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725" r:id="rId2"/>
  </p:sldMasterIdLst>
  <p:notesMasterIdLst>
    <p:notesMasterId r:id="rId13"/>
  </p:notesMasterIdLst>
  <p:handoutMasterIdLst>
    <p:handoutMasterId r:id="rId14"/>
  </p:handoutMasterIdLst>
  <p:sldIdLst>
    <p:sldId id="1778" r:id="rId3"/>
    <p:sldId id="1799" r:id="rId4"/>
    <p:sldId id="1844" r:id="rId5"/>
    <p:sldId id="1850" r:id="rId6"/>
    <p:sldId id="1855" r:id="rId7"/>
    <p:sldId id="1856" r:id="rId8"/>
    <p:sldId id="1868" r:id="rId9"/>
    <p:sldId id="1882" r:id="rId10"/>
    <p:sldId id="1887" r:id="rId11"/>
    <p:sldId id="1888" r:id="rId12"/>
  </p:sldIdLst>
  <p:sldSz cx="24387175" cy="13717588"/>
  <p:notesSz cx="6858000" cy="9144000"/>
  <p:defaultText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7600" algn="l" defTabSz="2438400" rtl="0" eaLnBrk="1" latinLnBrk="0" hangingPunct="1">
      <a:defRPr sz="4800" kern="1200">
        <a:solidFill>
          <a:schemeClr val="tx1"/>
        </a:solidFill>
        <a:latin typeface="+mn-lt"/>
        <a:ea typeface="+mn-ea"/>
        <a:cs typeface="+mn-cs"/>
      </a:defRPr>
    </a:lvl4pPr>
    <a:lvl5pPr marL="4876800" algn="l" defTabSz="2438400" rtl="0" eaLnBrk="1" latinLnBrk="0" hangingPunct="1">
      <a:defRPr sz="4800" kern="1200">
        <a:solidFill>
          <a:schemeClr val="tx1"/>
        </a:solidFill>
        <a:latin typeface="+mn-lt"/>
        <a:ea typeface="+mn-ea"/>
        <a:cs typeface="+mn-cs"/>
      </a:defRPr>
    </a:lvl5pPr>
    <a:lvl6pPr marL="6096000" algn="l" defTabSz="2438400" rtl="0" eaLnBrk="1" latinLnBrk="0" hangingPunct="1">
      <a:defRPr sz="4800" kern="1200">
        <a:solidFill>
          <a:schemeClr val="tx1"/>
        </a:solidFill>
        <a:latin typeface="+mn-lt"/>
        <a:ea typeface="+mn-ea"/>
        <a:cs typeface="+mn-cs"/>
      </a:defRPr>
    </a:lvl6pPr>
    <a:lvl7pPr marL="7315835" algn="l" defTabSz="2438400" rtl="0" eaLnBrk="1" latinLnBrk="0" hangingPunct="1">
      <a:defRPr sz="4800" kern="1200">
        <a:solidFill>
          <a:schemeClr val="tx1"/>
        </a:solidFill>
        <a:latin typeface="+mn-lt"/>
        <a:ea typeface="+mn-ea"/>
        <a:cs typeface="+mn-cs"/>
      </a:defRPr>
    </a:lvl7pPr>
    <a:lvl8pPr marL="8535035" algn="l" defTabSz="2438400" rtl="0" eaLnBrk="1" latinLnBrk="0" hangingPunct="1">
      <a:defRPr sz="4800" kern="1200">
        <a:solidFill>
          <a:schemeClr val="tx1"/>
        </a:solidFill>
        <a:latin typeface="+mn-lt"/>
        <a:ea typeface="+mn-ea"/>
        <a:cs typeface="+mn-cs"/>
      </a:defRPr>
    </a:lvl8pPr>
    <a:lvl9pPr marL="9754235" algn="l" defTabSz="2438400" rtl="0" eaLnBrk="1" latinLnBrk="0" hangingPunct="1">
      <a:defRPr sz="4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A3B3F"/>
    <a:srgbClr val="242529"/>
    <a:srgbClr val="D1D9E1"/>
    <a:srgbClr val="F2F2F2"/>
    <a:srgbClr val="99CC00"/>
    <a:srgbClr val="EACB24"/>
    <a:srgbClr val="1E1E31"/>
    <a:srgbClr val="2C2D31"/>
    <a:srgbClr val="BBC0C4"/>
    <a:srgbClr val="3F3D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063" autoAdjust="0"/>
    <p:restoredTop sz="95552" autoAdjust="0"/>
  </p:normalViewPr>
  <p:slideViewPr>
    <p:cSldViewPr>
      <p:cViewPr varScale="1">
        <p:scale>
          <a:sx n="55" d="100"/>
          <a:sy n="55" d="100"/>
        </p:scale>
        <p:origin x="492" y="108"/>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93006"/>
    </p:cViewPr>
  </p:sorterViewPr>
  <p:notesViewPr>
    <p:cSldViewPr>
      <p:cViewPr varScale="1">
        <p:scale>
          <a:sx n="71" d="100"/>
          <a:sy n="71" d="100"/>
        </p:scale>
        <p:origin x="1878"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notesMaster" Target="notesMasters/notesMaster1.xml"/><Relationship Id="rId18" Type="http://schemas.openxmlformats.org/officeDocument/2006/relationships/tableStyles" Target="tableStyles.xml"/><Relationship Id="rId3" Type="http://schemas.openxmlformats.org/officeDocument/2006/relationships/slide" Target="slides/slid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presProps" Target="presProps.xml"/><Relationship Id="rId10" Type="http://schemas.openxmlformats.org/officeDocument/2006/relationships/slide" Target="slides/slide8.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6D41B0E-0A9B-FB43-B29A-2C5A495EA0A7}" type="datetimeFigureOut">
              <a:rPr lang="ru-RU" smtClean="0"/>
              <a:t>06.01.2021</a:t>
            </a:fld>
            <a:endParaRPr lang="ru-RU"/>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D2111949-EE69-F440-BF44-484174DCC2AF}" type="slidenum">
              <a:rPr lang="ru-RU" smtClean="0"/>
              <a:t>‹#›</a:t>
            </a:fld>
            <a:endParaRPr lang="ru-RU"/>
          </a:p>
        </p:txBody>
      </p:sp>
      <p:sp>
        <p:nvSpPr>
          <p:cNvPr id="6" name="Верхний колонтитул 5"/>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ru-RU"/>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微软雅黑" panose="020B0503020204020204" charset="-122"/>
                <a:ea typeface="微软雅黑" panose="020B0503020204020204" charset="-122"/>
                <a:cs typeface="微软雅黑" panose="020B0503020204020204" charset="-122"/>
              </a:defRPr>
            </a:lvl1pPr>
          </a:lstStyle>
          <a:p>
            <a:fld id="{E7E03F2D-4C40-8A47-B131-FA84CE0A3C0A}" type="datetimeFigureOut">
              <a:rPr lang="ru-RU" smtClean="0"/>
              <a:t>06.01.2021</a:t>
            </a:fld>
            <a:endParaRPr lang="ru-RU"/>
          </a:p>
        </p:txBody>
      </p:sp>
      <p:sp>
        <p:nvSpPr>
          <p:cNvPr id="4" name="Образ слайда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Образец текста</a:t>
            </a:r>
          </a:p>
          <a:p>
            <a:pPr lvl="1"/>
            <a:r>
              <a:rPr lang="en-US"/>
              <a:t>Второй уровень</a:t>
            </a:r>
          </a:p>
          <a:p>
            <a:pPr lvl="2"/>
            <a:r>
              <a:rPr lang="en-US"/>
              <a:t>Третий уровень</a:t>
            </a:r>
          </a:p>
          <a:p>
            <a:pPr lvl="3"/>
            <a:r>
              <a:rPr lang="en-US"/>
              <a:t>Четвертый уровень</a:t>
            </a:r>
          </a:p>
          <a:p>
            <a:pPr lvl="4"/>
            <a:r>
              <a:rPr lang="en-US"/>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微软雅黑" panose="020B0503020204020204" charset="-122"/>
                <a:ea typeface="微软雅黑" panose="020B0503020204020204" charset="-122"/>
                <a:cs typeface="微软雅黑" panose="020B0503020204020204" charset="-122"/>
              </a:defRPr>
            </a:lvl1pPr>
          </a:lstStyle>
          <a:p>
            <a:endParaRPr lang="ru-RU"/>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微软雅黑" panose="020B0503020204020204" charset="-122"/>
                <a:ea typeface="微软雅黑" panose="020B0503020204020204" charset="-122"/>
                <a:cs typeface="微软雅黑" panose="020B0503020204020204" charset="-122"/>
              </a:defRPr>
            </a:lvl1pPr>
          </a:lstStyle>
          <a:p>
            <a:fld id="{013FC40D-6FB9-1648-B027-EAD4E7DC4F2C}" type="slidenum">
              <a:rPr lang="ru-RU" smtClean="0"/>
              <a:t>‹#›</a:t>
            </a:fld>
            <a:endParaRPr lang="ru-RU"/>
          </a:p>
        </p:txBody>
      </p:sp>
    </p:spTree>
  </p:cSld>
  <p:clrMap bg1="lt1" tx1="dk1" bg2="lt2" tx2="dk2" accent1="accent1" accent2="accent2" accent3="accent3" accent4="accent4" accent5="accent5" accent6="accent6" hlink="hlink" folHlink="folHlink"/>
  <p:notesStyle>
    <a:lvl1pPr marL="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1pPr>
    <a:lvl2pPr marL="12192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2pPr>
    <a:lvl3pPr marL="24384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3pPr>
    <a:lvl4pPr marL="36576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4pPr>
    <a:lvl5pPr marL="4876800" algn="l" defTabSz="1219200" rtl="0" eaLnBrk="1" latinLnBrk="0" hangingPunct="1">
      <a:defRPr sz="3200" kern="1200">
        <a:solidFill>
          <a:schemeClr val="tx1"/>
        </a:solidFill>
        <a:latin typeface="微软雅黑" panose="020B0503020204020204" charset="-122"/>
        <a:ea typeface="微软雅黑" panose="020B0503020204020204" charset="-122"/>
        <a:cs typeface="微软雅黑" panose="020B0503020204020204" charset="-122"/>
      </a:defRPr>
    </a:lvl5pPr>
    <a:lvl6pPr marL="6096000" algn="l" defTabSz="1219200" rtl="0" eaLnBrk="1" latinLnBrk="0" hangingPunct="1">
      <a:defRPr sz="3200" kern="1200">
        <a:solidFill>
          <a:schemeClr val="tx1"/>
        </a:solidFill>
        <a:latin typeface="+mn-lt"/>
        <a:ea typeface="+mn-ea"/>
        <a:cs typeface="+mn-cs"/>
      </a:defRPr>
    </a:lvl6pPr>
    <a:lvl7pPr marL="7315835" algn="l" defTabSz="1219200" rtl="0" eaLnBrk="1" latinLnBrk="0" hangingPunct="1">
      <a:defRPr sz="3200" kern="1200">
        <a:solidFill>
          <a:schemeClr val="tx1"/>
        </a:solidFill>
        <a:latin typeface="+mn-lt"/>
        <a:ea typeface="+mn-ea"/>
        <a:cs typeface="+mn-cs"/>
      </a:defRPr>
    </a:lvl7pPr>
    <a:lvl8pPr marL="8535035" algn="l" defTabSz="1219200" rtl="0" eaLnBrk="1" latinLnBrk="0" hangingPunct="1">
      <a:defRPr sz="3200" kern="1200">
        <a:solidFill>
          <a:schemeClr val="tx1"/>
        </a:solidFill>
        <a:latin typeface="+mn-lt"/>
        <a:ea typeface="+mn-ea"/>
        <a:cs typeface="+mn-cs"/>
      </a:defRPr>
    </a:lvl8pPr>
    <a:lvl9pPr marL="9754235" algn="l" defTabSz="1219200" rtl="0" eaLnBrk="1" latinLnBrk="0" hangingPunct="1">
      <a:defRPr sz="3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60_Пользовательский макет">
    <p:spTree>
      <p:nvGrpSpPr>
        <p:cNvPr id="1" name=""/>
        <p:cNvGrpSpPr/>
        <p:nvPr/>
      </p:nvGrpSpPr>
      <p:grpSpPr>
        <a:xfrm>
          <a:off x="0" y="0"/>
          <a:ext cx="0" cy="0"/>
          <a:chOff x="0" y="0"/>
          <a:chExt cx="0" cy="0"/>
        </a:xfrm>
      </p:grpSpPr>
      <p:sp>
        <p:nvSpPr>
          <p:cNvPr id="4" name="Freeform 3475"/>
          <p:cNvSpPr>
            <a:spLocks noGrp="1" noEditPoints="1"/>
          </p:cNvSpPr>
          <p:nvPr>
            <p:ph type="pic" sz="quarter" idx="34"/>
          </p:nvPr>
        </p:nvSpPr>
        <p:spPr bwMode="auto">
          <a:xfrm>
            <a:off x="239481" y="-269998"/>
            <a:ext cx="20307578" cy="1346549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marL="0" indent="0">
              <a:buNone/>
              <a:defRPr lang="en-US" sz="9600">
                <a:solidFill>
                  <a:schemeClr val="lt1"/>
                </a:solidFill>
              </a:defRPr>
            </a:lvl1pPr>
          </a:lstStyle>
          <a:p>
            <a:pPr lvl="0" algn="ctr"/>
            <a:endParaRPr lang="en-US" dirty="0"/>
          </a:p>
        </p:txBody>
      </p:sp>
      <p:sp>
        <p:nvSpPr>
          <p:cNvPr id="8" name="Заголовок 1"/>
          <p:cNvSpPr>
            <a:spLocks noGrp="1"/>
          </p:cNvSpPr>
          <p:nvPr>
            <p:ph type="title" hasCustomPrompt="1"/>
          </p:nvPr>
        </p:nvSpPr>
        <p:spPr>
          <a:xfrm>
            <a:off x="13417803" y="9642946"/>
            <a:ext cx="8785548" cy="3048497"/>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17000" b="0" i="0"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endParaRPr lang="ru-RU"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41_Пользовательский макет">
    <p:spTree>
      <p:nvGrpSpPr>
        <p:cNvPr id="1" name=""/>
        <p:cNvGrpSpPr/>
        <p:nvPr/>
      </p:nvGrpSpPr>
      <p:grpSpPr>
        <a:xfrm>
          <a:off x="0" y="0"/>
          <a:ext cx="0" cy="0"/>
          <a:chOff x="0" y="0"/>
          <a:chExt cx="0" cy="0"/>
        </a:xfrm>
      </p:grpSpPr>
      <p:sp>
        <p:nvSpPr>
          <p:cNvPr id="8" name="Freeform 21"/>
          <p:cNvSpPr>
            <a:spLocks noGrp="1" noEditPoints="1"/>
          </p:cNvSpPr>
          <p:nvPr>
            <p:ph type="pic" sz="quarter" idx="33"/>
          </p:nvPr>
        </p:nvSpPr>
        <p:spPr bwMode="auto">
          <a:xfrm>
            <a:off x="9745157" y="1242170"/>
            <a:ext cx="13479194" cy="11828636"/>
          </a:xfrm>
          <a:custGeom>
            <a:avLst/>
            <a:gdLst>
              <a:gd name="T0" fmla="*/ 1656 w 1709"/>
              <a:gd name="T1" fmla="*/ 1394 h 1534"/>
              <a:gd name="T2" fmla="*/ 1498 w 1709"/>
              <a:gd name="T3" fmla="*/ 1124 h 1534"/>
              <a:gd name="T4" fmla="*/ 1387 w 1709"/>
              <a:gd name="T5" fmla="*/ 844 h 1534"/>
              <a:gd name="T6" fmla="*/ 1359 w 1709"/>
              <a:gd name="T7" fmla="*/ 695 h 1534"/>
              <a:gd name="T8" fmla="*/ 1227 w 1709"/>
              <a:gd name="T9" fmla="*/ 467 h 1534"/>
              <a:gd name="T10" fmla="*/ 1134 w 1709"/>
              <a:gd name="T11" fmla="*/ 349 h 1534"/>
              <a:gd name="T12" fmla="*/ 730 w 1709"/>
              <a:gd name="T13" fmla="*/ 145 h 1534"/>
              <a:gd name="T14" fmla="*/ 467 w 1709"/>
              <a:gd name="T15" fmla="*/ 195 h 1534"/>
              <a:gd name="T16" fmla="*/ 448 w 1709"/>
              <a:gd name="T17" fmla="*/ 135 h 1534"/>
              <a:gd name="T18" fmla="*/ 277 w 1709"/>
              <a:gd name="T19" fmla="*/ 91 h 1534"/>
              <a:gd name="T20" fmla="*/ 264 w 1709"/>
              <a:gd name="T21" fmla="*/ 452 h 1534"/>
              <a:gd name="T22" fmla="*/ 190 w 1709"/>
              <a:gd name="T23" fmla="*/ 763 h 1534"/>
              <a:gd name="T24" fmla="*/ 139 w 1709"/>
              <a:gd name="T25" fmla="*/ 953 h 1534"/>
              <a:gd name="T26" fmla="*/ 150 w 1709"/>
              <a:gd name="T27" fmla="*/ 1010 h 1534"/>
              <a:gd name="T28" fmla="*/ 277 w 1709"/>
              <a:gd name="T29" fmla="*/ 739 h 1534"/>
              <a:gd name="T30" fmla="*/ 443 w 1709"/>
              <a:gd name="T31" fmla="*/ 758 h 1534"/>
              <a:gd name="T32" fmla="*/ 351 w 1709"/>
              <a:gd name="T33" fmla="*/ 1198 h 1534"/>
              <a:gd name="T34" fmla="*/ 328 w 1709"/>
              <a:gd name="T35" fmla="*/ 1315 h 1534"/>
              <a:gd name="T36" fmla="*/ 415 w 1709"/>
              <a:gd name="T37" fmla="*/ 1373 h 1534"/>
              <a:gd name="T38" fmla="*/ 407 w 1709"/>
              <a:gd name="T39" fmla="*/ 1225 h 1534"/>
              <a:gd name="T40" fmla="*/ 512 w 1709"/>
              <a:gd name="T41" fmla="*/ 999 h 1534"/>
              <a:gd name="T42" fmla="*/ 658 w 1709"/>
              <a:gd name="T43" fmla="*/ 1366 h 1534"/>
              <a:gd name="T44" fmla="*/ 600 w 1709"/>
              <a:gd name="T45" fmla="*/ 1510 h 1534"/>
              <a:gd name="T46" fmla="*/ 795 w 1709"/>
              <a:gd name="T47" fmla="*/ 1434 h 1534"/>
              <a:gd name="T48" fmla="*/ 988 w 1709"/>
              <a:gd name="T49" fmla="*/ 1420 h 1534"/>
              <a:gd name="T50" fmla="*/ 970 w 1709"/>
              <a:gd name="T51" fmla="*/ 1295 h 1534"/>
              <a:gd name="T52" fmla="*/ 1077 w 1709"/>
              <a:gd name="T53" fmla="*/ 988 h 1534"/>
              <a:gd name="T54" fmla="*/ 1559 w 1709"/>
              <a:gd name="T55" fmla="*/ 1350 h 1534"/>
              <a:gd name="T56" fmla="*/ 1684 w 1709"/>
              <a:gd name="T57" fmla="*/ 1516 h 1534"/>
              <a:gd name="T58" fmla="*/ 434 w 1709"/>
              <a:gd name="T59" fmla="*/ 1316 h 1534"/>
              <a:gd name="T60" fmla="*/ 8 w 1709"/>
              <a:gd name="T61" fmla="*/ 1277 h 1534"/>
              <a:gd name="T62" fmla="*/ 17 w 1709"/>
              <a:gd name="T63" fmla="*/ 1245 h 1534"/>
              <a:gd name="T64" fmla="*/ 208 w 1709"/>
              <a:gd name="T65" fmla="*/ 1370 h 1534"/>
              <a:gd name="T66" fmla="*/ 1623 w 1709"/>
              <a:gd name="T67" fmla="*/ 1469 h 1534"/>
              <a:gd name="T68" fmla="*/ 1590 w 1709"/>
              <a:gd name="T69" fmla="*/ 1389 h 1534"/>
              <a:gd name="T70" fmla="*/ 1341 w 1709"/>
              <a:gd name="T71" fmla="*/ 971 h 1534"/>
              <a:gd name="T72" fmla="*/ 1206 w 1709"/>
              <a:gd name="T73" fmla="*/ 518 h 1534"/>
              <a:gd name="T74" fmla="*/ 1133 w 1709"/>
              <a:gd name="T75" fmla="*/ 557 h 1534"/>
              <a:gd name="T76" fmla="*/ 1155 w 1709"/>
              <a:gd name="T77" fmla="*/ 659 h 1534"/>
              <a:gd name="T78" fmla="*/ 1152 w 1709"/>
              <a:gd name="T79" fmla="*/ 439 h 1534"/>
              <a:gd name="T80" fmla="*/ 1017 w 1709"/>
              <a:gd name="T81" fmla="*/ 569 h 1534"/>
              <a:gd name="T82" fmla="*/ 809 w 1709"/>
              <a:gd name="T83" fmla="*/ 665 h 1534"/>
              <a:gd name="T84" fmla="*/ 759 w 1709"/>
              <a:gd name="T85" fmla="*/ 933 h 1534"/>
              <a:gd name="T86" fmla="*/ 875 w 1709"/>
              <a:gd name="T87" fmla="*/ 1321 h 1534"/>
              <a:gd name="T88" fmla="*/ 719 w 1709"/>
              <a:gd name="T89" fmla="*/ 1190 h 1534"/>
              <a:gd name="T90" fmla="*/ 737 w 1709"/>
              <a:gd name="T91" fmla="*/ 943 h 1534"/>
              <a:gd name="T92" fmla="*/ 871 w 1709"/>
              <a:gd name="T93" fmla="*/ 1319 h 1534"/>
              <a:gd name="T94" fmla="*/ 635 w 1709"/>
              <a:gd name="T95" fmla="*/ 916 h 1534"/>
              <a:gd name="T96" fmla="*/ 709 w 1709"/>
              <a:gd name="T97" fmla="*/ 716 h 1534"/>
              <a:gd name="T98" fmla="*/ 701 w 1709"/>
              <a:gd name="T99" fmla="*/ 783 h 1534"/>
              <a:gd name="T100" fmla="*/ 647 w 1709"/>
              <a:gd name="T101" fmla="*/ 755 h 1534"/>
              <a:gd name="T102" fmla="*/ 759 w 1709"/>
              <a:gd name="T103" fmla="*/ 457 h 1534"/>
              <a:gd name="T104" fmla="*/ 841 w 1709"/>
              <a:gd name="T105" fmla="*/ 414 h 1534"/>
              <a:gd name="T106" fmla="*/ 965 w 1709"/>
              <a:gd name="T107" fmla="*/ 446 h 1534"/>
              <a:gd name="T108" fmla="*/ 781 w 1709"/>
              <a:gd name="T109" fmla="*/ 1498 h 1534"/>
              <a:gd name="T110" fmla="*/ 578 w 1709"/>
              <a:gd name="T111" fmla="*/ 884 h 1534"/>
              <a:gd name="T112" fmla="*/ 553 w 1709"/>
              <a:gd name="T113" fmla="*/ 882 h 1534"/>
              <a:gd name="T114" fmla="*/ 554 w 1709"/>
              <a:gd name="T115" fmla="*/ 220 h 1534"/>
              <a:gd name="T116" fmla="*/ 429 w 1709"/>
              <a:gd name="T117" fmla="*/ 181 h 1534"/>
              <a:gd name="T118" fmla="*/ 407 w 1709"/>
              <a:gd name="T119" fmla="*/ 255 h 1534"/>
              <a:gd name="T120" fmla="*/ 282 w 1709"/>
              <a:gd name="T121" fmla="*/ 376 h 1534"/>
              <a:gd name="T122" fmla="*/ 308 w 1709"/>
              <a:gd name="T123" fmla="*/ 166 h 1534"/>
              <a:gd name="T124" fmla="*/ 308 w 1709"/>
              <a:gd name="T125" fmla="*/ 187 h 1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9" h="1534">
                <a:moveTo>
                  <a:pt x="1691" y="1473"/>
                </a:moveTo>
                <a:lnTo>
                  <a:pt x="1691" y="1464"/>
                </a:lnTo>
                <a:lnTo>
                  <a:pt x="1691" y="1457"/>
                </a:lnTo>
                <a:lnTo>
                  <a:pt x="1691" y="1464"/>
                </a:lnTo>
                <a:lnTo>
                  <a:pt x="1691" y="1473"/>
                </a:lnTo>
                <a:lnTo>
                  <a:pt x="1692" y="1475"/>
                </a:lnTo>
                <a:lnTo>
                  <a:pt x="1693" y="1477"/>
                </a:lnTo>
                <a:lnTo>
                  <a:pt x="1692" y="1475"/>
                </a:lnTo>
                <a:lnTo>
                  <a:pt x="1691" y="1473"/>
                </a:lnTo>
                <a:close/>
                <a:moveTo>
                  <a:pt x="819" y="1362"/>
                </a:moveTo>
                <a:lnTo>
                  <a:pt x="820" y="1364"/>
                </a:lnTo>
                <a:lnTo>
                  <a:pt x="821" y="1364"/>
                </a:lnTo>
                <a:lnTo>
                  <a:pt x="822" y="1363"/>
                </a:lnTo>
                <a:lnTo>
                  <a:pt x="823" y="1362"/>
                </a:lnTo>
                <a:lnTo>
                  <a:pt x="826" y="1356"/>
                </a:lnTo>
                <a:lnTo>
                  <a:pt x="829" y="1350"/>
                </a:lnTo>
                <a:lnTo>
                  <a:pt x="832" y="1348"/>
                </a:lnTo>
                <a:lnTo>
                  <a:pt x="834" y="1344"/>
                </a:lnTo>
                <a:lnTo>
                  <a:pt x="836" y="1341"/>
                </a:lnTo>
                <a:lnTo>
                  <a:pt x="837" y="1337"/>
                </a:lnTo>
                <a:lnTo>
                  <a:pt x="835" y="1340"/>
                </a:lnTo>
                <a:lnTo>
                  <a:pt x="832" y="1342"/>
                </a:lnTo>
                <a:lnTo>
                  <a:pt x="829" y="1343"/>
                </a:lnTo>
                <a:lnTo>
                  <a:pt x="828" y="1344"/>
                </a:lnTo>
                <a:lnTo>
                  <a:pt x="828" y="1347"/>
                </a:lnTo>
                <a:lnTo>
                  <a:pt x="827" y="1349"/>
                </a:lnTo>
                <a:lnTo>
                  <a:pt x="825" y="1350"/>
                </a:lnTo>
                <a:lnTo>
                  <a:pt x="822" y="1350"/>
                </a:lnTo>
                <a:lnTo>
                  <a:pt x="820" y="1349"/>
                </a:lnTo>
                <a:lnTo>
                  <a:pt x="818" y="1344"/>
                </a:lnTo>
                <a:lnTo>
                  <a:pt x="818" y="1349"/>
                </a:lnTo>
                <a:lnTo>
                  <a:pt x="818" y="1351"/>
                </a:lnTo>
                <a:lnTo>
                  <a:pt x="815" y="1355"/>
                </a:lnTo>
                <a:lnTo>
                  <a:pt x="812" y="1359"/>
                </a:lnTo>
                <a:lnTo>
                  <a:pt x="815" y="1361"/>
                </a:lnTo>
                <a:lnTo>
                  <a:pt x="819" y="1362"/>
                </a:lnTo>
                <a:close/>
                <a:moveTo>
                  <a:pt x="530" y="897"/>
                </a:moveTo>
                <a:lnTo>
                  <a:pt x="531" y="897"/>
                </a:lnTo>
                <a:lnTo>
                  <a:pt x="532" y="897"/>
                </a:lnTo>
                <a:lnTo>
                  <a:pt x="533" y="897"/>
                </a:lnTo>
                <a:lnTo>
                  <a:pt x="533" y="896"/>
                </a:lnTo>
                <a:lnTo>
                  <a:pt x="532" y="896"/>
                </a:lnTo>
                <a:lnTo>
                  <a:pt x="531" y="896"/>
                </a:lnTo>
                <a:lnTo>
                  <a:pt x="531" y="896"/>
                </a:lnTo>
                <a:lnTo>
                  <a:pt x="530" y="897"/>
                </a:lnTo>
                <a:close/>
                <a:moveTo>
                  <a:pt x="1690" y="1446"/>
                </a:moveTo>
                <a:lnTo>
                  <a:pt x="1690" y="1446"/>
                </a:lnTo>
                <a:lnTo>
                  <a:pt x="1690" y="1446"/>
                </a:lnTo>
                <a:lnTo>
                  <a:pt x="1690" y="1447"/>
                </a:lnTo>
                <a:lnTo>
                  <a:pt x="1690" y="1447"/>
                </a:lnTo>
                <a:lnTo>
                  <a:pt x="1686" y="1450"/>
                </a:lnTo>
                <a:lnTo>
                  <a:pt x="1685" y="1454"/>
                </a:lnTo>
                <a:lnTo>
                  <a:pt x="1682" y="1452"/>
                </a:lnTo>
                <a:lnTo>
                  <a:pt x="1679" y="1448"/>
                </a:lnTo>
                <a:lnTo>
                  <a:pt x="1678" y="1445"/>
                </a:lnTo>
                <a:lnTo>
                  <a:pt x="1677" y="1442"/>
                </a:lnTo>
                <a:lnTo>
                  <a:pt x="1675" y="1441"/>
                </a:lnTo>
                <a:lnTo>
                  <a:pt x="1674" y="1441"/>
                </a:lnTo>
                <a:lnTo>
                  <a:pt x="1669" y="1441"/>
                </a:lnTo>
                <a:lnTo>
                  <a:pt x="1664" y="1445"/>
                </a:lnTo>
                <a:lnTo>
                  <a:pt x="1662" y="1446"/>
                </a:lnTo>
                <a:lnTo>
                  <a:pt x="1658" y="1446"/>
                </a:lnTo>
                <a:lnTo>
                  <a:pt x="1657" y="1445"/>
                </a:lnTo>
                <a:lnTo>
                  <a:pt x="1656" y="1442"/>
                </a:lnTo>
                <a:lnTo>
                  <a:pt x="1654" y="1431"/>
                </a:lnTo>
                <a:lnTo>
                  <a:pt x="1650" y="1419"/>
                </a:lnTo>
                <a:lnTo>
                  <a:pt x="1652" y="1413"/>
                </a:lnTo>
                <a:lnTo>
                  <a:pt x="1652" y="1408"/>
                </a:lnTo>
                <a:lnTo>
                  <a:pt x="1654" y="1408"/>
                </a:lnTo>
                <a:lnTo>
                  <a:pt x="1654" y="1407"/>
                </a:lnTo>
                <a:lnTo>
                  <a:pt x="1654" y="1407"/>
                </a:lnTo>
                <a:lnTo>
                  <a:pt x="1652" y="1406"/>
                </a:lnTo>
                <a:lnTo>
                  <a:pt x="1654" y="1405"/>
                </a:lnTo>
                <a:lnTo>
                  <a:pt x="1654" y="1404"/>
                </a:lnTo>
                <a:lnTo>
                  <a:pt x="1655" y="1400"/>
                </a:lnTo>
                <a:lnTo>
                  <a:pt x="1656" y="1398"/>
                </a:lnTo>
                <a:lnTo>
                  <a:pt x="1656" y="1394"/>
                </a:lnTo>
                <a:lnTo>
                  <a:pt x="1655" y="1392"/>
                </a:lnTo>
                <a:lnTo>
                  <a:pt x="1655" y="1390"/>
                </a:lnTo>
                <a:lnTo>
                  <a:pt x="1655" y="1387"/>
                </a:lnTo>
                <a:lnTo>
                  <a:pt x="1661" y="1387"/>
                </a:lnTo>
                <a:lnTo>
                  <a:pt x="1665" y="1390"/>
                </a:lnTo>
                <a:lnTo>
                  <a:pt x="1667" y="1392"/>
                </a:lnTo>
                <a:lnTo>
                  <a:pt x="1669" y="1393"/>
                </a:lnTo>
                <a:lnTo>
                  <a:pt x="1670" y="1393"/>
                </a:lnTo>
                <a:lnTo>
                  <a:pt x="1672" y="1392"/>
                </a:lnTo>
                <a:lnTo>
                  <a:pt x="1672" y="1391"/>
                </a:lnTo>
                <a:lnTo>
                  <a:pt x="1674" y="1389"/>
                </a:lnTo>
                <a:lnTo>
                  <a:pt x="1672" y="1387"/>
                </a:lnTo>
                <a:lnTo>
                  <a:pt x="1672" y="1385"/>
                </a:lnTo>
                <a:lnTo>
                  <a:pt x="1668" y="1376"/>
                </a:lnTo>
                <a:lnTo>
                  <a:pt x="1662" y="1366"/>
                </a:lnTo>
                <a:lnTo>
                  <a:pt x="1658" y="1363"/>
                </a:lnTo>
                <a:lnTo>
                  <a:pt x="1654" y="1359"/>
                </a:lnTo>
                <a:lnTo>
                  <a:pt x="1649" y="1357"/>
                </a:lnTo>
                <a:lnTo>
                  <a:pt x="1643" y="1355"/>
                </a:lnTo>
                <a:lnTo>
                  <a:pt x="1638" y="1354"/>
                </a:lnTo>
                <a:lnTo>
                  <a:pt x="1635" y="1352"/>
                </a:lnTo>
                <a:lnTo>
                  <a:pt x="1633" y="1351"/>
                </a:lnTo>
                <a:lnTo>
                  <a:pt x="1631" y="1350"/>
                </a:lnTo>
                <a:lnTo>
                  <a:pt x="1630" y="1348"/>
                </a:lnTo>
                <a:lnTo>
                  <a:pt x="1630" y="1344"/>
                </a:lnTo>
                <a:lnTo>
                  <a:pt x="1630" y="1340"/>
                </a:lnTo>
                <a:lnTo>
                  <a:pt x="1630" y="1335"/>
                </a:lnTo>
                <a:lnTo>
                  <a:pt x="1628" y="1331"/>
                </a:lnTo>
                <a:lnTo>
                  <a:pt x="1626" y="1328"/>
                </a:lnTo>
                <a:lnTo>
                  <a:pt x="1620" y="1320"/>
                </a:lnTo>
                <a:lnTo>
                  <a:pt x="1614" y="1310"/>
                </a:lnTo>
                <a:lnTo>
                  <a:pt x="1610" y="1305"/>
                </a:lnTo>
                <a:lnTo>
                  <a:pt x="1607" y="1299"/>
                </a:lnTo>
                <a:lnTo>
                  <a:pt x="1602" y="1294"/>
                </a:lnTo>
                <a:lnTo>
                  <a:pt x="1598" y="1289"/>
                </a:lnTo>
                <a:lnTo>
                  <a:pt x="1598" y="1289"/>
                </a:lnTo>
                <a:lnTo>
                  <a:pt x="1596" y="1282"/>
                </a:lnTo>
                <a:lnTo>
                  <a:pt x="1593" y="1277"/>
                </a:lnTo>
                <a:lnTo>
                  <a:pt x="1589" y="1272"/>
                </a:lnTo>
                <a:lnTo>
                  <a:pt x="1586" y="1266"/>
                </a:lnTo>
                <a:lnTo>
                  <a:pt x="1582" y="1258"/>
                </a:lnTo>
                <a:lnTo>
                  <a:pt x="1578" y="1251"/>
                </a:lnTo>
                <a:lnTo>
                  <a:pt x="1573" y="1244"/>
                </a:lnTo>
                <a:lnTo>
                  <a:pt x="1566" y="1237"/>
                </a:lnTo>
                <a:lnTo>
                  <a:pt x="1566" y="1237"/>
                </a:lnTo>
                <a:lnTo>
                  <a:pt x="1562" y="1228"/>
                </a:lnTo>
                <a:lnTo>
                  <a:pt x="1557" y="1218"/>
                </a:lnTo>
                <a:lnTo>
                  <a:pt x="1550" y="1210"/>
                </a:lnTo>
                <a:lnTo>
                  <a:pt x="1545" y="1201"/>
                </a:lnTo>
                <a:lnTo>
                  <a:pt x="1545" y="1201"/>
                </a:lnTo>
                <a:lnTo>
                  <a:pt x="1544" y="1200"/>
                </a:lnTo>
                <a:lnTo>
                  <a:pt x="1544" y="1201"/>
                </a:lnTo>
                <a:lnTo>
                  <a:pt x="1544" y="1201"/>
                </a:lnTo>
                <a:lnTo>
                  <a:pt x="1544" y="1201"/>
                </a:lnTo>
                <a:lnTo>
                  <a:pt x="1544" y="1200"/>
                </a:lnTo>
                <a:lnTo>
                  <a:pt x="1544" y="1197"/>
                </a:lnTo>
                <a:lnTo>
                  <a:pt x="1541" y="1196"/>
                </a:lnTo>
                <a:lnTo>
                  <a:pt x="1540" y="1190"/>
                </a:lnTo>
                <a:lnTo>
                  <a:pt x="1537" y="1186"/>
                </a:lnTo>
                <a:lnTo>
                  <a:pt x="1533" y="1182"/>
                </a:lnTo>
                <a:lnTo>
                  <a:pt x="1530" y="1177"/>
                </a:lnTo>
                <a:lnTo>
                  <a:pt x="1524" y="1167"/>
                </a:lnTo>
                <a:lnTo>
                  <a:pt x="1518" y="1156"/>
                </a:lnTo>
                <a:lnTo>
                  <a:pt x="1512" y="1147"/>
                </a:lnTo>
                <a:lnTo>
                  <a:pt x="1505" y="1138"/>
                </a:lnTo>
                <a:lnTo>
                  <a:pt x="1505" y="1135"/>
                </a:lnTo>
                <a:lnTo>
                  <a:pt x="1504" y="1134"/>
                </a:lnTo>
                <a:lnTo>
                  <a:pt x="1504" y="1133"/>
                </a:lnTo>
                <a:lnTo>
                  <a:pt x="1503" y="1132"/>
                </a:lnTo>
                <a:lnTo>
                  <a:pt x="1502" y="1131"/>
                </a:lnTo>
                <a:lnTo>
                  <a:pt x="1500" y="1131"/>
                </a:lnTo>
                <a:lnTo>
                  <a:pt x="1500" y="1130"/>
                </a:lnTo>
                <a:lnTo>
                  <a:pt x="1499" y="1128"/>
                </a:lnTo>
                <a:lnTo>
                  <a:pt x="1499" y="1126"/>
                </a:lnTo>
                <a:lnTo>
                  <a:pt x="1498" y="1126"/>
                </a:lnTo>
                <a:lnTo>
                  <a:pt x="1498" y="1126"/>
                </a:lnTo>
                <a:lnTo>
                  <a:pt x="1498" y="1124"/>
                </a:lnTo>
                <a:lnTo>
                  <a:pt x="1498" y="1123"/>
                </a:lnTo>
                <a:lnTo>
                  <a:pt x="1497" y="1121"/>
                </a:lnTo>
                <a:lnTo>
                  <a:pt x="1496" y="1121"/>
                </a:lnTo>
                <a:lnTo>
                  <a:pt x="1495" y="1120"/>
                </a:lnTo>
                <a:lnTo>
                  <a:pt x="1493" y="1120"/>
                </a:lnTo>
                <a:lnTo>
                  <a:pt x="1492" y="1116"/>
                </a:lnTo>
                <a:lnTo>
                  <a:pt x="1490" y="1111"/>
                </a:lnTo>
                <a:lnTo>
                  <a:pt x="1486" y="1107"/>
                </a:lnTo>
                <a:lnTo>
                  <a:pt x="1483" y="1104"/>
                </a:lnTo>
                <a:lnTo>
                  <a:pt x="1483" y="1103"/>
                </a:lnTo>
                <a:lnTo>
                  <a:pt x="1483" y="1103"/>
                </a:lnTo>
                <a:lnTo>
                  <a:pt x="1483" y="1099"/>
                </a:lnTo>
                <a:lnTo>
                  <a:pt x="1482" y="1097"/>
                </a:lnTo>
                <a:lnTo>
                  <a:pt x="1479" y="1091"/>
                </a:lnTo>
                <a:lnTo>
                  <a:pt x="1477" y="1086"/>
                </a:lnTo>
                <a:lnTo>
                  <a:pt x="1474" y="1082"/>
                </a:lnTo>
                <a:lnTo>
                  <a:pt x="1470" y="1078"/>
                </a:lnTo>
                <a:lnTo>
                  <a:pt x="1463" y="1070"/>
                </a:lnTo>
                <a:lnTo>
                  <a:pt x="1455" y="1062"/>
                </a:lnTo>
                <a:lnTo>
                  <a:pt x="1454" y="1059"/>
                </a:lnTo>
                <a:lnTo>
                  <a:pt x="1451" y="1059"/>
                </a:lnTo>
                <a:lnTo>
                  <a:pt x="1451" y="1059"/>
                </a:lnTo>
                <a:lnTo>
                  <a:pt x="1451" y="1059"/>
                </a:lnTo>
                <a:lnTo>
                  <a:pt x="1450" y="1057"/>
                </a:lnTo>
                <a:lnTo>
                  <a:pt x="1450" y="1055"/>
                </a:lnTo>
                <a:lnTo>
                  <a:pt x="1448" y="1055"/>
                </a:lnTo>
                <a:lnTo>
                  <a:pt x="1445" y="1055"/>
                </a:lnTo>
                <a:lnTo>
                  <a:pt x="1445" y="1054"/>
                </a:lnTo>
                <a:lnTo>
                  <a:pt x="1445" y="1054"/>
                </a:lnTo>
                <a:lnTo>
                  <a:pt x="1444" y="1051"/>
                </a:lnTo>
                <a:lnTo>
                  <a:pt x="1442" y="1049"/>
                </a:lnTo>
                <a:lnTo>
                  <a:pt x="1440" y="1047"/>
                </a:lnTo>
                <a:lnTo>
                  <a:pt x="1437" y="1045"/>
                </a:lnTo>
                <a:lnTo>
                  <a:pt x="1424" y="1037"/>
                </a:lnTo>
                <a:lnTo>
                  <a:pt x="1414" y="1028"/>
                </a:lnTo>
                <a:lnTo>
                  <a:pt x="1403" y="1017"/>
                </a:lnTo>
                <a:lnTo>
                  <a:pt x="1395" y="1006"/>
                </a:lnTo>
                <a:lnTo>
                  <a:pt x="1392" y="1002"/>
                </a:lnTo>
                <a:lnTo>
                  <a:pt x="1391" y="999"/>
                </a:lnTo>
                <a:lnTo>
                  <a:pt x="1389" y="996"/>
                </a:lnTo>
                <a:lnTo>
                  <a:pt x="1389" y="994"/>
                </a:lnTo>
                <a:lnTo>
                  <a:pt x="1391" y="992"/>
                </a:lnTo>
                <a:lnTo>
                  <a:pt x="1393" y="989"/>
                </a:lnTo>
                <a:lnTo>
                  <a:pt x="1395" y="989"/>
                </a:lnTo>
                <a:lnTo>
                  <a:pt x="1396" y="989"/>
                </a:lnTo>
                <a:lnTo>
                  <a:pt x="1396" y="988"/>
                </a:lnTo>
                <a:lnTo>
                  <a:pt x="1396" y="986"/>
                </a:lnTo>
                <a:lnTo>
                  <a:pt x="1394" y="984"/>
                </a:lnTo>
                <a:lnTo>
                  <a:pt x="1393" y="981"/>
                </a:lnTo>
                <a:lnTo>
                  <a:pt x="1393" y="972"/>
                </a:lnTo>
                <a:lnTo>
                  <a:pt x="1393" y="964"/>
                </a:lnTo>
                <a:lnTo>
                  <a:pt x="1392" y="951"/>
                </a:lnTo>
                <a:lnTo>
                  <a:pt x="1392" y="939"/>
                </a:lnTo>
                <a:lnTo>
                  <a:pt x="1393" y="933"/>
                </a:lnTo>
                <a:lnTo>
                  <a:pt x="1392" y="930"/>
                </a:lnTo>
                <a:lnTo>
                  <a:pt x="1389" y="926"/>
                </a:lnTo>
                <a:lnTo>
                  <a:pt x="1386" y="923"/>
                </a:lnTo>
                <a:lnTo>
                  <a:pt x="1385" y="922"/>
                </a:lnTo>
                <a:lnTo>
                  <a:pt x="1384" y="921"/>
                </a:lnTo>
                <a:lnTo>
                  <a:pt x="1385" y="919"/>
                </a:lnTo>
                <a:lnTo>
                  <a:pt x="1386" y="917"/>
                </a:lnTo>
                <a:lnTo>
                  <a:pt x="1388" y="915"/>
                </a:lnTo>
                <a:lnTo>
                  <a:pt x="1389" y="912"/>
                </a:lnTo>
                <a:lnTo>
                  <a:pt x="1389" y="909"/>
                </a:lnTo>
                <a:lnTo>
                  <a:pt x="1386" y="905"/>
                </a:lnTo>
                <a:lnTo>
                  <a:pt x="1385" y="904"/>
                </a:lnTo>
                <a:lnTo>
                  <a:pt x="1384" y="903"/>
                </a:lnTo>
                <a:lnTo>
                  <a:pt x="1384" y="902"/>
                </a:lnTo>
                <a:lnTo>
                  <a:pt x="1386" y="901"/>
                </a:lnTo>
                <a:lnTo>
                  <a:pt x="1387" y="898"/>
                </a:lnTo>
                <a:lnTo>
                  <a:pt x="1388" y="897"/>
                </a:lnTo>
                <a:lnTo>
                  <a:pt x="1388" y="895"/>
                </a:lnTo>
                <a:lnTo>
                  <a:pt x="1388" y="893"/>
                </a:lnTo>
                <a:lnTo>
                  <a:pt x="1388" y="880"/>
                </a:lnTo>
                <a:lnTo>
                  <a:pt x="1387" y="868"/>
                </a:lnTo>
                <a:lnTo>
                  <a:pt x="1387" y="856"/>
                </a:lnTo>
                <a:lnTo>
                  <a:pt x="1387" y="844"/>
                </a:lnTo>
                <a:lnTo>
                  <a:pt x="1387" y="831"/>
                </a:lnTo>
                <a:lnTo>
                  <a:pt x="1386" y="819"/>
                </a:lnTo>
                <a:lnTo>
                  <a:pt x="1385" y="806"/>
                </a:lnTo>
                <a:lnTo>
                  <a:pt x="1381" y="795"/>
                </a:lnTo>
                <a:lnTo>
                  <a:pt x="1381" y="792"/>
                </a:lnTo>
                <a:lnTo>
                  <a:pt x="1381" y="790"/>
                </a:lnTo>
                <a:lnTo>
                  <a:pt x="1384" y="784"/>
                </a:lnTo>
                <a:lnTo>
                  <a:pt x="1382" y="779"/>
                </a:lnTo>
                <a:lnTo>
                  <a:pt x="1380" y="776"/>
                </a:lnTo>
                <a:lnTo>
                  <a:pt x="1378" y="772"/>
                </a:lnTo>
                <a:lnTo>
                  <a:pt x="1375" y="769"/>
                </a:lnTo>
                <a:lnTo>
                  <a:pt x="1372" y="765"/>
                </a:lnTo>
                <a:lnTo>
                  <a:pt x="1371" y="761"/>
                </a:lnTo>
                <a:lnTo>
                  <a:pt x="1369" y="756"/>
                </a:lnTo>
                <a:lnTo>
                  <a:pt x="1369" y="756"/>
                </a:lnTo>
                <a:lnTo>
                  <a:pt x="1368" y="756"/>
                </a:lnTo>
                <a:lnTo>
                  <a:pt x="1366" y="755"/>
                </a:lnTo>
                <a:lnTo>
                  <a:pt x="1366" y="754"/>
                </a:lnTo>
                <a:lnTo>
                  <a:pt x="1367" y="751"/>
                </a:lnTo>
                <a:lnTo>
                  <a:pt x="1367" y="750"/>
                </a:lnTo>
                <a:lnTo>
                  <a:pt x="1371" y="749"/>
                </a:lnTo>
                <a:lnTo>
                  <a:pt x="1374" y="750"/>
                </a:lnTo>
                <a:lnTo>
                  <a:pt x="1376" y="753"/>
                </a:lnTo>
                <a:lnTo>
                  <a:pt x="1379" y="755"/>
                </a:lnTo>
                <a:lnTo>
                  <a:pt x="1380" y="755"/>
                </a:lnTo>
                <a:lnTo>
                  <a:pt x="1382" y="755"/>
                </a:lnTo>
                <a:lnTo>
                  <a:pt x="1384" y="753"/>
                </a:lnTo>
                <a:lnTo>
                  <a:pt x="1381" y="750"/>
                </a:lnTo>
                <a:lnTo>
                  <a:pt x="1379" y="749"/>
                </a:lnTo>
                <a:lnTo>
                  <a:pt x="1378" y="747"/>
                </a:lnTo>
                <a:lnTo>
                  <a:pt x="1376" y="746"/>
                </a:lnTo>
                <a:lnTo>
                  <a:pt x="1374" y="746"/>
                </a:lnTo>
                <a:lnTo>
                  <a:pt x="1374" y="746"/>
                </a:lnTo>
                <a:lnTo>
                  <a:pt x="1374" y="746"/>
                </a:lnTo>
                <a:lnTo>
                  <a:pt x="1372" y="742"/>
                </a:lnTo>
                <a:lnTo>
                  <a:pt x="1368" y="741"/>
                </a:lnTo>
                <a:lnTo>
                  <a:pt x="1366" y="741"/>
                </a:lnTo>
                <a:lnTo>
                  <a:pt x="1365" y="739"/>
                </a:lnTo>
                <a:lnTo>
                  <a:pt x="1366" y="737"/>
                </a:lnTo>
                <a:lnTo>
                  <a:pt x="1367" y="735"/>
                </a:lnTo>
                <a:lnTo>
                  <a:pt x="1367" y="735"/>
                </a:lnTo>
                <a:lnTo>
                  <a:pt x="1367" y="735"/>
                </a:lnTo>
                <a:lnTo>
                  <a:pt x="1368" y="735"/>
                </a:lnTo>
                <a:lnTo>
                  <a:pt x="1368" y="735"/>
                </a:lnTo>
                <a:lnTo>
                  <a:pt x="1368" y="735"/>
                </a:lnTo>
                <a:lnTo>
                  <a:pt x="1369" y="735"/>
                </a:lnTo>
                <a:lnTo>
                  <a:pt x="1371" y="735"/>
                </a:lnTo>
                <a:lnTo>
                  <a:pt x="1372" y="736"/>
                </a:lnTo>
                <a:lnTo>
                  <a:pt x="1372" y="736"/>
                </a:lnTo>
                <a:lnTo>
                  <a:pt x="1372" y="736"/>
                </a:lnTo>
                <a:lnTo>
                  <a:pt x="1376" y="739"/>
                </a:lnTo>
                <a:lnTo>
                  <a:pt x="1381" y="741"/>
                </a:lnTo>
                <a:lnTo>
                  <a:pt x="1385" y="744"/>
                </a:lnTo>
                <a:lnTo>
                  <a:pt x="1387" y="749"/>
                </a:lnTo>
                <a:lnTo>
                  <a:pt x="1388" y="744"/>
                </a:lnTo>
                <a:lnTo>
                  <a:pt x="1388" y="740"/>
                </a:lnTo>
                <a:lnTo>
                  <a:pt x="1387" y="736"/>
                </a:lnTo>
                <a:lnTo>
                  <a:pt x="1384" y="733"/>
                </a:lnTo>
                <a:lnTo>
                  <a:pt x="1376" y="726"/>
                </a:lnTo>
                <a:lnTo>
                  <a:pt x="1368" y="721"/>
                </a:lnTo>
                <a:lnTo>
                  <a:pt x="1368" y="718"/>
                </a:lnTo>
                <a:lnTo>
                  <a:pt x="1368" y="714"/>
                </a:lnTo>
                <a:lnTo>
                  <a:pt x="1368" y="713"/>
                </a:lnTo>
                <a:lnTo>
                  <a:pt x="1367" y="711"/>
                </a:lnTo>
                <a:lnTo>
                  <a:pt x="1366" y="709"/>
                </a:lnTo>
                <a:lnTo>
                  <a:pt x="1364" y="709"/>
                </a:lnTo>
                <a:lnTo>
                  <a:pt x="1362" y="708"/>
                </a:lnTo>
                <a:lnTo>
                  <a:pt x="1361" y="708"/>
                </a:lnTo>
                <a:lnTo>
                  <a:pt x="1361" y="706"/>
                </a:lnTo>
                <a:lnTo>
                  <a:pt x="1360" y="704"/>
                </a:lnTo>
                <a:lnTo>
                  <a:pt x="1360" y="702"/>
                </a:lnTo>
                <a:lnTo>
                  <a:pt x="1358" y="701"/>
                </a:lnTo>
                <a:lnTo>
                  <a:pt x="1354" y="700"/>
                </a:lnTo>
                <a:lnTo>
                  <a:pt x="1352" y="699"/>
                </a:lnTo>
                <a:lnTo>
                  <a:pt x="1354" y="698"/>
                </a:lnTo>
                <a:lnTo>
                  <a:pt x="1357" y="697"/>
                </a:lnTo>
                <a:lnTo>
                  <a:pt x="1359" y="695"/>
                </a:lnTo>
                <a:lnTo>
                  <a:pt x="1360" y="693"/>
                </a:lnTo>
                <a:lnTo>
                  <a:pt x="1361" y="688"/>
                </a:lnTo>
                <a:lnTo>
                  <a:pt x="1361" y="683"/>
                </a:lnTo>
                <a:lnTo>
                  <a:pt x="1361" y="679"/>
                </a:lnTo>
                <a:lnTo>
                  <a:pt x="1362" y="678"/>
                </a:lnTo>
                <a:lnTo>
                  <a:pt x="1365" y="678"/>
                </a:lnTo>
                <a:lnTo>
                  <a:pt x="1367" y="678"/>
                </a:lnTo>
                <a:lnTo>
                  <a:pt x="1369" y="679"/>
                </a:lnTo>
                <a:lnTo>
                  <a:pt x="1373" y="681"/>
                </a:lnTo>
                <a:lnTo>
                  <a:pt x="1378" y="685"/>
                </a:lnTo>
                <a:lnTo>
                  <a:pt x="1382" y="690"/>
                </a:lnTo>
                <a:lnTo>
                  <a:pt x="1385" y="691"/>
                </a:lnTo>
                <a:lnTo>
                  <a:pt x="1387" y="693"/>
                </a:lnTo>
                <a:lnTo>
                  <a:pt x="1389" y="694"/>
                </a:lnTo>
                <a:lnTo>
                  <a:pt x="1393" y="694"/>
                </a:lnTo>
                <a:lnTo>
                  <a:pt x="1395" y="694"/>
                </a:lnTo>
                <a:lnTo>
                  <a:pt x="1396" y="693"/>
                </a:lnTo>
                <a:lnTo>
                  <a:pt x="1396" y="691"/>
                </a:lnTo>
                <a:lnTo>
                  <a:pt x="1394" y="688"/>
                </a:lnTo>
                <a:lnTo>
                  <a:pt x="1391" y="687"/>
                </a:lnTo>
                <a:lnTo>
                  <a:pt x="1387" y="685"/>
                </a:lnTo>
                <a:lnTo>
                  <a:pt x="1384" y="681"/>
                </a:lnTo>
                <a:lnTo>
                  <a:pt x="1381" y="678"/>
                </a:lnTo>
                <a:lnTo>
                  <a:pt x="1379" y="677"/>
                </a:lnTo>
                <a:lnTo>
                  <a:pt x="1378" y="676"/>
                </a:lnTo>
                <a:lnTo>
                  <a:pt x="1386" y="677"/>
                </a:lnTo>
                <a:lnTo>
                  <a:pt x="1389" y="677"/>
                </a:lnTo>
                <a:lnTo>
                  <a:pt x="1381" y="670"/>
                </a:lnTo>
                <a:lnTo>
                  <a:pt x="1366" y="657"/>
                </a:lnTo>
                <a:lnTo>
                  <a:pt x="1360" y="651"/>
                </a:lnTo>
                <a:lnTo>
                  <a:pt x="1357" y="648"/>
                </a:lnTo>
                <a:lnTo>
                  <a:pt x="1359" y="648"/>
                </a:lnTo>
                <a:lnTo>
                  <a:pt x="1367" y="653"/>
                </a:lnTo>
                <a:lnTo>
                  <a:pt x="1376" y="660"/>
                </a:lnTo>
                <a:lnTo>
                  <a:pt x="1382" y="663"/>
                </a:lnTo>
                <a:lnTo>
                  <a:pt x="1384" y="663"/>
                </a:lnTo>
                <a:lnTo>
                  <a:pt x="1384" y="662"/>
                </a:lnTo>
                <a:lnTo>
                  <a:pt x="1382" y="660"/>
                </a:lnTo>
                <a:lnTo>
                  <a:pt x="1382" y="658"/>
                </a:lnTo>
                <a:lnTo>
                  <a:pt x="1375" y="645"/>
                </a:lnTo>
                <a:lnTo>
                  <a:pt x="1371" y="631"/>
                </a:lnTo>
                <a:lnTo>
                  <a:pt x="1369" y="625"/>
                </a:lnTo>
                <a:lnTo>
                  <a:pt x="1367" y="618"/>
                </a:lnTo>
                <a:lnTo>
                  <a:pt x="1365" y="613"/>
                </a:lnTo>
                <a:lnTo>
                  <a:pt x="1361" y="606"/>
                </a:lnTo>
                <a:lnTo>
                  <a:pt x="1352" y="593"/>
                </a:lnTo>
                <a:lnTo>
                  <a:pt x="1338" y="579"/>
                </a:lnTo>
                <a:lnTo>
                  <a:pt x="1326" y="567"/>
                </a:lnTo>
                <a:lnTo>
                  <a:pt x="1317" y="560"/>
                </a:lnTo>
                <a:lnTo>
                  <a:pt x="1308" y="553"/>
                </a:lnTo>
                <a:lnTo>
                  <a:pt x="1295" y="540"/>
                </a:lnTo>
                <a:lnTo>
                  <a:pt x="1281" y="526"/>
                </a:lnTo>
                <a:lnTo>
                  <a:pt x="1271" y="516"/>
                </a:lnTo>
                <a:lnTo>
                  <a:pt x="1263" y="503"/>
                </a:lnTo>
                <a:lnTo>
                  <a:pt x="1254" y="488"/>
                </a:lnTo>
                <a:lnTo>
                  <a:pt x="1253" y="484"/>
                </a:lnTo>
                <a:lnTo>
                  <a:pt x="1250" y="482"/>
                </a:lnTo>
                <a:lnTo>
                  <a:pt x="1249" y="482"/>
                </a:lnTo>
                <a:lnTo>
                  <a:pt x="1248" y="482"/>
                </a:lnTo>
                <a:lnTo>
                  <a:pt x="1247" y="487"/>
                </a:lnTo>
                <a:lnTo>
                  <a:pt x="1247" y="492"/>
                </a:lnTo>
                <a:lnTo>
                  <a:pt x="1247" y="499"/>
                </a:lnTo>
                <a:lnTo>
                  <a:pt x="1247" y="504"/>
                </a:lnTo>
                <a:lnTo>
                  <a:pt x="1247" y="504"/>
                </a:lnTo>
                <a:lnTo>
                  <a:pt x="1246" y="499"/>
                </a:lnTo>
                <a:lnTo>
                  <a:pt x="1244" y="491"/>
                </a:lnTo>
                <a:lnTo>
                  <a:pt x="1241" y="482"/>
                </a:lnTo>
                <a:lnTo>
                  <a:pt x="1236" y="474"/>
                </a:lnTo>
                <a:lnTo>
                  <a:pt x="1233" y="467"/>
                </a:lnTo>
                <a:lnTo>
                  <a:pt x="1228" y="461"/>
                </a:lnTo>
                <a:lnTo>
                  <a:pt x="1226" y="456"/>
                </a:lnTo>
                <a:lnTo>
                  <a:pt x="1224" y="456"/>
                </a:lnTo>
                <a:lnTo>
                  <a:pt x="1224" y="456"/>
                </a:lnTo>
                <a:lnTo>
                  <a:pt x="1224" y="457"/>
                </a:lnTo>
                <a:lnTo>
                  <a:pt x="1226" y="459"/>
                </a:lnTo>
                <a:lnTo>
                  <a:pt x="1227" y="463"/>
                </a:lnTo>
                <a:lnTo>
                  <a:pt x="1227" y="467"/>
                </a:lnTo>
                <a:lnTo>
                  <a:pt x="1227" y="469"/>
                </a:lnTo>
                <a:lnTo>
                  <a:pt x="1226" y="471"/>
                </a:lnTo>
                <a:lnTo>
                  <a:pt x="1222" y="474"/>
                </a:lnTo>
                <a:lnTo>
                  <a:pt x="1221" y="474"/>
                </a:lnTo>
                <a:lnTo>
                  <a:pt x="1216" y="462"/>
                </a:lnTo>
                <a:lnTo>
                  <a:pt x="1212" y="452"/>
                </a:lnTo>
                <a:lnTo>
                  <a:pt x="1210" y="449"/>
                </a:lnTo>
                <a:lnTo>
                  <a:pt x="1210" y="447"/>
                </a:lnTo>
                <a:lnTo>
                  <a:pt x="1208" y="447"/>
                </a:lnTo>
                <a:lnTo>
                  <a:pt x="1206" y="449"/>
                </a:lnTo>
                <a:lnTo>
                  <a:pt x="1202" y="448"/>
                </a:lnTo>
                <a:lnTo>
                  <a:pt x="1200" y="447"/>
                </a:lnTo>
                <a:lnTo>
                  <a:pt x="1200" y="439"/>
                </a:lnTo>
                <a:lnTo>
                  <a:pt x="1199" y="431"/>
                </a:lnTo>
                <a:lnTo>
                  <a:pt x="1196" y="422"/>
                </a:lnTo>
                <a:lnTo>
                  <a:pt x="1194" y="415"/>
                </a:lnTo>
                <a:lnTo>
                  <a:pt x="1191" y="407"/>
                </a:lnTo>
                <a:lnTo>
                  <a:pt x="1188" y="398"/>
                </a:lnTo>
                <a:lnTo>
                  <a:pt x="1185" y="390"/>
                </a:lnTo>
                <a:lnTo>
                  <a:pt x="1179" y="383"/>
                </a:lnTo>
                <a:lnTo>
                  <a:pt x="1179" y="383"/>
                </a:lnTo>
                <a:lnTo>
                  <a:pt x="1179" y="383"/>
                </a:lnTo>
                <a:lnTo>
                  <a:pt x="1178" y="381"/>
                </a:lnTo>
                <a:lnTo>
                  <a:pt x="1177" y="379"/>
                </a:lnTo>
                <a:lnTo>
                  <a:pt x="1177" y="379"/>
                </a:lnTo>
                <a:lnTo>
                  <a:pt x="1177" y="379"/>
                </a:lnTo>
                <a:lnTo>
                  <a:pt x="1175" y="378"/>
                </a:lnTo>
                <a:lnTo>
                  <a:pt x="1174" y="376"/>
                </a:lnTo>
                <a:lnTo>
                  <a:pt x="1174" y="377"/>
                </a:lnTo>
                <a:lnTo>
                  <a:pt x="1174" y="378"/>
                </a:lnTo>
                <a:lnTo>
                  <a:pt x="1175" y="379"/>
                </a:lnTo>
                <a:lnTo>
                  <a:pt x="1177" y="379"/>
                </a:lnTo>
                <a:lnTo>
                  <a:pt x="1177" y="379"/>
                </a:lnTo>
                <a:lnTo>
                  <a:pt x="1177" y="379"/>
                </a:lnTo>
                <a:lnTo>
                  <a:pt x="1178" y="381"/>
                </a:lnTo>
                <a:lnTo>
                  <a:pt x="1179" y="383"/>
                </a:lnTo>
                <a:lnTo>
                  <a:pt x="1179" y="383"/>
                </a:lnTo>
                <a:lnTo>
                  <a:pt x="1179" y="383"/>
                </a:lnTo>
                <a:lnTo>
                  <a:pt x="1179" y="383"/>
                </a:lnTo>
                <a:lnTo>
                  <a:pt x="1179" y="383"/>
                </a:lnTo>
                <a:lnTo>
                  <a:pt x="1180" y="389"/>
                </a:lnTo>
                <a:lnTo>
                  <a:pt x="1181" y="393"/>
                </a:lnTo>
                <a:lnTo>
                  <a:pt x="1184" y="400"/>
                </a:lnTo>
                <a:lnTo>
                  <a:pt x="1185" y="408"/>
                </a:lnTo>
                <a:lnTo>
                  <a:pt x="1186" y="415"/>
                </a:lnTo>
                <a:lnTo>
                  <a:pt x="1185" y="424"/>
                </a:lnTo>
                <a:lnTo>
                  <a:pt x="1182" y="414"/>
                </a:lnTo>
                <a:lnTo>
                  <a:pt x="1180" y="405"/>
                </a:lnTo>
                <a:lnTo>
                  <a:pt x="1178" y="400"/>
                </a:lnTo>
                <a:lnTo>
                  <a:pt x="1177" y="396"/>
                </a:lnTo>
                <a:lnTo>
                  <a:pt x="1174" y="391"/>
                </a:lnTo>
                <a:lnTo>
                  <a:pt x="1172" y="386"/>
                </a:lnTo>
                <a:lnTo>
                  <a:pt x="1171" y="392"/>
                </a:lnTo>
                <a:lnTo>
                  <a:pt x="1171" y="397"/>
                </a:lnTo>
                <a:lnTo>
                  <a:pt x="1171" y="407"/>
                </a:lnTo>
                <a:lnTo>
                  <a:pt x="1168" y="418"/>
                </a:lnTo>
                <a:lnTo>
                  <a:pt x="1167" y="427"/>
                </a:lnTo>
                <a:lnTo>
                  <a:pt x="1165" y="438"/>
                </a:lnTo>
                <a:lnTo>
                  <a:pt x="1164" y="439"/>
                </a:lnTo>
                <a:lnTo>
                  <a:pt x="1164" y="441"/>
                </a:lnTo>
                <a:lnTo>
                  <a:pt x="1161" y="441"/>
                </a:lnTo>
                <a:lnTo>
                  <a:pt x="1159" y="440"/>
                </a:lnTo>
                <a:lnTo>
                  <a:pt x="1159" y="435"/>
                </a:lnTo>
                <a:lnTo>
                  <a:pt x="1160" y="431"/>
                </a:lnTo>
                <a:lnTo>
                  <a:pt x="1161" y="425"/>
                </a:lnTo>
                <a:lnTo>
                  <a:pt x="1162" y="419"/>
                </a:lnTo>
                <a:lnTo>
                  <a:pt x="1162" y="413"/>
                </a:lnTo>
                <a:lnTo>
                  <a:pt x="1162" y="407"/>
                </a:lnTo>
                <a:lnTo>
                  <a:pt x="1161" y="401"/>
                </a:lnTo>
                <a:lnTo>
                  <a:pt x="1160" y="396"/>
                </a:lnTo>
                <a:lnTo>
                  <a:pt x="1158" y="390"/>
                </a:lnTo>
                <a:lnTo>
                  <a:pt x="1154" y="384"/>
                </a:lnTo>
                <a:lnTo>
                  <a:pt x="1151" y="379"/>
                </a:lnTo>
                <a:lnTo>
                  <a:pt x="1147" y="374"/>
                </a:lnTo>
                <a:lnTo>
                  <a:pt x="1143" y="365"/>
                </a:lnTo>
                <a:lnTo>
                  <a:pt x="1137" y="356"/>
                </a:lnTo>
                <a:lnTo>
                  <a:pt x="1134" y="349"/>
                </a:lnTo>
                <a:lnTo>
                  <a:pt x="1130" y="343"/>
                </a:lnTo>
                <a:lnTo>
                  <a:pt x="1126" y="338"/>
                </a:lnTo>
                <a:lnTo>
                  <a:pt x="1120" y="334"/>
                </a:lnTo>
                <a:lnTo>
                  <a:pt x="1116" y="330"/>
                </a:lnTo>
                <a:lnTo>
                  <a:pt x="1109" y="328"/>
                </a:lnTo>
                <a:lnTo>
                  <a:pt x="1102" y="325"/>
                </a:lnTo>
                <a:lnTo>
                  <a:pt x="1095" y="324"/>
                </a:lnTo>
                <a:lnTo>
                  <a:pt x="1095" y="323"/>
                </a:lnTo>
                <a:lnTo>
                  <a:pt x="1094" y="323"/>
                </a:lnTo>
                <a:lnTo>
                  <a:pt x="1094" y="323"/>
                </a:lnTo>
                <a:lnTo>
                  <a:pt x="1092" y="323"/>
                </a:lnTo>
                <a:lnTo>
                  <a:pt x="1090" y="322"/>
                </a:lnTo>
                <a:lnTo>
                  <a:pt x="1088" y="318"/>
                </a:lnTo>
                <a:lnTo>
                  <a:pt x="1085" y="316"/>
                </a:lnTo>
                <a:lnTo>
                  <a:pt x="1084" y="313"/>
                </a:lnTo>
                <a:lnTo>
                  <a:pt x="1078" y="296"/>
                </a:lnTo>
                <a:lnTo>
                  <a:pt x="1072" y="280"/>
                </a:lnTo>
                <a:lnTo>
                  <a:pt x="1070" y="275"/>
                </a:lnTo>
                <a:lnTo>
                  <a:pt x="1067" y="271"/>
                </a:lnTo>
                <a:lnTo>
                  <a:pt x="1062" y="267"/>
                </a:lnTo>
                <a:lnTo>
                  <a:pt x="1057" y="266"/>
                </a:lnTo>
                <a:lnTo>
                  <a:pt x="1041" y="262"/>
                </a:lnTo>
                <a:lnTo>
                  <a:pt x="1026" y="260"/>
                </a:lnTo>
                <a:lnTo>
                  <a:pt x="1019" y="259"/>
                </a:lnTo>
                <a:lnTo>
                  <a:pt x="1013" y="255"/>
                </a:lnTo>
                <a:lnTo>
                  <a:pt x="1008" y="251"/>
                </a:lnTo>
                <a:lnTo>
                  <a:pt x="1005" y="245"/>
                </a:lnTo>
                <a:lnTo>
                  <a:pt x="1000" y="236"/>
                </a:lnTo>
                <a:lnTo>
                  <a:pt x="993" y="226"/>
                </a:lnTo>
                <a:lnTo>
                  <a:pt x="989" y="222"/>
                </a:lnTo>
                <a:lnTo>
                  <a:pt x="985" y="218"/>
                </a:lnTo>
                <a:lnTo>
                  <a:pt x="980" y="216"/>
                </a:lnTo>
                <a:lnTo>
                  <a:pt x="974" y="213"/>
                </a:lnTo>
                <a:lnTo>
                  <a:pt x="965" y="212"/>
                </a:lnTo>
                <a:lnTo>
                  <a:pt x="957" y="211"/>
                </a:lnTo>
                <a:lnTo>
                  <a:pt x="947" y="212"/>
                </a:lnTo>
                <a:lnTo>
                  <a:pt x="939" y="213"/>
                </a:lnTo>
                <a:lnTo>
                  <a:pt x="933" y="215"/>
                </a:lnTo>
                <a:lnTo>
                  <a:pt x="930" y="216"/>
                </a:lnTo>
                <a:lnTo>
                  <a:pt x="929" y="206"/>
                </a:lnTo>
                <a:lnTo>
                  <a:pt x="926" y="194"/>
                </a:lnTo>
                <a:lnTo>
                  <a:pt x="922" y="175"/>
                </a:lnTo>
                <a:lnTo>
                  <a:pt x="915" y="154"/>
                </a:lnTo>
                <a:lnTo>
                  <a:pt x="911" y="145"/>
                </a:lnTo>
                <a:lnTo>
                  <a:pt x="908" y="136"/>
                </a:lnTo>
                <a:lnTo>
                  <a:pt x="903" y="129"/>
                </a:lnTo>
                <a:lnTo>
                  <a:pt x="897" y="122"/>
                </a:lnTo>
                <a:lnTo>
                  <a:pt x="888" y="112"/>
                </a:lnTo>
                <a:lnTo>
                  <a:pt x="878" y="105"/>
                </a:lnTo>
                <a:lnTo>
                  <a:pt x="877" y="104"/>
                </a:lnTo>
                <a:lnTo>
                  <a:pt x="875" y="103"/>
                </a:lnTo>
                <a:lnTo>
                  <a:pt x="872" y="101"/>
                </a:lnTo>
                <a:lnTo>
                  <a:pt x="871" y="101"/>
                </a:lnTo>
                <a:lnTo>
                  <a:pt x="870" y="100"/>
                </a:lnTo>
                <a:lnTo>
                  <a:pt x="870" y="100"/>
                </a:lnTo>
                <a:lnTo>
                  <a:pt x="870" y="100"/>
                </a:lnTo>
                <a:lnTo>
                  <a:pt x="854" y="92"/>
                </a:lnTo>
                <a:lnTo>
                  <a:pt x="836" y="84"/>
                </a:lnTo>
                <a:lnTo>
                  <a:pt x="833" y="83"/>
                </a:lnTo>
                <a:lnTo>
                  <a:pt x="829" y="82"/>
                </a:lnTo>
                <a:lnTo>
                  <a:pt x="826" y="82"/>
                </a:lnTo>
                <a:lnTo>
                  <a:pt x="822" y="82"/>
                </a:lnTo>
                <a:lnTo>
                  <a:pt x="812" y="82"/>
                </a:lnTo>
                <a:lnTo>
                  <a:pt x="801" y="84"/>
                </a:lnTo>
                <a:lnTo>
                  <a:pt x="792" y="87"/>
                </a:lnTo>
                <a:lnTo>
                  <a:pt x="784" y="93"/>
                </a:lnTo>
                <a:lnTo>
                  <a:pt x="777" y="99"/>
                </a:lnTo>
                <a:lnTo>
                  <a:pt x="770" y="105"/>
                </a:lnTo>
                <a:lnTo>
                  <a:pt x="757" y="115"/>
                </a:lnTo>
                <a:lnTo>
                  <a:pt x="744" y="127"/>
                </a:lnTo>
                <a:lnTo>
                  <a:pt x="744" y="127"/>
                </a:lnTo>
                <a:lnTo>
                  <a:pt x="744" y="127"/>
                </a:lnTo>
                <a:lnTo>
                  <a:pt x="742" y="129"/>
                </a:lnTo>
                <a:lnTo>
                  <a:pt x="738" y="133"/>
                </a:lnTo>
                <a:lnTo>
                  <a:pt x="738" y="133"/>
                </a:lnTo>
                <a:lnTo>
                  <a:pt x="737" y="134"/>
                </a:lnTo>
                <a:lnTo>
                  <a:pt x="730" y="145"/>
                </a:lnTo>
                <a:lnTo>
                  <a:pt x="724" y="154"/>
                </a:lnTo>
                <a:lnTo>
                  <a:pt x="720" y="164"/>
                </a:lnTo>
                <a:lnTo>
                  <a:pt x="719" y="174"/>
                </a:lnTo>
                <a:lnTo>
                  <a:pt x="717" y="188"/>
                </a:lnTo>
                <a:lnTo>
                  <a:pt x="717" y="194"/>
                </a:lnTo>
                <a:lnTo>
                  <a:pt x="717" y="202"/>
                </a:lnTo>
                <a:lnTo>
                  <a:pt x="718" y="211"/>
                </a:lnTo>
                <a:lnTo>
                  <a:pt x="718" y="216"/>
                </a:lnTo>
                <a:lnTo>
                  <a:pt x="720" y="220"/>
                </a:lnTo>
                <a:lnTo>
                  <a:pt x="723" y="224"/>
                </a:lnTo>
                <a:lnTo>
                  <a:pt x="726" y="227"/>
                </a:lnTo>
                <a:lnTo>
                  <a:pt x="729" y="231"/>
                </a:lnTo>
                <a:lnTo>
                  <a:pt x="732" y="232"/>
                </a:lnTo>
                <a:lnTo>
                  <a:pt x="732" y="230"/>
                </a:lnTo>
                <a:lnTo>
                  <a:pt x="731" y="227"/>
                </a:lnTo>
                <a:lnTo>
                  <a:pt x="732" y="230"/>
                </a:lnTo>
                <a:lnTo>
                  <a:pt x="732" y="232"/>
                </a:lnTo>
                <a:lnTo>
                  <a:pt x="736" y="236"/>
                </a:lnTo>
                <a:lnTo>
                  <a:pt x="738" y="239"/>
                </a:lnTo>
                <a:lnTo>
                  <a:pt x="738" y="243"/>
                </a:lnTo>
                <a:lnTo>
                  <a:pt x="737" y="247"/>
                </a:lnTo>
                <a:lnTo>
                  <a:pt x="733" y="262"/>
                </a:lnTo>
                <a:lnTo>
                  <a:pt x="731" y="279"/>
                </a:lnTo>
                <a:lnTo>
                  <a:pt x="730" y="283"/>
                </a:lnTo>
                <a:lnTo>
                  <a:pt x="732" y="287"/>
                </a:lnTo>
                <a:lnTo>
                  <a:pt x="682" y="289"/>
                </a:lnTo>
                <a:lnTo>
                  <a:pt x="673" y="282"/>
                </a:lnTo>
                <a:lnTo>
                  <a:pt x="661" y="275"/>
                </a:lnTo>
                <a:lnTo>
                  <a:pt x="650" y="269"/>
                </a:lnTo>
                <a:lnTo>
                  <a:pt x="639" y="264"/>
                </a:lnTo>
                <a:lnTo>
                  <a:pt x="637" y="261"/>
                </a:lnTo>
                <a:lnTo>
                  <a:pt x="636" y="260"/>
                </a:lnTo>
                <a:lnTo>
                  <a:pt x="634" y="259"/>
                </a:lnTo>
                <a:lnTo>
                  <a:pt x="632" y="258"/>
                </a:lnTo>
                <a:lnTo>
                  <a:pt x="625" y="252"/>
                </a:lnTo>
                <a:lnTo>
                  <a:pt x="618" y="247"/>
                </a:lnTo>
                <a:lnTo>
                  <a:pt x="619" y="253"/>
                </a:lnTo>
                <a:lnTo>
                  <a:pt x="620" y="259"/>
                </a:lnTo>
                <a:lnTo>
                  <a:pt x="616" y="259"/>
                </a:lnTo>
                <a:lnTo>
                  <a:pt x="614" y="259"/>
                </a:lnTo>
                <a:lnTo>
                  <a:pt x="616" y="259"/>
                </a:lnTo>
                <a:lnTo>
                  <a:pt x="620" y="259"/>
                </a:lnTo>
                <a:lnTo>
                  <a:pt x="619" y="253"/>
                </a:lnTo>
                <a:lnTo>
                  <a:pt x="618" y="247"/>
                </a:lnTo>
                <a:lnTo>
                  <a:pt x="614" y="244"/>
                </a:lnTo>
                <a:lnTo>
                  <a:pt x="611" y="241"/>
                </a:lnTo>
                <a:lnTo>
                  <a:pt x="607" y="239"/>
                </a:lnTo>
                <a:lnTo>
                  <a:pt x="602" y="237"/>
                </a:lnTo>
                <a:lnTo>
                  <a:pt x="599" y="233"/>
                </a:lnTo>
                <a:lnTo>
                  <a:pt x="594" y="231"/>
                </a:lnTo>
                <a:lnTo>
                  <a:pt x="590" y="229"/>
                </a:lnTo>
                <a:lnTo>
                  <a:pt x="585" y="227"/>
                </a:lnTo>
                <a:lnTo>
                  <a:pt x="577" y="223"/>
                </a:lnTo>
                <a:lnTo>
                  <a:pt x="568" y="218"/>
                </a:lnTo>
                <a:lnTo>
                  <a:pt x="559" y="215"/>
                </a:lnTo>
                <a:lnTo>
                  <a:pt x="550" y="211"/>
                </a:lnTo>
                <a:lnTo>
                  <a:pt x="550" y="215"/>
                </a:lnTo>
                <a:lnTo>
                  <a:pt x="551" y="217"/>
                </a:lnTo>
                <a:lnTo>
                  <a:pt x="550" y="215"/>
                </a:lnTo>
                <a:lnTo>
                  <a:pt x="550" y="211"/>
                </a:lnTo>
                <a:lnTo>
                  <a:pt x="546" y="210"/>
                </a:lnTo>
                <a:lnTo>
                  <a:pt x="543" y="210"/>
                </a:lnTo>
                <a:lnTo>
                  <a:pt x="539" y="208"/>
                </a:lnTo>
                <a:lnTo>
                  <a:pt x="536" y="208"/>
                </a:lnTo>
                <a:lnTo>
                  <a:pt x="518" y="208"/>
                </a:lnTo>
                <a:lnTo>
                  <a:pt x="501" y="208"/>
                </a:lnTo>
                <a:lnTo>
                  <a:pt x="499" y="206"/>
                </a:lnTo>
                <a:lnTo>
                  <a:pt x="497" y="206"/>
                </a:lnTo>
                <a:lnTo>
                  <a:pt x="492" y="204"/>
                </a:lnTo>
                <a:lnTo>
                  <a:pt x="487" y="202"/>
                </a:lnTo>
                <a:lnTo>
                  <a:pt x="485" y="199"/>
                </a:lnTo>
                <a:lnTo>
                  <a:pt x="483" y="198"/>
                </a:lnTo>
                <a:lnTo>
                  <a:pt x="481" y="197"/>
                </a:lnTo>
                <a:lnTo>
                  <a:pt x="478" y="197"/>
                </a:lnTo>
                <a:lnTo>
                  <a:pt x="476" y="196"/>
                </a:lnTo>
                <a:lnTo>
                  <a:pt x="474" y="196"/>
                </a:lnTo>
                <a:lnTo>
                  <a:pt x="467" y="195"/>
                </a:lnTo>
                <a:lnTo>
                  <a:pt x="461" y="194"/>
                </a:lnTo>
                <a:lnTo>
                  <a:pt x="459" y="192"/>
                </a:lnTo>
                <a:lnTo>
                  <a:pt x="456" y="190"/>
                </a:lnTo>
                <a:lnTo>
                  <a:pt x="455" y="187"/>
                </a:lnTo>
                <a:lnTo>
                  <a:pt x="454" y="182"/>
                </a:lnTo>
                <a:lnTo>
                  <a:pt x="450" y="197"/>
                </a:lnTo>
                <a:lnTo>
                  <a:pt x="445" y="211"/>
                </a:lnTo>
                <a:lnTo>
                  <a:pt x="442" y="212"/>
                </a:lnTo>
                <a:lnTo>
                  <a:pt x="440" y="213"/>
                </a:lnTo>
                <a:lnTo>
                  <a:pt x="440" y="211"/>
                </a:lnTo>
                <a:lnTo>
                  <a:pt x="440" y="208"/>
                </a:lnTo>
                <a:lnTo>
                  <a:pt x="440" y="205"/>
                </a:lnTo>
                <a:lnTo>
                  <a:pt x="441" y="203"/>
                </a:lnTo>
                <a:lnTo>
                  <a:pt x="443" y="201"/>
                </a:lnTo>
                <a:lnTo>
                  <a:pt x="445" y="198"/>
                </a:lnTo>
                <a:lnTo>
                  <a:pt x="445" y="196"/>
                </a:lnTo>
                <a:lnTo>
                  <a:pt x="445" y="192"/>
                </a:lnTo>
                <a:lnTo>
                  <a:pt x="445" y="180"/>
                </a:lnTo>
                <a:lnTo>
                  <a:pt x="445" y="167"/>
                </a:lnTo>
                <a:lnTo>
                  <a:pt x="445" y="164"/>
                </a:lnTo>
                <a:lnTo>
                  <a:pt x="445" y="163"/>
                </a:lnTo>
                <a:lnTo>
                  <a:pt x="443" y="161"/>
                </a:lnTo>
                <a:lnTo>
                  <a:pt x="441" y="160"/>
                </a:lnTo>
                <a:lnTo>
                  <a:pt x="441" y="156"/>
                </a:lnTo>
                <a:lnTo>
                  <a:pt x="441" y="154"/>
                </a:lnTo>
                <a:lnTo>
                  <a:pt x="439" y="153"/>
                </a:lnTo>
                <a:lnTo>
                  <a:pt x="434" y="152"/>
                </a:lnTo>
                <a:lnTo>
                  <a:pt x="434" y="149"/>
                </a:lnTo>
                <a:lnTo>
                  <a:pt x="433" y="146"/>
                </a:lnTo>
                <a:lnTo>
                  <a:pt x="434" y="140"/>
                </a:lnTo>
                <a:lnTo>
                  <a:pt x="433" y="135"/>
                </a:lnTo>
                <a:lnTo>
                  <a:pt x="433" y="131"/>
                </a:lnTo>
                <a:lnTo>
                  <a:pt x="430" y="126"/>
                </a:lnTo>
                <a:lnTo>
                  <a:pt x="428" y="120"/>
                </a:lnTo>
                <a:lnTo>
                  <a:pt x="425" y="113"/>
                </a:lnTo>
                <a:lnTo>
                  <a:pt x="420" y="107"/>
                </a:lnTo>
                <a:lnTo>
                  <a:pt x="414" y="103"/>
                </a:lnTo>
                <a:lnTo>
                  <a:pt x="416" y="103"/>
                </a:lnTo>
                <a:lnTo>
                  <a:pt x="420" y="101"/>
                </a:lnTo>
                <a:lnTo>
                  <a:pt x="421" y="101"/>
                </a:lnTo>
                <a:lnTo>
                  <a:pt x="422" y="99"/>
                </a:lnTo>
                <a:lnTo>
                  <a:pt x="423" y="96"/>
                </a:lnTo>
                <a:lnTo>
                  <a:pt x="421" y="94"/>
                </a:lnTo>
                <a:lnTo>
                  <a:pt x="420" y="92"/>
                </a:lnTo>
                <a:lnTo>
                  <a:pt x="419" y="91"/>
                </a:lnTo>
                <a:lnTo>
                  <a:pt x="420" y="90"/>
                </a:lnTo>
                <a:lnTo>
                  <a:pt x="422" y="89"/>
                </a:lnTo>
                <a:lnTo>
                  <a:pt x="422" y="91"/>
                </a:lnTo>
                <a:lnTo>
                  <a:pt x="425" y="91"/>
                </a:lnTo>
                <a:lnTo>
                  <a:pt x="426" y="92"/>
                </a:lnTo>
                <a:lnTo>
                  <a:pt x="428" y="92"/>
                </a:lnTo>
                <a:lnTo>
                  <a:pt x="432" y="94"/>
                </a:lnTo>
                <a:lnTo>
                  <a:pt x="434" y="97"/>
                </a:lnTo>
                <a:lnTo>
                  <a:pt x="435" y="96"/>
                </a:lnTo>
                <a:lnTo>
                  <a:pt x="436" y="96"/>
                </a:lnTo>
                <a:lnTo>
                  <a:pt x="435" y="96"/>
                </a:lnTo>
                <a:lnTo>
                  <a:pt x="434" y="97"/>
                </a:lnTo>
                <a:lnTo>
                  <a:pt x="434" y="100"/>
                </a:lnTo>
                <a:lnTo>
                  <a:pt x="435" y="103"/>
                </a:lnTo>
                <a:lnTo>
                  <a:pt x="437" y="104"/>
                </a:lnTo>
                <a:lnTo>
                  <a:pt x="440" y="106"/>
                </a:lnTo>
                <a:lnTo>
                  <a:pt x="440" y="108"/>
                </a:lnTo>
                <a:lnTo>
                  <a:pt x="440" y="111"/>
                </a:lnTo>
                <a:lnTo>
                  <a:pt x="439" y="113"/>
                </a:lnTo>
                <a:lnTo>
                  <a:pt x="437" y="115"/>
                </a:lnTo>
                <a:lnTo>
                  <a:pt x="437" y="117"/>
                </a:lnTo>
                <a:lnTo>
                  <a:pt x="439" y="117"/>
                </a:lnTo>
                <a:lnTo>
                  <a:pt x="441" y="117"/>
                </a:lnTo>
                <a:lnTo>
                  <a:pt x="445" y="117"/>
                </a:lnTo>
                <a:lnTo>
                  <a:pt x="445" y="120"/>
                </a:lnTo>
                <a:lnTo>
                  <a:pt x="445" y="124"/>
                </a:lnTo>
                <a:lnTo>
                  <a:pt x="446" y="128"/>
                </a:lnTo>
                <a:lnTo>
                  <a:pt x="447" y="132"/>
                </a:lnTo>
                <a:lnTo>
                  <a:pt x="448" y="132"/>
                </a:lnTo>
                <a:lnTo>
                  <a:pt x="448" y="133"/>
                </a:lnTo>
                <a:lnTo>
                  <a:pt x="448" y="133"/>
                </a:lnTo>
                <a:lnTo>
                  <a:pt x="448" y="135"/>
                </a:lnTo>
                <a:lnTo>
                  <a:pt x="448" y="138"/>
                </a:lnTo>
                <a:lnTo>
                  <a:pt x="447" y="141"/>
                </a:lnTo>
                <a:lnTo>
                  <a:pt x="448" y="145"/>
                </a:lnTo>
                <a:lnTo>
                  <a:pt x="449" y="148"/>
                </a:lnTo>
                <a:lnTo>
                  <a:pt x="452" y="153"/>
                </a:lnTo>
                <a:lnTo>
                  <a:pt x="452" y="140"/>
                </a:lnTo>
                <a:lnTo>
                  <a:pt x="454" y="139"/>
                </a:lnTo>
                <a:lnTo>
                  <a:pt x="455" y="138"/>
                </a:lnTo>
                <a:lnTo>
                  <a:pt x="456" y="135"/>
                </a:lnTo>
                <a:lnTo>
                  <a:pt x="456" y="134"/>
                </a:lnTo>
                <a:lnTo>
                  <a:pt x="455" y="131"/>
                </a:lnTo>
                <a:lnTo>
                  <a:pt x="455" y="126"/>
                </a:lnTo>
                <a:lnTo>
                  <a:pt x="452" y="125"/>
                </a:lnTo>
                <a:lnTo>
                  <a:pt x="450" y="122"/>
                </a:lnTo>
                <a:lnTo>
                  <a:pt x="450" y="120"/>
                </a:lnTo>
                <a:lnTo>
                  <a:pt x="453" y="117"/>
                </a:lnTo>
                <a:lnTo>
                  <a:pt x="455" y="110"/>
                </a:lnTo>
                <a:lnTo>
                  <a:pt x="455" y="104"/>
                </a:lnTo>
                <a:lnTo>
                  <a:pt x="455" y="101"/>
                </a:lnTo>
                <a:lnTo>
                  <a:pt x="455" y="101"/>
                </a:lnTo>
                <a:lnTo>
                  <a:pt x="454" y="100"/>
                </a:lnTo>
                <a:lnTo>
                  <a:pt x="452" y="101"/>
                </a:lnTo>
                <a:lnTo>
                  <a:pt x="450" y="99"/>
                </a:lnTo>
                <a:lnTo>
                  <a:pt x="450" y="97"/>
                </a:lnTo>
                <a:lnTo>
                  <a:pt x="450" y="93"/>
                </a:lnTo>
                <a:lnTo>
                  <a:pt x="450" y="89"/>
                </a:lnTo>
                <a:lnTo>
                  <a:pt x="450" y="82"/>
                </a:lnTo>
                <a:lnTo>
                  <a:pt x="449" y="75"/>
                </a:lnTo>
                <a:lnTo>
                  <a:pt x="448" y="68"/>
                </a:lnTo>
                <a:lnTo>
                  <a:pt x="446" y="61"/>
                </a:lnTo>
                <a:lnTo>
                  <a:pt x="443" y="51"/>
                </a:lnTo>
                <a:lnTo>
                  <a:pt x="440" y="44"/>
                </a:lnTo>
                <a:lnTo>
                  <a:pt x="436" y="36"/>
                </a:lnTo>
                <a:lnTo>
                  <a:pt x="430" y="29"/>
                </a:lnTo>
                <a:lnTo>
                  <a:pt x="430" y="28"/>
                </a:lnTo>
                <a:lnTo>
                  <a:pt x="429" y="28"/>
                </a:lnTo>
                <a:lnTo>
                  <a:pt x="429" y="26"/>
                </a:lnTo>
                <a:lnTo>
                  <a:pt x="428" y="24"/>
                </a:lnTo>
                <a:lnTo>
                  <a:pt x="427" y="24"/>
                </a:lnTo>
                <a:lnTo>
                  <a:pt x="426" y="24"/>
                </a:lnTo>
                <a:lnTo>
                  <a:pt x="420" y="19"/>
                </a:lnTo>
                <a:lnTo>
                  <a:pt x="413" y="14"/>
                </a:lnTo>
                <a:lnTo>
                  <a:pt x="406" y="10"/>
                </a:lnTo>
                <a:lnTo>
                  <a:pt x="398" y="8"/>
                </a:lnTo>
                <a:lnTo>
                  <a:pt x="395" y="6"/>
                </a:lnTo>
                <a:lnTo>
                  <a:pt x="392" y="5"/>
                </a:lnTo>
                <a:lnTo>
                  <a:pt x="390" y="3"/>
                </a:lnTo>
                <a:lnTo>
                  <a:pt x="386" y="3"/>
                </a:lnTo>
                <a:lnTo>
                  <a:pt x="384" y="3"/>
                </a:lnTo>
                <a:lnTo>
                  <a:pt x="383" y="2"/>
                </a:lnTo>
                <a:lnTo>
                  <a:pt x="373" y="1"/>
                </a:lnTo>
                <a:lnTo>
                  <a:pt x="365" y="0"/>
                </a:lnTo>
                <a:lnTo>
                  <a:pt x="356" y="0"/>
                </a:lnTo>
                <a:lnTo>
                  <a:pt x="346" y="2"/>
                </a:lnTo>
                <a:lnTo>
                  <a:pt x="346" y="2"/>
                </a:lnTo>
                <a:lnTo>
                  <a:pt x="345" y="2"/>
                </a:lnTo>
                <a:lnTo>
                  <a:pt x="333" y="6"/>
                </a:lnTo>
                <a:lnTo>
                  <a:pt x="323" y="10"/>
                </a:lnTo>
                <a:lnTo>
                  <a:pt x="314" y="17"/>
                </a:lnTo>
                <a:lnTo>
                  <a:pt x="303" y="24"/>
                </a:lnTo>
                <a:lnTo>
                  <a:pt x="296" y="30"/>
                </a:lnTo>
                <a:lnTo>
                  <a:pt x="290" y="37"/>
                </a:lnTo>
                <a:lnTo>
                  <a:pt x="285" y="45"/>
                </a:lnTo>
                <a:lnTo>
                  <a:pt x="282" y="55"/>
                </a:lnTo>
                <a:lnTo>
                  <a:pt x="283" y="57"/>
                </a:lnTo>
                <a:lnTo>
                  <a:pt x="284" y="58"/>
                </a:lnTo>
                <a:lnTo>
                  <a:pt x="283" y="57"/>
                </a:lnTo>
                <a:lnTo>
                  <a:pt x="282" y="55"/>
                </a:lnTo>
                <a:lnTo>
                  <a:pt x="280" y="59"/>
                </a:lnTo>
                <a:lnTo>
                  <a:pt x="278" y="65"/>
                </a:lnTo>
                <a:lnTo>
                  <a:pt x="277" y="71"/>
                </a:lnTo>
                <a:lnTo>
                  <a:pt x="276" y="76"/>
                </a:lnTo>
                <a:lnTo>
                  <a:pt x="275" y="79"/>
                </a:lnTo>
                <a:lnTo>
                  <a:pt x="274" y="83"/>
                </a:lnTo>
                <a:lnTo>
                  <a:pt x="275" y="85"/>
                </a:lnTo>
                <a:lnTo>
                  <a:pt x="276" y="89"/>
                </a:lnTo>
                <a:lnTo>
                  <a:pt x="277" y="91"/>
                </a:lnTo>
                <a:lnTo>
                  <a:pt x="277" y="93"/>
                </a:lnTo>
                <a:lnTo>
                  <a:pt x="278" y="106"/>
                </a:lnTo>
                <a:lnTo>
                  <a:pt x="281" y="118"/>
                </a:lnTo>
                <a:lnTo>
                  <a:pt x="283" y="124"/>
                </a:lnTo>
                <a:lnTo>
                  <a:pt x="285" y="131"/>
                </a:lnTo>
                <a:lnTo>
                  <a:pt x="288" y="136"/>
                </a:lnTo>
                <a:lnTo>
                  <a:pt x="287" y="143"/>
                </a:lnTo>
                <a:lnTo>
                  <a:pt x="287" y="143"/>
                </a:lnTo>
                <a:lnTo>
                  <a:pt x="285" y="143"/>
                </a:lnTo>
                <a:lnTo>
                  <a:pt x="283" y="143"/>
                </a:lnTo>
                <a:lnTo>
                  <a:pt x="282" y="145"/>
                </a:lnTo>
                <a:lnTo>
                  <a:pt x="281" y="147"/>
                </a:lnTo>
                <a:lnTo>
                  <a:pt x="281" y="149"/>
                </a:lnTo>
                <a:lnTo>
                  <a:pt x="281" y="152"/>
                </a:lnTo>
                <a:lnTo>
                  <a:pt x="281" y="154"/>
                </a:lnTo>
                <a:lnTo>
                  <a:pt x="282" y="156"/>
                </a:lnTo>
                <a:lnTo>
                  <a:pt x="283" y="157"/>
                </a:lnTo>
                <a:lnTo>
                  <a:pt x="284" y="157"/>
                </a:lnTo>
                <a:lnTo>
                  <a:pt x="288" y="156"/>
                </a:lnTo>
                <a:lnTo>
                  <a:pt x="289" y="156"/>
                </a:lnTo>
                <a:lnTo>
                  <a:pt x="290" y="157"/>
                </a:lnTo>
                <a:lnTo>
                  <a:pt x="289" y="161"/>
                </a:lnTo>
                <a:lnTo>
                  <a:pt x="289" y="166"/>
                </a:lnTo>
                <a:lnTo>
                  <a:pt x="289" y="170"/>
                </a:lnTo>
                <a:lnTo>
                  <a:pt x="289" y="175"/>
                </a:lnTo>
                <a:lnTo>
                  <a:pt x="291" y="178"/>
                </a:lnTo>
                <a:lnTo>
                  <a:pt x="295" y="187"/>
                </a:lnTo>
                <a:lnTo>
                  <a:pt x="301" y="194"/>
                </a:lnTo>
                <a:lnTo>
                  <a:pt x="302" y="195"/>
                </a:lnTo>
                <a:lnTo>
                  <a:pt x="304" y="196"/>
                </a:lnTo>
                <a:lnTo>
                  <a:pt x="307" y="197"/>
                </a:lnTo>
                <a:lnTo>
                  <a:pt x="309" y="196"/>
                </a:lnTo>
                <a:lnTo>
                  <a:pt x="311" y="197"/>
                </a:lnTo>
                <a:lnTo>
                  <a:pt x="312" y="199"/>
                </a:lnTo>
                <a:lnTo>
                  <a:pt x="314" y="202"/>
                </a:lnTo>
                <a:lnTo>
                  <a:pt x="314" y="204"/>
                </a:lnTo>
                <a:lnTo>
                  <a:pt x="315" y="215"/>
                </a:lnTo>
                <a:lnTo>
                  <a:pt x="318" y="224"/>
                </a:lnTo>
                <a:lnTo>
                  <a:pt x="322" y="233"/>
                </a:lnTo>
                <a:lnTo>
                  <a:pt x="328" y="243"/>
                </a:lnTo>
                <a:lnTo>
                  <a:pt x="330" y="246"/>
                </a:lnTo>
                <a:lnTo>
                  <a:pt x="332" y="248"/>
                </a:lnTo>
                <a:lnTo>
                  <a:pt x="335" y="252"/>
                </a:lnTo>
                <a:lnTo>
                  <a:pt x="336" y="254"/>
                </a:lnTo>
                <a:lnTo>
                  <a:pt x="337" y="255"/>
                </a:lnTo>
                <a:lnTo>
                  <a:pt x="337" y="258"/>
                </a:lnTo>
                <a:lnTo>
                  <a:pt x="336" y="259"/>
                </a:lnTo>
                <a:lnTo>
                  <a:pt x="335" y="261"/>
                </a:lnTo>
                <a:lnTo>
                  <a:pt x="319" y="273"/>
                </a:lnTo>
                <a:lnTo>
                  <a:pt x="305" y="286"/>
                </a:lnTo>
                <a:lnTo>
                  <a:pt x="300" y="289"/>
                </a:lnTo>
                <a:lnTo>
                  <a:pt x="295" y="295"/>
                </a:lnTo>
                <a:lnTo>
                  <a:pt x="291" y="300"/>
                </a:lnTo>
                <a:lnTo>
                  <a:pt x="288" y="307"/>
                </a:lnTo>
                <a:lnTo>
                  <a:pt x="284" y="310"/>
                </a:lnTo>
                <a:lnTo>
                  <a:pt x="282" y="315"/>
                </a:lnTo>
                <a:lnTo>
                  <a:pt x="281" y="315"/>
                </a:lnTo>
                <a:lnTo>
                  <a:pt x="281" y="316"/>
                </a:lnTo>
                <a:lnTo>
                  <a:pt x="281" y="316"/>
                </a:lnTo>
                <a:lnTo>
                  <a:pt x="281" y="316"/>
                </a:lnTo>
                <a:lnTo>
                  <a:pt x="276" y="321"/>
                </a:lnTo>
                <a:lnTo>
                  <a:pt x="273" y="324"/>
                </a:lnTo>
                <a:lnTo>
                  <a:pt x="271" y="325"/>
                </a:lnTo>
                <a:lnTo>
                  <a:pt x="270" y="328"/>
                </a:lnTo>
                <a:lnTo>
                  <a:pt x="270" y="331"/>
                </a:lnTo>
                <a:lnTo>
                  <a:pt x="271" y="334"/>
                </a:lnTo>
                <a:lnTo>
                  <a:pt x="268" y="343"/>
                </a:lnTo>
                <a:lnTo>
                  <a:pt x="266" y="352"/>
                </a:lnTo>
                <a:lnTo>
                  <a:pt x="264" y="362"/>
                </a:lnTo>
                <a:lnTo>
                  <a:pt x="263" y="371"/>
                </a:lnTo>
                <a:lnTo>
                  <a:pt x="263" y="389"/>
                </a:lnTo>
                <a:lnTo>
                  <a:pt x="263" y="407"/>
                </a:lnTo>
                <a:lnTo>
                  <a:pt x="263" y="426"/>
                </a:lnTo>
                <a:lnTo>
                  <a:pt x="262" y="443"/>
                </a:lnTo>
                <a:lnTo>
                  <a:pt x="261" y="450"/>
                </a:lnTo>
                <a:lnTo>
                  <a:pt x="263" y="457"/>
                </a:lnTo>
                <a:lnTo>
                  <a:pt x="264" y="452"/>
                </a:lnTo>
                <a:lnTo>
                  <a:pt x="267" y="446"/>
                </a:lnTo>
                <a:lnTo>
                  <a:pt x="269" y="452"/>
                </a:lnTo>
                <a:lnTo>
                  <a:pt x="268" y="457"/>
                </a:lnTo>
                <a:lnTo>
                  <a:pt x="267" y="462"/>
                </a:lnTo>
                <a:lnTo>
                  <a:pt x="266" y="467"/>
                </a:lnTo>
                <a:lnTo>
                  <a:pt x="264" y="473"/>
                </a:lnTo>
                <a:lnTo>
                  <a:pt x="266" y="476"/>
                </a:lnTo>
                <a:lnTo>
                  <a:pt x="268" y="480"/>
                </a:lnTo>
                <a:lnTo>
                  <a:pt x="273" y="482"/>
                </a:lnTo>
                <a:lnTo>
                  <a:pt x="273" y="488"/>
                </a:lnTo>
                <a:lnTo>
                  <a:pt x="273" y="494"/>
                </a:lnTo>
                <a:lnTo>
                  <a:pt x="273" y="494"/>
                </a:lnTo>
                <a:lnTo>
                  <a:pt x="270" y="494"/>
                </a:lnTo>
                <a:lnTo>
                  <a:pt x="270" y="494"/>
                </a:lnTo>
                <a:lnTo>
                  <a:pt x="267" y="511"/>
                </a:lnTo>
                <a:lnTo>
                  <a:pt x="264" y="527"/>
                </a:lnTo>
                <a:lnTo>
                  <a:pt x="264" y="527"/>
                </a:lnTo>
                <a:lnTo>
                  <a:pt x="264" y="529"/>
                </a:lnTo>
                <a:lnTo>
                  <a:pt x="263" y="536"/>
                </a:lnTo>
                <a:lnTo>
                  <a:pt x="261" y="541"/>
                </a:lnTo>
                <a:lnTo>
                  <a:pt x="259" y="543"/>
                </a:lnTo>
                <a:lnTo>
                  <a:pt x="257" y="545"/>
                </a:lnTo>
                <a:lnTo>
                  <a:pt x="257" y="546"/>
                </a:lnTo>
                <a:lnTo>
                  <a:pt x="257" y="548"/>
                </a:lnTo>
                <a:lnTo>
                  <a:pt x="254" y="564"/>
                </a:lnTo>
                <a:lnTo>
                  <a:pt x="250" y="579"/>
                </a:lnTo>
                <a:lnTo>
                  <a:pt x="248" y="588"/>
                </a:lnTo>
                <a:lnTo>
                  <a:pt x="246" y="596"/>
                </a:lnTo>
                <a:lnTo>
                  <a:pt x="242" y="606"/>
                </a:lnTo>
                <a:lnTo>
                  <a:pt x="240" y="614"/>
                </a:lnTo>
                <a:lnTo>
                  <a:pt x="240" y="615"/>
                </a:lnTo>
                <a:lnTo>
                  <a:pt x="239" y="615"/>
                </a:lnTo>
                <a:lnTo>
                  <a:pt x="238" y="615"/>
                </a:lnTo>
                <a:lnTo>
                  <a:pt x="236" y="616"/>
                </a:lnTo>
                <a:lnTo>
                  <a:pt x="235" y="617"/>
                </a:lnTo>
                <a:lnTo>
                  <a:pt x="235" y="618"/>
                </a:lnTo>
                <a:lnTo>
                  <a:pt x="234" y="621"/>
                </a:lnTo>
                <a:lnTo>
                  <a:pt x="233" y="624"/>
                </a:lnTo>
                <a:lnTo>
                  <a:pt x="233" y="624"/>
                </a:lnTo>
                <a:lnTo>
                  <a:pt x="233" y="624"/>
                </a:lnTo>
                <a:lnTo>
                  <a:pt x="231" y="627"/>
                </a:lnTo>
                <a:lnTo>
                  <a:pt x="229" y="628"/>
                </a:lnTo>
                <a:lnTo>
                  <a:pt x="229" y="630"/>
                </a:lnTo>
                <a:lnTo>
                  <a:pt x="229" y="632"/>
                </a:lnTo>
                <a:lnTo>
                  <a:pt x="229" y="632"/>
                </a:lnTo>
                <a:lnTo>
                  <a:pt x="229" y="634"/>
                </a:lnTo>
                <a:lnTo>
                  <a:pt x="227" y="636"/>
                </a:lnTo>
                <a:lnTo>
                  <a:pt x="226" y="638"/>
                </a:lnTo>
                <a:lnTo>
                  <a:pt x="225" y="642"/>
                </a:lnTo>
                <a:lnTo>
                  <a:pt x="225" y="645"/>
                </a:lnTo>
                <a:lnTo>
                  <a:pt x="221" y="652"/>
                </a:lnTo>
                <a:lnTo>
                  <a:pt x="219" y="660"/>
                </a:lnTo>
                <a:lnTo>
                  <a:pt x="216" y="663"/>
                </a:lnTo>
                <a:lnTo>
                  <a:pt x="215" y="666"/>
                </a:lnTo>
                <a:lnTo>
                  <a:pt x="214" y="669"/>
                </a:lnTo>
                <a:lnTo>
                  <a:pt x="214" y="672"/>
                </a:lnTo>
                <a:lnTo>
                  <a:pt x="214" y="672"/>
                </a:lnTo>
                <a:lnTo>
                  <a:pt x="214" y="672"/>
                </a:lnTo>
                <a:lnTo>
                  <a:pt x="214" y="672"/>
                </a:lnTo>
                <a:lnTo>
                  <a:pt x="212" y="674"/>
                </a:lnTo>
                <a:lnTo>
                  <a:pt x="211" y="678"/>
                </a:lnTo>
                <a:lnTo>
                  <a:pt x="211" y="681"/>
                </a:lnTo>
                <a:lnTo>
                  <a:pt x="211" y="685"/>
                </a:lnTo>
                <a:lnTo>
                  <a:pt x="209" y="688"/>
                </a:lnTo>
                <a:lnTo>
                  <a:pt x="209" y="692"/>
                </a:lnTo>
                <a:lnTo>
                  <a:pt x="207" y="693"/>
                </a:lnTo>
                <a:lnTo>
                  <a:pt x="206" y="694"/>
                </a:lnTo>
                <a:lnTo>
                  <a:pt x="202" y="704"/>
                </a:lnTo>
                <a:lnTo>
                  <a:pt x="201" y="713"/>
                </a:lnTo>
                <a:lnTo>
                  <a:pt x="200" y="722"/>
                </a:lnTo>
                <a:lnTo>
                  <a:pt x="199" y="732"/>
                </a:lnTo>
                <a:lnTo>
                  <a:pt x="199" y="736"/>
                </a:lnTo>
                <a:lnTo>
                  <a:pt x="198" y="740"/>
                </a:lnTo>
                <a:lnTo>
                  <a:pt x="194" y="744"/>
                </a:lnTo>
                <a:lnTo>
                  <a:pt x="192" y="750"/>
                </a:lnTo>
                <a:lnTo>
                  <a:pt x="191" y="756"/>
                </a:lnTo>
                <a:lnTo>
                  <a:pt x="190" y="763"/>
                </a:lnTo>
                <a:lnTo>
                  <a:pt x="190" y="770"/>
                </a:lnTo>
                <a:lnTo>
                  <a:pt x="191" y="778"/>
                </a:lnTo>
                <a:lnTo>
                  <a:pt x="192" y="785"/>
                </a:lnTo>
                <a:lnTo>
                  <a:pt x="194" y="793"/>
                </a:lnTo>
                <a:lnTo>
                  <a:pt x="193" y="800"/>
                </a:lnTo>
                <a:lnTo>
                  <a:pt x="190" y="809"/>
                </a:lnTo>
                <a:lnTo>
                  <a:pt x="188" y="810"/>
                </a:lnTo>
                <a:lnTo>
                  <a:pt x="190" y="811"/>
                </a:lnTo>
                <a:lnTo>
                  <a:pt x="186" y="817"/>
                </a:lnTo>
                <a:lnTo>
                  <a:pt x="184" y="824"/>
                </a:lnTo>
                <a:lnTo>
                  <a:pt x="183" y="831"/>
                </a:lnTo>
                <a:lnTo>
                  <a:pt x="184" y="838"/>
                </a:lnTo>
                <a:lnTo>
                  <a:pt x="183" y="838"/>
                </a:lnTo>
                <a:lnTo>
                  <a:pt x="185" y="837"/>
                </a:lnTo>
                <a:lnTo>
                  <a:pt x="186" y="838"/>
                </a:lnTo>
                <a:lnTo>
                  <a:pt x="186" y="839"/>
                </a:lnTo>
                <a:lnTo>
                  <a:pt x="186" y="840"/>
                </a:lnTo>
                <a:lnTo>
                  <a:pt x="186" y="841"/>
                </a:lnTo>
                <a:lnTo>
                  <a:pt x="186" y="842"/>
                </a:lnTo>
                <a:lnTo>
                  <a:pt x="188" y="841"/>
                </a:lnTo>
                <a:lnTo>
                  <a:pt x="190" y="842"/>
                </a:lnTo>
                <a:lnTo>
                  <a:pt x="191" y="844"/>
                </a:lnTo>
                <a:lnTo>
                  <a:pt x="192" y="845"/>
                </a:lnTo>
                <a:lnTo>
                  <a:pt x="192" y="845"/>
                </a:lnTo>
                <a:lnTo>
                  <a:pt x="192" y="846"/>
                </a:lnTo>
                <a:lnTo>
                  <a:pt x="192" y="845"/>
                </a:lnTo>
                <a:lnTo>
                  <a:pt x="192" y="845"/>
                </a:lnTo>
                <a:lnTo>
                  <a:pt x="192" y="847"/>
                </a:lnTo>
                <a:lnTo>
                  <a:pt x="193" y="848"/>
                </a:lnTo>
                <a:lnTo>
                  <a:pt x="192" y="851"/>
                </a:lnTo>
                <a:lnTo>
                  <a:pt x="191" y="852"/>
                </a:lnTo>
                <a:lnTo>
                  <a:pt x="190" y="851"/>
                </a:lnTo>
                <a:lnTo>
                  <a:pt x="188" y="849"/>
                </a:lnTo>
                <a:lnTo>
                  <a:pt x="187" y="848"/>
                </a:lnTo>
                <a:lnTo>
                  <a:pt x="186" y="846"/>
                </a:lnTo>
                <a:lnTo>
                  <a:pt x="185" y="845"/>
                </a:lnTo>
                <a:lnTo>
                  <a:pt x="186" y="842"/>
                </a:lnTo>
                <a:lnTo>
                  <a:pt x="186" y="842"/>
                </a:lnTo>
                <a:lnTo>
                  <a:pt x="186" y="842"/>
                </a:lnTo>
                <a:lnTo>
                  <a:pt x="186" y="842"/>
                </a:lnTo>
                <a:lnTo>
                  <a:pt x="185" y="842"/>
                </a:lnTo>
                <a:lnTo>
                  <a:pt x="184" y="842"/>
                </a:lnTo>
                <a:lnTo>
                  <a:pt x="183" y="840"/>
                </a:lnTo>
                <a:lnTo>
                  <a:pt x="183" y="839"/>
                </a:lnTo>
                <a:lnTo>
                  <a:pt x="183" y="838"/>
                </a:lnTo>
                <a:lnTo>
                  <a:pt x="184" y="838"/>
                </a:lnTo>
                <a:lnTo>
                  <a:pt x="184" y="838"/>
                </a:lnTo>
                <a:lnTo>
                  <a:pt x="181" y="838"/>
                </a:lnTo>
                <a:lnTo>
                  <a:pt x="179" y="840"/>
                </a:lnTo>
                <a:lnTo>
                  <a:pt x="179" y="856"/>
                </a:lnTo>
                <a:lnTo>
                  <a:pt x="177" y="873"/>
                </a:lnTo>
                <a:lnTo>
                  <a:pt x="176" y="882"/>
                </a:lnTo>
                <a:lnTo>
                  <a:pt x="173" y="890"/>
                </a:lnTo>
                <a:lnTo>
                  <a:pt x="171" y="900"/>
                </a:lnTo>
                <a:lnTo>
                  <a:pt x="167" y="908"/>
                </a:lnTo>
                <a:lnTo>
                  <a:pt x="167" y="904"/>
                </a:lnTo>
                <a:lnTo>
                  <a:pt x="166" y="903"/>
                </a:lnTo>
                <a:lnTo>
                  <a:pt x="165" y="903"/>
                </a:lnTo>
                <a:lnTo>
                  <a:pt x="164" y="903"/>
                </a:lnTo>
                <a:lnTo>
                  <a:pt x="163" y="904"/>
                </a:lnTo>
                <a:lnTo>
                  <a:pt x="163" y="905"/>
                </a:lnTo>
                <a:lnTo>
                  <a:pt x="163" y="910"/>
                </a:lnTo>
                <a:lnTo>
                  <a:pt x="164" y="914"/>
                </a:lnTo>
                <a:lnTo>
                  <a:pt x="164" y="916"/>
                </a:lnTo>
                <a:lnTo>
                  <a:pt x="163" y="917"/>
                </a:lnTo>
                <a:lnTo>
                  <a:pt x="160" y="918"/>
                </a:lnTo>
                <a:lnTo>
                  <a:pt x="157" y="918"/>
                </a:lnTo>
                <a:lnTo>
                  <a:pt x="156" y="919"/>
                </a:lnTo>
                <a:lnTo>
                  <a:pt x="154" y="919"/>
                </a:lnTo>
                <a:lnTo>
                  <a:pt x="153" y="921"/>
                </a:lnTo>
                <a:lnTo>
                  <a:pt x="153" y="923"/>
                </a:lnTo>
                <a:lnTo>
                  <a:pt x="153" y="928"/>
                </a:lnTo>
                <a:lnTo>
                  <a:pt x="153" y="932"/>
                </a:lnTo>
                <a:lnTo>
                  <a:pt x="152" y="936"/>
                </a:lnTo>
                <a:lnTo>
                  <a:pt x="150" y="940"/>
                </a:lnTo>
                <a:lnTo>
                  <a:pt x="145" y="947"/>
                </a:lnTo>
                <a:lnTo>
                  <a:pt x="139" y="953"/>
                </a:lnTo>
                <a:lnTo>
                  <a:pt x="135" y="958"/>
                </a:lnTo>
                <a:lnTo>
                  <a:pt x="130" y="963"/>
                </a:lnTo>
                <a:lnTo>
                  <a:pt x="128" y="968"/>
                </a:lnTo>
                <a:lnTo>
                  <a:pt x="126" y="974"/>
                </a:lnTo>
                <a:lnTo>
                  <a:pt x="126" y="977"/>
                </a:lnTo>
                <a:lnTo>
                  <a:pt x="125" y="978"/>
                </a:lnTo>
                <a:lnTo>
                  <a:pt x="124" y="981"/>
                </a:lnTo>
                <a:lnTo>
                  <a:pt x="123" y="986"/>
                </a:lnTo>
                <a:lnTo>
                  <a:pt x="124" y="981"/>
                </a:lnTo>
                <a:lnTo>
                  <a:pt x="125" y="978"/>
                </a:lnTo>
                <a:lnTo>
                  <a:pt x="124" y="972"/>
                </a:lnTo>
                <a:lnTo>
                  <a:pt x="124" y="966"/>
                </a:lnTo>
                <a:lnTo>
                  <a:pt x="122" y="966"/>
                </a:lnTo>
                <a:lnTo>
                  <a:pt x="121" y="968"/>
                </a:lnTo>
                <a:lnTo>
                  <a:pt x="116" y="974"/>
                </a:lnTo>
                <a:lnTo>
                  <a:pt x="110" y="980"/>
                </a:lnTo>
                <a:lnTo>
                  <a:pt x="105" y="985"/>
                </a:lnTo>
                <a:lnTo>
                  <a:pt x="100" y="989"/>
                </a:lnTo>
                <a:lnTo>
                  <a:pt x="96" y="991"/>
                </a:lnTo>
                <a:lnTo>
                  <a:pt x="93" y="994"/>
                </a:lnTo>
                <a:lnTo>
                  <a:pt x="90" y="996"/>
                </a:lnTo>
                <a:lnTo>
                  <a:pt x="89" y="1000"/>
                </a:lnTo>
                <a:lnTo>
                  <a:pt x="89" y="1000"/>
                </a:lnTo>
                <a:lnTo>
                  <a:pt x="88" y="1000"/>
                </a:lnTo>
                <a:lnTo>
                  <a:pt x="87" y="1001"/>
                </a:lnTo>
                <a:lnTo>
                  <a:pt x="88" y="1001"/>
                </a:lnTo>
                <a:lnTo>
                  <a:pt x="89" y="1001"/>
                </a:lnTo>
                <a:lnTo>
                  <a:pt x="90" y="1003"/>
                </a:lnTo>
                <a:lnTo>
                  <a:pt x="93" y="1005"/>
                </a:lnTo>
                <a:lnTo>
                  <a:pt x="95" y="1005"/>
                </a:lnTo>
                <a:lnTo>
                  <a:pt x="98" y="1003"/>
                </a:lnTo>
                <a:lnTo>
                  <a:pt x="107" y="999"/>
                </a:lnTo>
                <a:lnTo>
                  <a:pt x="115" y="994"/>
                </a:lnTo>
                <a:lnTo>
                  <a:pt x="117" y="998"/>
                </a:lnTo>
                <a:lnTo>
                  <a:pt x="118" y="1002"/>
                </a:lnTo>
                <a:lnTo>
                  <a:pt x="118" y="1003"/>
                </a:lnTo>
                <a:lnTo>
                  <a:pt x="117" y="1005"/>
                </a:lnTo>
                <a:lnTo>
                  <a:pt x="115" y="1009"/>
                </a:lnTo>
                <a:lnTo>
                  <a:pt x="115" y="1015"/>
                </a:lnTo>
                <a:lnTo>
                  <a:pt x="115" y="1020"/>
                </a:lnTo>
                <a:lnTo>
                  <a:pt x="115" y="1024"/>
                </a:lnTo>
                <a:lnTo>
                  <a:pt x="115" y="1035"/>
                </a:lnTo>
                <a:lnTo>
                  <a:pt x="114" y="1045"/>
                </a:lnTo>
                <a:lnTo>
                  <a:pt x="114" y="1049"/>
                </a:lnTo>
                <a:lnTo>
                  <a:pt x="116" y="1051"/>
                </a:lnTo>
                <a:lnTo>
                  <a:pt x="117" y="1052"/>
                </a:lnTo>
                <a:lnTo>
                  <a:pt x="118" y="1051"/>
                </a:lnTo>
                <a:lnTo>
                  <a:pt x="119" y="1050"/>
                </a:lnTo>
                <a:lnTo>
                  <a:pt x="121" y="1049"/>
                </a:lnTo>
                <a:lnTo>
                  <a:pt x="122" y="1051"/>
                </a:lnTo>
                <a:lnTo>
                  <a:pt x="123" y="1055"/>
                </a:lnTo>
                <a:lnTo>
                  <a:pt x="123" y="1057"/>
                </a:lnTo>
                <a:lnTo>
                  <a:pt x="123" y="1059"/>
                </a:lnTo>
                <a:lnTo>
                  <a:pt x="121" y="1062"/>
                </a:lnTo>
                <a:lnTo>
                  <a:pt x="121" y="1065"/>
                </a:lnTo>
                <a:lnTo>
                  <a:pt x="121" y="1069"/>
                </a:lnTo>
                <a:lnTo>
                  <a:pt x="123" y="1072"/>
                </a:lnTo>
                <a:lnTo>
                  <a:pt x="123" y="1076"/>
                </a:lnTo>
                <a:lnTo>
                  <a:pt x="124" y="1079"/>
                </a:lnTo>
                <a:lnTo>
                  <a:pt x="124" y="1082"/>
                </a:lnTo>
                <a:lnTo>
                  <a:pt x="126" y="1083"/>
                </a:lnTo>
                <a:lnTo>
                  <a:pt x="129" y="1083"/>
                </a:lnTo>
                <a:lnTo>
                  <a:pt x="131" y="1082"/>
                </a:lnTo>
                <a:lnTo>
                  <a:pt x="133" y="1079"/>
                </a:lnTo>
                <a:lnTo>
                  <a:pt x="137" y="1077"/>
                </a:lnTo>
                <a:lnTo>
                  <a:pt x="139" y="1075"/>
                </a:lnTo>
                <a:lnTo>
                  <a:pt x="142" y="1072"/>
                </a:lnTo>
                <a:lnTo>
                  <a:pt x="143" y="1069"/>
                </a:lnTo>
                <a:lnTo>
                  <a:pt x="143" y="1066"/>
                </a:lnTo>
                <a:lnTo>
                  <a:pt x="144" y="1054"/>
                </a:lnTo>
                <a:lnTo>
                  <a:pt x="145" y="1041"/>
                </a:lnTo>
                <a:lnTo>
                  <a:pt x="147" y="1033"/>
                </a:lnTo>
                <a:lnTo>
                  <a:pt x="147" y="1026"/>
                </a:lnTo>
                <a:lnTo>
                  <a:pt x="147" y="1021"/>
                </a:lnTo>
                <a:lnTo>
                  <a:pt x="147" y="1017"/>
                </a:lnTo>
                <a:lnTo>
                  <a:pt x="149" y="1014"/>
                </a:lnTo>
                <a:lnTo>
                  <a:pt x="150" y="1010"/>
                </a:lnTo>
                <a:lnTo>
                  <a:pt x="154" y="1005"/>
                </a:lnTo>
                <a:lnTo>
                  <a:pt x="159" y="999"/>
                </a:lnTo>
                <a:lnTo>
                  <a:pt x="162" y="996"/>
                </a:lnTo>
                <a:lnTo>
                  <a:pt x="165" y="994"/>
                </a:lnTo>
                <a:lnTo>
                  <a:pt x="169" y="992"/>
                </a:lnTo>
                <a:lnTo>
                  <a:pt x="173" y="992"/>
                </a:lnTo>
                <a:lnTo>
                  <a:pt x="179" y="992"/>
                </a:lnTo>
                <a:lnTo>
                  <a:pt x="184" y="992"/>
                </a:lnTo>
                <a:lnTo>
                  <a:pt x="188" y="994"/>
                </a:lnTo>
                <a:lnTo>
                  <a:pt x="193" y="996"/>
                </a:lnTo>
                <a:lnTo>
                  <a:pt x="197" y="999"/>
                </a:lnTo>
                <a:lnTo>
                  <a:pt x="199" y="1003"/>
                </a:lnTo>
                <a:lnTo>
                  <a:pt x="202" y="1008"/>
                </a:lnTo>
                <a:lnTo>
                  <a:pt x="205" y="1013"/>
                </a:lnTo>
                <a:lnTo>
                  <a:pt x="207" y="1020"/>
                </a:lnTo>
                <a:lnTo>
                  <a:pt x="211" y="1027"/>
                </a:lnTo>
                <a:lnTo>
                  <a:pt x="213" y="1029"/>
                </a:lnTo>
                <a:lnTo>
                  <a:pt x="216" y="1031"/>
                </a:lnTo>
                <a:lnTo>
                  <a:pt x="219" y="1034"/>
                </a:lnTo>
                <a:lnTo>
                  <a:pt x="223" y="1035"/>
                </a:lnTo>
                <a:lnTo>
                  <a:pt x="227" y="1036"/>
                </a:lnTo>
                <a:lnTo>
                  <a:pt x="229" y="1035"/>
                </a:lnTo>
                <a:lnTo>
                  <a:pt x="232" y="1034"/>
                </a:lnTo>
                <a:lnTo>
                  <a:pt x="234" y="1033"/>
                </a:lnTo>
                <a:lnTo>
                  <a:pt x="235" y="1030"/>
                </a:lnTo>
                <a:lnTo>
                  <a:pt x="236" y="1028"/>
                </a:lnTo>
                <a:lnTo>
                  <a:pt x="235" y="1024"/>
                </a:lnTo>
                <a:lnTo>
                  <a:pt x="234" y="1022"/>
                </a:lnTo>
                <a:lnTo>
                  <a:pt x="225" y="1008"/>
                </a:lnTo>
                <a:lnTo>
                  <a:pt x="216" y="993"/>
                </a:lnTo>
                <a:lnTo>
                  <a:pt x="213" y="979"/>
                </a:lnTo>
                <a:lnTo>
                  <a:pt x="209" y="965"/>
                </a:lnTo>
                <a:lnTo>
                  <a:pt x="207" y="956"/>
                </a:lnTo>
                <a:lnTo>
                  <a:pt x="206" y="946"/>
                </a:lnTo>
                <a:lnTo>
                  <a:pt x="204" y="936"/>
                </a:lnTo>
                <a:lnTo>
                  <a:pt x="201" y="926"/>
                </a:lnTo>
                <a:lnTo>
                  <a:pt x="204" y="924"/>
                </a:lnTo>
                <a:lnTo>
                  <a:pt x="206" y="919"/>
                </a:lnTo>
                <a:lnTo>
                  <a:pt x="206" y="911"/>
                </a:lnTo>
                <a:lnTo>
                  <a:pt x="206" y="911"/>
                </a:lnTo>
                <a:lnTo>
                  <a:pt x="206" y="911"/>
                </a:lnTo>
                <a:lnTo>
                  <a:pt x="206" y="902"/>
                </a:lnTo>
                <a:lnTo>
                  <a:pt x="208" y="893"/>
                </a:lnTo>
                <a:lnTo>
                  <a:pt x="211" y="883"/>
                </a:lnTo>
                <a:lnTo>
                  <a:pt x="214" y="874"/>
                </a:lnTo>
                <a:lnTo>
                  <a:pt x="222" y="856"/>
                </a:lnTo>
                <a:lnTo>
                  <a:pt x="231" y="838"/>
                </a:lnTo>
                <a:lnTo>
                  <a:pt x="236" y="824"/>
                </a:lnTo>
                <a:lnTo>
                  <a:pt x="242" y="810"/>
                </a:lnTo>
                <a:lnTo>
                  <a:pt x="243" y="811"/>
                </a:lnTo>
                <a:lnTo>
                  <a:pt x="243" y="811"/>
                </a:lnTo>
                <a:lnTo>
                  <a:pt x="246" y="807"/>
                </a:lnTo>
                <a:lnTo>
                  <a:pt x="246" y="804"/>
                </a:lnTo>
                <a:lnTo>
                  <a:pt x="246" y="803"/>
                </a:lnTo>
                <a:lnTo>
                  <a:pt x="246" y="803"/>
                </a:lnTo>
                <a:lnTo>
                  <a:pt x="249" y="800"/>
                </a:lnTo>
                <a:lnTo>
                  <a:pt x="250" y="798"/>
                </a:lnTo>
                <a:lnTo>
                  <a:pt x="253" y="793"/>
                </a:lnTo>
                <a:lnTo>
                  <a:pt x="254" y="790"/>
                </a:lnTo>
                <a:lnTo>
                  <a:pt x="255" y="786"/>
                </a:lnTo>
                <a:lnTo>
                  <a:pt x="257" y="783"/>
                </a:lnTo>
                <a:lnTo>
                  <a:pt x="259" y="782"/>
                </a:lnTo>
                <a:lnTo>
                  <a:pt x="260" y="778"/>
                </a:lnTo>
                <a:lnTo>
                  <a:pt x="260" y="777"/>
                </a:lnTo>
                <a:lnTo>
                  <a:pt x="260" y="776"/>
                </a:lnTo>
                <a:lnTo>
                  <a:pt x="261" y="774"/>
                </a:lnTo>
                <a:lnTo>
                  <a:pt x="262" y="772"/>
                </a:lnTo>
                <a:lnTo>
                  <a:pt x="262" y="772"/>
                </a:lnTo>
                <a:lnTo>
                  <a:pt x="263" y="772"/>
                </a:lnTo>
                <a:lnTo>
                  <a:pt x="264" y="771"/>
                </a:lnTo>
                <a:lnTo>
                  <a:pt x="266" y="770"/>
                </a:lnTo>
                <a:lnTo>
                  <a:pt x="269" y="758"/>
                </a:lnTo>
                <a:lnTo>
                  <a:pt x="274" y="746"/>
                </a:lnTo>
                <a:lnTo>
                  <a:pt x="275" y="746"/>
                </a:lnTo>
                <a:lnTo>
                  <a:pt x="275" y="744"/>
                </a:lnTo>
                <a:lnTo>
                  <a:pt x="276" y="742"/>
                </a:lnTo>
                <a:lnTo>
                  <a:pt x="277" y="739"/>
                </a:lnTo>
                <a:lnTo>
                  <a:pt x="282" y="722"/>
                </a:lnTo>
                <a:lnTo>
                  <a:pt x="287" y="706"/>
                </a:lnTo>
                <a:lnTo>
                  <a:pt x="290" y="692"/>
                </a:lnTo>
                <a:lnTo>
                  <a:pt x="294" y="679"/>
                </a:lnTo>
                <a:lnTo>
                  <a:pt x="296" y="663"/>
                </a:lnTo>
                <a:lnTo>
                  <a:pt x="298" y="648"/>
                </a:lnTo>
                <a:lnTo>
                  <a:pt x="301" y="632"/>
                </a:lnTo>
                <a:lnTo>
                  <a:pt x="304" y="616"/>
                </a:lnTo>
                <a:lnTo>
                  <a:pt x="311" y="594"/>
                </a:lnTo>
                <a:lnTo>
                  <a:pt x="318" y="572"/>
                </a:lnTo>
                <a:lnTo>
                  <a:pt x="326" y="550"/>
                </a:lnTo>
                <a:lnTo>
                  <a:pt x="333" y="527"/>
                </a:lnTo>
                <a:lnTo>
                  <a:pt x="338" y="513"/>
                </a:lnTo>
                <a:lnTo>
                  <a:pt x="342" y="499"/>
                </a:lnTo>
                <a:lnTo>
                  <a:pt x="344" y="485"/>
                </a:lnTo>
                <a:lnTo>
                  <a:pt x="345" y="470"/>
                </a:lnTo>
                <a:lnTo>
                  <a:pt x="346" y="462"/>
                </a:lnTo>
                <a:lnTo>
                  <a:pt x="347" y="459"/>
                </a:lnTo>
                <a:lnTo>
                  <a:pt x="351" y="459"/>
                </a:lnTo>
                <a:lnTo>
                  <a:pt x="359" y="461"/>
                </a:lnTo>
                <a:lnTo>
                  <a:pt x="365" y="463"/>
                </a:lnTo>
                <a:lnTo>
                  <a:pt x="371" y="467"/>
                </a:lnTo>
                <a:lnTo>
                  <a:pt x="376" y="470"/>
                </a:lnTo>
                <a:lnTo>
                  <a:pt x="380" y="474"/>
                </a:lnTo>
                <a:lnTo>
                  <a:pt x="385" y="478"/>
                </a:lnTo>
                <a:lnTo>
                  <a:pt x="388" y="483"/>
                </a:lnTo>
                <a:lnTo>
                  <a:pt x="391" y="489"/>
                </a:lnTo>
                <a:lnTo>
                  <a:pt x="394" y="495"/>
                </a:lnTo>
                <a:lnTo>
                  <a:pt x="398" y="505"/>
                </a:lnTo>
                <a:lnTo>
                  <a:pt x="401" y="517"/>
                </a:lnTo>
                <a:lnTo>
                  <a:pt x="405" y="527"/>
                </a:lnTo>
                <a:lnTo>
                  <a:pt x="408" y="538"/>
                </a:lnTo>
                <a:lnTo>
                  <a:pt x="414" y="553"/>
                </a:lnTo>
                <a:lnTo>
                  <a:pt x="419" y="567"/>
                </a:lnTo>
                <a:lnTo>
                  <a:pt x="425" y="581"/>
                </a:lnTo>
                <a:lnTo>
                  <a:pt x="432" y="595"/>
                </a:lnTo>
                <a:lnTo>
                  <a:pt x="442" y="609"/>
                </a:lnTo>
                <a:lnTo>
                  <a:pt x="453" y="623"/>
                </a:lnTo>
                <a:lnTo>
                  <a:pt x="464" y="637"/>
                </a:lnTo>
                <a:lnTo>
                  <a:pt x="474" y="651"/>
                </a:lnTo>
                <a:lnTo>
                  <a:pt x="478" y="656"/>
                </a:lnTo>
                <a:lnTo>
                  <a:pt x="482" y="662"/>
                </a:lnTo>
                <a:lnTo>
                  <a:pt x="480" y="663"/>
                </a:lnTo>
                <a:lnTo>
                  <a:pt x="478" y="665"/>
                </a:lnTo>
                <a:lnTo>
                  <a:pt x="478" y="666"/>
                </a:lnTo>
                <a:lnTo>
                  <a:pt x="478" y="669"/>
                </a:lnTo>
                <a:lnTo>
                  <a:pt x="478" y="672"/>
                </a:lnTo>
                <a:lnTo>
                  <a:pt x="477" y="676"/>
                </a:lnTo>
                <a:lnTo>
                  <a:pt x="476" y="677"/>
                </a:lnTo>
                <a:lnTo>
                  <a:pt x="476" y="678"/>
                </a:lnTo>
                <a:lnTo>
                  <a:pt x="475" y="680"/>
                </a:lnTo>
                <a:lnTo>
                  <a:pt x="474" y="684"/>
                </a:lnTo>
                <a:lnTo>
                  <a:pt x="473" y="686"/>
                </a:lnTo>
                <a:lnTo>
                  <a:pt x="474" y="690"/>
                </a:lnTo>
                <a:lnTo>
                  <a:pt x="474" y="695"/>
                </a:lnTo>
                <a:lnTo>
                  <a:pt x="474" y="701"/>
                </a:lnTo>
                <a:lnTo>
                  <a:pt x="474" y="706"/>
                </a:lnTo>
                <a:lnTo>
                  <a:pt x="473" y="709"/>
                </a:lnTo>
                <a:lnTo>
                  <a:pt x="470" y="714"/>
                </a:lnTo>
                <a:lnTo>
                  <a:pt x="467" y="718"/>
                </a:lnTo>
                <a:lnTo>
                  <a:pt x="463" y="721"/>
                </a:lnTo>
                <a:lnTo>
                  <a:pt x="459" y="725"/>
                </a:lnTo>
                <a:lnTo>
                  <a:pt x="456" y="726"/>
                </a:lnTo>
                <a:lnTo>
                  <a:pt x="455" y="728"/>
                </a:lnTo>
                <a:lnTo>
                  <a:pt x="450" y="732"/>
                </a:lnTo>
                <a:lnTo>
                  <a:pt x="447" y="735"/>
                </a:lnTo>
                <a:lnTo>
                  <a:pt x="445" y="740"/>
                </a:lnTo>
                <a:lnTo>
                  <a:pt x="445" y="746"/>
                </a:lnTo>
                <a:lnTo>
                  <a:pt x="445" y="748"/>
                </a:lnTo>
                <a:lnTo>
                  <a:pt x="446" y="750"/>
                </a:lnTo>
                <a:lnTo>
                  <a:pt x="447" y="751"/>
                </a:lnTo>
                <a:lnTo>
                  <a:pt x="447" y="751"/>
                </a:lnTo>
                <a:lnTo>
                  <a:pt x="447" y="751"/>
                </a:lnTo>
                <a:lnTo>
                  <a:pt x="446" y="750"/>
                </a:lnTo>
                <a:lnTo>
                  <a:pt x="446" y="754"/>
                </a:lnTo>
                <a:lnTo>
                  <a:pt x="446" y="756"/>
                </a:lnTo>
                <a:lnTo>
                  <a:pt x="443" y="758"/>
                </a:lnTo>
                <a:lnTo>
                  <a:pt x="442" y="761"/>
                </a:lnTo>
                <a:lnTo>
                  <a:pt x="437" y="765"/>
                </a:lnTo>
                <a:lnTo>
                  <a:pt x="433" y="771"/>
                </a:lnTo>
                <a:lnTo>
                  <a:pt x="425" y="781"/>
                </a:lnTo>
                <a:lnTo>
                  <a:pt x="418" y="791"/>
                </a:lnTo>
                <a:lnTo>
                  <a:pt x="412" y="802"/>
                </a:lnTo>
                <a:lnTo>
                  <a:pt x="406" y="813"/>
                </a:lnTo>
                <a:lnTo>
                  <a:pt x="406" y="814"/>
                </a:lnTo>
                <a:lnTo>
                  <a:pt x="406" y="814"/>
                </a:lnTo>
                <a:lnTo>
                  <a:pt x="404" y="817"/>
                </a:lnTo>
                <a:lnTo>
                  <a:pt x="404" y="819"/>
                </a:lnTo>
                <a:lnTo>
                  <a:pt x="399" y="830"/>
                </a:lnTo>
                <a:lnTo>
                  <a:pt x="394" y="840"/>
                </a:lnTo>
                <a:lnTo>
                  <a:pt x="390" y="849"/>
                </a:lnTo>
                <a:lnTo>
                  <a:pt x="385" y="860"/>
                </a:lnTo>
                <a:lnTo>
                  <a:pt x="378" y="876"/>
                </a:lnTo>
                <a:lnTo>
                  <a:pt x="371" y="891"/>
                </a:lnTo>
                <a:lnTo>
                  <a:pt x="364" y="907"/>
                </a:lnTo>
                <a:lnTo>
                  <a:pt x="359" y="923"/>
                </a:lnTo>
                <a:lnTo>
                  <a:pt x="358" y="925"/>
                </a:lnTo>
                <a:lnTo>
                  <a:pt x="358" y="926"/>
                </a:lnTo>
                <a:lnTo>
                  <a:pt x="356" y="928"/>
                </a:lnTo>
                <a:lnTo>
                  <a:pt x="356" y="929"/>
                </a:lnTo>
                <a:lnTo>
                  <a:pt x="354" y="930"/>
                </a:lnTo>
                <a:lnTo>
                  <a:pt x="353" y="931"/>
                </a:lnTo>
                <a:lnTo>
                  <a:pt x="352" y="932"/>
                </a:lnTo>
                <a:lnTo>
                  <a:pt x="351" y="933"/>
                </a:lnTo>
                <a:lnTo>
                  <a:pt x="350" y="940"/>
                </a:lnTo>
                <a:lnTo>
                  <a:pt x="351" y="947"/>
                </a:lnTo>
                <a:lnTo>
                  <a:pt x="344" y="964"/>
                </a:lnTo>
                <a:lnTo>
                  <a:pt x="338" y="981"/>
                </a:lnTo>
                <a:lnTo>
                  <a:pt x="337" y="985"/>
                </a:lnTo>
                <a:lnTo>
                  <a:pt x="338" y="987"/>
                </a:lnTo>
                <a:lnTo>
                  <a:pt x="339" y="988"/>
                </a:lnTo>
                <a:lnTo>
                  <a:pt x="342" y="989"/>
                </a:lnTo>
                <a:lnTo>
                  <a:pt x="343" y="992"/>
                </a:lnTo>
                <a:lnTo>
                  <a:pt x="344" y="994"/>
                </a:lnTo>
                <a:lnTo>
                  <a:pt x="344" y="995"/>
                </a:lnTo>
                <a:lnTo>
                  <a:pt x="342" y="998"/>
                </a:lnTo>
                <a:lnTo>
                  <a:pt x="339" y="1000"/>
                </a:lnTo>
                <a:lnTo>
                  <a:pt x="337" y="1002"/>
                </a:lnTo>
                <a:lnTo>
                  <a:pt x="336" y="1003"/>
                </a:lnTo>
                <a:lnTo>
                  <a:pt x="336" y="1005"/>
                </a:lnTo>
                <a:lnTo>
                  <a:pt x="337" y="1006"/>
                </a:lnTo>
                <a:lnTo>
                  <a:pt x="340" y="1008"/>
                </a:lnTo>
                <a:lnTo>
                  <a:pt x="339" y="1009"/>
                </a:lnTo>
                <a:lnTo>
                  <a:pt x="339" y="1010"/>
                </a:lnTo>
                <a:lnTo>
                  <a:pt x="332" y="1019"/>
                </a:lnTo>
                <a:lnTo>
                  <a:pt x="324" y="1024"/>
                </a:lnTo>
                <a:lnTo>
                  <a:pt x="322" y="1024"/>
                </a:lnTo>
                <a:lnTo>
                  <a:pt x="319" y="1024"/>
                </a:lnTo>
                <a:lnTo>
                  <a:pt x="319" y="1026"/>
                </a:lnTo>
                <a:lnTo>
                  <a:pt x="319" y="1027"/>
                </a:lnTo>
                <a:lnTo>
                  <a:pt x="319" y="1030"/>
                </a:lnTo>
                <a:lnTo>
                  <a:pt x="319" y="1034"/>
                </a:lnTo>
                <a:lnTo>
                  <a:pt x="319" y="1047"/>
                </a:lnTo>
                <a:lnTo>
                  <a:pt x="319" y="1058"/>
                </a:lnTo>
                <a:lnTo>
                  <a:pt x="319" y="1071"/>
                </a:lnTo>
                <a:lnTo>
                  <a:pt x="318" y="1084"/>
                </a:lnTo>
                <a:lnTo>
                  <a:pt x="318" y="1099"/>
                </a:lnTo>
                <a:lnTo>
                  <a:pt x="318" y="1113"/>
                </a:lnTo>
                <a:lnTo>
                  <a:pt x="319" y="1127"/>
                </a:lnTo>
                <a:lnTo>
                  <a:pt x="322" y="1142"/>
                </a:lnTo>
                <a:lnTo>
                  <a:pt x="324" y="1154"/>
                </a:lnTo>
                <a:lnTo>
                  <a:pt x="329" y="1167"/>
                </a:lnTo>
                <a:lnTo>
                  <a:pt x="333" y="1179"/>
                </a:lnTo>
                <a:lnTo>
                  <a:pt x="339" y="1190"/>
                </a:lnTo>
                <a:lnTo>
                  <a:pt x="342" y="1186"/>
                </a:lnTo>
                <a:lnTo>
                  <a:pt x="344" y="1182"/>
                </a:lnTo>
                <a:lnTo>
                  <a:pt x="345" y="1181"/>
                </a:lnTo>
                <a:lnTo>
                  <a:pt x="346" y="1180"/>
                </a:lnTo>
                <a:lnTo>
                  <a:pt x="349" y="1182"/>
                </a:lnTo>
                <a:lnTo>
                  <a:pt x="350" y="1184"/>
                </a:lnTo>
                <a:lnTo>
                  <a:pt x="351" y="1188"/>
                </a:lnTo>
                <a:lnTo>
                  <a:pt x="351" y="1190"/>
                </a:lnTo>
                <a:lnTo>
                  <a:pt x="350" y="1195"/>
                </a:lnTo>
                <a:lnTo>
                  <a:pt x="351" y="1198"/>
                </a:lnTo>
                <a:lnTo>
                  <a:pt x="352" y="1202"/>
                </a:lnTo>
                <a:lnTo>
                  <a:pt x="356" y="1204"/>
                </a:lnTo>
                <a:lnTo>
                  <a:pt x="357" y="1208"/>
                </a:lnTo>
                <a:lnTo>
                  <a:pt x="359" y="1211"/>
                </a:lnTo>
                <a:lnTo>
                  <a:pt x="359" y="1215"/>
                </a:lnTo>
                <a:lnTo>
                  <a:pt x="358" y="1217"/>
                </a:lnTo>
                <a:lnTo>
                  <a:pt x="354" y="1217"/>
                </a:lnTo>
                <a:lnTo>
                  <a:pt x="351" y="1214"/>
                </a:lnTo>
                <a:lnTo>
                  <a:pt x="350" y="1212"/>
                </a:lnTo>
                <a:lnTo>
                  <a:pt x="349" y="1211"/>
                </a:lnTo>
                <a:lnTo>
                  <a:pt x="347" y="1211"/>
                </a:lnTo>
                <a:lnTo>
                  <a:pt x="345" y="1211"/>
                </a:lnTo>
                <a:lnTo>
                  <a:pt x="347" y="1217"/>
                </a:lnTo>
                <a:lnTo>
                  <a:pt x="350" y="1223"/>
                </a:lnTo>
                <a:lnTo>
                  <a:pt x="353" y="1226"/>
                </a:lnTo>
                <a:lnTo>
                  <a:pt x="359" y="1230"/>
                </a:lnTo>
                <a:lnTo>
                  <a:pt x="360" y="1231"/>
                </a:lnTo>
                <a:lnTo>
                  <a:pt x="361" y="1232"/>
                </a:lnTo>
                <a:lnTo>
                  <a:pt x="361" y="1232"/>
                </a:lnTo>
                <a:lnTo>
                  <a:pt x="363" y="1232"/>
                </a:lnTo>
                <a:lnTo>
                  <a:pt x="365" y="1232"/>
                </a:lnTo>
                <a:lnTo>
                  <a:pt x="366" y="1232"/>
                </a:lnTo>
                <a:lnTo>
                  <a:pt x="367" y="1235"/>
                </a:lnTo>
                <a:lnTo>
                  <a:pt x="368" y="1236"/>
                </a:lnTo>
                <a:lnTo>
                  <a:pt x="370" y="1236"/>
                </a:lnTo>
                <a:lnTo>
                  <a:pt x="372" y="1236"/>
                </a:lnTo>
                <a:lnTo>
                  <a:pt x="376" y="1236"/>
                </a:lnTo>
                <a:lnTo>
                  <a:pt x="379" y="1237"/>
                </a:lnTo>
                <a:lnTo>
                  <a:pt x="373" y="1242"/>
                </a:lnTo>
                <a:lnTo>
                  <a:pt x="368" y="1246"/>
                </a:lnTo>
                <a:lnTo>
                  <a:pt x="367" y="1250"/>
                </a:lnTo>
                <a:lnTo>
                  <a:pt x="366" y="1253"/>
                </a:lnTo>
                <a:lnTo>
                  <a:pt x="366" y="1257"/>
                </a:lnTo>
                <a:lnTo>
                  <a:pt x="366" y="1260"/>
                </a:lnTo>
                <a:lnTo>
                  <a:pt x="366" y="1263"/>
                </a:lnTo>
                <a:lnTo>
                  <a:pt x="367" y="1266"/>
                </a:lnTo>
                <a:lnTo>
                  <a:pt x="366" y="1268"/>
                </a:lnTo>
                <a:lnTo>
                  <a:pt x="364" y="1270"/>
                </a:lnTo>
                <a:lnTo>
                  <a:pt x="365" y="1271"/>
                </a:lnTo>
                <a:lnTo>
                  <a:pt x="365" y="1271"/>
                </a:lnTo>
                <a:lnTo>
                  <a:pt x="365" y="1271"/>
                </a:lnTo>
                <a:lnTo>
                  <a:pt x="364" y="1270"/>
                </a:lnTo>
                <a:lnTo>
                  <a:pt x="364" y="1270"/>
                </a:lnTo>
                <a:lnTo>
                  <a:pt x="363" y="1268"/>
                </a:lnTo>
                <a:lnTo>
                  <a:pt x="364" y="1267"/>
                </a:lnTo>
                <a:lnTo>
                  <a:pt x="364" y="1268"/>
                </a:lnTo>
                <a:lnTo>
                  <a:pt x="363" y="1268"/>
                </a:lnTo>
                <a:lnTo>
                  <a:pt x="361" y="1267"/>
                </a:lnTo>
                <a:lnTo>
                  <a:pt x="360" y="1266"/>
                </a:lnTo>
                <a:lnTo>
                  <a:pt x="358" y="1266"/>
                </a:lnTo>
                <a:lnTo>
                  <a:pt x="358" y="1270"/>
                </a:lnTo>
                <a:lnTo>
                  <a:pt x="357" y="1277"/>
                </a:lnTo>
                <a:lnTo>
                  <a:pt x="357" y="1285"/>
                </a:lnTo>
                <a:lnTo>
                  <a:pt x="358" y="1286"/>
                </a:lnTo>
                <a:lnTo>
                  <a:pt x="357" y="1288"/>
                </a:lnTo>
                <a:lnTo>
                  <a:pt x="356" y="1288"/>
                </a:lnTo>
                <a:lnTo>
                  <a:pt x="353" y="1288"/>
                </a:lnTo>
                <a:lnTo>
                  <a:pt x="352" y="1288"/>
                </a:lnTo>
                <a:lnTo>
                  <a:pt x="352" y="1288"/>
                </a:lnTo>
                <a:lnTo>
                  <a:pt x="354" y="1295"/>
                </a:lnTo>
                <a:lnTo>
                  <a:pt x="358" y="1300"/>
                </a:lnTo>
                <a:lnTo>
                  <a:pt x="360" y="1300"/>
                </a:lnTo>
                <a:lnTo>
                  <a:pt x="363" y="1300"/>
                </a:lnTo>
                <a:lnTo>
                  <a:pt x="364" y="1300"/>
                </a:lnTo>
                <a:lnTo>
                  <a:pt x="366" y="1301"/>
                </a:lnTo>
                <a:lnTo>
                  <a:pt x="366" y="1306"/>
                </a:lnTo>
                <a:lnTo>
                  <a:pt x="365" y="1308"/>
                </a:lnTo>
                <a:lnTo>
                  <a:pt x="363" y="1312"/>
                </a:lnTo>
                <a:lnTo>
                  <a:pt x="359" y="1314"/>
                </a:lnTo>
                <a:lnTo>
                  <a:pt x="357" y="1314"/>
                </a:lnTo>
                <a:lnTo>
                  <a:pt x="354" y="1314"/>
                </a:lnTo>
                <a:lnTo>
                  <a:pt x="347" y="1310"/>
                </a:lnTo>
                <a:lnTo>
                  <a:pt x="343" y="1309"/>
                </a:lnTo>
                <a:lnTo>
                  <a:pt x="338" y="1310"/>
                </a:lnTo>
                <a:lnTo>
                  <a:pt x="335" y="1314"/>
                </a:lnTo>
                <a:lnTo>
                  <a:pt x="331" y="1314"/>
                </a:lnTo>
                <a:lnTo>
                  <a:pt x="328" y="1315"/>
                </a:lnTo>
                <a:lnTo>
                  <a:pt x="324" y="1316"/>
                </a:lnTo>
                <a:lnTo>
                  <a:pt x="322" y="1320"/>
                </a:lnTo>
                <a:lnTo>
                  <a:pt x="317" y="1324"/>
                </a:lnTo>
                <a:lnTo>
                  <a:pt x="312" y="1329"/>
                </a:lnTo>
                <a:lnTo>
                  <a:pt x="307" y="1333"/>
                </a:lnTo>
                <a:lnTo>
                  <a:pt x="301" y="1336"/>
                </a:lnTo>
                <a:lnTo>
                  <a:pt x="289" y="1342"/>
                </a:lnTo>
                <a:lnTo>
                  <a:pt x="280" y="1350"/>
                </a:lnTo>
                <a:lnTo>
                  <a:pt x="277" y="1351"/>
                </a:lnTo>
                <a:lnTo>
                  <a:pt x="276" y="1352"/>
                </a:lnTo>
                <a:lnTo>
                  <a:pt x="276" y="1354"/>
                </a:lnTo>
                <a:lnTo>
                  <a:pt x="275" y="1356"/>
                </a:lnTo>
                <a:lnTo>
                  <a:pt x="297" y="1356"/>
                </a:lnTo>
                <a:lnTo>
                  <a:pt x="295" y="1358"/>
                </a:lnTo>
                <a:lnTo>
                  <a:pt x="294" y="1359"/>
                </a:lnTo>
                <a:lnTo>
                  <a:pt x="290" y="1364"/>
                </a:lnTo>
                <a:lnTo>
                  <a:pt x="285" y="1368"/>
                </a:lnTo>
                <a:lnTo>
                  <a:pt x="282" y="1371"/>
                </a:lnTo>
                <a:lnTo>
                  <a:pt x="277" y="1373"/>
                </a:lnTo>
                <a:lnTo>
                  <a:pt x="273" y="1376"/>
                </a:lnTo>
                <a:lnTo>
                  <a:pt x="267" y="1377"/>
                </a:lnTo>
                <a:lnTo>
                  <a:pt x="261" y="1378"/>
                </a:lnTo>
                <a:lnTo>
                  <a:pt x="255" y="1378"/>
                </a:lnTo>
                <a:lnTo>
                  <a:pt x="247" y="1378"/>
                </a:lnTo>
                <a:lnTo>
                  <a:pt x="242" y="1380"/>
                </a:lnTo>
                <a:lnTo>
                  <a:pt x="241" y="1385"/>
                </a:lnTo>
                <a:lnTo>
                  <a:pt x="241" y="1394"/>
                </a:lnTo>
                <a:lnTo>
                  <a:pt x="241" y="1397"/>
                </a:lnTo>
                <a:lnTo>
                  <a:pt x="242" y="1399"/>
                </a:lnTo>
                <a:lnTo>
                  <a:pt x="246" y="1405"/>
                </a:lnTo>
                <a:lnTo>
                  <a:pt x="250" y="1408"/>
                </a:lnTo>
                <a:lnTo>
                  <a:pt x="256" y="1411"/>
                </a:lnTo>
                <a:lnTo>
                  <a:pt x="263" y="1411"/>
                </a:lnTo>
                <a:lnTo>
                  <a:pt x="273" y="1411"/>
                </a:lnTo>
                <a:lnTo>
                  <a:pt x="283" y="1411"/>
                </a:lnTo>
                <a:lnTo>
                  <a:pt x="300" y="1410"/>
                </a:lnTo>
                <a:lnTo>
                  <a:pt x="315" y="1408"/>
                </a:lnTo>
                <a:lnTo>
                  <a:pt x="331" y="1406"/>
                </a:lnTo>
                <a:lnTo>
                  <a:pt x="346" y="1403"/>
                </a:lnTo>
                <a:lnTo>
                  <a:pt x="349" y="1403"/>
                </a:lnTo>
                <a:lnTo>
                  <a:pt x="351" y="1403"/>
                </a:lnTo>
                <a:lnTo>
                  <a:pt x="363" y="1398"/>
                </a:lnTo>
                <a:lnTo>
                  <a:pt x="376" y="1394"/>
                </a:lnTo>
                <a:lnTo>
                  <a:pt x="387" y="1393"/>
                </a:lnTo>
                <a:lnTo>
                  <a:pt x="400" y="1392"/>
                </a:lnTo>
                <a:lnTo>
                  <a:pt x="406" y="1392"/>
                </a:lnTo>
                <a:lnTo>
                  <a:pt x="411" y="1391"/>
                </a:lnTo>
                <a:lnTo>
                  <a:pt x="416" y="1389"/>
                </a:lnTo>
                <a:lnTo>
                  <a:pt x="421" y="1386"/>
                </a:lnTo>
                <a:lnTo>
                  <a:pt x="404" y="1385"/>
                </a:lnTo>
                <a:lnTo>
                  <a:pt x="387" y="1386"/>
                </a:lnTo>
                <a:lnTo>
                  <a:pt x="370" y="1389"/>
                </a:lnTo>
                <a:lnTo>
                  <a:pt x="353" y="1393"/>
                </a:lnTo>
                <a:lnTo>
                  <a:pt x="350" y="1390"/>
                </a:lnTo>
                <a:lnTo>
                  <a:pt x="345" y="1387"/>
                </a:lnTo>
                <a:lnTo>
                  <a:pt x="344" y="1385"/>
                </a:lnTo>
                <a:lnTo>
                  <a:pt x="343" y="1384"/>
                </a:lnTo>
                <a:lnTo>
                  <a:pt x="342" y="1384"/>
                </a:lnTo>
                <a:lnTo>
                  <a:pt x="339" y="1385"/>
                </a:lnTo>
                <a:lnTo>
                  <a:pt x="336" y="1385"/>
                </a:lnTo>
                <a:lnTo>
                  <a:pt x="332" y="1385"/>
                </a:lnTo>
                <a:lnTo>
                  <a:pt x="328" y="1384"/>
                </a:lnTo>
                <a:lnTo>
                  <a:pt x="323" y="1383"/>
                </a:lnTo>
                <a:lnTo>
                  <a:pt x="329" y="1379"/>
                </a:lnTo>
                <a:lnTo>
                  <a:pt x="335" y="1377"/>
                </a:lnTo>
                <a:lnTo>
                  <a:pt x="340" y="1375"/>
                </a:lnTo>
                <a:lnTo>
                  <a:pt x="346" y="1376"/>
                </a:lnTo>
                <a:lnTo>
                  <a:pt x="359" y="1376"/>
                </a:lnTo>
                <a:lnTo>
                  <a:pt x="372" y="1375"/>
                </a:lnTo>
                <a:lnTo>
                  <a:pt x="370" y="1377"/>
                </a:lnTo>
                <a:lnTo>
                  <a:pt x="368" y="1378"/>
                </a:lnTo>
                <a:lnTo>
                  <a:pt x="378" y="1378"/>
                </a:lnTo>
                <a:lnTo>
                  <a:pt x="387" y="1378"/>
                </a:lnTo>
                <a:lnTo>
                  <a:pt x="394" y="1377"/>
                </a:lnTo>
                <a:lnTo>
                  <a:pt x="401" y="1377"/>
                </a:lnTo>
                <a:lnTo>
                  <a:pt x="408" y="1376"/>
                </a:lnTo>
                <a:lnTo>
                  <a:pt x="415" y="1373"/>
                </a:lnTo>
                <a:lnTo>
                  <a:pt x="422" y="1372"/>
                </a:lnTo>
                <a:lnTo>
                  <a:pt x="429" y="1370"/>
                </a:lnTo>
                <a:lnTo>
                  <a:pt x="435" y="1368"/>
                </a:lnTo>
                <a:lnTo>
                  <a:pt x="441" y="1364"/>
                </a:lnTo>
                <a:lnTo>
                  <a:pt x="441" y="1363"/>
                </a:lnTo>
                <a:lnTo>
                  <a:pt x="442" y="1363"/>
                </a:lnTo>
                <a:lnTo>
                  <a:pt x="443" y="1363"/>
                </a:lnTo>
                <a:lnTo>
                  <a:pt x="442" y="1362"/>
                </a:lnTo>
                <a:lnTo>
                  <a:pt x="441" y="1362"/>
                </a:lnTo>
                <a:lnTo>
                  <a:pt x="439" y="1362"/>
                </a:lnTo>
                <a:lnTo>
                  <a:pt x="440" y="1359"/>
                </a:lnTo>
                <a:lnTo>
                  <a:pt x="440" y="1357"/>
                </a:lnTo>
                <a:lnTo>
                  <a:pt x="437" y="1357"/>
                </a:lnTo>
                <a:lnTo>
                  <a:pt x="435" y="1358"/>
                </a:lnTo>
                <a:lnTo>
                  <a:pt x="430" y="1361"/>
                </a:lnTo>
                <a:lnTo>
                  <a:pt x="427" y="1361"/>
                </a:lnTo>
                <a:lnTo>
                  <a:pt x="426" y="1361"/>
                </a:lnTo>
                <a:lnTo>
                  <a:pt x="423" y="1358"/>
                </a:lnTo>
                <a:lnTo>
                  <a:pt x="422" y="1357"/>
                </a:lnTo>
                <a:lnTo>
                  <a:pt x="421" y="1354"/>
                </a:lnTo>
                <a:lnTo>
                  <a:pt x="421" y="1351"/>
                </a:lnTo>
                <a:lnTo>
                  <a:pt x="420" y="1349"/>
                </a:lnTo>
                <a:lnTo>
                  <a:pt x="419" y="1348"/>
                </a:lnTo>
                <a:lnTo>
                  <a:pt x="418" y="1348"/>
                </a:lnTo>
                <a:lnTo>
                  <a:pt x="415" y="1348"/>
                </a:lnTo>
                <a:lnTo>
                  <a:pt x="413" y="1349"/>
                </a:lnTo>
                <a:lnTo>
                  <a:pt x="412" y="1348"/>
                </a:lnTo>
                <a:lnTo>
                  <a:pt x="412" y="1345"/>
                </a:lnTo>
                <a:lnTo>
                  <a:pt x="414" y="1342"/>
                </a:lnTo>
                <a:lnTo>
                  <a:pt x="415" y="1338"/>
                </a:lnTo>
                <a:lnTo>
                  <a:pt x="416" y="1337"/>
                </a:lnTo>
                <a:lnTo>
                  <a:pt x="415" y="1335"/>
                </a:lnTo>
                <a:lnTo>
                  <a:pt x="414" y="1334"/>
                </a:lnTo>
                <a:lnTo>
                  <a:pt x="412" y="1333"/>
                </a:lnTo>
                <a:lnTo>
                  <a:pt x="411" y="1331"/>
                </a:lnTo>
                <a:lnTo>
                  <a:pt x="411" y="1331"/>
                </a:lnTo>
                <a:lnTo>
                  <a:pt x="411" y="1331"/>
                </a:lnTo>
                <a:lnTo>
                  <a:pt x="411" y="1331"/>
                </a:lnTo>
                <a:lnTo>
                  <a:pt x="412" y="1330"/>
                </a:lnTo>
                <a:lnTo>
                  <a:pt x="413" y="1330"/>
                </a:lnTo>
                <a:lnTo>
                  <a:pt x="419" y="1329"/>
                </a:lnTo>
                <a:lnTo>
                  <a:pt x="422" y="1327"/>
                </a:lnTo>
                <a:lnTo>
                  <a:pt x="425" y="1323"/>
                </a:lnTo>
                <a:lnTo>
                  <a:pt x="425" y="1319"/>
                </a:lnTo>
                <a:lnTo>
                  <a:pt x="425" y="1312"/>
                </a:lnTo>
                <a:lnTo>
                  <a:pt x="422" y="1307"/>
                </a:lnTo>
                <a:lnTo>
                  <a:pt x="419" y="1305"/>
                </a:lnTo>
                <a:lnTo>
                  <a:pt x="413" y="1303"/>
                </a:lnTo>
                <a:lnTo>
                  <a:pt x="411" y="1301"/>
                </a:lnTo>
                <a:lnTo>
                  <a:pt x="408" y="1299"/>
                </a:lnTo>
                <a:lnTo>
                  <a:pt x="412" y="1299"/>
                </a:lnTo>
                <a:lnTo>
                  <a:pt x="413" y="1298"/>
                </a:lnTo>
                <a:lnTo>
                  <a:pt x="414" y="1296"/>
                </a:lnTo>
                <a:lnTo>
                  <a:pt x="414" y="1295"/>
                </a:lnTo>
                <a:lnTo>
                  <a:pt x="414" y="1292"/>
                </a:lnTo>
                <a:lnTo>
                  <a:pt x="414" y="1288"/>
                </a:lnTo>
                <a:lnTo>
                  <a:pt x="418" y="1286"/>
                </a:lnTo>
                <a:lnTo>
                  <a:pt x="422" y="1285"/>
                </a:lnTo>
                <a:lnTo>
                  <a:pt x="427" y="1285"/>
                </a:lnTo>
                <a:lnTo>
                  <a:pt x="430" y="1284"/>
                </a:lnTo>
                <a:lnTo>
                  <a:pt x="425" y="1282"/>
                </a:lnTo>
                <a:lnTo>
                  <a:pt x="419" y="1280"/>
                </a:lnTo>
                <a:lnTo>
                  <a:pt x="415" y="1275"/>
                </a:lnTo>
                <a:lnTo>
                  <a:pt x="414" y="1271"/>
                </a:lnTo>
                <a:lnTo>
                  <a:pt x="413" y="1265"/>
                </a:lnTo>
                <a:lnTo>
                  <a:pt x="414" y="1259"/>
                </a:lnTo>
                <a:lnTo>
                  <a:pt x="416" y="1251"/>
                </a:lnTo>
                <a:lnTo>
                  <a:pt x="416" y="1243"/>
                </a:lnTo>
                <a:lnTo>
                  <a:pt x="415" y="1239"/>
                </a:lnTo>
                <a:lnTo>
                  <a:pt x="414" y="1236"/>
                </a:lnTo>
                <a:lnTo>
                  <a:pt x="412" y="1231"/>
                </a:lnTo>
                <a:lnTo>
                  <a:pt x="408" y="1229"/>
                </a:lnTo>
                <a:lnTo>
                  <a:pt x="408" y="1228"/>
                </a:lnTo>
                <a:lnTo>
                  <a:pt x="409" y="1226"/>
                </a:lnTo>
                <a:lnTo>
                  <a:pt x="407" y="1225"/>
                </a:lnTo>
                <a:lnTo>
                  <a:pt x="406" y="1224"/>
                </a:lnTo>
                <a:lnTo>
                  <a:pt x="407" y="1225"/>
                </a:lnTo>
                <a:lnTo>
                  <a:pt x="409" y="1226"/>
                </a:lnTo>
                <a:lnTo>
                  <a:pt x="412" y="1225"/>
                </a:lnTo>
                <a:lnTo>
                  <a:pt x="413" y="1225"/>
                </a:lnTo>
                <a:lnTo>
                  <a:pt x="414" y="1224"/>
                </a:lnTo>
                <a:lnTo>
                  <a:pt x="415" y="1223"/>
                </a:lnTo>
                <a:lnTo>
                  <a:pt x="415" y="1223"/>
                </a:lnTo>
                <a:lnTo>
                  <a:pt x="416" y="1222"/>
                </a:lnTo>
                <a:lnTo>
                  <a:pt x="419" y="1219"/>
                </a:lnTo>
                <a:lnTo>
                  <a:pt x="421" y="1216"/>
                </a:lnTo>
                <a:lnTo>
                  <a:pt x="422" y="1211"/>
                </a:lnTo>
                <a:lnTo>
                  <a:pt x="423" y="1207"/>
                </a:lnTo>
                <a:lnTo>
                  <a:pt x="425" y="1202"/>
                </a:lnTo>
                <a:lnTo>
                  <a:pt x="423" y="1197"/>
                </a:lnTo>
                <a:lnTo>
                  <a:pt x="423" y="1194"/>
                </a:lnTo>
                <a:lnTo>
                  <a:pt x="422" y="1190"/>
                </a:lnTo>
                <a:lnTo>
                  <a:pt x="420" y="1188"/>
                </a:lnTo>
                <a:lnTo>
                  <a:pt x="416" y="1188"/>
                </a:lnTo>
                <a:lnTo>
                  <a:pt x="416" y="1187"/>
                </a:lnTo>
                <a:lnTo>
                  <a:pt x="415" y="1187"/>
                </a:lnTo>
                <a:lnTo>
                  <a:pt x="415" y="1184"/>
                </a:lnTo>
                <a:lnTo>
                  <a:pt x="415" y="1182"/>
                </a:lnTo>
                <a:lnTo>
                  <a:pt x="415" y="1180"/>
                </a:lnTo>
                <a:lnTo>
                  <a:pt x="418" y="1179"/>
                </a:lnTo>
                <a:lnTo>
                  <a:pt x="421" y="1177"/>
                </a:lnTo>
                <a:lnTo>
                  <a:pt x="423" y="1176"/>
                </a:lnTo>
                <a:lnTo>
                  <a:pt x="425" y="1175"/>
                </a:lnTo>
                <a:lnTo>
                  <a:pt x="425" y="1173"/>
                </a:lnTo>
                <a:lnTo>
                  <a:pt x="423" y="1169"/>
                </a:lnTo>
                <a:lnTo>
                  <a:pt x="421" y="1166"/>
                </a:lnTo>
                <a:lnTo>
                  <a:pt x="420" y="1162"/>
                </a:lnTo>
                <a:lnTo>
                  <a:pt x="419" y="1159"/>
                </a:lnTo>
                <a:lnTo>
                  <a:pt x="418" y="1141"/>
                </a:lnTo>
                <a:lnTo>
                  <a:pt x="415" y="1124"/>
                </a:lnTo>
                <a:lnTo>
                  <a:pt x="414" y="1105"/>
                </a:lnTo>
                <a:lnTo>
                  <a:pt x="412" y="1087"/>
                </a:lnTo>
                <a:lnTo>
                  <a:pt x="412" y="1086"/>
                </a:lnTo>
                <a:lnTo>
                  <a:pt x="412" y="1085"/>
                </a:lnTo>
                <a:lnTo>
                  <a:pt x="409" y="1077"/>
                </a:lnTo>
                <a:lnTo>
                  <a:pt x="408" y="1069"/>
                </a:lnTo>
                <a:lnTo>
                  <a:pt x="407" y="1061"/>
                </a:lnTo>
                <a:lnTo>
                  <a:pt x="406" y="1052"/>
                </a:lnTo>
                <a:lnTo>
                  <a:pt x="402" y="1051"/>
                </a:lnTo>
                <a:lnTo>
                  <a:pt x="399" y="1049"/>
                </a:lnTo>
                <a:lnTo>
                  <a:pt x="402" y="1051"/>
                </a:lnTo>
                <a:lnTo>
                  <a:pt x="406" y="1052"/>
                </a:lnTo>
                <a:lnTo>
                  <a:pt x="406" y="1045"/>
                </a:lnTo>
                <a:lnTo>
                  <a:pt x="407" y="1040"/>
                </a:lnTo>
                <a:lnTo>
                  <a:pt x="408" y="1034"/>
                </a:lnTo>
                <a:lnTo>
                  <a:pt x="409" y="1028"/>
                </a:lnTo>
                <a:lnTo>
                  <a:pt x="413" y="1022"/>
                </a:lnTo>
                <a:lnTo>
                  <a:pt x="416" y="1019"/>
                </a:lnTo>
                <a:lnTo>
                  <a:pt x="402" y="1013"/>
                </a:lnTo>
                <a:lnTo>
                  <a:pt x="387" y="1008"/>
                </a:lnTo>
                <a:lnTo>
                  <a:pt x="373" y="1002"/>
                </a:lnTo>
                <a:lnTo>
                  <a:pt x="359" y="998"/>
                </a:lnTo>
                <a:lnTo>
                  <a:pt x="346" y="1013"/>
                </a:lnTo>
                <a:lnTo>
                  <a:pt x="335" y="1028"/>
                </a:lnTo>
                <a:lnTo>
                  <a:pt x="346" y="1013"/>
                </a:lnTo>
                <a:lnTo>
                  <a:pt x="359" y="998"/>
                </a:lnTo>
                <a:lnTo>
                  <a:pt x="373" y="1002"/>
                </a:lnTo>
                <a:lnTo>
                  <a:pt x="387" y="1008"/>
                </a:lnTo>
                <a:lnTo>
                  <a:pt x="402" y="1013"/>
                </a:lnTo>
                <a:lnTo>
                  <a:pt x="416" y="1019"/>
                </a:lnTo>
                <a:lnTo>
                  <a:pt x="422" y="1014"/>
                </a:lnTo>
                <a:lnTo>
                  <a:pt x="429" y="1012"/>
                </a:lnTo>
                <a:lnTo>
                  <a:pt x="437" y="1009"/>
                </a:lnTo>
                <a:lnTo>
                  <a:pt x="446" y="1008"/>
                </a:lnTo>
                <a:lnTo>
                  <a:pt x="462" y="1008"/>
                </a:lnTo>
                <a:lnTo>
                  <a:pt x="477" y="1009"/>
                </a:lnTo>
                <a:lnTo>
                  <a:pt x="491" y="1010"/>
                </a:lnTo>
                <a:lnTo>
                  <a:pt x="503" y="1012"/>
                </a:lnTo>
                <a:lnTo>
                  <a:pt x="509" y="1014"/>
                </a:lnTo>
                <a:lnTo>
                  <a:pt x="513" y="1015"/>
                </a:lnTo>
                <a:lnTo>
                  <a:pt x="519" y="1019"/>
                </a:lnTo>
                <a:lnTo>
                  <a:pt x="524" y="1021"/>
                </a:lnTo>
                <a:lnTo>
                  <a:pt x="517" y="1010"/>
                </a:lnTo>
                <a:lnTo>
                  <a:pt x="512" y="999"/>
                </a:lnTo>
                <a:lnTo>
                  <a:pt x="517" y="1010"/>
                </a:lnTo>
                <a:lnTo>
                  <a:pt x="524" y="1021"/>
                </a:lnTo>
                <a:lnTo>
                  <a:pt x="528" y="1024"/>
                </a:lnTo>
                <a:lnTo>
                  <a:pt x="531" y="1029"/>
                </a:lnTo>
                <a:lnTo>
                  <a:pt x="535" y="1034"/>
                </a:lnTo>
                <a:lnTo>
                  <a:pt x="537" y="1040"/>
                </a:lnTo>
                <a:lnTo>
                  <a:pt x="542" y="1049"/>
                </a:lnTo>
                <a:lnTo>
                  <a:pt x="547" y="1058"/>
                </a:lnTo>
                <a:lnTo>
                  <a:pt x="553" y="1068"/>
                </a:lnTo>
                <a:lnTo>
                  <a:pt x="560" y="1077"/>
                </a:lnTo>
                <a:lnTo>
                  <a:pt x="565" y="1083"/>
                </a:lnTo>
                <a:lnTo>
                  <a:pt x="571" y="1091"/>
                </a:lnTo>
                <a:lnTo>
                  <a:pt x="575" y="1098"/>
                </a:lnTo>
                <a:lnTo>
                  <a:pt x="579" y="1105"/>
                </a:lnTo>
                <a:lnTo>
                  <a:pt x="580" y="1107"/>
                </a:lnTo>
                <a:lnTo>
                  <a:pt x="581" y="1109"/>
                </a:lnTo>
                <a:lnTo>
                  <a:pt x="587" y="1120"/>
                </a:lnTo>
                <a:lnTo>
                  <a:pt x="592" y="1131"/>
                </a:lnTo>
                <a:lnTo>
                  <a:pt x="597" y="1142"/>
                </a:lnTo>
                <a:lnTo>
                  <a:pt x="602" y="1154"/>
                </a:lnTo>
                <a:lnTo>
                  <a:pt x="604" y="1159"/>
                </a:lnTo>
                <a:lnTo>
                  <a:pt x="606" y="1165"/>
                </a:lnTo>
                <a:lnTo>
                  <a:pt x="609" y="1170"/>
                </a:lnTo>
                <a:lnTo>
                  <a:pt x="613" y="1175"/>
                </a:lnTo>
                <a:lnTo>
                  <a:pt x="613" y="1175"/>
                </a:lnTo>
                <a:lnTo>
                  <a:pt x="613" y="1176"/>
                </a:lnTo>
                <a:lnTo>
                  <a:pt x="614" y="1181"/>
                </a:lnTo>
                <a:lnTo>
                  <a:pt x="618" y="1184"/>
                </a:lnTo>
                <a:lnTo>
                  <a:pt x="618" y="1184"/>
                </a:lnTo>
                <a:lnTo>
                  <a:pt x="618" y="1188"/>
                </a:lnTo>
                <a:lnTo>
                  <a:pt x="619" y="1190"/>
                </a:lnTo>
                <a:lnTo>
                  <a:pt x="621" y="1193"/>
                </a:lnTo>
                <a:lnTo>
                  <a:pt x="622" y="1194"/>
                </a:lnTo>
                <a:lnTo>
                  <a:pt x="622" y="1194"/>
                </a:lnTo>
                <a:lnTo>
                  <a:pt x="629" y="1207"/>
                </a:lnTo>
                <a:lnTo>
                  <a:pt x="636" y="1219"/>
                </a:lnTo>
                <a:lnTo>
                  <a:pt x="642" y="1231"/>
                </a:lnTo>
                <a:lnTo>
                  <a:pt x="649" y="1242"/>
                </a:lnTo>
                <a:lnTo>
                  <a:pt x="655" y="1253"/>
                </a:lnTo>
                <a:lnTo>
                  <a:pt x="661" y="1265"/>
                </a:lnTo>
                <a:lnTo>
                  <a:pt x="661" y="1266"/>
                </a:lnTo>
                <a:lnTo>
                  <a:pt x="662" y="1266"/>
                </a:lnTo>
                <a:lnTo>
                  <a:pt x="662" y="1266"/>
                </a:lnTo>
                <a:lnTo>
                  <a:pt x="664" y="1272"/>
                </a:lnTo>
                <a:lnTo>
                  <a:pt x="667" y="1277"/>
                </a:lnTo>
                <a:lnTo>
                  <a:pt x="674" y="1289"/>
                </a:lnTo>
                <a:lnTo>
                  <a:pt x="680" y="1303"/>
                </a:lnTo>
                <a:lnTo>
                  <a:pt x="684" y="1317"/>
                </a:lnTo>
                <a:lnTo>
                  <a:pt x="687" y="1331"/>
                </a:lnTo>
                <a:lnTo>
                  <a:pt x="688" y="1331"/>
                </a:lnTo>
                <a:lnTo>
                  <a:pt x="688" y="1331"/>
                </a:lnTo>
                <a:lnTo>
                  <a:pt x="688" y="1331"/>
                </a:lnTo>
                <a:lnTo>
                  <a:pt x="687" y="1331"/>
                </a:lnTo>
                <a:lnTo>
                  <a:pt x="684" y="1334"/>
                </a:lnTo>
                <a:lnTo>
                  <a:pt x="681" y="1336"/>
                </a:lnTo>
                <a:lnTo>
                  <a:pt x="677" y="1342"/>
                </a:lnTo>
                <a:lnTo>
                  <a:pt x="675" y="1347"/>
                </a:lnTo>
                <a:lnTo>
                  <a:pt x="675" y="1350"/>
                </a:lnTo>
                <a:lnTo>
                  <a:pt x="675" y="1352"/>
                </a:lnTo>
                <a:lnTo>
                  <a:pt x="676" y="1356"/>
                </a:lnTo>
                <a:lnTo>
                  <a:pt x="678" y="1359"/>
                </a:lnTo>
                <a:lnTo>
                  <a:pt x="680" y="1361"/>
                </a:lnTo>
                <a:lnTo>
                  <a:pt x="678" y="1363"/>
                </a:lnTo>
                <a:lnTo>
                  <a:pt x="677" y="1363"/>
                </a:lnTo>
                <a:lnTo>
                  <a:pt x="675" y="1363"/>
                </a:lnTo>
                <a:lnTo>
                  <a:pt x="667" y="1359"/>
                </a:lnTo>
                <a:lnTo>
                  <a:pt x="660" y="1358"/>
                </a:lnTo>
                <a:lnTo>
                  <a:pt x="657" y="1358"/>
                </a:lnTo>
                <a:lnTo>
                  <a:pt x="655" y="1359"/>
                </a:lnTo>
                <a:lnTo>
                  <a:pt x="654" y="1361"/>
                </a:lnTo>
                <a:lnTo>
                  <a:pt x="653" y="1362"/>
                </a:lnTo>
                <a:lnTo>
                  <a:pt x="653" y="1365"/>
                </a:lnTo>
                <a:lnTo>
                  <a:pt x="654" y="1366"/>
                </a:lnTo>
                <a:lnTo>
                  <a:pt x="656" y="1366"/>
                </a:lnTo>
                <a:lnTo>
                  <a:pt x="658" y="1366"/>
                </a:lnTo>
                <a:lnTo>
                  <a:pt x="658" y="1368"/>
                </a:lnTo>
                <a:lnTo>
                  <a:pt x="658" y="1366"/>
                </a:lnTo>
                <a:lnTo>
                  <a:pt x="658" y="1366"/>
                </a:lnTo>
                <a:lnTo>
                  <a:pt x="661" y="1368"/>
                </a:lnTo>
                <a:lnTo>
                  <a:pt x="663" y="1368"/>
                </a:lnTo>
                <a:lnTo>
                  <a:pt x="673" y="1369"/>
                </a:lnTo>
                <a:lnTo>
                  <a:pt x="682" y="1371"/>
                </a:lnTo>
                <a:lnTo>
                  <a:pt x="683" y="1373"/>
                </a:lnTo>
                <a:lnTo>
                  <a:pt x="683" y="1376"/>
                </a:lnTo>
                <a:lnTo>
                  <a:pt x="684" y="1382"/>
                </a:lnTo>
                <a:lnTo>
                  <a:pt x="688" y="1389"/>
                </a:lnTo>
                <a:lnTo>
                  <a:pt x="690" y="1391"/>
                </a:lnTo>
                <a:lnTo>
                  <a:pt x="692" y="1391"/>
                </a:lnTo>
                <a:lnTo>
                  <a:pt x="697" y="1392"/>
                </a:lnTo>
                <a:lnTo>
                  <a:pt x="699" y="1394"/>
                </a:lnTo>
                <a:lnTo>
                  <a:pt x="701" y="1398"/>
                </a:lnTo>
                <a:lnTo>
                  <a:pt x="701" y="1403"/>
                </a:lnTo>
                <a:lnTo>
                  <a:pt x="696" y="1404"/>
                </a:lnTo>
                <a:lnTo>
                  <a:pt x="690" y="1404"/>
                </a:lnTo>
                <a:lnTo>
                  <a:pt x="689" y="1405"/>
                </a:lnTo>
                <a:lnTo>
                  <a:pt x="687" y="1406"/>
                </a:lnTo>
                <a:lnTo>
                  <a:pt x="685" y="1407"/>
                </a:lnTo>
                <a:lnTo>
                  <a:pt x="684" y="1411"/>
                </a:lnTo>
                <a:lnTo>
                  <a:pt x="690" y="1411"/>
                </a:lnTo>
                <a:lnTo>
                  <a:pt x="697" y="1411"/>
                </a:lnTo>
                <a:lnTo>
                  <a:pt x="703" y="1411"/>
                </a:lnTo>
                <a:lnTo>
                  <a:pt x="709" y="1412"/>
                </a:lnTo>
                <a:lnTo>
                  <a:pt x="715" y="1413"/>
                </a:lnTo>
                <a:lnTo>
                  <a:pt x="720" y="1414"/>
                </a:lnTo>
                <a:lnTo>
                  <a:pt x="715" y="1413"/>
                </a:lnTo>
                <a:lnTo>
                  <a:pt x="709" y="1412"/>
                </a:lnTo>
                <a:lnTo>
                  <a:pt x="703" y="1411"/>
                </a:lnTo>
                <a:lnTo>
                  <a:pt x="697" y="1411"/>
                </a:lnTo>
                <a:lnTo>
                  <a:pt x="690" y="1411"/>
                </a:lnTo>
                <a:lnTo>
                  <a:pt x="684" y="1411"/>
                </a:lnTo>
                <a:lnTo>
                  <a:pt x="680" y="1417"/>
                </a:lnTo>
                <a:lnTo>
                  <a:pt x="675" y="1421"/>
                </a:lnTo>
                <a:lnTo>
                  <a:pt x="671" y="1425"/>
                </a:lnTo>
                <a:lnTo>
                  <a:pt x="670" y="1428"/>
                </a:lnTo>
                <a:lnTo>
                  <a:pt x="669" y="1429"/>
                </a:lnTo>
                <a:lnTo>
                  <a:pt x="668" y="1431"/>
                </a:lnTo>
                <a:lnTo>
                  <a:pt x="664" y="1433"/>
                </a:lnTo>
                <a:lnTo>
                  <a:pt x="662" y="1436"/>
                </a:lnTo>
                <a:lnTo>
                  <a:pt x="661" y="1440"/>
                </a:lnTo>
                <a:lnTo>
                  <a:pt x="660" y="1445"/>
                </a:lnTo>
                <a:lnTo>
                  <a:pt x="657" y="1445"/>
                </a:lnTo>
                <a:lnTo>
                  <a:pt x="656" y="1446"/>
                </a:lnTo>
                <a:lnTo>
                  <a:pt x="650" y="1454"/>
                </a:lnTo>
                <a:lnTo>
                  <a:pt x="644" y="1462"/>
                </a:lnTo>
                <a:lnTo>
                  <a:pt x="647" y="1462"/>
                </a:lnTo>
                <a:lnTo>
                  <a:pt x="649" y="1462"/>
                </a:lnTo>
                <a:lnTo>
                  <a:pt x="649" y="1464"/>
                </a:lnTo>
                <a:lnTo>
                  <a:pt x="650" y="1466"/>
                </a:lnTo>
                <a:lnTo>
                  <a:pt x="651" y="1467"/>
                </a:lnTo>
                <a:lnTo>
                  <a:pt x="654" y="1468"/>
                </a:lnTo>
                <a:lnTo>
                  <a:pt x="654" y="1470"/>
                </a:lnTo>
                <a:lnTo>
                  <a:pt x="654" y="1471"/>
                </a:lnTo>
                <a:lnTo>
                  <a:pt x="653" y="1474"/>
                </a:lnTo>
                <a:lnTo>
                  <a:pt x="650" y="1473"/>
                </a:lnTo>
                <a:lnTo>
                  <a:pt x="647" y="1471"/>
                </a:lnTo>
                <a:lnTo>
                  <a:pt x="643" y="1471"/>
                </a:lnTo>
                <a:lnTo>
                  <a:pt x="640" y="1474"/>
                </a:lnTo>
                <a:lnTo>
                  <a:pt x="637" y="1476"/>
                </a:lnTo>
                <a:lnTo>
                  <a:pt x="632" y="1480"/>
                </a:lnTo>
                <a:lnTo>
                  <a:pt x="626" y="1483"/>
                </a:lnTo>
                <a:lnTo>
                  <a:pt x="620" y="1483"/>
                </a:lnTo>
                <a:lnTo>
                  <a:pt x="615" y="1485"/>
                </a:lnTo>
                <a:lnTo>
                  <a:pt x="612" y="1488"/>
                </a:lnTo>
                <a:lnTo>
                  <a:pt x="608" y="1490"/>
                </a:lnTo>
                <a:lnTo>
                  <a:pt x="605" y="1495"/>
                </a:lnTo>
                <a:lnTo>
                  <a:pt x="602" y="1498"/>
                </a:lnTo>
                <a:lnTo>
                  <a:pt x="601" y="1504"/>
                </a:lnTo>
                <a:lnTo>
                  <a:pt x="600" y="1509"/>
                </a:lnTo>
                <a:lnTo>
                  <a:pt x="600" y="1510"/>
                </a:lnTo>
                <a:lnTo>
                  <a:pt x="600" y="1510"/>
                </a:lnTo>
                <a:lnTo>
                  <a:pt x="605" y="1512"/>
                </a:lnTo>
                <a:lnTo>
                  <a:pt x="609" y="1513"/>
                </a:lnTo>
                <a:lnTo>
                  <a:pt x="605" y="1512"/>
                </a:lnTo>
                <a:lnTo>
                  <a:pt x="600" y="1510"/>
                </a:lnTo>
                <a:lnTo>
                  <a:pt x="599" y="1511"/>
                </a:lnTo>
                <a:lnTo>
                  <a:pt x="599" y="1511"/>
                </a:lnTo>
                <a:lnTo>
                  <a:pt x="598" y="1511"/>
                </a:lnTo>
                <a:lnTo>
                  <a:pt x="599" y="1512"/>
                </a:lnTo>
                <a:lnTo>
                  <a:pt x="599" y="1516"/>
                </a:lnTo>
                <a:lnTo>
                  <a:pt x="600" y="1518"/>
                </a:lnTo>
                <a:lnTo>
                  <a:pt x="595" y="1520"/>
                </a:lnTo>
                <a:lnTo>
                  <a:pt x="591" y="1522"/>
                </a:lnTo>
                <a:lnTo>
                  <a:pt x="588" y="1523"/>
                </a:lnTo>
                <a:lnTo>
                  <a:pt x="587" y="1525"/>
                </a:lnTo>
                <a:lnTo>
                  <a:pt x="587" y="1527"/>
                </a:lnTo>
                <a:lnTo>
                  <a:pt x="588" y="1527"/>
                </a:lnTo>
                <a:lnTo>
                  <a:pt x="595" y="1529"/>
                </a:lnTo>
                <a:lnTo>
                  <a:pt x="602" y="1531"/>
                </a:lnTo>
                <a:lnTo>
                  <a:pt x="609" y="1532"/>
                </a:lnTo>
                <a:lnTo>
                  <a:pt x="616" y="1531"/>
                </a:lnTo>
                <a:lnTo>
                  <a:pt x="618" y="1531"/>
                </a:lnTo>
                <a:lnTo>
                  <a:pt x="619" y="1532"/>
                </a:lnTo>
                <a:lnTo>
                  <a:pt x="628" y="1533"/>
                </a:lnTo>
                <a:lnTo>
                  <a:pt x="636" y="1534"/>
                </a:lnTo>
                <a:lnTo>
                  <a:pt x="644" y="1533"/>
                </a:lnTo>
                <a:lnTo>
                  <a:pt x="653" y="1532"/>
                </a:lnTo>
                <a:lnTo>
                  <a:pt x="655" y="1532"/>
                </a:lnTo>
                <a:lnTo>
                  <a:pt x="656" y="1532"/>
                </a:lnTo>
                <a:lnTo>
                  <a:pt x="662" y="1533"/>
                </a:lnTo>
                <a:lnTo>
                  <a:pt x="668" y="1533"/>
                </a:lnTo>
                <a:lnTo>
                  <a:pt x="674" y="1532"/>
                </a:lnTo>
                <a:lnTo>
                  <a:pt x="680" y="1531"/>
                </a:lnTo>
                <a:lnTo>
                  <a:pt x="681" y="1531"/>
                </a:lnTo>
                <a:lnTo>
                  <a:pt x="682" y="1531"/>
                </a:lnTo>
                <a:lnTo>
                  <a:pt x="684" y="1532"/>
                </a:lnTo>
                <a:lnTo>
                  <a:pt x="685" y="1534"/>
                </a:lnTo>
                <a:lnTo>
                  <a:pt x="687" y="1534"/>
                </a:lnTo>
                <a:lnTo>
                  <a:pt x="689" y="1534"/>
                </a:lnTo>
                <a:lnTo>
                  <a:pt x="691" y="1532"/>
                </a:lnTo>
                <a:lnTo>
                  <a:pt x="695" y="1531"/>
                </a:lnTo>
                <a:lnTo>
                  <a:pt x="704" y="1530"/>
                </a:lnTo>
                <a:lnTo>
                  <a:pt x="715" y="1529"/>
                </a:lnTo>
                <a:lnTo>
                  <a:pt x="724" y="1527"/>
                </a:lnTo>
                <a:lnTo>
                  <a:pt x="733" y="1524"/>
                </a:lnTo>
                <a:lnTo>
                  <a:pt x="747" y="1519"/>
                </a:lnTo>
                <a:lnTo>
                  <a:pt x="761" y="1515"/>
                </a:lnTo>
                <a:lnTo>
                  <a:pt x="775" y="1511"/>
                </a:lnTo>
                <a:lnTo>
                  <a:pt x="791" y="1506"/>
                </a:lnTo>
                <a:lnTo>
                  <a:pt x="802" y="1504"/>
                </a:lnTo>
                <a:lnTo>
                  <a:pt x="813" y="1502"/>
                </a:lnTo>
                <a:lnTo>
                  <a:pt x="816" y="1499"/>
                </a:lnTo>
                <a:lnTo>
                  <a:pt x="818" y="1497"/>
                </a:lnTo>
                <a:lnTo>
                  <a:pt x="818" y="1495"/>
                </a:lnTo>
                <a:lnTo>
                  <a:pt x="816" y="1494"/>
                </a:lnTo>
                <a:lnTo>
                  <a:pt x="814" y="1494"/>
                </a:lnTo>
                <a:lnTo>
                  <a:pt x="813" y="1494"/>
                </a:lnTo>
                <a:lnTo>
                  <a:pt x="799" y="1490"/>
                </a:lnTo>
                <a:lnTo>
                  <a:pt x="785" y="1488"/>
                </a:lnTo>
                <a:lnTo>
                  <a:pt x="781" y="1489"/>
                </a:lnTo>
                <a:lnTo>
                  <a:pt x="778" y="1489"/>
                </a:lnTo>
                <a:lnTo>
                  <a:pt x="774" y="1488"/>
                </a:lnTo>
                <a:lnTo>
                  <a:pt x="772" y="1487"/>
                </a:lnTo>
                <a:lnTo>
                  <a:pt x="787" y="1483"/>
                </a:lnTo>
                <a:lnTo>
                  <a:pt x="804" y="1478"/>
                </a:lnTo>
                <a:lnTo>
                  <a:pt x="819" y="1473"/>
                </a:lnTo>
                <a:lnTo>
                  <a:pt x="833" y="1464"/>
                </a:lnTo>
                <a:lnTo>
                  <a:pt x="835" y="1463"/>
                </a:lnTo>
                <a:lnTo>
                  <a:pt x="837" y="1461"/>
                </a:lnTo>
                <a:lnTo>
                  <a:pt x="839" y="1459"/>
                </a:lnTo>
                <a:lnTo>
                  <a:pt x="839" y="1455"/>
                </a:lnTo>
                <a:lnTo>
                  <a:pt x="837" y="1450"/>
                </a:lnTo>
                <a:lnTo>
                  <a:pt x="835" y="1447"/>
                </a:lnTo>
                <a:lnTo>
                  <a:pt x="832" y="1446"/>
                </a:lnTo>
                <a:lnTo>
                  <a:pt x="827" y="1445"/>
                </a:lnTo>
                <a:lnTo>
                  <a:pt x="819" y="1443"/>
                </a:lnTo>
                <a:lnTo>
                  <a:pt x="812" y="1442"/>
                </a:lnTo>
                <a:lnTo>
                  <a:pt x="807" y="1442"/>
                </a:lnTo>
                <a:lnTo>
                  <a:pt x="804" y="1440"/>
                </a:lnTo>
                <a:lnTo>
                  <a:pt x="800" y="1439"/>
                </a:lnTo>
                <a:lnTo>
                  <a:pt x="796" y="1435"/>
                </a:lnTo>
                <a:lnTo>
                  <a:pt x="795" y="1434"/>
                </a:lnTo>
                <a:lnTo>
                  <a:pt x="793" y="1434"/>
                </a:lnTo>
                <a:lnTo>
                  <a:pt x="791" y="1435"/>
                </a:lnTo>
                <a:lnTo>
                  <a:pt x="789" y="1436"/>
                </a:lnTo>
                <a:lnTo>
                  <a:pt x="782" y="1446"/>
                </a:lnTo>
                <a:lnTo>
                  <a:pt x="774" y="1454"/>
                </a:lnTo>
                <a:lnTo>
                  <a:pt x="767" y="1469"/>
                </a:lnTo>
                <a:lnTo>
                  <a:pt x="760" y="1485"/>
                </a:lnTo>
                <a:lnTo>
                  <a:pt x="760" y="1485"/>
                </a:lnTo>
                <a:lnTo>
                  <a:pt x="760" y="1485"/>
                </a:lnTo>
                <a:lnTo>
                  <a:pt x="760" y="1490"/>
                </a:lnTo>
                <a:lnTo>
                  <a:pt x="759" y="1491"/>
                </a:lnTo>
                <a:lnTo>
                  <a:pt x="757" y="1491"/>
                </a:lnTo>
                <a:lnTo>
                  <a:pt x="754" y="1491"/>
                </a:lnTo>
                <a:lnTo>
                  <a:pt x="749" y="1490"/>
                </a:lnTo>
                <a:lnTo>
                  <a:pt x="742" y="1488"/>
                </a:lnTo>
                <a:lnTo>
                  <a:pt x="746" y="1485"/>
                </a:lnTo>
                <a:lnTo>
                  <a:pt x="749" y="1483"/>
                </a:lnTo>
                <a:lnTo>
                  <a:pt x="750" y="1481"/>
                </a:lnTo>
                <a:lnTo>
                  <a:pt x="751" y="1477"/>
                </a:lnTo>
                <a:lnTo>
                  <a:pt x="745" y="1480"/>
                </a:lnTo>
                <a:lnTo>
                  <a:pt x="739" y="1482"/>
                </a:lnTo>
                <a:lnTo>
                  <a:pt x="737" y="1483"/>
                </a:lnTo>
                <a:lnTo>
                  <a:pt x="735" y="1482"/>
                </a:lnTo>
                <a:lnTo>
                  <a:pt x="735" y="1480"/>
                </a:lnTo>
                <a:lnTo>
                  <a:pt x="736" y="1477"/>
                </a:lnTo>
                <a:lnTo>
                  <a:pt x="739" y="1471"/>
                </a:lnTo>
                <a:lnTo>
                  <a:pt x="739" y="1464"/>
                </a:lnTo>
                <a:lnTo>
                  <a:pt x="745" y="1463"/>
                </a:lnTo>
                <a:lnTo>
                  <a:pt x="750" y="1462"/>
                </a:lnTo>
                <a:lnTo>
                  <a:pt x="753" y="1461"/>
                </a:lnTo>
                <a:lnTo>
                  <a:pt x="757" y="1459"/>
                </a:lnTo>
                <a:lnTo>
                  <a:pt x="759" y="1456"/>
                </a:lnTo>
                <a:lnTo>
                  <a:pt x="760" y="1452"/>
                </a:lnTo>
                <a:lnTo>
                  <a:pt x="764" y="1453"/>
                </a:lnTo>
                <a:lnTo>
                  <a:pt x="768" y="1454"/>
                </a:lnTo>
                <a:lnTo>
                  <a:pt x="770" y="1454"/>
                </a:lnTo>
                <a:lnTo>
                  <a:pt x="771" y="1453"/>
                </a:lnTo>
                <a:lnTo>
                  <a:pt x="771" y="1449"/>
                </a:lnTo>
                <a:lnTo>
                  <a:pt x="771" y="1446"/>
                </a:lnTo>
                <a:lnTo>
                  <a:pt x="773" y="1445"/>
                </a:lnTo>
                <a:lnTo>
                  <a:pt x="774" y="1443"/>
                </a:lnTo>
                <a:lnTo>
                  <a:pt x="775" y="1441"/>
                </a:lnTo>
                <a:lnTo>
                  <a:pt x="775" y="1440"/>
                </a:lnTo>
                <a:lnTo>
                  <a:pt x="773" y="1436"/>
                </a:lnTo>
                <a:lnTo>
                  <a:pt x="771" y="1434"/>
                </a:lnTo>
                <a:lnTo>
                  <a:pt x="770" y="1432"/>
                </a:lnTo>
                <a:lnTo>
                  <a:pt x="771" y="1431"/>
                </a:lnTo>
                <a:lnTo>
                  <a:pt x="775" y="1419"/>
                </a:lnTo>
                <a:lnTo>
                  <a:pt x="780" y="1408"/>
                </a:lnTo>
                <a:lnTo>
                  <a:pt x="782" y="1404"/>
                </a:lnTo>
                <a:lnTo>
                  <a:pt x="782" y="1399"/>
                </a:lnTo>
                <a:lnTo>
                  <a:pt x="782" y="1393"/>
                </a:lnTo>
                <a:lnTo>
                  <a:pt x="782" y="1389"/>
                </a:lnTo>
                <a:lnTo>
                  <a:pt x="789" y="1393"/>
                </a:lnTo>
                <a:lnTo>
                  <a:pt x="795" y="1398"/>
                </a:lnTo>
                <a:lnTo>
                  <a:pt x="798" y="1401"/>
                </a:lnTo>
                <a:lnTo>
                  <a:pt x="799" y="1405"/>
                </a:lnTo>
                <a:lnTo>
                  <a:pt x="800" y="1408"/>
                </a:lnTo>
                <a:lnTo>
                  <a:pt x="800" y="1413"/>
                </a:lnTo>
                <a:lnTo>
                  <a:pt x="801" y="1417"/>
                </a:lnTo>
                <a:lnTo>
                  <a:pt x="805" y="1419"/>
                </a:lnTo>
                <a:lnTo>
                  <a:pt x="808" y="1419"/>
                </a:lnTo>
                <a:lnTo>
                  <a:pt x="812" y="1418"/>
                </a:lnTo>
                <a:lnTo>
                  <a:pt x="816" y="1421"/>
                </a:lnTo>
                <a:lnTo>
                  <a:pt x="822" y="1424"/>
                </a:lnTo>
                <a:lnTo>
                  <a:pt x="822" y="1426"/>
                </a:lnTo>
                <a:lnTo>
                  <a:pt x="823" y="1428"/>
                </a:lnTo>
                <a:lnTo>
                  <a:pt x="825" y="1429"/>
                </a:lnTo>
                <a:lnTo>
                  <a:pt x="826" y="1429"/>
                </a:lnTo>
                <a:lnTo>
                  <a:pt x="829" y="1431"/>
                </a:lnTo>
                <a:lnTo>
                  <a:pt x="833" y="1431"/>
                </a:lnTo>
                <a:lnTo>
                  <a:pt x="869" y="1431"/>
                </a:lnTo>
                <a:lnTo>
                  <a:pt x="906" y="1429"/>
                </a:lnTo>
                <a:lnTo>
                  <a:pt x="943" y="1427"/>
                </a:lnTo>
                <a:lnTo>
                  <a:pt x="980" y="1424"/>
                </a:lnTo>
                <a:lnTo>
                  <a:pt x="984" y="1422"/>
                </a:lnTo>
                <a:lnTo>
                  <a:pt x="988" y="1420"/>
                </a:lnTo>
                <a:lnTo>
                  <a:pt x="988" y="1419"/>
                </a:lnTo>
                <a:lnTo>
                  <a:pt x="989" y="1418"/>
                </a:lnTo>
                <a:lnTo>
                  <a:pt x="988" y="1419"/>
                </a:lnTo>
                <a:lnTo>
                  <a:pt x="988" y="1420"/>
                </a:lnTo>
                <a:lnTo>
                  <a:pt x="992" y="1418"/>
                </a:lnTo>
                <a:lnTo>
                  <a:pt x="995" y="1415"/>
                </a:lnTo>
                <a:lnTo>
                  <a:pt x="998" y="1412"/>
                </a:lnTo>
                <a:lnTo>
                  <a:pt x="1000" y="1408"/>
                </a:lnTo>
                <a:lnTo>
                  <a:pt x="1001" y="1406"/>
                </a:lnTo>
                <a:lnTo>
                  <a:pt x="1001" y="1405"/>
                </a:lnTo>
                <a:lnTo>
                  <a:pt x="1000" y="1404"/>
                </a:lnTo>
                <a:lnTo>
                  <a:pt x="998" y="1404"/>
                </a:lnTo>
                <a:lnTo>
                  <a:pt x="994" y="1405"/>
                </a:lnTo>
                <a:lnTo>
                  <a:pt x="991" y="1404"/>
                </a:lnTo>
                <a:lnTo>
                  <a:pt x="994" y="1400"/>
                </a:lnTo>
                <a:lnTo>
                  <a:pt x="998" y="1397"/>
                </a:lnTo>
                <a:lnTo>
                  <a:pt x="1000" y="1393"/>
                </a:lnTo>
                <a:lnTo>
                  <a:pt x="1000" y="1391"/>
                </a:lnTo>
                <a:lnTo>
                  <a:pt x="1000" y="1387"/>
                </a:lnTo>
                <a:lnTo>
                  <a:pt x="999" y="1384"/>
                </a:lnTo>
                <a:lnTo>
                  <a:pt x="996" y="1380"/>
                </a:lnTo>
                <a:lnTo>
                  <a:pt x="993" y="1377"/>
                </a:lnTo>
                <a:lnTo>
                  <a:pt x="992" y="1377"/>
                </a:lnTo>
                <a:lnTo>
                  <a:pt x="992" y="1376"/>
                </a:lnTo>
                <a:lnTo>
                  <a:pt x="992" y="1375"/>
                </a:lnTo>
                <a:lnTo>
                  <a:pt x="993" y="1373"/>
                </a:lnTo>
                <a:lnTo>
                  <a:pt x="994" y="1370"/>
                </a:lnTo>
                <a:lnTo>
                  <a:pt x="995" y="1365"/>
                </a:lnTo>
                <a:lnTo>
                  <a:pt x="995" y="1361"/>
                </a:lnTo>
                <a:lnTo>
                  <a:pt x="994" y="1359"/>
                </a:lnTo>
                <a:lnTo>
                  <a:pt x="984" y="1351"/>
                </a:lnTo>
                <a:lnTo>
                  <a:pt x="973" y="1343"/>
                </a:lnTo>
                <a:lnTo>
                  <a:pt x="972" y="1343"/>
                </a:lnTo>
                <a:lnTo>
                  <a:pt x="971" y="1344"/>
                </a:lnTo>
                <a:lnTo>
                  <a:pt x="970" y="1345"/>
                </a:lnTo>
                <a:lnTo>
                  <a:pt x="968" y="1347"/>
                </a:lnTo>
                <a:lnTo>
                  <a:pt x="965" y="1349"/>
                </a:lnTo>
                <a:lnTo>
                  <a:pt x="960" y="1351"/>
                </a:lnTo>
                <a:lnTo>
                  <a:pt x="959" y="1348"/>
                </a:lnTo>
                <a:lnTo>
                  <a:pt x="959" y="1343"/>
                </a:lnTo>
                <a:lnTo>
                  <a:pt x="958" y="1338"/>
                </a:lnTo>
                <a:lnTo>
                  <a:pt x="958" y="1334"/>
                </a:lnTo>
                <a:lnTo>
                  <a:pt x="956" y="1330"/>
                </a:lnTo>
                <a:lnTo>
                  <a:pt x="954" y="1327"/>
                </a:lnTo>
                <a:lnTo>
                  <a:pt x="952" y="1324"/>
                </a:lnTo>
                <a:lnTo>
                  <a:pt x="949" y="1322"/>
                </a:lnTo>
                <a:lnTo>
                  <a:pt x="944" y="1320"/>
                </a:lnTo>
                <a:lnTo>
                  <a:pt x="939" y="1319"/>
                </a:lnTo>
                <a:lnTo>
                  <a:pt x="938" y="1317"/>
                </a:lnTo>
                <a:lnTo>
                  <a:pt x="939" y="1316"/>
                </a:lnTo>
                <a:lnTo>
                  <a:pt x="941" y="1316"/>
                </a:lnTo>
                <a:lnTo>
                  <a:pt x="945" y="1316"/>
                </a:lnTo>
                <a:lnTo>
                  <a:pt x="950" y="1319"/>
                </a:lnTo>
                <a:lnTo>
                  <a:pt x="954" y="1319"/>
                </a:lnTo>
                <a:lnTo>
                  <a:pt x="959" y="1317"/>
                </a:lnTo>
                <a:lnTo>
                  <a:pt x="964" y="1314"/>
                </a:lnTo>
                <a:lnTo>
                  <a:pt x="966" y="1312"/>
                </a:lnTo>
                <a:lnTo>
                  <a:pt x="968" y="1309"/>
                </a:lnTo>
                <a:lnTo>
                  <a:pt x="971" y="1307"/>
                </a:lnTo>
                <a:lnTo>
                  <a:pt x="972" y="1303"/>
                </a:lnTo>
                <a:lnTo>
                  <a:pt x="974" y="1308"/>
                </a:lnTo>
                <a:lnTo>
                  <a:pt x="975" y="1312"/>
                </a:lnTo>
                <a:lnTo>
                  <a:pt x="974" y="1316"/>
                </a:lnTo>
                <a:lnTo>
                  <a:pt x="974" y="1321"/>
                </a:lnTo>
                <a:lnTo>
                  <a:pt x="974" y="1323"/>
                </a:lnTo>
                <a:lnTo>
                  <a:pt x="977" y="1326"/>
                </a:lnTo>
                <a:lnTo>
                  <a:pt x="979" y="1324"/>
                </a:lnTo>
                <a:lnTo>
                  <a:pt x="979" y="1322"/>
                </a:lnTo>
                <a:lnTo>
                  <a:pt x="979" y="1314"/>
                </a:lnTo>
                <a:lnTo>
                  <a:pt x="979" y="1306"/>
                </a:lnTo>
                <a:lnTo>
                  <a:pt x="979" y="1303"/>
                </a:lnTo>
                <a:lnTo>
                  <a:pt x="978" y="1301"/>
                </a:lnTo>
                <a:lnTo>
                  <a:pt x="977" y="1300"/>
                </a:lnTo>
                <a:lnTo>
                  <a:pt x="974" y="1300"/>
                </a:lnTo>
                <a:lnTo>
                  <a:pt x="973" y="1298"/>
                </a:lnTo>
                <a:lnTo>
                  <a:pt x="971" y="1296"/>
                </a:lnTo>
                <a:lnTo>
                  <a:pt x="970" y="1295"/>
                </a:lnTo>
                <a:lnTo>
                  <a:pt x="967" y="1296"/>
                </a:lnTo>
                <a:lnTo>
                  <a:pt x="964" y="1298"/>
                </a:lnTo>
                <a:lnTo>
                  <a:pt x="964" y="1300"/>
                </a:lnTo>
                <a:lnTo>
                  <a:pt x="964" y="1302"/>
                </a:lnTo>
                <a:lnTo>
                  <a:pt x="964" y="1306"/>
                </a:lnTo>
                <a:lnTo>
                  <a:pt x="963" y="1306"/>
                </a:lnTo>
                <a:lnTo>
                  <a:pt x="963" y="1307"/>
                </a:lnTo>
                <a:lnTo>
                  <a:pt x="963" y="1307"/>
                </a:lnTo>
                <a:lnTo>
                  <a:pt x="961" y="1307"/>
                </a:lnTo>
                <a:lnTo>
                  <a:pt x="959" y="1306"/>
                </a:lnTo>
                <a:lnTo>
                  <a:pt x="958" y="1303"/>
                </a:lnTo>
                <a:lnTo>
                  <a:pt x="954" y="1291"/>
                </a:lnTo>
                <a:lnTo>
                  <a:pt x="949" y="1278"/>
                </a:lnTo>
                <a:lnTo>
                  <a:pt x="946" y="1272"/>
                </a:lnTo>
                <a:lnTo>
                  <a:pt x="945" y="1267"/>
                </a:lnTo>
                <a:lnTo>
                  <a:pt x="944" y="1261"/>
                </a:lnTo>
                <a:lnTo>
                  <a:pt x="945" y="1258"/>
                </a:lnTo>
                <a:lnTo>
                  <a:pt x="947" y="1252"/>
                </a:lnTo>
                <a:lnTo>
                  <a:pt x="947" y="1246"/>
                </a:lnTo>
                <a:lnTo>
                  <a:pt x="946" y="1242"/>
                </a:lnTo>
                <a:lnTo>
                  <a:pt x="945" y="1237"/>
                </a:lnTo>
                <a:lnTo>
                  <a:pt x="941" y="1223"/>
                </a:lnTo>
                <a:lnTo>
                  <a:pt x="938" y="1209"/>
                </a:lnTo>
                <a:lnTo>
                  <a:pt x="934" y="1195"/>
                </a:lnTo>
                <a:lnTo>
                  <a:pt x="931" y="1181"/>
                </a:lnTo>
                <a:lnTo>
                  <a:pt x="929" y="1168"/>
                </a:lnTo>
                <a:lnTo>
                  <a:pt x="925" y="1155"/>
                </a:lnTo>
                <a:lnTo>
                  <a:pt x="922" y="1140"/>
                </a:lnTo>
                <a:lnTo>
                  <a:pt x="918" y="1124"/>
                </a:lnTo>
                <a:lnTo>
                  <a:pt x="916" y="1110"/>
                </a:lnTo>
                <a:lnTo>
                  <a:pt x="916" y="1097"/>
                </a:lnTo>
                <a:lnTo>
                  <a:pt x="916" y="1084"/>
                </a:lnTo>
                <a:lnTo>
                  <a:pt x="916" y="1070"/>
                </a:lnTo>
                <a:lnTo>
                  <a:pt x="916" y="1065"/>
                </a:lnTo>
                <a:lnTo>
                  <a:pt x="915" y="1061"/>
                </a:lnTo>
                <a:lnTo>
                  <a:pt x="910" y="1043"/>
                </a:lnTo>
                <a:lnTo>
                  <a:pt x="905" y="1026"/>
                </a:lnTo>
                <a:lnTo>
                  <a:pt x="903" y="1020"/>
                </a:lnTo>
                <a:lnTo>
                  <a:pt x="902" y="1013"/>
                </a:lnTo>
                <a:lnTo>
                  <a:pt x="899" y="1006"/>
                </a:lnTo>
                <a:lnTo>
                  <a:pt x="896" y="1000"/>
                </a:lnTo>
                <a:lnTo>
                  <a:pt x="894" y="1005"/>
                </a:lnTo>
                <a:lnTo>
                  <a:pt x="892" y="1009"/>
                </a:lnTo>
                <a:lnTo>
                  <a:pt x="894" y="1005"/>
                </a:lnTo>
                <a:lnTo>
                  <a:pt x="896" y="1000"/>
                </a:lnTo>
                <a:lnTo>
                  <a:pt x="896" y="996"/>
                </a:lnTo>
                <a:lnTo>
                  <a:pt x="896" y="993"/>
                </a:lnTo>
                <a:lnTo>
                  <a:pt x="895" y="991"/>
                </a:lnTo>
                <a:lnTo>
                  <a:pt x="892" y="987"/>
                </a:lnTo>
                <a:lnTo>
                  <a:pt x="891" y="984"/>
                </a:lnTo>
                <a:lnTo>
                  <a:pt x="890" y="979"/>
                </a:lnTo>
                <a:lnTo>
                  <a:pt x="889" y="980"/>
                </a:lnTo>
                <a:lnTo>
                  <a:pt x="888" y="981"/>
                </a:lnTo>
                <a:lnTo>
                  <a:pt x="887" y="986"/>
                </a:lnTo>
                <a:lnTo>
                  <a:pt x="885" y="991"/>
                </a:lnTo>
                <a:lnTo>
                  <a:pt x="887" y="986"/>
                </a:lnTo>
                <a:lnTo>
                  <a:pt x="888" y="981"/>
                </a:lnTo>
                <a:lnTo>
                  <a:pt x="889" y="980"/>
                </a:lnTo>
                <a:lnTo>
                  <a:pt x="890" y="979"/>
                </a:lnTo>
                <a:lnTo>
                  <a:pt x="894" y="974"/>
                </a:lnTo>
                <a:lnTo>
                  <a:pt x="897" y="970"/>
                </a:lnTo>
                <a:lnTo>
                  <a:pt x="902" y="966"/>
                </a:lnTo>
                <a:lnTo>
                  <a:pt x="908" y="963"/>
                </a:lnTo>
                <a:lnTo>
                  <a:pt x="926" y="977"/>
                </a:lnTo>
                <a:lnTo>
                  <a:pt x="945" y="989"/>
                </a:lnTo>
                <a:lnTo>
                  <a:pt x="964" y="1002"/>
                </a:lnTo>
                <a:lnTo>
                  <a:pt x="981" y="1016"/>
                </a:lnTo>
                <a:lnTo>
                  <a:pt x="995" y="1027"/>
                </a:lnTo>
                <a:lnTo>
                  <a:pt x="1010" y="1037"/>
                </a:lnTo>
                <a:lnTo>
                  <a:pt x="1014" y="1040"/>
                </a:lnTo>
                <a:lnTo>
                  <a:pt x="1016" y="1040"/>
                </a:lnTo>
                <a:lnTo>
                  <a:pt x="1020" y="1038"/>
                </a:lnTo>
                <a:lnTo>
                  <a:pt x="1023" y="1036"/>
                </a:lnTo>
                <a:lnTo>
                  <a:pt x="1032" y="1028"/>
                </a:lnTo>
                <a:lnTo>
                  <a:pt x="1040" y="1021"/>
                </a:lnTo>
                <a:lnTo>
                  <a:pt x="1060" y="1005"/>
                </a:lnTo>
                <a:lnTo>
                  <a:pt x="1077" y="988"/>
                </a:lnTo>
                <a:lnTo>
                  <a:pt x="1096" y="972"/>
                </a:lnTo>
                <a:lnTo>
                  <a:pt x="1113" y="954"/>
                </a:lnTo>
                <a:lnTo>
                  <a:pt x="1122" y="944"/>
                </a:lnTo>
                <a:lnTo>
                  <a:pt x="1131" y="935"/>
                </a:lnTo>
                <a:lnTo>
                  <a:pt x="1139" y="925"/>
                </a:lnTo>
                <a:lnTo>
                  <a:pt x="1147" y="915"/>
                </a:lnTo>
                <a:lnTo>
                  <a:pt x="1148" y="912"/>
                </a:lnTo>
                <a:lnTo>
                  <a:pt x="1151" y="910"/>
                </a:lnTo>
                <a:lnTo>
                  <a:pt x="1152" y="910"/>
                </a:lnTo>
                <a:lnTo>
                  <a:pt x="1153" y="910"/>
                </a:lnTo>
                <a:lnTo>
                  <a:pt x="1154" y="911"/>
                </a:lnTo>
                <a:lnTo>
                  <a:pt x="1155" y="912"/>
                </a:lnTo>
                <a:lnTo>
                  <a:pt x="1157" y="916"/>
                </a:lnTo>
                <a:lnTo>
                  <a:pt x="1158" y="918"/>
                </a:lnTo>
                <a:lnTo>
                  <a:pt x="1164" y="933"/>
                </a:lnTo>
                <a:lnTo>
                  <a:pt x="1171" y="949"/>
                </a:lnTo>
                <a:lnTo>
                  <a:pt x="1178" y="964"/>
                </a:lnTo>
                <a:lnTo>
                  <a:pt x="1185" y="979"/>
                </a:lnTo>
                <a:lnTo>
                  <a:pt x="1184" y="985"/>
                </a:lnTo>
                <a:lnTo>
                  <a:pt x="1184" y="989"/>
                </a:lnTo>
                <a:lnTo>
                  <a:pt x="1184" y="1000"/>
                </a:lnTo>
                <a:lnTo>
                  <a:pt x="1184" y="1010"/>
                </a:lnTo>
                <a:lnTo>
                  <a:pt x="1184" y="1020"/>
                </a:lnTo>
                <a:lnTo>
                  <a:pt x="1185" y="1028"/>
                </a:lnTo>
                <a:lnTo>
                  <a:pt x="1186" y="1031"/>
                </a:lnTo>
                <a:lnTo>
                  <a:pt x="1186" y="1035"/>
                </a:lnTo>
                <a:lnTo>
                  <a:pt x="1184" y="1041"/>
                </a:lnTo>
                <a:lnTo>
                  <a:pt x="1184" y="1047"/>
                </a:lnTo>
                <a:lnTo>
                  <a:pt x="1184" y="1052"/>
                </a:lnTo>
                <a:lnTo>
                  <a:pt x="1184" y="1058"/>
                </a:lnTo>
                <a:lnTo>
                  <a:pt x="1184" y="1062"/>
                </a:lnTo>
                <a:lnTo>
                  <a:pt x="1185" y="1065"/>
                </a:lnTo>
                <a:lnTo>
                  <a:pt x="1187" y="1066"/>
                </a:lnTo>
                <a:lnTo>
                  <a:pt x="1191" y="1068"/>
                </a:lnTo>
                <a:lnTo>
                  <a:pt x="1200" y="1069"/>
                </a:lnTo>
                <a:lnTo>
                  <a:pt x="1208" y="1070"/>
                </a:lnTo>
                <a:lnTo>
                  <a:pt x="1217" y="1070"/>
                </a:lnTo>
                <a:lnTo>
                  <a:pt x="1227" y="1069"/>
                </a:lnTo>
                <a:lnTo>
                  <a:pt x="1244" y="1065"/>
                </a:lnTo>
                <a:lnTo>
                  <a:pt x="1261" y="1061"/>
                </a:lnTo>
                <a:lnTo>
                  <a:pt x="1277" y="1057"/>
                </a:lnTo>
                <a:lnTo>
                  <a:pt x="1295" y="1051"/>
                </a:lnTo>
                <a:lnTo>
                  <a:pt x="1297" y="1051"/>
                </a:lnTo>
                <a:lnTo>
                  <a:pt x="1299" y="1052"/>
                </a:lnTo>
                <a:lnTo>
                  <a:pt x="1300" y="1054"/>
                </a:lnTo>
                <a:lnTo>
                  <a:pt x="1303" y="1056"/>
                </a:lnTo>
                <a:lnTo>
                  <a:pt x="1311" y="1066"/>
                </a:lnTo>
                <a:lnTo>
                  <a:pt x="1319" y="1076"/>
                </a:lnTo>
                <a:lnTo>
                  <a:pt x="1329" y="1086"/>
                </a:lnTo>
                <a:lnTo>
                  <a:pt x="1339" y="1094"/>
                </a:lnTo>
                <a:lnTo>
                  <a:pt x="1339" y="1094"/>
                </a:lnTo>
                <a:lnTo>
                  <a:pt x="1348" y="1104"/>
                </a:lnTo>
                <a:lnTo>
                  <a:pt x="1358" y="1112"/>
                </a:lnTo>
                <a:lnTo>
                  <a:pt x="1367" y="1121"/>
                </a:lnTo>
                <a:lnTo>
                  <a:pt x="1376" y="1130"/>
                </a:lnTo>
                <a:lnTo>
                  <a:pt x="1378" y="1131"/>
                </a:lnTo>
                <a:lnTo>
                  <a:pt x="1378" y="1131"/>
                </a:lnTo>
                <a:lnTo>
                  <a:pt x="1387" y="1146"/>
                </a:lnTo>
                <a:lnTo>
                  <a:pt x="1396" y="1160"/>
                </a:lnTo>
                <a:lnTo>
                  <a:pt x="1410" y="1179"/>
                </a:lnTo>
                <a:lnTo>
                  <a:pt x="1427" y="1195"/>
                </a:lnTo>
                <a:lnTo>
                  <a:pt x="1443" y="1212"/>
                </a:lnTo>
                <a:lnTo>
                  <a:pt x="1458" y="1230"/>
                </a:lnTo>
                <a:lnTo>
                  <a:pt x="1460" y="1231"/>
                </a:lnTo>
                <a:lnTo>
                  <a:pt x="1462" y="1231"/>
                </a:lnTo>
                <a:lnTo>
                  <a:pt x="1463" y="1236"/>
                </a:lnTo>
                <a:lnTo>
                  <a:pt x="1467" y="1239"/>
                </a:lnTo>
                <a:lnTo>
                  <a:pt x="1481" y="1254"/>
                </a:lnTo>
                <a:lnTo>
                  <a:pt x="1496" y="1268"/>
                </a:lnTo>
                <a:lnTo>
                  <a:pt x="1509" y="1282"/>
                </a:lnTo>
                <a:lnTo>
                  <a:pt x="1521" y="1295"/>
                </a:lnTo>
                <a:lnTo>
                  <a:pt x="1534" y="1309"/>
                </a:lnTo>
                <a:lnTo>
                  <a:pt x="1544" y="1324"/>
                </a:lnTo>
                <a:lnTo>
                  <a:pt x="1546" y="1330"/>
                </a:lnTo>
                <a:lnTo>
                  <a:pt x="1550" y="1338"/>
                </a:lnTo>
                <a:lnTo>
                  <a:pt x="1554" y="1345"/>
                </a:lnTo>
                <a:lnTo>
                  <a:pt x="1559" y="1350"/>
                </a:lnTo>
                <a:lnTo>
                  <a:pt x="1559" y="1351"/>
                </a:lnTo>
                <a:lnTo>
                  <a:pt x="1559" y="1352"/>
                </a:lnTo>
                <a:lnTo>
                  <a:pt x="1559" y="1361"/>
                </a:lnTo>
                <a:lnTo>
                  <a:pt x="1561" y="1368"/>
                </a:lnTo>
                <a:lnTo>
                  <a:pt x="1558" y="1369"/>
                </a:lnTo>
                <a:lnTo>
                  <a:pt x="1557" y="1371"/>
                </a:lnTo>
                <a:lnTo>
                  <a:pt x="1557" y="1372"/>
                </a:lnTo>
                <a:lnTo>
                  <a:pt x="1558" y="1373"/>
                </a:lnTo>
                <a:lnTo>
                  <a:pt x="1560" y="1377"/>
                </a:lnTo>
                <a:lnTo>
                  <a:pt x="1561" y="1380"/>
                </a:lnTo>
                <a:lnTo>
                  <a:pt x="1561" y="1384"/>
                </a:lnTo>
                <a:lnTo>
                  <a:pt x="1562" y="1386"/>
                </a:lnTo>
                <a:lnTo>
                  <a:pt x="1565" y="1391"/>
                </a:lnTo>
                <a:lnTo>
                  <a:pt x="1566" y="1393"/>
                </a:lnTo>
                <a:lnTo>
                  <a:pt x="1565" y="1397"/>
                </a:lnTo>
                <a:lnTo>
                  <a:pt x="1562" y="1401"/>
                </a:lnTo>
                <a:lnTo>
                  <a:pt x="1560" y="1403"/>
                </a:lnTo>
                <a:lnTo>
                  <a:pt x="1560" y="1406"/>
                </a:lnTo>
                <a:lnTo>
                  <a:pt x="1560" y="1408"/>
                </a:lnTo>
                <a:lnTo>
                  <a:pt x="1561" y="1412"/>
                </a:lnTo>
                <a:lnTo>
                  <a:pt x="1564" y="1414"/>
                </a:lnTo>
                <a:lnTo>
                  <a:pt x="1565" y="1419"/>
                </a:lnTo>
                <a:lnTo>
                  <a:pt x="1565" y="1422"/>
                </a:lnTo>
                <a:lnTo>
                  <a:pt x="1565" y="1426"/>
                </a:lnTo>
                <a:lnTo>
                  <a:pt x="1568" y="1421"/>
                </a:lnTo>
                <a:lnTo>
                  <a:pt x="1572" y="1419"/>
                </a:lnTo>
                <a:lnTo>
                  <a:pt x="1572" y="1420"/>
                </a:lnTo>
                <a:lnTo>
                  <a:pt x="1573" y="1421"/>
                </a:lnTo>
                <a:lnTo>
                  <a:pt x="1572" y="1432"/>
                </a:lnTo>
                <a:lnTo>
                  <a:pt x="1572" y="1441"/>
                </a:lnTo>
                <a:lnTo>
                  <a:pt x="1572" y="1450"/>
                </a:lnTo>
                <a:lnTo>
                  <a:pt x="1572" y="1461"/>
                </a:lnTo>
                <a:lnTo>
                  <a:pt x="1571" y="1466"/>
                </a:lnTo>
                <a:lnTo>
                  <a:pt x="1569" y="1471"/>
                </a:lnTo>
                <a:lnTo>
                  <a:pt x="1569" y="1476"/>
                </a:lnTo>
                <a:lnTo>
                  <a:pt x="1571" y="1482"/>
                </a:lnTo>
                <a:lnTo>
                  <a:pt x="1571" y="1482"/>
                </a:lnTo>
                <a:lnTo>
                  <a:pt x="1572" y="1482"/>
                </a:lnTo>
                <a:lnTo>
                  <a:pt x="1571" y="1482"/>
                </a:lnTo>
                <a:lnTo>
                  <a:pt x="1571" y="1482"/>
                </a:lnTo>
                <a:lnTo>
                  <a:pt x="1569" y="1482"/>
                </a:lnTo>
                <a:lnTo>
                  <a:pt x="1568" y="1483"/>
                </a:lnTo>
                <a:lnTo>
                  <a:pt x="1567" y="1484"/>
                </a:lnTo>
                <a:lnTo>
                  <a:pt x="1566" y="1484"/>
                </a:lnTo>
                <a:lnTo>
                  <a:pt x="1566" y="1485"/>
                </a:lnTo>
                <a:lnTo>
                  <a:pt x="1567" y="1487"/>
                </a:lnTo>
                <a:lnTo>
                  <a:pt x="1567" y="1488"/>
                </a:lnTo>
                <a:lnTo>
                  <a:pt x="1567" y="1489"/>
                </a:lnTo>
                <a:lnTo>
                  <a:pt x="1567" y="1490"/>
                </a:lnTo>
                <a:lnTo>
                  <a:pt x="1568" y="1491"/>
                </a:lnTo>
                <a:lnTo>
                  <a:pt x="1568" y="1494"/>
                </a:lnTo>
                <a:lnTo>
                  <a:pt x="1568" y="1495"/>
                </a:lnTo>
                <a:lnTo>
                  <a:pt x="1568" y="1496"/>
                </a:lnTo>
                <a:lnTo>
                  <a:pt x="1569" y="1497"/>
                </a:lnTo>
                <a:lnTo>
                  <a:pt x="1571" y="1497"/>
                </a:lnTo>
                <a:lnTo>
                  <a:pt x="1569" y="1499"/>
                </a:lnTo>
                <a:lnTo>
                  <a:pt x="1569" y="1502"/>
                </a:lnTo>
                <a:lnTo>
                  <a:pt x="1568" y="1503"/>
                </a:lnTo>
                <a:lnTo>
                  <a:pt x="1568" y="1504"/>
                </a:lnTo>
                <a:lnTo>
                  <a:pt x="1568" y="1505"/>
                </a:lnTo>
                <a:lnTo>
                  <a:pt x="1569" y="1508"/>
                </a:lnTo>
                <a:lnTo>
                  <a:pt x="1564" y="1506"/>
                </a:lnTo>
                <a:lnTo>
                  <a:pt x="1561" y="1509"/>
                </a:lnTo>
                <a:lnTo>
                  <a:pt x="1559" y="1511"/>
                </a:lnTo>
                <a:lnTo>
                  <a:pt x="1558" y="1516"/>
                </a:lnTo>
                <a:lnTo>
                  <a:pt x="1559" y="1520"/>
                </a:lnTo>
                <a:lnTo>
                  <a:pt x="1560" y="1524"/>
                </a:lnTo>
                <a:lnTo>
                  <a:pt x="1564" y="1526"/>
                </a:lnTo>
                <a:lnTo>
                  <a:pt x="1568" y="1529"/>
                </a:lnTo>
                <a:lnTo>
                  <a:pt x="1582" y="1531"/>
                </a:lnTo>
                <a:lnTo>
                  <a:pt x="1598" y="1532"/>
                </a:lnTo>
                <a:lnTo>
                  <a:pt x="1616" y="1532"/>
                </a:lnTo>
                <a:lnTo>
                  <a:pt x="1635" y="1530"/>
                </a:lnTo>
                <a:lnTo>
                  <a:pt x="1654" y="1526"/>
                </a:lnTo>
                <a:lnTo>
                  <a:pt x="1672" y="1523"/>
                </a:lnTo>
                <a:lnTo>
                  <a:pt x="1679" y="1519"/>
                </a:lnTo>
                <a:lnTo>
                  <a:pt x="1684" y="1516"/>
                </a:lnTo>
                <a:lnTo>
                  <a:pt x="1688" y="1510"/>
                </a:lnTo>
                <a:lnTo>
                  <a:pt x="1691" y="1504"/>
                </a:lnTo>
                <a:lnTo>
                  <a:pt x="1692" y="1502"/>
                </a:lnTo>
                <a:lnTo>
                  <a:pt x="1691" y="1499"/>
                </a:lnTo>
                <a:lnTo>
                  <a:pt x="1691" y="1498"/>
                </a:lnTo>
                <a:lnTo>
                  <a:pt x="1690" y="1497"/>
                </a:lnTo>
                <a:lnTo>
                  <a:pt x="1686" y="1495"/>
                </a:lnTo>
                <a:lnTo>
                  <a:pt x="1685" y="1492"/>
                </a:lnTo>
                <a:lnTo>
                  <a:pt x="1685" y="1492"/>
                </a:lnTo>
                <a:lnTo>
                  <a:pt x="1685" y="1491"/>
                </a:lnTo>
                <a:lnTo>
                  <a:pt x="1689" y="1489"/>
                </a:lnTo>
                <a:lnTo>
                  <a:pt x="1692" y="1487"/>
                </a:lnTo>
                <a:lnTo>
                  <a:pt x="1698" y="1482"/>
                </a:lnTo>
                <a:lnTo>
                  <a:pt x="1703" y="1476"/>
                </a:lnTo>
                <a:lnTo>
                  <a:pt x="1706" y="1468"/>
                </a:lnTo>
                <a:lnTo>
                  <a:pt x="1709" y="1459"/>
                </a:lnTo>
                <a:lnTo>
                  <a:pt x="1709" y="1454"/>
                </a:lnTo>
                <a:lnTo>
                  <a:pt x="1709" y="1450"/>
                </a:lnTo>
                <a:lnTo>
                  <a:pt x="1707" y="1446"/>
                </a:lnTo>
                <a:lnTo>
                  <a:pt x="1705" y="1441"/>
                </a:lnTo>
                <a:lnTo>
                  <a:pt x="1704" y="1438"/>
                </a:lnTo>
                <a:lnTo>
                  <a:pt x="1702" y="1434"/>
                </a:lnTo>
                <a:lnTo>
                  <a:pt x="1699" y="1427"/>
                </a:lnTo>
                <a:lnTo>
                  <a:pt x="1697" y="1421"/>
                </a:lnTo>
                <a:lnTo>
                  <a:pt x="1695" y="1414"/>
                </a:lnTo>
                <a:lnTo>
                  <a:pt x="1689" y="1410"/>
                </a:lnTo>
                <a:lnTo>
                  <a:pt x="1689" y="1408"/>
                </a:lnTo>
                <a:lnTo>
                  <a:pt x="1686" y="1407"/>
                </a:lnTo>
                <a:lnTo>
                  <a:pt x="1685" y="1408"/>
                </a:lnTo>
                <a:lnTo>
                  <a:pt x="1685" y="1411"/>
                </a:lnTo>
                <a:lnTo>
                  <a:pt x="1688" y="1424"/>
                </a:lnTo>
                <a:lnTo>
                  <a:pt x="1689" y="1436"/>
                </a:lnTo>
                <a:lnTo>
                  <a:pt x="1689" y="1439"/>
                </a:lnTo>
                <a:lnTo>
                  <a:pt x="1690" y="1440"/>
                </a:lnTo>
                <a:lnTo>
                  <a:pt x="1691" y="1440"/>
                </a:lnTo>
                <a:lnTo>
                  <a:pt x="1693" y="1439"/>
                </a:lnTo>
                <a:lnTo>
                  <a:pt x="1695" y="1439"/>
                </a:lnTo>
                <a:lnTo>
                  <a:pt x="1697" y="1440"/>
                </a:lnTo>
                <a:lnTo>
                  <a:pt x="1698" y="1442"/>
                </a:lnTo>
                <a:lnTo>
                  <a:pt x="1698" y="1445"/>
                </a:lnTo>
                <a:lnTo>
                  <a:pt x="1695" y="1449"/>
                </a:lnTo>
                <a:lnTo>
                  <a:pt x="1692" y="1455"/>
                </a:lnTo>
                <a:lnTo>
                  <a:pt x="1692" y="1454"/>
                </a:lnTo>
                <a:lnTo>
                  <a:pt x="1692" y="1454"/>
                </a:lnTo>
                <a:lnTo>
                  <a:pt x="1691" y="1455"/>
                </a:lnTo>
                <a:lnTo>
                  <a:pt x="1690" y="1456"/>
                </a:lnTo>
                <a:lnTo>
                  <a:pt x="1688" y="1459"/>
                </a:lnTo>
                <a:lnTo>
                  <a:pt x="1688" y="1460"/>
                </a:lnTo>
                <a:lnTo>
                  <a:pt x="1688" y="1459"/>
                </a:lnTo>
                <a:lnTo>
                  <a:pt x="1690" y="1456"/>
                </a:lnTo>
                <a:lnTo>
                  <a:pt x="1691" y="1455"/>
                </a:lnTo>
                <a:lnTo>
                  <a:pt x="1692" y="1454"/>
                </a:lnTo>
                <a:lnTo>
                  <a:pt x="1691" y="1450"/>
                </a:lnTo>
                <a:lnTo>
                  <a:pt x="1690" y="1447"/>
                </a:lnTo>
                <a:lnTo>
                  <a:pt x="1690" y="1447"/>
                </a:lnTo>
                <a:lnTo>
                  <a:pt x="1690" y="1446"/>
                </a:lnTo>
                <a:lnTo>
                  <a:pt x="1690" y="1446"/>
                </a:lnTo>
                <a:close/>
                <a:moveTo>
                  <a:pt x="1691" y="1446"/>
                </a:moveTo>
                <a:lnTo>
                  <a:pt x="1691" y="1446"/>
                </a:lnTo>
                <a:lnTo>
                  <a:pt x="1690" y="1446"/>
                </a:lnTo>
                <a:lnTo>
                  <a:pt x="1691" y="1446"/>
                </a:lnTo>
                <a:lnTo>
                  <a:pt x="1691" y="1446"/>
                </a:lnTo>
                <a:lnTo>
                  <a:pt x="1691" y="1446"/>
                </a:lnTo>
                <a:lnTo>
                  <a:pt x="1691" y="1446"/>
                </a:lnTo>
                <a:close/>
                <a:moveTo>
                  <a:pt x="252" y="810"/>
                </a:moveTo>
                <a:lnTo>
                  <a:pt x="252" y="810"/>
                </a:lnTo>
                <a:lnTo>
                  <a:pt x="250" y="810"/>
                </a:lnTo>
                <a:lnTo>
                  <a:pt x="252" y="811"/>
                </a:lnTo>
                <a:lnTo>
                  <a:pt x="252" y="811"/>
                </a:lnTo>
                <a:lnTo>
                  <a:pt x="253" y="811"/>
                </a:lnTo>
                <a:lnTo>
                  <a:pt x="253" y="811"/>
                </a:lnTo>
                <a:lnTo>
                  <a:pt x="253" y="810"/>
                </a:lnTo>
                <a:lnTo>
                  <a:pt x="252" y="810"/>
                </a:lnTo>
                <a:close/>
                <a:moveTo>
                  <a:pt x="434" y="1317"/>
                </a:moveTo>
                <a:lnTo>
                  <a:pt x="433" y="1317"/>
                </a:lnTo>
                <a:lnTo>
                  <a:pt x="433" y="1317"/>
                </a:lnTo>
                <a:lnTo>
                  <a:pt x="434" y="1316"/>
                </a:lnTo>
                <a:lnTo>
                  <a:pt x="434" y="1316"/>
                </a:lnTo>
                <a:lnTo>
                  <a:pt x="434" y="1317"/>
                </a:lnTo>
                <a:lnTo>
                  <a:pt x="434" y="1317"/>
                </a:lnTo>
                <a:close/>
                <a:moveTo>
                  <a:pt x="433" y="1302"/>
                </a:moveTo>
                <a:lnTo>
                  <a:pt x="430" y="1302"/>
                </a:lnTo>
                <a:lnTo>
                  <a:pt x="429" y="1303"/>
                </a:lnTo>
                <a:lnTo>
                  <a:pt x="429" y="1305"/>
                </a:lnTo>
                <a:lnTo>
                  <a:pt x="429" y="1307"/>
                </a:lnTo>
                <a:lnTo>
                  <a:pt x="429" y="1314"/>
                </a:lnTo>
                <a:lnTo>
                  <a:pt x="430" y="1322"/>
                </a:lnTo>
                <a:lnTo>
                  <a:pt x="433" y="1324"/>
                </a:lnTo>
                <a:lnTo>
                  <a:pt x="435" y="1324"/>
                </a:lnTo>
                <a:lnTo>
                  <a:pt x="437" y="1324"/>
                </a:lnTo>
                <a:lnTo>
                  <a:pt x="439" y="1323"/>
                </a:lnTo>
                <a:lnTo>
                  <a:pt x="440" y="1322"/>
                </a:lnTo>
                <a:lnTo>
                  <a:pt x="440" y="1321"/>
                </a:lnTo>
                <a:lnTo>
                  <a:pt x="440" y="1317"/>
                </a:lnTo>
                <a:lnTo>
                  <a:pt x="440" y="1314"/>
                </a:lnTo>
                <a:lnTo>
                  <a:pt x="440" y="1302"/>
                </a:lnTo>
                <a:lnTo>
                  <a:pt x="440" y="1292"/>
                </a:lnTo>
                <a:lnTo>
                  <a:pt x="439" y="1292"/>
                </a:lnTo>
                <a:lnTo>
                  <a:pt x="437" y="1292"/>
                </a:lnTo>
                <a:lnTo>
                  <a:pt x="437" y="1303"/>
                </a:lnTo>
                <a:lnTo>
                  <a:pt x="437" y="1314"/>
                </a:lnTo>
                <a:lnTo>
                  <a:pt x="436" y="1315"/>
                </a:lnTo>
                <a:lnTo>
                  <a:pt x="434" y="1315"/>
                </a:lnTo>
                <a:lnTo>
                  <a:pt x="434" y="1310"/>
                </a:lnTo>
                <a:lnTo>
                  <a:pt x="434" y="1306"/>
                </a:lnTo>
                <a:lnTo>
                  <a:pt x="434" y="1303"/>
                </a:lnTo>
                <a:lnTo>
                  <a:pt x="433" y="1302"/>
                </a:lnTo>
                <a:close/>
                <a:moveTo>
                  <a:pt x="192" y="1307"/>
                </a:moveTo>
                <a:lnTo>
                  <a:pt x="200" y="1305"/>
                </a:lnTo>
                <a:lnTo>
                  <a:pt x="207" y="1305"/>
                </a:lnTo>
                <a:lnTo>
                  <a:pt x="200" y="1305"/>
                </a:lnTo>
                <a:lnTo>
                  <a:pt x="192" y="1307"/>
                </a:lnTo>
                <a:close/>
                <a:moveTo>
                  <a:pt x="187" y="1310"/>
                </a:moveTo>
                <a:lnTo>
                  <a:pt x="183" y="1307"/>
                </a:lnTo>
                <a:lnTo>
                  <a:pt x="178" y="1302"/>
                </a:lnTo>
                <a:lnTo>
                  <a:pt x="183" y="1307"/>
                </a:lnTo>
                <a:lnTo>
                  <a:pt x="187" y="1310"/>
                </a:lnTo>
                <a:close/>
                <a:moveTo>
                  <a:pt x="129" y="1369"/>
                </a:moveTo>
                <a:lnTo>
                  <a:pt x="126" y="1366"/>
                </a:lnTo>
                <a:lnTo>
                  <a:pt x="125" y="1365"/>
                </a:lnTo>
                <a:lnTo>
                  <a:pt x="126" y="1366"/>
                </a:lnTo>
                <a:lnTo>
                  <a:pt x="129" y="1369"/>
                </a:lnTo>
                <a:lnTo>
                  <a:pt x="136" y="1377"/>
                </a:lnTo>
                <a:lnTo>
                  <a:pt x="142" y="1384"/>
                </a:lnTo>
                <a:lnTo>
                  <a:pt x="136" y="1377"/>
                </a:lnTo>
                <a:lnTo>
                  <a:pt x="129" y="1369"/>
                </a:lnTo>
                <a:close/>
                <a:moveTo>
                  <a:pt x="125" y="1380"/>
                </a:moveTo>
                <a:lnTo>
                  <a:pt x="124" y="1380"/>
                </a:lnTo>
                <a:lnTo>
                  <a:pt x="124" y="1379"/>
                </a:lnTo>
                <a:lnTo>
                  <a:pt x="124" y="1380"/>
                </a:lnTo>
                <a:lnTo>
                  <a:pt x="125" y="1380"/>
                </a:lnTo>
                <a:lnTo>
                  <a:pt x="128" y="1382"/>
                </a:lnTo>
                <a:lnTo>
                  <a:pt x="129" y="1383"/>
                </a:lnTo>
                <a:lnTo>
                  <a:pt x="128" y="1382"/>
                </a:lnTo>
                <a:lnTo>
                  <a:pt x="125" y="1380"/>
                </a:lnTo>
                <a:close/>
                <a:moveTo>
                  <a:pt x="114" y="1368"/>
                </a:moveTo>
                <a:lnTo>
                  <a:pt x="115" y="1369"/>
                </a:lnTo>
                <a:lnTo>
                  <a:pt x="117" y="1370"/>
                </a:lnTo>
                <a:lnTo>
                  <a:pt x="115" y="1369"/>
                </a:lnTo>
                <a:lnTo>
                  <a:pt x="114" y="1368"/>
                </a:lnTo>
                <a:close/>
                <a:moveTo>
                  <a:pt x="20" y="1245"/>
                </a:moveTo>
                <a:lnTo>
                  <a:pt x="31" y="1245"/>
                </a:lnTo>
                <a:lnTo>
                  <a:pt x="40" y="1243"/>
                </a:lnTo>
                <a:lnTo>
                  <a:pt x="31" y="1245"/>
                </a:lnTo>
                <a:lnTo>
                  <a:pt x="20" y="1245"/>
                </a:lnTo>
                <a:close/>
                <a:moveTo>
                  <a:pt x="9" y="1275"/>
                </a:moveTo>
                <a:lnTo>
                  <a:pt x="9" y="1275"/>
                </a:lnTo>
                <a:lnTo>
                  <a:pt x="9" y="1274"/>
                </a:lnTo>
                <a:lnTo>
                  <a:pt x="9" y="1275"/>
                </a:lnTo>
                <a:lnTo>
                  <a:pt x="9" y="1275"/>
                </a:lnTo>
                <a:lnTo>
                  <a:pt x="9" y="1275"/>
                </a:lnTo>
                <a:close/>
                <a:moveTo>
                  <a:pt x="8" y="1278"/>
                </a:moveTo>
                <a:lnTo>
                  <a:pt x="8" y="1277"/>
                </a:lnTo>
                <a:lnTo>
                  <a:pt x="8" y="1277"/>
                </a:lnTo>
                <a:lnTo>
                  <a:pt x="8" y="1277"/>
                </a:lnTo>
                <a:lnTo>
                  <a:pt x="8" y="1278"/>
                </a:lnTo>
                <a:close/>
                <a:moveTo>
                  <a:pt x="5" y="1287"/>
                </a:moveTo>
                <a:lnTo>
                  <a:pt x="4" y="1287"/>
                </a:lnTo>
                <a:lnTo>
                  <a:pt x="2" y="1287"/>
                </a:lnTo>
                <a:lnTo>
                  <a:pt x="4" y="1287"/>
                </a:lnTo>
                <a:lnTo>
                  <a:pt x="5" y="1287"/>
                </a:lnTo>
                <a:lnTo>
                  <a:pt x="5" y="1285"/>
                </a:lnTo>
                <a:lnTo>
                  <a:pt x="6" y="1284"/>
                </a:lnTo>
                <a:lnTo>
                  <a:pt x="5" y="1285"/>
                </a:lnTo>
                <a:lnTo>
                  <a:pt x="5" y="1287"/>
                </a:lnTo>
                <a:close/>
                <a:moveTo>
                  <a:pt x="231" y="1268"/>
                </a:moveTo>
                <a:lnTo>
                  <a:pt x="227" y="1260"/>
                </a:lnTo>
                <a:lnTo>
                  <a:pt x="225" y="1252"/>
                </a:lnTo>
                <a:lnTo>
                  <a:pt x="222" y="1245"/>
                </a:lnTo>
                <a:lnTo>
                  <a:pt x="219" y="1239"/>
                </a:lnTo>
                <a:lnTo>
                  <a:pt x="214" y="1232"/>
                </a:lnTo>
                <a:lnTo>
                  <a:pt x="209" y="1226"/>
                </a:lnTo>
                <a:lnTo>
                  <a:pt x="209" y="1226"/>
                </a:lnTo>
                <a:lnTo>
                  <a:pt x="208" y="1225"/>
                </a:lnTo>
                <a:lnTo>
                  <a:pt x="205" y="1218"/>
                </a:lnTo>
                <a:lnTo>
                  <a:pt x="201" y="1212"/>
                </a:lnTo>
                <a:lnTo>
                  <a:pt x="195" y="1208"/>
                </a:lnTo>
                <a:lnTo>
                  <a:pt x="188" y="1204"/>
                </a:lnTo>
                <a:lnTo>
                  <a:pt x="187" y="1204"/>
                </a:lnTo>
                <a:lnTo>
                  <a:pt x="187" y="1204"/>
                </a:lnTo>
                <a:lnTo>
                  <a:pt x="185" y="1200"/>
                </a:lnTo>
                <a:lnTo>
                  <a:pt x="181" y="1197"/>
                </a:lnTo>
                <a:lnTo>
                  <a:pt x="177" y="1195"/>
                </a:lnTo>
                <a:lnTo>
                  <a:pt x="172" y="1194"/>
                </a:lnTo>
                <a:lnTo>
                  <a:pt x="166" y="1189"/>
                </a:lnTo>
                <a:lnTo>
                  <a:pt x="159" y="1187"/>
                </a:lnTo>
                <a:lnTo>
                  <a:pt x="152" y="1184"/>
                </a:lnTo>
                <a:lnTo>
                  <a:pt x="145" y="1182"/>
                </a:lnTo>
                <a:lnTo>
                  <a:pt x="138" y="1181"/>
                </a:lnTo>
                <a:lnTo>
                  <a:pt x="131" y="1180"/>
                </a:lnTo>
                <a:lnTo>
                  <a:pt x="124" y="1180"/>
                </a:lnTo>
                <a:lnTo>
                  <a:pt x="117" y="1181"/>
                </a:lnTo>
                <a:lnTo>
                  <a:pt x="116" y="1181"/>
                </a:lnTo>
                <a:lnTo>
                  <a:pt x="115" y="1183"/>
                </a:lnTo>
                <a:lnTo>
                  <a:pt x="115" y="1183"/>
                </a:lnTo>
                <a:lnTo>
                  <a:pt x="115" y="1183"/>
                </a:lnTo>
                <a:lnTo>
                  <a:pt x="115" y="1183"/>
                </a:lnTo>
                <a:lnTo>
                  <a:pt x="115" y="1183"/>
                </a:lnTo>
                <a:lnTo>
                  <a:pt x="111" y="1186"/>
                </a:lnTo>
                <a:lnTo>
                  <a:pt x="109" y="1189"/>
                </a:lnTo>
                <a:lnTo>
                  <a:pt x="109" y="1189"/>
                </a:lnTo>
                <a:lnTo>
                  <a:pt x="109" y="1188"/>
                </a:lnTo>
                <a:lnTo>
                  <a:pt x="109" y="1187"/>
                </a:lnTo>
                <a:lnTo>
                  <a:pt x="108" y="1184"/>
                </a:lnTo>
                <a:lnTo>
                  <a:pt x="105" y="1183"/>
                </a:lnTo>
                <a:lnTo>
                  <a:pt x="102" y="1183"/>
                </a:lnTo>
                <a:lnTo>
                  <a:pt x="100" y="1183"/>
                </a:lnTo>
                <a:lnTo>
                  <a:pt x="97" y="1183"/>
                </a:lnTo>
                <a:lnTo>
                  <a:pt x="95" y="1184"/>
                </a:lnTo>
                <a:lnTo>
                  <a:pt x="95" y="1188"/>
                </a:lnTo>
                <a:lnTo>
                  <a:pt x="95" y="1191"/>
                </a:lnTo>
                <a:lnTo>
                  <a:pt x="95" y="1195"/>
                </a:lnTo>
                <a:lnTo>
                  <a:pt x="94" y="1198"/>
                </a:lnTo>
                <a:lnTo>
                  <a:pt x="91" y="1201"/>
                </a:lnTo>
                <a:lnTo>
                  <a:pt x="87" y="1207"/>
                </a:lnTo>
                <a:lnTo>
                  <a:pt x="82" y="1211"/>
                </a:lnTo>
                <a:lnTo>
                  <a:pt x="80" y="1212"/>
                </a:lnTo>
                <a:lnTo>
                  <a:pt x="78" y="1215"/>
                </a:lnTo>
                <a:lnTo>
                  <a:pt x="77" y="1219"/>
                </a:lnTo>
                <a:lnTo>
                  <a:pt x="75" y="1221"/>
                </a:lnTo>
                <a:lnTo>
                  <a:pt x="73" y="1222"/>
                </a:lnTo>
                <a:lnTo>
                  <a:pt x="69" y="1221"/>
                </a:lnTo>
                <a:lnTo>
                  <a:pt x="66" y="1221"/>
                </a:lnTo>
                <a:lnTo>
                  <a:pt x="61" y="1221"/>
                </a:lnTo>
                <a:lnTo>
                  <a:pt x="43" y="1225"/>
                </a:lnTo>
                <a:lnTo>
                  <a:pt x="26" y="1232"/>
                </a:lnTo>
                <a:lnTo>
                  <a:pt x="22" y="1233"/>
                </a:lnTo>
                <a:lnTo>
                  <a:pt x="19" y="1236"/>
                </a:lnTo>
                <a:lnTo>
                  <a:pt x="17" y="1239"/>
                </a:lnTo>
                <a:lnTo>
                  <a:pt x="15" y="1244"/>
                </a:lnTo>
                <a:lnTo>
                  <a:pt x="17" y="1245"/>
                </a:lnTo>
                <a:lnTo>
                  <a:pt x="17" y="1245"/>
                </a:lnTo>
                <a:lnTo>
                  <a:pt x="17" y="1245"/>
                </a:lnTo>
                <a:lnTo>
                  <a:pt x="15" y="1244"/>
                </a:lnTo>
                <a:lnTo>
                  <a:pt x="12" y="1250"/>
                </a:lnTo>
                <a:lnTo>
                  <a:pt x="9" y="1257"/>
                </a:lnTo>
                <a:lnTo>
                  <a:pt x="9" y="1263"/>
                </a:lnTo>
                <a:lnTo>
                  <a:pt x="11" y="1268"/>
                </a:lnTo>
                <a:lnTo>
                  <a:pt x="14" y="1264"/>
                </a:lnTo>
                <a:lnTo>
                  <a:pt x="18" y="1258"/>
                </a:lnTo>
                <a:lnTo>
                  <a:pt x="14" y="1264"/>
                </a:lnTo>
                <a:lnTo>
                  <a:pt x="11" y="1268"/>
                </a:lnTo>
                <a:lnTo>
                  <a:pt x="9" y="1263"/>
                </a:lnTo>
                <a:lnTo>
                  <a:pt x="9" y="1257"/>
                </a:lnTo>
                <a:lnTo>
                  <a:pt x="6" y="1264"/>
                </a:lnTo>
                <a:lnTo>
                  <a:pt x="4" y="1272"/>
                </a:lnTo>
                <a:lnTo>
                  <a:pt x="2" y="1279"/>
                </a:lnTo>
                <a:lnTo>
                  <a:pt x="2" y="1287"/>
                </a:lnTo>
                <a:lnTo>
                  <a:pt x="2" y="1287"/>
                </a:lnTo>
                <a:lnTo>
                  <a:pt x="2" y="1289"/>
                </a:lnTo>
                <a:lnTo>
                  <a:pt x="2" y="1291"/>
                </a:lnTo>
                <a:lnTo>
                  <a:pt x="0" y="1300"/>
                </a:lnTo>
                <a:lnTo>
                  <a:pt x="0" y="1308"/>
                </a:lnTo>
                <a:lnTo>
                  <a:pt x="1" y="1316"/>
                </a:lnTo>
                <a:lnTo>
                  <a:pt x="5" y="1324"/>
                </a:lnTo>
                <a:lnTo>
                  <a:pt x="7" y="1333"/>
                </a:lnTo>
                <a:lnTo>
                  <a:pt x="9" y="1342"/>
                </a:lnTo>
                <a:lnTo>
                  <a:pt x="11" y="1345"/>
                </a:lnTo>
                <a:lnTo>
                  <a:pt x="11" y="1348"/>
                </a:lnTo>
                <a:lnTo>
                  <a:pt x="13" y="1350"/>
                </a:lnTo>
                <a:lnTo>
                  <a:pt x="15" y="1352"/>
                </a:lnTo>
                <a:lnTo>
                  <a:pt x="15" y="1352"/>
                </a:lnTo>
                <a:lnTo>
                  <a:pt x="15" y="1354"/>
                </a:lnTo>
                <a:lnTo>
                  <a:pt x="15" y="1356"/>
                </a:lnTo>
                <a:lnTo>
                  <a:pt x="17" y="1358"/>
                </a:lnTo>
                <a:lnTo>
                  <a:pt x="18" y="1359"/>
                </a:lnTo>
                <a:lnTo>
                  <a:pt x="20" y="1361"/>
                </a:lnTo>
                <a:lnTo>
                  <a:pt x="21" y="1362"/>
                </a:lnTo>
                <a:lnTo>
                  <a:pt x="21" y="1362"/>
                </a:lnTo>
                <a:lnTo>
                  <a:pt x="22" y="1366"/>
                </a:lnTo>
                <a:lnTo>
                  <a:pt x="25" y="1370"/>
                </a:lnTo>
                <a:lnTo>
                  <a:pt x="27" y="1373"/>
                </a:lnTo>
                <a:lnTo>
                  <a:pt x="32" y="1376"/>
                </a:lnTo>
                <a:lnTo>
                  <a:pt x="32" y="1376"/>
                </a:lnTo>
                <a:lnTo>
                  <a:pt x="32" y="1379"/>
                </a:lnTo>
                <a:lnTo>
                  <a:pt x="34" y="1382"/>
                </a:lnTo>
                <a:lnTo>
                  <a:pt x="43" y="1389"/>
                </a:lnTo>
                <a:lnTo>
                  <a:pt x="53" y="1396"/>
                </a:lnTo>
                <a:lnTo>
                  <a:pt x="63" y="1401"/>
                </a:lnTo>
                <a:lnTo>
                  <a:pt x="75" y="1406"/>
                </a:lnTo>
                <a:lnTo>
                  <a:pt x="88" y="1410"/>
                </a:lnTo>
                <a:lnTo>
                  <a:pt x="101" y="1413"/>
                </a:lnTo>
                <a:lnTo>
                  <a:pt x="110" y="1414"/>
                </a:lnTo>
                <a:lnTo>
                  <a:pt x="121" y="1414"/>
                </a:lnTo>
                <a:lnTo>
                  <a:pt x="125" y="1413"/>
                </a:lnTo>
                <a:lnTo>
                  <a:pt x="131" y="1412"/>
                </a:lnTo>
                <a:lnTo>
                  <a:pt x="136" y="1411"/>
                </a:lnTo>
                <a:lnTo>
                  <a:pt x="142" y="1412"/>
                </a:lnTo>
                <a:lnTo>
                  <a:pt x="144" y="1412"/>
                </a:lnTo>
                <a:lnTo>
                  <a:pt x="145" y="1412"/>
                </a:lnTo>
                <a:lnTo>
                  <a:pt x="147" y="1411"/>
                </a:lnTo>
                <a:lnTo>
                  <a:pt x="149" y="1408"/>
                </a:lnTo>
                <a:lnTo>
                  <a:pt x="151" y="1408"/>
                </a:lnTo>
                <a:lnTo>
                  <a:pt x="153" y="1407"/>
                </a:lnTo>
                <a:lnTo>
                  <a:pt x="156" y="1408"/>
                </a:lnTo>
                <a:lnTo>
                  <a:pt x="158" y="1408"/>
                </a:lnTo>
                <a:lnTo>
                  <a:pt x="160" y="1407"/>
                </a:lnTo>
                <a:lnTo>
                  <a:pt x="162" y="1405"/>
                </a:lnTo>
                <a:lnTo>
                  <a:pt x="172" y="1400"/>
                </a:lnTo>
                <a:lnTo>
                  <a:pt x="181" y="1394"/>
                </a:lnTo>
                <a:lnTo>
                  <a:pt x="191" y="1387"/>
                </a:lnTo>
                <a:lnTo>
                  <a:pt x="199" y="1379"/>
                </a:lnTo>
                <a:lnTo>
                  <a:pt x="199" y="1379"/>
                </a:lnTo>
                <a:lnTo>
                  <a:pt x="200" y="1378"/>
                </a:lnTo>
                <a:lnTo>
                  <a:pt x="200" y="1378"/>
                </a:lnTo>
                <a:lnTo>
                  <a:pt x="200" y="1378"/>
                </a:lnTo>
                <a:lnTo>
                  <a:pt x="205" y="1375"/>
                </a:lnTo>
                <a:lnTo>
                  <a:pt x="208" y="1370"/>
                </a:lnTo>
                <a:lnTo>
                  <a:pt x="212" y="1366"/>
                </a:lnTo>
                <a:lnTo>
                  <a:pt x="215" y="1361"/>
                </a:lnTo>
                <a:lnTo>
                  <a:pt x="220" y="1355"/>
                </a:lnTo>
                <a:lnTo>
                  <a:pt x="223" y="1347"/>
                </a:lnTo>
                <a:lnTo>
                  <a:pt x="227" y="1338"/>
                </a:lnTo>
                <a:lnTo>
                  <a:pt x="229" y="1331"/>
                </a:lnTo>
                <a:lnTo>
                  <a:pt x="225" y="1333"/>
                </a:lnTo>
                <a:lnTo>
                  <a:pt x="221" y="1336"/>
                </a:lnTo>
                <a:lnTo>
                  <a:pt x="219" y="1340"/>
                </a:lnTo>
                <a:lnTo>
                  <a:pt x="215" y="1343"/>
                </a:lnTo>
                <a:lnTo>
                  <a:pt x="219" y="1340"/>
                </a:lnTo>
                <a:lnTo>
                  <a:pt x="221" y="1336"/>
                </a:lnTo>
                <a:lnTo>
                  <a:pt x="225" y="1333"/>
                </a:lnTo>
                <a:lnTo>
                  <a:pt x="229" y="1331"/>
                </a:lnTo>
                <a:lnTo>
                  <a:pt x="229" y="1328"/>
                </a:lnTo>
                <a:lnTo>
                  <a:pt x="231" y="1326"/>
                </a:lnTo>
                <a:lnTo>
                  <a:pt x="232" y="1324"/>
                </a:lnTo>
                <a:lnTo>
                  <a:pt x="233" y="1323"/>
                </a:lnTo>
                <a:lnTo>
                  <a:pt x="234" y="1313"/>
                </a:lnTo>
                <a:lnTo>
                  <a:pt x="235" y="1302"/>
                </a:lnTo>
                <a:lnTo>
                  <a:pt x="235" y="1291"/>
                </a:lnTo>
                <a:lnTo>
                  <a:pt x="234" y="1280"/>
                </a:lnTo>
                <a:lnTo>
                  <a:pt x="234" y="1277"/>
                </a:lnTo>
                <a:lnTo>
                  <a:pt x="234" y="1274"/>
                </a:lnTo>
                <a:lnTo>
                  <a:pt x="233" y="1271"/>
                </a:lnTo>
                <a:lnTo>
                  <a:pt x="231" y="1268"/>
                </a:lnTo>
                <a:close/>
                <a:moveTo>
                  <a:pt x="1683" y="1467"/>
                </a:moveTo>
                <a:lnTo>
                  <a:pt x="1684" y="1467"/>
                </a:lnTo>
                <a:lnTo>
                  <a:pt x="1685" y="1467"/>
                </a:lnTo>
                <a:lnTo>
                  <a:pt x="1686" y="1467"/>
                </a:lnTo>
                <a:lnTo>
                  <a:pt x="1686" y="1466"/>
                </a:lnTo>
                <a:lnTo>
                  <a:pt x="1686" y="1467"/>
                </a:lnTo>
                <a:lnTo>
                  <a:pt x="1685" y="1467"/>
                </a:lnTo>
                <a:lnTo>
                  <a:pt x="1684" y="1467"/>
                </a:lnTo>
                <a:lnTo>
                  <a:pt x="1683" y="1467"/>
                </a:lnTo>
                <a:close/>
                <a:moveTo>
                  <a:pt x="1670" y="1473"/>
                </a:moveTo>
                <a:lnTo>
                  <a:pt x="1674" y="1471"/>
                </a:lnTo>
                <a:lnTo>
                  <a:pt x="1677" y="1470"/>
                </a:lnTo>
                <a:lnTo>
                  <a:pt x="1679" y="1468"/>
                </a:lnTo>
                <a:lnTo>
                  <a:pt x="1682" y="1466"/>
                </a:lnTo>
                <a:lnTo>
                  <a:pt x="1682" y="1466"/>
                </a:lnTo>
                <a:lnTo>
                  <a:pt x="1679" y="1468"/>
                </a:lnTo>
                <a:lnTo>
                  <a:pt x="1677" y="1470"/>
                </a:lnTo>
                <a:lnTo>
                  <a:pt x="1674" y="1471"/>
                </a:lnTo>
                <a:lnTo>
                  <a:pt x="1670" y="1473"/>
                </a:lnTo>
                <a:close/>
                <a:moveTo>
                  <a:pt x="1643" y="1487"/>
                </a:moveTo>
                <a:lnTo>
                  <a:pt x="1643" y="1487"/>
                </a:lnTo>
                <a:lnTo>
                  <a:pt x="1642" y="1488"/>
                </a:lnTo>
                <a:lnTo>
                  <a:pt x="1643" y="1487"/>
                </a:lnTo>
                <a:lnTo>
                  <a:pt x="1643" y="1487"/>
                </a:lnTo>
                <a:lnTo>
                  <a:pt x="1652" y="1487"/>
                </a:lnTo>
                <a:lnTo>
                  <a:pt x="1661" y="1487"/>
                </a:lnTo>
                <a:lnTo>
                  <a:pt x="1652" y="1487"/>
                </a:lnTo>
                <a:lnTo>
                  <a:pt x="1643" y="1487"/>
                </a:lnTo>
                <a:close/>
                <a:moveTo>
                  <a:pt x="1635" y="1488"/>
                </a:moveTo>
                <a:lnTo>
                  <a:pt x="1634" y="1489"/>
                </a:lnTo>
                <a:lnTo>
                  <a:pt x="1633" y="1489"/>
                </a:lnTo>
                <a:lnTo>
                  <a:pt x="1634" y="1489"/>
                </a:lnTo>
                <a:lnTo>
                  <a:pt x="1635" y="1488"/>
                </a:lnTo>
                <a:lnTo>
                  <a:pt x="1638" y="1487"/>
                </a:lnTo>
                <a:lnTo>
                  <a:pt x="1641" y="1487"/>
                </a:lnTo>
                <a:lnTo>
                  <a:pt x="1638" y="1487"/>
                </a:lnTo>
                <a:lnTo>
                  <a:pt x="1635" y="1488"/>
                </a:lnTo>
                <a:close/>
                <a:moveTo>
                  <a:pt x="1628" y="1489"/>
                </a:moveTo>
                <a:lnTo>
                  <a:pt x="1627" y="1490"/>
                </a:lnTo>
                <a:lnTo>
                  <a:pt x="1626" y="1491"/>
                </a:lnTo>
                <a:lnTo>
                  <a:pt x="1627" y="1490"/>
                </a:lnTo>
                <a:lnTo>
                  <a:pt x="1628" y="1489"/>
                </a:lnTo>
                <a:lnTo>
                  <a:pt x="1629" y="1489"/>
                </a:lnTo>
                <a:lnTo>
                  <a:pt x="1631" y="1489"/>
                </a:lnTo>
                <a:lnTo>
                  <a:pt x="1629" y="1489"/>
                </a:lnTo>
                <a:lnTo>
                  <a:pt x="1628" y="1489"/>
                </a:lnTo>
                <a:close/>
                <a:moveTo>
                  <a:pt x="1623" y="1469"/>
                </a:moveTo>
                <a:lnTo>
                  <a:pt x="1621" y="1468"/>
                </a:lnTo>
                <a:lnTo>
                  <a:pt x="1620" y="1469"/>
                </a:lnTo>
                <a:lnTo>
                  <a:pt x="1621" y="1468"/>
                </a:lnTo>
                <a:lnTo>
                  <a:pt x="1623" y="1469"/>
                </a:lnTo>
                <a:lnTo>
                  <a:pt x="1623" y="1468"/>
                </a:lnTo>
                <a:lnTo>
                  <a:pt x="1624" y="1467"/>
                </a:lnTo>
                <a:lnTo>
                  <a:pt x="1623" y="1464"/>
                </a:lnTo>
                <a:lnTo>
                  <a:pt x="1624" y="1462"/>
                </a:lnTo>
                <a:lnTo>
                  <a:pt x="1627" y="1460"/>
                </a:lnTo>
                <a:lnTo>
                  <a:pt x="1630" y="1460"/>
                </a:lnTo>
                <a:lnTo>
                  <a:pt x="1640" y="1460"/>
                </a:lnTo>
                <a:lnTo>
                  <a:pt x="1648" y="1462"/>
                </a:lnTo>
                <a:lnTo>
                  <a:pt x="1642" y="1466"/>
                </a:lnTo>
                <a:lnTo>
                  <a:pt x="1636" y="1467"/>
                </a:lnTo>
                <a:lnTo>
                  <a:pt x="1630" y="1467"/>
                </a:lnTo>
                <a:lnTo>
                  <a:pt x="1624" y="1467"/>
                </a:lnTo>
                <a:lnTo>
                  <a:pt x="1623" y="1468"/>
                </a:lnTo>
                <a:lnTo>
                  <a:pt x="1623" y="1469"/>
                </a:lnTo>
                <a:close/>
                <a:moveTo>
                  <a:pt x="1617" y="1397"/>
                </a:moveTo>
                <a:lnTo>
                  <a:pt x="1619" y="1398"/>
                </a:lnTo>
                <a:lnTo>
                  <a:pt x="1619" y="1398"/>
                </a:lnTo>
                <a:lnTo>
                  <a:pt x="1622" y="1397"/>
                </a:lnTo>
                <a:lnTo>
                  <a:pt x="1626" y="1397"/>
                </a:lnTo>
                <a:lnTo>
                  <a:pt x="1626" y="1397"/>
                </a:lnTo>
                <a:lnTo>
                  <a:pt x="1622" y="1397"/>
                </a:lnTo>
                <a:lnTo>
                  <a:pt x="1619" y="1398"/>
                </a:lnTo>
                <a:lnTo>
                  <a:pt x="1619" y="1398"/>
                </a:lnTo>
                <a:lnTo>
                  <a:pt x="1617" y="1397"/>
                </a:lnTo>
                <a:close/>
                <a:moveTo>
                  <a:pt x="1616" y="1410"/>
                </a:moveTo>
                <a:lnTo>
                  <a:pt x="1612" y="1408"/>
                </a:lnTo>
                <a:lnTo>
                  <a:pt x="1608" y="1410"/>
                </a:lnTo>
                <a:lnTo>
                  <a:pt x="1612" y="1408"/>
                </a:lnTo>
                <a:lnTo>
                  <a:pt x="1616" y="1410"/>
                </a:lnTo>
                <a:lnTo>
                  <a:pt x="1616" y="1410"/>
                </a:lnTo>
                <a:lnTo>
                  <a:pt x="1616" y="1410"/>
                </a:lnTo>
                <a:lnTo>
                  <a:pt x="1616" y="1410"/>
                </a:lnTo>
                <a:close/>
                <a:moveTo>
                  <a:pt x="1613" y="1473"/>
                </a:moveTo>
                <a:lnTo>
                  <a:pt x="1612" y="1473"/>
                </a:lnTo>
                <a:lnTo>
                  <a:pt x="1609" y="1473"/>
                </a:lnTo>
                <a:lnTo>
                  <a:pt x="1612" y="1473"/>
                </a:lnTo>
                <a:lnTo>
                  <a:pt x="1613" y="1473"/>
                </a:lnTo>
                <a:lnTo>
                  <a:pt x="1614" y="1470"/>
                </a:lnTo>
                <a:lnTo>
                  <a:pt x="1615" y="1469"/>
                </a:lnTo>
                <a:lnTo>
                  <a:pt x="1614" y="1470"/>
                </a:lnTo>
                <a:lnTo>
                  <a:pt x="1613" y="1473"/>
                </a:lnTo>
                <a:close/>
                <a:moveTo>
                  <a:pt x="1603" y="1337"/>
                </a:moveTo>
                <a:lnTo>
                  <a:pt x="1607" y="1337"/>
                </a:lnTo>
                <a:lnTo>
                  <a:pt x="1610" y="1336"/>
                </a:lnTo>
                <a:lnTo>
                  <a:pt x="1612" y="1337"/>
                </a:lnTo>
                <a:lnTo>
                  <a:pt x="1613" y="1337"/>
                </a:lnTo>
                <a:lnTo>
                  <a:pt x="1620" y="1342"/>
                </a:lnTo>
                <a:lnTo>
                  <a:pt x="1626" y="1348"/>
                </a:lnTo>
                <a:lnTo>
                  <a:pt x="1614" y="1342"/>
                </a:lnTo>
                <a:lnTo>
                  <a:pt x="1603" y="1337"/>
                </a:lnTo>
                <a:close/>
                <a:moveTo>
                  <a:pt x="1596" y="1408"/>
                </a:moveTo>
                <a:lnTo>
                  <a:pt x="1599" y="1408"/>
                </a:lnTo>
                <a:lnTo>
                  <a:pt x="1601" y="1407"/>
                </a:lnTo>
                <a:lnTo>
                  <a:pt x="1602" y="1405"/>
                </a:lnTo>
                <a:lnTo>
                  <a:pt x="1605" y="1404"/>
                </a:lnTo>
                <a:lnTo>
                  <a:pt x="1602" y="1405"/>
                </a:lnTo>
                <a:lnTo>
                  <a:pt x="1601" y="1407"/>
                </a:lnTo>
                <a:lnTo>
                  <a:pt x="1599" y="1408"/>
                </a:lnTo>
                <a:lnTo>
                  <a:pt x="1596" y="1408"/>
                </a:lnTo>
                <a:close/>
                <a:moveTo>
                  <a:pt x="1595" y="1308"/>
                </a:moveTo>
                <a:lnTo>
                  <a:pt x="1594" y="1308"/>
                </a:lnTo>
                <a:lnTo>
                  <a:pt x="1593" y="1306"/>
                </a:lnTo>
                <a:lnTo>
                  <a:pt x="1595" y="1303"/>
                </a:lnTo>
                <a:lnTo>
                  <a:pt x="1598" y="1302"/>
                </a:lnTo>
                <a:lnTo>
                  <a:pt x="1599" y="1300"/>
                </a:lnTo>
                <a:lnTo>
                  <a:pt x="1599" y="1298"/>
                </a:lnTo>
                <a:lnTo>
                  <a:pt x="1599" y="1300"/>
                </a:lnTo>
                <a:lnTo>
                  <a:pt x="1598" y="1302"/>
                </a:lnTo>
                <a:lnTo>
                  <a:pt x="1595" y="1303"/>
                </a:lnTo>
                <a:lnTo>
                  <a:pt x="1593" y="1306"/>
                </a:lnTo>
                <a:lnTo>
                  <a:pt x="1594" y="1308"/>
                </a:lnTo>
                <a:lnTo>
                  <a:pt x="1595" y="1308"/>
                </a:lnTo>
                <a:close/>
                <a:moveTo>
                  <a:pt x="1593" y="1391"/>
                </a:moveTo>
                <a:lnTo>
                  <a:pt x="1594" y="1390"/>
                </a:lnTo>
                <a:lnTo>
                  <a:pt x="1594" y="1389"/>
                </a:lnTo>
                <a:lnTo>
                  <a:pt x="1592" y="1389"/>
                </a:lnTo>
                <a:lnTo>
                  <a:pt x="1590" y="1389"/>
                </a:lnTo>
                <a:lnTo>
                  <a:pt x="1592" y="1389"/>
                </a:lnTo>
                <a:lnTo>
                  <a:pt x="1594" y="1389"/>
                </a:lnTo>
                <a:lnTo>
                  <a:pt x="1594" y="1390"/>
                </a:lnTo>
                <a:lnTo>
                  <a:pt x="1593" y="1391"/>
                </a:lnTo>
                <a:close/>
                <a:moveTo>
                  <a:pt x="1592" y="1476"/>
                </a:moveTo>
                <a:lnTo>
                  <a:pt x="1588" y="1475"/>
                </a:lnTo>
                <a:lnTo>
                  <a:pt x="1586" y="1476"/>
                </a:lnTo>
                <a:lnTo>
                  <a:pt x="1588" y="1475"/>
                </a:lnTo>
                <a:lnTo>
                  <a:pt x="1592" y="1476"/>
                </a:lnTo>
                <a:lnTo>
                  <a:pt x="1593" y="1474"/>
                </a:lnTo>
                <a:lnTo>
                  <a:pt x="1593" y="1473"/>
                </a:lnTo>
                <a:lnTo>
                  <a:pt x="1593" y="1474"/>
                </a:lnTo>
                <a:lnTo>
                  <a:pt x="1592" y="1476"/>
                </a:lnTo>
                <a:close/>
                <a:moveTo>
                  <a:pt x="1578" y="1454"/>
                </a:moveTo>
                <a:lnTo>
                  <a:pt x="1578" y="1455"/>
                </a:lnTo>
                <a:lnTo>
                  <a:pt x="1579" y="1455"/>
                </a:lnTo>
                <a:lnTo>
                  <a:pt x="1581" y="1456"/>
                </a:lnTo>
                <a:lnTo>
                  <a:pt x="1583" y="1456"/>
                </a:lnTo>
                <a:lnTo>
                  <a:pt x="1581" y="1456"/>
                </a:lnTo>
                <a:lnTo>
                  <a:pt x="1579" y="1455"/>
                </a:lnTo>
                <a:lnTo>
                  <a:pt x="1578" y="1455"/>
                </a:lnTo>
                <a:lnTo>
                  <a:pt x="1578" y="1454"/>
                </a:lnTo>
                <a:close/>
                <a:moveTo>
                  <a:pt x="1558" y="1324"/>
                </a:moveTo>
                <a:lnTo>
                  <a:pt x="1557" y="1324"/>
                </a:lnTo>
                <a:lnTo>
                  <a:pt x="1554" y="1324"/>
                </a:lnTo>
                <a:lnTo>
                  <a:pt x="1557" y="1324"/>
                </a:lnTo>
                <a:lnTo>
                  <a:pt x="1558" y="1324"/>
                </a:lnTo>
                <a:lnTo>
                  <a:pt x="1571" y="1316"/>
                </a:lnTo>
                <a:lnTo>
                  <a:pt x="1583" y="1310"/>
                </a:lnTo>
                <a:lnTo>
                  <a:pt x="1571" y="1316"/>
                </a:lnTo>
                <a:lnTo>
                  <a:pt x="1558" y="1324"/>
                </a:lnTo>
                <a:close/>
                <a:moveTo>
                  <a:pt x="1562" y="1344"/>
                </a:moveTo>
                <a:lnTo>
                  <a:pt x="1564" y="1341"/>
                </a:lnTo>
                <a:lnTo>
                  <a:pt x="1567" y="1338"/>
                </a:lnTo>
                <a:lnTo>
                  <a:pt x="1567" y="1338"/>
                </a:lnTo>
                <a:lnTo>
                  <a:pt x="1564" y="1341"/>
                </a:lnTo>
                <a:lnTo>
                  <a:pt x="1562" y="1344"/>
                </a:lnTo>
                <a:close/>
                <a:moveTo>
                  <a:pt x="1589" y="1406"/>
                </a:moveTo>
                <a:lnTo>
                  <a:pt x="1590" y="1408"/>
                </a:lnTo>
                <a:lnTo>
                  <a:pt x="1593" y="1408"/>
                </a:lnTo>
                <a:lnTo>
                  <a:pt x="1590" y="1408"/>
                </a:lnTo>
                <a:lnTo>
                  <a:pt x="1589" y="1406"/>
                </a:lnTo>
                <a:lnTo>
                  <a:pt x="1586" y="1407"/>
                </a:lnTo>
                <a:lnTo>
                  <a:pt x="1583" y="1408"/>
                </a:lnTo>
                <a:lnTo>
                  <a:pt x="1586" y="1407"/>
                </a:lnTo>
                <a:lnTo>
                  <a:pt x="1589" y="1406"/>
                </a:lnTo>
                <a:close/>
                <a:moveTo>
                  <a:pt x="1629" y="1418"/>
                </a:moveTo>
                <a:lnTo>
                  <a:pt x="1628" y="1417"/>
                </a:lnTo>
                <a:lnTo>
                  <a:pt x="1628" y="1414"/>
                </a:lnTo>
                <a:lnTo>
                  <a:pt x="1628" y="1417"/>
                </a:lnTo>
                <a:lnTo>
                  <a:pt x="1629" y="1418"/>
                </a:lnTo>
                <a:close/>
                <a:moveTo>
                  <a:pt x="1654" y="1473"/>
                </a:moveTo>
                <a:lnTo>
                  <a:pt x="1654" y="1473"/>
                </a:lnTo>
                <a:lnTo>
                  <a:pt x="1655" y="1473"/>
                </a:lnTo>
                <a:lnTo>
                  <a:pt x="1654" y="1473"/>
                </a:lnTo>
                <a:lnTo>
                  <a:pt x="1654" y="1473"/>
                </a:lnTo>
                <a:lnTo>
                  <a:pt x="1652" y="1471"/>
                </a:lnTo>
                <a:lnTo>
                  <a:pt x="1651" y="1470"/>
                </a:lnTo>
                <a:lnTo>
                  <a:pt x="1652" y="1471"/>
                </a:lnTo>
                <a:lnTo>
                  <a:pt x="1654" y="1473"/>
                </a:lnTo>
                <a:close/>
                <a:moveTo>
                  <a:pt x="1520" y="1180"/>
                </a:moveTo>
                <a:lnTo>
                  <a:pt x="1514" y="1183"/>
                </a:lnTo>
                <a:lnTo>
                  <a:pt x="1510" y="1187"/>
                </a:lnTo>
                <a:lnTo>
                  <a:pt x="1514" y="1183"/>
                </a:lnTo>
                <a:lnTo>
                  <a:pt x="1520" y="1180"/>
                </a:lnTo>
                <a:lnTo>
                  <a:pt x="1521" y="1177"/>
                </a:lnTo>
                <a:lnTo>
                  <a:pt x="1521" y="1176"/>
                </a:lnTo>
                <a:lnTo>
                  <a:pt x="1521" y="1177"/>
                </a:lnTo>
                <a:lnTo>
                  <a:pt x="1520" y="1180"/>
                </a:lnTo>
                <a:close/>
                <a:moveTo>
                  <a:pt x="1341" y="971"/>
                </a:moveTo>
                <a:lnTo>
                  <a:pt x="1332" y="970"/>
                </a:lnTo>
                <a:lnTo>
                  <a:pt x="1324" y="970"/>
                </a:lnTo>
                <a:lnTo>
                  <a:pt x="1332" y="970"/>
                </a:lnTo>
                <a:lnTo>
                  <a:pt x="1341" y="971"/>
                </a:lnTo>
                <a:lnTo>
                  <a:pt x="1343" y="971"/>
                </a:lnTo>
                <a:lnTo>
                  <a:pt x="1341" y="971"/>
                </a:lnTo>
                <a:lnTo>
                  <a:pt x="1341" y="971"/>
                </a:lnTo>
                <a:close/>
                <a:moveTo>
                  <a:pt x="1319" y="971"/>
                </a:moveTo>
                <a:lnTo>
                  <a:pt x="1319" y="971"/>
                </a:lnTo>
                <a:lnTo>
                  <a:pt x="1322" y="978"/>
                </a:lnTo>
                <a:lnTo>
                  <a:pt x="1324" y="984"/>
                </a:lnTo>
                <a:lnTo>
                  <a:pt x="1322" y="978"/>
                </a:lnTo>
                <a:lnTo>
                  <a:pt x="1319" y="971"/>
                </a:lnTo>
                <a:close/>
                <a:moveTo>
                  <a:pt x="1312" y="970"/>
                </a:moveTo>
                <a:lnTo>
                  <a:pt x="1312" y="970"/>
                </a:lnTo>
                <a:lnTo>
                  <a:pt x="1315" y="970"/>
                </a:lnTo>
                <a:lnTo>
                  <a:pt x="1317" y="968"/>
                </a:lnTo>
                <a:lnTo>
                  <a:pt x="1315" y="970"/>
                </a:lnTo>
                <a:lnTo>
                  <a:pt x="1312" y="970"/>
                </a:lnTo>
                <a:close/>
                <a:moveTo>
                  <a:pt x="1311" y="970"/>
                </a:moveTo>
                <a:lnTo>
                  <a:pt x="1306" y="971"/>
                </a:lnTo>
                <a:lnTo>
                  <a:pt x="1302" y="972"/>
                </a:lnTo>
                <a:lnTo>
                  <a:pt x="1306" y="971"/>
                </a:lnTo>
                <a:lnTo>
                  <a:pt x="1311" y="970"/>
                </a:lnTo>
                <a:lnTo>
                  <a:pt x="1312" y="970"/>
                </a:lnTo>
                <a:lnTo>
                  <a:pt x="1312" y="970"/>
                </a:lnTo>
                <a:lnTo>
                  <a:pt x="1312" y="970"/>
                </a:lnTo>
                <a:lnTo>
                  <a:pt x="1311" y="970"/>
                </a:lnTo>
                <a:close/>
                <a:moveTo>
                  <a:pt x="1279" y="1017"/>
                </a:moveTo>
                <a:lnTo>
                  <a:pt x="1279" y="1016"/>
                </a:lnTo>
                <a:lnTo>
                  <a:pt x="1278" y="1015"/>
                </a:lnTo>
                <a:lnTo>
                  <a:pt x="1278" y="1014"/>
                </a:lnTo>
                <a:lnTo>
                  <a:pt x="1277" y="1013"/>
                </a:lnTo>
                <a:lnTo>
                  <a:pt x="1277" y="1012"/>
                </a:lnTo>
                <a:lnTo>
                  <a:pt x="1276" y="1010"/>
                </a:lnTo>
                <a:lnTo>
                  <a:pt x="1277" y="1012"/>
                </a:lnTo>
                <a:lnTo>
                  <a:pt x="1277" y="1013"/>
                </a:lnTo>
                <a:lnTo>
                  <a:pt x="1278" y="1014"/>
                </a:lnTo>
                <a:lnTo>
                  <a:pt x="1278" y="1015"/>
                </a:lnTo>
                <a:lnTo>
                  <a:pt x="1279" y="1016"/>
                </a:lnTo>
                <a:lnTo>
                  <a:pt x="1279" y="1017"/>
                </a:lnTo>
                <a:lnTo>
                  <a:pt x="1279" y="1019"/>
                </a:lnTo>
                <a:lnTo>
                  <a:pt x="1279" y="1019"/>
                </a:lnTo>
                <a:lnTo>
                  <a:pt x="1279" y="1019"/>
                </a:lnTo>
                <a:lnTo>
                  <a:pt x="1279" y="1017"/>
                </a:lnTo>
                <a:close/>
                <a:moveTo>
                  <a:pt x="1276" y="1010"/>
                </a:moveTo>
                <a:lnTo>
                  <a:pt x="1274" y="1003"/>
                </a:lnTo>
                <a:lnTo>
                  <a:pt x="1269" y="996"/>
                </a:lnTo>
                <a:lnTo>
                  <a:pt x="1274" y="1003"/>
                </a:lnTo>
                <a:lnTo>
                  <a:pt x="1276" y="1010"/>
                </a:lnTo>
                <a:close/>
                <a:moveTo>
                  <a:pt x="1268" y="986"/>
                </a:moveTo>
                <a:lnTo>
                  <a:pt x="1269" y="984"/>
                </a:lnTo>
                <a:lnTo>
                  <a:pt x="1271" y="982"/>
                </a:lnTo>
                <a:lnTo>
                  <a:pt x="1269" y="984"/>
                </a:lnTo>
                <a:lnTo>
                  <a:pt x="1268" y="986"/>
                </a:lnTo>
                <a:close/>
                <a:moveTo>
                  <a:pt x="1250" y="622"/>
                </a:moveTo>
                <a:lnTo>
                  <a:pt x="1249" y="623"/>
                </a:lnTo>
                <a:lnTo>
                  <a:pt x="1249" y="624"/>
                </a:lnTo>
                <a:lnTo>
                  <a:pt x="1249" y="623"/>
                </a:lnTo>
                <a:lnTo>
                  <a:pt x="1250" y="622"/>
                </a:lnTo>
                <a:lnTo>
                  <a:pt x="1254" y="618"/>
                </a:lnTo>
                <a:lnTo>
                  <a:pt x="1257" y="616"/>
                </a:lnTo>
                <a:lnTo>
                  <a:pt x="1254" y="618"/>
                </a:lnTo>
                <a:lnTo>
                  <a:pt x="1250" y="622"/>
                </a:lnTo>
                <a:close/>
                <a:moveTo>
                  <a:pt x="1275" y="621"/>
                </a:moveTo>
                <a:lnTo>
                  <a:pt x="1272" y="620"/>
                </a:lnTo>
                <a:lnTo>
                  <a:pt x="1270" y="620"/>
                </a:lnTo>
                <a:lnTo>
                  <a:pt x="1272" y="620"/>
                </a:lnTo>
                <a:lnTo>
                  <a:pt x="1275" y="621"/>
                </a:lnTo>
                <a:close/>
                <a:moveTo>
                  <a:pt x="1233" y="952"/>
                </a:moveTo>
                <a:lnTo>
                  <a:pt x="1233" y="952"/>
                </a:lnTo>
                <a:lnTo>
                  <a:pt x="1231" y="951"/>
                </a:lnTo>
                <a:lnTo>
                  <a:pt x="1233" y="952"/>
                </a:lnTo>
                <a:lnTo>
                  <a:pt x="1233" y="952"/>
                </a:lnTo>
                <a:lnTo>
                  <a:pt x="1233" y="952"/>
                </a:lnTo>
                <a:lnTo>
                  <a:pt x="1234" y="952"/>
                </a:lnTo>
                <a:lnTo>
                  <a:pt x="1233" y="952"/>
                </a:lnTo>
                <a:lnTo>
                  <a:pt x="1233" y="952"/>
                </a:lnTo>
                <a:close/>
                <a:moveTo>
                  <a:pt x="1212" y="553"/>
                </a:moveTo>
                <a:lnTo>
                  <a:pt x="1212" y="551"/>
                </a:lnTo>
                <a:lnTo>
                  <a:pt x="1210" y="551"/>
                </a:lnTo>
                <a:lnTo>
                  <a:pt x="1209" y="543"/>
                </a:lnTo>
                <a:lnTo>
                  <a:pt x="1207" y="536"/>
                </a:lnTo>
                <a:lnTo>
                  <a:pt x="1206" y="518"/>
                </a:lnTo>
                <a:lnTo>
                  <a:pt x="1203" y="501"/>
                </a:lnTo>
                <a:lnTo>
                  <a:pt x="1202" y="492"/>
                </a:lnTo>
                <a:lnTo>
                  <a:pt x="1200" y="483"/>
                </a:lnTo>
                <a:lnTo>
                  <a:pt x="1198" y="475"/>
                </a:lnTo>
                <a:lnTo>
                  <a:pt x="1194" y="467"/>
                </a:lnTo>
                <a:lnTo>
                  <a:pt x="1194" y="459"/>
                </a:lnTo>
                <a:lnTo>
                  <a:pt x="1198" y="464"/>
                </a:lnTo>
                <a:lnTo>
                  <a:pt x="1201" y="469"/>
                </a:lnTo>
                <a:lnTo>
                  <a:pt x="1202" y="466"/>
                </a:lnTo>
                <a:lnTo>
                  <a:pt x="1205" y="462"/>
                </a:lnTo>
                <a:lnTo>
                  <a:pt x="1205" y="461"/>
                </a:lnTo>
                <a:lnTo>
                  <a:pt x="1205" y="460"/>
                </a:lnTo>
                <a:lnTo>
                  <a:pt x="1205" y="461"/>
                </a:lnTo>
                <a:lnTo>
                  <a:pt x="1205" y="462"/>
                </a:lnTo>
                <a:lnTo>
                  <a:pt x="1205" y="470"/>
                </a:lnTo>
                <a:lnTo>
                  <a:pt x="1206" y="478"/>
                </a:lnTo>
                <a:lnTo>
                  <a:pt x="1205" y="481"/>
                </a:lnTo>
                <a:lnTo>
                  <a:pt x="1205" y="483"/>
                </a:lnTo>
                <a:lnTo>
                  <a:pt x="1206" y="485"/>
                </a:lnTo>
                <a:lnTo>
                  <a:pt x="1207" y="488"/>
                </a:lnTo>
                <a:lnTo>
                  <a:pt x="1208" y="498"/>
                </a:lnTo>
                <a:lnTo>
                  <a:pt x="1210" y="510"/>
                </a:lnTo>
                <a:lnTo>
                  <a:pt x="1213" y="511"/>
                </a:lnTo>
                <a:lnTo>
                  <a:pt x="1214" y="512"/>
                </a:lnTo>
                <a:lnTo>
                  <a:pt x="1213" y="511"/>
                </a:lnTo>
                <a:lnTo>
                  <a:pt x="1210" y="510"/>
                </a:lnTo>
                <a:lnTo>
                  <a:pt x="1212" y="526"/>
                </a:lnTo>
                <a:lnTo>
                  <a:pt x="1214" y="543"/>
                </a:lnTo>
                <a:lnTo>
                  <a:pt x="1215" y="546"/>
                </a:lnTo>
                <a:lnTo>
                  <a:pt x="1215" y="550"/>
                </a:lnTo>
                <a:lnTo>
                  <a:pt x="1215" y="553"/>
                </a:lnTo>
                <a:lnTo>
                  <a:pt x="1214" y="555"/>
                </a:lnTo>
                <a:lnTo>
                  <a:pt x="1213" y="554"/>
                </a:lnTo>
                <a:lnTo>
                  <a:pt x="1212" y="553"/>
                </a:lnTo>
                <a:close/>
                <a:moveTo>
                  <a:pt x="1207" y="483"/>
                </a:moveTo>
                <a:lnTo>
                  <a:pt x="1207" y="482"/>
                </a:lnTo>
                <a:lnTo>
                  <a:pt x="1206" y="480"/>
                </a:lnTo>
                <a:lnTo>
                  <a:pt x="1207" y="482"/>
                </a:lnTo>
                <a:lnTo>
                  <a:pt x="1207" y="483"/>
                </a:lnTo>
                <a:close/>
                <a:moveTo>
                  <a:pt x="1188" y="431"/>
                </a:moveTo>
                <a:lnTo>
                  <a:pt x="1187" y="429"/>
                </a:lnTo>
                <a:lnTo>
                  <a:pt x="1187" y="428"/>
                </a:lnTo>
                <a:lnTo>
                  <a:pt x="1187" y="428"/>
                </a:lnTo>
                <a:lnTo>
                  <a:pt x="1188" y="428"/>
                </a:lnTo>
                <a:lnTo>
                  <a:pt x="1188" y="429"/>
                </a:lnTo>
                <a:lnTo>
                  <a:pt x="1189" y="429"/>
                </a:lnTo>
                <a:lnTo>
                  <a:pt x="1188" y="431"/>
                </a:lnTo>
                <a:lnTo>
                  <a:pt x="1188" y="431"/>
                </a:lnTo>
                <a:close/>
                <a:moveTo>
                  <a:pt x="1179" y="464"/>
                </a:moveTo>
                <a:lnTo>
                  <a:pt x="1177" y="460"/>
                </a:lnTo>
                <a:lnTo>
                  <a:pt x="1175" y="455"/>
                </a:lnTo>
                <a:lnTo>
                  <a:pt x="1177" y="447"/>
                </a:lnTo>
                <a:lnTo>
                  <a:pt x="1180" y="432"/>
                </a:lnTo>
                <a:lnTo>
                  <a:pt x="1179" y="448"/>
                </a:lnTo>
                <a:lnTo>
                  <a:pt x="1179" y="464"/>
                </a:lnTo>
                <a:close/>
                <a:moveTo>
                  <a:pt x="1159" y="665"/>
                </a:moveTo>
                <a:lnTo>
                  <a:pt x="1157" y="665"/>
                </a:lnTo>
                <a:lnTo>
                  <a:pt x="1155" y="667"/>
                </a:lnTo>
                <a:lnTo>
                  <a:pt x="1155" y="667"/>
                </a:lnTo>
                <a:lnTo>
                  <a:pt x="1154" y="667"/>
                </a:lnTo>
                <a:lnTo>
                  <a:pt x="1153" y="666"/>
                </a:lnTo>
                <a:lnTo>
                  <a:pt x="1153" y="665"/>
                </a:lnTo>
                <a:lnTo>
                  <a:pt x="1150" y="655"/>
                </a:lnTo>
                <a:lnTo>
                  <a:pt x="1146" y="644"/>
                </a:lnTo>
                <a:lnTo>
                  <a:pt x="1144" y="632"/>
                </a:lnTo>
                <a:lnTo>
                  <a:pt x="1141" y="622"/>
                </a:lnTo>
                <a:lnTo>
                  <a:pt x="1139" y="610"/>
                </a:lnTo>
                <a:lnTo>
                  <a:pt x="1137" y="600"/>
                </a:lnTo>
                <a:lnTo>
                  <a:pt x="1138" y="596"/>
                </a:lnTo>
                <a:lnTo>
                  <a:pt x="1138" y="594"/>
                </a:lnTo>
                <a:lnTo>
                  <a:pt x="1140" y="588"/>
                </a:lnTo>
                <a:lnTo>
                  <a:pt x="1140" y="581"/>
                </a:lnTo>
                <a:lnTo>
                  <a:pt x="1140" y="574"/>
                </a:lnTo>
                <a:lnTo>
                  <a:pt x="1138" y="567"/>
                </a:lnTo>
                <a:lnTo>
                  <a:pt x="1137" y="562"/>
                </a:lnTo>
                <a:lnTo>
                  <a:pt x="1137" y="557"/>
                </a:lnTo>
                <a:lnTo>
                  <a:pt x="1133" y="557"/>
                </a:lnTo>
                <a:lnTo>
                  <a:pt x="1131" y="558"/>
                </a:lnTo>
                <a:lnTo>
                  <a:pt x="1133" y="557"/>
                </a:lnTo>
                <a:lnTo>
                  <a:pt x="1137" y="557"/>
                </a:lnTo>
                <a:lnTo>
                  <a:pt x="1137" y="548"/>
                </a:lnTo>
                <a:lnTo>
                  <a:pt x="1136" y="540"/>
                </a:lnTo>
                <a:lnTo>
                  <a:pt x="1133" y="532"/>
                </a:lnTo>
                <a:lnTo>
                  <a:pt x="1131" y="524"/>
                </a:lnTo>
                <a:lnTo>
                  <a:pt x="1130" y="513"/>
                </a:lnTo>
                <a:lnTo>
                  <a:pt x="1127" y="503"/>
                </a:lnTo>
                <a:lnTo>
                  <a:pt x="1125" y="494"/>
                </a:lnTo>
                <a:lnTo>
                  <a:pt x="1120" y="485"/>
                </a:lnTo>
                <a:lnTo>
                  <a:pt x="1117" y="478"/>
                </a:lnTo>
                <a:lnTo>
                  <a:pt x="1115" y="473"/>
                </a:lnTo>
                <a:lnTo>
                  <a:pt x="1112" y="466"/>
                </a:lnTo>
                <a:lnTo>
                  <a:pt x="1111" y="459"/>
                </a:lnTo>
                <a:lnTo>
                  <a:pt x="1110" y="446"/>
                </a:lnTo>
                <a:lnTo>
                  <a:pt x="1111" y="432"/>
                </a:lnTo>
                <a:lnTo>
                  <a:pt x="1110" y="420"/>
                </a:lnTo>
                <a:lnTo>
                  <a:pt x="1109" y="408"/>
                </a:lnTo>
                <a:lnTo>
                  <a:pt x="1106" y="397"/>
                </a:lnTo>
                <a:lnTo>
                  <a:pt x="1104" y="385"/>
                </a:lnTo>
                <a:lnTo>
                  <a:pt x="1104" y="381"/>
                </a:lnTo>
                <a:lnTo>
                  <a:pt x="1104" y="378"/>
                </a:lnTo>
                <a:lnTo>
                  <a:pt x="1105" y="376"/>
                </a:lnTo>
                <a:lnTo>
                  <a:pt x="1109" y="374"/>
                </a:lnTo>
                <a:lnTo>
                  <a:pt x="1112" y="374"/>
                </a:lnTo>
                <a:lnTo>
                  <a:pt x="1115" y="376"/>
                </a:lnTo>
                <a:lnTo>
                  <a:pt x="1116" y="379"/>
                </a:lnTo>
                <a:lnTo>
                  <a:pt x="1116" y="383"/>
                </a:lnTo>
                <a:lnTo>
                  <a:pt x="1119" y="398"/>
                </a:lnTo>
                <a:lnTo>
                  <a:pt x="1122" y="413"/>
                </a:lnTo>
                <a:lnTo>
                  <a:pt x="1122" y="417"/>
                </a:lnTo>
                <a:lnTo>
                  <a:pt x="1124" y="420"/>
                </a:lnTo>
                <a:lnTo>
                  <a:pt x="1124" y="424"/>
                </a:lnTo>
                <a:lnTo>
                  <a:pt x="1124" y="427"/>
                </a:lnTo>
                <a:lnTo>
                  <a:pt x="1122" y="427"/>
                </a:lnTo>
                <a:lnTo>
                  <a:pt x="1122" y="428"/>
                </a:lnTo>
                <a:lnTo>
                  <a:pt x="1122" y="429"/>
                </a:lnTo>
                <a:lnTo>
                  <a:pt x="1123" y="431"/>
                </a:lnTo>
                <a:lnTo>
                  <a:pt x="1124" y="429"/>
                </a:lnTo>
                <a:lnTo>
                  <a:pt x="1124" y="428"/>
                </a:lnTo>
                <a:lnTo>
                  <a:pt x="1124" y="429"/>
                </a:lnTo>
                <a:lnTo>
                  <a:pt x="1123" y="431"/>
                </a:lnTo>
                <a:lnTo>
                  <a:pt x="1123" y="436"/>
                </a:lnTo>
                <a:lnTo>
                  <a:pt x="1123" y="442"/>
                </a:lnTo>
                <a:lnTo>
                  <a:pt x="1122" y="445"/>
                </a:lnTo>
                <a:lnTo>
                  <a:pt x="1120" y="448"/>
                </a:lnTo>
                <a:lnTo>
                  <a:pt x="1122" y="450"/>
                </a:lnTo>
                <a:lnTo>
                  <a:pt x="1124" y="453"/>
                </a:lnTo>
                <a:lnTo>
                  <a:pt x="1124" y="455"/>
                </a:lnTo>
                <a:lnTo>
                  <a:pt x="1124" y="456"/>
                </a:lnTo>
                <a:lnTo>
                  <a:pt x="1124" y="459"/>
                </a:lnTo>
                <a:lnTo>
                  <a:pt x="1124" y="460"/>
                </a:lnTo>
                <a:lnTo>
                  <a:pt x="1124" y="461"/>
                </a:lnTo>
                <a:lnTo>
                  <a:pt x="1126" y="462"/>
                </a:lnTo>
                <a:lnTo>
                  <a:pt x="1130" y="477"/>
                </a:lnTo>
                <a:lnTo>
                  <a:pt x="1134" y="492"/>
                </a:lnTo>
                <a:lnTo>
                  <a:pt x="1137" y="504"/>
                </a:lnTo>
                <a:lnTo>
                  <a:pt x="1140" y="516"/>
                </a:lnTo>
                <a:lnTo>
                  <a:pt x="1143" y="527"/>
                </a:lnTo>
                <a:lnTo>
                  <a:pt x="1145" y="538"/>
                </a:lnTo>
                <a:lnTo>
                  <a:pt x="1147" y="548"/>
                </a:lnTo>
                <a:lnTo>
                  <a:pt x="1148" y="558"/>
                </a:lnTo>
                <a:lnTo>
                  <a:pt x="1150" y="568"/>
                </a:lnTo>
                <a:lnTo>
                  <a:pt x="1150" y="578"/>
                </a:lnTo>
                <a:lnTo>
                  <a:pt x="1150" y="588"/>
                </a:lnTo>
                <a:lnTo>
                  <a:pt x="1151" y="599"/>
                </a:lnTo>
                <a:lnTo>
                  <a:pt x="1152" y="609"/>
                </a:lnTo>
                <a:lnTo>
                  <a:pt x="1152" y="620"/>
                </a:lnTo>
                <a:lnTo>
                  <a:pt x="1153" y="622"/>
                </a:lnTo>
                <a:lnTo>
                  <a:pt x="1154" y="625"/>
                </a:lnTo>
                <a:lnTo>
                  <a:pt x="1153" y="622"/>
                </a:lnTo>
                <a:lnTo>
                  <a:pt x="1152" y="620"/>
                </a:lnTo>
                <a:lnTo>
                  <a:pt x="1152" y="630"/>
                </a:lnTo>
                <a:lnTo>
                  <a:pt x="1153" y="639"/>
                </a:lnTo>
                <a:lnTo>
                  <a:pt x="1154" y="650"/>
                </a:lnTo>
                <a:lnTo>
                  <a:pt x="1155" y="659"/>
                </a:lnTo>
                <a:lnTo>
                  <a:pt x="1157" y="663"/>
                </a:lnTo>
                <a:lnTo>
                  <a:pt x="1159" y="665"/>
                </a:lnTo>
                <a:lnTo>
                  <a:pt x="1161" y="665"/>
                </a:lnTo>
                <a:lnTo>
                  <a:pt x="1164" y="666"/>
                </a:lnTo>
                <a:lnTo>
                  <a:pt x="1161" y="665"/>
                </a:lnTo>
                <a:lnTo>
                  <a:pt x="1159" y="665"/>
                </a:lnTo>
                <a:close/>
                <a:moveTo>
                  <a:pt x="1148" y="721"/>
                </a:moveTo>
                <a:lnTo>
                  <a:pt x="1148" y="723"/>
                </a:lnTo>
                <a:lnTo>
                  <a:pt x="1147" y="723"/>
                </a:lnTo>
                <a:lnTo>
                  <a:pt x="1148" y="723"/>
                </a:lnTo>
                <a:lnTo>
                  <a:pt x="1148" y="721"/>
                </a:lnTo>
                <a:lnTo>
                  <a:pt x="1150" y="719"/>
                </a:lnTo>
                <a:lnTo>
                  <a:pt x="1150" y="716"/>
                </a:lnTo>
                <a:lnTo>
                  <a:pt x="1150" y="719"/>
                </a:lnTo>
                <a:lnTo>
                  <a:pt x="1148" y="721"/>
                </a:lnTo>
                <a:close/>
                <a:moveTo>
                  <a:pt x="1145" y="725"/>
                </a:moveTo>
                <a:lnTo>
                  <a:pt x="1145" y="730"/>
                </a:lnTo>
                <a:lnTo>
                  <a:pt x="1141" y="735"/>
                </a:lnTo>
                <a:lnTo>
                  <a:pt x="1139" y="739"/>
                </a:lnTo>
                <a:lnTo>
                  <a:pt x="1134" y="741"/>
                </a:lnTo>
                <a:lnTo>
                  <a:pt x="1139" y="739"/>
                </a:lnTo>
                <a:lnTo>
                  <a:pt x="1141" y="735"/>
                </a:lnTo>
                <a:lnTo>
                  <a:pt x="1145" y="730"/>
                </a:lnTo>
                <a:lnTo>
                  <a:pt x="1145" y="725"/>
                </a:lnTo>
                <a:lnTo>
                  <a:pt x="1146" y="725"/>
                </a:lnTo>
                <a:lnTo>
                  <a:pt x="1146" y="725"/>
                </a:lnTo>
                <a:lnTo>
                  <a:pt x="1145" y="725"/>
                </a:lnTo>
                <a:close/>
                <a:moveTo>
                  <a:pt x="1111" y="478"/>
                </a:moveTo>
                <a:lnTo>
                  <a:pt x="1111" y="477"/>
                </a:lnTo>
                <a:lnTo>
                  <a:pt x="1111" y="477"/>
                </a:lnTo>
                <a:lnTo>
                  <a:pt x="1111" y="477"/>
                </a:lnTo>
                <a:lnTo>
                  <a:pt x="1111" y="478"/>
                </a:lnTo>
                <a:lnTo>
                  <a:pt x="1115" y="480"/>
                </a:lnTo>
                <a:lnTo>
                  <a:pt x="1116" y="483"/>
                </a:lnTo>
                <a:lnTo>
                  <a:pt x="1117" y="485"/>
                </a:lnTo>
                <a:lnTo>
                  <a:pt x="1118" y="488"/>
                </a:lnTo>
                <a:lnTo>
                  <a:pt x="1117" y="485"/>
                </a:lnTo>
                <a:lnTo>
                  <a:pt x="1116" y="483"/>
                </a:lnTo>
                <a:lnTo>
                  <a:pt x="1115" y="480"/>
                </a:lnTo>
                <a:lnTo>
                  <a:pt x="1111" y="478"/>
                </a:lnTo>
                <a:close/>
                <a:moveTo>
                  <a:pt x="1143" y="483"/>
                </a:moveTo>
                <a:lnTo>
                  <a:pt x="1143" y="485"/>
                </a:lnTo>
                <a:lnTo>
                  <a:pt x="1143" y="488"/>
                </a:lnTo>
                <a:lnTo>
                  <a:pt x="1143" y="485"/>
                </a:lnTo>
                <a:lnTo>
                  <a:pt x="1143" y="483"/>
                </a:lnTo>
                <a:close/>
                <a:moveTo>
                  <a:pt x="1147" y="443"/>
                </a:moveTo>
                <a:lnTo>
                  <a:pt x="1148" y="443"/>
                </a:lnTo>
                <a:lnTo>
                  <a:pt x="1148" y="442"/>
                </a:lnTo>
                <a:lnTo>
                  <a:pt x="1148" y="443"/>
                </a:lnTo>
                <a:lnTo>
                  <a:pt x="1147" y="443"/>
                </a:lnTo>
                <a:lnTo>
                  <a:pt x="1145" y="445"/>
                </a:lnTo>
                <a:lnTo>
                  <a:pt x="1144" y="446"/>
                </a:lnTo>
                <a:lnTo>
                  <a:pt x="1145" y="445"/>
                </a:lnTo>
                <a:lnTo>
                  <a:pt x="1147" y="443"/>
                </a:lnTo>
                <a:close/>
                <a:moveTo>
                  <a:pt x="1154" y="499"/>
                </a:moveTo>
                <a:lnTo>
                  <a:pt x="1152" y="496"/>
                </a:lnTo>
                <a:lnTo>
                  <a:pt x="1150" y="492"/>
                </a:lnTo>
                <a:lnTo>
                  <a:pt x="1152" y="496"/>
                </a:lnTo>
                <a:lnTo>
                  <a:pt x="1154" y="499"/>
                </a:lnTo>
                <a:close/>
                <a:moveTo>
                  <a:pt x="1145" y="429"/>
                </a:moveTo>
                <a:lnTo>
                  <a:pt x="1148" y="417"/>
                </a:lnTo>
                <a:lnTo>
                  <a:pt x="1152" y="404"/>
                </a:lnTo>
                <a:lnTo>
                  <a:pt x="1153" y="401"/>
                </a:lnTo>
                <a:lnTo>
                  <a:pt x="1154" y="400"/>
                </a:lnTo>
                <a:lnTo>
                  <a:pt x="1155" y="400"/>
                </a:lnTo>
                <a:lnTo>
                  <a:pt x="1157" y="400"/>
                </a:lnTo>
                <a:lnTo>
                  <a:pt x="1158" y="406"/>
                </a:lnTo>
                <a:lnTo>
                  <a:pt x="1159" y="411"/>
                </a:lnTo>
                <a:lnTo>
                  <a:pt x="1159" y="417"/>
                </a:lnTo>
                <a:lnTo>
                  <a:pt x="1158" y="421"/>
                </a:lnTo>
                <a:lnTo>
                  <a:pt x="1158" y="426"/>
                </a:lnTo>
                <a:lnTo>
                  <a:pt x="1157" y="429"/>
                </a:lnTo>
                <a:lnTo>
                  <a:pt x="1154" y="434"/>
                </a:lnTo>
                <a:lnTo>
                  <a:pt x="1152" y="438"/>
                </a:lnTo>
                <a:lnTo>
                  <a:pt x="1152" y="439"/>
                </a:lnTo>
                <a:lnTo>
                  <a:pt x="1152" y="439"/>
                </a:lnTo>
                <a:lnTo>
                  <a:pt x="1152" y="439"/>
                </a:lnTo>
                <a:lnTo>
                  <a:pt x="1152" y="438"/>
                </a:lnTo>
                <a:lnTo>
                  <a:pt x="1148" y="438"/>
                </a:lnTo>
                <a:lnTo>
                  <a:pt x="1146" y="436"/>
                </a:lnTo>
                <a:lnTo>
                  <a:pt x="1145" y="434"/>
                </a:lnTo>
                <a:lnTo>
                  <a:pt x="1145" y="429"/>
                </a:lnTo>
                <a:close/>
                <a:moveTo>
                  <a:pt x="1083" y="373"/>
                </a:moveTo>
                <a:lnTo>
                  <a:pt x="1081" y="373"/>
                </a:lnTo>
                <a:lnTo>
                  <a:pt x="1079" y="372"/>
                </a:lnTo>
                <a:lnTo>
                  <a:pt x="1079" y="371"/>
                </a:lnTo>
                <a:lnTo>
                  <a:pt x="1078" y="370"/>
                </a:lnTo>
                <a:lnTo>
                  <a:pt x="1076" y="367"/>
                </a:lnTo>
                <a:lnTo>
                  <a:pt x="1075" y="367"/>
                </a:lnTo>
                <a:lnTo>
                  <a:pt x="1072" y="367"/>
                </a:lnTo>
                <a:lnTo>
                  <a:pt x="1070" y="369"/>
                </a:lnTo>
                <a:lnTo>
                  <a:pt x="1067" y="371"/>
                </a:lnTo>
                <a:lnTo>
                  <a:pt x="1064" y="377"/>
                </a:lnTo>
                <a:lnTo>
                  <a:pt x="1063" y="379"/>
                </a:lnTo>
                <a:lnTo>
                  <a:pt x="1062" y="383"/>
                </a:lnTo>
                <a:lnTo>
                  <a:pt x="1060" y="384"/>
                </a:lnTo>
                <a:lnTo>
                  <a:pt x="1056" y="385"/>
                </a:lnTo>
                <a:lnTo>
                  <a:pt x="1053" y="383"/>
                </a:lnTo>
                <a:lnTo>
                  <a:pt x="1050" y="380"/>
                </a:lnTo>
                <a:lnTo>
                  <a:pt x="1049" y="377"/>
                </a:lnTo>
                <a:lnTo>
                  <a:pt x="1049" y="373"/>
                </a:lnTo>
                <a:lnTo>
                  <a:pt x="1049" y="371"/>
                </a:lnTo>
                <a:lnTo>
                  <a:pt x="1048" y="367"/>
                </a:lnTo>
                <a:lnTo>
                  <a:pt x="1050" y="363"/>
                </a:lnTo>
                <a:lnTo>
                  <a:pt x="1055" y="358"/>
                </a:lnTo>
                <a:lnTo>
                  <a:pt x="1060" y="355"/>
                </a:lnTo>
                <a:lnTo>
                  <a:pt x="1062" y="350"/>
                </a:lnTo>
                <a:lnTo>
                  <a:pt x="1063" y="348"/>
                </a:lnTo>
                <a:lnTo>
                  <a:pt x="1063" y="345"/>
                </a:lnTo>
                <a:lnTo>
                  <a:pt x="1062" y="342"/>
                </a:lnTo>
                <a:lnTo>
                  <a:pt x="1058" y="339"/>
                </a:lnTo>
                <a:lnTo>
                  <a:pt x="1057" y="337"/>
                </a:lnTo>
                <a:lnTo>
                  <a:pt x="1057" y="336"/>
                </a:lnTo>
                <a:lnTo>
                  <a:pt x="1058" y="334"/>
                </a:lnTo>
                <a:lnTo>
                  <a:pt x="1061" y="334"/>
                </a:lnTo>
                <a:lnTo>
                  <a:pt x="1064" y="332"/>
                </a:lnTo>
                <a:lnTo>
                  <a:pt x="1068" y="331"/>
                </a:lnTo>
                <a:lnTo>
                  <a:pt x="1071" y="331"/>
                </a:lnTo>
                <a:lnTo>
                  <a:pt x="1074" y="332"/>
                </a:lnTo>
                <a:lnTo>
                  <a:pt x="1074" y="335"/>
                </a:lnTo>
                <a:lnTo>
                  <a:pt x="1072" y="337"/>
                </a:lnTo>
                <a:lnTo>
                  <a:pt x="1071" y="341"/>
                </a:lnTo>
                <a:lnTo>
                  <a:pt x="1071" y="344"/>
                </a:lnTo>
                <a:lnTo>
                  <a:pt x="1072" y="346"/>
                </a:lnTo>
                <a:lnTo>
                  <a:pt x="1075" y="350"/>
                </a:lnTo>
                <a:lnTo>
                  <a:pt x="1079" y="357"/>
                </a:lnTo>
                <a:lnTo>
                  <a:pt x="1083" y="365"/>
                </a:lnTo>
                <a:lnTo>
                  <a:pt x="1084" y="367"/>
                </a:lnTo>
                <a:lnTo>
                  <a:pt x="1084" y="369"/>
                </a:lnTo>
                <a:lnTo>
                  <a:pt x="1084" y="371"/>
                </a:lnTo>
                <a:lnTo>
                  <a:pt x="1083" y="373"/>
                </a:lnTo>
                <a:close/>
                <a:moveTo>
                  <a:pt x="1034" y="345"/>
                </a:moveTo>
                <a:lnTo>
                  <a:pt x="1037" y="343"/>
                </a:lnTo>
                <a:lnTo>
                  <a:pt x="1039" y="341"/>
                </a:lnTo>
                <a:lnTo>
                  <a:pt x="1039" y="341"/>
                </a:lnTo>
                <a:lnTo>
                  <a:pt x="1039" y="341"/>
                </a:lnTo>
                <a:lnTo>
                  <a:pt x="1039" y="341"/>
                </a:lnTo>
                <a:lnTo>
                  <a:pt x="1039" y="341"/>
                </a:lnTo>
                <a:lnTo>
                  <a:pt x="1037" y="343"/>
                </a:lnTo>
                <a:lnTo>
                  <a:pt x="1034" y="345"/>
                </a:lnTo>
                <a:close/>
                <a:moveTo>
                  <a:pt x="1026" y="357"/>
                </a:moveTo>
                <a:lnTo>
                  <a:pt x="1026" y="355"/>
                </a:lnTo>
                <a:lnTo>
                  <a:pt x="1026" y="352"/>
                </a:lnTo>
                <a:lnTo>
                  <a:pt x="1026" y="351"/>
                </a:lnTo>
                <a:lnTo>
                  <a:pt x="1026" y="351"/>
                </a:lnTo>
                <a:lnTo>
                  <a:pt x="1026" y="351"/>
                </a:lnTo>
                <a:lnTo>
                  <a:pt x="1026" y="352"/>
                </a:lnTo>
                <a:lnTo>
                  <a:pt x="1026" y="355"/>
                </a:lnTo>
                <a:lnTo>
                  <a:pt x="1026" y="357"/>
                </a:lnTo>
                <a:close/>
                <a:moveTo>
                  <a:pt x="1017" y="569"/>
                </a:moveTo>
                <a:lnTo>
                  <a:pt x="1017" y="561"/>
                </a:lnTo>
                <a:lnTo>
                  <a:pt x="1016" y="553"/>
                </a:lnTo>
                <a:lnTo>
                  <a:pt x="1017" y="561"/>
                </a:lnTo>
                <a:lnTo>
                  <a:pt x="1017" y="569"/>
                </a:lnTo>
                <a:lnTo>
                  <a:pt x="1020" y="571"/>
                </a:lnTo>
                <a:lnTo>
                  <a:pt x="1021" y="572"/>
                </a:lnTo>
                <a:lnTo>
                  <a:pt x="1020" y="571"/>
                </a:lnTo>
                <a:lnTo>
                  <a:pt x="1017" y="569"/>
                </a:lnTo>
                <a:close/>
                <a:moveTo>
                  <a:pt x="1006" y="419"/>
                </a:moveTo>
                <a:lnTo>
                  <a:pt x="1006" y="417"/>
                </a:lnTo>
                <a:lnTo>
                  <a:pt x="1003" y="415"/>
                </a:lnTo>
                <a:lnTo>
                  <a:pt x="1006" y="417"/>
                </a:lnTo>
                <a:lnTo>
                  <a:pt x="1006" y="419"/>
                </a:lnTo>
                <a:close/>
                <a:moveTo>
                  <a:pt x="1000" y="483"/>
                </a:moveTo>
                <a:lnTo>
                  <a:pt x="1000" y="483"/>
                </a:lnTo>
                <a:lnTo>
                  <a:pt x="999" y="482"/>
                </a:lnTo>
                <a:lnTo>
                  <a:pt x="998" y="481"/>
                </a:lnTo>
                <a:lnTo>
                  <a:pt x="999" y="482"/>
                </a:lnTo>
                <a:lnTo>
                  <a:pt x="1000" y="483"/>
                </a:lnTo>
                <a:lnTo>
                  <a:pt x="1000" y="483"/>
                </a:lnTo>
                <a:lnTo>
                  <a:pt x="1000" y="487"/>
                </a:lnTo>
                <a:lnTo>
                  <a:pt x="1000" y="490"/>
                </a:lnTo>
                <a:lnTo>
                  <a:pt x="1001" y="494"/>
                </a:lnTo>
                <a:lnTo>
                  <a:pt x="1003" y="497"/>
                </a:lnTo>
                <a:lnTo>
                  <a:pt x="1001" y="494"/>
                </a:lnTo>
                <a:lnTo>
                  <a:pt x="1000" y="490"/>
                </a:lnTo>
                <a:lnTo>
                  <a:pt x="1000" y="487"/>
                </a:lnTo>
                <a:lnTo>
                  <a:pt x="1000" y="483"/>
                </a:lnTo>
                <a:close/>
                <a:moveTo>
                  <a:pt x="995" y="681"/>
                </a:moveTo>
                <a:lnTo>
                  <a:pt x="992" y="683"/>
                </a:lnTo>
                <a:lnTo>
                  <a:pt x="987" y="685"/>
                </a:lnTo>
                <a:lnTo>
                  <a:pt x="992" y="683"/>
                </a:lnTo>
                <a:lnTo>
                  <a:pt x="995" y="681"/>
                </a:lnTo>
                <a:close/>
                <a:moveTo>
                  <a:pt x="985" y="442"/>
                </a:moveTo>
                <a:lnTo>
                  <a:pt x="982" y="449"/>
                </a:lnTo>
                <a:lnTo>
                  <a:pt x="980" y="457"/>
                </a:lnTo>
                <a:lnTo>
                  <a:pt x="982" y="449"/>
                </a:lnTo>
                <a:lnTo>
                  <a:pt x="985" y="442"/>
                </a:lnTo>
                <a:lnTo>
                  <a:pt x="986" y="445"/>
                </a:lnTo>
                <a:lnTo>
                  <a:pt x="986" y="447"/>
                </a:lnTo>
                <a:lnTo>
                  <a:pt x="986" y="445"/>
                </a:lnTo>
                <a:lnTo>
                  <a:pt x="985" y="442"/>
                </a:lnTo>
                <a:close/>
                <a:moveTo>
                  <a:pt x="979" y="489"/>
                </a:moveTo>
                <a:lnTo>
                  <a:pt x="978" y="490"/>
                </a:lnTo>
                <a:lnTo>
                  <a:pt x="977" y="491"/>
                </a:lnTo>
                <a:lnTo>
                  <a:pt x="978" y="490"/>
                </a:lnTo>
                <a:lnTo>
                  <a:pt x="979" y="489"/>
                </a:lnTo>
                <a:lnTo>
                  <a:pt x="981" y="490"/>
                </a:lnTo>
                <a:lnTo>
                  <a:pt x="981" y="491"/>
                </a:lnTo>
                <a:lnTo>
                  <a:pt x="981" y="490"/>
                </a:lnTo>
                <a:lnTo>
                  <a:pt x="979" y="489"/>
                </a:lnTo>
                <a:close/>
                <a:moveTo>
                  <a:pt x="979" y="688"/>
                </a:moveTo>
                <a:lnTo>
                  <a:pt x="970" y="693"/>
                </a:lnTo>
                <a:lnTo>
                  <a:pt x="959" y="697"/>
                </a:lnTo>
                <a:lnTo>
                  <a:pt x="949" y="701"/>
                </a:lnTo>
                <a:lnTo>
                  <a:pt x="938" y="705"/>
                </a:lnTo>
                <a:lnTo>
                  <a:pt x="936" y="704"/>
                </a:lnTo>
                <a:lnTo>
                  <a:pt x="933" y="705"/>
                </a:lnTo>
                <a:lnTo>
                  <a:pt x="923" y="707"/>
                </a:lnTo>
                <a:lnTo>
                  <a:pt x="912" y="709"/>
                </a:lnTo>
                <a:lnTo>
                  <a:pt x="902" y="711"/>
                </a:lnTo>
                <a:lnTo>
                  <a:pt x="891" y="713"/>
                </a:lnTo>
                <a:lnTo>
                  <a:pt x="880" y="714"/>
                </a:lnTo>
                <a:lnTo>
                  <a:pt x="868" y="716"/>
                </a:lnTo>
                <a:lnTo>
                  <a:pt x="857" y="718"/>
                </a:lnTo>
                <a:lnTo>
                  <a:pt x="846" y="720"/>
                </a:lnTo>
                <a:lnTo>
                  <a:pt x="836" y="720"/>
                </a:lnTo>
                <a:lnTo>
                  <a:pt x="828" y="720"/>
                </a:lnTo>
                <a:lnTo>
                  <a:pt x="819" y="719"/>
                </a:lnTo>
                <a:lnTo>
                  <a:pt x="811" y="718"/>
                </a:lnTo>
                <a:lnTo>
                  <a:pt x="806" y="713"/>
                </a:lnTo>
                <a:lnTo>
                  <a:pt x="801" y="709"/>
                </a:lnTo>
                <a:lnTo>
                  <a:pt x="802" y="704"/>
                </a:lnTo>
                <a:lnTo>
                  <a:pt x="804" y="700"/>
                </a:lnTo>
                <a:lnTo>
                  <a:pt x="807" y="697"/>
                </a:lnTo>
                <a:lnTo>
                  <a:pt x="809" y="693"/>
                </a:lnTo>
                <a:lnTo>
                  <a:pt x="812" y="690"/>
                </a:lnTo>
                <a:lnTo>
                  <a:pt x="812" y="686"/>
                </a:lnTo>
                <a:lnTo>
                  <a:pt x="812" y="681"/>
                </a:lnTo>
                <a:lnTo>
                  <a:pt x="812" y="678"/>
                </a:lnTo>
                <a:lnTo>
                  <a:pt x="809" y="665"/>
                </a:lnTo>
                <a:lnTo>
                  <a:pt x="807" y="653"/>
                </a:lnTo>
                <a:lnTo>
                  <a:pt x="806" y="641"/>
                </a:lnTo>
                <a:lnTo>
                  <a:pt x="806" y="628"/>
                </a:lnTo>
                <a:lnTo>
                  <a:pt x="807" y="622"/>
                </a:lnTo>
                <a:lnTo>
                  <a:pt x="806" y="617"/>
                </a:lnTo>
                <a:lnTo>
                  <a:pt x="805" y="611"/>
                </a:lnTo>
                <a:lnTo>
                  <a:pt x="801" y="607"/>
                </a:lnTo>
                <a:lnTo>
                  <a:pt x="795" y="600"/>
                </a:lnTo>
                <a:lnTo>
                  <a:pt x="791" y="593"/>
                </a:lnTo>
                <a:lnTo>
                  <a:pt x="786" y="585"/>
                </a:lnTo>
                <a:lnTo>
                  <a:pt x="782" y="576"/>
                </a:lnTo>
                <a:lnTo>
                  <a:pt x="787" y="571"/>
                </a:lnTo>
                <a:lnTo>
                  <a:pt x="793" y="565"/>
                </a:lnTo>
                <a:lnTo>
                  <a:pt x="800" y="560"/>
                </a:lnTo>
                <a:lnTo>
                  <a:pt x="806" y="555"/>
                </a:lnTo>
                <a:lnTo>
                  <a:pt x="815" y="547"/>
                </a:lnTo>
                <a:lnTo>
                  <a:pt x="825" y="538"/>
                </a:lnTo>
                <a:lnTo>
                  <a:pt x="834" y="527"/>
                </a:lnTo>
                <a:lnTo>
                  <a:pt x="842" y="518"/>
                </a:lnTo>
                <a:lnTo>
                  <a:pt x="853" y="505"/>
                </a:lnTo>
                <a:lnTo>
                  <a:pt x="864" y="492"/>
                </a:lnTo>
                <a:lnTo>
                  <a:pt x="867" y="495"/>
                </a:lnTo>
                <a:lnTo>
                  <a:pt x="868" y="497"/>
                </a:lnTo>
                <a:lnTo>
                  <a:pt x="874" y="515"/>
                </a:lnTo>
                <a:lnTo>
                  <a:pt x="881" y="531"/>
                </a:lnTo>
                <a:lnTo>
                  <a:pt x="888" y="547"/>
                </a:lnTo>
                <a:lnTo>
                  <a:pt x="895" y="564"/>
                </a:lnTo>
                <a:lnTo>
                  <a:pt x="895" y="564"/>
                </a:lnTo>
                <a:lnTo>
                  <a:pt x="896" y="562"/>
                </a:lnTo>
                <a:lnTo>
                  <a:pt x="895" y="564"/>
                </a:lnTo>
                <a:lnTo>
                  <a:pt x="895" y="564"/>
                </a:lnTo>
                <a:lnTo>
                  <a:pt x="895" y="564"/>
                </a:lnTo>
                <a:lnTo>
                  <a:pt x="895" y="564"/>
                </a:lnTo>
                <a:lnTo>
                  <a:pt x="896" y="566"/>
                </a:lnTo>
                <a:lnTo>
                  <a:pt x="896" y="568"/>
                </a:lnTo>
                <a:lnTo>
                  <a:pt x="901" y="579"/>
                </a:lnTo>
                <a:lnTo>
                  <a:pt x="906" y="588"/>
                </a:lnTo>
                <a:lnTo>
                  <a:pt x="912" y="599"/>
                </a:lnTo>
                <a:lnTo>
                  <a:pt x="919" y="608"/>
                </a:lnTo>
                <a:lnTo>
                  <a:pt x="933" y="625"/>
                </a:lnTo>
                <a:lnTo>
                  <a:pt x="947" y="643"/>
                </a:lnTo>
                <a:lnTo>
                  <a:pt x="963" y="662"/>
                </a:lnTo>
                <a:lnTo>
                  <a:pt x="977" y="679"/>
                </a:lnTo>
                <a:lnTo>
                  <a:pt x="978" y="680"/>
                </a:lnTo>
                <a:lnTo>
                  <a:pt x="980" y="683"/>
                </a:lnTo>
                <a:lnTo>
                  <a:pt x="980" y="685"/>
                </a:lnTo>
                <a:lnTo>
                  <a:pt x="979" y="688"/>
                </a:lnTo>
                <a:close/>
                <a:moveTo>
                  <a:pt x="922" y="951"/>
                </a:moveTo>
                <a:lnTo>
                  <a:pt x="917" y="954"/>
                </a:lnTo>
                <a:lnTo>
                  <a:pt x="912" y="958"/>
                </a:lnTo>
                <a:lnTo>
                  <a:pt x="917" y="954"/>
                </a:lnTo>
                <a:lnTo>
                  <a:pt x="922" y="951"/>
                </a:lnTo>
                <a:close/>
                <a:moveTo>
                  <a:pt x="887" y="779"/>
                </a:moveTo>
                <a:lnTo>
                  <a:pt x="876" y="790"/>
                </a:lnTo>
                <a:lnTo>
                  <a:pt x="868" y="800"/>
                </a:lnTo>
                <a:lnTo>
                  <a:pt x="868" y="805"/>
                </a:lnTo>
                <a:lnTo>
                  <a:pt x="870" y="807"/>
                </a:lnTo>
                <a:lnTo>
                  <a:pt x="868" y="805"/>
                </a:lnTo>
                <a:lnTo>
                  <a:pt x="868" y="800"/>
                </a:lnTo>
                <a:lnTo>
                  <a:pt x="863" y="806"/>
                </a:lnTo>
                <a:lnTo>
                  <a:pt x="858" y="812"/>
                </a:lnTo>
                <a:lnTo>
                  <a:pt x="856" y="812"/>
                </a:lnTo>
                <a:lnTo>
                  <a:pt x="854" y="813"/>
                </a:lnTo>
                <a:lnTo>
                  <a:pt x="850" y="820"/>
                </a:lnTo>
                <a:lnTo>
                  <a:pt x="846" y="826"/>
                </a:lnTo>
                <a:lnTo>
                  <a:pt x="841" y="831"/>
                </a:lnTo>
                <a:lnTo>
                  <a:pt x="835" y="837"/>
                </a:lnTo>
                <a:lnTo>
                  <a:pt x="826" y="846"/>
                </a:lnTo>
                <a:lnTo>
                  <a:pt x="816" y="856"/>
                </a:lnTo>
                <a:lnTo>
                  <a:pt x="807" y="867"/>
                </a:lnTo>
                <a:lnTo>
                  <a:pt x="798" y="877"/>
                </a:lnTo>
                <a:lnTo>
                  <a:pt x="782" y="894"/>
                </a:lnTo>
                <a:lnTo>
                  <a:pt x="768" y="910"/>
                </a:lnTo>
                <a:lnTo>
                  <a:pt x="765" y="916"/>
                </a:lnTo>
                <a:lnTo>
                  <a:pt x="763" y="922"/>
                </a:lnTo>
                <a:lnTo>
                  <a:pt x="760" y="928"/>
                </a:lnTo>
                <a:lnTo>
                  <a:pt x="759" y="933"/>
                </a:lnTo>
                <a:lnTo>
                  <a:pt x="757" y="939"/>
                </a:lnTo>
                <a:lnTo>
                  <a:pt x="757" y="945"/>
                </a:lnTo>
                <a:lnTo>
                  <a:pt x="757" y="951"/>
                </a:lnTo>
                <a:lnTo>
                  <a:pt x="758" y="957"/>
                </a:lnTo>
                <a:lnTo>
                  <a:pt x="763" y="972"/>
                </a:lnTo>
                <a:lnTo>
                  <a:pt x="767" y="986"/>
                </a:lnTo>
                <a:lnTo>
                  <a:pt x="771" y="1001"/>
                </a:lnTo>
                <a:lnTo>
                  <a:pt x="775" y="1015"/>
                </a:lnTo>
                <a:lnTo>
                  <a:pt x="777" y="1019"/>
                </a:lnTo>
                <a:lnTo>
                  <a:pt x="779" y="1021"/>
                </a:lnTo>
                <a:lnTo>
                  <a:pt x="779" y="1021"/>
                </a:lnTo>
                <a:lnTo>
                  <a:pt x="779" y="1021"/>
                </a:lnTo>
                <a:lnTo>
                  <a:pt x="785" y="1036"/>
                </a:lnTo>
                <a:lnTo>
                  <a:pt x="792" y="1052"/>
                </a:lnTo>
                <a:lnTo>
                  <a:pt x="796" y="1072"/>
                </a:lnTo>
                <a:lnTo>
                  <a:pt x="804" y="1092"/>
                </a:lnTo>
                <a:lnTo>
                  <a:pt x="811" y="1111"/>
                </a:lnTo>
                <a:lnTo>
                  <a:pt x="820" y="1130"/>
                </a:lnTo>
                <a:lnTo>
                  <a:pt x="834" y="1160"/>
                </a:lnTo>
                <a:lnTo>
                  <a:pt x="849" y="1190"/>
                </a:lnTo>
                <a:lnTo>
                  <a:pt x="856" y="1207"/>
                </a:lnTo>
                <a:lnTo>
                  <a:pt x="862" y="1222"/>
                </a:lnTo>
                <a:lnTo>
                  <a:pt x="868" y="1237"/>
                </a:lnTo>
                <a:lnTo>
                  <a:pt x="874" y="1253"/>
                </a:lnTo>
                <a:lnTo>
                  <a:pt x="875" y="1257"/>
                </a:lnTo>
                <a:lnTo>
                  <a:pt x="877" y="1260"/>
                </a:lnTo>
                <a:lnTo>
                  <a:pt x="880" y="1261"/>
                </a:lnTo>
                <a:lnTo>
                  <a:pt x="883" y="1261"/>
                </a:lnTo>
                <a:lnTo>
                  <a:pt x="885" y="1261"/>
                </a:lnTo>
                <a:lnTo>
                  <a:pt x="887" y="1263"/>
                </a:lnTo>
                <a:lnTo>
                  <a:pt x="889" y="1261"/>
                </a:lnTo>
                <a:lnTo>
                  <a:pt x="890" y="1261"/>
                </a:lnTo>
                <a:lnTo>
                  <a:pt x="889" y="1261"/>
                </a:lnTo>
                <a:lnTo>
                  <a:pt x="887" y="1263"/>
                </a:lnTo>
                <a:lnTo>
                  <a:pt x="888" y="1270"/>
                </a:lnTo>
                <a:lnTo>
                  <a:pt x="887" y="1278"/>
                </a:lnTo>
                <a:lnTo>
                  <a:pt x="887" y="1278"/>
                </a:lnTo>
                <a:lnTo>
                  <a:pt x="887" y="1277"/>
                </a:lnTo>
                <a:lnTo>
                  <a:pt x="884" y="1275"/>
                </a:lnTo>
                <a:lnTo>
                  <a:pt x="882" y="1273"/>
                </a:lnTo>
                <a:lnTo>
                  <a:pt x="878" y="1272"/>
                </a:lnTo>
                <a:lnTo>
                  <a:pt x="877" y="1273"/>
                </a:lnTo>
                <a:lnTo>
                  <a:pt x="876" y="1275"/>
                </a:lnTo>
                <a:lnTo>
                  <a:pt x="878" y="1277"/>
                </a:lnTo>
                <a:lnTo>
                  <a:pt x="881" y="1279"/>
                </a:lnTo>
                <a:lnTo>
                  <a:pt x="882" y="1281"/>
                </a:lnTo>
                <a:lnTo>
                  <a:pt x="884" y="1284"/>
                </a:lnTo>
                <a:lnTo>
                  <a:pt x="885" y="1286"/>
                </a:lnTo>
                <a:lnTo>
                  <a:pt x="885" y="1289"/>
                </a:lnTo>
                <a:lnTo>
                  <a:pt x="884" y="1293"/>
                </a:lnTo>
                <a:lnTo>
                  <a:pt x="883" y="1296"/>
                </a:lnTo>
                <a:lnTo>
                  <a:pt x="881" y="1300"/>
                </a:lnTo>
                <a:lnTo>
                  <a:pt x="880" y="1301"/>
                </a:lnTo>
                <a:lnTo>
                  <a:pt x="880" y="1303"/>
                </a:lnTo>
                <a:lnTo>
                  <a:pt x="881" y="1305"/>
                </a:lnTo>
                <a:lnTo>
                  <a:pt x="883" y="1305"/>
                </a:lnTo>
                <a:lnTo>
                  <a:pt x="883" y="1306"/>
                </a:lnTo>
                <a:lnTo>
                  <a:pt x="883" y="1306"/>
                </a:lnTo>
                <a:lnTo>
                  <a:pt x="889" y="1303"/>
                </a:lnTo>
                <a:lnTo>
                  <a:pt x="895" y="1302"/>
                </a:lnTo>
                <a:lnTo>
                  <a:pt x="889" y="1303"/>
                </a:lnTo>
                <a:lnTo>
                  <a:pt x="883" y="1306"/>
                </a:lnTo>
                <a:lnTo>
                  <a:pt x="885" y="1309"/>
                </a:lnTo>
                <a:lnTo>
                  <a:pt x="884" y="1312"/>
                </a:lnTo>
                <a:lnTo>
                  <a:pt x="883" y="1312"/>
                </a:lnTo>
                <a:lnTo>
                  <a:pt x="880" y="1312"/>
                </a:lnTo>
                <a:lnTo>
                  <a:pt x="877" y="1312"/>
                </a:lnTo>
                <a:lnTo>
                  <a:pt x="877" y="1312"/>
                </a:lnTo>
                <a:lnTo>
                  <a:pt x="876" y="1314"/>
                </a:lnTo>
                <a:lnTo>
                  <a:pt x="876" y="1319"/>
                </a:lnTo>
                <a:lnTo>
                  <a:pt x="881" y="1320"/>
                </a:lnTo>
                <a:lnTo>
                  <a:pt x="883" y="1322"/>
                </a:lnTo>
                <a:lnTo>
                  <a:pt x="881" y="1320"/>
                </a:lnTo>
                <a:lnTo>
                  <a:pt x="876" y="1319"/>
                </a:lnTo>
                <a:lnTo>
                  <a:pt x="876" y="1320"/>
                </a:lnTo>
                <a:lnTo>
                  <a:pt x="875" y="1320"/>
                </a:lnTo>
                <a:lnTo>
                  <a:pt x="875" y="1321"/>
                </a:lnTo>
                <a:lnTo>
                  <a:pt x="875" y="1321"/>
                </a:lnTo>
                <a:lnTo>
                  <a:pt x="875" y="1321"/>
                </a:lnTo>
                <a:lnTo>
                  <a:pt x="875" y="1320"/>
                </a:lnTo>
                <a:lnTo>
                  <a:pt x="875" y="1314"/>
                </a:lnTo>
                <a:lnTo>
                  <a:pt x="875" y="1309"/>
                </a:lnTo>
                <a:lnTo>
                  <a:pt x="876" y="1308"/>
                </a:lnTo>
                <a:lnTo>
                  <a:pt x="876" y="1307"/>
                </a:lnTo>
                <a:lnTo>
                  <a:pt x="876" y="1305"/>
                </a:lnTo>
                <a:lnTo>
                  <a:pt x="875" y="1303"/>
                </a:lnTo>
                <a:lnTo>
                  <a:pt x="872" y="1303"/>
                </a:lnTo>
                <a:lnTo>
                  <a:pt x="870" y="1306"/>
                </a:lnTo>
                <a:lnTo>
                  <a:pt x="868" y="1307"/>
                </a:lnTo>
                <a:lnTo>
                  <a:pt x="864" y="1308"/>
                </a:lnTo>
                <a:lnTo>
                  <a:pt x="860" y="1313"/>
                </a:lnTo>
                <a:lnTo>
                  <a:pt x="855" y="1319"/>
                </a:lnTo>
                <a:lnTo>
                  <a:pt x="854" y="1322"/>
                </a:lnTo>
                <a:lnTo>
                  <a:pt x="853" y="1324"/>
                </a:lnTo>
                <a:lnTo>
                  <a:pt x="853" y="1328"/>
                </a:lnTo>
                <a:lnTo>
                  <a:pt x="854" y="1331"/>
                </a:lnTo>
                <a:lnTo>
                  <a:pt x="846" y="1341"/>
                </a:lnTo>
                <a:lnTo>
                  <a:pt x="837" y="1350"/>
                </a:lnTo>
                <a:lnTo>
                  <a:pt x="834" y="1352"/>
                </a:lnTo>
                <a:lnTo>
                  <a:pt x="832" y="1356"/>
                </a:lnTo>
                <a:lnTo>
                  <a:pt x="829" y="1358"/>
                </a:lnTo>
                <a:lnTo>
                  <a:pt x="827" y="1363"/>
                </a:lnTo>
                <a:lnTo>
                  <a:pt x="826" y="1365"/>
                </a:lnTo>
                <a:lnTo>
                  <a:pt x="823" y="1369"/>
                </a:lnTo>
                <a:lnTo>
                  <a:pt x="820" y="1371"/>
                </a:lnTo>
                <a:lnTo>
                  <a:pt x="816" y="1372"/>
                </a:lnTo>
                <a:lnTo>
                  <a:pt x="807" y="1377"/>
                </a:lnTo>
                <a:lnTo>
                  <a:pt x="799" y="1383"/>
                </a:lnTo>
                <a:lnTo>
                  <a:pt x="804" y="1387"/>
                </a:lnTo>
                <a:lnTo>
                  <a:pt x="807" y="1393"/>
                </a:lnTo>
                <a:lnTo>
                  <a:pt x="807" y="1393"/>
                </a:lnTo>
                <a:lnTo>
                  <a:pt x="808" y="1393"/>
                </a:lnTo>
                <a:lnTo>
                  <a:pt x="807" y="1393"/>
                </a:lnTo>
                <a:lnTo>
                  <a:pt x="807" y="1393"/>
                </a:lnTo>
                <a:lnTo>
                  <a:pt x="804" y="1387"/>
                </a:lnTo>
                <a:lnTo>
                  <a:pt x="799" y="1383"/>
                </a:lnTo>
                <a:lnTo>
                  <a:pt x="793" y="1380"/>
                </a:lnTo>
                <a:lnTo>
                  <a:pt x="786" y="1380"/>
                </a:lnTo>
                <a:lnTo>
                  <a:pt x="786" y="1383"/>
                </a:lnTo>
                <a:lnTo>
                  <a:pt x="786" y="1385"/>
                </a:lnTo>
                <a:lnTo>
                  <a:pt x="786" y="1383"/>
                </a:lnTo>
                <a:lnTo>
                  <a:pt x="786" y="1380"/>
                </a:lnTo>
                <a:lnTo>
                  <a:pt x="778" y="1372"/>
                </a:lnTo>
                <a:lnTo>
                  <a:pt x="768" y="1365"/>
                </a:lnTo>
                <a:lnTo>
                  <a:pt x="767" y="1364"/>
                </a:lnTo>
                <a:lnTo>
                  <a:pt x="766" y="1363"/>
                </a:lnTo>
                <a:lnTo>
                  <a:pt x="761" y="1352"/>
                </a:lnTo>
                <a:lnTo>
                  <a:pt x="757" y="1343"/>
                </a:lnTo>
                <a:lnTo>
                  <a:pt x="752" y="1333"/>
                </a:lnTo>
                <a:lnTo>
                  <a:pt x="746" y="1323"/>
                </a:lnTo>
                <a:lnTo>
                  <a:pt x="747" y="1320"/>
                </a:lnTo>
                <a:lnTo>
                  <a:pt x="746" y="1315"/>
                </a:lnTo>
                <a:lnTo>
                  <a:pt x="740" y="1300"/>
                </a:lnTo>
                <a:lnTo>
                  <a:pt x="736" y="1284"/>
                </a:lnTo>
                <a:lnTo>
                  <a:pt x="731" y="1267"/>
                </a:lnTo>
                <a:lnTo>
                  <a:pt x="727" y="1251"/>
                </a:lnTo>
                <a:lnTo>
                  <a:pt x="726" y="1249"/>
                </a:lnTo>
                <a:lnTo>
                  <a:pt x="724" y="1245"/>
                </a:lnTo>
                <a:lnTo>
                  <a:pt x="725" y="1244"/>
                </a:lnTo>
                <a:lnTo>
                  <a:pt x="726" y="1243"/>
                </a:lnTo>
                <a:lnTo>
                  <a:pt x="724" y="1235"/>
                </a:lnTo>
                <a:lnTo>
                  <a:pt x="720" y="1228"/>
                </a:lnTo>
                <a:lnTo>
                  <a:pt x="724" y="1235"/>
                </a:lnTo>
                <a:lnTo>
                  <a:pt x="726" y="1243"/>
                </a:lnTo>
                <a:lnTo>
                  <a:pt x="727" y="1242"/>
                </a:lnTo>
                <a:lnTo>
                  <a:pt x="730" y="1240"/>
                </a:lnTo>
                <a:lnTo>
                  <a:pt x="732" y="1240"/>
                </a:lnTo>
                <a:lnTo>
                  <a:pt x="735" y="1240"/>
                </a:lnTo>
                <a:lnTo>
                  <a:pt x="736" y="1238"/>
                </a:lnTo>
                <a:lnTo>
                  <a:pt x="736" y="1236"/>
                </a:lnTo>
                <a:lnTo>
                  <a:pt x="731" y="1226"/>
                </a:lnTo>
                <a:lnTo>
                  <a:pt x="729" y="1216"/>
                </a:lnTo>
                <a:lnTo>
                  <a:pt x="724" y="1203"/>
                </a:lnTo>
                <a:lnTo>
                  <a:pt x="719" y="1190"/>
                </a:lnTo>
                <a:lnTo>
                  <a:pt x="715" y="1176"/>
                </a:lnTo>
                <a:lnTo>
                  <a:pt x="708" y="1165"/>
                </a:lnTo>
                <a:lnTo>
                  <a:pt x="708" y="1163"/>
                </a:lnTo>
                <a:lnTo>
                  <a:pt x="708" y="1162"/>
                </a:lnTo>
                <a:lnTo>
                  <a:pt x="706" y="1159"/>
                </a:lnTo>
                <a:lnTo>
                  <a:pt x="706" y="1156"/>
                </a:lnTo>
                <a:lnTo>
                  <a:pt x="705" y="1154"/>
                </a:lnTo>
                <a:lnTo>
                  <a:pt x="703" y="1153"/>
                </a:lnTo>
                <a:lnTo>
                  <a:pt x="698" y="1141"/>
                </a:lnTo>
                <a:lnTo>
                  <a:pt x="695" y="1128"/>
                </a:lnTo>
                <a:lnTo>
                  <a:pt x="690" y="1117"/>
                </a:lnTo>
                <a:lnTo>
                  <a:pt x="685" y="1105"/>
                </a:lnTo>
                <a:lnTo>
                  <a:pt x="685" y="1101"/>
                </a:lnTo>
                <a:lnTo>
                  <a:pt x="685" y="1099"/>
                </a:lnTo>
                <a:lnTo>
                  <a:pt x="684" y="1098"/>
                </a:lnTo>
                <a:lnTo>
                  <a:pt x="682" y="1096"/>
                </a:lnTo>
                <a:lnTo>
                  <a:pt x="681" y="1094"/>
                </a:lnTo>
                <a:lnTo>
                  <a:pt x="681" y="1092"/>
                </a:lnTo>
                <a:lnTo>
                  <a:pt x="681" y="1090"/>
                </a:lnTo>
                <a:lnTo>
                  <a:pt x="680" y="1089"/>
                </a:lnTo>
                <a:lnTo>
                  <a:pt x="678" y="1086"/>
                </a:lnTo>
                <a:lnTo>
                  <a:pt x="676" y="1085"/>
                </a:lnTo>
                <a:lnTo>
                  <a:pt x="676" y="1083"/>
                </a:lnTo>
                <a:lnTo>
                  <a:pt x="675" y="1080"/>
                </a:lnTo>
                <a:lnTo>
                  <a:pt x="675" y="1080"/>
                </a:lnTo>
                <a:lnTo>
                  <a:pt x="675" y="1078"/>
                </a:lnTo>
                <a:lnTo>
                  <a:pt x="675" y="1076"/>
                </a:lnTo>
                <a:lnTo>
                  <a:pt x="673" y="1075"/>
                </a:lnTo>
                <a:lnTo>
                  <a:pt x="670" y="1073"/>
                </a:lnTo>
                <a:lnTo>
                  <a:pt x="670" y="1071"/>
                </a:lnTo>
                <a:lnTo>
                  <a:pt x="670" y="1070"/>
                </a:lnTo>
                <a:lnTo>
                  <a:pt x="670" y="1066"/>
                </a:lnTo>
                <a:lnTo>
                  <a:pt x="669" y="1064"/>
                </a:lnTo>
                <a:lnTo>
                  <a:pt x="668" y="1061"/>
                </a:lnTo>
                <a:lnTo>
                  <a:pt x="666" y="1059"/>
                </a:lnTo>
                <a:lnTo>
                  <a:pt x="666" y="1058"/>
                </a:lnTo>
                <a:lnTo>
                  <a:pt x="666" y="1057"/>
                </a:lnTo>
                <a:lnTo>
                  <a:pt x="669" y="1057"/>
                </a:lnTo>
                <a:lnTo>
                  <a:pt x="674" y="1058"/>
                </a:lnTo>
                <a:lnTo>
                  <a:pt x="664" y="1042"/>
                </a:lnTo>
                <a:lnTo>
                  <a:pt x="655" y="1028"/>
                </a:lnTo>
                <a:lnTo>
                  <a:pt x="654" y="1027"/>
                </a:lnTo>
                <a:lnTo>
                  <a:pt x="651" y="1024"/>
                </a:lnTo>
                <a:lnTo>
                  <a:pt x="653" y="1021"/>
                </a:lnTo>
                <a:lnTo>
                  <a:pt x="655" y="1019"/>
                </a:lnTo>
                <a:lnTo>
                  <a:pt x="663" y="1027"/>
                </a:lnTo>
                <a:lnTo>
                  <a:pt x="671" y="1035"/>
                </a:lnTo>
                <a:lnTo>
                  <a:pt x="678" y="1043"/>
                </a:lnTo>
                <a:lnTo>
                  <a:pt x="685" y="1050"/>
                </a:lnTo>
                <a:lnTo>
                  <a:pt x="694" y="1056"/>
                </a:lnTo>
                <a:lnTo>
                  <a:pt x="704" y="1061"/>
                </a:lnTo>
                <a:lnTo>
                  <a:pt x="709" y="1063"/>
                </a:lnTo>
                <a:lnTo>
                  <a:pt x="713" y="1062"/>
                </a:lnTo>
                <a:lnTo>
                  <a:pt x="718" y="1061"/>
                </a:lnTo>
                <a:lnTo>
                  <a:pt x="723" y="1057"/>
                </a:lnTo>
                <a:lnTo>
                  <a:pt x="725" y="1054"/>
                </a:lnTo>
                <a:lnTo>
                  <a:pt x="725" y="1050"/>
                </a:lnTo>
                <a:lnTo>
                  <a:pt x="724" y="1045"/>
                </a:lnTo>
                <a:lnTo>
                  <a:pt x="723" y="1042"/>
                </a:lnTo>
                <a:lnTo>
                  <a:pt x="724" y="1040"/>
                </a:lnTo>
                <a:lnTo>
                  <a:pt x="726" y="1038"/>
                </a:lnTo>
                <a:lnTo>
                  <a:pt x="727" y="1026"/>
                </a:lnTo>
                <a:lnTo>
                  <a:pt x="730" y="1013"/>
                </a:lnTo>
                <a:lnTo>
                  <a:pt x="730" y="1009"/>
                </a:lnTo>
                <a:lnTo>
                  <a:pt x="731" y="1006"/>
                </a:lnTo>
                <a:lnTo>
                  <a:pt x="732" y="1002"/>
                </a:lnTo>
                <a:lnTo>
                  <a:pt x="733" y="998"/>
                </a:lnTo>
                <a:lnTo>
                  <a:pt x="732" y="994"/>
                </a:lnTo>
                <a:lnTo>
                  <a:pt x="731" y="989"/>
                </a:lnTo>
                <a:lnTo>
                  <a:pt x="731" y="982"/>
                </a:lnTo>
                <a:lnTo>
                  <a:pt x="730" y="975"/>
                </a:lnTo>
                <a:lnTo>
                  <a:pt x="730" y="973"/>
                </a:lnTo>
                <a:lnTo>
                  <a:pt x="731" y="972"/>
                </a:lnTo>
                <a:lnTo>
                  <a:pt x="730" y="970"/>
                </a:lnTo>
                <a:lnTo>
                  <a:pt x="729" y="968"/>
                </a:lnTo>
                <a:lnTo>
                  <a:pt x="733" y="956"/>
                </a:lnTo>
                <a:lnTo>
                  <a:pt x="737" y="943"/>
                </a:lnTo>
                <a:lnTo>
                  <a:pt x="739" y="930"/>
                </a:lnTo>
                <a:lnTo>
                  <a:pt x="740" y="917"/>
                </a:lnTo>
                <a:lnTo>
                  <a:pt x="742" y="903"/>
                </a:lnTo>
                <a:lnTo>
                  <a:pt x="743" y="890"/>
                </a:lnTo>
                <a:lnTo>
                  <a:pt x="745" y="877"/>
                </a:lnTo>
                <a:lnTo>
                  <a:pt x="747" y="865"/>
                </a:lnTo>
                <a:lnTo>
                  <a:pt x="750" y="854"/>
                </a:lnTo>
                <a:lnTo>
                  <a:pt x="752" y="844"/>
                </a:lnTo>
                <a:lnTo>
                  <a:pt x="754" y="833"/>
                </a:lnTo>
                <a:lnTo>
                  <a:pt x="754" y="823"/>
                </a:lnTo>
                <a:lnTo>
                  <a:pt x="761" y="817"/>
                </a:lnTo>
                <a:lnTo>
                  <a:pt x="770" y="813"/>
                </a:lnTo>
                <a:lnTo>
                  <a:pt x="779" y="811"/>
                </a:lnTo>
                <a:lnTo>
                  <a:pt x="787" y="810"/>
                </a:lnTo>
                <a:lnTo>
                  <a:pt x="801" y="807"/>
                </a:lnTo>
                <a:lnTo>
                  <a:pt x="814" y="804"/>
                </a:lnTo>
                <a:lnTo>
                  <a:pt x="826" y="798"/>
                </a:lnTo>
                <a:lnTo>
                  <a:pt x="837" y="791"/>
                </a:lnTo>
                <a:lnTo>
                  <a:pt x="848" y="784"/>
                </a:lnTo>
                <a:lnTo>
                  <a:pt x="861" y="781"/>
                </a:lnTo>
                <a:lnTo>
                  <a:pt x="871" y="778"/>
                </a:lnTo>
                <a:lnTo>
                  <a:pt x="882" y="777"/>
                </a:lnTo>
                <a:lnTo>
                  <a:pt x="883" y="777"/>
                </a:lnTo>
                <a:lnTo>
                  <a:pt x="885" y="777"/>
                </a:lnTo>
                <a:lnTo>
                  <a:pt x="887" y="778"/>
                </a:lnTo>
                <a:lnTo>
                  <a:pt x="887" y="779"/>
                </a:lnTo>
                <a:lnTo>
                  <a:pt x="887" y="779"/>
                </a:lnTo>
                <a:lnTo>
                  <a:pt x="888" y="779"/>
                </a:lnTo>
                <a:lnTo>
                  <a:pt x="887" y="779"/>
                </a:lnTo>
                <a:lnTo>
                  <a:pt x="887" y="779"/>
                </a:lnTo>
                <a:close/>
                <a:moveTo>
                  <a:pt x="885" y="1037"/>
                </a:moveTo>
                <a:lnTo>
                  <a:pt x="889" y="1040"/>
                </a:lnTo>
                <a:lnTo>
                  <a:pt x="890" y="1043"/>
                </a:lnTo>
                <a:lnTo>
                  <a:pt x="889" y="1040"/>
                </a:lnTo>
                <a:lnTo>
                  <a:pt x="885" y="1037"/>
                </a:lnTo>
                <a:lnTo>
                  <a:pt x="885" y="1036"/>
                </a:lnTo>
                <a:lnTo>
                  <a:pt x="885" y="1035"/>
                </a:lnTo>
                <a:lnTo>
                  <a:pt x="885" y="1036"/>
                </a:lnTo>
                <a:lnTo>
                  <a:pt x="885" y="1037"/>
                </a:lnTo>
                <a:close/>
                <a:moveTo>
                  <a:pt x="898" y="1399"/>
                </a:moveTo>
                <a:lnTo>
                  <a:pt x="898" y="1399"/>
                </a:lnTo>
                <a:lnTo>
                  <a:pt x="899" y="1399"/>
                </a:lnTo>
                <a:lnTo>
                  <a:pt x="899" y="1398"/>
                </a:lnTo>
                <a:lnTo>
                  <a:pt x="899" y="1399"/>
                </a:lnTo>
                <a:lnTo>
                  <a:pt x="898" y="1399"/>
                </a:lnTo>
                <a:lnTo>
                  <a:pt x="898" y="1403"/>
                </a:lnTo>
                <a:lnTo>
                  <a:pt x="898" y="1406"/>
                </a:lnTo>
                <a:lnTo>
                  <a:pt x="897" y="1407"/>
                </a:lnTo>
                <a:lnTo>
                  <a:pt x="895" y="1408"/>
                </a:lnTo>
                <a:lnTo>
                  <a:pt x="891" y="1408"/>
                </a:lnTo>
                <a:lnTo>
                  <a:pt x="889" y="1408"/>
                </a:lnTo>
                <a:lnTo>
                  <a:pt x="891" y="1408"/>
                </a:lnTo>
                <a:lnTo>
                  <a:pt x="895" y="1408"/>
                </a:lnTo>
                <a:lnTo>
                  <a:pt x="897" y="1407"/>
                </a:lnTo>
                <a:lnTo>
                  <a:pt x="898" y="1406"/>
                </a:lnTo>
                <a:lnTo>
                  <a:pt x="898" y="1403"/>
                </a:lnTo>
                <a:lnTo>
                  <a:pt x="898" y="1399"/>
                </a:lnTo>
                <a:close/>
                <a:moveTo>
                  <a:pt x="927" y="1261"/>
                </a:moveTo>
                <a:lnTo>
                  <a:pt x="913" y="1261"/>
                </a:lnTo>
                <a:lnTo>
                  <a:pt x="901" y="1263"/>
                </a:lnTo>
                <a:lnTo>
                  <a:pt x="902" y="1265"/>
                </a:lnTo>
                <a:lnTo>
                  <a:pt x="904" y="1266"/>
                </a:lnTo>
                <a:lnTo>
                  <a:pt x="902" y="1265"/>
                </a:lnTo>
                <a:lnTo>
                  <a:pt x="901" y="1263"/>
                </a:lnTo>
                <a:lnTo>
                  <a:pt x="913" y="1261"/>
                </a:lnTo>
                <a:lnTo>
                  <a:pt x="927" y="1261"/>
                </a:lnTo>
                <a:close/>
                <a:moveTo>
                  <a:pt x="869" y="1323"/>
                </a:moveTo>
                <a:lnTo>
                  <a:pt x="863" y="1326"/>
                </a:lnTo>
                <a:lnTo>
                  <a:pt x="857" y="1329"/>
                </a:lnTo>
                <a:lnTo>
                  <a:pt x="860" y="1322"/>
                </a:lnTo>
                <a:lnTo>
                  <a:pt x="864" y="1315"/>
                </a:lnTo>
                <a:lnTo>
                  <a:pt x="865" y="1314"/>
                </a:lnTo>
                <a:lnTo>
                  <a:pt x="867" y="1314"/>
                </a:lnTo>
                <a:lnTo>
                  <a:pt x="868" y="1314"/>
                </a:lnTo>
                <a:lnTo>
                  <a:pt x="869" y="1315"/>
                </a:lnTo>
                <a:lnTo>
                  <a:pt x="870" y="1317"/>
                </a:lnTo>
                <a:lnTo>
                  <a:pt x="871" y="1319"/>
                </a:lnTo>
                <a:lnTo>
                  <a:pt x="871" y="1321"/>
                </a:lnTo>
                <a:lnTo>
                  <a:pt x="869" y="1323"/>
                </a:lnTo>
                <a:close/>
                <a:moveTo>
                  <a:pt x="813" y="1394"/>
                </a:moveTo>
                <a:lnTo>
                  <a:pt x="816" y="1398"/>
                </a:lnTo>
                <a:lnTo>
                  <a:pt x="820" y="1401"/>
                </a:lnTo>
                <a:lnTo>
                  <a:pt x="816" y="1398"/>
                </a:lnTo>
                <a:lnTo>
                  <a:pt x="813" y="1394"/>
                </a:lnTo>
                <a:close/>
                <a:moveTo>
                  <a:pt x="777" y="1384"/>
                </a:moveTo>
                <a:lnTo>
                  <a:pt x="779" y="1383"/>
                </a:lnTo>
                <a:lnTo>
                  <a:pt x="779" y="1382"/>
                </a:lnTo>
                <a:lnTo>
                  <a:pt x="779" y="1383"/>
                </a:lnTo>
                <a:lnTo>
                  <a:pt x="777" y="1384"/>
                </a:lnTo>
                <a:lnTo>
                  <a:pt x="777" y="1384"/>
                </a:lnTo>
                <a:close/>
                <a:moveTo>
                  <a:pt x="764" y="1405"/>
                </a:moveTo>
                <a:lnTo>
                  <a:pt x="758" y="1401"/>
                </a:lnTo>
                <a:lnTo>
                  <a:pt x="753" y="1398"/>
                </a:lnTo>
                <a:lnTo>
                  <a:pt x="758" y="1401"/>
                </a:lnTo>
                <a:lnTo>
                  <a:pt x="764" y="1405"/>
                </a:lnTo>
                <a:lnTo>
                  <a:pt x="765" y="1406"/>
                </a:lnTo>
                <a:lnTo>
                  <a:pt x="766" y="1408"/>
                </a:lnTo>
                <a:lnTo>
                  <a:pt x="765" y="1406"/>
                </a:lnTo>
                <a:lnTo>
                  <a:pt x="764" y="1405"/>
                </a:lnTo>
                <a:close/>
                <a:moveTo>
                  <a:pt x="750" y="1393"/>
                </a:moveTo>
                <a:lnTo>
                  <a:pt x="751" y="1389"/>
                </a:lnTo>
                <a:lnTo>
                  <a:pt x="752" y="1386"/>
                </a:lnTo>
                <a:lnTo>
                  <a:pt x="751" y="1389"/>
                </a:lnTo>
                <a:lnTo>
                  <a:pt x="750" y="1393"/>
                </a:lnTo>
                <a:close/>
                <a:moveTo>
                  <a:pt x="733" y="1401"/>
                </a:moveTo>
                <a:lnTo>
                  <a:pt x="733" y="1398"/>
                </a:lnTo>
                <a:lnTo>
                  <a:pt x="731" y="1394"/>
                </a:lnTo>
                <a:lnTo>
                  <a:pt x="733" y="1398"/>
                </a:lnTo>
                <a:lnTo>
                  <a:pt x="733" y="1401"/>
                </a:lnTo>
                <a:close/>
                <a:moveTo>
                  <a:pt x="691" y="1259"/>
                </a:moveTo>
                <a:lnTo>
                  <a:pt x="687" y="1260"/>
                </a:lnTo>
                <a:lnTo>
                  <a:pt x="682" y="1261"/>
                </a:lnTo>
                <a:lnTo>
                  <a:pt x="687" y="1260"/>
                </a:lnTo>
                <a:lnTo>
                  <a:pt x="691" y="1259"/>
                </a:lnTo>
                <a:lnTo>
                  <a:pt x="697" y="1256"/>
                </a:lnTo>
                <a:lnTo>
                  <a:pt x="704" y="1252"/>
                </a:lnTo>
                <a:lnTo>
                  <a:pt x="697" y="1256"/>
                </a:lnTo>
                <a:lnTo>
                  <a:pt x="691" y="1259"/>
                </a:lnTo>
                <a:close/>
                <a:moveTo>
                  <a:pt x="690" y="1330"/>
                </a:moveTo>
                <a:lnTo>
                  <a:pt x="694" y="1330"/>
                </a:lnTo>
                <a:lnTo>
                  <a:pt x="696" y="1329"/>
                </a:lnTo>
                <a:lnTo>
                  <a:pt x="694" y="1330"/>
                </a:lnTo>
                <a:lnTo>
                  <a:pt x="690" y="1330"/>
                </a:lnTo>
                <a:close/>
                <a:moveTo>
                  <a:pt x="684" y="1369"/>
                </a:moveTo>
                <a:lnTo>
                  <a:pt x="687" y="1368"/>
                </a:lnTo>
                <a:lnTo>
                  <a:pt x="690" y="1368"/>
                </a:lnTo>
                <a:lnTo>
                  <a:pt x="687" y="1368"/>
                </a:lnTo>
                <a:lnTo>
                  <a:pt x="684" y="1369"/>
                </a:lnTo>
                <a:close/>
                <a:moveTo>
                  <a:pt x="653" y="992"/>
                </a:moveTo>
                <a:lnTo>
                  <a:pt x="658" y="999"/>
                </a:lnTo>
                <a:lnTo>
                  <a:pt x="666" y="1005"/>
                </a:lnTo>
                <a:lnTo>
                  <a:pt x="658" y="999"/>
                </a:lnTo>
                <a:lnTo>
                  <a:pt x="653" y="992"/>
                </a:lnTo>
                <a:lnTo>
                  <a:pt x="649" y="989"/>
                </a:lnTo>
                <a:lnTo>
                  <a:pt x="647" y="987"/>
                </a:lnTo>
                <a:lnTo>
                  <a:pt x="649" y="989"/>
                </a:lnTo>
                <a:lnTo>
                  <a:pt x="653" y="992"/>
                </a:lnTo>
                <a:close/>
                <a:moveTo>
                  <a:pt x="639" y="854"/>
                </a:moveTo>
                <a:lnTo>
                  <a:pt x="637" y="853"/>
                </a:lnTo>
                <a:lnTo>
                  <a:pt x="636" y="852"/>
                </a:lnTo>
                <a:lnTo>
                  <a:pt x="637" y="853"/>
                </a:lnTo>
                <a:lnTo>
                  <a:pt x="639" y="854"/>
                </a:lnTo>
                <a:lnTo>
                  <a:pt x="642" y="851"/>
                </a:lnTo>
                <a:lnTo>
                  <a:pt x="643" y="848"/>
                </a:lnTo>
                <a:lnTo>
                  <a:pt x="642" y="851"/>
                </a:lnTo>
                <a:lnTo>
                  <a:pt x="639" y="854"/>
                </a:lnTo>
                <a:close/>
                <a:moveTo>
                  <a:pt x="634" y="915"/>
                </a:moveTo>
                <a:lnTo>
                  <a:pt x="635" y="916"/>
                </a:lnTo>
                <a:lnTo>
                  <a:pt x="636" y="916"/>
                </a:lnTo>
                <a:lnTo>
                  <a:pt x="637" y="916"/>
                </a:lnTo>
                <a:lnTo>
                  <a:pt x="639" y="915"/>
                </a:lnTo>
                <a:lnTo>
                  <a:pt x="637" y="916"/>
                </a:lnTo>
                <a:lnTo>
                  <a:pt x="636" y="916"/>
                </a:lnTo>
                <a:lnTo>
                  <a:pt x="635" y="916"/>
                </a:lnTo>
                <a:lnTo>
                  <a:pt x="634" y="915"/>
                </a:lnTo>
                <a:close/>
                <a:moveTo>
                  <a:pt x="633" y="960"/>
                </a:moveTo>
                <a:lnTo>
                  <a:pt x="634" y="965"/>
                </a:lnTo>
                <a:lnTo>
                  <a:pt x="635" y="970"/>
                </a:lnTo>
                <a:lnTo>
                  <a:pt x="634" y="965"/>
                </a:lnTo>
                <a:lnTo>
                  <a:pt x="633" y="960"/>
                </a:lnTo>
                <a:close/>
                <a:moveTo>
                  <a:pt x="632" y="890"/>
                </a:moveTo>
                <a:lnTo>
                  <a:pt x="632" y="886"/>
                </a:lnTo>
                <a:lnTo>
                  <a:pt x="632" y="881"/>
                </a:lnTo>
                <a:lnTo>
                  <a:pt x="632" y="886"/>
                </a:lnTo>
                <a:lnTo>
                  <a:pt x="632" y="890"/>
                </a:lnTo>
                <a:lnTo>
                  <a:pt x="633" y="890"/>
                </a:lnTo>
                <a:lnTo>
                  <a:pt x="633" y="890"/>
                </a:lnTo>
                <a:lnTo>
                  <a:pt x="633" y="890"/>
                </a:lnTo>
                <a:lnTo>
                  <a:pt x="632" y="890"/>
                </a:lnTo>
                <a:close/>
                <a:moveTo>
                  <a:pt x="625" y="615"/>
                </a:moveTo>
                <a:lnTo>
                  <a:pt x="630" y="614"/>
                </a:lnTo>
                <a:lnTo>
                  <a:pt x="635" y="611"/>
                </a:lnTo>
                <a:lnTo>
                  <a:pt x="639" y="608"/>
                </a:lnTo>
                <a:lnTo>
                  <a:pt x="642" y="607"/>
                </a:lnTo>
                <a:lnTo>
                  <a:pt x="639" y="608"/>
                </a:lnTo>
                <a:lnTo>
                  <a:pt x="635" y="611"/>
                </a:lnTo>
                <a:lnTo>
                  <a:pt x="630" y="614"/>
                </a:lnTo>
                <a:lnTo>
                  <a:pt x="625" y="615"/>
                </a:lnTo>
                <a:close/>
                <a:moveTo>
                  <a:pt x="621" y="945"/>
                </a:moveTo>
                <a:lnTo>
                  <a:pt x="619" y="943"/>
                </a:lnTo>
                <a:lnTo>
                  <a:pt x="618" y="940"/>
                </a:lnTo>
                <a:lnTo>
                  <a:pt x="619" y="943"/>
                </a:lnTo>
                <a:lnTo>
                  <a:pt x="621" y="945"/>
                </a:lnTo>
                <a:lnTo>
                  <a:pt x="622" y="947"/>
                </a:lnTo>
                <a:lnTo>
                  <a:pt x="625" y="951"/>
                </a:lnTo>
                <a:lnTo>
                  <a:pt x="622" y="947"/>
                </a:lnTo>
                <a:lnTo>
                  <a:pt x="621" y="945"/>
                </a:lnTo>
                <a:close/>
                <a:moveTo>
                  <a:pt x="621" y="275"/>
                </a:moveTo>
                <a:lnTo>
                  <a:pt x="622" y="275"/>
                </a:lnTo>
                <a:lnTo>
                  <a:pt x="623" y="274"/>
                </a:lnTo>
                <a:lnTo>
                  <a:pt x="622" y="275"/>
                </a:lnTo>
                <a:lnTo>
                  <a:pt x="621" y="275"/>
                </a:lnTo>
                <a:lnTo>
                  <a:pt x="620" y="274"/>
                </a:lnTo>
                <a:lnTo>
                  <a:pt x="620" y="274"/>
                </a:lnTo>
                <a:lnTo>
                  <a:pt x="620" y="274"/>
                </a:lnTo>
                <a:lnTo>
                  <a:pt x="621" y="275"/>
                </a:lnTo>
                <a:close/>
                <a:moveTo>
                  <a:pt x="630" y="273"/>
                </a:moveTo>
                <a:lnTo>
                  <a:pt x="632" y="273"/>
                </a:lnTo>
                <a:lnTo>
                  <a:pt x="634" y="273"/>
                </a:lnTo>
                <a:lnTo>
                  <a:pt x="643" y="274"/>
                </a:lnTo>
                <a:lnTo>
                  <a:pt x="651" y="276"/>
                </a:lnTo>
                <a:lnTo>
                  <a:pt x="658" y="281"/>
                </a:lnTo>
                <a:lnTo>
                  <a:pt x="667" y="286"/>
                </a:lnTo>
                <a:lnTo>
                  <a:pt x="680" y="296"/>
                </a:lnTo>
                <a:lnTo>
                  <a:pt x="692" y="308"/>
                </a:lnTo>
                <a:lnTo>
                  <a:pt x="695" y="309"/>
                </a:lnTo>
                <a:lnTo>
                  <a:pt x="696" y="311"/>
                </a:lnTo>
                <a:lnTo>
                  <a:pt x="699" y="313"/>
                </a:lnTo>
                <a:lnTo>
                  <a:pt x="701" y="313"/>
                </a:lnTo>
                <a:lnTo>
                  <a:pt x="698" y="315"/>
                </a:lnTo>
                <a:lnTo>
                  <a:pt x="696" y="316"/>
                </a:lnTo>
                <a:lnTo>
                  <a:pt x="694" y="318"/>
                </a:lnTo>
                <a:lnTo>
                  <a:pt x="690" y="317"/>
                </a:lnTo>
                <a:lnTo>
                  <a:pt x="688" y="316"/>
                </a:lnTo>
                <a:lnTo>
                  <a:pt x="685" y="314"/>
                </a:lnTo>
                <a:lnTo>
                  <a:pt x="670" y="302"/>
                </a:lnTo>
                <a:lnTo>
                  <a:pt x="655" y="289"/>
                </a:lnTo>
                <a:lnTo>
                  <a:pt x="654" y="288"/>
                </a:lnTo>
                <a:lnTo>
                  <a:pt x="654" y="287"/>
                </a:lnTo>
                <a:lnTo>
                  <a:pt x="653" y="287"/>
                </a:lnTo>
                <a:lnTo>
                  <a:pt x="650" y="288"/>
                </a:lnTo>
                <a:lnTo>
                  <a:pt x="648" y="287"/>
                </a:lnTo>
                <a:lnTo>
                  <a:pt x="646" y="285"/>
                </a:lnTo>
                <a:lnTo>
                  <a:pt x="646" y="285"/>
                </a:lnTo>
                <a:lnTo>
                  <a:pt x="643" y="281"/>
                </a:lnTo>
                <a:lnTo>
                  <a:pt x="639" y="278"/>
                </a:lnTo>
                <a:lnTo>
                  <a:pt x="634" y="276"/>
                </a:lnTo>
                <a:lnTo>
                  <a:pt x="630" y="273"/>
                </a:lnTo>
                <a:lnTo>
                  <a:pt x="630" y="273"/>
                </a:lnTo>
                <a:close/>
                <a:moveTo>
                  <a:pt x="716" y="702"/>
                </a:moveTo>
                <a:lnTo>
                  <a:pt x="709" y="716"/>
                </a:lnTo>
                <a:lnTo>
                  <a:pt x="702" y="729"/>
                </a:lnTo>
                <a:lnTo>
                  <a:pt x="687" y="732"/>
                </a:lnTo>
                <a:lnTo>
                  <a:pt x="673" y="733"/>
                </a:lnTo>
                <a:lnTo>
                  <a:pt x="687" y="732"/>
                </a:lnTo>
                <a:lnTo>
                  <a:pt x="702" y="729"/>
                </a:lnTo>
                <a:lnTo>
                  <a:pt x="709" y="716"/>
                </a:lnTo>
                <a:lnTo>
                  <a:pt x="716" y="702"/>
                </a:lnTo>
                <a:close/>
                <a:moveTo>
                  <a:pt x="703" y="678"/>
                </a:moveTo>
                <a:lnTo>
                  <a:pt x="703" y="678"/>
                </a:lnTo>
                <a:lnTo>
                  <a:pt x="703" y="678"/>
                </a:lnTo>
                <a:lnTo>
                  <a:pt x="703" y="678"/>
                </a:lnTo>
                <a:lnTo>
                  <a:pt x="702" y="680"/>
                </a:lnTo>
                <a:lnTo>
                  <a:pt x="702" y="683"/>
                </a:lnTo>
                <a:lnTo>
                  <a:pt x="702" y="680"/>
                </a:lnTo>
                <a:lnTo>
                  <a:pt x="703" y="678"/>
                </a:lnTo>
                <a:close/>
                <a:moveTo>
                  <a:pt x="727" y="524"/>
                </a:moveTo>
                <a:lnTo>
                  <a:pt x="727" y="523"/>
                </a:lnTo>
                <a:lnTo>
                  <a:pt x="729" y="522"/>
                </a:lnTo>
                <a:lnTo>
                  <a:pt x="727" y="523"/>
                </a:lnTo>
                <a:lnTo>
                  <a:pt x="727" y="524"/>
                </a:lnTo>
                <a:lnTo>
                  <a:pt x="715" y="536"/>
                </a:lnTo>
                <a:lnTo>
                  <a:pt x="702" y="548"/>
                </a:lnTo>
                <a:lnTo>
                  <a:pt x="715" y="536"/>
                </a:lnTo>
                <a:lnTo>
                  <a:pt x="727" y="524"/>
                </a:lnTo>
                <a:close/>
                <a:moveTo>
                  <a:pt x="718" y="701"/>
                </a:moveTo>
                <a:lnTo>
                  <a:pt x="720" y="702"/>
                </a:lnTo>
                <a:lnTo>
                  <a:pt x="724" y="702"/>
                </a:lnTo>
                <a:lnTo>
                  <a:pt x="720" y="702"/>
                </a:lnTo>
                <a:lnTo>
                  <a:pt x="718" y="701"/>
                </a:lnTo>
                <a:lnTo>
                  <a:pt x="711" y="694"/>
                </a:lnTo>
                <a:lnTo>
                  <a:pt x="704" y="686"/>
                </a:lnTo>
                <a:lnTo>
                  <a:pt x="711" y="694"/>
                </a:lnTo>
                <a:lnTo>
                  <a:pt x="718" y="701"/>
                </a:lnTo>
                <a:close/>
                <a:moveTo>
                  <a:pt x="723" y="681"/>
                </a:moveTo>
                <a:lnTo>
                  <a:pt x="723" y="681"/>
                </a:lnTo>
                <a:lnTo>
                  <a:pt x="718" y="679"/>
                </a:lnTo>
                <a:lnTo>
                  <a:pt x="712" y="676"/>
                </a:lnTo>
                <a:lnTo>
                  <a:pt x="718" y="679"/>
                </a:lnTo>
                <a:lnTo>
                  <a:pt x="723" y="681"/>
                </a:lnTo>
                <a:close/>
                <a:moveTo>
                  <a:pt x="711" y="636"/>
                </a:moveTo>
                <a:lnTo>
                  <a:pt x="708" y="642"/>
                </a:lnTo>
                <a:lnTo>
                  <a:pt x="704" y="646"/>
                </a:lnTo>
                <a:lnTo>
                  <a:pt x="708" y="642"/>
                </a:lnTo>
                <a:lnTo>
                  <a:pt x="711" y="636"/>
                </a:lnTo>
                <a:lnTo>
                  <a:pt x="713" y="629"/>
                </a:lnTo>
                <a:lnTo>
                  <a:pt x="716" y="622"/>
                </a:lnTo>
                <a:lnTo>
                  <a:pt x="713" y="629"/>
                </a:lnTo>
                <a:lnTo>
                  <a:pt x="711" y="636"/>
                </a:lnTo>
                <a:close/>
                <a:moveTo>
                  <a:pt x="709" y="730"/>
                </a:moveTo>
                <a:lnTo>
                  <a:pt x="717" y="729"/>
                </a:lnTo>
                <a:lnTo>
                  <a:pt x="724" y="728"/>
                </a:lnTo>
                <a:lnTo>
                  <a:pt x="727" y="723"/>
                </a:lnTo>
                <a:lnTo>
                  <a:pt x="731" y="719"/>
                </a:lnTo>
                <a:lnTo>
                  <a:pt x="727" y="723"/>
                </a:lnTo>
                <a:lnTo>
                  <a:pt x="724" y="728"/>
                </a:lnTo>
                <a:lnTo>
                  <a:pt x="717" y="729"/>
                </a:lnTo>
                <a:lnTo>
                  <a:pt x="709" y="730"/>
                </a:lnTo>
                <a:close/>
                <a:moveTo>
                  <a:pt x="713" y="782"/>
                </a:moveTo>
                <a:lnTo>
                  <a:pt x="709" y="784"/>
                </a:lnTo>
                <a:lnTo>
                  <a:pt x="704" y="786"/>
                </a:lnTo>
                <a:lnTo>
                  <a:pt x="709" y="784"/>
                </a:lnTo>
                <a:lnTo>
                  <a:pt x="713" y="782"/>
                </a:lnTo>
                <a:close/>
                <a:moveTo>
                  <a:pt x="713" y="758"/>
                </a:moveTo>
                <a:lnTo>
                  <a:pt x="713" y="758"/>
                </a:lnTo>
                <a:lnTo>
                  <a:pt x="713" y="761"/>
                </a:lnTo>
                <a:lnTo>
                  <a:pt x="712" y="762"/>
                </a:lnTo>
                <a:lnTo>
                  <a:pt x="711" y="762"/>
                </a:lnTo>
                <a:lnTo>
                  <a:pt x="710" y="761"/>
                </a:lnTo>
                <a:lnTo>
                  <a:pt x="711" y="762"/>
                </a:lnTo>
                <a:lnTo>
                  <a:pt x="712" y="762"/>
                </a:lnTo>
                <a:lnTo>
                  <a:pt x="713" y="761"/>
                </a:lnTo>
                <a:lnTo>
                  <a:pt x="713" y="758"/>
                </a:lnTo>
                <a:close/>
                <a:moveTo>
                  <a:pt x="701" y="783"/>
                </a:moveTo>
                <a:lnTo>
                  <a:pt x="706" y="781"/>
                </a:lnTo>
                <a:lnTo>
                  <a:pt x="712" y="779"/>
                </a:lnTo>
                <a:lnTo>
                  <a:pt x="706" y="781"/>
                </a:lnTo>
                <a:lnTo>
                  <a:pt x="701" y="783"/>
                </a:lnTo>
                <a:close/>
                <a:moveTo>
                  <a:pt x="692" y="996"/>
                </a:moveTo>
                <a:lnTo>
                  <a:pt x="698" y="999"/>
                </a:lnTo>
                <a:lnTo>
                  <a:pt x="703" y="1003"/>
                </a:lnTo>
                <a:lnTo>
                  <a:pt x="698" y="999"/>
                </a:lnTo>
                <a:lnTo>
                  <a:pt x="692" y="996"/>
                </a:lnTo>
                <a:lnTo>
                  <a:pt x="685" y="989"/>
                </a:lnTo>
                <a:lnTo>
                  <a:pt x="678" y="984"/>
                </a:lnTo>
                <a:lnTo>
                  <a:pt x="685" y="989"/>
                </a:lnTo>
                <a:lnTo>
                  <a:pt x="692" y="996"/>
                </a:lnTo>
                <a:close/>
                <a:moveTo>
                  <a:pt x="670" y="756"/>
                </a:moveTo>
                <a:lnTo>
                  <a:pt x="671" y="755"/>
                </a:lnTo>
                <a:lnTo>
                  <a:pt x="673" y="755"/>
                </a:lnTo>
                <a:lnTo>
                  <a:pt x="671" y="755"/>
                </a:lnTo>
                <a:lnTo>
                  <a:pt x="670" y="756"/>
                </a:lnTo>
                <a:close/>
                <a:moveTo>
                  <a:pt x="673" y="760"/>
                </a:moveTo>
                <a:lnTo>
                  <a:pt x="670" y="764"/>
                </a:lnTo>
                <a:lnTo>
                  <a:pt x="670" y="770"/>
                </a:lnTo>
                <a:lnTo>
                  <a:pt x="670" y="770"/>
                </a:lnTo>
                <a:lnTo>
                  <a:pt x="669" y="771"/>
                </a:lnTo>
                <a:lnTo>
                  <a:pt x="670" y="770"/>
                </a:lnTo>
                <a:lnTo>
                  <a:pt x="670" y="770"/>
                </a:lnTo>
                <a:lnTo>
                  <a:pt x="670" y="764"/>
                </a:lnTo>
                <a:lnTo>
                  <a:pt x="673" y="760"/>
                </a:lnTo>
                <a:close/>
                <a:moveTo>
                  <a:pt x="669" y="760"/>
                </a:moveTo>
                <a:lnTo>
                  <a:pt x="666" y="756"/>
                </a:lnTo>
                <a:lnTo>
                  <a:pt x="663" y="755"/>
                </a:lnTo>
                <a:lnTo>
                  <a:pt x="666" y="756"/>
                </a:lnTo>
                <a:lnTo>
                  <a:pt x="669" y="760"/>
                </a:lnTo>
                <a:close/>
                <a:moveTo>
                  <a:pt x="655" y="816"/>
                </a:moveTo>
                <a:lnTo>
                  <a:pt x="661" y="818"/>
                </a:lnTo>
                <a:lnTo>
                  <a:pt x="666" y="819"/>
                </a:lnTo>
                <a:lnTo>
                  <a:pt x="661" y="818"/>
                </a:lnTo>
                <a:lnTo>
                  <a:pt x="655" y="816"/>
                </a:lnTo>
                <a:lnTo>
                  <a:pt x="655" y="816"/>
                </a:lnTo>
                <a:close/>
                <a:moveTo>
                  <a:pt x="655" y="795"/>
                </a:moveTo>
                <a:lnTo>
                  <a:pt x="656" y="795"/>
                </a:lnTo>
                <a:lnTo>
                  <a:pt x="657" y="796"/>
                </a:lnTo>
                <a:lnTo>
                  <a:pt x="656" y="795"/>
                </a:lnTo>
                <a:lnTo>
                  <a:pt x="655" y="795"/>
                </a:lnTo>
                <a:close/>
                <a:moveTo>
                  <a:pt x="662" y="776"/>
                </a:moveTo>
                <a:lnTo>
                  <a:pt x="660" y="777"/>
                </a:lnTo>
                <a:lnTo>
                  <a:pt x="657" y="777"/>
                </a:lnTo>
                <a:lnTo>
                  <a:pt x="660" y="777"/>
                </a:lnTo>
                <a:lnTo>
                  <a:pt x="662" y="776"/>
                </a:lnTo>
                <a:close/>
                <a:moveTo>
                  <a:pt x="635" y="592"/>
                </a:moveTo>
                <a:lnTo>
                  <a:pt x="646" y="592"/>
                </a:lnTo>
                <a:lnTo>
                  <a:pt x="655" y="592"/>
                </a:lnTo>
                <a:lnTo>
                  <a:pt x="646" y="592"/>
                </a:lnTo>
                <a:lnTo>
                  <a:pt x="635" y="592"/>
                </a:lnTo>
                <a:close/>
                <a:moveTo>
                  <a:pt x="637" y="616"/>
                </a:moveTo>
                <a:lnTo>
                  <a:pt x="643" y="618"/>
                </a:lnTo>
                <a:lnTo>
                  <a:pt x="649" y="618"/>
                </a:lnTo>
                <a:lnTo>
                  <a:pt x="650" y="620"/>
                </a:lnTo>
                <a:lnTo>
                  <a:pt x="651" y="621"/>
                </a:lnTo>
                <a:lnTo>
                  <a:pt x="653" y="620"/>
                </a:lnTo>
                <a:lnTo>
                  <a:pt x="654" y="620"/>
                </a:lnTo>
                <a:lnTo>
                  <a:pt x="653" y="620"/>
                </a:lnTo>
                <a:lnTo>
                  <a:pt x="651" y="621"/>
                </a:lnTo>
                <a:lnTo>
                  <a:pt x="650" y="620"/>
                </a:lnTo>
                <a:lnTo>
                  <a:pt x="649" y="618"/>
                </a:lnTo>
                <a:lnTo>
                  <a:pt x="643" y="618"/>
                </a:lnTo>
                <a:lnTo>
                  <a:pt x="637" y="616"/>
                </a:lnTo>
                <a:close/>
                <a:moveTo>
                  <a:pt x="636" y="693"/>
                </a:moveTo>
                <a:lnTo>
                  <a:pt x="636" y="693"/>
                </a:lnTo>
                <a:lnTo>
                  <a:pt x="635" y="692"/>
                </a:lnTo>
                <a:lnTo>
                  <a:pt x="636" y="693"/>
                </a:lnTo>
                <a:lnTo>
                  <a:pt x="636" y="693"/>
                </a:lnTo>
                <a:lnTo>
                  <a:pt x="639" y="697"/>
                </a:lnTo>
                <a:lnTo>
                  <a:pt x="642" y="698"/>
                </a:lnTo>
                <a:lnTo>
                  <a:pt x="639" y="697"/>
                </a:lnTo>
                <a:lnTo>
                  <a:pt x="636" y="693"/>
                </a:lnTo>
                <a:close/>
                <a:moveTo>
                  <a:pt x="641" y="746"/>
                </a:moveTo>
                <a:lnTo>
                  <a:pt x="641" y="747"/>
                </a:lnTo>
                <a:lnTo>
                  <a:pt x="642" y="749"/>
                </a:lnTo>
                <a:lnTo>
                  <a:pt x="643" y="753"/>
                </a:lnTo>
                <a:lnTo>
                  <a:pt x="644" y="754"/>
                </a:lnTo>
                <a:lnTo>
                  <a:pt x="647" y="755"/>
                </a:lnTo>
                <a:lnTo>
                  <a:pt x="649" y="756"/>
                </a:lnTo>
                <a:lnTo>
                  <a:pt x="647" y="755"/>
                </a:lnTo>
                <a:lnTo>
                  <a:pt x="644" y="754"/>
                </a:lnTo>
                <a:lnTo>
                  <a:pt x="643" y="753"/>
                </a:lnTo>
                <a:lnTo>
                  <a:pt x="642" y="749"/>
                </a:lnTo>
                <a:lnTo>
                  <a:pt x="641" y="747"/>
                </a:lnTo>
                <a:lnTo>
                  <a:pt x="641" y="746"/>
                </a:lnTo>
                <a:close/>
                <a:moveTo>
                  <a:pt x="649" y="777"/>
                </a:moveTo>
                <a:lnTo>
                  <a:pt x="649" y="777"/>
                </a:lnTo>
                <a:lnTo>
                  <a:pt x="649" y="777"/>
                </a:lnTo>
                <a:lnTo>
                  <a:pt x="649" y="777"/>
                </a:lnTo>
                <a:lnTo>
                  <a:pt x="655" y="774"/>
                </a:lnTo>
                <a:lnTo>
                  <a:pt x="661" y="771"/>
                </a:lnTo>
                <a:lnTo>
                  <a:pt x="655" y="774"/>
                </a:lnTo>
                <a:lnTo>
                  <a:pt x="649" y="777"/>
                </a:lnTo>
                <a:close/>
                <a:moveTo>
                  <a:pt x="663" y="792"/>
                </a:moveTo>
                <a:lnTo>
                  <a:pt x="662" y="792"/>
                </a:lnTo>
                <a:lnTo>
                  <a:pt x="661" y="792"/>
                </a:lnTo>
                <a:lnTo>
                  <a:pt x="662" y="792"/>
                </a:lnTo>
                <a:lnTo>
                  <a:pt x="663" y="792"/>
                </a:lnTo>
                <a:lnTo>
                  <a:pt x="671" y="790"/>
                </a:lnTo>
                <a:lnTo>
                  <a:pt x="681" y="788"/>
                </a:lnTo>
                <a:lnTo>
                  <a:pt x="671" y="790"/>
                </a:lnTo>
                <a:lnTo>
                  <a:pt x="663" y="792"/>
                </a:lnTo>
                <a:close/>
                <a:moveTo>
                  <a:pt x="669" y="819"/>
                </a:moveTo>
                <a:lnTo>
                  <a:pt x="669" y="820"/>
                </a:lnTo>
                <a:lnTo>
                  <a:pt x="668" y="823"/>
                </a:lnTo>
                <a:lnTo>
                  <a:pt x="669" y="820"/>
                </a:lnTo>
                <a:lnTo>
                  <a:pt x="669" y="819"/>
                </a:lnTo>
                <a:lnTo>
                  <a:pt x="670" y="818"/>
                </a:lnTo>
                <a:lnTo>
                  <a:pt x="670" y="818"/>
                </a:lnTo>
                <a:lnTo>
                  <a:pt x="670" y="818"/>
                </a:lnTo>
                <a:lnTo>
                  <a:pt x="669" y="819"/>
                </a:lnTo>
                <a:close/>
                <a:moveTo>
                  <a:pt x="670" y="911"/>
                </a:moveTo>
                <a:lnTo>
                  <a:pt x="670" y="914"/>
                </a:lnTo>
                <a:lnTo>
                  <a:pt x="671" y="916"/>
                </a:lnTo>
                <a:lnTo>
                  <a:pt x="670" y="914"/>
                </a:lnTo>
                <a:lnTo>
                  <a:pt x="670" y="911"/>
                </a:lnTo>
                <a:close/>
                <a:moveTo>
                  <a:pt x="751" y="593"/>
                </a:moveTo>
                <a:lnTo>
                  <a:pt x="737" y="601"/>
                </a:lnTo>
                <a:lnTo>
                  <a:pt x="723" y="610"/>
                </a:lnTo>
                <a:lnTo>
                  <a:pt x="723" y="610"/>
                </a:lnTo>
                <a:lnTo>
                  <a:pt x="723" y="611"/>
                </a:lnTo>
                <a:lnTo>
                  <a:pt x="723" y="610"/>
                </a:lnTo>
                <a:lnTo>
                  <a:pt x="723" y="610"/>
                </a:lnTo>
                <a:lnTo>
                  <a:pt x="737" y="601"/>
                </a:lnTo>
                <a:lnTo>
                  <a:pt x="751" y="593"/>
                </a:lnTo>
                <a:close/>
                <a:moveTo>
                  <a:pt x="737" y="709"/>
                </a:moveTo>
                <a:lnTo>
                  <a:pt x="736" y="709"/>
                </a:lnTo>
                <a:lnTo>
                  <a:pt x="735" y="711"/>
                </a:lnTo>
                <a:lnTo>
                  <a:pt x="735" y="711"/>
                </a:lnTo>
                <a:lnTo>
                  <a:pt x="733" y="712"/>
                </a:lnTo>
                <a:lnTo>
                  <a:pt x="732" y="711"/>
                </a:lnTo>
                <a:lnTo>
                  <a:pt x="732" y="711"/>
                </a:lnTo>
                <a:lnTo>
                  <a:pt x="732" y="711"/>
                </a:lnTo>
                <a:lnTo>
                  <a:pt x="733" y="712"/>
                </a:lnTo>
                <a:lnTo>
                  <a:pt x="735" y="711"/>
                </a:lnTo>
                <a:lnTo>
                  <a:pt x="735" y="711"/>
                </a:lnTo>
                <a:lnTo>
                  <a:pt x="736" y="709"/>
                </a:lnTo>
                <a:lnTo>
                  <a:pt x="737" y="709"/>
                </a:lnTo>
                <a:close/>
                <a:moveTo>
                  <a:pt x="731" y="704"/>
                </a:moveTo>
                <a:lnTo>
                  <a:pt x="735" y="705"/>
                </a:lnTo>
                <a:lnTo>
                  <a:pt x="738" y="708"/>
                </a:lnTo>
                <a:lnTo>
                  <a:pt x="745" y="711"/>
                </a:lnTo>
                <a:lnTo>
                  <a:pt x="751" y="714"/>
                </a:lnTo>
                <a:lnTo>
                  <a:pt x="745" y="711"/>
                </a:lnTo>
                <a:lnTo>
                  <a:pt x="738" y="708"/>
                </a:lnTo>
                <a:lnTo>
                  <a:pt x="735" y="705"/>
                </a:lnTo>
                <a:lnTo>
                  <a:pt x="731" y="704"/>
                </a:lnTo>
                <a:close/>
                <a:moveTo>
                  <a:pt x="753" y="455"/>
                </a:moveTo>
                <a:lnTo>
                  <a:pt x="754" y="454"/>
                </a:lnTo>
                <a:lnTo>
                  <a:pt x="756" y="452"/>
                </a:lnTo>
                <a:lnTo>
                  <a:pt x="754" y="454"/>
                </a:lnTo>
                <a:lnTo>
                  <a:pt x="753" y="455"/>
                </a:lnTo>
                <a:lnTo>
                  <a:pt x="753" y="455"/>
                </a:lnTo>
                <a:lnTo>
                  <a:pt x="757" y="457"/>
                </a:lnTo>
                <a:lnTo>
                  <a:pt x="759" y="457"/>
                </a:lnTo>
                <a:lnTo>
                  <a:pt x="764" y="460"/>
                </a:lnTo>
                <a:lnTo>
                  <a:pt x="765" y="463"/>
                </a:lnTo>
                <a:lnTo>
                  <a:pt x="765" y="467"/>
                </a:lnTo>
                <a:lnTo>
                  <a:pt x="763" y="470"/>
                </a:lnTo>
                <a:lnTo>
                  <a:pt x="760" y="474"/>
                </a:lnTo>
                <a:lnTo>
                  <a:pt x="759" y="478"/>
                </a:lnTo>
                <a:lnTo>
                  <a:pt x="756" y="482"/>
                </a:lnTo>
                <a:lnTo>
                  <a:pt x="751" y="484"/>
                </a:lnTo>
                <a:lnTo>
                  <a:pt x="751" y="487"/>
                </a:lnTo>
                <a:lnTo>
                  <a:pt x="752" y="489"/>
                </a:lnTo>
                <a:lnTo>
                  <a:pt x="751" y="487"/>
                </a:lnTo>
                <a:lnTo>
                  <a:pt x="751" y="484"/>
                </a:lnTo>
                <a:lnTo>
                  <a:pt x="749" y="482"/>
                </a:lnTo>
                <a:lnTo>
                  <a:pt x="747" y="478"/>
                </a:lnTo>
                <a:lnTo>
                  <a:pt x="744" y="474"/>
                </a:lnTo>
                <a:lnTo>
                  <a:pt x="740" y="468"/>
                </a:lnTo>
                <a:lnTo>
                  <a:pt x="737" y="459"/>
                </a:lnTo>
                <a:lnTo>
                  <a:pt x="735" y="449"/>
                </a:lnTo>
                <a:lnTo>
                  <a:pt x="744" y="453"/>
                </a:lnTo>
                <a:lnTo>
                  <a:pt x="753" y="455"/>
                </a:lnTo>
                <a:close/>
                <a:moveTo>
                  <a:pt x="735" y="227"/>
                </a:moveTo>
                <a:lnTo>
                  <a:pt x="737" y="227"/>
                </a:lnTo>
                <a:lnTo>
                  <a:pt x="739" y="226"/>
                </a:lnTo>
                <a:lnTo>
                  <a:pt x="740" y="226"/>
                </a:lnTo>
                <a:lnTo>
                  <a:pt x="740" y="226"/>
                </a:lnTo>
                <a:lnTo>
                  <a:pt x="740" y="226"/>
                </a:lnTo>
                <a:lnTo>
                  <a:pt x="739" y="226"/>
                </a:lnTo>
                <a:lnTo>
                  <a:pt x="737" y="227"/>
                </a:lnTo>
                <a:lnTo>
                  <a:pt x="735" y="227"/>
                </a:lnTo>
                <a:close/>
                <a:moveTo>
                  <a:pt x="733" y="227"/>
                </a:moveTo>
                <a:lnTo>
                  <a:pt x="735" y="225"/>
                </a:lnTo>
                <a:lnTo>
                  <a:pt x="735" y="222"/>
                </a:lnTo>
                <a:lnTo>
                  <a:pt x="735" y="225"/>
                </a:lnTo>
                <a:lnTo>
                  <a:pt x="733" y="227"/>
                </a:lnTo>
                <a:close/>
                <a:moveTo>
                  <a:pt x="780" y="698"/>
                </a:moveTo>
                <a:lnTo>
                  <a:pt x="782" y="699"/>
                </a:lnTo>
                <a:lnTo>
                  <a:pt x="785" y="699"/>
                </a:lnTo>
                <a:lnTo>
                  <a:pt x="782" y="699"/>
                </a:lnTo>
                <a:lnTo>
                  <a:pt x="780" y="698"/>
                </a:lnTo>
                <a:lnTo>
                  <a:pt x="780" y="698"/>
                </a:lnTo>
                <a:lnTo>
                  <a:pt x="780" y="698"/>
                </a:lnTo>
                <a:lnTo>
                  <a:pt x="780" y="698"/>
                </a:lnTo>
                <a:close/>
                <a:moveTo>
                  <a:pt x="786" y="377"/>
                </a:moveTo>
                <a:lnTo>
                  <a:pt x="786" y="378"/>
                </a:lnTo>
                <a:lnTo>
                  <a:pt x="786" y="378"/>
                </a:lnTo>
                <a:lnTo>
                  <a:pt x="795" y="376"/>
                </a:lnTo>
                <a:lnTo>
                  <a:pt x="804" y="372"/>
                </a:lnTo>
                <a:lnTo>
                  <a:pt x="813" y="369"/>
                </a:lnTo>
                <a:lnTo>
                  <a:pt x="821" y="363"/>
                </a:lnTo>
                <a:lnTo>
                  <a:pt x="828" y="359"/>
                </a:lnTo>
                <a:lnTo>
                  <a:pt x="832" y="358"/>
                </a:lnTo>
                <a:lnTo>
                  <a:pt x="835" y="360"/>
                </a:lnTo>
                <a:lnTo>
                  <a:pt x="839" y="367"/>
                </a:lnTo>
                <a:lnTo>
                  <a:pt x="840" y="367"/>
                </a:lnTo>
                <a:lnTo>
                  <a:pt x="840" y="367"/>
                </a:lnTo>
                <a:lnTo>
                  <a:pt x="840" y="369"/>
                </a:lnTo>
                <a:lnTo>
                  <a:pt x="841" y="369"/>
                </a:lnTo>
                <a:lnTo>
                  <a:pt x="841" y="371"/>
                </a:lnTo>
                <a:lnTo>
                  <a:pt x="841" y="372"/>
                </a:lnTo>
                <a:lnTo>
                  <a:pt x="840" y="373"/>
                </a:lnTo>
                <a:lnTo>
                  <a:pt x="840" y="374"/>
                </a:lnTo>
                <a:lnTo>
                  <a:pt x="840" y="376"/>
                </a:lnTo>
                <a:lnTo>
                  <a:pt x="840" y="377"/>
                </a:lnTo>
                <a:lnTo>
                  <a:pt x="839" y="381"/>
                </a:lnTo>
                <a:lnTo>
                  <a:pt x="837" y="386"/>
                </a:lnTo>
                <a:lnTo>
                  <a:pt x="839" y="391"/>
                </a:lnTo>
                <a:lnTo>
                  <a:pt x="839" y="396"/>
                </a:lnTo>
                <a:lnTo>
                  <a:pt x="839" y="399"/>
                </a:lnTo>
                <a:lnTo>
                  <a:pt x="839" y="401"/>
                </a:lnTo>
                <a:lnTo>
                  <a:pt x="840" y="404"/>
                </a:lnTo>
                <a:lnTo>
                  <a:pt x="841" y="407"/>
                </a:lnTo>
                <a:lnTo>
                  <a:pt x="840" y="404"/>
                </a:lnTo>
                <a:lnTo>
                  <a:pt x="839" y="401"/>
                </a:lnTo>
                <a:lnTo>
                  <a:pt x="839" y="405"/>
                </a:lnTo>
                <a:lnTo>
                  <a:pt x="839" y="408"/>
                </a:lnTo>
                <a:lnTo>
                  <a:pt x="839" y="412"/>
                </a:lnTo>
                <a:lnTo>
                  <a:pt x="841" y="414"/>
                </a:lnTo>
                <a:lnTo>
                  <a:pt x="841" y="418"/>
                </a:lnTo>
                <a:lnTo>
                  <a:pt x="841" y="420"/>
                </a:lnTo>
                <a:lnTo>
                  <a:pt x="830" y="414"/>
                </a:lnTo>
                <a:lnTo>
                  <a:pt x="821" y="406"/>
                </a:lnTo>
                <a:lnTo>
                  <a:pt x="811" y="399"/>
                </a:lnTo>
                <a:lnTo>
                  <a:pt x="801" y="392"/>
                </a:lnTo>
                <a:lnTo>
                  <a:pt x="799" y="391"/>
                </a:lnTo>
                <a:lnTo>
                  <a:pt x="796" y="390"/>
                </a:lnTo>
                <a:lnTo>
                  <a:pt x="796" y="390"/>
                </a:lnTo>
                <a:lnTo>
                  <a:pt x="792" y="385"/>
                </a:lnTo>
                <a:lnTo>
                  <a:pt x="787" y="383"/>
                </a:lnTo>
                <a:lnTo>
                  <a:pt x="786" y="381"/>
                </a:lnTo>
                <a:lnTo>
                  <a:pt x="785" y="379"/>
                </a:lnTo>
                <a:lnTo>
                  <a:pt x="786" y="379"/>
                </a:lnTo>
                <a:lnTo>
                  <a:pt x="786" y="378"/>
                </a:lnTo>
                <a:lnTo>
                  <a:pt x="786" y="378"/>
                </a:lnTo>
                <a:lnTo>
                  <a:pt x="786" y="377"/>
                </a:lnTo>
                <a:close/>
                <a:moveTo>
                  <a:pt x="860" y="348"/>
                </a:moveTo>
                <a:lnTo>
                  <a:pt x="860" y="348"/>
                </a:lnTo>
                <a:lnTo>
                  <a:pt x="861" y="348"/>
                </a:lnTo>
                <a:lnTo>
                  <a:pt x="860" y="348"/>
                </a:lnTo>
                <a:lnTo>
                  <a:pt x="860" y="348"/>
                </a:lnTo>
                <a:lnTo>
                  <a:pt x="857" y="348"/>
                </a:lnTo>
                <a:lnTo>
                  <a:pt x="855" y="346"/>
                </a:lnTo>
                <a:lnTo>
                  <a:pt x="857" y="348"/>
                </a:lnTo>
                <a:lnTo>
                  <a:pt x="860" y="348"/>
                </a:lnTo>
                <a:close/>
                <a:moveTo>
                  <a:pt x="880" y="262"/>
                </a:moveTo>
                <a:lnTo>
                  <a:pt x="882" y="264"/>
                </a:lnTo>
                <a:lnTo>
                  <a:pt x="883" y="266"/>
                </a:lnTo>
                <a:lnTo>
                  <a:pt x="882" y="264"/>
                </a:lnTo>
                <a:lnTo>
                  <a:pt x="880" y="262"/>
                </a:lnTo>
                <a:lnTo>
                  <a:pt x="880" y="262"/>
                </a:lnTo>
                <a:lnTo>
                  <a:pt x="880" y="262"/>
                </a:lnTo>
                <a:lnTo>
                  <a:pt x="880" y="262"/>
                </a:lnTo>
                <a:close/>
                <a:moveTo>
                  <a:pt x="932" y="287"/>
                </a:moveTo>
                <a:lnTo>
                  <a:pt x="932" y="290"/>
                </a:lnTo>
                <a:lnTo>
                  <a:pt x="931" y="294"/>
                </a:lnTo>
                <a:lnTo>
                  <a:pt x="932" y="290"/>
                </a:lnTo>
                <a:lnTo>
                  <a:pt x="932" y="287"/>
                </a:lnTo>
                <a:close/>
                <a:moveTo>
                  <a:pt x="954" y="447"/>
                </a:moveTo>
                <a:lnTo>
                  <a:pt x="953" y="441"/>
                </a:lnTo>
                <a:lnTo>
                  <a:pt x="953" y="435"/>
                </a:lnTo>
                <a:lnTo>
                  <a:pt x="949" y="441"/>
                </a:lnTo>
                <a:lnTo>
                  <a:pt x="946" y="446"/>
                </a:lnTo>
                <a:lnTo>
                  <a:pt x="949" y="441"/>
                </a:lnTo>
                <a:lnTo>
                  <a:pt x="953" y="435"/>
                </a:lnTo>
                <a:lnTo>
                  <a:pt x="956" y="428"/>
                </a:lnTo>
                <a:lnTo>
                  <a:pt x="957" y="421"/>
                </a:lnTo>
                <a:lnTo>
                  <a:pt x="956" y="428"/>
                </a:lnTo>
                <a:lnTo>
                  <a:pt x="953" y="435"/>
                </a:lnTo>
                <a:lnTo>
                  <a:pt x="953" y="441"/>
                </a:lnTo>
                <a:lnTo>
                  <a:pt x="954" y="447"/>
                </a:lnTo>
                <a:close/>
                <a:moveTo>
                  <a:pt x="951" y="415"/>
                </a:moveTo>
                <a:lnTo>
                  <a:pt x="952" y="408"/>
                </a:lnTo>
                <a:lnTo>
                  <a:pt x="954" y="400"/>
                </a:lnTo>
                <a:lnTo>
                  <a:pt x="956" y="398"/>
                </a:lnTo>
                <a:lnTo>
                  <a:pt x="957" y="396"/>
                </a:lnTo>
                <a:lnTo>
                  <a:pt x="958" y="396"/>
                </a:lnTo>
                <a:lnTo>
                  <a:pt x="961" y="396"/>
                </a:lnTo>
                <a:lnTo>
                  <a:pt x="963" y="397"/>
                </a:lnTo>
                <a:lnTo>
                  <a:pt x="964" y="399"/>
                </a:lnTo>
                <a:lnTo>
                  <a:pt x="964" y="401"/>
                </a:lnTo>
                <a:lnTo>
                  <a:pt x="963" y="403"/>
                </a:lnTo>
                <a:lnTo>
                  <a:pt x="960" y="410"/>
                </a:lnTo>
                <a:lnTo>
                  <a:pt x="958" y="415"/>
                </a:lnTo>
                <a:lnTo>
                  <a:pt x="956" y="417"/>
                </a:lnTo>
                <a:lnTo>
                  <a:pt x="954" y="418"/>
                </a:lnTo>
                <a:lnTo>
                  <a:pt x="953" y="419"/>
                </a:lnTo>
                <a:lnTo>
                  <a:pt x="952" y="419"/>
                </a:lnTo>
                <a:lnTo>
                  <a:pt x="952" y="418"/>
                </a:lnTo>
                <a:lnTo>
                  <a:pt x="951" y="415"/>
                </a:lnTo>
                <a:lnTo>
                  <a:pt x="944" y="429"/>
                </a:lnTo>
                <a:lnTo>
                  <a:pt x="937" y="445"/>
                </a:lnTo>
                <a:lnTo>
                  <a:pt x="944" y="429"/>
                </a:lnTo>
                <a:lnTo>
                  <a:pt x="951" y="415"/>
                </a:lnTo>
                <a:close/>
                <a:moveTo>
                  <a:pt x="967" y="446"/>
                </a:moveTo>
                <a:lnTo>
                  <a:pt x="965" y="446"/>
                </a:lnTo>
                <a:lnTo>
                  <a:pt x="964" y="445"/>
                </a:lnTo>
                <a:lnTo>
                  <a:pt x="963" y="443"/>
                </a:lnTo>
                <a:lnTo>
                  <a:pt x="963" y="442"/>
                </a:lnTo>
                <a:lnTo>
                  <a:pt x="963" y="443"/>
                </a:lnTo>
                <a:lnTo>
                  <a:pt x="964" y="445"/>
                </a:lnTo>
                <a:lnTo>
                  <a:pt x="965" y="446"/>
                </a:lnTo>
                <a:lnTo>
                  <a:pt x="967" y="446"/>
                </a:lnTo>
                <a:close/>
                <a:moveTo>
                  <a:pt x="970" y="279"/>
                </a:moveTo>
                <a:lnTo>
                  <a:pt x="973" y="269"/>
                </a:lnTo>
                <a:lnTo>
                  <a:pt x="975" y="260"/>
                </a:lnTo>
                <a:lnTo>
                  <a:pt x="973" y="269"/>
                </a:lnTo>
                <a:lnTo>
                  <a:pt x="970" y="279"/>
                </a:lnTo>
                <a:lnTo>
                  <a:pt x="968" y="280"/>
                </a:lnTo>
                <a:lnTo>
                  <a:pt x="967" y="279"/>
                </a:lnTo>
                <a:lnTo>
                  <a:pt x="968" y="280"/>
                </a:lnTo>
                <a:lnTo>
                  <a:pt x="970" y="279"/>
                </a:lnTo>
                <a:close/>
                <a:moveTo>
                  <a:pt x="995" y="410"/>
                </a:moveTo>
                <a:lnTo>
                  <a:pt x="996" y="410"/>
                </a:lnTo>
                <a:lnTo>
                  <a:pt x="999" y="410"/>
                </a:lnTo>
                <a:lnTo>
                  <a:pt x="999" y="407"/>
                </a:lnTo>
                <a:lnTo>
                  <a:pt x="999" y="406"/>
                </a:lnTo>
                <a:lnTo>
                  <a:pt x="999" y="406"/>
                </a:lnTo>
                <a:lnTo>
                  <a:pt x="999" y="407"/>
                </a:lnTo>
                <a:lnTo>
                  <a:pt x="999" y="410"/>
                </a:lnTo>
                <a:lnTo>
                  <a:pt x="999" y="417"/>
                </a:lnTo>
                <a:lnTo>
                  <a:pt x="999" y="424"/>
                </a:lnTo>
                <a:lnTo>
                  <a:pt x="999" y="417"/>
                </a:lnTo>
                <a:lnTo>
                  <a:pt x="999" y="410"/>
                </a:lnTo>
                <a:lnTo>
                  <a:pt x="996" y="410"/>
                </a:lnTo>
                <a:lnTo>
                  <a:pt x="995" y="410"/>
                </a:lnTo>
                <a:lnTo>
                  <a:pt x="995" y="407"/>
                </a:lnTo>
                <a:lnTo>
                  <a:pt x="995" y="406"/>
                </a:lnTo>
                <a:lnTo>
                  <a:pt x="995" y="407"/>
                </a:lnTo>
                <a:lnTo>
                  <a:pt x="995" y="410"/>
                </a:lnTo>
                <a:close/>
                <a:moveTo>
                  <a:pt x="938" y="1257"/>
                </a:moveTo>
                <a:lnTo>
                  <a:pt x="940" y="1256"/>
                </a:lnTo>
                <a:lnTo>
                  <a:pt x="941" y="1254"/>
                </a:lnTo>
                <a:lnTo>
                  <a:pt x="940" y="1256"/>
                </a:lnTo>
                <a:lnTo>
                  <a:pt x="938" y="1257"/>
                </a:lnTo>
                <a:lnTo>
                  <a:pt x="937" y="1257"/>
                </a:lnTo>
                <a:lnTo>
                  <a:pt x="937" y="1257"/>
                </a:lnTo>
                <a:lnTo>
                  <a:pt x="938" y="1257"/>
                </a:lnTo>
                <a:close/>
                <a:moveTo>
                  <a:pt x="958" y="1310"/>
                </a:moveTo>
                <a:lnTo>
                  <a:pt x="958" y="1310"/>
                </a:lnTo>
                <a:lnTo>
                  <a:pt x="957" y="1310"/>
                </a:lnTo>
                <a:lnTo>
                  <a:pt x="958" y="1310"/>
                </a:lnTo>
                <a:lnTo>
                  <a:pt x="958" y="1310"/>
                </a:lnTo>
                <a:close/>
                <a:moveTo>
                  <a:pt x="958" y="1405"/>
                </a:moveTo>
                <a:lnTo>
                  <a:pt x="951" y="1405"/>
                </a:lnTo>
                <a:lnTo>
                  <a:pt x="944" y="1405"/>
                </a:lnTo>
                <a:lnTo>
                  <a:pt x="951" y="1405"/>
                </a:lnTo>
                <a:lnTo>
                  <a:pt x="958" y="1405"/>
                </a:lnTo>
                <a:close/>
                <a:moveTo>
                  <a:pt x="981" y="1382"/>
                </a:moveTo>
                <a:lnTo>
                  <a:pt x="982" y="1382"/>
                </a:lnTo>
                <a:lnTo>
                  <a:pt x="985" y="1383"/>
                </a:lnTo>
                <a:lnTo>
                  <a:pt x="982" y="1382"/>
                </a:lnTo>
                <a:lnTo>
                  <a:pt x="981" y="1382"/>
                </a:lnTo>
                <a:lnTo>
                  <a:pt x="977" y="1377"/>
                </a:lnTo>
                <a:lnTo>
                  <a:pt x="974" y="1373"/>
                </a:lnTo>
                <a:lnTo>
                  <a:pt x="973" y="1368"/>
                </a:lnTo>
                <a:lnTo>
                  <a:pt x="973" y="1363"/>
                </a:lnTo>
                <a:lnTo>
                  <a:pt x="973" y="1368"/>
                </a:lnTo>
                <a:lnTo>
                  <a:pt x="974" y="1373"/>
                </a:lnTo>
                <a:lnTo>
                  <a:pt x="977" y="1377"/>
                </a:lnTo>
                <a:lnTo>
                  <a:pt x="981" y="1382"/>
                </a:lnTo>
                <a:close/>
                <a:moveTo>
                  <a:pt x="754" y="1502"/>
                </a:moveTo>
                <a:lnTo>
                  <a:pt x="757" y="1502"/>
                </a:lnTo>
                <a:lnTo>
                  <a:pt x="759" y="1499"/>
                </a:lnTo>
                <a:lnTo>
                  <a:pt x="759" y="1497"/>
                </a:lnTo>
                <a:lnTo>
                  <a:pt x="760" y="1495"/>
                </a:lnTo>
                <a:lnTo>
                  <a:pt x="763" y="1492"/>
                </a:lnTo>
                <a:lnTo>
                  <a:pt x="764" y="1492"/>
                </a:lnTo>
                <a:lnTo>
                  <a:pt x="768" y="1491"/>
                </a:lnTo>
                <a:lnTo>
                  <a:pt x="773" y="1492"/>
                </a:lnTo>
                <a:lnTo>
                  <a:pt x="781" y="1494"/>
                </a:lnTo>
                <a:lnTo>
                  <a:pt x="789" y="1495"/>
                </a:lnTo>
                <a:lnTo>
                  <a:pt x="781" y="1498"/>
                </a:lnTo>
                <a:lnTo>
                  <a:pt x="772" y="1501"/>
                </a:lnTo>
                <a:lnTo>
                  <a:pt x="763" y="1503"/>
                </a:lnTo>
                <a:lnTo>
                  <a:pt x="753" y="1504"/>
                </a:lnTo>
                <a:lnTo>
                  <a:pt x="754" y="1503"/>
                </a:lnTo>
                <a:lnTo>
                  <a:pt x="754" y="1502"/>
                </a:lnTo>
                <a:lnTo>
                  <a:pt x="753" y="1502"/>
                </a:lnTo>
                <a:lnTo>
                  <a:pt x="752" y="1503"/>
                </a:lnTo>
                <a:lnTo>
                  <a:pt x="753" y="1502"/>
                </a:lnTo>
                <a:lnTo>
                  <a:pt x="754" y="1502"/>
                </a:lnTo>
                <a:close/>
                <a:moveTo>
                  <a:pt x="716" y="1469"/>
                </a:moveTo>
                <a:lnTo>
                  <a:pt x="715" y="1471"/>
                </a:lnTo>
                <a:lnTo>
                  <a:pt x="713" y="1474"/>
                </a:lnTo>
                <a:lnTo>
                  <a:pt x="715" y="1471"/>
                </a:lnTo>
                <a:lnTo>
                  <a:pt x="716" y="1469"/>
                </a:lnTo>
                <a:close/>
                <a:moveTo>
                  <a:pt x="709" y="1523"/>
                </a:moveTo>
                <a:lnTo>
                  <a:pt x="709" y="1524"/>
                </a:lnTo>
                <a:lnTo>
                  <a:pt x="708" y="1525"/>
                </a:lnTo>
                <a:lnTo>
                  <a:pt x="709" y="1524"/>
                </a:lnTo>
                <a:lnTo>
                  <a:pt x="709" y="1523"/>
                </a:lnTo>
                <a:lnTo>
                  <a:pt x="711" y="1523"/>
                </a:lnTo>
                <a:lnTo>
                  <a:pt x="712" y="1523"/>
                </a:lnTo>
                <a:lnTo>
                  <a:pt x="711" y="1523"/>
                </a:lnTo>
                <a:lnTo>
                  <a:pt x="709" y="1523"/>
                </a:lnTo>
                <a:close/>
                <a:moveTo>
                  <a:pt x="696" y="1476"/>
                </a:moveTo>
                <a:lnTo>
                  <a:pt x="694" y="1478"/>
                </a:lnTo>
                <a:lnTo>
                  <a:pt x="691" y="1480"/>
                </a:lnTo>
                <a:lnTo>
                  <a:pt x="689" y="1481"/>
                </a:lnTo>
                <a:lnTo>
                  <a:pt x="687" y="1481"/>
                </a:lnTo>
                <a:lnTo>
                  <a:pt x="689" y="1481"/>
                </a:lnTo>
                <a:lnTo>
                  <a:pt x="691" y="1480"/>
                </a:lnTo>
                <a:lnTo>
                  <a:pt x="694" y="1478"/>
                </a:lnTo>
                <a:lnTo>
                  <a:pt x="696" y="1476"/>
                </a:lnTo>
                <a:lnTo>
                  <a:pt x="702" y="1475"/>
                </a:lnTo>
                <a:lnTo>
                  <a:pt x="708" y="1471"/>
                </a:lnTo>
                <a:lnTo>
                  <a:pt x="702" y="1475"/>
                </a:lnTo>
                <a:lnTo>
                  <a:pt x="696" y="1476"/>
                </a:lnTo>
                <a:close/>
                <a:moveTo>
                  <a:pt x="701" y="1495"/>
                </a:moveTo>
                <a:lnTo>
                  <a:pt x="698" y="1496"/>
                </a:lnTo>
                <a:lnTo>
                  <a:pt x="696" y="1497"/>
                </a:lnTo>
                <a:lnTo>
                  <a:pt x="695" y="1499"/>
                </a:lnTo>
                <a:lnTo>
                  <a:pt x="695" y="1502"/>
                </a:lnTo>
                <a:lnTo>
                  <a:pt x="695" y="1499"/>
                </a:lnTo>
                <a:lnTo>
                  <a:pt x="696" y="1497"/>
                </a:lnTo>
                <a:lnTo>
                  <a:pt x="698" y="1496"/>
                </a:lnTo>
                <a:lnTo>
                  <a:pt x="701" y="1495"/>
                </a:lnTo>
                <a:lnTo>
                  <a:pt x="702" y="1494"/>
                </a:lnTo>
                <a:lnTo>
                  <a:pt x="702" y="1491"/>
                </a:lnTo>
                <a:lnTo>
                  <a:pt x="702" y="1494"/>
                </a:lnTo>
                <a:lnTo>
                  <a:pt x="701" y="1495"/>
                </a:lnTo>
                <a:close/>
                <a:moveTo>
                  <a:pt x="668" y="1478"/>
                </a:moveTo>
                <a:lnTo>
                  <a:pt x="669" y="1474"/>
                </a:lnTo>
                <a:lnTo>
                  <a:pt x="670" y="1469"/>
                </a:lnTo>
                <a:lnTo>
                  <a:pt x="671" y="1466"/>
                </a:lnTo>
                <a:lnTo>
                  <a:pt x="674" y="1462"/>
                </a:lnTo>
                <a:lnTo>
                  <a:pt x="671" y="1466"/>
                </a:lnTo>
                <a:lnTo>
                  <a:pt x="670" y="1469"/>
                </a:lnTo>
                <a:lnTo>
                  <a:pt x="669" y="1474"/>
                </a:lnTo>
                <a:lnTo>
                  <a:pt x="668" y="1478"/>
                </a:lnTo>
                <a:close/>
                <a:moveTo>
                  <a:pt x="608" y="678"/>
                </a:moveTo>
                <a:lnTo>
                  <a:pt x="611" y="683"/>
                </a:lnTo>
                <a:lnTo>
                  <a:pt x="612" y="688"/>
                </a:lnTo>
                <a:lnTo>
                  <a:pt x="611" y="683"/>
                </a:lnTo>
                <a:lnTo>
                  <a:pt x="608" y="678"/>
                </a:lnTo>
                <a:close/>
                <a:moveTo>
                  <a:pt x="588" y="631"/>
                </a:moveTo>
                <a:lnTo>
                  <a:pt x="595" y="616"/>
                </a:lnTo>
                <a:lnTo>
                  <a:pt x="601" y="601"/>
                </a:lnTo>
                <a:lnTo>
                  <a:pt x="595" y="616"/>
                </a:lnTo>
                <a:lnTo>
                  <a:pt x="588" y="631"/>
                </a:lnTo>
                <a:close/>
                <a:moveTo>
                  <a:pt x="578" y="884"/>
                </a:moveTo>
                <a:lnTo>
                  <a:pt x="572" y="888"/>
                </a:lnTo>
                <a:lnTo>
                  <a:pt x="566" y="890"/>
                </a:lnTo>
                <a:lnTo>
                  <a:pt x="572" y="888"/>
                </a:lnTo>
                <a:lnTo>
                  <a:pt x="578" y="884"/>
                </a:lnTo>
                <a:lnTo>
                  <a:pt x="584" y="881"/>
                </a:lnTo>
                <a:lnTo>
                  <a:pt x="591" y="880"/>
                </a:lnTo>
                <a:lnTo>
                  <a:pt x="584" y="881"/>
                </a:lnTo>
                <a:lnTo>
                  <a:pt x="578" y="884"/>
                </a:lnTo>
                <a:close/>
                <a:moveTo>
                  <a:pt x="572" y="251"/>
                </a:moveTo>
                <a:lnTo>
                  <a:pt x="570" y="250"/>
                </a:lnTo>
                <a:lnTo>
                  <a:pt x="566" y="250"/>
                </a:lnTo>
                <a:lnTo>
                  <a:pt x="570" y="250"/>
                </a:lnTo>
                <a:lnTo>
                  <a:pt x="572" y="251"/>
                </a:lnTo>
                <a:close/>
                <a:moveTo>
                  <a:pt x="578" y="659"/>
                </a:moveTo>
                <a:lnTo>
                  <a:pt x="577" y="657"/>
                </a:lnTo>
                <a:lnTo>
                  <a:pt x="578" y="655"/>
                </a:lnTo>
                <a:lnTo>
                  <a:pt x="577" y="657"/>
                </a:lnTo>
                <a:lnTo>
                  <a:pt x="578" y="659"/>
                </a:lnTo>
                <a:close/>
                <a:moveTo>
                  <a:pt x="579" y="238"/>
                </a:moveTo>
                <a:lnTo>
                  <a:pt x="577" y="245"/>
                </a:lnTo>
                <a:lnTo>
                  <a:pt x="574" y="252"/>
                </a:lnTo>
                <a:lnTo>
                  <a:pt x="577" y="245"/>
                </a:lnTo>
                <a:lnTo>
                  <a:pt x="579" y="238"/>
                </a:lnTo>
                <a:close/>
                <a:moveTo>
                  <a:pt x="586" y="374"/>
                </a:moveTo>
                <a:lnTo>
                  <a:pt x="582" y="371"/>
                </a:lnTo>
                <a:lnTo>
                  <a:pt x="580" y="367"/>
                </a:lnTo>
                <a:lnTo>
                  <a:pt x="582" y="371"/>
                </a:lnTo>
                <a:lnTo>
                  <a:pt x="586" y="374"/>
                </a:lnTo>
                <a:close/>
                <a:moveTo>
                  <a:pt x="588" y="239"/>
                </a:moveTo>
                <a:lnTo>
                  <a:pt x="591" y="243"/>
                </a:lnTo>
                <a:lnTo>
                  <a:pt x="592" y="246"/>
                </a:lnTo>
                <a:lnTo>
                  <a:pt x="591" y="243"/>
                </a:lnTo>
                <a:lnTo>
                  <a:pt x="588" y="239"/>
                </a:lnTo>
                <a:lnTo>
                  <a:pt x="587" y="238"/>
                </a:lnTo>
                <a:lnTo>
                  <a:pt x="586" y="238"/>
                </a:lnTo>
                <a:lnTo>
                  <a:pt x="587" y="238"/>
                </a:lnTo>
                <a:lnTo>
                  <a:pt x="588" y="239"/>
                </a:lnTo>
                <a:close/>
                <a:moveTo>
                  <a:pt x="599" y="266"/>
                </a:moveTo>
                <a:lnTo>
                  <a:pt x="598" y="262"/>
                </a:lnTo>
                <a:lnTo>
                  <a:pt x="597" y="259"/>
                </a:lnTo>
                <a:lnTo>
                  <a:pt x="594" y="257"/>
                </a:lnTo>
                <a:lnTo>
                  <a:pt x="592" y="254"/>
                </a:lnTo>
                <a:lnTo>
                  <a:pt x="594" y="257"/>
                </a:lnTo>
                <a:lnTo>
                  <a:pt x="597" y="259"/>
                </a:lnTo>
                <a:lnTo>
                  <a:pt x="598" y="262"/>
                </a:lnTo>
                <a:lnTo>
                  <a:pt x="599" y="266"/>
                </a:lnTo>
                <a:close/>
                <a:moveTo>
                  <a:pt x="598" y="253"/>
                </a:moveTo>
                <a:lnTo>
                  <a:pt x="595" y="252"/>
                </a:lnTo>
                <a:lnTo>
                  <a:pt x="593" y="250"/>
                </a:lnTo>
                <a:lnTo>
                  <a:pt x="592" y="248"/>
                </a:lnTo>
                <a:lnTo>
                  <a:pt x="592" y="247"/>
                </a:lnTo>
                <a:lnTo>
                  <a:pt x="592" y="248"/>
                </a:lnTo>
                <a:lnTo>
                  <a:pt x="593" y="250"/>
                </a:lnTo>
                <a:lnTo>
                  <a:pt x="595" y="252"/>
                </a:lnTo>
                <a:lnTo>
                  <a:pt x="598" y="253"/>
                </a:lnTo>
                <a:close/>
                <a:moveTo>
                  <a:pt x="554" y="884"/>
                </a:moveTo>
                <a:lnTo>
                  <a:pt x="550" y="886"/>
                </a:lnTo>
                <a:lnTo>
                  <a:pt x="546" y="887"/>
                </a:lnTo>
                <a:lnTo>
                  <a:pt x="542" y="888"/>
                </a:lnTo>
                <a:lnTo>
                  <a:pt x="539" y="891"/>
                </a:lnTo>
                <a:lnTo>
                  <a:pt x="535" y="897"/>
                </a:lnTo>
                <a:lnTo>
                  <a:pt x="529" y="901"/>
                </a:lnTo>
                <a:lnTo>
                  <a:pt x="523" y="901"/>
                </a:lnTo>
                <a:lnTo>
                  <a:pt x="517" y="901"/>
                </a:lnTo>
                <a:lnTo>
                  <a:pt x="513" y="901"/>
                </a:lnTo>
                <a:lnTo>
                  <a:pt x="511" y="903"/>
                </a:lnTo>
                <a:lnTo>
                  <a:pt x="511" y="902"/>
                </a:lnTo>
                <a:lnTo>
                  <a:pt x="510" y="901"/>
                </a:lnTo>
                <a:lnTo>
                  <a:pt x="512" y="895"/>
                </a:lnTo>
                <a:lnTo>
                  <a:pt x="515" y="889"/>
                </a:lnTo>
                <a:lnTo>
                  <a:pt x="517" y="884"/>
                </a:lnTo>
                <a:lnTo>
                  <a:pt x="522" y="880"/>
                </a:lnTo>
                <a:lnTo>
                  <a:pt x="528" y="876"/>
                </a:lnTo>
                <a:lnTo>
                  <a:pt x="533" y="875"/>
                </a:lnTo>
                <a:lnTo>
                  <a:pt x="538" y="875"/>
                </a:lnTo>
                <a:lnTo>
                  <a:pt x="544" y="876"/>
                </a:lnTo>
                <a:lnTo>
                  <a:pt x="543" y="876"/>
                </a:lnTo>
                <a:lnTo>
                  <a:pt x="542" y="876"/>
                </a:lnTo>
                <a:lnTo>
                  <a:pt x="542" y="877"/>
                </a:lnTo>
                <a:lnTo>
                  <a:pt x="540" y="880"/>
                </a:lnTo>
                <a:lnTo>
                  <a:pt x="543" y="881"/>
                </a:lnTo>
                <a:lnTo>
                  <a:pt x="545" y="882"/>
                </a:lnTo>
                <a:lnTo>
                  <a:pt x="547" y="882"/>
                </a:lnTo>
                <a:lnTo>
                  <a:pt x="550" y="882"/>
                </a:lnTo>
                <a:lnTo>
                  <a:pt x="553" y="882"/>
                </a:lnTo>
                <a:lnTo>
                  <a:pt x="554" y="884"/>
                </a:lnTo>
                <a:lnTo>
                  <a:pt x="557" y="884"/>
                </a:lnTo>
                <a:lnTo>
                  <a:pt x="559" y="886"/>
                </a:lnTo>
                <a:lnTo>
                  <a:pt x="557" y="884"/>
                </a:lnTo>
                <a:lnTo>
                  <a:pt x="554" y="884"/>
                </a:lnTo>
                <a:close/>
                <a:moveTo>
                  <a:pt x="530" y="903"/>
                </a:moveTo>
                <a:lnTo>
                  <a:pt x="538" y="903"/>
                </a:lnTo>
                <a:lnTo>
                  <a:pt x="547" y="905"/>
                </a:lnTo>
                <a:lnTo>
                  <a:pt x="538" y="903"/>
                </a:lnTo>
                <a:lnTo>
                  <a:pt x="530" y="903"/>
                </a:lnTo>
                <a:close/>
                <a:moveTo>
                  <a:pt x="513" y="907"/>
                </a:moveTo>
                <a:lnTo>
                  <a:pt x="516" y="905"/>
                </a:lnTo>
                <a:lnTo>
                  <a:pt x="517" y="903"/>
                </a:lnTo>
                <a:lnTo>
                  <a:pt x="517" y="903"/>
                </a:lnTo>
                <a:lnTo>
                  <a:pt x="517" y="903"/>
                </a:lnTo>
                <a:lnTo>
                  <a:pt x="517" y="903"/>
                </a:lnTo>
                <a:lnTo>
                  <a:pt x="516" y="905"/>
                </a:lnTo>
                <a:lnTo>
                  <a:pt x="513" y="907"/>
                </a:lnTo>
                <a:close/>
                <a:moveTo>
                  <a:pt x="521" y="928"/>
                </a:moveTo>
                <a:lnTo>
                  <a:pt x="519" y="931"/>
                </a:lnTo>
                <a:lnTo>
                  <a:pt x="518" y="936"/>
                </a:lnTo>
                <a:lnTo>
                  <a:pt x="515" y="936"/>
                </a:lnTo>
                <a:lnTo>
                  <a:pt x="512" y="938"/>
                </a:lnTo>
                <a:lnTo>
                  <a:pt x="510" y="940"/>
                </a:lnTo>
                <a:lnTo>
                  <a:pt x="509" y="944"/>
                </a:lnTo>
                <a:lnTo>
                  <a:pt x="511" y="944"/>
                </a:lnTo>
                <a:lnTo>
                  <a:pt x="512" y="944"/>
                </a:lnTo>
                <a:lnTo>
                  <a:pt x="512" y="951"/>
                </a:lnTo>
                <a:lnTo>
                  <a:pt x="512" y="958"/>
                </a:lnTo>
                <a:lnTo>
                  <a:pt x="512" y="951"/>
                </a:lnTo>
                <a:lnTo>
                  <a:pt x="512" y="944"/>
                </a:lnTo>
                <a:lnTo>
                  <a:pt x="511" y="944"/>
                </a:lnTo>
                <a:lnTo>
                  <a:pt x="509" y="944"/>
                </a:lnTo>
                <a:lnTo>
                  <a:pt x="509" y="944"/>
                </a:lnTo>
                <a:lnTo>
                  <a:pt x="508" y="944"/>
                </a:lnTo>
                <a:lnTo>
                  <a:pt x="508" y="944"/>
                </a:lnTo>
                <a:lnTo>
                  <a:pt x="505" y="945"/>
                </a:lnTo>
                <a:lnTo>
                  <a:pt x="504" y="945"/>
                </a:lnTo>
                <a:lnTo>
                  <a:pt x="504" y="947"/>
                </a:lnTo>
                <a:lnTo>
                  <a:pt x="504" y="949"/>
                </a:lnTo>
                <a:lnTo>
                  <a:pt x="503" y="950"/>
                </a:lnTo>
                <a:lnTo>
                  <a:pt x="503" y="950"/>
                </a:lnTo>
                <a:lnTo>
                  <a:pt x="501" y="949"/>
                </a:lnTo>
                <a:lnTo>
                  <a:pt x="497" y="949"/>
                </a:lnTo>
                <a:lnTo>
                  <a:pt x="499" y="940"/>
                </a:lnTo>
                <a:lnTo>
                  <a:pt x="503" y="933"/>
                </a:lnTo>
                <a:lnTo>
                  <a:pt x="509" y="931"/>
                </a:lnTo>
                <a:lnTo>
                  <a:pt x="513" y="926"/>
                </a:lnTo>
                <a:lnTo>
                  <a:pt x="516" y="924"/>
                </a:lnTo>
                <a:lnTo>
                  <a:pt x="518" y="924"/>
                </a:lnTo>
                <a:lnTo>
                  <a:pt x="519" y="925"/>
                </a:lnTo>
                <a:lnTo>
                  <a:pt x="521" y="928"/>
                </a:lnTo>
                <a:lnTo>
                  <a:pt x="521" y="928"/>
                </a:lnTo>
                <a:close/>
                <a:moveTo>
                  <a:pt x="501" y="956"/>
                </a:moveTo>
                <a:lnTo>
                  <a:pt x="502" y="953"/>
                </a:lnTo>
                <a:lnTo>
                  <a:pt x="503" y="951"/>
                </a:lnTo>
                <a:lnTo>
                  <a:pt x="502" y="953"/>
                </a:lnTo>
                <a:lnTo>
                  <a:pt x="501" y="956"/>
                </a:lnTo>
                <a:close/>
                <a:moveTo>
                  <a:pt x="535" y="227"/>
                </a:moveTo>
                <a:lnTo>
                  <a:pt x="533" y="229"/>
                </a:lnTo>
                <a:lnTo>
                  <a:pt x="533" y="230"/>
                </a:lnTo>
                <a:lnTo>
                  <a:pt x="533" y="229"/>
                </a:lnTo>
                <a:lnTo>
                  <a:pt x="535" y="227"/>
                </a:lnTo>
                <a:close/>
                <a:moveTo>
                  <a:pt x="549" y="540"/>
                </a:moveTo>
                <a:lnTo>
                  <a:pt x="550" y="544"/>
                </a:lnTo>
                <a:lnTo>
                  <a:pt x="550" y="547"/>
                </a:lnTo>
                <a:lnTo>
                  <a:pt x="550" y="551"/>
                </a:lnTo>
                <a:lnTo>
                  <a:pt x="549" y="554"/>
                </a:lnTo>
                <a:lnTo>
                  <a:pt x="547" y="558"/>
                </a:lnTo>
                <a:lnTo>
                  <a:pt x="545" y="560"/>
                </a:lnTo>
                <a:lnTo>
                  <a:pt x="547" y="558"/>
                </a:lnTo>
                <a:lnTo>
                  <a:pt x="549" y="554"/>
                </a:lnTo>
                <a:lnTo>
                  <a:pt x="550" y="551"/>
                </a:lnTo>
                <a:lnTo>
                  <a:pt x="550" y="547"/>
                </a:lnTo>
                <a:lnTo>
                  <a:pt x="550" y="544"/>
                </a:lnTo>
                <a:lnTo>
                  <a:pt x="549" y="540"/>
                </a:lnTo>
                <a:close/>
                <a:moveTo>
                  <a:pt x="554" y="220"/>
                </a:moveTo>
                <a:lnTo>
                  <a:pt x="556" y="219"/>
                </a:lnTo>
                <a:lnTo>
                  <a:pt x="557" y="218"/>
                </a:lnTo>
                <a:lnTo>
                  <a:pt x="556" y="219"/>
                </a:lnTo>
                <a:lnTo>
                  <a:pt x="554" y="220"/>
                </a:lnTo>
                <a:lnTo>
                  <a:pt x="553" y="220"/>
                </a:lnTo>
                <a:lnTo>
                  <a:pt x="552" y="218"/>
                </a:lnTo>
                <a:lnTo>
                  <a:pt x="553" y="219"/>
                </a:lnTo>
                <a:lnTo>
                  <a:pt x="554" y="220"/>
                </a:lnTo>
                <a:close/>
                <a:moveTo>
                  <a:pt x="329" y="1035"/>
                </a:moveTo>
                <a:lnTo>
                  <a:pt x="330" y="1031"/>
                </a:lnTo>
                <a:lnTo>
                  <a:pt x="332" y="1027"/>
                </a:lnTo>
                <a:lnTo>
                  <a:pt x="330" y="1031"/>
                </a:lnTo>
                <a:lnTo>
                  <a:pt x="329" y="1035"/>
                </a:lnTo>
                <a:close/>
                <a:moveTo>
                  <a:pt x="364" y="1186"/>
                </a:moveTo>
                <a:lnTo>
                  <a:pt x="361" y="1187"/>
                </a:lnTo>
                <a:lnTo>
                  <a:pt x="358" y="1187"/>
                </a:lnTo>
                <a:lnTo>
                  <a:pt x="361" y="1187"/>
                </a:lnTo>
                <a:lnTo>
                  <a:pt x="364" y="1186"/>
                </a:lnTo>
                <a:close/>
                <a:moveTo>
                  <a:pt x="379" y="1043"/>
                </a:moveTo>
                <a:lnTo>
                  <a:pt x="381" y="1044"/>
                </a:lnTo>
                <a:lnTo>
                  <a:pt x="384" y="1044"/>
                </a:lnTo>
                <a:lnTo>
                  <a:pt x="381" y="1044"/>
                </a:lnTo>
                <a:lnTo>
                  <a:pt x="379" y="1043"/>
                </a:lnTo>
                <a:close/>
                <a:moveTo>
                  <a:pt x="406" y="1345"/>
                </a:moveTo>
                <a:lnTo>
                  <a:pt x="401" y="1350"/>
                </a:lnTo>
                <a:lnTo>
                  <a:pt x="397" y="1352"/>
                </a:lnTo>
                <a:lnTo>
                  <a:pt x="401" y="1350"/>
                </a:lnTo>
                <a:lnTo>
                  <a:pt x="406" y="1345"/>
                </a:lnTo>
                <a:close/>
                <a:moveTo>
                  <a:pt x="466" y="197"/>
                </a:moveTo>
                <a:lnTo>
                  <a:pt x="467" y="199"/>
                </a:lnTo>
                <a:lnTo>
                  <a:pt x="467" y="203"/>
                </a:lnTo>
                <a:lnTo>
                  <a:pt x="467" y="199"/>
                </a:lnTo>
                <a:lnTo>
                  <a:pt x="466" y="197"/>
                </a:lnTo>
                <a:close/>
                <a:moveTo>
                  <a:pt x="455" y="302"/>
                </a:moveTo>
                <a:lnTo>
                  <a:pt x="454" y="307"/>
                </a:lnTo>
                <a:lnTo>
                  <a:pt x="450" y="311"/>
                </a:lnTo>
                <a:lnTo>
                  <a:pt x="447" y="316"/>
                </a:lnTo>
                <a:lnTo>
                  <a:pt x="443" y="320"/>
                </a:lnTo>
                <a:lnTo>
                  <a:pt x="447" y="316"/>
                </a:lnTo>
                <a:lnTo>
                  <a:pt x="450" y="311"/>
                </a:lnTo>
                <a:lnTo>
                  <a:pt x="454" y="307"/>
                </a:lnTo>
                <a:lnTo>
                  <a:pt x="455" y="302"/>
                </a:lnTo>
                <a:lnTo>
                  <a:pt x="459" y="300"/>
                </a:lnTo>
                <a:lnTo>
                  <a:pt x="461" y="296"/>
                </a:lnTo>
                <a:lnTo>
                  <a:pt x="459" y="300"/>
                </a:lnTo>
                <a:lnTo>
                  <a:pt x="455" y="302"/>
                </a:lnTo>
                <a:close/>
                <a:moveTo>
                  <a:pt x="447" y="280"/>
                </a:moveTo>
                <a:lnTo>
                  <a:pt x="448" y="278"/>
                </a:lnTo>
                <a:lnTo>
                  <a:pt x="448" y="275"/>
                </a:lnTo>
                <a:lnTo>
                  <a:pt x="449" y="274"/>
                </a:lnTo>
                <a:lnTo>
                  <a:pt x="450" y="273"/>
                </a:lnTo>
                <a:lnTo>
                  <a:pt x="449" y="274"/>
                </a:lnTo>
                <a:lnTo>
                  <a:pt x="448" y="275"/>
                </a:lnTo>
                <a:lnTo>
                  <a:pt x="448" y="278"/>
                </a:lnTo>
                <a:lnTo>
                  <a:pt x="447" y="280"/>
                </a:lnTo>
                <a:lnTo>
                  <a:pt x="443" y="286"/>
                </a:lnTo>
                <a:lnTo>
                  <a:pt x="440" y="292"/>
                </a:lnTo>
                <a:lnTo>
                  <a:pt x="443" y="286"/>
                </a:lnTo>
                <a:lnTo>
                  <a:pt x="447" y="280"/>
                </a:lnTo>
                <a:close/>
                <a:moveTo>
                  <a:pt x="430" y="268"/>
                </a:moveTo>
                <a:lnTo>
                  <a:pt x="434" y="262"/>
                </a:lnTo>
                <a:lnTo>
                  <a:pt x="440" y="259"/>
                </a:lnTo>
                <a:lnTo>
                  <a:pt x="442" y="250"/>
                </a:lnTo>
                <a:lnTo>
                  <a:pt x="447" y="241"/>
                </a:lnTo>
                <a:lnTo>
                  <a:pt x="442" y="250"/>
                </a:lnTo>
                <a:lnTo>
                  <a:pt x="440" y="259"/>
                </a:lnTo>
                <a:lnTo>
                  <a:pt x="434" y="262"/>
                </a:lnTo>
                <a:lnTo>
                  <a:pt x="430" y="268"/>
                </a:lnTo>
                <a:close/>
                <a:moveTo>
                  <a:pt x="441" y="173"/>
                </a:moveTo>
                <a:lnTo>
                  <a:pt x="440" y="176"/>
                </a:lnTo>
                <a:lnTo>
                  <a:pt x="437" y="178"/>
                </a:lnTo>
                <a:lnTo>
                  <a:pt x="434" y="180"/>
                </a:lnTo>
                <a:lnTo>
                  <a:pt x="429" y="181"/>
                </a:lnTo>
                <a:lnTo>
                  <a:pt x="433" y="184"/>
                </a:lnTo>
                <a:lnTo>
                  <a:pt x="436" y="187"/>
                </a:lnTo>
                <a:lnTo>
                  <a:pt x="433" y="184"/>
                </a:lnTo>
                <a:lnTo>
                  <a:pt x="429" y="181"/>
                </a:lnTo>
                <a:lnTo>
                  <a:pt x="434" y="180"/>
                </a:lnTo>
                <a:lnTo>
                  <a:pt x="437" y="178"/>
                </a:lnTo>
                <a:lnTo>
                  <a:pt x="440" y="176"/>
                </a:lnTo>
                <a:lnTo>
                  <a:pt x="441" y="173"/>
                </a:lnTo>
                <a:close/>
                <a:moveTo>
                  <a:pt x="429" y="156"/>
                </a:moveTo>
                <a:lnTo>
                  <a:pt x="429" y="155"/>
                </a:lnTo>
                <a:lnTo>
                  <a:pt x="429" y="154"/>
                </a:lnTo>
                <a:lnTo>
                  <a:pt x="429" y="155"/>
                </a:lnTo>
                <a:lnTo>
                  <a:pt x="429" y="156"/>
                </a:lnTo>
                <a:lnTo>
                  <a:pt x="429" y="156"/>
                </a:lnTo>
                <a:close/>
                <a:moveTo>
                  <a:pt x="443" y="216"/>
                </a:moveTo>
                <a:lnTo>
                  <a:pt x="441" y="222"/>
                </a:lnTo>
                <a:lnTo>
                  <a:pt x="437" y="227"/>
                </a:lnTo>
                <a:lnTo>
                  <a:pt x="437" y="227"/>
                </a:lnTo>
                <a:lnTo>
                  <a:pt x="441" y="222"/>
                </a:lnTo>
                <a:lnTo>
                  <a:pt x="443" y="216"/>
                </a:lnTo>
                <a:close/>
                <a:moveTo>
                  <a:pt x="416" y="199"/>
                </a:moveTo>
                <a:lnTo>
                  <a:pt x="416" y="203"/>
                </a:lnTo>
                <a:lnTo>
                  <a:pt x="416" y="205"/>
                </a:lnTo>
                <a:lnTo>
                  <a:pt x="414" y="208"/>
                </a:lnTo>
                <a:lnTo>
                  <a:pt x="413" y="210"/>
                </a:lnTo>
                <a:lnTo>
                  <a:pt x="413" y="212"/>
                </a:lnTo>
                <a:lnTo>
                  <a:pt x="414" y="213"/>
                </a:lnTo>
                <a:lnTo>
                  <a:pt x="416" y="217"/>
                </a:lnTo>
                <a:lnTo>
                  <a:pt x="418" y="220"/>
                </a:lnTo>
                <a:lnTo>
                  <a:pt x="418" y="224"/>
                </a:lnTo>
                <a:lnTo>
                  <a:pt x="416" y="227"/>
                </a:lnTo>
                <a:lnTo>
                  <a:pt x="414" y="229"/>
                </a:lnTo>
                <a:lnTo>
                  <a:pt x="413" y="231"/>
                </a:lnTo>
                <a:lnTo>
                  <a:pt x="412" y="231"/>
                </a:lnTo>
                <a:lnTo>
                  <a:pt x="411" y="232"/>
                </a:lnTo>
                <a:lnTo>
                  <a:pt x="406" y="226"/>
                </a:lnTo>
                <a:lnTo>
                  <a:pt x="404" y="219"/>
                </a:lnTo>
                <a:lnTo>
                  <a:pt x="400" y="206"/>
                </a:lnTo>
                <a:lnTo>
                  <a:pt x="397" y="192"/>
                </a:lnTo>
                <a:lnTo>
                  <a:pt x="395" y="189"/>
                </a:lnTo>
                <a:lnTo>
                  <a:pt x="397" y="184"/>
                </a:lnTo>
                <a:lnTo>
                  <a:pt x="399" y="182"/>
                </a:lnTo>
                <a:lnTo>
                  <a:pt x="402" y="180"/>
                </a:lnTo>
                <a:lnTo>
                  <a:pt x="402" y="181"/>
                </a:lnTo>
                <a:lnTo>
                  <a:pt x="404" y="183"/>
                </a:lnTo>
                <a:lnTo>
                  <a:pt x="402" y="184"/>
                </a:lnTo>
                <a:lnTo>
                  <a:pt x="404" y="184"/>
                </a:lnTo>
                <a:lnTo>
                  <a:pt x="404" y="184"/>
                </a:lnTo>
                <a:lnTo>
                  <a:pt x="406" y="185"/>
                </a:lnTo>
                <a:lnTo>
                  <a:pt x="408" y="187"/>
                </a:lnTo>
                <a:lnTo>
                  <a:pt x="409" y="187"/>
                </a:lnTo>
                <a:lnTo>
                  <a:pt x="411" y="187"/>
                </a:lnTo>
                <a:lnTo>
                  <a:pt x="409" y="187"/>
                </a:lnTo>
                <a:lnTo>
                  <a:pt x="408" y="187"/>
                </a:lnTo>
                <a:lnTo>
                  <a:pt x="409" y="189"/>
                </a:lnTo>
                <a:lnTo>
                  <a:pt x="411" y="190"/>
                </a:lnTo>
                <a:lnTo>
                  <a:pt x="412" y="189"/>
                </a:lnTo>
                <a:lnTo>
                  <a:pt x="414" y="189"/>
                </a:lnTo>
                <a:lnTo>
                  <a:pt x="415" y="189"/>
                </a:lnTo>
                <a:lnTo>
                  <a:pt x="418" y="190"/>
                </a:lnTo>
                <a:lnTo>
                  <a:pt x="418" y="190"/>
                </a:lnTo>
                <a:lnTo>
                  <a:pt x="419" y="191"/>
                </a:lnTo>
                <a:lnTo>
                  <a:pt x="419" y="191"/>
                </a:lnTo>
                <a:lnTo>
                  <a:pt x="419" y="191"/>
                </a:lnTo>
                <a:lnTo>
                  <a:pt x="416" y="194"/>
                </a:lnTo>
                <a:lnTo>
                  <a:pt x="415" y="195"/>
                </a:lnTo>
                <a:lnTo>
                  <a:pt x="415" y="197"/>
                </a:lnTo>
                <a:lnTo>
                  <a:pt x="416" y="199"/>
                </a:lnTo>
                <a:close/>
                <a:moveTo>
                  <a:pt x="413" y="246"/>
                </a:moveTo>
                <a:lnTo>
                  <a:pt x="413" y="247"/>
                </a:lnTo>
                <a:lnTo>
                  <a:pt x="412" y="247"/>
                </a:lnTo>
                <a:lnTo>
                  <a:pt x="413" y="247"/>
                </a:lnTo>
                <a:lnTo>
                  <a:pt x="413" y="246"/>
                </a:lnTo>
                <a:lnTo>
                  <a:pt x="414" y="245"/>
                </a:lnTo>
                <a:lnTo>
                  <a:pt x="415" y="244"/>
                </a:lnTo>
                <a:lnTo>
                  <a:pt x="414" y="245"/>
                </a:lnTo>
                <a:lnTo>
                  <a:pt x="413" y="246"/>
                </a:lnTo>
                <a:close/>
                <a:moveTo>
                  <a:pt x="414" y="260"/>
                </a:moveTo>
                <a:lnTo>
                  <a:pt x="412" y="257"/>
                </a:lnTo>
                <a:lnTo>
                  <a:pt x="411" y="255"/>
                </a:lnTo>
                <a:lnTo>
                  <a:pt x="407" y="255"/>
                </a:lnTo>
                <a:lnTo>
                  <a:pt x="405" y="255"/>
                </a:lnTo>
                <a:lnTo>
                  <a:pt x="407" y="255"/>
                </a:lnTo>
                <a:lnTo>
                  <a:pt x="411" y="255"/>
                </a:lnTo>
                <a:lnTo>
                  <a:pt x="412" y="257"/>
                </a:lnTo>
                <a:lnTo>
                  <a:pt x="414" y="260"/>
                </a:lnTo>
                <a:close/>
                <a:moveTo>
                  <a:pt x="394" y="233"/>
                </a:moveTo>
                <a:lnTo>
                  <a:pt x="388" y="232"/>
                </a:lnTo>
                <a:lnTo>
                  <a:pt x="384" y="230"/>
                </a:lnTo>
                <a:lnTo>
                  <a:pt x="388" y="232"/>
                </a:lnTo>
                <a:lnTo>
                  <a:pt x="394" y="233"/>
                </a:lnTo>
                <a:lnTo>
                  <a:pt x="399" y="236"/>
                </a:lnTo>
                <a:lnTo>
                  <a:pt x="402" y="237"/>
                </a:lnTo>
                <a:lnTo>
                  <a:pt x="407" y="236"/>
                </a:lnTo>
                <a:lnTo>
                  <a:pt x="412" y="233"/>
                </a:lnTo>
                <a:lnTo>
                  <a:pt x="407" y="236"/>
                </a:lnTo>
                <a:lnTo>
                  <a:pt x="402" y="237"/>
                </a:lnTo>
                <a:lnTo>
                  <a:pt x="399" y="236"/>
                </a:lnTo>
                <a:lnTo>
                  <a:pt x="394" y="233"/>
                </a:lnTo>
                <a:close/>
                <a:moveTo>
                  <a:pt x="391" y="315"/>
                </a:moveTo>
                <a:lnTo>
                  <a:pt x="386" y="313"/>
                </a:lnTo>
                <a:lnTo>
                  <a:pt x="384" y="309"/>
                </a:lnTo>
                <a:lnTo>
                  <a:pt x="380" y="306"/>
                </a:lnTo>
                <a:lnTo>
                  <a:pt x="378" y="301"/>
                </a:lnTo>
                <a:lnTo>
                  <a:pt x="372" y="296"/>
                </a:lnTo>
                <a:lnTo>
                  <a:pt x="365" y="290"/>
                </a:lnTo>
                <a:lnTo>
                  <a:pt x="372" y="296"/>
                </a:lnTo>
                <a:lnTo>
                  <a:pt x="378" y="301"/>
                </a:lnTo>
                <a:lnTo>
                  <a:pt x="380" y="306"/>
                </a:lnTo>
                <a:lnTo>
                  <a:pt x="384" y="309"/>
                </a:lnTo>
                <a:lnTo>
                  <a:pt x="386" y="313"/>
                </a:lnTo>
                <a:lnTo>
                  <a:pt x="391" y="315"/>
                </a:lnTo>
                <a:lnTo>
                  <a:pt x="391" y="315"/>
                </a:lnTo>
                <a:lnTo>
                  <a:pt x="392" y="315"/>
                </a:lnTo>
                <a:lnTo>
                  <a:pt x="391" y="315"/>
                </a:lnTo>
                <a:lnTo>
                  <a:pt x="391" y="315"/>
                </a:lnTo>
                <a:close/>
                <a:moveTo>
                  <a:pt x="402" y="180"/>
                </a:moveTo>
                <a:lnTo>
                  <a:pt x="404" y="177"/>
                </a:lnTo>
                <a:lnTo>
                  <a:pt x="404" y="176"/>
                </a:lnTo>
                <a:lnTo>
                  <a:pt x="404" y="177"/>
                </a:lnTo>
                <a:lnTo>
                  <a:pt x="402" y="180"/>
                </a:lnTo>
                <a:lnTo>
                  <a:pt x="405" y="180"/>
                </a:lnTo>
                <a:lnTo>
                  <a:pt x="406" y="181"/>
                </a:lnTo>
                <a:lnTo>
                  <a:pt x="405" y="180"/>
                </a:lnTo>
                <a:lnTo>
                  <a:pt x="402" y="180"/>
                </a:lnTo>
                <a:lnTo>
                  <a:pt x="402" y="180"/>
                </a:lnTo>
                <a:close/>
                <a:moveTo>
                  <a:pt x="397" y="119"/>
                </a:moveTo>
                <a:lnTo>
                  <a:pt x="401" y="126"/>
                </a:lnTo>
                <a:lnTo>
                  <a:pt x="407" y="131"/>
                </a:lnTo>
                <a:lnTo>
                  <a:pt x="401" y="126"/>
                </a:lnTo>
                <a:lnTo>
                  <a:pt x="397" y="119"/>
                </a:lnTo>
                <a:lnTo>
                  <a:pt x="395" y="118"/>
                </a:lnTo>
                <a:lnTo>
                  <a:pt x="394" y="117"/>
                </a:lnTo>
                <a:lnTo>
                  <a:pt x="395" y="118"/>
                </a:lnTo>
                <a:lnTo>
                  <a:pt x="397" y="119"/>
                </a:lnTo>
                <a:close/>
                <a:moveTo>
                  <a:pt x="423" y="30"/>
                </a:moveTo>
                <a:lnTo>
                  <a:pt x="413" y="23"/>
                </a:lnTo>
                <a:lnTo>
                  <a:pt x="402" y="16"/>
                </a:lnTo>
                <a:lnTo>
                  <a:pt x="413" y="23"/>
                </a:lnTo>
                <a:lnTo>
                  <a:pt x="423" y="30"/>
                </a:lnTo>
                <a:close/>
                <a:moveTo>
                  <a:pt x="356" y="286"/>
                </a:moveTo>
                <a:lnTo>
                  <a:pt x="356" y="286"/>
                </a:lnTo>
                <a:lnTo>
                  <a:pt x="356" y="286"/>
                </a:lnTo>
                <a:lnTo>
                  <a:pt x="354" y="285"/>
                </a:lnTo>
                <a:lnTo>
                  <a:pt x="354" y="285"/>
                </a:lnTo>
                <a:lnTo>
                  <a:pt x="354" y="285"/>
                </a:lnTo>
                <a:lnTo>
                  <a:pt x="356" y="286"/>
                </a:lnTo>
                <a:lnTo>
                  <a:pt x="356" y="286"/>
                </a:lnTo>
                <a:lnTo>
                  <a:pt x="356" y="286"/>
                </a:lnTo>
                <a:close/>
                <a:moveTo>
                  <a:pt x="282" y="376"/>
                </a:moveTo>
                <a:lnTo>
                  <a:pt x="285" y="386"/>
                </a:lnTo>
                <a:lnTo>
                  <a:pt x="288" y="397"/>
                </a:lnTo>
                <a:lnTo>
                  <a:pt x="291" y="406"/>
                </a:lnTo>
                <a:lnTo>
                  <a:pt x="296" y="415"/>
                </a:lnTo>
                <a:lnTo>
                  <a:pt x="291" y="406"/>
                </a:lnTo>
                <a:lnTo>
                  <a:pt x="288" y="397"/>
                </a:lnTo>
                <a:lnTo>
                  <a:pt x="285" y="386"/>
                </a:lnTo>
                <a:lnTo>
                  <a:pt x="282" y="376"/>
                </a:lnTo>
                <a:close/>
                <a:moveTo>
                  <a:pt x="277" y="373"/>
                </a:moveTo>
                <a:lnTo>
                  <a:pt x="278" y="376"/>
                </a:lnTo>
                <a:lnTo>
                  <a:pt x="281" y="376"/>
                </a:lnTo>
                <a:lnTo>
                  <a:pt x="278" y="376"/>
                </a:lnTo>
                <a:lnTo>
                  <a:pt x="277" y="373"/>
                </a:lnTo>
                <a:close/>
                <a:moveTo>
                  <a:pt x="273" y="508"/>
                </a:moveTo>
                <a:lnTo>
                  <a:pt x="273" y="508"/>
                </a:lnTo>
                <a:lnTo>
                  <a:pt x="273" y="509"/>
                </a:lnTo>
                <a:lnTo>
                  <a:pt x="273" y="508"/>
                </a:lnTo>
                <a:lnTo>
                  <a:pt x="273" y="508"/>
                </a:lnTo>
                <a:lnTo>
                  <a:pt x="274" y="505"/>
                </a:lnTo>
                <a:lnTo>
                  <a:pt x="275" y="503"/>
                </a:lnTo>
                <a:lnTo>
                  <a:pt x="274" y="505"/>
                </a:lnTo>
                <a:lnTo>
                  <a:pt x="273" y="508"/>
                </a:lnTo>
                <a:close/>
                <a:moveTo>
                  <a:pt x="209" y="802"/>
                </a:moveTo>
                <a:lnTo>
                  <a:pt x="211" y="800"/>
                </a:lnTo>
                <a:lnTo>
                  <a:pt x="212" y="798"/>
                </a:lnTo>
                <a:lnTo>
                  <a:pt x="211" y="800"/>
                </a:lnTo>
                <a:lnTo>
                  <a:pt x="209" y="802"/>
                </a:lnTo>
                <a:close/>
                <a:moveTo>
                  <a:pt x="167" y="908"/>
                </a:moveTo>
                <a:lnTo>
                  <a:pt x="169" y="910"/>
                </a:lnTo>
                <a:lnTo>
                  <a:pt x="171" y="911"/>
                </a:lnTo>
                <a:lnTo>
                  <a:pt x="173" y="911"/>
                </a:lnTo>
                <a:lnTo>
                  <a:pt x="176" y="912"/>
                </a:lnTo>
                <a:lnTo>
                  <a:pt x="173" y="911"/>
                </a:lnTo>
                <a:lnTo>
                  <a:pt x="171" y="911"/>
                </a:lnTo>
                <a:lnTo>
                  <a:pt x="169" y="910"/>
                </a:lnTo>
                <a:lnTo>
                  <a:pt x="167" y="908"/>
                </a:lnTo>
                <a:close/>
                <a:moveTo>
                  <a:pt x="157" y="922"/>
                </a:moveTo>
                <a:lnTo>
                  <a:pt x="157" y="922"/>
                </a:lnTo>
                <a:lnTo>
                  <a:pt x="159" y="923"/>
                </a:lnTo>
                <a:lnTo>
                  <a:pt x="162" y="924"/>
                </a:lnTo>
                <a:lnTo>
                  <a:pt x="159" y="923"/>
                </a:lnTo>
                <a:lnTo>
                  <a:pt x="157" y="922"/>
                </a:lnTo>
                <a:close/>
                <a:moveTo>
                  <a:pt x="140" y="965"/>
                </a:moveTo>
                <a:lnTo>
                  <a:pt x="138" y="972"/>
                </a:lnTo>
                <a:lnTo>
                  <a:pt x="136" y="979"/>
                </a:lnTo>
                <a:lnTo>
                  <a:pt x="136" y="981"/>
                </a:lnTo>
                <a:lnTo>
                  <a:pt x="136" y="982"/>
                </a:lnTo>
                <a:lnTo>
                  <a:pt x="133" y="978"/>
                </a:lnTo>
                <a:lnTo>
                  <a:pt x="133" y="972"/>
                </a:lnTo>
                <a:lnTo>
                  <a:pt x="135" y="966"/>
                </a:lnTo>
                <a:lnTo>
                  <a:pt x="136" y="961"/>
                </a:lnTo>
                <a:lnTo>
                  <a:pt x="137" y="959"/>
                </a:lnTo>
                <a:lnTo>
                  <a:pt x="139" y="960"/>
                </a:lnTo>
                <a:lnTo>
                  <a:pt x="140" y="961"/>
                </a:lnTo>
                <a:lnTo>
                  <a:pt x="140" y="965"/>
                </a:lnTo>
                <a:close/>
                <a:moveTo>
                  <a:pt x="270" y="360"/>
                </a:moveTo>
                <a:lnTo>
                  <a:pt x="270" y="359"/>
                </a:lnTo>
                <a:lnTo>
                  <a:pt x="269" y="358"/>
                </a:lnTo>
                <a:lnTo>
                  <a:pt x="269" y="356"/>
                </a:lnTo>
                <a:lnTo>
                  <a:pt x="269" y="353"/>
                </a:lnTo>
                <a:lnTo>
                  <a:pt x="269" y="356"/>
                </a:lnTo>
                <a:lnTo>
                  <a:pt x="269" y="358"/>
                </a:lnTo>
                <a:lnTo>
                  <a:pt x="270" y="359"/>
                </a:lnTo>
                <a:lnTo>
                  <a:pt x="270" y="360"/>
                </a:lnTo>
                <a:close/>
                <a:moveTo>
                  <a:pt x="268" y="389"/>
                </a:moveTo>
                <a:lnTo>
                  <a:pt x="267" y="380"/>
                </a:lnTo>
                <a:lnTo>
                  <a:pt x="267" y="372"/>
                </a:lnTo>
                <a:lnTo>
                  <a:pt x="267" y="380"/>
                </a:lnTo>
                <a:lnTo>
                  <a:pt x="268" y="389"/>
                </a:lnTo>
                <a:close/>
                <a:moveTo>
                  <a:pt x="331" y="201"/>
                </a:moveTo>
                <a:lnTo>
                  <a:pt x="330" y="202"/>
                </a:lnTo>
                <a:lnTo>
                  <a:pt x="330" y="204"/>
                </a:lnTo>
                <a:lnTo>
                  <a:pt x="329" y="206"/>
                </a:lnTo>
                <a:lnTo>
                  <a:pt x="330" y="209"/>
                </a:lnTo>
                <a:lnTo>
                  <a:pt x="330" y="211"/>
                </a:lnTo>
                <a:lnTo>
                  <a:pt x="329" y="212"/>
                </a:lnTo>
                <a:lnTo>
                  <a:pt x="328" y="212"/>
                </a:lnTo>
                <a:lnTo>
                  <a:pt x="325" y="212"/>
                </a:lnTo>
                <a:lnTo>
                  <a:pt x="317" y="196"/>
                </a:lnTo>
                <a:lnTo>
                  <a:pt x="310" y="178"/>
                </a:lnTo>
                <a:lnTo>
                  <a:pt x="310" y="178"/>
                </a:lnTo>
                <a:lnTo>
                  <a:pt x="311" y="175"/>
                </a:lnTo>
                <a:lnTo>
                  <a:pt x="309" y="171"/>
                </a:lnTo>
                <a:lnTo>
                  <a:pt x="308" y="168"/>
                </a:lnTo>
                <a:lnTo>
                  <a:pt x="308" y="166"/>
                </a:lnTo>
                <a:lnTo>
                  <a:pt x="308" y="164"/>
                </a:lnTo>
                <a:lnTo>
                  <a:pt x="307" y="164"/>
                </a:lnTo>
                <a:lnTo>
                  <a:pt x="308" y="164"/>
                </a:lnTo>
                <a:lnTo>
                  <a:pt x="308" y="166"/>
                </a:lnTo>
                <a:lnTo>
                  <a:pt x="308" y="164"/>
                </a:lnTo>
                <a:lnTo>
                  <a:pt x="308" y="164"/>
                </a:lnTo>
                <a:lnTo>
                  <a:pt x="308" y="164"/>
                </a:lnTo>
                <a:lnTo>
                  <a:pt x="308" y="163"/>
                </a:lnTo>
                <a:lnTo>
                  <a:pt x="308" y="162"/>
                </a:lnTo>
                <a:lnTo>
                  <a:pt x="307" y="161"/>
                </a:lnTo>
                <a:lnTo>
                  <a:pt x="305" y="157"/>
                </a:lnTo>
                <a:lnTo>
                  <a:pt x="305" y="154"/>
                </a:lnTo>
                <a:lnTo>
                  <a:pt x="305" y="157"/>
                </a:lnTo>
                <a:lnTo>
                  <a:pt x="307" y="161"/>
                </a:lnTo>
                <a:lnTo>
                  <a:pt x="309" y="159"/>
                </a:lnTo>
                <a:lnTo>
                  <a:pt x="309" y="155"/>
                </a:lnTo>
                <a:lnTo>
                  <a:pt x="312" y="154"/>
                </a:lnTo>
                <a:lnTo>
                  <a:pt x="316" y="154"/>
                </a:lnTo>
                <a:lnTo>
                  <a:pt x="315" y="152"/>
                </a:lnTo>
                <a:lnTo>
                  <a:pt x="314" y="149"/>
                </a:lnTo>
                <a:lnTo>
                  <a:pt x="312" y="146"/>
                </a:lnTo>
                <a:lnTo>
                  <a:pt x="312" y="142"/>
                </a:lnTo>
                <a:lnTo>
                  <a:pt x="312" y="146"/>
                </a:lnTo>
                <a:lnTo>
                  <a:pt x="314" y="149"/>
                </a:lnTo>
                <a:lnTo>
                  <a:pt x="315" y="152"/>
                </a:lnTo>
                <a:lnTo>
                  <a:pt x="316" y="154"/>
                </a:lnTo>
                <a:lnTo>
                  <a:pt x="316" y="154"/>
                </a:lnTo>
                <a:lnTo>
                  <a:pt x="319" y="156"/>
                </a:lnTo>
                <a:lnTo>
                  <a:pt x="322" y="159"/>
                </a:lnTo>
                <a:lnTo>
                  <a:pt x="324" y="161"/>
                </a:lnTo>
                <a:lnTo>
                  <a:pt x="324" y="163"/>
                </a:lnTo>
                <a:lnTo>
                  <a:pt x="324" y="161"/>
                </a:lnTo>
                <a:lnTo>
                  <a:pt x="322" y="159"/>
                </a:lnTo>
                <a:lnTo>
                  <a:pt x="319" y="156"/>
                </a:lnTo>
                <a:lnTo>
                  <a:pt x="316" y="154"/>
                </a:lnTo>
                <a:lnTo>
                  <a:pt x="317" y="159"/>
                </a:lnTo>
                <a:lnTo>
                  <a:pt x="318" y="163"/>
                </a:lnTo>
                <a:lnTo>
                  <a:pt x="321" y="166"/>
                </a:lnTo>
                <a:lnTo>
                  <a:pt x="325" y="168"/>
                </a:lnTo>
                <a:lnTo>
                  <a:pt x="325" y="168"/>
                </a:lnTo>
                <a:lnTo>
                  <a:pt x="328" y="169"/>
                </a:lnTo>
                <a:lnTo>
                  <a:pt x="328" y="170"/>
                </a:lnTo>
                <a:lnTo>
                  <a:pt x="328" y="169"/>
                </a:lnTo>
                <a:lnTo>
                  <a:pt x="325" y="168"/>
                </a:lnTo>
                <a:lnTo>
                  <a:pt x="323" y="173"/>
                </a:lnTo>
                <a:lnTo>
                  <a:pt x="321" y="177"/>
                </a:lnTo>
                <a:lnTo>
                  <a:pt x="319" y="180"/>
                </a:lnTo>
                <a:lnTo>
                  <a:pt x="321" y="182"/>
                </a:lnTo>
                <a:lnTo>
                  <a:pt x="322" y="184"/>
                </a:lnTo>
                <a:lnTo>
                  <a:pt x="324" y="187"/>
                </a:lnTo>
                <a:lnTo>
                  <a:pt x="325" y="187"/>
                </a:lnTo>
                <a:lnTo>
                  <a:pt x="325" y="188"/>
                </a:lnTo>
                <a:lnTo>
                  <a:pt x="326" y="190"/>
                </a:lnTo>
                <a:lnTo>
                  <a:pt x="328" y="194"/>
                </a:lnTo>
                <a:lnTo>
                  <a:pt x="328" y="195"/>
                </a:lnTo>
                <a:lnTo>
                  <a:pt x="329" y="196"/>
                </a:lnTo>
                <a:lnTo>
                  <a:pt x="330" y="198"/>
                </a:lnTo>
                <a:lnTo>
                  <a:pt x="331" y="201"/>
                </a:lnTo>
                <a:lnTo>
                  <a:pt x="332" y="201"/>
                </a:lnTo>
                <a:lnTo>
                  <a:pt x="333" y="201"/>
                </a:lnTo>
                <a:lnTo>
                  <a:pt x="332" y="201"/>
                </a:lnTo>
                <a:lnTo>
                  <a:pt x="331" y="201"/>
                </a:lnTo>
                <a:close/>
                <a:moveTo>
                  <a:pt x="309" y="191"/>
                </a:moveTo>
                <a:lnTo>
                  <a:pt x="309" y="189"/>
                </a:lnTo>
                <a:lnTo>
                  <a:pt x="308" y="187"/>
                </a:lnTo>
                <a:lnTo>
                  <a:pt x="307" y="185"/>
                </a:lnTo>
                <a:lnTo>
                  <a:pt x="307" y="183"/>
                </a:lnTo>
                <a:lnTo>
                  <a:pt x="307" y="185"/>
                </a:lnTo>
                <a:lnTo>
                  <a:pt x="308" y="187"/>
                </a:lnTo>
                <a:lnTo>
                  <a:pt x="309" y="185"/>
                </a:lnTo>
                <a:lnTo>
                  <a:pt x="309" y="185"/>
                </a:lnTo>
                <a:lnTo>
                  <a:pt x="310" y="183"/>
                </a:lnTo>
                <a:lnTo>
                  <a:pt x="310" y="181"/>
                </a:lnTo>
                <a:lnTo>
                  <a:pt x="310" y="183"/>
                </a:lnTo>
                <a:lnTo>
                  <a:pt x="309" y="185"/>
                </a:lnTo>
                <a:lnTo>
                  <a:pt x="309" y="185"/>
                </a:lnTo>
                <a:lnTo>
                  <a:pt x="308" y="187"/>
                </a:lnTo>
                <a:lnTo>
                  <a:pt x="309" y="189"/>
                </a:lnTo>
                <a:lnTo>
                  <a:pt x="309" y="191"/>
                </a:lnTo>
                <a:close/>
                <a:moveTo>
                  <a:pt x="307" y="149"/>
                </a:moveTo>
                <a:lnTo>
                  <a:pt x="305" y="152"/>
                </a:lnTo>
                <a:lnTo>
                  <a:pt x="305" y="153"/>
                </a:lnTo>
                <a:lnTo>
                  <a:pt x="305" y="153"/>
                </a:lnTo>
                <a:lnTo>
                  <a:pt x="305" y="152"/>
                </a:lnTo>
                <a:lnTo>
                  <a:pt x="307" y="149"/>
                </a:lnTo>
                <a:close/>
                <a:moveTo>
                  <a:pt x="288" y="142"/>
                </a:moveTo>
                <a:lnTo>
                  <a:pt x="288" y="142"/>
                </a:lnTo>
                <a:lnTo>
                  <a:pt x="288" y="143"/>
                </a:lnTo>
                <a:lnTo>
                  <a:pt x="288" y="142"/>
                </a:lnTo>
                <a:lnTo>
                  <a:pt x="289" y="143"/>
                </a:lnTo>
                <a:lnTo>
                  <a:pt x="291" y="146"/>
                </a:lnTo>
                <a:lnTo>
                  <a:pt x="289" y="147"/>
                </a:lnTo>
                <a:lnTo>
                  <a:pt x="288" y="146"/>
                </a:lnTo>
                <a:lnTo>
                  <a:pt x="288" y="145"/>
                </a:lnTo>
                <a:lnTo>
                  <a:pt x="288" y="14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42_Пользовательский макет">
    <p:spTree>
      <p:nvGrpSpPr>
        <p:cNvPr id="1" name=""/>
        <p:cNvGrpSpPr/>
        <p:nvPr/>
      </p:nvGrpSpPr>
      <p:grpSpPr>
        <a:xfrm>
          <a:off x="0" y="0"/>
          <a:ext cx="0" cy="0"/>
          <a:chOff x="0" y="0"/>
          <a:chExt cx="0" cy="0"/>
        </a:xfrm>
      </p:grpSpPr>
      <p:sp>
        <p:nvSpPr>
          <p:cNvPr id="8" name="Freeform 18"/>
          <p:cNvSpPr>
            <a:spLocks noGrp="1" noEditPoints="1"/>
          </p:cNvSpPr>
          <p:nvPr>
            <p:ph type="pic" sz="quarter" idx="34"/>
          </p:nvPr>
        </p:nvSpPr>
        <p:spPr bwMode="auto">
          <a:xfrm>
            <a:off x="8376915" y="1555899"/>
            <a:ext cx="14233908" cy="11469886"/>
          </a:xfrm>
          <a:custGeom>
            <a:avLst/>
            <a:gdLst>
              <a:gd name="T0" fmla="*/ 425 w 2064"/>
              <a:gd name="T1" fmla="*/ 468 h 1484"/>
              <a:gd name="T2" fmla="*/ 377 w 2064"/>
              <a:gd name="T3" fmla="*/ 646 h 1484"/>
              <a:gd name="T4" fmla="*/ 317 w 2064"/>
              <a:gd name="T5" fmla="*/ 722 h 1484"/>
              <a:gd name="T6" fmla="*/ 869 w 2064"/>
              <a:gd name="T7" fmla="*/ 543 h 1484"/>
              <a:gd name="T8" fmla="*/ 862 w 2064"/>
              <a:gd name="T9" fmla="*/ 325 h 1484"/>
              <a:gd name="T10" fmla="*/ 750 w 2064"/>
              <a:gd name="T11" fmla="*/ 215 h 1484"/>
              <a:gd name="T12" fmla="*/ 206 w 2064"/>
              <a:gd name="T13" fmla="*/ 741 h 1484"/>
              <a:gd name="T14" fmla="*/ 285 w 2064"/>
              <a:gd name="T15" fmla="*/ 833 h 1484"/>
              <a:gd name="T16" fmla="*/ 237 w 2064"/>
              <a:gd name="T17" fmla="*/ 874 h 1484"/>
              <a:gd name="T18" fmla="*/ 196 w 2064"/>
              <a:gd name="T19" fmla="*/ 557 h 1484"/>
              <a:gd name="T20" fmla="*/ 340 w 2064"/>
              <a:gd name="T21" fmla="*/ 499 h 1484"/>
              <a:gd name="T22" fmla="*/ 674 w 2064"/>
              <a:gd name="T23" fmla="*/ 702 h 1484"/>
              <a:gd name="T24" fmla="*/ 522 w 2064"/>
              <a:gd name="T25" fmla="*/ 443 h 1484"/>
              <a:gd name="T26" fmla="*/ 494 w 2064"/>
              <a:gd name="T27" fmla="*/ 522 h 1484"/>
              <a:gd name="T28" fmla="*/ 1197 w 2064"/>
              <a:gd name="T29" fmla="*/ 550 h 1484"/>
              <a:gd name="T30" fmla="*/ 712 w 2064"/>
              <a:gd name="T31" fmla="*/ 370 h 1484"/>
              <a:gd name="T32" fmla="*/ 469 w 2064"/>
              <a:gd name="T33" fmla="*/ 1382 h 1484"/>
              <a:gd name="T34" fmla="*/ 1921 w 2064"/>
              <a:gd name="T35" fmla="*/ 416 h 1484"/>
              <a:gd name="T36" fmla="*/ 1204 w 2064"/>
              <a:gd name="T37" fmla="*/ 688 h 1484"/>
              <a:gd name="T38" fmla="*/ 379 w 2064"/>
              <a:gd name="T39" fmla="*/ 991 h 1484"/>
              <a:gd name="T40" fmla="*/ 532 w 2064"/>
              <a:gd name="T41" fmla="*/ 714 h 1484"/>
              <a:gd name="T42" fmla="*/ 482 w 2064"/>
              <a:gd name="T43" fmla="*/ 870 h 1484"/>
              <a:gd name="T44" fmla="*/ 445 w 2064"/>
              <a:gd name="T45" fmla="*/ 1349 h 1484"/>
              <a:gd name="T46" fmla="*/ 324 w 2064"/>
              <a:gd name="T47" fmla="*/ 1107 h 1484"/>
              <a:gd name="T48" fmla="*/ 1086 w 2064"/>
              <a:gd name="T49" fmla="*/ 910 h 1484"/>
              <a:gd name="T50" fmla="*/ 1100 w 2064"/>
              <a:gd name="T51" fmla="*/ 1261 h 1484"/>
              <a:gd name="T52" fmla="*/ 1457 w 2064"/>
              <a:gd name="T53" fmla="*/ 728 h 1484"/>
              <a:gd name="T54" fmla="*/ 1893 w 2064"/>
              <a:gd name="T55" fmla="*/ 837 h 1484"/>
              <a:gd name="T56" fmla="*/ 1709 w 2064"/>
              <a:gd name="T57" fmla="*/ 1335 h 1484"/>
              <a:gd name="T58" fmla="*/ 1995 w 2064"/>
              <a:gd name="T59" fmla="*/ 455 h 1484"/>
              <a:gd name="T60" fmla="*/ 6 w 2064"/>
              <a:gd name="T61" fmla="*/ 599 h 1484"/>
              <a:gd name="T62" fmla="*/ 296 w 2064"/>
              <a:gd name="T63" fmla="*/ 1058 h 1484"/>
              <a:gd name="T64" fmla="*/ 355 w 2064"/>
              <a:gd name="T65" fmla="*/ 903 h 1484"/>
              <a:gd name="T66" fmla="*/ 1010 w 2064"/>
              <a:gd name="T67" fmla="*/ 648 h 1484"/>
              <a:gd name="T68" fmla="*/ 936 w 2064"/>
              <a:gd name="T69" fmla="*/ 782 h 1484"/>
              <a:gd name="T70" fmla="*/ 1080 w 2064"/>
              <a:gd name="T71" fmla="*/ 798 h 1484"/>
              <a:gd name="T72" fmla="*/ 901 w 2064"/>
              <a:gd name="T73" fmla="*/ 560 h 1484"/>
              <a:gd name="T74" fmla="*/ 989 w 2064"/>
              <a:gd name="T75" fmla="*/ 409 h 1484"/>
              <a:gd name="T76" fmla="*/ 1065 w 2064"/>
              <a:gd name="T77" fmla="*/ 447 h 1484"/>
              <a:gd name="T78" fmla="*/ 1152 w 2064"/>
              <a:gd name="T79" fmla="*/ 411 h 1484"/>
              <a:gd name="T80" fmla="*/ 1145 w 2064"/>
              <a:gd name="T81" fmla="*/ 804 h 1484"/>
              <a:gd name="T82" fmla="*/ 829 w 2064"/>
              <a:gd name="T83" fmla="*/ 901 h 1484"/>
              <a:gd name="T84" fmla="*/ 798 w 2064"/>
              <a:gd name="T85" fmla="*/ 681 h 1484"/>
              <a:gd name="T86" fmla="*/ 1030 w 2064"/>
              <a:gd name="T87" fmla="*/ 492 h 1484"/>
              <a:gd name="T88" fmla="*/ 1121 w 2064"/>
              <a:gd name="T89" fmla="*/ 449 h 1484"/>
              <a:gd name="T90" fmla="*/ 1135 w 2064"/>
              <a:gd name="T91" fmla="*/ 412 h 1484"/>
              <a:gd name="T92" fmla="*/ 943 w 2064"/>
              <a:gd name="T93" fmla="*/ 819 h 1484"/>
              <a:gd name="T94" fmla="*/ 1459 w 2064"/>
              <a:gd name="T95" fmla="*/ 623 h 1484"/>
              <a:gd name="T96" fmla="*/ 1281 w 2064"/>
              <a:gd name="T97" fmla="*/ 707 h 1484"/>
              <a:gd name="T98" fmla="*/ 1212 w 2064"/>
              <a:gd name="T99" fmla="*/ 764 h 1484"/>
              <a:gd name="T100" fmla="*/ 940 w 2064"/>
              <a:gd name="T101" fmla="*/ 185 h 1484"/>
              <a:gd name="T102" fmla="*/ 317 w 2064"/>
              <a:gd name="T103" fmla="*/ 1061 h 1484"/>
              <a:gd name="T104" fmla="*/ 917 w 2064"/>
              <a:gd name="T105" fmla="*/ 216 h 1484"/>
              <a:gd name="T106" fmla="*/ 1926 w 2064"/>
              <a:gd name="T107" fmla="*/ 886 h 1484"/>
              <a:gd name="T108" fmla="*/ 1866 w 2064"/>
              <a:gd name="T109" fmla="*/ 1059 h 1484"/>
              <a:gd name="T110" fmla="*/ 1845 w 2064"/>
              <a:gd name="T111" fmla="*/ 348 h 1484"/>
              <a:gd name="T112" fmla="*/ 1796 w 2064"/>
              <a:gd name="T113" fmla="*/ 281 h 1484"/>
              <a:gd name="T114" fmla="*/ 1742 w 2064"/>
              <a:gd name="T115" fmla="*/ 371 h 1484"/>
              <a:gd name="T116" fmla="*/ 1673 w 2064"/>
              <a:gd name="T117" fmla="*/ 308 h 1484"/>
              <a:gd name="T118" fmla="*/ 1707 w 2064"/>
              <a:gd name="T119" fmla="*/ 269 h 1484"/>
              <a:gd name="T120" fmla="*/ 1858 w 2064"/>
              <a:gd name="T121" fmla="*/ 456 h 1484"/>
              <a:gd name="T122" fmla="*/ 1532 w 2064"/>
              <a:gd name="T123" fmla="*/ 204 h 1484"/>
              <a:gd name="T124" fmla="*/ 1363 w 2064"/>
              <a:gd name="T125" fmla="*/ 620 h 1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4" h="1484">
                <a:moveTo>
                  <a:pt x="2040" y="760"/>
                </a:moveTo>
                <a:lnTo>
                  <a:pt x="2029" y="755"/>
                </a:lnTo>
                <a:lnTo>
                  <a:pt x="2016" y="750"/>
                </a:lnTo>
                <a:lnTo>
                  <a:pt x="2029" y="755"/>
                </a:lnTo>
                <a:lnTo>
                  <a:pt x="2040" y="760"/>
                </a:lnTo>
                <a:close/>
                <a:moveTo>
                  <a:pt x="354" y="552"/>
                </a:moveTo>
                <a:lnTo>
                  <a:pt x="362" y="559"/>
                </a:lnTo>
                <a:lnTo>
                  <a:pt x="373" y="560"/>
                </a:lnTo>
                <a:lnTo>
                  <a:pt x="376" y="559"/>
                </a:lnTo>
                <a:lnTo>
                  <a:pt x="375" y="557"/>
                </a:lnTo>
                <a:lnTo>
                  <a:pt x="368" y="547"/>
                </a:lnTo>
                <a:lnTo>
                  <a:pt x="356" y="544"/>
                </a:lnTo>
                <a:lnTo>
                  <a:pt x="356" y="544"/>
                </a:lnTo>
                <a:lnTo>
                  <a:pt x="356" y="544"/>
                </a:lnTo>
                <a:lnTo>
                  <a:pt x="356" y="544"/>
                </a:lnTo>
                <a:lnTo>
                  <a:pt x="361" y="537"/>
                </a:lnTo>
                <a:lnTo>
                  <a:pt x="361" y="529"/>
                </a:lnTo>
                <a:lnTo>
                  <a:pt x="367" y="531"/>
                </a:lnTo>
                <a:lnTo>
                  <a:pt x="374" y="533"/>
                </a:lnTo>
                <a:lnTo>
                  <a:pt x="369" y="538"/>
                </a:lnTo>
                <a:lnTo>
                  <a:pt x="370" y="544"/>
                </a:lnTo>
                <a:lnTo>
                  <a:pt x="376" y="551"/>
                </a:lnTo>
                <a:lnTo>
                  <a:pt x="386" y="547"/>
                </a:lnTo>
                <a:lnTo>
                  <a:pt x="386" y="546"/>
                </a:lnTo>
                <a:lnTo>
                  <a:pt x="387" y="546"/>
                </a:lnTo>
                <a:lnTo>
                  <a:pt x="395" y="543"/>
                </a:lnTo>
                <a:lnTo>
                  <a:pt x="393" y="536"/>
                </a:lnTo>
                <a:lnTo>
                  <a:pt x="393" y="536"/>
                </a:lnTo>
                <a:lnTo>
                  <a:pt x="391" y="534"/>
                </a:lnTo>
                <a:lnTo>
                  <a:pt x="391" y="533"/>
                </a:lnTo>
                <a:lnTo>
                  <a:pt x="391" y="533"/>
                </a:lnTo>
                <a:lnTo>
                  <a:pt x="381" y="527"/>
                </a:lnTo>
                <a:lnTo>
                  <a:pt x="382" y="517"/>
                </a:lnTo>
                <a:lnTo>
                  <a:pt x="380" y="515"/>
                </a:lnTo>
                <a:lnTo>
                  <a:pt x="377" y="512"/>
                </a:lnTo>
                <a:lnTo>
                  <a:pt x="380" y="515"/>
                </a:lnTo>
                <a:lnTo>
                  <a:pt x="382" y="517"/>
                </a:lnTo>
                <a:lnTo>
                  <a:pt x="388" y="524"/>
                </a:lnTo>
                <a:lnTo>
                  <a:pt x="391" y="533"/>
                </a:lnTo>
                <a:lnTo>
                  <a:pt x="391" y="533"/>
                </a:lnTo>
                <a:lnTo>
                  <a:pt x="391" y="534"/>
                </a:lnTo>
                <a:lnTo>
                  <a:pt x="393" y="536"/>
                </a:lnTo>
                <a:lnTo>
                  <a:pt x="393" y="536"/>
                </a:lnTo>
                <a:lnTo>
                  <a:pt x="396" y="536"/>
                </a:lnTo>
                <a:lnTo>
                  <a:pt x="399" y="539"/>
                </a:lnTo>
                <a:lnTo>
                  <a:pt x="399" y="540"/>
                </a:lnTo>
                <a:lnTo>
                  <a:pt x="400" y="540"/>
                </a:lnTo>
                <a:lnTo>
                  <a:pt x="399" y="540"/>
                </a:lnTo>
                <a:lnTo>
                  <a:pt x="399" y="539"/>
                </a:lnTo>
                <a:lnTo>
                  <a:pt x="399" y="543"/>
                </a:lnTo>
                <a:lnTo>
                  <a:pt x="401" y="546"/>
                </a:lnTo>
                <a:lnTo>
                  <a:pt x="402" y="546"/>
                </a:lnTo>
                <a:lnTo>
                  <a:pt x="404" y="546"/>
                </a:lnTo>
                <a:lnTo>
                  <a:pt x="402" y="544"/>
                </a:lnTo>
                <a:lnTo>
                  <a:pt x="401" y="540"/>
                </a:lnTo>
                <a:lnTo>
                  <a:pt x="410" y="540"/>
                </a:lnTo>
                <a:lnTo>
                  <a:pt x="421" y="539"/>
                </a:lnTo>
                <a:lnTo>
                  <a:pt x="423" y="539"/>
                </a:lnTo>
                <a:lnTo>
                  <a:pt x="425" y="539"/>
                </a:lnTo>
                <a:lnTo>
                  <a:pt x="427" y="541"/>
                </a:lnTo>
                <a:lnTo>
                  <a:pt x="428" y="543"/>
                </a:lnTo>
                <a:lnTo>
                  <a:pt x="435" y="550"/>
                </a:lnTo>
                <a:lnTo>
                  <a:pt x="435" y="560"/>
                </a:lnTo>
                <a:lnTo>
                  <a:pt x="435" y="565"/>
                </a:lnTo>
                <a:lnTo>
                  <a:pt x="436" y="569"/>
                </a:lnTo>
                <a:lnTo>
                  <a:pt x="428" y="566"/>
                </a:lnTo>
                <a:lnTo>
                  <a:pt x="420" y="562"/>
                </a:lnTo>
                <a:lnTo>
                  <a:pt x="423" y="567"/>
                </a:lnTo>
                <a:lnTo>
                  <a:pt x="427" y="571"/>
                </a:lnTo>
                <a:lnTo>
                  <a:pt x="423" y="567"/>
                </a:lnTo>
                <a:lnTo>
                  <a:pt x="420" y="562"/>
                </a:lnTo>
                <a:lnTo>
                  <a:pt x="420" y="562"/>
                </a:lnTo>
                <a:lnTo>
                  <a:pt x="420" y="560"/>
                </a:lnTo>
                <a:lnTo>
                  <a:pt x="420" y="557"/>
                </a:lnTo>
                <a:lnTo>
                  <a:pt x="425" y="554"/>
                </a:lnTo>
                <a:lnTo>
                  <a:pt x="428" y="548"/>
                </a:lnTo>
                <a:lnTo>
                  <a:pt x="423" y="544"/>
                </a:lnTo>
                <a:lnTo>
                  <a:pt x="418" y="543"/>
                </a:lnTo>
                <a:lnTo>
                  <a:pt x="411" y="544"/>
                </a:lnTo>
                <a:lnTo>
                  <a:pt x="409" y="551"/>
                </a:lnTo>
                <a:lnTo>
                  <a:pt x="408" y="551"/>
                </a:lnTo>
                <a:lnTo>
                  <a:pt x="407" y="552"/>
                </a:lnTo>
                <a:lnTo>
                  <a:pt x="407" y="552"/>
                </a:lnTo>
                <a:lnTo>
                  <a:pt x="406" y="551"/>
                </a:lnTo>
                <a:lnTo>
                  <a:pt x="404" y="550"/>
                </a:lnTo>
                <a:lnTo>
                  <a:pt x="404" y="548"/>
                </a:lnTo>
                <a:lnTo>
                  <a:pt x="404" y="547"/>
                </a:lnTo>
                <a:lnTo>
                  <a:pt x="403" y="547"/>
                </a:lnTo>
                <a:lnTo>
                  <a:pt x="404" y="546"/>
                </a:lnTo>
                <a:lnTo>
                  <a:pt x="402" y="546"/>
                </a:lnTo>
                <a:lnTo>
                  <a:pt x="401" y="546"/>
                </a:lnTo>
                <a:lnTo>
                  <a:pt x="394" y="548"/>
                </a:lnTo>
                <a:lnTo>
                  <a:pt x="388" y="553"/>
                </a:lnTo>
                <a:lnTo>
                  <a:pt x="391" y="559"/>
                </a:lnTo>
                <a:lnTo>
                  <a:pt x="396" y="564"/>
                </a:lnTo>
                <a:lnTo>
                  <a:pt x="396" y="565"/>
                </a:lnTo>
                <a:lnTo>
                  <a:pt x="396" y="567"/>
                </a:lnTo>
                <a:lnTo>
                  <a:pt x="403" y="572"/>
                </a:lnTo>
                <a:lnTo>
                  <a:pt x="408" y="576"/>
                </a:lnTo>
                <a:lnTo>
                  <a:pt x="403" y="572"/>
                </a:lnTo>
                <a:lnTo>
                  <a:pt x="396" y="567"/>
                </a:lnTo>
                <a:lnTo>
                  <a:pt x="396" y="571"/>
                </a:lnTo>
                <a:lnTo>
                  <a:pt x="396" y="573"/>
                </a:lnTo>
                <a:lnTo>
                  <a:pt x="395" y="573"/>
                </a:lnTo>
                <a:lnTo>
                  <a:pt x="394" y="573"/>
                </a:lnTo>
                <a:lnTo>
                  <a:pt x="391" y="568"/>
                </a:lnTo>
                <a:lnTo>
                  <a:pt x="388" y="564"/>
                </a:lnTo>
                <a:lnTo>
                  <a:pt x="381" y="560"/>
                </a:lnTo>
                <a:lnTo>
                  <a:pt x="376" y="565"/>
                </a:lnTo>
                <a:lnTo>
                  <a:pt x="373" y="569"/>
                </a:lnTo>
                <a:lnTo>
                  <a:pt x="372" y="576"/>
                </a:lnTo>
                <a:lnTo>
                  <a:pt x="373" y="576"/>
                </a:lnTo>
                <a:lnTo>
                  <a:pt x="375" y="576"/>
                </a:lnTo>
                <a:lnTo>
                  <a:pt x="379" y="585"/>
                </a:lnTo>
                <a:lnTo>
                  <a:pt x="387" y="590"/>
                </a:lnTo>
                <a:lnTo>
                  <a:pt x="379" y="585"/>
                </a:lnTo>
                <a:lnTo>
                  <a:pt x="375" y="576"/>
                </a:lnTo>
                <a:lnTo>
                  <a:pt x="373" y="576"/>
                </a:lnTo>
                <a:lnTo>
                  <a:pt x="372" y="576"/>
                </a:lnTo>
                <a:lnTo>
                  <a:pt x="370" y="578"/>
                </a:lnTo>
                <a:lnTo>
                  <a:pt x="370" y="579"/>
                </a:lnTo>
                <a:lnTo>
                  <a:pt x="367" y="576"/>
                </a:lnTo>
                <a:lnTo>
                  <a:pt x="365" y="572"/>
                </a:lnTo>
                <a:lnTo>
                  <a:pt x="361" y="568"/>
                </a:lnTo>
                <a:lnTo>
                  <a:pt x="356" y="566"/>
                </a:lnTo>
                <a:lnTo>
                  <a:pt x="353" y="559"/>
                </a:lnTo>
                <a:lnTo>
                  <a:pt x="348" y="552"/>
                </a:lnTo>
                <a:lnTo>
                  <a:pt x="338" y="544"/>
                </a:lnTo>
                <a:lnTo>
                  <a:pt x="328" y="536"/>
                </a:lnTo>
                <a:lnTo>
                  <a:pt x="328" y="533"/>
                </a:lnTo>
                <a:lnTo>
                  <a:pt x="327" y="532"/>
                </a:lnTo>
                <a:lnTo>
                  <a:pt x="327" y="532"/>
                </a:lnTo>
                <a:lnTo>
                  <a:pt x="326" y="532"/>
                </a:lnTo>
                <a:lnTo>
                  <a:pt x="321" y="533"/>
                </a:lnTo>
                <a:lnTo>
                  <a:pt x="317" y="533"/>
                </a:lnTo>
                <a:lnTo>
                  <a:pt x="317" y="533"/>
                </a:lnTo>
                <a:lnTo>
                  <a:pt x="317" y="533"/>
                </a:lnTo>
                <a:lnTo>
                  <a:pt x="317" y="533"/>
                </a:lnTo>
                <a:lnTo>
                  <a:pt x="318" y="533"/>
                </a:lnTo>
                <a:lnTo>
                  <a:pt x="317" y="533"/>
                </a:lnTo>
                <a:lnTo>
                  <a:pt x="317" y="533"/>
                </a:lnTo>
                <a:lnTo>
                  <a:pt x="318" y="531"/>
                </a:lnTo>
                <a:lnTo>
                  <a:pt x="319" y="527"/>
                </a:lnTo>
                <a:lnTo>
                  <a:pt x="319" y="527"/>
                </a:lnTo>
                <a:lnTo>
                  <a:pt x="322" y="524"/>
                </a:lnTo>
                <a:lnTo>
                  <a:pt x="322" y="519"/>
                </a:lnTo>
                <a:lnTo>
                  <a:pt x="325" y="519"/>
                </a:lnTo>
                <a:lnTo>
                  <a:pt x="328" y="519"/>
                </a:lnTo>
                <a:lnTo>
                  <a:pt x="330" y="524"/>
                </a:lnTo>
                <a:lnTo>
                  <a:pt x="335" y="524"/>
                </a:lnTo>
                <a:lnTo>
                  <a:pt x="342" y="516"/>
                </a:lnTo>
                <a:lnTo>
                  <a:pt x="334" y="510"/>
                </a:lnTo>
                <a:lnTo>
                  <a:pt x="331" y="508"/>
                </a:lnTo>
                <a:lnTo>
                  <a:pt x="328" y="506"/>
                </a:lnTo>
                <a:lnTo>
                  <a:pt x="327" y="501"/>
                </a:lnTo>
                <a:lnTo>
                  <a:pt x="322" y="501"/>
                </a:lnTo>
                <a:lnTo>
                  <a:pt x="313" y="498"/>
                </a:lnTo>
                <a:lnTo>
                  <a:pt x="308" y="491"/>
                </a:lnTo>
                <a:lnTo>
                  <a:pt x="315" y="488"/>
                </a:lnTo>
                <a:lnTo>
                  <a:pt x="324" y="483"/>
                </a:lnTo>
                <a:lnTo>
                  <a:pt x="331" y="478"/>
                </a:lnTo>
                <a:lnTo>
                  <a:pt x="328" y="469"/>
                </a:lnTo>
                <a:lnTo>
                  <a:pt x="325" y="462"/>
                </a:lnTo>
                <a:lnTo>
                  <a:pt x="317" y="460"/>
                </a:lnTo>
                <a:lnTo>
                  <a:pt x="317" y="456"/>
                </a:lnTo>
                <a:lnTo>
                  <a:pt x="317" y="454"/>
                </a:lnTo>
                <a:lnTo>
                  <a:pt x="324" y="453"/>
                </a:lnTo>
                <a:lnTo>
                  <a:pt x="331" y="453"/>
                </a:lnTo>
                <a:lnTo>
                  <a:pt x="334" y="450"/>
                </a:lnTo>
                <a:lnTo>
                  <a:pt x="334" y="447"/>
                </a:lnTo>
                <a:lnTo>
                  <a:pt x="328" y="441"/>
                </a:lnTo>
                <a:lnTo>
                  <a:pt x="321" y="441"/>
                </a:lnTo>
                <a:lnTo>
                  <a:pt x="318" y="441"/>
                </a:lnTo>
                <a:lnTo>
                  <a:pt x="317" y="439"/>
                </a:lnTo>
                <a:lnTo>
                  <a:pt x="318" y="436"/>
                </a:lnTo>
                <a:lnTo>
                  <a:pt x="321" y="436"/>
                </a:lnTo>
                <a:lnTo>
                  <a:pt x="328" y="436"/>
                </a:lnTo>
                <a:lnTo>
                  <a:pt x="332" y="434"/>
                </a:lnTo>
                <a:lnTo>
                  <a:pt x="331" y="427"/>
                </a:lnTo>
                <a:lnTo>
                  <a:pt x="327" y="420"/>
                </a:lnTo>
                <a:lnTo>
                  <a:pt x="324" y="416"/>
                </a:lnTo>
                <a:lnTo>
                  <a:pt x="319" y="418"/>
                </a:lnTo>
                <a:lnTo>
                  <a:pt x="314" y="420"/>
                </a:lnTo>
                <a:lnTo>
                  <a:pt x="308" y="420"/>
                </a:lnTo>
                <a:lnTo>
                  <a:pt x="301" y="420"/>
                </a:lnTo>
                <a:lnTo>
                  <a:pt x="296" y="425"/>
                </a:lnTo>
                <a:lnTo>
                  <a:pt x="293" y="426"/>
                </a:lnTo>
                <a:lnTo>
                  <a:pt x="291" y="426"/>
                </a:lnTo>
                <a:lnTo>
                  <a:pt x="291" y="425"/>
                </a:lnTo>
                <a:lnTo>
                  <a:pt x="291" y="423"/>
                </a:lnTo>
                <a:lnTo>
                  <a:pt x="293" y="416"/>
                </a:lnTo>
                <a:lnTo>
                  <a:pt x="296" y="412"/>
                </a:lnTo>
                <a:lnTo>
                  <a:pt x="303" y="406"/>
                </a:lnTo>
                <a:lnTo>
                  <a:pt x="307" y="400"/>
                </a:lnTo>
                <a:lnTo>
                  <a:pt x="308" y="400"/>
                </a:lnTo>
                <a:lnTo>
                  <a:pt x="310" y="400"/>
                </a:lnTo>
                <a:lnTo>
                  <a:pt x="310" y="404"/>
                </a:lnTo>
                <a:lnTo>
                  <a:pt x="308" y="406"/>
                </a:lnTo>
                <a:lnTo>
                  <a:pt x="306" y="409"/>
                </a:lnTo>
                <a:lnTo>
                  <a:pt x="308" y="413"/>
                </a:lnTo>
                <a:lnTo>
                  <a:pt x="315" y="415"/>
                </a:lnTo>
                <a:lnTo>
                  <a:pt x="321" y="413"/>
                </a:lnTo>
                <a:lnTo>
                  <a:pt x="326" y="408"/>
                </a:lnTo>
                <a:lnTo>
                  <a:pt x="326" y="401"/>
                </a:lnTo>
                <a:lnTo>
                  <a:pt x="334" y="406"/>
                </a:lnTo>
                <a:lnTo>
                  <a:pt x="340" y="411"/>
                </a:lnTo>
                <a:lnTo>
                  <a:pt x="340" y="411"/>
                </a:lnTo>
                <a:lnTo>
                  <a:pt x="340" y="411"/>
                </a:lnTo>
                <a:lnTo>
                  <a:pt x="340" y="411"/>
                </a:lnTo>
                <a:lnTo>
                  <a:pt x="340" y="411"/>
                </a:lnTo>
                <a:lnTo>
                  <a:pt x="346" y="412"/>
                </a:lnTo>
                <a:lnTo>
                  <a:pt x="348" y="416"/>
                </a:lnTo>
                <a:lnTo>
                  <a:pt x="348" y="419"/>
                </a:lnTo>
                <a:lnTo>
                  <a:pt x="349" y="420"/>
                </a:lnTo>
                <a:lnTo>
                  <a:pt x="348" y="419"/>
                </a:lnTo>
                <a:lnTo>
                  <a:pt x="348" y="416"/>
                </a:lnTo>
                <a:lnTo>
                  <a:pt x="344" y="415"/>
                </a:lnTo>
                <a:lnTo>
                  <a:pt x="340" y="411"/>
                </a:lnTo>
                <a:lnTo>
                  <a:pt x="335" y="411"/>
                </a:lnTo>
                <a:lnTo>
                  <a:pt x="333" y="414"/>
                </a:lnTo>
                <a:lnTo>
                  <a:pt x="333" y="422"/>
                </a:lnTo>
                <a:lnTo>
                  <a:pt x="335" y="429"/>
                </a:lnTo>
                <a:lnTo>
                  <a:pt x="342" y="435"/>
                </a:lnTo>
                <a:lnTo>
                  <a:pt x="348" y="432"/>
                </a:lnTo>
                <a:lnTo>
                  <a:pt x="354" y="426"/>
                </a:lnTo>
                <a:lnTo>
                  <a:pt x="362" y="425"/>
                </a:lnTo>
                <a:lnTo>
                  <a:pt x="362" y="432"/>
                </a:lnTo>
                <a:lnTo>
                  <a:pt x="363" y="437"/>
                </a:lnTo>
                <a:lnTo>
                  <a:pt x="367" y="447"/>
                </a:lnTo>
                <a:lnTo>
                  <a:pt x="375" y="447"/>
                </a:lnTo>
                <a:lnTo>
                  <a:pt x="382" y="444"/>
                </a:lnTo>
                <a:lnTo>
                  <a:pt x="382" y="437"/>
                </a:lnTo>
                <a:lnTo>
                  <a:pt x="384" y="441"/>
                </a:lnTo>
                <a:lnTo>
                  <a:pt x="388" y="446"/>
                </a:lnTo>
                <a:lnTo>
                  <a:pt x="390" y="450"/>
                </a:lnTo>
                <a:lnTo>
                  <a:pt x="394" y="452"/>
                </a:lnTo>
                <a:lnTo>
                  <a:pt x="408" y="459"/>
                </a:lnTo>
                <a:lnTo>
                  <a:pt x="415" y="474"/>
                </a:lnTo>
                <a:lnTo>
                  <a:pt x="422" y="474"/>
                </a:lnTo>
                <a:lnTo>
                  <a:pt x="425" y="469"/>
                </a:lnTo>
                <a:lnTo>
                  <a:pt x="423" y="468"/>
                </a:lnTo>
                <a:lnTo>
                  <a:pt x="422" y="464"/>
                </a:lnTo>
                <a:lnTo>
                  <a:pt x="421" y="463"/>
                </a:lnTo>
                <a:lnTo>
                  <a:pt x="421" y="461"/>
                </a:lnTo>
                <a:lnTo>
                  <a:pt x="421" y="461"/>
                </a:lnTo>
                <a:lnTo>
                  <a:pt x="421" y="461"/>
                </a:lnTo>
                <a:lnTo>
                  <a:pt x="422" y="463"/>
                </a:lnTo>
                <a:lnTo>
                  <a:pt x="422" y="464"/>
                </a:lnTo>
                <a:lnTo>
                  <a:pt x="424" y="466"/>
                </a:lnTo>
                <a:lnTo>
                  <a:pt x="425" y="468"/>
                </a:lnTo>
                <a:lnTo>
                  <a:pt x="432" y="471"/>
                </a:lnTo>
                <a:lnTo>
                  <a:pt x="435" y="478"/>
                </a:lnTo>
                <a:lnTo>
                  <a:pt x="436" y="480"/>
                </a:lnTo>
                <a:lnTo>
                  <a:pt x="436" y="481"/>
                </a:lnTo>
                <a:lnTo>
                  <a:pt x="436" y="481"/>
                </a:lnTo>
                <a:lnTo>
                  <a:pt x="435" y="481"/>
                </a:lnTo>
                <a:lnTo>
                  <a:pt x="435" y="481"/>
                </a:lnTo>
                <a:lnTo>
                  <a:pt x="434" y="480"/>
                </a:lnTo>
                <a:lnTo>
                  <a:pt x="432" y="480"/>
                </a:lnTo>
                <a:lnTo>
                  <a:pt x="431" y="478"/>
                </a:lnTo>
                <a:lnTo>
                  <a:pt x="424" y="477"/>
                </a:lnTo>
                <a:lnTo>
                  <a:pt x="420" y="481"/>
                </a:lnTo>
                <a:lnTo>
                  <a:pt x="420" y="484"/>
                </a:lnTo>
                <a:lnTo>
                  <a:pt x="423" y="488"/>
                </a:lnTo>
                <a:lnTo>
                  <a:pt x="424" y="494"/>
                </a:lnTo>
                <a:lnTo>
                  <a:pt x="421" y="499"/>
                </a:lnTo>
                <a:lnTo>
                  <a:pt x="418" y="490"/>
                </a:lnTo>
                <a:lnTo>
                  <a:pt x="411" y="484"/>
                </a:lnTo>
                <a:lnTo>
                  <a:pt x="409" y="482"/>
                </a:lnTo>
                <a:lnTo>
                  <a:pt x="409" y="478"/>
                </a:lnTo>
                <a:lnTo>
                  <a:pt x="411" y="477"/>
                </a:lnTo>
                <a:lnTo>
                  <a:pt x="413" y="478"/>
                </a:lnTo>
                <a:lnTo>
                  <a:pt x="416" y="477"/>
                </a:lnTo>
                <a:lnTo>
                  <a:pt x="415" y="474"/>
                </a:lnTo>
                <a:lnTo>
                  <a:pt x="411" y="474"/>
                </a:lnTo>
                <a:lnTo>
                  <a:pt x="409" y="470"/>
                </a:lnTo>
                <a:lnTo>
                  <a:pt x="406" y="466"/>
                </a:lnTo>
                <a:lnTo>
                  <a:pt x="401" y="464"/>
                </a:lnTo>
                <a:lnTo>
                  <a:pt x="395" y="467"/>
                </a:lnTo>
                <a:lnTo>
                  <a:pt x="393" y="474"/>
                </a:lnTo>
                <a:lnTo>
                  <a:pt x="388" y="464"/>
                </a:lnTo>
                <a:lnTo>
                  <a:pt x="391" y="455"/>
                </a:lnTo>
                <a:lnTo>
                  <a:pt x="379" y="452"/>
                </a:lnTo>
                <a:lnTo>
                  <a:pt x="366" y="454"/>
                </a:lnTo>
                <a:lnTo>
                  <a:pt x="362" y="461"/>
                </a:lnTo>
                <a:lnTo>
                  <a:pt x="365" y="470"/>
                </a:lnTo>
                <a:lnTo>
                  <a:pt x="370" y="473"/>
                </a:lnTo>
                <a:lnTo>
                  <a:pt x="375" y="477"/>
                </a:lnTo>
                <a:lnTo>
                  <a:pt x="370" y="473"/>
                </a:lnTo>
                <a:lnTo>
                  <a:pt x="365" y="470"/>
                </a:lnTo>
                <a:lnTo>
                  <a:pt x="356" y="463"/>
                </a:lnTo>
                <a:lnTo>
                  <a:pt x="346" y="460"/>
                </a:lnTo>
                <a:lnTo>
                  <a:pt x="337" y="459"/>
                </a:lnTo>
                <a:lnTo>
                  <a:pt x="327" y="459"/>
                </a:lnTo>
                <a:lnTo>
                  <a:pt x="333" y="461"/>
                </a:lnTo>
                <a:lnTo>
                  <a:pt x="333" y="467"/>
                </a:lnTo>
                <a:lnTo>
                  <a:pt x="333" y="471"/>
                </a:lnTo>
                <a:lnTo>
                  <a:pt x="337" y="474"/>
                </a:lnTo>
                <a:lnTo>
                  <a:pt x="339" y="474"/>
                </a:lnTo>
                <a:lnTo>
                  <a:pt x="341" y="471"/>
                </a:lnTo>
                <a:lnTo>
                  <a:pt x="342" y="470"/>
                </a:lnTo>
                <a:lnTo>
                  <a:pt x="345" y="471"/>
                </a:lnTo>
                <a:lnTo>
                  <a:pt x="345" y="473"/>
                </a:lnTo>
                <a:lnTo>
                  <a:pt x="344" y="475"/>
                </a:lnTo>
                <a:lnTo>
                  <a:pt x="342" y="477"/>
                </a:lnTo>
                <a:lnTo>
                  <a:pt x="340" y="481"/>
                </a:lnTo>
                <a:lnTo>
                  <a:pt x="349" y="477"/>
                </a:lnTo>
                <a:lnTo>
                  <a:pt x="358" y="470"/>
                </a:lnTo>
                <a:lnTo>
                  <a:pt x="360" y="471"/>
                </a:lnTo>
                <a:lnTo>
                  <a:pt x="362" y="474"/>
                </a:lnTo>
                <a:lnTo>
                  <a:pt x="360" y="478"/>
                </a:lnTo>
                <a:lnTo>
                  <a:pt x="362" y="484"/>
                </a:lnTo>
                <a:lnTo>
                  <a:pt x="363" y="485"/>
                </a:lnTo>
                <a:lnTo>
                  <a:pt x="362" y="487"/>
                </a:lnTo>
                <a:lnTo>
                  <a:pt x="360" y="490"/>
                </a:lnTo>
                <a:lnTo>
                  <a:pt x="360" y="495"/>
                </a:lnTo>
                <a:lnTo>
                  <a:pt x="361" y="496"/>
                </a:lnTo>
                <a:lnTo>
                  <a:pt x="362" y="496"/>
                </a:lnTo>
                <a:lnTo>
                  <a:pt x="365" y="497"/>
                </a:lnTo>
                <a:lnTo>
                  <a:pt x="362" y="497"/>
                </a:lnTo>
                <a:lnTo>
                  <a:pt x="361" y="496"/>
                </a:lnTo>
                <a:lnTo>
                  <a:pt x="360" y="496"/>
                </a:lnTo>
                <a:lnTo>
                  <a:pt x="360" y="495"/>
                </a:lnTo>
                <a:lnTo>
                  <a:pt x="355" y="499"/>
                </a:lnTo>
                <a:lnTo>
                  <a:pt x="355" y="506"/>
                </a:lnTo>
                <a:lnTo>
                  <a:pt x="361" y="503"/>
                </a:lnTo>
                <a:lnTo>
                  <a:pt x="365" y="497"/>
                </a:lnTo>
                <a:lnTo>
                  <a:pt x="368" y="497"/>
                </a:lnTo>
                <a:lnTo>
                  <a:pt x="372" y="495"/>
                </a:lnTo>
                <a:lnTo>
                  <a:pt x="374" y="492"/>
                </a:lnTo>
                <a:lnTo>
                  <a:pt x="376" y="494"/>
                </a:lnTo>
                <a:lnTo>
                  <a:pt x="380" y="496"/>
                </a:lnTo>
                <a:lnTo>
                  <a:pt x="384" y="496"/>
                </a:lnTo>
                <a:lnTo>
                  <a:pt x="386" y="497"/>
                </a:lnTo>
                <a:lnTo>
                  <a:pt x="388" y="497"/>
                </a:lnTo>
                <a:lnTo>
                  <a:pt x="390" y="505"/>
                </a:lnTo>
                <a:lnTo>
                  <a:pt x="391" y="513"/>
                </a:lnTo>
                <a:lnTo>
                  <a:pt x="388" y="511"/>
                </a:lnTo>
                <a:lnTo>
                  <a:pt x="388" y="508"/>
                </a:lnTo>
                <a:lnTo>
                  <a:pt x="387" y="503"/>
                </a:lnTo>
                <a:lnTo>
                  <a:pt x="382" y="502"/>
                </a:lnTo>
                <a:lnTo>
                  <a:pt x="377" y="504"/>
                </a:lnTo>
                <a:lnTo>
                  <a:pt x="376" y="509"/>
                </a:lnTo>
                <a:lnTo>
                  <a:pt x="365" y="508"/>
                </a:lnTo>
                <a:lnTo>
                  <a:pt x="355" y="513"/>
                </a:lnTo>
                <a:lnTo>
                  <a:pt x="354" y="519"/>
                </a:lnTo>
                <a:lnTo>
                  <a:pt x="356" y="524"/>
                </a:lnTo>
                <a:lnTo>
                  <a:pt x="353" y="526"/>
                </a:lnTo>
                <a:lnTo>
                  <a:pt x="349" y="525"/>
                </a:lnTo>
                <a:lnTo>
                  <a:pt x="349" y="526"/>
                </a:lnTo>
                <a:lnTo>
                  <a:pt x="349" y="526"/>
                </a:lnTo>
                <a:lnTo>
                  <a:pt x="349" y="526"/>
                </a:lnTo>
                <a:lnTo>
                  <a:pt x="349" y="526"/>
                </a:lnTo>
                <a:lnTo>
                  <a:pt x="349" y="525"/>
                </a:lnTo>
                <a:lnTo>
                  <a:pt x="348" y="519"/>
                </a:lnTo>
                <a:lnTo>
                  <a:pt x="342" y="522"/>
                </a:lnTo>
                <a:lnTo>
                  <a:pt x="339" y="524"/>
                </a:lnTo>
                <a:lnTo>
                  <a:pt x="335" y="524"/>
                </a:lnTo>
                <a:lnTo>
                  <a:pt x="335" y="524"/>
                </a:lnTo>
                <a:lnTo>
                  <a:pt x="335" y="524"/>
                </a:lnTo>
                <a:lnTo>
                  <a:pt x="333" y="534"/>
                </a:lnTo>
                <a:lnTo>
                  <a:pt x="345" y="543"/>
                </a:lnTo>
                <a:lnTo>
                  <a:pt x="347" y="534"/>
                </a:lnTo>
                <a:lnTo>
                  <a:pt x="349" y="526"/>
                </a:lnTo>
                <a:lnTo>
                  <a:pt x="349" y="532"/>
                </a:lnTo>
                <a:lnTo>
                  <a:pt x="349" y="537"/>
                </a:lnTo>
                <a:lnTo>
                  <a:pt x="351" y="543"/>
                </a:lnTo>
                <a:lnTo>
                  <a:pt x="356" y="544"/>
                </a:lnTo>
                <a:lnTo>
                  <a:pt x="356" y="544"/>
                </a:lnTo>
                <a:lnTo>
                  <a:pt x="354" y="547"/>
                </a:lnTo>
                <a:lnTo>
                  <a:pt x="354" y="552"/>
                </a:lnTo>
                <a:close/>
                <a:moveTo>
                  <a:pt x="489" y="686"/>
                </a:moveTo>
                <a:lnTo>
                  <a:pt x="490" y="692"/>
                </a:lnTo>
                <a:lnTo>
                  <a:pt x="493" y="695"/>
                </a:lnTo>
                <a:lnTo>
                  <a:pt x="494" y="694"/>
                </a:lnTo>
                <a:lnTo>
                  <a:pt x="496" y="693"/>
                </a:lnTo>
                <a:lnTo>
                  <a:pt x="494" y="690"/>
                </a:lnTo>
                <a:lnTo>
                  <a:pt x="489" y="686"/>
                </a:lnTo>
                <a:close/>
                <a:moveTo>
                  <a:pt x="415" y="774"/>
                </a:moveTo>
                <a:lnTo>
                  <a:pt x="420" y="781"/>
                </a:lnTo>
                <a:lnTo>
                  <a:pt x="420" y="789"/>
                </a:lnTo>
                <a:lnTo>
                  <a:pt x="423" y="785"/>
                </a:lnTo>
                <a:lnTo>
                  <a:pt x="428" y="784"/>
                </a:lnTo>
                <a:lnTo>
                  <a:pt x="427" y="781"/>
                </a:lnTo>
                <a:lnTo>
                  <a:pt x="425" y="777"/>
                </a:lnTo>
                <a:lnTo>
                  <a:pt x="421" y="776"/>
                </a:lnTo>
                <a:lnTo>
                  <a:pt x="415" y="774"/>
                </a:lnTo>
                <a:close/>
                <a:moveTo>
                  <a:pt x="312" y="714"/>
                </a:moveTo>
                <a:lnTo>
                  <a:pt x="312" y="715"/>
                </a:lnTo>
                <a:lnTo>
                  <a:pt x="313" y="716"/>
                </a:lnTo>
                <a:lnTo>
                  <a:pt x="313" y="715"/>
                </a:lnTo>
                <a:lnTo>
                  <a:pt x="313" y="714"/>
                </a:lnTo>
                <a:lnTo>
                  <a:pt x="313" y="714"/>
                </a:lnTo>
                <a:lnTo>
                  <a:pt x="313" y="713"/>
                </a:lnTo>
                <a:lnTo>
                  <a:pt x="312" y="714"/>
                </a:lnTo>
                <a:lnTo>
                  <a:pt x="312" y="714"/>
                </a:lnTo>
                <a:close/>
                <a:moveTo>
                  <a:pt x="381" y="686"/>
                </a:moveTo>
                <a:lnTo>
                  <a:pt x="380" y="685"/>
                </a:lnTo>
                <a:lnTo>
                  <a:pt x="380" y="685"/>
                </a:lnTo>
                <a:lnTo>
                  <a:pt x="379" y="685"/>
                </a:lnTo>
                <a:lnTo>
                  <a:pt x="377" y="685"/>
                </a:lnTo>
                <a:lnTo>
                  <a:pt x="379" y="686"/>
                </a:lnTo>
                <a:lnTo>
                  <a:pt x="380" y="686"/>
                </a:lnTo>
                <a:lnTo>
                  <a:pt x="380" y="686"/>
                </a:lnTo>
                <a:lnTo>
                  <a:pt x="381" y="686"/>
                </a:lnTo>
                <a:close/>
                <a:moveTo>
                  <a:pt x="380" y="748"/>
                </a:moveTo>
                <a:lnTo>
                  <a:pt x="380" y="747"/>
                </a:lnTo>
                <a:lnTo>
                  <a:pt x="379" y="747"/>
                </a:lnTo>
                <a:lnTo>
                  <a:pt x="379" y="747"/>
                </a:lnTo>
                <a:lnTo>
                  <a:pt x="377" y="747"/>
                </a:lnTo>
                <a:lnTo>
                  <a:pt x="377" y="748"/>
                </a:lnTo>
                <a:lnTo>
                  <a:pt x="379" y="749"/>
                </a:lnTo>
                <a:lnTo>
                  <a:pt x="379" y="748"/>
                </a:lnTo>
                <a:lnTo>
                  <a:pt x="380" y="748"/>
                </a:lnTo>
                <a:close/>
                <a:moveTo>
                  <a:pt x="306" y="669"/>
                </a:moveTo>
                <a:lnTo>
                  <a:pt x="306" y="669"/>
                </a:lnTo>
                <a:lnTo>
                  <a:pt x="306" y="669"/>
                </a:lnTo>
                <a:lnTo>
                  <a:pt x="306" y="669"/>
                </a:lnTo>
                <a:lnTo>
                  <a:pt x="306" y="669"/>
                </a:lnTo>
                <a:lnTo>
                  <a:pt x="305" y="669"/>
                </a:lnTo>
                <a:lnTo>
                  <a:pt x="305" y="669"/>
                </a:lnTo>
                <a:lnTo>
                  <a:pt x="305" y="664"/>
                </a:lnTo>
                <a:lnTo>
                  <a:pt x="304" y="659"/>
                </a:lnTo>
                <a:lnTo>
                  <a:pt x="308" y="659"/>
                </a:lnTo>
                <a:lnTo>
                  <a:pt x="312" y="659"/>
                </a:lnTo>
                <a:lnTo>
                  <a:pt x="313" y="656"/>
                </a:lnTo>
                <a:lnTo>
                  <a:pt x="315" y="655"/>
                </a:lnTo>
                <a:lnTo>
                  <a:pt x="313" y="656"/>
                </a:lnTo>
                <a:lnTo>
                  <a:pt x="312" y="659"/>
                </a:lnTo>
                <a:lnTo>
                  <a:pt x="312" y="663"/>
                </a:lnTo>
                <a:lnTo>
                  <a:pt x="312" y="665"/>
                </a:lnTo>
                <a:lnTo>
                  <a:pt x="314" y="664"/>
                </a:lnTo>
                <a:lnTo>
                  <a:pt x="317" y="663"/>
                </a:lnTo>
                <a:lnTo>
                  <a:pt x="314" y="664"/>
                </a:lnTo>
                <a:lnTo>
                  <a:pt x="312" y="665"/>
                </a:lnTo>
                <a:lnTo>
                  <a:pt x="311" y="666"/>
                </a:lnTo>
                <a:lnTo>
                  <a:pt x="310" y="669"/>
                </a:lnTo>
                <a:lnTo>
                  <a:pt x="307" y="669"/>
                </a:lnTo>
                <a:lnTo>
                  <a:pt x="306" y="669"/>
                </a:lnTo>
                <a:close/>
                <a:moveTo>
                  <a:pt x="308" y="674"/>
                </a:moveTo>
                <a:lnTo>
                  <a:pt x="310" y="674"/>
                </a:lnTo>
                <a:lnTo>
                  <a:pt x="312" y="673"/>
                </a:lnTo>
                <a:lnTo>
                  <a:pt x="321" y="672"/>
                </a:lnTo>
                <a:lnTo>
                  <a:pt x="328" y="665"/>
                </a:lnTo>
                <a:lnTo>
                  <a:pt x="328" y="665"/>
                </a:lnTo>
                <a:lnTo>
                  <a:pt x="328" y="665"/>
                </a:lnTo>
                <a:lnTo>
                  <a:pt x="327" y="664"/>
                </a:lnTo>
                <a:lnTo>
                  <a:pt x="326" y="663"/>
                </a:lnTo>
                <a:lnTo>
                  <a:pt x="326" y="658"/>
                </a:lnTo>
                <a:lnTo>
                  <a:pt x="328" y="656"/>
                </a:lnTo>
                <a:lnTo>
                  <a:pt x="326" y="658"/>
                </a:lnTo>
                <a:lnTo>
                  <a:pt x="326" y="663"/>
                </a:lnTo>
                <a:lnTo>
                  <a:pt x="327" y="664"/>
                </a:lnTo>
                <a:lnTo>
                  <a:pt x="328" y="665"/>
                </a:lnTo>
                <a:lnTo>
                  <a:pt x="331" y="665"/>
                </a:lnTo>
                <a:lnTo>
                  <a:pt x="332" y="665"/>
                </a:lnTo>
                <a:lnTo>
                  <a:pt x="338" y="667"/>
                </a:lnTo>
                <a:lnTo>
                  <a:pt x="342" y="664"/>
                </a:lnTo>
                <a:lnTo>
                  <a:pt x="344" y="660"/>
                </a:lnTo>
                <a:lnTo>
                  <a:pt x="340" y="657"/>
                </a:lnTo>
                <a:lnTo>
                  <a:pt x="340" y="657"/>
                </a:lnTo>
                <a:lnTo>
                  <a:pt x="340" y="657"/>
                </a:lnTo>
                <a:lnTo>
                  <a:pt x="338" y="656"/>
                </a:lnTo>
                <a:lnTo>
                  <a:pt x="339" y="653"/>
                </a:lnTo>
                <a:lnTo>
                  <a:pt x="341" y="653"/>
                </a:lnTo>
                <a:lnTo>
                  <a:pt x="342" y="652"/>
                </a:lnTo>
                <a:lnTo>
                  <a:pt x="342" y="651"/>
                </a:lnTo>
                <a:lnTo>
                  <a:pt x="342" y="651"/>
                </a:lnTo>
                <a:lnTo>
                  <a:pt x="342" y="651"/>
                </a:lnTo>
                <a:lnTo>
                  <a:pt x="342" y="652"/>
                </a:lnTo>
                <a:lnTo>
                  <a:pt x="346" y="653"/>
                </a:lnTo>
                <a:lnTo>
                  <a:pt x="348" y="656"/>
                </a:lnTo>
                <a:lnTo>
                  <a:pt x="353" y="658"/>
                </a:lnTo>
                <a:lnTo>
                  <a:pt x="358" y="656"/>
                </a:lnTo>
                <a:lnTo>
                  <a:pt x="359" y="651"/>
                </a:lnTo>
                <a:lnTo>
                  <a:pt x="358" y="646"/>
                </a:lnTo>
                <a:lnTo>
                  <a:pt x="354" y="643"/>
                </a:lnTo>
                <a:lnTo>
                  <a:pt x="349" y="643"/>
                </a:lnTo>
                <a:lnTo>
                  <a:pt x="349" y="643"/>
                </a:lnTo>
                <a:lnTo>
                  <a:pt x="348" y="643"/>
                </a:lnTo>
                <a:lnTo>
                  <a:pt x="348" y="635"/>
                </a:lnTo>
                <a:lnTo>
                  <a:pt x="344" y="628"/>
                </a:lnTo>
                <a:lnTo>
                  <a:pt x="345" y="627"/>
                </a:lnTo>
                <a:lnTo>
                  <a:pt x="346" y="625"/>
                </a:lnTo>
                <a:lnTo>
                  <a:pt x="346" y="623"/>
                </a:lnTo>
                <a:lnTo>
                  <a:pt x="345" y="622"/>
                </a:lnTo>
                <a:lnTo>
                  <a:pt x="346" y="623"/>
                </a:lnTo>
                <a:lnTo>
                  <a:pt x="346" y="625"/>
                </a:lnTo>
                <a:lnTo>
                  <a:pt x="353" y="634"/>
                </a:lnTo>
                <a:lnTo>
                  <a:pt x="363" y="632"/>
                </a:lnTo>
                <a:lnTo>
                  <a:pt x="366" y="634"/>
                </a:lnTo>
                <a:lnTo>
                  <a:pt x="366" y="635"/>
                </a:lnTo>
                <a:lnTo>
                  <a:pt x="361" y="637"/>
                </a:lnTo>
                <a:lnTo>
                  <a:pt x="360" y="643"/>
                </a:lnTo>
                <a:lnTo>
                  <a:pt x="366" y="646"/>
                </a:lnTo>
                <a:lnTo>
                  <a:pt x="372" y="644"/>
                </a:lnTo>
                <a:lnTo>
                  <a:pt x="374" y="644"/>
                </a:lnTo>
                <a:lnTo>
                  <a:pt x="376" y="643"/>
                </a:lnTo>
                <a:lnTo>
                  <a:pt x="376" y="644"/>
                </a:lnTo>
                <a:lnTo>
                  <a:pt x="377" y="646"/>
                </a:lnTo>
                <a:lnTo>
                  <a:pt x="370" y="651"/>
                </a:lnTo>
                <a:lnTo>
                  <a:pt x="365" y="655"/>
                </a:lnTo>
                <a:lnTo>
                  <a:pt x="361" y="657"/>
                </a:lnTo>
                <a:lnTo>
                  <a:pt x="361" y="662"/>
                </a:lnTo>
                <a:lnTo>
                  <a:pt x="363" y="664"/>
                </a:lnTo>
                <a:lnTo>
                  <a:pt x="366" y="664"/>
                </a:lnTo>
                <a:lnTo>
                  <a:pt x="375" y="658"/>
                </a:lnTo>
                <a:lnTo>
                  <a:pt x="382" y="648"/>
                </a:lnTo>
                <a:lnTo>
                  <a:pt x="383" y="648"/>
                </a:lnTo>
                <a:lnTo>
                  <a:pt x="384" y="646"/>
                </a:lnTo>
                <a:lnTo>
                  <a:pt x="388" y="646"/>
                </a:lnTo>
                <a:lnTo>
                  <a:pt x="389" y="650"/>
                </a:lnTo>
                <a:lnTo>
                  <a:pt x="389" y="652"/>
                </a:lnTo>
                <a:lnTo>
                  <a:pt x="390" y="653"/>
                </a:lnTo>
                <a:lnTo>
                  <a:pt x="393" y="655"/>
                </a:lnTo>
                <a:lnTo>
                  <a:pt x="396" y="652"/>
                </a:lnTo>
                <a:lnTo>
                  <a:pt x="399" y="650"/>
                </a:lnTo>
                <a:lnTo>
                  <a:pt x="402" y="646"/>
                </a:lnTo>
                <a:lnTo>
                  <a:pt x="402" y="650"/>
                </a:lnTo>
                <a:lnTo>
                  <a:pt x="403" y="652"/>
                </a:lnTo>
                <a:lnTo>
                  <a:pt x="401" y="655"/>
                </a:lnTo>
                <a:lnTo>
                  <a:pt x="399" y="657"/>
                </a:lnTo>
                <a:lnTo>
                  <a:pt x="394" y="662"/>
                </a:lnTo>
                <a:lnTo>
                  <a:pt x="393" y="667"/>
                </a:lnTo>
                <a:lnTo>
                  <a:pt x="397" y="671"/>
                </a:lnTo>
                <a:lnTo>
                  <a:pt x="404" y="670"/>
                </a:lnTo>
                <a:lnTo>
                  <a:pt x="403" y="673"/>
                </a:lnTo>
                <a:lnTo>
                  <a:pt x="400" y="673"/>
                </a:lnTo>
                <a:lnTo>
                  <a:pt x="394" y="673"/>
                </a:lnTo>
                <a:lnTo>
                  <a:pt x="388" y="674"/>
                </a:lnTo>
                <a:lnTo>
                  <a:pt x="388" y="671"/>
                </a:lnTo>
                <a:lnTo>
                  <a:pt x="386" y="670"/>
                </a:lnTo>
                <a:lnTo>
                  <a:pt x="381" y="673"/>
                </a:lnTo>
                <a:lnTo>
                  <a:pt x="376" y="677"/>
                </a:lnTo>
                <a:lnTo>
                  <a:pt x="381" y="679"/>
                </a:lnTo>
                <a:lnTo>
                  <a:pt x="383" y="681"/>
                </a:lnTo>
                <a:lnTo>
                  <a:pt x="384" y="688"/>
                </a:lnTo>
                <a:lnTo>
                  <a:pt x="388" y="694"/>
                </a:lnTo>
                <a:lnTo>
                  <a:pt x="389" y="698"/>
                </a:lnTo>
                <a:lnTo>
                  <a:pt x="388" y="701"/>
                </a:lnTo>
                <a:lnTo>
                  <a:pt x="383" y="705"/>
                </a:lnTo>
                <a:lnTo>
                  <a:pt x="377" y="706"/>
                </a:lnTo>
                <a:lnTo>
                  <a:pt x="375" y="704"/>
                </a:lnTo>
                <a:lnTo>
                  <a:pt x="376" y="700"/>
                </a:lnTo>
                <a:lnTo>
                  <a:pt x="375" y="699"/>
                </a:lnTo>
                <a:lnTo>
                  <a:pt x="374" y="698"/>
                </a:lnTo>
                <a:lnTo>
                  <a:pt x="368" y="697"/>
                </a:lnTo>
                <a:lnTo>
                  <a:pt x="367" y="692"/>
                </a:lnTo>
                <a:lnTo>
                  <a:pt x="363" y="687"/>
                </a:lnTo>
                <a:lnTo>
                  <a:pt x="360" y="685"/>
                </a:lnTo>
                <a:lnTo>
                  <a:pt x="361" y="678"/>
                </a:lnTo>
                <a:lnTo>
                  <a:pt x="355" y="673"/>
                </a:lnTo>
                <a:lnTo>
                  <a:pt x="347" y="666"/>
                </a:lnTo>
                <a:lnTo>
                  <a:pt x="339" y="671"/>
                </a:lnTo>
                <a:lnTo>
                  <a:pt x="338" y="673"/>
                </a:lnTo>
                <a:lnTo>
                  <a:pt x="339" y="676"/>
                </a:lnTo>
                <a:lnTo>
                  <a:pt x="345" y="678"/>
                </a:lnTo>
                <a:lnTo>
                  <a:pt x="349" y="679"/>
                </a:lnTo>
                <a:lnTo>
                  <a:pt x="352" y="690"/>
                </a:lnTo>
                <a:lnTo>
                  <a:pt x="359" y="697"/>
                </a:lnTo>
                <a:lnTo>
                  <a:pt x="359" y="697"/>
                </a:lnTo>
                <a:lnTo>
                  <a:pt x="360" y="700"/>
                </a:lnTo>
                <a:lnTo>
                  <a:pt x="362" y="699"/>
                </a:lnTo>
                <a:lnTo>
                  <a:pt x="367" y="706"/>
                </a:lnTo>
                <a:lnTo>
                  <a:pt x="372" y="713"/>
                </a:lnTo>
                <a:lnTo>
                  <a:pt x="375" y="718"/>
                </a:lnTo>
                <a:lnTo>
                  <a:pt x="380" y="716"/>
                </a:lnTo>
                <a:lnTo>
                  <a:pt x="382" y="714"/>
                </a:lnTo>
                <a:lnTo>
                  <a:pt x="386" y="713"/>
                </a:lnTo>
                <a:lnTo>
                  <a:pt x="386" y="713"/>
                </a:lnTo>
                <a:lnTo>
                  <a:pt x="386" y="713"/>
                </a:lnTo>
                <a:lnTo>
                  <a:pt x="386" y="713"/>
                </a:lnTo>
                <a:lnTo>
                  <a:pt x="386" y="716"/>
                </a:lnTo>
                <a:lnTo>
                  <a:pt x="388" y="718"/>
                </a:lnTo>
                <a:lnTo>
                  <a:pt x="391" y="719"/>
                </a:lnTo>
                <a:lnTo>
                  <a:pt x="393" y="721"/>
                </a:lnTo>
                <a:lnTo>
                  <a:pt x="389" y="722"/>
                </a:lnTo>
                <a:lnTo>
                  <a:pt x="387" y="722"/>
                </a:lnTo>
                <a:lnTo>
                  <a:pt x="379" y="722"/>
                </a:lnTo>
                <a:lnTo>
                  <a:pt x="373" y="728"/>
                </a:lnTo>
                <a:lnTo>
                  <a:pt x="372" y="730"/>
                </a:lnTo>
                <a:lnTo>
                  <a:pt x="373" y="734"/>
                </a:lnTo>
                <a:lnTo>
                  <a:pt x="375" y="735"/>
                </a:lnTo>
                <a:lnTo>
                  <a:pt x="379" y="734"/>
                </a:lnTo>
                <a:lnTo>
                  <a:pt x="382" y="729"/>
                </a:lnTo>
                <a:lnTo>
                  <a:pt x="388" y="725"/>
                </a:lnTo>
                <a:lnTo>
                  <a:pt x="389" y="732"/>
                </a:lnTo>
                <a:lnTo>
                  <a:pt x="391" y="739"/>
                </a:lnTo>
                <a:lnTo>
                  <a:pt x="391" y="739"/>
                </a:lnTo>
                <a:lnTo>
                  <a:pt x="391" y="739"/>
                </a:lnTo>
                <a:lnTo>
                  <a:pt x="391" y="739"/>
                </a:lnTo>
                <a:lnTo>
                  <a:pt x="387" y="736"/>
                </a:lnTo>
                <a:lnTo>
                  <a:pt x="382" y="737"/>
                </a:lnTo>
                <a:lnTo>
                  <a:pt x="381" y="740"/>
                </a:lnTo>
                <a:lnTo>
                  <a:pt x="381" y="743"/>
                </a:lnTo>
                <a:lnTo>
                  <a:pt x="384" y="746"/>
                </a:lnTo>
                <a:lnTo>
                  <a:pt x="388" y="746"/>
                </a:lnTo>
                <a:lnTo>
                  <a:pt x="391" y="744"/>
                </a:lnTo>
                <a:lnTo>
                  <a:pt x="393" y="741"/>
                </a:lnTo>
                <a:lnTo>
                  <a:pt x="393" y="741"/>
                </a:lnTo>
                <a:lnTo>
                  <a:pt x="393" y="741"/>
                </a:lnTo>
                <a:lnTo>
                  <a:pt x="401" y="744"/>
                </a:lnTo>
                <a:lnTo>
                  <a:pt x="410" y="741"/>
                </a:lnTo>
                <a:lnTo>
                  <a:pt x="416" y="732"/>
                </a:lnTo>
                <a:lnTo>
                  <a:pt x="422" y="725"/>
                </a:lnTo>
                <a:lnTo>
                  <a:pt x="423" y="728"/>
                </a:lnTo>
                <a:lnTo>
                  <a:pt x="428" y="729"/>
                </a:lnTo>
                <a:lnTo>
                  <a:pt x="428" y="734"/>
                </a:lnTo>
                <a:lnTo>
                  <a:pt x="431" y="735"/>
                </a:lnTo>
                <a:lnTo>
                  <a:pt x="431" y="739"/>
                </a:lnTo>
                <a:lnTo>
                  <a:pt x="429" y="742"/>
                </a:lnTo>
                <a:lnTo>
                  <a:pt x="424" y="741"/>
                </a:lnTo>
                <a:lnTo>
                  <a:pt x="420" y="739"/>
                </a:lnTo>
                <a:lnTo>
                  <a:pt x="416" y="743"/>
                </a:lnTo>
                <a:lnTo>
                  <a:pt x="411" y="748"/>
                </a:lnTo>
                <a:lnTo>
                  <a:pt x="408" y="748"/>
                </a:lnTo>
                <a:lnTo>
                  <a:pt x="406" y="750"/>
                </a:lnTo>
                <a:lnTo>
                  <a:pt x="407" y="753"/>
                </a:lnTo>
                <a:lnTo>
                  <a:pt x="409" y="756"/>
                </a:lnTo>
                <a:lnTo>
                  <a:pt x="409" y="758"/>
                </a:lnTo>
                <a:lnTo>
                  <a:pt x="410" y="760"/>
                </a:lnTo>
                <a:lnTo>
                  <a:pt x="418" y="760"/>
                </a:lnTo>
                <a:lnTo>
                  <a:pt x="424" y="751"/>
                </a:lnTo>
                <a:lnTo>
                  <a:pt x="425" y="756"/>
                </a:lnTo>
                <a:lnTo>
                  <a:pt x="427" y="761"/>
                </a:lnTo>
                <a:lnTo>
                  <a:pt x="431" y="757"/>
                </a:lnTo>
                <a:lnTo>
                  <a:pt x="431" y="751"/>
                </a:lnTo>
                <a:lnTo>
                  <a:pt x="431" y="750"/>
                </a:lnTo>
                <a:lnTo>
                  <a:pt x="432" y="749"/>
                </a:lnTo>
                <a:lnTo>
                  <a:pt x="441" y="750"/>
                </a:lnTo>
                <a:lnTo>
                  <a:pt x="449" y="754"/>
                </a:lnTo>
                <a:lnTo>
                  <a:pt x="439" y="756"/>
                </a:lnTo>
                <a:lnTo>
                  <a:pt x="439" y="765"/>
                </a:lnTo>
                <a:lnTo>
                  <a:pt x="430" y="765"/>
                </a:lnTo>
                <a:lnTo>
                  <a:pt x="425" y="776"/>
                </a:lnTo>
                <a:lnTo>
                  <a:pt x="430" y="778"/>
                </a:lnTo>
                <a:lnTo>
                  <a:pt x="431" y="784"/>
                </a:lnTo>
                <a:lnTo>
                  <a:pt x="435" y="784"/>
                </a:lnTo>
                <a:lnTo>
                  <a:pt x="436" y="788"/>
                </a:lnTo>
                <a:lnTo>
                  <a:pt x="432" y="786"/>
                </a:lnTo>
                <a:lnTo>
                  <a:pt x="431" y="784"/>
                </a:lnTo>
                <a:lnTo>
                  <a:pt x="429" y="784"/>
                </a:lnTo>
                <a:lnTo>
                  <a:pt x="428" y="784"/>
                </a:lnTo>
                <a:lnTo>
                  <a:pt x="427" y="788"/>
                </a:lnTo>
                <a:lnTo>
                  <a:pt x="427" y="791"/>
                </a:lnTo>
                <a:lnTo>
                  <a:pt x="427" y="795"/>
                </a:lnTo>
                <a:lnTo>
                  <a:pt x="427" y="798"/>
                </a:lnTo>
                <a:lnTo>
                  <a:pt x="422" y="796"/>
                </a:lnTo>
                <a:lnTo>
                  <a:pt x="416" y="793"/>
                </a:lnTo>
                <a:lnTo>
                  <a:pt x="415" y="796"/>
                </a:lnTo>
                <a:lnTo>
                  <a:pt x="415" y="798"/>
                </a:lnTo>
                <a:lnTo>
                  <a:pt x="420" y="799"/>
                </a:lnTo>
                <a:lnTo>
                  <a:pt x="421" y="803"/>
                </a:lnTo>
                <a:lnTo>
                  <a:pt x="422" y="804"/>
                </a:lnTo>
                <a:lnTo>
                  <a:pt x="422" y="805"/>
                </a:lnTo>
                <a:lnTo>
                  <a:pt x="421" y="805"/>
                </a:lnTo>
                <a:lnTo>
                  <a:pt x="420" y="804"/>
                </a:lnTo>
                <a:lnTo>
                  <a:pt x="416" y="803"/>
                </a:lnTo>
                <a:lnTo>
                  <a:pt x="414" y="798"/>
                </a:lnTo>
                <a:lnTo>
                  <a:pt x="410" y="796"/>
                </a:lnTo>
                <a:lnTo>
                  <a:pt x="408" y="799"/>
                </a:lnTo>
                <a:lnTo>
                  <a:pt x="409" y="802"/>
                </a:lnTo>
                <a:lnTo>
                  <a:pt x="409" y="804"/>
                </a:lnTo>
                <a:lnTo>
                  <a:pt x="409" y="804"/>
                </a:lnTo>
                <a:lnTo>
                  <a:pt x="408" y="804"/>
                </a:lnTo>
                <a:lnTo>
                  <a:pt x="408" y="802"/>
                </a:lnTo>
                <a:lnTo>
                  <a:pt x="407" y="800"/>
                </a:lnTo>
                <a:lnTo>
                  <a:pt x="400" y="796"/>
                </a:lnTo>
                <a:lnTo>
                  <a:pt x="393" y="792"/>
                </a:lnTo>
                <a:lnTo>
                  <a:pt x="396" y="792"/>
                </a:lnTo>
                <a:lnTo>
                  <a:pt x="399" y="790"/>
                </a:lnTo>
                <a:lnTo>
                  <a:pt x="400" y="788"/>
                </a:lnTo>
                <a:lnTo>
                  <a:pt x="403" y="789"/>
                </a:lnTo>
                <a:lnTo>
                  <a:pt x="407" y="792"/>
                </a:lnTo>
                <a:lnTo>
                  <a:pt x="413" y="790"/>
                </a:lnTo>
                <a:lnTo>
                  <a:pt x="415" y="783"/>
                </a:lnTo>
                <a:lnTo>
                  <a:pt x="414" y="776"/>
                </a:lnTo>
                <a:lnTo>
                  <a:pt x="409" y="769"/>
                </a:lnTo>
                <a:lnTo>
                  <a:pt x="409" y="761"/>
                </a:lnTo>
                <a:lnTo>
                  <a:pt x="402" y="756"/>
                </a:lnTo>
                <a:lnTo>
                  <a:pt x="395" y="760"/>
                </a:lnTo>
                <a:lnTo>
                  <a:pt x="393" y="761"/>
                </a:lnTo>
                <a:lnTo>
                  <a:pt x="389" y="758"/>
                </a:lnTo>
                <a:lnTo>
                  <a:pt x="384" y="754"/>
                </a:lnTo>
                <a:lnTo>
                  <a:pt x="376" y="754"/>
                </a:lnTo>
                <a:lnTo>
                  <a:pt x="367" y="761"/>
                </a:lnTo>
                <a:lnTo>
                  <a:pt x="366" y="772"/>
                </a:lnTo>
                <a:lnTo>
                  <a:pt x="370" y="774"/>
                </a:lnTo>
                <a:lnTo>
                  <a:pt x="372" y="778"/>
                </a:lnTo>
                <a:lnTo>
                  <a:pt x="377" y="778"/>
                </a:lnTo>
                <a:lnTo>
                  <a:pt x="382" y="782"/>
                </a:lnTo>
                <a:lnTo>
                  <a:pt x="383" y="783"/>
                </a:lnTo>
                <a:lnTo>
                  <a:pt x="384" y="783"/>
                </a:lnTo>
                <a:lnTo>
                  <a:pt x="390" y="786"/>
                </a:lnTo>
                <a:lnTo>
                  <a:pt x="393" y="792"/>
                </a:lnTo>
                <a:lnTo>
                  <a:pt x="391" y="792"/>
                </a:lnTo>
                <a:lnTo>
                  <a:pt x="389" y="792"/>
                </a:lnTo>
                <a:lnTo>
                  <a:pt x="387" y="796"/>
                </a:lnTo>
                <a:lnTo>
                  <a:pt x="383" y="797"/>
                </a:lnTo>
                <a:lnTo>
                  <a:pt x="382" y="791"/>
                </a:lnTo>
                <a:lnTo>
                  <a:pt x="383" y="785"/>
                </a:lnTo>
                <a:lnTo>
                  <a:pt x="383" y="785"/>
                </a:lnTo>
                <a:lnTo>
                  <a:pt x="383" y="784"/>
                </a:lnTo>
                <a:lnTo>
                  <a:pt x="383" y="783"/>
                </a:lnTo>
                <a:lnTo>
                  <a:pt x="382" y="782"/>
                </a:lnTo>
                <a:lnTo>
                  <a:pt x="376" y="782"/>
                </a:lnTo>
                <a:lnTo>
                  <a:pt x="370" y="778"/>
                </a:lnTo>
                <a:lnTo>
                  <a:pt x="366" y="778"/>
                </a:lnTo>
                <a:lnTo>
                  <a:pt x="366" y="774"/>
                </a:lnTo>
                <a:lnTo>
                  <a:pt x="360" y="771"/>
                </a:lnTo>
                <a:lnTo>
                  <a:pt x="355" y="768"/>
                </a:lnTo>
                <a:lnTo>
                  <a:pt x="348" y="767"/>
                </a:lnTo>
                <a:lnTo>
                  <a:pt x="345" y="777"/>
                </a:lnTo>
                <a:lnTo>
                  <a:pt x="339" y="775"/>
                </a:lnTo>
                <a:lnTo>
                  <a:pt x="335" y="771"/>
                </a:lnTo>
                <a:lnTo>
                  <a:pt x="328" y="767"/>
                </a:lnTo>
                <a:lnTo>
                  <a:pt x="324" y="760"/>
                </a:lnTo>
                <a:lnTo>
                  <a:pt x="321" y="756"/>
                </a:lnTo>
                <a:lnTo>
                  <a:pt x="317" y="756"/>
                </a:lnTo>
                <a:lnTo>
                  <a:pt x="314" y="756"/>
                </a:lnTo>
                <a:lnTo>
                  <a:pt x="313" y="755"/>
                </a:lnTo>
                <a:lnTo>
                  <a:pt x="306" y="748"/>
                </a:lnTo>
                <a:lnTo>
                  <a:pt x="298" y="741"/>
                </a:lnTo>
                <a:lnTo>
                  <a:pt x="294" y="736"/>
                </a:lnTo>
                <a:lnTo>
                  <a:pt x="289" y="740"/>
                </a:lnTo>
                <a:lnTo>
                  <a:pt x="286" y="740"/>
                </a:lnTo>
                <a:lnTo>
                  <a:pt x="285" y="739"/>
                </a:lnTo>
                <a:lnTo>
                  <a:pt x="280" y="732"/>
                </a:lnTo>
                <a:lnTo>
                  <a:pt x="280" y="725"/>
                </a:lnTo>
                <a:lnTo>
                  <a:pt x="276" y="721"/>
                </a:lnTo>
                <a:lnTo>
                  <a:pt x="270" y="718"/>
                </a:lnTo>
                <a:lnTo>
                  <a:pt x="276" y="721"/>
                </a:lnTo>
                <a:lnTo>
                  <a:pt x="280" y="725"/>
                </a:lnTo>
                <a:lnTo>
                  <a:pt x="282" y="725"/>
                </a:lnTo>
                <a:lnTo>
                  <a:pt x="283" y="725"/>
                </a:lnTo>
                <a:lnTo>
                  <a:pt x="285" y="725"/>
                </a:lnTo>
                <a:lnTo>
                  <a:pt x="286" y="725"/>
                </a:lnTo>
                <a:lnTo>
                  <a:pt x="290" y="728"/>
                </a:lnTo>
                <a:lnTo>
                  <a:pt x="293" y="728"/>
                </a:lnTo>
                <a:lnTo>
                  <a:pt x="296" y="730"/>
                </a:lnTo>
                <a:lnTo>
                  <a:pt x="296" y="733"/>
                </a:lnTo>
                <a:lnTo>
                  <a:pt x="299" y="739"/>
                </a:lnTo>
                <a:lnTo>
                  <a:pt x="304" y="740"/>
                </a:lnTo>
                <a:lnTo>
                  <a:pt x="305" y="736"/>
                </a:lnTo>
                <a:lnTo>
                  <a:pt x="303" y="732"/>
                </a:lnTo>
                <a:lnTo>
                  <a:pt x="303" y="730"/>
                </a:lnTo>
                <a:lnTo>
                  <a:pt x="303" y="729"/>
                </a:lnTo>
                <a:lnTo>
                  <a:pt x="311" y="728"/>
                </a:lnTo>
                <a:lnTo>
                  <a:pt x="317" y="722"/>
                </a:lnTo>
                <a:lnTo>
                  <a:pt x="317" y="722"/>
                </a:lnTo>
                <a:lnTo>
                  <a:pt x="317" y="728"/>
                </a:lnTo>
                <a:lnTo>
                  <a:pt x="313" y="733"/>
                </a:lnTo>
                <a:lnTo>
                  <a:pt x="312" y="735"/>
                </a:lnTo>
                <a:lnTo>
                  <a:pt x="313" y="737"/>
                </a:lnTo>
                <a:lnTo>
                  <a:pt x="314" y="739"/>
                </a:lnTo>
                <a:lnTo>
                  <a:pt x="318" y="739"/>
                </a:lnTo>
                <a:lnTo>
                  <a:pt x="320" y="736"/>
                </a:lnTo>
                <a:lnTo>
                  <a:pt x="322" y="735"/>
                </a:lnTo>
                <a:lnTo>
                  <a:pt x="324" y="742"/>
                </a:lnTo>
                <a:lnTo>
                  <a:pt x="327" y="747"/>
                </a:lnTo>
                <a:lnTo>
                  <a:pt x="328" y="750"/>
                </a:lnTo>
                <a:lnTo>
                  <a:pt x="332" y="749"/>
                </a:lnTo>
                <a:lnTo>
                  <a:pt x="334" y="746"/>
                </a:lnTo>
                <a:lnTo>
                  <a:pt x="333" y="742"/>
                </a:lnTo>
                <a:lnTo>
                  <a:pt x="328" y="737"/>
                </a:lnTo>
                <a:lnTo>
                  <a:pt x="322" y="735"/>
                </a:lnTo>
                <a:lnTo>
                  <a:pt x="322" y="735"/>
                </a:lnTo>
                <a:lnTo>
                  <a:pt x="324" y="727"/>
                </a:lnTo>
                <a:lnTo>
                  <a:pt x="317" y="722"/>
                </a:lnTo>
                <a:lnTo>
                  <a:pt x="310" y="719"/>
                </a:lnTo>
                <a:lnTo>
                  <a:pt x="301" y="722"/>
                </a:lnTo>
                <a:lnTo>
                  <a:pt x="301" y="716"/>
                </a:lnTo>
                <a:lnTo>
                  <a:pt x="300" y="712"/>
                </a:lnTo>
                <a:lnTo>
                  <a:pt x="301" y="709"/>
                </a:lnTo>
                <a:lnTo>
                  <a:pt x="300" y="707"/>
                </a:lnTo>
                <a:lnTo>
                  <a:pt x="298" y="708"/>
                </a:lnTo>
                <a:lnTo>
                  <a:pt x="297" y="712"/>
                </a:lnTo>
                <a:lnTo>
                  <a:pt x="293" y="713"/>
                </a:lnTo>
                <a:lnTo>
                  <a:pt x="290" y="715"/>
                </a:lnTo>
                <a:lnTo>
                  <a:pt x="282" y="719"/>
                </a:lnTo>
                <a:lnTo>
                  <a:pt x="276" y="712"/>
                </a:lnTo>
                <a:lnTo>
                  <a:pt x="278" y="711"/>
                </a:lnTo>
                <a:lnTo>
                  <a:pt x="279" y="708"/>
                </a:lnTo>
                <a:lnTo>
                  <a:pt x="279" y="708"/>
                </a:lnTo>
                <a:lnTo>
                  <a:pt x="279" y="708"/>
                </a:lnTo>
                <a:lnTo>
                  <a:pt x="283" y="708"/>
                </a:lnTo>
                <a:lnTo>
                  <a:pt x="285" y="706"/>
                </a:lnTo>
                <a:lnTo>
                  <a:pt x="283" y="702"/>
                </a:lnTo>
                <a:lnTo>
                  <a:pt x="279" y="701"/>
                </a:lnTo>
                <a:lnTo>
                  <a:pt x="280" y="698"/>
                </a:lnTo>
                <a:lnTo>
                  <a:pt x="284" y="694"/>
                </a:lnTo>
                <a:lnTo>
                  <a:pt x="277" y="693"/>
                </a:lnTo>
                <a:lnTo>
                  <a:pt x="270" y="692"/>
                </a:lnTo>
                <a:lnTo>
                  <a:pt x="269" y="691"/>
                </a:lnTo>
                <a:lnTo>
                  <a:pt x="269" y="690"/>
                </a:lnTo>
                <a:lnTo>
                  <a:pt x="270" y="686"/>
                </a:lnTo>
                <a:lnTo>
                  <a:pt x="272" y="679"/>
                </a:lnTo>
                <a:lnTo>
                  <a:pt x="261" y="685"/>
                </a:lnTo>
                <a:lnTo>
                  <a:pt x="249" y="686"/>
                </a:lnTo>
                <a:lnTo>
                  <a:pt x="248" y="683"/>
                </a:lnTo>
                <a:lnTo>
                  <a:pt x="246" y="679"/>
                </a:lnTo>
                <a:lnTo>
                  <a:pt x="255" y="677"/>
                </a:lnTo>
                <a:lnTo>
                  <a:pt x="263" y="674"/>
                </a:lnTo>
                <a:lnTo>
                  <a:pt x="270" y="671"/>
                </a:lnTo>
                <a:lnTo>
                  <a:pt x="273" y="663"/>
                </a:lnTo>
                <a:lnTo>
                  <a:pt x="275" y="659"/>
                </a:lnTo>
                <a:lnTo>
                  <a:pt x="277" y="659"/>
                </a:lnTo>
                <a:lnTo>
                  <a:pt x="284" y="662"/>
                </a:lnTo>
                <a:lnTo>
                  <a:pt x="291" y="657"/>
                </a:lnTo>
                <a:lnTo>
                  <a:pt x="292" y="658"/>
                </a:lnTo>
                <a:lnTo>
                  <a:pt x="293" y="659"/>
                </a:lnTo>
                <a:lnTo>
                  <a:pt x="285" y="665"/>
                </a:lnTo>
                <a:lnTo>
                  <a:pt x="277" y="670"/>
                </a:lnTo>
                <a:lnTo>
                  <a:pt x="290" y="669"/>
                </a:lnTo>
                <a:lnTo>
                  <a:pt x="301" y="665"/>
                </a:lnTo>
                <a:lnTo>
                  <a:pt x="300" y="667"/>
                </a:lnTo>
                <a:lnTo>
                  <a:pt x="300" y="669"/>
                </a:lnTo>
                <a:lnTo>
                  <a:pt x="290" y="674"/>
                </a:lnTo>
                <a:lnTo>
                  <a:pt x="289" y="686"/>
                </a:lnTo>
                <a:lnTo>
                  <a:pt x="289" y="695"/>
                </a:lnTo>
                <a:lnTo>
                  <a:pt x="298" y="695"/>
                </a:lnTo>
                <a:lnTo>
                  <a:pt x="307" y="695"/>
                </a:lnTo>
                <a:lnTo>
                  <a:pt x="315" y="691"/>
                </a:lnTo>
                <a:lnTo>
                  <a:pt x="318" y="687"/>
                </a:lnTo>
                <a:lnTo>
                  <a:pt x="317" y="685"/>
                </a:lnTo>
                <a:lnTo>
                  <a:pt x="314" y="681"/>
                </a:lnTo>
                <a:lnTo>
                  <a:pt x="311" y="684"/>
                </a:lnTo>
                <a:lnTo>
                  <a:pt x="308" y="686"/>
                </a:lnTo>
                <a:lnTo>
                  <a:pt x="305" y="686"/>
                </a:lnTo>
                <a:lnTo>
                  <a:pt x="305" y="686"/>
                </a:lnTo>
                <a:lnTo>
                  <a:pt x="305" y="686"/>
                </a:lnTo>
                <a:lnTo>
                  <a:pt x="305" y="686"/>
                </a:lnTo>
                <a:lnTo>
                  <a:pt x="305" y="686"/>
                </a:lnTo>
                <a:lnTo>
                  <a:pt x="308" y="680"/>
                </a:lnTo>
                <a:lnTo>
                  <a:pt x="308" y="674"/>
                </a:lnTo>
                <a:close/>
                <a:moveTo>
                  <a:pt x="369" y="679"/>
                </a:moveTo>
                <a:lnTo>
                  <a:pt x="367" y="680"/>
                </a:lnTo>
                <a:lnTo>
                  <a:pt x="367" y="681"/>
                </a:lnTo>
                <a:lnTo>
                  <a:pt x="368" y="685"/>
                </a:lnTo>
                <a:lnTo>
                  <a:pt x="370" y="686"/>
                </a:lnTo>
                <a:lnTo>
                  <a:pt x="373" y="686"/>
                </a:lnTo>
                <a:lnTo>
                  <a:pt x="374" y="684"/>
                </a:lnTo>
                <a:lnTo>
                  <a:pt x="373" y="680"/>
                </a:lnTo>
                <a:lnTo>
                  <a:pt x="369" y="679"/>
                </a:lnTo>
                <a:close/>
                <a:moveTo>
                  <a:pt x="334" y="737"/>
                </a:moveTo>
                <a:lnTo>
                  <a:pt x="340" y="739"/>
                </a:lnTo>
                <a:lnTo>
                  <a:pt x="345" y="737"/>
                </a:lnTo>
                <a:lnTo>
                  <a:pt x="345" y="736"/>
                </a:lnTo>
                <a:lnTo>
                  <a:pt x="345" y="735"/>
                </a:lnTo>
                <a:lnTo>
                  <a:pt x="339" y="734"/>
                </a:lnTo>
                <a:lnTo>
                  <a:pt x="334" y="737"/>
                </a:lnTo>
                <a:close/>
                <a:moveTo>
                  <a:pt x="327" y="708"/>
                </a:moveTo>
                <a:lnTo>
                  <a:pt x="326" y="705"/>
                </a:lnTo>
                <a:lnTo>
                  <a:pt x="325" y="704"/>
                </a:lnTo>
                <a:lnTo>
                  <a:pt x="320" y="706"/>
                </a:lnTo>
                <a:lnTo>
                  <a:pt x="318" y="709"/>
                </a:lnTo>
                <a:lnTo>
                  <a:pt x="319" y="712"/>
                </a:lnTo>
                <a:lnTo>
                  <a:pt x="322" y="712"/>
                </a:lnTo>
                <a:lnTo>
                  <a:pt x="326" y="712"/>
                </a:lnTo>
                <a:lnTo>
                  <a:pt x="327" y="708"/>
                </a:lnTo>
                <a:close/>
                <a:moveTo>
                  <a:pt x="339" y="695"/>
                </a:moveTo>
                <a:lnTo>
                  <a:pt x="339" y="695"/>
                </a:lnTo>
                <a:lnTo>
                  <a:pt x="339" y="695"/>
                </a:lnTo>
                <a:lnTo>
                  <a:pt x="339" y="695"/>
                </a:lnTo>
                <a:lnTo>
                  <a:pt x="339" y="695"/>
                </a:lnTo>
                <a:lnTo>
                  <a:pt x="334" y="693"/>
                </a:lnTo>
                <a:lnTo>
                  <a:pt x="330" y="695"/>
                </a:lnTo>
                <a:lnTo>
                  <a:pt x="328" y="699"/>
                </a:lnTo>
                <a:lnTo>
                  <a:pt x="331" y="702"/>
                </a:lnTo>
                <a:lnTo>
                  <a:pt x="335" y="704"/>
                </a:lnTo>
                <a:lnTo>
                  <a:pt x="339" y="702"/>
                </a:lnTo>
                <a:lnTo>
                  <a:pt x="339" y="702"/>
                </a:lnTo>
                <a:lnTo>
                  <a:pt x="339" y="702"/>
                </a:lnTo>
                <a:lnTo>
                  <a:pt x="339" y="702"/>
                </a:lnTo>
                <a:lnTo>
                  <a:pt x="339" y="702"/>
                </a:lnTo>
                <a:lnTo>
                  <a:pt x="339" y="702"/>
                </a:lnTo>
                <a:lnTo>
                  <a:pt x="335" y="709"/>
                </a:lnTo>
                <a:lnTo>
                  <a:pt x="333" y="718"/>
                </a:lnTo>
                <a:lnTo>
                  <a:pt x="333" y="718"/>
                </a:lnTo>
                <a:lnTo>
                  <a:pt x="333" y="718"/>
                </a:lnTo>
                <a:lnTo>
                  <a:pt x="333" y="718"/>
                </a:lnTo>
                <a:lnTo>
                  <a:pt x="330" y="715"/>
                </a:lnTo>
                <a:lnTo>
                  <a:pt x="325" y="718"/>
                </a:lnTo>
                <a:lnTo>
                  <a:pt x="325" y="722"/>
                </a:lnTo>
                <a:lnTo>
                  <a:pt x="330" y="725"/>
                </a:lnTo>
                <a:lnTo>
                  <a:pt x="331" y="726"/>
                </a:lnTo>
                <a:lnTo>
                  <a:pt x="331" y="726"/>
                </a:lnTo>
                <a:lnTo>
                  <a:pt x="331" y="730"/>
                </a:lnTo>
                <a:lnTo>
                  <a:pt x="335" y="729"/>
                </a:lnTo>
                <a:lnTo>
                  <a:pt x="338" y="730"/>
                </a:lnTo>
                <a:lnTo>
                  <a:pt x="339" y="728"/>
                </a:lnTo>
                <a:lnTo>
                  <a:pt x="339" y="725"/>
                </a:lnTo>
                <a:lnTo>
                  <a:pt x="335" y="722"/>
                </a:lnTo>
                <a:lnTo>
                  <a:pt x="333" y="720"/>
                </a:lnTo>
                <a:lnTo>
                  <a:pt x="333" y="718"/>
                </a:lnTo>
                <a:lnTo>
                  <a:pt x="341" y="720"/>
                </a:lnTo>
                <a:lnTo>
                  <a:pt x="342" y="728"/>
                </a:lnTo>
                <a:lnTo>
                  <a:pt x="345" y="732"/>
                </a:lnTo>
                <a:lnTo>
                  <a:pt x="349" y="732"/>
                </a:lnTo>
                <a:lnTo>
                  <a:pt x="353" y="729"/>
                </a:lnTo>
                <a:lnTo>
                  <a:pt x="358" y="728"/>
                </a:lnTo>
                <a:lnTo>
                  <a:pt x="360" y="727"/>
                </a:lnTo>
                <a:lnTo>
                  <a:pt x="360" y="723"/>
                </a:lnTo>
                <a:lnTo>
                  <a:pt x="352" y="712"/>
                </a:lnTo>
                <a:lnTo>
                  <a:pt x="339" y="702"/>
                </a:lnTo>
                <a:lnTo>
                  <a:pt x="339" y="702"/>
                </a:lnTo>
                <a:lnTo>
                  <a:pt x="339" y="702"/>
                </a:lnTo>
                <a:lnTo>
                  <a:pt x="339" y="702"/>
                </a:lnTo>
                <a:lnTo>
                  <a:pt x="340" y="699"/>
                </a:lnTo>
                <a:lnTo>
                  <a:pt x="339" y="695"/>
                </a:lnTo>
                <a:lnTo>
                  <a:pt x="339" y="695"/>
                </a:lnTo>
                <a:lnTo>
                  <a:pt x="339" y="695"/>
                </a:lnTo>
                <a:lnTo>
                  <a:pt x="339" y="695"/>
                </a:lnTo>
                <a:lnTo>
                  <a:pt x="339" y="695"/>
                </a:lnTo>
                <a:lnTo>
                  <a:pt x="344" y="695"/>
                </a:lnTo>
                <a:lnTo>
                  <a:pt x="349" y="693"/>
                </a:lnTo>
                <a:lnTo>
                  <a:pt x="346" y="691"/>
                </a:lnTo>
                <a:lnTo>
                  <a:pt x="344" y="688"/>
                </a:lnTo>
                <a:lnTo>
                  <a:pt x="341" y="686"/>
                </a:lnTo>
                <a:lnTo>
                  <a:pt x="339" y="686"/>
                </a:lnTo>
                <a:lnTo>
                  <a:pt x="338" y="687"/>
                </a:lnTo>
                <a:lnTo>
                  <a:pt x="338" y="691"/>
                </a:lnTo>
                <a:lnTo>
                  <a:pt x="338" y="693"/>
                </a:lnTo>
                <a:lnTo>
                  <a:pt x="339" y="695"/>
                </a:lnTo>
                <a:close/>
                <a:moveTo>
                  <a:pt x="383" y="665"/>
                </a:moveTo>
                <a:lnTo>
                  <a:pt x="384" y="662"/>
                </a:lnTo>
                <a:lnTo>
                  <a:pt x="382" y="659"/>
                </a:lnTo>
                <a:lnTo>
                  <a:pt x="380" y="659"/>
                </a:lnTo>
                <a:lnTo>
                  <a:pt x="377" y="660"/>
                </a:lnTo>
                <a:lnTo>
                  <a:pt x="372" y="666"/>
                </a:lnTo>
                <a:lnTo>
                  <a:pt x="366" y="672"/>
                </a:lnTo>
                <a:lnTo>
                  <a:pt x="376" y="672"/>
                </a:lnTo>
                <a:lnTo>
                  <a:pt x="383" y="665"/>
                </a:lnTo>
                <a:close/>
                <a:moveTo>
                  <a:pt x="351" y="740"/>
                </a:moveTo>
                <a:lnTo>
                  <a:pt x="345" y="743"/>
                </a:lnTo>
                <a:lnTo>
                  <a:pt x="342" y="750"/>
                </a:lnTo>
                <a:lnTo>
                  <a:pt x="346" y="754"/>
                </a:lnTo>
                <a:lnTo>
                  <a:pt x="351" y="754"/>
                </a:lnTo>
                <a:lnTo>
                  <a:pt x="354" y="751"/>
                </a:lnTo>
                <a:lnTo>
                  <a:pt x="355" y="747"/>
                </a:lnTo>
                <a:lnTo>
                  <a:pt x="354" y="741"/>
                </a:lnTo>
                <a:lnTo>
                  <a:pt x="351" y="740"/>
                </a:lnTo>
                <a:close/>
                <a:moveTo>
                  <a:pt x="328" y="685"/>
                </a:moveTo>
                <a:lnTo>
                  <a:pt x="334" y="685"/>
                </a:lnTo>
                <a:lnTo>
                  <a:pt x="338" y="680"/>
                </a:lnTo>
                <a:lnTo>
                  <a:pt x="334" y="677"/>
                </a:lnTo>
                <a:lnTo>
                  <a:pt x="328" y="676"/>
                </a:lnTo>
                <a:lnTo>
                  <a:pt x="322" y="677"/>
                </a:lnTo>
                <a:lnTo>
                  <a:pt x="320" y="680"/>
                </a:lnTo>
                <a:lnTo>
                  <a:pt x="322" y="685"/>
                </a:lnTo>
                <a:lnTo>
                  <a:pt x="328" y="685"/>
                </a:lnTo>
                <a:close/>
                <a:moveTo>
                  <a:pt x="369" y="746"/>
                </a:moveTo>
                <a:lnTo>
                  <a:pt x="367" y="743"/>
                </a:lnTo>
                <a:lnTo>
                  <a:pt x="365" y="742"/>
                </a:lnTo>
                <a:lnTo>
                  <a:pt x="359" y="749"/>
                </a:lnTo>
                <a:lnTo>
                  <a:pt x="354" y="757"/>
                </a:lnTo>
                <a:lnTo>
                  <a:pt x="355" y="761"/>
                </a:lnTo>
                <a:lnTo>
                  <a:pt x="359" y="767"/>
                </a:lnTo>
                <a:lnTo>
                  <a:pt x="365" y="756"/>
                </a:lnTo>
                <a:lnTo>
                  <a:pt x="369" y="749"/>
                </a:lnTo>
                <a:lnTo>
                  <a:pt x="370" y="747"/>
                </a:lnTo>
                <a:lnTo>
                  <a:pt x="369" y="746"/>
                </a:lnTo>
                <a:close/>
                <a:moveTo>
                  <a:pt x="339" y="756"/>
                </a:moveTo>
                <a:lnTo>
                  <a:pt x="335" y="755"/>
                </a:lnTo>
                <a:lnTo>
                  <a:pt x="331" y="756"/>
                </a:lnTo>
                <a:lnTo>
                  <a:pt x="328" y="757"/>
                </a:lnTo>
                <a:lnTo>
                  <a:pt x="328" y="760"/>
                </a:lnTo>
                <a:lnTo>
                  <a:pt x="332" y="765"/>
                </a:lnTo>
                <a:lnTo>
                  <a:pt x="335" y="771"/>
                </a:lnTo>
                <a:lnTo>
                  <a:pt x="339" y="770"/>
                </a:lnTo>
                <a:lnTo>
                  <a:pt x="342" y="768"/>
                </a:lnTo>
                <a:lnTo>
                  <a:pt x="345" y="765"/>
                </a:lnTo>
                <a:lnTo>
                  <a:pt x="348" y="764"/>
                </a:lnTo>
                <a:lnTo>
                  <a:pt x="344" y="761"/>
                </a:lnTo>
                <a:lnTo>
                  <a:pt x="339" y="756"/>
                </a:lnTo>
                <a:close/>
                <a:moveTo>
                  <a:pt x="305" y="686"/>
                </a:moveTo>
                <a:lnTo>
                  <a:pt x="305" y="686"/>
                </a:lnTo>
                <a:lnTo>
                  <a:pt x="305" y="686"/>
                </a:lnTo>
                <a:lnTo>
                  <a:pt x="301" y="691"/>
                </a:lnTo>
                <a:lnTo>
                  <a:pt x="297" y="692"/>
                </a:lnTo>
                <a:lnTo>
                  <a:pt x="299" y="687"/>
                </a:lnTo>
                <a:lnTo>
                  <a:pt x="305" y="686"/>
                </a:lnTo>
                <a:close/>
                <a:moveTo>
                  <a:pt x="573" y="620"/>
                </a:moveTo>
                <a:lnTo>
                  <a:pt x="572" y="621"/>
                </a:lnTo>
                <a:lnTo>
                  <a:pt x="572" y="622"/>
                </a:lnTo>
                <a:lnTo>
                  <a:pt x="572" y="623"/>
                </a:lnTo>
                <a:lnTo>
                  <a:pt x="573" y="624"/>
                </a:lnTo>
                <a:lnTo>
                  <a:pt x="574" y="623"/>
                </a:lnTo>
                <a:lnTo>
                  <a:pt x="575" y="622"/>
                </a:lnTo>
                <a:lnTo>
                  <a:pt x="574" y="621"/>
                </a:lnTo>
                <a:lnTo>
                  <a:pt x="573" y="620"/>
                </a:lnTo>
                <a:close/>
                <a:moveTo>
                  <a:pt x="862" y="539"/>
                </a:moveTo>
                <a:lnTo>
                  <a:pt x="860" y="540"/>
                </a:lnTo>
                <a:lnTo>
                  <a:pt x="859" y="540"/>
                </a:lnTo>
                <a:lnTo>
                  <a:pt x="859" y="543"/>
                </a:lnTo>
                <a:lnTo>
                  <a:pt x="859" y="546"/>
                </a:lnTo>
                <a:lnTo>
                  <a:pt x="860" y="546"/>
                </a:lnTo>
                <a:lnTo>
                  <a:pt x="862" y="546"/>
                </a:lnTo>
                <a:lnTo>
                  <a:pt x="866" y="546"/>
                </a:lnTo>
                <a:lnTo>
                  <a:pt x="869" y="543"/>
                </a:lnTo>
                <a:lnTo>
                  <a:pt x="866" y="540"/>
                </a:lnTo>
                <a:lnTo>
                  <a:pt x="862" y="539"/>
                </a:lnTo>
                <a:close/>
                <a:moveTo>
                  <a:pt x="907" y="527"/>
                </a:moveTo>
                <a:lnTo>
                  <a:pt x="907" y="527"/>
                </a:lnTo>
                <a:lnTo>
                  <a:pt x="908" y="529"/>
                </a:lnTo>
                <a:lnTo>
                  <a:pt x="908" y="529"/>
                </a:lnTo>
                <a:lnTo>
                  <a:pt x="908" y="529"/>
                </a:lnTo>
                <a:lnTo>
                  <a:pt x="907" y="527"/>
                </a:lnTo>
                <a:lnTo>
                  <a:pt x="907" y="527"/>
                </a:lnTo>
                <a:lnTo>
                  <a:pt x="907" y="523"/>
                </a:lnTo>
                <a:lnTo>
                  <a:pt x="907" y="519"/>
                </a:lnTo>
                <a:lnTo>
                  <a:pt x="907" y="519"/>
                </a:lnTo>
                <a:lnTo>
                  <a:pt x="907" y="519"/>
                </a:lnTo>
                <a:lnTo>
                  <a:pt x="911" y="519"/>
                </a:lnTo>
                <a:lnTo>
                  <a:pt x="913" y="522"/>
                </a:lnTo>
                <a:lnTo>
                  <a:pt x="915" y="530"/>
                </a:lnTo>
                <a:lnTo>
                  <a:pt x="922" y="529"/>
                </a:lnTo>
                <a:lnTo>
                  <a:pt x="922" y="532"/>
                </a:lnTo>
                <a:lnTo>
                  <a:pt x="921" y="533"/>
                </a:lnTo>
                <a:lnTo>
                  <a:pt x="913" y="537"/>
                </a:lnTo>
                <a:lnTo>
                  <a:pt x="906" y="540"/>
                </a:lnTo>
                <a:lnTo>
                  <a:pt x="905" y="540"/>
                </a:lnTo>
                <a:lnTo>
                  <a:pt x="904" y="541"/>
                </a:lnTo>
                <a:lnTo>
                  <a:pt x="898" y="545"/>
                </a:lnTo>
                <a:lnTo>
                  <a:pt x="897" y="537"/>
                </a:lnTo>
                <a:lnTo>
                  <a:pt x="893" y="538"/>
                </a:lnTo>
                <a:lnTo>
                  <a:pt x="890" y="539"/>
                </a:lnTo>
                <a:lnTo>
                  <a:pt x="886" y="538"/>
                </a:lnTo>
                <a:lnTo>
                  <a:pt x="885" y="537"/>
                </a:lnTo>
                <a:lnTo>
                  <a:pt x="885" y="534"/>
                </a:lnTo>
                <a:lnTo>
                  <a:pt x="887" y="533"/>
                </a:lnTo>
                <a:lnTo>
                  <a:pt x="890" y="526"/>
                </a:lnTo>
                <a:lnTo>
                  <a:pt x="892" y="519"/>
                </a:lnTo>
                <a:lnTo>
                  <a:pt x="892" y="519"/>
                </a:lnTo>
                <a:lnTo>
                  <a:pt x="893" y="519"/>
                </a:lnTo>
                <a:lnTo>
                  <a:pt x="893" y="518"/>
                </a:lnTo>
                <a:lnTo>
                  <a:pt x="893" y="517"/>
                </a:lnTo>
                <a:lnTo>
                  <a:pt x="893" y="518"/>
                </a:lnTo>
                <a:lnTo>
                  <a:pt x="893" y="519"/>
                </a:lnTo>
                <a:lnTo>
                  <a:pt x="899" y="526"/>
                </a:lnTo>
                <a:lnTo>
                  <a:pt x="907" y="527"/>
                </a:lnTo>
                <a:lnTo>
                  <a:pt x="907" y="527"/>
                </a:lnTo>
                <a:lnTo>
                  <a:pt x="907" y="527"/>
                </a:lnTo>
                <a:close/>
                <a:moveTo>
                  <a:pt x="907" y="537"/>
                </a:moveTo>
                <a:lnTo>
                  <a:pt x="907" y="533"/>
                </a:lnTo>
                <a:lnTo>
                  <a:pt x="904" y="530"/>
                </a:lnTo>
                <a:lnTo>
                  <a:pt x="904" y="533"/>
                </a:lnTo>
                <a:lnTo>
                  <a:pt x="904" y="536"/>
                </a:lnTo>
                <a:lnTo>
                  <a:pt x="904" y="538"/>
                </a:lnTo>
                <a:lnTo>
                  <a:pt x="907" y="537"/>
                </a:lnTo>
                <a:close/>
                <a:moveTo>
                  <a:pt x="756" y="464"/>
                </a:moveTo>
                <a:lnTo>
                  <a:pt x="754" y="469"/>
                </a:lnTo>
                <a:lnTo>
                  <a:pt x="750" y="471"/>
                </a:lnTo>
                <a:lnTo>
                  <a:pt x="749" y="475"/>
                </a:lnTo>
                <a:lnTo>
                  <a:pt x="750" y="478"/>
                </a:lnTo>
                <a:lnTo>
                  <a:pt x="754" y="480"/>
                </a:lnTo>
                <a:lnTo>
                  <a:pt x="756" y="477"/>
                </a:lnTo>
                <a:lnTo>
                  <a:pt x="760" y="475"/>
                </a:lnTo>
                <a:lnTo>
                  <a:pt x="763" y="474"/>
                </a:lnTo>
                <a:lnTo>
                  <a:pt x="761" y="468"/>
                </a:lnTo>
                <a:lnTo>
                  <a:pt x="756" y="464"/>
                </a:lnTo>
                <a:close/>
                <a:moveTo>
                  <a:pt x="962" y="798"/>
                </a:moveTo>
                <a:lnTo>
                  <a:pt x="968" y="797"/>
                </a:lnTo>
                <a:lnTo>
                  <a:pt x="971" y="800"/>
                </a:lnTo>
                <a:lnTo>
                  <a:pt x="974" y="791"/>
                </a:lnTo>
                <a:lnTo>
                  <a:pt x="981" y="782"/>
                </a:lnTo>
                <a:lnTo>
                  <a:pt x="970" y="789"/>
                </a:lnTo>
                <a:lnTo>
                  <a:pt x="962" y="798"/>
                </a:lnTo>
                <a:close/>
                <a:moveTo>
                  <a:pt x="1028" y="785"/>
                </a:moveTo>
                <a:lnTo>
                  <a:pt x="1028" y="785"/>
                </a:lnTo>
                <a:lnTo>
                  <a:pt x="1026" y="785"/>
                </a:lnTo>
                <a:lnTo>
                  <a:pt x="1026" y="785"/>
                </a:lnTo>
                <a:lnTo>
                  <a:pt x="1021" y="790"/>
                </a:lnTo>
                <a:lnTo>
                  <a:pt x="1018" y="797"/>
                </a:lnTo>
                <a:lnTo>
                  <a:pt x="1011" y="806"/>
                </a:lnTo>
                <a:lnTo>
                  <a:pt x="1003" y="814"/>
                </a:lnTo>
                <a:lnTo>
                  <a:pt x="1003" y="806"/>
                </a:lnTo>
                <a:lnTo>
                  <a:pt x="1005" y="800"/>
                </a:lnTo>
                <a:lnTo>
                  <a:pt x="1001" y="802"/>
                </a:lnTo>
                <a:lnTo>
                  <a:pt x="997" y="806"/>
                </a:lnTo>
                <a:lnTo>
                  <a:pt x="994" y="810"/>
                </a:lnTo>
                <a:lnTo>
                  <a:pt x="989" y="812"/>
                </a:lnTo>
                <a:lnTo>
                  <a:pt x="987" y="812"/>
                </a:lnTo>
                <a:lnTo>
                  <a:pt x="987" y="810"/>
                </a:lnTo>
                <a:lnTo>
                  <a:pt x="991" y="798"/>
                </a:lnTo>
                <a:lnTo>
                  <a:pt x="1002" y="792"/>
                </a:lnTo>
                <a:lnTo>
                  <a:pt x="1002" y="790"/>
                </a:lnTo>
                <a:lnTo>
                  <a:pt x="1005" y="789"/>
                </a:lnTo>
                <a:lnTo>
                  <a:pt x="1007" y="788"/>
                </a:lnTo>
                <a:lnTo>
                  <a:pt x="1009" y="788"/>
                </a:lnTo>
                <a:lnTo>
                  <a:pt x="1014" y="777"/>
                </a:lnTo>
                <a:lnTo>
                  <a:pt x="1023" y="771"/>
                </a:lnTo>
                <a:lnTo>
                  <a:pt x="1028" y="765"/>
                </a:lnTo>
                <a:lnTo>
                  <a:pt x="1028" y="757"/>
                </a:lnTo>
                <a:lnTo>
                  <a:pt x="1023" y="765"/>
                </a:lnTo>
                <a:lnTo>
                  <a:pt x="1016" y="771"/>
                </a:lnTo>
                <a:lnTo>
                  <a:pt x="1012" y="772"/>
                </a:lnTo>
                <a:lnTo>
                  <a:pt x="1008" y="771"/>
                </a:lnTo>
                <a:lnTo>
                  <a:pt x="1008" y="768"/>
                </a:lnTo>
                <a:lnTo>
                  <a:pt x="1010" y="764"/>
                </a:lnTo>
                <a:lnTo>
                  <a:pt x="1017" y="756"/>
                </a:lnTo>
                <a:lnTo>
                  <a:pt x="1022" y="747"/>
                </a:lnTo>
                <a:lnTo>
                  <a:pt x="1025" y="737"/>
                </a:lnTo>
                <a:lnTo>
                  <a:pt x="1030" y="728"/>
                </a:lnTo>
                <a:lnTo>
                  <a:pt x="1035" y="725"/>
                </a:lnTo>
                <a:lnTo>
                  <a:pt x="1040" y="725"/>
                </a:lnTo>
                <a:lnTo>
                  <a:pt x="1042" y="726"/>
                </a:lnTo>
                <a:lnTo>
                  <a:pt x="1043" y="725"/>
                </a:lnTo>
                <a:lnTo>
                  <a:pt x="1043" y="723"/>
                </a:lnTo>
                <a:lnTo>
                  <a:pt x="1040" y="722"/>
                </a:lnTo>
                <a:lnTo>
                  <a:pt x="1036" y="721"/>
                </a:lnTo>
                <a:lnTo>
                  <a:pt x="1037" y="716"/>
                </a:lnTo>
                <a:lnTo>
                  <a:pt x="1040" y="719"/>
                </a:lnTo>
                <a:lnTo>
                  <a:pt x="1045" y="719"/>
                </a:lnTo>
                <a:lnTo>
                  <a:pt x="1050" y="720"/>
                </a:lnTo>
                <a:lnTo>
                  <a:pt x="1055" y="725"/>
                </a:lnTo>
                <a:lnTo>
                  <a:pt x="1053" y="734"/>
                </a:lnTo>
                <a:lnTo>
                  <a:pt x="1049" y="743"/>
                </a:lnTo>
                <a:lnTo>
                  <a:pt x="1050" y="744"/>
                </a:lnTo>
                <a:lnTo>
                  <a:pt x="1052" y="746"/>
                </a:lnTo>
                <a:lnTo>
                  <a:pt x="1052" y="748"/>
                </a:lnTo>
                <a:lnTo>
                  <a:pt x="1055" y="749"/>
                </a:lnTo>
                <a:lnTo>
                  <a:pt x="1057" y="749"/>
                </a:lnTo>
                <a:lnTo>
                  <a:pt x="1058" y="750"/>
                </a:lnTo>
                <a:lnTo>
                  <a:pt x="1056" y="754"/>
                </a:lnTo>
                <a:lnTo>
                  <a:pt x="1055" y="754"/>
                </a:lnTo>
                <a:lnTo>
                  <a:pt x="1046" y="756"/>
                </a:lnTo>
                <a:lnTo>
                  <a:pt x="1043" y="763"/>
                </a:lnTo>
                <a:lnTo>
                  <a:pt x="1048" y="761"/>
                </a:lnTo>
                <a:lnTo>
                  <a:pt x="1052" y="762"/>
                </a:lnTo>
                <a:lnTo>
                  <a:pt x="1051" y="763"/>
                </a:lnTo>
                <a:lnTo>
                  <a:pt x="1050" y="765"/>
                </a:lnTo>
                <a:lnTo>
                  <a:pt x="1053" y="768"/>
                </a:lnTo>
                <a:lnTo>
                  <a:pt x="1055" y="769"/>
                </a:lnTo>
                <a:lnTo>
                  <a:pt x="1053" y="768"/>
                </a:lnTo>
                <a:lnTo>
                  <a:pt x="1050" y="765"/>
                </a:lnTo>
                <a:lnTo>
                  <a:pt x="1046" y="768"/>
                </a:lnTo>
                <a:lnTo>
                  <a:pt x="1045" y="772"/>
                </a:lnTo>
                <a:lnTo>
                  <a:pt x="1046" y="772"/>
                </a:lnTo>
                <a:lnTo>
                  <a:pt x="1049" y="772"/>
                </a:lnTo>
                <a:lnTo>
                  <a:pt x="1049" y="783"/>
                </a:lnTo>
                <a:lnTo>
                  <a:pt x="1040" y="789"/>
                </a:lnTo>
                <a:lnTo>
                  <a:pt x="1032" y="795"/>
                </a:lnTo>
                <a:lnTo>
                  <a:pt x="1026" y="804"/>
                </a:lnTo>
                <a:lnTo>
                  <a:pt x="1024" y="804"/>
                </a:lnTo>
                <a:lnTo>
                  <a:pt x="1022" y="804"/>
                </a:lnTo>
                <a:lnTo>
                  <a:pt x="1021" y="802"/>
                </a:lnTo>
                <a:lnTo>
                  <a:pt x="1023" y="799"/>
                </a:lnTo>
                <a:lnTo>
                  <a:pt x="1026" y="792"/>
                </a:lnTo>
                <a:lnTo>
                  <a:pt x="1026" y="785"/>
                </a:lnTo>
                <a:lnTo>
                  <a:pt x="1026" y="785"/>
                </a:lnTo>
                <a:lnTo>
                  <a:pt x="1026" y="785"/>
                </a:lnTo>
                <a:lnTo>
                  <a:pt x="1028" y="785"/>
                </a:lnTo>
                <a:lnTo>
                  <a:pt x="1028" y="785"/>
                </a:lnTo>
                <a:close/>
                <a:moveTo>
                  <a:pt x="1032" y="783"/>
                </a:moveTo>
                <a:lnTo>
                  <a:pt x="1032" y="783"/>
                </a:lnTo>
                <a:lnTo>
                  <a:pt x="1033" y="783"/>
                </a:lnTo>
                <a:lnTo>
                  <a:pt x="1032" y="783"/>
                </a:lnTo>
                <a:lnTo>
                  <a:pt x="1031" y="783"/>
                </a:lnTo>
                <a:lnTo>
                  <a:pt x="1032" y="783"/>
                </a:lnTo>
                <a:lnTo>
                  <a:pt x="1032" y="783"/>
                </a:lnTo>
                <a:close/>
                <a:moveTo>
                  <a:pt x="1032" y="750"/>
                </a:moveTo>
                <a:lnTo>
                  <a:pt x="1031" y="751"/>
                </a:lnTo>
                <a:lnTo>
                  <a:pt x="1031" y="754"/>
                </a:lnTo>
                <a:lnTo>
                  <a:pt x="1033" y="754"/>
                </a:lnTo>
                <a:lnTo>
                  <a:pt x="1035" y="753"/>
                </a:lnTo>
                <a:lnTo>
                  <a:pt x="1039" y="748"/>
                </a:lnTo>
                <a:lnTo>
                  <a:pt x="1046" y="741"/>
                </a:lnTo>
                <a:lnTo>
                  <a:pt x="1037" y="746"/>
                </a:lnTo>
                <a:lnTo>
                  <a:pt x="1032" y="750"/>
                </a:lnTo>
                <a:close/>
                <a:moveTo>
                  <a:pt x="1005" y="790"/>
                </a:moveTo>
                <a:lnTo>
                  <a:pt x="1004" y="792"/>
                </a:lnTo>
                <a:lnTo>
                  <a:pt x="1002" y="792"/>
                </a:lnTo>
                <a:lnTo>
                  <a:pt x="1004" y="796"/>
                </a:lnTo>
                <a:lnTo>
                  <a:pt x="1005" y="800"/>
                </a:lnTo>
                <a:lnTo>
                  <a:pt x="1017" y="789"/>
                </a:lnTo>
                <a:lnTo>
                  <a:pt x="1026" y="775"/>
                </a:lnTo>
                <a:lnTo>
                  <a:pt x="1018" y="782"/>
                </a:lnTo>
                <a:lnTo>
                  <a:pt x="1009" y="788"/>
                </a:lnTo>
                <a:lnTo>
                  <a:pt x="1008" y="789"/>
                </a:lnTo>
                <a:lnTo>
                  <a:pt x="1005" y="790"/>
                </a:lnTo>
                <a:close/>
                <a:moveTo>
                  <a:pt x="1037" y="419"/>
                </a:moveTo>
                <a:lnTo>
                  <a:pt x="1037" y="419"/>
                </a:lnTo>
                <a:lnTo>
                  <a:pt x="1037" y="419"/>
                </a:lnTo>
                <a:lnTo>
                  <a:pt x="1037" y="420"/>
                </a:lnTo>
                <a:lnTo>
                  <a:pt x="1037" y="420"/>
                </a:lnTo>
                <a:lnTo>
                  <a:pt x="1037" y="420"/>
                </a:lnTo>
                <a:lnTo>
                  <a:pt x="1037" y="420"/>
                </a:lnTo>
                <a:lnTo>
                  <a:pt x="1037" y="420"/>
                </a:lnTo>
                <a:lnTo>
                  <a:pt x="1037" y="419"/>
                </a:lnTo>
                <a:close/>
                <a:moveTo>
                  <a:pt x="816" y="314"/>
                </a:moveTo>
                <a:lnTo>
                  <a:pt x="816" y="314"/>
                </a:lnTo>
                <a:lnTo>
                  <a:pt x="816" y="314"/>
                </a:lnTo>
                <a:lnTo>
                  <a:pt x="816" y="314"/>
                </a:lnTo>
                <a:lnTo>
                  <a:pt x="816" y="315"/>
                </a:lnTo>
                <a:lnTo>
                  <a:pt x="817" y="315"/>
                </a:lnTo>
                <a:lnTo>
                  <a:pt x="816" y="314"/>
                </a:lnTo>
                <a:lnTo>
                  <a:pt x="816" y="314"/>
                </a:lnTo>
                <a:lnTo>
                  <a:pt x="816" y="314"/>
                </a:lnTo>
                <a:lnTo>
                  <a:pt x="816" y="314"/>
                </a:lnTo>
                <a:lnTo>
                  <a:pt x="816" y="314"/>
                </a:lnTo>
                <a:lnTo>
                  <a:pt x="816" y="314"/>
                </a:lnTo>
                <a:lnTo>
                  <a:pt x="816" y="307"/>
                </a:lnTo>
                <a:lnTo>
                  <a:pt x="814" y="301"/>
                </a:lnTo>
                <a:lnTo>
                  <a:pt x="809" y="295"/>
                </a:lnTo>
                <a:lnTo>
                  <a:pt x="804" y="288"/>
                </a:lnTo>
                <a:lnTo>
                  <a:pt x="800" y="281"/>
                </a:lnTo>
                <a:lnTo>
                  <a:pt x="798" y="269"/>
                </a:lnTo>
                <a:lnTo>
                  <a:pt x="802" y="274"/>
                </a:lnTo>
                <a:lnTo>
                  <a:pt x="804" y="278"/>
                </a:lnTo>
                <a:lnTo>
                  <a:pt x="814" y="275"/>
                </a:lnTo>
                <a:lnTo>
                  <a:pt x="821" y="271"/>
                </a:lnTo>
                <a:lnTo>
                  <a:pt x="816" y="264"/>
                </a:lnTo>
                <a:lnTo>
                  <a:pt x="808" y="261"/>
                </a:lnTo>
                <a:lnTo>
                  <a:pt x="810" y="258"/>
                </a:lnTo>
                <a:lnTo>
                  <a:pt x="809" y="254"/>
                </a:lnTo>
                <a:lnTo>
                  <a:pt x="809" y="254"/>
                </a:lnTo>
                <a:lnTo>
                  <a:pt x="810" y="254"/>
                </a:lnTo>
                <a:lnTo>
                  <a:pt x="810" y="254"/>
                </a:lnTo>
                <a:lnTo>
                  <a:pt x="817" y="253"/>
                </a:lnTo>
                <a:lnTo>
                  <a:pt x="819" y="260"/>
                </a:lnTo>
                <a:lnTo>
                  <a:pt x="825" y="268"/>
                </a:lnTo>
                <a:lnTo>
                  <a:pt x="826" y="278"/>
                </a:lnTo>
                <a:lnTo>
                  <a:pt x="826" y="282"/>
                </a:lnTo>
                <a:lnTo>
                  <a:pt x="823" y="285"/>
                </a:lnTo>
                <a:lnTo>
                  <a:pt x="818" y="289"/>
                </a:lnTo>
                <a:lnTo>
                  <a:pt x="819" y="296"/>
                </a:lnTo>
                <a:lnTo>
                  <a:pt x="821" y="300"/>
                </a:lnTo>
                <a:lnTo>
                  <a:pt x="821" y="302"/>
                </a:lnTo>
                <a:lnTo>
                  <a:pt x="822" y="308"/>
                </a:lnTo>
                <a:lnTo>
                  <a:pt x="826" y="311"/>
                </a:lnTo>
                <a:lnTo>
                  <a:pt x="834" y="313"/>
                </a:lnTo>
                <a:lnTo>
                  <a:pt x="841" y="309"/>
                </a:lnTo>
                <a:lnTo>
                  <a:pt x="841" y="308"/>
                </a:lnTo>
                <a:lnTo>
                  <a:pt x="843" y="308"/>
                </a:lnTo>
                <a:lnTo>
                  <a:pt x="843" y="302"/>
                </a:lnTo>
                <a:lnTo>
                  <a:pt x="843" y="297"/>
                </a:lnTo>
                <a:lnTo>
                  <a:pt x="843" y="302"/>
                </a:lnTo>
                <a:lnTo>
                  <a:pt x="843" y="308"/>
                </a:lnTo>
                <a:lnTo>
                  <a:pt x="846" y="309"/>
                </a:lnTo>
                <a:lnTo>
                  <a:pt x="846" y="313"/>
                </a:lnTo>
                <a:lnTo>
                  <a:pt x="843" y="318"/>
                </a:lnTo>
                <a:lnTo>
                  <a:pt x="843" y="324"/>
                </a:lnTo>
                <a:lnTo>
                  <a:pt x="849" y="324"/>
                </a:lnTo>
                <a:lnTo>
                  <a:pt x="853" y="324"/>
                </a:lnTo>
                <a:lnTo>
                  <a:pt x="857" y="325"/>
                </a:lnTo>
                <a:lnTo>
                  <a:pt x="859" y="328"/>
                </a:lnTo>
                <a:lnTo>
                  <a:pt x="862" y="325"/>
                </a:lnTo>
                <a:lnTo>
                  <a:pt x="866" y="324"/>
                </a:lnTo>
                <a:lnTo>
                  <a:pt x="862" y="325"/>
                </a:lnTo>
                <a:lnTo>
                  <a:pt x="859" y="328"/>
                </a:lnTo>
                <a:lnTo>
                  <a:pt x="863" y="334"/>
                </a:lnTo>
                <a:lnTo>
                  <a:pt x="869" y="332"/>
                </a:lnTo>
                <a:lnTo>
                  <a:pt x="872" y="330"/>
                </a:lnTo>
                <a:lnTo>
                  <a:pt x="876" y="329"/>
                </a:lnTo>
                <a:lnTo>
                  <a:pt x="876" y="329"/>
                </a:lnTo>
                <a:lnTo>
                  <a:pt x="876" y="329"/>
                </a:lnTo>
                <a:lnTo>
                  <a:pt x="877" y="332"/>
                </a:lnTo>
                <a:lnTo>
                  <a:pt x="880" y="334"/>
                </a:lnTo>
                <a:lnTo>
                  <a:pt x="884" y="335"/>
                </a:lnTo>
                <a:lnTo>
                  <a:pt x="884" y="337"/>
                </a:lnTo>
                <a:lnTo>
                  <a:pt x="883" y="344"/>
                </a:lnTo>
                <a:lnTo>
                  <a:pt x="887" y="348"/>
                </a:lnTo>
                <a:lnTo>
                  <a:pt x="898" y="358"/>
                </a:lnTo>
                <a:lnTo>
                  <a:pt x="903" y="372"/>
                </a:lnTo>
                <a:lnTo>
                  <a:pt x="907" y="379"/>
                </a:lnTo>
                <a:lnTo>
                  <a:pt x="915" y="384"/>
                </a:lnTo>
                <a:lnTo>
                  <a:pt x="913" y="388"/>
                </a:lnTo>
                <a:lnTo>
                  <a:pt x="917" y="393"/>
                </a:lnTo>
                <a:lnTo>
                  <a:pt x="919" y="395"/>
                </a:lnTo>
                <a:lnTo>
                  <a:pt x="918" y="398"/>
                </a:lnTo>
                <a:lnTo>
                  <a:pt x="918" y="401"/>
                </a:lnTo>
                <a:lnTo>
                  <a:pt x="920" y="405"/>
                </a:lnTo>
                <a:lnTo>
                  <a:pt x="920" y="405"/>
                </a:lnTo>
                <a:lnTo>
                  <a:pt x="919" y="407"/>
                </a:lnTo>
                <a:lnTo>
                  <a:pt x="920" y="409"/>
                </a:lnTo>
                <a:lnTo>
                  <a:pt x="919" y="419"/>
                </a:lnTo>
                <a:lnTo>
                  <a:pt x="912" y="426"/>
                </a:lnTo>
                <a:lnTo>
                  <a:pt x="910" y="426"/>
                </a:lnTo>
                <a:lnTo>
                  <a:pt x="908" y="427"/>
                </a:lnTo>
                <a:lnTo>
                  <a:pt x="913" y="439"/>
                </a:lnTo>
                <a:lnTo>
                  <a:pt x="922" y="447"/>
                </a:lnTo>
                <a:lnTo>
                  <a:pt x="917" y="452"/>
                </a:lnTo>
                <a:lnTo>
                  <a:pt x="913" y="457"/>
                </a:lnTo>
                <a:lnTo>
                  <a:pt x="915" y="463"/>
                </a:lnTo>
                <a:lnTo>
                  <a:pt x="924" y="466"/>
                </a:lnTo>
                <a:lnTo>
                  <a:pt x="920" y="473"/>
                </a:lnTo>
                <a:lnTo>
                  <a:pt x="929" y="483"/>
                </a:lnTo>
                <a:lnTo>
                  <a:pt x="929" y="480"/>
                </a:lnTo>
                <a:lnTo>
                  <a:pt x="929" y="476"/>
                </a:lnTo>
                <a:lnTo>
                  <a:pt x="929" y="480"/>
                </a:lnTo>
                <a:lnTo>
                  <a:pt x="929" y="483"/>
                </a:lnTo>
                <a:lnTo>
                  <a:pt x="928" y="487"/>
                </a:lnTo>
                <a:lnTo>
                  <a:pt x="926" y="488"/>
                </a:lnTo>
                <a:lnTo>
                  <a:pt x="919" y="478"/>
                </a:lnTo>
                <a:lnTo>
                  <a:pt x="913" y="467"/>
                </a:lnTo>
                <a:lnTo>
                  <a:pt x="906" y="457"/>
                </a:lnTo>
                <a:lnTo>
                  <a:pt x="901" y="448"/>
                </a:lnTo>
                <a:lnTo>
                  <a:pt x="899" y="447"/>
                </a:lnTo>
                <a:lnTo>
                  <a:pt x="897" y="447"/>
                </a:lnTo>
                <a:lnTo>
                  <a:pt x="892" y="449"/>
                </a:lnTo>
                <a:lnTo>
                  <a:pt x="892" y="454"/>
                </a:lnTo>
                <a:lnTo>
                  <a:pt x="899" y="462"/>
                </a:lnTo>
                <a:lnTo>
                  <a:pt x="901" y="473"/>
                </a:lnTo>
                <a:lnTo>
                  <a:pt x="897" y="470"/>
                </a:lnTo>
                <a:lnTo>
                  <a:pt x="892" y="468"/>
                </a:lnTo>
                <a:lnTo>
                  <a:pt x="892" y="473"/>
                </a:lnTo>
                <a:lnTo>
                  <a:pt x="895" y="474"/>
                </a:lnTo>
                <a:lnTo>
                  <a:pt x="899" y="476"/>
                </a:lnTo>
                <a:lnTo>
                  <a:pt x="901" y="480"/>
                </a:lnTo>
                <a:lnTo>
                  <a:pt x="892" y="477"/>
                </a:lnTo>
                <a:lnTo>
                  <a:pt x="883" y="481"/>
                </a:lnTo>
                <a:lnTo>
                  <a:pt x="884" y="483"/>
                </a:lnTo>
                <a:lnTo>
                  <a:pt x="886" y="485"/>
                </a:lnTo>
                <a:lnTo>
                  <a:pt x="884" y="483"/>
                </a:lnTo>
                <a:lnTo>
                  <a:pt x="883" y="481"/>
                </a:lnTo>
                <a:lnTo>
                  <a:pt x="876" y="487"/>
                </a:lnTo>
                <a:lnTo>
                  <a:pt x="876" y="495"/>
                </a:lnTo>
                <a:lnTo>
                  <a:pt x="873" y="496"/>
                </a:lnTo>
                <a:lnTo>
                  <a:pt x="871" y="496"/>
                </a:lnTo>
                <a:lnTo>
                  <a:pt x="871" y="496"/>
                </a:lnTo>
                <a:lnTo>
                  <a:pt x="870" y="496"/>
                </a:lnTo>
                <a:lnTo>
                  <a:pt x="866" y="495"/>
                </a:lnTo>
                <a:lnTo>
                  <a:pt x="864" y="499"/>
                </a:lnTo>
                <a:lnTo>
                  <a:pt x="862" y="496"/>
                </a:lnTo>
                <a:lnTo>
                  <a:pt x="863" y="491"/>
                </a:lnTo>
                <a:lnTo>
                  <a:pt x="865" y="485"/>
                </a:lnTo>
                <a:lnTo>
                  <a:pt x="863" y="480"/>
                </a:lnTo>
                <a:lnTo>
                  <a:pt x="858" y="480"/>
                </a:lnTo>
                <a:lnTo>
                  <a:pt x="853" y="481"/>
                </a:lnTo>
                <a:lnTo>
                  <a:pt x="852" y="484"/>
                </a:lnTo>
                <a:lnTo>
                  <a:pt x="850" y="489"/>
                </a:lnTo>
                <a:lnTo>
                  <a:pt x="844" y="483"/>
                </a:lnTo>
                <a:lnTo>
                  <a:pt x="843" y="476"/>
                </a:lnTo>
                <a:lnTo>
                  <a:pt x="834" y="478"/>
                </a:lnTo>
                <a:lnTo>
                  <a:pt x="834" y="487"/>
                </a:lnTo>
                <a:lnTo>
                  <a:pt x="829" y="489"/>
                </a:lnTo>
                <a:lnTo>
                  <a:pt x="824" y="492"/>
                </a:lnTo>
                <a:lnTo>
                  <a:pt x="824" y="489"/>
                </a:lnTo>
                <a:lnTo>
                  <a:pt x="823" y="487"/>
                </a:lnTo>
                <a:lnTo>
                  <a:pt x="823" y="487"/>
                </a:lnTo>
                <a:lnTo>
                  <a:pt x="826" y="481"/>
                </a:lnTo>
                <a:lnTo>
                  <a:pt x="826" y="474"/>
                </a:lnTo>
                <a:lnTo>
                  <a:pt x="824" y="470"/>
                </a:lnTo>
                <a:lnTo>
                  <a:pt x="819" y="470"/>
                </a:lnTo>
                <a:lnTo>
                  <a:pt x="819" y="470"/>
                </a:lnTo>
                <a:lnTo>
                  <a:pt x="819" y="470"/>
                </a:lnTo>
                <a:lnTo>
                  <a:pt x="819" y="470"/>
                </a:lnTo>
                <a:lnTo>
                  <a:pt x="819" y="470"/>
                </a:lnTo>
                <a:lnTo>
                  <a:pt x="819" y="470"/>
                </a:lnTo>
                <a:lnTo>
                  <a:pt x="819" y="470"/>
                </a:lnTo>
                <a:lnTo>
                  <a:pt x="816" y="474"/>
                </a:lnTo>
                <a:lnTo>
                  <a:pt x="810" y="476"/>
                </a:lnTo>
                <a:lnTo>
                  <a:pt x="810" y="474"/>
                </a:lnTo>
                <a:lnTo>
                  <a:pt x="810" y="470"/>
                </a:lnTo>
                <a:lnTo>
                  <a:pt x="815" y="470"/>
                </a:lnTo>
                <a:lnTo>
                  <a:pt x="819" y="470"/>
                </a:lnTo>
                <a:lnTo>
                  <a:pt x="824" y="464"/>
                </a:lnTo>
                <a:lnTo>
                  <a:pt x="826" y="457"/>
                </a:lnTo>
                <a:lnTo>
                  <a:pt x="828" y="457"/>
                </a:lnTo>
                <a:lnTo>
                  <a:pt x="828" y="457"/>
                </a:lnTo>
                <a:lnTo>
                  <a:pt x="839" y="456"/>
                </a:lnTo>
                <a:lnTo>
                  <a:pt x="849" y="452"/>
                </a:lnTo>
                <a:lnTo>
                  <a:pt x="850" y="444"/>
                </a:lnTo>
                <a:lnTo>
                  <a:pt x="849" y="439"/>
                </a:lnTo>
                <a:lnTo>
                  <a:pt x="848" y="434"/>
                </a:lnTo>
                <a:lnTo>
                  <a:pt x="848" y="428"/>
                </a:lnTo>
                <a:lnTo>
                  <a:pt x="846" y="423"/>
                </a:lnTo>
                <a:lnTo>
                  <a:pt x="843" y="419"/>
                </a:lnTo>
                <a:lnTo>
                  <a:pt x="839" y="420"/>
                </a:lnTo>
                <a:lnTo>
                  <a:pt x="836" y="423"/>
                </a:lnTo>
                <a:lnTo>
                  <a:pt x="831" y="428"/>
                </a:lnTo>
                <a:lnTo>
                  <a:pt x="824" y="427"/>
                </a:lnTo>
                <a:lnTo>
                  <a:pt x="823" y="427"/>
                </a:lnTo>
                <a:lnTo>
                  <a:pt x="822" y="428"/>
                </a:lnTo>
                <a:lnTo>
                  <a:pt x="815" y="432"/>
                </a:lnTo>
                <a:lnTo>
                  <a:pt x="809" y="430"/>
                </a:lnTo>
                <a:lnTo>
                  <a:pt x="808" y="429"/>
                </a:lnTo>
                <a:lnTo>
                  <a:pt x="808" y="429"/>
                </a:lnTo>
                <a:lnTo>
                  <a:pt x="811" y="418"/>
                </a:lnTo>
                <a:lnTo>
                  <a:pt x="805" y="408"/>
                </a:lnTo>
                <a:lnTo>
                  <a:pt x="798" y="404"/>
                </a:lnTo>
                <a:lnTo>
                  <a:pt x="791" y="407"/>
                </a:lnTo>
                <a:lnTo>
                  <a:pt x="789" y="402"/>
                </a:lnTo>
                <a:lnTo>
                  <a:pt x="790" y="398"/>
                </a:lnTo>
                <a:lnTo>
                  <a:pt x="791" y="387"/>
                </a:lnTo>
                <a:lnTo>
                  <a:pt x="788" y="378"/>
                </a:lnTo>
                <a:lnTo>
                  <a:pt x="788" y="376"/>
                </a:lnTo>
                <a:lnTo>
                  <a:pt x="788" y="373"/>
                </a:lnTo>
                <a:lnTo>
                  <a:pt x="779" y="367"/>
                </a:lnTo>
                <a:lnTo>
                  <a:pt x="774" y="358"/>
                </a:lnTo>
                <a:lnTo>
                  <a:pt x="773" y="353"/>
                </a:lnTo>
                <a:lnTo>
                  <a:pt x="769" y="351"/>
                </a:lnTo>
                <a:lnTo>
                  <a:pt x="767" y="352"/>
                </a:lnTo>
                <a:lnTo>
                  <a:pt x="767" y="355"/>
                </a:lnTo>
                <a:lnTo>
                  <a:pt x="767" y="352"/>
                </a:lnTo>
                <a:lnTo>
                  <a:pt x="769" y="351"/>
                </a:lnTo>
                <a:lnTo>
                  <a:pt x="763" y="344"/>
                </a:lnTo>
                <a:lnTo>
                  <a:pt x="756" y="341"/>
                </a:lnTo>
                <a:lnTo>
                  <a:pt x="760" y="338"/>
                </a:lnTo>
                <a:lnTo>
                  <a:pt x="761" y="335"/>
                </a:lnTo>
                <a:lnTo>
                  <a:pt x="761" y="334"/>
                </a:lnTo>
                <a:lnTo>
                  <a:pt x="761" y="334"/>
                </a:lnTo>
                <a:lnTo>
                  <a:pt x="763" y="334"/>
                </a:lnTo>
                <a:lnTo>
                  <a:pt x="765" y="334"/>
                </a:lnTo>
                <a:lnTo>
                  <a:pt x="768" y="338"/>
                </a:lnTo>
                <a:lnTo>
                  <a:pt x="773" y="342"/>
                </a:lnTo>
                <a:lnTo>
                  <a:pt x="776" y="345"/>
                </a:lnTo>
                <a:lnTo>
                  <a:pt x="779" y="351"/>
                </a:lnTo>
                <a:lnTo>
                  <a:pt x="781" y="357"/>
                </a:lnTo>
                <a:lnTo>
                  <a:pt x="787" y="355"/>
                </a:lnTo>
                <a:lnTo>
                  <a:pt x="787" y="353"/>
                </a:lnTo>
                <a:lnTo>
                  <a:pt x="787" y="352"/>
                </a:lnTo>
                <a:lnTo>
                  <a:pt x="787" y="353"/>
                </a:lnTo>
                <a:lnTo>
                  <a:pt x="787" y="355"/>
                </a:lnTo>
                <a:lnTo>
                  <a:pt x="788" y="357"/>
                </a:lnTo>
                <a:lnTo>
                  <a:pt x="789" y="360"/>
                </a:lnTo>
                <a:lnTo>
                  <a:pt x="787" y="366"/>
                </a:lnTo>
                <a:lnTo>
                  <a:pt x="789" y="372"/>
                </a:lnTo>
                <a:lnTo>
                  <a:pt x="791" y="374"/>
                </a:lnTo>
                <a:lnTo>
                  <a:pt x="794" y="377"/>
                </a:lnTo>
                <a:lnTo>
                  <a:pt x="794" y="380"/>
                </a:lnTo>
                <a:lnTo>
                  <a:pt x="797" y="381"/>
                </a:lnTo>
                <a:lnTo>
                  <a:pt x="797" y="381"/>
                </a:lnTo>
                <a:lnTo>
                  <a:pt x="797" y="385"/>
                </a:lnTo>
                <a:lnTo>
                  <a:pt x="797" y="387"/>
                </a:lnTo>
                <a:lnTo>
                  <a:pt x="808" y="402"/>
                </a:lnTo>
                <a:lnTo>
                  <a:pt x="818" y="419"/>
                </a:lnTo>
                <a:lnTo>
                  <a:pt x="823" y="421"/>
                </a:lnTo>
                <a:lnTo>
                  <a:pt x="829" y="418"/>
                </a:lnTo>
                <a:lnTo>
                  <a:pt x="838" y="413"/>
                </a:lnTo>
                <a:lnTo>
                  <a:pt x="843" y="404"/>
                </a:lnTo>
                <a:lnTo>
                  <a:pt x="843" y="399"/>
                </a:lnTo>
                <a:lnTo>
                  <a:pt x="841" y="395"/>
                </a:lnTo>
                <a:lnTo>
                  <a:pt x="837" y="397"/>
                </a:lnTo>
                <a:lnTo>
                  <a:pt x="836" y="400"/>
                </a:lnTo>
                <a:lnTo>
                  <a:pt x="832" y="404"/>
                </a:lnTo>
                <a:lnTo>
                  <a:pt x="828" y="404"/>
                </a:lnTo>
                <a:lnTo>
                  <a:pt x="828" y="400"/>
                </a:lnTo>
                <a:lnTo>
                  <a:pt x="831" y="397"/>
                </a:lnTo>
                <a:lnTo>
                  <a:pt x="836" y="391"/>
                </a:lnTo>
                <a:lnTo>
                  <a:pt x="832" y="385"/>
                </a:lnTo>
                <a:lnTo>
                  <a:pt x="828" y="379"/>
                </a:lnTo>
                <a:lnTo>
                  <a:pt x="821" y="377"/>
                </a:lnTo>
                <a:lnTo>
                  <a:pt x="818" y="371"/>
                </a:lnTo>
                <a:lnTo>
                  <a:pt x="814" y="367"/>
                </a:lnTo>
                <a:lnTo>
                  <a:pt x="810" y="364"/>
                </a:lnTo>
                <a:lnTo>
                  <a:pt x="808" y="359"/>
                </a:lnTo>
                <a:lnTo>
                  <a:pt x="810" y="364"/>
                </a:lnTo>
                <a:lnTo>
                  <a:pt x="814" y="367"/>
                </a:lnTo>
                <a:lnTo>
                  <a:pt x="818" y="367"/>
                </a:lnTo>
                <a:lnTo>
                  <a:pt x="821" y="363"/>
                </a:lnTo>
                <a:lnTo>
                  <a:pt x="824" y="360"/>
                </a:lnTo>
                <a:lnTo>
                  <a:pt x="824" y="355"/>
                </a:lnTo>
                <a:lnTo>
                  <a:pt x="819" y="349"/>
                </a:lnTo>
                <a:lnTo>
                  <a:pt x="812" y="349"/>
                </a:lnTo>
                <a:lnTo>
                  <a:pt x="810" y="350"/>
                </a:lnTo>
                <a:lnTo>
                  <a:pt x="808" y="348"/>
                </a:lnTo>
                <a:lnTo>
                  <a:pt x="807" y="345"/>
                </a:lnTo>
                <a:lnTo>
                  <a:pt x="809" y="343"/>
                </a:lnTo>
                <a:lnTo>
                  <a:pt x="811" y="341"/>
                </a:lnTo>
                <a:lnTo>
                  <a:pt x="814" y="338"/>
                </a:lnTo>
                <a:lnTo>
                  <a:pt x="816" y="330"/>
                </a:lnTo>
                <a:lnTo>
                  <a:pt x="811" y="323"/>
                </a:lnTo>
                <a:lnTo>
                  <a:pt x="802" y="320"/>
                </a:lnTo>
                <a:lnTo>
                  <a:pt x="793" y="320"/>
                </a:lnTo>
                <a:lnTo>
                  <a:pt x="789" y="317"/>
                </a:lnTo>
                <a:lnTo>
                  <a:pt x="791" y="315"/>
                </a:lnTo>
                <a:lnTo>
                  <a:pt x="796" y="313"/>
                </a:lnTo>
                <a:lnTo>
                  <a:pt x="798" y="309"/>
                </a:lnTo>
                <a:lnTo>
                  <a:pt x="795" y="303"/>
                </a:lnTo>
                <a:lnTo>
                  <a:pt x="789" y="301"/>
                </a:lnTo>
                <a:lnTo>
                  <a:pt x="788" y="299"/>
                </a:lnTo>
                <a:lnTo>
                  <a:pt x="787" y="296"/>
                </a:lnTo>
                <a:lnTo>
                  <a:pt x="777" y="287"/>
                </a:lnTo>
                <a:lnTo>
                  <a:pt x="770" y="275"/>
                </a:lnTo>
                <a:lnTo>
                  <a:pt x="768" y="271"/>
                </a:lnTo>
                <a:lnTo>
                  <a:pt x="763" y="269"/>
                </a:lnTo>
                <a:lnTo>
                  <a:pt x="763" y="269"/>
                </a:lnTo>
                <a:lnTo>
                  <a:pt x="755" y="264"/>
                </a:lnTo>
                <a:lnTo>
                  <a:pt x="750" y="254"/>
                </a:lnTo>
                <a:lnTo>
                  <a:pt x="758" y="254"/>
                </a:lnTo>
                <a:lnTo>
                  <a:pt x="765" y="255"/>
                </a:lnTo>
                <a:lnTo>
                  <a:pt x="767" y="257"/>
                </a:lnTo>
                <a:lnTo>
                  <a:pt x="768" y="257"/>
                </a:lnTo>
                <a:lnTo>
                  <a:pt x="769" y="254"/>
                </a:lnTo>
                <a:lnTo>
                  <a:pt x="772" y="252"/>
                </a:lnTo>
                <a:lnTo>
                  <a:pt x="769" y="254"/>
                </a:lnTo>
                <a:lnTo>
                  <a:pt x="768" y="257"/>
                </a:lnTo>
                <a:lnTo>
                  <a:pt x="772" y="257"/>
                </a:lnTo>
                <a:lnTo>
                  <a:pt x="773" y="254"/>
                </a:lnTo>
                <a:lnTo>
                  <a:pt x="774" y="253"/>
                </a:lnTo>
                <a:lnTo>
                  <a:pt x="773" y="252"/>
                </a:lnTo>
                <a:lnTo>
                  <a:pt x="773" y="252"/>
                </a:lnTo>
                <a:lnTo>
                  <a:pt x="768" y="240"/>
                </a:lnTo>
                <a:lnTo>
                  <a:pt x="759" y="231"/>
                </a:lnTo>
                <a:lnTo>
                  <a:pt x="752" y="225"/>
                </a:lnTo>
                <a:lnTo>
                  <a:pt x="749" y="216"/>
                </a:lnTo>
                <a:lnTo>
                  <a:pt x="749" y="216"/>
                </a:lnTo>
                <a:lnTo>
                  <a:pt x="750" y="215"/>
                </a:lnTo>
                <a:lnTo>
                  <a:pt x="752" y="215"/>
                </a:lnTo>
                <a:lnTo>
                  <a:pt x="754" y="215"/>
                </a:lnTo>
                <a:lnTo>
                  <a:pt x="760" y="224"/>
                </a:lnTo>
                <a:lnTo>
                  <a:pt x="769" y="231"/>
                </a:lnTo>
                <a:lnTo>
                  <a:pt x="772" y="239"/>
                </a:lnTo>
                <a:lnTo>
                  <a:pt x="777" y="243"/>
                </a:lnTo>
                <a:lnTo>
                  <a:pt x="779" y="247"/>
                </a:lnTo>
                <a:lnTo>
                  <a:pt x="781" y="251"/>
                </a:lnTo>
                <a:lnTo>
                  <a:pt x="788" y="254"/>
                </a:lnTo>
                <a:lnTo>
                  <a:pt x="796" y="254"/>
                </a:lnTo>
                <a:lnTo>
                  <a:pt x="796" y="254"/>
                </a:lnTo>
                <a:lnTo>
                  <a:pt x="797" y="254"/>
                </a:lnTo>
                <a:lnTo>
                  <a:pt x="800" y="258"/>
                </a:lnTo>
                <a:lnTo>
                  <a:pt x="801" y="262"/>
                </a:lnTo>
                <a:lnTo>
                  <a:pt x="790" y="259"/>
                </a:lnTo>
                <a:lnTo>
                  <a:pt x="784" y="265"/>
                </a:lnTo>
                <a:lnTo>
                  <a:pt x="783" y="264"/>
                </a:lnTo>
                <a:lnTo>
                  <a:pt x="783" y="264"/>
                </a:lnTo>
                <a:lnTo>
                  <a:pt x="780" y="260"/>
                </a:lnTo>
                <a:lnTo>
                  <a:pt x="775" y="259"/>
                </a:lnTo>
                <a:lnTo>
                  <a:pt x="773" y="260"/>
                </a:lnTo>
                <a:lnTo>
                  <a:pt x="773" y="262"/>
                </a:lnTo>
                <a:lnTo>
                  <a:pt x="774" y="267"/>
                </a:lnTo>
                <a:lnTo>
                  <a:pt x="777" y="268"/>
                </a:lnTo>
                <a:lnTo>
                  <a:pt x="780" y="271"/>
                </a:lnTo>
                <a:lnTo>
                  <a:pt x="780" y="274"/>
                </a:lnTo>
                <a:lnTo>
                  <a:pt x="782" y="286"/>
                </a:lnTo>
                <a:lnTo>
                  <a:pt x="794" y="285"/>
                </a:lnTo>
                <a:lnTo>
                  <a:pt x="794" y="285"/>
                </a:lnTo>
                <a:lnTo>
                  <a:pt x="795" y="286"/>
                </a:lnTo>
                <a:lnTo>
                  <a:pt x="794" y="292"/>
                </a:lnTo>
                <a:lnTo>
                  <a:pt x="797" y="296"/>
                </a:lnTo>
                <a:lnTo>
                  <a:pt x="800" y="300"/>
                </a:lnTo>
                <a:lnTo>
                  <a:pt x="801" y="303"/>
                </a:lnTo>
                <a:lnTo>
                  <a:pt x="805" y="311"/>
                </a:lnTo>
                <a:lnTo>
                  <a:pt x="816" y="314"/>
                </a:lnTo>
                <a:lnTo>
                  <a:pt x="816" y="314"/>
                </a:lnTo>
                <a:lnTo>
                  <a:pt x="816" y="314"/>
                </a:lnTo>
                <a:lnTo>
                  <a:pt x="816" y="314"/>
                </a:lnTo>
                <a:close/>
                <a:moveTo>
                  <a:pt x="870" y="430"/>
                </a:moveTo>
                <a:lnTo>
                  <a:pt x="874" y="425"/>
                </a:lnTo>
                <a:lnTo>
                  <a:pt x="870" y="420"/>
                </a:lnTo>
                <a:lnTo>
                  <a:pt x="869" y="418"/>
                </a:lnTo>
                <a:lnTo>
                  <a:pt x="867" y="416"/>
                </a:lnTo>
                <a:lnTo>
                  <a:pt x="865" y="409"/>
                </a:lnTo>
                <a:lnTo>
                  <a:pt x="862" y="404"/>
                </a:lnTo>
                <a:lnTo>
                  <a:pt x="859" y="400"/>
                </a:lnTo>
                <a:lnTo>
                  <a:pt x="856" y="398"/>
                </a:lnTo>
                <a:lnTo>
                  <a:pt x="852" y="400"/>
                </a:lnTo>
                <a:lnTo>
                  <a:pt x="851" y="405"/>
                </a:lnTo>
                <a:lnTo>
                  <a:pt x="849" y="415"/>
                </a:lnTo>
                <a:lnTo>
                  <a:pt x="853" y="425"/>
                </a:lnTo>
                <a:lnTo>
                  <a:pt x="855" y="430"/>
                </a:lnTo>
                <a:lnTo>
                  <a:pt x="857" y="436"/>
                </a:lnTo>
                <a:lnTo>
                  <a:pt x="860" y="440"/>
                </a:lnTo>
                <a:lnTo>
                  <a:pt x="865" y="437"/>
                </a:lnTo>
                <a:lnTo>
                  <a:pt x="867" y="434"/>
                </a:lnTo>
                <a:lnTo>
                  <a:pt x="870" y="430"/>
                </a:lnTo>
                <a:close/>
                <a:moveTo>
                  <a:pt x="870" y="473"/>
                </a:moveTo>
                <a:lnTo>
                  <a:pt x="869" y="477"/>
                </a:lnTo>
                <a:lnTo>
                  <a:pt x="871" y="481"/>
                </a:lnTo>
                <a:lnTo>
                  <a:pt x="874" y="480"/>
                </a:lnTo>
                <a:lnTo>
                  <a:pt x="876" y="477"/>
                </a:lnTo>
                <a:lnTo>
                  <a:pt x="883" y="470"/>
                </a:lnTo>
                <a:lnTo>
                  <a:pt x="891" y="468"/>
                </a:lnTo>
                <a:lnTo>
                  <a:pt x="891" y="461"/>
                </a:lnTo>
                <a:lnTo>
                  <a:pt x="891" y="454"/>
                </a:lnTo>
                <a:lnTo>
                  <a:pt x="878" y="461"/>
                </a:lnTo>
                <a:lnTo>
                  <a:pt x="870" y="473"/>
                </a:lnTo>
                <a:close/>
                <a:moveTo>
                  <a:pt x="846" y="467"/>
                </a:moveTo>
                <a:lnTo>
                  <a:pt x="851" y="464"/>
                </a:lnTo>
                <a:lnTo>
                  <a:pt x="855" y="464"/>
                </a:lnTo>
                <a:lnTo>
                  <a:pt x="858" y="463"/>
                </a:lnTo>
                <a:lnTo>
                  <a:pt x="858" y="460"/>
                </a:lnTo>
                <a:lnTo>
                  <a:pt x="857" y="455"/>
                </a:lnTo>
                <a:lnTo>
                  <a:pt x="852" y="454"/>
                </a:lnTo>
                <a:lnTo>
                  <a:pt x="842" y="460"/>
                </a:lnTo>
                <a:lnTo>
                  <a:pt x="835" y="470"/>
                </a:lnTo>
                <a:lnTo>
                  <a:pt x="841" y="470"/>
                </a:lnTo>
                <a:lnTo>
                  <a:pt x="843" y="475"/>
                </a:lnTo>
                <a:lnTo>
                  <a:pt x="848" y="478"/>
                </a:lnTo>
                <a:lnTo>
                  <a:pt x="853" y="481"/>
                </a:lnTo>
                <a:lnTo>
                  <a:pt x="857" y="477"/>
                </a:lnTo>
                <a:lnTo>
                  <a:pt x="858" y="471"/>
                </a:lnTo>
                <a:lnTo>
                  <a:pt x="853" y="469"/>
                </a:lnTo>
                <a:lnTo>
                  <a:pt x="846" y="467"/>
                </a:lnTo>
                <a:close/>
                <a:moveTo>
                  <a:pt x="884" y="453"/>
                </a:moveTo>
                <a:lnTo>
                  <a:pt x="886" y="444"/>
                </a:lnTo>
                <a:lnTo>
                  <a:pt x="880" y="437"/>
                </a:lnTo>
                <a:lnTo>
                  <a:pt x="880" y="437"/>
                </a:lnTo>
                <a:lnTo>
                  <a:pt x="880" y="434"/>
                </a:lnTo>
                <a:lnTo>
                  <a:pt x="878" y="433"/>
                </a:lnTo>
                <a:lnTo>
                  <a:pt x="869" y="441"/>
                </a:lnTo>
                <a:lnTo>
                  <a:pt x="862" y="450"/>
                </a:lnTo>
                <a:lnTo>
                  <a:pt x="862" y="450"/>
                </a:lnTo>
                <a:lnTo>
                  <a:pt x="862" y="452"/>
                </a:lnTo>
                <a:lnTo>
                  <a:pt x="864" y="459"/>
                </a:lnTo>
                <a:lnTo>
                  <a:pt x="865" y="469"/>
                </a:lnTo>
                <a:lnTo>
                  <a:pt x="873" y="459"/>
                </a:lnTo>
                <a:lnTo>
                  <a:pt x="884" y="453"/>
                </a:lnTo>
                <a:close/>
                <a:moveTo>
                  <a:pt x="835" y="352"/>
                </a:moveTo>
                <a:lnTo>
                  <a:pt x="839" y="357"/>
                </a:lnTo>
                <a:lnTo>
                  <a:pt x="838" y="362"/>
                </a:lnTo>
                <a:lnTo>
                  <a:pt x="837" y="364"/>
                </a:lnTo>
                <a:lnTo>
                  <a:pt x="834" y="364"/>
                </a:lnTo>
                <a:lnTo>
                  <a:pt x="831" y="362"/>
                </a:lnTo>
                <a:lnTo>
                  <a:pt x="829" y="363"/>
                </a:lnTo>
                <a:lnTo>
                  <a:pt x="826" y="366"/>
                </a:lnTo>
                <a:lnTo>
                  <a:pt x="830" y="371"/>
                </a:lnTo>
                <a:lnTo>
                  <a:pt x="832" y="373"/>
                </a:lnTo>
                <a:lnTo>
                  <a:pt x="835" y="377"/>
                </a:lnTo>
                <a:lnTo>
                  <a:pt x="843" y="384"/>
                </a:lnTo>
                <a:lnTo>
                  <a:pt x="852" y="383"/>
                </a:lnTo>
                <a:lnTo>
                  <a:pt x="858" y="377"/>
                </a:lnTo>
                <a:lnTo>
                  <a:pt x="858" y="367"/>
                </a:lnTo>
                <a:lnTo>
                  <a:pt x="857" y="364"/>
                </a:lnTo>
                <a:lnTo>
                  <a:pt x="857" y="359"/>
                </a:lnTo>
                <a:lnTo>
                  <a:pt x="860" y="365"/>
                </a:lnTo>
                <a:lnTo>
                  <a:pt x="866" y="367"/>
                </a:lnTo>
                <a:lnTo>
                  <a:pt x="867" y="376"/>
                </a:lnTo>
                <a:lnTo>
                  <a:pt x="876" y="373"/>
                </a:lnTo>
                <a:lnTo>
                  <a:pt x="878" y="373"/>
                </a:lnTo>
                <a:lnTo>
                  <a:pt x="881" y="373"/>
                </a:lnTo>
                <a:lnTo>
                  <a:pt x="879" y="379"/>
                </a:lnTo>
                <a:lnTo>
                  <a:pt x="873" y="383"/>
                </a:lnTo>
                <a:lnTo>
                  <a:pt x="867" y="384"/>
                </a:lnTo>
                <a:lnTo>
                  <a:pt x="865" y="391"/>
                </a:lnTo>
                <a:lnTo>
                  <a:pt x="869" y="404"/>
                </a:lnTo>
                <a:lnTo>
                  <a:pt x="873" y="414"/>
                </a:lnTo>
                <a:lnTo>
                  <a:pt x="878" y="419"/>
                </a:lnTo>
                <a:lnTo>
                  <a:pt x="884" y="419"/>
                </a:lnTo>
                <a:lnTo>
                  <a:pt x="885" y="420"/>
                </a:lnTo>
                <a:lnTo>
                  <a:pt x="886" y="422"/>
                </a:lnTo>
                <a:lnTo>
                  <a:pt x="886" y="430"/>
                </a:lnTo>
                <a:lnTo>
                  <a:pt x="890" y="437"/>
                </a:lnTo>
                <a:lnTo>
                  <a:pt x="891" y="441"/>
                </a:lnTo>
                <a:lnTo>
                  <a:pt x="894" y="442"/>
                </a:lnTo>
                <a:lnTo>
                  <a:pt x="898" y="440"/>
                </a:lnTo>
                <a:lnTo>
                  <a:pt x="899" y="436"/>
                </a:lnTo>
                <a:lnTo>
                  <a:pt x="899" y="436"/>
                </a:lnTo>
                <a:lnTo>
                  <a:pt x="903" y="430"/>
                </a:lnTo>
                <a:lnTo>
                  <a:pt x="907" y="427"/>
                </a:lnTo>
                <a:lnTo>
                  <a:pt x="910" y="426"/>
                </a:lnTo>
                <a:lnTo>
                  <a:pt x="911" y="425"/>
                </a:lnTo>
                <a:lnTo>
                  <a:pt x="911" y="421"/>
                </a:lnTo>
                <a:lnTo>
                  <a:pt x="911" y="418"/>
                </a:lnTo>
                <a:lnTo>
                  <a:pt x="913" y="406"/>
                </a:lnTo>
                <a:lnTo>
                  <a:pt x="907" y="395"/>
                </a:lnTo>
                <a:lnTo>
                  <a:pt x="904" y="401"/>
                </a:lnTo>
                <a:lnTo>
                  <a:pt x="900" y="406"/>
                </a:lnTo>
                <a:lnTo>
                  <a:pt x="897" y="398"/>
                </a:lnTo>
                <a:lnTo>
                  <a:pt x="895" y="391"/>
                </a:lnTo>
                <a:lnTo>
                  <a:pt x="899" y="392"/>
                </a:lnTo>
                <a:lnTo>
                  <a:pt x="904" y="393"/>
                </a:lnTo>
                <a:lnTo>
                  <a:pt x="903" y="387"/>
                </a:lnTo>
                <a:lnTo>
                  <a:pt x="900" y="381"/>
                </a:lnTo>
                <a:lnTo>
                  <a:pt x="899" y="379"/>
                </a:lnTo>
                <a:lnTo>
                  <a:pt x="897" y="377"/>
                </a:lnTo>
                <a:lnTo>
                  <a:pt x="897" y="374"/>
                </a:lnTo>
                <a:lnTo>
                  <a:pt x="897" y="373"/>
                </a:lnTo>
                <a:lnTo>
                  <a:pt x="883" y="356"/>
                </a:lnTo>
                <a:lnTo>
                  <a:pt x="871" y="337"/>
                </a:lnTo>
                <a:lnTo>
                  <a:pt x="871" y="336"/>
                </a:lnTo>
                <a:lnTo>
                  <a:pt x="870" y="336"/>
                </a:lnTo>
                <a:lnTo>
                  <a:pt x="867" y="335"/>
                </a:lnTo>
                <a:lnTo>
                  <a:pt x="866" y="336"/>
                </a:lnTo>
                <a:lnTo>
                  <a:pt x="865" y="337"/>
                </a:lnTo>
                <a:lnTo>
                  <a:pt x="867" y="338"/>
                </a:lnTo>
                <a:lnTo>
                  <a:pt x="869" y="339"/>
                </a:lnTo>
                <a:lnTo>
                  <a:pt x="869" y="341"/>
                </a:lnTo>
                <a:lnTo>
                  <a:pt x="866" y="341"/>
                </a:lnTo>
                <a:lnTo>
                  <a:pt x="864" y="341"/>
                </a:lnTo>
                <a:lnTo>
                  <a:pt x="864" y="341"/>
                </a:lnTo>
                <a:lnTo>
                  <a:pt x="860" y="339"/>
                </a:lnTo>
                <a:lnTo>
                  <a:pt x="857" y="338"/>
                </a:lnTo>
                <a:lnTo>
                  <a:pt x="855" y="336"/>
                </a:lnTo>
                <a:lnTo>
                  <a:pt x="850" y="335"/>
                </a:lnTo>
                <a:lnTo>
                  <a:pt x="846" y="330"/>
                </a:lnTo>
                <a:lnTo>
                  <a:pt x="842" y="325"/>
                </a:lnTo>
                <a:lnTo>
                  <a:pt x="836" y="323"/>
                </a:lnTo>
                <a:lnTo>
                  <a:pt x="831" y="320"/>
                </a:lnTo>
                <a:lnTo>
                  <a:pt x="828" y="318"/>
                </a:lnTo>
                <a:lnTo>
                  <a:pt x="824" y="322"/>
                </a:lnTo>
                <a:lnTo>
                  <a:pt x="822" y="339"/>
                </a:lnTo>
                <a:lnTo>
                  <a:pt x="835" y="352"/>
                </a:lnTo>
                <a:close/>
                <a:moveTo>
                  <a:pt x="256" y="775"/>
                </a:moveTo>
                <a:lnTo>
                  <a:pt x="257" y="775"/>
                </a:lnTo>
                <a:lnTo>
                  <a:pt x="257" y="775"/>
                </a:lnTo>
                <a:lnTo>
                  <a:pt x="257" y="775"/>
                </a:lnTo>
                <a:lnTo>
                  <a:pt x="257" y="775"/>
                </a:lnTo>
                <a:lnTo>
                  <a:pt x="257" y="775"/>
                </a:lnTo>
                <a:lnTo>
                  <a:pt x="257" y="774"/>
                </a:lnTo>
                <a:lnTo>
                  <a:pt x="256" y="775"/>
                </a:lnTo>
                <a:lnTo>
                  <a:pt x="256" y="775"/>
                </a:lnTo>
                <a:close/>
                <a:moveTo>
                  <a:pt x="270" y="793"/>
                </a:moveTo>
                <a:lnTo>
                  <a:pt x="270" y="793"/>
                </a:lnTo>
                <a:lnTo>
                  <a:pt x="269" y="795"/>
                </a:lnTo>
                <a:lnTo>
                  <a:pt x="269" y="795"/>
                </a:lnTo>
                <a:lnTo>
                  <a:pt x="269" y="795"/>
                </a:lnTo>
                <a:lnTo>
                  <a:pt x="269" y="795"/>
                </a:lnTo>
                <a:lnTo>
                  <a:pt x="257" y="793"/>
                </a:lnTo>
                <a:lnTo>
                  <a:pt x="246" y="792"/>
                </a:lnTo>
                <a:lnTo>
                  <a:pt x="255" y="798"/>
                </a:lnTo>
                <a:lnTo>
                  <a:pt x="263" y="804"/>
                </a:lnTo>
                <a:lnTo>
                  <a:pt x="263" y="804"/>
                </a:lnTo>
                <a:lnTo>
                  <a:pt x="263" y="804"/>
                </a:lnTo>
                <a:lnTo>
                  <a:pt x="265" y="809"/>
                </a:lnTo>
                <a:lnTo>
                  <a:pt x="269" y="814"/>
                </a:lnTo>
                <a:lnTo>
                  <a:pt x="266" y="814"/>
                </a:lnTo>
                <a:lnTo>
                  <a:pt x="264" y="814"/>
                </a:lnTo>
                <a:lnTo>
                  <a:pt x="252" y="813"/>
                </a:lnTo>
                <a:lnTo>
                  <a:pt x="244" y="805"/>
                </a:lnTo>
                <a:lnTo>
                  <a:pt x="241" y="804"/>
                </a:lnTo>
                <a:lnTo>
                  <a:pt x="237" y="804"/>
                </a:lnTo>
                <a:lnTo>
                  <a:pt x="238" y="807"/>
                </a:lnTo>
                <a:lnTo>
                  <a:pt x="239" y="811"/>
                </a:lnTo>
                <a:lnTo>
                  <a:pt x="237" y="811"/>
                </a:lnTo>
                <a:lnTo>
                  <a:pt x="235" y="811"/>
                </a:lnTo>
                <a:lnTo>
                  <a:pt x="228" y="813"/>
                </a:lnTo>
                <a:lnTo>
                  <a:pt x="222" y="807"/>
                </a:lnTo>
                <a:lnTo>
                  <a:pt x="218" y="799"/>
                </a:lnTo>
                <a:lnTo>
                  <a:pt x="213" y="792"/>
                </a:lnTo>
                <a:lnTo>
                  <a:pt x="211" y="789"/>
                </a:lnTo>
                <a:lnTo>
                  <a:pt x="210" y="784"/>
                </a:lnTo>
                <a:lnTo>
                  <a:pt x="214" y="782"/>
                </a:lnTo>
                <a:lnTo>
                  <a:pt x="215" y="778"/>
                </a:lnTo>
                <a:lnTo>
                  <a:pt x="218" y="778"/>
                </a:lnTo>
                <a:lnTo>
                  <a:pt x="220" y="782"/>
                </a:lnTo>
                <a:lnTo>
                  <a:pt x="224" y="782"/>
                </a:lnTo>
                <a:lnTo>
                  <a:pt x="231" y="782"/>
                </a:lnTo>
                <a:lnTo>
                  <a:pt x="224" y="782"/>
                </a:lnTo>
                <a:lnTo>
                  <a:pt x="220" y="782"/>
                </a:lnTo>
                <a:lnTo>
                  <a:pt x="227" y="790"/>
                </a:lnTo>
                <a:lnTo>
                  <a:pt x="237" y="793"/>
                </a:lnTo>
                <a:lnTo>
                  <a:pt x="241" y="793"/>
                </a:lnTo>
                <a:lnTo>
                  <a:pt x="243" y="790"/>
                </a:lnTo>
                <a:lnTo>
                  <a:pt x="243" y="786"/>
                </a:lnTo>
                <a:lnTo>
                  <a:pt x="241" y="784"/>
                </a:lnTo>
                <a:lnTo>
                  <a:pt x="229" y="772"/>
                </a:lnTo>
                <a:lnTo>
                  <a:pt x="220" y="758"/>
                </a:lnTo>
                <a:lnTo>
                  <a:pt x="217" y="757"/>
                </a:lnTo>
                <a:lnTo>
                  <a:pt x="216" y="757"/>
                </a:lnTo>
                <a:lnTo>
                  <a:pt x="211" y="758"/>
                </a:lnTo>
                <a:lnTo>
                  <a:pt x="210" y="755"/>
                </a:lnTo>
                <a:lnTo>
                  <a:pt x="209" y="749"/>
                </a:lnTo>
                <a:lnTo>
                  <a:pt x="207" y="744"/>
                </a:lnTo>
                <a:lnTo>
                  <a:pt x="204" y="743"/>
                </a:lnTo>
                <a:lnTo>
                  <a:pt x="204" y="742"/>
                </a:lnTo>
                <a:lnTo>
                  <a:pt x="204" y="741"/>
                </a:lnTo>
                <a:lnTo>
                  <a:pt x="206" y="741"/>
                </a:lnTo>
                <a:lnTo>
                  <a:pt x="207" y="742"/>
                </a:lnTo>
                <a:lnTo>
                  <a:pt x="207" y="743"/>
                </a:lnTo>
                <a:lnTo>
                  <a:pt x="213" y="741"/>
                </a:lnTo>
                <a:lnTo>
                  <a:pt x="215" y="736"/>
                </a:lnTo>
                <a:lnTo>
                  <a:pt x="220" y="742"/>
                </a:lnTo>
                <a:lnTo>
                  <a:pt x="228" y="743"/>
                </a:lnTo>
                <a:lnTo>
                  <a:pt x="224" y="736"/>
                </a:lnTo>
                <a:lnTo>
                  <a:pt x="218" y="729"/>
                </a:lnTo>
                <a:lnTo>
                  <a:pt x="229" y="728"/>
                </a:lnTo>
                <a:lnTo>
                  <a:pt x="237" y="725"/>
                </a:lnTo>
                <a:lnTo>
                  <a:pt x="237" y="725"/>
                </a:lnTo>
                <a:lnTo>
                  <a:pt x="237" y="725"/>
                </a:lnTo>
                <a:lnTo>
                  <a:pt x="237" y="725"/>
                </a:lnTo>
                <a:lnTo>
                  <a:pt x="245" y="728"/>
                </a:lnTo>
                <a:lnTo>
                  <a:pt x="251" y="734"/>
                </a:lnTo>
                <a:lnTo>
                  <a:pt x="243" y="739"/>
                </a:lnTo>
                <a:lnTo>
                  <a:pt x="232" y="740"/>
                </a:lnTo>
                <a:lnTo>
                  <a:pt x="230" y="739"/>
                </a:lnTo>
                <a:lnTo>
                  <a:pt x="229" y="737"/>
                </a:lnTo>
                <a:lnTo>
                  <a:pt x="229" y="735"/>
                </a:lnTo>
                <a:lnTo>
                  <a:pt x="231" y="733"/>
                </a:lnTo>
                <a:lnTo>
                  <a:pt x="235" y="729"/>
                </a:lnTo>
                <a:lnTo>
                  <a:pt x="237" y="725"/>
                </a:lnTo>
                <a:lnTo>
                  <a:pt x="237" y="725"/>
                </a:lnTo>
                <a:lnTo>
                  <a:pt x="237" y="725"/>
                </a:lnTo>
                <a:lnTo>
                  <a:pt x="237" y="725"/>
                </a:lnTo>
                <a:lnTo>
                  <a:pt x="237" y="725"/>
                </a:lnTo>
                <a:lnTo>
                  <a:pt x="237" y="721"/>
                </a:lnTo>
                <a:lnTo>
                  <a:pt x="236" y="718"/>
                </a:lnTo>
                <a:lnTo>
                  <a:pt x="232" y="716"/>
                </a:lnTo>
                <a:lnTo>
                  <a:pt x="228" y="718"/>
                </a:lnTo>
                <a:lnTo>
                  <a:pt x="232" y="716"/>
                </a:lnTo>
                <a:lnTo>
                  <a:pt x="236" y="718"/>
                </a:lnTo>
                <a:lnTo>
                  <a:pt x="237" y="713"/>
                </a:lnTo>
                <a:lnTo>
                  <a:pt x="242" y="708"/>
                </a:lnTo>
                <a:lnTo>
                  <a:pt x="242" y="705"/>
                </a:lnTo>
                <a:lnTo>
                  <a:pt x="242" y="702"/>
                </a:lnTo>
                <a:lnTo>
                  <a:pt x="242" y="702"/>
                </a:lnTo>
                <a:lnTo>
                  <a:pt x="248" y="702"/>
                </a:lnTo>
                <a:lnTo>
                  <a:pt x="254" y="699"/>
                </a:lnTo>
                <a:lnTo>
                  <a:pt x="255" y="699"/>
                </a:lnTo>
                <a:lnTo>
                  <a:pt x="256" y="701"/>
                </a:lnTo>
                <a:lnTo>
                  <a:pt x="256" y="705"/>
                </a:lnTo>
                <a:lnTo>
                  <a:pt x="256" y="708"/>
                </a:lnTo>
                <a:lnTo>
                  <a:pt x="251" y="714"/>
                </a:lnTo>
                <a:lnTo>
                  <a:pt x="257" y="719"/>
                </a:lnTo>
                <a:lnTo>
                  <a:pt x="258" y="720"/>
                </a:lnTo>
                <a:lnTo>
                  <a:pt x="258" y="721"/>
                </a:lnTo>
                <a:lnTo>
                  <a:pt x="262" y="728"/>
                </a:lnTo>
                <a:lnTo>
                  <a:pt x="269" y="726"/>
                </a:lnTo>
                <a:lnTo>
                  <a:pt x="272" y="725"/>
                </a:lnTo>
                <a:lnTo>
                  <a:pt x="276" y="727"/>
                </a:lnTo>
                <a:lnTo>
                  <a:pt x="268" y="735"/>
                </a:lnTo>
                <a:lnTo>
                  <a:pt x="263" y="746"/>
                </a:lnTo>
                <a:lnTo>
                  <a:pt x="261" y="746"/>
                </a:lnTo>
                <a:lnTo>
                  <a:pt x="259" y="744"/>
                </a:lnTo>
                <a:lnTo>
                  <a:pt x="254" y="739"/>
                </a:lnTo>
                <a:lnTo>
                  <a:pt x="245" y="742"/>
                </a:lnTo>
                <a:lnTo>
                  <a:pt x="243" y="744"/>
                </a:lnTo>
                <a:lnTo>
                  <a:pt x="242" y="748"/>
                </a:lnTo>
                <a:lnTo>
                  <a:pt x="244" y="751"/>
                </a:lnTo>
                <a:lnTo>
                  <a:pt x="248" y="751"/>
                </a:lnTo>
                <a:lnTo>
                  <a:pt x="251" y="751"/>
                </a:lnTo>
                <a:lnTo>
                  <a:pt x="252" y="754"/>
                </a:lnTo>
                <a:lnTo>
                  <a:pt x="250" y="756"/>
                </a:lnTo>
                <a:lnTo>
                  <a:pt x="246" y="755"/>
                </a:lnTo>
                <a:lnTo>
                  <a:pt x="242" y="757"/>
                </a:lnTo>
                <a:lnTo>
                  <a:pt x="237" y="757"/>
                </a:lnTo>
                <a:lnTo>
                  <a:pt x="234" y="756"/>
                </a:lnTo>
                <a:lnTo>
                  <a:pt x="230" y="755"/>
                </a:lnTo>
                <a:lnTo>
                  <a:pt x="230" y="755"/>
                </a:lnTo>
                <a:lnTo>
                  <a:pt x="230" y="755"/>
                </a:lnTo>
                <a:lnTo>
                  <a:pt x="230" y="755"/>
                </a:lnTo>
                <a:lnTo>
                  <a:pt x="229" y="750"/>
                </a:lnTo>
                <a:lnTo>
                  <a:pt x="224" y="749"/>
                </a:lnTo>
                <a:lnTo>
                  <a:pt x="222" y="750"/>
                </a:lnTo>
                <a:lnTo>
                  <a:pt x="222" y="753"/>
                </a:lnTo>
                <a:lnTo>
                  <a:pt x="224" y="755"/>
                </a:lnTo>
                <a:lnTo>
                  <a:pt x="229" y="755"/>
                </a:lnTo>
                <a:lnTo>
                  <a:pt x="229" y="755"/>
                </a:lnTo>
                <a:lnTo>
                  <a:pt x="230" y="755"/>
                </a:lnTo>
                <a:lnTo>
                  <a:pt x="229" y="760"/>
                </a:lnTo>
                <a:lnTo>
                  <a:pt x="230" y="764"/>
                </a:lnTo>
                <a:lnTo>
                  <a:pt x="235" y="765"/>
                </a:lnTo>
                <a:lnTo>
                  <a:pt x="239" y="763"/>
                </a:lnTo>
                <a:lnTo>
                  <a:pt x="241" y="762"/>
                </a:lnTo>
                <a:lnTo>
                  <a:pt x="242" y="762"/>
                </a:lnTo>
                <a:lnTo>
                  <a:pt x="249" y="767"/>
                </a:lnTo>
                <a:lnTo>
                  <a:pt x="245" y="777"/>
                </a:lnTo>
                <a:lnTo>
                  <a:pt x="252" y="772"/>
                </a:lnTo>
                <a:lnTo>
                  <a:pt x="254" y="768"/>
                </a:lnTo>
                <a:lnTo>
                  <a:pt x="258" y="769"/>
                </a:lnTo>
                <a:lnTo>
                  <a:pt x="261" y="771"/>
                </a:lnTo>
                <a:lnTo>
                  <a:pt x="269" y="777"/>
                </a:lnTo>
                <a:lnTo>
                  <a:pt x="278" y="776"/>
                </a:lnTo>
                <a:lnTo>
                  <a:pt x="278" y="774"/>
                </a:lnTo>
                <a:lnTo>
                  <a:pt x="278" y="772"/>
                </a:lnTo>
                <a:lnTo>
                  <a:pt x="273" y="764"/>
                </a:lnTo>
                <a:lnTo>
                  <a:pt x="269" y="757"/>
                </a:lnTo>
                <a:lnTo>
                  <a:pt x="265" y="751"/>
                </a:lnTo>
                <a:lnTo>
                  <a:pt x="263" y="746"/>
                </a:lnTo>
                <a:lnTo>
                  <a:pt x="263" y="746"/>
                </a:lnTo>
                <a:lnTo>
                  <a:pt x="263" y="746"/>
                </a:lnTo>
                <a:lnTo>
                  <a:pt x="269" y="749"/>
                </a:lnTo>
                <a:lnTo>
                  <a:pt x="275" y="746"/>
                </a:lnTo>
                <a:lnTo>
                  <a:pt x="277" y="744"/>
                </a:lnTo>
                <a:lnTo>
                  <a:pt x="280" y="744"/>
                </a:lnTo>
                <a:lnTo>
                  <a:pt x="280" y="746"/>
                </a:lnTo>
                <a:lnTo>
                  <a:pt x="279" y="748"/>
                </a:lnTo>
                <a:lnTo>
                  <a:pt x="282" y="751"/>
                </a:lnTo>
                <a:lnTo>
                  <a:pt x="285" y="751"/>
                </a:lnTo>
                <a:lnTo>
                  <a:pt x="286" y="750"/>
                </a:lnTo>
                <a:lnTo>
                  <a:pt x="289" y="750"/>
                </a:lnTo>
                <a:lnTo>
                  <a:pt x="289" y="750"/>
                </a:lnTo>
                <a:lnTo>
                  <a:pt x="289" y="750"/>
                </a:lnTo>
                <a:lnTo>
                  <a:pt x="286" y="751"/>
                </a:lnTo>
                <a:lnTo>
                  <a:pt x="285" y="751"/>
                </a:lnTo>
                <a:lnTo>
                  <a:pt x="284" y="754"/>
                </a:lnTo>
                <a:lnTo>
                  <a:pt x="283" y="757"/>
                </a:lnTo>
                <a:lnTo>
                  <a:pt x="279" y="757"/>
                </a:lnTo>
                <a:lnTo>
                  <a:pt x="277" y="758"/>
                </a:lnTo>
                <a:lnTo>
                  <a:pt x="277" y="761"/>
                </a:lnTo>
                <a:lnTo>
                  <a:pt x="279" y="761"/>
                </a:lnTo>
                <a:lnTo>
                  <a:pt x="283" y="760"/>
                </a:lnTo>
                <a:lnTo>
                  <a:pt x="283" y="757"/>
                </a:lnTo>
                <a:lnTo>
                  <a:pt x="290" y="762"/>
                </a:lnTo>
                <a:lnTo>
                  <a:pt x="299" y="760"/>
                </a:lnTo>
                <a:lnTo>
                  <a:pt x="304" y="757"/>
                </a:lnTo>
                <a:lnTo>
                  <a:pt x="311" y="757"/>
                </a:lnTo>
                <a:lnTo>
                  <a:pt x="301" y="764"/>
                </a:lnTo>
                <a:lnTo>
                  <a:pt x="306" y="772"/>
                </a:lnTo>
                <a:lnTo>
                  <a:pt x="305" y="774"/>
                </a:lnTo>
                <a:lnTo>
                  <a:pt x="304" y="772"/>
                </a:lnTo>
                <a:lnTo>
                  <a:pt x="294" y="772"/>
                </a:lnTo>
                <a:lnTo>
                  <a:pt x="286" y="774"/>
                </a:lnTo>
                <a:lnTo>
                  <a:pt x="285" y="775"/>
                </a:lnTo>
                <a:lnTo>
                  <a:pt x="285" y="776"/>
                </a:lnTo>
                <a:lnTo>
                  <a:pt x="289" y="782"/>
                </a:lnTo>
                <a:lnTo>
                  <a:pt x="294" y="786"/>
                </a:lnTo>
                <a:lnTo>
                  <a:pt x="298" y="784"/>
                </a:lnTo>
                <a:lnTo>
                  <a:pt x="301" y="785"/>
                </a:lnTo>
                <a:lnTo>
                  <a:pt x="300" y="789"/>
                </a:lnTo>
                <a:lnTo>
                  <a:pt x="299" y="792"/>
                </a:lnTo>
                <a:lnTo>
                  <a:pt x="310" y="791"/>
                </a:lnTo>
                <a:lnTo>
                  <a:pt x="318" y="783"/>
                </a:lnTo>
                <a:lnTo>
                  <a:pt x="318" y="778"/>
                </a:lnTo>
                <a:lnTo>
                  <a:pt x="313" y="777"/>
                </a:lnTo>
                <a:lnTo>
                  <a:pt x="310" y="778"/>
                </a:lnTo>
                <a:lnTo>
                  <a:pt x="306" y="781"/>
                </a:lnTo>
                <a:lnTo>
                  <a:pt x="306" y="777"/>
                </a:lnTo>
                <a:lnTo>
                  <a:pt x="306" y="772"/>
                </a:lnTo>
                <a:lnTo>
                  <a:pt x="310" y="772"/>
                </a:lnTo>
                <a:lnTo>
                  <a:pt x="312" y="769"/>
                </a:lnTo>
                <a:lnTo>
                  <a:pt x="314" y="767"/>
                </a:lnTo>
                <a:lnTo>
                  <a:pt x="319" y="768"/>
                </a:lnTo>
                <a:lnTo>
                  <a:pt x="326" y="779"/>
                </a:lnTo>
                <a:lnTo>
                  <a:pt x="337" y="786"/>
                </a:lnTo>
                <a:lnTo>
                  <a:pt x="338" y="788"/>
                </a:lnTo>
                <a:lnTo>
                  <a:pt x="338" y="789"/>
                </a:lnTo>
                <a:lnTo>
                  <a:pt x="338" y="795"/>
                </a:lnTo>
                <a:lnTo>
                  <a:pt x="344" y="796"/>
                </a:lnTo>
                <a:lnTo>
                  <a:pt x="340" y="799"/>
                </a:lnTo>
                <a:lnTo>
                  <a:pt x="339" y="804"/>
                </a:lnTo>
                <a:lnTo>
                  <a:pt x="339" y="804"/>
                </a:lnTo>
                <a:lnTo>
                  <a:pt x="339" y="804"/>
                </a:lnTo>
                <a:lnTo>
                  <a:pt x="339" y="804"/>
                </a:lnTo>
                <a:lnTo>
                  <a:pt x="334" y="800"/>
                </a:lnTo>
                <a:lnTo>
                  <a:pt x="332" y="797"/>
                </a:lnTo>
                <a:lnTo>
                  <a:pt x="330" y="790"/>
                </a:lnTo>
                <a:lnTo>
                  <a:pt x="325" y="784"/>
                </a:lnTo>
                <a:lnTo>
                  <a:pt x="324" y="783"/>
                </a:lnTo>
                <a:lnTo>
                  <a:pt x="320" y="784"/>
                </a:lnTo>
                <a:lnTo>
                  <a:pt x="311" y="798"/>
                </a:lnTo>
                <a:lnTo>
                  <a:pt x="301" y="811"/>
                </a:lnTo>
                <a:lnTo>
                  <a:pt x="301" y="813"/>
                </a:lnTo>
                <a:lnTo>
                  <a:pt x="304" y="816"/>
                </a:lnTo>
                <a:lnTo>
                  <a:pt x="313" y="816"/>
                </a:lnTo>
                <a:lnTo>
                  <a:pt x="320" y="811"/>
                </a:lnTo>
                <a:lnTo>
                  <a:pt x="321" y="806"/>
                </a:lnTo>
                <a:lnTo>
                  <a:pt x="324" y="804"/>
                </a:lnTo>
                <a:lnTo>
                  <a:pt x="325" y="802"/>
                </a:lnTo>
                <a:lnTo>
                  <a:pt x="327" y="800"/>
                </a:lnTo>
                <a:lnTo>
                  <a:pt x="327" y="800"/>
                </a:lnTo>
                <a:lnTo>
                  <a:pt x="327" y="802"/>
                </a:lnTo>
                <a:lnTo>
                  <a:pt x="326" y="803"/>
                </a:lnTo>
                <a:lnTo>
                  <a:pt x="325" y="804"/>
                </a:lnTo>
                <a:lnTo>
                  <a:pt x="325" y="811"/>
                </a:lnTo>
                <a:lnTo>
                  <a:pt x="328" y="821"/>
                </a:lnTo>
                <a:lnTo>
                  <a:pt x="328" y="821"/>
                </a:lnTo>
                <a:lnTo>
                  <a:pt x="327" y="821"/>
                </a:lnTo>
                <a:lnTo>
                  <a:pt x="328" y="824"/>
                </a:lnTo>
                <a:lnTo>
                  <a:pt x="330" y="825"/>
                </a:lnTo>
                <a:lnTo>
                  <a:pt x="328" y="824"/>
                </a:lnTo>
                <a:lnTo>
                  <a:pt x="327" y="821"/>
                </a:lnTo>
                <a:lnTo>
                  <a:pt x="324" y="823"/>
                </a:lnTo>
                <a:lnTo>
                  <a:pt x="322" y="825"/>
                </a:lnTo>
                <a:lnTo>
                  <a:pt x="326" y="828"/>
                </a:lnTo>
                <a:lnTo>
                  <a:pt x="330" y="831"/>
                </a:lnTo>
                <a:lnTo>
                  <a:pt x="332" y="832"/>
                </a:lnTo>
                <a:lnTo>
                  <a:pt x="331" y="833"/>
                </a:lnTo>
                <a:lnTo>
                  <a:pt x="330" y="841"/>
                </a:lnTo>
                <a:lnTo>
                  <a:pt x="334" y="847"/>
                </a:lnTo>
                <a:lnTo>
                  <a:pt x="338" y="852"/>
                </a:lnTo>
                <a:lnTo>
                  <a:pt x="339" y="858"/>
                </a:lnTo>
                <a:lnTo>
                  <a:pt x="337" y="858"/>
                </a:lnTo>
                <a:lnTo>
                  <a:pt x="335" y="858"/>
                </a:lnTo>
                <a:lnTo>
                  <a:pt x="327" y="848"/>
                </a:lnTo>
                <a:lnTo>
                  <a:pt x="315" y="841"/>
                </a:lnTo>
                <a:lnTo>
                  <a:pt x="324" y="839"/>
                </a:lnTo>
                <a:lnTo>
                  <a:pt x="324" y="831"/>
                </a:lnTo>
                <a:lnTo>
                  <a:pt x="322" y="828"/>
                </a:lnTo>
                <a:lnTo>
                  <a:pt x="322" y="825"/>
                </a:lnTo>
                <a:lnTo>
                  <a:pt x="319" y="821"/>
                </a:lnTo>
                <a:lnTo>
                  <a:pt x="314" y="824"/>
                </a:lnTo>
                <a:lnTo>
                  <a:pt x="311" y="828"/>
                </a:lnTo>
                <a:lnTo>
                  <a:pt x="308" y="832"/>
                </a:lnTo>
                <a:lnTo>
                  <a:pt x="305" y="826"/>
                </a:lnTo>
                <a:lnTo>
                  <a:pt x="301" y="821"/>
                </a:lnTo>
                <a:lnTo>
                  <a:pt x="296" y="821"/>
                </a:lnTo>
                <a:lnTo>
                  <a:pt x="291" y="825"/>
                </a:lnTo>
                <a:lnTo>
                  <a:pt x="293" y="832"/>
                </a:lnTo>
                <a:lnTo>
                  <a:pt x="299" y="835"/>
                </a:lnTo>
                <a:lnTo>
                  <a:pt x="305" y="837"/>
                </a:lnTo>
                <a:lnTo>
                  <a:pt x="304" y="844"/>
                </a:lnTo>
                <a:lnTo>
                  <a:pt x="305" y="847"/>
                </a:lnTo>
                <a:lnTo>
                  <a:pt x="306" y="852"/>
                </a:lnTo>
                <a:lnTo>
                  <a:pt x="311" y="853"/>
                </a:lnTo>
                <a:lnTo>
                  <a:pt x="314" y="856"/>
                </a:lnTo>
                <a:lnTo>
                  <a:pt x="314" y="856"/>
                </a:lnTo>
                <a:lnTo>
                  <a:pt x="313" y="858"/>
                </a:lnTo>
                <a:lnTo>
                  <a:pt x="310" y="856"/>
                </a:lnTo>
                <a:lnTo>
                  <a:pt x="306" y="853"/>
                </a:lnTo>
                <a:lnTo>
                  <a:pt x="297" y="846"/>
                </a:lnTo>
                <a:lnTo>
                  <a:pt x="291" y="835"/>
                </a:lnTo>
                <a:lnTo>
                  <a:pt x="289" y="833"/>
                </a:lnTo>
                <a:lnTo>
                  <a:pt x="286" y="832"/>
                </a:lnTo>
                <a:lnTo>
                  <a:pt x="284" y="830"/>
                </a:lnTo>
                <a:lnTo>
                  <a:pt x="280" y="830"/>
                </a:lnTo>
                <a:lnTo>
                  <a:pt x="273" y="831"/>
                </a:lnTo>
                <a:lnTo>
                  <a:pt x="269" y="827"/>
                </a:lnTo>
                <a:lnTo>
                  <a:pt x="269" y="824"/>
                </a:lnTo>
                <a:lnTo>
                  <a:pt x="268" y="823"/>
                </a:lnTo>
                <a:lnTo>
                  <a:pt x="266" y="824"/>
                </a:lnTo>
                <a:lnTo>
                  <a:pt x="266" y="826"/>
                </a:lnTo>
                <a:lnTo>
                  <a:pt x="266" y="830"/>
                </a:lnTo>
                <a:lnTo>
                  <a:pt x="265" y="832"/>
                </a:lnTo>
                <a:lnTo>
                  <a:pt x="262" y="835"/>
                </a:lnTo>
                <a:lnTo>
                  <a:pt x="268" y="838"/>
                </a:lnTo>
                <a:lnTo>
                  <a:pt x="277" y="840"/>
                </a:lnTo>
                <a:lnTo>
                  <a:pt x="285" y="833"/>
                </a:lnTo>
                <a:lnTo>
                  <a:pt x="285" y="833"/>
                </a:lnTo>
                <a:lnTo>
                  <a:pt x="286" y="832"/>
                </a:lnTo>
                <a:lnTo>
                  <a:pt x="286" y="832"/>
                </a:lnTo>
                <a:lnTo>
                  <a:pt x="286" y="832"/>
                </a:lnTo>
                <a:lnTo>
                  <a:pt x="286" y="835"/>
                </a:lnTo>
                <a:lnTo>
                  <a:pt x="286" y="839"/>
                </a:lnTo>
                <a:lnTo>
                  <a:pt x="284" y="848"/>
                </a:lnTo>
                <a:lnTo>
                  <a:pt x="289" y="858"/>
                </a:lnTo>
                <a:lnTo>
                  <a:pt x="289" y="859"/>
                </a:lnTo>
                <a:lnTo>
                  <a:pt x="289" y="860"/>
                </a:lnTo>
                <a:lnTo>
                  <a:pt x="269" y="848"/>
                </a:lnTo>
                <a:lnTo>
                  <a:pt x="249" y="837"/>
                </a:lnTo>
                <a:lnTo>
                  <a:pt x="244" y="833"/>
                </a:lnTo>
                <a:lnTo>
                  <a:pt x="238" y="832"/>
                </a:lnTo>
                <a:lnTo>
                  <a:pt x="244" y="840"/>
                </a:lnTo>
                <a:lnTo>
                  <a:pt x="249" y="849"/>
                </a:lnTo>
                <a:lnTo>
                  <a:pt x="252" y="852"/>
                </a:lnTo>
                <a:lnTo>
                  <a:pt x="256" y="849"/>
                </a:lnTo>
                <a:lnTo>
                  <a:pt x="258" y="854"/>
                </a:lnTo>
                <a:lnTo>
                  <a:pt x="261" y="858"/>
                </a:lnTo>
                <a:lnTo>
                  <a:pt x="261" y="859"/>
                </a:lnTo>
                <a:lnTo>
                  <a:pt x="259" y="860"/>
                </a:lnTo>
                <a:lnTo>
                  <a:pt x="256" y="861"/>
                </a:lnTo>
                <a:lnTo>
                  <a:pt x="257" y="865"/>
                </a:lnTo>
                <a:lnTo>
                  <a:pt x="259" y="870"/>
                </a:lnTo>
                <a:lnTo>
                  <a:pt x="264" y="875"/>
                </a:lnTo>
                <a:lnTo>
                  <a:pt x="268" y="874"/>
                </a:lnTo>
                <a:lnTo>
                  <a:pt x="269" y="869"/>
                </a:lnTo>
                <a:lnTo>
                  <a:pt x="271" y="868"/>
                </a:lnTo>
                <a:lnTo>
                  <a:pt x="273" y="866"/>
                </a:lnTo>
                <a:lnTo>
                  <a:pt x="273" y="870"/>
                </a:lnTo>
                <a:lnTo>
                  <a:pt x="272" y="874"/>
                </a:lnTo>
                <a:lnTo>
                  <a:pt x="271" y="877"/>
                </a:lnTo>
                <a:lnTo>
                  <a:pt x="272" y="880"/>
                </a:lnTo>
                <a:lnTo>
                  <a:pt x="277" y="881"/>
                </a:lnTo>
                <a:lnTo>
                  <a:pt x="282" y="879"/>
                </a:lnTo>
                <a:lnTo>
                  <a:pt x="283" y="876"/>
                </a:lnTo>
                <a:lnTo>
                  <a:pt x="280" y="875"/>
                </a:lnTo>
                <a:lnTo>
                  <a:pt x="280" y="874"/>
                </a:lnTo>
                <a:lnTo>
                  <a:pt x="280" y="873"/>
                </a:lnTo>
                <a:lnTo>
                  <a:pt x="285" y="868"/>
                </a:lnTo>
                <a:lnTo>
                  <a:pt x="290" y="865"/>
                </a:lnTo>
                <a:lnTo>
                  <a:pt x="291" y="865"/>
                </a:lnTo>
                <a:lnTo>
                  <a:pt x="292" y="865"/>
                </a:lnTo>
                <a:lnTo>
                  <a:pt x="292" y="870"/>
                </a:lnTo>
                <a:lnTo>
                  <a:pt x="290" y="876"/>
                </a:lnTo>
                <a:lnTo>
                  <a:pt x="287" y="881"/>
                </a:lnTo>
                <a:lnTo>
                  <a:pt x="290" y="886"/>
                </a:lnTo>
                <a:lnTo>
                  <a:pt x="296" y="886"/>
                </a:lnTo>
                <a:lnTo>
                  <a:pt x="300" y="882"/>
                </a:lnTo>
                <a:lnTo>
                  <a:pt x="305" y="877"/>
                </a:lnTo>
                <a:lnTo>
                  <a:pt x="310" y="880"/>
                </a:lnTo>
                <a:lnTo>
                  <a:pt x="315" y="881"/>
                </a:lnTo>
                <a:lnTo>
                  <a:pt x="318" y="887"/>
                </a:lnTo>
                <a:lnTo>
                  <a:pt x="320" y="891"/>
                </a:lnTo>
                <a:lnTo>
                  <a:pt x="322" y="895"/>
                </a:lnTo>
                <a:lnTo>
                  <a:pt x="324" y="898"/>
                </a:lnTo>
                <a:lnTo>
                  <a:pt x="325" y="900"/>
                </a:lnTo>
                <a:lnTo>
                  <a:pt x="324" y="898"/>
                </a:lnTo>
                <a:lnTo>
                  <a:pt x="322" y="895"/>
                </a:lnTo>
                <a:lnTo>
                  <a:pt x="317" y="895"/>
                </a:lnTo>
                <a:lnTo>
                  <a:pt x="312" y="895"/>
                </a:lnTo>
                <a:lnTo>
                  <a:pt x="312" y="890"/>
                </a:lnTo>
                <a:lnTo>
                  <a:pt x="310" y="886"/>
                </a:lnTo>
                <a:lnTo>
                  <a:pt x="307" y="884"/>
                </a:lnTo>
                <a:lnTo>
                  <a:pt x="306" y="887"/>
                </a:lnTo>
                <a:lnTo>
                  <a:pt x="304" y="891"/>
                </a:lnTo>
                <a:lnTo>
                  <a:pt x="301" y="897"/>
                </a:lnTo>
                <a:lnTo>
                  <a:pt x="287" y="896"/>
                </a:lnTo>
                <a:lnTo>
                  <a:pt x="273" y="894"/>
                </a:lnTo>
                <a:lnTo>
                  <a:pt x="271" y="895"/>
                </a:lnTo>
                <a:lnTo>
                  <a:pt x="266" y="897"/>
                </a:lnTo>
                <a:lnTo>
                  <a:pt x="261" y="897"/>
                </a:lnTo>
                <a:lnTo>
                  <a:pt x="256" y="895"/>
                </a:lnTo>
                <a:lnTo>
                  <a:pt x="254" y="893"/>
                </a:lnTo>
                <a:lnTo>
                  <a:pt x="252" y="890"/>
                </a:lnTo>
                <a:lnTo>
                  <a:pt x="252" y="890"/>
                </a:lnTo>
                <a:lnTo>
                  <a:pt x="252" y="890"/>
                </a:lnTo>
                <a:lnTo>
                  <a:pt x="252" y="890"/>
                </a:lnTo>
                <a:lnTo>
                  <a:pt x="252" y="887"/>
                </a:lnTo>
                <a:lnTo>
                  <a:pt x="250" y="884"/>
                </a:lnTo>
                <a:lnTo>
                  <a:pt x="248" y="886"/>
                </a:lnTo>
                <a:lnTo>
                  <a:pt x="248" y="887"/>
                </a:lnTo>
                <a:lnTo>
                  <a:pt x="249" y="889"/>
                </a:lnTo>
                <a:lnTo>
                  <a:pt x="252" y="890"/>
                </a:lnTo>
                <a:lnTo>
                  <a:pt x="252" y="893"/>
                </a:lnTo>
                <a:lnTo>
                  <a:pt x="252" y="895"/>
                </a:lnTo>
                <a:lnTo>
                  <a:pt x="244" y="896"/>
                </a:lnTo>
                <a:lnTo>
                  <a:pt x="237" y="891"/>
                </a:lnTo>
                <a:lnTo>
                  <a:pt x="225" y="889"/>
                </a:lnTo>
                <a:lnTo>
                  <a:pt x="221" y="879"/>
                </a:lnTo>
                <a:lnTo>
                  <a:pt x="222" y="872"/>
                </a:lnTo>
                <a:lnTo>
                  <a:pt x="220" y="866"/>
                </a:lnTo>
                <a:lnTo>
                  <a:pt x="214" y="873"/>
                </a:lnTo>
                <a:lnTo>
                  <a:pt x="213" y="879"/>
                </a:lnTo>
                <a:lnTo>
                  <a:pt x="210" y="880"/>
                </a:lnTo>
                <a:lnTo>
                  <a:pt x="209" y="880"/>
                </a:lnTo>
                <a:lnTo>
                  <a:pt x="209" y="880"/>
                </a:lnTo>
                <a:lnTo>
                  <a:pt x="209" y="880"/>
                </a:lnTo>
                <a:lnTo>
                  <a:pt x="209" y="880"/>
                </a:lnTo>
                <a:lnTo>
                  <a:pt x="209" y="879"/>
                </a:lnTo>
                <a:lnTo>
                  <a:pt x="209" y="880"/>
                </a:lnTo>
                <a:lnTo>
                  <a:pt x="209" y="880"/>
                </a:lnTo>
                <a:lnTo>
                  <a:pt x="209" y="880"/>
                </a:lnTo>
                <a:lnTo>
                  <a:pt x="209" y="880"/>
                </a:lnTo>
                <a:lnTo>
                  <a:pt x="209" y="880"/>
                </a:lnTo>
                <a:lnTo>
                  <a:pt x="214" y="884"/>
                </a:lnTo>
                <a:lnTo>
                  <a:pt x="220" y="888"/>
                </a:lnTo>
                <a:lnTo>
                  <a:pt x="220" y="893"/>
                </a:lnTo>
                <a:lnTo>
                  <a:pt x="220" y="896"/>
                </a:lnTo>
                <a:lnTo>
                  <a:pt x="217" y="895"/>
                </a:lnTo>
                <a:lnTo>
                  <a:pt x="215" y="894"/>
                </a:lnTo>
                <a:lnTo>
                  <a:pt x="216" y="898"/>
                </a:lnTo>
                <a:lnTo>
                  <a:pt x="216" y="902"/>
                </a:lnTo>
                <a:lnTo>
                  <a:pt x="209" y="902"/>
                </a:lnTo>
                <a:lnTo>
                  <a:pt x="203" y="896"/>
                </a:lnTo>
                <a:lnTo>
                  <a:pt x="199" y="891"/>
                </a:lnTo>
                <a:lnTo>
                  <a:pt x="192" y="887"/>
                </a:lnTo>
                <a:lnTo>
                  <a:pt x="190" y="887"/>
                </a:lnTo>
                <a:lnTo>
                  <a:pt x="190" y="889"/>
                </a:lnTo>
                <a:lnTo>
                  <a:pt x="192" y="893"/>
                </a:lnTo>
                <a:lnTo>
                  <a:pt x="192" y="896"/>
                </a:lnTo>
                <a:lnTo>
                  <a:pt x="176" y="887"/>
                </a:lnTo>
                <a:lnTo>
                  <a:pt x="165" y="872"/>
                </a:lnTo>
                <a:lnTo>
                  <a:pt x="163" y="876"/>
                </a:lnTo>
                <a:lnTo>
                  <a:pt x="162" y="879"/>
                </a:lnTo>
                <a:lnTo>
                  <a:pt x="159" y="876"/>
                </a:lnTo>
                <a:lnTo>
                  <a:pt x="156" y="872"/>
                </a:lnTo>
                <a:lnTo>
                  <a:pt x="156" y="861"/>
                </a:lnTo>
                <a:lnTo>
                  <a:pt x="154" y="849"/>
                </a:lnTo>
                <a:lnTo>
                  <a:pt x="156" y="845"/>
                </a:lnTo>
                <a:lnTo>
                  <a:pt x="161" y="844"/>
                </a:lnTo>
                <a:lnTo>
                  <a:pt x="167" y="842"/>
                </a:lnTo>
                <a:lnTo>
                  <a:pt x="168" y="848"/>
                </a:lnTo>
                <a:lnTo>
                  <a:pt x="168" y="854"/>
                </a:lnTo>
                <a:lnTo>
                  <a:pt x="169" y="859"/>
                </a:lnTo>
                <a:lnTo>
                  <a:pt x="170" y="869"/>
                </a:lnTo>
                <a:lnTo>
                  <a:pt x="181" y="867"/>
                </a:lnTo>
                <a:lnTo>
                  <a:pt x="177" y="860"/>
                </a:lnTo>
                <a:lnTo>
                  <a:pt x="173" y="852"/>
                </a:lnTo>
                <a:lnTo>
                  <a:pt x="172" y="851"/>
                </a:lnTo>
                <a:lnTo>
                  <a:pt x="172" y="848"/>
                </a:lnTo>
                <a:lnTo>
                  <a:pt x="174" y="847"/>
                </a:lnTo>
                <a:lnTo>
                  <a:pt x="175" y="848"/>
                </a:lnTo>
                <a:lnTo>
                  <a:pt x="182" y="856"/>
                </a:lnTo>
                <a:lnTo>
                  <a:pt x="192" y="854"/>
                </a:lnTo>
                <a:lnTo>
                  <a:pt x="194" y="854"/>
                </a:lnTo>
                <a:lnTo>
                  <a:pt x="196" y="854"/>
                </a:lnTo>
                <a:lnTo>
                  <a:pt x="196" y="854"/>
                </a:lnTo>
                <a:lnTo>
                  <a:pt x="196" y="854"/>
                </a:lnTo>
                <a:lnTo>
                  <a:pt x="197" y="869"/>
                </a:lnTo>
                <a:lnTo>
                  <a:pt x="209" y="879"/>
                </a:lnTo>
                <a:lnTo>
                  <a:pt x="202" y="867"/>
                </a:lnTo>
                <a:lnTo>
                  <a:pt x="196" y="854"/>
                </a:lnTo>
                <a:lnTo>
                  <a:pt x="196" y="854"/>
                </a:lnTo>
                <a:lnTo>
                  <a:pt x="196" y="854"/>
                </a:lnTo>
                <a:lnTo>
                  <a:pt x="196" y="854"/>
                </a:lnTo>
                <a:lnTo>
                  <a:pt x="196" y="854"/>
                </a:lnTo>
                <a:lnTo>
                  <a:pt x="196" y="842"/>
                </a:lnTo>
                <a:lnTo>
                  <a:pt x="186" y="837"/>
                </a:lnTo>
                <a:lnTo>
                  <a:pt x="183" y="835"/>
                </a:lnTo>
                <a:lnTo>
                  <a:pt x="182" y="832"/>
                </a:lnTo>
                <a:lnTo>
                  <a:pt x="176" y="830"/>
                </a:lnTo>
                <a:lnTo>
                  <a:pt x="172" y="826"/>
                </a:lnTo>
                <a:lnTo>
                  <a:pt x="170" y="828"/>
                </a:lnTo>
                <a:lnTo>
                  <a:pt x="170" y="831"/>
                </a:lnTo>
                <a:lnTo>
                  <a:pt x="170" y="834"/>
                </a:lnTo>
                <a:lnTo>
                  <a:pt x="168" y="835"/>
                </a:lnTo>
                <a:lnTo>
                  <a:pt x="166" y="834"/>
                </a:lnTo>
                <a:lnTo>
                  <a:pt x="166" y="831"/>
                </a:lnTo>
                <a:lnTo>
                  <a:pt x="163" y="825"/>
                </a:lnTo>
                <a:lnTo>
                  <a:pt x="159" y="825"/>
                </a:lnTo>
                <a:lnTo>
                  <a:pt x="161" y="823"/>
                </a:lnTo>
                <a:lnTo>
                  <a:pt x="165" y="819"/>
                </a:lnTo>
                <a:lnTo>
                  <a:pt x="163" y="819"/>
                </a:lnTo>
                <a:lnTo>
                  <a:pt x="163" y="819"/>
                </a:lnTo>
                <a:lnTo>
                  <a:pt x="163" y="819"/>
                </a:lnTo>
                <a:lnTo>
                  <a:pt x="165" y="819"/>
                </a:lnTo>
                <a:lnTo>
                  <a:pt x="168" y="819"/>
                </a:lnTo>
                <a:lnTo>
                  <a:pt x="170" y="817"/>
                </a:lnTo>
                <a:lnTo>
                  <a:pt x="170" y="806"/>
                </a:lnTo>
                <a:lnTo>
                  <a:pt x="167" y="799"/>
                </a:lnTo>
                <a:lnTo>
                  <a:pt x="170" y="806"/>
                </a:lnTo>
                <a:lnTo>
                  <a:pt x="170" y="817"/>
                </a:lnTo>
                <a:lnTo>
                  <a:pt x="174" y="817"/>
                </a:lnTo>
                <a:lnTo>
                  <a:pt x="176" y="816"/>
                </a:lnTo>
                <a:lnTo>
                  <a:pt x="179" y="816"/>
                </a:lnTo>
                <a:lnTo>
                  <a:pt x="182" y="817"/>
                </a:lnTo>
                <a:lnTo>
                  <a:pt x="182" y="824"/>
                </a:lnTo>
                <a:lnTo>
                  <a:pt x="182" y="832"/>
                </a:lnTo>
                <a:lnTo>
                  <a:pt x="187" y="832"/>
                </a:lnTo>
                <a:lnTo>
                  <a:pt x="188" y="827"/>
                </a:lnTo>
                <a:lnTo>
                  <a:pt x="186" y="821"/>
                </a:lnTo>
                <a:lnTo>
                  <a:pt x="182" y="817"/>
                </a:lnTo>
                <a:lnTo>
                  <a:pt x="179" y="812"/>
                </a:lnTo>
                <a:lnTo>
                  <a:pt x="176" y="809"/>
                </a:lnTo>
                <a:lnTo>
                  <a:pt x="173" y="807"/>
                </a:lnTo>
                <a:lnTo>
                  <a:pt x="174" y="805"/>
                </a:lnTo>
                <a:lnTo>
                  <a:pt x="177" y="804"/>
                </a:lnTo>
                <a:lnTo>
                  <a:pt x="182" y="806"/>
                </a:lnTo>
                <a:lnTo>
                  <a:pt x="186" y="813"/>
                </a:lnTo>
                <a:lnTo>
                  <a:pt x="193" y="817"/>
                </a:lnTo>
                <a:lnTo>
                  <a:pt x="190" y="812"/>
                </a:lnTo>
                <a:lnTo>
                  <a:pt x="189" y="810"/>
                </a:lnTo>
                <a:lnTo>
                  <a:pt x="192" y="810"/>
                </a:lnTo>
                <a:lnTo>
                  <a:pt x="195" y="810"/>
                </a:lnTo>
                <a:lnTo>
                  <a:pt x="197" y="814"/>
                </a:lnTo>
                <a:lnTo>
                  <a:pt x="203" y="817"/>
                </a:lnTo>
                <a:lnTo>
                  <a:pt x="207" y="818"/>
                </a:lnTo>
                <a:lnTo>
                  <a:pt x="207" y="821"/>
                </a:lnTo>
                <a:lnTo>
                  <a:pt x="213" y="827"/>
                </a:lnTo>
                <a:lnTo>
                  <a:pt x="220" y="823"/>
                </a:lnTo>
                <a:lnTo>
                  <a:pt x="220" y="830"/>
                </a:lnTo>
                <a:lnTo>
                  <a:pt x="220" y="835"/>
                </a:lnTo>
                <a:lnTo>
                  <a:pt x="213" y="834"/>
                </a:lnTo>
                <a:lnTo>
                  <a:pt x="204" y="835"/>
                </a:lnTo>
                <a:lnTo>
                  <a:pt x="202" y="835"/>
                </a:lnTo>
                <a:lnTo>
                  <a:pt x="202" y="830"/>
                </a:lnTo>
                <a:lnTo>
                  <a:pt x="202" y="826"/>
                </a:lnTo>
                <a:lnTo>
                  <a:pt x="200" y="824"/>
                </a:lnTo>
                <a:lnTo>
                  <a:pt x="197" y="821"/>
                </a:lnTo>
                <a:lnTo>
                  <a:pt x="194" y="821"/>
                </a:lnTo>
                <a:lnTo>
                  <a:pt x="193" y="824"/>
                </a:lnTo>
                <a:lnTo>
                  <a:pt x="194" y="827"/>
                </a:lnTo>
                <a:lnTo>
                  <a:pt x="201" y="842"/>
                </a:lnTo>
                <a:lnTo>
                  <a:pt x="207" y="858"/>
                </a:lnTo>
                <a:lnTo>
                  <a:pt x="208" y="862"/>
                </a:lnTo>
                <a:lnTo>
                  <a:pt x="213" y="863"/>
                </a:lnTo>
                <a:lnTo>
                  <a:pt x="218" y="861"/>
                </a:lnTo>
                <a:lnTo>
                  <a:pt x="221" y="856"/>
                </a:lnTo>
                <a:lnTo>
                  <a:pt x="221" y="852"/>
                </a:lnTo>
                <a:lnTo>
                  <a:pt x="223" y="847"/>
                </a:lnTo>
                <a:lnTo>
                  <a:pt x="227" y="844"/>
                </a:lnTo>
                <a:lnTo>
                  <a:pt x="223" y="841"/>
                </a:lnTo>
                <a:lnTo>
                  <a:pt x="221" y="839"/>
                </a:lnTo>
                <a:lnTo>
                  <a:pt x="220" y="835"/>
                </a:lnTo>
                <a:lnTo>
                  <a:pt x="229" y="841"/>
                </a:lnTo>
                <a:lnTo>
                  <a:pt x="230" y="852"/>
                </a:lnTo>
                <a:lnTo>
                  <a:pt x="234" y="852"/>
                </a:lnTo>
                <a:lnTo>
                  <a:pt x="236" y="852"/>
                </a:lnTo>
                <a:lnTo>
                  <a:pt x="238" y="854"/>
                </a:lnTo>
                <a:lnTo>
                  <a:pt x="242" y="856"/>
                </a:lnTo>
                <a:lnTo>
                  <a:pt x="235" y="856"/>
                </a:lnTo>
                <a:lnTo>
                  <a:pt x="230" y="853"/>
                </a:lnTo>
                <a:lnTo>
                  <a:pt x="224" y="856"/>
                </a:lnTo>
                <a:lnTo>
                  <a:pt x="227" y="862"/>
                </a:lnTo>
                <a:lnTo>
                  <a:pt x="228" y="863"/>
                </a:lnTo>
                <a:lnTo>
                  <a:pt x="229" y="866"/>
                </a:lnTo>
                <a:lnTo>
                  <a:pt x="230" y="873"/>
                </a:lnTo>
                <a:lnTo>
                  <a:pt x="237" y="874"/>
                </a:lnTo>
                <a:lnTo>
                  <a:pt x="244" y="877"/>
                </a:lnTo>
                <a:lnTo>
                  <a:pt x="251" y="875"/>
                </a:lnTo>
                <a:lnTo>
                  <a:pt x="254" y="875"/>
                </a:lnTo>
                <a:lnTo>
                  <a:pt x="255" y="876"/>
                </a:lnTo>
                <a:lnTo>
                  <a:pt x="256" y="880"/>
                </a:lnTo>
                <a:lnTo>
                  <a:pt x="259" y="881"/>
                </a:lnTo>
                <a:lnTo>
                  <a:pt x="259" y="881"/>
                </a:lnTo>
                <a:lnTo>
                  <a:pt x="259" y="881"/>
                </a:lnTo>
                <a:lnTo>
                  <a:pt x="259" y="881"/>
                </a:lnTo>
                <a:lnTo>
                  <a:pt x="258" y="884"/>
                </a:lnTo>
                <a:lnTo>
                  <a:pt x="258" y="889"/>
                </a:lnTo>
                <a:lnTo>
                  <a:pt x="263" y="886"/>
                </a:lnTo>
                <a:lnTo>
                  <a:pt x="259" y="881"/>
                </a:lnTo>
                <a:lnTo>
                  <a:pt x="252" y="866"/>
                </a:lnTo>
                <a:lnTo>
                  <a:pt x="244" y="851"/>
                </a:lnTo>
                <a:lnTo>
                  <a:pt x="241" y="841"/>
                </a:lnTo>
                <a:lnTo>
                  <a:pt x="231" y="837"/>
                </a:lnTo>
                <a:lnTo>
                  <a:pt x="231" y="835"/>
                </a:lnTo>
                <a:lnTo>
                  <a:pt x="231" y="834"/>
                </a:lnTo>
                <a:lnTo>
                  <a:pt x="231" y="827"/>
                </a:lnTo>
                <a:lnTo>
                  <a:pt x="230" y="819"/>
                </a:lnTo>
                <a:lnTo>
                  <a:pt x="232" y="820"/>
                </a:lnTo>
                <a:lnTo>
                  <a:pt x="234" y="820"/>
                </a:lnTo>
                <a:lnTo>
                  <a:pt x="236" y="821"/>
                </a:lnTo>
                <a:lnTo>
                  <a:pt x="237" y="823"/>
                </a:lnTo>
                <a:lnTo>
                  <a:pt x="245" y="821"/>
                </a:lnTo>
                <a:lnTo>
                  <a:pt x="252" y="825"/>
                </a:lnTo>
                <a:lnTo>
                  <a:pt x="258" y="827"/>
                </a:lnTo>
                <a:lnTo>
                  <a:pt x="263" y="821"/>
                </a:lnTo>
                <a:lnTo>
                  <a:pt x="264" y="817"/>
                </a:lnTo>
                <a:lnTo>
                  <a:pt x="269" y="814"/>
                </a:lnTo>
                <a:lnTo>
                  <a:pt x="276" y="817"/>
                </a:lnTo>
                <a:lnTo>
                  <a:pt x="285" y="816"/>
                </a:lnTo>
                <a:lnTo>
                  <a:pt x="293" y="816"/>
                </a:lnTo>
                <a:lnTo>
                  <a:pt x="296" y="807"/>
                </a:lnTo>
                <a:lnTo>
                  <a:pt x="296" y="806"/>
                </a:lnTo>
                <a:lnTo>
                  <a:pt x="296" y="805"/>
                </a:lnTo>
                <a:lnTo>
                  <a:pt x="300" y="799"/>
                </a:lnTo>
                <a:lnTo>
                  <a:pt x="294" y="793"/>
                </a:lnTo>
                <a:lnTo>
                  <a:pt x="289" y="800"/>
                </a:lnTo>
                <a:lnTo>
                  <a:pt x="280" y="805"/>
                </a:lnTo>
                <a:lnTo>
                  <a:pt x="277" y="804"/>
                </a:lnTo>
                <a:lnTo>
                  <a:pt x="272" y="805"/>
                </a:lnTo>
                <a:lnTo>
                  <a:pt x="268" y="805"/>
                </a:lnTo>
                <a:lnTo>
                  <a:pt x="263" y="804"/>
                </a:lnTo>
                <a:lnTo>
                  <a:pt x="263" y="804"/>
                </a:lnTo>
                <a:lnTo>
                  <a:pt x="263" y="804"/>
                </a:lnTo>
                <a:lnTo>
                  <a:pt x="263" y="804"/>
                </a:lnTo>
                <a:lnTo>
                  <a:pt x="263" y="804"/>
                </a:lnTo>
                <a:lnTo>
                  <a:pt x="263" y="804"/>
                </a:lnTo>
                <a:lnTo>
                  <a:pt x="266" y="799"/>
                </a:lnTo>
                <a:lnTo>
                  <a:pt x="269" y="795"/>
                </a:lnTo>
                <a:lnTo>
                  <a:pt x="269" y="795"/>
                </a:lnTo>
                <a:lnTo>
                  <a:pt x="269" y="795"/>
                </a:lnTo>
                <a:lnTo>
                  <a:pt x="269" y="795"/>
                </a:lnTo>
                <a:lnTo>
                  <a:pt x="270" y="795"/>
                </a:lnTo>
                <a:lnTo>
                  <a:pt x="271" y="793"/>
                </a:lnTo>
                <a:lnTo>
                  <a:pt x="270" y="793"/>
                </a:lnTo>
                <a:lnTo>
                  <a:pt x="270" y="793"/>
                </a:lnTo>
                <a:close/>
                <a:moveTo>
                  <a:pt x="272" y="783"/>
                </a:moveTo>
                <a:lnTo>
                  <a:pt x="270" y="783"/>
                </a:lnTo>
                <a:lnTo>
                  <a:pt x="269" y="786"/>
                </a:lnTo>
                <a:lnTo>
                  <a:pt x="272" y="789"/>
                </a:lnTo>
                <a:lnTo>
                  <a:pt x="277" y="790"/>
                </a:lnTo>
                <a:lnTo>
                  <a:pt x="277" y="790"/>
                </a:lnTo>
                <a:lnTo>
                  <a:pt x="279" y="791"/>
                </a:lnTo>
                <a:lnTo>
                  <a:pt x="275" y="795"/>
                </a:lnTo>
                <a:lnTo>
                  <a:pt x="275" y="798"/>
                </a:lnTo>
                <a:lnTo>
                  <a:pt x="280" y="799"/>
                </a:lnTo>
                <a:lnTo>
                  <a:pt x="286" y="797"/>
                </a:lnTo>
                <a:lnTo>
                  <a:pt x="289" y="789"/>
                </a:lnTo>
                <a:lnTo>
                  <a:pt x="283" y="782"/>
                </a:lnTo>
                <a:lnTo>
                  <a:pt x="277" y="781"/>
                </a:lnTo>
                <a:lnTo>
                  <a:pt x="272" y="783"/>
                </a:lnTo>
                <a:close/>
                <a:moveTo>
                  <a:pt x="349" y="792"/>
                </a:moveTo>
                <a:lnTo>
                  <a:pt x="349" y="792"/>
                </a:lnTo>
                <a:lnTo>
                  <a:pt x="347" y="792"/>
                </a:lnTo>
                <a:lnTo>
                  <a:pt x="345" y="790"/>
                </a:lnTo>
                <a:lnTo>
                  <a:pt x="346" y="786"/>
                </a:lnTo>
                <a:lnTo>
                  <a:pt x="349" y="784"/>
                </a:lnTo>
                <a:lnTo>
                  <a:pt x="349" y="789"/>
                </a:lnTo>
                <a:lnTo>
                  <a:pt x="349" y="792"/>
                </a:lnTo>
                <a:close/>
                <a:moveTo>
                  <a:pt x="349" y="792"/>
                </a:moveTo>
                <a:lnTo>
                  <a:pt x="351" y="803"/>
                </a:lnTo>
                <a:lnTo>
                  <a:pt x="340" y="805"/>
                </a:lnTo>
                <a:lnTo>
                  <a:pt x="340" y="805"/>
                </a:lnTo>
                <a:lnTo>
                  <a:pt x="340" y="805"/>
                </a:lnTo>
                <a:lnTo>
                  <a:pt x="340" y="805"/>
                </a:lnTo>
                <a:lnTo>
                  <a:pt x="341" y="805"/>
                </a:lnTo>
                <a:lnTo>
                  <a:pt x="340" y="805"/>
                </a:lnTo>
                <a:lnTo>
                  <a:pt x="340" y="805"/>
                </a:lnTo>
                <a:lnTo>
                  <a:pt x="340" y="805"/>
                </a:lnTo>
                <a:lnTo>
                  <a:pt x="341" y="805"/>
                </a:lnTo>
                <a:lnTo>
                  <a:pt x="340" y="805"/>
                </a:lnTo>
                <a:lnTo>
                  <a:pt x="340" y="805"/>
                </a:lnTo>
                <a:lnTo>
                  <a:pt x="340" y="805"/>
                </a:lnTo>
                <a:lnTo>
                  <a:pt x="342" y="810"/>
                </a:lnTo>
                <a:lnTo>
                  <a:pt x="345" y="814"/>
                </a:lnTo>
                <a:lnTo>
                  <a:pt x="347" y="814"/>
                </a:lnTo>
                <a:lnTo>
                  <a:pt x="349" y="812"/>
                </a:lnTo>
                <a:lnTo>
                  <a:pt x="355" y="805"/>
                </a:lnTo>
                <a:lnTo>
                  <a:pt x="362" y="812"/>
                </a:lnTo>
                <a:lnTo>
                  <a:pt x="366" y="814"/>
                </a:lnTo>
                <a:lnTo>
                  <a:pt x="368" y="819"/>
                </a:lnTo>
                <a:lnTo>
                  <a:pt x="369" y="821"/>
                </a:lnTo>
                <a:lnTo>
                  <a:pt x="373" y="821"/>
                </a:lnTo>
                <a:lnTo>
                  <a:pt x="374" y="818"/>
                </a:lnTo>
                <a:lnTo>
                  <a:pt x="373" y="816"/>
                </a:lnTo>
                <a:lnTo>
                  <a:pt x="369" y="813"/>
                </a:lnTo>
                <a:lnTo>
                  <a:pt x="367" y="811"/>
                </a:lnTo>
                <a:lnTo>
                  <a:pt x="361" y="803"/>
                </a:lnTo>
                <a:lnTo>
                  <a:pt x="356" y="792"/>
                </a:lnTo>
                <a:lnTo>
                  <a:pt x="353" y="792"/>
                </a:lnTo>
                <a:lnTo>
                  <a:pt x="349" y="792"/>
                </a:lnTo>
                <a:lnTo>
                  <a:pt x="349" y="792"/>
                </a:lnTo>
                <a:close/>
                <a:moveTo>
                  <a:pt x="273" y="530"/>
                </a:moveTo>
                <a:lnTo>
                  <a:pt x="273" y="530"/>
                </a:lnTo>
                <a:lnTo>
                  <a:pt x="273" y="530"/>
                </a:lnTo>
                <a:lnTo>
                  <a:pt x="273" y="530"/>
                </a:lnTo>
                <a:lnTo>
                  <a:pt x="273" y="530"/>
                </a:lnTo>
                <a:lnTo>
                  <a:pt x="264" y="533"/>
                </a:lnTo>
                <a:lnTo>
                  <a:pt x="257" y="539"/>
                </a:lnTo>
                <a:lnTo>
                  <a:pt x="264" y="539"/>
                </a:lnTo>
                <a:lnTo>
                  <a:pt x="269" y="545"/>
                </a:lnTo>
                <a:lnTo>
                  <a:pt x="269" y="546"/>
                </a:lnTo>
                <a:lnTo>
                  <a:pt x="269" y="546"/>
                </a:lnTo>
                <a:lnTo>
                  <a:pt x="269" y="548"/>
                </a:lnTo>
                <a:lnTo>
                  <a:pt x="269" y="551"/>
                </a:lnTo>
                <a:lnTo>
                  <a:pt x="269" y="548"/>
                </a:lnTo>
                <a:lnTo>
                  <a:pt x="269" y="546"/>
                </a:lnTo>
                <a:lnTo>
                  <a:pt x="244" y="540"/>
                </a:lnTo>
                <a:lnTo>
                  <a:pt x="220" y="539"/>
                </a:lnTo>
                <a:lnTo>
                  <a:pt x="216" y="537"/>
                </a:lnTo>
                <a:lnTo>
                  <a:pt x="214" y="533"/>
                </a:lnTo>
                <a:lnTo>
                  <a:pt x="217" y="531"/>
                </a:lnTo>
                <a:lnTo>
                  <a:pt x="220" y="527"/>
                </a:lnTo>
                <a:lnTo>
                  <a:pt x="231" y="530"/>
                </a:lnTo>
                <a:lnTo>
                  <a:pt x="242" y="534"/>
                </a:lnTo>
                <a:lnTo>
                  <a:pt x="250" y="537"/>
                </a:lnTo>
                <a:lnTo>
                  <a:pt x="256" y="533"/>
                </a:lnTo>
                <a:lnTo>
                  <a:pt x="268" y="526"/>
                </a:lnTo>
                <a:lnTo>
                  <a:pt x="278" y="519"/>
                </a:lnTo>
                <a:lnTo>
                  <a:pt x="275" y="516"/>
                </a:lnTo>
                <a:lnTo>
                  <a:pt x="271" y="513"/>
                </a:lnTo>
                <a:lnTo>
                  <a:pt x="275" y="516"/>
                </a:lnTo>
                <a:lnTo>
                  <a:pt x="278" y="519"/>
                </a:lnTo>
                <a:lnTo>
                  <a:pt x="279" y="520"/>
                </a:lnTo>
                <a:lnTo>
                  <a:pt x="279" y="523"/>
                </a:lnTo>
                <a:lnTo>
                  <a:pt x="277" y="526"/>
                </a:lnTo>
                <a:lnTo>
                  <a:pt x="273" y="530"/>
                </a:lnTo>
                <a:close/>
                <a:moveTo>
                  <a:pt x="273" y="530"/>
                </a:moveTo>
                <a:lnTo>
                  <a:pt x="273" y="530"/>
                </a:lnTo>
                <a:lnTo>
                  <a:pt x="273" y="530"/>
                </a:lnTo>
                <a:lnTo>
                  <a:pt x="273" y="530"/>
                </a:lnTo>
                <a:lnTo>
                  <a:pt x="273" y="530"/>
                </a:lnTo>
                <a:lnTo>
                  <a:pt x="277" y="531"/>
                </a:lnTo>
                <a:lnTo>
                  <a:pt x="279" y="533"/>
                </a:lnTo>
                <a:lnTo>
                  <a:pt x="279" y="536"/>
                </a:lnTo>
                <a:lnTo>
                  <a:pt x="279" y="539"/>
                </a:lnTo>
                <a:lnTo>
                  <a:pt x="279" y="543"/>
                </a:lnTo>
                <a:lnTo>
                  <a:pt x="279" y="546"/>
                </a:lnTo>
                <a:lnTo>
                  <a:pt x="287" y="545"/>
                </a:lnTo>
                <a:lnTo>
                  <a:pt x="296" y="541"/>
                </a:lnTo>
                <a:lnTo>
                  <a:pt x="298" y="540"/>
                </a:lnTo>
                <a:lnTo>
                  <a:pt x="300" y="540"/>
                </a:lnTo>
                <a:lnTo>
                  <a:pt x="301" y="540"/>
                </a:lnTo>
                <a:lnTo>
                  <a:pt x="303" y="540"/>
                </a:lnTo>
                <a:lnTo>
                  <a:pt x="306" y="540"/>
                </a:lnTo>
                <a:lnTo>
                  <a:pt x="308" y="541"/>
                </a:lnTo>
                <a:lnTo>
                  <a:pt x="306" y="540"/>
                </a:lnTo>
                <a:lnTo>
                  <a:pt x="303" y="540"/>
                </a:lnTo>
                <a:lnTo>
                  <a:pt x="300" y="545"/>
                </a:lnTo>
                <a:lnTo>
                  <a:pt x="296" y="546"/>
                </a:lnTo>
                <a:lnTo>
                  <a:pt x="291" y="547"/>
                </a:lnTo>
                <a:lnTo>
                  <a:pt x="290" y="551"/>
                </a:lnTo>
                <a:lnTo>
                  <a:pt x="291" y="551"/>
                </a:lnTo>
                <a:lnTo>
                  <a:pt x="291" y="552"/>
                </a:lnTo>
                <a:lnTo>
                  <a:pt x="291" y="551"/>
                </a:lnTo>
                <a:lnTo>
                  <a:pt x="290" y="551"/>
                </a:lnTo>
                <a:lnTo>
                  <a:pt x="284" y="551"/>
                </a:lnTo>
                <a:lnTo>
                  <a:pt x="279" y="546"/>
                </a:lnTo>
                <a:lnTo>
                  <a:pt x="279" y="543"/>
                </a:lnTo>
                <a:lnTo>
                  <a:pt x="279" y="539"/>
                </a:lnTo>
                <a:lnTo>
                  <a:pt x="278" y="540"/>
                </a:lnTo>
                <a:lnTo>
                  <a:pt x="277" y="541"/>
                </a:lnTo>
                <a:lnTo>
                  <a:pt x="277" y="545"/>
                </a:lnTo>
                <a:lnTo>
                  <a:pt x="276" y="546"/>
                </a:lnTo>
                <a:lnTo>
                  <a:pt x="277" y="545"/>
                </a:lnTo>
                <a:lnTo>
                  <a:pt x="277" y="541"/>
                </a:lnTo>
                <a:lnTo>
                  <a:pt x="273" y="536"/>
                </a:lnTo>
                <a:lnTo>
                  <a:pt x="273" y="530"/>
                </a:lnTo>
                <a:close/>
                <a:moveTo>
                  <a:pt x="170" y="589"/>
                </a:moveTo>
                <a:lnTo>
                  <a:pt x="170" y="589"/>
                </a:lnTo>
                <a:lnTo>
                  <a:pt x="170" y="589"/>
                </a:lnTo>
                <a:lnTo>
                  <a:pt x="170" y="589"/>
                </a:lnTo>
                <a:lnTo>
                  <a:pt x="170" y="589"/>
                </a:lnTo>
                <a:lnTo>
                  <a:pt x="170" y="589"/>
                </a:lnTo>
                <a:lnTo>
                  <a:pt x="170" y="589"/>
                </a:lnTo>
                <a:lnTo>
                  <a:pt x="170" y="589"/>
                </a:lnTo>
                <a:lnTo>
                  <a:pt x="170" y="589"/>
                </a:lnTo>
                <a:lnTo>
                  <a:pt x="170" y="589"/>
                </a:lnTo>
                <a:lnTo>
                  <a:pt x="170" y="593"/>
                </a:lnTo>
                <a:lnTo>
                  <a:pt x="167" y="595"/>
                </a:lnTo>
                <a:lnTo>
                  <a:pt x="163" y="599"/>
                </a:lnTo>
                <a:lnTo>
                  <a:pt x="160" y="603"/>
                </a:lnTo>
                <a:lnTo>
                  <a:pt x="161" y="604"/>
                </a:lnTo>
                <a:lnTo>
                  <a:pt x="162" y="606"/>
                </a:lnTo>
                <a:lnTo>
                  <a:pt x="161" y="604"/>
                </a:lnTo>
                <a:lnTo>
                  <a:pt x="160" y="603"/>
                </a:lnTo>
                <a:lnTo>
                  <a:pt x="158" y="602"/>
                </a:lnTo>
                <a:lnTo>
                  <a:pt x="154" y="601"/>
                </a:lnTo>
                <a:lnTo>
                  <a:pt x="154" y="601"/>
                </a:lnTo>
                <a:lnTo>
                  <a:pt x="152" y="600"/>
                </a:lnTo>
                <a:lnTo>
                  <a:pt x="149" y="599"/>
                </a:lnTo>
                <a:lnTo>
                  <a:pt x="151" y="597"/>
                </a:lnTo>
                <a:lnTo>
                  <a:pt x="151" y="597"/>
                </a:lnTo>
                <a:lnTo>
                  <a:pt x="153" y="597"/>
                </a:lnTo>
                <a:lnTo>
                  <a:pt x="155" y="600"/>
                </a:lnTo>
                <a:lnTo>
                  <a:pt x="162" y="595"/>
                </a:lnTo>
                <a:lnTo>
                  <a:pt x="165" y="586"/>
                </a:lnTo>
                <a:lnTo>
                  <a:pt x="166" y="583"/>
                </a:lnTo>
                <a:lnTo>
                  <a:pt x="169" y="582"/>
                </a:lnTo>
                <a:lnTo>
                  <a:pt x="166" y="578"/>
                </a:lnTo>
                <a:lnTo>
                  <a:pt x="161" y="573"/>
                </a:lnTo>
                <a:lnTo>
                  <a:pt x="161" y="572"/>
                </a:lnTo>
                <a:lnTo>
                  <a:pt x="160" y="572"/>
                </a:lnTo>
                <a:lnTo>
                  <a:pt x="159" y="571"/>
                </a:lnTo>
                <a:lnTo>
                  <a:pt x="158" y="569"/>
                </a:lnTo>
                <a:lnTo>
                  <a:pt x="158" y="568"/>
                </a:lnTo>
                <a:lnTo>
                  <a:pt x="159" y="568"/>
                </a:lnTo>
                <a:lnTo>
                  <a:pt x="160" y="569"/>
                </a:lnTo>
                <a:lnTo>
                  <a:pt x="160" y="571"/>
                </a:lnTo>
                <a:lnTo>
                  <a:pt x="161" y="572"/>
                </a:lnTo>
                <a:lnTo>
                  <a:pt x="162" y="573"/>
                </a:lnTo>
                <a:lnTo>
                  <a:pt x="167" y="574"/>
                </a:lnTo>
                <a:lnTo>
                  <a:pt x="170" y="576"/>
                </a:lnTo>
                <a:lnTo>
                  <a:pt x="176" y="579"/>
                </a:lnTo>
                <a:lnTo>
                  <a:pt x="181" y="573"/>
                </a:lnTo>
                <a:lnTo>
                  <a:pt x="173" y="573"/>
                </a:lnTo>
                <a:lnTo>
                  <a:pt x="167" y="566"/>
                </a:lnTo>
                <a:lnTo>
                  <a:pt x="175" y="568"/>
                </a:lnTo>
                <a:lnTo>
                  <a:pt x="182" y="573"/>
                </a:lnTo>
                <a:lnTo>
                  <a:pt x="186" y="573"/>
                </a:lnTo>
                <a:lnTo>
                  <a:pt x="189" y="573"/>
                </a:lnTo>
                <a:lnTo>
                  <a:pt x="187" y="571"/>
                </a:lnTo>
                <a:lnTo>
                  <a:pt x="185" y="567"/>
                </a:lnTo>
                <a:lnTo>
                  <a:pt x="193" y="566"/>
                </a:lnTo>
                <a:lnTo>
                  <a:pt x="200" y="564"/>
                </a:lnTo>
                <a:lnTo>
                  <a:pt x="197" y="560"/>
                </a:lnTo>
                <a:lnTo>
                  <a:pt x="196" y="557"/>
                </a:lnTo>
                <a:lnTo>
                  <a:pt x="196" y="557"/>
                </a:lnTo>
                <a:lnTo>
                  <a:pt x="196" y="557"/>
                </a:lnTo>
                <a:lnTo>
                  <a:pt x="196" y="557"/>
                </a:lnTo>
                <a:lnTo>
                  <a:pt x="196" y="557"/>
                </a:lnTo>
                <a:lnTo>
                  <a:pt x="196" y="557"/>
                </a:lnTo>
                <a:lnTo>
                  <a:pt x="196" y="557"/>
                </a:lnTo>
                <a:lnTo>
                  <a:pt x="202" y="558"/>
                </a:lnTo>
                <a:lnTo>
                  <a:pt x="207" y="557"/>
                </a:lnTo>
                <a:lnTo>
                  <a:pt x="210" y="557"/>
                </a:lnTo>
                <a:lnTo>
                  <a:pt x="214" y="555"/>
                </a:lnTo>
                <a:lnTo>
                  <a:pt x="215" y="559"/>
                </a:lnTo>
                <a:lnTo>
                  <a:pt x="216" y="561"/>
                </a:lnTo>
                <a:lnTo>
                  <a:pt x="223" y="561"/>
                </a:lnTo>
                <a:lnTo>
                  <a:pt x="230" y="561"/>
                </a:lnTo>
                <a:lnTo>
                  <a:pt x="230" y="561"/>
                </a:lnTo>
                <a:lnTo>
                  <a:pt x="230" y="560"/>
                </a:lnTo>
                <a:lnTo>
                  <a:pt x="227" y="557"/>
                </a:lnTo>
                <a:lnTo>
                  <a:pt x="221" y="554"/>
                </a:lnTo>
                <a:lnTo>
                  <a:pt x="227" y="557"/>
                </a:lnTo>
                <a:lnTo>
                  <a:pt x="230" y="560"/>
                </a:lnTo>
                <a:lnTo>
                  <a:pt x="235" y="559"/>
                </a:lnTo>
                <a:lnTo>
                  <a:pt x="234" y="554"/>
                </a:lnTo>
                <a:lnTo>
                  <a:pt x="231" y="551"/>
                </a:lnTo>
                <a:lnTo>
                  <a:pt x="230" y="546"/>
                </a:lnTo>
                <a:lnTo>
                  <a:pt x="242" y="553"/>
                </a:lnTo>
                <a:lnTo>
                  <a:pt x="254" y="559"/>
                </a:lnTo>
                <a:lnTo>
                  <a:pt x="258" y="565"/>
                </a:lnTo>
                <a:lnTo>
                  <a:pt x="252" y="567"/>
                </a:lnTo>
                <a:lnTo>
                  <a:pt x="251" y="568"/>
                </a:lnTo>
                <a:lnTo>
                  <a:pt x="251" y="569"/>
                </a:lnTo>
                <a:lnTo>
                  <a:pt x="241" y="566"/>
                </a:lnTo>
                <a:lnTo>
                  <a:pt x="230" y="565"/>
                </a:lnTo>
                <a:lnTo>
                  <a:pt x="225" y="566"/>
                </a:lnTo>
                <a:lnTo>
                  <a:pt x="221" y="567"/>
                </a:lnTo>
                <a:lnTo>
                  <a:pt x="225" y="566"/>
                </a:lnTo>
                <a:lnTo>
                  <a:pt x="230" y="565"/>
                </a:lnTo>
                <a:lnTo>
                  <a:pt x="230" y="564"/>
                </a:lnTo>
                <a:lnTo>
                  <a:pt x="230" y="561"/>
                </a:lnTo>
                <a:lnTo>
                  <a:pt x="223" y="561"/>
                </a:lnTo>
                <a:lnTo>
                  <a:pt x="216" y="561"/>
                </a:lnTo>
                <a:lnTo>
                  <a:pt x="204" y="568"/>
                </a:lnTo>
                <a:lnTo>
                  <a:pt x="192" y="574"/>
                </a:lnTo>
                <a:lnTo>
                  <a:pt x="182" y="582"/>
                </a:lnTo>
                <a:lnTo>
                  <a:pt x="170" y="589"/>
                </a:lnTo>
                <a:lnTo>
                  <a:pt x="170" y="589"/>
                </a:lnTo>
                <a:lnTo>
                  <a:pt x="170" y="589"/>
                </a:lnTo>
                <a:lnTo>
                  <a:pt x="170" y="589"/>
                </a:lnTo>
                <a:lnTo>
                  <a:pt x="170" y="589"/>
                </a:lnTo>
                <a:lnTo>
                  <a:pt x="170" y="588"/>
                </a:lnTo>
                <a:lnTo>
                  <a:pt x="170" y="588"/>
                </a:lnTo>
                <a:lnTo>
                  <a:pt x="170" y="588"/>
                </a:lnTo>
                <a:lnTo>
                  <a:pt x="170" y="589"/>
                </a:lnTo>
                <a:close/>
                <a:moveTo>
                  <a:pt x="196" y="557"/>
                </a:moveTo>
                <a:lnTo>
                  <a:pt x="196" y="557"/>
                </a:lnTo>
                <a:lnTo>
                  <a:pt x="196" y="557"/>
                </a:lnTo>
                <a:lnTo>
                  <a:pt x="196" y="557"/>
                </a:lnTo>
                <a:lnTo>
                  <a:pt x="192" y="555"/>
                </a:lnTo>
                <a:lnTo>
                  <a:pt x="189" y="552"/>
                </a:lnTo>
                <a:lnTo>
                  <a:pt x="189" y="552"/>
                </a:lnTo>
                <a:lnTo>
                  <a:pt x="190" y="551"/>
                </a:lnTo>
                <a:lnTo>
                  <a:pt x="195" y="552"/>
                </a:lnTo>
                <a:lnTo>
                  <a:pt x="196" y="557"/>
                </a:lnTo>
                <a:close/>
                <a:moveTo>
                  <a:pt x="285" y="460"/>
                </a:moveTo>
                <a:lnTo>
                  <a:pt x="285" y="460"/>
                </a:lnTo>
                <a:lnTo>
                  <a:pt x="285" y="460"/>
                </a:lnTo>
                <a:lnTo>
                  <a:pt x="285" y="460"/>
                </a:lnTo>
                <a:lnTo>
                  <a:pt x="285" y="460"/>
                </a:lnTo>
                <a:lnTo>
                  <a:pt x="283" y="470"/>
                </a:lnTo>
                <a:lnTo>
                  <a:pt x="289" y="478"/>
                </a:lnTo>
                <a:lnTo>
                  <a:pt x="286" y="480"/>
                </a:lnTo>
                <a:lnTo>
                  <a:pt x="283" y="480"/>
                </a:lnTo>
                <a:lnTo>
                  <a:pt x="280" y="476"/>
                </a:lnTo>
                <a:lnTo>
                  <a:pt x="279" y="474"/>
                </a:lnTo>
                <a:lnTo>
                  <a:pt x="277" y="466"/>
                </a:lnTo>
                <a:lnTo>
                  <a:pt x="268" y="464"/>
                </a:lnTo>
                <a:lnTo>
                  <a:pt x="273" y="459"/>
                </a:lnTo>
                <a:lnTo>
                  <a:pt x="272" y="450"/>
                </a:lnTo>
                <a:lnTo>
                  <a:pt x="277" y="457"/>
                </a:lnTo>
                <a:lnTo>
                  <a:pt x="285" y="460"/>
                </a:lnTo>
                <a:lnTo>
                  <a:pt x="286" y="454"/>
                </a:lnTo>
                <a:lnTo>
                  <a:pt x="291" y="449"/>
                </a:lnTo>
                <a:lnTo>
                  <a:pt x="272" y="448"/>
                </a:lnTo>
                <a:lnTo>
                  <a:pt x="254" y="443"/>
                </a:lnTo>
                <a:lnTo>
                  <a:pt x="257" y="443"/>
                </a:lnTo>
                <a:lnTo>
                  <a:pt x="261" y="443"/>
                </a:lnTo>
                <a:lnTo>
                  <a:pt x="268" y="442"/>
                </a:lnTo>
                <a:lnTo>
                  <a:pt x="266" y="436"/>
                </a:lnTo>
                <a:lnTo>
                  <a:pt x="264" y="436"/>
                </a:lnTo>
                <a:lnTo>
                  <a:pt x="263" y="437"/>
                </a:lnTo>
                <a:lnTo>
                  <a:pt x="262" y="437"/>
                </a:lnTo>
                <a:lnTo>
                  <a:pt x="262" y="437"/>
                </a:lnTo>
                <a:lnTo>
                  <a:pt x="256" y="439"/>
                </a:lnTo>
                <a:lnTo>
                  <a:pt x="250" y="441"/>
                </a:lnTo>
                <a:lnTo>
                  <a:pt x="246" y="444"/>
                </a:lnTo>
                <a:lnTo>
                  <a:pt x="244" y="448"/>
                </a:lnTo>
                <a:lnTo>
                  <a:pt x="254" y="453"/>
                </a:lnTo>
                <a:lnTo>
                  <a:pt x="263" y="459"/>
                </a:lnTo>
                <a:lnTo>
                  <a:pt x="252" y="459"/>
                </a:lnTo>
                <a:lnTo>
                  <a:pt x="244" y="453"/>
                </a:lnTo>
                <a:lnTo>
                  <a:pt x="238" y="450"/>
                </a:lnTo>
                <a:lnTo>
                  <a:pt x="235" y="454"/>
                </a:lnTo>
                <a:lnTo>
                  <a:pt x="241" y="460"/>
                </a:lnTo>
                <a:lnTo>
                  <a:pt x="242" y="468"/>
                </a:lnTo>
                <a:lnTo>
                  <a:pt x="241" y="471"/>
                </a:lnTo>
                <a:lnTo>
                  <a:pt x="238" y="474"/>
                </a:lnTo>
                <a:lnTo>
                  <a:pt x="236" y="464"/>
                </a:lnTo>
                <a:lnTo>
                  <a:pt x="234" y="454"/>
                </a:lnTo>
                <a:lnTo>
                  <a:pt x="215" y="460"/>
                </a:lnTo>
                <a:lnTo>
                  <a:pt x="194" y="460"/>
                </a:lnTo>
                <a:lnTo>
                  <a:pt x="192" y="457"/>
                </a:lnTo>
                <a:lnTo>
                  <a:pt x="189" y="455"/>
                </a:lnTo>
                <a:lnTo>
                  <a:pt x="192" y="457"/>
                </a:lnTo>
                <a:lnTo>
                  <a:pt x="194" y="460"/>
                </a:lnTo>
                <a:lnTo>
                  <a:pt x="213" y="454"/>
                </a:lnTo>
                <a:lnTo>
                  <a:pt x="234" y="452"/>
                </a:lnTo>
                <a:lnTo>
                  <a:pt x="221" y="443"/>
                </a:lnTo>
                <a:lnTo>
                  <a:pt x="209" y="434"/>
                </a:lnTo>
                <a:lnTo>
                  <a:pt x="213" y="433"/>
                </a:lnTo>
                <a:lnTo>
                  <a:pt x="215" y="434"/>
                </a:lnTo>
                <a:lnTo>
                  <a:pt x="231" y="442"/>
                </a:lnTo>
                <a:lnTo>
                  <a:pt x="250" y="441"/>
                </a:lnTo>
                <a:lnTo>
                  <a:pt x="252" y="436"/>
                </a:lnTo>
                <a:lnTo>
                  <a:pt x="257" y="434"/>
                </a:lnTo>
                <a:lnTo>
                  <a:pt x="261" y="430"/>
                </a:lnTo>
                <a:lnTo>
                  <a:pt x="263" y="427"/>
                </a:lnTo>
                <a:lnTo>
                  <a:pt x="269" y="425"/>
                </a:lnTo>
                <a:lnTo>
                  <a:pt x="270" y="419"/>
                </a:lnTo>
                <a:lnTo>
                  <a:pt x="270" y="414"/>
                </a:lnTo>
                <a:lnTo>
                  <a:pt x="271" y="408"/>
                </a:lnTo>
                <a:lnTo>
                  <a:pt x="272" y="407"/>
                </a:lnTo>
                <a:lnTo>
                  <a:pt x="273" y="408"/>
                </a:lnTo>
                <a:lnTo>
                  <a:pt x="273" y="409"/>
                </a:lnTo>
                <a:lnTo>
                  <a:pt x="275" y="411"/>
                </a:lnTo>
                <a:lnTo>
                  <a:pt x="276" y="411"/>
                </a:lnTo>
                <a:lnTo>
                  <a:pt x="278" y="411"/>
                </a:lnTo>
                <a:lnTo>
                  <a:pt x="276" y="411"/>
                </a:lnTo>
                <a:lnTo>
                  <a:pt x="275" y="411"/>
                </a:lnTo>
                <a:lnTo>
                  <a:pt x="273" y="412"/>
                </a:lnTo>
                <a:lnTo>
                  <a:pt x="273" y="414"/>
                </a:lnTo>
                <a:lnTo>
                  <a:pt x="276" y="421"/>
                </a:lnTo>
                <a:lnTo>
                  <a:pt x="279" y="428"/>
                </a:lnTo>
                <a:lnTo>
                  <a:pt x="273" y="428"/>
                </a:lnTo>
                <a:lnTo>
                  <a:pt x="270" y="434"/>
                </a:lnTo>
                <a:lnTo>
                  <a:pt x="275" y="441"/>
                </a:lnTo>
                <a:lnTo>
                  <a:pt x="289" y="443"/>
                </a:lnTo>
                <a:lnTo>
                  <a:pt x="287" y="440"/>
                </a:lnTo>
                <a:lnTo>
                  <a:pt x="287" y="436"/>
                </a:lnTo>
                <a:lnTo>
                  <a:pt x="291" y="436"/>
                </a:lnTo>
                <a:lnTo>
                  <a:pt x="294" y="437"/>
                </a:lnTo>
                <a:lnTo>
                  <a:pt x="301" y="439"/>
                </a:lnTo>
                <a:lnTo>
                  <a:pt x="308" y="434"/>
                </a:lnTo>
                <a:lnTo>
                  <a:pt x="312" y="429"/>
                </a:lnTo>
                <a:lnTo>
                  <a:pt x="319" y="427"/>
                </a:lnTo>
                <a:lnTo>
                  <a:pt x="312" y="436"/>
                </a:lnTo>
                <a:lnTo>
                  <a:pt x="304" y="443"/>
                </a:lnTo>
                <a:lnTo>
                  <a:pt x="298" y="443"/>
                </a:lnTo>
                <a:lnTo>
                  <a:pt x="296" y="449"/>
                </a:lnTo>
                <a:lnTo>
                  <a:pt x="296" y="454"/>
                </a:lnTo>
                <a:lnTo>
                  <a:pt x="296" y="459"/>
                </a:lnTo>
                <a:lnTo>
                  <a:pt x="297" y="464"/>
                </a:lnTo>
                <a:lnTo>
                  <a:pt x="300" y="469"/>
                </a:lnTo>
                <a:lnTo>
                  <a:pt x="306" y="470"/>
                </a:lnTo>
                <a:lnTo>
                  <a:pt x="311" y="466"/>
                </a:lnTo>
                <a:lnTo>
                  <a:pt x="314" y="463"/>
                </a:lnTo>
                <a:lnTo>
                  <a:pt x="318" y="463"/>
                </a:lnTo>
                <a:lnTo>
                  <a:pt x="318" y="463"/>
                </a:lnTo>
                <a:lnTo>
                  <a:pt x="319" y="464"/>
                </a:lnTo>
                <a:lnTo>
                  <a:pt x="317" y="470"/>
                </a:lnTo>
                <a:lnTo>
                  <a:pt x="317" y="478"/>
                </a:lnTo>
                <a:lnTo>
                  <a:pt x="312" y="473"/>
                </a:lnTo>
                <a:lnTo>
                  <a:pt x="306" y="474"/>
                </a:lnTo>
                <a:lnTo>
                  <a:pt x="301" y="476"/>
                </a:lnTo>
                <a:lnTo>
                  <a:pt x="300" y="481"/>
                </a:lnTo>
                <a:lnTo>
                  <a:pt x="299" y="484"/>
                </a:lnTo>
                <a:lnTo>
                  <a:pt x="298" y="488"/>
                </a:lnTo>
                <a:lnTo>
                  <a:pt x="296" y="490"/>
                </a:lnTo>
                <a:lnTo>
                  <a:pt x="292" y="489"/>
                </a:lnTo>
                <a:lnTo>
                  <a:pt x="290" y="487"/>
                </a:lnTo>
                <a:lnTo>
                  <a:pt x="290" y="483"/>
                </a:lnTo>
                <a:lnTo>
                  <a:pt x="291" y="481"/>
                </a:lnTo>
                <a:lnTo>
                  <a:pt x="292" y="478"/>
                </a:lnTo>
                <a:lnTo>
                  <a:pt x="294" y="470"/>
                </a:lnTo>
                <a:lnTo>
                  <a:pt x="292" y="461"/>
                </a:lnTo>
                <a:lnTo>
                  <a:pt x="289" y="459"/>
                </a:lnTo>
                <a:lnTo>
                  <a:pt x="285" y="460"/>
                </a:lnTo>
                <a:lnTo>
                  <a:pt x="285" y="460"/>
                </a:lnTo>
                <a:lnTo>
                  <a:pt x="285" y="460"/>
                </a:lnTo>
                <a:lnTo>
                  <a:pt x="285" y="460"/>
                </a:lnTo>
                <a:lnTo>
                  <a:pt x="285" y="460"/>
                </a:lnTo>
                <a:close/>
                <a:moveTo>
                  <a:pt x="524" y="250"/>
                </a:moveTo>
                <a:lnTo>
                  <a:pt x="524" y="250"/>
                </a:lnTo>
                <a:lnTo>
                  <a:pt x="522" y="251"/>
                </a:lnTo>
                <a:lnTo>
                  <a:pt x="522" y="251"/>
                </a:lnTo>
                <a:lnTo>
                  <a:pt x="520" y="251"/>
                </a:lnTo>
                <a:lnTo>
                  <a:pt x="517" y="251"/>
                </a:lnTo>
                <a:lnTo>
                  <a:pt x="515" y="250"/>
                </a:lnTo>
                <a:lnTo>
                  <a:pt x="513" y="247"/>
                </a:lnTo>
                <a:lnTo>
                  <a:pt x="514" y="246"/>
                </a:lnTo>
                <a:lnTo>
                  <a:pt x="517" y="245"/>
                </a:lnTo>
                <a:lnTo>
                  <a:pt x="528" y="239"/>
                </a:lnTo>
                <a:lnTo>
                  <a:pt x="521" y="227"/>
                </a:lnTo>
                <a:lnTo>
                  <a:pt x="518" y="223"/>
                </a:lnTo>
                <a:lnTo>
                  <a:pt x="521" y="219"/>
                </a:lnTo>
                <a:lnTo>
                  <a:pt x="522" y="219"/>
                </a:lnTo>
                <a:lnTo>
                  <a:pt x="522" y="219"/>
                </a:lnTo>
                <a:lnTo>
                  <a:pt x="525" y="224"/>
                </a:lnTo>
                <a:lnTo>
                  <a:pt x="528" y="227"/>
                </a:lnTo>
                <a:lnTo>
                  <a:pt x="531" y="225"/>
                </a:lnTo>
                <a:lnTo>
                  <a:pt x="533" y="220"/>
                </a:lnTo>
                <a:lnTo>
                  <a:pt x="533" y="220"/>
                </a:lnTo>
                <a:lnTo>
                  <a:pt x="534" y="219"/>
                </a:lnTo>
                <a:lnTo>
                  <a:pt x="534" y="220"/>
                </a:lnTo>
                <a:lnTo>
                  <a:pt x="534" y="222"/>
                </a:lnTo>
                <a:lnTo>
                  <a:pt x="536" y="223"/>
                </a:lnTo>
                <a:lnTo>
                  <a:pt x="540" y="226"/>
                </a:lnTo>
                <a:lnTo>
                  <a:pt x="536" y="223"/>
                </a:lnTo>
                <a:lnTo>
                  <a:pt x="534" y="222"/>
                </a:lnTo>
                <a:lnTo>
                  <a:pt x="535" y="232"/>
                </a:lnTo>
                <a:lnTo>
                  <a:pt x="532" y="243"/>
                </a:lnTo>
                <a:lnTo>
                  <a:pt x="533" y="244"/>
                </a:lnTo>
                <a:lnTo>
                  <a:pt x="534" y="245"/>
                </a:lnTo>
                <a:lnTo>
                  <a:pt x="534" y="246"/>
                </a:lnTo>
                <a:lnTo>
                  <a:pt x="534" y="247"/>
                </a:lnTo>
                <a:lnTo>
                  <a:pt x="534" y="247"/>
                </a:lnTo>
                <a:lnTo>
                  <a:pt x="529" y="247"/>
                </a:lnTo>
                <a:lnTo>
                  <a:pt x="529" y="252"/>
                </a:lnTo>
                <a:lnTo>
                  <a:pt x="529" y="258"/>
                </a:lnTo>
                <a:lnTo>
                  <a:pt x="527" y="261"/>
                </a:lnTo>
                <a:lnTo>
                  <a:pt x="525" y="255"/>
                </a:lnTo>
                <a:lnTo>
                  <a:pt x="522" y="251"/>
                </a:lnTo>
                <a:lnTo>
                  <a:pt x="522" y="251"/>
                </a:lnTo>
                <a:lnTo>
                  <a:pt x="522" y="251"/>
                </a:lnTo>
                <a:lnTo>
                  <a:pt x="524" y="250"/>
                </a:lnTo>
                <a:lnTo>
                  <a:pt x="524" y="250"/>
                </a:lnTo>
                <a:close/>
                <a:moveTo>
                  <a:pt x="322" y="490"/>
                </a:moveTo>
                <a:lnTo>
                  <a:pt x="326" y="494"/>
                </a:lnTo>
                <a:lnTo>
                  <a:pt x="331" y="497"/>
                </a:lnTo>
                <a:lnTo>
                  <a:pt x="334" y="496"/>
                </a:lnTo>
                <a:lnTo>
                  <a:pt x="335" y="491"/>
                </a:lnTo>
                <a:lnTo>
                  <a:pt x="334" y="488"/>
                </a:lnTo>
                <a:lnTo>
                  <a:pt x="331" y="485"/>
                </a:lnTo>
                <a:lnTo>
                  <a:pt x="326" y="487"/>
                </a:lnTo>
                <a:lnTo>
                  <a:pt x="322" y="490"/>
                </a:lnTo>
                <a:close/>
                <a:moveTo>
                  <a:pt x="348" y="512"/>
                </a:moveTo>
                <a:lnTo>
                  <a:pt x="352" y="506"/>
                </a:lnTo>
                <a:lnTo>
                  <a:pt x="352" y="498"/>
                </a:lnTo>
                <a:lnTo>
                  <a:pt x="353" y="495"/>
                </a:lnTo>
                <a:lnTo>
                  <a:pt x="351" y="494"/>
                </a:lnTo>
                <a:lnTo>
                  <a:pt x="344" y="496"/>
                </a:lnTo>
                <a:lnTo>
                  <a:pt x="340" y="499"/>
                </a:lnTo>
                <a:lnTo>
                  <a:pt x="342" y="508"/>
                </a:lnTo>
                <a:lnTo>
                  <a:pt x="348" y="512"/>
                </a:lnTo>
                <a:close/>
                <a:moveTo>
                  <a:pt x="342" y="454"/>
                </a:moveTo>
                <a:lnTo>
                  <a:pt x="348" y="455"/>
                </a:lnTo>
                <a:lnTo>
                  <a:pt x="354" y="453"/>
                </a:lnTo>
                <a:lnTo>
                  <a:pt x="358" y="446"/>
                </a:lnTo>
                <a:lnTo>
                  <a:pt x="360" y="439"/>
                </a:lnTo>
                <a:lnTo>
                  <a:pt x="360" y="437"/>
                </a:lnTo>
                <a:lnTo>
                  <a:pt x="359" y="436"/>
                </a:lnTo>
                <a:lnTo>
                  <a:pt x="349" y="436"/>
                </a:lnTo>
                <a:lnTo>
                  <a:pt x="341" y="439"/>
                </a:lnTo>
                <a:lnTo>
                  <a:pt x="339" y="441"/>
                </a:lnTo>
                <a:lnTo>
                  <a:pt x="340" y="446"/>
                </a:lnTo>
                <a:lnTo>
                  <a:pt x="339" y="450"/>
                </a:lnTo>
                <a:lnTo>
                  <a:pt x="342" y="454"/>
                </a:lnTo>
                <a:close/>
                <a:moveTo>
                  <a:pt x="617" y="614"/>
                </a:moveTo>
                <a:lnTo>
                  <a:pt x="616" y="613"/>
                </a:lnTo>
                <a:lnTo>
                  <a:pt x="616" y="611"/>
                </a:lnTo>
                <a:lnTo>
                  <a:pt x="616" y="613"/>
                </a:lnTo>
                <a:lnTo>
                  <a:pt x="615" y="614"/>
                </a:lnTo>
                <a:lnTo>
                  <a:pt x="616" y="614"/>
                </a:lnTo>
                <a:lnTo>
                  <a:pt x="616" y="615"/>
                </a:lnTo>
                <a:lnTo>
                  <a:pt x="616" y="614"/>
                </a:lnTo>
                <a:lnTo>
                  <a:pt x="617" y="614"/>
                </a:lnTo>
                <a:close/>
                <a:moveTo>
                  <a:pt x="591" y="496"/>
                </a:moveTo>
                <a:lnTo>
                  <a:pt x="593" y="496"/>
                </a:lnTo>
                <a:lnTo>
                  <a:pt x="594" y="497"/>
                </a:lnTo>
                <a:lnTo>
                  <a:pt x="594" y="497"/>
                </a:lnTo>
                <a:lnTo>
                  <a:pt x="594" y="497"/>
                </a:lnTo>
                <a:lnTo>
                  <a:pt x="594" y="497"/>
                </a:lnTo>
                <a:lnTo>
                  <a:pt x="594" y="497"/>
                </a:lnTo>
                <a:lnTo>
                  <a:pt x="593" y="496"/>
                </a:lnTo>
                <a:lnTo>
                  <a:pt x="591" y="496"/>
                </a:lnTo>
                <a:lnTo>
                  <a:pt x="591" y="496"/>
                </a:lnTo>
                <a:lnTo>
                  <a:pt x="591" y="496"/>
                </a:lnTo>
                <a:lnTo>
                  <a:pt x="591" y="496"/>
                </a:lnTo>
                <a:lnTo>
                  <a:pt x="591" y="496"/>
                </a:lnTo>
                <a:lnTo>
                  <a:pt x="591" y="496"/>
                </a:lnTo>
                <a:lnTo>
                  <a:pt x="591" y="496"/>
                </a:lnTo>
                <a:close/>
                <a:moveTo>
                  <a:pt x="597" y="501"/>
                </a:moveTo>
                <a:lnTo>
                  <a:pt x="598" y="502"/>
                </a:lnTo>
                <a:lnTo>
                  <a:pt x="598" y="503"/>
                </a:lnTo>
                <a:lnTo>
                  <a:pt x="598" y="503"/>
                </a:lnTo>
                <a:lnTo>
                  <a:pt x="598" y="503"/>
                </a:lnTo>
                <a:lnTo>
                  <a:pt x="598" y="503"/>
                </a:lnTo>
                <a:lnTo>
                  <a:pt x="598" y="503"/>
                </a:lnTo>
                <a:lnTo>
                  <a:pt x="598" y="502"/>
                </a:lnTo>
                <a:lnTo>
                  <a:pt x="597" y="501"/>
                </a:lnTo>
                <a:lnTo>
                  <a:pt x="597" y="501"/>
                </a:lnTo>
                <a:lnTo>
                  <a:pt x="597" y="501"/>
                </a:lnTo>
                <a:lnTo>
                  <a:pt x="597" y="501"/>
                </a:lnTo>
                <a:lnTo>
                  <a:pt x="597" y="501"/>
                </a:lnTo>
                <a:lnTo>
                  <a:pt x="597" y="501"/>
                </a:lnTo>
                <a:lnTo>
                  <a:pt x="597" y="501"/>
                </a:lnTo>
                <a:close/>
                <a:moveTo>
                  <a:pt x="642" y="566"/>
                </a:moveTo>
                <a:lnTo>
                  <a:pt x="642" y="566"/>
                </a:lnTo>
                <a:lnTo>
                  <a:pt x="642" y="566"/>
                </a:lnTo>
                <a:lnTo>
                  <a:pt x="641" y="561"/>
                </a:lnTo>
                <a:lnTo>
                  <a:pt x="644" y="557"/>
                </a:lnTo>
                <a:lnTo>
                  <a:pt x="649" y="564"/>
                </a:lnTo>
                <a:lnTo>
                  <a:pt x="653" y="571"/>
                </a:lnTo>
                <a:lnTo>
                  <a:pt x="646" y="575"/>
                </a:lnTo>
                <a:lnTo>
                  <a:pt x="645" y="580"/>
                </a:lnTo>
                <a:lnTo>
                  <a:pt x="652" y="592"/>
                </a:lnTo>
                <a:lnTo>
                  <a:pt x="657" y="603"/>
                </a:lnTo>
                <a:lnTo>
                  <a:pt x="658" y="597"/>
                </a:lnTo>
                <a:lnTo>
                  <a:pt x="660" y="593"/>
                </a:lnTo>
                <a:lnTo>
                  <a:pt x="663" y="600"/>
                </a:lnTo>
                <a:lnTo>
                  <a:pt x="664" y="606"/>
                </a:lnTo>
                <a:lnTo>
                  <a:pt x="667" y="611"/>
                </a:lnTo>
                <a:lnTo>
                  <a:pt x="672" y="614"/>
                </a:lnTo>
                <a:lnTo>
                  <a:pt x="674" y="613"/>
                </a:lnTo>
                <a:lnTo>
                  <a:pt x="674" y="609"/>
                </a:lnTo>
                <a:lnTo>
                  <a:pt x="680" y="613"/>
                </a:lnTo>
                <a:lnTo>
                  <a:pt x="684" y="618"/>
                </a:lnTo>
                <a:lnTo>
                  <a:pt x="698" y="644"/>
                </a:lnTo>
                <a:lnTo>
                  <a:pt x="711" y="671"/>
                </a:lnTo>
                <a:lnTo>
                  <a:pt x="725" y="701"/>
                </a:lnTo>
                <a:lnTo>
                  <a:pt x="740" y="730"/>
                </a:lnTo>
                <a:lnTo>
                  <a:pt x="746" y="743"/>
                </a:lnTo>
                <a:lnTo>
                  <a:pt x="752" y="755"/>
                </a:lnTo>
                <a:lnTo>
                  <a:pt x="754" y="763"/>
                </a:lnTo>
                <a:lnTo>
                  <a:pt x="756" y="771"/>
                </a:lnTo>
                <a:lnTo>
                  <a:pt x="760" y="776"/>
                </a:lnTo>
                <a:lnTo>
                  <a:pt x="760" y="781"/>
                </a:lnTo>
                <a:lnTo>
                  <a:pt x="755" y="779"/>
                </a:lnTo>
                <a:lnTo>
                  <a:pt x="750" y="776"/>
                </a:lnTo>
                <a:lnTo>
                  <a:pt x="749" y="774"/>
                </a:lnTo>
                <a:lnTo>
                  <a:pt x="746" y="772"/>
                </a:lnTo>
                <a:lnTo>
                  <a:pt x="746" y="772"/>
                </a:lnTo>
                <a:lnTo>
                  <a:pt x="745" y="772"/>
                </a:lnTo>
                <a:lnTo>
                  <a:pt x="743" y="771"/>
                </a:lnTo>
                <a:lnTo>
                  <a:pt x="743" y="771"/>
                </a:lnTo>
                <a:lnTo>
                  <a:pt x="742" y="772"/>
                </a:lnTo>
                <a:lnTo>
                  <a:pt x="743" y="772"/>
                </a:lnTo>
                <a:lnTo>
                  <a:pt x="745" y="774"/>
                </a:lnTo>
                <a:lnTo>
                  <a:pt x="747" y="776"/>
                </a:lnTo>
                <a:lnTo>
                  <a:pt x="750" y="777"/>
                </a:lnTo>
                <a:lnTo>
                  <a:pt x="749" y="782"/>
                </a:lnTo>
                <a:lnTo>
                  <a:pt x="742" y="786"/>
                </a:lnTo>
                <a:lnTo>
                  <a:pt x="752" y="789"/>
                </a:lnTo>
                <a:lnTo>
                  <a:pt x="755" y="796"/>
                </a:lnTo>
                <a:lnTo>
                  <a:pt x="758" y="799"/>
                </a:lnTo>
                <a:lnTo>
                  <a:pt x="759" y="803"/>
                </a:lnTo>
                <a:lnTo>
                  <a:pt x="760" y="805"/>
                </a:lnTo>
                <a:lnTo>
                  <a:pt x="762" y="804"/>
                </a:lnTo>
                <a:lnTo>
                  <a:pt x="763" y="803"/>
                </a:lnTo>
                <a:lnTo>
                  <a:pt x="765" y="802"/>
                </a:lnTo>
                <a:lnTo>
                  <a:pt x="765" y="798"/>
                </a:lnTo>
                <a:lnTo>
                  <a:pt x="768" y="799"/>
                </a:lnTo>
                <a:lnTo>
                  <a:pt x="773" y="805"/>
                </a:lnTo>
                <a:lnTo>
                  <a:pt x="777" y="809"/>
                </a:lnTo>
                <a:lnTo>
                  <a:pt x="782" y="817"/>
                </a:lnTo>
                <a:lnTo>
                  <a:pt x="788" y="824"/>
                </a:lnTo>
                <a:lnTo>
                  <a:pt x="791" y="833"/>
                </a:lnTo>
                <a:lnTo>
                  <a:pt x="793" y="844"/>
                </a:lnTo>
                <a:lnTo>
                  <a:pt x="796" y="849"/>
                </a:lnTo>
                <a:lnTo>
                  <a:pt x="798" y="854"/>
                </a:lnTo>
                <a:lnTo>
                  <a:pt x="804" y="865"/>
                </a:lnTo>
                <a:lnTo>
                  <a:pt x="804" y="875"/>
                </a:lnTo>
                <a:lnTo>
                  <a:pt x="801" y="869"/>
                </a:lnTo>
                <a:lnTo>
                  <a:pt x="800" y="861"/>
                </a:lnTo>
                <a:lnTo>
                  <a:pt x="798" y="859"/>
                </a:lnTo>
                <a:lnTo>
                  <a:pt x="797" y="858"/>
                </a:lnTo>
                <a:lnTo>
                  <a:pt x="796" y="859"/>
                </a:lnTo>
                <a:lnTo>
                  <a:pt x="795" y="859"/>
                </a:lnTo>
                <a:lnTo>
                  <a:pt x="796" y="872"/>
                </a:lnTo>
                <a:lnTo>
                  <a:pt x="807" y="880"/>
                </a:lnTo>
                <a:lnTo>
                  <a:pt x="809" y="886"/>
                </a:lnTo>
                <a:lnTo>
                  <a:pt x="810" y="893"/>
                </a:lnTo>
                <a:lnTo>
                  <a:pt x="809" y="896"/>
                </a:lnTo>
                <a:lnTo>
                  <a:pt x="807" y="897"/>
                </a:lnTo>
                <a:lnTo>
                  <a:pt x="804" y="896"/>
                </a:lnTo>
                <a:lnTo>
                  <a:pt x="804" y="894"/>
                </a:lnTo>
                <a:lnTo>
                  <a:pt x="801" y="889"/>
                </a:lnTo>
                <a:lnTo>
                  <a:pt x="801" y="882"/>
                </a:lnTo>
                <a:lnTo>
                  <a:pt x="794" y="887"/>
                </a:lnTo>
                <a:lnTo>
                  <a:pt x="794" y="894"/>
                </a:lnTo>
                <a:lnTo>
                  <a:pt x="790" y="902"/>
                </a:lnTo>
                <a:lnTo>
                  <a:pt x="790" y="911"/>
                </a:lnTo>
                <a:lnTo>
                  <a:pt x="790" y="911"/>
                </a:lnTo>
                <a:lnTo>
                  <a:pt x="790" y="911"/>
                </a:lnTo>
                <a:lnTo>
                  <a:pt x="790" y="911"/>
                </a:lnTo>
                <a:lnTo>
                  <a:pt x="790" y="911"/>
                </a:lnTo>
                <a:lnTo>
                  <a:pt x="789" y="915"/>
                </a:lnTo>
                <a:lnTo>
                  <a:pt x="786" y="917"/>
                </a:lnTo>
                <a:lnTo>
                  <a:pt x="783" y="914"/>
                </a:lnTo>
                <a:lnTo>
                  <a:pt x="783" y="909"/>
                </a:lnTo>
                <a:lnTo>
                  <a:pt x="783" y="902"/>
                </a:lnTo>
                <a:lnTo>
                  <a:pt x="781" y="895"/>
                </a:lnTo>
                <a:lnTo>
                  <a:pt x="783" y="893"/>
                </a:lnTo>
                <a:lnTo>
                  <a:pt x="784" y="890"/>
                </a:lnTo>
                <a:lnTo>
                  <a:pt x="780" y="884"/>
                </a:lnTo>
                <a:lnTo>
                  <a:pt x="774" y="879"/>
                </a:lnTo>
                <a:lnTo>
                  <a:pt x="774" y="879"/>
                </a:lnTo>
                <a:lnTo>
                  <a:pt x="774" y="879"/>
                </a:lnTo>
                <a:lnTo>
                  <a:pt x="776" y="873"/>
                </a:lnTo>
                <a:lnTo>
                  <a:pt x="770" y="870"/>
                </a:lnTo>
                <a:lnTo>
                  <a:pt x="769" y="873"/>
                </a:lnTo>
                <a:lnTo>
                  <a:pt x="767" y="874"/>
                </a:lnTo>
                <a:lnTo>
                  <a:pt x="767" y="879"/>
                </a:lnTo>
                <a:lnTo>
                  <a:pt x="765" y="883"/>
                </a:lnTo>
                <a:lnTo>
                  <a:pt x="762" y="879"/>
                </a:lnTo>
                <a:lnTo>
                  <a:pt x="765" y="874"/>
                </a:lnTo>
                <a:lnTo>
                  <a:pt x="766" y="874"/>
                </a:lnTo>
                <a:lnTo>
                  <a:pt x="767" y="874"/>
                </a:lnTo>
                <a:lnTo>
                  <a:pt x="769" y="873"/>
                </a:lnTo>
                <a:lnTo>
                  <a:pt x="770" y="870"/>
                </a:lnTo>
                <a:lnTo>
                  <a:pt x="770" y="869"/>
                </a:lnTo>
                <a:lnTo>
                  <a:pt x="770" y="868"/>
                </a:lnTo>
                <a:lnTo>
                  <a:pt x="772" y="863"/>
                </a:lnTo>
                <a:lnTo>
                  <a:pt x="767" y="861"/>
                </a:lnTo>
                <a:lnTo>
                  <a:pt x="765" y="858"/>
                </a:lnTo>
                <a:lnTo>
                  <a:pt x="761" y="855"/>
                </a:lnTo>
                <a:lnTo>
                  <a:pt x="759" y="842"/>
                </a:lnTo>
                <a:lnTo>
                  <a:pt x="750" y="831"/>
                </a:lnTo>
                <a:lnTo>
                  <a:pt x="746" y="824"/>
                </a:lnTo>
                <a:lnTo>
                  <a:pt x="745" y="816"/>
                </a:lnTo>
                <a:lnTo>
                  <a:pt x="750" y="816"/>
                </a:lnTo>
                <a:lnTo>
                  <a:pt x="755" y="813"/>
                </a:lnTo>
                <a:lnTo>
                  <a:pt x="750" y="806"/>
                </a:lnTo>
                <a:lnTo>
                  <a:pt x="746" y="802"/>
                </a:lnTo>
                <a:lnTo>
                  <a:pt x="742" y="795"/>
                </a:lnTo>
                <a:lnTo>
                  <a:pt x="736" y="795"/>
                </a:lnTo>
                <a:lnTo>
                  <a:pt x="736" y="790"/>
                </a:lnTo>
                <a:lnTo>
                  <a:pt x="734" y="786"/>
                </a:lnTo>
                <a:lnTo>
                  <a:pt x="727" y="777"/>
                </a:lnTo>
                <a:lnTo>
                  <a:pt x="724" y="768"/>
                </a:lnTo>
                <a:lnTo>
                  <a:pt x="721" y="764"/>
                </a:lnTo>
                <a:lnTo>
                  <a:pt x="718" y="762"/>
                </a:lnTo>
                <a:lnTo>
                  <a:pt x="717" y="762"/>
                </a:lnTo>
                <a:lnTo>
                  <a:pt x="714" y="762"/>
                </a:lnTo>
                <a:lnTo>
                  <a:pt x="714" y="762"/>
                </a:lnTo>
                <a:lnTo>
                  <a:pt x="714" y="761"/>
                </a:lnTo>
                <a:lnTo>
                  <a:pt x="718" y="755"/>
                </a:lnTo>
                <a:lnTo>
                  <a:pt x="721" y="749"/>
                </a:lnTo>
                <a:lnTo>
                  <a:pt x="724" y="748"/>
                </a:lnTo>
                <a:lnTo>
                  <a:pt x="724" y="744"/>
                </a:lnTo>
                <a:lnTo>
                  <a:pt x="724" y="743"/>
                </a:lnTo>
                <a:lnTo>
                  <a:pt x="724" y="741"/>
                </a:lnTo>
                <a:lnTo>
                  <a:pt x="728" y="736"/>
                </a:lnTo>
                <a:lnTo>
                  <a:pt x="724" y="732"/>
                </a:lnTo>
                <a:lnTo>
                  <a:pt x="722" y="730"/>
                </a:lnTo>
                <a:lnTo>
                  <a:pt x="721" y="729"/>
                </a:lnTo>
                <a:lnTo>
                  <a:pt x="717" y="718"/>
                </a:lnTo>
                <a:lnTo>
                  <a:pt x="710" y="708"/>
                </a:lnTo>
                <a:lnTo>
                  <a:pt x="707" y="702"/>
                </a:lnTo>
                <a:lnTo>
                  <a:pt x="707" y="698"/>
                </a:lnTo>
                <a:lnTo>
                  <a:pt x="700" y="690"/>
                </a:lnTo>
                <a:lnTo>
                  <a:pt x="696" y="680"/>
                </a:lnTo>
                <a:lnTo>
                  <a:pt x="689" y="667"/>
                </a:lnTo>
                <a:lnTo>
                  <a:pt x="681" y="655"/>
                </a:lnTo>
                <a:lnTo>
                  <a:pt x="679" y="652"/>
                </a:lnTo>
                <a:lnTo>
                  <a:pt x="677" y="655"/>
                </a:lnTo>
                <a:lnTo>
                  <a:pt x="674" y="656"/>
                </a:lnTo>
                <a:lnTo>
                  <a:pt x="672" y="658"/>
                </a:lnTo>
                <a:lnTo>
                  <a:pt x="669" y="664"/>
                </a:lnTo>
                <a:lnTo>
                  <a:pt x="673" y="669"/>
                </a:lnTo>
                <a:lnTo>
                  <a:pt x="678" y="670"/>
                </a:lnTo>
                <a:lnTo>
                  <a:pt x="683" y="669"/>
                </a:lnTo>
                <a:lnTo>
                  <a:pt x="687" y="673"/>
                </a:lnTo>
                <a:lnTo>
                  <a:pt x="689" y="680"/>
                </a:lnTo>
                <a:lnTo>
                  <a:pt x="698" y="698"/>
                </a:lnTo>
                <a:lnTo>
                  <a:pt x="707" y="714"/>
                </a:lnTo>
                <a:lnTo>
                  <a:pt x="708" y="721"/>
                </a:lnTo>
                <a:lnTo>
                  <a:pt x="706" y="727"/>
                </a:lnTo>
                <a:lnTo>
                  <a:pt x="701" y="726"/>
                </a:lnTo>
                <a:lnTo>
                  <a:pt x="698" y="722"/>
                </a:lnTo>
                <a:lnTo>
                  <a:pt x="697" y="722"/>
                </a:lnTo>
                <a:lnTo>
                  <a:pt x="697" y="722"/>
                </a:lnTo>
                <a:lnTo>
                  <a:pt x="697" y="722"/>
                </a:lnTo>
                <a:lnTo>
                  <a:pt x="697" y="722"/>
                </a:lnTo>
                <a:lnTo>
                  <a:pt x="697" y="719"/>
                </a:lnTo>
                <a:lnTo>
                  <a:pt x="694" y="714"/>
                </a:lnTo>
                <a:lnTo>
                  <a:pt x="691" y="705"/>
                </a:lnTo>
                <a:lnTo>
                  <a:pt x="683" y="697"/>
                </a:lnTo>
                <a:lnTo>
                  <a:pt x="680" y="688"/>
                </a:lnTo>
                <a:lnTo>
                  <a:pt x="673" y="681"/>
                </a:lnTo>
                <a:lnTo>
                  <a:pt x="677" y="691"/>
                </a:lnTo>
                <a:lnTo>
                  <a:pt x="681" y="698"/>
                </a:lnTo>
                <a:lnTo>
                  <a:pt x="681" y="700"/>
                </a:lnTo>
                <a:lnTo>
                  <a:pt x="681" y="702"/>
                </a:lnTo>
                <a:lnTo>
                  <a:pt x="681" y="702"/>
                </a:lnTo>
                <a:lnTo>
                  <a:pt x="680" y="702"/>
                </a:lnTo>
                <a:lnTo>
                  <a:pt x="679" y="704"/>
                </a:lnTo>
                <a:lnTo>
                  <a:pt x="679" y="704"/>
                </a:lnTo>
                <a:lnTo>
                  <a:pt x="679" y="704"/>
                </a:lnTo>
                <a:lnTo>
                  <a:pt x="680" y="702"/>
                </a:lnTo>
                <a:lnTo>
                  <a:pt x="677" y="702"/>
                </a:lnTo>
                <a:lnTo>
                  <a:pt x="674" y="702"/>
                </a:lnTo>
                <a:lnTo>
                  <a:pt x="673" y="702"/>
                </a:lnTo>
                <a:lnTo>
                  <a:pt x="673" y="701"/>
                </a:lnTo>
                <a:lnTo>
                  <a:pt x="670" y="699"/>
                </a:lnTo>
                <a:lnTo>
                  <a:pt x="669" y="697"/>
                </a:lnTo>
                <a:lnTo>
                  <a:pt x="670" y="699"/>
                </a:lnTo>
                <a:lnTo>
                  <a:pt x="673" y="701"/>
                </a:lnTo>
                <a:lnTo>
                  <a:pt x="673" y="695"/>
                </a:lnTo>
                <a:lnTo>
                  <a:pt x="669" y="692"/>
                </a:lnTo>
                <a:lnTo>
                  <a:pt x="666" y="685"/>
                </a:lnTo>
                <a:lnTo>
                  <a:pt x="664" y="677"/>
                </a:lnTo>
                <a:lnTo>
                  <a:pt x="667" y="678"/>
                </a:lnTo>
                <a:lnTo>
                  <a:pt x="670" y="680"/>
                </a:lnTo>
                <a:lnTo>
                  <a:pt x="671" y="678"/>
                </a:lnTo>
                <a:lnTo>
                  <a:pt x="670" y="677"/>
                </a:lnTo>
                <a:lnTo>
                  <a:pt x="659" y="662"/>
                </a:lnTo>
                <a:lnTo>
                  <a:pt x="653" y="644"/>
                </a:lnTo>
                <a:lnTo>
                  <a:pt x="652" y="642"/>
                </a:lnTo>
                <a:lnTo>
                  <a:pt x="653" y="639"/>
                </a:lnTo>
                <a:lnTo>
                  <a:pt x="657" y="631"/>
                </a:lnTo>
                <a:lnTo>
                  <a:pt x="650" y="627"/>
                </a:lnTo>
                <a:lnTo>
                  <a:pt x="648" y="625"/>
                </a:lnTo>
                <a:lnTo>
                  <a:pt x="648" y="622"/>
                </a:lnTo>
                <a:lnTo>
                  <a:pt x="646" y="621"/>
                </a:lnTo>
                <a:lnTo>
                  <a:pt x="645" y="620"/>
                </a:lnTo>
                <a:lnTo>
                  <a:pt x="646" y="621"/>
                </a:lnTo>
                <a:lnTo>
                  <a:pt x="648" y="622"/>
                </a:lnTo>
                <a:lnTo>
                  <a:pt x="648" y="621"/>
                </a:lnTo>
                <a:lnTo>
                  <a:pt x="648" y="620"/>
                </a:lnTo>
                <a:lnTo>
                  <a:pt x="655" y="620"/>
                </a:lnTo>
                <a:lnTo>
                  <a:pt x="653" y="611"/>
                </a:lnTo>
                <a:lnTo>
                  <a:pt x="653" y="609"/>
                </a:lnTo>
                <a:lnTo>
                  <a:pt x="653" y="607"/>
                </a:lnTo>
                <a:lnTo>
                  <a:pt x="651" y="599"/>
                </a:lnTo>
                <a:lnTo>
                  <a:pt x="648" y="592"/>
                </a:lnTo>
                <a:lnTo>
                  <a:pt x="646" y="590"/>
                </a:lnTo>
                <a:lnTo>
                  <a:pt x="644" y="589"/>
                </a:lnTo>
                <a:lnTo>
                  <a:pt x="643" y="592"/>
                </a:lnTo>
                <a:lnTo>
                  <a:pt x="643" y="593"/>
                </a:lnTo>
                <a:lnTo>
                  <a:pt x="642" y="599"/>
                </a:lnTo>
                <a:lnTo>
                  <a:pt x="636" y="600"/>
                </a:lnTo>
                <a:lnTo>
                  <a:pt x="634" y="600"/>
                </a:lnTo>
                <a:lnTo>
                  <a:pt x="632" y="597"/>
                </a:lnTo>
                <a:lnTo>
                  <a:pt x="620" y="578"/>
                </a:lnTo>
                <a:lnTo>
                  <a:pt x="607" y="557"/>
                </a:lnTo>
                <a:lnTo>
                  <a:pt x="603" y="551"/>
                </a:lnTo>
                <a:lnTo>
                  <a:pt x="598" y="545"/>
                </a:lnTo>
                <a:lnTo>
                  <a:pt x="596" y="544"/>
                </a:lnTo>
                <a:lnTo>
                  <a:pt x="594" y="545"/>
                </a:lnTo>
                <a:lnTo>
                  <a:pt x="590" y="550"/>
                </a:lnTo>
                <a:lnTo>
                  <a:pt x="587" y="546"/>
                </a:lnTo>
                <a:lnTo>
                  <a:pt x="580" y="539"/>
                </a:lnTo>
                <a:lnTo>
                  <a:pt x="572" y="536"/>
                </a:lnTo>
                <a:lnTo>
                  <a:pt x="572" y="536"/>
                </a:lnTo>
                <a:lnTo>
                  <a:pt x="572" y="536"/>
                </a:lnTo>
                <a:lnTo>
                  <a:pt x="563" y="525"/>
                </a:lnTo>
                <a:lnTo>
                  <a:pt x="553" y="518"/>
                </a:lnTo>
                <a:lnTo>
                  <a:pt x="546" y="515"/>
                </a:lnTo>
                <a:lnTo>
                  <a:pt x="541" y="510"/>
                </a:lnTo>
                <a:lnTo>
                  <a:pt x="538" y="506"/>
                </a:lnTo>
                <a:lnTo>
                  <a:pt x="533" y="504"/>
                </a:lnTo>
                <a:lnTo>
                  <a:pt x="532" y="504"/>
                </a:lnTo>
                <a:lnTo>
                  <a:pt x="529" y="504"/>
                </a:lnTo>
                <a:lnTo>
                  <a:pt x="529" y="502"/>
                </a:lnTo>
                <a:lnTo>
                  <a:pt x="529" y="499"/>
                </a:lnTo>
                <a:lnTo>
                  <a:pt x="525" y="496"/>
                </a:lnTo>
                <a:lnTo>
                  <a:pt x="521" y="491"/>
                </a:lnTo>
                <a:lnTo>
                  <a:pt x="525" y="496"/>
                </a:lnTo>
                <a:lnTo>
                  <a:pt x="529" y="499"/>
                </a:lnTo>
                <a:lnTo>
                  <a:pt x="538" y="501"/>
                </a:lnTo>
                <a:lnTo>
                  <a:pt x="545" y="503"/>
                </a:lnTo>
                <a:lnTo>
                  <a:pt x="546" y="505"/>
                </a:lnTo>
                <a:lnTo>
                  <a:pt x="548" y="506"/>
                </a:lnTo>
                <a:lnTo>
                  <a:pt x="549" y="508"/>
                </a:lnTo>
                <a:lnTo>
                  <a:pt x="551" y="508"/>
                </a:lnTo>
                <a:lnTo>
                  <a:pt x="556" y="511"/>
                </a:lnTo>
                <a:lnTo>
                  <a:pt x="561" y="511"/>
                </a:lnTo>
                <a:lnTo>
                  <a:pt x="560" y="506"/>
                </a:lnTo>
                <a:lnTo>
                  <a:pt x="561" y="501"/>
                </a:lnTo>
                <a:lnTo>
                  <a:pt x="566" y="503"/>
                </a:lnTo>
                <a:lnTo>
                  <a:pt x="572" y="503"/>
                </a:lnTo>
                <a:lnTo>
                  <a:pt x="582" y="508"/>
                </a:lnTo>
                <a:lnTo>
                  <a:pt x="591" y="513"/>
                </a:lnTo>
                <a:lnTo>
                  <a:pt x="598" y="523"/>
                </a:lnTo>
                <a:lnTo>
                  <a:pt x="608" y="529"/>
                </a:lnTo>
                <a:lnTo>
                  <a:pt x="601" y="519"/>
                </a:lnTo>
                <a:lnTo>
                  <a:pt x="591" y="513"/>
                </a:lnTo>
                <a:lnTo>
                  <a:pt x="588" y="505"/>
                </a:lnTo>
                <a:lnTo>
                  <a:pt x="580" y="502"/>
                </a:lnTo>
                <a:lnTo>
                  <a:pt x="575" y="501"/>
                </a:lnTo>
                <a:lnTo>
                  <a:pt x="573" y="497"/>
                </a:lnTo>
                <a:lnTo>
                  <a:pt x="567" y="494"/>
                </a:lnTo>
                <a:lnTo>
                  <a:pt x="561" y="492"/>
                </a:lnTo>
                <a:lnTo>
                  <a:pt x="559" y="490"/>
                </a:lnTo>
                <a:lnTo>
                  <a:pt x="555" y="490"/>
                </a:lnTo>
                <a:lnTo>
                  <a:pt x="552" y="483"/>
                </a:lnTo>
                <a:lnTo>
                  <a:pt x="545" y="481"/>
                </a:lnTo>
                <a:lnTo>
                  <a:pt x="544" y="477"/>
                </a:lnTo>
                <a:lnTo>
                  <a:pt x="539" y="476"/>
                </a:lnTo>
                <a:lnTo>
                  <a:pt x="538" y="471"/>
                </a:lnTo>
                <a:lnTo>
                  <a:pt x="534" y="470"/>
                </a:lnTo>
                <a:lnTo>
                  <a:pt x="534" y="470"/>
                </a:lnTo>
                <a:lnTo>
                  <a:pt x="534" y="470"/>
                </a:lnTo>
                <a:lnTo>
                  <a:pt x="533" y="468"/>
                </a:lnTo>
                <a:lnTo>
                  <a:pt x="531" y="466"/>
                </a:lnTo>
                <a:lnTo>
                  <a:pt x="525" y="457"/>
                </a:lnTo>
                <a:lnTo>
                  <a:pt x="518" y="452"/>
                </a:lnTo>
                <a:lnTo>
                  <a:pt x="517" y="444"/>
                </a:lnTo>
                <a:lnTo>
                  <a:pt x="511" y="440"/>
                </a:lnTo>
                <a:lnTo>
                  <a:pt x="505" y="435"/>
                </a:lnTo>
                <a:lnTo>
                  <a:pt x="501" y="427"/>
                </a:lnTo>
                <a:lnTo>
                  <a:pt x="510" y="429"/>
                </a:lnTo>
                <a:lnTo>
                  <a:pt x="518" y="427"/>
                </a:lnTo>
                <a:lnTo>
                  <a:pt x="518" y="427"/>
                </a:lnTo>
                <a:lnTo>
                  <a:pt x="518" y="427"/>
                </a:lnTo>
                <a:lnTo>
                  <a:pt x="518" y="428"/>
                </a:lnTo>
                <a:lnTo>
                  <a:pt x="518" y="428"/>
                </a:lnTo>
                <a:lnTo>
                  <a:pt x="518" y="427"/>
                </a:lnTo>
                <a:lnTo>
                  <a:pt x="518" y="427"/>
                </a:lnTo>
                <a:lnTo>
                  <a:pt x="517" y="420"/>
                </a:lnTo>
                <a:lnTo>
                  <a:pt x="511" y="416"/>
                </a:lnTo>
                <a:lnTo>
                  <a:pt x="505" y="409"/>
                </a:lnTo>
                <a:lnTo>
                  <a:pt x="501" y="401"/>
                </a:lnTo>
                <a:lnTo>
                  <a:pt x="510" y="409"/>
                </a:lnTo>
                <a:lnTo>
                  <a:pt x="520" y="414"/>
                </a:lnTo>
                <a:lnTo>
                  <a:pt x="519" y="414"/>
                </a:lnTo>
                <a:lnTo>
                  <a:pt x="519" y="414"/>
                </a:lnTo>
                <a:lnTo>
                  <a:pt x="522" y="420"/>
                </a:lnTo>
                <a:lnTo>
                  <a:pt x="528" y="421"/>
                </a:lnTo>
                <a:lnTo>
                  <a:pt x="528" y="422"/>
                </a:lnTo>
                <a:lnTo>
                  <a:pt x="528" y="425"/>
                </a:lnTo>
                <a:lnTo>
                  <a:pt x="531" y="425"/>
                </a:lnTo>
                <a:lnTo>
                  <a:pt x="533" y="426"/>
                </a:lnTo>
                <a:lnTo>
                  <a:pt x="531" y="425"/>
                </a:lnTo>
                <a:lnTo>
                  <a:pt x="528" y="425"/>
                </a:lnTo>
                <a:lnTo>
                  <a:pt x="533" y="439"/>
                </a:lnTo>
                <a:lnTo>
                  <a:pt x="546" y="447"/>
                </a:lnTo>
                <a:lnTo>
                  <a:pt x="551" y="449"/>
                </a:lnTo>
                <a:lnTo>
                  <a:pt x="554" y="452"/>
                </a:lnTo>
                <a:lnTo>
                  <a:pt x="556" y="454"/>
                </a:lnTo>
                <a:lnTo>
                  <a:pt x="559" y="452"/>
                </a:lnTo>
                <a:lnTo>
                  <a:pt x="577" y="470"/>
                </a:lnTo>
                <a:lnTo>
                  <a:pt x="597" y="487"/>
                </a:lnTo>
                <a:lnTo>
                  <a:pt x="601" y="487"/>
                </a:lnTo>
                <a:lnTo>
                  <a:pt x="604" y="487"/>
                </a:lnTo>
                <a:lnTo>
                  <a:pt x="609" y="492"/>
                </a:lnTo>
                <a:lnTo>
                  <a:pt x="615" y="497"/>
                </a:lnTo>
                <a:lnTo>
                  <a:pt x="609" y="492"/>
                </a:lnTo>
                <a:lnTo>
                  <a:pt x="604" y="487"/>
                </a:lnTo>
                <a:lnTo>
                  <a:pt x="601" y="487"/>
                </a:lnTo>
                <a:lnTo>
                  <a:pt x="597" y="487"/>
                </a:lnTo>
                <a:lnTo>
                  <a:pt x="603" y="494"/>
                </a:lnTo>
                <a:lnTo>
                  <a:pt x="610" y="498"/>
                </a:lnTo>
                <a:lnTo>
                  <a:pt x="622" y="509"/>
                </a:lnTo>
                <a:lnTo>
                  <a:pt x="630" y="522"/>
                </a:lnTo>
                <a:lnTo>
                  <a:pt x="636" y="530"/>
                </a:lnTo>
                <a:lnTo>
                  <a:pt x="639" y="539"/>
                </a:lnTo>
                <a:lnTo>
                  <a:pt x="639" y="541"/>
                </a:lnTo>
                <a:lnTo>
                  <a:pt x="637" y="544"/>
                </a:lnTo>
                <a:lnTo>
                  <a:pt x="635" y="543"/>
                </a:lnTo>
                <a:lnTo>
                  <a:pt x="634" y="540"/>
                </a:lnTo>
                <a:lnTo>
                  <a:pt x="631" y="534"/>
                </a:lnTo>
                <a:lnTo>
                  <a:pt x="628" y="530"/>
                </a:lnTo>
                <a:lnTo>
                  <a:pt x="627" y="525"/>
                </a:lnTo>
                <a:lnTo>
                  <a:pt x="630" y="523"/>
                </a:lnTo>
                <a:lnTo>
                  <a:pt x="622" y="522"/>
                </a:lnTo>
                <a:lnTo>
                  <a:pt x="616" y="517"/>
                </a:lnTo>
                <a:lnTo>
                  <a:pt x="611" y="511"/>
                </a:lnTo>
                <a:lnTo>
                  <a:pt x="604" y="508"/>
                </a:lnTo>
                <a:lnTo>
                  <a:pt x="604" y="508"/>
                </a:lnTo>
                <a:lnTo>
                  <a:pt x="604" y="508"/>
                </a:lnTo>
                <a:lnTo>
                  <a:pt x="604" y="508"/>
                </a:lnTo>
                <a:lnTo>
                  <a:pt x="604" y="508"/>
                </a:lnTo>
                <a:lnTo>
                  <a:pt x="604" y="508"/>
                </a:lnTo>
                <a:lnTo>
                  <a:pt x="604" y="508"/>
                </a:lnTo>
                <a:lnTo>
                  <a:pt x="604" y="508"/>
                </a:lnTo>
                <a:lnTo>
                  <a:pt x="604" y="508"/>
                </a:lnTo>
                <a:lnTo>
                  <a:pt x="604" y="508"/>
                </a:lnTo>
                <a:lnTo>
                  <a:pt x="605" y="511"/>
                </a:lnTo>
                <a:lnTo>
                  <a:pt x="608" y="513"/>
                </a:lnTo>
                <a:lnTo>
                  <a:pt x="618" y="525"/>
                </a:lnTo>
                <a:lnTo>
                  <a:pt x="627" y="538"/>
                </a:lnTo>
                <a:lnTo>
                  <a:pt x="625" y="551"/>
                </a:lnTo>
                <a:lnTo>
                  <a:pt x="636" y="558"/>
                </a:lnTo>
                <a:lnTo>
                  <a:pt x="632" y="561"/>
                </a:lnTo>
                <a:lnTo>
                  <a:pt x="630" y="565"/>
                </a:lnTo>
                <a:lnTo>
                  <a:pt x="634" y="566"/>
                </a:lnTo>
                <a:lnTo>
                  <a:pt x="637" y="565"/>
                </a:lnTo>
                <a:lnTo>
                  <a:pt x="639" y="565"/>
                </a:lnTo>
                <a:lnTo>
                  <a:pt x="642" y="566"/>
                </a:lnTo>
                <a:lnTo>
                  <a:pt x="642" y="566"/>
                </a:lnTo>
                <a:lnTo>
                  <a:pt x="642" y="566"/>
                </a:lnTo>
                <a:lnTo>
                  <a:pt x="642" y="566"/>
                </a:lnTo>
                <a:lnTo>
                  <a:pt x="642" y="566"/>
                </a:lnTo>
                <a:close/>
                <a:moveTo>
                  <a:pt x="643" y="566"/>
                </a:moveTo>
                <a:lnTo>
                  <a:pt x="643" y="566"/>
                </a:lnTo>
                <a:lnTo>
                  <a:pt x="642" y="566"/>
                </a:lnTo>
                <a:lnTo>
                  <a:pt x="643" y="566"/>
                </a:lnTo>
                <a:lnTo>
                  <a:pt x="643" y="566"/>
                </a:lnTo>
                <a:lnTo>
                  <a:pt x="643" y="566"/>
                </a:lnTo>
                <a:lnTo>
                  <a:pt x="643" y="566"/>
                </a:lnTo>
                <a:close/>
                <a:moveTo>
                  <a:pt x="748" y="756"/>
                </a:moveTo>
                <a:lnTo>
                  <a:pt x="747" y="756"/>
                </a:lnTo>
                <a:lnTo>
                  <a:pt x="747" y="755"/>
                </a:lnTo>
                <a:lnTo>
                  <a:pt x="747" y="756"/>
                </a:lnTo>
                <a:lnTo>
                  <a:pt x="746" y="756"/>
                </a:lnTo>
                <a:lnTo>
                  <a:pt x="747" y="756"/>
                </a:lnTo>
                <a:lnTo>
                  <a:pt x="747" y="756"/>
                </a:lnTo>
                <a:lnTo>
                  <a:pt x="747" y="756"/>
                </a:lnTo>
                <a:lnTo>
                  <a:pt x="748" y="756"/>
                </a:lnTo>
                <a:close/>
                <a:moveTo>
                  <a:pt x="594" y="497"/>
                </a:moveTo>
                <a:lnTo>
                  <a:pt x="595" y="499"/>
                </a:lnTo>
                <a:lnTo>
                  <a:pt x="597" y="501"/>
                </a:lnTo>
                <a:lnTo>
                  <a:pt x="596" y="498"/>
                </a:lnTo>
                <a:lnTo>
                  <a:pt x="594" y="497"/>
                </a:lnTo>
                <a:close/>
                <a:moveTo>
                  <a:pt x="763" y="814"/>
                </a:moveTo>
                <a:lnTo>
                  <a:pt x="765" y="814"/>
                </a:lnTo>
                <a:lnTo>
                  <a:pt x="765" y="813"/>
                </a:lnTo>
                <a:lnTo>
                  <a:pt x="765" y="812"/>
                </a:lnTo>
                <a:lnTo>
                  <a:pt x="763" y="811"/>
                </a:lnTo>
                <a:lnTo>
                  <a:pt x="762" y="812"/>
                </a:lnTo>
                <a:lnTo>
                  <a:pt x="762" y="813"/>
                </a:lnTo>
                <a:lnTo>
                  <a:pt x="762" y="814"/>
                </a:lnTo>
                <a:lnTo>
                  <a:pt x="763" y="814"/>
                </a:lnTo>
                <a:close/>
                <a:moveTo>
                  <a:pt x="598" y="503"/>
                </a:moveTo>
                <a:lnTo>
                  <a:pt x="601" y="506"/>
                </a:lnTo>
                <a:lnTo>
                  <a:pt x="604" y="508"/>
                </a:lnTo>
                <a:lnTo>
                  <a:pt x="603" y="504"/>
                </a:lnTo>
                <a:lnTo>
                  <a:pt x="598" y="503"/>
                </a:lnTo>
                <a:close/>
                <a:moveTo>
                  <a:pt x="583" y="487"/>
                </a:moveTo>
                <a:lnTo>
                  <a:pt x="573" y="477"/>
                </a:lnTo>
                <a:lnTo>
                  <a:pt x="561" y="470"/>
                </a:lnTo>
                <a:lnTo>
                  <a:pt x="554" y="463"/>
                </a:lnTo>
                <a:lnTo>
                  <a:pt x="545" y="460"/>
                </a:lnTo>
                <a:lnTo>
                  <a:pt x="542" y="457"/>
                </a:lnTo>
                <a:lnTo>
                  <a:pt x="539" y="457"/>
                </a:lnTo>
                <a:lnTo>
                  <a:pt x="538" y="454"/>
                </a:lnTo>
                <a:lnTo>
                  <a:pt x="534" y="452"/>
                </a:lnTo>
                <a:lnTo>
                  <a:pt x="533" y="448"/>
                </a:lnTo>
                <a:lnTo>
                  <a:pt x="528" y="447"/>
                </a:lnTo>
                <a:lnTo>
                  <a:pt x="528" y="447"/>
                </a:lnTo>
                <a:lnTo>
                  <a:pt x="527" y="443"/>
                </a:lnTo>
                <a:lnTo>
                  <a:pt x="522" y="443"/>
                </a:lnTo>
                <a:lnTo>
                  <a:pt x="522" y="442"/>
                </a:lnTo>
                <a:lnTo>
                  <a:pt x="521" y="441"/>
                </a:lnTo>
                <a:lnTo>
                  <a:pt x="520" y="439"/>
                </a:lnTo>
                <a:lnTo>
                  <a:pt x="518" y="436"/>
                </a:lnTo>
                <a:lnTo>
                  <a:pt x="518" y="440"/>
                </a:lnTo>
                <a:lnTo>
                  <a:pt x="521" y="441"/>
                </a:lnTo>
                <a:lnTo>
                  <a:pt x="522" y="442"/>
                </a:lnTo>
                <a:lnTo>
                  <a:pt x="522" y="443"/>
                </a:lnTo>
                <a:lnTo>
                  <a:pt x="525" y="446"/>
                </a:lnTo>
                <a:lnTo>
                  <a:pt x="528" y="447"/>
                </a:lnTo>
                <a:lnTo>
                  <a:pt x="529" y="452"/>
                </a:lnTo>
                <a:lnTo>
                  <a:pt x="533" y="453"/>
                </a:lnTo>
                <a:lnTo>
                  <a:pt x="534" y="453"/>
                </a:lnTo>
                <a:lnTo>
                  <a:pt x="534" y="453"/>
                </a:lnTo>
                <a:lnTo>
                  <a:pt x="534" y="453"/>
                </a:lnTo>
                <a:lnTo>
                  <a:pt x="533" y="453"/>
                </a:lnTo>
                <a:lnTo>
                  <a:pt x="535" y="456"/>
                </a:lnTo>
                <a:lnTo>
                  <a:pt x="539" y="457"/>
                </a:lnTo>
                <a:lnTo>
                  <a:pt x="541" y="460"/>
                </a:lnTo>
                <a:lnTo>
                  <a:pt x="545" y="460"/>
                </a:lnTo>
                <a:lnTo>
                  <a:pt x="547" y="463"/>
                </a:lnTo>
                <a:lnTo>
                  <a:pt x="551" y="468"/>
                </a:lnTo>
                <a:lnTo>
                  <a:pt x="555" y="474"/>
                </a:lnTo>
                <a:lnTo>
                  <a:pt x="563" y="476"/>
                </a:lnTo>
                <a:lnTo>
                  <a:pt x="565" y="476"/>
                </a:lnTo>
                <a:lnTo>
                  <a:pt x="565" y="476"/>
                </a:lnTo>
                <a:lnTo>
                  <a:pt x="566" y="476"/>
                </a:lnTo>
                <a:lnTo>
                  <a:pt x="566" y="477"/>
                </a:lnTo>
                <a:lnTo>
                  <a:pt x="574" y="482"/>
                </a:lnTo>
                <a:lnTo>
                  <a:pt x="582" y="487"/>
                </a:lnTo>
                <a:lnTo>
                  <a:pt x="586" y="492"/>
                </a:lnTo>
                <a:lnTo>
                  <a:pt x="591" y="496"/>
                </a:lnTo>
                <a:lnTo>
                  <a:pt x="589" y="489"/>
                </a:lnTo>
                <a:lnTo>
                  <a:pt x="583" y="487"/>
                </a:lnTo>
                <a:close/>
                <a:moveTo>
                  <a:pt x="729" y="750"/>
                </a:moveTo>
                <a:lnTo>
                  <a:pt x="727" y="753"/>
                </a:lnTo>
                <a:lnTo>
                  <a:pt x="727" y="756"/>
                </a:lnTo>
                <a:lnTo>
                  <a:pt x="727" y="758"/>
                </a:lnTo>
                <a:lnTo>
                  <a:pt x="728" y="761"/>
                </a:lnTo>
                <a:lnTo>
                  <a:pt x="734" y="763"/>
                </a:lnTo>
                <a:lnTo>
                  <a:pt x="739" y="769"/>
                </a:lnTo>
                <a:lnTo>
                  <a:pt x="738" y="761"/>
                </a:lnTo>
                <a:lnTo>
                  <a:pt x="734" y="754"/>
                </a:lnTo>
                <a:lnTo>
                  <a:pt x="732" y="751"/>
                </a:lnTo>
                <a:lnTo>
                  <a:pt x="729" y="750"/>
                </a:lnTo>
                <a:close/>
                <a:moveTo>
                  <a:pt x="786" y="847"/>
                </a:moveTo>
                <a:lnTo>
                  <a:pt x="780" y="847"/>
                </a:lnTo>
                <a:lnTo>
                  <a:pt x="776" y="845"/>
                </a:lnTo>
                <a:lnTo>
                  <a:pt x="779" y="842"/>
                </a:lnTo>
                <a:lnTo>
                  <a:pt x="782" y="842"/>
                </a:lnTo>
                <a:lnTo>
                  <a:pt x="781" y="839"/>
                </a:lnTo>
                <a:lnTo>
                  <a:pt x="777" y="838"/>
                </a:lnTo>
                <a:lnTo>
                  <a:pt x="772" y="835"/>
                </a:lnTo>
                <a:lnTo>
                  <a:pt x="767" y="830"/>
                </a:lnTo>
                <a:lnTo>
                  <a:pt x="766" y="827"/>
                </a:lnTo>
                <a:lnTo>
                  <a:pt x="763" y="826"/>
                </a:lnTo>
                <a:lnTo>
                  <a:pt x="761" y="828"/>
                </a:lnTo>
                <a:lnTo>
                  <a:pt x="762" y="833"/>
                </a:lnTo>
                <a:lnTo>
                  <a:pt x="768" y="842"/>
                </a:lnTo>
                <a:lnTo>
                  <a:pt x="775" y="852"/>
                </a:lnTo>
                <a:lnTo>
                  <a:pt x="782" y="862"/>
                </a:lnTo>
                <a:lnTo>
                  <a:pt x="794" y="868"/>
                </a:lnTo>
                <a:lnTo>
                  <a:pt x="784" y="859"/>
                </a:lnTo>
                <a:lnTo>
                  <a:pt x="786" y="847"/>
                </a:lnTo>
                <a:close/>
                <a:moveTo>
                  <a:pt x="632" y="873"/>
                </a:moveTo>
                <a:lnTo>
                  <a:pt x="635" y="873"/>
                </a:lnTo>
                <a:lnTo>
                  <a:pt x="636" y="870"/>
                </a:lnTo>
                <a:lnTo>
                  <a:pt x="634" y="868"/>
                </a:lnTo>
                <a:lnTo>
                  <a:pt x="631" y="868"/>
                </a:lnTo>
                <a:lnTo>
                  <a:pt x="629" y="858"/>
                </a:lnTo>
                <a:lnTo>
                  <a:pt x="627" y="847"/>
                </a:lnTo>
                <a:lnTo>
                  <a:pt x="627" y="837"/>
                </a:lnTo>
                <a:lnTo>
                  <a:pt x="629" y="826"/>
                </a:lnTo>
                <a:lnTo>
                  <a:pt x="630" y="814"/>
                </a:lnTo>
                <a:lnTo>
                  <a:pt x="628" y="803"/>
                </a:lnTo>
                <a:lnTo>
                  <a:pt x="624" y="797"/>
                </a:lnTo>
                <a:lnTo>
                  <a:pt x="630" y="791"/>
                </a:lnTo>
                <a:lnTo>
                  <a:pt x="630" y="788"/>
                </a:lnTo>
                <a:lnTo>
                  <a:pt x="625" y="782"/>
                </a:lnTo>
                <a:lnTo>
                  <a:pt x="625" y="781"/>
                </a:lnTo>
                <a:lnTo>
                  <a:pt x="625" y="778"/>
                </a:lnTo>
                <a:lnTo>
                  <a:pt x="627" y="774"/>
                </a:lnTo>
                <a:lnTo>
                  <a:pt x="621" y="772"/>
                </a:lnTo>
                <a:lnTo>
                  <a:pt x="621" y="772"/>
                </a:lnTo>
                <a:lnTo>
                  <a:pt x="621" y="771"/>
                </a:lnTo>
                <a:lnTo>
                  <a:pt x="621" y="769"/>
                </a:lnTo>
                <a:lnTo>
                  <a:pt x="621" y="768"/>
                </a:lnTo>
                <a:lnTo>
                  <a:pt x="621" y="767"/>
                </a:lnTo>
                <a:lnTo>
                  <a:pt x="621" y="765"/>
                </a:lnTo>
                <a:lnTo>
                  <a:pt x="622" y="754"/>
                </a:lnTo>
                <a:lnTo>
                  <a:pt x="622" y="741"/>
                </a:lnTo>
                <a:lnTo>
                  <a:pt x="618" y="748"/>
                </a:lnTo>
                <a:lnTo>
                  <a:pt x="611" y="751"/>
                </a:lnTo>
                <a:lnTo>
                  <a:pt x="610" y="744"/>
                </a:lnTo>
                <a:lnTo>
                  <a:pt x="610" y="739"/>
                </a:lnTo>
                <a:lnTo>
                  <a:pt x="608" y="728"/>
                </a:lnTo>
                <a:lnTo>
                  <a:pt x="608" y="719"/>
                </a:lnTo>
                <a:lnTo>
                  <a:pt x="605" y="715"/>
                </a:lnTo>
                <a:lnTo>
                  <a:pt x="602" y="718"/>
                </a:lnTo>
                <a:lnTo>
                  <a:pt x="600" y="720"/>
                </a:lnTo>
                <a:lnTo>
                  <a:pt x="596" y="722"/>
                </a:lnTo>
                <a:lnTo>
                  <a:pt x="596" y="718"/>
                </a:lnTo>
                <a:lnTo>
                  <a:pt x="595" y="714"/>
                </a:lnTo>
                <a:lnTo>
                  <a:pt x="590" y="708"/>
                </a:lnTo>
                <a:lnTo>
                  <a:pt x="588" y="702"/>
                </a:lnTo>
                <a:lnTo>
                  <a:pt x="590" y="708"/>
                </a:lnTo>
                <a:lnTo>
                  <a:pt x="595" y="714"/>
                </a:lnTo>
                <a:lnTo>
                  <a:pt x="596" y="713"/>
                </a:lnTo>
                <a:lnTo>
                  <a:pt x="597" y="712"/>
                </a:lnTo>
                <a:lnTo>
                  <a:pt x="600" y="708"/>
                </a:lnTo>
                <a:lnTo>
                  <a:pt x="600" y="705"/>
                </a:lnTo>
                <a:lnTo>
                  <a:pt x="600" y="704"/>
                </a:lnTo>
                <a:lnTo>
                  <a:pt x="598" y="704"/>
                </a:lnTo>
                <a:lnTo>
                  <a:pt x="597" y="706"/>
                </a:lnTo>
                <a:lnTo>
                  <a:pt x="597" y="708"/>
                </a:lnTo>
                <a:lnTo>
                  <a:pt x="594" y="704"/>
                </a:lnTo>
                <a:lnTo>
                  <a:pt x="594" y="697"/>
                </a:lnTo>
                <a:lnTo>
                  <a:pt x="597" y="698"/>
                </a:lnTo>
                <a:lnTo>
                  <a:pt x="600" y="700"/>
                </a:lnTo>
                <a:lnTo>
                  <a:pt x="601" y="692"/>
                </a:lnTo>
                <a:lnTo>
                  <a:pt x="603" y="686"/>
                </a:lnTo>
                <a:lnTo>
                  <a:pt x="604" y="676"/>
                </a:lnTo>
                <a:lnTo>
                  <a:pt x="601" y="666"/>
                </a:lnTo>
                <a:lnTo>
                  <a:pt x="604" y="676"/>
                </a:lnTo>
                <a:lnTo>
                  <a:pt x="603" y="686"/>
                </a:lnTo>
                <a:lnTo>
                  <a:pt x="605" y="691"/>
                </a:lnTo>
                <a:lnTo>
                  <a:pt x="610" y="692"/>
                </a:lnTo>
                <a:lnTo>
                  <a:pt x="613" y="693"/>
                </a:lnTo>
                <a:lnTo>
                  <a:pt x="614" y="695"/>
                </a:lnTo>
                <a:lnTo>
                  <a:pt x="617" y="706"/>
                </a:lnTo>
                <a:lnTo>
                  <a:pt x="622" y="718"/>
                </a:lnTo>
                <a:lnTo>
                  <a:pt x="623" y="719"/>
                </a:lnTo>
                <a:lnTo>
                  <a:pt x="625" y="721"/>
                </a:lnTo>
                <a:lnTo>
                  <a:pt x="627" y="712"/>
                </a:lnTo>
                <a:lnTo>
                  <a:pt x="632" y="702"/>
                </a:lnTo>
                <a:lnTo>
                  <a:pt x="631" y="714"/>
                </a:lnTo>
                <a:lnTo>
                  <a:pt x="631" y="725"/>
                </a:lnTo>
                <a:lnTo>
                  <a:pt x="631" y="739"/>
                </a:lnTo>
                <a:lnTo>
                  <a:pt x="642" y="748"/>
                </a:lnTo>
                <a:lnTo>
                  <a:pt x="638" y="751"/>
                </a:lnTo>
                <a:lnTo>
                  <a:pt x="638" y="755"/>
                </a:lnTo>
                <a:lnTo>
                  <a:pt x="643" y="761"/>
                </a:lnTo>
                <a:lnTo>
                  <a:pt x="649" y="765"/>
                </a:lnTo>
                <a:lnTo>
                  <a:pt x="651" y="768"/>
                </a:lnTo>
                <a:lnTo>
                  <a:pt x="650" y="771"/>
                </a:lnTo>
                <a:lnTo>
                  <a:pt x="642" y="769"/>
                </a:lnTo>
                <a:lnTo>
                  <a:pt x="635" y="775"/>
                </a:lnTo>
                <a:lnTo>
                  <a:pt x="634" y="790"/>
                </a:lnTo>
                <a:lnTo>
                  <a:pt x="635" y="805"/>
                </a:lnTo>
                <a:lnTo>
                  <a:pt x="637" y="819"/>
                </a:lnTo>
                <a:lnTo>
                  <a:pt x="637" y="833"/>
                </a:lnTo>
                <a:lnTo>
                  <a:pt x="641" y="868"/>
                </a:lnTo>
                <a:lnTo>
                  <a:pt x="642" y="904"/>
                </a:lnTo>
                <a:lnTo>
                  <a:pt x="642" y="907"/>
                </a:lnTo>
                <a:lnTo>
                  <a:pt x="642" y="908"/>
                </a:lnTo>
                <a:lnTo>
                  <a:pt x="642" y="911"/>
                </a:lnTo>
                <a:lnTo>
                  <a:pt x="639" y="914"/>
                </a:lnTo>
                <a:lnTo>
                  <a:pt x="637" y="912"/>
                </a:lnTo>
                <a:lnTo>
                  <a:pt x="637" y="909"/>
                </a:lnTo>
                <a:lnTo>
                  <a:pt x="632" y="900"/>
                </a:lnTo>
                <a:lnTo>
                  <a:pt x="631" y="890"/>
                </a:lnTo>
                <a:lnTo>
                  <a:pt x="630" y="888"/>
                </a:lnTo>
                <a:lnTo>
                  <a:pt x="629" y="887"/>
                </a:lnTo>
                <a:lnTo>
                  <a:pt x="624" y="881"/>
                </a:lnTo>
                <a:lnTo>
                  <a:pt x="623" y="874"/>
                </a:lnTo>
                <a:lnTo>
                  <a:pt x="621" y="869"/>
                </a:lnTo>
                <a:lnTo>
                  <a:pt x="623" y="865"/>
                </a:lnTo>
                <a:lnTo>
                  <a:pt x="628" y="866"/>
                </a:lnTo>
                <a:lnTo>
                  <a:pt x="631" y="869"/>
                </a:lnTo>
                <a:lnTo>
                  <a:pt x="631" y="872"/>
                </a:lnTo>
                <a:lnTo>
                  <a:pt x="632" y="873"/>
                </a:lnTo>
                <a:close/>
                <a:moveTo>
                  <a:pt x="620" y="722"/>
                </a:moveTo>
                <a:lnTo>
                  <a:pt x="617" y="726"/>
                </a:lnTo>
                <a:lnTo>
                  <a:pt x="616" y="730"/>
                </a:lnTo>
                <a:lnTo>
                  <a:pt x="616" y="733"/>
                </a:lnTo>
                <a:lnTo>
                  <a:pt x="620" y="733"/>
                </a:lnTo>
                <a:lnTo>
                  <a:pt x="623" y="730"/>
                </a:lnTo>
                <a:lnTo>
                  <a:pt x="625" y="726"/>
                </a:lnTo>
                <a:lnTo>
                  <a:pt x="623" y="723"/>
                </a:lnTo>
                <a:lnTo>
                  <a:pt x="620" y="722"/>
                </a:lnTo>
                <a:close/>
                <a:moveTo>
                  <a:pt x="648" y="844"/>
                </a:moveTo>
                <a:lnTo>
                  <a:pt x="649" y="844"/>
                </a:lnTo>
                <a:lnTo>
                  <a:pt x="650" y="844"/>
                </a:lnTo>
                <a:lnTo>
                  <a:pt x="656" y="846"/>
                </a:lnTo>
                <a:lnTo>
                  <a:pt x="662" y="842"/>
                </a:lnTo>
                <a:lnTo>
                  <a:pt x="664" y="853"/>
                </a:lnTo>
                <a:lnTo>
                  <a:pt x="664" y="862"/>
                </a:lnTo>
                <a:lnTo>
                  <a:pt x="671" y="867"/>
                </a:lnTo>
                <a:lnTo>
                  <a:pt x="674" y="874"/>
                </a:lnTo>
                <a:lnTo>
                  <a:pt x="671" y="867"/>
                </a:lnTo>
                <a:lnTo>
                  <a:pt x="664" y="862"/>
                </a:lnTo>
                <a:lnTo>
                  <a:pt x="663" y="876"/>
                </a:lnTo>
                <a:lnTo>
                  <a:pt x="664" y="890"/>
                </a:lnTo>
                <a:lnTo>
                  <a:pt x="660" y="893"/>
                </a:lnTo>
                <a:lnTo>
                  <a:pt x="660" y="896"/>
                </a:lnTo>
                <a:lnTo>
                  <a:pt x="659" y="905"/>
                </a:lnTo>
                <a:lnTo>
                  <a:pt x="658" y="916"/>
                </a:lnTo>
                <a:lnTo>
                  <a:pt x="657" y="921"/>
                </a:lnTo>
                <a:lnTo>
                  <a:pt x="652" y="923"/>
                </a:lnTo>
                <a:lnTo>
                  <a:pt x="650" y="924"/>
                </a:lnTo>
                <a:lnTo>
                  <a:pt x="646" y="923"/>
                </a:lnTo>
                <a:lnTo>
                  <a:pt x="646" y="919"/>
                </a:lnTo>
                <a:lnTo>
                  <a:pt x="650" y="918"/>
                </a:lnTo>
                <a:lnTo>
                  <a:pt x="652" y="918"/>
                </a:lnTo>
                <a:lnTo>
                  <a:pt x="652" y="916"/>
                </a:lnTo>
                <a:lnTo>
                  <a:pt x="650" y="914"/>
                </a:lnTo>
                <a:lnTo>
                  <a:pt x="646" y="912"/>
                </a:lnTo>
                <a:lnTo>
                  <a:pt x="649" y="909"/>
                </a:lnTo>
                <a:lnTo>
                  <a:pt x="651" y="908"/>
                </a:lnTo>
                <a:lnTo>
                  <a:pt x="652" y="905"/>
                </a:lnTo>
                <a:lnTo>
                  <a:pt x="652" y="903"/>
                </a:lnTo>
                <a:lnTo>
                  <a:pt x="648" y="891"/>
                </a:lnTo>
                <a:lnTo>
                  <a:pt x="652" y="879"/>
                </a:lnTo>
                <a:lnTo>
                  <a:pt x="651" y="875"/>
                </a:lnTo>
                <a:lnTo>
                  <a:pt x="650" y="874"/>
                </a:lnTo>
                <a:lnTo>
                  <a:pt x="646" y="868"/>
                </a:lnTo>
                <a:lnTo>
                  <a:pt x="650" y="865"/>
                </a:lnTo>
                <a:lnTo>
                  <a:pt x="646" y="859"/>
                </a:lnTo>
                <a:lnTo>
                  <a:pt x="651" y="854"/>
                </a:lnTo>
                <a:lnTo>
                  <a:pt x="649" y="848"/>
                </a:lnTo>
                <a:lnTo>
                  <a:pt x="648" y="844"/>
                </a:lnTo>
                <a:lnTo>
                  <a:pt x="644" y="842"/>
                </a:lnTo>
                <a:lnTo>
                  <a:pt x="643" y="840"/>
                </a:lnTo>
                <a:lnTo>
                  <a:pt x="643" y="827"/>
                </a:lnTo>
                <a:lnTo>
                  <a:pt x="641" y="814"/>
                </a:lnTo>
                <a:lnTo>
                  <a:pt x="646" y="820"/>
                </a:lnTo>
                <a:lnTo>
                  <a:pt x="646" y="830"/>
                </a:lnTo>
                <a:lnTo>
                  <a:pt x="650" y="825"/>
                </a:lnTo>
                <a:lnTo>
                  <a:pt x="652" y="821"/>
                </a:lnTo>
                <a:lnTo>
                  <a:pt x="653" y="830"/>
                </a:lnTo>
                <a:lnTo>
                  <a:pt x="650" y="838"/>
                </a:lnTo>
                <a:lnTo>
                  <a:pt x="648" y="840"/>
                </a:lnTo>
                <a:lnTo>
                  <a:pt x="648" y="844"/>
                </a:lnTo>
                <a:close/>
                <a:moveTo>
                  <a:pt x="610" y="611"/>
                </a:moveTo>
                <a:lnTo>
                  <a:pt x="614" y="609"/>
                </a:lnTo>
                <a:lnTo>
                  <a:pt x="615" y="606"/>
                </a:lnTo>
                <a:lnTo>
                  <a:pt x="614" y="604"/>
                </a:lnTo>
                <a:lnTo>
                  <a:pt x="611" y="604"/>
                </a:lnTo>
                <a:lnTo>
                  <a:pt x="609" y="607"/>
                </a:lnTo>
                <a:lnTo>
                  <a:pt x="608" y="610"/>
                </a:lnTo>
                <a:lnTo>
                  <a:pt x="608" y="611"/>
                </a:lnTo>
                <a:lnTo>
                  <a:pt x="608" y="613"/>
                </a:lnTo>
                <a:lnTo>
                  <a:pt x="590" y="600"/>
                </a:lnTo>
                <a:lnTo>
                  <a:pt x="574" y="585"/>
                </a:lnTo>
                <a:lnTo>
                  <a:pt x="561" y="579"/>
                </a:lnTo>
                <a:lnTo>
                  <a:pt x="549" y="571"/>
                </a:lnTo>
                <a:lnTo>
                  <a:pt x="539" y="562"/>
                </a:lnTo>
                <a:lnTo>
                  <a:pt x="526" y="557"/>
                </a:lnTo>
                <a:lnTo>
                  <a:pt x="518" y="553"/>
                </a:lnTo>
                <a:lnTo>
                  <a:pt x="510" y="551"/>
                </a:lnTo>
                <a:lnTo>
                  <a:pt x="503" y="548"/>
                </a:lnTo>
                <a:lnTo>
                  <a:pt x="496" y="544"/>
                </a:lnTo>
                <a:lnTo>
                  <a:pt x="501" y="539"/>
                </a:lnTo>
                <a:lnTo>
                  <a:pt x="506" y="545"/>
                </a:lnTo>
                <a:lnTo>
                  <a:pt x="505" y="526"/>
                </a:lnTo>
                <a:lnTo>
                  <a:pt x="491" y="512"/>
                </a:lnTo>
                <a:lnTo>
                  <a:pt x="491" y="517"/>
                </a:lnTo>
                <a:lnTo>
                  <a:pt x="494" y="522"/>
                </a:lnTo>
                <a:lnTo>
                  <a:pt x="498" y="526"/>
                </a:lnTo>
                <a:lnTo>
                  <a:pt x="497" y="532"/>
                </a:lnTo>
                <a:lnTo>
                  <a:pt x="493" y="537"/>
                </a:lnTo>
                <a:lnTo>
                  <a:pt x="491" y="540"/>
                </a:lnTo>
                <a:lnTo>
                  <a:pt x="483" y="540"/>
                </a:lnTo>
                <a:lnTo>
                  <a:pt x="476" y="536"/>
                </a:lnTo>
                <a:lnTo>
                  <a:pt x="472" y="533"/>
                </a:lnTo>
                <a:lnTo>
                  <a:pt x="469" y="533"/>
                </a:lnTo>
                <a:lnTo>
                  <a:pt x="478" y="543"/>
                </a:lnTo>
                <a:lnTo>
                  <a:pt x="491" y="547"/>
                </a:lnTo>
                <a:lnTo>
                  <a:pt x="508" y="555"/>
                </a:lnTo>
                <a:lnTo>
                  <a:pt x="528" y="560"/>
                </a:lnTo>
                <a:lnTo>
                  <a:pt x="528" y="561"/>
                </a:lnTo>
                <a:lnTo>
                  <a:pt x="528" y="561"/>
                </a:lnTo>
                <a:lnTo>
                  <a:pt x="532" y="564"/>
                </a:lnTo>
                <a:lnTo>
                  <a:pt x="536" y="566"/>
                </a:lnTo>
                <a:lnTo>
                  <a:pt x="532" y="564"/>
                </a:lnTo>
                <a:lnTo>
                  <a:pt x="528" y="561"/>
                </a:lnTo>
                <a:lnTo>
                  <a:pt x="527" y="572"/>
                </a:lnTo>
                <a:lnTo>
                  <a:pt x="538" y="576"/>
                </a:lnTo>
                <a:lnTo>
                  <a:pt x="538" y="576"/>
                </a:lnTo>
                <a:lnTo>
                  <a:pt x="538" y="578"/>
                </a:lnTo>
                <a:lnTo>
                  <a:pt x="539" y="578"/>
                </a:lnTo>
                <a:lnTo>
                  <a:pt x="538" y="576"/>
                </a:lnTo>
                <a:lnTo>
                  <a:pt x="538" y="576"/>
                </a:lnTo>
                <a:lnTo>
                  <a:pt x="540" y="573"/>
                </a:lnTo>
                <a:lnTo>
                  <a:pt x="545" y="573"/>
                </a:lnTo>
                <a:lnTo>
                  <a:pt x="545" y="574"/>
                </a:lnTo>
                <a:lnTo>
                  <a:pt x="545" y="575"/>
                </a:lnTo>
                <a:lnTo>
                  <a:pt x="548" y="576"/>
                </a:lnTo>
                <a:lnTo>
                  <a:pt x="552" y="579"/>
                </a:lnTo>
                <a:lnTo>
                  <a:pt x="548" y="576"/>
                </a:lnTo>
                <a:lnTo>
                  <a:pt x="545" y="575"/>
                </a:lnTo>
                <a:lnTo>
                  <a:pt x="545" y="579"/>
                </a:lnTo>
                <a:lnTo>
                  <a:pt x="545" y="582"/>
                </a:lnTo>
                <a:lnTo>
                  <a:pt x="538" y="587"/>
                </a:lnTo>
                <a:lnTo>
                  <a:pt x="531" y="589"/>
                </a:lnTo>
                <a:lnTo>
                  <a:pt x="527" y="588"/>
                </a:lnTo>
                <a:lnTo>
                  <a:pt x="524" y="588"/>
                </a:lnTo>
                <a:lnTo>
                  <a:pt x="515" y="588"/>
                </a:lnTo>
                <a:lnTo>
                  <a:pt x="507" y="583"/>
                </a:lnTo>
                <a:lnTo>
                  <a:pt x="507" y="581"/>
                </a:lnTo>
                <a:lnTo>
                  <a:pt x="506" y="580"/>
                </a:lnTo>
                <a:lnTo>
                  <a:pt x="496" y="574"/>
                </a:lnTo>
                <a:lnTo>
                  <a:pt x="485" y="567"/>
                </a:lnTo>
                <a:lnTo>
                  <a:pt x="478" y="560"/>
                </a:lnTo>
                <a:lnTo>
                  <a:pt x="472" y="552"/>
                </a:lnTo>
                <a:lnTo>
                  <a:pt x="471" y="552"/>
                </a:lnTo>
                <a:lnTo>
                  <a:pt x="470" y="552"/>
                </a:lnTo>
                <a:lnTo>
                  <a:pt x="467" y="553"/>
                </a:lnTo>
                <a:lnTo>
                  <a:pt x="465" y="552"/>
                </a:lnTo>
                <a:lnTo>
                  <a:pt x="455" y="545"/>
                </a:lnTo>
                <a:lnTo>
                  <a:pt x="448" y="536"/>
                </a:lnTo>
                <a:lnTo>
                  <a:pt x="445" y="523"/>
                </a:lnTo>
                <a:lnTo>
                  <a:pt x="443" y="510"/>
                </a:lnTo>
                <a:lnTo>
                  <a:pt x="444" y="509"/>
                </a:lnTo>
                <a:lnTo>
                  <a:pt x="446" y="510"/>
                </a:lnTo>
                <a:lnTo>
                  <a:pt x="452" y="513"/>
                </a:lnTo>
                <a:lnTo>
                  <a:pt x="458" y="512"/>
                </a:lnTo>
                <a:lnTo>
                  <a:pt x="458" y="511"/>
                </a:lnTo>
                <a:lnTo>
                  <a:pt x="458" y="510"/>
                </a:lnTo>
                <a:lnTo>
                  <a:pt x="463" y="512"/>
                </a:lnTo>
                <a:lnTo>
                  <a:pt x="469" y="513"/>
                </a:lnTo>
                <a:lnTo>
                  <a:pt x="469" y="519"/>
                </a:lnTo>
                <a:lnTo>
                  <a:pt x="467" y="524"/>
                </a:lnTo>
                <a:lnTo>
                  <a:pt x="463" y="523"/>
                </a:lnTo>
                <a:lnTo>
                  <a:pt x="458" y="524"/>
                </a:lnTo>
                <a:lnTo>
                  <a:pt x="463" y="530"/>
                </a:lnTo>
                <a:lnTo>
                  <a:pt x="469" y="533"/>
                </a:lnTo>
                <a:lnTo>
                  <a:pt x="469" y="531"/>
                </a:lnTo>
                <a:lnTo>
                  <a:pt x="469" y="530"/>
                </a:lnTo>
                <a:lnTo>
                  <a:pt x="476" y="526"/>
                </a:lnTo>
                <a:lnTo>
                  <a:pt x="479" y="519"/>
                </a:lnTo>
                <a:lnTo>
                  <a:pt x="478" y="518"/>
                </a:lnTo>
                <a:lnTo>
                  <a:pt x="476" y="517"/>
                </a:lnTo>
                <a:lnTo>
                  <a:pt x="477" y="516"/>
                </a:lnTo>
                <a:lnTo>
                  <a:pt x="478" y="516"/>
                </a:lnTo>
                <a:lnTo>
                  <a:pt x="476" y="510"/>
                </a:lnTo>
                <a:lnTo>
                  <a:pt x="475" y="505"/>
                </a:lnTo>
                <a:lnTo>
                  <a:pt x="476" y="510"/>
                </a:lnTo>
                <a:lnTo>
                  <a:pt x="478" y="516"/>
                </a:lnTo>
                <a:lnTo>
                  <a:pt x="479" y="517"/>
                </a:lnTo>
                <a:lnTo>
                  <a:pt x="480" y="518"/>
                </a:lnTo>
                <a:lnTo>
                  <a:pt x="484" y="518"/>
                </a:lnTo>
                <a:lnTo>
                  <a:pt x="485" y="516"/>
                </a:lnTo>
                <a:lnTo>
                  <a:pt x="486" y="512"/>
                </a:lnTo>
                <a:lnTo>
                  <a:pt x="491" y="511"/>
                </a:lnTo>
                <a:lnTo>
                  <a:pt x="487" y="508"/>
                </a:lnTo>
                <a:lnTo>
                  <a:pt x="485" y="503"/>
                </a:lnTo>
                <a:lnTo>
                  <a:pt x="485" y="503"/>
                </a:lnTo>
                <a:lnTo>
                  <a:pt x="489" y="501"/>
                </a:lnTo>
                <a:lnTo>
                  <a:pt x="490" y="498"/>
                </a:lnTo>
                <a:lnTo>
                  <a:pt x="486" y="495"/>
                </a:lnTo>
                <a:lnTo>
                  <a:pt x="480" y="496"/>
                </a:lnTo>
                <a:lnTo>
                  <a:pt x="483" y="499"/>
                </a:lnTo>
                <a:lnTo>
                  <a:pt x="485" y="503"/>
                </a:lnTo>
                <a:lnTo>
                  <a:pt x="478" y="499"/>
                </a:lnTo>
                <a:lnTo>
                  <a:pt x="473" y="492"/>
                </a:lnTo>
                <a:lnTo>
                  <a:pt x="470" y="491"/>
                </a:lnTo>
                <a:lnTo>
                  <a:pt x="465" y="488"/>
                </a:lnTo>
                <a:lnTo>
                  <a:pt x="472" y="485"/>
                </a:lnTo>
                <a:lnTo>
                  <a:pt x="475" y="491"/>
                </a:lnTo>
                <a:lnTo>
                  <a:pt x="479" y="489"/>
                </a:lnTo>
                <a:lnTo>
                  <a:pt x="482" y="484"/>
                </a:lnTo>
                <a:lnTo>
                  <a:pt x="484" y="484"/>
                </a:lnTo>
                <a:lnTo>
                  <a:pt x="486" y="484"/>
                </a:lnTo>
                <a:lnTo>
                  <a:pt x="489" y="487"/>
                </a:lnTo>
                <a:lnTo>
                  <a:pt x="491" y="490"/>
                </a:lnTo>
                <a:lnTo>
                  <a:pt x="494" y="495"/>
                </a:lnTo>
                <a:lnTo>
                  <a:pt x="500" y="492"/>
                </a:lnTo>
                <a:lnTo>
                  <a:pt x="505" y="491"/>
                </a:lnTo>
                <a:lnTo>
                  <a:pt x="506" y="495"/>
                </a:lnTo>
                <a:lnTo>
                  <a:pt x="508" y="503"/>
                </a:lnTo>
                <a:lnTo>
                  <a:pt x="515" y="506"/>
                </a:lnTo>
                <a:lnTo>
                  <a:pt x="518" y="509"/>
                </a:lnTo>
                <a:lnTo>
                  <a:pt x="518" y="511"/>
                </a:lnTo>
                <a:lnTo>
                  <a:pt x="515" y="511"/>
                </a:lnTo>
                <a:lnTo>
                  <a:pt x="513" y="511"/>
                </a:lnTo>
                <a:lnTo>
                  <a:pt x="508" y="513"/>
                </a:lnTo>
                <a:lnTo>
                  <a:pt x="506" y="518"/>
                </a:lnTo>
                <a:lnTo>
                  <a:pt x="510" y="522"/>
                </a:lnTo>
                <a:lnTo>
                  <a:pt x="514" y="523"/>
                </a:lnTo>
                <a:lnTo>
                  <a:pt x="518" y="520"/>
                </a:lnTo>
                <a:lnTo>
                  <a:pt x="518" y="516"/>
                </a:lnTo>
                <a:lnTo>
                  <a:pt x="518" y="513"/>
                </a:lnTo>
                <a:lnTo>
                  <a:pt x="518" y="512"/>
                </a:lnTo>
                <a:lnTo>
                  <a:pt x="519" y="511"/>
                </a:lnTo>
                <a:lnTo>
                  <a:pt x="521" y="511"/>
                </a:lnTo>
                <a:lnTo>
                  <a:pt x="522" y="515"/>
                </a:lnTo>
                <a:lnTo>
                  <a:pt x="524" y="517"/>
                </a:lnTo>
                <a:lnTo>
                  <a:pt x="521" y="517"/>
                </a:lnTo>
                <a:lnTo>
                  <a:pt x="521" y="519"/>
                </a:lnTo>
                <a:lnTo>
                  <a:pt x="524" y="523"/>
                </a:lnTo>
                <a:lnTo>
                  <a:pt x="528" y="523"/>
                </a:lnTo>
                <a:lnTo>
                  <a:pt x="532" y="526"/>
                </a:lnTo>
                <a:lnTo>
                  <a:pt x="534" y="529"/>
                </a:lnTo>
                <a:lnTo>
                  <a:pt x="535" y="526"/>
                </a:lnTo>
                <a:lnTo>
                  <a:pt x="535" y="523"/>
                </a:lnTo>
                <a:lnTo>
                  <a:pt x="540" y="529"/>
                </a:lnTo>
                <a:lnTo>
                  <a:pt x="536" y="534"/>
                </a:lnTo>
                <a:lnTo>
                  <a:pt x="544" y="536"/>
                </a:lnTo>
                <a:lnTo>
                  <a:pt x="551" y="538"/>
                </a:lnTo>
                <a:lnTo>
                  <a:pt x="558" y="547"/>
                </a:lnTo>
                <a:lnTo>
                  <a:pt x="567" y="554"/>
                </a:lnTo>
                <a:lnTo>
                  <a:pt x="568" y="557"/>
                </a:lnTo>
                <a:lnTo>
                  <a:pt x="570" y="559"/>
                </a:lnTo>
                <a:lnTo>
                  <a:pt x="573" y="561"/>
                </a:lnTo>
                <a:lnTo>
                  <a:pt x="575" y="562"/>
                </a:lnTo>
                <a:lnTo>
                  <a:pt x="586" y="568"/>
                </a:lnTo>
                <a:lnTo>
                  <a:pt x="596" y="576"/>
                </a:lnTo>
                <a:lnTo>
                  <a:pt x="597" y="572"/>
                </a:lnTo>
                <a:lnTo>
                  <a:pt x="598" y="568"/>
                </a:lnTo>
                <a:lnTo>
                  <a:pt x="602" y="567"/>
                </a:lnTo>
                <a:lnTo>
                  <a:pt x="604" y="567"/>
                </a:lnTo>
                <a:lnTo>
                  <a:pt x="605" y="568"/>
                </a:lnTo>
                <a:lnTo>
                  <a:pt x="607" y="569"/>
                </a:lnTo>
                <a:lnTo>
                  <a:pt x="613" y="578"/>
                </a:lnTo>
                <a:lnTo>
                  <a:pt x="617" y="587"/>
                </a:lnTo>
                <a:lnTo>
                  <a:pt x="613" y="578"/>
                </a:lnTo>
                <a:lnTo>
                  <a:pt x="607" y="569"/>
                </a:lnTo>
                <a:lnTo>
                  <a:pt x="601" y="581"/>
                </a:lnTo>
                <a:lnTo>
                  <a:pt x="605" y="592"/>
                </a:lnTo>
                <a:lnTo>
                  <a:pt x="608" y="593"/>
                </a:lnTo>
                <a:lnTo>
                  <a:pt x="608" y="595"/>
                </a:lnTo>
                <a:lnTo>
                  <a:pt x="609" y="600"/>
                </a:lnTo>
                <a:lnTo>
                  <a:pt x="614" y="599"/>
                </a:lnTo>
                <a:lnTo>
                  <a:pt x="618" y="597"/>
                </a:lnTo>
                <a:lnTo>
                  <a:pt x="622" y="596"/>
                </a:lnTo>
                <a:lnTo>
                  <a:pt x="623" y="597"/>
                </a:lnTo>
                <a:lnTo>
                  <a:pt x="623" y="597"/>
                </a:lnTo>
                <a:lnTo>
                  <a:pt x="622" y="601"/>
                </a:lnTo>
                <a:lnTo>
                  <a:pt x="621" y="604"/>
                </a:lnTo>
                <a:lnTo>
                  <a:pt x="620" y="607"/>
                </a:lnTo>
                <a:lnTo>
                  <a:pt x="620" y="608"/>
                </a:lnTo>
                <a:lnTo>
                  <a:pt x="625" y="613"/>
                </a:lnTo>
                <a:lnTo>
                  <a:pt x="625" y="620"/>
                </a:lnTo>
                <a:lnTo>
                  <a:pt x="628" y="620"/>
                </a:lnTo>
                <a:lnTo>
                  <a:pt x="628" y="621"/>
                </a:lnTo>
                <a:lnTo>
                  <a:pt x="624" y="631"/>
                </a:lnTo>
                <a:lnTo>
                  <a:pt x="628" y="642"/>
                </a:lnTo>
                <a:lnTo>
                  <a:pt x="629" y="650"/>
                </a:lnTo>
                <a:lnTo>
                  <a:pt x="630" y="658"/>
                </a:lnTo>
                <a:lnTo>
                  <a:pt x="630" y="658"/>
                </a:lnTo>
                <a:lnTo>
                  <a:pt x="630" y="658"/>
                </a:lnTo>
                <a:lnTo>
                  <a:pt x="630" y="658"/>
                </a:lnTo>
                <a:lnTo>
                  <a:pt x="630" y="658"/>
                </a:lnTo>
                <a:lnTo>
                  <a:pt x="628" y="656"/>
                </a:lnTo>
                <a:lnTo>
                  <a:pt x="624" y="655"/>
                </a:lnTo>
                <a:lnTo>
                  <a:pt x="628" y="666"/>
                </a:lnTo>
                <a:lnTo>
                  <a:pt x="629" y="679"/>
                </a:lnTo>
                <a:lnTo>
                  <a:pt x="620" y="669"/>
                </a:lnTo>
                <a:lnTo>
                  <a:pt x="616" y="656"/>
                </a:lnTo>
                <a:lnTo>
                  <a:pt x="611" y="643"/>
                </a:lnTo>
                <a:lnTo>
                  <a:pt x="610" y="630"/>
                </a:lnTo>
                <a:lnTo>
                  <a:pt x="610" y="627"/>
                </a:lnTo>
                <a:lnTo>
                  <a:pt x="608" y="624"/>
                </a:lnTo>
                <a:lnTo>
                  <a:pt x="605" y="618"/>
                </a:lnTo>
                <a:lnTo>
                  <a:pt x="610" y="614"/>
                </a:lnTo>
                <a:lnTo>
                  <a:pt x="610" y="613"/>
                </a:lnTo>
                <a:lnTo>
                  <a:pt x="610" y="611"/>
                </a:lnTo>
                <a:close/>
                <a:moveTo>
                  <a:pt x="1212" y="539"/>
                </a:moveTo>
                <a:lnTo>
                  <a:pt x="1210" y="541"/>
                </a:lnTo>
                <a:lnTo>
                  <a:pt x="1210" y="546"/>
                </a:lnTo>
                <a:lnTo>
                  <a:pt x="1210" y="551"/>
                </a:lnTo>
                <a:lnTo>
                  <a:pt x="1214" y="554"/>
                </a:lnTo>
                <a:lnTo>
                  <a:pt x="1219" y="552"/>
                </a:lnTo>
                <a:lnTo>
                  <a:pt x="1222" y="546"/>
                </a:lnTo>
                <a:lnTo>
                  <a:pt x="1219" y="545"/>
                </a:lnTo>
                <a:lnTo>
                  <a:pt x="1217" y="543"/>
                </a:lnTo>
                <a:lnTo>
                  <a:pt x="1216" y="540"/>
                </a:lnTo>
                <a:lnTo>
                  <a:pt x="1212" y="539"/>
                </a:lnTo>
                <a:close/>
                <a:moveTo>
                  <a:pt x="1222" y="546"/>
                </a:moveTo>
                <a:lnTo>
                  <a:pt x="1222" y="546"/>
                </a:lnTo>
                <a:lnTo>
                  <a:pt x="1222" y="546"/>
                </a:lnTo>
                <a:lnTo>
                  <a:pt x="1222" y="546"/>
                </a:lnTo>
                <a:lnTo>
                  <a:pt x="1222" y="546"/>
                </a:lnTo>
                <a:lnTo>
                  <a:pt x="1225" y="546"/>
                </a:lnTo>
                <a:lnTo>
                  <a:pt x="1228" y="546"/>
                </a:lnTo>
                <a:lnTo>
                  <a:pt x="1226" y="551"/>
                </a:lnTo>
                <a:lnTo>
                  <a:pt x="1224" y="555"/>
                </a:lnTo>
                <a:lnTo>
                  <a:pt x="1221" y="562"/>
                </a:lnTo>
                <a:lnTo>
                  <a:pt x="1229" y="567"/>
                </a:lnTo>
                <a:lnTo>
                  <a:pt x="1229" y="569"/>
                </a:lnTo>
                <a:lnTo>
                  <a:pt x="1229" y="571"/>
                </a:lnTo>
                <a:lnTo>
                  <a:pt x="1229" y="571"/>
                </a:lnTo>
                <a:lnTo>
                  <a:pt x="1229" y="572"/>
                </a:lnTo>
                <a:lnTo>
                  <a:pt x="1228" y="573"/>
                </a:lnTo>
                <a:lnTo>
                  <a:pt x="1228" y="573"/>
                </a:lnTo>
                <a:lnTo>
                  <a:pt x="1224" y="573"/>
                </a:lnTo>
                <a:lnTo>
                  <a:pt x="1222" y="576"/>
                </a:lnTo>
                <a:lnTo>
                  <a:pt x="1222" y="576"/>
                </a:lnTo>
                <a:lnTo>
                  <a:pt x="1215" y="579"/>
                </a:lnTo>
                <a:lnTo>
                  <a:pt x="1208" y="579"/>
                </a:lnTo>
                <a:lnTo>
                  <a:pt x="1207" y="580"/>
                </a:lnTo>
                <a:lnTo>
                  <a:pt x="1207" y="581"/>
                </a:lnTo>
                <a:lnTo>
                  <a:pt x="1202" y="588"/>
                </a:lnTo>
                <a:lnTo>
                  <a:pt x="1194" y="592"/>
                </a:lnTo>
                <a:lnTo>
                  <a:pt x="1193" y="592"/>
                </a:lnTo>
                <a:lnTo>
                  <a:pt x="1190" y="589"/>
                </a:lnTo>
                <a:lnTo>
                  <a:pt x="1191" y="582"/>
                </a:lnTo>
                <a:lnTo>
                  <a:pt x="1189" y="575"/>
                </a:lnTo>
                <a:lnTo>
                  <a:pt x="1183" y="587"/>
                </a:lnTo>
                <a:lnTo>
                  <a:pt x="1180" y="599"/>
                </a:lnTo>
                <a:lnTo>
                  <a:pt x="1183" y="587"/>
                </a:lnTo>
                <a:lnTo>
                  <a:pt x="1189" y="575"/>
                </a:lnTo>
                <a:lnTo>
                  <a:pt x="1187" y="572"/>
                </a:lnTo>
                <a:lnTo>
                  <a:pt x="1184" y="567"/>
                </a:lnTo>
                <a:lnTo>
                  <a:pt x="1194" y="564"/>
                </a:lnTo>
                <a:lnTo>
                  <a:pt x="1196" y="554"/>
                </a:lnTo>
                <a:lnTo>
                  <a:pt x="1197" y="550"/>
                </a:lnTo>
                <a:lnTo>
                  <a:pt x="1201" y="546"/>
                </a:lnTo>
                <a:lnTo>
                  <a:pt x="1207" y="539"/>
                </a:lnTo>
                <a:lnTo>
                  <a:pt x="1211" y="531"/>
                </a:lnTo>
                <a:lnTo>
                  <a:pt x="1219" y="515"/>
                </a:lnTo>
                <a:lnTo>
                  <a:pt x="1232" y="501"/>
                </a:lnTo>
                <a:lnTo>
                  <a:pt x="1237" y="489"/>
                </a:lnTo>
                <a:lnTo>
                  <a:pt x="1249" y="487"/>
                </a:lnTo>
                <a:lnTo>
                  <a:pt x="1249" y="484"/>
                </a:lnTo>
                <a:lnTo>
                  <a:pt x="1250" y="483"/>
                </a:lnTo>
                <a:lnTo>
                  <a:pt x="1251" y="480"/>
                </a:lnTo>
                <a:lnTo>
                  <a:pt x="1253" y="481"/>
                </a:lnTo>
                <a:lnTo>
                  <a:pt x="1254" y="483"/>
                </a:lnTo>
                <a:lnTo>
                  <a:pt x="1252" y="484"/>
                </a:lnTo>
                <a:lnTo>
                  <a:pt x="1251" y="485"/>
                </a:lnTo>
                <a:lnTo>
                  <a:pt x="1250" y="487"/>
                </a:lnTo>
                <a:lnTo>
                  <a:pt x="1243" y="495"/>
                </a:lnTo>
                <a:lnTo>
                  <a:pt x="1233" y="502"/>
                </a:lnTo>
                <a:lnTo>
                  <a:pt x="1226" y="517"/>
                </a:lnTo>
                <a:lnTo>
                  <a:pt x="1217" y="532"/>
                </a:lnTo>
                <a:lnTo>
                  <a:pt x="1230" y="532"/>
                </a:lnTo>
                <a:lnTo>
                  <a:pt x="1242" y="530"/>
                </a:lnTo>
                <a:lnTo>
                  <a:pt x="1243" y="529"/>
                </a:lnTo>
                <a:lnTo>
                  <a:pt x="1244" y="527"/>
                </a:lnTo>
                <a:lnTo>
                  <a:pt x="1244" y="527"/>
                </a:lnTo>
                <a:lnTo>
                  <a:pt x="1244" y="526"/>
                </a:lnTo>
                <a:lnTo>
                  <a:pt x="1245" y="522"/>
                </a:lnTo>
                <a:lnTo>
                  <a:pt x="1249" y="519"/>
                </a:lnTo>
                <a:lnTo>
                  <a:pt x="1250" y="519"/>
                </a:lnTo>
                <a:lnTo>
                  <a:pt x="1250" y="522"/>
                </a:lnTo>
                <a:lnTo>
                  <a:pt x="1249" y="526"/>
                </a:lnTo>
                <a:lnTo>
                  <a:pt x="1244" y="527"/>
                </a:lnTo>
                <a:lnTo>
                  <a:pt x="1243" y="529"/>
                </a:lnTo>
                <a:lnTo>
                  <a:pt x="1242" y="530"/>
                </a:lnTo>
                <a:lnTo>
                  <a:pt x="1237" y="539"/>
                </a:lnTo>
                <a:lnTo>
                  <a:pt x="1228" y="546"/>
                </a:lnTo>
                <a:lnTo>
                  <a:pt x="1228" y="540"/>
                </a:lnTo>
                <a:lnTo>
                  <a:pt x="1224" y="536"/>
                </a:lnTo>
                <a:lnTo>
                  <a:pt x="1223" y="536"/>
                </a:lnTo>
                <a:lnTo>
                  <a:pt x="1222" y="536"/>
                </a:lnTo>
                <a:lnTo>
                  <a:pt x="1221" y="540"/>
                </a:lnTo>
                <a:lnTo>
                  <a:pt x="1222" y="545"/>
                </a:lnTo>
                <a:lnTo>
                  <a:pt x="1222" y="545"/>
                </a:lnTo>
                <a:lnTo>
                  <a:pt x="1222" y="546"/>
                </a:lnTo>
                <a:lnTo>
                  <a:pt x="1222" y="546"/>
                </a:lnTo>
                <a:lnTo>
                  <a:pt x="1222" y="546"/>
                </a:lnTo>
                <a:lnTo>
                  <a:pt x="1222" y="546"/>
                </a:lnTo>
                <a:lnTo>
                  <a:pt x="1222" y="546"/>
                </a:lnTo>
                <a:close/>
                <a:moveTo>
                  <a:pt x="1269" y="935"/>
                </a:moveTo>
                <a:lnTo>
                  <a:pt x="1269" y="935"/>
                </a:lnTo>
                <a:lnTo>
                  <a:pt x="1269" y="935"/>
                </a:lnTo>
                <a:lnTo>
                  <a:pt x="1270" y="935"/>
                </a:lnTo>
                <a:lnTo>
                  <a:pt x="1270" y="935"/>
                </a:lnTo>
                <a:lnTo>
                  <a:pt x="1270" y="933"/>
                </a:lnTo>
                <a:lnTo>
                  <a:pt x="1270" y="933"/>
                </a:lnTo>
                <a:lnTo>
                  <a:pt x="1269" y="935"/>
                </a:lnTo>
                <a:lnTo>
                  <a:pt x="1269" y="935"/>
                </a:lnTo>
                <a:close/>
                <a:moveTo>
                  <a:pt x="680" y="357"/>
                </a:moveTo>
                <a:lnTo>
                  <a:pt x="680" y="357"/>
                </a:lnTo>
                <a:lnTo>
                  <a:pt x="680" y="357"/>
                </a:lnTo>
                <a:lnTo>
                  <a:pt x="680" y="357"/>
                </a:lnTo>
                <a:lnTo>
                  <a:pt x="680" y="357"/>
                </a:lnTo>
                <a:lnTo>
                  <a:pt x="680" y="359"/>
                </a:lnTo>
                <a:lnTo>
                  <a:pt x="683" y="362"/>
                </a:lnTo>
                <a:lnTo>
                  <a:pt x="684" y="365"/>
                </a:lnTo>
                <a:lnTo>
                  <a:pt x="680" y="367"/>
                </a:lnTo>
                <a:lnTo>
                  <a:pt x="674" y="373"/>
                </a:lnTo>
                <a:lnTo>
                  <a:pt x="676" y="381"/>
                </a:lnTo>
                <a:lnTo>
                  <a:pt x="683" y="392"/>
                </a:lnTo>
                <a:lnTo>
                  <a:pt x="690" y="404"/>
                </a:lnTo>
                <a:lnTo>
                  <a:pt x="691" y="406"/>
                </a:lnTo>
                <a:lnTo>
                  <a:pt x="692" y="409"/>
                </a:lnTo>
                <a:lnTo>
                  <a:pt x="691" y="406"/>
                </a:lnTo>
                <a:lnTo>
                  <a:pt x="690" y="404"/>
                </a:lnTo>
                <a:lnTo>
                  <a:pt x="687" y="404"/>
                </a:lnTo>
                <a:lnTo>
                  <a:pt x="685" y="404"/>
                </a:lnTo>
                <a:lnTo>
                  <a:pt x="685" y="406"/>
                </a:lnTo>
                <a:lnTo>
                  <a:pt x="686" y="408"/>
                </a:lnTo>
                <a:lnTo>
                  <a:pt x="690" y="411"/>
                </a:lnTo>
                <a:lnTo>
                  <a:pt x="693" y="414"/>
                </a:lnTo>
                <a:lnTo>
                  <a:pt x="690" y="411"/>
                </a:lnTo>
                <a:lnTo>
                  <a:pt x="686" y="408"/>
                </a:lnTo>
                <a:lnTo>
                  <a:pt x="685" y="406"/>
                </a:lnTo>
                <a:lnTo>
                  <a:pt x="685" y="404"/>
                </a:lnTo>
                <a:lnTo>
                  <a:pt x="684" y="404"/>
                </a:lnTo>
                <a:lnTo>
                  <a:pt x="681" y="404"/>
                </a:lnTo>
                <a:lnTo>
                  <a:pt x="676" y="391"/>
                </a:lnTo>
                <a:lnTo>
                  <a:pt x="669" y="378"/>
                </a:lnTo>
                <a:lnTo>
                  <a:pt x="665" y="384"/>
                </a:lnTo>
                <a:lnTo>
                  <a:pt x="660" y="384"/>
                </a:lnTo>
                <a:lnTo>
                  <a:pt x="652" y="387"/>
                </a:lnTo>
                <a:lnTo>
                  <a:pt x="648" y="393"/>
                </a:lnTo>
                <a:lnTo>
                  <a:pt x="642" y="390"/>
                </a:lnTo>
                <a:lnTo>
                  <a:pt x="641" y="384"/>
                </a:lnTo>
                <a:lnTo>
                  <a:pt x="645" y="385"/>
                </a:lnTo>
                <a:lnTo>
                  <a:pt x="649" y="381"/>
                </a:lnTo>
                <a:lnTo>
                  <a:pt x="655" y="377"/>
                </a:lnTo>
                <a:lnTo>
                  <a:pt x="662" y="373"/>
                </a:lnTo>
                <a:lnTo>
                  <a:pt x="666" y="367"/>
                </a:lnTo>
                <a:lnTo>
                  <a:pt x="660" y="363"/>
                </a:lnTo>
                <a:lnTo>
                  <a:pt x="648" y="352"/>
                </a:lnTo>
                <a:lnTo>
                  <a:pt x="636" y="341"/>
                </a:lnTo>
                <a:lnTo>
                  <a:pt x="632" y="336"/>
                </a:lnTo>
                <a:lnTo>
                  <a:pt x="631" y="330"/>
                </a:lnTo>
                <a:lnTo>
                  <a:pt x="638" y="337"/>
                </a:lnTo>
                <a:lnTo>
                  <a:pt x="648" y="341"/>
                </a:lnTo>
                <a:lnTo>
                  <a:pt x="648" y="344"/>
                </a:lnTo>
                <a:lnTo>
                  <a:pt x="651" y="346"/>
                </a:lnTo>
                <a:lnTo>
                  <a:pt x="651" y="346"/>
                </a:lnTo>
                <a:lnTo>
                  <a:pt x="659" y="353"/>
                </a:lnTo>
                <a:lnTo>
                  <a:pt x="667" y="360"/>
                </a:lnTo>
                <a:lnTo>
                  <a:pt x="671" y="360"/>
                </a:lnTo>
                <a:lnTo>
                  <a:pt x="674" y="359"/>
                </a:lnTo>
                <a:lnTo>
                  <a:pt x="677" y="357"/>
                </a:lnTo>
                <a:lnTo>
                  <a:pt x="680" y="357"/>
                </a:lnTo>
                <a:lnTo>
                  <a:pt x="679" y="353"/>
                </a:lnTo>
                <a:lnTo>
                  <a:pt x="677" y="350"/>
                </a:lnTo>
                <a:lnTo>
                  <a:pt x="667" y="341"/>
                </a:lnTo>
                <a:lnTo>
                  <a:pt x="658" y="330"/>
                </a:lnTo>
                <a:lnTo>
                  <a:pt x="656" y="328"/>
                </a:lnTo>
                <a:lnTo>
                  <a:pt x="653" y="328"/>
                </a:lnTo>
                <a:lnTo>
                  <a:pt x="651" y="322"/>
                </a:lnTo>
                <a:lnTo>
                  <a:pt x="646" y="317"/>
                </a:lnTo>
                <a:lnTo>
                  <a:pt x="641" y="311"/>
                </a:lnTo>
                <a:lnTo>
                  <a:pt x="636" y="304"/>
                </a:lnTo>
                <a:lnTo>
                  <a:pt x="632" y="301"/>
                </a:lnTo>
                <a:lnTo>
                  <a:pt x="629" y="297"/>
                </a:lnTo>
                <a:lnTo>
                  <a:pt x="632" y="301"/>
                </a:lnTo>
                <a:lnTo>
                  <a:pt x="636" y="304"/>
                </a:lnTo>
                <a:lnTo>
                  <a:pt x="637" y="303"/>
                </a:lnTo>
                <a:lnTo>
                  <a:pt x="637" y="301"/>
                </a:lnTo>
                <a:lnTo>
                  <a:pt x="638" y="302"/>
                </a:lnTo>
                <a:lnTo>
                  <a:pt x="639" y="302"/>
                </a:lnTo>
                <a:lnTo>
                  <a:pt x="639" y="306"/>
                </a:lnTo>
                <a:lnTo>
                  <a:pt x="642" y="306"/>
                </a:lnTo>
                <a:lnTo>
                  <a:pt x="646" y="310"/>
                </a:lnTo>
                <a:lnTo>
                  <a:pt x="652" y="314"/>
                </a:lnTo>
                <a:lnTo>
                  <a:pt x="656" y="318"/>
                </a:lnTo>
                <a:lnTo>
                  <a:pt x="660" y="321"/>
                </a:lnTo>
                <a:lnTo>
                  <a:pt x="667" y="332"/>
                </a:lnTo>
                <a:lnTo>
                  <a:pt x="680" y="338"/>
                </a:lnTo>
                <a:lnTo>
                  <a:pt x="683" y="348"/>
                </a:lnTo>
                <a:lnTo>
                  <a:pt x="690" y="353"/>
                </a:lnTo>
                <a:lnTo>
                  <a:pt x="694" y="355"/>
                </a:lnTo>
                <a:lnTo>
                  <a:pt x="697" y="351"/>
                </a:lnTo>
                <a:lnTo>
                  <a:pt x="697" y="341"/>
                </a:lnTo>
                <a:lnTo>
                  <a:pt x="687" y="332"/>
                </a:lnTo>
                <a:lnTo>
                  <a:pt x="685" y="327"/>
                </a:lnTo>
                <a:lnTo>
                  <a:pt x="679" y="327"/>
                </a:lnTo>
                <a:lnTo>
                  <a:pt x="677" y="327"/>
                </a:lnTo>
                <a:lnTo>
                  <a:pt x="677" y="324"/>
                </a:lnTo>
                <a:lnTo>
                  <a:pt x="685" y="315"/>
                </a:lnTo>
                <a:lnTo>
                  <a:pt x="676" y="307"/>
                </a:lnTo>
                <a:lnTo>
                  <a:pt x="674" y="307"/>
                </a:lnTo>
                <a:lnTo>
                  <a:pt x="674" y="306"/>
                </a:lnTo>
                <a:lnTo>
                  <a:pt x="678" y="306"/>
                </a:lnTo>
                <a:lnTo>
                  <a:pt x="683" y="306"/>
                </a:lnTo>
                <a:lnTo>
                  <a:pt x="686" y="307"/>
                </a:lnTo>
                <a:lnTo>
                  <a:pt x="690" y="306"/>
                </a:lnTo>
                <a:lnTo>
                  <a:pt x="693" y="303"/>
                </a:lnTo>
                <a:lnTo>
                  <a:pt x="697" y="303"/>
                </a:lnTo>
                <a:lnTo>
                  <a:pt x="697" y="306"/>
                </a:lnTo>
                <a:lnTo>
                  <a:pt x="694" y="308"/>
                </a:lnTo>
                <a:lnTo>
                  <a:pt x="696" y="314"/>
                </a:lnTo>
                <a:lnTo>
                  <a:pt x="700" y="317"/>
                </a:lnTo>
                <a:lnTo>
                  <a:pt x="704" y="318"/>
                </a:lnTo>
                <a:lnTo>
                  <a:pt x="706" y="316"/>
                </a:lnTo>
                <a:lnTo>
                  <a:pt x="707" y="311"/>
                </a:lnTo>
                <a:lnTo>
                  <a:pt x="705" y="308"/>
                </a:lnTo>
                <a:lnTo>
                  <a:pt x="703" y="304"/>
                </a:lnTo>
                <a:lnTo>
                  <a:pt x="701" y="301"/>
                </a:lnTo>
                <a:lnTo>
                  <a:pt x="690" y="279"/>
                </a:lnTo>
                <a:lnTo>
                  <a:pt x="670" y="265"/>
                </a:lnTo>
                <a:lnTo>
                  <a:pt x="671" y="260"/>
                </a:lnTo>
                <a:lnTo>
                  <a:pt x="674" y="257"/>
                </a:lnTo>
                <a:lnTo>
                  <a:pt x="676" y="255"/>
                </a:lnTo>
                <a:lnTo>
                  <a:pt x="677" y="254"/>
                </a:lnTo>
                <a:lnTo>
                  <a:pt x="676" y="252"/>
                </a:lnTo>
                <a:lnTo>
                  <a:pt x="674" y="251"/>
                </a:lnTo>
                <a:lnTo>
                  <a:pt x="676" y="252"/>
                </a:lnTo>
                <a:lnTo>
                  <a:pt x="677" y="254"/>
                </a:lnTo>
                <a:lnTo>
                  <a:pt x="681" y="253"/>
                </a:lnTo>
                <a:lnTo>
                  <a:pt x="685" y="254"/>
                </a:lnTo>
                <a:lnTo>
                  <a:pt x="687" y="248"/>
                </a:lnTo>
                <a:lnTo>
                  <a:pt x="687" y="241"/>
                </a:lnTo>
                <a:lnTo>
                  <a:pt x="687" y="248"/>
                </a:lnTo>
                <a:lnTo>
                  <a:pt x="685" y="254"/>
                </a:lnTo>
                <a:lnTo>
                  <a:pt x="694" y="262"/>
                </a:lnTo>
                <a:lnTo>
                  <a:pt x="707" y="254"/>
                </a:lnTo>
                <a:lnTo>
                  <a:pt x="711" y="253"/>
                </a:lnTo>
                <a:lnTo>
                  <a:pt x="713" y="251"/>
                </a:lnTo>
                <a:lnTo>
                  <a:pt x="714" y="250"/>
                </a:lnTo>
                <a:lnTo>
                  <a:pt x="715" y="250"/>
                </a:lnTo>
                <a:lnTo>
                  <a:pt x="717" y="251"/>
                </a:lnTo>
                <a:lnTo>
                  <a:pt x="717" y="253"/>
                </a:lnTo>
                <a:lnTo>
                  <a:pt x="717" y="260"/>
                </a:lnTo>
                <a:lnTo>
                  <a:pt x="722" y="262"/>
                </a:lnTo>
                <a:lnTo>
                  <a:pt x="727" y="265"/>
                </a:lnTo>
                <a:lnTo>
                  <a:pt x="724" y="268"/>
                </a:lnTo>
                <a:lnTo>
                  <a:pt x="721" y="268"/>
                </a:lnTo>
                <a:lnTo>
                  <a:pt x="719" y="267"/>
                </a:lnTo>
                <a:lnTo>
                  <a:pt x="713" y="264"/>
                </a:lnTo>
                <a:lnTo>
                  <a:pt x="707" y="267"/>
                </a:lnTo>
                <a:lnTo>
                  <a:pt x="701" y="273"/>
                </a:lnTo>
                <a:lnTo>
                  <a:pt x="698" y="278"/>
                </a:lnTo>
                <a:lnTo>
                  <a:pt x="703" y="292"/>
                </a:lnTo>
                <a:lnTo>
                  <a:pt x="713" y="302"/>
                </a:lnTo>
                <a:lnTo>
                  <a:pt x="721" y="311"/>
                </a:lnTo>
                <a:lnTo>
                  <a:pt x="733" y="313"/>
                </a:lnTo>
                <a:lnTo>
                  <a:pt x="736" y="311"/>
                </a:lnTo>
                <a:lnTo>
                  <a:pt x="740" y="313"/>
                </a:lnTo>
                <a:lnTo>
                  <a:pt x="740" y="315"/>
                </a:lnTo>
                <a:lnTo>
                  <a:pt x="740" y="316"/>
                </a:lnTo>
                <a:lnTo>
                  <a:pt x="736" y="325"/>
                </a:lnTo>
                <a:lnTo>
                  <a:pt x="742" y="332"/>
                </a:lnTo>
                <a:lnTo>
                  <a:pt x="745" y="337"/>
                </a:lnTo>
                <a:lnTo>
                  <a:pt x="743" y="341"/>
                </a:lnTo>
                <a:lnTo>
                  <a:pt x="733" y="332"/>
                </a:lnTo>
                <a:lnTo>
                  <a:pt x="724" y="324"/>
                </a:lnTo>
                <a:lnTo>
                  <a:pt x="718" y="320"/>
                </a:lnTo>
                <a:lnTo>
                  <a:pt x="710" y="318"/>
                </a:lnTo>
                <a:lnTo>
                  <a:pt x="715" y="329"/>
                </a:lnTo>
                <a:lnTo>
                  <a:pt x="713" y="341"/>
                </a:lnTo>
                <a:lnTo>
                  <a:pt x="713" y="342"/>
                </a:lnTo>
                <a:lnTo>
                  <a:pt x="712" y="344"/>
                </a:lnTo>
                <a:lnTo>
                  <a:pt x="710" y="342"/>
                </a:lnTo>
                <a:lnTo>
                  <a:pt x="707" y="338"/>
                </a:lnTo>
                <a:lnTo>
                  <a:pt x="708" y="328"/>
                </a:lnTo>
                <a:lnTo>
                  <a:pt x="691" y="320"/>
                </a:lnTo>
                <a:lnTo>
                  <a:pt x="693" y="329"/>
                </a:lnTo>
                <a:lnTo>
                  <a:pt x="700" y="335"/>
                </a:lnTo>
                <a:lnTo>
                  <a:pt x="701" y="337"/>
                </a:lnTo>
                <a:lnTo>
                  <a:pt x="701" y="338"/>
                </a:lnTo>
                <a:lnTo>
                  <a:pt x="701" y="338"/>
                </a:lnTo>
                <a:lnTo>
                  <a:pt x="706" y="345"/>
                </a:lnTo>
                <a:lnTo>
                  <a:pt x="713" y="350"/>
                </a:lnTo>
                <a:lnTo>
                  <a:pt x="713" y="350"/>
                </a:lnTo>
                <a:lnTo>
                  <a:pt x="713" y="351"/>
                </a:lnTo>
                <a:lnTo>
                  <a:pt x="710" y="351"/>
                </a:lnTo>
                <a:lnTo>
                  <a:pt x="705" y="351"/>
                </a:lnTo>
                <a:lnTo>
                  <a:pt x="701" y="352"/>
                </a:lnTo>
                <a:lnTo>
                  <a:pt x="701" y="357"/>
                </a:lnTo>
                <a:lnTo>
                  <a:pt x="701" y="357"/>
                </a:lnTo>
                <a:lnTo>
                  <a:pt x="698" y="357"/>
                </a:lnTo>
                <a:lnTo>
                  <a:pt x="696" y="359"/>
                </a:lnTo>
                <a:lnTo>
                  <a:pt x="697" y="363"/>
                </a:lnTo>
                <a:lnTo>
                  <a:pt x="700" y="364"/>
                </a:lnTo>
                <a:lnTo>
                  <a:pt x="705" y="369"/>
                </a:lnTo>
                <a:lnTo>
                  <a:pt x="713" y="371"/>
                </a:lnTo>
                <a:lnTo>
                  <a:pt x="712" y="371"/>
                </a:lnTo>
                <a:lnTo>
                  <a:pt x="712" y="370"/>
                </a:lnTo>
                <a:lnTo>
                  <a:pt x="712" y="371"/>
                </a:lnTo>
                <a:lnTo>
                  <a:pt x="713" y="371"/>
                </a:lnTo>
                <a:lnTo>
                  <a:pt x="714" y="373"/>
                </a:lnTo>
                <a:lnTo>
                  <a:pt x="715" y="374"/>
                </a:lnTo>
                <a:lnTo>
                  <a:pt x="718" y="378"/>
                </a:lnTo>
                <a:lnTo>
                  <a:pt x="721" y="378"/>
                </a:lnTo>
                <a:lnTo>
                  <a:pt x="722" y="380"/>
                </a:lnTo>
                <a:lnTo>
                  <a:pt x="722" y="384"/>
                </a:lnTo>
                <a:lnTo>
                  <a:pt x="720" y="384"/>
                </a:lnTo>
                <a:lnTo>
                  <a:pt x="718" y="384"/>
                </a:lnTo>
                <a:lnTo>
                  <a:pt x="710" y="377"/>
                </a:lnTo>
                <a:lnTo>
                  <a:pt x="700" y="370"/>
                </a:lnTo>
                <a:lnTo>
                  <a:pt x="691" y="362"/>
                </a:lnTo>
                <a:lnTo>
                  <a:pt x="680" y="357"/>
                </a:lnTo>
                <a:lnTo>
                  <a:pt x="680" y="357"/>
                </a:lnTo>
                <a:lnTo>
                  <a:pt x="680" y="357"/>
                </a:lnTo>
                <a:lnTo>
                  <a:pt x="680" y="357"/>
                </a:lnTo>
                <a:lnTo>
                  <a:pt x="680" y="357"/>
                </a:lnTo>
                <a:close/>
                <a:moveTo>
                  <a:pt x="1023" y="349"/>
                </a:moveTo>
                <a:lnTo>
                  <a:pt x="1023" y="349"/>
                </a:lnTo>
                <a:lnTo>
                  <a:pt x="1023" y="349"/>
                </a:lnTo>
                <a:lnTo>
                  <a:pt x="1021" y="342"/>
                </a:lnTo>
                <a:lnTo>
                  <a:pt x="1015" y="336"/>
                </a:lnTo>
                <a:lnTo>
                  <a:pt x="1016" y="345"/>
                </a:lnTo>
                <a:lnTo>
                  <a:pt x="1023" y="349"/>
                </a:lnTo>
                <a:lnTo>
                  <a:pt x="1023" y="349"/>
                </a:lnTo>
                <a:lnTo>
                  <a:pt x="1023" y="349"/>
                </a:lnTo>
                <a:lnTo>
                  <a:pt x="1023" y="349"/>
                </a:lnTo>
                <a:lnTo>
                  <a:pt x="1024" y="353"/>
                </a:lnTo>
                <a:lnTo>
                  <a:pt x="1019" y="355"/>
                </a:lnTo>
                <a:lnTo>
                  <a:pt x="1012" y="356"/>
                </a:lnTo>
                <a:lnTo>
                  <a:pt x="1005" y="359"/>
                </a:lnTo>
                <a:lnTo>
                  <a:pt x="1005" y="353"/>
                </a:lnTo>
                <a:lnTo>
                  <a:pt x="1004" y="349"/>
                </a:lnTo>
                <a:lnTo>
                  <a:pt x="1005" y="349"/>
                </a:lnTo>
                <a:lnTo>
                  <a:pt x="1007" y="349"/>
                </a:lnTo>
                <a:lnTo>
                  <a:pt x="1005" y="348"/>
                </a:lnTo>
                <a:lnTo>
                  <a:pt x="1005" y="345"/>
                </a:lnTo>
                <a:lnTo>
                  <a:pt x="1005" y="348"/>
                </a:lnTo>
                <a:lnTo>
                  <a:pt x="1007" y="349"/>
                </a:lnTo>
                <a:lnTo>
                  <a:pt x="1010" y="348"/>
                </a:lnTo>
                <a:lnTo>
                  <a:pt x="1009" y="344"/>
                </a:lnTo>
                <a:lnTo>
                  <a:pt x="1007" y="336"/>
                </a:lnTo>
                <a:lnTo>
                  <a:pt x="1000" y="334"/>
                </a:lnTo>
                <a:lnTo>
                  <a:pt x="1000" y="327"/>
                </a:lnTo>
                <a:lnTo>
                  <a:pt x="998" y="321"/>
                </a:lnTo>
                <a:lnTo>
                  <a:pt x="991" y="313"/>
                </a:lnTo>
                <a:lnTo>
                  <a:pt x="981" y="314"/>
                </a:lnTo>
                <a:lnTo>
                  <a:pt x="976" y="315"/>
                </a:lnTo>
                <a:lnTo>
                  <a:pt x="974" y="311"/>
                </a:lnTo>
                <a:lnTo>
                  <a:pt x="973" y="309"/>
                </a:lnTo>
                <a:lnTo>
                  <a:pt x="976" y="307"/>
                </a:lnTo>
                <a:lnTo>
                  <a:pt x="979" y="302"/>
                </a:lnTo>
                <a:lnTo>
                  <a:pt x="977" y="297"/>
                </a:lnTo>
                <a:lnTo>
                  <a:pt x="977" y="294"/>
                </a:lnTo>
                <a:lnTo>
                  <a:pt x="980" y="292"/>
                </a:lnTo>
                <a:lnTo>
                  <a:pt x="983" y="293"/>
                </a:lnTo>
                <a:lnTo>
                  <a:pt x="983" y="295"/>
                </a:lnTo>
                <a:lnTo>
                  <a:pt x="990" y="306"/>
                </a:lnTo>
                <a:lnTo>
                  <a:pt x="1002" y="309"/>
                </a:lnTo>
                <a:lnTo>
                  <a:pt x="1010" y="308"/>
                </a:lnTo>
                <a:lnTo>
                  <a:pt x="1017" y="315"/>
                </a:lnTo>
                <a:lnTo>
                  <a:pt x="1021" y="317"/>
                </a:lnTo>
                <a:lnTo>
                  <a:pt x="1024" y="317"/>
                </a:lnTo>
                <a:lnTo>
                  <a:pt x="1022" y="318"/>
                </a:lnTo>
                <a:lnTo>
                  <a:pt x="1019" y="318"/>
                </a:lnTo>
                <a:lnTo>
                  <a:pt x="1017" y="320"/>
                </a:lnTo>
                <a:lnTo>
                  <a:pt x="1016" y="323"/>
                </a:lnTo>
                <a:lnTo>
                  <a:pt x="1016" y="325"/>
                </a:lnTo>
                <a:lnTo>
                  <a:pt x="1018" y="328"/>
                </a:lnTo>
                <a:lnTo>
                  <a:pt x="1019" y="328"/>
                </a:lnTo>
                <a:lnTo>
                  <a:pt x="1019" y="328"/>
                </a:lnTo>
                <a:lnTo>
                  <a:pt x="1019" y="328"/>
                </a:lnTo>
                <a:lnTo>
                  <a:pt x="1018" y="328"/>
                </a:lnTo>
                <a:lnTo>
                  <a:pt x="1021" y="329"/>
                </a:lnTo>
                <a:lnTo>
                  <a:pt x="1022" y="330"/>
                </a:lnTo>
                <a:lnTo>
                  <a:pt x="1023" y="332"/>
                </a:lnTo>
                <a:lnTo>
                  <a:pt x="1026" y="334"/>
                </a:lnTo>
                <a:lnTo>
                  <a:pt x="1026" y="330"/>
                </a:lnTo>
                <a:lnTo>
                  <a:pt x="1026" y="328"/>
                </a:lnTo>
                <a:lnTo>
                  <a:pt x="1026" y="330"/>
                </a:lnTo>
                <a:lnTo>
                  <a:pt x="1026" y="334"/>
                </a:lnTo>
                <a:lnTo>
                  <a:pt x="1029" y="335"/>
                </a:lnTo>
                <a:lnTo>
                  <a:pt x="1031" y="335"/>
                </a:lnTo>
                <a:lnTo>
                  <a:pt x="1031" y="339"/>
                </a:lnTo>
                <a:lnTo>
                  <a:pt x="1031" y="344"/>
                </a:lnTo>
                <a:lnTo>
                  <a:pt x="1029" y="344"/>
                </a:lnTo>
                <a:lnTo>
                  <a:pt x="1025" y="342"/>
                </a:lnTo>
                <a:lnTo>
                  <a:pt x="1025" y="345"/>
                </a:lnTo>
                <a:lnTo>
                  <a:pt x="1025" y="349"/>
                </a:lnTo>
                <a:lnTo>
                  <a:pt x="1024" y="349"/>
                </a:lnTo>
                <a:lnTo>
                  <a:pt x="1023" y="349"/>
                </a:lnTo>
                <a:lnTo>
                  <a:pt x="1023" y="349"/>
                </a:lnTo>
                <a:close/>
                <a:moveTo>
                  <a:pt x="133" y="357"/>
                </a:moveTo>
                <a:lnTo>
                  <a:pt x="133" y="357"/>
                </a:lnTo>
                <a:lnTo>
                  <a:pt x="133" y="357"/>
                </a:lnTo>
                <a:lnTo>
                  <a:pt x="130" y="352"/>
                </a:lnTo>
                <a:lnTo>
                  <a:pt x="127" y="346"/>
                </a:lnTo>
                <a:lnTo>
                  <a:pt x="131" y="344"/>
                </a:lnTo>
                <a:lnTo>
                  <a:pt x="134" y="344"/>
                </a:lnTo>
                <a:lnTo>
                  <a:pt x="134" y="342"/>
                </a:lnTo>
                <a:lnTo>
                  <a:pt x="134" y="339"/>
                </a:lnTo>
                <a:lnTo>
                  <a:pt x="134" y="342"/>
                </a:lnTo>
                <a:lnTo>
                  <a:pt x="134" y="344"/>
                </a:lnTo>
                <a:lnTo>
                  <a:pt x="135" y="348"/>
                </a:lnTo>
                <a:lnTo>
                  <a:pt x="137" y="351"/>
                </a:lnTo>
                <a:lnTo>
                  <a:pt x="138" y="353"/>
                </a:lnTo>
                <a:lnTo>
                  <a:pt x="138" y="357"/>
                </a:lnTo>
                <a:lnTo>
                  <a:pt x="138" y="357"/>
                </a:lnTo>
                <a:lnTo>
                  <a:pt x="138" y="357"/>
                </a:lnTo>
                <a:lnTo>
                  <a:pt x="138" y="357"/>
                </a:lnTo>
                <a:lnTo>
                  <a:pt x="138" y="357"/>
                </a:lnTo>
                <a:lnTo>
                  <a:pt x="138" y="357"/>
                </a:lnTo>
                <a:lnTo>
                  <a:pt x="153" y="358"/>
                </a:lnTo>
                <a:lnTo>
                  <a:pt x="166" y="369"/>
                </a:lnTo>
                <a:lnTo>
                  <a:pt x="153" y="372"/>
                </a:lnTo>
                <a:lnTo>
                  <a:pt x="141" y="378"/>
                </a:lnTo>
                <a:lnTo>
                  <a:pt x="144" y="371"/>
                </a:lnTo>
                <a:lnTo>
                  <a:pt x="148" y="366"/>
                </a:lnTo>
                <a:lnTo>
                  <a:pt x="149" y="365"/>
                </a:lnTo>
                <a:lnTo>
                  <a:pt x="149" y="363"/>
                </a:lnTo>
                <a:lnTo>
                  <a:pt x="148" y="362"/>
                </a:lnTo>
                <a:lnTo>
                  <a:pt x="147" y="362"/>
                </a:lnTo>
                <a:lnTo>
                  <a:pt x="140" y="364"/>
                </a:lnTo>
                <a:lnTo>
                  <a:pt x="133" y="360"/>
                </a:lnTo>
                <a:lnTo>
                  <a:pt x="133" y="358"/>
                </a:lnTo>
                <a:lnTo>
                  <a:pt x="133" y="357"/>
                </a:lnTo>
                <a:lnTo>
                  <a:pt x="133" y="357"/>
                </a:lnTo>
                <a:lnTo>
                  <a:pt x="133" y="357"/>
                </a:lnTo>
                <a:lnTo>
                  <a:pt x="133" y="357"/>
                </a:lnTo>
                <a:lnTo>
                  <a:pt x="133" y="356"/>
                </a:lnTo>
                <a:lnTo>
                  <a:pt x="133" y="356"/>
                </a:lnTo>
                <a:lnTo>
                  <a:pt x="134" y="356"/>
                </a:lnTo>
                <a:lnTo>
                  <a:pt x="133" y="356"/>
                </a:lnTo>
                <a:lnTo>
                  <a:pt x="133" y="357"/>
                </a:lnTo>
                <a:close/>
                <a:moveTo>
                  <a:pt x="1247" y="552"/>
                </a:moveTo>
                <a:lnTo>
                  <a:pt x="1249" y="555"/>
                </a:lnTo>
                <a:lnTo>
                  <a:pt x="1252" y="557"/>
                </a:lnTo>
                <a:lnTo>
                  <a:pt x="1256" y="552"/>
                </a:lnTo>
                <a:lnTo>
                  <a:pt x="1262" y="551"/>
                </a:lnTo>
                <a:lnTo>
                  <a:pt x="1264" y="543"/>
                </a:lnTo>
                <a:lnTo>
                  <a:pt x="1269" y="534"/>
                </a:lnTo>
                <a:lnTo>
                  <a:pt x="1273" y="525"/>
                </a:lnTo>
                <a:lnTo>
                  <a:pt x="1272" y="513"/>
                </a:lnTo>
                <a:lnTo>
                  <a:pt x="1263" y="529"/>
                </a:lnTo>
                <a:lnTo>
                  <a:pt x="1253" y="544"/>
                </a:lnTo>
                <a:lnTo>
                  <a:pt x="1251" y="548"/>
                </a:lnTo>
                <a:lnTo>
                  <a:pt x="1247" y="552"/>
                </a:lnTo>
                <a:close/>
                <a:moveTo>
                  <a:pt x="1104" y="1155"/>
                </a:moveTo>
                <a:lnTo>
                  <a:pt x="1104" y="1155"/>
                </a:lnTo>
                <a:lnTo>
                  <a:pt x="1104" y="1155"/>
                </a:lnTo>
                <a:lnTo>
                  <a:pt x="1104" y="1155"/>
                </a:lnTo>
                <a:lnTo>
                  <a:pt x="1104" y="1155"/>
                </a:lnTo>
                <a:lnTo>
                  <a:pt x="1104" y="1155"/>
                </a:lnTo>
                <a:lnTo>
                  <a:pt x="1104" y="1154"/>
                </a:lnTo>
                <a:lnTo>
                  <a:pt x="1104" y="1155"/>
                </a:lnTo>
                <a:lnTo>
                  <a:pt x="1104" y="1155"/>
                </a:lnTo>
                <a:close/>
                <a:moveTo>
                  <a:pt x="1107" y="1232"/>
                </a:moveTo>
                <a:lnTo>
                  <a:pt x="1107" y="1232"/>
                </a:lnTo>
                <a:lnTo>
                  <a:pt x="1107" y="1232"/>
                </a:lnTo>
                <a:lnTo>
                  <a:pt x="1107" y="1232"/>
                </a:lnTo>
                <a:lnTo>
                  <a:pt x="1107" y="1233"/>
                </a:lnTo>
                <a:lnTo>
                  <a:pt x="1107" y="1233"/>
                </a:lnTo>
                <a:lnTo>
                  <a:pt x="1107" y="1233"/>
                </a:lnTo>
                <a:lnTo>
                  <a:pt x="1107" y="1232"/>
                </a:lnTo>
                <a:lnTo>
                  <a:pt x="1107" y="1232"/>
                </a:lnTo>
                <a:close/>
                <a:moveTo>
                  <a:pt x="1912" y="597"/>
                </a:moveTo>
                <a:lnTo>
                  <a:pt x="1912" y="597"/>
                </a:lnTo>
                <a:lnTo>
                  <a:pt x="1912" y="599"/>
                </a:lnTo>
                <a:lnTo>
                  <a:pt x="1912" y="599"/>
                </a:lnTo>
                <a:lnTo>
                  <a:pt x="1912" y="599"/>
                </a:lnTo>
                <a:lnTo>
                  <a:pt x="1912" y="599"/>
                </a:lnTo>
                <a:lnTo>
                  <a:pt x="1912" y="597"/>
                </a:lnTo>
                <a:lnTo>
                  <a:pt x="1912" y="597"/>
                </a:lnTo>
                <a:close/>
                <a:moveTo>
                  <a:pt x="1830" y="482"/>
                </a:moveTo>
                <a:lnTo>
                  <a:pt x="1826" y="488"/>
                </a:lnTo>
                <a:lnTo>
                  <a:pt x="1829" y="495"/>
                </a:lnTo>
                <a:lnTo>
                  <a:pt x="1831" y="490"/>
                </a:lnTo>
                <a:lnTo>
                  <a:pt x="1833" y="485"/>
                </a:lnTo>
                <a:lnTo>
                  <a:pt x="1833" y="483"/>
                </a:lnTo>
                <a:lnTo>
                  <a:pt x="1833" y="482"/>
                </a:lnTo>
                <a:lnTo>
                  <a:pt x="1831" y="481"/>
                </a:lnTo>
                <a:lnTo>
                  <a:pt x="1830" y="482"/>
                </a:lnTo>
                <a:close/>
                <a:moveTo>
                  <a:pt x="241" y="1152"/>
                </a:moveTo>
                <a:lnTo>
                  <a:pt x="241" y="1152"/>
                </a:lnTo>
                <a:lnTo>
                  <a:pt x="242" y="1152"/>
                </a:lnTo>
                <a:lnTo>
                  <a:pt x="242" y="1152"/>
                </a:lnTo>
                <a:lnTo>
                  <a:pt x="242" y="1152"/>
                </a:lnTo>
                <a:lnTo>
                  <a:pt x="246" y="1153"/>
                </a:lnTo>
                <a:lnTo>
                  <a:pt x="251" y="1153"/>
                </a:lnTo>
                <a:lnTo>
                  <a:pt x="255" y="1152"/>
                </a:lnTo>
                <a:lnTo>
                  <a:pt x="257" y="1153"/>
                </a:lnTo>
                <a:lnTo>
                  <a:pt x="256" y="1155"/>
                </a:lnTo>
                <a:lnTo>
                  <a:pt x="254" y="1157"/>
                </a:lnTo>
                <a:lnTo>
                  <a:pt x="251" y="1159"/>
                </a:lnTo>
                <a:lnTo>
                  <a:pt x="250" y="1160"/>
                </a:lnTo>
                <a:lnTo>
                  <a:pt x="245" y="1160"/>
                </a:lnTo>
                <a:lnTo>
                  <a:pt x="241" y="1160"/>
                </a:lnTo>
                <a:lnTo>
                  <a:pt x="241" y="1157"/>
                </a:lnTo>
                <a:lnTo>
                  <a:pt x="239" y="1156"/>
                </a:lnTo>
                <a:lnTo>
                  <a:pt x="231" y="1156"/>
                </a:lnTo>
                <a:lnTo>
                  <a:pt x="223" y="1160"/>
                </a:lnTo>
                <a:lnTo>
                  <a:pt x="214" y="1162"/>
                </a:lnTo>
                <a:lnTo>
                  <a:pt x="203" y="1161"/>
                </a:lnTo>
                <a:lnTo>
                  <a:pt x="207" y="1156"/>
                </a:lnTo>
                <a:lnTo>
                  <a:pt x="211" y="1156"/>
                </a:lnTo>
                <a:lnTo>
                  <a:pt x="213" y="1148"/>
                </a:lnTo>
                <a:lnTo>
                  <a:pt x="220" y="1143"/>
                </a:lnTo>
                <a:lnTo>
                  <a:pt x="220" y="1146"/>
                </a:lnTo>
                <a:lnTo>
                  <a:pt x="218" y="1149"/>
                </a:lnTo>
                <a:lnTo>
                  <a:pt x="218" y="1152"/>
                </a:lnTo>
                <a:lnTo>
                  <a:pt x="220" y="1154"/>
                </a:lnTo>
                <a:lnTo>
                  <a:pt x="222" y="1155"/>
                </a:lnTo>
                <a:lnTo>
                  <a:pt x="224" y="1154"/>
                </a:lnTo>
                <a:lnTo>
                  <a:pt x="232" y="1148"/>
                </a:lnTo>
                <a:lnTo>
                  <a:pt x="241" y="1146"/>
                </a:lnTo>
                <a:lnTo>
                  <a:pt x="242" y="1142"/>
                </a:lnTo>
                <a:lnTo>
                  <a:pt x="244" y="1141"/>
                </a:lnTo>
                <a:lnTo>
                  <a:pt x="242" y="1142"/>
                </a:lnTo>
                <a:lnTo>
                  <a:pt x="241" y="1146"/>
                </a:lnTo>
                <a:lnTo>
                  <a:pt x="241" y="1146"/>
                </a:lnTo>
                <a:lnTo>
                  <a:pt x="242" y="1146"/>
                </a:lnTo>
                <a:lnTo>
                  <a:pt x="242" y="1149"/>
                </a:lnTo>
                <a:lnTo>
                  <a:pt x="242" y="1152"/>
                </a:lnTo>
                <a:lnTo>
                  <a:pt x="242" y="1152"/>
                </a:lnTo>
                <a:lnTo>
                  <a:pt x="242" y="1152"/>
                </a:lnTo>
                <a:lnTo>
                  <a:pt x="241" y="1152"/>
                </a:lnTo>
                <a:lnTo>
                  <a:pt x="241" y="1152"/>
                </a:lnTo>
                <a:close/>
                <a:moveTo>
                  <a:pt x="572" y="1387"/>
                </a:moveTo>
                <a:lnTo>
                  <a:pt x="572" y="1386"/>
                </a:lnTo>
                <a:lnTo>
                  <a:pt x="572" y="1386"/>
                </a:lnTo>
                <a:lnTo>
                  <a:pt x="570" y="1385"/>
                </a:lnTo>
                <a:lnTo>
                  <a:pt x="570" y="1386"/>
                </a:lnTo>
                <a:lnTo>
                  <a:pt x="570" y="1386"/>
                </a:lnTo>
                <a:lnTo>
                  <a:pt x="570" y="1387"/>
                </a:lnTo>
                <a:lnTo>
                  <a:pt x="570" y="1389"/>
                </a:lnTo>
                <a:lnTo>
                  <a:pt x="572" y="1387"/>
                </a:lnTo>
                <a:close/>
                <a:moveTo>
                  <a:pt x="517" y="1378"/>
                </a:moveTo>
                <a:lnTo>
                  <a:pt x="518" y="1377"/>
                </a:lnTo>
                <a:lnTo>
                  <a:pt x="518" y="1375"/>
                </a:lnTo>
                <a:lnTo>
                  <a:pt x="517" y="1368"/>
                </a:lnTo>
                <a:lnTo>
                  <a:pt x="512" y="1363"/>
                </a:lnTo>
                <a:lnTo>
                  <a:pt x="510" y="1364"/>
                </a:lnTo>
                <a:lnTo>
                  <a:pt x="510" y="1365"/>
                </a:lnTo>
                <a:lnTo>
                  <a:pt x="513" y="1372"/>
                </a:lnTo>
                <a:lnTo>
                  <a:pt x="517" y="1378"/>
                </a:lnTo>
                <a:close/>
                <a:moveTo>
                  <a:pt x="464" y="1378"/>
                </a:moveTo>
                <a:lnTo>
                  <a:pt x="464" y="1379"/>
                </a:lnTo>
                <a:lnTo>
                  <a:pt x="464" y="1382"/>
                </a:lnTo>
                <a:lnTo>
                  <a:pt x="469" y="1382"/>
                </a:lnTo>
                <a:lnTo>
                  <a:pt x="473" y="1382"/>
                </a:lnTo>
                <a:lnTo>
                  <a:pt x="477" y="1378"/>
                </a:lnTo>
                <a:lnTo>
                  <a:pt x="479" y="1375"/>
                </a:lnTo>
                <a:lnTo>
                  <a:pt x="478" y="1372"/>
                </a:lnTo>
                <a:lnTo>
                  <a:pt x="478" y="1372"/>
                </a:lnTo>
                <a:lnTo>
                  <a:pt x="471" y="1376"/>
                </a:lnTo>
                <a:lnTo>
                  <a:pt x="464" y="1378"/>
                </a:lnTo>
                <a:close/>
                <a:moveTo>
                  <a:pt x="484" y="1357"/>
                </a:moveTo>
                <a:lnTo>
                  <a:pt x="482" y="1356"/>
                </a:lnTo>
                <a:lnTo>
                  <a:pt x="479" y="1358"/>
                </a:lnTo>
                <a:lnTo>
                  <a:pt x="469" y="1364"/>
                </a:lnTo>
                <a:lnTo>
                  <a:pt x="459" y="1371"/>
                </a:lnTo>
                <a:lnTo>
                  <a:pt x="453" y="1371"/>
                </a:lnTo>
                <a:lnTo>
                  <a:pt x="449" y="1375"/>
                </a:lnTo>
                <a:lnTo>
                  <a:pt x="449" y="1376"/>
                </a:lnTo>
                <a:lnTo>
                  <a:pt x="448" y="1376"/>
                </a:lnTo>
                <a:lnTo>
                  <a:pt x="449" y="1376"/>
                </a:lnTo>
                <a:lnTo>
                  <a:pt x="449" y="1375"/>
                </a:lnTo>
                <a:lnTo>
                  <a:pt x="456" y="1376"/>
                </a:lnTo>
                <a:lnTo>
                  <a:pt x="464" y="1377"/>
                </a:lnTo>
                <a:lnTo>
                  <a:pt x="464" y="1373"/>
                </a:lnTo>
                <a:lnTo>
                  <a:pt x="467" y="1371"/>
                </a:lnTo>
                <a:lnTo>
                  <a:pt x="475" y="1366"/>
                </a:lnTo>
                <a:lnTo>
                  <a:pt x="482" y="1363"/>
                </a:lnTo>
                <a:lnTo>
                  <a:pt x="485" y="1361"/>
                </a:lnTo>
                <a:lnTo>
                  <a:pt x="484" y="1357"/>
                </a:lnTo>
                <a:close/>
                <a:moveTo>
                  <a:pt x="1844" y="162"/>
                </a:moveTo>
                <a:lnTo>
                  <a:pt x="1843" y="162"/>
                </a:lnTo>
                <a:lnTo>
                  <a:pt x="1842" y="162"/>
                </a:lnTo>
                <a:lnTo>
                  <a:pt x="1842" y="162"/>
                </a:lnTo>
                <a:lnTo>
                  <a:pt x="1842" y="163"/>
                </a:lnTo>
                <a:lnTo>
                  <a:pt x="1842" y="163"/>
                </a:lnTo>
                <a:lnTo>
                  <a:pt x="1843" y="163"/>
                </a:lnTo>
                <a:lnTo>
                  <a:pt x="1844" y="163"/>
                </a:lnTo>
                <a:lnTo>
                  <a:pt x="1844" y="162"/>
                </a:lnTo>
                <a:close/>
                <a:moveTo>
                  <a:pt x="1856" y="167"/>
                </a:moveTo>
                <a:lnTo>
                  <a:pt x="1857" y="167"/>
                </a:lnTo>
                <a:lnTo>
                  <a:pt x="1857" y="166"/>
                </a:lnTo>
                <a:lnTo>
                  <a:pt x="1856" y="163"/>
                </a:lnTo>
                <a:lnTo>
                  <a:pt x="1853" y="162"/>
                </a:lnTo>
                <a:lnTo>
                  <a:pt x="1852" y="163"/>
                </a:lnTo>
                <a:lnTo>
                  <a:pt x="1851" y="164"/>
                </a:lnTo>
                <a:lnTo>
                  <a:pt x="1852" y="167"/>
                </a:lnTo>
                <a:lnTo>
                  <a:pt x="1856" y="167"/>
                </a:lnTo>
                <a:close/>
                <a:moveTo>
                  <a:pt x="1787" y="195"/>
                </a:moveTo>
                <a:lnTo>
                  <a:pt x="1787" y="194"/>
                </a:lnTo>
                <a:lnTo>
                  <a:pt x="1785" y="192"/>
                </a:lnTo>
                <a:lnTo>
                  <a:pt x="1783" y="192"/>
                </a:lnTo>
                <a:lnTo>
                  <a:pt x="1782" y="191"/>
                </a:lnTo>
                <a:lnTo>
                  <a:pt x="1778" y="189"/>
                </a:lnTo>
                <a:lnTo>
                  <a:pt x="1775" y="191"/>
                </a:lnTo>
                <a:lnTo>
                  <a:pt x="1776" y="196"/>
                </a:lnTo>
                <a:lnTo>
                  <a:pt x="1780" y="197"/>
                </a:lnTo>
                <a:lnTo>
                  <a:pt x="1784" y="199"/>
                </a:lnTo>
                <a:lnTo>
                  <a:pt x="1787" y="204"/>
                </a:lnTo>
                <a:lnTo>
                  <a:pt x="1789" y="199"/>
                </a:lnTo>
                <a:lnTo>
                  <a:pt x="1787" y="195"/>
                </a:lnTo>
                <a:close/>
                <a:moveTo>
                  <a:pt x="1921" y="416"/>
                </a:moveTo>
                <a:lnTo>
                  <a:pt x="1921" y="416"/>
                </a:lnTo>
                <a:lnTo>
                  <a:pt x="1919" y="415"/>
                </a:lnTo>
                <a:lnTo>
                  <a:pt x="1916" y="415"/>
                </a:lnTo>
                <a:lnTo>
                  <a:pt x="1916" y="418"/>
                </a:lnTo>
                <a:lnTo>
                  <a:pt x="1918" y="420"/>
                </a:lnTo>
                <a:lnTo>
                  <a:pt x="1919" y="421"/>
                </a:lnTo>
                <a:lnTo>
                  <a:pt x="1919" y="423"/>
                </a:lnTo>
                <a:lnTo>
                  <a:pt x="1918" y="423"/>
                </a:lnTo>
                <a:lnTo>
                  <a:pt x="1916" y="425"/>
                </a:lnTo>
                <a:lnTo>
                  <a:pt x="1912" y="427"/>
                </a:lnTo>
                <a:lnTo>
                  <a:pt x="1911" y="432"/>
                </a:lnTo>
                <a:lnTo>
                  <a:pt x="1914" y="434"/>
                </a:lnTo>
                <a:lnTo>
                  <a:pt x="1918" y="434"/>
                </a:lnTo>
                <a:lnTo>
                  <a:pt x="1922" y="434"/>
                </a:lnTo>
                <a:lnTo>
                  <a:pt x="1927" y="432"/>
                </a:lnTo>
                <a:lnTo>
                  <a:pt x="1928" y="436"/>
                </a:lnTo>
                <a:lnTo>
                  <a:pt x="1932" y="440"/>
                </a:lnTo>
                <a:lnTo>
                  <a:pt x="1932" y="443"/>
                </a:lnTo>
                <a:lnTo>
                  <a:pt x="1932" y="447"/>
                </a:lnTo>
                <a:lnTo>
                  <a:pt x="1930" y="454"/>
                </a:lnTo>
                <a:lnTo>
                  <a:pt x="1934" y="460"/>
                </a:lnTo>
                <a:lnTo>
                  <a:pt x="1936" y="469"/>
                </a:lnTo>
                <a:lnTo>
                  <a:pt x="1935" y="478"/>
                </a:lnTo>
                <a:lnTo>
                  <a:pt x="1930" y="464"/>
                </a:lnTo>
                <a:lnTo>
                  <a:pt x="1926" y="449"/>
                </a:lnTo>
                <a:lnTo>
                  <a:pt x="1923" y="455"/>
                </a:lnTo>
                <a:lnTo>
                  <a:pt x="1922" y="460"/>
                </a:lnTo>
                <a:lnTo>
                  <a:pt x="1918" y="450"/>
                </a:lnTo>
                <a:lnTo>
                  <a:pt x="1908" y="448"/>
                </a:lnTo>
                <a:lnTo>
                  <a:pt x="1901" y="455"/>
                </a:lnTo>
                <a:lnTo>
                  <a:pt x="1896" y="464"/>
                </a:lnTo>
                <a:lnTo>
                  <a:pt x="1895" y="456"/>
                </a:lnTo>
                <a:lnTo>
                  <a:pt x="1895" y="448"/>
                </a:lnTo>
                <a:lnTo>
                  <a:pt x="1889" y="450"/>
                </a:lnTo>
                <a:lnTo>
                  <a:pt x="1884" y="450"/>
                </a:lnTo>
                <a:lnTo>
                  <a:pt x="1882" y="455"/>
                </a:lnTo>
                <a:lnTo>
                  <a:pt x="1884" y="460"/>
                </a:lnTo>
                <a:lnTo>
                  <a:pt x="1882" y="455"/>
                </a:lnTo>
                <a:lnTo>
                  <a:pt x="1884" y="450"/>
                </a:lnTo>
                <a:lnTo>
                  <a:pt x="1884" y="441"/>
                </a:lnTo>
                <a:lnTo>
                  <a:pt x="1882" y="432"/>
                </a:lnTo>
                <a:lnTo>
                  <a:pt x="1882" y="429"/>
                </a:lnTo>
                <a:lnTo>
                  <a:pt x="1882" y="427"/>
                </a:lnTo>
                <a:lnTo>
                  <a:pt x="1886" y="427"/>
                </a:lnTo>
                <a:lnTo>
                  <a:pt x="1888" y="426"/>
                </a:lnTo>
                <a:lnTo>
                  <a:pt x="1888" y="421"/>
                </a:lnTo>
                <a:lnTo>
                  <a:pt x="1886" y="416"/>
                </a:lnTo>
                <a:lnTo>
                  <a:pt x="1881" y="413"/>
                </a:lnTo>
                <a:lnTo>
                  <a:pt x="1878" y="408"/>
                </a:lnTo>
                <a:lnTo>
                  <a:pt x="1874" y="400"/>
                </a:lnTo>
                <a:lnTo>
                  <a:pt x="1864" y="401"/>
                </a:lnTo>
                <a:lnTo>
                  <a:pt x="1866" y="406"/>
                </a:lnTo>
                <a:lnTo>
                  <a:pt x="1865" y="408"/>
                </a:lnTo>
                <a:lnTo>
                  <a:pt x="1857" y="406"/>
                </a:lnTo>
                <a:lnTo>
                  <a:pt x="1851" y="400"/>
                </a:lnTo>
                <a:lnTo>
                  <a:pt x="1854" y="398"/>
                </a:lnTo>
                <a:lnTo>
                  <a:pt x="1856" y="394"/>
                </a:lnTo>
                <a:lnTo>
                  <a:pt x="1859" y="394"/>
                </a:lnTo>
                <a:lnTo>
                  <a:pt x="1861" y="393"/>
                </a:lnTo>
                <a:lnTo>
                  <a:pt x="1867" y="391"/>
                </a:lnTo>
                <a:lnTo>
                  <a:pt x="1872" y="394"/>
                </a:lnTo>
                <a:lnTo>
                  <a:pt x="1878" y="390"/>
                </a:lnTo>
                <a:lnTo>
                  <a:pt x="1874" y="384"/>
                </a:lnTo>
                <a:lnTo>
                  <a:pt x="1873" y="384"/>
                </a:lnTo>
                <a:lnTo>
                  <a:pt x="1873" y="384"/>
                </a:lnTo>
                <a:lnTo>
                  <a:pt x="1873" y="384"/>
                </a:lnTo>
                <a:lnTo>
                  <a:pt x="1874" y="384"/>
                </a:lnTo>
                <a:lnTo>
                  <a:pt x="1873" y="380"/>
                </a:lnTo>
                <a:lnTo>
                  <a:pt x="1872" y="378"/>
                </a:lnTo>
                <a:lnTo>
                  <a:pt x="1871" y="378"/>
                </a:lnTo>
                <a:lnTo>
                  <a:pt x="1868" y="378"/>
                </a:lnTo>
                <a:lnTo>
                  <a:pt x="1868" y="380"/>
                </a:lnTo>
                <a:lnTo>
                  <a:pt x="1867" y="381"/>
                </a:lnTo>
                <a:lnTo>
                  <a:pt x="1867" y="380"/>
                </a:lnTo>
                <a:lnTo>
                  <a:pt x="1867" y="378"/>
                </a:lnTo>
                <a:lnTo>
                  <a:pt x="1867" y="378"/>
                </a:lnTo>
                <a:lnTo>
                  <a:pt x="1867" y="378"/>
                </a:lnTo>
                <a:lnTo>
                  <a:pt x="1867" y="378"/>
                </a:lnTo>
                <a:lnTo>
                  <a:pt x="1867" y="378"/>
                </a:lnTo>
                <a:lnTo>
                  <a:pt x="1868" y="378"/>
                </a:lnTo>
                <a:lnTo>
                  <a:pt x="1871" y="378"/>
                </a:lnTo>
                <a:lnTo>
                  <a:pt x="1872" y="378"/>
                </a:lnTo>
                <a:lnTo>
                  <a:pt x="1874" y="371"/>
                </a:lnTo>
                <a:lnTo>
                  <a:pt x="1878" y="365"/>
                </a:lnTo>
                <a:lnTo>
                  <a:pt x="1878" y="366"/>
                </a:lnTo>
                <a:lnTo>
                  <a:pt x="1878" y="366"/>
                </a:lnTo>
                <a:lnTo>
                  <a:pt x="1879" y="366"/>
                </a:lnTo>
                <a:lnTo>
                  <a:pt x="1879" y="365"/>
                </a:lnTo>
                <a:lnTo>
                  <a:pt x="1881" y="357"/>
                </a:lnTo>
                <a:lnTo>
                  <a:pt x="1888" y="352"/>
                </a:lnTo>
                <a:lnTo>
                  <a:pt x="1893" y="348"/>
                </a:lnTo>
                <a:lnTo>
                  <a:pt x="1894" y="342"/>
                </a:lnTo>
                <a:lnTo>
                  <a:pt x="1892" y="335"/>
                </a:lnTo>
                <a:lnTo>
                  <a:pt x="1888" y="328"/>
                </a:lnTo>
                <a:lnTo>
                  <a:pt x="1892" y="323"/>
                </a:lnTo>
                <a:lnTo>
                  <a:pt x="1894" y="320"/>
                </a:lnTo>
                <a:lnTo>
                  <a:pt x="1899" y="327"/>
                </a:lnTo>
                <a:lnTo>
                  <a:pt x="1902" y="332"/>
                </a:lnTo>
                <a:lnTo>
                  <a:pt x="1911" y="345"/>
                </a:lnTo>
                <a:lnTo>
                  <a:pt x="1915" y="359"/>
                </a:lnTo>
                <a:lnTo>
                  <a:pt x="1915" y="357"/>
                </a:lnTo>
                <a:lnTo>
                  <a:pt x="1916" y="353"/>
                </a:lnTo>
                <a:lnTo>
                  <a:pt x="1919" y="358"/>
                </a:lnTo>
                <a:lnTo>
                  <a:pt x="1923" y="363"/>
                </a:lnTo>
                <a:lnTo>
                  <a:pt x="1927" y="356"/>
                </a:lnTo>
                <a:lnTo>
                  <a:pt x="1932" y="351"/>
                </a:lnTo>
                <a:lnTo>
                  <a:pt x="1934" y="351"/>
                </a:lnTo>
                <a:lnTo>
                  <a:pt x="1937" y="349"/>
                </a:lnTo>
                <a:lnTo>
                  <a:pt x="1934" y="350"/>
                </a:lnTo>
                <a:lnTo>
                  <a:pt x="1932" y="351"/>
                </a:lnTo>
                <a:lnTo>
                  <a:pt x="1923" y="350"/>
                </a:lnTo>
                <a:lnTo>
                  <a:pt x="1918" y="344"/>
                </a:lnTo>
                <a:lnTo>
                  <a:pt x="1918" y="338"/>
                </a:lnTo>
                <a:lnTo>
                  <a:pt x="1916" y="331"/>
                </a:lnTo>
                <a:lnTo>
                  <a:pt x="1916" y="330"/>
                </a:lnTo>
                <a:lnTo>
                  <a:pt x="1919" y="330"/>
                </a:lnTo>
                <a:lnTo>
                  <a:pt x="1923" y="330"/>
                </a:lnTo>
                <a:lnTo>
                  <a:pt x="1927" y="330"/>
                </a:lnTo>
                <a:lnTo>
                  <a:pt x="1927" y="332"/>
                </a:lnTo>
                <a:lnTo>
                  <a:pt x="1928" y="336"/>
                </a:lnTo>
                <a:lnTo>
                  <a:pt x="1927" y="342"/>
                </a:lnTo>
                <a:lnTo>
                  <a:pt x="1929" y="345"/>
                </a:lnTo>
                <a:lnTo>
                  <a:pt x="1937" y="346"/>
                </a:lnTo>
                <a:lnTo>
                  <a:pt x="1946" y="343"/>
                </a:lnTo>
                <a:lnTo>
                  <a:pt x="1946" y="342"/>
                </a:lnTo>
                <a:lnTo>
                  <a:pt x="1947" y="342"/>
                </a:lnTo>
                <a:lnTo>
                  <a:pt x="1951" y="338"/>
                </a:lnTo>
                <a:lnTo>
                  <a:pt x="1957" y="336"/>
                </a:lnTo>
                <a:lnTo>
                  <a:pt x="1958" y="343"/>
                </a:lnTo>
                <a:lnTo>
                  <a:pt x="1958" y="351"/>
                </a:lnTo>
                <a:lnTo>
                  <a:pt x="1957" y="364"/>
                </a:lnTo>
                <a:lnTo>
                  <a:pt x="1969" y="374"/>
                </a:lnTo>
                <a:lnTo>
                  <a:pt x="1964" y="380"/>
                </a:lnTo>
                <a:lnTo>
                  <a:pt x="1964" y="388"/>
                </a:lnTo>
                <a:lnTo>
                  <a:pt x="1961" y="385"/>
                </a:lnTo>
                <a:lnTo>
                  <a:pt x="1958" y="381"/>
                </a:lnTo>
                <a:lnTo>
                  <a:pt x="1958" y="379"/>
                </a:lnTo>
                <a:lnTo>
                  <a:pt x="1956" y="379"/>
                </a:lnTo>
                <a:lnTo>
                  <a:pt x="1954" y="379"/>
                </a:lnTo>
                <a:lnTo>
                  <a:pt x="1954" y="381"/>
                </a:lnTo>
                <a:lnTo>
                  <a:pt x="1940" y="383"/>
                </a:lnTo>
                <a:lnTo>
                  <a:pt x="1937" y="373"/>
                </a:lnTo>
                <a:lnTo>
                  <a:pt x="1934" y="372"/>
                </a:lnTo>
                <a:lnTo>
                  <a:pt x="1935" y="373"/>
                </a:lnTo>
                <a:lnTo>
                  <a:pt x="1937" y="373"/>
                </a:lnTo>
                <a:lnTo>
                  <a:pt x="1942" y="373"/>
                </a:lnTo>
                <a:lnTo>
                  <a:pt x="1948" y="373"/>
                </a:lnTo>
                <a:lnTo>
                  <a:pt x="1953" y="373"/>
                </a:lnTo>
                <a:lnTo>
                  <a:pt x="1955" y="369"/>
                </a:lnTo>
                <a:lnTo>
                  <a:pt x="1953" y="364"/>
                </a:lnTo>
                <a:lnTo>
                  <a:pt x="1947" y="362"/>
                </a:lnTo>
                <a:lnTo>
                  <a:pt x="1937" y="364"/>
                </a:lnTo>
                <a:lnTo>
                  <a:pt x="1928" y="367"/>
                </a:lnTo>
                <a:lnTo>
                  <a:pt x="1921" y="371"/>
                </a:lnTo>
                <a:lnTo>
                  <a:pt x="1920" y="378"/>
                </a:lnTo>
                <a:lnTo>
                  <a:pt x="1921" y="384"/>
                </a:lnTo>
                <a:lnTo>
                  <a:pt x="1921" y="388"/>
                </a:lnTo>
                <a:lnTo>
                  <a:pt x="1921" y="392"/>
                </a:lnTo>
                <a:lnTo>
                  <a:pt x="1922" y="395"/>
                </a:lnTo>
                <a:lnTo>
                  <a:pt x="1927" y="401"/>
                </a:lnTo>
                <a:lnTo>
                  <a:pt x="1928" y="408"/>
                </a:lnTo>
                <a:lnTo>
                  <a:pt x="1927" y="411"/>
                </a:lnTo>
                <a:lnTo>
                  <a:pt x="1925" y="411"/>
                </a:lnTo>
                <a:lnTo>
                  <a:pt x="1921" y="406"/>
                </a:lnTo>
                <a:lnTo>
                  <a:pt x="1919" y="400"/>
                </a:lnTo>
                <a:lnTo>
                  <a:pt x="1920" y="398"/>
                </a:lnTo>
                <a:lnTo>
                  <a:pt x="1922" y="395"/>
                </a:lnTo>
                <a:lnTo>
                  <a:pt x="1921" y="392"/>
                </a:lnTo>
                <a:lnTo>
                  <a:pt x="1921" y="388"/>
                </a:lnTo>
                <a:lnTo>
                  <a:pt x="1905" y="392"/>
                </a:lnTo>
                <a:lnTo>
                  <a:pt x="1898" y="405"/>
                </a:lnTo>
                <a:lnTo>
                  <a:pt x="1896" y="409"/>
                </a:lnTo>
                <a:lnTo>
                  <a:pt x="1901" y="414"/>
                </a:lnTo>
                <a:lnTo>
                  <a:pt x="1906" y="412"/>
                </a:lnTo>
                <a:lnTo>
                  <a:pt x="1908" y="407"/>
                </a:lnTo>
                <a:lnTo>
                  <a:pt x="1911" y="401"/>
                </a:lnTo>
                <a:lnTo>
                  <a:pt x="1915" y="400"/>
                </a:lnTo>
                <a:lnTo>
                  <a:pt x="1918" y="408"/>
                </a:lnTo>
                <a:lnTo>
                  <a:pt x="1921" y="416"/>
                </a:lnTo>
                <a:lnTo>
                  <a:pt x="1921" y="416"/>
                </a:lnTo>
                <a:lnTo>
                  <a:pt x="1921" y="416"/>
                </a:lnTo>
                <a:close/>
                <a:moveTo>
                  <a:pt x="1921" y="416"/>
                </a:moveTo>
                <a:lnTo>
                  <a:pt x="1921" y="416"/>
                </a:lnTo>
                <a:lnTo>
                  <a:pt x="1921" y="416"/>
                </a:lnTo>
                <a:lnTo>
                  <a:pt x="1921" y="416"/>
                </a:lnTo>
                <a:lnTo>
                  <a:pt x="1921" y="416"/>
                </a:lnTo>
                <a:lnTo>
                  <a:pt x="1921" y="416"/>
                </a:lnTo>
                <a:lnTo>
                  <a:pt x="1923" y="415"/>
                </a:lnTo>
                <a:lnTo>
                  <a:pt x="1923" y="419"/>
                </a:lnTo>
                <a:lnTo>
                  <a:pt x="1921" y="420"/>
                </a:lnTo>
                <a:lnTo>
                  <a:pt x="1921" y="418"/>
                </a:lnTo>
                <a:lnTo>
                  <a:pt x="1921" y="416"/>
                </a:lnTo>
                <a:close/>
                <a:moveTo>
                  <a:pt x="1932" y="440"/>
                </a:moveTo>
                <a:lnTo>
                  <a:pt x="1930" y="435"/>
                </a:lnTo>
                <a:lnTo>
                  <a:pt x="1928" y="432"/>
                </a:lnTo>
                <a:lnTo>
                  <a:pt x="1928" y="432"/>
                </a:lnTo>
                <a:lnTo>
                  <a:pt x="1927" y="432"/>
                </a:lnTo>
                <a:lnTo>
                  <a:pt x="1928" y="432"/>
                </a:lnTo>
                <a:lnTo>
                  <a:pt x="1928" y="432"/>
                </a:lnTo>
                <a:lnTo>
                  <a:pt x="1933" y="421"/>
                </a:lnTo>
                <a:lnTo>
                  <a:pt x="1933" y="409"/>
                </a:lnTo>
                <a:lnTo>
                  <a:pt x="1933" y="409"/>
                </a:lnTo>
                <a:lnTo>
                  <a:pt x="1932" y="399"/>
                </a:lnTo>
                <a:lnTo>
                  <a:pt x="1928" y="388"/>
                </a:lnTo>
                <a:lnTo>
                  <a:pt x="1926" y="379"/>
                </a:lnTo>
                <a:lnTo>
                  <a:pt x="1928" y="371"/>
                </a:lnTo>
                <a:lnTo>
                  <a:pt x="1929" y="371"/>
                </a:lnTo>
                <a:lnTo>
                  <a:pt x="1930" y="371"/>
                </a:lnTo>
                <a:lnTo>
                  <a:pt x="1935" y="386"/>
                </a:lnTo>
                <a:lnTo>
                  <a:pt x="1944" y="399"/>
                </a:lnTo>
                <a:lnTo>
                  <a:pt x="1948" y="406"/>
                </a:lnTo>
                <a:lnTo>
                  <a:pt x="1951" y="413"/>
                </a:lnTo>
                <a:lnTo>
                  <a:pt x="1951" y="425"/>
                </a:lnTo>
                <a:lnTo>
                  <a:pt x="1957" y="435"/>
                </a:lnTo>
                <a:lnTo>
                  <a:pt x="1960" y="439"/>
                </a:lnTo>
                <a:lnTo>
                  <a:pt x="1957" y="442"/>
                </a:lnTo>
                <a:lnTo>
                  <a:pt x="1954" y="441"/>
                </a:lnTo>
                <a:lnTo>
                  <a:pt x="1951" y="436"/>
                </a:lnTo>
                <a:lnTo>
                  <a:pt x="1949" y="444"/>
                </a:lnTo>
                <a:lnTo>
                  <a:pt x="1950" y="454"/>
                </a:lnTo>
                <a:lnTo>
                  <a:pt x="1958" y="483"/>
                </a:lnTo>
                <a:lnTo>
                  <a:pt x="1964" y="513"/>
                </a:lnTo>
                <a:lnTo>
                  <a:pt x="1967" y="523"/>
                </a:lnTo>
                <a:lnTo>
                  <a:pt x="1968" y="534"/>
                </a:lnTo>
                <a:lnTo>
                  <a:pt x="1968" y="538"/>
                </a:lnTo>
                <a:lnTo>
                  <a:pt x="1965" y="543"/>
                </a:lnTo>
                <a:lnTo>
                  <a:pt x="1956" y="495"/>
                </a:lnTo>
                <a:lnTo>
                  <a:pt x="1942" y="448"/>
                </a:lnTo>
                <a:lnTo>
                  <a:pt x="1949" y="485"/>
                </a:lnTo>
                <a:lnTo>
                  <a:pt x="1955" y="523"/>
                </a:lnTo>
                <a:lnTo>
                  <a:pt x="1946" y="485"/>
                </a:lnTo>
                <a:lnTo>
                  <a:pt x="1935" y="448"/>
                </a:lnTo>
                <a:lnTo>
                  <a:pt x="1934" y="447"/>
                </a:lnTo>
                <a:lnTo>
                  <a:pt x="1935" y="448"/>
                </a:lnTo>
                <a:lnTo>
                  <a:pt x="1936" y="443"/>
                </a:lnTo>
                <a:lnTo>
                  <a:pt x="1932" y="440"/>
                </a:lnTo>
                <a:close/>
                <a:moveTo>
                  <a:pt x="1867" y="378"/>
                </a:moveTo>
                <a:lnTo>
                  <a:pt x="1867" y="378"/>
                </a:lnTo>
                <a:lnTo>
                  <a:pt x="1867" y="378"/>
                </a:lnTo>
                <a:lnTo>
                  <a:pt x="1867" y="378"/>
                </a:lnTo>
                <a:lnTo>
                  <a:pt x="1864" y="378"/>
                </a:lnTo>
                <a:lnTo>
                  <a:pt x="1861" y="378"/>
                </a:lnTo>
                <a:lnTo>
                  <a:pt x="1864" y="374"/>
                </a:lnTo>
                <a:lnTo>
                  <a:pt x="1867" y="372"/>
                </a:lnTo>
                <a:lnTo>
                  <a:pt x="1867" y="376"/>
                </a:lnTo>
                <a:lnTo>
                  <a:pt x="1867" y="378"/>
                </a:lnTo>
                <a:close/>
                <a:moveTo>
                  <a:pt x="1643" y="517"/>
                </a:moveTo>
                <a:lnTo>
                  <a:pt x="1644" y="517"/>
                </a:lnTo>
                <a:lnTo>
                  <a:pt x="1644" y="518"/>
                </a:lnTo>
                <a:lnTo>
                  <a:pt x="1644" y="517"/>
                </a:lnTo>
                <a:lnTo>
                  <a:pt x="1644" y="517"/>
                </a:lnTo>
                <a:lnTo>
                  <a:pt x="1644" y="517"/>
                </a:lnTo>
                <a:lnTo>
                  <a:pt x="1644" y="517"/>
                </a:lnTo>
                <a:lnTo>
                  <a:pt x="1644" y="517"/>
                </a:lnTo>
                <a:lnTo>
                  <a:pt x="1643" y="517"/>
                </a:lnTo>
                <a:close/>
                <a:moveTo>
                  <a:pt x="1132" y="847"/>
                </a:moveTo>
                <a:lnTo>
                  <a:pt x="1132" y="847"/>
                </a:lnTo>
                <a:lnTo>
                  <a:pt x="1132" y="847"/>
                </a:lnTo>
                <a:lnTo>
                  <a:pt x="1132" y="847"/>
                </a:lnTo>
                <a:lnTo>
                  <a:pt x="1136" y="846"/>
                </a:lnTo>
                <a:lnTo>
                  <a:pt x="1140" y="840"/>
                </a:lnTo>
                <a:lnTo>
                  <a:pt x="1135" y="842"/>
                </a:lnTo>
                <a:lnTo>
                  <a:pt x="1132" y="847"/>
                </a:lnTo>
                <a:lnTo>
                  <a:pt x="1132" y="847"/>
                </a:lnTo>
                <a:lnTo>
                  <a:pt x="1132" y="847"/>
                </a:lnTo>
                <a:lnTo>
                  <a:pt x="1132" y="847"/>
                </a:lnTo>
                <a:lnTo>
                  <a:pt x="1132" y="847"/>
                </a:lnTo>
                <a:lnTo>
                  <a:pt x="1132" y="847"/>
                </a:lnTo>
                <a:lnTo>
                  <a:pt x="1132" y="847"/>
                </a:lnTo>
                <a:lnTo>
                  <a:pt x="1132" y="847"/>
                </a:lnTo>
                <a:lnTo>
                  <a:pt x="1132" y="847"/>
                </a:lnTo>
                <a:close/>
                <a:moveTo>
                  <a:pt x="1119" y="847"/>
                </a:moveTo>
                <a:lnTo>
                  <a:pt x="1119" y="847"/>
                </a:lnTo>
                <a:lnTo>
                  <a:pt x="1119" y="847"/>
                </a:lnTo>
                <a:lnTo>
                  <a:pt x="1119" y="847"/>
                </a:lnTo>
                <a:lnTo>
                  <a:pt x="1119" y="847"/>
                </a:lnTo>
                <a:lnTo>
                  <a:pt x="1119" y="847"/>
                </a:lnTo>
                <a:lnTo>
                  <a:pt x="1132" y="835"/>
                </a:lnTo>
                <a:lnTo>
                  <a:pt x="1148" y="831"/>
                </a:lnTo>
                <a:lnTo>
                  <a:pt x="1145" y="849"/>
                </a:lnTo>
                <a:lnTo>
                  <a:pt x="1147" y="868"/>
                </a:lnTo>
                <a:lnTo>
                  <a:pt x="1147" y="873"/>
                </a:lnTo>
                <a:lnTo>
                  <a:pt x="1147" y="877"/>
                </a:lnTo>
                <a:lnTo>
                  <a:pt x="1149" y="876"/>
                </a:lnTo>
                <a:lnTo>
                  <a:pt x="1152" y="876"/>
                </a:lnTo>
                <a:lnTo>
                  <a:pt x="1149" y="876"/>
                </a:lnTo>
                <a:lnTo>
                  <a:pt x="1147" y="877"/>
                </a:lnTo>
                <a:lnTo>
                  <a:pt x="1147" y="879"/>
                </a:lnTo>
                <a:lnTo>
                  <a:pt x="1148" y="880"/>
                </a:lnTo>
                <a:lnTo>
                  <a:pt x="1148" y="880"/>
                </a:lnTo>
                <a:lnTo>
                  <a:pt x="1147" y="881"/>
                </a:lnTo>
                <a:lnTo>
                  <a:pt x="1147" y="883"/>
                </a:lnTo>
                <a:lnTo>
                  <a:pt x="1147" y="884"/>
                </a:lnTo>
                <a:lnTo>
                  <a:pt x="1147" y="883"/>
                </a:lnTo>
                <a:lnTo>
                  <a:pt x="1147" y="881"/>
                </a:lnTo>
                <a:lnTo>
                  <a:pt x="1146" y="880"/>
                </a:lnTo>
                <a:lnTo>
                  <a:pt x="1145" y="879"/>
                </a:lnTo>
                <a:lnTo>
                  <a:pt x="1143" y="876"/>
                </a:lnTo>
                <a:lnTo>
                  <a:pt x="1141" y="876"/>
                </a:lnTo>
                <a:lnTo>
                  <a:pt x="1126" y="882"/>
                </a:lnTo>
                <a:lnTo>
                  <a:pt x="1109" y="887"/>
                </a:lnTo>
                <a:lnTo>
                  <a:pt x="1109" y="887"/>
                </a:lnTo>
                <a:lnTo>
                  <a:pt x="1109" y="887"/>
                </a:lnTo>
                <a:lnTo>
                  <a:pt x="1109" y="887"/>
                </a:lnTo>
                <a:lnTo>
                  <a:pt x="1109" y="887"/>
                </a:lnTo>
                <a:lnTo>
                  <a:pt x="1109" y="887"/>
                </a:lnTo>
                <a:lnTo>
                  <a:pt x="1109" y="887"/>
                </a:lnTo>
                <a:lnTo>
                  <a:pt x="1109" y="887"/>
                </a:lnTo>
                <a:lnTo>
                  <a:pt x="1109" y="887"/>
                </a:lnTo>
                <a:lnTo>
                  <a:pt x="1115" y="887"/>
                </a:lnTo>
                <a:lnTo>
                  <a:pt x="1122" y="887"/>
                </a:lnTo>
                <a:lnTo>
                  <a:pt x="1119" y="890"/>
                </a:lnTo>
                <a:lnTo>
                  <a:pt x="1115" y="893"/>
                </a:lnTo>
                <a:lnTo>
                  <a:pt x="1115" y="893"/>
                </a:lnTo>
                <a:lnTo>
                  <a:pt x="1115" y="894"/>
                </a:lnTo>
                <a:lnTo>
                  <a:pt x="1115" y="893"/>
                </a:lnTo>
                <a:lnTo>
                  <a:pt x="1115" y="893"/>
                </a:lnTo>
                <a:lnTo>
                  <a:pt x="1113" y="893"/>
                </a:lnTo>
                <a:lnTo>
                  <a:pt x="1111" y="893"/>
                </a:lnTo>
                <a:lnTo>
                  <a:pt x="1109" y="889"/>
                </a:lnTo>
                <a:lnTo>
                  <a:pt x="1109" y="887"/>
                </a:lnTo>
                <a:lnTo>
                  <a:pt x="1105" y="887"/>
                </a:lnTo>
                <a:lnTo>
                  <a:pt x="1100" y="889"/>
                </a:lnTo>
                <a:lnTo>
                  <a:pt x="1108" y="882"/>
                </a:lnTo>
                <a:lnTo>
                  <a:pt x="1117" y="877"/>
                </a:lnTo>
                <a:lnTo>
                  <a:pt x="1113" y="876"/>
                </a:lnTo>
                <a:lnTo>
                  <a:pt x="1111" y="876"/>
                </a:lnTo>
                <a:lnTo>
                  <a:pt x="1104" y="882"/>
                </a:lnTo>
                <a:lnTo>
                  <a:pt x="1095" y="884"/>
                </a:lnTo>
                <a:lnTo>
                  <a:pt x="1092" y="881"/>
                </a:lnTo>
                <a:lnTo>
                  <a:pt x="1092" y="875"/>
                </a:lnTo>
                <a:lnTo>
                  <a:pt x="1095" y="879"/>
                </a:lnTo>
                <a:lnTo>
                  <a:pt x="1099" y="877"/>
                </a:lnTo>
                <a:lnTo>
                  <a:pt x="1104" y="874"/>
                </a:lnTo>
                <a:lnTo>
                  <a:pt x="1109" y="875"/>
                </a:lnTo>
                <a:lnTo>
                  <a:pt x="1113" y="873"/>
                </a:lnTo>
                <a:lnTo>
                  <a:pt x="1113" y="869"/>
                </a:lnTo>
                <a:lnTo>
                  <a:pt x="1112" y="868"/>
                </a:lnTo>
                <a:lnTo>
                  <a:pt x="1111" y="867"/>
                </a:lnTo>
                <a:lnTo>
                  <a:pt x="1111" y="866"/>
                </a:lnTo>
                <a:lnTo>
                  <a:pt x="1112" y="866"/>
                </a:lnTo>
                <a:lnTo>
                  <a:pt x="1113" y="867"/>
                </a:lnTo>
                <a:lnTo>
                  <a:pt x="1114" y="868"/>
                </a:lnTo>
                <a:lnTo>
                  <a:pt x="1121" y="863"/>
                </a:lnTo>
                <a:lnTo>
                  <a:pt x="1121" y="855"/>
                </a:lnTo>
                <a:lnTo>
                  <a:pt x="1114" y="852"/>
                </a:lnTo>
                <a:lnTo>
                  <a:pt x="1105" y="854"/>
                </a:lnTo>
                <a:lnTo>
                  <a:pt x="1101" y="856"/>
                </a:lnTo>
                <a:lnTo>
                  <a:pt x="1098" y="858"/>
                </a:lnTo>
                <a:lnTo>
                  <a:pt x="1098" y="858"/>
                </a:lnTo>
                <a:lnTo>
                  <a:pt x="1098" y="858"/>
                </a:lnTo>
                <a:lnTo>
                  <a:pt x="1098" y="858"/>
                </a:lnTo>
                <a:lnTo>
                  <a:pt x="1108" y="847"/>
                </a:lnTo>
                <a:lnTo>
                  <a:pt x="1119" y="847"/>
                </a:lnTo>
                <a:lnTo>
                  <a:pt x="1119" y="847"/>
                </a:lnTo>
                <a:lnTo>
                  <a:pt x="1119" y="847"/>
                </a:lnTo>
                <a:lnTo>
                  <a:pt x="1119" y="847"/>
                </a:lnTo>
                <a:lnTo>
                  <a:pt x="1119" y="847"/>
                </a:lnTo>
                <a:close/>
                <a:moveTo>
                  <a:pt x="1132" y="847"/>
                </a:moveTo>
                <a:lnTo>
                  <a:pt x="1126" y="847"/>
                </a:lnTo>
                <a:lnTo>
                  <a:pt x="1119" y="847"/>
                </a:lnTo>
                <a:lnTo>
                  <a:pt x="1126" y="849"/>
                </a:lnTo>
                <a:lnTo>
                  <a:pt x="1132" y="847"/>
                </a:lnTo>
                <a:close/>
                <a:moveTo>
                  <a:pt x="1217" y="725"/>
                </a:moveTo>
                <a:lnTo>
                  <a:pt x="1216" y="725"/>
                </a:lnTo>
                <a:lnTo>
                  <a:pt x="1216" y="723"/>
                </a:lnTo>
                <a:lnTo>
                  <a:pt x="1216" y="725"/>
                </a:lnTo>
                <a:lnTo>
                  <a:pt x="1217" y="725"/>
                </a:lnTo>
                <a:lnTo>
                  <a:pt x="1217" y="725"/>
                </a:lnTo>
                <a:lnTo>
                  <a:pt x="1217" y="726"/>
                </a:lnTo>
                <a:lnTo>
                  <a:pt x="1217" y="728"/>
                </a:lnTo>
                <a:lnTo>
                  <a:pt x="1215" y="728"/>
                </a:lnTo>
                <a:lnTo>
                  <a:pt x="1214" y="728"/>
                </a:lnTo>
                <a:lnTo>
                  <a:pt x="1210" y="732"/>
                </a:lnTo>
                <a:lnTo>
                  <a:pt x="1207" y="733"/>
                </a:lnTo>
                <a:lnTo>
                  <a:pt x="1210" y="732"/>
                </a:lnTo>
                <a:lnTo>
                  <a:pt x="1214" y="728"/>
                </a:lnTo>
                <a:lnTo>
                  <a:pt x="1207" y="727"/>
                </a:lnTo>
                <a:lnTo>
                  <a:pt x="1201" y="725"/>
                </a:lnTo>
                <a:lnTo>
                  <a:pt x="1195" y="725"/>
                </a:lnTo>
                <a:lnTo>
                  <a:pt x="1190" y="722"/>
                </a:lnTo>
                <a:lnTo>
                  <a:pt x="1193" y="718"/>
                </a:lnTo>
                <a:lnTo>
                  <a:pt x="1197" y="712"/>
                </a:lnTo>
                <a:lnTo>
                  <a:pt x="1198" y="712"/>
                </a:lnTo>
                <a:lnTo>
                  <a:pt x="1200" y="711"/>
                </a:lnTo>
                <a:lnTo>
                  <a:pt x="1201" y="708"/>
                </a:lnTo>
                <a:lnTo>
                  <a:pt x="1200" y="707"/>
                </a:lnTo>
                <a:lnTo>
                  <a:pt x="1198" y="706"/>
                </a:lnTo>
                <a:lnTo>
                  <a:pt x="1197" y="707"/>
                </a:lnTo>
                <a:lnTo>
                  <a:pt x="1191" y="709"/>
                </a:lnTo>
                <a:lnTo>
                  <a:pt x="1189" y="705"/>
                </a:lnTo>
                <a:lnTo>
                  <a:pt x="1188" y="708"/>
                </a:lnTo>
                <a:lnTo>
                  <a:pt x="1185" y="711"/>
                </a:lnTo>
                <a:lnTo>
                  <a:pt x="1181" y="708"/>
                </a:lnTo>
                <a:lnTo>
                  <a:pt x="1178" y="713"/>
                </a:lnTo>
                <a:lnTo>
                  <a:pt x="1177" y="712"/>
                </a:lnTo>
                <a:lnTo>
                  <a:pt x="1177" y="709"/>
                </a:lnTo>
                <a:lnTo>
                  <a:pt x="1177" y="692"/>
                </a:lnTo>
                <a:lnTo>
                  <a:pt x="1177" y="673"/>
                </a:lnTo>
                <a:lnTo>
                  <a:pt x="1177" y="672"/>
                </a:lnTo>
                <a:lnTo>
                  <a:pt x="1178" y="670"/>
                </a:lnTo>
                <a:lnTo>
                  <a:pt x="1177" y="672"/>
                </a:lnTo>
                <a:lnTo>
                  <a:pt x="1177" y="673"/>
                </a:lnTo>
                <a:lnTo>
                  <a:pt x="1182" y="678"/>
                </a:lnTo>
                <a:lnTo>
                  <a:pt x="1188" y="676"/>
                </a:lnTo>
                <a:lnTo>
                  <a:pt x="1188" y="677"/>
                </a:lnTo>
                <a:lnTo>
                  <a:pt x="1189" y="678"/>
                </a:lnTo>
                <a:lnTo>
                  <a:pt x="1195" y="674"/>
                </a:lnTo>
                <a:lnTo>
                  <a:pt x="1201" y="678"/>
                </a:lnTo>
                <a:lnTo>
                  <a:pt x="1203" y="680"/>
                </a:lnTo>
                <a:lnTo>
                  <a:pt x="1207" y="678"/>
                </a:lnTo>
                <a:lnTo>
                  <a:pt x="1215" y="678"/>
                </a:lnTo>
                <a:lnTo>
                  <a:pt x="1222" y="686"/>
                </a:lnTo>
                <a:lnTo>
                  <a:pt x="1224" y="686"/>
                </a:lnTo>
                <a:lnTo>
                  <a:pt x="1228" y="686"/>
                </a:lnTo>
                <a:lnTo>
                  <a:pt x="1224" y="686"/>
                </a:lnTo>
                <a:lnTo>
                  <a:pt x="1222" y="686"/>
                </a:lnTo>
                <a:lnTo>
                  <a:pt x="1222" y="690"/>
                </a:lnTo>
                <a:lnTo>
                  <a:pt x="1222" y="692"/>
                </a:lnTo>
                <a:lnTo>
                  <a:pt x="1221" y="695"/>
                </a:lnTo>
                <a:lnTo>
                  <a:pt x="1217" y="698"/>
                </a:lnTo>
                <a:lnTo>
                  <a:pt x="1214" y="699"/>
                </a:lnTo>
                <a:lnTo>
                  <a:pt x="1211" y="702"/>
                </a:lnTo>
                <a:lnTo>
                  <a:pt x="1214" y="711"/>
                </a:lnTo>
                <a:lnTo>
                  <a:pt x="1218" y="716"/>
                </a:lnTo>
                <a:lnTo>
                  <a:pt x="1219" y="716"/>
                </a:lnTo>
                <a:lnTo>
                  <a:pt x="1221" y="718"/>
                </a:lnTo>
                <a:lnTo>
                  <a:pt x="1222" y="720"/>
                </a:lnTo>
                <a:lnTo>
                  <a:pt x="1224" y="725"/>
                </a:lnTo>
                <a:lnTo>
                  <a:pt x="1221" y="725"/>
                </a:lnTo>
                <a:lnTo>
                  <a:pt x="1217" y="725"/>
                </a:lnTo>
                <a:lnTo>
                  <a:pt x="1217" y="725"/>
                </a:lnTo>
                <a:lnTo>
                  <a:pt x="1217" y="725"/>
                </a:lnTo>
                <a:close/>
                <a:moveTo>
                  <a:pt x="1205" y="692"/>
                </a:moveTo>
                <a:lnTo>
                  <a:pt x="1208" y="692"/>
                </a:lnTo>
                <a:lnTo>
                  <a:pt x="1210" y="690"/>
                </a:lnTo>
                <a:lnTo>
                  <a:pt x="1214" y="687"/>
                </a:lnTo>
                <a:lnTo>
                  <a:pt x="1218" y="685"/>
                </a:lnTo>
                <a:lnTo>
                  <a:pt x="1214" y="685"/>
                </a:lnTo>
                <a:lnTo>
                  <a:pt x="1208" y="685"/>
                </a:lnTo>
                <a:lnTo>
                  <a:pt x="1205" y="686"/>
                </a:lnTo>
                <a:lnTo>
                  <a:pt x="1204" y="688"/>
                </a:lnTo>
                <a:lnTo>
                  <a:pt x="1204" y="691"/>
                </a:lnTo>
                <a:lnTo>
                  <a:pt x="1205" y="692"/>
                </a:lnTo>
                <a:close/>
                <a:moveTo>
                  <a:pt x="678" y="960"/>
                </a:moveTo>
                <a:lnTo>
                  <a:pt x="678" y="961"/>
                </a:lnTo>
                <a:lnTo>
                  <a:pt x="677" y="963"/>
                </a:lnTo>
                <a:lnTo>
                  <a:pt x="678" y="963"/>
                </a:lnTo>
                <a:lnTo>
                  <a:pt x="678" y="960"/>
                </a:lnTo>
                <a:close/>
                <a:moveTo>
                  <a:pt x="677" y="963"/>
                </a:moveTo>
                <a:lnTo>
                  <a:pt x="677" y="963"/>
                </a:lnTo>
                <a:lnTo>
                  <a:pt x="677" y="963"/>
                </a:lnTo>
                <a:lnTo>
                  <a:pt x="677" y="963"/>
                </a:lnTo>
                <a:lnTo>
                  <a:pt x="672" y="963"/>
                </a:lnTo>
                <a:lnTo>
                  <a:pt x="667" y="960"/>
                </a:lnTo>
                <a:lnTo>
                  <a:pt x="666" y="959"/>
                </a:lnTo>
                <a:lnTo>
                  <a:pt x="665" y="957"/>
                </a:lnTo>
                <a:lnTo>
                  <a:pt x="659" y="960"/>
                </a:lnTo>
                <a:lnTo>
                  <a:pt x="652" y="963"/>
                </a:lnTo>
                <a:lnTo>
                  <a:pt x="659" y="960"/>
                </a:lnTo>
                <a:lnTo>
                  <a:pt x="665" y="957"/>
                </a:lnTo>
                <a:lnTo>
                  <a:pt x="671" y="950"/>
                </a:lnTo>
                <a:lnTo>
                  <a:pt x="679" y="949"/>
                </a:lnTo>
                <a:lnTo>
                  <a:pt x="680" y="949"/>
                </a:lnTo>
                <a:lnTo>
                  <a:pt x="680" y="947"/>
                </a:lnTo>
                <a:lnTo>
                  <a:pt x="681" y="947"/>
                </a:lnTo>
                <a:lnTo>
                  <a:pt x="681" y="947"/>
                </a:lnTo>
                <a:lnTo>
                  <a:pt x="681" y="947"/>
                </a:lnTo>
                <a:lnTo>
                  <a:pt x="683" y="947"/>
                </a:lnTo>
                <a:lnTo>
                  <a:pt x="687" y="946"/>
                </a:lnTo>
                <a:lnTo>
                  <a:pt x="692" y="943"/>
                </a:lnTo>
                <a:lnTo>
                  <a:pt x="692" y="942"/>
                </a:lnTo>
                <a:lnTo>
                  <a:pt x="692" y="940"/>
                </a:lnTo>
                <a:lnTo>
                  <a:pt x="687" y="942"/>
                </a:lnTo>
                <a:lnTo>
                  <a:pt x="681" y="944"/>
                </a:lnTo>
                <a:lnTo>
                  <a:pt x="681" y="942"/>
                </a:lnTo>
                <a:lnTo>
                  <a:pt x="680" y="940"/>
                </a:lnTo>
                <a:lnTo>
                  <a:pt x="680" y="939"/>
                </a:lnTo>
                <a:lnTo>
                  <a:pt x="680" y="939"/>
                </a:lnTo>
                <a:lnTo>
                  <a:pt x="680" y="937"/>
                </a:lnTo>
                <a:lnTo>
                  <a:pt x="680" y="935"/>
                </a:lnTo>
                <a:lnTo>
                  <a:pt x="680" y="933"/>
                </a:lnTo>
                <a:lnTo>
                  <a:pt x="681" y="933"/>
                </a:lnTo>
                <a:lnTo>
                  <a:pt x="686" y="932"/>
                </a:lnTo>
                <a:lnTo>
                  <a:pt x="690" y="929"/>
                </a:lnTo>
                <a:lnTo>
                  <a:pt x="686" y="928"/>
                </a:lnTo>
                <a:lnTo>
                  <a:pt x="684" y="928"/>
                </a:lnTo>
                <a:lnTo>
                  <a:pt x="684" y="926"/>
                </a:lnTo>
                <a:lnTo>
                  <a:pt x="684" y="924"/>
                </a:lnTo>
                <a:lnTo>
                  <a:pt x="684" y="924"/>
                </a:lnTo>
                <a:lnTo>
                  <a:pt x="681" y="924"/>
                </a:lnTo>
                <a:lnTo>
                  <a:pt x="680" y="924"/>
                </a:lnTo>
                <a:lnTo>
                  <a:pt x="680" y="924"/>
                </a:lnTo>
                <a:lnTo>
                  <a:pt x="679" y="928"/>
                </a:lnTo>
                <a:lnTo>
                  <a:pt x="678" y="930"/>
                </a:lnTo>
                <a:lnTo>
                  <a:pt x="677" y="931"/>
                </a:lnTo>
                <a:lnTo>
                  <a:pt x="676" y="931"/>
                </a:lnTo>
                <a:lnTo>
                  <a:pt x="674" y="930"/>
                </a:lnTo>
                <a:lnTo>
                  <a:pt x="674" y="928"/>
                </a:lnTo>
                <a:lnTo>
                  <a:pt x="677" y="925"/>
                </a:lnTo>
                <a:lnTo>
                  <a:pt x="680" y="924"/>
                </a:lnTo>
                <a:lnTo>
                  <a:pt x="680" y="924"/>
                </a:lnTo>
                <a:lnTo>
                  <a:pt x="679" y="921"/>
                </a:lnTo>
                <a:lnTo>
                  <a:pt x="676" y="919"/>
                </a:lnTo>
                <a:lnTo>
                  <a:pt x="669" y="922"/>
                </a:lnTo>
                <a:lnTo>
                  <a:pt x="662" y="923"/>
                </a:lnTo>
                <a:lnTo>
                  <a:pt x="666" y="918"/>
                </a:lnTo>
                <a:lnTo>
                  <a:pt x="671" y="916"/>
                </a:lnTo>
                <a:lnTo>
                  <a:pt x="676" y="914"/>
                </a:lnTo>
                <a:lnTo>
                  <a:pt x="677" y="910"/>
                </a:lnTo>
                <a:lnTo>
                  <a:pt x="673" y="908"/>
                </a:lnTo>
                <a:lnTo>
                  <a:pt x="669" y="908"/>
                </a:lnTo>
                <a:lnTo>
                  <a:pt x="673" y="905"/>
                </a:lnTo>
                <a:lnTo>
                  <a:pt x="676" y="902"/>
                </a:lnTo>
                <a:lnTo>
                  <a:pt x="670" y="897"/>
                </a:lnTo>
                <a:lnTo>
                  <a:pt x="664" y="890"/>
                </a:lnTo>
                <a:lnTo>
                  <a:pt x="667" y="889"/>
                </a:lnTo>
                <a:lnTo>
                  <a:pt x="669" y="888"/>
                </a:lnTo>
                <a:lnTo>
                  <a:pt x="667" y="880"/>
                </a:lnTo>
                <a:lnTo>
                  <a:pt x="674" y="880"/>
                </a:lnTo>
                <a:lnTo>
                  <a:pt x="681" y="898"/>
                </a:lnTo>
                <a:lnTo>
                  <a:pt x="684" y="918"/>
                </a:lnTo>
                <a:lnTo>
                  <a:pt x="684" y="922"/>
                </a:lnTo>
                <a:lnTo>
                  <a:pt x="684" y="924"/>
                </a:lnTo>
                <a:lnTo>
                  <a:pt x="684" y="924"/>
                </a:lnTo>
                <a:lnTo>
                  <a:pt x="684" y="924"/>
                </a:lnTo>
                <a:lnTo>
                  <a:pt x="687" y="923"/>
                </a:lnTo>
                <a:lnTo>
                  <a:pt x="687" y="919"/>
                </a:lnTo>
                <a:lnTo>
                  <a:pt x="693" y="917"/>
                </a:lnTo>
                <a:lnTo>
                  <a:pt x="696" y="911"/>
                </a:lnTo>
                <a:lnTo>
                  <a:pt x="692" y="904"/>
                </a:lnTo>
                <a:lnTo>
                  <a:pt x="689" y="896"/>
                </a:lnTo>
                <a:lnTo>
                  <a:pt x="679" y="879"/>
                </a:lnTo>
                <a:lnTo>
                  <a:pt x="680" y="859"/>
                </a:lnTo>
                <a:lnTo>
                  <a:pt x="673" y="859"/>
                </a:lnTo>
                <a:lnTo>
                  <a:pt x="670" y="855"/>
                </a:lnTo>
                <a:lnTo>
                  <a:pt x="667" y="840"/>
                </a:lnTo>
                <a:lnTo>
                  <a:pt x="663" y="826"/>
                </a:lnTo>
                <a:lnTo>
                  <a:pt x="660" y="819"/>
                </a:lnTo>
                <a:lnTo>
                  <a:pt x="655" y="817"/>
                </a:lnTo>
                <a:lnTo>
                  <a:pt x="653" y="799"/>
                </a:lnTo>
                <a:lnTo>
                  <a:pt x="651" y="782"/>
                </a:lnTo>
                <a:lnTo>
                  <a:pt x="653" y="772"/>
                </a:lnTo>
                <a:lnTo>
                  <a:pt x="653" y="763"/>
                </a:lnTo>
                <a:lnTo>
                  <a:pt x="660" y="774"/>
                </a:lnTo>
                <a:lnTo>
                  <a:pt x="665" y="785"/>
                </a:lnTo>
                <a:lnTo>
                  <a:pt x="674" y="806"/>
                </a:lnTo>
                <a:lnTo>
                  <a:pt x="680" y="828"/>
                </a:lnTo>
                <a:lnTo>
                  <a:pt x="684" y="837"/>
                </a:lnTo>
                <a:lnTo>
                  <a:pt x="693" y="833"/>
                </a:lnTo>
                <a:lnTo>
                  <a:pt x="696" y="838"/>
                </a:lnTo>
                <a:lnTo>
                  <a:pt x="699" y="841"/>
                </a:lnTo>
                <a:lnTo>
                  <a:pt x="704" y="849"/>
                </a:lnTo>
                <a:lnTo>
                  <a:pt x="696" y="854"/>
                </a:lnTo>
                <a:lnTo>
                  <a:pt x="691" y="847"/>
                </a:lnTo>
                <a:lnTo>
                  <a:pt x="684" y="838"/>
                </a:lnTo>
                <a:lnTo>
                  <a:pt x="696" y="881"/>
                </a:lnTo>
                <a:lnTo>
                  <a:pt x="701" y="923"/>
                </a:lnTo>
                <a:lnTo>
                  <a:pt x="697" y="931"/>
                </a:lnTo>
                <a:lnTo>
                  <a:pt x="696" y="942"/>
                </a:lnTo>
                <a:lnTo>
                  <a:pt x="697" y="944"/>
                </a:lnTo>
                <a:lnTo>
                  <a:pt x="700" y="944"/>
                </a:lnTo>
                <a:lnTo>
                  <a:pt x="708" y="942"/>
                </a:lnTo>
                <a:lnTo>
                  <a:pt x="713" y="933"/>
                </a:lnTo>
                <a:lnTo>
                  <a:pt x="713" y="932"/>
                </a:lnTo>
                <a:lnTo>
                  <a:pt x="714" y="931"/>
                </a:lnTo>
                <a:lnTo>
                  <a:pt x="718" y="924"/>
                </a:lnTo>
                <a:lnTo>
                  <a:pt x="713" y="922"/>
                </a:lnTo>
                <a:lnTo>
                  <a:pt x="715" y="917"/>
                </a:lnTo>
                <a:lnTo>
                  <a:pt x="713" y="912"/>
                </a:lnTo>
                <a:lnTo>
                  <a:pt x="707" y="900"/>
                </a:lnTo>
                <a:lnTo>
                  <a:pt x="704" y="887"/>
                </a:lnTo>
                <a:lnTo>
                  <a:pt x="706" y="887"/>
                </a:lnTo>
                <a:lnTo>
                  <a:pt x="707" y="884"/>
                </a:lnTo>
                <a:lnTo>
                  <a:pt x="706" y="881"/>
                </a:lnTo>
                <a:lnTo>
                  <a:pt x="703" y="879"/>
                </a:lnTo>
                <a:lnTo>
                  <a:pt x="699" y="868"/>
                </a:lnTo>
                <a:lnTo>
                  <a:pt x="696" y="858"/>
                </a:lnTo>
                <a:lnTo>
                  <a:pt x="705" y="856"/>
                </a:lnTo>
                <a:lnTo>
                  <a:pt x="714" y="861"/>
                </a:lnTo>
                <a:lnTo>
                  <a:pt x="714" y="860"/>
                </a:lnTo>
                <a:lnTo>
                  <a:pt x="715" y="859"/>
                </a:lnTo>
                <a:lnTo>
                  <a:pt x="719" y="865"/>
                </a:lnTo>
                <a:lnTo>
                  <a:pt x="720" y="870"/>
                </a:lnTo>
                <a:lnTo>
                  <a:pt x="728" y="893"/>
                </a:lnTo>
                <a:lnTo>
                  <a:pt x="734" y="917"/>
                </a:lnTo>
                <a:lnTo>
                  <a:pt x="734" y="930"/>
                </a:lnTo>
                <a:lnTo>
                  <a:pt x="732" y="943"/>
                </a:lnTo>
                <a:lnTo>
                  <a:pt x="724" y="944"/>
                </a:lnTo>
                <a:lnTo>
                  <a:pt x="721" y="952"/>
                </a:lnTo>
                <a:lnTo>
                  <a:pt x="720" y="956"/>
                </a:lnTo>
                <a:lnTo>
                  <a:pt x="718" y="957"/>
                </a:lnTo>
                <a:lnTo>
                  <a:pt x="714" y="956"/>
                </a:lnTo>
                <a:lnTo>
                  <a:pt x="713" y="953"/>
                </a:lnTo>
                <a:lnTo>
                  <a:pt x="713" y="951"/>
                </a:lnTo>
                <a:lnTo>
                  <a:pt x="712" y="947"/>
                </a:lnTo>
                <a:lnTo>
                  <a:pt x="704" y="957"/>
                </a:lnTo>
                <a:lnTo>
                  <a:pt x="698" y="968"/>
                </a:lnTo>
                <a:lnTo>
                  <a:pt x="708" y="964"/>
                </a:lnTo>
                <a:lnTo>
                  <a:pt x="720" y="966"/>
                </a:lnTo>
                <a:lnTo>
                  <a:pt x="725" y="965"/>
                </a:lnTo>
                <a:lnTo>
                  <a:pt x="728" y="964"/>
                </a:lnTo>
                <a:lnTo>
                  <a:pt x="725" y="972"/>
                </a:lnTo>
                <a:lnTo>
                  <a:pt x="718" y="979"/>
                </a:lnTo>
                <a:lnTo>
                  <a:pt x="703" y="984"/>
                </a:lnTo>
                <a:lnTo>
                  <a:pt x="686" y="981"/>
                </a:lnTo>
                <a:lnTo>
                  <a:pt x="684" y="979"/>
                </a:lnTo>
                <a:lnTo>
                  <a:pt x="679" y="977"/>
                </a:lnTo>
                <a:lnTo>
                  <a:pt x="674" y="979"/>
                </a:lnTo>
                <a:lnTo>
                  <a:pt x="669" y="978"/>
                </a:lnTo>
                <a:lnTo>
                  <a:pt x="671" y="974"/>
                </a:lnTo>
                <a:lnTo>
                  <a:pt x="676" y="971"/>
                </a:lnTo>
                <a:lnTo>
                  <a:pt x="678" y="968"/>
                </a:lnTo>
                <a:lnTo>
                  <a:pt x="677" y="965"/>
                </a:lnTo>
                <a:lnTo>
                  <a:pt x="677" y="964"/>
                </a:lnTo>
                <a:lnTo>
                  <a:pt x="677" y="963"/>
                </a:lnTo>
                <a:lnTo>
                  <a:pt x="677" y="963"/>
                </a:lnTo>
                <a:lnTo>
                  <a:pt x="677" y="963"/>
                </a:lnTo>
                <a:lnTo>
                  <a:pt x="677" y="963"/>
                </a:lnTo>
                <a:close/>
                <a:moveTo>
                  <a:pt x="711" y="894"/>
                </a:moveTo>
                <a:lnTo>
                  <a:pt x="711" y="895"/>
                </a:lnTo>
                <a:lnTo>
                  <a:pt x="711" y="895"/>
                </a:lnTo>
                <a:lnTo>
                  <a:pt x="711" y="895"/>
                </a:lnTo>
                <a:lnTo>
                  <a:pt x="711" y="895"/>
                </a:lnTo>
                <a:lnTo>
                  <a:pt x="711" y="895"/>
                </a:lnTo>
                <a:lnTo>
                  <a:pt x="711" y="894"/>
                </a:lnTo>
                <a:lnTo>
                  <a:pt x="711" y="894"/>
                </a:lnTo>
                <a:lnTo>
                  <a:pt x="711" y="894"/>
                </a:lnTo>
                <a:close/>
                <a:moveTo>
                  <a:pt x="715" y="898"/>
                </a:moveTo>
                <a:lnTo>
                  <a:pt x="721" y="909"/>
                </a:lnTo>
                <a:lnTo>
                  <a:pt x="728" y="919"/>
                </a:lnTo>
                <a:lnTo>
                  <a:pt x="726" y="905"/>
                </a:lnTo>
                <a:lnTo>
                  <a:pt x="715" y="898"/>
                </a:lnTo>
                <a:close/>
                <a:moveTo>
                  <a:pt x="703" y="928"/>
                </a:moveTo>
                <a:lnTo>
                  <a:pt x="704" y="928"/>
                </a:lnTo>
                <a:lnTo>
                  <a:pt x="704" y="929"/>
                </a:lnTo>
                <a:lnTo>
                  <a:pt x="703" y="929"/>
                </a:lnTo>
                <a:lnTo>
                  <a:pt x="703" y="929"/>
                </a:lnTo>
                <a:lnTo>
                  <a:pt x="703" y="929"/>
                </a:lnTo>
                <a:lnTo>
                  <a:pt x="703" y="928"/>
                </a:lnTo>
                <a:lnTo>
                  <a:pt x="703" y="928"/>
                </a:lnTo>
                <a:lnTo>
                  <a:pt x="703" y="928"/>
                </a:lnTo>
                <a:close/>
                <a:moveTo>
                  <a:pt x="710" y="921"/>
                </a:moveTo>
                <a:lnTo>
                  <a:pt x="708" y="921"/>
                </a:lnTo>
                <a:lnTo>
                  <a:pt x="707" y="921"/>
                </a:lnTo>
                <a:lnTo>
                  <a:pt x="707" y="919"/>
                </a:lnTo>
                <a:lnTo>
                  <a:pt x="708" y="918"/>
                </a:lnTo>
                <a:lnTo>
                  <a:pt x="708" y="919"/>
                </a:lnTo>
                <a:lnTo>
                  <a:pt x="710" y="921"/>
                </a:lnTo>
                <a:close/>
                <a:moveTo>
                  <a:pt x="458" y="1348"/>
                </a:moveTo>
                <a:lnTo>
                  <a:pt x="435" y="1356"/>
                </a:lnTo>
                <a:lnTo>
                  <a:pt x="410" y="1359"/>
                </a:lnTo>
                <a:lnTo>
                  <a:pt x="411" y="1361"/>
                </a:lnTo>
                <a:lnTo>
                  <a:pt x="411" y="1362"/>
                </a:lnTo>
                <a:lnTo>
                  <a:pt x="414" y="1363"/>
                </a:lnTo>
                <a:lnTo>
                  <a:pt x="415" y="1363"/>
                </a:lnTo>
                <a:lnTo>
                  <a:pt x="428" y="1366"/>
                </a:lnTo>
                <a:lnTo>
                  <a:pt x="438" y="1364"/>
                </a:lnTo>
                <a:lnTo>
                  <a:pt x="450" y="1359"/>
                </a:lnTo>
                <a:lnTo>
                  <a:pt x="460" y="1355"/>
                </a:lnTo>
                <a:lnTo>
                  <a:pt x="464" y="1352"/>
                </a:lnTo>
                <a:lnTo>
                  <a:pt x="464" y="1349"/>
                </a:lnTo>
                <a:lnTo>
                  <a:pt x="462" y="1347"/>
                </a:lnTo>
                <a:lnTo>
                  <a:pt x="458" y="1348"/>
                </a:lnTo>
                <a:close/>
                <a:moveTo>
                  <a:pt x="340" y="870"/>
                </a:moveTo>
                <a:lnTo>
                  <a:pt x="340" y="869"/>
                </a:lnTo>
                <a:lnTo>
                  <a:pt x="339" y="868"/>
                </a:lnTo>
                <a:lnTo>
                  <a:pt x="339" y="863"/>
                </a:lnTo>
                <a:lnTo>
                  <a:pt x="339" y="858"/>
                </a:lnTo>
                <a:lnTo>
                  <a:pt x="344" y="858"/>
                </a:lnTo>
                <a:lnTo>
                  <a:pt x="346" y="855"/>
                </a:lnTo>
                <a:lnTo>
                  <a:pt x="348" y="848"/>
                </a:lnTo>
                <a:lnTo>
                  <a:pt x="354" y="846"/>
                </a:lnTo>
                <a:lnTo>
                  <a:pt x="353" y="851"/>
                </a:lnTo>
                <a:lnTo>
                  <a:pt x="355" y="854"/>
                </a:lnTo>
                <a:lnTo>
                  <a:pt x="359" y="860"/>
                </a:lnTo>
                <a:lnTo>
                  <a:pt x="365" y="863"/>
                </a:lnTo>
                <a:lnTo>
                  <a:pt x="361" y="872"/>
                </a:lnTo>
                <a:lnTo>
                  <a:pt x="360" y="880"/>
                </a:lnTo>
                <a:lnTo>
                  <a:pt x="360" y="881"/>
                </a:lnTo>
                <a:lnTo>
                  <a:pt x="360" y="881"/>
                </a:lnTo>
                <a:lnTo>
                  <a:pt x="360" y="881"/>
                </a:lnTo>
                <a:lnTo>
                  <a:pt x="360" y="882"/>
                </a:lnTo>
                <a:lnTo>
                  <a:pt x="360" y="882"/>
                </a:lnTo>
                <a:lnTo>
                  <a:pt x="365" y="890"/>
                </a:lnTo>
                <a:lnTo>
                  <a:pt x="372" y="897"/>
                </a:lnTo>
                <a:lnTo>
                  <a:pt x="374" y="918"/>
                </a:lnTo>
                <a:lnTo>
                  <a:pt x="373" y="938"/>
                </a:lnTo>
                <a:lnTo>
                  <a:pt x="374" y="953"/>
                </a:lnTo>
                <a:lnTo>
                  <a:pt x="374" y="968"/>
                </a:lnTo>
                <a:lnTo>
                  <a:pt x="377" y="979"/>
                </a:lnTo>
                <a:lnTo>
                  <a:pt x="379" y="991"/>
                </a:lnTo>
                <a:lnTo>
                  <a:pt x="380" y="1000"/>
                </a:lnTo>
                <a:lnTo>
                  <a:pt x="382" y="1010"/>
                </a:lnTo>
                <a:lnTo>
                  <a:pt x="382" y="1013"/>
                </a:lnTo>
                <a:lnTo>
                  <a:pt x="384" y="1014"/>
                </a:lnTo>
                <a:lnTo>
                  <a:pt x="387" y="1014"/>
                </a:lnTo>
                <a:lnTo>
                  <a:pt x="387" y="1012"/>
                </a:lnTo>
                <a:lnTo>
                  <a:pt x="387" y="1005"/>
                </a:lnTo>
                <a:lnTo>
                  <a:pt x="386" y="995"/>
                </a:lnTo>
                <a:lnTo>
                  <a:pt x="382" y="986"/>
                </a:lnTo>
                <a:lnTo>
                  <a:pt x="387" y="977"/>
                </a:lnTo>
                <a:lnTo>
                  <a:pt x="387" y="975"/>
                </a:lnTo>
                <a:lnTo>
                  <a:pt x="384" y="973"/>
                </a:lnTo>
                <a:lnTo>
                  <a:pt x="376" y="965"/>
                </a:lnTo>
                <a:lnTo>
                  <a:pt x="377" y="953"/>
                </a:lnTo>
                <a:lnTo>
                  <a:pt x="381" y="951"/>
                </a:lnTo>
                <a:lnTo>
                  <a:pt x="387" y="950"/>
                </a:lnTo>
                <a:lnTo>
                  <a:pt x="379" y="939"/>
                </a:lnTo>
                <a:lnTo>
                  <a:pt x="381" y="926"/>
                </a:lnTo>
                <a:lnTo>
                  <a:pt x="381" y="925"/>
                </a:lnTo>
                <a:lnTo>
                  <a:pt x="380" y="924"/>
                </a:lnTo>
                <a:lnTo>
                  <a:pt x="381" y="915"/>
                </a:lnTo>
                <a:lnTo>
                  <a:pt x="377" y="908"/>
                </a:lnTo>
                <a:lnTo>
                  <a:pt x="377" y="907"/>
                </a:lnTo>
                <a:lnTo>
                  <a:pt x="377" y="905"/>
                </a:lnTo>
                <a:lnTo>
                  <a:pt x="380" y="898"/>
                </a:lnTo>
                <a:lnTo>
                  <a:pt x="372" y="897"/>
                </a:lnTo>
                <a:lnTo>
                  <a:pt x="369" y="890"/>
                </a:lnTo>
                <a:lnTo>
                  <a:pt x="366" y="884"/>
                </a:lnTo>
                <a:lnTo>
                  <a:pt x="372" y="879"/>
                </a:lnTo>
                <a:lnTo>
                  <a:pt x="373" y="869"/>
                </a:lnTo>
                <a:lnTo>
                  <a:pt x="377" y="874"/>
                </a:lnTo>
                <a:lnTo>
                  <a:pt x="377" y="880"/>
                </a:lnTo>
                <a:lnTo>
                  <a:pt x="376" y="882"/>
                </a:lnTo>
                <a:lnTo>
                  <a:pt x="376" y="884"/>
                </a:lnTo>
                <a:lnTo>
                  <a:pt x="380" y="884"/>
                </a:lnTo>
                <a:lnTo>
                  <a:pt x="383" y="882"/>
                </a:lnTo>
                <a:lnTo>
                  <a:pt x="388" y="887"/>
                </a:lnTo>
                <a:lnTo>
                  <a:pt x="394" y="891"/>
                </a:lnTo>
                <a:lnTo>
                  <a:pt x="389" y="882"/>
                </a:lnTo>
                <a:lnTo>
                  <a:pt x="382" y="875"/>
                </a:lnTo>
                <a:lnTo>
                  <a:pt x="382" y="872"/>
                </a:lnTo>
                <a:lnTo>
                  <a:pt x="382" y="868"/>
                </a:lnTo>
                <a:lnTo>
                  <a:pt x="388" y="862"/>
                </a:lnTo>
                <a:lnTo>
                  <a:pt x="386" y="854"/>
                </a:lnTo>
                <a:lnTo>
                  <a:pt x="384" y="849"/>
                </a:lnTo>
                <a:lnTo>
                  <a:pt x="383" y="844"/>
                </a:lnTo>
                <a:lnTo>
                  <a:pt x="387" y="831"/>
                </a:lnTo>
                <a:lnTo>
                  <a:pt x="388" y="818"/>
                </a:lnTo>
                <a:lnTo>
                  <a:pt x="391" y="823"/>
                </a:lnTo>
                <a:lnTo>
                  <a:pt x="394" y="827"/>
                </a:lnTo>
                <a:lnTo>
                  <a:pt x="400" y="835"/>
                </a:lnTo>
                <a:lnTo>
                  <a:pt x="409" y="841"/>
                </a:lnTo>
                <a:lnTo>
                  <a:pt x="409" y="840"/>
                </a:lnTo>
                <a:lnTo>
                  <a:pt x="410" y="839"/>
                </a:lnTo>
                <a:lnTo>
                  <a:pt x="410" y="839"/>
                </a:lnTo>
                <a:lnTo>
                  <a:pt x="410" y="839"/>
                </a:lnTo>
                <a:lnTo>
                  <a:pt x="410" y="840"/>
                </a:lnTo>
                <a:lnTo>
                  <a:pt x="409" y="841"/>
                </a:lnTo>
                <a:lnTo>
                  <a:pt x="410" y="845"/>
                </a:lnTo>
                <a:lnTo>
                  <a:pt x="413" y="847"/>
                </a:lnTo>
                <a:lnTo>
                  <a:pt x="423" y="852"/>
                </a:lnTo>
                <a:lnTo>
                  <a:pt x="432" y="859"/>
                </a:lnTo>
                <a:lnTo>
                  <a:pt x="438" y="848"/>
                </a:lnTo>
                <a:lnTo>
                  <a:pt x="439" y="837"/>
                </a:lnTo>
                <a:lnTo>
                  <a:pt x="446" y="838"/>
                </a:lnTo>
                <a:lnTo>
                  <a:pt x="449" y="833"/>
                </a:lnTo>
                <a:lnTo>
                  <a:pt x="446" y="827"/>
                </a:lnTo>
                <a:lnTo>
                  <a:pt x="439" y="825"/>
                </a:lnTo>
                <a:lnTo>
                  <a:pt x="437" y="832"/>
                </a:lnTo>
                <a:lnTo>
                  <a:pt x="432" y="838"/>
                </a:lnTo>
                <a:lnTo>
                  <a:pt x="432" y="828"/>
                </a:lnTo>
                <a:lnTo>
                  <a:pt x="439" y="825"/>
                </a:lnTo>
                <a:lnTo>
                  <a:pt x="439" y="823"/>
                </a:lnTo>
                <a:lnTo>
                  <a:pt x="439" y="820"/>
                </a:lnTo>
                <a:lnTo>
                  <a:pt x="438" y="819"/>
                </a:lnTo>
                <a:lnTo>
                  <a:pt x="437" y="818"/>
                </a:lnTo>
                <a:lnTo>
                  <a:pt x="437" y="817"/>
                </a:lnTo>
                <a:lnTo>
                  <a:pt x="437" y="817"/>
                </a:lnTo>
                <a:lnTo>
                  <a:pt x="439" y="818"/>
                </a:lnTo>
                <a:lnTo>
                  <a:pt x="441" y="819"/>
                </a:lnTo>
                <a:lnTo>
                  <a:pt x="444" y="817"/>
                </a:lnTo>
                <a:lnTo>
                  <a:pt x="446" y="813"/>
                </a:lnTo>
                <a:lnTo>
                  <a:pt x="450" y="809"/>
                </a:lnTo>
                <a:lnTo>
                  <a:pt x="455" y="812"/>
                </a:lnTo>
                <a:lnTo>
                  <a:pt x="458" y="814"/>
                </a:lnTo>
                <a:lnTo>
                  <a:pt x="462" y="813"/>
                </a:lnTo>
                <a:lnTo>
                  <a:pt x="463" y="812"/>
                </a:lnTo>
                <a:lnTo>
                  <a:pt x="463" y="810"/>
                </a:lnTo>
                <a:lnTo>
                  <a:pt x="460" y="805"/>
                </a:lnTo>
                <a:lnTo>
                  <a:pt x="456" y="804"/>
                </a:lnTo>
                <a:lnTo>
                  <a:pt x="446" y="802"/>
                </a:lnTo>
                <a:lnTo>
                  <a:pt x="443" y="793"/>
                </a:lnTo>
                <a:lnTo>
                  <a:pt x="442" y="790"/>
                </a:lnTo>
                <a:lnTo>
                  <a:pt x="438" y="788"/>
                </a:lnTo>
                <a:lnTo>
                  <a:pt x="442" y="778"/>
                </a:lnTo>
                <a:lnTo>
                  <a:pt x="442" y="768"/>
                </a:lnTo>
                <a:lnTo>
                  <a:pt x="448" y="769"/>
                </a:lnTo>
                <a:lnTo>
                  <a:pt x="446" y="775"/>
                </a:lnTo>
                <a:lnTo>
                  <a:pt x="445" y="778"/>
                </a:lnTo>
                <a:lnTo>
                  <a:pt x="445" y="783"/>
                </a:lnTo>
                <a:lnTo>
                  <a:pt x="449" y="786"/>
                </a:lnTo>
                <a:lnTo>
                  <a:pt x="452" y="786"/>
                </a:lnTo>
                <a:lnTo>
                  <a:pt x="452" y="788"/>
                </a:lnTo>
                <a:lnTo>
                  <a:pt x="452" y="788"/>
                </a:lnTo>
                <a:lnTo>
                  <a:pt x="448" y="792"/>
                </a:lnTo>
                <a:lnTo>
                  <a:pt x="448" y="797"/>
                </a:lnTo>
                <a:lnTo>
                  <a:pt x="452" y="798"/>
                </a:lnTo>
                <a:lnTo>
                  <a:pt x="456" y="795"/>
                </a:lnTo>
                <a:lnTo>
                  <a:pt x="457" y="795"/>
                </a:lnTo>
                <a:lnTo>
                  <a:pt x="458" y="795"/>
                </a:lnTo>
                <a:lnTo>
                  <a:pt x="459" y="800"/>
                </a:lnTo>
                <a:lnTo>
                  <a:pt x="464" y="804"/>
                </a:lnTo>
                <a:lnTo>
                  <a:pt x="469" y="802"/>
                </a:lnTo>
                <a:lnTo>
                  <a:pt x="470" y="797"/>
                </a:lnTo>
                <a:lnTo>
                  <a:pt x="475" y="792"/>
                </a:lnTo>
                <a:lnTo>
                  <a:pt x="479" y="789"/>
                </a:lnTo>
                <a:lnTo>
                  <a:pt x="479" y="789"/>
                </a:lnTo>
                <a:lnTo>
                  <a:pt x="479" y="789"/>
                </a:lnTo>
                <a:lnTo>
                  <a:pt x="479" y="789"/>
                </a:lnTo>
                <a:lnTo>
                  <a:pt x="484" y="799"/>
                </a:lnTo>
                <a:lnTo>
                  <a:pt x="490" y="810"/>
                </a:lnTo>
                <a:lnTo>
                  <a:pt x="487" y="796"/>
                </a:lnTo>
                <a:lnTo>
                  <a:pt x="480" y="789"/>
                </a:lnTo>
                <a:lnTo>
                  <a:pt x="476" y="782"/>
                </a:lnTo>
                <a:lnTo>
                  <a:pt x="469" y="777"/>
                </a:lnTo>
                <a:lnTo>
                  <a:pt x="462" y="783"/>
                </a:lnTo>
                <a:lnTo>
                  <a:pt x="459" y="792"/>
                </a:lnTo>
                <a:lnTo>
                  <a:pt x="467" y="786"/>
                </a:lnTo>
                <a:lnTo>
                  <a:pt x="469" y="777"/>
                </a:lnTo>
                <a:lnTo>
                  <a:pt x="469" y="777"/>
                </a:lnTo>
                <a:lnTo>
                  <a:pt x="469" y="777"/>
                </a:lnTo>
                <a:lnTo>
                  <a:pt x="469" y="770"/>
                </a:lnTo>
                <a:lnTo>
                  <a:pt x="473" y="768"/>
                </a:lnTo>
                <a:lnTo>
                  <a:pt x="475" y="765"/>
                </a:lnTo>
                <a:lnTo>
                  <a:pt x="475" y="764"/>
                </a:lnTo>
                <a:lnTo>
                  <a:pt x="476" y="760"/>
                </a:lnTo>
                <a:lnTo>
                  <a:pt x="479" y="756"/>
                </a:lnTo>
                <a:lnTo>
                  <a:pt x="480" y="756"/>
                </a:lnTo>
                <a:lnTo>
                  <a:pt x="480" y="757"/>
                </a:lnTo>
                <a:lnTo>
                  <a:pt x="480" y="763"/>
                </a:lnTo>
                <a:lnTo>
                  <a:pt x="477" y="767"/>
                </a:lnTo>
                <a:lnTo>
                  <a:pt x="476" y="768"/>
                </a:lnTo>
                <a:lnTo>
                  <a:pt x="475" y="768"/>
                </a:lnTo>
                <a:lnTo>
                  <a:pt x="477" y="775"/>
                </a:lnTo>
                <a:lnTo>
                  <a:pt x="479" y="782"/>
                </a:lnTo>
                <a:lnTo>
                  <a:pt x="483" y="778"/>
                </a:lnTo>
                <a:lnTo>
                  <a:pt x="484" y="776"/>
                </a:lnTo>
                <a:lnTo>
                  <a:pt x="486" y="774"/>
                </a:lnTo>
                <a:lnTo>
                  <a:pt x="489" y="774"/>
                </a:lnTo>
                <a:lnTo>
                  <a:pt x="491" y="776"/>
                </a:lnTo>
                <a:lnTo>
                  <a:pt x="490" y="778"/>
                </a:lnTo>
                <a:lnTo>
                  <a:pt x="489" y="782"/>
                </a:lnTo>
                <a:lnTo>
                  <a:pt x="489" y="785"/>
                </a:lnTo>
                <a:lnTo>
                  <a:pt x="491" y="789"/>
                </a:lnTo>
                <a:lnTo>
                  <a:pt x="493" y="788"/>
                </a:lnTo>
                <a:lnTo>
                  <a:pt x="503" y="781"/>
                </a:lnTo>
                <a:lnTo>
                  <a:pt x="504" y="770"/>
                </a:lnTo>
                <a:lnTo>
                  <a:pt x="504" y="765"/>
                </a:lnTo>
                <a:lnTo>
                  <a:pt x="505" y="762"/>
                </a:lnTo>
                <a:lnTo>
                  <a:pt x="508" y="760"/>
                </a:lnTo>
                <a:lnTo>
                  <a:pt x="512" y="757"/>
                </a:lnTo>
                <a:lnTo>
                  <a:pt x="515" y="750"/>
                </a:lnTo>
                <a:lnTo>
                  <a:pt x="512" y="742"/>
                </a:lnTo>
                <a:lnTo>
                  <a:pt x="504" y="729"/>
                </a:lnTo>
                <a:lnTo>
                  <a:pt x="507" y="713"/>
                </a:lnTo>
                <a:lnTo>
                  <a:pt x="507" y="713"/>
                </a:lnTo>
                <a:lnTo>
                  <a:pt x="507" y="713"/>
                </a:lnTo>
                <a:lnTo>
                  <a:pt x="507" y="713"/>
                </a:lnTo>
                <a:lnTo>
                  <a:pt x="507" y="713"/>
                </a:lnTo>
                <a:lnTo>
                  <a:pt x="515" y="702"/>
                </a:lnTo>
                <a:lnTo>
                  <a:pt x="520" y="688"/>
                </a:lnTo>
                <a:lnTo>
                  <a:pt x="526" y="690"/>
                </a:lnTo>
                <a:lnTo>
                  <a:pt x="529" y="694"/>
                </a:lnTo>
                <a:lnTo>
                  <a:pt x="532" y="706"/>
                </a:lnTo>
                <a:lnTo>
                  <a:pt x="539" y="713"/>
                </a:lnTo>
                <a:lnTo>
                  <a:pt x="539" y="713"/>
                </a:lnTo>
                <a:lnTo>
                  <a:pt x="539" y="714"/>
                </a:lnTo>
                <a:lnTo>
                  <a:pt x="539" y="714"/>
                </a:lnTo>
                <a:lnTo>
                  <a:pt x="540" y="716"/>
                </a:lnTo>
                <a:lnTo>
                  <a:pt x="542" y="718"/>
                </a:lnTo>
                <a:lnTo>
                  <a:pt x="542" y="714"/>
                </a:lnTo>
                <a:lnTo>
                  <a:pt x="539" y="714"/>
                </a:lnTo>
                <a:lnTo>
                  <a:pt x="539" y="713"/>
                </a:lnTo>
                <a:lnTo>
                  <a:pt x="539" y="713"/>
                </a:lnTo>
                <a:lnTo>
                  <a:pt x="539" y="713"/>
                </a:lnTo>
                <a:lnTo>
                  <a:pt x="539" y="713"/>
                </a:lnTo>
                <a:lnTo>
                  <a:pt x="539" y="707"/>
                </a:lnTo>
                <a:lnTo>
                  <a:pt x="536" y="700"/>
                </a:lnTo>
                <a:lnTo>
                  <a:pt x="533" y="690"/>
                </a:lnTo>
                <a:lnTo>
                  <a:pt x="532" y="679"/>
                </a:lnTo>
                <a:lnTo>
                  <a:pt x="538" y="673"/>
                </a:lnTo>
                <a:lnTo>
                  <a:pt x="544" y="669"/>
                </a:lnTo>
                <a:lnTo>
                  <a:pt x="546" y="666"/>
                </a:lnTo>
                <a:lnTo>
                  <a:pt x="545" y="664"/>
                </a:lnTo>
                <a:lnTo>
                  <a:pt x="545" y="663"/>
                </a:lnTo>
                <a:lnTo>
                  <a:pt x="545" y="660"/>
                </a:lnTo>
                <a:lnTo>
                  <a:pt x="548" y="667"/>
                </a:lnTo>
                <a:lnTo>
                  <a:pt x="546" y="673"/>
                </a:lnTo>
                <a:lnTo>
                  <a:pt x="544" y="681"/>
                </a:lnTo>
                <a:lnTo>
                  <a:pt x="549" y="686"/>
                </a:lnTo>
                <a:lnTo>
                  <a:pt x="555" y="690"/>
                </a:lnTo>
                <a:lnTo>
                  <a:pt x="555" y="695"/>
                </a:lnTo>
                <a:lnTo>
                  <a:pt x="559" y="694"/>
                </a:lnTo>
                <a:lnTo>
                  <a:pt x="561" y="697"/>
                </a:lnTo>
                <a:lnTo>
                  <a:pt x="568" y="697"/>
                </a:lnTo>
                <a:lnTo>
                  <a:pt x="576" y="697"/>
                </a:lnTo>
                <a:lnTo>
                  <a:pt x="573" y="704"/>
                </a:lnTo>
                <a:lnTo>
                  <a:pt x="579" y="708"/>
                </a:lnTo>
                <a:lnTo>
                  <a:pt x="580" y="712"/>
                </a:lnTo>
                <a:lnTo>
                  <a:pt x="579" y="716"/>
                </a:lnTo>
                <a:lnTo>
                  <a:pt x="581" y="720"/>
                </a:lnTo>
                <a:lnTo>
                  <a:pt x="582" y="723"/>
                </a:lnTo>
                <a:lnTo>
                  <a:pt x="581" y="720"/>
                </a:lnTo>
                <a:lnTo>
                  <a:pt x="579" y="716"/>
                </a:lnTo>
                <a:lnTo>
                  <a:pt x="577" y="723"/>
                </a:lnTo>
                <a:lnTo>
                  <a:pt x="577" y="729"/>
                </a:lnTo>
                <a:lnTo>
                  <a:pt x="570" y="737"/>
                </a:lnTo>
                <a:lnTo>
                  <a:pt x="565" y="746"/>
                </a:lnTo>
                <a:lnTo>
                  <a:pt x="560" y="737"/>
                </a:lnTo>
                <a:lnTo>
                  <a:pt x="562" y="725"/>
                </a:lnTo>
                <a:lnTo>
                  <a:pt x="554" y="720"/>
                </a:lnTo>
                <a:lnTo>
                  <a:pt x="560" y="707"/>
                </a:lnTo>
                <a:lnTo>
                  <a:pt x="563" y="702"/>
                </a:lnTo>
                <a:lnTo>
                  <a:pt x="561" y="697"/>
                </a:lnTo>
                <a:lnTo>
                  <a:pt x="559" y="694"/>
                </a:lnTo>
                <a:lnTo>
                  <a:pt x="555" y="695"/>
                </a:lnTo>
                <a:lnTo>
                  <a:pt x="556" y="706"/>
                </a:lnTo>
                <a:lnTo>
                  <a:pt x="552" y="715"/>
                </a:lnTo>
                <a:lnTo>
                  <a:pt x="551" y="721"/>
                </a:lnTo>
                <a:lnTo>
                  <a:pt x="551" y="728"/>
                </a:lnTo>
                <a:lnTo>
                  <a:pt x="558" y="748"/>
                </a:lnTo>
                <a:lnTo>
                  <a:pt x="561" y="770"/>
                </a:lnTo>
                <a:lnTo>
                  <a:pt x="563" y="765"/>
                </a:lnTo>
                <a:lnTo>
                  <a:pt x="567" y="762"/>
                </a:lnTo>
                <a:lnTo>
                  <a:pt x="572" y="767"/>
                </a:lnTo>
                <a:lnTo>
                  <a:pt x="572" y="772"/>
                </a:lnTo>
                <a:lnTo>
                  <a:pt x="565" y="782"/>
                </a:lnTo>
                <a:lnTo>
                  <a:pt x="555" y="789"/>
                </a:lnTo>
                <a:lnTo>
                  <a:pt x="549" y="786"/>
                </a:lnTo>
                <a:lnTo>
                  <a:pt x="548" y="781"/>
                </a:lnTo>
                <a:lnTo>
                  <a:pt x="546" y="765"/>
                </a:lnTo>
                <a:lnTo>
                  <a:pt x="534" y="755"/>
                </a:lnTo>
                <a:lnTo>
                  <a:pt x="539" y="747"/>
                </a:lnTo>
                <a:lnTo>
                  <a:pt x="534" y="739"/>
                </a:lnTo>
                <a:lnTo>
                  <a:pt x="532" y="734"/>
                </a:lnTo>
                <a:lnTo>
                  <a:pt x="533" y="729"/>
                </a:lnTo>
                <a:lnTo>
                  <a:pt x="534" y="723"/>
                </a:lnTo>
                <a:lnTo>
                  <a:pt x="534" y="718"/>
                </a:lnTo>
                <a:lnTo>
                  <a:pt x="533" y="715"/>
                </a:lnTo>
                <a:lnTo>
                  <a:pt x="532" y="714"/>
                </a:lnTo>
                <a:lnTo>
                  <a:pt x="529" y="715"/>
                </a:lnTo>
                <a:lnTo>
                  <a:pt x="528" y="718"/>
                </a:lnTo>
                <a:lnTo>
                  <a:pt x="528" y="722"/>
                </a:lnTo>
                <a:lnTo>
                  <a:pt x="524" y="725"/>
                </a:lnTo>
                <a:lnTo>
                  <a:pt x="521" y="727"/>
                </a:lnTo>
                <a:lnTo>
                  <a:pt x="524" y="729"/>
                </a:lnTo>
                <a:lnTo>
                  <a:pt x="528" y="743"/>
                </a:lnTo>
                <a:lnTo>
                  <a:pt x="531" y="757"/>
                </a:lnTo>
                <a:lnTo>
                  <a:pt x="526" y="763"/>
                </a:lnTo>
                <a:lnTo>
                  <a:pt x="517" y="762"/>
                </a:lnTo>
                <a:lnTo>
                  <a:pt x="520" y="772"/>
                </a:lnTo>
                <a:lnTo>
                  <a:pt x="528" y="772"/>
                </a:lnTo>
                <a:lnTo>
                  <a:pt x="531" y="772"/>
                </a:lnTo>
                <a:lnTo>
                  <a:pt x="532" y="772"/>
                </a:lnTo>
                <a:lnTo>
                  <a:pt x="536" y="783"/>
                </a:lnTo>
                <a:lnTo>
                  <a:pt x="533" y="793"/>
                </a:lnTo>
                <a:lnTo>
                  <a:pt x="539" y="791"/>
                </a:lnTo>
                <a:lnTo>
                  <a:pt x="545" y="789"/>
                </a:lnTo>
                <a:lnTo>
                  <a:pt x="545" y="785"/>
                </a:lnTo>
                <a:lnTo>
                  <a:pt x="545" y="782"/>
                </a:lnTo>
                <a:lnTo>
                  <a:pt x="542" y="781"/>
                </a:lnTo>
                <a:lnTo>
                  <a:pt x="541" y="778"/>
                </a:lnTo>
                <a:lnTo>
                  <a:pt x="542" y="777"/>
                </a:lnTo>
                <a:lnTo>
                  <a:pt x="545" y="777"/>
                </a:lnTo>
                <a:lnTo>
                  <a:pt x="545" y="779"/>
                </a:lnTo>
                <a:lnTo>
                  <a:pt x="545" y="782"/>
                </a:lnTo>
                <a:lnTo>
                  <a:pt x="545" y="785"/>
                </a:lnTo>
                <a:lnTo>
                  <a:pt x="545" y="789"/>
                </a:lnTo>
                <a:lnTo>
                  <a:pt x="547" y="793"/>
                </a:lnTo>
                <a:lnTo>
                  <a:pt x="548" y="798"/>
                </a:lnTo>
                <a:lnTo>
                  <a:pt x="547" y="804"/>
                </a:lnTo>
                <a:lnTo>
                  <a:pt x="545" y="811"/>
                </a:lnTo>
                <a:lnTo>
                  <a:pt x="546" y="813"/>
                </a:lnTo>
                <a:lnTo>
                  <a:pt x="547" y="813"/>
                </a:lnTo>
                <a:lnTo>
                  <a:pt x="553" y="813"/>
                </a:lnTo>
                <a:lnTo>
                  <a:pt x="559" y="812"/>
                </a:lnTo>
                <a:lnTo>
                  <a:pt x="555" y="810"/>
                </a:lnTo>
                <a:lnTo>
                  <a:pt x="554" y="806"/>
                </a:lnTo>
                <a:lnTo>
                  <a:pt x="555" y="803"/>
                </a:lnTo>
                <a:lnTo>
                  <a:pt x="555" y="800"/>
                </a:lnTo>
                <a:lnTo>
                  <a:pt x="559" y="800"/>
                </a:lnTo>
                <a:lnTo>
                  <a:pt x="560" y="803"/>
                </a:lnTo>
                <a:lnTo>
                  <a:pt x="561" y="809"/>
                </a:lnTo>
                <a:lnTo>
                  <a:pt x="566" y="807"/>
                </a:lnTo>
                <a:lnTo>
                  <a:pt x="568" y="803"/>
                </a:lnTo>
                <a:lnTo>
                  <a:pt x="572" y="798"/>
                </a:lnTo>
                <a:lnTo>
                  <a:pt x="568" y="803"/>
                </a:lnTo>
                <a:lnTo>
                  <a:pt x="566" y="807"/>
                </a:lnTo>
                <a:lnTo>
                  <a:pt x="566" y="811"/>
                </a:lnTo>
                <a:lnTo>
                  <a:pt x="567" y="814"/>
                </a:lnTo>
                <a:lnTo>
                  <a:pt x="559" y="827"/>
                </a:lnTo>
                <a:lnTo>
                  <a:pt x="551" y="838"/>
                </a:lnTo>
                <a:lnTo>
                  <a:pt x="541" y="834"/>
                </a:lnTo>
                <a:lnTo>
                  <a:pt x="539" y="825"/>
                </a:lnTo>
                <a:lnTo>
                  <a:pt x="540" y="823"/>
                </a:lnTo>
                <a:lnTo>
                  <a:pt x="539" y="820"/>
                </a:lnTo>
                <a:lnTo>
                  <a:pt x="540" y="814"/>
                </a:lnTo>
                <a:lnTo>
                  <a:pt x="538" y="810"/>
                </a:lnTo>
                <a:lnTo>
                  <a:pt x="534" y="813"/>
                </a:lnTo>
                <a:lnTo>
                  <a:pt x="532" y="818"/>
                </a:lnTo>
                <a:lnTo>
                  <a:pt x="531" y="819"/>
                </a:lnTo>
                <a:lnTo>
                  <a:pt x="529" y="819"/>
                </a:lnTo>
                <a:lnTo>
                  <a:pt x="526" y="814"/>
                </a:lnTo>
                <a:lnTo>
                  <a:pt x="522" y="809"/>
                </a:lnTo>
                <a:lnTo>
                  <a:pt x="526" y="796"/>
                </a:lnTo>
                <a:lnTo>
                  <a:pt x="522" y="784"/>
                </a:lnTo>
                <a:lnTo>
                  <a:pt x="522" y="781"/>
                </a:lnTo>
                <a:lnTo>
                  <a:pt x="520" y="779"/>
                </a:lnTo>
                <a:lnTo>
                  <a:pt x="518" y="781"/>
                </a:lnTo>
                <a:lnTo>
                  <a:pt x="518" y="784"/>
                </a:lnTo>
                <a:lnTo>
                  <a:pt x="519" y="797"/>
                </a:lnTo>
                <a:lnTo>
                  <a:pt x="521" y="810"/>
                </a:lnTo>
                <a:lnTo>
                  <a:pt x="521" y="814"/>
                </a:lnTo>
                <a:lnTo>
                  <a:pt x="524" y="819"/>
                </a:lnTo>
                <a:lnTo>
                  <a:pt x="524" y="820"/>
                </a:lnTo>
                <a:lnTo>
                  <a:pt x="524" y="820"/>
                </a:lnTo>
                <a:lnTo>
                  <a:pt x="524" y="820"/>
                </a:lnTo>
                <a:lnTo>
                  <a:pt x="522" y="820"/>
                </a:lnTo>
                <a:lnTo>
                  <a:pt x="518" y="814"/>
                </a:lnTo>
                <a:lnTo>
                  <a:pt x="515" y="805"/>
                </a:lnTo>
                <a:lnTo>
                  <a:pt x="514" y="811"/>
                </a:lnTo>
                <a:lnTo>
                  <a:pt x="514" y="817"/>
                </a:lnTo>
                <a:lnTo>
                  <a:pt x="515" y="823"/>
                </a:lnTo>
                <a:lnTo>
                  <a:pt x="520" y="827"/>
                </a:lnTo>
                <a:lnTo>
                  <a:pt x="520" y="830"/>
                </a:lnTo>
                <a:lnTo>
                  <a:pt x="521" y="832"/>
                </a:lnTo>
                <a:lnTo>
                  <a:pt x="519" y="837"/>
                </a:lnTo>
                <a:lnTo>
                  <a:pt x="518" y="841"/>
                </a:lnTo>
                <a:lnTo>
                  <a:pt x="518" y="841"/>
                </a:lnTo>
                <a:lnTo>
                  <a:pt x="517" y="841"/>
                </a:lnTo>
                <a:lnTo>
                  <a:pt x="513" y="840"/>
                </a:lnTo>
                <a:lnTo>
                  <a:pt x="508" y="841"/>
                </a:lnTo>
                <a:lnTo>
                  <a:pt x="507" y="845"/>
                </a:lnTo>
                <a:lnTo>
                  <a:pt x="508" y="848"/>
                </a:lnTo>
                <a:lnTo>
                  <a:pt x="508" y="854"/>
                </a:lnTo>
                <a:lnTo>
                  <a:pt x="508" y="860"/>
                </a:lnTo>
                <a:lnTo>
                  <a:pt x="508" y="867"/>
                </a:lnTo>
                <a:lnTo>
                  <a:pt x="512" y="874"/>
                </a:lnTo>
                <a:lnTo>
                  <a:pt x="513" y="874"/>
                </a:lnTo>
                <a:lnTo>
                  <a:pt x="513" y="874"/>
                </a:lnTo>
                <a:lnTo>
                  <a:pt x="513" y="874"/>
                </a:lnTo>
                <a:lnTo>
                  <a:pt x="512" y="874"/>
                </a:lnTo>
                <a:lnTo>
                  <a:pt x="512" y="876"/>
                </a:lnTo>
                <a:lnTo>
                  <a:pt x="513" y="880"/>
                </a:lnTo>
                <a:lnTo>
                  <a:pt x="507" y="877"/>
                </a:lnTo>
                <a:lnTo>
                  <a:pt x="500" y="877"/>
                </a:lnTo>
                <a:lnTo>
                  <a:pt x="496" y="884"/>
                </a:lnTo>
                <a:lnTo>
                  <a:pt x="496" y="891"/>
                </a:lnTo>
                <a:lnTo>
                  <a:pt x="492" y="893"/>
                </a:lnTo>
                <a:lnTo>
                  <a:pt x="491" y="897"/>
                </a:lnTo>
                <a:lnTo>
                  <a:pt x="487" y="898"/>
                </a:lnTo>
                <a:lnTo>
                  <a:pt x="486" y="901"/>
                </a:lnTo>
                <a:lnTo>
                  <a:pt x="486" y="901"/>
                </a:lnTo>
                <a:lnTo>
                  <a:pt x="486" y="901"/>
                </a:lnTo>
                <a:lnTo>
                  <a:pt x="486" y="902"/>
                </a:lnTo>
                <a:lnTo>
                  <a:pt x="486" y="902"/>
                </a:lnTo>
                <a:lnTo>
                  <a:pt x="487" y="901"/>
                </a:lnTo>
                <a:lnTo>
                  <a:pt x="490" y="900"/>
                </a:lnTo>
                <a:lnTo>
                  <a:pt x="491" y="897"/>
                </a:lnTo>
                <a:lnTo>
                  <a:pt x="494" y="896"/>
                </a:lnTo>
                <a:lnTo>
                  <a:pt x="497" y="893"/>
                </a:lnTo>
                <a:lnTo>
                  <a:pt x="505" y="889"/>
                </a:lnTo>
                <a:lnTo>
                  <a:pt x="511" y="881"/>
                </a:lnTo>
                <a:lnTo>
                  <a:pt x="512" y="889"/>
                </a:lnTo>
                <a:lnTo>
                  <a:pt x="512" y="895"/>
                </a:lnTo>
                <a:lnTo>
                  <a:pt x="510" y="896"/>
                </a:lnTo>
                <a:lnTo>
                  <a:pt x="507" y="896"/>
                </a:lnTo>
                <a:lnTo>
                  <a:pt x="504" y="896"/>
                </a:lnTo>
                <a:lnTo>
                  <a:pt x="501" y="898"/>
                </a:lnTo>
                <a:lnTo>
                  <a:pt x="503" y="901"/>
                </a:lnTo>
                <a:lnTo>
                  <a:pt x="504" y="902"/>
                </a:lnTo>
                <a:lnTo>
                  <a:pt x="507" y="902"/>
                </a:lnTo>
                <a:lnTo>
                  <a:pt x="510" y="900"/>
                </a:lnTo>
                <a:lnTo>
                  <a:pt x="511" y="898"/>
                </a:lnTo>
                <a:lnTo>
                  <a:pt x="512" y="895"/>
                </a:lnTo>
                <a:lnTo>
                  <a:pt x="531" y="889"/>
                </a:lnTo>
                <a:lnTo>
                  <a:pt x="548" y="881"/>
                </a:lnTo>
                <a:lnTo>
                  <a:pt x="556" y="890"/>
                </a:lnTo>
                <a:lnTo>
                  <a:pt x="566" y="895"/>
                </a:lnTo>
                <a:lnTo>
                  <a:pt x="566" y="896"/>
                </a:lnTo>
                <a:lnTo>
                  <a:pt x="566" y="896"/>
                </a:lnTo>
                <a:lnTo>
                  <a:pt x="561" y="901"/>
                </a:lnTo>
                <a:lnTo>
                  <a:pt x="555" y="907"/>
                </a:lnTo>
                <a:lnTo>
                  <a:pt x="549" y="908"/>
                </a:lnTo>
                <a:lnTo>
                  <a:pt x="545" y="909"/>
                </a:lnTo>
                <a:lnTo>
                  <a:pt x="534" y="911"/>
                </a:lnTo>
                <a:lnTo>
                  <a:pt x="525" y="908"/>
                </a:lnTo>
                <a:lnTo>
                  <a:pt x="525" y="910"/>
                </a:lnTo>
                <a:lnTo>
                  <a:pt x="525" y="911"/>
                </a:lnTo>
                <a:lnTo>
                  <a:pt x="526" y="912"/>
                </a:lnTo>
                <a:lnTo>
                  <a:pt x="526" y="915"/>
                </a:lnTo>
                <a:lnTo>
                  <a:pt x="524" y="915"/>
                </a:lnTo>
                <a:lnTo>
                  <a:pt x="522" y="914"/>
                </a:lnTo>
                <a:lnTo>
                  <a:pt x="522" y="914"/>
                </a:lnTo>
                <a:lnTo>
                  <a:pt x="524" y="912"/>
                </a:lnTo>
                <a:lnTo>
                  <a:pt x="525" y="911"/>
                </a:lnTo>
                <a:lnTo>
                  <a:pt x="525" y="910"/>
                </a:lnTo>
                <a:lnTo>
                  <a:pt x="525" y="908"/>
                </a:lnTo>
                <a:lnTo>
                  <a:pt x="512" y="907"/>
                </a:lnTo>
                <a:lnTo>
                  <a:pt x="507" y="915"/>
                </a:lnTo>
                <a:lnTo>
                  <a:pt x="514" y="911"/>
                </a:lnTo>
                <a:lnTo>
                  <a:pt x="519" y="916"/>
                </a:lnTo>
                <a:lnTo>
                  <a:pt x="519" y="917"/>
                </a:lnTo>
                <a:lnTo>
                  <a:pt x="519" y="919"/>
                </a:lnTo>
                <a:lnTo>
                  <a:pt x="515" y="919"/>
                </a:lnTo>
                <a:lnTo>
                  <a:pt x="512" y="919"/>
                </a:lnTo>
                <a:lnTo>
                  <a:pt x="512" y="918"/>
                </a:lnTo>
                <a:lnTo>
                  <a:pt x="512" y="918"/>
                </a:lnTo>
                <a:lnTo>
                  <a:pt x="512" y="918"/>
                </a:lnTo>
                <a:lnTo>
                  <a:pt x="512" y="918"/>
                </a:lnTo>
                <a:lnTo>
                  <a:pt x="512" y="918"/>
                </a:lnTo>
                <a:lnTo>
                  <a:pt x="512" y="919"/>
                </a:lnTo>
                <a:lnTo>
                  <a:pt x="511" y="921"/>
                </a:lnTo>
                <a:lnTo>
                  <a:pt x="511" y="923"/>
                </a:lnTo>
                <a:lnTo>
                  <a:pt x="506" y="923"/>
                </a:lnTo>
                <a:lnTo>
                  <a:pt x="503" y="924"/>
                </a:lnTo>
                <a:lnTo>
                  <a:pt x="507" y="932"/>
                </a:lnTo>
                <a:lnTo>
                  <a:pt x="512" y="940"/>
                </a:lnTo>
                <a:lnTo>
                  <a:pt x="511" y="944"/>
                </a:lnTo>
                <a:lnTo>
                  <a:pt x="507" y="944"/>
                </a:lnTo>
                <a:lnTo>
                  <a:pt x="507" y="944"/>
                </a:lnTo>
                <a:lnTo>
                  <a:pt x="507" y="944"/>
                </a:lnTo>
                <a:lnTo>
                  <a:pt x="507" y="944"/>
                </a:lnTo>
                <a:lnTo>
                  <a:pt x="507" y="944"/>
                </a:lnTo>
                <a:lnTo>
                  <a:pt x="507" y="944"/>
                </a:lnTo>
                <a:lnTo>
                  <a:pt x="507" y="944"/>
                </a:lnTo>
                <a:lnTo>
                  <a:pt x="507" y="944"/>
                </a:lnTo>
                <a:lnTo>
                  <a:pt x="507" y="944"/>
                </a:lnTo>
                <a:lnTo>
                  <a:pt x="507" y="947"/>
                </a:lnTo>
                <a:lnTo>
                  <a:pt x="511" y="950"/>
                </a:lnTo>
                <a:lnTo>
                  <a:pt x="514" y="952"/>
                </a:lnTo>
                <a:lnTo>
                  <a:pt x="515" y="956"/>
                </a:lnTo>
                <a:lnTo>
                  <a:pt x="511" y="959"/>
                </a:lnTo>
                <a:lnTo>
                  <a:pt x="505" y="960"/>
                </a:lnTo>
                <a:lnTo>
                  <a:pt x="504" y="964"/>
                </a:lnTo>
                <a:lnTo>
                  <a:pt x="501" y="965"/>
                </a:lnTo>
                <a:lnTo>
                  <a:pt x="504" y="964"/>
                </a:lnTo>
                <a:lnTo>
                  <a:pt x="505" y="960"/>
                </a:lnTo>
                <a:lnTo>
                  <a:pt x="496" y="960"/>
                </a:lnTo>
                <a:lnTo>
                  <a:pt x="491" y="967"/>
                </a:lnTo>
                <a:lnTo>
                  <a:pt x="490" y="968"/>
                </a:lnTo>
                <a:lnTo>
                  <a:pt x="489" y="968"/>
                </a:lnTo>
                <a:lnTo>
                  <a:pt x="483" y="968"/>
                </a:lnTo>
                <a:lnTo>
                  <a:pt x="479" y="973"/>
                </a:lnTo>
                <a:lnTo>
                  <a:pt x="479" y="973"/>
                </a:lnTo>
                <a:lnTo>
                  <a:pt x="478" y="973"/>
                </a:lnTo>
                <a:lnTo>
                  <a:pt x="476" y="973"/>
                </a:lnTo>
                <a:lnTo>
                  <a:pt x="473" y="975"/>
                </a:lnTo>
                <a:lnTo>
                  <a:pt x="471" y="975"/>
                </a:lnTo>
                <a:lnTo>
                  <a:pt x="469" y="975"/>
                </a:lnTo>
                <a:lnTo>
                  <a:pt x="469" y="975"/>
                </a:lnTo>
                <a:lnTo>
                  <a:pt x="467" y="973"/>
                </a:lnTo>
                <a:lnTo>
                  <a:pt x="466" y="972"/>
                </a:lnTo>
                <a:lnTo>
                  <a:pt x="463" y="967"/>
                </a:lnTo>
                <a:lnTo>
                  <a:pt x="467" y="964"/>
                </a:lnTo>
                <a:lnTo>
                  <a:pt x="473" y="961"/>
                </a:lnTo>
                <a:lnTo>
                  <a:pt x="479" y="958"/>
                </a:lnTo>
                <a:lnTo>
                  <a:pt x="470" y="956"/>
                </a:lnTo>
                <a:lnTo>
                  <a:pt x="462" y="956"/>
                </a:lnTo>
                <a:lnTo>
                  <a:pt x="456" y="953"/>
                </a:lnTo>
                <a:lnTo>
                  <a:pt x="455" y="949"/>
                </a:lnTo>
                <a:lnTo>
                  <a:pt x="455" y="945"/>
                </a:lnTo>
                <a:lnTo>
                  <a:pt x="458" y="943"/>
                </a:lnTo>
                <a:lnTo>
                  <a:pt x="464" y="939"/>
                </a:lnTo>
                <a:lnTo>
                  <a:pt x="469" y="935"/>
                </a:lnTo>
                <a:lnTo>
                  <a:pt x="470" y="931"/>
                </a:lnTo>
                <a:lnTo>
                  <a:pt x="470" y="930"/>
                </a:lnTo>
                <a:lnTo>
                  <a:pt x="464" y="926"/>
                </a:lnTo>
                <a:lnTo>
                  <a:pt x="459" y="923"/>
                </a:lnTo>
                <a:lnTo>
                  <a:pt x="460" y="918"/>
                </a:lnTo>
                <a:lnTo>
                  <a:pt x="464" y="914"/>
                </a:lnTo>
                <a:lnTo>
                  <a:pt x="466" y="910"/>
                </a:lnTo>
                <a:lnTo>
                  <a:pt x="465" y="905"/>
                </a:lnTo>
                <a:lnTo>
                  <a:pt x="467" y="898"/>
                </a:lnTo>
                <a:lnTo>
                  <a:pt x="475" y="894"/>
                </a:lnTo>
                <a:lnTo>
                  <a:pt x="477" y="893"/>
                </a:lnTo>
                <a:lnTo>
                  <a:pt x="476" y="890"/>
                </a:lnTo>
                <a:lnTo>
                  <a:pt x="476" y="889"/>
                </a:lnTo>
                <a:lnTo>
                  <a:pt x="475" y="888"/>
                </a:lnTo>
                <a:lnTo>
                  <a:pt x="475" y="888"/>
                </a:lnTo>
                <a:lnTo>
                  <a:pt x="476" y="888"/>
                </a:lnTo>
                <a:lnTo>
                  <a:pt x="476" y="889"/>
                </a:lnTo>
                <a:lnTo>
                  <a:pt x="477" y="890"/>
                </a:lnTo>
                <a:lnTo>
                  <a:pt x="480" y="889"/>
                </a:lnTo>
                <a:lnTo>
                  <a:pt x="482" y="886"/>
                </a:lnTo>
                <a:lnTo>
                  <a:pt x="490" y="882"/>
                </a:lnTo>
                <a:lnTo>
                  <a:pt x="491" y="874"/>
                </a:lnTo>
                <a:lnTo>
                  <a:pt x="487" y="877"/>
                </a:lnTo>
                <a:lnTo>
                  <a:pt x="482" y="876"/>
                </a:lnTo>
                <a:lnTo>
                  <a:pt x="482" y="870"/>
                </a:lnTo>
                <a:lnTo>
                  <a:pt x="482" y="865"/>
                </a:lnTo>
                <a:lnTo>
                  <a:pt x="482" y="861"/>
                </a:lnTo>
                <a:lnTo>
                  <a:pt x="478" y="860"/>
                </a:lnTo>
                <a:lnTo>
                  <a:pt x="476" y="860"/>
                </a:lnTo>
                <a:lnTo>
                  <a:pt x="473" y="861"/>
                </a:lnTo>
                <a:lnTo>
                  <a:pt x="465" y="873"/>
                </a:lnTo>
                <a:lnTo>
                  <a:pt x="459" y="884"/>
                </a:lnTo>
                <a:lnTo>
                  <a:pt x="457" y="889"/>
                </a:lnTo>
                <a:lnTo>
                  <a:pt x="460" y="891"/>
                </a:lnTo>
                <a:lnTo>
                  <a:pt x="463" y="894"/>
                </a:lnTo>
                <a:lnTo>
                  <a:pt x="460" y="897"/>
                </a:lnTo>
                <a:lnTo>
                  <a:pt x="452" y="904"/>
                </a:lnTo>
                <a:lnTo>
                  <a:pt x="444" y="912"/>
                </a:lnTo>
                <a:lnTo>
                  <a:pt x="444" y="910"/>
                </a:lnTo>
                <a:lnTo>
                  <a:pt x="444" y="909"/>
                </a:lnTo>
                <a:lnTo>
                  <a:pt x="444" y="904"/>
                </a:lnTo>
                <a:lnTo>
                  <a:pt x="439" y="902"/>
                </a:lnTo>
                <a:lnTo>
                  <a:pt x="436" y="903"/>
                </a:lnTo>
                <a:lnTo>
                  <a:pt x="436" y="908"/>
                </a:lnTo>
                <a:lnTo>
                  <a:pt x="435" y="910"/>
                </a:lnTo>
                <a:lnTo>
                  <a:pt x="434" y="912"/>
                </a:lnTo>
                <a:lnTo>
                  <a:pt x="428" y="917"/>
                </a:lnTo>
                <a:lnTo>
                  <a:pt x="423" y="922"/>
                </a:lnTo>
                <a:lnTo>
                  <a:pt x="422" y="923"/>
                </a:lnTo>
                <a:lnTo>
                  <a:pt x="420" y="921"/>
                </a:lnTo>
                <a:lnTo>
                  <a:pt x="420" y="916"/>
                </a:lnTo>
                <a:lnTo>
                  <a:pt x="416" y="915"/>
                </a:lnTo>
                <a:lnTo>
                  <a:pt x="415" y="917"/>
                </a:lnTo>
                <a:lnTo>
                  <a:pt x="415" y="922"/>
                </a:lnTo>
                <a:lnTo>
                  <a:pt x="416" y="925"/>
                </a:lnTo>
                <a:lnTo>
                  <a:pt x="415" y="929"/>
                </a:lnTo>
                <a:lnTo>
                  <a:pt x="411" y="928"/>
                </a:lnTo>
                <a:lnTo>
                  <a:pt x="408" y="925"/>
                </a:lnTo>
                <a:lnTo>
                  <a:pt x="409" y="932"/>
                </a:lnTo>
                <a:lnTo>
                  <a:pt x="409" y="939"/>
                </a:lnTo>
                <a:lnTo>
                  <a:pt x="409" y="939"/>
                </a:lnTo>
                <a:lnTo>
                  <a:pt x="409" y="939"/>
                </a:lnTo>
                <a:lnTo>
                  <a:pt x="402" y="939"/>
                </a:lnTo>
                <a:lnTo>
                  <a:pt x="397" y="935"/>
                </a:lnTo>
                <a:lnTo>
                  <a:pt x="394" y="921"/>
                </a:lnTo>
                <a:lnTo>
                  <a:pt x="391" y="908"/>
                </a:lnTo>
                <a:lnTo>
                  <a:pt x="390" y="905"/>
                </a:lnTo>
                <a:lnTo>
                  <a:pt x="388" y="904"/>
                </a:lnTo>
                <a:lnTo>
                  <a:pt x="388" y="915"/>
                </a:lnTo>
                <a:lnTo>
                  <a:pt x="390" y="925"/>
                </a:lnTo>
                <a:lnTo>
                  <a:pt x="395" y="937"/>
                </a:lnTo>
                <a:lnTo>
                  <a:pt x="394" y="949"/>
                </a:lnTo>
                <a:lnTo>
                  <a:pt x="394" y="950"/>
                </a:lnTo>
                <a:lnTo>
                  <a:pt x="394" y="951"/>
                </a:lnTo>
                <a:lnTo>
                  <a:pt x="396" y="951"/>
                </a:lnTo>
                <a:lnTo>
                  <a:pt x="397" y="950"/>
                </a:lnTo>
                <a:lnTo>
                  <a:pt x="403" y="944"/>
                </a:lnTo>
                <a:lnTo>
                  <a:pt x="409" y="939"/>
                </a:lnTo>
                <a:lnTo>
                  <a:pt x="409" y="939"/>
                </a:lnTo>
                <a:lnTo>
                  <a:pt x="415" y="947"/>
                </a:lnTo>
                <a:lnTo>
                  <a:pt x="416" y="957"/>
                </a:lnTo>
                <a:lnTo>
                  <a:pt x="411" y="963"/>
                </a:lnTo>
                <a:lnTo>
                  <a:pt x="404" y="966"/>
                </a:lnTo>
                <a:lnTo>
                  <a:pt x="404" y="966"/>
                </a:lnTo>
                <a:lnTo>
                  <a:pt x="404" y="967"/>
                </a:lnTo>
                <a:lnTo>
                  <a:pt x="402" y="971"/>
                </a:lnTo>
                <a:lnTo>
                  <a:pt x="404" y="975"/>
                </a:lnTo>
                <a:lnTo>
                  <a:pt x="408" y="975"/>
                </a:lnTo>
                <a:lnTo>
                  <a:pt x="410" y="972"/>
                </a:lnTo>
                <a:lnTo>
                  <a:pt x="415" y="967"/>
                </a:lnTo>
                <a:lnTo>
                  <a:pt x="420" y="972"/>
                </a:lnTo>
                <a:lnTo>
                  <a:pt x="421" y="972"/>
                </a:lnTo>
                <a:lnTo>
                  <a:pt x="422" y="973"/>
                </a:lnTo>
                <a:lnTo>
                  <a:pt x="421" y="964"/>
                </a:lnTo>
                <a:lnTo>
                  <a:pt x="425" y="957"/>
                </a:lnTo>
                <a:lnTo>
                  <a:pt x="427" y="960"/>
                </a:lnTo>
                <a:lnTo>
                  <a:pt x="429" y="961"/>
                </a:lnTo>
                <a:lnTo>
                  <a:pt x="430" y="961"/>
                </a:lnTo>
                <a:lnTo>
                  <a:pt x="430" y="960"/>
                </a:lnTo>
                <a:lnTo>
                  <a:pt x="429" y="958"/>
                </a:lnTo>
                <a:lnTo>
                  <a:pt x="425" y="957"/>
                </a:lnTo>
                <a:lnTo>
                  <a:pt x="425" y="953"/>
                </a:lnTo>
                <a:lnTo>
                  <a:pt x="425" y="950"/>
                </a:lnTo>
                <a:lnTo>
                  <a:pt x="432" y="946"/>
                </a:lnTo>
                <a:lnTo>
                  <a:pt x="439" y="949"/>
                </a:lnTo>
                <a:lnTo>
                  <a:pt x="441" y="947"/>
                </a:lnTo>
                <a:lnTo>
                  <a:pt x="442" y="944"/>
                </a:lnTo>
                <a:lnTo>
                  <a:pt x="442" y="944"/>
                </a:lnTo>
                <a:lnTo>
                  <a:pt x="441" y="943"/>
                </a:lnTo>
                <a:lnTo>
                  <a:pt x="442" y="944"/>
                </a:lnTo>
                <a:lnTo>
                  <a:pt x="442" y="944"/>
                </a:lnTo>
                <a:lnTo>
                  <a:pt x="445" y="942"/>
                </a:lnTo>
                <a:lnTo>
                  <a:pt x="449" y="940"/>
                </a:lnTo>
                <a:lnTo>
                  <a:pt x="448" y="950"/>
                </a:lnTo>
                <a:lnTo>
                  <a:pt x="450" y="959"/>
                </a:lnTo>
                <a:lnTo>
                  <a:pt x="449" y="972"/>
                </a:lnTo>
                <a:lnTo>
                  <a:pt x="441" y="980"/>
                </a:lnTo>
                <a:lnTo>
                  <a:pt x="429" y="986"/>
                </a:lnTo>
                <a:lnTo>
                  <a:pt x="420" y="993"/>
                </a:lnTo>
                <a:lnTo>
                  <a:pt x="416" y="994"/>
                </a:lnTo>
                <a:lnTo>
                  <a:pt x="411" y="994"/>
                </a:lnTo>
                <a:lnTo>
                  <a:pt x="407" y="993"/>
                </a:lnTo>
                <a:lnTo>
                  <a:pt x="406" y="999"/>
                </a:lnTo>
                <a:lnTo>
                  <a:pt x="406" y="1001"/>
                </a:lnTo>
                <a:lnTo>
                  <a:pt x="404" y="1003"/>
                </a:lnTo>
                <a:lnTo>
                  <a:pt x="394" y="1009"/>
                </a:lnTo>
                <a:lnTo>
                  <a:pt x="393" y="1020"/>
                </a:lnTo>
                <a:lnTo>
                  <a:pt x="389" y="1020"/>
                </a:lnTo>
                <a:lnTo>
                  <a:pt x="387" y="1022"/>
                </a:lnTo>
                <a:lnTo>
                  <a:pt x="380" y="1026"/>
                </a:lnTo>
                <a:lnTo>
                  <a:pt x="374" y="1021"/>
                </a:lnTo>
                <a:lnTo>
                  <a:pt x="373" y="1020"/>
                </a:lnTo>
                <a:lnTo>
                  <a:pt x="372" y="1020"/>
                </a:lnTo>
                <a:lnTo>
                  <a:pt x="372" y="1030"/>
                </a:lnTo>
                <a:lnTo>
                  <a:pt x="373" y="1040"/>
                </a:lnTo>
                <a:lnTo>
                  <a:pt x="376" y="1048"/>
                </a:lnTo>
                <a:lnTo>
                  <a:pt x="373" y="1058"/>
                </a:lnTo>
                <a:lnTo>
                  <a:pt x="363" y="1038"/>
                </a:lnTo>
                <a:lnTo>
                  <a:pt x="353" y="1021"/>
                </a:lnTo>
                <a:lnTo>
                  <a:pt x="352" y="1020"/>
                </a:lnTo>
                <a:lnTo>
                  <a:pt x="353" y="1017"/>
                </a:lnTo>
                <a:lnTo>
                  <a:pt x="353" y="1015"/>
                </a:lnTo>
                <a:lnTo>
                  <a:pt x="352" y="1014"/>
                </a:lnTo>
                <a:lnTo>
                  <a:pt x="349" y="1015"/>
                </a:lnTo>
                <a:lnTo>
                  <a:pt x="348" y="1016"/>
                </a:lnTo>
                <a:lnTo>
                  <a:pt x="349" y="1023"/>
                </a:lnTo>
                <a:lnTo>
                  <a:pt x="351" y="1029"/>
                </a:lnTo>
                <a:lnTo>
                  <a:pt x="354" y="1036"/>
                </a:lnTo>
                <a:lnTo>
                  <a:pt x="353" y="1043"/>
                </a:lnTo>
                <a:lnTo>
                  <a:pt x="358" y="1042"/>
                </a:lnTo>
                <a:lnTo>
                  <a:pt x="361" y="1045"/>
                </a:lnTo>
                <a:lnTo>
                  <a:pt x="363" y="1051"/>
                </a:lnTo>
                <a:lnTo>
                  <a:pt x="367" y="1057"/>
                </a:lnTo>
                <a:lnTo>
                  <a:pt x="368" y="1061"/>
                </a:lnTo>
                <a:lnTo>
                  <a:pt x="367" y="1063"/>
                </a:lnTo>
                <a:lnTo>
                  <a:pt x="365" y="1063"/>
                </a:lnTo>
                <a:lnTo>
                  <a:pt x="362" y="1061"/>
                </a:lnTo>
                <a:lnTo>
                  <a:pt x="356" y="1052"/>
                </a:lnTo>
                <a:lnTo>
                  <a:pt x="353" y="1043"/>
                </a:lnTo>
                <a:lnTo>
                  <a:pt x="348" y="1041"/>
                </a:lnTo>
                <a:lnTo>
                  <a:pt x="342" y="1037"/>
                </a:lnTo>
                <a:lnTo>
                  <a:pt x="337" y="1033"/>
                </a:lnTo>
                <a:lnTo>
                  <a:pt x="330" y="1033"/>
                </a:lnTo>
                <a:lnTo>
                  <a:pt x="334" y="1040"/>
                </a:lnTo>
                <a:lnTo>
                  <a:pt x="342" y="1038"/>
                </a:lnTo>
                <a:lnTo>
                  <a:pt x="345" y="1043"/>
                </a:lnTo>
                <a:lnTo>
                  <a:pt x="348" y="1047"/>
                </a:lnTo>
                <a:lnTo>
                  <a:pt x="345" y="1052"/>
                </a:lnTo>
                <a:lnTo>
                  <a:pt x="342" y="1057"/>
                </a:lnTo>
                <a:lnTo>
                  <a:pt x="340" y="1057"/>
                </a:lnTo>
                <a:lnTo>
                  <a:pt x="337" y="1058"/>
                </a:lnTo>
                <a:lnTo>
                  <a:pt x="333" y="1052"/>
                </a:lnTo>
                <a:lnTo>
                  <a:pt x="327" y="1050"/>
                </a:lnTo>
                <a:lnTo>
                  <a:pt x="322" y="1047"/>
                </a:lnTo>
                <a:lnTo>
                  <a:pt x="318" y="1051"/>
                </a:lnTo>
                <a:lnTo>
                  <a:pt x="321" y="1052"/>
                </a:lnTo>
                <a:lnTo>
                  <a:pt x="324" y="1052"/>
                </a:lnTo>
                <a:lnTo>
                  <a:pt x="324" y="1057"/>
                </a:lnTo>
                <a:lnTo>
                  <a:pt x="324" y="1062"/>
                </a:lnTo>
                <a:lnTo>
                  <a:pt x="327" y="1061"/>
                </a:lnTo>
                <a:lnTo>
                  <a:pt x="331" y="1063"/>
                </a:lnTo>
                <a:lnTo>
                  <a:pt x="331" y="1063"/>
                </a:lnTo>
                <a:lnTo>
                  <a:pt x="331" y="1063"/>
                </a:lnTo>
                <a:lnTo>
                  <a:pt x="335" y="1068"/>
                </a:lnTo>
                <a:lnTo>
                  <a:pt x="339" y="1063"/>
                </a:lnTo>
                <a:lnTo>
                  <a:pt x="340" y="1063"/>
                </a:lnTo>
                <a:lnTo>
                  <a:pt x="340" y="1063"/>
                </a:lnTo>
                <a:lnTo>
                  <a:pt x="339" y="1071"/>
                </a:lnTo>
                <a:lnTo>
                  <a:pt x="331" y="1071"/>
                </a:lnTo>
                <a:lnTo>
                  <a:pt x="328" y="1073"/>
                </a:lnTo>
                <a:lnTo>
                  <a:pt x="327" y="1078"/>
                </a:lnTo>
                <a:lnTo>
                  <a:pt x="327" y="1083"/>
                </a:lnTo>
                <a:lnTo>
                  <a:pt x="332" y="1084"/>
                </a:lnTo>
                <a:lnTo>
                  <a:pt x="334" y="1083"/>
                </a:lnTo>
                <a:lnTo>
                  <a:pt x="334" y="1079"/>
                </a:lnTo>
                <a:lnTo>
                  <a:pt x="334" y="1077"/>
                </a:lnTo>
                <a:lnTo>
                  <a:pt x="337" y="1077"/>
                </a:lnTo>
                <a:lnTo>
                  <a:pt x="337" y="1078"/>
                </a:lnTo>
                <a:lnTo>
                  <a:pt x="337" y="1079"/>
                </a:lnTo>
                <a:lnTo>
                  <a:pt x="338" y="1082"/>
                </a:lnTo>
                <a:lnTo>
                  <a:pt x="339" y="1085"/>
                </a:lnTo>
                <a:lnTo>
                  <a:pt x="340" y="1094"/>
                </a:lnTo>
                <a:lnTo>
                  <a:pt x="348" y="1092"/>
                </a:lnTo>
                <a:lnTo>
                  <a:pt x="348" y="1092"/>
                </a:lnTo>
                <a:lnTo>
                  <a:pt x="348" y="1092"/>
                </a:lnTo>
                <a:lnTo>
                  <a:pt x="355" y="1094"/>
                </a:lnTo>
                <a:lnTo>
                  <a:pt x="361" y="1090"/>
                </a:lnTo>
                <a:lnTo>
                  <a:pt x="362" y="1090"/>
                </a:lnTo>
                <a:lnTo>
                  <a:pt x="362" y="1090"/>
                </a:lnTo>
                <a:lnTo>
                  <a:pt x="362" y="1090"/>
                </a:lnTo>
                <a:lnTo>
                  <a:pt x="366" y="1084"/>
                </a:lnTo>
                <a:lnTo>
                  <a:pt x="366" y="1076"/>
                </a:lnTo>
                <a:lnTo>
                  <a:pt x="368" y="1076"/>
                </a:lnTo>
                <a:lnTo>
                  <a:pt x="370" y="1076"/>
                </a:lnTo>
                <a:lnTo>
                  <a:pt x="372" y="1083"/>
                </a:lnTo>
                <a:lnTo>
                  <a:pt x="372" y="1089"/>
                </a:lnTo>
                <a:lnTo>
                  <a:pt x="372" y="1099"/>
                </a:lnTo>
                <a:lnTo>
                  <a:pt x="376" y="1108"/>
                </a:lnTo>
                <a:lnTo>
                  <a:pt x="380" y="1112"/>
                </a:lnTo>
                <a:lnTo>
                  <a:pt x="380" y="1118"/>
                </a:lnTo>
                <a:lnTo>
                  <a:pt x="380" y="1132"/>
                </a:lnTo>
                <a:lnTo>
                  <a:pt x="384" y="1145"/>
                </a:lnTo>
                <a:lnTo>
                  <a:pt x="386" y="1146"/>
                </a:lnTo>
                <a:lnTo>
                  <a:pt x="386" y="1147"/>
                </a:lnTo>
                <a:lnTo>
                  <a:pt x="388" y="1163"/>
                </a:lnTo>
                <a:lnTo>
                  <a:pt x="393" y="1180"/>
                </a:lnTo>
                <a:lnTo>
                  <a:pt x="390" y="1187"/>
                </a:lnTo>
                <a:lnTo>
                  <a:pt x="393" y="1193"/>
                </a:lnTo>
                <a:lnTo>
                  <a:pt x="395" y="1210"/>
                </a:lnTo>
                <a:lnTo>
                  <a:pt x="397" y="1228"/>
                </a:lnTo>
                <a:lnTo>
                  <a:pt x="396" y="1235"/>
                </a:lnTo>
                <a:lnTo>
                  <a:pt x="399" y="1242"/>
                </a:lnTo>
                <a:lnTo>
                  <a:pt x="403" y="1239"/>
                </a:lnTo>
                <a:lnTo>
                  <a:pt x="406" y="1236"/>
                </a:lnTo>
                <a:lnTo>
                  <a:pt x="407" y="1231"/>
                </a:lnTo>
                <a:lnTo>
                  <a:pt x="408" y="1229"/>
                </a:lnTo>
                <a:lnTo>
                  <a:pt x="407" y="1231"/>
                </a:lnTo>
                <a:lnTo>
                  <a:pt x="406" y="1236"/>
                </a:lnTo>
                <a:lnTo>
                  <a:pt x="411" y="1236"/>
                </a:lnTo>
                <a:lnTo>
                  <a:pt x="417" y="1237"/>
                </a:lnTo>
                <a:lnTo>
                  <a:pt x="411" y="1240"/>
                </a:lnTo>
                <a:lnTo>
                  <a:pt x="407" y="1244"/>
                </a:lnTo>
                <a:lnTo>
                  <a:pt x="411" y="1244"/>
                </a:lnTo>
                <a:lnTo>
                  <a:pt x="416" y="1244"/>
                </a:lnTo>
                <a:lnTo>
                  <a:pt x="417" y="1244"/>
                </a:lnTo>
                <a:lnTo>
                  <a:pt x="418" y="1244"/>
                </a:lnTo>
                <a:lnTo>
                  <a:pt x="418" y="1245"/>
                </a:lnTo>
                <a:lnTo>
                  <a:pt x="418" y="1247"/>
                </a:lnTo>
                <a:lnTo>
                  <a:pt x="417" y="1247"/>
                </a:lnTo>
                <a:lnTo>
                  <a:pt x="416" y="1247"/>
                </a:lnTo>
                <a:lnTo>
                  <a:pt x="416" y="1250"/>
                </a:lnTo>
                <a:lnTo>
                  <a:pt x="416" y="1253"/>
                </a:lnTo>
                <a:lnTo>
                  <a:pt x="416" y="1250"/>
                </a:lnTo>
                <a:lnTo>
                  <a:pt x="416" y="1247"/>
                </a:lnTo>
                <a:lnTo>
                  <a:pt x="410" y="1249"/>
                </a:lnTo>
                <a:lnTo>
                  <a:pt x="409" y="1254"/>
                </a:lnTo>
                <a:lnTo>
                  <a:pt x="404" y="1254"/>
                </a:lnTo>
                <a:lnTo>
                  <a:pt x="400" y="1252"/>
                </a:lnTo>
                <a:lnTo>
                  <a:pt x="399" y="1259"/>
                </a:lnTo>
                <a:lnTo>
                  <a:pt x="399" y="1267"/>
                </a:lnTo>
                <a:lnTo>
                  <a:pt x="401" y="1282"/>
                </a:lnTo>
                <a:lnTo>
                  <a:pt x="406" y="1296"/>
                </a:lnTo>
                <a:lnTo>
                  <a:pt x="408" y="1307"/>
                </a:lnTo>
                <a:lnTo>
                  <a:pt x="410" y="1317"/>
                </a:lnTo>
                <a:lnTo>
                  <a:pt x="409" y="1331"/>
                </a:lnTo>
                <a:lnTo>
                  <a:pt x="409" y="1345"/>
                </a:lnTo>
                <a:lnTo>
                  <a:pt x="416" y="1345"/>
                </a:lnTo>
                <a:lnTo>
                  <a:pt x="422" y="1344"/>
                </a:lnTo>
                <a:lnTo>
                  <a:pt x="420" y="1348"/>
                </a:lnTo>
                <a:lnTo>
                  <a:pt x="420" y="1350"/>
                </a:lnTo>
                <a:lnTo>
                  <a:pt x="422" y="1351"/>
                </a:lnTo>
                <a:lnTo>
                  <a:pt x="425" y="1351"/>
                </a:lnTo>
                <a:lnTo>
                  <a:pt x="430" y="1350"/>
                </a:lnTo>
                <a:lnTo>
                  <a:pt x="432" y="1348"/>
                </a:lnTo>
                <a:lnTo>
                  <a:pt x="445" y="1349"/>
                </a:lnTo>
                <a:lnTo>
                  <a:pt x="458" y="1344"/>
                </a:lnTo>
                <a:lnTo>
                  <a:pt x="460" y="1343"/>
                </a:lnTo>
                <a:lnTo>
                  <a:pt x="462" y="1340"/>
                </a:lnTo>
                <a:lnTo>
                  <a:pt x="459" y="1337"/>
                </a:lnTo>
                <a:lnTo>
                  <a:pt x="457" y="1338"/>
                </a:lnTo>
                <a:lnTo>
                  <a:pt x="451" y="1340"/>
                </a:lnTo>
                <a:lnTo>
                  <a:pt x="445" y="1341"/>
                </a:lnTo>
                <a:lnTo>
                  <a:pt x="443" y="1340"/>
                </a:lnTo>
                <a:lnTo>
                  <a:pt x="442" y="1338"/>
                </a:lnTo>
                <a:lnTo>
                  <a:pt x="457" y="1330"/>
                </a:lnTo>
                <a:lnTo>
                  <a:pt x="475" y="1328"/>
                </a:lnTo>
                <a:lnTo>
                  <a:pt x="472" y="1333"/>
                </a:lnTo>
                <a:lnTo>
                  <a:pt x="467" y="1334"/>
                </a:lnTo>
                <a:lnTo>
                  <a:pt x="464" y="1336"/>
                </a:lnTo>
                <a:lnTo>
                  <a:pt x="465" y="1340"/>
                </a:lnTo>
                <a:lnTo>
                  <a:pt x="471" y="1345"/>
                </a:lnTo>
                <a:lnTo>
                  <a:pt x="477" y="1340"/>
                </a:lnTo>
                <a:lnTo>
                  <a:pt x="479" y="1336"/>
                </a:lnTo>
                <a:lnTo>
                  <a:pt x="483" y="1334"/>
                </a:lnTo>
                <a:lnTo>
                  <a:pt x="489" y="1330"/>
                </a:lnTo>
                <a:lnTo>
                  <a:pt x="494" y="1324"/>
                </a:lnTo>
                <a:lnTo>
                  <a:pt x="497" y="1323"/>
                </a:lnTo>
                <a:lnTo>
                  <a:pt x="497" y="1321"/>
                </a:lnTo>
                <a:lnTo>
                  <a:pt x="494" y="1320"/>
                </a:lnTo>
                <a:lnTo>
                  <a:pt x="492" y="1320"/>
                </a:lnTo>
                <a:lnTo>
                  <a:pt x="489" y="1321"/>
                </a:lnTo>
                <a:lnTo>
                  <a:pt x="485" y="1323"/>
                </a:lnTo>
                <a:lnTo>
                  <a:pt x="480" y="1328"/>
                </a:lnTo>
                <a:lnTo>
                  <a:pt x="475" y="1328"/>
                </a:lnTo>
                <a:lnTo>
                  <a:pt x="478" y="1324"/>
                </a:lnTo>
                <a:lnTo>
                  <a:pt x="480" y="1320"/>
                </a:lnTo>
                <a:lnTo>
                  <a:pt x="476" y="1317"/>
                </a:lnTo>
                <a:lnTo>
                  <a:pt x="471" y="1314"/>
                </a:lnTo>
                <a:lnTo>
                  <a:pt x="476" y="1317"/>
                </a:lnTo>
                <a:lnTo>
                  <a:pt x="480" y="1320"/>
                </a:lnTo>
                <a:lnTo>
                  <a:pt x="485" y="1317"/>
                </a:lnTo>
                <a:lnTo>
                  <a:pt x="489" y="1314"/>
                </a:lnTo>
                <a:lnTo>
                  <a:pt x="489" y="1313"/>
                </a:lnTo>
                <a:lnTo>
                  <a:pt x="489" y="1312"/>
                </a:lnTo>
                <a:lnTo>
                  <a:pt x="489" y="1310"/>
                </a:lnTo>
                <a:lnTo>
                  <a:pt x="489" y="1308"/>
                </a:lnTo>
                <a:lnTo>
                  <a:pt x="497" y="1303"/>
                </a:lnTo>
                <a:lnTo>
                  <a:pt x="505" y="1296"/>
                </a:lnTo>
                <a:lnTo>
                  <a:pt x="507" y="1296"/>
                </a:lnTo>
                <a:lnTo>
                  <a:pt x="510" y="1298"/>
                </a:lnTo>
                <a:lnTo>
                  <a:pt x="508" y="1300"/>
                </a:lnTo>
                <a:lnTo>
                  <a:pt x="507" y="1301"/>
                </a:lnTo>
                <a:lnTo>
                  <a:pt x="507" y="1301"/>
                </a:lnTo>
                <a:lnTo>
                  <a:pt x="501" y="1305"/>
                </a:lnTo>
                <a:lnTo>
                  <a:pt x="498" y="1309"/>
                </a:lnTo>
                <a:lnTo>
                  <a:pt x="493" y="1312"/>
                </a:lnTo>
                <a:lnTo>
                  <a:pt x="492" y="1316"/>
                </a:lnTo>
                <a:lnTo>
                  <a:pt x="497" y="1316"/>
                </a:lnTo>
                <a:lnTo>
                  <a:pt x="503" y="1314"/>
                </a:lnTo>
                <a:lnTo>
                  <a:pt x="506" y="1310"/>
                </a:lnTo>
                <a:lnTo>
                  <a:pt x="507" y="1305"/>
                </a:lnTo>
                <a:lnTo>
                  <a:pt x="515" y="1307"/>
                </a:lnTo>
                <a:lnTo>
                  <a:pt x="525" y="1307"/>
                </a:lnTo>
                <a:lnTo>
                  <a:pt x="517" y="1313"/>
                </a:lnTo>
                <a:lnTo>
                  <a:pt x="507" y="1316"/>
                </a:lnTo>
                <a:lnTo>
                  <a:pt x="501" y="1321"/>
                </a:lnTo>
                <a:lnTo>
                  <a:pt x="501" y="1328"/>
                </a:lnTo>
                <a:lnTo>
                  <a:pt x="500" y="1328"/>
                </a:lnTo>
                <a:lnTo>
                  <a:pt x="500" y="1329"/>
                </a:lnTo>
                <a:lnTo>
                  <a:pt x="501" y="1329"/>
                </a:lnTo>
                <a:lnTo>
                  <a:pt x="501" y="1328"/>
                </a:lnTo>
                <a:lnTo>
                  <a:pt x="510" y="1329"/>
                </a:lnTo>
                <a:lnTo>
                  <a:pt x="512" y="1336"/>
                </a:lnTo>
                <a:lnTo>
                  <a:pt x="500" y="1340"/>
                </a:lnTo>
                <a:lnTo>
                  <a:pt x="491" y="1351"/>
                </a:lnTo>
                <a:lnTo>
                  <a:pt x="494" y="1350"/>
                </a:lnTo>
                <a:lnTo>
                  <a:pt x="498" y="1351"/>
                </a:lnTo>
                <a:lnTo>
                  <a:pt x="498" y="1356"/>
                </a:lnTo>
                <a:lnTo>
                  <a:pt x="496" y="1359"/>
                </a:lnTo>
                <a:lnTo>
                  <a:pt x="491" y="1363"/>
                </a:lnTo>
                <a:lnTo>
                  <a:pt x="486" y="1365"/>
                </a:lnTo>
                <a:lnTo>
                  <a:pt x="482" y="1370"/>
                </a:lnTo>
                <a:lnTo>
                  <a:pt x="483" y="1376"/>
                </a:lnTo>
                <a:lnTo>
                  <a:pt x="499" y="1365"/>
                </a:lnTo>
                <a:lnTo>
                  <a:pt x="518" y="1355"/>
                </a:lnTo>
                <a:lnTo>
                  <a:pt x="511" y="1355"/>
                </a:lnTo>
                <a:lnTo>
                  <a:pt x="504" y="1351"/>
                </a:lnTo>
                <a:lnTo>
                  <a:pt x="520" y="1348"/>
                </a:lnTo>
                <a:lnTo>
                  <a:pt x="534" y="1344"/>
                </a:lnTo>
                <a:lnTo>
                  <a:pt x="532" y="1357"/>
                </a:lnTo>
                <a:lnTo>
                  <a:pt x="528" y="1370"/>
                </a:lnTo>
                <a:lnTo>
                  <a:pt x="533" y="1368"/>
                </a:lnTo>
                <a:lnTo>
                  <a:pt x="536" y="1366"/>
                </a:lnTo>
                <a:lnTo>
                  <a:pt x="540" y="1366"/>
                </a:lnTo>
                <a:lnTo>
                  <a:pt x="540" y="1370"/>
                </a:lnTo>
                <a:lnTo>
                  <a:pt x="539" y="1376"/>
                </a:lnTo>
                <a:lnTo>
                  <a:pt x="544" y="1378"/>
                </a:lnTo>
                <a:lnTo>
                  <a:pt x="549" y="1377"/>
                </a:lnTo>
                <a:lnTo>
                  <a:pt x="551" y="1371"/>
                </a:lnTo>
                <a:lnTo>
                  <a:pt x="553" y="1379"/>
                </a:lnTo>
                <a:lnTo>
                  <a:pt x="561" y="1379"/>
                </a:lnTo>
                <a:lnTo>
                  <a:pt x="562" y="1380"/>
                </a:lnTo>
                <a:lnTo>
                  <a:pt x="562" y="1380"/>
                </a:lnTo>
                <a:lnTo>
                  <a:pt x="567" y="1376"/>
                </a:lnTo>
                <a:lnTo>
                  <a:pt x="570" y="1379"/>
                </a:lnTo>
                <a:lnTo>
                  <a:pt x="572" y="1377"/>
                </a:lnTo>
                <a:lnTo>
                  <a:pt x="573" y="1372"/>
                </a:lnTo>
                <a:lnTo>
                  <a:pt x="577" y="1385"/>
                </a:lnTo>
                <a:lnTo>
                  <a:pt x="568" y="1394"/>
                </a:lnTo>
                <a:lnTo>
                  <a:pt x="566" y="1397"/>
                </a:lnTo>
                <a:lnTo>
                  <a:pt x="567" y="1400"/>
                </a:lnTo>
                <a:lnTo>
                  <a:pt x="569" y="1404"/>
                </a:lnTo>
                <a:lnTo>
                  <a:pt x="570" y="1408"/>
                </a:lnTo>
                <a:lnTo>
                  <a:pt x="562" y="1410"/>
                </a:lnTo>
                <a:lnTo>
                  <a:pt x="555" y="1413"/>
                </a:lnTo>
                <a:lnTo>
                  <a:pt x="553" y="1414"/>
                </a:lnTo>
                <a:lnTo>
                  <a:pt x="552" y="1414"/>
                </a:lnTo>
                <a:lnTo>
                  <a:pt x="542" y="1411"/>
                </a:lnTo>
                <a:lnTo>
                  <a:pt x="532" y="1414"/>
                </a:lnTo>
                <a:lnTo>
                  <a:pt x="525" y="1417"/>
                </a:lnTo>
                <a:lnTo>
                  <a:pt x="517" y="1413"/>
                </a:lnTo>
                <a:lnTo>
                  <a:pt x="515" y="1413"/>
                </a:lnTo>
                <a:lnTo>
                  <a:pt x="514" y="1414"/>
                </a:lnTo>
                <a:lnTo>
                  <a:pt x="505" y="1419"/>
                </a:lnTo>
                <a:lnTo>
                  <a:pt x="493" y="1420"/>
                </a:lnTo>
                <a:lnTo>
                  <a:pt x="487" y="1421"/>
                </a:lnTo>
                <a:lnTo>
                  <a:pt x="484" y="1417"/>
                </a:lnTo>
                <a:lnTo>
                  <a:pt x="483" y="1415"/>
                </a:lnTo>
                <a:lnTo>
                  <a:pt x="480" y="1415"/>
                </a:lnTo>
                <a:lnTo>
                  <a:pt x="464" y="1420"/>
                </a:lnTo>
                <a:lnTo>
                  <a:pt x="450" y="1411"/>
                </a:lnTo>
                <a:lnTo>
                  <a:pt x="445" y="1407"/>
                </a:lnTo>
                <a:lnTo>
                  <a:pt x="437" y="1406"/>
                </a:lnTo>
                <a:lnTo>
                  <a:pt x="431" y="1390"/>
                </a:lnTo>
                <a:lnTo>
                  <a:pt x="417" y="1378"/>
                </a:lnTo>
                <a:lnTo>
                  <a:pt x="415" y="1373"/>
                </a:lnTo>
                <a:lnTo>
                  <a:pt x="411" y="1370"/>
                </a:lnTo>
                <a:lnTo>
                  <a:pt x="403" y="1370"/>
                </a:lnTo>
                <a:lnTo>
                  <a:pt x="400" y="1364"/>
                </a:lnTo>
                <a:lnTo>
                  <a:pt x="384" y="1349"/>
                </a:lnTo>
                <a:lnTo>
                  <a:pt x="367" y="1335"/>
                </a:lnTo>
                <a:lnTo>
                  <a:pt x="361" y="1340"/>
                </a:lnTo>
                <a:lnTo>
                  <a:pt x="356" y="1343"/>
                </a:lnTo>
                <a:lnTo>
                  <a:pt x="361" y="1340"/>
                </a:lnTo>
                <a:lnTo>
                  <a:pt x="367" y="1335"/>
                </a:lnTo>
                <a:lnTo>
                  <a:pt x="365" y="1333"/>
                </a:lnTo>
                <a:lnTo>
                  <a:pt x="363" y="1330"/>
                </a:lnTo>
                <a:lnTo>
                  <a:pt x="363" y="1322"/>
                </a:lnTo>
                <a:lnTo>
                  <a:pt x="356" y="1317"/>
                </a:lnTo>
                <a:lnTo>
                  <a:pt x="353" y="1317"/>
                </a:lnTo>
                <a:lnTo>
                  <a:pt x="349" y="1317"/>
                </a:lnTo>
                <a:lnTo>
                  <a:pt x="349" y="1317"/>
                </a:lnTo>
                <a:lnTo>
                  <a:pt x="349" y="1317"/>
                </a:lnTo>
                <a:lnTo>
                  <a:pt x="349" y="1317"/>
                </a:lnTo>
                <a:lnTo>
                  <a:pt x="349" y="1317"/>
                </a:lnTo>
                <a:lnTo>
                  <a:pt x="349" y="1317"/>
                </a:lnTo>
                <a:lnTo>
                  <a:pt x="319" y="1329"/>
                </a:lnTo>
                <a:lnTo>
                  <a:pt x="286" y="1335"/>
                </a:lnTo>
                <a:lnTo>
                  <a:pt x="286" y="1330"/>
                </a:lnTo>
                <a:lnTo>
                  <a:pt x="286" y="1327"/>
                </a:lnTo>
                <a:lnTo>
                  <a:pt x="293" y="1323"/>
                </a:lnTo>
                <a:lnTo>
                  <a:pt x="300" y="1320"/>
                </a:lnTo>
                <a:lnTo>
                  <a:pt x="290" y="1319"/>
                </a:lnTo>
                <a:lnTo>
                  <a:pt x="282" y="1310"/>
                </a:lnTo>
                <a:lnTo>
                  <a:pt x="275" y="1303"/>
                </a:lnTo>
                <a:lnTo>
                  <a:pt x="268" y="1296"/>
                </a:lnTo>
                <a:lnTo>
                  <a:pt x="266" y="1295"/>
                </a:lnTo>
                <a:lnTo>
                  <a:pt x="264" y="1295"/>
                </a:lnTo>
                <a:lnTo>
                  <a:pt x="263" y="1298"/>
                </a:lnTo>
                <a:lnTo>
                  <a:pt x="264" y="1300"/>
                </a:lnTo>
                <a:lnTo>
                  <a:pt x="275" y="1314"/>
                </a:lnTo>
                <a:lnTo>
                  <a:pt x="286" y="1327"/>
                </a:lnTo>
                <a:lnTo>
                  <a:pt x="286" y="1330"/>
                </a:lnTo>
                <a:lnTo>
                  <a:pt x="286" y="1335"/>
                </a:lnTo>
                <a:lnTo>
                  <a:pt x="283" y="1336"/>
                </a:lnTo>
                <a:lnTo>
                  <a:pt x="279" y="1337"/>
                </a:lnTo>
                <a:lnTo>
                  <a:pt x="270" y="1341"/>
                </a:lnTo>
                <a:lnTo>
                  <a:pt x="259" y="1341"/>
                </a:lnTo>
                <a:lnTo>
                  <a:pt x="262" y="1345"/>
                </a:lnTo>
                <a:lnTo>
                  <a:pt x="266" y="1347"/>
                </a:lnTo>
                <a:lnTo>
                  <a:pt x="300" y="1340"/>
                </a:lnTo>
                <a:lnTo>
                  <a:pt x="334" y="1331"/>
                </a:lnTo>
                <a:lnTo>
                  <a:pt x="345" y="1328"/>
                </a:lnTo>
                <a:lnTo>
                  <a:pt x="349" y="1317"/>
                </a:lnTo>
                <a:lnTo>
                  <a:pt x="349" y="1317"/>
                </a:lnTo>
                <a:lnTo>
                  <a:pt x="349" y="1317"/>
                </a:lnTo>
                <a:lnTo>
                  <a:pt x="349" y="1317"/>
                </a:lnTo>
                <a:lnTo>
                  <a:pt x="349" y="1317"/>
                </a:lnTo>
                <a:lnTo>
                  <a:pt x="351" y="1315"/>
                </a:lnTo>
                <a:lnTo>
                  <a:pt x="352" y="1314"/>
                </a:lnTo>
                <a:lnTo>
                  <a:pt x="353" y="1313"/>
                </a:lnTo>
                <a:lnTo>
                  <a:pt x="355" y="1312"/>
                </a:lnTo>
                <a:lnTo>
                  <a:pt x="359" y="1302"/>
                </a:lnTo>
                <a:lnTo>
                  <a:pt x="353" y="1293"/>
                </a:lnTo>
                <a:lnTo>
                  <a:pt x="353" y="1292"/>
                </a:lnTo>
                <a:lnTo>
                  <a:pt x="352" y="1291"/>
                </a:lnTo>
                <a:lnTo>
                  <a:pt x="355" y="1287"/>
                </a:lnTo>
                <a:lnTo>
                  <a:pt x="355" y="1282"/>
                </a:lnTo>
                <a:lnTo>
                  <a:pt x="355" y="1267"/>
                </a:lnTo>
                <a:lnTo>
                  <a:pt x="354" y="1252"/>
                </a:lnTo>
                <a:lnTo>
                  <a:pt x="355" y="1218"/>
                </a:lnTo>
                <a:lnTo>
                  <a:pt x="353" y="1186"/>
                </a:lnTo>
                <a:lnTo>
                  <a:pt x="354" y="1179"/>
                </a:lnTo>
                <a:lnTo>
                  <a:pt x="356" y="1172"/>
                </a:lnTo>
                <a:lnTo>
                  <a:pt x="358" y="1162"/>
                </a:lnTo>
                <a:lnTo>
                  <a:pt x="358" y="1153"/>
                </a:lnTo>
                <a:lnTo>
                  <a:pt x="356" y="1155"/>
                </a:lnTo>
                <a:lnTo>
                  <a:pt x="355" y="1159"/>
                </a:lnTo>
                <a:lnTo>
                  <a:pt x="353" y="1160"/>
                </a:lnTo>
                <a:lnTo>
                  <a:pt x="351" y="1160"/>
                </a:lnTo>
                <a:lnTo>
                  <a:pt x="349" y="1160"/>
                </a:lnTo>
                <a:lnTo>
                  <a:pt x="348" y="1159"/>
                </a:lnTo>
                <a:lnTo>
                  <a:pt x="349" y="1156"/>
                </a:lnTo>
                <a:lnTo>
                  <a:pt x="352" y="1155"/>
                </a:lnTo>
                <a:lnTo>
                  <a:pt x="354" y="1154"/>
                </a:lnTo>
                <a:lnTo>
                  <a:pt x="354" y="1152"/>
                </a:lnTo>
                <a:lnTo>
                  <a:pt x="352" y="1149"/>
                </a:lnTo>
                <a:lnTo>
                  <a:pt x="349" y="1150"/>
                </a:lnTo>
                <a:lnTo>
                  <a:pt x="345" y="1154"/>
                </a:lnTo>
                <a:lnTo>
                  <a:pt x="339" y="1154"/>
                </a:lnTo>
                <a:lnTo>
                  <a:pt x="344" y="1149"/>
                </a:lnTo>
                <a:lnTo>
                  <a:pt x="349" y="1146"/>
                </a:lnTo>
                <a:lnTo>
                  <a:pt x="353" y="1143"/>
                </a:lnTo>
                <a:lnTo>
                  <a:pt x="354" y="1138"/>
                </a:lnTo>
                <a:lnTo>
                  <a:pt x="352" y="1135"/>
                </a:lnTo>
                <a:lnTo>
                  <a:pt x="348" y="1135"/>
                </a:lnTo>
                <a:lnTo>
                  <a:pt x="338" y="1133"/>
                </a:lnTo>
                <a:lnTo>
                  <a:pt x="327" y="1135"/>
                </a:lnTo>
                <a:lnTo>
                  <a:pt x="325" y="1136"/>
                </a:lnTo>
                <a:lnTo>
                  <a:pt x="322" y="1134"/>
                </a:lnTo>
                <a:lnTo>
                  <a:pt x="322" y="1133"/>
                </a:lnTo>
                <a:lnTo>
                  <a:pt x="321" y="1132"/>
                </a:lnTo>
                <a:lnTo>
                  <a:pt x="324" y="1129"/>
                </a:lnTo>
                <a:lnTo>
                  <a:pt x="326" y="1129"/>
                </a:lnTo>
                <a:lnTo>
                  <a:pt x="333" y="1131"/>
                </a:lnTo>
                <a:lnTo>
                  <a:pt x="339" y="1131"/>
                </a:lnTo>
                <a:lnTo>
                  <a:pt x="341" y="1129"/>
                </a:lnTo>
                <a:lnTo>
                  <a:pt x="344" y="1127"/>
                </a:lnTo>
                <a:lnTo>
                  <a:pt x="344" y="1126"/>
                </a:lnTo>
                <a:lnTo>
                  <a:pt x="344" y="1125"/>
                </a:lnTo>
                <a:lnTo>
                  <a:pt x="341" y="1125"/>
                </a:lnTo>
                <a:lnTo>
                  <a:pt x="339" y="1126"/>
                </a:lnTo>
                <a:lnTo>
                  <a:pt x="335" y="1127"/>
                </a:lnTo>
                <a:lnTo>
                  <a:pt x="333" y="1125"/>
                </a:lnTo>
                <a:lnTo>
                  <a:pt x="332" y="1124"/>
                </a:lnTo>
                <a:lnTo>
                  <a:pt x="332" y="1122"/>
                </a:lnTo>
                <a:lnTo>
                  <a:pt x="334" y="1120"/>
                </a:lnTo>
                <a:lnTo>
                  <a:pt x="338" y="1119"/>
                </a:lnTo>
                <a:lnTo>
                  <a:pt x="345" y="1120"/>
                </a:lnTo>
                <a:lnTo>
                  <a:pt x="353" y="1119"/>
                </a:lnTo>
                <a:lnTo>
                  <a:pt x="347" y="1114"/>
                </a:lnTo>
                <a:lnTo>
                  <a:pt x="339" y="1113"/>
                </a:lnTo>
                <a:lnTo>
                  <a:pt x="331" y="1113"/>
                </a:lnTo>
                <a:lnTo>
                  <a:pt x="324" y="1107"/>
                </a:lnTo>
                <a:lnTo>
                  <a:pt x="324" y="1107"/>
                </a:lnTo>
                <a:lnTo>
                  <a:pt x="322" y="1106"/>
                </a:lnTo>
                <a:lnTo>
                  <a:pt x="317" y="1108"/>
                </a:lnTo>
                <a:lnTo>
                  <a:pt x="313" y="1107"/>
                </a:lnTo>
                <a:lnTo>
                  <a:pt x="305" y="1106"/>
                </a:lnTo>
                <a:lnTo>
                  <a:pt x="303" y="1101"/>
                </a:lnTo>
                <a:lnTo>
                  <a:pt x="296" y="1094"/>
                </a:lnTo>
                <a:lnTo>
                  <a:pt x="286" y="1097"/>
                </a:lnTo>
                <a:lnTo>
                  <a:pt x="278" y="1099"/>
                </a:lnTo>
                <a:lnTo>
                  <a:pt x="270" y="1101"/>
                </a:lnTo>
                <a:lnTo>
                  <a:pt x="268" y="1105"/>
                </a:lnTo>
                <a:lnTo>
                  <a:pt x="265" y="1106"/>
                </a:lnTo>
                <a:lnTo>
                  <a:pt x="268" y="1105"/>
                </a:lnTo>
                <a:lnTo>
                  <a:pt x="270" y="1101"/>
                </a:lnTo>
                <a:lnTo>
                  <a:pt x="264" y="1101"/>
                </a:lnTo>
                <a:lnTo>
                  <a:pt x="258" y="1104"/>
                </a:lnTo>
                <a:lnTo>
                  <a:pt x="252" y="1106"/>
                </a:lnTo>
                <a:lnTo>
                  <a:pt x="246" y="1106"/>
                </a:lnTo>
                <a:lnTo>
                  <a:pt x="242" y="1108"/>
                </a:lnTo>
                <a:lnTo>
                  <a:pt x="238" y="1105"/>
                </a:lnTo>
                <a:lnTo>
                  <a:pt x="236" y="1107"/>
                </a:lnTo>
                <a:lnTo>
                  <a:pt x="230" y="1111"/>
                </a:lnTo>
                <a:lnTo>
                  <a:pt x="230" y="1110"/>
                </a:lnTo>
                <a:lnTo>
                  <a:pt x="229" y="1111"/>
                </a:lnTo>
                <a:lnTo>
                  <a:pt x="214" y="1111"/>
                </a:lnTo>
                <a:lnTo>
                  <a:pt x="199" y="1106"/>
                </a:lnTo>
                <a:lnTo>
                  <a:pt x="199" y="1112"/>
                </a:lnTo>
                <a:lnTo>
                  <a:pt x="201" y="1117"/>
                </a:lnTo>
                <a:lnTo>
                  <a:pt x="204" y="1121"/>
                </a:lnTo>
                <a:lnTo>
                  <a:pt x="202" y="1128"/>
                </a:lnTo>
                <a:lnTo>
                  <a:pt x="199" y="1131"/>
                </a:lnTo>
                <a:lnTo>
                  <a:pt x="199" y="1135"/>
                </a:lnTo>
                <a:lnTo>
                  <a:pt x="199" y="1140"/>
                </a:lnTo>
                <a:lnTo>
                  <a:pt x="199" y="1143"/>
                </a:lnTo>
                <a:lnTo>
                  <a:pt x="197" y="1149"/>
                </a:lnTo>
                <a:lnTo>
                  <a:pt x="196" y="1155"/>
                </a:lnTo>
                <a:lnTo>
                  <a:pt x="196" y="1163"/>
                </a:lnTo>
                <a:lnTo>
                  <a:pt x="199" y="1170"/>
                </a:lnTo>
                <a:lnTo>
                  <a:pt x="197" y="1175"/>
                </a:lnTo>
                <a:lnTo>
                  <a:pt x="197" y="1179"/>
                </a:lnTo>
                <a:lnTo>
                  <a:pt x="201" y="1183"/>
                </a:lnTo>
                <a:lnTo>
                  <a:pt x="204" y="1179"/>
                </a:lnTo>
                <a:lnTo>
                  <a:pt x="209" y="1183"/>
                </a:lnTo>
                <a:lnTo>
                  <a:pt x="214" y="1183"/>
                </a:lnTo>
                <a:lnTo>
                  <a:pt x="220" y="1180"/>
                </a:lnTo>
                <a:lnTo>
                  <a:pt x="224" y="1180"/>
                </a:lnTo>
                <a:lnTo>
                  <a:pt x="230" y="1179"/>
                </a:lnTo>
                <a:lnTo>
                  <a:pt x="230" y="1173"/>
                </a:lnTo>
                <a:lnTo>
                  <a:pt x="242" y="1169"/>
                </a:lnTo>
                <a:lnTo>
                  <a:pt x="250" y="1161"/>
                </a:lnTo>
                <a:lnTo>
                  <a:pt x="254" y="1163"/>
                </a:lnTo>
                <a:lnTo>
                  <a:pt x="251" y="1168"/>
                </a:lnTo>
                <a:lnTo>
                  <a:pt x="249" y="1170"/>
                </a:lnTo>
                <a:lnTo>
                  <a:pt x="249" y="1174"/>
                </a:lnTo>
                <a:lnTo>
                  <a:pt x="248" y="1176"/>
                </a:lnTo>
                <a:lnTo>
                  <a:pt x="246" y="1176"/>
                </a:lnTo>
                <a:lnTo>
                  <a:pt x="241" y="1176"/>
                </a:lnTo>
                <a:lnTo>
                  <a:pt x="239" y="1182"/>
                </a:lnTo>
                <a:lnTo>
                  <a:pt x="237" y="1187"/>
                </a:lnTo>
                <a:lnTo>
                  <a:pt x="236" y="1191"/>
                </a:lnTo>
                <a:lnTo>
                  <a:pt x="227" y="1194"/>
                </a:lnTo>
                <a:lnTo>
                  <a:pt x="216" y="1194"/>
                </a:lnTo>
                <a:lnTo>
                  <a:pt x="211" y="1194"/>
                </a:lnTo>
                <a:lnTo>
                  <a:pt x="208" y="1191"/>
                </a:lnTo>
                <a:lnTo>
                  <a:pt x="207" y="1190"/>
                </a:lnTo>
                <a:lnTo>
                  <a:pt x="206" y="1190"/>
                </a:lnTo>
                <a:lnTo>
                  <a:pt x="199" y="1190"/>
                </a:lnTo>
                <a:lnTo>
                  <a:pt x="194" y="1184"/>
                </a:lnTo>
                <a:lnTo>
                  <a:pt x="188" y="1198"/>
                </a:lnTo>
                <a:lnTo>
                  <a:pt x="193" y="1212"/>
                </a:lnTo>
                <a:lnTo>
                  <a:pt x="188" y="1217"/>
                </a:lnTo>
                <a:lnTo>
                  <a:pt x="186" y="1224"/>
                </a:lnTo>
                <a:lnTo>
                  <a:pt x="185" y="1224"/>
                </a:lnTo>
                <a:lnTo>
                  <a:pt x="185" y="1225"/>
                </a:lnTo>
                <a:lnTo>
                  <a:pt x="182" y="1229"/>
                </a:lnTo>
                <a:lnTo>
                  <a:pt x="182" y="1232"/>
                </a:lnTo>
                <a:lnTo>
                  <a:pt x="182" y="1239"/>
                </a:lnTo>
                <a:lnTo>
                  <a:pt x="182" y="1246"/>
                </a:lnTo>
                <a:lnTo>
                  <a:pt x="180" y="1251"/>
                </a:lnTo>
                <a:lnTo>
                  <a:pt x="176" y="1254"/>
                </a:lnTo>
                <a:lnTo>
                  <a:pt x="175" y="1257"/>
                </a:lnTo>
                <a:lnTo>
                  <a:pt x="174" y="1259"/>
                </a:lnTo>
                <a:lnTo>
                  <a:pt x="173" y="1277"/>
                </a:lnTo>
                <a:lnTo>
                  <a:pt x="168" y="1293"/>
                </a:lnTo>
                <a:lnTo>
                  <a:pt x="169" y="1298"/>
                </a:lnTo>
                <a:lnTo>
                  <a:pt x="172" y="1301"/>
                </a:lnTo>
                <a:lnTo>
                  <a:pt x="174" y="1303"/>
                </a:lnTo>
                <a:lnTo>
                  <a:pt x="176" y="1307"/>
                </a:lnTo>
                <a:lnTo>
                  <a:pt x="175" y="1309"/>
                </a:lnTo>
                <a:lnTo>
                  <a:pt x="175" y="1312"/>
                </a:lnTo>
                <a:lnTo>
                  <a:pt x="176" y="1317"/>
                </a:lnTo>
                <a:lnTo>
                  <a:pt x="173" y="1321"/>
                </a:lnTo>
                <a:lnTo>
                  <a:pt x="163" y="1327"/>
                </a:lnTo>
                <a:lnTo>
                  <a:pt x="163" y="1337"/>
                </a:lnTo>
                <a:lnTo>
                  <a:pt x="165" y="1342"/>
                </a:lnTo>
                <a:lnTo>
                  <a:pt x="165" y="1347"/>
                </a:lnTo>
                <a:lnTo>
                  <a:pt x="158" y="1351"/>
                </a:lnTo>
                <a:lnTo>
                  <a:pt x="155" y="1361"/>
                </a:lnTo>
                <a:lnTo>
                  <a:pt x="153" y="1375"/>
                </a:lnTo>
                <a:lnTo>
                  <a:pt x="149" y="1389"/>
                </a:lnTo>
                <a:lnTo>
                  <a:pt x="149" y="1396"/>
                </a:lnTo>
                <a:lnTo>
                  <a:pt x="154" y="1400"/>
                </a:lnTo>
                <a:lnTo>
                  <a:pt x="160" y="1413"/>
                </a:lnTo>
                <a:lnTo>
                  <a:pt x="172" y="1420"/>
                </a:lnTo>
                <a:lnTo>
                  <a:pt x="182" y="1424"/>
                </a:lnTo>
                <a:lnTo>
                  <a:pt x="193" y="1427"/>
                </a:lnTo>
                <a:lnTo>
                  <a:pt x="214" y="1434"/>
                </a:lnTo>
                <a:lnTo>
                  <a:pt x="236" y="1436"/>
                </a:lnTo>
                <a:lnTo>
                  <a:pt x="259" y="1436"/>
                </a:lnTo>
                <a:lnTo>
                  <a:pt x="283" y="1436"/>
                </a:lnTo>
                <a:lnTo>
                  <a:pt x="327" y="1439"/>
                </a:lnTo>
                <a:lnTo>
                  <a:pt x="372" y="1442"/>
                </a:lnTo>
                <a:lnTo>
                  <a:pt x="375" y="1442"/>
                </a:lnTo>
                <a:lnTo>
                  <a:pt x="379" y="1443"/>
                </a:lnTo>
                <a:lnTo>
                  <a:pt x="381" y="1443"/>
                </a:lnTo>
                <a:lnTo>
                  <a:pt x="383" y="1445"/>
                </a:lnTo>
                <a:lnTo>
                  <a:pt x="396" y="1447"/>
                </a:lnTo>
                <a:lnTo>
                  <a:pt x="410" y="1443"/>
                </a:lnTo>
                <a:lnTo>
                  <a:pt x="411" y="1443"/>
                </a:lnTo>
                <a:lnTo>
                  <a:pt x="413" y="1443"/>
                </a:lnTo>
                <a:lnTo>
                  <a:pt x="423" y="1442"/>
                </a:lnTo>
                <a:lnTo>
                  <a:pt x="434" y="1439"/>
                </a:lnTo>
                <a:lnTo>
                  <a:pt x="436" y="1433"/>
                </a:lnTo>
                <a:lnTo>
                  <a:pt x="436" y="1427"/>
                </a:lnTo>
                <a:lnTo>
                  <a:pt x="431" y="1429"/>
                </a:lnTo>
                <a:lnTo>
                  <a:pt x="428" y="1426"/>
                </a:lnTo>
                <a:lnTo>
                  <a:pt x="427" y="1424"/>
                </a:lnTo>
                <a:lnTo>
                  <a:pt x="424" y="1422"/>
                </a:lnTo>
                <a:lnTo>
                  <a:pt x="420" y="1411"/>
                </a:lnTo>
                <a:lnTo>
                  <a:pt x="408" y="1404"/>
                </a:lnTo>
                <a:lnTo>
                  <a:pt x="418" y="1405"/>
                </a:lnTo>
                <a:lnTo>
                  <a:pt x="425" y="1412"/>
                </a:lnTo>
                <a:lnTo>
                  <a:pt x="430" y="1419"/>
                </a:lnTo>
                <a:lnTo>
                  <a:pt x="438" y="1420"/>
                </a:lnTo>
                <a:lnTo>
                  <a:pt x="438" y="1420"/>
                </a:lnTo>
                <a:lnTo>
                  <a:pt x="438" y="1420"/>
                </a:lnTo>
                <a:lnTo>
                  <a:pt x="452" y="1422"/>
                </a:lnTo>
                <a:lnTo>
                  <a:pt x="466" y="1425"/>
                </a:lnTo>
                <a:lnTo>
                  <a:pt x="490" y="1426"/>
                </a:lnTo>
                <a:lnTo>
                  <a:pt x="513" y="1425"/>
                </a:lnTo>
                <a:lnTo>
                  <a:pt x="559" y="1420"/>
                </a:lnTo>
                <a:lnTo>
                  <a:pt x="604" y="1414"/>
                </a:lnTo>
                <a:lnTo>
                  <a:pt x="613" y="1417"/>
                </a:lnTo>
                <a:lnTo>
                  <a:pt x="621" y="1414"/>
                </a:lnTo>
                <a:lnTo>
                  <a:pt x="629" y="1414"/>
                </a:lnTo>
                <a:lnTo>
                  <a:pt x="637" y="1411"/>
                </a:lnTo>
                <a:lnTo>
                  <a:pt x="637" y="1410"/>
                </a:lnTo>
                <a:lnTo>
                  <a:pt x="637" y="1410"/>
                </a:lnTo>
                <a:lnTo>
                  <a:pt x="637" y="1410"/>
                </a:lnTo>
                <a:lnTo>
                  <a:pt x="637" y="1410"/>
                </a:lnTo>
                <a:lnTo>
                  <a:pt x="639" y="1410"/>
                </a:lnTo>
                <a:lnTo>
                  <a:pt x="641" y="1408"/>
                </a:lnTo>
                <a:lnTo>
                  <a:pt x="646" y="1410"/>
                </a:lnTo>
                <a:lnTo>
                  <a:pt x="652" y="1406"/>
                </a:lnTo>
                <a:lnTo>
                  <a:pt x="652" y="1405"/>
                </a:lnTo>
                <a:lnTo>
                  <a:pt x="653" y="1404"/>
                </a:lnTo>
                <a:lnTo>
                  <a:pt x="659" y="1399"/>
                </a:lnTo>
                <a:lnTo>
                  <a:pt x="664" y="1393"/>
                </a:lnTo>
                <a:lnTo>
                  <a:pt x="666" y="1392"/>
                </a:lnTo>
                <a:lnTo>
                  <a:pt x="667" y="1390"/>
                </a:lnTo>
                <a:lnTo>
                  <a:pt x="669" y="1390"/>
                </a:lnTo>
                <a:lnTo>
                  <a:pt x="669" y="1390"/>
                </a:lnTo>
                <a:lnTo>
                  <a:pt x="674" y="1385"/>
                </a:lnTo>
                <a:lnTo>
                  <a:pt x="671" y="1380"/>
                </a:lnTo>
                <a:lnTo>
                  <a:pt x="660" y="1369"/>
                </a:lnTo>
                <a:lnTo>
                  <a:pt x="653" y="1355"/>
                </a:lnTo>
                <a:lnTo>
                  <a:pt x="648" y="1345"/>
                </a:lnTo>
                <a:lnTo>
                  <a:pt x="639" y="1338"/>
                </a:lnTo>
                <a:lnTo>
                  <a:pt x="628" y="1335"/>
                </a:lnTo>
                <a:lnTo>
                  <a:pt x="617" y="1330"/>
                </a:lnTo>
                <a:lnTo>
                  <a:pt x="611" y="1323"/>
                </a:lnTo>
                <a:lnTo>
                  <a:pt x="604" y="1317"/>
                </a:lnTo>
                <a:lnTo>
                  <a:pt x="597" y="1309"/>
                </a:lnTo>
                <a:lnTo>
                  <a:pt x="588" y="1301"/>
                </a:lnTo>
                <a:lnTo>
                  <a:pt x="583" y="1292"/>
                </a:lnTo>
                <a:lnTo>
                  <a:pt x="576" y="1284"/>
                </a:lnTo>
                <a:lnTo>
                  <a:pt x="567" y="1261"/>
                </a:lnTo>
                <a:lnTo>
                  <a:pt x="561" y="1238"/>
                </a:lnTo>
                <a:lnTo>
                  <a:pt x="554" y="1215"/>
                </a:lnTo>
                <a:lnTo>
                  <a:pt x="547" y="1191"/>
                </a:lnTo>
                <a:lnTo>
                  <a:pt x="546" y="1182"/>
                </a:lnTo>
                <a:lnTo>
                  <a:pt x="541" y="1173"/>
                </a:lnTo>
                <a:lnTo>
                  <a:pt x="536" y="1148"/>
                </a:lnTo>
                <a:lnTo>
                  <a:pt x="532" y="1122"/>
                </a:lnTo>
                <a:lnTo>
                  <a:pt x="527" y="1098"/>
                </a:lnTo>
                <a:lnTo>
                  <a:pt x="522" y="1073"/>
                </a:lnTo>
                <a:lnTo>
                  <a:pt x="522" y="1068"/>
                </a:lnTo>
                <a:lnTo>
                  <a:pt x="521" y="1063"/>
                </a:lnTo>
                <a:lnTo>
                  <a:pt x="522" y="1059"/>
                </a:lnTo>
                <a:lnTo>
                  <a:pt x="521" y="1057"/>
                </a:lnTo>
                <a:lnTo>
                  <a:pt x="520" y="1052"/>
                </a:lnTo>
                <a:lnTo>
                  <a:pt x="520" y="1047"/>
                </a:lnTo>
                <a:lnTo>
                  <a:pt x="522" y="1045"/>
                </a:lnTo>
                <a:lnTo>
                  <a:pt x="522" y="1043"/>
                </a:lnTo>
                <a:lnTo>
                  <a:pt x="525" y="1031"/>
                </a:lnTo>
                <a:lnTo>
                  <a:pt x="524" y="1019"/>
                </a:lnTo>
                <a:lnTo>
                  <a:pt x="524" y="1013"/>
                </a:lnTo>
                <a:lnTo>
                  <a:pt x="529" y="1007"/>
                </a:lnTo>
                <a:lnTo>
                  <a:pt x="542" y="1000"/>
                </a:lnTo>
                <a:lnTo>
                  <a:pt x="547" y="986"/>
                </a:lnTo>
                <a:lnTo>
                  <a:pt x="549" y="980"/>
                </a:lnTo>
                <a:lnTo>
                  <a:pt x="554" y="979"/>
                </a:lnTo>
                <a:lnTo>
                  <a:pt x="574" y="980"/>
                </a:lnTo>
                <a:lnTo>
                  <a:pt x="594" y="980"/>
                </a:lnTo>
                <a:lnTo>
                  <a:pt x="616" y="982"/>
                </a:lnTo>
                <a:lnTo>
                  <a:pt x="638" y="989"/>
                </a:lnTo>
                <a:lnTo>
                  <a:pt x="649" y="993"/>
                </a:lnTo>
                <a:lnTo>
                  <a:pt x="659" y="992"/>
                </a:lnTo>
                <a:lnTo>
                  <a:pt x="663" y="992"/>
                </a:lnTo>
                <a:lnTo>
                  <a:pt x="665" y="992"/>
                </a:lnTo>
                <a:lnTo>
                  <a:pt x="694" y="996"/>
                </a:lnTo>
                <a:lnTo>
                  <a:pt x="722" y="998"/>
                </a:lnTo>
                <a:lnTo>
                  <a:pt x="756" y="999"/>
                </a:lnTo>
                <a:lnTo>
                  <a:pt x="791" y="1000"/>
                </a:lnTo>
                <a:lnTo>
                  <a:pt x="810" y="1000"/>
                </a:lnTo>
                <a:lnTo>
                  <a:pt x="830" y="996"/>
                </a:lnTo>
                <a:lnTo>
                  <a:pt x="874" y="984"/>
                </a:lnTo>
                <a:lnTo>
                  <a:pt x="918" y="972"/>
                </a:lnTo>
                <a:lnTo>
                  <a:pt x="954" y="963"/>
                </a:lnTo>
                <a:lnTo>
                  <a:pt x="991" y="951"/>
                </a:lnTo>
                <a:lnTo>
                  <a:pt x="988" y="949"/>
                </a:lnTo>
                <a:lnTo>
                  <a:pt x="990" y="945"/>
                </a:lnTo>
                <a:lnTo>
                  <a:pt x="1005" y="937"/>
                </a:lnTo>
                <a:lnTo>
                  <a:pt x="1022" y="930"/>
                </a:lnTo>
                <a:lnTo>
                  <a:pt x="1026" y="926"/>
                </a:lnTo>
                <a:lnTo>
                  <a:pt x="1031" y="925"/>
                </a:lnTo>
                <a:lnTo>
                  <a:pt x="1026" y="926"/>
                </a:lnTo>
                <a:lnTo>
                  <a:pt x="1022" y="930"/>
                </a:lnTo>
                <a:lnTo>
                  <a:pt x="1024" y="931"/>
                </a:lnTo>
                <a:lnTo>
                  <a:pt x="1026" y="933"/>
                </a:lnTo>
                <a:lnTo>
                  <a:pt x="1030" y="936"/>
                </a:lnTo>
                <a:lnTo>
                  <a:pt x="1032" y="938"/>
                </a:lnTo>
                <a:lnTo>
                  <a:pt x="1043" y="935"/>
                </a:lnTo>
                <a:lnTo>
                  <a:pt x="1053" y="930"/>
                </a:lnTo>
                <a:lnTo>
                  <a:pt x="1051" y="930"/>
                </a:lnTo>
                <a:lnTo>
                  <a:pt x="1051" y="929"/>
                </a:lnTo>
                <a:lnTo>
                  <a:pt x="1055" y="926"/>
                </a:lnTo>
                <a:lnTo>
                  <a:pt x="1058" y="923"/>
                </a:lnTo>
                <a:lnTo>
                  <a:pt x="1055" y="923"/>
                </a:lnTo>
                <a:lnTo>
                  <a:pt x="1050" y="922"/>
                </a:lnTo>
                <a:lnTo>
                  <a:pt x="1064" y="912"/>
                </a:lnTo>
                <a:lnTo>
                  <a:pt x="1079" y="907"/>
                </a:lnTo>
                <a:lnTo>
                  <a:pt x="1087" y="903"/>
                </a:lnTo>
                <a:lnTo>
                  <a:pt x="1097" y="903"/>
                </a:lnTo>
                <a:lnTo>
                  <a:pt x="1100" y="903"/>
                </a:lnTo>
                <a:lnTo>
                  <a:pt x="1101" y="905"/>
                </a:lnTo>
                <a:lnTo>
                  <a:pt x="1106" y="907"/>
                </a:lnTo>
                <a:lnTo>
                  <a:pt x="1112" y="907"/>
                </a:lnTo>
                <a:lnTo>
                  <a:pt x="1106" y="907"/>
                </a:lnTo>
                <a:lnTo>
                  <a:pt x="1101" y="905"/>
                </a:lnTo>
                <a:lnTo>
                  <a:pt x="1086" y="910"/>
                </a:lnTo>
                <a:lnTo>
                  <a:pt x="1076" y="919"/>
                </a:lnTo>
                <a:lnTo>
                  <a:pt x="1081" y="919"/>
                </a:lnTo>
                <a:lnTo>
                  <a:pt x="1087" y="919"/>
                </a:lnTo>
                <a:lnTo>
                  <a:pt x="1084" y="922"/>
                </a:lnTo>
                <a:lnTo>
                  <a:pt x="1080" y="924"/>
                </a:lnTo>
                <a:lnTo>
                  <a:pt x="1083" y="933"/>
                </a:lnTo>
                <a:lnTo>
                  <a:pt x="1084" y="942"/>
                </a:lnTo>
                <a:lnTo>
                  <a:pt x="1084" y="959"/>
                </a:lnTo>
                <a:lnTo>
                  <a:pt x="1085" y="979"/>
                </a:lnTo>
                <a:lnTo>
                  <a:pt x="1085" y="996"/>
                </a:lnTo>
                <a:lnTo>
                  <a:pt x="1088" y="1014"/>
                </a:lnTo>
                <a:lnTo>
                  <a:pt x="1092" y="1059"/>
                </a:lnTo>
                <a:lnTo>
                  <a:pt x="1092" y="1105"/>
                </a:lnTo>
                <a:lnTo>
                  <a:pt x="1090" y="1108"/>
                </a:lnTo>
                <a:lnTo>
                  <a:pt x="1090" y="1112"/>
                </a:lnTo>
                <a:lnTo>
                  <a:pt x="1090" y="1114"/>
                </a:lnTo>
                <a:lnTo>
                  <a:pt x="1090" y="1117"/>
                </a:lnTo>
                <a:lnTo>
                  <a:pt x="1090" y="1120"/>
                </a:lnTo>
                <a:lnTo>
                  <a:pt x="1090" y="1122"/>
                </a:lnTo>
                <a:lnTo>
                  <a:pt x="1090" y="1129"/>
                </a:lnTo>
                <a:lnTo>
                  <a:pt x="1090" y="1135"/>
                </a:lnTo>
                <a:lnTo>
                  <a:pt x="1090" y="1135"/>
                </a:lnTo>
                <a:lnTo>
                  <a:pt x="1087" y="1141"/>
                </a:lnTo>
                <a:lnTo>
                  <a:pt x="1086" y="1148"/>
                </a:lnTo>
                <a:lnTo>
                  <a:pt x="1086" y="1157"/>
                </a:lnTo>
                <a:lnTo>
                  <a:pt x="1086" y="1167"/>
                </a:lnTo>
                <a:lnTo>
                  <a:pt x="1079" y="1201"/>
                </a:lnTo>
                <a:lnTo>
                  <a:pt x="1074" y="1236"/>
                </a:lnTo>
                <a:lnTo>
                  <a:pt x="1090" y="1239"/>
                </a:lnTo>
                <a:lnTo>
                  <a:pt x="1104" y="1247"/>
                </a:lnTo>
                <a:lnTo>
                  <a:pt x="1105" y="1247"/>
                </a:lnTo>
                <a:lnTo>
                  <a:pt x="1106" y="1247"/>
                </a:lnTo>
                <a:lnTo>
                  <a:pt x="1106" y="1246"/>
                </a:lnTo>
                <a:lnTo>
                  <a:pt x="1106" y="1245"/>
                </a:lnTo>
                <a:lnTo>
                  <a:pt x="1105" y="1240"/>
                </a:lnTo>
                <a:lnTo>
                  <a:pt x="1101" y="1238"/>
                </a:lnTo>
                <a:lnTo>
                  <a:pt x="1092" y="1236"/>
                </a:lnTo>
                <a:lnTo>
                  <a:pt x="1083" y="1229"/>
                </a:lnTo>
                <a:lnTo>
                  <a:pt x="1091" y="1228"/>
                </a:lnTo>
                <a:lnTo>
                  <a:pt x="1097" y="1232"/>
                </a:lnTo>
                <a:lnTo>
                  <a:pt x="1099" y="1236"/>
                </a:lnTo>
                <a:lnTo>
                  <a:pt x="1101" y="1236"/>
                </a:lnTo>
                <a:lnTo>
                  <a:pt x="1102" y="1233"/>
                </a:lnTo>
                <a:lnTo>
                  <a:pt x="1100" y="1230"/>
                </a:lnTo>
                <a:lnTo>
                  <a:pt x="1098" y="1226"/>
                </a:lnTo>
                <a:lnTo>
                  <a:pt x="1098" y="1221"/>
                </a:lnTo>
                <a:lnTo>
                  <a:pt x="1100" y="1215"/>
                </a:lnTo>
                <a:lnTo>
                  <a:pt x="1095" y="1209"/>
                </a:lnTo>
                <a:lnTo>
                  <a:pt x="1095" y="1208"/>
                </a:lnTo>
                <a:lnTo>
                  <a:pt x="1097" y="1207"/>
                </a:lnTo>
                <a:lnTo>
                  <a:pt x="1099" y="1203"/>
                </a:lnTo>
                <a:lnTo>
                  <a:pt x="1097" y="1201"/>
                </a:lnTo>
                <a:lnTo>
                  <a:pt x="1092" y="1195"/>
                </a:lnTo>
                <a:lnTo>
                  <a:pt x="1092" y="1187"/>
                </a:lnTo>
                <a:lnTo>
                  <a:pt x="1098" y="1191"/>
                </a:lnTo>
                <a:lnTo>
                  <a:pt x="1102" y="1196"/>
                </a:lnTo>
                <a:lnTo>
                  <a:pt x="1108" y="1197"/>
                </a:lnTo>
                <a:lnTo>
                  <a:pt x="1113" y="1196"/>
                </a:lnTo>
                <a:lnTo>
                  <a:pt x="1114" y="1193"/>
                </a:lnTo>
                <a:lnTo>
                  <a:pt x="1114" y="1189"/>
                </a:lnTo>
                <a:lnTo>
                  <a:pt x="1122" y="1194"/>
                </a:lnTo>
                <a:lnTo>
                  <a:pt x="1125" y="1203"/>
                </a:lnTo>
                <a:lnTo>
                  <a:pt x="1124" y="1208"/>
                </a:lnTo>
                <a:lnTo>
                  <a:pt x="1119" y="1208"/>
                </a:lnTo>
                <a:lnTo>
                  <a:pt x="1114" y="1210"/>
                </a:lnTo>
                <a:lnTo>
                  <a:pt x="1114" y="1215"/>
                </a:lnTo>
                <a:lnTo>
                  <a:pt x="1119" y="1218"/>
                </a:lnTo>
                <a:lnTo>
                  <a:pt x="1121" y="1224"/>
                </a:lnTo>
                <a:lnTo>
                  <a:pt x="1122" y="1225"/>
                </a:lnTo>
                <a:lnTo>
                  <a:pt x="1124" y="1224"/>
                </a:lnTo>
                <a:lnTo>
                  <a:pt x="1128" y="1221"/>
                </a:lnTo>
                <a:lnTo>
                  <a:pt x="1134" y="1223"/>
                </a:lnTo>
                <a:lnTo>
                  <a:pt x="1145" y="1228"/>
                </a:lnTo>
                <a:lnTo>
                  <a:pt x="1156" y="1226"/>
                </a:lnTo>
                <a:lnTo>
                  <a:pt x="1154" y="1230"/>
                </a:lnTo>
                <a:lnTo>
                  <a:pt x="1150" y="1231"/>
                </a:lnTo>
                <a:lnTo>
                  <a:pt x="1140" y="1230"/>
                </a:lnTo>
                <a:lnTo>
                  <a:pt x="1129" y="1229"/>
                </a:lnTo>
                <a:lnTo>
                  <a:pt x="1127" y="1229"/>
                </a:lnTo>
                <a:lnTo>
                  <a:pt x="1126" y="1230"/>
                </a:lnTo>
                <a:lnTo>
                  <a:pt x="1126" y="1231"/>
                </a:lnTo>
                <a:lnTo>
                  <a:pt x="1127" y="1233"/>
                </a:lnTo>
                <a:lnTo>
                  <a:pt x="1136" y="1238"/>
                </a:lnTo>
                <a:lnTo>
                  <a:pt x="1148" y="1238"/>
                </a:lnTo>
                <a:lnTo>
                  <a:pt x="1152" y="1238"/>
                </a:lnTo>
                <a:lnTo>
                  <a:pt x="1155" y="1240"/>
                </a:lnTo>
                <a:lnTo>
                  <a:pt x="1131" y="1242"/>
                </a:lnTo>
                <a:lnTo>
                  <a:pt x="1106" y="1245"/>
                </a:lnTo>
                <a:lnTo>
                  <a:pt x="1106" y="1246"/>
                </a:lnTo>
                <a:lnTo>
                  <a:pt x="1106" y="1247"/>
                </a:lnTo>
                <a:lnTo>
                  <a:pt x="1114" y="1249"/>
                </a:lnTo>
                <a:lnTo>
                  <a:pt x="1119" y="1256"/>
                </a:lnTo>
                <a:lnTo>
                  <a:pt x="1124" y="1260"/>
                </a:lnTo>
                <a:lnTo>
                  <a:pt x="1119" y="1265"/>
                </a:lnTo>
                <a:lnTo>
                  <a:pt x="1115" y="1267"/>
                </a:lnTo>
                <a:lnTo>
                  <a:pt x="1119" y="1272"/>
                </a:lnTo>
                <a:lnTo>
                  <a:pt x="1128" y="1272"/>
                </a:lnTo>
                <a:lnTo>
                  <a:pt x="1138" y="1270"/>
                </a:lnTo>
                <a:lnTo>
                  <a:pt x="1139" y="1266"/>
                </a:lnTo>
                <a:lnTo>
                  <a:pt x="1136" y="1264"/>
                </a:lnTo>
                <a:lnTo>
                  <a:pt x="1134" y="1263"/>
                </a:lnTo>
                <a:lnTo>
                  <a:pt x="1133" y="1261"/>
                </a:lnTo>
                <a:lnTo>
                  <a:pt x="1139" y="1259"/>
                </a:lnTo>
                <a:lnTo>
                  <a:pt x="1145" y="1257"/>
                </a:lnTo>
                <a:lnTo>
                  <a:pt x="1138" y="1254"/>
                </a:lnTo>
                <a:lnTo>
                  <a:pt x="1132" y="1256"/>
                </a:lnTo>
                <a:lnTo>
                  <a:pt x="1128" y="1257"/>
                </a:lnTo>
                <a:lnTo>
                  <a:pt x="1127" y="1254"/>
                </a:lnTo>
                <a:lnTo>
                  <a:pt x="1127" y="1252"/>
                </a:lnTo>
                <a:lnTo>
                  <a:pt x="1129" y="1252"/>
                </a:lnTo>
                <a:lnTo>
                  <a:pt x="1134" y="1249"/>
                </a:lnTo>
                <a:lnTo>
                  <a:pt x="1140" y="1249"/>
                </a:lnTo>
                <a:lnTo>
                  <a:pt x="1150" y="1245"/>
                </a:lnTo>
                <a:lnTo>
                  <a:pt x="1162" y="1244"/>
                </a:lnTo>
                <a:lnTo>
                  <a:pt x="1167" y="1266"/>
                </a:lnTo>
                <a:lnTo>
                  <a:pt x="1168" y="1288"/>
                </a:lnTo>
                <a:lnTo>
                  <a:pt x="1168" y="1291"/>
                </a:lnTo>
                <a:lnTo>
                  <a:pt x="1169" y="1292"/>
                </a:lnTo>
                <a:lnTo>
                  <a:pt x="1169" y="1302"/>
                </a:lnTo>
                <a:lnTo>
                  <a:pt x="1170" y="1312"/>
                </a:lnTo>
                <a:lnTo>
                  <a:pt x="1173" y="1314"/>
                </a:lnTo>
                <a:lnTo>
                  <a:pt x="1171" y="1316"/>
                </a:lnTo>
                <a:lnTo>
                  <a:pt x="1173" y="1314"/>
                </a:lnTo>
                <a:lnTo>
                  <a:pt x="1170" y="1312"/>
                </a:lnTo>
                <a:lnTo>
                  <a:pt x="1168" y="1315"/>
                </a:lnTo>
                <a:lnTo>
                  <a:pt x="1170" y="1317"/>
                </a:lnTo>
                <a:lnTo>
                  <a:pt x="1170" y="1319"/>
                </a:lnTo>
                <a:lnTo>
                  <a:pt x="1170" y="1319"/>
                </a:lnTo>
                <a:lnTo>
                  <a:pt x="1168" y="1324"/>
                </a:lnTo>
                <a:lnTo>
                  <a:pt x="1170" y="1330"/>
                </a:lnTo>
                <a:lnTo>
                  <a:pt x="1170" y="1331"/>
                </a:lnTo>
                <a:lnTo>
                  <a:pt x="1170" y="1334"/>
                </a:lnTo>
                <a:lnTo>
                  <a:pt x="1176" y="1335"/>
                </a:lnTo>
                <a:lnTo>
                  <a:pt x="1182" y="1338"/>
                </a:lnTo>
                <a:lnTo>
                  <a:pt x="1176" y="1335"/>
                </a:lnTo>
                <a:lnTo>
                  <a:pt x="1170" y="1334"/>
                </a:lnTo>
                <a:lnTo>
                  <a:pt x="1169" y="1338"/>
                </a:lnTo>
                <a:lnTo>
                  <a:pt x="1168" y="1343"/>
                </a:lnTo>
                <a:lnTo>
                  <a:pt x="1157" y="1343"/>
                </a:lnTo>
                <a:lnTo>
                  <a:pt x="1148" y="1340"/>
                </a:lnTo>
                <a:lnTo>
                  <a:pt x="1150" y="1337"/>
                </a:lnTo>
                <a:lnTo>
                  <a:pt x="1154" y="1334"/>
                </a:lnTo>
                <a:lnTo>
                  <a:pt x="1147" y="1333"/>
                </a:lnTo>
                <a:lnTo>
                  <a:pt x="1142" y="1328"/>
                </a:lnTo>
                <a:lnTo>
                  <a:pt x="1150" y="1328"/>
                </a:lnTo>
                <a:lnTo>
                  <a:pt x="1159" y="1328"/>
                </a:lnTo>
                <a:lnTo>
                  <a:pt x="1140" y="1326"/>
                </a:lnTo>
                <a:lnTo>
                  <a:pt x="1122" y="1329"/>
                </a:lnTo>
                <a:lnTo>
                  <a:pt x="1118" y="1333"/>
                </a:lnTo>
                <a:lnTo>
                  <a:pt x="1114" y="1337"/>
                </a:lnTo>
                <a:lnTo>
                  <a:pt x="1107" y="1341"/>
                </a:lnTo>
                <a:lnTo>
                  <a:pt x="1100" y="1337"/>
                </a:lnTo>
                <a:lnTo>
                  <a:pt x="1100" y="1336"/>
                </a:lnTo>
                <a:lnTo>
                  <a:pt x="1101" y="1336"/>
                </a:lnTo>
                <a:lnTo>
                  <a:pt x="1105" y="1336"/>
                </a:lnTo>
                <a:lnTo>
                  <a:pt x="1108" y="1336"/>
                </a:lnTo>
                <a:lnTo>
                  <a:pt x="1106" y="1333"/>
                </a:lnTo>
                <a:lnTo>
                  <a:pt x="1101" y="1334"/>
                </a:lnTo>
                <a:lnTo>
                  <a:pt x="1097" y="1331"/>
                </a:lnTo>
                <a:lnTo>
                  <a:pt x="1093" y="1330"/>
                </a:lnTo>
                <a:lnTo>
                  <a:pt x="1125" y="1324"/>
                </a:lnTo>
                <a:lnTo>
                  <a:pt x="1159" y="1322"/>
                </a:lnTo>
                <a:lnTo>
                  <a:pt x="1155" y="1314"/>
                </a:lnTo>
                <a:lnTo>
                  <a:pt x="1153" y="1307"/>
                </a:lnTo>
                <a:lnTo>
                  <a:pt x="1148" y="1306"/>
                </a:lnTo>
                <a:lnTo>
                  <a:pt x="1145" y="1301"/>
                </a:lnTo>
                <a:lnTo>
                  <a:pt x="1150" y="1302"/>
                </a:lnTo>
                <a:lnTo>
                  <a:pt x="1154" y="1307"/>
                </a:lnTo>
                <a:lnTo>
                  <a:pt x="1157" y="1303"/>
                </a:lnTo>
                <a:lnTo>
                  <a:pt x="1157" y="1299"/>
                </a:lnTo>
                <a:lnTo>
                  <a:pt x="1156" y="1296"/>
                </a:lnTo>
                <a:lnTo>
                  <a:pt x="1152" y="1296"/>
                </a:lnTo>
                <a:lnTo>
                  <a:pt x="1142" y="1299"/>
                </a:lnTo>
                <a:lnTo>
                  <a:pt x="1134" y="1301"/>
                </a:lnTo>
                <a:lnTo>
                  <a:pt x="1131" y="1301"/>
                </a:lnTo>
                <a:lnTo>
                  <a:pt x="1128" y="1299"/>
                </a:lnTo>
                <a:lnTo>
                  <a:pt x="1129" y="1295"/>
                </a:lnTo>
                <a:lnTo>
                  <a:pt x="1133" y="1292"/>
                </a:lnTo>
                <a:lnTo>
                  <a:pt x="1135" y="1291"/>
                </a:lnTo>
                <a:lnTo>
                  <a:pt x="1136" y="1293"/>
                </a:lnTo>
                <a:lnTo>
                  <a:pt x="1145" y="1295"/>
                </a:lnTo>
                <a:lnTo>
                  <a:pt x="1152" y="1296"/>
                </a:lnTo>
                <a:lnTo>
                  <a:pt x="1148" y="1289"/>
                </a:lnTo>
                <a:lnTo>
                  <a:pt x="1143" y="1285"/>
                </a:lnTo>
                <a:lnTo>
                  <a:pt x="1142" y="1288"/>
                </a:lnTo>
                <a:lnTo>
                  <a:pt x="1141" y="1291"/>
                </a:lnTo>
                <a:lnTo>
                  <a:pt x="1140" y="1289"/>
                </a:lnTo>
                <a:lnTo>
                  <a:pt x="1138" y="1287"/>
                </a:lnTo>
                <a:lnTo>
                  <a:pt x="1136" y="1284"/>
                </a:lnTo>
                <a:lnTo>
                  <a:pt x="1139" y="1280"/>
                </a:lnTo>
                <a:lnTo>
                  <a:pt x="1141" y="1279"/>
                </a:lnTo>
                <a:lnTo>
                  <a:pt x="1141" y="1277"/>
                </a:lnTo>
                <a:lnTo>
                  <a:pt x="1139" y="1274"/>
                </a:lnTo>
                <a:lnTo>
                  <a:pt x="1136" y="1274"/>
                </a:lnTo>
                <a:lnTo>
                  <a:pt x="1131" y="1275"/>
                </a:lnTo>
                <a:lnTo>
                  <a:pt x="1126" y="1275"/>
                </a:lnTo>
                <a:lnTo>
                  <a:pt x="1120" y="1277"/>
                </a:lnTo>
                <a:lnTo>
                  <a:pt x="1115" y="1281"/>
                </a:lnTo>
                <a:lnTo>
                  <a:pt x="1114" y="1298"/>
                </a:lnTo>
                <a:lnTo>
                  <a:pt x="1124" y="1302"/>
                </a:lnTo>
                <a:lnTo>
                  <a:pt x="1127" y="1302"/>
                </a:lnTo>
                <a:lnTo>
                  <a:pt x="1129" y="1305"/>
                </a:lnTo>
                <a:lnTo>
                  <a:pt x="1126" y="1307"/>
                </a:lnTo>
                <a:lnTo>
                  <a:pt x="1121" y="1308"/>
                </a:lnTo>
                <a:lnTo>
                  <a:pt x="1126" y="1312"/>
                </a:lnTo>
                <a:lnTo>
                  <a:pt x="1129" y="1317"/>
                </a:lnTo>
                <a:lnTo>
                  <a:pt x="1121" y="1315"/>
                </a:lnTo>
                <a:lnTo>
                  <a:pt x="1115" y="1320"/>
                </a:lnTo>
                <a:lnTo>
                  <a:pt x="1111" y="1320"/>
                </a:lnTo>
                <a:lnTo>
                  <a:pt x="1108" y="1317"/>
                </a:lnTo>
                <a:lnTo>
                  <a:pt x="1108" y="1317"/>
                </a:lnTo>
                <a:lnTo>
                  <a:pt x="1108" y="1317"/>
                </a:lnTo>
                <a:lnTo>
                  <a:pt x="1108" y="1317"/>
                </a:lnTo>
                <a:lnTo>
                  <a:pt x="1107" y="1313"/>
                </a:lnTo>
                <a:lnTo>
                  <a:pt x="1107" y="1308"/>
                </a:lnTo>
                <a:lnTo>
                  <a:pt x="1105" y="1303"/>
                </a:lnTo>
                <a:lnTo>
                  <a:pt x="1100" y="1301"/>
                </a:lnTo>
                <a:lnTo>
                  <a:pt x="1090" y="1302"/>
                </a:lnTo>
                <a:lnTo>
                  <a:pt x="1079" y="1301"/>
                </a:lnTo>
                <a:lnTo>
                  <a:pt x="1076" y="1301"/>
                </a:lnTo>
                <a:lnTo>
                  <a:pt x="1073" y="1299"/>
                </a:lnTo>
                <a:lnTo>
                  <a:pt x="1074" y="1294"/>
                </a:lnTo>
                <a:lnTo>
                  <a:pt x="1080" y="1291"/>
                </a:lnTo>
                <a:lnTo>
                  <a:pt x="1083" y="1291"/>
                </a:lnTo>
                <a:lnTo>
                  <a:pt x="1084" y="1288"/>
                </a:lnTo>
                <a:lnTo>
                  <a:pt x="1084" y="1286"/>
                </a:lnTo>
                <a:lnTo>
                  <a:pt x="1081" y="1285"/>
                </a:lnTo>
                <a:lnTo>
                  <a:pt x="1077" y="1281"/>
                </a:lnTo>
                <a:lnTo>
                  <a:pt x="1077" y="1277"/>
                </a:lnTo>
                <a:lnTo>
                  <a:pt x="1083" y="1273"/>
                </a:lnTo>
                <a:lnTo>
                  <a:pt x="1090" y="1275"/>
                </a:lnTo>
                <a:lnTo>
                  <a:pt x="1092" y="1279"/>
                </a:lnTo>
                <a:lnTo>
                  <a:pt x="1091" y="1284"/>
                </a:lnTo>
                <a:lnTo>
                  <a:pt x="1088" y="1286"/>
                </a:lnTo>
                <a:lnTo>
                  <a:pt x="1090" y="1287"/>
                </a:lnTo>
                <a:lnTo>
                  <a:pt x="1094" y="1289"/>
                </a:lnTo>
                <a:lnTo>
                  <a:pt x="1099" y="1291"/>
                </a:lnTo>
                <a:lnTo>
                  <a:pt x="1101" y="1293"/>
                </a:lnTo>
                <a:lnTo>
                  <a:pt x="1105" y="1296"/>
                </a:lnTo>
                <a:lnTo>
                  <a:pt x="1105" y="1291"/>
                </a:lnTo>
                <a:lnTo>
                  <a:pt x="1105" y="1285"/>
                </a:lnTo>
                <a:lnTo>
                  <a:pt x="1102" y="1288"/>
                </a:lnTo>
                <a:lnTo>
                  <a:pt x="1099" y="1291"/>
                </a:lnTo>
                <a:lnTo>
                  <a:pt x="1098" y="1285"/>
                </a:lnTo>
                <a:lnTo>
                  <a:pt x="1101" y="1280"/>
                </a:lnTo>
                <a:lnTo>
                  <a:pt x="1105" y="1277"/>
                </a:lnTo>
                <a:lnTo>
                  <a:pt x="1101" y="1272"/>
                </a:lnTo>
                <a:lnTo>
                  <a:pt x="1099" y="1270"/>
                </a:lnTo>
                <a:lnTo>
                  <a:pt x="1100" y="1265"/>
                </a:lnTo>
                <a:lnTo>
                  <a:pt x="1100" y="1261"/>
                </a:lnTo>
                <a:lnTo>
                  <a:pt x="1098" y="1258"/>
                </a:lnTo>
                <a:lnTo>
                  <a:pt x="1094" y="1257"/>
                </a:lnTo>
                <a:lnTo>
                  <a:pt x="1091" y="1258"/>
                </a:lnTo>
                <a:lnTo>
                  <a:pt x="1088" y="1260"/>
                </a:lnTo>
                <a:lnTo>
                  <a:pt x="1091" y="1264"/>
                </a:lnTo>
                <a:lnTo>
                  <a:pt x="1092" y="1266"/>
                </a:lnTo>
                <a:lnTo>
                  <a:pt x="1091" y="1270"/>
                </a:lnTo>
                <a:lnTo>
                  <a:pt x="1087" y="1271"/>
                </a:lnTo>
                <a:lnTo>
                  <a:pt x="1085" y="1271"/>
                </a:lnTo>
                <a:lnTo>
                  <a:pt x="1078" y="1268"/>
                </a:lnTo>
                <a:lnTo>
                  <a:pt x="1071" y="1268"/>
                </a:lnTo>
                <a:lnTo>
                  <a:pt x="1070" y="1285"/>
                </a:lnTo>
                <a:lnTo>
                  <a:pt x="1070" y="1301"/>
                </a:lnTo>
                <a:lnTo>
                  <a:pt x="1066" y="1310"/>
                </a:lnTo>
                <a:lnTo>
                  <a:pt x="1066" y="1321"/>
                </a:lnTo>
                <a:lnTo>
                  <a:pt x="1070" y="1322"/>
                </a:lnTo>
                <a:lnTo>
                  <a:pt x="1070" y="1320"/>
                </a:lnTo>
                <a:lnTo>
                  <a:pt x="1073" y="1313"/>
                </a:lnTo>
                <a:lnTo>
                  <a:pt x="1074" y="1307"/>
                </a:lnTo>
                <a:lnTo>
                  <a:pt x="1081" y="1307"/>
                </a:lnTo>
                <a:lnTo>
                  <a:pt x="1088" y="1307"/>
                </a:lnTo>
                <a:lnTo>
                  <a:pt x="1093" y="1310"/>
                </a:lnTo>
                <a:lnTo>
                  <a:pt x="1093" y="1316"/>
                </a:lnTo>
                <a:lnTo>
                  <a:pt x="1093" y="1317"/>
                </a:lnTo>
                <a:lnTo>
                  <a:pt x="1093" y="1320"/>
                </a:lnTo>
                <a:lnTo>
                  <a:pt x="1088" y="1324"/>
                </a:lnTo>
                <a:lnTo>
                  <a:pt x="1086" y="1331"/>
                </a:lnTo>
                <a:lnTo>
                  <a:pt x="1081" y="1334"/>
                </a:lnTo>
                <a:lnTo>
                  <a:pt x="1076" y="1334"/>
                </a:lnTo>
                <a:lnTo>
                  <a:pt x="1076" y="1334"/>
                </a:lnTo>
                <a:lnTo>
                  <a:pt x="1073" y="1337"/>
                </a:lnTo>
                <a:lnTo>
                  <a:pt x="1069" y="1337"/>
                </a:lnTo>
                <a:lnTo>
                  <a:pt x="1071" y="1334"/>
                </a:lnTo>
                <a:lnTo>
                  <a:pt x="1076" y="1334"/>
                </a:lnTo>
                <a:lnTo>
                  <a:pt x="1076" y="1334"/>
                </a:lnTo>
                <a:lnTo>
                  <a:pt x="1076" y="1334"/>
                </a:lnTo>
                <a:lnTo>
                  <a:pt x="1074" y="1331"/>
                </a:lnTo>
                <a:lnTo>
                  <a:pt x="1072" y="1330"/>
                </a:lnTo>
                <a:lnTo>
                  <a:pt x="1067" y="1328"/>
                </a:lnTo>
                <a:lnTo>
                  <a:pt x="1066" y="1322"/>
                </a:lnTo>
                <a:lnTo>
                  <a:pt x="1063" y="1334"/>
                </a:lnTo>
                <a:lnTo>
                  <a:pt x="1059" y="1345"/>
                </a:lnTo>
                <a:lnTo>
                  <a:pt x="1055" y="1355"/>
                </a:lnTo>
                <a:lnTo>
                  <a:pt x="1046" y="1361"/>
                </a:lnTo>
                <a:lnTo>
                  <a:pt x="1037" y="1366"/>
                </a:lnTo>
                <a:lnTo>
                  <a:pt x="1032" y="1376"/>
                </a:lnTo>
                <a:lnTo>
                  <a:pt x="1032" y="1377"/>
                </a:lnTo>
                <a:lnTo>
                  <a:pt x="1032" y="1377"/>
                </a:lnTo>
                <a:lnTo>
                  <a:pt x="1037" y="1389"/>
                </a:lnTo>
                <a:lnTo>
                  <a:pt x="1036" y="1401"/>
                </a:lnTo>
                <a:lnTo>
                  <a:pt x="1040" y="1393"/>
                </a:lnTo>
                <a:lnTo>
                  <a:pt x="1043" y="1386"/>
                </a:lnTo>
                <a:lnTo>
                  <a:pt x="1043" y="1390"/>
                </a:lnTo>
                <a:lnTo>
                  <a:pt x="1043" y="1394"/>
                </a:lnTo>
                <a:lnTo>
                  <a:pt x="1044" y="1403"/>
                </a:lnTo>
                <a:lnTo>
                  <a:pt x="1049" y="1410"/>
                </a:lnTo>
                <a:lnTo>
                  <a:pt x="1050" y="1412"/>
                </a:lnTo>
                <a:lnTo>
                  <a:pt x="1049" y="1414"/>
                </a:lnTo>
                <a:lnTo>
                  <a:pt x="1045" y="1415"/>
                </a:lnTo>
                <a:lnTo>
                  <a:pt x="1042" y="1415"/>
                </a:lnTo>
                <a:lnTo>
                  <a:pt x="1038" y="1415"/>
                </a:lnTo>
                <a:lnTo>
                  <a:pt x="1038" y="1413"/>
                </a:lnTo>
                <a:lnTo>
                  <a:pt x="1037" y="1406"/>
                </a:lnTo>
                <a:lnTo>
                  <a:pt x="1030" y="1404"/>
                </a:lnTo>
                <a:lnTo>
                  <a:pt x="1028" y="1403"/>
                </a:lnTo>
                <a:lnTo>
                  <a:pt x="1025" y="1400"/>
                </a:lnTo>
                <a:lnTo>
                  <a:pt x="1026" y="1414"/>
                </a:lnTo>
                <a:lnTo>
                  <a:pt x="1036" y="1424"/>
                </a:lnTo>
                <a:lnTo>
                  <a:pt x="1046" y="1429"/>
                </a:lnTo>
                <a:lnTo>
                  <a:pt x="1058" y="1433"/>
                </a:lnTo>
                <a:lnTo>
                  <a:pt x="1073" y="1435"/>
                </a:lnTo>
                <a:lnTo>
                  <a:pt x="1087" y="1438"/>
                </a:lnTo>
                <a:lnTo>
                  <a:pt x="1115" y="1440"/>
                </a:lnTo>
                <a:lnTo>
                  <a:pt x="1142" y="1441"/>
                </a:lnTo>
                <a:lnTo>
                  <a:pt x="1161" y="1442"/>
                </a:lnTo>
                <a:lnTo>
                  <a:pt x="1178" y="1441"/>
                </a:lnTo>
                <a:lnTo>
                  <a:pt x="1201" y="1440"/>
                </a:lnTo>
                <a:lnTo>
                  <a:pt x="1222" y="1439"/>
                </a:lnTo>
                <a:lnTo>
                  <a:pt x="1223" y="1441"/>
                </a:lnTo>
                <a:lnTo>
                  <a:pt x="1224" y="1445"/>
                </a:lnTo>
                <a:lnTo>
                  <a:pt x="1229" y="1460"/>
                </a:lnTo>
                <a:lnTo>
                  <a:pt x="1243" y="1470"/>
                </a:lnTo>
                <a:lnTo>
                  <a:pt x="1265" y="1474"/>
                </a:lnTo>
                <a:lnTo>
                  <a:pt x="1287" y="1474"/>
                </a:lnTo>
                <a:lnTo>
                  <a:pt x="1295" y="1474"/>
                </a:lnTo>
                <a:lnTo>
                  <a:pt x="1304" y="1474"/>
                </a:lnTo>
                <a:lnTo>
                  <a:pt x="1308" y="1474"/>
                </a:lnTo>
                <a:lnTo>
                  <a:pt x="1312" y="1475"/>
                </a:lnTo>
                <a:lnTo>
                  <a:pt x="1340" y="1475"/>
                </a:lnTo>
                <a:lnTo>
                  <a:pt x="1367" y="1476"/>
                </a:lnTo>
                <a:lnTo>
                  <a:pt x="1378" y="1482"/>
                </a:lnTo>
                <a:lnTo>
                  <a:pt x="1391" y="1484"/>
                </a:lnTo>
                <a:lnTo>
                  <a:pt x="1396" y="1483"/>
                </a:lnTo>
                <a:lnTo>
                  <a:pt x="1399" y="1480"/>
                </a:lnTo>
                <a:lnTo>
                  <a:pt x="1392" y="1473"/>
                </a:lnTo>
                <a:lnTo>
                  <a:pt x="1382" y="1469"/>
                </a:lnTo>
                <a:lnTo>
                  <a:pt x="1388" y="1464"/>
                </a:lnTo>
                <a:lnTo>
                  <a:pt x="1384" y="1457"/>
                </a:lnTo>
                <a:lnTo>
                  <a:pt x="1401" y="1466"/>
                </a:lnTo>
                <a:lnTo>
                  <a:pt x="1419" y="1468"/>
                </a:lnTo>
                <a:lnTo>
                  <a:pt x="1417" y="1473"/>
                </a:lnTo>
                <a:lnTo>
                  <a:pt x="1417" y="1476"/>
                </a:lnTo>
                <a:lnTo>
                  <a:pt x="1423" y="1477"/>
                </a:lnTo>
                <a:lnTo>
                  <a:pt x="1430" y="1476"/>
                </a:lnTo>
                <a:lnTo>
                  <a:pt x="1428" y="1471"/>
                </a:lnTo>
                <a:lnTo>
                  <a:pt x="1423" y="1469"/>
                </a:lnTo>
                <a:lnTo>
                  <a:pt x="1430" y="1469"/>
                </a:lnTo>
                <a:lnTo>
                  <a:pt x="1437" y="1473"/>
                </a:lnTo>
                <a:lnTo>
                  <a:pt x="1443" y="1474"/>
                </a:lnTo>
                <a:lnTo>
                  <a:pt x="1450" y="1469"/>
                </a:lnTo>
                <a:lnTo>
                  <a:pt x="1452" y="1469"/>
                </a:lnTo>
                <a:lnTo>
                  <a:pt x="1454" y="1468"/>
                </a:lnTo>
                <a:lnTo>
                  <a:pt x="1459" y="1468"/>
                </a:lnTo>
                <a:lnTo>
                  <a:pt x="1463" y="1469"/>
                </a:lnTo>
                <a:lnTo>
                  <a:pt x="1470" y="1459"/>
                </a:lnTo>
                <a:lnTo>
                  <a:pt x="1468" y="1446"/>
                </a:lnTo>
                <a:lnTo>
                  <a:pt x="1463" y="1427"/>
                </a:lnTo>
                <a:lnTo>
                  <a:pt x="1450" y="1413"/>
                </a:lnTo>
                <a:lnTo>
                  <a:pt x="1444" y="1405"/>
                </a:lnTo>
                <a:lnTo>
                  <a:pt x="1437" y="1398"/>
                </a:lnTo>
                <a:lnTo>
                  <a:pt x="1419" y="1379"/>
                </a:lnTo>
                <a:lnTo>
                  <a:pt x="1407" y="1358"/>
                </a:lnTo>
                <a:lnTo>
                  <a:pt x="1401" y="1363"/>
                </a:lnTo>
                <a:lnTo>
                  <a:pt x="1395" y="1359"/>
                </a:lnTo>
                <a:lnTo>
                  <a:pt x="1384" y="1357"/>
                </a:lnTo>
                <a:lnTo>
                  <a:pt x="1375" y="1352"/>
                </a:lnTo>
                <a:lnTo>
                  <a:pt x="1369" y="1350"/>
                </a:lnTo>
                <a:lnTo>
                  <a:pt x="1369" y="1343"/>
                </a:lnTo>
                <a:lnTo>
                  <a:pt x="1369" y="1341"/>
                </a:lnTo>
                <a:lnTo>
                  <a:pt x="1368" y="1340"/>
                </a:lnTo>
                <a:lnTo>
                  <a:pt x="1356" y="1333"/>
                </a:lnTo>
                <a:lnTo>
                  <a:pt x="1345" y="1327"/>
                </a:lnTo>
                <a:lnTo>
                  <a:pt x="1347" y="1323"/>
                </a:lnTo>
                <a:lnTo>
                  <a:pt x="1347" y="1317"/>
                </a:lnTo>
                <a:lnTo>
                  <a:pt x="1342" y="1316"/>
                </a:lnTo>
                <a:lnTo>
                  <a:pt x="1341" y="1312"/>
                </a:lnTo>
                <a:lnTo>
                  <a:pt x="1338" y="1312"/>
                </a:lnTo>
                <a:lnTo>
                  <a:pt x="1335" y="1308"/>
                </a:lnTo>
                <a:lnTo>
                  <a:pt x="1335" y="1307"/>
                </a:lnTo>
                <a:lnTo>
                  <a:pt x="1336" y="1307"/>
                </a:lnTo>
                <a:lnTo>
                  <a:pt x="1340" y="1308"/>
                </a:lnTo>
                <a:lnTo>
                  <a:pt x="1341" y="1312"/>
                </a:lnTo>
                <a:lnTo>
                  <a:pt x="1345" y="1314"/>
                </a:lnTo>
                <a:lnTo>
                  <a:pt x="1347" y="1317"/>
                </a:lnTo>
                <a:lnTo>
                  <a:pt x="1355" y="1322"/>
                </a:lnTo>
                <a:lnTo>
                  <a:pt x="1361" y="1329"/>
                </a:lnTo>
                <a:lnTo>
                  <a:pt x="1364" y="1333"/>
                </a:lnTo>
                <a:lnTo>
                  <a:pt x="1370" y="1334"/>
                </a:lnTo>
                <a:lnTo>
                  <a:pt x="1375" y="1334"/>
                </a:lnTo>
                <a:lnTo>
                  <a:pt x="1380" y="1335"/>
                </a:lnTo>
                <a:lnTo>
                  <a:pt x="1380" y="1335"/>
                </a:lnTo>
                <a:lnTo>
                  <a:pt x="1380" y="1335"/>
                </a:lnTo>
                <a:lnTo>
                  <a:pt x="1380" y="1335"/>
                </a:lnTo>
                <a:lnTo>
                  <a:pt x="1380" y="1335"/>
                </a:lnTo>
                <a:lnTo>
                  <a:pt x="1392" y="1338"/>
                </a:lnTo>
                <a:lnTo>
                  <a:pt x="1407" y="1338"/>
                </a:lnTo>
                <a:lnTo>
                  <a:pt x="1408" y="1330"/>
                </a:lnTo>
                <a:lnTo>
                  <a:pt x="1405" y="1322"/>
                </a:lnTo>
                <a:lnTo>
                  <a:pt x="1411" y="1316"/>
                </a:lnTo>
                <a:lnTo>
                  <a:pt x="1417" y="1310"/>
                </a:lnTo>
                <a:lnTo>
                  <a:pt x="1417" y="1306"/>
                </a:lnTo>
                <a:lnTo>
                  <a:pt x="1414" y="1301"/>
                </a:lnTo>
                <a:lnTo>
                  <a:pt x="1391" y="1291"/>
                </a:lnTo>
                <a:lnTo>
                  <a:pt x="1368" y="1281"/>
                </a:lnTo>
                <a:lnTo>
                  <a:pt x="1374" y="1279"/>
                </a:lnTo>
                <a:lnTo>
                  <a:pt x="1378" y="1280"/>
                </a:lnTo>
                <a:lnTo>
                  <a:pt x="1392" y="1284"/>
                </a:lnTo>
                <a:lnTo>
                  <a:pt x="1408" y="1285"/>
                </a:lnTo>
                <a:lnTo>
                  <a:pt x="1411" y="1285"/>
                </a:lnTo>
                <a:lnTo>
                  <a:pt x="1415" y="1284"/>
                </a:lnTo>
                <a:lnTo>
                  <a:pt x="1412" y="1280"/>
                </a:lnTo>
                <a:lnTo>
                  <a:pt x="1410" y="1279"/>
                </a:lnTo>
                <a:lnTo>
                  <a:pt x="1409" y="1278"/>
                </a:lnTo>
                <a:lnTo>
                  <a:pt x="1408" y="1275"/>
                </a:lnTo>
                <a:lnTo>
                  <a:pt x="1407" y="1275"/>
                </a:lnTo>
                <a:lnTo>
                  <a:pt x="1405" y="1275"/>
                </a:lnTo>
                <a:lnTo>
                  <a:pt x="1407" y="1274"/>
                </a:lnTo>
                <a:lnTo>
                  <a:pt x="1408" y="1275"/>
                </a:lnTo>
                <a:lnTo>
                  <a:pt x="1408" y="1275"/>
                </a:lnTo>
                <a:lnTo>
                  <a:pt x="1408" y="1275"/>
                </a:lnTo>
                <a:lnTo>
                  <a:pt x="1408" y="1275"/>
                </a:lnTo>
                <a:lnTo>
                  <a:pt x="1408" y="1275"/>
                </a:lnTo>
                <a:lnTo>
                  <a:pt x="1408" y="1275"/>
                </a:lnTo>
                <a:lnTo>
                  <a:pt x="1408" y="1275"/>
                </a:lnTo>
                <a:lnTo>
                  <a:pt x="1412" y="1275"/>
                </a:lnTo>
                <a:lnTo>
                  <a:pt x="1417" y="1274"/>
                </a:lnTo>
                <a:lnTo>
                  <a:pt x="1418" y="1270"/>
                </a:lnTo>
                <a:lnTo>
                  <a:pt x="1421" y="1265"/>
                </a:lnTo>
                <a:lnTo>
                  <a:pt x="1423" y="1256"/>
                </a:lnTo>
                <a:lnTo>
                  <a:pt x="1422" y="1245"/>
                </a:lnTo>
                <a:lnTo>
                  <a:pt x="1409" y="1246"/>
                </a:lnTo>
                <a:lnTo>
                  <a:pt x="1396" y="1246"/>
                </a:lnTo>
                <a:lnTo>
                  <a:pt x="1392" y="1249"/>
                </a:lnTo>
                <a:lnTo>
                  <a:pt x="1390" y="1251"/>
                </a:lnTo>
                <a:lnTo>
                  <a:pt x="1392" y="1249"/>
                </a:lnTo>
                <a:lnTo>
                  <a:pt x="1396" y="1246"/>
                </a:lnTo>
                <a:lnTo>
                  <a:pt x="1398" y="1242"/>
                </a:lnTo>
                <a:lnTo>
                  <a:pt x="1404" y="1242"/>
                </a:lnTo>
                <a:lnTo>
                  <a:pt x="1416" y="1238"/>
                </a:lnTo>
                <a:lnTo>
                  <a:pt x="1424" y="1231"/>
                </a:lnTo>
                <a:lnTo>
                  <a:pt x="1426" y="1229"/>
                </a:lnTo>
                <a:lnTo>
                  <a:pt x="1426" y="1225"/>
                </a:lnTo>
                <a:lnTo>
                  <a:pt x="1416" y="1231"/>
                </a:lnTo>
                <a:lnTo>
                  <a:pt x="1404" y="1231"/>
                </a:lnTo>
                <a:lnTo>
                  <a:pt x="1403" y="1231"/>
                </a:lnTo>
                <a:lnTo>
                  <a:pt x="1403" y="1232"/>
                </a:lnTo>
                <a:lnTo>
                  <a:pt x="1403" y="1231"/>
                </a:lnTo>
                <a:lnTo>
                  <a:pt x="1404" y="1231"/>
                </a:lnTo>
                <a:lnTo>
                  <a:pt x="1405" y="1229"/>
                </a:lnTo>
                <a:lnTo>
                  <a:pt x="1408" y="1228"/>
                </a:lnTo>
                <a:lnTo>
                  <a:pt x="1419" y="1224"/>
                </a:lnTo>
                <a:lnTo>
                  <a:pt x="1428" y="1215"/>
                </a:lnTo>
                <a:lnTo>
                  <a:pt x="1428" y="1212"/>
                </a:lnTo>
                <a:lnTo>
                  <a:pt x="1428" y="1211"/>
                </a:lnTo>
                <a:lnTo>
                  <a:pt x="1422" y="1212"/>
                </a:lnTo>
                <a:lnTo>
                  <a:pt x="1416" y="1214"/>
                </a:lnTo>
                <a:lnTo>
                  <a:pt x="1422" y="1208"/>
                </a:lnTo>
                <a:lnTo>
                  <a:pt x="1429" y="1205"/>
                </a:lnTo>
                <a:lnTo>
                  <a:pt x="1432" y="1197"/>
                </a:lnTo>
                <a:lnTo>
                  <a:pt x="1433" y="1188"/>
                </a:lnTo>
                <a:lnTo>
                  <a:pt x="1436" y="1162"/>
                </a:lnTo>
                <a:lnTo>
                  <a:pt x="1440" y="1136"/>
                </a:lnTo>
                <a:lnTo>
                  <a:pt x="1443" y="1120"/>
                </a:lnTo>
                <a:lnTo>
                  <a:pt x="1445" y="1105"/>
                </a:lnTo>
                <a:lnTo>
                  <a:pt x="1458" y="1051"/>
                </a:lnTo>
                <a:lnTo>
                  <a:pt x="1466" y="998"/>
                </a:lnTo>
                <a:lnTo>
                  <a:pt x="1468" y="979"/>
                </a:lnTo>
                <a:lnTo>
                  <a:pt x="1472" y="961"/>
                </a:lnTo>
                <a:lnTo>
                  <a:pt x="1475" y="940"/>
                </a:lnTo>
                <a:lnTo>
                  <a:pt x="1479" y="919"/>
                </a:lnTo>
                <a:lnTo>
                  <a:pt x="1480" y="914"/>
                </a:lnTo>
                <a:lnTo>
                  <a:pt x="1479" y="908"/>
                </a:lnTo>
                <a:lnTo>
                  <a:pt x="1473" y="907"/>
                </a:lnTo>
                <a:lnTo>
                  <a:pt x="1467" y="907"/>
                </a:lnTo>
                <a:lnTo>
                  <a:pt x="1463" y="907"/>
                </a:lnTo>
                <a:lnTo>
                  <a:pt x="1458" y="903"/>
                </a:lnTo>
                <a:lnTo>
                  <a:pt x="1468" y="903"/>
                </a:lnTo>
                <a:lnTo>
                  <a:pt x="1479" y="903"/>
                </a:lnTo>
                <a:lnTo>
                  <a:pt x="1483" y="896"/>
                </a:lnTo>
                <a:lnTo>
                  <a:pt x="1483" y="889"/>
                </a:lnTo>
                <a:lnTo>
                  <a:pt x="1483" y="873"/>
                </a:lnTo>
                <a:lnTo>
                  <a:pt x="1483" y="856"/>
                </a:lnTo>
                <a:lnTo>
                  <a:pt x="1483" y="824"/>
                </a:lnTo>
                <a:lnTo>
                  <a:pt x="1483" y="791"/>
                </a:lnTo>
                <a:lnTo>
                  <a:pt x="1480" y="774"/>
                </a:lnTo>
                <a:lnTo>
                  <a:pt x="1479" y="757"/>
                </a:lnTo>
                <a:lnTo>
                  <a:pt x="1477" y="737"/>
                </a:lnTo>
                <a:lnTo>
                  <a:pt x="1475" y="716"/>
                </a:lnTo>
                <a:lnTo>
                  <a:pt x="1467" y="723"/>
                </a:lnTo>
                <a:lnTo>
                  <a:pt x="1457" y="728"/>
                </a:lnTo>
                <a:lnTo>
                  <a:pt x="1450" y="732"/>
                </a:lnTo>
                <a:lnTo>
                  <a:pt x="1444" y="736"/>
                </a:lnTo>
                <a:lnTo>
                  <a:pt x="1442" y="739"/>
                </a:lnTo>
                <a:lnTo>
                  <a:pt x="1438" y="739"/>
                </a:lnTo>
                <a:lnTo>
                  <a:pt x="1418" y="743"/>
                </a:lnTo>
                <a:lnTo>
                  <a:pt x="1399" y="751"/>
                </a:lnTo>
                <a:lnTo>
                  <a:pt x="1392" y="753"/>
                </a:lnTo>
                <a:lnTo>
                  <a:pt x="1387" y="753"/>
                </a:lnTo>
                <a:lnTo>
                  <a:pt x="1383" y="753"/>
                </a:lnTo>
                <a:lnTo>
                  <a:pt x="1381" y="749"/>
                </a:lnTo>
                <a:lnTo>
                  <a:pt x="1374" y="733"/>
                </a:lnTo>
                <a:lnTo>
                  <a:pt x="1367" y="715"/>
                </a:lnTo>
                <a:lnTo>
                  <a:pt x="1377" y="732"/>
                </a:lnTo>
                <a:lnTo>
                  <a:pt x="1387" y="750"/>
                </a:lnTo>
                <a:lnTo>
                  <a:pt x="1384" y="737"/>
                </a:lnTo>
                <a:lnTo>
                  <a:pt x="1381" y="726"/>
                </a:lnTo>
                <a:lnTo>
                  <a:pt x="1374" y="714"/>
                </a:lnTo>
                <a:lnTo>
                  <a:pt x="1368" y="701"/>
                </a:lnTo>
                <a:lnTo>
                  <a:pt x="1362" y="692"/>
                </a:lnTo>
                <a:lnTo>
                  <a:pt x="1353" y="685"/>
                </a:lnTo>
                <a:lnTo>
                  <a:pt x="1353" y="684"/>
                </a:lnTo>
                <a:lnTo>
                  <a:pt x="1352" y="681"/>
                </a:lnTo>
                <a:lnTo>
                  <a:pt x="1345" y="678"/>
                </a:lnTo>
                <a:lnTo>
                  <a:pt x="1338" y="673"/>
                </a:lnTo>
                <a:lnTo>
                  <a:pt x="1336" y="672"/>
                </a:lnTo>
                <a:lnTo>
                  <a:pt x="1336" y="670"/>
                </a:lnTo>
                <a:lnTo>
                  <a:pt x="1338" y="669"/>
                </a:lnTo>
                <a:lnTo>
                  <a:pt x="1340" y="670"/>
                </a:lnTo>
                <a:lnTo>
                  <a:pt x="1341" y="670"/>
                </a:lnTo>
                <a:lnTo>
                  <a:pt x="1341" y="670"/>
                </a:lnTo>
                <a:lnTo>
                  <a:pt x="1352" y="671"/>
                </a:lnTo>
                <a:lnTo>
                  <a:pt x="1352" y="681"/>
                </a:lnTo>
                <a:lnTo>
                  <a:pt x="1359" y="681"/>
                </a:lnTo>
                <a:lnTo>
                  <a:pt x="1363" y="686"/>
                </a:lnTo>
                <a:lnTo>
                  <a:pt x="1367" y="691"/>
                </a:lnTo>
                <a:lnTo>
                  <a:pt x="1374" y="692"/>
                </a:lnTo>
                <a:lnTo>
                  <a:pt x="1369" y="697"/>
                </a:lnTo>
                <a:lnTo>
                  <a:pt x="1368" y="701"/>
                </a:lnTo>
                <a:lnTo>
                  <a:pt x="1375" y="705"/>
                </a:lnTo>
                <a:lnTo>
                  <a:pt x="1378" y="712"/>
                </a:lnTo>
                <a:lnTo>
                  <a:pt x="1385" y="727"/>
                </a:lnTo>
                <a:lnTo>
                  <a:pt x="1390" y="742"/>
                </a:lnTo>
                <a:lnTo>
                  <a:pt x="1392" y="747"/>
                </a:lnTo>
                <a:lnTo>
                  <a:pt x="1397" y="748"/>
                </a:lnTo>
                <a:lnTo>
                  <a:pt x="1407" y="744"/>
                </a:lnTo>
                <a:lnTo>
                  <a:pt x="1411" y="736"/>
                </a:lnTo>
                <a:lnTo>
                  <a:pt x="1410" y="734"/>
                </a:lnTo>
                <a:lnTo>
                  <a:pt x="1411" y="730"/>
                </a:lnTo>
                <a:lnTo>
                  <a:pt x="1414" y="733"/>
                </a:lnTo>
                <a:lnTo>
                  <a:pt x="1415" y="736"/>
                </a:lnTo>
                <a:lnTo>
                  <a:pt x="1416" y="737"/>
                </a:lnTo>
                <a:lnTo>
                  <a:pt x="1418" y="737"/>
                </a:lnTo>
                <a:lnTo>
                  <a:pt x="1431" y="733"/>
                </a:lnTo>
                <a:lnTo>
                  <a:pt x="1445" y="729"/>
                </a:lnTo>
                <a:lnTo>
                  <a:pt x="1458" y="722"/>
                </a:lnTo>
                <a:lnTo>
                  <a:pt x="1471" y="715"/>
                </a:lnTo>
                <a:lnTo>
                  <a:pt x="1464" y="709"/>
                </a:lnTo>
                <a:lnTo>
                  <a:pt x="1456" y="712"/>
                </a:lnTo>
                <a:lnTo>
                  <a:pt x="1452" y="712"/>
                </a:lnTo>
                <a:lnTo>
                  <a:pt x="1446" y="711"/>
                </a:lnTo>
                <a:lnTo>
                  <a:pt x="1454" y="706"/>
                </a:lnTo>
                <a:lnTo>
                  <a:pt x="1463" y="704"/>
                </a:lnTo>
                <a:lnTo>
                  <a:pt x="1466" y="699"/>
                </a:lnTo>
                <a:lnTo>
                  <a:pt x="1463" y="697"/>
                </a:lnTo>
                <a:lnTo>
                  <a:pt x="1458" y="692"/>
                </a:lnTo>
                <a:lnTo>
                  <a:pt x="1452" y="691"/>
                </a:lnTo>
                <a:lnTo>
                  <a:pt x="1450" y="691"/>
                </a:lnTo>
                <a:lnTo>
                  <a:pt x="1450" y="688"/>
                </a:lnTo>
                <a:lnTo>
                  <a:pt x="1454" y="686"/>
                </a:lnTo>
                <a:lnTo>
                  <a:pt x="1459" y="686"/>
                </a:lnTo>
                <a:lnTo>
                  <a:pt x="1461" y="688"/>
                </a:lnTo>
                <a:lnTo>
                  <a:pt x="1464" y="687"/>
                </a:lnTo>
                <a:lnTo>
                  <a:pt x="1466" y="685"/>
                </a:lnTo>
                <a:lnTo>
                  <a:pt x="1467" y="683"/>
                </a:lnTo>
                <a:lnTo>
                  <a:pt x="1465" y="681"/>
                </a:lnTo>
                <a:lnTo>
                  <a:pt x="1461" y="681"/>
                </a:lnTo>
                <a:lnTo>
                  <a:pt x="1458" y="680"/>
                </a:lnTo>
                <a:lnTo>
                  <a:pt x="1453" y="677"/>
                </a:lnTo>
                <a:lnTo>
                  <a:pt x="1460" y="676"/>
                </a:lnTo>
                <a:lnTo>
                  <a:pt x="1465" y="671"/>
                </a:lnTo>
                <a:lnTo>
                  <a:pt x="1461" y="669"/>
                </a:lnTo>
                <a:lnTo>
                  <a:pt x="1457" y="666"/>
                </a:lnTo>
                <a:lnTo>
                  <a:pt x="1465" y="663"/>
                </a:lnTo>
                <a:lnTo>
                  <a:pt x="1474" y="659"/>
                </a:lnTo>
                <a:lnTo>
                  <a:pt x="1475" y="670"/>
                </a:lnTo>
                <a:lnTo>
                  <a:pt x="1474" y="679"/>
                </a:lnTo>
                <a:lnTo>
                  <a:pt x="1481" y="667"/>
                </a:lnTo>
                <a:lnTo>
                  <a:pt x="1485" y="653"/>
                </a:lnTo>
                <a:lnTo>
                  <a:pt x="1487" y="646"/>
                </a:lnTo>
                <a:lnTo>
                  <a:pt x="1494" y="642"/>
                </a:lnTo>
                <a:lnTo>
                  <a:pt x="1499" y="641"/>
                </a:lnTo>
                <a:lnTo>
                  <a:pt x="1504" y="637"/>
                </a:lnTo>
                <a:lnTo>
                  <a:pt x="1507" y="631"/>
                </a:lnTo>
                <a:lnTo>
                  <a:pt x="1512" y="624"/>
                </a:lnTo>
                <a:lnTo>
                  <a:pt x="1522" y="607"/>
                </a:lnTo>
                <a:lnTo>
                  <a:pt x="1530" y="587"/>
                </a:lnTo>
                <a:lnTo>
                  <a:pt x="1535" y="580"/>
                </a:lnTo>
                <a:lnTo>
                  <a:pt x="1541" y="578"/>
                </a:lnTo>
                <a:lnTo>
                  <a:pt x="1552" y="580"/>
                </a:lnTo>
                <a:lnTo>
                  <a:pt x="1562" y="585"/>
                </a:lnTo>
                <a:lnTo>
                  <a:pt x="1567" y="590"/>
                </a:lnTo>
                <a:lnTo>
                  <a:pt x="1574" y="593"/>
                </a:lnTo>
                <a:lnTo>
                  <a:pt x="1575" y="594"/>
                </a:lnTo>
                <a:lnTo>
                  <a:pt x="1576" y="595"/>
                </a:lnTo>
                <a:lnTo>
                  <a:pt x="1601" y="614"/>
                </a:lnTo>
                <a:lnTo>
                  <a:pt x="1624" y="635"/>
                </a:lnTo>
                <a:lnTo>
                  <a:pt x="1626" y="637"/>
                </a:lnTo>
                <a:lnTo>
                  <a:pt x="1629" y="637"/>
                </a:lnTo>
                <a:lnTo>
                  <a:pt x="1639" y="628"/>
                </a:lnTo>
                <a:lnTo>
                  <a:pt x="1650" y="618"/>
                </a:lnTo>
                <a:lnTo>
                  <a:pt x="1650" y="617"/>
                </a:lnTo>
                <a:lnTo>
                  <a:pt x="1650" y="617"/>
                </a:lnTo>
                <a:lnTo>
                  <a:pt x="1651" y="610"/>
                </a:lnTo>
                <a:lnTo>
                  <a:pt x="1654" y="604"/>
                </a:lnTo>
                <a:lnTo>
                  <a:pt x="1666" y="597"/>
                </a:lnTo>
                <a:lnTo>
                  <a:pt x="1673" y="585"/>
                </a:lnTo>
                <a:lnTo>
                  <a:pt x="1677" y="569"/>
                </a:lnTo>
                <a:lnTo>
                  <a:pt x="1682" y="553"/>
                </a:lnTo>
                <a:lnTo>
                  <a:pt x="1686" y="547"/>
                </a:lnTo>
                <a:lnTo>
                  <a:pt x="1692" y="546"/>
                </a:lnTo>
                <a:lnTo>
                  <a:pt x="1719" y="552"/>
                </a:lnTo>
                <a:lnTo>
                  <a:pt x="1743" y="564"/>
                </a:lnTo>
                <a:lnTo>
                  <a:pt x="1749" y="565"/>
                </a:lnTo>
                <a:lnTo>
                  <a:pt x="1754" y="562"/>
                </a:lnTo>
                <a:lnTo>
                  <a:pt x="1763" y="555"/>
                </a:lnTo>
                <a:lnTo>
                  <a:pt x="1774" y="554"/>
                </a:lnTo>
                <a:lnTo>
                  <a:pt x="1782" y="552"/>
                </a:lnTo>
                <a:lnTo>
                  <a:pt x="1789" y="550"/>
                </a:lnTo>
                <a:lnTo>
                  <a:pt x="1808" y="557"/>
                </a:lnTo>
                <a:lnTo>
                  <a:pt x="1825" y="562"/>
                </a:lnTo>
                <a:lnTo>
                  <a:pt x="1827" y="565"/>
                </a:lnTo>
                <a:lnTo>
                  <a:pt x="1829" y="569"/>
                </a:lnTo>
                <a:lnTo>
                  <a:pt x="1837" y="586"/>
                </a:lnTo>
                <a:lnTo>
                  <a:pt x="1853" y="595"/>
                </a:lnTo>
                <a:lnTo>
                  <a:pt x="1865" y="600"/>
                </a:lnTo>
                <a:lnTo>
                  <a:pt x="1873" y="611"/>
                </a:lnTo>
                <a:lnTo>
                  <a:pt x="1877" y="631"/>
                </a:lnTo>
                <a:lnTo>
                  <a:pt x="1884" y="650"/>
                </a:lnTo>
                <a:lnTo>
                  <a:pt x="1884" y="656"/>
                </a:lnTo>
                <a:lnTo>
                  <a:pt x="1888" y="659"/>
                </a:lnTo>
                <a:lnTo>
                  <a:pt x="1888" y="662"/>
                </a:lnTo>
                <a:lnTo>
                  <a:pt x="1888" y="665"/>
                </a:lnTo>
                <a:lnTo>
                  <a:pt x="1888" y="680"/>
                </a:lnTo>
                <a:lnTo>
                  <a:pt x="1886" y="697"/>
                </a:lnTo>
                <a:lnTo>
                  <a:pt x="1886" y="699"/>
                </a:lnTo>
                <a:lnTo>
                  <a:pt x="1888" y="702"/>
                </a:lnTo>
                <a:lnTo>
                  <a:pt x="1889" y="705"/>
                </a:lnTo>
                <a:lnTo>
                  <a:pt x="1892" y="707"/>
                </a:lnTo>
                <a:lnTo>
                  <a:pt x="1892" y="706"/>
                </a:lnTo>
                <a:lnTo>
                  <a:pt x="1892" y="709"/>
                </a:lnTo>
                <a:lnTo>
                  <a:pt x="1892" y="712"/>
                </a:lnTo>
                <a:lnTo>
                  <a:pt x="1892" y="712"/>
                </a:lnTo>
                <a:lnTo>
                  <a:pt x="1889" y="714"/>
                </a:lnTo>
                <a:lnTo>
                  <a:pt x="1891" y="718"/>
                </a:lnTo>
                <a:lnTo>
                  <a:pt x="1891" y="723"/>
                </a:lnTo>
                <a:lnTo>
                  <a:pt x="1892" y="728"/>
                </a:lnTo>
                <a:lnTo>
                  <a:pt x="1891" y="733"/>
                </a:lnTo>
                <a:lnTo>
                  <a:pt x="1892" y="739"/>
                </a:lnTo>
                <a:lnTo>
                  <a:pt x="1892" y="741"/>
                </a:lnTo>
                <a:lnTo>
                  <a:pt x="1891" y="743"/>
                </a:lnTo>
                <a:lnTo>
                  <a:pt x="1888" y="748"/>
                </a:lnTo>
                <a:lnTo>
                  <a:pt x="1892" y="751"/>
                </a:lnTo>
                <a:lnTo>
                  <a:pt x="1892" y="758"/>
                </a:lnTo>
                <a:lnTo>
                  <a:pt x="1892" y="764"/>
                </a:lnTo>
                <a:lnTo>
                  <a:pt x="1892" y="767"/>
                </a:lnTo>
                <a:lnTo>
                  <a:pt x="1894" y="768"/>
                </a:lnTo>
                <a:lnTo>
                  <a:pt x="1894" y="767"/>
                </a:lnTo>
                <a:lnTo>
                  <a:pt x="1894" y="765"/>
                </a:lnTo>
                <a:lnTo>
                  <a:pt x="1901" y="767"/>
                </a:lnTo>
                <a:lnTo>
                  <a:pt x="1909" y="765"/>
                </a:lnTo>
                <a:lnTo>
                  <a:pt x="1915" y="762"/>
                </a:lnTo>
                <a:lnTo>
                  <a:pt x="1921" y="761"/>
                </a:lnTo>
                <a:lnTo>
                  <a:pt x="1915" y="762"/>
                </a:lnTo>
                <a:lnTo>
                  <a:pt x="1909" y="765"/>
                </a:lnTo>
                <a:lnTo>
                  <a:pt x="1915" y="765"/>
                </a:lnTo>
                <a:lnTo>
                  <a:pt x="1922" y="765"/>
                </a:lnTo>
                <a:lnTo>
                  <a:pt x="1912" y="774"/>
                </a:lnTo>
                <a:lnTo>
                  <a:pt x="1902" y="778"/>
                </a:lnTo>
                <a:lnTo>
                  <a:pt x="1896" y="778"/>
                </a:lnTo>
                <a:lnTo>
                  <a:pt x="1894" y="784"/>
                </a:lnTo>
                <a:lnTo>
                  <a:pt x="1898" y="789"/>
                </a:lnTo>
                <a:lnTo>
                  <a:pt x="1903" y="789"/>
                </a:lnTo>
                <a:lnTo>
                  <a:pt x="1925" y="786"/>
                </a:lnTo>
                <a:lnTo>
                  <a:pt x="1946" y="788"/>
                </a:lnTo>
                <a:lnTo>
                  <a:pt x="1949" y="788"/>
                </a:lnTo>
                <a:lnTo>
                  <a:pt x="1954" y="789"/>
                </a:lnTo>
                <a:lnTo>
                  <a:pt x="1954" y="791"/>
                </a:lnTo>
                <a:lnTo>
                  <a:pt x="1955" y="792"/>
                </a:lnTo>
                <a:lnTo>
                  <a:pt x="1956" y="791"/>
                </a:lnTo>
                <a:lnTo>
                  <a:pt x="1957" y="790"/>
                </a:lnTo>
                <a:lnTo>
                  <a:pt x="1958" y="789"/>
                </a:lnTo>
                <a:lnTo>
                  <a:pt x="1961" y="789"/>
                </a:lnTo>
                <a:lnTo>
                  <a:pt x="1958" y="785"/>
                </a:lnTo>
                <a:lnTo>
                  <a:pt x="1957" y="782"/>
                </a:lnTo>
                <a:lnTo>
                  <a:pt x="1955" y="782"/>
                </a:lnTo>
                <a:lnTo>
                  <a:pt x="1954" y="782"/>
                </a:lnTo>
                <a:lnTo>
                  <a:pt x="1955" y="782"/>
                </a:lnTo>
                <a:lnTo>
                  <a:pt x="1957" y="782"/>
                </a:lnTo>
                <a:lnTo>
                  <a:pt x="1958" y="782"/>
                </a:lnTo>
                <a:lnTo>
                  <a:pt x="1961" y="782"/>
                </a:lnTo>
                <a:lnTo>
                  <a:pt x="1958" y="782"/>
                </a:lnTo>
                <a:lnTo>
                  <a:pt x="1957" y="782"/>
                </a:lnTo>
                <a:lnTo>
                  <a:pt x="1958" y="785"/>
                </a:lnTo>
                <a:lnTo>
                  <a:pt x="1961" y="789"/>
                </a:lnTo>
                <a:lnTo>
                  <a:pt x="1963" y="793"/>
                </a:lnTo>
                <a:lnTo>
                  <a:pt x="1967" y="797"/>
                </a:lnTo>
                <a:lnTo>
                  <a:pt x="1963" y="798"/>
                </a:lnTo>
                <a:lnTo>
                  <a:pt x="1958" y="799"/>
                </a:lnTo>
                <a:lnTo>
                  <a:pt x="1970" y="802"/>
                </a:lnTo>
                <a:lnTo>
                  <a:pt x="1975" y="811"/>
                </a:lnTo>
                <a:lnTo>
                  <a:pt x="1977" y="811"/>
                </a:lnTo>
                <a:lnTo>
                  <a:pt x="1979" y="813"/>
                </a:lnTo>
                <a:lnTo>
                  <a:pt x="1977" y="811"/>
                </a:lnTo>
                <a:lnTo>
                  <a:pt x="1975" y="811"/>
                </a:lnTo>
                <a:lnTo>
                  <a:pt x="1969" y="810"/>
                </a:lnTo>
                <a:lnTo>
                  <a:pt x="1964" y="809"/>
                </a:lnTo>
                <a:lnTo>
                  <a:pt x="1948" y="810"/>
                </a:lnTo>
                <a:lnTo>
                  <a:pt x="1934" y="804"/>
                </a:lnTo>
                <a:lnTo>
                  <a:pt x="1932" y="804"/>
                </a:lnTo>
                <a:lnTo>
                  <a:pt x="1930" y="804"/>
                </a:lnTo>
                <a:lnTo>
                  <a:pt x="1915" y="805"/>
                </a:lnTo>
                <a:lnTo>
                  <a:pt x="1900" y="805"/>
                </a:lnTo>
                <a:lnTo>
                  <a:pt x="1894" y="805"/>
                </a:lnTo>
                <a:lnTo>
                  <a:pt x="1892" y="810"/>
                </a:lnTo>
                <a:lnTo>
                  <a:pt x="1895" y="811"/>
                </a:lnTo>
                <a:lnTo>
                  <a:pt x="1900" y="811"/>
                </a:lnTo>
                <a:lnTo>
                  <a:pt x="1893" y="814"/>
                </a:lnTo>
                <a:lnTo>
                  <a:pt x="1887" y="814"/>
                </a:lnTo>
                <a:lnTo>
                  <a:pt x="1886" y="818"/>
                </a:lnTo>
                <a:lnTo>
                  <a:pt x="1886" y="821"/>
                </a:lnTo>
                <a:lnTo>
                  <a:pt x="1889" y="821"/>
                </a:lnTo>
                <a:lnTo>
                  <a:pt x="1893" y="821"/>
                </a:lnTo>
                <a:lnTo>
                  <a:pt x="1898" y="819"/>
                </a:lnTo>
                <a:lnTo>
                  <a:pt x="1901" y="817"/>
                </a:lnTo>
                <a:lnTo>
                  <a:pt x="1898" y="819"/>
                </a:lnTo>
                <a:lnTo>
                  <a:pt x="1893" y="821"/>
                </a:lnTo>
                <a:lnTo>
                  <a:pt x="1900" y="823"/>
                </a:lnTo>
                <a:lnTo>
                  <a:pt x="1905" y="817"/>
                </a:lnTo>
                <a:lnTo>
                  <a:pt x="1909" y="817"/>
                </a:lnTo>
                <a:lnTo>
                  <a:pt x="1914" y="817"/>
                </a:lnTo>
                <a:lnTo>
                  <a:pt x="1927" y="816"/>
                </a:lnTo>
                <a:lnTo>
                  <a:pt x="1940" y="818"/>
                </a:lnTo>
                <a:lnTo>
                  <a:pt x="1927" y="816"/>
                </a:lnTo>
                <a:lnTo>
                  <a:pt x="1914" y="817"/>
                </a:lnTo>
                <a:lnTo>
                  <a:pt x="1905" y="824"/>
                </a:lnTo>
                <a:lnTo>
                  <a:pt x="1893" y="828"/>
                </a:lnTo>
                <a:lnTo>
                  <a:pt x="1909" y="831"/>
                </a:lnTo>
                <a:lnTo>
                  <a:pt x="1925" y="831"/>
                </a:lnTo>
                <a:lnTo>
                  <a:pt x="1909" y="835"/>
                </a:lnTo>
                <a:lnTo>
                  <a:pt x="1893" y="837"/>
                </a:lnTo>
                <a:lnTo>
                  <a:pt x="1889" y="837"/>
                </a:lnTo>
                <a:lnTo>
                  <a:pt x="1891" y="841"/>
                </a:lnTo>
                <a:lnTo>
                  <a:pt x="1891" y="842"/>
                </a:lnTo>
                <a:lnTo>
                  <a:pt x="1888" y="844"/>
                </a:lnTo>
                <a:lnTo>
                  <a:pt x="1884" y="842"/>
                </a:lnTo>
                <a:lnTo>
                  <a:pt x="1880" y="841"/>
                </a:lnTo>
                <a:lnTo>
                  <a:pt x="1879" y="844"/>
                </a:lnTo>
                <a:lnTo>
                  <a:pt x="1880" y="847"/>
                </a:lnTo>
                <a:lnTo>
                  <a:pt x="1880" y="855"/>
                </a:lnTo>
                <a:lnTo>
                  <a:pt x="1878" y="863"/>
                </a:lnTo>
                <a:lnTo>
                  <a:pt x="1873" y="881"/>
                </a:lnTo>
                <a:lnTo>
                  <a:pt x="1866" y="897"/>
                </a:lnTo>
                <a:lnTo>
                  <a:pt x="1865" y="898"/>
                </a:lnTo>
                <a:lnTo>
                  <a:pt x="1865" y="901"/>
                </a:lnTo>
                <a:lnTo>
                  <a:pt x="1865" y="905"/>
                </a:lnTo>
                <a:lnTo>
                  <a:pt x="1865" y="911"/>
                </a:lnTo>
                <a:lnTo>
                  <a:pt x="1866" y="912"/>
                </a:lnTo>
                <a:lnTo>
                  <a:pt x="1866" y="914"/>
                </a:lnTo>
                <a:lnTo>
                  <a:pt x="1866" y="916"/>
                </a:lnTo>
                <a:lnTo>
                  <a:pt x="1865" y="919"/>
                </a:lnTo>
                <a:lnTo>
                  <a:pt x="1863" y="919"/>
                </a:lnTo>
                <a:lnTo>
                  <a:pt x="1861" y="918"/>
                </a:lnTo>
                <a:lnTo>
                  <a:pt x="1861" y="921"/>
                </a:lnTo>
                <a:lnTo>
                  <a:pt x="1861" y="922"/>
                </a:lnTo>
                <a:lnTo>
                  <a:pt x="1866" y="923"/>
                </a:lnTo>
                <a:lnTo>
                  <a:pt x="1871" y="923"/>
                </a:lnTo>
                <a:lnTo>
                  <a:pt x="1873" y="924"/>
                </a:lnTo>
                <a:lnTo>
                  <a:pt x="1875" y="923"/>
                </a:lnTo>
                <a:lnTo>
                  <a:pt x="1873" y="923"/>
                </a:lnTo>
                <a:lnTo>
                  <a:pt x="1871" y="923"/>
                </a:lnTo>
                <a:lnTo>
                  <a:pt x="1873" y="923"/>
                </a:lnTo>
                <a:lnTo>
                  <a:pt x="1875" y="923"/>
                </a:lnTo>
                <a:lnTo>
                  <a:pt x="1886" y="924"/>
                </a:lnTo>
                <a:lnTo>
                  <a:pt x="1898" y="928"/>
                </a:lnTo>
                <a:lnTo>
                  <a:pt x="1900" y="930"/>
                </a:lnTo>
                <a:lnTo>
                  <a:pt x="1900" y="931"/>
                </a:lnTo>
                <a:lnTo>
                  <a:pt x="1898" y="933"/>
                </a:lnTo>
                <a:lnTo>
                  <a:pt x="1895" y="932"/>
                </a:lnTo>
                <a:lnTo>
                  <a:pt x="1892" y="930"/>
                </a:lnTo>
                <a:lnTo>
                  <a:pt x="1888" y="930"/>
                </a:lnTo>
                <a:lnTo>
                  <a:pt x="1882" y="928"/>
                </a:lnTo>
                <a:lnTo>
                  <a:pt x="1875" y="930"/>
                </a:lnTo>
                <a:lnTo>
                  <a:pt x="1882" y="930"/>
                </a:lnTo>
                <a:lnTo>
                  <a:pt x="1888" y="930"/>
                </a:lnTo>
                <a:lnTo>
                  <a:pt x="1889" y="932"/>
                </a:lnTo>
                <a:lnTo>
                  <a:pt x="1891" y="935"/>
                </a:lnTo>
                <a:lnTo>
                  <a:pt x="1882" y="933"/>
                </a:lnTo>
                <a:lnTo>
                  <a:pt x="1874" y="933"/>
                </a:lnTo>
                <a:lnTo>
                  <a:pt x="1874" y="935"/>
                </a:lnTo>
                <a:lnTo>
                  <a:pt x="1874" y="935"/>
                </a:lnTo>
                <a:lnTo>
                  <a:pt x="1880" y="936"/>
                </a:lnTo>
                <a:lnTo>
                  <a:pt x="1882" y="938"/>
                </a:lnTo>
                <a:lnTo>
                  <a:pt x="1879" y="939"/>
                </a:lnTo>
                <a:lnTo>
                  <a:pt x="1874" y="938"/>
                </a:lnTo>
                <a:lnTo>
                  <a:pt x="1871" y="938"/>
                </a:lnTo>
                <a:lnTo>
                  <a:pt x="1868" y="937"/>
                </a:lnTo>
                <a:lnTo>
                  <a:pt x="1866" y="935"/>
                </a:lnTo>
                <a:lnTo>
                  <a:pt x="1863" y="935"/>
                </a:lnTo>
                <a:lnTo>
                  <a:pt x="1861" y="938"/>
                </a:lnTo>
                <a:lnTo>
                  <a:pt x="1861" y="942"/>
                </a:lnTo>
                <a:lnTo>
                  <a:pt x="1865" y="944"/>
                </a:lnTo>
                <a:lnTo>
                  <a:pt x="1870" y="944"/>
                </a:lnTo>
                <a:lnTo>
                  <a:pt x="1874" y="942"/>
                </a:lnTo>
                <a:lnTo>
                  <a:pt x="1879" y="944"/>
                </a:lnTo>
                <a:lnTo>
                  <a:pt x="1881" y="945"/>
                </a:lnTo>
                <a:lnTo>
                  <a:pt x="1879" y="946"/>
                </a:lnTo>
                <a:lnTo>
                  <a:pt x="1879" y="949"/>
                </a:lnTo>
                <a:lnTo>
                  <a:pt x="1880" y="950"/>
                </a:lnTo>
                <a:lnTo>
                  <a:pt x="1889" y="952"/>
                </a:lnTo>
                <a:lnTo>
                  <a:pt x="1899" y="959"/>
                </a:lnTo>
                <a:lnTo>
                  <a:pt x="1891" y="958"/>
                </a:lnTo>
                <a:lnTo>
                  <a:pt x="1888" y="964"/>
                </a:lnTo>
                <a:lnTo>
                  <a:pt x="1870" y="957"/>
                </a:lnTo>
                <a:lnTo>
                  <a:pt x="1850" y="960"/>
                </a:lnTo>
                <a:lnTo>
                  <a:pt x="1850" y="960"/>
                </a:lnTo>
                <a:lnTo>
                  <a:pt x="1850" y="960"/>
                </a:lnTo>
                <a:lnTo>
                  <a:pt x="1850" y="960"/>
                </a:lnTo>
                <a:lnTo>
                  <a:pt x="1850" y="960"/>
                </a:lnTo>
                <a:lnTo>
                  <a:pt x="1850" y="960"/>
                </a:lnTo>
                <a:lnTo>
                  <a:pt x="1850" y="960"/>
                </a:lnTo>
                <a:lnTo>
                  <a:pt x="1859" y="966"/>
                </a:lnTo>
                <a:lnTo>
                  <a:pt x="1870" y="968"/>
                </a:lnTo>
                <a:lnTo>
                  <a:pt x="1872" y="968"/>
                </a:lnTo>
                <a:lnTo>
                  <a:pt x="1872" y="971"/>
                </a:lnTo>
                <a:lnTo>
                  <a:pt x="1874" y="972"/>
                </a:lnTo>
                <a:lnTo>
                  <a:pt x="1877" y="972"/>
                </a:lnTo>
                <a:lnTo>
                  <a:pt x="1875" y="972"/>
                </a:lnTo>
                <a:lnTo>
                  <a:pt x="1875" y="973"/>
                </a:lnTo>
                <a:lnTo>
                  <a:pt x="1873" y="973"/>
                </a:lnTo>
                <a:lnTo>
                  <a:pt x="1872" y="972"/>
                </a:lnTo>
                <a:lnTo>
                  <a:pt x="1859" y="970"/>
                </a:lnTo>
                <a:lnTo>
                  <a:pt x="1845" y="967"/>
                </a:lnTo>
                <a:lnTo>
                  <a:pt x="1845" y="970"/>
                </a:lnTo>
                <a:lnTo>
                  <a:pt x="1845" y="971"/>
                </a:lnTo>
                <a:lnTo>
                  <a:pt x="1847" y="971"/>
                </a:lnTo>
                <a:lnTo>
                  <a:pt x="1851" y="972"/>
                </a:lnTo>
                <a:lnTo>
                  <a:pt x="1847" y="973"/>
                </a:lnTo>
                <a:lnTo>
                  <a:pt x="1844" y="973"/>
                </a:lnTo>
                <a:lnTo>
                  <a:pt x="1833" y="987"/>
                </a:lnTo>
                <a:lnTo>
                  <a:pt x="1829" y="1003"/>
                </a:lnTo>
                <a:lnTo>
                  <a:pt x="1827" y="1005"/>
                </a:lnTo>
                <a:lnTo>
                  <a:pt x="1826" y="1005"/>
                </a:lnTo>
                <a:lnTo>
                  <a:pt x="1823" y="1008"/>
                </a:lnTo>
                <a:lnTo>
                  <a:pt x="1818" y="1012"/>
                </a:lnTo>
                <a:lnTo>
                  <a:pt x="1811" y="1017"/>
                </a:lnTo>
                <a:lnTo>
                  <a:pt x="1808" y="1026"/>
                </a:lnTo>
                <a:lnTo>
                  <a:pt x="1810" y="1026"/>
                </a:lnTo>
                <a:lnTo>
                  <a:pt x="1811" y="1028"/>
                </a:lnTo>
                <a:lnTo>
                  <a:pt x="1812" y="1033"/>
                </a:lnTo>
                <a:lnTo>
                  <a:pt x="1815" y="1036"/>
                </a:lnTo>
                <a:lnTo>
                  <a:pt x="1816" y="1036"/>
                </a:lnTo>
                <a:lnTo>
                  <a:pt x="1817" y="1038"/>
                </a:lnTo>
                <a:lnTo>
                  <a:pt x="1817" y="1038"/>
                </a:lnTo>
                <a:lnTo>
                  <a:pt x="1817" y="1038"/>
                </a:lnTo>
                <a:lnTo>
                  <a:pt x="1815" y="1038"/>
                </a:lnTo>
                <a:lnTo>
                  <a:pt x="1815" y="1036"/>
                </a:lnTo>
                <a:lnTo>
                  <a:pt x="1808" y="1037"/>
                </a:lnTo>
                <a:lnTo>
                  <a:pt x="1802" y="1037"/>
                </a:lnTo>
                <a:lnTo>
                  <a:pt x="1799" y="1040"/>
                </a:lnTo>
                <a:lnTo>
                  <a:pt x="1798" y="1042"/>
                </a:lnTo>
                <a:lnTo>
                  <a:pt x="1802" y="1045"/>
                </a:lnTo>
                <a:lnTo>
                  <a:pt x="1799" y="1051"/>
                </a:lnTo>
                <a:lnTo>
                  <a:pt x="1796" y="1056"/>
                </a:lnTo>
                <a:lnTo>
                  <a:pt x="1789" y="1055"/>
                </a:lnTo>
                <a:lnTo>
                  <a:pt x="1783" y="1059"/>
                </a:lnTo>
                <a:lnTo>
                  <a:pt x="1780" y="1064"/>
                </a:lnTo>
                <a:lnTo>
                  <a:pt x="1776" y="1069"/>
                </a:lnTo>
                <a:lnTo>
                  <a:pt x="1775" y="1075"/>
                </a:lnTo>
                <a:lnTo>
                  <a:pt x="1775" y="1075"/>
                </a:lnTo>
                <a:lnTo>
                  <a:pt x="1775" y="1076"/>
                </a:lnTo>
                <a:lnTo>
                  <a:pt x="1770" y="1079"/>
                </a:lnTo>
                <a:lnTo>
                  <a:pt x="1767" y="1084"/>
                </a:lnTo>
                <a:lnTo>
                  <a:pt x="1756" y="1094"/>
                </a:lnTo>
                <a:lnTo>
                  <a:pt x="1748" y="1106"/>
                </a:lnTo>
                <a:lnTo>
                  <a:pt x="1743" y="1113"/>
                </a:lnTo>
                <a:lnTo>
                  <a:pt x="1740" y="1120"/>
                </a:lnTo>
                <a:lnTo>
                  <a:pt x="1736" y="1125"/>
                </a:lnTo>
                <a:lnTo>
                  <a:pt x="1734" y="1129"/>
                </a:lnTo>
                <a:lnTo>
                  <a:pt x="1728" y="1142"/>
                </a:lnTo>
                <a:lnTo>
                  <a:pt x="1718" y="1152"/>
                </a:lnTo>
                <a:lnTo>
                  <a:pt x="1716" y="1153"/>
                </a:lnTo>
                <a:lnTo>
                  <a:pt x="1716" y="1155"/>
                </a:lnTo>
                <a:lnTo>
                  <a:pt x="1708" y="1170"/>
                </a:lnTo>
                <a:lnTo>
                  <a:pt x="1699" y="1186"/>
                </a:lnTo>
                <a:lnTo>
                  <a:pt x="1704" y="1189"/>
                </a:lnTo>
                <a:lnTo>
                  <a:pt x="1702" y="1194"/>
                </a:lnTo>
                <a:lnTo>
                  <a:pt x="1699" y="1200"/>
                </a:lnTo>
                <a:lnTo>
                  <a:pt x="1702" y="1205"/>
                </a:lnTo>
                <a:lnTo>
                  <a:pt x="1704" y="1210"/>
                </a:lnTo>
                <a:lnTo>
                  <a:pt x="1699" y="1214"/>
                </a:lnTo>
                <a:lnTo>
                  <a:pt x="1693" y="1217"/>
                </a:lnTo>
                <a:lnTo>
                  <a:pt x="1691" y="1223"/>
                </a:lnTo>
                <a:lnTo>
                  <a:pt x="1691" y="1225"/>
                </a:lnTo>
                <a:lnTo>
                  <a:pt x="1692" y="1226"/>
                </a:lnTo>
                <a:lnTo>
                  <a:pt x="1694" y="1228"/>
                </a:lnTo>
                <a:lnTo>
                  <a:pt x="1697" y="1225"/>
                </a:lnTo>
                <a:lnTo>
                  <a:pt x="1698" y="1222"/>
                </a:lnTo>
                <a:lnTo>
                  <a:pt x="1700" y="1222"/>
                </a:lnTo>
                <a:lnTo>
                  <a:pt x="1704" y="1224"/>
                </a:lnTo>
                <a:lnTo>
                  <a:pt x="1704" y="1228"/>
                </a:lnTo>
                <a:lnTo>
                  <a:pt x="1702" y="1230"/>
                </a:lnTo>
                <a:lnTo>
                  <a:pt x="1704" y="1232"/>
                </a:lnTo>
                <a:lnTo>
                  <a:pt x="1706" y="1231"/>
                </a:lnTo>
                <a:lnTo>
                  <a:pt x="1708" y="1229"/>
                </a:lnTo>
                <a:lnTo>
                  <a:pt x="1712" y="1223"/>
                </a:lnTo>
                <a:lnTo>
                  <a:pt x="1715" y="1217"/>
                </a:lnTo>
                <a:lnTo>
                  <a:pt x="1721" y="1205"/>
                </a:lnTo>
                <a:lnTo>
                  <a:pt x="1727" y="1195"/>
                </a:lnTo>
                <a:lnTo>
                  <a:pt x="1733" y="1188"/>
                </a:lnTo>
                <a:lnTo>
                  <a:pt x="1740" y="1181"/>
                </a:lnTo>
                <a:lnTo>
                  <a:pt x="1750" y="1172"/>
                </a:lnTo>
                <a:lnTo>
                  <a:pt x="1758" y="1160"/>
                </a:lnTo>
                <a:lnTo>
                  <a:pt x="1762" y="1156"/>
                </a:lnTo>
                <a:lnTo>
                  <a:pt x="1768" y="1154"/>
                </a:lnTo>
                <a:lnTo>
                  <a:pt x="1768" y="1154"/>
                </a:lnTo>
                <a:lnTo>
                  <a:pt x="1768" y="1154"/>
                </a:lnTo>
                <a:lnTo>
                  <a:pt x="1770" y="1149"/>
                </a:lnTo>
                <a:lnTo>
                  <a:pt x="1775" y="1148"/>
                </a:lnTo>
                <a:lnTo>
                  <a:pt x="1778" y="1143"/>
                </a:lnTo>
                <a:lnTo>
                  <a:pt x="1782" y="1138"/>
                </a:lnTo>
                <a:lnTo>
                  <a:pt x="1789" y="1127"/>
                </a:lnTo>
                <a:lnTo>
                  <a:pt x="1797" y="1118"/>
                </a:lnTo>
                <a:lnTo>
                  <a:pt x="1799" y="1118"/>
                </a:lnTo>
                <a:lnTo>
                  <a:pt x="1802" y="1121"/>
                </a:lnTo>
                <a:lnTo>
                  <a:pt x="1801" y="1124"/>
                </a:lnTo>
                <a:lnTo>
                  <a:pt x="1802" y="1126"/>
                </a:lnTo>
                <a:lnTo>
                  <a:pt x="1802" y="1131"/>
                </a:lnTo>
                <a:lnTo>
                  <a:pt x="1798" y="1134"/>
                </a:lnTo>
                <a:lnTo>
                  <a:pt x="1788" y="1141"/>
                </a:lnTo>
                <a:lnTo>
                  <a:pt x="1785" y="1153"/>
                </a:lnTo>
                <a:lnTo>
                  <a:pt x="1785" y="1154"/>
                </a:lnTo>
                <a:lnTo>
                  <a:pt x="1787" y="1154"/>
                </a:lnTo>
                <a:lnTo>
                  <a:pt x="1785" y="1154"/>
                </a:lnTo>
                <a:lnTo>
                  <a:pt x="1785" y="1154"/>
                </a:lnTo>
                <a:lnTo>
                  <a:pt x="1785" y="1154"/>
                </a:lnTo>
                <a:lnTo>
                  <a:pt x="1785" y="1153"/>
                </a:lnTo>
                <a:lnTo>
                  <a:pt x="1780" y="1153"/>
                </a:lnTo>
                <a:lnTo>
                  <a:pt x="1780" y="1160"/>
                </a:lnTo>
                <a:lnTo>
                  <a:pt x="1777" y="1157"/>
                </a:lnTo>
                <a:lnTo>
                  <a:pt x="1775" y="1156"/>
                </a:lnTo>
                <a:lnTo>
                  <a:pt x="1775" y="1156"/>
                </a:lnTo>
                <a:lnTo>
                  <a:pt x="1775" y="1156"/>
                </a:lnTo>
                <a:lnTo>
                  <a:pt x="1775" y="1156"/>
                </a:lnTo>
                <a:lnTo>
                  <a:pt x="1775" y="1156"/>
                </a:lnTo>
                <a:lnTo>
                  <a:pt x="1775" y="1156"/>
                </a:lnTo>
                <a:lnTo>
                  <a:pt x="1775" y="1156"/>
                </a:lnTo>
                <a:lnTo>
                  <a:pt x="1775" y="1156"/>
                </a:lnTo>
                <a:lnTo>
                  <a:pt x="1775" y="1156"/>
                </a:lnTo>
                <a:lnTo>
                  <a:pt x="1775" y="1162"/>
                </a:lnTo>
                <a:lnTo>
                  <a:pt x="1775" y="1168"/>
                </a:lnTo>
                <a:lnTo>
                  <a:pt x="1771" y="1169"/>
                </a:lnTo>
                <a:lnTo>
                  <a:pt x="1771" y="1173"/>
                </a:lnTo>
                <a:lnTo>
                  <a:pt x="1767" y="1181"/>
                </a:lnTo>
                <a:lnTo>
                  <a:pt x="1760" y="1186"/>
                </a:lnTo>
                <a:lnTo>
                  <a:pt x="1753" y="1190"/>
                </a:lnTo>
                <a:lnTo>
                  <a:pt x="1749" y="1197"/>
                </a:lnTo>
                <a:lnTo>
                  <a:pt x="1749" y="1198"/>
                </a:lnTo>
                <a:lnTo>
                  <a:pt x="1748" y="1198"/>
                </a:lnTo>
                <a:lnTo>
                  <a:pt x="1741" y="1205"/>
                </a:lnTo>
                <a:lnTo>
                  <a:pt x="1735" y="1214"/>
                </a:lnTo>
                <a:lnTo>
                  <a:pt x="1734" y="1215"/>
                </a:lnTo>
                <a:lnTo>
                  <a:pt x="1733" y="1216"/>
                </a:lnTo>
                <a:lnTo>
                  <a:pt x="1722" y="1218"/>
                </a:lnTo>
                <a:lnTo>
                  <a:pt x="1715" y="1225"/>
                </a:lnTo>
                <a:lnTo>
                  <a:pt x="1720" y="1230"/>
                </a:lnTo>
                <a:lnTo>
                  <a:pt x="1721" y="1236"/>
                </a:lnTo>
                <a:lnTo>
                  <a:pt x="1719" y="1237"/>
                </a:lnTo>
                <a:lnTo>
                  <a:pt x="1715" y="1238"/>
                </a:lnTo>
                <a:lnTo>
                  <a:pt x="1719" y="1243"/>
                </a:lnTo>
                <a:lnTo>
                  <a:pt x="1719" y="1246"/>
                </a:lnTo>
                <a:lnTo>
                  <a:pt x="1714" y="1250"/>
                </a:lnTo>
                <a:lnTo>
                  <a:pt x="1715" y="1253"/>
                </a:lnTo>
                <a:lnTo>
                  <a:pt x="1714" y="1257"/>
                </a:lnTo>
                <a:lnTo>
                  <a:pt x="1713" y="1257"/>
                </a:lnTo>
                <a:lnTo>
                  <a:pt x="1708" y="1260"/>
                </a:lnTo>
                <a:lnTo>
                  <a:pt x="1704" y="1265"/>
                </a:lnTo>
                <a:lnTo>
                  <a:pt x="1704" y="1267"/>
                </a:lnTo>
                <a:lnTo>
                  <a:pt x="1705" y="1270"/>
                </a:lnTo>
                <a:lnTo>
                  <a:pt x="1707" y="1274"/>
                </a:lnTo>
                <a:lnTo>
                  <a:pt x="1708" y="1279"/>
                </a:lnTo>
                <a:lnTo>
                  <a:pt x="1706" y="1284"/>
                </a:lnTo>
                <a:lnTo>
                  <a:pt x="1702" y="1287"/>
                </a:lnTo>
                <a:lnTo>
                  <a:pt x="1707" y="1288"/>
                </a:lnTo>
                <a:lnTo>
                  <a:pt x="1706" y="1293"/>
                </a:lnTo>
                <a:lnTo>
                  <a:pt x="1706" y="1294"/>
                </a:lnTo>
                <a:lnTo>
                  <a:pt x="1707" y="1295"/>
                </a:lnTo>
                <a:lnTo>
                  <a:pt x="1709" y="1299"/>
                </a:lnTo>
                <a:lnTo>
                  <a:pt x="1709" y="1303"/>
                </a:lnTo>
                <a:lnTo>
                  <a:pt x="1709" y="1320"/>
                </a:lnTo>
                <a:lnTo>
                  <a:pt x="1709" y="1335"/>
                </a:lnTo>
                <a:lnTo>
                  <a:pt x="1711" y="1335"/>
                </a:lnTo>
                <a:lnTo>
                  <a:pt x="1711" y="1335"/>
                </a:lnTo>
                <a:lnTo>
                  <a:pt x="1712" y="1331"/>
                </a:lnTo>
                <a:lnTo>
                  <a:pt x="1713" y="1327"/>
                </a:lnTo>
                <a:lnTo>
                  <a:pt x="1712" y="1310"/>
                </a:lnTo>
                <a:lnTo>
                  <a:pt x="1712" y="1293"/>
                </a:lnTo>
                <a:lnTo>
                  <a:pt x="1711" y="1287"/>
                </a:lnTo>
                <a:lnTo>
                  <a:pt x="1715" y="1281"/>
                </a:lnTo>
                <a:lnTo>
                  <a:pt x="1716" y="1272"/>
                </a:lnTo>
                <a:lnTo>
                  <a:pt x="1718" y="1263"/>
                </a:lnTo>
                <a:lnTo>
                  <a:pt x="1718" y="1259"/>
                </a:lnTo>
                <a:lnTo>
                  <a:pt x="1720" y="1258"/>
                </a:lnTo>
                <a:lnTo>
                  <a:pt x="1723" y="1244"/>
                </a:lnTo>
                <a:lnTo>
                  <a:pt x="1730" y="1231"/>
                </a:lnTo>
                <a:lnTo>
                  <a:pt x="1742" y="1215"/>
                </a:lnTo>
                <a:lnTo>
                  <a:pt x="1755" y="1198"/>
                </a:lnTo>
                <a:lnTo>
                  <a:pt x="1756" y="1196"/>
                </a:lnTo>
                <a:lnTo>
                  <a:pt x="1758" y="1195"/>
                </a:lnTo>
                <a:lnTo>
                  <a:pt x="1761" y="1194"/>
                </a:lnTo>
                <a:lnTo>
                  <a:pt x="1762" y="1193"/>
                </a:lnTo>
                <a:lnTo>
                  <a:pt x="1762" y="1191"/>
                </a:lnTo>
                <a:lnTo>
                  <a:pt x="1763" y="1191"/>
                </a:lnTo>
                <a:lnTo>
                  <a:pt x="1775" y="1180"/>
                </a:lnTo>
                <a:lnTo>
                  <a:pt x="1785" y="1167"/>
                </a:lnTo>
                <a:lnTo>
                  <a:pt x="1817" y="1133"/>
                </a:lnTo>
                <a:lnTo>
                  <a:pt x="1852" y="1101"/>
                </a:lnTo>
                <a:lnTo>
                  <a:pt x="1871" y="1086"/>
                </a:lnTo>
                <a:lnTo>
                  <a:pt x="1889" y="1070"/>
                </a:lnTo>
                <a:lnTo>
                  <a:pt x="1902" y="1056"/>
                </a:lnTo>
                <a:lnTo>
                  <a:pt x="1915" y="1043"/>
                </a:lnTo>
                <a:lnTo>
                  <a:pt x="1925" y="1033"/>
                </a:lnTo>
                <a:lnTo>
                  <a:pt x="1930" y="1022"/>
                </a:lnTo>
                <a:lnTo>
                  <a:pt x="1930" y="1022"/>
                </a:lnTo>
                <a:lnTo>
                  <a:pt x="1932" y="1021"/>
                </a:lnTo>
                <a:lnTo>
                  <a:pt x="1932" y="1020"/>
                </a:lnTo>
                <a:lnTo>
                  <a:pt x="1934" y="1019"/>
                </a:lnTo>
                <a:lnTo>
                  <a:pt x="1935" y="1016"/>
                </a:lnTo>
                <a:lnTo>
                  <a:pt x="1937" y="1013"/>
                </a:lnTo>
                <a:lnTo>
                  <a:pt x="1940" y="1009"/>
                </a:lnTo>
                <a:lnTo>
                  <a:pt x="1943" y="1006"/>
                </a:lnTo>
                <a:lnTo>
                  <a:pt x="1943" y="1000"/>
                </a:lnTo>
                <a:lnTo>
                  <a:pt x="1943" y="1000"/>
                </a:lnTo>
                <a:lnTo>
                  <a:pt x="1943" y="999"/>
                </a:lnTo>
                <a:lnTo>
                  <a:pt x="1942" y="996"/>
                </a:lnTo>
                <a:lnTo>
                  <a:pt x="1941" y="993"/>
                </a:lnTo>
                <a:lnTo>
                  <a:pt x="1942" y="996"/>
                </a:lnTo>
                <a:lnTo>
                  <a:pt x="1943" y="999"/>
                </a:lnTo>
                <a:lnTo>
                  <a:pt x="1949" y="994"/>
                </a:lnTo>
                <a:lnTo>
                  <a:pt x="1954" y="988"/>
                </a:lnTo>
                <a:lnTo>
                  <a:pt x="1956" y="985"/>
                </a:lnTo>
                <a:lnTo>
                  <a:pt x="1956" y="981"/>
                </a:lnTo>
                <a:lnTo>
                  <a:pt x="1958" y="978"/>
                </a:lnTo>
                <a:lnTo>
                  <a:pt x="1960" y="973"/>
                </a:lnTo>
                <a:lnTo>
                  <a:pt x="1958" y="972"/>
                </a:lnTo>
                <a:lnTo>
                  <a:pt x="1958" y="972"/>
                </a:lnTo>
                <a:lnTo>
                  <a:pt x="1962" y="972"/>
                </a:lnTo>
                <a:lnTo>
                  <a:pt x="1964" y="968"/>
                </a:lnTo>
                <a:lnTo>
                  <a:pt x="1968" y="959"/>
                </a:lnTo>
                <a:lnTo>
                  <a:pt x="1974" y="951"/>
                </a:lnTo>
                <a:lnTo>
                  <a:pt x="1975" y="946"/>
                </a:lnTo>
                <a:lnTo>
                  <a:pt x="1975" y="940"/>
                </a:lnTo>
                <a:lnTo>
                  <a:pt x="1979" y="937"/>
                </a:lnTo>
                <a:lnTo>
                  <a:pt x="1981" y="931"/>
                </a:lnTo>
                <a:lnTo>
                  <a:pt x="1982" y="930"/>
                </a:lnTo>
                <a:lnTo>
                  <a:pt x="1982" y="928"/>
                </a:lnTo>
                <a:lnTo>
                  <a:pt x="1987" y="923"/>
                </a:lnTo>
                <a:lnTo>
                  <a:pt x="1987" y="917"/>
                </a:lnTo>
                <a:lnTo>
                  <a:pt x="1990" y="915"/>
                </a:lnTo>
                <a:lnTo>
                  <a:pt x="1991" y="912"/>
                </a:lnTo>
                <a:lnTo>
                  <a:pt x="1995" y="907"/>
                </a:lnTo>
                <a:lnTo>
                  <a:pt x="1996" y="901"/>
                </a:lnTo>
                <a:lnTo>
                  <a:pt x="1998" y="896"/>
                </a:lnTo>
                <a:lnTo>
                  <a:pt x="1999" y="891"/>
                </a:lnTo>
                <a:lnTo>
                  <a:pt x="2002" y="888"/>
                </a:lnTo>
                <a:lnTo>
                  <a:pt x="2002" y="883"/>
                </a:lnTo>
                <a:lnTo>
                  <a:pt x="1998" y="884"/>
                </a:lnTo>
                <a:lnTo>
                  <a:pt x="1995" y="883"/>
                </a:lnTo>
                <a:lnTo>
                  <a:pt x="1987" y="877"/>
                </a:lnTo>
                <a:lnTo>
                  <a:pt x="1976" y="873"/>
                </a:lnTo>
                <a:lnTo>
                  <a:pt x="1982" y="869"/>
                </a:lnTo>
                <a:lnTo>
                  <a:pt x="1988" y="872"/>
                </a:lnTo>
                <a:lnTo>
                  <a:pt x="1995" y="877"/>
                </a:lnTo>
                <a:lnTo>
                  <a:pt x="2002" y="882"/>
                </a:lnTo>
                <a:lnTo>
                  <a:pt x="2006" y="880"/>
                </a:lnTo>
                <a:lnTo>
                  <a:pt x="2008" y="874"/>
                </a:lnTo>
                <a:lnTo>
                  <a:pt x="2009" y="873"/>
                </a:lnTo>
                <a:lnTo>
                  <a:pt x="2009" y="873"/>
                </a:lnTo>
                <a:lnTo>
                  <a:pt x="2012" y="866"/>
                </a:lnTo>
                <a:lnTo>
                  <a:pt x="2013" y="858"/>
                </a:lnTo>
                <a:lnTo>
                  <a:pt x="2018" y="853"/>
                </a:lnTo>
                <a:lnTo>
                  <a:pt x="2019" y="847"/>
                </a:lnTo>
                <a:lnTo>
                  <a:pt x="2019" y="847"/>
                </a:lnTo>
                <a:lnTo>
                  <a:pt x="2019" y="847"/>
                </a:lnTo>
                <a:lnTo>
                  <a:pt x="2019" y="847"/>
                </a:lnTo>
                <a:lnTo>
                  <a:pt x="2019" y="847"/>
                </a:lnTo>
                <a:lnTo>
                  <a:pt x="2022" y="846"/>
                </a:lnTo>
                <a:lnTo>
                  <a:pt x="2022" y="844"/>
                </a:lnTo>
                <a:lnTo>
                  <a:pt x="2022" y="844"/>
                </a:lnTo>
                <a:lnTo>
                  <a:pt x="2023" y="842"/>
                </a:lnTo>
                <a:lnTo>
                  <a:pt x="2023" y="841"/>
                </a:lnTo>
                <a:lnTo>
                  <a:pt x="2023" y="840"/>
                </a:lnTo>
                <a:lnTo>
                  <a:pt x="2023" y="839"/>
                </a:lnTo>
                <a:lnTo>
                  <a:pt x="2024" y="835"/>
                </a:lnTo>
                <a:lnTo>
                  <a:pt x="2024" y="832"/>
                </a:lnTo>
                <a:lnTo>
                  <a:pt x="2029" y="828"/>
                </a:lnTo>
                <a:lnTo>
                  <a:pt x="2031" y="824"/>
                </a:lnTo>
                <a:lnTo>
                  <a:pt x="2022" y="823"/>
                </a:lnTo>
                <a:lnTo>
                  <a:pt x="2013" y="819"/>
                </a:lnTo>
                <a:lnTo>
                  <a:pt x="2022" y="823"/>
                </a:lnTo>
                <a:lnTo>
                  <a:pt x="2031" y="824"/>
                </a:lnTo>
                <a:lnTo>
                  <a:pt x="2033" y="814"/>
                </a:lnTo>
                <a:lnTo>
                  <a:pt x="2034" y="805"/>
                </a:lnTo>
                <a:lnTo>
                  <a:pt x="2034" y="804"/>
                </a:lnTo>
                <a:lnTo>
                  <a:pt x="2034" y="803"/>
                </a:lnTo>
                <a:lnTo>
                  <a:pt x="2034" y="802"/>
                </a:lnTo>
                <a:lnTo>
                  <a:pt x="2034" y="800"/>
                </a:lnTo>
                <a:lnTo>
                  <a:pt x="2032" y="795"/>
                </a:lnTo>
                <a:lnTo>
                  <a:pt x="2030" y="789"/>
                </a:lnTo>
                <a:lnTo>
                  <a:pt x="2030" y="789"/>
                </a:lnTo>
                <a:lnTo>
                  <a:pt x="2030" y="789"/>
                </a:lnTo>
                <a:lnTo>
                  <a:pt x="2030" y="789"/>
                </a:lnTo>
                <a:lnTo>
                  <a:pt x="2030" y="789"/>
                </a:lnTo>
                <a:lnTo>
                  <a:pt x="2032" y="795"/>
                </a:lnTo>
                <a:lnTo>
                  <a:pt x="2034" y="800"/>
                </a:lnTo>
                <a:lnTo>
                  <a:pt x="2037" y="799"/>
                </a:lnTo>
                <a:lnTo>
                  <a:pt x="2040" y="798"/>
                </a:lnTo>
                <a:lnTo>
                  <a:pt x="2044" y="795"/>
                </a:lnTo>
                <a:lnTo>
                  <a:pt x="2045" y="791"/>
                </a:lnTo>
                <a:lnTo>
                  <a:pt x="2044" y="779"/>
                </a:lnTo>
                <a:lnTo>
                  <a:pt x="2045" y="769"/>
                </a:lnTo>
                <a:lnTo>
                  <a:pt x="2046" y="767"/>
                </a:lnTo>
                <a:lnTo>
                  <a:pt x="2047" y="764"/>
                </a:lnTo>
                <a:lnTo>
                  <a:pt x="2047" y="764"/>
                </a:lnTo>
                <a:lnTo>
                  <a:pt x="2048" y="763"/>
                </a:lnTo>
                <a:lnTo>
                  <a:pt x="2050" y="762"/>
                </a:lnTo>
                <a:lnTo>
                  <a:pt x="2052" y="760"/>
                </a:lnTo>
                <a:lnTo>
                  <a:pt x="2053" y="755"/>
                </a:lnTo>
                <a:lnTo>
                  <a:pt x="2054" y="751"/>
                </a:lnTo>
                <a:lnTo>
                  <a:pt x="2054" y="747"/>
                </a:lnTo>
                <a:lnTo>
                  <a:pt x="2054" y="732"/>
                </a:lnTo>
                <a:lnTo>
                  <a:pt x="2054" y="716"/>
                </a:lnTo>
                <a:lnTo>
                  <a:pt x="2058" y="714"/>
                </a:lnTo>
                <a:lnTo>
                  <a:pt x="2060" y="712"/>
                </a:lnTo>
                <a:lnTo>
                  <a:pt x="2056" y="709"/>
                </a:lnTo>
                <a:lnTo>
                  <a:pt x="2051" y="708"/>
                </a:lnTo>
                <a:lnTo>
                  <a:pt x="2047" y="708"/>
                </a:lnTo>
                <a:lnTo>
                  <a:pt x="2044" y="708"/>
                </a:lnTo>
                <a:lnTo>
                  <a:pt x="2047" y="708"/>
                </a:lnTo>
                <a:lnTo>
                  <a:pt x="2051" y="708"/>
                </a:lnTo>
                <a:lnTo>
                  <a:pt x="2056" y="709"/>
                </a:lnTo>
                <a:lnTo>
                  <a:pt x="2060" y="712"/>
                </a:lnTo>
                <a:lnTo>
                  <a:pt x="2064" y="681"/>
                </a:lnTo>
                <a:lnTo>
                  <a:pt x="2060" y="651"/>
                </a:lnTo>
                <a:lnTo>
                  <a:pt x="2039" y="653"/>
                </a:lnTo>
                <a:lnTo>
                  <a:pt x="2019" y="655"/>
                </a:lnTo>
                <a:lnTo>
                  <a:pt x="2010" y="660"/>
                </a:lnTo>
                <a:lnTo>
                  <a:pt x="1998" y="659"/>
                </a:lnTo>
                <a:lnTo>
                  <a:pt x="1998" y="659"/>
                </a:lnTo>
                <a:lnTo>
                  <a:pt x="1998" y="659"/>
                </a:lnTo>
                <a:lnTo>
                  <a:pt x="1998" y="659"/>
                </a:lnTo>
                <a:lnTo>
                  <a:pt x="1999" y="653"/>
                </a:lnTo>
                <a:lnTo>
                  <a:pt x="1994" y="649"/>
                </a:lnTo>
                <a:lnTo>
                  <a:pt x="1996" y="645"/>
                </a:lnTo>
                <a:lnTo>
                  <a:pt x="2001" y="643"/>
                </a:lnTo>
                <a:lnTo>
                  <a:pt x="2002" y="643"/>
                </a:lnTo>
                <a:lnTo>
                  <a:pt x="2003" y="643"/>
                </a:lnTo>
                <a:lnTo>
                  <a:pt x="2004" y="652"/>
                </a:lnTo>
                <a:lnTo>
                  <a:pt x="2017" y="652"/>
                </a:lnTo>
                <a:lnTo>
                  <a:pt x="2030" y="651"/>
                </a:lnTo>
                <a:lnTo>
                  <a:pt x="2044" y="648"/>
                </a:lnTo>
                <a:lnTo>
                  <a:pt x="2030" y="651"/>
                </a:lnTo>
                <a:lnTo>
                  <a:pt x="2017" y="652"/>
                </a:lnTo>
                <a:lnTo>
                  <a:pt x="2018" y="653"/>
                </a:lnTo>
                <a:lnTo>
                  <a:pt x="2019" y="655"/>
                </a:lnTo>
                <a:lnTo>
                  <a:pt x="2039" y="653"/>
                </a:lnTo>
                <a:lnTo>
                  <a:pt x="2060" y="651"/>
                </a:lnTo>
                <a:lnTo>
                  <a:pt x="2060" y="650"/>
                </a:lnTo>
                <a:lnTo>
                  <a:pt x="2060" y="649"/>
                </a:lnTo>
                <a:lnTo>
                  <a:pt x="2063" y="629"/>
                </a:lnTo>
                <a:lnTo>
                  <a:pt x="2063" y="609"/>
                </a:lnTo>
                <a:lnTo>
                  <a:pt x="2061" y="587"/>
                </a:lnTo>
                <a:lnTo>
                  <a:pt x="2061" y="564"/>
                </a:lnTo>
                <a:lnTo>
                  <a:pt x="2060" y="543"/>
                </a:lnTo>
                <a:lnTo>
                  <a:pt x="2056" y="522"/>
                </a:lnTo>
                <a:lnTo>
                  <a:pt x="2053" y="511"/>
                </a:lnTo>
                <a:lnTo>
                  <a:pt x="2047" y="501"/>
                </a:lnTo>
                <a:lnTo>
                  <a:pt x="2041" y="502"/>
                </a:lnTo>
                <a:lnTo>
                  <a:pt x="2034" y="503"/>
                </a:lnTo>
                <a:lnTo>
                  <a:pt x="2034" y="505"/>
                </a:lnTo>
                <a:lnTo>
                  <a:pt x="2033" y="509"/>
                </a:lnTo>
                <a:lnTo>
                  <a:pt x="2034" y="505"/>
                </a:lnTo>
                <a:lnTo>
                  <a:pt x="2034" y="503"/>
                </a:lnTo>
                <a:lnTo>
                  <a:pt x="2030" y="504"/>
                </a:lnTo>
                <a:lnTo>
                  <a:pt x="2026" y="508"/>
                </a:lnTo>
                <a:lnTo>
                  <a:pt x="2016" y="510"/>
                </a:lnTo>
                <a:lnTo>
                  <a:pt x="2006" y="516"/>
                </a:lnTo>
                <a:lnTo>
                  <a:pt x="2004" y="516"/>
                </a:lnTo>
                <a:lnTo>
                  <a:pt x="2002" y="513"/>
                </a:lnTo>
                <a:lnTo>
                  <a:pt x="2002" y="511"/>
                </a:lnTo>
                <a:lnTo>
                  <a:pt x="2002" y="510"/>
                </a:lnTo>
                <a:lnTo>
                  <a:pt x="2010" y="503"/>
                </a:lnTo>
                <a:lnTo>
                  <a:pt x="2005" y="495"/>
                </a:lnTo>
                <a:lnTo>
                  <a:pt x="2004" y="494"/>
                </a:lnTo>
                <a:lnTo>
                  <a:pt x="2004" y="491"/>
                </a:lnTo>
                <a:lnTo>
                  <a:pt x="2001" y="482"/>
                </a:lnTo>
                <a:lnTo>
                  <a:pt x="1994" y="474"/>
                </a:lnTo>
                <a:lnTo>
                  <a:pt x="1991" y="476"/>
                </a:lnTo>
                <a:lnTo>
                  <a:pt x="1991" y="480"/>
                </a:lnTo>
                <a:lnTo>
                  <a:pt x="1991" y="476"/>
                </a:lnTo>
                <a:lnTo>
                  <a:pt x="1994" y="474"/>
                </a:lnTo>
                <a:lnTo>
                  <a:pt x="1994" y="468"/>
                </a:lnTo>
                <a:lnTo>
                  <a:pt x="1991" y="461"/>
                </a:lnTo>
                <a:lnTo>
                  <a:pt x="1982" y="441"/>
                </a:lnTo>
                <a:lnTo>
                  <a:pt x="1970" y="422"/>
                </a:lnTo>
                <a:lnTo>
                  <a:pt x="1969" y="420"/>
                </a:lnTo>
                <a:lnTo>
                  <a:pt x="1967" y="420"/>
                </a:lnTo>
                <a:lnTo>
                  <a:pt x="1964" y="423"/>
                </a:lnTo>
                <a:lnTo>
                  <a:pt x="1964" y="427"/>
                </a:lnTo>
                <a:lnTo>
                  <a:pt x="1969" y="437"/>
                </a:lnTo>
                <a:lnTo>
                  <a:pt x="1975" y="447"/>
                </a:lnTo>
                <a:lnTo>
                  <a:pt x="1976" y="448"/>
                </a:lnTo>
                <a:lnTo>
                  <a:pt x="1975" y="450"/>
                </a:lnTo>
                <a:lnTo>
                  <a:pt x="1974" y="452"/>
                </a:lnTo>
                <a:lnTo>
                  <a:pt x="1971" y="452"/>
                </a:lnTo>
                <a:lnTo>
                  <a:pt x="1969" y="452"/>
                </a:lnTo>
                <a:lnTo>
                  <a:pt x="1969" y="449"/>
                </a:lnTo>
                <a:lnTo>
                  <a:pt x="1968" y="443"/>
                </a:lnTo>
                <a:lnTo>
                  <a:pt x="1965" y="439"/>
                </a:lnTo>
                <a:lnTo>
                  <a:pt x="1960" y="427"/>
                </a:lnTo>
                <a:lnTo>
                  <a:pt x="1955" y="414"/>
                </a:lnTo>
                <a:lnTo>
                  <a:pt x="1954" y="409"/>
                </a:lnTo>
                <a:lnTo>
                  <a:pt x="1954" y="404"/>
                </a:lnTo>
                <a:lnTo>
                  <a:pt x="1958" y="405"/>
                </a:lnTo>
                <a:lnTo>
                  <a:pt x="1964" y="402"/>
                </a:lnTo>
                <a:lnTo>
                  <a:pt x="1969" y="400"/>
                </a:lnTo>
                <a:lnTo>
                  <a:pt x="1975" y="400"/>
                </a:lnTo>
                <a:lnTo>
                  <a:pt x="1968" y="405"/>
                </a:lnTo>
                <a:lnTo>
                  <a:pt x="1962" y="408"/>
                </a:lnTo>
                <a:lnTo>
                  <a:pt x="1960" y="411"/>
                </a:lnTo>
                <a:lnTo>
                  <a:pt x="1958" y="413"/>
                </a:lnTo>
                <a:lnTo>
                  <a:pt x="1960" y="415"/>
                </a:lnTo>
                <a:lnTo>
                  <a:pt x="1962" y="416"/>
                </a:lnTo>
                <a:lnTo>
                  <a:pt x="1965" y="415"/>
                </a:lnTo>
                <a:lnTo>
                  <a:pt x="1968" y="413"/>
                </a:lnTo>
                <a:lnTo>
                  <a:pt x="1968" y="412"/>
                </a:lnTo>
                <a:lnTo>
                  <a:pt x="1970" y="411"/>
                </a:lnTo>
                <a:lnTo>
                  <a:pt x="1977" y="423"/>
                </a:lnTo>
                <a:lnTo>
                  <a:pt x="1984" y="437"/>
                </a:lnTo>
                <a:lnTo>
                  <a:pt x="1990" y="446"/>
                </a:lnTo>
                <a:lnTo>
                  <a:pt x="1995" y="455"/>
                </a:lnTo>
                <a:lnTo>
                  <a:pt x="1997" y="457"/>
                </a:lnTo>
                <a:lnTo>
                  <a:pt x="2001" y="457"/>
                </a:lnTo>
                <a:lnTo>
                  <a:pt x="2003" y="454"/>
                </a:lnTo>
                <a:lnTo>
                  <a:pt x="2005" y="455"/>
                </a:lnTo>
                <a:lnTo>
                  <a:pt x="2015" y="460"/>
                </a:lnTo>
                <a:lnTo>
                  <a:pt x="2018" y="470"/>
                </a:lnTo>
                <a:lnTo>
                  <a:pt x="2017" y="473"/>
                </a:lnTo>
                <a:lnTo>
                  <a:pt x="2015" y="474"/>
                </a:lnTo>
                <a:lnTo>
                  <a:pt x="2012" y="471"/>
                </a:lnTo>
                <a:lnTo>
                  <a:pt x="2012" y="469"/>
                </a:lnTo>
                <a:lnTo>
                  <a:pt x="2006" y="463"/>
                </a:lnTo>
                <a:lnTo>
                  <a:pt x="1999" y="460"/>
                </a:lnTo>
                <a:lnTo>
                  <a:pt x="1997" y="462"/>
                </a:lnTo>
                <a:lnTo>
                  <a:pt x="1998" y="466"/>
                </a:lnTo>
                <a:lnTo>
                  <a:pt x="2004" y="478"/>
                </a:lnTo>
                <a:lnTo>
                  <a:pt x="2010" y="490"/>
                </a:lnTo>
                <a:lnTo>
                  <a:pt x="2011" y="490"/>
                </a:lnTo>
                <a:lnTo>
                  <a:pt x="2011" y="491"/>
                </a:lnTo>
                <a:lnTo>
                  <a:pt x="2019" y="503"/>
                </a:lnTo>
                <a:lnTo>
                  <a:pt x="2033" y="497"/>
                </a:lnTo>
                <a:lnTo>
                  <a:pt x="2040" y="497"/>
                </a:lnTo>
                <a:lnTo>
                  <a:pt x="2047" y="496"/>
                </a:lnTo>
                <a:lnTo>
                  <a:pt x="2041" y="461"/>
                </a:lnTo>
                <a:lnTo>
                  <a:pt x="2030" y="427"/>
                </a:lnTo>
                <a:lnTo>
                  <a:pt x="2025" y="415"/>
                </a:lnTo>
                <a:lnTo>
                  <a:pt x="2023" y="404"/>
                </a:lnTo>
                <a:lnTo>
                  <a:pt x="2020" y="388"/>
                </a:lnTo>
                <a:lnTo>
                  <a:pt x="2013" y="376"/>
                </a:lnTo>
                <a:lnTo>
                  <a:pt x="2013" y="374"/>
                </a:lnTo>
                <a:lnTo>
                  <a:pt x="2013" y="373"/>
                </a:lnTo>
                <a:lnTo>
                  <a:pt x="2012" y="366"/>
                </a:lnTo>
                <a:lnTo>
                  <a:pt x="2008" y="360"/>
                </a:lnTo>
                <a:lnTo>
                  <a:pt x="2008" y="357"/>
                </a:lnTo>
                <a:lnTo>
                  <a:pt x="2008" y="355"/>
                </a:lnTo>
                <a:lnTo>
                  <a:pt x="2010" y="352"/>
                </a:lnTo>
                <a:lnTo>
                  <a:pt x="2008" y="349"/>
                </a:lnTo>
                <a:lnTo>
                  <a:pt x="2005" y="334"/>
                </a:lnTo>
                <a:lnTo>
                  <a:pt x="2002" y="317"/>
                </a:lnTo>
                <a:lnTo>
                  <a:pt x="2002" y="314"/>
                </a:lnTo>
                <a:lnTo>
                  <a:pt x="1999" y="311"/>
                </a:lnTo>
                <a:lnTo>
                  <a:pt x="1998" y="309"/>
                </a:lnTo>
                <a:lnTo>
                  <a:pt x="1998" y="308"/>
                </a:lnTo>
                <a:lnTo>
                  <a:pt x="1994" y="290"/>
                </a:lnTo>
                <a:lnTo>
                  <a:pt x="1988" y="272"/>
                </a:lnTo>
                <a:lnTo>
                  <a:pt x="1984" y="259"/>
                </a:lnTo>
                <a:lnTo>
                  <a:pt x="1978" y="247"/>
                </a:lnTo>
                <a:lnTo>
                  <a:pt x="1955" y="212"/>
                </a:lnTo>
                <a:lnTo>
                  <a:pt x="1936" y="174"/>
                </a:lnTo>
                <a:lnTo>
                  <a:pt x="1932" y="164"/>
                </a:lnTo>
                <a:lnTo>
                  <a:pt x="1926" y="155"/>
                </a:lnTo>
                <a:lnTo>
                  <a:pt x="1918" y="138"/>
                </a:lnTo>
                <a:lnTo>
                  <a:pt x="1909" y="121"/>
                </a:lnTo>
                <a:lnTo>
                  <a:pt x="1899" y="103"/>
                </a:lnTo>
                <a:lnTo>
                  <a:pt x="1889" y="83"/>
                </a:lnTo>
                <a:lnTo>
                  <a:pt x="1873" y="62"/>
                </a:lnTo>
                <a:lnTo>
                  <a:pt x="1853" y="43"/>
                </a:lnTo>
                <a:lnTo>
                  <a:pt x="1846" y="40"/>
                </a:lnTo>
                <a:lnTo>
                  <a:pt x="1839" y="38"/>
                </a:lnTo>
                <a:lnTo>
                  <a:pt x="1817" y="34"/>
                </a:lnTo>
                <a:lnTo>
                  <a:pt x="1797" y="26"/>
                </a:lnTo>
                <a:lnTo>
                  <a:pt x="1785" y="22"/>
                </a:lnTo>
                <a:lnTo>
                  <a:pt x="1775" y="22"/>
                </a:lnTo>
                <a:lnTo>
                  <a:pt x="1762" y="19"/>
                </a:lnTo>
                <a:lnTo>
                  <a:pt x="1749" y="15"/>
                </a:lnTo>
                <a:lnTo>
                  <a:pt x="1730" y="8"/>
                </a:lnTo>
                <a:lnTo>
                  <a:pt x="1712" y="6"/>
                </a:lnTo>
                <a:lnTo>
                  <a:pt x="1666" y="6"/>
                </a:lnTo>
                <a:lnTo>
                  <a:pt x="1622" y="6"/>
                </a:lnTo>
                <a:lnTo>
                  <a:pt x="1595" y="6"/>
                </a:lnTo>
                <a:lnTo>
                  <a:pt x="1569" y="2"/>
                </a:lnTo>
                <a:lnTo>
                  <a:pt x="1549" y="0"/>
                </a:lnTo>
                <a:lnTo>
                  <a:pt x="1530" y="0"/>
                </a:lnTo>
                <a:lnTo>
                  <a:pt x="1483" y="0"/>
                </a:lnTo>
                <a:lnTo>
                  <a:pt x="1435" y="2"/>
                </a:lnTo>
                <a:lnTo>
                  <a:pt x="1388" y="6"/>
                </a:lnTo>
                <a:lnTo>
                  <a:pt x="1341" y="7"/>
                </a:lnTo>
                <a:lnTo>
                  <a:pt x="1305" y="10"/>
                </a:lnTo>
                <a:lnTo>
                  <a:pt x="1269" y="19"/>
                </a:lnTo>
                <a:lnTo>
                  <a:pt x="1243" y="24"/>
                </a:lnTo>
                <a:lnTo>
                  <a:pt x="1217" y="35"/>
                </a:lnTo>
                <a:lnTo>
                  <a:pt x="1201" y="40"/>
                </a:lnTo>
                <a:lnTo>
                  <a:pt x="1183" y="44"/>
                </a:lnTo>
                <a:lnTo>
                  <a:pt x="1156" y="52"/>
                </a:lnTo>
                <a:lnTo>
                  <a:pt x="1129" y="58"/>
                </a:lnTo>
                <a:lnTo>
                  <a:pt x="1113" y="64"/>
                </a:lnTo>
                <a:lnTo>
                  <a:pt x="1097" y="68"/>
                </a:lnTo>
                <a:lnTo>
                  <a:pt x="1080" y="71"/>
                </a:lnTo>
                <a:lnTo>
                  <a:pt x="1064" y="73"/>
                </a:lnTo>
                <a:lnTo>
                  <a:pt x="1050" y="73"/>
                </a:lnTo>
                <a:lnTo>
                  <a:pt x="1037" y="78"/>
                </a:lnTo>
                <a:lnTo>
                  <a:pt x="1037" y="79"/>
                </a:lnTo>
                <a:lnTo>
                  <a:pt x="1036" y="79"/>
                </a:lnTo>
                <a:lnTo>
                  <a:pt x="1029" y="80"/>
                </a:lnTo>
                <a:lnTo>
                  <a:pt x="1021" y="80"/>
                </a:lnTo>
                <a:lnTo>
                  <a:pt x="983" y="84"/>
                </a:lnTo>
                <a:lnTo>
                  <a:pt x="945" y="89"/>
                </a:lnTo>
                <a:lnTo>
                  <a:pt x="938" y="90"/>
                </a:lnTo>
                <a:lnTo>
                  <a:pt x="931" y="89"/>
                </a:lnTo>
                <a:lnTo>
                  <a:pt x="919" y="86"/>
                </a:lnTo>
                <a:lnTo>
                  <a:pt x="907" y="86"/>
                </a:lnTo>
                <a:lnTo>
                  <a:pt x="894" y="86"/>
                </a:lnTo>
                <a:lnTo>
                  <a:pt x="881" y="85"/>
                </a:lnTo>
                <a:lnTo>
                  <a:pt x="856" y="80"/>
                </a:lnTo>
                <a:lnTo>
                  <a:pt x="830" y="77"/>
                </a:lnTo>
                <a:lnTo>
                  <a:pt x="818" y="77"/>
                </a:lnTo>
                <a:lnTo>
                  <a:pt x="807" y="73"/>
                </a:lnTo>
                <a:lnTo>
                  <a:pt x="789" y="66"/>
                </a:lnTo>
                <a:lnTo>
                  <a:pt x="772" y="63"/>
                </a:lnTo>
                <a:lnTo>
                  <a:pt x="756" y="59"/>
                </a:lnTo>
                <a:lnTo>
                  <a:pt x="742" y="57"/>
                </a:lnTo>
                <a:lnTo>
                  <a:pt x="727" y="55"/>
                </a:lnTo>
                <a:lnTo>
                  <a:pt x="713" y="49"/>
                </a:lnTo>
                <a:lnTo>
                  <a:pt x="685" y="47"/>
                </a:lnTo>
                <a:lnTo>
                  <a:pt x="657" y="47"/>
                </a:lnTo>
                <a:lnTo>
                  <a:pt x="655" y="45"/>
                </a:lnTo>
                <a:lnTo>
                  <a:pt x="652" y="45"/>
                </a:lnTo>
                <a:lnTo>
                  <a:pt x="635" y="42"/>
                </a:lnTo>
                <a:lnTo>
                  <a:pt x="616" y="38"/>
                </a:lnTo>
                <a:lnTo>
                  <a:pt x="570" y="38"/>
                </a:lnTo>
                <a:lnTo>
                  <a:pt x="524" y="44"/>
                </a:lnTo>
                <a:lnTo>
                  <a:pt x="500" y="51"/>
                </a:lnTo>
                <a:lnTo>
                  <a:pt x="475" y="54"/>
                </a:lnTo>
                <a:lnTo>
                  <a:pt x="467" y="55"/>
                </a:lnTo>
                <a:lnTo>
                  <a:pt x="460" y="56"/>
                </a:lnTo>
                <a:lnTo>
                  <a:pt x="436" y="64"/>
                </a:lnTo>
                <a:lnTo>
                  <a:pt x="409" y="71"/>
                </a:lnTo>
                <a:lnTo>
                  <a:pt x="402" y="73"/>
                </a:lnTo>
                <a:lnTo>
                  <a:pt x="395" y="79"/>
                </a:lnTo>
                <a:lnTo>
                  <a:pt x="396" y="79"/>
                </a:lnTo>
                <a:lnTo>
                  <a:pt x="397" y="80"/>
                </a:lnTo>
                <a:lnTo>
                  <a:pt x="396" y="79"/>
                </a:lnTo>
                <a:lnTo>
                  <a:pt x="395" y="79"/>
                </a:lnTo>
                <a:lnTo>
                  <a:pt x="388" y="79"/>
                </a:lnTo>
                <a:lnTo>
                  <a:pt x="382" y="80"/>
                </a:lnTo>
                <a:lnTo>
                  <a:pt x="366" y="86"/>
                </a:lnTo>
                <a:lnTo>
                  <a:pt x="349" y="92"/>
                </a:lnTo>
                <a:lnTo>
                  <a:pt x="338" y="97"/>
                </a:lnTo>
                <a:lnTo>
                  <a:pt x="327" y="103"/>
                </a:lnTo>
                <a:lnTo>
                  <a:pt x="311" y="110"/>
                </a:lnTo>
                <a:lnTo>
                  <a:pt x="296" y="118"/>
                </a:lnTo>
                <a:lnTo>
                  <a:pt x="296" y="119"/>
                </a:lnTo>
                <a:lnTo>
                  <a:pt x="296" y="119"/>
                </a:lnTo>
                <a:lnTo>
                  <a:pt x="296" y="119"/>
                </a:lnTo>
                <a:lnTo>
                  <a:pt x="296" y="118"/>
                </a:lnTo>
                <a:lnTo>
                  <a:pt x="292" y="120"/>
                </a:lnTo>
                <a:lnTo>
                  <a:pt x="290" y="124"/>
                </a:lnTo>
                <a:lnTo>
                  <a:pt x="263" y="132"/>
                </a:lnTo>
                <a:lnTo>
                  <a:pt x="239" y="147"/>
                </a:lnTo>
                <a:lnTo>
                  <a:pt x="234" y="150"/>
                </a:lnTo>
                <a:lnTo>
                  <a:pt x="230" y="155"/>
                </a:lnTo>
                <a:lnTo>
                  <a:pt x="225" y="159"/>
                </a:lnTo>
                <a:lnTo>
                  <a:pt x="222" y="162"/>
                </a:lnTo>
                <a:lnTo>
                  <a:pt x="192" y="182"/>
                </a:lnTo>
                <a:lnTo>
                  <a:pt x="163" y="205"/>
                </a:lnTo>
                <a:lnTo>
                  <a:pt x="141" y="229"/>
                </a:lnTo>
                <a:lnTo>
                  <a:pt x="130" y="259"/>
                </a:lnTo>
                <a:lnTo>
                  <a:pt x="135" y="262"/>
                </a:lnTo>
                <a:lnTo>
                  <a:pt x="142" y="262"/>
                </a:lnTo>
                <a:lnTo>
                  <a:pt x="139" y="268"/>
                </a:lnTo>
                <a:lnTo>
                  <a:pt x="133" y="271"/>
                </a:lnTo>
                <a:lnTo>
                  <a:pt x="130" y="267"/>
                </a:lnTo>
                <a:lnTo>
                  <a:pt x="127" y="262"/>
                </a:lnTo>
                <a:lnTo>
                  <a:pt x="116" y="274"/>
                </a:lnTo>
                <a:lnTo>
                  <a:pt x="111" y="290"/>
                </a:lnTo>
                <a:lnTo>
                  <a:pt x="119" y="289"/>
                </a:lnTo>
                <a:lnTo>
                  <a:pt x="125" y="285"/>
                </a:lnTo>
                <a:lnTo>
                  <a:pt x="126" y="283"/>
                </a:lnTo>
                <a:lnTo>
                  <a:pt x="127" y="286"/>
                </a:lnTo>
                <a:lnTo>
                  <a:pt x="128" y="289"/>
                </a:lnTo>
                <a:lnTo>
                  <a:pt x="131" y="292"/>
                </a:lnTo>
                <a:lnTo>
                  <a:pt x="133" y="293"/>
                </a:lnTo>
                <a:lnTo>
                  <a:pt x="137" y="294"/>
                </a:lnTo>
                <a:lnTo>
                  <a:pt x="133" y="293"/>
                </a:lnTo>
                <a:lnTo>
                  <a:pt x="131" y="292"/>
                </a:lnTo>
                <a:lnTo>
                  <a:pt x="127" y="296"/>
                </a:lnTo>
                <a:lnTo>
                  <a:pt x="130" y="302"/>
                </a:lnTo>
                <a:lnTo>
                  <a:pt x="131" y="303"/>
                </a:lnTo>
                <a:lnTo>
                  <a:pt x="130" y="304"/>
                </a:lnTo>
                <a:lnTo>
                  <a:pt x="127" y="309"/>
                </a:lnTo>
                <a:lnTo>
                  <a:pt x="127" y="315"/>
                </a:lnTo>
                <a:lnTo>
                  <a:pt x="124" y="310"/>
                </a:lnTo>
                <a:lnTo>
                  <a:pt x="121" y="306"/>
                </a:lnTo>
                <a:lnTo>
                  <a:pt x="120" y="303"/>
                </a:lnTo>
                <a:lnTo>
                  <a:pt x="118" y="302"/>
                </a:lnTo>
                <a:lnTo>
                  <a:pt x="116" y="302"/>
                </a:lnTo>
                <a:lnTo>
                  <a:pt x="114" y="301"/>
                </a:lnTo>
                <a:lnTo>
                  <a:pt x="114" y="296"/>
                </a:lnTo>
                <a:lnTo>
                  <a:pt x="108" y="295"/>
                </a:lnTo>
                <a:lnTo>
                  <a:pt x="106" y="302"/>
                </a:lnTo>
                <a:lnTo>
                  <a:pt x="104" y="308"/>
                </a:lnTo>
                <a:lnTo>
                  <a:pt x="98" y="315"/>
                </a:lnTo>
                <a:lnTo>
                  <a:pt x="96" y="324"/>
                </a:lnTo>
                <a:lnTo>
                  <a:pt x="100" y="323"/>
                </a:lnTo>
                <a:lnTo>
                  <a:pt x="103" y="327"/>
                </a:lnTo>
                <a:lnTo>
                  <a:pt x="100" y="330"/>
                </a:lnTo>
                <a:lnTo>
                  <a:pt x="101" y="331"/>
                </a:lnTo>
                <a:lnTo>
                  <a:pt x="105" y="338"/>
                </a:lnTo>
                <a:lnTo>
                  <a:pt x="106" y="345"/>
                </a:lnTo>
                <a:lnTo>
                  <a:pt x="105" y="345"/>
                </a:lnTo>
                <a:lnTo>
                  <a:pt x="104" y="346"/>
                </a:lnTo>
                <a:lnTo>
                  <a:pt x="99" y="339"/>
                </a:lnTo>
                <a:lnTo>
                  <a:pt x="94" y="332"/>
                </a:lnTo>
                <a:lnTo>
                  <a:pt x="83" y="335"/>
                </a:lnTo>
                <a:lnTo>
                  <a:pt x="75" y="342"/>
                </a:lnTo>
                <a:lnTo>
                  <a:pt x="70" y="348"/>
                </a:lnTo>
                <a:lnTo>
                  <a:pt x="62" y="350"/>
                </a:lnTo>
                <a:lnTo>
                  <a:pt x="49" y="355"/>
                </a:lnTo>
                <a:lnTo>
                  <a:pt x="41" y="367"/>
                </a:lnTo>
                <a:lnTo>
                  <a:pt x="43" y="367"/>
                </a:lnTo>
                <a:lnTo>
                  <a:pt x="44" y="367"/>
                </a:lnTo>
                <a:lnTo>
                  <a:pt x="45" y="366"/>
                </a:lnTo>
                <a:lnTo>
                  <a:pt x="45" y="365"/>
                </a:lnTo>
                <a:lnTo>
                  <a:pt x="45" y="365"/>
                </a:lnTo>
                <a:lnTo>
                  <a:pt x="47" y="364"/>
                </a:lnTo>
                <a:lnTo>
                  <a:pt x="45" y="365"/>
                </a:lnTo>
                <a:lnTo>
                  <a:pt x="45" y="365"/>
                </a:lnTo>
                <a:lnTo>
                  <a:pt x="45" y="366"/>
                </a:lnTo>
                <a:lnTo>
                  <a:pt x="44" y="367"/>
                </a:lnTo>
                <a:lnTo>
                  <a:pt x="43" y="367"/>
                </a:lnTo>
                <a:lnTo>
                  <a:pt x="41" y="367"/>
                </a:lnTo>
                <a:lnTo>
                  <a:pt x="38" y="384"/>
                </a:lnTo>
                <a:lnTo>
                  <a:pt x="36" y="400"/>
                </a:lnTo>
                <a:lnTo>
                  <a:pt x="32" y="404"/>
                </a:lnTo>
                <a:lnTo>
                  <a:pt x="30" y="408"/>
                </a:lnTo>
                <a:lnTo>
                  <a:pt x="25" y="412"/>
                </a:lnTo>
                <a:lnTo>
                  <a:pt x="24" y="416"/>
                </a:lnTo>
                <a:lnTo>
                  <a:pt x="21" y="419"/>
                </a:lnTo>
                <a:lnTo>
                  <a:pt x="22" y="423"/>
                </a:lnTo>
                <a:lnTo>
                  <a:pt x="22" y="432"/>
                </a:lnTo>
                <a:lnTo>
                  <a:pt x="22" y="440"/>
                </a:lnTo>
                <a:lnTo>
                  <a:pt x="21" y="448"/>
                </a:lnTo>
                <a:lnTo>
                  <a:pt x="18" y="457"/>
                </a:lnTo>
                <a:lnTo>
                  <a:pt x="18" y="457"/>
                </a:lnTo>
                <a:lnTo>
                  <a:pt x="18" y="457"/>
                </a:lnTo>
                <a:lnTo>
                  <a:pt x="18" y="457"/>
                </a:lnTo>
                <a:lnTo>
                  <a:pt x="13" y="474"/>
                </a:lnTo>
                <a:lnTo>
                  <a:pt x="10" y="492"/>
                </a:lnTo>
                <a:lnTo>
                  <a:pt x="10" y="492"/>
                </a:lnTo>
                <a:lnTo>
                  <a:pt x="10" y="494"/>
                </a:lnTo>
                <a:lnTo>
                  <a:pt x="10" y="498"/>
                </a:lnTo>
                <a:lnTo>
                  <a:pt x="9" y="503"/>
                </a:lnTo>
                <a:lnTo>
                  <a:pt x="3" y="533"/>
                </a:lnTo>
                <a:lnTo>
                  <a:pt x="1" y="566"/>
                </a:lnTo>
                <a:lnTo>
                  <a:pt x="1" y="566"/>
                </a:lnTo>
                <a:lnTo>
                  <a:pt x="0" y="567"/>
                </a:lnTo>
                <a:lnTo>
                  <a:pt x="1" y="568"/>
                </a:lnTo>
                <a:lnTo>
                  <a:pt x="2" y="572"/>
                </a:lnTo>
                <a:lnTo>
                  <a:pt x="2" y="576"/>
                </a:lnTo>
                <a:lnTo>
                  <a:pt x="2" y="588"/>
                </a:lnTo>
                <a:lnTo>
                  <a:pt x="6" y="599"/>
                </a:lnTo>
                <a:lnTo>
                  <a:pt x="7" y="604"/>
                </a:lnTo>
                <a:lnTo>
                  <a:pt x="7" y="610"/>
                </a:lnTo>
                <a:lnTo>
                  <a:pt x="13" y="637"/>
                </a:lnTo>
                <a:lnTo>
                  <a:pt x="20" y="663"/>
                </a:lnTo>
                <a:lnTo>
                  <a:pt x="21" y="671"/>
                </a:lnTo>
                <a:lnTo>
                  <a:pt x="24" y="679"/>
                </a:lnTo>
                <a:lnTo>
                  <a:pt x="27" y="679"/>
                </a:lnTo>
                <a:lnTo>
                  <a:pt x="30" y="679"/>
                </a:lnTo>
                <a:lnTo>
                  <a:pt x="27" y="679"/>
                </a:lnTo>
                <a:lnTo>
                  <a:pt x="24" y="679"/>
                </a:lnTo>
                <a:lnTo>
                  <a:pt x="24" y="685"/>
                </a:lnTo>
                <a:lnTo>
                  <a:pt x="28" y="691"/>
                </a:lnTo>
                <a:lnTo>
                  <a:pt x="28" y="687"/>
                </a:lnTo>
                <a:lnTo>
                  <a:pt x="30" y="685"/>
                </a:lnTo>
                <a:lnTo>
                  <a:pt x="30" y="688"/>
                </a:lnTo>
                <a:lnTo>
                  <a:pt x="34" y="692"/>
                </a:lnTo>
                <a:lnTo>
                  <a:pt x="34" y="692"/>
                </a:lnTo>
                <a:lnTo>
                  <a:pt x="34" y="701"/>
                </a:lnTo>
                <a:lnTo>
                  <a:pt x="40" y="708"/>
                </a:lnTo>
                <a:lnTo>
                  <a:pt x="38" y="714"/>
                </a:lnTo>
                <a:lnTo>
                  <a:pt x="41" y="719"/>
                </a:lnTo>
                <a:lnTo>
                  <a:pt x="40" y="723"/>
                </a:lnTo>
                <a:lnTo>
                  <a:pt x="40" y="728"/>
                </a:lnTo>
                <a:lnTo>
                  <a:pt x="40" y="734"/>
                </a:lnTo>
                <a:lnTo>
                  <a:pt x="41" y="740"/>
                </a:lnTo>
                <a:lnTo>
                  <a:pt x="49" y="769"/>
                </a:lnTo>
                <a:lnTo>
                  <a:pt x="63" y="795"/>
                </a:lnTo>
                <a:lnTo>
                  <a:pt x="68" y="798"/>
                </a:lnTo>
                <a:lnTo>
                  <a:pt x="73" y="799"/>
                </a:lnTo>
                <a:lnTo>
                  <a:pt x="80" y="793"/>
                </a:lnTo>
                <a:lnTo>
                  <a:pt x="80" y="784"/>
                </a:lnTo>
                <a:lnTo>
                  <a:pt x="71" y="755"/>
                </a:lnTo>
                <a:lnTo>
                  <a:pt x="65" y="726"/>
                </a:lnTo>
                <a:lnTo>
                  <a:pt x="61" y="700"/>
                </a:lnTo>
                <a:lnTo>
                  <a:pt x="57" y="674"/>
                </a:lnTo>
                <a:lnTo>
                  <a:pt x="56" y="669"/>
                </a:lnTo>
                <a:lnTo>
                  <a:pt x="52" y="663"/>
                </a:lnTo>
                <a:lnTo>
                  <a:pt x="49" y="630"/>
                </a:lnTo>
                <a:lnTo>
                  <a:pt x="45" y="596"/>
                </a:lnTo>
                <a:lnTo>
                  <a:pt x="47" y="587"/>
                </a:lnTo>
                <a:lnTo>
                  <a:pt x="43" y="578"/>
                </a:lnTo>
                <a:lnTo>
                  <a:pt x="42" y="593"/>
                </a:lnTo>
                <a:lnTo>
                  <a:pt x="41" y="607"/>
                </a:lnTo>
                <a:lnTo>
                  <a:pt x="41" y="599"/>
                </a:lnTo>
                <a:lnTo>
                  <a:pt x="41" y="590"/>
                </a:lnTo>
                <a:lnTo>
                  <a:pt x="40" y="580"/>
                </a:lnTo>
                <a:lnTo>
                  <a:pt x="30" y="576"/>
                </a:lnTo>
                <a:lnTo>
                  <a:pt x="27" y="576"/>
                </a:lnTo>
                <a:lnTo>
                  <a:pt x="23" y="575"/>
                </a:lnTo>
                <a:lnTo>
                  <a:pt x="30" y="573"/>
                </a:lnTo>
                <a:lnTo>
                  <a:pt x="36" y="573"/>
                </a:lnTo>
                <a:lnTo>
                  <a:pt x="40" y="572"/>
                </a:lnTo>
                <a:lnTo>
                  <a:pt x="38" y="568"/>
                </a:lnTo>
                <a:lnTo>
                  <a:pt x="35" y="559"/>
                </a:lnTo>
                <a:lnTo>
                  <a:pt x="25" y="554"/>
                </a:lnTo>
                <a:lnTo>
                  <a:pt x="32" y="548"/>
                </a:lnTo>
                <a:lnTo>
                  <a:pt x="35" y="541"/>
                </a:lnTo>
                <a:lnTo>
                  <a:pt x="30" y="538"/>
                </a:lnTo>
                <a:lnTo>
                  <a:pt x="24" y="539"/>
                </a:lnTo>
                <a:lnTo>
                  <a:pt x="24" y="539"/>
                </a:lnTo>
                <a:lnTo>
                  <a:pt x="20" y="537"/>
                </a:lnTo>
                <a:lnTo>
                  <a:pt x="16" y="533"/>
                </a:lnTo>
                <a:lnTo>
                  <a:pt x="11" y="530"/>
                </a:lnTo>
                <a:lnTo>
                  <a:pt x="17" y="527"/>
                </a:lnTo>
                <a:lnTo>
                  <a:pt x="22" y="522"/>
                </a:lnTo>
                <a:lnTo>
                  <a:pt x="25" y="515"/>
                </a:lnTo>
                <a:lnTo>
                  <a:pt x="22" y="522"/>
                </a:lnTo>
                <a:lnTo>
                  <a:pt x="17" y="527"/>
                </a:lnTo>
                <a:lnTo>
                  <a:pt x="24" y="533"/>
                </a:lnTo>
                <a:lnTo>
                  <a:pt x="34" y="534"/>
                </a:lnTo>
                <a:lnTo>
                  <a:pt x="32" y="527"/>
                </a:lnTo>
                <a:lnTo>
                  <a:pt x="30" y="520"/>
                </a:lnTo>
                <a:lnTo>
                  <a:pt x="36" y="523"/>
                </a:lnTo>
                <a:lnTo>
                  <a:pt x="40" y="520"/>
                </a:lnTo>
                <a:lnTo>
                  <a:pt x="37" y="517"/>
                </a:lnTo>
                <a:lnTo>
                  <a:pt x="31" y="516"/>
                </a:lnTo>
                <a:lnTo>
                  <a:pt x="31" y="516"/>
                </a:lnTo>
                <a:lnTo>
                  <a:pt x="31" y="515"/>
                </a:lnTo>
                <a:lnTo>
                  <a:pt x="32" y="513"/>
                </a:lnTo>
                <a:lnTo>
                  <a:pt x="35" y="513"/>
                </a:lnTo>
                <a:lnTo>
                  <a:pt x="37" y="513"/>
                </a:lnTo>
                <a:lnTo>
                  <a:pt x="40" y="513"/>
                </a:lnTo>
                <a:lnTo>
                  <a:pt x="40" y="504"/>
                </a:lnTo>
                <a:lnTo>
                  <a:pt x="48" y="501"/>
                </a:lnTo>
                <a:lnTo>
                  <a:pt x="51" y="499"/>
                </a:lnTo>
                <a:lnTo>
                  <a:pt x="51" y="497"/>
                </a:lnTo>
                <a:lnTo>
                  <a:pt x="49" y="497"/>
                </a:lnTo>
                <a:lnTo>
                  <a:pt x="45" y="497"/>
                </a:lnTo>
                <a:lnTo>
                  <a:pt x="49" y="496"/>
                </a:lnTo>
                <a:lnTo>
                  <a:pt x="51" y="497"/>
                </a:lnTo>
                <a:lnTo>
                  <a:pt x="56" y="496"/>
                </a:lnTo>
                <a:lnTo>
                  <a:pt x="57" y="491"/>
                </a:lnTo>
                <a:lnTo>
                  <a:pt x="59" y="492"/>
                </a:lnTo>
                <a:lnTo>
                  <a:pt x="61" y="496"/>
                </a:lnTo>
                <a:lnTo>
                  <a:pt x="63" y="492"/>
                </a:lnTo>
                <a:lnTo>
                  <a:pt x="66" y="490"/>
                </a:lnTo>
                <a:lnTo>
                  <a:pt x="72" y="497"/>
                </a:lnTo>
                <a:lnTo>
                  <a:pt x="79" y="504"/>
                </a:lnTo>
                <a:lnTo>
                  <a:pt x="85" y="509"/>
                </a:lnTo>
                <a:lnTo>
                  <a:pt x="86" y="516"/>
                </a:lnTo>
                <a:lnTo>
                  <a:pt x="90" y="543"/>
                </a:lnTo>
                <a:lnTo>
                  <a:pt x="93" y="569"/>
                </a:lnTo>
                <a:lnTo>
                  <a:pt x="93" y="574"/>
                </a:lnTo>
                <a:lnTo>
                  <a:pt x="96" y="578"/>
                </a:lnTo>
                <a:lnTo>
                  <a:pt x="99" y="586"/>
                </a:lnTo>
                <a:lnTo>
                  <a:pt x="100" y="594"/>
                </a:lnTo>
                <a:lnTo>
                  <a:pt x="103" y="611"/>
                </a:lnTo>
                <a:lnTo>
                  <a:pt x="111" y="627"/>
                </a:lnTo>
                <a:lnTo>
                  <a:pt x="116" y="623"/>
                </a:lnTo>
                <a:lnTo>
                  <a:pt x="117" y="617"/>
                </a:lnTo>
                <a:lnTo>
                  <a:pt x="117" y="613"/>
                </a:lnTo>
                <a:lnTo>
                  <a:pt x="120" y="609"/>
                </a:lnTo>
                <a:lnTo>
                  <a:pt x="120" y="607"/>
                </a:lnTo>
                <a:lnTo>
                  <a:pt x="120" y="606"/>
                </a:lnTo>
                <a:lnTo>
                  <a:pt x="117" y="601"/>
                </a:lnTo>
                <a:lnTo>
                  <a:pt x="118" y="599"/>
                </a:lnTo>
                <a:lnTo>
                  <a:pt x="117" y="601"/>
                </a:lnTo>
                <a:lnTo>
                  <a:pt x="120" y="606"/>
                </a:lnTo>
                <a:lnTo>
                  <a:pt x="120" y="607"/>
                </a:lnTo>
                <a:lnTo>
                  <a:pt x="120" y="609"/>
                </a:lnTo>
                <a:lnTo>
                  <a:pt x="125" y="614"/>
                </a:lnTo>
                <a:lnTo>
                  <a:pt x="125" y="620"/>
                </a:lnTo>
                <a:lnTo>
                  <a:pt x="123" y="624"/>
                </a:lnTo>
                <a:lnTo>
                  <a:pt x="124" y="629"/>
                </a:lnTo>
                <a:lnTo>
                  <a:pt x="127" y="635"/>
                </a:lnTo>
                <a:lnTo>
                  <a:pt x="135" y="636"/>
                </a:lnTo>
                <a:lnTo>
                  <a:pt x="138" y="638"/>
                </a:lnTo>
                <a:lnTo>
                  <a:pt x="138" y="641"/>
                </a:lnTo>
                <a:lnTo>
                  <a:pt x="132" y="643"/>
                </a:lnTo>
                <a:lnTo>
                  <a:pt x="126" y="645"/>
                </a:lnTo>
                <a:lnTo>
                  <a:pt x="132" y="649"/>
                </a:lnTo>
                <a:lnTo>
                  <a:pt x="135" y="655"/>
                </a:lnTo>
                <a:lnTo>
                  <a:pt x="132" y="659"/>
                </a:lnTo>
                <a:lnTo>
                  <a:pt x="128" y="662"/>
                </a:lnTo>
                <a:lnTo>
                  <a:pt x="132" y="664"/>
                </a:lnTo>
                <a:lnTo>
                  <a:pt x="133" y="667"/>
                </a:lnTo>
                <a:lnTo>
                  <a:pt x="128" y="679"/>
                </a:lnTo>
                <a:lnTo>
                  <a:pt x="127" y="690"/>
                </a:lnTo>
                <a:lnTo>
                  <a:pt x="127" y="690"/>
                </a:lnTo>
                <a:lnTo>
                  <a:pt x="127" y="690"/>
                </a:lnTo>
                <a:lnTo>
                  <a:pt x="120" y="688"/>
                </a:lnTo>
                <a:lnTo>
                  <a:pt x="114" y="685"/>
                </a:lnTo>
                <a:lnTo>
                  <a:pt x="110" y="677"/>
                </a:lnTo>
                <a:lnTo>
                  <a:pt x="113" y="669"/>
                </a:lnTo>
                <a:lnTo>
                  <a:pt x="114" y="659"/>
                </a:lnTo>
                <a:lnTo>
                  <a:pt x="110" y="652"/>
                </a:lnTo>
                <a:lnTo>
                  <a:pt x="108" y="655"/>
                </a:lnTo>
                <a:lnTo>
                  <a:pt x="108" y="657"/>
                </a:lnTo>
                <a:lnTo>
                  <a:pt x="110" y="663"/>
                </a:lnTo>
                <a:lnTo>
                  <a:pt x="106" y="669"/>
                </a:lnTo>
                <a:lnTo>
                  <a:pt x="106" y="670"/>
                </a:lnTo>
                <a:lnTo>
                  <a:pt x="106" y="672"/>
                </a:lnTo>
                <a:lnTo>
                  <a:pt x="110" y="681"/>
                </a:lnTo>
                <a:lnTo>
                  <a:pt x="107" y="691"/>
                </a:lnTo>
                <a:lnTo>
                  <a:pt x="106" y="695"/>
                </a:lnTo>
                <a:lnTo>
                  <a:pt x="106" y="700"/>
                </a:lnTo>
                <a:lnTo>
                  <a:pt x="107" y="721"/>
                </a:lnTo>
                <a:lnTo>
                  <a:pt x="111" y="742"/>
                </a:lnTo>
                <a:lnTo>
                  <a:pt x="116" y="765"/>
                </a:lnTo>
                <a:lnTo>
                  <a:pt x="121" y="788"/>
                </a:lnTo>
                <a:lnTo>
                  <a:pt x="126" y="806"/>
                </a:lnTo>
                <a:lnTo>
                  <a:pt x="133" y="825"/>
                </a:lnTo>
                <a:lnTo>
                  <a:pt x="134" y="828"/>
                </a:lnTo>
                <a:lnTo>
                  <a:pt x="135" y="831"/>
                </a:lnTo>
                <a:lnTo>
                  <a:pt x="142" y="851"/>
                </a:lnTo>
                <a:lnTo>
                  <a:pt x="148" y="870"/>
                </a:lnTo>
                <a:lnTo>
                  <a:pt x="149" y="875"/>
                </a:lnTo>
                <a:lnTo>
                  <a:pt x="149" y="881"/>
                </a:lnTo>
                <a:lnTo>
                  <a:pt x="151" y="883"/>
                </a:lnTo>
                <a:lnTo>
                  <a:pt x="153" y="886"/>
                </a:lnTo>
                <a:lnTo>
                  <a:pt x="155" y="898"/>
                </a:lnTo>
                <a:lnTo>
                  <a:pt x="160" y="911"/>
                </a:lnTo>
                <a:lnTo>
                  <a:pt x="163" y="916"/>
                </a:lnTo>
                <a:lnTo>
                  <a:pt x="165" y="922"/>
                </a:lnTo>
                <a:lnTo>
                  <a:pt x="165" y="914"/>
                </a:lnTo>
                <a:lnTo>
                  <a:pt x="170" y="905"/>
                </a:lnTo>
                <a:lnTo>
                  <a:pt x="180" y="903"/>
                </a:lnTo>
                <a:lnTo>
                  <a:pt x="189" y="903"/>
                </a:lnTo>
                <a:lnTo>
                  <a:pt x="192" y="903"/>
                </a:lnTo>
                <a:lnTo>
                  <a:pt x="193" y="905"/>
                </a:lnTo>
                <a:lnTo>
                  <a:pt x="208" y="908"/>
                </a:lnTo>
                <a:lnTo>
                  <a:pt x="223" y="909"/>
                </a:lnTo>
                <a:lnTo>
                  <a:pt x="208" y="908"/>
                </a:lnTo>
                <a:lnTo>
                  <a:pt x="193" y="905"/>
                </a:lnTo>
                <a:lnTo>
                  <a:pt x="193" y="909"/>
                </a:lnTo>
                <a:lnTo>
                  <a:pt x="193" y="911"/>
                </a:lnTo>
                <a:lnTo>
                  <a:pt x="193" y="918"/>
                </a:lnTo>
                <a:lnTo>
                  <a:pt x="199" y="924"/>
                </a:lnTo>
                <a:lnTo>
                  <a:pt x="192" y="926"/>
                </a:lnTo>
                <a:lnTo>
                  <a:pt x="189" y="932"/>
                </a:lnTo>
                <a:lnTo>
                  <a:pt x="187" y="924"/>
                </a:lnTo>
                <a:lnTo>
                  <a:pt x="182" y="918"/>
                </a:lnTo>
                <a:lnTo>
                  <a:pt x="173" y="919"/>
                </a:lnTo>
                <a:lnTo>
                  <a:pt x="169" y="928"/>
                </a:lnTo>
                <a:lnTo>
                  <a:pt x="166" y="931"/>
                </a:lnTo>
                <a:lnTo>
                  <a:pt x="165" y="936"/>
                </a:lnTo>
                <a:lnTo>
                  <a:pt x="170" y="963"/>
                </a:lnTo>
                <a:lnTo>
                  <a:pt x="176" y="989"/>
                </a:lnTo>
                <a:lnTo>
                  <a:pt x="179" y="998"/>
                </a:lnTo>
                <a:lnTo>
                  <a:pt x="185" y="1005"/>
                </a:lnTo>
                <a:lnTo>
                  <a:pt x="185" y="1009"/>
                </a:lnTo>
                <a:lnTo>
                  <a:pt x="186" y="1014"/>
                </a:lnTo>
                <a:lnTo>
                  <a:pt x="185" y="1017"/>
                </a:lnTo>
                <a:lnTo>
                  <a:pt x="187" y="1020"/>
                </a:lnTo>
                <a:lnTo>
                  <a:pt x="190" y="1027"/>
                </a:lnTo>
                <a:lnTo>
                  <a:pt x="193" y="1035"/>
                </a:lnTo>
                <a:lnTo>
                  <a:pt x="196" y="1042"/>
                </a:lnTo>
                <a:lnTo>
                  <a:pt x="199" y="1049"/>
                </a:lnTo>
                <a:lnTo>
                  <a:pt x="196" y="1075"/>
                </a:lnTo>
                <a:lnTo>
                  <a:pt x="199" y="1099"/>
                </a:lnTo>
                <a:lnTo>
                  <a:pt x="201" y="1091"/>
                </a:lnTo>
                <a:lnTo>
                  <a:pt x="206" y="1083"/>
                </a:lnTo>
                <a:lnTo>
                  <a:pt x="208" y="1080"/>
                </a:lnTo>
                <a:lnTo>
                  <a:pt x="210" y="1078"/>
                </a:lnTo>
                <a:lnTo>
                  <a:pt x="208" y="1080"/>
                </a:lnTo>
                <a:lnTo>
                  <a:pt x="206" y="1083"/>
                </a:lnTo>
                <a:lnTo>
                  <a:pt x="218" y="1080"/>
                </a:lnTo>
                <a:lnTo>
                  <a:pt x="230" y="1080"/>
                </a:lnTo>
                <a:lnTo>
                  <a:pt x="230" y="1086"/>
                </a:lnTo>
                <a:lnTo>
                  <a:pt x="227" y="1092"/>
                </a:lnTo>
                <a:lnTo>
                  <a:pt x="222" y="1097"/>
                </a:lnTo>
                <a:lnTo>
                  <a:pt x="220" y="1104"/>
                </a:lnTo>
                <a:lnTo>
                  <a:pt x="220" y="1106"/>
                </a:lnTo>
                <a:lnTo>
                  <a:pt x="223" y="1106"/>
                </a:lnTo>
                <a:lnTo>
                  <a:pt x="227" y="1106"/>
                </a:lnTo>
                <a:lnTo>
                  <a:pt x="230" y="1103"/>
                </a:lnTo>
                <a:lnTo>
                  <a:pt x="238" y="1092"/>
                </a:lnTo>
                <a:lnTo>
                  <a:pt x="242" y="1079"/>
                </a:lnTo>
                <a:lnTo>
                  <a:pt x="251" y="1080"/>
                </a:lnTo>
                <a:lnTo>
                  <a:pt x="261" y="1073"/>
                </a:lnTo>
                <a:lnTo>
                  <a:pt x="261" y="1073"/>
                </a:lnTo>
                <a:lnTo>
                  <a:pt x="261" y="1073"/>
                </a:lnTo>
                <a:lnTo>
                  <a:pt x="268" y="1075"/>
                </a:lnTo>
                <a:lnTo>
                  <a:pt x="273" y="1075"/>
                </a:lnTo>
                <a:lnTo>
                  <a:pt x="280" y="1078"/>
                </a:lnTo>
                <a:lnTo>
                  <a:pt x="284" y="1071"/>
                </a:lnTo>
                <a:lnTo>
                  <a:pt x="286" y="1069"/>
                </a:lnTo>
                <a:lnTo>
                  <a:pt x="287" y="1068"/>
                </a:lnTo>
                <a:lnTo>
                  <a:pt x="290" y="1069"/>
                </a:lnTo>
                <a:lnTo>
                  <a:pt x="291" y="1071"/>
                </a:lnTo>
                <a:lnTo>
                  <a:pt x="294" y="1076"/>
                </a:lnTo>
                <a:lnTo>
                  <a:pt x="299" y="1075"/>
                </a:lnTo>
                <a:lnTo>
                  <a:pt x="301" y="1071"/>
                </a:lnTo>
                <a:lnTo>
                  <a:pt x="299" y="1066"/>
                </a:lnTo>
                <a:lnTo>
                  <a:pt x="296" y="1063"/>
                </a:lnTo>
                <a:lnTo>
                  <a:pt x="296" y="1059"/>
                </a:lnTo>
                <a:lnTo>
                  <a:pt x="304" y="1063"/>
                </a:lnTo>
                <a:lnTo>
                  <a:pt x="307" y="1055"/>
                </a:lnTo>
                <a:lnTo>
                  <a:pt x="301" y="1056"/>
                </a:lnTo>
                <a:lnTo>
                  <a:pt x="296" y="1058"/>
                </a:lnTo>
                <a:lnTo>
                  <a:pt x="293" y="1055"/>
                </a:lnTo>
                <a:lnTo>
                  <a:pt x="290" y="1056"/>
                </a:lnTo>
                <a:lnTo>
                  <a:pt x="286" y="1057"/>
                </a:lnTo>
                <a:lnTo>
                  <a:pt x="285" y="1054"/>
                </a:lnTo>
                <a:lnTo>
                  <a:pt x="285" y="1051"/>
                </a:lnTo>
                <a:lnTo>
                  <a:pt x="285" y="1050"/>
                </a:lnTo>
                <a:lnTo>
                  <a:pt x="287" y="1047"/>
                </a:lnTo>
                <a:lnTo>
                  <a:pt x="285" y="1044"/>
                </a:lnTo>
                <a:lnTo>
                  <a:pt x="282" y="1044"/>
                </a:lnTo>
                <a:lnTo>
                  <a:pt x="279" y="1048"/>
                </a:lnTo>
                <a:lnTo>
                  <a:pt x="278" y="1051"/>
                </a:lnTo>
                <a:lnTo>
                  <a:pt x="279" y="1055"/>
                </a:lnTo>
                <a:lnTo>
                  <a:pt x="275" y="1058"/>
                </a:lnTo>
                <a:lnTo>
                  <a:pt x="269" y="1057"/>
                </a:lnTo>
                <a:lnTo>
                  <a:pt x="265" y="1055"/>
                </a:lnTo>
                <a:lnTo>
                  <a:pt x="262" y="1055"/>
                </a:lnTo>
                <a:lnTo>
                  <a:pt x="262" y="1058"/>
                </a:lnTo>
                <a:lnTo>
                  <a:pt x="263" y="1061"/>
                </a:lnTo>
                <a:lnTo>
                  <a:pt x="256" y="1068"/>
                </a:lnTo>
                <a:lnTo>
                  <a:pt x="245" y="1068"/>
                </a:lnTo>
                <a:lnTo>
                  <a:pt x="241" y="1068"/>
                </a:lnTo>
                <a:lnTo>
                  <a:pt x="236" y="1069"/>
                </a:lnTo>
                <a:lnTo>
                  <a:pt x="230" y="1069"/>
                </a:lnTo>
                <a:lnTo>
                  <a:pt x="225" y="1069"/>
                </a:lnTo>
                <a:lnTo>
                  <a:pt x="224" y="1066"/>
                </a:lnTo>
                <a:lnTo>
                  <a:pt x="222" y="1065"/>
                </a:lnTo>
                <a:lnTo>
                  <a:pt x="221" y="1068"/>
                </a:lnTo>
                <a:lnTo>
                  <a:pt x="222" y="1070"/>
                </a:lnTo>
                <a:lnTo>
                  <a:pt x="216" y="1070"/>
                </a:lnTo>
                <a:lnTo>
                  <a:pt x="211" y="1070"/>
                </a:lnTo>
                <a:lnTo>
                  <a:pt x="203" y="1065"/>
                </a:lnTo>
                <a:lnTo>
                  <a:pt x="200" y="1056"/>
                </a:lnTo>
                <a:lnTo>
                  <a:pt x="201" y="1049"/>
                </a:lnTo>
                <a:lnTo>
                  <a:pt x="207" y="1047"/>
                </a:lnTo>
                <a:lnTo>
                  <a:pt x="209" y="1045"/>
                </a:lnTo>
                <a:lnTo>
                  <a:pt x="209" y="1044"/>
                </a:lnTo>
                <a:lnTo>
                  <a:pt x="210" y="1038"/>
                </a:lnTo>
                <a:lnTo>
                  <a:pt x="215" y="1037"/>
                </a:lnTo>
                <a:lnTo>
                  <a:pt x="222" y="1037"/>
                </a:lnTo>
                <a:lnTo>
                  <a:pt x="229" y="1036"/>
                </a:lnTo>
                <a:lnTo>
                  <a:pt x="231" y="1041"/>
                </a:lnTo>
                <a:lnTo>
                  <a:pt x="237" y="1041"/>
                </a:lnTo>
                <a:lnTo>
                  <a:pt x="263" y="1036"/>
                </a:lnTo>
                <a:lnTo>
                  <a:pt x="289" y="1038"/>
                </a:lnTo>
                <a:lnTo>
                  <a:pt x="291" y="1037"/>
                </a:lnTo>
                <a:lnTo>
                  <a:pt x="292" y="1036"/>
                </a:lnTo>
                <a:lnTo>
                  <a:pt x="293" y="1031"/>
                </a:lnTo>
                <a:lnTo>
                  <a:pt x="293" y="1027"/>
                </a:lnTo>
                <a:lnTo>
                  <a:pt x="304" y="1029"/>
                </a:lnTo>
                <a:lnTo>
                  <a:pt x="306" y="1040"/>
                </a:lnTo>
                <a:lnTo>
                  <a:pt x="307" y="1040"/>
                </a:lnTo>
                <a:lnTo>
                  <a:pt x="307" y="1041"/>
                </a:lnTo>
                <a:lnTo>
                  <a:pt x="306" y="1040"/>
                </a:lnTo>
                <a:lnTo>
                  <a:pt x="306" y="1040"/>
                </a:lnTo>
                <a:lnTo>
                  <a:pt x="303" y="1050"/>
                </a:lnTo>
                <a:lnTo>
                  <a:pt x="310" y="1051"/>
                </a:lnTo>
                <a:lnTo>
                  <a:pt x="313" y="1051"/>
                </a:lnTo>
                <a:lnTo>
                  <a:pt x="313" y="1048"/>
                </a:lnTo>
                <a:lnTo>
                  <a:pt x="313" y="1044"/>
                </a:lnTo>
                <a:lnTo>
                  <a:pt x="315" y="1043"/>
                </a:lnTo>
                <a:lnTo>
                  <a:pt x="318" y="1041"/>
                </a:lnTo>
                <a:lnTo>
                  <a:pt x="317" y="1038"/>
                </a:lnTo>
                <a:lnTo>
                  <a:pt x="313" y="1033"/>
                </a:lnTo>
                <a:lnTo>
                  <a:pt x="317" y="1028"/>
                </a:lnTo>
                <a:lnTo>
                  <a:pt x="322" y="1029"/>
                </a:lnTo>
                <a:lnTo>
                  <a:pt x="328" y="1030"/>
                </a:lnTo>
                <a:lnTo>
                  <a:pt x="325" y="1026"/>
                </a:lnTo>
                <a:lnTo>
                  <a:pt x="322" y="1020"/>
                </a:lnTo>
                <a:lnTo>
                  <a:pt x="324" y="1014"/>
                </a:lnTo>
                <a:lnTo>
                  <a:pt x="326" y="1009"/>
                </a:lnTo>
                <a:lnTo>
                  <a:pt x="324" y="1009"/>
                </a:lnTo>
                <a:lnTo>
                  <a:pt x="322" y="1008"/>
                </a:lnTo>
                <a:lnTo>
                  <a:pt x="324" y="1009"/>
                </a:lnTo>
                <a:lnTo>
                  <a:pt x="326" y="1009"/>
                </a:lnTo>
                <a:lnTo>
                  <a:pt x="330" y="1006"/>
                </a:lnTo>
                <a:lnTo>
                  <a:pt x="334" y="1008"/>
                </a:lnTo>
                <a:lnTo>
                  <a:pt x="338" y="1008"/>
                </a:lnTo>
                <a:lnTo>
                  <a:pt x="339" y="1003"/>
                </a:lnTo>
                <a:lnTo>
                  <a:pt x="339" y="1001"/>
                </a:lnTo>
                <a:lnTo>
                  <a:pt x="339" y="998"/>
                </a:lnTo>
                <a:lnTo>
                  <a:pt x="341" y="995"/>
                </a:lnTo>
                <a:lnTo>
                  <a:pt x="345" y="994"/>
                </a:lnTo>
                <a:lnTo>
                  <a:pt x="351" y="995"/>
                </a:lnTo>
                <a:lnTo>
                  <a:pt x="358" y="999"/>
                </a:lnTo>
                <a:lnTo>
                  <a:pt x="365" y="1007"/>
                </a:lnTo>
                <a:lnTo>
                  <a:pt x="372" y="1016"/>
                </a:lnTo>
                <a:lnTo>
                  <a:pt x="367" y="1001"/>
                </a:lnTo>
                <a:lnTo>
                  <a:pt x="360" y="987"/>
                </a:lnTo>
                <a:lnTo>
                  <a:pt x="354" y="979"/>
                </a:lnTo>
                <a:lnTo>
                  <a:pt x="355" y="968"/>
                </a:lnTo>
                <a:lnTo>
                  <a:pt x="352" y="971"/>
                </a:lnTo>
                <a:lnTo>
                  <a:pt x="348" y="971"/>
                </a:lnTo>
                <a:lnTo>
                  <a:pt x="347" y="968"/>
                </a:lnTo>
                <a:lnTo>
                  <a:pt x="345" y="967"/>
                </a:lnTo>
                <a:lnTo>
                  <a:pt x="345" y="964"/>
                </a:lnTo>
                <a:lnTo>
                  <a:pt x="345" y="960"/>
                </a:lnTo>
                <a:lnTo>
                  <a:pt x="345" y="956"/>
                </a:lnTo>
                <a:lnTo>
                  <a:pt x="345" y="950"/>
                </a:lnTo>
                <a:lnTo>
                  <a:pt x="347" y="950"/>
                </a:lnTo>
                <a:lnTo>
                  <a:pt x="349" y="950"/>
                </a:lnTo>
                <a:lnTo>
                  <a:pt x="349" y="947"/>
                </a:lnTo>
                <a:lnTo>
                  <a:pt x="348" y="945"/>
                </a:lnTo>
                <a:lnTo>
                  <a:pt x="346" y="944"/>
                </a:lnTo>
                <a:lnTo>
                  <a:pt x="344" y="942"/>
                </a:lnTo>
                <a:lnTo>
                  <a:pt x="344" y="942"/>
                </a:lnTo>
                <a:lnTo>
                  <a:pt x="345" y="942"/>
                </a:lnTo>
                <a:lnTo>
                  <a:pt x="344" y="935"/>
                </a:lnTo>
                <a:lnTo>
                  <a:pt x="339" y="930"/>
                </a:lnTo>
                <a:lnTo>
                  <a:pt x="339" y="935"/>
                </a:lnTo>
                <a:lnTo>
                  <a:pt x="339" y="938"/>
                </a:lnTo>
                <a:lnTo>
                  <a:pt x="339" y="938"/>
                </a:lnTo>
                <a:lnTo>
                  <a:pt x="337" y="939"/>
                </a:lnTo>
                <a:lnTo>
                  <a:pt x="334" y="940"/>
                </a:lnTo>
                <a:lnTo>
                  <a:pt x="337" y="939"/>
                </a:lnTo>
                <a:lnTo>
                  <a:pt x="339" y="938"/>
                </a:lnTo>
                <a:lnTo>
                  <a:pt x="339" y="935"/>
                </a:lnTo>
                <a:lnTo>
                  <a:pt x="339" y="930"/>
                </a:lnTo>
                <a:lnTo>
                  <a:pt x="335" y="926"/>
                </a:lnTo>
                <a:lnTo>
                  <a:pt x="335" y="923"/>
                </a:lnTo>
                <a:lnTo>
                  <a:pt x="337" y="923"/>
                </a:lnTo>
                <a:lnTo>
                  <a:pt x="338" y="923"/>
                </a:lnTo>
                <a:lnTo>
                  <a:pt x="342" y="924"/>
                </a:lnTo>
                <a:lnTo>
                  <a:pt x="346" y="926"/>
                </a:lnTo>
                <a:lnTo>
                  <a:pt x="348" y="926"/>
                </a:lnTo>
                <a:lnTo>
                  <a:pt x="349" y="928"/>
                </a:lnTo>
                <a:lnTo>
                  <a:pt x="352" y="936"/>
                </a:lnTo>
                <a:lnTo>
                  <a:pt x="356" y="940"/>
                </a:lnTo>
                <a:lnTo>
                  <a:pt x="360" y="946"/>
                </a:lnTo>
                <a:lnTo>
                  <a:pt x="360" y="951"/>
                </a:lnTo>
                <a:lnTo>
                  <a:pt x="360" y="951"/>
                </a:lnTo>
                <a:lnTo>
                  <a:pt x="360" y="951"/>
                </a:lnTo>
                <a:lnTo>
                  <a:pt x="360" y="951"/>
                </a:lnTo>
                <a:lnTo>
                  <a:pt x="360" y="951"/>
                </a:lnTo>
                <a:lnTo>
                  <a:pt x="360" y="951"/>
                </a:lnTo>
                <a:lnTo>
                  <a:pt x="360" y="951"/>
                </a:lnTo>
                <a:lnTo>
                  <a:pt x="360" y="951"/>
                </a:lnTo>
                <a:lnTo>
                  <a:pt x="360" y="951"/>
                </a:lnTo>
                <a:lnTo>
                  <a:pt x="367" y="949"/>
                </a:lnTo>
                <a:lnTo>
                  <a:pt x="370" y="943"/>
                </a:lnTo>
                <a:lnTo>
                  <a:pt x="368" y="940"/>
                </a:lnTo>
                <a:lnTo>
                  <a:pt x="363" y="940"/>
                </a:lnTo>
                <a:lnTo>
                  <a:pt x="362" y="939"/>
                </a:lnTo>
                <a:lnTo>
                  <a:pt x="361" y="938"/>
                </a:lnTo>
                <a:lnTo>
                  <a:pt x="356" y="932"/>
                </a:lnTo>
                <a:lnTo>
                  <a:pt x="349" y="928"/>
                </a:lnTo>
                <a:lnTo>
                  <a:pt x="349" y="928"/>
                </a:lnTo>
                <a:lnTo>
                  <a:pt x="349" y="925"/>
                </a:lnTo>
                <a:lnTo>
                  <a:pt x="349" y="923"/>
                </a:lnTo>
                <a:lnTo>
                  <a:pt x="348" y="917"/>
                </a:lnTo>
                <a:lnTo>
                  <a:pt x="346" y="914"/>
                </a:lnTo>
                <a:lnTo>
                  <a:pt x="347" y="910"/>
                </a:lnTo>
                <a:lnTo>
                  <a:pt x="349" y="908"/>
                </a:lnTo>
                <a:lnTo>
                  <a:pt x="353" y="909"/>
                </a:lnTo>
                <a:lnTo>
                  <a:pt x="354" y="912"/>
                </a:lnTo>
                <a:lnTo>
                  <a:pt x="356" y="916"/>
                </a:lnTo>
                <a:lnTo>
                  <a:pt x="360" y="916"/>
                </a:lnTo>
                <a:lnTo>
                  <a:pt x="360" y="912"/>
                </a:lnTo>
                <a:lnTo>
                  <a:pt x="358" y="910"/>
                </a:lnTo>
                <a:lnTo>
                  <a:pt x="355" y="907"/>
                </a:lnTo>
                <a:lnTo>
                  <a:pt x="355" y="903"/>
                </a:lnTo>
                <a:lnTo>
                  <a:pt x="355" y="903"/>
                </a:lnTo>
                <a:lnTo>
                  <a:pt x="355" y="903"/>
                </a:lnTo>
                <a:lnTo>
                  <a:pt x="355" y="903"/>
                </a:lnTo>
                <a:lnTo>
                  <a:pt x="355" y="903"/>
                </a:lnTo>
                <a:lnTo>
                  <a:pt x="355" y="903"/>
                </a:lnTo>
                <a:lnTo>
                  <a:pt x="355" y="903"/>
                </a:lnTo>
                <a:lnTo>
                  <a:pt x="355" y="903"/>
                </a:lnTo>
                <a:lnTo>
                  <a:pt x="346" y="903"/>
                </a:lnTo>
                <a:lnTo>
                  <a:pt x="339" y="896"/>
                </a:lnTo>
                <a:lnTo>
                  <a:pt x="337" y="896"/>
                </a:lnTo>
                <a:lnTo>
                  <a:pt x="333" y="895"/>
                </a:lnTo>
                <a:lnTo>
                  <a:pt x="332" y="893"/>
                </a:lnTo>
                <a:lnTo>
                  <a:pt x="332" y="890"/>
                </a:lnTo>
                <a:lnTo>
                  <a:pt x="339" y="891"/>
                </a:lnTo>
                <a:lnTo>
                  <a:pt x="344" y="888"/>
                </a:lnTo>
                <a:lnTo>
                  <a:pt x="342" y="882"/>
                </a:lnTo>
                <a:lnTo>
                  <a:pt x="337" y="876"/>
                </a:lnTo>
                <a:lnTo>
                  <a:pt x="334" y="883"/>
                </a:lnTo>
                <a:lnTo>
                  <a:pt x="332" y="890"/>
                </a:lnTo>
                <a:lnTo>
                  <a:pt x="327" y="886"/>
                </a:lnTo>
                <a:lnTo>
                  <a:pt x="331" y="880"/>
                </a:lnTo>
                <a:lnTo>
                  <a:pt x="333" y="872"/>
                </a:lnTo>
                <a:lnTo>
                  <a:pt x="327" y="866"/>
                </a:lnTo>
                <a:lnTo>
                  <a:pt x="325" y="865"/>
                </a:lnTo>
                <a:lnTo>
                  <a:pt x="325" y="862"/>
                </a:lnTo>
                <a:lnTo>
                  <a:pt x="327" y="860"/>
                </a:lnTo>
                <a:lnTo>
                  <a:pt x="330" y="862"/>
                </a:lnTo>
                <a:lnTo>
                  <a:pt x="334" y="866"/>
                </a:lnTo>
                <a:lnTo>
                  <a:pt x="339" y="868"/>
                </a:lnTo>
                <a:lnTo>
                  <a:pt x="340" y="869"/>
                </a:lnTo>
                <a:lnTo>
                  <a:pt x="340" y="870"/>
                </a:lnTo>
                <a:lnTo>
                  <a:pt x="340" y="870"/>
                </a:lnTo>
                <a:lnTo>
                  <a:pt x="340" y="870"/>
                </a:lnTo>
                <a:lnTo>
                  <a:pt x="340" y="870"/>
                </a:lnTo>
                <a:lnTo>
                  <a:pt x="341" y="870"/>
                </a:lnTo>
                <a:lnTo>
                  <a:pt x="341" y="870"/>
                </a:lnTo>
                <a:lnTo>
                  <a:pt x="340" y="870"/>
                </a:lnTo>
                <a:close/>
                <a:moveTo>
                  <a:pt x="542" y="718"/>
                </a:moveTo>
                <a:lnTo>
                  <a:pt x="542" y="718"/>
                </a:lnTo>
                <a:lnTo>
                  <a:pt x="544" y="718"/>
                </a:lnTo>
                <a:lnTo>
                  <a:pt x="544" y="718"/>
                </a:lnTo>
                <a:lnTo>
                  <a:pt x="542" y="718"/>
                </a:lnTo>
                <a:lnTo>
                  <a:pt x="542" y="718"/>
                </a:lnTo>
                <a:lnTo>
                  <a:pt x="542" y="718"/>
                </a:lnTo>
                <a:lnTo>
                  <a:pt x="542" y="718"/>
                </a:lnTo>
                <a:lnTo>
                  <a:pt x="542" y="718"/>
                </a:lnTo>
                <a:lnTo>
                  <a:pt x="542" y="718"/>
                </a:lnTo>
                <a:close/>
                <a:moveTo>
                  <a:pt x="400" y="916"/>
                </a:moveTo>
                <a:lnTo>
                  <a:pt x="400" y="915"/>
                </a:lnTo>
                <a:lnTo>
                  <a:pt x="400" y="915"/>
                </a:lnTo>
                <a:lnTo>
                  <a:pt x="400" y="915"/>
                </a:lnTo>
                <a:lnTo>
                  <a:pt x="399" y="915"/>
                </a:lnTo>
                <a:lnTo>
                  <a:pt x="399" y="916"/>
                </a:lnTo>
                <a:lnTo>
                  <a:pt x="400" y="916"/>
                </a:lnTo>
                <a:lnTo>
                  <a:pt x="400" y="916"/>
                </a:lnTo>
                <a:lnTo>
                  <a:pt x="400" y="916"/>
                </a:lnTo>
                <a:close/>
                <a:moveTo>
                  <a:pt x="414" y="911"/>
                </a:moveTo>
                <a:lnTo>
                  <a:pt x="414" y="910"/>
                </a:lnTo>
                <a:lnTo>
                  <a:pt x="414" y="909"/>
                </a:lnTo>
                <a:lnTo>
                  <a:pt x="414" y="909"/>
                </a:lnTo>
                <a:lnTo>
                  <a:pt x="413" y="909"/>
                </a:lnTo>
                <a:lnTo>
                  <a:pt x="413" y="910"/>
                </a:lnTo>
                <a:lnTo>
                  <a:pt x="411" y="910"/>
                </a:lnTo>
                <a:lnTo>
                  <a:pt x="413" y="910"/>
                </a:lnTo>
                <a:lnTo>
                  <a:pt x="414" y="911"/>
                </a:lnTo>
                <a:close/>
                <a:moveTo>
                  <a:pt x="341" y="1027"/>
                </a:moveTo>
                <a:lnTo>
                  <a:pt x="340" y="1026"/>
                </a:lnTo>
                <a:lnTo>
                  <a:pt x="339" y="1026"/>
                </a:lnTo>
                <a:lnTo>
                  <a:pt x="339" y="1026"/>
                </a:lnTo>
                <a:lnTo>
                  <a:pt x="338" y="1027"/>
                </a:lnTo>
                <a:lnTo>
                  <a:pt x="338" y="1028"/>
                </a:lnTo>
                <a:lnTo>
                  <a:pt x="339" y="1028"/>
                </a:lnTo>
                <a:lnTo>
                  <a:pt x="340" y="1028"/>
                </a:lnTo>
                <a:lnTo>
                  <a:pt x="341" y="1027"/>
                </a:lnTo>
                <a:close/>
                <a:moveTo>
                  <a:pt x="493" y="953"/>
                </a:moveTo>
                <a:lnTo>
                  <a:pt x="494" y="954"/>
                </a:lnTo>
                <a:lnTo>
                  <a:pt x="496" y="954"/>
                </a:lnTo>
                <a:lnTo>
                  <a:pt x="498" y="954"/>
                </a:lnTo>
                <a:lnTo>
                  <a:pt x="499" y="953"/>
                </a:lnTo>
                <a:lnTo>
                  <a:pt x="498" y="952"/>
                </a:lnTo>
                <a:lnTo>
                  <a:pt x="496" y="952"/>
                </a:lnTo>
                <a:lnTo>
                  <a:pt x="494" y="952"/>
                </a:lnTo>
                <a:lnTo>
                  <a:pt x="493" y="953"/>
                </a:lnTo>
                <a:close/>
                <a:moveTo>
                  <a:pt x="360" y="897"/>
                </a:moveTo>
                <a:lnTo>
                  <a:pt x="359" y="896"/>
                </a:lnTo>
                <a:lnTo>
                  <a:pt x="358" y="896"/>
                </a:lnTo>
                <a:lnTo>
                  <a:pt x="355" y="898"/>
                </a:lnTo>
                <a:lnTo>
                  <a:pt x="355" y="902"/>
                </a:lnTo>
                <a:lnTo>
                  <a:pt x="355" y="902"/>
                </a:lnTo>
                <a:lnTo>
                  <a:pt x="355" y="903"/>
                </a:lnTo>
                <a:lnTo>
                  <a:pt x="359" y="902"/>
                </a:lnTo>
                <a:lnTo>
                  <a:pt x="360" y="897"/>
                </a:lnTo>
                <a:close/>
                <a:moveTo>
                  <a:pt x="503" y="939"/>
                </a:moveTo>
                <a:lnTo>
                  <a:pt x="500" y="940"/>
                </a:lnTo>
                <a:lnTo>
                  <a:pt x="499" y="943"/>
                </a:lnTo>
                <a:lnTo>
                  <a:pt x="503" y="945"/>
                </a:lnTo>
                <a:lnTo>
                  <a:pt x="507" y="944"/>
                </a:lnTo>
                <a:lnTo>
                  <a:pt x="506" y="940"/>
                </a:lnTo>
                <a:lnTo>
                  <a:pt x="503" y="939"/>
                </a:lnTo>
                <a:close/>
                <a:moveTo>
                  <a:pt x="470" y="820"/>
                </a:moveTo>
                <a:lnTo>
                  <a:pt x="473" y="819"/>
                </a:lnTo>
                <a:lnTo>
                  <a:pt x="475" y="817"/>
                </a:lnTo>
                <a:lnTo>
                  <a:pt x="473" y="813"/>
                </a:lnTo>
                <a:lnTo>
                  <a:pt x="471" y="812"/>
                </a:lnTo>
                <a:lnTo>
                  <a:pt x="467" y="813"/>
                </a:lnTo>
                <a:lnTo>
                  <a:pt x="467" y="817"/>
                </a:lnTo>
                <a:lnTo>
                  <a:pt x="467" y="819"/>
                </a:lnTo>
                <a:lnTo>
                  <a:pt x="470" y="820"/>
                </a:lnTo>
                <a:close/>
                <a:moveTo>
                  <a:pt x="349" y="882"/>
                </a:moveTo>
                <a:lnTo>
                  <a:pt x="351" y="881"/>
                </a:lnTo>
                <a:lnTo>
                  <a:pt x="351" y="879"/>
                </a:lnTo>
                <a:lnTo>
                  <a:pt x="346" y="874"/>
                </a:lnTo>
                <a:lnTo>
                  <a:pt x="341" y="870"/>
                </a:lnTo>
                <a:lnTo>
                  <a:pt x="342" y="876"/>
                </a:lnTo>
                <a:lnTo>
                  <a:pt x="346" y="881"/>
                </a:lnTo>
                <a:lnTo>
                  <a:pt x="347" y="882"/>
                </a:lnTo>
                <a:lnTo>
                  <a:pt x="349" y="882"/>
                </a:lnTo>
                <a:close/>
                <a:moveTo>
                  <a:pt x="347" y="1010"/>
                </a:moveTo>
                <a:lnTo>
                  <a:pt x="349" y="1009"/>
                </a:lnTo>
                <a:lnTo>
                  <a:pt x="349" y="1007"/>
                </a:lnTo>
                <a:lnTo>
                  <a:pt x="348" y="1002"/>
                </a:lnTo>
                <a:lnTo>
                  <a:pt x="345" y="999"/>
                </a:lnTo>
                <a:lnTo>
                  <a:pt x="342" y="1000"/>
                </a:lnTo>
                <a:lnTo>
                  <a:pt x="342" y="1002"/>
                </a:lnTo>
                <a:lnTo>
                  <a:pt x="344" y="1007"/>
                </a:lnTo>
                <a:lnTo>
                  <a:pt x="347" y="1010"/>
                </a:lnTo>
                <a:close/>
                <a:moveTo>
                  <a:pt x="365" y="967"/>
                </a:moveTo>
                <a:lnTo>
                  <a:pt x="363" y="959"/>
                </a:lnTo>
                <a:lnTo>
                  <a:pt x="360" y="951"/>
                </a:lnTo>
                <a:lnTo>
                  <a:pt x="358" y="959"/>
                </a:lnTo>
                <a:lnTo>
                  <a:pt x="365" y="967"/>
                </a:lnTo>
                <a:close/>
                <a:moveTo>
                  <a:pt x="501" y="833"/>
                </a:moveTo>
                <a:lnTo>
                  <a:pt x="496" y="824"/>
                </a:lnTo>
                <a:lnTo>
                  <a:pt x="487" y="817"/>
                </a:lnTo>
                <a:lnTo>
                  <a:pt x="491" y="826"/>
                </a:lnTo>
                <a:lnTo>
                  <a:pt x="501" y="833"/>
                </a:lnTo>
                <a:close/>
                <a:moveTo>
                  <a:pt x="510" y="695"/>
                </a:moveTo>
                <a:lnTo>
                  <a:pt x="508" y="697"/>
                </a:lnTo>
                <a:lnTo>
                  <a:pt x="508" y="697"/>
                </a:lnTo>
                <a:lnTo>
                  <a:pt x="510" y="706"/>
                </a:lnTo>
                <a:lnTo>
                  <a:pt x="507" y="713"/>
                </a:lnTo>
                <a:lnTo>
                  <a:pt x="507" y="713"/>
                </a:lnTo>
                <a:lnTo>
                  <a:pt x="507" y="713"/>
                </a:lnTo>
                <a:lnTo>
                  <a:pt x="507" y="713"/>
                </a:lnTo>
                <a:lnTo>
                  <a:pt x="507" y="713"/>
                </a:lnTo>
                <a:lnTo>
                  <a:pt x="499" y="711"/>
                </a:lnTo>
                <a:lnTo>
                  <a:pt x="497" y="706"/>
                </a:lnTo>
                <a:lnTo>
                  <a:pt x="489" y="698"/>
                </a:lnTo>
                <a:lnTo>
                  <a:pt x="478" y="695"/>
                </a:lnTo>
                <a:lnTo>
                  <a:pt x="480" y="700"/>
                </a:lnTo>
                <a:lnTo>
                  <a:pt x="485" y="702"/>
                </a:lnTo>
                <a:lnTo>
                  <a:pt x="490" y="704"/>
                </a:lnTo>
                <a:lnTo>
                  <a:pt x="491" y="706"/>
                </a:lnTo>
                <a:lnTo>
                  <a:pt x="490" y="704"/>
                </a:lnTo>
                <a:lnTo>
                  <a:pt x="485" y="702"/>
                </a:lnTo>
                <a:lnTo>
                  <a:pt x="483" y="711"/>
                </a:lnTo>
                <a:lnTo>
                  <a:pt x="477" y="719"/>
                </a:lnTo>
                <a:lnTo>
                  <a:pt x="472" y="728"/>
                </a:lnTo>
                <a:lnTo>
                  <a:pt x="466" y="740"/>
                </a:lnTo>
                <a:lnTo>
                  <a:pt x="464" y="733"/>
                </a:lnTo>
                <a:lnTo>
                  <a:pt x="467" y="726"/>
                </a:lnTo>
                <a:lnTo>
                  <a:pt x="473" y="719"/>
                </a:lnTo>
                <a:lnTo>
                  <a:pt x="477" y="708"/>
                </a:lnTo>
                <a:lnTo>
                  <a:pt x="477" y="705"/>
                </a:lnTo>
                <a:lnTo>
                  <a:pt x="473" y="704"/>
                </a:lnTo>
                <a:lnTo>
                  <a:pt x="469" y="699"/>
                </a:lnTo>
                <a:lnTo>
                  <a:pt x="475" y="695"/>
                </a:lnTo>
                <a:lnTo>
                  <a:pt x="475" y="695"/>
                </a:lnTo>
                <a:lnTo>
                  <a:pt x="475" y="695"/>
                </a:lnTo>
                <a:lnTo>
                  <a:pt x="475" y="695"/>
                </a:lnTo>
                <a:lnTo>
                  <a:pt x="475" y="695"/>
                </a:lnTo>
                <a:lnTo>
                  <a:pt x="476" y="695"/>
                </a:lnTo>
                <a:lnTo>
                  <a:pt x="478" y="695"/>
                </a:lnTo>
                <a:lnTo>
                  <a:pt x="477" y="685"/>
                </a:lnTo>
                <a:lnTo>
                  <a:pt x="476" y="674"/>
                </a:lnTo>
                <a:lnTo>
                  <a:pt x="479" y="673"/>
                </a:lnTo>
                <a:lnTo>
                  <a:pt x="482" y="671"/>
                </a:lnTo>
                <a:lnTo>
                  <a:pt x="487" y="669"/>
                </a:lnTo>
                <a:lnTo>
                  <a:pt x="491" y="676"/>
                </a:lnTo>
                <a:lnTo>
                  <a:pt x="496" y="684"/>
                </a:lnTo>
                <a:lnTo>
                  <a:pt x="505" y="686"/>
                </a:lnTo>
                <a:lnTo>
                  <a:pt x="499" y="677"/>
                </a:lnTo>
                <a:lnTo>
                  <a:pt x="506" y="670"/>
                </a:lnTo>
                <a:lnTo>
                  <a:pt x="510" y="667"/>
                </a:lnTo>
                <a:lnTo>
                  <a:pt x="512" y="664"/>
                </a:lnTo>
                <a:lnTo>
                  <a:pt x="512" y="664"/>
                </a:lnTo>
                <a:lnTo>
                  <a:pt x="512" y="664"/>
                </a:lnTo>
                <a:lnTo>
                  <a:pt x="512" y="664"/>
                </a:lnTo>
                <a:lnTo>
                  <a:pt x="512" y="664"/>
                </a:lnTo>
                <a:lnTo>
                  <a:pt x="519" y="677"/>
                </a:lnTo>
                <a:lnTo>
                  <a:pt x="519" y="690"/>
                </a:lnTo>
                <a:lnTo>
                  <a:pt x="514" y="693"/>
                </a:lnTo>
                <a:lnTo>
                  <a:pt x="510" y="695"/>
                </a:lnTo>
                <a:close/>
                <a:moveTo>
                  <a:pt x="482" y="907"/>
                </a:moveTo>
                <a:lnTo>
                  <a:pt x="478" y="908"/>
                </a:lnTo>
                <a:lnTo>
                  <a:pt x="476" y="910"/>
                </a:lnTo>
                <a:lnTo>
                  <a:pt x="475" y="912"/>
                </a:lnTo>
                <a:lnTo>
                  <a:pt x="473" y="915"/>
                </a:lnTo>
                <a:lnTo>
                  <a:pt x="476" y="935"/>
                </a:lnTo>
                <a:lnTo>
                  <a:pt x="482" y="954"/>
                </a:lnTo>
                <a:lnTo>
                  <a:pt x="485" y="957"/>
                </a:lnTo>
                <a:lnTo>
                  <a:pt x="491" y="957"/>
                </a:lnTo>
                <a:lnTo>
                  <a:pt x="486" y="953"/>
                </a:lnTo>
                <a:lnTo>
                  <a:pt x="485" y="949"/>
                </a:lnTo>
                <a:lnTo>
                  <a:pt x="486" y="945"/>
                </a:lnTo>
                <a:lnTo>
                  <a:pt x="483" y="942"/>
                </a:lnTo>
                <a:lnTo>
                  <a:pt x="479" y="930"/>
                </a:lnTo>
                <a:lnTo>
                  <a:pt x="485" y="919"/>
                </a:lnTo>
                <a:lnTo>
                  <a:pt x="486" y="923"/>
                </a:lnTo>
                <a:lnTo>
                  <a:pt x="491" y="922"/>
                </a:lnTo>
                <a:lnTo>
                  <a:pt x="494" y="919"/>
                </a:lnTo>
                <a:lnTo>
                  <a:pt x="499" y="917"/>
                </a:lnTo>
                <a:lnTo>
                  <a:pt x="500" y="916"/>
                </a:lnTo>
                <a:lnTo>
                  <a:pt x="500" y="914"/>
                </a:lnTo>
                <a:lnTo>
                  <a:pt x="499" y="912"/>
                </a:lnTo>
                <a:lnTo>
                  <a:pt x="497" y="911"/>
                </a:lnTo>
                <a:lnTo>
                  <a:pt x="494" y="911"/>
                </a:lnTo>
                <a:lnTo>
                  <a:pt x="491" y="912"/>
                </a:lnTo>
                <a:lnTo>
                  <a:pt x="486" y="911"/>
                </a:lnTo>
                <a:lnTo>
                  <a:pt x="480" y="912"/>
                </a:lnTo>
                <a:lnTo>
                  <a:pt x="483" y="910"/>
                </a:lnTo>
                <a:lnTo>
                  <a:pt x="482" y="907"/>
                </a:lnTo>
                <a:close/>
                <a:moveTo>
                  <a:pt x="1067" y="680"/>
                </a:moveTo>
                <a:lnTo>
                  <a:pt x="1067" y="680"/>
                </a:lnTo>
                <a:lnTo>
                  <a:pt x="1066" y="681"/>
                </a:lnTo>
                <a:lnTo>
                  <a:pt x="1060" y="677"/>
                </a:lnTo>
                <a:lnTo>
                  <a:pt x="1065" y="670"/>
                </a:lnTo>
                <a:lnTo>
                  <a:pt x="1066" y="664"/>
                </a:lnTo>
                <a:lnTo>
                  <a:pt x="1071" y="659"/>
                </a:lnTo>
                <a:lnTo>
                  <a:pt x="1071" y="666"/>
                </a:lnTo>
                <a:lnTo>
                  <a:pt x="1065" y="670"/>
                </a:lnTo>
                <a:lnTo>
                  <a:pt x="1067" y="674"/>
                </a:lnTo>
                <a:lnTo>
                  <a:pt x="1071" y="673"/>
                </a:lnTo>
                <a:lnTo>
                  <a:pt x="1077" y="671"/>
                </a:lnTo>
                <a:lnTo>
                  <a:pt x="1081" y="672"/>
                </a:lnTo>
                <a:lnTo>
                  <a:pt x="1084" y="671"/>
                </a:lnTo>
                <a:lnTo>
                  <a:pt x="1085" y="671"/>
                </a:lnTo>
                <a:lnTo>
                  <a:pt x="1091" y="660"/>
                </a:lnTo>
                <a:lnTo>
                  <a:pt x="1093" y="650"/>
                </a:lnTo>
                <a:lnTo>
                  <a:pt x="1094" y="641"/>
                </a:lnTo>
                <a:lnTo>
                  <a:pt x="1095" y="631"/>
                </a:lnTo>
                <a:lnTo>
                  <a:pt x="1098" y="628"/>
                </a:lnTo>
                <a:lnTo>
                  <a:pt x="1101" y="627"/>
                </a:lnTo>
                <a:lnTo>
                  <a:pt x="1101" y="623"/>
                </a:lnTo>
                <a:lnTo>
                  <a:pt x="1099" y="621"/>
                </a:lnTo>
                <a:lnTo>
                  <a:pt x="1095" y="622"/>
                </a:lnTo>
                <a:lnTo>
                  <a:pt x="1093" y="624"/>
                </a:lnTo>
                <a:lnTo>
                  <a:pt x="1088" y="632"/>
                </a:lnTo>
                <a:lnTo>
                  <a:pt x="1087" y="643"/>
                </a:lnTo>
                <a:lnTo>
                  <a:pt x="1086" y="645"/>
                </a:lnTo>
                <a:lnTo>
                  <a:pt x="1084" y="646"/>
                </a:lnTo>
                <a:lnTo>
                  <a:pt x="1080" y="646"/>
                </a:lnTo>
                <a:lnTo>
                  <a:pt x="1079" y="642"/>
                </a:lnTo>
                <a:lnTo>
                  <a:pt x="1079" y="639"/>
                </a:lnTo>
                <a:lnTo>
                  <a:pt x="1078" y="638"/>
                </a:lnTo>
                <a:lnTo>
                  <a:pt x="1067" y="634"/>
                </a:lnTo>
                <a:lnTo>
                  <a:pt x="1065" y="624"/>
                </a:lnTo>
                <a:lnTo>
                  <a:pt x="1063" y="620"/>
                </a:lnTo>
                <a:lnTo>
                  <a:pt x="1059" y="616"/>
                </a:lnTo>
                <a:lnTo>
                  <a:pt x="1058" y="616"/>
                </a:lnTo>
                <a:lnTo>
                  <a:pt x="1058" y="616"/>
                </a:lnTo>
                <a:lnTo>
                  <a:pt x="1060" y="607"/>
                </a:lnTo>
                <a:lnTo>
                  <a:pt x="1064" y="599"/>
                </a:lnTo>
                <a:lnTo>
                  <a:pt x="1062" y="599"/>
                </a:lnTo>
                <a:lnTo>
                  <a:pt x="1062" y="599"/>
                </a:lnTo>
                <a:lnTo>
                  <a:pt x="1048" y="609"/>
                </a:lnTo>
                <a:lnTo>
                  <a:pt x="1043" y="625"/>
                </a:lnTo>
                <a:lnTo>
                  <a:pt x="1043" y="629"/>
                </a:lnTo>
                <a:lnTo>
                  <a:pt x="1040" y="630"/>
                </a:lnTo>
                <a:lnTo>
                  <a:pt x="1038" y="629"/>
                </a:lnTo>
                <a:lnTo>
                  <a:pt x="1038" y="625"/>
                </a:lnTo>
                <a:lnTo>
                  <a:pt x="1036" y="621"/>
                </a:lnTo>
                <a:lnTo>
                  <a:pt x="1037" y="616"/>
                </a:lnTo>
                <a:lnTo>
                  <a:pt x="1038" y="614"/>
                </a:lnTo>
                <a:lnTo>
                  <a:pt x="1036" y="611"/>
                </a:lnTo>
                <a:lnTo>
                  <a:pt x="1032" y="610"/>
                </a:lnTo>
                <a:lnTo>
                  <a:pt x="1030" y="611"/>
                </a:lnTo>
                <a:lnTo>
                  <a:pt x="1029" y="614"/>
                </a:lnTo>
                <a:lnTo>
                  <a:pt x="1031" y="616"/>
                </a:lnTo>
                <a:lnTo>
                  <a:pt x="1031" y="621"/>
                </a:lnTo>
                <a:lnTo>
                  <a:pt x="1029" y="624"/>
                </a:lnTo>
                <a:lnTo>
                  <a:pt x="1025" y="630"/>
                </a:lnTo>
                <a:lnTo>
                  <a:pt x="1026" y="636"/>
                </a:lnTo>
                <a:lnTo>
                  <a:pt x="1026" y="636"/>
                </a:lnTo>
                <a:lnTo>
                  <a:pt x="1026" y="636"/>
                </a:lnTo>
                <a:lnTo>
                  <a:pt x="1026" y="636"/>
                </a:lnTo>
                <a:lnTo>
                  <a:pt x="1026" y="636"/>
                </a:lnTo>
                <a:lnTo>
                  <a:pt x="1030" y="632"/>
                </a:lnTo>
                <a:lnTo>
                  <a:pt x="1033" y="630"/>
                </a:lnTo>
                <a:lnTo>
                  <a:pt x="1033" y="641"/>
                </a:lnTo>
                <a:lnTo>
                  <a:pt x="1044" y="643"/>
                </a:lnTo>
                <a:lnTo>
                  <a:pt x="1043" y="652"/>
                </a:lnTo>
                <a:lnTo>
                  <a:pt x="1037" y="656"/>
                </a:lnTo>
                <a:lnTo>
                  <a:pt x="1030" y="662"/>
                </a:lnTo>
                <a:lnTo>
                  <a:pt x="1033" y="667"/>
                </a:lnTo>
                <a:lnTo>
                  <a:pt x="1037" y="678"/>
                </a:lnTo>
                <a:lnTo>
                  <a:pt x="1031" y="686"/>
                </a:lnTo>
                <a:lnTo>
                  <a:pt x="1031" y="681"/>
                </a:lnTo>
                <a:lnTo>
                  <a:pt x="1029" y="678"/>
                </a:lnTo>
                <a:lnTo>
                  <a:pt x="1022" y="679"/>
                </a:lnTo>
                <a:lnTo>
                  <a:pt x="1021" y="685"/>
                </a:lnTo>
                <a:lnTo>
                  <a:pt x="1019" y="690"/>
                </a:lnTo>
                <a:lnTo>
                  <a:pt x="1015" y="691"/>
                </a:lnTo>
                <a:lnTo>
                  <a:pt x="1010" y="691"/>
                </a:lnTo>
                <a:lnTo>
                  <a:pt x="1007" y="692"/>
                </a:lnTo>
                <a:lnTo>
                  <a:pt x="1004" y="687"/>
                </a:lnTo>
                <a:lnTo>
                  <a:pt x="1005" y="683"/>
                </a:lnTo>
                <a:lnTo>
                  <a:pt x="1007" y="679"/>
                </a:lnTo>
                <a:lnTo>
                  <a:pt x="1003" y="679"/>
                </a:lnTo>
                <a:lnTo>
                  <a:pt x="1004" y="677"/>
                </a:lnTo>
                <a:lnTo>
                  <a:pt x="1005" y="676"/>
                </a:lnTo>
                <a:lnTo>
                  <a:pt x="1012" y="673"/>
                </a:lnTo>
                <a:lnTo>
                  <a:pt x="1016" y="666"/>
                </a:lnTo>
                <a:lnTo>
                  <a:pt x="1019" y="662"/>
                </a:lnTo>
                <a:lnTo>
                  <a:pt x="1017" y="656"/>
                </a:lnTo>
                <a:lnTo>
                  <a:pt x="1003" y="657"/>
                </a:lnTo>
                <a:lnTo>
                  <a:pt x="996" y="669"/>
                </a:lnTo>
                <a:lnTo>
                  <a:pt x="995" y="673"/>
                </a:lnTo>
                <a:lnTo>
                  <a:pt x="995" y="678"/>
                </a:lnTo>
                <a:lnTo>
                  <a:pt x="991" y="685"/>
                </a:lnTo>
                <a:lnTo>
                  <a:pt x="987" y="690"/>
                </a:lnTo>
                <a:lnTo>
                  <a:pt x="984" y="684"/>
                </a:lnTo>
                <a:lnTo>
                  <a:pt x="981" y="680"/>
                </a:lnTo>
                <a:lnTo>
                  <a:pt x="979" y="678"/>
                </a:lnTo>
                <a:lnTo>
                  <a:pt x="981" y="674"/>
                </a:lnTo>
                <a:lnTo>
                  <a:pt x="988" y="667"/>
                </a:lnTo>
                <a:lnTo>
                  <a:pt x="989" y="658"/>
                </a:lnTo>
                <a:lnTo>
                  <a:pt x="989" y="658"/>
                </a:lnTo>
                <a:lnTo>
                  <a:pt x="994" y="649"/>
                </a:lnTo>
                <a:lnTo>
                  <a:pt x="995" y="639"/>
                </a:lnTo>
                <a:lnTo>
                  <a:pt x="995" y="639"/>
                </a:lnTo>
                <a:lnTo>
                  <a:pt x="995" y="639"/>
                </a:lnTo>
                <a:lnTo>
                  <a:pt x="998" y="641"/>
                </a:lnTo>
                <a:lnTo>
                  <a:pt x="1003" y="641"/>
                </a:lnTo>
                <a:lnTo>
                  <a:pt x="1005" y="636"/>
                </a:lnTo>
                <a:lnTo>
                  <a:pt x="1009" y="635"/>
                </a:lnTo>
                <a:lnTo>
                  <a:pt x="1010" y="639"/>
                </a:lnTo>
                <a:lnTo>
                  <a:pt x="1009" y="645"/>
                </a:lnTo>
                <a:lnTo>
                  <a:pt x="1009" y="646"/>
                </a:lnTo>
                <a:lnTo>
                  <a:pt x="1010" y="648"/>
                </a:lnTo>
                <a:lnTo>
                  <a:pt x="1017" y="631"/>
                </a:lnTo>
                <a:lnTo>
                  <a:pt x="1022" y="614"/>
                </a:lnTo>
                <a:lnTo>
                  <a:pt x="1024" y="607"/>
                </a:lnTo>
                <a:lnTo>
                  <a:pt x="1022" y="600"/>
                </a:lnTo>
                <a:lnTo>
                  <a:pt x="1022" y="600"/>
                </a:lnTo>
                <a:lnTo>
                  <a:pt x="1022" y="600"/>
                </a:lnTo>
                <a:lnTo>
                  <a:pt x="1022" y="600"/>
                </a:lnTo>
                <a:lnTo>
                  <a:pt x="1023" y="600"/>
                </a:lnTo>
                <a:lnTo>
                  <a:pt x="1025" y="599"/>
                </a:lnTo>
                <a:lnTo>
                  <a:pt x="1035" y="581"/>
                </a:lnTo>
                <a:lnTo>
                  <a:pt x="1043" y="561"/>
                </a:lnTo>
                <a:lnTo>
                  <a:pt x="1042" y="558"/>
                </a:lnTo>
                <a:lnTo>
                  <a:pt x="1038" y="557"/>
                </a:lnTo>
                <a:lnTo>
                  <a:pt x="1038" y="553"/>
                </a:lnTo>
                <a:lnTo>
                  <a:pt x="1036" y="550"/>
                </a:lnTo>
                <a:lnTo>
                  <a:pt x="1032" y="550"/>
                </a:lnTo>
                <a:lnTo>
                  <a:pt x="1030" y="551"/>
                </a:lnTo>
                <a:lnTo>
                  <a:pt x="1029" y="555"/>
                </a:lnTo>
                <a:lnTo>
                  <a:pt x="1031" y="561"/>
                </a:lnTo>
                <a:lnTo>
                  <a:pt x="1035" y="559"/>
                </a:lnTo>
                <a:lnTo>
                  <a:pt x="1038" y="557"/>
                </a:lnTo>
                <a:lnTo>
                  <a:pt x="1037" y="562"/>
                </a:lnTo>
                <a:lnTo>
                  <a:pt x="1032" y="567"/>
                </a:lnTo>
                <a:lnTo>
                  <a:pt x="1028" y="578"/>
                </a:lnTo>
                <a:lnTo>
                  <a:pt x="1022" y="588"/>
                </a:lnTo>
                <a:lnTo>
                  <a:pt x="1021" y="593"/>
                </a:lnTo>
                <a:lnTo>
                  <a:pt x="1022" y="600"/>
                </a:lnTo>
                <a:lnTo>
                  <a:pt x="1022" y="600"/>
                </a:lnTo>
                <a:lnTo>
                  <a:pt x="1022" y="600"/>
                </a:lnTo>
                <a:lnTo>
                  <a:pt x="1017" y="599"/>
                </a:lnTo>
                <a:lnTo>
                  <a:pt x="1014" y="595"/>
                </a:lnTo>
                <a:lnTo>
                  <a:pt x="1014" y="600"/>
                </a:lnTo>
                <a:lnTo>
                  <a:pt x="1015" y="604"/>
                </a:lnTo>
                <a:lnTo>
                  <a:pt x="1015" y="609"/>
                </a:lnTo>
                <a:lnTo>
                  <a:pt x="1012" y="611"/>
                </a:lnTo>
                <a:lnTo>
                  <a:pt x="1011" y="609"/>
                </a:lnTo>
                <a:lnTo>
                  <a:pt x="1011" y="607"/>
                </a:lnTo>
                <a:lnTo>
                  <a:pt x="1005" y="611"/>
                </a:lnTo>
                <a:lnTo>
                  <a:pt x="1000" y="614"/>
                </a:lnTo>
                <a:lnTo>
                  <a:pt x="1000" y="609"/>
                </a:lnTo>
                <a:lnTo>
                  <a:pt x="1003" y="606"/>
                </a:lnTo>
                <a:lnTo>
                  <a:pt x="1005" y="602"/>
                </a:lnTo>
                <a:lnTo>
                  <a:pt x="1007" y="599"/>
                </a:lnTo>
                <a:lnTo>
                  <a:pt x="1008" y="594"/>
                </a:lnTo>
                <a:lnTo>
                  <a:pt x="1011" y="592"/>
                </a:lnTo>
                <a:lnTo>
                  <a:pt x="1017" y="583"/>
                </a:lnTo>
                <a:lnTo>
                  <a:pt x="1021" y="575"/>
                </a:lnTo>
                <a:lnTo>
                  <a:pt x="1016" y="575"/>
                </a:lnTo>
                <a:lnTo>
                  <a:pt x="1011" y="578"/>
                </a:lnTo>
                <a:lnTo>
                  <a:pt x="1010" y="576"/>
                </a:lnTo>
                <a:lnTo>
                  <a:pt x="1008" y="576"/>
                </a:lnTo>
                <a:lnTo>
                  <a:pt x="1010" y="571"/>
                </a:lnTo>
                <a:lnTo>
                  <a:pt x="1015" y="566"/>
                </a:lnTo>
                <a:lnTo>
                  <a:pt x="1015" y="566"/>
                </a:lnTo>
                <a:lnTo>
                  <a:pt x="1015" y="566"/>
                </a:lnTo>
                <a:lnTo>
                  <a:pt x="1015" y="566"/>
                </a:lnTo>
                <a:lnTo>
                  <a:pt x="1015" y="569"/>
                </a:lnTo>
                <a:lnTo>
                  <a:pt x="1017" y="571"/>
                </a:lnTo>
                <a:lnTo>
                  <a:pt x="1024" y="566"/>
                </a:lnTo>
                <a:lnTo>
                  <a:pt x="1026" y="559"/>
                </a:lnTo>
                <a:lnTo>
                  <a:pt x="1025" y="552"/>
                </a:lnTo>
                <a:lnTo>
                  <a:pt x="1026" y="546"/>
                </a:lnTo>
                <a:lnTo>
                  <a:pt x="1026" y="543"/>
                </a:lnTo>
                <a:lnTo>
                  <a:pt x="1024" y="540"/>
                </a:lnTo>
                <a:lnTo>
                  <a:pt x="1022" y="541"/>
                </a:lnTo>
                <a:lnTo>
                  <a:pt x="1021" y="545"/>
                </a:lnTo>
                <a:lnTo>
                  <a:pt x="1018" y="555"/>
                </a:lnTo>
                <a:lnTo>
                  <a:pt x="1015" y="566"/>
                </a:lnTo>
                <a:lnTo>
                  <a:pt x="1015" y="566"/>
                </a:lnTo>
                <a:lnTo>
                  <a:pt x="1015" y="566"/>
                </a:lnTo>
                <a:lnTo>
                  <a:pt x="1012" y="558"/>
                </a:lnTo>
                <a:lnTo>
                  <a:pt x="1012" y="552"/>
                </a:lnTo>
                <a:lnTo>
                  <a:pt x="1016" y="541"/>
                </a:lnTo>
                <a:lnTo>
                  <a:pt x="1016" y="531"/>
                </a:lnTo>
                <a:lnTo>
                  <a:pt x="1017" y="524"/>
                </a:lnTo>
                <a:lnTo>
                  <a:pt x="1022" y="522"/>
                </a:lnTo>
                <a:lnTo>
                  <a:pt x="1025" y="524"/>
                </a:lnTo>
                <a:lnTo>
                  <a:pt x="1026" y="530"/>
                </a:lnTo>
                <a:lnTo>
                  <a:pt x="1026" y="530"/>
                </a:lnTo>
                <a:lnTo>
                  <a:pt x="1026" y="530"/>
                </a:lnTo>
                <a:lnTo>
                  <a:pt x="1026" y="530"/>
                </a:lnTo>
                <a:lnTo>
                  <a:pt x="1026" y="530"/>
                </a:lnTo>
                <a:lnTo>
                  <a:pt x="1031" y="524"/>
                </a:lnTo>
                <a:lnTo>
                  <a:pt x="1032" y="516"/>
                </a:lnTo>
                <a:lnTo>
                  <a:pt x="1036" y="519"/>
                </a:lnTo>
                <a:lnTo>
                  <a:pt x="1038" y="525"/>
                </a:lnTo>
                <a:lnTo>
                  <a:pt x="1042" y="518"/>
                </a:lnTo>
                <a:lnTo>
                  <a:pt x="1043" y="511"/>
                </a:lnTo>
                <a:lnTo>
                  <a:pt x="1048" y="510"/>
                </a:lnTo>
                <a:lnTo>
                  <a:pt x="1049" y="505"/>
                </a:lnTo>
                <a:lnTo>
                  <a:pt x="1051" y="496"/>
                </a:lnTo>
                <a:lnTo>
                  <a:pt x="1049" y="487"/>
                </a:lnTo>
                <a:lnTo>
                  <a:pt x="1049" y="483"/>
                </a:lnTo>
                <a:lnTo>
                  <a:pt x="1048" y="480"/>
                </a:lnTo>
                <a:lnTo>
                  <a:pt x="1044" y="482"/>
                </a:lnTo>
                <a:lnTo>
                  <a:pt x="1042" y="485"/>
                </a:lnTo>
                <a:lnTo>
                  <a:pt x="1039" y="489"/>
                </a:lnTo>
                <a:lnTo>
                  <a:pt x="1038" y="494"/>
                </a:lnTo>
                <a:lnTo>
                  <a:pt x="1036" y="497"/>
                </a:lnTo>
                <a:lnTo>
                  <a:pt x="1032" y="497"/>
                </a:lnTo>
                <a:lnTo>
                  <a:pt x="1032" y="497"/>
                </a:lnTo>
                <a:lnTo>
                  <a:pt x="1032" y="497"/>
                </a:lnTo>
                <a:lnTo>
                  <a:pt x="1032" y="497"/>
                </a:lnTo>
                <a:lnTo>
                  <a:pt x="1032" y="497"/>
                </a:lnTo>
                <a:lnTo>
                  <a:pt x="1032" y="497"/>
                </a:lnTo>
                <a:lnTo>
                  <a:pt x="1033" y="504"/>
                </a:lnTo>
                <a:lnTo>
                  <a:pt x="1033" y="510"/>
                </a:lnTo>
                <a:lnTo>
                  <a:pt x="1028" y="509"/>
                </a:lnTo>
                <a:lnTo>
                  <a:pt x="1024" y="512"/>
                </a:lnTo>
                <a:lnTo>
                  <a:pt x="1023" y="515"/>
                </a:lnTo>
                <a:lnTo>
                  <a:pt x="1022" y="517"/>
                </a:lnTo>
                <a:lnTo>
                  <a:pt x="1011" y="525"/>
                </a:lnTo>
                <a:lnTo>
                  <a:pt x="1005" y="538"/>
                </a:lnTo>
                <a:lnTo>
                  <a:pt x="1003" y="545"/>
                </a:lnTo>
                <a:lnTo>
                  <a:pt x="996" y="545"/>
                </a:lnTo>
                <a:lnTo>
                  <a:pt x="1003" y="532"/>
                </a:lnTo>
                <a:lnTo>
                  <a:pt x="1009" y="518"/>
                </a:lnTo>
                <a:lnTo>
                  <a:pt x="1010" y="515"/>
                </a:lnTo>
                <a:lnTo>
                  <a:pt x="1012" y="513"/>
                </a:lnTo>
                <a:lnTo>
                  <a:pt x="1017" y="508"/>
                </a:lnTo>
                <a:lnTo>
                  <a:pt x="1017" y="501"/>
                </a:lnTo>
                <a:lnTo>
                  <a:pt x="1016" y="499"/>
                </a:lnTo>
                <a:lnTo>
                  <a:pt x="1015" y="498"/>
                </a:lnTo>
                <a:lnTo>
                  <a:pt x="1011" y="503"/>
                </a:lnTo>
                <a:lnTo>
                  <a:pt x="1010" y="509"/>
                </a:lnTo>
                <a:lnTo>
                  <a:pt x="1010" y="510"/>
                </a:lnTo>
                <a:lnTo>
                  <a:pt x="1010" y="510"/>
                </a:lnTo>
                <a:lnTo>
                  <a:pt x="1007" y="506"/>
                </a:lnTo>
                <a:lnTo>
                  <a:pt x="1003" y="504"/>
                </a:lnTo>
                <a:lnTo>
                  <a:pt x="1001" y="508"/>
                </a:lnTo>
                <a:lnTo>
                  <a:pt x="1001" y="513"/>
                </a:lnTo>
                <a:lnTo>
                  <a:pt x="1000" y="518"/>
                </a:lnTo>
                <a:lnTo>
                  <a:pt x="996" y="520"/>
                </a:lnTo>
                <a:lnTo>
                  <a:pt x="987" y="531"/>
                </a:lnTo>
                <a:lnTo>
                  <a:pt x="986" y="544"/>
                </a:lnTo>
                <a:lnTo>
                  <a:pt x="983" y="540"/>
                </a:lnTo>
                <a:lnTo>
                  <a:pt x="980" y="539"/>
                </a:lnTo>
                <a:lnTo>
                  <a:pt x="976" y="544"/>
                </a:lnTo>
                <a:lnTo>
                  <a:pt x="975" y="548"/>
                </a:lnTo>
                <a:lnTo>
                  <a:pt x="975" y="554"/>
                </a:lnTo>
                <a:lnTo>
                  <a:pt x="969" y="555"/>
                </a:lnTo>
                <a:lnTo>
                  <a:pt x="967" y="555"/>
                </a:lnTo>
                <a:lnTo>
                  <a:pt x="966" y="559"/>
                </a:lnTo>
                <a:lnTo>
                  <a:pt x="968" y="569"/>
                </a:lnTo>
                <a:lnTo>
                  <a:pt x="968" y="580"/>
                </a:lnTo>
                <a:lnTo>
                  <a:pt x="968" y="582"/>
                </a:lnTo>
                <a:lnTo>
                  <a:pt x="970" y="583"/>
                </a:lnTo>
                <a:lnTo>
                  <a:pt x="973" y="582"/>
                </a:lnTo>
                <a:lnTo>
                  <a:pt x="973" y="579"/>
                </a:lnTo>
                <a:lnTo>
                  <a:pt x="973" y="575"/>
                </a:lnTo>
                <a:lnTo>
                  <a:pt x="974" y="573"/>
                </a:lnTo>
                <a:lnTo>
                  <a:pt x="981" y="567"/>
                </a:lnTo>
                <a:lnTo>
                  <a:pt x="979" y="559"/>
                </a:lnTo>
                <a:lnTo>
                  <a:pt x="979" y="555"/>
                </a:lnTo>
                <a:lnTo>
                  <a:pt x="980" y="554"/>
                </a:lnTo>
                <a:lnTo>
                  <a:pt x="983" y="555"/>
                </a:lnTo>
                <a:lnTo>
                  <a:pt x="983" y="552"/>
                </a:lnTo>
                <a:lnTo>
                  <a:pt x="984" y="548"/>
                </a:lnTo>
                <a:lnTo>
                  <a:pt x="986" y="544"/>
                </a:lnTo>
                <a:lnTo>
                  <a:pt x="990" y="548"/>
                </a:lnTo>
                <a:lnTo>
                  <a:pt x="989" y="554"/>
                </a:lnTo>
                <a:lnTo>
                  <a:pt x="986" y="566"/>
                </a:lnTo>
                <a:lnTo>
                  <a:pt x="984" y="579"/>
                </a:lnTo>
                <a:lnTo>
                  <a:pt x="984" y="580"/>
                </a:lnTo>
                <a:lnTo>
                  <a:pt x="983" y="581"/>
                </a:lnTo>
                <a:lnTo>
                  <a:pt x="977" y="587"/>
                </a:lnTo>
                <a:lnTo>
                  <a:pt x="982" y="594"/>
                </a:lnTo>
                <a:lnTo>
                  <a:pt x="982" y="594"/>
                </a:lnTo>
                <a:lnTo>
                  <a:pt x="982" y="594"/>
                </a:lnTo>
                <a:lnTo>
                  <a:pt x="982" y="594"/>
                </a:lnTo>
                <a:lnTo>
                  <a:pt x="982" y="595"/>
                </a:lnTo>
                <a:lnTo>
                  <a:pt x="981" y="599"/>
                </a:lnTo>
                <a:lnTo>
                  <a:pt x="977" y="601"/>
                </a:lnTo>
                <a:lnTo>
                  <a:pt x="973" y="611"/>
                </a:lnTo>
                <a:lnTo>
                  <a:pt x="976" y="621"/>
                </a:lnTo>
                <a:lnTo>
                  <a:pt x="982" y="625"/>
                </a:lnTo>
                <a:lnTo>
                  <a:pt x="979" y="632"/>
                </a:lnTo>
                <a:lnTo>
                  <a:pt x="979" y="636"/>
                </a:lnTo>
                <a:lnTo>
                  <a:pt x="979" y="641"/>
                </a:lnTo>
                <a:lnTo>
                  <a:pt x="987" y="628"/>
                </a:lnTo>
                <a:lnTo>
                  <a:pt x="991" y="614"/>
                </a:lnTo>
                <a:lnTo>
                  <a:pt x="991" y="614"/>
                </a:lnTo>
                <a:lnTo>
                  <a:pt x="991" y="613"/>
                </a:lnTo>
                <a:lnTo>
                  <a:pt x="988" y="608"/>
                </a:lnTo>
                <a:lnTo>
                  <a:pt x="991" y="603"/>
                </a:lnTo>
                <a:lnTo>
                  <a:pt x="993" y="601"/>
                </a:lnTo>
                <a:lnTo>
                  <a:pt x="993" y="597"/>
                </a:lnTo>
                <a:lnTo>
                  <a:pt x="990" y="587"/>
                </a:lnTo>
                <a:lnTo>
                  <a:pt x="995" y="578"/>
                </a:lnTo>
                <a:lnTo>
                  <a:pt x="996" y="572"/>
                </a:lnTo>
                <a:lnTo>
                  <a:pt x="994" y="568"/>
                </a:lnTo>
                <a:lnTo>
                  <a:pt x="988" y="566"/>
                </a:lnTo>
                <a:lnTo>
                  <a:pt x="991" y="562"/>
                </a:lnTo>
                <a:lnTo>
                  <a:pt x="995" y="558"/>
                </a:lnTo>
                <a:lnTo>
                  <a:pt x="997" y="552"/>
                </a:lnTo>
                <a:lnTo>
                  <a:pt x="997" y="551"/>
                </a:lnTo>
                <a:lnTo>
                  <a:pt x="1000" y="551"/>
                </a:lnTo>
                <a:lnTo>
                  <a:pt x="1001" y="551"/>
                </a:lnTo>
                <a:lnTo>
                  <a:pt x="1001" y="552"/>
                </a:lnTo>
                <a:lnTo>
                  <a:pt x="1003" y="561"/>
                </a:lnTo>
                <a:lnTo>
                  <a:pt x="1004" y="567"/>
                </a:lnTo>
                <a:lnTo>
                  <a:pt x="1003" y="576"/>
                </a:lnTo>
                <a:lnTo>
                  <a:pt x="1000" y="586"/>
                </a:lnTo>
                <a:lnTo>
                  <a:pt x="998" y="599"/>
                </a:lnTo>
                <a:lnTo>
                  <a:pt x="995" y="610"/>
                </a:lnTo>
                <a:lnTo>
                  <a:pt x="996" y="615"/>
                </a:lnTo>
                <a:lnTo>
                  <a:pt x="1000" y="615"/>
                </a:lnTo>
                <a:lnTo>
                  <a:pt x="996" y="627"/>
                </a:lnTo>
                <a:lnTo>
                  <a:pt x="995" y="639"/>
                </a:lnTo>
                <a:lnTo>
                  <a:pt x="989" y="648"/>
                </a:lnTo>
                <a:lnTo>
                  <a:pt x="989" y="658"/>
                </a:lnTo>
                <a:lnTo>
                  <a:pt x="980" y="663"/>
                </a:lnTo>
                <a:lnTo>
                  <a:pt x="976" y="671"/>
                </a:lnTo>
                <a:lnTo>
                  <a:pt x="975" y="683"/>
                </a:lnTo>
                <a:lnTo>
                  <a:pt x="981" y="694"/>
                </a:lnTo>
                <a:lnTo>
                  <a:pt x="976" y="695"/>
                </a:lnTo>
                <a:lnTo>
                  <a:pt x="976" y="700"/>
                </a:lnTo>
                <a:lnTo>
                  <a:pt x="976" y="707"/>
                </a:lnTo>
                <a:lnTo>
                  <a:pt x="973" y="713"/>
                </a:lnTo>
                <a:lnTo>
                  <a:pt x="982" y="712"/>
                </a:lnTo>
                <a:lnTo>
                  <a:pt x="983" y="723"/>
                </a:lnTo>
                <a:lnTo>
                  <a:pt x="983" y="727"/>
                </a:lnTo>
                <a:lnTo>
                  <a:pt x="982" y="729"/>
                </a:lnTo>
                <a:lnTo>
                  <a:pt x="979" y="736"/>
                </a:lnTo>
                <a:lnTo>
                  <a:pt x="979" y="744"/>
                </a:lnTo>
                <a:lnTo>
                  <a:pt x="979" y="744"/>
                </a:lnTo>
                <a:lnTo>
                  <a:pt x="979" y="744"/>
                </a:lnTo>
                <a:lnTo>
                  <a:pt x="979" y="744"/>
                </a:lnTo>
                <a:lnTo>
                  <a:pt x="979" y="744"/>
                </a:lnTo>
                <a:lnTo>
                  <a:pt x="973" y="748"/>
                </a:lnTo>
                <a:lnTo>
                  <a:pt x="969" y="753"/>
                </a:lnTo>
                <a:lnTo>
                  <a:pt x="963" y="774"/>
                </a:lnTo>
                <a:lnTo>
                  <a:pt x="948" y="789"/>
                </a:lnTo>
                <a:lnTo>
                  <a:pt x="946" y="791"/>
                </a:lnTo>
                <a:lnTo>
                  <a:pt x="946" y="795"/>
                </a:lnTo>
                <a:lnTo>
                  <a:pt x="941" y="791"/>
                </a:lnTo>
                <a:lnTo>
                  <a:pt x="938" y="795"/>
                </a:lnTo>
                <a:lnTo>
                  <a:pt x="936" y="798"/>
                </a:lnTo>
                <a:lnTo>
                  <a:pt x="935" y="800"/>
                </a:lnTo>
                <a:lnTo>
                  <a:pt x="931" y="804"/>
                </a:lnTo>
                <a:lnTo>
                  <a:pt x="926" y="805"/>
                </a:lnTo>
                <a:lnTo>
                  <a:pt x="924" y="803"/>
                </a:lnTo>
                <a:lnTo>
                  <a:pt x="924" y="798"/>
                </a:lnTo>
                <a:lnTo>
                  <a:pt x="926" y="793"/>
                </a:lnTo>
                <a:lnTo>
                  <a:pt x="931" y="792"/>
                </a:lnTo>
                <a:lnTo>
                  <a:pt x="935" y="791"/>
                </a:lnTo>
                <a:lnTo>
                  <a:pt x="934" y="785"/>
                </a:lnTo>
                <a:lnTo>
                  <a:pt x="934" y="784"/>
                </a:lnTo>
                <a:lnTo>
                  <a:pt x="935" y="782"/>
                </a:lnTo>
                <a:lnTo>
                  <a:pt x="936" y="782"/>
                </a:lnTo>
                <a:lnTo>
                  <a:pt x="938" y="779"/>
                </a:lnTo>
                <a:lnTo>
                  <a:pt x="938" y="779"/>
                </a:lnTo>
                <a:lnTo>
                  <a:pt x="936" y="779"/>
                </a:lnTo>
                <a:lnTo>
                  <a:pt x="935" y="779"/>
                </a:lnTo>
                <a:lnTo>
                  <a:pt x="935" y="782"/>
                </a:lnTo>
                <a:lnTo>
                  <a:pt x="932" y="782"/>
                </a:lnTo>
                <a:lnTo>
                  <a:pt x="929" y="779"/>
                </a:lnTo>
                <a:lnTo>
                  <a:pt x="929" y="777"/>
                </a:lnTo>
                <a:lnTo>
                  <a:pt x="932" y="776"/>
                </a:lnTo>
                <a:lnTo>
                  <a:pt x="934" y="775"/>
                </a:lnTo>
                <a:lnTo>
                  <a:pt x="932" y="774"/>
                </a:lnTo>
                <a:lnTo>
                  <a:pt x="929" y="771"/>
                </a:lnTo>
                <a:lnTo>
                  <a:pt x="929" y="768"/>
                </a:lnTo>
                <a:lnTo>
                  <a:pt x="929" y="763"/>
                </a:lnTo>
                <a:lnTo>
                  <a:pt x="925" y="761"/>
                </a:lnTo>
                <a:lnTo>
                  <a:pt x="918" y="762"/>
                </a:lnTo>
                <a:lnTo>
                  <a:pt x="915" y="768"/>
                </a:lnTo>
                <a:lnTo>
                  <a:pt x="912" y="767"/>
                </a:lnTo>
                <a:lnTo>
                  <a:pt x="912" y="764"/>
                </a:lnTo>
                <a:lnTo>
                  <a:pt x="912" y="756"/>
                </a:lnTo>
                <a:lnTo>
                  <a:pt x="910" y="749"/>
                </a:lnTo>
                <a:lnTo>
                  <a:pt x="910" y="748"/>
                </a:lnTo>
                <a:lnTo>
                  <a:pt x="907" y="747"/>
                </a:lnTo>
                <a:lnTo>
                  <a:pt x="906" y="747"/>
                </a:lnTo>
                <a:lnTo>
                  <a:pt x="905" y="748"/>
                </a:lnTo>
                <a:lnTo>
                  <a:pt x="904" y="750"/>
                </a:lnTo>
                <a:lnTo>
                  <a:pt x="905" y="751"/>
                </a:lnTo>
                <a:lnTo>
                  <a:pt x="907" y="757"/>
                </a:lnTo>
                <a:lnTo>
                  <a:pt x="901" y="761"/>
                </a:lnTo>
                <a:lnTo>
                  <a:pt x="898" y="761"/>
                </a:lnTo>
                <a:lnTo>
                  <a:pt x="894" y="762"/>
                </a:lnTo>
                <a:lnTo>
                  <a:pt x="890" y="762"/>
                </a:lnTo>
                <a:lnTo>
                  <a:pt x="890" y="756"/>
                </a:lnTo>
                <a:lnTo>
                  <a:pt x="888" y="753"/>
                </a:lnTo>
                <a:lnTo>
                  <a:pt x="891" y="748"/>
                </a:lnTo>
                <a:lnTo>
                  <a:pt x="890" y="747"/>
                </a:lnTo>
                <a:lnTo>
                  <a:pt x="888" y="746"/>
                </a:lnTo>
                <a:lnTo>
                  <a:pt x="883" y="739"/>
                </a:lnTo>
                <a:lnTo>
                  <a:pt x="879" y="729"/>
                </a:lnTo>
                <a:lnTo>
                  <a:pt x="874" y="707"/>
                </a:lnTo>
                <a:lnTo>
                  <a:pt x="871" y="684"/>
                </a:lnTo>
                <a:lnTo>
                  <a:pt x="865" y="670"/>
                </a:lnTo>
                <a:lnTo>
                  <a:pt x="864" y="655"/>
                </a:lnTo>
                <a:lnTo>
                  <a:pt x="863" y="653"/>
                </a:lnTo>
                <a:lnTo>
                  <a:pt x="860" y="652"/>
                </a:lnTo>
                <a:lnTo>
                  <a:pt x="857" y="652"/>
                </a:lnTo>
                <a:lnTo>
                  <a:pt x="853" y="655"/>
                </a:lnTo>
                <a:lnTo>
                  <a:pt x="852" y="656"/>
                </a:lnTo>
                <a:lnTo>
                  <a:pt x="853" y="657"/>
                </a:lnTo>
                <a:lnTo>
                  <a:pt x="862" y="670"/>
                </a:lnTo>
                <a:lnTo>
                  <a:pt x="866" y="683"/>
                </a:lnTo>
                <a:lnTo>
                  <a:pt x="867" y="691"/>
                </a:lnTo>
                <a:lnTo>
                  <a:pt x="858" y="695"/>
                </a:lnTo>
                <a:lnTo>
                  <a:pt x="869" y="701"/>
                </a:lnTo>
                <a:lnTo>
                  <a:pt x="871" y="712"/>
                </a:lnTo>
                <a:lnTo>
                  <a:pt x="872" y="714"/>
                </a:lnTo>
                <a:lnTo>
                  <a:pt x="871" y="715"/>
                </a:lnTo>
                <a:lnTo>
                  <a:pt x="870" y="723"/>
                </a:lnTo>
                <a:lnTo>
                  <a:pt x="873" y="729"/>
                </a:lnTo>
                <a:lnTo>
                  <a:pt x="876" y="733"/>
                </a:lnTo>
                <a:lnTo>
                  <a:pt x="874" y="737"/>
                </a:lnTo>
                <a:lnTo>
                  <a:pt x="872" y="739"/>
                </a:lnTo>
                <a:lnTo>
                  <a:pt x="871" y="737"/>
                </a:lnTo>
                <a:lnTo>
                  <a:pt x="867" y="734"/>
                </a:lnTo>
                <a:lnTo>
                  <a:pt x="864" y="730"/>
                </a:lnTo>
                <a:lnTo>
                  <a:pt x="860" y="712"/>
                </a:lnTo>
                <a:lnTo>
                  <a:pt x="853" y="693"/>
                </a:lnTo>
                <a:lnTo>
                  <a:pt x="853" y="691"/>
                </a:lnTo>
                <a:lnTo>
                  <a:pt x="852" y="690"/>
                </a:lnTo>
                <a:lnTo>
                  <a:pt x="850" y="687"/>
                </a:lnTo>
                <a:lnTo>
                  <a:pt x="848" y="687"/>
                </a:lnTo>
                <a:lnTo>
                  <a:pt x="846" y="690"/>
                </a:lnTo>
                <a:lnTo>
                  <a:pt x="848" y="692"/>
                </a:lnTo>
                <a:lnTo>
                  <a:pt x="853" y="705"/>
                </a:lnTo>
                <a:lnTo>
                  <a:pt x="858" y="719"/>
                </a:lnTo>
                <a:lnTo>
                  <a:pt x="859" y="722"/>
                </a:lnTo>
                <a:lnTo>
                  <a:pt x="857" y="723"/>
                </a:lnTo>
                <a:lnTo>
                  <a:pt x="850" y="722"/>
                </a:lnTo>
                <a:lnTo>
                  <a:pt x="844" y="716"/>
                </a:lnTo>
                <a:lnTo>
                  <a:pt x="845" y="712"/>
                </a:lnTo>
                <a:lnTo>
                  <a:pt x="849" y="711"/>
                </a:lnTo>
                <a:lnTo>
                  <a:pt x="838" y="698"/>
                </a:lnTo>
                <a:lnTo>
                  <a:pt x="831" y="684"/>
                </a:lnTo>
                <a:lnTo>
                  <a:pt x="826" y="670"/>
                </a:lnTo>
                <a:lnTo>
                  <a:pt x="817" y="656"/>
                </a:lnTo>
                <a:lnTo>
                  <a:pt x="815" y="652"/>
                </a:lnTo>
                <a:lnTo>
                  <a:pt x="812" y="646"/>
                </a:lnTo>
                <a:lnTo>
                  <a:pt x="810" y="637"/>
                </a:lnTo>
                <a:lnTo>
                  <a:pt x="809" y="627"/>
                </a:lnTo>
                <a:lnTo>
                  <a:pt x="809" y="627"/>
                </a:lnTo>
                <a:lnTo>
                  <a:pt x="809" y="627"/>
                </a:lnTo>
                <a:lnTo>
                  <a:pt x="809" y="627"/>
                </a:lnTo>
                <a:lnTo>
                  <a:pt x="808" y="627"/>
                </a:lnTo>
                <a:lnTo>
                  <a:pt x="808" y="627"/>
                </a:lnTo>
                <a:lnTo>
                  <a:pt x="808" y="627"/>
                </a:lnTo>
                <a:lnTo>
                  <a:pt x="809" y="627"/>
                </a:lnTo>
                <a:lnTo>
                  <a:pt x="809" y="627"/>
                </a:lnTo>
                <a:lnTo>
                  <a:pt x="804" y="638"/>
                </a:lnTo>
                <a:lnTo>
                  <a:pt x="810" y="649"/>
                </a:lnTo>
                <a:lnTo>
                  <a:pt x="816" y="664"/>
                </a:lnTo>
                <a:lnTo>
                  <a:pt x="821" y="681"/>
                </a:lnTo>
                <a:lnTo>
                  <a:pt x="821" y="683"/>
                </a:lnTo>
                <a:lnTo>
                  <a:pt x="823" y="681"/>
                </a:lnTo>
                <a:lnTo>
                  <a:pt x="825" y="683"/>
                </a:lnTo>
                <a:lnTo>
                  <a:pt x="826" y="685"/>
                </a:lnTo>
                <a:lnTo>
                  <a:pt x="828" y="691"/>
                </a:lnTo>
                <a:lnTo>
                  <a:pt x="831" y="697"/>
                </a:lnTo>
                <a:lnTo>
                  <a:pt x="832" y="699"/>
                </a:lnTo>
                <a:lnTo>
                  <a:pt x="831" y="702"/>
                </a:lnTo>
                <a:lnTo>
                  <a:pt x="829" y="702"/>
                </a:lnTo>
                <a:lnTo>
                  <a:pt x="825" y="701"/>
                </a:lnTo>
                <a:lnTo>
                  <a:pt x="823" y="697"/>
                </a:lnTo>
                <a:lnTo>
                  <a:pt x="818" y="694"/>
                </a:lnTo>
                <a:lnTo>
                  <a:pt x="823" y="704"/>
                </a:lnTo>
                <a:lnTo>
                  <a:pt x="826" y="713"/>
                </a:lnTo>
                <a:lnTo>
                  <a:pt x="826" y="716"/>
                </a:lnTo>
                <a:lnTo>
                  <a:pt x="830" y="718"/>
                </a:lnTo>
                <a:lnTo>
                  <a:pt x="832" y="715"/>
                </a:lnTo>
                <a:lnTo>
                  <a:pt x="832" y="712"/>
                </a:lnTo>
                <a:lnTo>
                  <a:pt x="830" y="712"/>
                </a:lnTo>
                <a:lnTo>
                  <a:pt x="830" y="709"/>
                </a:lnTo>
                <a:lnTo>
                  <a:pt x="830" y="708"/>
                </a:lnTo>
                <a:lnTo>
                  <a:pt x="831" y="707"/>
                </a:lnTo>
                <a:lnTo>
                  <a:pt x="831" y="709"/>
                </a:lnTo>
                <a:lnTo>
                  <a:pt x="832" y="712"/>
                </a:lnTo>
                <a:lnTo>
                  <a:pt x="836" y="713"/>
                </a:lnTo>
                <a:lnTo>
                  <a:pt x="839" y="715"/>
                </a:lnTo>
                <a:lnTo>
                  <a:pt x="844" y="725"/>
                </a:lnTo>
                <a:lnTo>
                  <a:pt x="849" y="733"/>
                </a:lnTo>
                <a:lnTo>
                  <a:pt x="850" y="730"/>
                </a:lnTo>
                <a:lnTo>
                  <a:pt x="852" y="728"/>
                </a:lnTo>
                <a:lnTo>
                  <a:pt x="855" y="730"/>
                </a:lnTo>
                <a:lnTo>
                  <a:pt x="856" y="733"/>
                </a:lnTo>
                <a:lnTo>
                  <a:pt x="860" y="743"/>
                </a:lnTo>
                <a:lnTo>
                  <a:pt x="865" y="753"/>
                </a:lnTo>
                <a:lnTo>
                  <a:pt x="870" y="758"/>
                </a:lnTo>
                <a:lnTo>
                  <a:pt x="869" y="764"/>
                </a:lnTo>
                <a:lnTo>
                  <a:pt x="863" y="762"/>
                </a:lnTo>
                <a:lnTo>
                  <a:pt x="857" y="755"/>
                </a:lnTo>
                <a:lnTo>
                  <a:pt x="857" y="754"/>
                </a:lnTo>
                <a:lnTo>
                  <a:pt x="857" y="753"/>
                </a:lnTo>
                <a:lnTo>
                  <a:pt x="851" y="749"/>
                </a:lnTo>
                <a:lnTo>
                  <a:pt x="844" y="749"/>
                </a:lnTo>
                <a:lnTo>
                  <a:pt x="843" y="753"/>
                </a:lnTo>
                <a:lnTo>
                  <a:pt x="845" y="758"/>
                </a:lnTo>
                <a:lnTo>
                  <a:pt x="846" y="760"/>
                </a:lnTo>
                <a:lnTo>
                  <a:pt x="849" y="760"/>
                </a:lnTo>
                <a:lnTo>
                  <a:pt x="849" y="758"/>
                </a:lnTo>
                <a:lnTo>
                  <a:pt x="849" y="757"/>
                </a:lnTo>
                <a:lnTo>
                  <a:pt x="849" y="756"/>
                </a:lnTo>
                <a:lnTo>
                  <a:pt x="850" y="758"/>
                </a:lnTo>
                <a:lnTo>
                  <a:pt x="849" y="758"/>
                </a:lnTo>
                <a:lnTo>
                  <a:pt x="849" y="760"/>
                </a:lnTo>
                <a:lnTo>
                  <a:pt x="848" y="761"/>
                </a:lnTo>
                <a:lnTo>
                  <a:pt x="849" y="762"/>
                </a:lnTo>
                <a:lnTo>
                  <a:pt x="850" y="778"/>
                </a:lnTo>
                <a:lnTo>
                  <a:pt x="853" y="792"/>
                </a:lnTo>
                <a:lnTo>
                  <a:pt x="858" y="827"/>
                </a:lnTo>
                <a:lnTo>
                  <a:pt x="859" y="863"/>
                </a:lnTo>
                <a:lnTo>
                  <a:pt x="859" y="875"/>
                </a:lnTo>
                <a:lnTo>
                  <a:pt x="859" y="887"/>
                </a:lnTo>
                <a:lnTo>
                  <a:pt x="853" y="890"/>
                </a:lnTo>
                <a:lnTo>
                  <a:pt x="846" y="891"/>
                </a:lnTo>
                <a:lnTo>
                  <a:pt x="853" y="896"/>
                </a:lnTo>
                <a:lnTo>
                  <a:pt x="857" y="904"/>
                </a:lnTo>
                <a:lnTo>
                  <a:pt x="858" y="907"/>
                </a:lnTo>
                <a:lnTo>
                  <a:pt x="859" y="907"/>
                </a:lnTo>
                <a:lnTo>
                  <a:pt x="877" y="907"/>
                </a:lnTo>
                <a:lnTo>
                  <a:pt x="894" y="902"/>
                </a:lnTo>
                <a:lnTo>
                  <a:pt x="898" y="901"/>
                </a:lnTo>
                <a:lnTo>
                  <a:pt x="901" y="903"/>
                </a:lnTo>
                <a:lnTo>
                  <a:pt x="900" y="905"/>
                </a:lnTo>
                <a:lnTo>
                  <a:pt x="897" y="907"/>
                </a:lnTo>
                <a:lnTo>
                  <a:pt x="894" y="908"/>
                </a:lnTo>
                <a:lnTo>
                  <a:pt x="894" y="911"/>
                </a:lnTo>
                <a:lnTo>
                  <a:pt x="908" y="908"/>
                </a:lnTo>
                <a:lnTo>
                  <a:pt x="922" y="902"/>
                </a:lnTo>
                <a:lnTo>
                  <a:pt x="917" y="901"/>
                </a:lnTo>
                <a:lnTo>
                  <a:pt x="915" y="897"/>
                </a:lnTo>
                <a:lnTo>
                  <a:pt x="921" y="891"/>
                </a:lnTo>
                <a:lnTo>
                  <a:pt x="929" y="887"/>
                </a:lnTo>
                <a:lnTo>
                  <a:pt x="934" y="888"/>
                </a:lnTo>
                <a:lnTo>
                  <a:pt x="940" y="891"/>
                </a:lnTo>
                <a:lnTo>
                  <a:pt x="936" y="893"/>
                </a:lnTo>
                <a:lnTo>
                  <a:pt x="934" y="895"/>
                </a:lnTo>
                <a:lnTo>
                  <a:pt x="928" y="896"/>
                </a:lnTo>
                <a:lnTo>
                  <a:pt x="927" y="901"/>
                </a:lnTo>
                <a:lnTo>
                  <a:pt x="932" y="902"/>
                </a:lnTo>
                <a:lnTo>
                  <a:pt x="936" y="901"/>
                </a:lnTo>
                <a:lnTo>
                  <a:pt x="939" y="900"/>
                </a:lnTo>
                <a:lnTo>
                  <a:pt x="940" y="898"/>
                </a:lnTo>
                <a:lnTo>
                  <a:pt x="949" y="893"/>
                </a:lnTo>
                <a:lnTo>
                  <a:pt x="957" y="888"/>
                </a:lnTo>
                <a:lnTo>
                  <a:pt x="968" y="884"/>
                </a:lnTo>
                <a:lnTo>
                  <a:pt x="977" y="879"/>
                </a:lnTo>
                <a:lnTo>
                  <a:pt x="981" y="873"/>
                </a:lnTo>
                <a:lnTo>
                  <a:pt x="971" y="870"/>
                </a:lnTo>
                <a:lnTo>
                  <a:pt x="977" y="863"/>
                </a:lnTo>
                <a:lnTo>
                  <a:pt x="983" y="859"/>
                </a:lnTo>
                <a:lnTo>
                  <a:pt x="984" y="859"/>
                </a:lnTo>
                <a:lnTo>
                  <a:pt x="986" y="858"/>
                </a:lnTo>
                <a:lnTo>
                  <a:pt x="986" y="852"/>
                </a:lnTo>
                <a:lnTo>
                  <a:pt x="989" y="847"/>
                </a:lnTo>
                <a:lnTo>
                  <a:pt x="997" y="839"/>
                </a:lnTo>
                <a:lnTo>
                  <a:pt x="1004" y="831"/>
                </a:lnTo>
                <a:lnTo>
                  <a:pt x="1010" y="827"/>
                </a:lnTo>
                <a:lnTo>
                  <a:pt x="1015" y="823"/>
                </a:lnTo>
                <a:lnTo>
                  <a:pt x="1016" y="824"/>
                </a:lnTo>
                <a:lnTo>
                  <a:pt x="1018" y="824"/>
                </a:lnTo>
                <a:lnTo>
                  <a:pt x="1017" y="827"/>
                </a:lnTo>
                <a:lnTo>
                  <a:pt x="1016" y="830"/>
                </a:lnTo>
                <a:lnTo>
                  <a:pt x="1005" y="841"/>
                </a:lnTo>
                <a:lnTo>
                  <a:pt x="995" y="852"/>
                </a:lnTo>
                <a:lnTo>
                  <a:pt x="991" y="856"/>
                </a:lnTo>
                <a:lnTo>
                  <a:pt x="986" y="858"/>
                </a:lnTo>
                <a:lnTo>
                  <a:pt x="984" y="859"/>
                </a:lnTo>
                <a:lnTo>
                  <a:pt x="983" y="860"/>
                </a:lnTo>
                <a:lnTo>
                  <a:pt x="983" y="868"/>
                </a:lnTo>
                <a:lnTo>
                  <a:pt x="987" y="875"/>
                </a:lnTo>
                <a:lnTo>
                  <a:pt x="989" y="877"/>
                </a:lnTo>
                <a:lnTo>
                  <a:pt x="989" y="881"/>
                </a:lnTo>
                <a:lnTo>
                  <a:pt x="989" y="881"/>
                </a:lnTo>
                <a:lnTo>
                  <a:pt x="989" y="881"/>
                </a:lnTo>
                <a:lnTo>
                  <a:pt x="989" y="881"/>
                </a:lnTo>
                <a:lnTo>
                  <a:pt x="989" y="881"/>
                </a:lnTo>
                <a:lnTo>
                  <a:pt x="989" y="881"/>
                </a:lnTo>
                <a:lnTo>
                  <a:pt x="989" y="881"/>
                </a:lnTo>
                <a:lnTo>
                  <a:pt x="995" y="875"/>
                </a:lnTo>
                <a:lnTo>
                  <a:pt x="1003" y="874"/>
                </a:lnTo>
                <a:lnTo>
                  <a:pt x="1001" y="879"/>
                </a:lnTo>
                <a:lnTo>
                  <a:pt x="997" y="881"/>
                </a:lnTo>
                <a:lnTo>
                  <a:pt x="993" y="884"/>
                </a:lnTo>
                <a:lnTo>
                  <a:pt x="991" y="889"/>
                </a:lnTo>
                <a:lnTo>
                  <a:pt x="1004" y="883"/>
                </a:lnTo>
                <a:lnTo>
                  <a:pt x="1015" y="881"/>
                </a:lnTo>
                <a:lnTo>
                  <a:pt x="1017" y="880"/>
                </a:lnTo>
                <a:lnTo>
                  <a:pt x="1019" y="879"/>
                </a:lnTo>
                <a:lnTo>
                  <a:pt x="1023" y="876"/>
                </a:lnTo>
                <a:lnTo>
                  <a:pt x="1025" y="874"/>
                </a:lnTo>
                <a:lnTo>
                  <a:pt x="1015" y="874"/>
                </a:lnTo>
                <a:lnTo>
                  <a:pt x="1003" y="874"/>
                </a:lnTo>
                <a:lnTo>
                  <a:pt x="1021" y="860"/>
                </a:lnTo>
                <a:lnTo>
                  <a:pt x="1038" y="848"/>
                </a:lnTo>
                <a:lnTo>
                  <a:pt x="1050" y="845"/>
                </a:lnTo>
                <a:lnTo>
                  <a:pt x="1056" y="833"/>
                </a:lnTo>
                <a:lnTo>
                  <a:pt x="1060" y="824"/>
                </a:lnTo>
                <a:lnTo>
                  <a:pt x="1072" y="819"/>
                </a:lnTo>
                <a:lnTo>
                  <a:pt x="1083" y="814"/>
                </a:lnTo>
                <a:lnTo>
                  <a:pt x="1081" y="803"/>
                </a:lnTo>
                <a:lnTo>
                  <a:pt x="1080" y="798"/>
                </a:lnTo>
                <a:lnTo>
                  <a:pt x="1083" y="795"/>
                </a:lnTo>
                <a:lnTo>
                  <a:pt x="1087" y="788"/>
                </a:lnTo>
                <a:lnTo>
                  <a:pt x="1086" y="778"/>
                </a:lnTo>
                <a:lnTo>
                  <a:pt x="1086" y="778"/>
                </a:lnTo>
                <a:lnTo>
                  <a:pt x="1091" y="777"/>
                </a:lnTo>
                <a:lnTo>
                  <a:pt x="1092" y="774"/>
                </a:lnTo>
                <a:lnTo>
                  <a:pt x="1092" y="771"/>
                </a:lnTo>
                <a:lnTo>
                  <a:pt x="1090" y="771"/>
                </a:lnTo>
                <a:lnTo>
                  <a:pt x="1087" y="774"/>
                </a:lnTo>
                <a:lnTo>
                  <a:pt x="1086" y="777"/>
                </a:lnTo>
                <a:lnTo>
                  <a:pt x="1086" y="778"/>
                </a:lnTo>
                <a:lnTo>
                  <a:pt x="1086" y="778"/>
                </a:lnTo>
                <a:lnTo>
                  <a:pt x="1080" y="783"/>
                </a:lnTo>
                <a:lnTo>
                  <a:pt x="1076" y="790"/>
                </a:lnTo>
                <a:lnTo>
                  <a:pt x="1073" y="793"/>
                </a:lnTo>
                <a:lnTo>
                  <a:pt x="1070" y="793"/>
                </a:lnTo>
                <a:lnTo>
                  <a:pt x="1067" y="791"/>
                </a:lnTo>
                <a:lnTo>
                  <a:pt x="1070" y="788"/>
                </a:lnTo>
                <a:lnTo>
                  <a:pt x="1072" y="782"/>
                </a:lnTo>
                <a:lnTo>
                  <a:pt x="1074" y="775"/>
                </a:lnTo>
                <a:lnTo>
                  <a:pt x="1076" y="770"/>
                </a:lnTo>
                <a:lnTo>
                  <a:pt x="1074" y="767"/>
                </a:lnTo>
                <a:lnTo>
                  <a:pt x="1071" y="769"/>
                </a:lnTo>
                <a:lnTo>
                  <a:pt x="1070" y="774"/>
                </a:lnTo>
                <a:lnTo>
                  <a:pt x="1065" y="785"/>
                </a:lnTo>
                <a:lnTo>
                  <a:pt x="1056" y="793"/>
                </a:lnTo>
                <a:lnTo>
                  <a:pt x="1053" y="795"/>
                </a:lnTo>
                <a:lnTo>
                  <a:pt x="1052" y="793"/>
                </a:lnTo>
                <a:lnTo>
                  <a:pt x="1051" y="792"/>
                </a:lnTo>
                <a:lnTo>
                  <a:pt x="1052" y="790"/>
                </a:lnTo>
                <a:lnTo>
                  <a:pt x="1055" y="779"/>
                </a:lnTo>
                <a:lnTo>
                  <a:pt x="1060" y="769"/>
                </a:lnTo>
                <a:lnTo>
                  <a:pt x="1064" y="763"/>
                </a:lnTo>
                <a:lnTo>
                  <a:pt x="1070" y="761"/>
                </a:lnTo>
                <a:lnTo>
                  <a:pt x="1071" y="761"/>
                </a:lnTo>
                <a:lnTo>
                  <a:pt x="1071" y="761"/>
                </a:lnTo>
                <a:lnTo>
                  <a:pt x="1071" y="761"/>
                </a:lnTo>
                <a:lnTo>
                  <a:pt x="1070" y="761"/>
                </a:lnTo>
                <a:lnTo>
                  <a:pt x="1070" y="758"/>
                </a:lnTo>
                <a:lnTo>
                  <a:pt x="1070" y="757"/>
                </a:lnTo>
                <a:lnTo>
                  <a:pt x="1070" y="754"/>
                </a:lnTo>
                <a:lnTo>
                  <a:pt x="1070" y="751"/>
                </a:lnTo>
                <a:lnTo>
                  <a:pt x="1070" y="754"/>
                </a:lnTo>
                <a:lnTo>
                  <a:pt x="1070" y="757"/>
                </a:lnTo>
                <a:lnTo>
                  <a:pt x="1076" y="756"/>
                </a:lnTo>
                <a:lnTo>
                  <a:pt x="1079" y="751"/>
                </a:lnTo>
                <a:lnTo>
                  <a:pt x="1085" y="735"/>
                </a:lnTo>
                <a:lnTo>
                  <a:pt x="1091" y="718"/>
                </a:lnTo>
                <a:lnTo>
                  <a:pt x="1092" y="714"/>
                </a:lnTo>
                <a:lnTo>
                  <a:pt x="1092" y="711"/>
                </a:lnTo>
                <a:lnTo>
                  <a:pt x="1088" y="702"/>
                </a:lnTo>
                <a:lnTo>
                  <a:pt x="1084" y="695"/>
                </a:lnTo>
                <a:lnTo>
                  <a:pt x="1081" y="693"/>
                </a:lnTo>
                <a:lnTo>
                  <a:pt x="1083" y="691"/>
                </a:lnTo>
                <a:lnTo>
                  <a:pt x="1085" y="688"/>
                </a:lnTo>
                <a:lnTo>
                  <a:pt x="1086" y="686"/>
                </a:lnTo>
                <a:lnTo>
                  <a:pt x="1088" y="683"/>
                </a:lnTo>
                <a:lnTo>
                  <a:pt x="1087" y="680"/>
                </a:lnTo>
                <a:lnTo>
                  <a:pt x="1084" y="680"/>
                </a:lnTo>
                <a:lnTo>
                  <a:pt x="1081" y="684"/>
                </a:lnTo>
                <a:lnTo>
                  <a:pt x="1080" y="686"/>
                </a:lnTo>
                <a:lnTo>
                  <a:pt x="1079" y="688"/>
                </a:lnTo>
                <a:lnTo>
                  <a:pt x="1077" y="693"/>
                </a:lnTo>
                <a:lnTo>
                  <a:pt x="1072" y="695"/>
                </a:lnTo>
                <a:lnTo>
                  <a:pt x="1071" y="698"/>
                </a:lnTo>
                <a:lnTo>
                  <a:pt x="1072" y="700"/>
                </a:lnTo>
                <a:lnTo>
                  <a:pt x="1071" y="701"/>
                </a:lnTo>
                <a:lnTo>
                  <a:pt x="1070" y="702"/>
                </a:lnTo>
                <a:lnTo>
                  <a:pt x="1067" y="702"/>
                </a:lnTo>
                <a:lnTo>
                  <a:pt x="1065" y="702"/>
                </a:lnTo>
                <a:lnTo>
                  <a:pt x="1064" y="698"/>
                </a:lnTo>
                <a:lnTo>
                  <a:pt x="1063" y="692"/>
                </a:lnTo>
                <a:lnTo>
                  <a:pt x="1066" y="690"/>
                </a:lnTo>
                <a:lnTo>
                  <a:pt x="1065" y="685"/>
                </a:lnTo>
                <a:lnTo>
                  <a:pt x="1066" y="683"/>
                </a:lnTo>
                <a:lnTo>
                  <a:pt x="1066" y="681"/>
                </a:lnTo>
                <a:lnTo>
                  <a:pt x="1067" y="680"/>
                </a:lnTo>
                <a:lnTo>
                  <a:pt x="1067" y="680"/>
                </a:lnTo>
                <a:close/>
                <a:moveTo>
                  <a:pt x="809" y="716"/>
                </a:moveTo>
                <a:lnTo>
                  <a:pt x="809" y="716"/>
                </a:lnTo>
                <a:lnTo>
                  <a:pt x="808" y="718"/>
                </a:lnTo>
                <a:lnTo>
                  <a:pt x="808" y="718"/>
                </a:lnTo>
                <a:lnTo>
                  <a:pt x="808" y="718"/>
                </a:lnTo>
                <a:lnTo>
                  <a:pt x="802" y="716"/>
                </a:lnTo>
                <a:lnTo>
                  <a:pt x="797" y="712"/>
                </a:lnTo>
                <a:lnTo>
                  <a:pt x="794" y="706"/>
                </a:lnTo>
                <a:lnTo>
                  <a:pt x="789" y="701"/>
                </a:lnTo>
                <a:lnTo>
                  <a:pt x="789" y="701"/>
                </a:lnTo>
                <a:lnTo>
                  <a:pt x="789" y="701"/>
                </a:lnTo>
                <a:lnTo>
                  <a:pt x="784" y="684"/>
                </a:lnTo>
                <a:lnTo>
                  <a:pt x="777" y="667"/>
                </a:lnTo>
                <a:lnTo>
                  <a:pt x="769" y="646"/>
                </a:lnTo>
                <a:lnTo>
                  <a:pt x="754" y="630"/>
                </a:lnTo>
                <a:lnTo>
                  <a:pt x="755" y="627"/>
                </a:lnTo>
                <a:lnTo>
                  <a:pt x="756" y="622"/>
                </a:lnTo>
                <a:lnTo>
                  <a:pt x="759" y="620"/>
                </a:lnTo>
                <a:lnTo>
                  <a:pt x="763" y="620"/>
                </a:lnTo>
                <a:lnTo>
                  <a:pt x="766" y="621"/>
                </a:lnTo>
                <a:lnTo>
                  <a:pt x="767" y="624"/>
                </a:lnTo>
                <a:lnTo>
                  <a:pt x="768" y="628"/>
                </a:lnTo>
                <a:lnTo>
                  <a:pt x="773" y="629"/>
                </a:lnTo>
                <a:lnTo>
                  <a:pt x="776" y="632"/>
                </a:lnTo>
                <a:lnTo>
                  <a:pt x="777" y="638"/>
                </a:lnTo>
                <a:lnTo>
                  <a:pt x="784" y="645"/>
                </a:lnTo>
                <a:lnTo>
                  <a:pt x="791" y="643"/>
                </a:lnTo>
                <a:lnTo>
                  <a:pt x="793" y="644"/>
                </a:lnTo>
                <a:lnTo>
                  <a:pt x="794" y="646"/>
                </a:lnTo>
                <a:lnTo>
                  <a:pt x="797" y="657"/>
                </a:lnTo>
                <a:lnTo>
                  <a:pt x="804" y="663"/>
                </a:lnTo>
                <a:lnTo>
                  <a:pt x="804" y="663"/>
                </a:lnTo>
                <a:lnTo>
                  <a:pt x="804" y="663"/>
                </a:lnTo>
                <a:lnTo>
                  <a:pt x="804" y="663"/>
                </a:lnTo>
                <a:lnTo>
                  <a:pt x="808" y="677"/>
                </a:lnTo>
                <a:lnTo>
                  <a:pt x="814" y="688"/>
                </a:lnTo>
                <a:lnTo>
                  <a:pt x="815" y="691"/>
                </a:lnTo>
                <a:lnTo>
                  <a:pt x="818" y="691"/>
                </a:lnTo>
                <a:lnTo>
                  <a:pt x="818" y="690"/>
                </a:lnTo>
                <a:lnTo>
                  <a:pt x="818" y="687"/>
                </a:lnTo>
                <a:lnTo>
                  <a:pt x="812" y="674"/>
                </a:lnTo>
                <a:lnTo>
                  <a:pt x="805" y="663"/>
                </a:lnTo>
                <a:lnTo>
                  <a:pt x="802" y="651"/>
                </a:lnTo>
                <a:lnTo>
                  <a:pt x="796" y="641"/>
                </a:lnTo>
                <a:lnTo>
                  <a:pt x="793" y="635"/>
                </a:lnTo>
                <a:lnTo>
                  <a:pt x="800" y="631"/>
                </a:lnTo>
                <a:lnTo>
                  <a:pt x="793" y="631"/>
                </a:lnTo>
                <a:lnTo>
                  <a:pt x="788" y="627"/>
                </a:lnTo>
                <a:lnTo>
                  <a:pt x="794" y="625"/>
                </a:lnTo>
                <a:lnTo>
                  <a:pt x="795" y="620"/>
                </a:lnTo>
                <a:lnTo>
                  <a:pt x="795" y="616"/>
                </a:lnTo>
                <a:lnTo>
                  <a:pt x="790" y="615"/>
                </a:lnTo>
                <a:lnTo>
                  <a:pt x="787" y="617"/>
                </a:lnTo>
                <a:lnTo>
                  <a:pt x="786" y="622"/>
                </a:lnTo>
                <a:lnTo>
                  <a:pt x="783" y="618"/>
                </a:lnTo>
                <a:lnTo>
                  <a:pt x="784" y="615"/>
                </a:lnTo>
                <a:lnTo>
                  <a:pt x="782" y="614"/>
                </a:lnTo>
                <a:lnTo>
                  <a:pt x="781" y="610"/>
                </a:lnTo>
                <a:lnTo>
                  <a:pt x="780" y="607"/>
                </a:lnTo>
                <a:lnTo>
                  <a:pt x="782" y="606"/>
                </a:lnTo>
                <a:lnTo>
                  <a:pt x="783" y="608"/>
                </a:lnTo>
                <a:lnTo>
                  <a:pt x="781" y="610"/>
                </a:lnTo>
                <a:lnTo>
                  <a:pt x="782" y="614"/>
                </a:lnTo>
                <a:lnTo>
                  <a:pt x="784" y="615"/>
                </a:lnTo>
                <a:lnTo>
                  <a:pt x="787" y="611"/>
                </a:lnTo>
                <a:lnTo>
                  <a:pt x="791" y="609"/>
                </a:lnTo>
                <a:lnTo>
                  <a:pt x="794" y="607"/>
                </a:lnTo>
                <a:lnTo>
                  <a:pt x="794" y="602"/>
                </a:lnTo>
                <a:lnTo>
                  <a:pt x="793" y="599"/>
                </a:lnTo>
                <a:lnTo>
                  <a:pt x="788" y="599"/>
                </a:lnTo>
                <a:lnTo>
                  <a:pt x="788" y="599"/>
                </a:lnTo>
                <a:lnTo>
                  <a:pt x="787" y="599"/>
                </a:lnTo>
                <a:lnTo>
                  <a:pt x="787" y="593"/>
                </a:lnTo>
                <a:lnTo>
                  <a:pt x="789" y="589"/>
                </a:lnTo>
                <a:lnTo>
                  <a:pt x="807" y="607"/>
                </a:lnTo>
                <a:lnTo>
                  <a:pt x="817" y="630"/>
                </a:lnTo>
                <a:lnTo>
                  <a:pt x="818" y="627"/>
                </a:lnTo>
                <a:lnTo>
                  <a:pt x="821" y="625"/>
                </a:lnTo>
                <a:lnTo>
                  <a:pt x="826" y="624"/>
                </a:lnTo>
                <a:lnTo>
                  <a:pt x="828" y="620"/>
                </a:lnTo>
                <a:lnTo>
                  <a:pt x="816" y="617"/>
                </a:lnTo>
                <a:lnTo>
                  <a:pt x="814" y="606"/>
                </a:lnTo>
                <a:lnTo>
                  <a:pt x="814" y="604"/>
                </a:lnTo>
                <a:lnTo>
                  <a:pt x="814" y="604"/>
                </a:lnTo>
                <a:lnTo>
                  <a:pt x="819" y="600"/>
                </a:lnTo>
                <a:lnTo>
                  <a:pt x="826" y="599"/>
                </a:lnTo>
                <a:lnTo>
                  <a:pt x="826" y="596"/>
                </a:lnTo>
                <a:lnTo>
                  <a:pt x="826" y="594"/>
                </a:lnTo>
                <a:lnTo>
                  <a:pt x="826" y="596"/>
                </a:lnTo>
                <a:lnTo>
                  <a:pt x="826" y="599"/>
                </a:lnTo>
                <a:lnTo>
                  <a:pt x="826" y="599"/>
                </a:lnTo>
                <a:lnTo>
                  <a:pt x="826" y="600"/>
                </a:lnTo>
                <a:lnTo>
                  <a:pt x="828" y="602"/>
                </a:lnTo>
                <a:lnTo>
                  <a:pt x="829" y="606"/>
                </a:lnTo>
                <a:lnTo>
                  <a:pt x="821" y="604"/>
                </a:lnTo>
                <a:lnTo>
                  <a:pt x="814" y="606"/>
                </a:lnTo>
                <a:lnTo>
                  <a:pt x="816" y="617"/>
                </a:lnTo>
                <a:lnTo>
                  <a:pt x="828" y="620"/>
                </a:lnTo>
                <a:lnTo>
                  <a:pt x="836" y="623"/>
                </a:lnTo>
                <a:lnTo>
                  <a:pt x="841" y="616"/>
                </a:lnTo>
                <a:lnTo>
                  <a:pt x="844" y="618"/>
                </a:lnTo>
                <a:lnTo>
                  <a:pt x="848" y="622"/>
                </a:lnTo>
                <a:lnTo>
                  <a:pt x="848" y="614"/>
                </a:lnTo>
                <a:lnTo>
                  <a:pt x="843" y="606"/>
                </a:lnTo>
                <a:lnTo>
                  <a:pt x="837" y="597"/>
                </a:lnTo>
                <a:lnTo>
                  <a:pt x="836" y="587"/>
                </a:lnTo>
                <a:lnTo>
                  <a:pt x="839" y="588"/>
                </a:lnTo>
                <a:lnTo>
                  <a:pt x="843" y="592"/>
                </a:lnTo>
                <a:lnTo>
                  <a:pt x="846" y="597"/>
                </a:lnTo>
                <a:lnTo>
                  <a:pt x="853" y="600"/>
                </a:lnTo>
                <a:lnTo>
                  <a:pt x="853" y="600"/>
                </a:lnTo>
                <a:lnTo>
                  <a:pt x="853" y="600"/>
                </a:lnTo>
                <a:lnTo>
                  <a:pt x="860" y="597"/>
                </a:lnTo>
                <a:lnTo>
                  <a:pt x="866" y="603"/>
                </a:lnTo>
                <a:lnTo>
                  <a:pt x="867" y="604"/>
                </a:lnTo>
                <a:lnTo>
                  <a:pt x="870" y="604"/>
                </a:lnTo>
                <a:lnTo>
                  <a:pt x="873" y="603"/>
                </a:lnTo>
                <a:lnTo>
                  <a:pt x="874" y="607"/>
                </a:lnTo>
                <a:lnTo>
                  <a:pt x="874" y="611"/>
                </a:lnTo>
                <a:lnTo>
                  <a:pt x="870" y="615"/>
                </a:lnTo>
                <a:lnTo>
                  <a:pt x="866" y="616"/>
                </a:lnTo>
                <a:lnTo>
                  <a:pt x="864" y="620"/>
                </a:lnTo>
                <a:lnTo>
                  <a:pt x="865" y="625"/>
                </a:lnTo>
                <a:lnTo>
                  <a:pt x="864" y="630"/>
                </a:lnTo>
                <a:lnTo>
                  <a:pt x="858" y="623"/>
                </a:lnTo>
                <a:lnTo>
                  <a:pt x="859" y="616"/>
                </a:lnTo>
                <a:lnTo>
                  <a:pt x="859" y="613"/>
                </a:lnTo>
                <a:lnTo>
                  <a:pt x="857" y="610"/>
                </a:lnTo>
                <a:lnTo>
                  <a:pt x="852" y="606"/>
                </a:lnTo>
                <a:lnTo>
                  <a:pt x="853" y="600"/>
                </a:lnTo>
                <a:lnTo>
                  <a:pt x="853" y="600"/>
                </a:lnTo>
                <a:lnTo>
                  <a:pt x="855" y="596"/>
                </a:lnTo>
                <a:lnTo>
                  <a:pt x="857" y="594"/>
                </a:lnTo>
                <a:lnTo>
                  <a:pt x="859" y="592"/>
                </a:lnTo>
                <a:lnTo>
                  <a:pt x="857" y="589"/>
                </a:lnTo>
                <a:lnTo>
                  <a:pt x="853" y="585"/>
                </a:lnTo>
                <a:lnTo>
                  <a:pt x="853" y="579"/>
                </a:lnTo>
                <a:lnTo>
                  <a:pt x="863" y="582"/>
                </a:lnTo>
                <a:lnTo>
                  <a:pt x="873" y="579"/>
                </a:lnTo>
                <a:lnTo>
                  <a:pt x="876" y="579"/>
                </a:lnTo>
                <a:lnTo>
                  <a:pt x="879" y="579"/>
                </a:lnTo>
                <a:lnTo>
                  <a:pt x="879" y="580"/>
                </a:lnTo>
                <a:lnTo>
                  <a:pt x="879" y="581"/>
                </a:lnTo>
                <a:lnTo>
                  <a:pt x="885" y="587"/>
                </a:lnTo>
                <a:lnTo>
                  <a:pt x="884" y="596"/>
                </a:lnTo>
                <a:lnTo>
                  <a:pt x="884" y="599"/>
                </a:lnTo>
                <a:lnTo>
                  <a:pt x="886" y="600"/>
                </a:lnTo>
                <a:lnTo>
                  <a:pt x="891" y="600"/>
                </a:lnTo>
                <a:lnTo>
                  <a:pt x="890" y="606"/>
                </a:lnTo>
                <a:lnTo>
                  <a:pt x="890" y="607"/>
                </a:lnTo>
                <a:lnTo>
                  <a:pt x="892" y="609"/>
                </a:lnTo>
                <a:lnTo>
                  <a:pt x="893" y="609"/>
                </a:lnTo>
                <a:lnTo>
                  <a:pt x="895" y="608"/>
                </a:lnTo>
                <a:lnTo>
                  <a:pt x="897" y="607"/>
                </a:lnTo>
                <a:lnTo>
                  <a:pt x="895" y="604"/>
                </a:lnTo>
                <a:lnTo>
                  <a:pt x="894" y="601"/>
                </a:lnTo>
                <a:lnTo>
                  <a:pt x="895" y="596"/>
                </a:lnTo>
                <a:lnTo>
                  <a:pt x="895" y="582"/>
                </a:lnTo>
                <a:lnTo>
                  <a:pt x="891" y="569"/>
                </a:lnTo>
                <a:lnTo>
                  <a:pt x="890" y="568"/>
                </a:lnTo>
                <a:lnTo>
                  <a:pt x="887" y="567"/>
                </a:lnTo>
                <a:lnTo>
                  <a:pt x="887" y="567"/>
                </a:lnTo>
                <a:lnTo>
                  <a:pt x="887" y="567"/>
                </a:lnTo>
                <a:lnTo>
                  <a:pt x="887" y="567"/>
                </a:lnTo>
                <a:lnTo>
                  <a:pt x="887" y="562"/>
                </a:lnTo>
                <a:lnTo>
                  <a:pt x="890" y="558"/>
                </a:lnTo>
                <a:lnTo>
                  <a:pt x="895" y="564"/>
                </a:lnTo>
                <a:lnTo>
                  <a:pt x="897" y="572"/>
                </a:lnTo>
                <a:lnTo>
                  <a:pt x="897" y="575"/>
                </a:lnTo>
                <a:lnTo>
                  <a:pt x="901" y="575"/>
                </a:lnTo>
                <a:lnTo>
                  <a:pt x="905" y="568"/>
                </a:lnTo>
                <a:lnTo>
                  <a:pt x="901" y="560"/>
                </a:lnTo>
                <a:lnTo>
                  <a:pt x="914" y="554"/>
                </a:lnTo>
                <a:lnTo>
                  <a:pt x="918" y="540"/>
                </a:lnTo>
                <a:lnTo>
                  <a:pt x="922" y="546"/>
                </a:lnTo>
                <a:lnTo>
                  <a:pt x="932" y="543"/>
                </a:lnTo>
                <a:lnTo>
                  <a:pt x="935" y="539"/>
                </a:lnTo>
                <a:lnTo>
                  <a:pt x="935" y="534"/>
                </a:lnTo>
                <a:lnTo>
                  <a:pt x="934" y="532"/>
                </a:lnTo>
                <a:lnTo>
                  <a:pt x="933" y="531"/>
                </a:lnTo>
                <a:lnTo>
                  <a:pt x="931" y="532"/>
                </a:lnTo>
                <a:lnTo>
                  <a:pt x="928" y="531"/>
                </a:lnTo>
                <a:lnTo>
                  <a:pt x="929" y="529"/>
                </a:lnTo>
                <a:lnTo>
                  <a:pt x="932" y="526"/>
                </a:lnTo>
                <a:lnTo>
                  <a:pt x="941" y="524"/>
                </a:lnTo>
                <a:lnTo>
                  <a:pt x="952" y="524"/>
                </a:lnTo>
                <a:lnTo>
                  <a:pt x="952" y="524"/>
                </a:lnTo>
                <a:lnTo>
                  <a:pt x="953" y="519"/>
                </a:lnTo>
                <a:lnTo>
                  <a:pt x="959" y="518"/>
                </a:lnTo>
                <a:lnTo>
                  <a:pt x="961" y="518"/>
                </a:lnTo>
                <a:lnTo>
                  <a:pt x="962" y="516"/>
                </a:lnTo>
                <a:lnTo>
                  <a:pt x="973" y="502"/>
                </a:lnTo>
                <a:lnTo>
                  <a:pt x="984" y="488"/>
                </a:lnTo>
                <a:lnTo>
                  <a:pt x="986" y="487"/>
                </a:lnTo>
                <a:lnTo>
                  <a:pt x="988" y="488"/>
                </a:lnTo>
                <a:lnTo>
                  <a:pt x="990" y="492"/>
                </a:lnTo>
                <a:lnTo>
                  <a:pt x="993" y="497"/>
                </a:lnTo>
                <a:lnTo>
                  <a:pt x="988" y="503"/>
                </a:lnTo>
                <a:lnTo>
                  <a:pt x="989" y="510"/>
                </a:lnTo>
                <a:lnTo>
                  <a:pt x="986" y="506"/>
                </a:lnTo>
                <a:lnTo>
                  <a:pt x="982" y="503"/>
                </a:lnTo>
                <a:lnTo>
                  <a:pt x="979" y="508"/>
                </a:lnTo>
                <a:lnTo>
                  <a:pt x="975" y="512"/>
                </a:lnTo>
                <a:lnTo>
                  <a:pt x="971" y="520"/>
                </a:lnTo>
                <a:lnTo>
                  <a:pt x="974" y="529"/>
                </a:lnTo>
                <a:lnTo>
                  <a:pt x="975" y="532"/>
                </a:lnTo>
                <a:lnTo>
                  <a:pt x="973" y="533"/>
                </a:lnTo>
                <a:lnTo>
                  <a:pt x="964" y="533"/>
                </a:lnTo>
                <a:lnTo>
                  <a:pt x="959" y="538"/>
                </a:lnTo>
                <a:lnTo>
                  <a:pt x="955" y="540"/>
                </a:lnTo>
                <a:lnTo>
                  <a:pt x="952" y="540"/>
                </a:lnTo>
                <a:lnTo>
                  <a:pt x="950" y="544"/>
                </a:lnTo>
                <a:lnTo>
                  <a:pt x="948" y="545"/>
                </a:lnTo>
                <a:lnTo>
                  <a:pt x="946" y="545"/>
                </a:lnTo>
                <a:lnTo>
                  <a:pt x="946" y="543"/>
                </a:lnTo>
                <a:lnTo>
                  <a:pt x="948" y="540"/>
                </a:lnTo>
                <a:lnTo>
                  <a:pt x="950" y="540"/>
                </a:lnTo>
                <a:lnTo>
                  <a:pt x="953" y="538"/>
                </a:lnTo>
                <a:lnTo>
                  <a:pt x="955" y="536"/>
                </a:lnTo>
                <a:lnTo>
                  <a:pt x="957" y="529"/>
                </a:lnTo>
                <a:lnTo>
                  <a:pt x="952" y="524"/>
                </a:lnTo>
                <a:lnTo>
                  <a:pt x="952" y="524"/>
                </a:lnTo>
                <a:lnTo>
                  <a:pt x="945" y="537"/>
                </a:lnTo>
                <a:lnTo>
                  <a:pt x="934" y="547"/>
                </a:lnTo>
                <a:lnTo>
                  <a:pt x="925" y="555"/>
                </a:lnTo>
                <a:lnTo>
                  <a:pt x="924" y="568"/>
                </a:lnTo>
                <a:lnTo>
                  <a:pt x="924" y="574"/>
                </a:lnTo>
                <a:lnTo>
                  <a:pt x="927" y="579"/>
                </a:lnTo>
                <a:lnTo>
                  <a:pt x="928" y="578"/>
                </a:lnTo>
                <a:lnTo>
                  <a:pt x="929" y="576"/>
                </a:lnTo>
                <a:lnTo>
                  <a:pt x="929" y="573"/>
                </a:lnTo>
                <a:lnTo>
                  <a:pt x="931" y="571"/>
                </a:lnTo>
                <a:lnTo>
                  <a:pt x="932" y="567"/>
                </a:lnTo>
                <a:lnTo>
                  <a:pt x="935" y="567"/>
                </a:lnTo>
                <a:lnTo>
                  <a:pt x="938" y="569"/>
                </a:lnTo>
                <a:lnTo>
                  <a:pt x="936" y="573"/>
                </a:lnTo>
                <a:lnTo>
                  <a:pt x="939" y="574"/>
                </a:lnTo>
                <a:lnTo>
                  <a:pt x="940" y="576"/>
                </a:lnTo>
                <a:lnTo>
                  <a:pt x="939" y="576"/>
                </a:lnTo>
                <a:lnTo>
                  <a:pt x="939" y="578"/>
                </a:lnTo>
                <a:lnTo>
                  <a:pt x="936" y="575"/>
                </a:lnTo>
                <a:lnTo>
                  <a:pt x="936" y="573"/>
                </a:lnTo>
                <a:lnTo>
                  <a:pt x="933" y="575"/>
                </a:lnTo>
                <a:lnTo>
                  <a:pt x="929" y="576"/>
                </a:lnTo>
                <a:lnTo>
                  <a:pt x="928" y="578"/>
                </a:lnTo>
                <a:lnTo>
                  <a:pt x="928" y="579"/>
                </a:lnTo>
                <a:lnTo>
                  <a:pt x="927" y="585"/>
                </a:lnTo>
                <a:lnTo>
                  <a:pt x="929" y="588"/>
                </a:lnTo>
                <a:lnTo>
                  <a:pt x="936" y="590"/>
                </a:lnTo>
                <a:lnTo>
                  <a:pt x="938" y="597"/>
                </a:lnTo>
                <a:lnTo>
                  <a:pt x="942" y="594"/>
                </a:lnTo>
                <a:lnTo>
                  <a:pt x="941" y="588"/>
                </a:lnTo>
                <a:lnTo>
                  <a:pt x="941" y="586"/>
                </a:lnTo>
                <a:lnTo>
                  <a:pt x="943" y="583"/>
                </a:lnTo>
                <a:lnTo>
                  <a:pt x="946" y="585"/>
                </a:lnTo>
                <a:lnTo>
                  <a:pt x="947" y="588"/>
                </a:lnTo>
                <a:lnTo>
                  <a:pt x="947" y="594"/>
                </a:lnTo>
                <a:lnTo>
                  <a:pt x="950" y="599"/>
                </a:lnTo>
                <a:lnTo>
                  <a:pt x="955" y="597"/>
                </a:lnTo>
                <a:lnTo>
                  <a:pt x="960" y="593"/>
                </a:lnTo>
                <a:lnTo>
                  <a:pt x="962" y="590"/>
                </a:lnTo>
                <a:lnTo>
                  <a:pt x="962" y="587"/>
                </a:lnTo>
                <a:lnTo>
                  <a:pt x="962" y="579"/>
                </a:lnTo>
                <a:lnTo>
                  <a:pt x="963" y="572"/>
                </a:lnTo>
                <a:lnTo>
                  <a:pt x="961" y="562"/>
                </a:lnTo>
                <a:lnTo>
                  <a:pt x="955" y="555"/>
                </a:lnTo>
                <a:lnTo>
                  <a:pt x="953" y="557"/>
                </a:lnTo>
                <a:lnTo>
                  <a:pt x="952" y="557"/>
                </a:lnTo>
                <a:lnTo>
                  <a:pt x="952" y="558"/>
                </a:lnTo>
                <a:lnTo>
                  <a:pt x="950" y="559"/>
                </a:lnTo>
                <a:lnTo>
                  <a:pt x="947" y="565"/>
                </a:lnTo>
                <a:lnTo>
                  <a:pt x="942" y="566"/>
                </a:lnTo>
                <a:lnTo>
                  <a:pt x="940" y="562"/>
                </a:lnTo>
                <a:lnTo>
                  <a:pt x="940" y="557"/>
                </a:lnTo>
                <a:lnTo>
                  <a:pt x="940" y="551"/>
                </a:lnTo>
                <a:lnTo>
                  <a:pt x="942" y="546"/>
                </a:lnTo>
                <a:lnTo>
                  <a:pt x="945" y="553"/>
                </a:lnTo>
                <a:lnTo>
                  <a:pt x="950" y="557"/>
                </a:lnTo>
                <a:lnTo>
                  <a:pt x="953" y="555"/>
                </a:lnTo>
                <a:lnTo>
                  <a:pt x="955" y="555"/>
                </a:lnTo>
                <a:lnTo>
                  <a:pt x="957" y="548"/>
                </a:lnTo>
                <a:lnTo>
                  <a:pt x="961" y="543"/>
                </a:lnTo>
                <a:lnTo>
                  <a:pt x="962" y="547"/>
                </a:lnTo>
                <a:lnTo>
                  <a:pt x="964" y="551"/>
                </a:lnTo>
                <a:lnTo>
                  <a:pt x="968" y="548"/>
                </a:lnTo>
                <a:lnTo>
                  <a:pt x="969" y="545"/>
                </a:lnTo>
                <a:lnTo>
                  <a:pt x="975" y="537"/>
                </a:lnTo>
                <a:lnTo>
                  <a:pt x="981" y="530"/>
                </a:lnTo>
                <a:lnTo>
                  <a:pt x="987" y="520"/>
                </a:lnTo>
                <a:lnTo>
                  <a:pt x="989" y="510"/>
                </a:lnTo>
                <a:lnTo>
                  <a:pt x="994" y="511"/>
                </a:lnTo>
                <a:lnTo>
                  <a:pt x="996" y="508"/>
                </a:lnTo>
                <a:lnTo>
                  <a:pt x="997" y="504"/>
                </a:lnTo>
                <a:lnTo>
                  <a:pt x="1000" y="501"/>
                </a:lnTo>
                <a:lnTo>
                  <a:pt x="1009" y="490"/>
                </a:lnTo>
                <a:lnTo>
                  <a:pt x="1011" y="475"/>
                </a:lnTo>
                <a:lnTo>
                  <a:pt x="1011" y="473"/>
                </a:lnTo>
                <a:lnTo>
                  <a:pt x="1012" y="470"/>
                </a:lnTo>
                <a:lnTo>
                  <a:pt x="1016" y="463"/>
                </a:lnTo>
                <a:lnTo>
                  <a:pt x="1015" y="456"/>
                </a:lnTo>
                <a:lnTo>
                  <a:pt x="1010" y="460"/>
                </a:lnTo>
                <a:lnTo>
                  <a:pt x="1005" y="462"/>
                </a:lnTo>
                <a:lnTo>
                  <a:pt x="1004" y="455"/>
                </a:lnTo>
                <a:lnTo>
                  <a:pt x="1000" y="449"/>
                </a:lnTo>
                <a:lnTo>
                  <a:pt x="993" y="442"/>
                </a:lnTo>
                <a:lnTo>
                  <a:pt x="988" y="434"/>
                </a:lnTo>
                <a:lnTo>
                  <a:pt x="988" y="433"/>
                </a:lnTo>
                <a:lnTo>
                  <a:pt x="987" y="433"/>
                </a:lnTo>
                <a:lnTo>
                  <a:pt x="984" y="433"/>
                </a:lnTo>
                <a:lnTo>
                  <a:pt x="984" y="435"/>
                </a:lnTo>
                <a:lnTo>
                  <a:pt x="983" y="439"/>
                </a:lnTo>
                <a:lnTo>
                  <a:pt x="983" y="443"/>
                </a:lnTo>
                <a:lnTo>
                  <a:pt x="987" y="443"/>
                </a:lnTo>
                <a:lnTo>
                  <a:pt x="988" y="446"/>
                </a:lnTo>
                <a:lnTo>
                  <a:pt x="988" y="450"/>
                </a:lnTo>
                <a:lnTo>
                  <a:pt x="987" y="455"/>
                </a:lnTo>
                <a:lnTo>
                  <a:pt x="984" y="455"/>
                </a:lnTo>
                <a:lnTo>
                  <a:pt x="983" y="453"/>
                </a:lnTo>
                <a:lnTo>
                  <a:pt x="983" y="448"/>
                </a:lnTo>
                <a:lnTo>
                  <a:pt x="983" y="443"/>
                </a:lnTo>
                <a:lnTo>
                  <a:pt x="980" y="443"/>
                </a:lnTo>
                <a:lnTo>
                  <a:pt x="979" y="447"/>
                </a:lnTo>
                <a:lnTo>
                  <a:pt x="976" y="454"/>
                </a:lnTo>
                <a:lnTo>
                  <a:pt x="971" y="460"/>
                </a:lnTo>
                <a:lnTo>
                  <a:pt x="964" y="469"/>
                </a:lnTo>
                <a:lnTo>
                  <a:pt x="956" y="477"/>
                </a:lnTo>
                <a:lnTo>
                  <a:pt x="957" y="470"/>
                </a:lnTo>
                <a:lnTo>
                  <a:pt x="962" y="466"/>
                </a:lnTo>
                <a:lnTo>
                  <a:pt x="967" y="452"/>
                </a:lnTo>
                <a:lnTo>
                  <a:pt x="974" y="439"/>
                </a:lnTo>
                <a:lnTo>
                  <a:pt x="979" y="428"/>
                </a:lnTo>
                <a:lnTo>
                  <a:pt x="979" y="418"/>
                </a:lnTo>
                <a:lnTo>
                  <a:pt x="977" y="416"/>
                </a:lnTo>
                <a:lnTo>
                  <a:pt x="974" y="416"/>
                </a:lnTo>
                <a:lnTo>
                  <a:pt x="970" y="419"/>
                </a:lnTo>
                <a:lnTo>
                  <a:pt x="968" y="423"/>
                </a:lnTo>
                <a:lnTo>
                  <a:pt x="967" y="425"/>
                </a:lnTo>
                <a:lnTo>
                  <a:pt x="966" y="425"/>
                </a:lnTo>
                <a:lnTo>
                  <a:pt x="957" y="423"/>
                </a:lnTo>
                <a:lnTo>
                  <a:pt x="953" y="429"/>
                </a:lnTo>
                <a:lnTo>
                  <a:pt x="952" y="434"/>
                </a:lnTo>
                <a:lnTo>
                  <a:pt x="955" y="439"/>
                </a:lnTo>
                <a:lnTo>
                  <a:pt x="957" y="442"/>
                </a:lnTo>
                <a:lnTo>
                  <a:pt x="957" y="447"/>
                </a:lnTo>
                <a:lnTo>
                  <a:pt x="956" y="448"/>
                </a:lnTo>
                <a:lnTo>
                  <a:pt x="954" y="448"/>
                </a:lnTo>
                <a:lnTo>
                  <a:pt x="947" y="443"/>
                </a:lnTo>
                <a:lnTo>
                  <a:pt x="945" y="435"/>
                </a:lnTo>
                <a:lnTo>
                  <a:pt x="946" y="430"/>
                </a:lnTo>
                <a:lnTo>
                  <a:pt x="946" y="425"/>
                </a:lnTo>
                <a:lnTo>
                  <a:pt x="947" y="421"/>
                </a:lnTo>
                <a:lnTo>
                  <a:pt x="950" y="420"/>
                </a:lnTo>
                <a:lnTo>
                  <a:pt x="955" y="420"/>
                </a:lnTo>
                <a:lnTo>
                  <a:pt x="959" y="418"/>
                </a:lnTo>
                <a:lnTo>
                  <a:pt x="959" y="413"/>
                </a:lnTo>
                <a:lnTo>
                  <a:pt x="955" y="408"/>
                </a:lnTo>
                <a:lnTo>
                  <a:pt x="946" y="398"/>
                </a:lnTo>
                <a:lnTo>
                  <a:pt x="939" y="384"/>
                </a:lnTo>
                <a:lnTo>
                  <a:pt x="936" y="380"/>
                </a:lnTo>
                <a:lnTo>
                  <a:pt x="931" y="378"/>
                </a:lnTo>
                <a:lnTo>
                  <a:pt x="925" y="376"/>
                </a:lnTo>
                <a:lnTo>
                  <a:pt x="919" y="377"/>
                </a:lnTo>
                <a:lnTo>
                  <a:pt x="921" y="370"/>
                </a:lnTo>
                <a:lnTo>
                  <a:pt x="928" y="371"/>
                </a:lnTo>
                <a:lnTo>
                  <a:pt x="934" y="373"/>
                </a:lnTo>
                <a:lnTo>
                  <a:pt x="936" y="366"/>
                </a:lnTo>
                <a:lnTo>
                  <a:pt x="936" y="360"/>
                </a:lnTo>
                <a:lnTo>
                  <a:pt x="940" y="356"/>
                </a:lnTo>
                <a:lnTo>
                  <a:pt x="942" y="359"/>
                </a:lnTo>
                <a:lnTo>
                  <a:pt x="946" y="363"/>
                </a:lnTo>
                <a:lnTo>
                  <a:pt x="946" y="353"/>
                </a:lnTo>
                <a:lnTo>
                  <a:pt x="942" y="345"/>
                </a:lnTo>
                <a:lnTo>
                  <a:pt x="935" y="338"/>
                </a:lnTo>
                <a:lnTo>
                  <a:pt x="929" y="330"/>
                </a:lnTo>
                <a:lnTo>
                  <a:pt x="924" y="322"/>
                </a:lnTo>
                <a:lnTo>
                  <a:pt x="913" y="322"/>
                </a:lnTo>
                <a:lnTo>
                  <a:pt x="912" y="321"/>
                </a:lnTo>
                <a:lnTo>
                  <a:pt x="911" y="318"/>
                </a:lnTo>
                <a:lnTo>
                  <a:pt x="914" y="311"/>
                </a:lnTo>
                <a:lnTo>
                  <a:pt x="912" y="302"/>
                </a:lnTo>
                <a:lnTo>
                  <a:pt x="926" y="313"/>
                </a:lnTo>
                <a:lnTo>
                  <a:pt x="934" y="323"/>
                </a:lnTo>
                <a:lnTo>
                  <a:pt x="939" y="330"/>
                </a:lnTo>
                <a:lnTo>
                  <a:pt x="943" y="337"/>
                </a:lnTo>
                <a:lnTo>
                  <a:pt x="947" y="339"/>
                </a:lnTo>
                <a:lnTo>
                  <a:pt x="950" y="341"/>
                </a:lnTo>
                <a:lnTo>
                  <a:pt x="952" y="348"/>
                </a:lnTo>
                <a:lnTo>
                  <a:pt x="953" y="355"/>
                </a:lnTo>
                <a:lnTo>
                  <a:pt x="956" y="356"/>
                </a:lnTo>
                <a:lnTo>
                  <a:pt x="960" y="358"/>
                </a:lnTo>
                <a:lnTo>
                  <a:pt x="956" y="356"/>
                </a:lnTo>
                <a:lnTo>
                  <a:pt x="953" y="355"/>
                </a:lnTo>
                <a:lnTo>
                  <a:pt x="953" y="362"/>
                </a:lnTo>
                <a:lnTo>
                  <a:pt x="948" y="367"/>
                </a:lnTo>
                <a:lnTo>
                  <a:pt x="945" y="376"/>
                </a:lnTo>
                <a:lnTo>
                  <a:pt x="946" y="385"/>
                </a:lnTo>
                <a:lnTo>
                  <a:pt x="953" y="394"/>
                </a:lnTo>
                <a:lnTo>
                  <a:pt x="959" y="405"/>
                </a:lnTo>
                <a:lnTo>
                  <a:pt x="962" y="408"/>
                </a:lnTo>
                <a:lnTo>
                  <a:pt x="967" y="408"/>
                </a:lnTo>
                <a:lnTo>
                  <a:pt x="976" y="395"/>
                </a:lnTo>
                <a:lnTo>
                  <a:pt x="976" y="379"/>
                </a:lnTo>
                <a:lnTo>
                  <a:pt x="974" y="377"/>
                </a:lnTo>
                <a:lnTo>
                  <a:pt x="974" y="373"/>
                </a:lnTo>
                <a:lnTo>
                  <a:pt x="979" y="373"/>
                </a:lnTo>
                <a:lnTo>
                  <a:pt x="981" y="376"/>
                </a:lnTo>
                <a:lnTo>
                  <a:pt x="986" y="377"/>
                </a:lnTo>
                <a:lnTo>
                  <a:pt x="989" y="373"/>
                </a:lnTo>
                <a:lnTo>
                  <a:pt x="993" y="363"/>
                </a:lnTo>
                <a:lnTo>
                  <a:pt x="995" y="351"/>
                </a:lnTo>
                <a:lnTo>
                  <a:pt x="1001" y="356"/>
                </a:lnTo>
                <a:lnTo>
                  <a:pt x="1001" y="364"/>
                </a:lnTo>
                <a:lnTo>
                  <a:pt x="998" y="370"/>
                </a:lnTo>
                <a:lnTo>
                  <a:pt x="995" y="376"/>
                </a:lnTo>
                <a:lnTo>
                  <a:pt x="991" y="385"/>
                </a:lnTo>
                <a:lnTo>
                  <a:pt x="994" y="394"/>
                </a:lnTo>
                <a:lnTo>
                  <a:pt x="989" y="393"/>
                </a:lnTo>
                <a:lnTo>
                  <a:pt x="984" y="394"/>
                </a:lnTo>
                <a:lnTo>
                  <a:pt x="983" y="400"/>
                </a:lnTo>
                <a:lnTo>
                  <a:pt x="988" y="404"/>
                </a:lnTo>
                <a:lnTo>
                  <a:pt x="989" y="406"/>
                </a:lnTo>
                <a:lnTo>
                  <a:pt x="989" y="409"/>
                </a:lnTo>
                <a:lnTo>
                  <a:pt x="987" y="418"/>
                </a:lnTo>
                <a:lnTo>
                  <a:pt x="986" y="425"/>
                </a:lnTo>
                <a:lnTo>
                  <a:pt x="986" y="425"/>
                </a:lnTo>
                <a:lnTo>
                  <a:pt x="986" y="426"/>
                </a:lnTo>
                <a:lnTo>
                  <a:pt x="986" y="426"/>
                </a:lnTo>
                <a:lnTo>
                  <a:pt x="986" y="426"/>
                </a:lnTo>
                <a:lnTo>
                  <a:pt x="986" y="425"/>
                </a:lnTo>
                <a:lnTo>
                  <a:pt x="986" y="425"/>
                </a:lnTo>
                <a:lnTo>
                  <a:pt x="993" y="418"/>
                </a:lnTo>
                <a:lnTo>
                  <a:pt x="995" y="407"/>
                </a:lnTo>
                <a:lnTo>
                  <a:pt x="994" y="401"/>
                </a:lnTo>
                <a:lnTo>
                  <a:pt x="998" y="395"/>
                </a:lnTo>
                <a:lnTo>
                  <a:pt x="1003" y="405"/>
                </a:lnTo>
                <a:lnTo>
                  <a:pt x="1002" y="414"/>
                </a:lnTo>
                <a:lnTo>
                  <a:pt x="1002" y="415"/>
                </a:lnTo>
                <a:lnTo>
                  <a:pt x="1002" y="416"/>
                </a:lnTo>
                <a:lnTo>
                  <a:pt x="1010" y="428"/>
                </a:lnTo>
                <a:lnTo>
                  <a:pt x="1016" y="441"/>
                </a:lnTo>
                <a:lnTo>
                  <a:pt x="1018" y="437"/>
                </a:lnTo>
                <a:lnTo>
                  <a:pt x="1022" y="437"/>
                </a:lnTo>
                <a:lnTo>
                  <a:pt x="1022" y="437"/>
                </a:lnTo>
                <a:lnTo>
                  <a:pt x="1022" y="437"/>
                </a:lnTo>
                <a:lnTo>
                  <a:pt x="1022" y="437"/>
                </a:lnTo>
                <a:lnTo>
                  <a:pt x="1022" y="437"/>
                </a:lnTo>
                <a:lnTo>
                  <a:pt x="1022" y="437"/>
                </a:lnTo>
                <a:lnTo>
                  <a:pt x="1021" y="433"/>
                </a:lnTo>
                <a:lnTo>
                  <a:pt x="1017" y="429"/>
                </a:lnTo>
                <a:lnTo>
                  <a:pt x="1021" y="427"/>
                </a:lnTo>
                <a:lnTo>
                  <a:pt x="1025" y="427"/>
                </a:lnTo>
                <a:lnTo>
                  <a:pt x="1026" y="425"/>
                </a:lnTo>
                <a:lnTo>
                  <a:pt x="1026" y="423"/>
                </a:lnTo>
                <a:lnTo>
                  <a:pt x="1026" y="421"/>
                </a:lnTo>
                <a:lnTo>
                  <a:pt x="1024" y="420"/>
                </a:lnTo>
                <a:lnTo>
                  <a:pt x="1017" y="418"/>
                </a:lnTo>
                <a:lnTo>
                  <a:pt x="1016" y="409"/>
                </a:lnTo>
                <a:lnTo>
                  <a:pt x="1016" y="409"/>
                </a:lnTo>
                <a:lnTo>
                  <a:pt x="1016" y="408"/>
                </a:lnTo>
                <a:lnTo>
                  <a:pt x="1019" y="397"/>
                </a:lnTo>
                <a:lnTo>
                  <a:pt x="1012" y="387"/>
                </a:lnTo>
                <a:lnTo>
                  <a:pt x="1011" y="387"/>
                </a:lnTo>
                <a:lnTo>
                  <a:pt x="1011" y="387"/>
                </a:lnTo>
                <a:lnTo>
                  <a:pt x="1008" y="387"/>
                </a:lnTo>
                <a:lnTo>
                  <a:pt x="1005" y="388"/>
                </a:lnTo>
                <a:lnTo>
                  <a:pt x="1000" y="388"/>
                </a:lnTo>
                <a:lnTo>
                  <a:pt x="995" y="385"/>
                </a:lnTo>
                <a:lnTo>
                  <a:pt x="997" y="383"/>
                </a:lnTo>
                <a:lnTo>
                  <a:pt x="1001" y="381"/>
                </a:lnTo>
                <a:lnTo>
                  <a:pt x="1004" y="377"/>
                </a:lnTo>
                <a:lnTo>
                  <a:pt x="1010" y="377"/>
                </a:lnTo>
                <a:lnTo>
                  <a:pt x="1011" y="381"/>
                </a:lnTo>
                <a:lnTo>
                  <a:pt x="1011" y="387"/>
                </a:lnTo>
                <a:lnTo>
                  <a:pt x="1011" y="387"/>
                </a:lnTo>
                <a:lnTo>
                  <a:pt x="1012" y="387"/>
                </a:lnTo>
                <a:lnTo>
                  <a:pt x="1014" y="386"/>
                </a:lnTo>
                <a:lnTo>
                  <a:pt x="1016" y="385"/>
                </a:lnTo>
                <a:lnTo>
                  <a:pt x="1018" y="380"/>
                </a:lnTo>
                <a:lnTo>
                  <a:pt x="1022" y="376"/>
                </a:lnTo>
                <a:lnTo>
                  <a:pt x="1023" y="373"/>
                </a:lnTo>
                <a:lnTo>
                  <a:pt x="1025" y="373"/>
                </a:lnTo>
                <a:lnTo>
                  <a:pt x="1026" y="372"/>
                </a:lnTo>
                <a:lnTo>
                  <a:pt x="1026" y="371"/>
                </a:lnTo>
                <a:lnTo>
                  <a:pt x="1026" y="367"/>
                </a:lnTo>
                <a:lnTo>
                  <a:pt x="1029" y="366"/>
                </a:lnTo>
                <a:lnTo>
                  <a:pt x="1032" y="367"/>
                </a:lnTo>
                <a:lnTo>
                  <a:pt x="1032" y="371"/>
                </a:lnTo>
                <a:lnTo>
                  <a:pt x="1030" y="371"/>
                </a:lnTo>
                <a:lnTo>
                  <a:pt x="1026" y="371"/>
                </a:lnTo>
                <a:lnTo>
                  <a:pt x="1026" y="372"/>
                </a:lnTo>
                <a:lnTo>
                  <a:pt x="1025" y="373"/>
                </a:lnTo>
                <a:lnTo>
                  <a:pt x="1024" y="376"/>
                </a:lnTo>
                <a:lnTo>
                  <a:pt x="1022" y="376"/>
                </a:lnTo>
                <a:lnTo>
                  <a:pt x="1018" y="380"/>
                </a:lnTo>
                <a:lnTo>
                  <a:pt x="1016" y="385"/>
                </a:lnTo>
                <a:lnTo>
                  <a:pt x="1017" y="387"/>
                </a:lnTo>
                <a:lnTo>
                  <a:pt x="1019" y="388"/>
                </a:lnTo>
                <a:lnTo>
                  <a:pt x="1026" y="387"/>
                </a:lnTo>
                <a:lnTo>
                  <a:pt x="1026" y="394"/>
                </a:lnTo>
                <a:lnTo>
                  <a:pt x="1028" y="397"/>
                </a:lnTo>
                <a:lnTo>
                  <a:pt x="1029" y="399"/>
                </a:lnTo>
                <a:lnTo>
                  <a:pt x="1032" y="398"/>
                </a:lnTo>
                <a:lnTo>
                  <a:pt x="1033" y="395"/>
                </a:lnTo>
                <a:lnTo>
                  <a:pt x="1035" y="394"/>
                </a:lnTo>
                <a:lnTo>
                  <a:pt x="1036" y="392"/>
                </a:lnTo>
                <a:lnTo>
                  <a:pt x="1037" y="392"/>
                </a:lnTo>
                <a:lnTo>
                  <a:pt x="1037" y="392"/>
                </a:lnTo>
                <a:lnTo>
                  <a:pt x="1038" y="401"/>
                </a:lnTo>
                <a:lnTo>
                  <a:pt x="1037" y="412"/>
                </a:lnTo>
                <a:lnTo>
                  <a:pt x="1037" y="414"/>
                </a:lnTo>
                <a:lnTo>
                  <a:pt x="1040" y="416"/>
                </a:lnTo>
                <a:lnTo>
                  <a:pt x="1042" y="416"/>
                </a:lnTo>
                <a:lnTo>
                  <a:pt x="1043" y="415"/>
                </a:lnTo>
                <a:lnTo>
                  <a:pt x="1044" y="411"/>
                </a:lnTo>
                <a:lnTo>
                  <a:pt x="1048" y="411"/>
                </a:lnTo>
                <a:lnTo>
                  <a:pt x="1049" y="414"/>
                </a:lnTo>
                <a:lnTo>
                  <a:pt x="1046" y="418"/>
                </a:lnTo>
                <a:lnTo>
                  <a:pt x="1045" y="419"/>
                </a:lnTo>
                <a:lnTo>
                  <a:pt x="1043" y="420"/>
                </a:lnTo>
                <a:lnTo>
                  <a:pt x="1039" y="425"/>
                </a:lnTo>
                <a:lnTo>
                  <a:pt x="1035" y="430"/>
                </a:lnTo>
                <a:lnTo>
                  <a:pt x="1028" y="433"/>
                </a:lnTo>
                <a:lnTo>
                  <a:pt x="1022" y="437"/>
                </a:lnTo>
                <a:lnTo>
                  <a:pt x="1021" y="442"/>
                </a:lnTo>
                <a:lnTo>
                  <a:pt x="1018" y="446"/>
                </a:lnTo>
                <a:lnTo>
                  <a:pt x="1017" y="452"/>
                </a:lnTo>
                <a:lnTo>
                  <a:pt x="1022" y="456"/>
                </a:lnTo>
                <a:lnTo>
                  <a:pt x="1022" y="455"/>
                </a:lnTo>
                <a:lnTo>
                  <a:pt x="1022" y="455"/>
                </a:lnTo>
                <a:lnTo>
                  <a:pt x="1022" y="455"/>
                </a:lnTo>
                <a:lnTo>
                  <a:pt x="1022" y="455"/>
                </a:lnTo>
                <a:lnTo>
                  <a:pt x="1022" y="456"/>
                </a:lnTo>
                <a:lnTo>
                  <a:pt x="1022" y="456"/>
                </a:lnTo>
                <a:lnTo>
                  <a:pt x="1022" y="463"/>
                </a:lnTo>
                <a:lnTo>
                  <a:pt x="1029" y="462"/>
                </a:lnTo>
                <a:lnTo>
                  <a:pt x="1032" y="455"/>
                </a:lnTo>
                <a:lnTo>
                  <a:pt x="1032" y="447"/>
                </a:lnTo>
                <a:lnTo>
                  <a:pt x="1036" y="446"/>
                </a:lnTo>
                <a:lnTo>
                  <a:pt x="1038" y="442"/>
                </a:lnTo>
                <a:lnTo>
                  <a:pt x="1040" y="434"/>
                </a:lnTo>
                <a:lnTo>
                  <a:pt x="1045" y="427"/>
                </a:lnTo>
                <a:lnTo>
                  <a:pt x="1052" y="425"/>
                </a:lnTo>
                <a:lnTo>
                  <a:pt x="1058" y="420"/>
                </a:lnTo>
                <a:lnTo>
                  <a:pt x="1058" y="420"/>
                </a:lnTo>
                <a:lnTo>
                  <a:pt x="1056" y="430"/>
                </a:lnTo>
                <a:lnTo>
                  <a:pt x="1060" y="442"/>
                </a:lnTo>
                <a:lnTo>
                  <a:pt x="1064" y="436"/>
                </a:lnTo>
                <a:lnTo>
                  <a:pt x="1067" y="430"/>
                </a:lnTo>
                <a:lnTo>
                  <a:pt x="1069" y="427"/>
                </a:lnTo>
                <a:lnTo>
                  <a:pt x="1066" y="426"/>
                </a:lnTo>
                <a:lnTo>
                  <a:pt x="1062" y="423"/>
                </a:lnTo>
                <a:lnTo>
                  <a:pt x="1058" y="420"/>
                </a:lnTo>
                <a:lnTo>
                  <a:pt x="1058" y="409"/>
                </a:lnTo>
                <a:lnTo>
                  <a:pt x="1050" y="402"/>
                </a:lnTo>
                <a:lnTo>
                  <a:pt x="1049" y="400"/>
                </a:lnTo>
                <a:lnTo>
                  <a:pt x="1049" y="398"/>
                </a:lnTo>
                <a:lnTo>
                  <a:pt x="1045" y="398"/>
                </a:lnTo>
                <a:lnTo>
                  <a:pt x="1043" y="395"/>
                </a:lnTo>
                <a:lnTo>
                  <a:pt x="1045" y="398"/>
                </a:lnTo>
                <a:lnTo>
                  <a:pt x="1049" y="398"/>
                </a:lnTo>
                <a:lnTo>
                  <a:pt x="1049" y="397"/>
                </a:lnTo>
                <a:lnTo>
                  <a:pt x="1049" y="395"/>
                </a:lnTo>
                <a:lnTo>
                  <a:pt x="1053" y="391"/>
                </a:lnTo>
                <a:lnTo>
                  <a:pt x="1052" y="385"/>
                </a:lnTo>
                <a:lnTo>
                  <a:pt x="1053" y="383"/>
                </a:lnTo>
                <a:lnTo>
                  <a:pt x="1056" y="381"/>
                </a:lnTo>
                <a:lnTo>
                  <a:pt x="1056" y="383"/>
                </a:lnTo>
                <a:lnTo>
                  <a:pt x="1056" y="384"/>
                </a:lnTo>
                <a:lnTo>
                  <a:pt x="1057" y="387"/>
                </a:lnTo>
                <a:lnTo>
                  <a:pt x="1058" y="393"/>
                </a:lnTo>
                <a:lnTo>
                  <a:pt x="1060" y="387"/>
                </a:lnTo>
                <a:lnTo>
                  <a:pt x="1062" y="384"/>
                </a:lnTo>
                <a:lnTo>
                  <a:pt x="1062" y="383"/>
                </a:lnTo>
                <a:lnTo>
                  <a:pt x="1062" y="381"/>
                </a:lnTo>
                <a:lnTo>
                  <a:pt x="1063" y="380"/>
                </a:lnTo>
                <a:lnTo>
                  <a:pt x="1063" y="378"/>
                </a:lnTo>
                <a:lnTo>
                  <a:pt x="1065" y="378"/>
                </a:lnTo>
                <a:lnTo>
                  <a:pt x="1066" y="378"/>
                </a:lnTo>
                <a:lnTo>
                  <a:pt x="1072" y="377"/>
                </a:lnTo>
                <a:lnTo>
                  <a:pt x="1076" y="371"/>
                </a:lnTo>
                <a:lnTo>
                  <a:pt x="1072" y="367"/>
                </a:lnTo>
                <a:lnTo>
                  <a:pt x="1066" y="365"/>
                </a:lnTo>
                <a:lnTo>
                  <a:pt x="1065" y="359"/>
                </a:lnTo>
                <a:lnTo>
                  <a:pt x="1059" y="355"/>
                </a:lnTo>
                <a:lnTo>
                  <a:pt x="1059" y="346"/>
                </a:lnTo>
                <a:lnTo>
                  <a:pt x="1065" y="341"/>
                </a:lnTo>
                <a:lnTo>
                  <a:pt x="1065" y="343"/>
                </a:lnTo>
                <a:lnTo>
                  <a:pt x="1066" y="346"/>
                </a:lnTo>
                <a:lnTo>
                  <a:pt x="1066" y="350"/>
                </a:lnTo>
                <a:lnTo>
                  <a:pt x="1070" y="351"/>
                </a:lnTo>
                <a:lnTo>
                  <a:pt x="1072" y="351"/>
                </a:lnTo>
                <a:lnTo>
                  <a:pt x="1074" y="350"/>
                </a:lnTo>
                <a:lnTo>
                  <a:pt x="1074" y="348"/>
                </a:lnTo>
                <a:lnTo>
                  <a:pt x="1072" y="345"/>
                </a:lnTo>
                <a:lnTo>
                  <a:pt x="1071" y="343"/>
                </a:lnTo>
                <a:lnTo>
                  <a:pt x="1070" y="341"/>
                </a:lnTo>
                <a:lnTo>
                  <a:pt x="1072" y="336"/>
                </a:lnTo>
                <a:lnTo>
                  <a:pt x="1077" y="336"/>
                </a:lnTo>
                <a:lnTo>
                  <a:pt x="1085" y="336"/>
                </a:lnTo>
                <a:lnTo>
                  <a:pt x="1088" y="329"/>
                </a:lnTo>
                <a:lnTo>
                  <a:pt x="1095" y="327"/>
                </a:lnTo>
                <a:lnTo>
                  <a:pt x="1098" y="320"/>
                </a:lnTo>
                <a:lnTo>
                  <a:pt x="1099" y="317"/>
                </a:lnTo>
                <a:lnTo>
                  <a:pt x="1102" y="317"/>
                </a:lnTo>
                <a:lnTo>
                  <a:pt x="1102" y="316"/>
                </a:lnTo>
                <a:lnTo>
                  <a:pt x="1102" y="315"/>
                </a:lnTo>
                <a:lnTo>
                  <a:pt x="1102" y="316"/>
                </a:lnTo>
                <a:lnTo>
                  <a:pt x="1102" y="317"/>
                </a:lnTo>
                <a:lnTo>
                  <a:pt x="1102" y="318"/>
                </a:lnTo>
                <a:lnTo>
                  <a:pt x="1102" y="321"/>
                </a:lnTo>
                <a:lnTo>
                  <a:pt x="1097" y="339"/>
                </a:lnTo>
                <a:lnTo>
                  <a:pt x="1086" y="356"/>
                </a:lnTo>
                <a:lnTo>
                  <a:pt x="1086" y="357"/>
                </a:lnTo>
                <a:lnTo>
                  <a:pt x="1086" y="358"/>
                </a:lnTo>
                <a:lnTo>
                  <a:pt x="1086" y="367"/>
                </a:lnTo>
                <a:lnTo>
                  <a:pt x="1087" y="378"/>
                </a:lnTo>
                <a:lnTo>
                  <a:pt x="1084" y="373"/>
                </a:lnTo>
                <a:lnTo>
                  <a:pt x="1080" y="373"/>
                </a:lnTo>
                <a:lnTo>
                  <a:pt x="1077" y="377"/>
                </a:lnTo>
                <a:lnTo>
                  <a:pt x="1077" y="381"/>
                </a:lnTo>
                <a:lnTo>
                  <a:pt x="1077" y="383"/>
                </a:lnTo>
                <a:lnTo>
                  <a:pt x="1077" y="384"/>
                </a:lnTo>
                <a:lnTo>
                  <a:pt x="1080" y="393"/>
                </a:lnTo>
                <a:lnTo>
                  <a:pt x="1081" y="402"/>
                </a:lnTo>
                <a:lnTo>
                  <a:pt x="1083" y="405"/>
                </a:lnTo>
                <a:lnTo>
                  <a:pt x="1086" y="405"/>
                </a:lnTo>
                <a:lnTo>
                  <a:pt x="1086" y="402"/>
                </a:lnTo>
                <a:lnTo>
                  <a:pt x="1088" y="401"/>
                </a:lnTo>
                <a:lnTo>
                  <a:pt x="1090" y="401"/>
                </a:lnTo>
                <a:lnTo>
                  <a:pt x="1091" y="402"/>
                </a:lnTo>
                <a:lnTo>
                  <a:pt x="1088" y="404"/>
                </a:lnTo>
                <a:lnTo>
                  <a:pt x="1086" y="405"/>
                </a:lnTo>
                <a:lnTo>
                  <a:pt x="1083" y="416"/>
                </a:lnTo>
                <a:lnTo>
                  <a:pt x="1081" y="428"/>
                </a:lnTo>
                <a:lnTo>
                  <a:pt x="1083" y="429"/>
                </a:lnTo>
                <a:lnTo>
                  <a:pt x="1085" y="430"/>
                </a:lnTo>
                <a:lnTo>
                  <a:pt x="1088" y="432"/>
                </a:lnTo>
                <a:lnTo>
                  <a:pt x="1091" y="435"/>
                </a:lnTo>
                <a:lnTo>
                  <a:pt x="1084" y="437"/>
                </a:lnTo>
                <a:lnTo>
                  <a:pt x="1081" y="444"/>
                </a:lnTo>
                <a:lnTo>
                  <a:pt x="1083" y="450"/>
                </a:lnTo>
                <a:lnTo>
                  <a:pt x="1090" y="453"/>
                </a:lnTo>
                <a:lnTo>
                  <a:pt x="1091" y="455"/>
                </a:lnTo>
                <a:lnTo>
                  <a:pt x="1092" y="457"/>
                </a:lnTo>
                <a:lnTo>
                  <a:pt x="1090" y="457"/>
                </a:lnTo>
                <a:lnTo>
                  <a:pt x="1087" y="457"/>
                </a:lnTo>
                <a:lnTo>
                  <a:pt x="1087" y="459"/>
                </a:lnTo>
                <a:lnTo>
                  <a:pt x="1086" y="460"/>
                </a:lnTo>
                <a:lnTo>
                  <a:pt x="1087" y="459"/>
                </a:lnTo>
                <a:lnTo>
                  <a:pt x="1087" y="457"/>
                </a:lnTo>
                <a:lnTo>
                  <a:pt x="1086" y="457"/>
                </a:lnTo>
                <a:lnTo>
                  <a:pt x="1085" y="457"/>
                </a:lnTo>
                <a:lnTo>
                  <a:pt x="1086" y="459"/>
                </a:lnTo>
                <a:lnTo>
                  <a:pt x="1086" y="460"/>
                </a:lnTo>
                <a:lnTo>
                  <a:pt x="1086" y="462"/>
                </a:lnTo>
                <a:lnTo>
                  <a:pt x="1087" y="464"/>
                </a:lnTo>
                <a:lnTo>
                  <a:pt x="1086" y="468"/>
                </a:lnTo>
                <a:lnTo>
                  <a:pt x="1085" y="473"/>
                </a:lnTo>
                <a:lnTo>
                  <a:pt x="1083" y="470"/>
                </a:lnTo>
                <a:lnTo>
                  <a:pt x="1081" y="470"/>
                </a:lnTo>
                <a:lnTo>
                  <a:pt x="1081" y="469"/>
                </a:lnTo>
                <a:lnTo>
                  <a:pt x="1081" y="468"/>
                </a:lnTo>
                <a:lnTo>
                  <a:pt x="1081" y="460"/>
                </a:lnTo>
                <a:lnTo>
                  <a:pt x="1076" y="454"/>
                </a:lnTo>
                <a:lnTo>
                  <a:pt x="1076" y="452"/>
                </a:lnTo>
                <a:lnTo>
                  <a:pt x="1076" y="452"/>
                </a:lnTo>
                <a:lnTo>
                  <a:pt x="1078" y="441"/>
                </a:lnTo>
                <a:lnTo>
                  <a:pt x="1077" y="430"/>
                </a:lnTo>
                <a:lnTo>
                  <a:pt x="1074" y="434"/>
                </a:lnTo>
                <a:lnTo>
                  <a:pt x="1074" y="437"/>
                </a:lnTo>
                <a:lnTo>
                  <a:pt x="1070" y="442"/>
                </a:lnTo>
                <a:lnTo>
                  <a:pt x="1065" y="447"/>
                </a:lnTo>
                <a:lnTo>
                  <a:pt x="1065" y="446"/>
                </a:lnTo>
                <a:lnTo>
                  <a:pt x="1063" y="444"/>
                </a:lnTo>
                <a:lnTo>
                  <a:pt x="1060" y="449"/>
                </a:lnTo>
                <a:lnTo>
                  <a:pt x="1059" y="454"/>
                </a:lnTo>
                <a:lnTo>
                  <a:pt x="1055" y="455"/>
                </a:lnTo>
                <a:lnTo>
                  <a:pt x="1055" y="460"/>
                </a:lnTo>
                <a:lnTo>
                  <a:pt x="1051" y="461"/>
                </a:lnTo>
                <a:lnTo>
                  <a:pt x="1050" y="463"/>
                </a:lnTo>
                <a:lnTo>
                  <a:pt x="1051" y="476"/>
                </a:lnTo>
                <a:lnTo>
                  <a:pt x="1053" y="488"/>
                </a:lnTo>
                <a:lnTo>
                  <a:pt x="1055" y="494"/>
                </a:lnTo>
                <a:lnTo>
                  <a:pt x="1055" y="498"/>
                </a:lnTo>
                <a:lnTo>
                  <a:pt x="1053" y="501"/>
                </a:lnTo>
                <a:lnTo>
                  <a:pt x="1056" y="503"/>
                </a:lnTo>
                <a:lnTo>
                  <a:pt x="1058" y="503"/>
                </a:lnTo>
                <a:lnTo>
                  <a:pt x="1059" y="499"/>
                </a:lnTo>
                <a:lnTo>
                  <a:pt x="1060" y="498"/>
                </a:lnTo>
                <a:lnTo>
                  <a:pt x="1063" y="497"/>
                </a:lnTo>
                <a:lnTo>
                  <a:pt x="1063" y="498"/>
                </a:lnTo>
                <a:lnTo>
                  <a:pt x="1064" y="499"/>
                </a:lnTo>
                <a:lnTo>
                  <a:pt x="1062" y="504"/>
                </a:lnTo>
                <a:lnTo>
                  <a:pt x="1057" y="509"/>
                </a:lnTo>
                <a:lnTo>
                  <a:pt x="1051" y="511"/>
                </a:lnTo>
                <a:lnTo>
                  <a:pt x="1051" y="519"/>
                </a:lnTo>
                <a:lnTo>
                  <a:pt x="1051" y="523"/>
                </a:lnTo>
                <a:lnTo>
                  <a:pt x="1050" y="524"/>
                </a:lnTo>
                <a:lnTo>
                  <a:pt x="1039" y="526"/>
                </a:lnTo>
                <a:lnTo>
                  <a:pt x="1032" y="534"/>
                </a:lnTo>
                <a:lnTo>
                  <a:pt x="1031" y="539"/>
                </a:lnTo>
                <a:lnTo>
                  <a:pt x="1031" y="545"/>
                </a:lnTo>
                <a:lnTo>
                  <a:pt x="1038" y="547"/>
                </a:lnTo>
                <a:lnTo>
                  <a:pt x="1046" y="547"/>
                </a:lnTo>
                <a:lnTo>
                  <a:pt x="1055" y="536"/>
                </a:lnTo>
                <a:lnTo>
                  <a:pt x="1056" y="522"/>
                </a:lnTo>
                <a:lnTo>
                  <a:pt x="1055" y="517"/>
                </a:lnTo>
                <a:lnTo>
                  <a:pt x="1057" y="515"/>
                </a:lnTo>
                <a:lnTo>
                  <a:pt x="1062" y="517"/>
                </a:lnTo>
                <a:lnTo>
                  <a:pt x="1064" y="523"/>
                </a:lnTo>
                <a:lnTo>
                  <a:pt x="1064" y="525"/>
                </a:lnTo>
                <a:lnTo>
                  <a:pt x="1065" y="527"/>
                </a:lnTo>
                <a:lnTo>
                  <a:pt x="1072" y="524"/>
                </a:lnTo>
                <a:lnTo>
                  <a:pt x="1081" y="524"/>
                </a:lnTo>
                <a:lnTo>
                  <a:pt x="1081" y="524"/>
                </a:lnTo>
                <a:lnTo>
                  <a:pt x="1085" y="523"/>
                </a:lnTo>
                <a:lnTo>
                  <a:pt x="1086" y="519"/>
                </a:lnTo>
                <a:lnTo>
                  <a:pt x="1092" y="516"/>
                </a:lnTo>
                <a:lnTo>
                  <a:pt x="1094" y="510"/>
                </a:lnTo>
                <a:lnTo>
                  <a:pt x="1098" y="508"/>
                </a:lnTo>
                <a:lnTo>
                  <a:pt x="1101" y="508"/>
                </a:lnTo>
                <a:lnTo>
                  <a:pt x="1102" y="511"/>
                </a:lnTo>
                <a:lnTo>
                  <a:pt x="1100" y="515"/>
                </a:lnTo>
                <a:lnTo>
                  <a:pt x="1095" y="520"/>
                </a:lnTo>
                <a:lnTo>
                  <a:pt x="1090" y="525"/>
                </a:lnTo>
                <a:lnTo>
                  <a:pt x="1086" y="533"/>
                </a:lnTo>
                <a:lnTo>
                  <a:pt x="1081" y="541"/>
                </a:lnTo>
                <a:lnTo>
                  <a:pt x="1081" y="543"/>
                </a:lnTo>
                <a:lnTo>
                  <a:pt x="1084" y="543"/>
                </a:lnTo>
                <a:lnTo>
                  <a:pt x="1087" y="546"/>
                </a:lnTo>
                <a:lnTo>
                  <a:pt x="1086" y="550"/>
                </a:lnTo>
                <a:lnTo>
                  <a:pt x="1078" y="561"/>
                </a:lnTo>
                <a:lnTo>
                  <a:pt x="1073" y="574"/>
                </a:lnTo>
                <a:lnTo>
                  <a:pt x="1071" y="576"/>
                </a:lnTo>
                <a:lnTo>
                  <a:pt x="1067" y="579"/>
                </a:lnTo>
                <a:lnTo>
                  <a:pt x="1062" y="582"/>
                </a:lnTo>
                <a:lnTo>
                  <a:pt x="1063" y="589"/>
                </a:lnTo>
                <a:lnTo>
                  <a:pt x="1064" y="592"/>
                </a:lnTo>
                <a:lnTo>
                  <a:pt x="1064" y="594"/>
                </a:lnTo>
                <a:lnTo>
                  <a:pt x="1062" y="594"/>
                </a:lnTo>
                <a:lnTo>
                  <a:pt x="1059" y="594"/>
                </a:lnTo>
                <a:lnTo>
                  <a:pt x="1055" y="592"/>
                </a:lnTo>
                <a:lnTo>
                  <a:pt x="1051" y="587"/>
                </a:lnTo>
                <a:lnTo>
                  <a:pt x="1053" y="583"/>
                </a:lnTo>
                <a:lnTo>
                  <a:pt x="1057" y="583"/>
                </a:lnTo>
                <a:lnTo>
                  <a:pt x="1058" y="582"/>
                </a:lnTo>
                <a:lnTo>
                  <a:pt x="1058" y="581"/>
                </a:lnTo>
                <a:lnTo>
                  <a:pt x="1058" y="574"/>
                </a:lnTo>
                <a:lnTo>
                  <a:pt x="1065" y="572"/>
                </a:lnTo>
                <a:lnTo>
                  <a:pt x="1065" y="572"/>
                </a:lnTo>
                <a:lnTo>
                  <a:pt x="1066" y="572"/>
                </a:lnTo>
                <a:lnTo>
                  <a:pt x="1065" y="572"/>
                </a:lnTo>
                <a:lnTo>
                  <a:pt x="1065" y="571"/>
                </a:lnTo>
                <a:lnTo>
                  <a:pt x="1067" y="562"/>
                </a:lnTo>
                <a:lnTo>
                  <a:pt x="1072" y="557"/>
                </a:lnTo>
                <a:lnTo>
                  <a:pt x="1074" y="553"/>
                </a:lnTo>
                <a:lnTo>
                  <a:pt x="1076" y="550"/>
                </a:lnTo>
                <a:lnTo>
                  <a:pt x="1078" y="550"/>
                </a:lnTo>
                <a:lnTo>
                  <a:pt x="1078" y="547"/>
                </a:lnTo>
                <a:lnTo>
                  <a:pt x="1078" y="547"/>
                </a:lnTo>
                <a:lnTo>
                  <a:pt x="1078" y="547"/>
                </a:lnTo>
                <a:lnTo>
                  <a:pt x="1076" y="547"/>
                </a:lnTo>
                <a:lnTo>
                  <a:pt x="1076" y="550"/>
                </a:lnTo>
                <a:lnTo>
                  <a:pt x="1073" y="551"/>
                </a:lnTo>
                <a:lnTo>
                  <a:pt x="1072" y="551"/>
                </a:lnTo>
                <a:lnTo>
                  <a:pt x="1071" y="541"/>
                </a:lnTo>
                <a:lnTo>
                  <a:pt x="1071" y="533"/>
                </a:lnTo>
                <a:lnTo>
                  <a:pt x="1077" y="532"/>
                </a:lnTo>
                <a:lnTo>
                  <a:pt x="1080" y="527"/>
                </a:lnTo>
                <a:lnTo>
                  <a:pt x="1080" y="526"/>
                </a:lnTo>
                <a:lnTo>
                  <a:pt x="1081" y="524"/>
                </a:lnTo>
                <a:lnTo>
                  <a:pt x="1081" y="524"/>
                </a:lnTo>
                <a:lnTo>
                  <a:pt x="1083" y="520"/>
                </a:lnTo>
                <a:lnTo>
                  <a:pt x="1086" y="519"/>
                </a:lnTo>
                <a:lnTo>
                  <a:pt x="1086" y="519"/>
                </a:lnTo>
                <a:lnTo>
                  <a:pt x="1086" y="519"/>
                </a:lnTo>
                <a:lnTo>
                  <a:pt x="1086" y="519"/>
                </a:lnTo>
                <a:lnTo>
                  <a:pt x="1086" y="519"/>
                </a:lnTo>
                <a:lnTo>
                  <a:pt x="1086" y="519"/>
                </a:lnTo>
                <a:lnTo>
                  <a:pt x="1086" y="519"/>
                </a:lnTo>
                <a:lnTo>
                  <a:pt x="1088" y="511"/>
                </a:lnTo>
                <a:lnTo>
                  <a:pt x="1085" y="504"/>
                </a:lnTo>
                <a:lnTo>
                  <a:pt x="1086" y="495"/>
                </a:lnTo>
                <a:lnTo>
                  <a:pt x="1091" y="487"/>
                </a:lnTo>
                <a:lnTo>
                  <a:pt x="1091" y="487"/>
                </a:lnTo>
                <a:lnTo>
                  <a:pt x="1092" y="487"/>
                </a:lnTo>
                <a:lnTo>
                  <a:pt x="1092" y="491"/>
                </a:lnTo>
                <a:lnTo>
                  <a:pt x="1094" y="496"/>
                </a:lnTo>
                <a:lnTo>
                  <a:pt x="1092" y="498"/>
                </a:lnTo>
                <a:lnTo>
                  <a:pt x="1093" y="502"/>
                </a:lnTo>
                <a:lnTo>
                  <a:pt x="1097" y="503"/>
                </a:lnTo>
                <a:lnTo>
                  <a:pt x="1100" y="502"/>
                </a:lnTo>
                <a:lnTo>
                  <a:pt x="1106" y="496"/>
                </a:lnTo>
                <a:lnTo>
                  <a:pt x="1108" y="488"/>
                </a:lnTo>
                <a:lnTo>
                  <a:pt x="1104" y="490"/>
                </a:lnTo>
                <a:lnTo>
                  <a:pt x="1099" y="491"/>
                </a:lnTo>
                <a:lnTo>
                  <a:pt x="1097" y="487"/>
                </a:lnTo>
                <a:lnTo>
                  <a:pt x="1092" y="484"/>
                </a:lnTo>
                <a:lnTo>
                  <a:pt x="1094" y="481"/>
                </a:lnTo>
                <a:lnTo>
                  <a:pt x="1098" y="482"/>
                </a:lnTo>
                <a:lnTo>
                  <a:pt x="1104" y="481"/>
                </a:lnTo>
                <a:lnTo>
                  <a:pt x="1105" y="476"/>
                </a:lnTo>
                <a:lnTo>
                  <a:pt x="1111" y="470"/>
                </a:lnTo>
                <a:lnTo>
                  <a:pt x="1118" y="468"/>
                </a:lnTo>
                <a:lnTo>
                  <a:pt x="1119" y="464"/>
                </a:lnTo>
                <a:lnTo>
                  <a:pt x="1117" y="462"/>
                </a:lnTo>
                <a:lnTo>
                  <a:pt x="1108" y="460"/>
                </a:lnTo>
                <a:lnTo>
                  <a:pt x="1101" y="457"/>
                </a:lnTo>
                <a:lnTo>
                  <a:pt x="1102" y="452"/>
                </a:lnTo>
                <a:lnTo>
                  <a:pt x="1098" y="447"/>
                </a:lnTo>
                <a:lnTo>
                  <a:pt x="1099" y="443"/>
                </a:lnTo>
                <a:lnTo>
                  <a:pt x="1102" y="442"/>
                </a:lnTo>
                <a:lnTo>
                  <a:pt x="1109" y="433"/>
                </a:lnTo>
                <a:lnTo>
                  <a:pt x="1102" y="426"/>
                </a:lnTo>
                <a:lnTo>
                  <a:pt x="1106" y="425"/>
                </a:lnTo>
                <a:lnTo>
                  <a:pt x="1107" y="423"/>
                </a:lnTo>
                <a:lnTo>
                  <a:pt x="1107" y="420"/>
                </a:lnTo>
                <a:lnTo>
                  <a:pt x="1104" y="419"/>
                </a:lnTo>
                <a:lnTo>
                  <a:pt x="1099" y="416"/>
                </a:lnTo>
                <a:lnTo>
                  <a:pt x="1094" y="419"/>
                </a:lnTo>
                <a:lnTo>
                  <a:pt x="1092" y="421"/>
                </a:lnTo>
                <a:lnTo>
                  <a:pt x="1090" y="421"/>
                </a:lnTo>
                <a:lnTo>
                  <a:pt x="1088" y="419"/>
                </a:lnTo>
                <a:lnTo>
                  <a:pt x="1088" y="416"/>
                </a:lnTo>
                <a:lnTo>
                  <a:pt x="1092" y="409"/>
                </a:lnTo>
                <a:lnTo>
                  <a:pt x="1100" y="408"/>
                </a:lnTo>
                <a:lnTo>
                  <a:pt x="1101" y="408"/>
                </a:lnTo>
                <a:lnTo>
                  <a:pt x="1102" y="407"/>
                </a:lnTo>
                <a:lnTo>
                  <a:pt x="1108" y="407"/>
                </a:lnTo>
                <a:lnTo>
                  <a:pt x="1109" y="413"/>
                </a:lnTo>
                <a:lnTo>
                  <a:pt x="1111" y="419"/>
                </a:lnTo>
                <a:lnTo>
                  <a:pt x="1113" y="426"/>
                </a:lnTo>
                <a:lnTo>
                  <a:pt x="1114" y="415"/>
                </a:lnTo>
                <a:lnTo>
                  <a:pt x="1117" y="407"/>
                </a:lnTo>
                <a:lnTo>
                  <a:pt x="1115" y="395"/>
                </a:lnTo>
                <a:lnTo>
                  <a:pt x="1106" y="388"/>
                </a:lnTo>
                <a:lnTo>
                  <a:pt x="1100" y="391"/>
                </a:lnTo>
                <a:lnTo>
                  <a:pt x="1097" y="398"/>
                </a:lnTo>
                <a:lnTo>
                  <a:pt x="1095" y="399"/>
                </a:lnTo>
                <a:lnTo>
                  <a:pt x="1094" y="399"/>
                </a:lnTo>
                <a:lnTo>
                  <a:pt x="1099" y="384"/>
                </a:lnTo>
                <a:lnTo>
                  <a:pt x="1104" y="370"/>
                </a:lnTo>
                <a:lnTo>
                  <a:pt x="1105" y="369"/>
                </a:lnTo>
                <a:lnTo>
                  <a:pt x="1107" y="369"/>
                </a:lnTo>
                <a:lnTo>
                  <a:pt x="1113" y="362"/>
                </a:lnTo>
                <a:lnTo>
                  <a:pt x="1114" y="353"/>
                </a:lnTo>
                <a:lnTo>
                  <a:pt x="1112" y="351"/>
                </a:lnTo>
                <a:lnTo>
                  <a:pt x="1106" y="350"/>
                </a:lnTo>
                <a:lnTo>
                  <a:pt x="1113" y="346"/>
                </a:lnTo>
                <a:lnTo>
                  <a:pt x="1111" y="339"/>
                </a:lnTo>
                <a:lnTo>
                  <a:pt x="1111" y="336"/>
                </a:lnTo>
                <a:lnTo>
                  <a:pt x="1114" y="335"/>
                </a:lnTo>
                <a:lnTo>
                  <a:pt x="1114" y="335"/>
                </a:lnTo>
                <a:lnTo>
                  <a:pt x="1114" y="335"/>
                </a:lnTo>
                <a:lnTo>
                  <a:pt x="1115" y="334"/>
                </a:lnTo>
                <a:lnTo>
                  <a:pt x="1117" y="332"/>
                </a:lnTo>
                <a:lnTo>
                  <a:pt x="1115" y="334"/>
                </a:lnTo>
                <a:lnTo>
                  <a:pt x="1114" y="335"/>
                </a:lnTo>
                <a:lnTo>
                  <a:pt x="1119" y="342"/>
                </a:lnTo>
                <a:lnTo>
                  <a:pt x="1124" y="335"/>
                </a:lnTo>
                <a:lnTo>
                  <a:pt x="1125" y="335"/>
                </a:lnTo>
                <a:lnTo>
                  <a:pt x="1125" y="335"/>
                </a:lnTo>
                <a:lnTo>
                  <a:pt x="1126" y="344"/>
                </a:lnTo>
                <a:lnTo>
                  <a:pt x="1135" y="344"/>
                </a:lnTo>
                <a:lnTo>
                  <a:pt x="1134" y="348"/>
                </a:lnTo>
                <a:lnTo>
                  <a:pt x="1134" y="351"/>
                </a:lnTo>
                <a:lnTo>
                  <a:pt x="1134" y="355"/>
                </a:lnTo>
                <a:lnTo>
                  <a:pt x="1131" y="353"/>
                </a:lnTo>
                <a:lnTo>
                  <a:pt x="1125" y="355"/>
                </a:lnTo>
                <a:lnTo>
                  <a:pt x="1124" y="360"/>
                </a:lnTo>
                <a:lnTo>
                  <a:pt x="1125" y="366"/>
                </a:lnTo>
                <a:lnTo>
                  <a:pt x="1122" y="371"/>
                </a:lnTo>
                <a:lnTo>
                  <a:pt x="1120" y="366"/>
                </a:lnTo>
                <a:lnTo>
                  <a:pt x="1117" y="366"/>
                </a:lnTo>
                <a:lnTo>
                  <a:pt x="1113" y="369"/>
                </a:lnTo>
                <a:lnTo>
                  <a:pt x="1112" y="372"/>
                </a:lnTo>
                <a:lnTo>
                  <a:pt x="1109" y="381"/>
                </a:lnTo>
                <a:lnTo>
                  <a:pt x="1114" y="388"/>
                </a:lnTo>
                <a:lnTo>
                  <a:pt x="1118" y="384"/>
                </a:lnTo>
                <a:lnTo>
                  <a:pt x="1121" y="381"/>
                </a:lnTo>
                <a:lnTo>
                  <a:pt x="1121" y="381"/>
                </a:lnTo>
                <a:lnTo>
                  <a:pt x="1121" y="380"/>
                </a:lnTo>
                <a:lnTo>
                  <a:pt x="1121" y="381"/>
                </a:lnTo>
                <a:lnTo>
                  <a:pt x="1121" y="381"/>
                </a:lnTo>
                <a:lnTo>
                  <a:pt x="1122" y="381"/>
                </a:lnTo>
                <a:lnTo>
                  <a:pt x="1122" y="381"/>
                </a:lnTo>
                <a:lnTo>
                  <a:pt x="1124" y="381"/>
                </a:lnTo>
                <a:lnTo>
                  <a:pt x="1124" y="381"/>
                </a:lnTo>
                <a:lnTo>
                  <a:pt x="1124" y="381"/>
                </a:lnTo>
                <a:lnTo>
                  <a:pt x="1122" y="381"/>
                </a:lnTo>
                <a:lnTo>
                  <a:pt x="1124" y="383"/>
                </a:lnTo>
                <a:lnTo>
                  <a:pt x="1124" y="383"/>
                </a:lnTo>
                <a:lnTo>
                  <a:pt x="1124" y="383"/>
                </a:lnTo>
                <a:lnTo>
                  <a:pt x="1125" y="381"/>
                </a:lnTo>
                <a:lnTo>
                  <a:pt x="1125" y="381"/>
                </a:lnTo>
                <a:lnTo>
                  <a:pt x="1125" y="381"/>
                </a:lnTo>
                <a:lnTo>
                  <a:pt x="1131" y="381"/>
                </a:lnTo>
                <a:lnTo>
                  <a:pt x="1134" y="378"/>
                </a:lnTo>
                <a:lnTo>
                  <a:pt x="1138" y="371"/>
                </a:lnTo>
                <a:lnTo>
                  <a:pt x="1141" y="363"/>
                </a:lnTo>
                <a:lnTo>
                  <a:pt x="1141" y="362"/>
                </a:lnTo>
                <a:lnTo>
                  <a:pt x="1142" y="360"/>
                </a:lnTo>
                <a:lnTo>
                  <a:pt x="1145" y="362"/>
                </a:lnTo>
                <a:lnTo>
                  <a:pt x="1146" y="363"/>
                </a:lnTo>
                <a:lnTo>
                  <a:pt x="1146" y="367"/>
                </a:lnTo>
                <a:lnTo>
                  <a:pt x="1145" y="371"/>
                </a:lnTo>
                <a:lnTo>
                  <a:pt x="1141" y="378"/>
                </a:lnTo>
                <a:lnTo>
                  <a:pt x="1147" y="385"/>
                </a:lnTo>
                <a:lnTo>
                  <a:pt x="1153" y="378"/>
                </a:lnTo>
                <a:lnTo>
                  <a:pt x="1162" y="373"/>
                </a:lnTo>
                <a:lnTo>
                  <a:pt x="1159" y="379"/>
                </a:lnTo>
                <a:lnTo>
                  <a:pt x="1155" y="384"/>
                </a:lnTo>
                <a:lnTo>
                  <a:pt x="1148" y="392"/>
                </a:lnTo>
                <a:lnTo>
                  <a:pt x="1152" y="404"/>
                </a:lnTo>
                <a:lnTo>
                  <a:pt x="1152" y="404"/>
                </a:lnTo>
                <a:lnTo>
                  <a:pt x="1152" y="405"/>
                </a:lnTo>
                <a:lnTo>
                  <a:pt x="1152" y="405"/>
                </a:lnTo>
                <a:lnTo>
                  <a:pt x="1152" y="408"/>
                </a:lnTo>
                <a:lnTo>
                  <a:pt x="1152" y="411"/>
                </a:lnTo>
                <a:lnTo>
                  <a:pt x="1152" y="411"/>
                </a:lnTo>
                <a:lnTo>
                  <a:pt x="1152" y="411"/>
                </a:lnTo>
                <a:lnTo>
                  <a:pt x="1152" y="411"/>
                </a:lnTo>
                <a:lnTo>
                  <a:pt x="1152" y="411"/>
                </a:lnTo>
                <a:lnTo>
                  <a:pt x="1142" y="421"/>
                </a:lnTo>
                <a:lnTo>
                  <a:pt x="1133" y="430"/>
                </a:lnTo>
                <a:lnTo>
                  <a:pt x="1132" y="433"/>
                </a:lnTo>
                <a:lnTo>
                  <a:pt x="1131" y="434"/>
                </a:lnTo>
                <a:lnTo>
                  <a:pt x="1133" y="436"/>
                </a:lnTo>
                <a:lnTo>
                  <a:pt x="1135" y="436"/>
                </a:lnTo>
                <a:lnTo>
                  <a:pt x="1139" y="435"/>
                </a:lnTo>
                <a:lnTo>
                  <a:pt x="1142" y="434"/>
                </a:lnTo>
                <a:lnTo>
                  <a:pt x="1153" y="426"/>
                </a:lnTo>
                <a:lnTo>
                  <a:pt x="1157" y="414"/>
                </a:lnTo>
                <a:lnTo>
                  <a:pt x="1162" y="405"/>
                </a:lnTo>
                <a:lnTo>
                  <a:pt x="1163" y="395"/>
                </a:lnTo>
                <a:lnTo>
                  <a:pt x="1162" y="386"/>
                </a:lnTo>
                <a:lnTo>
                  <a:pt x="1171" y="384"/>
                </a:lnTo>
                <a:lnTo>
                  <a:pt x="1173" y="384"/>
                </a:lnTo>
                <a:lnTo>
                  <a:pt x="1173" y="383"/>
                </a:lnTo>
                <a:lnTo>
                  <a:pt x="1181" y="369"/>
                </a:lnTo>
                <a:lnTo>
                  <a:pt x="1185" y="353"/>
                </a:lnTo>
                <a:lnTo>
                  <a:pt x="1187" y="350"/>
                </a:lnTo>
                <a:lnTo>
                  <a:pt x="1189" y="349"/>
                </a:lnTo>
                <a:lnTo>
                  <a:pt x="1190" y="350"/>
                </a:lnTo>
                <a:lnTo>
                  <a:pt x="1191" y="351"/>
                </a:lnTo>
                <a:lnTo>
                  <a:pt x="1197" y="353"/>
                </a:lnTo>
                <a:lnTo>
                  <a:pt x="1202" y="356"/>
                </a:lnTo>
                <a:lnTo>
                  <a:pt x="1197" y="353"/>
                </a:lnTo>
                <a:lnTo>
                  <a:pt x="1191" y="351"/>
                </a:lnTo>
                <a:lnTo>
                  <a:pt x="1191" y="358"/>
                </a:lnTo>
                <a:lnTo>
                  <a:pt x="1196" y="364"/>
                </a:lnTo>
                <a:lnTo>
                  <a:pt x="1189" y="366"/>
                </a:lnTo>
                <a:lnTo>
                  <a:pt x="1185" y="372"/>
                </a:lnTo>
                <a:lnTo>
                  <a:pt x="1183" y="377"/>
                </a:lnTo>
                <a:lnTo>
                  <a:pt x="1177" y="381"/>
                </a:lnTo>
                <a:lnTo>
                  <a:pt x="1170" y="400"/>
                </a:lnTo>
                <a:lnTo>
                  <a:pt x="1162" y="420"/>
                </a:lnTo>
                <a:lnTo>
                  <a:pt x="1161" y="420"/>
                </a:lnTo>
                <a:lnTo>
                  <a:pt x="1162" y="421"/>
                </a:lnTo>
                <a:lnTo>
                  <a:pt x="1155" y="429"/>
                </a:lnTo>
                <a:lnTo>
                  <a:pt x="1150" y="439"/>
                </a:lnTo>
                <a:lnTo>
                  <a:pt x="1148" y="442"/>
                </a:lnTo>
                <a:lnTo>
                  <a:pt x="1150" y="444"/>
                </a:lnTo>
                <a:lnTo>
                  <a:pt x="1152" y="447"/>
                </a:lnTo>
                <a:lnTo>
                  <a:pt x="1148" y="448"/>
                </a:lnTo>
                <a:lnTo>
                  <a:pt x="1142" y="455"/>
                </a:lnTo>
                <a:lnTo>
                  <a:pt x="1145" y="463"/>
                </a:lnTo>
                <a:lnTo>
                  <a:pt x="1140" y="463"/>
                </a:lnTo>
                <a:lnTo>
                  <a:pt x="1136" y="461"/>
                </a:lnTo>
                <a:lnTo>
                  <a:pt x="1135" y="466"/>
                </a:lnTo>
                <a:lnTo>
                  <a:pt x="1138" y="470"/>
                </a:lnTo>
                <a:lnTo>
                  <a:pt x="1140" y="477"/>
                </a:lnTo>
                <a:lnTo>
                  <a:pt x="1133" y="480"/>
                </a:lnTo>
                <a:lnTo>
                  <a:pt x="1131" y="480"/>
                </a:lnTo>
                <a:lnTo>
                  <a:pt x="1128" y="480"/>
                </a:lnTo>
                <a:lnTo>
                  <a:pt x="1129" y="475"/>
                </a:lnTo>
                <a:lnTo>
                  <a:pt x="1128" y="470"/>
                </a:lnTo>
                <a:lnTo>
                  <a:pt x="1120" y="481"/>
                </a:lnTo>
                <a:lnTo>
                  <a:pt x="1115" y="491"/>
                </a:lnTo>
                <a:lnTo>
                  <a:pt x="1114" y="495"/>
                </a:lnTo>
                <a:lnTo>
                  <a:pt x="1115" y="497"/>
                </a:lnTo>
                <a:lnTo>
                  <a:pt x="1124" y="499"/>
                </a:lnTo>
                <a:lnTo>
                  <a:pt x="1131" y="501"/>
                </a:lnTo>
                <a:lnTo>
                  <a:pt x="1134" y="503"/>
                </a:lnTo>
                <a:lnTo>
                  <a:pt x="1136" y="506"/>
                </a:lnTo>
                <a:lnTo>
                  <a:pt x="1138" y="509"/>
                </a:lnTo>
                <a:lnTo>
                  <a:pt x="1141" y="509"/>
                </a:lnTo>
                <a:lnTo>
                  <a:pt x="1149" y="501"/>
                </a:lnTo>
                <a:lnTo>
                  <a:pt x="1153" y="492"/>
                </a:lnTo>
                <a:lnTo>
                  <a:pt x="1154" y="485"/>
                </a:lnTo>
                <a:lnTo>
                  <a:pt x="1160" y="481"/>
                </a:lnTo>
                <a:lnTo>
                  <a:pt x="1163" y="476"/>
                </a:lnTo>
                <a:lnTo>
                  <a:pt x="1159" y="469"/>
                </a:lnTo>
                <a:lnTo>
                  <a:pt x="1166" y="466"/>
                </a:lnTo>
                <a:lnTo>
                  <a:pt x="1173" y="463"/>
                </a:lnTo>
                <a:lnTo>
                  <a:pt x="1183" y="452"/>
                </a:lnTo>
                <a:lnTo>
                  <a:pt x="1189" y="436"/>
                </a:lnTo>
                <a:lnTo>
                  <a:pt x="1190" y="434"/>
                </a:lnTo>
                <a:lnTo>
                  <a:pt x="1191" y="432"/>
                </a:lnTo>
                <a:lnTo>
                  <a:pt x="1195" y="428"/>
                </a:lnTo>
                <a:lnTo>
                  <a:pt x="1194" y="422"/>
                </a:lnTo>
                <a:lnTo>
                  <a:pt x="1190" y="422"/>
                </a:lnTo>
                <a:lnTo>
                  <a:pt x="1185" y="425"/>
                </a:lnTo>
                <a:lnTo>
                  <a:pt x="1191" y="415"/>
                </a:lnTo>
                <a:lnTo>
                  <a:pt x="1200" y="409"/>
                </a:lnTo>
                <a:lnTo>
                  <a:pt x="1202" y="406"/>
                </a:lnTo>
                <a:lnTo>
                  <a:pt x="1203" y="402"/>
                </a:lnTo>
                <a:lnTo>
                  <a:pt x="1203" y="399"/>
                </a:lnTo>
                <a:lnTo>
                  <a:pt x="1204" y="394"/>
                </a:lnTo>
                <a:lnTo>
                  <a:pt x="1204" y="392"/>
                </a:lnTo>
                <a:lnTo>
                  <a:pt x="1205" y="388"/>
                </a:lnTo>
                <a:lnTo>
                  <a:pt x="1205" y="392"/>
                </a:lnTo>
                <a:lnTo>
                  <a:pt x="1205" y="394"/>
                </a:lnTo>
                <a:lnTo>
                  <a:pt x="1207" y="397"/>
                </a:lnTo>
                <a:lnTo>
                  <a:pt x="1207" y="399"/>
                </a:lnTo>
                <a:lnTo>
                  <a:pt x="1207" y="397"/>
                </a:lnTo>
                <a:lnTo>
                  <a:pt x="1205" y="394"/>
                </a:lnTo>
                <a:lnTo>
                  <a:pt x="1204" y="394"/>
                </a:lnTo>
                <a:lnTo>
                  <a:pt x="1204" y="394"/>
                </a:lnTo>
                <a:lnTo>
                  <a:pt x="1203" y="399"/>
                </a:lnTo>
                <a:lnTo>
                  <a:pt x="1203" y="402"/>
                </a:lnTo>
                <a:lnTo>
                  <a:pt x="1205" y="408"/>
                </a:lnTo>
                <a:lnTo>
                  <a:pt x="1208" y="414"/>
                </a:lnTo>
                <a:lnTo>
                  <a:pt x="1216" y="419"/>
                </a:lnTo>
                <a:lnTo>
                  <a:pt x="1221" y="426"/>
                </a:lnTo>
                <a:lnTo>
                  <a:pt x="1216" y="419"/>
                </a:lnTo>
                <a:lnTo>
                  <a:pt x="1208" y="414"/>
                </a:lnTo>
                <a:lnTo>
                  <a:pt x="1203" y="416"/>
                </a:lnTo>
                <a:lnTo>
                  <a:pt x="1201" y="422"/>
                </a:lnTo>
                <a:lnTo>
                  <a:pt x="1194" y="442"/>
                </a:lnTo>
                <a:lnTo>
                  <a:pt x="1182" y="460"/>
                </a:lnTo>
                <a:lnTo>
                  <a:pt x="1176" y="467"/>
                </a:lnTo>
                <a:lnTo>
                  <a:pt x="1170" y="474"/>
                </a:lnTo>
                <a:lnTo>
                  <a:pt x="1168" y="480"/>
                </a:lnTo>
                <a:lnTo>
                  <a:pt x="1173" y="481"/>
                </a:lnTo>
                <a:lnTo>
                  <a:pt x="1176" y="475"/>
                </a:lnTo>
                <a:lnTo>
                  <a:pt x="1183" y="477"/>
                </a:lnTo>
                <a:lnTo>
                  <a:pt x="1178" y="480"/>
                </a:lnTo>
                <a:lnTo>
                  <a:pt x="1174" y="481"/>
                </a:lnTo>
                <a:lnTo>
                  <a:pt x="1168" y="484"/>
                </a:lnTo>
                <a:lnTo>
                  <a:pt x="1163" y="487"/>
                </a:lnTo>
                <a:lnTo>
                  <a:pt x="1156" y="496"/>
                </a:lnTo>
                <a:lnTo>
                  <a:pt x="1149" y="506"/>
                </a:lnTo>
                <a:lnTo>
                  <a:pt x="1147" y="509"/>
                </a:lnTo>
                <a:lnTo>
                  <a:pt x="1147" y="512"/>
                </a:lnTo>
                <a:lnTo>
                  <a:pt x="1149" y="513"/>
                </a:lnTo>
                <a:lnTo>
                  <a:pt x="1153" y="512"/>
                </a:lnTo>
                <a:lnTo>
                  <a:pt x="1164" y="509"/>
                </a:lnTo>
                <a:lnTo>
                  <a:pt x="1177" y="506"/>
                </a:lnTo>
                <a:lnTo>
                  <a:pt x="1177" y="505"/>
                </a:lnTo>
                <a:lnTo>
                  <a:pt x="1177" y="504"/>
                </a:lnTo>
                <a:lnTo>
                  <a:pt x="1177" y="505"/>
                </a:lnTo>
                <a:lnTo>
                  <a:pt x="1177" y="506"/>
                </a:lnTo>
                <a:lnTo>
                  <a:pt x="1178" y="509"/>
                </a:lnTo>
                <a:lnTo>
                  <a:pt x="1178" y="512"/>
                </a:lnTo>
                <a:lnTo>
                  <a:pt x="1175" y="515"/>
                </a:lnTo>
                <a:lnTo>
                  <a:pt x="1174" y="519"/>
                </a:lnTo>
                <a:lnTo>
                  <a:pt x="1169" y="523"/>
                </a:lnTo>
                <a:lnTo>
                  <a:pt x="1168" y="527"/>
                </a:lnTo>
                <a:lnTo>
                  <a:pt x="1162" y="531"/>
                </a:lnTo>
                <a:lnTo>
                  <a:pt x="1157" y="533"/>
                </a:lnTo>
                <a:lnTo>
                  <a:pt x="1155" y="530"/>
                </a:lnTo>
                <a:lnTo>
                  <a:pt x="1152" y="531"/>
                </a:lnTo>
                <a:lnTo>
                  <a:pt x="1146" y="536"/>
                </a:lnTo>
                <a:lnTo>
                  <a:pt x="1141" y="540"/>
                </a:lnTo>
                <a:lnTo>
                  <a:pt x="1141" y="534"/>
                </a:lnTo>
                <a:lnTo>
                  <a:pt x="1138" y="530"/>
                </a:lnTo>
                <a:lnTo>
                  <a:pt x="1135" y="530"/>
                </a:lnTo>
                <a:lnTo>
                  <a:pt x="1134" y="530"/>
                </a:lnTo>
                <a:lnTo>
                  <a:pt x="1134" y="536"/>
                </a:lnTo>
                <a:lnTo>
                  <a:pt x="1135" y="540"/>
                </a:lnTo>
                <a:lnTo>
                  <a:pt x="1136" y="545"/>
                </a:lnTo>
                <a:lnTo>
                  <a:pt x="1134" y="548"/>
                </a:lnTo>
                <a:lnTo>
                  <a:pt x="1127" y="555"/>
                </a:lnTo>
                <a:lnTo>
                  <a:pt x="1125" y="565"/>
                </a:lnTo>
                <a:lnTo>
                  <a:pt x="1122" y="572"/>
                </a:lnTo>
                <a:lnTo>
                  <a:pt x="1120" y="578"/>
                </a:lnTo>
                <a:lnTo>
                  <a:pt x="1117" y="579"/>
                </a:lnTo>
                <a:lnTo>
                  <a:pt x="1114" y="581"/>
                </a:lnTo>
                <a:lnTo>
                  <a:pt x="1118" y="583"/>
                </a:lnTo>
                <a:lnTo>
                  <a:pt x="1121" y="582"/>
                </a:lnTo>
                <a:lnTo>
                  <a:pt x="1124" y="582"/>
                </a:lnTo>
                <a:lnTo>
                  <a:pt x="1125" y="585"/>
                </a:lnTo>
                <a:lnTo>
                  <a:pt x="1126" y="586"/>
                </a:lnTo>
                <a:lnTo>
                  <a:pt x="1128" y="583"/>
                </a:lnTo>
                <a:lnTo>
                  <a:pt x="1129" y="581"/>
                </a:lnTo>
                <a:lnTo>
                  <a:pt x="1128" y="579"/>
                </a:lnTo>
                <a:lnTo>
                  <a:pt x="1125" y="575"/>
                </a:lnTo>
                <a:lnTo>
                  <a:pt x="1127" y="572"/>
                </a:lnTo>
                <a:lnTo>
                  <a:pt x="1135" y="561"/>
                </a:lnTo>
                <a:lnTo>
                  <a:pt x="1146" y="554"/>
                </a:lnTo>
                <a:lnTo>
                  <a:pt x="1152" y="558"/>
                </a:lnTo>
                <a:lnTo>
                  <a:pt x="1156" y="552"/>
                </a:lnTo>
                <a:lnTo>
                  <a:pt x="1159" y="545"/>
                </a:lnTo>
                <a:lnTo>
                  <a:pt x="1166" y="540"/>
                </a:lnTo>
                <a:lnTo>
                  <a:pt x="1169" y="546"/>
                </a:lnTo>
                <a:lnTo>
                  <a:pt x="1174" y="548"/>
                </a:lnTo>
                <a:lnTo>
                  <a:pt x="1178" y="545"/>
                </a:lnTo>
                <a:lnTo>
                  <a:pt x="1178" y="538"/>
                </a:lnTo>
                <a:lnTo>
                  <a:pt x="1178" y="537"/>
                </a:lnTo>
                <a:lnTo>
                  <a:pt x="1178" y="536"/>
                </a:lnTo>
                <a:lnTo>
                  <a:pt x="1178" y="536"/>
                </a:lnTo>
                <a:lnTo>
                  <a:pt x="1178" y="536"/>
                </a:lnTo>
                <a:lnTo>
                  <a:pt x="1183" y="539"/>
                </a:lnTo>
                <a:lnTo>
                  <a:pt x="1184" y="544"/>
                </a:lnTo>
                <a:lnTo>
                  <a:pt x="1188" y="545"/>
                </a:lnTo>
                <a:lnTo>
                  <a:pt x="1189" y="548"/>
                </a:lnTo>
                <a:lnTo>
                  <a:pt x="1189" y="550"/>
                </a:lnTo>
                <a:lnTo>
                  <a:pt x="1188" y="551"/>
                </a:lnTo>
                <a:lnTo>
                  <a:pt x="1184" y="548"/>
                </a:lnTo>
                <a:lnTo>
                  <a:pt x="1183" y="545"/>
                </a:lnTo>
                <a:lnTo>
                  <a:pt x="1177" y="552"/>
                </a:lnTo>
                <a:lnTo>
                  <a:pt x="1168" y="551"/>
                </a:lnTo>
                <a:lnTo>
                  <a:pt x="1168" y="551"/>
                </a:lnTo>
                <a:lnTo>
                  <a:pt x="1167" y="551"/>
                </a:lnTo>
                <a:lnTo>
                  <a:pt x="1167" y="551"/>
                </a:lnTo>
                <a:lnTo>
                  <a:pt x="1168" y="552"/>
                </a:lnTo>
                <a:lnTo>
                  <a:pt x="1169" y="555"/>
                </a:lnTo>
                <a:lnTo>
                  <a:pt x="1169" y="559"/>
                </a:lnTo>
                <a:lnTo>
                  <a:pt x="1160" y="574"/>
                </a:lnTo>
                <a:lnTo>
                  <a:pt x="1155" y="590"/>
                </a:lnTo>
                <a:lnTo>
                  <a:pt x="1154" y="590"/>
                </a:lnTo>
                <a:lnTo>
                  <a:pt x="1154" y="592"/>
                </a:lnTo>
                <a:lnTo>
                  <a:pt x="1152" y="596"/>
                </a:lnTo>
                <a:lnTo>
                  <a:pt x="1155" y="601"/>
                </a:lnTo>
                <a:lnTo>
                  <a:pt x="1155" y="607"/>
                </a:lnTo>
                <a:lnTo>
                  <a:pt x="1153" y="613"/>
                </a:lnTo>
                <a:lnTo>
                  <a:pt x="1143" y="625"/>
                </a:lnTo>
                <a:lnTo>
                  <a:pt x="1141" y="642"/>
                </a:lnTo>
                <a:lnTo>
                  <a:pt x="1148" y="638"/>
                </a:lnTo>
                <a:lnTo>
                  <a:pt x="1154" y="641"/>
                </a:lnTo>
                <a:lnTo>
                  <a:pt x="1153" y="644"/>
                </a:lnTo>
                <a:lnTo>
                  <a:pt x="1152" y="649"/>
                </a:lnTo>
                <a:lnTo>
                  <a:pt x="1150" y="648"/>
                </a:lnTo>
                <a:lnTo>
                  <a:pt x="1149" y="648"/>
                </a:lnTo>
                <a:lnTo>
                  <a:pt x="1146" y="643"/>
                </a:lnTo>
                <a:lnTo>
                  <a:pt x="1140" y="644"/>
                </a:lnTo>
                <a:lnTo>
                  <a:pt x="1135" y="649"/>
                </a:lnTo>
                <a:lnTo>
                  <a:pt x="1133" y="656"/>
                </a:lnTo>
                <a:lnTo>
                  <a:pt x="1134" y="657"/>
                </a:lnTo>
                <a:lnTo>
                  <a:pt x="1138" y="658"/>
                </a:lnTo>
                <a:lnTo>
                  <a:pt x="1141" y="660"/>
                </a:lnTo>
                <a:lnTo>
                  <a:pt x="1139" y="665"/>
                </a:lnTo>
                <a:lnTo>
                  <a:pt x="1138" y="667"/>
                </a:lnTo>
                <a:lnTo>
                  <a:pt x="1139" y="671"/>
                </a:lnTo>
                <a:lnTo>
                  <a:pt x="1141" y="677"/>
                </a:lnTo>
                <a:lnTo>
                  <a:pt x="1140" y="683"/>
                </a:lnTo>
                <a:lnTo>
                  <a:pt x="1139" y="690"/>
                </a:lnTo>
                <a:lnTo>
                  <a:pt x="1139" y="695"/>
                </a:lnTo>
                <a:lnTo>
                  <a:pt x="1139" y="697"/>
                </a:lnTo>
                <a:lnTo>
                  <a:pt x="1139" y="698"/>
                </a:lnTo>
                <a:lnTo>
                  <a:pt x="1139" y="697"/>
                </a:lnTo>
                <a:lnTo>
                  <a:pt x="1139" y="695"/>
                </a:lnTo>
                <a:lnTo>
                  <a:pt x="1142" y="691"/>
                </a:lnTo>
                <a:lnTo>
                  <a:pt x="1145" y="685"/>
                </a:lnTo>
                <a:lnTo>
                  <a:pt x="1145" y="670"/>
                </a:lnTo>
                <a:lnTo>
                  <a:pt x="1153" y="657"/>
                </a:lnTo>
                <a:lnTo>
                  <a:pt x="1153" y="655"/>
                </a:lnTo>
                <a:lnTo>
                  <a:pt x="1153" y="652"/>
                </a:lnTo>
                <a:lnTo>
                  <a:pt x="1155" y="650"/>
                </a:lnTo>
                <a:lnTo>
                  <a:pt x="1157" y="652"/>
                </a:lnTo>
                <a:lnTo>
                  <a:pt x="1156" y="677"/>
                </a:lnTo>
                <a:lnTo>
                  <a:pt x="1155" y="701"/>
                </a:lnTo>
                <a:lnTo>
                  <a:pt x="1155" y="718"/>
                </a:lnTo>
                <a:lnTo>
                  <a:pt x="1154" y="735"/>
                </a:lnTo>
                <a:lnTo>
                  <a:pt x="1153" y="747"/>
                </a:lnTo>
                <a:lnTo>
                  <a:pt x="1152" y="758"/>
                </a:lnTo>
                <a:lnTo>
                  <a:pt x="1150" y="770"/>
                </a:lnTo>
                <a:lnTo>
                  <a:pt x="1153" y="783"/>
                </a:lnTo>
                <a:lnTo>
                  <a:pt x="1154" y="797"/>
                </a:lnTo>
                <a:lnTo>
                  <a:pt x="1150" y="810"/>
                </a:lnTo>
                <a:lnTo>
                  <a:pt x="1145" y="804"/>
                </a:lnTo>
                <a:lnTo>
                  <a:pt x="1139" y="805"/>
                </a:lnTo>
                <a:lnTo>
                  <a:pt x="1136" y="805"/>
                </a:lnTo>
                <a:lnTo>
                  <a:pt x="1134" y="805"/>
                </a:lnTo>
                <a:lnTo>
                  <a:pt x="1131" y="804"/>
                </a:lnTo>
                <a:lnTo>
                  <a:pt x="1128" y="805"/>
                </a:lnTo>
                <a:lnTo>
                  <a:pt x="1124" y="805"/>
                </a:lnTo>
                <a:lnTo>
                  <a:pt x="1121" y="802"/>
                </a:lnTo>
                <a:lnTo>
                  <a:pt x="1121" y="797"/>
                </a:lnTo>
                <a:lnTo>
                  <a:pt x="1118" y="795"/>
                </a:lnTo>
                <a:lnTo>
                  <a:pt x="1115" y="798"/>
                </a:lnTo>
                <a:lnTo>
                  <a:pt x="1114" y="802"/>
                </a:lnTo>
                <a:lnTo>
                  <a:pt x="1112" y="792"/>
                </a:lnTo>
                <a:lnTo>
                  <a:pt x="1114" y="783"/>
                </a:lnTo>
                <a:lnTo>
                  <a:pt x="1118" y="785"/>
                </a:lnTo>
                <a:lnTo>
                  <a:pt x="1121" y="786"/>
                </a:lnTo>
                <a:lnTo>
                  <a:pt x="1124" y="783"/>
                </a:lnTo>
                <a:lnTo>
                  <a:pt x="1126" y="779"/>
                </a:lnTo>
                <a:lnTo>
                  <a:pt x="1124" y="778"/>
                </a:lnTo>
                <a:lnTo>
                  <a:pt x="1125" y="777"/>
                </a:lnTo>
                <a:lnTo>
                  <a:pt x="1128" y="776"/>
                </a:lnTo>
                <a:lnTo>
                  <a:pt x="1131" y="778"/>
                </a:lnTo>
                <a:lnTo>
                  <a:pt x="1133" y="788"/>
                </a:lnTo>
                <a:lnTo>
                  <a:pt x="1139" y="795"/>
                </a:lnTo>
                <a:lnTo>
                  <a:pt x="1134" y="771"/>
                </a:lnTo>
                <a:lnTo>
                  <a:pt x="1129" y="747"/>
                </a:lnTo>
                <a:lnTo>
                  <a:pt x="1126" y="754"/>
                </a:lnTo>
                <a:lnTo>
                  <a:pt x="1126" y="760"/>
                </a:lnTo>
                <a:lnTo>
                  <a:pt x="1126" y="764"/>
                </a:lnTo>
                <a:lnTo>
                  <a:pt x="1122" y="767"/>
                </a:lnTo>
                <a:lnTo>
                  <a:pt x="1120" y="765"/>
                </a:lnTo>
                <a:lnTo>
                  <a:pt x="1119" y="763"/>
                </a:lnTo>
                <a:lnTo>
                  <a:pt x="1115" y="758"/>
                </a:lnTo>
                <a:lnTo>
                  <a:pt x="1111" y="757"/>
                </a:lnTo>
                <a:lnTo>
                  <a:pt x="1108" y="760"/>
                </a:lnTo>
                <a:lnTo>
                  <a:pt x="1106" y="757"/>
                </a:lnTo>
                <a:lnTo>
                  <a:pt x="1104" y="755"/>
                </a:lnTo>
                <a:lnTo>
                  <a:pt x="1104" y="751"/>
                </a:lnTo>
                <a:lnTo>
                  <a:pt x="1107" y="747"/>
                </a:lnTo>
                <a:lnTo>
                  <a:pt x="1109" y="741"/>
                </a:lnTo>
                <a:lnTo>
                  <a:pt x="1098" y="754"/>
                </a:lnTo>
                <a:lnTo>
                  <a:pt x="1097" y="770"/>
                </a:lnTo>
                <a:lnTo>
                  <a:pt x="1098" y="772"/>
                </a:lnTo>
                <a:lnTo>
                  <a:pt x="1097" y="775"/>
                </a:lnTo>
                <a:lnTo>
                  <a:pt x="1092" y="789"/>
                </a:lnTo>
                <a:lnTo>
                  <a:pt x="1093" y="802"/>
                </a:lnTo>
                <a:lnTo>
                  <a:pt x="1095" y="809"/>
                </a:lnTo>
                <a:lnTo>
                  <a:pt x="1100" y="814"/>
                </a:lnTo>
                <a:lnTo>
                  <a:pt x="1100" y="810"/>
                </a:lnTo>
                <a:lnTo>
                  <a:pt x="1101" y="806"/>
                </a:lnTo>
                <a:lnTo>
                  <a:pt x="1105" y="804"/>
                </a:lnTo>
                <a:lnTo>
                  <a:pt x="1108" y="805"/>
                </a:lnTo>
                <a:lnTo>
                  <a:pt x="1111" y="809"/>
                </a:lnTo>
                <a:lnTo>
                  <a:pt x="1114" y="806"/>
                </a:lnTo>
                <a:lnTo>
                  <a:pt x="1117" y="805"/>
                </a:lnTo>
                <a:lnTo>
                  <a:pt x="1119" y="807"/>
                </a:lnTo>
                <a:lnTo>
                  <a:pt x="1122" y="811"/>
                </a:lnTo>
                <a:lnTo>
                  <a:pt x="1126" y="810"/>
                </a:lnTo>
                <a:lnTo>
                  <a:pt x="1132" y="809"/>
                </a:lnTo>
                <a:lnTo>
                  <a:pt x="1133" y="814"/>
                </a:lnTo>
                <a:lnTo>
                  <a:pt x="1135" y="817"/>
                </a:lnTo>
                <a:lnTo>
                  <a:pt x="1138" y="816"/>
                </a:lnTo>
                <a:lnTo>
                  <a:pt x="1138" y="814"/>
                </a:lnTo>
                <a:lnTo>
                  <a:pt x="1136" y="813"/>
                </a:lnTo>
                <a:lnTo>
                  <a:pt x="1136" y="810"/>
                </a:lnTo>
                <a:lnTo>
                  <a:pt x="1140" y="809"/>
                </a:lnTo>
                <a:lnTo>
                  <a:pt x="1145" y="810"/>
                </a:lnTo>
                <a:lnTo>
                  <a:pt x="1148" y="812"/>
                </a:lnTo>
                <a:lnTo>
                  <a:pt x="1145" y="819"/>
                </a:lnTo>
                <a:lnTo>
                  <a:pt x="1138" y="820"/>
                </a:lnTo>
                <a:lnTo>
                  <a:pt x="1139" y="820"/>
                </a:lnTo>
                <a:lnTo>
                  <a:pt x="1139" y="821"/>
                </a:lnTo>
                <a:lnTo>
                  <a:pt x="1139" y="820"/>
                </a:lnTo>
                <a:lnTo>
                  <a:pt x="1138" y="820"/>
                </a:lnTo>
                <a:lnTo>
                  <a:pt x="1131" y="823"/>
                </a:lnTo>
                <a:lnTo>
                  <a:pt x="1125" y="827"/>
                </a:lnTo>
                <a:lnTo>
                  <a:pt x="1125" y="827"/>
                </a:lnTo>
                <a:lnTo>
                  <a:pt x="1125" y="827"/>
                </a:lnTo>
                <a:lnTo>
                  <a:pt x="1125" y="827"/>
                </a:lnTo>
                <a:lnTo>
                  <a:pt x="1125" y="827"/>
                </a:lnTo>
                <a:lnTo>
                  <a:pt x="1125" y="827"/>
                </a:lnTo>
                <a:lnTo>
                  <a:pt x="1129" y="827"/>
                </a:lnTo>
                <a:lnTo>
                  <a:pt x="1133" y="827"/>
                </a:lnTo>
                <a:lnTo>
                  <a:pt x="1136" y="825"/>
                </a:lnTo>
                <a:lnTo>
                  <a:pt x="1140" y="826"/>
                </a:lnTo>
                <a:lnTo>
                  <a:pt x="1136" y="827"/>
                </a:lnTo>
                <a:lnTo>
                  <a:pt x="1134" y="827"/>
                </a:lnTo>
                <a:lnTo>
                  <a:pt x="1127" y="834"/>
                </a:lnTo>
                <a:lnTo>
                  <a:pt x="1118" y="838"/>
                </a:lnTo>
                <a:lnTo>
                  <a:pt x="1115" y="838"/>
                </a:lnTo>
                <a:lnTo>
                  <a:pt x="1114" y="835"/>
                </a:lnTo>
                <a:lnTo>
                  <a:pt x="1106" y="835"/>
                </a:lnTo>
                <a:lnTo>
                  <a:pt x="1099" y="839"/>
                </a:lnTo>
                <a:lnTo>
                  <a:pt x="1095" y="841"/>
                </a:lnTo>
                <a:lnTo>
                  <a:pt x="1094" y="846"/>
                </a:lnTo>
                <a:lnTo>
                  <a:pt x="1095" y="846"/>
                </a:lnTo>
                <a:lnTo>
                  <a:pt x="1097" y="846"/>
                </a:lnTo>
                <a:lnTo>
                  <a:pt x="1098" y="844"/>
                </a:lnTo>
                <a:lnTo>
                  <a:pt x="1100" y="844"/>
                </a:lnTo>
                <a:lnTo>
                  <a:pt x="1101" y="845"/>
                </a:lnTo>
                <a:lnTo>
                  <a:pt x="1102" y="845"/>
                </a:lnTo>
                <a:lnTo>
                  <a:pt x="1100" y="847"/>
                </a:lnTo>
                <a:lnTo>
                  <a:pt x="1098" y="847"/>
                </a:lnTo>
                <a:lnTo>
                  <a:pt x="1090" y="847"/>
                </a:lnTo>
                <a:lnTo>
                  <a:pt x="1081" y="851"/>
                </a:lnTo>
                <a:lnTo>
                  <a:pt x="1070" y="859"/>
                </a:lnTo>
                <a:lnTo>
                  <a:pt x="1056" y="865"/>
                </a:lnTo>
                <a:lnTo>
                  <a:pt x="1046" y="870"/>
                </a:lnTo>
                <a:lnTo>
                  <a:pt x="1038" y="880"/>
                </a:lnTo>
                <a:lnTo>
                  <a:pt x="1035" y="882"/>
                </a:lnTo>
                <a:lnTo>
                  <a:pt x="1032" y="887"/>
                </a:lnTo>
                <a:lnTo>
                  <a:pt x="1026" y="887"/>
                </a:lnTo>
                <a:lnTo>
                  <a:pt x="1022" y="888"/>
                </a:lnTo>
                <a:lnTo>
                  <a:pt x="1018" y="887"/>
                </a:lnTo>
                <a:lnTo>
                  <a:pt x="1016" y="890"/>
                </a:lnTo>
                <a:lnTo>
                  <a:pt x="1010" y="891"/>
                </a:lnTo>
                <a:lnTo>
                  <a:pt x="1005" y="894"/>
                </a:lnTo>
                <a:lnTo>
                  <a:pt x="988" y="903"/>
                </a:lnTo>
                <a:lnTo>
                  <a:pt x="969" y="914"/>
                </a:lnTo>
                <a:lnTo>
                  <a:pt x="964" y="916"/>
                </a:lnTo>
                <a:lnTo>
                  <a:pt x="962" y="922"/>
                </a:lnTo>
                <a:lnTo>
                  <a:pt x="962" y="922"/>
                </a:lnTo>
                <a:lnTo>
                  <a:pt x="962" y="922"/>
                </a:lnTo>
                <a:lnTo>
                  <a:pt x="962" y="922"/>
                </a:lnTo>
                <a:lnTo>
                  <a:pt x="962" y="922"/>
                </a:lnTo>
                <a:lnTo>
                  <a:pt x="960" y="923"/>
                </a:lnTo>
                <a:lnTo>
                  <a:pt x="956" y="924"/>
                </a:lnTo>
                <a:lnTo>
                  <a:pt x="950" y="922"/>
                </a:lnTo>
                <a:lnTo>
                  <a:pt x="946" y="923"/>
                </a:lnTo>
                <a:lnTo>
                  <a:pt x="936" y="928"/>
                </a:lnTo>
                <a:lnTo>
                  <a:pt x="928" y="923"/>
                </a:lnTo>
                <a:lnTo>
                  <a:pt x="928" y="923"/>
                </a:lnTo>
                <a:lnTo>
                  <a:pt x="927" y="929"/>
                </a:lnTo>
                <a:lnTo>
                  <a:pt x="920" y="929"/>
                </a:lnTo>
                <a:lnTo>
                  <a:pt x="921" y="925"/>
                </a:lnTo>
                <a:lnTo>
                  <a:pt x="922" y="923"/>
                </a:lnTo>
                <a:lnTo>
                  <a:pt x="925" y="923"/>
                </a:lnTo>
                <a:lnTo>
                  <a:pt x="928" y="923"/>
                </a:lnTo>
                <a:lnTo>
                  <a:pt x="928" y="923"/>
                </a:lnTo>
                <a:lnTo>
                  <a:pt x="928" y="923"/>
                </a:lnTo>
                <a:lnTo>
                  <a:pt x="926" y="921"/>
                </a:lnTo>
                <a:lnTo>
                  <a:pt x="925" y="919"/>
                </a:lnTo>
                <a:lnTo>
                  <a:pt x="929" y="917"/>
                </a:lnTo>
                <a:lnTo>
                  <a:pt x="935" y="918"/>
                </a:lnTo>
                <a:lnTo>
                  <a:pt x="941" y="918"/>
                </a:lnTo>
                <a:lnTo>
                  <a:pt x="946" y="915"/>
                </a:lnTo>
                <a:lnTo>
                  <a:pt x="936" y="911"/>
                </a:lnTo>
                <a:lnTo>
                  <a:pt x="926" y="912"/>
                </a:lnTo>
                <a:lnTo>
                  <a:pt x="920" y="916"/>
                </a:lnTo>
                <a:lnTo>
                  <a:pt x="915" y="916"/>
                </a:lnTo>
                <a:lnTo>
                  <a:pt x="905" y="914"/>
                </a:lnTo>
                <a:lnTo>
                  <a:pt x="893" y="917"/>
                </a:lnTo>
                <a:lnTo>
                  <a:pt x="903" y="918"/>
                </a:lnTo>
                <a:lnTo>
                  <a:pt x="910" y="923"/>
                </a:lnTo>
                <a:lnTo>
                  <a:pt x="905" y="924"/>
                </a:lnTo>
                <a:lnTo>
                  <a:pt x="899" y="926"/>
                </a:lnTo>
                <a:lnTo>
                  <a:pt x="893" y="929"/>
                </a:lnTo>
                <a:lnTo>
                  <a:pt x="892" y="935"/>
                </a:lnTo>
                <a:lnTo>
                  <a:pt x="880" y="932"/>
                </a:lnTo>
                <a:lnTo>
                  <a:pt x="870" y="937"/>
                </a:lnTo>
                <a:lnTo>
                  <a:pt x="869" y="937"/>
                </a:lnTo>
                <a:lnTo>
                  <a:pt x="866" y="936"/>
                </a:lnTo>
                <a:lnTo>
                  <a:pt x="862" y="933"/>
                </a:lnTo>
                <a:lnTo>
                  <a:pt x="858" y="936"/>
                </a:lnTo>
                <a:lnTo>
                  <a:pt x="859" y="939"/>
                </a:lnTo>
                <a:lnTo>
                  <a:pt x="864" y="942"/>
                </a:lnTo>
                <a:lnTo>
                  <a:pt x="859" y="945"/>
                </a:lnTo>
                <a:lnTo>
                  <a:pt x="857" y="951"/>
                </a:lnTo>
                <a:lnTo>
                  <a:pt x="859" y="951"/>
                </a:lnTo>
                <a:lnTo>
                  <a:pt x="862" y="951"/>
                </a:lnTo>
                <a:lnTo>
                  <a:pt x="859" y="951"/>
                </a:lnTo>
                <a:lnTo>
                  <a:pt x="857" y="951"/>
                </a:lnTo>
                <a:lnTo>
                  <a:pt x="857" y="951"/>
                </a:lnTo>
                <a:lnTo>
                  <a:pt x="844" y="950"/>
                </a:lnTo>
                <a:lnTo>
                  <a:pt x="836" y="939"/>
                </a:lnTo>
                <a:lnTo>
                  <a:pt x="835" y="937"/>
                </a:lnTo>
                <a:lnTo>
                  <a:pt x="831" y="937"/>
                </a:lnTo>
                <a:lnTo>
                  <a:pt x="828" y="939"/>
                </a:lnTo>
                <a:lnTo>
                  <a:pt x="828" y="943"/>
                </a:lnTo>
                <a:lnTo>
                  <a:pt x="829" y="946"/>
                </a:lnTo>
                <a:lnTo>
                  <a:pt x="832" y="949"/>
                </a:lnTo>
                <a:lnTo>
                  <a:pt x="836" y="951"/>
                </a:lnTo>
                <a:lnTo>
                  <a:pt x="835" y="954"/>
                </a:lnTo>
                <a:lnTo>
                  <a:pt x="831" y="957"/>
                </a:lnTo>
                <a:lnTo>
                  <a:pt x="828" y="954"/>
                </a:lnTo>
                <a:lnTo>
                  <a:pt x="823" y="950"/>
                </a:lnTo>
                <a:lnTo>
                  <a:pt x="816" y="950"/>
                </a:lnTo>
                <a:lnTo>
                  <a:pt x="808" y="950"/>
                </a:lnTo>
                <a:lnTo>
                  <a:pt x="800" y="951"/>
                </a:lnTo>
                <a:lnTo>
                  <a:pt x="798" y="951"/>
                </a:lnTo>
                <a:lnTo>
                  <a:pt x="797" y="951"/>
                </a:lnTo>
                <a:lnTo>
                  <a:pt x="793" y="950"/>
                </a:lnTo>
                <a:lnTo>
                  <a:pt x="793" y="945"/>
                </a:lnTo>
                <a:lnTo>
                  <a:pt x="794" y="942"/>
                </a:lnTo>
                <a:lnTo>
                  <a:pt x="793" y="939"/>
                </a:lnTo>
                <a:lnTo>
                  <a:pt x="790" y="936"/>
                </a:lnTo>
                <a:lnTo>
                  <a:pt x="790" y="931"/>
                </a:lnTo>
                <a:lnTo>
                  <a:pt x="793" y="922"/>
                </a:lnTo>
                <a:lnTo>
                  <a:pt x="790" y="911"/>
                </a:lnTo>
                <a:lnTo>
                  <a:pt x="790" y="911"/>
                </a:lnTo>
                <a:lnTo>
                  <a:pt x="790" y="911"/>
                </a:lnTo>
                <a:lnTo>
                  <a:pt x="790" y="911"/>
                </a:lnTo>
                <a:lnTo>
                  <a:pt x="790" y="911"/>
                </a:lnTo>
                <a:lnTo>
                  <a:pt x="795" y="914"/>
                </a:lnTo>
                <a:lnTo>
                  <a:pt x="797" y="918"/>
                </a:lnTo>
                <a:lnTo>
                  <a:pt x="801" y="924"/>
                </a:lnTo>
                <a:lnTo>
                  <a:pt x="808" y="924"/>
                </a:lnTo>
                <a:lnTo>
                  <a:pt x="812" y="919"/>
                </a:lnTo>
                <a:lnTo>
                  <a:pt x="812" y="914"/>
                </a:lnTo>
                <a:lnTo>
                  <a:pt x="815" y="917"/>
                </a:lnTo>
                <a:lnTo>
                  <a:pt x="816" y="922"/>
                </a:lnTo>
                <a:lnTo>
                  <a:pt x="817" y="928"/>
                </a:lnTo>
                <a:lnTo>
                  <a:pt x="821" y="929"/>
                </a:lnTo>
                <a:lnTo>
                  <a:pt x="829" y="926"/>
                </a:lnTo>
                <a:lnTo>
                  <a:pt x="837" y="923"/>
                </a:lnTo>
                <a:lnTo>
                  <a:pt x="843" y="923"/>
                </a:lnTo>
                <a:lnTo>
                  <a:pt x="850" y="923"/>
                </a:lnTo>
                <a:lnTo>
                  <a:pt x="844" y="925"/>
                </a:lnTo>
                <a:lnTo>
                  <a:pt x="841" y="930"/>
                </a:lnTo>
                <a:lnTo>
                  <a:pt x="850" y="929"/>
                </a:lnTo>
                <a:lnTo>
                  <a:pt x="859" y="929"/>
                </a:lnTo>
                <a:lnTo>
                  <a:pt x="863" y="929"/>
                </a:lnTo>
                <a:lnTo>
                  <a:pt x="867" y="928"/>
                </a:lnTo>
                <a:lnTo>
                  <a:pt x="866" y="923"/>
                </a:lnTo>
                <a:lnTo>
                  <a:pt x="864" y="919"/>
                </a:lnTo>
                <a:lnTo>
                  <a:pt x="863" y="919"/>
                </a:lnTo>
                <a:lnTo>
                  <a:pt x="862" y="918"/>
                </a:lnTo>
                <a:lnTo>
                  <a:pt x="863" y="917"/>
                </a:lnTo>
                <a:lnTo>
                  <a:pt x="864" y="915"/>
                </a:lnTo>
                <a:lnTo>
                  <a:pt x="862" y="914"/>
                </a:lnTo>
                <a:lnTo>
                  <a:pt x="859" y="914"/>
                </a:lnTo>
                <a:lnTo>
                  <a:pt x="857" y="914"/>
                </a:lnTo>
                <a:lnTo>
                  <a:pt x="856" y="914"/>
                </a:lnTo>
                <a:lnTo>
                  <a:pt x="842" y="901"/>
                </a:lnTo>
                <a:lnTo>
                  <a:pt x="837" y="882"/>
                </a:lnTo>
                <a:lnTo>
                  <a:pt x="834" y="890"/>
                </a:lnTo>
                <a:lnTo>
                  <a:pt x="835" y="900"/>
                </a:lnTo>
                <a:lnTo>
                  <a:pt x="835" y="908"/>
                </a:lnTo>
                <a:lnTo>
                  <a:pt x="828" y="912"/>
                </a:lnTo>
                <a:lnTo>
                  <a:pt x="838" y="914"/>
                </a:lnTo>
                <a:lnTo>
                  <a:pt x="848" y="918"/>
                </a:lnTo>
                <a:lnTo>
                  <a:pt x="842" y="918"/>
                </a:lnTo>
                <a:lnTo>
                  <a:pt x="837" y="923"/>
                </a:lnTo>
                <a:lnTo>
                  <a:pt x="837" y="923"/>
                </a:lnTo>
                <a:lnTo>
                  <a:pt x="826" y="921"/>
                </a:lnTo>
                <a:lnTo>
                  <a:pt x="825" y="910"/>
                </a:lnTo>
                <a:lnTo>
                  <a:pt x="825" y="908"/>
                </a:lnTo>
                <a:lnTo>
                  <a:pt x="823" y="905"/>
                </a:lnTo>
                <a:lnTo>
                  <a:pt x="822" y="903"/>
                </a:lnTo>
                <a:lnTo>
                  <a:pt x="825" y="901"/>
                </a:lnTo>
                <a:lnTo>
                  <a:pt x="829" y="901"/>
                </a:lnTo>
                <a:lnTo>
                  <a:pt x="830" y="897"/>
                </a:lnTo>
                <a:lnTo>
                  <a:pt x="828" y="895"/>
                </a:lnTo>
                <a:lnTo>
                  <a:pt x="824" y="895"/>
                </a:lnTo>
                <a:lnTo>
                  <a:pt x="822" y="895"/>
                </a:lnTo>
                <a:lnTo>
                  <a:pt x="821" y="894"/>
                </a:lnTo>
                <a:lnTo>
                  <a:pt x="824" y="889"/>
                </a:lnTo>
                <a:lnTo>
                  <a:pt x="818" y="886"/>
                </a:lnTo>
                <a:lnTo>
                  <a:pt x="816" y="883"/>
                </a:lnTo>
                <a:lnTo>
                  <a:pt x="816" y="879"/>
                </a:lnTo>
                <a:lnTo>
                  <a:pt x="817" y="874"/>
                </a:lnTo>
                <a:lnTo>
                  <a:pt x="812" y="874"/>
                </a:lnTo>
                <a:lnTo>
                  <a:pt x="812" y="873"/>
                </a:lnTo>
                <a:lnTo>
                  <a:pt x="812" y="872"/>
                </a:lnTo>
                <a:lnTo>
                  <a:pt x="816" y="867"/>
                </a:lnTo>
                <a:lnTo>
                  <a:pt x="811" y="862"/>
                </a:lnTo>
                <a:lnTo>
                  <a:pt x="804" y="847"/>
                </a:lnTo>
                <a:lnTo>
                  <a:pt x="798" y="831"/>
                </a:lnTo>
                <a:lnTo>
                  <a:pt x="795" y="820"/>
                </a:lnTo>
                <a:lnTo>
                  <a:pt x="789" y="811"/>
                </a:lnTo>
                <a:lnTo>
                  <a:pt x="790" y="807"/>
                </a:lnTo>
                <a:lnTo>
                  <a:pt x="788" y="805"/>
                </a:lnTo>
                <a:lnTo>
                  <a:pt x="788" y="805"/>
                </a:lnTo>
                <a:lnTo>
                  <a:pt x="788" y="804"/>
                </a:lnTo>
                <a:lnTo>
                  <a:pt x="788" y="802"/>
                </a:lnTo>
                <a:lnTo>
                  <a:pt x="784" y="800"/>
                </a:lnTo>
                <a:lnTo>
                  <a:pt x="776" y="785"/>
                </a:lnTo>
                <a:lnTo>
                  <a:pt x="769" y="770"/>
                </a:lnTo>
                <a:lnTo>
                  <a:pt x="765" y="764"/>
                </a:lnTo>
                <a:lnTo>
                  <a:pt x="766" y="756"/>
                </a:lnTo>
                <a:lnTo>
                  <a:pt x="755" y="744"/>
                </a:lnTo>
                <a:lnTo>
                  <a:pt x="748" y="730"/>
                </a:lnTo>
                <a:lnTo>
                  <a:pt x="750" y="728"/>
                </a:lnTo>
                <a:lnTo>
                  <a:pt x="754" y="725"/>
                </a:lnTo>
                <a:lnTo>
                  <a:pt x="756" y="726"/>
                </a:lnTo>
                <a:lnTo>
                  <a:pt x="758" y="725"/>
                </a:lnTo>
                <a:lnTo>
                  <a:pt x="756" y="721"/>
                </a:lnTo>
                <a:lnTo>
                  <a:pt x="753" y="719"/>
                </a:lnTo>
                <a:lnTo>
                  <a:pt x="748" y="719"/>
                </a:lnTo>
                <a:lnTo>
                  <a:pt x="743" y="719"/>
                </a:lnTo>
                <a:lnTo>
                  <a:pt x="739" y="714"/>
                </a:lnTo>
                <a:lnTo>
                  <a:pt x="736" y="708"/>
                </a:lnTo>
                <a:lnTo>
                  <a:pt x="727" y="693"/>
                </a:lnTo>
                <a:lnTo>
                  <a:pt x="722" y="677"/>
                </a:lnTo>
                <a:lnTo>
                  <a:pt x="722" y="676"/>
                </a:lnTo>
                <a:lnTo>
                  <a:pt x="721" y="674"/>
                </a:lnTo>
                <a:lnTo>
                  <a:pt x="712" y="662"/>
                </a:lnTo>
                <a:lnTo>
                  <a:pt x="706" y="648"/>
                </a:lnTo>
                <a:lnTo>
                  <a:pt x="694" y="627"/>
                </a:lnTo>
                <a:lnTo>
                  <a:pt x="681" y="604"/>
                </a:lnTo>
                <a:lnTo>
                  <a:pt x="671" y="589"/>
                </a:lnTo>
                <a:lnTo>
                  <a:pt x="664" y="572"/>
                </a:lnTo>
                <a:lnTo>
                  <a:pt x="664" y="572"/>
                </a:lnTo>
                <a:lnTo>
                  <a:pt x="659" y="565"/>
                </a:lnTo>
                <a:lnTo>
                  <a:pt x="656" y="558"/>
                </a:lnTo>
                <a:lnTo>
                  <a:pt x="665" y="561"/>
                </a:lnTo>
                <a:lnTo>
                  <a:pt x="664" y="572"/>
                </a:lnTo>
                <a:lnTo>
                  <a:pt x="664" y="572"/>
                </a:lnTo>
                <a:lnTo>
                  <a:pt x="664" y="572"/>
                </a:lnTo>
                <a:lnTo>
                  <a:pt x="667" y="572"/>
                </a:lnTo>
                <a:lnTo>
                  <a:pt x="670" y="574"/>
                </a:lnTo>
                <a:lnTo>
                  <a:pt x="673" y="578"/>
                </a:lnTo>
                <a:lnTo>
                  <a:pt x="677" y="575"/>
                </a:lnTo>
                <a:lnTo>
                  <a:pt x="679" y="574"/>
                </a:lnTo>
                <a:lnTo>
                  <a:pt x="681" y="573"/>
                </a:lnTo>
                <a:lnTo>
                  <a:pt x="683" y="574"/>
                </a:lnTo>
                <a:lnTo>
                  <a:pt x="684" y="576"/>
                </a:lnTo>
                <a:lnTo>
                  <a:pt x="681" y="576"/>
                </a:lnTo>
                <a:lnTo>
                  <a:pt x="680" y="578"/>
                </a:lnTo>
                <a:lnTo>
                  <a:pt x="677" y="580"/>
                </a:lnTo>
                <a:lnTo>
                  <a:pt x="677" y="583"/>
                </a:lnTo>
                <a:lnTo>
                  <a:pt x="679" y="588"/>
                </a:lnTo>
                <a:lnTo>
                  <a:pt x="684" y="589"/>
                </a:lnTo>
                <a:lnTo>
                  <a:pt x="687" y="585"/>
                </a:lnTo>
                <a:lnTo>
                  <a:pt x="686" y="581"/>
                </a:lnTo>
                <a:lnTo>
                  <a:pt x="686" y="579"/>
                </a:lnTo>
                <a:lnTo>
                  <a:pt x="685" y="576"/>
                </a:lnTo>
                <a:lnTo>
                  <a:pt x="689" y="572"/>
                </a:lnTo>
                <a:lnTo>
                  <a:pt x="690" y="569"/>
                </a:lnTo>
                <a:lnTo>
                  <a:pt x="683" y="562"/>
                </a:lnTo>
                <a:lnTo>
                  <a:pt x="674" y="557"/>
                </a:lnTo>
                <a:lnTo>
                  <a:pt x="670" y="553"/>
                </a:lnTo>
                <a:lnTo>
                  <a:pt x="664" y="550"/>
                </a:lnTo>
                <a:lnTo>
                  <a:pt x="660" y="548"/>
                </a:lnTo>
                <a:lnTo>
                  <a:pt x="659" y="543"/>
                </a:lnTo>
                <a:lnTo>
                  <a:pt x="663" y="539"/>
                </a:lnTo>
                <a:lnTo>
                  <a:pt x="667" y="539"/>
                </a:lnTo>
                <a:lnTo>
                  <a:pt x="658" y="530"/>
                </a:lnTo>
                <a:lnTo>
                  <a:pt x="648" y="524"/>
                </a:lnTo>
                <a:lnTo>
                  <a:pt x="643" y="524"/>
                </a:lnTo>
                <a:lnTo>
                  <a:pt x="643" y="527"/>
                </a:lnTo>
                <a:lnTo>
                  <a:pt x="637" y="522"/>
                </a:lnTo>
                <a:lnTo>
                  <a:pt x="637" y="513"/>
                </a:lnTo>
                <a:lnTo>
                  <a:pt x="636" y="512"/>
                </a:lnTo>
                <a:lnTo>
                  <a:pt x="636" y="512"/>
                </a:lnTo>
                <a:lnTo>
                  <a:pt x="629" y="509"/>
                </a:lnTo>
                <a:lnTo>
                  <a:pt x="625" y="503"/>
                </a:lnTo>
                <a:lnTo>
                  <a:pt x="625" y="502"/>
                </a:lnTo>
                <a:lnTo>
                  <a:pt x="627" y="501"/>
                </a:lnTo>
                <a:lnTo>
                  <a:pt x="631" y="502"/>
                </a:lnTo>
                <a:lnTo>
                  <a:pt x="636" y="501"/>
                </a:lnTo>
                <a:lnTo>
                  <a:pt x="635" y="495"/>
                </a:lnTo>
                <a:lnTo>
                  <a:pt x="631" y="490"/>
                </a:lnTo>
                <a:lnTo>
                  <a:pt x="629" y="489"/>
                </a:lnTo>
                <a:lnTo>
                  <a:pt x="625" y="487"/>
                </a:lnTo>
                <a:lnTo>
                  <a:pt x="627" y="485"/>
                </a:lnTo>
                <a:lnTo>
                  <a:pt x="627" y="484"/>
                </a:lnTo>
                <a:lnTo>
                  <a:pt x="639" y="489"/>
                </a:lnTo>
                <a:lnTo>
                  <a:pt x="651" y="496"/>
                </a:lnTo>
                <a:lnTo>
                  <a:pt x="652" y="497"/>
                </a:lnTo>
                <a:lnTo>
                  <a:pt x="653" y="498"/>
                </a:lnTo>
                <a:lnTo>
                  <a:pt x="653" y="498"/>
                </a:lnTo>
                <a:lnTo>
                  <a:pt x="653" y="498"/>
                </a:lnTo>
                <a:lnTo>
                  <a:pt x="646" y="505"/>
                </a:lnTo>
                <a:lnTo>
                  <a:pt x="652" y="515"/>
                </a:lnTo>
                <a:lnTo>
                  <a:pt x="644" y="511"/>
                </a:lnTo>
                <a:lnTo>
                  <a:pt x="636" y="512"/>
                </a:lnTo>
                <a:lnTo>
                  <a:pt x="636" y="512"/>
                </a:lnTo>
                <a:lnTo>
                  <a:pt x="637" y="513"/>
                </a:lnTo>
                <a:lnTo>
                  <a:pt x="639" y="513"/>
                </a:lnTo>
                <a:lnTo>
                  <a:pt x="643" y="515"/>
                </a:lnTo>
                <a:lnTo>
                  <a:pt x="653" y="520"/>
                </a:lnTo>
                <a:lnTo>
                  <a:pt x="666" y="517"/>
                </a:lnTo>
                <a:lnTo>
                  <a:pt x="669" y="517"/>
                </a:lnTo>
                <a:lnTo>
                  <a:pt x="669" y="519"/>
                </a:lnTo>
                <a:lnTo>
                  <a:pt x="670" y="519"/>
                </a:lnTo>
                <a:lnTo>
                  <a:pt x="670" y="520"/>
                </a:lnTo>
                <a:lnTo>
                  <a:pt x="670" y="519"/>
                </a:lnTo>
                <a:lnTo>
                  <a:pt x="669" y="519"/>
                </a:lnTo>
                <a:lnTo>
                  <a:pt x="666" y="522"/>
                </a:lnTo>
                <a:lnTo>
                  <a:pt x="664" y="525"/>
                </a:lnTo>
                <a:lnTo>
                  <a:pt x="666" y="531"/>
                </a:lnTo>
                <a:lnTo>
                  <a:pt x="672" y="536"/>
                </a:lnTo>
                <a:lnTo>
                  <a:pt x="674" y="536"/>
                </a:lnTo>
                <a:lnTo>
                  <a:pt x="677" y="533"/>
                </a:lnTo>
                <a:lnTo>
                  <a:pt x="685" y="539"/>
                </a:lnTo>
                <a:lnTo>
                  <a:pt x="691" y="547"/>
                </a:lnTo>
                <a:lnTo>
                  <a:pt x="694" y="551"/>
                </a:lnTo>
                <a:lnTo>
                  <a:pt x="698" y="553"/>
                </a:lnTo>
                <a:lnTo>
                  <a:pt x="698" y="562"/>
                </a:lnTo>
                <a:lnTo>
                  <a:pt x="703" y="571"/>
                </a:lnTo>
                <a:lnTo>
                  <a:pt x="714" y="600"/>
                </a:lnTo>
                <a:lnTo>
                  <a:pt x="726" y="629"/>
                </a:lnTo>
                <a:lnTo>
                  <a:pt x="733" y="643"/>
                </a:lnTo>
                <a:lnTo>
                  <a:pt x="739" y="658"/>
                </a:lnTo>
                <a:lnTo>
                  <a:pt x="750" y="681"/>
                </a:lnTo>
                <a:lnTo>
                  <a:pt x="767" y="701"/>
                </a:lnTo>
                <a:lnTo>
                  <a:pt x="767" y="701"/>
                </a:lnTo>
                <a:lnTo>
                  <a:pt x="767" y="700"/>
                </a:lnTo>
                <a:lnTo>
                  <a:pt x="767" y="701"/>
                </a:lnTo>
                <a:lnTo>
                  <a:pt x="767" y="701"/>
                </a:lnTo>
                <a:lnTo>
                  <a:pt x="777" y="714"/>
                </a:lnTo>
                <a:lnTo>
                  <a:pt x="787" y="729"/>
                </a:lnTo>
                <a:lnTo>
                  <a:pt x="793" y="743"/>
                </a:lnTo>
                <a:lnTo>
                  <a:pt x="798" y="755"/>
                </a:lnTo>
                <a:lnTo>
                  <a:pt x="809" y="781"/>
                </a:lnTo>
                <a:lnTo>
                  <a:pt x="817" y="806"/>
                </a:lnTo>
                <a:lnTo>
                  <a:pt x="817" y="810"/>
                </a:lnTo>
                <a:lnTo>
                  <a:pt x="816" y="813"/>
                </a:lnTo>
                <a:lnTo>
                  <a:pt x="810" y="810"/>
                </a:lnTo>
                <a:lnTo>
                  <a:pt x="801" y="810"/>
                </a:lnTo>
                <a:lnTo>
                  <a:pt x="802" y="812"/>
                </a:lnTo>
                <a:lnTo>
                  <a:pt x="804" y="813"/>
                </a:lnTo>
                <a:lnTo>
                  <a:pt x="815" y="817"/>
                </a:lnTo>
                <a:lnTo>
                  <a:pt x="817" y="826"/>
                </a:lnTo>
                <a:lnTo>
                  <a:pt x="817" y="830"/>
                </a:lnTo>
                <a:lnTo>
                  <a:pt x="818" y="832"/>
                </a:lnTo>
                <a:lnTo>
                  <a:pt x="822" y="832"/>
                </a:lnTo>
                <a:lnTo>
                  <a:pt x="824" y="828"/>
                </a:lnTo>
                <a:lnTo>
                  <a:pt x="826" y="826"/>
                </a:lnTo>
                <a:lnTo>
                  <a:pt x="829" y="826"/>
                </a:lnTo>
                <a:lnTo>
                  <a:pt x="832" y="833"/>
                </a:lnTo>
                <a:lnTo>
                  <a:pt x="830" y="841"/>
                </a:lnTo>
                <a:lnTo>
                  <a:pt x="830" y="839"/>
                </a:lnTo>
                <a:lnTo>
                  <a:pt x="828" y="839"/>
                </a:lnTo>
                <a:lnTo>
                  <a:pt x="828" y="839"/>
                </a:lnTo>
                <a:lnTo>
                  <a:pt x="828" y="839"/>
                </a:lnTo>
                <a:lnTo>
                  <a:pt x="828" y="841"/>
                </a:lnTo>
                <a:lnTo>
                  <a:pt x="830" y="841"/>
                </a:lnTo>
                <a:lnTo>
                  <a:pt x="836" y="844"/>
                </a:lnTo>
                <a:lnTo>
                  <a:pt x="838" y="849"/>
                </a:lnTo>
                <a:lnTo>
                  <a:pt x="839" y="856"/>
                </a:lnTo>
                <a:lnTo>
                  <a:pt x="841" y="863"/>
                </a:lnTo>
                <a:lnTo>
                  <a:pt x="841" y="867"/>
                </a:lnTo>
                <a:lnTo>
                  <a:pt x="843" y="868"/>
                </a:lnTo>
                <a:lnTo>
                  <a:pt x="849" y="866"/>
                </a:lnTo>
                <a:lnTo>
                  <a:pt x="852" y="861"/>
                </a:lnTo>
                <a:lnTo>
                  <a:pt x="853" y="859"/>
                </a:lnTo>
                <a:lnTo>
                  <a:pt x="853" y="858"/>
                </a:lnTo>
                <a:lnTo>
                  <a:pt x="848" y="853"/>
                </a:lnTo>
                <a:lnTo>
                  <a:pt x="844" y="846"/>
                </a:lnTo>
                <a:lnTo>
                  <a:pt x="839" y="839"/>
                </a:lnTo>
                <a:lnTo>
                  <a:pt x="837" y="831"/>
                </a:lnTo>
                <a:lnTo>
                  <a:pt x="841" y="830"/>
                </a:lnTo>
                <a:lnTo>
                  <a:pt x="841" y="826"/>
                </a:lnTo>
                <a:lnTo>
                  <a:pt x="837" y="824"/>
                </a:lnTo>
                <a:lnTo>
                  <a:pt x="838" y="820"/>
                </a:lnTo>
                <a:lnTo>
                  <a:pt x="841" y="816"/>
                </a:lnTo>
                <a:lnTo>
                  <a:pt x="846" y="814"/>
                </a:lnTo>
                <a:lnTo>
                  <a:pt x="846" y="816"/>
                </a:lnTo>
                <a:lnTo>
                  <a:pt x="848" y="816"/>
                </a:lnTo>
                <a:lnTo>
                  <a:pt x="848" y="814"/>
                </a:lnTo>
                <a:lnTo>
                  <a:pt x="846" y="814"/>
                </a:lnTo>
                <a:lnTo>
                  <a:pt x="845" y="810"/>
                </a:lnTo>
                <a:lnTo>
                  <a:pt x="845" y="805"/>
                </a:lnTo>
                <a:lnTo>
                  <a:pt x="844" y="792"/>
                </a:lnTo>
                <a:lnTo>
                  <a:pt x="841" y="779"/>
                </a:lnTo>
                <a:lnTo>
                  <a:pt x="839" y="772"/>
                </a:lnTo>
                <a:lnTo>
                  <a:pt x="848" y="769"/>
                </a:lnTo>
                <a:lnTo>
                  <a:pt x="838" y="765"/>
                </a:lnTo>
                <a:lnTo>
                  <a:pt x="836" y="758"/>
                </a:lnTo>
                <a:lnTo>
                  <a:pt x="836" y="751"/>
                </a:lnTo>
                <a:lnTo>
                  <a:pt x="831" y="744"/>
                </a:lnTo>
                <a:lnTo>
                  <a:pt x="841" y="744"/>
                </a:lnTo>
                <a:lnTo>
                  <a:pt x="850" y="746"/>
                </a:lnTo>
                <a:lnTo>
                  <a:pt x="853" y="744"/>
                </a:lnTo>
                <a:lnTo>
                  <a:pt x="855" y="741"/>
                </a:lnTo>
                <a:lnTo>
                  <a:pt x="853" y="740"/>
                </a:lnTo>
                <a:lnTo>
                  <a:pt x="852" y="739"/>
                </a:lnTo>
                <a:lnTo>
                  <a:pt x="846" y="740"/>
                </a:lnTo>
                <a:lnTo>
                  <a:pt x="841" y="739"/>
                </a:lnTo>
                <a:lnTo>
                  <a:pt x="829" y="735"/>
                </a:lnTo>
                <a:lnTo>
                  <a:pt x="821" y="725"/>
                </a:lnTo>
                <a:lnTo>
                  <a:pt x="814" y="705"/>
                </a:lnTo>
                <a:lnTo>
                  <a:pt x="803" y="687"/>
                </a:lnTo>
                <a:lnTo>
                  <a:pt x="802" y="686"/>
                </a:lnTo>
                <a:lnTo>
                  <a:pt x="800" y="685"/>
                </a:lnTo>
                <a:lnTo>
                  <a:pt x="800" y="688"/>
                </a:lnTo>
                <a:lnTo>
                  <a:pt x="800" y="690"/>
                </a:lnTo>
                <a:lnTo>
                  <a:pt x="810" y="709"/>
                </a:lnTo>
                <a:lnTo>
                  <a:pt x="819" y="729"/>
                </a:lnTo>
                <a:lnTo>
                  <a:pt x="821" y="733"/>
                </a:lnTo>
                <a:lnTo>
                  <a:pt x="819" y="735"/>
                </a:lnTo>
                <a:lnTo>
                  <a:pt x="816" y="736"/>
                </a:lnTo>
                <a:lnTo>
                  <a:pt x="812" y="736"/>
                </a:lnTo>
                <a:lnTo>
                  <a:pt x="811" y="735"/>
                </a:lnTo>
                <a:lnTo>
                  <a:pt x="811" y="734"/>
                </a:lnTo>
                <a:lnTo>
                  <a:pt x="814" y="730"/>
                </a:lnTo>
                <a:lnTo>
                  <a:pt x="811" y="728"/>
                </a:lnTo>
                <a:lnTo>
                  <a:pt x="808" y="723"/>
                </a:lnTo>
                <a:lnTo>
                  <a:pt x="808" y="718"/>
                </a:lnTo>
                <a:lnTo>
                  <a:pt x="808" y="718"/>
                </a:lnTo>
                <a:lnTo>
                  <a:pt x="809" y="718"/>
                </a:lnTo>
                <a:lnTo>
                  <a:pt x="809" y="716"/>
                </a:lnTo>
                <a:lnTo>
                  <a:pt x="809" y="716"/>
                </a:lnTo>
                <a:close/>
                <a:moveTo>
                  <a:pt x="798" y="681"/>
                </a:moveTo>
                <a:lnTo>
                  <a:pt x="798" y="681"/>
                </a:lnTo>
                <a:lnTo>
                  <a:pt x="798" y="681"/>
                </a:lnTo>
                <a:lnTo>
                  <a:pt x="798" y="681"/>
                </a:lnTo>
                <a:lnTo>
                  <a:pt x="798" y="680"/>
                </a:lnTo>
                <a:lnTo>
                  <a:pt x="798" y="681"/>
                </a:lnTo>
                <a:lnTo>
                  <a:pt x="798" y="681"/>
                </a:lnTo>
                <a:lnTo>
                  <a:pt x="798" y="681"/>
                </a:lnTo>
                <a:lnTo>
                  <a:pt x="798" y="681"/>
                </a:lnTo>
                <a:close/>
                <a:moveTo>
                  <a:pt x="1093" y="618"/>
                </a:moveTo>
                <a:lnTo>
                  <a:pt x="1093" y="617"/>
                </a:lnTo>
                <a:lnTo>
                  <a:pt x="1093" y="616"/>
                </a:lnTo>
                <a:lnTo>
                  <a:pt x="1092" y="617"/>
                </a:lnTo>
                <a:lnTo>
                  <a:pt x="1093" y="618"/>
                </a:lnTo>
                <a:close/>
                <a:moveTo>
                  <a:pt x="1093" y="616"/>
                </a:moveTo>
                <a:lnTo>
                  <a:pt x="1094" y="616"/>
                </a:lnTo>
                <a:lnTo>
                  <a:pt x="1094" y="616"/>
                </a:lnTo>
                <a:lnTo>
                  <a:pt x="1101" y="611"/>
                </a:lnTo>
                <a:lnTo>
                  <a:pt x="1109" y="615"/>
                </a:lnTo>
                <a:lnTo>
                  <a:pt x="1109" y="615"/>
                </a:lnTo>
                <a:lnTo>
                  <a:pt x="1111" y="615"/>
                </a:lnTo>
                <a:lnTo>
                  <a:pt x="1119" y="611"/>
                </a:lnTo>
                <a:lnTo>
                  <a:pt x="1121" y="602"/>
                </a:lnTo>
                <a:lnTo>
                  <a:pt x="1117" y="597"/>
                </a:lnTo>
                <a:lnTo>
                  <a:pt x="1109" y="594"/>
                </a:lnTo>
                <a:lnTo>
                  <a:pt x="1106" y="594"/>
                </a:lnTo>
                <a:lnTo>
                  <a:pt x="1104" y="597"/>
                </a:lnTo>
                <a:lnTo>
                  <a:pt x="1099" y="607"/>
                </a:lnTo>
                <a:lnTo>
                  <a:pt x="1094" y="616"/>
                </a:lnTo>
                <a:lnTo>
                  <a:pt x="1094" y="616"/>
                </a:lnTo>
                <a:lnTo>
                  <a:pt x="1094" y="616"/>
                </a:lnTo>
                <a:lnTo>
                  <a:pt x="1094" y="616"/>
                </a:lnTo>
                <a:lnTo>
                  <a:pt x="1093" y="616"/>
                </a:lnTo>
                <a:close/>
                <a:moveTo>
                  <a:pt x="968" y="718"/>
                </a:moveTo>
                <a:lnTo>
                  <a:pt x="969" y="716"/>
                </a:lnTo>
                <a:lnTo>
                  <a:pt x="969" y="716"/>
                </a:lnTo>
                <a:lnTo>
                  <a:pt x="969" y="715"/>
                </a:lnTo>
                <a:lnTo>
                  <a:pt x="968" y="715"/>
                </a:lnTo>
                <a:lnTo>
                  <a:pt x="968" y="715"/>
                </a:lnTo>
                <a:lnTo>
                  <a:pt x="968" y="716"/>
                </a:lnTo>
                <a:lnTo>
                  <a:pt x="968" y="716"/>
                </a:lnTo>
                <a:lnTo>
                  <a:pt x="968" y="718"/>
                </a:lnTo>
                <a:close/>
                <a:moveTo>
                  <a:pt x="1066" y="827"/>
                </a:moveTo>
                <a:lnTo>
                  <a:pt x="1065" y="827"/>
                </a:lnTo>
                <a:lnTo>
                  <a:pt x="1064" y="830"/>
                </a:lnTo>
                <a:lnTo>
                  <a:pt x="1064" y="830"/>
                </a:lnTo>
                <a:lnTo>
                  <a:pt x="1064" y="830"/>
                </a:lnTo>
                <a:lnTo>
                  <a:pt x="1066" y="828"/>
                </a:lnTo>
                <a:lnTo>
                  <a:pt x="1066" y="827"/>
                </a:lnTo>
                <a:lnTo>
                  <a:pt x="1069" y="826"/>
                </a:lnTo>
                <a:lnTo>
                  <a:pt x="1071" y="826"/>
                </a:lnTo>
                <a:lnTo>
                  <a:pt x="1071" y="826"/>
                </a:lnTo>
                <a:lnTo>
                  <a:pt x="1070" y="826"/>
                </a:lnTo>
                <a:lnTo>
                  <a:pt x="1069" y="826"/>
                </a:lnTo>
                <a:lnTo>
                  <a:pt x="1066" y="827"/>
                </a:lnTo>
                <a:close/>
                <a:moveTo>
                  <a:pt x="1077" y="761"/>
                </a:moveTo>
                <a:lnTo>
                  <a:pt x="1078" y="762"/>
                </a:lnTo>
                <a:lnTo>
                  <a:pt x="1078" y="762"/>
                </a:lnTo>
                <a:lnTo>
                  <a:pt x="1079" y="762"/>
                </a:lnTo>
                <a:lnTo>
                  <a:pt x="1080" y="761"/>
                </a:lnTo>
                <a:lnTo>
                  <a:pt x="1079" y="761"/>
                </a:lnTo>
                <a:lnTo>
                  <a:pt x="1078" y="761"/>
                </a:lnTo>
                <a:lnTo>
                  <a:pt x="1078" y="761"/>
                </a:lnTo>
                <a:lnTo>
                  <a:pt x="1077" y="761"/>
                </a:lnTo>
                <a:close/>
                <a:moveTo>
                  <a:pt x="1050" y="433"/>
                </a:moveTo>
                <a:lnTo>
                  <a:pt x="1050" y="433"/>
                </a:lnTo>
                <a:lnTo>
                  <a:pt x="1050" y="432"/>
                </a:lnTo>
                <a:lnTo>
                  <a:pt x="1049" y="433"/>
                </a:lnTo>
                <a:lnTo>
                  <a:pt x="1049" y="433"/>
                </a:lnTo>
                <a:lnTo>
                  <a:pt x="1049" y="434"/>
                </a:lnTo>
                <a:lnTo>
                  <a:pt x="1050" y="434"/>
                </a:lnTo>
                <a:lnTo>
                  <a:pt x="1050" y="434"/>
                </a:lnTo>
                <a:lnTo>
                  <a:pt x="1050" y="433"/>
                </a:lnTo>
                <a:close/>
                <a:moveTo>
                  <a:pt x="837" y="729"/>
                </a:moveTo>
                <a:lnTo>
                  <a:pt x="837" y="729"/>
                </a:lnTo>
                <a:lnTo>
                  <a:pt x="838" y="729"/>
                </a:lnTo>
                <a:lnTo>
                  <a:pt x="838" y="729"/>
                </a:lnTo>
                <a:lnTo>
                  <a:pt x="839" y="729"/>
                </a:lnTo>
                <a:lnTo>
                  <a:pt x="839" y="728"/>
                </a:lnTo>
                <a:lnTo>
                  <a:pt x="838" y="728"/>
                </a:lnTo>
                <a:lnTo>
                  <a:pt x="837" y="728"/>
                </a:lnTo>
                <a:lnTo>
                  <a:pt x="837" y="729"/>
                </a:lnTo>
                <a:close/>
                <a:moveTo>
                  <a:pt x="987" y="883"/>
                </a:moveTo>
                <a:lnTo>
                  <a:pt x="987" y="883"/>
                </a:lnTo>
                <a:lnTo>
                  <a:pt x="988" y="883"/>
                </a:lnTo>
                <a:lnTo>
                  <a:pt x="989" y="883"/>
                </a:lnTo>
                <a:lnTo>
                  <a:pt x="989" y="881"/>
                </a:lnTo>
                <a:lnTo>
                  <a:pt x="988" y="881"/>
                </a:lnTo>
                <a:lnTo>
                  <a:pt x="987" y="883"/>
                </a:lnTo>
                <a:close/>
                <a:moveTo>
                  <a:pt x="846" y="649"/>
                </a:moveTo>
                <a:lnTo>
                  <a:pt x="846" y="649"/>
                </a:lnTo>
                <a:lnTo>
                  <a:pt x="846" y="650"/>
                </a:lnTo>
                <a:lnTo>
                  <a:pt x="848" y="651"/>
                </a:lnTo>
                <a:lnTo>
                  <a:pt x="849" y="651"/>
                </a:lnTo>
                <a:lnTo>
                  <a:pt x="849" y="650"/>
                </a:lnTo>
                <a:lnTo>
                  <a:pt x="848" y="649"/>
                </a:lnTo>
                <a:lnTo>
                  <a:pt x="846" y="649"/>
                </a:lnTo>
                <a:lnTo>
                  <a:pt x="846" y="649"/>
                </a:lnTo>
                <a:lnTo>
                  <a:pt x="846" y="649"/>
                </a:lnTo>
                <a:lnTo>
                  <a:pt x="846" y="649"/>
                </a:lnTo>
                <a:lnTo>
                  <a:pt x="846" y="649"/>
                </a:lnTo>
                <a:lnTo>
                  <a:pt x="842" y="642"/>
                </a:lnTo>
                <a:lnTo>
                  <a:pt x="837" y="635"/>
                </a:lnTo>
                <a:lnTo>
                  <a:pt x="836" y="634"/>
                </a:lnTo>
                <a:lnTo>
                  <a:pt x="834" y="632"/>
                </a:lnTo>
                <a:lnTo>
                  <a:pt x="832" y="635"/>
                </a:lnTo>
                <a:lnTo>
                  <a:pt x="832" y="637"/>
                </a:lnTo>
                <a:lnTo>
                  <a:pt x="835" y="643"/>
                </a:lnTo>
                <a:lnTo>
                  <a:pt x="831" y="649"/>
                </a:lnTo>
                <a:lnTo>
                  <a:pt x="838" y="650"/>
                </a:lnTo>
                <a:lnTo>
                  <a:pt x="838" y="655"/>
                </a:lnTo>
                <a:lnTo>
                  <a:pt x="836" y="660"/>
                </a:lnTo>
                <a:lnTo>
                  <a:pt x="841" y="663"/>
                </a:lnTo>
                <a:lnTo>
                  <a:pt x="843" y="665"/>
                </a:lnTo>
                <a:lnTo>
                  <a:pt x="844" y="669"/>
                </a:lnTo>
                <a:lnTo>
                  <a:pt x="848" y="674"/>
                </a:lnTo>
                <a:lnTo>
                  <a:pt x="852" y="679"/>
                </a:lnTo>
                <a:lnTo>
                  <a:pt x="853" y="677"/>
                </a:lnTo>
                <a:lnTo>
                  <a:pt x="853" y="676"/>
                </a:lnTo>
                <a:lnTo>
                  <a:pt x="848" y="666"/>
                </a:lnTo>
                <a:lnTo>
                  <a:pt x="843" y="656"/>
                </a:lnTo>
                <a:lnTo>
                  <a:pt x="843" y="652"/>
                </a:lnTo>
                <a:lnTo>
                  <a:pt x="846" y="649"/>
                </a:lnTo>
                <a:lnTo>
                  <a:pt x="846" y="649"/>
                </a:lnTo>
                <a:lnTo>
                  <a:pt x="846" y="649"/>
                </a:lnTo>
                <a:close/>
                <a:moveTo>
                  <a:pt x="970" y="903"/>
                </a:moveTo>
                <a:lnTo>
                  <a:pt x="970" y="904"/>
                </a:lnTo>
                <a:lnTo>
                  <a:pt x="970" y="905"/>
                </a:lnTo>
                <a:lnTo>
                  <a:pt x="971" y="904"/>
                </a:lnTo>
                <a:lnTo>
                  <a:pt x="973" y="904"/>
                </a:lnTo>
                <a:lnTo>
                  <a:pt x="973" y="903"/>
                </a:lnTo>
                <a:lnTo>
                  <a:pt x="971" y="902"/>
                </a:lnTo>
                <a:lnTo>
                  <a:pt x="970" y="902"/>
                </a:lnTo>
                <a:lnTo>
                  <a:pt x="970" y="903"/>
                </a:lnTo>
                <a:close/>
                <a:moveTo>
                  <a:pt x="1197" y="419"/>
                </a:moveTo>
                <a:lnTo>
                  <a:pt x="1198" y="418"/>
                </a:lnTo>
                <a:lnTo>
                  <a:pt x="1200" y="416"/>
                </a:lnTo>
                <a:lnTo>
                  <a:pt x="1198" y="415"/>
                </a:lnTo>
                <a:lnTo>
                  <a:pt x="1197" y="415"/>
                </a:lnTo>
                <a:lnTo>
                  <a:pt x="1196" y="416"/>
                </a:lnTo>
                <a:lnTo>
                  <a:pt x="1196" y="418"/>
                </a:lnTo>
                <a:lnTo>
                  <a:pt x="1196" y="419"/>
                </a:lnTo>
                <a:lnTo>
                  <a:pt x="1197" y="419"/>
                </a:lnTo>
                <a:close/>
                <a:moveTo>
                  <a:pt x="983" y="891"/>
                </a:moveTo>
                <a:lnTo>
                  <a:pt x="981" y="888"/>
                </a:lnTo>
                <a:lnTo>
                  <a:pt x="975" y="889"/>
                </a:lnTo>
                <a:lnTo>
                  <a:pt x="964" y="889"/>
                </a:lnTo>
                <a:lnTo>
                  <a:pt x="955" y="895"/>
                </a:lnTo>
                <a:lnTo>
                  <a:pt x="953" y="897"/>
                </a:lnTo>
                <a:lnTo>
                  <a:pt x="953" y="900"/>
                </a:lnTo>
                <a:lnTo>
                  <a:pt x="956" y="901"/>
                </a:lnTo>
                <a:lnTo>
                  <a:pt x="959" y="900"/>
                </a:lnTo>
                <a:lnTo>
                  <a:pt x="961" y="897"/>
                </a:lnTo>
                <a:lnTo>
                  <a:pt x="962" y="896"/>
                </a:lnTo>
                <a:lnTo>
                  <a:pt x="968" y="894"/>
                </a:lnTo>
                <a:lnTo>
                  <a:pt x="974" y="896"/>
                </a:lnTo>
                <a:lnTo>
                  <a:pt x="980" y="901"/>
                </a:lnTo>
                <a:lnTo>
                  <a:pt x="983" y="895"/>
                </a:lnTo>
                <a:lnTo>
                  <a:pt x="983" y="895"/>
                </a:lnTo>
                <a:lnTo>
                  <a:pt x="983" y="895"/>
                </a:lnTo>
                <a:lnTo>
                  <a:pt x="983" y="895"/>
                </a:lnTo>
                <a:lnTo>
                  <a:pt x="983" y="895"/>
                </a:lnTo>
                <a:lnTo>
                  <a:pt x="983" y="895"/>
                </a:lnTo>
                <a:lnTo>
                  <a:pt x="983" y="895"/>
                </a:lnTo>
                <a:lnTo>
                  <a:pt x="987" y="895"/>
                </a:lnTo>
                <a:lnTo>
                  <a:pt x="988" y="893"/>
                </a:lnTo>
                <a:lnTo>
                  <a:pt x="987" y="891"/>
                </a:lnTo>
                <a:lnTo>
                  <a:pt x="983" y="891"/>
                </a:lnTo>
                <a:close/>
                <a:moveTo>
                  <a:pt x="983" y="895"/>
                </a:moveTo>
                <a:lnTo>
                  <a:pt x="981" y="895"/>
                </a:lnTo>
                <a:lnTo>
                  <a:pt x="980" y="894"/>
                </a:lnTo>
                <a:lnTo>
                  <a:pt x="981" y="891"/>
                </a:lnTo>
                <a:lnTo>
                  <a:pt x="983" y="891"/>
                </a:lnTo>
                <a:lnTo>
                  <a:pt x="983" y="894"/>
                </a:lnTo>
                <a:lnTo>
                  <a:pt x="983" y="895"/>
                </a:lnTo>
                <a:lnTo>
                  <a:pt x="983" y="895"/>
                </a:lnTo>
                <a:lnTo>
                  <a:pt x="983" y="895"/>
                </a:lnTo>
                <a:lnTo>
                  <a:pt x="983" y="895"/>
                </a:lnTo>
                <a:lnTo>
                  <a:pt x="983" y="895"/>
                </a:lnTo>
                <a:close/>
                <a:moveTo>
                  <a:pt x="966" y="756"/>
                </a:moveTo>
                <a:lnTo>
                  <a:pt x="964" y="755"/>
                </a:lnTo>
                <a:lnTo>
                  <a:pt x="962" y="755"/>
                </a:lnTo>
                <a:lnTo>
                  <a:pt x="963" y="748"/>
                </a:lnTo>
                <a:lnTo>
                  <a:pt x="961" y="741"/>
                </a:lnTo>
                <a:lnTo>
                  <a:pt x="957" y="743"/>
                </a:lnTo>
                <a:lnTo>
                  <a:pt x="955" y="746"/>
                </a:lnTo>
                <a:lnTo>
                  <a:pt x="953" y="746"/>
                </a:lnTo>
                <a:lnTo>
                  <a:pt x="952" y="744"/>
                </a:lnTo>
                <a:lnTo>
                  <a:pt x="952" y="743"/>
                </a:lnTo>
                <a:lnTo>
                  <a:pt x="952" y="742"/>
                </a:lnTo>
                <a:lnTo>
                  <a:pt x="957" y="733"/>
                </a:lnTo>
                <a:lnTo>
                  <a:pt x="962" y="722"/>
                </a:lnTo>
                <a:lnTo>
                  <a:pt x="963" y="721"/>
                </a:lnTo>
                <a:lnTo>
                  <a:pt x="962" y="719"/>
                </a:lnTo>
                <a:lnTo>
                  <a:pt x="961" y="718"/>
                </a:lnTo>
                <a:lnTo>
                  <a:pt x="960" y="719"/>
                </a:lnTo>
                <a:lnTo>
                  <a:pt x="956" y="725"/>
                </a:lnTo>
                <a:lnTo>
                  <a:pt x="949" y="727"/>
                </a:lnTo>
                <a:lnTo>
                  <a:pt x="946" y="730"/>
                </a:lnTo>
                <a:lnTo>
                  <a:pt x="946" y="737"/>
                </a:lnTo>
                <a:lnTo>
                  <a:pt x="946" y="742"/>
                </a:lnTo>
                <a:lnTo>
                  <a:pt x="942" y="744"/>
                </a:lnTo>
                <a:lnTo>
                  <a:pt x="940" y="743"/>
                </a:lnTo>
                <a:lnTo>
                  <a:pt x="940" y="740"/>
                </a:lnTo>
                <a:lnTo>
                  <a:pt x="938" y="735"/>
                </a:lnTo>
                <a:lnTo>
                  <a:pt x="934" y="735"/>
                </a:lnTo>
                <a:lnTo>
                  <a:pt x="929" y="736"/>
                </a:lnTo>
                <a:lnTo>
                  <a:pt x="927" y="732"/>
                </a:lnTo>
                <a:lnTo>
                  <a:pt x="927" y="728"/>
                </a:lnTo>
                <a:lnTo>
                  <a:pt x="924" y="726"/>
                </a:lnTo>
                <a:lnTo>
                  <a:pt x="924" y="736"/>
                </a:lnTo>
                <a:lnTo>
                  <a:pt x="933" y="741"/>
                </a:lnTo>
                <a:lnTo>
                  <a:pt x="934" y="742"/>
                </a:lnTo>
                <a:lnTo>
                  <a:pt x="935" y="746"/>
                </a:lnTo>
                <a:lnTo>
                  <a:pt x="938" y="749"/>
                </a:lnTo>
                <a:lnTo>
                  <a:pt x="942" y="750"/>
                </a:lnTo>
                <a:lnTo>
                  <a:pt x="946" y="750"/>
                </a:lnTo>
                <a:lnTo>
                  <a:pt x="947" y="753"/>
                </a:lnTo>
                <a:lnTo>
                  <a:pt x="947" y="755"/>
                </a:lnTo>
                <a:lnTo>
                  <a:pt x="943" y="757"/>
                </a:lnTo>
                <a:lnTo>
                  <a:pt x="939" y="758"/>
                </a:lnTo>
                <a:lnTo>
                  <a:pt x="933" y="754"/>
                </a:lnTo>
                <a:lnTo>
                  <a:pt x="934" y="761"/>
                </a:lnTo>
                <a:lnTo>
                  <a:pt x="939" y="762"/>
                </a:lnTo>
                <a:lnTo>
                  <a:pt x="945" y="761"/>
                </a:lnTo>
                <a:lnTo>
                  <a:pt x="943" y="767"/>
                </a:lnTo>
                <a:lnTo>
                  <a:pt x="946" y="770"/>
                </a:lnTo>
                <a:lnTo>
                  <a:pt x="950" y="770"/>
                </a:lnTo>
                <a:lnTo>
                  <a:pt x="953" y="768"/>
                </a:lnTo>
                <a:lnTo>
                  <a:pt x="956" y="768"/>
                </a:lnTo>
                <a:lnTo>
                  <a:pt x="956" y="767"/>
                </a:lnTo>
                <a:lnTo>
                  <a:pt x="957" y="767"/>
                </a:lnTo>
                <a:lnTo>
                  <a:pt x="956" y="767"/>
                </a:lnTo>
                <a:lnTo>
                  <a:pt x="956" y="768"/>
                </a:lnTo>
                <a:lnTo>
                  <a:pt x="957" y="770"/>
                </a:lnTo>
                <a:lnTo>
                  <a:pt x="959" y="770"/>
                </a:lnTo>
                <a:lnTo>
                  <a:pt x="961" y="769"/>
                </a:lnTo>
                <a:lnTo>
                  <a:pt x="961" y="767"/>
                </a:lnTo>
                <a:lnTo>
                  <a:pt x="961" y="763"/>
                </a:lnTo>
                <a:lnTo>
                  <a:pt x="962" y="761"/>
                </a:lnTo>
                <a:lnTo>
                  <a:pt x="962" y="761"/>
                </a:lnTo>
                <a:lnTo>
                  <a:pt x="962" y="761"/>
                </a:lnTo>
                <a:lnTo>
                  <a:pt x="964" y="760"/>
                </a:lnTo>
                <a:lnTo>
                  <a:pt x="966" y="756"/>
                </a:lnTo>
                <a:close/>
                <a:moveTo>
                  <a:pt x="962" y="755"/>
                </a:moveTo>
                <a:lnTo>
                  <a:pt x="962" y="757"/>
                </a:lnTo>
                <a:lnTo>
                  <a:pt x="962" y="761"/>
                </a:lnTo>
                <a:lnTo>
                  <a:pt x="962" y="761"/>
                </a:lnTo>
                <a:lnTo>
                  <a:pt x="962" y="761"/>
                </a:lnTo>
                <a:lnTo>
                  <a:pt x="956" y="761"/>
                </a:lnTo>
                <a:lnTo>
                  <a:pt x="952" y="763"/>
                </a:lnTo>
                <a:lnTo>
                  <a:pt x="952" y="756"/>
                </a:lnTo>
                <a:lnTo>
                  <a:pt x="955" y="751"/>
                </a:lnTo>
                <a:lnTo>
                  <a:pt x="959" y="753"/>
                </a:lnTo>
                <a:lnTo>
                  <a:pt x="962" y="755"/>
                </a:lnTo>
                <a:close/>
                <a:moveTo>
                  <a:pt x="1030" y="492"/>
                </a:moveTo>
                <a:lnTo>
                  <a:pt x="1029" y="494"/>
                </a:lnTo>
                <a:lnTo>
                  <a:pt x="1028" y="495"/>
                </a:lnTo>
                <a:lnTo>
                  <a:pt x="1030" y="497"/>
                </a:lnTo>
                <a:lnTo>
                  <a:pt x="1032" y="497"/>
                </a:lnTo>
                <a:lnTo>
                  <a:pt x="1032" y="495"/>
                </a:lnTo>
                <a:lnTo>
                  <a:pt x="1030" y="492"/>
                </a:lnTo>
                <a:close/>
                <a:moveTo>
                  <a:pt x="1085" y="620"/>
                </a:moveTo>
                <a:lnTo>
                  <a:pt x="1086" y="618"/>
                </a:lnTo>
                <a:lnTo>
                  <a:pt x="1086" y="616"/>
                </a:lnTo>
                <a:lnTo>
                  <a:pt x="1084" y="616"/>
                </a:lnTo>
                <a:lnTo>
                  <a:pt x="1081" y="618"/>
                </a:lnTo>
                <a:lnTo>
                  <a:pt x="1081" y="618"/>
                </a:lnTo>
                <a:lnTo>
                  <a:pt x="1081" y="618"/>
                </a:lnTo>
                <a:lnTo>
                  <a:pt x="1081" y="618"/>
                </a:lnTo>
                <a:lnTo>
                  <a:pt x="1081" y="618"/>
                </a:lnTo>
                <a:lnTo>
                  <a:pt x="1079" y="610"/>
                </a:lnTo>
                <a:lnTo>
                  <a:pt x="1076" y="611"/>
                </a:lnTo>
                <a:lnTo>
                  <a:pt x="1071" y="617"/>
                </a:lnTo>
                <a:lnTo>
                  <a:pt x="1070" y="627"/>
                </a:lnTo>
                <a:lnTo>
                  <a:pt x="1071" y="630"/>
                </a:lnTo>
                <a:lnTo>
                  <a:pt x="1073" y="632"/>
                </a:lnTo>
                <a:lnTo>
                  <a:pt x="1077" y="631"/>
                </a:lnTo>
                <a:lnTo>
                  <a:pt x="1079" y="629"/>
                </a:lnTo>
                <a:lnTo>
                  <a:pt x="1080" y="627"/>
                </a:lnTo>
                <a:lnTo>
                  <a:pt x="1078" y="623"/>
                </a:lnTo>
                <a:lnTo>
                  <a:pt x="1077" y="620"/>
                </a:lnTo>
                <a:lnTo>
                  <a:pt x="1081" y="618"/>
                </a:lnTo>
                <a:lnTo>
                  <a:pt x="1081" y="618"/>
                </a:lnTo>
                <a:lnTo>
                  <a:pt x="1081" y="618"/>
                </a:lnTo>
                <a:lnTo>
                  <a:pt x="1081" y="618"/>
                </a:lnTo>
                <a:lnTo>
                  <a:pt x="1083" y="621"/>
                </a:lnTo>
                <a:lnTo>
                  <a:pt x="1085" y="620"/>
                </a:lnTo>
                <a:close/>
                <a:moveTo>
                  <a:pt x="1126" y="820"/>
                </a:moveTo>
                <a:lnTo>
                  <a:pt x="1128" y="819"/>
                </a:lnTo>
                <a:lnTo>
                  <a:pt x="1129" y="818"/>
                </a:lnTo>
                <a:lnTo>
                  <a:pt x="1128" y="817"/>
                </a:lnTo>
                <a:lnTo>
                  <a:pt x="1127" y="816"/>
                </a:lnTo>
                <a:lnTo>
                  <a:pt x="1125" y="817"/>
                </a:lnTo>
                <a:lnTo>
                  <a:pt x="1125" y="818"/>
                </a:lnTo>
                <a:lnTo>
                  <a:pt x="1125" y="819"/>
                </a:lnTo>
                <a:lnTo>
                  <a:pt x="1126" y="820"/>
                </a:lnTo>
                <a:close/>
                <a:moveTo>
                  <a:pt x="1138" y="706"/>
                </a:moveTo>
                <a:lnTo>
                  <a:pt x="1140" y="705"/>
                </a:lnTo>
                <a:lnTo>
                  <a:pt x="1140" y="704"/>
                </a:lnTo>
                <a:lnTo>
                  <a:pt x="1140" y="701"/>
                </a:lnTo>
                <a:lnTo>
                  <a:pt x="1138" y="701"/>
                </a:lnTo>
                <a:lnTo>
                  <a:pt x="1136" y="702"/>
                </a:lnTo>
                <a:lnTo>
                  <a:pt x="1135" y="704"/>
                </a:lnTo>
                <a:lnTo>
                  <a:pt x="1136" y="705"/>
                </a:lnTo>
                <a:lnTo>
                  <a:pt x="1138" y="706"/>
                </a:lnTo>
                <a:close/>
                <a:moveTo>
                  <a:pt x="1022" y="639"/>
                </a:moveTo>
                <a:lnTo>
                  <a:pt x="1023" y="641"/>
                </a:lnTo>
                <a:lnTo>
                  <a:pt x="1024" y="641"/>
                </a:lnTo>
                <a:lnTo>
                  <a:pt x="1026" y="639"/>
                </a:lnTo>
                <a:lnTo>
                  <a:pt x="1026" y="636"/>
                </a:lnTo>
                <a:lnTo>
                  <a:pt x="1024" y="636"/>
                </a:lnTo>
                <a:lnTo>
                  <a:pt x="1022" y="639"/>
                </a:lnTo>
                <a:close/>
                <a:moveTo>
                  <a:pt x="886" y="700"/>
                </a:moveTo>
                <a:lnTo>
                  <a:pt x="887" y="700"/>
                </a:lnTo>
                <a:lnTo>
                  <a:pt x="887" y="699"/>
                </a:lnTo>
                <a:lnTo>
                  <a:pt x="886" y="695"/>
                </a:lnTo>
                <a:lnTo>
                  <a:pt x="883" y="695"/>
                </a:lnTo>
                <a:lnTo>
                  <a:pt x="883" y="695"/>
                </a:lnTo>
                <a:lnTo>
                  <a:pt x="883" y="695"/>
                </a:lnTo>
                <a:lnTo>
                  <a:pt x="883" y="695"/>
                </a:lnTo>
                <a:lnTo>
                  <a:pt x="883" y="695"/>
                </a:lnTo>
                <a:lnTo>
                  <a:pt x="884" y="691"/>
                </a:lnTo>
                <a:lnTo>
                  <a:pt x="884" y="686"/>
                </a:lnTo>
                <a:lnTo>
                  <a:pt x="880" y="688"/>
                </a:lnTo>
                <a:lnTo>
                  <a:pt x="877" y="691"/>
                </a:lnTo>
                <a:lnTo>
                  <a:pt x="880" y="693"/>
                </a:lnTo>
                <a:lnTo>
                  <a:pt x="883" y="695"/>
                </a:lnTo>
                <a:lnTo>
                  <a:pt x="883" y="695"/>
                </a:lnTo>
                <a:lnTo>
                  <a:pt x="883" y="695"/>
                </a:lnTo>
                <a:lnTo>
                  <a:pt x="883" y="695"/>
                </a:lnTo>
                <a:lnTo>
                  <a:pt x="883" y="695"/>
                </a:lnTo>
                <a:lnTo>
                  <a:pt x="883" y="695"/>
                </a:lnTo>
                <a:lnTo>
                  <a:pt x="883" y="695"/>
                </a:lnTo>
                <a:lnTo>
                  <a:pt x="883" y="699"/>
                </a:lnTo>
                <a:lnTo>
                  <a:pt x="886" y="700"/>
                </a:lnTo>
                <a:close/>
                <a:moveTo>
                  <a:pt x="837" y="874"/>
                </a:moveTo>
                <a:lnTo>
                  <a:pt x="835" y="875"/>
                </a:lnTo>
                <a:lnTo>
                  <a:pt x="832" y="877"/>
                </a:lnTo>
                <a:lnTo>
                  <a:pt x="834" y="879"/>
                </a:lnTo>
                <a:lnTo>
                  <a:pt x="835" y="879"/>
                </a:lnTo>
                <a:lnTo>
                  <a:pt x="837" y="879"/>
                </a:lnTo>
                <a:lnTo>
                  <a:pt x="839" y="876"/>
                </a:lnTo>
                <a:lnTo>
                  <a:pt x="838" y="875"/>
                </a:lnTo>
                <a:lnTo>
                  <a:pt x="837" y="874"/>
                </a:lnTo>
                <a:close/>
                <a:moveTo>
                  <a:pt x="1117" y="834"/>
                </a:moveTo>
                <a:lnTo>
                  <a:pt x="1122" y="832"/>
                </a:lnTo>
                <a:lnTo>
                  <a:pt x="1125" y="827"/>
                </a:lnTo>
                <a:lnTo>
                  <a:pt x="1119" y="828"/>
                </a:lnTo>
                <a:lnTo>
                  <a:pt x="1117" y="834"/>
                </a:lnTo>
                <a:close/>
                <a:moveTo>
                  <a:pt x="925" y="686"/>
                </a:moveTo>
                <a:lnTo>
                  <a:pt x="927" y="686"/>
                </a:lnTo>
                <a:lnTo>
                  <a:pt x="928" y="685"/>
                </a:lnTo>
                <a:lnTo>
                  <a:pt x="927" y="683"/>
                </a:lnTo>
                <a:lnTo>
                  <a:pt x="926" y="681"/>
                </a:lnTo>
                <a:lnTo>
                  <a:pt x="924" y="681"/>
                </a:lnTo>
                <a:lnTo>
                  <a:pt x="922" y="684"/>
                </a:lnTo>
                <a:lnTo>
                  <a:pt x="922" y="686"/>
                </a:lnTo>
                <a:lnTo>
                  <a:pt x="925" y="686"/>
                </a:lnTo>
                <a:close/>
                <a:moveTo>
                  <a:pt x="924" y="756"/>
                </a:moveTo>
                <a:lnTo>
                  <a:pt x="925" y="756"/>
                </a:lnTo>
                <a:lnTo>
                  <a:pt x="926" y="755"/>
                </a:lnTo>
                <a:lnTo>
                  <a:pt x="927" y="751"/>
                </a:lnTo>
                <a:lnTo>
                  <a:pt x="925" y="747"/>
                </a:lnTo>
                <a:lnTo>
                  <a:pt x="922" y="751"/>
                </a:lnTo>
                <a:lnTo>
                  <a:pt x="924" y="756"/>
                </a:lnTo>
                <a:close/>
                <a:moveTo>
                  <a:pt x="1019" y="530"/>
                </a:moveTo>
                <a:lnTo>
                  <a:pt x="1021" y="533"/>
                </a:lnTo>
                <a:lnTo>
                  <a:pt x="1022" y="536"/>
                </a:lnTo>
                <a:lnTo>
                  <a:pt x="1026" y="534"/>
                </a:lnTo>
                <a:lnTo>
                  <a:pt x="1026" y="530"/>
                </a:lnTo>
                <a:lnTo>
                  <a:pt x="1023" y="529"/>
                </a:lnTo>
                <a:lnTo>
                  <a:pt x="1019" y="530"/>
                </a:lnTo>
                <a:close/>
                <a:moveTo>
                  <a:pt x="807" y="617"/>
                </a:moveTo>
                <a:lnTo>
                  <a:pt x="804" y="617"/>
                </a:lnTo>
                <a:lnTo>
                  <a:pt x="803" y="618"/>
                </a:lnTo>
                <a:lnTo>
                  <a:pt x="804" y="623"/>
                </a:lnTo>
                <a:lnTo>
                  <a:pt x="808" y="627"/>
                </a:lnTo>
                <a:lnTo>
                  <a:pt x="809" y="622"/>
                </a:lnTo>
                <a:lnTo>
                  <a:pt x="807" y="617"/>
                </a:lnTo>
                <a:close/>
                <a:moveTo>
                  <a:pt x="834" y="852"/>
                </a:moveTo>
                <a:lnTo>
                  <a:pt x="835" y="849"/>
                </a:lnTo>
                <a:lnTo>
                  <a:pt x="834" y="847"/>
                </a:lnTo>
                <a:lnTo>
                  <a:pt x="832" y="847"/>
                </a:lnTo>
                <a:lnTo>
                  <a:pt x="830" y="847"/>
                </a:lnTo>
                <a:lnTo>
                  <a:pt x="829" y="849"/>
                </a:lnTo>
                <a:lnTo>
                  <a:pt x="829" y="852"/>
                </a:lnTo>
                <a:lnTo>
                  <a:pt x="830" y="856"/>
                </a:lnTo>
                <a:lnTo>
                  <a:pt x="830" y="861"/>
                </a:lnTo>
                <a:lnTo>
                  <a:pt x="834" y="856"/>
                </a:lnTo>
                <a:lnTo>
                  <a:pt x="834" y="852"/>
                </a:lnTo>
                <a:close/>
                <a:moveTo>
                  <a:pt x="691" y="588"/>
                </a:moveTo>
                <a:lnTo>
                  <a:pt x="689" y="595"/>
                </a:lnTo>
                <a:lnTo>
                  <a:pt x="697" y="600"/>
                </a:lnTo>
                <a:lnTo>
                  <a:pt x="696" y="593"/>
                </a:lnTo>
                <a:lnTo>
                  <a:pt x="691" y="588"/>
                </a:lnTo>
                <a:close/>
                <a:moveTo>
                  <a:pt x="852" y="880"/>
                </a:moveTo>
                <a:lnTo>
                  <a:pt x="846" y="877"/>
                </a:lnTo>
                <a:lnTo>
                  <a:pt x="843" y="872"/>
                </a:lnTo>
                <a:lnTo>
                  <a:pt x="843" y="879"/>
                </a:lnTo>
                <a:lnTo>
                  <a:pt x="846" y="884"/>
                </a:lnTo>
                <a:lnTo>
                  <a:pt x="849" y="883"/>
                </a:lnTo>
                <a:lnTo>
                  <a:pt x="852" y="880"/>
                </a:lnTo>
                <a:close/>
                <a:moveTo>
                  <a:pt x="1036" y="865"/>
                </a:moveTo>
                <a:lnTo>
                  <a:pt x="1036" y="861"/>
                </a:lnTo>
                <a:lnTo>
                  <a:pt x="1032" y="860"/>
                </a:lnTo>
                <a:lnTo>
                  <a:pt x="1025" y="862"/>
                </a:lnTo>
                <a:lnTo>
                  <a:pt x="1021" y="869"/>
                </a:lnTo>
                <a:lnTo>
                  <a:pt x="1029" y="867"/>
                </a:lnTo>
                <a:lnTo>
                  <a:pt x="1036" y="865"/>
                </a:lnTo>
                <a:lnTo>
                  <a:pt x="1036" y="868"/>
                </a:lnTo>
                <a:lnTo>
                  <a:pt x="1038" y="868"/>
                </a:lnTo>
                <a:lnTo>
                  <a:pt x="1043" y="865"/>
                </a:lnTo>
                <a:lnTo>
                  <a:pt x="1050" y="861"/>
                </a:lnTo>
                <a:lnTo>
                  <a:pt x="1040" y="860"/>
                </a:lnTo>
                <a:lnTo>
                  <a:pt x="1036" y="865"/>
                </a:lnTo>
                <a:close/>
                <a:moveTo>
                  <a:pt x="1111" y="441"/>
                </a:moveTo>
                <a:lnTo>
                  <a:pt x="1107" y="444"/>
                </a:lnTo>
                <a:lnTo>
                  <a:pt x="1107" y="449"/>
                </a:lnTo>
                <a:lnTo>
                  <a:pt x="1107" y="452"/>
                </a:lnTo>
                <a:lnTo>
                  <a:pt x="1109" y="452"/>
                </a:lnTo>
                <a:lnTo>
                  <a:pt x="1113" y="450"/>
                </a:lnTo>
                <a:lnTo>
                  <a:pt x="1115" y="447"/>
                </a:lnTo>
                <a:lnTo>
                  <a:pt x="1114" y="443"/>
                </a:lnTo>
                <a:lnTo>
                  <a:pt x="1111" y="441"/>
                </a:lnTo>
                <a:close/>
                <a:moveTo>
                  <a:pt x="887" y="912"/>
                </a:moveTo>
                <a:lnTo>
                  <a:pt x="881" y="912"/>
                </a:lnTo>
                <a:lnTo>
                  <a:pt x="878" y="916"/>
                </a:lnTo>
                <a:lnTo>
                  <a:pt x="879" y="918"/>
                </a:lnTo>
                <a:lnTo>
                  <a:pt x="883" y="918"/>
                </a:lnTo>
                <a:lnTo>
                  <a:pt x="887" y="917"/>
                </a:lnTo>
                <a:lnTo>
                  <a:pt x="891" y="915"/>
                </a:lnTo>
                <a:lnTo>
                  <a:pt x="890" y="911"/>
                </a:lnTo>
                <a:lnTo>
                  <a:pt x="887" y="912"/>
                </a:lnTo>
                <a:close/>
                <a:moveTo>
                  <a:pt x="1101" y="627"/>
                </a:moveTo>
                <a:lnTo>
                  <a:pt x="1101" y="627"/>
                </a:lnTo>
                <a:lnTo>
                  <a:pt x="1101" y="627"/>
                </a:lnTo>
                <a:lnTo>
                  <a:pt x="1101" y="627"/>
                </a:lnTo>
                <a:lnTo>
                  <a:pt x="1101" y="627"/>
                </a:lnTo>
                <a:lnTo>
                  <a:pt x="1101" y="627"/>
                </a:lnTo>
                <a:lnTo>
                  <a:pt x="1101" y="627"/>
                </a:lnTo>
                <a:lnTo>
                  <a:pt x="1101" y="627"/>
                </a:lnTo>
                <a:close/>
                <a:moveTo>
                  <a:pt x="1101" y="627"/>
                </a:moveTo>
                <a:lnTo>
                  <a:pt x="1100" y="631"/>
                </a:lnTo>
                <a:lnTo>
                  <a:pt x="1098" y="634"/>
                </a:lnTo>
                <a:lnTo>
                  <a:pt x="1098" y="635"/>
                </a:lnTo>
                <a:lnTo>
                  <a:pt x="1098" y="636"/>
                </a:lnTo>
                <a:lnTo>
                  <a:pt x="1099" y="637"/>
                </a:lnTo>
                <a:lnTo>
                  <a:pt x="1100" y="637"/>
                </a:lnTo>
                <a:lnTo>
                  <a:pt x="1105" y="630"/>
                </a:lnTo>
                <a:lnTo>
                  <a:pt x="1107" y="622"/>
                </a:lnTo>
                <a:lnTo>
                  <a:pt x="1104" y="624"/>
                </a:lnTo>
                <a:lnTo>
                  <a:pt x="1101" y="627"/>
                </a:lnTo>
                <a:close/>
                <a:moveTo>
                  <a:pt x="1080" y="362"/>
                </a:moveTo>
                <a:lnTo>
                  <a:pt x="1076" y="358"/>
                </a:lnTo>
                <a:lnTo>
                  <a:pt x="1072" y="353"/>
                </a:lnTo>
                <a:lnTo>
                  <a:pt x="1070" y="355"/>
                </a:lnTo>
                <a:lnTo>
                  <a:pt x="1069" y="356"/>
                </a:lnTo>
                <a:lnTo>
                  <a:pt x="1071" y="362"/>
                </a:lnTo>
                <a:lnTo>
                  <a:pt x="1074" y="365"/>
                </a:lnTo>
                <a:lnTo>
                  <a:pt x="1078" y="364"/>
                </a:lnTo>
                <a:lnTo>
                  <a:pt x="1080" y="362"/>
                </a:lnTo>
                <a:close/>
                <a:moveTo>
                  <a:pt x="1069" y="690"/>
                </a:moveTo>
                <a:lnTo>
                  <a:pt x="1076" y="684"/>
                </a:lnTo>
                <a:lnTo>
                  <a:pt x="1081" y="677"/>
                </a:lnTo>
                <a:lnTo>
                  <a:pt x="1071" y="680"/>
                </a:lnTo>
                <a:lnTo>
                  <a:pt x="1069" y="690"/>
                </a:lnTo>
                <a:close/>
                <a:moveTo>
                  <a:pt x="857" y="648"/>
                </a:moveTo>
                <a:lnTo>
                  <a:pt x="853" y="636"/>
                </a:lnTo>
                <a:lnTo>
                  <a:pt x="851" y="625"/>
                </a:lnTo>
                <a:lnTo>
                  <a:pt x="850" y="627"/>
                </a:lnTo>
                <a:lnTo>
                  <a:pt x="849" y="627"/>
                </a:lnTo>
                <a:lnTo>
                  <a:pt x="851" y="637"/>
                </a:lnTo>
                <a:lnTo>
                  <a:pt x="855" y="648"/>
                </a:lnTo>
                <a:lnTo>
                  <a:pt x="856" y="648"/>
                </a:lnTo>
                <a:lnTo>
                  <a:pt x="857" y="648"/>
                </a:lnTo>
                <a:close/>
                <a:moveTo>
                  <a:pt x="1178" y="536"/>
                </a:moveTo>
                <a:lnTo>
                  <a:pt x="1174" y="537"/>
                </a:lnTo>
                <a:lnTo>
                  <a:pt x="1169" y="540"/>
                </a:lnTo>
                <a:lnTo>
                  <a:pt x="1168" y="540"/>
                </a:lnTo>
                <a:lnTo>
                  <a:pt x="1169" y="540"/>
                </a:lnTo>
                <a:lnTo>
                  <a:pt x="1169" y="537"/>
                </a:lnTo>
                <a:lnTo>
                  <a:pt x="1169" y="533"/>
                </a:lnTo>
                <a:lnTo>
                  <a:pt x="1171" y="531"/>
                </a:lnTo>
                <a:lnTo>
                  <a:pt x="1176" y="530"/>
                </a:lnTo>
                <a:lnTo>
                  <a:pt x="1178" y="532"/>
                </a:lnTo>
                <a:lnTo>
                  <a:pt x="1178" y="536"/>
                </a:lnTo>
                <a:lnTo>
                  <a:pt x="1178" y="536"/>
                </a:lnTo>
                <a:lnTo>
                  <a:pt x="1178" y="536"/>
                </a:lnTo>
                <a:lnTo>
                  <a:pt x="1178" y="536"/>
                </a:lnTo>
                <a:close/>
                <a:moveTo>
                  <a:pt x="1074" y="414"/>
                </a:moveTo>
                <a:lnTo>
                  <a:pt x="1072" y="408"/>
                </a:lnTo>
                <a:lnTo>
                  <a:pt x="1067" y="405"/>
                </a:lnTo>
                <a:lnTo>
                  <a:pt x="1065" y="406"/>
                </a:lnTo>
                <a:lnTo>
                  <a:pt x="1065" y="411"/>
                </a:lnTo>
                <a:lnTo>
                  <a:pt x="1065" y="416"/>
                </a:lnTo>
                <a:lnTo>
                  <a:pt x="1071" y="421"/>
                </a:lnTo>
                <a:lnTo>
                  <a:pt x="1073" y="419"/>
                </a:lnTo>
                <a:lnTo>
                  <a:pt x="1074" y="414"/>
                </a:lnTo>
                <a:close/>
                <a:moveTo>
                  <a:pt x="1126" y="457"/>
                </a:moveTo>
                <a:lnTo>
                  <a:pt x="1129" y="456"/>
                </a:lnTo>
                <a:lnTo>
                  <a:pt x="1129" y="453"/>
                </a:lnTo>
                <a:lnTo>
                  <a:pt x="1129" y="449"/>
                </a:lnTo>
                <a:lnTo>
                  <a:pt x="1128" y="447"/>
                </a:lnTo>
                <a:lnTo>
                  <a:pt x="1125" y="448"/>
                </a:lnTo>
                <a:lnTo>
                  <a:pt x="1121" y="449"/>
                </a:lnTo>
                <a:lnTo>
                  <a:pt x="1118" y="453"/>
                </a:lnTo>
                <a:lnTo>
                  <a:pt x="1114" y="456"/>
                </a:lnTo>
                <a:lnTo>
                  <a:pt x="1120" y="459"/>
                </a:lnTo>
                <a:lnTo>
                  <a:pt x="1126" y="457"/>
                </a:lnTo>
                <a:close/>
                <a:moveTo>
                  <a:pt x="1141" y="524"/>
                </a:moveTo>
                <a:lnTo>
                  <a:pt x="1148" y="524"/>
                </a:lnTo>
                <a:lnTo>
                  <a:pt x="1153" y="527"/>
                </a:lnTo>
                <a:lnTo>
                  <a:pt x="1156" y="526"/>
                </a:lnTo>
                <a:lnTo>
                  <a:pt x="1157" y="524"/>
                </a:lnTo>
                <a:lnTo>
                  <a:pt x="1160" y="520"/>
                </a:lnTo>
                <a:lnTo>
                  <a:pt x="1160" y="517"/>
                </a:lnTo>
                <a:lnTo>
                  <a:pt x="1159" y="516"/>
                </a:lnTo>
                <a:lnTo>
                  <a:pt x="1157" y="515"/>
                </a:lnTo>
                <a:lnTo>
                  <a:pt x="1150" y="517"/>
                </a:lnTo>
                <a:lnTo>
                  <a:pt x="1142" y="519"/>
                </a:lnTo>
                <a:lnTo>
                  <a:pt x="1141" y="520"/>
                </a:lnTo>
                <a:lnTo>
                  <a:pt x="1140" y="523"/>
                </a:lnTo>
                <a:lnTo>
                  <a:pt x="1140" y="524"/>
                </a:lnTo>
                <a:lnTo>
                  <a:pt x="1141" y="524"/>
                </a:lnTo>
                <a:close/>
                <a:moveTo>
                  <a:pt x="1128" y="541"/>
                </a:moveTo>
                <a:lnTo>
                  <a:pt x="1125" y="541"/>
                </a:lnTo>
                <a:lnTo>
                  <a:pt x="1124" y="543"/>
                </a:lnTo>
                <a:lnTo>
                  <a:pt x="1117" y="558"/>
                </a:lnTo>
                <a:lnTo>
                  <a:pt x="1111" y="572"/>
                </a:lnTo>
                <a:lnTo>
                  <a:pt x="1109" y="574"/>
                </a:lnTo>
                <a:lnTo>
                  <a:pt x="1111" y="576"/>
                </a:lnTo>
                <a:lnTo>
                  <a:pt x="1112" y="575"/>
                </a:lnTo>
                <a:lnTo>
                  <a:pt x="1113" y="575"/>
                </a:lnTo>
                <a:lnTo>
                  <a:pt x="1121" y="559"/>
                </a:lnTo>
                <a:lnTo>
                  <a:pt x="1129" y="545"/>
                </a:lnTo>
                <a:lnTo>
                  <a:pt x="1129" y="543"/>
                </a:lnTo>
                <a:lnTo>
                  <a:pt x="1128" y="541"/>
                </a:lnTo>
                <a:close/>
                <a:moveTo>
                  <a:pt x="1135" y="328"/>
                </a:moveTo>
                <a:lnTo>
                  <a:pt x="1135" y="328"/>
                </a:lnTo>
                <a:lnTo>
                  <a:pt x="1133" y="325"/>
                </a:lnTo>
                <a:lnTo>
                  <a:pt x="1129" y="324"/>
                </a:lnTo>
                <a:lnTo>
                  <a:pt x="1128" y="324"/>
                </a:lnTo>
                <a:lnTo>
                  <a:pt x="1126" y="322"/>
                </a:lnTo>
                <a:lnTo>
                  <a:pt x="1126" y="317"/>
                </a:lnTo>
                <a:lnTo>
                  <a:pt x="1125" y="311"/>
                </a:lnTo>
                <a:lnTo>
                  <a:pt x="1124" y="310"/>
                </a:lnTo>
                <a:lnTo>
                  <a:pt x="1124" y="309"/>
                </a:lnTo>
                <a:lnTo>
                  <a:pt x="1121" y="306"/>
                </a:lnTo>
                <a:lnTo>
                  <a:pt x="1121" y="301"/>
                </a:lnTo>
                <a:lnTo>
                  <a:pt x="1122" y="301"/>
                </a:lnTo>
                <a:lnTo>
                  <a:pt x="1124" y="301"/>
                </a:lnTo>
                <a:lnTo>
                  <a:pt x="1127" y="303"/>
                </a:lnTo>
                <a:lnTo>
                  <a:pt x="1128" y="308"/>
                </a:lnTo>
                <a:lnTo>
                  <a:pt x="1128" y="310"/>
                </a:lnTo>
                <a:lnTo>
                  <a:pt x="1129" y="313"/>
                </a:lnTo>
                <a:lnTo>
                  <a:pt x="1132" y="313"/>
                </a:lnTo>
                <a:lnTo>
                  <a:pt x="1133" y="311"/>
                </a:lnTo>
                <a:lnTo>
                  <a:pt x="1134" y="308"/>
                </a:lnTo>
                <a:lnTo>
                  <a:pt x="1133" y="306"/>
                </a:lnTo>
                <a:lnTo>
                  <a:pt x="1125" y="294"/>
                </a:lnTo>
                <a:lnTo>
                  <a:pt x="1119" y="281"/>
                </a:lnTo>
                <a:lnTo>
                  <a:pt x="1122" y="281"/>
                </a:lnTo>
                <a:lnTo>
                  <a:pt x="1125" y="278"/>
                </a:lnTo>
                <a:lnTo>
                  <a:pt x="1125" y="262"/>
                </a:lnTo>
                <a:lnTo>
                  <a:pt x="1119" y="248"/>
                </a:lnTo>
                <a:lnTo>
                  <a:pt x="1114" y="234"/>
                </a:lnTo>
                <a:lnTo>
                  <a:pt x="1108" y="222"/>
                </a:lnTo>
                <a:lnTo>
                  <a:pt x="1105" y="222"/>
                </a:lnTo>
                <a:lnTo>
                  <a:pt x="1102" y="219"/>
                </a:lnTo>
                <a:lnTo>
                  <a:pt x="1100" y="220"/>
                </a:lnTo>
                <a:lnTo>
                  <a:pt x="1098" y="222"/>
                </a:lnTo>
                <a:lnTo>
                  <a:pt x="1095" y="224"/>
                </a:lnTo>
                <a:lnTo>
                  <a:pt x="1097" y="227"/>
                </a:lnTo>
                <a:lnTo>
                  <a:pt x="1104" y="238"/>
                </a:lnTo>
                <a:lnTo>
                  <a:pt x="1112" y="246"/>
                </a:lnTo>
                <a:lnTo>
                  <a:pt x="1111" y="252"/>
                </a:lnTo>
                <a:lnTo>
                  <a:pt x="1114" y="257"/>
                </a:lnTo>
                <a:lnTo>
                  <a:pt x="1114" y="266"/>
                </a:lnTo>
                <a:lnTo>
                  <a:pt x="1112" y="275"/>
                </a:lnTo>
                <a:lnTo>
                  <a:pt x="1111" y="278"/>
                </a:lnTo>
                <a:lnTo>
                  <a:pt x="1108" y="280"/>
                </a:lnTo>
                <a:lnTo>
                  <a:pt x="1104" y="289"/>
                </a:lnTo>
                <a:lnTo>
                  <a:pt x="1094" y="286"/>
                </a:lnTo>
                <a:lnTo>
                  <a:pt x="1087" y="278"/>
                </a:lnTo>
                <a:lnTo>
                  <a:pt x="1081" y="269"/>
                </a:lnTo>
                <a:lnTo>
                  <a:pt x="1081" y="266"/>
                </a:lnTo>
                <a:lnTo>
                  <a:pt x="1079" y="264"/>
                </a:lnTo>
                <a:lnTo>
                  <a:pt x="1077" y="266"/>
                </a:lnTo>
                <a:lnTo>
                  <a:pt x="1077" y="269"/>
                </a:lnTo>
                <a:lnTo>
                  <a:pt x="1070" y="267"/>
                </a:lnTo>
                <a:lnTo>
                  <a:pt x="1071" y="259"/>
                </a:lnTo>
                <a:lnTo>
                  <a:pt x="1073" y="251"/>
                </a:lnTo>
                <a:lnTo>
                  <a:pt x="1072" y="243"/>
                </a:lnTo>
                <a:lnTo>
                  <a:pt x="1076" y="239"/>
                </a:lnTo>
                <a:lnTo>
                  <a:pt x="1076" y="234"/>
                </a:lnTo>
                <a:lnTo>
                  <a:pt x="1076" y="232"/>
                </a:lnTo>
                <a:lnTo>
                  <a:pt x="1079" y="231"/>
                </a:lnTo>
                <a:lnTo>
                  <a:pt x="1080" y="233"/>
                </a:lnTo>
                <a:lnTo>
                  <a:pt x="1080" y="236"/>
                </a:lnTo>
                <a:lnTo>
                  <a:pt x="1078" y="239"/>
                </a:lnTo>
                <a:lnTo>
                  <a:pt x="1079" y="243"/>
                </a:lnTo>
                <a:lnTo>
                  <a:pt x="1084" y="241"/>
                </a:lnTo>
                <a:lnTo>
                  <a:pt x="1087" y="238"/>
                </a:lnTo>
                <a:lnTo>
                  <a:pt x="1088" y="250"/>
                </a:lnTo>
                <a:lnTo>
                  <a:pt x="1087" y="260"/>
                </a:lnTo>
                <a:lnTo>
                  <a:pt x="1087" y="261"/>
                </a:lnTo>
                <a:lnTo>
                  <a:pt x="1090" y="262"/>
                </a:lnTo>
                <a:lnTo>
                  <a:pt x="1095" y="266"/>
                </a:lnTo>
                <a:lnTo>
                  <a:pt x="1100" y="269"/>
                </a:lnTo>
                <a:lnTo>
                  <a:pt x="1102" y="272"/>
                </a:lnTo>
                <a:lnTo>
                  <a:pt x="1106" y="272"/>
                </a:lnTo>
                <a:lnTo>
                  <a:pt x="1108" y="269"/>
                </a:lnTo>
                <a:lnTo>
                  <a:pt x="1109" y="265"/>
                </a:lnTo>
                <a:lnTo>
                  <a:pt x="1106" y="254"/>
                </a:lnTo>
                <a:lnTo>
                  <a:pt x="1098" y="246"/>
                </a:lnTo>
                <a:lnTo>
                  <a:pt x="1097" y="241"/>
                </a:lnTo>
                <a:lnTo>
                  <a:pt x="1095" y="238"/>
                </a:lnTo>
                <a:lnTo>
                  <a:pt x="1092" y="231"/>
                </a:lnTo>
                <a:lnTo>
                  <a:pt x="1092" y="224"/>
                </a:lnTo>
                <a:lnTo>
                  <a:pt x="1093" y="220"/>
                </a:lnTo>
                <a:lnTo>
                  <a:pt x="1098" y="222"/>
                </a:lnTo>
                <a:lnTo>
                  <a:pt x="1100" y="220"/>
                </a:lnTo>
                <a:lnTo>
                  <a:pt x="1102" y="219"/>
                </a:lnTo>
                <a:lnTo>
                  <a:pt x="1102" y="216"/>
                </a:lnTo>
                <a:lnTo>
                  <a:pt x="1100" y="213"/>
                </a:lnTo>
                <a:lnTo>
                  <a:pt x="1099" y="210"/>
                </a:lnTo>
                <a:lnTo>
                  <a:pt x="1099" y="205"/>
                </a:lnTo>
                <a:lnTo>
                  <a:pt x="1101" y="205"/>
                </a:lnTo>
                <a:lnTo>
                  <a:pt x="1102" y="205"/>
                </a:lnTo>
                <a:lnTo>
                  <a:pt x="1102" y="203"/>
                </a:lnTo>
                <a:lnTo>
                  <a:pt x="1102" y="202"/>
                </a:lnTo>
                <a:lnTo>
                  <a:pt x="1102" y="203"/>
                </a:lnTo>
                <a:lnTo>
                  <a:pt x="1102" y="205"/>
                </a:lnTo>
                <a:lnTo>
                  <a:pt x="1106" y="213"/>
                </a:lnTo>
                <a:lnTo>
                  <a:pt x="1108" y="222"/>
                </a:lnTo>
                <a:lnTo>
                  <a:pt x="1115" y="222"/>
                </a:lnTo>
                <a:lnTo>
                  <a:pt x="1118" y="225"/>
                </a:lnTo>
                <a:lnTo>
                  <a:pt x="1120" y="236"/>
                </a:lnTo>
                <a:lnTo>
                  <a:pt x="1124" y="245"/>
                </a:lnTo>
                <a:lnTo>
                  <a:pt x="1125" y="248"/>
                </a:lnTo>
                <a:lnTo>
                  <a:pt x="1127" y="250"/>
                </a:lnTo>
                <a:lnTo>
                  <a:pt x="1129" y="247"/>
                </a:lnTo>
                <a:lnTo>
                  <a:pt x="1129" y="244"/>
                </a:lnTo>
                <a:lnTo>
                  <a:pt x="1131" y="240"/>
                </a:lnTo>
                <a:lnTo>
                  <a:pt x="1131" y="237"/>
                </a:lnTo>
                <a:lnTo>
                  <a:pt x="1135" y="239"/>
                </a:lnTo>
                <a:lnTo>
                  <a:pt x="1138" y="243"/>
                </a:lnTo>
                <a:lnTo>
                  <a:pt x="1134" y="251"/>
                </a:lnTo>
                <a:lnTo>
                  <a:pt x="1134" y="259"/>
                </a:lnTo>
                <a:lnTo>
                  <a:pt x="1134" y="264"/>
                </a:lnTo>
                <a:lnTo>
                  <a:pt x="1133" y="267"/>
                </a:lnTo>
                <a:lnTo>
                  <a:pt x="1129" y="278"/>
                </a:lnTo>
                <a:lnTo>
                  <a:pt x="1135" y="286"/>
                </a:lnTo>
                <a:lnTo>
                  <a:pt x="1139" y="289"/>
                </a:lnTo>
                <a:lnTo>
                  <a:pt x="1138" y="293"/>
                </a:lnTo>
                <a:lnTo>
                  <a:pt x="1138" y="299"/>
                </a:lnTo>
                <a:lnTo>
                  <a:pt x="1142" y="302"/>
                </a:lnTo>
                <a:lnTo>
                  <a:pt x="1146" y="294"/>
                </a:lnTo>
                <a:lnTo>
                  <a:pt x="1152" y="288"/>
                </a:lnTo>
                <a:lnTo>
                  <a:pt x="1152" y="287"/>
                </a:lnTo>
                <a:lnTo>
                  <a:pt x="1152" y="287"/>
                </a:lnTo>
                <a:lnTo>
                  <a:pt x="1152" y="287"/>
                </a:lnTo>
                <a:lnTo>
                  <a:pt x="1152" y="288"/>
                </a:lnTo>
                <a:lnTo>
                  <a:pt x="1152" y="293"/>
                </a:lnTo>
                <a:lnTo>
                  <a:pt x="1155" y="295"/>
                </a:lnTo>
                <a:lnTo>
                  <a:pt x="1157" y="297"/>
                </a:lnTo>
                <a:lnTo>
                  <a:pt x="1155" y="300"/>
                </a:lnTo>
                <a:lnTo>
                  <a:pt x="1154" y="307"/>
                </a:lnTo>
                <a:lnTo>
                  <a:pt x="1152" y="314"/>
                </a:lnTo>
                <a:lnTo>
                  <a:pt x="1149" y="316"/>
                </a:lnTo>
                <a:lnTo>
                  <a:pt x="1148" y="318"/>
                </a:lnTo>
                <a:lnTo>
                  <a:pt x="1150" y="328"/>
                </a:lnTo>
                <a:lnTo>
                  <a:pt x="1157" y="334"/>
                </a:lnTo>
                <a:lnTo>
                  <a:pt x="1150" y="328"/>
                </a:lnTo>
                <a:lnTo>
                  <a:pt x="1148" y="318"/>
                </a:lnTo>
                <a:lnTo>
                  <a:pt x="1146" y="318"/>
                </a:lnTo>
                <a:lnTo>
                  <a:pt x="1142" y="318"/>
                </a:lnTo>
                <a:lnTo>
                  <a:pt x="1146" y="314"/>
                </a:lnTo>
                <a:lnTo>
                  <a:pt x="1147" y="308"/>
                </a:lnTo>
                <a:lnTo>
                  <a:pt x="1149" y="304"/>
                </a:lnTo>
                <a:lnTo>
                  <a:pt x="1149" y="301"/>
                </a:lnTo>
                <a:lnTo>
                  <a:pt x="1146" y="301"/>
                </a:lnTo>
                <a:lnTo>
                  <a:pt x="1142" y="302"/>
                </a:lnTo>
                <a:lnTo>
                  <a:pt x="1135" y="314"/>
                </a:lnTo>
                <a:lnTo>
                  <a:pt x="1135" y="328"/>
                </a:lnTo>
                <a:lnTo>
                  <a:pt x="1135" y="328"/>
                </a:lnTo>
                <a:close/>
                <a:moveTo>
                  <a:pt x="1135" y="328"/>
                </a:moveTo>
                <a:lnTo>
                  <a:pt x="1135" y="328"/>
                </a:lnTo>
                <a:lnTo>
                  <a:pt x="1135" y="328"/>
                </a:lnTo>
                <a:lnTo>
                  <a:pt x="1135" y="328"/>
                </a:lnTo>
                <a:lnTo>
                  <a:pt x="1135" y="328"/>
                </a:lnTo>
                <a:lnTo>
                  <a:pt x="1141" y="332"/>
                </a:lnTo>
                <a:lnTo>
                  <a:pt x="1138" y="338"/>
                </a:lnTo>
                <a:lnTo>
                  <a:pt x="1136" y="334"/>
                </a:lnTo>
                <a:lnTo>
                  <a:pt x="1135" y="328"/>
                </a:lnTo>
                <a:close/>
                <a:moveTo>
                  <a:pt x="929" y="676"/>
                </a:moveTo>
                <a:lnTo>
                  <a:pt x="931" y="676"/>
                </a:lnTo>
                <a:lnTo>
                  <a:pt x="931" y="673"/>
                </a:lnTo>
                <a:lnTo>
                  <a:pt x="928" y="665"/>
                </a:lnTo>
                <a:lnTo>
                  <a:pt x="922" y="660"/>
                </a:lnTo>
                <a:lnTo>
                  <a:pt x="918" y="662"/>
                </a:lnTo>
                <a:lnTo>
                  <a:pt x="917" y="667"/>
                </a:lnTo>
                <a:lnTo>
                  <a:pt x="920" y="674"/>
                </a:lnTo>
                <a:lnTo>
                  <a:pt x="929" y="676"/>
                </a:lnTo>
                <a:close/>
                <a:moveTo>
                  <a:pt x="1001" y="423"/>
                </a:moveTo>
                <a:lnTo>
                  <a:pt x="997" y="422"/>
                </a:lnTo>
                <a:lnTo>
                  <a:pt x="995" y="423"/>
                </a:lnTo>
                <a:lnTo>
                  <a:pt x="993" y="427"/>
                </a:lnTo>
                <a:lnTo>
                  <a:pt x="995" y="430"/>
                </a:lnTo>
                <a:lnTo>
                  <a:pt x="998" y="432"/>
                </a:lnTo>
                <a:lnTo>
                  <a:pt x="996" y="435"/>
                </a:lnTo>
                <a:lnTo>
                  <a:pt x="995" y="437"/>
                </a:lnTo>
                <a:lnTo>
                  <a:pt x="996" y="440"/>
                </a:lnTo>
                <a:lnTo>
                  <a:pt x="1002" y="444"/>
                </a:lnTo>
                <a:lnTo>
                  <a:pt x="1007" y="450"/>
                </a:lnTo>
                <a:lnTo>
                  <a:pt x="1008" y="436"/>
                </a:lnTo>
                <a:lnTo>
                  <a:pt x="1001" y="423"/>
                </a:lnTo>
                <a:close/>
                <a:moveTo>
                  <a:pt x="876" y="628"/>
                </a:moveTo>
                <a:lnTo>
                  <a:pt x="879" y="634"/>
                </a:lnTo>
                <a:lnTo>
                  <a:pt x="886" y="636"/>
                </a:lnTo>
                <a:lnTo>
                  <a:pt x="890" y="635"/>
                </a:lnTo>
                <a:lnTo>
                  <a:pt x="892" y="632"/>
                </a:lnTo>
                <a:lnTo>
                  <a:pt x="891" y="620"/>
                </a:lnTo>
                <a:lnTo>
                  <a:pt x="883" y="609"/>
                </a:lnTo>
                <a:lnTo>
                  <a:pt x="880" y="618"/>
                </a:lnTo>
                <a:lnTo>
                  <a:pt x="871" y="621"/>
                </a:lnTo>
                <a:lnTo>
                  <a:pt x="874" y="623"/>
                </a:lnTo>
                <a:lnTo>
                  <a:pt x="876" y="628"/>
                </a:lnTo>
                <a:close/>
                <a:moveTo>
                  <a:pt x="1087" y="599"/>
                </a:moveTo>
                <a:lnTo>
                  <a:pt x="1093" y="594"/>
                </a:lnTo>
                <a:lnTo>
                  <a:pt x="1092" y="586"/>
                </a:lnTo>
                <a:lnTo>
                  <a:pt x="1092" y="578"/>
                </a:lnTo>
                <a:lnTo>
                  <a:pt x="1087" y="572"/>
                </a:lnTo>
                <a:lnTo>
                  <a:pt x="1079" y="576"/>
                </a:lnTo>
                <a:lnTo>
                  <a:pt x="1076" y="585"/>
                </a:lnTo>
                <a:lnTo>
                  <a:pt x="1076" y="586"/>
                </a:lnTo>
                <a:lnTo>
                  <a:pt x="1076" y="587"/>
                </a:lnTo>
                <a:lnTo>
                  <a:pt x="1079" y="595"/>
                </a:lnTo>
                <a:lnTo>
                  <a:pt x="1087" y="599"/>
                </a:lnTo>
                <a:close/>
                <a:moveTo>
                  <a:pt x="1140" y="405"/>
                </a:moveTo>
                <a:lnTo>
                  <a:pt x="1131" y="406"/>
                </a:lnTo>
                <a:lnTo>
                  <a:pt x="1126" y="413"/>
                </a:lnTo>
                <a:lnTo>
                  <a:pt x="1125" y="419"/>
                </a:lnTo>
                <a:lnTo>
                  <a:pt x="1120" y="423"/>
                </a:lnTo>
                <a:lnTo>
                  <a:pt x="1118" y="427"/>
                </a:lnTo>
                <a:lnTo>
                  <a:pt x="1119" y="434"/>
                </a:lnTo>
                <a:lnTo>
                  <a:pt x="1121" y="435"/>
                </a:lnTo>
                <a:lnTo>
                  <a:pt x="1124" y="435"/>
                </a:lnTo>
                <a:lnTo>
                  <a:pt x="1129" y="428"/>
                </a:lnTo>
                <a:lnTo>
                  <a:pt x="1136" y="422"/>
                </a:lnTo>
                <a:lnTo>
                  <a:pt x="1136" y="419"/>
                </a:lnTo>
                <a:lnTo>
                  <a:pt x="1134" y="418"/>
                </a:lnTo>
                <a:lnTo>
                  <a:pt x="1132" y="415"/>
                </a:lnTo>
                <a:lnTo>
                  <a:pt x="1132" y="415"/>
                </a:lnTo>
                <a:lnTo>
                  <a:pt x="1135" y="412"/>
                </a:lnTo>
                <a:lnTo>
                  <a:pt x="1138" y="411"/>
                </a:lnTo>
                <a:lnTo>
                  <a:pt x="1145" y="413"/>
                </a:lnTo>
                <a:lnTo>
                  <a:pt x="1152" y="411"/>
                </a:lnTo>
                <a:lnTo>
                  <a:pt x="1152" y="411"/>
                </a:lnTo>
                <a:lnTo>
                  <a:pt x="1155" y="411"/>
                </a:lnTo>
                <a:lnTo>
                  <a:pt x="1156" y="407"/>
                </a:lnTo>
                <a:lnTo>
                  <a:pt x="1155" y="405"/>
                </a:lnTo>
                <a:lnTo>
                  <a:pt x="1152" y="405"/>
                </a:lnTo>
                <a:lnTo>
                  <a:pt x="1152" y="405"/>
                </a:lnTo>
                <a:lnTo>
                  <a:pt x="1152" y="405"/>
                </a:lnTo>
                <a:lnTo>
                  <a:pt x="1152" y="405"/>
                </a:lnTo>
                <a:lnTo>
                  <a:pt x="1146" y="406"/>
                </a:lnTo>
                <a:lnTo>
                  <a:pt x="1140" y="405"/>
                </a:lnTo>
                <a:close/>
                <a:moveTo>
                  <a:pt x="1044" y="585"/>
                </a:moveTo>
                <a:lnTo>
                  <a:pt x="1048" y="583"/>
                </a:lnTo>
                <a:lnTo>
                  <a:pt x="1050" y="580"/>
                </a:lnTo>
                <a:lnTo>
                  <a:pt x="1055" y="571"/>
                </a:lnTo>
                <a:lnTo>
                  <a:pt x="1060" y="561"/>
                </a:lnTo>
                <a:lnTo>
                  <a:pt x="1064" y="555"/>
                </a:lnTo>
                <a:lnTo>
                  <a:pt x="1065" y="547"/>
                </a:lnTo>
                <a:lnTo>
                  <a:pt x="1065" y="544"/>
                </a:lnTo>
                <a:lnTo>
                  <a:pt x="1063" y="540"/>
                </a:lnTo>
                <a:lnTo>
                  <a:pt x="1059" y="541"/>
                </a:lnTo>
                <a:lnTo>
                  <a:pt x="1057" y="546"/>
                </a:lnTo>
                <a:lnTo>
                  <a:pt x="1055" y="548"/>
                </a:lnTo>
                <a:lnTo>
                  <a:pt x="1053" y="551"/>
                </a:lnTo>
                <a:lnTo>
                  <a:pt x="1049" y="565"/>
                </a:lnTo>
                <a:lnTo>
                  <a:pt x="1044" y="578"/>
                </a:lnTo>
                <a:lnTo>
                  <a:pt x="1042" y="581"/>
                </a:lnTo>
                <a:lnTo>
                  <a:pt x="1044" y="585"/>
                </a:lnTo>
                <a:close/>
                <a:moveTo>
                  <a:pt x="1104" y="529"/>
                </a:moveTo>
                <a:lnTo>
                  <a:pt x="1107" y="531"/>
                </a:lnTo>
                <a:lnTo>
                  <a:pt x="1112" y="534"/>
                </a:lnTo>
                <a:lnTo>
                  <a:pt x="1105" y="534"/>
                </a:lnTo>
                <a:lnTo>
                  <a:pt x="1104" y="529"/>
                </a:lnTo>
                <a:close/>
                <a:moveTo>
                  <a:pt x="1122" y="519"/>
                </a:moveTo>
                <a:lnTo>
                  <a:pt x="1124" y="520"/>
                </a:lnTo>
                <a:lnTo>
                  <a:pt x="1125" y="522"/>
                </a:lnTo>
                <a:lnTo>
                  <a:pt x="1124" y="523"/>
                </a:lnTo>
                <a:lnTo>
                  <a:pt x="1121" y="524"/>
                </a:lnTo>
                <a:lnTo>
                  <a:pt x="1120" y="523"/>
                </a:lnTo>
                <a:lnTo>
                  <a:pt x="1120" y="520"/>
                </a:lnTo>
                <a:lnTo>
                  <a:pt x="1120" y="519"/>
                </a:lnTo>
                <a:lnTo>
                  <a:pt x="1122" y="519"/>
                </a:lnTo>
                <a:close/>
                <a:moveTo>
                  <a:pt x="1095" y="566"/>
                </a:moveTo>
                <a:lnTo>
                  <a:pt x="1101" y="564"/>
                </a:lnTo>
                <a:lnTo>
                  <a:pt x="1102" y="558"/>
                </a:lnTo>
                <a:lnTo>
                  <a:pt x="1104" y="552"/>
                </a:lnTo>
                <a:lnTo>
                  <a:pt x="1104" y="547"/>
                </a:lnTo>
                <a:lnTo>
                  <a:pt x="1102" y="543"/>
                </a:lnTo>
                <a:lnTo>
                  <a:pt x="1107" y="540"/>
                </a:lnTo>
                <a:lnTo>
                  <a:pt x="1118" y="533"/>
                </a:lnTo>
                <a:lnTo>
                  <a:pt x="1129" y="526"/>
                </a:lnTo>
                <a:lnTo>
                  <a:pt x="1129" y="525"/>
                </a:lnTo>
                <a:lnTo>
                  <a:pt x="1129" y="522"/>
                </a:lnTo>
                <a:lnTo>
                  <a:pt x="1126" y="517"/>
                </a:lnTo>
                <a:lnTo>
                  <a:pt x="1120" y="515"/>
                </a:lnTo>
                <a:lnTo>
                  <a:pt x="1117" y="515"/>
                </a:lnTo>
                <a:lnTo>
                  <a:pt x="1114" y="518"/>
                </a:lnTo>
                <a:lnTo>
                  <a:pt x="1112" y="518"/>
                </a:lnTo>
                <a:lnTo>
                  <a:pt x="1108" y="519"/>
                </a:lnTo>
                <a:lnTo>
                  <a:pt x="1106" y="519"/>
                </a:lnTo>
                <a:lnTo>
                  <a:pt x="1104" y="522"/>
                </a:lnTo>
                <a:lnTo>
                  <a:pt x="1097" y="538"/>
                </a:lnTo>
                <a:lnTo>
                  <a:pt x="1091" y="557"/>
                </a:lnTo>
                <a:lnTo>
                  <a:pt x="1092" y="561"/>
                </a:lnTo>
                <a:lnTo>
                  <a:pt x="1095" y="566"/>
                </a:lnTo>
                <a:close/>
                <a:moveTo>
                  <a:pt x="979" y="744"/>
                </a:moveTo>
                <a:lnTo>
                  <a:pt x="979" y="744"/>
                </a:lnTo>
                <a:lnTo>
                  <a:pt x="979" y="744"/>
                </a:lnTo>
                <a:lnTo>
                  <a:pt x="979" y="744"/>
                </a:lnTo>
                <a:lnTo>
                  <a:pt x="984" y="734"/>
                </a:lnTo>
                <a:lnTo>
                  <a:pt x="986" y="722"/>
                </a:lnTo>
                <a:lnTo>
                  <a:pt x="987" y="718"/>
                </a:lnTo>
                <a:lnTo>
                  <a:pt x="989" y="714"/>
                </a:lnTo>
                <a:lnTo>
                  <a:pt x="991" y="715"/>
                </a:lnTo>
                <a:lnTo>
                  <a:pt x="994" y="719"/>
                </a:lnTo>
                <a:lnTo>
                  <a:pt x="994" y="714"/>
                </a:lnTo>
                <a:lnTo>
                  <a:pt x="995" y="711"/>
                </a:lnTo>
                <a:lnTo>
                  <a:pt x="997" y="707"/>
                </a:lnTo>
                <a:lnTo>
                  <a:pt x="1000" y="707"/>
                </a:lnTo>
                <a:lnTo>
                  <a:pt x="1002" y="708"/>
                </a:lnTo>
                <a:lnTo>
                  <a:pt x="1001" y="712"/>
                </a:lnTo>
                <a:lnTo>
                  <a:pt x="1001" y="713"/>
                </a:lnTo>
                <a:lnTo>
                  <a:pt x="1002" y="715"/>
                </a:lnTo>
                <a:lnTo>
                  <a:pt x="1004" y="714"/>
                </a:lnTo>
                <a:lnTo>
                  <a:pt x="1005" y="713"/>
                </a:lnTo>
                <a:lnTo>
                  <a:pt x="1007" y="707"/>
                </a:lnTo>
                <a:lnTo>
                  <a:pt x="1009" y="701"/>
                </a:lnTo>
                <a:lnTo>
                  <a:pt x="1015" y="701"/>
                </a:lnTo>
                <a:lnTo>
                  <a:pt x="1022" y="701"/>
                </a:lnTo>
                <a:lnTo>
                  <a:pt x="1022" y="704"/>
                </a:lnTo>
                <a:lnTo>
                  <a:pt x="1019" y="706"/>
                </a:lnTo>
                <a:lnTo>
                  <a:pt x="1015" y="711"/>
                </a:lnTo>
                <a:lnTo>
                  <a:pt x="1015" y="718"/>
                </a:lnTo>
                <a:lnTo>
                  <a:pt x="1005" y="725"/>
                </a:lnTo>
                <a:lnTo>
                  <a:pt x="1000" y="735"/>
                </a:lnTo>
                <a:lnTo>
                  <a:pt x="1000" y="736"/>
                </a:lnTo>
                <a:lnTo>
                  <a:pt x="1000" y="737"/>
                </a:lnTo>
                <a:lnTo>
                  <a:pt x="986" y="753"/>
                </a:lnTo>
                <a:lnTo>
                  <a:pt x="973" y="769"/>
                </a:lnTo>
                <a:lnTo>
                  <a:pt x="971" y="769"/>
                </a:lnTo>
                <a:lnTo>
                  <a:pt x="971" y="769"/>
                </a:lnTo>
                <a:lnTo>
                  <a:pt x="974" y="756"/>
                </a:lnTo>
                <a:lnTo>
                  <a:pt x="979" y="744"/>
                </a:lnTo>
                <a:close/>
                <a:moveTo>
                  <a:pt x="986" y="698"/>
                </a:moveTo>
                <a:lnTo>
                  <a:pt x="987" y="698"/>
                </a:lnTo>
                <a:lnTo>
                  <a:pt x="988" y="698"/>
                </a:lnTo>
                <a:lnTo>
                  <a:pt x="987" y="704"/>
                </a:lnTo>
                <a:lnTo>
                  <a:pt x="984" y="708"/>
                </a:lnTo>
                <a:lnTo>
                  <a:pt x="983" y="702"/>
                </a:lnTo>
                <a:lnTo>
                  <a:pt x="986" y="698"/>
                </a:lnTo>
                <a:close/>
                <a:moveTo>
                  <a:pt x="1067" y="653"/>
                </a:moveTo>
                <a:lnTo>
                  <a:pt x="1065" y="659"/>
                </a:lnTo>
                <a:lnTo>
                  <a:pt x="1059" y="664"/>
                </a:lnTo>
                <a:lnTo>
                  <a:pt x="1057" y="666"/>
                </a:lnTo>
                <a:lnTo>
                  <a:pt x="1055" y="669"/>
                </a:lnTo>
                <a:lnTo>
                  <a:pt x="1050" y="666"/>
                </a:lnTo>
                <a:lnTo>
                  <a:pt x="1044" y="665"/>
                </a:lnTo>
                <a:lnTo>
                  <a:pt x="1050" y="660"/>
                </a:lnTo>
                <a:lnTo>
                  <a:pt x="1052" y="653"/>
                </a:lnTo>
                <a:lnTo>
                  <a:pt x="1057" y="656"/>
                </a:lnTo>
                <a:lnTo>
                  <a:pt x="1059" y="651"/>
                </a:lnTo>
                <a:lnTo>
                  <a:pt x="1062" y="644"/>
                </a:lnTo>
                <a:lnTo>
                  <a:pt x="1065" y="638"/>
                </a:lnTo>
                <a:lnTo>
                  <a:pt x="1065" y="637"/>
                </a:lnTo>
                <a:lnTo>
                  <a:pt x="1066" y="637"/>
                </a:lnTo>
                <a:lnTo>
                  <a:pt x="1065" y="637"/>
                </a:lnTo>
                <a:lnTo>
                  <a:pt x="1065" y="637"/>
                </a:lnTo>
                <a:lnTo>
                  <a:pt x="1065" y="638"/>
                </a:lnTo>
                <a:lnTo>
                  <a:pt x="1065" y="638"/>
                </a:lnTo>
                <a:lnTo>
                  <a:pt x="1066" y="643"/>
                </a:lnTo>
                <a:lnTo>
                  <a:pt x="1072" y="644"/>
                </a:lnTo>
                <a:lnTo>
                  <a:pt x="1066" y="648"/>
                </a:lnTo>
                <a:lnTo>
                  <a:pt x="1067" y="653"/>
                </a:lnTo>
                <a:close/>
                <a:moveTo>
                  <a:pt x="1065" y="756"/>
                </a:moveTo>
                <a:lnTo>
                  <a:pt x="1063" y="760"/>
                </a:lnTo>
                <a:lnTo>
                  <a:pt x="1059" y="761"/>
                </a:lnTo>
                <a:lnTo>
                  <a:pt x="1062" y="757"/>
                </a:lnTo>
                <a:lnTo>
                  <a:pt x="1065" y="756"/>
                </a:lnTo>
                <a:close/>
                <a:moveTo>
                  <a:pt x="1044" y="672"/>
                </a:moveTo>
                <a:lnTo>
                  <a:pt x="1045" y="671"/>
                </a:lnTo>
                <a:lnTo>
                  <a:pt x="1046" y="671"/>
                </a:lnTo>
                <a:lnTo>
                  <a:pt x="1048" y="671"/>
                </a:lnTo>
                <a:lnTo>
                  <a:pt x="1048" y="672"/>
                </a:lnTo>
                <a:lnTo>
                  <a:pt x="1046" y="673"/>
                </a:lnTo>
                <a:lnTo>
                  <a:pt x="1045" y="673"/>
                </a:lnTo>
                <a:lnTo>
                  <a:pt x="1044" y="673"/>
                </a:lnTo>
                <a:lnTo>
                  <a:pt x="1044" y="672"/>
                </a:lnTo>
                <a:close/>
                <a:moveTo>
                  <a:pt x="1046" y="804"/>
                </a:moveTo>
                <a:lnTo>
                  <a:pt x="1045" y="804"/>
                </a:lnTo>
                <a:lnTo>
                  <a:pt x="1043" y="803"/>
                </a:lnTo>
                <a:lnTo>
                  <a:pt x="1044" y="798"/>
                </a:lnTo>
                <a:lnTo>
                  <a:pt x="1048" y="793"/>
                </a:lnTo>
                <a:lnTo>
                  <a:pt x="1049" y="799"/>
                </a:lnTo>
                <a:lnTo>
                  <a:pt x="1046" y="804"/>
                </a:lnTo>
                <a:close/>
                <a:moveTo>
                  <a:pt x="1019" y="814"/>
                </a:moveTo>
                <a:lnTo>
                  <a:pt x="1018" y="816"/>
                </a:lnTo>
                <a:lnTo>
                  <a:pt x="1016" y="817"/>
                </a:lnTo>
                <a:lnTo>
                  <a:pt x="1015" y="819"/>
                </a:lnTo>
                <a:lnTo>
                  <a:pt x="1012" y="819"/>
                </a:lnTo>
                <a:lnTo>
                  <a:pt x="1011" y="818"/>
                </a:lnTo>
                <a:lnTo>
                  <a:pt x="1011" y="817"/>
                </a:lnTo>
                <a:lnTo>
                  <a:pt x="1011" y="813"/>
                </a:lnTo>
                <a:lnTo>
                  <a:pt x="1015" y="812"/>
                </a:lnTo>
                <a:lnTo>
                  <a:pt x="1022" y="810"/>
                </a:lnTo>
                <a:lnTo>
                  <a:pt x="1026" y="804"/>
                </a:lnTo>
                <a:lnTo>
                  <a:pt x="1032" y="802"/>
                </a:lnTo>
                <a:lnTo>
                  <a:pt x="1038" y="799"/>
                </a:lnTo>
                <a:lnTo>
                  <a:pt x="1031" y="810"/>
                </a:lnTo>
                <a:lnTo>
                  <a:pt x="1019" y="814"/>
                </a:lnTo>
                <a:close/>
                <a:moveTo>
                  <a:pt x="990" y="821"/>
                </a:moveTo>
                <a:lnTo>
                  <a:pt x="993" y="817"/>
                </a:lnTo>
                <a:lnTo>
                  <a:pt x="997" y="814"/>
                </a:lnTo>
                <a:lnTo>
                  <a:pt x="995" y="820"/>
                </a:lnTo>
                <a:lnTo>
                  <a:pt x="990" y="821"/>
                </a:lnTo>
                <a:close/>
                <a:moveTo>
                  <a:pt x="977" y="804"/>
                </a:moveTo>
                <a:lnTo>
                  <a:pt x="975" y="805"/>
                </a:lnTo>
                <a:lnTo>
                  <a:pt x="971" y="804"/>
                </a:lnTo>
                <a:lnTo>
                  <a:pt x="966" y="804"/>
                </a:lnTo>
                <a:lnTo>
                  <a:pt x="963" y="809"/>
                </a:lnTo>
                <a:lnTo>
                  <a:pt x="963" y="810"/>
                </a:lnTo>
                <a:lnTo>
                  <a:pt x="963" y="810"/>
                </a:lnTo>
                <a:lnTo>
                  <a:pt x="963" y="810"/>
                </a:lnTo>
                <a:lnTo>
                  <a:pt x="963" y="809"/>
                </a:lnTo>
                <a:lnTo>
                  <a:pt x="970" y="811"/>
                </a:lnTo>
                <a:lnTo>
                  <a:pt x="977" y="811"/>
                </a:lnTo>
                <a:lnTo>
                  <a:pt x="974" y="818"/>
                </a:lnTo>
                <a:lnTo>
                  <a:pt x="966" y="817"/>
                </a:lnTo>
                <a:lnTo>
                  <a:pt x="956" y="820"/>
                </a:lnTo>
                <a:lnTo>
                  <a:pt x="946" y="820"/>
                </a:lnTo>
                <a:lnTo>
                  <a:pt x="950" y="816"/>
                </a:lnTo>
                <a:lnTo>
                  <a:pt x="957" y="813"/>
                </a:lnTo>
                <a:lnTo>
                  <a:pt x="950" y="809"/>
                </a:lnTo>
                <a:lnTo>
                  <a:pt x="943" y="810"/>
                </a:lnTo>
                <a:lnTo>
                  <a:pt x="938" y="811"/>
                </a:lnTo>
                <a:lnTo>
                  <a:pt x="931" y="811"/>
                </a:lnTo>
                <a:lnTo>
                  <a:pt x="939" y="803"/>
                </a:lnTo>
                <a:lnTo>
                  <a:pt x="946" y="795"/>
                </a:lnTo>
                <a:lnTo>
                  <a:pt x="956" y="792"/>
                </a:lnTo>
                <a:lnTo>
                  <a:pt x="962" y="784"/>
                </a:lnTo>
                <a:lnTo>
                  <a:pt x="963" y="781"/>
                </a:lnTo>
                <a:lnTo>
                  <a:pt x="967" y="779"/>
                </a:lnTo>
                <a:lnTo>
                  <a:pt x="981" y="769"/>
                </a:lnTo>
                <a:lnTo>
                  <a:pt x="991" y="754"/>
                </a:lnTo>
                <a:lnTo>
                  <a:pt x="997" y="748"/>
                </a:lnTo>
                <a:lnTo>
                  <a:pt x="1005" y="744"/>
                </a:lnTo>
                <a:lnTo>
                  <a:pt x="1002" y="741"/>
                </a:lnTo>
                <a:lnTo>
                  <a:pt x="1003" y="739"/>
                </a:lnTo>
                <a:lnTo>
                  <a:pt x="1002" y="741"/>
                </a:lnTo>
                <a:lnTo>
                  <a:pt x="1005" y="744"/>
                </a:lnTo>
                <a:lnTo>
                  <a:pt x="1007" y="744"/>
                </a:lnTo>
                <a:lnTo>
                  <a:pt x="1007" y="744"/>
                </a:lnTo>
                <a:lnTo>
                  <a:pt x="1011" y="747"/>
                </a:lnTo>
                <a:lnTo>
                  <a:pt x="1008" y="750"/>
                </a:lnTo>
                <a:lnTo>
                  <a:pt x="1008" y="750"/>
                </a:lnTo>
                <a:lnTo>
                  <a:pt x="1007" y="750"/>
                </a:lnTo>
                <a:lnTo>
                  <a:pt x="1001" y="763"/>
                </a:lnTo>
                <a:lnTo>
                  <a:pt x="998" y="778"/>
                </a:lnTo>
                <a:lnTo>
                  <a:pt x="1000" y="779"/>
                </a:lnTo>
                <a:lnTo>
                  <a:pt x="1000" y="782"/>
                </a:lnTo>
                <a:lnTo>
                  <a:pt x="1000" y="782"/>
                </a:lnTo>
                <a:lnTo>
                  <a:pt x="998" y="783"/>
                </a:lnTo>
                <a:lnTo>
                  <a:pt x="998" y="781"/>
                </a:lnTo>
                <a:lnTo>
                  <a:pt x="998" y="778"/>
                </a:lnTo>
                <a:lnTo>
                  <a:pt x="993" y="778"/>
                </a:lnTo>
                <a:lnTo>
                  <a:pt x="990" y="784"/>
                </a:lnTo>
                <a:lnTo>
                  <a:pt x="986" y="795"/>
                </a:lnTo>
                <a:lnTo>
                  <a:pt x="977" y="804"/>
                </a:lnTo>
                <a:close/>
                <a:moveTo>
                  <a:pt x="969" y="828"/>
                </a:moveTo>
                <a:lnTo>
                  <a:pt x="968" y="833"/>
                </a:lnTo>
                <a:lnTo>
                  <a:pt x="963" y="837"/>
                </a:lnTo>
                <a:lnTo>
                  <a:pt x="959" y="838"/>
                </a:lnTo>
                <a:lnTo>
                  <a:pt x="955" y="838"/>
                </a:lnTo>
                <a:lnTo>
                  <a:pt x="953" y="841"/>
                </a:lnTo>
                <a:lnTo>
                  <a:pt x="949" y="841"/>
                </a:lnTo>
                <a:lnTo>
                  <a:pt x="950" y="838"/>
                </a:lnTo>
                <a:lnTo>
                  <a:pt x="955" y="838"/>
                </a:lnTo>
                <a:lnTo>
                  <a:pt x="952" y="834"/>
                </a:lnTo>
                <a:lnTo>
                  <a:pt x="955" y="831"/>
                </a:lnTo>
                <a:lnTo>
                  <a:pt x="957" y="828"/>
                </a:lnTo>
                <a:lnTo>
                  <a:pt x="960" y="826"/>
                </a:lnTo>
                <a:lnTo>
                  <a:pt x="962" y="824"/>
                </a:lnTo>
                <a:lnTo>
                  <a:pt x="967" y="823"/>
                </a:lnTo>
                <a:lnTo>
                  <a:pt x="968" y="825"/>
                </a:lnTo>
                <a:lnTo>
                  <a:pt x="969" y="828"/>
                </a:lnTo>
                <a:close/>
                <a:moveTo>
                  <a:pt x="936" y="818"/>
                </a:moveTo>
                <a:lnTo>
                  <a:pt x="939" y="817"/>
                </a:lnTo>
                <a:lnTo>
                  <a:pt x="942" y="818"/>
                </a:lnTo>
                <a:lnTo>
                  <a:pt x="943" y="819"/>
                </a:lnTo>
                <a:lnTo>
                  <a:pt x="946" y="820"/>
                </a:lnTo>
                <a:lnTo>
                  <a:pt x="945" y="821"/>
                </a:lnTo>
                <a:lnTo>
                  <a:pt x="942" y="824"/>
                </a:lnTo>
                <a:lnTo>
                  <a:pt x="939" y="824"/>
                </a:lnTo>
                <a:lnTo>
                  <a:pt x="936" y="821"/>
                </a:lnTo>
                <a:lnTo>
                  <a:pt x="936" y="820"/>
                </a:lnTo>
                <a:lnTo>
                  <a:pt x="936" y="818"/>
                </a:lnTo>
                <a:close/>
                <a:moveTo>
                  <a:pt x="943" y="855"/>
                </a:moveTo>
                <a:lnTo>
                  <a:pt x="936" y="860"/>
                </a:lnTo>
                <a:lnTo>
                  <a:pt x="929" y="863"/>
                </a:lnTo>
                <a:lnTo>
                  <a:pt x="929" y="866"/>
                </a:lnTo>
                <a:lnTo>
                  <a:pt x="929" y="868"/>
                </a:lnTo>
                <a:lnTo>
                  <a:pt x="932" y="868"/>
                </a:lnTo>
                <a:lnTo>
                  <a:pt x="935" y="868"/>
                </a:lnTo>
                <a:lnTo>
                  <a:pt x="936" y="866"/>
                </a:lnTo>
                <a:lnTo>
                  <a:pt x="940" y="865"/>
                </a:lnTo>
                <a:lnTo>
                  <a:pt x="939" y="868"/>
                </a:lnTo>
                <a:lnTo>
                  <a:pt x="935" y="868"/>
                </a:lnTo>
                <a:lnTo>
                  <a:pt x="932" y="875"/>
                </a:lnTo>
                <a:lnTo>
                  <a:pt x="925" y="875"/>
                </a:lnTo>
                <a:lnTo>
                  <a:pt x="928" y="872"/>
                </a:lnTo>
                <a:lnTo>
                  <a:pt x="929" y="868"/>
                </a:lnTo>
                <a:lnTo>
                  <a:pt x="926" y="869"/>
                </a:lnTo>
                <a:lnTo>
                  <a:pt x="921" y="867"/>
                </a:lnTo>
                <a:lnTo>
                  <a:pt x="913" y="865"/>
                </a:lnTo>
                <a:lnTo>
                  <a:pt x="905" y="867"/>
                </a:lnTo>
                <a:lnTo>
                  <a:pt x="898" y="869"/>
                </a:lnTo>
                <a:lnTo>
                  <a:pt x="890" y="870"/>
                </a:lnTo>
                <a:lnTo>
                  <a:pt x="891" y="867"/>
                </a:lnTo>
                <a:lnTo>
                  <a:pt x="892" y="863"/>
                </a:lnTo>
                <a:lnTo>
                  <a:pt x="892" y="862"/>
                </a:lnTo>
                <a:lnTo>
                  <a:pt x="893" y="860"/>
                </a:lnTo>
                <a:lnTo>
                  <a:pt x="901" y="860"/>
                </a:lnTo>
                <a:lnTo>
                  <a:pt x="911" y="860"/>
                </a:lnTo>
                <a:lnTo>
                  <a:pt x="915" y="862"/>
                </a:lnTo>
                <a:lnTo>
                  <a:pt x="920" y="860"/>
                </a:lnTo>
                <a:lnTo>
                  <a:pt x="925" y="860"/>
                </a:lnTo>
                <a:lnTo>
                  <a:pt x="929" y="863"/>
                </a:lnTo>
                <a:lnTo>
                  <a:pt x="938" y="851"/>
                </a:lnTo>
                <a:lnTo>
                  <a:pt x="949" y="841"/>
                </a:lnTo>
                <a:lnTo>
                  <a:pt x="950" y="851"/>
                </a:lnTo>
                <a:lnTo>
                  <a:pt x="943" y="855"/>
                </a:lnTo>
                <a:close/>
                <a:moveTo>
                  <a:pt x="940" y="865"/>
                </a:moveTo>
                <a:lnTo>
                  <a:pt x="942" y="861"/>
                </a:lnTo>
                <a:lnTo>
                  <a:pt x="947" y="860"/>
                </a:lnTo>
                <a:lnTo>
                  <a:pt x="945" y="865"/>
                </a:lnTo>
                <a:lnTo>
                  <a:pt x="940" y="865"/>
                </a:lnTo>
                <a:close/>
                <a:moveTo>
                  <a:pt x="913" y="873"/>
                </a:moveTo>
                <a:lnTo>
                  <a:pt x="914" y="870"/>
                </a:lnTo>
                <a:lnTo>
                  <a:pt x="917" y="870"/>
                </a:lnTo>
                <a:lnTo>
                  <a:pt x="918" y="872"/>
                </a:lnTo>
                <a:lnTo>
                  <a:pt x="918" y="873"/>
                </a:lnTo>
                <a:lnTo>
                  <a:pt x="918" y="875"/>
                </a:lnTo>
                <a:lnTo>
                  <a:pt x="915" y="875"/>
                </a:lnTo>
                <a:lnTo>
                  <a:pt x="914" y="874"/>
                </a:lnTo>
                <a:lnTo>
                  <a:pt x="913" y="873"/>
                </a:lnTo>
                <a:close/>
                <a:moveTo>
                  <a:pt x="905" y="890"/>
                </a:moveTo>
                <a:lnTo>
                  <a:pt x="900" y="891"/>
                </a:lnTo>
                <a:lnTo>
                  <a:pt x="895" y="893"/>
                </a:lnTo>
                <a:lnTo>
                  <a:pt x="887" y="893"/>
                </a:lnTo>
                <a:lnTo>
                  <a:pt x="884" y="886"/>
                </a:lnTo>
                <a:lnTo>
                  <a:pt x="885" y="882"/>
                </a:lnTo>
                <a:lnTo>
                  <a:pt x="888" y="882"/>
                </a:lnTo>
                <a:lnTo>
                  <a:pt x="894" y="883"/>
                </a:lnTo>
                <a:lnTo>
                  <a:pt x="895" y="877"/>
                </a:lnTo>
                <a:lnTo>
                  <a:pt x="897" y="875"/>
                </a:lnTo>
                <a:lnTo>
                  <a:pt x="899" y="874"/>
                </a:lnTo>
                <a:lnTo>
                  <a:pt x="903" y="877"/>
                </a:lnTo>
                <a:lnTo>
                  <a:pt x="906" y="881"/>
                </a:lnTo>
                <a:lnTo>
                  <a:pt x="905" y="881"/>
                </a:lnTo>
                <a:lnTo>
                  <a:pt x="903" y="883"/>
                </a:lnTo>
                <a:lnTo>
                  <a:pt x="912" y="884"/>
                </a:lnTo>
                <a:lnTo>
                  <a:pt x="921" y="882"/>
                </a:lnTo>
                <a:lnTo>
                  <a:pt x="913" y="887"/>
                </a:lnTo>
                <a:lnTo>
                  <a:pt x="905" y="890"/>
                </a:lnTo>
                <a:close/>
                <a:moveTo>
                  <a:pt x="908" y="902"/>
                </a:moveTo>
                <a:lnTo>
                  <a:pt x="908" y="902"/>
                </a:lnTo>
                <a:lnTo>
                  <a:pt x="907" y="902"/>
                </a:lnTo>
                <a:lnTo>
                  <a:pt x="908" y="902"/>
                </a:lnTo>
                <a:lnTo>
                  <a:pt x="908" y="901"/>
                </a:lnTo>
                <a:lnTo>
                  <a:pt x="910" y="902"/>
                </a:lnTo>
                <a:lnTo>
                  <a:pt x="910" y="902"/>
                </a:lnTo>
                <a:lnTo>
                  <a:pt x="910" y="902"/>
                </a:lnTo>
                <a:lnTo>
                  <a:pt x="908" y="902"/>
                </a:lnTo>
                <a:close/>
                <a:moveTo>
                  <a:pt x="881" y="778"/>
                </a:moveTo>
                <a:lnTo>
                  <a:pt x="877" y="776"/>
                </a:lnTo>
                <a:lnTo>
                  <a:pt x="876" y="770"/>
                </a:lnTo>
                <a:lnTo>
                  <a:pt x="877" y="768"/>
                </a:lnTo>
                <a:lnTo>
                  <a:pt x="880" y="768"/>
                </a:lnTo>
                <a:lnTo>
                  <a:pt x="885" y="769"/>
                </a:lnTo>
                <a:lnTo>
                  <a:pt x="886" y="774"/>
                </a:lnTo>
                <a:lnTo>
                  <a:pt x="885" y="777"/>
                </a:lnTo>
                <a:lnTo>
                  <a:pt x="881" y="778"/>
                </a:lnTo>
                <a:close/>
                <a:moveTo>
                  <a:pt x="878" y="852"/>
                </a:moveTo>
                <a:lnTo>
                  <a:pt x="871" y="853"/>
                </a:lnTo>
                <a:lnTo>
                  <a:pt x="865" y="851"/>
                </a:lnTo>
                <a:lnTo>
                  <a:pt x="866" y="847"/>
                </a:lnTo>
                <a:lnTo>
                  <a:pt x="869" y="845"/>
                </a:lnTo>
                <a:lnTo>
                  <a:pt x="865" y="844"/>
                </a:lnTo>
                <a:lnTo>
                  <a:pt x="863" y="841"/>
                </a:lnTo>
                <a:lnTo>
                  <a:pt x="865" y="838"/>
                </a:lnTo>
                <a:lnTo>
                  <a:pt x="869" y="837"/>
                </a:lnTo>
                <a:lnTo>
                  <a:pt x="876" y="838"/>
                </a:lnTo>
                <a:lnTo>
                  <a:pt x="880" y="845"/>
                </a:lnTo>
                <a:lnTo>
                  <a:pt x="880" y="849"/>
                </a:lnTo>
                <a:lnTo>
                  <a:pt x="878" y="852"/>
                </a:lnTo>
                <a:close/>
                <a:moveTo>
                  <a:pt x="880" y="888"/>
                </a:moveTo>
                <a:lnTo>
                  <a:pt x="877" y="890"/>
                </a:lnTo>
                <a:lnTo>
                  <a:pt x="872" y="891"/>
                </a:lnTo>
                <a:lnTo>
                  <a:pt x="871" y="890"/>
                </a:lnTo>
                <a:lnTo>
                  <a:pt x="870" y="889"/>
                </a:lnTo>
                <a:lnTo>
                  <a:pt x="873" y="886"/>
                </a:lnTo>
                <a:lnTo>
                  <a:pt x="878" y="884"/>
                </a:lnTo>
                <a:lnTo>
                  <a:pt x="879" y="886"/>
                </a:lnTo>
                <a:lnTo>
                  <a:pt x="880" y="888"/>
                </a:lnTo>
                <a:close/>
                <a:moveTo>
                  <a:pt x="855" y="781"/>
                </a:moveTo>
                <a:lnTo>
                  <a:pt x="855" y="776"/>
                </a:lnTo>
                <a:lnTo>
                  <a:pt x="856" y="774"/>
                </a:lnTo>
                <a:lnTo>
                  <a:pt x="864" y="772"/>
                </a:lnTo>
                <a:lnTo>
                  <a:pt x="870" y="772"/>
                </a:lnTo>
                <a:lnTo>
                  <a:pt x="871" y="774"/>
                </a:lnTo>
                <a:lnTo>
                  <a:pt x="871" y="775"/>
                </a:lnTo>
                <a:lnTo>
                  <a:pt x="870" y="777"/>
                </a:lnTo>
                <a:lnTo>
                  <a:pt x="869" y="777"/>
                </a:lnTo>
                <a:lnTo>
                  <a:pt x="865" y="777"/>
                </a:lnTo>
                <a:lnTo>
                  <a:pt x="863" y="779"/>
                </a:lnTo>
                <a:lnTo>
                  <a:pt x="865" y="782"/>
                </a:lnTo>
                <a:lnTo>
                  <a:pt x="869" y="782"/>
                </a:lnTo>
                <a:lnTo>
                  <a:pt x="873" y="782"/>
                </a:lnTo>
                <a:lnTo>
                  <a:pt x="874" y="788"/>
                </a:lnTo>
                <a:lnTo>
                  <a:pt x="873" y="788"/>
                </a:lnTo>
                <a:lnTo>
                  <a:pt x="872" y="786"/>
                </a:lnTo>
                <a:lnTo>
                  <a:pt x="870" y="784"/>
                </a:lnTo>
                <a:lnTo>
                  <a:pt x="866" y="784"/>
                </a:lnTo>
                <a:lnTo>
                  <a:pt x="865" y="785"/>
                </a:lnTo>
                <a:lnTo>
                  <a:pt x="865" y="788"/>
                </a:lnTo>
                <a:lnTo>
                  <a:pt x="866" y="791"/>
                </a:lnTo>
                <a:lnTo>
                  <a:pt x="870" y="792"/>
                </a:lnTo>
                <a:lnTo>
                  <a:pt x="873" y="792"/>
                </a:lnTo>
                <a:lnTo>
                  <a:pt x="877" y="792"/>
                </a:lnTo>
                <a:lnTo>
                  <a:pt x="879" y="795"/>
                </a:lnTo>
                <a:lnTo>
                  <a:pt x="880" y="798"/>
                </a:lnTo>
                <a:lnTo>
                  <a:pt x="878" y="800"/>
                </a:lnTo>
                <a:lnTo>
                  <a:pt x="876" y="799"/>
                </a:lnTo>
                <a:lnTo>
                  <a:pt x="872" y="798"/>
                </a:lnTo>
                <a:lnTo>
                  <a:pt x="869" y="802"/>
                </a:lnTo>
                <a:lnTo>
                  <a:pt x="866" y="804"/>
                </a:lnTo>
                <a:lnTo>
                  <a:pt x="863" y="800"/>
                </a:lnTo>
                <a:lnTo>
                  <a:pt x="858" y="790"/>
                </a:lnTo>
                <a:lnTo>
                  <a:pt x="855" y="781"/>
                </a:lnTo>
                <a:close/>
                <a:moveTo>
                  <a:pt x="853" y="768"/>
                </a:moveTo>
                <a:lnTo>
                  <a:pt x="855" y="767"/>
                </a:lnTo>
                <a:lnTo>
                  <a:pt x="856" y="767"/>
                </a:lnTo>
                <a:lnTo>
                  <a:pt x="857" y="768"/>
                </a:lnTo>
                <a:lnTo>
                  <a:pt x="857" y="769"/>
                </a:lnTo>
                <a:lnTo>
                  <a:pt x="856" y="770"/>
                </a:lnTo>
                <a:lnTo>
                  <a:pt x="855" y="770"/>
                </a:lnTo>
                <a:lnTo>
                  <a:pt x="855" y="769"/>
                </a:lnTo>
                <a:lnTo>
                  <a:pt x="853" y="768"/>
                </a:lnTo>
                <a:close/>
                <a:moveTo>
                  <a:pt x="865" y="740"/>
                </a:moveTo>
                <a:lnTo>
                  <a:pt x="870" y="743"/>
                </a:lnTo>
                <a:lnTo>
                  <a:pt x="876" y="744"/>
                </a:lnTo>
                <a:lnTo>
                  <a:pt x="880" y="746"/>
                </a:lnTo>
                <a:lnTo>
                  <a:pt x="878" y="749"/>
                </a:lnTo>
                <a:lnTo>
                  <a:pt x="876" y="751"/>
                </a:lnTo>
                <a:lnTo>
                  <a:pt x="878" y="753"/>
                </a:lnTo>
                <a:lnTo>
                  <a:pt x="883" y="757"/>
                </a:lnTo>
                <a:lnTo>
                  <a:pt x="884" y="764"/>
                </a:lnTo>
                <a:lnTo>
                  <a:pt x="871" y="755"/>
                </a:lnTo>
                <a:lnTo>
                  <a:pt x="865" y="740"/>
                </a:lnTo>
                <a:close/>
                <a:moveTo>
                  <a:pt x="892" y="797"/>
                </a:moveTo>
                <a:lnTo>
                  <a:pt x="897" y="795"/>
                </a:lnTo>
                <a:lnTo>
                  <a:pt x="901" y="791"/>
                </a:lnTo>
                <a:lnTo>
                  <a:pt x="898" y="788"/>
                </a:lnTo>
                <a:lnTo>
                  <a:pt x="894" y="783"/>
                </a:lnTo>
                <a:lnTo>
                  <a:pt x="891" y="778"/>
                </a:lnTo>
                <a:lnTo>
                  <a:pt x="894" y="772"/>
                </a:lnTo>
                <a:lnTo>
                  <a:pt x="897" y="771"/>
                </a:lnTo>
                <a:lnTo>
                  <a:pt x="897" y="770"/>
                </a:lnTo>
                <a:lnTo>
                  <a:pt x="895" y="769"/>
                </a:lnTo>
                <a:lnTo>
                  <a:pt x="893" y="769"/>
                </a:lnTo>
                <a:lnTo>
                  <a:pt x="891" y="770"/>
                </a:lnTo>
                <a:lnTo>
                  <a:pt x="890" y="769"/>
                </a:lnTo>
                <a:lnTo>
                  <a:pt x="891" y="767"/>
                </a:lnTo>
                <a:lnTo>
                  <a:pt x="893" y="765"/>
                </a:lnTo>
                <a:lnTo>
                  <a:pt x="898" y="765"/>
                </a:lnTo>
                <a:lnTo>
                  <a:pt x="904" y="763"/>
                </a:lnTo>
                <a:lnTo>
                  <a:pt x="907" y="763"/>
                </a:lnTo>
                <a:lnTo>
                  <a:pt x="907" y="767"/>
                </a:lnTo>
                <a:lnTo>
                  <a:pt x="907" y="770"/>
                </a:lnTo>
                <a:lnTo>
                  <a:pt x="910" y="772"/>
                </a:lnTo>
                <a:lnTo>
                  <a:pt x="913" y="771"/>
                </a:lnTo>
                <a:lnTo>
                  <a:pt x="915" y="768"/>
                </a:lnTo>
                <a:lnTo>
                  <a:pt x="919" y="774"/>
                </a:lnTo>
                <a:lnTo>
                  <a:pt x="915" y="777"/>
                </a:lnTo>
                <a:lnTo>
                  <a:pt x="906" y="784"/>
                </a:lnTo>
                <a:lnTo>
                  <a:pt x="904" y="793"/>
                </a:lnTo>
                <a:lnTo>
                  <a:pt x="901" y="800"/>
                </a:lnTo>
                <a:lnTo>
                  <a:pt x="893" y="804"/>
                </a:lnTo>
                <a:lnTo>
                  <a:pt x="891" y="804"/>
                </a:lnTo>
                <a:lnTo>
                  <a:pt x="888" y="802"/>
                </a:lnTo>
                <a:lnTo>
                  <a:pt x="890" y="798"/>
                </a:lnTo>
                <a:lnTo>
                  <a:pt x="892" y="797"/>
                </a:lnTo>
                <a:close/>
                <a:moveTo>
                  <a:pt x="1022" y="725"/>
                </a:moveTo>
                <a:lnTo>
                  <a:pt x="1025" y="719"/>
                </a:lnTo>
                <a:lnTo>
                  <a:pt x="1032" y="716"/>
                </a:lnTo>
                <a:lnTo>
                  <a:pt x="1028" y="723"/>
                </a:lnTo>
                <a:lnTo>
                  <a:pt x="1022" y="728"/>
                </a:lnTo>
                <a:lnTo>
                  <a:pt x="1022" y="726"/>
                </a:lnTo>
                <a:lnTo>
                  <a:pt x="1022" y="725"/>
                </a:lnTo>
                <a:lnTo>
                  <a:pt x="1022" y="720"/>
                </a:lnTo>
                <a:lnTo>
                  <a:pt x="1021" y="716"/>
                </a:lnTo>
                <a:lnTo>
                  <a:pt x="1022" y="720"/>
                </a:lnTo>
                <a:lnTo>
                  <a:pt x="1022" y="725"/>
                </a:lnTo>
                <a:close/>
                <a:moveTo>
                  <a:pt x="850" y="758"/>
                </a:moveTo>
                <a:lnTo>
                  <a:pt x="849" y="760"/>
                </a:lnTo>
                <a:lnTo>
                  <a:pt x="849" y="762"/>
                </a:lnTo>
                <a:lnTo>
                  <a:pt x="850" y="762"/>
                </a:lnTo>
                <a:lnTo>
                  <a:pt x="850" y="762"/>
                </a:lnTo>
                <a:lnTo>
                  <a:pt x="852" y="762"/>
                </a:lnTo>
                <a:lnTo>
                  <a:pt x="853" y="758"/>
                </a:lnTo>
                <a:lnTo>
                  <a:pt x="853" y="756"/>
                </a:lnTo>
                <a:lnTo>
                  <a:pt x="850" y="758"/>
                </a:lnTo>
                <a:close/>
                <a:moveTo>
                  <a:pt x="887" y="567"/>
                </a:moveTo>
                <a:lnTo>
                  <a:pt x="887" y="567"/>
                </a:lnTo>
                <a:lnTo>
                  <a:pt x="887" y="567"/>
                </a:lnTo>
                <a:lnTo>
                  <a:pt x="887" y="567"/>
                </a:lnTo>
                <a:lnTo>
                  <a:pt x="885" y="574"/>
                </a:lnTo>
                <a:lnTo>
                  <a:pt x="879" y="579"/>
                </a:lnTo>
                <a:lnTo>
                  <a:pt x="879" y="569"/>
                </a:lnTo>
                <a:lnTo>
                  <a:pt x="887" y="567"/>
                </a:lnTo>
                <a:close/>
                <a:moveTo>
                  <a:pt x="1454" y="615"/>
                </a:moveTo>
                <a:lnTo>
                  <a:pt x="1454" y="615"/>
                </a:lnTo>
                <a:lnTo>
                  <a:pt x="1454" y="615"/>
                </a:lnTo>
                <a:lnTo>
                  <a:pt x="1454" y="614"/>
                </a:lnTo>
                <a:lnTo>
                  <a:pt x="1458" y="616"/>
                </a:lnTo>
                <a:lnTo>
                  <a:pt x="1459" y="620"/>
                </a:lnTo>
                <a:lnTo>
                  <a:pt x="1459" y="620"/>
                </a:lnTo>
                <a:lnTo>
                  <a:pt x="1459" y="620"/>
                </a:lnTo>
                <a:lnTo>
                  <a:pt x="1459" y="620"/>
                </a:lnTo>
                <a:lnTo>
                  <a:pt x="1459" y="620"/>
                </a:lnTo>
                <a:lnTo>
                  <a:pt x="1459" y="620"/>
                </a:lnTo>
                <a:lnTo>
                  <a:pt x="1459" y="620"/>
                </a:lnTo>
                <a:lnTo>
                  <a:pt x="1459" y="620"/>
                </a:lnTo>
                <a:lnTo>
                  <a:pt x="1459" y="620"/>
                </a:lnTo>
                <a:lnTo>
                  <a:pt x="1463" y="620"/>
                </a:lnTo>
                <a:lnTo>
                  <a:pt x="1466" y="620"/>
                </a:lnTo>
                <a:lnTo>
                  <a:pt x="1465" y="623"/>
                </a:lnTo>
                <a:lnTo>
                  <a:pt x="1463" y="625"/>
                </a:lnTo>
                <a:lnTo>
                  <a:pt x="1459" y="623"/>
                </a:lnTo>
                <a:lnTo>
                  <a:pt x="1459" y="620"/>
                </a:lnTo>
                <a:lnTo>
                  <a:pt x="1456" y="618"/>
                </a:lnTo>
                <a:lnTo>
                  <a:pt x="1454" y="615"/>
                </a:lnTo>
                <a:lnTo>
                  <a:pt x="1452" y="615"/>
                </a:lnTo>
                <a:lnTo>
                  <a:pt x="1451" y="615"/>
                </a:lnTo>
                <a:lnTo>
                  <a:pt x="1447" y="621"/>
                </a:lnTo>
                <a:lnTo>
                  <a:pt x="1443" y="617"/>
                </a:lnTo>
                <a:lnTo>
                  <a:pt x="1442" y="616"/>
                </a:lnTo>
                <a:lnTo>
                  <a:pt x="1439" y="617"/>
                </a:lnTo>
                <a:lnTo>
                  <a:pt x="1439" y="618"/>
                </a:lnTo>
                <a:lnTo>
                  <a:pt x="1439" y="621"/>
                </a:lnTo>
                <a:lnTo>
                  <a:pt x="1442" y="622"/>
                </a:lnTo>
                <a:lnTo>
                  <a:pt x="1440" y="624"/>
                </a:lnTo>
                <a:lnTo>
                  <a:pt x="1438" y="624"/>
                </a:lnTo>
                <a:lnTo>
                  <a:pt x="1437" y="622"/>
                </a:lnTo>
                <a:lnTo>
                  <a:pt x="1433" y="617"/>
                </a:lnTo>
                <a:lnTo>
                  <a:pt x="1428" y="616"/>
                </a:lnTo>
                <a:lnTo>
                  <a:pt x="1433" y="613"/>
                </a:lnTo>
                <a:lnTo>
                  <a:pt x="1439" y="613"/>
                </a:lnTo>
                <a:lnTo>
                  <a:pt x="1442" y="613"/>
                </a:lnTo>
                <a:lnTo>
                  <a:pt x="1442" y="613"/>
                </a:lnTo>
                <a:lnTo>
                  <a:pt x="1447" y="608"/>
                </a:lnTo>
                <a:lnTo>
                  <a:pt x="1454" y="609"/>
                </a:lnTo>
                <a:lnTo>
                  <a:pt x="1454" y="611"/>
                </a:lnTo>
                <a:lnTo>
                  <a:pt x="1454" y="614"/>
                </a:lnTo>
                <a:lnTo>
                  <a:pt x="1454" y="614"/>
                </a:lnTo>
                <a:lnTo>
                  <a:pt x="1454" y="615"/>
                </a:lnTo>
                <a:close/>
                <a:moveTo>
                  <a:pt x="1332" y="1221"/>
                </a:moveTo>
                <a:lnTo>
                  <a:pt x="1328" y="1221"/>
                </a:lnTo>
                <a:lnTo>
                  <a:pt x="1326" y="1223"/>
                </a:lnTo>
                <a:lnTo>
                  <a:pt x="1327" y="1225"/>
                </a:lnTo>
                <a:lnTo>
                  <a:pt x="1329" y="1225"/>
                </a:lnTo>
                <a:lnTo>
                  <a:pt x="1333" y="1225"/>
                </a:lnTo>
                <a:lnTo>
                  <a:pt x="1335" y="1223"/>
                </a:lnTo>
                <a:lnTo>
                  <a:pt x="1334" y="1221"/>
                </a:lnTo>
                <a:lnTo>
                  <a:pt x="1332" y="1221"/>
                </a:lnTo>
                <a:close/>
                <a:moveTo>
                  <a:pt x="1260" y="688"/>
                </a:moveTo>
                <a:lnTo>
                  <a:pt x="1256" y="691"/>
                </a:lnTo>
                <a:lnTo>
                  <a:pt x="1253" y="695"/>
                </a:lnTo>
                <a:lnTo>
                  <a:pt x="1256" y="701"/>
                </a:lnTo>
                <a:lnTo>
                  <a:pt x="1263" y="702"/>
                </a:lnTo>
                <a:lnTo>
                  <a:pt x="1267" y="701"/>
                </a:lnTo>
                <a:lnTo>
                  <a:pt x="1270" y="698"/>
                </a:lnTo>
                <a:lnTo>
                  <a:pt x="1267" y="692"/>
                </a:lnTo>
                <a:lnTo>
                  <a:pt x="1260" y="688"/>
                </a:lnTo>
                <a:close/>
                <a:moveTo>
                  <a:pt x="1284" y="685"/>
                </a:moveTo>
                <a:lnTo>
                  <a:pt x="1281" y="683"/>
                </a:lnTo>
                <a:lnTo>
                  <a:pt x="1281" y="681"/>
                </a:lnTo>
                <a:lnTo>
                  <a:pt x="1277" y="680"/>
                </a:lnTo>
                <a:lnTo>
                  <a:pt x="1272" y="679"/>
                </a:lnTo>
                <a:lnTo>
                  <a:pt x="1270" y="684"/>
                </a:lnTo>
                <a:lnTo>
                  <a:pt x="1266" y="687"/>
                </a:lnTo>
                <a:lnTo>
                  <a:pt x="1273" y="693"/>
                </a:lnTo>
                <a:lnTo>
                  <a:pt x="1281" y="693"/>
                </a:lnTo>
                <a:lnTo>
                  <a:pt x="1285" y="690"/>
                </a:lnTo>
                <a:lnTo>
                  <a:pt x="1284" y="685"/>
                </a:lnTo>
                <a:close/>
                <a:moveTo>
                  <a:pt x="1359" y="833"/>
                </a:moveTo>
                <a:lnTo>
                  <a:pt x="1357" y="837"/>
                </a:lnTo>
                <a:lnTo>
                  <a:pt x="1360" y="842"/>
                </a:lnTo>
                <a:lnTo>
                  <a:pt x="1361" y="837"/>
                </a:lnTo>
                <a:lnTo>
                  <a:pt x="1359" y="833"/>
                </a:lnTo>
                <a:close/>
                <a:moveTo>
                  <a:pt x="1377" y="833"/>
                </a:moveTo>
                <a:lnTo>
                  <a:pt x="1378" y="833"/>
                </a:lnTo>
                <a:lnTo>
                  <a:pt x="1378" y="834"/>
                </a:lnTo>
                <a:lnTo>
                  <a:pt x="1377" y="834"/>
                </a:lnTo>
                <a:lnTo>
                  <a:pt x="1377" y="833"/>
                </a:lnTo>
                <a:close/>
                <a:moveTo>
                  <a:pt x="1378" y="826"/>
                </a:moveTo>
                <a:lnTo>
                  <a:pt x="1377" y="828"/>
                </a:lnTo>
                <a:lnTo>
                  <a:pt x="1377" y="832"/>
                </a:lnTo>
                <a:lnTo>
                  <a:pt x="1375" y="831"/>
                </a:lnTo>
                <a:lnTo>
                  <a:pt x="1373" y="830"/>
                </a:lnTo>
                <a:lnTo>
                  <a:pt x="1368" y="831"/>
                </a:lnTo>
                <a:lnTo>
                  <a:pt x="1364" y="833"/>
                </a:lnTo>
                <a:lnTo>
                  <a:pt x="1364" y="835"/>
                </a:lnTo>
                <a:lnTo>
                  <a:pt x="1366" y="837"/>
                </a:lnTo>
                <a:lnTo>
                  <a:pt x="1375" y="839"/>
                </a:lnTo>
                <a:lnTo>
                  <a:pt x="1383" y="837"/>
                </a:lnTo>
                <a:lnTo>
                  <a:pt x="1383" y="832"/>
                </a:lnTo>
                <a:lnTo>
                  <a:pt x="1381" y="827"/>
                </a:lnTo>
                <a:lnTo>
                  <a:pt x="1380" y="826"/>
                </a:lnTo>
                <a:lnTo>
                  <a:pt x="1378" y="826"/>
                </a:lnTo>
                <a:close/>
                <a:moveTo>
                  <a:pt x="1315" y="728"/>
                </a:moveTo>
                <a:lnTo>
                  <a:pt x="1309" y="727"/>
                </a:lnTo>
                <a:lnTo>
                  <a:pt x="1304" y="728"/>
                </a:lnTo>
                <a:lnTo>
                  <a:pt x="1308" y="733"/>
                </a:lnTo>
                <a:lnTo>
                  <a:pt x="1314" y="733"/>
                </a:lnTo>
                <a:lnTo>
                  <a:pt x="1316" y="730"/>
                </a:lnTo>
                <a:lnTo>
                  <a:pt x="1315" y="728"/>
                </a:lnTo>
                <a:close/>
                <a:moveTo>
                  <a:pt x="1353" y="729"/>
                </a:moveTo>
                <a:lnTo>
                  <a:pt x="1355" y="729"/>
                </a:lnTo>
                <a:lnTo>
                  <a:pt x="1356" y="728"/>
                </a:lnTo>
                <a:lnTo>
                  <a:pt x="1354" y="722"/>
                </a:lnTo>
                <a:lnTo>
                  <a:pt x="1350" y="719"/>
                </a:lnTo>
                <a:lnTo>
                  <a:pt x="1348" y="719"/>
                </a:lnTo>
                <a:lnTo>
                  <a:pt x="1347" y="721"/>
                </a:lnTo>
                <a:lnTo>
                  <a:pt x="1349" y="726"/>
                </a:lnTo>
                <a:lnTo>
                  <a:pt x="1353" y="729"/>
                </a:lnTo>
                <a:close/>
                <a:moveTo>
                  <a:pt x="1308" y="716"/>
                </a:moveTo>
                <a:lnTo>
                  <a:pt x="1308" y="716"/>
                </a:lnTo>
                <a:lnTo>
                  <a:pt x="1308" y="716"/>
                </a:lnTo>
                <a:lnTo>
                  <a:pt x="1308" y="716"/>
                </a:lnTo>
                <a:lnTo>
                  <a:pt x="1308" y="718"/>
                </a:lnTo>
                <a:lnTo>
                  <a:pt x="1308" y="718"/>
                </a:lnTo>
                <a:lnTo>
                  <a:pt x="1305" y="716"/>
                </a:lnTo>
                <a:lnTo>
                  <a:pt x="1304" y="712"/>
                </a:lnTo>
                <a:lnTo>
                  <a:pt x="1300" y="709"/>
                </a:lnTo>
                <a:lnTo>
                  <a:pt x="1297" y="707"/>
                </a:lnTo>
                <a:lnTo>
                  <a:pt x="1295" y="705"/>
                </a:lnTo>
                <a:lnTo>
                  <a:pt x="1295" y="702"/>
                </a:lnTo>
                <a:lnTo>
                  <a:pt x="1297" y="701"/>
                </a:lnTo>
                <a:lnTo>
                  <a:pt x="1298" y="701"/>
                </a:lnTo>
                <a:lnTo>
                  <a:pt x="1300" y="701"/>
                </a:lnTo>
                <a:lnTo>
                  <a:pt x="1301" y="704"/>
                </a:lnTo>
                <a:lnTo>
                  <a:pt x="1302" y="708"/>
                </a:lnTo>
                <a:lnTo>
                  <a:pt x="1304" y="712"/>
                </a:lnTo>
                <a:lnTo>
                  <a:pt x="1313" y="709"/>
                </a:lnTo>
                <a:lnTo>
                  <a:pt x="1314" y="701"/>
                </a:lnTo>
                <a:lnTo>
                  <a:pt x="1314" y="701"/>
                </a:lnTo>
                <a:lnTo>
                  <a:pt x="1314" y="701"/>
                </a:lnTo>
                <a:lnTo>
                  <a:pt x="1314" y="701"/>
                </a:lnTo>
                <a:lnTo>
                  <a:pt x="1314" y="701"/>
                </a:lnTo>
                <a:lnTo>
                  <a:pt x="1314" y="701"/>
                </a:lnTo>
                <a:lnTo>
                  <a:pt x="1314" y="701"/>
                </a:lnTo>
                <a:lnTo>
                  <a:pt x="1318" y="702"/>
                </a:lnTo>
                <a:lnTo>
                  <a:pt x="1321" y="702"/>
                </a:lnTo>
                <a:lnTo>
                  <a:pt x="1325" y="702"/>
                </a:lnTo>
                <a:lnTo>
                  <a:pt x="1328" y="699"/>
                </a:lnTo>
                <a:lnTo>
                  <a:pt x="1327" y="695"/>
                </a:lnTo>
                <a:lnTo>
                  <a:pt x="1323" y="693"/>
                </a:lnTo>
                <a:lnTo>
                  <a:pt x="1320" y="692"/>
                </a:lnTo>
                <a:lnTo>
                  <a:pt x="1316" y="694"/>
                </a:lnTo>
                <a:lnTo>
                  <a:pt x="1314" y="697"/>
                </a:lnTo>
                <a:lnTo>
                  <a:pt x="1314" y="701"/>
                </a:lnTo>
                <a:lnTo>
                  <a:pt x="1314" y="701"/>
                </a:lnTo>
                <a:lnTo>
                  <a:pt x="1314" y="701"/>
                </a:lnTo>
                <a:lnTo>
                  <a:pt x="1309" y="698"/>
                </a:lnTo>
                <a:lnTo>
                  <a:pt x="1302" y="699"/>
                </a:lnTo>
                <a:lnTo>
                  <a:pt x="1307" y="693"/>
                </a:lnTo>
                <a:lnTo>
                  <a:pt x="1312" y="691"/>
                </a:lnTo>
                <a:lnTo>
                  <a:pt x="1319" y="690"/>
                </a:lnTo>
                <a:lnTo>
                  <a:pt x="1318" y="680"/>
                </a:lnTo>
                <a:lnTo>
                  <a:pt x="1323" y="684"/>
                </a:lnTo>
                <a:lnTo>
                  <a:pt x="1330" y="685"/>
                </a:lnTo>
                <a:lnTo>
                  <a:pt x="1330" y="693"/>
                </a:lnTo>
                <a:lnTo>
                  <a:pt x="1341" y="695"/>
                </a:lnTo>
                <a:lnTo>
                  <a:pt x="1338" y="700"/>
                </a:lnTo>
                <a:lnTo>
                  <a:pt x="1336" y="706"/>
                </a:lnTo>
                <a:lnTo>
                  <a:pt x="1341" y="704"/>
                </a:lnTo>
                <a:lnTo>
                  <a:pt x="1347" y="702"/>
                </a:lnTo>
                <a:lnTo>
                  <a:pt x="1346" y="705"/>
                </a:lnTo>
                <a:lnTo>
                  <a:pt x="1346" y="706"/>
                </a:lnTo>
                <a:lnTo>
                  <a:pt x="1342" y="708"/>
                </a:lnTo>
                <a:lnTo>
                  <a:pt x="1342" y="712"/>
                </a:lnTo>
                <a:lnTo>
                  <a:pt x="1345" y="713"/>
                </a:lnTo>
                <a:lnTo>
                  <a:pt x="1348" y="713"/>
                </a:lnTo>
                <a:lnTo>
                  <a:pt x="1352" y="712"/>
                </a:lnTo>
                <a:lnTo>
                  <a:pt x="1355" y="712"/>
                </a:lnTo>
                <a:lnTo>
                  <a:pt x="1357" y="712"/>
                </a:lnTo>
                <a:lnTo>
                  <a:pt x="1359" y="712"/>
                </a:lnTo>
                <a:lnTo>
                  <a:pt x="1360" y="713"/>
                </a:lnTo>
                <a:lnTo>
                  <a:pt x="1359" y="714"/>
                </a:lnTo>
                <a:lnTo>
                  <a:pt x="1355" y="715"/>
                </a:lnTo>
                <a:lnTo>
                  <a:pt x="1356" y="719"/>
                </a:lnTo>
                <a:lnTo>
                  <a:pt x="1366" y="735"/>
                </a:lnTo>
                <a:lnTo>
                  <a:pt x="1374" y="753"/>
                </a:lnTo>
                <a:lnTo>
                  <a:pt x="1378" y="757"/>
                </a:lnTo>
                <a:lnTo>
                  <a:pt x="1384" y="756"/>
                </a:lnTo>
                <a:lnTo>
                  <a:pt x="1390" y="757"/>
                </a:lnTo>
                <a:lnTo>
                  <a:pt x="1391" y="762"/>
                </a:lnTo>
                <a:lnTo>
                  <a:pt x="1392" y="767"/>
                </a:lnTo>
                <a:lnTo>
                  <a:pt x="1392" y="770"/>
                </a:lnTo>
                <a:lnTo>
                  <a:pt x="1389" y="769"/>
                </a:lnTo>
                <a:lnTo>
                  <a:pt x="1388" y="765"/>
                </a:lnTo>
                <a:lnTo>
                  <a:pt x="1387" y="763"/>
                </a:lnTo>
                <a:lnTo>
                  <a:pt x="1384" y="764"/>
                </a:lnTo>
                <a:lnTo>
                  <a:pt x="1382" y="765"/>
                </a:lnTo>
                <a:lnTo>
                  <a:pt x="1383" y="768"/>
                </a:lnTo>
                <a:lnTo>
                  <a:pt x="1384" y="770"/>
                </a:lnTo>
                <a:lnTo>
                  <a:pt x="1382" y="772"/>
                </a:lnTo>
                <a:lnTo>
                  <a:pt x="1380" y="772"/>
                </a:lnTo>
                <a:lnTo>
                  <a:pt x="1378" y="770"/>
                </a:lnTo>
                <a:lnTo>
                  <a:pt x="1375" y="764"/>
                </a:lnTo>
                <a:lnTo>
                  <a:pt x="1371" y="758"/>
                </a:lnTo>
                <a:lnTo>
                  <a:pt x="1366" y="747"/>
                </a:lnTo>
                <a:lnTo>
                  <a:pt x="1359" y="735"/>
                </a:lnTo>
                <a:lnTo>
                  <a:pt x="1353" y="735"/>
                </a:lnTo>
                <a:lnTo>
                  <a:pt x="1346" y="739"/>
                </a:lnTo>
                <a:lnTo>
                  <a:pt x="1342" y="740"/>
                </a:lnTo>
                <a:lnTo>
                  <a:pt x="1342" y="742"/>
                </a:lnTo>
                <a:lnTo>
                  <a:pt x="1342" y="743"/>
                </a:lnTo>
                <a:lnTo>
                  <a:pt x="1343" y="743"/>
                </a:lnTo>
                <a:lnTo>
                  <a:pt x="1348" y="753"/>
                </a:lnTo>
                <a:lnTo>
                  <a:pt x="1353" y="761"/>
                </a:lnTo>
                <a:lnTo>
                  <a:pt x="1353" y="761"/>
                </a:lnTo>
                <a:lnTo>
                  <a:pt x="1352" y="761"/>
                </a:lnTo>
                <a:lnTo>
                  <a:pt x="1352" y="761"/>
                </a:lnTo>
                <a:lnTo>
                  <a:pt x="1349" y="758"/>
                </a:lnTo>
                <a:lnTo>
                  <a:pt x="1347" y="756"/>
                </a:lnTo>
                <a:lnTo>
                  <a:pt x="1342" y="749"/>
                </a:lnTo>
                <a:lnTo>
                  <a:pt x="1335" y="753"/>
                </a:lnTo>
                <a:lnTo>
                  <a:pt x="1334" y="753"/>
                </a:lnTo>
                <a:lnTo>
                  <a:pt x="1333" y="753"/>
                </a:lnTo>
                <a:lnTo>
                  <a:pt x="1325" y="753"/>
                </a:lnTo>
                <a:lnTo>
                  <a:pt x="1325" y="760"/>
                </a:lnTo>
                <a:lnTo>
                  <a:pt x="1320" y="758"/>
                </a:lnTo>
                <a:lnTo>
                  <a:pt x="1314" y="758"/>
                </a:lnTo>
                <a:lnTo>
                  <a:pt x="1312" y="756"/>
                </a:lnTo>
                <a:lnTo>
                  <a:pt x="1311" y="754"/>
                </a:lnTo>
                <a:lnTo>
                  <a:pt x="1309" y="743"/>
                </a:lnTo>
                <a:lnTo>
                  <a:pt x="1300" y="740"/>
                </a:lnTo>
                <a:lnTo>
                  <a:pt x="1291" y="735"/>
                </a:lnTo>
                <a:lnTo>
                  <a:pt x="1283" y="728"/>
                </a:lnTo>
                <a:lnTo>
                  <a:pt x="1278" y="723"/>
                </a:lnTo>
                <a:lnTo>
                  <a:pt x="1273" y="722"/>
                </a:lnTo>
                <a:lnTo>
                  <a:pt x="1263" y="728"/>
                </a:lnTo>
                <a:lnTo>
                  <a:pt x="1251" y="728"/>
                </a:lnTo>
                <a:lnTo>
                  <a:pt x="1244" y="733"/>
                </a:lnTo>
                <a:lnTo>
                  <a:pt x="1238" y="728"/>
                </a:lnTo>
                <a:lnTo>
                  <a:pt x="1236" y="727"/>
                </a:lnTo>
                <a:lnTo>
                  <a:pt x="1235" y="725"/>
                </a:lnTo>
                <a:lnTo>
                  <a:pt x="1236" y="725"/>
                </a:lnTo>
                <a:lnTo>
                  <a:pt x="1236" y="725"/>
                </a:lnTo>
                <a:lnTo>
                  <a:pt x="1238" y="720"/>
                </a:lnTo>
                <a:lnTo>
                  <a:pt x="1243" y="719"/>
                </a:lnTo>
                <a:lnTo>
                  <a:pt x="1238" y="720"/>
                </a:lnTo>
                <a:lnTo>
                  <a:pt x="1236" y="725"/>
                </a:lnTo>
                <a:lnTo>
                  <a:pt x="1238" y="726"/>
                </a:lnTo>
                <a:lnTo>
                  <a:pt x="1238" y="728"/>
                </a:lnTo>
                <a:lnTo>
                  <a:pt x="1244" y="728"/>
                </a:lnTo>
                <a:lnTo>
                  <a:pt x="1251" y="728"/>
                </a:lnTo>
                <a:lnTo>
                  <a:pt x="1247" y="723"/>
                </a:lnTo>
                <a:lnTo>
                  <a:pt x="1245" y="719"/>
                </a:lnTo>
                <a:lnTo>
                  <a:pt x="1247" y="718"/>
                </a:lnTo>
                <a:lnTo>
                  <a:pt x="1249" y="716"/>
                </a:lnTo>
                <a:lnTo>
                  <a:pt x="1250" y="714"/>
                </a:lnTo>
                <a:lnTo>
                  <a:pt x="1253" y="712"/>
                </a:lnTo>
                <a:lnTo>
                  <a:pt x="1250" y="714"/>
                </a:lnTo>
                <a:lnTo>
                  <a:pt x="1249" y="716"/>
                </a:lnTo>
                <a:lnTo>
                  <a:pt x="1260" y="720"/>
                </a:lnTo>
                <a:lnTo>
                  <a:pt x="1272" y="722"/>
                </a:lnTo>
                <a:lnTo>
                  <a:pt x="1272" y="718"/>
                </a:lnTo>
                <a:lnTo>
                  <a:pt x="1271" y="713"/>
                </a:lnTo>
                <a:lnTo>
                  <a:pt x="1278" y="718"/>
                </a:lnTo>
                <a:lnTo>
                  <a:pt x="1285" y="723"/>
                </a:lnTo>
                <a:lnTo>
                  <a:pt x="1288" y="725"/>
                </a:lnTo>
                <a:lnTo>
                  <a:pt x="1292" y="723"/>
                </a:lnTo>
                <a:lnTo>
                  <a:pt x="1293" y="721"/>
                </a:lnTo>
                <a:lnTo>
                  <a:pt x="1292" y="719"/>
                </a:lnTo>
                <a:lnTo>
                  <a:pt x="1285" y="714"/>
                </a:lnTo>
                <a:lnTo>
                  <a:pt x="1281" y="707"/>
                </a:lnTo>
                <a:lnTo>
                  <a:pt x="1279" y="706"/>
                </a:lnTo>
                <a:lnTo>
                  <a:pt x="1277" y="704"/>
                </a:lnTo>
                <a:lnTo>
                  <a:pt x="1272" y="704"/>
                </a:lnTo>
                <a:lnTo>
                  <a:pt x="1270" y="706"/>
                </a:lnTo>
                <a:lnTo>
                  <a:pt x="1267" y="708"/>
                </a:lnTo>
                <a:lnTo>
                  <a:pt x="1269" y="712"/>
                </a:lnTo>
                <a:lnTo>
                  <a:pt x="1262" y="711"/>
                </a:lnTo>
                <a:lnTo>
                  <a:pt x="1254" y="711"/>
                </a:lnTo>
                <a:lnTo>
                  <a:pt x="1254" y="709"/>
                </a:lnTo>
                <a:lnTo>
                  <a:pt x="1254" y="708"/>
                </a:lnTo>
                <a:lnTo>
                  <a:pt x="1254" y="708"/>
                </a:lnTo>
                <a:lnTo>
                  <a:pt x="1253" y="708"/>
                </a:lnTo>
                <a:lnTo>
                  <a:pt x="1254" y="708"/>
                </a:lnTo>
                <a:lnTo>
                  <a:pt x="1254" y="708"/>
                </a:lnTo>
                <a:lnTo>
                  <a:pt x="1254" y="705"/>
                </a:lnTo>
                <a:lnTo>
                  <a:pt x="1254" y="701"/>
                </a:lnTo>
                <a:lnTo>
                  <a:pt x="1244" y="699"/>
                </a:lnTo>
                <a:lnTo>
                  <a:pt x="1235" y="701"/>
                </a:lnTo>
                <a:lnTo>
                  <a:pt x="1235" y="701"/>
                </a:lnTo>
                <a:lnTo>
                  <a:pt x="1235" y="701"/>
                </a:lnTo>
                <a:lnTo>
                  <a:pt x="1235" y="701"/>
                </a:lnTo>
                <a:lnTo>
                  <a:pt x="1235" y="697"/>
                </a:lnTo>
                <a:lnTo>
                  <a:pt x="1238" y="695"/>
                </a:lnTo>
                <a:lnTo>
                  <a:pt x="1242" y="695"/>
                </a:lnTo>
                <a:lnTo>
                  <a:pt x="1244" y="692"/>
                </a:lnTo>
                <a:lnTo>
                  <a:pt x="1244" y="691"/>
                </a:lnTo>
                <a:lnTo>
                  <a:pt x="1244" y="688"/>
                </a:lnTo>
                <a:lnTo>
                  <a:pt x="1251" y="688"/>
                </a:lnTo>
                <a:lnTo>
                  <a:pt x="1254" y="681"/>
                </a:lnTo>
                <a:lnTo>
                  <a:pt x="1254" y="680"/>
                </a:lnTo>
                <a:lnTo>
                  <a:pt x="1253" y="680"/>
                </a:lnTo>
                <a:lnTo>
                  <a:pt x="1254" y="680"/>
                </a:lnTo>
                <a:lnTo>
                  <a:pt x="1254" y="681"/>
                </a:lnTo>
                <a:lnTo>
                  <a:pt x="1264" y="680"/>
                </a:lnTo>
                <a:lnTo>
                  <a:pt x="1272" y="679"/>
                </a:lnTo>
                <a:lnTo>
                  <a:pt x="1272" y="674"/>
                </a:lnTo>
                <a:lnTo>
                  <a:pt x="1271" y="671"/>
                </a:lnTo>
                <a:lnTo>
                  <a:pt x="1266" y="667"/>
                </a:lnTo>
                <a:lnTo>
                  <a:pt x="1265" y="663"/>
                </a:lnTo>
                <a:lnTo>
                  <a:pt x="1262" y="664"/>
                </a:lnTo>
                <a:lnTo>
                  <a:pt x="1257" y="665"/>
                </a:lnTo>
                <a:lnTo>
                  <a:pt x="1256" y="665"/>
                </a:lnTo>
                <a:lnTo>
                  <a:pt x="1254" y="665"/>
                </a:lnTo>
                <a:lnTo>
                  <a:pt x="1252" y="665"/>
                </a:lnTo>
                <a:lnTo>
                  <a:pt x="1251" y="665"/>
                </a:lnTo>
                <a:lnTo>
                  <a:pt x="1251" y="667"/>
                </a:lnTo>
                <a:lnTo>
                  <a:pt x="1251" y="670"/>
                </a:lnTo>
                <a:lnTo>
                  <a:pt x="1251" y="667"/>
                </a:lnTo>
                <a:lnTo>
                  <a:pt x="1251" y="665"/>
                </a:lnTo>
                <a:lnTo>
                  <a:pt x="1252" y="665"/>
                </a:lnTo>
                <a:lnTo>
                  <a:pt x="1254" y="665"/>
                </a:lnTo>
                <a:lnTo>
                  <a:pt x="1254" y="656"/>
                </a:lnTo>
                <a:lnTo>
                  <a:pt x="1251" y="649"/>
                </a:lnTo>
                <a:lnTo>
                  <a:pt x="1256" y="650"/>
                </a:lnTo>
                <a:lnTo>
                  <a:pt x="1259" y="653"/>
                </a:lnTo>
                <a:lnTo>
                  <a:pt x="1263" y="657"/>
                </a:lnTo>
                <a:lnTo>
                  <a:pt x="1267" y="653"/>
                </a:lnTo>
                <a:lnTo>
                  <a:pt x="1271" y="649"/>
                </a:lnTo>
                <a:lnTo>
                  <a:pt x="1272" y="642"/>
                </a:lnTo>
                <a:lnTo>
                  <a:pt x="1276" y="644"/>
                </a:lnTo>
                <a:lnTo>
                  <a:pt x="1280" y="644"/>
                </a:lnTo>
                <a:lnTo>
                  <a:pt x="1287" y="636"/>
                </a:lnTo>
                <a:lnTo>
                  <a:pt x="1287" y="625"/>
                </a:lnTo>
                <a:lnTo>
                  <a:pt x="1297" y="630"/>
                </a:lnTo>
                <a:lnTo>
                  <a:pt x="1305" y="627"/>
                </a:lnTo>
                <a:lnTo>
                  <a:pt x="1305" y="624"/>
                </a:lnTo>
                <a:lnTo>
                  <a:pt x="1307" y="622"/>
                </a:lnTo>
                <a:lnTo>
                  <a:pt x="1309" y="622"/>
                </a:lnTo>
                <a:lnTo>
                  <a:pt x="1309" y="624"/>
                </a:lnTo>
                <a:lnTo>
                  <a:pt x="1308" y="627"/>
                </a:lnTo>
                <a:lnTo>
                  <a:pt x="1305" y="628"/>
                </a:lnTo>
                <a:lnTo>
                  <a:pt x="1301" y="632"/>
                </a:lnTo>
                <a:lnTo>
                  <a:pt x="1298" y="638"/>
                </a:lnTo>
                <a:lnTo>
                  <a:pt x="1301" y="639"/>
                </a:lnTo>
                <a:lnTo>
                  <a:pt x="1302" y="642"/>
                </a:lnTo>
                <a:lnTo>
                  <a:pt x="1301" y="643"/>
                </a:lnTo>
                <a:lnTo>
                  <a:pt x="1300" y="643"/>
                </a:lnTo>
                <a:lnTo>
                  <a:pt x="1298" y="641"/>
                </a:lnTo>
                <a:lnTo>
                  <a:pt x="1298" y="638"/>
                </a:lnTo>
                <a:lnTo>
                  <a:pt x="1285" y="645"/>
                </a:lnTo>
                <a:lnTo>
                  <a:pt x="1281" y="658"/>
                </a:lnTo>
                <a:lnTo>
                  <a:pt x="1283" y="658"/>
                </a:lnTo>
                <a:lnTo>
                  <a:pt x="1283" y="658"/>
                </a:lnTo>
                <a:lnTo>
                  <a:pt x="1281" y="658"/>
                </a:lnTo>
                <a:lnTo>
                  <a:pt x="1281" y="658"/>
                </a:lnTo>
                <a:lnTo>
                  <a:pt x="1273" y="655"/>
                </a:lnTo>
                <a:lnTo>
                  <a:pt x="1265" y="663"/>
                </a:lnTo>
                <a:lnTo>
                  <a:pt x="1270" y="665"/>
                </a:lnTo>
                <a:lnTo>
                  <a:pt x="1271" y="670"/>
                </a:lnTo>
                <a:lnTo>
                  <a:pt x="1279" y="673"/>
                </a:lnTo>
                <a:lnTo>
                  <a:pt x="1281" y="681"/>
                </a:lnTo>
                <a:lnTo>
                  <a:pt x="1283" y="683"/>
                </a:lnTo>
                <a:lnTo>
                  <a:pt x="1284" y="685"/>
                </a:lnTo>
                <a:lnTo>
                  <a:pt x="1291" y="686"/>
                </a:lnTo>
                <a:lnTo>
                  <a:pt x="1292" y="693"/>
                </a:lnTo>
                <a:lnTo>
                  <a:pt x="1292" y="695"/>
                </a:lnTo>
                <a:lnTo>
                  <a:pt x="1290" y="695"/>
                </a:lnTo>
                <a:lnTo>
                  <a:pt x="1283" y="698"/>
                </a:lnTo>
                <a:lnTo>
                  <a:pt x="1281" y="706"/>
                </a:lnTo>
                <a:lnTo>
                  <a:pt x="1290" y="711"/>
                </a:lnTo>
                <a:lnTo>
                  <a:pt x="1293" y="719"/>
                </a:lnTo>
                <a:lnTo>
                  <a:pt x="1299" y="722"/>
                </a:lnTo>
                <a:lnTo>
                  <a:pt x="1306" y="722"/>
                </a:lnTo>
                <a:lnTo>
                  <a:pt x="1308" y="720"/>
                </a:lnTo>
                <a:lnTo>
                  <a:pt x="1308" y="718"/>
                </a:lnTo>
                <a:lnTo>
                  <a:pt x="1308" y="718"/>
                </a:lnTo>
                <a:lnTo>
                  <a:pt x="1308" y="718"/>
                </a:lnTo>
                <a:lnTo>
                  <a:pt x="1308" y="716"/>
                </a:lnTo>
                <a:lnTo>
                  <a:pt x="1312" y="718"/>
                </a:lnTo>
                <a:lnTo>
                  <a:pt x="1314" y="719"/>
                </a:lnTo>
                <a:lnTo>
                  <a:pt x="1318" y="719"/>
                </a:lnTo>
                <a:lnTo>
                  <a:pt x="1320" y="718"/>
                </a:lnTo>
                <a:lnTo>
                  <a:pt x="1321" y="715"/>
                </a:lnTo>
                <a:lnTo>
                  <a:pt x="1320" y="714"/>
                </a:lnTo>
                <a:lnTo>
                  <a:pt x="1316" y="712"/>
                </a:lnTo>
                <a:lnTo>
                  <a:pt x="1314" y="713"/>
                </a:lnTo>
                <a:lnTo>
                  <a:pt x="1311" y="714"/>
                </a:lnTo>
                <a:lnTo>
                  <a:pt x="1308" y="716"/>
                </a:lnTo>
                <a:close/>
                <a:moveTo>
                  <a:pt x="1334" y="736"/>
                </a:moveTo>
                <a:lnTo>
                  <a:pt x="1333" y="733"/>
                </a:lnTo>
                <a:lnTo>
                  <a:pt x="1329" y="730"/>
                </a:lnTo>
                <a:lnTo>
                  <a:pt x="1326" y="734"/>
                </a:lnTo>
                <a:lnTo>
                  <a:pt x="1325" y="739"/>
                </a:lnTo>
                <a:lnTo>
                  <a:pt x="1325" y="739"/>
                </a:lnTo>
                <a:lnTo>
                  <a:pt x="1325" y="739"/>
                </a:lnTo>
                <a:lnTo>
                  <a:pt x="1319" y="735"/>
                </a:lnTo>
                <a:lnTo>
                  <a:pt x="1313" y="736"/>
                </a:lnTo>
                <a:lnTo>
                  <a:pt x="1313" y="741"/>
                </a:lnTo>
                <a:lnTo>
                  <a:pt x="1318" y="746"/>
                </a:lnTo>
                <a:lnTo>
                  <a:pt x="1319" y="747"/>
                </a:lnTo>
                <a:lnTo>
                  <a:pt x="1320" y="748"/>
                </a:lnTo>
                <a:lnTo>
                  <a:pt x="1322" y="749"/>
                </a:lnTo>
                <a:lnTo>
                  <a:pt x="1323" y="749"/>
                </a:lnTo>
                <a:lnTo>
                  <a:pt x="1326" y="747"/>
                </a:lnTo>
                <a:lnTo>
                  <a:pt x="1327" y="744"/>
                </a:lnTo>
                <a:lnTo>
                  <a:pt x="1326" y="742"/>
                </a:lnTo>
                <a:lnTo>
                  <a:pt x="1325" y="739"/>
                </a:lnTo>
                <a:lnTo>
                  <a:pt x="1325" y="739"/>
                </a:lnTo>
                <a:lnTo>
                  <a:pt x="1325" y="739"/>
                </a:lnTo>
                <a:lnTo>
                  <a:pt x="1325" y="739"/>
                </a:lnTo>
                <a:lnTo>
                  <a:pt x="1330" y="741"/>
                </a:lnTo>
                <a:lnTo>
                  <a:pt x="1334" y="736"/>
                </a:lnTo>
                <a:close/>
                <a:moveTo>
                  <a:pt x="1341" y="735"/>
                </a:moveTo>
                <a:lnTo>
                  <a:pt x="1346" y="735"/>
                </a:lnTo>
                <a:lnTo>
                  <a:pt x="1348" y="732"/>
                </a:lnTo>
                <a:lnTo>
                  <a:pt x="1346" y="727"/>
                </a:lnTo>
                <a:lnTo>
                  <a:pt x="1342" y="726"/>
                </a:lnTo>
                <a:lnTo>
                  <a:pt x="1339" y="727"/>
                </a:lnTo>
                <a:lnTo>
                  <a:pt x="1336" y="732"/>
                </a:lnTo>
                <a:lnTo>
                  <a:pt x="1338" y="735"/>
                </a:lnTo>
                <a:lnTo>
                  <a:pt x="1341" y="735"/>
                </a:lnTo>
                <a:close/>
                <a:moveTo>
                  <a:pt x="1323" y="708"/>
                </a:moveTo>
                <a:lnTo>
                  <a:pt x="1325" y="714"/>
                </a:lnTo>
                <a:lnTo>
                  <a:pt x="1329" y="718"/>
                </a:lnTo>
                <a:lnTo>
                  <a:pt x="1329" y="719"/>
                </a:lnTo>
                <a:lnTo>
                  <a:pt x="1330" y="721"/>
                </a:lnTo>
                <a:lnTo>
                  <a:pt x="1334" y="725"/>
                </a:lnTo>
                <a:lnTo>
                  <a:pt x="1339" y="722"/>
                </a:lnTo>
                <a:lnTo>
                  <a:pt x="1341" y="719"/>
                </a:lnTo>
                <a:lnTo>
                  <a:pt x="1340" y="715"/>
                </a:lnTo>
                <a:lnTo>
                  <a:pt x="1336" y="712"/>
                </a:lnTo>
                <a:lnTo>
                  <a:pt x="1336" y="706"/>
                </a:lnTo>
                <a:lnTo>
                  <a:pt x="1329" y="705"/>
                </a:lnTo>
                <a:lnTo>
                  <a:pt x="1323" y="708"/>
                </a:lnTo>
                <a:close/>
                <a:moveTo>
                  <a:pt x="1238" y="629"/>
                </a:moveTo>
                <a:lnTo>
                  <a:pt x="1238" y="630"/>
                </a:lnTo>
                <a:lnTo>
                  <a:pt x="1238" y="630"/>
                </a:lnTo>
                <a:lnTo>
                  <a:pt x="1239" y="631"/>
                </a:lnTo>
                <a:lnTo>
                  <a:pt x="1239" y="630"/>
                </a:lnTo>
                <a:lnTo>
                  <a:pt x="1239" y="630"/>
                </a:lnTo>
                <a:lnTo>
                  <a:pt x="1239" y="629"/>
                </a:lnTo>
                <a:lnTo>
                  <a:pt x="1239" y="628"/>
                </a:lnTo>
                <a:lnTo>
                  <a:pt x="1238" y="629"/>
                </a:lnTo>
                <a:close/>
                <a:moveTo>
                  <a:pt x="1243" y="622"/>
                </a:moveTo>
                <a:lnTo>
                  <a:pt x="1242" y="622"/>
                </a:lnTo>
                <a:lnTo>
                  <a:pt x="1240" y="623"/>
                </a:lnTo>
                <a:lnTo>
                  <a:pt x="1242" y="623"/>
                </a:lnTo>
                <a:lnTo>
                  <a:pt x="1242" y="624"/>
                </a:lnTo>
                <a:lnTo>
                  <a:pt x="1243" y="624"/>
                </a:lnTo>
                <a:lnTo>
                  <a:pt x="1243" y="623"/>
                </a:lnTo>
                <a:lnTo>
                  <a:pt x="1243" y="623"/>
                </a:lnTo>
                <a:lnTo>
                  <a:pt x="1243" y="622"/>
                </a:lnTo>
                <a:close/>
                <a:moveTo>
                  <a:pt x="1251" y="622"/>
                </a:moveTo>
                <a:lnTo>
                  <a:pt x="1250" y="621"/>
                </a:lnTo>
                <a:lnTo>
                  <a:pt x="1249" y="620"/>
                </a:lnTo>
                <a:lnTo>
                  <a:pt x="1246" y="625"/>
                </a:lnTo>
                <a:lnTo>
                  <a:pt x="1244" y="631"/>
                </a:lnTo>
                <a:lnTo>
                  <a:pt x="1250" y="628"/>
                </a:lnTo>
                <a:lnTo>
                  <a:pt x="1251" y="622"/>
                </a:lnTo>
                <a:close/>
                <a:moveTo>
                  <a:pt x="1243" y="615"/>
                </a:moveTo>
                <a:lnTo>
                  <a:pt x="1243" y="613"/>
                </a:lnTo>
                <a:lnTo>
                  <a:pt x="1243" y="611"/>
                </a:lnTo>
                <a:lnTo>
                  <a:pt x="1238" y="613"/>
                </a:lnTo>
                <a:lnTo>
                  <a:pt x="1236" y="615"/>
                </a:lnTo>
                <a:lnTo>
                  <a:pt x="1233" y="617"/>
                </a:lnTo>
                <a:lnTo>
                  <a:pt x="1232" y="620"/>
                </a:lnTo>
                <a:lnTo>
                  <a:pt x="1232" y="620"/>
                </a:lnTo>
                <a:lnTo>
                  <a:pt x="1232" y="620"/>
                </a:lnTo>
                <a:lnTo>
                  <a:pt x="1224" y="621"/>
                </a:lnTo>
                <a:lnTo>
                  <a:pt x="1217" y="627"/>
                </a:lnTo>
                <a:lnTo>
                  <a:pt x="1215" y="631"/>
                </a:lnTo>
                <a:lnTo>
                  <a:pt x="1217" y="636"/>
                </a:lnTo>
                <a:lnTo>
                  <a:pt x="1221" y="637"/>
                </a:lnTo>
                <a:lnTo>
                  <a:pt x="1223" y="635"/>
                </a:lnTo>
                <a:lnTo>
                  <a:pt x="1229" y="628"/>
                </a:lnTo>
                <a:lnTo>
                  <a:pt x="1232" y="620"/>
                </a:lnTo>
                <a:lnTo>
                  <a:pt x="1232" y="620"/>
                </a:lnTo>
                <a:lnTo>
                  <a:pt x="1232" y="620"/>
                </a:lnTo>
                <a:lnTo>
                  <a:pt x="1235" y="620"/>
                </a:lnTo>
                <a:lnTo>
                  <a:pt x="1237" y="620"/>
                </a:lnTo>
                <a:lnTo>
                  <a:pt x="1242" y="618"/>
                </a:lnTo>
                <a:lnTo>
                  <a:pt x="1243" y="615"/>
                </a:lnTo>
                <a:close/>
                <a:moveTo>
                  <a:pt x="1298" y="1162"/>
                </a:moveTo>
                <a:lnTo>
                  <a:pt x="1298" y="1162"/>
                </a:lnTo>
                <a:lnTo>
                  <a:pt x="1298" y="1162"/>
                </a:lnTo>
                <a:lnTo>
                  <a:pt x="1297" y="1162"/>
                </a:lnTo>
                <a:lnTo>
                  <a:pt x="1297" y="1162"/>
                </a:lnTo>
                <a:lnTo>
                  <a:pt x="1297" y="1162"/>
                </a:lnTo>
                <a:lnTo>
                  <a:pt x="1297" y="1163"/>
                </a:lnTo>
                <a:lnTo>
                  <a:pt x="1297" y="1163"/>
                </a:lnTo>
                <a:lnTo>
                  <a:pt x="1298" y="1162"/>
                </a:lnTo>
                <a:close/>
                <a:moveTo>
                  <a:pt x="1242" y="778"/>
                </a:moveTo>
                <a:lnTo>
                  <a:pt x="1243" y="778"/>
                </a:lnTo>
                <a:lnTo>
                  <a:pt x="1244" y="778"/>
                </a:lnTo>
                <a:lnTo>
                  <a:pt x="1244" y="778"/>
                </a:lnTo>
                <a:lnTo>
                  <a:pt x="1244" y="778"/>
                </a:lnTo>
                <a:lnTo>
                  <a:pt x="1244" y="778"/>
                </a:lnTo>
                <a:lnTo>
                  <a:pt x="1244" y="778"/>
                </a:lnTo>
                <a:lnTo>
                  <a:pt x="1242" y="783"/>
                </a:lnTo>
                <a:lnTo>
                  <a:pt x="1238" y="788"/>
                </a:lnTo>
                <a:lnTo>
                  <a:pt x="1238" y="788"/>
                </a:lnTo>
                <a:lnTo>
                  <a:pt x="1232" y="785"/>
                </a:lnTo>
                <a:lnTo>
                  <a:pt x="1226" y="789"/>
                </a:lnTo>
                <a:lnTo>
                  <a:pt x="1219" y="789"/>
                </a:lnTo>
                <a:lnTo>
                  <a:pt x="1209" y="788"/>
                </a:lnTo>
                <a:lnTo>
                  <a:pt x="1208" y="782"/>
                </a:lnTo>
                <a:lnTo>
                  <a:pt x="1203" y="784"/>
                </a:lnTo>
                <a:lnTo>
                  <a:pt x="1201" y="785"/>
                </a:lnTo>
                <a:lnTo>
                  <a:pt x="1200" y="784"/>
                </a:lnTo>
                <a:lnTo>
                  <a:pt x="1196" y="782"/>
                </a:lnTo>
                <a:lnTo>
                  <a:pt x="1196" y="778"/>
                </a:lnTo>
                <a:lnTo>
                  <a:pt x="1196" y="775"/>
                </a:lnTo>
                <a:lnTo>
                  <a:pt x="1195" y="772"/>
                </a:lnTo>
                <a:lnTo>
                  <a:pt x="1196" y="775"/>
                </a:lnTo>
                <a:lnTo>
                  <a:pt x="1196" y="778"/>
                </a:lnTo>
                <a:lnTo>
                  <a:pt x="1214" y="770"/>
                </a:lnTo>
                <a:lnTo>
                  <a:pt x="1231" y="762"/>
                </a:lnTo>
                <a:lnTo>
                  <a:pt x="1223" y="761"/>
                </a:lnTo>
                <a:lnTo>
                  <a:pt x="1218" y="762"/>
                </a:lnTo>
                <a:lnTo>
                  <a:pt x="1212" y="764"/>
                </a:lnTo>
                <a:lnTo>
                  <a:pt x="1209" y="761"/>
                </a:lnTo>
                <a:lnTo>
                  <a:pt x="1203" y="757"/>
                </a:lnTo>
                <a:lnTo>
                  <a:pt x="1195" y="757"/>
                </a:lnTo>
                <a:lnTo>
                  <a:pt x="1195" y="754"/>
                </a:lnTo>
                <a:lnTo>
                  <a:pt x="1195" y="751"/>
                </a:lnTo>
                <a:lnTo>
                  <a:pt x="1204" y="746"/>
                </a:lnTo>
                <a:lnTo>
                  <a:pt x="1210" y="735"/>
                </a:lnTo>
                <a:lnTo>
                  <a:pt x="1211" y="735"/>
                </a:lnTo>
                <a:lnTo>
                  <a:pt x="1214" y="735"/>
                </a:lnTo>
                <a:lnTo>
                  <a:pt x="1218" y="740"/>
                </a:lnTo>
                <a:lnTo>
                  <a:pt x="1223" y="737"/>
                </a:lnTo>
                <a:lnTo>
                  <a:pt x="1229" y="734"/>
                </a:lnTo>
                <a:lnTo>
                  <a:pt x="1231" y="739"/>
                </a:lnTo>
                <a:lnTo>
                  <a:pt x="1230" y="743"/>
                </a:lnTo>
                <a:lnTo>
                  <a:pt x="1226" y="746"/>
                </a:lnTo>
                <a:lnTo>
                  <a:pt x="1223" y="748"/>
                </a:lnTo>
                <a:lnTo>
                  <a:pt x="1222" y="754"/>
                </a:lnTo>
                <a:lnTo>
                  <a:pt x="1233" y="749"/>
                </a:lnTo>
                <a:lnTo>
                  <a:pt x="1244" y="744"/>
                </a:lnTo>
                <a:lnTo>
                  <a:pt x="1244" y="748"/>
                </a:lnTo>
                <a:lnTo>
                  <a:pt x="1246" y="749"/>
                </a:lnTo>
                <a:lnTo>
                  <a:pt x="1254" y="754"/>
                </a:lnTo>
                <a:lnTo>
                  <a:pt x="1258" y="761"/>
                </a:lnTo>
                <a:lnTo>
                  <a:pt x="1251" y="760"/>
                </a:lnTo>
                <a:lnTo>
                  <a:pt x="1244" y="758"/>
                </a:lnTo>
                <a:lnTo>
                  <a:pt x="1249" y="764"/>
                </a:lnTo>
                <a:lnTo>
                  <a:pt x="1242" y="768"/>
                </a:lnTo>
                <a:lnTo>
                  <a:pt x="1238" y="770"/>
                </a:lnTo>
                <a:lnTo>
                  <a:pt x="1233" y="771"/>
                </a:lnTo>
                <a:lnTo>
                  <a:pt x="1232" y="774"/>
                </a:lnTo>
                <a:lnTo>
                  <a:pt x="1232" y="775"/>
                </a:lnTo>
                <a:lnTo>
                  <a:pt x="1233" y="776"/>
                </a:lnTo>
                <a:lnTo>
                  <a:pt x="1236" y="776"/>
                </a:lnTo>
                <a:lnTo>
                  <a:pt x="1243" y="772"/>
                </a:lnTo>
                <a:lnTo>
                  <a:pt x="1250" y="769"/>
                </a:lnTo>
                <a:lnTo>
                  <a:pt x="1256" y="768"/>
                </a:lnTo>
                <a:lnTo>
                  <a:pt x="1260" y="771"/>
                </a:lnTo>
                <a:lnTo>
                  <a:pt x="1264" y="770"/>
                </a:lnTo>
                <a:lnTo>
                  <a:pt x="1266" y="771"/>
                </a:lnTo>
                <a:lnTo>
                  <a:pt x="1264" y="770"/>
                </a:lnTo>
                <a:lnTo>
                  <a:pt x="1260" y="771"/>
                </a:lnTo>
                <a:lnTo>
                  <a:pt x="1260" y="774"/>
                </a:lnTo>
                <a:lnTo>
                  <a:pt x="1260" y="777"/>
                </a:lnTo>
                <a:lnTo>
                  <a:pt x="1262" y="781"/>
                </a:lnTo>
                <a:lnTo>
                  <a:pt x="1265" y="782"/>
                </a:lnTo>
                <a:lnTo>
                  <a:pt x="1265" y="784"/>
                </a:lnTo>
                <a:lnTo>
                  <a:pt x="1265" y="788"/>
                </a:lnTo>
                <a:lnTo>
                  <a:pt x="1264" y="791"/>
                </a:lnTo>
                <a:lnTo>
                  <a:pt x="1260" y="793"/>
                </a:lnTo>
                <a:lnTo>
                  <a:pt x="1252" y="797"/>
                </a:lnTo>
                <a:lnTo>
                  <a:pt x="1243" y="799"/>
                </a:lnTo>
                <a:lnTo>
                  <a:pt x="1239" y="800"/>
                </a:lnTo>
                <a:lnTo>
                  <a:pt x="1239" y="803"/>
                </a:lnTo>
                <a:lnTo>
                  <a:pt x="1240" y="805"/>
                </a:lnTo>
                <a:lnTo>
                  <a:pt x="1244" y="804"/>
                </a:lnTo>
                <a:lnTo>
                  <a:pt x="1258" y="802"/>
                </a:lnTo>
                <a:lnTo>
                  <a:pt x="1273" y="805"/>
                </a:lnTo>
                <a:lnTo>
                  <a:pt x="1281" y="810"/>
                </a:lnTo>
                <a:lnTo>
                  <a:pt x="1287" y="814"/>
                </a:lnTo>
                <a:lnTo>
                  <a:pt x="1292" y="817"/>
                </a:lnTo>
                <a:lnTo>
                  <a:pt x="1292" y="821"/>
                </a:lnTo>
                <a:lnTo>
                  <a:pt x="1288" y="820"/>
                </a:lnTo>
                <a:lnTo>
                  <a:pt x="1286" y="818"/>
                </a:lnTo>
                <a:lnTo>
                  <a:pt x="1286" y="825"/>
                </a:lnTo>
                <a:lnTo>
                  <a:pt x="1291" y="830"/>
                </a:lnTo>
                <a:lnTo>
                  <a:pt x="1297" y="838"/>
                </a:lnTo>
                <a:lnTo>
                  <a:pt x="1298" y="848"/>
                </a:lnTo>
                <a:lnTo>
                  <a:pt x="1285" y="846"/>
                </a:lnTo>
                <a:lnTo>
                  <a:pt x="1273" y="849"/>
                </a:lnTo>
                <a:lnTo>
                  <a:pt x="1264" y="858"/>
                </a:lnTo>
                <a:lnTo>
                  <a:pt x="1251" y="860"/>
                </a:lnTo>
                <a:lnTo>
                  <a:pt x="1250" y="860"/>
                </a:lnTo>
                <a:lnTo>
                  <a:pt x="1250" y="860"/>
                </a:lnTo>
                <a:lnTo>
                  <a:pt x="1247" y="861"/>
                </a:lnTo>
                <a:lnTo>
                  <a:pt x="1246" y="862"/>
                </a:lnTo>
                <a:lnTo>
                  <a:pt x="1247" y="865"/>
                </a:lnTo>
                <a:lnTo>
                  <a:pt x="1250" y="865"/>
                </a:lnTo>
                <a:lnTo>
                  <a:pt x="1252" y="865"/>
                </a:lnTo>
                <a:lnTo>
                  <a:pt x="1254" y="865"/>
                </a:lnTo>
                <a:lnTo>
                  <a:pt x="1252" y="868"/>
                </a:lnTo>
                <a:lnTo>
                  <a:pt x="1249" y="869"/>
                </a:lnTo>
                <a:lnTo>
                  <a:pt x="1245" y="870"/>
                </a:lnTo>
                <a:lnTo>
                  <a:pt x="1242" y="870"/>
                </a:lnTo>
                <a:lnTo>
                  <a:pt x="1239" y="870"/>
                </a:lnTo>
                <a:lnTo>
                  <a:pt x="1238" y="873"/>
                </a:lnTo>
                <a:lnTo>
                  <a:pt x="1236" y="874"/>
                </a:lnTo>
                <a:lnTo>
                  <a:pt x="1233" y="874"/>
                </a:lnTo>
                <a:lnTo>
                  <a:pt x="1225" y="874"/>
                </a:lnTo>
                <a:lnTo>
                  <a:pt x="1216" y="872"/>
                </a:lnTo>
                <a:lnTo>
                  <a:pt x="1226" y="862"/>
                </a:lnTo>
                <a:lnTo>
                  <a:pt x="1238" y="856"/>
                </a:lnTo>
                <a:lnTo>
                  <a:pt x="1228" y="852"/>
                </a:lnTo>
                <a:lnTo>
                  <a:pt x="1218" y="847"/>
                </a:lnTo>
                <a:lnTo>
                  <a:pt x="1222" y="844"/>
                </a:lnTo>
                <a:lnTo>
                  <a:pt x="1226" y="842"/>
                </a:lnTo>
                <a:lnTo>
                  <a:pt x="1223" y="840"/>
                </a:lnTo>
                <a:lnTo>
                  <a:pt x="1222" y="838"/>
                </a:lnTo>
                <a:lnTo>
                  <a:pt x="1219" y="837"/>
                </a:lnTo>
                <a:lnTo>
                  <a:pt x="1216" y="837"/>
                </a:lnTo>
                <a:lnTo>
                  <a:pt x="1214" y="835"/>
                </a:lnTo>
                <a:lnTo>
                  <a:pt x="1212" y="834"/>
                </a:lnTo>
                <a:lnTo>
                  <a:pt x="1212" y="832"/>
                </a:lnTo>
                <a:lnTo>
                  <a:pt x="1215" y="831"/>
                </a:lnTo>
                <a:lnTo>
                  <a:pt x="1218" y="831"/>
                </a:lnTo>
                <a:lnTo>
                  <a:pt x="1219" y="827"/>
                </a:lnTo>
                <a:lnTo>
                  <a:pt x="1217" y="826"/>
                </a:lnTo>
                <a:lnTo>
                  <a:pt x="1214" y="825"/>
                </a:lnTo>
                <a:lnTo>
                  <a:pt x="1207" y="821"/>
                </a:lnTo>
                <a:lnTo>
                  <a:pt x="1205" y="812"/>
                </a:lnTo>
                <a:lnTo>
                  <a:pt x="1209" y="806"/>
                </a:lnTo>
                <a:lnTo>
                  <a:pt x="1216" y="803"/>
                </a:lnTo>
                <a:lnTo>
                  <a:pt x="1226" y="795"/>
                </a:lnTo>
                <a:lnTo>
                  <a:pt x="1238" y="788"/>
                </a:lnTo>
                <a:lnTo>
                  <a:pt x="1238" y="788"/>
                </a:lnTo>
                <a:lnTo>
                  <a:pt x="1240" y="788"/>
                </a:lnTo>
                <a:lnTo>
                  <a:pt x="1243" y="788"/>
                </a:lnTo>
                <a:lnTo>
                  <a:pt x="1250" y="788"/>
                </a:lnTo>
                <a:lnTo>
                  <a:pt x="1253" y="785"/>
                </a:lnTo>
                <a:lnTo>
                  <a:pt x="1250" y="781"/>
                </a:lnTo>
                <a:lnTo>
                  <a:pt x="1244" y="778"/>
                </a:lnTo>
                <a:lnTo>
                  <a:pt x="1244" y="778"/>
                </a:lnTo>
                <a:lnTo>
                  <a:pt x="1244" y="778"/>
                </a:lnTo>
                <a:lnTo>
                  <a:pt x="1244" y="778"/>
                </a:lnTo>
                <a:lnTo>
                  <a:pt x="1244" y="778"/>
                </a:lnTo>
                <a:lnTo>
                  <a:pt x="1243" y="777"/>
                </a:lnTo>
                <a:lnTo>
                  <a:pt x="1242" y="777"/>
                </a:lnTo>
                <a:lnTo>
                  <a:pt x="1242" y="777"/>
                </a:lnTo>
                <a:lnTo>
                  <a:pt x="1242" y="778"/>
                </a:lnTo>
                <a:close/>
                <a:moveTo>
                  <a:pt x="1315" y="975"/>
                </a:moveTo>
                <a:lnTo>
                  <a:pt x="1312" y="970"/>
                </a:lnTo>
                <a:lnTo>
                  <a:pt x="1304" y="971"/>
                </a:lnTo>
                <a:lnTo>
                  <a:pt x="1308" y="975"/>
                </a:lnTo>
                <a:lnTo>
                  <a:pt x="1315" y="975"/>
                </a:lnTo>
                <a:close/>
                <a:moveTo>
                  <a:pt x="620" y="47"/>
                </a:moveTo>
                <a:lnTo>
                  <a:pt x="618" y="47"/>
                </a:lnTo>
                <a:lnTo>
                  <a:pt x="617" y="47"/>
                </a:lnTo>
                <a:lnTo>
                  <a:pt x="618" y="48"/>
                </a:lnTo>
                <a:lnTo>
                  <a:pt x="618" y="48"/>
                </a:lnTo>
                <a:lnTo>
                  <a:pt x="618" y="48"/>
                </a:lnTo>
                <a:lnTo>
                  <a:pt x="620" y="47"/>
                </a:lnTo>
                <a:close/>
                <a:moveTo>
                  <a:pt x="617" y="47"/>
                </a:moveTo>
                <a:lnTo>
                  <a:pt x="617" y="47"/>
                </a:lnTo>
                <a:lnTo>
                  <a:pt x="617" y="47"/>
                </a:lnTo>
                <a:lnTo>
                  <a:pt x="617" y="47"/>
                </a:lnTo>
                <a:lnTo>
                  <a:pt x="617" y="47"/>
                </a:lnTo>
                <a:lnTo>
                  <a:pt x="616" y="44"/>
                </a:lnTo>
                <a:lnTo>
                  <a:pt x="613" y="42"/>
                </a:lnTo>
                <a:lnTo>
                  <a:pt x="621" y="42"/>
                </a:lnTo>
                <a:lnTo>
                  <a:pt x="629" y="44"/>
                </a:lnTo>
                <a:lnTo>
                  <a:pt x="631" y="47"/>
                </a:lnTo>
                <a:lnTo>
                  <a:pt x="631" y="51"/>
                </a:lnTo>
                <a:lnTo>
                  <a:pt x="628" y="54"/>
                </a:lnTo>
                <a:lnTo>
                  <a:pt x="624" y="52"/>
                </a:lnTo>
                <a:lnTo>
                  <a:pt x="616" y="50"/>
                </a:lnTo>
                <a:lnTo>
                  <a:pt x="607" y="49"/>
                </a:lnTo>
                <a:lnTo>
                  <a:pt x="602" y="48"/>
                </a:lnTo>
                <a:lnTo>
                  <a:pt x="598" y="52"/>
                </a:lnTo>
                <a:lnTo>
                  <a:pt x="596" y="51"/>
                </a:lnTo>
                <a:lnTo>
                  <a:pt x="594" y="50"/>
                </a:lnTo>
                <a:lnTo>
                  <a:pt x="590" y="45"/>
                </a:lnTo>
                <a:lnTo>
                  <a:pt x="586" y="48"/>
                </a:lnTo>
                <a:lnTo>
                  <a:pt x="583" y="49"/>
                </a:lnTo>
                <a:lnTo>
                  <a:pt x="580" y="48"/>
                </a:lnTo>
                <a:lnTo>
                  <a:pt x="582" y="44"/>
                </a:lnTo>
                <a:lnTo>
                  <a:pt x="579" y="42"/>
                </a:lnTo>
                <a:lnTo>
                  <a:pt x="582" y="41"/>
                </a:lnTo>
                <a:lnTo>
                  <a:pt x="584" y="41"/>
                </a:lnTo>
                <a:lnTo>
                  <a:pt x="601" y="42"/>
                </a:lnTo>
                <a:lnTo>
                  <a:pt x="617" y="47"/>
                </a:lnTo>
                <a:lnTo>
                  <a:pt x="617" y="47"/>
                </a:lnTo>
                <a:lnTo>
                  <a:pt x="617" y="47"/>
                </a:lnTo>
                <a:lnTo>
                  <a:pt x="617" y="47"/>
                </a:lnTo>
                <a:lnTo>
                  <a:pt x="617" y="47"/>
                </a:lnTo>
                <a:close/>
                <a:moveTo>
                  <a:pt x="1076" y="213"/>
                </a:moveTo>
                <a:lnTo>
                  <a:pt x="1074" y="208"/>
                </a:lnTo>
                <a:lnTo>
                  <a:pt x="1069" y="205"/>
                </a:lnTo>
                <a:lnTo>
                  <a:pt x="1070" y="210"/>
                </a:lnTo>
                <a:lnTo>
                  <a:pt x="1076" y="213"/>
                </a:lnTo>
                <a:close/>
                <a:moveTo>
                  <a:pt x="1069" y="205"/>
                </a:moveTo>
                <a:lnTo>
                  <a:pt x="1069" y="205"/>
                </a:lnTo>
                <a:lnTo>
                  <a:pt x="1069" y="205"/>
                </a:lnTo>
                <a:lnTo>
                  <a:pt x="1069" y="205"/>
                </a:lnTo>
                <a:lnTo>
                  <a:pt x="1069" y="205"/>
                </a:lnTo>
                <a:lnTo>
                  <a:pt x="1069" y="203"/>
                </a:lnTo>
                <a:lnTo>
                  <a:pt x="1067" y="202"/>
                </a:lnTo>
                <a:lnTo>
                  <a:pt x="1066" y="199"/>
                </a:lnTo>
                <a:lnTo>
                  <a:pt x="1066" y="197"/>
                </a:lnTo>
                <a:lnTo>
                  <a:pt x="1069" y="196"/>
                </a:lnTo>
                <a:lnTo>
                  <a:pt x="1071" y="198"/>
                </a:lnTo>
                <a:lnTo>
                  <a:pt x="1074" y="199"/>
                </a:lnTo>
                <a:lnTo>
                  <a:pt x="1076" y="196"/>
                </a:lnTo>
                <a:lnTo>
                  <a:pt x="1079" y="192"/>
                </a:lnTo>
                <a:lnTo>
                  <a:pt x="1081" y="189"/>
                </a:lnTo>
                <a:lnTo>
                  <a:pt x="1081" y="189"/>
                </a:lnTo>
                <a:lnTo>
                  <a:pt x="1081" y="189"/>
                </a:lnTo>
                <a:lnTo>
                  <a:pt x="1083" y="203"/>
                </a:lnTo>
                <a:lnTo>
                  <a:pt x="1086" y="216"/>
                </a:lnTo>
                <a:lnTo>
                  <a:pt x="1083" y="222"/>
                </a:lnTo>
                <a:lnTo>
                  <a:pt x="1076" y="222"/>
                </a:lnTo>
                <a:lnTo>
                  <a:pt x="1074" y="222"/>
                </a:lnTo>
                <a:lnTo>
                  <a:pt x="1073" y="222"/>
                </a:lnTo>
                <a:lnTo>
                  <a:pt x="1074" y="222"/>
                </a:lnTo>
                <a:lnTo>
                  <a:pt x="1076" y="222"/>
                </a:lnTo>
                <a:lnTo>
                  <a:pt x="1056" y="205"/>
                </a:lnTo>
                <a:lnTo>
                  <a:pt x="1035" y="191"/>
                </a:lnTo>
                <a:lnTo>
                  <a:pt x="1030" y="188"/>
                </a:lnTo>
                <a:lnTo>
                  <a:pt x="1026" y="183"/>
                </a:lnTo>
                <a:lnTo>
                  <a:pt x="1024" y="182"/>
                </a:lnTo>
                <a:lnTo>
                  <a:pt x="1021" y="181"/>
                </a:lnTo>
                <a:lnTo>
                  <a:pt x="1024" y="182"/>
                </a:lnTo>
                <a:lnTo>
                  <a:pt x="1026" y="183"/>
                </a:lnTo>
                <a:lnTo>
                  <a:pt x="1030" y="184"/>
                </a:lnTo>
                <a:lnTo>
                  <a:pt x="1032" y="183"/>
                </a:lnTo>
                <a:lnTo>
                  <a:pt x="1035" y="183"/>
                </a:lnTo>
                <a:lnTo>
                  <a:pt x="1038" y="183"/>
                </a:lnTo>
                <a:lnTo>
                  <a:pt x="1053" y="192"/>
                </a:lnTo>
                <a:lnTo>
                  <a:pt x="1067" y="205"/>
                </a:lnTo>
                <a:lnTo>
                  <a:pt x="1067" y="205"/>
                </a:lnTo>
                <a:lnTo>
                  <a:pt x="1069" y="205"/>
                </a:lnTo>
                <a:lnTo>
                  <a:pt x="1069" y="205"/>
                </a:lnTo>
                <a:lnTo>
                  <a:pt x="1069" y="205"/>
                </a:lnTo>
                <a:lnTo>
                  <a:pt x="1069" y="205"/>
                </a:lnTo>
                <a:lnTo>
                  <a:pt x="1069" y="205"/>
                </a:lnTo>
                <a:close/>
                <a:moveTo>
                  <a:pt x="950" y="205"/>
                </a:moveTo>
                <a:lnTo>
                  <a:pt x="950" y="205"/>
                </a:lnTo>
                <a:lnTo>
                  <a:pt x="950" y="205"/>
                </a:lnTo>
                <a:lnTo>
                  <a:pt x="957" y="213"/>
                </a:lnTo>
                <a:lnTo>
                  <a:pt x="966" y="220"/>
                </a:lnTo>
                <a:lnTo>
                  <a:pt x="969" y="225"/>
                </a:lnTo>
                <a:lnTo>
                  <a:pt x="969" y="231"/>
                </a:lnTo>
                <a:lnTo>
                  <a:pt x="957" y="220"/>
                </a:lnTo>
                <a:lnTo>
                  <a:pt x="945" y="210"/>
                </a:lnTo>
                <a:lnTo>
                  <a:pt x="943" y="208"/>
                </a:lnTo>
                <a:lnTo>
                  <a:pt x="945" y="205"/>
                </a:lnTo>
                <a:lnTo>
                  <a:pt x="948" y="204"/>
                </a:lnTo>
                <a:lnTo>
                  <a:pt x="950" y="205"/>
                </a:lnTo>
                <a:lnTo>
                  <a:pt x="950" y="205"/>
                </a:lnTo>
                <a:close/>
                <a:moveTo>
                  <a:pt x="960" y="205"/>
                </a:moveTo>
                <a:lnTo>
                  <a:pt x="956" y="201"/>
                </a:lnTo>
                <a:lnTo>
                  <a:pt x="952" y="199"/>
                </a:lnTo>
                <a:lnTo>
                  <a:pt x="952" y="199"/>
                </a:lnTo>
                <a:lnTo>
                  <a:pt x="947" y="199"/>
                </a:lnTo>
                <a:lnTo>
                  <a:pt x="943" y="198"/>
                </a:lnTo>
                <a:lnTo>
                  <a:pt x="947" y="199"/>
                </a:lnTo>
                <a:lnTo>
                  <a:pt x="952" y="199"/>
                </a:lnTo>
                <a:lnTo>
                  <a:pt x="949" y="196"/>
                </a:lnTo>
                <a:lnTo>
                  <a:pt x="946" y="195"/>
                </a:lnTo>
                <a:lnTo>
                  <a:pt x="942" y="192"/>
                </a:lnTo>
                <a:lnTo>
                  <a:pt x="940" y="188"/>
                </a:lnTo>
                <a:lnTo>
                  <a:pt x="940" y="185"/>
                </a:lnTo>
                <a:lnTo>
                  <a:pt x="941" y="183"/>
                </a:lnTo>
                <a:lnTo>
                  <a:pt x="943" y="183"/>
                </a:lnTo>
                <a:lnTo>
                  <a:pt x="946" y="185"/>
                </a:lnTo>
                <a:lnTo>
                  <a:pt x="953" y="192"/>
                </a:lnTo>
                <a:lnTo>
                  <a:pt x="963" y="197"/>
                </a:lnTo>
                <a:lnTo>
                  <a:pt x="967" y="201"/>
                </a:lnTo>
                <a:lnTo>
                  <a:pt x="968" y="205"/>
                </a:lnTo>
                <a:lnTo>
                  <a:pt x="968" y="205"/>
                </a:lnTo>
                <a:lnTo>
                  <a:pt x="969" y="205"/>
                </a:lnTo>
                <a:lnTo>
                  <a:pt x="980" y="205"/>
                </a:lnTo>
                <a:lnTo>
                  <a:pt x="989" y="212"/>
                </a:lnTo>
                <a:lnTo>
                  <a:pt x="995" y="219"/>
                </a:lnTo>
                <a:lnTo>
                  <a:pt x="1004" y="222"/>
                </a:lnTo>
                <a:lnTo>
                  <a:pt x="1002" y="225"/>
                </a:lnTo>
                <a:lnTo>
                  <a:pt x="1000" y="226"/>
                </a:lnTo>
                <a:lnTo>
                  <a:pt x="1009" y="229"/>
                </a:lnTo>
                <a:lnTo>
                  <a:pt x="1011" y="237"/>
                </a:lnTo>
                <a:lnTo>
                  <a:pt x="1018" y="239"/>
                </a:lnTo>
                <a:lnTo>
                  <a:pt x="1023" y="246"/>
                </a:lnTo>
                <a:lnTo>
                  <a:pt x="1017" y="244"/>
                </a:lnTo>
                <a:lnTo>
                  <a:pt x="1011" y="243"/>
                </a:lnTo>
                <a:lnTo>
                  <a:pt x="1011" y="243"/>
                </a:lnTo>
                <a:lnTo>
                  <a:pt x="1010" y="240"/>
                </a:lnTo>
                <a:lnTo>
                  <a:pt x="1010" y="238"/>
                </a:lnTo>
                <a:lnTo>
                  <a:pt x="1008" y="238"/>
                </a:lnTo>
                <a:lnTo>
                  <a:pt x="1005" y="237"/>
                </a:lnTo>
                <a:lnTo>
                  <a:pt x="996" y="229"/>
                </a:lnTo>
                <a:lnTo>
                  <a:pt x="986" y="222"/>
                </a:lnTo>
                <a:lnTo>
                  <a:pt x="980" y="216"/>
                </a:lnTo>
                <a:lnTo>
                  <a:pt x="973" y="213"/>
                </a:lnTo>
                <a:lnTo>
                  <a:pt x="970" y="209"/>
                </a:lnTo>
                <a:lnTo>
                  <a:pt x="969" y="205"/>
                </a:lnTo>
                <a:lnTo>
                  <a:pt x="968" y="205"/>
                </a:lnTo>
                <a:lnTo>
                  <a:pt x="968" y="205"/>
                </a:lnTo>
                <a:lnTo>
                  <a:pt x="963" y="205"/>
                </a:lnTo>
                <a:lnTo>
                  <a:pt x="960" y="205"/>
                </a:lnTo>
                <a:close/>
                <a:moveTo>
                  <a:pt x="1083" y="1328"/>
                </a:moveTo>
                <a:lnTo>
                  <a:pt x="1081" y="1329"/>
                </a:lnTo>
                <a:lnTo>
                  <a:pt x="1081" y="1329"/>
                </a:lnTo>
                <a:lnTo>
                  <a:pt x="1081" y="1329"/>
                </a:lnTo>
                <a:lnTo>
                  <a:pt x="1081" y="1329"/>
                </a:lnTo>
                <a:lnTo>
                  <a:pt x="1083" y="1329"/>
                </a:lnTo>
                <a:lnTo>
                  <a:pt x="1084" y="1329"/>
                </a:lnTo>
                <a:lnTo>
                  <a:pt x="1083" y="1329"/>
                </a:lnTo>
                <a:lnTo>
                  <a:pt x="1083" y="1328"/>
                </a:lnTo>
                <a:close/>
                <a:moveTo>
                  <a:pt x="121" y="666"/>
                </a:moveTo>
                <a:lnTo>
                  <a:pt x="120" y="666"/>
                </a:lnTo>
                <a:lnTo>
                  <a:pt x="120" y="665"/>
                </a:lnTo>
                <a:lnTo>
                  <a:pt x="119" y="666"/>
                </a:lnTo>
                <a:lnTo>
                  <a:pt x="119" y="667"/>
                </a:lnTo>
                <a:lnTo>
                  <a:pt x="120" y="667"/>
                </a:lnTo>
                <a:lnTo>
                  <a:pt x="120" y="667"/>
                </a:lnTo>
                <a:lnTo>
                  <a:pt x="121" y="667"/>
                </a:lnTo>
                <a:lnTo>
                  <a:pt x="121" y="666"/>
                </a:lnTo>
                <a:close/>
                <a:moveTo>
                  <a:pt x="43" y="506"/>
                </a:moveTo>
                <a:lnTo>
                  <a:pt x="43" y="506"/>
                </a:lnTo>
                <a:lnTo>
                  <a:pt x="42" y="508"/>
                </a:lnTo>
                <a:lnTo>
                  <a:pt x="43" y="508"/>
                </a:lnTo>
                <a:lnTo>
                  <a:pt x="43" y="508"/>
                </a:lnTo>
                <a:lnTo>
                  <a:pt x="44" y="508"/>
                </a:lnTo>
                <a:lnTo>
                  <a:pt x="45" y="508"/>
                </a:lnTo>
                <a:lnTo>
                  <a:pt x="44" y="506"/>
                </a:lnTo>
                <a:lnTo>
                  <a:pt x="43" y="506"/>
                </a:lnTo>
                <a:close/>
                <a:moveTo>
                  <a:pt x="36" y="529"/>
                </a:moveTo>
                <a:lnTo>
                  <a:pt x="41" y="530"/>
                </a:lnTo>
                <a:lnTo>
                  <a:pt x="45" y="529"/>
                </a:lnTo>
                <a:lnTo>
                  <a:pt x="41" y="527"/>
                </a:lnTo>
                <a:lnTo>
                  <a:pt x="36" y="529"/>
                </a:lnTo>
                <a:close/>
                <a:moveTo>
                  <a:pt x="1925" y="793"/>
                </a:moveTo>
                <a:lnTo>
                  <a:pt x="1909" y="793"/>
                </a:lnTo>
                <a:lnTo>
                  <a:pt x="1895" y="797"/>
                </a:lnTo>
                <a:lnTo>
                  <a:pt x="1909" y="797"/>
                </a:lnTo>
                <a:lnTo>
                  <a:pt x="1925" y="793"/>
                </a:lnTo>
                <a:close/>
                <a:moveTo>
                  <a:pt x="1163" y="1296"/>
                </a:moveTo>
                <a:lnTo>
                  <a:pt x="1162" y="1296"/>
                </a:lnTo>
                <a:lnTo>
                  <a:pt x="1162" y="1296"/>
                </a:lnTo>
                <a:lnTo>
                  <a:pt x="1162" y="1296"/>
                </a:lnTo>
                <a:lnTo>
                  <a:pt x="1162" y="1298"/>
                </a:lnTo>
                <a:lnTo>
                  <a:pt x="1162" y="1296"/>
                </a:lnTo>
                <a:lnTo>
                  <a:pt x="1163" y="1296"/>
                </a:lnTo>
                <a:lnTo>
                  <a:pt x="1163" y="1296"/>
                </a:lnTo>
                <a:lnTo>
                  <a:pt x="1163" y="1296"/>
                </a:lnTo>
                <a:close/>
                <a:moveTo>
                  <a:pt x="1975" y="671"/>
                </a:moveTo>
                <a:lnTo>
                  <a:pt x="1975" y="671"/>
                </a:lnTo>
                <a:lnTo>
                  <a:pt x="1975" y="671"/>
                </a:lnTo>
                <a:lnTo>
                  <a:pt x="1983" y="664"/>
                </a:lnTo>
                <a:lnTo>
                  <a:pt x="1983" y="652"/>
                </a:lnTo>
                <a:lnTo>
                  <a:pt x="1985" y="658"/>
                </a:lnTo>
                <a:lnTo>
                  <a:pt x="1987" y="664"/>
                </a:lnTo>
                <a:lnTo>
                  <a:pt x="1992" y="660"/>
                </a:lnTo>
                <a:lnTo>
                  <a:pt x="1998" y="659"/>
                </a:lnTo>
                <a:lnTo>
                  <a:pt x="1998" y="659"/>
                </a:lnTo>
                <a:lnTo>
                  <a:pt x="1998" y="659"/>
                </a:lnTo>
                <a:lnTo>
                  <a:pt x="1998" y="659"/>
                </a:lnTo>
                <a:lnTo>
                  <a:pt x="1998" y="659"/>
                </a:lnTo>
                <a:lnTo>
                  <a:pt x="1995" y="665"/>
                </a:lnTo>
                <a:lnTo>
                  <a:pt x="1989" y="669"/>
                </a:lnTo>
                <a:lnTo>
                  <a:pt x="1987" y="671"/>
                </a:lnTo>
                <a:lnTo>
                  <a:pt x="1987" y="674"/>
                </a:lnTo>
                <a:lnTo>
                  <a:pt x="1990" y="676"/>
                </a:lnTo>
                <a:lnTo>
                  <a:pt x="1992" y="673"/>
                </a:lnTo>
                <a:lnTo>
                  <a:pt x="2002" y="670"/>
                </a:lnTo>
                <a:lnTo>
                  <a:pt x="2011" y="672"/>
                </a:lnTo>
                <a:lnTo>
                  <a:pt x="2027" y="677"/>
                </a:lnTo>
                <a:lnTo>
                  <a:pt x="2041" y="685"/>
                </a:lnTo>
                <a:lnTo>
                  <a:pt x="2041" y="687"/>
                </a:lnTo>
                <a:lnTo>
                  <a:pt x="2040" y="690"/>
                </a:lnTo>
                <a:lnTo>
                  <a:pt x="2039" y="691"/>
                </a:lnTo>
                <a:lnTo>
                  <a:pt x="2039" y="691"/>
                </a:lnTo>
                <a:lnTo>
                  <a:pt x="2039" y="691"/>
                </a:lnTo>
                <a:lnTo>
                  <a:pt x="2040" y="690"/>
                </a:lnTo>
                <a:lnTo>
                  <a:pt x="2038" y="687"/>
                </a:lnTo>
                <a:lnTo>
                  <a:pt x="2034" y="686"/>
                </a:lnTo>
                <a:lnTo>
                  <a:pt x="2019" y="679"/>
                </a:lnTo>
                <a:lnTo>
                  <a:pt x="2003" y="676"/>
                </a:lnTo>
                <a:lnTo>
                  <a:pt x="1998" y="676"/>
                </a:lnTo>
                <a:lnTo>
                  <a:pt x="1997" y="679"/>
                </a:lnTo>
                <a:lnTo>
                  <a:pt x="1999" y="681"/>
                </a:lnTo>
                <a:lnTo>
                  <a:pt x="2003" y="681"/>
                </a:lnTo>
                <a:lnTo>
                  <a:pt x="2009" y="681"/>
                </a:lnTo>
                <a:lnTo>
                  <a:pt x="2013" y="681"/>
                </a:lnTo>
                <a:lnTo>
                  <a:pt x="2016" y="683"/>
                </a:lnTo>
                <a:lnTo>
                  <a:pt x="2017" y="684"/>
                </a:lnTo>
                <a:lnTo>
                  <a:pt x="2016" y="686"/>
                </a:lnTo>
                <a:lnTo>
                  <a:pt x="2013" y="686"/>
                </a:lnTo>
                <a:lnTo>
                  <a:pt x="2002" y="686"/>
                </a:lnTo>
                <a:lnTo>
                  <a:pt x="1989" y="685"/>
                </a:lnTo>
                <a:lnTo>
                  <a:pt x="1999" y="694"/>
                </a:lnTo>
                <a:lnTo>
                  <a:pt x="2011" y="704"/>
                </a:lnTo>
                <a:lnTo>
                  <a:pt x="2012" y="707"/>
                </a:lnTo>
                <a:lnTo>
                  <a:pt x="2016" y="708"/>
                </a:lnTo>
                <a:lnTo>
                  <a:pt x="2017" y="711"/>
                </a:lnTo>
                <a:lnTo>
                  <a:pt x="2018" y="712"/>
                </a:lnTo>
                <a:lnTo>
                  <a:pt x="2019" y="713"/>
                </a:lnTo>
                <a:lnTo>
                  <a:pt x="2020" y="714"/>
                </a:lnTo>
                <a:lnTo>
                  <a:pt x="2029" y="728"/>
                </a:lnTo>
                <a:lnTo>
                  <a:pt x="2040" y="740"/>
                </a:lnTo>
                <a:lnTo>
                  <a:pt x="2046" y="747"/>
                </a:lnTo>
                <a:lnTo>
                  <a:pt x="2047" y="756"/>
                </a:lnTo>
                <a:lnTo>
                  <a:pt x="2048" y="756"/>
                </a:lnTo>
                <a:lnTo>
                  <a:pt x="2048" y="756"/>
                </a:lnTo>
                <a:lnTo>
                  <a:pt x="2050" y="756"/>
                </a:lnTo>
                <a:lnTo>
                  <a:pt x="2050" y="755"/>
                </a:lnTo>
                <a:lnTo>
                  <a:pt x="2050" y="756"/>
                </a:lnTo>
                <a:lnTo>
                  <a:pt x="2048" y="756"/>
                </a:lnTo>
                <a:lnTo>
                  <a:pt x="2048" y="756"/>
                </a:lnTo>
                <a:lnTo>
                  <a:pt x="2047" y="756"/>
                </a:lnTo>
                <a:lnTo>
                  <a:pt x="2041" y="756"/>
                </a:lnTo>
                <a:lnTo>
                  <a:pt x="2037" y="755"/>
                </a:lnTo>
                <a:lnTo>
                  <a:pt x="2032" y="746"/>
                </a:lnTo>
                <a:lnTo>
                  <a:pt x="2026" y="736"/>
                </a:lnTo>
                <a:lnTo>
                  <a:pt x="2012" y="729"/>
                </a:lnTo>
                <a:lnTo>
                  <a:pt x="2001" y="719"/>
                </a:lnTo>
                <a:lnTo>
                  <a:pt x="2001" y="718"/>
                </a:lnTo>
                <a:lnTo>
                  <a:pt x="1999" y="718"/>
                </a:lnTo>
                <a:lnTo>
                  <a:pt x="1992" y="716"/>
                </a:lnTo>
                <a:lnTo>
                  <a:pt x="1989" y="709"/>
                </a:lnTo>
                <a:lnTo>
                  <a:pt x="1985" y="706"/>
                </a:lnTo>
                <a:lnTo>
                  <a:pt x="1981" y="706"/>
                </a:lnTo>
                <a:lnTo>
                  <a:pt x="1981" y="698"/>
                </a:lnTo>
                <a:lnTo>
                  <a:pt x="1974" y="692"/>
                </a:lnTo>
                <a:lnTo>
                  <a:pt x="1960" y="681"/>
                </a:lnTo>
                <a:lnTo>
                  <a:pt x="1947" y="670"/>
                </a:lnTo>
                <a:lnTo>
                  <a:pt x="1946" y="666"/>
                </a:lnTo>
                <a:lnTo>
                  <a:pt x="1942" y="665"/>
                </a:lnTo>
                <a:lnTo>
                  <a:pt x="1942" y="664"/>
                </a:lnTo>
                <a:lnTo>
                  <a:pt x="1941" y="663"/>
                </a:lnTo>
                <a:lnTo>
                  <a:pt x="1942" y="662"/>
                </a:lnTo>
                <a:lnTo>
                  <a:pt x="1942" y="662"/>
                </a:lnTo>
                <a:lnTo>
                  <a:pt x="1937" y="651"/>
                </a:lnTo>
                <a:lnTo>
                  <a:pt x="1935" y="642"/>
                </a:lnTo>
                <a:lnTo>
                  <a:pt x="1926" y="625"/>
                </a:lnTo>
                <a:lnTo>
                  <a:pt x="1915" y="610"/>
                </a:lnTo>
                <a:lnTo>
                  <a:pt x="1930" y="615"/>
                </a:lnTo>
                <a:lnTo>
                  <a:pt x="1942" y="624"/>
                </a:lnTo>
                <a:lnTo>
                  <a:pt x="1947" y="630"/>
                </a:lnTo>
                <a:lnTo>
                  <a:pt x="1951" y="636"/>
                </a:lnTo>
                <a:lnTo>
                  <a:pt x="1956" y="645"/>
                </a:lnTo>
                <a:lnTo>
                  <a:pt x="1962" y="652"/>
                </a:lnTo>
                <a:lnTo>
                  <a:pt x="1964" y="650"/>
                </a:lnTo>
                <a:lnTo>
                  <a:pt x="1964" y="646"/>
                </a:lnTo>
                <a:lnTo>
                  <a:pt x="1975" y="651"/>
                </a:lnTo>
                <a:lnTo>
                  <a:pt x="1976" y="662"/>
                </a:lnTo>
                <a:lnTo>
                  <a:pt x="1975" y="666"/>
                </a:lnTo>
                <a:lnTo>
                  <a:pt x="1975" y="671"/>
                </a:lnTo>
                <a:lnTo>
                  <a:pt x="1975" y="671"/>
                </a:lnTo>
                <a:lnTo>
                  <a:pt x="1975" y="671"/>
                </a:lnTo>
                <a:lnTo>
                  <a:pt x="1975" y="671"/>
                </a:lnTo>
                <a:close/>
                <a:moveTo>
                  <a:pt x="1774" y="1155"/>
                </a:moveTo>
                <a:lnTo>
                  <a:pt x="1774" y="1156"/>
                </a:lnTo>
                <a:lnTo>
                  <a:pt x="1775" y="1156"/>
                </a:lnTo>
                <a:lnTo>
                  <a:pt x="1775" y="1155"/>
                </a:lnTo>
                <a:lnTo>
                  <a:pt x="1774" y="1155"/>
                </a:lnTo>
                <a:close/>
                <a:moveTo>
                  <a:pt x="1694" y="1232"/>
                </a:moveTo>
                <a:lnTo>
                  <a:pt x="1693" y="1231"/>
                </a:lnTo>
                <a:lnTo>
                  <a:pt x="1691" y="1231"/>
                </a:lnTo>
                <a:lnTo>
                  <a:pt x="1688" y="1235"/>
                </a:lnTo>
                <a:lnTo>
                  <a:pt x="1688" y="1239"/>
                </a:lnTo>
                <a:lnTo>
                  <a:pt x="1693" y="1236"/>
                </a:lnTo>
                <a:lnTo>
                  <a:pt x="1694" y="1232"/>
                </a:lnTo>
                <a:close/>
                <a:moveTo>
                  <a:pt x="331" y="1090"/>
                </a:moveTo>
                <a:lnTo>
                  <a:pt x="327" y="1086"/>
                </a:lnTo>
                <a:lnTo>
                  <a:pt x="325" y="1086"/>
                </a:lnTo>
                <a:lnTo>
                  <a:pt x="324" y="1086"/>
                </a:lnTo>
                <a:lnTo>
                  <a:pt x="322" y="1085"/>
                </a:lnTo>
                <a:lnTo>
                  <a:pt x="322" y="1085"/>
                </a:lnTo>
                <a:lnTo>
                  <a:pt x="322" y="1086"/>
                </a:lnTo>
                <a:lnTo>
                  <a:pt x="324" y="1086"/>
                </a:lnTo>
                <a:lnTo>
                  <a:pt x="325" y="1086"/>
                </a:lnTo>
                <a:lnTo>
                  <a:pt x="326" y="1090"/>
                </a:lnTo>
                <a:lnTo>
                  <a:pt x="331" y="1090"/>
                </a:lnTo>
                <a:close/>
                <a:moveTo>
                  <a:pt x="223" y="1056"/>
                </a:moveTo>
                <a:lnTo>
                  <a:pt x="223" y="1057"/>
                </a:lnTo>
                <a:lnTo>
                  <a:pt x="223" y="1057"/>
                </a:lnTo>
                <a:lnTo>
                  <a:pt x="224" y="1058"/>
                </a:lnTo>
                <a:lnTo>
                  <a:pt x="224" y="1057"/>
                </a:lnTo>
                <a:lnTo>
                  <a:pt x="224" y="1057"/>
                </a:lnTo>
                <a:lnTo>
                  <a:pt x="224" y="1056"/>
                </a:lnTo>
                <a:lnTo>
                  <a:pt x="224" y="1056"/>
                </a:lnTo>
                <a:lnTo>
                  <a:pt x="223" y="1056"/>
                </a:lnTo>
                <a:close/>
                <a:moveTo>
                  <a:pt x="335" y="1092"/>
                </a:moveTo>
                <a:lnTo>
                  <a:pt x="334" y="1093"/>
                </a:lnTo>
                <a:lnTo>
                  <a:pt x="334" y="1093"/>
                </a:lnTo>
                <a:lnTo>
                  <a:pt x="334" y="1094"/>
                </a:lnTo>
                <a:lnTo>
                  <a:pt x="334" y="1094"/>
                </a:lnTo>
                <a:lnTo>
                  <a:pt x="335" y="1094"/>
                </a:lnTo>
                <a:lnTo>
                  <a:pt x="337" y="1093"/>
                </a:lnTo>
                <a:lnTo>
                  <a:pt x="335" y="1093"/>
                </a:lnTo>
                <a:lnTo>
                  <a:pt x="335" y="1092"/>
                </a:lnTo>
                <a:close/>
                <a:moveTo>
                  <a:pt x="320" y="1078"/>
                </a:moveTo>
                <a:lnTo>
                  <a:pt x="320" y="1079"/>
                </a:lnTo>
                <a:lnTo>
                  <a:pt x="320" y="1080"/>
                </a:lnTo>
                <a:lnTo>
                  <a:pt x="321" y="1080"/>
                </a:lnTo>
                <a:lnTo>
                  <a:pt x="322" y="1079"/>
                </a:lnTo>
                <a:lnTo>
                  <a:pt x="322" y="1078"/>
                </a:lnTo>
                <a:lnTo>
                  <a:pt x="321" y="1077"/>
                </a:lnTo>
                <a:lnTo>
                  <a:pt x="320" y="1078"/>
                </a:lnTo>
                <a:lnTo>
                  <a:pt x="320" y="1078"/>
                </a:lnTo>
                <a:close/>
                <a:moveTo>
                  <a:pt x="358" y="1131"/>
                </a:moveTo>
                <a:lnTo>
                  <a:pt x="360" y="1127"/>
                </a:lnTo>
                <a:lnTo>
                  <a:pt x="360" y="1122"/>
                </a:lnTo>
                <a:lnTo>
                  <a:pt x="356" y="1126"/>
                </a:lnTo>
                <a:lnTo>
                  <a:pt x="358" y="1131"/>
                </a:lnTo>
                <a:close/>
                <a:moveTo>
                  <a:pt x="279" y="1040"/>
                </a:moveTo>
                <a:lnTo>
                  <a:pt x="273" y="1037"/>
                </a:lnTo>
                <a:lnTo>
                  <a:pt x="268" y="1040"/>
                </a:lnTo>
                <a:lnTo>
                  <a:pt x="273" y="1042"/>
                </a:lnTo>
                <a:lnTo>
                  <a:pt x="279" y="1040"/>
                </a:lnTo>
                <a:close/>
                <a:moveTo>
                  <a:pt x="315" y="1062"/>
                </a:moveTo>
                <a:lnTo>
                  <a:pt x="317" y="1061"/>
                </a:lnTo>
                <a:lnTo>
                  <a:pt x="318" y="1058"/>
                </a:lnTo>
                <a:lnTo>
                  <a:pt x="318" y="1056"/>
                </a:lnTo>
                <a:lnTo>
                  <a:pt x="314" y="1055"/>
                </a:lnTo>
                <a:lnTo>
                  <a:pt x="313" y="1055"/>
                </a:lnTo>
                <a:lnTo>
                  <a:pt x="312" y="1057"/>
                </a:lnTo>
                <a:lnTo>
                  <a:pt x="313" y="1059"/>
                </a:lnTo>
                <a:lnTo>
                  <a:pt x="315" y="1062"/>
                </a:lnTo>
                <a:close/>
                <a:moveTo>
                  <a:pt x="358" y="1149"/>
                </a:moveTo>
                <a:lnTo>
                  <a:pt x="361" y="1142"/>
                </a:lnTo>
                <a:lnTo>
                  <a:pt x="358" y="1134"/>
                </a:lnTo>
                <a:lnTo>
                  <a:pt x="358" y="1142"/>
                </a:lnTo>
                <a:lnTo>
                  <a:pt x="358" y="1149"/>
                </a:lnTo>
                <a:close/>
                <a:moveTo>
                  <a:pt x="290" y="1042"/>
                </a:moveTo>
                <a:lnTo>
                  <a:pt x="291" y="1044"/>
                </a:lnTo>
                <a:lnTo>
                  <a:pt x="292" y="1048"/>
                </a:lnTo>
                <a:lnTo>
                  <a:pt x="294" y="1052"/>
                </a:lnTo>
                <a:lnTo>
                  <a:pt x="297" y="1048"/>
                </a:lnTo>
                <a:lnTo>
                  <a:pt x="296" y="1043"/>
                </a:lnTo>
                <a:lnTo>
                  <a:pt x="290" y="1042"/>
                </a:lnTo>
                <a:close/>
                <a:moveTo>
                  <a:pt x="346" y="1101"/>
                </a:moveTo>
                <a:lnTo>
                  <a:pt x="339" y="1101"/>
                </a:lnTo>
                <a:lnTo>
                  <a:pt x="331" y="1101"/>
                </a:lnTo>
                <a:lnTo>
                  <a:pt x="342" y="1106"/>
                </a:lnTo>
                <a:lnTo>
                  <a:pt x="346" y="1101"/>
                </a:lnTo>
                <a:close/>
                <a:moveTo>
                  <a:pt x="299" y="1086"/>
                </a:moveTo>
                <a:lnTo>
                  <a:pt x="306" y="1091"/>
                </a:lnTo>
                <a:lnTo>
                  <a:pt x="313" y="1089"/>
                </a:lnTo>
                <a:lnTo>
                  <a:pt x="317" y="1084"/>
                </a:lnTo>
                <a:lnTo>
                  <a:pt x="317" y="1077"/>
                </a:lnTo>
                <a:lnTo>
                  <a:pt x="312" y="1073"/>
                </a:lnTo>
                <a:lnTo>
                  <a:pt x="305" y="1075"/>
                </a:lnTo>
                <a:lnTo>
                  <a:pt x="307" y="1076"/>
                </a:lnTo>
                <a:lnTo>
                  <a:pt x="310" y="1076"/>
                </a:lnTo>
                <a:lnTo>
                  <a:pt x="312" y="1077"/>
                </a:lnTo>
                <a:lnTo>
                  <a:pt x="311" y="1079"/>
                </a:lnTo>
                <a:lnTo>
                  <a:pt x="310" y="1082"/>
                </a:lnTo>
                <a:lnTo>
                  <a:pt x="308" y="1082"/>
                </a:lnTo>
                <a:lnTo>
                  <a:pt x="301" y="1080"/>
                </a:lnTo>
                <a:lnTo>
                  <a:pt x="299" y="1086"/>
                </a:lnTo>
                <a:lnTo>
                  <a:pt x="299" y="1086"/>
                </a:lnTo>
                <a:lnTo>
                  <a:pt x="299" y="1082"/>
                </a:lnTo>
                <a:lnTo>
                  <a:pt x="296" y="1079"/>
                </a:lnTo>
                <a:lnTo>
                  <a:pt x="290" y="1084"/>
                </a:lnTo>
                <a:lnTo>
                  <a:pt x="285" y="1091"/>
                </a:lnTo>
                <a:lnTo>
                  <a:pt x="293" y="1090"/>
                </a:lnTo>
                <a:lnTo>
                  <a:pt x="299" y="1086"/>
                </a:lnTo>
                <a:lnTo>
                  <a:pt x="299" y="1086"/>
                </a:lnTo>
                <a:lnTo>
                  <a:pt x="299" y="1086"/>
                </a:lnTo>
                <a:close/>
                <a:moveTo>
                  <a:pt x="306" y="1094"/>
                </a:moveTo>
                <a:lnTo>
                  <a:pt x="308" y="1097"/>
                </a:lnTo>
                <a:lnTo>
                  <a:pt x="313" y="1097"/>
                </a:lnTo>
                <a:lnTo>
                  <a:pt x="321" y="1101"/>
                </a:lnTo>
                <a:lnTo>
                  <a:pt x="331" y="1097"/>
                </a:lnTo>
                <a:lnTo>
                  <a:pt x="324" y="1091"/>
                </a:lnTo>
                <a:lnTo>
                  <a:pt x="315" y="1092"/>
                </a:lnTo>
                <a:lnTo>
                  <a:pt x="310" y="1092"/>
                </a:lnTo>
                <a:lnTo>
                  <a:pt x="306" y="1094"/>
                </a:lnTo>
                <a:close/>
                <a:moveTo>
                  <a:pt x="1672" y="499"/>
                </a:moveTo>
                <a:lnTo>
                  <a:pt x="1672" y="499"/>
                </a:lnTo>
                <a:lnTo>
                  <a:pt x="1672" y="499"/>
                </a:lnTo>
                <a:lnTo>
                  <a:pt x="1672" y="499"/>
                </a:lnTo>
                <a:lnTo>
                  <a:pt x="1672" y="501"/>
                </a:lnTo>
                <a:lnTo>
                  <a:pt x="1672" y="501"/>
                </a:lnTo>
                <a:lnTo>
                  <a:pt x="1671" y="501"/>
                </a:lnTo>
                <a:lnTo>
                  <a:pt x="1671" y="499"/>
                </a:lnTo>
                <a:lnTo>
                  <a:pt x="1671" y="499"/>
                </a:lnTo>
                <a:lnTo>
                  <a:pt x="1672" y="499"/>
                </a:lnTo>
                <a:close/>
                <a:moveTo>
                  <a:pt x="1672" y="499"/>
                </a:moveTo>
                <a:lnTo>
                  <a:pt x="1672" y="499"/>
                </a:lnTo>
                <a:lnTo>
                  <a:pt x="1672" y="499"/>
                </a:lnTo>
                <a:lnTo>
                  <a:pt x="1672" y="487"/>
                </a:lnTo>
                <a:lnTo>
                  <a:pt x="1672" y="487"/>
                </a:lnTo>
                <a:lnTo>
                  <a:pt x="1673" y="487"/>
                </a:lnTo>
                <a:lnTo>
                  <a:pt x="1673" y="492"/>
                </a:lnTo>
                <a:lnTo>
                  <a:pt x="1674" y="497"/>
                </a:lnTo>
                <a:lnTo>
                  <a:pt x="1675" y="496"/>
                </a:lnTo>
                <a:lnTo>
                  <a:pt x="1678" y="496"/>
                </a:lnTo>
                <a:lnTo>
                  <a:pt x="1675" y="496"/>
                </a:lnTo>
                <a:lnTo>
                  <a:pt x="1674" y="497"/>
                </a:lnTo>
                <a:lnTo>
                  <a:pt x="1673" y="498"/>
                </a:lnTo>
                <a:lnTo>
                  <a:pt x="1673" y="499"/>
                </a:lnTo>
                <a:lnTo>
                  <a:pt x="1673" y="501"/>
                </a:lnTo>
                <a:lnTo>
                  <a:pt x="1672" y="501"/>
                </a:lnTo>
                <a:lnTo>
                  <a:pt x="1673" y="501"/>
                </a:lnTo>
                <a:lnTo>
                  <a:pt x="1673" y="499"/>
                </a:lnTo>
                <a:lnTo>
                  <a:pt x="1673" y="499"/>
                </a:lnTo>
                <a:lnTo>
                  <a:pt x="1672" y="499"/>
                </a:lnTo>
                <a:close/>
                <a:moveTo>
                  <a:pt x="983" y="930"/>
                </a:moveTo>
                <a:lnTo>
                  <a:pt x="983" y="930"/>
                </a:lnTo>
                <a:lnTo>
                  <a:pt x="983" y="930"/>
                </a:lnTo>
                <a:lnTo>
                  <a:pt x="990" y="923"/>
                </a:lnTo>
                <a:lnTo>
                  <a:pt x="1000" y="919"/>
                </a:lnTo>
                <a:lnTo>
                  <a:pt x="1000" y="919"/>
                </a:lnTo>
                <a:lnTo>
                  <a:pt x="1000" y="919"/>
                </a:lnTo>
                <a:lnTo>
                  <a:pt x="1000" y="919"/>
                </a:lnTo>
                <a:lnTo>
                  <a:pt x="994" y="926"/>
                </a:lnTo>
                <a:lnTo>
                  <a:pt x="983" y="930"/>
                </a:lnTo>
                <a:lnTo>
                  <a:pt x="983" y="930"/>
                </a:lnTo>
                <a:lnTo>
                  <a:pt x="983" y="930"/>
                </a:lnTo>
                <a:lnTo>
                  <a:pt x="983" y="930"/>
                </a:lnTo>
                <a:close/>
                <a:moveTo>
                  <a:pt x="983" y="930"/>
                </a:moveTo>
                <a:lnTo>
                  <a:pt x="983" y="930"/>
                </a:lnTo>
                <a:lnTo>
                  <a:pt x="983" y="930"/>
                </a:lnTo>
                <a:lnTo>
                  <a:pt x="975" y="935"/>
                </a:lnTo>
                <a:lnTo>
                  <a:pt x="963" y="935"/>
                </a:lnTo>
                <a:lnTo>
                  <a:pt x="970" y="931"/>
                </a:lnTo>
                <a:lnTo>
                  <a:pt x="976" y="928"/>
                </a:lnTo>
                <a:lnTo>
                  <a:pt x="980" y="930"/>
                </a:lnTo>
                <a:lnTo>
                  <a:pt x="983" y="930"/>
                </a:lnTo>
                <a:close/>
                <a:moveTo>
                  <a:pt x="1341" y="792"/>
                </a:moveTo>
                <a:lnTo>
                  <a:pt x="1341" y="792"/>
                </a:lnTo>
                <a:lnTo>
                  <a:pt x="1341" y="792"/>
                </a:lnTo>
                <a:lnTo>
                  <a:pt x="1341" y="792"/>
                </a:lnTo>
                <a:lnTo>
                  <a:pt x="1341" y="792"/>
                </a:lnTo>
                <a:lnTo>
                  <a:pt x="1341" y="792"/>
                </a:lnTo>
                <a:lnTo>
                  <a:pt x="1334" y="781"/>
                </a:lnTo>
                <a:lnTo>
                  <a:pt x="1326" y="768"/>
                </a:lnTo>
                <a:lnTo>
                  <a:pt x="1325" y="764"/>
                </a:lnTo>
                <a:lnTo>
                  <a:pt x="1325" y="761"/>
                </a:lnTo>
                <a:lnTo>
                  <a:pt x="1329" y="762"/>
                </a:lnTo>
                <a:lnTo>
                  <a:pt x="1332" y="764"/>
                </a:lnTo>
                <a:lnTo>
                  <a:pt x="1338" y="778"/>
                </a:lnTo>
                <a:lnTo>
                  <a:pt x="1341" y="792"/>
                </a:lnTo>
                <a:lnTo>
                  <a:pt x="1345" y="793"/>
                </a:lnTo>
                <a:lnTo>
                  <a:pt x="1346" y="796"/>
                </a:lnTo>
                <a:lnTo>
                  <a:pt x="1350" y="805"/>
                </a:lnTo>
                <a:lnTo>
                  <a:pt x="1360" y="805"/>
                </a:lnTo>
                <a:lnTo>
                  <a:pt x="1355" y="811"/>
                </a:lnTo>
                <a:lnTo>
                  <a:pt x="1348" y="812"/>
                </a:lnTo>
                <a:lnTo>
                  <a:pt x="1346" y="811"/>
                </a:lnTo>
                <a:lnTo>
                  <a:pt x="1345" y="806"/>
                </a:lnTo>
                <a:lnTo>
                  <a:pt x="1342" y="799"/>
                </a:lnTo>
                <a:lnTo>
                  <a:pt x="1341" y="792"/>
                </a:lnTo>
                <a:lnTo>
                  <a:pt x="1341" y="792"/>
                </a:lnTo>
                <a:lnTo>
                  <a:pt x="1341" y="792"/>
                </a:lnTo>
                <a:lnTo>
                  <a:pt x="1341" y="792"/>
                </a:lnTo>
                <a:lnTo>
                  <a:pt x="1341" y="792"/>
                </a:lnTo>
                <a:close/>
                <a:moveTo>
                  <a:pt x="1098" y="133"/>
                </a:moveTo>
                <a:lnTo>
                  <a:pt x="1098" y="133"/>
                </a:lnTo>
                <a:lnTo>
                  <a:pt x="1098" y="133"/>
                </a:lnTo>
                <a:lnTo>
                  <a:pt x="1098" y="133"/>
                </a:lnTo>
                <a:lnTo>
                  <a:pt x="1097" y="133"/>
                </a:lnTo>
                <a:lnTo>
                  <a:pt x="1095" y="133"/>
                </a:lnTo>
                <a:lnTo>
                  <a:pt x="1094" y="134"/>
                </a:lnTo>
                <a:lnTo>
                  <a:pt x="1093" y="134"/>
                </a:lnTo>
                <a:lnTo>
                  <a:pt x="1094" y="134"/>
                </a:lnTo>
                <a:lnTo>
                  <a:pt x="1095" y="133"/>
                </a:lnTo>
                <a:lnTo>
                  <a:pt x="1095" y="132"/>
                </a:lnTo>
                <a:lnTo>
                  <a:pt x="1094" y="129"/>
                </a:lnTo>
                <a:lnTo>
                  <a:pt x="1097" y="131"/>
                </a:lnTo>
                <a:lnTo>
                  <a:pt x="1098" y="133"/>
                </a:lnTo>
                <a:close/>
                <a:moveTo>
                  <a:pt x="1098" y="133"/>
                </a:moveTo>
                <a:lnTo>
                  <a:pt x="1102" y="143"/>
                </a:lnTo>
                <a:lnTo>
                  <a:pt x="1105" y="154"/>
                </a:lnTo>
                <a:lnTo>
                  <a:pt x="1102" y="160"/>
                </a:lnTo>
                <a:lnTo>
                  <a:pt x="1098" y="164"/>
                </a:lnTo>
                <a:lnTo>
                  <a:pt x="1102" y="160"/>
                </a:lnTo>
                <a:lnTo>
                  <a:pt x="1105" y="154"/>
                </a:lnTo>
                <a:lnTo>
                  <a:pt x="1109" y="160"/>
                </a:lnTo>
                <a:lnTo>
                  <a:pt x="1114" y="164"/>
                </a:lnTo>
                <a:lnTo>
                  <a:pt x="1118" y="164"/>
                </a:lnTo>
                <a:lnTo>
                  <a:pt x="1120" y="164"/>
                </a:lnTo>
                <a:lnTo>
                  <a:pt x="1120" y="162"/>
                </a:lnTo>
                <a:lnTo>
                  <a:pt x="1119" y="160"/>
                </a:lnTo>
                <a:lnTo>
                  <a:pt x="1117" y="160"/>
                </a:lnTo>
                <a:lnTo>
                  <a:pt x="1114" y="157"/>
                </a:lnTo>
                <a:lnTo>
                  <a:pt x="1108" y="148"/>
                </a:lnTo>
                <a:lnTo>
                  <a:pt x="1105" y="139"/>
                </a:lnTo>
                <a:lnTo>
                  <a:pt x="1102" y="134"/>
                </a:lnTo>
                <a:lnTo>
                  <a:pt x="1098" y="133"/>
                </a:lnTo>
                <a:lnTo>
                  <a:pt x="1098" y="133"/>
                </a:lnTo>
                <a:close/>
                <a:moveTo>
                  <a:pt x="1450" y="1476"/>
                </a:moveTo>
                <a:lnTo>
                  <a:pt x="1449" y="1476"/>
                </a:lnTo>
                <a:lnTo>
                  <a:pt x="1447" y="1476"/>
                </a:lnTo>
                <a:lnTo>
                  <a:pt x="1449" y="1477"/>
                </a:lnTo>
                <a:lnTo>
                  <a:pt x="1450" y="1476"/>
                </a:lnTo>
                <a:close/>
                <a:moveTo>
                  <a:pt x="199" y="1103"/>
                </a:moveTo>
                <a:lnTo>
                  <a:pt x="199" y="1101"/>
                </a:lnTo>
                <a:lnTo>
                  <a:pt x="199" y="1101"/>
                </a:lnTo>
                <a:lnTo>
                  <a:pt x="199" y="1101"/>
                </a:lnTo>
                <a:lnTo>
                  <a:pt x="199" y="1103"/>
                </a:lnTo>
                <a:lnTo>
                  <a:pt x="199" y="1103"/>
                </a:lnTo>
                <a:lnTo>
                  <a:pt x="199" y="1103"/>
                </a:lnTo>
                <a:close/>
                <a:moveTo>
                  <a:pt x="1419" y="1288"/>
                </a:moveTo>
                <a:lnTo>
                  <a:pt x="1418" y="1288"/>
                </a:lnTo>
                <a:lnTo>
                  <a:pt x="1417" y="1287"/>
                </a:lnTo>
                <a:lnTo>
                  <a:pt x="1417" y="1289"/>
                </a:lnTo>
                <a:lnTo>
                  <a:pt x="1417" y="1291"/>
                </a:lnTo>
                <a:lnTo>
                  <a:pt x="1418" y="1289"/>
                </a:lnTo>
                <a:lnTo>
                  <a:pt x="1419" y="1288"/>
                </a:lnTo>
                <a:close/>
                <a:moveTo>
                  <a:pt x="1436" y="1476"/>
                </a:moveTo>
                <a:lnTo>
                  <a:pt x="1439" y="1478"/>
                </a:lnTo>
                <a:lnTo>
                  <a:pt x="1443" y="1476"/>
                </a:lnTo>
                <a:lnTo>
                  <a:pt x="1439" y="1476"/>
                </a:lnTo>
                <a:lnTo>
                  <a:pt x="1436" y="1476"/>
                </a:lnTo>
                <a:close/>
                <a:moveTo>
                  <a:pt x="1672" y="1265"/>
                </a:moveTo>
                <a:lnTo>
                  <a:pt x="1672" y="1261"/>
                </a:lnTo>
                <a:lnTo>
                  <a:pt x="1670" y="1259"/>
                </a:lnTo>
                <a:lnTo>
                  <a:pt x="1668" y="1263"/>
                </a:lnTo>
                <a:lnTo>
                  <a:pt x="1668" y="1265"/>
                </a:lnTo>
                <a:lnTo>
                  <a:pt x="1671" y="1266"/>
                </a:lnTo>
                <a:lnTo>
                  <a:pt x="1672" y="1265"/>
                </a:lnTo>
                <a:close/>
                <a:moveTo>
                  <a:pt x="45" y="566"/>
                </a:moveTo>
                <a:lnTo>
                  <a:pt x="43" y="569"/>
                </a:lnTo>
                <a:lnTo>
                  <a:pt x="43" y="574"/>
                </a:lnTo>
                <a:lnTo>
                  <a:pt x="45" y="571"/>
                </a:lnTo>
                <a:lnTo>
                  <a:pt x="45" y="566"/>
                </a:lnTo>
                <a:close/>
                <a:moveTo>
                  <a:pt x="1475" y="714"/>
                </a:moveTo>
                <a:lnTo>
                  <a:pt x="1475" y="709"/>
                </a:lnTo>
                <a:lnTo>
                  <a:pt x="1473" y="706"/>
                </a:lnTo>
                <a:lnTo>
                  <a:pt x="1473" y="709"/>
                </a:lnTo>
                <a:lnTo>
                  <a:pt x="1475" y="714"/>
                </a:lnTo>
                <a:close/>
                <a:moveTo>
                  <a:pt x="1473" y="685"/>
                </a:moveTo>
                <a:lnTo>
                  <a:pt x="1471" y="690"/>
                </a:lnTo>
                <a:lnTo>
                  <a:pt x="1472" y="695"/>
                </a:lnTo>
                <a:lnTo>
                  <a:pt x="1474" y="690"/>
                </a:lnTo>
                <a:lnTo>
                  <a:pt x="1473" y="685"/>
                </a:lnTo>
                <a:close/>
                <a:moveTo>
                  <a:pt x="1375" y="1340"/>
                </a:moveTo>
                <a:lnTo>
                  <a:pt x="1376" y="1343"/>
                </a:lnTo>
                <a:lnTo>
                  <a:pt x="1374" y="1344"/>
                </a:lnTo>
                <a:lnTo>
                  <a:pt x="1374" y="1347"/>
                </a:lnTo>
                <a:lnTo>
                  <a:pt x="1375" y="1348"/>
                </a:lnTo>
                <a:lnTo>
                  <a:pt x="1390" y="1354"/>
                </a:lnTo>
                <a:lnTo>
                  <a:pt x="1407" y="1355"/>
                </a:lnTo>
                <a:lnTo>
                  <a:pt x="1405" y="1350"/>
                </a:lnTo>
                <a:lnTo>
                  <a:pt x="1401" y="1348"/>
                </a:lnTo>
                <a:lnTo>
                  <a:pt x="1389" y="1343"/>
                </a:lnTo>
                <a:lnTo>
                  <a:pt x="1380" y="1335"/>
                </a:lnTo>
                <a:lnTo>
                  <a:pt x="1373" y="1336"/>
                </a:lnTo>
                <a:lnTo>
                  <a:pt x="1375" y="1340"/>
                </a:lnTo>
                <a:close/>
                <a:moveTo>
                  <a:pt x="917" y="216"/>
                </a:moveTo>
                <a:lnTo>
                  <a:pt x="917" y="216"/>
                </a:lnTo>
                <a:lnTo>
                  <a:pt x="917" y="216"/>
                </a:lnTo>
                <a:lnTo>
                  <a:pt x="917" y="216"/>
                </a:lnTo>
                <a:lnTo>
                  <a:pt x="917" y="216"/>
                </a:lnTo>
                <a:lnTo>
                  <a:pt x="922" y="216"/>
                </a:lnTo>
                <a:lnTo>
                  <a:pt x="927" y="218"/>
                </a:lnTo>
                <a:lnTo>
                  <a:pt x="927" y="212"/>
                </a:lnTo>
                <a:lnTo>
                  <a:pt x="924" y="211"/>
                </a:lnTo>
                <a:lnTo>
                  <a:pt x="927" y="212"/>
                </a:lnTo>
                <a:lnTo>
                  <a:pt x="927" y="218"/>
                </a:lnTo>
                <a:lnTo>
                  <a:pt x="929" y="219"/>
                </a:lnTo>
                <a:lnTo>
                  <a:pt x="931" y="222"/>
                </a:lnTo>
                <a:lnTo>
                  <a:pt x="932" y="224"/>
                </a:lnTo>
                <a:lnTo>
                  <a:pt x="933" y="226"/>
                </a:lnTo>
                <a:lnTo>
                  <a:pt x="933" y="226"/>
                </a:lnTo>
                <a:lnTo>
                  <a:pt x="924" y="223"/>
                </a:lnTo>
                <a:lnTo>
                  <a:pt x="917" y="216"/>
                </a:lnTo>
                <a:lnTo>
                  <a:pt x="917" y="216"/>
                </a:lnTo>
                <a:lnTo>
                  <a:pt x="917" y="216"/>
                </a:lnTo>
                <a:close/>
                <a:moveTo>
                  <a:pt x="917" y="216"/>
                </a:moveTo>
                <a:lnTo>
                  <a:pt x="917" y="216"/>
                </a:lnTo>
                <a:lnTo>
                  <a:pt x="917" y="216"/>
                </a:lnTo>
                <a:lnTo>
                  <a:pt x="917" y="216"/>
                </a:lnTo>
                <a:lnTo>
                  <a:pt x="917" y="216"/>
                </a:lnTo>
                <a:lnTo>
                  <a:pt x="913" y="216"/>
                </a:lnTo>
                <a:lnTo>
                  <a:pt x="915" y="215"/>
                </a:lnTo>
                <a:lnTo>
                  <a:pt x="917" y="216"/>
                </a:lnTo>
                <a:close/>
                <a:moveTo>
                  <a:pt x="2020" y="761"/>
                </a:moveTo>
                <a:lnTo>
                  <a:pt x="2020" y="761"/>
                </a:lnTo>
                <a:lnTo>
                  <a:pt x="2020" y="761"/>
                </a:lnTo>
                <a:lnTo>
                  <a:pt x="2020" y="761"/>
                </a:lnTo>
                <a:lnTo>
                  <a:pt x="2020" y="761"/>
                </a:lnTo>
                <a:lnTo>
                  <a:pt x="2015" y="756"/>
                </a:lnTo>
                <a:lnTo>
                  <a:pt x="2009" y="753"/>
                </a:lnTo>
                <a:lnTo>
                  <a:pt x="2018" y="754"/>
                </a:lnTo>
                <a:lnTo>
                  <a:pt x="2025" y="758"/>
                </a:lnTo>
                <a:lnTo>
                  <a:pt x="2023" y="760"/>
                </a:lnTo>
                <a:lnTo>
                  <a:pt x="2020" y="761"/>
                </a:lnTo>
                <a:close/>
                <a:moveTo>
                  <a:pt x="2013" y="770"/>
                </a:moveTo>
                <a:lnTo>
                  <a:pt x="2013" y="771"/>
                </a:lnTo>
                <a:lnTo>
                  <a:pt x="2012" y="771"/>
                </a:lnTo>
                <a:lnTo>
                  <a:pt x="2013" y="771"/>
                </a:lnTo>
                <a:lnTo>
                  <a:pt x="2013" y="770"/>
                </a:lnTo>
                <a:close/>
                <a:moveTo>
                  <a:pt x="2008" y="788"/>
                </a:moveTo>
                <a:lnTo>
                  <a:pt x="2005" y="788"/>
                </a:lnTo>
                <a:lnTo>
                  <a:pt x="2003" y="786"/>
                </a:lnTo>
                <a:lnTo>
                  <a:pt x="2005" y="788"/>
                </a:lnTo>
                <a:lnTo>
                  <a:pt x="2008" y="788"/>
                </a:lnTo>
                <a:lnTo>
                  <a:pt x="2008" y="785"/>
                </a:lnTo>
                <a:lnTo>
                  <a:pt x="2008" y="783"/>
                </a:lnTo>
                <a:lnTo>
                  <a:pt x="2008" y="785"/>
                </a:lnTo>
                <a:lnTo>
                  <a:pt x="2008" y="788"/>
                </a:lnTo>
                <a:lnTo>
                  <a:pt x="2009" y="789"/>
                </a:lnTo>
                <a:lnTo>
                  <a:pt x="2011" y="789"/>
                </a:lnTo>
                <a:lnTo>
                  <a:pt x="2009" y="789"/>
                </a:lnTo>
                <a:lnTo>
                  <a:pt x="2008" y="788"/>
                </a:lnTo>
                <a:close/>
                <a:moveTo>
                  <a:pt x="1991" y="839"/>
                </a:moveTo>
                <a:lnTo>
                  <a:pt x="2001" y="841"/>
                </a:lnTo>
                <a:lnTo>
                  <a:pt x="2010" y="842"/>
                </a:lnTo>
                <a:lnTo>
                  <a:pt x="2001" y="841"/>
                </a:lnTo>
                <a:lnTo>
                  <a:pt x="1991" y="839"/>
                </a:lnTo>
                <a:close/>
                <a:moveTo>
                  <a:pt x="1969" y="845"/>
                </a:moveTo>
                <a:lnTo>
                  <a:pt x="1962" y="842"/>
                </a:lnTo>
                <a:lnTo>
                  <a:pt x="1956" y="839"/>
                </a:lnTo>
                <a:lnTo>
                  <a:pt x="1956" y="838"/>
                </a:lnTo>
                <a:lnTo>
                  <a:pt x="1958" y="835"/>
                </a:lnTo>
                <a:lnTo>
                  <a:pt x="1971" y="842"/>
                </a:lnTo>
                <a:lnTo>
                  <a:pt x="1985" y="847"/>
                </a:lnTo>
                <a:lnTo>
                  <a:pt x="1989" y="848"/>
                </a:lnTo>
                <a:lnTo>
                  <a:pt x="1991" y="853"/>
                </a:lnTo>
                <a:lnTo>
                  <a:pt x="1979" y="848"/>
                </a:lnTo>
                <a:lnTo>
                  <a:pt x="1969" y="845"/>
                </a:lnTo>
                <a:close/>
                <a:moveTo>
                  <a:pt x="1982" y="926"/>
                </a:moveTo>
                <a:lnTo>
                  <a:pt x="1977" y="923"/>
                </a:lnTo>
                <a:lnTo>
                  <a:pt x="1975" y="917"/>
                </a:lnTo>
                <a:lnTo>
                  <a:pt x="1972" y="916"/>
                </a:lnTo>
                <a:lnTo>
                  <a:pt x="1971" y="915"/>
                </a:lnTo>
                <a:lnTo>
                  <a:pt x="1972" y="916"/>
                </a:lnTo>
                <a:lnTo>
                  <a:pt x="1975" y="917"/>
                </a:lnTo>
                <a:lnTo>
                  <a:pt x="1977" y="923"/>
                </a:lnTo>
                <a:lnTo>
                  <a:pt x="1982" y="926"/>
                </a:lnTo>
                <a:close/>
                <a:moveTo>
                  <a:pt x="1958" y="890"/>
                </a:moveTo>
                <a:lnTo>
                  <a:pt x="1963" y="890"/>
                </a:lnTo>
                <a:lnTo>
                  <a:pt x="1964" y="887"/>
                </a:lnTo>
                <a:lnTo>
                  <a:pt x="1970" y="891"/>
                </a:lnTo>
                <a:lnTo>
                  <a:pt x="1975" y="897"/>
                </a:lnTo>
                <a:lnTo>
                  <a:pt x="1975" y="897"/>
                </a:lnTo>
                <a:lnTo>
                  <a:pt x="1975" y="897"/>
                </a:lnTo>
                <a:lnTo>
                  <a:pt x="1975" y="898"/>
                </a:lnTo>
                <a:lnTo>
                  <a:pt x="1976" y="900"/>
                </a:lnTo>
                <a:lnTo>
                  <a:pt x="1975" y="898"/>
                </a:lnTo>
                <a:lnTo>
                  <a:pt x="1975" y="897"/>
                </a:lnTo>
                <a:lnTo>
                  <a:pt x="1967" y="895"/>
                </a:lnTo>
                <a:lnTo>
                  <a:pt x="1958" y="890"/>
                </a:lnTo>
                <a:close/>
                <a:moveTo>
                  <a:pt x="1958" y="903"/>
                </a:moveTo>
                <a:lnTo>
                  <a:pt x="1958" y="903"/>
                </a:lnTo>
                <a:lnTo>
                  <a:pt x="1944" y="898"/>
                </a:lnTo>
                <a:lnTo>
                  <a:pt x="1930" y="891"/>
                </a:lnTo>
                <a:lnTo>
                  <a:pt x="1946" y="894"/>
                </a:lnTo>
                <a:lnTo>
                  <a:pt x="1958" y="901"/>
                </a:lnTo>
                <a:lnTo>
                  <a:pt x="1958" y="902"/>
                </a:lnTo>
                <a:lnTo>
                  <a:pt x="1958" y="903"/>
                </a:lnTo>
                <a:lnTo>
                  <a:pt x="1958" y="903"/>
                </a:lnTo>
                <a:lnTo>
                  <a:pt x="1962" y="903"/>
                </a:lnTo>
                <a:lnTo>
                  <a:pt x="1964" y="905"/>
                </a:lnTo>
                <a:lnTo>
                  <a:pt x="1961" y="905"/>
                </a:lnTo>
                <a:lnTo>
                  <a:pt x="1958" y="903"/>
                </a:lnTo>
                <a:close/>
                <a:moveTo>
                  <a:pt x="1948" y="923"/>
                </a:moveTo>
                <a:lnTo>
                  <a:pt x="1951" y="923"/>
                </a:lnTo>
                <a:lnTo>
                  <a:pt x="1954" y="923"/>
                </a:lnTo>
                <a:lnTo>
                  <a:pt x="1951" y="923"/>
                </a:lnTo>
                <a:lnTo>
                  <a:pt x="1948" y="923"/>
                </a:lnTo>
                <a:close/>
                <a:moveTo>
                  <a:pt x="1958" y="943"/>
                </a:moveTo>
                <a:lnTo>
                  <a:pt x="1953" y="942"/>
                </a:lnTo>
                <a:lnTo>
                  <a:pt x="1947" y="939"/>
                </a:lnTo>
                <a:lnTo>
                  <a:pt x="1933" y="933"/>
                </a:lnTo>
                <a:lnTo>
                  <a:pt x="1923" y="922"/>
                </a:lnTo>
                <a:lnTo>
                  <a:pt x="1922" y="921"/>
                </a:lnTo>
                <a:lnTo>
                  <a:pt x="1920" y="921"/>
                </a:lnTo>
                <a:lnTo>
                  <a:pt x="1915" y="921"/>
                </a:lnTo>
                <a:lnTo>
                  <a:pt x="1911" y="921"/>
                </a:lnTo>
                <a:lnTo>
                  <a:pt x="1913" y="917"/>
                </a:lnTo>
                <a:lnTo>
                  <a:pt x="1911" y="914"/>
                </a:lnTo>
                <a:lnTo>
                  <a:pt x="1919" y="914"/>
                </a:lnTo>
                <a:lnTo>
                  <a:pt x="1927" y="917"/>
                </a:lnTo>
                <a:lnTo>
                  <a:pt x="1941" y="925"/>
                </a:lnTo>
                <a:lnTo>
                  <a:pt x="1955" y="935"/>
                </a:lnTo>
                <a:lnTo>
                  <a:pt x="1957" y="937"/>
                </a:lnTo>
                <a:lnTo>
                  <a:pt x="1958" y="940"/>
                </a:lnTo>
                <a:lnTo>
                  <a:pt x="1958" y="942"/>
                </a:lnTo>
                <a:lnTo>
                  <a:pt x="1958" y="943"/>
                </a:lnTo>
                <a:close/>
                <a:moveTo>
                  <a:pt x="1943" y="966"/>
                </a:moveTo>
                <a:lnTo>
                  <a:pt x="1949" y="968"/>
                </a:lnTo>
                <a:lnTo>
                  <a:pt x="1955" y="972"/>
                </a:lnTo>
                <a:lnTo>
                  <a:pt x="1949" y="968"/>
                </a:lnTo>
                <a:lnTo>
                  <a:pt x="1943" y="966"/>
                </a:lnTo>
                <a:close/>
                <a:moveTo>
                  <a:pt x="1947" y="977"/>
                </a:moveTo>
                <a:lnTo>
                  <a:pt x="1950" y="979"/>
                </a:lnTo>
                <a:lnTo>
                  <a:pt x="1954" y="978"/>
                </a:lnTo>
                <a:lnTo>
                  <a:pt x="1950" y="979"/>
                </a:lnTo>
                <a:lnTo>
                  <a:pt x="1947" y="977"/>
                </a:lnTo>
                <a:close/>
                <a:moveTo>
                  <a:pt x="1941" y="993"/>
                </a:moveTo>
                <a:lnTo>
                  <a:pt x="1941" y="993"/>
                </a:lnTo>
                <a:lnTo>
                  <a:pt x="1941" y="993"/>
                </a:lnTo>
                <a:lnTo>
                  <a:pt x="1941" y="993"/>
                </a:lnTo>
                <a:lnTo>
                  <a:pt x="1943" y="989"/>
                </a:lnTo>
                <a:lnTo>
                  <a:pt x="1943" y="987"/>
                </a:lnTo>
                <a:lnTo>
                  <a:pt x="1943" y="989"/>
                </a:lnTo>
                <a:lnTo>
                  <a:pt x="1941" y="993"/>
                </a:lnTo>
                <a:close/>
                <a:moveTo>
                  <a:pt x="1936" y="951"/>
                </a:moveTo>
                <a:lnTo>
                  <a:pt x="1937" y="947"/>
                </a:lnTo>
                <a:lnTo>
                  <a:pt x="1940" y="946"/>
                </a:lnTo>
                <a:lnTo>
                  <a:pt x="1937" y="947"/>
                </a:lnTo>
                <a:lnTo>
                  <a:pt x="1936" y="951"/>
                </a:lnTo>
                <a:close/>
                <a:moveTo>
                  <a:pt x="1927" y="950"/>
                </a:moveTo>
                <a:lnTo>
                  <a:pt x="1920" y="944"/>
                </a:lnTo>
                <a:lnTo>
                  <a:pt x="1913" y="939"/>
                </a:lnTo>
                <a:lnTo>
                  <a:pt x="1912" y="938"/>
                </a:lnTo>
                <a:lnTo>
                  <a:pt x="1911" y="937"/>
                </a:lnTo>
                <a:lnTo>
                  <a:pt x="1912" y="936"/>
                </a:lnTo>
                <a:lnTo>
                  <a:pt x="1914" y="936"/>
                </a:lnTo>
                <a:lnTo>
                  <a:pt x="1916" y="938"/>
                </a:lnTo>
                <a:lnTo>
                  <a:pt x="1920" y="937"/>
                </a:lnTo>
                <a:lnTo>
                  <a:pt x="1919" y="935"/>
                </a:lnTo>
                <a:lnTo>
                  <a:pt x="1915" y="931"/>
                </a:lnTo>
                <a:lnTo>
                  <a:pt x="1927" y="935"/>
                </a:lnTo>
                <a:lnTo>
                  <a:pt x="1937" y="940"/>
                </a:lnTo>
                <a:lnTo>
                  <a:pt x="1937" y="940"/>
                </a:lnTo>
                <a:lnTo>
                  <a:pt x="1937" y="940"/>
                </a:lnTo>
                <a:lnTo>
                  <a:pt x="1937" y="942"/>
                </a:lnTo>
                <a:lnTo>
                  <a:pt x="1937" y="943"/>
                </a:lnTo>
                <a:lnTo>
                  <a:pt x="1937" y="942"/>
                </a:lnTo>
                <a:lnTo>
                  <a:pt x="1937" y="940"/>
                </a:lnTo>
                <a:lnTo>
                  <a:pt x="1929" y="943"/>
                </a:lnTo>
                <a:lnTo>
                  <a:pt x="1927" y="950"/>
                </a:lnTo>
                <a:close/>
                <a:moveTo>
                  <a:pt x="1932" y="951"/>
                </a:moveTo>
                <a:lnTo>
                  <a:pt x="1932" y="951"/>
                </a:lnTo>
                <a:lnTo>
                  <a:pt x="1933" y="951"/>
                </a:lnTo>
                <a:lnTo>
                  <a:pt x="1933" y="952"/>
                </a:lnTo>
                <a:lnTo>
                  <a:pt x="1933" y="951"/>
                </a:lnTo>
                <a:lnTo>
                  <a:pt x="1932" y="951"/>
                </a:lnTo>
                <a:close/>
                <a:moveTo>
                  <a:pt x="1928" y="966"/>
                </a:moveTo>
                <a:lnTo>
                  <a:pt x="1929" y="967"/>
                </a:lnTo>
                <a:lnTo>
                  <a:pt x="1930" y="967"/>
                </a:lnTo>
                <a:lnTo>
                  <a:pt x="1929" y="967"/>
                </a:lnTo>
                <a:lnTo>
                  <a:pt x="1928" y="966"/>
                </a:lnTo>
                <a:close/>
                <a:moveTo>
                  <a:pt x="1925" y="979"/>
                </a:moveTo>
                <a:lnTo>
                  <a:pt x="1916" y="974"/>
                </a:lnTo>
                <a:lnTo>
                  <a:pt x="1911" y="967"/>
                </a:lnTo>
                <a:lnTo>
                  <a:pt x="1912" y="967"/>
                </a:lnTo>
                <a:lnTo>
                  <a:pt x="1914" y="966"/>
                </a:lnTo>
                <a:lnTo>
                  <a:pt x="1914" y="966"/>
                </a:lnTo>
                <a:lnTo>
                  <a:pt x="1914" y="966"/>
                </a:lnTo>
                <a:lnTo>
                  <a:pt x="1918" y="966"/>
                </a:lnTo>
                <a:lnTo>
                  <a:pt x="1921" y="966"/>
                </a:lnTo>
                <a:lnTo>
                  <a:pt x="1921" y="965"/>
                </a:lnTo>
                <a:lnTo>
                  <a:pt x="1921" y="965"/>
                </a:lnTo>
                <a:lnTo>
                  <a:pt x="1921" y="965"/>
                </a:lnTo>
                <a:lnTo>
                  <a:pt x="1921" y="966"/>
                </a:lnTo>
                <a:lnTo>
                  <a:pt x="1923" y="972"/>
                </a:lnTo>
                <a:lnTo>
                  <a:pt x="1925" y="978"/>
                </a:lnTo>
                <a:lnTo>
                  <a:pt x="1928" y="980"/>
                </a:lnTo>
                <a:lnTo>
                  <a:pt x="1930" y="984"/>
                </a:lnTo>
                <a:lnTo>
                  <a:pt x="1927" y="982"/>
                </a:lnTo>
                <a:lnTo>
                  <a:pt x="1925" y="979"/>
                </a:lnTo>
                <a:close/>
                <a:moveTo>
                  <a:pt x="1915" y="988"/>
                </a:moveTo>
                <a:lnTo>
                  <a:pt x="1919" y="993"/>
                </a:lnTo>
                <a:lnTo>
                  <a:pt x="1923" y="998"/>
                </a:lnTo>
                <a:lnTo>
                  <a:pt x="1916" y="995"/>
                </a:lnTo>
                <a:lnTo>
                  <a:pt x="1915" y="988"/>
                </a:lnTo>
                <a:close/>
                <a:moveTo>
                  <a:pt x="1911" y="967"/>
                </a:moveTo>
                <a:lnTo>
                  <a:pt x="1912" y="966"/>
                </a:lnTo>
                <a:lnTo>
                  <a:pt x="1914" y="966"/>
                </a:lnTo>
                <a:lnTo>
                  <a:pt x="1912" y="966"/>
                </a:lnTo>
                <a:lnTo>
                  <a:pt x="1911" y="967"/>
                </a:lnTo>
                <a:lnTo>
                  <a:pt x="1911" y="967"/>
                </a:lnTo>
                <a:close/>
                <a:moveTo>
                  <a:pt x="1908" y="980"/>
                </a:moveTo>
                <a:lnTo>
                  <a:pt x="1909" y="979"/>
                </a:lnTo>
                <a:lnTo>
                  <a:pt x="1909" y="978"/>
                </a:lnTo>
                <a:lnTo>
                  <a:pt x="1914" y="978"/>
                </a:lnTo>
                <a:lnTo>
                  <a:pt x="1915" y="982"/>
                </a:lnTo>
                <a:lnTo>
                  <a:pt x="1915" y="982"/>
                </a:lnTo>
                <a:lnTo>
                  <a:pt x="1915" y="982"/>
                </a:lnTo>
                <a:lnTo>
                  <a:pt x="1915" y="982"/>
                </a:lnTo>
                <a:lnTo>
                  <a:pt x="1912" y="982"/>
                </a:lnTo>
                <a:lnTo>
                  <a:pt x="1908" y="980"/>
                </a:lnTo>
                <a:close/>
                <a:moveTo>
                  <a:pt x="1894" y="972"/>
                </a:moveTo>
                <a:lnTo>
                  <a:pt x="1901" y="974"/>
                </a:lnTo>
                <a:lnTo>
                  <a:pt x="1905" y="980"/>
                </a:lnTo>
                <a:lnTo>
                  <a:pt x="1899" y="977"/>
                </a:lnTo>
                <a:lnTo>
                  <a:pt x="1894" y="972"/>
                </a:lnTo>
                <a:close/>
                <a:moveTo>
                  <a:pt x="1899" y="1014"/>
                </a:moveTo>
                <a:lnTo>
                  <a:pt x="1901" y="1014"/>
                </a:lnTo>
                <a:lnTo>
                  <a:pt x="1903" y="1015"/>
                </a:lnTo>
                <a:lnTo>
                  <a:pt x="1901" y="1014"/>
                </a:lnTo>
                <a:lnTo>
                  <a:pt x="1899" y="1014"/>
                </a:lnTo>
                <a:close/>
                <a:moveTo>
                  <a:pt x="1900" y="1033"/>
                </a:moveTo>
                <a:lnTo>
                  <a:pt x="1900" y="1033"/>
                </a:lnTo>
                <a:lnTo>
                  <a:pt x="1900" y="1031"/>
                </a:lnTo>
                <a:lnTo>
                  <a:pt x="1900" y="1033"/>
                </a:lnTo>
                <a:lnTo>
                  <a:pt x="1900" y="1033"/>
                </a:lnTo>
                <a:close/>
                <a:moveTo>
                  <a:pt x="1899" y="1036"/>
                </a:moveTo>
                <a:lnTo>
                  <a:pt x="1899" y="1036"/>
                </a:lnTo>
                <a:lnTo>
                  <a:pt x="1900" y="1035"/>
                </a:lnTo>
                <a:lnTo>
                  <a:pt x="1899" y="1036"/>
                </a:lnTo>
                <a:lnTo>
                  <a:pt x="1899" y="1036"/>
                </a:lnTo>
                <a:close/>
                <a:moveTo>
                  <a:pt x="1891" y="1033"/>
                </a:moveTo>
                <a:lnTo>
                  <a:pt x="1891" y="1031"/>
                </a:lnTo>
                <a:lnTo>
                  <a:pt x="1891" y="1031"/>
                </a:lnTo>
                <a:lnTo>
                  <a:pt x="1891" y="1031"/>
                </a:lnTo>
                <a:lnTo>
                  <a:pt x="1891" y="1033"/>
                </a:lnTo>
                <a:lnTo>
                  <a:pt x="1892" y="1031"/>
                </a:lnTo>
                <a:lnTo>
                  <a:pt x="1893" y="1031"/>
                </a:lnTo>
                <a:lnTo>
                  <a:pt x="1892" y="1031"/>
                </a:lnTo>
                <a:lnTo>
                  <a:pt x="1891" y="1033"/>
                </a:lnTo>
                <a:close/>
                <a:moveTo>
                  <a:pt x="1914" y="893"/>
                </a:moveTo>
                <a:lnTo>
                  <a:pt x="1920" y="895"/>
                </a:lnTo>
                <a:lnTo>
                  <a:pt x="1925" y="896"/>
                </a:lnTo>
                <a:lnTo>
                  <a:pt x="1919" y="897"/>
                </a:lnTo>
                <a:lnTo>
                  <a:pt x="1914" y="893"/>
                </a:lnTo>
                <a:close/>
                <a:moveTo>
                  <a:pt x="1926" y="905"/>
                </a:moveTo>
                <a:lnTo>
                  <a:pt x="1921" y="904"/>
                </a:lnTo>
                <a:lnTo>
                  <a:pt x="1915" y="902"/>
                </a:lnTo>
                <a:lnTo>
                  <a:pt x="1921" y="902"/>
                </a:lnTo>
                <a:lnTo>
                  <a:pt x="1926" y="905"/>
                </a:lnTo>
                <a:close/>
                <a:moveTo>
                  <a:pt x="1889" y="887"/>
                </a:moveTo>
                <a:lnTo>
                  <a:pt x="1906" y="882"/>
                </a:lnTo>
                <a:lnTo>
                  <a:pt x="1922" y="884"/>
                </a:lnTo>
                <a:lnTo>
                  <a:pt x="1926" y="886"/>
                </a:lnTo>
                <a:lnTo>
                  <a:pt x="1927" y="888"/>
                </a:lnTo>
                <a:lnTo>
                  <a:pt x="1925" y="890"/>
                </a:lnTo>
                <a:lnTo>
                  <a:pt x="1922" y="890"/>
                </a:lnTo>
                <a:lnTo>
                  <a:pt x="1906" y="887"/>
                </a:lnTo>
                <a:lnTo>
                  <a:pt x="1889" y="887"/>
                </a:lnTo>
                <a:close/>
                <a:moveTo>
                  <a:pt x="1903" y="877"/>
                </a:moveTo>
                <a:lnTo>
                  <a:pt x="1892" y="880"/>
                </a:lnTo>
                <a:lnTo>
                  <a:pt x="1881" y="877"/>
                </a:lnTo>
                <a:lnTo>
                  <a:pt x="1893" y="876"/>
                </a:lnTo>
                <a:lnTo>
                  <a:pt x="1903" y="877"/>
                </a:lnTo>
                <a:close/>
                <a:moveTo>
                  <a:pt x="1889" y="856"/>
                </a:moveTo>
                <a:lnTo>
                  <a:pt x="1891" y="854"/>
                </a:lnTo>
                <a:lnTo>
                  <a:pt x="1893" y="855"/>
                </a:lnTo>
                <a:lnTo>
                  <a:pt x="1902" y="858"/>
                </a:lnTo>
                <a:lnTo>
                  <a:pt x="1912" y="858"/>
                </a:lnTo>
                <a:lnTo>
                  <a:pt x="1918" y="859"/>
                </a:lnTo>
                <a:lnTo>
                  <a:pt x="1923" y="862"/>
                </a:lnTo>
                <a:lnTo>
                  <a:pt x="1916" y="862"/>
                </a:lnTo>
                <a:lnTo>
                  <a:pt x="1911" y="859"/>
                </a:lnTo>
                <a:lnTo>
                  <a:pt x="1901" y="859"/>
                </a:lnTo>
                <a:lnTo>
                  <a:pt x="1893" y="862"/>
                </a:lnTo>
                <a:lnTo>
                  <a:pt x="1891" y="862"/>
                </a:lnTo>
                <a:lnTo>
                  <a:pt x="1889" y="861"/>
                </a:lnTo>
                <a:lnTo>
                  <a:pt x="1888" y="859"/>
                </a:lnTo>
                <a:lnTo>
                  <a:pt x="1889" y="856"/>
                </a:lnTo>
                <a:close/>
                <a:moveTo>
                  <a:pt x="1907" y="877"/>
                </a:moveTo>
                <a:lnTo>
                  <a:pt x="1907" y="877"/>
                </a:lnTo>
                <a:lnTo>
                  <a:pt x="1907" y="879"/>
                </a:lnTo>
                <a:lnTo>
                  <a:pt x="1906" y="879"/>
                </a:lnTo>
                <a:lnTo>
                  <a:pt x="1906" y="877"/>
                </a:lnTo>
                <a:lnTo>
                  <a:pt x="1906" y="877"/>
                </a:lnTo>
                <a:lnTo>
                  <a:pt x="1906" y="876"/>
                </a:lnTo>
                <a:lnTo>
                  <a:pt x="1907" y="876"/>
                </a:lnTo>
                <a:lnTo>
                  <a:pt x="1907" y="877"/>
                </a:lnTo>
                <a:close/>
                <a:moveTo>
                  <a:pt x="1914" y="875"/>
                </a:moveTo>
                <a:lnTo>
                  <a:pt x="1914" y="875"/>
                </a:lnTo>
                <a:lnTo>
                  <a:pt x="1914" y="875"/>
                </a:lnTo>
                <a:lnTo>
                  <a:pt x="1914" y="875"/>
                </a:lnTo>
                <a:lnTo>
                  <a:pt x="1914" y="874"/>
                </a:lnTo>
                <a:lnTo>
                  <a:pt x="1914" y="874"/>
                </a:lnTo>
                <a:lnTo>
                  <a:pt x="1914" y="874"/>
                </a:lnTo>
                <a:lnTo>
                  <a:pt x="1914" y="875"/>
                </a:lnTo>
                <a:lnTo>
                  <a:pt x="1914" y="875"/>
                </a:lnTo>
                <a:close/>
                <a:moveTo>
                  <a:pt x="1941" y="873"/>
                </a:moveTo>
                <a:lnTo>
                  <a:pt x="1923" y="872"/>
                </a:lnTo>
                <a:lnTo>
                  <a:pt x="1905" y="867"/>
                </a:lnTo>
                <a:lnTo>
                  <a:pt x="1907" y="870"/>
                </a:lnTo>
                <a:lnTo>
                  <a:pt x="1909" y="873"/>
                </a:lnTo>
                <a:lnTo>
                  <a:pt x="1900" y="873"/>
                </a:lnTo>
                <a:lnTo>
                  <a:pt x="1892" y="873"/>
                </a:lnTo>
                <a:lnTo>
                  <a:pt x="1893" y="870"/>
                </a:lnTo>
                <a:lnTo>
                  <a:pt x="1895" y="868"/>
                </a:lnTo>
                <a:lnTo>
                  <a:pt x="1901" y="863"/>
                </a:lnTo>
                <a:lnTo>
                  <a:pt x="1908" y="863"/>
                </a:lnTo>
                <a:lnTo>
                  <a:pt x="1925" y="868"/>
                </a:lnTo>
                <a:lnTo>
                  <a:pt x="1941" y="873"/>
                </a:lnTo>
                <a:close/>
                <a:moveTo>
                  <a:pt x="1927" y="844"/>
                </a:moveTo>
                <a:lnTo>
                  <a:pt x="1929" y="845"/>
                </a:lnTo>
                <a:lnTo>
                  <a:pt x="1930" y="847"/>
                </a:lnTo>
                <a:lnTo>
                  <a:pt x="1927" y="847"/>
                </a:lnTo>
                <a:lnTo>
                  <a:pt x="1926" y="845"/>
                </a:lnTo>
                <a:lnTo>
                  <a:pt x="1926" y="845"/>
                </a:lnTo>
                <a:lnTo>
                  <a:pt x="1927" y="844"/>
                </a:lnTo>
                <a:close/>
                <a:moveTo>
                  <a:pt x="1928" y="820"/>
                </a:moveTo>
                <a:lnTo>
                  <a:pt x="1929" y="821"/>
                </a:lnTo>
                <a:lnTo>
                  <a:pt x="1930" y="821"/>
                </a:lnTo>
                <a:lnTo>
                  <a:pt x="1935" y="821"/>
                </a:lnTo>
                <a:lnTo>
                  <a:pt x="1940" y="824"/>
                </a:lnTo>
                <a:lnTo>
                  <a:pt x="1934" y="825"/>
                </a:lnTo>
                <a:lnTo>
                  <a:pt x="1930" y="821"/>
                </a:lnTo>
                <a:lnTo>
                  <a:pt x="1929" y="821"/>
                </a:lnTo>
                <a:lnTo>
                  <a:pt x="1928" y="821"/>
                </a:lnTo>
                <a:lnTo>
                  <a:pt x="1928" y="820"/>
                </a:lnTo>
                <a:lnTo>
                  <a:pt x="1928" y="820"/>
                </a:lnTo>
                <a:close/>
                <a:moveTo>
                  <a:pt x="1929" y="841"/>
                </a:moveTo>
                <a:lnTo>
                  <a:pt x="1929" y="841"/>
                </a:lnTo>
                <a:lnTo>
                  <a:pt x="1928" y="840"/>
                </a:lnTo>
                <a:lnTo>
                  <a:pt x="1929" y="840"/>
                </a:lnTo>
                <a:lnTo>
                  <a:pt x="1930" y="839"/>
                </a:lnTo>
                <a:lnTo>
                  <a:pt x="1932" y="840"/>
                </a:lnTo>
                <a:lnTo>
                  <a:pt x="1932" y="840"/>
                </a:lnTo>
                <a:lnTo>
                  <a:pt x="1930" y="841"/>
                </a:lnTo>
                <a:lnTo>
                  <a:pt x="1929" y="841"/>
                </a:lnTo>
                <a:close/>
                <a:moveTo>
                  <a:pt x="1941" y="851"/>
                </a:moveTo>
                <a:lnTo>
                  <a:pt x="1934" y="851"/>
                </a:lnTo>
                <a:lnTo>
                  <a:pt x="1930" y="847"/>
                </a:lnTo>
                <a:lnTo>
                  <a:pt x="1935" y="847"/>
                </a:lnTo>
                <a:lnTo>
                  <a:pt x="1941" y="851"/>
                </a:lnTo>
                <a:close/>
                <a:moveTo>
                  <a:pt x="1930" y="812"/>
                </a:moveTo>
                <a:lnTo>
                  <a:pt x="1925" y="814"/>
                </a:lnTo>
                <a:lnTo>
                  <a:pt x="1918" y="814"/>
                </a:lnTo>
                <a:lnTo>
                  <a:pt x="1923" y="811"/>
                </a:lnTo>
                <a:lnTo>
                  <a:pt x="1930" y="812"/>
                </a:lnTo>
                <a:lnTo>
                  <a:pt x="1935" y="812"/>
                </a:lnTo>
                <a:lnTo>
                  <a:pt x="1939" y="814"/>
                </a:lnTo>
                <a:lnTo>
                  <a:pt x="1935" y="812"/>
                </a:lnTo>
                <a:lnTo>
                  <a:pt x="1930" y="812"/>
                </a:lnTo>
                <a:close/>
                <a:moveTo>
                  <a:pt x="1951" y="830"/>
                </a:moveTo>
                <a:lnTo>
                  <a:pt x="1947" y="831"/>
                </a:lnTo>
                <a:lnTo>
                  <a:pt x="1944" y="827"/>
                </a:lnTo>
                <a:lnTo>
                  <a:pt x="1944" y="826"/>
                </a:lnTo>
                <a:lnTo>
                  <a:pt x="1943" y="826"/>
                </a:lnTo>
                <a:lnTo>
                  <a:pt x="1944" y="826"/>
                </a:lnTo>
                <a:lnTo>
                  <a:pt x="1944" y="827"/>
                </a:lnTo>
                <a:lnTo>
                  <a:pt x="1948" y="827"/>
                </a:lnTo>
                <a:lnTo>
                  <a:pt x="1951" y="830"/>
                </a:lnTo>
                <a:close/>
                <a:moveTo>
                  <a:pt x="1956" y="887"/>
                </a:moveTo>
                <a:lnTo>
                  <a:pt x="1958" y="888"/>
                </a:lnTo>
                <a:lnTo>
                  <a:pt x="1958" y="890"/>
                </a:lnTo>
                <a:lnTo>
                  <a:pt x="1956" y="890"/>
                </a:lnTo>
                <a:lnTo>
                  <a:pt x="1954" y="889"/>
                </a:lnTo>
                <a:lnTo>
                  <a:pt x="1955" y="888"/>
                </a:lnTo>
                <a:lnTo>
                  <a:pt x="1956" y="887"/>
                </a:lnTo>
                <a:close/>
                <a:moveTo>
                  <a:pt x="1965" y="834"/>
                </a:moveTo>
                <a:lnTo>
                  <a:pt x="1962" y="835"/>
                </a:lnTo>
                <a:lnTo>
                  <a:pt x="1958" y="835"/>
                </a:lnTo>
                <a:lnTo>
                  <a:pt x="1957" y="833"/>
                </a:lnTo>
                <a:lnTo>
                  <a:pt x="1955" y="831"/>
                </a:lnTo>
                <a:lnTo>
                  <a:pt x="1961" y="831"/>
                </a:lnTo>
                <a:lnTo>
                  <a:pt x="1965" y="834"/>
                </a:lnTo>
                <a:close/>
                <a:moveTo>
                  <a:pt x="1982" y="838"/>
                </a:moveTo>
                <a:lnTo>
                  <a:pt x="1982" y="839"/>
                </a:lnTo>
                <a:lnTo>
                  <a:pt x="1983" y="841"/>
                </a:lnTo>
                <a:lnTo>
                  <a:pt x="1976" y="840"/>
                </a:lnTo>
                <a:lnTo>
                  <a:pt x="1969" y="837"/>
                </a:lnTo>
                <a:lnTo>
                  <a:pt x="1976" y="835"/>
                </a:lnTo>
                <a:lnTo>
                  <a:pt x="1982" y="838"/>
                </a:lnTo>
                <a:close/>
                <a:moveTo>
                  <a:pt x="1979" y="821"/>
                </a:moveTo>
                <a:lnTo>
                  <a:pt x="1975" y="821"/>
                </a:lnTo>
                <a:lnTo>
                  <a:pt x="1971" y="820"/>
                </a:lnTo>
                <a:lnTo>
                  <a:pt x="1975" y="821"/>
                </a:lnTo>
                <a:lnTo>
                  <a:pt x="1979" y="821"/>
                </a:lnTo>
                <a:close/>
                <a:moveTo>
                  <a:pt x="1985" y="820"/>
                </a:moveTo>
                <a:lnTo>
                  <a:pt x="1983" y="820"/>
                </a:lnTo>
                <a:lnTo>
                  <a:pt x="1981" y="820"/>
                </a:lnTo>
                <a:lnTo>
                  <a:pt x="1983" y="820"/>
                </a:lnTo>
                <a:lnTo>
                  <a:pt x="1985" y="820"/>
                </a:lnTo>
                <a:close/>
                <a:moveTo>
                  <a:pt x="1990" y="820"/>
                </a:moveTo>
                <a:lnTo>
                  <a:pt x="1988" y="820"/>
                </a:lnTo>
                <a:lnTo>
                  <a:pt x="1985" y="820"/>
                </a:lnTo>
                <a:lnTo>
                  <a:pt x="1988" y="820"/>
                </a:lnTo>
                <a:lnTo>
                  <a:pt x="1990" y="820"/>
                </a:lnTo>
                <a:close/>
                <a:moveTo>
                  <a:pt x="1972" y="778"/>
                </a:moveTo>
                <a:lnTo>
                  <a:pt x="1984" y="779"/>
                </a:lnTo>
                <a:lnTo>
                  <a:pt x="1996" y="782"/>
                </a:lnTo>
                <a:lnTo>
                  <a:pt x="1997" y="783"/>
                </a:lnTo>
                <a:lnTo>
                  <a:pt x="1997" y="784"/>
                </a:lnTo>
                <a:lnTo>
                  <a:pt x="1997" y="783"/>
                </a:lnTo>
                <a:lnTo>
                  <a:pt x="1996" y="782"/>
                </a:lnTo>
                <a:lnTo>
                  <a:pt x="1984" y="779"/>
                </a:lnTo>
                <a:lnTo>
                  <a:pt x="1972" y="778"/>
                </a:lnTo>
                <a:close/>
                <a:moveTo>
                  <a:pt x="1947" y="768"/>
                </a:moveTo>
                <a:lnTo>
                  <a:pt x="1947" y="768"/>
                </a:lnTo>
                <a:lnTo>
                  <a:pt x="1948" y="768"/>
                </a:lnTo>
                <a:lnTo>
                  <a:pt x="1948" y="769"/>
                </a:lnTo>
                <a:lnTo>
                  <a:pt x="1947" y="770"/>
                </a:lnTo>
                <a:lnTo>
                  <a:pt x="1948" y="769"/>
                </a:lnTo>
                <a:lnTo>
                  <a:pt x="1948" y="768"/>
                </a:lnTo>
                <a:lnTo>
                  <a:pt x="1947" y="768"/>
                </a:lnTo>
                <a:lnTo>
                  <a:pt x="1947" y="768"/>
                </a:lnTo>
                <a:lnTo>
                  <a:pt x="1943" y="765"/>
                </a:lnTo>
                <a:lnTo>
                  <a:pt x="1941" y="762"/>
                </a:lnTo>
                <a:lnTo>
                  <a:pt x="1943" y="765"/>
                </a:lnTo>
                <a:lnTo>
                  <a:pt x="1947" y="768"/>
                </a:lnTo>
                <a:lnTo>
                  <a:pt x="1958" y="765"/>
                </a:lnTo>
                <a:lnTo>
                  <a:pt x="1969" y="764"/>
                </a:lnTo>
                <a:lnTo>
                  <a:pt x="1974" y="765"/>
                </a:lnTo>
                <a:lnTo>
                  <a:pt x="1977" y="765"/>
                </a:lnTo>
                <a:lnTo>
                  <a:pt x="1974" y="765"/>
                </a:lnTo>
                <a:lnTo>
                  <a:pt x="1969" y="764"/>
                </a:lnTo>
                <a:lnTo>
                  <a:pt x="1958" y="765"/>
                </a:lnTo>
                <a:lnTo>
                  <a:pt x="1947" y="768"/>
                </a:lnTo>
                <a:close/>
                <a:moveTo>
                  <a:pt x="1913" y="782"/>
                </a:moveTo>
                <a:lnTo>
                  <a:pt x="1933" y="777"/>
                </a:lnTo>
                <a:lnTo>
                  <a:pt x="1953" y="778"/>
                </a:lnTo>
                <a:lnTo>
                  <a:pt x="1954" y="781"/>
                </a:lnTo>
                <a:lnTo>
                  <a:pt x="1954" y="782"/>
                </a:lnTo>
                <a:lnTo>
                  <a:pt x="1934" y="782"/>
                </a:lnTo>
                <a:lnTo>
                  <a:pt x="1913" y="782"/>
                </a:lnTo>
                <a:close/>
                <a:moveTo>
                  <a:pt x="1939" y="770"/>
                </a:moveTo>
                <a:lnTo>
                  <a:pt x="1929" y="772"/>
                </a:lnTo>
                <a:lnTo>
                  <a:pt x="1920" y="772"/>
                </a:lnTo>
                <a:lnTo>
                  <a:pt x="1928" y="768"/>
                </a:lnTo>
                <a:lnTo>
                  <a:pt x="1939" y="770"/>
                </a:lnTo>
                <a:close/>
                <a:moveTo>
                  <a:pt x="1941" y="751"/>
                </a:moveTo>
                <a:lnTo>
                  <a:pt x="1953" y="751"/>
                </a:lnTo>
                <a:lnTo>
                  <a:pt x="1964" y="749"/>
                </a:lnTo>
                <a:lnTo>
                  <a:pt x="1953" y="751"/>
                </a:lnTo>
                <a:lnTo>
                  <a:pt x="1941" y="751"/>
                </a:lnTo>
                <a:lnTo>
                  <a:pt x="1939" y="749"/>
                </a:lnTo>
                <a:lnTo>
                  <a:pt x="1936" y="748"/>
                </a:lnTo>
                <a:lnTo>
                  <a:pt x="1939" y="749"/>
                </a:lnTo>
                <a:lnTo>
                  <a:pt x="1941" y="751"/>
                </a:lnTo>
                <a:close/>
                <a:moveTo>
                  <a:pt x="1975" y="756"/>
                </a:moveTo>
                <a:lnTo>
                  <a:pt x="1974" y="756"/>
                </a:lnTo>
                <a:lnTo>
                  <a:pt x="1972" y="756"/>
                </a:lnTo>
                <a:lnTo>
                  <a:pt x="1974" y="756"/>
                </a:lnTo>
                <a:lnTo>
                  <a:pt x="1975" y="756"/>
                </a:lnTo>
                <a:close/>
                <a:moveTo>
                  <a:pt x="1975" y="719"/>
                </a:moveTo>
                <a:lnTo>
                  <a:pt x="1976" y="719"/>
                </a:lnTo>
                <a:lnTo>
                  <a:pt x="1978" y="719"/>
                </a:lnTo>
                <a:lnTo>
                  <a:pt x="1976" y="719"/>
                </a:lnTo>
                <a:lnTo>
                  <a:pt x="1975" y="719"/>
                </a:lnTo>
                <a:close/>
                <a:moveTo>
                  <a:pt x="1991" y="740"/>
                </a:moveTo>
                <a:lnTo>
                  <a:pt x="1991" y="743"/>
                </a:lnTo>
                <a:lnTo>
                  <a:pt x="1991" y="746"/>
                </a:lnTo>
                <a:lnTo>
                  <a:pt x="1988" y="748"/>
                </a:lnTo>
                <a:lnTo>
                  <a:pt x="1985" y="751"/>
                </a:lnTo>
                <a:lnTo>
                  <a:pt x="1984" y="750"/>
                </a:lnTo>
                <a:lnTo>
                  <a:pt x="1983" y="749"/>
                </a:lnTo>
                <a:lnTo>
                  <a:pt x="1983" y="748"/>
                </a:lnTo>
                <a:lnTo>
                  <a:pt x="1983" y="746"/>
                </a:lnTo>
                <a:lnTo>
                  <a:pt x="1983" y="744"/>
                </a:lnTo>
                <a:lnTo>
                  <a:pt x="1982" y="744"/>
                </a:lnTo>
                <a:lnTo>
                  <a:pt x="1982" y="744"/>
                </a:lnTo>
                <a:lnTo>
                  <a:pt x="1981" y="744"/>
                </a:lnTo>
                <a:lnTo>
                  <a:pt x="1981" y="740"/>
                </a:lnTo>
                <a:lnTo>
                  <a:pt x="1981" y="735"/>
                </a:lnTo>
                <a:lnTo>
                  <a:pt x="1985" y="737"/>
                </a:lnTo>
                <a:lnTo>
                  <a:pt x="1991" y="740"/>
                </a:lnTo>
                <a:close/>
                <a:moveTo>
                  <a:pt x="2004" y="770"/>
                </a:moveTo>
                <a:lnTo>
                  <a:pt x="1998" y="768"/>
                </a:lnTo>
                <a:lnTo>
                  <a:pt x="1991" y="767"/>
                </a:lnTo>
                <a:lnTo>
                  <a:pt x="1990" y="764"/>
                </a:lnTo>
                <a:lnTo>
                  <a:pt x="1990" y="762"/>
                </a:lnTo>
                <a:lnTo>
                  <a:pt x="1990" y="764"/>
                </a:lnTo>
                <a:lnTo>
                  <a:pt x="1991" y="767"/>
                </a:lnTo>
                <a:lnTo>
                  <a:pt x="1998" y="768"/>
                </a:lnTo>
                <a:lnTo>
                  <a:pt x="2004" y="770"/>
                </a:lnTo>
                <a:close/>
                <a:moveTo>
                  <a:pt x="1882" y="1058"/>
                </a:moveTo>
                <a:lnTo>
                  <a:pt x="1884" y="1057"/>
                </a:lnTo>
                <a:lnTo>
                  <a:pt x="1884" y="1057"/>
                </a:lnTo>
                <a:lnTo>
                  <a:pt x="1882" y="1058"/>
                </a:lnTo>
                <a:close/>
                <a:moveTo>
                  <a:pt x="1882" y="1058"/>
                </a:moveTo>
                <a:lnTo>
                  <a:pt x="1882" y="1058"/>
                </a:lnTo>
                <a:lnTo>
                  <a:pt x="1882" y="1058"/>
                </a:lnTo>
                <a:lnTo>
                  <a:pt x="1882" y="1058"/>
                </a:lnTo>
                <a:close/>
                <a:moveTo>
                  <a:pt x="1872" y="1064"/>
                </a:moveTo>
                <a:lnTo>
                  <a:pt x="1872" y="1063"/>
                </a:lnTo>
                <a:lnTo>
                  <a:pt x="1873" y="1063"/>
                </a:lnTo>
                <a:lnTo>
                  <a:pt x="1872" y="1063"/>
                </a:lnTo>
                <a:lnTo>
                  <a:pt x="1872" y="1064"/>
                </a:lnTo>
                <a:close/>
                <a:moveTo>
                  <a:pt x="1867" y="1066"/>
                </a:moveTo>
                <a:lnTo>
                  <a:pt x="1867" y="1065"/>
                </a:lnTo>
                <a:lnTo>
                  <a:pt x="1868" y="1064"/>
                </a:lnTo>
                <a:lnTo>
                  <a:pt x="1867" y="1065"/>
                </a:lnTo>
                <a:lnTo>
                  <a:pt x="1867" y="1066"/>
                </a:lnTo>
                <a:close/>
                <a:moveTo>
                  <a:pt x="1866" y="1061"/>
                </a:moveTo>
                <a:lnTo>
                  <a:pt x="1866" y="1061"/>
                </a:lnTo>
                <a:lnTo>
                  <a:pt x="1866" y="1059"/>
                </a:lnTo>
                <a:lnTo>
                  <a:pt x="1866" y="1059"/>
                </a:lnTo>
                <a:lnTo>
                  <a:pt x="1866" y="1058"/>
                </a:lnTo>
                <a:lnTo>
                  <a:pt x="1866" y="1059"/>
                </a:lnTo>
                <a:lnTo>
                  <a:pt x="1866" y="1059"/>
                </a:lnTo>
                <a:lnTo>
                  <a:pt x="1866" y="1061"/>
                </a:lnTo>
                <a:lnTo>
                  <a:pt x="1866" y="1061"/>
                </a:lnTo>
                <a:close/>
                <a:moveTo>
                  <a:pt x="1839" y="1093"/>
                </a:moveTo>
                <a:lnTo>
                  <a:pt x="1839" y="1092"/>
                </a:lnTo>
                <a:lnTo>
                  <a:pt x="1839" y="1090"/>
                </a:lnTo>
                <a:lnTo>
                  <a:pt x="1834" y="1086"/>
                </a:lnTo>
                <a:lnTo>
                  <a:pt x="1836" y="1080"/>
                </a:lnTo>
                <a:lnTo>
                  <a:pt x="1840" y="1085"/>
                </a:lnTo>
                <a:lnTo>
                  <a:pt x="1844" y="1092"/>
                </a:lnTo>
                <a:lnTo>
                  <a:pt x="1842" y="1091"/>
                </a:lnTo>
                <a:lnTo>
                  <a:pt x="1839" y="1090"/>
                </a:lnTo>
                <a:lnTo>
                  <a:pt x="1839" y="1092"/>
                </a:lnTo>
                <a:lnTo>
                  <a:pt x="1839" y="1093"/>
                </a:lnTo>
                <a:close/>
                <a:moveTo>
                  <a:pt x="1834" y="1094"/>
                </a:moveTo>
                <a:lnTo>
                  <a:pt x="1832" y="1103"/>
                </a:lnTo>
                <a:lnTo>
                  <a:pt x="1825" y="1106"/>
                </a:lnTo>
                <a:lnTo>
                  <a:pt x="1824" y="1099"/>
                </a:lnTo>
                <a:lnTo>
                  <a:pt x="1826" y="1093"/>
                </a:lnTo>
                <a:lnTo>
                  <a:pt x="1829" y="1090"/>
                </a:lnTo>
                <a:lnTo>
                  <a:pt x="1831" y="1089"/>
                </a:lnTo>
                <a:lnTo>
                  <a:pt x="1833" y="1091"/>
                </a:lnTo>
                <a:lnTo>
                  <a:pt x="1834" y="1094"/>
                </a:lnTo>
                <a:close/>
                <a:moveTo>
                  <a:pt x="1811" y="1112"/>
                </a:moveTo>
                <a:lnTo>
                  <a:pt x="1811" y="1108"/>
                </a:lnTo>
                <a:lnTo>
                  <a:pt x="1811" y="1103"/>
                </a:lnTo>
                <a:lnTo>
                  <a:pt x="1815" y="1107"/>
                </a:lnTo>
                <a:lnTo>
                  <a:pt x="1817" y="1111"/>
                </a:lnTo>
                <a:lnTo>
                  <a:pt x="1817" y="1106"/>
                </a:lnTo>
                <a:lnTo>
                  <a:pt x="1816" y="1101"/>
                </a:lnTo>
                <a:lnTo>
                  <a:pt x="1820" y="1103"/>
                </a:lnTo>
                <a:lnTo>
                  <a:pt x="1824" y="1106"/>
                </a:lnTo>
                <a:lnTo>
                  <a:pt x="1819" y="1114"/>
                </a:lnTo>
                <a:lnTo>
                  <a:pt x="1811" y="1112"/>
                </a:lnTo>
                <a:close/>
                <a:moveTo>
                  <a:pt x="1813" y="1098"/>
                </a:moveTo>
                <a:lnTo>
                  <a:pt x="1813" y="1097"/>
                </a:lnTo>
                <a:lnTo>
                  <a:pt x="1815" y="1097"/>
                </a:lnTo>
                <a:lnTo>
                  <a:pt x="1816" y="1098"/>
                </a:lnTo>
                <a:lnTo>
                  <a:pt x="1816" y="1101"/>
                </a:lnTo>
                <a:lnTo>
                  <a:pt x="1813" y="1100"/>
                </a:lnTo>
                <a:lnTo>
                  <a:pt x="1813" y="1098"/>
                </a:lnTo>
                <a:close/>
                <a:moveTo>
                  <a:pt x="1802" y="1126"/>
                </a:moveTo>
                <a:lnTo>
                  <a:pt x="1802" y="1125"/>
                </a:lnTo>
                <a:lnTo>
                  <a:pt x="1802" y="1122"/>
                </a:lnTo>
                <a:lnTo>
                  <a:pt x="1803" y="1119"/>
                </a:lnTo>
                <a:lnTo>
                  <a:pt x="1803" y="1114"/>
                </a:lnTo>
                <a:lnTo>
                  <a:pt x="1805" y="1117"/>
                </a:lnTo>
                <a:lnTo>
                  <a:pt x="1808" y="1119"/>
                </a:lnTo>
                <a:lnTo>
                  <a:pt x="1809" y="1126"/>
                </a:lnTo>
                <a:lnTo>
                  <a:pt x="1802" y="1126"/>
                </a:lnTo>
                <a:close/>
                <a:moveTo>
                  <a:pt x="1803" y="1059"/>
                </a:moveTo>
                <a:lnTo>
                  <a:pt x="1803" y="1059"/>
                </a:lnTo>
                <a:lnTo>
                  <a:pt x="1803" y="1061"/>
                </a:lnTo>
                <a:lnTo>
                  <a:pt x="1803" y="1061"/>
                </a:lnTo>
                <a:lnTo>
                  <a:pt x="1803" y="1062"/>
                </a:lnTo>
                <a:lnTo>
                  <a:pt x="1802" y="1061"/>
                </a:lnTo>
                <a:lnTo>
                  <a:pt x="1802" y="1061"/>
                </a:lnTo>
                <a:lnTo>
                  <a:pt x="1802" y="1059"/>
                </a:lnTo>
                <a:lnTo>
                  <a:pt x="1803" y="1059"/>
                </a:lnTo>
                <a:close/>
                <a:moveTo>
                  <a:pt x="1805" y="1108"/>
                </a:moveTo>
                <a:lnTo>
                  <a:pt x="1806" y="1108"/>
                </a:lnTo>
                <a:lnTo>
                  <a:pt x="1806" y="1107"/>
                </a:lnTo>
                <a:lnTo>
                  <a:pt x="1806" y="1110"/>
                </a:lnTo>
                <a:lnTo>
                  <a:pt x="1808" y="1112"/>
                </a:lnTo>
                <a:lnTo>
                  <a:pt x="1805" y="1111"/>
                </a:lnTo>
                <a:lnTo>
                  <a:pt x="1805" y="1108"/>
                </a:lnTo>
                <a:close/>
                <a:moveTo>
                  <a:pt x="1808" y="1112"/>
                </a:moveTo>
                <a:lnTo>
                  <a:pt x="1808" y="1112"/>
                </a:lnTo>
                <a:lnTo>
                  <a:pt x="1808" y="1112"/>
                </a:lnTo>
                <a:lnTo>
                  <a:pt x="1808" y="1112"/>
                </a:lnTo>
                <a:lnTo>
                  <a:pt x="1808" y="1112"/>
                </a:lnTo>
                <a:close/>
                <a:moveTo>
                  <a:pt x="1775" y="1170"/>
                </a:moveTo>
                <a:lnTo>
                  <a:pt x="1775" y="1169"/>
                </a:lnTo>
                <a:lnTo>
                  <a:pt x="1775" y="1168"/>
                </a:lnTo>
                <a:lnTo>
                  <a:pt x="1775" y="1169"/>
                </a:lnTo>
                <a:lnTo>
                  <a:pt x="1776" y="1169"/>
                </a:lnTo>
                <a:lnTo>
                  <a:pt x="1776" y="1170"/>
                </a:lnTo>
                <a:lnTo>
                  <a:pt x="1775" y="1170"/>
                </a:lnTo>
                <a:close/>
                <a:moveTo>
                  <a:pt x="1719" y="1200"/>
                </a:moveTo>
                <a:lnTo>
                  <a:pt x="1719" y="1200"/>
                </a:lnTo>
                <a:lnTo>
                  <a:pt x="1719" y="1200"/>
                </a:lnTo>
                <a:lnTo>
                  <a:pt x="1719" y="1200"/>
                </a:lnTo>
                <a:lnTo>
                  <a:pt x="1719" y="1200"/>
                </a:lnTo>
                <a:lnTo>
                  <a:pt x="1719" y="1200"/>
                </a:lnTo>
                <a:lnTo>
                  <a:pt x="1719" y="1200"/>
                </a:lnTo>
                <a:close/>
                <a:moveTo>
                  <a:pt x="1905" y="811"/>
                </a:moveTo>
                <a:lnTo>
                  <a:pt x="1909" y="810"/>
                </a:lnTo>
                <a:lnTo>
                  <a:pt x="1912" y="814"/>
                </a:lnTo>
                <a:lnTo>
                  <a:pt x="1907" y="814"/>
                </a:lnTo>
                <a:lnTo>
                  <a:pt x="1905" y="811"/>
                </a:lnTo>
                <a:close/>
                <a:moveTo>
                  <a:pt x="1912" y="599"/>
                </a:moveTo>
                <a:lnTo>
                  <a:pt x="1912" y="600"/>
                </a:lnTo>
                <a:lnTo>
                  <a:pt x="1911" y="600"/>
                </a:lnTo>
                <a:lnTo>
                  <a:pt x="1911" y="604"/>
                </a:lnTo>
                <a:lnTo>
                  <a:pt x="1911" y="609"/>
                </a:lnTo>
                <a:lnTo>
                  <a:pt x="1909" y="609"/>
                </a:lnTo>
                <a:lnTo>
                  <a:pt x="1909" y="609"/>
                </a:lnTo>
                <a:lnTo>
                  <a:pt x="1909" y="609"/>
                </a:lnTo>
                <a:lnTo>
                  <a:pt x="1911" y="609"/>
                </a:lnTo>
                <a:lnTo>
                  <a:pt x="1911" y="604"/>
                </a:lnTo>
                <a:lnTo>
                  <a:pt x="1911" y="600"/>
                </a:lnTo>
                <a:lnTo>
                  <a:pt x="1908" y="600"/>
                </a:lnTo>
                <a:lnTo>
                  <a:pt x="1907" y="600"/>
                </a:lnTo>
                <a:lnTo>
                  <a:pt x="1906" y="601"/>
                </a:lnTo>
                <a:lnTo>
                  <a:pt x="1906" y="602"/>
                </a:lnTo>
                <a:lnTo>
                  <a:pt x="1906" y="601"/>
                </a:lnTo>
                <a:lnTo>
                  <a:pt x="1907" y="600"/>
                </a:lnTo>
                <a:lnTo>
                  <a:pt x="1905" y="600"/>
                </a:lnTo>
                <a:lnTo>
                  <a:pt x="1903" y="600"/>
                </a:lnTo>
                <a:lnTo>
                  <a:pt x="1899" y="599"/>
                </a:lnTo>
                <a:lnTo>
                  <a:pt x="1894" y="600"/>
                </a:lnTo>
                <a:lnTo>
                  <a:pt x="1893" y="600"/>
                </a:lnTo>
                <a:lnTo>
                  <a:pt x="1893" y="601"/>
                </a:lnTo>
                <a:lnTo>
                  <a:pt x="1893" y="600"/>
                </a:lnTo>
                <a:lnTo>
                  <a:pt x="1894" y="600"/>
                </a:lnTo>
                <a:lnTo>
                  <a:pt x="1878" y="590"/>
                </a:lnTo>
                <a:lnTo>
                  <a:pt x="1863" y="580"/>
                </a:lnTo>
                <a:lnTo>
                  <a:pt x="1861" y="579"/>
                </a:lnTo>
                <a:lnTo>
                  <a:pt x="1861" y="580"/>
                </a:lnTo>
                <a:lnTo>
                  <a:pt x="1860" y="582"/>
                </a:lnTo>
                <a:lnTo>
                  <a:pt x="1858" y="583"/>
                </a:lnTo>
                <a:lnTo>
                  <a:pt x="1857" y="581"/>
                </a:lnTo>
                <a:lnTo>
                  <a:pt x="1856" y="579"/>
                </a:lnTo>
                <a:lnTo>
                  <a:pt x="1852" y="568"/>
                </a:lnTo>
                <a:lnTo>
                  <a:pt x="1846" y="560"/>
                </a:lnTo>
                <a:lnTo>
                  <a:pt x="1845" y="557"/>
                </a:lnTo>
                <a:lnTo>
                  <a:pt x="1845" y="553"/>
                </a:lnTo>
                <a:lnTo>
                  <a:pt x="1845" y="547"/>
                </a:lnTo>
                <a:lnTo>
                  <a:pt x="1840" y="545"/>
                </a:lnTo>
                <a:lnTo>
                  <a:pt x="1838" y="544"/>
                </a:lnTo>
                <a:lnTo>
                  <a:pt x="1838" y="541"/>
                </a:lnTo>
                <a:lnTo>
                  <a:pt x="1837" y="534"/>
                </a:lnTo>
                <a:lnTo>
                  <a:pt x="1834" y="530"/>
                </a:lnTo>
                <a:lnTo>
                  <a:pt x="1837" y="527"/>
                </a:lnTo>
                <a:lnTo>
                  <a:pt x="1839" y="525"/>
                </a:lnTo>
                <a:lnTo>
                  <a:pt x="1831" y="522"/>
                </a:lnTo>
                <a:lnTo>
                  <a:pt x="1829" y="512"/>
                </a:lnTo>
                <a:lnTo>
                  <a:pt x="1825" y="517"/>
                </a:lnTo>
                <a:lnTo>
                  <a:pt x="1823" y="519"/>
                </a:lnTo>
                <a:lnTo>
                  <a:pt x="1823" y="520"/>
                </a:lnTo>
                <a:lnTo>
                  <a:pt x="1823" y="522"/>
                </a:lnTo>
                <a:lnTo>
                  <a:pt x="1823" y="520"/>
                </a:lnTo>
                <a:lnTo>
                  <a:pt x="1823" y="519"/>
                </a:lnTo>
                <a:lnTo>
                  <a:pt x="1823" y="517"/>
                </a:lnTo>
                <a:lnTo>
                  <a:pt x="1823" y="516"/>
                </a:lnTo>
                <a:lnTo>
                  <a:pt x="1823" y="516"/>
                </a:lnTo>
                <a:lnTo>
                  <a:pt x="1823" y="517"/>
                </a:lnTo>
                <a:lnTo>
                  <a:pt x="1823" y="516"/>
                </a:lnTo>
                <a:lnTo>
                  <a:pt x="1823" y="516"/>
                </a:lnTo>
                <a:lnTo>
                  <a:pt x="1825" y="503"/>
                </a:lnTo>
                <a:lnTo>
                  <a:pt x="1823" y="490"/>
                </a:lnTo>
                <a:lnTo>
                  <a:pt x="1823" y="488"/>
                </a:lnTo>
                <a:lnTo>
                  <a:pt x="1823" y="487"/>
                </a:lnTo>
                <a:lnTo>
                  <a:pt x="1818" y="485"/>
                </a:lnTo>
                <a:lnTo>
                  <a:pt x="1813" y="483"/>
                </a:lnTo>
                <a:lnTo>
                  <a:pt x="1818" y="485"/>
                </a:lnTo>
                <a:lnTo>
                  <a:pt x="1823" y="487"/>
                </a:lnTo>
                <a:lnTo>
                  <a:pt x="1825" y="483"/>
                </a:lnTo>
                <a:lnTo>
                  <a:pt x="1825" y="480"/>
                </a:lnTo>
                <a:lnTo>
                  <a:pt x="1831" y="474"/>
                </a:lnTo>
                <a:lnTo>
                  <a:pt x="1838" y="471"/>
                </a:lnTo>
                <a:lnTo>
                  <a:pt x="1838" y="470"/>
                </a:lnTo>
                <a:lnTo>
                  <a:pt x="1838" y="468"/>
                </a:lnTo>
                <a:lnTo>
                  <a:pt x="1838" y="467"/>
                </a:lnTo>
                <a:lnTo>
                  <a:pt x="1838" y="464"/>
                </a:lnTo>
                <a:lnTo>
                  <a:pt x="1840" y="460"/>
                </a:lnTo>
                <a:lnTo>
                  <a:pt x="1840" y="455"/>
                </a:lnTo>
                <a:lnTo>
                  <a:pt x="1839" y="446"/>
                </a:lnTo>
                <a:lnTo>
                  <a:pt x="1842" y="437"/>
                </a:lnTo>
                <a:lnTo>
                  <a:pt x="1845" y="448"/>
                </a:lnTo>
                <a:lnTo>
                  <a:pt x="1845" y="459"/>
                </a:lnTo>
                <a:lnTo>
                  <a:pt x="1845" y="467"/>
                </a:lnTo>
                <a:lnTo>
                  <a:pt x="1845" y="474"/>
                </a:lnTo>
                <a:lnTo>
                  <a:pt x="1842" y="482"/>
                </a:lnTo>
                <a:lnTo>
                  <a:pt x="1842" y="495"/>
                </a:lnTo>
                <a:lnTo>
                  <a:pt x="1845" y="489"/>
                </a:lnTo>
                <a:lnTo>
                  <a:pt x="1850" y="482"/>
                </a:lnTo>
                <a:lnTo>
                  <a:pt x="1849" y="492"/>
                </a:lnTo>
                <a:lnTo>
                  <a:pt x="1844" y="501"/>
                </a:lnTo>
                <a:lnTo>
                  <a:pt x="1843" y="504"/>
                </a:lnTo>
                <a:lnTo>
                  <a:pt x="1843" y="505"/>
                </a:lnTo>
                <a:lnTo>
                  <a:pt x="1847" y="510"/>
                </a:lnTo>
                <a:lnTo>
                  <a:pt x="1850" y="516"/>
                </a:lnTo>
                <a:lnTo>
                  <a:pt x="1851" y="515"/>
                </a:lnTo>
                <a:lnTo>
                  <a:pt x="1851" y="512"/>
                </a:lnTo>
                <a:lnTo>
                  <a:pt x="1852" y="508"/>
                </a:lnTo>
                <a:lnTo>
                  <a:pt x="1857" y="504"/>
                </a:lnTo>
                <a:lnTo>
                  <a:pt x="1858" y="506"/>
                </a:lnTo>
                <a:lnTo>
                  <a:pt x="1861" y="510"/>
                </a:lnTo>
                <a:lnTo>
                  <a:pt x="1865" y="511"/>
                </a:lnTo>
                <a:lnTo>
                  <a:pt x="1868" y="509"/>
                </a:lnTo>
                <a:lnTo>
                  <a:pt x="1867" y="531"/>
                </a:lnTo>
                <a:lnTo>
                  <a:pt x="1868" y="555"/>
                </a:lnTo>
                <a:lnTo>
                  <a:pt x="1871" y="552"/>
                </a:lnTo>
                <a:lnTo>
                  <a:pt x="1872" y="550"/>
                </a:lnTo>
                <a:lnTo>
                  <a:pt x="1872" y="546"/>
                </a:lnTo>
                <a:lnTo>
                  <a:pt x="1874" y="545"/>
                </a:lnTo>
                <a:lnTo>
                  <a:pt x="1877" y="546"/>
                </a:lnTo>
                <a:lnTo>
                  <a:pt x="1877" y="547"/>
                </a:lnTo>
                <a:lnTo>
                  <a:pt x="1875" y="550"/>
                </a:lnTo>
                <a:lnTo>
                  <a:pt x="1872" y="550"/>
                </a:lnTo>
                <a:lnTo>
                  <a:pt x="1872" y="553"/>
                </a:lnTo>
                <a:lnTo>
                  <a:pt x="1874" y="555"/>
                </a:lnTo>
                <a:lnTo>
                  <a:pt x="1878" y="558"/>
                </a:lnTo>
                <a:lnTo>
                  <a:pt x="1878" y="561"/>
                </a:lnTo>
                <a:lnTo>
                  <a:pt x="1877" y="567"/>
                </a:lnTo>
                <a:lnTo>
                  <a:pt x="1882" y="571"/>
                </a:lnTo>
                <a:lnTo>
                  <a:pt x="1882" y="573"/>
                </a:lnTo>
                <a:lnTo>
                  <a:pt x="1882" y="575"/>
                </a:lnTo>
                <a:lnTo>
                  <a:pt x="1880" y="582"/>
                </a:lnTo>
                <a:lnTo>
                  <a:pt x="1886" y="587"/>
                </a:lnTo>
                <a:lnTo>
                  <a:pt x="1891" y="590"/>
                </a:lnTo>
                <a:lnTo>
                  <a:pt x="1895" y="594"/>
                </a:lnTo>
                <a:lnTo>
                  <a:pt x="1895" y="588"/>
                </a:lnTo>
                <a:lnTo>
                  <a:pt x="1899" y="583"/>
                </a:lnTo>
                <a:lnTo>
                  <a:pt x="1900" y="586"/>
                </a:lnTo>
                <a:lnTo>
                  <a:pt x="1901" y="587"/>
                </a:lnTo>
                <a:lnTo>
                  <a:pt x="1907" y="593"/>
                </a:lnTo>
                <a:lnTo>
                  <a:pt x="1914" y="593"/>
                </a:lnTo>
                <a:lnTo>
                  <a:pt x="1919" y="594"/>
                </a:lnTo>
                <a:lnTo>
                  <a:pt x="1923" y="599"/>
                </a:lnTo>
                <a:lnTo>
                  <a:pt x="1918" y="600"/>
                </a:lnTo>
                <a:lnTo>
                  <a:pt x="1912" y="599"/>
                </a:lnTo>
                <a:close/>
                <a:moveTo>
                  <a:pt x="1822" y="462"/>
                </a:moveTo>
                <a:lnTo>
                  <a:pt x="1820" y="463"/>
                </a:lnTo>
                <a:lnTo>
                  <a:pt x="1819" y="463"/>
                </a:lnTo>
                <a:lnTo>
                  <a:pt x="1820" y="463"/>
                </a:lnTo>
                <a:lnTo>
                  <a:pt x="1822" y="462"/>
                </a:lnTo>
                <a:close/>
                <a:moveTo>
                  <a:pt x="1822" y="422"/>
                </a:moveTo>
                <a:lnTo>
                  <a:pt x="1822" y="425"/>
                </a:lnTo>
                <a:lnTo>
                  <a:pt x="1822" y="427"/>
                </a:lnTo>
                <a:lnTo>
                  <a:pt x="1822" y="425"/>
                </a:lnTo>
                <a:lnTo>
                  <a:pt x="1822" y="422"/>
                </a:lnTo>
                <a:lnTo>
                  <a:pt x="1827" y="423"/>
                </a:lnTo>
                <a:lnTo>
                  <a:pt x="1832" y="423"/>
                </a:lnTo>
                <a:lnTo>
                  <a:pt x="1827" y="423"/>
                </a:lnTo>
                <a:lnTo>
                  <a:pt x="1822" y="422"/>
                </a:lnTo>
                <a:close/>
                <a:moveTo>
                  <a:pt x="1845" y="327"/>
                </a:moveTo>
                <a:lnTo>
                  <a:pt x="1849" y="329"/>
                </a:lnTo>
                <a:lnTo>
                  <a:pt x="1851" y="332"/>
                </a:lnTo>
                <a:lnTo>
                  <a:pt x="1852" y="332"/>
                </a:lnTo>
                <a:lnTo>
                  <a:pt x="1854" y="332"/>
                </a:lnTo>
                <a:lnTo>
                  <a:pt x="1852" y="332"/>
                </a:lnTo>
                <a:lnTo>
                  <a:pt x="1851" y="332"/>
                </a:lnTo>
                <a:lnTo>
                  <a:pt x="1849" y="329"/>
                </a:lnTo>
                <a:lnTo>
                  <a:pt x="1845" y="327"/>
                </a:lnTo>
                <a:close/>
                <a:moveTo>
                  <a:pt x="1845" y="348"/>
                </a:moveTo>
                <a:lnTo>
                  <a:pt x="1845" y="349"/>
                </a:lnTo>
                <a:lnTo>
                  <a:pt x="1844" y="349"/>
                </a:lnTo>
                <a:lnTo>
                  <a:pt x="1842" y="346"/>
                </a:lnTo>
                <a:lnTo>
                  <a:pt x="1842" y="344"/>
                </a:lnTo>
                <a:lnTo>
                  <a:pt x="1842" y="344"/>
                </a:lnTo>
                <a:lnTo>
                  <a:pt x="1844" y="345"/>
                </a:lnTo>
                <a:lnTo>
                  <a:pt x="1845" y="348"/>
                </a:lnTo>
                <a:close/>
                <a:moveTo>
                  <a:pt x="1857" y="338"/>
                </a:moveTo>
                <a:lnTo>
                  <a:pt x="1854" y="337"/>
                </a:lnTo>
                <a:lnTo>
                  <a:pt x="1854" y="335"/>
                </a:lnTo>
                <a:lnTo>
                  <a:pt x="1854" y="337"/>
                </a:lnTo>
                <a:lnTo>
                  <a:pt x="1857" y="338"/>
                </a:lnTo>
                <a:close/>
                <a:moveTo>
                  <a:pt x="1748" y="238"/>
                </a:moveTo>
                <a:lnTo>
                  <a:pt x="1749" y="238"/>
                </a:lnTo>
                <a:lnTo>
                  <a:pt x="1751" y="238"/>
                </a:lnTo>
                <a:lnTo>
                  <a:pt x="1750" y="239"/>
                </a:lnTo>
                <a:lnTo>
                  <a:pt x="1750" y="239"/>
                </a:lnTo>
                <a:lnTo>
                  <a:pt x="1749" y="239"/>
                </a:lnTo>
                <a:lnTo>
                  <a:pt x="1748" y="238"/>
                </a:lnTo>
                <a:close/>
                <a:moveTo>
                  <a:pt x="1744" y="238"/>
                </a:moveTo>
                <a:lnTo>
                  <a:pt x="1747" y="238"/>
                </a:lnTo>
                <a:lnTo>
                  <a:pt x="1748" y="238"/>
                </a:lnTo>
                <a:lnTo>
                  <a:pt x="1747" y="238"/>
                </a:lnTo>
                <a:lnTo>
                  <a:pt x="1744" y="238"/>
                </a:lnTo>
                <a:close/>
                <a:moveTo>
                  <a:pt x="1812" y="362"/>
                </a:moveTo>
                <a:lnTo>
                  <a:pt x="1810" y="359"/>
                </a:lnTo>
                <a:lnTo>
                  <a:pt x="1808" y="358"/>
                </a:lnTo>
                <a:lnTo>
                  <a:pt x="1808" y="360"/>
                </a:lnTo>
                <a:lnTo>
                  <a:pt x="1808" y="362"/>
                </a:lnTo>
                <a:lnTo>
                  <a:pt x="1804" y="362"/>
                </a:lnTo>
                <a:lnTo>
                  <a:pt x="1801" y="360"/>
                </a:lnTo>
                <a:lnTo>
                  <a:pt x="1798" y="360"/>
                </a:lnTo>
                <a:lnTo>
                  <a:pt x="1797" y="363"/>
                </a:lnTo>
                <a:lnTo>
                  <a:pt x="1798" y="364"/>
                </a:lnTo>
                <a:lnTo>
                  <a:pt x="1801" y="365"/>
                </a:lnTo>
                <a:lnTo>
                  <a:pt x="1808" y="367"/>
                </a:lnTo>
                <a:lnTo>
                  <a:pt x="1810" y="377"/>
                </a:lnTo>
                <a:lnTo>
                  <a:pt x="1803" y="372"/>
                </a:lnTo>
                <a:lnTo>
                  <a:pt x="1796" y="371"/>
                </a:lnTo>
                <a:lnTo>
                  <a:pt x="1795" y="371"/>
                </a:lnTo>
                <a:lnTo>
                  <a:pt x="1795" y="371"/>
                </a:lnTo>
                <a:lnTo>
                  <a:pt x="1795" y="371"/>
                </a:lnTo>
                <a:lnTo>
                  <a:pt x="1790" y="363"/>
                </a:lnTo>
                <a:lnTo>
                  <a:pt x="1788" y="357"/>
                </a:lnTo>
                <a:lnTo>
                  <a:pt x="1787" y="352"/>
                </a:lnTo>
                <a:lnTo>
                  <a:pt x="1782" y="350"/>
                </a:lnTo>
                <a:lnTo>
                  <a:pt x="1781" y="348"/>
                </a:lnTo>
                <a:lnTo>
                  <a:pt x="1780" y="344"/>
                </a:lnTo>
                <a:lnTo>
                  <a:pt x="1780" y="341"/>
                </a:lnTo>
                <a:lnTo>
                  <a:pt x="1780" y="337"/>
                </a:lnTo>
                <a:lnTo>
                  <a:pt x="1777" y="346"/>
                </a:lnTo>
                <a:lnTo>
                  <a:pt x="1777" y="356"/>
                </a:lnTo>
                <a:lnTo>
                  <a:pt x="1780" y="358"/>
                </a:lnTo>
                <a:lnTo>
                  <a:pt x="1780" y="363"/>
                </a:lnTo>
                <a:lnTo>
                  <a:pt x="1777" y="360"/>
                </a:lnTo>
                <a:lnTo>
                  <a:pt x="1776" y="357"/>
                </a:lnTo>
                <a:lnTo>
                  <a:pt x="1773" y="348"/>
                </a:lnTo>
                <a:lnTo>
                  <a:pt x="1773" y="338"/>
                </a:lnTo>
                <a:lnTo>
                  <a:pt x="1776" y="327"/>
                </a:lnTo>
                <a:lnTo>
                  <a:pt x="1777" y="316"/>
                </a:lnTo>
                <a:lnTo>
                  <a:pt x="1777" y="303"/>
                </a:lnTo>
                <a:lnTo>
                  <a:pt x="1776" y="290"/>
                </a:lnTo>
                <a:lnTo>
                  <a:pt x="1775" y="288"/>
                </a:lnTo>
                <a:lnTo>
                  <a:pt x="1775" y="285"/>
                </a:lnTo>
                <a:lnTo>
                  <a:pt x="1771" y="283"/>
                </a:lnTo>
                <a:lnTo>
                  <a:pt x="1771" y="281"/>
                </a:lnTo>
                <a:lnTo>
                  <a:pt x="1770" y="280"/>
                </a:lnTo>
                <a:lnTo>
                  <a:pt x="1770" y="280"/>
                </a:lnTo>
                <a:lnTo>
                  <a:pt x="1771" y="280"/>
                </a:lnTo>
                <a:lnTo>
                  <a:pt x="1771" y="281"/>
                </a:lnTo>
                <a:lnTo>
                  <a:pt x="1774" y="281"/>
                </a:lnTo>
                <a:lnTo>
                  <a:pt x="1775" y="285"/>
                </a:lnTo>
                <a:lnTo>
                  <a:pt x="1781" y="280"/>
                </a:lnTo>
                <a:lnTo>
                  <a:pt x="1782" y="274"/>
                </a:lnTo>
                <a:lnTo>
                  <a:pt x="1777" y="260"/>
                </a:lnTo>
                <a:lnTo>
                  <a:pt x="1768" y="250"/>
                </a:lnTo>
                <a:lnTo>
                  <a:pt x="1763" y="251"/>
                </a:lnTo>
                <a:lnTo>
                  <a:pt x="1757" y="252"/>
                </a:lnTo>
                <a:lnTo>
                  <a:pt x="1750" y="252"/>
                </a:lnTo>
                <a:lnTo>
                  <a:pt x="1743" y="252"/>
                </a:lnTo>
                <a:lnTo>
                  <a:pt x="1737" y="250"/>
                </a:lnTo>
                <a:lnTo>
                  <a:pt x="1740" y="245"/>
                </a:lnTo>
                <a:lnTo>
                  <a:pt x="1741" y="244"/>
                </a:lnTo>
                <a:lnTo>
                  <a:pt x="1742" y="243"/>
                </a:lnTo>
                <a:lnTo>
                  <a:pt x="1741" y="240"/>
                </a:lnTo>
                <a:lnTo>
                  <a:pt x="1742" y="238"/>
                </a:lnTo>
                <a:lnTo>
                  <a:pt x="1741" y="240"/>
                </a:lnTo>
                <a:lnTo>
                  <a:pt x="1742" y="243"/>
                </a:lnTo>
                <a:lnTo>
                  <a:pt x="1748" y="247"/>
                </a:lnTo>
                <a:lnTo>
                  <a:pt x="1754" y="243"/>
                </a:lnTo>
                <a:lnTo>
                  <a:pt x="1762" y="244"/>
                </a:lnTo>
                <a:lnTo>
                  <a:pt x="1769" y="243"/>
                </a:lnTo>
                <a:lnTo>
                  <a:pt x="1771" y="245"/>
                </a:lnTo>
                <a:lnTo>
                  <a:pt x="1775" y="248"/>
                </a:lnTo>
                <a:lnTo>
                  <a:pt x="1781" y="257"/>
                </a:lnTo>
                <a:lnTo>
                  <a:pt x="1787" y="266"/>
                </a:lnTo>
                <a:lnTo>
                  <a:pt x="1788" y="269"/>
                </a:lnTo>
                <a:lnTo>
                  <a:pt x="1788" y="272"/>
                </a:lnTo>
                <a:lnTo>
                  <a:pt x="1788" y="280"/>
                </a:lnTo>
                <a:lnTo>
                  <a:pt x="1796" y="281"/>
                </a:lnTo>
                <a:lnTo>
                  <a:pt x="1797" y="276"/>
                </a:lnTo>
                <a:lnTo>
                  <a:pt x="1797" y="272"/>
                </a:lnTo>
                <a:lnTo>
                  <a:pt x="1799" y="259"/>
                </a:lnTo>
                <a:lnTo>
                  <a:pt x="1794" y="247"/>
                </a:lnTo>
                <a:lnTo>
                  <a:pt x="1791" y="251"/>
                </a:lnTo>
                <a:lnTo>
                  <a:pt x="1789" y="254"/>
                </a:lnTo>
                <a:lnTo>
                  <a:pt x="1789" y="257"/>
                </a:lnTo>
                <a:lnTo>
                  <a:pt x="1787" y="258"/>
                </a:lnTo>
                <a:lnTo>
                  <a:pt x="1787" y="258"/>
                </a:lnTo>
                <a:lnTo>
                  <a:pt x="1785" y="257"/>
                </a:lnTo>
                <a:lnTo>
                  <a:pt x="1787" y="254"/>
                </a:lnTo>
                <a:lnTo>
                  <a:pt x="1789" y="254"/>
                </a:lnTo>
                <a:lnTo>
                  <a:pt x="1789" y="240"/>
                </a:lnTo>
                <a:lnTo>
                  <a:pt x="1782" y="230"/>
                </a:lnTo>
                <a:lnTo>
                  <a:pt x="1780" y="225"/>
                </a:lnTo>
                <a:lnTo>
                  <a:pt x="1778" y="219"/>
                </a:lnTo>
                <a:lnTo>
                  <a:pt x="1776" y="215"/>
                </a:lnTo>
                <a:lnTo>
                  <a:pt x="1770" y="215"/>
                </a:lnTo>
                <a:lnTo>
                  <a:pt x="1764" y="212"/>
                </a:lnTo>
                <a:lnTo>
                  <a:pt x="1758" y="210"/>
                </a:lnTo>
                <a:lnTo>
                  <a:pt x="1757" y="209"/>
                </a:lnTo>
                <a:lnTo>
                  <a:pt x="1755" y="209"/>
                </a:lnTo>
                <a:lnTo>
                  <a:pt x="1746" y="209"/>
                </a:lnTo>
                <a:lnTo>
                  <a:pt x="1736" y="212"/>
                </a:lnTo>
                <a:lnTo>
                  <a:pt x="1734" y="213"/>
                </a:lnTo>
                <a:lnTo>
                  <a:pt x="1733" y="213"/>
                </a:lnTo>
                <a:lnTo>
                  <a:pt x="1732" y="211"/>
                </a:lnTo>
                <a:lnTo>
                  <a:pt x="1734" y="209"/>
                </a:lnTo>
                <a:lnTo>
                  <a:pt x="1736" y="203"/>
                </a:lnTo>
                <a:lnTo>
                  <a:pt x="1736" y="196"/>
                </a:lnTo>
                <a:lnTo>
                  <a:pt x="1733" y="202"/>
                </a:lnTo>
                <a:lnTo>
                  <a:pt x="1728" y="208"/>
                </a:lnTo>
                <a:lnTo>
                  <a:pt x="1726" y="211"/>
                </a:lnTo>
                <a:lnTo>
                  <a:pt x="1722" y="210"/>
                </a:lnTo>
                <a:lnTo>
                  <a:pt x="1721" y="206"/>
                </a:lnTo>
                <a:lnTo>
                  <a:pt x="1723" y="204"/>
                </a:lnTo>
                <a:lnTo>
                  <a:pt x="1727" y="202"/>
                </a:lnTo>
                <a:lnTo>
                  <a:pt x="1727" y="199"/>
                </a:lnTo>
                <a:lnTo>
                  <a:pt x="1723" y="198"/>
                </a:lnTo>
                <a:lnTo>
                  <a:pt x="1720" y="199"/>
                </a:lnTo>
                <a:lnTo>
                  <a:pt x="1720" y="201"/>
                </a:lnTo>
                <a:lnTo>
                  <a:pt x="1720" y="202"/>
                </a:lnTo>
                <a:lnTo>
                  <a:pt x="1720" y="202"/>
                </a:lnTo>
                <a:lnTo>
                  <a:pt x="1719" y="202"/>
                </a:lnTo>
                <a:lnTo>
                  <a:pt x="1720" y="201"/>
                </a:lnTo>
                <a:lnTo>
                  <a:pt x="1720" y="199"/>
                </a:lnTo>
                <a:lnTo>
                  <a:pt x="1720" y="194"/>
                </a:lnTo>
                <a:lnTo>
                  <a:pt x="1720" y="187"/>
                </a:lnTo>
                <a:lnTo>
                  <a:pt x="1732" y="181"/>
                </a:lnTo>
                <a:lnTo>
                  <a:pt x="1739" y="170"/>
                </a:lnTo>
                <a:lnTo>
                  <a:pt x="1747" y="163"/>
                </a:lnTo>
                <a:lnTo>
                  <a:pt x="1753" y="155"/>
                </a:lnTo>
                <a:lnTo>
                  <a:pt x="1753" y="153"/>
                </a:lnTo>
                <a:lnTo>
                  <a:pt x="1753" y="152"/>
                </a:lnTo>
                <a:lnTo>
                  <a:pt x="1753" y="152"/>
                </a:lnTo>
                <a:lnTo>
                  <a:pt x="1753" y="152"/>
                </a:lnTo>
                <a:lnTo>
                  <a:pt x="1756" y="152"/>
                </a:lnTo>
                <a:lnTo>
                  <a:pt x="1758" y="152"/>
                </a:lnTo>
                <a:lnTo>
                  <a:pt x="1758" y="152"/>
                </a:lnTo>
                <a:lnTo>
                  <a:pt x="1761" y="150"/>
                </a:lnTo>
                <a:lnTo>
                  <a:pt x="1763" y="148"/>
                </a:lnTo>
                <a:lnTo>
                  <a:pt x="1761" y="150"/>
                </a:lnTo>
                <a:lnTo>
                  <a:pt x="1758" y="152"/>
                </a:lnTo>
                <a:lnTo>
                  <a:pt x="1758" y="155"/>
                </a:lnTo>
                <a:lnTo>
                  <a:pt x="1763" y="156"/>
                </a:lnTo>
                <a:lnTo>
                  <a:pt x="1770" y="161"/>
                </a:lnTo>
                <a:lnTo>
                  <a:pt x="1769" y="171"/>
                </a:lnTo>
                <a:lnTo>
                  <a:pt x="1767" y="175"/>
                </a:lnTo>
                <a:lnTo>
                  <a:pt x="1768" y="180"/>
                </a:lnTo>
                <a:lnTo>
                  <a:pt x="1770" y="185"/>
                </a:lnTo>
                <a:lnTo>
                  <a:pt x="1777" y="184"/>
                </a:lnTo>
                <a:lnTo>
                  <a:pt x="1783" y="185"/>
                </a:lnTo>
                <a:lnTo>
                  <a:pt x="1785" y="192"/>
                </a:lnTo>
                <a:lnTo>
                  <a:pt x="1787" y="194"/>
                </a:lnTo>
                <a:lnTo>
                  <a:pt x="1788" y="194"/>
                </a:lnTo>
                <a:lnTo>
                  <a:pt x="1792" y="198"/>
                </a:lnTo>
                <a:lnTo>
                  <a:pt x="1794" y="205"/>
                </a:lnTo>
                <a:lnTo>
                  <a:pt x="1796" y="209"/>
                </a:lnTo>
                <a:lnTo>
                  <a:pt x="1802" y="211"/>
                </a:lnTo>
                <a:lnTo>
                  <a:pt x="1808" y="215"/>
                </a:lnTo>
                <a:lnTo>
                  <a:pt x="1810" y="218"/>
                </a:lnTo>
                <a:lnTo>
                  <a:pt x="1809" y="231"/>
                </a:lnTo>
                <a:lnTo>
                  <a:pt x="1806" y="244"/>
                </a:lnTo>
                <a:lnTo>
                  <a:pt x="1798" y="233"/>
                </a:lnTo>
                <a:lnTo>
                  <a:pt x="1787" y="226"/>
                </a:lnTo>
                <a:lnTo>
                  <a:pt x="1798" y="241"/>
                </a:lnTo>
                <a:lnTo>
                  <a:pt x="1808" y="260"/>
                </a:lnTo>
                <a:lnTo>
                  <a:pt x="1809" y="257"/>
                </a:lnTo>
                <a:lnTo>
                  <a:pt x="1809" y="254"/>
                </a:lnTo>
                <a:lnTo>
                  <a:pt x="1808" y="251"/>
                </a:lnTo>
                <a:lnTo>
                  <a:pt x="1810" y="247"/>
                </a:lnTo>
                <a:lnTo>
                  <a:pt x="1813" y="250"/>
                </a:lnTo>
                <a:lnTo>
                  <a:pt x="1817" y="254"/>
                </a:lnTo>
                <a:lnTo>
                  <a:pt x="1818" y="264"/>
                </a:lnTo>
                <a:lnTo>
                  <a:pt x="1823" y="272"/>
                </a:lnTo>
                <a:lnTo>
                  <a:pt x="1823" y="273"/>
                </a:lnTo>
                <a:lnTo>
                  <a:pt x="1822" y="275"/>
                </a:lnTo>
                <a:lnTo>
                  <a:pt x="1820" y="276"/>
                </a:lnTo>
                <a:lnTo>
                  <a:pt x="1820" y="279"/>
                </a:lnTo>
                <a:lnTo>
                  <a:pt x="1825" y="287"/>
                </a:lnTo>
                <a:lnTo>
                  <a:pt x="1830" y="296"/>
                </a:lnTo>
                <a:lnTo>
                  <a:pt x="1834" y="296"/>
                </a:lnTo>
                <a:lnTo>
                  <a:pt x="1842" y="296"/>
                </a:lnTo>
                <a:lnTo>
                  <a:pt x="1849" y="295"/>
                </a:lnTo>
                <a:lnTo>
                  <a:pt x="1856" y="295"/>
                </a:lnTo>
                <a:lnTo>
                  <a:pt x="1856" y="299"/>
                </a:lnTo>
                <a:lnTo>
                  <a:pt x="1852" y="301"/>
                </a:lnTo>
                <a:lnTo>
                  <a:pt x="1849" y="302"/>
                </a:lnTo>
                <a:lnTo>
                  <a:pt x="1849" y="306"/>
                </a:lnTo>
                <a:lnTo>
                  <a:pt x="1856" y="306"/>
                </a:lnTo>
                <a:lnTo>
                  <a:pt x="1863" y="304"/>
                </a:lnTo>
                <a:lnTo>
                  <a:pt x="1856" y="306"/>
                </a:lnTo>
                <a:lnTo>
                  <a:pt x="1849" y="306"/>
                </a:lnTo>
                <a:lnTo>
                  <a:pt x="1845" y="308"/>
                </a:lnTo>
                <a:lnTo>
                  <a:pt x="1845" y="311"/>
                </a:lnTo>
                <a:lnTo>
                  <a:pt x="1847" y="320"/>
                </a:lnTo>
                <a:lnTo>
                  <a:pt x="1840" y="322"/>
                </a:lnTo>
                <a:lnTo>
                  <a:pt x="1838" y="322"/>
                </a:lnTo>
                <a:lnTo>
                  <a:pt x="1836" y="322"/>
                </a:lnTo>
                <a:lnTo>
                  <a:pt x="1837" y="320"/>
                </a:lnTo>
                <a:lnTo>
                  <a:pt x="1840" y="316"/>
                </a:lnTo>
                <a:lnTo>
                  <a:pt x="1825" y="322"/>
                </a:lnTo>
                <a:lnTo>
                  <a:pt x="1809" y="323"/>
                </a:lnTo>
                <a:lnTo>
                  <a:pt x="1813" y="320"/>
                </a:lnTo>
                <a:lnTo>
                  <a:pt x="1820" y="318"/>
                </a:lnTo>
                <a:lnTo>
                  <a:pt x="1824" y="315"/>
                </a:lnTo>
                <a:lnTo>
                  <a:pt x="1827" y="313"/>
                </a:lnTo>
                <a:lnTo>
                  <a:pt x="1824" y="310"/>
                </a:lnTo>
                <a:lnTo>
                  <a:pt x="1820" y="311"/>
                </a:lnTo>
                <a:lnTo>
                  <a:pt x="1817" y="311"/>
                </a:lnTo>
                <a:lnTo>
                  <a:pt x="1812" y="311"/>
                </a:lnTo>
                <a:lnTo>
                  <a:pt x="1812" y="313"/>
                </a:lnTo>
                <a:lnTo>
                  <a:pt x="1811" y="313"/>
                </a:lnTo>
                <a:lnTo>
                  <a:pt x="1812" y="311"/>
                </a:lnTo>
                <a:lnTo>
                  <a:pt x="1812" y="311"/>
                </a:lnTo>
                <a:lnTo>
                  <a:pt x="1813" y="309"/>
                </a:lnTo>
                <a:lnTo>
                  <a:pt x="1815" y="308"/>
                </a:lnTo>
                <a:lnTo>
                  <a:pt x="1823" y="302"/>
                </a:lnTo>
                <a:lnTo>
                  <a:pt x="1820" y="292"/>
                </a:lnTo>
                <a:lnTo>
                  <a:pt x="1815" y="283"/>
                </a:lnTo>
                <a:lnTo>
                  <a:pt x="1808" y="288"/>
                </a:lnTo>
                <a:lnTo>
                  <a:pt x="1806" y="288"/>
                </a:lnTo>
                <a:lnTo>
                  <a:pt x="1805" y="288"/>
                </a:lnTo>
                <a:lnTo>
                  <a:pt x="1805" y="287"/>
                </a:lnTo>
                <a:lnTo>
                  <a:pt x="1805" y="286"/>
                </a:lnTo>
                <a:lnTo>
                  <a:pt x="1806" y="280"/>
                </a:lnTo>
                <a:lnTo>
                  <a:pt x="1805" y="274"/>
                </a:lnTo>
                <a:lnTo>
                  <a:pt x="1801" y="276"/>
                </a:lnTo>
                <a:lnTo>
                  <a:pt x="1796" y="281"/>
                </a:lnTo>
                <a:lnTo>
                  <a:pt x="1796" y="281"/>
                </a:lnTo>
                <a:lnTo>
                  <a:pt x="1796" y="288"/>
                </a:lnTo>
                <a:lnTo>
                  <a:pt x="1803" y="293"/>
                </a:lnTo>
                <a:lnTo>
                  <a:pt x="1804" y="297"/>
                </a:lnTo>
                <a:lnTo>
                  <a:pt x="1804" y="304"/>
                </a:lnTo>
                <a:lnTo>
                  <a:pt x="1802" y="301"/>
                </a:lnTo>
                <a:lnTo>
                  <a:pt x="1799" y="299"/>
                </a:lnTo>
                <a:lnTo>
                  <a:pt x="1796" y="301"/>
                </a:lnTo>
                <a:lnTo>
                  <a:pt x="1796" y="307"/>
                </a:lnTo>
                <a:lnTo>
                  <a:pt x="1785" y="299"/>
                </a:lnTo>
                <a:lnTo>
                  <a:pt x="1776" y="290"/>
                </a:lnTo>
                <a:lnTo>
                  <a:pt x="1777" y="303"/>
                </a:lnTo>
                <a:lnTo>
                  <a:pt x="1777" y="316"/>
                </a:lnTo>
                <a:lnTo>
                  <a:pt x="1780" y="317"/>
                </a:lnTo>
                <a:lnTo>
                  <a:pt x="1780" y="321"/>
                </a:lnTo>
                <a:lnTo>
                  <a:pt x="1781" y="331"/>
                </a:lnTo>
                <a:lnTo>
                  <a:pt x="1790" y="337"/>
                </a:lnTo>
                <a:lnTo>
                  <a:pt x="1794" y="323"/>
                </a:lnTo>
                <a:lnTo>
                  <a:pt x="1791" y="309"/>
                </a:lnTo>
                <a:lnTo>
                  <a:pt x="1797" y="321"/>
                </a:lnTo>
                <a:lnTo>
                  <a:pt x="1801" y="332"/>
                </a:lnTo>
                <a:lnTo>
                  <a:pt x="1810" y="328"/>
                </a:lnTo>
                <a:lnTo>
                  <a:pt x="1822" y="330"/>
                </a:lnTo>
                <a:lnTo>
                  <a:pt x="1824" y="329"/>
                </a:lnTo>
                <a:lnTo>
                  <a:pt x="1826" y="327"/>
                </a:lnTo>
                <a:lnTo>
                  <a:pt x="1824" y="329"/>
                </a:lnTo>
                <a:lnTo>
                  <a:pt x="1822" y="330"/>
                </a:lnTo>
                <a:lnTo>
                  <a:pt x="1826" y="332"/>
                </a:lnTo>
                <a:lnTo>
                  <a:pt x="1831" y="335"/>
                </a:lnTo>
                <a:lnTo>
                  <a:pt x="1832" y="339"/>
                </a:lnTo>
                <a:lnTo>
                  <a:pt x="1827" y="341"/>
                </a:lnTo>
                <a:lnTo>
                  <a:pt x="1820" y="341"/>
                </a:lnTo>
                <a:lnTo>
                  <a:pt x="1812" y="341"/>
                </a:lnTo>
                <a:lnTo>
                  <a:pt x="1812" y="341"/>
                </a:lnTo>
                <a:lnTo>
                  <a:pt x="1811" y="339"/>
                </a:lnTo>
                <a:lnTo>
                  <a:pt x="1810" y="341"/>
                </a:lnTo>
                <a:lnTo>
                  <a:pt x="1808" y="344"/>
                </a:lnTo>
                <a:lnTo>
                  <a:pt x="1809" y="349"/>
                </a:lnTo>
                <a:lnTo>
                  <a:pt x="1805" y="349"/>
                </a:lnTo>
                <a:lnTo>
                  <a:pt x="1801" y="348"/>
                </a:lnTo>
                <a:lnTo>
                  <a:pt x="1809" y="353"/>
                </a:lnTo>
                <a:lnTo>
                  <a:pt x="1818" y="357"/>
                </a:lnTo>
                <a:lnTo>
                  <a:pt x="1818" y="357"/>
                </a:lnTo>
                <a:lnTo>
                  <a:pt x="1818" y="357"/>
                </a:lnTo>
                <a:lnTo>
                  <a:pt x="1819" y="357"/>
                </a:lnTo>
                <a:lnTo>
                  <a:pt x="1818" y="357"/>
                </a:lnTo>
                <a:lnTo>
                  <a:pt x="1818" y="357"/>
                </a:lnTo>
                <a:lnTo>
                  <a:pt x="1817" y="353"/>
                </a:lnTo>
                <a:lnTo>
                  <a:pt x="1816" y="351"/>
                </a:lnTo>
                <a:lnTo>
                  <a:pt x="1819" y="349"/>
                </a:lnTo>
                <a:lnTo>
                  <a:pt x="1822" y="345"/>
                </a:lnTo>
                <a:lnTo>
                  <a:pt x="1829" y="344"/>
                </a:lnTo>
                <a:lnTo>
                  <a:pt x="1836" y="344"/>
                </a:lnTo>
                <a:lnTo>
                  <a:pt x="1838" y="351"/>
                </a:lnTo>
                <a:lnTo>
                  <a:pt x="1840" y="359"/>
                </a:lnTo>
                <a:lnTo>
                  <a:pt x="1844" y="363"/>
                </a:lnTo>
                <a:lnTo>
                  <a:pt x="1850" y="363"/>
                </a:lnTo>
                <a:lnTo>
                  <a:pt x="1853" y="364"/>
                </a:lnTo>
                <a:lnTo>
                  <a:pt x="1856" y="358"/>
                </a:lnTo>
                <a:lnTo>
                  <a:pt x="1858" y="357"/>
                </a:lnTo>
                <a:lnTo>
                  <a:pt x="1861" y="355"/>
                </a:lnTo>
                <a:lnTo>
                  <a:pt x="1864" y="351"/>
                </a:lnTo>
                <a:lnTo>
                  <a:pt x="1868" y="349"/>
                </a:lnTo>
                <a:lnTo>
                  <a:pt x="1868" y="348"/>
                </a:lnTo>
                <a:lnTo>
                  <a:pt x="1868" y="345"/>
                </a:lnTo>
                <a:lnTo>
                  <a:pt x="1868" y="345"/>
                </a:lnTo>
                <a:lnTo>
                  <a:pt x="1868" y="345"/>
                </a:lnTo>
                <a:lnTo>
                  <a:pt x="1868" y="345"/>
                </a:lnTo>
                <a:lnTo>
                  <a:pt x="1868" y="345"/>
                </a:lnTo>
                <a:lnTo>
                  <a:pt x="1868" y="348"/>
                </a:lnTo>
                <a:lnTo>
                  <a:pt x="1868" y="349"/>
                </a:lnTo>
                <a:lnTo>
                  <a:pt x="1870" y="351"/>
                </a:lnTo>
                <a:lnTo>
                  <a:pt x="1870" y="355"/>
                </a:lnTo>
                <a:lnTo>
                  <a:pt x="1871" y="358"/>
                </a:lnTo>
                <a:lnTo>
                  <a:pt x="1872" y="363"/>
                </a:lnTo>
                <a:lnTo>
                  <a:pt x="1875" y="362"/>
                </a:lnTo>
                <a:lnTo>
                  <a:pt x="1877" y="363"/>
                </a:lnTo>
                <a:lnTo>
                  <a:pt x="1875" y="362"/>
                </a:lnTo>
                <a:lnTo>
                  <a:pt x="1872" y="363"/>
                </a:lnTo>
                <a:lnTo>
                  <a:pt x="1872" y="367"/>
                </a:lnTo>
                <a:lnTo>
                  <a:pt x="1867" y="371"/>
                </a:lnTo>
                <a:lnTo>
                  <a:pt x="1867" y="372"/>
                </a:lnTo>
                <a:lnTo>
                  <a:pt x="1867" y="372"/>
                </a:lnTo>
                <a:lnTo>
                  <a:pt x="1867" y="372"/>
                </a:lnTo>
                <a:lnTo>
                  <a:pt x="1867" y="371"/>
                </a:lnTo>
                <a:lnTo>
                  <a:pt x="1864" y="371"/>
                </a:lnTo>
                <a:lnTo>
                  <a:pt x="1860" y="373"/>
                </a:lnTo>
                <a:lnTo>
                  <a:pt x="1849" y="376"/>
                </a:lnTo>
                <a:lnTo>
                  <a:pt x="1838" y="372"/>
                </a:lnTo>
                <a:lnTo>
                  <a:pt x="1830" y="370"/>
                </a:lnTo>
                <a:lnTo>
                  <a:pt x="1822" y="365"/>
                </a:lnTo>
                <a:lnTo>
                  <a:pt x="1817" y="363"/>
                </a:lnTo>
                <a:lnTo>
                  <a:pt x="1812" y="362"/>
                </a:lnTo>
                <a:lnTo>
                  <a:pt x="1812" y="362"/>
                </a:lnTo>
                <a:close/>
                <a:moveTo>
                  <a:pt x="1809" y="394"/>
                </a:moveTo>
                <a:lnTo>
                  <a:pt x="1809" y="391"/>
                </a:lnTo>
                <a:lnTo>
                  <a:pt x="1811" y="390"/>
                </a:lnTo>
                <a:lnTo>
                  <a:pt x="1809" y="391"/>
                </a:lnTo>
                <a:lnTo>
                  <a:pt x="1809" y="394"/>
                </a:lnTo>
                <a:close/>
                <a:moveTo>
                  <a:pt x="1768" y="276"/>
                </a:moveTo>
                <a:lnTo>
                  <a:pt x="1768" y="276"/>
                </a:lnTo>
                <a:lnTo>
                  <a:pt x="1769" y="276"/>
                </a:lnTo>
                <a:lnTo>
                  <a:pt x="1768" y="276"/>
                </a:lnTo>
                <a:close/>
                <a:moveTo>
                  <a:pt x="1769" y="325"/>
                </a:moveTo>
                <a:lnTo>
                  <a:pt x="1769" y="329"/>
                </a:lnTo>
                <a:lnTo>
                  <a:pt x="1769" y="334"/>
                </a:lnTo>
                <a:lnTo>
                  <a:pt x="1769" y="342"/>
                </a:lnTo>
                <a:lnTo>
                  <a:pt x="1763" y="350"/>
                </a:lnTo>
                <a:lnTo>
                  <a:pt x="1763" y="349"/>
                </a:lnTo>
                <a:lnTo>
                  <a:pt x="1763" y="348"/>
                </a:lnTo>
                <a:lnTo>
                  <a:pt x="1762" y="351"/>
                </a:lnTo>
                <a:lnTo>
                  <a:pt x="1762" y="353"/>
                </a:lnTo>
                <a:lnTo>
                  <a:pt x="1762" y="351"/>
                </a:lnTo>
                <a:lnTo>
                  <a:pt x="1763" y="348"/>
                </a:lnTo>
                <a:lnTo>
                  <a:pt x="1755" y="345"/>
                </a:lnTo>
                <a:lnTo>
                  <a:pt x="1744" y="350"/>
                </a:lnTo>
                <a:lnTo>
                  <a:pt x="1747" y="337"/>
                </a:lnTo>
                <a:lnTo>
                  <a:pt x="1753" y="328"/>
                </a:lnTo>
                <a:lnTo>
                  <a:pt x="1755" y="332"/>
                </a:lnTo>
                <a:lnTo>
                  <a:pt x="1760" y="330"/>
                </a:lnTo>
                <a:lnTo>
                  <a:pt x="1764" y="328"/>
                </a:lnTo>
                <a:lnTo>
                  <a:pt x="1769" y="325"/>
                </a:lnTo>
                <a:close/>
                <a:moveTo>
                  <a:pt x="1733" y="220"/>
                </a:moveTo>
                <a:lnTo>
                  <a:pt x="1734" y="219"/>
                </a:lnTo>
                <a:lnTo>
                  <a:pt x="1735" y="219"/>
                </a:lnTo>
                <a:lnTo>
                  <a:pt x="1736" y="220"/>
                </a:lnTo>
                <a:lnTo>
                  <a:pt x="1737" y="220"/>
                </a:lnTo>
                <a:lnTo>
                  <a:pt x="1736" y="222"/>
                </a:lnTo>
                <a:lnTo>
                  <a:pt x="1735" y="222"/>
                </a:lnTo>
                <a:lnTo>
                  <a:pt x="1734" y="222"/>
                </a:lnTo>
                <a:lnTo>
                  <a:pt x="1733" y="220"/>
                </a:lnTo>
                <a:close/>
                <a:moveTo>
                  <a:pt x="1743" y="295"/>
                </a:moveTo>
                <a:lnTo>
                  <a:pt x="1747" y="296"/>
                </a:lnTo>
                <a:lnTo>
                  <a:pt x="1747" y="296"/>
                </a:lnTo>
                <a:lnTo>
                  <a:pt x="1743" y="306"/>
                </a:lnTo>
                <a:lnTo>
                  <a:pt x="1743" y="315"/>
                </a:lnTo>
                <a:lnTo>
                  <a:pt x="1742" y="323"/>
                </a:lnTo>
                <a:lnTo>
                  <a:pt x="1739" y="329"/>
                </a:lnTo>
                <a:lnTo>
                  <a:pt x="1737" y="334"/>
                </a:lnTo>
                <a:lnTo>
                  <a:pt x="1736" y="338"/>
                </a:lnTo>
                <a:lnTo>
                  <a:pt x="1734" y="331"/>
                </a:lnTo>
                <a:lnTo>
                  <a:pt x="1732" y="327"/>
                </a:lnTo>
                <a:lnTo>
                  <a:pt x="1735" y="310"/>
                </a:lnTo>
                <a:lnTo>
                  <a:pt x="1743" y="295"/>
                </a:lnTo>
                <a:close/>
                <a:moveTo>
                  <a:pt x="1804" y="481"/>
                </a:moveTo>
                <a:lnTo>
                  <a:pt x="1805" y="478"/>
                </a:lnTo>
                <a:lnTo>
                  <a:pt x="1805" y="474"/>
                </a:lnTo>
                <a:lnTo>
                  <a:pt x="1792" y="471"/>
                </a:lnTo>
                <a:lnTo>
                  <a:pt x="1788" y="459"/>
                </a:lnTo>
                <a:lnTo>
                  <a:pt x="1787" y="457"/>
                </a:lnTo>
                <a:lnTo>
                  <a:pt x="1785" y="457"/>
                </a:lnTo>
                <a:lnTo>
                  <a:pt x="1787" y="456"/>
                </a:lnTo>
                <a:lnTo>
                  <a:pt x="1788" y="455"/>
                </a:lnTo>
                <a:lnTo>
                  <a:pt x="1791" y="453"/>
                </a:lnTo>
                <a:lnTo>
                  <a:pt x="1792" y="449"/>
                </a:lnTo>
                <a:lnTo>
                  <a:pt x="1791" y="444"/>
                </a:lnTo>
                <a:lnTo>
                  <a:pt x="1788" y="442"/>
                </a:lnTo>
                <a:lnTo>
                  <a:pt x="1784" y="444"/>
                </a:lnTo>
                <a:lnTo>
                  <a:pt x="1783" y="448"/>
                </a:lnTo>
                <a:lnTo>
                  <a:pt x="1782" y="448"/>
                </a:lnTo>
                <a:lnTo>
                  <a:pt x="1780" y="448"/>
                </a:lnTo>
                <a:lnTo>
                  <a:pt x="1777" y="447"/>
                </a:lnTo>
                <a:lnTo>
                  <a:pt x="1775" y="447"/>
                </a:lnTo>
                <a:lnTo>
                  <a:pt x="1775" y="449"/>
                </a:lnTo>
                <a:lnTo>
                  <a:pt x="1775" y="450"/>
                </a:lnTo>
                <a:lnTo>
                  <a:pt x="1775" y="449"/>
                </a:lnTo>
                <a:lnTo>
                  <a:pt x="1775" y="447"/>
                </a:lnTo>
                <a:lnTo>
                  <a:pt x="1775" y="444"/>
                </a:lnTo>
                <a:lnTo>
                  <a:pt x="1775" y="443"/>
                </a:lnTo>
                <a:lnTo>
                  <a:pt x="1777" y="442"/>
                </a:lnTo>
                <a:lnTo>
                  <a:pt x="1777" y="439"/>
                </a:lnTo>
                <a:lnTo>
                  <a:pt x="1775" y="421"/>
                </a:lnTo>
                <a:lnTo>
                  <a:pt x="1769" y="405"/>
                </a:lnTo>
                <a:lnTo>
                  <a:pt x="1769" y="413"/>
                </a:lnTo>
                <a:lnTo>
                  <a:pt x="1769" y="420"/>
                </a:lnTo>
                <a:lnTo>
                  <a:pt x="1768" y="427"/>
                </a:lnTo>
                <a:lnTo>
                  <a:pt x="1768" y="434"/>
                </a:lnTo>
                <a:lnTo>
                  <a:pt x="1770" y="448"/>
                </a:lnTo>
                <a:lnTo>
                  <a:pt x="1770" y="462"/>
                </a:lnTo>
                <a:lnTo>
                  <a:pt x="1775" y="464"/>
                </a:lnTo>
                <a:lnTo>
                  <a:pt x="1781" y="464"/>
                </a:lnTo>
                <a:lnTo>
                  <a:pt x="1784" y="466"/>
                </a:lnTo>
                <a:lnTo>
                  <a:pt x="1784" y="469"/>
                </a:lnTo>
                <a:lnTo>
                  <a:pt x="1782" y="471"/>
                </a:lnTo>
                <a:lnTo>
                  <a:pt x="1781" y="476"/>
                </a:lnTo>
                <a:lnTo>
                  <a:pt x="1778" y="480"/>
                </a:lnTo>
                <a:lnTo>
                  <a:pt x="1775" y="481"/>
                </a:lnTo>
                <a:lnTo>
                  <a:pt x="1774" y="482"/>
                </a:lnTo>
                <a:lnTo>
                  <a:pt x="1774" y="482"/>
                </a:lnTo>
                <a:lnTo>
                  <a:pt x="1774" y="482"/>
                </a:lnTo>
                <a:lnTo>
                  <a:pt x="1775" y="481"/>
                </a:lnTo>
                <a:lnTo>
                  <a:pt x="1773" y="481"/>
                </a:lnTo>
                <a:lnTo>
                  <a:pt x="1771" y="481"/>
                </a:lnTo>
                <a:lnTo>
                  <a:pt x="1768" y="481"/>
                </a:lnTo>
                <a:lnTo>
                  <a:pt x="1764" y="481"/>
                </a:lnTo>
                <a:lnTo>
                  <a:pt x="1768" y="481"/>
                </a:lnTo>
                <a:lnTo>
                  <a:pt x="1771" y="481"/>
                </a:lnTo>
                <a:lnTo>
                  <a:pt x="1769" y="473"/>
                </a:lnTo>
                <a:lnTo>
                  <a:pt x="1769" y="463"/>
                </a:lnTo>
                <a:lnTo>
                  <a:pt x="1767" y="462"/>
                </a:lnTo>
                <a:lnTo>
                  <a:pt x="1767" y="459"/>
                </a:lnTo>
                <a:lnTo>
                  <a:pt x="1768" y="453"/>
                </a:lnTo>
                <a:lnTo>
                  <a:pt x="1767" y="448"/>
                </a:lnTo>
                <a:lnTo>
                  <a:pt x="1760" y="416"/>
                </a:lnTo>
                <a:lnTo>
                  <a:pt x="1758" y="384"/>
                </a:lnTo>
                <a:lnTo>
                  <a:pt x="1754" y="391"/>
                </a:lnTo>
                <a:lnTo>
                  <a:pt x="1746" y="390"/>
                </a:lnTo>
                <a:lnTo>
                  <a:pt x="1743" y="390"/>
                </a:lnTo>
                <a:lnTo>
                  <a:pt x="1743" y="392"/>
                </a:lnTo>
                <a:lnTo>
                  <a:pt x="1742" y="402"/>
                </a:lnTo>
                <a:lnTo>
                  <a:pt x="1742" y="414"/>
                </a:lnTo>
                <a:lnTo>
                  <a:pt x="1742" y="422"/>
                </a:lnTo>
                <a:lnTo>
                  <a:pt x="1742" y="430"/>
                </a:lnTo>
                <a:lnTo>
                  <a:pt x="1741" y="435"/>
                </a:lnTo>
                <a:lnTo>
                  <a:pt x="1741" y="441"/>
                </a:lnTo>
                <a:lnTo>
                  <a:pt x="1744" y="452"/>
                </a:lnTo>
                <a:lnTo>
                  <a:pt x="1748" y="463"/>
                </a:lnTo>
                <a:lnTo>
                  <a:pt x="1749" y="467"/>
                </a:lnTo>
                <a:lnTo>
                  <a:pt x="1753" y="469"/>
                </a:lnTo>
                <a:lnTo>
                  <a:pt x="1753" y="470"/>
                </a:lnTo>
                <a:lnTo>
                  <a:pt x="1753" y="473"/>
                </a:lnTo>
                <a:lnTo>
                  <a:pt x="1751" y="474"/>
                </a:lnTo>
                <a:lnTo>
                  <a:pt x="1751" y="476"/>
                </a:lnTo>
                <a:lnTo>
                  <a:pt x="1750" y="489"/>
                </a:lnTo>
                <a:lnTo>
                  <a:pt x="1754" y="502"/>
                </a:lnTo>
                <a:lnTo>
                  <a:pt x="1755" y="508"/>
                </a:lnTo>
                <a:lnTo>
                  <a:pt x="1757" y="513"/>
                </a:lnTo>
                <a:lnTo>
                  <a:pt x="1757" y="515"/>
                </a:lnTo>
                <a:lnTo>
                  <a:pt x="1757" y="515"/>
                </a:lnTo>
                <a:lnTo>
                  <a:pt x="1757" y="515"/>
                </a:lnTo>
                <a:lnTo>
                  <a:pt x="1757" y="513"/>
                </a:lnTo>
                <a:lnTo>
                  <a:pt x="1751" y="509"/>
                </a:lnTo>
                <a:lnTo>
                  <a:pt x="1748" y="503"/>
                </a:lnTo>
                <a:lnTo>
                  <a:pt x="1744" y="497"/>
                </a:lnTo>
                <a:lnTo>
                  <a:pt x="1742" y="492"/>
                </a:lnTo>
                <a:lnTo>
                  <a:pt x="1740" y="491"/>
                </a:lnTo>
                <a:lnTo>
                  <a:pt x="1737" y="489"/>
                </a:lnTo>
                <a:lnTo>
                  <a:pt x="1736" y="484"/>
                </a:lnTo>
                <a:lnTo>
                  <a:pt x="1732" y="481"/>
                </a:lnTo>
                <a:lnTo>
                  <a:pt x="1732" y="478"/>
                </a:lnTo>
                <a:lnTo>
                  <a:pt x="1732" y="476"/>
                </a:lnTo>
                <a:lnTo>
                  <a:pt x="1732" y="464"/>
                </a:lnTo>
                <a:lnTo>
                  <a:pt x="1732" y="454"/>
                </a:lnTo>
                <a:lnTo>
                  <a:pt x="1732" y="443"/>
                </a:lnTo>
                <a:lnTo>
                  <a:pt x="1732" y="433"/>
                </a:lnTo>
                <a:lnTo>
                  <a:pt x="1735" y="429"/>
                </a:lnTo>
                <a:lnTo>
                  <a:pt x="1735" y="425"/>
                </a:lnTo>
                <a:lnTo>
                  <a:pt x="1736" y="406"/>
                </a:lnTo>
                <a:lnTo>
                  <a:pt x="1737" y="388"/>
                </a:lnTo>
                <a:lnTo>
                  <a:pt x="1742" y="380"/>
                </a:lnTo>
                <a:lnTo>
                  <a:pt x="1742" y="371"/>
                </a:lnTo>
                <a:lnTo>
                  <a:pt x="1744" y="376"/>
                </a:lnTo>
                <a:lnTo>
                  <a:pt x="1748" y="378"/>
                </a:lnTo>
                <a:lnTo>
                  <a:pt x="1754" y="374"/>
                </a:lnTo>
                <a:lnTo>
                  <a:pt x="1756" y="369"/>
                </a:lnTo>
                <a:lnTo>
                  <a:pt x="1757" y="365"/>
                </a:lnTo>
                <a:lnTo>
                  <a:pt x="1758" y="362"/>
                </a:lnTo>
                <a:lnTo>
                  <a:pt x="1758" y="372"/>
                </a:lnTo>
                <a:lnTo>
                  <a:pt x="1758" y="383"/>
                </a:lnTo>
                <a:lnTo>
                  <a:pt x="1761" y="384"/>
                </a:lnTo>
                <a:lnTo>
                  <a:pt x="1762" y="386"/>
                </a:lnTo>
                <a:lnTo>
                  <a:pt x="1762" y="387"/>
                </a:lnTo>
                <a:lnTo>
                  <a:pt x="1763" y="388"/>
                </a:lnTo>
                <a:lnTo>
                  <a:pt x="1763" y="387"/>
                </a:lnTo>
                <a:lnTo>
                  <a:pt x="1763" y="387"/>
                </a:lnTo>
                <a:lnTo>
                  <a:pt x="1764" y="383"/>
                </a:lnTo>
                <a:lnTo>
                  <a:pt x="1768" y="381"/>
                </a:lnTo>
                <a:lnTo>
                  <a:pt x="1773" y="384"/>
                </a:lnTo>
                <a:lnTo>
                  <a:pt x="1775" y="387"/>
                </a:lnTo>
                <a:lnTo>
                  <a:pt x="1780" y="394"/>
                </a:lnTo>
                <a:lnTo>
                  <a:pt x="1788" y="393"/>
                </a:lnTo>
                <a:lnTo>
                  <a:pt x="1783" y="390"/>
                </a:lnTo>
                <a:lnTo>
                  <a:pt x="1780" y="385"/>
                </a:lnTo>
                <a:lnTo>
                  <a:pt x="1788" y="388"/>
                </a:lnTo>
                <a:lnTo>
                  <a:pt x="1792" y="394"/>
                </a:lnTo>
                <a:lnTo>
                  <a:pt x="1792" y="397"/>
                </a:lnTo>
                <a:lnTo>
                  <a:pt x="1791" y="398"/>
                </a:lnTo>
                <a:lnTo>
                  <a:pt x="1785" y="399"/>
                </a:lnTo>
                <a:lnTo>
                  <a:pt x="1785" y="405"/>
                </a:lnTo>
                <a:lnTo>
                  <a:pt x="1785" y="405"/>
                </a:lnTo>
                <a:lnTo>
                  <a:pt x="1785" y="405"/>
                </a:lnTo>
                <a:lnTo>
                  <a:pt x="1785" y="407"/>
                </a:lnTo>
                <a:lnTo>
                  <a:pt x="1788" y="408"/>
                </a:lnTo>
                <a:lnTo>
                  <a:pt x="1795" y="413"/>
                </a:lnTo>
                <a:lnTo>
                  <a:pt x="1795" y="421"/>
                </a:lnTo>
                <a:lnTo>
                  <a:pt x="1796" y="422"/>
                </a:lnTo>
                <a:lnTo>
                  <a:pt x="1796" y="423"/>
                </a:lnTo>
                <a:lnTo>
                  <a:pt x="1799" y="423"/>
                </a:lnTo>
                <a:lnTo>
                  <a:pt x="1801" y="426"/>
                </a:lnTo>
                <a:lnTo>
                  <a:pt x="1799" y="427"/>
                </a:lnTo>
                <a:lnTo>
                  <a:pt x="1797" y="427"/>
                </a:lnTo>
                <a:lnTo>
                  <a:pt x="1796" y="425"/>
                </a:lnTo>
                <a:lnTo>
                  <a:pt x="1796" y="423"/>
                </a:lnTo>
                <a:lnTo>
                  <a:pt x="1796" y="422"/>
                </a:lnTo>
                <a:lnTo>
                  <a:pt x="1795" y="421"/>
                </a:lnTo>
                <a:lnTo>
                  <a:pt x="1791" y="419"/>
                </a:lnTo>
                <a:lnTo>
                  <a:pt x="1790" y="416"/>
                </a:lnTo>
                <a:lnTo>
                  <a:pt x="1785" y="415"/>
                </a:lnTo>
                <a:lnTo>
                  <a:pt x="1787" y="419"/>
                </a:lnTo>
                <a:lnTo>
                  <a:pt x="1789" y="426"/>
                </a:lnTo>
                <a:lnTo>
                  <a:pt x="1796" y="428"/>
                </a:lnTo>
                <a:lnTo>
                  <a:pt x="1796" y="429"/>
                </a:lnTo>
                <a:lnTo>
                  <a:pt x="1796" y="429"/>
                </a:lnTo>
                <a:lnTo>
                  <a:pt x="1796" y="429"/>
                </a:lnTo>
                <a:lnTo>
                  <a:pt x="1796" y="430"/>
                </a:lnTo>
                <a:lnTo>
                  <a:pt x="1802" y="429"/>
                </a:lnTo>
                <a:lnTo>
                  <a:pt x="1806" y="427"/>
                </a:lnTo>
                <a:lnTo>
                  <a:pt x="1802" y="429"/>
                </a:lnTo>
                <a:lnTo>
                  <a:pt x="1796" y="430"/>
                </a:lnTo>
                <a:lnTo>
                  <a:pt x="1794" y="432"/>
                </a:lnTo>
                <a:lnTo>
                  <a:pt x="1791" y="433"/>
                </a:lnTo>
                <a:lnTo>
                  <a:pt x="1789" y="433"/>
                </a:lnTo>
                <a:lnTo>
                  <a:pt x="1788" y="435"/>
                </a:lnTo>
                <a:lnTo>
                  <a:pt x="1789" y="437"/>
                </a:lnTo>
                <a:lnTo>
                  <a:pt x="1791" y="439"/>
                </a:lnTo>
                <a:lnTo>
                  <a:pt x="1792" y="441"/>
                </a:lnTo>
                <a:lnTo>
                  <a:pt x="1795" y="443"/>
                </a:lnTo>
                <a:lnTo>
                  <a:pt x="1799" y="449"/>
                </a:lnTo>
                <a:lnTo>
                  <a:pt x="1802" y="454"/>
                </a:lnTo>
                <a:lnTo>
                  <a:pt x="1803" y="464"/>
                </a:lnTo>
                <a:lnTo>
                  <a:pt x="1808" y="474"/>
                </a:lnTo>
                <a:lnTo>
                  <a:pt x="1806" y="474"/>
                </a:lnTo>
                <a:lnTo>
                  <a:pt x="1805" y="474"/>
                </a:lnTo>
                <a:lnTo>
                  <a:pt x="1805" y="478"/>
                </a:lnTo>
                <a:lnTo>
                  <a:pt x="1804" y="481"/>
                </a:lnTo>
                <a:close/>
                <a:moveTo>
                  <a:pt x="1768" y="511"/>
                </a:moveTo>
                <a:lnTo>
                  <a:pt x="1762" y="506"/>
                </a:lnTo>
                <a:lnTo>
                  <a:pt x="1760" y="499"/>
                </a:lnTo>
                <a:lnTo>
                  <a:pt x="1761" y="497"/>
                </a:lnTo>
                <a:lnTo>
                  <a:pt x="1764" y="497"/>
                </a:lnTo>
                <a:lnTo>
                  <a:pt x="1770" y="501"/>
                </a:lnTo>
                <a:lnTo>
                  <a:pt x="1771" y="508"/>
                </a:lnTo>
                <a:lnTo>
                  <a:pt x="1770" y="511"/>
                </a:lnTo>
                <a:lnTo>
                  <a:pt x="1768" y="511"/>
                </a:lnTo>
                <a:close/>
                <a:moveTo>
                  <a:pt x="1760" y="450"/>
                </a:moveTo>
                <a:lnTo>
                  <a:pt x="1762" y="459"/>
                </a:lnTo>
                <a:lnTo>
                  <a:pt x="1757" y="464"/>
                </a:lnTo>
                <a:lnTo>
                  <a:pt x="1756" y="464"/>
                </a:lnTo>
                <a:lnTo>
                  <a:pt x="1755" y="464"/>
                </a:lnTo>
                <a:lnTo>
                  <a:pt x="1753" y="448"/>
                </a:lnTo>
                <a:lnTo>
                  <a:pt x="1750" y="432"/>
                </a:lnTo>
                <a:lnTo>
                  <a:pt x="1749" y="414"/>
                </a:lnTo>
                <a:lnTo>
                  <a:pt x="1751" y="397"/>
                </a:lnTo>
                <a:lnTo>
                  <a:pt x="1756" y="416"/>
                </a:lnTo>
                <a:lnTo>
                  <a:pt x="1756" y="437"/>
                </a:lnTo>
                <a:lnTo>
                  <a:pt x="1757" y="444"/>
                </a:lnTo>
                <a:lnTo>
                  <a:pt x="1760" y="450"/>
                </a:lnTo>
                <a:close/>
                <a:moveTo>
                  <a:pt x="1757" y="522"/>
                </a:moveTo>
                <a:lnTo>
                  <a:pt x="1757" y="522"/>
                </a:lnTo>
                <a:lnTo>
                  <a:pt x="1756" y="523"/>
                </a:lnTo>
                <a:lnTo>
                  <a:pt x="1755" y="524"/>
                </a:lnTo>
                <a:lnTo>
                  <a:pt x="1755" y="525"/>
                </a:lnTo>
                <a:lnTo>
                  <a:pt x="1755" y="525"/>
                </a:lnTo>
                <a:lnTo>
                  <a:pt x="1755" y="525"/>
                </a:lnTo>
                <a:lnTo>
                  <a:pt x="1755" y="524"/>
                </a:lnTo>
                <a:lnTo>
                  <a:pt x="1754" y="524"/>
                </a:lnTo>
                <a:lnTo>
                  <a:pt x="1753" y="524"/>
                </a:lnTo>
                <a:lnTo>
                  <a:pt x="1753" y="524"/>
                </a:lnTo>
                <a:lnTo>
                  <a:pt x="1753" y="523"/>
                </a:lnTo>
                <a:lnTo>
                  <a:pt x="1753" y="523"/>
                </a:lnTo>
                <a:lnTo>
                  <a:pt x="1753" y="520"/>
                </a:lnTo>
                <a:lnTo>
                  <a:pt x="1753" y="518"/>
                </a:lnTo>
                <a:lnTo>
                  <a:pt x="1755" y="518"/>
                </a:lnTo>
                <a:lnTo>
                  <a:pt x="1757" y="517"/>
                </a:lnTo>
                <a:lnTo>
                  <a:pt x="1757" y="519"/>
                </a:lnTo>
                <a:lnTo>
                  <a:pt x="1757" y="522"/>
                </a:lnTo>
                <a:close/>
                <a:moveTo>
                  <a:pt x="1762" y="550"/>
                </a:moveTo>
                <a:lnTo>
                  <a:pt x="1754" y="547"/>
                </a:lnTo>
                <a:lnTo>
                  <a:pt x="1748" y="540"/>
                </a:lnTo>
                <a:lnTo>
                  <a:pt x="1747" y="537"/>
                </a:lnTo>
                <a:lnTo>
                  <a:pt x="1750" y="533"/>
                </a:lnTo>
                <a:lnTo>
                  <a:pt x="1755" y="533"/>
                </a:lnTo>
                <a:lnTo>
                  <a:pt x="1758" y="536"/>
                </a:lnTo>
                <a:lnTo>
                  <a:pt x="1761" y="540"/>
                </a:lnTo>
                <a:lnTo>
                  <a:pt x="1767" y="544"/>
                </a:lnTo>
                <a:lnTo>
                  <a:pt x="1768" y="545"/>
                </a:lnTo>
                <a:lnTo>
                  <a:pt x="1768" y="546"/>
                </a:lnTo>
                <a:lnTo>
                  <a:pt x="1766" y="548"/>
                </a:lnTo>
                <a:lnTo>
                  <a:pt x="1762" y="550"/>
                </a:lnTo>
                <a:close/>
                <a:moveTo>
                  <a:pt x="1740" y="511"/>
                </a:moveTo>
                <a:lnTo>
                  <a:pt x="1740" y="509"/>
                </a:lnTo>
                <a:lnTo>
                  <a:pt x="1740" y="506"/>
                </a:lnTo>
                <a:lnTo>
                  <a:pt x="1739" y="506"/>
                </a:lnTo>
                <a:lnTo>
                  <a:pt x="1737" y="505"/>
                </a:lnTo>
                <a:lnTo>
                  <a:pt x="1739" y="506"/>
                </a:lnTo>
                <a:lnTo>
                  <a:pt x="1740" y="506"/>
                </a:lnTo>
                <a:lnTo>
                  <a:pt x="1740" y="509"/>
                </a:lnTo>
                <a:lnTo>
                  <a:pt x="1740" y="511"/>
                </a:lnTo>
                <a:close/>
                <a:moveTo>
                  <a:pt x="1730" y="426"/>
                </a:moveTo>
                <a:lnTo>
                  <a:pt x="1732" y="428"/>
                </a:lnTo>
                <a:lnTo>
                  <a:pt x="1732" y="430"/>
                </a:lnTo>
                <a:lnTo>
                  <a:pt x="1732" y="428"/>
                </a:lnTo>
                <a:lnTo>
                  <a:pt x="1730" y="426"/>
                </a:lnTo>
                <a:close/>
                <a:moveTo>
                  <a:pt x="1728" y="426"/>
                </a:moveTo>
                <a:lnTo>
                  <a:pt x="1728" y="429"/>
                </a:lnTo>
                <a:lnTo>
                  <a:pt x="1728" y="433"/>
                </a:lnTo>
                <a:lnTo>
                  <a:pt x="1723" y="453"/>
                </a:lnTo>
                <a:lnTo>
                  <a:pt x="1721" y="474"/>
                </a:lnTo>
                <a:lnTo>
                  <a:pt x="1721" y="476"/>
                </a:lnTo>
                <a:lnTo>
                  <a:pt x="1721" y="477"/>
                </a:lnTo>
                <a:lnTo>
                  <a:pt x="1722" y="480"/>
                </a:lnTo>
                <a:lnTo>
                  <a:pt x="1722" y="483"/>
                </a:lnTo>
                <a:lnTo>
                  <a:pt x="1722" y="480"/>
                </a:lnTo>
                <a:lnTo>
                  <a:pt x="1721" y="477"/>
                </a:lnTo>
                <a:lnTo>
                  <a:pt x="1721" y="482"/>
                </a:lnTo>
                <a:lnTo>
                  <a:pt x="1721" y="487"/>
                </a:lnTo>
                <a:lnTo>
                  <a:pt x="1720" y="495"/>
                </a:lnTo>
                <a:lnTo>
                  <a:pt x="1720" y="503"/>
                </a:lnTo>
                <a:lnTo>
                  <a:pt x="1720" y="511"/>
                </a:lnTo>
                <a:lnTo>
                  <a:pt x="1712" y="511"/>
                </a:lnTo>
                <a:lnTo>
                  <a:pt x="1712" y="513"/>
                </a:lnTo>
                <a:lnTo>
                  <a:pt x="1711" y="515"/>
                </a:lnTo>
                <a:lnTo>
                  <a:pt x="1712" y="513"/>
                </a:lnTo>
                <a:lnTo>
                  <a:pt x="1712" y="511"/>
                </a:lnTo>
                <a:lnTo>
                  <a:pt x="1708" y="505"/>
                </a:lnTo>
                <a:lnTo>
                  <a:pt x="1705" y="498"/>
                </a:lnTo>
                <a:lnTo>
                  <a:pt x="1705" y="497"/>
                </a:lnTo>
                <a:lnTo>
                  <a:pt x="1705" y="496"/>
                </a:lnTo>
                <a:lnTo>
                  <a:pt x="1709" y="487"/>
                </a:lnTo>
                <a:lnTo>
                  <a:pt x="1709" y="477"/>
                </a:lnTo>
                <a:lnTo>
                  <a:pt x="1709" y="462"/>
                </a:lnTo>
                <a:lnTo>
                  <a:pt x="1709" y="447"/>
                </a:lnTo>
                <a:lnTo>
                  <a:pt x="1712" y="436"/>
                </a:lnTo>
                <a:lnTo>
                  <a:pt x="1714" y="425"/>
                </a:lnTo>
                <a:lnTo>
                  <a:pt x="1715" y="411"/>
                </a:lnTo>
                <a:lnTo>
                  <a:pt x="1715" y="397"/>
                </a:lnTo>
                <a:lnTo>
                  <a:pt x="1719" y="386"/>
                </a:lnTo>
                <a:lnTo>
                  <a:pt x="1727" y="379"/>
                </a:lnTo>
                <a:lnTo>
                  <a:pt x="1730" y="379"/>
                </a:lnTo>
                <a:lnTo>
                  <a:pt x="1732" y="383"/>
                </a:lnTo>
                <a:lnTo>
                  <a:pt x="1732" y="405"/>
                </a:lnTo>
                <a:lnTo>
                  <a:pt x="1728" y="426"/>
                </a:lnTo>
                <a:lnTo>
                  <a:pt x="1728" y="426"/>
                </a:lnTo>
                <a:close/>
                <a:moveTo>
                  <a:pt x="1666" y="283"/>
                </a:moveTo>
                <a:lnTo>
                  <a:pt x="1668" y="287"/>
                </a:lnTo>
                <a:lnTo>
                  <a:pt x="1672" y="290"/>
                </a:lnTo>
                <a:lnTo>
                  <a:pt x="1672" y="290"/>
                </a:lnTo>
                <a:lnTo>
                  <a:pt x="1668" y="287"/>
                </a:lnTo>
                <a:lnTo>
                  <a:pt x="1666" y="283"/>
                </a:lnTo>
                <a:close/>
                <a:moveTo>
                  <a:pt x="1701" y="355"/>
                </a:moveTo>
                <a:lnTo>
                  <a:pt x="1701" y="362"/>
                </a:lnTo>
                <a:lnTo>
                  <a:pt x="1700" y="367"/>
                </a:lnTo>
                <a:lnTo>
                  <a:pt x="1699" y="376"/>
                </a:lnTo>
                <a:lnTo>
                  <a:pt x="1695" y="383"/>
                </a:lnTo>
                <a:lnTo>
                  <a:pt x="1695" y="391"/>
                </a:lnTo>
                <a:lnTo>
                  <a:pt x="1699" y="398"/>
                </a:lnTo>
                <a:lnTo>
                  <a:pt x="1699" y="411"/>
                </a:lnTo>
                <a:lnTo>
                  <a:pt x="1697" y="423"/>
                </a:lnTo>
                <a:lnTo>
                  <a:pt x="1697" y="425"/>
                </a:lnTo>
                <a:lnTo>
                  <a:pt x="1698" y="426"/>
                </a:lnTo>
                <a:lnTo>
                  <a:pt x="1699" y="425"/>
                </a:lnTo>
                <a:lnTo>
                  <a:pt x="1700" y="423"/>
                </a:lnTo>
                <a:lnTo>
                  <a:pt x="1700" y="421"/>
                </a:lnTo>
                <a:lnTo>
                  <a:pt x="1701" y="420"/>
                </a:lnTo>
                <a:lnTo>
                  <a:pt x="1704" y="421"/>
                </a:lnTo>
                <a:lnTo>
                  <a:pt x="1704" y="423"/>
                </a:lnTo>
                <a:lnTo>
                  <a:pt x="1705" y="427"/>
                </a:lnTo>
                <a:lnTo>
                  <a:pt x="1705" y="429"/>
                </a:lnTo>
                <a:lnTo>
                  <a:pt x="1705" y="462"/>
                </a:lnTo>
                <a:lnTo>
                  <a:pt x="1702" y="495"/>
                </a:lnTo>
                <a:lnTo>
                  <a:pt x="1702" y="496"/>
                </a:lnTo>
                <a:lnTo>
                  <a:pt x="1701" y="497"/>
                </a:lnTo>
                <a:lnTo>
                  <a:pt x="1701" y="497"/>
                </a:lnTo>
                <a:lnTo>
                  <a:pt x="1694" y="495"/>
                </a:lnTo>
                <a:lnTo>
                  <a:pt x="1692" y="488"/>
                </a:lnTo>
                <a:lnTo>
                  <a:pt x="1689" y="495"/>
                </a:lnTo>
                <a:lnTo>
                  <a:pt x="1688" y="501"/>
                </a:lnTo>
                <a:lnTo>
                  <a:pt x="1684" y="498"/>
                </a:lnTo>
                <a:lnTo>
                  <a:pt x="1680" y="496"/>
                </a:lnTo>
                <a:lnTo>
                  <a:pt x="1684" y="483"/>
                </a:lnTo>
                <a:lnTo>
                  <a:pt x="1685" y="469"/>
                </a:lnTo>
                <a:lnTo>
                  <a:pt x="1684" y="470"/>
                </a:lnTo>
                <a:lnTo>
                  <a:pt x="1682" y="471"/>
                </a:lnTo>
                <a:lnTo>
                  <a:pt x="1680" y="477"/>
                </a:lnTo>
                <a:lnTo>
                  <a:pt x="1675" y="480"/>
                </a:lnTo>
                <a:lnTo>
                  <a:pt x="1674" y="476"/>
                </a:lnTo>
                <a:lnTo>
                  <a:pt x="1677" y="470"/>
                </a:lnTo>
                <a:lnTo>
                  <a:pt x="1678" y="449"/>
                </a:lnTo>
                <a:lnTo>
                  <a:pt x="1680" y="428"/>
                </a:lnTo>
                <a:lnTo>
                  <a:pt x="1684" y="419"/>
                </a:lnTo>
                <a:lnTo>
                  <a:pt x="1688" y="412"/>
                </a:lnTo>
                <a:lnTo>
                  <a:pt x="1691" y="398"/>
                </a:lnTo>
                <a:lnTo>
                  <a:pt x="1687" y="385"/>
                </a:lnTo>
                <a:lnTo>
                  <a:pt x="1691" y="371"/>
                </a:lnTo>
                <a:lnTo>
                  <a:pt x="1694" y="357"/>
                </a:lnTo>
                <a:lnTo>
                  <a:pt x="1694" y="352"/>
                </a:lnTo>
                <a:lnTo>
                  <a:pt x="1693" y="348"/>
                </a:lnTo>
                <a:lnTo>
                  <a:pt x="1692" y="344"/>
                </a:lnTo>
                <a:lnTo>
                  <a:pt x="1688" y="346"/>
                </a:lnTo>
                <a:lnTo>
                  <a:pt x="1686" y="348"/>
                </a:lnTo>
                <a:lnTo>
                  <a:pt x="1684" y="346"/>
                </a:lnTo>
                <a:lnTo>
                  <a:pt x="1685" y="344"/>
                </a:lnTo>
                <a:lnTo>
                  <a:pt x="1687" y="343"/>
                </a:lnTo>
                <a:lnTo>
                  <a:pt x="1693" y="335"/>
                </a:lnTo>
                <a:lnTo>
                  <a:pt x="1688" y="327"/>
                </a:lnTo>
                <a:lnTo>
                  <a:pt x="1681" y="317"/>
                </a:lnTo>
                <a:lnTo>
                  <a:pt x="1677" y="307"/>
                </a:lnTo>
                <a:lnTo>
                  <a:pt x="1677" y="303"/>
                </a:lnTo>
                <a:lnTo>
                  <a:pt x="1673" y="303"/>
                </a:lnTo>
                <a:lnTo>
                  <a:pt x="1672" y="306"/>
                </a:lnTo>
                <a:lnTo>
                  <a:pt x="1673" y="308"/>
                </a:lnTo>
                <a:lnTo>
                  <a:pt x="1674" y="315"/>
                </a:lnTo>
                <a:lnTo>
                  <a:pt x="1667" y="318"/>
                </a:lnTo>
                <a:lnTo>
                  <a:pt x="1667" y="317"/>
                </a:lnTo>
                <a:lnTo>
                  <a:pt x="1668" y="315"/>
                </a:lnTo>
                <a:lnTo>
                  <a:pt x="1666" y="313"/>
                </a:lnTo>
                <a:lnTo>
                  <a:pt x="1664" y="309"/>
                </a:lnTo>
                <a:lnTo>
                  <a:pt x="1666" y="313"/>
                </a:lnTo>
                <a:lnTo>
                  <a:pt x="1668" y="315"/>
                </a:lnTo>
                <a:lnTo>
                  <a:pt x="1668" y="310"/>
                </a:lnTo>
                <a:lnTo>
                  <a:pt x="1668" y="306"/>
                </a:lnTo>
                <a:lnTo>
                  <a:pt x="1668" y="299"/>
                </a:lnTo>
                <a:lnTo>
                  <a:pt x="1672" y="292"/>
                </a:lnTo>
                <a:lnTo>
                  <a:pt x="1673" y="292"/>
                </a:lnTo>
                <a:lnTo>
                  <a:pt x="1674" y="290"/>
                </a:lnTo>
                <a:lnTo>
                  <a:pt x="1673" y="290"/>
                </a:lnTo>
                <a:lnTo>
                  <a:pt x="1672" y="290"/>
                </a:lnTo>
                <a:lnTo>
                  <a:pt x="1671" y="282"/>
                </a:lnTo>
                <a:lnTo>
                  <a:pt x="1671" y="275"/>
                </a:lnTo>
                <a:lnTo>
                  <a:pt x="1672" y="274"/>
                </a:lnTo>
                <a:lnTo>
                  <a:pt x="1672" y="273"/>
                </a:lnTo>
                <a:lnTo>
                  <a:pt x="1672" y="272"/>
                </a:lnTo>
                <a:lnTo>
                  <a:pt x="1671" y="271"/>
                </a:lnTo>
                <a:lnTo>
                  <a:pt x="1680" y="268"/>
                </a:lnTo>
                <a:lnTo>
                  <a:pt x="1682" y="259"/>
                </a:lnTo>
                <a:lnTo>
                  <a:pt x="1682" y="258"/>
                </a:lnTo>
                <a:lnTo>
                  <a:pt x="1682" y="258"/>
                </a:lnTo>
                <a:lnTo>
                  <a:pt x="1684" y="255"/>
                </a:lnTo>
                <a:lnTo>
                  <a:pt x="1686" y="254"/>
                </a:lnTo>
                <a:lnTo>
                  <a:pt x="1687" y="257"/>
                </a:lnTo>
                <a:lnTo>
                  <a:pt x="1687" y="259"/>
                </a:lnTo>
                <a:lnTo>
                  <a:pt x="1685" y="266"/>
                </a:lnTo>
                <a:lnTo>
                  <a:pt x="1687" y="272"/>
                </a:lnTo>
                <a:lnTo>
                  <a:pt x="1689" y="275"/>
                </a:lnTo>
                <a:lnTo>
                  <a:pt x="1687" y="280"/>
                </a:lnTo>
                <a:lnTo>
                  <a:pt x="1682" y="276"/>
                </a:lnTo>
                <a:lnTo>
                  <a:pt x="1675" y="275"/>
                </a:lnTo>
                <a:lnTo>
                  <a:pt x="1681" y="283"/>
                </a:lnTo>
                <a:lnTo>
                  <a:pt x="1682" y="294"/>
                </a:lnTo>
                <a:lnTo>
                  <a:pt x="1684" y="309"/>
                </a:lnTo>
                <a:lnTo>
                  <a:pt x="1694" y="321"/>
                </a:lnTo>
                <a:lnTo>
                  <a:pt x="1695" y="317"/>
                </a:lnTo>
                <a:lnTo>
                  <a:pt x="1697" y="314"/>
                </a:lnTo>
                <a:lnTo>
                  <a:pt x="1699" y="318"/>
                </a:lnTo>
                <a:lnTo>
                  <a:pt x="1699" y="324"/>
                </a:lnTo>
                <a:lnTo>
                  <a:pt x="1700" y="328"/>
                </a:lnTo>
                <a:lnTo>
                  <a:pt x="1704" y="329"/>
                </a:lnTo>
                <a:lnTo>
                  <a:pt x="1705" y="335"/>
                </a:lnTo>
                <a:lnTo>
                  <a:pt x="1705" y="341"/>
                </a:lnTo>
                <a:lnTo>
                  <a:pt x="1707" y="345"/>
                </a:lnTo>
                <a:lnTo>
                  <a:pt x="1707" y="351"/>
                </a:lnTo>
                <a:lnTo>
                  <a:pt x="1707" y="345"/>
                </a:lnTo>
                <a:lnTo>
                  <a:pt x="1705" y="341"/>
                </a:lnTo>
                <a:lnTo>
                  <a:pt x="1704" y="345"/>
                </a:lnTo>
                <a:lnTo>
                  <a:pt x="1704" y="349"/>
                </a:lnTo>
                <a:lnTo>
                  <a:pt x="1701" y="351"/>
                </a:lnTo>
                <a:lnTo>
                  <a:pt x="1701" y="355"/>
                </a:lnTo>
                <a:close/>
                <a:moveTo>
                  <a:pt x="1661" y="476"/>
                </a:moveTo>
                <a:lnTo>
                  <a:pt x="1659" y="483"/>
                </a:lnTo>
                <a:lnTo>
                  <a:pt x="1659" y="490"/>
                </a:lnTo>
                <a:lnTo>
                  <a:pt x="1659" y="490"/>
                </a:lnTo>
                <a:lnTo>
                  <a:pt x="1659" y="490"/>
                </a:lnTo>
                <a:lnTo>
                  <a:pt x="1659" y="490"/>
                </a:lnTo>
                <a:lnTo>
                  <a:pt x="1659" y="490"/>
                </a:lnTo>
                <a:lnTo>
                  <a:pt x="1658" y="491"/>
                </a:lnTo>
                <a:lnTo>
                  <a:pt x="1658" y="494"/>
                </a:lnTo>
                <a:lnTo>
                  <a:pt x="1659" y="497"/>
                </a:lnTo>
                <a:lnTo>
                  <a:pt x="1659" y="502"/>
                </a:lnTo>
                <a:lnTo>
                  <a:pt x="1659" y="497"/>
                </a:lnTo>
                <a:lnTo>
                  <a:pt x="1658" y="494"/>
                </a:lnTo>
                <a:lnTo>
                  <a:pt x="1657" y="495"/>
                </a:lnTo>
                <a:lnTo>
                  <a:pt x="1656" y="496"/>
                </a:lnTo>
                <a:lnTo>
                  <a:pt x="1650" y="525"/>
                </a:lnTo>
                <a:lnTo>
                  <a:pt x="1650" y="554"/>
                </a:lnTo>
                <a:lnTo>
                  <a:pt x="1650" y="560"/>
                </a:lnTo>
                <a:lnTo>
                  <a:pt x="1645" y="562"/>
                </a:lnTo>
                <a:lnTo>
                  <a:pt x="1644" y="558"/>
                </a:lnTo>
                <a:lnTo>
                  <a:pt x="1643" y="554"/>
                </a:lnTo>
                <a:lnTo>
                  <a:pt x="1643" y="554"/>
                </a:lnTo>
                <a:lnTo>
                  <a:pt x="1643" y="550"/>
                </a:lnTo>
                <a:lnTo>
                  <a:pt x="1643" y="544"/>
                </a:lnTo>
                <a:lnTo>
                  <a:pt x="1645" y="529"/>
                </a:lnTo>
                <a:lnTo>
                  <a:pt x="1633" y="523"/>
                </a:lnTo>
                <a:lnTo>
                  <a:pt x="1635" y="516"/>
                </a:lnTo>
                <a:lnTo>
                  <a:pt x="1637" y="510"/>
                </a:lnTo>
                <a:lnTo>
                  <a:pt x="1644" y="492"/>
                </a:lnTo>
                <a:lnTo>
                  <a:pt x="1650" y="475"/>
                </a:lnTo>
                <a:lnTo>
                  <a:pt x="1654" y="461"/>
                </a:lnTo>
                <a:lnTo>
                  <a:pt x="1656" y="447"/>
                </a:lnTo>
                <a:lnTo>
                  <a:pt x="1659" y="433"/>
                </a:lnTo>
                <a:lnTo>
                  <a:pt x="1666" y="421"/>
                </a:lnTo>
                <a:lnTo>
                  <a:pt x="1666" y="420"/>
                </a:lnTo>
                <a:lnTo>
                  <a:pt x="1666" y="420"/>
                </a:lnTo>
                <a:lnTo>
                  <a:pt x="1660" y="408"/>
                </a:lnTo>
                <a:lnTo>
                  <a:pt x="1665" y="397"/>
                </a:lnTo>
                <a:lnTo>
                  <a:pt x="1667" y="393"/>
                </a:lnTo>
                <a:lnTo>
                  <a:pt x="1668" y="388"/>
                </a:lnTo>
                <a:lnTo>
                  <a:pt x="1667" y="383"/>
                </a:lnTo>
                <a:lnTo>
                  <a:pt x="1661" y="380"/>
                </a:lnTo>
                <a:lnTo>
                  <a:pt x="1666" y="377"/>
                </a:lnTo>
                <a:lnTo>
                  <a:pt x="1670" y="374"/>
                </a:lnTo>
                <a:lnTo>
                  <a:pt x="1670" y="371"/>
                </a:lnTo>
                <a:lnTo>
                  <a:pt x="1670" y="367"/>
                </a:lnTo>
                <a:lnTo>
                  <a:pt x="1668" y="367"/>
                </a:lnTo>
                <a:lnTo>
                  <a:pt x="1666" y="367"/>
                </a:lnTo>
                <a:lnTo>
                  <a:pt x="1664" y="369"/>
                </a:lnTo>
                <a:lnTo>
                  <a:pt x="1661" y="366"/>
                </a:lnTo>
                <a:lnTo>
                  <a:pt x="1661" y="365"/>
                </a:lnTo>
                <a:lnTo>
                  <a:pt x="1661" y="364"/>
                </a:lnTo>
                <a:lnTo>
                  <a:pt x="1664" y="363"/>
                </a:lnTo>
                <a:lnTo>
                  <a:pt x="1666" y="364"/>
                </a:lnTo>
                <a:lnTo>
                  <a:pt x="1668" y="364"/>
                </a:lnTo>
                <a:lnTo>
                  <a:pt x="1670" y="364"/>
                </a:lnTo>
                <a:lnTo>
                  <a:pt x="1670" y="365"/>
                </a:lnTo>
                <a:lnTo>
                  <a:pt x="1670" y="367"/>
                </a:lnTo>
                <a:lnTo>
                  <a:pt x="1670" y="371"/>
                </a:lnTo>
                <a:lnTo>
                  <a:pt x="1670" y="374"/>
                </a:lnTo>
                <a:lnTo>
                  <a:pt x="1674" y="383"/>
                </a:lnTo>
                <a:lnTo>
                  <a:pt x="1671" y="391"/>
                </a:lnTo>
                <a:lnTo>
                  <a:pt x="1668" y="404"/>
                </a:lnTo>
                <a:lnTo>
                  <a:pt x="1668" y="415"/>
                </a:lnTo>
                <a:lnTo>
                  <a:pt x="1667" y="418"/>
                </a:lnTo>
                <a:lnTo>
                  <a:pt x="1666" y="420"/>
                </a:lnTo>
                <a:lnTo>
                  <a:pt x="1666" y="420"/>
                </a:lnTo>
                <a:lnTo>
                  <a:pt x="1666" y="421"/>
                </a:lnTo>
                <a:lnTo>
                  <a:pt x="1666" y="426"/>
                </a:lnTo>
                <a:lnTo>
                  <a:pt x="1665" y="430"/>
                </a:lnTo>
                <a:lnTo>
                  <a:pt x="1665" y="433"/>
                </a:lnTo>
                <a:lnTo>
                  <a:pt x="1667" y="433"/>
                </a:lnTo>
                <a:lnTo>
                  <a:pt x="1673" y="432"/>
                </a:lnTo>
                <a:lnTo>
                  <a:pt x="1673" y="437"/>
                </a:lnTo>
                <a:lnTo>
                  <a:pt x="1670" y="457"/>
                </a:lnTo>
                <a:lnTo>
                  <a:pt x="1661" y="476"/>
                </a:lnTo>
                <a:close/>
                <a:moveTo>
                  <a:pt x="1638" y="155"/>
                </a:moveTo>
                <a:lnTo>
                  <a:pt x="1639" y="154"/>
                </a:lnTo>
                <a:lnTo>
                  <a:pt x="1639" y="153"/>
                </a:lnTo>
                <a:lnTo>
                  <a:pt x="1639" y="154"/>
                </a:lnTo>
                <a:lnTo>
                  <a:pt x="1638" y="155"/>
                </a:lnTo>
                <a:close/>
                <a:moveTo>
                  <a:pt x="1642" y="141"/>
                </a:moveTo>
                <a:lnTo>
                  <a:pt x="1642" y="142"/>
                </a:lnTo>
                <a:lnTo>
                  <a:pt x="1642" y="143"/>
                </a:lnTo>
                <a:lnTo>
                  <a:pt x="1642" y="142"/>
                </a:lnTo>
                <a:lnTo>
                  <a:pt x="1642" y="141"/>
                </a:lnTo>
                <a:close/>
                <a:moveTo>
                  <a:pt x="1647" y="199"/>
                </a:moveTo>
                <a:lnTo>
                  <a:pt x="1649" y="202"/>
                </a:lnTo>
                <a:lnTo>
                  <a:pt x="1651" y="203"/>
                </a:lnTo>
                <a:lnTo>
                  <a:pt x="1657" y="209"/>
                </a:lnTo>
                <a:lnTo>
                  <a:pt x="1664" y="215"/>
                </a:lnTo>
                <a:lnTo>
                  <a:pt x="1650" y="213"/>
                </a:lnTo>
                <a:lnTo>
                  <a:pt x="1643" y="205"/>
                </a:lnTo>
                <a:lnTo>
                  <a:pt x="1646" y="205"/>
                </a:lnTo>
                <a:lnTo>
                  <a:pt x="1651" y="203"/>
                </a:lnTo>
                <a:lnTo>
                  <a:pt x="1649" y="202"/>
                </a:lnTo>
                <a:lnTo>
                  <a:pt x="1647" y="199"/>
                </a:lnTo>
                <a:close/>
                <a:moveTo>
                  <a:pt x="1660" y="177"/>
                </a:moveTo>
                <a:lnTo>
                  <a:pt x="1661" y="177"/>
                </a:lnTo>
                <a:lnTo>
                  <a:pt x="1661" y="177"/>
                </a:lnTo>
                <a:lnTo>
                  <a:pt x="1661" y="177"/>
                </a:lnTo>
                <a:lnTo>
                  <a:pt x="1661" y="177"/>
                </a:lnTo>
                <a:lnTo>
                  <a:pt x="1661" y="177"/>
                </a:lnTo>
                <a:lnTo>
                  <a:pt x="1660" y="177"/>
                </a:lnTo>
                <a:lnTo>
                  <a:pt x="1660" y="177"/>
                </a:lnTo>
                <a:lnTo>
                  <a:pt x="1660" y="177"/>
                </a:lnTo>
                <a:close/>
                <a:moveTo>
                  <a:pt x="1665" y="329"/>
                </a:moveTo>
                <a:lnTo>
                  <a:pt x="1663" y="325"/>
                </a:lnTo>
                <a:lnTo>
                  <a:pt x="1663" y="320"/>
                </a:lnTo>
                <a:lnTo>
                  <a:pt x="1663" y="320"/>
                </a:lnTo>
                <a:lnTo>
                  <a:pt x="1661" y="320"/>
                </a:lnTo>
                <a:lnTo>
                  <a:pt x="1663" y="320"/>
                </a:lnTo>
                <a:lnTo>
                  <a:pt x="1664" y="318"/>
                </a:lnTo>
                <a:lnTo>
                  <a:pt x="1666" y="318"/>
                </a:lnTo>
                <a:lnTo>
                  <a:pt x="1666" y="320"/>
                </a:lnTo>
                <a:lnTo>
                  <a:pt x="1666" y="321"/>
                </a:lnTo>
                <a:lnTo>
                  <a:pt x="1666" y="325"/>
                </a:lnTo>
                <a:lnTo>
                  <a:pt x="1665" y="329"/>
                </a:lnTo>
                <a:close/>
                <a:moveTo>
                  <a:pt x="1661" y="342"/>
                </a:moveTo>
                <a:lnTo>
                  <a:pt x="1663" y="337"/>
                </a:lnTo>
                <a:lnTo>
                  <a:pt x="1666" y="335"/>
                </a:lnTo>
                <a:lnTo>
                  <a:pt x="1672" y="348"/>
                </a:lnTo>
                <a:lnTo>
                  <a:pt x="1673" y="360"/>
                </a:lnTo>
                <a:lnTo>
                  <a:pt x="1675" y="365"/>
                </a:lnTo>
                <a:lnTo>
                  <a:pt x="1677" y="370"/>
                </a:lnTo>
                <a:lnTo>
                  <a:pt x="1675" y="365"/>
                </a:lnTo>
                <a:lnTo>
                  <a:pt x="1673" y="360"/>
                </a:lnTo>
                <a:lnTo>
                  <a:pt x="1672" y="360"/>
                </a:lnTo>
                <a:lnTo>
                  <a:pt x="1670" y="360"/>
                </a:lnTo>
                <a:lnTo>
                  <a:pt x="1663" y="352"/>
                </a:lnTo>
                <a:lnTo>
                  <a:pt x="1661" y="342"/>
                </a:lnTo>
                <a:close/>
                <a:moveTo>
                  <a:pt x="1658" y="316"/>
                </a:moveTo>
                <a:lnTo>
                  <a:pt x="1660" y="317"/>
                </a:lnTo>
                <a:lnTo>
                  <a:pt x="1661" y="320"/>
                </a:lnTo>
                <a:lnTo>
                  <a:pt x="1660" y="331"/>
                </a:lnTo>
                <a:lnTo>
                  <a:pt x="1656" y="343"/>
                </a:lnTo>
                <a:lnTo>
                  <a:pt x="1656" y="329"/>
                </a:lnTo>
                <a:lnTo>
                  <a:pt x="1658" y="316"/>
                </a:lnTo>
                <a:close/>
                <a:moveTo>
                  <a:pt x="1651" y="281"/>
                </a:moveTo>
                <a:lnTo>
                  <a:pt x="1657" y="290"/>
                </a:lnTo>
                <a:lnTo>
                  <a:pt x="1660" y="301"/>
                </a:lnTo>
                <a:lnTo>
                  <a:pt x="1657" y="290"/>
                </a:lnTo>
                <a:lnTo>
                  <a:pt x="1651" y="281"/>
                </a:lnTo>
                <a:close/>
                <a:moveTo>
                  <a:pt x="1653" y="304"/>
                </a:moveTo>
                <a:lnTo>
                  <a:pt x="1652" y="303"/>
                </a:lnTo>
                <a:lnTo>
                  <a:pt x="1652" y="302"/>
                </a:lnTo>
                <a:lnTo>
                  <a:pt x="1652" y="303"/>
                </a:lnTo>
                <a:lnTo>
                  <a:pt x="1653" y="304"/>
                </a:lnTo>
                <a:lnTo>
                  <a:pt x="1653" y="306"/>
                </a:lnTo>
                <a:lnTo>
                  <a:pt x="1653" y="308"/>
                </a:lnTo>
                <a:lnTo>
                  <a:pt x="1651" y="309"/>
                </a:lnTo>
                <a:lnTo>
                  <a:pt x="1650" y="311"/>
                </a:lnTo>
                <a:lnTo>
                  <a:pt x="1651" y="309"/>
                </a:lnTo>
                <a:lnTo>
                  <a:pt x="1653" y="308"/>
                </a:lnTo>
                <a:lnTo>
                  <a:pt x="1653" y="306"/>
                </a:lnTo>
                <a:lnTo>
                  <a:pt x="1653" y="304"/>
                </a:lnTo>
                <a:close/>
                <a:moveTo>
                  <a:pt x="1671" y="252"/>
                </a:moveTo>
                <a:lnTo>
                  <a:pt x="1661" y="244"/>
                </a:lnTo>
                <a:lnTo>
                  <a:pt x="1664" y="233"/>
                </a:lnTo>
                <a:lnTo>
                  <a:pt x="1664" y="231"/>
                </a:lnTo>
                <a:lnTo>
                  <a:pt x="1664" y="227"/>
                </a:lnTo>
                <a:lnTo>
                  <a:pt x="1663" y="223"/>
                </a:lnTo>
                <a:lnTo>
                  <a:pt x="1667" y="220"/>
                </a:lnTo>
                <a:lnTo>
                  <a:pt x="1672" y="223"/>
                </a:lnTo>
                <a:lnTo>
                  <a:pt x="1673" y="227"/>
                </a:lnTo>
                <a:lnTo>
                  <a:pt x="1671" y="239"/>
                </a:lnTo>
                <a:lnTo>
                  <a:pt x="1671" y="252"/>
                </a:lnTo>
                <a:close/>
                <a:moveTo>
                  <a:pt x="1697" y="308"/>
                </a:moveTo>
                <a:lnTo>
                  <a:pt x="1691" y="295"/>
                </a:lnTo>
                <a:lnTo>
                  <a:pt x="1688" y="281"/>
                </a:lnTo>
                <a:lnTo>
                  <a:pt x="1695" y="294"/>
                </a:lnTo>
                <a:lnTo>
                  <a:pt x="1697" y="308"/>
                </a:lnTo>
                <a:close/>
                <a:moveTo>
                  <a:pt x="1706" y="204"/>
                </a:moveTo>
                <a:lnTo>
                  <a:pt x="1706" y="204"/>
                </a:lnTo>
                <a:lnTo>
                  <a:pt x="1707" y="204"/>
                </a:lnTo>
                <a:lnTo>
                  <a:pt x="1708" y="204"/>
                </a:lnTo>
                <a:lnTo>
                  <a:pt x="1708" y="204"/>
                </a:lnTo>
                <a:lnTo>
                  <a:pt x="1708" y="205"/>
                </a:lnTo>
                <a:lnTo>
                  <a:pt x="1707" y="205"/>
                </a:lnTo>
                <a:lnTo>
                  <a:pt x="1706" y="204"/>
                </a:lnTo>
                <a:lnTo>
                  <a:pt x="1706" y="204"/>
                </a:lnTo>
                <a:close/>
                <a:moveTo>
                  <a:pt x="1708" y="306"/>
                </a:moveTo>
                <a:lnTo>
                  <a:pt x="1707" y="304"/>
                </a:lnTo>
                <a:lnTo>
                  <a:pt x="1707" y="302"/>
                </a:lnTo>
                <a:lnTo>
                  <a:pt x="1706" y="294"/>
                </a:lnTo>
                <a:lnTo>
                  <a:pt x="1706" y="286"/>
                </a:lnTo>
                <a:lnTo>
                  <a:pt x="1706" y="281"/>
                </a:lnTo>
                <a:lnTo>
                  <a:pt x="1706" y="275"/>
                </a:lnTo>
                <a:lnTo>
                  <a:pt x="1705" y="275"/>
                </a:lnTo>
                <a:lnTo>
                  <a:pt x="1702" y="275"/>
                </a:lnTo>
                <a:lnTo>
                  <a:pt x="1702" y="272"/>
                </a:lnTo>
                <a:lnTo>
                  <a:pt x="1705" y="268"/>
                </a:lnTo>
                <a:lnTo>
                  <a:pt x="1706" y="268"/>
                </a:lnTo>
                <a:lnTo>
                  <a:pt x="1707" y="269"/>
                </a:lnTo>
                <a:lnTo>
                  <a:pt x="1707" y="273"/>
                </a:lnTo>
                <a:lnTo>
                  <a:pt x="1706" y="275"/>
                </a:lnTo>
                <a:lnTo>
                  <a:pt x="1706" y="281"/>
                </a:lnTo>
                <a:lnTo>
                  <a:pt x="1706" y="286"/>
                </a:lnTo>
                <a:lnTo>
                  <a:pt x="1711" y="295"/>
                </a:lnTo>
                <a:lnTo>
                  <a:pt x="1707" y="302"/>
                </a:lnTo>
                <a:lnTo>
                  <a:pt x="1707" y="304"/>
                </a:lnTo>
                <a:lnTo>
                  <a:pt x="1708" y="306"/>
                </a:lnTo>
                <a:close/>
                <a:moveTo>
                  <a:pt x="1722" y="290"/>
                </a:moveTo>
                <a:lnTo>
                  <a:pt x="1721" y="302"/>
                </a:lnTo>
                <a:lnTo>
                  <a:pt x="1720" y="314"/>
                </a:lnTo>
                <a:lnTo>
                  <a:pt x="1720" y="316"/>
                </a:lnTo>
                <a:lnTo>
                  <a:pt x="1720" y="318"/>
                </a:lnTo>
                <a:lnTo>
                  <a:pt x="1727" y="323"/>
                </a:lnTo>
                <a:lnTo>
                  <a:pt x="1732" y="329"/>
                </a:lnTo>
                <a:lnTo>
                  <a:pt x="1732" y="338"/>
                </a:lnTo>
                <a:lnTo>
                  <a:pt x="1730" y="346"/>
                </a:lnTo>
                <a:lnTo>
                  <a:pt x="1729" y="351"/>
                </a:lnTo>
                <a:lnTo>
                  <a:pt x="1727" y="352"/>
                </a:lnTo>
                <a:lnTo>
                  <a:pt x="1721" y="351"/>
                </a:lnTo>
                <a:lnTo>
                  <a:pt x="1718" y="348"/>
                </a:lnTo>
                <a:lnTo>
                  <a:pt x="1718" y="343"/>
                </a:lnTo>
                <a:lnTo>
                  <a:pt x="1722" y="341"/>
                </a:lnTo>
                <a:lnTo>
                  <a:pt x="1726" y="337"/>
                </a:lnTo>
                <a:lnTo>
                  <a:pt x="1723" y="335"/>
                </a:lnTo>
                <a:lnTo>
                  <a:pt x="1718" y="328"/>
                </a:lnTo>
                <a:lnTo>
                  <a:pt x="1720" y="318"/>
                </a:lnTo>
                <a:lnTo>
                  <a:pt x="1720" y="316"/>
                </a:lnTo>
                <a:lnTo>
                  <a:pt x="1720" y="314"/>
                </a:lnTo>
                <a:lnTo>
                  <a:pt x="1716" y="314"/>
                </a:lnTo>
                <a:lnTo>
                  <a:pt x="1715" y="317"/>
                </a:lnTo>
                <a:lnTo>
                  <a:pt x="1713" y="330"/>
                </a:lnTo>
                <a:lnTo>
                  <a:pt x="1711" y="342"/>
                </a:lnTo>
                <a:lnTo>
                  <a:pt x="1709" y="324"/>
                </a:lnTo>
                <a:lnTo>
                  <a:pt x="1708" y="306"/>
                </a:lnTo>
                <a:lnTo>
                  <a:pt x="1715" y="304"/>
                </a:lnTo>
                <a:lnTo>
                  <a:pt x="1719" y="297"/>
                </a:lnTo>
                <a:lnTo>
                  <a:pt x="1720" y="290"/>
                </a:lnTo>
                <a:lnTo>
                  <a:pt x="1720" y="285"/>
                </a:lnTo>
                <a:lnTo>
                  <a:pt x="1719" y="285"/>
                </a:lnTo>
                <a:lnTo>
                  <a:pt x="1718" y="283"/>
                </a:lnTo>
                <a:lnTo>
                  <a:pt x="1719" y="285"/>
                </a:lnTo>
                <a:lnTo>
                  <a:pt x="1720" y="285"/>
                </a:lnTo>
                <a:lnTo>
                  <a:pt x="1721" y="285"/>
                </a:lnTo>
                <a:lnTo>
                  <a:pt x="1722" y="283"/>
                </a:lnTo>
                <a:lnTo>
                  <a:pt x="1723" y="280"/>
                </a:lnTo>
                <a:lnTo>
                  <a:pt x="1725" y="275"/>
                </a:lnTo>
                <a:lnTo>
                  <a:pt x="1723" y="280"/>
                </a:lnTo>
                <a:lnTo>
                  <a:pt x="1722" y="283"/>
                </a:lnTo>
                <a:lnTo>
                  <a:pt x="1722" y="287"/>
                </a:lnTo>
                <a:lnTo>
                  <a:pt x="1722" y="290"/>
                </a:lnTo>
                <a:close/>
                <a:moveTo>
                  <a:pt x="1721" y="178"/>
                </a:moveTo>
                <a:lnTo>
                  <a:pt x="1721" y="178"/>
                </a:lnTo>
                <a:lnTo>
                  <a:pt x="1721" y="178"/>
                </a:lnTo>
                <a:lnTo>
                  <a:pt x="1721" y="178"/>
                </a:lnTo>
                <a:lnTo>
                  <a:pt x="1721" y="178"/>
                </a:lnTo>
                <a:lnTo>
                  <a:pt x="1721" y="178"/>
                </a:lnTo>
                <a:lnTo>
                  <a:pt x="1721" y="178"/>
                </a:lnTo>
                <a:close/>
                <a:moveTo>
                  <a:pt x="1688" y="169"/>
                </a:moveTo>
                <a:lnTo>
                  <a:pt x="1689" y="168"/>
                </a:lnTo>
                <a:lnTo>
                  <a:pt x="1692" y="168"/>
                </a:lnTo>
                <a:lnTo>
                  <a:pt x="1693" y="170"/>
                </a:lnTo>
                <a:lnTo>
                  <a:pt x="1693" y="173"/>
                </a:lnTo>
                <a:lnTo>
                  <a:pt x="1692" y="175"/>
                </a:lnTo>
                <a:lnTo>
                  <a:pt x="1691" y="177"/>
                </a:lnTo>
                <a:lnTo>
                  <a:pt x="1702" y="176"/>
                </a:lnTo>
                <a:lnTo>
                  <a:pt x="1712" y="169"/>
                </a:lnTo>
                <a:lnTo>
                  <a:pt x="1715" y="167"/>
                </a:lnTo>
                <a:lnTo>
                  <a:pt x="1718" y="168"/>
                </a:lnTo>
                <a:lnTo>
                  <a:pt x="1722" y="171"/>
                </a:lnTo>
                <a:lnTo>
                  <a:pt x="1727" y="169"/>
                </a:lnTo>
                <a:lnTo>
                  <a:pt x="1725" y="174"/>
                </a:lnTo>
                <a:lnTo>
                  <a:pt x="1720" y="178"/>
                </a:lnTo>
                <a:lnTo>
                  <a:pt x="1716" y="178"/>
                </a:lnTo>
                <a:lnTo>
                  <a:pt x="1715" y="182"/>
                </a:lnTo>
                <a:lnTo>
                  <a:pt x="1720" y="183"/>
                </a:lnTo>
                <a:lnTo>
                  <a:pt x="1720" y="187"/>
                </a:lnTo>
                <a:lnTo>
                  <a:pt x="1715" y="190"/>
                </a:lnTo>
                <a:lnTo>
                  <a:pt x="1713" y="196"/>
                </a:lnTo>
                <a:lnTo>
                  <a:pt x="1713" y="198"/>
                </a:lnTo>
                <a:lnTo>
                  <a:pt x="1711" y="199"/>
                </a:lnTo>
                <a:lnTo>
                  <a:pt x="1708" y="197"/>
                </a:lnTo>
                <a:lnTo>
                  <a:pt x="1708" y="195"/>
                </a:lnTo>
                <a:lnTo>
                  <a:pt x="1712" y="188"/>
                </a:lnTo>
                <a:lnTo>
                  <a:pt x="1715" y="182"/>
                </a:lnTo>
                <a:lnTo>
                  <a:pt x="1706" y="185"/>
                </a:lnTo>
                <a:lnTo>
                  <a:pt x="1695" y="189"/>
                </a:lnTo>
                <a:lnTo>
                  <a:pt x="1698" y="185"/>
                </a:lnTo>
                <a:lnTo>
                  <a:pt x="1700" y="181"/>
                </a:lnTo>
                <a:lnTo>
                  <a:pt x="1680" y="187"/>
                </a:lnTo>
                <a:lnTo>
                  <a:pt x="1660" y="183"/>
                </a:lnTo>
                <a:lnTo>
                  <a:pt x="1674" y="176"/>
                </a:lnTo>
                <a:lnTo>
                  <a:pt x="1688" y="169"/>
                </a:lnTo>
                <a:close/>
                <a:moveTo>
                  <a:pt x="1748" y="37"/>
                </a:moveTo>
                <a:lnTo>
                  <a:pt x="1751" y="37"/>
                </a:lnTo>
                <a:lnTo>
                  <a:pt x="1754" y="40"/>
                </a:lnTo>
                <a:lnTo>
                  <a:pt x="1753" y="42"/>
                </a:lnTo>
                <a:lnTo>
                  <a:pt x="1749" y="43"/>
                </a:lnTo>
                <a:lnTo>
                  <a:pt x="1750" y="45"/>
                </a:lnTo>
                <a:lnTo>
                  <a:pt x="1751" y="45"/>
                </a:lnTo>
                <a:lnTo>
                  <a:pt x="1750" y="45"/>
                </a:lnTo>
                <a:lnTo>
                  <a:pt x="1749" y="43"/>
                </a:lnTo>
                <a:lnTo>
                  <a:pt x="1746" y="42"/>
                </a:lnTo>
                <a:lnTo>
                  <a:pt x="1744" y="37"/>
                </a:lnTo>
                <a:lnTo>
                  <a:pt x="1747" y="37"/>
                </a:lnTo>
                <a:lnTo>
                  <a:pt x="1748" y="37"/>
                </a:lnTo>
                <a:close/>
                <a:moveTo>
                  <a:pt x="1857" y="290"/>
                </a:moveTo>
                <a:lnTo>
                  <a:pt x="1857" y="290"/>
                </a:lnTo>
                <a:lnTo>
                  <a:pt x="1857" y="290"/>
                </a:lnTo>
                <a:lnTo>
                  <a:pt x="1857" y="290"/>
                </a:lnTo>
                <a:lnTo>
                  <a:pt x="1857" y="289"/>
                </a:lnTo>
                <a:lnTo>
                  <a:pt x="1857" y="289"/>
                </a:lnTo>
                <a:lnTo>
                  <a:pt x="1857" y="289"/>
                </a:lnTo>
                <a:lnTo>
                  <a:pt x="1857" y="289"/>
                </a:lnTo>
                <a:lnTo>
                  <a:pt x="1857" y="290"/>
                </a:lnTo>
                <a:close/>
                <a:moveTo>
                  <a:pt x="1836" y="134"/>
                </a:moveTo>
                <a:lnTo>
                  <a:pt x="1846" y="134"/>
                </a:lnTo>
                <a:lnTo>
                  <a:pt x="1849" y="145"/>
                </a:lnTo>
                <a:lnTo>
                  <a:pt x="1850" y="148"/>
                </a:lnTo>
                <a:lnTo>
                  <a:pt x="1851" y="154"/>
                </a:lnTo>
                <a:lnTo>
                  <a:pt x="1851" y="155"/>
                </a:lnTo>
                <a:lnTo>
                  <a:pt x="1852" y="156"/>
                </a:lnTo>
                <a:lnTo>
                  <a:pt x="1853" y="155"/>
                </a:lnTo>
                <a:lnTo>
                  <a:pt x="1856" y="154"/>
                </a:lnTo>
                <a:lnTo>
                  <a:pt x="1859" y="149"/>
                </a:lnTo>
                <a:lnTo>
                  <a:pt x="1863" y="145"/>
                </a:lnTo>
                <a:lnTo>
                  <a:pt x="1864" y="141"/>
                </a:lnTo>
                <a:lnTo>
                  <a:pt x="1866" y="140"/>
                </a:lnTo>
                <a:lnTo>
                  <a:pt x="1870" y="142"/>
                </a:lnTo>
                <a:lnTo>
                  <a:pt x="1873" y="146"/>
                </a:lnTo>
                <a:lnTo>
                  <a:pt x="1874" y="160"/>
                </a:lnTo>
                <a:lnTo>
                  <a:pt x="1870" y="171"/>
                </a:lnTo>
                <a:lnTo>
                  <a:pt x="1868" y="174"/>
                </a:lnTo>
                <a:lnTo>
                  <a:pt x="1867" y="175"/>
                </a:lnTo>
                <a:lnTo>
                  <a:pt x="1863" y="181"/>
                </a:lnTo>
                <a:lnTo>
                  <a:pt x="1858" y="176"/>
                </a:lnTo>
                <a:lnTo>
                  <a:pt x="1853" y="171"/>
                </a:lnTo>
                <a:lnTo>
                  <a:pt x="1846" y="171"/>
                </a:lnTo>
                <a:lnTo>
                  <a:pt x="1843" y="173"/>
                </a:lnTo>
                <a:lnTo>
                  <a:pt x="1840" y="171"/>
                </a:lnTo>
                <a:lnTo>
                  <a:pt x="1837" y="167"/>
                </a:lnTo>
                <a:lnTo>
                  <a:pt x="1829" y="167"/>
                </a:lnTo>
                <a:lnTo>
                  <a:pt x="1833" y="155"/>
                </a:lnTo>
                <a:lnTo>
                  <a:pt x="1839" y="143"/>
                </a:lnTo>
                <a:lnTo>
                  <a:pt x="1839" y="139"/>
                </a:lnTo>
                <a:lnTo>
                  <a:pt x="1836" y="134"/>
                </a:lnTo>
                <a:close/>
                <a:moveTo>
                  <a:pt x="1854" y="80"/>
                </a:moveTo>
                <a:lnTo>
                  <a:pt x="1854" y="80"/>
                </a:lnTo>
                <a:lnTo>
                  <a:pt x="1853" y="80"/>
                </a:lnTo>
                <a:lnTo>
                  <a:pt x="1854" y="80"/>
                </a:lnTo>
                <a:lnTo>
                  <a:pt x="1854" y="80"/>
                </a:lnTo>
                <a:close/>
                <a:moveTo>
                  <a:pt x="1857" y="136"/>
                </a:moveTo>
                <a:lnTo>
                  <a:pt x="1858" y="140"/>
                </a:lnTo>
                <a:lnTo>
                  <a:pt x="1856" y="143"/>
                </a:lnTo>
                <a:lnTo>
                  <a:pt x="1856" y="140"/>
                </a:lnTo>
                <a:lnTo>
                  <a:pt x="1857" y="136"/>
                </a:lnTo>
                <a:close/>
                <a:moveTo>
                  <a:pt x="1875" y="342"/>
                </a:moveTo>
                <a:lnTo>
                  <a:pt x="1874" y="341"/>
                </a:lnTo>
                <a:lnTo>
                  <a:pt x="1872" y="341"/>
                </a:lnTo>
                <a:lnTo>
                  <a:pt x="1870" y="338"/>
                </a:lnTo>
                <a:lnTo>
                  <a:pt x="1867" y="338"/>
                </a:lnTo>
                <a:lnTo>
                  <a:pt x="1870" y="338"/>
                </a:lnTo>
                <a:lnTo>
                  <a:pt x="1872" y="341"/>
                </a:lnTo>
                <a:lnTo>
                  <a:pt x="1874" y="341"/>
                </a:lnTo>
                <a:lnTo>
                  <a:pt x="1875" y="342"/>
                </a:lnTo>
                <a:close/>
                <a:moveTo>
                  <a:pt x="1875" y="297"/>
                </a:moveTo>
                <a:lnTo>
                  <a:pt x="1879" y="297"/>
                </a:lnTo>
                <a:lnTo>
                  <a:pt x="1881" y="297"/>
                </a:lnTo>
                <a:lnTo>
                  <a:pt x="1898" y="297"/>
                </a:lnTo>
                <a:lnTo>
                  <a:pt x="1914" y="295"/>
                </a:lnTo>
                <a:lnTo>
                  <a:pt x="1919" y="295"/>
                </a:lnTo>
                <a:lnTo>
                  <a:pt x="1920" y="290"/>
                </a:lnTo>
                <a:lnTo>
                  <a:pt x="1921" y="288"/>
                </a:lnTo>
                <a:lnTo>
                  <a:pt x="1923" y="288"/>
                </a:lnTo>
                <a:lnTo>
                  <a:pt x="1926" y="288"/>
                </a:lnTo>
                <a:lnTo>
                  <a:pt x="1928" y="290"/>
                </a:lnTo>
                <a:lnTo>
                  <a:pt x="1929" y="297"/>
                </a:lnTo>
                <a:lnTo>
                  <a:pt x="1932" y="303"/>
                </a:lnTo>
                <a:lnTo>
                  <a:pt x="1930" y="308"/>
                </a:lnTo>
                <a:lnTo>
                  <a:pt x="1927" y="310"/>
                </a:lnTo>
                <a:lnTo>
                  <a:pt x="1926" y="303"/>
                </a:lnTo>
                <a:lnTo>
                  <a:pt x="1918" y="301"/>
                </a:lnTo>
                <a:lnTo>
                  <a:pt x="1912" y="301"/>
                </a:lnTo>
                <a:lnTo>
                  <a:pt x="1905" y="302"/>
                </a:lnTo>
                <a:lnTo>
                  <a:pt x="1903" y="302"/>
                </a:lnTo>
                <a:lnTo>
                  <a:pt x="1902" y="303"/>
                </a:lnTo>
                <a:lnTo>
                  <a:pt x="1900" y="301"/>
                </a:lnTo>
                <a:lnTo>
                  <a:pt x="1896" y="302"/>
                </a:lnTo>
                <a:lnTo>
                  <a:pt x="1888" y="302"/>
                </a:lnTo>
                <a:lnTo>
                  <a:pt x="1881" y="297"/>
                </a:lnTo>
                <a:lnTo>
                  <a:pt x="1879" y="297"/>
                </a:lnTo>
                <a:lnTo>
                  <a:pt x="1875" y="297"/>
                </a:lnTo>
                <a:lnTo>
                  <a:pt x="1873" y="300"/>
                </a:lnTo>
                <a:lnTo>
                  <a:pt x="1871" y="302"/>
                </a:lnTo>
                <a:lnTo>
                  <a:pt x="1868" y="302"/>
                </a:lnTo>
                <a:lnTo>
                  <a:pt x="1867" y="302"/>
                </a:lnTo>
                <a:lnTo>
                  <a:pt x="1868" y="299"/>
                </a:lnTo>
                <a:lnTo>
                  <a:pt x="1871" y="296"/>
                </a:lnTo>
                <a:lnTo>
                  <a:pt x="1866" y="296"/>
                </a:lnTo>
                <a:lnTo>
                  <a:pt x="1861" y="295"/>
                </a:lnTo>
                <a:lnTo>
                  <a:pt x="1860" y="295"/>
                </a:lnTo>
                <a:lnTo>
                  <a:pt x="1859" y="295"/>
                </a:lnTo>
                <a:lnTo>
                  <a:pt x="1860" y="295"/>
                </a:lnTo>
                <a:lnTo>
                  <a:pt x="1861" y="295"/>
                </a:lnTo>
                <a:lnTo>
                  <a:pt x="1867" y="290"/>
                </a:lnTo>
                <a:lnTo>
                  <a:pt x="1875" y="290"/>
                </a:lnTo>
                <a:lnTo>
                  <a:pt x="1878" y="293"/>
                </a:lnTo>
                <a:lnTo>
                  <a:pt x="1875" y="297"/>
                </a:lnTo>
                <a:close/>
                <a:moveTo>
                  <a:pt x="1930" y="328"/>
                </a:moveTo>
                <a:lnTo>
                  <a:pt x="1928" y="325"/>
                </a:lnTo>
                <a:lnTo>
                  <a:pt x="1925" y="324"/>
                </a:lnTo>
                <a:lnTo>
                  <a:pt x="1920" y="324"/>
                </a:lnTo>
                <a:lnTo>
                  <a:pt x="1919" y="321"/>
                </a:lnTo>
                <a:lnTo>
                  <a:pt x="1920" y="314"/>
                </a:lnTo>
                <a:lnTo>
                  <a:pt x="1926" y="311"/>
                </a:lnTo>
                <a:lnTo>
                  <a:pt x="1927" y="318"/>
                </a:lnTo>
                <a:lnTo>
                  <a:pt x="1933" y="324"/>
                </a:lnTo>
                <a:lnTo>
                  <a:pt x="1934" y="327"/>
                </a:lnTo>
                <a:lnTo>
                  <a:pt x="1930" y="328"/>
                </a:lnTo>
                <a:close/>
                <a:moveTo>
                  <a:pt x="1856" y="430"/>
                </a:moveTo>
                <a:lnTo>
                  <a:pt x="1856" y="430"/>
                </a:lnTo>
                <a:lnTo>
                  <a:pt x="1857" y="430"/>
                </a:lnTo>
                <a:lnTo>
                  <a:pt x="1856" y="430"/>
                </a:lnTo>
                <a:lnTo>
                  <a:pt x="1856" y="430"/>
                </a:lnTo>
                <a:close/>
                <a:moveTo>
                  <a:pt x="1834" y="400"/>
                </a:moveTo>
                <a:lnTo>
                  <a:pt x="1840" y="402"/>
                </a:lnTo>
                <a:lnTo>
                  <a:pt x="1846" y="402"/>
                </a:lnTo>
                <a:lnTo>
                  <a:pt x="1850" y="406"/>
                </a:lnTo>
                <a:lnTo>
                  <a:pt x="1854" y="408"/>
                </a:lnTo>
                <a:lnTo>
                  <a:pt x="1850" y="406"/>
                </a:lnTo>
                <a:lnTo>
                  <a:pt x="1846" y="402"/>
                </a:lnTo>
                <a:lnTo>
                  <a:pt x="1840" y="402"/>
                </a:lnTo>
                <a:lnTo>
                  <a:pt x="1834" y="400"/>
                </a:lnTo>
                <a:close/>
                <a:moveTo>
                  <a:pt x="1842" y="437"/>
                </a:moveTo>
                <a:lnTo>
                  <a:pt x="1836" y="434"/>
                </a:lnTo>
                <a:lnTo>
                  <a:pt x="1833" y="428"/>
                </a:lnTo>
                <a:lnTo>
                  <a:pt x="1840" y="429"/>
                </a:lnTo>
                <a:lnTo>
                  <a:pt x="1845" y="435"/>
                </a:lnTo>
                <a:lnTo>
                  <a:pt x="1845" y="437"/>
                </a:lnTo>
                <a:lnTo>
                  <a:pt x="1842" y="437"/>
                </a:lnTo>
                <a:lnTo>
                  <a:pt x="1842" y="437"/>
                </a:lnTo>
                <a:lnTo>
                  <a:pt x="1842" y="437"/>
                </a:lnTo>
                <a:close/>
                <a:moveTo>
                  <a:pt x="1853" y="457"/>
                </a:moveTo>
                <a:lnTo>
                  <a:pt x="1853" y="449"/>
                </a:lnTo>
                <a:lnTo>
                  <a:pt x="1850" y="442"/>
                </a:lnTo>
                <a:lnTo>
                  <a:pt x="1849" y="440"/>
                </a:lnTo>
                <a:lnTo>
                  <a:pt x="1851" y="437"/>
                </a:lnTo>
                <a:lnTo>
                  <a:pt x="1857" y="443"/>
                </a:lnTo>
                <a:lnTo>
                  <a:pt x="1859" y="453"/>
                </a:lnTo>
                <a:lnTo>
                  <a:pt x="1858" y="456"/>
                </a:lnTo>
                <a:lnTo>
                  <a:pt x="1853" y="457"/>
                </a:lnTo>
                <a:close/>
                <a:moveTo>
                  <a:pt x="1852" y="464"/>
                </a:moveTo>
                <a:lnTo>
                  <a:pt x="1853" y="463"/>
                </a:lnTo>
                <a:lnTo>
                  <a:pt x="1856" y="461"/>
                </a:lnTo>
                <a:lnTo>
                  <a:pt x="1856" y="467"/>
                </a:lnTo>
                <a:lnTo>
                  <a:pt x="1852" y="468"/>
                </a:lnTo>
                <a:lnTo>
                  <a:pt x="1852" y="467"/>
                </a:lnTo>
                <a:lnTo>
                  <a:pt x="1852" y="464"/>
                </a:lnTo>
                <a:close/>
                <a:moveTo>
                  <a:pt x="1868" y="454"/>
                </a:moveTo>
                <a:lnTo>
                  <a:pt x="1866" y="461"/>
                </a:lnTo>
                <a:lnTo>
                  <a:pt x="1865" y="468"/>
                </a:lnTo>
                <a:lnTo>
                  <a:pt x="1866" y="461"/>
                </a:lnTo>
                <a:lnTo>
                  <a:pt x="1868" y="454"/>
                </a:lnTo>
                <a:lnTo>
                  <a:pt x="1866" y="448"/>
                </a:lnTo>
                <a:lnTo>
                  <a:pt x="1865" y="442"/>
                </a:lnTo>
                <a:lnTo>
                  <a:pt x="1866" y="448"/>
                </a:lnTo>
                <a:lnTo>
                  <a:pt x="1868" y="454"/>
                </a:lnTo>
                <a:lnTo>
                  <a:pt x="1870" y="456"/>
                </a:lnTo>
                <a:lnTo>
                  <a:pt x="1871" y="460"/>
                </a:lnTo>
                <a:lnTo>
                  <a:pt x="1870" y="460"/>
                </a:lnTo>
                <a:lnTo>
                  <a:pt x="1870" y="460"/>
                </a:lnTo>
                <a:lnTo>
                  <a:pt x="1870" y="460"/>
                </a:lnTo>
                <a:lnTo>
                  <a:pt x="1871" y="460"/>
                </a:lnTo>
                <a:lnTo>
                  <a:pt x="1870" y="456"/>
                </a:lnTo>
                <a:lnTo>
                  <a:pt x="1868" y="454"/>
                </a:lnTo>
                <a:close/>
                <a:moveTo>
                  <a:pt x="1879" y="464"/>
                </a:moveTo>
                <a:lnTo>
                  <a:pt x="1880" y="466"/>
                </a:lnTo>
                <a:lnTo>
                  <a:pt x="1881" y="468"/>
                </a:lnTo>
                <a:lnTo>
                  <a:pt x="1880" y="466"/>
                </a:lnTo>
                <a:lnTo>
                  <a:pt x="1879" y="464"/>
                </a:lnTo>
                <a:close/>
                <a:moveTo>
                  <a:pt x="1882" y="562"/>
                </a:moveTo>
                <a:lnTo>
                  <a:pt x="1881" y="562"/>
                </a:lnTo>
                <a:lnTo>
                  <a:pt x="1881" y="562"/>
                </a:lnTo>
                <a:lnTo>
                  <a:pt x="1881" y="562"/>
                </a:lnTo>
                <a:lnTo>
                  <a:pt x="1880" y="561"/>
                </a:lnTo>
                <a:lnTo>
                  <a:pt x="1881" y="561"/>
                </a:lnTo>
                <a:lnTo>
                  <a:pt x="1882" y="561"/>
                </a:lnTo>
                <a:lnTo>
                  <a:pt x="1882" y="561"/>
                </a:lnTo>
                <a:lnTo>
                  <a:pt x="1882" y="562"/>
                </a:lnTo>
                <a:close/>
                <a:moveTo>
                  <a:pt x="1878" y="536"/>
                </a:moveTo>
                <a:lnTo>
                  <a:pt x="1877" y="538"/>
                </a:lnTo>
                <a:lnTo>
                  <a:pt x="1873" y="539"/>
                </a:lnTo>
                <a:lnTo>
                  <a:pt x="1872" y="537"/>
                </a:lnTo>
                <a:lnTo>
                  <a:pt x="1872" y="533"/>
                </a:lnTo>
                <a:lnTo>
                  <a:pt x="1875" y="524"/>
                </a:lnTo>
                <a:lnTo>
                  <a:pt x="1877" y="513"/>
                </a:lnTo>
                <a:lnTo>
                  <a:pt x="1878" y="512"/>
                </a:lnTo>
                <a:lnTo>
                  <a:pt x="1880" y="511"/>
                </a:lnTo>
                <a:lnTo>
                  <a:pt x="1884" y="512"/>
                </a:lnTo>
                <a:lnTo>
                  <a:pt x="1884" y="515"/>
                </a:lnTo>
                <a:lnTo>
                  <a:pt x="1881" y="525"/>
                </a:lnTo>
                <a:lnTo>
                  <a:pt x="1878" y="536"/>
                </a:lnTo>
                <a:close/>
                <a:moveTo>
                  <a:pt x="1963" y="356"/>
                </a:moveTo>
                <a:lnTo>
                  <a:pt x="1963" y="356"/>
                </a:lnTo>
                <a:lnTo>
                  <a:pt x="1962" y="356"/>
                </a:lnTo>
                <a:lnTo>
                  <a:pt x="1962" y="356"/>
                </a:lnTo>
                <a:lnTo>
                  <a:pt x="1962" y="356"/>
                </a:lnTo>
                <a:lnTo>
                  <a:pt x="1962" y="356"/>
                </a:lnTo>
                <a:lnTo>
                  <a:pt x="1963" y="356"/>
                </a:lnTo>
                <a:close/>
                <a:moveTo>
                  <a:pt x="1972" y="391"/>
                </a:moveTo>
                <a:lnTo>
                  <a:pt x="1970" y="394"/>
                </a:lnTo>
                <a:lnTo>
                  <a:pt x="1965" y="398"/>
                </a:lnTo>
                <a:lnTo>
                  <a:pt x="1964" y="393"/>
                </a:lnTo>
                <a:lnTo>
                  <a:pt x="1964" y="388"/>
                </a:lnTo>
                <a:lnTo>
                  <a:pt x="1969" y="388"/>
                </a:lnTo>
                <a:lnTo>
                  <a:pt x="1972" y="391"/>
                </a:lnTo>
                <a:close/>
                <a:moveTo>
                  <a:pt x="1953" y="398"/>
                </a:moveTo>
                <a:lnTo>
                  <a:pt x="1948" y="397"/>
                </a:lnTo>
                <a:lnTo>
                  <a:pt x="1947" y="392"/>
                </a:lnTo>
                <a:lnTo>
                  <a:pt x="1948" y="388"/>
                </a:lnTo>
                <a:lnTo>
                  <a:pt x="1951" y="387"/>
                </a:lnTo>
                <a:lnTo>
                  <a:pt x="1954" y="393"/>
                </a:lnTo>
                <a:lnTo>
                  <a:pt x="1953" y="398"/>
                </a:lnTo>
                <a:close/>
                <a:moveTo>
                  <a:pt x="1963" y="457"/>
                </a:moveTo>
                <a:lnTo>
                  <a:pt x="1962" y="459"/>
                </a:lnTo>
                <a:lnTo>
                  <a:pt x="1961" y="459"/>
                </a:lnTo>
                <a:lnTo>
                  <a:pt x="1957" y="454"/>
                </a:lnTo>
                <a:lnTo>
                  <a:pt x="1957" y="448"/>
                </a:lnTo>
                <a:lnTo>
                  <a:pt x="1961" y="452"/>
                </a:lnTo>
                <a:lnTo>
                  <a:pt x="1963" y="457"/>
                </a:lnTo>
                <a:close/>
                <a:moveTo>
                  <a:pt x="1971" y="497"/>
                </a:moveTo>
                <a:lnTo>
                  <a:pt x="1965" y="481"/>
                </a:lnTo>
                <a:lnTo>
                  <a:pt x="1961" y="464"/>
                </a:lnTo>
                <a:lnTo>
                  <a:pt x="1962" y="464"/>
                </a:lnTo>
                <a:lnTo>
                  <a:pt x="1963" y="464"/>
                </a:lnTo>
                <a:lnTo>
                  <a:pt x="1969" y="480"/>
                </a:lnTo>
                <a:lnTo>
                  <a:pt x="1971" y="497"/>
                </a:lnTo>
                <a:close/>
                <a:moveTo>
                  <a:pt x="1971" y="455"/>
                </a:moveTo>
                <a:lnTo>
                  <a:pt x="1970" y="456"/>
                </a:lnTo>
                <a:lnTo>
                  <a:pt x="1970" y="456"/>
                </a:lnTo>
                <a:lnTo>
                  <a:pt x="1970" y="456"/>
                </a:lnTo>
                <a:lnTo>
                  <a:pt x="1970" y="455"/>
                </a:lnTo>
                <a:lnTo>
                  <a:pt x="1970" y="455"/>
                </a:lnTo>
                <a:lnTo>
                  <a:pt x="1971" y="455"/>
                </a:lnTo>
                <a:close/>
                <a:moveTo>
                  <a:pt x="1975" y="459"/>
                </a:moveTo>
                <a:lnTo>
                  <a:pt x="1979" y="462"/>
                </a:lnTo>
                <a:lnTo>
                  <a:pt x="1984" y="464"/>
                </a:lnTo>
                <a:lnTo>
                  <a:pt x="1984" y="464"/>
                </a:lnTo>
                <a:lnTo>
                  <a:pt x="1981" y="467"/>
                </a:lnTo>
                <a:lnTo>
                  <a:pt x="1976" y="468"/>
                </a:lnTo>
                <a:lnTo>
                  <a:pt x="1974" y="463"/>
                </a:lnTo>
                <a:lnTo>
                  <a:pt x="1975" y="459"/>
                </a:lnTo>
                <a:close/>
                <a:moveTo>
                  <a:pt x="1975" y="641"/>
                </a:moveTo>
                <a:lnTo>
                  <a:pt x="1975" y="642"/>
                </a:lnTo>
                <a:lnTo>
                  <a:pt x="1974" y="642"/>
                </a:lnTo>
                <a:lnTo>
                  <a:pt x="1970" y="641"/>
                </a:lnTo>
                <a:lnTo>
                  <a:pt x="1969" y="636"/>
                </a:lnTo>
                <a:lnTo>
                  <a:pt x="1965" y="632"/>
                </a:lnTo>
                <a:lnTo>
                  <a:pt x="1962" y="628"/>
                </a:lnTo>
                <a:lnTo>
                  <a:pt x="1960" y="625"/>
                </a:lnTo>
                <a:lnTo>
                  <a:pt x="1955" y="625"/>
                </a:lnTo>
                <a:lnTo>
                  <a:pt x="1955" y="624"/>
                </a:lnTo>
                <a:lnTo>
                  <a:pt x="1955" y="623"/>
                </a:lnTo>
                <a:lnTo>
                  <a:pt x="1954" y="624"/>
                </a:lnTo>
                <a:lnTo>
                  <a:pt x="1954" y="625"/>
                </a:lnTo>
                <a:lnTo>
                  <a:pt x="1951" y="627"/>
                </a:lnTo>
                <a:lnTo>
                  <a:pt x="1950" y="627"/>
                </a:lnTo>
                <a:lnTo>
                  <a:pt x="1948" y="624"/>
                </a:lnTo>
                <a:lnTo>
                  <a:pt x="1948" y="622"/>
                </a:lnTo>
                <a:lnTo>
                  <a:pt x="1946" y="618"/>
                </a:lnTo>
                <a:lnTo>
                  <a:pt x="1943" y="616"/>
                </a:lnTo>
                <a:lnTo>
                  <a:pt x="1941" y="611"/>
                </a:lnTo>
                <a:lnTo>
                  <a:pt x="1936" y="610"/>
                </a:lnTo>
                <a:lnTo>
                  <a:pt x="1929" y="608"/>
                </a:lnTo>
                <a:lnTo>
                  <a:pt x="1926" y="600"/>
                </a:lnTo>
                <a:lnTo>
                  <a:pt x="1930" y="601"/>
                </a:lnTo>
                <a:lnTo>
                  <a:pt x="1935" y="603"/>
                </a:lnTo>
                <a:lnTo>
                  <a:pt x="1939" y="604"/>
                </a:lnTo>
                <a:lnTo>
                  <a:pt x="1942" y="604"/>
                </a:lnTo>
                <a:lnTo>
                  <a:pt x="1942" y="601"/>
                </a:lnTo>
                <a:lnTo>
                  <a:pt x="1941" y="597"/>
                </a:lnTo>
                <a:lnTo>
                  <a:pt x="1941" y="595"/>
                </a:lnTo>
                <a:lnTo>
                  <a:pt x="1940" y="593"/>
                </a:lnTo>
                <a:lnTo>
                  <a:pt x="1936" y="588"/>
                </a:lnTo>
                <a:lnTo>
                  <a:pt x="1937" y="583"/>
                </a:lnTo>
                <a:lnTo>
                  <a:pt x="1936" y="588"/>
                </a:lnTo>
                <a:lnTo>
                  <a:pt x="1940" y="593"/>
                </a:lnTo>
                <a:lnTo>
                  <a:pt x="1941" y="592"/>
                </a:lnTo>
                <a:lnTo>
                  <a:pt x="1942" y="592"/>
                </a:lnTo>
                <a:lnTo>
                  <a:pt x="1944" y="596"/>
                </a:lnTo>
                <a:lnTo>
                  <a:pt x="1948" y="602"/>
                </a:lnTo>
                <a:lnTo>
                  <a:pt x="1951" y="609"/>
                </a:lnTo>
                <a:lnTo>
                  <a:pt x="1956" y="616"/>
                </a:lnTo>
                <a:lnTo>
                  <a:pt x="1958" y="621"/>
                </a:lnTo>
                <a:lnTo>
                  <a:pt x="1964" y="622"/>
                </a:lnTo>
                <a:lnTo>
                  <a:pt x="1960" y="613"/>
                </a:lnTo>
                <a:lnTo>
                  <a:pt x="1956" y="603"/>
                </a:lnTo>
                <a:lnTo>
                  <a:pt x="1956" y="601"/>
                </a:lnTo>
                <a:lnTo>
                  <a:pt x="1958" y="601"/>
                </a:lnTo>
                <a:lnTo>
                  <a:pt x="1964" y="610"/>
                </a:lnTo>
                <a:lnTo>
                  <a:pt x="1968" y="621"/>
                </a:lnTo>
                <a:lnTo>
                  <a:pt x="1967" y="622"/>
                </a:lnTo>
                <a:lnTo>
                  <a:pt x="1964" y="622"/>
                </a:lnTo>
                <a:lnTo>
                  <a:pt x="1967" y="629"/>
                </a:lnTo>
                <a:lnTo>
                  <a:pt x="1970" y="636"/>
                </a:lnTo>
                <a:lnTo>
                  <a:pt x="1974" y="637"/>
                </a:lnTo>
                <a:lnTo>
                  <a:pt x="1975" y="641"/>
                </a:lnTo>
                <a:close/>
                <a:moveTo>
                  <a:pt x="1626" y="217"/>
                </a:moveTo>
                <a:lnTo>
                  <a:pt x="1622" y="215"/>
                </a:lnTo>
                <a:lnTo>
                  <a:pt x="1618" y="213"/>
                </a:lnTo>
                <a:lnTo>
                  <a:pt x="1622" y="215"/>
                </a:lnTo>
                <a:lnTo>
                  <a:pt x="1626" y="217"/>
                </a:lnTo>
                <a:lnTo>
                  <a:pt x="1626" y="217"/>
                </a:lnTo>
                <a:lnTo>
                  <a:pt x="1626" y="217"/>
                </a:lnTo>
                <a:lnTo>
                  <a:pt x="1626" y="217"/>
                </a:lnTo>
                <a:close/>
                <a:moveTo>
                  <a:pt x="1616" y="120"/>
                </a:moveTo>
                <a:lnTo>
                  <a:pt x="1609" y="127"/>
                </a:lnTo>
                <a:lnTo>
                  <a:pt x="1611" y="135"/>
                </a:lnTo>
                <a:lnTo>
                  <a:pt x="1606" y="138"/>
                </a:lnTo>
                <a:lnTo>
                  <a:pt x="1603" y="141"/>
                </a:lnTo>
                <a:lnTo>
                  <a:pt x="1599" y="128"/>
                </a:lnTo>
                <a:lnTo>
                  <a:pt x="1605" y="114"/>
                </a:lnTo>
                <a:lnTo>
                  <a:pt x="1605" y="107"/>
                </a:lnTo>
                <a:lnTo>
                  <a:pt x="1608" y="100"/>
                </a:lnTo>
                <a:lnTo>
                  <a:pt x="1605" y="107"/>
                </a:lnTo>
                <a:lnTo>
                  <a:pt x="1605" y="114"/>
                </a:lnTo>
                <a:lnTo>
                  <a:pt x="1613" y="113"/>
                </a:lnTo>
                <a:lnTo>
                  <a:pt x="1616" y="120"/>
                </a:lnTo>
                <a:lnTo>
                  <a:pt x="1617" y="121"/>
                </a:lnTo>
                <a:lnTo>
                  <a:pt x="1618" y="121"/>
                </a:lnTo>
                <a:lnTo>
                  <a:pt x="1617" y="121"/>
                </a:lnTo>
                <a:lnTo>
                  <a:pt x="1616" y="120"/>
                </a:lnTo>
                <a:close/>
                <a:moveTo>
                  <a:pt x="1617" y="211"/>
                </a:moveTo>
                <a:lnTo>
                  <a:pt x="1615" y="205"/>
                </a:lnTo>
                <a:lnTo>
                  <a:pt x="1610" y="202"/>
                </a:lnTo>
                <a:lnTo>
                  <a:pt x="1615" y="205"/>
                </a:lnTo>
                <a:lnTo>
                  <a:pt x="1617" y="211"/>
                </a:lnTo>
                <a:close/>
                <a:moveTo>
                  <a:pt x="1588" y="525"/>
                </a:moveTo>
                <a:lnTo>
                  <a:pt x="1588" y="525"/>
                </a:lnTo>
                <a:lnTo>
                  <a:pt x="1587" y="525"/>
                </a:lnTo>
                <a:lnTo>
                  <a:pt x="1588" y="525"/>
                </a:lnTo>
                <a:lnTo>
                  <a:pt x="1588" y="525"/>
                </a:lnTo>
                <a:lnTo>
                  <a:pt x="1588" y="525"/>
                </a:lnTo>
                <a:close/>
                <a:moveTo>
                  <a:pt x="1584" y="190"/>
                </a:moveTo>
                <a:lnTo>
                  <a:pt x="1583" y="190"/>
                </a:lnTo>
                <a:lnTo>
                  <a:pt x="1582" y="190"/>
                </a:lnTo>
                <a:lnTo>
                  <a:pt x="1583" y="190"/>
                </a:lnTo>
                <a:lnTo>
                  <a:pt x="1584" y="190"/>
                </a:lnTo>
                <a:close/>
                <a:moveTo>
                  <a:pt x="1569" y="204"/>
                </a:moveTo>
                <a:lnTo>
                  <a:pt x="1567" y="202"/>
                </a:lnTo>
                <a:lnTo>
                  <a:pt x="1562" y="202"/>
                </a:lnTo>
                <a:lnTo>
                  <a:pt x="1560" y="202"/>
                </a:lnTo>
                <a:lnTo>
                  <a:pt x="1559" y="203"/>
                </a:lnTo>
                <a:lnTo>
                  <a:pt x="1561" y="201"/>
                </a:lnTo>
                <a:lnTo>
                  <a:pt x="1564" y="198"/>
                </a:lnTo>
                <a:lnTo>
                  <a:pt x="1567" y="197"/>
                </a:lnTo>
                <a:lnTo>
                  <a:pt x="1570" y="196"/>
                </a:lnTo>
                <a:lnTo>
                  <a:pt x="1571" y="195"/>
                </a:lnTo>
                <a:lnTo>
                  <a:pt x="1573" y="195"/>
                </a:lnTo>
                <a:lnTo>
                  <a:pt x="1574" y="194"/>
                </a:lnTo>
                <a:lnTo>
                  <a:pt x="1575" y="194"/>
                </a:lnTo>
                <a:lnTo>
                  <a:pt x="1575" y="194"/>
                </a:lnTo>
                <a:lnTo>
                  <a:pt x="1576" y="194"/>
                </a:lnTo>
                <a:lnTo>
                  <a:pt x="1576" y="196"/>
                </a:lnTo>
                <a:lnTo>
                  <a:pt x="1577" y="197"/>
                </a:lnTo>
                <a:lnTo>
                  <a:pt x="1574" y="201"/>
                </a:lnTo>
                <a:lnTo>
                  <a:pt x="1569" y="204"/>
                </a:lnTo>
                <a:close/>
                <a:moveTo>
                  <a:pt x="1557" y="125"/>
                </a:moveTo>
                <a:lnTo>
                  <a:pt x="1557" y="126"/>
                </a:lnTo>
                <a:lnTo>
                  <a:pt x="1559" y="127"/>
                </a:lnTo>
                <a:lnTo>
                  <a:pt x="1564" y="129"/>
                </a:lnTo>
                <a:lnTo>
                  <a:pt x="1571" y="133"/>
                </a:lnTo>
                <a:lnTo>
                  <a:pt x="1564" y="129"/>
                </a:lnTo>
                <a:lnTo>
                  <a:pt x="1559" y="127"/>
                </a:lnTo>
                <a:lnTo>
                  <a:pt x="1557" y="126"/>
                </a:lnTo>
                <a:lnTo>
                  <a:pt x="1557" y="125"/>
                </a:lnTo>
                <a:close/>
                <a:moveTo>
                  <a:pt x="1553" y="119"/>
                </a:moveTo>
                <a:lnTo>
                  <a:pt x="1552" y="115"/>
                </a:lnTo>
                <a:lnTo>
                  <a:pt x="1549" y="113"/>
                </a:lnTo>
                <a:lnTo>
                  <a:pt x="1552" y="115"/>
                </a:lnTo>
                <a:lnTo>
                  <a:pt x="1553" y="119"/>
                </a:lnTo>
                <a:lnTo>
                  <a:pt x="1553" y="119"/>
                </a:lnTo>
                <a:close/>
                <a:moveTo>
                  <a:pt x="1542" y="146"/>
                </a:moveTo>
                <a:lnTo>
                  <a:pt x="1541" y="146"/>
                </a:lnTo>
                <a:lnTo>
                  <a:pt x="1541" y="146"/>
                </a:lnTo>
                <a:lnTo>
                  <a:pt x="1541" y="146"/>
                </a:lnTo>
                <a:lnTo>
                  <a:pt x="1542" y="146"/>
                </a:lnTo>
                <a:lnTo>
                  <a:pt x="1542" y="146"/>
                </a:lnTo>
                <a:close/>
                <a:moveTo>
                  <a:pt x="1539" y="183"/>
                </a:moveTo>
                <a:lnTo>
                  <a:pt x="1539" y="182"/>
                </a:lnTo>
                <a:lnTo>
                  <a:pt x="1539" y="182"/>
                </a:lnTo>
                <a:lnTo>
                  <a:pt x="1539" y="181"/>
                </a:lnTo>
                <a:lnTo>
                  <a:pt x="1540" y="181"/>
                </a:lnTo>
                <a:lnTo>
                  <a:pt x="1540" y="182"/>
                </a:lnTo>
                <a:lnTo>
                  <a:pt x="1539" y="183"/>
                </a:lnTo>
                <a:close/>
                <a:moveTo>
                  <a:pt x="1532" y="204"/>
                </a:moveTo>
                <a:lnTo>
                  <a:pt x="1532" y="204"/>
                </a:lnTo>
                <a:lnTo>
                  <a:pt x="1532" y="203"/>
                </a:lnTo>
                <a:lnTo>
                  <a:pt x="1532" y="204"/>
                </a:lnTo>
                <a:lnTo>
                  <a:pt x="1532" y="204"/>
                </a:lnTo>
                <a:lnTo>
                  <a:pt x="1532" y="204"/>
                </a:lnTo>
                <a:lnTo>
                  <a:pt x="1532" y="204"/>
                </a:lnTo>
                <a:close/>
                <a:moveTo>
                  <a:pt x="1502" y="122"/>
                </a:moveTo>
                <a:lnTo>
                  <a:pt x="1500" y="122"/>
                </a:lnTo>
                <a:lnTo>
                  <a:pt x="1499" y="122"/>
                </a:lnTo>
                <a:lnTo>
                  <a:pt x="1499" y="124"/>
                </a:lnTo>
                <a:lnTo>
                  <a:pt x="1498" y="124"/>
                </a:lnTo>
                <a:lnTo>
                  <a:pt x="1497" y="124"/>
                </a:lnTo>
                <a:lnTo>
                  <a:pt x="1494" y="124"/>
                </a:lnTo>
                <a:lnTo>
                  <a:pt x="1494" y="124"/>
                </a:lnTo>
                <a:lnTo>
                  <a:pt x="1494" y="122"/>
                </a:lnTo>
                <a:lnTo>
                  <a:pt x="1497" y="122"/>
                </a:lnTo>
                <a:lnTo>
                  <a:pt x="1499" y="122"/>
                </a:lnTo>
                <a:lnTo>
                  <a:pt x="1500" y="122"/>
                </a:lnTo>
                <a:lnTo>
                  <a:pt x="1502" y="122"/>
                </a:lnTo>
                <a:lnTo>
                  <a:pt x="1504" y="120"/>
                </a:lnTo>
                <a:lnTo>
                  <a:pt x="1504" y="119"/>
                </a:lnTo>
                <a:lnTo>
                  <a:pt x="1500" y="114"/>
                </a:lnTo>
                <a:lnTo>
                  <a:pt x="1506" y="114"/>
                </a:lnTo>
                <a:lnTo>
                  <a:pt x="1507" y="114"/>
                </a:lnTo>
                <a:lnTo>
                  <a:pt x="1508" y="113"/>
                </a:lnTo>
                <a:lnTo>
                  <a:pt x="1508" y="111"/>
                </a:lnTo>
                <a:lnTo>
                  <a:pt x="1507" y="110"/>
                </a:lnTo>
                <a:lnTo>
                  <a:pt x="1504" y="107"/>
                </a:lnTo>
                <a:lnTo>
                  <a:pt x="1502" y="104"/>
                </a:lnTo>
                <a:lnTo>
                  <a:pt x="1506" y="105"/>
                </a:lnTo>
                <a:lnTo>
                  <a:pt x="1509" y="107"/>
                </a:lnTo>
                <a:lnTo>
                  <a:pt x="1512" y="110"/>
                </a:lnTo>
                <a:lnTo>
                  <a:pt x="1515" y="111"/>
                </a:lnTo>
                <a:lnTo>
                  <a:pt x="1515" y="107"/>
                </a:lnTo>
                <a:lnTo>
                  <a:pt x="1514" y="103"/>
                </a:lnTo>
                <a:lnTo>
                  <a:pt x="1519" y="103"/>
                </a:lnTo>
                <a:lnTo>
                  <a:pt x="1523" y="103"/>
                </a:lnTo>
                <a:lnTo>
                  <a:pt x="1525" y="104"/>
                </a:lnTo>
                <a:lnTo>
                  <a:pt x="1526" y="104"/>
                </a:lnTo>
                <a:lnTo>
                  <a:pt x="1526" y="105"/>
                </a:lnTo>
                <a:lnTo>
                  <a:pt x="1526" y="106"/>
                </a:lnTo>
                <a:lnTo>
                  <a:pt x="1526" y="112"/>
                </a:lnTo>
                <a:lnTo>
                  <a:pt x="1530" y="118"/>
                </a:lnTo>
                <a:lnTo>
                  <a:pt x="1516" y="121"/>
                </a:lnTo>
                <a:lnTo>
                  <a:pt x="1502" y="122"/>
                </a:lnTo>
                <a:close/>
                <a:moveTo>
                  <a:pt x="1523" y="550"/>
                </a:moveTo>
                <a:lnTo>
                  <a:pt x="1523" y="548"/>
                </a:lnTo>
                <a:lnTo>
                  <a:pt x="1523" y="547"/>
                </a:lnTo>
                <a:lnTo>
                  <a:pt x="1523" y="548"/>
                </a:lnTo>
                <a:lnTo>
                  <a:pt x="1523" y="550"/>
                </a:lnTo>
                <a:close/>
                <a:moveTo>
                  <a:pt x="1492" y="262"/>
                </a:moveTo>
                <a:lnTo>
                  <a:pt x="1490" y="265"/>
                </a:lnTo>
                <a:lnTo>
                  <a:pt x="1490" y="268"/>
                </a:lnTo>
                <a:lnTo>
                  <a:pt x="1487" y="266"/>
                </a:lnTo>
                <a:lnTo>
                  <a:pt x="1486" y="265"/>
                </a:lnTo>
                <a:lnTo>
                  <a:pt x="1486" y="264"/>
                </a:lnTo>
                <a:lnTo>
                  <a:pt x="1486" y="264"/>
                </a:lnTo>
                <a:lnTo>
                  <a:pt x="1490" y="262"/>
                </a:lnTo>
                <a:lnTo>
                  <a:pt x="1493" y="261"/>
                </a:lnTo>
                <a:lnTo>
                  <a:pt x="1493" y="261"/>
                </a:lnTo>
                <a:lnTo>
                  <a:pt x="1492" y="262"/>
                </a:lnTo>
                <a:close/>
                <a:moveTo>
                  <a:pt x="1473" y="653"/>
                </a:moveTo>
                <a:lnTo>
                  <a:pt x="1465" y="658"/>
                </a:lnTo>
                <a:lnTo>
                  <a:pt x="1457" y="652"/>
                </a:lnTo>
                <a:lnTo>
                  <a:pt x="1453" y="658"/>
                </a:lnTo>
                <a:lnTo>
                  <a:pt x="1449" y="655"/>
                </a:lnTo>
                <a:lnTo>
                  <a:pt x="1446" y="655"/>
                </a:lnTo>
                <a:lnTo>
                  <a:pt x="1444" y="657"/>
                </a:lnTo>
                <a:lnTo>
                  <a:pt x="1444" y="659"/>
                </a:lnTo>
                <a:lnTo>
                  <a:pt x="1444" y="662"/>
                </a:lnTo>
                <a:lnTo>
                  <a:pt x="1444" y="663"/>
                </a:lnTo>
                <a:lnTo>
                  <a:pt x="1444" y="664"/>
                </a:lnTo>
                <a:lnTo>
                  <a:pt x="1435" y="662"/>
                </a:lnTo>
                <a:lnTo>
                  <a:pt x="1426" y="658"/>
                </a:lnTo>
                <a:lnTo>
                  <a:pt x="1428" y="655"/>
                </a:lnTo>
                <a:lnTo>
                  <a:pt x="1431" y="653"/>
                </a:lnTo>
                <a:lnTo>
                  <a:pt x="1433" y="650"/>
                </a:lnTo>
                <a:lnTo>
                  <a:pt x="1431" y="646"/>
                </a:lnTo>
                <a:lnTo>
                  <a:pt x="1423" y="641"/>
                </a:lnTo>
                <a:lnTo>
                  <a:pt x="1423" y="629"/>
                </a:lnTo>
                <a:lnTo>
                  <a:pt x="1426" y="636"/>
                </a:lnTo>
                <a:lnTo>
                  <a:pt x="1429" y="642"/>
                </a:lnTo>
                <a:lnTo>
                  <a:pt x="1430" y="642"/>
                </a:lnTo>
                <a:lnTo>
                  <a:pt x="1431" y="642"/>
                </a:lnTo>
                <a:lnTo>
                  <a:pt x="1430" y="631"/>
                </a:lnTo>
                <a:lnTo>
                  <a:pt x="1426" y="623"/>
                </a:lnTo>
                <a:lnTo>
                  <a:pt x="1418" y="621"/>
                </a:lnTo>
                <a:lnTo>
                  <a:pt x="1409" y="623"/>
                </a:lnTo>
                <a:lnTo>
                  <a:pt x="1403" y="624"/>
                </a:lnTo>
                <a:lnTo>
                  <a:pt x="1397" y="625"/>
                </a:lnTo>
                <a:lnTo>
                  <a:pt x="1399" y="634"/>
                </a:lnTo>
                <a:lnTo>
                  <a:pt x="1403" y="642"/>
                </a:lnTo>
                <a:lnTo>
                  <a:pt x="1404" y="650"/>
                </a:lnTo>
                <a:lnTo>
                  <a:pt x="1404" y="660"/>
                </a:lnTo>
                <a:lnTo>
                  <a:pt x="1399" y="648"/>
                </a:lnTo>
                <a:lnTo>
                  <a:pt x="1396" y="635"/>
                </a:lnTo>
                <a:lnTo>
                  <a:pt x="1392" y="628"/>
                </a:lnTo>
                <a:lnTo>
                  <a:pt x="1384" y="629"/>
                </a:lnTo>
                <a:lnTo>
                  <a:pt x="1380" y="629"/>
                </a:lnTo>
                <a:lnTo>
                  <a:pt x="1378" y="622"/>
                </a:lnTo>
                <a:lnTo>
                  <a:pt x="1390" y="624"/>
                </a:lnTo>
                <a:lnTo>
                  <a:pt x="1401" y="620"/>
                </a:lnTo>
                <a:lnTo>
                  <a:pt x="1402" y="616"/>
                </a:lnTo>
                <a:lnTo>
                  <a:pt x="1401" y="614"/>
                </a:lnTo>
                <a:lnTo>
                  <a:pt x="1398" y="608"/>
                </a:lnTo>
                <a:lnTo>
                  <a:pt x="1402" y="606"/>
                </a:lnTo>
                <a:lnTo>
                  <a:pt x="1405" y="607"/>
                </a:lnTo>
                <a:lnTo>
                  <a:pt x="1405" y="611"/>
                </a:lnTo>
                <a:lnTo>
                  <a:pt x="1407" y="615"/>
                </a:lnTo>
                <a:lnTo>
                  <a:pt x="1410" y="617"/>
                </a:lnTo>
                <a:lnTo>
                  <a:pt x="1415" y="618"/>
                </a:lnTo>
                <a:lnTo>
                  <a:pt x="1419" y="616"/>
                </a:lnTo>
                <a:lnTo>
                  <a:pt x="1419" y="613"/>
                </a:lnTo>
                <a:lnTo>
                  <a:pt x="1418" y="609"/>
                </a:lnTo>
                <a:lnTo>
                  <a:pt x="1415" y="602"/>
                </a:lnTo>
                <a:lnTo>
                  <a:pt x="1421" y="597"/>
                </a:lnTo>
                <a:lnTo>
                  <a:pt x="1421" y="594"/>
                </a:lnTo>
                <a:lnTo>
                  <a:pt x="1421" y="589"/>
                </a:lnTo>
                <a:lnTo>
                  <a:pt x="1426" y="594"/>
                </a:lnTo>
                <a:lnTo>
                  <a:pt x="1422" y="601"/>
                </a:lnTo>
                <a:lnTo>
                  <a:pt x="1421" y="603"/>
                </a:lnTo>
                <a:lnTo>
                  <a:pt x="1422" y="607"/>
                </a:lnTo>
                <a:lnTo>
                  <a:pt x="1423" y="613"/>
                </a:lnTo>
                <a:lnTo>
                  <a:pt x="1428" y="616"/>
                </a:lnTo>
                <a:lnTo>
                  <a:pt x="1432" y="624"/>
                </a:lnTo>
                <a:lnTo>
                  <a:pt x="1433" y="632"/>
                </a:lnTo>
                <a:lnTo>
                  <a:pt x="1433" y="635"/>
                </a:lnTo>
                <a:lnTo>
                  <a:pt x="1436" y="637"/>
                </a:lnTo>
                <a:lnTo>
                  <a:pt x="1438" y="637"/>
                </a:lnTo>
                <a:lnTo>
                  <a:pt x="1438" y="635"/>
                </a:lnTo>
                <a:lnTo>
                  <a:pt x="1440" y="631"/>
                </a:lnTo>
                <a:lnTo>
                  <a:pt x="1444" y="632"/>
                </a:lnTo>
                <a:lnTo>
                  <a:pt x="1449" y="635"/>
                </a:lnTo>
                <a:lnTo>
                  <a:pt x="1451" y="641"/>
                </a:lnTo>
                <a:lnTo>
                  <a:pt x="1447" y="639"/>
                </a:lnTo>
                <a:lnTo>
                  <a:pt x="1444" y="637"/>
                </a:lnTo>
                <a:lnTo>
                  <a:pt x="1444" y="645"/>
                </a:lnTo>
                <a:lnTo>
                  <a:pt x="1450" y="649"/>
                </a:lnTo>
                <a:lnTo>
                  <a:pt x="1457" y="645"/>
                </a:lnTo>
                <a:lnTo>
                  <a:pt x="1460" y="638"/>
                </a:lnTo>
                <a:lnTo>
                  <a:pt x="1457" y="637"/>
                </a:lnTo>
                <a:lnTo>
                  <a:pt x="1456" y="635"/>
                </a:lnTo>
                <a:lnTo>
                  <a:pt x="1456" y="632"/>
                </a:lnTo>
                <a:lnTo>
                  <a:pt x="1458" y="632"/>
                </a:lnTo>
                <a:lnTo>
                  <a:pt x="1460" y="635"/>
                </a:lnTo>
                <a:lnTo>
                  <a:pt x="1460" y="638"/>
                </a:lnTo>
                <a:lnTo>
                  <a:pt x="1470" y="639"/>
                </a:lnTo>
                <a:lnTo>
                  <a:pt x="1474" y="632"/>
                </a:lnTo>
                <a:lnTo>
                  <a:pt x="1475" y="632"/>
                </a:lnTo>
                <a:lnTo>
                  <a:pt x="1477" y="632"/>
                </a:lnTo>
                <a:lnTo>
                  <a:pt x="1477" y="643"/>
                </a:lnTo>
                <a:lnTo>
                  <a:pt x="1473" y="653"/>
                </a:lnTo>
                <a:close/>
                <a:moveTo>
                  <a:pt x="1444" y="673"/>
                </a:moveTo>
                <a:lnTo>
                  <a:pt x="1450" y="670"/>
                </a:lnTo>
                <a:lnTo>
                  <a:pt x="1456" y="672"/>
                </a:lnTo>
                <a:lnTo>
                  <a:pt x="1450" y="673"/>
                </a:lnTo>
                <a:lnTo>
                  <a:pt x="1444" y="673"/>
                </a:lnTo>
                <a:close/>
                <a:moveTo>
                  <a:pt x="1439" y="671"/>
                </a:moveTo>
                <a:lnTo>
                  <a:pt x="1442" y="672"/>
                </a:lnTo>
                <a:lnTo>
                  <a:pt x="1444" y="673"/>
                </a:lnTo>
                <a:lnTo>
                  <a:pt x="1442" y="676"/>
                </a:lnTo>
                <a:lnTo>
                  <a:pt x="1439" y="674"/>
                </a:lnTo>
                <a:lnTo>
                  <a:pt x="1439" y="673"/>
                </a:lnTo>
                <a:lnTo>
                  <a:pt x="1439" y="671"/>
                </a:lnTo>
                <a:close/>
                <a:moveTo>
                  <a:pt x="1452" y="698"/>
                </a:moveTo>
                <a:lnTo>
                  <a:pt x="1445" y="706"/>
                </a:lnTo>
                <a:lnTo>
                  <a:pt x="1436" y="712"/>
                </a:lnTo>
                <a:lnTo>
                  <a:pt x="1433" y="713"/>
                </a:lnTo>
                <a:lnTo>
                  <a:pt x="1431" y="712"/>
                </a:lnTo>
                <a:lnTo>
                  <a:pt x="1424" y="709"/>
                </a:lnTo>
                <a:lnTo>
                  <a:pt x="1418" y="713"/>
                </a:lnTo>
                <a:lnTo>
                  <a:pt x="1418" y="714"/>
                </a:lnTo>
                <a:lnTo>
                  <a:pt x="1418" y="716"/>
                </a:lnTo>
                <a:lnTo>
                  <a:pt x="1421" y="716"/>
                </a:lnTo>
                <a:lnTo>
                  <a:pt x="1423" y="715"/>
                </a:lnTo>
                <a:lnTo>
                  <a:pt x="1424" y="714"/>
                </a:lnTo>
                <a:lnTo>
                  <a:pt x="1426" y="715"/>
                </a:lnTo>
                <a:lnTo>
                  <a:pt x="1426" y="718"/>
                </a:lnTo>
                <a:lnTo>
                  <a:pt x="1424" y="719"/>
                </a:lnTo>
                <a:lnTo>
                  <a:pt x="1415" y="720"/>
                </a:lnTo>
                <a:lnTo>
                  <a:pt x="1411" y="712"/>
                </a:lnTo>
                <a:lnTo>
                  <a:pt x="1415" y="709"/>
                </a:lnTo>
                <a:lnTo>
                  <a:pt x="1417" y="707"/>
                </a:lnTo>
                <a:lnTo>
                  <a:pt x="1412" y="707"/>
                </a:lnTo>
                <a:lnTo>
                  <a:pt x="1411" y="712"/>
                </a:lnTo>
                <a:lnTo>
                  <a:pt x="1411" y="712"/>
                </a:lnTo>
                <a:lnTo>
                  <a:pt x="1411" y="712"/>
                </a:lnTo>
                <a:lnTo>
                  <a:pt x="1411" y="712"/>
                </a:lnTo>
                <a:lnTo>
                  <a:pt x="1402" y="712"/>
                </a:lnTo>
                <a:lnTo>
                  <a:pt x="1402" y="706"/>
                </a:lnTo>
                <a:lnTo>
                  <a:pt x="1405" y="704"/>
                </a:lnTo>
                <a:lnTo>
                  <a:pt x="1411" y="702"/>
                </a:lnTo>
                <a:lnTo>
                  <a:pt x="1423" y="701"/>
                </a:lnTo>
                <a:lnTo>
                  <a:pt x="1435" y="706"/>
                </a:lnTo>
                <a:lnTo>
                  <a:pt x="1440" y="705"/>
                </a:lnTo>
                <a:lnTo>
                  <a:pt x="1444" y="701"/>
                </a:lnTo>
                <a:lnTo>
                  <a:pt x="1447" y="697"/>
                </a:lnTo>
                <a:lnTo>
                  <a:pt x="1452" y="698"/>
                </a:lnTo>
                <a:close/>
                <a:moveTo>
                  <a:pt x="1419" y="657"/>
                </a:moveTo>
                <a:lnTo>
                  <a:pt x="1422" y="659"/>
                </a:lnTo>
                <a:lnTo>
                  <a:pt x="1419" y="663"/>
                </a:lnTo>
                <a:lnTo>
                  <a:pt x="1416" y="662"/>
                </a:lnTo>
                <a:lnTo>
                  <a:pt x="1415" y="657"/>
                </a:lnTo>
                <a:lnTo>
                  <a:pt x="1414" y="652"/>
                </a:lnTo>
                <a:lnTo>
                  <a:pt x="1414" y="648"/>
                </a:lnTo>
                <a:lnTo>
                  <a:pt x="1414" y="643"/>
                </a:lnTo>
                <a:lnTo>
                  <a:pt x="1414" y="638"/>
                </a:lnTo>
                <a:lnTo>
                  <a:pt x="1417" y="642"/>
                </a:lnTo>
                <a:lnTo>
                  <a:pt x="1418" y="648"/>
                </a:lnTo>
                <a:lnTo>
                  <a:pt x="1422" y="651"/>
                </a:lnTo>
                <a:lnTo>
                  <a:pt x="1419" y="655"/>
                </a:lnTo>
                <a:lnTo>
                  <a:pt x="1418" y="656"/>
                </a:lnTo>
                <a:lnTo>
                  <a:pt x="1419" y="657"/>
                </a:lnTo>
                <a:close/>
                <a:moveTo>
                  <a:pt x="1396" y="677"/>
                </a:moveTo>
                <a:lnTo>
                  <a:pt x="1404" y="673"/>
                </a:lnTo>
                <a:lnTo>
                  <a:pt x="1408" y="665"/>
                </a:lnTo>
                <a:lnTo>
                  <a:pt x="1414" y="679"/>
                </a:lnTo>
                <a:lnTo>
                  <a:pt x="1417" y="694"/>
                </a:lnTo>
                <a:lnTo>
                  <a:pt x="1411" y="688"/>
                </a:lnTo>
                <a:lnTo>
                  <a:pt x="1410" y="681"/>
                </a:lnTo>
                <a:lnTo>
                  <a:pt x="1408" y="677"/>
                </a:lnTo>
                <a:lnTo>
                  <a:pt x="1403" y="678"/>
                </a:lnTo>
                <a:lnTo>
                  <a:pt x="1399" y="679"/>
                </a:lnTo>
                <a:lnTo>
                  <a:pt x="1396" y="677"/>
                </a:lnTo>
                <a:close/>
                <a:moveTo>
                  <a:pt x="1370" y="611"/>
                </a:moveTo>
                <a:lnTo>
                  <a:pt x="1369" y="613"/>
                </a:lnTo>
                <a:lnTo>
                  <a:pt x="1369" y="613"/>
                </a:lnTo>
                <a:lnTo>
                  <a:pt x="1369" y="613"/>
                </a:lnTo>
                <a:lnTo>
                  <a:pt x="1369" y="611"/>
                </a:lnTo>
                <a:lnTo>
                  <a:pt x="1369" y="611"/>
                </a:lnTo>
                <a:lnTo>
                  <a:pt x="1369" y="610"/>
                </a:lnTo>
                <a:lnTo>
                  <a:pt x="1369" y="611"/>
                </a:lnTo>
                <a:lnTo>
                  <a:pt x="1370" y="611"/>
                </a:lnTo>
                <a:close/>
                <a:moveTo>
                  <a:pt x="1394" y="669"/>
                </a:moveTo>
                <a:lnTo>
                  <a:pt x="1387" y="670"/>
                </a:lnTo>
                <a:lnTo>
                  <a:pt x="1384" y="664"/>
                </a:lnTo>
                <a:lnTo>
                  <a:pt x="1383" y="662"/>
                </a:lnTo>
                <a:lnTo>
                  <a:pt x="1380" y="662"/>
                </a:lnTo>
                <a:lnTo>
                  <a:pt x="1376" y="663"/>
                </a:lnTo>
                <a:lnTo>
                  <a:pt x="1373" y="662"/>
                </a:lnTo>
                <a:lnTo>
                  <a:pt x="1374" y="659"/>
                </a:lnTo>
                <a:lnTo>
                  <a:pt x="1376" y="658"/>
                </a:lnTo>
                <a:lnTo>
                  <a:pt x="1381" y="656"/>
                </a:lnTo>
                <a:lnTo>
                  <a:pt x="1381" y="651"/>
                </a:lnTo>
                <a:lnTo>
                  <a:pt x="1377" y="649"/>
                </a:lnTo>
                <a:lnTo>
                  <a:pt x="1373" y="650"/>
                </a:lnTo>
                <a:lnTo>
                  <a:pt x="1367" y="652"/>
                </a:lnTo>
                <a:lnTo>
                  <a:pt x="1362" y="658"/>
                </a:lnTo>
                <a:lnTo>
                  <a:pt x="1357" y="652"/>
                </a:lnTo>
                <a:lnTo>
                  <a:pt x="1356" y="646"/>
                </a:lnTo>
                <a:lnTo>
                  <a:pt x="1370" y="645"/>
                </a:lnTo>
                <a:lnTo>
                  <a:pt x="1366" y="630"/>
                </a:lnTo>
                <a:lnTo>
                  <a:pt x="1363" y="625"/>
                </a:lnTo>
                <a:lnTo>
                  <a:pt x="1363" y="620"/>
                </a:lnTo>
                <a:lnTo>
                  <a:pt x="1360" y="616"/>
                </a:lnTo>
                <a:lnTo>
                  <a:pt x="1357" y="613"/>
                </a:lnTo>
                <a:lnTo>
                  <a:pt x="1356" y="608"/>
                </a:lnTo>
                <a:lnTo>
                  <a:pt x="1360" y="606"/>
                </a:lnTo>
                <a:lnTo>
                  <a:pt x="1363" y="602"/>
                </a:lnTo>
                <a:lnTo>
                  <a:pt x="1363" y="599"/>
                </a:lnTo>
                <a:lnTo>
                  <a:pt x="1359" y="595"/>
                </a:lnTo>
                <a:lnTo>
                  <a:pt x="1357" y="590"/>
                </a:lnTo>
                <a:lnTo>
                  <a:pt x="1362" y="594"/>
                </a:lnTo>
                <a:lnTo>
                  <a:pt x="1363" y="599"/>
                </a:lnTo>
                <a:lnTo>
                  <a:pt x="1367" y="600"/>
                </a:lnTo>
                <a:lnTo>
                  <a:pt x="1373" y="602"/>
                </a:lnTo>
                <a:lnTo>
                  <a:pt x="1363" y="609"/>
                </a:lnTo>
                <a:lnTo>
                  <a:pt x="1363" y="620"/>
                </a:lnTo>
                <a:lnTo>
                  <a:pt x="1370" y="627"/>
                </a:lnTo>
                <a:lnTo>
                  <a:pt x="1373" y="636"/>
                </a:lnTo>
                <a:lnTo>
                  <a:pt x="1376" y="642"/>
                </a:lnTo>
                <a:lnTo>
                  <a:pt x="1381" y="643"/>
                </a:lnTo>
                <a:lnTo>
                  <a:pt x="1384" y="639"/>
                </a:lnTo>
                <a:lnTo>
                  <a:pt x="1383" y="634"/>
                </a:lnTo>
                <a:lnTo>
                  <a:pt x="1391" y="644"/>
                </a:lnTo>
                <a:lnTo>
                  <a:pt x="1395" y="656"/>
                </a:lnTo>
                <a:lnTo>
                  <a:pt x="1392" y="658"/>
                </a:lnTo>
                <a:lnTo>
                  <a:pt x="1389" y="659"/>
                </a:lnTo>
                <a:lnTo>
                  <a:pt x="1387" y="660"/>
                </a:lnTo>
                <a:lnTo>
                  <a:pt x="1387" y="663"/>
                </a:lnTo>
                <a:lnTo>
                  <a:pt x="1389" y="665"/>
                </a:lnTo>
                <a:lnTo>
                  <a:pt x="1392" y="663"/>
                </a:lnTo>
                <a:lnTo>
                  <a:pt x="1395" y="660"/>
                </a:lnTo>
                <a:lnTo>
                  <a:pt x="1398" y="660"/>
                </a:lnTo>
                <a:lnTo>
                  <a:pt x="1399" y="662"/>
                </a:lnTo>
                <a:lnTo>
                  <a:pt x="1399" y="663"/>
                </a:lnTo>
                <a:lnTo>
                  <a:pt x="1397" y="666"/>
                </a:lnTo>
                <a:lnTo>
                  <a:pt x="1394" y="669"/>
                </a:lnTo>
                <a:close/>
                <a:moveTo>
                  <a:pt x="1384" y="679"/>
                </a:moveTo>
                <a:lnTo>
                  <a:pt x="1383" y="679"/>
                </a:lnTo>
                <a:lnTo>
                  <a:pt x="1382" y="680"/>
                </a:lnTo>
                <a:lnTo>
                  <a:pt x="1381" y="678"/>
                </a:lnTo>
                <a:lnTo>
                  <a:pt x="1381" y="676"/>
                </a:lnTo>
                <a:lnTo>
                  <a:pt x="1375" y="678"/>
                </a:lnTo>
                <a:lnTo>
                  <a:pt x="1368" y="680"/>
                </a:lnTo>
                <a:lnTo>
                  <a:pt x="1369" y="674"/>
                </a:lnTo>
                <a:lnTo>
                  <a:pt x="1368" y="669"/>
                </a:lnTo>
                <a:lnTo>
                  <a:pt x="1364" y="665"/>
                </a:lnTo>
                <a:lnTo>
                  <a:pt x="1363" y="660"/>
                </a:lnTo>
                <a:lnTo>
                  <a:pt x="1368" y="664"/>
                </a:lnTo>
                <a:lnTo>
                  <a:pt x="1368" y="669"/>
                </a:lnTo>
                <a:lnTo>
                  <a:pt x="1375" y="671"/>
                </a:lnTo>
                <a:lnTo>
                  <a:pt x="1381" y="676"/>
                </a:lnTo>
                <a:lnTo>
                  <a:pt x="1383" y="677"/>
                </a:lnTo>
                <a:lnTo>
                  <a:pt x="1384" y="679"/>
                </a:lnTo>
                <a:close/>
                <a:moveTo>
                  <a:pt x="1356" y="670"/>
                </a:moveTo>
                <a:lnTo>
                  <a:pt x="1356" y="669"/>
                </a:lnTo>
                <a:lnTo>
                  <a:pt x="1356" y="667"/>
                </a:lnTo>
                <a:lnTo>
                  <a:pt x="1356" y="666"/>
                </a:lnTo>
                <a:lnTo>
                  <a:pt x="1357" y="666"/>
                </a:lnTo>
                <a:lnTo>
                  <a:pt x="1357" y="667"/>
                </a:lnTo>
                <a:lnTo>
                  <a:pt x="1359" y="669"/>
                </a:lnTo>
                <a:lnTo>
                  <a:pt x="1357" y="670"/>
                </a:lnTo>
                <a:lnTo>
                  <a:pt x="1356" y="670"/>
                </a:lnTo>
                <a:close/>
                <a:moveTo>
                  <a:pt x="1348" y="642"/>
                </a:moveTo>
                <a:lnTo>
                  <a:pt x="1347" y="638"/>
                </a:lnTo>
                <a:lnTo>
                  <a:pt x="1343" y="636"/>
                </a:lnTo>
                <a:lnTo>
                  <a:pt x="1342" y="637"/>
                </a:lnTo>
                <a:lnTo>
                  <a:pt x="1341" y="638"/>
                </a:lnTo>
                <a:lnTo>
                  <a:pt x="1340" y="641"/>
                </a:lnTo>
                <a:lnTo>
                  <a:pt x="1336" y="641"/>
                </a:lnTo>
                <a:lnTo>
                  <a:pt x="1336" y="639"/>
                </a:lnTo>
                <a:lnTo>
                  <a:pt x="1336" y="639"/>
                </a:lnTo>
                <a:lnTo>
                  <a:pt x="1338" y="636"/>
                </a:lnTo>
                <a:lnTo>
                  <a:pt x="1340" y="636"/>
                </a:lnTo>
                <a:lnTo>
                  <a:pt x="1341" y="636"/>
                </a:lnTo>
                <a:lnTo>
                  <a:pt x="1343" y="636"/>
                </a:lnTo>
                <a:lnTo>
                  <a:pt x="1343" y="634"/>
                </a:lnTo>
                <a:lnTo>
                  <a:pt x="1343" y="630"/>
                </a:lnTo>
                <a:lnTo>
                  <a:pt x="1348" y="630"/>
                </a:lnTo>
                <a:lnTo>
                  <a:pt x="1354" y="630"/>
                </a:lnTo>
                <a:lnTo>
                  <a:pt x="1354" y="629"/>
                </a:lnTo>
                <a:lnTo>
                  <a:pt x="1356" y="628"/>
                </a:lnTo>
                <a:lnTo>
                  <a:pt x="1356" y="628"/>
                </a:lnTo>
                <a:lnTo>
                  <a:pt x="1356" y="629"/>
                </a:lnTo>
                <a:lnTo>
                  <a:pt x="1356" y="630"/>
                </a:lnTo>
                <a:lnTo>
                  <a:pt x="1354" y="630"/>
                </a:lnTo>
                <a:lnTo>
                  <a:pt x="1350" y="636"/>
                </a:lnTo>
                <a:lnTo>
                  <a:pt x="1353" y="641"/>
                </a:lnTo>
                <a:lnTo>
                  <a:pt x="1355" y="643"/>
                </a:lnTo>
                <a:lnTo>
                  <a:pt x="1355" y="646"/>
                </a:lnTo>
                <a:lnTo>
                  <a:pt x="1350" y="646"/>
                </a:lnTo>
                <a:lnTo>
                  <a:pt x="1348" y="642"/>
                </a:lnTo>
                <a:close/>
                <a:moveTo>
                  <a:pt x="1354" y="663"/>
                </a:moveTo>
                <a:lnTo>
                  <a:pt x="1353" y="663"/>
                </a:lnTo>
                <a:lnTo>
                  <a:pt x="1353" y="663"/>
                </a:lnTo>
                <a:lnTo>
                  <a:pt x="1353" y="662"/>
                </a:lnTo>
                <a:lnTo>
                  <a:pt x="1352" y="659"/>
                </a:lnTo>
                <a:lnTo>
                  <a:pt x="1354" y="660"/>
                </a:lnTo>
                <a:lnTo>
                  <a:pt x="1354" y="663"/>
                </a:lnTo>
                <a:close/>
                <a:moveTo>
                  <a:pt x="1348" y="656"/>
                </a:moveTo>
                <a:lnTo>
                  <a:pt x="1349" y="655"/>
                </a:lnTo>
                <a:lnTo>
                  <a:pt x="1350" y="655"/>
                </a:lnTo>
                <a:lnTo>
                  <a:pt x="1353" y="656"/>
                </a:lnTo>
                <a:lnTo>
                  <a:pt x="1352" y="659"/>
                </a:lnTo>
                <a:lnTo>
                  <a:pt x="1349" y="658"/>
                </a:lnTo>
                <a:lnTo>
                  <a:pt x="1348" y="656"/>
                </a:lnTo>
                <a:close/>
                <a:moveTo>
                  <a:pt x="1345" y="650"/>
                </a:moveTo>
                <a:lnTo>
                  <a:pt x="1343" y="649"/>
                </a:lnTo>
                <a:lnTo>
                  <a:pt x="1342" y="648"/>
                </a:lnTo>
                <a:lnTo>
                  <a:pt x="1343" y="648"/>
                </a:lnTo>
                <a:lnTo>
                  <a:pt x="1345" y="646"/>
                </a:lnTo>
                <a:lnTo>
                  <a:pt x="1346" y="648"/>
                </a:lnTo>
                <a:lnTo>
                  <a:pt x="1346" y="649"/>
                </a:lnTo>
                <a:lnTo>
                  <a:pt x="1346" y="649"/>
                </a:lnTo>
                <a:lnTo>
                  <a:pt x="1345" y="650"/>
                </a:lnTo>
                <a:close/>
                <a:moveTo>
                  <a:pt x="1338" y="681"/>
                </a:moveTo>
                <a:lnTo>
                  <a:pt x="1338" y="683"/>
                </a:lnTo>
                <a:lnTo>
                  <a:pt x="1338" y="684"/>
                </a:lnTo>
                <a:lnTo>
                  <a:pt x="1336" y="685"/>
                </a:lnTo>
                <a:lnTo>
                  <a:pt x="1334" y="685"/>
                </a:lnTo>
                <a:lnTo>
                  <a:pt x="1332" y="685"/>
                </a:lnTo>
                <a:lnTo>
                  <a:pt x="1330" y="685"/>
                </a:lnTo>
                <a:lnTo>
                  <a:pt x="1332" y="683"/>
                </a:lnTo>
                <a:lnTo>
                  <a:pt x="1333" y="680"/>
                </a:lnTo>
                <a:lnTo>
                  <a:pt x="1335" y="680"/>
                </a:lnTo>
                <a:lnTo>
                  <a:pt x="1338" y="681"/>
                </a:lnTo>
                <a:close/>
                <a:moveTo>
                  <a:pt x="1343" y="686"/>
                </a:moveTo>
                <a:lnTo>
                  <a:pt x="1346" y="687"/>
                </a:lnTo>
                <a:lnTo>
                  <a:pt x="1347" y="687"/>
                </a:lnTo>
                <a:lnTo>
                  <a:pt x="1350" y="695"/>
                </a:lnTo>
                <a:lnTo>
                  <a:pt x="1352" y="702"/>
                </a:lnTo>
                <a:lnTo>
                  <a:pt x="1349" y="702"/>
                </a:lnTo>
                <a:lnTo>
                  <a:pt x="1347" y="702"/>
                </a:lnTo>
                <a:lnTo>
                  <a:pt x="1346" y="698"/>
                </a:lnTo>
                <a:lnTo>
                  <a:pt x="1341" y="695"/>
                </a:lnTo>
                <a:lnTo>
                  <a:pt x="1341" y="693"/>
                </a:lnTo>
                <a:lnTo>
                  <a:pt x="1340" y="691"/>
                </a:lnTo>
                <a:lnTo>
                  <a:pt x="1341" y="687"/>
                </a:lnTo>
                <a:lnTo>
                  <a:pt x="1343" y="686"/>
                </a:lnTo>
                <a:close/>
                <a:moveTo>
                  <a:pt x="1366" y="757"/>
                </a:moveTo>
                <a:lnTo>
                  <a:pt x="1368" y="760"/>
                </a:lnTo>
                <a:lnTo>
                  <a:pt x="1370" y="760"/>
                </a:lnTo>
                <a:lnTo>
                  <a:pt x="1368" y="760"/>
                </a:lnTo>
                <a:lnTo>
                  <a:pt x="1366" y="757"/>
                </a:lnTo>
                <a:close/>
                <a:moveTo>
                  <a:pt x="1363" y="821"/>
                </a:moveTo>
                <a:lnTo>
                  <a:pt x="1364" y="821"/>
                </a:lnTo>
                <a:lnTo>
                  <a:pt x="1366" y="821"/>
                </a:lnTo>
                <a:lnTo>
                  <a:pt x="1364" y="821"/>
                </a:lnTo>
                <a:lnTo>
                  <a:pt x="1363" y="821"/>
                </a:lnTo>
                <a:close/>
                <a:moveTo>
                  <a:pt x="1397" y="828"/>
                </a:moveTo>
                <a:lnTo>
                  <a:pt x="1394" y="828"/>
                </a:lnTo>
                <a:lnTo>
                  <a:pt x="1392" y="827"/>
                </a:lnTo>
                <a:lnTo>
                  <a:pt x="1390" y="824"/>
                </a:lnTo>
                <a:lnTo>
                  <a:pt x="1387" y="821"/>
                </a:lnTo>
                <a:lnTo>
                  <a:pt x="1385" y="823"/>
                </a:lnTo>
                <a:lnTo>
                  <a:pt x="1384" y="825"/>
                </a:lnTo>
                <a:lnTo>
                  <a:pt x="1387" y="831"/>
                </a:lnTo>
                <a:lnTo>
                  <a:pt x="1390" y="835"/>
                </a:lnTo>
                <a:lnTo>
                  <a:pt x="1391" y="837"/>
                </a:lnTo>
                <a:lnTo>
                  <a:pt x="1392" y="835"/>
                </a:lnTo>
                <a:lnTo>
                  <a:pt x="1407" y="835"/>
                </a:lnTo>
                <a:lnTo>
                  <a:pt x="1421" y="838"/>
                </a:lnTo>
                <a:lnTo>
                  <a:pt x="1446" y="837"/>
                </a:lnTo>
                <a:lnTo>
                  <a:pt x="1471" y="832"/>
                </a:lnTo>
                <a:lnTo>
                  <a:pt x="1474" y="831"/>
                </a:lnTo>
                <a:lnTo>
                  <a:pt x="1478" y="832"/>
                </a:lnTo>
                <a:lnTo>
                  <a:pt x="1473" y="837"/>
                </a:lnTo>
                <a:lnTo>
                  <a:pt x="1466" y="838"/>
                </a:lnTo>
                <a:lnTo>
                  <a:pt x="1440" y="841"/>
                </a:lnTo>
                <a:lnTo>
                  <a:pt x="1414" y="841"/>
                </a:lnTo>
                <a:lnTo>
                  <a:pt x="1407" y="841"/>
                </a:lnTo>
                <a:lnTo>
                  <a:pt x="1401" y="839"/>
                </a:lnTo>
                <a:lnTo>
                  <a:pt x="1399" y="838"/>
                </a:lnTo>
                <a:lnTo>
                  <a:pt x="1398" y="838"/>
                </a:lnTo>
                <a:lnTo>
                  <a:pt x="1381" y="841"/>
                </a:lnTo>
                <a:lnTo>
                  <a:pt x="1363" y="845"/>
                </a:lnTo>
                <a:lnTo>
                  <a:pt x="1357" y="846"/>
                </a:lnTo>
                <a:lnTo>
                  <a:pt x="1354" y="840"/>
                </a:lnTo>
                <a:lnTo>
                  <a:pt x="1353" y="835"/>
                </a:lnTo>
                <a:lnTo>
                  <a:pt x="1349" y="833"/>
                </a:lnTo>
                <a:lnTo>
                  <a:pt x="1347" y="834"/>
                </a:lnTo>
                <a:lnTo>
                  <a:pt x="1347" y="838"/>
                </a:lnTo>
                <a:lnTo>
                  <a:pt x="1348" y="845"/>
                </a:lnTo>
                <a:lnTo>
                  <a:pt x="1353" y="848"/>
                </a:lnTo>
                <a:lnTo>
                  <a:pt x="1357" y="849"/>
                </a:lnTo>
                <a:lnTo>
                  <a:pt x="1361" y="848"/>
                </a:lnTo>
                <a:lnTo>
                  <a:pt x="1368" y="851"/>
                </a:lnTo>
                <a:lnTo>
                  <a:pt x="1374" y="854"/>
                </a:lnTo>
                <a:lnTo>
                  <a:pt x="1361" y="855"/>
                </a:lnTo>
                <a:lnTo>
                  <a:pt x="1349" y="852"/>
                </a:lnTo>
                <a:lnTo>
                  <a:pt x="1343" y="842"/>
                </a:lnTo>
                <a:lnTo>
                  <a:pt x="1341" y="832"/>
                </a:lnTo>
                <a:lnTo>
                  <a:pt x="1342" y="831"/>
                </a:lnTo>
                <a:lnTo>
                  <a:pt x="1343" y="831"/>
                </a:lnTo>
                <a:lnTo>
                  <a:pt x="1350" y="827"/>
                </a:lnTo>
                <a:lnTo>
                  <a:pt x="1348" y="820"/>
                </a:lnTo>
                <a:lnTo>
                  <a:pt x="1347" y="819"/>
                </a:lnTo>
                <a:lnTo>
                  <a:pt x="1348" y="817"/>
                </a:lnTo>
                <a:lnTo>
                  <a:pt x="1350" y="817"/>
                </a:lnTo>
                <a:lnTo>
                  <a:pt x="1352" y="818"/>
                </a:lnTo>
                <a:lnTo>
                  <a:pt x="1353" y="825"/>
                </a:lnTo>
                <a:lnTo>
                  <a:pt x="1356" y="828"/>
                </a:lnTo>
                <a:lnTo>
                  <a:pt x="1364" y="827"/>
                </a:lnTo>
                <a:lnTo>
                  <a:pt x="1371" y="825"/>
                </a:lnTo>
                <a:lnTo>
                  <a:pt x="1380" y="820"/>
                </a:lnTo>
                <a:lnTo>
                  <a:pt x="1388" y="818"/>
                </a:lnTo>
                <a:lnTo>
                  <a:pt x="1395" y="821"/>
                </a:lnTo>
                <a:lnTo>
                  <a:pt x="1397" y="828"/>
                </a:lnTo>
                <a:close/>
                <a:moveTo>
                  <a:pt x="1396" y="777"/>
                </a:moveTo>
                <a:lnTo>
                  <a:pt x="1398" y="777"/>
                </a:lnTo>
                <a:lnTo>
                  <a:pt x="1399" y="779"/>
                </a:lnTo>
                <a:lnTo>
                  <a:pt x="1401" y="779"/>
                </a:lnTo>
                <a:lnTo>
                  <a:pt x="1401" y="781"/>
                </a:lnTo>
                <a:lnTo>
                  <a:pt x="1408" y="793"/>
                </a:lnTo>
                <a:lnTo>
                  <a:pt x="1422" y="795"/>
                </a:lnTo>
                <a:lnTo>
                  <a:pt x="1425" y="795"/>
                </a:lnTo>
                <a:lnTo>
                  <a:pt x="1428" y="797"/>
                </a:lnTo>
                <a:lnTo>
                  <a:pt x="1425" y="799"/>
                </a:lnTo>
                <a:lnTo>
                  <a:pt x="1422" y="800"/>
                </a:lnTo>
                <a:lnTo>
                  <a:pt x="1412" y="800"/>
                </a:lnTo>
                <a:lnTo>
                  <a:pt x="1402" y="802"/>
                </a:lnTo>
                <a:lnTo>
                  <a:pt x="1398" y="802"/>
                </a:lnTo>
                <a:lnTo>
                  <a:pt x="1396" y="798"/>
                </a:lnTo>
                <a:lnTo>
                  <a:pt x="1396" y="797"/>
                </a:lnTo>
                <a:lnTo>
                  <a:pt x="1397" y="796"/>
                </a:lnTo>
                <a:lnTo>
                  <a:pt x="1401" y="796"/>
                </a:lnTo>
                <a:lnTo>
                  <a:pt x="1404" y="798"/>
                </a:lnTo>
                <a:lnTo>
                  <a:pt x="1401" y="789"/>
                </a:lnTo>
                <a:lnTo>
                  <a:pt x="1396" y="782"/>
                </a:lnTo>
                <a:lnTo>
                  <a:pt x="1395" y="779"/>
                </a:lnTo>
                <a:lnTo>
                  <a:pt x="1396" y="777"/>
                </a:lnTo>
                <a:close/>
                <a:moveTo>
                  <a:pt x="1414" y="772"/>
                </a:moveTo>
                <a:lnTo>
                  <a:pt x="1416" y="772"/>
                </a:lnTo>
                <a:lnTo>
                  <a:pt x="1417" y="775"/>
                </a:lnTo>
                <a:lnTo>
                  <a:pt x="1417" y="777"/>
                </a:lnTo>
                <a:lnTo>
                  <a:pt x="1415" y="778"/>
                </a:lnTo>
                <a:lnTo>
                  <a:pt x="1412" y="777"/>
                </a:lnTo>
                <a:lnTo>
                  <a:pt x="1412" y="776"/>
                </a:lnTo>
                <a:lnTo>
                  <a:pt x="1412" y="774"/>
                </a:lnTo>
                <a:lnTo>
                  <a:pt x="1414" y="772"/>
                </a:lnTo>
                <a:close/>
                <a:moveTo>
                  <a:pt x="1418" y="784"/>
                </a:moveTo>
                <a:lnTo>
                  <a:pt x="1419" y="784"/>
                </a:lnTo>
                <a:lnTo>
                  <a:pt x="1419" y="784"/>
                </a:lnTo>
                <a:lnTo>
                  <a:pt x="1422" y="786"/>
                </a:lnTo>
                <a:lnTo>
                  <a:pt x="1422" y="791"/>
                </a:lnTo>
                <a:lnTo>
                  <a:pt x="1419" y="788"/>
                </a:lnTo>
                <a:lnTo>
                  <a:pt x="1418" y="7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43_Пользовательский макет">
    <p:spTree>
      <p:nvGrpSpPr>
        <p:cNvPr id="1" name=""/>
        <p:cNvGrpSpPr/>
        <p:nvPr/>
      </p:nvGrpSpPr>
      <p:grpSpPr>
        <a:xfrm>
          <a:off x="0" y="0"/>
          <a:ext cx="0" cy="0"/>
          <a:chOff x="0" y="0"/>
          <a:chExt cx="0" cy="0"/>
        </a:xfrm>
      </p:grpSpPr>
      <p:sp>
        <p:nvSpPr>
          <p:cNvPr id="13" name="Freeform 367"/>
          <p:cNvSpPr>
            <a:spLocks noGrp="1" noEditPoints="1"/>
          </p:cNvSpPr>
          <p:nvPr>
            <p:ph type="pic" sz="quarter" idx="34"/>
          </p:nvPr>
        </p:nvSpPr>
        <p:spPr bwMode="auto">
          <a:xfrm flipH="1">
            <a:off x="5400951" y="2322290"/>
            <a:ext cx="20403034" cy="11469886"/>
          </a:xfrm>
          <a:custGeom>
            <a:avLst/>
            <a:gdLst>
              <a:gd name="T0" fmla="*/ 1277 w 1629"/>
              <a:gd name="T1" fmla="*/ 773 h 873"/>
              <a:gd name="T2" fmla="*/ 1168 w 1629"/>
              <a:gd name="T3" fmla="*/ 426 h 873"/>
              <a:gd name="T4" fmla="*/ 1052 w 1629"/>
              <a:gd name="T5" fmla="*/ 160 h 873"/>
              <a:gd name="T6" fmla="*/ 924 w 1629"/>
              <a:gd name="T7" fmla="*/ 112 h 873"/>
              <a:gd name="T8" fmla="*/ 833 w 1629"/>
              <a:gd name="T9" fmla="*/ 30 h 873"/>
              <a:gd name="T10" fmla="*/ 755 w 1629"/>
              <a:gd name="T11" fmla="*/ 23 h 873"/>
              <a:gd name="T12" fmla="*/ 614 w 1629"/>
              <a:gd name="T13" fmla="*/ 123 h 873"/>
              <a:gd name="T14" fmla="*/ 415 w 1629"/>
              <a:gd name="T15" fmla="*/ 517 h 873"/>
              <a:gd name="T16" fmla="*/ 387 w 1629"/>
              <a:gd name="T17" fmla="*/ 800 h 873"/>
              <a:gd name="T18" fmla="*/ 130 w 1629"/>
              <a:gd name="T19" fmla="*/ 797 h 873"/>
              <a:gd name="T20" fmla="*/ 266 w 1629"/>
              <a:gd name="T21" fmla="*/ 830 h 873"/>
              <a:gd name="T22" fmla="*/ 375 w 1629"/>
              <a:gd name="T23" fmla="*/ 842 h 873"/>
              <a:gd name="T24" fmla="*/ 424 w 1629"/>
              <a:gd name="T25" fmla="*/ 850 h 873"/>
              <a:gd name="T26" fmla="*/ 525 w 1629"/>
              <a:gd name="T27" fmla="*/ 868 h 873"/>
              <a:gd name="T28" fmla="*/ 638 w 1629"/>
              <a:gd name="T29" fmla="*/ 862 h 873"/>
              <a:gd name="T30" fmla="*/ 700 w 1629"/>
              <a:gd name="T31" fmla="*/ 841 h 873"/>
              <a:gd name="T32" fmla="*/ 1194 w 1629"/>
              <a:gd name="T33" fmla="*/ 858 h 873"/>
              <a:gd name="T34" fmla="*/ 1336 w 1629"/>
              <a:gd name="T35" fmla="*/ 858 h 873"/>
              <a:gd name="T36" fmla="*/ 1566 w 1629"/>
              <a:gd name="T37" fmla="*/ 862 h 873"/>
              <a:gd name="T38" fmla="*/ 250 w 1629"/>
              <a:gd name="T39" fmla="*/ 832 h 873"/>
              <a:gd name="T40" fmla="*/ 374 w 1629"/>
              <a:gd name="T41" fmla="*/ 855 h 873"/>
              <a:gd name="T42" fmla="*/ 693 w 1629"/>
              <a:gd name="T43" fmla="*/ 855 h 873"/>
              <a:gd name="T44" fmla="*/ 1172 w 1629"/>
              <a:gd name="T45" fmla="*/ 611 h 873"/>
              <a:gd name="T46" fmla="*/ 947 w 1629"/>
              <a:gd name="T47" fmla="*/ 219 h 873"/>
              <a:gd name="T48" fmla="*/ 783 w 1629"/>
              <a:gd name="T49" fmla="*/ 235 h 873"/>
              <a:gd name="T50" fmla="*/ 638 w 1629"/>
              <a:gd name="T51" fmla="*/ 414 h 873"/>
              <a:gd name="T52" fmla="*/ 600 w 1629"/>
              <a:gd name="T53" fmla="*/ 240 h 873"/>
              <a:gd name="T54" fmla="*/ 516 w 1629"/>
              <a:gd name="T55" fmla="*/ 426 h 873"/>
              <a:gd name="T56" fmla="*/ 357 w 1629"/>
              <a:gd name="T57" fmla="*/ 749 h 873"/>
              <a:gd name="T58" fmla="*/ 439 w 1629"/>
              <a:gd name="T59" fmla="*/ 845 h 873"/>
              <a:gd name="T60" fmla="*/ 470 w 1629"/>
              <a:gd name="T61" fmla="*/ 830 h 873"/>
              <a:gd name="T62" fmla="*/ 546 w 1629"/>
              <a:gd name="T63" fmla="*/ 860 h 873"/>
              <a:gd name="T64" fmla="*/ 514 w 1629"/>
              <a:gd name="T65" fmla="*/ 851 h 873"/>
              <a:gd name="T66" fmla="*/ 572 w 1629"/>
              <a:gd name="T67" fmla="*/ 831 h 873"/>
              <a:gd name="T68" fmla="*/ 392 w 1629"/>
              <a:gd name="T69" fmla="*/ 793 h 873"/>
              <a:gd name="T70" fmla="*/ 397 w 1629"/>
              <a:gd name="T71" fmla="*/ 615 h 873"/>
              <a:gd name="T72" fmla="*/ 562 w 1629"/>
              <a:gd name="T73" fmla="*/ 453 h 873"/>
              <a:gd name="T74" fmla="*/ 431 w 1629"/>
              <a:gd name="T75" fmla="*/ 670 h 873"/>
              <a:gd name="T76" fmla="*/ 813 w 1629"/>
              <a:gd name="T77" fmla="*/ 862 h 873"/>
              <a:gd name="T78" fmla="*/ 855 w 1629"/>
              <a:gd name="T79" fmla="*/ 686 h 873"/>
              <a:gd name="T80" fmla="*/ 913 w 1629"/>
              <a:gd name="T81" fmla="*/ 851 h 873"/>
              <a:gd name="T82" fmla="*/ 924 w 1629"/>
              <a:gd name="T83" fmla="*/ 851 h 873"/>
              <a:gd name="T84" fmla="*/ 983 w 1629"/>
              <a:gd name="T85" fmla="*/ 827 h 873"/>
              <a:gd name="T86" fmla="*/ 1001 w 1629"/>
              <a:gd name="T87" fmla="*/ 842 h 873"/>
              <a:gd name="T88" fmla="*/ 1051 w 1629"/>
              <a:gd name="T89" fmla="*/ 858 h 873"/>
              <a:gd name="T90" fmla="*/ 1100 w 1629"/>
              <a:gd name="T91" fmla="*/ 856 h 873"/>
              <a:gd name="T92" fmla="*/ 1115 w 1629"/>
              <a:gd name="T93" fmla="*/ 860 h 873"/>
              <a:gd name="T94" fmla="*/ 1166 w 1629"/>
              <a:gd name="T95" fmla="*/ 829 h 873"/>
              <a:gd name="T96" fmla="*/ 1211 w 1629"/>
              <a:gd name="T97" fmla="*/ 780 h 873"/>
              <a:gd name="T98" fmla="*/ 860 w 1629"/>
              <a:gd name="T99" fmla="*/ 673 h 873"/>
              <a:gd name="T100" fmla="*/ 648 w 1629"/>
              <a:gd name="T101" fmla="*/ 709 h 873"/>
              <a:gd name="T102" fmla="*/ 753 w 1629"/>
              <a:gd name="T103" fmla="*/ 349 h 873"/>
              <a:gd name="T104" fmla="*/ 739 w 1629"/>
              <a:gd name="T105" fmla="*/ 239 h 873"/>
              <a:gd name="T106" fmla="*/ 809 w 1629"/>
              <a:gd name="T107" fmla="*/ 330 h 873"/>
              <a:gd name="T108" fmla="*/ 829 w 1629"/>
              <a:gd name="T109" fmla="*/ 332 h 873"/>
              <a:gd name="T110" fmla="*/ 810 w 1629"/>
              <a:gd name="T111" fmla="*/ 250 h 873"/>
              <a:gd name="T112" fmla="*/ 986 w 1629"/>
              <a:gd name="T113" fmla="*/ 259 h 873"/>
              <a:gd name="T114" fmla="*/ 1014 w 1629"/>
              <a:gd name="T115" fmla="*/ 516 h 873"/>
              <a:gd name="T116" fmla="*/ 1089 w 1629"/>
              <a:gd name="T117" fmla="*/ 515 h 873"/>
              <a:gd name="T118" fmla="*/ 1186 w 1629"/>
              <a:gd name="T119" fmla="*/ 732 h 873"/>
              <a:gd name="T120" fmla="*/ 719 w 1629"/>
              <a:gd name="T121" fmla="*/ 254 h 873"/>
              <a:gd name="T122" fmla="*/ 1333 w 1629"/>
              <a:gd name="T123" fmla="*/ 84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29" h="873">
                <a:moveTo>
                  <a:pt x="1629" y="827"/>
                </a:moveTo>
                <a:cubicBezTo>
                  <a:pt x="1628" y="819"/>
                  <a:pt x="1627" y="820"/>
                  <a:pt x="1618" y="820"/>
                </a:cubicBezTo>
                <a:cubicBezTo>
                  <a:pt x="1612" y="819"/>
                  <a:pt x="1606" y="820"/>
                  <a:pt x="1600" y="820"/>
                </a:cubicBezTo>
                <a:cubicBezTo>
                  <a:pt x="1589" y="820"/>
                  <a:pt x="1579" y="819"/>
                  <a:pt x="1568" y="819"/>
                </a:cubicBezTo>
                <a:cubicBezTo>
                  <a:pt x="1527" y="820"/>
                  <a:pt x="1486" y="819"/>
                  <a:pt x="1445" y="819"/>
                </a:cubicBezTo>
                <a:cubicBezTo>
                  <a:pt x="1425" y="819"/>
                  <a:pt x="1405" y="818"/>
                  <a:pt x="1385" y="818"/>
                </a:cubicBezTo>
                <a:cubicBezTo>
                  <a:pt x="1371" y="818"/>
                  <a:pt x="1338" y="813"/>
                  <a:pt x="1329" y="820"/>
                </a:cubicBezTo>
                <a:cubicBezTo>
                  <a:pt x="1326" y="823"/>
                  <a:pt x="1326" y="830"/>
                  <a:pt x="1323" y="831"/>
                </a:cubicBezTo>
                <a:cubicBezTo>
                  <a:pt x="1321" y="832"/>
                  <a:pt x="1311" y="826"/>
                  <a:pt x="1308" y="826"/>
                </a:cubicBezTo>
                <a:cubicBezTo>
                  <a:pt x="1304" y="825"/>
                  <a:pt x="1299" y="827"/>
                  <a:pt x="1295" y="827"/>
                </a:cubicBezTo>
                <a:cubicBezTo>
                  <a:pt x="1287" y="827"/>
                  <a:pt x="1282" y="825"/>
                  <a:pt x="1275" y="823"/>
                </a:cubicBezTo>
                <a:cubicBezTo>
                  <a:pt x="1265" y="822"/>
                  <a:pt x="1258" y="825"/>
                  <a:pt x="1249" y="827"/>
                </a:cubicBezTo>
                <a:cubicBezTo>
                  <a:pt x="1244" y="828"/>
                  <a:pt x="1239" y="827"/>
                  <a:pt x="1235" y="825"/>
                </a:cubicBezTo>
                <a:cubicBezTo>
                  <a:pt x="1232" y="825"/>
                  <a:pt x="1233" y="829"/>
                  <a:pt x="1229" y="823"/>
                </a:cubicBezTo>
                <a:cubicBezTo>
                  <a:pt x="1227" y="819"/>
                  <a:pt x="1228" y="820"/>
                  <a:pt x="1228" y="816"/>
                </a:cubicBezTo>
                <a:cubicBezTo>
                  <a:pt x="1228" y="812"/>
                  <a:pt x="1228" y="807"/>
                  <a:pt x="1231" y="804"/>
                </a:cubicBezTo>
                <a:cubicBezTo>
                  <a:pt x="1231" y="804"/>
                  <a:pt x="1232" y="804"/>
                  <a:pt x="1232" y="803"/>
                </a:cubicBezTo>
                <a:cubicBezTo>
                  <a:pt x="1232" y="804"/>
                  <a:pt x="1232" y="804"/>
                  <a:pt x="1233" y="804"/>
                </a:cubicBezTo>
                <a:cubicBezTo>
                  <a:pt x="1237" y="805"/>
                  <a:pt x="1247" y="805"/>
                  <a:pt x="1251" y="804"/>
                </a:cubicBezTo>
                <a:cubicBezTo>
                  <a:pt x="1255" y="803"/>
                  <a:pt x="1275" y="798"/>
                  <a:pt x="1276" y="793"/>
                </a:cubicBezTo>
                <a:cubicBezTo>
                  <a:pt x="1276" y="793"/>
                  <a:pt x="1276" y="793"/>
                  <a:pt x="1276" y="793"/>
                </a:cubicBezTo>
                <a:cubicBezTo>
                  <a:pt x="1276" y="793"/>
                  <a:pt x="1277" y="793"/>
                  <a:pt x="1277" y="792"/>
                </a:cubicBezTo>
                <a:cubicBezTo>
                  <a:pt x="1278" y="797"/>
                  <a:pt x="1286" y="799"/>
                  <a:pt x="1286" y="792"/>
                </a:cubicBezTo>
                <a:cubicBezTo>
                  <a:pt x="1291" y="800"/>
                  <a:pt x="1295" y="794"/>
                  <a:pt x="1302" y="795"/>
                </a:cubicBezTo>
                <a:cubicBezTo>
                  <a:pt x="1298" y="792"/>
                  <a:pt x="1294" y="790"/>
                  <a:pt x="1296" y="786"/>
                </a:cubicBezTo>
                <a:cubicBezTo>
                  <a:pt x="1297" y="784"/>
                  <a:pt x="1307" y="791"/>
                  <a:pt x="1300" y="781"/>
                </a:cubicBezTo>
                <a:cubicBezTo>
                  <a:pt x="1294" y="772"/>
                  <a:pt x="1293" y="780"/>
                  <a:pt x="1288" y="782"/>
                </a:cubicBezTo>
                <a:cubicBezTo>
                  <a:pt x="1283" y="785"/>
                  <a:pt x="1281" y="782"/>
                  <a:pt x="1276" y="780"/>
                </a:cubicBezTo>
                <a:cubicBezTo>
                  <a:pt x="1283" y="780"/>
                  <a:pt x="1283" y="778"/>
                  <a:pt x="1287" y="775"/>
                </a:cubicBezTo>
                <a:cubicBezTo>
                  <a:pt x="1289" y="774"/>
                  <a:pt x="1289" y="770"/>
                  <a:pt x="1294" y="770"/>
                </a:cubicBezTo>
                <a:cubicBezTo>
                  <a:pt x="1292" y="769"/>
                  <a:pt x="1288" y="769"/>
                  <a:pt x="1285" y="769"/>
                </a:cubicBezTo>
                <a:cubicBezTo>
                  <a:pt x="1284" y="770"/>
                  <a:pt x="1278" y="773"/>
                  <a:pt x="1277" y="773"/>
                </a:cubicBezTo>
                <a:cubicBezTo>
                  <a:pt x="1272" y="773"/>
                  <a:pt x="1272" y="770"/>
                  <a:pt x="1274" y="766"/>
                </a:cubicBezTo>
                <a:cubicBezTo>
                  <a:pt x="1277" y="761"/>
                  <a:pt x="1279" y="762"/>
                  <a:pt x="1284" y="761"/>
                </a:cubicBezTo>
                <a:cubicBezTo>
                  <a:pt x="1288" y="759"/>
                  <a:pt x="1291" y="763"/>
                  <a:pt x="1286" y="756"/>
                </a:cubicBezTo>
                <a:cubicBezTo>
                  <a:pt x="1284" y="753"/>
                  <a:pt x="1277" y="750"/>
                  <a:pt x="1276" y="746"/>
                </a:cubicBezTo>
                <a:cubicBezTo>
                  <a:pt x="1276" y="743"/>
                  <a:pt x="1278" y="740"/>
                  <a:pt x="1279" y="737"/>
                </a:cubicBezTo>
                <a:cubicBezTo>
                  <a:pt x="1280" y="734"/>
                  <a:pt x="1277" y="732"/>
                  <a:pt x="1281" y="729"/>
                </a:cubicBezTo>
                <a:cubicBezTo>
                  <a:pt x="1277" y="729"/>
                  <a:pt x="1275" y="726"/>
                  <a:pt x="1278" y="724"/>
                </a:cubicBezTo>
                <a:cubicBezTo>
                  <a:pt x="1281" y="722"/>
                  <a:pt x="1285" y="725"/>
                  <a:pt x="1288" y="723"/>
                </a:cubicBezTo>
                <a:cubicBezTo>
                  <a:pt x="1290" y="724"/>
                  <a:pt x="1292" y="725"/>
                  <a:pt x="1295" y="725"/>
                </a:cubicBezTo>
                <a:cubicBezTo>
                  <a:pt x="1292" y="720"/>
                  <a:pt x="1286" y="722"/>
                  <a:pt x="1281" y="721"/>
                </a:cubicBezTo>
                <a:cubicBezTo>
                  <a:pt x="1274" y="719"/>
                  <a:pt x="1275" y="720"/>
                  <a:pt x="1272" y="713"/>
                </a:cubicBezTo>
                <a:cubicBezTo>
                  <a:pt x="1271" y="711"/>
                  <a:pt x="1271" y="710"/>
                  <a:pt x="1270" y="708"/>
                </a:cubicBezTo>
                <a:cubicBezTo>
                  <a:pt x="1269" y="706"/>
                  <a:pt x="1267" y="707"/>
                  <a:pt x="1266" y="706"/>
                </a:cubicBezTo>
                <a:cubicBezTo>
                  <a:pt x="1266" y="705"/>
                  <a:pt x="1264" y="702"/>
                  <a:pt x="1263" y="701"/>
                </a:cubicBezTo>
                <a:cubicBezTo>
                  <a:pt x="1261" y="700"/>
                  <a:pt x="1261" y="705"/>
                  <a:pt x="1258" y="704"/>
                </a:cubicBezTo>
                <a:cubicBezTo>
                  <a:pt x="1255" y="704"/>
                  <a:pt x="1252" y="698"/>
                  <a:pt x="1250" y="696"/>
                </a:cubicBezTo>
                <a:cubicBezTo>
                  <a:pt x="1247" y="693"/>
                  <a:pt x="1247" y="695"/>
                  <a:pt x="1245" y="691"/>
                </a:cubicBezTo>
                <a:cubicBezTo>
                  <a:pt x="1245" y="690"/>
                  <a:pt x="1244" y="682"/>
                  <a:pt x="1243" y="679"/>
                </a:cubicBezTo>
                <a:cubicBezTo>
                  <a:pt x="1238" y="688"/>
                  <a:pt x="1244" y="691"/>
                  <a:pt x="1236" y="697"/>
                </a:cubicBezTo>
                <a:cubicBezTo>
                  <a:pt x="1230" y="693"/>
                  <a:pt x="1236" y="684"/>
                  <a:pt x="1232" y="684"/>
                </a:cubicBezTo>
                <a:cubicBezTo>
                  <a:pt x="1231" y="677"/>
                  <a:pt x="1230" y="670"/>
                  <a:pt x="1231" y="663"/>
                </a:cubicBezTo>
                <a:cubicBezTo>
                  <a:pt x="1233" y="665"/>
                  <a:pt x="1234" y="667"/>
                  <a:pt x="1234" y="669"/>
                </a:cubicBezTo>
                <a:cubicBezTo>
                  <a:pt x="1234" y="669"/>
                  <a:pt x="1234" y="669"/>
                  <a:pt x="1234" y="669"/>
                </a:cubicBezTo>
                <a:cubicBezTo>
                  <a:pt x="1234" y="670"/>
                  <a:pt x="1235" y="670"/>
                  <a:pt x="1235" y="671"/>
                </a:cubicBezTo>
                <a:cubicBezTo>
                  <a:pt x="1235" y="671"/>
                  <a:pt x="1236" y="671"/>
                  <a:pt x="1236" y="671"/>
                </a:cubicBezTo>
                <a:cubicBezTo>
                  <a:pt x="1236" y="671"/>
                  <a:pt x="1236" y="671"/>
                  <a:pt x="1236" y="671"/>
                </a:cubicBezTo>
                <a:cubicBezTo>
                  <a:pt x="1239" y="674"/>
                  <a:pt x="1244" y="670"/>
                  <a:pt x="1242" y="667"/>
                </a:cubicBezTo>
                <a:cubicBezTo>
                  <a:pt x="1248" y="661"/>
                  <a:pt x="1239" y="631"/>
                  <a:pt x="1238" y="623"/>
                </a:cubicBezTo>
                <a:cubicBezTo>
                  <a:pt x="1235" y="606"/>
                  <a:pt x="1230" y="591"/>
                  <a:pt x="1227" y="574"/>
                </a:cubicBezTo>
                <a:cubicBezTo>
                  <a:pt x="1222" y="540"/>
                  <a:pt x="1215" y="503"/>
                  <a:pt x="1197" y="472"/>
                </a:cubicBezTo>
                <a:cubicBezTo>
                  <a:pt x="1192" y="465"/>
                  <a:pt x="1188" y="457"/>
                  <a:pt x="1185" y="449"/>
                </a:cubicBezTo>
                <a:cubicBezTo>
                  <a:pt x="1181" y="438"/>
                  <a:pt x="1175" y="434"/>
                  <a:pt x="1168" y="426"/>
                </a:cubicBezTo>
                <a:cubicBezTo>
                  <a:pt x="1165" y="430"/>
                  <a:pt x="1168" y="458"/>
                  <a:pt x="1157" y="454"/>
                </a:cubicBezTo>
                <a:cubicBezTo>
                  <a:pt x="1155" y="453"/>
                  <a:pt x="1154" y="448"/>
                  <a:pt x="1153" y="447"/>
                </a:cubicBezTo>
                <a:cubicBezTo>
                  <a:pt x="1152" y="446"/>
                  <a:pt x="1148" y="446"/>
                  <a:pt x="1148" y="446"/>
                </a:cubicBezTo>
                <a:cubicBezTo>
                  <a:pt x="1146" y="443"/>
                  <a:pt x="1148" y="439"/>
                  <a:pt x="1146" y="436"/>
                </a:cubicBezTo>
                <a:cubicBezTo>
                  <a:pt x="1145" y="433"/>
                  <a:pt x="1141" y="431"/>
                  <a:pt x="1140" y="428"/>
                </a:cubicBezTo>
                <a:cubicBezTo>
                  <a:pt x="1138" y="431"/>
                  <a:pt x="1135" y="434"/>
                  <a:pt x="1139" y="437"/>
                </a:cubicBezTo>
                <a:cubicBezTo>
                  <a:pt x="1130" y="438"/>
                  <a:pt x="1127" y="426"/>
                  <a:pt x="1125" y="420"/>
                </a:cubicBezTo>
                <a:cubicBezTo>
                  <a:pt x="1121" y="412"/>
                  <a:pt x="1101" y="408"/>
                  <a:pt x="1107" y="398"/>
                </a:cubicBezTo>
                <a:cubicBezTo>
                  <a:pt x="1110" y="392"/>
                  <a:pt x="1122" y="394"/>
                  <a:pt x="1125" y="390"/>
                </a:cubicBezTo>
                <a:cubicBezTo>
                  <a:pt x="1128" y="387"/>
                  <a:pt x="1127" y="371"/>
                  <a:pt x="1126" y="368"/>
                </a:cubicBezTo>
                <a:cubicBezTo>
                  <a:pt x="1125" y="364"/>
                  <a:pt x="1121" y="365"/>
                  <a:pt x="1121" y="359"/>
                </a:cubicBezTo>
                <a:cubicBezTo>
                  <a:pt x="1121" y="355"/>
                  <a:pt x="1127" y="353"/>
                  <a:pt x="1125" y="349"/>
                </a:cubicBezTo>
                <a:cubicBezTo>
                  <a:pt x="1127" y="344"/>
                  <a:pt x="1125" y="330"/>
                  <a:pt x="1125" y="323"/>
                </a:cubicBezTo>
                <a:cubicBezTo>
                  <a:pt x="1125" y="313"/>
                  <a:pt x="1124" y="302"/>
                  <a:pt x="1125" y="292"/>
                </a:cubicBezTo>
                <a:cubicBezTo>
                  <a:pt x="1127" y="270"/>
                  <a:pt x="1122" y="254"/>
                  <a:pt x="1118" y="233"/>
                </a:cubicBezTo>
                <a:cubicBezTo>
                  <a:pt x="1115" y="252"/>
                  <a:pt x="1127" y="272"/>
                  <a:pt x="1115" y="290"/>
                </a:cubicBezTo>
                <a:cubicBezTo>
                  <a:pt x="1118" y="278"/>
                  <a:pt x="1120" y="265"/>
                  <a:pt x="1118" y="252"/>
                </a:cubicBezTo>
                <a:cubicBezTo>
                  <a:pt x="1117" y="248"/>
                  <a:pt x="1117" y="241"/>
                  <a:pt x="1115" y="238"/>
                </a:cubicBezTo>
                <a:cubicBezTo>
                  <a:pt x="1114" y="234"/>
                  <a:pt x="1111" y="234"/>
                  <a:pt x="1109" y="228"/>
                </a:cubicBezTo>
                <a:cubicBezTo>
                  <a:pt x="1109" y="229"/>
                  <a:pt x="1109" y="230"/>
                  <a:pt x="1108" y="231"/>
                </a:cubicBezTo>
                <a:cubicBezTo>
                  <a:pt x="1097" y="211"/>
                  <a:pt x="1103" y="234"/>
                  <a:pt x="1100" y="242"/>
                </a:cubicBezTo>
                <a:cubicBezTo>
                  <a:pt x="1097" y="236"/>
                  <a:pt x="1096" y="221"/>
                  <a:pt x="1096" y="213"/>
                </a:cubicBezTo>
                <a:cubicBezTo>
                  <a:pt x="1097" y="215"/>
                  <a:pt x="1098" y="216"/>
                  <a:pt x="1098" y="218"/>
                </a:cubicBezTo>
                <a:cubicBezTo>
                  <a:pt x="1098" y="212"/>
                  <a:pt x="1100" y="208"/>
                  <a:pt x="1104" y="206"/>
                </a:cubicBezTo>
                <a:cubicBezTo>
                  <a:pt x="1104" y="203"/>
                  <a:pt x="1102" y="196"/>
                  <a:pt x="1098" y="195"/>
                </a:cubicBezTo>
                <a:cubicBezTo>
                  <a:pt x="1094" y="194"/>
                  <a:pt x="1095" y="200"/>
                  <a:pt x="1095" y="200"/>
                </a:cubicBezTo>
                <a:cubicBezTo>
                  <a:pt x="1090" y="199"/>
                  <a:pt x="1080" y="176"/>
                  <a:pt x="1076" y="170"/>
                </a:cubicBezTo>
                <a:cubicBezTo>
                  <a:pt x="1074" y="172"/>
                  <a:pt x="1072" y="173"/>
                  <a:pt x="1071" y="175"/>
                </a:cubicBezTo>
                <a:cubicBezTo>
                  <a:pt x="1071" y="172"/>
                  <a:pt x="1071" y="166"/>
                  <a:pt x="1068" y="165"/>
                </a:cubicBezTo>
                <a:cubicBezTo>
                  <a:pt x="1063" y="163"/>
                  <a:pt x="1067" y="169"/>
                  <a:pt x="1063" y="170"/>
                </a:cubicBezTo>
                <a:cubicBezTo>
                  <a:pt x="1063" y="170"/>
                  <a:pt x="1054" y="167"/>
                  <a:pt x="1053" y="166"/>
                </a:cubicBezTo>
                <a:cubicBezTo>
                  <a:pt x="1053" y="166"/>
                  <a:pt x="1053" y="161"/>
                  <a:pt x="1052" y="160"/>
                </a:cubicBezTo>
                <a:cubicBezTo>
                  <a:pt x="1052" y="160"/>
                  <a:pt x="1050" y="159"/>
                  <a:pt x="1049" y="159"/>
                </a:cubicBezTo>
                <a:cubicBezTo>
                  <a:pt x="1049" y="158"/>
                  <a:pt x="1047" y="156"/>
                  <a:pt x="1046" y="155"/>
                </a:cubicBezTo>
                <a:cubicBezTo>
                  <a:pt x="1040" y="150"/>
                  <a:pt x="1026" y="142"/>
                  <a:pt x="1023" y="155"/>
                </a:cubicBezTo>
                <a:cubicBezTo>
                  <a:pt x="1017" y="150"/>
                  <a:pt x="982" y="146"/>
                  <a:pt x="985" y="133"/>
                </a:cubicBezTo>
                <a:cubicBezTo>
                  <a:pt x="986" y="130"/>
                  <a:pt x="992" y="129"/>
                  <a:pt x="994" y="127"/>
                </a:cubicBezTo>
                <a:cubicBezTo>
                  <a:pt x="999" y="121"/>
                  <a:pt x="993" y="119"/>
                  <a:pt x="996" y="115"/>
                </a:cubicBezTo>
                <a:cubicBezTo>
                  <a:pt x="996" y="115"/>
                  <a:pt x="1000" y="117"/>
                  <a:pt x="1002" y="113"/>
                </a:cubicBezTo>
                <a:cubicBezTo>
                  <a:pt x="1004" y="109"/>
                  <a:pt x="1000" y="105"/>
                  <a:pt x="1005" y="103"/>
                </a:cubicBezTo>
                <a:cubicBezTo>
                  <a:pt x="1004" y="101"/>
                  <a:pt x="1002" y="98"/>
                  <a:pt x="1000" y="96"/>
                </a:cubicBezTo>
                <a:cubicBezTo>
                  <a:pt x="1002" y="113"/>
                  <a:pt x="983" y="93"/>
                  <a:pt x="983" y="85"/>
                </a:cubicBezTo>
                <a:cubicBezTo>
                  <a:pt x="985" y="84"/>
                  <a:pt x="984" y="84"/>
                  <a:pt x="986" y="83"/>
                </a:cubicBezTo>
                <a:cubicBezTo>
                  <a:pt x="984" y="82"/>
                  <a:pt x="982" y="82"/>
                  <a:pt x="980" y="81"/>
                </a:cubicBezTo>
                <a:cubicBezTo>
                  <a:pt x="980" y="81"/>
                  <a:pt x="980" y="81"/>
                  <a:pt x="980" y="81"/>
                </a:cubicBezTo>
                <a:cubicBezTo>
                  <a:pt x="980" y="81"/>
                  <a:pt x="979" y="80"/>
                  <a:pt x="977" y="79"/>
                </a:cubicBezTo>
                <a:cubicBezTo>
                  <a:pt x="977" y="79"/>
                  <a:pt x="977" y="79"/>
                  <a:pt x="977" y="79"/>
                </a:cubicBezTo>
                <a:cubicBezTo>
                  <a:pt x="977" y="79"/>
                  <a:pt x="977" y="79"/>
                  <a:pt x="977" y="79"/>
                </a:cubicBezTo>
                <a:cubicBezTo>
                  <a:pt x="966" y="76"/>
                  <a:pt x="936" y="67"/>
                  <a:pt x="912" y="68"/>
                </a:cubicBezTo>
                <a:cubicBezTo>
                  <a:pt x="883" y="69"/>
                  <a:pt x="902" y="71"/>
                  <a:pt x="930" y="74"/>
                </a:cubicBezTo>
                <a:cubicBezTo>
                  <a:pt x="942" y="76"/>
                  <a:pt x="949" y="78"/>
                  <a:pt x="953" y="80"/>
                </a:cubicBezTo>
                <a:cubicBezTo>
                  <a:pt x="956" y="82"/>
                  <a:pt x="958" y="84"/>
                  <a:pt x="960" y="86"/>
                </a:cubicBezTo>
                <a:cubicBezTo>
                  <a:pt x="960" y="86"/>
                  <a:pt x="960" y="86"/>
                  <a:pt x="960" y="86"/>
                </a:cubicBezTo>
                <a:cubicBezTo>
                  <a:pt x="960" y="86"/>
                  <a:pt x="960" y="86"/>
                  <a:pt x="960" y="86"/>
                </a:cubicBezTo>
                <a:cubicBezTo>
                  <a:pt x="962" y="88"/>
                  <a:pt x="965" y="90"/>
                  <a:pt x="967" y="90"/>
                </a:cubicBezTo>
                <a:cubicBezTo>
                  <a:pt x="966" y="82"/>
                  <a:pt x="987" y="100"/>
                  <a:pt x="990" y="104"/>
                </a:cubicBezTo>
                <a:cubicBezTo>
                  <a:pt x="988" y="104"/>
                  <a:pt x="987" y="104"/>
                  <a:pt x="986" y="104"/>
                </a:cubicBezTo>
                <a:cubicBezTo>
                  <a:pt x="986" y="105"/>
                  <a:pt x="997" y="112"/>
                  <a:pt x="993" y="113"/>
                </a:cubicBezTo>
                <a:cubicBezTo>
                  <a:pt x="990" y="114"/>
                  <a:pt x="983" y="108"/>
                  <a:pt x="980" y="107"/>
                </a:cubicBezTo>
                <a:cubicBezTo>
                  <a:pt x="981" y="112"/>
                  <a:pt x="989" y="115"/>
                  <a:pt x="993" y="118"/>
                </a:cubicBezTo>
                <a:cubicBezTo>
                  <a:pt x="990" y="118"/>
                  <a:pt x="987" y="120"/>
                  <a:pt x="985" y="121"/>
                </a:cubicBezTo>
                <a:cubicBezTo>
                  <a:pt x="980" y="121"/>
                  <a:pt x="977" y="119"/>
                  <a:pt x="972" y="119"/>
                </a:cubicBezTo>
                <a:cubicBezTo>
                  <a:pt x="961" y="117"/>
                  <a:pt x="950" y="116"/>
                  <a:pt x="939" y="113"/>
                </a:cubicBezTo>
                <a:cubicBezTo>
                  <a:pt x="936" y="113"/>
                  <a:pt x="926" y="109"/>
                  <a:pt x="924" y="112"/>
                </a:cubicBezTo>
                <a:cubicBezTo>
                  <a:pt x="919" y="115"/>
                  <a:pt x="926" y="114"/>
                  <a:pt x="927" y="115"/>
                </a:cubicBezTo>
                <a:cubicBezTo>
                  <a:pt x="927" y="116"/>
                  <a:pt x="933" y="116"/>
                  <a:pt x="929" y="119"/>
                </a:cubicBezTo>
                <a:cubicBezTo>
                  <a:pt x="929" y="120"/>
                  <a:pt x="922" y="118"/>
                  <a:pt x="922" y="118"/>
                </a:cubicBezTo>
                <a:cubicBezTo>
                  <a:pt x="922" y="120"/>
                  <a:pt x="931" y="127"/>
                  <a:pt x="923" y="126"/>
                </a:cubicBezTo>
                <a:cubicBezTo>
                  <a:pt x="927" y="132"/>
                  <a:pt x="937" y="129"/>
                  <a:pt x="942" y="134"/>
                </a:cubicBezTo>
                <a:cubicBezTo>
                  <a:pt x="934" y="136"/>
                  <a:pt x="925" y="130"/>
                  <a:pt x="920" y="138"/>
                </a:cubicBezTo>
                <a:cubicBezTo>
                  <a:pt x="920" y="136"/>
                  <a:pt x="919" y="134"/>
                  <a:pt x="919" y="132"/>
                </a:cubicBezTo>
                <a:cubicBezTo>
                  <a:pt x="911" y="135"/>
                  <a:pt x="907" y="124"/>
                  <a:pt x="909" y="117"/>
                </a:cubicBezTo>
                <a:cubicBezTo>
                  <a:pt x="908" y="117"/>
                  <a:pt x="906" y="116"/>
                  <a:pt x="905" y="116"/>
                </a:cubicBezTo>
                <a:cubicBezTo>
                  <a:pt x="917" y="119"/>
                  <a:pt x="900" y="93"/>
                  <a:pt x="900" y="86"/>
                </a:cubicBezTo>
                <a:cubicBezTo>
                  <a:pt x="903" y="90"/>
                  <a:pt x="914" y="115"/>
                  <a:pt x="909" y="117"/>
                </a:cubicBezTo>
                <a:cubicBezTo>
                  <a:pt x="913" y="119"/>
                  <a:pt x="915" y="128"/>
                  <a:pt x="919" y="126"/>
                </a:cubicBezTo>
                <a:cubicBezTo>
                  <a:pt x="923" y="123"/>
                  <a:pt x="920" y="105"/>
                  <a:pt x="919" y="101"/>
                </a:cubicBezTo>
                <a:cubicBezTo>
                  <a:pt x="918" y="109"/>
                  <a:pt x="921" y="116"/>
                  <a:pt x="917" y="123"/>
                </a:cubicBezTo>
                <a:cubicBezTo>
                  <a:pt x="914" y="115"/>
                  <a:pt x="909" y="82"/>
                  <a:pt x="900" y="79"/>
                </a:cubicBezTo>
                <a:cubicBezTo>
                  <a:pt x="900" y="79"/>
                  <a:pt x="900" y="79"/>
                  <a:pt x="900" y="79"/>
                </a:cubicBezTo>
                <a:cubicBezTo>
                  <a:pt x="900" y="79"/>
                  <a:pt x="900" y="79"/>
                  <a:pt x="900" y="79"/>
                </a:cubicBezTo>
                <a:cubicBezTo>
                  <a:pt x="898" y="82"/>
                  <a:pt x="894" y="80"/>
                  <a:pt x="897" y="76"/>
                </a:cubicBezTo>
                <a:cubicBezTo>
                  <a:pt x="898" y="77"/>
                  <a:pt x="899" y="77"/>
                  <a:pt x="900" y="79"/>
                </a:cubicBezTo>
                <a:cubicBezTo>
                  <a:pt x="900" y="79"/>
                  <a:pt x="900" y="79"/>
                  <a:pt x="900" y="79"/>
                </a:cubicBezTo>
                <a:cubicBezTo>
                  <a:pt x="900" y="79"/>
                  <a:pt x="900" y="79"/>
                  <a:pt x="900" y="79"/>
                </a:cubicBezTo>
                <a:cubicBezTo>
                  <a:pt x="900" y="79"/>
                  <a:pt x="900" y="79"/>
                  <a:pt x="900" y="79"/>
                </a:cubicBezTo>
                <a:cubicBezTo>
                  <a:pt x="900" y="74"/>
                  <a:pt x="898" y="69"/>
                  <a:pt x="894" y="66"/>
                </a:cubicBezTo>
                <a:cubicBezTo>
                  <a:pt x="895" y="68"/>
                  <a:pt x="895" y="70"/>
                  <a:pt x="895" y="72"/>
                </a:cubicBezTo>
                <a:cubicBezTo>
                  <a:pt x="891" y="69"/>
                  <a:pt x="889" y="64"/>
                  <a:pt x="885" y="61"/>
                </a:cubicBezTo>
                <a:cubicBezTo>
                  <a:pt x="885" y="65"/>
                  <a:pt x="883" y="66"/>
                  <a:pt x="880" y="64"/>
                </a:cubicBezTo>
                <a:cubicBezTo>
                  <a:pt x="878" y="69"/>
                  <a:pt x="879" y="80"/>
                  <a:pt x="875" y="78"/>
                </a:cubicBezTo>
                <a:cubicBezTo>
                  <a:pt x="873" y="78"/>
                  <a:pt x="869" y="72"/>
                  <a:pt x="868" y="71"/>
                </a:cubicBezTo>
                <a:cubicBezTo>
                  <a:pt x="867" y="70"/>
                  <a:pt x="864" y="70"/>
                  <a:pt x="863" y="68"/>
                </a:cubicBezTo>
                <a:cubicBezTo>
                  <a:pt x="857" y="64"/>
                  <a:pt x="851" y="55"/>
                  <a:pt x="845" y="50"/>
                </a:cubicBezTo>
                <a:cubicBezTo>
                  <a:pt x="842" y="46"/>
                  <a:pt x="841" y="46"/>
                  <a:pt x="839" y="42"/>
                </a:cubicBezTo>
                <a:cubicBezTo>
                  <a:pt x="837" y="37"/>
                  <a:pt x="837" y="33"/>
                  <a:pt x="833" y="30"/>
                </a:cubicBezTo>
                <a:cubicBezTo>
                  <a:pt x="833" y="35"/>
                  <a:pt x="832" y="32"/>
                  <a:pt x="830" y="32"/>
                </a:cubicBezTo>
                <a:cubicBezTo>
                  <a:pt x="830" y="32"/>
                  <a:pt x="828" y="29"/>
                  <a:pt x="828" y="29"/>
                </a:cubicBezTo>
                <a:cubicBezTo>
                  <a:pt x="826" y="28"/>
                  <a:pt x="825" y="30"/>
                  <a:pt x="825" y="30"/>
                </a:cubicBezTo>
                <a:cubicBezTo>
                  <a:pt x="815" y="28"/>
                  <a:pt x="806" y="33"/>
                  <a:pt x="796" y="33"/>
                </a:cubicBezTo>
                <a:cubicBezTo>
                  <a:pt x="790" y="33"/>
                  <a:pt x="794" y="29"/>
                  <a:pt x="786" y="34"/>
                </a:cubicBezTo>
                <a:cubicBezTo>
                  <a:pt x="781" y="37"/>
                  <a:pt x="780" y="39"/>
                  <a:pt x="774" y="41"/>
                </a:cubicBezTo>
                <a:cubicBezTo>
                  <a:pt x="768" y="43"/>
                  <a:pt x="752" y="52"/>
                  <a:pt x="750" y="43"/>
                </a:cubicBezTo>
                <a:cubicBezTo>
                  <a:pt x="746" y="47"/>
                  <a:pt x="750" y="54"/>
                  <a:pt x="746" y="60"/>
                </a:cubicBezTo>
                <a:cubicBezTo>
                  <a:pt x="743" y="63"/>
                  <a:pt x="734" y="68"/>
                  <a:pt x="735" y="60"/>
                </a:cubicBezTo>
                <a:cubicBezTo>
                  <a:pt x="735" y="60"/>
                  <a:pt x="747" y="49"/>
                  <a:pt x="736" y="54"/>
                </a:cubicBezTo>
                <a:cubicBezTo>
                  <a:pt x="729" y="57"/>
                  <a:pt x="728" y="66"/>
                  <a:pt x="728" y="72"/>
                </a:cubicBezTo>
                <a:cubicBezTo>
                  <a:pt x="727" y="70"/>
                  <a:pt x="725" y="68"/>
                  <a:pt x="724" y="66"/>
                </a:cubicBezTo>
                <a:cubicBezTo>
                  <a:pt x="719" y="69"/>
                  <a:pt x="722" y="72"/>
                  <a:pt x="720" y="76"/>
                </a:cubicBezTo>
                <a:cubicBezTo>
                  <a:pt x="719" y="78"/>
                  <a:pt x="716" y="77"/>
                  <a:pt x="714" y="79"/>
                </a:cubicBezTo>
                <a:cubicBezTo>
                  <a:pt x="708" y="85"/>
                  <a:pt x="708" y="96"/>
                  <a:pt x="703" y="103"/>
                </a:cubicBezTo>
                <a:cubicBezTo>
                  <a:pt x="704" y="83"/>
                  <a:pt x="717" y="61"/>
                  <a:pt x="729" y="47"/>
                </a:cubicBezTo>
                <a:cubicBezTo>
                  <a:pt x="733" y="43"/>
                  <a:pt x="737" y="36"/>
                  <a:pt x="742" y="34"/>
                </a:cubicBezTo>
                <a:cubicBezTo>
                  <a:pt x="747" y="31"/>
                  <a:pt x="756" y="28"/>
                  <a:pt x="763" y="24"/>
                </a:cubicBezTo>
                <a:cubicBezTo>
                  <a:pt x="778" y="16"/>
                  <a:pt x="789" y="5"/>
                  <a:pt x="806" y="7"/>
                </a:cubicBezTo>
                <a:cubicBezTo>
                  <a:pt x="809" y="8"/>
                  <a:pt x="812" y="9"/>
                  <a:pt x="817" y="10"/>
                </a:cubicBezTo>
                <a:cubicBezTo>
                  <a:pt x="823" y="11"/>
                  <a:pt x="828" y="12"/>
                  <a:pt x="833" y="15"/>
                </a:cubicBezTo>
                <a:cubicBezTo>
                  <a:pt x="836" y="16"/>
                  <a:pt x="841" y="17"/>
                  <a:pt x="843" y="19"/>
                </a:cubicBezTo>
                <a:cubicBezTo>
                  <a:pt x="846" y="20"/>
                  <a:pt x="845" y="22"/>
                  <a:pt x="848" y="25"/>
                </a:cubicBezTo>
                <a:cubicBezTo>
                  <a:pt x="853" y="29"/>
                  <a:pt x="857" y="32"/>
                  <a:pt x="861" y="38"/>
                </a:cubicBezTo>
                <a:cubicBezTo>
                  <a:pt x="864" y="41"/>
                  <a:pt x="867" y="51"/>
                  <a:pt x="869" y="53"/>
                </a:cubicBezTo>
                <a:cubicBezTo>
                  <a:pt x="877" y="61"/>
                  <a:pt x="876" y="46"/>
                  <a:pt x="884" y="49"/>
                </a:cubicBezTo>
                <a:cubicBezTo>
                  <a:pt x="880" y="42"/>
                  <a:pt x="869" y="35"/>
                  <a:pt x="863" y="29"/>
                </a:cubicBezTo>
                <a:cubicBezTo>
                  <a:pt x="855" y="23"/>
                  <a:pt x="849" y="15"/>
                  <a:pt x="840" y="12"/>
                </a:cubicBezTo>
                <a:cubicBezTo>
                  <a:pt x="831" y="9"/>
                  <a:pt x="821" y="2"/>
                  <a:pt x="813" y="1"/>
                </a:cubicBezTo>
                <a:cubicBezTo>
                  <a:pt x="808" y="0"/>
                  <a:pt x="804" y="2"/>
                  <a:pt x="799" y="2"/>
                </a:cubicBezTo>
                <a:cubicBezTo>
                  <a:pt x="787" y="3"/>
                  <a:pt x="779" y="6"/>
                  <a:pt x="769" y="12"/>
                </a:cubicBezTo>
                <a:cubicBezTo>
                  <a:pt x="763" y="16"/>
                  <a:pt x="761" y="20"/>
                  <a:pt x="755" y="23"/>
                </a:cubicBezTo>
                <a:cubicBezTo>
                  <a:pt x="751" y="25"/>
                  <a:pt x="746" y="25"/>
                  <a:pt x="743" y="27"/>
                </a:cubicBezTo>
                <a:cubicBezTo>
                  <a:pt x="740" y="29"/>
                  <a:pt x="736" y="34"/>
                  <a:pt x="734" y="37"/>
                </a:cubicBezTo>
                <a:cubicBezTo>
                  <a:pt x="726" y="44"/>
                  <a:pt x="720" y="52"/>
                  <a:pt x="715" y="61"/>
                </a:cubicBezTo>
                <a:cubicBezTo>
                  <a:pt x="708" y="73"/>
                  <a:pt x="703" y="85"/>
                  <a:pt x="701" y="98"/>
                </a:cubicBezTo>
                <a:cubicBezTo>
                  <a:pt x="699" y="107"/>
                  <a:pt x="693" y="124"/>
                  <a:pt x="698" y="132"/>
                </a:cubicBezTo>
                <a:cubicBezTo>
                  <a:pt x="698" y="129"/>
                  <a:pt x="699" y="125"/>
                  <a:pt x="700" y="122"/>
                </a:cubicBezTo>
                <a:cubicBezTo>
                  <a:pt x="702" y="134"/>
                  <a:pt x="704" y="145"/>
                  <a:pt x="706" y="156"/>
                </a:cubicBezTo>
                <a:cubicBezTo>
                  <a:pt x="704" y="157"/>
                  <a:pt x="703" y="159"/>
                  <a:pt x="702" y="162"/>
                </a:cubicBezTo>
                <a:cubicBezTo>
                  <a:pt x="700" y="156"/>
                  <a:pt x="697" y="153"/>
                  <a:pt x="693" y="148"/>
                </a:cubicBezTo>
                <a:cubicBezTo>
                  <a:pt x="688" y="142"/>
                  <a:pt x="689" y="139"/>
                  <a:pt x="689" y="131"/>
                </a:cubicBezTo>
                <a:cubicBezTo>
                  <a:pt x="668" y="138"/>
                  <a:pt x="645" y="143"/>
                  <a:pt x="623" y="145"/>
                </a:cubicBezTo>
                <a:cubicBezTo>
                  <a:pt x="626" y="144"/>
                  <a:pt x="630" y="143"/>
                  <a:pt x="633" y="142"/>
                </a:cubicBezTo>
                <a:cubicBezTo>
                  <a:pt x="631" y="140"/>
                  <a:pt x="630" y="139"/>
                  <a:pt x="627" y="140"/>
                </a:cubicBezTo>
                <a:cubicBezTo>
                  <a:pt x="629" y="134"/>
                  <a:pt x="644" y="136"/>
                  <a:pt x="649" y="129"/>
                </a:cubicBezTo>
                <a:cubicBezTo>
                  <a:pt x="646" y="130"/>
                  <a:pt x="644" y="130"/>
                  <a:pt x="641" y="131"/>
                </a:cubicBezTo>
                <a:cubicBezTo>
                  <a:pt x="647" y="125"/>
                  <a:pt x="666" y="110"/>
                  <a:pt x="666" y="103"/>
                </a:cubicBezTo>
                <a:cubicBezTo>
                  <a:pt x="665" y="103"/>
                  <a:pt x="663" y="104"/>
                  <a:pt x="661" y="104"/>
                </a:cubicBezTo>
                <a:cubicBezTo>
                  <a:pt x="678" y="89"/>
                  <a:pt x="706" y="86"/>
                  <a:pt x="689" y="89"/>
                </a:cubicBezTo>
                <a:cubicBezTo>
                  <a:pt x="679" y="90"/>
                  <a:pt x="669" y="94"/>
                  <a:pt x="662" y="98"/>
                </a:cubicBezTo>
                <a:cubicBezTo>
                  <a:pt x="657" y="97"/>
                  <a:pt x="653" y="101"/>
                  <a:pt x="650" y="105"/>
                </a:cubicBezTo>
                <a:cubicBezTo>
                  <a:pt x="650" y="105"/>
                  <a:pt x="650" y="105"/>
                  <a:pt x="650" y="105"/>
                </a:cubicBezTo>
                <a:cubicBezTo>
                  <a:pt x="650" y="105"/>
                  <a:pt x="650" y="105"/>
                  <a:pt x="650" y="105"/>
                </a:cubicBezTo>
                <a:cubicBezTo>
                  <a:pt x="648" y="107"/>
                  <a:pt x="647" y="109"/>
                  <a:pt x="645" y="110"/>
                </a:cubicBezTo>
                <a:cubicBezTo>
                  <a:pt x="644" y="111"/>
                  <a:pt x="642" y="109"/>
                  <a:pt x="641" y="110"/>
                </a:cubicBezTo>
                <a:cubicBezTo>
                  <a:pt x="640" y="111"/>
                  <a:pt x="640" y="113"/>
                  <a:pt x="639" y="113"/>
                </a:cubicBezTo>
                <a:cubicBezTo>
                  <a:pt x="634" y="117"/>
                  <a:pt x="630" y="123"/>
                  <a:pt x="629" y="129"/>
                </a:cubicBezTo>
                <a:cubicBezTo>
                  <a:pt x="632" y="126"/>
                  <a:pt x="636" y="124"/>
                  <a:pt x="641" y="127"/>
                </a:cubicBezTo>
                <a:cubicBezTo>
                  <a:pt x="637" y="132"/>
                  <a:pt x="619" y="136"/>
                  <a:pt x="629" y="129"/>
                </a:cubicBezTo>
                <a:cubicBezTo>
                  <a:pt x="623" y="130"/>
                  <a:pt x="616" y="150"/>
                  <a:pt x="614" y="139"/>
                </a:cubicBezTo>
                <a:cubicBezTo>
                  <a:pt x="612" y="126"/>
                  <a:pt x="628" y="123"/>
                  <a:pt x="630" y="115"/>
                </a:cubicBezTo>
                <a:cubicBezTo>
                  <a:pt x="619" y="114"/>
                  <a:pt x="622" y="118"/>
                  <a:pt x="617" y="125"/>
                </a:cubicBezTo>
                <a:cubicBezTo>
                  <a:pt x="613" y="130"/>
                  <a:pt x="610" y="128"/>
                  <a:pt x="614" y="123"/>
                </a:cubicBezTo>
                <a:cubicBezTo>
                  <a:pt x="606" y="126"/>
                  <a:pt x="600" y="139"/>
                  <a:pt x="598" y="147"/>
                </a:cubicBezTo>
                <a:cubicBezTo>
                  <a:pt x="602" y="145"/>
                  <a:pt x="606" y="142"/>
                  <a:pt x="610" y="139"/>
                </a:cubicBezTo>
                <a:cubicBezTo>
                  <a:pt x="610" y="149"/>
                  <a:pt x="609" y="148"/>
                  <a:pt x="601" y="152"/>
                </a:cubicBezTo>
                <a:cubicBezTo>
                  <a:pt x="595" y="155"/>
                  <a:pt x="588" y="160"/>
                  <a:pt x="582" y="164"/>
                </a:cubicBezTo>
                <a:cubicBezTo>
                  <a:pt x="571" y="173"/>
                  <a:pt x="562" y="185"/>
                  <a:pt x="552" y="196"/>
                </a:cubicBezTo>
                <a:cubicBezTo>
                  <a:pt x="553" y="190"/>
                  <a:pt x="559" y="183"/>
                  <a:pt x="562" y="178"/>
                </a:cubicBezTo>
                <a:cubicBezTo>
                  <a:pt x="561" y="178"/>
                  <a:pt x="561" y="178"/>
                  <a:pt x="561" y="178"/>
                </a:cubicBezTo>
                <a:cubicBezTo>
                  <a:pt x="554" y="182"/>
                  <a:pt x="552" y="190"/>
                  <a:pt x="549" y="197"/>
                </a:cubicBezTo>
                <a:cubicBezTo>
                  <a:pt x="547" y="203"/>
                  <a:pt x="543" y="210"/>
                  <a:pt x="541" y="217"/>
                </a:cubicBezTo>
                <a:cubicBezTo>
                  <a:pt x="540" y="219"/>
                  <a:pt x="538" y="224"/>
                  <a:pt x="537" y="227"/>
                </a:cubicBezTo>
                <a:cubicBezTo>
                  <a:pt x="538" y="224"/>
                  <a:pt x="541" y="210"/>
                  <a:pt x="535" y="214"/>
                </a:cubicBezTo>
                <a:cubicBezTo>
                  <a:pt x="532" y="216"/>
                  <a:pt x="531" y="235"/>
                  <a:pt x="531" y="240"/>
                </a:cubicBezTo>
                <a:cubicBezTo>
                  <a:pt x="531" y="243"/>
                  <a:pt x="534" y="250"/>
                  <a:pt x="528" y="246"/>
                </a:cubicBezTo>
                <a:cubicBezTo>
                  <a:pt x="527" y="246"/>
                  <a:pt x="528" y="241"/>
                  <a:pt x="527" y="240"/>
                </a:cubicBezTo>
                <a:cubicBezTo>
                  <a:pt x="526" y="239"/>
                  <a:pt x="523" y="238"/>
                  <a:pt x="522" y="238"/>
                </a:cubicBezTo>
                <a:cubicBezTo>
                  <a:pt x="521" y="243"/>
                  <a:pt x="514" y="249"/>
                  <a:pt x="512" y="255"/>
                </a:cubicBezTo>
                <a:cubicBezTo>
                  <a:pt x="508" y="264"/>
                  <a:pt x="506" y="273"/>
                  <a:pt x="506" y="282"/>
                </a:cubicBezTo>
                <a:cubicBezTo>
                  <a:pt x="506" y="291"/>
                  <a:pt x="507" y="303"/>
                  <a:pt x="509" y="311"/>
                </a:cubicBezTo>
                <a:cubicBezTo>
                  <a:pt x="511" y="319"/>
                  <a:pt x="519" y="328"/>
                  <a:pt x="518" y="336"/>
                </a:cubicBezTo>
                <a:cubicBezTo>
                  <a:pt x="511" y="321"/>
                  <a:pt x="506" y="308"/>
                  <a:pt x="505" y="290"/>
                </a:cubicBezTo>
                <a:cubicBezTo>
                  <a:pt x="505" y="281"/>
                  <a:pt x="511" y="254"/>
                  <a:pt x="505" y="248"/>
                </a:cubicBezTo>
                <a:cubicBezTo>
                  <a:pt x="499" y="262"/>
                  <a:pt x="498" y="280"/>
                  <a:pt x="500" y="295"/>
                </a:cubicBezTo>
                <a:cubicBezTo>
                  <a:pt x="503" y="309"/>
                  <a:pt x="509" y="323"/>
                  <a:pt x="511" y="337"/>
                </a:cubicBezTo>
                <a:cubicBezTo>
                  <a:pt x="511" y="341"/>
                  <a:pt x="511" y="341"/>
                  <a:pt x="511" y="346"/>
                </a:cubicBezTo>
                <a:cubicBezTo>
                  <a:pt x="510" y="348"/>
                  <a:pt x="510" y="355"/>
                  <a:pt x="509" y="357"/>
                </a:cubicBezTo>
                <a:cubicBezTo>
                  <a:pt x="508" y="359"/>
                  <a:pt x="504" y="358"/>
                  <a:pt x="504" y="359"/>
                </a:cubicBezTo>
                <a:cubicBezTo>
                  <a:pt x="503" y="360"/>
                  <a:pt x="502" y="362"/>
                  <a:pt x="501" y="364"/>
                </a:cubicBezTo>
                <a:cubicBezTo>
                  <a:pt x="498" y="371"/>
                  <a:pt x="496" y="379"/>
                  <a:pt x="493" y="386"/>
                </a:cubicBezTo>
                <a:cubicBezTo>
                  <a:pt x="489" y="394"/>
                  <a:pt x="484" y="403"/>
                  <a:pt x="479" y="410"/>
                </a:cubicBezTo>
                <a:cubicBezTo>
                  <a:pt x="476" y="414"/>
                  <a:pt x="467" y="419"/>
                  <a:pt x="468" y="422"/>
                </a:cubicBezTo>
                <a:cubicBezTo>
                  <a:pt x="468" y="419"/>
                  <a:pt x="468" y="415"/>
                  <a:pt x="467" y="412"/>
                </a:cubicBezTo>
                <a:cubicBezTo>
                  <a:pt x="442" y="443"/>
                  <a:pt x="428" y="480"/>
                  <a:pt x="415" y="517"/>
                </a:cubicBezTo>
                <a:cubicBezTo>
                  <a:pt x="409" y="535"/>
                  <a:pt x="404" y="554"/>
                  <a:pt x="400" y="572"/>
                </a:cubicBezTo>
                <a:cubicBezTo>
                  <a:pt x="398" y="579"/>
                  <a:pt x="396" y="586"/>
                  <a:pt x="395" y="593"/>
                </a:cubicBezTo>
                <a:cubicBezTo>
                  <a:pt x="395" y="599"/>
                  <a:pt x="394" y="622"/>
                  <a:pt x="395" y="628"/>
                </a:cubicBezTo>
                <a:cubicBezTo>
                  <a:pt x="395" y="628"/>
                  <a:pt x="395" y="628"/>
                  <a:pt x="395" y="628"/>
                </a:cubicBezTo>
                <a:cubicBezTo>
                  <a:pt x="395" y="632"/>
                  <a:pt x="394" y="636"/>
                  <a:pt x="394" y="640"/>
                </a:cubicBezTo>
                <a:cubicBezTo>
                  <a:pt x="394" y="645"/>
                  <a:pt x="391" y="652"/>
                  <a:pt x="390" y="657"/>
                </a:cubicBezTo>
                <a:cubicBezTo>
                  <a:pt x="390" y="660"/>
                  <a:pt x="388" y="671"/>
                  <a:pt x="389" y="670"/>
                </a:cubicBezTo>
                <a:cubicBezTo>
                  <a:pt x="392" y="667"/>
                  <a:pt x="391" y="660"/>
                  <a:pt x="395" y="659"/>
                </a:cubicBezTo>
                <a:cubicBezTo>
                  <a:pt x="398" y="659"/>
                  <a:pt x="397" y="672"/>
                  <a:pt x="395" y="674"/>
                </a:cubicBezTo>
                <a:cubicBezTo>
                  <a:pt x="393" y="675"/>
                  <a:pt x="391" y="674"/>
                  <a:pt x="389" y="675"/>
                </a:cubicBezTo>
                <a:cubicBezTo>
                  <a:pt x="388" y="676"/>
                  <a:pt x="387" y="675"/>
                  <a:pt x="385" y="676"/>
                </a:cubicBezTo>
                <a:cubicBezTo>
                  <a:pt x="384" y="678"/>
                  <a:pt x="385" y="681"/>
                  <a:pt x="383" y="682"/>
                </a:cubicBezTo>
                <a:cubicBezTo>
                  <a:pt x="379" y="686"/>
                  <a:pt x="380" y="679"/>
                  <a:pt x="377" y="678"/>
                </a:cubicBezTo>
                <a:cubicBezTo>
                  <a:pt x="371" y="677"/>
                  <a:pt x="367" y="687"/>
                  <a:pt x="362" y="688"/>
                </a:cubicBezTo>
                <a:cubicBezTo>
                  <a:pt x="357" y="690"/>
                  <a:pt x="360" y="682"/>
                  <a:pt x="356" y="690"/>
                </a:cubicBezTo>
                <a:cubicBezTo>
                  <a:pt x="354" y="695"/>
                  <a:pt x="354" y="706"/>
                  <a:pt x="353" y="712"/>
                </a:cubicBezTo>
                <a:cubicBezTo>
                  <a:pt x="353" y="716"/>
                  <a:pt x="355" y="721"/>
                  <a:pt x="354" y="723"/>
                </a:cubicBezTo>
                <a:cubicBezTo>
                  <a:pt x="354" y="722"/>
                  <a:pt x="348" y="724"/>
                  <a:pt x="347" y="724"/>
                </a:cubicBezTo>
                <a:cubicBezTo>
                  <a:pt x="345" y="726"/>
                  <a:pt x="345" y="729"/>
                  <a:pt x="344" y="730"/>
                </a:cubicBezTo>
                <a:cubicBezTo>
                  <a:pt x="339" y="736"/>
                  <a:pt x="330" y="737"/>
                  <a:pt x="330" y="747"/>
                </a:cubicBezTo>
                <a:cubicBezTo>
                  <a:pt x="332" y="746"/>
                  <a:pt x="334" y="747"/>
                  <a:pt x="336" y="747"/>
                </a:cubicBezTo>
                <a:cubicBezTo>
                  <a:pt x="333" y="750"/>
                  <a:pt x="326" y="754"/>
                  <a:pt x="333" y="756"/>
                </a:cubicBezTo>
                <a:cubicBezTo>
                  <a:pt x="329" y="759"/>
                  <a:pt x="317" y="768"/>
                  <a:pt x="328" y="769"/>
                </a:cubicBezTo>
                <a:cubicBezTo>
                  <a:pt x="327" y="772"/>
                  <a:pt x="325" y="775"/>
                  <a:pt x="323" y="777"/>
                </a:cubicBezTo>
                <a:cubicBezTo>
                  <a:pt x="326" y="778"/>
                  <a:pt x="332" y="780"/>
                  <a:pt x="334" y="782"/>
                </a:cubicBezTo>
                <a:cubicBezTo>
                  <a:pt x="336" y="782"/>
                  <a:pt x="338" y="782"/>
                  <a:pt x="339" y="783"/>
                </a:cubicBezTo>
                <a:cubicBezTo>
                  <a:pt x="340" y="784"/>
                  <a:pt x="340" y="787"/>
                  <a:pt x="341" y="787"/>
                </a:cubicBezTo>
                <a:cubicBezTo>
                  <a:pt x="343" y="788"/>
                  <a:pt x="347" y="788"/>
                  <a:pt x="349" y="789"/>
                </a:cubicBezTo>
                <a:cubicBezTo>
                  <a:pt x="353" y="791"/>
                  <a:pt x="356" y="797"/>
                  <a:pt x="362" y="795"/>
                </a:cubicBezTo>
                <a:cubicBezTo>
                  <a:pt x="364" y="794"/>
                  <a:pt x="364" y="790"/>
                  <a:pt x="366" y="789"/>
                </a:cubicBezTo>
                <a:cubicBezTo>
                  <a:pt x="368" y="788"/>
                  <a:pt x="379" y="789"/>
                  <a:pt x="381" y="790"/>
                </a:cubicBezTo>
                <a:cubicBezTo>
                  <a:pt x="385" y="792"/>
                  <a:pt x="383" y="798"/>
                  <a:pt x="387" y="800"/>
                </a:cubicBezTo>
                <a:cubicBezTo>
                  <a:pt x="388" y="802"/>
                  <a:pt x="393" y="803"/>
                  <a:pt x="397" y="804"/>
                </a:cubicBezTo>
                <a:cubicBezTo>
                  <a:pt x="397" y="806"/>
                  <a:pt x="396" y="808"/>
                  <a:pt x="395" y="810"/>
                </a:cubicBezTo>
                <a:cubicBezTo>
                  <a:pt x="391" y="819"/>
                  <a:pt x="385" y="812"/>
                  <a:pt x="380" y="818"/>
                </a:cubicBezTo>
                <a:cubicBezTo>
                  <a:pt x="384" y="822"/>
                  <a:pt x="378" y="823"/>
                  <a:pt x="374" y="822"/>
                </a:cubicBezTo>
                <a:cubicBezTo>
                  <a:pt x="376" y="821"/>
                  <a:pt x="377" y="819"/>
                  <a:pt x="378" y="818"/>
                </a:cubicBezTo>
                <a:cubicBezTo>
                  <a:pt x="374" y="817"/>
                  <a:pt x="367" y="816"/>
                  <a:pt x="363" y="814"/>
                </a:cubicBezTo>
                <a:cubicBezTo>
                  <a:pt x="363" y="814"/>
                  <a:pt x="358" y="809"/>
                  <a:pt x="358" y="809"/>
                </a:cubicBezTo>
                <a:cubicBezTo>
                  <a:pt x="354" y="808"/>
                  <a:pt x="343" y="810"/>
                  <a:pt x="337" y="810"/>
                </a:cubicBezTo>
                <a:cubicBezTo>
                  <a:pt x="329" y="811"/>
                  <a:pt x="321" y="811"/>
                  <a:pt x="313" y="812"/>
                </a:cubicBezTo>
                <a:cubicBezTo>
                  <a:pt x="306" y="813"/>
                  <a:pt x="300" y="819"/>
                  <a:pt x="302" y="827"/>
                </a:cubicBezTo>
                <a:cubicBezTo>
                  <a:pt x="299" y="827"/>
                  <a:pt x="297" y="826"/>
                  <a:pt x="295" y="824"/>
                </a:cubicBezTo>
                <a:cubicBezTo>
                  <a:pt x="302" y="822"/>
                  <a:pt x="296" y="811"/>
                  <a:pt x="294" y="819"/>
                </a:cubicBezTo>
                <a:cubicBezTo>
                  <a:pt x="290" y="819"/>
                  <a:pt x="290" y="815"/>
                  <a:pt x="289" y="815"/>
                </a:cubicBezTo>
                <a:cubicBezTo>
                  <a:pt x="284" y="814"/>
                  <a:pt x="279" y="817"/>
                  <a:pt x="276" y="819"/>
                </a:cubicBezTo>
                <a:cubicBezTo>
                  <a:pt x="274" y="821"/>
                  <a:pt x="270" y="827"/>
                  <a:pt x="266" y="824"/>
                </a:cubicBezTo>
                <a:cubicBezTo>
                  <a:pt x="264" y="823"/>
                  <a:pt x="265" y="819"/>
                  <a:pt x="266" y="816"/>
                </a:cubicBezTo>
                <a:cubicBezTo>
                  <a:pt x="263" y="819"/>
                  <a:pt x="258" y="819"/>
                  <a:pt x="254" y="819"/>
                </a:cubicBezTo>
                <a:cubicBezTo>
                  <a:pt x="258" y="814"/>
                  <a:pt x="264" y="816"/>
                  <a:pt x="270" y="816"/>
                </a:cubicBezTo>
                <a:cubicBezTo>
                  <a:pt x="279" y="816"/>
                  <a:pt x="276" y="815"/>
                  <a:pt x="278" y="812"/>
                </a:cubicBezTo>
                <a:cubicBezTo>
                  <a:pt x="279" y="811"/>
                  <a:pt x="279" y="811"/>
                  <a:pt x="279" y="810"/>
                </a:cubicBezTo>
                <a:cubicBezTo>
                  <a:pt x="277" y="810"/>
                  <a:pt x="274" y="811"/>
                  <a:pt x="274" y="811"/>
                </a:cubicBezTo>
                <a:cubicBezTo>
                  <a:pt x="270" y="811"/>
                  <a:pt x="267" y="809"/>
                  <a:pt x="264" y="809"/>
                </a:cubicBezTo>
                <a:cubicBezTo>
                  <a:pt x="260" y="809"/>
                  <a:pt x="257" y="812"/>
                  <a:pt x="252" y="812"/>
                </a:cubicBezTo>
                <a:cubicBezTo>
                  <a:pt x="250" y="812"/>
                  <a:pt x="250" y="809"/>
                  <a:pt x="249" y="809"/>
                </a:cubicBezTo>
                <a:cubicBezTo>
                  <a:pt x="247" y="809"/>
                  <a:pt x="244" y="811"/>
                  <a:pt x="242" y="811"/>
                </a:cubicBezTo>
                <a:cubicBezTo>
                  <a:pt x="239" y="810"/>
                  <a:pt x="237" y="808"/>
                  <a:pt x="235" y="805"/>
                </a:cubicBezTo>
                <a:cubicBezTo>
                  <a:pt x="239" y="806"/>
                  <a:pt x="244" y="809"/>
                  <a:pt x="248" y="808"/>
                </a:cubicBezTo>
                <a:cubicBezTo>
                  <a:pt x="251" y="807"/>
                  <a:pt x="252" y="804"/>
                  <a:pt x="255" y="803"/>
                </a:cubicBezTo>
                <a:cubicBezTo>
                  <a:pt x="257" y="802"/>
                  <a:pt x="274" y="802"/>
                  <a:pt x="266" y="799"/>
                </a:cubicBezTo>
                <a:cubicBezTo>
                  <a:pt x="258" y="796"/>
                  <a:pt x="242" y="798"/>
                  <a:pt x="234" y="797"/>
                </a:cubicBezTo>
                <a:cubicBezTo>
                  <a:pt x="222" y="796"/>
                  <a:pt x="210" y="797"/>
                  <a:pt x="198" y="797"/>
                </a:cubicBezTo>
                <a:cubicBezTo>
                  <a:pt x="175" y="797"/>
                  <a:pt x="153" y="797"/>
                  <a:pt x="130" y="797"/>
                </a:cubicBezTo>
                <a:cubicBezTo>
                  <a:pt x="89" y="798"/>
                  <a:pt x="45" y="801"/>
                  <a:pt x="4" y="797"/>
                </a:cubicBezTo>
                <a:cubicBezTo>
                  <a:pt x="4" y="804"/>
                  <a:pt x="0" y="824"/>
                  <a:pt x="4" y="829"/>
                </a:cubicBezTo>
                <a:cubicBezTo>
                  <a:pt x="9" y="837"/>
                  <a:pt x="11" y="827"/>
                  <a:pt x="9" y="828"/>
                </a:cubicBezTo>
                <a:cubicBezTo>
                  <a:pt x="10" y="827"/>
                  <a:pt x="18" y="826"/>
                  <a:pt x="21" y="824"/>
                </a:cubicBezTo>
                <a:cubicBezTo>
                  <a:pt x="25" y="823"/>
                  <a:pt x="28" y="820"/>
                  <a:pt x="32" y="819"/>
                </a:cubicBezTo>
                <a:cubicBezTo>
                  <a:pt x="30" y="818"/>
                  <a:pt x="33" y="815"/>
                  <a:pt x="36" y="814"/>
                </a:cubicBezTo>
                <a:cubicBezTo>
                  <a:pt x="38" y="813"/>
                  <a:pt x="39" y="817"/>
                  <a:pt x="42" y="815"/>
                </a:cubicBezTo>
                <a:cubicBezTo>
                  <a:pt x="43" y="815"/>
                  <a:pt x="46" y="803"/>
                  <a:pt x="47" y="812"/>
                </a:cubicBezTo>
                <a:cubicBezTo>
                  <a:pt x="48" y="815"/>
                  <a:pt x="43" y="819"/>
                  <a:pt x="43" y="821"/>
                </a:cubicBezTo>
                <a:cubicBezTo>
                  <a:pt x="44" y="824"/>
                  <a:pt x="45" y="822"/>
                  <a:pt x="47" y="824"/>
                </a:cubicBezTo>
                <a:cubicBezTo>
                  <a:pt x="48" y="826"/>
                  <a:pt x="54" y="831"/>
                  <a:pt x="56" y="829"/>
                </a:cubicBezTo>
                <a:cubicBezTo>
                  <a:pt x="58" y="828"/>
                  <a:pt x="52" y="826"/>
                  <a:pt x="52" y="825"/>
                </a:cubicBezTo>
                <a:cubicBezTo>
                  <a:pt x="56" y="820"/>
                  <a:pt x="59" y="826"/>
                  <a:pt x="62" y="827"/>
                </a:cubicBezTo>
                <a:cubicBezTo>
                  <a:pt x="63" y="827"/>
                  <a:pt x="63" y="828"/>
                  <a:pt x="65" y="829"/>
                </a:cubicBezTo>
                <a:cubicBezTo>
                  <a:pt x="66" y="829"/>
                  <a:pt x="69" y="827"/>
                  <a:pt x="70" y="827"/>
                </a:cubicBezTo>
                <a:cubicBezTo>
                  <a:pt x="77" y="826"/>
                  <a:pt x="83" y="827"/>
                  <a:pt x="89" y="827"/>
                </a:cubicBezTo>
                <a:cubicBezTo>
                  <a:pt x="103" y="826"/>
                  <a:pt x="116" y="826"/>
                  <a:pt x="130" y="826"/>
                </a:cubicBezTo>
                <a:cubicBezTo>
                  <a:pt x="144" y="826"/>
                  <a:pt x="157" y="826"/>
                  <a:pt x="170" y="827"/>
                </a:cubicBezTo>
                <a:cubicBezTo>
                  <a:pt x="173" y="827"/>
                  <a:pt x="195" y="830"/>
                  <a:pt x="196" y="829"/>
                </a:cubicBezTo>
                <a:cubicBezTo>
                  <a:pt x="196" y="828"/>
                  <a:pt x="186" y="821"/>
                  <a:pt x="196" y="822"/>
                </a:cubicBezTo>
                <a:cubicBezTo>
                  <a:pt x="199" y="823"/>
                  <a:pt x="206" y="834"/>
                  <a:pt x="208" y="824"/>
                </a:cubicBezTo>
                <a:cubicBezTo>
                  <a:pt x="206" y="824"/>
                  <a:pt x="204" y="824"/>
                  <a:pt x="203" y="824"/>
                </a:cubicBezTo>
                <a:cubicBezTo>
                  <a:pt x="206" y="821"/>
                  <a:pt x="206" y="822"/>
                  <a:pt x="208" y="824"/>
                </a:cubicBezTo>
                <a:cubicBezTo>
                  <a:pt x="213" y="822"/>
                  <a:pt x="219" y="823"/>
                  <a:pt x="225" y="822"/>
                </a:cubicBezTo>
                <a:cubicBezTo>
                  <a:pt x="230" y="821"/>
                  <a:pt x="237" y="817"/>
                  <a:pt x="242" y="820"/>
                </a:cubicBezTo>
                <a:cubicBezTo>
                  <a:pt x="233" y="820"/>
                  <a:pt x="241" y="827"/>
                  <a:pt x="242" y="830"/>
                </a:cubicBezTo>
                <a:cubicBezTo>
                  <a:pt x="241" y="830"/>
                  <a:pt x="240" y="831"/>
                  <a:pt x="238" y="830"/>
                </a:cubicBezTo>
                <a:cubicBezTo>
                  <a:pt x="240" y="833"/>
                  <a:pt x="237" y="838"/>
                  <a:pt x="238" y="839"/>
                </a:cubicBezTo>
                <a:cubicBezTo>
                  <a:pt x="241" y="841"/>
                  <a:pt x="243" y="838"/>
                  <a:pt x="244" y="835"/>
                </a:cubicBezTo>
                <a:cubicBezTo>
                  <a:pt x="245" y="837"/>
                  <a:pt x="247" y="838"/>
                  <a:pt x="247" y="841"/>
                </a:cubicBezTo>
                <a:cubicBezTo>
                  <a:pt x="250" y="837"/>
                  <a:pt x="261" y="833"/>
                  <a:pt x="264" y="839"/>
                </a:cubicBezTo>
                <a:cubicBezTo>
                  <a:pt x="267" y="836"/>
                  <a:pt x="269" y="833"/>
                  <a:pt x="266" y="830"/>
                </a:cubicBezTo>
                <a:cubicBezTo>
                  <a:pt x="268" y="830"/>
                  <a:pt x="270" y="830"/>
                  <a:pt x="272" y="830"/>
                </a:cubicBezTo>
                <a:cubicBezTo>
                  <a:pt x="266" y="837"/>
                  <a:pt x="276" y="833"/>
                  <a:pt x="277" y="837"/>
                </a:cubicBezTo>
                <a:cubicBezTo>
                  <a:pt x="278" y="839"/>
                  <a:pt x="275" y="843"/>
                  <a:pt x="276" y="846"/>
                </a:cubicBezTo>
                <a:cubicBezTo>
                  <a:pt x="277" y="843"/>
                  <a:pt x="280" y="840"/>
                  <a:pt x="284" y="841"/>
                </a:cubicBezTo>
                <a:cubicBezTo>
                  <a:pt x="282" y="838"/>
                  <a:pt x="280" y="835"/>
                  <a:pt x="278" y="832"/>
                </a:cubicBezTo>
                <a:cubicBezTo>
                  <a:pt x="287" y="833"/>
                  <a:pt x="288" y="847"/>
                  <a:pt x="295" y="846"/>
                </a:cubicBezTo>
                <a:cubicBezTo>
                  <a:pt x="294" y="845"/>
                  <a:pt x="294" y="844"/>
                  <a:pt x="292" y="842"/>
                </a:cubicBezTo>
                <a:cubicBezTo>
                  <a:pt x="296" y="843"/>
                  <a:pt x="297" y="843"/>
                  <a:pt x="300" y="841"/>
                </a:cubicBezTo>
                <a:cubicBezTo>
                  <a:pt x="298" y="842"/>
                  <a:pt x="297" y="841"/>
                  <a:pt x="295" y="840"/>
                </a:cubicBezTo>
                <a:cubicBezTo>
                  <a:pt x="293" y="839"/>
                  <a:pt x="291" y="839"/>
                  <a:pt x="291" y="838"/>
                </a:cubicBezTo>
                <a:cubicBezTo>
                  <a:pt x="290" y="835"/>
                  <a:pt x="298" y="831"/>
                  <a:pt x="300" y="831"/>
                </a:cubicBezTo>
                <a:cubicBezTo>
                  <a:pt x="304" y="832"/>
                  <a:pt x="299" y="834"/>
                  <a:pt x="301" y="837"/>
                </a:cubicBezTo>
                <a:cubicBezTo>
                  <a:pt x="302" y="838"/>
                  <a:pt x="304" y="839"/>
                  <a:pt x="305" y="840"/>
                </a:cubicBezTo>
                <a:cubicBezTo>
                  <a:pt x="307" y="840"/>
                  <a:pt x="308" y="840"/>
                  <a:pt x="310" y="840"/>
                </a:cubicBezTo>
                <a:cubicBezTo>
                  <a:pt x="311" y="837"/>
                  <a:pt x="313" y="835"/>
                  <a:pt x="314" y="832"/>
                </a:cubicBezTo>
                <a:cubicBezTo>
                  <a:pt x="317" y="837"/>
                  <a:pt x="337" y="837"/>
                  <a:pt x="339" y="833"/>
                </a:cubicBezTo>
                <a:cubicBezTo>
                  <a:pt x="338" y="833"/>
                  <a:pt x="336" y="832"/>
                  <a:pt x="334" y="832"/>
                </a:cubicBezTo>
                <a:cubicBezTo>
                  <a:pt x="328" y="832"/>
                  <a:pt x="322" y="830"/>
                  <a:pt x="315" y="830"/>
                </a:cubicBezTo>
                <a:cubicBezTo>
                  <a:pt x="322" y="830"/>
                  <a:pt x="328" y="831"/>
                  <a:pt x="334" y="832"/>
                </a:cubicBezTo>
                <a:cubicBezTo>
                  <a:pt x="336" y="832"/>
                  <a:pt x="338" y="832"/>
                  <a:pt x="340" y="832"/>
                </a:cubicBezTo>
                <a:cubicBezTo>
                  <a:pt x="340" y="832"/>
                  <a:pt x="339" y="833"/>
                  <a:pt x="339" y="833"/>
                </a:cubicBezTo>
                <a:cubicBezTo>
                  <a:pt x="341" y="833"/>
                  <a:pt x="343" y="833"/>
                  <a:pt x="344" y="834"/>
                </a:cubicBezTo>
                <a:cubicBezTo>
                  <a:pt x="350" y="835"/>
                  <a:pt x="357" y="834"/>
                  <a:pt x="363" y="835"/>
                </a:cubicBezTo>
                <a:cubicBezTo>
                  <a:pt x="360" y="836"/>
                  <a:pt x="360" y="838"/>
                  <a:pt x="359" y="839"/>
                </a:cubicBezTo>
                <a:cubicBezTo>
                  <a:pt x="363" y="838"/>
                  <a:pt x="366" y="837"/>
                  <a:pt x="369" y="835"/>
                </a:cubicBezTo>
                <a:cubicBezTo>
                  <a:pt x="374" y="833"/>
                  <a:pt x="375" y="834"/>
                  <a:pt x="380" y="834"/>
                </a:cubicBezTo>
                <a:cubicBezTo>
                  <a:pt x="387" y="834"/>
                  <a:pt x="393" y="836"/>
                  <a:pt x="400" y="838"/>
                </a:cubicBezTo>
                <a:cubicBezTo>
                  <a:pt x="398" y="839"/>
                  <a:pt x="394" y="839"/>
                  <a:pt x="392" y="841"/>
                </a:cubicBezTo>
                <a:cubicBezTo>
                  <a:pt x="390" y="842"/>
                  <a:pt x="393" y="845"/>
                  <a:pt x="390" y="846"/>
                </a:cubicBezTo>
                <a:cubicBezTo>
                  <a:pt x="386" y="847"/>
                  <a:pt x="383" y="840"/>
                  <a:pt x="381" y="846"/>
                </a:cubicBezTo>
                <a:cubicBezTo>
                  <a:pt x="378" y="839"/>
                  <a:pt x="377" y="846"/>
                  <a:pt x="373" y="844"/>
                </a:cubicBezTo>
                <a:cubicBezTo>
                  <a:pt x="373" y="843"/>
                  <a:pt x="375" y="843"/>
                  <a:pt x="375" y="842"/>
                </a:cubicBezTo>
                <a:cubicBezTo>
                  <a:pt x="371" y="842"/>
                  <a:pt x="368" y="847"/>
                  <a:pt x="365" y="847"/>
                </a:cubicBezTo>
                <a:cubicBezTo>
                  <a:pt x="355" y="847"/>
                  <a:pt x="359" y="838"/>
                  <a:pt x="349" y="843"/>
                </a:cubicBezTo>
                <a:cubicBezTo>
                  <a:pt x="349" y="842"/>
                  <a:pt x="350" y="841"/>
                  <a:pt x="350" y="840"/>
                </a:cubicBezTo>
                <a:cubicBezTo>
                  <a:pt x="350" y="840"/>
                  <a:pt x="349" y="840"/>
                  <a:pt x="349" y="840"/>
                </a:cubicBezTo>
                <a:cubicBezTo>
                  <a:pt x="347" y="842"/>
                  <a:pt x="345" y="845"/>
                  <a:pt x="341" y="845"/>
                </a:cubicBezTo>
                <a:cubicBezTo>
                  <a:pt x="338" y="845"/>
                  <a:pt x="333" y="842"/>
                  <a:pt x="329" y="842"/>
                </a:cubicBezTo>
                <a:cubicBezTo>
                  <a:pt x="325" y="842"/>
                  <a:pt x="322" y="844"/>
                  <a:pt x="319" y="841"/>
                </a:cubicBezTo>
                <a:cubicBezTo>
                  <a:pt x="319" y="841"/>
                  <a:pt x="319" y="841"/>
                  <a:pt x="318" y="841"/>
                </a:cubicBezTo>
                <a:cubicBezTo>
                  <a:pt x="319" y="846"/>
                  <a:pt x="322" y="849"/>
                  <a:pt x="318" y="852"/>
                </a:cubicBezTo>
                <a:cubicBezTo>
                  <a:pt x="318" y="850"/>
                  <a:pt x="317" y="850"/>
                  <a:pt x="318" y="847"/>
                </a:cubicBezTo>
                <a:cubicBezTo>
                  <a:pt x="314" y="848"/>
                  <a:pt x="311" y="851"/>
                  <a:pt x="314" y="855"/>
                </a:cubicBezTo>
                <a:cubicBezTo>
                  <a:pt x="317" y="858"/>
                  <a:pt x="324" y="852"/>
                  <a:pt x="326" y="860"/>
                </a:cubicBezTo>
                <a:cubicBezTo>
                  <a:pt x="323" y="859"/>
                  <a:pt x="323" y="860"/>
                  <a:pt x="321" y="858"/>
                </a:cubicBezTo>
                <a:cubicBezTo>
                  <a:pt x="320" y="862"/>
                  <a:pt x="322" y="864"/>
                  <a:pt x="321" y="867"/>
                </a:cubicBezTo>
                <a:cubicBezTo>
                  <a:pt x="328" y="872"/>
                  <a:pt x="345" y="868"/>
                  <a:pt x="353" y="868"/>
                </a:cubicBezTo>
                <a:cubicBezTo>
                  <a:pt x="366" y="869"/>
                  <a:pt x="379" y="869"/>
                  <a:pt x="391" y="868"/>
                </a:cubicBezTo>
                <a:cubicBezTo>
                  <a:pt x="398" y="868"/>
                  <a:pt x="405" y="868"/>
                  <a:pt x="411" y="868"/>
                </a:cubicBezTo>
                <a:cubicBezTo>
                  <a:pt x="414" y="868"/>
                  <a:pt x="423" y="870"/>
                  <a:pt x="425" y="868"/>
                </a:cubicBezTo>
                <a:cubicBezTo>
                  <a:pt x="426" y="868"/>
                  <a:pt x="427" y="866"/>
                  <a:pt x="427" y="865"/>
                </a:cubicBezTo>
                <a:cubicBezTo>
                  <a:pt x="427" y="866"/>
                  <a:pt x="426" y="861"/>
                  <a:pt x="430" y="862"/>
                </a:cubicBezTo>
                <a:cubicBezTo>
                  <a:pt x="432" y="862"/>
                  <a:pt x="429" y="868"/>
                  <a:pt x="429" y="868"/>
                </a:cubicBezTo>
                <a:cubicBezTo>
                  <a:pt x="438" y="869"/>
                  <a:pt x="429" y="864"/>
                  <a:pt x="434" y="863"/>
                </a:cubicBezTo>
                <a:cubicBezTo>
                  <a:pt x="438" y="862"/>
                  <a:pt x="438" y="870"/>
                  <a:pt x="445" y="868"/>
                </a:cubicBezTo>
                <a:cubicBezTo>
                  <a:pt x="442" y="863"/>
                  <a:pt x="438" y="864"/>
                  <a:pt x="434" y="859"/>
                </a:cubicBezTo>
                <a:cubicBezTo>
                  <a:pt x="435" y="859"/>
                  <a:pt x="435" y="859"/>
                  <a:pt x="436" y="859"/>
                </a:cubicBezTo>
                <a:cubicBezTo>
                  <a:pt x="434" y="857"/>
                  <a:pt x="416" y="860"/>
                  <a:pt x="421" y="853"/>
                </a:cubicBezTo>
                <a:cubicBezTo>
                  <a:pt x="418" y="854"/>
                  <a:pt x="411" y="851"/>
                  <a:pt x="406" y="852"/>
                </a:cubicBezTo>
                <a:cubicBezTo>
                  <a:pt x="403" y="854"/>
                  <a:pt x="403" y="862"/>
                  <a:pt x="396" y="855"/>
                </a:cubicBezTo>
                <a:cubicBezTo>
                  <a:pt x="396" y="858"/>
                  <a:pt x="394" y="858"/>
                  <a:pt x="393" y="860"/>
                </a:cubicBezTo>
                <a:cubicBezTo>
                  <a:pt x="392" y="857"/>
                  <a:pt x="394" y="854"/>
                  <a:pt x="396" y="851"/>
                </a:cubicBezTo>
                <a:cubicBezTo>
                  <a:pt x="399" y="846"/>
                  <a:pt x="394" y="848"/>
                  <a:pt x="403" y="849"/>
                </a:cubicBezTo>
                <a:cubicBezTo>
                  <a:pt x="411" y="849"/>
                  <a:pt x="417" y="847"/>
                  <a:pt x="424" y="850"/>
                </a:cubicBezTo>
                <a:cubicBezTo>
                  <a:pt x="426" y="851"/>
                  <a:pt x="425" y="854"/>
                  <a:pt x="427" y="854"/>
                </a:cubicBezTo>
                <a:cubicBezTo>
                  <a:pt x="429" y="855"/>
                  <a:pt x="433" y="855"/>
                  <a:pt x="435" y="855"/>
                </a:cubicBezTo>
                <a:cubicBezTo>
                  <a:pt x="438" y="855"/>
                  <a:pt x="447" y="856"/>
                  <a:pt x="444" y="852"/>
                </a:cubicBezTo>
                <a:cubicBezTo>
                  <a:pt x="442" y="850"/>
                  <a:pt x="437" y="852"/>
                  <a:pt x="437" y="851"/>
                </a:cubicBezTo>
                <a:cubicBezTo>
                  <a:pt x="434" y="847"/>
                  <a:pt x="440" y="845"/>
                  <a:pt x="443" y="850"/>
                </a:cubicBezTo>
                <a:cubicBezTo>
                  <a:pt x="443" y="847"/>
                  <a:pt x="444" y="848"/>
                  <a:pt x="445" y="846"/>
                </a:cubicBezTo>
                <a:cubicBezTo>
                  <a:pt x="446" y="850"/>
                  <a:pt x="447" y="849"/>
                  <a:pt x="450" y="850"/>
                </a:cubicBezTo>
                <a:cubicBezTo>
                  <a:pt x="451" y="850"/>
                  <a:pt x="457" y="853"/>
                  <a:pt x="457" y="853"/>
                </a:cubicBezTo>
                <a:cubicBezTo>
                  <a:pt x="461" y="854"/>
                  <a:pt x="472" y="856"/>
                  <a:pt x="463" y="850"/>
                </a:cubicBezTo>
                <a:cubicBezTo>
                  <a:pt x="465" y="850"/>
                  <a:pt x="476" y="838"/>
                  <a:pt x="475" y="847"/>
                </a:cubicBezTo>
                <a:cubicBezTo>
                  <a:pt x="475" y="850"/>
                  <a:pt x="462" y="851"/>
                  <a:pt x="472" y="857"/>
                </a:cubicBezTo>
                <a:cubicBezTo>
                  <a:pt x="466" y="855"/>
                  <a:pt x="467" y="859"/>
                  <a:pt x="464" y="860"/>
                </a:cubicBezTo>
                <a:cubicBezTo>
                  <a:pt x="463" y="860"/>
                  <a:pt x="460" y="863"/>
                  <a:pt x="461" y="863"/>
                </a:cubicBezTo>
                <a:cubicBezTo>
                  <a:pt x="459" y="863"/>
                  <a:pt x="457" y="859"/>
                  <a:pt x="455" y="859"/>
                </a:cubicBezTo>
                <a:cubicBezTo>
                  <a:pt x="454" y="859"/>
                  <a:pt x="448" y="858"/>
                  <a:pt x="453" y="863"/>
                </a:cubicBezTo>
                <a:cubicBezTo>
                  <a:pt x="456" y="866"/>
                  <a:pt x="462" y="865"/>
                  <a:pt x="467" y="865"/>
                </a:cubicBezTo>
                <a:cubicBezTo>
                  <a:pt x="465" y="866"/>
                  <a:pt x="465" y="867"/>
                  <a:pt x="464" y="868"/>
                </a:cubicBezTo>
                <a:cubicBezTo>
                  <a:pt x="468" y="868"/>
                  <a:pt x="478" y="871"/>
                  <a:pt x="475" y="864"/>
                </a:cubicBezTo>
                <a:cubicBezTo>
                  <a:pt x="473" y="861"/>
                  <a:pt x="472" y="863"/>
                  <a:pt x="470" y="865"/>
                </a:cubicBezTo>
                <a:cubicBezTo>
                  <a:pt x="469" y="864"/>
                  <a:pt x="466" y="863"/>
                  <a:pt x="465" y="862"/>
                </a:cubicBezTo>
                <a:cubicBezTo>
                  <a:pt x="470" y="863"/>
                  <a:pt x="477" y="856"/>
                  <a:pt x="479" y="862"/>
                </a:cubicBezTo>
                <a:cubicBezTo>
                  <a:pt x="477" y="863"/>
                  <a:pt x="475" y="867"/>
                  <a:pt x="478" y="868"/>
                </a:cubicBezTo>
                <a:cubicBezTo>
                  <a:pt x="482" y="870"/>
                  <a:pt x="484" y="865"/>
                  <a:pt x="486" y="865"/>
                </a:cubicBezTo>
                <a:cubicBezTo>
                  <a:pt x="490" y="864"/>
                  <a:pt x="491" y="868"/>
                  <a:pt x="494" y="865"/>
                </a:cubicBezTo>
                <a:cubicBezTo>
                  <a:pt x="495" y="863"/>
                  <a:pt x="490" y="861"/>
                  <a:pt x="489" y="861"/>
                </a:cubicBezTo>
                <a:cubicBezTo>
                  <a:pt x="492" y="862"/>
                  <a:pt x="496" y="862"/>
                  <a:pt x="498" y="859"/>
                </a:cubicBezTo>
                <a:cubicBezTo>
                  <a:pt x="495" y="866"/>
                  <a:pt x="503" y="863"/>
                  <a:pt x="508" y="862"/>
                </a:cubicBezTo>
                <a:cubicBezTo>
                  <a:pt x="506" y="861"/>
                  <a:pt x="505" y="859"/>
                  <a:pt x="505" y="857"/>
                </a:cubicBezTo>
                <a:cubicBezTo>
                  <a:pt x="509" y="857"/>
                  <a:pt x="509" y="861"/>
                  <a:pt x="510" y="862"/>
                </a:cubicBezTo>
                <a:cubicBezTo>
                  <a:pt x="513" y="863"/>
                  <a:pt x="518" y="861"/>
                  <a:pt x="519" y="864"/>
                </a:cubicBezTo>
                <a:cubicBezTo>
                  <a:pt x="513" y="865"/>
                  <a:pt x="507" y="864"/>
                  <a:pt x="500" y="865"/>
                </a:cubicBezTo>
                <a:cubicBezTo>
                  <a:pt x="504" y="871"/>
                  <a:pt x="519" y="869"/>
                  <a:pt x="525" y="868"/>
                </a:cubicBezTo>
                <a:cubicBezTo>
                  <a:pt x="533" y="868"/>
                  <a:pt x="531" y="869"/>
                  <a:pt x="534" y="863"/>
                </a:cubicBezTo>
                <a:cubicBezTo>
                  <a:pt x="536" y="861"/>
                  <a:pt x="535" y="859"/>
                  <a:pt x="532" y="857"/>
                </a:cubicBezTo>
                <a:cubicBezTo>
                  <a:pt x="535" y="857"/>
                  <a:pt x="538" y="858"/>
                  <a:pt x="540" y="859"/>
                </a:cubicBezTo>
                <a:cubicBezTo>
                  <a:pt x="535" y="860"/>
                  <a:pt x="538" y="864"/>
                  <a:pt x="541" y="867"/>
                </a:cubicBezTo>
                <a:cubicBezTo>
                  <a:pt x="542" y="867"/>
                  <a:pt x="546" y="865"/>
                  <a:pt x="548" y="865"/>
                </a:cubicBezTo>
                <a:cubicBezTo>
                  <a:pt x="550" y="866"/>
                  <a:pt x="551" y="868"/>
                  <a:pt x="555" y="868"/>
                </a:cubicBezTo>
                <a:cubicBezTo>
                  <a:pt x="560" y="868"/>
                  <a:pt x="560" y="863"/>
                  <a:pt x="563" y="863"/>
                </a:cubicBezTo>
                <a:cubicBezTo>
                  <a:pt x="568" y="863"/>
                  <a:pt x="564" y="871"/>
                  <a:pt x="573" y="868"/>
                </a:cubicBezTo>
                <a:cubicBezTo>
                  <a:pt x="572" y="868"/>
                  <a:pt x="572" y="867"/>
                  <a:pt x="572" y="866"/>
                </a:cubicBezTo>
                <a:cubicBezTo>
                  <a:pt x="575" y="873"/>
                  <a:pt x="618" y="869"/>
                  <a:pt x="627" y="869"/>
                </a:cubicBezTo>
                <a:cubicBezTo>
                  <a:pt x="650" y="869"/>
                  <a:pt x="672" y="870"/>
                  <a:pt x="694" y="868"/>
                </a:cubicBezTo>
                <a:cubicBezTo>
                  <a:pt x="693" y="864"/>
                  <a:pt x="694" y="864"/>
                  <a:pt x="697" y="862"/>
                </a:cubicBezTo>
                <a:cubicBezTo>
                  <a:pt x="697" y="863"/>
                  <a:pt x="697" y="864"/>
                  <a:pt x="697" y="865"/>
                </a:cubicBezTo>
                <a:cubicBezTo>
                  <a:pt x="701" y="861"/>
                  <a:pt x="702" y="864"/>
                  <a:pt x="705" y="864"/>
                </a:cubicBezTo>
                <a:cubicBezTo>
                  <a:pt x="708" y="864"/>
                  <a:pt x="712" y="866"/>
                  <a:pt x="717" y="865"/>
                </a:cubicBezTo>
                <a:cubicBezTo>
                  <a:pt x="728" y="864"/>
                  <a:pt x="739" y="864"/>
                  <a:pt x="751" y="863"/>
                </a:cubicBezTo>
                <a:cubicBezTo>
                  <a:pt x="751" y="862"/>
                  <a:pt x="751" y="862"/>
                  <a:pt x="751" y="861"/>
                </a:cubicBezTo>
                <a:cubicBezTo>
                  <a:pt x="746" y="861"/>
                  <a:pt x="739" y="858"/>
                  <a:pt x="737" y="863"/>
                </a:cubicBezTo>
                <a:cubicBezTo>
                  <a:pt x="734" y="859"/>
                  <a:pt x="726" y="863"/>
                  <a:pt x="732" y="857"/>
                </a:cubicBezTo>
                <a:cubicBezTo>
                  <a:pt x="729" y="857"/>
                  <a:pt x="727" y="859"/>
                  <a:pt x="727" y="859"/>
                </a:cubicBezTo>
                <a:cubicBezTo>
                  <a:pt x="726" y="859"/>
                  <a:pt x="722" y="858"/>
                  <a:pt x="721" y="858"/>
                </a:cubicBezTo>
                <a:cubicBezTo>
                  <a:pt x="714" y="857"/>
                  <a:pt x="706" y="856"/>
                  <a:pt x="700" y="855"/>
                </a:cubicBezTo>
                <a:cubicBezTo>
                  <a:pt x="699" y="854"/>
                  <a:pt x="698" y="850"/>
                  <a:pt x="696" y="848"/>
                </a:cubicBezTo>
                <a:cubicBezTo>
                  <a:pt x="693" y="848"/>
                  <a:pt x="691" y="851"/>
                  <a:pt x="688" y="849"/>
                </a:cubicBezTo>
                <a:cubicBezTo>
                  <a:pt x="682" y="846"/>
                  <a:pt x="694" y="846"/>
                  <a:pt x="696" y="845"/>
                </a:cubicBezTo>
                <a:cubicBezTo>
                  <a:pt x="686" y="848"/>
                  <a:pt x="688" y="839"/>
                  <a:pt x="682" y="844"/>
                </a:cubicBezTo>
                <a:cubicBezTo>
                  <a:pt x="682" y="844"/>
                  <a:pt x="682" y="847"/>
                  <a:pt x="681" y="848"/>
                </a:cubicBezTo>
                <a:cubicBezTo>
                  <a:pt x="680" y="849"/>
                  <a:pt x="677" y="850"/>
                  <a:pt x="675" y="850"/>
                </a:cubicBezTo>
                <a:cubicBezTo>
                  <a:pt x="676" y="850"/>
                  <a:pt x="671" y="851"/>
                  <a:pt x="671" y="851"/>
                </a:cubicBezTo>
                <a:cubicBezTo>
                  <a:pt x="666" y="852"/>
                  <a:pt x="659" y="849"/>
                  <a:pt x="652" y="852"/>
                </a:cubicBezTo>
                <a:cubicBezTo>
                  <a:pt x="650" y="853"/>
                  <a:pt x="647" y="855"/>
                  <a:pt x="645" y="857"/>
                </a:cubicBezTo>
                <a:cubicBezTo>
                  <a:pt x="642" y="858"/>
                  <a:pt x="639" y="855"/>
                  <a:pt x="638" y="862"/>
                </a:cubicBezTo>
                <a:cubicBezTo>
                  <a:pt x="633" y="860"/>
                  <a:pt x="631" y="856"/>
                  <a:pt x="634" y="851"/>
                </a:cubicBezTo>
                <a:cubicBezTo>
                  <a:pt x="630" y="851"/>
                  <a:pt x="627" y="851"/>
                  <a:pt x="623" y="851"/>
                </a:cubicBezTo>
                <a:cubicBezTo>
                  <a:pt x="627" y="849"/>
                  <a:pt x="631" y="848"/>
                  <a:pt x="634" y="851"/>
                </a:cubicBezTo>
                <a:cubicBezTo>
                  <a:pt x="638" y="856"/>
                  <a:pt x="641" y="852"/>
                  <a:pt x="644" y="849"/>
                </a:cubicBezTo>
                <a:cubicBezTo>
                  <a:pt x="642" y="851"/>
                  <a:pt x="643" y="856"/>
                  <a:pt x="647" y="853"/>
                </a:cubicBezTo>
                <a:cubicBezTo>
                  <a:pt x="646" y="850"/>
                  <a:pt x="645" y="851"/>
                  <a:pt x="648" y="849"/>
                </a:cubicBezTo>
                <a:cubicBezTo>
                  <a:pt x="642" y="849"/>
                  <a:pt x="612" y="848"/>
                  <a:pt x="611" y="842"/>
                </a:cubicBezTo>
                <a:cubicBezTo>
                  <a:pt x="615" y="843"/>
                  <a:pt x="617" y="842"/>
                  <a:pt x="618" y="839"/>
                </a:cubicBezTo>
                <a:cubicBezTo>
                  <a:pt x="616" y="839"/>
                  <a:pt x="601" y="836"/>
                  <a:pt x="602" y="834"/>
                </a:cubicBezTo>
                <a:cubicBezTo>
                  <a:pt x="603" y="833"/>
                  <a:pt x="609" y="834"/>
                  <a:pt x="610" y="833"/>
                </a:cubicBezTo>
                <a:cubicBezTo>
                  <a:pt x="603" y="824"/>
                  <a:pt x="603" y="832"/>
                  <a:pt x="596" y="832"/>
                </a:cubicBezTo>
                <a:cubicBezTo>
                  <a:pt x="596" y="838"/>
                  <a:pt x="593" y="834"/>
                  <a:pt x="591" y="831"/>
                </a:cubicBezTo>
                <a:cubicBezTo>
                  <a:pt x="598" y="835"/>
                  <a:pt x="596" y="822"/>
                  <a:pt x="591" y="826"/>
                </a:cubicBezTo>
                <a:cubicBezTo>
                  <a:pt x="586" y="819"/>
                  <a:pt x="590" y="821"/>
                  <a:pt x="593" y="820"/>
                </a:cubicBezTo>
                <a:cubicBezTo>
                  <a:pt x="594" y="820"/>
                  <a:pt x="595" y="823"/>
                  <a:pt x="596" y="823"/>
                </a:cubicBezTo>
                <a:cubicBezTo>
                  <a:pt x="597" y="823"/>
                  <a:pt x="598" y="821"/>
                  <a:pt x="599" y="821"/>
                </a:cubicBezTo>
                <a:cubicBezTo>
                  <a:pt x="605" y="822"/>
                  <a:pt x="612" y="818"/>
                  <a:pt x="618" y="820"/>
                </a:cubicBezTo>
                <a:cubicBezTo>
                  <a:pt x="618" y="820"/>
                  <a:pt x="619" y="818"/>
                  <a:pt x="620" y="817"/>
                </a:cubicBezTo>
                <a:cubicBezTo>
                  <a:pt x="628" y="824"/>
                  <a:pt x="609" y="823"/>
                  <a:pt x="606" y="826"/>
                </a:cubicBezTo>
                <a:cubicBezTo>
                  <a:pt x="611" y="826"/>
                  <a:pt x="634" y="823"/>
                  <a:pt x="634" y="830"/>
                </a:cubicBezTo>
                <a:cubicBezTo>
                  <a:pt x="627" y="826"/>
                  <a:pt x="623" y="829"/>
                  <a:pt x="622" y="835"/>
                </a:cubicBezTo>
                <a:cubicBezTo>
                  <a:pt x="622" y="835"/>
                  <a:pt x="623" y="835"/>
                  <a:pt x="623" y="835"/>
                </a:cubicBezTo>
                <a:cubicBezTo>
                  <a:pt x="623" y="830"/>
                  <a:pt x="628" y="833"/>
                  <a:pt x="631" y="833"/>
                </a:cubicBezTo>
                <a:cubicBezTo>
                  <a:pt x="633" y="833"/>
                  <a:pt x="637" y="833"/>
                  <a:pt x="638" y="833"/>
                </a:cubicBezTo>
                <a:cubicBezTo>
                  <a:pt x="643" y="833"/>
                  <a:pt x="650" y="833"/>
                  <a:pt x="655" y="834"/>
                </a:cubicBezTo>
                <a:cubicBezTo>
                  <a:pt x="659" y="835"/>
                  <a:pt x="663" y="838"/>
                  <a:pt x="667" y="839"/>
                </a:cubicBezTo>
                <a:cubicBezTo>
                  <a:pt x="669" y="840"/>
                  <a:pt x="667" y="836"/>
                  <a:pt x="671" y="837"/>
                </a:cubicBezTo>
                <a:cubicBezTo>
                  <a:pt x="673" y="838"/>
                  <a:pt x="674" y="847"/>
                  <a:pt x="679" y="841"/>
                </a:cubicBezTo>
                <a:cubicBezTo>
                  <a:pt x="677" y="841"/>
                  <a:pt x="676" y="841"/>
                  <a:pt x="675" y="841"/>
                </a:cubicBezTo>
                <a:cubicBezTo>
                  <a:pt x="677" y="836"/>
                  <a:pt x="685" y="838"/>
                  <a:pt x="678" y="833"/>
                </a:cubicBezTo>
                <a:cubicBezTo>
                  <a:pt x="684" y="836"/>
                  <a:pt x="688" y="834"/>
                  <a:pt x="694" y="832"/>
                </a:cubicBezTo>
                <a:cubicBezTo>
                  <a:pt x="686" y="839"/>
                  <a:pt x="695" y="837"/>
                  <a:pt x="700" y="841"/>
                </a:cubicBezTo>
                <a:cubicBezTo>
                  <a:pt x="700" y="840"/>
                  <a:pt x="701" y="839"/>
                  <a:pt x="701" y="838"/>
                </a:cubicBezTo>
                <a:cubicBezTo>
                  <a:pt x="705" y="839"/>
                  <a:pt x="702" y="844"/>
                  <a:pt x="707" y="846"/>
                </a:cubicBezTo>
                <a:cubicBezTo>
                  <a:pt x="710" y="847"/>
                  <a:pt x="724" y="846"/>
                  <a:pt x="727" y="845"/>
                </a:cubicBezTo>
                <a:cubicBezTo>
                  <a:pt x="741" y="843"/>
                  <a:pt x="718" y="843"/>
                  <a:pt x="717" y="842"/>
                </a:cubicBezTo>
                <a:cubicBezTo>
                  <a:pt x="716" y="841"/>
                  <a:pt x="719" y="834"/>
                  <a:pt x="720" y="833"/>
                </a:cubicBezTo>
                <a:cubicBezTo>
                  <a:pt x="726" y="832"/>
                  <a:pt x="721" y="839"/>
                  <a:pt x="721" y="839"/>
                </a:cubicBezTo>
                <a:cubicBezTo>
                  <a:pt x="726" y="844"/>
                  <a:pt x="722" y="835"/>
                  <a:pt x="727" y="835"/>
                </a:cubicBezTo>
                <a:cubicBezTo>
                  <a:pt x="729" y="835"/>
                  <a:pt x="738" y="846"/>
                  <a:pt x="740" y="848"/>
                </a:cubicBezTo>
                <a:cubicBezTo>
                  <a:pt x="749" y="856"/>
                  <a:pt x="759" y="863"/>
                  <a:pt x="771" y="866"/>
                </a:cubicBezTo>
                <a:cubicBezTo>
                  <a:pt x="786" y="869"/>
                  <a:pt x="801" y="865"/>
                  <a:pt x="815" y="865"/>
                </a:cubicBezTo>
                <a:cubicBezTo>
                  <a:pt x="828" y="865"/>
                  <a:pt x="840" y="868"/>
                  <a:pt x="853" y="868"/>
                </a:cubicBezTo>
                <a:cubicBezTo>
                  <a:pt x="868" y="868"/>
                  <a:pt x="883" y="868"/>
                  <a:pt x="897" y="868"/>
                </a:cubicBezTo>
                <a:cubicBezTo>
                  <a:pt x="913" y="868"/>
                  <a:pt x="928" y="869"/>
                  <a:pt x="943" y="869"/>
                </a:cubicBezTo>
                <a:cubicBezTo>
                  <a:pt x="951" y="869"/>
                  <a:pt x="961" y="870"/>
                  <a:pt x="969" y="868"/>
                </a:cubicBezTo>
                <a:cubicBezTo>
                  <a:pt x="974" y="867"/>
                  <a:pt x="975" y="865"/>
                  <a:pt x="980" y="864"/>
                </a:cubicBezTo>
                <a:cubicBezTo>
                  <a:pt x="978" y="866"/>
                  <a:pt x="979" y="866"/>
                  <a:pt x="978" y="868"/>
                </a:cubicBezTo>
                <a:cubicBezTo>
                  <a:pt x="986" y="866"/>
                  <a:pt x="997" y="868"/>
                  <a:pt x="1006" y="868"/>
                </a:cubicBezTo>
                <a:cubicBezTo>
                  <a:pt x="1019" y="868"/>
                  <a:pt x="1032" y="868"/>
                  <a:pt x="1046" y="868"/>
                </a:cubicBezTo>
                <a:cubicBezTo>
                  <a:pt x="1071" y="868"/>
                  <a:pt x="1096" y="868"/>
                  <a:pt x="1121" y="868"/>
                </a:cubicBezTo>
                <a:cubicBezTo>
                  <a:pt x="1121" y="867"/>
                  <a:pt x="1120" y="866"/>
                  <a:pt x="1120" y="865"/>
                </a:cubicBezTo>
                <a:cubicBezTo>
                  <a:pt x="1128" y="869"/>
                  <a:pt x="1130" y="868"/>
                  <a:pt x="1129" y="860"/>
                </a:cubicBezTo>
                <a:cubicBezTo>
                  <a:pt x="1132" y="863"/>
                  <a:pt x="1134" y="865"/>
                  <a:pt x="1132" y="868"/>
                </a:cubicBezTo>
                <a:cubicBezTo>
                  <a:pt x="1139" y="868"/>
                  <a:pt x="1145" y="868"/>
                  <a:pt x="1152" y="868"/>
                </a:cubicBezTo>
                <a:cubicBezTo>
                  <a:pt x="1151" y="865"/>
                  <a:pt x="1152" y="865"/>
                  <a:pt x="1153" y="863"/>
                </a:cubicBezTo>
                <a:cubicBezTo>
                  <a:pt x="1158" y="868"/>
                  <a:pt x="1163" y="869"/>
                  <a:pt x="1171" y="867"/>
                </a:cubicBezTo>
                <a:cubicBezTo>
                  <a:pt x="1177" y="866"/>
                  <a:pt x="1180" y="861"/>
                  <a:pt x="1184" y="866"/>
                </a:cubicBezTo>
                <a:cubicBezTo>
                  <a:pt x="1182" y="867"/>
                  <a:pt x="1184" y="867"/>
                  <a:pt x="1182" y="867"/>
                </a:cubicBezTo>
                <a:cubicBezTo>
                  <a:pt x="1182" y="867"/>
                  <a:pt x="1181" y="868"/>
                  <a:pt x="1181" y="868"/>
                </a:cubicBezTo>
                <a:cubicBezTo>
                  <a:pt x="1192" y="868"/>
                  <a:pt x="1217" y="868"/>
                  <a:pt x="1201" y="854"/>
                </a:cubicBezTo>
                <a:cubicBezTo>
                  <a:pt x="1201" y="856"/>
                  <a:pt x="1201" y="857"/>
                  <a:pt x="1201" y="859"/>
                </a:cubicBezTo>
                <a:cubicBezTo>
                  <a:pt x="1200" y="858"/>
                  <a:pt x="1196" y="854"/>
                  <a:pt x="1196" y="854"/>
                </a:cubicBezTo>
                <a:cubicBezTo>
                  <a:pt x="1193" y="855"/>
                  <a:pt x="1192" y="855"/>
                  <a:pt x="1194" y="858"/>
                </a:cubicBezTo>
                <a:cubicBezTo>
                  <a:pt x="1187" y="861"/>
                  <a:pt x="1190" y="855"/>
                  <a:pt x="1194" y="852"/>
                </a:cubicBezTo>
                <a:cubicBezTo>
                  <a:pt x="1193" y="852"/>
                  <a:pt x="1192" y="851"/>
                  <a:pt x="1191" y="851"/>
                </a:cubicBezTo>
                <a:cubicBezTo>
                  <a:pt x="1192" y="849"/>
                  <a:pt x="1194" y="847"/>
                  <a:pt x="1195" y="846"/>
                </a:cubicBezTo>
                <a:cubicBezTo>
                  <a:pt x="1195" y="848"/>
                  <a:pt x="1196" y="850"/>
                  <a:pt x="1196" y="851"/>
                </a:cubicBezTo>
                <a:cubicBezTo>
                  <a:pt x="1198" y="850"/>
                  <a:pt x="1201" y="849"/>
                  <a:pt x="1204" y="850"/>
                </a:cubicBezTo>
                <a:cubicBezTo>
                  <a:pt x="1202" y="850"/>
                  <a:pt x="1199" y="853"/>
                  <a:pt x="1201" y="854"/>
                </a:cubicBezTo>
                <a:cubicBezTo>
                  <a:pt x="1201" y="853"/>
                  <a:pt x="1209" y="851"/>
                  <a:pt x="1208" y="852"/>
                </a:cubicBezTo>
                <a:cubicBezTo>
                  <a:pt x="1213" y="850"/>
                  <a:pt x="1216" y="850"/>
                  <a:pt x="1221" y="851"/>
                </a:cubicBezTo>
                <a:cubicBezTo>
                  <a:pt x="1225" y="852"/>
                  <a:pt x="1228" y="849"/>
                  <a:pt x="1228" y="854"/>
                </a:cubicBezTo>
                <a:cubicBezTo>
                  <a:pt x="1228" y="858"/>
                  <a:pt x="1222" y="858"/>
                  <a:pt x="1222" y="859"/>
                </a:cubicBezTo>
                <a:cubicBezTo>
                  <a:pt x="1222" y="866"/>
                  <a:pt x="1234" y="858"/>
                  <a:pt x="1232" y="851"/>
                </a:cubicBezTo>
                <a:cubicBezTo>
                  <a:pt x="1234" y="854"/>
                  <a:pt x="1236" y="856"/>
                  <a:pt x="1237" y="858"/>
                </a:cubicBezTo>
                <a:cubicBezTo>
                  <a:pt x="1239" y="855"/>
                  <a:pt x="1239" y="855"/>
                  <a:pt x="1242" y="857"/>
                </a:cubicBezTo>
                <a:cubicBezTo>
                  <a:pt x="1244" y="852"/>
                  <a:pt x="1239" y="852"/>
                  <a:pt x="1237" y="850"/>
                </a:cubicBezTo>
                <a:cubicBezTo>
                  <a:pt x="1236" y="850"/>
                  <a:pt x="1235" y="849"/>
                  <a:pt x="1235" y="850"/>
                </a:cubicBezTo>
                <a:cubicBezTo>
                  <a:pt x="1236" y="849"/>
                  <a:pt x="1236" y="848"/>
                  <a:pt x="1237" y="850"/>
                </a:cubicBezTo>
                <a:cubicBezTo>
                  <a:pt x="1239" y="850"/>
                  <a:pt x="1244" y="849"/>
                  <a:pt x="1245" y="850"/>
                </a:cubicBezTo>
                <a:cubicBezTo>
                  <a:pt x="1248" y="851"/>
                  <a:pt x="1244" y="853"/>
                  <a:pt x="1246" y="855"/>
                </a:cubicBezTo>
                <a:cubicBezTo>
                  <a:pt x="1250" y="858"/>
                  <a:pt x="1256" y="856"/>
                  <a:pt x="1259" y="857"/>
                </a:cubicBezTo>
                <a:cubicBezTo>
                  <a:pt x="1259" y="857"/>
                  <a:pt x="1268" y="858"/>
                  <a:pt x="1267" y="858"/>
                </a:cubicBezTo>
                <a:cubicBezTo>
                  <a:pt x="1268" y="857"/>
                  <a:pt x="1268" y="854"/>
                  <a:pt x="1269" y="854"/>
                </a:cubicBezTo>
                <a:cubicBezTo>
                  <a:pt x="1274" y="851"/>
                  <a:pt x="1277" y="850"/>
                  <a:pt x="1276" y="859"/>
                </a:cubicBezTo>
                <a:cubicBezTo>
                  <a:pt x="1281" y="856"/>
                  <a:pt x="1288" y="860"/>
                  <a:pt x="1292" y="857"/>
                </a:cubicBezTo>
                <a:cubicBezTo>
                  <a:pt x="1294" y="855"/>
                  <a:pt x="1293" y="852"/>
                  <a:pt x="1294" y="851"/>
                </a:cubicBezTo>
                <a:cubicBezTo>
                  <a:pt x="1296" y="848"/>
                  <a:pt x="1298" y="851"/>
                  <a:pt x="1298" y="847"/>
                </a:cubicBezTo>
                <a:cubicBezTo>
                  <a:pt x="1304" y="846"/>
                  <a:pt x="1310" y="846"/>
                  <a:pt x="1315" y="845"/>
                </a:cubicBezTo>
                <a:cubicBezTo>
                  <a:pt x="1312" y="847"/>
                  <a:pt x="1308" y="845"/>
                  <a:pt x="1305" y="848"/>
                </a:cubicBezTo>
                <a:cubicBezTo>
                  <a:pt x="1311" y="850"/>
                  <a:pt x="1321" y="848"/>
                  <a:pt x="1324" y="852"/>
                </a:cubicBezTo>
                <a:cubicBezTo>
                  <a:pt x="1326" y="849"/>
                  <a:pt x="1330" y="849"/>
                  <a:pt x="1333" y="849"/>
                </a:cubicBezTo>
                <a:cubicBezTo>
                  <a:pt x="1334" y="849"/>
                  <a:pt x="1334" y="848"/>
                  <a:pt x="1335" y="849"/>
                </a:cubicBezTo>
                <a:cubicBezTo>
                  <a:pt x="1335" y="849"/>
                  <a:pt x="1334" y="849"/>
                  <a:pt x="1333" y="849"/>
                </a:cubicBezTo>
                <a:cubicBezTo>
                  <a:pt x="1334" y="852"/>
                  <a:pt x="1337" y="856"/>
                  <a:pt x="1336" y="858"/>
                </a:cubicBezTo>
                <a:cubicBezTo>
                  <a:pt x="1336" y="861"/>
                  <a:pt x="1330" y="862"/>
                  <a:pt x="1330" y="862"/>
                </a:cubicBezTo>
                <a:cubicBezTo>
                  <a:pt x="1329" y="866"/>
                  <a:pt x="1335" y="867"/>
                  <a:pt x="1339" y="868"/>
                </a:cubicBezTo>
                <a:cubicBezTo>
                  <a:pt x="1332" y="858"/>
                  <a:pt x="1346" y="865"/>
                  <a:pt x="1339" y="854"/>
                </a:cubicBezTo>
                <a:cubicBezTo>
                  <a:pt x="1346" y="852"/>
                  <a:pt x="1346" y="856"/>
                  <a:pt x="1348" y="860"/>
                </a:cubicBezTo>
                <a:cubicBezTo>
                  <a:pt x="1350" y="858"/>
                  <a:pt x="1350" y="857"/>
                  <a:pt x="1348" y="854"/>
                </a:cubicBezTo>
                <a:cubicBezTo>
                  <a:pt x="1354" y="850"/>
                  <a:pt x="1352" y="861"/>
                  <a:pt x="1347" y="863"/>
                </a:cubicBezTo>
                <a:cubicBezTo>
                  <a:pt x="1356" y="871"/>
                  <a:pt x="1355" y="853"/>
                  <a:pt x="1361" y="848"/>
                </a:cubicBezTo>
                <a:cubicBezTo>
                  <a:pt x="1360" y="851"/>
                  <a:pt x="1359" y="854"/>
                  <a:pt x="1358" y="857"/>
                </a:cubicBezTo>
                <a:cubicBezTo>
                  <a:pt x="1361" y="857"/>
                  <a:pt x="1361" y="855"/>
                  <a:pt x="1362" y="854"/>
                </a:cubicBezTo>
                <a:cubicBezTo>
                  <a:pt x="1360" y="855"/>
                  <a:pt x="1365" y="849"/>
                  <a:pt x="1365" y="850"/>
                </a:cubicBezTo>
                <a:cubicBezTo>
                  <a:pt x="1366" y="845"/>
                  <a:pt x="1363" y="849"/>
                  <a:pt x="1363" y="842"/>
                </a:cubicBezTo>
                <a:cubicBezTo>
                  <a:pt x="1366" y="840"/>
                  <a:pt x="1371" y="840"/>
                  <a:pt x="1374" y="839"/>
                </a:cubicBezTo>
                <a:cubicBezTo>
                  <a:pt x="1376" y="837"/>
                  <a:pt x="1373" y="835"/>
                  <a:pt x="1377" y="834"/>
                </a:cubicBezTo>
                <a:cubicBezTo>
                  <a:pt x="1386" y="830"/>
                  <a:pt x="1383" y="841"/>
                  <a:pt x="1391" y="840"/>
                </a:cubicBezTo>
                <a:cubicBezTo>
                  <a:pt x="1394" y="840"/>
                  <a:pt x="1391" y="835"/>
                  <a:pt x="1397" y="837"/>
                </a:cubicBezTo>
                <a:cubicBezTo>
                  <a:pt x="1400" y="838"/>
                  <a:pt x="1403" y="843"/>
                  <a:pt x="1403" y="846"/>
                </a:cubicBezTo>
                <a:cubicBezTo>
                  <a:pt x="1405" y="853"/>
                  <a:pt x="1399" y="850"/>
                  <a:pt x="1392" y="853"/>
                </a:cubicBezTo>
                <a:cubicBezTo>
                  <a:pt x="1397" y="854"/>
                  <a:pt x="1398" y="856"/>
                  <a:pt x="1395" y="860"/>
                </a:cubicBezTo>
                <a:cubicBezTo>
                  <a:pt x="1397" y="860"/>
                  <a:pt x="1400" y="860"/>
                  <a:pt x="1403" y="860"/>
                </a:cubicBezTo>
                <a:cubicBezTo>
                  <a:pt x="1402" y="859"/>
                  <a:pt x="1401" y="858"/>
                  <a:pt x="1399" y="857"/>
                </a:cubicBezTo>
                <a:cubicBezTo>
                  <a:pt x="1405" y="858"/>
                  <a:pt x="1410" y="849"/>
                  <a:pt x="1414" y="854"/>
                </a:cubicBezTo>
                <a:cubicBezTo>
                  <a:pt x="1417" y="848"/>
                  <a:pt x="1412" y="852"/>
                  <a:pt x="1411" y="851"/>
                </a:cubicBezTo>
                <a:cubicBezTo>
                  <a:pt x="1410" y="849"/>
                  <a:pt x="1410" y="849"/>
                  <a:pt x="1409" y="847"/>
                </a:cubicBezTo>
                <a:cubicBezTo>
                  <a:pt x="1408" y="846"/>
                  <a:pt x="1407" y="845"/>
                  <a:pt x="1406" y="843"/>
                </a:cubicBezTo>
                <a:cubicBezTo>
                  <a:pt x="1411" y="839"/>
                  <a:pt x="1418" y="842"/>
                  <a:pt x="1424" y="842"/>
                </a:cubicBezTo>
                <a:cubicBezTo>
                  <a:pt x="1434" y="842"/>
                  <a:pt x="1444" y="842"/>
                  <a:pt x="1454" y="842"/>
                </a:cubicBezTo>
                <a:cubicBezTo>
                  <a:pt x="1472" y="842"/>
                  <a:pt x="1489" y="842"/>
                  <a:pt x="1507" y="841"/>
                </a:cubicBezTo>
                <a:cubicBezTo>
                  <a:pt x="1515" y="841"/>
                  <a:pt x="1523" y="841"/>
                  <a:pt x="1531" y="841"/>
                </a:cubicBezTo>
                <a:cubicBezTo>
                  <a:pt x="1538" y="841"/>
                  <a:pt x="1549" y="839"/>
                  <a:pt x="1556" y="840"/>
                </a:cubicBezTo>
                <a:cubicBezTo>
                  <a:pt x="1566" y="841"/>
                  <a:pt x="1557" y="841"/>
                  <a:pt x="1558" y="846"/>
                </a:cubicBezTo>
                <a:cubicBezTo>
                  <a:pt x="1558" y="849"/>
                  <a:pt x="1565" y="845"/>
                  <a:pt x="1562" y="852"/>
                </a:cubicBezTo>
                <a:cubicBezTo>
                  <a:pt x="1571" y="848"/>
                  <a:pt x="1569" y="857"/>
                  <a:pt x="1566" y="862"/>
                </a:cubicBezTo>
                <a:cubicBezTo>
                  <a:pt x="1574" y="865"/>
                  <a:pt x="1571" y="859"/>
                  <a:pt x="1573" y="856"/>
                </a:cubicBezTo>
                <a:cubicBezTo>
                  <a:pt x="1576" y="853"/>
                  <a:pt x="1578" y="852"/>
                  <a:pt x="1583" y="851"/>
                </a:cubicBezTo>
                <a:cubicBezTo>
                  <a:pt x="1584" y="851"/>
                  <a:pt x="1589" y="848"/>
                  <a:pt x="1590" y="848"/>
                </a:cubicBezTo>
                <a:cubicBezTo>
                  <a:pt x="1592" y="849"/>
                  <a:pt x="1589" y="853"/>
                  <a:pt x="1590" y="854"/>
                </a:cubicBezTo>
                <a:cubicBezTo>
                  <a:pt x="1594" y="855"/>
                  <a:pt x="1600" y="855"/>
                  <a:pt x="1600" y="851"/>
                </a:cubicBezTo>
                <a:cubicBezTo>
                  <a:pt x="1598" y="852"/>
                  <a:pt x="1594" y="852"/>
                  <a:pt x="1594" y="849"/>
                </a:cubicBezTo>
                <a:cubicBezTo>
                  <a:pt x="1593" y="845"/>
                  <a:pt x="1597" y="846"/>
                  <a:pt x="1599" y="845"/>
                </a:cubicBezTo>
                <a:cubicBezTo>
                  <a:pt x="1605" y="841"/>
                  <a:pt x="1604" y="839"/>
                  <a:pt x="1608" y="832"/>
                </a:cubicBezTo>
                <a:cubicBezTo>
                  <a:pt x="1610" y="836"/>
                  <a:pt x="1608" y="842"/>
                  <a:pt x="1614" y="842"/>
                </a:cubicBezTo>
                <a:cubicBezTo>
                  <a:pt x="1614" y="842"/>
                  <a:pt x="1612" y="845"/>
                  <a:pt x="1612" y="845"/>
                </a:cubicBezTo>
                <a:cubicBezTo>
                  <a:pt x="1616" y="848"/>
                  <a:pt x="1620" y="851"/>
                  <a:pt x="1625" y="850"/>
                </a:cubicBezTo>
                <a:cubicBezTo>
                  <a:pt x="1626" y="849"/>
                  <a:pt x="1626" y="853"/>
                  <a:pt x="1628" y="851"/>
                </a:cubicBezTo>
                <a:cubicBezTo>
                  <a:pt x="1629" y="850"/>
                  <a:pt x="1628" y="846"/>
                  <a:pt x="1629" y="844"/>
                </a:cubicBezTo>
                <a:cubicBezTo>
                  <a:pt x="1629" y="838"/>
                  <a:pt x="1629" y="832"/>
                  <a:pt x="1629" y="827"/>
                </a:cubicBezTo>
                <a:close/>
                <a:moveTo>
                  <a:pt x="1112" y="300"/>
                </a:moveTo>
                <a:cubicBezTo>
                  <a:pt x="1112" y="297"/>
                  <a:pt x="1113" y="295"/>
                  <a:pt x="1115" y="293"/>
                </a:cubicBezTo>
                <a:cubicBezTo>
                  <a:pt x="1114" y="296"/>
                  <a:pt x="1114" y="298"/>
                  <a:pt x="1112" y="300"/>
                </a:cubicBezTo>
                <a:cubicBezTo>
                  <a:pt x="1112" y="301"/>
                  <a:pt x="1112" y="302"/>
                  <a:pt x="1111" y="302"/>
                </a:cubicBezTo>
                <a:cubicBezTo>
                  <a:pt x="1110" y="300"/>
                  <a:pt x="1112" y="301"/>
                  <a:pt x="1112" y="300"/>
                </a:cubicBezTo>
                <a:close/>
                <a:moveTo>
                  <a:pt x="980" y="84"/>
                </a:moveTo>
                <a:cubicBezTo>
                  <a:pt x="980" y="83"/>
                  <a:pt x="979" y="82"/>
                  <a:pt x="980" y="84"/>
                </a:cubicBezTo>
                <a:close/>
                <a:moveTo>
                  <a:pt x="703" y="110"/>
                </a:moveTo>
                <a:cubicBezTo>
                  <a:pt x="703" y="113"/>
                  <a:pt x="702" y="117"/>
                  <a:pt x="700" y="119"/>
                </a:cubicBezTo>
                <a:cubicBezTo>
                  <a:pt x="700" y="114"/>
                  <a:pt x="700" y="109"/>
                  <a:pt x="702" y="105"/>
                </a:cubicBezTo>
                <a:cubicBezTo>
                  <a:pt x="705" y="106"/>
                  <a:pt x="704" y="107"/>
                  <a:pt x="703" y="110"/>
                </a:cubicBezTo>
                <a:close/>
                <a:moveTo>
                  <a:pt x="49" y="815"/>
                </a:moveTo>
                <a:cubicBezTo>
                  <a:pt x="52" y="815"/>
                  <a:pt x="57" y="814"/>
                  <a:pt x="60" y="816"/>
                </a:cubicBezTo>
                <a:cubicBezTo>
                  <a:pt x="60" y="824"/>
                  <a:pt x="52" y="819"/>
                  <a:pt x="49" y="815"/>
                </a:cubicBezTo>
                <a:close/>
                <a:moveTo>
                  <a:pt x="63" y="823"/>
                </a:moveTo>
                <a:cubicBezTo>
                  <a:pt x="56" y="818"/>
                  <a:pt x="73" y="820"/>
                  <a:pt x="63" y="823"/>
                </a:cubicBezTo>
                <a:close/>
                <a:moveTo>
                  <a:pt x="247" y="833"/>
                </a:moveTo>
                <a:cubicBezTo>
                  <a:pt x="245" y="830"/>
                  <a:pt x="246" y="829"/>
                  <a:pt x="250" y="832"/>
                </a:cubicBezTo>
                <a:cubicBezTo>
                  <a:pt x="249" y="832"/>
                  <a:pt x="248" y="833"/>
                  <a:pt x="247" y="833"/>
                </a:cubicBezTo>
                <a:close/>
                <a:moveTo>
                  <a:pt x="250" y="822"/>
                </a:moveTo>
                <a:cubicBezTo>
                  <a:pt x="247" y="822"/>
                  <a:pt x="245" y="821"/>
                  <a:pt x="243" y="820"/>
                </a:cubicBezTo>
                <a:cubicBezTo>
                  <a:pt x="247" y="818"/>
                  <a:pt x="254" y="815"/>
                  <a:pt x="250" y="822"/>
                </a:cubicBezTo>
                <a:close/>
                <a:moveTo>
                  <a:pt x="259" y="821"/>
                </a:moveTo>
                <a:cubicBezTo>
                  <a:pt x="259" y="821"/>
                  <a:pt x="259" y="822"/>
                  <a:pt x="260" y="822"/>
                </a:cubicBezTo>
                <a:cubicBezTo>
                  <a:pt x="259" y="822"/>
                  <a:pt x="258" y="823"/>
                  <a:pt x="259" y="821"/>
                </a:cubicBezTo>
                <a:close/>
                <a:moveTo>
                  <a:pt x="277" y="826"/>
                </a:moveTo>
                <a:cubicBezTo>
                  <a:pt x="275" y="826"/>
                  <a:pt x="273" y="827"/>
                  <a:pt x="272" y="824"/>
                </a:cubicBezTo>
                <a:cubicBezTo>
                  <a:pt x="274" y="823"/>
                  <a:pt x="276" y="823"/>
                  <a:pt x="277" y="822"/>
                </a:cubicBezTo>
                <a:cubicBezTo>
                  <a:pt x="279" y="824"/>
                  <a:pt x="278" y="824"/>
                  <a:pt x="277" y="826"/>
                </a:cubicBezTo>
                <a:close/>
                <a:moveTo>
                  <a:pt x="302" y="827"/>
                </a:moveTo>
                <a:cubicBezTo>
                  <a:pt x="305" y="826"/>
                  <a:pt x="309" y="827"/>
                  <a:pt x="310" y="830"/>
                </a:cubicBezTo>
                <a:cubicBezTo>
                  <a:pt x="307" y="830"/>
                  <a:pt x="304" y="829"/>
                  <a:pt x="302" y="827"/>
                </a:cubicBezTo>
                <a:close/>
                <a:moveTo>
                  <a:pt x="338" y="864"/>
                </a:moveTo>
                <a:cubicBezTo>
                  <a:pt x="339" y="863"/>
                  <a:pt x="343" y="863"/>
                  <a:pt x="343" y="866"/>
                </a:cubicBezTo>
                <a:cubicBezTo>
                  <a:pt x="341" y="865"/>
                  <a:pt x="340" y="865"/>
                  <a:pt x="338" y="864"/>
                </a:cubicBezTo>
                <a:close/>
                <a:moveTo>
                  <a:pt x="354" y="854"/>
                </a:moveTo>
                <a:cubicBezTo>
                  <a:pt x="350" y="855"/>
                  <a:pt x="353" y="859"/>
                  <a:pt x="351" y="861"/>
                </a:cubicBezTo>
                <a:cubicBezTo>
                  <a:pt x="345" y="865"/>
                  <a:pt x="347" y="858"/>
                  <a:pt x="343" y="858"/>
                </a:cubicBezTo>
                <a:cubicBezTo>
                  <a:pt x="338" y="857"/>
                  <a:pt x="336" y="864"/>
                  <a:pt x="332" y="856"/>
                </a:cubicBezTo>
                <a:cubicBezTo>
                  <a:pt x="333" y="867"/>
                  <a:pt x="322" y="852"/>
                  <a:pt x="322" y="850"/>
                </a:cubicBezTo>
                <a:cubicBezTo>
                  <a:pt x="322" y="850"/>
                  <a:pt x="339" y="842"/>
                  <a:pt x="332" y="849"/>
                </a:cubicBezTo>
                <a:cubicBezTo>
                  <a:pt x="335" y="851"/>
                  <a:pt x="338" y="849"/>
                  <a:pt x="341" y="849"/>
                </a:cubicBezTo>
                <a:cubicBezTo>
                  <a:pt x="345" y="849"/>
                  <a:pt x="347" y="852"/>
                  <a:pt x="351" y="850"/>
                </a:cubicBezTo>
                <a:cubicBezTo>
                  <a:pt x="350" y="851"/>
                  <a:pt x="350" y="852"/>
                  <a:pt x="349" y="852"/>
                </a:cubicBezTo>
                <a:cubicBezTo>
                  <a:pt x="354" y="855"/>
                  <a:pt x="355" y="846"/>
                  <a:pt x="360" y="846"/>
                </a:cubicBezTo>
                <a:cubicBezTo>
                  <a:pt x="369" y="847"/>
                  <a:pt x="366" y="854"/>
                  <a:pt x="362" y="857"/>
                </a:cubicBezTo>
                <a:cubicBezTo>
                  <a:pt x="364" y="857"/>
                  <a:pt x="363" y="858"/>
                  <a:pt x="364" y="859"/>
                </a:cubicBezTo>
                <a:cubicBezTo>
                  <a:pt x="359" y="861"/>
                  <a:pt x="358" y="853"/>
                  <a:pt x="354" y="854"/>
                </a:cubicBezTo>
                <a:close/>
                <a:moveTo>
                  <a:pt x="364" y="856"/>
                </a:moveTo>
                <a:cubicBezTo>
                  <a:pt x="367" y="853"/>
                  <a:pt x="370" y="853"/>
                  <a:pt x="374" y="855"/>
                </a:cubicBezTo>
                <a:cubicBezTo>
                  <a:pt x="370" y="857"/>
                  <a:pt x="368" y="855"/>
                  <a:pt x="364" y="856"/>
                </a:cubicBezTo>
                <a:close/>
                <a:moveTo>
                  <a:pt x="374" y="858"/>
                </a:moveTo>
                <a:cubicBezTo>
                  <a:pt x="375" y="859"/>
                  <a:pt x="374" y="860"/>
                  <a:pt x="375" y="862"/>
                </a:cubicBezTo>
                <a:cubicBezTo>
                  <a:pt x="373" y="860"/>
                  <a:pt x="370" y="861"/>
                  <a:pt x="374" y="858"/>
                </a:cubicBezTo>
                <a:close/>
                <a:moveTo>
                  <a:pt x="377" y="857"/>
                </a:moveTo>
                <a:cubicBezTo>
                  <a:pt x="380" y="855"/>
                  <a:pt x="385" y="852"/>
                  <a:pt x="382" y="849"/>
                </a:cubicBezTo>
                <a:cubicBezTo>
                  <a:pt x="380" y="850"/>
                  <a:pt x="378" y="850"/>
                  <a:pt x="376" y="853"/>
                </a:cubicBezTo>
                <a:cubicBezTo>
                  <a:pt x="375" y="849"/>
                  <a:pt x="372" y="848"/>
                  <a:pt x="369" y="851"/>
                </a:cubicBezTo>
                <a:cubicBezTo>
                  <a:pt x="369" y="845"/>
                  <a:pt x="396" y="842"/>
                  <a:pt x="388" y="857"/>
                </a:cubicBezTo>
                <a:cubicBezTo>
                  <a:pt x="385" y="858"/>
                  <a:pt x="381" y="859"/>
                  <a:pt x="377" y="857"/>
                </a:cubicBezTo>
                <a:close/>
                <a:moveTo>
                  <a:pt x="384" y="864"/>
                </a:moveTo>
                <a:cubicBezTo>
                  <a:pt x="386" y="862"/>
                  <a:pt x="387" y="861"/>
                  <a:pt x="390" y="862"/>
                </a:cubicBezTo>
                <a:cubicBezTo>
                  <a:pt x="388" y="864"/>
                  <a:pt x="387" y="864"/>
                  <a:pt x="384" y="864"/>
                </a:cubicBezTo>
                <a:close/>
                <a:moveTo>
                  <a:pt x="429" y="860"/>
                </a:moveTo>
                <a:cubicBezTo>
                  <a:pt x="428" y="861"/>
                  <a:pt x="427" y="860"/>
                  <a:pt x="426" y="860"/>
                </a:cubicBezTo>
                <a:cubicBezTo>
                  <a:pt x="427" y="860"/>
                  <a:pt x="428" y="860"/>
                  <a:pt x="429" y="860"/>
                </a:cubicBezTo>
                <a:close/>
                <a:moveTo>
                  <a:pt x="423" y="861"/>
                </a:moveTo>
                <a:cubicBezTo>
                  <a:pt x="423" y="867"/>
                  <a:pt x="420" y="866"/>
                  <a:pt x="423" y="861"/>
                </a:cubicBezTo>
                <a:close/>
                <a:moveTo>
                  <a:pt x="415" y="857"/>
                </a:moveTo>
                <a:cubicBezTo>
                  <a:pt x="411" y="858"/>
                  <a:pt x="408" y="858"/>
                  <a:pt x="408" y="854"/>
                </a:cubicBezTo>
                <a:cubicBezTo>
                  <a:pt x="411" y="854"/>
                  <a:pt x="414" y="854"/>
                  <a:pt x="415" y="857"/>
                </a:cubicBezTo>
                <a:close/>
                <a:moveTo>
                  <a:pt x="674" y="863"/>
                </a:moveTo>
                <a:cubicBezTo>
                  <a:pt x="671" y="863"/>
                  <a:pt x="669" y="863"/>
                  <a:pt x="666" y="862"/>
                </a:cubicBezTo>
                <a:cubicBezTo>
                  <a:pt x="668" y="860"/>
                  <a:pt x="679" y="859"/>
                  <a:pt x="674" y="863"/>
                </a:cubicBezTo>
                <a:close/>
                <a:moveTo>
                  <a:pt x="679" y="860"/>
                </a:moveTo>
                <a:cubicBezTo>
                  <a:pt x="679" y="856"/>
                  <a:pt x="680" y="858"/>
                  <a:pt x="681" y="858"/>
                </a:cubicBezTo>
                <a:cubicBezTo>
                  <a:pt x="680" y="858"/>
                  <a:pt x="680" y="859"/>
                  <a:pt x="679" y="860"/>
                </a:cubicBezTo>
                <a:close/>
                <a:moveTo>
                  <a:pt x="682" y="867"/>
                </a:moveTo>
                <a:cubicBezTo>
                  <a:pt x="683" y="863"/>
                  <a:pt x="686" y="863"/>
                  <a:pt x="689" y="866"/>
                </a:cubicBezTo>
                <a:cubicBezTo>
                  <a:pt x="687" y="868"/>
                  <a:pt x="685" y="867"/>
                  <a:pt x="682" y="867"/>
                </a:cubicBezTo>
                <a:close/>
                <a:moveTo>
                  <a:pt x="700" y="857"/>
                </a:moveTo>
                <a:cubicBezTo>
                  <a:pt x="697" y="856"/>
                  <a:pt x="697" y="855"/>
                  <a:pt x="693" y="855"/>
                </a:cubicBezTo>
                <a:cubicBezTo>
                  <a:pt x="696" y="855"/>
                  <a:pt x="698" y="855"/>
                  <a:pt x="700" y="857"/>
                </a:cubicBezTo>
                <a:close/>
                <a:moveTo>
                  <a:pt x="691" y="860"/>
                </a:moveTo>
                <a:cubicBezTo>
                  <a:pt x="690" y="857"/>
                  <a:pt x="689" y="858"/>
                  <a:pt x="690" y="854"/>
                </a:cubicBezTo>
                <a:cubicBezTo>
                  <a:pt x="690" y="854"/>
                  <a:pt x="690" y="854"/>
                  <a:pt x="689" y="854"/>
                </a:cubicBezTo>
                <a:cubicBezTo>
                  <a:pt x="690" y="854"/>
                  <a:pt x="692" y="854"/>
                  <a:pt x="693" y="855"/>
                </a:cubicBezTo>
                <a:cubicBezTo>
                  <a:pt x="693" y="857"/>
                  <a:pt x="692" y="858"/>
                  <a:pt x="691" y="860"/>
                </a:cubicBezTo>
                <a:close/>
                <a:moveTo>
                  <a:pt x="667" y="854"/>
                </a:moveTo>
                <a:cubicBezTo>
                  <a:pt x="677" y="854"/>
                  <a:pt x="681" y="850"/>
                  <a:pt x="691" y="853"/>
                </a:cubicBezTo>
                <a:cubicBezTo>
                  <a:pt x="690" y="853"/>
                  <a:pt x="688" y="854"/>
                  <a:pt x="687" y="854"/>
                </a:cubicBezTo>
                <a:cubicBezTo>
                  <a:pt x="687" y="854"/>
                  <a:pt x="688" y="854"/>
                  <a:pt x="688" y="854"/>
                </a:cubicBezTo>
                <a:cubicBezTo>
                  <a:pt x="687" y="853"/>
                  <a:pt x="687" y="854"/>
                  <a:pt x="685" y="853"/>
                </a:cubicBezTo>
                <a:cubicBezTo>
                  <a:pt x="690" y="859"/>
                  <a:pt x="684" y="856"/>
                  <a:pt x="681" y="856"/>
                </a:cubicBezTo>
                <a:cubicBezTo>
                  <a:pt x="675" y="857"/>
                  <a:pt x="669" y="860"/>
                  <a:pt x="663" y="857"/>
                </a:cubicBezTo>
                <a:cubicBezTo>
                  <a:pt x="664" y="854"/>
                  <a:pt x="665" y="855"/>
                  <a:pt x="667" y="854"/>
                </a:cubicBezTo>
                <a:close/>
                <a:moveTo>
                  <a:pt x="1253" y="704"/>
                </a:moveTo>
                <a:cubicBezTo>
                  <a:pt x="1256" y="704"/>
                  <a:pt x="1260" y="709"/>
                  <a:pt x="1255" y="709"/>
                </a:cubicBezTo>
                <a:cubicBezTo>
                  <a:pt x="1252" y="709"/>
                  <a:pt x="1248" y="705"/>
                  <a:pt x="1253" y="704"/>
                </a:cubicBezTo>
                <a:close/>
                <a:moveTo>
                  <a:pt x="1245" y="697"/>
                </a:moveTo>
                <a:cubicBezTo>
                  <a:pt x="1244" y="700"/>
                  <a:pt x="1243" y="702"/>
                  <a:pt x="1242" y="704"/>
                </a:cubicBezTo>
                <a:cubicBezTo>
                  <a:pt x="1239" y="706"/>
                  <a:pt x="1238" y="701"/>
                  <a:pt x="1236" y="698"/>
                </a:cubicBezTo>
                <a:cubicBezTo>
                  <a:pt x="1239" y="698"/>
                  <a:pt x="1242" y="698"/>
                  <a:pt x="1245" y="697"/>
                </a:cubicBezTo>
                <a:close/>
                <a:moveTo>
                  <a:pt x="1215" y="577"/>
                </a:moveTo>
                <a:cubicBezTo>
                  <a:pt x="1215" y="578"/>
                  <a:pt x="1216" y="579"/>
                  <a:pt x="1216" y="580"/>
                </a:cubicBezTo>
                <a:cubicBezTo>
                  <a:pt x="1215" y="578"/>
                  <a:pt x="1214" y="579"/>
                  <a:pt x="1214" y="576"/>
                </a:cubicBezTo>
                <a:cubicBezTo>
                  <a:pt x="1214" y="573"/>
                  <a:pt x="1214" y="577"/>
                  <a:pt x="1215" y="577"/>
                </a:cubicBezTo>
                <a:close/>
                <a:moveTo>
                  <a:pt x="1212" y="549"/>
                </a:moveTo>
                <a:cubicBezTo>
                  <a:pt x="1212" y="550"/>
                  <a:pt x="1212" y="550"/>
                  <a:pt x="1212" y="551"/>
                </a:cubicBezTo>
                <a:cubicBezTo>
                  <a:pt x="1212" y="550"/>
                  <a:pt x="1212" y="549"/>
                  <a:pt x="1212" y="549"/>
                </a:cubicBezTo>
                <a:close/>
                <a:moveTo>
                  <a:pt x="1209" y="583"/>
                </a:moveTo>
                <a:cubicBezTo>
                  <a:pt x="1209" y="583"/>
                  <a:pt x="1209" y="584"/>
                  <a:pt x="1208" y="586"/>
                </a:cubicBezTo>
                <a:cubicBezTo>
                  <a:pt x="1209" y="585"/>
                  <a:pt x="1209" y="584"/>
                  <a:pt x="1209" y="583"/>
                </a:cubicBezTo>
                <a:close/>
                <a:moveTo>
                  <a:pt x="1172" y="611"/>
                </a:moveTo>
                <a:cubicBezTo>
                  <a:pt x="1174" y="612"/>
                  <a:pt x="1175" y="615"/>
                  <a:pt x="1172" y="617"/>
                </a:cubicBezTo>
                <a:cubicBezTo>
                  <a:pt x="1171" y="614"/>
                  <a:pt x="1171" y="612"/>
                  <a:pt x="1172" y="611"/>
                </a:cubicBezTo>
                <a:close/>
                <a:moveTo>
                  <a:pt x="1085" y="440"/>
                </a:moveTo>
                <a:cubicBezTo>
                  <a:pt x="1087" y="444"/>
                  <a:pt x="1088" y="448"/>
                  <a:pt x="1085" y="452"/>
                </a:cubicBezTo>
                <a:cubicBezTo>
                  <a:pt x="1085" y="448"/>
                  <a:pt x="1085" y="444"/>
                  <a:pt x="1085" y="440"/>
                </a:cubicBezTo>
                <a:close/>
                <a:moveTo>
                  <a:pt x="1096" y="475"/>
                </a:moveTo>
                <a:cubicBezTo>
                  <a:pt x="1098" y="481"/>
                  <a:pt x="1091" y="484"/>
                  <a:pt x="1087" y="480"/>
                </a:cubicBezTo>
                <a:cubicBezTo>
                  <a:pt x="1087" y="480"/>
                  <a:pt x="1088" y="475"/>
                  <a:pt x="1088" y="473"/>
                </a:cubicBezTo>
                <a:cubicBezTo>
                  <a:pt x="1087" y="470"/>
                  <a:pt x="1084" y="469"/>
                  <a:pt x="1085" y="464"/>
                </a:cubicBezTo>
                <a:cubicBezTo>
                  <a:pt x="1089" y="468"/>
                  <a:pt x="1093" y="471"/>
                  <a:pt x="1096" y="475"/>
                </a:cubicBezTo>
                <a:close/>
                <a:moveTo>
                  <a:pt x="1084" y="479"/>
                </a:moveTo>
                <a:cubicBezTo>
                  <a:pt x="1084" y="483"/>
                  <a:pt x="1084" y="487"/>
                  <a:pt x="1084" y="492"/>
                </a:cubicBezTo>
                <a:cubicBezTo>
                  <a:pt x="1083" y="488"/>
                  <a:pt x="1083" y="482"/>
                  <a:pt x="1084" y="479"/>
                </a:cubicBezTo>
                <a:close/>
                <a:moveTo>
                  <a:pt x="952" y="178"/>
                </a:moveTo>
                <a:cubicBezTo>
                  <a:pt x="957" y="176"/>
                  <a:pt x="964" y="188"/>
                  <a:pt x="967" y="193"/>
                </a:cubicBezTo>
                <a:cubicBezTo>
                  <a:pt x="967" y="193"/>
                  <a:pt x="967" y="193"/>
                  <a:pt x="967" y="193"/>
                </a:cubicBezTo>
                <a:cubicBezTo>
                  <a:pt x="970" y="188"/>
                  <a:pt x="986" y="195"/>
                  <a:pt x="990" y="198"/>
                </a:cubicBezTo>
                <a:cubicBezTo>
                  <a:pt x="997" y="203"/>
                  <a:pt x="1001" y="218"/>
                  <a:pt x="1008" y="221"/>
                </a:cubicBezTo>
                <a:cubicBezTo>
                  <a:pt x="1010" y="222"/>
                  <a:pt x="1010" y="217"/>
                  <a:pt x="1011" y="217"/>
                </a:cubicBezTo>
                <a:cubicBezTo>
                  <a:pt x="1014" y="218"/>
                  <a:pt x="1023" y="222"/>
                  <a:pt x="1024" y="224"/>
                </a:cubicBezTo>
                <a:cubicBezTo>
                  <a:pt x="1026" y="228"/>
                  <a:pt x="1019" y="242"/>
                  <a:pt x="1016" y="246"/>
                </a:cubicBezTo>
                <a:cubicBezTo>
                  <a:pt x="1012" y="251"/>
                  <a:pt x="1005" y="251"/>
                  <a:pt x="999" y="245"/>
                </a:cubicBezTo>
                <a:cubicBezTo>
                  <a:pt x="997" y="242"/>
                  <a:pt x="1000" y="242"/>
                  <a:pt x="999" y="239"/>
                </a:cubicBezTo>
                <a:cubicBezTo>
                  <a:pt x="996" y="234"/>
                  <a:pt x="993" y="230"/>
                  <a:pt x="990" y="225"/>
                </a:cubicBezTo>
                <a:cubicBezTo>
                  <a:pt x="983" y="216"/>
                  <a:pt x="977" y="208"/>
                  <a:pt x="970" y="199"/>
                </a:cubicBezTo>
                <a:cubicBezTo>
                  <a:pt x="970" y="198"/>
                  <a:pt x="968" y="195"/>
                  <a:pt x="967" y="193"/>
                </a:cubicBezTo>
                <a:cubicBezTo>
                  <a:pt x="967" y="193"/>
                  <a:pt x="967" y="193"/>
                  <a:pt x="967" y="193"/>
                </a:cubicBezTo>
                <a:cubicBezTo>
                  <a:pt x="967" y="193"/>
                  <a:pt x="967" y="193"/>
                  <a:pt x="967" y="193"/>
                </a:cubicBezTo>
                <a:cubicBezTo>
                  <a:pt x="966" y="193"/>
                  <a:pt x="966" y="192"/>
                  <a:pt x="966" y="192"/>
                </a:cubicBezTo>
                <a:cubicBezTo>
                  <a:pt x="963" y="192"/>
                  <a:pt x="958" y="199"/>
                  <a:pt x="958" y="202"/>
                </a:cubicBezTo>
                <a:cubicBezTo>
                  <a:pt x="958" y="208"/>
                  <a:pt x="963" y="208"/>
                  <a:pt x="958" y="216"/>
                </a:cubicBezTo>
                <a:cubicBezTo>
                  <a:pt x="954" y="222"/>
                  <a:pt x="954" y="222"/>
                  <a:pt x="947" y="219"/>
                </a:cubicBezTo>
                <a:cubicBezTo>
                  <a:pt x="943" y="218"/>
                  <a:pt x="937" y="215"/>
                  <a:pt x="936" y="211"/>
                </a:cubicBezTo>
                <a:cubicBezTo>
                  <a:pt x="939" y="204"/>
                  <a:pt x="946" y="182"/>
                  <a:pt x="952" y="178"/>
                </a:cubicBezTo>
                <a:close/>
                <a:moveTo>
                  <a:pt x="887" y="109"/>
                </a:moveTo>
                <a:cubicBezTo>
                  <a:pt x="888" y="110"/>
                  <a:pt x="888" y="112"/>
                  <a:pt x="886" y="114"/>
                </a:cubicBezTo>
                <a:cubicBezTo>
                  <a:pt x="883" y="111"/>
                  <a:pt x="885" y="110"/>
                  <a:pt x="887" y="109"/>
                </a:cubicBezTo>
                <a:close/>
                <a:moveTo>
                  <a:pt x="766" y="192"/>
                </a:moveTo>
                <a:cubicBezTo>
                  <a:pt x="774" y="191"/>
                  <a:pt x="783" y="195"/>
                  <a:pt x="791" y="196"/>
                </a:cubicBezTo>
                <a:cubicBezTo>
                  <a:pt x="801" y="197"/>
                  <a:pt x="810" y="196"/>
                  <a:pt x="819" y="195"/>
                </a:cubicBezTo>
                <a:cubicBezTo>
                  <a:pt x="828" y="194"/>
                  <a:pt x="835" y="192"/>
                  <a:pt x="844" y="190"/>
                </a:cubicBezTo>
                <a:cubicBezTo>
                  <a:pt x="854" y="189"/>
                  <a:pt x="852" y="191"/>
                  <a:pt x="852" y="200"/>
                </a:cubicBezTo>
                <a:cubicBezTo>
                  <a:pt x="850" y="188"/>
                  <a:pt x="834" y="195"/>
                  <a:pt x="830" y="202"/>
                </a:cubicBezTo>
                <a:cubicBezTo>
                  <a:pt x="828" y="205"/>
                  <a:pt x="830" y="212"/>
                  <a:pt x="828" y="215"/>
                </a:cubicBezTo>
                <a:cubicBezTo>
                  <a:pt x="825" y="218"/>
                  <a:pt x="819" y="217"/>
                  <a:pt x="815" y="217"/>
                </a:cubicBezTo>
                <a:cubicBezTo>
                  <a:pt x="812" y="217"/>
                  <a:pt x="789" y="224"/>
                  <a:pt x="790" y="216"/>
                </a:cubicBezTo>
                <a:cubicBezTo>
                  <a:pt x="790" y="214"/>
                  <a:pt x="798" y="212"/>
                  <a:pt x="799" y="211"/>
                </a:cubicBezTo>
                <a:cubicBezTo>
                  <a:pt x="801" y="209"/>
                  <a:pt x="800" y="206"/>
                  <a:pt x="802" y="204"/>
                </a:cubicBezTo>
                <a:cubicBezTo>
                  <a:pt x="797" y="197"/>
                  <a:pt x="796" y="218"/>
                  <a:pt x="787" y="209"/>
                </a:cubicBezTo>
                <a:cubicBezTo>
                  <a:pt x="783" y="205"/>
                  <a:pt x="787" y="199"/>
                  <a:pt x="778" y="196"/>
                </a:cubicBezTo>
                <a:cubicBezTo>
                  <a:pt x="772" y="193"/>
                  <a:pt x="768" y="198"/>
                  <a:pt x="762" y="199"/>
                </a:cubicBezTo>
                <a:cubicBezTo>
                  <a:pt x="761" y="195"/>
                  <a:pt x="762" y="192"/>
                  <a:pt x="766" y="192"/>
                </a:cubicBezTo>
                <a:close/>
                <a:moveTo>
                  <a:pt x="852" y="230"/>
                </a:moveTo>
                <a:cubicBezTo>
                  <a:pt x="847" y="233"/>
                  <a:pt x="842" y="233"/>
                  <a:pt x="837" y="233"/>
                </a:cubicBezTo>
                <a:cubicBezTo>
                  <a:pt x="842" y="231"/>
                  <a:pt x="846" y="229"/>
                  <a:pt x="852" y="230"/>
                </a:cubicBezTo>
                <a:close/>
                <a:moveTo>
                  <a:pt x="785" y="224"/>
                </a:moveTo>
                <a:cubicBezTo>
                  <a:pt x="795" y="223"/>
                  <a:pt x="804" y="224"/>
                  <a:pt x="814" y="223"/>
                </a:cubicBezTo>
                <a:cubicBezTo>
                  <a:pt x="818" y="223"/>
                  <a:pt x="843" y="220"/>
                  <a:pt x="833" y="228"/>
                </a:cubicBezTo>
                <a:cubicBezTo>
                  <a:pt x="826" y="235"/>
                  <a:pt x="816" y="233"/>
                  <a:pt x="808" y="231"/>
                </a:cubicBezTo>
                <a:cubicBezTo>
                  <a:pt x="802" y="230"/>
                  <a:pt x="785" y="232"/>
                  <a:pt x="785" y="224"/>
                </a:cubicBezTo>
                <a:close/>
                <a:moveTo>
                  <a:pt x="798" y="231"/>
                </a:moveTo>
                <a:cubicBezTo>
                  <a:pt x="794" y="233"/>
                  <a:pt x="790" y="232"/>
                  <a:pt x="786" y="231"/>
                </a:cubicBezTo>
                <a:cubicBezTo>
                  <a:pt x="790" y="231"/>
                  <a:pt x="794" y="231"/>
                  <a:pt x="798" y="231"/>
                </a:cubicBezTo>
                <a:close/>
                <a:moveTo>
                  <a:pt x="783" y="235"/>
                </a:moveTo>
                <a:cubicBezTo>
                  <a:pt x="780" y="236"/>
                  <a:pt x="764" y="235"/>
                  <a:pt x="768" y="232"/>
                </a:cubicBezTo>
                <a:cubicBezTo>
                  <a:pt x="770" y="231"/>
                  <a:pt x="782" y="233"/>
                  <a:pt x="783" y="235"/>
                </a:cubicBezTo>
                <a:close/>
                <a:moveTo>
                  <a:pt x="703" y="169"/>
                </a:moveTo>
                <a:cubicBezTo>
                  <a:pt x="703" y="170"/>
                  <a:pt x="705" y="170"/>
                  <a:pt x="703" y="171"/>
                </a:cubicBezTo>
                <a:cubicBezTo>
                  <a:pt x="703" y="171"/>
                  <a:pt x="703" y="171"/>
                  <a:pt x="702" y="170"/>
                </a:cubicBezTo>
                <a:cubicBezTo>
                  <a:pt x="702" y="169"/>
                  <a:pt x="703" y="170"/>
                  <a:pt x="703" y="169"/>
                </a:cubicBezTo>
                <a:close/>
                <a:moveTo>
                  <a:pt x="693" y="168"/>
                </a:moveTo>
                <a:cubicBezTo>
                  <a:pt x="693" y="168"/>
                  <a:pt x="693" y="169"/>
                  <a:pt x="693" y="170"/>
                </a:cubicBezTo>
                <a:cubicBezTo>
                  <a:pt x="694" y="172"/>
                  <a:pt x="695" y="173"/>
                  <a:pt x="694" y="175"/>
                </a:cubicBezTo>
                <a:cubicBezTo>
                  <a:pt x="693" y="174"/>
                  <a:pt x="693" y="172"/>
                  <a:pt x="693" y="170"/>
                </a:cubicBezTo>
                <a:cubicBezTo>
                  <a:pt x="693" y="170"/>
                  <a:pt x="693" y="170"/>
                  <a:pt x="693" y="170"/>
                </a:cubicBezTo>
                <a:cubicBezTo>
                  <a:pt x="693" y="169"/>
                  <a:pt x="693" y="168"/>
                  <a:pt x="693" y="168"/>
                </a:cubicBezTo>
                <a:close/>
                <a:moveTo>
                  <a:pt x="676" y="246"/>
                </a:moveTo>
                <a:cubicBezTo>
                  <a:pt x="679" y="254"/>
                  <a:pt x="682" y="261"/>
                  <a:pt x="684" y="269"/>
                </a:cubicBezTo>
                <a:cubicBezTo>
                  <a:pt x="686" y="273"/>
                  <a:pt x="692" y="285"/>
                  <a:pt x="691" y="288"/>
                </a:cubicBezTo>
                <a:cubicBezTo>
                  <a:pt x="688" y="297"/>
                  <a:pt x="669" y="297"/>
                  <a:pt x="662" y="297"/>
                </a:cubicBezTo>
                <a:cubicBezTo>
                  <a:pt x="659" y="297"/>
                  <a:pt x="653" y="298"/>
                  <a:pt x="649" y="297"/>
                </a:cubicBezTo>
                <a:cubicBezTo>
                  <a:pt x="644" y="295"/>
                  <a:pt x="646" y="291"/>
                  <a:pt x="642" y="288"/>
                </a:cubicBezTo>
                <a:cubicBezTo>
                  <a:pt x="635" y="283"/>
                  <a:pt x="632" y="289"/>
                  <a:pt x="628" y="294"/>
                </a:cubicBezTo>
                <a:cubicBezTo>
                  <a:pt x="628" y="294"/>
                  <a:pt x="625" y="294"/>
                  <a:pt x="625" y="295"/>
                </a:cubicBezTo>
                <a:cubicBezTo>
                  <a:pt x="624" y="297"/>
                  <a:pt x="625" y="299"/>
                  <a:pt x="623" y="300"/>
                </a:cubicBezTo>
                <a:cubicBezTo>
                  <a:pt x="621" y="302"/>
                  <a:pt x="616" y="307"/>
                  <a:pt x="612" y="306"/>
                </a:cubicBezTo>
                <a:cubicBezTo>
                  <a:pt x="606" y="304"/>
                  <a:pt x="599" y="282"/>
                  <a:pt x="601" y="278"/>
                </a:cubicBezTo>
                <a:cubicBezTo>
                  <a:pt x="605" y="273"/>
                  <a:pt x="612" y="275"/>
                  <a:pt x="614" y="276"/>
                </a:cubicBezTo>
                <a:cubicBezTo>
                  <a:pt x="618" y="276"/>
                  <a:pt x="624" y="278"/>
                  <a:pt x="629" y="278"/>
                </a:cubicBezTo>
                <a:cubicBezTo>
                  <a:pt x="637" y="279"/>
                  <a:pt x="663" y="286"/>
                  <a:pt x="669" y="281"/>
                </a:cubicBezTo>
                <a:cubicBezTo>
                  <a:pt x="671" y="279"/>
                  <a:pt x="671" y="271"/>
                  <a:pt x="667" y="268"/>
                </a:cubicBezTo>
                <a:cubicBezTo>
                  <a:pt x="664" y="266"/>
                  <a:pt x="662" y="269"/>
                  <a:pt x="659" y="266"/>
                </a:cubicBezTo>
                <a:cubicBezTo>
                  <a:pt x="644" y="251"/>
                  <a:pt x="673" y="240"/>
                  <a:pt x="676" y="246"/>
                </a:cubicBezTo>
                <a:close/>
                <a:moveTo>
                  <a:pt x="642" y="296"/>
                </a:moveTo>
                <a:cubicBezTo>
                  <a:pt x="645" y="296"/>
                  <a:pt x="643" y="296"/>
                  <a:pt x="642" y="296"/>
                </a:cubicBezTo>
                <a:close/>
                <a:moveTo>
                  <a:pt x="638" y="414"/>
                </a:moveTo>
                <a:cubicBezTo>
                  <a:pt x="637" y="417"/>
                  <a:pt x="637" y="419"/>
                  <a:pt x="635" y="421"/>
                </a:cubicBezTo>
                <a:cubicBezTo>
                  <a:pt x="634" y="419"/>
                  <a:pt x="636" y="419"/>
                  <a:pt x="636" y="418"/>
                </a:cubicBezTo>
                <a:cubicBezTo>
                  <a:pt x="637" y="416"/>
                  <a:pt x="637" y="416"/>
                  <a:pt x="638" y="414"/>
                </a:cubicBezTo>
                <a:close/>
                <a:moveTo>
                  <a:pt x="602" y="521"/>
                </a:moveTo>
                <a:cubicBezTo>
                  <a:pt x="599" y="520"/>
                  <a:pt x="600" y="519"/>
                  <a:pt x="599" y="517"/>
                </a:cubicBezTo>
                <a:cubicBezTo>
                  <a:pt x="596" y="514"/>
                  <a:pt x="589" y="492"/>
                  <a:pt x="595" y="496"/>
                </a:cubicBezTo>
                <a:cubicBezTo>
                  <a:pt x="598" y="497"/>
                  <a:pt x="600" y="517"/>
                  <a:pt x="602" y="521"/>
                </a:cubicBezTo>
                <a:cubicBezTo>
                  <a:pt x="604" y="522"/>
                  <a:pt x="604" y="523"/>
                  <a:pt x="604" y="525"/>
                </a:cubicBezTo>
                <a:cubicBezTo>
                  <a:pt x="603" y="523"/>
                  <a:pt x="601" y="524"/>
                  <a:pt x="602" y="521"/>
                </a:cubicBezTo>
                <a:close/>
                <a:moveTo>
                  <a:pt x="607" y="545"/>
                </a:moveTo>
                <a:cubicBezTo>
                  <a:pt x="606" y="549"/>
                  <a:pt x="603" y="549"/>
                  <a:pt x="601" y="545"/>
                </a:cubicBezTo>
                <a:cubicBezTo>
                  <a:pt x="603" y="542"/>
                  <a:pt x="606" y="542"/>
                  <a:pt x="607" y="545"/>
                </a:cubicBezTo>
                <a:close/>
                <a:moveTo>
                  <a:pt x="580" y="235"/>
                </a:moveTo>
                <a:cubicBezTo>
                  <a:pt x="580" y="235"/>
                  <a:pt x="580" y="235"/>
                  <a:pt x="580" y="235"/>
                </a:cubicBezTo>
                <a:cubicBezTo>
                  <a:pt x="581" y="231"/>
                  <a:pt x="591" y="229"/>
                  <a:pt x="595" y="227"/>
                </a:cubicBezTo>
                <a:cubicBezTo>
                  <a:pt x="601" y="223"/>
                  <a:pt x="608" y="223"/>
                  <a:pt x="614" y="218"/>
                </a:cubicBezTo>
                <a:cubicBezTo>
                  <a:pt x="620" y="213"/>
                  <a:pt x="619" y="205"/>
                  <a:pt x="627" y="213"/>
                </a:cubicBezTo>
                <a:cubicBezTo>
                  <a:pt x="631" y="218"/>
                  <a:pt x="632" y="228"/>
                  <a:pt x="634" y="234"/>
                </a:cubicBezTo>
                <a:cubicBezTo>
                  <a:pt x="638" y="232"/>
                  <a:pt x="650" y="229"/>
                  <a:pt x="652" y="225"/>
                </a:cubicBezTo>
                <a:cubicBezTo>
                  <a:pt x="652" y="224"/>
                  <a:pt x="646" y="212"/>
                  <a:pt x="644" y="210"/>
                </a:cubicBezTo>
                <a:cubicBezTo>
                  <a:pt x="643" y="209"/>
                  <a:pt x="641" y="211"/>
                  <a:pt x="640" y="211"/>
                </a:cubicBezTo>
                <a:cubicBezTo>
                  <a:pt x="638" y="209"/>
                  <a:pt x="638" y="207"/>
                  <a:pt x="637" y="205"/>
                </a:cubicBezTo>
                <a:cubicBezTo>
                  <a:pt x="634" y="199"/>
                  <a:pt x="633" y="196"/>
                  <a:pt x="638" y="193"/>
                </a:cubicBezTo>
                <a:cubicBezTo>
                  <a:pt x="651" y="185"/>
                  <a:pt x="659" y="204"/>
                  <a:pt x="663" y="212"/>
                </a:cubicBezTo>
                <a:cubicBezTo>
                  <a:pt x="665" y="215"/>
                  <a:pt x="667" y="216"/>
                  <a:pt x="667" y="221"/>
                </a:cubicBezTo>
                <a:cubicBezTo>
                  <a:pt x="668" y="225"/>
                  <a:pt x="666" y="230"/>
                  <a:pt x="670" y="232"/>
                </a:cubicBezTo>
                <a:cubicBezTo>
                  <a:pt x="668" y="233"/>
                  <a:pt x="668" y="234"/>
                  <a:pt x="667" y="235"/>
                </a:cubicBezTo>
                <a:cubicBezTo>
                  <a:pt x="667" y="234"/>
                  <a:pt x="668" y="234"/>
                  <a:pt x="666" y="234"/>
                </a:cubicBezTo>
                <a:cubicBezTo>
                  <a:pt x="665" y="244"/>
                  <a:pt x="644" y="252"/>
                  <a:pt x="636" y="252"/>
                </a:cubicBezTo>
                <a:cubicBezTo>
                  <a:pt x="619" y="253"/>
                  <a:pt x="623" y="238"/>
                  <a:pt x="615" y="228"/>
                </a:cubicBezTo>
                <a:cubicBezTo>
                  <a:pt x="611" y="223"/>
                  <a:pt x="611" y="224"/>
                  <a:pt x="604" y="228"/>
                </a:cubicBezTo>
                <a:cubicBezTo>
                  <a:pt x="597" y="232"/>
                  <a:pt x="597" y="232"/>
                  <a:pt x="600" y="240"/>
                </a:cubicBezTo>
                <a:cubicBezTo>
                  <a:pt x="604" y="246"/>
                  <a:pt x="608" y="248"/>
                  <a:pt x="611" y="255"/>
                </a:cubicBezTo>
                <a:cubicBezTo>
                  <a:pt x="616" y="264"/>
                  <a:pt x="613" y="264"/>
                  <a:pt x="604" y="268"/>
                </a:cubicBezTo>
                <a:cubicBezTo>
                  <a:pt x="595" y="273"/>
                  <a:pt x="595" y="272"/>
                  <a:pt x="591" y="262"/>
                </a:cubicBezTo>
                <a:cubicBezTo>
                  <a:pt x="588" y="255"/>
                  <a:pt x="581" y="243"/>
                  <a:pt x="582" y="236"/>
                </a:cubicBezTo>
                <a:cubicBezTo>
                  <a:pt x="581" y="236"/>
                  <a:pt x="581" y="235"/>
                  <a:pt x="580" y="235"/>
                </a:cubicBezTo>
                <a:cubicBezTo>
                  <a:pt x="580" y="235"/>
                  <a:pt x="580" y="235"/>
                  <a:pt x="580" y="235"/>
                </a:cubicBezTo>
                <a:cubicBezTo>
                  <a:pt x="580" y="235"/>
                  <a:pt x="580" y="235"/>
                  <a:pt x="580" y="235"/>
                </a:cubicBezTo>
                <a:cubicBezTo>
                  <a:pt x="579" y="233"/>
                  <a:pt x="578" y="230"/>
                  <a:pt x="577" y="227"/>
                </a:cubicBezTo>
                <a:cubicBezTo>
                  <a:pt x="578" y="230"/>
                  <a:pt x="579" y="232"/>
                  <a:pt x="580" y="235"/>
                </a:cubicBezTo>
                <a:close/>
                <a:moveTo>
                  <a:pt x="592" y="579"/>
                </a:moveTo>
                <a:cubicBezTo>
                  <a:pt x="592" y="581"/>
                  <a:pt x="593" y="583"/>
                  <a:pt x="592" y="586"/>
                </a:cubicBezTo>
                <a:cubicBezTo>
                  <a:pt x="592" y="583"/>
                  <a:pt x="591" y="581"/>
                  <a:pt x="592" y="579"/>
                </a:cubicBezTo>
                <a:close/>
                <a:moveTo>
                  <a:pt x="574" y="575"/>
                </a:moveTo>
                <a:cubicBezTo>
                  <a:pt x="573" y="573"/>
                  <a:pt x="575" y="576"/>
                  <a:pt x="574" y="575"/>
                </a:cubicBezTo>
                <a:close/>
                <a:moveTo>
                  <a:pt x="532" y="404"/>
                </a:moveTo>
                <a:cubicBezTo>
                  <a:pt x="537" y="406"/>
                  <a:pt x="535" y="411"/>
                  <a:pt x="532" y="414"/>
                </a:cubicBezTo>
                <a:cubicBezTo>
                  <a:pt x="526" y="411"/>
                  <a:pt x="528" y="407"/>
                  <a:pt x="529" y="401"/>
                </a:cubicBezTo>
                <a:cubicBezTo>
                  <a:pt x="529" y="398"/>
                  <a:pt x="529" y="401"/>
                  <a:pt x="529" y="397"/>
                </a:cubicBezTo>
                <a:cubicBezTo>
                  <a:pt x="529" y="397"/>
                  <a:pt x="529" y="394"/>
                  <a:pt x="529" y="393"/>
                </a:cubicBezTo>
                <a:cubicBezTo>
                  <a:pt x="526" y="397"/>
                  <a:pt x="526" y="402"/>
                  <a:pt x="525" y="392"/>
                </a:cubicBezTo>
                <a:cubicBezTo>
                  <a:pt x="525" y="386"/>
                  <a:pt x="521" y="370"/>
                  <a:pt x="523" y="366"/>
                </a:cubicBezTo>
                <a:cubicBezTo>
                  <a:pt x="526" y="377"/>
                  <a:pt x="535" y="393"/>
                  <a:pt x="532" y="404"/>
                </a:cubicBezTo>
                <a:close/>
                <a:moveTo>
                  <a:pt x="521" y="338"/>
                </a:moveTo>
                <a:cubicBezTo>
                  <a:pt x="521" y="340"/>
                  <a:pt x="522" y="340"/>
                  <a:pt x="522" y="341"/>
                </a:cubicBezTo>
                <a:cubicBezTo>
                  <a:pt x="524" y="341"/>
                  <a:pt x="525" y="343"/>
                  <a:pt x="526" y="340"/>
                </a:cubicBezTo>
                <a:cubicBezTo>
                  <a:pt x="525" y="343"/>
                  <a:pt x="529" y="346"/>
                  <a:pt x="531" y="349"/>
                </a:cubicBezTo>
                <a:cubicBezTo>
                  <a:pt x="529" y="347"/>
                  <a:pt x="527" y="347"/>
                  <a:pt x="524" y="347"/>
                </a:cubicBezTo>
                <a:cubicBezTo>
                  <a:pt x="524" y="348"/>
                  <a:pt x="524" y="349"/>
                  <a:pt x="524" y="349"/>
                </a:cubicBezTo>
                <a:cubicBezTo>
                  <a:pt x="522" y="347"/>
                  <a:pt x="519" y="345"/>
                  <a:pt x="522" y="341"/>
                </a:cubicBezTo>
                <a:cubicBezTo>
                  <a:pt x="521" y="340"/>
                  <a:pt x="521" y="340"/>
                  <a:pt x="521" y="338"/>
                </a:cubicBezTo>
                <a:close/>
                <a:moveTo>
                  <a:pt x="519" y="420"/>
                </a:moveTo>
                <a:cubicBezTo>
                  <a:pt x="522" y="417"/>
                  <a:pt x="524" y="428"/>
                  <a:pt x="516" y="426"/>
                </a:cubicBezTo>
                <a:cubicBezTo>
                  <a:pt x="518" y="424"/>
                  <a:pt x="518" y="422"/>
                  <a:pt x="519" y="420"/>
                </a:cubicBezTo>
                <a:close/>
                <a:moveTo>
                  <a:pt x="505" y="418"/>
                </a:moveTo>
                <a:cubicBezTo>
                  <a:pt x="505" y="406"/>
                  <a:pt x="506" y="389"/>
                  <a:pt x="510" y="379"/>
                </a:cubicBezTo>
                <a:cubicBezTo>
                  <a:pt x="509" y="391"/>
                  <a:pt x="513" y="408"/>
                  <a:pt x="505" y="418"/>
                </a:cubicBezTo>
                <a:close/>
                <a:moveTo>
                  <a:pt x="509" y="359"/>
                </a:moveTo>
                <a:cubicBezTo>
                  <a:pt x="509" y="361"/>
                  <a:pt x="509" y="361"/>
                  <a:pt x="509" y="359"/>
                </a:cubicBezTo>
                <a:close/>
                <a:moveTo>
                  <a:pt x="492" y="396"/>
                </a:moveTo>
                <a:cubicBezTo>
                  <a:pt x="495" y="393"/>
                  <a:pt x="499" y="387"/>
                  <a:pt x="503" y="387"/>
                </a:cubicBezTo>
                <a:cubicBezTo>
                  <a:pt x="506" y="387"/>
                  <a:pt x="504" y="385"/>
                  <a:pt x="505" y="390"/>
                </a:cubicBezTo>
                <a:cubicBezTo>
                  <a:pt x="506" y="395"/>
                  <a:pt x="504" y="402"/>
                  <a:pt x="503" y="407"/>
                </a:cubicBezTo>
                <a:cubicBezTo>
                  <a:pt x="502" y="406"/>
                  <a:pt x="503" y="406"/>
                  <a:pt x="501" y="406"/>
                </a:cubicBezTo>
                <a:cubicBezTo>
                  <a:pt x="503" y="417"/>
                  <a:pt x="486" y="422"/>
                  <a:pt x="481" y="428"/>
                </a:cubicBezTo>
                <a:cubicBezTo>
                  <a:pt x="479" y="430"/>
                  <a:pt x="477" y="434"/>
                  <a:pt x="474" y="434"/>
                </a:cubicBezTo>
                <a:cubicBezTo>
                  <a:pt x="471" y="434"/>
                  <a:pt x="467" y="429"/>
                  <a:pt x="468" y="426"/>
                </a:cubicBezTo>
                <a:cubicBezTo>
                  <a:pt x="476" y="428"/>
                  <a:pt x="488" y="402"/>
                  <a:pt x="492" y="396"/>
                </a:cubicBezTo>
                <a:close/>
                <a:moveTo>
                  <a:pt x="505" y="419"/>
                </a:moveTo>
                <a:cubicBezTo>
                  <a:pt x="506" y="420"/>
                  <a:pt x="505" y="420"/>
                  <a:pt x="504" y="421"/>
                </a:cubicBezTo>
                <a:cubicBezTo>
                  <a:pt x="505" y="420"/>
                  <a:pt x="504" y="419"/>
                  <a:pt x="505" y="419"/>
                </a:cubicBezTo>
                <a:close/>
                <a:moveTo>
                  <a:pt x="393" y="739"/>
                </a:moveTo>
                <a:cubicBezTo>
                  <a:pt x="390" y="742"/>
                  <a:pt x="389" y="734"/>
                  <a:pt x="388" y="731"/>
                </a:cubicBezTo>
                <a:cubicBezTo>
                  <a:pt x="390" y="733"/>
                  <a:pt x="392" y="736"/>
                  <a:pt x="393" y="739"/>
                </a:cubicBezTo>
                <a:close/>
                <a:moveTo>
                  <a:pt x="371" y="713"/>
                </a:moveTo>
                <a:cubicBezTo>
                  <a:pt x="370" y="715"/>
                  <a:pt x="369" y="717"/>
                  <a:pt x="368" y="719"/>
                </a:cubicBezTo>
                <a:cubicBezTo>
                  <a:pt x="366" y="715"/>
                  <a:pt x="368" y="707"/>
                  <a:pt x="371" y="713"/>
                </a:cubicBezTo>
                <a:close/>
                <a:moveTo>
                  <a:pt x="364" y="690"/>
                </a:moveTo>
                <a:cubicBezTo>
                  <a:pt x="373" y="677"/>
                  <a:pt x="371" y="697"/>
                  <a:pt x="364" y="690"/>
                </a:cubicBezTo>
                <a:close/>
                <a:moveTo>
                  <a:pt x="335" y="740"/>
                </a:moveTo>
                <a:cubicBezTo>
                  <a:pt x="337" y="739"/>
                  <a:pt x="342" y="735"/>
                  <a:pt x="344" y="735"/>
                </a:cubicBezTo>
                <a:cubicBezTo>
                  <a:pt x="347" y="734"/>
                  <a:pt x="357" y="738"/>
                  <a:pt x="363" y="738"/>
                </a:cubicBezTo>
                <a:cubicBezTo>
                  <a:pt x="356" y="738"/>
                  <a:pt x="339" y="745"/>
                  <a:pt x="335" y="740"/>
                </a:cubicBezTo>
                <a:close/>
                <a:moveTo>
                  <a:pt x="335" y="751"/>
                </a:moveTo>
                <a:cubicBezTo>
                  <a:pt x="342" y="750"/>
                  <a:pt x="350" y="744"/>
                  <a:pt x="357" y="749"/>
                </a:cubicBezTo>
                <a:cubicBezTo>
                  <a:pt x="360" y="749"/>
                  <a:pt x="363" y="749"/>
                  <a:pt x="364" y="752"/>
                </a:cubicBezTo>
                <a:cubicBezTo>
                  <a:pt x="354" y="752"/>
                  <a:pt x="345" y="751"/>
                  <a:pt x="335" y="751"/>
                </a:cubicBezTo>
                <a:close/>
                <a:moveTo>
                  <a:pt x="362" y="761"/>
                </a:moveTo>
                <a:cubicBezTo>
                  <a:pt x="359" y="762"/>
                  <a:pt x="357" y="764"/>
                  <a:pt x="355" y="766"/>
                </a:cubicBezTo>
                <a:cubicBezTo>
                  <a:pt x="353" y="767"/>
                  <a:pt x="352" y="769"/>
                  <a:pt x="350" y="770"/>
                </a:cubicBezTo>
                <a:cubicBezTo>
                  <a:pt x="350" y="770"/>
                  <a:pt x="350" y="770"/>
                  <a:pt x="350" y="770"/>
                </a:cubicBezTo>
                <a:cubicBezTo>
                  <a:pt x="350" y="770"/>
                  <a:pt x="349" y="770"/>
                  <a:pt x="349" y="770"/>
                </a:cubicBezTo>
                <a:cubicBezTo>
                  <a:pt x="349" y="770"/>
                  <a:pt x="350" y="770"/>
                  <a:pt x="350" y="770"/>
                </a:cubicBezTo>
                <a:cubicBezTo>
                  <a:pt x="350" y="762"/>
                  <a:pt x="360" y="752"/>
                  <a:pt x="362" y="761"/>
                </a:cubicBezTo>
                <a:close/>
                <a:moveTo>
                  <a:pt x="390" y="818"/>
                </a:moveTo>
                <a:cubicBezTo>
                  <a:pt x="391" y="820"/>
                  <a:pt x="392" y="820"/>
                  <a:pt x="389" y="822"/>
                </a:cubicBezTo>
                <a:cubicBezTo>
                  <a:pt x="390" y="821"/>
                  <a:pt x="390" y="819"/>
                  <a:pt x="390" y="818"/>
                </a:cubicBezTo>
                <a:close/>
                <a:moveTo>
                  <a:pt x="397" y="845"/>
                </a:moveTo>
                <a:cubicBezTo>
                  <a:pt x="397" y="844"/>
                  <a:pt x="396" y="843"/>
                  <a:pt x="398" y="844"/>
                </a:cubicBezTo>
                <a:cubicBezTo>
                  <a:pt x="397" y="846"/>
                  <a:pt x="397" y="844"/>
                  <a:pt x="397" y="845"/>
                </a:cubicBezTo>
                <a:close/>
                <a:moveTo>
                  <a:pt x="399" y="842"/>
                </a:moveTo>
                <a:cubicBezTo>
                  <a:pt x="398" y="840"/>
                  <a:pt x="413" y="837"/>
                  <a:pt x="414" y="839"/>
                </a:cubicBezTo>
                <a:cubicBezTo>
                  <a:pt x="413" y="841"/>
                  <a:pt x="402" y="844"/>
                  <a:pt x="399" y="842"/>
                </a:cubicBezTo>
                <a:close/>
                <a:moveTo>
                  <a:pt x="408" y="836"/>
                </a:moveTo>
                <a:cubicBezTo>
                  <a:pt x="410" y="836"/>
                  <a:pt x="410" y="834"/>
                  <a:pt x="412" y="836"/>
                </a:cubicBezTo>
                <a:cubicBezTo>
                  <a:pt x="409" y="839"/>
                  <a:pt x="410" y="836"/>
                  <a:pt x="408" y="836"/>
                </a:cubicBezTo>
                <a:close/>
                <a:moveTo>
                  <a:pt x="382" y="829"/>
                </a:moveTo>
                <a:cubicBezTo>
                  <a:pt x="376" y="831"/>
                  <a:pt x="367" y="831"/>
                  <a:pt x="364" y="831"/>
                </a:cubicBezTo>
                <a:cubicBezTo>
                  <a:pt x="370" y="830"/>
                  <a:pt x="376" y="830"/>
                  <a:pt x="382" y="829"/>
                </a:cubicBezTo>
                <a:cubicBezTo>
                  <a:pt x="386" y="828"/>
                  <a:pt x="388" y="826"/>
                  <a:pt x="382" y="822"/>
                </a:cubicBezTo>
                <a:cubicBezTo>
                  <a:pt x="388" y="822"/>
                  <a:pt x="390" y="826"/>
                  <a:pt x="396" y="824"/>
                </a:cubicBezTo>
                <a:cubicBezTo>
                  <a:pt x="399" y="823"/>
                  <a:pt x="401" y="817"/>
                  <a:pt x="406" y="816"/>
                </a:cubicBezTo>
                <a:cubicBezTo>
                  <a:pt x="405" y="824"/>
                  <a:pt x="408" y="818"/>
                  <a:pt x="412" y="818"/>
                </a:cubicBezTo>
                <a:cubicBezTo>
                  <a:pt x="418" y="819"/>
                  <a:pt x="425" y="821"/>
                  <a:pt x="430" y="822"/>
                </a:cubicBezTo>
                <a:cubicBezTo>
                  <a:pt x="426" y="826"/>
                  <a:pt x="421" y="827"/>
                  <a:pt x="415" y="827"/>
                </a:cubicBezTo>
                <a:cubicBezTo>
                  <a:pt x="404" y="828"/>
                  <a:pt x="393" y="829"/>
                  <a:pt x="382" y="829"/>
                </a:cubicBezTo>
                <a:close/>
                <a:moveTo>
                  <a:pt x="439" y="845"/>
                </a:moveTo>
                <a:cubicBezTo>
                  <a:pt x="436" y="844"/>
                  <a:pt x="429" y="848"/>
                  <a:pt x="428" y="847"/>
                </a:cubicBezTo>
                <a:cubicBezTo>
                  <a:pt x="427" y="845"/>
                  <a:pt x="432" y="841"/>
                  <a:pt x="433" y="840"/>
                </a:cubicBezTo>
                <a:cubicBezTo>
                  <a:pt x="426" y="840"/>
                  <a:pt x="428" y="846"/>
                  <a:pt x="425" y="846"/>
                </a:cubicBezTo>
                <a:cubicBezTo>
                  <a:pt x="422" y="846"/>
                  <a:pt x="414" y="838"/>
                  <a:pt x="419" y="835"/>
                </a:cubicBezTo>
                <a:cubicBezTo>
                  <a:pt x="420" y="835"/>
                  <a:pt x="427" y="839"/>
                  <a:pt x="429" y="839"/>
                </a:cubicBezTo>
                <a:cubicBezTo>
                  <a:pt x="433" y="840"/>
                  <a:pt x="443" y="839"/>
                  <a:pt x="439" y="845"/>
                </a:cubicBezTo>
                <a:close/>
                <a:moveTo>
                  <a:pt x="433" y="819"/>
                </a:moveTo>
                <a:cubicBezTo>
                  <a:pt x="434" y="819"/>
                  <a:pt x="436" y="819"/>
                  <a:pt x="437" y="818"/>
                </a:cubicBezTo>
                <a:cubicBezTo>
                  <a:pt x="435" y="820"/>
                  <a:pt x="436" y="822"/>
                  <a:pt x="433" y="819"/>
                </a:cubicBezTo>
                <a:close/>
                <a:moveTo>
                  <a:pt x="446" y="846"/>
                </a:moveTo>
                <a:cubicBezTo>
                  <a:pt x="444" y="845"/>
                  <a:pt x="440" y="841"/>
                  <a:pt x="439" y="838"/>
                </a:cubicBezTo>
                <a:cubicBezTo>
                  <a:pt x="443" y="840"/>
                  <a:pt x="454" y="845"/>
                  <a:pt x="446" y="846"/>
                </a:cubicBezTo>
                <a:close/>
                <a:moveTo>
                  <a:pt x="459" y="853"/>
                </a:moveTo>
                <a:cubicBezTo>
                  <a:pt x="460" y="851"/>
                  <a:pt x="459" y="850"/>
                  <a:pt x="462" y="849"/>
                </a:cubicBezTo>
                <a:cubicBezTo>
                  <a:pt x="461" y="850"/>
                  <a:pt x="460" y="852"/>
                  <a:pt x="459" y="853"/>
                </a:cubicBezTo>
                <a:close/>
                <a:moveTo>
                  <a:pt x="466" y="846"/>
                </a:moveTo>
                <a:cubicBezTo>
                  <a:pt x="463" y="847"/>
                  <a:pt x="460" y="846"/>
                  <a:pt x="458" y="846"/>
                </a:cubicBezTo>
                <a:cubicBezTo>
                  <a:pt x="460" y="843"/>
                  <a:pt x="469" y="842"/>
                  <a:pt x="466" y="846"/>
                </a:cubicBezTo>
                <a:close/>
                <a:moveTo>
                  <a:pt x="452" y="843"/>
                </a:moveTo>
                <a:cubicBezTo>
                  <a:pt x="441" y="839"/>
                  <a:pt x="467" y="839"/>
                  <a:pt x="453" y="835"/>
                </a:cubicBezTo>
                <a:cubicBezTo>
                  <a:pt x="457" y="835"/>
                  <a:pt x="468" y="834"/>
                  <a:pt x="469" y="838"/>
                </a:cubicBezTo>
                <a:cubicBezTo>
                  <a:pt x="469" y="838"/>
                  <a:pt x="454" y="844"/>
                  <a:pt x="452" y="843"/>
                </a:cubicBezTo>
                <a:close/>
                <a:moveTo>
                  <a:pt x="470" y="830"/>
                </a:moveTo>
                <a:cubicBezTo>
                  <a:pt x="466" y="832"/>
                  <a:pt x="460" y="830"/>
                  <a:pt x="461" y="824"/>
                </a:cubicBezTo>
                <a:cubicBezTo>
                  <a:pt x="459" y="825"/>
                  <a:pt x="458" y="825"/>
                  <a:pt x="457" y="826"/>
                </a:cubicBezTo>
                <a:cubicBezTo>
                  <a:pt x="458" y="821"/>
                  <a:pt x="456" y="823"/>
                  <a:pt x="453" y="822"/>
                </a:cubicBezTo>
                <a:cubicBezTo>
                  <a:pt x="453" y="822"/>
                  <a:pt x="451" y="824"/>
                  <a:pt x="450" y="824"/>
                </a:cubicBezTo>
                <a:cubicBezTo>
                  <a:pt x="447" y="824"/>
                  <a:pt x="442" y="820"/>
                  <a:pt x="439" y="819"/>
                </a:cubicBezTo>
                <a:cubicBezTo>
                  <a:pt x="444" y="818"/>
                  <a:pt x="460" y="817"/>
                  <a:pt x="464" y="819"/>
                </a:cubicBezTo>
                <a:cubicBezTo>
                  <a:pt x="470" y="822"/>
                  <a:pt x="464" y="823"/>
                  <a:pt x="464" y="827"/>
                </a:cubicBezTo>
                <a:cubicBezTo>
                  <a:pt x="464" y="827"/>
                  <a:pt x="466" y="824"/>
                  <a:pt x="466" y="824"/>
                </a:cubicBezTo>
                <a:cubicBezTo>
                  <a:pt x="468" y="828"/>
                  <a:pt x="474" y="826"/>
                  <a:pt x="470" y="830"/>
                </a:cubicBezTo>
                <a:close/>
                <a:moveTo>
                  <a:pt x="478" y="834"/>
                </a:moveTo>
                <a:cubicBezTo>
                  <a:pt x="479" y="833"/>
                  <a:pt x="478" y="832"/>
                  <a:pt x="480" y="832"/>
                </a:cubicBezTo>
                <a:cubicBezTo>
                  <a:pt x="481" y="835"/>
                  <a:pt x="479" y="833"/>
                  <a:pt x="478" y="834"/>
                </a:cubicBezTo>
                <a:close/>
                <a:moveTo>
                  <a:pt x="479" y="839"/>
                </a:moveTo>
                <a:cubicBezTo>
                  <a:pt x="479" y="839"/>
                  <a:pt x="480" y="838"/>
                  <a:pt x="481" y="838"/>
                </a:cubicBezTo>
                <a:cubicBezTo>
                  <a:pt x="480" y="840"/>
                  <a:pt x="480" y="839"/>
                  <a:pt x="479" y="839"/>
                </a:cubicBezTo>
                <a:close/>
                <a:moveTo>
                  <a:pt x="482" y="862"/>
                </a:moveTo>
                <a:cubicBezTo>
                  <a:pt x="481" y="861"/>
                  <a:pt x="482" y="862"/>
                  <a:pt x="482" y="862"/>
                </a:cubicBezTo>
                <a:close/>
                <a:moveTo>
                  <a:pt x="480" y="846"/>
                </a:moveTo>
                <a:cubicBezTo>
                  <a:pt x="479" y="841"/>
                  <a:pt x="483" y="840"/>
                  <a:pt x="487" y="844"/>
                </a:cubicBezTo>
                <a:cubicBezTo>
                  <a:pt x="486" y="846"/>
                  <a:pt x="483" y="847"/>
                  <a:pt x="480" y="846"/>
                </a:cubicBezTo>
                <a:close/>
                <a:moveTo>
                  <a:pt x="495" y="857"/>
                </a:moveTo>
                <a:cubicBezTo>
                  <a:pt x="495" y="857"/>
                  <a:pt x="497" y="854"/>
                  <a:pt x="501" y="854"/>
                </a:cubicBezTo>
                <a:cubicBezTo>
                  <a:pt x="499" y="857"/>
                  <a:pt x="497" y="857"/>
                  <a:pt x="495" y="857"/>
                </a:cubicBezTo>
                <a:close/>
                <a:moveTo>
                  <a:pt x="501" y="860"/>
                </a:moveTo>
                <a:cubicBezTo>
                  <a:pt x="501" y="860"/>
                  <a:pt x="500" y="859"/>
                  <a:pt x="502" y="858"/>
                </a:cubicBezTo>
                <a:cubicBezTo>
                  <a:pt x="503" y="860"/>
                  <a:pt x="501" y="860"/>
                  <a:pt x="501" y="860"/>
                </a:cubicBezTo>
                <a:close/>
                <a:moveTo>
                  <a:pt x="504" y="847"/>
                </a:moveTo>
                <a:cubicBezTo>
                  <a:pt x="501" y="851"/>
                  <a:pt x="498" y="847"/>
                  <a:pt x="498" y="843"/>
                </a:cubicBezTo>
                <a:cubicBezTo>
                  <a:pt x="502" y="841"/>
                  <a:pt x="506" y="843"/>
                  <a:pt x="504" y="847"/>
                </a:cubicBezTo>
                <a:close/>
                <a:moveTo>
                  <a:pt x="524" y="854"/>
                </a:moveTo>
                <a:cubicBezTo>
                  <a:pt x="520" y="850"/>
                  <a:pt x="525" y="848"/>
                  <a:pt x="524" y="854"/>
                </a:cubicBezTo>
                <a:close/>
                <a:moveTo>
                  <a:pt x="529" y="857"/>
                </a:moveTo>
                <a:cubicBezTo>
                  <a:pt x="529" y="856"/>
                  <a:pt x="528" y="856"/>
                  <a:pt x="528" y="854"/>
                </a:cubicBezTo>
                <a:cubicBezTo>
                  <a:pt x="529" y="854"/>
                  <a:pt x="531" y="854"/>
                  <a:pt x="532" y="854"/>
                </a:cubicBezTo>
                <a:cubicBezTo>
                  <a:pt x="532" y="856"/>
                  <a:pt x="531" y="856"/>
                  <a:pt x="529" y="857"/>
                </a:cubicBezTo>
                <a:close/>
                <a:moveTo>
                  <a:pt x="535" y="854"/>
                </a:moveTo>
                <a:cubicBezTo>
                  <a:pt x="536" y="852"/>
                  <a:pt x="535" y="854"/>
                  <a:pt x="535" y="854"/>
                </a:cubicBezTo>
                <a:close/>
                <a:moveTo>
                  <a:pt x="546" y="860"/>
                </a:moveTo>
                <a:cubicBezTo>
                  <a:pt x="545" y="860"/>
                  <a:pt x="544" y="860"/>
                  <a:pt x="543" y="860"/>
                </a:cubicBezTo>
                <a:cubicBezTo>
                  <a:pt x="544" y="857"/>
                  <a:pt x="546" y="856"/>
                  <a:pt x="549" y="857"/>
                </a:cubicBezTo>
                <a:cubicBezTo>
                  <a:pt x="550" y="860"/>
                  <a:pt x="548" y="860"/>
                  <a:pt x="546" y="860"/>
                </a:cubicBezTo>
                <a:close/>
                <a:moveTo>
                  <a:pt x="615" y="850"/>
                </a:moveTo>
                <a:cubicBezTo>
                  <a:pt x="620" y="849"/>
                  <a:pt x="617" y="852"/>
                  <a:pt x="620" y="853"/>
                </a:cubicBezTo>
                <a:cubicBezTo>
                  <a:pt x="623" y="854"/>
                  <a:pt x="626" y="853"/>
                  <a:pt x="629" y="854"/>
                </a:cubicBezTo>
                <a:cubicBezTo>
                  <a:pt x="627" y="854"/>
                  <a:pt x="608" y="855"/>
                  <a:pt x="608" y="854"/>
                </a:cubicBezTo>
                <a:cubicBezTo>
                  <a:pt x="608" y="853"/>
                  <a:pt x="613" y="851"/>
                  <a:pt x="615" y="850"/>
                </a:cubicBezTo>
                <a:close/>
                <a:moveTo>
                  <a:pt x="609" y="845"/>
                </a:moveTo>
                <a:cubicBezTo>
                  <a:pt x="609" y="844"/>
                  <a:pt x="599" y="842"/>
                  <a:pt x="606" y="849"/>
                </a:cubicBezTo>
                <a:cubicBezTo>
                  <a:pt x="604" y="847"/>
                  <a:pt x="602" y="844"/>
                  <a:pt x="601" y="842"/>
                </a:cubicBezTo>
                <a:cubicBezTo>
                  <a:pt x="605" y="840"/>
                  <a:pt x="610" y="841"/>
                  <a:pt x="609" y="845"/>
                </a:cubicBezTo>
                <a:close/>
                <a:moveTo>
                  <a:pt x="595" y="845"/>
                </a:moveTo>
                <a:cubicBezTo>
                  <a:pt x="596" y="846"/>
                  <a:pt x="597" y="846"/>
                  <a:pt x="597" y="847"/>
                </a:cubicBezTo>
                <a:cubicBezTo>
                  <a:pt x="600" y="849"/>
                  <a:pt x="603" y="852"/>
                  <a:pt x="603" y="852"/>
                </a:cubicBezTo>
                <a:cubicBezTo>
                  <a:pt x="603" y="853"/>
                  <a:pt x="594" y="862"/>
                  <a:pt x="592" y="864"/>
                </a:cubicBezTo>
                <a:cubicBezTo>
                  <a:pt x="596" y="860"/>
                  <a:pt x="601" y="852"/>
                  <a:pt x="597" y="847"/>
                </a:cubicBezTo>
                <a:cubicBezTo>
                  <a:pt x="596" y="846"/>
                  <a:pt x="595" y="846"/>
                  <a:pt x="595" y="845"/>
                </a:cubicBezTo>
                <a:cubicBezTo>
                  <a:pt x="593" y="848"/>
                  <a:pt x="582" y="846"/>
                  <a:pt x="578" y="846"/>
                </a:cubicBezTo>
                <a:cubicBezTo>
                  <a:pt x="581" y="842"/>
                  <a:pt x="584" y="845"/>
                  <a:pt x="585" y="844"/>
                </a:cubicBezTo>
                <a:cubicBezTo>
                  <a:pt x="589" y="838"/>
                  <a:pt x="585" y="840"/>
                  <a:pt x="581" y="839"/>
                </a:cubicBezTo>
                <a:cubicBezTo>
                  <a:pt x="581" y="839"/>
                  <a:pt x="574" y="837"/>
                  <a:pt x="576" y="838"/>
                </a:cubicBezTo>
                <a:cubicBezTo>
                  <a:pt x="574" y="837"/>
                  <a:pt x="571" y="836"/>
                  <a:pt x="569" y="837"/>
                </a:cubicBezTo>
                <a:cubicBezTo>
                  <a:pt x="564" y="838"/>
                  <a:pt x="566" y="841"/>
                  <a:pt x="561" y="843"/>
                </a:cubicBezTo>
                <a:cubicBezTo>
                  <a:pt x="565" y="848"/>
                  <a:pt x="569" y="843"/>
                  <a:pt x="573" y="845"/>
                </a:cubicBezTo>
                <a:cubicBezTo>
                  <a:pt x="571" y="847"/>
                  <a:pt x="559" y="845"/>
                  <a:pt x="565" y="849"/>
                </a:cubicBezTo>
                <a:cubicBezTo>
                  <a:pt x="562" y="853"/>
                  <a:pt x="559" y="851"/>
                  <a:pt x="555" y="851"/>
                </a:cubicBezTo>
                <a:cubicBezTo>
                  <a:pt x="553" y="851"/>
                  <a:pt x="550" y="850"/>
                  <a:pt x="550" y="850"/>
                </a:cubicBezTo>
                <a:cubicBezTo>
                  <a:pt x="550" y="850"/>
                  <a:pt x="549" y="852"/>
                  <a:pt x="548" y="852"/>
                </a:cubicBezTo>
                <a:cubicBezTo>
                  <a:pt x="547" y="852"/>
                  <a:pt x="545" y="849"/>
                  <a:pt x="544" y="849"/>
                </a:cubicBezTo>
                <a:cubicBezTo>
                  <a:pt x="543" y="850"/>
                  <a:pt x="538" y="852"/>
                  <a:pt x="537" y="852"/>
                </a:cubicBezTo>
                <a:cubicBezTo>
                  <a:pt x="534" y="851"/>
                  <a:pt x="535" y="848"/>
                  <a:pt x="533" y="847"/>
                </a:cubicBezTo>
                <a:cubicBezTo>
                  <a:pt x="531" y="846"/>
                  <a:pt x="515" y="848"/>
                  <a:pt x="517" y="844"/>
                </a:cubicBezTo>
                <a:cubicBezTo>
                  <a:pt x="516" y="844"/>
                  <a:pt x="515" y="845"/>
                  <a:pt x="514" y="846"/>
                </a:cubicBezTo>
                <a:cubicBezTo>
                  <a:pt x="513" y="849"/>
                  <a:pt x="517" y="848"/>
                  <a:pt x="514" y="851"/>
                </a:cubicBezTo>
                <a:cubicBezTo>
                  <a:pt x="513" y="852"/>
                  <a:pt x="509" y="850"/>
                  <a:pt x="507" y="851"/>
                </a:cubicBezTo>
                <a:cubicBezTo>
                  <a:pt x="503" y="846"/>
                  <a:pt x="508" y="845"/>
                  <a:pt x="512" y="843"/>
                </a:cubicBezTo>
                <a:cubicBezTo>
                  <a:pt x="509" y="841"/>
                  <a:pt x="505" y="841"/>
                  <a:pt x="503" y="840"/>
                </a:cubicBezTo>
                <a:cubicBezTo>
                  <a:pt x="500" y="838"/>
                  <a:pt x="502" y="840"/>
                  <a:pt x="500" y="838"/>
                </a:cubicBezTo>
                <a:cubicBezTo>
                  <a:pt x="498" y="836"/>
                  <a:pt x="499" y="826"/>
                  <a:pt x="498" y="826"/>
                </a:cubicBezTo>
                <a:cubicBezTo>
                  <a:pt x="494" y="825"/>
                  <a:pt x="495" y="830"/>
                  <a:pt x="494" y="830"/>
                </a:cubicBezTo>
                <a:cubicBezTo>
                  <a:pt x="494" y="830"/>
                  <a:pt x="488" y="830"/>
                  <a:pt x="488" y="830"/>
                </a:cubicBezTo>
                <a:cubicBezTo>
                  <a:pt x="482" y="835"/>
                  <a:pt x="491" y="833"/>
                  <a:pt x="494" y="838"/>
                </a:cubicBezTo>
                <a:cubicBezTo>
                  <a:pt x="491" y="837"/>
                  <a:pt x="486" y="840"/>
                  <a:pt x="484" y="839"/>
                </a:cubicBezTo>
                <a:cubicBezTo>
                  <a:pt x="479" y="836"/>
                  <a:pt x="484" y="830"/>
                  <a:pt x="475" y="828"/>
                </a:cubicBezTo>
                <a:cubicBezTo>
                  <a:pt x="479" y="828"/>
                  <a:pt x="483" y="827"/>
                  <a:pt x="487" y="826"/>
                </a:cubicBezTo>
                <a:cubicBezTo>
                  <a:pt x="483" y="825"/>
                  <a:pt x="478" y="827"/>
                  <a:pt x="474" y="825"/>
                </a:cubicBezTo>
                <a:cubicBezTo>
                  <a:pt x="470" y="824"/>
                  <a:pt x="470" y="821"/>
                  <a:pt x="467" y="821"/>
                </a:cubicBezTo>
                <a:cubicBezTo>
                  <a:pt x="472" y="815"/>
                  <a:pt x="483" y="822"/>
                  <a:pt x="488" y="823"/>
                </a:cubicBezTo>
                <a:cubicBezTo>
                  <a:pt x="488" y="823"/>
                  <a:pt x="490" y="825"/>
                  <a:pt x="490" y="825"/>
                </a:cubicBezTo>
                <a:cubicBezTo>
                  <a:pt x="492" y="825"/>
                  <a:pt x="493" y="824"/>
                  <a:pt x="494" y="824"/>
                </a:cubicBezTo>
                <a:cubicBezTo>
                  <a:pt x="498" y="824"/>
                  <a:pt x="502" y="819"/>
                  <a:pt x="502" y="826"/>
                </a:cubicBezTo>
                <a:cubicBezTo>
                  <a:pt x="502" y="826"/>
                  <a:pt x="503" y="826"/>
                  <a:pt x="503" y="826"/>
                </a:cubicBezTo>
                <a:cubicBezTo>
                  <a:pt x="502" y="826"/>
                  <a:pt x="503" y="826"/>
                  <a:pt x="502" y="826"/>
                </a:cubicBezTo>
                <a:cubicBezTo>
                  <a:pt x="502" y="826"/>
                  <a:pt x="502" y="826"/>
                  <a:pt x="502" y="826"/>
                </a:cubicBezTo>
                <a:cubicBezTo>
                  <a:pt x="502" y="826"/>
                  <a:pt x="502" y="827"/>
                  <a:pt x="501" y="827"/>
                </a:cubicBezTo>
                <a:cubicBezTo>
                  <a:pt x="505" y="829"/>
                  <a:pt x="506" y="826"/>
                  <a:pt x="509" y="826"/>
                </a:cubicBezTo>
                <a:cubicBezTo>
                  <a:pt x="515" y="825"/>
                  <a:pt x="520" y="825"/>
                  <a:pt x="526" y="824"/>
                </a:cubicBezTo>
                <a:cubicBezTo>
                  <a:pt x="523" y="819"/>
                  <a:pt x="541" y="820"/>
                  <a:pt x="532" y="824"/>
                </a:cubicBezTo>
                <a:cubicBezTo>
                  <a:pt x="537" y="828"/>
                  <a:pt x="540" y="825"/>
                  <a:pt x="539" y="820"/>
                </a:cubicBezTo>
                <a:cubicBezTo>
                  <a:pt x="542" y="824"/>
                  <a:pt x="545" y="821"/>
                  <a:pt x="547" y="826"/>
                </a:cubicBezTo>
                <a:cubicBezTo>
                  <a:pt x="538" y="824"/>
                  <a:pt x="544" y="831"/>
                  <a:pt x="551" y="831"/>
                </a:cubicBezTo>
                <a:cubicBezTo>
                  <a:pt x="557" y="831"/>
                  <a:pt x="563" y="830"/>
                  <a:pt x="568" y="830"/>
                </a:cubicBezTo>
                <a:cubicBezTo>
                  <a:pt x="567" y="828"/>
                  <a:pt x="564" y="827"/>
                  <a:pt x="561" y="827"/>
                </a:cubicBezTo>
                <a:cubicBezTo>
                  <a:pt x="564" y="823"/>
                  <a:pt x="565" y="827"/>
                  <a:pt x="567" y="827"/>
                </a:cubicBezTo>
                <a:cubicBezTo>
                  <a:pt x="568" y="826"/>
                  <a:pt x="573" y="824"/>
                  <a:pt x="574" y="824"/>
                </a:cubicBezTo>
                <a:cubicBezTo>
                  <a:pt x="575" y="826"/>
                  <a:pt x="569" y="829"/>
                  <a:pt x="572" y="831"/>
                </a:cubicBezTo>
                <a:cubicBezTo>
                  <a:pt x="575" y="834"/>
                  <a:pt x="577" y="829"/>
                  <a:pt x="577" y="827"/>
                </a:cubicBezTo>
                <a:cubicBezTo>
                  <a:pt x="575" y="827"/>
                  <a:pt x="576" y="825"/>
                  <a:pt x="575" y="826"/>
                </a:cubicBezTo>
                <a:cubicBezTo>
                  <a:pt x="576" y="825"/>
                  <a:pt x="577" y="823"/>
                  <a:pt x="577" y="827"/>
                </a:cubicBezTo>
                <a:cubicBezTo>
                  <a:pt x="584" y="828"/>
                  <a:pt x="590" y="840"/>
                  <a:pt x="595" y="845"/>
                </a:cubicBezTo>
                <a:close/>
                <a:moveTo>
                  <a:pt x="551" y="824"/>
                </a:moveTo>
                <a:cubicBezTo>
                  <a:pt x="555" y="823"/>
                  <a:pt x="558" y="826"/>
                  <a:pt x="558" y="830"/>
                </a:cubicBezTo>
                <a:cubicBezTo>
                  <a:pt x="554" y="830"/>
                  <a:pt x="550" y="829"/>
                  <a:pt x="547" y="828"/>
                </a:cubicBezTo>
                <a:cubicBezTo>
                  <a:pt x="551" y="827"/>
                  <a:pt x="550" y="826"/>
                  <a:pt x="551" y="824"/>
                </a:cubicBezTo>
                <a:close/>
                <a:moveTo>
                  <a:pt x="678" y="830"/>
                </a:moveTo>
                <a:cubicBezTo>
                  <a:pt x="676" y="828"/>
                  <a:pt x="675" y="828"/>
                  <a:pt x="672" y="828"/>
                </a:cubicBezTo>
                <a:cubicBezTo>
                  <a:pt x="670" y="823"/>
                  <a:pt x="677" y="827"/>
                  <a:pt x="678" y="830"/>
                </a:cubicBezTo>
                <a:cubicBezTo>
                  <a:pt x="679" y="830"/>
                  <a:pt x="681" y="830"/>
                  <a:pt x="682" y="830"/>
                </a:cubicBezTo>
                <a:cubicBezTo>
                  <a:pt x="680" y="832"/>
                  <a:pt x="680" y="830"/>
                  <a:pt x="678" y="830"/>
                </a:cubicBezTo>
                <a:close/>
                <a:moveTo>
                  <a:pt x="682" y="824"/>
                </a:moveTo>
                <a:cubicBezTo>
                  <a:pt x="678" y="825"/>
                  <a:pt x="675" y="824"/>
                  <a:pt x="672" y="822"/>
                </a:cubicBezTo>
                <a:cubicBezTo>
                  <a:pt x="675" y="822"/>
                  <a:pt x="684" y="820"/>
                  <a:pt x="682" y="824"/>
                </a:cubicBezTo>
                <a:close/>
                <a:moveTo>
                  <a:pt x="657" y="807"/>
                </a:moveTo>
                <a:cubicBezTo>
                  <a:pt x="641" y="807"/>
                  <a:pt x="624" y="806"/>
                  <a:pt x="608" y="806"/>
                </a:cubicBezTo>
                <a:cubicBezTo>
                  <a:pt x="574" y="806"/>
                  <a:pt x="540" y="804"/>
                  <a:pt x="506" y="804"/>
                </a:cubicBezTo>
                <a:cubicBezTo>
                  <a:pt x="489" y="804"/>
                  <a:pt x="473" y="804"/>
                  <a:pt x="456" y="803"/>
                </a:cubicBezTo>
                <a:cubicBezTo>
                  <a:pt x="445" y="803"/>
                  <a:pt x="420" y="807"/>
                  <a:pt x="413" y="800"/>
                </a:cubicBezTo>
                <a:cubicBezTo>
                  <a:pt x="412" y="801"/>
                  <a:pt x="412" y="802"/>
                  <a:pt x="412" y="803"/>
                </a:cubicBezTo>
                <a:cubicBezTo>
                  <a:pt x="412" y="805"/>
                  <a:pt x="411" y="806"/>
                  <a:pt x="409" y="808"/>
                </a:cubicBezTo>
                <a:cubicBezTo>
                  <a:pt x="409" y="805"/>
                  <a:pt x="408" y="803"/>
                  <a:pt x="412" y="803"/>
                </a:cubicBezTo>
                <a:cubicBezTo>
                  <a:pt x="409" y="797"/>
                  <a:pt x="414" y="796"/>
                  <a:pt x="416" y="792"/>
                </a:cubicBezTo>
                <a:cubicBezTo>
                  <a:pt x="419" y="787"/>
                  <a:pt x="419" y="782"/>
                  <a:pt x="421" y="777"/>
                </a:cubicBezTo>
                <a:cubicBezTo>
                  <a:pt x="414" y="779"/>
                  <a:pt x="411" y="773"/>
                  <a:pt x="406" y="781"/>
                </a:cubicBezTo>
                <a:cubicBezTo>
                  <a:pt x="404" y="785"/>
                  <a:pt x="401" y="792"/>
                  <a:pt x="400" y="796"/>
                </a:cubicBezTo>
                <a:cubicBezTo>
                  <a:pt x="399" y="795"/>
                  <a:pt x="398" y="795"/>
                  <a:pt x="397" y="793"/>
                </a:cubicBezTo>
                <a:cubicBezTo>
                  <a:pt x="397" y="795"/>
                  <a:pt x="397" y="797"/>
                  <a:pt x="397" y="799"/>
                </a:cubicBezTo>
                <a:cubicBezTo>
                  <a:pt x="393" y="797"/>
                  <a:pt x="389" y="794"/>
                  <a:pt x="388" y="792"/>
                </a:cubicBezTo>
                <a:cubicBezTo>
                  <a:pt x="389" y="792"/>
                  <a:pt x="391" y="792"/>
                  <a:pt x="392" y="793"/>
                </a:cubicBezTo>
                <a:cubicBezTo>
                  <a:pt x="391" y="791"/>
                  <a:pt x="388" y="789"/>
                  <a:pt x="385" y="788"/>
                </a:cubicBezTo>
                <a:cubicBezTo>
                  <a:pt x="384" y="789"/>
                  <a:pt x="386" y="790"/>
                  <a:pt x="382" y="788"/>
                </a:cubicBezTo>
                <a:cubicBezTo>
                  <a:pt x="383" y="788"/>
                  <a:pt x="384" y="789"/>
                  <a:pt x="385" y="788"/>
                </a:cubicBezTo>
                <a:cubicBezTo>
                  <a:pt x="384" y="787"/>
                  <a:pt x="376" y="780"/>
                  <a:pt x="376" y="780"/>
                </a:cubicBezTo>
                <a:cubicBezTo>
                  <a:pt x="373" y="779"/>
                  <a:pt x="373" y="782"/>
                  <a:pt x="370" y="782"/>
                </a:cubicBezTo>
                <a:cubicBezTo>
                  <a:pt x="367" y="782"/>
                  <a:pt x="366" y="780"/>
                  <a:pt x="362" y="781"/>
                </a:cubicBezTo>
                <a:cubicBezTo>
                  <a:pt x="368" y="785"/>
                  <a:pt x="375" y="784"/>
                  <a:pt x="381" y="788"/>
                </a:cubicBezTo>
                <a:cubicBezTo>
                  <a:pt x="370" y="787"/>
                  <a:pt x="359" y="782"/>
                  <a:pt x="348" y="782"/>
                </a:cubicBezTo>
                <a:cubicBezTo>
                  <a:pt x="351" y="779"/>
                  <a:pt x="352" y="779"/>
                  <a:pt x="355" y="777"/>
                </a:cubicBezTo>
                <a:cubicBezTo>
                  <a:pt x="358" y="775"/>
                  <a:pt x="360" y="775"/>
                  <a:pt x="363" y="772"/>
                </a:cubicBezTo>
                <a:cubicBezTo>
                  <a:pt x="366" y="770"/>
                  <a:pt x="366" y="766"/>
                  <a:pt x="369" y="765"/>
                </a:cubicBezTo>
                <a:cubicBezTo>
                  <a:pt x="372" y="764"/>
                  <a:pt x="374" y="767"/>
                  <a:pt x="377" y="766"/>
                </a:cubicBezTo>
                <a:cubicBezTo>
                  <a:pt x="388" y="764"/>
                  <a:pt x="378" y="762"/>
                  <a:pt x="380" y="758"/>
                </a:cubicBezTo>
                <a:cubicBezTo>
                  <a:pt x="382" y="755"/>
                  <a:pt x="389" y="759"/>
                  <a:pt x="392" y="762"/>
                </a:cubicBezTo>
                <a:cubicBezTo>
                  <a:pt x="395" y="757"/>
                  <a:pt x="388" y="749"/>
                  <a:pt x="390" y="747"/>
                </a:cubicBezTo>
                <a:cubicBezTo>
                  <a:pt x="394" y="744"/>
                  <a:pt x="398" y="754"/>
                  <a:pt x="401" y="751"/>
                </a:cubicBezTo>
                <a:cubicBezTo>
                  <a:pt x="404" y="748"/>
                  <a:pt x="398" y="743"/>
                  <a:pt x="402" y="740"/>
                </a:cubicBezTo>
                <a:cubicBezTo>
                  <a:pt x="405" y="739"/>
                  <a:pt x="408" y="743"/>
                  <a:pt x="412" y="744"/>
                </a:cubicBezTo>
                <a:cubicBezTo>
                  <a:pt x="433" y="749"/>
                  <a:pt x="434" y="737"/>
                  <a:pt x="438" y="719"/>
                </a:cubicBezTo>
                <a:cubicBezTo>
                  <a:pt x="440" y="714"/>
                  <a:pt x="445" y="701"/>
                  <a:pt x="442" y="696"/>
                </a:cubicBezTo>
                <a:cubicBezTo>
                  <a:pt x="439" y="692"/>
                  <a:pt x="434" y="694"/>
                  <a:pt x="432" y="699"/>
                </a:cubicBezTo>
                <a:cubicBezTo>
                  <a:pt x="432" y="696"/>
                  <a:pt x="434" y="693"/>
                  <a:pt x="435" y="690"/>
                </a:cubicBezTo>
                <a:cubicBezTo>
                  <a:pt x="438" y="693"/>
                  <a:pt x="439" y="690"/>
                  <a:pt x="441" y="689"/>
                </a:cubicBezTo>
                <a:cubicBezTo>
                  <a:pt x="440" y="689"/>
                  <a:pt x="440" y="684"/>
                  <a:pt x="441" y="683"/>
                </a:cubicBezTo>
                <a:cubicBezTo>
                  <a:pt x="441" y="682"/>
                  <a:pt x="444" y="682"/>
                  <a:pt x="445" y="681"/>
                </a:cubicBezTo>
                <a:cubicBezTo>
                  <a:pt x="448" y="675"/>
                  <a:pt x="445" y="673"/>
                  <a:pt x="446" y="666"/>
                </a:cubicBezTo>
                <a:cubicBezTo>
                  <a:pt x="448" y="660"/>
                  <a:pt x="453" y="652"/>
                  <a:pt x="456" y="646"/>
                </a:cubicBezTo>
                <a:cubicBezTo>
                  <a:pt x="459" y="641"/>
                  <a:pt x="464" y="635"/>
                  <a:pt x="461" y="631"/>
                </a:cubicBezTo>
                <a:cubicBezTo>
                  <a:pt x="457" y="627"/>
                  <a:pt x="442" y="627"/>
                  <a:pt x="437" y="626"/>
                </a:cubicBezTo>
                <a:cubicBezTo>
                  <a:pt x="429" y="625"/>
                  <a:pt x="422" y="623"/>
                  <a:pt x="415" y="620"/>
                </a:cubicBezTo>
                <a:cubicBezTo>
                  <a:pt x="409" y="618"/>
                  <a:pt x="404" y="614"/>
                  <a:pt x="398" y="614"/>
                </a:cubicBezTo>
                <a:cubicBezTo>
                  <a:pt x="397" y="614"/>
                  <a:pt x="397" y="615"/>
                  <a:pt x="397" y="615"/>
                </a:cubicBezTo>
                <a:cubicBezTo>
                  <a:pt x="398" y="608"/>
                  <a:pt x="398" y="601"/>
                  <a:pt x="401" y="599"/>
                </a:cubicBezTo>
                <a:cubicBezTo>
                  <a:pt x="400" y="598"/>
                  <a:pt x="398" y="597"/>
                  <a:pt x="397" y="595"/>
                </a:cubicBezTo>
                <a:cubicBezTo>
                  <a:pt x="398" y="596"/>
                  <a:pt x="400" y="598"/>
                  <a:pt x="401" y="599"/>
                </a:cubicBezTo>
                <a:cubicBezTo>
                  <a:pt x="401" y="599"/>
                  <a:pt x="401" y="599"/>
                  <a:pt x="401" y="599"/>
                </a:cubicBezTo>
                <a:cubicBezTo>
                  <a:pt x="412" y="608"/>
                  <a:pt x="429" y="610"/>
                  <a:pt x="442" y="614"/>
                </a:cubicBezTo>
                <a:cubicBezTo>
                  <a:pt x="450" y="617"/>
                  <a:pt x="459" y="620"/>
                  <a:pt x="467" y="620"/>
                </a:cubicBezTo>
                <a:cubicBezTo>
                  <a:pt x="478" y="621"/>
                  <a:pt x="479" y="617"/>
                  <a:pt x="485" y="609"/>
                </a:cubicBezTo>
                <a:cubicBezTo>
                  <a:pt x="496" y="592"/>
                  <a:pt x="512" y="579"/>
                  <a:pt x="522" y="561"/>
                </a:cubicBezTo>
                <a:cubicBezTo>
                  <a:pt x="533" y="539"/>
                  <a:pt x="534" y="568"/>
                  <a:pt x="541" y="578"/>
                </a:cubicBezTo>
                <a:cubicBezTo>
                  <a:pt x="541" y="568"/>
                  <a:pt x="535" y="549"/>
                  <a:pt x="531" y="540"/>
                </a:cubicBezTo>
                <a:cubicBezTo>
                  <a:pt x="530" y="540"/>
                  <a:pt x="530" y="540"/>
                  <a:pt x="529" y="541"/>
                </a:cubicBezTo>
                <a:cubicBezTo>
                  <a:pt x="533" y="548"/>
                  <a:pt x="525" y="543"/>
                  <a:pt x="525" y="536"/>
                </a:cubicBezTo>
                <a:cubicBezTo>
                  <a:pt x="525" y="534"/>
                  <a:pt x="527" y="533"/>
                  <a:pt x="526" y="531"/>
                </a:cubicBezTo>
                <a:cubicBezTo>
                  <a:pt x="526" y="529"/>
                  <a:pt x="525" y="526"/>
                  <a:pt x="525" y="524"/>
                </a:cubicBezTo>
                <a:cubicBezTo>
                  <a:pt x="526" y="518"/>
                  <a:pt x="527" y="514"/>
                  <a:pt x="526" y="508"/>
                </a:cubicBezTo>
                <a:cubicBezTo>
                  <a:pt x="524" y="496"/>
                  <a:pt x="527" y="486"/>
                  <a:pt x="527" y="474"/>
                </a:cubicBezTo>
                <a:cubicBezTo>
                  <a:pt x="528" y="460"/>
                  <a:pt x="528" y="445"/>
                  <a:pt x="531" y="431"/>
                </a:cubicBezTo>
                <a:cubicBezTo>
                  <a:pt x="538" y="433"/>
                  <a:pt x="531" y="463"/>
                  <a:pt x="532" y="470"/>
                </a:cubicBezTo>
                <a:cubicBezTo>
                  <a:pt x="534" y="479"/>
                  <a:pt x="543" y="479"/>
                  <a:pt x="541" y="490"/>
                </a:cubicBezTo>
                <a:cubicBezTo>
                  <a:pt x="539" y="500"/>
                  <a:pt x="530" y="502"/>
                  <a:pt x="528" y="508"/>
                </a:cubicBezTo>
                <a:cubicBezTo>
                  <a:pt x="524" y="516"/>
                  <a:pt x="530" y="530"/>
                  <a:pt x="531" y="538"/>
                </a:cubicBezTo>
                <a:cubicBezTo>
                  <a:pt x="533" y="532"/>
                  <a:pt x="530" y="519"/>
                  <a:pt x="535" y="515"/>
                </a:cubicBezTo>
                <a:cubicBezTo>
                  <a:pt x="538" y="527"/>
                  <a:pt x="542" y="537"/>
                  <a:pt x="544" y="549"/>
                </a:cubicBezTo>
                <a:cubicBezTo>
                  <a:pt x="544" y="551"/>
                  <a:pt x="550" y="580"/>
                  <a:pt x="555" y="576"/>
                </a:cubicBezTo>
                <a:cubicBezTo>
                  <a:pt x="556" y="575"/>
                  <a:pt x="548" y="547"/>
                  <a:pt x="547" y="545"/>
                </a:cubicBezTo>
                <a:cubicBezTo>
                  <a:pt x="543" y="532"/>
                  <a:pt x="541" y="521"/>
                  <a:pt x="541" y="508"/>
                </a:cubicBezTo>
                <a:cubicBezTo>
                  <a:pt x="540" y="501"/>
                  <a:pt x="539" y="501"/>
                  <a:pt x="543" y="494"/>
                </a:cubicBezTo>
                <a:cubicBezTo>
                  <a:pt x="544" y="492"/>
                  <a:pt x="546" y="490"/>
                  <a:pt x="547" y="488"/>
                </a:cubicBezTo>
                <a:cubicBezTo>
                  <a:pt x="549" y="484"/>
                  <a:pt x="547" y="479"/>
                  <a:pt x="544" y="476"/>
                </a:cubicBezTo>
                <a:cubicBezTo>
                  <a:pt x="538" y="470"/>
                  <a:pt x="536" y="472"/>
                  <a:pt x="535" y="462"/>
                </a:cubicBezTo>
                <a:cubicBezTo>
                  <a:pt x="535" y="454"/>
                  <a:pt x="538" y="442"/>
                  <a:pt x="535" y="433"/>
                </a:cubicBezTo>
                <a:cubicBezTo>
                  <a:pt x="548" y="436"/>
                  <a:pt x="562" y="437"/>
                  <a:pt x="562" y="453"/>
                </a:cubicBezTo>
                <a:cubicBezTo>
                  <a:pt x="563" y="466"/>
                  <a:pt x="560" y="483"/>
                  <a:pt x="565" y="494"/>
                </a:cubicBezTo>
                <a:cubicBezTo>
                  <a:pt x="568" y="502"/>
                  <a:pt x="571" y="502"/>
                  <a:pt x="566" y="508"/>
                </a:cubicBezTo>
                <a:cubicBezTo>
                  <a:pt x="565" y="510"/>
                  <a:pt x="561" y="514"/>
                  <a:pt x="559" y="515"/>
                </a:cubicBezTo>
                <a:cubicBezTo>
                  <a:pt x="558" y="515"/>
                  <a:pt x="555" y="514"/>
                  <a:pt x="553" y="515"/>
                </a:cubicBezTo>
                <a:cubicBezTo>
                  <a:pt x="545" y="521"/>
                  <a:pt x="551" y="535"/>
                  <a:pt x="552" y="542"/>
                </a:cubicBezTo>
                <a:cubicBezTo>
                  <a:pt x="553" y="550"/>
                  <a:pt x="552" y="560"/>
                  <a:pt x="555" y="569"/>
                </a:cubicBezTo>
                <a:cubicBezTo>
                  <a:pt x="559" y="568"/>
                  <a:pt x="564" y="594"/>
                  <a:pt x="564" y="599"/>
                </a:cubicBezTo>
                <a:cubicBezTo>
                  <a:pt x="562" y="596"/>
                  <a:pt x="560" y="596"/>
                  <a:pt x="558" y="595"/>
                </a:cubicBezTo>
                <a:cubicBezTo>
                  <a:pt x="558" y="602"/>
                  <a:pt x="564" y="611"/>
                  <a:pt x="563" y="618"/>
                </a:cubicBezTo>
                <a:cubicBezTo>
                  <a:pt x="568" y="620"/>
                  <a:pt x="568" y="622"/>
                  <a:pt x="571" y="626"/>
                </a:cubicBezTo>
                <a:cubicBezTo>
                  <a:pt x="573" y="631"/>
                  <a:pt x="577" y="637"/>
                  <a:pt x="580" y="642"/>
                </a:cubicBezTo>
                <a:cubicBezTo>
                  <a:pt x="587" y="653"/>
                  <a:pt x="595" y="663"/>
                  <a:pt x="603" y="673"/>
                </a:cubicBezTo>
                <a:cubicBezTo>
                  <a:pt x="609" y="681"/>
                  <a:pt x="616" y="693"/>
                  <a:pt x="623" y="700"/>
                </a:cubicBezTo>
                <a:cubicBezTo>
                  <a:pt x="627" y="703"/>
                  <a:pt x="629" y="705"/>
                  <a:pt x="633" y="710"/>
                </a:cubicBezTo>
                <a:cubicBezTo>
                  <a:pt x="636" y="715"/>
                  <a:pt x="640" y="722"/>
                  <a:pt x="645" y="725"/>
                </a:cubicBezTo>
                <a:cubicBezTo>
                  <a:pt x="645" y="724"/>
                  <a:pt x="645" y="723"/>
                  <a:pt x="645" y="723"/>
                </a:cubicBezTo>
                <a:cubicBezTo>
                  <a:pt x="647" y="729"/>
                  <a:pt x="653" y="737"/>
                  <a:pt x="654" y="739"/>
                </a:cubicBezTo>
                <a:cubicBezTo>
                  <a:pt x="654" y="737"/>
                  <a:pt x="654" y="735"/>
                  <a:pt x="657" y="734"/>
                </a:cubicBezTo>
                <a:cubicBezTo>
                  <a:pt x="659" y="737"/>
                  <a:pt x="668" y="736"/>
                  <a:pt x="674" y="734"/>
                </a:cubicBezTo>
                <a:cubicBezTo>
                  <a:pt x="674" y="736"/>
                  <a:pt x="675" y="738"/>
                  <a:pt x="675" y="740"/>
                </a:cubicBezTo>
                <a:cubicBezTo>
                  <a:pt x="675" y="752"/>
                  <a:pt x="669" y="759"/>
                  <a:pt x="675" y="770"/>
                </a:cubicBezTo>
                <a:cubicBezTo>
                  <a:pt x="679" y="777"/>
                  <a:pt x="686" y="782"/>
                  <a:pt x="691" y="789"/>
                </a:cubicBezTo>
                <a:cubicBezTo>
                  <a:pt x="693" y="791"/>
                  <a:pt x="708" y="805"/>
                  <a:pt x="707" y="806"/>
                </a:cubicBezTo>
                <a:cubicBezTo>
                  <a:pt x="706" y="811"/>
                  <a:pt x="663" y="807"/>
                  <a:pt x="657" y="807"/>
                </a:cubicBezTo>
                <a:close/>
                <a:moveTo>
                  <a:pt x="413" y="701"/>
                </a:moveTo>
                <a:cubicBezTo>
                  <a:pt x="412" y="705"/>
                  <a:pt x="412" y="708"/>
                  <a:pt x="412" y="712"/>
                </a:cubicBezTo>
                <a:cubicBezTo>
                  <a:pt x="409" y="708"/>
                  <a:pt x="411" y="705"/>
                  <a:pt x="413" y="701"/>
                </a:cubicBezTo>
                <a:close/>
                <a:moveTo>
                  <a:pt x="422" y="720"/>
                </a:moveTo>
                <a:cubicBezTo>
                  <a:pt x="422" y="721"/>
                  <a:pt x="422" y="723"/>
                  <a:pt x="422" y="724"/>
                </a:cubicBezTo>
                <a:cubicBezTo>
                  <a:pt x="419" y="722"/>
                  <a:pt x="421" y="722"/>
                  <a:pt x="422" y="720"/>
                </a:cubicBezTo>
                <a:close/>
                <a:moveTo>
                  <a:pt x="426" y="676"/>
                </a:moveTo>
                <a:cubicBezTo>
                  <a:pt x="429" y="674"/>
                  <a:pt x="429" y="672"/>
                  <a:pt x="431" y="670"/>
                </a:cubicBezTo>
                <a:cubicBezTo>
                  <a:pt x="431" y="672"/>
                  <a:pt x="429" y="675"/>
                  <a:pt x="427" y="677"/>
                </a:cubicBezTo>
                <a:cubicBezTo>
                  <a:pt x="427" y="677"/>
                  <a:pt x="427" y="676"/>
                  <a:pt x="426" y="676"/>
                </a:cubicBezTo>
                <a:close/>
                <a:moveTo>
                  <a:pt x="435" y="667"/>
                </a:moveTo>
                <a:cubicBezTo>
                  <a:pt x="437" y="663"/>
                  <a:pt x="439" y="658"/>
                  <a:pt x="441" y="653"/>
                </a:cubicBezTo>
                <a:cubicBezTo>
                  <a:pt x="443" y="658"/>
                  <a:pt x="438" y="665"/>
                  <a:pt x="435" y="667"/>
                </a:cubicBezTo>
                <a:close/>
                <a:moveTo>
                  <a:pt x="438" y="681"/>
                </a:moveTo>
                <a:cubicBezTo>
                  <a:pt x="439" y="679"/>
                  <a:pt x="440" y="677"/>
                  <a:pt x="441" y="676"/>
                </a:cubicBezTo>
                <a:cubicBezTo>
                  <a:pt x="442" y="679"/>
                  <a:pt x="441" y="680"/>
                  <a:pt x="438" y="681"/>
                </a:cubicBezTo>
                <a:close/>
                <a:moveTo>
                  <a:pt x="608" y="571"/>
                </a:moveTo>
                <a:cubicBezTo>
                  <a:pt x="607" y="570"/>
                  <a:pt x="607" y="570"/>
                  <a:pt x="608" y="571"/>
                </a:cubicBezTo>
                <a:close/>
                <a:moveTo>
                  <a:pt x="705" y="731"/>
                </a:moveTo>
                <a:cubicBezTo>
                  <a:pt x="703" y="729"/>
                  <a:pt x="700" y="731"/>
                  <a:pt x="697" y="729"/>
                </a:cubicBezTo>
                <a:cubicBezTo>
                  <a:pt x="694" y="727"/>
                  <a:pt x="692" y="723"/>
                  <a:pt x="691" y="720"/>
                </a:cubicBezTo>
                <a:cubicBezTo>
                  <a:pt x="689" y="718"/>
                  <a:pt x="685" y="719"/>
                  <a:pt x="686" y="716"/>
                </a:cubicBezTo>
                <a:cubicBezTo>
                  <a:pt x="688" y="711"/>
                  <a:pt x="693" y="716"/>
                  <a:pt x="694" y="717"/>
                </a:cubicBezTo>
                <a:cubicBezTo>
                  <a:pt x="700" y="719"/>
                  <a:pt x="718" y="727"/>
                  <a:pt x="717" y="734"/>
                </a:cubicBezTo>
                <a:cubicBezTo>
                  <a:pt x="712" y="740"/>
                  <a:pt x="709" y="733"/>
                  <a:pt x="705" y="731"/>
                </a:cubicBezTo>
                <a:close/>
                <a:moveTo>
                  <a:pt x="809" y="710"/>
                </a:moveTo>
                <a:cubicBezTo>
                  <a:pt x="801" y="705"/>
                  <a:pt x="822" y="701"/>
                  <a:pt x="827" y="699"/>
                </a:cubicBezTo>
                <a:cubicBezTo>
                  <a:pt x="838" y="693"/>
                  <a:pt x="839" y="680"/>
                  <a:pt x="847" y="694"/>
                </a:cubicBezTo>
                <a:cubicBezTo>
                  <a:pt x="852" y="705"/>
                  <a:pt x="854" y="707"/>
                  <a:pt x="844" y="715"/>
                </a:cubicBezTo>
                <a:cubicBezTo>
                  <a:pt x="840" y="719"/>
                  <a:pt x="824" y="731"/>
                  <a:pt x="820" y="722"/>
                </a:cubicBezTo>
                <a:cubicBezTo>
                  <a:pt x="824" y="722"/>
                  <a:pt x="827" y="719"/>
                  <a:pt x="828" y="716"/>
                </a:cubicBezTo>
                <a:cubicBezTo>
                  <a:pt x="826" y="716"/>
                  <a:pt x="824" y="716"/>
                  <a:pt x="823" y="716"/>
                </a:cubicBezTo>
                <a:cubicBezTo>
                  <a:pt x="824" y="713"/>
                  <a:pt x="828" y="713"/>
                  <a:pt x="831" y="712"/>
                </a:cubicBezTo>
                <a:cubicBezTo>
                  <a:pt x="826" y="711"/>
                  <a:pt x="824" y="705"/>
                  <a:pt x="819" y="705"/>
                </a:cubicBezTo>
                <a:cubicBezTo>
                  <a:pt x="814" y="706"/>
                  <a:pt x="820" y="712"/>
                  <a:pt x="809" y="710"/>
                </a:cubicBezTo>
                <a:close/>
                <a:moveTo>
                  <a:pt x="850" y="844"/>
                </a:moveTo>
                <a:cubicBezTo>
                  <a:pt x="849" y="847"/>
                  <a:pt x="845" y="845"/>
                  <a:pt x="843" y="843"/>
                </a:cubicBezTo>
                <a:cubicBezTo>
                  <a:pt x="845" y="841"/>
                  <a:pt x="848" y="842"/>
                  <a:pt x="850" y="844"/>
                </a:cubicBezTo>
                <a:close/>
                <a:moveTo>
                  <a:pt x="828" y="861"/>
                </a:moveTo>
                <a:cubicBezTo>
                  <a:pt x="823" y="859"/>
                  <a:pt x="818" y="862"/>
                  <a:pt x="813" y="862"/>
                </a:cubicBezTo>
                <a:cubicBezTo>
                  <a:pt x="816" y="858"/>
                  <a:pt x="832" y="855"/>
                  <a:pt x="828" y="861"/>
                </a:cubicBezTo>
                <a:close/>
                <a:moveTo>
                  <a:pt x="887" y="858"/>
                </a:moveTo>
                <a:cubicBezTo>
                  <a:pt x="886" y="857"/>
                  <a:pt x="888" y="858"/>
                  <a:pt x="887" y="858"/>
                </a:cubicBezTo>
                <a:close/>
                <a:moveTo>
                  <a:pt x="886" y="853"/>
                </a:moveTo>
                <a:cubicBezTo>
                  <a:pt x="879" y="856"/>
                  <a:pt x="870" y="851"/>
                  <a:pt x="865" y="857"/>
                </a:cubicBezTo>
                <a:cubicBezTo>
                  <a:pt x="868" y="856"/>
                  <a:pt x="886" y="855"/>
                  <a:pt x="882" y="860"/>
                </a:cubicBezTo>
                <a:cubicBezTo>
                  <a:pt x="881" y="863"/>
                  <a:pt x="867" y="861"/>
                  <a:pt x="862" y="861"/>
                </a:cubicBezTo>
                <a:cubicBezTo>
                  <a:pt x="859" y="860"/>
                  <a:pt x="858" y="854"/>
                  <a:pt x="856" y="860"/>
                </a:cubicBezTo>
                <a:cubicBezTo>
                  <a:pt x="856" y="862"/>
                  <a:pt x="864" y="860"/>
                  <a:pt x="860" y="864"/>
                </a:cubicBezTo>
                <a:cubicBezTo>
                  <a:pt x="860" y="864"/>
                  <a:pt x="852" y="865"/>
                  <a:pt x="851" y="865"/>
                </a:cubicBezTo>
                <a:cubicBezTo>
                  <a:pt x="850" y="865"/>
                  <a:pt x="847" y="863"/>
                  <a:pt x="846" y="864"/>
                </a:cubicBezTo>
                <a:cubicBezTo>
                  <a:pt x="845" y="864"/>
                  <a:pt x="842" y="865"/>
                  <a:pt x="841" y="865"/>
                </a:cubicBezTo>
                <a:cubicBezTo>
                  <a:pt x="828" y="865"/>
                  <a:pt x="840" y="865"/>
                  <a:pt x="838" y="857"/>
                </a:cubicBezTo>
                <a:cubicBezTo>
                  <a:pt x="842" y="861"/>
                  <a:pt x="855" y="858"/>
                  <a:pt x="850" y="850"/>
                </a:cubicBezTo>
                <a:cubicBezTo>
                  <a:pt x="854" y="850"/>
                  <a:pt x="860" y="850"/>
                  <a:pt x="856" y="847"/>
                </a:cubicBezTo>
                <a:cubicBezTo>
                  <a:pt x="860" y="842"/>
                  <a:pt x="863" y="849"/>
                  <a:pt x="868" y="847"/>
                </a:cubicBezTo>
                <a:cubicBezTo>
                  <a:pt x="861" y="848"/>
                  <a:pt x="866" y="855"/>
                  <a:pt x="870" y="852"/>
                </a:cubicBezTo>
                <a:cubicBezTo>
                  <a:pt x="860" y="849"/>
                  <a:pt x="879" y="848"/>
                  <a:pt x="880" y="846"/>
                </a:cubicBezTo>
                <a:cubicBezTo>
                  <a:pt x="880" y="846"/>
                  <a:pt x="879" y="845"/>
                  <a:pt x="879" y="845"/>
                </a:cubicBezTo>
                <a:cubicBezTo>
                  <a:pt x="883" y="843"/>
                  <a:pt x="880" y="839"/>
                  <a:pt x="876" y="839"/>
                </a:cubicBezTo>
                <a:cubicBezTo>
                  <a:pt x="879" y="838"/>
                  <a:pt x="883" y="836"/>
                  <a:pt x="886" y="836"/>
                </a:cubicBezTo>
                <a:cubicBezTo>
                  <a:pt x="883" y="839"/>
                  <a:pt x="883" y="841"/>
                  <a:pt x="888" y="842"/>
                </a:cubicBezTo>
                <a:cubicBezTo>
                  <a:pt x="883" y="845"/>
                  <a:pt x="880" y="849"/>
                  <a:pt x="886" y="853"/>
                </a:cubicBezTo>
                <a:cubicBezTo>
                  <a:pt x="886" y="853"/>
                  <a:pt x="890" y="852"/>
                  <a:pt x="889" y="852"/>
                </a:cubicBezTo>
                <a:cubicBezTo>
                  <a:pt x="889" y="852"/>
                  <a:pt x="891" y="853"/>
                  <a:pt x="891" y="853"/>
                </a:cubicBezTo>
                <a:cubicBezTo>
                  <a:pt x="891" y="853"/>
                  <a:pt x="890" y="853"/>
                  <a:pt x="889" y="853"/>
                </a:cubicBezTo>
                <a:cubicBezTo>
                  <a:pt x="892" y="856"/>
                  <a:pt x="891" y="860"/>
                  <a:pt x="893" y="862"/>
                </a:cubicBezTo>
                <a:cubicBezTo>
                  <a:pt x="887" y="862"/>
                  <a:pt x="888" y="857"/>
                  <a:pt x="886" y="853"/>
                </a:cubicBezTo>
                <a:close/>
                <a:moveTo>
                  <a:pt x="855" y="686"/>
                </a:moveTo>
                <a:cubicBezTo>
                  <a:pt x="855" y="686"/>
                  <a:pt x="855" y="686"/>
                  <a:pt x="855" y="685"/>
                </a:cubicBezTo>
                <a:cubicBezTo>
                  <a:pt x="857" y="688"/>
                  <a:pt x="858" y="691"/>
                  <a:pt x="860" y="693"/>
                </a:cubicBezTo>
                <a:cubicBezTo>
                  <a:pt x="854" y="694"/>
                  <a:pt x="857" y="689"/>
                  <a:pt x="855" y="686"/>
                </a:cubicBezTo>
                <a:close/>
                <a:moveTo>
                  <a:pt x="873" y="782"/>
                </a:moveTo>
                <a:cubicBezTo>
                  <a:pt x="879" y="786"/>
                  <a:pt x="866" y="788"/>
                  <a:pt x="873" y="782"/>
                </a:cubicBezTo>
                <a:close/>
                <a:moveTo>
                  <a:pt x="878" y="832"/>
                </a:moveTo>
                <a:cubicBezTo>
                  <a:pt x="876" y="836"/>
                  <a:pt x="874" y="836"/>
                  <a:pt x="873" y="832"/>
                </a:cubicBezTo>
                <a:cubicBezTo>
                  <a:pt x="875" y="830"/>
                  <a:pt x="876" y="831"/>
                  <a:pt x="878" y="832"/>
                </a:cubicBezTo>
                <a:close/>
                <a:moveTo>
                  <a:pt x="868" y="723"/>
                </a:moveTo>
                <a:cubicBezTo>
                  <a:pt x="868" y="722"/>
                  <a:pt x="870" y="720"/>
                  <a:pt x="870" y="719"/>
                </a:cubicBezTo>
                <a:cubicBezTo>
                  <a:pt x="877" y="725"/>
                  <a:pt x="876" y="740"/>
                  <a:pt x="874" y="747"/>
                </a:cubicBezTo>
                <a:cubicBezTo>
                  <a:pt x="867" y="744"/>
                  <a:pt x="868" y="729"/>
                  <a:pt x="868" y="723"/>
                </a:cubicBezTo>
                <a:close/>
                <a:moveTo>
                  <a:pt x="895" y="862"/>
                </a:moveTo>
                <a:cubicBezTo>
                  <a:pt x="896" y="861"/>
                  <a:pt x="896" y="860"/>
                  <a:pt x="897" y="861"/>
                </a:cubicBezTo>
                <a:cubicBezTo>
                  <a:pt x="897" y="863"/>
                  <a:pt x="896" y="861"/>
                  <a:pt x="895" y="862"/>
                </a:cubicBezTo>
                <a:close/>
                <a:moveTo>
                  <a:pt x="895" y="859"/>
                </a:moveTo>
                <a:cubicBezTo>
                  <a:pt x="894" y="858"/>
                  <a:pt x="896" y="861"/>
                  <a:pt x="895" y="859"/>
                </a:cubicBezTo>
                <a:close/>
                <a:moveTo>
                  <a:pt x="952" y="859"/>
                </a:moveTo>
                <a:cubicBezTo>
                  <a:pt x="950" y="858"/>
                  <a:pt x="940" y="864"/>
                  <a:pt x="941" y="857"/>
                </a:cubicBezTo>
                <a:cubicBezTo>
                  <a:pt x="939" y="855"/>
                  <a:pt x="937" y="855"/>
                  <a:pt x="935" y="858"/>
                </a:cubicBezTo>
                <a:cubicBezTo>
                  <a:pt x="937" y="861"/>
                  <a:pt x="935" y="863"/>
                  <a:pt x="932" y="867"/>
                </a:cubicBezTo>
                <a:cubicBezTo>
                  <a:pt x="929" y="861"/>
                  <a:pt x="936" y="855"/>
                  <a:pt x="929" y="854"/>
                </a:cubicBezTo>
                <a:cubicBezTo>
                  <a:pt x="930" y="855"/>
                  <a:pt x="920" y="859"/>
                  <a:pt x="919" y="860"/>
                </a:cubicBezTo>
                <a:cubicBezTo>
                  <a:pt x="919" y="861"/>
                  <a:pt x="920" y="861"/>
                  <a:pt x="921" y="862"/>
                </a:cubicBezTo>
                <a:cubicBezTo>
                  <a:pt x="917" y="863"/>
                  <a:pt x="915" y="859"/>
                  <a:pt x="918" y="856"/>
                </a:cubicBezTo>
                <a:cubicBezTo>
                  <a:pt x="920" y="853"/>
                  <a:pt x="922" y="856"/>
                  <a:pt x="924" y="855"/>
                </a:cubicBezTo>
                <a:cubicBezTo>
                  <a:pt x="927" y="855"/>
                  <a:pt x="928" y="853"/>
                  <a:pt x="931" y="853"/>
                </a:cubicBezTo>
                <a:cubicBezTo>
                  <a:pt x="927" y="851"/>
                  <a:pt x="923" y="849"/>
                  <a:pt x="927" y="846"/>
                </a:cubicBezTo>
                <a:cubicBezTo>
                  <a:pt x="923" y="846"/>
                  <a:pt x="923" y="843"/>
                  <a:pt x="920" y="841"/>
                </a:cubicBezTo>
                <a:cubicBezTo>
                  <a:pt x="920" y="841"/>
                  <a:pt x="920" y="841"/>
                  <a:pt x="919" y="841"/>
                </a:cubicBezTo>
                <a:cubicBezTo>
                  <a:pt x="918" y="846"/>
                  <a:pt x="921" y="848"/>
                  <a:pt x="925" y="847"/>
                </a:cubicBezTo>
                <a:cubicBezTo>
                  <a:pt x="924" y="847"/>
                  <a:pt x="916" y="860"/>
                  <a:pt x="921" y="850"/>
                </a:cubicBezTo>
                <a:cubicBezTo>
                  <a:pt x="917" y="850"/>
                  <a:pt x="917" y="851"/>
                  <a:pt x="918" y="854"/>
                </a:cubicBezTo>
                <a:cubicBezTo>
                  <a:pt x="914" y="853"/>
                  <a:pt x="913" y="854"/>
                  <a:pt x="913" y="857"/>
                </a:cubicBezTo>
                <a:cubicBezTo>
                  <a:pt x="908" y="857"/>
                  <a:pt x="909" y="853"/>
                  <a:pt x="913" y="851"/>
                </a:cubicBezTo>
                <a:cubicBezTo>
                  <a:pt x="906" y="851"/>
                  <a:pt x="900" y="855"/>
                  <a:pt x="894" y="857"/>
                </a:cubicBezTo>
                <a:cubicBezTo>
                  <a:pt x="895" y="853"/>
                  <a:pt x="898" y="856"/>
                  <a:pt x="900" y="853"/>
                </a:cubicBezTo>
                <a:cubicBezTo>
                  <a:pt x="902" y="849"/>
                  <a:pt x="897" y="851"/>
                  <a:pt x="895" y="852"/>
                </a:cubicBezTo>
                <a:cubicBezTo>
                  <a:pt x="898" y="851"/>
                  <a:pt x="899" y="849"/>
                  <a:pt x="900" y="847"/>
                </a:cubicBezTo>
                <a:cubicBezTo>
                  <a:pt x="896" y="846"/>
                  <a:pt x="888" y="852"/>
                  <a:pt x="889" y="844"/>
                </a:cubicBezTo>
                <a:cubicBezTo>
                  <a:pt x="890" y="837"/>
                  <a:pt x="894" y="842"/>
                  <a:pt x="898" y="840"/>
                </a:cubicBezTo>
                <a:cubicBezTo>
                  <a:pt x="902" y="837"/>
                  <a:pt x="900" y="837"/>
                  <a:pt x="901" y="834"/>
                </a:cubicBezTo>
                <a:cubicBezTo>
                  <a:pt x="903" y="831"/>
                  <a:pt x="906" y="824"/>
                  <a:pt x="911" y="830"/>
                </a:cubicBezTo>
                <a:cubicBezTo>
                  <a:pt x="908" y="830"/>
                  <a:pt x="905" y="831"/>
                  <a:pt x="904" y="834"/>
                </a:cubicBezTo>
                <a:cubicBezTo>
                  <a:pt x="907" y="832"/>
                  <a:pt x="909" y="832"/>
                  <a:pt x="911" y="835"/>
                </a:cubicBezTo>
                <a:cubicBezTo>
                  <a:pt x="901" y="834"/>
                  <a:pt x="907" y="843"/>
                  <a:pt x="908" y="843"/>
                </a:cubicBezTo>
                <a:cubicBezTo>
                  <a:pt x="911" y="844"/>
                  <a:pt x="913" y="833"/>
                  <a:pt x="914" y="842"/>
                </a:cubicBezTo>
                <a:cubicBezTo>
                  <a:pt x="916" y="841"/>
                  <a:pt x="918" y="841"/>
                  <a:pt x="919" y="841"/>
                </a:cubicBezTo>
                <a:cubicBezTo>
                  <a:pt x="919" y="841"/>
                  <a:pt x="919" y="841"/>
                  <a:pt x="919" y="841"/>
                </a:cubicBezTo>
                <a:cubicBezTo>
                  <a:pt x="920" y="841"/>
                  <a:pt x="920" y="841"/>
                  <a:pt x="920" y="841"/>
                </a:cubicBezTo>
                <a:cubicBezTo>
                  <a:pt x="921" y="841"/>
                  <a:pt x="921" y="841"/>
                  <a:pt x="922" y="841"/>
                </a:cubicBezTo>
                <a:cubicBezTo>
                  <a:pt x="922" y="840"/>
                  <a:pt x="922" y="839"/>
                  <a:pt x="922" y="838"/>
                </a:cubicBezTo>
                <a:cubicBezTo>
                  <a:pt x="926" y="840"/>
                  <a:pt x="936" y="842"/>
                  <a:pt x="939" y="842"/>
                </a:cubicBezTo>
                <a:cubicBezTo>
                  <a:pt x="943" y="842"/>
                  <a:pt x="944" y="843"/>
                  <a:pt x="946" y="838"/>
                </a:cubicBezTo>
                <a:cubicBezTo>
                  <a:pt x="946" y="840"/>
                  <a:pt x="947" y="841"/>
                  <a:pt x="948" y="842"/>
                </a:cubicBezTo>
                <a:cubicBezTo>
                  <a:pt x="951" y="839"/>
                  <a:pt x="955" y="838"/>
                  <a:pt x="959" y="841"/>
                </a:cubicBezTo>
                <a:cubicBezTo>
                  <a:pt x="955" y="843"/>
                  <a:pt x="951" y="842"/>
                  <a:pt x="948" y="842"/>
                </a:cubicBezTo>
                <a:cubicBezTo>
                  <a:pt x="949" y="845"/>
                  <a:pt x="949" y="843"/>
                  <a:pt x="948" y="846"/>
                </a:cubicBezTo>
                <a:cubicBezTo>
                  <a:pt x="949" y="847"/>
                  <a:pt x="949" y="848"/>
                  <a:pt x="950" y="848"/>
                </a:cubicBezTo>
                <a:cubicBezTo>
                  <a:pt x="947" y="848"/>
                  <a:pt x="942" y="850"/>
                  <a:pt x="937" y="849"/>
                </a:cubicBezTo>
                <a:cubicBezTo>
                  <a:pt x="938" y="853"/>
                  <a:pt x="940" y="854"/>
                  <a:pt x="941" y="857"/>
                </a:cubicBezTo>
                <a:cubicBezTo>
                  <a:pt x="945" y="859"/>
                  <a:pt x="948" y="855"/>
                  <a:pt x="949" y="851"/>
                </a:cubicBezTo>
                <a:cubicBezTo>
                  <a:pt x="950" y="851"/>
                  <a:pt x="951" y="852"/>
                  <a:pt x="952" y="852"/>
                </a:cubicBezTo>
                <a:cubicBezTo>
                  <a:pt x="950" y="855"/>
                  <a:pt x="951" y="856"/>
                  <a:pt x="952" y="859"/>
                </a:cubicBezTo>
                <a:close/>
                <a:moveTo>
                  <a:pt x="924" y="851"/>
                </a:moveTo>
                <a:cubicBezTo>
                  <a:pt x="925" y="851"/>
                  <a:pt x="925" y="851"/>
                  <a:pt x="925" y="852"/>
                </a:cubicBezTo>
                <a:cubicBezTo>
                  <a:pt x="924" y="853"/>
                  <a:pt x="923" y="852"/>
                  <a:pt x="924" y="851"/>
                </a:cubicBezTo>
                <a:close/>
                <a:moveTo>
                  <a:pt x="892" y="835"/>
                </a:moveTo>
                <a:cubicBezTo>
                  <a:pt x="892" y="834"/>
                  <a:pt x="893" y="833"/>
                  <a:pt x="893" y="832"/>
                </a:cubicBezTo>
                <a:cubicBezTo>
                  <a:pt x="896" y="833"/>
                  <a:pt x="898" y="834"/>
                  <a:pt x="900" y="835"/>
                </a:cubicBezTo>
                <a:cubicBezTo>
                  <a:pt x="897" y="836"/>
                  <a:pt x="894" y="835"/>
                  <a:pt x="892" y="835"/>
                </a:cubicBezTo>
                <a:close/>
                <a:moveTo>
                  <a:pt x="920" y="835"/>
                </a:moveTo>
                <a:cubicBezTo>
                  <a:pt x="917" y="837"/>
                  <a:pt x="915" y="837"/>
                  <a:pt x="913" y="835"/>
                </a:cubicBezTo>
                <a:cubicBezTo>
                  <a:pt x="915" y="835"/>
                  <a:pt x="918" y="835"/>
                  <a:pt x="920" y="835"/>
                </a:cubicBezTo>
                <a:close/>
                <a:moveTo>
                  <a:pt x="921" y="828"/>
                </a:moveTo>
                <a:cubicBezTo>
                  <a:pt x="924" y="828"/>
                  <a:pt x="926" y="832"/>
                  <a:pt x="923" y="834"/>
                </a:cubicBezTo>
                <a:cubicBezTo>
                  <a:pt x="918" y="837"/>
                  <a:pt x="914" y="830"/>
                  <a:pt x="921" y="828"/>
                </a:cubicBezTo>
                <a:close/>
                <a:moveTo>
                  <a:pt x="944" y="824"/>
                </a:moveTo>
                <a:cubicBezTo>
                  <a:pt x="947" y="823"/>
                  <a:pt x="949" y="824"/>
                  <a:pt x="952" y="827"/>
                </a:cubicBezTo>
                <a:cubicBezTo>
                  <a:pt x="948" y="828"/>
                  <a:pt x="946" y="827"/>
                  <a:pt x="944" y="824"/>
                </a:cubicBezTo>
                <a:close/>
                <a:moveTo>
                  <a:pt x="961" y="833"/>
                </a:moveTo>
                <a:cubicBezTo>
                  <a:pt x="959" y="834"/>
                  <a:pt x="950" y="837"/>
                  <a:pt x="949" y="837"/>
                </a:cubicBezTo>
                <a:cubicBezTo>
                  <a:pt x="948" y="836"/>
                  <a:pt x="944" y="835"/>
                  <a:pt x="945" y="833"/>
                </a:cubicBezTo>
                <a:cubicBezTo>
                  <a:pt x="947" y="830"/>
                  <a:pt x="959" y="832"/>
                  <a:pt x="961" y="833"/>
                </a:cubicBezTo>
                <a:close/>
                <a:moveTo>
                  <a:pt x="967" y="854"/>
                </a:moveTo>
                <a:cubicBezTo>
                  <a:pt x="967" y="857"/>
                  <a:pt x="968" y="858"/>
                  <a:pt x="964" y="857"/>
                </a:cubicBezTo>
                <a:cubicBezTo>
                  <a:pt x="964" y="858"/>
                  <a:pt x="965" y="857"/>
                  <a:pt x="963" y="858"/>
                </a:cubicBezTo>
                <a:cubicBezTo>
                  <a:pt x="961" y="853"/>
                  <a:pt x="957" y="852"/>
                  <a:pt x="952" y="850"/>
                </a:cubicBezTo>
                <a:cubicBezTo>
                  <a:pt x="956" y="849"/>
                  <a:pt x="956" y="847"/>
                  <a:pt x="953" y="845"/>
                </a:cubicBezTo>
                <a:cubicBezTo>
                  <a:pt x="958" y="848"/>
                  <a:pt x="956" y="843"/>
                  <a:pt x="960" y="841"/>
                </a:cubicBezTo>
                <a:cubicBezTo>
                  <a:pt x="965" y="838"/>
                  <a:pt x="971" y="836"/>
                  <a:pt x="976" y="832"/>
                </a:cubicBezTo>
                <a:cubicBezTo>
                  <a:pt x="975" y="836"/>
                  <a:pt x="973" y="840"/>
                  <a:pt x="968" y="840"/>
                </a:cubicBezTo>
                <a:cubicBezTo>
                  <a:pt x="970" y="842"/>
                  <a:pt x="968" y="842"/>
                  <a:pt x="972" y="842"/>
                </a:cubicBezTo>
                <a:cubicBezTo>
                  <a:pt x="965" y="844"/>
                  <a:pt x="974" y="845"/>
                  <a:pt x="971" y="848"/>
                </a:cubicBezTo>
                <a:cubicBezTo>
                  <a:pt x="969" y="852"/>
                  <a:pt x="964" y="847"/>
                  <a:pt x="964" y="854"/>
                </a:cubicBezTo>
                <a:cubicBezTo>
                  <a:pt x="965" y="854"/>
                  <a:pt x="966" y="854"/>
                  <a:pt x="967" y="854"/>
                </a:cubicBezTo>
                <a:close/>
                <a:moveTo>
                  <a:pt x="966" y="819"/>
                </a:moveTo>
                <a:cubicBezTo>
                  <a:pt x="969" y="819"/>
                  <a:pt x="971" y="818"/>
                  <a:pt x="974" y="818"/>
                </a:cubicBezTo>
                <a:cubicBezTo>
                  <a:pt x="980" y="817"/>
                  <a:pt x="982" y="821"/>
                  <a:pt x="983" y="827"/>
                </a:cubicBezTo>
                <a:cubicBezTo>
                  <a:pt x="974" y="829"/>
                  <a:pt x="980" y="822"/>
                  <a:pt x="976" y="821"/>
                </a:cubicBezTo>
                <a:cubicBezTo>
                  <a:pt x="973" y="819"/>
                  <a:pt x="969" y="824"/>
                  <a:pt x="966" y="819"/>
                </a:cubicBezTo>
                <a:close/>
                <a:moveTo>
                  <a:pt x="976" y="828"/>
                </a:moveTo>
                <a:cubicBezTo>
                  <a:pt x="976" y="831"/>
                  <a:pt x="975" y="829"/>
                  <a:pt x="974" y="829"/>
                </a:cubicBezTo>
                <a:cubicBezTo>
                  <a:pt x="975" y="829"/>
                  <a:pt x="976" y="829"/>
                  <a:pt x="976" y="828"/>
                </a:cubicBezTo>
                <a:close/>
                <a:moveTo>
                  <a:pt x="973" y="826"/>
                </a:moveTo>
                <a:cubicBezTo>
                  <a:pt x="966" y="833"/>
                  <a:pt x="966" y="816"/>
                  <a:pt x="973" y="826"/>
                </a:cubicBezTo>
                <a:close/>
                <a:moveTo>
                  <a:pt x="992" y="851"/>
                </a:moveTo>
                <a:cubicBezTo>
                  <a:pt x="990" y="853"/>
                  <a:pt x="985" y="867"/>
                  <a:pt x="983" y="856"/>
                </a:cubicBezTo>
                <a:cubicBezTo>
                  <a:pt x="979" y="859"/>
                  <a:pt x="968" y="857"/>
                  <a:pt x="969" y="852"/>
                </a:cubicBezTo>
                <a:cubicBezTo>
                  <a:pt x="975" y="856"/>
                  <a:pt x="979" y="852"/>
                  <a:pt x="985" y="854"/>
                </a:cubicBezTo>
                <a:cubicBezTo>
                  <a:pt x="984" y="849"/>
                  <a:pt x="980" y="854"/>
                  <a:pt x="976" y="851"/>
                </a:cubicBezTo>
                <a:cubicBezTo>
                  <a:pt x="975" y="851"/>
                  <a:pt x="975" y="851"/>
                  <a:pt x="974" y="851"/>
                </a:cubicBezTo>
                <a:cubicBezTo>
                  <a:pt x="975" y="851"/>
                  <a:pt x="975" y="850"/>
                  <a:pt x="976" y="851"/>
                </a:cubicBezTo>
                <a:cubicBezTo>
                  <a:pt x="981" y="851"/>
                  <a:pt x="983" y="848"/>
                  <a:pt x="979" y="845"/>
                </a:cubicBezTo>
                <a:cubicBezTo>
                  <a:pt x="982" y="845"/>
                  <a:pt x="999" y="847"/>
                  <a:pt x="992" y="851"/>
                </a:cubicBezTo>
                <a:close/>
                <a:moveTo>
                  <a:pt x="1009" y="858"/>
                </a:moveTo>
                <a:cubicBezTo>
                  <a:pt x="1005" y="862"/>
                  <a:pt x="1004" y="854"/>
                  <a:pt x="998" y="858"/>
                </a:cubicBezTo>
                <a:cubicBezTo>
                  <a:pt x="1001" y="858"/>
                  <a:pt x="1000" y="859"/>
                  <a:pt x="1002" y="860"/>
                </a:cubicBezTo>
                <a:cubicBezTo>
                  <a:pt x="997" y="861"/>
                  <a:pt x="994" y="859"/>
                  <a:pt x="995" y="854"/>
                </a:cubicBezTo>
                <a:cubicBezTo>
                  <a:pt x="999" y="856"/>
                  <a:pt x="1003" y="852"/>
                  <a:pt x="1002" y="847"/>
                </a:cubicBezTo>
                <a:cubicBezTo>
                  <a:pt x="998" y="850"/>
                  <a:pt x="994" y="850"/>
                  <a:pt x="993" y="845"/>
                </a:cubicBezTo>
                <a:cubicBezTo>
                  <a:pt x="996" y="846"/>
                  <a:pt x="997" y="846"/>
                  <a:pt x="999" y="848"/>
                </a:cubicBezTo>
                <a:cubicBezTo>
                  <a:pt x="1002" y="841"/>
                  <a:pt x="989" y="843"/>
                  <a:pt x="986" y="842"/>
                </a:cubicBezTo>
                <a:cubicBezTo>
                  <a:pt x="986" y="843"/>
                  <a:pt x="989" y="842"/>
                  <a:pt x="990" y="842"/>
                </a:cubicBezTo>
                <a:cubicBezTo>
                  <a:pt x="984" y="832"/>
                  <a:pt x="980" y="845"/>
                  <a:pt x="974" y="841"/>
                </a:cubicBezTo>
                <a:cubicBezTo>
                  <a:pt x="976" y="838"/>
                  <a:pt x="977" y="833"/>
                  <a:pt x="982" y="837"/>
                </a:cubicBezTo>
                <a:cubicBezTo>
                  <a:pt x="981" y="835"/>
                  <a:pt x="982" y="834"/>
                  <a:pt x="980" y="832"/>
                </a:cubicBezTo>
                <a:cubicBezTo>
                  <a:pt x="982" y="832"/>
                  <a:pt x="987" y="838"/>
                  <a:pt x="989" y="838"/>
                </a:cubicBezTo>
                <a:cubicBezTo>
                  <a:pt x="991" y="839"/>
                  <a:pt x="995" y="832"/>
                  <a:pt x="992" y="839"/>
                </a:cubicBezTo>
                <a:cubicBezTo>
                  <a:pt x="993" y="840"/>
                  <a:pt x="994" y="840"/>
                  <a:pt x="993" y="840"/>
                </a:cubicBezTo>
                <a:cubicBezTo>
                  <a:pt x="995" y="841"/>
                  <a:pt x="998" y="842"/>
                  <a:pt x="1001" y="842"/>
                </a:cubicBezTo>
                <a:cubicBezTo>
                  <a:pt x="1002" y="839"/>
                  <a:pt x="1011" y="833"/>
                  <a:pt x="1012" y="839"/>
                </a:cubicBezTo>
                <a:cubicBezTo>
                  <a:pt x="1008" y="839"/>
                  <a:pt x="1008" y="841"/>
                  <a:pt x="1012" y="842"/>
                </a:cubicBezTo>
                <a:cubicBezTo>
                  <a:pt x="1009" y="842"/>
                  <a:pt x="1007" y="842"/>
                  <a:pt x="1004" y="842"/>
                </a:cubicBezTo>
                <a:cubicBezTo>
                  <a:pt x="1007" y="845"/>
                  <a:pt x="1009" y="844"/>
                  <a:pt x="1012" y="844"/>
                </a:cubicBezTo>
                <a:cubicBezTo>
                  <a:pt x="1013" y="849"/>
                  <a:pt x="1007" y="849"/>
                  <a:pt x="1003" y="851"/>
                </a:cubicBezTo>
                <a:cubicBezTo>
                  <a:pt x="1005" y="859"/>
                  <a:pt x="1010" y="845"/>
                  <a:pt x="1013" y="855"/>
                </a:cubicBezTo>
                <a:cubicBezTo>
                  <a:pt x="1015" y="860"/>
                  <a:pt x="1012" y="861"/>
                  <a:pt x="1009" y="858"/>
                </a:cubicBezTo>
                <a:close/>
                <a:moveTo>
                  <a:pt x="1001" y="821"/>
                </a:moveTo>
                <a:cubicBezTo>
                  <a:pt x="1004" y="820"/>
                  <a:pt x="1006" y="820"/>
                  <a:pt x="1009" y="819"/>
                </a:cubicBezTo>
                <a:cubicBezTo>
                  <a:pt x="1009" y="819"/>
                  <a:pt x="1013" y="812"/>
                  <a:pt x="1013" y="817"/>
                </a:cubicBezTo>
                <a:cubicBezTo>
                  <a:pt x="1013" y="823"/>
                  <a:pt x="1004" y="821"/>
                  <a:pt x="1003" y="827"/>
                </a:cubicBezTo>
                <a:cubicBezTo>
                  <a:pt x="1006" y="826"/>
                  <a:pt x="1010" y="825"/>
                  <a:pt x="1013" y="827"/>
                </a:cubicBezTo>
                <a:cubicBezTo>
                  <a:pt x="1009" y="827"/>
                  <a:pt x="1006" y="828"/>
                  <a:pt x="1002" y="830"/>
                </a:cubicBezTo>
                <a:cubicBezTo>
                  <a:pt x="1004" y="831"/>
                  <a:pt x="1005" y="831"/>
                  <a:pt x="1006" y="832"/>
                </a:cubicBezTo>
                <a:cubicBezTo>
                  <a:pt x="1001" y="832"/>
                  <a:pt x="1001" y="834"/>
                  <a:pt x="1006" y="836"/>
                </a:cubicBezTo>
                <a:cubicBezTo>
                  <a:pt x="1003" y="836"/>
                  <a:pt x="998" y="836"/>
                  <a:pt x="995" y="835"/>
                </a:cubicBezTo>
                <a:cubicBezTo>
                  <a:pt x="1005" y="834"/>
                  <a:pt x="991" y="832"/>
                  <a:pt x="986" y="832"/>
                </a:cubicBezTo>
                <a:cubicBezTo>
                  <a:pt x="989" y="830"/>
                  <a:pt x="992" y="829"/>
                  <a:pt x="996" y="830"/>
                </a:cubicBezTo>
                <a:cubicBezTo>
                  <a:pt x="995" y="827"/>
                  <a:pt x="992" y="826"/>
                  <a:pt x="989" y="827"/>
                </a:cubicBezTo>
                <a:cubicBezTo>
                  <a:pt x="982" y="826"/>
                  <a:pt x="991" y="825"/>
                  <a:pt x="994" y="825"/>
                </a:cubicBezTo>
                <a:cubicBezTo>
                  <a:pt x="997" y="824"/>
                  <a:pt x="1004" y="827"/>
                  <a:pt x="1001" y="821"/>
                </a:cubicBezTo>
                <a:close/>
                <a:moveTo>
                  <a:pt x="1020" y="864"/>
                </a:moveTo>
                <a:cubicBezTo>
                  <a:pt x="1020" y="862"/>
                  <a:pt x="1019" y="864"/>
                  <a:pt x="1019" y="862"/>
                </a:cubicBezTo>
                <a:cubicBezTo>
                  <a:pt x="1017" y="862"/>
                  <a:pt x="1017" y="861"/>
                  <a:pt x="1016" y="860"/>
                </a:cubicBezTo>
                <a:cubicBezTo>
                  <a:pt x="1017" y="861"/>
                  <a:pt x="1018" y="860"/>
                  <a:pt x="1019" y="862"/>
                </a:cubicBezTo>
                <a:cubicBezTo>
                  <a:pt x="1021" y="862"/>
                  <a:pt x="1020" y="863"/>
                  <a:pt x="1020" y="864"/>
                </a:cubicBezTo>
                <a:close/>
                <a:moveTo>
                  <a:pt x="1033" y="862"/>
                </a:moveTo>
                <a:cubicBezTo>
                  <a:pt x="1034" y="861"/>
                  <a:pt x="1036" y="861"/>
                  <a:pt x="1037" y="860"/>
                </a:cubicBezTo>
                <a:cubicBezTo>
                  <a:pt x="1037" y="864"/>
                  <a:pt x="1036" y="865"/>
                  <a:pt x="1033" y="862"/>
                </a:cubicBezTo>
                <a:close/>
                <a:moveTo>
                  <a:pt x="1051" y="858"/>
                </a:moveTo>
                <a:cubicBezTo>
                  <a:pt x="1048" y="855"/>
                  <a:pt x="1055" y="856"/>
                  <a:pt x="1058" y="856"/>
                </a:cubicBezTo>
                <a:cubicBezTo>
                  <a:pt x="1056" y="857"/>
                  <a:pt x="1053" y="858"/>
                  <a:pt x="1051" y="858"/>
                </a:cubicBezTo>
                <a:close/>
                <a:moveTo>
                  <a:pt x="1052" y="853"/>
                </a:moveTo>
                <a:cubicBezTo>
                  <a:pt x="1052" y="853"/>
                  <a:pt x="1052" y="852"/>
                  <a:pt x="1054" y="853"/>
                </a:cubicBezTo>
                <a:cubicBezTo>
                  <a:pt x="1053" y="855"/>
                  <a:pt x="1053" y="853"/>
                  <a:pt x="1052" y="853"/>
                </a:cubicBezTo>
                <a:close/>
                <a:moveTo>
                  <a:pt x="1057" y="841"/>
                </a:moveTo>
                <a:cubicBezTo>
                  <a:pt x="1056" y="843"/>
                  <a:pt x="1054" y="844"/>
                  <a:pt x="1058" y="846"/>
                </a:cubicBezTo>
                <a:cubicBezTo>
                  <a:pt x="1054" y="846"/>
                  <a:pt x="1050" y="846"/>
                  <a:pt x="1046" y="846"/>
                </a:cubicBezTo>
                <a:cubicBezTo>
                  <a:pt x="1048" y="847"/>
                  <a:pt x="1050" y="848"/>
                  <a:pt x="1052" y="848"/>
                </a:cubicBezTo>
                <a:cubicBezTo>
                  <a:pt x="1048" y="848"/>
                  <a:pt x="1046" y="849"/>
                  <a:pt x="1046" y="852"/>
                </a:cubicBezTo>
                <a:cubicBezTo>
                  <a:pt x="1044" y="852"/>
                  <a:pt x="1033" y="846"/>
                  <a:pt x="1033" y="852"/>
                </a:cubicBezTo>
                <a:cubicBezTo>
                  <a:pt x="1033" y="854"/>
                  <a:pt x="1044" y="855"/>
                  <a:pt x="1039" y="857"/>
                </a:cubicBezTo>
                <a:cubicBezTo>
                  <a:pt x="1034" y="859"/>
                  <a:pt x="1029" y="855"/>
                  <a:pt x="1024" y="852"/>
                </a:cubicBezTo>
                <a:cubicBezTo>
                  <a:pt x="1025" y="854"/>
                  <a:pt x="1023" y="853"/>
                  <a:pt x="1027" y="854"/>
                </a:cubicBezTo>
                <a:cubicBezTo>
                  <a:pt x="1025" y="855"/>
                  <a:pt x="1024" y="857"/>
                  <a:pt x="1023" y="858"/>
                </a:cubicBezTo>
                <a:cubicBezTo>
                  <a:pt x="1020" y="861"/>
                  <a:pt x="1019" y="855"/>
                  <a:pt x="1016" y="853"/>
                </a:cubicBezTo>
                <a:cubicBezTo>
                  <a:pt x="1018" y="853"/>
                  <a:pt x="1021" y="853"/>
                  <a:pt x="1023" y="851"/>
                </a:cubicBezTo>
                <a:cubicBezTo>
                  <a:pt x="1021" y="850"/>
                  <a:pt x="1018" y="848"/>
                  <a:pt x="1016" y="847"/>
                </a:cubicBezTo>
                <a:cubicBezTo>
                  <a:pt x="1017" y="843"/>
                  <a:pt x="1022" y="838"/>
                  <a:pt x="1014" y="837"/>
                </a:cubicBezTo>
                <a:cubicBezTo>
                  <a:pt x="1018" y="836"/>
                  <a:pt x="1020" y="837"/>
                  <a:pt x="1022" y="836"/>
                </a:cubicBezTo>
                <a:cubicBezTo>
                  <a:pt x="1024" y="836"/>
                  <a:pt x="1028" y="835"/>
                  <a:pt x="1031" y="835"/>
                </a:cubicBezTo>
                <a:cubicBezTo>
                  <a:pt x="1034" y="835"/>
                  <a:pt x="1036" y="836"/>
                  <a:pt x="1040" y="835"/>
                </a:cubicBezTo>
                <a:cubicBezTo>
                  <a:pt x="1043" y="835"/>
                  <a:pt x="1043" y="830"/>
                  <a:pt x="1048" y="834"/>
                </a:cubicBezTo>
                <a:cubicBezTo>
                  <a:pt x="1050" y="835"/>
                  <a:pt x="1049" y="836"/>
                  <a:pt x="1050" y="837"/>
                </a:cubicBezTo>
                <a:cubicBezTo>
                  <a:pt x="1046" y="839"/>
                  <a:pt x="1046" y="838"/>
                  <a:pt x="1048" y="834"/>
                </a:cubicBezTo>
                <a:cubicBezTo>
                  <a:pt x="1041" y="834"/>
                  <a:pt x="1042" y="840"/>
                  <a:pt x="1047" y="841"/>
                </a:cubicBezTo>
                <a:cubicBezTo>
                  <a:pt x="1051" y="842"/>
                  <a:pt x="1054" y="837"/>
                  <a:pt x="1058" y="839"/>
                </a:cubicBezTo>
                <a:cubicBezTo>
                  <a:pt x="1058" y="839"/>
                  <a:pt x="1057" y="840"/>
                  <a:pt x="1057" y="841"/>
                </a:cubicBezTo>
                <a:close/>
                <a:moveTo>
                  <a:pt x="1030" y="831"/>
                </a:moveTo>
                <a:cubicBezTo>
                  <a:pt x="1035" y="833"/>
                  <a:pt x="1030" y="835"/>
                  <a:pt x="1030" y="831"/>
                </a:cubicBezTo>
                <a:close/>
                <a:moveTo>
                  <a:pt x="1044" y="827"/>
                </a:moveTo>
                <a:cubicBezTo>
                  <a:pt x="1046" y="831"/>
                  <a:pt x="1044" y="830"/>
                  <a:pt x="1044" y="827"/>
                </a:cubicBezTo>
                <a:close/>
                <a:moveTo>
                  <a:pt x="1100" y="856"/>
                </a:moveTo>
                <a:cubicBezTo>
                  <a:pt x="1091" y="853"/>
                  <a:pt x="1101" y="850"/>
                  <a:pt x="1100" y="856"/>
                </a:cubicBezTo>
                <a:close/>
                <a:moveTo>
                  <a:pt x="1101" y="844"/>
                </a:moveTo>
                <a:cubicBezTo>
                  <a:pt x="1107" y="849"/>
                  <a:pt x="1101" y="849"/>
                  <a:pt x="1093" y="850"/>
                </a:cubicBezTo>
                <a:cubicBezTo>
                  <a:pt x="1097" y="843"/>
                  <a:pt x="1064" y="848"/>
                  <a:pt x="1059" y="843"/>
                </a:cubicBezTo>
                <a:cubicBezTo>
                  <a:pt x="1064" y="836"/>
                  <a:pt x="1067" y="847"/>
                  <a:pt x="1073" y="840"/>
                </a:cubicBezTo>
                <a:cubicBezTo>
                  <a:pt x="1070" y="841"/>
                  <a:pt x="1068" y="841"/>
                  <a:pt x="1065" y="839"/>
                </a:cubicBezTo>
                <a:cubicBezTo>
                  <a:pt x="1063" y="838"/>
                  <a:pt x="1063" y="834"/>
                  <a:pt x="1061" y="834"/>
                </a:cubicBezTo>
                <a:cubicBezTo>
                  <a:pt x="1058" y="832"/>
                  <a:pt x="1055" y="833"/>
                  <a:pt x="1052" y="833"/>
                </a:cubicBezTo>
                <a:cubicBezTo>
                  <a:pt x="1055" y="830"/>
                  <a:pt x="1055" y="828"/>
                  <a:pt x="1062" y="827"/>
                </a:cubicBezTo>
                <a:cubicBezTo>
                  <a:pt x="1072" y="826"/>
                  <a:pt x="1082" y="828"/>
                  <a:pt x="1092" y="827"/>
                </a:cubicBezTo>
                <a:cubicBezTo>
                  <a:pt x="1100" y="827"/>
                  <a:pt x="1107" y="828"/>
                  <a:pt x="1097" y="832"/>
                </a:cubicBezTo>
                <a:cubicBezTo>
                  <a:pt x="1096" y="833"/>
                  <a:pt x="1094" y="831"/>
                  <a:pt x="1092" y="831"/>
                </a:cubicBezTo>
                <a:cubicBezTo>
                  <a:pt x="1091" y="832"/>
                  <a:pt x="1091" y="834"/>
                  <a:pt x="1090" y="834"/>
                </a:cubicBezTo>
                <a:cubicBezTo>
                  <a:pt x="1087" y="835"/>
                  <a:pt x="1085" y="838"/>
                  <a:pt x="1082" y="835"/>
                </a:cubicBezTo>
                <a:cubicBezTo>
                  <a:pt x="1087" y="832"/>
                  <a:pt x="1081" y="830"/>
                  <a:pt x="1077" y="831"/>
                </a:cubicBezTo>
                <a:cubicBezTo>
                  <a:pt x="1079" y="832"/>
                  <a:pt x="1078" y="832"/>
                  <a:pt x="1079" y="833"/>
                </a:cubicBezTo>
                <a:cubicBezTo>
                  <a:pt x="1078" y="833"/>
                  <a:pt x="1076" y="833"/>
                  <a:pt x="1074" y="833"/>
                </a:cubicBezTo>
                <a:cubicBezTo>
                  <a:pt x="1077" y="838"/>
                  <a:pt x="1089" y="842"/>
                  <a:pt x="1090" y="835"/>
                </a:cubicBezTo>
                <a:cubicBezTo>
                  <a:pt x="1093" y="839"/>
                  <a:pt x="1097" y="838"/>
                  <a:pt x="1100" y="838"/>
                </a:cubicBezTo>
                <a:cubicBezTo>
                  <a:pt x="1099" y="838"/>
                  <a:pt x="1099" y="837"/>
                  <a:pt x="1099" y="835"/>
                </a:cubicBezTo>
                <a:cubicBezTo>
                  <a:pt x="1102" y="835"/>
                  <a:pt x="1103" y="835"/>
                  <a:pt x="1104" y="838"/>
                </a:cubicBezTo>
                <a:cubicBezTo>
                  <a:pt x="1103" y="838"/>
                  <a:pt x="1103" y="838"/>
                  <a:pt x="1102" y="838"/>
                </a:cubicBezTo>
                <a:cubicBezTo>
                  <a:pt x="1103" y="838"/>
                  <a:pt x="1104" y="839"/>
                  <a:pt x="1104" y="839"/>
                </a:cubicBezTo>
                <a:cubicBezTo>
                  <a:pt x="1108" y="842"/>
                  <a:pt x="1105" y="846"/>
                  <a:pt x="1101" y="844"/>
                </a:cubicBezTo>
                <a:close/>
                <a:moveTo>
                  <a:pt x="1108" y="828"/>
                </a:moveTo>
                <a:cubicBezTo>
                  <a:pt x="1110" y="829"/>
                  <a:pt x="1113" y="830"/>
                  <a:pt x="1115" y="829"/>
                </a:cubicBezTo>
                <a:cubicBezTo>
                  <a:pt x="1114" y="839"/>
                  <a:pt x="1099" y="831"/>
                  <a:pt x="1108" y="828"/>
                </a:cubicBezTo>
                <a:close/>
                <a:moveTo>
                  <a:pt x="1118" y="844"/>
                </a:moveTo>
                <a:cubicBezTo>
                  <a:pt x="1115" y="848"/>
                  <a:pt x="1111" y="847"/>
                  <a:pt x="1107" y="845"/>
                </a:cubicBezTo>
                <a:cubicBezTo>
                  <a:pt x="1110" y="843"/>
                  <a:pt x="1114" y="843"/>
                  <a:pt x="1118" y="844"/>
                </a:cubicBezTo>
                <a:close/>
                <a:moveTo>
                  <a:pt x="1114" y="859"/>
                </a:moveTo>
                <a:cubicBezTo>
                  <a:pt x="1111" y="857"/>
                  <a:pt x="1107" y="858"/>
                  <a:pt x="1106" y="856"/>
                </a:cubicBezTo>
                <a:cubicBezTo>
                  <a:pt x="1104" y="851"/>
                  <a:pt x="1116" y="854"/>
                  <a:pt x="1115" y="860"/>
                </a:cubicBezTo>
                <a:cubicBezTo>
                  <a:pt x="1113" y="861"/>
                  <a:pt x="1115" y="859"/>
                  <a:pt x="1114" y="859"/>
                </a:cubicBezTo>
                <a:close/>
                <a:moveTo>
                  <a:pt x="1118" y="864"/>
                </a:moveTo>
                <a:cubicBezTo>
                  <a:pt x="1113" y="862"/>
                  <a:pt x="1117" y="861"/>
                  <a:pt x="1120" y="862"/>
                </a:cubicBezTo>
                <a:cubicBezTo>
                  <a:pt x="1120" y="863"/>
                  <a:pt x="1119" y="864"/>
                  <a:pt x="1118" y="864"/>
                </a:cubicBezTo>
                <a:close/>
                <a:moveTo>
                  <a:pt x="1121" y="845"/>
                </a:moveTo>
                <a:cubicBezTo>
                  <a:pt x="1119" y="843"/>
                  <a:pt x="1118" y="841"/>
                  <a:pt x="1115" y="841"/>
                </a:cubicBezTo>
                <a:cubicBezTo>
                  <a:pt x="1119" y="838"/>
                  <a:pt x="1126" y="838"/>
                  <a:pt x="1121" y="845"/>
                </a:cubicBezTo>
                <a:close/>
                <a:moveTo>
                  <a:pt x="1136" y="851"/>
                </a:moveTo>
                <a:cubicBezTo>
                  <a:pt x="1137" y="848"/>
                  <a:pt x="1128" y="844"/>
                  <a:pt x="1131" y="843"/>
                </a:cubicBezTo>
                <a:cubicBezTo>
                  <a:pt x="1135" y="842"/>
                  <a:pt x="1143" y="848"/>
                  <a:pt x="1136" y="851"/>
                </a:cubicBezTo>
                <a:close/>
                <a:moveTo>
                  <a:pt x="1144" y="846"/>
                </a:moveTo>
                <a:cubicBezTo>
                  <a:pt x="1142" y="845"/>
                  <a:pt x="1141" y="844"/>
                  <a:pt x="1140" y="842"/>
                </a:cubicBezTo>
                <a:cubicBezTo>
                  <a:pt x="1144" y="842"/>
                  <a:pt x="1145" y="844"/>
                  <a:pt x="1144" y="846"/>
                </a:cubicBezTo>
                <a:close/>
                <a:moveTo>
                  <a:pt x="1155" y="858"/>
                </a:moveTo>
                <a:cubicBezTo>
                  <a:pt x="1152" y="854"/>
                  <a:pt x="1158" y="854"/>
                  <a:pt x="1155" y="858"/>
                </a:cubicBezTo>
                <a:close/>
                <a:moveTo>
                  <a:pt x="1156" y="845"/>
                </a:moveTo>
                <a:cubicBezTo>
                  <a:pt x="1153" y="841"/>
                  <a:pt x="1162" y="844"/>
                  <a:pt x="1156" y="845"/>
                </a:cubicBezTo>
                <a:close/>
                <a:moveTo>
                  <a:pt x="1160" y="834"/>
                </a:moveTo>
                <a:cubicBezTo>
                  <a:pt x="1163" y="837"/>
                  <a:pt x="1162" y="840"/>
                  <a:pt x="1159" y="841"/>
                </a:cubicBezTo>
                <a:cubicBezTo>
                  <a:pt x="1159" y="834"/>
                  <a:pt x="1145" y="838"/>
                  <a:pt x="1142" y="838"/>
                </a:cubicBezTo>
                <a:cubicBezTo>
                  <a:pt x="1136" y="836"/>
                  <a:pt x="1130" y="834"/>
                  <a:pt x="1123" y="835"/>
                </a:cubicBezTo>
                <a:cubicBezTo>
                  <a:pt x="1120" y="836"/>
                  <a:pt x="1112" y="842"/>
                  <a:pt x="1116" y="833"/>
                </a:cubicBezTo>
                <a:cubicBezTo>
                  <a:pt x="1119" y="825"/>
                  <a:pt x="1128" y="830"/>
                  <a:pt x="1133" y="830"/>
                </a:cubicBezTo>
                <a:cubicBezTo>
                  <a:pt x="1141" y="830"/>
                  <a:pt x="1158" y="826"/>
                  <a:pt x="1164" y="829"/>
                </a:cubicBezTo>
                <a:cubicBezTo>
                  <a:pt x="1161" y="829"/>
                  <a:pt x="1159" y="830"/>
                  <a:pt x="1157" y="831"/>
                </a:cubicBezTo>
                <a:cubicBezTo>
                  <a:pt x="1158" y="833"/>
                  <a:pt x="1158" y="834"/>
                  <a:pt x="1160" y="834"/>
                </a:cubicBezTo>
                <a:close/>
                <a:moveTo>
                  <a:pt x="1178" y="861"/>
                </a:moveTo>
                <a:cubicBezTo>
                  <a:pt x="1175" y="862"/>
                  <a:pt x="1173" y="863"/>
                  <a:pt x="1171" y="861"/>
                </a:cubicBezTo>
                <a:cubicBezTo>
                  <a:pt x="1185" y="858"/>
                  <a:pt x="1160" y="854"/>
                  <a:pt x="1168" y="864"/>
                </a:cubicBezTo>
                <a:cubicBezTo>
                  <a:pt x="1161" y="863"/>
                  <a:pt x="1165" y="856"/>
                  <a:pt x="1169" y="854"/>
                </a:cubicBezTo>
                <a:cubicBezTo>
                  <a:pt x="1174" y="853"/>
                  <a:pt x="1182" y="856"/>
                  <a:pt x="1178" y="861"/>
                </a:cubicBezTo>
                <a:close/>
                <a:moveTo>
                  <a:pt x="1166" y="829"/>
                </a:moveTo>
                <a:cubicBezTo>
                  <a:pt x="1170" y="826"/>
                  <a:pt x="1174" y="830"/>
                  <a:pt x="1178" y="830"/>
                </a:cubicBezTo>
                <a:cubicBezTo>
                  <a:pt x="1183" y="830"/>
                  <a:pt x="1189" y="827"/>
                  <a:pt x="1195" y="827"/>
                </a:cubicBezTo>
                <a:cubicBezTo>
                  <a:pt x="1198" y="827"/>
                  <a:pt x="1201" y="827"/>
                  <a:pt x="1205" y="827"/>
                </a:cubicBezTo>
                <a:cubicBezTo>
                  <a:pt x="1201" y="827"/>
                  <a:pt x="1195" y="829"/>
                  <a:pt x="1194" y="829"/>
                </a:cubicBezTo>
                <a:cubicBezTo>
                  <a:pt x="1186" y="830"/>
                  <a:pt x="1173" y="832"/>
                  <a:pt x="1166" y="829"/>
                </a:cubicBezTo>
                <a:close/>
                <a:moveTo>
                  <a:pt x="1183" y="833"/>
                </a:moveTo>
                <a:cubicBezTo>
                  <a:pt x="1186" y="839"/>
                  <a:pt x="1181" y="838"/>
                  <a:pt x="1183" y="833"/>
                </a:cubicBezTo>
                <a:close/>
                <a:moveTo>
                  <a:pt x="1170" y="835"/>
                </a:moveTo>
                <a:cubicBezTo>
                  <a:pt x="1167" y="838"/>
                  <a:pt x="1168" y="836"/>
                  <a:pt x="1166" y="835"/>
                </a:cubicBezTo>
                <a:cubicBezTo>
                  <a:pt x="1168" y="835"/>
                  <a:pt x="1169" y="835"/>
                  <a:pt x="1170" y="835"/>
                </a:cubicBezTo>
                <a:close/>
                <a:moveTo>
                  <a:pt x="1180" y="852"/>
                </a:moveTo>
                <a:cubicBezTo>
                  <a:pt x="1178" y="848"/>
                  <a:pt x="1182" y="848"/>
                  <a:pt x="1186" y="849"/>
                </a:cubicBezTo>
                <a:cubicBezTo>
                  <a:pt x="1185" y="853"/>
                  <a:pt x="1185" y="852"/>
                  <a:pt x="1189" y="854"/>
                </a:cubicBezTo>
                <a:cubicBezTo>
                  <a:pt x="1186" y="854"/>
                  <a:pt x="1183" y="853"/>
                  <a:pt x="1180" y="852"/>
                </a:cubicBezTo>
                <a:close/>
                <a:moveTo>
                  <a:pt x="1207" y="841"/>
                </a:moveTo>
                <a:cubicBezTo>
                  <a:pt x="1206" y="845"/>
                  <a:pt x="1196" y="841"/>
                  <a:pt x="1193" y="839"/>
                </a:cubicBezTo>
                <a:cubicBezTo>
                  <a:pt x="1193" y="840"/>
                  <a:pt x="1191" y="831"/>
                  <a:pt x="1189" y="841"/>
                </a:cubicBezTo>
                <a:cubicBezTo>
                  <a:pt x="1186" y="839"/>
                  <a:pt x="1185" y="836"/>
                  <a:pt x="1187" y="833"/>
                </a:cubicBezTo>
                <a:cubicBezTo>
                  <a:pt x="1190" y="830"/>
                  <a:pt x="1193" y="834"/>
                  <a:pt x="1196" y="834"/>
                </a:cubicBezTo>
                <a:cubicBezTo>
                  <a:pt x="1201" y="836"/>
                  <a:pt x="1212" y="833"/>
                  <a:pt x="1212" y="840"/>
                </a:cubicBezTo>
                <a:cubicBezTo>
                  <a:pt x="1212" y="844"/>
                  <a:pt x="1210" y="844"/>
                  <a:pt x="1207" y="841"/>
                </a:cubicBezTo>
                <a:close/>
                <a:moveTo>
                  <a:pt x="1205" y="832"/>
                </a:moveTo>
                <a:cubicBezTo>
                  <a:pt x="1208" y="832"/>
                  <a:pt x="1211" y="830"/>
                  <a:pt x="1208" y="828"/>
                </a:cubicBezTo>
                <a:cubicBezTo>
                  <a:pt x="1207" y="827"/>
                  <a:pt x="1206" y="827"/>
                  <a:pt x="1205" y="827"/>
                </a:cubicBezTo>
                <a:cubicBezTo>
                  <a:pt x="1210" y="827"/>
                  <a:pt x="1214" y="828"/>
                  <a:pt x="1215" y="831"/>
                </a:cubicBezTo>
                <a:cubicBezTo>
                  <a:pt x="1211" y="832"/>
                  <a:pt x="1208" y="831"/>
                  <a:pt x="1205" y="832"/>
                </a:cubicBezTo>
                <a:close/>
                <a:moveTo>
                  <a:pt x="1225" y="808"/>
                </a:moveTo>
                <a:cubicBezTo>
                  <a:pt x="1222" y="804"/>
                  <a:pt x="1216" y="801"/>
                  <a:pt x="1212" y="797"/>
                </a:cubicBezTo>
                <a:cubicBezTo>
                  <a:pt x="1216" y="796"/>
                  <a:pt x="1220" y="799"/>
                  <a:pt x="1223" y="797"/>
                </a:cubicBezTo>
                <a:cubicBezTo>
                  <a:pt x="1221" y="795"/>
                  <a:pt x="1213" y="791"/>
                  <a:pt x="1212" y="794"/>
                </a:cubicBezTo>
                <a:cubicBezTo>
                  <a:pt x="1213" y="788"/>
                  <a:pt x="1215" y="783"/>
                  <a:pt x="1209" y="781"/>
                </a:cubicBezTo>
                <a:cubicBezTo>
                  <a:pt x="1210" y="781"/>
                  <a:pt x="1210" y="781"/>
                  <a:pt x="1211" y="780"/>
                </a:cubicBezTo>
                <a:cubicBezTo>
                  <a:pt x="1218" y="769"/>
                  <a:pt x="1207" y="764"/>
                  <a:pt x="1202" y="773"/>
                </a:cubicBezTo>
                <a:cubicBezTo>
                  <a:pt x="1198" y="780"/>
                  <a:pt x="1203" y="780"/>
                  <a:pt x="1206" y="784"/>
                </a:cubicBezTo>
                <a:cubicBezTo>
                  <a:pt x="1207" y="785"/>
                  <a:pt x="1211" y="786"/>
                  <a:pt x="1212" y="787"/>
                </a:cubicBezTo>
                <a:cubicBezTo>
                  <a:pt x="1212" y="788"/>
                  <a:pt x="1211" y="790"/>
                  <a:pt x="1211" y="790"/>
                </a:cubicBezTo>
                <a:cubicBezTo>
                  <a:pt x="1211" y="791"/>
                  <a:pt x="1210" y="792"/>
                  <a:pt x="1210" y="794"/>
                </a:cubicBezTo>
                <a:cubicBezTo>
                  <a:pt x="1206" y="790"/>
                  <a:pt x="1203" y="786"/>
                  <a:pt x="1200" y="784"/>
                </a:cubicBezTo>
                <a:cubicBezTo>
                  <a:pt x="1202" y="791"/>
                  <a:pt x="1204" y="798"/>
                  <a:pt x="1207" y="805"/>
                </a:cubicBezTo>
                <a:cubicBezTo>
                  <a:pt x="1208" y="810"/>
                  <a:pt x="1208" y="813"/>
                  <a:pt x="1209" y="818"/>
                </a:cubicBezTo>
                <a:cubicBezTo>
                  <a:pt x="1206" y="811"/>
                  <a:pt x="1184" y="815"/>
                  <a:pt x="1177" y="815"/>
                </a:cubicBezTo>
                <a:cubicBezTo>
                  <a:pt x="1173" y="815"/>
                  <a:pt x="1166" y="816"/>
                  <a:pt x="1163" y="815"/>
                </a:cubicBezTo>
                <a:cubicBezTo>
                  <a:pt x="1161" y="815"/>
                  <a:pt x="1159" y="815"/>
                  <a:pt x="1157" y="814"/>
                </a:cubicBezTo>
                <a:cubicBezTo>
                  <a:pt x="1145" y="813"/>
                  <a:pt x="1133" y="812"/>
                  <a:pt x="1121" y="813"/>
                </a:cubicBezTo>
                <a:cubicBezTo>
                  <a:pt x="1110" y="814"/>
                  <a:pt x="1099" y="812"/>
                  <a:pt x="1087" y="813"/>
                </a:cubicBezTo>
                <a:cubicBezTo>
                  <a:pt x="1065" y="815"/>
                  <a:pt x="1044" y="810"/>
                  <a:pt x="1021" y="812"/>
                </a:cubicBezTo>
                <a:cubicBezTo>
                  <a:pt x="973" y="815"/>
                  <a:pt x="925" y="810"/>
                  <a:pt x="876" y="810"/>
                </a:cubicBezTo>
                <a:cubicBezTo>
                  <a:pt x="878" y="805"/>
                  <a:pt x="882" y="800"/>
                  <a:pt x="884" y="795"/>
                </a:cubicBezTo>
                <a:cubicBezTo>
                  <a:pt x="885" y="790"/>
                  <a:pt x="884" y="786"/>
                  <a:pt x="885" y="781"/>
                </a:cubicBezTo>
                <a:cubicBezTo>
                  <a:pt x="886" y="779"/>
                  <a:pt x="893" y="768"/>
                  <a:pt x="886" y="769"/>
                </a:cubicBezTo>
                <a:cubicBezTo>
                  <a:pt x="884" y="770"/>
                  <a:pt x="882" y="776"/>
                  <a:pt x="877" y="778"/>
                </a:cubicBezTo>
                <a:cubicBezTo>
                  <a:pt x="870" y="780"/>
                  <a:pt x="871" y="778"/>
                  <a:pt x="874" y="771"/>
                </a:cubicBezTo>
                <a:cubicBezTo>
                  <a:pt x="880" y="759"/>
                  <a:pt x="887" y="752"/>
                  <a:pt x="881" y="738"/>
                </a:cubicBezTo>
                <a:cubicBezTo>
                  <a:pt x="880" y="736"/>
                  <a:pt x="877" y="736"/>
                  <a:pt x="877" y="733"/>
                </a:cubicBezTo>
                <a:cubicBezTo>
                  <a:pt x="876" y="730"/>
                  <a:pt x="880" y="726"/>
                  <a:pt x="881" y="723"/>
                </a:cubicBezTo>
                <a:cubicBezTo>
                  <a:pt x="883" y="717"/>
                  <a:pt x="883" y="717"/>
                  <a:pt x="882" y="712"/>
                </a:cubicBezTo>
                <a:cubicBezTo>
                  <a:pt x="881" y="709"/>
                  <a:pt x="878" y="710"/>
                  <a:pt x="879" y="706"/>
                </a:cubicBezTo>
                <a:cubicBezTo>
                  <a:pt x="877" y="716"/>
                  <a:pt x="865" y="701"/>
                  <a:pt x="863" y="697"/>
                </a:cubicBezTo>
                <a:cubicBezTo>
                  <a:pt x="860" y="697"/>
                  <a:pt x="858" y="695"/>
                  <a:pt x="860" y="693"/>
                </a:cubicBezTo>
                <a:cubicBezTo>
                  <a:pt x="861" y="693"/>
                  <a:pt x="861" y="694"/>
                  <a:pt x="861" y="694"/>
                </a:cubicBezTo>
                <a:cubicBezTo>
                  <a:pt x="865" y="693"/>
                  <a:pt x="863" y="687"/>
                  <a:pt x="861" y="685"/>
                </a:cubicBezTo>
                <a:cubicBezTo>
                  <a:pt x="878" y="693"/>
                  <a:pt x="858" y="672"/>
                  <a:pt x="860" y="685"/>
                </a:cubicBezTo>
                <a:cubicBezTo>
                  <a:pt x="855" y="685"/>
                  <a:pt x="857" y="680"/>
                  <a:pt x="858" y="678"/>
                </a:cubicBezTo>
                <a:cubicBezTo>
                  <a:pt x="859" y="675"/>
                  <a:pt x="866" y="680"/>
                  <a:pt x="860" y="673"/>
                </a:cubicBezTo>
                <a:cubicBezTo>
                  <a:pt x="855" y="667"/>
                  <a:pt x="843" y="658"/>
                  <a:pt x="835" y="658"/>
                </a:cubicBezTo>
                <a:cubicBezTo>
                  <a:pt x="833" y="656"/>
                  <a:pt x="832" y="654"/>
                  <a:pt x="830" y="653"/>
                </a:cubicBezTo>
                <a:cubicBezTo>
                  <a:pt x="827" y="651"/>
                  <a:pt x="822" y="650"/>
                  <a:pt x="820" y="648"/>
                </a:cubicBezTo>
                <a:cubicBezTo>
                  <a:pt x="820" y="648"/>
                  <a:pt x="819" y="642"/>
                  <a:pt x="819" y="642"/>
                </a:cubicBezTo>
                <a:cubicBezTo>
                  <a:pt x="807" y="624"/>
                  <a:pt x="777" y="631"/>
                  <a:pt x="760" y="641"/>
                </a:cubicBezTo>
                <a:cubicBezTo>
                  <a:pt x="760" y="641"/>
                  <a:pt x="760" y="641"/>
                  <a:pt x="760" y="641"/>
                </a:cubicBezTo>
                <a:cubicBezTo>
                  <a:pt x="758" y="641"/>
                  <a:pt x="751" y="641"/>
                  <a:pt x="749" y="642"/>
                </a:cubicBezTo>
                <a:cubicBezTo>
                  <a:pt x="728" y="640"/>
                  <a:pt x="717" y="668"/>
                  <a:pt x="712" y="683"/>
                </a:cubicBezTo>
                <a:cubicBezTo>
                  <a:pt x="725" y="685"/>
                  <a:pt x="723" y="676"/>
                  <a:pt x="730" y="667"/>
                </a:cubicBezTo>
                <a:cubicBezTo>
                  <a:pt x="737" y="659"/>
                  <a:pt x="747" y="652"/>
                  <a:pt x="756" y="645"/>
                </a:cubicBezTo>
                <a:cubicBezTo>
                  <a:pt x="757" y="645"/>
                  <a:pt x="758" y="645"/>
                  <a:pt x="759" y="646"/>
                </a:cubicBezTo>
                <a:cubicBezTo>
                  <a:pt x="753" y="649"/>
                  <a:pt x="731" y="663"/>
                  <a:pt x="737" y="670"/>
                </a:cubicBezTo>
                <a:cubicBezTo>
                  <a:pt x="732" y="673"/>
                  <a:pt x="744" y="688"/>
                  <a:pt x="749" y="691"/>
                </a:cubicBezTo>
                <a:cubicBezTo>
                  <a:pt x="750" y="693"/>
                  <a:pt x="760" y="698"/>
                  <a:pt x="758" y="700"/>
                </a:cubicBezTo>
                <a:cubicBezTo>
                  <a:pt x="757" y="701"/>
                  <a:pt x="741" y="697"/>
                  <a:pt x="739" y="696"/>
                </a:cubicBezTo>
                <a:cubicBezTo>
                  <a:pt x="733" y="695"/>
                  <a:pt x="726" y="689"/>
                  <a:pt x="721" y="689"/>
                </a:cubicBezTo>
                <a:cubicBezTo>
                  <a:pt x="716" y="689"/>
                  <a:pt x="714" y="695"/>
                  <a:pt x="710" y="696"/>
                </a:cubicBezTo>
                <a:cubicBezTo>
                  <a:pt x="702" y="698"/>
                  <a:pt x="691" y="685"/>
                  <a:pt x="683" y="695"/>
                </a:cubicBezTo>
                <a:cubicBezTo>
                  <a:pt x="683" y="681"/>
                  <a:pt x="707" y="690"/>
                  <a:pt x="709" y="683"/>
                </a:cubicBezTo>
                <a:cubicBezTo>
                  <a:pt x="702" y="684"/>
                  <a:pt x="697" y="679"/>
                  <a:pt x="691" y="682"/>
                </a:cubicBezTo>
                <a:cubicBezTo>
                  <a:pt x="688" y="684"/>
                  <a:pt x="681" y="689"/>
                  <a:pt x="679" y="691"/>
                </a:cubicBezTo>
                <a:cubicBezTo>
                  <a:pt x="677" y="695"/>
                  <a:pt x="673" y="700"/>
                  <a:pt x="670" y="704"/>
                </a:cubicBezTo>
                <a:cubicBezTo>
                  <a:pt x="667" y="708"/>
                  <a:pt x="664" y="710"/>
                  <a:pt x="667" y="716"/>
                </a:cubicBezTo>
                <a:cubicBezTo>
                  <a:pt x="670" y="711"/>
                  <a:pt x="678" y="698"/>
                  <a:pt x="683" y="698"/>
                </a:cubicBezTo>
                <a:cubicBezTo>
                  <a:pt x="680" y="703"/>
                  <a:pt x="684" y="711"/>
                  <a:pt x="679" y="715"/>
                </a:cubicBezTo>
                <a:cubicBezTo>
                  <a:pt x="674" y="721"/>
                  <a:pt x="681" y="708"/>
                  <a:pt x="675" y="709"/>
                </a:cubicBezTo>
                <a:cubicBezTo>
                  <a:pt x="670" y="710"/>
                  <a:pt x="671" y="711"/>
                  <a:pt x="671" y="715"/>
                </a:cubicBezTo>
                <a:cubicBezTo>
                  <a:pt x="670" y="720"/>
                  <a:pt x="673" y="720"/>
                  <a:pt x="673" y="721"/>
                </a:cubicBezTo>
                <a:cubicBezTo>
                  <a:pt x="673" y="722"/>
                  <a:pt x="673" y="724"/>
                  <a:pt x="673" y="725"/>
                </a:cubicBezTo>
                <a:cubicBezTo>
                  <a:pt x="667" y="723"/>
                  <a:pt x="658" y="722"/>
                  <a:pt x="655" y="722"/>
                </a:cubicBezTo>
                <a:cubicBezTo>
                  <a:pt x="653" y="721"/>
                  <a:pt x="648" y="716"/>
                  <a:pt x="645" y="716"/>
                </a:cubicBezTo>
                <a:cubicBezTo>
                  <a:pt x="646" y="713"/>
                  <a:pt x="647" y="711"/>
                  <a:pt x="648" y="709"/>
                </a:cubicBezTo>
                <a:cubicBezTo>
                  <a:pt x="649" y="710"/>
                  <a:pt x="650" y="711"/>
                  <a:pt x="651" y="712"/>
                </a:cubicBezTo>
                <a:cubicBezTo>
                  <a:pt x="654" y="704"/>
                  <a:pt x="654" y="694"/>
                  <a:pt x="659" y="686"/>
                </a:cubicBezTo>
                <a:cubicBezTo>
                  <a:pt x="664" y="679"/>
                  <a:pt x="678" y="678"/>
                  <a:pt x="676" y="670"/>
                </a:cubicBezTo>
                <a:cubicBezTo>
                  <a:pt x="674" y="664"/>
                  <a:pt x="663" y="658"/>
                  <a:pt x="660" y="653"/>
                </a:cubicBezTo>
                <a:cubicBezTo>
                  <a:pt x="661" y="654"/>
                  <a:pt x="660" y="649"/>
                  <a:pt x="660" y="648"/>
                </a:cubicBezTo>
                <a:cubicBezTo>
                  <a:pt x="658" y="644"/>
                  <a:pt x="653" y="642"/>
                  <a:pt x="652" y="636"/>
                </a:cubicBezTo>
                <a:cubicBezTo>
                  <a:pt x="654" y="638"/>
                  <a:pt x="656" y="640"/>
                  <a:pt x="659" y="642"/>
                </a:cubicBezTo>
                <a:cubicBezTo>
                  <a:pt x="654" y="631"/>
                  <a:pt x="648" y="614"/>
                  <a:pt x="640" y="605"/>
                </a:cubicBezTo>
                <a:cubicBezTo>
                  <a:pt x="641" y="607"/>
                  <a:pt x="640" y="609"/>
                  <a:pt x="641" y="611"/>
                </a:cubicBezTo>
                <a:cubicBezTo>
                  <a:pt x="636" y="609"/>
                  <a:pt x="637" y="599"/>
                  <a:pt x="636" y="594"/>
                </a:cubicBezTo>
                <a:cubicBezTo>
                  <a:pt x="634" y="587"/>
                  <a:pt x="631" y="581"/>
                  <a:pt x="627" y="573"/>
                </a:cubicBezTo>
                <a:cubicBezTo>
                  <a:pt x="623" y="565"/>
                  <a:pt x="618" y="557"/>
                  <a:pt x="614" y="549"/>
                </a:cubicBezTo>
                <a:cubicBezTo>
                  <a:pt x="611" y="542"/>
                  <a:pt x="604" y="533"/>
                  <a:pt x="604" y="526"/>
                </a:cubicBezTo>
                <a:cubicBezTo>
                  <a:pt x="608" y="527"/>
                  <a:pt x="611" y="523"/>
                  <a:pt x="608" y="520"/>
                </a:cubicBezTo>
                <a:cubicBezTo>
                  <a:pt x="608" y="521"/>
                  <a:pt x="608" y="522"/>
                  <a:pt x="607" y="523"/>
                </a:cubicBezTo>
                <a:cubicBezTo>
                  <a:pt x="603" y="519"/>
                  <a:pt x="606" y="516"/>
                  <a:pt x="609" y="518"/>
                </a:cubicBezTo>
                <a:cubicBezTo>
                  <a:pt x="610" y="517"/>
                  <a:pt x="610" y="516"/>
                  <a:pt x="610" y="515"/>
                </a:cubicBezTo>
                <a:cubicBezTo>
                  <a:pt x="603" y="514"/>
                  <a:pt x="613" y="499"/>
                  <a:pt x="614" y="494"/>
                </a:cubicBezTo>
                <a:cubicBezTo>
                  <a:pt x="618" y="484"/>
                  <a:pt x="620" y="473"/>
                  <a:pt x="622" y="462"/>
                </a:cubicBezTo>
                <a:cubicBezTo>
                  <a:pt x="623" y="454"/>
                  <a:pt x="624" y="442"/>
                  <a:pt x="628" y="438"/>
                </a:cubicBezTo>
                <a:cubicBezTo>
                  <a:pt x="630" y="436"/>
                  <a:pt x="632" y="438"/>
                  <a:pt x="634" y="435"/>
                </a:cubicBezTo>
                <a:cubicBezTo>
                  <a:pt x="635" y="434"/>
                  <a:pt x="633" y="429"/>
                  <a:pt x="635" y="427"/>
                </a:cubicBezTo>
                <a:cubicBezTo>
                  <a:pt x="634" y="431"/>
                  <a:pt x="635" y="431"/>
                  <a:pt x="638" y="433"/>
                </a:cubicBezTo>
                <a:cubicBezTo>
                  <a:pt x="638" y="421"/>
                  <a:pt x="639" y="409"/>
                  <a:pt x="640" y="398"/>
                </a:cubicBezTo>
                <a:cubicBezTo>
                  <a:pt x="641" y="395"/>
                  <a:pt x="641" y="392"/>
                  <a:pt x="640" y="389"/>
                </a:cubicBezTo>
                <a:cubicBezTo>
                  <a:pt x="640" y="388"/>
                  <a:pt x="637" y="388"/>
                  <a:pt x="638" y="389"/>
                </a:cubicBezTo>
                <a:cubicBezTo>
                  <a:pt x="637" y="385"/>
                  <a:pt x="638" y="383"/>
                  <a:pt x="645" y="381"/>
                </a:cubicBezTo>
                <a:cubicBezTo>
                  <a:pt x="656" y="377"/>
                  <a:pt x="670" y="381"/>
                  <a:pt x="679" y="373"/>
                </a:cubicBezTo>
                <a:cubicBezTo>
                  <a:pt x="685" y="369"/>
                  <a:pt x="702" y="346"/>
                  <a:pt x="708" y="347"/>
                </a:cubicBezTo>
                <a:cubicBezTo>
                  <a:pt x="704" y="353"/>
                  <a:pt x="703" y="363"/>
                  <a:pt x="701" y="367"/>
                </a:cubicBezTo>
                <a:cubicBezTo>
                  <a:pt x="705" y="363"/>
                  <a:pt x="713" y="360"/>
                  <a:pt x="720" y="358"/>
                </a:cubicBezTo>
                <a:cubicBezTo>
                  <a:pt x="729" y="354"/>
                  <a:pt x="747" y="356"/>
                  <a:pt x="753" y="349"/>
                </a:cubicBezTo>
                <a:cubicBezTo>
                  <a:pt x="747" y="350"/>
                  <a:pt x="727" y="356"/>
                  <a:pt x="722" y="353"/>
                </a:cubicBezTo>
                <a:cubicBezTo>
                  <a:pt x="719" y="351"/>
                  <a:pt x="720" y="344"/>
                  <a:pt x="726" y="345"/>
                </a:cubicBezTo>
                <a:cubicBezTo>
                  <a:pt x="725" y="344"/>
                  <a:pt x="724" y="343"/>
                  <a:pt x="722" y="343"/>
                </a:cubicBezTo>
                <a:cubicBezTo>
                  <a:pt x="730" y="344"/>
                  <a:pt x="740" y="346"/>
                  <a:pt x="746" y="340"/>
                </a:cubicBezTo>
                <a:cubicBezTo>
                  <a:pt x="733" y="332"/>
                  <a:pt x="724" y="317"/>
                  <a:pt x="717" y="304"/>
                </a:cubicBezTo>
                <a:cubicBezTo>
                  <a:pt x="710" y="291"/>
                  <a:pt x="703" y="276"/>
                  <a:pt x="698" y="262"/>
                </a:cubicBezTo>
                <a:cubicBezTo>
                  <a:pt x="695" y="256"/>
                  <a:pt x="691" y="246"/>
                  <a:pt x="692" y="240"/>
                </a:cubicBezTo>
                <a:cubicBezTo>
                  <a:pt x="693" y="235"/>
                  <a:pt x="696" y="235"/>
                  <a:pt x="696" y="229"/>
                </a:cubicBezTo>
                <a:cubicBezTo>
                  <a:pt x="696" y="227"/>
                  <a:pt x="692" y="214"/>
                  <a:pt x="690" y="218"/>
                </a:cubicBezTo>
                <a:cubicBezTo>
                  <a:pt x="689" y="220"/>
                  <a:pt x="691" y="234"/>
                  <a:pt x="691" y="237"/>
                </a:cubicBezTo>
                <a:cubicBezTo>
                  <a:pt x="687" y="222"/>
                  <a:pt x="682" y="206"/>
                  <a:pt x="678" y="191"/>
                </a:cubicBezTo>
                <a:cubicBezTo>
                  <a:pt x="677" y="185"/>
                  <a:pt x="675" y="180"/>
                  <a:pt x="681" y="177"/>
                </a:cubicBezTo>
                <a:cubicBezTo>
                  <a:pt x="684" y="174"/>
                  <a:pt x="688" y="177"/>
                  <a:pt x="691" y="175"/>
                </a:cubicBezTo>
                <a:cubicBezTo>
                  <a:pt x="693" y="179"/>
                  <a:pt x="694" y="182"/>
                  <a:pt x="696" y="185"/>
                </a:cubicBezTo>
                <a:cubicBezTo>
                  <a:pt x="696" y="182"/>
                  <a:pt x="696" y="178"/>
                  <a:pt x="696" y="175"/>
                </a:cubicBezTo>
                <a:cubicBezTo>
                  <a:pt x="706" y="177"/>
                  <a:pt x="697" y="182"/>
                  <a:pt x="696" y="185"/>
                </a:cubicBezTo>
                <a:cubicBezTo>
                  <a:pt x="696" y="191"/>
                  <a:pt x="703" y="196"/>
                  <a:pt x="709" y="200"/>
                </a:cubicBezTo>
                <a:cubicBezTo>
                  <a:pt x="723" y="210"/>
                  <a:pt x="740" y="214"/>
                  <a:pt x="756" y="219"/>
                </a:cubicBezTo>
                <a:cubicBezTo>
                  <a:pt x="759" y="220"/>
                  <a:pt x="771" y="226"/>
                  <a:pt x="764" y="229"/>
                </a:cubicBezTo>
                <a:cubicBezTo>
                  <a:pt x="761" y="231"/>
                  <a:pt x="743" y="222"/>
                  <a:pt x="739" y="221"/>
                </a:cubicBezTo>
                <a:cubicBezTo>
                  <a:pt x="725" y="215"/>
                  <a:pt x="705" y="210"/>
                  <a:pt x="696" y="197"/>
                </a:cubicBezTo>
                <a:cubicBezTo>
                  <a:pt x="693" y="202"/>
                  <a:pt x="693" y="213"/>
                  <a:pt x="701" y="214"/>
                </a:cubicBezTo>
                <a:cubicBezTo>
                  <a:pt x="702" y="211"/>
                  <a:pt x="701" y="209"/>
                  <a:pt x="698" y="207"/>
                </a:cubicBezTo>
                <a:cubicBezTo>
                  <a:pt x="705" y="206"/>
                  <a:pt x="707" y="215"/>
                  <a:pt x="701" y="216"/>
                </a:cubicBezTo>
                <a:cubicBezTo>
                  <a:pt x="711" y="221"/>
                  <a:pt x="719" y="227"/>
                  <a:pt x="729" y="231"/>
                </a:cubicBezTo>
                <a:cubicBezTo>
                  <a:pt x="739" y="235"/>
                  <a:pt x="750" y="237"/>
                  <a:pt x="761" y="239"/>
                </a:cubicBezTo>
                <a:cubicBezTo>
                  <a:pt x="771" y="242"/>
                  <a:pt x="782" y="242"/>
                  <a:pt x="793" y="243"/>
                </a:cubicBezTo>
                <a:cubicBezTo>
                  <a:pt x="801" y="243"/>
                  <a:pt x="802" y="246"/>
                  <a:pt x="808" y="248"/>
                </a:cubicBezTo>
                <a:cubicBezTo>
                  <a:pt x="805" y="255"/>
                  <a:pt x="770" y="249"/>
                  <a:pt x="762" y="247"/>
                </a:cubicBezTo>
                <a:cubicBezTo>
                  <a:pt x="757" y="246"/>
                  <a:pt x="749" y="243"/>
                  <a:pt x="746" y="242"/>
                </a:cubicBezTo>
                <a:cubicBezTo>
                  <a:pt x="744" y="242"/>
                  <a:pt x="738" y="242"/>
                  <a:pt x="734" y="240"/>
                </a:cubicBezTo>
                <a:cubicBezTo>
                  <a:pt x="736" y="240"/>
                  <a:pt x="738" y="239"/>
                  <a:pt x="739" y="239"/>
                </a:cubicBezTo>
                <a:cubicBezTo>
                  <a:pt x="734" y="235"/>
                  <a:pt x="726" y="236"/>
                  <a:pt x="720" y="234"/>
                </a:cubicBezTo>
                <a:cubicBezTo>
                  <a:pt x="714" y="232"/>
                  <a:pt x="708" y="228"/>
                  <a:pt x="702" y="226"/>
                </a:cubicBezTo>
                <a:cubicBezTo>
                  <a:pt x="701" y="230"/>
                  <a:pt x="702" y="235"/>
                  <a:pt x="701" y="239"/>
                </a:cubicBezTo>
                <a:cubicBezTo>
                  <a:pt x="701" y="240"/>
                  <a:pt x="698" y="241"/>
                  <a:pt x="698" y="243"/>
                </a:cubicBezTo>
                <a:cubicBezTo>
                  <a:pt x="698" y="245"/>
                  <a:pt x="700" y="247"/>
                  <a:pt x="701" y="249"/>
                </a:cubicBezTo>
                <a:cubicBezTo>
                  <a:pt x="703" y="254"/>
                  <a:pt x="706" y="258"/>
                  <a:pt x="709" y="262"/>
                </a:cubicBezTo>
                <a:cubicBezTo>
                  <a:pt x="700" y="271"/>
                  <a:pt x="752" y="306"/>
                  <a:pt x="757" y="311"/>
                </a:cubicBezTo>
                <a:cubicBezTo>
                  <a:pt x="767" y="318"/>
                  <a:pt x="760" y="321"/>
                  <a:pt x="751" y="317"/>
                </a:cubicBezTo>
                <a:cubicBezTo>
                  <a:pt x="745" y="314"/>
                  <a:pt x="739" y="311"/>
                  <a:pt x="734" y="307"/>
                </a:cubicBezTo>
                <a:cubicBezTo>
                  <a:pt x="730" y="304"/>
                  <a:pt x="726" y="298"/>
                  <a:pt x="720" y="296"/>
                </a:cubicBezTo>
                <a:cubicBezTo>
                  <a:pt x="726" y="308"/>
                  <a:pt x="733" y="318"/>
                  <a:pt x="742" y="327"/>
                </a:cubicBezTo>
                <a:cubicBezTo>
                  <a:pt x="745" y="330"/>
                  <a:pt x="748" y="334"/>
                  <a:pt x="753" y="335"/>
                </a:cubicBezTo>
                <a:cubicBezTo>
                  <a:pt x="756" y="335"/>
                  <a:pt x="764" y="332"/>
                  <a:pt x="764" y="329"/>
                </a:cubicBezTo>
                <a:cubicBezTo>
                  <a:pt x="766" y="333"/>
                  <a:pt x="777" y="355"/>
                  <a:pt x="765" y="349"/>
                </a:cubicBezTo>
                <a:cubicBezTo>
                  <a:pt x="765" y="350"/>
                  <a:pt x="776" y="357"/>
                  <a:pt x="770" y="350"/>
                </a:cubicBezTo>
                <a:cubicBezTo>
                  <a:pt x="771" y="350"/>
                  <a:pt x="772" y="350"/>
                  <a:pt x="772" y="349"/>
                </a:cubicBezTo>
                <a:cubicBezTo>
                  <a:pt x="778" y="361"/>
                  <a:pt x="785" y="360"/>
                  <a:pt x="799" y="361"/>
                </a:cubicBezTo>
                <a:cubicBezTo>
                  <a:pt x="805" y="362"/>
                  <a:pt x="807" y="361"/>
                  <a:pt x="809" y="357"/>
                </a:cubicBezTo>
                <a:cubicBezTo>
                  <a:pt x="812" y="351"/>
                  <a:pt x="806" y="346"/>
                  <a:pt x="806" y="342"/>
                </a:cubicBezTo>
                <a:cubicBezTo>
                  <a:pt x="806" y="343"/>
                  <a:pt x="806" y="346"/>
                  <a:pt x="807" y="349"/>
                </a:cubicBezTo>
                <a:cubicBezTo>
                  <a:pt x="802" y="347"/>
                  <a:pt x="793" y="344"/>
                  <a:pt x="792" y="350"/>
                </a:cubicBezTo>
                <a:cubicBezTo>
                  <a:pt x="787" y="349"/>
                  <a:pt x="777" y="348"/>
                  <a:pt x="777" y="342"/>
                </a:cubicBezTo>
                <a:cubicBezTo>
                  <a:pt x="782" y="341"/>
                  <a:pt x="786" y="345"/>
                  <a:pt x="792" y="344"/>
                </a:cubicBezTo>
                <a:cubicBezTo>
                  <a:pt x="798" y="344"/>
                  <a:pt x="810" y="338"/>
                  <a:pt x="809" y="330"/>
                </a:cubicBezTo>
                <a:cubicBezTo>
                  <a:pt x="808" y="329"/>
                  <a:pt x="806" y="329"/>
                  <a:pt x="804" y="328"/>
                </a:cubicBezTo>
                <a:cubicBezTo>
                  <a:pt x="802" y="328"/>
                  <a:pt x="791" y="337"/>
                  <a:pt x="796" y="328"/>
                </a:cubicBezTo>
                <a:cubicBezTo>
                  <a:pt x="786" y="328"/>
                  <a:pt x="778" y="324"/>
                  <a:pt x="769" y="324"/>
                </a:cubicBezTo>
                <a:cubicBezTo>
                  <a:pt x="773" y="322"/>
                  <a:pt x="771" y="317"/>
                  <a:pt x="771" y="317"/>
                </a:cubicBezTo>
                <a:cubicBezTo>
                  <a:pt x="775" y="314"/>
                  <a:pt x="782" y="317"/>
                  <a:pt x="786" y="318"/>
                </a:cubicBezTo>
                <a:cubicBezTo>
                  <a:pt x="790" y="319"/>
                  <a:pt x="803" y="318"/>
                  <a:pt x="805" y="321"/>
                </a:cubicBezTo>
                <a:cubicBezTo>
                  <a:pt x="809" y="325"/>
                  <a:pt x="792" y="325"/>
                  <a:pt x="790" y="325"/>
                </a:cubicBezTo>
                <a:cubicBezTo>
                  <a:pt x="796" y="325"/>
                  <a:pt x="808" y="323"/>
                  <a:pt x="809" y="330"/>
                </a:cubicBezTo>
                <a:cubicBezTo>
                  <a:pt x="810" y="334"/>
                  <a:pt x="811" y="364"/>
                  <a:pt x="814" y="363"/>
                </a:cubicBezTo>
                <a:cubicBezTo>
                  <a:pt x="818" y="361"/>
                  <a:pt x="814" y="335"/>
                  <a:pt x="815" y="330"/>
                </a:cubicBezTo>
                <a:cubicBezTo>
                  <a:pt x="818" y="337"/>
                  <a:pt x="817" y="345"/>
                  <a:pt x="817" y="353"/>
                </a:cubicBezTo>
                <a:cubicBezTo>
                  <a:pt x="820" y="351"/>
                  <a:pt x="825" y="350"/>
                  <a:pt x="825" y="355"/>
                </a:cubicBezTo>
                <a:cubicBezTo>
                  <a:pt x="825" y="360"/>
                  <a:pt x="820" y="356"/>
                  <a:pt x="819" y="361"/>
                </a:cubicBezTo>
                <a:cubicBezTo>
                  <a:pt x="826" y="361"/>
                  <a:pt x="839" y="359"/>
                  <a:pt x="845" y="357"/>
                </a:cubicBezTo>
                <a:cubicBezTo>
                  <a:pt x="853" y="354"/>
                  <a:pt x="853" y="347"/>
                  <a:pt x="856" y="338"/>
                </a:cubicBezTo>
                <a:cubicBezTo>
                  <a:pt x="860" y="341"/>
                  <a:pt x="867" y="336"/>
                  <a:pt x="870" y="332"/>
                </a:cubicBezTo>
                <a:cubicBezTo>
                  <a:pt x="874" y="328"/>
                  <a:pt x="874" y="323"/>
                  <a:pt x="874" y="317"/>
                </a:cubicBezTo>
                <a:cubicBezTo>
                  <a:pt x="874" y="320"/>
                  <a:pt x="875" y="323"/>
                  <a:pt x="876" y="325"/>
                </a:cubicBezTo>
                <a:cubicBezTo>
                  <a:pt x="886" y="313"/>
                  <a:pt x="895" y="303"/>
                  <a:pt x="901" y="287"/>
                </a:cubicBezTo>
                <a:cubicBezTo>
                  <a:pt x="893" y="292"/>
                  <a:pt x="879" y="302"/>
                  <a:pt x="874" y="310"/>
                </a:cubicBezTo>
                <a:cubicBezTo>
                  <a:pt x="874" y="310"/>
                  <a:pt x="874" y="310"/>
                  <a:pt x="874" y="310"/>
                </a:cubicBezTo>
                <a:cubicBezTo>
                  <a:pt x="870" y="311"/>
                  <a:pt x="865" y="317"/>
                  <a:pt x="862" y="316"/>
                </a:cubicBezTo>
                <a:cubicBezTo>
                  <a:pt x="861" y="315"/>
                  <a:pt x="860" y="310"/>
                  <a:pt x="859" y="306"/>
                </a:cubicBezTo>
                <a:cubicBezTo>
                  <a:pt x="866" y="307"/>
                  <a:pt x="891" y="287"/>
                  <a:pt x="890" y="282"/>
                </a:cubicBezTo>
                <a:cubicBezTo>
                  <a:pt x="883" y="285"/>
                  <a:pt x="878" y="292"/>
                  <a:pt x="871" y="296"/>
                </a:cubicBezTo>
                <a:cubicBezTo>
                  <a:pt x="870" y="296"/>
                  <a:pt x="861" y="300"/>
                  <a:pt x="858" y="303"/>
                </a:cubicBezTo>
                <a:cubicBezTo>
                  <a:pt x="858" y="303"/>
                  <a:pt x="858" y="303"/>
                  <a:pt x="858" y="302"/>
                </a:cubicBezTo>
                <a:cubicBezTo>
                  <a:pt x="851" y="306"/>
                  <a:pt x="845" y="310"/>
                  <a:pt x="837" y="311"/>
                </a:cubicBezTo>
                <a:cubicBezTo>
                  <a:pt x="838" y="311"/>
                  <a:pt x="838" y="311"/>
                  <a:pt x="838" y="311"/>
                </a:cubicBezTo>
                <a:cubicBezTo>
                  <a:pt x="837" y="311"/>
                  <a:pt x="835" y="311"/>
                  <a:pt x="834" y="312"/>
                </a:cubicBezTo>
                <a:cubicBezTo>
                  <a:pt x="835" y="312"/>
                  <a:pt x="836" y="311"/>
                  <a:pt x="837" y="311"/>
                </a:cubicBezTo>
                <a:cubicBezTo>
                  <a:pt x="834" y="308"/>
                  <a:pt x="822" y="312"/>
                  <a:pt x="817" y="313"/>
                </a:cubicBezTo>
                <a:cubicBezTo>
                  <a:pt x="822" y="313"/>
                  <a:pt x="825" y="316"/>
                  <a:pt x="829" y="317"/>
                </a:cubicBezTo>
                <a:cubicBezTo>
                  <a:pt x="833" y="317"/>
                  <a:pt x="836" y="315"/>
                  <a:pt x="840" y="315"/>
                </a:cubicBezTo>
                <a:cubicBezTo>
                  <a:pt x="847" y="315"/>
                  <a:pt x="857" y="322"/>
                  <a:pt x="851" y="330"/>
                </a:cubicBezTo>
                <a:cubicBezTo>
                  <a:pt x="852" y="324"/>
                  <a:pt x="845" y="325"/>
                  <a:pt x="840" y="324"/>
                </a:cubicBezTo>
                <a:cubicBezTo>
                  <a:pt x="845" y="329"/>
                  <a:pt x="849" y="330"/>
                  <a:pt x="850" y="336"/>
                </a:cubicBezTo>
                <a:cubicBezTo>
                  <a:pt x="850" y="340"/>
                  <a:pt x="847" y="347"/>
                  <a:pt x="845" y="348"/>
                </a:cubicBezTo>
                <a:cubicBezTo>
                  <a:pt x="846" y="339"/>
                  <a:pt x="829" y="338"/>
                  <a:pt x="823" y="336"/>
                </a:cubicBezTo>
                <a:cubicBezTo>
                  <a:pt x="826" y="335"/>
                  <a:pt x="827" y="334"/>
                  <a:pt x="829" y="332"/>
                </a:cubicBezTo>
                <a:cubicBezTo>
                  <a:pt x="828" y="331"/>
                  <a:pt x="824" y="328"/>
                  <a:pt x="821" y="327"/>
                </a:cubicBezTo>
                <a:cubicBezTo>
                  <a:pt x="818" y="326"/>
                  <a:pt x="817" y="329"/>
                  <a:pt x="815" y="328"/>
                </a:cubicBezTo>
                <a:cubicBezTo>
                  <a:pt x="813" y="327"/>
                  <a:pt x="814" y="324"/>
                  <a:pt x="813" y="322"/>
                </a:cubicBezTo>
                <a:cubicBezTo>
                  <a:pt x="810" y="316"/>
                  <a:pt x="812" y="315"/>
                  <a:pt x="804" y="313"/>
                </a:cubicBezTo>
                <a:cubicBezTo>
                  <a:pt x="799" y="312"/>
                  <a:pt x="795" y="310"/>
                  <a:pt x="790" y="309"/>
                </a:cubicBezTo>
                <a:cubicBezTo>
                  <a:pt x="773" y="306"/>
                  <a:pt x="756" y="308"/>
                  <a:pt x="740" y="298"/>
                </a:cubicBezTo>
                <a:cubicBezTo>
                  <a:pt x="734" y="293"/>
                  <a:pt x="729" y="286"/>
                  <a:pt x="723" y="282"/>
                </a:cubicBezTo>
                <a:cubicBezTo>
                  <a:pt x="719" y="279"/>
                  <a:pt x="712" y="268"/>
                  <a:pt x="709" y="262"/>
                </a:cubicBezTo>
                <a:cubicBezTo>
                  <a:pt x="715" y="270"/>
                  <a:pt x="723" y="277"/>
                  <a:pt x="731" y="283"/>
                </a:cubicBezTo>
                <a:cubicBezTo>
                  <a:pt x="743" y="292"/>
                  <a:pt x="756" y="298"/>
                  <a:pt x="770" y="302"/>
                </a:cubicBezTo>
                <a:cubicBezTo>
                  <a:pt x="778" y="304"/>
                  <a:pt x="792" y="309"/>
                  <a:pt x="800" y="305"/>
                </a:cubicBezTo>
                <a:cubicBezTo>
                  <a:pt x="796" y="304"/>
                  <a:pt x="789" y="304"/>
                  <a:pt x="786" y="304"/>
                </a:cubicBezTo>
                <a:cubicBezTo>
                  <a:pt x="781" y="302"/>
                  <a:pt x="777" y="297"/>
                  <a:pt x="772" y="294"/>
                </a:cubicBezTo>
                <a:cubicBezTo>
                  <a:pt x="767" y="290"/>
                  <a:pt x="754" y="278"/>
                  <a:pt x="757" y="270"/>
                </a:cubicBezTo>
                <a:cubicBezTo>
                  <a:pt x="760" y="261"/>
                  <a:pt x="773" y="282"/>
                  <a:pt x="776" y="285"/>
                </a:cubicBezTo>
                <a:cubicBezTo>
                  <a:pt x="781" y="289"/>
                  <a:pt x="800" y="300"/>
                  <a:pt x="804" y="292"/>
                </a:cubicBezTo>
                <a:cubicBezTo>
                  <a:pt x="806" y="295"/>
                  <a:pt x="809" y="293"/>
                  <a:pt x="812" y="295"/>
                </a:cubicBezTo>
                <a:cubicBezTo>
                  <a:pt x="812" y="291"/>
                  <a:pt x="813" y="289"/>
                  <a:pt x="816" y="290"/>
                </a:cubicBezTo>
                <a:cubicBezTo>
                  <a:pt x="810" y="297"/>
                  <a:pt x="829" y="290"/>
                  <a:pt x="832" y="287"/>
                </a:cubicBezTo>
                <a:cubicBezTo>
                  <a:pt x="820" y="285"/>
                  <a:pt x="851" y="265"/>
                  <a:pt x="855" y="263"/>
                </a:cubicBezTo>
                <a:cubicBezTo>
                  <a:pt x="854" y="264"/>
                  <a:pt x="854" y="266"/>
                  <a:pt x="852" y="268"/>
                </a:cubicBezTo>
                <a:cubicBezTo>
                  <a:pt x="858" y="274"/>
                  <a:pt x="857" y="273"/>
                  <a:pt x="867" y="271"/>
                </a:cubicBezTo>
                <a:cubicBezTo>
                  <a:pt x="864" y="275"/>
                  <a:pt x="859" y="275"/>
                  <a:pt x="855" y="277"/>
                </a:cubicBezTo>
                <a:cubicBezTo>
                  <a:pt x="851" y="280"/>
                  <a:pt x="847" y="285"/>
                  <a:pt x="845" y="288"/>
                </a:cubicBezTo>
                <a:cubicBezTo>
                  <a:pt x="839" y="296"/>
                  <a:pt x="830" y="299"/>
                  <a:pt x="821" y="305"/>
                </a:cubicBezTo>
                <a:cubicBezTo>
                  <a:pt x="860" y="301"/>
                  <a:pt x="896" y="281"/>
                  <a:pt x="913" y="246"/>
                </a:cubicBezTo>
                <a:cubicBezTo>
                  <a:pt x="914" y="243"/>
                  <a:pt x="918" y="237"/>
                  <a:pt x="918" y="234"/>
                </a:cubicBezTo>
                <a:cubicBezTo>
                  <a:pt x="918" y="230"/>
                  <a:pt x="916" y="231"/>
                  <a:pt x="916" y="230"/>
                </a:cubicBezTo>
                <a:cubicBezTo>
                  <a:pt x="915" y="229"/>
                  <a:pt x="916" y="217"/>
                  <a:pt x="916" y="217"/>
                </a:cubicBezTo>
                <a:cubicBezTo>
                  <a:pt x="914" y="213"/>
                  <a:pt x="900" y="226"/>
                  <a:pt x="896" y="228"/>
                </a:cubicBezTo>
                <a:cubicBezTo>
                  <a:pt x="888" y="233"/>
                  <a:pt x="879" y="236"/>
                  <a:pt x="870" y="239"/>
                </a:cubicBezTo>
                <a:cubicBezTo>
                  <a:pt x="851" y="247"/>
                  <a:pt x="831" y="250"/>
                  <a:pt x="810" y="250"/>
                </a:cubicBezTo>
                <a:cubicBezTo>
                  <a:pt x="812" y="248"/>
                  <a:pt x="810" y="248"/>
                  <a:pt x="813" y="247"/>
                </a:cubicBezTo>
                <a:cubicBezTo>
                  <a:pt x="809" y="245"/>
                  <a:pt x="809" y="240"/>
                  <a:pt x="811" y="236"/>
                </a:cubicBezTo>
                <a:cubicBezTo>
                  <a:pt x="813" y="248"/>
                  <a:pt x="830" y="241"/>
                  <a:pt x="840" y="240"/>
                </a:cubicBezTo>
                <a:cubicBezTo>
                  <a:pt x="852" y="237"/>
                  <a:pt x="865" y="233"/>
                  <a:pt x="877" y="229"/>
                </a:cubicBezTo>
                <a:cubicBezTo>
                  <a:pt x="885" y="226"/>
                  <a:pt x="890" y="224"/>
                  <a:pt x="898" y="220"/>
                </a:cubicBezTo>
                <a:cubicBezTo>
                  <a:pt x="901" y="218"/>
                  <a:pt x="904" y="214"/>
                  <a:pt x="907" y="211"/>
                </a:cubicBezTo>
                <a:cubicBezTo>
                  <a:pt x="908" y="209"/>
                  <a:pt x="908" y="205"/>
                  <a:pt x="910" y="204"/>
                </a:cubicBezTo>
                <a:cubicBezTo>
                  <a:pt x="912" y="203"/>
                  <a:pt x="915" y="204"/>
                  <a:pt x="915" y="203"/>
                </a:cubicBezTo>
                <a:cubicBezTo>
                  <a:pt x="918" y="200"/>
                  <a:pt x="919" y="203"/>
                  <a:pt x="919" y="198"/>
                </a:cubicBezTo>
                <a:cubicBezTo>
                  <a:pt x="921" y="190"/>
                  <a:pt x="917" y="190"/>
                  <a:pt x="915" y="191"/>
                </a:cubicBezTo>
                <a:cubicBezTo>
                  <a:pt x="910" y="193"/>
                  <a:pt x="908" y="198"/>
                  <a:pt x="904" y="202"/>
                </a:cubicBezTo>
                <a:cubicBezTo>
                  <a:pt x="898" y="206"/>
                  <a:pt x="891" y="209"/>
                  <a:pt x="885" y="213"/>
                </a:cubicBezTo>
                <a:cubicBezTo>
                  <a:pt x="880" y="215"/>
                  <a:pt x="856" y="229"/>
                  <a:pt x="853" y="220"/>
                </a:cubicBezTo>
                <a:cubicBezTo>
                  <a:pt x="851" y="216"/>
                  <a:pt x="873" y="211"/>
                  <a:pt x="876" y="209"/>
                </a:cubicBezTo>
                <a:cubicBezTo>
                  <a:pt x="884" y="204"/>
                  <a:pt x="895" y="200"/>
                  <a:pt x="904" y="192"/>
                </a:cubicBezTo>
                <a:cubicBezTo>
                  <a:pt x="909" y="188"/>
                  <a:pt x="914" y="184"/>
                  <a:pt x="914" y="179"/>
                </a:cubicBezTo>
                <a:cubicBezTo>
                  <a:pt x="914" y="177"/>
                  <a:pt x="911" y="175"/>
                  <a:pt x="911" y="174"/>
                </a:cubicBezTo>
                <a:cubicBezTo>
                  <a:pt x="911" y="171"/>
                  <a:pt x="915" y="168"/>
                  <a:pt x="916" y="165"/>
                </a:cubicBezTo>
                <a:cubicBezTo>
                  <a:pt x="916" y="166"/>
                  <a:pt x="915" y="175"/>
                  <a:pt x="916" y="175"/>
                </a:cubicBezTo>
                <a:cubicBezTo>
                  <a:pt x="919" y="179"/>
                  <a:pt x="918" y="173"/>
                  <a:pt x="919" y="172"/>
                </a:cubicBezTo>
                <a:cubicBezTo>
                  <a:pt x="921" y="170"/>
                  <a:pt x="924" y="161"/>
                  <a:pt x="923" y="170"/>
                </a:cubicBezTo>
                <a:cubicBezTo>
                  <a:pt x="929" y="169"/>
                  <a:pt x="934" y="172"/>
                  <a:pt x="935" y="178"/>
                </a:cubicBezTo>
                <a:cubicBezTo>
                  <a:pt x="935" y="177"/>
                  <a:pt x="934" y="176"/>
                  <a:pt x="934" y="175"/>
                </a:cubicBezTo>
                <a:cubicBezTo>
                  <a:pt x="931" y="178"/>
                  <a:pt x="934" y="180"/>
                  <a:pt x="934" y="184"/>
                </a:cubicBezTo>
                <a:cubicBezTo>
                  <a:pt x="933" y="190"/>
                  <a:pt x="930" y="197"/>
                  <a:pt x="929" y="203"/>
                </a:cubicBezTo>
                <a:cubicBezTo>
                  <a:pt x="927" y="214"/>
                  <a:pt x="925" y="224"/>
                  <a:pt x="925" y="236"/>
                </a:cubicBezTo>
                <a:cubicBezTo>
                  <a:pt x="931" y="233"/>
                  <a:pt x="930" y="223"/>
                  <a:pt x="941" y="224"/>
                </a:cubicBezTo>
                <a:cubicBezTo>
                  <a:pt x="949" y="224"/>
                  <a:pt x="965" y="234"/>
                  <a:pt x="969" y="240"/>
                </a:cubicBezTo>
                <a:cubicBezTo>
                  <a:pt x="976" y="249"/>
                  <a:pt x="973" y="253"/>
                  <a:pt x="969" y="262"/>
                </a:cubicBezTo>
                <a:cubicBezTo>
                  <a:pt x="967" y="266"/>
                  <a:pt x="965" y="269"/>
                  <a:pt x="966" y="271"/>
                </a:cubicBezTo>
                <a:cubicBezTo>
                  <a:pt x="967" y="273"/>
                  <a:pt x="977" y="278"/>
                  <a:pt x="980" y="278"/>
                </a:cubicBezTo>
                <a:cubicBezTo>
                  <a:pt x="989" y="276"/>
                  <a:pt x="985" y="263"/>
                  <a:pt x="986" y="259"/>
                </a:cubicBezTo>
                <a:cubicBezTo>
                  <a:pt x="987" y="253"/>
                  <a:pt x="990" y="249"/>
                  <a:pt x="994" y="249"/>
                </a:cubicBezTo>
                <a:cubicBezTo>
                  <a:pt x="997" y="249"/>
                  <a:pt x="1008" y="255"/>
                  <a:pt x="1009" y="258"/>
                </a:cubicBezTo>
                <a:cubicBezTo>
                  <a:pt x="1011" y="265"/>
                  <a:pt x="998" y="282"/>
                  <a:pt x="995" y="288"/>
                </a:cubicBezTo>
                <a:cubicBezTo>
                  <a:pt x="992" y="293"/>
                  <a:pt x="992" y="297"/>
                  <a:pt x="986" y="297"/>
                </a:cubicBezTo>
                <a:cubicBezTo>
                  <a:pt x="983" y="297"/>
                  <a:pt x="975" y="292"/>
                  <a:pt x="972" y="290"/>
                </a:cubicBezTo>
                <a:cubicBezTo>
                  <a:pt x="962" y="286"/>
                  <a:pt x="947" y="281"/>
                  <a:pt x="949" y="267"/>
                </a:cubicBezTo>
                <a:cubicBezTo>
                  <a:pt x="950" y="262"/>
                  <a:pt x="957" y="255"/>
                  <a:pt x="956" y="250"/>
                </a:cubicBezTo>
                <a:cubicBezTo>
                  <a:pt x="955" y="246"/>
                  <a:pt x="944" y="243"/>
                  <a:pt x="941" y="240"/>
                </a:cubicBezTo>
                <a:cubicBezTo>
                  <a:pt x="939" y="244"/>
                  <a:pt x="935" y="250"/>
                  <a:pt x="935" y="254"/>
                </a:cubicBezTo>
                <a:cubicBezTo>
                  <a:pt x="935" y="258"/>
                  <a:pt x="939" y="258"/>
                  <a:pt x="936" y="264"/>
                </a:cubicBezTo>
                <a:cubicBezTo>
                  <a:pt x="932" y="276"/>
                  <a:pt x="922" y="265"/>
                  <a:pt x="922" y="257"/>
                </a:cubicBezTo>
                <a:cubicBezTo>
                  <a:pt x="918" y="265"/>
                  <a:pt x="913" y="271"/>
                  <a:pt x="911" y="280"/>
                </a:cubicBezTo>
                <a:cubicBezTo>
                  <a:pt x="909" y="288"/>
                  <a:pt x="907" y="294"/>
                  <a:pt x="904" y="302"/>
                </a:cubicBezTo>
                <a:cubicBezTo>
                  <a:pt x="898" y="313"/>
                  <a:pt x="892" y="321"/>
                  <a:pt x="886" y="330"/>
                </a:cubicBezTo>
                <a:cubicBezTo>
                  <a:pt x="886" y="330"/>
                  <a:pt x="887" y="331"/>
                  <a:pt x="887" y="331"/>
                </a:cubicBezTo>
                <a:cubicBezTo>
                  <a:pt x="886" y="332"/>
                  <a:pt x="881" y="332"/>
                  <a:pt x="881" y="334"/>
                </a:cubicBezTo>
                <a:cubicBezTo>
                  <a:pt x="879" y="336"/>
                  <a:pt x="881" y="343"/>
                  <a:pt x="884" y="345"/>
                </a:cubicBezTo>
                <a:cubicBezTo>
                  <a:pt x="888" y="348"/>
                  <a:pt x="890" y="344"/>
                  <a:pt x="894" y="344"/>
                </a:cubicBezTo>
                <a:cubicBezTo>
                  <a:pt x="899" y="344"/>
                  <a:pt x="901" y="347"/>
                  <a:pt x="905" y="349"/>
                </a:cubicBezTo>
                <a:cubicBezTo>
                  <a:pt x="914" y="355"/>
                  <a:pt x="924" y="360"/>
                  <a:pt x="935" y="363"/>
                </a:cubicBezTo>
                <a:cubicBezTo>
                  <a:pt x="940" y="365"/>
                  <a:pt x="958" y="370"/>
                  <a:pt x="958" y="365"/>
                </a:cubicBezTo>
                <a:cubicBezTo>
                  <a:pt x="962" y="376"/>
                  <a:pt x="975" y="363"/>
                  <a:pt x="980" y="374"/>
                </a:cubicBezTo>
                <a:cubicBezTo>
                  <a:pt x="979" y="374"/>
                  <a:pt x="978" y="373"/>
                  <a:pt x="978" y="373"/>
                </a:cubicBezTo>
                <a:cubicBezTo>
                  <a:pt x="983" y="381"/>
                  <a:pt x="980" y="389"/>
                  <a:pt x="987" y="397"/>
                </a:cubicBezTo>
                <a:cubicBezTo>
                  <a:pt x="981" y="397"/>
                  <a:pt x="983" y="406"/>
                  <a:pt x="982" y="410"/>
                </a:cubicBezTo>
                <a:cubicBezTo>
                  <a:pt x="991" y="411"/>
                  <a:pt x="993" y="467"/>
                  <a:pt x="993" y="476"/>
                </a:cubicBezTo>
                <a:cubicBezTo>
                  <a:pt x="985" y="470"/>
                  <a:pt x="991" y="453"/>
                  <a:pt x="986" y="444"/>
                </a:cubicBezTo>
                <a:cubicBezTo>
                  <a:pt x="985" y="459"/>
                  <a:pt x="989" y="476"/>
                  <a:pt x="991" y="491"/>
                </a:cubicBezTo>
                <a:cubicBezTo>
                  <a:pt x="993" y="498"/>
                  <a:pt x="996" y="505"/>
                  <a:pt x="998" y="512"/>
                </a:cubicBezTo>
                <a:cubicBezTo>
                  <a:pt x="999" y="516"/>
                  <a:pt x="996" y="531"/>
                  <a:pt x="1001" y="530"/>
                </a:cubicBezTo>
                <a:cubicBezTo>
                  <a:pt x="1008" y="529"/>
                  <a:pt x="1004" y="518"/>
                  <a:pt x="1009" y="515"/>
                </a:cubicBezTo>
                <a:cubicBezTo>
                  <a:pt x="1010" y="515"/>
                  <a:pt x="1013" y="515"/>
                  <a:pt x="1014" y="516"/>
                </a:cubicBezTo>
                <a:cubicBezTo>
                  <a:pt x="1018" y="518"/>
                  <a:pt x="1014" y="518"/>
                  <a:pt x="1014" y="519"/>
                </a:cubicBezTo>
                <a:cubicBezTo>
                  <a:pt x="1013" y="520"/>
                  <a:pt x="1010" y="524"/>
                  <a:pt x="1010" y="524"/>
                </a:cubicBezTo>
                <a:cubicBezTo>
                  <a:pt x="1009" y="525"/>
                  <a:pt x="1008" y="529"/>
                  <a:pt x="1007" y="530"/>
                </a:cubicBezTo>
                <a:cubicBezTo>
                  <a:pt x="1003" y="537"/>
                  <a:pt x="996" y="543"/>
                  <a:pt x="991" y="548"/>
                </a:cubicBezTo>
                <a:cubicBezTo>
                  <a:pt x="980" y="560"/>
                  <a:pt x="967" y="571"/>
                  <a:pt x="957" y="583"/>
                </a:cubicBezTo>
                <a:cubicBezTo>
                  <a:pt x="948" y="596"/>
                  <a:pt x="941" y="609"/>
                  <a:pt x="931" y="621"/>
                </a:cubicBezTo>
                <a:cubicBezTo>
                  <a:pt x="923" y="629"/>
                  <a:pt x="913" y="642"/>
                  <a:pt x="904" y="651"/>
                </a:cubicBezTo>
                <a:cubicBezTo>
                  <a:pt x="902" y="653"/>
                  <a:pt x="899" y="657"/>
                  <a:pt x="895" y="659"/>
                </a:cubicBezTo>
                <a:cubicBezTo>
                  <a:pt x="893" y="661"/>
                  <a:pt x="885" y="663"/>
                  <a:pt x="884" y="665"/>
                </a:cubicBezTo>
                <a:cubicBezTo>
                  <a:pt x="880" y="672"/>
                  <a:pt x="887" y="677"/>
                  <a:pt x="891" y="681"/>
                </a:cubicBezTo>
                <a:cubicBezTo>
                  <a:pt x="895" y="687"/>
                  <a:pt x="894" y="685"/>
                  <a:pt x="893" y="690"/>
                </a:cubicBezTo>
                <a:cubicBezTo>
                  <a:pt x="892" y="694"/>
                  <a:pt x="891" y="693"/>
                  <a:pt x="891" y="698"/>
                </a:cubicBezTo>
                <a:cubicBezTo>
                  <a:pt x="891" y="702"/>
                  <a:pt x="892" y="706"/>
                  <a:pt x="894" y="710"/>
                </a:cubicBezTo>
                <a:cubicBezTo>
                  <a:pt x="897" y="719"/>
                  <a:pt x="900" y="721"/>
                  <a:pt x="900" y="731"/>
                </a:cubicBezTo>
                <a:cubicBezTo>
                  <a:pt x="925" y="703"/>
                  <a:pt x="959" y="681"/>
                  <a:pt x="988" y="657"/>
                </a:cubicBezTo>
                <a:cubicBezTo>
                  <a:pt x="1002" y="646"/>
                  <a:pt x="1013" y="634"/>
                  <a:pt x="1025" y="622"/>
                </a:cubicBezTo>
                <a:cubicBezTo>
                  <a:pt x="1033" y="613"/>
                  <a:pt x="1046" y="603"/>
                  <a:pt x="1055" y="591"/>
                </a:cubicBezTo>
                <a:cubicBezTo>
                  <a:pt x="1064" y="580"/>
                  <a:pt x="1077" y="568"/>
                  <a:pt x="1070" y="553"/>
                </a:cubicBezTo>
                <a:cubicBezTo>
                  <a:pt x="1066" y="556"/>
                  <a:pt x="1064" y="561"/>
                  <a:pt x="1058" y="563"/>
                </a:cubicBezTo>
                <a:cubicBezTo>
                  <a:pt x="1062" y="558"/>
                  <a:pt x="1061" y="554"/>
                  <a:pt x="1062" y="549"/>
                </a:cubicBezTo>
                <a:cubicBezTo>
                  <a:pt x="1063" y="544"/>
                  <a:pt x="1066" y="539"/>
                  <a:pt x="1066" y="534"/>
                </a:cubicBezTo>
                <a:cubicBezTo>
                  <a:pt x="1066" y="525"/>
                  <a:pt x="1058" y="517"/>
                  <a:pt x="1057" y="507"/>
                </a:cubicBezTo>
                <a:cubicBezTo>
                  <a:pt x="1056" y="498"/>
                  <a:pt x="1059" y="497"/>
                  <a:pt x="1062" y="491"/>
                </a:cubicBezTo>
                <a:cubicBezTo>
                  <a:pt x="1063" y="489"/>
                  <a:pt x="1063" y="486"/>
                  <a:pt x="1064" y="484"/>
                </a:cubicBezTo>
                <a:cubicBezTo>
                  <a:pt x="1067" y="480"/>
                  <a:pt x="1071" y="478"/>
                  <a:pt x="1073" y="473"/>
                </a:cubicBezTo>
                <a:cubicBezTo>
                  <a:pt x="1077" y="463"/>
                  <a:pt x="1074" y="449"/>
                  <a:pt x="1076" y="438"/>
                </a:cubicBezTo>
                <a:cubicBezTo>
                  <a:pt x="1078" y="430"/>
                  <a:pt x="1079" y="426"/>
                  <a:pt x="1079" y="418"/>
                </a:cubicBezTo>
                <a:cubicBezTo>
                  <a:pt x="1079" y="407"/>
                  <a:pt x="1082" y="398"/>
                  <a:pt x="1083" y="414"/>
                </a:cubicBezTo>
                <a:cubicBezTo>
                  <a:pt x="1083" y="420"/>
                  <a:pt x="1083" y="427"/>
                  <a:pt x="1083" y="434"/>
                </a:cubicBezTo>
                <a:cubicBezTo>
                  <a:pt x="1082" y="444"/>
                  <a:pt x="1075" y="495"/>
                  <a:pt x="1083" y="498"/>
                </a:cubicBezTo>
                <a:cubicBezTo>
                  <a:pt x="1083" y="497"/>
                  <a:pt x="1084" y="496"/>
                  <a:pt x="1084" y="494"/>
                </a:cubicBezTo>
                <a:cubicBezTo>
                  <a:pt x="1083" y="501"/>
                  <a:pt x="1087" y="509"/>
                  <a:pt x="1089" y="515"/>
                </a:cubicBezTo>
                <a:cubicBezTo>
                  <a:pt x="1092" y="526"/>
                  <a:pt x="1096" y="538"/>
                  <a:pt x="1099" y="548"/>
                </a:cubicBezTo>
                <a:cubicBezTo>
                  <a:pt x="1107" y="570"/>
                  <a:pt x="1117" y="588"/>
                  <a:pt x="1133" y="605"/>
                </a:cubicBezTo>
                <a:cubicBezTo>
                  <a:pt x="1136" y="608"/>
                  <a:pt x="1138" y="610"/>
                  <a:pt x="1140" y="614"/>
                </a:cubicBezTo>
                <a:cubicBezTo>
                  <a:pt x="1144" y="624"/>
                  <a:pt x="1144" y="636"/>
                  <a:pt x="1158" y="637"/>
                </a:cubicBezTo>
                <a:cubicBezTo>
                  <a:pt x="1163" y="638"/>
                  <a:pt x="1166" y="635"/>
                  <a:pt x="1170" y="634"/>
                </a:cubicBezTo>
                <a:cubicBezTo>
                  <a:pt x="1176" y="633"/>
                  <a:pt x="1182" y="634"/>
                  <a:pt x="1188" y="633"/>
                </a:cubicBezTo>
                <a:cubicBezTo>
                  <a:pt x="1199" y="632"/>
                  <a:pt x="1209" y="631"/>
                  <a:pt x="1218" y="626"/>
                </a:cubicBezTo>
                <a:cubicBezTo>
                  <a:pt x="1230" y="620"/>
                  <a:pt x="1232" y="617"/>
                  <a:pt x="1235" y="631"/>
                </a:cubicBezTo>
                <a:cubicBezTo>
                  <a:pt x="1237" y="643"/>
                  <a:pt x="1239" y="655"/>
                  <a:pt x="1241" y="667"/>
                </a:cubicBezTo>
                <a:cubicBezTo>
                  <a:pt x="1241" y="666"/>
                  <a:pt x="1240" y="666"/>
                  <a:pt x="1239" y="665"/>
                </a:cubicBezTo>
                <a:cubicBezTo>
                  <a:pt x="1238" y="667"/>
                  <a:pt x="1241" y="669"/>
                  <a:pt x="1235" y="669"/>
                </a:cubicBezTo>
                <a:cubicBezTo>
                  <a:pt x="1234" y="660"/>
                  <a:pt x="1225" y="641"/>
                  <a:pt x="1230" y="635"/>
                </a:cubicBezTo>
                <a:cubicBezTo>
                  <a:pt x="1217" y="638"/>
                  <a:pt x="1204" y="643"/>
                  <a:pt x="1190" y="644"/>
                </a:cubicBezTo>
                <a:cubicBezTo>
                  <a:pt x="1185" y="644"/>
                  <a:pt x="1169" y="642"/>
                  <a:pt x="1168" y="649"/>
                </a:cubicBezTo>
                <a:cubicBezTo>
                  <a:pt x="1166" y="656"/>
                  <a:pt x="1180" y="673"/>
                  <a:pt x="1183" y="679"/>
                </a:cubicBezTo>
                <a:cubicBezTo>
                  <a:pt x="1185" y="684"/>
                  <a:pt x="1187" y="697"/>
                  <a:pt x="1193" y="698"/>
                </a:cubicBezTo>
                <a:cubicBezTo>
                  <a:pt x="1192" y="697"/>
                  <a:pt x="1186" y="688"/>
                  <a:pt x="1190" y="686"/>
                </a:cubicBezTo>
                <a:cubicBezTo>
                  <a:pt x="1194" y="685"/>
                  <a:pt x="1194" y="696"/>
                  <a:pt x="1195" y="697"/>
                </a:cubicBezTo>
                <a:cubicBezTo>
                  <a:pt x="1196" y="699"/>
                  <a:pt x="1199" y="698"/>
                  <a:pt x="1199" y="698"/>
                </a:cubicBezTo>
                <a:cubicBezTo>
                  <a:pt x="1198" y="697"/>
                  <a:pt x="1202" y="702"/>
                  <a:pt x="1201" y="701"/>
                </a:cubicBezTo>
                <a:cubicBezTo>
                  <a:pt x="1202" y="702"/>
                  <a:pt x="1204" y="704"/>
                  <a:pt x="1205" y="704"/>
                </a:cubicBezTo>
                <a:cubicBezTo>
                  <a:pt x="1207" y="705"/>
                  <a:pt x="1212" y="702"/>
                  <a:pt x="1215" y="703"/>
                </a:cubicBezTo>
                <a:cubicBezTo>
                  <a:pt x="1210" y="706"/>
                  <a:pt x="1200" y="709"/>
                  <a:pt x="1200" y="716"/>
                </a:cubicBezTo>
                <a:cubicBezTo>
                  <a:pt x="1199" y="715"/>
                  <a:pt x="1198" y="714"/>
                  <a:pt x="1197" y="713"/>
                </a:cubicBezTo>
                <a:cubicBezTo>
                  <a:pt x="1202" y="709"/>
                  <a:pt x="1195" y="712"/>
                  <a:pt x="1193" y="711"/>
                </a:cubicBezTo>
                <a:cubicBezTo>
                  <a:pt x="1190" y="709"/>
                  <a:pt x="1194" y="703"/>
                  <a:pt x="1188" y="704"/>
                </a:cubicBezTo>
                <a:cubicBezTo>
                  <a:pt x="1187" y="703"/>
                  <a:pt x="1185" y="700"/>
                  <a:pt x="1183" y="697"/>
                </a:cubicBezTo>
                <a:cubicBezTo>
                  <a:pt x="1183" y="698"/>
                  <a:pt x="1183" y="699"/>
                  <a:pt x="1183" y="700"/>
                </a:cubicBezTo>
                <a:cubicBezTo>
                  <a:pt x="1184" y="702"/>
                  <a:pt x="1185" y="703"/>
                  <a:pt x="1187" y="705"/>
                </a:cubicBezTo>
                <a:cubicBezTo>
                  <a:pt x="1186" y="705"/>
                  <a:pt x="1186" y="705"/>
                  <a:pt x="1186" y="705"/>
                </a:cubicBezTo>
                <a:cubicBezTo>
                  <a:pt x="1187" y="707"/>
                  <a:pt x="1189" y="710"/>
                  <a:pt x="1190" y="712"/>
                </a:cubicBezTo>
                <a:cubicBezTo>
                  <a:pt x="1185" y="713"/>
                  <a:pt x="1184" y="724"/>
                  <a:pt x="1186" y="732"/>
                </a:cubicBezTo>
                <a:cubicBezTo>
                  <a:pt x="1188" y="746"/>
                  <a:pt x="1190" y="761"/>
                  <a:pt x="1207" y="760"/>
                </a:cubicBezTo>
                <a:cubicBezTo>
                  <a:pt x="1212" y="759"/>
                  <a:pt x="1215" y="753"/>
                  <a:pt x="1219" y="754"/>
                </a:cubicBezTo>
                <a:cubicBezTo>
                  <a:pt x="1225" y="755"/>
                  <a:pt x="1218" y="758"/>
                  <a:pt x="1220" y="762"/>
                </a:cubicBezTo>
                <a:cubicBezTo>
                  <a:pt x="1224" y="770"/>
                  <a:pt x="1229" y="759"/>
                  <a:pt x="1233" y="760"/>
                </a:cubicBezTo>
                <a:cubicBezTo>
                  <a:pt x="1241" y="761"/>
                  <a:pt x="1232" y="766"/>
                  <a:pt x="1231" y="768"/>
                </a:cubicBezTo>
                <a:cubicBezTo>
                  <a:pt x="1228" y="767"/>
                  <a:pt x="1230" y="767"/>
                  <a:pt x="1228" y="769"/>
                </a:cubicBezTo>
                <a:cubicBezTo>
                  <a:pt x="1229" y="769"/>
                  <a:pt x="1230" y="769"/>
                  <a:pt x="1231" y="769"/>
                </a:cubicBezTo>
                <a:cubicBezTo>
                  <a:pt x="1230" y="770"/>
                  <a:pt x="1230" y="772"/>
                  <a:pt x="1229" y="773"/>
                </a:cubicBezTo>
                <a:cubicBezTo>
                  <a:pt x="1232" y="775"/>
                  <a:pt x="1231" y="780"/>
                  <a:pt x="1231" y="780"/>
                </a:cubicBezTo>
                <a:cubicBezTo>
                  <a:pt x="1236" y="783"/>
                  <a:pt x="1232" y="778"/>
                  <a:pt x="1235" y="776"/>
                </a:cubicBezTo>
                <a:cubicBezTo>
                  <a:pt x="1241" y="774"/>
                  <a:pt x="1242" y="778"/>
                  <a:pt x="1241" y="784"/>
                </a:cubicBezTo>
                <a:cubicBezTo>
                  <a:pt x="1246" y="782"/>
                  <a:pt x="1253" y="780"/>
                  <a:pt x="1258" y="782"/>
                </a:cubicBezTo>
                <a:cubicBezTo>
                  <a:pt x="1254" y="784"/>
                  <a:pt x="1250" y="786"/>
                  <a:pt x="1246" y="787"/>
                </a:cubicBezTo>
                <a:cubicBezTo>
                  <a:pt x="1248" y="790"/>
                  <a:pt x="1249" y="788"/>
                  <a:pt x="1247" y="792"/>
                </a:cubicBezTo>
                <a:cubicBezTo>
                  <a:pt x="1251" y="791"/>
                  <a:pt x="1249" y="788"/>
                  <a:pt x="1254" y="786"/>
                </a:cubicBezTo>
                <a:cubicBezTo>
                  <a:pt x="1250" y="794"/>
                  <a:pt x="1256" y="791"/>
                  <a:pt x="1258" y="791"/>
                </a:cubicBezTo>
                <a:cubicBezTo>
                  <a:pt x="1260" y="792"/>
                  <a:pt x="1264" y="793"/>
                  <a:pt x="1267" y="794"/>
                </a:cubicBezTo>
                <a:cubicBezTo>
                  <a:pt x="1258" y="795"/>
                  <a:pt x="1245" y="797"/>
                  <a:pt x="1237" y="799"/>
                </a:cubicBezTo>
                <a:cubicBezTo>
                  <a:pt x="1237" y="796"/>
                  <a:pt x="1225" y="808"/>
                  <a:pt x="1225" y="808"/>
                </a:cubicBezTo>
                <a:close/>
                <a:moveTo>
                  <a:pt x="1211" y="795"/>
                </a:moveTo>
                <a:cubicBezTo>
                  <a:pt x="1211" y="795"/>
                  <a:pt x="1212" y="795"/>
                  <a:pt x="1212" y="794"/>
                </a:cubicBezTo>
                <a:cubicBezTo>
                  <a:pt x="1212" y="795"/>
                  <a:pt x="1212" y="795"/>
                  <a:pt x="1212" y="796"/>
                </a:cubicBezTo>
                <a:cubicBezTo>
                  <a:pt x="1212" y="796"/>
                  <a:pt x="1211" y="795"/>
                  <a:pt x="1211" y="795"/>
                </a:cubicBezTo>
                <a:close/>
                <a:moveTo>
                  <a:pt x="799" y="271"/>
                </a:moveTo>
                <a:cubicBezTo>
                  <a:pt x="801" y="271"/>
                  <a:pt x="803" y="271"/>
                  <a:pt x="805" y="272"/>
                </a:cubicBezTo>
                <a:cubicBezTo>
                  <a:pt x="803" y="274"/>
                  <a:pt x="800" y="274"/>
                  <a:pt x="799" y="271"/>
                </a:cubicBezTo>
                <a:close/>
                <a:moveTo>
                  <a:pt x="803" y="289"/>
                </a:moveTo>
                <a:cubicBezTo>
                  <a:pt x="799" y="290"/>
                  <a:pt x="795" y="289"/>
                  <a:pt x="793" y="285"/>
                </a:cubicBezTo>
                <a:cubicBezTo>
                  <a:pt x="796" y="285"/>
                  <a:pt x="800" y="288"/>
                  <a:pt x="803" y="289"/>
                </a:cubicBezTo>
                <a:close/>
                <a:moveTo>
                  <a:pt x="719" y="254"/>
                </a:moveTo>
                <a:cubicBezTo>
                  <a:pt x="719" y="252"/>
                  <a:pt x="719" y="251"/>
                  <a:pt x="721" y="249"/>
                </a:cubicBezTo>
                <a:cubicBezTo>
                  <a:pt x="723" y="252"/>
                  <a:pt x="722" y="254"/>
                  <a:pt x="719" y="254"/>
                </a:cubicBezTo>
                <a:close/>
                <a:moveTo>
                  <a:pt x="860" y="323"/>
                </a:moveTo>
                <a:cubicBezTo>
                  <a:pt x="860" y="317"/>
                  <a:pt x="870" y="317"/>
                  <a:pt x="870" y="323"/>
                </a:cubicBezTo>
                <a:cubicBezTo>
                  <a:pt x="870" y="329"/>
                  <a:pt x="858" y="329"/>
                  <a:pt x="860" y="323"/>
                </a:cubicBezTo>
                <a:close/>
                <a:moveTo>
                  <a:pt x="1228" y="660"/>
                </a:moveTo>
                <a:cubicBezTo>
                  <a:pt x="1227" y="658"/>
                  <a:pt x="1226" y="657"/>
                  <a:pt x="1229" y="656"/>
                </a:cubicBezTo>
                <a:cubicBezTo>
                  <a:pt x="1230" y="658"/>
                  <a:pt x="1229" y="658"/>
                  <a:pt x="1228" y="660"/>
                </a:cubicBezTo>
                <a:close/>
                <a:moveTo>
                  <a:pt x="1223" y="697"/>
                </a:moveTo>
                <a:cubicBezTo>
                  <a:pt x="1216" y="699"/>
                  <a:pt x="1219" y="692"/>
                  <a:pt x="1224" y="691"/>
                </a:cubicBezTo>
                <a:cubicBezTo>
                  <a:pt x="1225" y="694"/>
                  <a:pt x="1224" y="695"/>
                  <a:pt x="1223" y="697"/>
                </a:cubicBezTo>
                <a:close/>
                <a:moveTo>
                  <a:pt x="1231" y="830"/>
                </a:moveTo>
                <a:cubicBezTo>
                  <a:pt x="1235" y="835"/>
                  <a:pt x="1230" y="836"/>
                  <a:pt x="1231" y="830"/>
                </a:cubicBezTo>
                <a:close/>
                <a:moveTo>
                  <a:pt x="1237" y="839"/>
                </a:moveTo>
                <a:cubicBezTo>
                  <a:pt x="1236" y="838"/>
                  <a:pt x="1236" y="836"/>
                  <a:pt x="1234" y="838"/>
                </a:cubicBezTo>
                <a:cubicBezTo>
                  <a:pt x="1232" y="832"/>
                  <a:pt x="1241" y="833"/>
                  <a:pt x="1237" y="839"/>
                </a:cubicBezTo>
                <a:close/>
                <a:moveTo>
                  <a:pt x="1252" y="854"/>
                </a:moveTo>
                <a:cubicBezTo>
                  <a:pt x="1246" y="851"/>
                  <a:pt x="1254" y="850"/>
                  <a:pt x="1257" y="851"/>
                </a:cubicBezTo>
                <a:cubicBezTo>
                  <a:pt x="1257" y="854"/>
                  <a:pt x="1255" y="854"/>
                  <a:pt x="1252" y="854"/>
                </a:cubicBezTo>
                <a:close/>
                <a:moveTo>
                  <a:pt x="1258" y="853"/>
                </a:moveTo>
                <a:cubicBezTo>
                  <a:pt x="1260" y="851"/>
                  <a:pt x="1262" y="851"/>
                  <a:pt x="1265" y="852"/>
                </a:cubicBezTo>
                <a:cubicBezTo>
                  <a:pt x="1263" y="854"/>
                  <a:pt x="1261" y="854"/>
                  <a:pt x="1258" y="853"/>
                </a:cubicBezTo>
                <a:close/>
                <a:moveTo>
                  <a:pt x="1280" y="855"/>
                </a:moveTo>
                <a:cubicBezTo>
                  <a:pt x="1277" y="850"/>
                  <a:pt x="1289" y="850"/>
                  <a:pt x="1292" y="851"/>
                </a:cubicBezTo>
                <a:cubicBezTo>
                  <a:pt x="1290" y="856"/>
                  <a:pt x="1284" y="854"/>
                  <a:pt x="1280" y="855"/>
                </a:cubicBezTo>
                <a:close/>
                <a:moveTo>
                  <a:pt x="1340" y="827"/>
                </a:moveTo>
                <a:cubicBezTo>
                  <a:pt x="1339" y="829"/>
                  <a:pt x="1338" y="830"/>
                  <a:pt x="1336" y="830"/>
                </a:cubicBezTo>
                <a:cubicBezTo>
                  <a:pt x="1336" y="827"/>
                  <a:pt x="1337" y="827"/>
                  <a:pt x="1340" y="827"/>
                </a:cubicBezTo>
                <a:close/>
                <a:moveTo>
                  <a:pt x="1322" y="838"/>
                </a:moveTo>
                <a:cubicBezTo>
                  <a:pt x="1322" y="839"/>
                  <a:pt x="1323" y="839"/>
                  <a:pt x="1323" y="840"/>
                </a:cubicBezTo>
                <a:cubicBezTo>
                  <a:pt x="1323" y="840"/>
                  <a:pt x="1323" y="840"/>
                  <a:pt x="1322" y="841"/>
                </a:cubicBezTo>
                <a:cubicBezTo>
                  <a:pt x="1321" y="840"/>
                  <a:pt x="1322" y="839"/>
                  <a:pt x="1322" y="838"/>
                </a:cubicBezTo>
                <a:close/>
                <a:moveTo>
                  <a:pt x="1340" y="844"/>
                </a:moveTo>
                <a:cubicBezTo>
                  <a:pt x="1338" y="846"/>
                  <a:pt x="1333" y="848"/>
                  <a:pt x="1333" y="844"/>
                </a:cubicBezTo>
                <a:cubicBezTo>
                  <a:pt x="1329" y="844"/>
                  <a:pt x="1325" y="844"/>
                  <a:pt x="1321" y="843"/>
                </a:cubicBezTo>
                <a:cubicBezTo>
                  <a:pt x="1326" y="842"/>
                  <a:pt x="1324" y="836"/>
                  <a:pt x="1331" y="838"/>
                </a:cubicBezTo>
                <a:cubicBezTo>
                  <a:pt x="1329" y="836"/>
                  <a:pt x="1326" y="835"/>
                  <a:pt x="1324" y="834"/>
                </a:cubicBezTo>
                <a:cubicBezTo>
                  <a:pt x="1326" y="831"/>
                  <a:pt x="1336" y="832"/>
                  <a:pt x="1338" y="835"/>
                </a:cubicBezTo>
                <a:cubicBezTo>
                  <a:pt x="1344" y="841"/>
                  <a:pt x="1333" y="837"/>
                  <a:pt x="1334" y="843"/>
                </a:cubicBezTo>
                <a:cubicBezTo>
                  <a:pt x="1336" y="843"/>
                  <a:pt x="1338" y="844"/>
                  <a:pt x="1340" y="844"/>
                </a:cubicBezTo>
                <a:close/>
                <a:moveTo>
                  <a:pt x="1356" y="851"/>
                </a:moveTo>
                <a:cubicBezTo>
                  <a:pt x="1355" y="851"/>
                  <a:pt x="1354" y="852"/>
                  <a:pt x="1352" y="851"/>
                </a:cubicBezTo>
                <a:cubicBezTo>
                  <a:pt x="1353" y="848"/>
                  <a:pt x="1355" y="846"/>
                  <a:pt x="1358" y="845"/>
                </a:cubicBezTo>
                <a:cubicBezTo>
                  <a:pt x="1358" y="847"/>
                  <a:pt x="1357" y="849"/>
                  <a:pt x="1356" y="851"/>
                </a:cubicBezTo>
                <a:close/>
                <a:moveTo>
                  <a:pt x="1561" y="840"/>
                </a:moveTo>
                <a:cubicBezTo>
                  <a:pt x="1561" y="841"/>
                  <a:pt x="1561" y="841"/>
                  <a:pt x="1562" y="841"/>
                </a:cubicBezTo>
                <a:cubicBezTo>
                  <a:pt x="1562" y="841"/>
                  <a:pt x="1562" y="841"/>
                  <a:pt x="1561" y="840"/>
                </a:cubicBezTo>
                <a:close/>
                <a:moveTo>
                  <a:pt x="1566" y="845"/>
                </a:moveTo>
                <a:cubicBezTo>
                  <a:pt x="1569" y="841"/>
                  <a:pt x="1573" y="841"/>
                  <a:pt x="1572" y="846"/>
                </a:cubicBezTo>
                <a:cubicBezTo>
                  <a:pt x="1572" y="852"/>
                  <a:pt x="1562" y="850"/>
                  <a:pt x="1566" y="845"/>
                </a:cubicBezTo>
                <a:close/>
                <a:moveTo>
                  <a:pt x="1569" y="827"/>
                </a:moveTo>
                <a:cubicBezTo>
                  <a:pt x="1574" y="823"/>
                  <a:pt x="1579" y="825"/>
                  <a:pt x="1584" y="828"/>
                </a:cubicBezTo>
                <a:cubicBezTo>
                  <a:pt x="1579" y="827"/>
                  <a:pt x="1574" y="826"/>
                  <a:pt x="1569" y="827"/>
                </a:cubicBezTo>
                <a:close/>
                <a:moveTo>
                  <a:pt x="1588" y="846"/>
                </a:moveTo>
                <a:cubicBezTo>
                  <a:pt x="1583" y="844"/>
                  <a:pt x="1584" y="836"/>
                  <a:pt x="1590" y="839"/>
                </a:cubicBezTo>
                <a:cubicBezTo>
                  <a:pt x="1588" y="842"/>
                  <a:pt x="1589" y="844"/>
                  <a:pt x="1588" y="846"/>
                </a:cubicBezTo>
                <a:close/>
                <a:moveTo>
                  <a:pt x="1595" y="845"/>
                </a:moveTo>
                <a:cubicBezTo>
                  <a:pt x="1595" y="845"/>
                  <a:pt x="1595" y="844"/>
                  <a:pt x="1595" y="845"/>
                </a:cubicBezTo>
                <a:close/>
                <a:moveTo>
                  <a:pt x="1618" y="838"/>
                </a:moveTo>
                <a:cubicBezTo>
                  <a:pt x="1617" y="834"/>
                  <a:pt x="1621" y="830"/>
                  <a:pt x="1623" y="834"/>
                </a:cubicBezTo>
                <a:cubicBezTo>
                  <a:pt x="1622" y="836"/>
                  <a:pt x="1620" y="837"/>
                  <a:pt x="1618" y="8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4"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6"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44_Пользовательский макет">
    <p:spTree>
      <p:nvGrpSpPr>
        <p:cNvPr id="1" name=""/>
        <p:cNvGrpSpPr/>
        <p:nvPr/>
      </p:nvGrpSpPr>
      <p:grpSpPr>
        <a:xfrm>
          <a:off x="0" y="0"/>
          <a:ext cx="0" cy="0"/>
          <a:chOff x="0" y="0"/>
          <a:chExt cx="0" cy="0"/>
        </a:xfrm>
      </p:grpSpPr>
      <p:sp>
        <p:nvSpPr>
          <p:cNvPr id="10" name="Freeform 366"/>
          <p:cNvSpPr>
            <a:spLocks noGrp="1" noEditPoints="1"/>
          </p:cNvSpPr>
          <p:nvPr>
            <p:ph type="pic" sz="quarter" idx="33"/>
          </p:nvPr>
        </p:nvSpPr>
        <p:spPr bwMode="auto">
          <a:xfrm>
            <a:off x="9025029" y="2063794"/>
            <a:ext cx="13754423" cy="10627647"/>
          </a:xfrm>
          <a:custGeom>
            <a:avLst/>
            <a:gdLst>
              <a:gd name="T0" fmla="*/ 965 w 1086"/>
              <a:gd name="T1" fmla="*/ 172 h 766"/>
              <a:gd name="T2" fmla="*/ 838 w 1086"/>
              <a:gd name="T3" fmla="*/ 234 h 766"/>
              <a:gd name="T4" fmla="*/ 506 w 1086"/>
              <a:gd name="T5" fmla="*/ 184 h 766"/>
              <a:gd name="T6" fmla="*/ 424 w 1086"/>
              <a:gd name="T7" fmla="*/ 158 h 766"/>
              <a:gd name="T8" fmla="*/ 327 w 1086"/>
              <a:gd name="T9" fmla="*/ 60 h 766"/>
              <a:gd name="T10" fmla="*/ 296 w 1086"/>
              <a:gd name="T11" fmla="*/ 3 h 766"/>
              <a:gd name="T12" fmla="*/ 168 w 1086"/>
              <a:gd name="T13" fmla="*/ 6 h 766"/>
              <a:gd name="T14" fmla="*/ 99 w 1086"/>
              <a:gd name="T15" fmla="*/ 42 h 766"/>
              <a:gd name="T16" fmla="*/ 10 w 1086"/>
              <a:gd name="T17" fmla="*/ 143 h 766"/>
              <a:gd name="T18" fmla="*/ 159 w 1086"/>
              <a:gd name="T19" fmla="*/ 150 h 766"/>
              <a:gd name="T20" fmla="*/ 51 w 1086"/>
              <a:gd name="T21" fmla="*/ 197 h 766"/>
              <a:gd name="T22" fmla="*/ 71 w 1086"/>
              <a:gd name="T23" fmla="*/ 188 h 766"/>
              <a:gd name="T24" fmla="*/ 110 w 1086"/>
              <a:gd name="T25" fmla="*/ 177 h 766"/>
              <a:gd name="T26" fmla="*/ 100 w 1086"/>
              <a:gd name="T27" fmla="*/ 211 h 766"/>
              <a:gd name="T28" fmla="*/ 90 w 1086"/>
              <a:gd name="T29" fmla="*/ 222 h 766"/>
              <a:gd name="T30" fmla="*/ 103 w 1086"/>
              <a:gd name="T31" fmla="*/ 219 h 766"/>
              <a:gd name="T32" fmla="*/ 188 w 1086"/>
              <a:gd name="T33" fmla="*/ 204 h 766"/>
              <a:gd name="T34" fmla="*/ 266 w 1086"/>
              <a:gd name="T35" fmla="*/ 393 h 766"/>
              <a:gd name="T36" fmla="*/ 177 w 1086"/>
              <a:gd name="T37" fmla="*/ 535 h 766"/>
              <a:gd name="T38" fmla="*/ 289 w 1086"/>
              <a:gd name="T39" fmla="*/ 580 h 766"/>
              <a:gd name="T40" fmla="*/ 256 w 1086"/>
              <a:gd name="T41" fmla="*/ 559 h 766"/>
              <a:gd name="T42" fmla="*/ 244 w 1086"/>
              <a:gd name="T43" fmla="*/ 503 h 766"/>
              <a:gd name="T44" fmla="*/ 356 w 1086"/>
              <a:gd name="T45" fmla="*/ 459 h 766"/>
              <a:gd name="T46" fmla="*/ 371 w 1086"/>
              <a:gd name="T47" fmla="*/ 585 h 766"/>
              <a:gd name="T48" fmla="*/ 516 w 1086"/>
              <a:gd name="T49" fmla="*/ 585 h 766"/>
              <a:gd name="T50" fmla="*/ 451 w 1086"/>
              <a:gd name="T51" fmla="*/ 545 h 766"/>
              <a:gd name="T52" fmla="*/ 451 w 1086"/>
              <a:gd name="T53" fmla="*/ 472 h 766"/>
              <a:gd name="T54" fmla="*/ 613 w 1086"/>
              <a:gd name="T55" fmla="*/ 451 h 766"/>
              <a:gd name="T56" fmla="*/ 686 w 1086"/>
              <a:gd name="T57" fmla="*/ 435 h 766"/>
              <a:gd name="T58" fmla="*/ 779 w 1086"/>
              <a:gd name="T59" fmla="*/ 575 h 766"/>
              <a:gd name="T60" fmla="*/ 818 w 1086"/>
              <a:gd name="T61" fmla="*/ 654 h 766"/>
              <a:gd name="T62" fmla="*/ 735 w 1086"/>
              <a:gd name="T63" fmla="*/ 711 h 766"/>
              <a:gd name="T64" fmla="*/ 709 w 1086"/>
              <a:gd name="T65" fmla="*/ 759 h 766"/>
              <a:gd name="T66" fmla="*/ 780 w 1086"/>
              <a:gd name="T67" fmla="*/ 758 h 766"/>
              <a:gd name="T68" fmla="*/ 895 w 1086"/>
              <a:gd name="T69" fmla="*/ 604 h 766"/>
              <a:gd name="T70" fmla="*/ 862 w 1086"/>
              <a:gd name="T71" fmla="*/ 565 h 766"/>
              <a:gd name="T72" fmla="*/ 899 w 1086"/>
              <a:gd name="T73" fmla="*/ 362 h 766"/>
              <a:gd name="T74" fmla="*/ 961 w 1086"/>
              <a:gd name="T75" fmla="*/ 233 h 766"/>
              <a:gd name="T76" fmla="*/ 1086 w 1086"/>
              <a:gd name="T77" fmla="*/ 124 h 766"/>
              <a:gd name="T78" fmla="*/ 123 w 1086"/>
              <a:gd name="T79" fmla="*/ 28 h 766"/>
              <a:gd name="T80" fmla="*/ 98 w 1086"/>
              <a:gd name="T81" fmla="*/ 79 h 766"/>
              <a:gd name="T82" fmla="*/ 112 w 1086"/>
              <a:gd name="T83" fmla="*/ 87 h 766"/>
              <a:gd name="T84" fmla="*/ 142 w 1086"/>
              <a:gd name="T85" fmla="*/ 77 h 766"/>
              <a:gd name="T86" fmla="*/ 183 w 1086"/>
              <a:gd name="T87" fmla="*/ 189 h 766"/>
              <a:gd name="T88" fmla="*/ 209 w 1086"/>
              <a:gd name="T89" fmla="*/ 33 h 766"/>
              <a:gd name="T90" fmla="*/ 256 w 1086"/>
              <a:gd name="T91" fmla="*/ 583 h 766"/>
              <a:gd name="T92" fmla="*/ 243 w 1086"/>
              <a:gd name="T93" fmla="*/ 573 h 766"/>
              <a:gd name="T94" fmla="*/ 293 w 1086"/>
              <a:gd name="T95" fmla="*/ 14 h 766"/>
              <a:gd name="T96" fmla="*/ 240 w 1086"/>
              <a:gd name="T97" fmla="*/ 320 h 766"/>
              <a:gd name="T98" fmla="*/ 308 w 1086"/>
              <a:gd name="T99" fmla="*/ 65 h 766"/>
              <a:gd name="T100" fmla="*/ 219 w 1086"/>
              <a:gd name="T101" fmla="*/ 49 h 766"/>
              <a:gd name="T102" fmla="*/ 275 w 1086"/>
              <a:gd name="T103" fmla="*/ 51 h 766"/>
              <a:gd name="T104" fmla="*/ 470 w 1086"/>
              <a:gd name="T105" fmla="*/ 209 h 766"/>
              <a:gd name="T106" fmla="*/ 638 w 1086"/>
              <a:gd name="T107" fmla="*/ 441 h 766"/>
              <a:gd name="T108" fmla="*/ 710 w 1086"/>
              <a:gd name="T109" fmla="*/ 400 h 766"/>
              <a:gd name="T110" fmla="*/ 703 w 1086"/>
              <a:gd name="T111" fmla="*/ 451 h 766"/>
              <a:gd name="T112" fmla="*/ 712 w 1086"/>
              <a:gd name="T113" fmla="*/ 458 h 766"/>
              <a:gd name="T114" fmla="*/ 724 w 1086"/>
              <a:gd name="T115" fmla="*/ 474 h 766"/>
              <a:gd name="T116" fmla="*/ 729 w 1086"/>
              <a:gd name="T117" fmla="*/ 492 h 766"/>
              <a:gd name="T118" fmla="*/ 749 w 1086"/>
              <a:gd name="T119" fmla="*/ 755 h 766"/>
              <a:gd name="T120" fmla="*/ 793 w 1086"/>
              <a:gd name="T121" fmla="*/ 756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6" h="766">
                <a:moveTo>
                  <a:pt x="1070" y="121"/>
                </a:moveTo>
                <a:cubicBezTo>
                  <a:pt x="1060" y="118"/>
                  <a:pt x="1052" y="121"/>
                  <a:pt x="1042" y="123"/>
                </a:cubicBezTo>
                <a:cubicBezTo>
                  <a:pt x="1028" y="125"/>
                  <a:pt x="1019" y="131"/>
                  <a:pt x="1008" y="136"/>
                </a:cubicBezTo>
                <a:cubicBezTo>
                  <a:pt x="999" y="141"/>
                  <a:pt x="990" y="144"/>
                  <a:pt x="983" y="151"/>
                </a:cubicBezTo>
                <a:cubicBezTo>
                  <a:pt x="977" y="157"/>
                  <a:pt x="972" y="165"/>
                  <a:pt x="965" y="172"/>
                </a:cubicBezTo>
                <a:cubicBezTo>
                  <a:pt x="952" y="186"/>
                  <a:pt x="937" y="195"/>
                  <a:pt x="923" y="208"/>
                </a:cubicBezTo>
                <a:cubicBezTo>
                  <a:pt x="915" y="215"/>
                  <a:pt x="907" y="222"/>
                  <a:pt x="897" y="227"/>
                </a:cubicBezTo>
                <a:cubicBezTo>
                  <a:pt x="892" y="229"/>
                  <a:pt x="880" y="229"/>
                  <a:pt x="878" y="234"/>
                </a:cubicBezTo>
                <a:cubicBezTo>
                  <a:pt x="880" y="234"/>
                  <a:pt x="883" y="234"/>
                  <a:pt x="886" y="233"/>
                </a:cubicBezTo>
                <a:cubicBezTo>
                  <a:pt x="870" y="239"/>
                  <a:pt x="853" y="238"/>
                  <a:pt x="838" y="234"/>
                </a:cubicBezTo>
                <a:cubicBezTo>
                  <a:pt x="822" y="230"/>
                  <a:pt x="807" y="221"/>
                  <a:pt x="789" y="215"/>
                </a:cubicBezTo>
                <a:cubicBezTo>
                  <a:pt x="743" y="201"/>
                  <a:pt x="699" y="193"/>
                  <a:pt x="651" y="193"/>
                </a:cubicBezTo>
                <a:cubicBezTo>
                  <a:pt x="625" y="193"/>
                  <a:pt x="600" y="195"/>
                  <a:pt x="575" y="197"/>
                </a:cubicBezTo>
                <a:cubicBezTo>
                  <a:pt x="564" y="198"/>
                  <a:pt x="550" y="199"/>
                  <a:pt x="539" y="196"/>
                </a:cubicBezTo>
                <a:cubicBezTo>
                  <a:pt x="527" y="192"/>
                  <a:pt x="518" y="185"/>
                  <a:pt x="506" y="184"/>
                </a:cubicBezTo>
                <a:cubicBezTo>
                  <a:pt x="495" y="182"/>
                  <a:pt x="485" y="179"/>
                  <a:pt x="476" y="173"/>
                </a:cubicBezTo>
                <a:cubicBezTo>
                  <a:pt x="472" y="170"/>
                  <a:pt x="467" y="166"/>
                  <a:pt x="461" y="165"/>
                </a:cubicBezTo>
                <a:cubicBezTo>
                  <a:pt x="456" y="164"/>
                  <a:pt x="450" y="166"/>
                  <a:pt x="444" y="164"/>
                </a:cubicBezTo>
                <a:cubicBezTo>
                  <a:pt x="442" y="163"/>
                  <a:pt x="439" y="161"/>
                  <a:pt x="437" y="160"/>
                </a:cubicBezTo>
                <a:cubicBezTo>
                  <a:pt x="433" y="159"/>
                  <a:pt x="428" y="161"/>
                  <a:pt x="424" y="158"/>
                </a:cubicBezTo>
                <a:cubicBezTo>
                  <a:pt x="418" y="155"/>
                  <a:pt x="417" y="153"/>
                  <a:pt x="408" y="151"/>
                </a:cubicBezTo>
                <a:cubicBezTo>
                  <a:pt x="387" y="148"/>
                  <a:pt x="368" y="133"/>
                  <a:pt x="357" y="116"/>
                </a:cubicBezTo>
                <a:cubicBezTo>
                  <a:pt x="351" y="105"/>
                  <a:pt x="344" y="96"/>
                  <a:pt x="334" y="86"/>
                </a:cubicBezTo>
                <a:cubicBezTo>
                  <a:pt x="328" y="81"/>
                  <a:pt x="317" y="73"/>
                  <a:pt x="317" y="64"/>
                </a:cubicBezTo>
                <a:cubicBezTo>
                  <a:pt x="321" y="66"/>
                  <a:pt x="324" y="61"/>
                  <a:pt x="327" y="60"/>
                </a:cubicBezTo>
                <a:cubicBezTo>
                  <a:pt x="331" y="59"/>
                  <a:pt x="334" y="60"/>
                  <a:pt x="337" y="59"/>
                </a:cubicBezTo>
                <a:cubicBezTo>
                  <a:pt x="350" y="55"/>
                  <a:pt x="341" y="43"/>
                  <a:pt x="339" y="33"/>
                </a:cubicBezTo>
                <a:cubicBezTo>
                  <a:pt x="336" y="18"/>
                  <a:pt x="338" y="16"/>
                  <a:pt x="322" y="13"/>
                </a:cubicBezTo>
                <a:cubicBezTo>
                  <a:pt x="319" y="13"/>
                  <a:pt x="311" y="12"/>
                  <a:pt x="309" y="11"/>
                </a:cubicBezTo>
                <a:cubicBezTo>
                  <a:pt x="304" y="8"/>
                  <a:pt x="305" y="4"/>
                  <a:pt x="296" y="3"/>
                </a:cubicBezTo>
                <a:cubicBezTo>
                  <a:pt x="283" y="2"/>
                  <a:pt x="270" y="6"/>
                  <a:pt x="257" y="4"/>
                </a:cubicBezTo>
                <a:cubicBezTo>
                  <a:pt x="246" y="2"/>
                  <a:pt x="238" y="5"/>
                  <a:pt x="228" y="5"/>
                </a:cubicBezTo>
                <a:cubicBezTo>
                  <a:pt x="224" y="5"/>
                  <a:pt x="220" y="1"/>
                  <a:pt x="215" y="0"/>
                </a:cubicBezTo>
                <a:cubicBezTo>
                  <a:pt x="213" y="0"/>
                  <a:pt x="207" y="1"/>
                  <a:pt x="204" y="1"/>
                </a:cubicBezTo>
                <a:cubicBezTo>
                  <a:pt x="192" y="2"/>
                  <a:pt x="180" y="4"/>
                  <a:pt x="168" y="6"/>
                </a:cubicBezTo>
                <a:cubicBezTo>
                  <a:pt x="152" y="8"/>
                  <a:pt x="138" y="13"/>
                  <a:pt x="124" y="21"/>
                </a:cubicBezTo>
                <a:cubicBezTo>
                  <a:pt x="117" y="26"/>
                  <a:pt x="102" y="33"/>
                  <a:pt x="98" y="42"/>
                </a:cubicBezTo>
                <a:cubicBezTo>
                  <a:pt x="98" y="42"/>
                  <a:pt x="99" y="42"/>
                  <a:pt x="99" y="42"/>
                </a:cubicBezTo>
                <a:cubicBezTo>
                  <a:pt x="100" y="41"/>
                  <a:pt x="102" y="41"/>
                  <a:pt x="104" y="42"/>
                </a:cubicBezTo>
                <a:cubicBezTo>
                  <a:pt x="102" y="42"/>
                  <a:pt x="101" y="42"/>
                  <a:pt x="99" y="42"/>
                </a:cubicBezTo>
                <a:cubicBezTo>
                  <a:pt x="93" y="43"/>
                  <a:pt x="92" y="53"/>
                  <a:pt x="90" y="58"/>
                </a:cubicBezTo>
                <a:cubicBezTo>
                  <a:pt x="86" y="67"/>
                  <a:pt x="79" y="74"/>
                  <a:pt x="72" y="80"/>
                </a:cubicBezTo>
                <a:cubicBezTo>
                  <a:pt x="56" y="92"/>
                  <a:pt x="38" y="97"/>
                  <a:pt x="20" y="106"/>
                </a:cubicBezTo>
                <a:cubicBezTo>
                  <a:pt x="16" y="108"/>
                  <a:pt x="6" y="112"/>
                  <a:pt x="4" y="116"/>
                </a:cubicBezTo>
                <a:cubicBezTo>
                  <a:pt x="0" y="123"/>
                  <a:pt x="8" y="137"/>
                  <a:pt x="10" y="143"/>
                </a:cubicBezTo>
                <a:cubicBezTo>
                  <a:pt x="14" y="156"/>
                  <a:pt x="20" y="157"/>
                  <a:pt x="33" y="158"/>
                </a:cubicBezTo>
                <a:cubicBezTo>
                  <a:pt x="40" y="159"/>
                  <a:pt x="48" y="161"/>
                  <a:pt x="55" y="161"/>
                </a:cubicBezTo>
                <a:cubicBezTo>
                  <a:pt x="64" y="161"/>
                  <a:pt x="112" y="157"/>
                  <a:pt x="109" y="145"/>
                </a:cubicBezTo>
                <a:cubicBezTo>
                  <a:pt x="107" y="154"/>
                  <a:pt x="128" y="145"/>
                  <a:pt x="133" y="144"/>
                </a:cubicBezTo>
                <a:cubicBezTo>
                  <a:pt x="140" y="143"/>
                  <a:pt x="154" y="142"/>
                  <a:pt x="159" y="150"/>
                </a:cubicBezTo>
                <a:cubicBezTo>
                  <a:pt x="157" y="152"/>
                  <a:pt x="151" y="155"/>
                  <a:pt x="140" y="157"/>
                </a:cubicBezTo>
                <a:cubicBezTo>
                  <a:pt x="120" y="160"/>
                  <a:pt x="107" y="156"/>
                  <a:pt x="94" y="167"/>
                </a:cubicBezTo>
                <a:cubicBezTo>
                  <a:pt x="86" y="173"/>
                  <a:pt x="78" y="176"/>
                  <a:pt x="71" y="179"/>
                </a:cubicBezTo>
                <a:cubicBezTo>
                  <a:pt x="71" y="179"/>
                  <a:pt x="71" y="178"/>
                  <a:pt x="71" y="178"/>
                </a:cubicBezTo>
                <a:cubicBezTo>
                  <a:pt x="64" y="182"/>
                  <a:pt x="56" y="191"/>
                  <a:pt x="51" y="197"/>
                </a:cubicBezTo>
                <a:cubicBezTo>
                  <a:pt x="46" y="205"/>
                  <a:pt x="50" y="202"/>
                  <a:pt x="59" y="201"/>
                </a:cubicBezTo>
                <a:cubicBezTo>
                  <a:pt x="57" y="194"/>
                  <a:pt x="70" y="197"/>
                  <a:pt x="68" y="189"/>
                </a:cubicBezTo>
                <a:cubicBezTo>
                  <a:pt x="68" y="195"/>
                  <a:pt x="78" y="202"/>
                  <a:pt x="78" y="195"/>
                </a:cubicBezTo>
                <a:cubicBezTo>
                  <a:pt x="82" y="201"/>
                  <a:pt x="86" y="193"/>
                  <a:pt x="85" y="188"/>
                </a:cubicBezTo>
                <a:cubicBezTo>
                  <a:pt x="83" y="189"/>
                  <a:pt x="69" y="196"/>
                  <a:pt x="71" y="188"/>
                </a:cubicBezTo>
                <a:cubicBezTo>
                  <a:pt x="70" y="190"/>
                  <a:pt x="90" y="183"/>
                  <a:pt x="92" y="181"/>
                </a:cubicBezTo>
                <a:cubicBezTo>
                  <a:pt x="89" y="185"/>
                  <a:pt x="94" y="195"/>
                  <a:pt x="97" y="190"/>
                </a:cubicBezTo>
                <a:cubicBezTo>
                  <a:pt x="97" y="190"/>
                  <a:pt x="96" y="184"/>
                  <a:pt x="96" y="183"/>
                </a:cubicBezTo>
                <a:cubicBezTo>
                  <a:pt x="97" y="181"/>
                  <a:pt x="99" y="180"/>
                  <a:pt x="101" y="179"/>
                </a:cubicBezTo>
                <a:cubicBezTo>
                  <a:pt x="103" y="179"/>
                  <a:pt x="106" y="179"/>
                  <a:pt x="110" y="177"/>
                </a:cubicBezTo>
                <a:cubicBezTo>
                  <a:pt x="123" y="171"/>
                  <a:pt x="130" y="164"/>
                  <a:pt x="145" y="162"/>
                </a:cubicBezTo>
                <a:cubicBezTo>
                  <a:pt x="151" y="161"/>
                  <a:pt x="156" y="159"/>
                  <a:pt x="160" y="157"/>
                </a:cubicBezTo>
                <a:cubicBezTo>
                  <a:pt x="156" y="169"/>
                  <a:pt x="124" y="182"/>
                  <a:pt x="132" y="191"/>
                </a:cubicBezTo>
                <a:cubicBezTo>
                  <a:pt x="126" y="194"/>
                  <a:pt x="117" y="194"/>
                  <a:pt x="112" y="199"/>
                </a:cubicBezTo>
                <a:cubicBezTo>
                  <a:pt x="108" y="203"/>
                  <a:pt x="107" y="209"/>
                  <a:pt x="100" y="211"/>
                </a:cubicBezTo>
                <a:cubicBezTo>
                  <a:pt x="97" y="212"/>
                  <a:pt x="92" y="210"/>
                  <a:pt x="90" y="212"/>
                </a:cubicBezTo>
                <a:cubicBezTo>
                  <a:pt x="87" y="216"/>
                  <a:pt x="97" y="216"/>
                  <a:pt x="99" y="218"/>
                </a:cubicBezTo>
                <a:cubicBezTo>
                  <a:pt x="96" y="219"/>
                  <a:pt x="93" y="221"/>
                  <a:pt x="91" y="222"/>
                </a:cubicBezTo>
                <a:cubicBezTo>
                  <a:pt x="91" y="222"/>
                  <a:pt x="91" y="222"/>
                  <a:pt x="91" y="222"/>
                </a:cubicBezTo>
                <a:cubicBezTo>
                  <a:pt x="90" y="222"/>
                  <a:pt x="90" y="222"/>
                  <a:pt x="90" y="222"/>
                </a:cubicBezTo>
                <a:cubicBezTo>
                  <a:pt x="88" y="223"/>
                  <a:pt x="87" y="223"/>
                  <a:pt x="85" y="223"/>
                </a:cubicBezTo>
                <a:cubicBezTo>
                  <a:pt x="87" y="223"/>
                  <a:pt x="88" y="222"/>
                  <a:pt x="90" y="222"/>
                </a:cubicBezTo>
                <a:cubicBezTo>
                  <a:pt x="90" y="222"/>
                  <a:pt x="90" y="222"/>
                  <a:pt x="91" y="222"/>
                </a:cubicBezTo>
                <a:cubicBezTo>
                  <a:pt x="81" y="220"/>
                  <a:pt x="73" y="220"/>
                  <a:pt x="64" y="217"/>
                </a:cubicBezTo>
                <a:cubicBezTo>
                  <a:pt x="68" y="232"/>
                  <a:pt x="95" y="223"/>
                  <a:pt x="103" y="219"/>
                </a:cubicBezTo>
                <a:cubicBezTo>
                  <a:pt x="118" y="211"/>
                  <a:pt x="133" y="201"/>
                  <a:pt x="149" y="199"/>
                </a:cubicBezTo>
                <a:cubicBezTo>
                  <a:pt x="155" y="198"/>
                  <a:pt x="158" y="202"/>
                  <a:pt x="162" y="202"/>
                </a:cubicBezTo>
                <a:cubicBezTo>
                  <a:pt x="167" y="202"/>
                  <a:pt x="170" y="197"/>
                  <a:pt x="174" y="198"/>
                </a:cubicBezTo>
                <a:cubicBezTo>
                  <a:pt x="176" y="198"/>
                  <a:pt x="177" y="202"/>
                  <a:pt x="179" y="203"/>
                </a:cubicBezTo>
                <a:cubicBezTo>
                  <a:pt x="181" y="204"/>
                  <a:pt x="185" y="204"/>
                  <a:pt x="188" y="204"/>
                </a:cubicBezTo>
                <a:cubicBezTo>
                  <a:pt x="199" y="203"/>
                  <a:pt x="197" y="203"/>
                  <a:pt x="205" y="210"/>
                </a:cubicBezTo>
                <a:cubicBezTo>
                  <a:pt x="214" y="217"/>
                  <a:pt x="228" y="227"/>
                  <a:pt x="227" y="241"/>
                </a:cubicBezTo>
                <a:cubicBezTo>
                  <a:pt x="238" y="246"/>
                  <a:pt x="220" y="294"/>
                  <a:pt x="220" y="305"/>
                </a:cubicBezTo>
                <a:cubicBezTo>
                  <a:pt x="221" y="327"/>
                  <a:pt x="242" y="348"/>
                  <a:pt x="252" y="367"/>
                </a:cubicBezTo>
                <a:cubicBezTo>
                  <a:pt x="257" y="374"/>
                  <a:pt x="267" y="385"/>
                  <a:pt x="266" y="393"/>
                </a:cubicBezTo>
                <a:cubicBezTo>
                  <a:pt x="265" y="400"/>
                  <a:pt x="258" y="410"/>
                  <a:pt x="253" y="414"/>
                </a:cubicBezTo>
                <a:cubicBezTo>
                  <a:pt x="240" y="428"/>
                  <a:pt x="225" y="437"/>
                  <a:pt x="209" y="447"/>
                </a:cubicBezTo>
                <a:cubicBezTo>
                  <a:pt x="198" y="453"/>
                  <a:pt x="186" y="458"/>
                  <a:pt x="179" y="469"/>
                </a:cubicBezTo>
                <a:cubicBezTo>
                  <a:pt x="174" y="476"/>
                  <a:pt x="170" y="485"/>
                  <a:pt x="167" y="492"/>
                </a:cubicBezTo>
                <a:cubicBezTo>
                  <a:pt x="163" y="506"/>
                  <a:pt x="169" y="523"/>
                  <a:pt x="177" y="535"/>
                </a:cubicBezTo>
                <a:cubicBezTo>
                  <a:pt x="184" y="545"/>
                  <a:pt x="192" y="554"/>
                  <a:pt x="198" y="565"/>
                </a:cubicBezTo>
                <a:cubicBezTo>
                  <a:pt x="203" y="576"/>
                  <a:pt x="213" y="589"/>
                  <a:pt x="222" y="595"/>
                </a:cubicBezTo>
                <a:cubicBezTo>
                  <a:pt x="234" y="603"/>
                  <a:pt x="251" y="610"/>
                  <a:pt x="266" y="611"/>
                </a:cubicBezTo>
                <a:cubicBezTo>
                  <a:pt x="280" y="612"/>
                  <a:pt x="295" y="615"/>
                  <a:pt x="295" y="597"/>
                </a:cubicBezTo>
                <a:cubicBezTo>
                  <a:pt x="295" y="590"/>
                  <a:pt x="291" y="585"/>
                  <a:pt x="289" y="580"/>
                </a:cubicBezTo>
                <a:cubicBezTo>
                  <a:pt x="287" y="576"/>
                  <a:pt x="288" y="571"/>
                  <a:pt x="285" y="569"/>
                </a:cubicBezTo>
                <a:cubicBezTo>
                  <a:pt x="279" y="564"/>
                  <a:pt x="274" y="567"/>
                  <a:pt x="269" y="562"/>
                </a:cubicBezTo>
                <a:cubicBezTo>
                  <a:pt x="267" y="560"/>
                  <a:pt x="267" y="557"/>
                  <a:pt x="264" y="556"/>
                </a:cubicBezTo>
                <a:cubicBezTo>
                  <a:pt x="262" y="555"/>
                  <a:pt x="262" y="562"/>
                  <a:pt x="258" y="558"/>
                </a:cubicBezTo>
                <a:cubicBezTo>
                  <a:pt x="258" y="559"/>
                  <a:pt x="257" y="559"/>
                  <a:pt x="256" y="559"/>
                </a:cubicBezTo>
                <a:cubicBezTo>
                  <a:pt x="261" y="555"/>
                  <a:pt x="250" y="547"/>
                  <a:pt x="247" y="544"/>
                </a:cubicBezTo>
                <a:cubicBezTo>
                  <a:pt x="241" y="538"/>
                  <a:pt x="240" y="531"/>
                  <a:pt x="234" y="525"/>
                </a:cubicBezTo>
                <a:cubicBezTo>
                  <a:pt x="232" y="522"/>
                  <a:pt x="227" y="519"/>
                  <a:pt x="228" y="515"/>
                </a:cubicBezTo>
                <a:cubicBezTo>
                  <a:pt x="229" y="509"/>
                  <a:pt x="229" y="514"/>
                  <a:pt x="233" y="511"/>
                </a:cubicBezTo>
                <a:cubicBezTo>
                  <a:pt x="237" y="508"/>
                  <a:pt x="239" y="505"/>
                  <a:pt x="244" y="503"/>
                </a:cubicBezTo>
                <a:cubicBezTo>
                  <a:pt x="251" y="498"/>
                  <a:pt x="260" y="495"/>
                  <a:pt x="270" y="492"/>
                </a:cubicBezTo>
                <a:cubicBezTo>
                  <a:pt x="280" y="488"/>
                  <a:pt x="291" y="487"/>
                  <a:pt x="301" y="483"/>
                </a:cubicBezTo>
                <a:cubicBezTo>
                  <a:pt x="311" y="479"/>
                  <a:pt x="319" y="474"/>
                  <a:pt x="329" y="470"/>
                </a:cubicBezTo>
                <a:cubicBezTo>
                  <a:pt x="337" y="467"/>
                  <a:pt x="343" y="465"/>
                  <a:pt x="350" y="461"/>
                </a:cubicBezTo>
                <a:cubicBezTo>
                  <a:pt x="352" y="460"/>
                  <a:pt x="354" y="460"/>
                  <a:pt x="356" y="459"/>
                </a:cubicBezTo>
                <a:cubicBezTo>
                  <a:pt x="358" y="458"/>
                  <a:pt x="356" y="455"/>
                  <a:pt x="359" y="454"/>
                </a:cubicBezTo>
                <a:cubicBezTo>
                  <a:pt x="369" y="451"/>
                  <a:pt x="361" y="467"/>
                  <a:pt x="359" y="470"/>
                </a:cubicBezTo>
                <a:cubicBezTo>
                  <a:pt x="354" y="481"/>
                  <a:pt x="350" y="492"/>
                  <a:pt x="346" y="502"/>
                </a:cubicBezTo>
                <a:cubicBezTo>
                  <a:pt x="339" y="518"/>
                  <a:pt x="328" y="536"/>
                  <a:pt x="334" y="554"/>
                </a:cubicBezTo>
                <a:cubicBezTo>
                  <a:pt x="339" y="569"/>
                  <a:pt x="354" y="582"/>
                  <a:pt x="371" y="585"/>
                </a:cubicBezTo>
                <a:cubicBezTo>
                  <a:pt x="384" y="588"/>
                  <a:pt x="397" y="588"/>
                  <a:pt x="410" y="591"/>
                </a:cubicBezTo>
                <a:cubicBezTo>
                  <a:pt x="422" y="593"/>
                  <a:pt x="434" y="597"/>
                  <a:pt x="447" y="598"/>
                </a:cubicBezTo>
                <a:cubicBezTo>
                  <a:pt x="460" y="599"/>
                  <a:pt x="472" y="601"/>
                  <a:pt x="485" y="603"/>
                </a:cubicBezTo>
                <a:cubicBezTo>
                  <a:pt x="490" y="604"/>
                  <a:pt x="513" y="607"/>
                  <a:pt x="510" y="601"/>
                </a:cubicBezTo>
                <a:cubicBezTo>
                  <a:pt x="516" y="599"/>
                  <a:pt x="516" y="592"/>
                  <a:pt x="516" y="585"/>
                </a:cubicBezTo>
                <a:cubicBezTo>
                  <a:pt x="515" y="586"/>
                  <a:pt x="514" y="586"/>
                  <a:pt x="513" y="586"/>
                </a:cubicBezTo>
                <a:cubicBezTo>
                  <a:pt x="519" y="586"/>
                  <a:pt x="513" y="570"/>
                  <a:pt x="512" y="567"/>
                </a:cubicBezTo>
                <a:cubicBezTo>
                  <a:pt x="508" y="557"/>
                  <a:pt x="495" y="551"/>
                  <a:pt x="484" y="549"/>
                </a:cubicBezTo>
                <a:cubicBezTo>
                  <a:pt x="478" y="548"/>
                  <a:pt x="471" y="550"/>
                  <a:pt x="464" y="549"/>
                </a:cubicBezTo>
                <a:cubicBezTo>
                  <a:pt x="459" y="549"/>
                  <a:pt x="455" y="546"/>
                  <a:pt x="451" y="545"/>
                </a:cubicBezTo>
                <a:cubicBezTo>
                  <a:pt x="446" y="544"/>
                  <a:pt x="441" y="547"/>
                  <a:pt x="436" y="548"/>
                </a:cubicBezTo>
                <a:cubicBezTo>
                  <a:pt x="429" y="549"/>
                  <a:pt x="430" y="549"/>
                  <a:pt x="423" y="547"/>
                </a:cubicBezTo>
                <a:cubicBezTo>
                  <a:pt x="409" y="543"/>
                  <a:pt x="407" y="544"/>
                  <a:pt x="415" y="530"/>
                </a:cubicBezTo>
                <a:cubicBezTo>
                  <a:pt x="421" y="519"/>
                  <a:pt x="427" y="507"/>
                  <a:pt x="433" y="497"/>
                </a:cubicBezTo>
                <a:cubicBezTo>
                  <a:pt x="436" y="491"/>
                  <a:pt x="444" y="477"/>
                  <a:pt x="451" y="472"/>
                </a:cubicBezTo>
                <a:cubicBezTo>
                  <a:pt x="464" y="466"/>
                  <a:pt x="480" y="471"/>
                  <a:pt x="494" y="470"/>
                </a:cubicBezTo>
                <a:cubicBezTo>
                  <a:pt x="505" y="469"/>
                  <a:pt x="516" y="465"/>
                  <a:pt x="527" y="463"/>
                </a:cubicBezTo>
                <a:cubicBezTo>
                  <a:pt x="541" y="460"/>
                  <a:pt x="554" y="458"/>
                  <a:pt x="567" y="456"/>
                </a:cubicBezTo>
                <a:cubicBezTo>
                  <a:pt x="579" y="454"/>
                  <a:pt x="593" y="457"/>
                  <a:pt x="604" y="454"/>
                </a:cubicBezTo>
                <a:cubicBezTo>
                  <a:pt x="608" y="454"/>
                  <a:pt x="610" y="452"/>
                  <a:pt x="613" y="451"/>
                </a:cubicBezTo>
                <a:cubicBezTo>
                  <a:pt x="618" y="448"/>
                  <a:pt x="625" y="449"/>
                  <a:pt x="631" y="447"/>
                </a:cubicBezTo>
                <a:cubicBezTo>
                  <a:pt x="641" y="444"/>
                  <a:pt x="650" y="443"/>
                  <a:pt x="660" y="440"/>
                </a:cubicBezTo>
                <a:cubicBezTo>
                  <a:pt x="662" y="439"/>
                  <a:pt x="662" y="436"/>
                  <a:pt x="666" y="436"/>
                </a:cubicBezTo>
                <a:cubicBezTo>
                  <a:pt x="668" y="435"/>
                  <a:pt x="670" y="438"/>
                  <a:pt x="672" y="438"/>
                </a:cubicBezTo>
                <a:cubicBezTo>
                  <a:pt x="675" y="438"/>
                  <a:pt x="681" y="431"/>
                  <a:pt x="686" y="435"/>
                </a:cubicBezTo>
                <a:cubicBezTo>
                  <a:pt x="689" y="438"/>
                  <a:pt x="687" y="444"/>
                  <a:pt x="688" y="448"/>
                </a:cubicBezTo>
                <a:cubicBezTo>
                  <a:pt x="689" y="454"/>
                  <a:pt x="691" y="460"/>
                  <a:pt x="694" y="466"/>
                </a:cubicBezTo>
                <a:cubicBezTo>
                  <a:pt x="700" y="480"/>
                  <a:pt x="707" y="493"/>
                  <a:pt x="715" y="506"/>
                </a:cubicBezTo>
                <a:cubicBezTo>
                  <a:pt x="723" y="520"/>
                  <a:pt x="733" y="530"/>
                  <a:pt x="745" y="541"/>
                </a:cubicBezTo>
                <a:cubicBezTo>
                  <a:pt x="757" y="552"/>
                  <a:pt x="766" y="565"/>
                  <a:pt x="779" y="575"/>
                </a:cubicBezTo>
                <a:cubicBezTo>
                  <a:pt x="790" y="585"/>
                  <a:pt x="805" y="594"/>
                  <a:pt x="813" y="609"/>
                </a:cubicBezTo>
                <a:cubicBezTo>
                  <a:pt x="817" y="616"/>
                  <a:pt x="818" y="625"/>
                  <a:pt x="822" y="632"/>
                </a:cubicBezTo>
                <a:cubicBezTo>
                  <a:pt x="823" y="633"/>
                  <a:pt x="824" y="634"/>
                  <a:pt x="825" y="636"/>
                </a:cubicBezTo>
                <a:cubicBezTo>
                  <a:pt x="824" y="635"/>
                  <a:pt x="824" y="634"/>
                  <a:pt x="823" y="633"/>
                </a:cubicBezTo>
                <a:cubicBezTo>
                  <a:pt x="823" y="641"/>
                  <a:pt x="819" y="647"/>
                  <a:pt x="818" y="654"/>
                </a:cubicBezTo>
                <a:cubicBezTo>
                  <a:pt x="819" y="654"/>
                  <a:pt x="820" y="654"/>
                  <a:pt x="821" y="654"/>
                </a:cubicBezTo>
                <a:cubicBezTo>
                  <a:pt x="815" y="654"/>
                  <a:pt x="806" y="674"/>
                  <a:pt x="801" y="679"/>
                </a:cubicBezTo>
                <a:cubicBezTo>
                  <a:pt x="795" y="687"/>
                  <a:pt x="787" y="693"/>
                  <a:pt x="779" y="701"/>
                </a:cubicBezTo>
                <a:cubicBezTo>
                  <a:pt x="770" y="710"/>
                  <a:pt x="762" y="711"/>
                  <a:pt x="748" y="711"/>
                </a:cubicBezTo>
                <a:cubicBezTo>
                  <a:pt x="743" y="710"/>
                  <a:pt x="738" y="711"/>
                  <a:pt x="735" y="711"/>
                </a:cubicBezTo>
                <a:cubicBezTo>
                  <a:pt x="735" y="711"/>
                  <a:pt x="734" y="713"/>
                  <a:pt x="732" y="713"/>
                </a:cubicBezTo>
                <a:cubicBezTo>
                  <a:pt x="730" y="713"/>
                  <a:pt x="726" y="711"/>
                  <a:pt x="725" y="710"/>
                </a:cubicBezTo>
                <a:cubicBezTo>
                  <a:pt x="732" y="714"/>
                  <a:pt x="716" y="725"/>
                  <a:pt x="713" y="730"/>
                </a:cubicBezTo>
                <a:cubicBezTo>
                  <a:pt x="710" y="736"/>
                  <a:pt x="701" y="747"/>
                  <a:pt x="701" y="754"/>
                </a:cubicBezTo>
                <a:cubicBezTo>
                  <a:pt x="707" y="750"/>
                  <a:pt x="705" y="756"/>
                  <a:pt x="709" y="759"/>
                </a:cubicBezTo>
                <a:cubicBezTo>
                  <a:pt x="714" y="762"/>
                  <a:pt x="725" y="761"/>
                  <a:pt x="731" y="761"/>
                </a:cubicBezTo>
                <a:cubicBezTo>
                  <a:pt x="741" y="761"/>
                  <a:pt x="772" y="766"/>
                  <a:pt x="780" y="758"/>
                </a:cubicBezTo>
                <a:cubicBezTo>
                  <a:pt x="780" y="758"/>
                  <a:pt x="780" y="758"/>
                  <a:pt x="780" y="758"/>
                </a:cubicBezTo>
                <a:cubicBezTo>
                  <a:pt x="780" y="758"/>
                  <a:pt x="780" y="758"/>
                  <a:pt x="780" y="758"/>
                </a:cubicBezTo>
                <a:cubicBezTo>
                  <a:pt x="780" y="758"/>
                  <a:pt x="780" y="758"/>
                  <a:pt x="780" y="758"/>
                </a:cubicBezTo>
                <a:cubicBezTo>
                  <a:pt x="791" y="762"/>
                  <a:pt x="811" y="755"/>
                  <a:pt x="815" y="746"/>
                </a:cubicBezTo>
                <a:cubicBezTo>
                  <a:pt x="820" y="737"/>
                  <a:pt x="822" y="729"/>
                  <a:pt x="830" y="721"/>
                </a:cubicBezTo>
                <a:cubicBezTo>
                  <a:pt x="833" y="716"/>
                  <a:pt x="837" y="713"/>
                  <a:pt x="840" y="710"/>
                </a:cubicBezTo>
                <a:cubicBezTo>
                  <a:pt x="859" y="691"/>
                  <a:pt x="880" y="664"/>
                  <a:pt x="893" y="636"/>
                </a:cubicBezTo>
                <a:cubicBezTo>
                  <a:pt x="898" y="627"/>
                  <a:pt x="898" y="614"/>
                  <a:pt x="895" y="604"/>
                </a:cubicBezTo>
                <a:cubicBezTo>
                  <a:pt x="892" y="593"/>
                  <a:pt x="879" y="588"/>
                  <a:pt x="877" y="576"/>
                </a:cubicBezTo>
                <a:cubicBezTo>
                  <a:pt x="876" y="577"/>
                  <a:pt x="875" y="577"/>
                  <a:pt x="874" y="578"/>
                </a:cubicBezTo>
                <a:cubicBezTo>
                  <a:pt x="873" y="572"/>
                  <a:pt x="867" y="569"/>
                  <a:pt x="862" y="565"/>
                </a:cubicBezTo>
                <a:cubicBezTo>
                  <a:pt x="864" y="568"/>
                  <a:pt x="865" y="570"/>
                  <a:pt x="866" y="573"/>
                </a:cubicBezTo>
                <a:cubicBezTo>
                  <a:pt x="865" y="570"/>
                  <a:pt x="863" y="568"/>
                  <a:pt x="862" y="565"/>
                </a:cubicBezTo>
                <a:cubicBezTo>
                  <a:pt x="862" y="565"/>
                  <a:pt x="862" y="565"/>
                  <a:pt x="862" y="565"/>
                </a:cubicBezTo>
                <a:cubicBezTo>
                  <a:pt x="850" y="534"/>
                  <a:pt x="840" y="501"/>
                  <a:pt x="858" y="469"/>
                </a:cubicBezTo>
                <a:cubicBezTo>
                  <a:pt x="867" y="452"/>
                  <a:pt x="872" y="433"/>
                  <a:pt x="881" y="415"/>
                </a:cubicBezTo>
                <a:cubicBezTo>
                  <a:pt x="886" y="406"/>
                  <a:pt x="892" y="400"/>
                  <a:pt x="894" y="389"/>
                </a:cubicBezTo>
                <a:cubicBezTo>
                  <a:pt x="897" y="381"/>
                  <a:pt x="899" y="371"/>
                  <a:pt x="899" y="362"/>
                </a:cubicBezTo>
                <a:cubicBezTo>
                  <a:pt x="901" y="343"/>
                  <a:pt x="894" y="324"/>
                  <a:pt x="892" y="305"/>
                </a:cubicBezTo>
                <a:cubicBezTo>
                  <a:pt x="891" y="286"/>
                  <a:pt x="912" y="275"/>
                  <a:pt x="926" y="264"/>
                </a:cubicBezTo>
                <a:cubicBezTo>
                  <a:pt x="933" y="258"/>
                  <a:pt x="939" y="252"/>
                  <a:pt x="946" y="246"/>
                </a:cubicBezTo>
                <a:cubicBezTo>
                  <a:pt x="951" y="242"/>
                  <a:pt x="955" y="235"/>
                  <a:pt x="960" y="232"/>
                </a:cubicBezTo>
                <a:cubicBezTo>
                  <a:pt x="960" y="232"/>
                  <a:pt x="961" y="233"/>
                  <a:pt x="961" y="233"/>
                </a:cubicBezTo>
                <a:cubicBezTo>
                  <a:pt x="963" y="232"/>
                  <a:pt x="964" y="230"/>
                  <a:pt x="966" y="229"/>
                </a:cubicBezTo>
                <a:cubicBezTo>
                  <a:pt x="970" y="227"/>
                  <a:pt x="973" y="223"/>
                  <a:pt x="977" y="220"/>
                </a:cubicBezTo>
                <a:cubicBezTo>
                  <a:pt x="983" y="214"/>
                  <a:pt x="991" y="207"/>
                  <a:pt x="996" y="201"/>
                </a:cubicBezTo>
                <a:cubicBezTo>
                  <a:pt x="1008" y="185"/>
                  <a:pt x="1021" y="167"/>
                  <a:pt x="1040" y="157"/>
                </a:cubicBezTo>
                <a:cubicBezTo>
                  <a:pt x="1056" y="148"/>
                  <a:pt x="1079" y="144"/>
                  <a:pt x="1086" y="124"/>
                </a:cubicBezTo>
                <a:cubicBezTo>
                  <a:pt x="1080" y="128"/>
                  <a:pt x="1075" y="123"/>
                  <a:pt x="1070" y="121"/>
                </a:cubicBezTo>
                <a:close/>
                <a:moveTo>
                  <a:pt x="123" y="28"/>
                </a:moveTo>
                <a:cubicBezTo>
                  <a:pt x="123" y="28"/>
                  <a:pt x="123" y="28"/>
                  <a:pt x="123" y="28"/>
                </a:cubicBezTo>
                <a:cubicBezTo>
                  <a:pt x="124" y="27"/>
                  <a:pt x="125" y="27"/>
                  <a:pt x="126" y="26"/>
                </a:cubicBezTo>
                <a:cubicBezTo>
                  <a:pt x="125" y="27"/>
                  <a:pt x="124" y="27"/>
                  <a:pt x="123" y="28"/>
                </a:cubicBezTo>
                <a:cubicBezTo>
                  <a:pt x="123" y="28"/>
                  <a:pt x="123" y="28"/>
                  <a:pt x="123" y="28"/>
                </a:cubicBezTo>
                <a:cubicBezTo>
                  <a:pt x="121" y="29"/>
                  <a:pt x="119" y="29"/>
                  <a:pt x="118" y="30"/>
                </a:cubicBezTo>
                <a:cubicBezTo>
                  <a:pt x="119" y="29"/>
                  <a:pt x="121" y="28"/>
                  <a:pt x="123" y="28"/>
                </a:cubicBezTo>
                <a:close/>
                <a:moveTo>
                  <a:pt x="112" y="87"/>
                </a:moveTo>
                <a:cubicBezTo>
                  <a:pt x="108" y="89"/>
                  <a:pt x="100" y="83"/>
                  <a:pt x="98" y="79"/>
                </a:cubicBezTo>
                <a:cubicBezTo>
                  <a:pt x="96" y="73"/>
                  <a:pt x="102" y="58"/>
                  <a:pt x="109" y="57"/>
                </a:cubicBezTo>
                <a:cubicBezTo>
                  <a:pt x="111" y="56"/>
                  <a:pt x="115" y="58"/>
                  <a:pt x="120" y="60"/>
                </a:cubicBezTo>
                <a:cubicBezTo>
                  <a:pt x="116" y="60"/>
                  <a:pt x="109" y="61"/>
                  <a:pt x="107" y="69"/>
                </a:cubicBezTo>
                <a:cubicBezTo>
                  <a:pt x="105" y="75"/>
                  <a:pt x="114" y="82"/>
                  <a:pt x="123" y="80"/>
                </a:cubicBezTo>
                <a:cubicBezTo>
                  <a:pt x="119" y="83"/>
                  <a:pt x="115" y="85"/>
                  <a:pt x="112" y="87"/>
                </a:cubicBezTo>
                <a:close/>
                <a:moveTo>
                  <a:pt x="143" y="76"/>
                </a:moveTo>
                <a:cubicBezTo>
                  <a:pt x="142" y="77"/>
                  <a:pt x="142" y="78"/>
                  <a:pt x="141" y="79"/>
                </a:cubicBezTo>
                <a:cubicBezTo>
                  <a:pt x="139" y="82"/>
                  <a:pt x="137" y="83"/>
                  <a:pt x="134" y="83"/>
                </a:cubicBezTo>
                <a:cubicBezTo>
                  <a:pt x="137" y="83"/>
                  <a:pt x="139" y="81"/>
                  <a:pt x="141" y="79"/>
                </a:cubicBezTo>
                <a:cubicBezTo>
                  <a:pt x="141" y="78"/>
                  <a:pt x="142" y="78"/>
                  <a:pt x="142" y="77"/>
                </a:cubicBezTo>
                <a:cubicBezTo>
                  <a:pt x="142" y="77"/>
                  <a:pt x="143" y="75"/>
                  <a:pt x="143" y="76"/>
                </a:cubicBezTo>
                <a:close/>
                <a:moveTo>
                  <a:pt x="180" y="190"/>
                </a:moveTo>
                <a:cubicBezTo>
                  <a:pt x="179" y="190"/>
                  <a:pt x="178" y="190"/>
                  <a:pt x="180" y="190"/>
                </a:cubicBezTo>
                <a:cubicBezTo>
                  <a:pt x="180" y="190"/>
                  <a:pt x="180" y="190"/>
                  <a:pt x="180" y="190"/>
                </a:cubicBezTo>
                <a:cubicBezTo>
                  <a:pt x="181" y="190"/>
                  <a:pt x="183" y="189"/>
                  <a:pt x="183" y="189"/>
                </a:cubicBezTo>
                <a:cubicBezTo>
                  <a:pt x="182" y="190"/>
                  <a:pt x="182" y="190"/>
                  <a:pt x="180" y="190"/>
                </a:cubicBezTo>
                <a:close/>
                <a:moveTo>
                  <a:pt x="209" y="33"/>
                </a:moveTo>
                <a:cubicBezTo>
                  <a:pt x="209" y="33"/>
                  <a:pt x="208" y="33"/>
                  <a:pt x="207" y="33"/>
                </a:cubicBezTo>
                <a:cubicBezTo>
                  <a:pt x="210" y="32"/>
                  <a:pt x="210" y="32"/>
                  <a:pt x="212" y="29"/>
                </a:cubicBezTo>
                <a:cubicBezTo>
                  <a:pt x="211" y="30"/>
                  <a:pt x="210" y="32"/>
                  <a:pt x="209" y="33"/>
                </a:cubicBezTo>
                <a:close/>
                <a:moveTo>
                  <a:pt x="268" y="595"/>
                </a:moveTo>
                <a:cubicBezTo>
                  <a:pt x="267" y="595"/>
                  <a:pt x="266" y="596"/>
                  <a:pt x="265" y="595"/>
                </a:cubicBezTo>
                <a:cubicBezTo>
                  <a:pt x="266" y="595"/>
                  <a:pt x="267" y="595"/>
                  <a:pt x="268" y="595"/>
                </a:cubicBezTo>
                <a:close/>
                <a:moveTo>
                  <a:pt x="258" y="584"/>
                </a:moveTo>
                <a:cubicBezTo>
                  <a:pt x="257" y="584"/>
                  <a:pt x="257" y="583"/>
                  <a:pt x="256" y="583"/>
                </a:cubicBezTo>
                <a:cubicBezTo>
                  <a:pt x="254" y="581"/>
                  <a:pt x="252" y="579"/>
                  <a:pt x="251" y="577"/>
                </a:cubicBezTo>
                <a:cubicBezTo>
                  <a:pt x="253" y="579"/>
                  <a:pt x="255" y="582"/>
                  <a:pt x="258" y="584"/>
                </a:cubicBezTo>
                <a:close/>
                <a:moveTo>
                  <a:pt x="241" y="570"/>
                </a:moveTo>
                <a:cubicBezTo>
                  <a:pt x="242" y="570"/>
                  <a:pt x="242" y="570"/>
                  <a:pt x="243" y="571"/>
                </a:cubicBezTo>
                <a:cubicBezTo>
                  <a:pt x="243" y="571"/>
                  <a:pt x="243" y="572"/>
                  <a:pt x="243" y="573"/>
                </a:cubicBezTo>
                <a:cubicBezTo>
                  <a:pt x="243" y="572"/>
                  <a:pt x="242" y="571"/>
                  <a:pt x="241" y="570"/>
                </a:cubicBezTo>
                <a:cubicBezTo>
                  <a:pt x="239" y="569"/>
                  <a:pt x="237" y="567"/>
                  <a:pt x="235" y="566"/>
                </a:cubicBezTo>
                <a:cubicBezTo>
                  <a:pt x="237" y="567"/>
                  <a:pt x="239" y="568"/>
                  <a:pt x="241" y="570"/>
                </a:cubicBezTo>
                <a:close/>
                <a:moveTo>
                  <a:pt x="285" y="19"/>
                </a:moveTo>
                <a:cubicBezTo>
                  <a:pt x="286" y="17"/>
                  <a:pt x="290" y="15"/>
                  <a:pt x="293" y="14"/>
                </a:cubicBezTo>
                <a:cubicBezTo>
                  <a:pt x="290" y="15"/>
                  <a:pt x="287" y="17"/>
                  <a:pt x="285" y="19"/>
                </a:cubicBezTo>
                <a:cubicBezTo>
                  <a:pt x="285" y="19"/>
                  <a:pt x="284" y="20"/>
                  <a:pt x="285" y="19"/>
                </a:cubicBezTo>
                <a:close/>
                <a:moveTo>
                  <a:pt x="239" y="324"/>
                </a:moveTo>
                <a:cubicBezTo>
                  <a:pt x="238" y="325"/>
                  <a:pt x="237" y="325"/>
                  <a:pt x="236" y="325"/>
                </a:cubicBezTo>
                <a:cubicBezTo>
                  <a:pt x="239" y="324"/>
                  <a:pt x="239" y="323"/>
                  <a:pt x="240" y="320"/>
                </a:cubicBezTo>
                <a:cubicBezTo>
                  <a:pt x="240" y="321"/>
                  <a:pt x="240" y="323"/>
                  <a:pt x="239" y="324"/>
                </a:cubicBezTo>
                <a:close/>
                <a:moveTo>
                  <a:pt x="237" y="197"/>
                </a:moveTo>
                <a:cubicBezTo>
                  <a:pt x="238" y="195"/>
                  <a:pt x="238" y="196"/>
                  <a:pt x="240" y="195"/>
                </a:cubicBezTo>
                <a:cubicBezTo>
                  <a:pt x="238" y="196"/>
                  <a:pt x="238" y="195"/>
                  <a:pt x="237" y="197"/>
                </a:cubicBezTo>
                <a:close/>
                <a:moveTo>
                  <a:pt x="308" y="65"/>
                </a:moveTo>
                <a:cubicBezTo>
                  <a:pt x="295" y="73"/>
                  <a:pt x="280" y="79"/>
                  <a:pt x="263" y="76"/>
                </a:cubicBezTo>
                <a:cubicBezTo>
                  <a:pt x="256" y="74"/>
                  <a:pt x="246" y="67"/>
                  <a:pt x="241" y="63"/>
                </a:cubicBezTo>
                <a:cubicBezTo>
                  <a:pt x="236" y="59"/>
                  <a:pt x="239" y="58"/>
                  <a:pt x="236" y="51"/>
                </a:cubicBezTo>
                <a:cubicBezTo>
                  <a:pt x="234" y="61"/>
                  <a:pt x="233" y="51"/>
                  <a:pt x="231" y="51"/>
                </a:cubicBezTo>
                <a:cubicBezTo>
                  <a:pt x="228" y="50"/>
                  <a:pt x="223" y="52"/>
                  <a:pt x="219" y="49"/>
                </a:cubicBezTo>
                <a:cubicBezTo>
                  <a:pt x="208" y="39"/>
                  <a:pt x="234" y="39"/>
                  <a:pt x="238" y="48"/>
                </a:cubicBezTo>
                <a:cubicBezTo>
                  <a:pt x="238" y="46"/>
                  <a:pt x="240" y="45"/>
                  <a:pt x="240" y="44"/>
                </a:cubicBezTo>
                <a:cubicBezTo>
                  <a:pt x="240" y="49"/>
                  <a:pt x="243" y="49"/>
                  <a:pt x="245" y="45"/>
                </a:cubicBezTo>
                <a:cubicBezTo>
                  <a:pt x="248" y="49"/>
                  <a:pt x="251" y="47"/>
                  <a:pt x="255" y="48"/>
                </a:cubicBezTo>
                <a:cubicBezTo>
                  <a:pt x="262" y="49"/>
                  <a:pt x="267" y="50"/>
                  <a:pt x="275" y="51"/>
                </a:cubicBezTo>
                <a:cubicBezTo>
                  <a:pt x="290" y="53"/>
                  <a:pt x="304" y="54"/>
                  <a:pt x="320" y="57"/>
                </a:cubicBezTo>
                <a:cubicBezTo>
                  <a:pt x="315" y="58"/>
                  <a:pt x="311" y="61"/>
                  <a:pt x="308" y="65"/>
                </a:cubicBezTo>
                <a:close/>
                <a:moveTo>
                  <a:pt x="470" y="209"/>
                </a:moveTo>
                <a:cubicBezTo>
                  <a:pt x="471" y="210"/>
                  <a:pt x="473" y="211"/>
                  <a:pt x="473" y="211"/>
                </a:cubicBezTo>
                <a:cubicBezTo>
                  <a:pt x="472" y="210"/>
                  <a:pt x="471" y="210"/>
                  <a:pt x="470" y="209"/>
                </a:cubicBezTo>
                <a:close/>
                <a:moveTo>
                  <a:pt x="513" y="364"/>
                </a:moveTo>
                <a:cubicBezTo>
                  <a:pt x="513" y="362"/>
                  <a:pt x="514" y="360"/>
                  <a:pt x="514" y="358"/>
                </a:cubicBezTo>
                <a:cubicBezTo>
                  <a:pt x="514" y="360"/>
                  <a:pt x="513" y="362"/>
                  <a:pt x="513" y="364"/>
                </a:cubicBezTo>
                <a:close/>
                <a:moveTo>
                  <a:pt x="642" y="439"/>
                </a:moveTo>
                <a:cubicBezTo>
                  <a:pt x="640" y="440"/>
                  <a:pt x="639" y="440"/>
                  <a:pt x="638" y="441"/>
                </a:cubicBezTo>
                <a:cubicBezTo>
                  <a:pt x="639" y="441"/>
                  <a:pt x="639" y="440"/>
                  <a:pt x="640" y="439"/>
                </a:cubicBezTo>
                <a:cubicBezTo>
                  <a:pt x="641" y="439"/>
                  <a:pt x="641" y="439"/>
                  <a:pt x="642" y="439"/>
                </a:cubicBezTo>
                <a:cubicBezTo>
                  <a:pt x="646" y="438"/>
                  <a:pt x="651" y="438"/>
                  <a:pt x="655" y="438"/>
                </a:cubicBezTo>
                <a:cubicBezTo>
                  <a:pt x="651" y="438"/>
                  <a:pt x="646" y="439"/>
                  <a:pt x="642" y="439"/>
                </a:cubicBezTo>
                <a:close/>
                <a:moveTo>
                  <a:pt x="710" y="400"/>
                </a:moveTo>
                <a:cubicBezTo>
                  <a:pt x="710" y="401"/>
                  <a:pt x="710" y="401"/>
                  <a:pt x="710" y="401"/>
                </a:cubicBezTo>
                <a:cubicBezTo>
                  <a:pt x="709" y="401"/>
                  <a:pt x="708" y="401"/>
                  <a:pt x="708" y="401"/>
                </a:cubicBezTo>
                <a:cubicBezTo>
                  <a:pt x="709" y="401"/>
                  <a:pt x="710" y="401"/>
                  <a:pt x="710" y="400"/>
                </a:cubicBezTo>
                <a:close/>
                <a:moveTo>
                  <a:pt x="702" y="452"/>
                </a:moveTo>
                <a:cubicBezTo>
                  <a:pt x="702" y="451"/>
                  <a:pt x="702" y="451"/>
                  <a:pt x="703" y="451"/>
                </a:cubicBezTo>
                <a:cubicBezTo>
                  <a:pt x="705" y="451"/>
                  <a:pt x="706" y="451"/>
                  <a:pt x="708" y="451"/>
                </a:cubicBezTo>
                <a:cubicBezTo>
                  <a:pt x="706" y="450"/>
                  <a:pt x="704" y="451"/>
                  <a:pt x="702" y="452"/>
                </a:cubicBezTo>
                <a:close/>
                <a:moveTo>
                  <a:pt x="709" y="459"/>
                </a:moveTo>
                <a:cubicBezTo>
                  <a:pt x="709" y="458"/>
                  <a:pt x="709" y="458"/>
                  <a:pt x="710" y="457"/>
                </a:cubicBezTo>
                <a:cubicBezTo>
                  <a:pt x="711" y="457"/>
                  <a:pt x="712" y="457"/>
                  <a:pt x="712" y="458"/>
                </a:cubicBezTo>
                <a:cubicBezTo>
                  <a:pt x="710" y="458"/>
                  <a:pt x="710" y="458"/>
                  <a:pt x="709" y="459"/>
                </a:cubicBezTo>
                <a:close/>
                <a:moveTo>
                  <a:pt x="724" y="474"/>
                </a:moveTo>
                <a:cubicBezTo>
                  <a:pt x="723" y="472"/>
                  <a:pt x="723" y="469"/>
                  <a:pt x="722" y="467"/>
                </a:cubicBezTo>
                <a:cubicBezTo>
                  <a:pt x="722" y="468"/>
                  <a:pt x="723" y="468"/>
                  <a:pt x="723" y="469"/>
                </a:cubicBezTo>
                <a:cubicBezTo>
                  <a:pt x="723" y="471"/>
                  <a:pt x="723" y="472"/>
                  <a:pt x="724" y="474"/>
                </a:cubicBezTo>
                <a:cubicBezTo>
                  <a:pt x="724" y="477"/>
                  <a:pt x="725" y="480"/>
                  <a:pt x="726" y="483"/>
                </a:cubicBezTo>
                <a:cubicBezTo>
                  <a:pt x="725" y="480"/>
                  <a:pt x="724" y="477"/>
                  <a:pt x="724" y="474"/>
                </a:cubicBezTo>
                <a:close/>
                <a:moveTo>
                  <a:pt x="734" y="504"/>
                </a:moveTo>
                <a:cubicBezTo>
                  <a:pt x="733" y="503"/>
                  <a:pt x="733" y="503"/>
                  <a:pt x="732" y="502"/>
                </a:cubicBezTo>
                <a:cubicBezTo>
                  <a:pt x="730" y="499"/>
                  <a:pt x="729" y="496"/>
                  <a:pt x="729" y="492"/>
                </a:cubicBezTo>
                <a:cubicBezTo>
                  <a:pt x="730" y="497"/>
                  <a:pt x="732" y="500"/>
                  <a:pt x="734" y="504"/>
                </a:cubicBezTo>
                <a:cubicBezTo>
                  <a:pt x="735" y="505"/>
                  <a:pt x="735" y="505"/>
                  <a:pt x="736" y="507"/>
                </a:cubicBezTo>
                <a:cubicBezTo>
                  <a:pt x="735" y="506"/>
                  <a:pt x="734" y="505"/>
                  <a:pt x="734" y="504"/>
                </a:cubicBezTo>
                <a:close/>
                <a:moveTo>
                  <a:pt x="749" y="756"/>
                </a:moveTo>
                <a:cubicBezTo>
                  <a:pt x="750" y="756"/>
                  <a:pt x="748" y="755"/>
                  <a:pt x="749" y="755"/>
                </a:cubicBezTo>
                <a:cubicBezTo>
                  <a:pt x="752" y="757"/>
                  <a:pt x="750" y="756"/>
                  <a:pt x="749" y="756"/>
                </a:cubicBezTo>
                <a:close/>
                <a:moveTo>
                  <a:pt x="793" y="756"/>
                </a:moveTo>
                <a:cubicBezTo>
                  <a:pt x="793" y="755"/>
                  <a:pt x="792" y="754"/>
                  <a:pt x="792" y="754"/>
                </a:cubicBezTo>
                <a:cubicBezTo>
                  <a:pt x="793" y="755"/>
                  <a:pt x="794" y="757"/>
                  <a:pt x="796" y="757"/>
                </a:cubicBezTo>
                <a:cubicBezTo>
                  <a:pt x="795" y="756"/>
                  <a:pt x="794" y="757"/>
                  <a:pt x="793" y="75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5_Пользовательский макет">
    <p:spTree>
      <p:nvGrpSpPr>
        <p:cNvPr id="1" name=""/>
        <p:cNvGrpSpPr/>
        <p:nvPr/>
      </p:nvGrpSpPr>
      <p:grpSpPr>
        <a:xfrm>
          <a:off x="0" y="0"/>
          <a:ext cx="0" cy="0"/>
          <a:chOff x="0" y="0"/>
          <a:chExt cx="0" cy="0"/>
        </a:xfrm>
      </p:grpSpPr>
      <p:sp>
        <p:nvSpPr>
          <p:cNvPr id="10" name="Freeform 12"/>
          <p:cNvSpPr>
            <a:spLocks noGrp="1" noEditPoints="1"/>
          </p:cNvSpPr>
          <p:nvPr>
            <p:ph type="pic" sz="quarter" idx="34"/>
          </p:nvPr>
        </p:nvSpPr>
        <p:spPr bwMode="auto">
          <a:xfrm>
            <a:off x="8072343" y="666106"/>
            <a:ext cx="14707110" cy="12982054"/>
          </a:xfrm>
          <a:custGeom>
            <a:avLst/>
            <a:gdLst>
              <a:gd name="T0" fmla="*/ 1488 w 1562"/>
              <a:gd name="T1" fmla="*/ 995 h 1609"/>
              <a:gd name="T2" fmla="*/ 1423 w 1562"/>
              <a:gd name="T3" fmla="*/ 1455 h 1609"/>
              <a:gd name="T4" fmla="*/ 1366 w 1562"/>
              <a:gd name="T5" fmla="*/ 1007 h 1609"/>
              <a:gd name="T6" fmla="*/ 1320 w 1562"/>
              <a:gd name="T7" fmla="*/ 1173 h 1609"/>
              <a:gd name="T8" fmla="*/ 1256 w 1562"/>
              <a:gd name="T9" fmla="*/ 1019 h 1609"/>
              <a:gd name="T10" fmla="*/ 1205 w 1562"/>
              <a:gd name="T11" fmla="*/ 995 h 1609"/>
              <a:gd name="T12" fmla="*/ 1113 w 1562"/>
              <a:gd name="T13" fmla="*/ 1223 h 1609"/>
              <a:gd name="T14" fmla="*/ 1060 w 1562"/>
              <a:gd name="T15" fmla="*/ 1001 h 1609"/>
              <a:gd name="T16" fmla="*/ 969 w 1562"/>
              <a:gd name="T17" fmla="*/ 1122 h 1609"/>
              <a:gd name="T18" fmla="*/ 800 w 1562"/>
              <a:gd name="T19" fmla="*/ 1414 h 1609"/>
              <a:gd name="T20" fmla="*/ 703 w 1562"/>
              <a:gd name="T21" fmla="*/ 836 h 1609"/>
              <a:gd name="T22" fmla="*/ 681 w 1562"/>
              <a:gd name="T23" fmla="*/ 980 h 1609"/>
              <a:gd name="T24" fmla="*/ 645 w 1562"/>
              <a:gd name="T25" fmla="*/ 1015 h 1609"/>
              <a:gd name="T26" fmla="*/ 656 w 1562"/>
              <a:gd name="T27" fmla="*/ 984 h 1609"/>
              <a:gd name="T28" fmla="*/ 477 w 1562"/>
              <a:gd name="T29" fmla="*/ 1227 h 1609"/>
              <a:gd name="T30" fmla="*/ 362 w 1562"/>
              <a:gd name="T31" fmla="*/ 1155 h 1609"/>
              <a:gd name="T32" fmla="*/ 315 w 1562"/>
              <a:gd name="T33" fmla="*/ 1105 h 1609"/>
              <a:gd name="T34" fmla="*/ 172 w 1562"/>
              <a:gd name="T35" fmla="*/ 908 h 1609"/>
              <a:gd name="T36" fmla="*/ 324 w 1562"/>
              <a:gd name="T37" fmla="*/ 822 h 1609"/>
              <a:gd name="T38" fmla="*/ 852 w 1562"/>
              <a:gd name="T39" fmla="*/ 421 h 1609"/>
              <a:gd name="T40" fmla="*/ 490 w 1562"/>
              <a:gd name="T41" fmla="*/ 633 h 1609"/>
              <a:gd name="T42" fmla="*/ 1529 w 1562"/>
              <a:gd name="T43" fmla="*/ 1053 h 1609"/>
              <a:gd name="T44" fmla="*/ 1263 w 1562"/>
              <a:gd name="T45" fmla="*/ 895 h 1609"/>
              <a:gd name="T46" fmla="*/ 918 w 1562"/>
              <a:gd name="T47" fmla="*/ 830 h 1609"/>
              <a:gd name="T48" fmla="*/ 1155 w 1562"/>
              <a:gd name="T49" fmla="*/ 822 h 1609"/>
              <a:gd name="T50" fmla="*/ 1079 w 1562"/>
              <a:gd name="T51" fmla="*/ 708 h 1609"/>
              <a:gd name="T52" fmla="*/ 943 w 1562"/>
              <a:gd name="T53" fmla="*/ 612 h 1609"/>
              <a:gd name="T54" fmla="*/ 912 w 1562"/>
              <a:gd name="T55" fmla="*/ 369 h 1609"/>
              <a:gd name="T56" fmla="*/ 1377 w 1562"/>
              <a:gd name="T57" fmla="*/ 36 h 1609"/>
              <a:gd name="T58" fmla="*/ 479 w 1562"/>
              <a:gd name="T59" fmla="*/ 665 h 1609"/>
              <a:gd name="T60" fmla="*/ 938 w 1562"/>
              <a:gd name="T61" fmla="*/ 655 h 1609"/>
              <a:gd name="T62" fmla="*/ 543 w 1562"/>
              <a:gd name="T63" fmla="*/ 679 h 1609"/>
              <a:gd name="T64" fmla="*/ 338 w 1562"/>
              <a:gd name="T65" fmla="*/ 599 h 1609"/>
              <a:gd name="T66" fmla="*/ 285 w 1562"/>
              <a:gd name="T67" fmla="*/ 707 h 1609"/>
              <a:gd name="T68" fmla="*/ 169 w 1562"/>
              <a:gd name="T69" fmla="*/ 817 h 1609"/>
              <a:gd name="T70" fmla="*/ 32 w 1562"/>
              <a:gd name="T71" fmla="*/ 694 h 1609"/>
              <a:gd name="T72" fmla="*/ 130 w 1562"/>
              <a:gd name="T73" fmla="*/ 805 h 1609"/>
              <a:gd name="T74" fmla="*/ 73 w 1562"/>
              <a:gd name="T75" fmla="*/ 864 h 1609"/>
              <a:gd name="T76" fmla="*/ 8 w 1562"/>
              <a:gd name="T77" fmla="*/ 878 h 1609"/>
              <a:gd name="T78" fmla="*/ 291 w 1562"/>
              <a:gd name="T79" fmla="*/ 1105 h 1609"/>
              <a:gd name="T80" fmla="*/ 1417 w 1562"/>
              <a:gd name="T81" fmla="*/ 1545 h 1609"/>
              <a:gd name="T82" fmla="*/ 984 w 1562"/>
              <a:gd name="T83" fmla="*/ 551 h 1609"/>
              <a:gd name="T84" fmla="*/ 1328 w 1562"/>
              <a:gd name="T85" fmla="*/ 742 h 1609"/>
              <a:gd name="T86" fmla="*/ 1344 w 1562"/>
              <a:gd name="T87" fmla="*/ 416 h 1609"/>
              <a:gd name="T88" fmla="*/ 1346 w 1562"/>
              <a:gd name="T89" fmla="*/ 686 h 1609"/>
              <a:gd name="T90" fmla="*/ 1202 w 1562"/>
              <a:gd name="T91" fmla="*/ 542 h 1609"/>
              <a:gd name="T92" fmla="*/ 1174 w 1562"/>
              <a:gd name="T93" fmla="*/ 757 h 1609"/>
              <a:gd name="T94" fmla="*/ 1314 w 1562"/>
              <a:gd name="T95" fmla="*/ 711 h 1609"/>
              <a:gd name="T96" fmla="*/ 1128 w 1562"/>
              <a:gd name="T97" fmla="*/ 360 h 1609"/>
              <a:gd name="T98" fmla="*/ 1142 w 1562"/>
              <a:gd name="T99" fmla="*/ 329 h 1609"/>
              <a:gd name="T100" fmla="*/ 1104 w 1562"/>
              <a:gd name="T101" fmla="*/ 332 h 1609"/>
              <a:gd name="T102" fmla="*/ 1330 w 1562"/>
              <a:gd name="T103" fmla="*/ 218 h 1609"/>
              <a:gd name="T104" fmla="*/ 984 w 1562"/>
              <a:gd name="T105" fmla="*/ 335 h 1609"/>
              <a:gd name="T106" fmla="*/ 1128 w 1562"/>
              <a:gd name="T107" fmla="*/ 505 h 1609"/>
              <a:gd name="T108" fmla="*/ 1374 w 1562"/>
              <a:gd name="T109" fmla="*/ 431 h 1609"/>
              <a:gd name="T110" fmla="*/ 1254 w 1562"/>
              <a:gd name="T111" fmla="*/ 342 h 1609"/>
              <a:gd name="T112" fmla="*/ 1363 w 1562"/>
              <a:gd name="T113" fmla="*/ 268 h 1609"/>
              <a:gd name="T114" fmla="*/ 1388 w 1562"/>
              <a:gd name="T115" fmla="*/ 731 h 1609"/>
              <a:gd name="T116" fmla="*/ 1377 w 1562"/>
              <a:gd name="T117" fmla="*/ 876 h 1609"/>
              <a:gd name="T118" fmla="*/ 1420 w 1562"/>
              <a:gd name="T119" fmla="*/ 623 h 1609"/>
              <a:gd name="T120" fmla="*/ 304 w 1562"/>
              <a:gd name="T121" fmla="*/ 677 h 1609"/>
              <a:gd name="T122" fmla="*/ 334 w 1562"/>
              <a:gd name="T123" fmla="*/ 648 h 1609"/>
              <a:gd name="T124" fmla="*/ 1408 w 1562"/>
              <a:gd name="T125" fmla="*/ 687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2" h="1609">
                <a:moveTo>
                  <a:pt x="1422" y="403"/>
                </a:moveTo>
                <a:lnTo>
                  <a:pt x="1422" y="410"/>
                </a:lnTo>
                <a:lnTo>
                  <a:pt x="1423" y="416"/>
                </a:lnTo>
                <a:lnTo>
                  <a:pt x="1424" y="418"/>
                </a:lnTo>
                <a:lnTo>
                  <a:pt x="1426" y="420"/>
                </a:lnTo>
                <a:lnTo>
                  <a:pt x="1430" y="421"/>
                </a:lnTo>
                <a:lnTo>
                  <a:pt x="1435" y="423"/>
                </a:lnTo>
                <a:lnTo>
                  <a:pt x="1439" y="425"/>
                </a:lnTo>
                <a:lnTo>
                  <a:pt x="1443" y="428"/>
                </a:lnTo>
                <a:lnTo>
                  <a:pt x="1446" y="431"/>
                </a:lnTo>
                <a:lnTo>
                  <a:pt x="1450" y="430"/>
                </a:lnTo>
                <a:lnTo>
                  <a:pt x="1451" y="426"/>
                </a:lnTo>
                <a:lnTo>
                  <a:pt x="1451" y="421"/>
                </a:lnTo>
                <a:lnTo>
                  <a:pt x="1451" y="398"/>
                </a:lnTo>
                <a:lnTo>
                  <a:pt x="1449" y="376"/>
                </a:lnTo>
                <a:lnTo>
                  <a:pt x="1446" y="354"/>
                </a:lnTo>
                <a:lnTo>
                  <a:pt x="1442" y="332"/>
                </a:lnTo>
                <a:lnTo>
                  <a:pt x="1438" y="319"/>
                </a:lnTo>
                <a:lnTo>
                  <a:pt x="1436" y="307"/>
                </a:lnTo>
                <a:lnTo>
                  <a:pt x="1431" y="296"/>
                </a:lnTo>
                <a:lnTo>
                  <a:pt x="1425" y="285"/>
                </a:lnTo>
                <a:lnTo>
                  <a:pt x="1428" y="295"/>
                </a:lnTo>
                <a:lnTo>
                  <a:pt x="1429" y="305"/>
                </a:lnTo>
                <a:lnTo>
                  <a:pt x="1428" y="311"/>
                </a:lnTo>
                <a:lnTo>
                  <a:pt x="1426" y="316"/>
                </a:lnTo>
                <a:lnTo>
                  <a:pt x="1426" y="322"/>
                </a:lnTo>
                <a:lnTo>
                  <a:pt x="1428" y="328"/>
                </a:lnTo>
                <a:lnTo>
                  <a:pt x="1428" y="335"/>
                </a:lnTo>
                <a:lnTo>
                  <a:pt x="1428" y="341"/>
                </a:lnTo>
                <a:lnTo>
                  <a:pt x="1426" y="347"/>
                </a:lnTo>
                <a:lnTo>
                  <a:pt x="1425" y="353"/>
                </a:lnTo>
                <a:lnTo>
                  <a:pt x="1423" y="358"/>
                </a:lnTo>
                <a:lnTo>
                  <a:pt x="1422" y="365"/>
                </a:lnTo>
                <a:lnTo>
                  <a:pt x="1422" y="371"/>
                </a:lnTo>
                <a:lnTo>
                  <a:pt x="1422" y="377"/>
                </a:lnTo>
                <a:lnTo>
                  <a:pt x="1422" y="390"/>
                </a:lnTo>
                <a:lnTo>
                  <a:pt x="1422" y="403"/>
                </a:lnTo>
                <a:close/>
                <a:moveTo>
                  <a:pt x="1499" y="1129"/>
                </a:moveTo>
                <a:lnTo>
                  <a:pt x="1500" y="1129"/>
                </a:lnTo>
                <a:lnTo>
                  <a:pt x="1500" y="1129"/>
                </a:lnTo>
                <a:lnTo>
                  <a:pt x="1500" y="1129"/>
                </a:lnTo>
                <a:lnTo>
                  <a:pt x="1499" y="1129"/>
                </a:lnTo>
                <a:close/>
                <a:moveTo>
                  <a:pt x="1482" y="1228"/>
                </a:moveTo>
                <a:lnTo>
                  <a:pt x="1480" y="1230"/>
                </a:lnTo>
                <a:lnTo>
                  <a:pt x="1479" y="1231"/>
                </a:lnTo>
                <a:lnTo>
                  <a:pt x="1480" y="1230"/>
                </a:lnTo>
                <a:lnTo>
                  <a:pt x="1482" y="1228"/>
                </a:lnTo>
                <a:lnTo>
                  <a:pt x="1491" y="1218"/>
                </a:lnTo>
                <a:lnTo>
                  <a:pt x="1499" y="1209"/>
                </a:lnTo>
                <a:lnTo>
                  <a:pt x="1491" y="1218"/>
                </a:lnTo>
                <a:lnTo>
                  <a:pt x="1482" y="1228"/>
                </a:lnTo>
                <a:close/>
                <a:moveTo>
                  <a:pt x="1491" y="1274"/>
                </a:moveTo>
                <a:lnTo>
                  <a:pt x="1491" y="1274"/>
                </a:lnTo>
                <a:lnTo>
                  <a:pt x="1491" y="1274"/>
                </a:lnTo>
                <a:lnTo>
                  <a:pt x="1492" y="1273"/>
                </a:lnTo>
                <a:lnTo>
                  <a:pt x="1493" y="1272"/>
                </a:lnTo>
                <a:lnTo>
                  <a:pt x="1492" y="1273"/>
                </a:lnTo>
                <a:lnTo>
                  <a:pt x="1491" y="1274"/>
                </a:lnTo>
                <a:close/>
                <a:moveTo>
                  <a:pt x="1485" y="1280"/>
                </a:moveTo>
                <a:lnTo>
                  <a:pt x="1485" y="1280"/>
                </a:lnTo>
                <a:lnTo>
                  <a:pt x="1484" y="1281"/>
                </a:lnTo>
                <a:lnTo>
                  <a:pt x="1485" y="1280"/>
                </a:lnTo>
                <a:lnTo>
                  <a:pt x="1485" y="1280"/>
                </a:lnTo>
                <a:lnTo>
                  <a:pt x="1486" y="1277"/>
                </a:lnTo>
                <a:lnTo>
                  <a:pt x="1488" y="1276"/>
                </a:lnTo>
                <a:lnTo>
                  <a:pt x="1486" y="1277"/>
                </a:lnTo>
                <a:lnTo>
                  <a:pt x="1485" y="1280"/>
                </a:lnTo>
                <a:close/>
                <a:moveTo>
                  <a:pt x="1491" y="995"/>
                </a:moveTo>
                <a:lnTo>
                  <a:pt x="1489" y="995"/>
                </a:lnTo>
                <a:lnTo>
                  <a:pt x="1488" y="995"/>
                </a:lnTo>
                <a:lnTo>
                  <a:pt x="1489" y="995"/>
                </a:lnTo>
                <a:lnTo>
                  <a:pt x="1491" y="995"/>
                </a:lnTo>
                <a:close/>
                <a:moveTo>
                  <a:pt x="1474" y="1232"/>
                </a:moveTo>
                <a:lnTo>
                  <a:pt x="1470" y="1237"/>
                </a:lnTo>
                <a:lnTo>
                  <a:pt x="1464" y="1242"/>
                </a:lnTo>
                <a:lnTo>
                  <a:pt x="1459" y="1245"/>
                </a:lnTo>
                <a:lnTo>
                  <a:pt x="1452" y="1249"/>
                </a:lnTo>
                <a:lnTo>
                  <a:pt x="1459" y="1245"/>
                </a:lnTo>
                <a:lnTo>
                  <a:pt x="1464" y="1242"/>
                </a:lnTo>
                <a:lnTo>
                  <a:pt x="1470" y="1237"/>
                </a:lnTo>
                <a:lnTo>
                  <a:pt x="1474" y="1232"/>
                </a:lnTo>
                <a:lnTo>
                  <a:pt x="1475" y="1232"/>
                </a:lnTo>
                <a:lnTo>
                  <a:pt x="1477" y="1231"/>
                </a:lnTo>
                <a:lnTo>
                  <a:pt x="1475" y="1232"/>
                </a:lnTo>
                <a:lnTo>
                  <a:pt x="1474" y="1232"/>
                </a:lnTo>
                <a:close/>
                <a:moveTo>
                  <a:pt x="1471" y="1304"/>
                </a:moveTo>
                <a:lnTo>
                  <a:pt x="1473" y="1304"/>
                </a:lnTo>
                <a:lnTo>
                  <a:pt x="1474" y="1304"/>
                </a:lnTo>
                <a:lnTo>
                  <a:pt x="1473" y="1304"/>
                </a:lnTo>
                <a:lnTo>
                  <a:pt x="1471" y="1304"/>
                </a:lnTo>
                <a:close/>
                <a:moveTo>
                  <a:pt x="1471" y="1300"/>
                </a:moveTo>
                <a:lnTo>
                  <a:pt x="1471" y="1300"/>
                </a:lnTo>
                <a:lnTo>
                  <a:pt x="1471" y="1300"/>
                </a:lnTo>
                <a:lnTo>
                  <a:pt x="1471" y="1300"/>
                </a:lnTo>
                <a:lnTo>
                  <a:pt x="1471" y="1300"/>
                </a:lnTo>
                <a:close/>
                <a:moveTo>
                  <a:pt x="1459" y="1330"/>
                </a:moveTo>
                <a:lnTo>
                  <a:pt x="1461" y="1332"/>
                </a:lnTo>
                <a:lnTo>
                  <a:pt x="1464" y="1332"/>
                </a:lnTo>
                <a:lnTo>
                  <a:pt x="1461" y="1332"/>
                </a:lnTo>
                <a:lnTo>
                  <a:pt x="1459" y="1330"/>
                </a:lnTo>
                <a:close/>
                <a:moveTo>
                  <a:pt x="1453" y="1315"/>
                </a:moveTo>
                <a:lnTo>
                  <a:pt x="1452" y="1318"/>
                </a:lnTo>
                <a:lnTo>
                  <a:pt x="1451" y="1319"/>
                </a:lnTo>
                <a:lnTo>
                  <a:pt x="1452" y="1318"/>
                </a:lnTo>
                <a:lnTo>
                  <a:pt x="1453" y="1315"/>
                </a:lnTo>
                <a:close/>
                <a:moveTo>
                  <a:pt x="1461" y="1016"/>
                </a:moveTo>
                <a:lnTo>
                  <a:pt x="1463" y="1018"/>
                </a:lnTo>
                <a:lnTo>
                  <a:pt x="1463" y="1019"/>
                </a:lnTo>
                <a:lnTo>
                  <a:pt x="1463" y="1018"/>
                </a:lnTo>
                <a:lnTo>
                  <a:pt x="1461" y="1016"/>
                </a:lnTo>
                <a:lnTo>
                  <a:pt x="1461" y="1014"/>
                </a:lnTo>
                <a:lnTo>
                  <a:pt x="1460" y="1012"/>
                </a:lnTo>
                <a:lnTo>
                  <a:pt x="1461" y="1014"/>
                </a:lnTo>
                <a:lnTo>
                  <a:pt x="1461" y="1016"/>
                </a:lnTo>
                <a:close/>
                <a:moveTo>
                  <a:pt x="1463" y="987"/>
                </a:moveTo>
                <a:lnTo>
                  <a:pt x="1463" y="991"/>
                </a:lnTo>
                <a:lnTo>
                  <a:pt x="1463" y="994"/>
                </a:lnTo>
                <a:lnTo>
                  <a:pt x="1463" y="991"/>
                </a:lnTo>
                <a:lnTo>
                  <a:pt x="1463" y="987"/>
                </a:lnTo>
                <a:close/>
                <a:moveTo>
                  <a:pt x="1471" y="962"/>
                </a:moveTo>
                <a:lnTo>
                  <a:pt x="1471" y="962"/>
                </a:lnTo>
                <a:lnTo>
                  <a:pt x="1470" y="963"/>
                </a:lnTo>
                <a:lnTo>
                  <a:pt x="1471" y="962"/>
                </a:lnTo>
                <a:lnTo>
                  <a:pt x="1471" y="962"/>
                </a:lnTo>
                <a:close/>
                <a:moveTo>
                  <a:pt x="1444" y="964"/>
                </a:moveTo>
                <a:lnTo>
                  <a:pt x="1445" y="964"/>
                </a:lnTo>
                <a:lnTo>
                  <a:pt x="1445" y="964"/>
                </a:lnTo>
                <a:lnTo>
                  <a:pt x="1445" y="964"/>
                </a:lnTo>
                <a:lnTo>
                  <a:pt x="1444" y="964"/>
                </a:lnTo>
                <a:close/>
                <a:moveTo>
                  <a:pt x="1409" y="1018"/>
                </a:moveTo>
                <a:lnTo>
                  <a:pt x="1410" y="1014"/>
                </a:lnTo>
                <a:lnTo>
                  <a:pt x="1411" y="1009"/>
                </a:lnTo>
                <a:lnTo>
                  <a:pt x="1410" y="1014"/>
                </a:lnTo>
                <a:lnTo>
                  <a:pt x="1409" y="1018"/>
                </a:lnTo>
                <a:lnTo>
                  <a:pt x="1422" y="1020"/>
                </a:lnTo>
                <a:lnTo>
                  <a:pt x="1432" y="1024"/>
                </a:lnTo>
                <a:lnTo>
                  <a:pt x="1422" y="1020"/>
                </a:lnTo>
                <a:lnTo>
                  <a:pt x="1409" y="1018"/>
                </a:lnTo>
                <a:close/>
                <a:moveTo>
                  <a:pt x="1423" y="1459"/>
                </a:moveTo>
                <a:lnTo>
                  <a:pt x="1423" y="1455"/>
                </a:lnTo>
                <a:lnTo>
                  <a:pt x="1424" y="1452"/>
                </a:lnTo>
                <a:lnTo>
                  <a:pt x="1423" y="1455"/>
                </a:lnTo>
                <a:lnTo>
                  <a:pt x="1423" y="1459"/>
                </a:lnTo>
                <a:close/>
                <a:moveTo>
                  <a:pt x="1394" y="1050"/>
                </a:moveTo>
                <a:lnTo>
                  <a:pt x="1403" y="1055"/>
                </a:lnTo>
                <a:lnTo>
                  <a:pt x="1411" y="1060"/>
                </a:lnTo>
                <a:lnTo>
                  <a:pt x="1403" y="1055"/>
                </a:lnTo>
                <a:lnTo>
                  <a:pt x="1394" y="1050"/>
                </a:lnTo>
                <a:close/>
                <a:moveTo>
                  <a:pt x="1402" y="1094"/>
                </a:moveTo>
                <a:lnTo>
                  <a:pt x="1401" y="1094"/>
                </a:lnTo>
                <a:lnTo>
                  <a:pt x="1398" y="1092"/>
                </a:lnTo>
                <a:lnTo>
                  <a:pt x="1401" y="1094"/>
                </a:lnTo>
                <a:lnTo>
                  <a:pt x="1402" y="1094"/>
                </a:lnTo>
                <a:lnTo>
                  <a:pt x="1405" y="1095"/>
                </a:lnTo>
                <a:lnTo>
                  <a:pt x="1409" y="1095"/>
                </a:lnTo>
                <a:lnTo>
                  <a:pt x="1405" y="1095"/>
                </a:lnTo>
                <a:lnTo>
                  <a:pt x="1402" y="1094"/>
                </a:lnTo>
                <a:close/>
                <a:moveTo>
                  <a:pt x="1395" y="1036"/>
                </a:moveTo>
                <a:lnTo>
                  <a:pt x="1396" y="1036"/>
                </a:lnTo>
                <a:lnTo>
                  <a:pt x="1396" y="1036"/>
                </a:lnTo>
                <a:lnTo>
                  <a:pt x="1396" y="1036"/>
                </a:lnTo>
                <a:lnTo>
                  <a:pt x="1395" y="1036"/>
                </a:lnTo>
                <a:lnTo>
                  <a:pt x="1394" y="1041"/>
                </a:lnTo>
                <a:lnTo>
                  <a:pt x="1391" y="1045"/>
                </a:lnTo>
                <a:lnTo>
                  <a:pt x="1394" y="1041"/>
                </a:lnTo>
                <a:lnTo>
                  <a:pt x="1395" y="1036"/>
                </a:lnTo>
                <a:close/>
                <a:moveTo>
                  <a:pt x="1389" y="1047"/>
                </a:moveTo>
                <a:lnTo>
                  <a:pt x="1378" y="1046"/>
                </a:lnTo>
                <a:lnTo>
                  <a:pt x="1369" y="1043"/>
                </a:lnTo>
                <a:lnTo>
                  <a:pt x="1378" y="1046"/>
                </a:lnTo>
                <a:lnTo>
                  <a:pt x="1389" y="1047"/>
                </a:lnTo>
                <a:close/>
                <a:moveTo>
                  <a:pt x="1383" y="1061"/>
                </a:moveTo>
                <a:lnTo>
                  <a:pt x="1373" y="1061"/>
                </a:lnTo>
                <a:lnTo>
                  <a:pt x="1363" y="1060"/>
                </a:lnTo>
                <a:lnTo>
                  <a:pt x="1373" y="1061"/>
                </a:lnTo>
                <a:lnTo>
                  <a:pt x="1383" y="1061"/>
                </a:lnTo>
                <a:lnTo>
                  <a:pt x="1383" y="1061"/>
                </a:lnTo>
                <a:close/>
                <a:moveTo>
                  <a:pt x="1370" y="1088"/>
                </a:moveTo>
                <a:lnTo>
                  <a:pt x="1371" y="1088"/>
                </a:lnTo>
                <a:lnTo>
                  <a:pt x="1371" y="1088"/>
                </a:lnTo>
                <a:lnTo>
                  <a:pt x="1371" y="1088"/>
                </a:lnTo>
                <a:lnTo>
                  <a:pt x="1370" y="1088"/>
                </a:lnTo>
                <a:lnTo>
                  <a:pt x="1369" y="1087"/>
                </a:lnTo>
                <a:lnTo>
                  <a:pt x="1370" y="1085"/>
                </a:lnTo>
                <a:lnTo>
                  <a:pt x="1369" y="1087"/>
                </a:lnTo>
                <a:lnTo>
                  <a:pt x="1370" y="1088"/>
                </a:lnTo>
                <a:close/>
                <a:moveTo>
                  <a:pt x="1367" y="1549"/>
                </a:moveTo>
                <a:lnTo>
                  <a:pt x="1362" y="1545"/>
                </a:lnTo>
                <a:lnTo>
                  <a:pt x="1360" y="1539"/>
                </a:lnTo>
                <a:lnTo>
                  <a:pt x="1362" y="1545"/>
                </a:lnTo>
                <a:lnTo>
                  <a:pt x="1367" y="1549"/>
                </a:lnTo>
                <a:lnTo>
                  <a:pt x="1373" y="1560"/>
                </a:lnTo>
                <a:lnTo>
                  <a:pt x="1380" y="1572"/>
                </a:lnTo>
                <a:lnTo>
                  <a:pt x="1373" y="1560"/>
                </a:lnTo>
                <a:lnTo>
                  <a:pt x="1367" y="1549"/>
                </a:lnTo>
                <a:close/>
                <a:moveTo>
                  <a:pt x="1354" y="1553"/>
                </a:moveTo>
                <a:lnTo>
                  <a:pt x="1356" y="1556"/>
                </a:lnTo>
                <a:lnTo>
                  <a:pt x="1359" y="1558"/>
                </a:lnTo>
                <a:lnTo>
                  <a:pt x="1359" y="1558"/>
                </a:lnTo>
                <a:lnTo>
                  <a:pt x="1360" y="1558"/>
                </a:lnTo>
                <a:lnTo>
                  <a:pt x="1359" y="1558"/>
                </a:lnTo>
                <a:lnTo>
                  <a:pt x="1359" y="1558"/>
                </a:lnTo>
                <a:lnTo>
                  <a:pt x="1356" y="1556"/>
                </a:lnTo>
                <a:lnTo>
                  <a:pt x="1354" y="1553"/>
                </a:lnTo>
                <a:close/>
                <a:moveTo>
                  <a:pt x="1353" y="1000"/>
                </a:moveTo>
                <a:lnTo>
                  <a:pt x="1353" y="1002"/>
                </a:lnTo>
                <a:lnTo>
                  <a:pt x="1353" y="1006"/>
                </a:lnTo>
                <a:lnTo>
                  <a:pt x="1366" y="1007"/>
                </a:lnTo>
                <a:lnTo>
                  <a:pt x="1378" y="1008"/>
                </a:lnTo>
                <a:lnTo>
                  <a:pt x="1366" y="1007"/>
                </a:lnTo>
                <a:lnTo>
                  <a:pt x="1353" y="1006"/>
                </a:lnTo>
                <a:lnTo>
                  <a:pt x="1353" y="1002"/>
                </a:lnTo>
                <a:lnTo>
                  <a:pt x="1353" y="1000"/>
                </a:lnTo>
                <a:close/>
                <a:moveTo>
                  <a:pt x="1357" y="994"/>
                </a:moveTo>
                <a:lnTo>
                  <a:pt x="1355" y="993"/>
                </a:lnTo>
                <a:lnTo>
                  <a:pt x="1354" y="993"/>
                </a:lnTo>
                <a:lnTo>
                  <a:pt x="1355" y="993"/>
                </a:lnTo>
                <a:lnTo>
                  <a:pt x="1357" y="994"/>
                </a:lnTo>
                <a:close/>
                <a:moveTo>
                  <a:pt x="1404" y="1038"/>
                </a:moveTo>
                <a:lnTo>
                  <a:pt x="1404" y="1036"/>
                </a:lnTo>
                <a:lnTo>
                  <a:pt x="1404" y="1036"/>
                </a:lnTo>
                <a:lnTo>
                  <a:pt x="1404" y="1036"/>
                </a:lnTo>
                <a:lnTo>
                  <a:pt x="1404" y="1038"/>
                </a:lnTo>
                <a:lnTo>
                  <a:pt x="1401" y="1040"/>
                </a:lnTo>
                <a:lnTo>
                  <a:pt x="1399" y="1043"/>
                </a:lnTo>
                <a:lnTo>
                  <a:pt x="1401" y="1040"/>
                </a:lnTo>
                <a:lnTo>
                  <a:pt x="1404" y="1038"/>
                </a:lnTo>
                <a:close/>
                <a:moveTo>
                  <a:pt x="1404" y="1034"/>
                </a:moveTo>
                <a:lnTo>
                  <a:pt x="1402" y="1033"/>
                </a:lnTo>
                <a:lnTo>
                  <a:pt x="1401" y="1032"/>
                </a:lnTo>
                <a:lnTo>
                  <a:pt x="1402" y="1033"/>
                </a:lnTo>
                <a:lnTo>
                  <a:pt x="1404" y="1034"/>
                </a:lnTo>
                <a:close/>
                <a:moveTo>
                  <a:pt x="1405" y="1027"/>
                </a:moveTo>
                <a:lnTo>
                  <a:pt x="1405" y="1027"/>
                </a:lnTo>
                <a:lnTo>
                  <a:pt x="1405" y="1026"/>
                </a:lnTo>
                <a:lnTo>
                  <a:pt x="1405" y="1027"/>
                </a:lnTo>
                <a:lnTo>
                  <a:pt x="1405" y="1027"/>
                </a:lnTo>
                <a:close/>
                <a:moveTo>
                  <a:pt x="1413" y="964"/>
                </a:moveTo>
                <a:lnTo>
                  <a:pt x="1413" y="962"/>
                </a:lnTo>
                <a:lnTo>
                  <a:pt x="1415" y="962"/>
                </a:lnTo>
                <a:lnTo>
                  <a:pt x="1413" y="962"/>
                </a:lnTo>
                <a:lnTo>
                  <a:pt x="1413" y="964"/>
                </a:lnTo>
                <a:lnTo>
                  <a:pt x="1410" y="963"/>
                </a:lnTo>
                <a:lnTo>
                  <a:pt x="1406" y="963"/>
                </a:lnTo>
                <a:lnTo>
                  <a:pt x="1410" y="963"/>
                </a:lnTo>
                <a:lnTo>
                  <a:pt x="1413" y="964"/>
                </a:lnTo>
                <a:close/>
                <a:moveTo>
                  <a:pt x="1418" y="965"/>
                </a:moveTo>
                <a:lnTo>
                  <a:pt x="1418" y="967"/>
                </a:lnTo>
                <a:lnTo>
                  <a:pt x="1417" y="970"/>
                </a:lnTo>
                <a:lnTo>
                  <a:pt x="1418" y="967"/>
                </a:lnTo>
                <a:lnTo>
                  <a:pt x="1418" y="965"/>
                </a:lnTo>
                <a:close/>
                <a:moveTo>
                  <a:pt x="1418" y="918"/>
                </a:moveTo>
                <a:lnTo>
                  <a:pt x="1417" y="916"/>
                </a:lnTo>
                <a:lnTo>
                  <a:pt x="1415" y="915"/>
                </a:lnTo>
                <a:lnTo>
                  <a:pt x="1417" y="916"/>
                </a:lnTo>
                <a:lnTo>
                  <a:pt x="1418" y="918"/>
                </a:lnTo>
                <a:close/>
                <a:moveTo>
                  <a:pt x="1336" y="1033"/>
                </a:moveTo>
                <a:lnTo>
                  <a:pt x="1332" y="1038"/>
                </a:lnTo>
                <a:lnTo>
                  <a:pt x="1328" y="1042"/>
                </a:lnTo>
                <a:lnTo>
                  <a:pt x="1332" y="1038"/>
                </a:lnTo>
                <a:lnTo>
                  <a:pt x="1336" y="1033"/>
                </a:lnTo>
                <a:lnTo>
                  <a:pt x="1337" y="1029"/>
                </a:lnTo>
                <a:lnTo>
                  <a:pt x="1340" y="1027"/>
                </a:lnTo>
                <a:lnTo>
                  <a:pt x="1337" y="1029"/>
                </a:lnTo>
                <a:lnTo>
                  <a:pt x="1336" y="1033"/>
                </a:lnTo>
                <a:close/>
                <a:moveTo>
                  <a:pt x="1326" y="1120"/>
                </a:moveTo>
                <a:lnTo>
                  <a:pt x="1332" y="1125"/>
                </a:lnTo>
                <a:lnTo>
                  <a:pt x="1337" y="1129"/>
                </a:lnTo>
                <a:lnTo>
                  <a:pt x="1332" y="1125"/>
                </a:lnTo>
                <a:lnTo>
                  <a:pt x="1326" y="1120"/>
                </a:lnTo>
                <a:close/>
                <a:moveTo>
                  <a:pt x="1335" y="1383"/>
                </a:moveTo>
                <a:lnTo>
                  <a:pt x="1336" y="1382"/>
                </a:lnTo>
                <a:lnTo>
                  <a:pt x="1337" y="1379"/>
                </a:lnTo>
                <a:lnTo>
                  <a:pt x="1336" y="1382"/>
                </a:lnTo>
                <a:lnTo>
                  <a:pt x="1335" y="1383"/>
                </a:lnTo>
                <a:close/>
                <a:moveTo>
                  <a:pt x="1320" y="1173"/>
                </a:moveTo>
                <a:lnTo>
                  <a:pt x="1320" y="1173"/>
                </a:lnTo>
                <a:lnTo>
                  <a:pt x="1320" y="1173"/>
                </a:lnTo>
                <a:lnTo>
                  <a:pt x="1320" y="1173"/>
                </a:lnTo>
                <a:lnTo>
                  <a:pt x="1320" y="1173"/>
                </a:lnTo>
                <a:close/>
                <a:moveTo>
                  <a:pt x="1304" y="1127"/>
                </a:moveTo>
                <a:lnTo>
                  <a:pt x="1299" y="1131"/>
                </a:lnTo>
                <a:lnTo>
                  <a:pt x="1294" y="1133"/>
                </a:lnTo>
                <a:lnTo>
                  <a:pt x="1299" y="1131"/>
                </a:lnTo>
                <a:lnTo>
                  <a:pt x="1304" y="1127"/>
                </a:lnTo>
                <a:lnTo>
                  <a:pt x="1311" y="1124"/>
                </a:lnTo>
                <a:lnTo>
                  <a:pt x="1319" y="1119"/>
                </a:lnTo>
                <a:lnTo>
                  <a:pt x="1311" y="1124"/>
                </a:lnTo>
                <a:lnTo>
                  <a:pt x="1304" y="1127"/>
                </a:lnTo>
                <a:close/>
                <a:moveTo>
                  <a:pt x="1314" y="1126"/>
                </a:moveTo>
                <a:lnTo>
                  <a:pt x="1314" y="1126"/>
                </a:lnTo>
                <a:lnTo>
                  <a:pt x="1315" y="1125"/>
                </a:lnTo>
                <a:lnTo>
                  <a:pt x="1314" y="1126"/>
                </a:lnTo>
                <a:lnTo>
                  <a:pt x="1314" y="1126"/>
                </a:lnTo>
                <a:close/>
                <a:moveTo>
                  <a:pt x="1311" y="1202"/>
                </a:moveTo>
                <a:lnTo>
                  <a:pt x="1312" y="1203"/>
                </a:lnTo>
                <a:lnTo>
                  <a:pt x="1313" y="1203"/>
                </a:lnTo>
                <a:lnTo>
                  <a:pt x="1312" y="1203"/>
                </a:lnTo>
                <a:lnTo>
                  <a:pt x="1311" y="1202"/>
                </a:lnTo>
                <a:close/>
                <a:moveTo>
                  <a:pt x="1298" y="1196"/>
                </a:moveTo>
                <a:lnTo>
                  <a:pt x="1299" y="1196"/>
                </a:lnTo>
                <a:lnTo>
                  <a:pt x="1299" y="1197"/>
                </a:lnTo>
                <a:lnTo>
                  <a:pt x="1299" y="1196"/>
                </a:lnTo>
                <a:lnTo>
                  <a:pt x="1298" y="1196"/>
                </a:lnTo>
                <a:close/>
                <a:moveTo>
                  <a:pt x="1298" y="1519"/>
                </a:moveTo>
                <a:lnTo>
                  <a:pt x="1302" y="1525"/>
                </a:lnTo>
                <a:lnTo>
                  <a:pt x="1306" y="1532"/>
                </a:lnTo>
                <a:lnTo>
                  <a:pt x="1302" y="1525"/>
                </a:lnTo>
                <a:lnTo>
                  <a:pt x="1298" y="1519"/>
                </a:lnTo>
                <a:close/>
                <a:moveTo>
                  <a:pt x="1286" y="1145"/>
                </a:moveTo>
                <a:lnTo>
                  <a:pt x="1283" y="1146"/>
                </a:lnTo>
                <a:lnTo>
                  <a:pt x="1280" y="1147"/>
                </a:lnTo>
                <a:lnTo>
                  <a:pt x="1283" y="1146"/>
                </a:lnTo>
                <a:lnTo>
                  <a:pt x="1286" y="1145"/>
                </a:lnTo>
                <a:lnTo>
                  <a:pt x="1287" y="1147"/>
                </a:lnTo>
                <a:lnTo>
                  <a:pt x="1288" y="1150"/>
                </a:lnTo>
                <a:lnTo>
                  <a:pt x="1291" y="1151"/>
                </a:lnTo>
                <a:lnTo>
                  <a:pt x="1293" y="1152"/>
                </a:lnTo>
                <a:lnTo>
                  <a:pt x="1291" y="1151"/>
                </a:lnTo>
                <a:lnTo>
                  <a:pt x="1288" y="1150"/>
                </a:lnTo>
                <a:lnTo>
                  <a:pt x="1287" y="1147"/>
                </a:lnTo>
                <a:lnTo>
                  <a:pt x="1286" y="1145"/>
                </a:lnTo>
                <a:close/>
                <a:moveTo>
                  <a:pt x="1290" y="1195"/>
                </a:moveTo>
                <a:lnTo>
                  <a:pt x="1287" y="1195"/>
                </a:lnTo>
                <a:lnTo>
                  <a:pt x="1286" y="1195"/>
                </a:lnTo>
                <a:lnTo>
                  <a:pt x="1283" y="1195"/>
                </a:lnTo>
                <a:lnTo>
                  <a:pt x="1279" y="1197"/>
                </a:lnTo>
                <a:lnTo>
                  <a:pt x="1283" y="1195"/>
                </a:lnTo>
                <a:lnTo>
                  <a:pt x="1286" y="1195"/>
                </a:lnTo>
                <a:lnTo>
                  <a:pt x="1287" y="1193"/>
                </a:lnTo>
                <a:lnTo>
                  <a:pt x="1288" y="1193"/>
                </a:lnTo>
                <a:lnTo>
                  <a:pt x="1287" y="1193"/>
                </a:lnTo>
                <a:lnTo>
                  <a:pt x="1286" y="1195"/>
                </a:lnTo>
                <a:lnTo>
                  <a:pt x="1287" y="1195"/>
                </a:lnTo>
                <a:lnTo>
                  <a:pt x="1290" y="1195"/>
                </a:lnTo>
                <a:lnTo>
                  <a:pt x="1291" y="1195"/>
                </a:lnTo>
                <a:lnTo>
                  <a:pt x="1292" y="1195"/>
                </a:lnTo>
                <a:lnTo>
                  <a:pt x="1291" y="1195"/>
                </a:lnTo>
                <a:lnTo>
                  <a:pt x="1290" y="1195"/>
                </a:lnTo>
                <a:close/>
                <a:moveTo>
                  <a:pt x="1273" y="1202"/>
                </a:moveTo>
                <a:lnTo>
                  <a:pt x="1273" y="1201"/>
                </a:lnTo>
                <a:lnTo>
                  <a:pt x="1274" y="1201"/>
                </a:lnTo>
                <a:lnTo>
                  <a:pt x="1273" y="1201"/>
                </a:lnTo>
                <a:lnTo>
                  <a:pt x="1273" y="1202"/>
                </a:lnTo>
                <a:close/>
                <a:moveTo>
                  <a:pt x="1265" y="1020"/>
                </a:moveTo>
                <a:lnTo>
                  <a:pt x="1264" y="1022"/>
                </a:lnTo>
                <a:lnTo>
                  <a:pt x="1264" y="1024"/>
                </a:lnTo>
                <a:lnTo>
                  <a:pt x="1264" y="1022"/>
                </a:lnTo>
                <a:lnTo>
                  <a:pt x="1265" y="1020"/>
                </a:lnTo>
                <a:lnTo>
                  <a:pt x="1256" y="1019"/>
                </a:lnTo>
                <a:lnTo>
                  <a:pt x="1247" y="1019"/>
                </a:lnTo>
                <a:lnTo>
                  <a:pt x="1244" y="1020"/>
                </a:lnTo>
                <a:lnTo>
                  <a:pt x="1240" y="1022"/>
                </a:lnTo>
                <a:lnTo>
                  <a:pt x="1237" y="1025"/>
                </a:lnTo>
                <a:lnTo>
                  <a:pt x="1233" y="1028"/>
                </a:lnTo>
                <a:lnTo>
                  <a:pt x="1228" y="1032"/>
                </a:lnTo>
                <a:lnTo>
                  <a:pt x="1222" y="1034"/>
                </a:lnTo>
                <a:lnTo>
                  <a:pt x="1218" y="1034"/>
                </a:lnTo>
                <a:lnTo>
                  <a:pt x="1217" y="1038"/>
                </a:lnTo>
                <a:lnTo>
                  <a:pt x="1224" y="1038"/>
                </a:lnTo>
                <a:lnTo>
                  <a:pt x="1230" y="1038"/>
                </a:lnTo>
                <a:lnTo>
                  <a:pt x="1224" y="1038"/>
                </a:lnTo>
                <a:lnTo>
                  <a:pt x="1217" y="1038"/>
                </a:lnTo>
                <a:lnTo>
                  <a:pt x="1215" y="1038"/>
                </a:lnTo>
                <a:lnTo>
                  <a:pt x="1212" y="1038"/>
                </a:lnTo>
                <a:lnTo>
                  <a:pt x="1209" y="1036"/>
                </a:lnTo>
                <a:lnTo>
                  <a:pt x="1207" y="1035"/>
                </a:lnTo>
                <a:lnTo>
                  <a:pt x="1209" y="1031"/>
                </a:lnTo>
                <a:lnTo>
                  <a:pt x="1211" y="1026"/>
                </a:lnTo>
                <a:lnTo>
                  <a:pt x="1216" y="1024"/>
                </a:lnTo>
                <a:lnTo>
                  <a:pt x="1222" y="1020"/>
                </a:lnTo>
                <a:lnTo>
                  <a:pt x="1228" y="1020"/>
                </a:lnTo>
                <a:lnTo>
                  <a:pt x="1235" y="1019"/>
                </a:lnTo>
                <a:lnTo>
                  <a:pt x="1236" y="1016"/>
                </a:lnTo>
                <a:lnTo>
                  <a:pt x="1238" y="1015"/>
                </a:lnTo>
                <a:lnTo>
                  <a:pt x="1236" y="1016"/>
                </a:lnTo>
                <a:lnTo>
                  <a:pt x="1235" y="1019"/>
                </a:lnTo>
                <a:lnTo>
                  <a:pt x="1237" y="1019"/>
                </a:lnTo>
                <a:lnTo>
                  <a:pt x="1239" y="1019"/>
                </a:lnTo>
                <a:lnTo>
                  <a:pt x="1240" y="1018"/>
                </a:lnTo>
                <a:lnTo>
                  <a:pt x="1243" y="1015"/>
                </a:lnTo>
                <a:lnTo>
                  <a:pt x="1249" y="1015"/>
                </a:lnTo>
                <a:lnTo>
                  <a:pt x="1256" y="1015"/>
                </a:lnTo>
                <a:lnTo>
                  <a:pt x="1260" y="1016"/>
                </a:lnTo>
                <a:lnTo>
                  <a:pt x="1265" y="1019"/>
                </a:lnTo>
                <a:lnTo>
                  <a:pt x="1265" y="1020"/>
                </a:lnTo>
                <a:lnTo>
                  <a:pt x="1265" y="1020"/>
                </a:lnTo>
                <a:close/>
                <a:moveTo>
                  <a:pt x="1264" y="1440"/>
                </a:moveTo>
                <a:lnTo>
                  <a:pt x="1263" y="1440"/>
                </a:lnTo>
                <a:lnTo>
                  <a:pt x="1263" y="1439"/>
                </a:lnTo>
                <a:lnTo>
                  <a:pt x="1263" y="1440"/>
                </a:lnTo>
                <a:lnTo>
                  <a:pt x="1264" y="1440"/>
                </a:lnTo>
                <a:close/>
                <a:moveTo>
                  <a:pt x="1261" y="1599"/>
                </a:moveTo>
                <a:lnTo>
                  <a:pt x="1261" y="1599"/>
                </a:lnTo>
                <a:lnTo>
                  <a:pt x="1261" y="1599"/>
                </a:lnTo>
                <a:lnTo>
                  <a:pt x="1261" y="1599"/>
                </a:lnTo>
                <a:lnTo>
                  <a:pt x="1261" y="1599"/>
                </a:lnTo>
                <a:close/>
                <a:moveTo>
                  <a:pt x="1240" y="1140"/>
                </a:moveTo>
                <a:lnTo>
                  <a:pt x="1236" y="1144"/>
                </a:lnTo>
                <a:lnTo>
                  <a:pt x="1229" y="1146"/>
                </a:lnTo>
                <a:lnTo>
                  <a:pt x="1236" y="1144"/>
                </a:lnTo>
                <a:lnTo>
                  <a:pt x="1240" y="1140"/>
                </a:lnTo>
                <a:lnTo>
                  <a:pt x="1244" y="1139"/>
                </a:lnTo>
                <a:lnTo>
                  <a:pt x="1247" y="1139"/>
                </a:lnTo>
                <a:lnTo>
                  <a:pt x="1244" y="1139"/>
                </a:lnTo>
                <a:lnTo>
                  <a:pt x="1240" y="1140"/>
                </a:lnTo>
                <a:close/>
                <a:moveTo>
                  <a:pt x="1216" y="1057"/>
                </a:moveTo>
                <a:lnTo>
                  <a:pt x="1216" y="1057"/>
                </a:lnTo>
                <a:lnTo>
                  <a:pt x="1216" y="1056"/>
                </a:lnTo>
                <a:lnTo>
                  <a:pt x="1216" y="1057"/>
                </a:lnTo>
                <a:lnTo>
                  <a:pt x="1216" y="1057"/>
                </a:lnTo>
                <a:close/>
                <a:moveTo>
                  <a:pt x="1205" y="995"/>
                </a:moveTo>
                <a:lnTo>
                  <a:pt x="1207" y="995"/>
                </a:lnTo>
                <a:lnTo>
                  <a:pt x="1208" y="995"/>
                </a:lnTo>
                <a:lnTo>
                  <a:pt x="1211" y="993"/>
                </a:lnTo>
                <a:lnTo>
                  <a:pt x="1215" y="991"/>
                </a:lnTo>
                <a:lnTo>
                  <a:pt x="1211" y="993"/>
                </a:lnTo>
                <a:lnTo>
                  <a:pt x="1208" y="995"/>
                </a:lnTo>
                <a:lnTo>
                  <a:pt x="1207" y="995"/>
                </a:lnTo>
                <a:lnTo>
                  <a:pt x="1205" y="995"/>
                </a:lnTo>
                <a:close/>
                <a:moveTo>
                  <a:pt x="1205" y="1036"/>
                </a:moveTo>
                <a:lnTo>
                  <a:pt x="1205" y="1036"/>
                </a:lnTo>
                <a:lnTo>
                  <a:pt x="1205" y="1036"/>
                </a:lnTo>
                <a:lnTo>
                  <a:pt x="1205" y="1036"/>
                </a:lnTo>
                <a:lnTo>
                  <a:pt x="1205" y="1036"/>
                </a:lnTo>
                <a:lnTo>
                  <a:pt x="1205" y="1036"/>
                </a:lnTo>
                <a:lnTo>
                  <a:pt x="1205" y="1036"/>
                </a:lnTo>
                <a:close/>
                <a:moveTo>
                  <a:pt x="1236" y="985"/>
                </a:moveTo>
                <a:lnTo>
                  <a:pt x="1236" y="983"/>
                </a:lnTo>
                <a:lnTo>
                  <a:pt x="1237" y="980"/>
                </a:lnTo>
                <a:lnTo>
                  <a:pt x="1236" y="983"/>
                </a:lnTo>
                <a:lnTo>
                  <a:pt x="1236" y="985"/>
                </a:lnTo>
                <a:lnTo>
                  <a:pt x="1233" y="986"/>
                </a:lnTo>
                <a:lnTo>
                  <a:pt x="1231" y="986"/>
                </a:lnTo>
                <a:lnTo>
                  <a:pt x="1233" y="986"/>
                </a:lnTo>
                <a:lnTo>
                  <a:pt x="1236" y="985"/>
                </a:lnTo>
                <a:close/>
                <a:moveTo>
                  <a:pt x="1290" y="1071"/>
                </a:moveTo>
                <a:lnTo>
                  <a:pt x="1288" y="1073"/>
                </a:lnTo>
                <a:lnTo>
                  <a:pt x="1286" y="1073"/>
                </a:lnTo>
                <a:lnTo>
                  <a:pt x="1284" y="1075"/>
                </a:lnTo>
                <a:lnTo>
                  <a:pt x="1281" y="1076"/>
                </a:lnTo>
                <a:lnTo>
                  <a:pt x="1284" y="1075"/>
                </a:lnTo>
                <a:lnTo>
                  <a:pt x="1286" y="1073"/>
                </a:lnTo>
                <a:lnTo>
                  <a:pt x="1288" y="1073"/>
                </a:lnTo>
                <a:lnTo>
                  <a:pt x="1290" y="1071"/>
                </a:lnTo>
                <a:close/>
                <a:moveTo>
                  <a:pt x="1297" y="967"/>
                </a:moveTo>
                <a:lnTo>
                  <a:pt x="1285" y="970"/>
                </a:lnTo>
                <a:lnTo>
                  <a:pt x="1273" y="973"/>
                </a:lnTo>
                <a:lnTo>
                  <a:pt x="1261" y="977"/>
                </a:lnTo>
                <a:lnTo>
                  <a:pt x="1250" y="980"/>
                </a:lnTo>
                <a:lnTo>
                  <a:pt x="1261" y="977"/>
                </a:lnTo>
                <a:lnTo>
                  <a:pt x="1273" y="973"/>
                </a:lnTo>
                <a:lnTo>
                  <a:pt x="1285" y="970"/>
                </a:lnTo>
                <a:lnTo>
                  <a:pt x="1297" y="967"/>
                </a:lnTo>
                <a:close/>
                <a:moveTo>
                  <a:pt x="1260" y="918"/>
                </a:moveTo>
                <a:lnTo>
                  <a:pt x="1259" y="914"/>
                </a:lnTo>
                <a:lnTo>
                  <a:pt x="1256" y="910"/>
                </a:lnTo>
                <a:lnTo>
                  <a:pt x="1259" y="914"/>
                </a:lnTo>
                <a:lnTo>
                  <a:pt x="1260" y="918"/>
                </a:lnTo>
                <a:close/>
                <a:moveTo>
                  <a:pt x="1263" y="930"/>
                </a:moveTo>
                <a:lnTo>
                  <a:pt x="1263" y="930"/>
                </a:lnTo>
                <a:lnTo>
                  <a:pt x="1260" y="930"/>
                </a:lnTo>
                <a:lnTo>
                  <a:pt x="1259" y="930"/>
                </a:lnTo>
                <a:lnTo>
                  <a:pt x="1260" y="930"/>
                </a:lnTo>
                <a:lnTo>
                  <a:pt x="1263" y="930"/>
                </a:lnTo>
                <a:close/>
                <a:moveTo>
                  <a:pt x="1267" y="942"/>
                </a:moveTo>
                <a:lnTo>
                  <a:pt x="1265" y="938"/>
                </a:lnTo>
                <a:lnTo>
                  <a:pt x="1264" y="934"/>
                </a:lnTo>
                <a:lnTo>
                  <a:pt x="1265" y="938"/>
                </a:lnTo>
                <a:lnTo>
                  <a:pt x="1267" y="942"/>
                </a:lnTo>
                <a:close/>
                <a:moveTo>
                  <a:pt x="1268" y="928"/>
                </a:moveTo>
                <a:lnTo>
                  <a:pt x="1283" y="928"/>
                </a:lnTo>
                <a:lnTo>
                  <a:pt x="1298" y="927"/>
                </a:lnTo>
                <a:lnTo>
                  <a:pt x="1283" y="928"/>
                </a:lnTo>
                <a:lnTo>
                  <a:pt x="1268" y="928"/>
                </a:lnTo>
                <a:close/>
                <a:moveTo>
                  <a:pt x="1318" y="1057"/>
                </a:moveTo>
                <a:lnTo>
                  <a:pt x="1315" y="1061"/>
                </a:lnTo>
                <a:lnTo>
                  <a:pt x="1314" y="1064"/>
                </a:lnTo>
                <a:lnTo>
                  <a:pt x="1315" y="1061"/>
                </a:lnTo>
                <a:lnTo>
                  <a:pt x="1318" y="1057"/>
                </a:lnTo>
                <a:close/>
                <a:moveTo>
                  <a:pt x="1190" y="1185"/>
                </a:moveTo>
                <a:lnTo>
                  <a:pt x="1188" y="1185"/>
                </a:lnTo>
                <a:lnTo>
                  <a:pt x="1185" y="1183"/>
                </a:lnTo>
                <a:lnTo>
                  <a:pt x="1188" y="1185"/>
                </a:lnTo>
                <a:lnTo>
                  <a:pt x="1190" y="1185"/>
                </a:lnTo>
                <a:lnTo>
                  <a:pt x="1190" y="1185"/>
                </a:lnTo>
                <a:lnTo>
                  <a:pt x="1190" y="1185"/>
                </a:lnTo>
                <a:close/>
                <a:moveTo>
                  <a:pt x="1146" y="1204"/>
                </a:moveTo>
                <a:lnTo>
                  <a:pt x="1129" y="1214"/>
                </a:lnTo>
                <a:lnTo>
                  <a:pt x="1113" y="1223"/>
                </a:lnTo>
                <a:lnTo>
                  <a:pt x="1097" y="1234"/>
                </a:lnTo>
                <a:lnTo>
                  <a:pt x="1081" y="1244"/>
                </a:lnTo>
                <a:lnTo>
                  <a:pt x="1097" y="1234"/>
                </a:lnTo>
                <a:lnTo>
                  <a:pt x="1113" y="1223"/>
                </a:lnTo>
                <a:lnTo>
                  <a:pt x="1129" y="1214"/>
                </a:lnTo>
                <a:lnTo>
                  <a:pt x="1146" y="1204"/>
                </a:lnTo>
                <a:lnTo>
                  <a:pt x="1146" y="1204"/>
                </a:lnTo>
                <a:lnTo>
                  <a:pt x="1155" y="1200"/>
                </a:lnTo>
                <a:lnTo>
                  <a:pt x="1164" y="1195"/>
                </a:lnTo>
                <a:lnTo>
                  <a:pt x="1174" y="1189"/>
                </a:lnTo>
                <a:lnTo>
                  <a:pt x="1184" y="1185"/>
                </a:lnTo>
                <a:lnTo>
                  <a:pt x="1174" y="1189"/>
                </a:lnTo>
                <a:lnTo>
                  <a:pt x="1164" y="1195"/>
                </a:lnTo>
                <a:lnTo>
                  <a:pt x="1155" y="1200"/>
                </a:lnTo>
                <a:lnTo>
                  <a:pt x="1146" y="1204"/>
                </a:lnTo>
                <a:close/>
                <a:moveTo>
                  <a:pt x="1162" y="1203"/>
                </a:moveTo>
                <a:lnTo>
                  <a:pt x="1160" y="1204"/>
                </a:lnTo>
                <a:lnTo>
                  <a:pt x="1157" y="1207"/>
                </a:lnTo>
                <a:lnTo>
                  <a:pt x="1156" y="1207"/>
                </a:lnTo>
                <a:lnTo>
                  <a:pt x="1156" y="1207"/>
                </a:lnTo>
                <a:lnTo>
                  <a:pt x="1156" y="1207"/>
                </a:lnTo>
                <a:lnTo>
                  <a:pt x="1157" y="1207"/>
                </a:lnTo>
                <a:lnTo>
                  <a:pt x="1160" y="1204"/>
                </a:lnTo>
                <a:lnTo>
                  <a:pt x="1162" y="1203"/>
                </a:lnTo>
                <a:lnTo>
                  <a:pt x="1164" y="1201"/>
                </a:lnTo>
                <a:lnTo>
                  <a:pt x="1167" y="1200"/>
                </a:lnTo>
                <a:lnTo>
                  <a:pt x="1164" y="1201"/>
                </a:lnTo>
                <a:lnTo>
                  <a:pt x="1162" y="1203"/>
                </a:lnTo>
                <a:close/>
                <a:moveTo>
                  <a:pt x="1161" y="1497"/>
                </a:moveTo>
                <a:lnTo>
                  <a:pt x="1163" y="1493"/>
                </a:lnTo>
                <a:lnTo>
                  <a:pt x="1166" y="1489"/>
                </a:lnTo>
                <a:lnTo>
                  <a:pt x="1163" y="1493"/>
                </a:lnTo>
                <a:lnTo>
                  <a:pt x="1161" y="1497"/>
                </a:lnTo>
                <a:close/>
                <a:moveTo>
                  <a:pt x="1160" y="1497"/>
                </a:moveTo>
                <a:lnTo>
                  <a:pt x="1160" y="1497"/>
                </a:lnTo>
                <a:lnTo>
                  <a:pt x="1160" y="1496"/>
                </a:lnTo>
                <a:lnTo>
                  <a:pt x="1160" y="1497"/>
                </a:lnTo>
                <a:lnTo>
                  <a:pt x="1160" y="1497"/>
                </a:lnTo>
                <a:lnTo>
                  <a:pt x="1160" y="1497"/>
                </a:lnTo>
                <a:close/>
                <a:moveTo>
                  <a:pt x="1080" y="984"/>
                </a:moveTo>
                <a:lnTo>
                  <a:pt x="1080" y="985"/>
                </a:lnTo>
                <a:lnTo>
                  <a:pt x="1080" y="984"/>
                </a:lnTo>
                <a:close/>
                <a:moveTo>
                  <a:pt x="1074" y="990"/>
                </a:moveTo>
                <a:lnTo>
                  <a:pt x="1074" y="990"/>
                </a:lnTo>
                <a:lnTo>
                  <a:pt x="1074" y="990"/>
                </a:lnTo>
                <a:lnTo>
                  <a:pt x="1074" y="990"/>
                </a:lnTo>
                <a:lnTo>
                  <a:pt x="1076" y="987"/>
                </a:lnTo>
                <a:lnTo>
                  <a:pt x="1077" y="985"/>
                </a:lnTo>
                <a:lnTo>
                  <a:pt x="1076" y="987"/>
                </a:lnTo>
                <a:lnTo>
                  <a:pt x="1074" y="990"/>
                </a:lnTo>
                <a:close/>
                <a:moveTo>
                  <a:pt x="1069" y="995"/>
                </a:moveTo>
                <a:lnTo>
                  <a:pt x="1069" y="995"/>
                </a:lnTo>
                <a:lnTo>
                  <a:pt x="1069" y="995"/>
                </a:lnTo>
                <a:lnTo>
                  <a:pt x="1069" y="995"/>
                </a:lnTo>
                <a:lnTo>
                  <a:pt x="1070" y="992"/>
                </a:lnTo>
                <a:lnTo>
                  <a:pt x="1072" y="990"/>
                </a:lnTo>
                <a:lnTo>
                  <a:pt x="1070" y="992"/>
                </a:lnTo>
                <a:lnTo>
                  <a:pt x="1069" y="995"/>
                </a:lnTo>
                <a:close/>
                <a:moveTo>
                  <a:pt x="1061" y="1001"/>
                </a:moveTo>
                <a:lnTo>
                  <a:pt x="1061" y="1001"/>
                </a:lnTo>
                <a:lnTo>
                  <a:pt x="1061" y="1001"/>
                </a:lnTo>
                <a:lnTo>
                  <a:pt x="1061" y="1001"/>
                </a:lnTo>
                <a:close/>
                <a:moveTo>
                  <a:pt x="1057" y="1006"/>
                </a:moveTo>
                <a:lnTo>
                  <a:pt x="1057" y="1006"/>
                </a:lnTo>
                <a:lnTo>
                  <a:pt x="1057" y="1007"/>
                </a:lnTo>
                <a:lnTo>
                  <a:pt x="1057" y="1006"/>
                </a:lnTo>
                <a:lnTo>
                  <a:pt x="1057" y="1005"/>
                </a:lnTo>
                <a:lnTo>
                  <a:pt x="1057" y="1002"/>
                </a:lnTo>
                <a:lnTo>
                  <a:pt x="1058" y="1002"/>
                </a:lnTo>
                <a:lnTo>
                  <a:pt x="1060" y="1001"/>
                </a:lnTo>
                <a:lnTo>
                  <a:pt x="1058" y="1002"/>
                </a:lnTo>
                <a:lnTo>
                  <a:pt x="1057" y="1002"/>
                </a:lnTo>
                <a:lnTo>
                  <a:pt x="1057" y="1005"/>
                </a:lnTo>
                <a:lnTo>
                  <a:pt x="1057" y="1006"/>
                </a:lnTo>
                <a:close/>
                <a:moveTo>
                  <a:pt x="1087" y="978"/>
                </a:moveTo>
                <a:lnTo>
                  <a:pt x="1088" y="976"/>
                </a:lnTo>
                <a:lnTo>
                  <a:pt x="1090" y="974"/>
                </a:lnTo>
                <a:lnTo>
                  <a:pt x="1088" y="976"/>
                </a:lnTo>
                <a:lnTo>
                  <a:pt x="1087" y="978"/>
                </a:lnTo>
                <a:lnTo>
                  <a:pt x="1086" y="979"/>
                </a:lnTo>
                <a:lnTo>
                  <a:pt x="1085" y="980"/>
                </a:lnTo>
                <a:lnTo>
                  <a:pt x="1086" y="979"/>
                </a:lnTo>
                <a:lnTo>
                  <a:pt x="1087" y="978"/>
                </a:lnTo>
                <a:close/>
                <a:moveTo>
                  <a:pt x="1109" y="1059"/>
                </a:moveTo>
                <a:lnTo>
                  <a:pt x="1107" y="1062"/>
                </a:lnTo>
                <a:lnTo>
                  <a:pt x="1105" y="1064"/>
                </a:lnTo>
                <a:lnTo>
                  <a:pt x="1107" y="1062"/>
                </a:lnTo>
                <a:lnTo>
                  <a:pt x="1109" y="1059"/>
                </a:lnTo>
                <a:close/>
                <a:moveTo>
                  <a:pt x="1109" y="962"/>
                </a:moveTo>
                <a:lnTo>
                  <a:pt x="1107" y="960"/>
                </a:lnTo>
                <a:lnTo>
                  <a:pt x="1106" y="959"/>
                </a:lnTo>
                <a:lnTo>
                  <a:pt x="1107" y="960"/>
                </a:lnTo>
                <a:lnTo>
                  <a:pt x="1109" y="962"/>
                </a:lnTo>
                <a:close/>
                <a:moveTo>
                  <a:pt x="1119" y="1049"/>
                </a:moveTo>
                <a:lnTo>
                  <a:pt x="1116" y="1053"/>
                </a:lnTo>
                <a:lnTo>
                  <a:pt x="1113" y="1056"/>
                </a:lnTo>
                <a:lnTo>
                  <a:pt x="1116" y="1053"/>
                </a:lnTo>
                <a:lnTo>
                  <a:pt x="1119" y="1049"/>
                </a:lnTo>
                <a:close/>
                <a:moveTo>
                  <a:pt x="1134" y="944"/>
                </a:moveTo>
                <a:lnTo>
                  <a:pt x="1133" y="944"/>
                </a:lnTo>
                <a:lnTo>
                  <a:pt x="1133" y="945"/>
                </a:lnTo>
                <a:lnTo>
                  <a:pt x="1133" y="944"/>
                </a:lnTo>
                <a:lnTo>
                  <a:pt x="1134" y="944"/>
                </a:lnTo>
                <a:close/>
                <a:moveTo>
                  <a:pt x="1012" y="1050"/>
                </a:moveTo>
                <a:lnTo>
                  <a:pt x="1012" y="1049"/>
                </a:lnTo>
                <a:lnTo>
                  <a:pt x="1012" y="1047"/>
                </a:lnTo>
                <a:lnTo>
                  <a:pt x="1012" y="1049"/>
                </a:lnTo>
                <a:lnTo>
                  <a:pt x="1012" y="1050"/>
                </a:lnTo>
                <a:lnTo>
                  <a:pt x="1025" y="1035"/>
                </a:lnTo>
                <a:lnTo>
                  <a:pt x="1039" y="1021"/>
                </a:lnTo>
                <a:lnTo>
                  <a:pt x="1025" y="1035"/>
                </a:lnTo>
                <a:lnTo>
                  <a:pt x="1012" y="1050"/>
                </a:lnTo>
                <a:close/>
                <a:moveTo>
                  <a:pt x="1035" y="1053"/>
                </a:moveTo>
                <a:lnTo>
                  <a:pt x="1030" y="1059"/>
                </a:lnTo>
                <a:lnTo>
                  <a:pt x="1026" y="1064"/>
                </a:lnTo>
                <a:lnTo>
                  <a:pt x="1024" y="1070"/>
                </a:lnTo>
                <a:lnTo>
                  <a:pt x="1021" y="1076"/>
                </a:lnTo>
                <a:lnTo>
                  <a:pt x="1024" y="1070"/>
                </a:lnTo>
                <a:lnTo>
                  <a:pt x="1026" y="1064"/>
                </a:lnTo>
                <a:lnTo>
                  <a:pt x="1030" y="1059"/>
                </a:lnTo>
                <a:lnTo>
                  <a:pt x="1035" y="1053"/>
                </a:lnTo>
                <a:close/>
                <a:moveTo>
                  <a:pt x="985" y="1092"/>
                </a:moveTo>
                <a:lnTo>
                  <a:pt x="985" y="1092"/>
                </a:lnTo>
                <a:lnTo>
                  <a:pt x="984" y="1092"/>
                </a:lnTo>
                <a:lnTo>
                  <a:pt x="985" y="1092"/>
                </a:lnTo>
                <a:lnTo>
                  <a:pt x="985" y="1089"/>
                </a:lnTo>
                <a:lnTo>
                  <a:pt x="987" y="1088"/>
                </a:lnTo>
                <a:lnTo>
                  <a:pt x="985" y="1089"/>
                </a:lnTo>
                <a:lnTo>
                  <a:pt x="985" y="1092"/>
                </a:lnTo>
                <a:close/>
                <a:moveTo>
                  <a:pt x="973" y="1130"/>
                </a:moveTo>
                <a:lnTo>
                  <a:pt x="971" y="1132"/>
                </a:lnTo>
                <a:lnTo>
                  <a:pt x="969" y="1133"/>
                </a:lnTo>
                <a:lnTo>
                  <a:pt x="971" y="1132"/>
                </a:lnTo>
                <a:lnTo>
                  <a:pt x="973" y="1130"/>
                </a:lnTo>
                <a:lnTo>
                  <a:pt x="976" y="1129"/>
                </a:lnTo>
                <a:lnTo>
                  <a:pt x="980" y="1129"/>
                </a:lnTo>
                <a:lnTo>
                  <a:pt x="976" y="1129"/>
                </a:lnTo>
                <a:lnTo>
                  <a:pt x="973" y="1130"/>
                </a:lnTo>
                <a:close/>
                <a:moveTo>
                  <a:pt x="969" y="1123"/>
                </a:moveTo>
                <a:lnTo>
                  <a:pt x="969" y="1122"/>
                </a:lnTo>
                <a:lnTo>
                  <a:pt x="969" y="1122"/>
                </a:lnTo>
                <a:lnTo>
                  <a:pt x="970" y="1122"/>
                </a:lnTo>
                <a:lnTo>
                  <a:pt x="970" y="1120"/>
                </a:lnTo>
                <a:lnTo>
                  <a:pt x="970" y="1122"/>
                </a:lnTo>
                <a:lnTo>
                  <a:pt x="969" y="1122"/>
                </a:lnTo>
                <a:lnTo>
                  <a:pt x="969" y="1122"/>
                </a:lnTo>
                <a:lnTo>
                  <a:pt x="969" y="1123"/>
                </a:lnTo>
                <a:close/>
                <a:moveTo>
                  <a:pt x="971" y="1117"/>
                </a:moveTo>
                <a:lnTo>
                  <a:pt x="975" y="1109"/>
                </a:lnTo>
                <a:lnTo>
                  <a:pt x="978" y="1101"/>
                </a:lnTo>
                <a:lnTo>
                  <a:pt x="975" y="1109"/>
                </a:lnTo>
                <a:lnTo>
                  <a:pt x="971" y="1117"/>
                </a:lnTo>
                <a:lnTo>
                  <a:pt x="971" y="1119"/>
                </a:lnTo>
                <a:lnTo>
                  <a:pt x="970" y="1120"/>
                </a:lnTo>
                <a:lnTo>
                  <a:pt x="971" y="1119"/>
                </a:lnTo>
                <a:lnTo>
                  <a:pt x="971" y="1117"/>
                </a:lnTo>
                <a:close/>
                <a:moveTo>
                  <a:pt x="945" y="1495"/>
                </a:moveTo>
                <a:lnTo>
                  <a:pt x="945" y="1495"/>
                </a:lnTo>
                <a:lnTo>
                  <a:pt x="946" y="1482"/>
                </a:lnTo>
                <a:lnTo>
                  <a:pt x="945" y="1469"/>
                </a:lnTo>
                <a:lnTo>
                  <a:pt x="946" y="1482"/>
                </a:lnTo>
                <a:lnTo>
                  <a:pt x="945" y="1495"/>
                </a:lnTo>
                <a:close/>
                <a:moveTo>
                  <a:pt x="909" y="1141"/>
                </a:moveTo>
                <a:lnTo>
                  <a:pt x="916" y="1139"/>
                </a:lnTo>
                <a:lnTo>
                  <a:pt x="924" y="1139"/>
                </a:lnTo>
                <a:lnTo>
                  <a:pt x="916" y="1139"/>
                </a:lnTo>
                <a:lnTo>
                  <a:pt x="909" y="1141"/>
                </a:lnTo>
                <a:close/>
                <a:moveTo>
                  <a:pt x="881" y="1145"/>
                </a:moveTo>
                <a:lnTo>
                  <a:pt x="881" y="1145"/>
                </a:lnTo>
                <a:lnTo>
                  <a:pt x="881" y="1145"/>
                </a:lnTo>
                <a:lnTo>
                  <a:pt x="881" y="1145"/>
                </a:lnTo>
                <a:lnTo>
                  <a:pt x="887" y="1144"/>
                </a:lnTo>
                <a:lnTo>
                  <a:pt x="893" y="1145"/>
                </a:lnTo>
                <a:lnTo>
                  <a:pt x="887" y="1144"/>
                </a:lnTo>
                <a:lnTo>
                  <a:pt x="881" y="1145"/>
                </a:lnTo>
                <a:close/>
                <a:moveTo>
                  <a:pt x="879" y="1145"/>
                </a:moveTo>
                <a:lnTo>
                  <a:pt x="878" y="1145"/>
                </a:lnTo>
                <a:lnTo>
                  <a:pt x="877" y="1145"/>
                </a:lnTo>
                <a:lnTo>
                  <a:pt x="878" y="1145"/>
                </a:lnTo>
                <a:lnTo>
                  <a:pt x="879" y="1145"/>
                </a:lnTo>
                <a:lnTo>
                  <a:pt x="879" y="1145"/>
                </a:lnTo>
                <a:lnTo>
                  <a:pt x="880" y="1145"/>
                </a:lnTo>
                <a:lnTo>
                  <a:pt x="879" y="1145"/>
                </a:lnTo>
                <a:lnTo>
                  <a:pt x="879" y="1145"/>
                </a:lnTo>
                <a:close/>
                <a:moveTo>
                  <a:pt x="823" y="1353"/>
                </a:moveTo>
                <a:lnTo>
                  <a:pt x="825" y="1348"/>
                </a:lnTo>
                <a:lnTo>
                  <a:pt x="828" y="1342"/>
                </a:lnTo>
                <a:lnTo>
                  <a:pt x="825" y="1348"/>
                </a:lnTo>
                <a:lnTo>
                  <a:pt x="823" y="1353"/>
                </a:lnTo>
                <a:close/>
                <a:moveTo>
                  <a:pt x="818" y="1410"/>
                </a:moveTo>
                <a:lnTo>
                  <a:pt x="818" y="1409"/>
                </a:lnTo>
                <a:lnTo>
                  <a:pt x="819" y="1407"/>
                </a:lnTo>
                <a:lnTo>
                  <a:pt x="818" y="1409"/>
                </a:lnTo>
                <a:lnTo>
                  <a:pt x="818" y="1410"/>
                </a:lnTo>
                <a:close/>
                <a:moveTo>
                  <a:pt x="801" y="780"/>
                </a:moveTo>
                <a:lnTo>
                  <a:pt x="798" y="780"/>
                </a:lnTo>
                <a:lnTo>
                  <a:pt x="797" y="780"/>
                </a:lnTo>
                <a:lnTo>
                  <a:pt x="798" y="780"/>
                </a:lnTo>
                <a:lnTo>
                  <a:pt x="801" y="780"/>
                </a:lnTo>
                <a:lnTo>
                  <a:pt x="804" y="782"/>
                </a:lnTo>
                <a:lnTo>
                  <a:pt x="807" y="784"/>
                </a:lnTo>
                <a:lnTo>
                  <a:pt x="810" y="784"/>
                </a:lnTo>
                <a:lnTo>
                  <a:pt x="815" y="784"/>
                </a:lnTo>
                <a:lnTo>
                  <a:pt x="810" y="784"/>
                </a:lnTo>
                <a:lnTo>
                  <a:pt x="807" y="784"/>
                </a:lnTo>
                <a:lnTo>
                  <a:pt x="804" y="782"/>
                </a:lnTo>
                <a:lnTo>
                  <a:pt x="801" y="780"/>
                </a:lnTo>
                <a:close/>
                <a:moveTo>
                  <a:pt x="805" y="1416"/>
                </a:moveTo>
                <a:lnTo>
                  <a:pt x="802" y="1414"/>
                </a:lnTo>
                <a:lnTo>
                  <a:pt x="800" y="1414"/>
                </a:lnTo>
                <a:lnTo>
                  <a:pt x="802" y="1414"/>
                </a:lnTo>
                <a:lnTo>
                  <a:pt x="805" y="1416"/>
                </a:lnTo>
                <a:lnTo>
                  <a:pt x="807" y="1416"/>
                </a:lnTo>
                <a:lnTo>
                  <a:pt x="809" y="1414"/>
                </a:lnTo>
                <a:lnTo>
                  <a:pt x="807" y="1416"/>
                </a:lnTo>
                <a:lnTo>
                  <a:pt x="805" y="1416"/>
                </a:lnTo>
                <a:close/>
                <a:moveTo>
                  <a:pt x="797" y="1431"/>
                </a:moveTo>
                <a:lnTo>
                  <a:pt x="797" y="1431"/>
                </a:lnTo>
                <a:lnTo>
                  <a:pt x="797" y="1431"/>
                </a:lnTo>
                <a:lnTo>
                  <a:pt x="797" y="1431"/>
                </a:lnTo>
                <a:lnTo>
                  <a:pt x="797" y="1431"/>
                </a:lnTo>
                <a:lnTo>
                  <a:pt x="797" y="1431"/>
                </a:lnTo>
                <a:lnTo>
                  <a:pt x="797" y="1431"/>
                </a:lnTo>
                <a:lnTo>
                  <a:pt x="797" y="1431"/>
                </a:lnTo>
                <a:lnTo>
                  <a:pt x="797" y="1431"/>
                </a:lnTo>
                <a:close/>
                <a:moveTo>
                  <a:pt x="795" y="759"/>
                </a:moveTo>
                <a:lnTo>
                  <a:pt x="795" y="763"/>
                </a:lnTo>
                <a:lnTo>
                  <a:pt x="794" y="767"/>
                </a:lnTo>
                <a:lnTo>
                  <a:pt x="795" y="770"/>
                </a:lnTo>
                <a:lnTo>
                  <a:pt x="796" y="774"/>
                </a:lnTo>
                <a:lnTo>
                  <a:pt x="800" y="775"/>
                </a:lnTo>
                <a:lnTo>
                  <a:pt x="801" y="778"/>
                </a:lnTo>
                <a:lnTo>
                  <a:pt x="800" y="775"/>
                </a:lnTo>
                <a:lnTo>
                  <a:pt x="796" y="774"/>
                </a:lnTo>
                <a:lnTo>
                  <a:pt x="795" y="770"/>
                </a:lnTo>
                <a:lnTo>
                  <a:pt x="794" y="767"/>
                </a:lnTo>
                <a:lnTo>
                  <a:pt x="795" y="763"/>
                </a:lnTo>
                <a:lnTo>
                  <a:pt x="795" y="759"/>
                </a:lnTo>
                <a:close/>
                <a:moveTo>
                  <a:pt x="801" y="780"/>
                </a:moveTo>
                <a:lnTo>
                  <a:pt x="802" y="780"/>
                </a:lnTo>
                <a:lnTo>
                  <a:pt x="803" y="780"/>
                </a:lnTo>
                <a:lnTo>
                  <a:pt x="802" y="780"/>
                </a:lnTo>
                <a:lnTo>
                  <a:pt x="801" y="780"/>
                </a:lnTo>
                <a:close/>
                <a:moveTo>
                  <a:pt x="756" y="1465"/>
                </a:moveTo>
                <a:lnTo>
                  <a:pt x="756" y="1463"/>
                </a:lnTo>
                <a:lnTo>
                  <a:pt x="755" y="1463"/>
                </a:lnTo>
                <a:lnTo>
                  <a:pt x="756" y="1463"/>
                </a:lnTo>
                <a:lnTo>
                  <a:pt x="756" y="1465"/>
                </a:lnTo>
                <a:close/>
                <a:moveTo>
                  <a:pt x="734" y="1567"/>
                </a:moveTo>
                <a:lnTo>
                  <a:pt x="734" y="1567"/>
                </a:lnTo>
                <a:lnTo>
                  <a:pt x="734" y="1567"/>
                </a:lnTo>
                <a:lnTo>
                  <a:pt x="734" y="1567"/>
                </a:lnTo>
                <a:lnTo>
                  <a:pt x="734" y="1567"/>
                </a:lnTo>
                <a:lnTo>
                  <a:pt x="735" y="1567"/>
                </a:lnTo>
                <a:lnTo>
                  <a:pt x="735" y="1567"/>
                </a:lnTo>
                <a:lnTo>
                  <a:pt x="735" y="1567"/>
                </a:lnTo>
                <a:lnTo>
                  <a:pt x="734" y="1567"/>
                </a:lnTo>
                <a:close/>
                <a:moveTo>
                  <a:pt x="728" y="1567"/>
                </a:moveTo>
                <a:lnTo>
                  <a:pt x="728" y="1567"/>
                </a:lnTo>
                <a:lnTo>
                  <a:pt x="728" y="1567"/>
                </a:lnTo>
                <a:lnTo>
                  <a:pt x="728" y="1567"/>
                </a:lnTo>
                <a:lnTo>
                  <a:pt x="728" y="1567"/>
                </a:lnTo>
                <a:close/>
                <a:moveTo>
                  <a:pt x="717" y="1402"/>
                </a:moveTo>
                <a:lnTo>
                  <a:pt x="713" y="1423"/>
                </a:lnTo>
                <a:lnTo>
                  <a:pt x="711" y="1444"/>
                </a:lnTo>
                <a:lnTo>
                  <a:pt x="710" y="1465"/>
                </a:lnTo>
                <a:lnTo>
                  <a:pt x="710" y="1486"/>
                </a:lnTo>
                <a:lnTo>
                  <a:pt x="710" y="1486"/>
                </a:lnTo>
                <a:lnTo>
                  <a:pt x="708" y="1486"/>
                </a:lnTo>
                <a:lnTo>
                  <a:pt x="710" y="1486"/>
                </a:lnTo>
                <a:lnTo>
                  <a:pt x="710" y="1486"/>
                </a:lnTo>
                <a:lnTo>
                  <a:pt x="710" y="1465"/>
                </a:lnTo>
                <a:lnTo>
                  <a:pt x="711" y="1444"/>
                </a:lnTo>
                <a:lnTo>
                  <a:pt x="713" y="1423"/>
                </a:lnTo>
                <a:lnTo>
                  <a:pt x="717" y="1402"/>
                </a:lnTo>
                <a:lnTo>
                  <a:pt x="718" y="1399"/>
                </a:lnTo>
                <a:lnTo>
                  <a:pt x="718" y="1397"/>
                </a:lnTo>
                <a:lnTo>
                  <a:pt x="718" y="1399"/>
                </a:lnTo>
                <a:lnTo>
                  <a:pt x="717" y="1402"/>
                </a:lnTo>
                <a:close/>
                <a:moveTo>
                  <a:pt x="703" y="836"/>
                </a:moveTo>
                <a:lnTo>
                  <a:pt x="705" y="834"/>
                </a:lnTo>
                <a:lnTo>
                  <a:pt x="706" y="831"/>
                </a:lnTo>
                <a:lnTo>
                  <a:pt x="707" y="830"/>
                </a:lnTo>
                <a:lnTo>
                  <a:pt x="710" y="830"/>
                </a:lnTo>
                <a:lnTo>
                  <a:pt x="707" y="830"/>
                </a:lnTo>
                <a:lnTo>
                  <a:pt x="706" y="831"/>
                </a:lnTo>
                <a:lnTo>
                  <a:pt x="705" y="834"/>
                </a:lnTo>
                <a:lnTo>
                  <a:pt x="703" y="836"/>
                </a:lnTo>
                <a:close/>
                <a:moveTo>
                  <a:pt x="699" y="794"/>
                </a:moveTo>
                <a:lnTo>
                  <a:pt x="700" y="792"/>
                </a:lnTo>
                <a:lnTo>
                  <a:pt x="703" y="791"/>
                </a:lnTo>
                <a:lnTo>
                  <a:pt x="700" y="792"/>
                </a:lnTo>
                <a:lnTo>
                  <a:pt x="699" y="794"/>
                </a:lnTo>
                <a:close/>
                <a:moveTo>
                  <a:pt x="698" y="719"/>
                </a:moveTo>
                <a:lnTo>
                  <a:pt x="698" y="719"/>
                </a:lnTo>
                <a:lnTo>
                  <a:pt x="699" y="718"/>
                </a:lnTo>
                <a:lnTo>
                  <a:pt x="698" y="719"/>
                </a:lnTo>
                <a:lnTo>
                  <a:pt x="698" y="719"/>
                </a:lnTo>
                <a:close/>
                <a:moveTo>
                  <a:pt x="692" y="1582"/>
                </a:moveTo>
                <a:lnTo>
                  <a:pt x="691" y="1585"/>
                </a:lnTo>
                <a:lnTo>
                  <a:pt x="691" y="1587"/>
                </a:lnTo>
                <a:lnTo>
                  <a:pt x="691" y="1585"/>
                </a:lnTo>
                <a:lnTo>
                  <a:pt x="692" y="1582"/>
                </a:lnTo>
                <a:lnTo>
                  <a:pt x="694" y="1589"/>
                </a:lnTo>
                <a:lnTo>
                  <a:pt x="697" y="1595"/>
                </a:lnTo>
                <a:lnTo>
                  <a:pt x="694" y="1589"/>
                </a:lnTo>
                <a:lnTo>
                  <a:pt x="692" y="1582"/>
                </a:lnTo>
                <a:close/>
                <a:moveTo>
                  <a:pt x="687" y="951"/>
                </a:moveTo>
                <a:lnTo>
                  <a:pt x="687" y="958"/>
                </a:lnTo>
                <a:lnTo>
                  <a:pt x="686" y="966"/>
                </a:lnTo>
                <a:lnTo>
                  <a:pt x="687" y="958"/>
                </a:lnTo>
                <a:lnTo>
                  <a:pt x="687" y="951"/>
                </a:lnTo>
                <a:lnTo>
                  <a:pt x="687" y="948"/>
                </a:lnTo>
                <a:lnTo>
                  <a:pt x="688" y="945"/>
                </a:lnTo>
                <a:lnTo>
                  <a:pt x="688" y="945"/>
                </a:lnTo>
                <a:lnTo>
                  <a:pt x="690" y="944"/>
                </a:lnTo>
                <a:lnTo>
                  <a:pt x="688" y="945"/>
                </a:lnTo>
                <a:lnTo>
                  <a:pt x="688" y="945"/>
                </a:lnTo>
                <a:lnTo>
                  <a:pt x="687" y="948"/>
                </a:lnTo>
                <a:lnTo>
                  <a:pt x="687" y="951"/>
                </a:lnTo>
                <a:close/>
                <a:moveTo>
                  <a:pt x="678" y="1509"/>
                </a:moveTo>
                <a:lnTo>
                  <a:pt x="683" y="1493"/>
                </a:lnTo>
                <a:lnTo>
                  <a:pt x="687" y="1477"/>
                </a:lnTo>
                <a:lnTo>
                  <a:pt x="683" y="1493"/>
                </a:lnTo>
                <a:lnTo>
                  <a:pt x="678" y="1509"/>
                </a:lnTo>
                <a:close/>
                <a:moveTo>
                  <a:pt x="677" y="1005"/>
                </a:moveTo>
                <a:lnTo>
                  <a:pt x="677" y="1004"/>
                </a:lnTo>
                <a:lnTo>
                  <a:pt x="676" y="1002"/>
                </a:lnTo>
                <a:lnTo>
                  <a:pt x="677" y="1001"/>
                </a:lnTo>
                <a:lnTo>
                  <a:pt x="677" y="999"/>
                </a:lnTo>
                <a:lnTo>
                  <a:pt x="677" y="1001"/>
                </a:lnTo>
                <a:lnTo>
                  <a:pt x="676" y="1002"/>
                </a:lnTo>
                <a:lnTo>
                  <a:pt x="677" y="1004"/>
                </a:lnTo>
                <a:lnTo>
                  <a:pt x="677" y="1005"/>
                </a:lnTo>
                <a:close/>
                <a:moveTo>
                  <a:pt x="677" y="1543"/>
                </a:moveTo>
                <a:lnTo>
                  <a:pt x="676" y="1543"/>
                </a:lnTo>
                <a:lnTo>
                  <a:pt x="676" y="1543"/>
                </a:lnTo>
                <a:lnTo>
                  <a:pt x="676" y="1543"/>
                </a:lnTo>
                <a:lnTo>
                  <a:pt x="677" y="1543"/>
                </a:lnTo>
                <a:close/>
                <a:moveTo>
                  <a:pt x="676" y="1009"/>
                </a:moveTo>
                <a:lnTo>
                  <a:pt x="676" y="1007"/>
                </a:lnTo>
                <a:lnTo>
                  <a:pt x="676" y="1006"/>
                </a:lnTo>
                <a:lnTo>
                  <a:pt x="676" y="1007"/>
                </a:lnTo>
                <a:lnTo>
                  <a:pt x="676" y="1009"/>
                </a:lnTo>
                <a:close/>
                <a:moveTo>
                  <a:pt x="670" y="1067"/>
                </a:moveTo>
                <a:lnTo>
                  <a:pt x="671" y="1067"/>
                </a:lnTo>
                <a:lnTo>
                  <a:pt x="671" y="1066"/>
                </a:lnTo>
                <a:lnTo>
                  <a:pt x="671" y="1067"/>
                </a:lnTo>
                <a:lnTo>
                  <a:pt x="670" y="1067"/>
                </a:lnTo>
                <a:close/>
                <a:moveTo>
                  <a:pt x="681" y="980"/>
                </a:moveTo>
                <a:lnTo>
                  <a:pt x="681" y="977"/>
                </a:lnTo>
                <a:lnTo>
                  <a:pt x="681" y="973"/>
                </a:lnTo>
                <a:lnTo>
                  <a:pt x="681" y="977"/>
                </a:lnTo>
                <a:lnTo>
                  <a:pt x="681" y="980"/>
                </a:lnTo>
                <a:lnTo>
                  <a:pt x="681" y="980"/>
                </a:lnTo>
                <a:close/>
                <a:moveTo>
                  <a:pt x="693" y="924"/>
                </a:moveTo>
                <a:lnTo>
                  <a:pt x="694" y="924"/>
                </a:lnTo>
                <a:lnTo>
                  <a:pt x="694" y="924"/>
                </a:lnTo>
                <a:lnTo>
                  <a:pt x="694" y="924"/>
                </a:lnTo>
                <a:lnTo>
                  <a:pt x="693" y="924"/>
                </a:lnTo>
                <a:lnTo>
                  <a:pt x="693" y="929"/>
                </a:lnTo>
                <a:lnTo>
                  <a:pt x="692" y="932"/>
                </a:lnTo>
                <a:lnTo>
                  <a:pt x="693" y="929"/>
                </a:lnTo>
                <a:lnTo>
                  <a:pt x="693" y="924"/>
                </a:lnTo>
                <a:close/>
                <a:moveTo>
                  <a:pt x="715" y="784"/>
                </a:moveTo>
                <a:lnTo>
                  <a:pt x="715" y="783"/>
                </a:lnTo>
                <a:lnTo>
                  <a:pt x="715" y="781"/>
                </a:lnTo>
                <a:lnTo>
                  <a:pt x="714" y="780"/>
                </a:lnTo>
                <a:lnTo>
                  <a:pt x="713" y="780"/>
                </a:lnTo>
                <a:lnTo>
                  <a:pt x="714" y="780"/>
                </a:lnTo>
                <a:lnTo>
                  <a:pt x="715" y="781"/>
                </a:lnTo>
                <a:lnTo>
                  <a:pt x="715" y="781"/>
                </a:lnTo>
                <a:lnTo>
                  <a:pt x="715" y="783"/>
                </a:lnTo>
                <a:lnTo>
                  <a:pt x="715" y="784"/>
                </a:lnTo>
                <a:lnTo>
                  <a:pt x="712" y="784"/>
                </a:lnTo>
                <a:lnTo>
                  <a:pt x="708" y="785"/>
                </a:lnTo>
                <a:lnTo>
                  <a:pt x="706" y="787"/>
                </a:lnTo>
                <a:lnTo>
                  <a:pt x="704" y="789"/>
                </a:lnTo>
                <a:lnTo>
                  <a:pt x="706" y="787"/>
                </a:lnTo>
                <a:lnTo>
                  <a:pt x="708" y="785"/>
                </a:lnTo>
                <a:lnTo>
                  <a:pt x="712" y="784"/>
                </a:lnTo>
                <a:lnTo>
                  <a:pt x="715" y="784"/>
                </a:lnTo>
                <a:close/>
                <a:moveTo>
                  <a:pt x="666" y="1090"/>
                </a:moveTo>
                <a:lnTo>
                  <a:pt x="659" y="1089"/>
                </a:lnTo>
                <a:lnTo>
                  <a:pt x="652" y="1087"/>
                </a:lnTo>
                <a:lnTo>
                  <a:pt x="659" y="1089"/>
                </a:lnTo>
                <a:lnTo>
                  <a:pt x="666" y="1090"/>
                </a:lnTo>
                <a:lnTo>
                  <a:pt x="666" y="1087"/>
                </a:lnTo>
                <a:lnTo>
                  <a:pt x="667" y="1083"/>
                </a:lnTo>
                <a:lnTo>
                  <a:pt x="666" y="1087"/>
                </a:lnTo>
                <a:lnTo>
                  <a:pt x="666" y="1090"/>
                </a:lnTo>
                <a:close/>
                <a:moveTo>
                  <a:pt x="664" y="1420"/>
                </a:moveTo>
                <a:lnTo>
                  <a:pt x="664" y="1418"/>
                </a:lnTo>
                <a:lnTo>
                  <a:pt x="663" y="1416"/>
                </a:lnTo>
                <a:lnTo>
                  <a:pt x="664" y="1418"/>
                </a:lnTo>
                <a:lnTo>
                  <a:pt x="664" y="1420"/>
                </a:lnTo>
                <a:close/>
                <a:moveTo>
                  <a:pt x="662" y="1414"/>
                </a:moveTo>
                <a:lnTo>
                  <a:pt x="659" y="1407"/>
                </a:lnTo>
                <a:lnTo>
                  <a:pt x="657" y="1402"/>
                </a:lnTo>
                <a:lnTo>
                  <a:pt x="659" y="1407"/>
                </a:lnTo>
                <a:lnTo>
                  <a:pt x="662" y="1414"/>
                </a:lnTo>
                <a:close/>
                <a:moveTo>
                  <a:pt x="652" y="1577"/>
                </a:moveTo>
                <a:lnTo>
                  <a:pt x="651" y="1575"/>
                </a:lnTo>
                <a:lnTo>
                  <a:pt x="650" y="1574"/>
                </a:lnTo>
                <a:lnTo>
                  <a:pt x="651" y="1575"/>
                </a:lnTo>
                <a:lnTo>
                  <a:pt x="652" y="1577"/>
                </a:lnTo>
                <a:close/>
                <a:moveTo>
                  <a:pt x="648" y="1008"/>
                </a:moveTo>
                <a:lnTo>
                  <a:pt x="648" y="1005"/>
                </a:lnTo>
                <a:lnTo>
                  <a:pt x="650" y="1001"/>
                </a:lnTo>
                <a:lnTo>
                  <a:pt x="648" y="1005"/>
                </a:lnTo>
                <a:lnTo>
                  <a:pt x="648" y="1008"/>
                </a:lnTo>
                <a:close/>
                <a:moveTo>
                  <a:pt x="648" y="1588"/>
                </a:moveTo>
                <a:lnTo>
                  <a:pt x="648" y="1585"/>
                </a:lnTo>
                <a:lnTo>
                  <a:pt x="646" y="1582"/>
                </a:lnTo>
                <a:lnTo>
                  <a:pt x="649" y="1584"/>
                </a:lnTo>
                <a:lnTo>
                  <a:pt x="649" y="1585"/>
                </a:lnTo>
                <a:lnTo>
                  <a:pt x="648" y="1586"/>
                </a:lnTo>
                <a:lnTo>
                  <a:pt x="648" y="1588"/>
                </a:lnTo>
                <a:close/>
                <a:moveTo>
                  <a:pt x="646" y="1014"/>
                </a:moveTo>
                <a:lnTo>
                  <a:pt x="645" y="1015"/>
                </a:lnTo>
                <a:lnTo>
                  <a:pt x="644" y="1016"/>
                </a:lnTo>
                <a:lnTo>
                  <a:pt x="645" y="1015"/>
                </a:lnTo>
                <a:lnTo>
                  <a:pt x="646" y="1014"/>
                </a:lnTo>
                <a:lnTo>
                  <a:pt x="646" y="1014"/>
                </a:lnTo>
                <a:lnTo>
                  <a:pt x="646" y="1013"/>
                </a:lnTo>
                <a:lnTo>
                  <a:pt x="646" y="1014"/>
                </a:lnTo>
                <a:lnTo>
                  <a:pt x="646" y="1014"/>
                </a:lnTo>
                <a:close/>
                <a:moveTo>
                  <a:pt x="639" y="1488"/>
                </a:moveTo>
                <a:lnTo>
                  <a:pt x="638" y="1487"/>
                </a:lnTo>
                <a:lnTo>
                  <a:pt x="638" y="1486"/>
                </a:lnTo>
                <a:lnTo>
                  <a:pt x="638" y="1487"/>
                </a:lnTo>
                <a:lnTo>
                  <a:pt x="639" y="1488"/>
                </a:lnTo>
                <a:lnTo>
                  <a:pt x="643" y="1486"/>
                </a:lnTo>
                <a:lnTo>
                  <a:pt x="644" y="1482"/>
                </a:lnTo>
                <a:lnTo>
                  <a:pt x="643" y="1486"/>
                </a:lnTo>
                <a:lnTo>
                  <a:pt x="639" y="1488"/>
                </a:lnTo>
                <a:close/>
                <a:moveTo>
                  <a:pt x="641" y="1551"/>
                </a:moveTo>
                <a:lnTo>
                  <a:pt x="639" y="1546"/>
                </a:lnTo>
                <a:lnTo>
                  <a:pt x="639" y="1543"/>
                </a:lnTo>
                <a:lnTo>
                  <a:pt x="639" y="1546"/>
                </a:lnTo>
                <a:lnTo>
                  <a:pt x="641" y="1551"/>
                </a:lnTo>
                <a:lnTo>
                  <a:pt x="641" y="1556"/>
                </a:lnTo>
                <a:lnTo>
                  <a:pt x="641" y="1559"/>
                </a:lnTo>
                <a:lnTo>
                  <a:pt x="641" y="1556"/>
                </a:lnTo>
                <a:lnTo>
                  <a:pt x="641" y="1551"/>
                </a:lnTo>
                <a:close/>
                <a:moveTo>
                  <a:pt x="632" y="883"/>
                </a:moveTo>
                <a:lnTo>
                  <a:pt x="631" y="887"/>
                </a:lnTo>
                <a:lnTo>
                  <a:pt x="630" y="890"/>
                </a:lnTo>
                <a:lnTo>
                  <a:pt x="631" y="887"/>
                </a:lnTo>
                <a:lnTo>
                  <a:pt x="632" y="883"/>
                </a:lnTo>
                <a:lnTo>
                  <a:pt x="634" y="883"/>
                </a:lnTo>
                <a:lnTo>
                  <a:pt x="635" y="883"/>
                </a:lnTo>
                <a:lnTo>
                  <a:pt x="634" y="883"/>
                </a:lnTo>
                <a:lnTo>
                  <a:pt x="632" y="883"/>
                </a:lnTo>
                <a:close/>
                <a:moveTo>
                  <a:pt x="629" y="893"/>
                </a:moveTo>
                <a:lnTo>
                  <a:pt x="629" y="894"/>
                </a:lnTo>
                <a:lnTo>
                  <a:pt x="628" y="894"/>
                </a:lnTo>
                <a:lnTo>
                  <a:pt x="629" y="894"/>
                </a:lnTo>
                <a:lnTo>
                  <a:pt x="629" y="893"/>
                </a:lnTo>
                <a:lnTo>
                  <a:pt x="630" y="895"/>
                </a:lnTo>
                <a:lnTo>
                  <a:pt x="630" y="896"/>
                </a:lnTo>
                <a:lnTo>
                  <a:pt x="630" y="895"/>
                </a:lnTo>
                <a:lnTo>
                  <a:pt x="629" y="893"/>
                </a:lnTo>
                <a:close/>
                <a:moveTo>
                  <a:pt x="619" y="788"/>
                </a:moveTo>
                <a:lnTo>
                  <a:pt x="615" y="784"/>
                </a:lnTo>
                <a:lnTo>
                  <a:pt x="609" y="781"/>
                </a:lnTo>
                <a:lnTo>
                  <a:pt x="615" y="784"/>
                </a:lnTo>
                <a:lnTo>
                  <a:pt x="619" y="788"/>
                </a:lnTo>
                <a:lnTo>
                  <a:pt x="624" y="791"/>
                </a:lnTo>
                <a:lnTo>
                  <a:pt x="630" y="792"/>
                </a:lnTo>
                <a:lnTo>
                  <a:pt x="624" y="791"/>
                </a:lnTo>
                <a:lnTo>
                  <a:pt x="619" y="788"/>
                </a:lnTo>
                <a:close/>
                <a:moveTo>
                  <a:pt x="616" y="881"/>
                </a:moveTo>
                <a:lnTo>
                  <a:pt x="614" y="881"/>
                </a:lnTo>
                <a:lnTo>
                  <a:pt x="611" y="880"/>
                </a:lnTo>
                <a:lnTo>
                  <a:pt x="614" y="881"/>
                </a:lnTo>
                <a:lnTo>
                  <a:pt x="616" y="881"/>
                </a:lnTo>
                <a:close/>
                <a:moveTo>
                  <a:pt x="638" y="1493"/>
                </a:moveTo>
                <a:lnTo>
                  <a:pt x="637" y="1494"/>
                </a:lnTo>
                <a:lnTo>
                  <a:pt x="638" y="1496"/>
                </a:lnTo>
                <a:lnTo>
                  <a:pt x="638" y="1500"/>
                </a:lnTo>
                <a:lnTo>
                  <a:pt x="639" y="1503"/>
                </a:lnTo>
                <a:lnTo>
                  <a:pt x="638" y="1500"/>
                </a:lnTo>
                <a:lnTo>
                  <a:pt x="638" y="1496"/>
                </a:lnTo>
                <a:lnTo>
                  <a:pt x="637" y="1494"/>
                </a:lnTo>
                <a:lnTo>
                  <a:pt x="638" y="1493"/>
                </a:lnTo>
                <a:close/>
                <a:moveTo>
                  <a:pt x="659" y="970"/>
                </a:moveTo>
                <a:lnTo>
                  <a:pt x="656" y="984"/>
                </a:lnTo>
                <a:lnTo>
                  <a:pt x="651" y="999"/>
                </a:lnTo>
                <a:lnTo>
                  <a:pt x="656" y="984"/>
                </a:lnTo>
                <a:lnTo>
                  <a:pt x="659" y="970"/>
                </a:lnTo>
                <a:close/>
                <a:moveTo>
                  <a:pt x="588" y="930"/>
                </a:moveTo>
                <a:lnTo>
                  <a:pt x="588" y="929"/>
                </a:lnTo>
                <a:lnTo>
                  <a:pt x="587" y="929"/>
                </a:lnTo>
                <a:lnTo>
                  <a:pt x="588" y="929"/>
                </a:lnTo>
                <a:lnTo>
                  <a:pt x="588" y="930"/>
                </a:lnTo>
                <a:close/>
                <a:moveTo>
                  <a:pt x="574" y="825"/>
                </a:moveTo>
                <a:lnTo>
                  <a:pt x="575" y="824"/>
                </a:lnTo>
                <a:lnTo>
                  <a:pt x="575" y="824"/>
                </a:lnTo>
                <a:lnTo>
                  <a:pt x="575" y="824"/>
                </a:lnTo>
                <a:lnTo>
                  <a:pt x="574" y="825"/>
                </a:lnTo>
                <a:close/>
                <a:moveTo>
                  <a:pt x="561" y="822"/>
                </a:moveTo>
                <a:lnTo>
                  <a:pt x="559" y="822"/>
                </a:lnTo>
                <a:lnTo>
                  <a:pt x="557" y="822"/>
                </a:lnTo>
                <a:lnTo>
                  <a:pt x="559" y="822"/>
                </a:lnTo>
                <a:lnTo>
                  <a:pt x="561" y="822"/>
                </a:lnTo>
                <a:lnTo>
                  <a:pt x="562" y="823"/>
                </a:lnTo>
                <a:lnTo>
                  <a:pt x="563" y="823"/>
                </a:lnTo>
                <a:lnTo>
                  <a:pt x="562" y="823"/>
                </a:lnTo>
                <a:lnTo>
                  <a:pt x="561" y="822"/>
                </a:lnTo>
                <a:close/>
                <a:moveTo>
                  <a:pt x="556" y="1061"/>
                </a:moveTo>
                <a:lnTo>
                  <a:pt x="555" y="1061"/>
                </a:lnTo>
                <a:lnTo>
                  <a:pt x="554" y="1061"/>
                </a:lnTo>
                <a:lnTo>
                  <a:pt x="555" y="1061"/>
                </a:lnTo>
                <a:lnTo>
                  <a:pt x="556" y="1061"/>
                </a:lnTo>
                <a:close/>
                <a:moveTo>
                  <a:pt x="526" y="871"/>
                </a:moveTo>
                <a:lnTo>
                  <a:pt x="520" y="871"/>
                </a:lnTo>
                <a:lnTo>
                  <a:pt x="514" y="871"/>
                </a:lnTo>
                <a:lnTo>
                  <a:pt x="512" y="869"/>
                </a:lnTo>
                <a:lnTo>
                  <a:pt x="511" y="868"/>
                </a:lnTo>
                <a:lnTo>
                  <a:pt x="512" y="869"/>
                </a:lnTo>
                <a:lnTo>
                  <a:pt x="514" y="871"/>
                </a:lnTo>
                <a:lnTo>
                  <a:pt x="520" y="871"/>
                </a:lnTo>
                <a:lnTo>
                  <a:pt x="526" y="871"/>
                </a:lnTo>
                <a:lnTo>
                  <a:pt x="533" y="873"/>
                </a:lnTo>
                <a:lnTo>
                  <a:pt x="539" y="873"/>
                </a:lnTo>
                <a:lnTo>
                  <a:pt x="533" y="873"/>
                </a:lnTo>
                <a:lnTo>
                  <a:pt x="526" y="871"/>
                </a:lnTo>
                <a:close/>
                <a:moveTo>
                  <a:pt x="527" y="998"/>
                </a:moveTo>
                <a:lnTo>
                  <a:pt x="528" y="999"/>
                </a:lnTo>
                <a:lnTo>
                  <a:pt x="531" y="1001"/>
                </a:lnTo>
                <a:lnTo>
                  <a:pt x="528" y="999"/>
                </a:lnTo>
                <a:lnTo>
                  <a:pt x="527" y="998"/>
                </a:lnTo>
                <a:close/>
                <a:moveTo>
                  <a:pt x="510" y="964"/>
                </a:moveTo>
                <a:lnTo>
                  <a:pt x="510" y="964"/>
                </a:lnTo>
                <a:lnTo>
                  <a:pt x="511" y="964"/>
                </a:lnTo>
                <a:lnTo>
                  <a:pt x="510" y="964"/>
                </a:lnTo>
                <a:lnTo>
                  <a:pt x="510" y="964"/>
                </a:lnTo>
                <a:close/>
                <a:moveTo>
                  <a:pt x="506" y="861"/>
                </a:moveTo>
                <a:lnTo>
                  <a:pt x="507" y="860"/>
                </a:lnTo>
                <a:lnTo>
                  <a:pt x="510" y="859"/>
                </a:lnTo>
                <a:lnTo>
                  <a:pt x="510" y="860"/>
                </a:lnTo>
                <a:lnTo>
                  <a:pt x="510" y="861"/>
                </a:lnTo>
                <a:lnTo>
                  <a:pt x="510" y="860"/>
                </a:lnTo>
                <a:lnTo>
                  <a:pt x="510" y="859"/>
                </a:lnTo>
                <a:lnTo>
                  <a:pt x="507" y="860"/>
                </a:lnTo>
                <a:lnTo>
                  <a:pt x="506" y="861"/>
                </a:lnTo>
                <a:close/>
                <a:moveTo>
                  <a:pt x="496" y="788"/>
                </a:moveTo>
                <a:lnTo>
                  <a:pt x="496" y="783"/>
                </a:lnTo>
                <a:lnTo>
                  <a:pt x="494" y="780"/>
                </a:lnTo>
                <a:lnTo>
                  <a:pt x="496" y="783"/>
                </a:lnTo>
                <a:lnTo>
                  <a:pt x="496" y="788"/>
                </a:lnTo>
                <a:close/>
                <a:moveTo>
                  <a:pt x="477" y="1230"/>
                </a:moveTo>
                <a:lnTo>
                  <a:pt x="477" y="1227"/>
                </a:lnTo>
                <a:lnTo>
                  <a:pt x="477" y="1224"/>
                </a:lnTo>
                <a:lnTo>
                  <a:pt x="476" y="1223"/>
                </a:lnTo>
                <a:lnTo>
                  <a:pt x="473" y="1222"/>
                </a:lnTo>
                <a:lnTo>
                  <a:pt x="476" y="1223"/>
                </a:lnTo>
                <a:lnTo>
                  <a:pt x="477" y="1224"/>
                </a:lnTo>
                <a:lnTo>
                  <a:pt x="477" y="1227"/>
                </a:lnTo>
                <a:lnTo>
                  <a:pt x="477" y="1230"/>
                </a:lnTo>
                <a:close/>
                <a:moveTo>
                  <a:pt x="471" y="735"/>
                </a:moveTo>
                <a:lnTo>
                  <a:pt x="467" y="736"/>
                </a:lnTo>
                <a:lnTo>
                  <a:pt x="465" y="738"/>
                </a:lnTo>
                <a:lnTo>
                  <a:pt x="463" y="740"/>
                </a:lnTo>
                <a:lnTo>
                  <a:pt x="460" y="741"/>
                </a:lnTo>
                <a:lnTo>
                  <a:pt x="460" y="743"/>
                </a:lnTo>
                <a:lnTo>
                  <a:pt x="459" y="745"/>
                </a:lnTo>
                <a:lnTo>
                  <a:pt x="458" y="746"/>
                </a:lnTo>
                <a:lnTo>
                  <a:pt x="457" y="746"/>
                </a:lnTo>
                <a:lnTo>
                  <a:pt x="458" y="746"/>
                </a:lnTo>
                <a:lnTo>
                  <a:pt x="459" y="745"/>
                </a:lnTo>
                <a:lnTo>
                  <a:pt x="460" y="743"/>
                </a:lnTo>
                <a:lnTo>
                  <a:pt x="460" y="741"/>
                </a:lnTo>
                <a:lnTo>
                  <a:pt x="463" y="740"/>
                </a:lnTo>
                <a:lnTo>
                  <a:pt x="465" y="738"/>
                </a:lnTo>
                <a:lnTo>
                  <a:pt x="467" y="736"/>
                </a:lnTo>
                <a:lnTo>
                  <a:pt x="471" y="735"/>
                </a:lnTo>
                <a:close/>
                <a:moveTo>
                  <a:pt x="448" y="757"/>
                </a:moveTo>
                <a:lnTo>
                  <a:pt x="446" y="763"/>
                </a:lnTo>
                <a:lnTo>
                  <a:pt x="446" y="769"/>
                </a:lnTo>
                <a:lnTo>
                  <a:pt x="446" y="763"/>
                </a:lnTo>
                <a:lnTo>
                  <a:pt x="448" y="757"/>
                </a:lnTo>
                <a:lnTo>
                  <a:pt x="453" y="756"/>
                </a:lnTo>
                <a:lnTo>
                  <a:pt x="458" y="754"/>
                </a:lnTo>
                <a:lnTo>
                  <a:pt x="453" y="756"/>
                </a:lnTo>
                <a:lnTo>
                  <a:pt x="448" y="757"/>
                </a:lnTo>
                <a:close/>
                <a:moveTo>
                  <a:pt x="441" y="1192"/>
                </a:moveTo>
                <a:lnTo>
                  <a:pt x="434" y="1189"/>
                </a:lnTo>
                <a:lnTo>
                  <a:pt x="428" y="1187"/>
                </a:lnTo>
                <a:lnTo>
                  <a:pt x="422" y="1182"/>
                </a:lnTo>
                <a:lnTo>
                  <a:pt x="416" y="1178"/>
                </a:lnTo>
                <a:lnTo>
                  <a:pt x="422" y="1182"/>
                </a:lnTo>
                <a:lnTo>
                  <a:pt x="428" y="1187"/>
                </a:lnTo>
                <a:lnTo>
                  <a:pt x="434" y="1189"/>
                </a:lnTo>
                <a:lnTo>
                  <a:pt x="441" y="1192"/>
                </a:lnTo>
                <a:lnTo>
                  <a:pt x="442" y="1195"/>
                </a:lnTo>
                <a:lnTo>
                  <a:pt x="444" y="1199"/>
                </a:lnTo>
                <a:lnTo>
                  <a:pt x="442" y="1195"/>
                </a:lnTo>
                <a:lnTo>
                  <a:pt x="441" y="1192"/>
                </a:lnTo>
                <a:close/>
                <a:moveTo>
                  <a:pt x="391" y="787"/>
                </a:moveTo>
                <a:lnTo>
                  <a:pt x="389" y="788"/>
                </a:lnTo>
                <a:lnTo>
                  <a:pt x="388" y="788"/>
                </a:lnTo>
                <a:lnTo>
                  <a:pt x="389" y="788"/>
                </a:lnTo>
                <a:lnTo>
                  <a:pt x="391" y="787"/>
                </a:lnTo>
                <a:lnTo>
                  <a:pt x="401" y="780"/>
                </a:lnTo>
                <a:lnTo>
                  <a:pt x="410" y="773"/>
                </a:lnTo>
                <a:lnTo>
                  <a:pt x="401" y="780"/>
                </a:lnTo>
                <a:lnTo>
                  <a:pt x="391" y="787"/>
                </a:lnTo>
                <a:close/>
                <a:moveTo>
                  <a:pt x="404" y="1022"/>
                </a:moveTo>
                <a:lnTo>
                  <a:pt x="405" y="1020"/>
                </a:lnTo>
                <a:lnTo>
                  <a:pt x="405" y="1016"/>
                </a:lnTo>
                <a:lnTo>
                  <a:pt x="405" y="1020"/>
                </a:lnTo>
                <a:lnTo>
                  <a:pt x="404" y="1022"/>
                </a:lnTo>
                <a:close/>
                <a:moveTo>
                  <a:pt x="398" y="1020"/>
                </a:moveTo>
                <a:lnTo>
                  <a:pt x="398" y="1020"/>
                </a:lnTo>
                <a:lnTo>
                  <a:pt x="400" y="1020"/>
                </a:lnTo>
                <a:lnTo>
                  <a:pt x="398" y="1020"/>
                </a:lnTo>
                <a:lnTo>
                  <a:pt x="398" y="1020"/>
                </a:lnTo>
                <a:close/>
                <a:moveTo>
                  <a:pt x="347" y="845"/>
                </a:moveTo>
                <a:lnTo>
                  <a:pt x="346" y="846"/>
                </a:lnTo>
                <a:lnTo>
                  <a:pt x="345" y="847"/>
                </a:lnTo>
                <a:lnTo>
                  <a:pt x="346" y="846"/>
                </a:lnTo>
                <a:lnTo>
                  <a:pt x="347" y="845"/>
                </a:lnTo>
                <a:lnTo>
                  <a:pt x="362" y="844"/>
                </a:lnTo>
                <a:lnTo>
                  <a:pt x="379" y="844"/>
                </a:lnTo>
                <a:lnTo>
                  <a:pt x="362" y="844"/>
                </a:lnTo>
                <a:lnTo>
                  <a:pt x="347" y="845"/>
                </a:lnTo>
                <a:close/>
                <a:moveTo>
                  <a:pt x="361" y="1155"/>
                </a:moveTo>
                <a:lnTo>
                  <a:pt x="362" y="1155"/>
                </a:lnTo>
                <a:lnTo>
                  <a:pt x="363" y="1155"/>
                </a:lnTo>
                <a:lnTo>
                  <a:pt x="362" y="1155"/>
                </a:lnTo>
                <a:lnTo>
                  <a:pt x="361" y="1155"/>
                </a:lnTo>
                <a:close/>
                <a:moveTo>
                  <a:pt x="354" y="1148"/>
                </a:moveTo>
                <a:lnTo>
                  <a:pt x="356" y="1150"/>
                </a:lnTo>
                <a:lnTo>
                  <a:pt x="359" y="1152"/>
                </a:lnTo>
                <a:lnTo>
                  <a:pt x="356" y="1150"/>
                </a:lnTo>
                <a:lnTo>
                  <a:pt x="354" y="1148"/>
                </a:lnTo>
                <a:close/>
                <a:moveTo>
                  <a:pt x="348" y="1143"/>
                </a:moveTo>
                <a:lnTo>
                  <a:pt x="352" y="1145"/>
                </a:lnTo>
                <a:lnTo>
                  <a:pt x="354" y="1147"/>
                </a:lnTo>
                <a:lnTo>
                  <a:pt x="352" y="1145"/>
                </a:lnTo>
                <a:lnTo>
                  <a:pt x="348" y="1143"/>
                </a:lnTo>
                <a:close/>
                <a:moveTo>
                  <a:pt x="348" y="736"/>
                </a:moveTo>
                <a:lnTo>
                  <a:pt x="346" y="736"/>
                </a:lnTo>
                <a:lnTo>
                  <a:pt x="345" y="736"/>
                </a:lnTo>
                <a:lnTo>
                  <a:pt x="346" y="736"/>
                </a:lnTo>
                <a:lnTo>
                  <a:pt x="348" y="736"/>
                </a:lnTo>
                <a:close/>
                <a:moveTo>
                  <a:pt x="351" y="764"/>
                </a:moveTo>
                <a:lnTo>
                  <a:pt x="352" y="763"/>
                </a:lnTo>
                <a:lnTo>
                  <a:pt x="353" y="762"/>
                </a:lnTo>
                <a:lnTo>
                  <a:pt x="354" y="759"/>
                </a:lnTo>
                <a:lnTo>
                  <a:pt x="355" y="756"/>
                </a:lnTo>
                <a:lnTo>
                  <a:pt x="354" y="759"/>
                </a:lnTo>
                <a:lnTo>
                  <a:pt x="353" y="762"/>
                </a:lnTo>
                <a:lnTo>
                  <a:pt x="352" y="763"/>
                </a:lnTo>
                <a:lnTo>
                  <a:pt x="351" y="764"/>
                </a:lnTo>
                <a:close/>
                <a:moveTo>
                  <a:pt x="355" y="755"/>
                </a:moveTo>
                <a:lnTo>
                  <a:pt x="358" y="755"/>
                </a:lnTo>
                <a:lnTo>
                  <a:pt x="359" y="755"/>
                </a:lnTo>
                <a:lnTo>
                  <a:pt x="358" y="755"/>
                </a:lnTo>
                <a:lnTo>
                  <a:pt x="355" y="755"/>
                </a:lnTo>
                <a:lnTo>
                  <a:pt x="355" y="755"/>
                </a:lnTo>
                <a:close/>
                <a:moveTo>
                  <a:pt x="358" y="749"/>
                </a:moveTo>
                <a:lnTo>
                  <a:pt x="358" y="745"/>
                </a:lnTo>
                <a:lnTo>
                  <a:pt x="358" y="741"/>
                </a:lnTo>
                <a:lnTo>
                  <a:pt x="358" y="745"/>
                </a:lnTo>
                <a:lnTo>
                  <a:pt x="358" y="749"/>
                </a:lnTo>
                <a:lnTo>
                  <a:pt x="358" y="752"/>
                </a:lnTo>
                <a:lnTo>
                  <a:pt x="356" y="753"/>
                </a:lnTo>
                <a:lnTo>
                  <a:pt x="358" y="752"/>
                </a:lnTo>
                <a:lnTo>
                  <a:pt x="358" y="749"/>
                </a:lnTo>
                <a:close/>
                <a:moveTo>
                  <a:pt x="335" y="1122"/>
                </a:moveTo>
                <a:lnTo>
                  <a:pt x="336" y="1122"/>
                </a:lnTo>
                <a:lnTo>
                  <a:pt x="338" y="1122"/>
                </a:lnTo>
                <a:lnTo>
                  <a:pt x="336" y="1122"/>
                </a:lnTo>
                <a:lnTo>
                  <a:pt x="335" y="1122"/>
                </a:lnTo>
                <a:close/>
                <a:moveTo>
                  <a:pt x="334" y="1120"/>
                </a:moveTo>
                <a:lnTo>
                  <a:pt x="334" y="1120"/>
                </a:lnTo>
                <a:lnTo>
                  <a:pt x="334" y="1120"/>
                </a:lnTo>
                <a:lnTo>
                  <a:pt x="334" y="1120"/>
                </a:lnTo>
                <a:lnTo>
                  <a:pt x="334" y="1120"/>
                </a:lnTo>
                <a:close/>
                <a:moveTo>
                  <a:pt x="332" y="1116"/>
                </a:moveTo>
                <a:lnTo>
                  <a:pt x="332" y="1117"/>
                </a:lnTo>
                <a:lnTo>
                  <a:pt x="333" y="1118"/>
                </a:lnTo>
                <a:lnTo>
                  <a:pt x="332" y="1117"/>
                </a:lnTo>
                <a:lnTo>
                  <a:pt x="332" y="1116"/>
                </a:lnTo>
                <a:close/>
                <a:moveTo>
                  <a:pt x="319" y="1111"/>
                </a:moveTo>
                <a:lnTo>
                  <a:pt x="324" y="1115"/>
                </a:lnTo>
                <a:lnTo>
                  <a:pt x="328" y="1116"/>
                </a:lnTo>
                <a:lnTo>
                  <a:pt x="324" y="1115"/>
                </a:lnTo>
                <a:lnTo>
                  <a:pt x="319" y="1111"/>
                </a:lnTo>
                <a:close/>
                <a:moveTo>
                  <a:pt x="314" y="1104"/>
                </a:moveTo>
                <a:lnTo>
                  <a:pt x="300" y="1097"/>
                </a:lnTo>
                <a:lnTo>
                  <a:pt x="286" y="1088"/>
                </a:lnTo>
                <a:lnTo>
                  <a:pt x="300" y="1097"/>
                </a:lnTo>
                <a:lnTo>
                  <a:pt x="314" y="1104"/>
                </a:lnTo>
                <a:lnTo>
                  <a:pt x="315" y="1105"/>
                </a:lnTo>
                <a:lnTo>
                  <a:pt x="315" y="1105"/>
                </a:lnTo>
                <a:lnTo>
                  <a:pt x="315" y="1105"/>
                </a:lnTo>
                <a:lnTo>
                  <a:pt x="314" y="1104"/>
                </a:lnTo>
                <a:close/>
                <a:moveTo>
                  <a:pt x="286" y="806"/>
                </a:moveTo>
                <a:lnTo>
                  <a:pt x="287" y="808"/>
                </a:lnTo>
                <a:lnTo>
                  <a:pt x="290" y="809"/>
                </a:lnTo>
                <a:lnTo>
                  <a:pt x="290" y="809"/>
                </a:lnTo>
                <a:lnTo>
                  <a:pt x="287" y="808"/>
                </a:lnTo>
                <a:lnTo>
                  <a:pt x="286" y="806"/>
                </a:lnTo>
                <a:close/>
                <a:moveTo>
                  <a:pt x="284" y="798"/>
                </a:moveTo>
                <a:lnTo>
                  <a:pt x="285" y="799"/>
                </a:lnTo>
                <a:lnTo>
                  <a:pt x="286" y="801"/>
                </a:lnTo>
                <a:lnTo>
                  <a:pt x="286" y="803"/>
                </a:lnTo>
                <a:lnTo>
                  <a:pt x="286" y="804"/>
                </a:lnTo>
                <a:lnTo>
                  <a:pt x="286" y="803"/>
                </a:lnTo>
                <a:lnTo>
                  <a:pt x="286" y="801"/>
                </a:lnTo>
                <a:lnTo>
                  <a:pt x="285" y="799"/>
                </a:lnTo>
                <a:lnTo>
                  <a:pt x="284" y="798"/>
                </a:lnTo>
                <a:close/>
                <a:moveTo>
                  <a:pt x="282" y="808"/>
                </a:moveTo>
                <a:lnTo>
                  <a:pt x="283" y="809"/>
                </a:lnTo>
                <a:lnTo>
                  <a:pt x="283" y="810"/>
                </a:lnTo>
                <a:lnTo>
                  <a:pt x="283" y="809"/>
                </a:lnTo>
                <a:lnTo>
                  <a:pt x="282" y="808"/>
                </a:lnTo>
                <a:close/>
                <a:moveTo>
                  <a:pt x="276" y="1081"/>
                </a:moveTo>
                <a:lnTo>
                  <a:pt x="279" y="1085"/>
                </a:lnTo>
                <a:lnTo>
                  <a:pt x="283" y="1090"/>
                </a:lnTo>
                <a:lnTo>
                  <a:pt x="279" y="1085"/>
                </a:lnTo>
                <a:lnTo>
                  <a:pt x="276" y="1081"/>
                </a:lnTo>
                <a:close/>
                <a:moveTo>
                  <a:pt x="266" y="1077"/>
                </a:moveTo>
                <a:lnTo>
                  <a:pt x="269" y="1080"/>
                </a:lnTo>
                <a:lnTo>
                  <a:pt x="272" y="1081"/>
                </a:lnTo>
                <a:lnTo>
                  <a:pt x="269" y="1080"/>
                </a:lnTo>
                <a:lnTo>
                  <a:pt x="266" y="1077"/>
                </a:lnTo>
                <a:close/>
                <a:moveTo>
                  <a:pt x="263" y="985"/>
                </a:moveTo>
                <a:lnTo>
                  <a:pt x="263" y="985"/>
                </a:lnTo>
                <a:lnTo>
                  <a:pt x="263" y="984"/>
                </a:lnTo>
                <a:lnTo>
                  <a:pt x="263" y="984"/>
                </a:lnTo>
                <a:lnTo>
                  <a:pt x="263" y="984"/>
                </a:lnTo>
                <a:lnTo>
                  <a:pt x="263" y="985"/>
                </a:lnTo>
                <a:lnTo>
                  <a:pt x="263" y="985"/>
                </a:lnTo>
                <a:lnTo>
                  <a:pt x="263" y="985"/>
                </a:lnTo>
                <a:close/>
                <a:moveTo>
                  <a:pt x="236" y="903"/>
                </a:moveTo>
                <a:lnTo>
                  <a:pt x="225" y="910"/>
                </a:lnTo>
                <a:lnTo>
                  <a:pt x="215" y="917"/>
                </a:lnTo>
                <a:lnTo>
                  <a:pt x="206" y="924"/>
                </a:lnTo>
                <a:lnTo>
                  <a:pt x="196" y="934"/>
                </a:lnTo>
                <a:lnTo>
                  <a:pt x="196" y="927"/>
                </a:lnTo>
                <a:lnTo>
                  <a:pt x="197" y="920"/>
                </a:lnTo>
                <a:lnTo>
                  <a:pt x="200" y="913"/>
                </a:lnTo>
                <a:lnTo>
                  <a:pt x="202" y="906"/>
                </a:lnTo>
                <a:lnTo>
                  <a:pt x="199" y="907"/>
                </a:lnTo>
                <a:lnTo>
                  <a:pt x="195" y="908"/>
                </a:lnTo>
                <a:lnTo>
                  <a:pt x="193" y="910"/>
                </a:lnTo>
                <a:lnTo>
                  <a:pt x="191" y="913"/>
                </a:lnTo>
                <a:lnTo>
                  <a:pt x="190" y="920"/>
                </a:lnTo>
                <a:lnTo>
                  <a:pt x="188" y="925"/>
                </a:lnTo>
                <a:lnTo>
                  <a:pt x="186" y="932"/>
                </a:lnTo>
                <a:lnTo>
                  <a:pt x="182" y="938"/>
                </a:lnTo>
                <a:lnTo>
                  <a:pt x="177" y="943"/>
                </a:lnTo>
                <a:lnTo>
                  <a:pt x="173" y="946"/>
                </a:lnTo>
                <a:lnTo>
                  <a:pt x="170" y="948"/>
                </a:lnTo>
                <a:lnTo>
                  <a:pt x="168" y="949"/>
                </a:lnTo>
                <a:lnTo>
                  <a:pt x="168" y="948"/>
                </a:lnTo>
                <a:lnTo>
                  <a:pt x="167" y="944"/>
                </a:lnTo>
                <a:lnTo>
                  <a:pt x="170" y="941"/>
                </a:lnTo>
                <a:lnTo>
                  <a:pt x="173" y="937"/>
                </a:lnTo>
                <a:lnTo>
                  <a:pt x="173" y="932"/>
                </a:lnTo>
                <a:lnTo>
                  <a:pt x="172" y="928"/>
                </a:lnTo>
                <a:lnTo>
                  <a:pt x="169" y="921"/>
                </a:lnTo>
                <a:lnTo>
                  <a:pt x="169" y="914"/>
                </a:lnTo>
                <a:lnTo>
                  <a:pt x="169" y="911"/>
                </a:lnTo>
                <a:lnTo>
                  <a:pt x="172" y="908"/>
                </a:lnTo>
                <a:lnTo>
                  <a:pt x="174" y="906"/>
                </a:lnTo>
                <a:lnTo>
                  <a:pt x="177" y="903"/>
                </a:lnTo>
                <a:lnTo>
                  <a:pt x="177" y="902"/>
                </a:lnTo>
                <a:lnTo>
                  <a:pt x="176" y="900"/>
                </a:lnTo>
                <a:lnTo>
                  <a:pt x="181" y="895"/>
                </a:lnTo>
                <a:lnTo>
                  <a:pt x="187" y="893"/>
                </a:lnTo>
                <a:lnTo>
                  <a:pt x="188" y="894"/>
                </a:lnTo>
                <a:lnTo>
                  <a:pt x="189" y="893"/>
                </a:lnTo>
                <a:lnTo>
                  <a:pt x="189" y="893"/>
                </a:lnTo>
                <a:lnTo>
                  <a:pt x="189" y="890"/>
                </a:lnTo>
                <a:lnTo>
                  <a:pt x="191" y="890"/>
                </a:lnTo>
                <a:lnTo>
                  <a:pt x="194" y="889"/>
                </a:lnTo>
                <a:lnTo>
                  <a:pt x="197" y="887"/>
                </a:lnTo>
                <a:lnTo>
                  <a:pt x="201" y="886"/>
                </a:lnTo>
                <a:lnTo>
                  <a:pt x="197" y="887"/>
                </a:lnTo>
                <a:lnTo>
                  <a:pt x="194" y="889"/>
                </a:lnTo>
                <a:lnTo>
                  <a:pt x="195" y="896"/>
                </a:lnTo>
                <a:lnTo>
                  <a:pt x="195" y="904"/>
                </a:lnTo>
                <a:lnTo>
                  <a:pt x="199" y="901"/>
                </a:lnTo>
                <a:lnTo>
                  <a:pt x="202" y="897"/>
                </a:lnTo>
                <a:lnTo>
                  <a:pt x="204" y="894"/>
                </a:lnTo>
                <a:lnTo>
                  <a:pt x="207" y="890"/>
                </a:lnTo>
                <a:lnTo>
                  <a:pt x="210" y="889"/>
                </a:lnTo>
                <a:lnTo>
                  <a:pt x="216" y="889"/>
                </a:lnTo>
                <a:lnTo>
                  <a:pt x="220" y="888"/>
                </a:lnTo>
                <a:lnTo>
                  <a:pt x="224" y="887"/>
                </a:lnTo>
                <a:lnTo>
                  <a:pt x="228" y="883"/>
                </a:lnTo>
                <a:lnTo>
                  <a:pt x="230" y="878"/>
                </a:lnTo>
                <a:lnTo>
                  <a:pt x="231" y="878"/>
                </a:lnTo>
                <a:lnTo>
                  <a:pt x="232" y="878"/>
                </a:lnTo>
                <a:lnTo>
                  <a:pt x="232" y="879"/>
                </a:lnTo>
                <a:lnTo>
                  <a:pt x="234" y="879"/>
                </a:lnTo>
                <a:lnTo>
                  <a:pt x="235" y="879"/>
                </a:lnTo>
                <a:lnTo>
                  <a:pt x="236" y="876"/>
                </a:lnTo>
                <a:lnTo>
                  <a:pt x="245" y="876"/>
                </a:lnTo>
                <a:lnTo>
                  <a:pt x="255" y="876"/>
                </a:lnTo>
                <a:lnTo>
                  <a:pt x="259" y="883"/>
                </a:lnTo>
                <a:lnTo>
                  <a:pt x="264" y="889"/>
                </a:lnTo>
                <a:lnTo>
                  <a:pt x="256" y="892"/>
                </a:lnTo>
                <a:lnTo>
                  <a:pt x="250" y="895"/>
                </a:lnTo>
                <a:lnTo>
                  <a:pt x="243" y="899"/>
                </a:lnTo>
                <a:lnTo>
                  <a:pt x="236" y="903"/>
                </a:lnTo>
                <a:close/>
                <a:moveTo>
                  <a:pt x="266" y="759"/>
                </a:moveTo>
                <a:lnTo>
                  <a:pt x="269" y="764"/>
                </a:lnTo>
                <a:lnTo>
                  <a:pt x="270" y="770"/>
                </a:lnTo>
                <a:lnTo>
                  <a:pt x="269" y="764"/>
                </a:lnTo>
                <a:lnTo>
                  <a:pt x="266" y="759"/>
                </a:lnTo>
                <a:lnTo>
                  <a:pt x="265" y="755"/>
                </a:lnTo>
                <a:lnTo>
                  <a:pt x="264" y="750"/>
                </a:lnTo>
                <a:lnTo>
                  <a:pt x="265" y="755"/>
                </a:lnTo>
                <a:lnTo>
                  <a:pt x="266" y="759"/>
                </a:lnTo>
                <a:close/>
                <a:moveTo>
                  <a:pt x="278" y="777"/>
                </a:moveTo>
                <a:lnTo>
                  <a:pt x="277" y="778"/>
                </a:lnTo>
                <a:lnTo>
                  <a:pt x="276" y="780"/>
                </a:lnTo>
                <a:lnTo>
                  <a:pt x="277" y="778"/>
                </a:lnTo>
                <a:lnTo>
                  <a:pt x="278" y="777"/>
                </a:lnTo>
                <a:close/>
                <a:moveTo>
                  <a:pt x="299" y="805"/>
                </a:moveTo>
                <a:lnTo>
                  <a:pt x="299" y="805"/>
                </a:lnTo>
                <a:lnTo>
                  <a:pt x="299" y="804"/>
                </a:lnTo>
                <a:lnTo>
                  <a:pt x="299" y="805"/>
                </a:lnTo>
                <a:lnTo>
                  <a:pt x="298" y="806"/>
                </a:lnTo>
                <a:lnTo>
                  <a:pt x="297" y="808"/>
                </a:lnTo>
                <a:lnTo>
                  <a:pt x="296" y="809"/>
                </a:lnTo>
                <a:lnTo>
                  <a:pt x="293" y="809"/>
                </a:lnTo>
                <a:lnTo>
                  <a:pt x="296" y="809"/>
                </a:lnTo>
                <a:lnTo>
                  <a:pt x="297" y="808"/>
                </a:lnTo>
                <a:lnTo>
                  <a:pt x="298" y="806"/>
                </a:lnTo>
                <a:lnTo>
                  <a:pt x="299" y="805"/>
                </a:lnTo>
                <a:close/>
                <a:moveTo>
                  <a:pt x="325" y="822"/>
                </a:moveTo>
                <a:lnTo>
                  <a:pt x="324" y="822"/>
                </a:lnTo>
                <a:lnTo>
                  <a:pt x="322" y="824"/>
                </a:lnTo>
                <a:lnTo>
                  <a:pt x="322" y="825"/>
                </a:lnTo>
                <a:lnTo>
                  <a:pt x="322" y="825"/>
                </a:lnTo>
                <a:lnTo>
                  <a:pt x="322" y="824"/>
                </a:lnTo>
                <a:lnTo>
                  <a:pt x="324" y="822"/>
                </a:lnTo>
                <a:lnTo>
                  <a:pt x="325" y="822"/>
                </a:lnTo>
                <a:close/>
                <a:moveTo>
                  <a:pt x="324" y="764"/>
                </a:moveTo>
                <a:lnTo>
                  <a:pt x="321" y="766"/>
                </a:lnTo>
                <a:lnTo>
                  <a:pt x="320" y="768"/>
                </a:lnTo>
                <a:lnTo>
                  <a:pt x="321" y="766"/>
                </a:lnTo>
                <a:lnTo>
                  <a:pt x="324" y="764"/>
                </a:lnTo>
                <a:close/>
                <a:moveTo>
                  <a:pt x="118" y="920"/>
                </a:moveTo>
                <a:lnTo>
                  <a:pt x="120" y="918"/>
                </a:lnTo>
                <a:lnTo>
                  <a:pt x="121" y="917"/>
                </a:lnTo>
                <a:lnTo>
                  <a:pt x="122" y="917"/>
                </a:lnTo>
                <a:lnTo>
                  <a:pt x="125" y="918"/>
                </a:lnTo>
                <a:lnTo>
                  <a:pt x="122" y="917"/>
                </a:lnTo>
                <a:lnTo>
                  <a:pt x="121" y="917"/>
                </a:lnTo>
                <a:lnTo>
                  <a:pt x="120" y="918"/>
                </a:lnTo>
                <a:lnTo>
                  <a:pt x="118" y="920"/>
                </a:lnTo>
                <a:close/>
                <a:moveTo>
                  <a:pt x="55" y="843"/>
                </a:moveTo>
                <a:lnTo>
                  <a:pt x="48" y="844"/>
                </a:lnTo>
                <a:lnTo>
                  <a:pt x="39" y="844"/>
                </a:lnTo>
                <a:lnTo>
                  <a:pt x="48" y="844"/>
                </a:lnTo>
                <a:lnTo>
                  <a:pt x="55" y="843"/>
                </a:lnTo>
                <a:close/>
                <a:moveTo>
                  <a:pt x="25" y="854"/>
                </a:moveTo>
                <a:lnTo>
                  <a:pt x="23" y="857"/>
                </a:lnTo>
                <a:lnTo>
                  <a:pt x="22" y="859"/>
                </a:lnTo>
                <a:lnTo>
                  <a:pt x="21" y="860"/>
                </a:lnTo>
                <a:lnTo>
                  <a:pt x="20" y="860"/>
                </a:lnTo>
                <a:lnTo>
                  <a:pt x="21" y="860"/>
                </a:lnTo>
                <a:lnTo>
                  <a:pt x="22" y="859"/>
                </a:lnTo>
                <a:lnTo>
                  <a:pt x="23" y="857"/>
                </a:lnTo>
                <a:lnTo>
                  <a:pt x="25" y="854"/>
                </a:lnTo>
                <a:close/>
                <a:moveTo>
                  <a:pt x="152" y="719"/>
                </a:moveTo>
                <a:lnTo>
                  <a:pt x="165" y="720"/>
                </a:lnTo>
                <a:lnTo>
                  <a:pt x="177" y="721"/>
                </a:lnTo>
                <a:lnTo>
                  <a:pt x="165" y="720"/>
                </a:lnTo>
                <a:lnTo>
                  <a:pt x="152" y="719"/>
                </a:lnTo>
                <a:close/>
                <a:moveTo>
                  <a:pt x="964" y="691"/>
                </a:moveTo>
                <a:lnTo>
                  <a:pt x="964" y="689"/>
                </a:lnTo>
                <a:lnTo>
                  <a:pt x="964" y="687"/>
                </a:lnTo>
                <a:lnTo>
                  <a:pt x="964" y="689"/>
                </a:lnTo>
                <a:lnTo>
                  <a:pt x="964" y="691"/>
                </a:lnTo>
                <a:close/>
                <a:moveTo>
                  <a:pt x="924" y="546"/>
                </a:moveTo>
                <a:lnTo>
                  <a:pt x="921" y="552"/>
                </a:lnTo>
                <a:lnTo>
                  <a:pt x="920" y="558"/>
                </a:lnTo>
                <a:lnTo>
                  <a:pt x="921" y="565"/>
                </a:lnTo>
                <a:lnTo>
                  <a:pt x="921" y="572"/>
                </a:lnTo>
                <a:lnTo>
                  <a:pt x="921" y="579"/>
                </a:lnTo>
                <a:lnTo>
                  <a:pt x="920" y="588"/>
                </a:lnTo>
                <a:lnTo>
                  <a:pt x="914" y="581"/>
                </a:lnTo>
                <a:lnTo>
                  <a:pt x="909" y="574"/>
                </a:lnTo>
                <a:lnTo>
                  <a:pt x="908" y="571"/>
                </a:lnTo>
                <a:lnTo>
                  <a:pt x="907" y="567"/>
                </a:lnTo>
                <a:lnTo>
                  <a:pt x="906" y="564"/>
                </a:lnTo>
                <a:lnTo>
                  <a:pt x="906" y="559"/>
                </a:lnTo>
                <a:lnTo>
                  <a:pt x="905" y="550"/>
                </a:lnTo>
                <a:lnTo>
                  <a:pt x="905" y="539"/>
                </a:lnTo>
                <a:lnTo>
                  <a:pt x="906" y="537"/>
                </a:lnTo>
                <a:lnTo>
                  <a:pt x="907" y="535"/>
                </a:lnTo>
                <a:lnTo>
                  <a:pt x="908" y="535"/>
                </a:lnTo>
                <a:lnTo>
                  <a:pt x="911" y="535"/>
                </a:lnTo>
                <a:lnTo>
                  <a:pt x="915" y="538"/>
                </a:lnTo>
                <a:lnTo>
                  <a:pt x="920" y="540"/>
                </a:lnTo>
                <a:lnTo>
                  <a:pt x="922" y="540"/>
                </a:lnTo>
                <a:lnTo>
                  <a:pt x="925" y="542"/>
                </a:lnTo>
                <a:lnTo>
                  <a:pt x="925" y="543"/>
                </a:lnTo>
                <a:lnTo>
                  <a:pt x="924" y="546"/>
                </a:lnTo>
                <a:close/>
                <a:moveTo>
                  <a:pt x="852" y="421"/>
                </a:moveTo>
                <a:lnTo>
                  <a:pt x="862" y="416"/>
                </a:lnTo>
                <a:lnTo>
                  <a:pt x="871" y="410"/>
                </a:lnTo>
                <a:lnTo>
                  <a:pt x="862" y="416"/>
                </a:lnTo>
                <a:lnTo>
                  <a:pt x="852" y="421"/>
                </a:lnTo>
                <a:close/>
                <a:moveTo>
                  <a:pt x="852" y="412"/>
                </a:moveTo>
                <a:lnTo>
                  <a:pt x="856" y="406"/>
                </a:lnTo>
                <a:lnTo>
                  <a:pt x="859" y="403"/>
                </a:lnTo>
                <a:lnTo>
                  <a:pt x="865" y="399"/>
                </a:lnTo>
                <a:lnTo>
                  <a:pt x="870" y="396"/>
                </a:lnTo>
                <a:lnTo>
                  <a:pt x="865" y="399"/>
                </a:lnTo>
                <a:lnTo>
                  <a:pt x="859" y="403"/>
                </a:lnTo>
                <a:lnTo>
                  <a:pt x="856" y="406"/>
                </a:lnTo>
                <a:lnTo>
                  <a:pt x="852" y="412"/>
                </a:lnTo>
                <a:close/>
                <a:moveTo>
                  <a:pt x="840" y="423"/>
                </a:moveTo>
                <a:lnTo>
                  <a:pt x="842" y="419"/>
                </a:lnTo>
                <a:lnTo>
                  <a:pt x="843" y="417"/>
                </a:lnTo>
                <a:lnTo>
                  <a:pt x="842" y="419"/>
                </a:lnTo>
                <a:lnTo>
                  <a:pt x="840" y="423"/>
                </a:lnTo>
                <a:close/>
                <a:moveTo>
                  <a:pt x="837" y="428"/>
                </a:moveTo>
                <a:lnTo>
                  <a:pt x="837" y="428"/>
                </a:lnTo>
                <a:lnTo>
                  <a:pt x="837" y="428"/>
                </a:lnTo>
                <a:lnTo>
                  <a:pt x="837" y="428"/>
                </a:lnTo>
                <a:lnTo>
                  <a:pt x="838" y="428"/>
                </a:lnTo>
                <a:lnTo>
                  <a:pt x="840" y="428"/>
                </a:lnTo>
                <a:lnTo>
                  <a:pt x="838" y="428"/>
                </a:lnTo>
                <a:lnTo>
                  <a:pt x="837" y="428"/>
                </a:lnTo>
                <a:close/>
                <a:moveTo>
                  <a:pt x="746" y="484"/>
                </a:moveTo>
                <a:lnTo>
                  <a:pt x="745" y="488"/>
                </a:lnTo>
                <a:lnTo>
                  <a:pt x="743" y="491"/>
                </a:lnTo>
                <a:lnTo>
                  <a:pt x="745" y="488"/>
                </a:lnTo>
                <a:lnTo>
                  <a:pt x="746" y="484"/>
                </a:lnTo>
                <a:lnTo>
                  <a:pt x="747" y="483"/>
                </a:lnTo>
                <a:lnTo>
                  <a:pt x="748" y="482"/>
                </a:lnTo>
                <a:lnTo>
                  <a:pt x="747" y="483"/>
                </a:lnTo>
                <a:lnTo>
                  <a:pt x="746" y="484"/>
                </a:lnTo>
                <a:close/>
                <a:moveTo>
                  <a:pt x="514" y="626"/>
                </a:moveTo>
                <a:lnTo>
                  <a:pt x="519" y="626"/>
                </a:lnTo>
                <a:lnTo>
                  <a:pt x="522" y="624"/>
                </a:lnTo>
                <a:lnTo>
                  <a:pt x="525" y="624"/>
                </a:lnTo>
                <a:lnTo>
                  <a:pt x="527" y="622"/>
                </a:lnTo>
                <a:lnTo>
                  <a:pt x="528" y="621"/>
                </a:lnTo>
                <a:lnTo>
                  <a:pt x="529" y="617"/>
                </a:lnTo>
                <a:lnTo>
                  <a:pt x="529" y="615"/>
                </a:lnTo>
                <a:lnTo>
                  <a:pt x="528" y="612"/>
                </a:lnTo>
                <a:lnTo>
                  <a:pt x="539" y="606"/>
                </a:lnTo>
                <a:lnTo>
                  <a:pt x="549" y="600"/>
                </a:lnTo>
                <a:lnTo>
                  <a:pt x="560" y="594"/>
                </a:lnTo>
                <a:lnTo>
                  <a:pt x="570" y="588"/>
                </a:lnTo>
                <a:lnTo>
                  <a:pt x="560" y="594"/>
                </a:lnTo>
                <a:lnTo>
                  <a:pt x="549" y="600"/>
                </a:lnTo>
                <a:lnTo>
                  <a:pt x="539" y="606"/>
                </a:lnTo>
                <a:lnTo>
                  <a:pt x="528" y="612"/>
                </a:lnTo>
                <a:lnTo>
                  <a:pt x="529" y="615"/>
                </a:lnTo>
                <a:lnTo>
                  <a:pt x="529" y="617"/>
                </a:lnTo>
                <a:lnTo>
                  <a:pt x="528" y="621"/>
                </a:lnTo>
                <a:lnTo>
                  <a:pt x="527" y="622"/>
                </a:lnTo>
                <a:lnTo>
                  <a:pt x="525" y="624"/>
                </a:lnTo>
                <a:lnTo>
                  <a:pt x="522" y="624"/>
                </a:lnTo>
                <a:lnTo>
                  <a:pt x="519" y="626"/>
                </a:lnTo>
                <a:lnTo>
                  <a:pt x="514" y="626"/>
                </a:lnTo>
                <a:close/>
                <a:moveTo>
                  <a:pt x="510" y="624"/>
                </a:moveTo>
                <a:lnTo>
                  <a:pt x="510" y="624"/>
                </a:lnTo>
                <a:lnTo>
                  <a:pt x="511" y="624"/>
                </a:lnTo>
                <a:lnTo>
                  <a:pt x="510" y="624"/>
                </a:lnTo>
                <a:lnTo>
                  <a:pt x="510" y="624"/>
                </a:lnTo>
                <a:close/>
                <a:moveTo>
                  <a:pt x="490" y="633"/>
                </a:moveTo>
                <a:lnTo>
                  <a:pt x="489" y="631"/>
                </a:lnTo>
                <a:lnTo>
                  <a:pt x="489" y="631"/>
                </a:lnTo>
                <a:lnTo>
                  <a:pt x="489" y="631"/>
                </a:lnTo>
                <a:lnTo>
                  <a:pt x="490" y="633"/>
                </a:lnTo>
                <a:lnTo>
                  <a:pt x="490" y="633"/>
                </a:lnTo>
                <a:close/>
                <a:moveTo>
                  <a:pt x="479" y="633"/>
                </a:moveTo>
                <a:lnTo>
                  <a:pt x="479" y="633"/>
                </a:lnTo>
                <a:lnTo>
                  <a:pt x="479" y="633"/>
                </a:lnTo>
                <a:lnTo>
                  <a:pt x="479" y="633"/>
                </a:lnTo>
                <a:lnTo>
                  <a:pt x="479" y="633"/>
                </a:lnTo>
                <a:close/>
                <a:moveTo>
                  <a:pt x="460" y="645"/>
                </a:moveTo>
                <a:lnTo>
                  <a:pt x="462" y="641"/>
                </a:lnTo>
                <a:lnTo>
                  <a:pt x="464" y="637"/>
                </a:lnTo>
                <a:lnTo>
                  <a:pt x="467" y="634"/>
                </a:lnTo>
                <a:lnTo>
                  <a:pt x="471" y="631"/>
                </a:lnTo>
                <a:lnTo>
                  <a:pt x="467" y="634"/>
                </a:lnTo>
                <a:lnTo>
                  <a:pt x="464" y="637"/>
                </a:lnTo>
                <a:lnTo>
                  <a:pt x="462" y="641"/>
                </a:lnTo>
                <a:lnTo>
                  <a:pt x="460" y="645"/>
                </a:lnTo>
                <a:close/>
                <a:moveTo>
                  <a:pt x="1194" y="117"/>
                </a:moveTo>
                <a:lnTo>
                  <a:pt x="1194" y="117"/>
                </a:lnTo>
                <a:lnTo>
                  <a:pt x="1194" y="116"/>
                </a:lnTo>
                <a:lnTo>
                  <a:pt x="1192" y="116"/>
                </a:lnTo>
                <a:lnTo>
                  <a:pt x="1194" y="116"/>
                </a:lnTo>
                <a:lnTo>
                  <a:pt x="1194" y="117"/>
                </a:lnTo>
                <a:close/>
                <a:moveTo>
                  <a:pt x="989" y="655"/>
                </a:moveTo>
                <a:lnTo>
                  <a:pt x="989" y="655"/>
                </a:lnTo>
                <a:lnTo>
                  <a:pt x="983" y="649"/>
                </a:lnTo>
                <a:lnTo>
                  <a:pt x="975" y="644"/>
                </a:lnTo>
                <a:lnTo>
                  <a:pt x="983" y="649"/>
                </a:lnTo>
                <a:lnTo>
                  <a:pt x="989" y="655"/>
                </a:lnTo>
                <a:close/>
                <a:moveTo>
                  <a:pt x="1021" y="694"/>
                </a:moveTo>
                <a:lnTo>
                  <a:pt x="1021" y="696"/>
                </a:lnTo>
                <a:lnTo>
                  <a:pt x="1021" y="697"/>
                </a:lnTo>
                <a:lnTo>
                  <a:pt x="1021" y="698"/>
                </a:lnTo>
                <a:lnTo>
                  <a:pt x="1021" y="699"/>
                </a:lnTo>
                <a:lnTo>
                  <a:pt x="1021" y="698"/>
                </a:lnTo>
                <a:lnTo>
                  <a:pt x="1021" y="697"/>
                </a:lnTo>
                <a:lnTo>
                  <a:pt x="1021" y="696"/>
                </a:lnTo>
                <a:lnTo>
                  <a:pt x="1021" y="694"/>
                </a:lnTo>
                <a:close/>
                <a:moveTo>
                  <a:pt x="1033" y="713"/>
                </a:moveTo>
                <a:lnTo>
                  <a:pt x="1030" y="711"/>
                </a:lnTo>
                <a:lnTo>
                  <a:pt x="1026" y="710"/>
                </a:lnTo>
                <a:lnTo>
                  <a:pt x="1030" y="711"/>
                </a:lnTo>
                <a:lnTo>
                  <a:pt x="1033" y="713"/>
                </a:lnTo>
                <a:close/>
                <a:moveTo>
                  <a:pt x="1031" y="701"/>
                </a:moveTo>
                <a:lnTo>
                  <a:pt x="1030" y="701"/>
                </a:lnTo>
                <a:lnTo>
                  <a:pt x="1029" y="701"/>
                </a:lnTo>
                <a:lnTo>
                  <a:pt x="1029" y="701"/>
                </a:lnTo>
                <a:lnTo>
                  <a:pt x="1030" y="701"/>
                </a:lnTo>
                <a:lnTo>
                  <a:pt x="1031" y="701"/>
                </a:lnTo>
                <a:close/>
                <a:moveTo>
                  <a:pt x="1536" y="1214"/>
                </a:moveTo>
                <a:lnTo>
                  <a:pt x="1536" y="1208"/>
                </a:lnTo>
                <a:lnTo>
                  <a:pt x="1536" y="1202"/>
                </a:lnTo>
                <a:lnTo>
                  <a:pt x="1536" y="1196"/>
                </a:lnTo>
                <a:lnTo>
                  <a:pt x="1535" y="1190"/>
                </a:lnTo>
                <a:lnTo>
                  <a:pt x="1530" y="1181"/>
                </a:lnTo>
                <a:lnTo>
                  <a:pt x="1525" y="1171"/>
                </a:lnTo>
                <a:lnTo>
                  <a:pt x="1525" y="1169"/>
                </a:lnTo>
                <a:lnTo>
                  <a:pt x="1525" y="1167"/>
                </a:lnTo>
                <a:lnTo>
                  <a:pt x="1525" y="1166"/>
                </a:lnTo>
                <a:lnTo>
                  <a:pt x="1526" y="1165"/>
                </a:lnTo>
                <a:lnTo>
                  <a:pt x="1526" y="1158"/>
                </a:lnTo>
                <a:lnTo>
                  <a:pt x="1527" y="1152"/>
                </a:lnTo>
                <a:lnTo>
                  <a:pt x="1527" y="1147"/>
                </a:lnTo>
                <a:lnTo>
                  <a:pt x="1528" y="1143"/>
                </a:lnTo>
                <a:lnTo>
                  <a:pt x="1530" y="1136"/>
                </a:lnTo>
                <a:lnTo>
                  <a:pt x="1532" y="1129"/>
                </a:lnTo>
                <a:lnTo>
                  <a:pt x="1532" y="1120"/>
                </a:lnTo>
                <a:lnTo>
                  <a:pt x="1533" y="1112"/>
                </a:lnTo>
                <a:lnTo>
                  <a:pt x="1534" y="1098"/>
                </a:lnTo>
                <a:lnTo>
                  <a:pt x="1534" y="1083"/>
                </a:lnTo>
                <a:lnTo>
                  <a:pt x="1533" y="1068"/>
                </a:lnTo>
                <a:lnTo>
                  <a:pt x="1529" y="1053"/>
                </a:lnTo>
                <a:lnTo>
                  <a:pt x="1526" y="1039"/>
                </a:lnTo>
                <a:lnTo>
                  <a:pt x="1521" y="1026"/>
                </a:lnTo>
                <a:lnTo>
                  <a:pt x="1515" y="1013"/>
                </a:lnTo>
                <a:lnTo>
                  <a:pt x="1509" y="1000"/>
                </a:lnTo>
                <a:lnTo>
                  <a:pt x="1501" y="988"/>
                </a:lnTo>
                <a:lnTo>
                  <a:pt x="1493" y="977"/>
                </a:lnTo>
                <a:lnTo>
                  <a:pt x="1484" y="966"/>
                </a:lnTo>
                <a:lnTo>
                  <a:pt x="1473" y="956"/>
                </a:lnTo>
                <a:lnTo>
                  <a:pt x="1471" y="953"/>
                </a:lnTo>
                <a:lnTo>
                  <a:pt x="1466" y="952"/>
                </a:lnTo>
                <a:lnTo>
                  <a:pt x="1465" y="949"/>
                </a:lnTo>
                <a:lnTo>
                  <a:pt x="1463" y="946"/>
                </a:lnTo>
                <a:lnTo>
                  <a:pt x="1459" y="944"/>
                </a:lnTo>
                <a:lnTo>
                  <a:pt x="1457" y="943"/>
                </a:lnTo>
                <a:lnTo>
                  <a:pt x="1457" y="945"/>
                </a:lnTo>
                <a:lnTo>
                  <a:pt x="1457" y="946"/>
                </a:lnTo>
                <a:lnTo>
                  <a:pt x="1457" y="945"/>
                </a:lnTo>
                <a:lnTo>
                  <a:pt x="1457" y="943"/>
                </a:lnTo>
                <a:lnTo>
                  <a:pt x="1440" y="925"/>
                </a:lnTo>
                <a:lnTo>
                  <a:pt x="1423" y="910"/>
                </a:lnTo>
                <a:lnTo>
                  <a:pt x="1417" y="902"/>
                </a:lnTo>
                <a:lnTo>
                  <a:pt x="1412" y="895"/>
                </a:lnTo>
                <a:lnTo>
                  <a:pt x="1411" y="892"/>
                </a:lnTo>
                <a:lnTo>
                  <a:pt x="1410" y="888"/>
                </a:lnTo>
                <a:lnTo>
                  <a:pt x="1409" y="886"/>
                </a:lnTo>
                <a:lnTo>
                  <a:pt x="1406" y="883"/>
                </a:lnTo>
                <a:lnTo>
                  <a:pt x="1406" y="888"/>
                </a:lnTo>
                <a:lnTo>
                  <a:pt x="1406" y="892"/>
                </a:lnTo>
                <a:lnTo>
                  <a:pt x="1406" y="894"/>
                </a:lnTo>
                <a:lnTo>
                  <a:pt x="1405" y="896"/>
                </a:lnTo>
                <a:lnTo>
                  <a:pt x="1403" y="897"/>
                </a:lnTo>
                <a:lnTo>
                  <a:pt x="1401" y="899"/>
                </a:lnTo>
                <a:lnTo>
                  <a:pt x="1396" y="899"/>
                </a:lnTo>
                <a:lnTo>
                  <a:pt x="1391" y="899"/>
                </a:lnTo>
                <a:lnTo>
                  <a:pt x="1384" y="899"/>
                </a:lnTo>
                <a:lnTo>
                  <a:pt x="1376" y="899"/>
                </a:lnTo>
                <a:lnTo>
                  <a:pt x="1373" y="899"/>
                </a:lnTo>
                <a:lnTo>
                  <a:pt x="1371" y="900"/>
                </a:lnTo>
                <a:lnTo>
                  <a:pt x="1370" y="902"/>
                </a:lnTo>
                <a:lnTo>
                  <a:pt x="1371" y="904"/>
                </a:lnTo>
                <a:lnTo>
                  <a:pt x="1371" y="910"/>
                </a:lnTo>
                <a:lnTo>
                  <a:pt x="1373" y="916"/>
                </a:lnTo>
                <a:lnTo>
                  <a:pt x="1371" y="922"/>
                </a:lnTo>
                <a:lnTo>
                  <a:pt x="1369" y="928"/>
                </a:lnTo>
                <a:lnTo>
                  <a:pt x="1369" y="928"/>
                </a:lnTo>
                <a:lnTo>
                  <a:pt x="1368" y="918"/>
                </a:lnTo>
                <a:lnTo>
                  <a:pt x="1368" y="910"/>
                </a:lnTo>
                <a:lnTo>
                  <a:pt x="1367" y="907"/>
                </a:lnTo>
                <a:lnTo>
                  <a:pt x="1367" y="903"/>
                </a:lnTo>
                <a:lnTo>
                  <a:pt x="1366" y="901"/>
                </a:lnTo>
                <a:lnTo>
                  <a:pt x="1362" y="899"/>
                </a:lnTo>
                <a:lnTo>
                  <a:pt x="1349" y="899"/>
                </a:lnTo>
                <a:lnTo>
                  <a:pt x="1335" y="899"/>
                </a:lnTo>
                <a:lnTo>
                  <a:pt x="1334" y="899"/>
                </a:lnTo>
                <a:lnTo>
                  <a:pt x="1332" y="899"/>
                </a:lnTo>
                <a:lnTo>
                  <a:pt x="1328" y="895"/>
                </a:lnTo>
                <a:lnTo>
                  <a:pt x="1323" y="895"/>
                </a:lnTo>
                <a:lnTo>
                  <a:pt x="1320" y="895"/>
                </a:lnTo>
                <a:lnTo>
                  <a:pt x="1315" y="897"/>
                </a:lnTo>
                <a:lnTo>
                  <a:pt x="1315" y="897"/>
                </a:lnTo>
                <a:lnTo>
                  <a:pt x="1314" y="899"/>
                </a:lnTo>
                <a:lnTo>
                  <a:pt x="1305" y="897"/>
                </a:lnTo>
                <a:lnTo>
                  <a:pt x="1294" y="899"/>
                </a:lnTo>
                <a:lnTo>
                  <a:pt x="1285" y="900"/>
                </a:lnTo>
                <a:lnTo>
                  <a:pt x="1274" y="901"/>
                </a:lnTo>
                <a:lnTo>
                  <a:pt x="1270" y="901"/>
                </a:lnTo>
                <a:lnTo>
                  <a:pt x="1266" y="900"/>
                </a:lnTo>
                <a:lnTo>
                  <a:pt x="1265" y="899"/>
                </a:lnTo>
                <a:lnTo>
                  <a:pt x="1264" y="897"/>
                </a:lnTo>
                <a:lnTo>
                  <a:pt x="1263" y="895"/>
                </a:lnTo>
                <a:lnTo>
                  <a:pt x="1263" y="892"/>
                </a:lnTo>
                <a:lnTo>
                  <a:pt x="1263" y="889"/>
                </a:lnTo>
                <a:lnTo>
                  <a:pt x="1260" y="888"/>
                </a:lnTo>
                <a:lnTo>
                  <a:pt x="1258" y="887"/>
                </a:lnTo>
                <a:lnTo>
                  <a:pt x="1256" y="888"/>
                </a:lnTo>
                <a:lnTo>
                  <a:pt x="1250" y="890"/>
                </a:lnTo>
                <a:lnTo>
                  <a:pt x="1244" y="894"/>
                </a:lnTo>
                <a:lnTo>
                  <a:pt x="1239" y="897"/>
                </a:lnTo>
                <a:lnTo>
                  <a:pt x="1235" y="903"/>
                </a:lnTo>
                <a:lnTo>
                  <a:pt x="1226" y="909"/>
                </a:lnTo>
                <a:lnTo>
                  <a:pt x="1218" y="916"/>
                </a:lnTo>
                <a:lnTo>
                  <a:pt x="1209" y="922"/>
                </a:lnTo>
                <a:lnTo>
                  <a:pt x="1199" y="925"/>
                </a:lnTo>
                <a:lnTo>
                  <a:pt x="1189" y="934"/>
                </a:lnTo>
                <a:lnTo>
                  <a:pt x="1177" y="941"/>
                </a:lnTo>
                <a:lnTo>
                  <a:pt x="1176" y="939"/>
                </a:lnTo>
                <a:lnTo>
                  <a:pt x="1175" y="938"/>
                </a:lnTo>
                <a:lnTo>
                  <a:pt x="1182" y="930"/>
                </a:lnTo>
                <a:lnTo>
                  <a:pt x="1189" y="921"/>
                </a:lnTo>
                <a:lnTo>
                  <a:pt x="1194" y="915"/>
                </a:lnTo>
                <a:lnTo>
                  <a:pt x="1198" y="910"/>
                </a:lnTo>
                <a:lnTo>
                  <a:pt x="1201" y="909"/>
                </a:lnTo>
                <a:lnTo>
                  <a:pt x="1202" y="908"/>
                </a:lnTo>
                <a:lnTo>
                  <a:pt x="1203" y="907"/>
                </a:lnTo>
                <a:lnTo>
                  <a:pt x="1202" y="904"/>
                </a:lnTo>
                <a:lnTo>
                  <a:pt x="1199" y="902"/>
                </a:lnTo>
                <a:lnTo>
                  <a:pt x="1197" y="902"/>
                </a:lnTo>
                <a:lnTo>
                  <a:pt x="1195" y="902"/>
                </a:lnTo>
                <a:lnTo>
                  <a:pt x="1194" y="903"/>
                </a:lnTo>
                <a:lnTo>
                  <a:pt x="1187" y="910"/>
                </a:lnTo>
                <a:lnTo>
                  <a:pt x="1180" y="916"/>
                </a:lnTo>
                <a:lnTo>
                  <a:pt x="1182" y="910"/>
                </a:lnTo>
                <a:lnTo>
                  <a:pt x="1183" y="904"/>
                </a:lnTo>
                <a:lnTo>
                  <a:pt x="1166" y="911"/>
                </a:lnTo>
                <a:lnTo>
                  <a:pt x="1148" y="918"/>
                </a:lnTo>
                <a:lnTo>
                  <a:pt x="1130" y="927"/>
                </a:lnTo>
                <a:lnTo>
                  <a:pt x="1113" y="935"/>
                </a:lnTo>
                <a:lnTo>
                  <a:pt x="1078" y="951"/>
                </a:lnTo>
                <a:lnTo>
                  <a:pt x="1044" y="970"/>
                </a:lnTo>
                <a:lnTo>
                  <a:pt x="1040" y="971"/>
                </a:lnTo>
                <a:lnTo>
                  <a:pt x="1037" y="973"/>
                </a:lnTo>
                <a:lnTo>
                  <a:pt x="1021" y="980"/>
                </a:lnTo>
                <a:lnTo>
                  <a:pt x="1004" y="987"/>
                </a:lnTo>
                <a:lnTo>
                  <a:pt x="988" y="995"/>
                </a:lnTo>
                <a:lnTo>
                  <a:pt x="971" y="1004"/>
                </a:lnTo>
                <a:lnTo>
                  <a:pt x="969" y="1004"/>
                </a:lnTo>
                <a:lnTo>
                  <a:pt x="967" y="1004"/>
                </a:lnTo>
                <a:lnTo>
                  <a:pt x="964" y="1009"/>
                </a:lnTo>
                <a:lnTo>
                  <a:pt x="963" y="1016"/>
                </a:lnTo>
                <a:lnTo>
                  <a:pt x="964" y="1009"/>
                </a:lnTo>
                <a:lnTo>
                  <a:pt x="967" y="1004"/>
                </a:lnTo>
                <a:lnTo>
                  <a:pt x="960" y="991"/>
                </a:lnTo>
                <a:lnTo>
                  <a:pt x="954" y="979"/>
                </a:lnTo>
                <a:lnTo>
                  <a:pt x="950" y="970"/>
                </a:lnTo>
                <a:lnTo>
                  <a:pt x="947" y="959"/>
                </a:lnTo>
                <a:lnTo>
                  <a:pt x="942" y="949"/>
                </a:lnTo>
                <a:lnTo>
                  <a:pt x="940" y="938"/>
                </a:lnTo>
                <a:lnTo>
                  <a:pt x="940" y="936"/>
                </a:lnTo>
                <a:lnTo>
                  <a:pt x="939" y="934"/>
                </a:lnTo>
                <a:lnTo>
                  <a:pt x="934" y="916"/>
                </a:lnTo>
                <a:lnTo>
                  <a:pt x="929" y="900"/>
                </a:lnTo>
                <a:lnTo>
                  <a:pt x="928" y="892"/>
                </a:lnTo>
                <a:lnTo>
                  <a:pt x="926" y="882"/>
                </a:lnTo>
                <a:lnTo>
                  <a:pt x="925" y="873"/>
                </a:lnTo>
                <a:lnTo>
                  <a:pt x="922" y="865"/>
                </a:lnTo>
                <a:lnTo>
                  <a:pt x="921" y="855"/>
                </a:lnTo>
                <a:lnTo>
                  <a:pt x="920" y="847"/>
                </a:lnTo>
                <a:lnTo>
                  <a:pt x="920" y="841"/>
                </a:lnTo>
                <a:lnTo>
                  <a:pt x="918" y="838"/>
                </a:lnTo>
                <a:lnTo>
                  <a:pt x="918" y="830"/>
                </a:lnTo>
                <a:lnTo>
                  <a:pt x="918" y="823"/>
                </a:lnTo>
                <a:lnTo>
                  <a:pt x="918" y="817"/>
                </a:lnTo>
                <a:lnTo>
                  <a:pt x="918" y="810"/>
                </a:lnTo>
                <a:lnTo>
                  <a:pt x="919" y="806"/>
                </a:lnTo>
                <a:lnTo>
                  <a:pt x="918" y="802"/>
                </a:lnTo>
                <a:lnTo>
                  <a:pt x="918" y="801"/>
                </a:lnTo>
                <a:lnTo>
                  <a:pt x="918" y="798"/>
                </a:lnTo>
                <a:lnTo>
                  <a:pt x="920" y="790"/>
                </a:lnTo>
                <a:lnTo>
                  <a:pt x="920" y="782"/>
                </a:lnTo>
                <a:lnTo>
                  <a:pt x="924" y="768"/>
                </a:lnTo>
                <a:lnTo>
                  <a:pt x="926" y="755"/>
                </a:lnTo>
                <a:lnTo>
                  <a:pt x="928" y="749"/>
                </a:lnTo>
                <a:lnTo>
                  <a:pt x="931" y="743"/>
                </a:lnTo>
                <a:lnTo>
                  <a:pt x="934" y="738"/>
                </a:lnTo>
                <a:lnTo>
                  <a:pt x="938" y="732"/>
                </a:lnTo>
                <a:lnTo>
                  <a:pt x="943" y="726"/>
                </a:lnTo>
                <a:lnTo>
                  <a:pt x="950" y="720"/>
                </a:lnTo>
                <a:lnTo>
                  <a:pt x="957" y="714"/>
                </a:lnTo>
                <a:lnTo>
                  <a:pt x="964" y="710"/>
                </a:lnTo>
                <a:lnTo>
                  <a:pt x="966" y="712"/>
                </a:lnTo>
                <a:lnTo>
                  <a:pt x="964" y="715"/>
                </a:lnTo>
                <a:lnTo>
                  <a:pt x="960" y="724"/>
                </a:lnTo>
                <a:lnTo>
                  <a:pt x="956" y="732"/>
                </a:lnTo>
                <a:lnTo>
                  <a:pt x="954" y="740"/>
                </a:lnTo>
                <a:lnTo>
                  <a:pt x="952" y="749"/>
                </a:lnTo>
                <a:lnTo>
                  <a:pt x="950" y="755"/>
                </a:lnTo>
                <a:lnTo>
                  <a:pt x="949" y="761"/>
                </a:lnTo>
                <a:lnTo>
                  <a:pt x="949" y="767"/>
                </a:lnTo>
                <a:lnTo>
                  <a:pt x="950" y="771"/>
                </a:lnTo>
                <a:lnTo>
                  <a:pt x="953" y="782"/>
                </a:lnTo>
                <a:lnTo>
                  <a:pt x="959" y="792"/>
                </a:lnTo>
                <a:lnTo>
                  <a:pt x="967" y="808"/>
                </a:lnTo>
                <a:lnTo>
                  <a:pt x="977" y="823"/>
                </a:lnTo>
                <a:lnTo>
                  <a:pt x="987" y="838"/>
                </a:lnTo>
                <a:lnTo>
                  <a:pt x="996" y="854"/>
                </a:lnTo>
                <a:lnTo>
                  <a:pt x="1001" y="860"/>
                </a:lnTo>
                <a:lnTo>
                  <a:pt x="1004" y="867"/>
                </a:lnTo>
                <a:lnTo>
                  <a:pt x="1010" y="872"/>
                </a:lnTo>
                <a:lnTo>
                  <a:pt x="1016" y="876"/>
                </a:lnTo>
                <a:lnTo>
                  <a:pt x="1026" y="881"/>
                </a:lnTo>
                <a:lnTo>
                  <a:pt x="1036" y="885"/>
                </a:lnTo>
                <a:lnTo>
                  <a:pt x="1046" y="888"/>
                </a:lnTo>
                <a:lnTo>
                  <a:pt x="1056" y="890"/>
                </a:lnTo>
                <a:lnTo>
                  <a:pt x="1066" y="892"/>
                </a:lnTo>
                <a:lnTo>
                  <a:pt x="1077" y="893"/>
                </a:lnTo>
                <a:lnTo>
                  <a:pt x="1087" y="893"/>
                </a:lnTo>
                <a:lnTo>
                  <a:pt x="1098" y="893"/>
                </a:lnTo>
                <a:lnTo>
                  <a:pt x="1102" y="894"/>
                </a:lnTo>
                <a:lnTo>
                  <a:pt x="1107" y="894"/>
                </a:lnTo>
                <a:lnTo>
                  <a:pt x="1112" y="892"/>
                </a:lnTo>
                <a:lnTo>
                  <a:pt x="1115" y="890"/>
                </a:lnTo>
                <a:lnTo>
                  <a:pt x="1122" y="885"/>
                </a:lnTo>
                <a:lnTo>
                  <a:pt x="1129" y="880"/>
                </a:lnTo>
                <a:lnTo>
                  <a:pt x="1135" y="875"/>
                </a:lnTo>
                <a:lnTo>
                  <a:pt x="1139" y="871"/>
                </a:lnTo>
                <a:lnTo>
                  <a:pt x="1141" y="865"/>
                </a:lnTo>
                <a:lnTo>
                  <a:pt x="1142" y="860"/>
                </a:lnTo>
                <a:lnTo>
                  <a:pt x="1148" y="847"/>
                </a:lnTo>
                <a:lnTo>
                  <a:pt x="1154" y="837"/>
                </a:lnTo>
                <a:lnTo>
                  <a:pt x="1156" y="833"/>
                </a:lnTo>
                <a:lnTo>
                  <a:pt x="1159" y="830"/>
                </a:lnTo>
                <a:lnTo>
                  <a:pt x="1159" y="829"/>
                </a:lnTo>
                <a:lnTo>
                  <a:pt x="1159" y="827"/>
                </a:lnTo>
                <a:lnTo>
                  <a:pt x="1156" y="825"/>
                </a:lnTo>
                <a:lnTo>
                  <a:pt x="1154" y="824"/>
                </a:lnTo>
                <a:lnTo>
                  <a:pt x="1153" y="823"/>
                </a:lnTo>
                <a:lnTo>
                  <a:pt x="1152" y="822"/>
                </a:lnTo>
                <a:lnTo>
                  <a:pt x="1150" y="820"/>
                </a:lnTo>
                <a:lnTo>
                  <a:pt x="1150" y="818"/>
                </a:lnTo>
                <a:lnTo>
                  <a:pt x="1155" y="822"/>
                </a:lnTo>
                <a:lnTo>
                  <a:pt x="1160" y="824"/>
                </a:lnTo>
                <a:lnTo>
                  <a:pt x="1161" y="818"/>
                </a:lnTo>
                <a:lnTo>
                  <a:pt x="1161" y="816"/>
                </a:lnTo>
                <a:lnTo>
                  <a:pt x="1157" y="813"/>
                </a:lnTo>
                <a:lnTo>
                  <a:pt x="1153" y="813"/>
                </a:lnTo>
                <a:lnTo>
                  <a:pt x="1149" y="813"/>
                </a:lnTo>
                <a:lnTo>
                  <a:pt x="1147" y="813"/>
                </a:lnTo>
                <a:lnTo>
                  <a:pt x="1146" y="813"/>
                </a:lnTo>
                <a:lnTo>
                  <a:pt x="1145" y="812"/>
                </a:lnTo>
                <a:lnTo>
                  <a:pt x="1143" y="811"/>
                </a:lnTo>
                <a:lnTo>
                  <a:pt x="1143" y="809"/>
                </a:lnTo>
                <a:lnTo>
                  <a:pt x="1143" y="803"/>
                </a:lnTo>
                <a:lnTo>
                  <a:pt x="1143" y="798"/>
                </a:lnTo>
                <a:lnTo>
                  <a:pt x="1143" y="796"/>
                </a:lnTo>
                <a:lnTo>
                  <a:pt x="1145" y="795"/>
                </a:lnTo>
                <a:lnTo>
                  <a:pt x="1147" y="792"/>
                </a:lnTo>
                <a:lnTo>
                  <a:pt x="1149" y="792"/>
                </a:lnTo>
                <a:lnTo>
                  <a:pt x="1154" y="790"/>
                </a:lnTo>
                <a:lnTo>
                  <a:pt x="1159" y="787"/>
                </a:lnTo>
                <a:lnTo>
                  <a:pt x="1161" y="787"/>
                </a:lnTo>
                <a:lnTo>
                  <a:pt x="1163" y="785"/>
                </a:lnTo>
                <a:lnTo>
                  <a:pt x="1167" y="785"/>
                </a:lnTo>
                <a:lnTo>
                  <a:pt x="1169" y="787"/>
                </a:lnTo>
                <a:lnTo>
                  <a:pt x="1171" y="782"/>
                </a:lnTo>
                <a:lnTo>
                  <a:pt x="1175" y="777"/>
                </a:lnTo>
                <a:lnTo>
                  <a:pt x="1173" y="776"/>
                </a:lnTo>
                <a:lnTo>
                  <a:pt x="1171" y="774"/>
                </a:lnTo>
                <a:lnTo>
                  <a:pt x="1171" y="771"/>
                </a:lnTo>
                <a:lnTo>
                  <a:pt x="1171" y="769"/>
                </a:lnTo>
                <a:lnTo>
                  <a:pt x="1171" y="767"/>
                </a:lnTo>
                <a:lnTo>
                  <a:pt x="1171" y="764"/>
                </a:lnTo>
                <a:lnTo>
                  <a:pt x="1169" y="763"/>
                </a:lnTo>
                <a:lnTo>
                  <a:pt x="1166" y="762"/>
                </a:lnTo>
                <a:lnTo>
                  <a:pt x="1166" y="762"/>
                </a:lnTo>
                <a:lnTo>
                  <a:pt x="1162" y="759"/>
                </a:lnTo>
                <a:lnTo>
                  <a:pt x="1157" y="755"/>
                </a:lnTo>
                <a:lnTo>
                  <a:pt x="1153" y="753"/>
                </a:lnTo>
                <a:lnTo>
                  <a:pt x="1148" y="752"/>
                </a:lnTo>
                <a:lnTo>
                  <a:pt x="1143" y="750"/>
                </a:lnTo>
                <a:lnTo>
                  <a:pt x="1140" y="747"/>
                </a:lnTo>
                <a:lnTo>
                  <a:pt x="1138" y="743"/>
                </a:lnTo>
                <a:lnTo>
                  <a:pt x="1136" y="740"/>
                </a:lnTo>
                <a:lnTo>
                  <a:pt x="1134" y="735"/>
                </a:lnTo>
                <a:lnTo>
                  <a:pt x="1132" y="732"/>
                </a:lnTo>
                <a:lnTo>
                  <a:pt x="1128" y="731"/>
                </a:lnTo>
                <a:lnTo>
                  <a:pt x="1125" y="729"/>
                </a:lnTo>
                <a:lnTo>
                  <a:pt x="1121" y="728"/>
                </a:lnTo>
                <a:lnTo>
                  <a:pt x="1119" y="728"/>
                </a:lnTo>
                <a:lnTo>
                  <a:pt x="1118" y="729"/>
                </a:lnTo>
                <a:lnTo>
                  <a:pt x="1118" y="731"/>
                </a:lnTo>
                <a:lnTo>
                  <a:pt x="1118" y="733"/>
                </a:lnTo>
                <a:lnTo>
                  <a:pt x="1119" y="734"/>
                </a:lnTo>
                <a:lnTo>
                  <a:pt x="1120" y="736"/>
                </a:lnTo>
                <a:lnTo>
                  <a:pt x="1119" y="739"/>
                </a:lnTo>
                <a:lnTo>
                  <a:pt x="1118" y="739"/>
                </a:lnTo>
                <a:lnTo>
                  <a:pt x="1115" y="739"/>
                </a:lnTo>
                <a:lnTo>
                  <a:pt x="1108" y="734"/>
                </a:lnTo>
                <a:lnTo>
                  <a:pt x="1104" y="728"/>
                </a:lnTo>
                <a:lnTo>
                  <a:pt x="1102" y="725"/>
                </a:lnTo>
                <a:lnTo>
                  <a:pt x="1099" y="722"/>
                </a:lnTo>
                <a:lnTo>
                  <a:pt x="1097" y="722"/>
                </a:lnTo>
                <a:lnTo>
                  <a:pt x="1093" y="722"/>
                </a:lnTo>
                <a:lnTo>
                  <a:pt x="1088" y="724"/>
                </a:lnTo>
                <a:lnTo>
                  <a:pt x="1086" y="722"/>
                </a:lnTo>
                <a:lnTo>
                  <a:pt x="1084" y="720"/>
                </a:lnTo>
                <a:lnTo>
                  <a:pt x="1083" y="717"/>
                </a:lnTo>
                <a:lnTo>
                  <a:pt x="1083" y="714"/>
                </a:lnTo>
                <a:lnTo>
                  <a:pt x="1083" y="712"/>
                </a:lnTo>
                <a:lnTo>
                  <a:pt x="1081" y="710"/>
                </a:lnTo>
                <a:lnTo>
                  <a:pt x="1079" y="708"/>
                </a:lnTo>
                <a:lnTo>
                  <a:pt x="1077" y="712"/>
                </a:lnTo>
                <a:lnTo>
                  <a:pt x="1074" y="715"/>
                </a:lnTo>
                <a:lnTo>
                  <a:pt x="1072" y="712"/>
                </a:lnTo>
                <a:lnTo>
                  <a:pt x="1069" y="708"/>
                </a:lnTo>
                <a:lnTo>
                  <a:pt x="1064" y="706"/>
                </a:lnTo>
                <a:lnTo>
                  <a:pt x="1059" y="705"/>
                </a:lnTo>
                <a:lnTo>
                  <a:pt x="1059" y="703"/>
                </a:lnTo>
                <a:lnTo>
                  <a:pt x="1058" y="700"/>
                </a:lnTo>
                <a:lnTo>
                  <a:pt x="1057" y="699"/>
                </a:lnTo>
                <a:lnTo>
                  <a:pt x="1056" y="699"/>
                </a:lnTo>
                <a:lnTo>
                  <a:pt x="1052" y="699"/>
                </a:lnTo>
                <a:lnTo>
                  <a:pt x="1049" y="700"/>
                </a:lnTo>
                <a:lnTo>
                  <a:pt x="1040" y="698"/>
                </a:lnTo>
                <a:lnTo>
                  <a:pt x="1031" y="696"/>
                </a:lnTo>
                <a:lnTo>
                  <a:pt x="1031" y="692"/>
                </a:lnTo>
                <a:lnTo>
                  <a:pt x="1032" y="689"/>
                </a:lnTo>
                <a:lnTo>
                  <a:pt x="1036" y="687"/>
                </a:lnTo>
                <a:lnTo>
                  <a:pt x="1039" y="686"/>
                </a:lnTo>
                <a:lnTo>
                  <a:pt x="1042" y="686"/>
                </a:lnTo>
                <a:lnTo>
                  <a:pt x="1043" y="685"/>
                </a:lnTo>
                <a:lnTo>
                  <a:pt x="1044" y="683"/>
                </a:lnTo>
                <a:lnTo>
                  <a:pt x="1044" y="680"/>
                </a:lnTo>
                <a:lnTo>
                  <a:pt x="1044" y="678"/>
                </a:lnTo>
                <a:lnTo>
                  <a:pt x="1042" y="677"/>
                </a:lnTo>
                <a:lnTo>
                  <a:pt x="1039" y="677"/>
                </a:lnTo>
                <a:lnTo>
                  <a:pt x="1038" y="677"/>
                </a:lnTo>
                <a:lnTo>
                  <a:pt x="1035" y="678"/>
                </a:lnTo>
                <a:lnTo>
                  <a:pt x="1031" y="678"/>
                </a:lnTo>
                <a:lnTo>
                  <a:pt x="1029" y="679"/>
                </a:lnTo>
                <a:lnTo>
                  <a:pt x="1025" y="682"/>
                </a:lnTo>
                <a:lnTo>
                  <a:pt x="1019" y="678"/>
                </a:lnTo>
                <a:lnTo>
                  <a:pt x="1014" y="673"/>
                </a:lnTo>
                <a:lnTo>
                  <a:pt x="1010" y="668"/>
                </a:lnTo>
                <a:lnTo>
                  <a:pt x="1007" y="662"/>
                </a:lnTo>
                <a:lnTo>
                  <a:pt x="1010" y="662"/>
                </a:lnTo>
                <a:lnTo>
                  <a:pt x="1015" y="663"/>
                </a:lnTo>
                <a:lnTo>
                  <a:pt x="1023" y="666"/>
                </a:lnTo>
                <a:lnTo>
                  <a:pt x="1032" y="669"/>
                </a:lnTo>
                <a:lnTo>
                  <a:pt x="1040" y="671"/>
                </a:lnTo>
                <a:lnTo>
                  <a:pt x="1050" y="672"/>
                </a:lnTo>
                <a:lnTo>
                  <a:pt x="1067" y="673"/>
                </a:lnTo>
                <a:lnTo>
                  <a:pt x="1086" y="673"/>
                </a:lnTo>
                <a:lnTo>
                  <a:pt x="1090" y="673"/>
                </a:lnTo>
                <a:lnTo>
                  <a:pt x="1093" y="672"/>
                </a:lnTo>
                <a:lnTo>
                  <a:pt x="1097" y="671"/>
                </a:lnTo>
                <a:lnTo>
                  <a:pt x="1100" y="669"/>
                </a:lnTo>
                <a:lnTo>
                  <a:pt x="1095" y="668"/>
                </a:lnTo>
                <a:lnTo>
                  <a:pt x="1091" y="668"/>
                </a:lnTo>
                <a:lnTo>
                  <a:pt x="1086" y="668"/>
                </a:lnTo>
                <a:lnTo>
                  <a:pt x="1083" y="669"/>
                </a:lnTo>
                <a:lnTo>
                  <a:pt x="1078" y="671"/>
                </a:lnTo>
                <a:lnTo>
                  <a:pt x="1073" y="671"/>
                </a:lnTo>
                <a:lnTo>
                  <a:pt x="1069" y="671"/>
                </a:lnTo>
                <a:lnTo>
                  <a:pt x="1064" y="671"/>
                </a:lnTo>
                <a:lnTo>
                  <a:pt x="1051" y="669"/>
                </a:lnTo>
                <a:lnTo>
                  <a:pt x="1038" y="665"/>
                </a:lnTo>
                <a:lnTo>
                  <a:pt x="1025" y="662"/>
                </a:lnTo>
                <a:lnTo>
                  <a:pt x="1014" y="658"/>
                </a:lnTo>
                <a:lnTo>
                  <a:pt x="1002" y="652"/>
                </a:lnTo>
                <a:lnTo>
                  <a:pt x="990" y="648"/>
                </a:lnTo>
                <a:lnTo>
                  <a:pt x="978" y="641"/>
                </a:lnTo>
                <a:lnTo>
                  <a:pt x="968" y="634"/>
                </a:lnTo>
                <a:lnTo>
                  <a:pt x="963" y="630"/>
                </a:lnTo>
                <a:lnTo>
                  <a:pt x="960" y="627"/>
                </a:lnTo>
                <a:lnTo>
                  <a:pt x="955" y="623"/>
                </a:lnTo>
                <a:lnTo>
                  <a:pt x="949" y="622"/>
                </a:lnTo>
                <a:lnTo>
                  <a:pt x="949" y="622"/>
                </a:lnTo>
                <a:lnTo>
                  <a:pt x="949" y="619"/>
                </a:lnTo>
                <a:lnTo>
                  <a:pt x="948" y="616"/>
                </a:lnTo>
                <a:lnTo>
                  <a:pt x="943" y="612"/>
                </a:lnTo>
                <a:lnTo>
                  <a:pt x="941" y="608"/>
                </a:lnTo>
                <a:lnTo>
                  <a:pt x="939" y="603"/>
                </a:lnTo>
                <a:lnTo>
                  <a:pt x="938" y="599"/>
                </a:lnTo>
                <a:lnTo>
                  <a:pt x="938" y="595"/>
                </a:lnTo>
                <a:lnTo>
                  <a:pt x="939" y="591"/>
                </a:lnTo>
                <a:lnTo>
                  <a:pt x="940" y="585"/>
                </a:lnTo>
                <a:lnTo>
                  <a:pt x="943" y="580"/>
                </a:lnTo>
                <a:lnTo>
                  <a:pt x="945" y="574"/>
                </a:lnTo>
                <a:lnTo>
                  <a:pt x="945" y="567"/>
                </a:lnTo>
                <a:lnTo>
                  <a:pt x="946" y="565"/>
                </a:lnTo>
                <a:lnTo>
                  <a:pt x="947" y="563"/>
                </a:lnTo>
                <a:lnTo>
                  <a:pt x="948" y="560"/>
                </a:lnTo>
                <a:lnTo>
                  <a:pt x="952" y="558"/>
                </a:lnTo>
                <a:lnTo>
                  <a:pt x="952" y="557"/>
                </a:lnTo>
                <a:lnTo>
                  <a:pt x="950" y="556"/>
                </a:lnTo>
                <a:lnTo>
                  <a:pt x="943" y="550"/>
                </a:lnTo>
                <a:lnTo>
                  <a:pt x="938" y="543"/>
                </a:lnTo>
                <a:lnTo>
                  <a:pt x="934" y="539"/>
                </a:lnTo>
                <a:lnTo>
                  <a:pt x="931" y="537"/>
                </a:lnTo>
                <a:lnTo>
                  <a:pt x="926" y="536"/>
                </a:lnTo>
                <a:lnTo>
                  <a:pt x="921" y="535"/>
                </a:lnTo>
                <a:lnTo>
                  <a:pt x="914" y="529"/>
                </a:lnTo>
                <a:lnTo>
                  <a:pt x="907" y="523"/>
                </a:lnTo>
                <a:lnTo>
                  <a:pt x="906" y="521"/>
                </a:lnTo>
                <a:lnTo>
                  <a:pt x="905" y="519"/>
                </a:lnTo>
                <a:lnTo>
                  <a:pt x="902" y="516"/>
                </a:lnTo>
                <a:lnTo>
                  <a:pt x="902" y="512"/>
                </a:lnTo>
                <a:lnTo>
                  <a:pt x="919" y="523"/>
                </a:lnTo>
                <a:lnTo>
                  <a:pt x="935" y="532"/>
                </a:lnTo>
                <a:lnTo>
                  <a:pt x="953" y="540"/>
                </a:lnTo>
                <a:lnTo>
                  <a:pt x="970" y="547"/>
                </a:lnTo>
                <a:lnTo>
                  <a:pt x="967" y="542"/>
                </a:lnTo>
                <a:lnTo>
                  <a:pt x="962" y="537"/>
                </a:lnTo>
                <a:lnTo>
                  <a:pt x="954" y="530"/>
                </a:lnTo>
                <a:lnTo>
                  <a:pt x="947" y="522"/>
                </a:lnTo>
                <a:lnTo>
                  <a:pt x="941" y="514"/>
                </a:lnTo>
                <a:lnTo>
                  <a:pt x="936" y="505"/>
                </a:lnTo>
                <a:lnTo>
                  <a:pt x="928" y="487"/>
                </a:lnTo>
                <a:lnTo>
                  <a:pt x="924" y="467"/>
                </a:lnTo>
                <a:lnTo>
                  <a:pt x="922" y="462"/>
                </a:lnTo>
                <a:lnTo>
                  <a:pt x="924" y="459"/>
                </a:lnTo>
                <a:lnTo>
                  <a:pt x="927" y="458"/>
                </a:lnTo>
                <a:lnTo>
                  <a:pt x="932" y="456"/>
                </a:lnTo>
                <a:lnTo>
                  <a:pt x="938" y="460"/>
                </a:lnTo>
                <a:lnTo>
                  <a:pt x="942" y="463"/>
                </a:lnTo>
                <a:lnTo>
                  <a:pt x="948" y="468"/>
                </a:lnTo>
                <a:lnTo>
                  <a:pt x="955" y="470"/>
                </a:lnTo>
                <a:lnTo>
                  <a:pt x="961" y="473"/>
                </a:lnTo>
                <a:lnTo>
                  <a:pt x="968" y="474"/>
                </a:lnTo>
                <a:lnTo>
                  <a:pt x="970" y="474"/>
                </a:lnTo>
                <a:lnTo>
                  <a:pt x="971" y="473"/>
                </a:lnTo>
                <a:lnTo>
                  <a:pt x="971" y="470"/>
                </a:lnTo>
                <a:lnTo>
                  <a:pt x="970" y="469"/>
                </a:lnTo>
                <a:lnTo>
                  <a:pt x="963" y="463"/>
                </a:lnTo>
                <a:lnTo>
                  <a:pt x="957" y="458"/>
                </a:lnTo>
                <a:lnTo>
                  <a:pt x="950" y="453"/>
                </a:lnTo>
                <a:lnTo>
                  <a:pt x="941" y="449"/>
                </a:lnTo>
                <a:lnTo>
                  <a:pt x="938" y="447"/>
                </a:lnTo>
                <a:lnTo>
                  <a:pt x="934" y="444"/>
                </a:lnTo>
                <a:lnTo>
                  <a:pt x="925" y="437"/>
                </a:lnTo>
                <a:lnTo>
                  <a:pt x="915" y="428"/>
                </a:lnTo>
                <a:lnTo>
                  <a:pt x="912" y="425"/>
                </a:lnTo>
                <a:lnTo>
                  <a:pt x="908" y="420"/>
                </a:lnTo>
                <a:lnTo>
                  <a:pt x="905" y="414"/>
                </a:lnTo>
                <a:lnTo>
                  <a:pt x="904" y="409"/>
                </a:lnTo>
                <a:lnTo>
                  <a:pt x="904" y="404"/>
                </a:lnTo>
                <a:lnTo>
                  <a:pt x="904" y="399"/>
                </a:lnTo>
                <a:lnTo>
                  <a:pt x="904" y="399"/>
                </a:lnTo>
                <a:lnTo>
                  <a:pt x="908" y="385"/>
                </a:lnTo>
                <a:lnTo>
                  <a:pt x="912" y="369"/>
                </a:lnTo>
                <a:lnTo>
                  <a:pt x="914" y="354"/>
                </a:lnTo>
                <a:lnTo>
                  <a:pt x="918" y="339"/>
                </a:lnTo>
                <a:lnTo>
                  <a:pt x="924" y="322"/>
                </a:lnTo>
                <a:lnTo>
                  <a:pt x="929" y="307"/>
                </a:lnTo>
                <a:lnTo>
                  <a:pt x="936" y="292"/>
                </a:lnTo>
                <a:lnTo>
                  <a:pt x="943" y="277"/>
                </a:lnTo>
                <a:lnTo>
                  <a:pt x="953" y="263"/>
                </a:lnTo>
                <a:lnTo>
                  <a:pt x="963" y="249"/>
                </a:lnTo>
                <a:lnTo>
                  <a:pt x="975" y="236"/>
                </a:lnTo>
                <a:lnTo>
                  <a:pt x="987" y="224"/>
                </a:lnTo>
                <a:lnTo>
                  <a:pt x="1000" y="214"/>
                </a:lnTo>
                <a:lnTo>
                  <a:pt x="1014" y="204"/>
                </a:lnTo>
                <a:lnTo>
                  <a:pt x="1029" y="196"/>
                </a:lnTo>
                <a:lnTo>
                  <a:pt x="1045" y="188"/>
                </a:lnTo>
                <a:lnTo>
                  <a:pt x="1054" y="184"/>
                </a:lnTo>
                <a:lnTo>
                  <a:pt x="1064" y="181"/>
                </a:lnTo>
                <a:lnTo>
                  <a:pt x="1072" y="177"/>
                </a:lnTo>
                <a:lnTo>
                  <a:pt x="1081" y="173"/>
                </a:lnTo>
                <a:lnTo>
                  <a:pt x="1099" y="169"/>
                </a:lnTo>
                <a:lnTo>
                  <a:pt x="1115" y="166"/>
                </a:lnTo>
                <a:lnTo>
                  <a:pt x="1136" y="163"/>
                </a:lnTo>
                <a:lnTo>
                  <a:pt x="1157" y="161"/>
                </a:lnTo>
                <a:lnTo>
                  <a:pt x="1177" y="161"/>
                </a:lnTo>
                <a:lnTo>
                  <a:pt x="1198" y="161"/>
                </a:lnTo>
                <a:lnTo>
                  <a:pt x="1210" y="161"/>
                </a:lnTo>
                <a:lnTo>
                  <a:pt x="1221" y="163"/>
                </a:lnTo>
                <a:lnTo>
                  <a:pt x="1231" y="166"/>
                </a:lnTo>
                <a:lnTo>
                  <a:pt x="1242" y="167"/>
                </a:lnTo>
                <a:lnTo>
                  <a:pt x="1252" y="168"/>
                </a:lnTo>
                <a:lnTo>
                  <a:pt x="1264" y="170"/>
                </a:lnTo>
                <a:lnTo>
                  <a:pt x="1264" y="167"/>
                </a:lnTo>
                <a:lnTo>
                  <a:pt x="1265" y="166"/>
                </a:lnTo>
                <a:lnTo>
                  <a:pt x="1266" y="163"/>
                </a:lnTo>
                <a:lnTo>
                  <a:pt x="1268" y="162"/>
                </a:lnTo>
                <a:lnTo>
                  <a:pt x="1272" y="160"/>
                </a:lnTo>
                <a:lnTo>
                  <a:pt x="1275" y="159"/>
                </a:lnTo>
                <a:lnTo>
                  <a:pt x="1278" y="159"/>
                </a:lnTo>
                <a:lnTo>
                  <a:pt x="1279" y="158"/>
                </a:lnTo>
                <a:lnTo>
                  <a:pt x="1280" y="156"/>
                </a:lnTo>
                <a:lnTo>
                  <a:pt x="1280" y="155"/>
                </a:lnTo>
                <a:lnTo>
                  <a:pt x="1281" y="154"/>
                </a:lnTo>
                <a:lnTo>
                  <a:pt x="1283" y="153"/>
                </a:lnTo>
                <a:lnTo>
                  <a:pt x="1284" y="153"/>
                </a:lnTo>
                <a:lnTo>
                  <a:pt x="1285" y="153"/>
                </a:lnTo>
                <a:lnTo>
                  <a:pt x="1286" y="152"/>
                </a:lnTo>
                <a:lnTo>
                  <a:pt x="1286" y="149"/>
                </a:lnTo>
                <a:lnTo>
                  <a:pt x="1301" y="141"/>
                </a:lnTo>
                <a:lnTo>
                  <a:pt x="1315" y="131"/>
                </a:lnTo>
                <a:lnTo>
                  <a:pt x="1329" y="121"/>
                </a:lnTo>
                <a:lnTo>
                  <a:pt x="1344" y="112"/>
                </a:lnTo>
                <a:lnTo>
                  <a:pt x="1355" y="104"/>
                </a:lnTo>
                <a:lnTo>
                  <a:pt x="1367" y="97"/>
                </a:lnTo>
                <a:lnTo>
                  <a:pt x="1373" y="92"/>
                </a:lnTo>
                <a:lnTo>
                  <a:pt x="1376" y="88"/>
                </a:lnTo>
                <a:lnTo>
                  <a:pt x="1378" y="85"/>
                </a:lnTo>
                <a:lnTo>
                  <a:pt x="1381" y="83"/>
                </a:lnTo>
                <a:lnTo>
                  <a:pt x="1384" y="82"/>
                </a:lnTo>
                <a:lnTo>
                  <a:pt x="1388" y="82"/>
                </a:lnTo>
                <a:lnTo>
                  <a:pt x="1388" y="81"/>
                </a:lnTo>
                <a:lnTo>
                  <a:pt x="1389" y="79"/>
                </a:lnTo>
                <a:lnTo>
                  <a:pt x="1389" y="72"/>
                </a:lnTo>
                <a:lnTo>
                  <a:pt x="1389" y="65"/>
                </a:lnTo>
                <a:lnTo>
                  <a:pt x="1388" y="62"/>
                </a:lnTo>
                <a:lnTo>
                  <a:pt x="1387" y="58"/>
                </a:lnTo>
                <a:lnTo>
                  <a:pt x="1385" y="55"/>
                </a:lnTo>
                <a:lnTo>
                  <a:pt x="1383" y="51"/>
                </a:lnTo>
                <a:lnTo>
                  <a:pt x="1383" y="49"/>
                </a:lnTo>
                <a:lnTo>
                  <a:pt x="1383" y="47"/>
                </a:lnTo>
                <a:lnTo>
                  <a:pt x="1381" y="41"/>
                </a:lnTo>
                <a:lnTo>
                  <a:pt x="1377" y="36"/>
                </a:lnTo>
                <a:lnTo>
                  <a:pt x="1371" y="28"/>
                </a:lnTo>
                <a:lnTo>
                  <a:pt x="1366" y="21"/>
                </a:lnTo>
                <a:lnTo>
                  <a:pt x="1357" y="14"/>
                </a:lnTo>
                <a:lnTo>
                  <a:pt x="1348" y="8"/>
                </a:lnTo>
                <a:lnTo>
                  <a:pt x="1339" y="4"/>
                </a:lnTo>
                <a:lnTo>
                  <a:pt x="1328" y="0"/>
                </a:lnTo>
                <a:lnTo>
                  <a:pt x="1318" y="0"/>
                </a:lnTo>
                <a:lnTo>
                  <a:pt x="1307" y="1"/>
                </a:lnTo>
                <a:lnTo>
                  <a:pt x="1298" y="5"/>
                </a:lnTo>
                <a:lnTo>
                  <a:pt x="1290" y="9"/>
                </a:lnTo>
                <a:lnTo>
                  <a:pt x="1283" y="14"/>
                </a:lnTo>
                <a:lnTo>
                  <a:pt x="1274" y="20"/>
                </a:lnTo>
                <a:lnTo>
                  <a:pt x="1247" y="37"/>
                </a:lnTo>
                <a:lnTo>
                  <a:pt x="1221" y="55"/>
                </a:lnTo>
                <a:lnTo>
                  <a:pt x="1194" y="74"/>
                </a:lnTo>
                <a:lnTo>
                  <a:pt x="1167" y="92"/>
                </a:lnTo>
                <a:lnTo>
                  <a:pt x="1135" y="114"/>
                </a:lnTo>
                <a:lnTo>
                  <a:pt x="1102" y="135"/>
                </a:lnTo>
                <a:lnTo>
                  <a:pt x="1071" y="158"/>
                </a:lnTo>
                <a:lnTo>
                  <a:pt x="1039" y="180"/>
                </a:lnTo>
                <a:lnTo>
                  <a:pt x="1024" y="191"/>
                </a:lnTo>
                <a:lnTo>
                  <a:pt x="1009" y="202"/>
                </a:lnTo>
                <a:lnTo>
                  <a:pt x="994" y="212"/>
                </a:lnTo>
                <a:lnTo>
                  <a:pt x="978" y="223"/>
                </a:lnTo>
                <a:lnTo>
                  <a:pt x="952" y="243"/>
                </a:lnTo>
                <a:lnTo>
                  <a:pt x="926" y="264"/>
                </a:lnTo>
                <a:lnTo>
                  <a:pt x="899" y="284"/>
                </a:lnTo>
                <a:lnTo>
                  <a:pt x="872" y="305"/>
                </a:lnTo>
                <a:lnTo>
                  <a:pt x="851" y="322"/>
                </a:lnTo>
                <a:lnTo>
                  <a:pt x="830" y="339"/>
                </a:lnTo>
                <a:lnTo>
                  <a:pt x="808" y="356"/>
                </a:lnTo>
                <a:lnTo>
                  <a:pt x="786" y="372"/>
                </a:lnTo>
                <a:lnTo>
                  <a:pt x="766" y="388"/>
                </a:lnTo>
                <a:lnTo>
                  <a:pt x="746" y="402"/>
                </a:lnTo>
                <a:lnTo>
                  <a:pt x="727" y="417"/>
                </a:lnTo>
                <a:lnTo>
                  <a:pt x="707" y="432"/>
                </a:lnTo>
                <a:lnTo>
                  <a:pt x="700" y="437"/>
                </a:lnTo>
                <a:lnTo>
                  <a:pt x="693" y="440"/>
                </a:lnTo>
                <a:lnTo>
                  <a:pt x="663" y="463"/>
                </a:lnTo>
                <a:lnTo>
                  <a:pt x="631" y="487"/>
                </a:lnTo>
                <a:lnTo>
                  <a:pt x="600" y="509"/>
                </a:lnTo>
                <a:lnTo>
                  <a:pt x="568" y="531"/>
                </a:lnTo>
                <a:lnTo>
                  <a:pt x="532" y="557"/>
                </a:lnTo>
                <a:lnTo>
                  <a:pt x="496" y="581"/>
                </a:lnTo>
                <a:lnTo>
                  <a:pt x="459" y="607"/>
                </a:lnTo>
                <a:lnTo>
                  <a:pt x="422" y="631"/>
                </a:lnTo>
                <a:lnTo>
                  <a:pt x="417" y="635"/>
                </a:lnTo>
                <a:lnTo>
                  <a:pt x="415" y="638"/>
                </a:lnTo>
                <a:lnTo>
                  <a:pt x="417" y="641"/>
                </a:lnTo>
                <a:lnTo>
                  <a:pt x="422" y="644"/>
                </a:lnTo>
                <a:lnTo>
                  <a:pt x="423" y="647"/>
                </a:lnTo>
                <a:lnTo>
                  <a:pt x="424" y="649"/>
                </a:lnTo>
                <a:lnTo>
                  <a:pt x="424" y="650"/>
                </a:lnTo>
                <a:lnTo>
                  <a:pt x="424" y="650"/>
                </a:lnTo>
                <a:lnTo>
                  <a:pt x="427" y="654"/>
                </a:lnTo>
                <a:lnTo>
                  <a:pt x="429" y="657"/>
                </a:lnTo>
                <a:lnTo>
                  <a:pt x="435" y="668"/>
                </a:lnTo>
                <a:lnTo>
                  <a:pt x="441" y="678"/>
                </a:lnTo>
                <a:lnTo>
                  <a:pt x="443" y="683"/>
                </a:lnTo>
                <a:lnTo>
                  <a:pt x="445" y="685"/>
                </a:lnTo>
                <a:lnTo>
                  <a:pt x="448" y="685"/>
                </a:lnTo>
                <a:lnTo>
                  <a:pt x="450" y="685"/>
                </a:lnTo>
                <a:lnTo>
                  <a:pt x="451" y="684"/>
                </a:lnTo>
                <a:lnTo>
                  <a:pt x="455" y="683"/>
                </a:lnTo>
                <a:lnTo>
                  <a:pt x="463" y="678"/>
                </a:lnTo>
                <a:lnTo>
                  <a:pt x="470" y="671"/>
                </a:lnTo>
                <a:lnTo>
                  <a:pt x="471" y="671"/>
                </a:lnTo>
                <a:lnTo>
                  <a:pt x="471" y="671"/>
                </a:lnTo>
                <a:lnTo>
                  <a:pt x="476" y="669"/>
                </a:lnTo>
                <a:lnTo>
                  <a:pt x="479" y="665"/>
                </a:lnTo>
                <a:lnTo>
                  <a:pt x="480" y="665"/>
                </a:lnTo>
                <a:lnTo>
                  <a:pt x="480" y="665"/>
                </a:lnTo>
                <a:lnTo>
                  <a:pt x="483" y="665"/>
                </a:lnTo>
                <a:lnTo>
                  <a:pt x="484" y="664"/>
                </a:lnTo>
                <a:lnTo>
                  <a:pt x="485" y="663"/>
                </a:lnTo>
                <a:lnTo>
                  <a:pt x="485" y="662"/>
                </a:lnTo>
                <a:lnTo>
                  <a:pt x="487" y="659"/>
                </a:lnTo>
                <a:lnTo>
                  <a:pt x="489" y="656"/>
                </a:lnTo>
                <a:lnTo>
                  <a:pt x="492" y="656"/>
                </a:lnTo>
                <a:lnTo>
                  <a:pt x="494" y="655"/>
                </a:lnTo>
                <a:lnTo>
                  <a:pt x="507" y="647"/>
                </a:lnTo>
                <a:lnTo>
                  <a:pt x="520" y="638"/>
                </a:lnTo>
                <a:lnTo>
                  <a:pt x="549" y="620"/>
                </a:lnTo>
                <a:lnTo>
                  <a:pt x="577" y="601"/>
                </a:lnTo>
                <a:lnTo>
                  <a:pt x="607" y="584"/>
                </a:lnTo>
                <a:lnTo>
                  <a:pt x="635" y="565"/>
                </a:lnTo>
                <a:lnTo>
                  <a:pt x="637" y="564"/>
                </a:lnTo>
                <a:lnTo>
                  <a:pt x="638" y="564"/>
                </a:lnTo>
                <a:lnTo>
                  <a:pt x="667" y="546"/>
                </a:lnTo>
                <a:lnTo>
                  <a:pt x="695" y="529"/>
                </a:lnTo>
                <a:lnTo>
                  <a:pt x="725" y="511"/>
                </a:lnTo>
                <a:lnTo>
                  <a:pt x="753" y="494"/>
                </a:lnTo>
                <a:lnTo>
                  <a:pt x="788" y="473"/>
                </a:lnTo>
                <a:lnTo>
                  <a:pt x="823" y="453"/>
                </a:lnTo>
                <a:lnTo>
                  <a:pt x="858" y="433"/>
                </a:lnTo>
                <a:lnTo>
                  <a:pt x="893" y="413"/>
                </a:lnTo>
                <a:lnTo>
                  <a:pt x="895" y="412"/>
                </a:lnTo>
                <a:lnTo>
                  <a:pt x="897" y="412"/>
                </a:lnTo>
                <a:lnTo>
                  <a:pt x="898" y="413"/>
                </a:lnTo>
                <a:lnTo>
                  <a:pt x="899" y="416"/>
                </a:lnTo>
                <a:lnTo>
                  <a:pt x="900" y="423"/>
                </a:lnTo>
                <a:lnTo>
                  <a:pt x="901" y="431"/>
                </a:lnTo>
                <a:lnTo>
                  <a:pt x="901" y="440"/>
                </a:lnTo>
                <a:lnTo>
                  <a:pt x="900" y="448"/>
                </a:lnTo>
                <a:lnTo>
                  <a:pt x="900" y="451"/>
                </a:lnTo>
                <a:lnTo>
                  <a:pt x="900" y="452"/>
                </a:lnTo>
                <a:lnTo>
                  <a:pt x="900" y="456"/>
                </a:lnTo>
                <a:lnTo>
                  <a:pt x="900" y="460"/>
                </a:lnTo>
                <a:lnTo>
                  <a:pt x="900" y="462"/>
                </a:lnTo>
                <a:lnTo>
                  <a:pt x="900" y="463"/>
                </a:lnTo>
                <a:lnTo>
                  <a:pt x="900" y="474"/>
                </a:lnTo>
                <a:lnTo>
                  <a:pt x="900" y="484"/>
                </a:lnTo>
                <a:lnTo>
                  <a:pt x="900" y="490"/>
                </a:lnTo>
                <a:lnTo>
                  <a:pt x="899" y="495"/>
                </a:lnTo>
                <a:lnTo>
                  <a:pt x="897" y="501"/>
                </a:lnTo>
                <a:lnTo>
                  <a:pt x="894" y="505"/>
                </a:lnTo>
                <a:lnTo>
                  <a:pt x="893" y="508"/>
                </a:lnTo>
                <a:lnTo>
                  <a:pt x="894" y="511"/>
                </a:lnTo>
                <a:lnTo>
                  <a:pt x="895" y="516"/>
                </a:lnTo>
                <a:lnTo>
                  <a:pt x="895" y="522"/>
                </a:lnTo>
                <a:lnTo>
                  <a:pt x="895" y="526"/>
                </a:lnTo>
                <a:lnTo>
                  <a:pt x="894" y="531"/>
                </a:lnTo>
                <a:lnTo>
                  <a:pt x="893" y="538"/>
                </a:lnTo>
                <a:lnTo>
                  <a:pt x="894" y="545"/>
                </a:lnTo>
                <a:lnTo>
                  <a:pt x="895" y="552"/>
                </a:lnTo>
                <a:lnTo>
                  <a:pt x="897" y="558"/>
                </a:lnTo>
                <a:lnTo>
                  <a:pt x="904" y="571"/>
                </a:lnTo>
                <a:lnTo>
                  <a:pt x="911" y="582"/>
                </a:lnTo>
                <a:lnTo>
                  <a:pt x="921" y="598"/>
                </a:lnTo>
                <a:lnTo>
                  <a:pt x="932" y="614"/>
                </a:lnTo>
                <a:lnTo>
                  <a:pt x="936" y="616"/>
                </a:lnTo>
                <a:lnTo>
                  <a:pt x="939" y="619"/>
                </a:lnTo>
                <a:lnTo>
                  <a:pt x="936" y="616"/>
                </a:lnTo>
                <a:lnTo>
                  <a:pt x="932" y="614"/>
                </a:lnTo>
                <a:lnTo>
                  <a:pt x="932" y="627"/>
                </a:lnTo>
                <a:lnTo>
                  <a:pt x="931" y="641"/>
                </a:lnTo>
                <a:lnTo>
                  <a:pt x="931" y="644"/>
                </a:lnTo>
                <a:lnTo>
                  <a:pt x="932" y="649"/>
                </a:lnTo>
                <a:lnTo>
                  <a:pt x="934" y="651"/>
                </a:lnTo>
                <a:lnTo>
                  <a:pt x="938" y="655"/>
                </a:lnTo>
                <a:lnTo>
                  <a:pt x="938" y="656"/>
                </a:lnTo>
                <a:lnTo>
                  <a:pt x="939" y="658"/>
                </a:lnTo>
                <a:lnTo>
                  <a:pt x="939" y="659"/>
                </a:lnTo>
                <a:lnTo>
                  <a:pt x="940" y="659"/>
                </a:lnTo>
                <a:lnTo>
                  <a:pt x="947" y="664"/>
                </a:lnTo>
                <a:lnTo>
                  <a:pt x="953" y="670"/>
                </a:lnTo>
                <a:lnTo>
                  <a:pt x="956" y="672"/>
                </a:lnTo>
                <a:lnTo>
                  <a:pt x="959" y="676"/>
                </a:lnTo>
                <a:lnTo>
                  <a:pt x="960" y="679"/>
                </a:lnTo>
                <a:lnTo>
                  <a:pt x="961" y="684"/>
                </a:lnTo>
                <a:lnTo>
                  <a:pt x="961" y="687"/>
                </a:lnTo>
                <a:lnTo>
                  <a:pt x="961" y="690"/>
                </a:lnTo>
                <a:lnTo>
                  <a:pt x="959" y="692"/>
                </a:lnTo>
                <a:lnTo>
                  <a:pt x="955" y="692"/>
                </a:lnTo>
                <a:lnTo>
                  <a:pt x="943" y="693"/>
                </a:lnTo>
                <a:lnTo>
                  <a:pt x="932" y="693"/>
                </a:lnTo>
                <a:lnTo>
                  <a:pt x="920" y="693"/>
                </a:lnTo>
                <a:lnTo>
                  <a:pt x="909" y="691"/>
                </a:lnTo>
                <a:lnTo>
                  <a:pt x="901" y="690"/>
                </a:lnTo>
                <a:lnTo>
                  <a:pt x="893" y="689"/>
                </a:lnTo>
                <a:lnTo>
                  <a:pt x="888" y="687"/>
                </a:lnTo>
                <a:lnTo>
                  <a:pt x="885" y="689"/>
                </a:lnTo>
                <a:lnTo>
                  <a:pt x="880" y="689"/>
                </a:lnTo>
                <a:lnTo>
                  <a:pt x="877" y="691"/>
                </a:lnTo>
                <a:lnTo>
                  <a:pt x="871" y="693"/>
                </a:lnTo>
                <a:lnTo>
                  <a:pt x="865" y="694"/>
                </a:lnTo>
                <a:lnTo>
                  <a:pt x="860" y="694"/>
                </a:lnTo>
                <a:lnTo>
                  <a:pt x="855" y="696"/>
                </a:lnTo>
                <a:lnTo>
                  <a:pt x="846" y="696"/>
                </a:lnTo>
                <a:lnTo>
                  <a:pt x="838" y="696"/>
                </a:lnTo>
                <a:lnTo>
                  <a:pt x="831" y="694"/>
                </a:lnTo>
                <a:lnTo>
                  <a:pt x="823" y="691"/>
                </a:lnTo>
                <a:lnTo>
                  <a:pt x="819" y="691"/>
                </a:lnTo>
                <a:lnTo>
                  <a:pt x="816" y="691"/>
                </a:lnTo>
                <a:lnTo>
                  <a:pt x="808" y="691"/>
                </a:lnTo>
                <a:lnTo>
                  <a:pt x="801" y="693"/>
                </a:lnTo>
                <a:lnTo>
                  <a:pt x="793" y="696"/>
                </a:lnTo>
                <a:lnTo>
                  <a:pt x="786" y="699"/>
                </a:lnTo>
                <a:lnTo>
                  <a:pt x="781" y="703"/>
                </a:lnTo>
                <a:lnTo>
                  <a:pt x="776" y="705"/>
                </a:lnTo>
                <a:lnTo>
                  <a:pt x="771" y="707"/>
                </a:lnTo>
                <a:lnTo>
                  <a:pt x="766" y="708"/>
                </a:lnTo>
                <a:lnTo>
                  <a:pt x="766" y="708"/>
                </a:lnTo>
                <a:lnTo>
                  <a:pt x="761" y="707"/>
                </a:lnTo>
                <a:lnTo>
                  <a:pt x="756" y="707"/>
                </a:lnTo>
                <a:lnTo>
                  <a:pt x="753" y="707"/>
                </a:lnTo>
                <a:lnTo>
                  <a:pt x="748" y="708"/>
                </a:lnTo>
                <a:lnTo>
                  <a:pt x="739" y="711"/>
                </a:lnTo>
                <a:lnTo>
                  <a:pt x="731" y="713"/>
                </a:lnTo>
                <a:lnTo>
                  <a:pt x="722" y="712"/>
                </a:lnTo>
                <a:lnTo>
                  <a:pt x="713" y="711"/>
                </a:lnTo>
                <a:lnTo>
                  <a:pt x="710" y="708"/>
                </a:lnTo>
                <a:lnTo>
                  <a:pt x="706" y="707"/>
                </a:lnTo>
                <a:lnTo>
                  <a:pt x="697" y="704"/>
                </a:lnTo>
                <a:lnTo>
                  <a:pt x="687" y="701"/>
                </a:lnTo>
                <a:lnTo>
                  <a:pt x="679" y="701"/>
                </a:lnTo>
                <a:lnTo>
                  <a:pt x="670" y="701"/>
                </a:lnTo>
                <a:lnTo>
                  <a:pt x="653" y="698"/>
                </a:lnTo>
                <a:lnTo>
                  <a:pt x="638" y="697"/>
                </a:lnTo>
                <a:lnTo>
                  <a:pt x="625" y="696"/>
                </a:lnTo>
                <a:lnTo>
                  <a:pt x="612" y="694"/>
                </a:lnTo>
                <a:lnTo>
                  <a:pt x="600" y="694"/>
                </a:lnTo>
                <a:lnTo>
                  <a:pt x="588" y="694"/>
                </a:lnTo>
                <a:lnTo>
                  <a:pt x="579" y="693"/>
                </a:lnTo>
                <a:lnTo>
                  <a:pt x="572" y="691"/>
                </a:lnTo>
                <a:lnTo>
                  <a:pt x="563" y="689"/>
                </a:lnTo>
                <a:lnTo>
                  <a:pt x="556" y="684"/>
                </a:lnTo>
                <a:lnTo>
                  <a:pt x="552" y="682"/>
                </a:lnTo>
                <a:lnTo>
                  <a:pt x="547" y="679"/>
                </a:lnTo>
                <a:lnTo>
                  <a:pt x="543" y="679"/>
                </a:lnTo>
                <a:lnTo>
                  <a:pt x="539" y="679"/>
                </a:lnTo>
                <a:lnTo>
                  <a:pt x="535" y="679"/>
                </a:lnTo>
                <a:lnTo>
                  <a:pt x="531" y="682"/>
                </a:lnTo>
                <a:lnTo>
                  <a:pt x="527" y="684"/>
                </a:lnTo>
                <a:lnTo>
                  <a:pt x="522" y="687"/>
                </a:lnTo>
                <a:lnTo>
                  <a:pt x="519" y="689"/>
                </a:lnTo>
                <a:lnTo>
                  <a:pt x="515" y="691"/>
                </a:lnTo>
                <a:lnTo>
                  <a:pt x="500" y="691"/>
                </a:lnTo>
                <a:lnTo>
                  <a:pt x="485" y="694"/>
                </a:lnTo>
                <a:lnTo>
                  <a:pt x="478" y="694"/>
                </a:lnTo>
                <a:lnTo>
                  <a:pt x="472" y="694"/>
                </a:lnTo>
                <a:lnTo>
                  <a:pt x="469" y="696"/>
                </a:lnTo>
                <a:lnTo>
                  <a:pt x="466" y="698"/>
                </a:lnTo>
                <a:lnTo>
                  <a:pt x="465" y="700"/>
                </a:lnTo>
                <a:lnTo>
                  <a:pt x="466" y="705"/>
                </a:lnTo>
                <a:lnTo>
                  <a:pt x="467" y="710"/>
                </a:lnTo>
                <a:lnTo>
                  <a:pt x="470" y="717"/>
                </a:lnTo>
                <a:lnTo>
                  <a:pt x="471" y="718"/>
                </a:lnTo>
                <a:lnTo>
                  <a:pt x="473" y="719"/>
                </a:lnTo>
                <a:lnTo>
                  <a:pt x="471" y="718"/>
                </a:lnTo>
                <a:lnTo>
                  <a:pt x="470" y="717"/>
                </a:lnTo>
                <a:lnTo>
                  <a:pt x="467" y="720"/>
                </a:lnTo>
                <a:lnTo>
                  <a:pt x="469" y="724"/>
                </a:lnTo>
                <a:lnTo>
                  <a:pt x="470" y="727"/>
                </a:lnTo>
                <a:lnTo>
                  <a:pt x="470" y="729"/>
                </a:lnTo>
                <a:lnTo>
                  <a:pt x="469" y="731"/>
                </a:lnTo>
                <a:lnTo>
                  <a:pt x="467" y="731"/>
                </a:lnTo>
                <a:lnTo>
                  <a:pt x="466" y="731"/>
                </a:lnTo>
                <a:lnTo>
                  <a:pt x="464" y="731"/>
                </a:lnTo>
                <a:lnTo>
                  <a:pt x="459" y="731"/>
                </a:lnTo>
                <a:lnTo>
                  <a:pt x="453" y="731"/>
                </a:lnTo>
                <a:lnTo>
                  <a:pt x="449" y="731"/>
                </a:lnTo>
                <a:lnTo>
                  <a:pt x="443" y="733"/>
                </a:lnTo>
                <a:lnTo>
                  <a:pt x="439" y="734"/>
                </a:lnTo>
                <a:lnTo>
                  <a:pt x="435" y="735"/>
                </a:lnTo>
                <a:lnTo>
                  <a:pt x="429" y="735"/>
                </a:lnTo>
                <a:lnTo>
                  <a:pt x="424" y="734"/>
                </a:lnTo>
                <a:lnTo>
                  <a:pt x="424" y="729"/>
                </a:lnTo>
                <a:lnTo>
                  <a:pt x="423" y="726"/>
                </a:lnTo>
                <a:lnTo>
                  <a:pt x="428" y="714"/>
                </a:lnTo>
                <a:lnTo>
                  <a:pt x="434" y="701"/>
                </a:lnTo>
                <a:lnTo>
                  <a:pt x="434" y="701"/>
                </a:lnTo>
                <a:lnTo>
                  <a:pt x="435" y="700"/>
                </a:lnTo>
                <a:lnTo>
                  <a:pt x="436" y="699"/>
                </a:lnTo>
                <a:lnTo>
                  <a:pt x="436" y="698"/>
                </a:lnTo>
                <a:lnTo>
                  <a:pt x="436" y="696"/>
                </a:lnTo>
                <a:lnTo>
                  <a:pt x="436" y="690"/>
                </a:lnTo>
                <a:lnTo>
                  <a:pt x="436" y="684"/>
                </a:lnTo>
                <a:lnTo>
                  <a:pt x="434" y="679"/>
                </a:lnTo>
                <a:lnTo>
                  <a:pt x="430" y="675"/>
                </a:lnTo>
                <a:lnTo>
                  <a:pt x="430" y="672"/>
                </a:lnTo>
                <a:lnTo>
                  <a:pt x="430" y="669"/>
                </a:lnTo>
                <a:lnTo>
                  <a:pt x="429" y="666"/>
                </a:lnTo>
                <a:lnTo>
                  <a:pt x="427" y="665"/>
                </a:lnTo>
                <a:lnTo>
                  <a:pt x="427" y="665"/>
                </a:lnTo>
                <a:lnTo>
                  <a:pt x="427" y="663"/>
                </a:lnTo>
                <a:lnTo>
                  <a:pt x="424" y="662"/>
                </a:lnTo>
                <a:lnTo>
                  <a:pt x="414" y="648"/>
                </a:lnTo>
                <a:lnTo>
                  <a:pt x="402" y="634"/>
                </a:lnTo>
                <a:lnTo>
                  <a:pt x="390" y="620"/>
                </a:lnTo>
                <a:lnTo>
                  <a:pt x="379" y="606"/>
                </a:lnTo>
                <a:lnTo>
                  <a:pt x="375" y="601"/>
                </a:lnTo>
                <a:lnTo>
                  <a:pt x="372" y="598"/>
                </a:lnTo>
                <a:lnTo>
                  <a:pt x="368" y="596"/>
                </a:lnTo>
                <a:lnTo>
                  <a:pt x="365" y="594"/>
                </a:lnTo>
                <a:lnTo>
                  <a:pt x="360" y="594"/>
                </a:lnTo>
                <a:lnTo>
                  <a:pt x="356" y="594"/>
                </a:lnTo>
                <a:lnTo>
                  <a:pt x="352" y="594"/>
                </a:lnTo>
                <a:lnTo>
                  <a:pt x="346" y="596"/>
                </a:lnTo>
                <a:lnTo>
                  <a:pt x="338" y="599"/>
                </a:lnTo>
                <a:lnTo>
                  <a:pt x="328" y="601"/>
                </a:lnTo>
                <a:lnTo>
                  <a:pt x="319" y="602"/>
                </a:lnTo>
                <a:lnTo>
                  <a:pt x="310" y="603"/>
                </a:lnTo>
                <a:lnTo>
                  <a:pt x="300" y="605"/>
                </a:lnTo>
                <a:lnTo>
                  <a:pt x="291" y="607"/>
                </a:lnTo>
                <a:lnTo>
                  <a:pt x="284" y="612"/>
                </a:lnTo>
                <a:lnTo>
                  <a:pt x="277" y="619"/>
                </a:lnTo>
                <a:lnTo>
                  <a:pt x="271" y="624"/>
                </a:lnTo>
                <a:lnTo>
                  <a:pt x="267" y="631"/>
                </a:lnTo>
                <a:lnTo>
                  <a:pt x="271" y="630"/>
                </a:lnTo>
                <a:lnTo>
                  <a:pt x="276" y="629"/>
                </a:lnTo>
                <a:lnTo>
                  <a:pt x="279" y="626"/>
                </a:lnTo>
                <a:lnTo>
                  <a:pt x="282" y="623"/>
                </a:lnTo>
                <a:lnTo>
                  <a:pt x="289" y="619"/>
                </a:lnTo>
                <a:lnTo>
                  <a:pt x="296" y="614"/>
                </a:lnTo>
                <a:lnTo>
                  <a:pt x="304" y="612"/>
                </a:lnTo>
                <a:lnTo>
                  <a:pt x="311" y="609"/>
                </a:lnTo>
                <a:lnTo>
                  <a:pt x="319" y="608"/>
                </a:lnTo>
                <a:lnTo>
                  <a:pt x="327" y="608"/>
                </a:lnTo>
                <a:lnTo>
                  <a:pt x="335" y="609"/>
                </a:lnTo>
                <a:lnTo>
                  <a:pt x="344" y="610"/>
                </a:lnTo>
                <a:lnTo>
                  <a:pt x="347" y="612"/>
                </a:lnTo>
                <a:lnTo>
                  <a:pt x="351" y="614"/>
                </a:lnTo>
                <a:lnTo>
                  <a:pt x="353" y="616"/>
                </a:lnTo>
                <a:lnTo>
                  <a:pt x="352" y="619"/>
                </a:lnTo>
                <a:lnTo>
                  <a:pt x="351" y="623"/>
                </a:lnTo>
                <a:lnTo>
                  <a:pt x="351" y="627"/>
                </a:lnTo>
                <a:lnTo>
                  <a:pt x="352" y="630"/>
                </a:lnTo>
                <a:lnTo>
                  <a:pt x="354" y="634"/>
                </a:lnTo>
                <a:lnTo>
                  <a:pt x="361" y="648"/>
                </a:lnTo>
                <a:lnTo>
                  <a:pt x="370" y="661"/>
                </a:lnTo>
                <a:lnTo>
                  <a:pt x="379" y="675"/>
                </a:lnTo>
                <a:lnTo>
                  <a:pt x="386" y="689"/>
                </a:lnTo>
                <a:lnTo>
                  <a:pt x="386" y="692"/>
                </a:lnTo>
                <a:lnTo>
                  <a:pt x="386" y="696"/>
                </a:lnTo>
                <a:lnTo>
                  <a:pt x="387" y="696"/>
                </a:lnTo>
                <a:lnTo>
                  <a:pt x="387" y="697"/>
                </a:lnTo>
                <a:lnTo>
                  <a:pt x="387" y="696"/>
                </a:lnTo>
                <a:lnTo>
                  <a:pt x="386" y="696"/>
                </a:lnTo>
                <a:lnTo>
                  <a:pt x="384" y="698"/>
                </a:lnTo>
                <a:lnTo>
                  <a:pt x="382" y="699"/>
                </a:lnTo>
                <a:lnTo>
                  <a:pt x="366" y="699"/>
                </a:lnTo>
                <a:lnTo>
                  <a:pt x="351" y="700"/>
                </a:lnTo>
                <a:lnTo>
                  <a:pt x="347" y="698"/>
                </a:lnTo>
                <a:lnTo>
                  <a:pt x="346" y="696"/>
                </a:lnTo>
                <a:lnTo>
                  <a:pt x="340" y="684"/>
                </a:lnTo>
                <a:lnTo>
                  <a:pt x="334" y="673"/>
                </a:lnTo>
                <a:lnTo>
                  <a:pt x="327" y="663"/>
                </a:lnTo>
                <a:lnTo>
                  <a:pt x="320" y="652"/>
                </a:lnTo>
                <a:lnTo>
                  <a:pt x="318" y="650"/>
                </a:lnTo>
                <a:lnTo>
                  <a:pt x="315" y="649"/>
                </a:lnTo>
                <a:lnTo>
                  <a:pt x="312" y="649"/>
                </a:lnTo>
                <a:lnTo>
                  <a:pt x="308" y="650"/>
                </a:lnTo>
                <a:lnTo>
                  <a:pt x="306" y="652"/>
                </a:lnTo>
                <a:lnTo>
                  <a:pt x="306" y="655"/>
                </a:lnTo>
                <a:lnTo>
                  <a:pt x="306" y="658"/>
                </a:lnTo>
                <a:lnTo>
                  <a:pt x="307" y="661"/>
                </a:lnTo>
                <a:lnTo>
                  <a:pt x="311" y="666"/>
                </a:lnTo>
                <a:lnTo>
                  <a:pt x="314" y="672"/>
                </a:lnTo>
                <a:lnTo>
                  <a:pt x="320" y="683"/>
                </a:lnTo>
                <a:lnTo>
                  <a:pt x="326" y="692"/>
                </a:lnTo>
                <a:lnTo>
                  <a:pt x="332" y="703"/>
                </a:lnTo>
                <a:lnTo>
                  <a:pt x="339" y="713"/>
                </a:lnTo>
                <a:lnTo>
                  <a:pt x="328" y="714"/>
                </a:lnTo>
                <a:lnTo>
                  <a:pt x="320" y="717"/>
                </a:lnTo>
                <a:lnTo>
                  <a:pt x="311" y="719"/>
                </a:lnTo>
                <a:lnTo>
                  <a:pt x="301" y="720"/>
                </a:lnTo>
                <a:lnTo>
                  <a:pt x="296" y="719"/>
                </a:lnTo>
                <a:lnTo>
                  <a:pt x="292" y="717"/>
                </a:lnTo>
                <a:lnTo>
                  <a:pt x="285" y="707"/>
                </a:lnTo>
                <a:lnTo>
                  <a:pt x="279" y="698"/>
                </a:lnTo>
                <a:lnTo>
                  <a:pt x="272" y="690"/>
                </a:lnTo>
                <a:lnTo>
                  <a:pt x="264" y="682"/>
                </a:lnTo>
                <a:lnTo>
                  <a:pt x="262" y="679"/>
                </a:lnTo>
                <a:lnTo>
                  <a:pt x="258" y="678"/>
                </a:lnTo>
                <a:lnTo>
                  <a:pt x="256" y="679"/>
                </a:lnTo>
                <a:lnTo>
                  <a:pt x="252" y="680"/>
                </a:lnTo>
                <a:lnTo>
                  <a:pt x="250" y="682"/>
                </a:lnTo>
                <a:lnTo>
                  <a:pt x="249" y="685"/>
                </a:lnTo>
                <a:lnTo>
                  <a:pt x="249" y="687"/>
                </a:lnTo>
                <a:lnTo>
                  <a:pt x="250" y="691"/>
                </a:lnTo>
                <a:lnTo>
                  <a:pt x="252" y="697"/>
                </a:lnTo>
                <a:lnTo>
                  <a:pt x="256" y="701"/>
                </a:lnTo>
                <a:lnTo>
                  <a:pt x="264" y="710"/>
                </a:lnTo>
                <a:lnTo>
                  <a:pt x="272" y="719"/>
                </a:lnTo>
                <a:lnTo>
                  <a:pt x="280" y="728"/>
                </a:lnTo>
                <a:lnTo>
                  <a:pt x="287" y="739"/>
                </a:lnTo>
                <a:lnTo>
                  <a:pt x="283" y="739"/>
                </a:lnTo>
                <a:lnTo>
                  <a:pt x="279" y="740"/>
                </a:lnTo>
                <a:lnTo>
                  <a:pt x="276" y="739"/>
                </a:lnTo>
                <a:lnTo>
                  <a:pt x="272" y="738"/>
                </a:lnTo>
                <a:lnTo>
                  <a:pt x="265" y="735"/>
                </a:lnTo>
                <a:lnTo>
                  <a:pt x="257" y="734"/>
                </a:lnTo>
                <a:lnTo>
                  <a:pt x="258" y="736"/>
                </a:lnTo>
                <a:lnTo>
                  <a:pt x="258" y="740"/>
                </a:lnTo>
                <a:lnTo>
                  <a:pt x="259" y="741"/>
                </a:lnTo>
                <a:lnTo>
                  <a:pt x="260" y="741"/>
                </a:lnTo>
                <a:lnTo>
                  <a:pt x="262" y="745"/>
                </a:lnTo>
                <a:lnTo>
                  <a:pt x="262" y="747"/>
                </a:lnTo>
                <a:lnTo>
                  <a:pt x="258" y="750"/>
                </a:lnTo>
                <a:lnTo>
                  <a:pt x="257" y="755"/>
                </a:lnTo>
                <a:lnTo>
                  <a:pt x="256" y="760"/>
                </a:lnTo>
                <a:lnTo>
                  <a:pt x="255" y="766"/>
                </a:lnTo>
                <a:lnTo>
                  <a:pt x="253" y="780"/>
                </a:lnTo>
                <a:lnTo>
                  <a:pt x="252" y="795"/>
                </a:lnTo>
                <a:lnTo>
                  <a:pt x="251" y="802"/>
                </a:lnTo>
                <a:lnTo>
                  <a:pt x="249" y="809"/>
                </a:lnTo>
                <a:lnTo>
                  <a:pt x="246" y="816"/>
                </a:lnTo>
                <a:lnTo>
                  <a:pt x="243" y="823"/>
                </a:lnTo>
                <a:lnTo>
                  <a:pt x="242" y="827"/>
                </a:lnTo>
                <a:lnTo>
                  <a:pt x="241" y="832"/>
                </a:lnTo>
                <a:lnTo>
                  <a:pt x="241" y="837"/>
                </a:lnTo>
                <a:lnTo>
                  <a:pt x="242" y="841"/>
                </a:lnTo>
                <a:lnTo>
                  <a:pt x="244" y="851"/>
                </a:lnTo>
                <a:lnTo>
                  <a:pt x="246" y="859"/>
                </a:lnTo>
                <a:lnTo>
                  <a:pt x="248" y="860"/>
                </a:lnTo>
                <a:lnTo>
                  <a:pt x="250" y="861"/>
                </a:lnTo>
                <a:lnTo>
                  <a:pt x="252" y="864"/>
                </a:lnTo>
                <a:lnTo>
                  <a:pt x="253" y="866"/>
                </a:lnTo>
                <a:lnTo>
                  <a:pt x="245" y="866"/>
                </a:lnTo>
                <a:lnTo>
                  <a:pt x="238" y="865"/>
                </a:lnTo>
                <a:lnTo>
                  <a:pt x="234" y="861"/>
                </a:lnTo>
                <a:lnTo>
                  <a:pt x="228" y="860"/>
                </a:lnTo>
                <a:lnTo>
                  <a:pt x="223" y="861"/>
                </a:lnTo>
                <a:lnTo>
                  <a:pt x="218" y="865"/>
                </a:lnTo>
                <a:lnTo>
                  <a:pt x="207" y="866"/>
                </a:lnTo>
                <a:lnTo>
                  <a:pt x="195" y="869"/>
                </a:lnTo>
                <a:lnTo>
                  <a:pt x="190" y="871"/>
                </a:lnTo>
                <a:lnTo>
                  <a:pt x="186" y="869"/>
                </a:lnTo>
                <a:lnTo>
                  <a:pt x="182" y="867"/>
                </a:lnTo>
                <a:lnTo>
                  <a:pt x="179" y="864"/>
                </a:lnTo>
                <a:lnTo>
                  <a:pt x="176" y="855"/>
                </a:lnTo>
                <a:lnTo>
                  <a:pt x="173" y="847"/>
                </a:lnTo>
                <a:lnTo>
                  <a:pt x="172" y="839"/>
                </a:lnTo>
                <a:lnTo>
                  <a:pt x="169" y="831"/>
                </a:lnTo>
                <a:lnTo>
                  <a:pt x="170" y="826"/>
                </a:lnTo>
                <a:lnTo>
                  <a:pt x="172" y="823"/>
                </a:lnTo>
                <a:lnTo>
                  <a:pt x="172" y="820"/>
                </a:lnTo>
                <a:lnTo>
                  <a:pt x="170" y="819"/>
                </a:lnTo>
                <a:lnTo>
                  <a:pt x="169" y="817"/>
                </a:lnTo>
                <a:lnTo>
                  <a:pt x="167" y="816"/>
                </a:lnTo>
                <a:lnTo>
                  <a:pt x="163" y="799"/>
                </a:lnTo>
                <a:lnTo>
                  <a:pt x="162" y="784"/>
                </a:lnTo>
                <a:lnTo>
                  <a:pt x="162" y="780"/>
                </a:lnTo>
                <a:lnTo>
                  <a:pt x="163" y="775"/>
                </a:lnTo>
                <a:lnTo>
                  <a:pt x="165" y="771"/>
                </a:lnTo>
                <a:lnTo>
                  <a:pt x="167" y="768"/>
                </a:lnTo>
                <a:lnTo>
                  <a:pt x="183" y="752"/>
                </a:lnTo>
                <a:lnTo>
                  <a:pt x="201" y="736"/>
                </a:lnTo>
                <a:lnTo>
                  <a:pt x="203" y="734"/>
                </a:lnTo>
                <a:lnTo>
                  <a:pt x="208" y="734"/>
                </a:lnTo>
                <a:lnTo>
                  <a:pt x="217" y="732"/>
                </a:lnTo>
                <a:lnTo>
                  <a:pt x="227" y="728"/>
                </a:lnTo>
                <a:lnTo>
                  <a:pt x="230" y="727"/>
                </a:lnTo>
                <a:lnTo>
                  <a:pt x="230" y="725"/>
                </a:lnTo>
                <a:lnTo>
                  <a:pt x="230" y="724"/>
                </a:lnTo>
                <a:lnTo>
                  <a:pt x="229" y="722"/>
                </a:lnTo>
                <a:lnTo>
                  <a:pt x="227" y="722"/>
                </a:lnTo>
                <a:lnTo>
                  <a:pt x="225" y="724"/>
                </a:lnTo>
                <a:lnTo>
                  <a:pt x="216" y="724"/>
                </a:lnTo>
                <a:lnTo>
                  <a:pt x="206" y="724"/>
                </a:lnTo>
                <a:lnTo>
                  <a:pt x="196" y="722"/>
                </a:lnTo>
                <a:lnTo>
                  <a:pt x="186" y="721"/>
                </a:lnTo>
                <a:lnTo>
                  <a:pt x="186" y="719"/>
                </a:lnTo>
                <a:lnTo>
                  <a:pt x="184" y="715"/>
                </a:lnTo>
                <a:lnTo>
                  <a:pt x="188" y="712"/>
                </a:lnTo>
                <a:lnTo>
                  <a:pt x="188" y="708"/>
                </a:lnTo>
                <a:lnTo>
                  <a:pt x="195" y="697"/>
                </a:lnTo>
                <a:lnTo>
                  <a:pt x="202" y="685"/>
                </a:lnTo>
                <a:lnTo>
                  <a:pt x="204" y="684"/>
                </a:lnTo>
                <a:lnTo>
                  <a:pt x="207" y="682"/>
                </a:lnTo>
                <a:lnTo>
                  <a:pt x="208" y="679"/>
                </a:lnTo>
                <a:lnTo>
                  <a:pt x="209" y="677"/>
                </a:lnTo>
                <a:lnTo>
                  <a:pt x="208" y="675"/>
                </a:lnTo>
                <a:lnTo>
                  <a:pt x="206" y="672"/>
                </a:lnTo>
                <a:lnTo>
                  <a:pt x="203" y="671"/>
                </a:lnTo>
                <a:lnTo>
                  <a:pt x="201" y="670"/>
                </a:lnTo>
                <a:lnTo>
                  <a:pt x="195" y="668"/>
                </a:lnTo>
                <a:lnTo>
                  <a:pt x="190" y="664"/>
                </a:lnTo>
                <a:lnTo>
                  <a:pt x="176" y="658"/>
                </a:lnTo>
                <a:lnTo>
                  <a:pt x="161" y="655"/>
                </a:lnTo>
                <a:lnTo>
                  <a:pt x="152" y="654"/>
                </a:lnTo>
                <a:lnTo>
                  <a:pt x="141" y="655"/>
                </a:lnTo>
                <a:lnTo>
                  <a:pt x="132" y="657"/>
                </a:lnTo>
                <a:lnTo>
                  <a:pt x="122" y="657"/>
                </a:lnTo>
                <a:lnTo>
                  <a:pt x="120" y="657"/>
                </a:lnTo>
                <a:lnTo>
                  <a:pt x="118" y="658"/>
                </a:lnTo>
                <a:lnTo>
                  <a:pt x="117" y="659"/>
                </a:lnTo>
                <a:lnTo>
                  <a:pt x="115" y="662"/>
                </a:lnTo>
                <a:lnTo>
                  <a:pt x="112" y="662"/>
                </a:lnTo>
                <a:lnTo>
                  <a:pt x="108" y="662"/>
                </a:lnTo>
                <a:lnTo>
                  <a:pt x="107" y="662"/>
                </a:lnTo>
                <a:lnTo>
                  <a:pt x="105" y="661"/>
                </a:lnTo>
                <a:lnTo>
                  <a:pt x="104" y="659"/>
                </a:lnTo>
                <a:lnTo>
                  <a:pt x="103" y="657"/>
                </a:lnTo>
                <a:lnTo>
                  <a:pt x="101" y="657"/>
                </a:lnTo>
                <a:lnTo>
                  <a:pt x="100" y="658"/>
                </a:lnTo>
                <a:lnTo>
                  <a:pt x="96" y="663"/>
                </a:lnTo>
                <a:lnTo>
                  <a:pt x="92" y="666"/>
                </a:lnTo>
                <a:lnTo>
                  <a:pt x="87" y="669"/>
                </a:lnTo>
                <a:lnTo>
                  <a:pt x="82" y="671"/>
                </a:lnTo>
                <a:lnTo>
                  <a:pt x="72" y="675"/>
                </a:lnTo>
                <a:lnTo>
                  <a:pt x="63" y="679"/>
                </a:lnTo>
                <a:lnTo>
                  <a:pt x="56" y="683"/>
                </a:lnTo>
                <a:lnTo>
                  <a:pt x="49" y="685"/>
                </a:lnTo>
                <a:lnTo>
                  <a:pt x="45" y="686"/>
                </a:lnTo>
                <a:lnTo>
                  <a:pt x="42" y="687"/>
                </a:lnTo>
                <a:lnTo>
                  <a:pt x="38" y="690"/>
                </a:lnTo>
                <a:lnTo>
                  <a:pt x="36" y="693"/>
                </a:lnTo>
                <a:lnTo>
                  <a:pt x="32" y="694"/>
                </a:lnTo>
                <a:lnTo>
                  <a:pt x="28" y="697"/>
                </a:lnTo>
                <a:lnTo>
                  <a:pt x="17" y="711"/>
                </a:lnTo>
                <a:lnTo>
                  <a:pt x="8" y="725"/>
                </a:lnTo>
                <a:lnTo>
                  <a:pt x="4" y="729"/>
                </a:lnTo>
                <a:lnTo>
                  <a:pt x="2" y="735"/>
                </a:lnTo>
                <a:lnTo>
                  <a:pt x="2" y="742"/>
                </a:lnTo>
                <a:lnTo>
                  <a:pt x="0" y="748"/>
                </a:lnTo>
                <a:lnTo>
                  <a:pt x="1" y="750"/>
                </a:lnTo>
                <a:lnTo>
                  <a:pt x="3" y="753"/>
                </a:lnTo>
                <a:lnTo>
                  <a:pt x="6" y="752"/>
                </a:lnTo>
                <a:lnTo>
                  <a:pt x="7" y="748"/>
                </a:lnTo>
                <a:lnTo>
                  <a:pt x="7" y="745"/>
                </a:lnTo>
                <a:lnTo>
                  <a:pt x="10" y="742"/>
                </a:lnTo>
                <a:lnTo>
                  <a:pt x="15" y="745"/>
                </a:lnTo>
                <a:lnTo>
                  <a:pt x="21" y="749"/>
                </a:lnTo>
                <a:lnTo>
                  <a:pt x="23" y="752"/>
                </a:lnTo>
                <a:lnTo>
                  <a:pt x="25" y="755"/>
                </a:lnTo>
                <a:lnTo>
                  <a:pt x="27" y="757"/>
                </a:lnTo>
                <a:lnTo>
                  <a:pt x="27" y="760"/>
                </a:lnTo>
                <a:lnTo>
                  <a:pt x="25" y="763"/>
                </a:lnTo>
                <a:lnTo>
                  <a:pt x="25" y="766"/>
                </a:lnTo>
                <a:lnTo>
                  <a:pt x="25" y="768"/>
                </a:lnTo>
                <a:lnTo>
                  <a:pt x="27" y="769"/>
                </a:lnTo>
                <a:lnTo>
                  <a:pt x="31" y="770"/>
                </a:lnTo>
                <a:lnTo>
                  <a:pt x="36" y="770"/>
                </a:lnTo>
                <a:lnTo>
                  <a:pt x="42" y="770"/>
                </a:lnTo>
                <a:lnTo>
                  <a:pt x="48" y="770"/>
                </a:lnTo>
                <a:lnTo>
                  <a:pt x="48" y="773"/>
                </a:lnTo>
                <a:lnTo>
                  <a:pt x="46" y="775"/>
                </a:lnTo>
                <a:lnTo>
                  <a:pt x="45" y="776"/>
                </a:lnTo>
                <a:lnTo>
                  <a:pt x="44" y="776"/>
                </a:lnTo>
                <a:lnTo>
                  <a:pt x="44" y="777"/>
                </a:lnTo>
                <a:lnTo>
                  <a:pt x="43" y="780"/>
                </a:lnTo>
                <a:lnTo>
                  <a:pt x="42" y="783"/>
                </a:lnTo>
                <a:lnTo>
                  <a:pt x="42" y="787"/>
                </a:lnTo>
                <a:lnTo>
                  <a:pt x="46" y="788"/>
                </a:lnTo>
                <a:lnTo>
                  <a:pt x="51" y="788"/>
                </a:lnTo>
                <a:lnTo>
                  <a:pt x="56" y="788"/>
                </a:lnTo>
                <a:lnTo>
                  <a:pt x="61" y="787"/>
                </a:lnTo>
                <a:lnTo>
                  <a:pt x="68" y="781"/>
                </a:lnTo>
                <a:lnTo>
                  <a:pt x="76" y="776"/>
                </a:lnTo>
                <a:lnTo>
                  <a:pt x="83" y="769"/>
                </a:lnTo>
                <a:lnTo>
                  <a:pt x="90" y="761"/>
                </a:lnTo>
                <a:lnTo>
                  <a:pt x="98" y="754"/>
                </a:lnTo>
                <a:lnTo>
                  <a:pt x="106" y="749"/>
                </a:lnTo>
                <a:lnTo>
                  <a:pt x="108" y="748"/>
                </a:lnTo>
                <a:lnTo>
                  <a:pt x="111" y="747"/>
                </a:lnTo>
                <a:lnTo>
                  <a:pt x="114" y="746"/>
                </a:lnTo>
                <a:lnTo>
                  <a:pt x="117" y="747"/>
                </a:lnTo>
                <a:lnTo>
                  <a:pt x="120" y="747"/>
                </a:lnTo>
                <a:lnTo>
                  <a:pt x="121" y="746"/>
                </a:lnTo>
                <a:lnTo>
                  <a:pt x="121" y="745"/>
                </a:lnTo>
                <a:lnTo>
                  <a:pt x="121" y="741"/>
                </a:lnTo>
                <a:lnTo>
                  <a:pt x="127" y="739"/>
                </a:lnTo>
                <a:lnTo>
                  <a:pt x="133" y="736"/>
                </a:lnTo>
                <a:lnTo>
                  <a:pt x="139" y="735"/>
                </a:lnTo>
                <a:lnTo>
                  <a:pt x="146" y="734"/>
                </a:lnTo>
                <a:lnTo>
                  <a:pt x="158" y="733"/>
                </a:lnTo>
                <a:lnTo>
                  <a:pt x="170" y="732"/>
                </a:lnTo>
                <a:lnTo>
                  <a:pt x="175" y="731"/>
                </a:lnTo>
                <a:lnTo>
                  <a:pt x="180" y="731"/>
                </a:lnTo>
                <a:lnTo>
                  <a:pt x="174" y="740"/>
                </a:lnTo>
                <a:lnTo>
                  <a:pt x="168" y="748"/>
                </a:lnTo>
                <a:lnTo>
                  <a:pt x="161" y="755"/>
                </a:lnTo>
                <a:lnTo>
                  <a:pt x="153" y="762"/>
                </a:lnTo>
                <a:lnTo>
                  <a:pt x="142" y="775"/>
                </a:lnTo>
                <a:lnTo>
                  <a:pt x="133" y="789"/>
                </a:lnTo>
                <a:lnTo>
                  <a:pt x="131" y="795"/>
                </a:lnTo>
                <a:lnTo>
                  <a:pt x="130" y="801"/>
                </a:lnTo>
                <a:lnTo>
                  <a:pt x="130" y="805"/>
                </a:lnTo>
                <a:lnTo>
                  <a:pt x="131" y="812"/>
                </a:lnTo>
                <a:lnTo>
                  <a:pt x="134" y="823"/>
                </a:lnTo>
                <a:lnTo>
                  <a:pt x="137" y="834"/>
                </a:lnTo>
                <a:lnTo>
                  <a:pt x="133" y="840"/>
                </a:lnTo>
                <a:lnTo>
                  <a:pt x="128" y="846"/>
                </a:lnTo>
                <a:lnTo>
                  <a:pt x="122" y="857"/>
                </a:lnTo>
                <a:lnTo>
                  <a:pt x="118" y="868"/>
                </a:lnTo>
                <a:lnTo>
                  <a:pt x="117" y="872"/>
                </a:lnTo>
                <a:lnTo>
                  <a:pt x="114" y="875"/>
                </a:lnTo>
                <a:lnTo>
                  <a:pt x="113" y="880"/>
                </a:lnTo>
                <a:lnTo>
                  <a:pt x="113" y="886"/>
                </a:lnTo>
                <a:lnTo>
                  <a:pt x="119" y="875"/>
                </a:lnTo>
                <a:lnTo>
                  <a:pt x="125" y="866"/>
                </a:lnTo>
                <a:lnTo>
                  <a:pt x="130" y="858"/>
                </a:lnTo>
                <a:lnTo>
                  <a:pt x="133" y="847"/>
                </a:lnTo>
                <a:lnTo>
                  <a:pt x="135" y="845"/>
                </a:lnTo>
                <a:lnTo>
                  <a:pt x="139" y="844"/>
                </a:lnTo>
                <a:lnTo>
                  <a:pt x="139" y="851"/>
                </a:lnTo>
                <a:lnTo>
                  <a:pt x="141" y="857"/>
                </a:lnTo>
                <a:lnTo>
                  <a:pt x="147" y="867"/>
                </a:lnTo>
                <a:lnTo>
                  <a:pt x="153" y="878"/>
                </a:lnTo>
                <a:lnTo>
                  <a:pt x="159" y="888"/>
                </a:lnTo>
                <a:lnTo>
                  <a:pt x="165" y="899"/>
                </a:lnTo>
                <a:lnTo>
                  <a:pt x="166" y="900"/>
                </a:lnTo>
                <a:lnTo>
                  <a:pt x="167" y="900"/>
                </a:lnTo>
                <a:lnTo>
                  <a:pt x="166" y="900"/>
                </a:lnTo>
                <a:lnTo>
                  <a:pt x="165" y="899"/>
                </a:lnTo>
                <a:lnTo>
                  <a:pt x="161" y="899"/>
                </a:lnTo>
                <a:lnTo>
                  <a:pt x="159" y="900"/>
                </a:lnTo>
                <a:lnTo>
                  <a:pt x="156" y="901"/>
                </a:lnTo>
                <a:lnTo>
                  <a:pt x="155" y="904"/>
                </a:lnTo>
                <a:lnTo>
                  <a:pt x="153" y="908"/>
                </a:lnTo>
                <a:lnTo>
                  <a:pt x="149" y="911"/>
                </a:lnTo>
                <a:lnTo>
                  <a:pt x="144" y="908"/>
                </a:lnTo>
                <a:lnTo>
                  <a:pt x="138" y="903"/>
                </a:lnTo>
                <a:lnTo>
                  <a:pt x="133" y="900"/>
                </a:lnTo>
                <a:lnTo>
                  <a:pt x="127" y="899"/>
                </a:lnTo>
                <a:lnTo>
                  <a:pt x="122" y="897"/>
                </a:lnTo>
                <a:lnTo>
                  <a:pt x="118" y="899"/>
                </a:lnTo>
                <a:lnTo>
                  <a:pt x="113" y="901"/>
                </a:lnTo>
                <a:lnTo>
                  <a:pt x="110" y="903"/>
                </a:lnTo>
                <a:lnTo>
                  <a:pt x="106" y="907"/>
                </a:lnTo>
                <a:lnTo>
                  <a:pt x="103" y="910"/>
                </a:lnTo>
                <a:lnTo>
                  <a:pt x="103" y="909"/>
                </a:lnTo>
                <a:lnTo>
                  <a:pt x="101" y="908"/>
                </a:lnTo>
                <a:lnTo>
                  <a:pt x="101" y="907"/>
                </a:lnTo>
                <a:lnTo>
                  <a:pt x="99" y="907"/>
                </a:lnTo>
                <a:lnTo>
                  <a:pt x="99" y="906"/>
                </a:lnTo>
                <a:lnTo>
                  <a:pt x="99" y="904"/>
                </a:lnTo>
                <a:lnTo>
                  <a:pt x="94" y="896"/>
                </a:lnTo>
                <a:lnTo>
                  <a:pt x="87" y="889"/>
                </a:lnTo>
                <a:lnTo>
                  <a:pt x="87" y="886"/>
                </a:lnTo>
                <a:lnTo>
                  <a:pt x="86" y="883"/>
                </a:lnTo>
                <a:lnTo>
                  <a:pt x="85" y="880"/>
                </a:lnTo>
                <a:lnTo>
                  <a:pt x="82" y="878"/>
                </a:lnTo>
                <a:lnTo>
                  <a:pt x="82" y="876"/>
                </a:lnTo>
                <a:lnTo>
                  <a:pt x="82" y="874"/>
                </a:lnTo>
                <a:lnTo>
                  <a:pt x="80" y="873"/>
                </a:lnTo>
                <a:lnTo>
                  <a:pt x="78" y="872"/>
                </a:lnTo>
                <a:lnTo>
                  <a:pt x="76" y="868"/>
                </a:lnTo>
                <a:lnTo>
                  <a:pt x="73" y="864"/>
                </a:lnTo>
                <a:lnTo>
                  <a:pt x="71" y="865"/>
                </a:lnTo>
                <a:lnTo>
                  <a:pt x="70" y="866"/>
                </a:lnTo>
                <a:lnTo>
                  <a:pt x="70" y="871"/>
                </a:lnTo>
                <a:lnTo>
                  <a:pt x="71" y="875"/>
                </a:lnTo>
                <a:lnTo>
                  <a:pt x="70" y="871"/>
                </a:lnTo>
                <a:lnTo>
                  <a:pt x="70" y="866"/>
                </a:lnTo>
                <a:lnTo>
                  <a:pt x="70" y="866"/>
                </a:lnTo>
                <a:lnTo>
                  <a:pt x="71" y="865"/>
                </a:lnTo>
                <a:lnTo>
                  <a:pt x="73" y="864"/>
                </a:lnTo>
                <a:lnTo>
                  <a:pt x="71" y="859"/>
                </a:lnTo>
                <a:lnTo>
                  <a:pt x="70" y="853"/>
                </a:lnTo>
                <a:lnTo>
                  <a:pt x="70" y="850"/>
                </a:lnTo>
                <a:lnTo>
                  <a:pt x="70" y="846"/>
                </a:lnTo>
                <a:lnTo>
                  <a:pt x="70" y="845"/>
                </a:lnTo>
                <a:lnTo>
                  <a:pt x="69" y="844"/>
                </a:lnTo>
                <a:lnTo>
                  <a:pt x="68" y="843"/>
                </a:lnTo>
                <a:lnTo>
                  <a:pt x="65" y="843"/>
                </a:lnTo>
                <a:lnTo>
                  <a:pt x="65" y="841"/>
                </a:lnTo>
                <a:lnTo>
                  <a:pt x="64" y="840"/>
                </a:lnTo>
                <a:lnTo>
                  <a:pt x="63" y="838"/>
                </a:lnTo>
                <a:lnTo>
                  <a:pt x="62" y="838"/>
                </a:lnTo>
                <a:lnTo>
                  <a:pt x="61" y="838"/>
                </a:lnTo>
                <a:lnTo>
                  <a:pt x="58" y="839"/>
                </a:lnTo>
                <a:lnTo>
                  <a:pt x="55" y="839"/>
                </a:lnTo>
                <a:lnTo>
                  <a:pt x="49" y="824"/>
                </a:lnTo>
                <a:lnTo>
                  <a:pt x="42" y="810"/>
                </a:lnTo>
                <a:lnTo>
                  <a:pt x="38" y="812"/>
                </a:lnTo>
                <a:lnTo>
                  <a:pt x="35" y="815"/>
                </a:lnTo>
                <a:lnTo>
                  <a:pt x="38" y="812"/>
                </a:lnTo>
                <a:lnTo>
                  <a:pt x="42" y="810"/>
                </a:lnTo>
                <a:lnTo>
                  <a:pt x="43" y="806"/>
                </a:lnTo>
                <a:lnTo>
                  <a:pt x="44" y="803"/>
                </a:lnTo>
                <a:lnTo>
                  <a:pt x="53" y="802"/>
                </a:lnTo>
                <a:lnTo>
                  <a:pt x="63" y="799"/>
                </a:lnTo>
                <a:lnTo>
                  <a:pt x="72" y="796"/>
                </a:lnTo>
                <a:lnTo>
                  <a:pt x="82" y="795"/>
                </a:lnTo>
                <a:lnTo>
                  <a:pt x="87" y="794"/>
                </a:lnTo>
                <a:lnTo>
                  <a:pt x="94" y="791"/>
                </a:lnTo>
                <a:lnTo>
                  <a:pt x="96" y="790"/>
                </a:lnTo>
                <a:lnTo>
                  <a:pt x="97" y="787"/>
                </a:lnTo>
                <a:lnTo>
                  <a:pt x="96" y="785"/>
                </a:lnTo>
                <a:lnTo>
                  <a:pt x="93" y="785"/>
                </a:lnTo>
                <a:lnTo>
                  <a:pt x="85" y="785"/>
                </a:lnTo>
                <a:lnTo>
                  <a:pt x="77" y="785"/>
                </a:lnTo>
                <a:lnTo>
                  <a:pt x="70" y="788"/>
                </a:lnTo>
                <a:lnTo>
                  <a:pt x="63" y="790"/>
                </a:lnTo>
                <a:lnTo>
                  <a:pt x="62" y="788"/>
                </a:lnTo>
                <a:lnTo>
                  <a:pt x="61" y="787"/>
                </a:lnTo>
                <a:lnTo>
                  <a:pt x="56" y="788"/>
                </a:lnTo>
                <a:lnTo>
                  <a:pt x="51" y="788"/>
                </a:lnTo>
                <a:lnTo>
                  <a:pt x="46" y="788"/>
                </a:lnTo>
                <a:lnTo>
                  <a:pt x="42" y="787"/>
                </a:lnTo>
                <a:lnTo>
                  <a:pt x="38" y="788"/>
                </a:lnTo>
                <a:lnTo>
                  <a:pt x="37" y="789"/>
                </a:lnTo>
                <a:lnTo>
                  <a:pt x="35" y="791"/>
                </a:lnTo>
                <a:lnTo>
                  <a:pt x="34" y="794"/>
                </a:lnTo>
                <a:lnTo>
                  <a:pt x="31" y="801"/>
                </a:lnTo>
                <a:lnTo>
                  <a:pt x="29" y="806"/>
                </a:lnTo>
                <a:lnTo>
                  <a:pt x="28" y="815"/>
                </a:lnTo>
                <a:lnTo>
                  <a:pt x="27" y="822"/>
                </a:lnTo>
                <a:lnTo>
                  <a:pt x="21" y="827"/>
                </a:lnTo>
                <a:lnTo>
                  <a:pt x="16" y="833"/>
                </a:lnTo>
                <a:lnTo>
                  <a:pt x="15" y="836"/>
                </a:lnTo>
                <a:lnTo>
                  <a:pt x="13" y="840"/>
                </a:lnTo>
                <a:lnTo>
                  <a:pt x="13" y="844"/>
                </a:lnTo>
                <a:lnTo>
                  <a:pt x="13" y="847"/>
                </a:lnTo>
                <a:lnTo>
                  <a:pt x="11" y="850"/>
                </a:lnTo>
                <a:lnTo>
                  <a:pt x="10" y="851"/>
                </a:lnTo>
                <a:lnTo>
                  <a:pt x="11" y="852"/>
                </a:lnTo>
                <a:lnTo>
                  <a:pt x="13" y="853"/>
                </a:lnTo>
                <a:lnTo>
                  <a:pt x="13" y="854"/>
                </a:lnTo>
                <a:lnTo>
                  <a:pt x="13" y="855"/>
                </a:lnTo>
                <a:lnTo>
                  <a:pt x="10" y="857"/>
                </a:lnTo>
                <a:lnTo>
                  <a:pt x="9" y="859"/>
                </a:lnTo>
                <a:lnTo>
                  <a:pt x="9" y="861"/>
                </a:lnTo>
                <a:lnTo>
                  <a:pt x="9" y="862"/>
                </a:lnTo>
                <a:lnTo>
                  <a:pt x="10" y="867"/>
                </a:lnTo>
                <a:lnTo>
                  <a:pt x="11" y="871"/>
                </a:lnTo>
                <a:lnTo>
                  <a:pt x="8" y="878"/>
                </a:lnTo>
                <a:lnTo>
                  <a:pt x="6" y="886"/>
                </a:lnTo>
                <a:lnTo>
                  <a:pt x="4" y="889"/>
                </a:lnTo>
                <a:lnTo>
                  <a:pt x="4" y="893"/>
                </a:lnTo>
                <a:lnTo>
                  <a:pt x="6" y="897"/>
                </a:lnTo>
                <a:lnTo>
                  <a:pt x="7" y="901"/>
                </a:lnTo>
                <a:lnTo>
                  <a:pt x="10" y="911"/>
                </a:lnTo>
                <a:lnTo>
                  <a:pt x="14" y="922"/>
                </a:lnTo>
                <a:lnTo>
                  <a:pt x="18" y="931"/>
                </a:lnTo>
                <a:lnTo>
                  <a:pt x="24" y="941"/>
                </a:lnTo>
                <a:lnTo>
                  <a:pt x="34" y="950"/>
                </a:lnTo>
                <a:lnTo>
                  <a:pt x="43" y="958"/>
                </a:lnTo>
                <a:lnTo>
                  <a:pt x="48" y="962"/>
                </a:lnTo>
                <a:lnTo>
                  <a:pt x="53" y="964"/>
                </a:lnTo>
                <a:lnTo>
                  <a:pt x="59" y="966"/>
                </a:lnTo>
                <a:lnTo>
                  <a:pt x="66" y="967"/>
                </a:lnTo>
                <a:lnTo>
                  <a:pt x="72" y="967"/>
                </a:lnTo>
                <a:lnTo>
                  <a:pt x="78" y="967"/>
                </a:lnTo>
                <a:lnTo>
                  <a:pt x="84" y="965"/>
                </a:lnTo>
                <a:lnTo>
                  <a:pt x="90" y="962"/>
                </a:lnTo>
                <a:lnTo>
                  <a:pt x="91" y="962"/>
                </a:lnTo>
                <a:lnTo>
                  <a:pt x="93" y="960"/>
                </a:lnTo>
                <a:lnTo>
                  <a:pt x="98" y="956"/>
                </a:lnTo>
                <a:lnTo>
                  <a:pt x="101" y="955"/>
                </a:lnTo>
                <a:lnTo>
                  <a:pt x="103" y="957"/>
                </a:lnTo>
                <a:lnTo>
                  <a:pt x="105" y="964"/>
                </a:lnTo>
                <a:lnTo>
                  <a:pt x="106" y="969"/>
                </a:lnTo>
                <a:lnTo>
                  <a:pt x="108" y="973"/>
                </a:lnTo>
                <a:lnTo>
                  <a:pt x="111" y="977"/>
                </a:lnTo>
                <a:lnTo>
                  <a:pt x="114" y="980"/>
                </a:lnTo>
                <a:lnTo>
                  <a:pt x="118" y="983"/>
                </a:lnTo>
                <a:lnTo>
                  <a:pt x="122" y="985"/>
                </a:lnTo>
                <a:lnTo>
                  <a:pt x="128" y="985"/>
                </a:lnTo>
                <a:lnTo>
                  <a:pt x="134" y="985"/>
                </a:lnTo>
                <a:lnTo>
                  <a:pt x="140" y="985"/>
                </a:lnTo>
                <a:lnTo>
                  <a:pt x="146" y="987"/>
                </a:lnTo>
                <a:lnTo>
                  <a:pt x="154" y="995"/>
                </a:lnTo>
                <a:lnTo>
                  <a:pt x="161" y="1004"/>
                </a:lnTo>
                <a:lnTo>
                  <a:pt x="167" y="1008"/>
                </a:lnTo>
                <a:lnTo>
                  <a:pt x="172" y="1012"/>
                </a:lnTo>
                <a:lnTo>
                  <a:pt x="176" y="1018"/>
                </a:lnTo>
                <a:lnTo>
                  <a:pt x="181" y="1022"/>
                </a:lnTo>
                <a:lnTo>
                  <a:pt x="188" y="1033"/>
                </a:lnTo>
                <a:lnTo>
                  <a:pt x="196" y="1043"/>
                </a:lnTo>
                <a:lnTo>
                  <a:pt x="200" y="1049"/>
                </a:lnTo>
                <a:lnTo>
                  <a:pt x="204" y="1050"/>
                </a:lnTo>
                <a:lnTo>
                  <a:pt x="208" y="1050"/>
                </a:lnTo>
                <a:lnTo>
                  <a:pt x="214" y="1047"/>
                </a:lnTo>
                <a:lnTo>
                  <a:pt x="216" y="1043"/>
                </a:lnTo>
                <a:lnTo>
                  <a:pt x="220" y="1040"/>
                </a:lnTo>
                <a:lnTo>
                  <a:pt x="221" y="1039"/>
                </a:lnTo>
                <a:lnTo>
                  <a:pt x="222" y="1039"/>
                </a:lnTo>
                <a:lnTo>
                  <a:pt x="223" y="1040"/>
                </a:lnTo>
                <a:lnTo>
                  <a:pt x="224" y="1041"/>
                </a:lnTo>
                <a:lnTo>
                  <a:pt x="228" y="1049"/>
                </a:lnTo>
                <a:lnTo>
                  <a:pt x="231" y="1055"/>
                </a:lnTo>
                <a:lnTo>
                  <a:pt x="234" y="1056"/>
                </a:lnTo>
                <a:lnTo>
                  <a:pt x="236" y="1057"/>
                </a:lnTo>
                <a:lnTo>
                  <a:pt x="239" y="1059"/>
                </a:lnTo>
                <a:lnTo>
                  <a:pt x="242" y="1059"/>
                </a:lnTo>
                <a:lnTo>
                  <a:pt x="243" y="1059"/>
                </a:lnTo>
                <a:lnTo>
                  <a:pt x="243" y="1059"/>
                </a:lnTo>
                <a:lnTo>
                  <a:pt x="243" y="1061"/>
                </a:lnTo>
                <a:lnTo>
                  <a:pt x="244" y="1062"/>
                </a:lnTo>
                <a:lnTo>
                  <a:pt x="245" y="1063"/>
                </a:lnTo>
                <a:lnTo>
                  <a:pt x="248" y="1064"/>
                </a:lnTo>
                <a:lnTo>
                  <a:pt x="253" y="1074"/>
                </a:lnTo>
                <a:lnTo>
                  <a:pt x="262" y="1081"/>
                </a:lnTo>
                <a:lnTo>
                  <a:pt x="270" y="1088"/>
                </a:lnTo>
                <a:lnTo>
                  <a:pt x="279" y="1095"/>
                </a:lnTo>
                <a:lnTo>
                  <a:pt x="291" y="1105"/>
                </a:lnTo>
                <a:lnTo>
                  <a:pt x="303" y="1117"/>
                </a:lnTo>
                <a:lnTo>
                  <a:pt x="314" y="1129"/>
                </a:lnTo>
                <a:lnTo>
                  <a:pt x="327" y="1138"/>
                </a:lnTo>
                <a:lnTo>
                  <a:pt x="344" y="1151"/>
                </a:lnTo>
                <a:lnTo>
                  <a:pt x="361" y="1164"/>
                </a:lnTo>
                <a:lnTo>
                  <a:pt x="361" y="1164"/>
                </a:lnTo>
                <a:lnTo>
                  <a:pt x="369" y="1172"/>
                </a:lnTo>
                <a:lnTo>
                  <a:pt x="379" y="1180"/>
                </a:lnTo>
                <a:lnTo>
                  <a:pt x="388" y="1187"/>
                </a:lnTo>
                <a:lnTo>
                  <a:pt x="397" y="1195"/>
                </a:lnTo>
                <a:lnTo>
                  <a:pt x="402" y="1199"/>
                </a:lnTo>
                <a:lnTo>
                  <a:pt x="407" y="1203"/>
                </a:lnTo>
                <a:lnTo>
                  <a:pt x="412" y="1207"/>
                </a:lnTo>
                <a:lnTo>
                  <a:pt x="418" y="1209"/>
                </a:lnTo>
                <a:lnTo>
                  <a:pt x="420" y="1207"/>
                </a:lnTo>
                <a:lnTo>
                  <a:pt x="422" y="1204"/>
                </a:lnTo>
                <a:lnTo>
                  <a:pt x="420" y="1207"/>
                </a:lnTo>
                <a:lnTo>
                  <a:pt x="418" y="1209"/>
                </a:lnTo>
                <a:lnTo>
                  <a:pt x="429" y="1220"/>
                </a:lnTo>
                <a:lnTo>
                  <a:pt x="438" y="1229"/>
                </a:lnTo>
                <a:lnTo>
                  <a:pt x="450" y="1238"/>
                </a:lnTo>
                <a:lnTo>
                  <a:pt x="462" y="1246"/>
                </a:lnTo>
                <a:lnTo>
                  <a:pt x="481" y="1262"/>
                </a:lnTo>
                <a:lnTo>
                  <a:pt x="501" y="1277"/>
                </a:lnTo>
                <a:lnTo>
                  <a:pt x="521" y="1292"/>
                </a:lnTo>
                <a:lnTo>
                  <a:pt x="542" y="1306"/>
                </a:lnTo>
                <a:lnTo>
                  <a:pt x="554" y="1313"/>
                </a:lnTo>
                <a:lnTo>
                  <a:pt x="566" y="1321"/>
                </a:lnTo>
                <a:lnTo>
                  <a:pt x="577" y="1329"/>
                </a:lnTo>
                <a:lnTo>
                  <a:pt x="589" y="1339"/>
                </a:lnTo>
                <a:lnTo>
                  <a:pt x="607" y="1347"/>
                </a:lnTo>
                <a:lnTo>
                  <a:pt x="624" y="1355"/>
                </a:lnTo>
                <a:lnTo>
                  <a:pt x="628" y="1360"/>
                </a:lnTo>
                <a:lnTo>
                  <a:pt x="630" y="1364"/>
                </a:lnTo>
                <a:lnTo>
                  <a:pt x="630" y="1388"/>
                </a:lnTo>
                <a:lnTo>
                  <a:pt x="629" y="1411"/>
                </a:lnTo>
                <a:lnTo>
                  <a:pt x="626" y="1434"/>
                </a:lnTo>
                <a:lnTo>
                  <a:pt x="623" y="1456"/>
                </a:lnTo>
                <a:lnTo>
                  <a:pt x="619" y="1481"/>
                </a:lnTo>
                <a:lnTo>
                  <a:pt x="617" y="1505"/>
                </a:lnTo>
                <a:lnTo>
                  <a:pt x="615" y="1530"/>
                </a:lnTo>
                <a:lnTo>
                  <a:pt x="614" y="1554"/>
                </a:lnTo>
                <a:lnTo>
                  <a:pt x="612" y="1568"/>
                </a:lnTo>
                <a:lnTo>
                  <a:pt x="612" y="1581"/>
                </a:lnTo>
                <a:lnTo>
                  <a:pt x="612" y="1595"/>
                </a:lnTo>
                <a:lnTo>
                  <a:pt x="612" y="1609"/>
                </a:lnTo>
                <a:lnTo>
                  <a:pt x="651" y="1609"/>
                </a:lnTo>
                <a:lnTo>
                  <a:pt x="651" y="1609"/>
                </a:lnTo>
                <a:lnTo>
                  <a:pt x="650" y="1608"/>
                </a:lnTo>
                <a:lnTo>
                  <a:pt x="650" y="1603"/>
                </a:lnTo>
                <a:lnTo>
                  <a:pt x="650" y="1600"/>
                </a:lnTo>
                <a:lnTo>
                  <a:pt x="648" y="1598"/>
                </a:lnTo>
                <a:lnTo>
                  <a:pt x="648" y="1596"/>
                </a:lnTo>
                <a:lnTo>
                  <a:pt x="648" y="1598"/>
                </a:lnTo>
                <a:lnTo>
                  <a:pt x="650" y="1600"/>
                </a:lnTo>
                <a:lnTo>
                  <a:pt x="651" y="1595"/>
                </a:lnTo>
                <a:lnTo>
                  <a:pt x="651" y="1589"/>
                </a:lnTo>
                <a:lnTo>
                  <a:pt x="653" y="1600"/>
                </a:lnTo>
                <a:lnTo>
                  <a:pt x="657" y="1609"/>
                </a:lnTo>
                <a:lnTo>
                  <a:pt x="1349" y="1609"/>
                </a:lnTo>
                <a:lnTo>
                  <a:pt x="1399" y="1609"/>
                </a:lnTo>
                <a:lnTo>
                  <a:pt x="1399" y="1603"/>
                </a:lnTo>
                <a:lnTo>
                  <a:pt x="1398" y="1596"/>
                </a:lnTo>
                <a:lnTo>
                  <a:pt x="1397" y="1588"/>
                </a:lnTo>
                <a:lnTo>
                  <a:pt x="1396" y="1581"/>
                </a:lnTo>
                <a:lnTo>
                  <a:pt x="1397" y="1573"/>
                </a:lnTo>
                <a:lnTo>
                  <a:pt x="1398" y="1565"/>
                </a:lnTo>
                <a:lnTo>
                  <a:pt x="1405" y="1559"/>
                </a:lnTo>
                <a:lnTo>
                  <a:pt x="1411" y="1552"/>
                </a:lnTo>
                <a:lnTo>
                  <a:pt x="1417" y="1545"/>
                </a:lnTo>
                <a:lnTo>
                  <a:pt x="1423" y="1537"/>
                </a:lnTo>
                <a:lnTo>
                  <a:pt x="1426" y="1533"/>
                </a:lnTo>
                <a:lnTo>
                  <a:pt x="1428" y="1529"/>
                </a:lnTo>
                <a:lnTo>
                  <a:pt x="1429" y="1523"/>
                </a:lnTo>
                <a:lnTo>
                  <a:pt x="1428" y="1518"/>
                </a:lnTo>
                <a:lnTo>
                  <a:pt x="1426" y="1512"/>
                </a:lnTo>
                <a:lnTo>
                  <a:pt x="1426" y="1507"/>
                </a:lnTo>
                <a:lnTo>
                  <a:pt x="1426" y="1501"/>
                </a:lnTo>
                <a:lnTo>
                  <a:pt x="1428" y="1495"/>
                </a:lnTo>
                <a:lnTo>
                  <a:pt x="1432" y="1480"/>
                </a:lnTo>
                <a:lnTo>
                  <a:pt x="1437" y="1465"/>
                </a:lnTo>
                <a:lnTo>
                  <a:pt x="1443" y="1451"/>
                </a:lnTo>
                <a:lnTo>
                  <a:pt x="1447" y="1435"/>
                </a:lnTo>
                <a:lnTo>
                  <a:pt x="1451" y="1424"/>
                </a:lnTo>
                <a:lnTo>
                  <a:pt x="1456" y="1412"/>
                </a:lnTo>
                <a:lnTo>
                  <a:pt x="1459" y="1402"/>
                </a:lnTo>
                <a:lnTo>
                  <a:pt x="1463" y="1390"/>
                </a:lnTo>
                <a:lnTo>
                  <a:pt x="1465" y="1377"/>
                </a:lnTo>
                <a:lnTo>
                  <a:pt x="1470" y="1365"/>
                </a:lnTo>
                <a:lnTo>
                  <a:pt x="1473" y="1354"/>
                </a:lnTo>
                <a:lnTo>
                  <a:pt x="1477" y="1342"/>
                </a:lnTo>
                <a:lnTo>
                  <a:pt x="1481" y="1329"/>
                </a:lnTo>
                <a:lnTo>
                  <a:pt x="1486" y="1318"/>
                </a:lnTo>
                <a:lnTo>
                  <a:pt x="1489" y="1305"/>
                </a:lnTo>
                <a:lnTo>
                  <a:pt x="1491" y="1291"/>
                </a:lnTo>
                <a:lnTo>
                  <a:pt x="1492" y="1287"/>
                </a:lnTo>
                <a:lnTo>
                  <a:pt x="1494" y="1284"/>
                </a:lnTo>
                <a:lnTo>
                  <a:pt x="1509" y="1267"/>
                </a:lnTo>
                <a:lnTo>
                  <a:pt x="1525" y="1252"/>
                </a:lnTo>
                <a:lnTo>
                  <a:pt x="1529" y="1249"/>
                </a:lnTo>
                <a:lnTo>
                  <a:pt x="1533" y="1245"/>
                </a:lnTo>
                <a:lnTo>
                  <a:pt x="1536" y="1241"/>
                </a:lnTo>
                <a:lnTo>
                  <a:pt x="1536" y="1235"/>
                </a:lnTo>
                <a:lnTo>
                  <a:pt x="1537" y="1224"/>
                </a:lnTo>
                <a:lnTo>
                  <a:pt x="1536" y="1214"/>
                </a:lnTo>
                <a:close/>
                <a:moveTo>
                  <a:pt x="106" y="761"/>
                </a:moveTo>
                <a:lnTo>
                  <a:pt x="120" y="756"/>
                </a:lnTo>
                <a:lnTo>
                  <a:pt x="134" y="752"/>
                </a:lnTo>
                <a:lnTo>
                  <a:pt x="126" y="750"/>
                </a:lnTo>
                <a:lnTo>
                  <a:pt x="119" y="752"/>
                </a:lnTo>
                <a:lnTo>
                  <a:pt x="112" y="754"/>
                </a:lnTo>
                <a:lnTo>
                  <a:pt x="105" y="756"/>
                </a:lnTo>
                <a:lnTo>
                  <a:pt x="103" y="759"/>
                </a:lnTo>
                <a:lnTo>
                  <a:pt x="103" y="761"/>
                </a:lnTo>
                <a:lnTo>
                  <a:pt x="104" y="762"/>
                </a:lnTo>
                <a:lnTo>
                  <a:pt x="106" y="761"/>
                </a:lnTo>
                <a:close/>
                <a:moveTo>
                  <a:pt x="1028" y="589"/>
                </a:moveTo>
                <a:lnTo>
                  <a:pt x="1028" y="589"/>
                </a:lnTo>
                <a:lnTo>
                  <a:pt x="1028" y="589"/>
                </a:lnTo>
                <a:lnTo>
                  <a:pt x="1028" y="589"/>
                </a:lnTo>
                <a:lnTo>
                  <a:pt x="1028" y="589"/>
                </a:lnTo>
                <a:lnTo>
                  <a:pt x="1028" y="589"/>
                </a:lnTo>
                <a:lnTo>
                  <a:pt x="1028" y="589"/>
                </a:lnTo>
                <a:lnTo>
                  <a:pt x="1028" y="589"/>
                </a:lnTo>
                <a:lnTo>
                  <a:pt x="1019" y="585"/>
                </a:lnTo>
                <a:lnTo>
                  <a:pt x="1012" y="579"/>
                </a:lnTo>
                <a:lnTo>
                  <a:pt x="1010" y="574"/>
                </a:lnTo>
                <a:lnTo>
                  <a:pt x="1007" y="570"/>
                </a:lnTo>
                <a:lnTo>
                  <a:pt x="996" y="557"/>
                </a:lnTo>
                <a:lnTo>
                  <a:pt x="985" y="544"/>
                </a:lnTo>
                <a:lnTo>
                  <a:pt x="975" y="531"/>
                </a:lnTo>
                <a:lnTo>
                  <a:pt x="966" y="517"/>
                </a:lnTo>
                <a:lnTo>
                  <a:pt x="962" y="509"/>
                </a:lnTo>
                <a:lnTo>
                  <a:pt x="957" y="502"/>
                </a:lnTo>
                <a:lnTo>
                  <a:pt x="956" y="508"/>
                </a:lnTo>
                <a:lnTo>
                  <a:pt x="957" y="514"/>
                </a:lnTo>
                <a:lnTo>
                  <a:pt x="960" y="517"/>
                </a:lnTo>
                <a:lnTo>
                  <a:pt x="963" y="522"/>
                </a:lnTo>
                <a:lnTo>
                  <a:pt x="973" y="537"/>
                </a:lnTo>
                <a:lnTo>
                  <a:pt x="984" y="551"/>
                </a:lnTo>
                <a:lnTo>
                  <a:pt x="997" y="566"/>
                </a:lnTo>
                <a:lnTo>
                  <a:pt x="1011" y="581"/>
                </a:lnTo>
                <a:lnTo>
                  <a:pt x="1016" y="587"/>
                </a:lnTo>
                <a:lnTo>
                  <a:pt x="1021" y="593"/>
                </a:lnTo>
                <a:lnTo>
                  <a:pt x="1026" y="598"/>
                </a:lnTo>
                <a:lnTo>
                  <a:pt x="1033" y="600"/>
                </a:lnTo>
                <a:lnTo>
                  <a:pt x="1036" y="601"/>
                </a:lnTo>
                <a:lnTo>
                  <a:pt x="1037" y="601"/>
                </a:lnTo>
                <a:lnTo>
                  <a:pt x="1038" y="601"/>
                </a:lnTo>
                <a:lnTo>
                  <a:pt x="1039" y="600"/>
                </a:lnTo>
                <a:lnTo>
                  <a:pt x="1039" y="598"/>
                </a:lnTo>
                <a:lnTo>
                  <a:pt x="1038" y="596"/>
                </a:lnTo>
                <a:lnTo>
                  <a:pt x="1037" y="596"/>
                </a:lnTo>
                <a:lnTo>
                  <a:pt x="1036" y="595"/>
                </a:lnTo>
                <a:lnTo>
                  <a:pt x="1033" y="594"/>
                </a:lnTo>
                <a:lnTo>
                  <a:pt x="1031" y="594"/>
                </a:lnTo>
                <a:lnTo>
                  <a:pt x="1029" y="593"/>
                </a:lnTo>
                <a:lnTo>
                  <a:pt x="1028" y="589"/>
                </a:lnTo>
                <a:lnTo>
                  <a:pt x="1028" y="589"/>
                </a:lnTo>
                <a:lnTo>
                  <a:pt x="1028" y="589"/>
                </a:lnTo>
                <a:lnTo>
                  <a:pt x="1028" y="589"/>
                </a:lnTo>
                <a:close/>
                <a:moveTo>
                  <a:pt x="1360" y="219"/>
                </a:moveTo>
                <a:lnTo>
                  <a:pt x="1360" y="218"/>
                </a:lnTo>
                <a:lnTo>
                  <a:pt x="1360" y="217"/>
                </a:lnTo>
                <a:lnTo>
                  <a:pt x="1360" y="217"/>
                </a:lnTo>
                <a:lnTo>
                  <a:pt x="1360" y="218"/>
                </a:lnTo>
                <a:lnTo>
                  <a:pt x="1359" y="219"/>
                </a:lnTo>
                <a:lnTo>
                  <a:pt x="1360" y="219"/>
                </a:lnTo>
                <a:lnTo>
                  <a:pt x="1360" y="219"/>
                </a:lnTo>
                <a:close/>
                <a:moveTo>
                  <a:pt x="1018" y="649"/>
                </a:moveTo>
                <a:lnTo>
                  <a:pt x="1021" y="650"/>
                </a:lnTo>
                <a:lnTo>
                  <a:pt x="1022" y="651"/>
                </a:lnTo>
                <a:lnTo>
                  <a:pt x="1024" y="650"/>
                </a:lnTo>
                <a:lnTo>
                  <a:pt x="1026" y="650"/>
                </a:lnTo>
                <a:lnTo>
                  <a:pt x="1029" y="649"/>
                </a:lnTo>
                <a:lnTo>
                  <a:pt x="1032" y="648"/>
                </a:lnTo>
                <a:lnTo>
                  <a:pt x="1036" y="645"/>
                </a:lnTo>
                <a:lnTo>
                  <a:pt x="1037" y="641"/>
                </a:lnTo>
                <a:lnTo>
                  <a:pt x="1035" y="642"/>
                </a:lnTo>
                <a:lnTo>
                  <a:pt x="1032" y="644"/>
                </a:lnTo>
                <a:lnTo>
                  <a:pt x="1031" y="644"/>
                </a:lnTo>
                <a:lnTo>
                  <a:pt x="1028" y="643"/>
                </a:lnTo>
                <a:lnTo>
                  <a:pt x="1026" y="642"/>
                </a:lnTo>
                <a:lnTo>
                  <a:pt x="1025" y="641"/>
                </a:lnTo>
                <a:lnTo>
                  <a:pt x="1024" y="641"/>
                </a:lnTo>
                <a:lnTo>
                  <a:pt x="1023" y="642"/>
                </a:lnTo>
                <a:lnTo>
                  <a:pt x="1021" y="644"/>
                </a:lnTo>
                <a:lnTo>
                  <a:pt x="1018" y="645"/>
                </a:lnTo>
                <a:lnTo>
                  <a:pt x="1017" y="647"/>
                </a:lnTo>
                <a:lnTo>
                  <a:pt x="1018" y="649"/>
                </a:lnTo>
                <a:close/>
                <a:moveTo>
                  <a:pt x="1321" y="763"/>
                </a:moveTo>
                <a:lnTo>
                  <a:pt x="1326" y="764"/>
                </a:lnTo>
                <a:lnTo>
                  <a:pt x="1334" y="763"/>
                </a:lnTo>
                <a:lnTo>
                  <a:pt x="1341" y="762"/>
                </a:lnTo>
                <a:lnTo>
                  <a:pt x="1347" y="759"/>
                </a:lnTo>
                <a:lnTo>
                  <a:pt x="1349" y="759"/>
                </a:lnTo>
                <a:lnTo>
                  <a:pt x="1352" y="756"/>
                </a:lnTo>
                <a:lnTo>
                  <a:pt x="1353" y="753"/>
                </a:lnTo>
                <a:lnTo>
                  <a:pt x="1355" y="750"/>
                </a:lnTo>
                <a:lnTo>
                  <a:pt x="1361" y="747"/>
                </a:lnTo>
                <a:lnTo>
                  <a:pt x="1367" y="743"/>
                </a:lnTo>
                <a:lnTo>
                  <a:pt x="1370" y="741"/>
                </a:lnTo>
                <a:lnTo>
                  <a:pt x="1371" y="739"/>
                </a:lnTo>
                <a:lnTo>
                  <a:pt x="1369" y="736"/>
                </a:lnTo>
                <a:lnTo>
                  <a:pt x="1366" y="735"/>
                </a:lnTo>
                <a:lnTo>
                  <a:pt x="1352" y="735"/>
                </a:lnTo>
                <a:lnTo>
                  <a:pt x="1337" y="735"/>
                </a:lnTo>
                <a:lnTo>
                  <a:pt x="1337" y="736"/>
                </a:lnTo>
                <a:lnTo>
                  <a:pt x="1337" y="739"/>
                </a:lnTo>
                <a:lnTo>
                  <a:pt x="1328" y="742"/>
                </a:lnTo>
                <a:lnTo>
                  <a:pt x="1323" y="747"/>
                </a:lnTo>
                <a:lnTo>
                  <a:pt x="1322" y="749"/>
                </a:lnTo>
                <a:lnTo>
                  <a:pt x="1321" y="752"/>
                </a:lnTo>
                <a:lnTo>
                  <a:pt x="1321" y="755"/>
                </a:lnTo>
                <a:lnTo>
                  <a:pt x="1321" y="759"/>
                </a:lnTo>
                <a:lnTo>
                  <a:pt x="1320" y="761"/>
                </a:lnTo>
                <a:lnTo>
                  <a:pt x="1321" y="763"/>
                </a:lnTo>
                <a:close/>
                <a:moveTo>
                  <a:pt x="1023" y="635"/>
                </a:moveTo>
                <a:lnTo>
                  <a:pt x="1026" y="634"/>
                </a:lnTo>
                <a:lnTo>
                  <a:pt x="1029" y="633"/>
                </a:lnTo>
                <a:lnTo>
                  <a:pt x="1031" y="630"/>
                </a:lnTo>
                <a:lnTo>
                  <a:pt x="1032" y="627"/>
                </a:lnTo>
                <a:lnTo>
                  <a:pt x="1032" y="624"/>
                </a:lnTo>
                <a:lnTo>
                  <a:pt x="1030" y="623"/>
                </a:lnTo>
                <a:lnTo>
                  <a:pt x="1029" y="623"/>
                </a:lnTo>
                <a:lnTo>
                  <a:pt x="1026" y="623"/>
                </a:lnTo>
                <a:lnTo>
                  <a:pt x="1024" y="624"/>
                </a:lnTo>
                <a:lnTo>
                  <a:pt x="1021" y="626"/>
                </a:lnTo>
                <a:lnTo>
                  <a:pt x="1019" y="628"/>
                </a:lnTo>
                <a:lnTo>
                  <a:pt x="1018" y="631"/>
                </a:lnTo>
                <a:lnTo>
                  <a:pt x="1021" y="634"/>
                </a:lnTo>
                <a:lnTo>
                  <a:pt x="1023" y="635"/>
                </a:lnTo>
                <a:close/>
                <a:moveTo>
                  <a:pt x="1056" y="550"/>
                </a:moveTo>
                <a:lnTo>
                  <a:pt x="1056" y="546"/>
                </a:lnTo>
                <a:lnTo>
                  <a:pt x="1056" y="543"/>
                </a:lnTo>
                <a:lnTo>
                  <a:pt x="1052" y="542"/>
                </a:lnTo>
                <a:lnTo>
                  <a:pt x="1047" y="542"/>
                </a:lnTo>
                <a:lnTo>
                  <a:pt x="1045" y="543"/>
                </a:lnTo>
                <a:lnTo>
                  <a:pt x="1043" y="544"/>
                </a:lnTo>
                <a:lnTo>
                  <a:pt x="1040" y="545"/>
                </a:lnTo>
                <a:lnTo>
                  <a:pt x="1039" y="546"/>
                </a:lnTo>
                <a:lnTo>
                  <a:pt x="1038" y="551"/>
                </a:lnTo>
                <a:lnTo>
                  <a:pt x="1037" y="554"/>
                </a:lnTo>
                <a:lnTo>
                  <a:pt x="1037" y="556"/>
                </a:lnTo>
                <a:lnTo>
                  <a:pt x="1037" y="557"/>
                </a:lnTo>
                <a:lnTo>
                  <a:pt x="1033" y="556"/>
                </a:lnTo>
                <a:lnTo>
                  <a:pt x="1031" y="553"/>
                </a:lnTo>
                <a:lnTo>
                  <a:pt x="1030" y="551"/>
                </a:lnTo>
                <a:lnTo>
                  <a:pt x="1029" y="547"/>
                </a:lnTo>
                <a:lnTo>
                  <a:pt x="1029" y="538"/>
                </a:lnTo>
                <a:lnTo>
                  <a:pt x="1029" y="528"/>
                </a:lnTo>
                <a:lnTo>
                  <a:pt x="1026" y="532"/>
                </a:lnTo>
                <a:lnTo>
                  <a:pt x="1024" y="538"/>
                </a:lnTo>
                <a:lnTo>
                  <a:pt x="1024" y="545"/>
                </a:lnTo>
                <a:lnTo>
                  <a:pt x="1024" y="553"/>
                </a:lnTo>
                <a:lnTo>
                  <a:pt x="1026" y="560"/>
                </a:lnTo>
                <a:lnTo>
                  <a:pt x="1029" y="568"/>
                </a:lnTo>
                <a:lnTo>
                  <a:pt x="1032" y="574"/>
                </a:lnTo>
                <a:lnTo>
                  <a:pt x="1037" y="580"/>
                </a:lnTo>
                <a:lnTo>
                  <a:pt x="1038" y="581"/>
                </a:lnTo>
                <a:lnTo>
                  <a:pt x="1040" y="582"/>
                </a:lnTo>
                <a:lnTo>
                  <a:pt x="1042" y="585"/>
                </a:lnTo>
                <a:lnTo>
                  <a:pt x="1043" y="587"/>
                </a:lnTo>
                <a:lnTo>
                  <a:pt x="1045" y="589"/>
                </a:lnTo>
                <a:lnTo>
                  <a:pt x="1047" y="589"/>
                </a:lnTo>
                <a:lnTo>
                  <a:pt x="1050" y="587"/>
                </a:lnTo>
                <a:lnTo>
                  <a:pt x="1052" y="585"/>
                </a:lnTo>
                <a:lnTo>
                  <a:pt x="1053" y="582"/>
                </a:lnTo>
                <a:lnTo>
                  <a:pt x="1052" y="578"/>
                </a:lnTo>
                <a:lnTo>
                  <a:pt x="1052" y="577"/>
                </a:lnTo>
                <a:lnTo>
                  <a:pt x="1052" y="575"/>
                </a:lnTo>
                <a:lnTo>
                  <a:pt x="1052" y="567"/>
                </a:lnTo>
                <a:lnTo>
                  <a:pt x="1052" y="559"/>
                </a:lnTo>
                <a:lnTo>
                  <a:pt x="1054" y="556"/>
                </a:lnTo>
                <a:lnTo>
                  <a:pt x="1056" y="550"/>
                </a:lnTo>
                <a:close/>
                <a:moveTo>
                  <a:pt x="1340" y="423"/>
                </a:moveTo>
                <a:lnTo>
                  <a:pt x="1343" y="421"/>
                </a:lnTo>
                <a:lnTo>
                  <a:pt x="1344" y="420"/>
                </a:lnTo>
                <a:lnTo>
                  <a:pt x="1344" y="418"/>
                </a:lnTo>
                <a:lnTo>
                  <a:pt x="1344" y="416"/>
                </a:lnTo>
                <a:lnTo>
                  <a:pt x="1346" y="411"/>
                </a:lnTo>
                <a:lnTo>
                  <a:pt x="1347" y="409"/>
                </a:lnTo>
                <a:lnTo>
                  <a:pt x="1350" y="407"/>
                </a:lnTo>
                <a:lnTo>
                  <a:pt x="1355" y="407"/>
                </a:lnTo>
                <a:lnTo>
                  <a:pt x="1356" y="406"/>
                </a:lnTo>
                <a:lnTo>
                  <a:pt x="1359" y="405"/>
                </a:lnTo>
                <a:lnTo>
                  <a:pt x="1360" y="404"/>
                </a:lnTo>
                <a:lnTo>
                  <a:pt x="1360" y="402"/>
                </a:lnTo>
                <a:lnTo>
                  <a:pt x="1359" y="399"/>
                </a:lnTo>
                <a:lnTo>
                  <a:pt x="1357" y="398"/>
                </a:lnTo>
                <a:lnTo>
                  <a:pt x="1356" y="398"/>
                </a:lnTo>
                <a:lnTo>
                  <a:pt x="1354" y="398"/>
                </a:lnTo>
                <a:lnTo>
                  <a:pt x="1349" y="398"/>
                </a:lnTo>
                <a:lnTo>
                  <a:pt x="1346" y="399"/>
                </a:lnTo>
                <a:lnTo>
                  <a:pt x="1343" y="400"/>
                </a:lnTo>
                <a:lnTo>
                  <a:pt x="1341" y="402"/>
                </a:lnTo>
                <a:lnTo>
                  <a:pt x="1339" y="404"/>
                </a:lnTo>
                <a:lnTo>
                  <a:pt x="1336" y="407"/>
                </a:lnTo>
                <a:lnTo>
                  <a:pt x="1336" y="411"/>
                </a:lnTo>
                <a:lnTo>
                  <a:pt x="1335" y="416"/>
                </a:lnTo>
                <a:lnTo>
                  <a:pt x="1336" y="417"/>
                </a:lnTo>
                <a:lnTo>
                  <a:pt x="1336" y="419"/>
                </a:lnTo>
                <a:lnTo>
                  <a:pt x="1336" y="421"/>
                </a:lnTo>
                <a:lnTo>
                  <a:pt x="1340" y="423"/>
                </a:lnTo>
                <a:close/>
                <a:moveTo>
                  <a:pt x="1080" y="547"/>
                </a:moveTo>
                <a:lnTo>
                  <a:pt x="1090" y="546"/>
                </a:lnTo>
                <a:lnTo>
                  <a:pt x="1100" y="546"/>
                </a:lnTo>
                <a:lnTo>
                  <a:pt x="1109" y="546"/>
                </a:lnTo>
                <a:lnTo>
                  <a:pt x="1119" y="547"/>
                </a:lnTo>
                <a:lnTo>
                  <a:pt x="1122" y="547"/>
                </a:lnTo>
                <a:lnTo>
                  <a:pt x="1123" y="545"/>
                </a:lnTo>
                <a:lnTo>
                  <a:pt x="1123" y="542"/>
                </a:lnTo>
                <a:lnTo>
                  <a:pt x="1121" y="537"/>
                </a:lnTo>
                <a:lnTo>
                  <a:pt x="1118" y="533"/>
                </a:lnTo>
                <a:lnTo>
                  <a:pt x="1114" y="531"/>
                </a:lnTo>
                <a:lnTo>
                  <a:pt x="1101" y="528"/>
                </a:lnTo>
                <a:lnTo>
                  <a:pt x="1088" y="523"/>
                </a:lnTo>
                <a:lnTo>
                  <a:pt x="1076" y="519"/>
                </a:lnTo>
                <a:lnTo>
                  <a:pt x="1063" y="515"/>
                </a:lnTo>
                <a:lnTo>
                  <a:pt x="1054" y="512"/>
                </a:lnTo>
                <a:lnTo>
                  <a:pt x="1045" y="510"/>
                </a:lnTo>
                <a:lnTo>
                  <a:pt x="1036" y="509"/>
                </a:lnTo>
                <a:lnTo>
                  <a:pt x="1028" y="509"/>
                </a:lnTo>
                <a:lnTo>
                  <a:pt x="1022" y="509"/>
                </a:lnTo>
                <a:lnTo>
                  <a:pt x="1016" y="508"/>
                </a:lnTo>
                <a:lnTo>
                  <a:pt x="1011" y="507"/>
                </a:lnTo>
                <a:lnTo>
                  <a:pt x="1007" y="505"/>
                </a:lnTo>
                <a:lnTo>
                  <a:pt x="993" y="500"/>
                </a:lnTo>
                <a:lnTo>
                  <a:pt x="980" y="491"/>
                </a:lnTo>
                <a:lnTo>
                  <a:pt x="977" y="490"/>
                </a:lnTo>
                <a:lnTo>
                  <a:pt x="974" y="489"/>
                </a:lnTo>
                <a:lnTo>
                  <a:pt x="970" y="489"/>
                </a:lnTo>
                <a:lnTo>
                  <a:pt x="966" y="490"/>
                </a:lnTo>
                <a:lnTo>
                  <a:pt x="980" y="498"/>
                </a:lnTo>
                <a:lnTo>
                  <a:pt x="994" y="507"/>
                </a:lnTo>
                <a:lnTo>
                  <a:pt x="1008" y="514"/>
                </a:lnTo>
                <a:lnTo>
                  <a:pt x="1023" y="519"/>
                </a:lnTo>
                <a:lnTo>
                  <a:pt x="1026" y="523"/>
                </a:lnTo>
                <a:lnTo>
                  <a:pt x="1031" y="525"/>
                </a:lnTo>
                <a:lnTo>
                  <a:pt x="1047" y="532"/>
                </a:lnTo>
                <a:lnTo>
                  <a:pt x="1063" y="542"/>
                </a:lnTo>
                <a:lnTo>
                  <a:pt x="1066" y="546"/>
                </a:lnTo>
                <a:lnTo>
                  <a:pt x="1071" y="547"/>
                </a:lnTo>
                <a:lnTo>
                  <a:pt x="1076" y="549"/>
                </a:lnTo>
                <a:lnTo>
                  <a:pt x="1080" y="547"/>
                </a:lnTo>
                <a:close/>
                <a:moveTo>
                  <a:pt x="1332" y="696"/>
                </a:moveTo>
                <a:lnTo>
                  <a:pt x="1334" y="694"/>
                </a:lnTo>
                <a:lnTo>
                  <a:pt x="1336" y="693"/>
                </a:lnTo>
                <a:lnTo>
                  <a:pt x="1341" y="690"/>
                </a:lnTo>
                <a:lnTo>
                  <a:pt x="1346" y="686"/>
                </a:lnTo>
                <a:lnTo>
                  <a:pt x="1349" y="685"/>
                </a:lnTo>
                <a:lnTo>
                  <a:pt x="1352" y="685"/>
                </a:lnTo>
                <a:lnTo>
                  <a:pt x="1355" y="686"/>
                </a:lnTo>
                <a:lnTo>
                  <a:pt x="1359" y="687"/>
                </a:lnTo>
                <a:lnTo>
                  <a:pt x="1360" y="687"/>
                </a:lnTo>
                <a:lnTo>
                  <a:pt x="1362" y="685"/>
                </a:lnTo>
                <a:lnTo>
                  <a:pt x="1364" y="682"/>
                </a:lnTo>
                <a:lnTo>
                  <a:pt x="1368" y="677"/>
                </a:lnTo>
                <a:lnTo>
                  <a:pt x="1369" y="676"/>
                </a:lnTo>
                <a:lnTo>
                  <a:pt x="1371" y="675"/>
                </a:lnTo>
                <a:lnTo>
                  <a:pt x="1374" y="673"/>
                </a:lnTo>
                <a:lnTo>
                  <a:pt x="1377" y="673"/>
                </a:lnTo>
                <a:lnTo>
                  <a:pt x="1375" y="670"/>
                </a:lnTo>
                <a:lnTo>
                  <a:pt x="1370" y="668"/>
                </a:lnTo>
                <a:lnTo>
                  <a:pt x="1363" y="666"/>
                </a:lnTo>
                <a:lnTo>
                  <a:pt x="1357" y="665"/>
                </a:lnTo>
                <a:lnTo>
                  <a:pt x="1352" y="666"/>
                </a:lnTo>
                <a:lnTo>
                  <a:pt x="1347" y="668"/>
                </a:lnTo>
                <a:lnTo>
                  <a:pt x="1342" y="669"/>
                </a:lnTo>
                <a:lnTo>
                  <a:pt x="1337" y="672"/>
                </a:lnTo>
                <a:lnTo>
                  <a:pt x="1333" y="677"/>
                </a:lnTo>
                <a:lnTo>
                  <a:pt x="1328" y="682"/>
                </a:lnTo>
                <a:lnTo>
                  <a:pt x="1328" y="683"/>
                </a:lnTo>
                <a:lnTo>
                  <a:pt x="1327" y="683"/>
                </a:lnTo>
                <a:lnTo>
                  <a:pt x="1325" y="680"/>
                </a:lnTo>
                <a:lnTo>
                  <a:pt x="1322" y="678"/>
                </a:lnTo>
                <a:lnTo>
                  <a:pt x="1322" y="676"/>
                </a:lnTo>
                <a:lnTo>
                  <a:pt x="1321" y="673"/>
                </a:lnTo>
                <a:lnTo>
                  <a:pt x="1322" y="669"/>
                </a:lnTo>
                <a:lnTo>
                  <a:pt x="1322" y="663"/>
                </a:lnTo>
                <a:lnTo>
                  <a:pt x="1321" y="655"/>
                </a:lnTo>
                <a:lnTo>
                  <a:pt x="1319" y="647"/>
                </a:lnTo>
                <a:lnTo>
                  <a:pt x="1318" y="642"/>
                </a:lnTo>
                <a:lnTo>
                  <a:pt x="1315" y="640"/>
                </a:lnTo>
                <a:lnTo>
                  <a:pt x="1312" y="636"/>
                </a:lnTo>
                <a:lnTo>
                  <a:pt x="1307" y="634"/>
                </a:lnTo>
                <a:lnTo>
                  <a:pt x="1302" y="631"/>
                </a:lnTo>
                <a:lnTo>
                  <a:pt x="1299" y="628"/>
                </a:lnTo>
                <a:lnTo>
                  <a:pt x="1295" y="623"/>
                </a:lnTo>
                <a:lnTo>
                  <a:pt x="1292" y="620"/>
                </a:lnTo>
                <a:lnTo>
                  <a:pt x="1290" y="616"/>
                </a:lnTo>
                <a:lnTo>
                  <a:pt x="1290" y="613"/>
                </a:lnTo>
                <a:lnTo>
                  <a:pt x="1290" y="610"/>
                </a:lnTo>
                <a:lnTo>
                  <a:pt x="1292" y="607"/>
                </a:lnTo>
                <a:lnTo>
                  <a:pt x="1295" y="603"/>
                </a:lnTo>
                <a:lnTo>
                  <a:pt x="1298" y="598"/>
                </a:lnTo>
                <a:lnTo>
                  <a:pt x="1298" y="593"/>
                </a:lnTo>
                <a:lnTo>
                  <a:pt x="1298" y="587"/>
                </a:lnTo>
                <a:lnTo>
                  <a:pt x="1294" y="578"/>
                </a:lnTo>
                <a:lnTo>
                  <a:pt x="1288" y="568"/>
                </a:lnTo>
                <a:lnTo>
                  <a:pt x="1287" y="566"/>
                </a:lnTo>
                <a:lnTo>
                  <a:pt x="1285" y="565"/>
                </a:lnTo>
                <a:lnTo>
                  <a:pt x="1283" y="564"/>
                </a:lnTo>
                <a:lnTo>
                  <a:pt x="1279" y="564"/>
                </a:lnTo>
                <a:lnTo>
                  <a:pt x="1274" y="564"/>
                </a:lnTo>
                <a:lnTo>
                  <a:pt x="1270" y="564"/>
                </a:lnTo>
                <a:lnTo>
                  <a:pt x="1265" y="563"/>
                </a:lnTo>
                <a:lnTo>
                  <a:pt x="1261" y="560"/>
                </a:lnTo>
                <a:lnTo>
                  <a:pt x="1254" y="554"/>
                </a:lnTo>
                <a:lnTo>
                  <a:pt x="1249" y="549"/>
                </a:lnTo>
                <a:lnTo>
                  <a:pt x="1243" y="543"/>
                </a:lnTo>
                <a:lnTo>
                  <a:pt x="1235" y="539"/>
                </a:lnTo>
                <a:lnTo>
                  <a:pt x="1226" y="536"/>
                </a:lnTo>
                <a:lnTo>
                  <a:pt x="1218" y="535"/>
                </a:lnTo>
                <a:lnTo>
                  <a:pt x="1214" y="535"/>
                </a:lnTo>
                <a:lnTo>
                  <a:pt x="1209" y="536"/>
                </a:lnTo>
                <a:lnTo>
                  <a:pt x="1207" y="536"/>
                </a:lnTo>
                <a:lnTo>
                  <a:pt x="1205" y="537"/>
                </a:lnTo>
                <a:lnTo>
                  <a:pt x="1203" y="539"/>
                </a:lnTo>
                <a:lnTo>
                  <a:pt x="1202" y="542"/>
                </a:lnTo>
                <a:lnTo>
                  <a:pt x="1199" y="545"/>
                </a:lnTo>
                <a:lnTo>
                  <a:pt x="1196" y="547"/>
                </a:lnTo>
                <a:lnTo>
                  <a:pt x="1194" y="549"/>
                </a:lnTo>
                <a:lnTo>
                  <a:pt x="1192" y="551"/>
                </a:lnTo>
                <a:lnTo>
                  <a:pt x="1190" y="561"/>
                </a:lnTo>
                <a:lnTo>
                  <a:pt x="1188" y="571"/>
                </a:lnTo>
                <a:lnTo>
                  <a:pt x="1187" y="581"/>
                </a:lnTo>
                <a:lnTo>
                  <a:pt x="1188" y="591"/>
                </a:lnTo>
                <a:lnTo>
                  <a:pt x="1191" y="606"/>
                </a:lnTo>
                <a:lnTo>
                  <a:pt x="1194" y="620"/>
                </a:lnTo>
                <a:lnTo>
                  <a:pt x="1195" y="634"/>
                </a:lnTo>
                <a:lnTo>
                  <a:pt x="1195" y="649"/>
                </a:lnTo>
                <a:lnTo>
                  <a:pt x="1195" y="654"/>
                </a:lnTo>
                <a:lnTo>
                  <a:pt x="1195" y="659"/>
                </a:lnTo>
                <a:lnTo>
                  <a:pt x="1194" y="664"/>
                </a:lnTo>
                <a:lnTo>
                  <a:pt x="1194" y="668"/>
                </a:lnTo>
                <a:lnTo>
                  <a:pt x="1194" y="672"/>
                </a:lnTo>
                <a:lnTo>
                  <a:pt x="1194" y="675"/>
                </a:lnTo>
                <a:lnTo>
                  <a:pt x="1191" y="676"/>
                </a:lnTo>
                <a:lnTo>
                  <a:pt x="1188" y="678"/>
                </a:lnTo>
                <a:lnTo>
                  <a:pt x="1180" y="683"/>
                </a:lnTo>
                <a:lnTo>
                  <a:pt x="1171" y="685"/>
                </a:lnTo>
                <a:lnTo>
                  <a:pt x="1170" y="689"/>
                </a:lnTo>
                <a:lnTo>
                  <a:pt x="1169" y="691"/>
                </a:lnTo>
                <a:lnTo>
                  <a:pt x="1168" y="693"/>
                </a:lnTo>
                <a:lnTo>
                  <a:pt x="1166" y="694"/>
                </a:lnTo>
                <a:lnTo>
                  <a:pt x="1161" y="696"/>
                </a:lnTo>
                <a:lnTo>
                  <a:pt x="1156" y="698"/>
                </a:lnTo>
                <a:lnTo>
                  <a:pt x="1153" y="700"/>
                </a:lnTo>
                <a:lnTo>
                  <a:pt x="1150" y="704"/>
                </a:lnTo>
                <a:lnTo>
                  <a:pt x="1149" y="706"/>
                </a:lnTo>
                <a:lnTo>
                  <a:pt x="1149" y="708"/>
                </a:lnTo>
                <a:lnTo>
                  <a:pt x="1149" y="712"/>
                </a:lnTo>
                <a:lnTo>
                  <a:pt x="1148" y="714"/>
                </a:lnTo>
                <a:lnTo>
                  <a:pt x="1147" y="717"/>
                </a:lnTo>
                <a:lnTo>
                  <a:pt x="1146" y="718"/>
                </a:lnTo>
                <a:lnTo>
                  <a:pt x="1141" y="718"/>
                </a:lnTo>
                <a:lnTo>
                  <a:pt x="1136" y="717"/>
                </a:lnTo>
                <a:lnTo>
                  <a:pt x="1136" y="719"/>
                </a:lnTo>
                <a:lnTo>
                  <a:pt x="1138" y="721"/>
                </a:lnTo>
                <a:lnTo>
                  <a:pt x="1139" y="724"/>
                </a:lnTo>
                <a:lnTo>
                  <a:pt x="1141" y="725"/>
                </a:lnTo>
                <a:lnTo>
                  <a:pt x="1143" y="725"/>
                </a:lnTo>
                <a:lnTo>
                  <a:pt x="1146" y="725"/>
                </a:lnTo>
                <a:lnTo>
                  <a:pt x="1148" y="726"/>
                </a:lnTo>
                <a:lnTo>
                  <a:pt x="1148" y="728"/>
                </a:lnTo>
                <a:lnTo>
                  <a:pt x="1147" y="729"/>
                </a:lnTo>
                <a:lnTo>
                  <a:pt x="1145" y="731"/>
                </a:lnTo>
                <a:lnTo>
                  <a:pt x="1141" y="729"/>
                </a:lnTo>
                <a:lnTo>
                  <a:pt x="1139" y="728"/>
                </a:lnTo>
                <a:lnTo>
                  <a:pt x="1138" y="728"/>
                </a:lnTo>
                <a:lnTo>
                  <a:pt x="1135" y="728"/>
                </a:lnTo>
                <a:lnTo>
                  <a:pt x="1139" y="733"/>
                </a:lnTo>
                <a:lnTo>
                  <a:pt x="1143" y="738"/>
                </a:lnTo>
                <a:lnTo>
                  <a:pt x="1143" y="741"/>
                </a:lnTo>
                <a:lnTo>
                  <a:pt x="1145" y="743"/>
                </a:lnTo>
                <a:lnTo>
                  <a:pt x="1146" y="745"/>
                </a:lnTo>
                <a:lnTo>
                  <a:pt x="1147" y="746"/>
                </a:lnTo>
                <a:lnTo>
                  <a:pt x="1150" y="745"/>
                </a:lnTo>
                <a:lnTo>
                  <a:pt x="1155" y="743"/>
                </a:lnTo>
                <a:lnTo>
                  <a:pt x="1160" y="742"/>
                </a:lnTo>
                <a:lnTo>
                  <a:pt x="1163" y="742"/>
                </a:lnTo>
                <a:lnTo>
                  <a:pt x="1166" y="743"/>
                </a:lnTo>
                <a:lnTo>
                  <a:pt x="1167" y="745"/>
                </a:lnTo>
                <a:lnTo>
                  <a:pt x="1167" y="747"/>
                </a:lnTo>
                <a:lnTo>
                  <a:pt x="1167" y="750"/>
                </a:lnTo>
                <a:lnTo>
                  <a:pt x="1168" y="754"/>
                </a:lnTo>
                <a:lnTo>
                  <a:pt x="1169" y="755"/>
                </a:lnTo>
                <a:lnTo>
                  <a:pt x="1170" y="756"/>
                </a:lnTo>
                <a:lnTo>
                  <a:pt x="1174" y="757"/>
                </a:lnTo>
                <a:lnTo>
                  <a:pt x="1180" y="757"/>
                </a:lnTo>
                <a:lnTo>
                  <a:pt x="1183" y="760"/>
                </a:lnTo>
                <a:lnTo>
                  <a:pt x="1185" y="761"/>
                </a:lnTo>
                <a:lnTo>
                  <a:pt x="1187" y="763"/>
                </a:lnTo>
                <a:lnTo>
                  <a:pt x="1188" y="766"/>
                </a:lnTo>
                <a:lnTo>
                  <a:pt x="1188" y="769"/>
                </a:lnTo>
                <a:lnTo>
                  <a:pt x="1189" y="771"/>
                </a:lnTo>
                <a:lnTo>
                  <a:pt x="1190" y="774"/>
                </a:lnTo>
                <a:lnTo>
                  <a:pt x="1192" y="775"/>
                </a:lnTo>
                <a:lnTo>
                  <a:pt x="1195" y="776"/>
                </a:lnTo>
                <a:lnTo>
                  <a:pt x="1199" y="777"/>
                </a:lnTo>
                <a:lnTo>
                  <a:pt x="1204" y="778"/>
                </a:lnTo>
                <a:lnTo>
                  <a:pt x="1209" y="781"/>
                </a:lnTo>
                <a:lnTo>
                  <a:pt x="1212" y="782"/>
                </a:lnTo>
                <a:lnTo>
                  <a:pt x="1216" y="782"/>
                </a:lnTo>
                <a:lnTo>
                  <a:pt x="1218" y="781"/>
                </a:lnTo>
                <a:lnTo>
                  <a:pt x="1221" y="778"/>
                </a:lnTo>
                <a:lnTo>
                  <a:pt x="1223" y="776"/>
                </a:lnTo>
                <a:lnTo>
                  <a:pt x="1225" y="773"/>
                </a:lnTo>
                <a:lnTo>
                  <a:pt x="1228" y="769"/>
                </a:lnTo>
                <a:lnTo>
                  <a:pt x="1230" y="764"/>
                </a:lnTo>
                <a:lnTo>
                  <a:pt x="1232" y="762"/>
                </a:lnTo>
                <a:lnTo>
                  <a:pt x="1233" y="761"/>
                </a:lnTo>
                <a:lnTo>
                  <a:pt x="1236" y="760"/>
                </a:lnTo>
                <a:lnTo>
                  <a:pt x="1238" y="760"/>
                </a:lnTo>
                <a:lnTo>
                  <a:pt x="1240" y="761"/>
                </a:lnTo>
                <a:lnTo>
                  <a:pt x="1244" y="763"/>
                </a:lnTo>
                <a:lnTo>
                  <a:pt x="1246" y="767"/>
                </a:lnTo>
                <a:lnTo>
                  <a:pt x="1249" y="768"/>
                </a:lnTo>
                <a:lnTo>
                  <a:pt x="1250" y="768"/>
                </a:lnTo>
                <a:lnTo>
                  <a:pt x="1252" y="768"/>
                </a:lnTo>
                <a:lnTo>
                  <a:pt x="1253" y="767"/>
                </a:lnTo>
                <a:lnTo>
                  <a:pt x="1254" y="764"/>
                </a:lnTo>
                <a:lnTo>
                  <a:pt x="1257" y="763"/>
                </a:lnTo>
                <a:lnTo>
                  <a:pt x="1258" y="764"/>
                </a:lnTo>
                <a:lnTo>
                  <a:pt x="1260" y="767"/>
                </a:lnTo>
                <a:lnTo>
                  <a:pt x="1261" y="768"/>
                </a:lnTo>
                <a:lnTo>
                  <a:pt x="1263" y="768"/>
                </a:lnTo>
                <a:lnTo>
                  <a:pt x="1265" y="768"/>
                </a:lnTo>
                <a:lnTo>
                  <a:pt x="1266" y="767"/>
                </a:lnTo>
                <a:lnTo>
                  <a:pt x="1266" y="766"/>
                </a:lnTo>
                <a:lnTo>
                  <a:pt x="1266" y="764"/>
                </a:lnTo>
                <a:lnTo>
                  <a:pt x="1265" y="763"/>
                </a:lnTo>
                <a:lnTo>
                  <a:pt x="1264" y="762"/>
                </a:lnTo>
                <a:lnTo>
                  <a:pt x="1261" y="760"/>
                </a:lnTo>
                <a:lnTo>
                  <a:pt x="1259" y="757"/>
                </a:lnTo>
                <a:lnTo>
                  <a:pt x="1257" y="755"/>
                </a:lnTo>
                <a:lnTo>
                  <a:pt x="1256" y="752"/>
                </a:lnTo>
                <a:lnTo>
                  <a:pt x="1261" y="750"/>
                </a:lnTo>
                <a:lnTo>
                  <a:pt x="1267" y="750"/>
                </a:lnTo>
                <a:lnTo>
                  <a:pt x="1273" y="752"/>
                </a:lnTo>
                <a:lnTo>
                  <a:pt x="1279" y="754"/>
                </a:lnTo>
                <a:lnTo>
                  <a:pt x="1283" y="754"/>
                </a:lnTo>
                <a:lnTo>
                  <a:pt x="1286" y="755"/>
                </a:lnTo>
                <a:lnTo>
                  <a:pt x="1290" y="754"/>
                </a:lnTo>
                <a:lnTo>
                  <a:pt x="1291" y="754"/>
                </a:lnTo>
                <a:lnTo>
                  <a:pt x="1292" y="750"/>
                </a:lnTo>
                <a:lnTo>
                  <a:pt x="1294" y="747"/>
                </a:lnTo>
                <a:lnTo>
                  <a:pt x="1297" y="745"/>
                </a:lnTo>
                <a:lnTo>
                  <a:pt x="1300" y="742"/>
                </a:lnTo>
                <a:lnTo>
                  <a:pt x="1302" y="740"/>
                </a:lnTo>
                <a:lnTo>
                  <a:pt x="1305" y="736"/>
                </a:lnTo>
                <a:lnTo>
                  <a:pt x="1305" y="733"/>
                </a:lnTo>
                <a:lnTo>
                  <a:pt x="1304" y="728"/>
                </a:lnTo>
                <a:lnTo>
                  <a:pt x="1306" y="727"/>
                </a:lnTo>
                <a:lnTo>
                  <a:pt x="1308" y="726"/>
                </a:lnTo>
                <a:lnTo>
                  <a:pt x="1309" y="724"/>
                </a:lnTo>
                <a:lnTo>
                  <a:pt x="1311" y="721"/>
                </a:lnTo>
                <a:lnTo>
                  <a:pt x="1312" y="715"/>
                </a:lnTo>
                <a:lnTo>
                  <a:pt x="1314" y="711"/>
                </a:lnTo>
                <a:lnTo>
                  <a:pt x="1316" y="712"/>
                </a:lnTo>
                <a:lnTo>
                  <a:pt x="1319" y="712"/>
                </a:lnTo>
                <a:lnTo>
                  <a:pt x="1320" y="710"/>
                </a:lnTo>
                <a:lnTo>
                  <a:pt x="1319" y="707"/>
                </a:lnTo>
                <a:lnTo>
                  <a:pt x="1319" y="706"/>
                </a:lnTo>
                <a:lnTo>
                  <a:pt x="1320" y="705"/>
                </a:lnTo>
                <a:lnTo>
                  <a:pt x="1325" y="706"/>
                </a:lnTo>
                <a:lnTo>
                  <a:pt x="1329" y="705"/>
                </a:lnTo>
                <a:lnTo>
                  <a:pt x="1330" y="701"/>
                </a:lnTo>
                <a:lnTo>
                  <a:pt x="1332" y="696"/>
                </a:lnTo>
                <a:close/>
                <a:moveTo>
                  <a:pt x="1152" y="252"/>
                </a:moveTo>
                <a:lnTo>
                  <a:pt x="1161" y="253"/>
                </a:lnTo>
                <a:lnTo>
                  <a:pt x="1170" y="257"/>
                </a:lnTo>
                <a:lnTo>
                  <a:pt x="1178" y="259"/>
                </a:lnTo>
                <a:lnTo>
                  <a:pt x="1188" y="264"/>
                </a:lnTo>
                <a:lnTo>
                  <a:pt x="1204" y="273"/>
                </a:lnTo>
                <a:lnTo>
                  <a:pt x="1219" y="285"/>
                </a:lnTo>
                <a:lnTo>
                  <a:pt x="1210" y="282"/>
                </a:lnTo>
                <a:lnTo>
                  <a:pt x="1201" y="280"/>
                </a:lnTo>
                <a:lnTo>
                  <a:pt x="1191" y="277"/>
                </a:lnTo>
                <a:lnTo>
                  <a:pt x="1183" y="272"/>
                </a:lnTo>
                <a:lnTo>
                  <a:pt x="1168" y="263"/>
                </a:lnTo>
                <a:lnTo>
                  <a:pt x="1152" y="252"/>
                </a:lnTo>
                <a:close/>
                <a:moveTo>
                  <a:pt x="1214" y="490"/>
                </a:moveTo>
                <a:lnTo>
                  <a:pt x="1212" y="490"/>
                </a:lnTo>
                <a:lnTo>
                  <a:pt x="1211" y="491"/>
                </a:lnTo>
                <a:lnTo>
                  <a:pt x="1198" y="490"/>
                </a:lnTo>
                <a:lnTo>
                  <a:pt x="1185" y="488"/>
                </a:lnTo>
                <a:lnTo>
                  <a:pt x="1173" y="487"/>
                </a:lnTo>
                <a:lnTo>
                  <a:pt x="1160" y="484"/>
                </a:lnTo>
                <a:lnTo>
                  <a:pt x="1162" y="481"/>
                </a:lnTo>
                <a:lnTo>
                  <a:pt x="1166" y="479"/>
                </a:lnTo>
                <a:lnTo>
                  <a:pt x="1170" y="476"/>
                </a:lnTo>
                <a:lnTo>
                  <a:pt x="1175" y="475"/>
                </a:lnTo>
                <a:lnTo>
                  <a:pt x="1180" y="474"/>
                </a:lnTo>
                <a:lnTo>
                  <a:pt x="1185" y="475"/>
                </a:lnTo>
                <a:lnTo>
                  <a:pt x="1190" y="476"/>
                </a:lnTo>
                <a:lnTo>
                  <a:pt x="1194" y="477"/>
                </a:lnTo>
                <a:lnTo>
                  <a:pt x="1203" y="484"/>
                </a:lnTo>
                <a:lnTo>
                  <a:pt x="1214" y="490"/>
                </a:lnTo>
                <a:close/>
                <a:moveTo>
                  <a:pt x="1235" y="502"/>
                </a:moveTo>
                <a:lnTo>
                  <a:pt x="1233" y="501"/>
                </a:lnTo>
                <a:lnTo>
                  <a:pt x="1231" y="501"/>
                </a:lnTo>
                <a:lnTo>
                  <a:pt x="1233" y="501"/>
                </a:lnTo>
                <a:lnTo>
                  <a:pt x="1235" y="502"/>
                </a:lnTo>
                <a:close/>
                <a:moveTo>
                  <a:pt x="1150" y="375"/>
                </a:moveTo>
                <a:lnTo>
                  <a:pt x="1133" y="375"/>
                </a:lnTo>
                <a:lnTo>
                  <a:pt x="1114" y="375"/>
                </a:lnTo>
                <a:lnTo>
                  <a:pt x="1097" y="375"/>
                </a:lnTo>
                <a:lnTo>
                  <a:pt x="1079" y="375"/>
                </a:lnTo>
                <a:lnTo>
                  <a:pt x="1079" y="374"/>
                </a:lnTo>
                <a:lnTo>
                  <a:pt x="1078" y="374"/>
                </a:lnTo>
                <a:lnTo>
                  <a:pt x="1078" y="372"/>
                </a:lnTo>
                <a:lnTo>
                  <a:pt x="1078" y="372"/>
                </a:lnTo>
                <a:lnTo>
                  <a:pt x="1078" y="372"/>
                </a:lnTo>
                <a:lnTo>
                  <a:pt x="1078" y="371"/>
                </a:lnTo>
                <a:lnTo>
                  <a:pt x="1078" y="371"/>
                </a:lnTo>
                <a:lnTo>
                  <a:pt x="1077" y="372"/>
                </a:lnTo>
                <a:lnTo>
                  <a:pt x="1074" y="367"/>
                </a:lnTo>
                <a:lnTo>
                  <a:pt x="1070" y="361"/>
                </a:lnTo>
                <a:lnTo>
                  <a:pt x="1065" y="357"/>
                </a:lnTo>
                <a:lnTo>
                  <a:pt x="1058" y="355"/>
                </a:lnTo>
                <a:lnTo>
                  <a:pt x="1059" y="354"/>
                </a:lnTo>
                <a:lnTo>
                  <a:pt x="1059" y="353"/>
                </a:lnTo>
                <a:lnTo>
                  <a:pt x="1070" y="353"/>
                </a:lnTo>
                <a:lnTo>
                  <a:pt x="1080" y="354"/>
                </a:lnTo>
                <a:lnTo>
                  <a:pt x="1092" y="354"/>
                </a:lnTo>
                <a:lnTo>
                  <a:pt x="1102" y="356"/>
                </a:lnTo>
                <a:lnTo>
                  <a:pt x="1115" y="357"/>
                </a:lnTo>
                <a:lnTo>
                  <a:pt x="1128" y="360"/>
                </a:lnTo>
                <a:lnTo>
                  <a:pt x="1142" y="361"/>
                </a:lnTo>
                <a:lnTo>
                  <a:pt x="1155" y="362"/>
                </a:lnTo>
                <a:lnTo>
                  <a:pt x="1157" y="363"/>
                </a:lnTo>
                <a:lnTo>
                  <a:pt x="1160" y="364"/>
                </a:lnTo>
                <a:lnTo>
                  <a:pt x="1161" y="368"/>
                </a:lnTo>
                <a:lnTo>
                  <a:pt x="1161" y="370"/>
                </a:lnTo>
                <a:lnTo>
                  <a:pt x="1160" y="372"/>
                </a:lnTo>
                <a:lnTo>
                  <a:pt x="1159" y="374"/>
                </a:lnTo>
                <a:lnTo>
                  <a:pt x="1155" y="375"/>
                </a:lnTo>
                <a:lnTo>
                  <a:pt x="1150" y="375"/>
                </a:lnTo>
                <a:close/>
                <a:moveTo>
                  <a:pt x="1122" y="480"/>
                </a:moveTo>
                <a:lnTo>
                  <a:pt x="1121" y="483"/>
                </a:lnTo>
                <a:lnTo>
                  <a:pt x="1122" y="487"/>
                </a:lnTo>
                <a:lnTo>
                  <a:pt x="1125" y="489"/>
                </a:lnTo>
                <a:lnTo>
                  <a:pt x="1129" y="490"/>
                </a:lnTo>
                <a:lnTo>
                  <a:pt x="1129" y="493"/>
                </a:lnTo>
                <a:lnTo>
                  <a:pt x="1128" y="495"/>
                </a:lnTo>
                <a:lnTo>
                  <a:pt x="1126" y="496"/>
                </a:lnTo>
                <a:lnTo>
                  <a:pt x="1123" y="496"/>
                </a:lnTo>
                <a:lnTo>
                  <a:pt x="1120" y="494"/>
                </a:lnTo>
                <a:lnTo>
                  <a:pt x="1116" y="493"/>
                </a:lnTo>
                <a:lnTo>
                  <a:pt x="1113" y="491"/>
                </a:lnTo>
                <a:lnTo>
                  <a:pt x="1108" y="490"/>
                </a:lnTo>
                <a:lnTo>
                  <a:pt x="1099" y="489"/>
                </a:lnTo>
                <a:lnTo>
                  <a:pt x="1090" y="488"/>
                </a:lnTo>
                <a:lnTo>
                  <a:pt x="1080" y="487"/>
                </a:lnTo>
                <a:lnTo>
                  <a:pt x="1071" y="486"/>
                </a:lnTo>
                <a:lnTo>
                  <a:pt x="1067" y="483"/>
                </a:lnTo>
                <a:lnTo>
                  <a:pt x="1064" y="480"/>
                </a:lnTo>
                <a:lnTo>
                  <a:pt x="1058" y="473"/>
                </a:lnTo>
                <a:lnTo>
                  <a:pt x="1053" y="465"/>
                </a:lnTo>
                <a:lnTo>
                  <a:pt x="1050" y="456"/>
                </a:lnTo>
                <a:lnTo>
                  <a:pt x="1049" y="447"/>
                </a:lnTo>
                <a:lnTo>
                  <a:pt x="1052" y="445"/>
                </a:lnTo>
                <a:lnTo>
                  <a:pt x="1053" y="441"/>
                </a:lnTo>
                <a:lnTo>
                  <a:pt x="1054" y="435"/>
                </a:lnTo>
                <a:lnTo>
                  <a:pt x="1057" y="431"/>
                </a:lnTo>
                <a:lnTo>
                  <a:pt x="1061" y="426"/>
                </a:lnTo>
                <a:lnTo>
                  <a:pt x="1065" y="423"/>
                </a:lnTo>
                <a:lnTo>
                  <a:pt x="1071" y="420"/>
                </a:lnTo>
                <a:lnTo>
                  <a:pt x="1077" y="419"/>
                </a:lnTo>
                <a:lnTo>
                  <a:pt x="1081" y="419"/>
                </a:lnTo>
                <a:lnTo>
                  <a:pt x="1087" y="420"/>
                </a:lnTo>
                <a:lnTo>
                  <a:pt x="1104" y="424"/>
                </a:lnTo>
                <a:lnTo>
                  <a:pt x="1119" y="428"/>
                </a:lnTo>
                <a:lnTo>
                  <a:pt x="1135" y="432"/>
                </a:lnTo>
                <a:lnTo>
                  <a:pt x="1150" y="437"/>
                </a:lnTo>
                <a:lnTo>
                  <a:pt x="1153" y="438"/>
                </a:lnTo>
                <a:lnTo>
                  <a:pt x="1156" y="439"/>
                </a:lnTo>
                <a:lnTo>
                  <a:pt x="1149" y="441"/>
                </a:lnTo>
                <a:lnTo>
                  <a:pt x="1142" y="445"/>
                </a:lnTo>
                <a:lnTo>
                  <a:pt x="1138" y="449"/>
                </a:lnTo>
                <a:lnTo>
                  <a:pt x="1133" y="454"/>
                </a:lnTo>
                <a:lnTo>
                  <a:pt x="1129" y="460"/>
                </a:lnTo>
                <a:lnTo>
                  <a:pt x="1126" y="466"/>
                </a:lnTo>
                <a:lnTo>
                  <a:pt x="1123" y="473"/>
                </a:lnTo>
                <a:lnTo>
                  <a:pt x="1122" y="480"/>
                </a:lnTo>
                <a:close/>
                <a:moveTo>
                  <a:pt x="1135" y="339"/>
                </a:moveTo>
                <a:lnTo>
                  <a:pt x="1135" y="337"/>
                </a:lnTo>
                <a:lnTo>
                  <a:pt x="1135" y="337"/>
                </a:lnTo>
                <a:lnTo>
                  <a:pt x="1135" y="337"/>
                </a:lnTo>
                <a:lnTo>
                  <a:pt x="1135" y="339"/>
                </a:lnTo>
                <a:close/>
                <a:moveTo>
                  <a:pt x="1135" y="336"/>
                </a:moveTo>
                <a:lnTo>
                  <a:pt x="1136" y="335"/>
                </a:lnTo>
                <a:lnTo>
                  <a:pt x="1138" y="334"/>
                </a:lnTo>
                <a:lnTo>
                  <a:pt x="1136" y="335"/>
                </a:lnTo>
                <a:lnTo>
                  <a:pt x="1135" y="336"/>
                </a:lnTo>
                <a:close/>
                <a:moveTo>
                  <a:pt x="1141" y="332"/>
                </a:moveTo>
                <a:lnTo>
                  <a:pt x="1141" y="330"/>
                </a:lnTo>
                <a:lnTo>
                  <a:pt x="1142" y="329"/>
                </a:lnTo>
                <a:lnTo>
                  <a:pt x="1143" y="328"/>
                </a:lnTo>
                <a:lnTo>
                  <a:pt x="1143" y="327"/>
                </a:lnTo>
                <a:lnTo>
                  <a:pt x="1143" y="328"/>
                </a:lnTo>
                <a:lnTo>
                  <a:pt x="1142" y="329"/>
                </a:lnTo>
                <a:lnTo>
                  <a:pt x="1141" y="330"/>
                </a:lnTo>
                <a:lnTo>
                  <a:pt x="1141" y="332"/>
                </a:lnTo>
                <a:close/>
                <a:moveTo>
                  <a:pt x="1146" y="332"/>
                </a:moveTo>
                <a:lnTo>
                  <a:pt x="1143" y="332"/>
                </a:lnTo>
                <a:lnTo>
                  <a:pt x="1140" y="332"/>
                </a:lnTo>
                <a:lnTo>
                  <a:pt x="1140" y="332"/>
                </a:lnTo>
                <a:lnTo>
                  <a:pt x="1140" y="332"/>
                </a:lnTo>
                <a:lnTo>
                  <a:pt x="1140" y="332"/>
                </a:lnTo>
                <a:lnTo>
                  <a:pt x="1140" y="332"/>
                </a:lnTo>
                <a:lnTo>
                  <a:pt x="1143" y="332"/>
                </a:lnTo>
                <a:lnTo>
                  <a:pt x="1146" y="332"/>
                </a:lnTo>
                <a:close/>
                <a:moveTo>
                  <a:pt x="1159" y="316"/>
                </a:moveTo>
                <a:lnTo>
                  <a:pt x="1157" y="318"/>
                </a:lnTo>
                <a:lnTo>
                  <a:pt x="1157" y="318"/>
                </a:lnTo>
                <a:lnTo>
                  <a:pt x="1157" y="318"/>
                </a:lnTo>
                <a:lnTo>
                  <a:pt x="1159" y="316"/>
                </a:lnTo>
                <a:close/>
                <a:moveTo>
                  <a:pt x="1071" y="301"/>
                </a:moveTo>
                <a:lnTo>
                  <a:pt x="1073" y="301"/>
                </a:lnTo>
                <a:lnTo>
                  <a:pt x="1074" y="299"/>
                </a:lnTo>
                <a:lnTo>
                  <a:pt x="1074" y="299"/>
                </a:lnTo>
                <a:lnTo>
                  <a:pt x="1076" y="298"/>
                </a:lnTo>
                <a:lnTo>
                  <a:pt x="1076" y="296"/>
                </a:lnTo>
                <a:lnTo>
                  <a:pt x="1077" y="296"/>
                </a:lnTo>
                <a:lnTo>
                  <a:pt x="1076" y="296"/>
                </a:lnTo>
                <a:lnTo>
                  <a:pt x="1076" y="295"/>
                </a:lnTo>
                <a:lnTo>
                  <a:pt x="1074" y="291"/>
                </a:lnTo>
                <a:lnTo>
                  <a:pt x="1076" y="286"/>
                </a:lnTo>
                <a:lnTo>
                  <a:pt x="1077" y="286"/>
                </a:lnTo>
                <a:lnTo>
                  <a:pt x="1077" y="285"/>
                </a:lnTo>
                <a:lnTo>
                  <a:pt x="1077" y="285"/>
                </a:lnTo>
                <a:lnTo>
                  <a:pt x="1077" y="285"/>
                </a:lnTo>
                <a:lnTo>
                  <a:pt x="1077" y="282"/>
                </a:lnTo>
                <a:lnTo>
                  <a:pt x="1077" y="279"/>
                </a:lnTo>
                <a:lnTo>
                  <a:pt x="1080" y="277"/>
                </a:lnTo>
                <a:lnTo>
                  <a:pt x="1085" y="274"/>
                </a:lnTo>
                <a:lnTo>
                  <a:pt x="1090" y="272"/>
                </a:lnTo>
                <a:lnTo>
                  <a:pt x="1094" y="271"/>
                </a:lnTo>
                <a:lnTo>
                  <a:pt x="1104" y="271"/>
                </a:lnTo>
                <a:lnTo>
                  <a:pt x="1113" y="271"/>
                </a:lnTo>
                <a:lnTo>
                  <a:pt x="1122" y="270"/>
                </a:lnTo>
                <a:lnTo>
                  <a:pt x="1132" y="271"/>
                </a:lnTo>
                <a:lnTo>
                  <a:pt x="1141" y="271"/>
                </a:lnTo>
                <a:lnTo>
                  <a:pt x="1150" y="273"/>
                </a:lnTo>
                <a:lnTo>
                  <a:pt x="1153" y="273"/>
                </a:lnTo>
                <a:lnTo>
                  <a:pt x="1156" y="272"/>
                </a:lnTo>
                <a:lnTo>
                  <a:pt x="1159" y="273"/>
                </a:lnTo>
                <a:lnTo>
                  <a:pt x="1160" y="275"/>
                </a:lnTo>
                <a:lnTo>
                  <a:pt x="1160" y="278"/>
                </a:lnTo>
                <a:lnTo>
                  <a:pt x="1160" y="280"/>
                </a:lnTo>
                <a:lnTo>
                  <a:pt x="1159" y="284"/>
                </a:lnTo>
                <a:lnTo>
                  <a:pt x="1156" y="286"/>
                </a:lnTo>
                <a:lnTo>
                  <a:pt x="1154" y="289"/>
                </a:lnTo>
                <a:lnTo>
                  <a:pt x="1150" y="293"/>
                </a:lnTo>
                <a:lnTo>
                  <a:pt x="1148" y="298"/>
                </a:lnTo>
                <a:lnTo>
                  <a:pt x="1147" y="302"/>
                </a:lnTo>
                <a:lnTo>
                  <a:pt x="1146" y="302"/>
                </a:lnTo>
                <a:lnTo>
                  <a:pt x="1146" y="304"/>
                </a:lnTo>
                <a:lnTo>
                  <a:pt x="1145" y="304"/>
                </a:lnTo>
                <a:lnTo>
                  <a:pt x="1143" y="304"/>
                </a:lnTo>
                <a:lnTo>
                  <a:pt x="1143" y="305"/>
                </a:lnTo>
                <a:lnTo>
                  <a:pt x="1143" y="306"/>
                </a:lnTo>
                <a:lnTo>
                  <a:pt x="1138" y="312"/>
                </a:lnTo>
                <a:lnTo>
                  <a:pt x="1132" y="316"/>
                </a:lnTo>
                <a:lnTo>
                  <a:pt x="1125" y="321"/>
                </a:lnTo>
                <a:lnTo>
                  <a:pt x="1118" y="325"/>
                </a:lnTo>
                <a:lnTo>
                  <a:pt x="1104" y="332"/>
                </a:lnTo>
                <a:lnTo>
                  <a:pt x="1088" y="339"/>
                </a:lnTo>
                <a:lnTo>
                  <a:pt x="1102" y="342"/>
                </a:lnTo>
                <a:lnTo>
                  <a:pt x="1116" y="344"/>
                </a:lnTo>
                <a:lnTo>
                  <a:pt x="1116" y="344"/>
                </a:lnTo>
                <a:lnTo>
                  <a:pt x="1116" y="344"/>
                </a:lnTo>
                <a:lnTo>
                  <a:pt x="1121" y="347"/>
                </a:lnTo>
                <a:lnTo>
                  <a:pt x="1127" y="348"/>
                </a:lnTo>
                <a:lnTo>
                  <a:pt x="1119" y="349"/>
                </a:lnTo>
                <a:lnTo>
                  <a:pt x="1112" y="349"/>
                </a:lnTo>
                <a:lnTo>
                  <a:pt x="1095" y="348"/>
                </a:lnTo>
                <a:lnTo>
                  <a:pt x="1080" y="347"/>
                </a:lnTo>
                <a:lnTo>
                  <a:pt x="1077" y="344"/>
                </a:lnTo>
                <a:lnTo>
                  <a:pt x="1074" y="342"/>
                </a:lnTo>
                <a:lnTo>
                  <a:pt x="1072" y="340"/>
                </a:lnTo>
                <a:lnTo>
                  <a:pt x="1072" y="336"/>
                </a:lnTo>
                <a:lnTo>
                  <a:pt x="1074" y="339"/>
                </a:lnTo>
                <a:lnTo>
                  <a:pt x="1078" y="340"/>
                </a:lnTo>
                <a:lnTo>
                  <a:pt x="1080" y="339"/>
                </a:lnTo>
                <a:lnTo>
                  <a:pt x="1080" y="336"/>
                </a:lnTo>
                <a:lnTo>
                  <a:pt x="1079" y="335"/>
                </a:lnTo>
                <a:lnTo>
                  <a:pt x="1078" y="333"/>
                </a:lnTo>
                <a:lnTo>
                  <a:pt x="1076" y="325"/>
                </a:lnTo>
                <a:lnTo>
                  <a:pt x="1076" y="316"/>
                </a:lnTo>
                <a:lnTo>
                  <a:pt x="1076" y="313"/>
                </a:lnTo>
                <a:lnTo>
                  <a:pt x="1074" y="308"/>
                </a:lnTo>
                <a:lnTo>
                  <a:pt x="1073" y="305"/>
                </a:lnTo>
                <a:lnTo>
                  <a:pt x="1071" y="301"/>
                </a:lnTo>
                <a:lnTo>
                  <a:pt x="1067" y="301"/>
                </a:lnTo>
                <a:lnTo>
                  <a:pt x="1065" y="300"/>
                </a:lnTo>
                <a:lnTo>
                  <a:pt x="1064" y="298"/>
                </a:lnTo>
                <a:lnTo>
                  <a:pt x="1064" y="294"/>
                </a:lnTo>
                <a:lnTo>
                  <a:pt x="1064" y="298"/>
                </a:lnTo>
                <a:lnTo>
                  <a:pt x="1065" y="300"/>
                </a:lnTo>
                <a:lnTo>
                  <a:pt x="1067" y="301"/>
                </a:lnTo>
                <a:lnTo>
                  <a:pt x="1071" y="301"/>
                </a:lnTo>
                <a:close/>
                <a:moveTo>
                  <a:pt x="1259" y="508"/>
                </a:moveTo>
                <a:lnTo>
                  <a:pt x="1253" y="505"/>
                </a:lnTo>
                <a:lnTo>
                  <a:pt x="1247" y="504"/>
                </a:lnTo>
                <a:lnTo>
                  <a:pt x="1253" y="505"/>
                </a:lnTo>
                <a:lnTo>
                  <a:pt x="1259" y="508"/>
                </a:lnTo>
                <a:close/>
                <a:moveTo>
                  <a:pt x="1343" y="263"/>
                </a:moveTo>
                <a:lnTo>
                  <a:pt x="1332" y="258"/>
                </a:lnTo>
                <a:lnTo>
                  <a:pt x="1319" y="256"/>
                </a:lnTo>
                <a:lnTo>
                  <a:pt x="1316" y="254"/>
                </a:lnTo>
                <a:lnTo>
                  <a:pt x="1314" y="252"/>
                </a:lnTo>
                <a:lnTo>
                  <a:pt x="1312" y="252"/>
                </a:lnTo>
                <a:lnTo>
                  <a:pt x="1311" y="251"/>
                </a:lnTo>
                <a:lnTo>
                  <a:pt x="1309" y="250"/>
                </a:lnTo>
                <a:lnTo>
                  <a:pt x="1309" y="247"/>
                </a:lnTo>
                <a:lnTo>
                  <a:pt x="1309" y="245"/>
                </a:lnTo>
                <a:lnTo>
                  <a:pt x="1312" y="244"/>
                </a:lnTo>
                <a:lnTo>
                  <a:pt x="1314" y="243"/>
                </a:lnTo>
                <a:lnTo>
                  <a:pt x="1315" y="243"/>
                </a:lnTo>
                <a:lnTo>
                  <a:pt x="1319" y="243"/>
                </a:lnTo>
                <a:lnTo>
                  <a:pt x="1321" y="243"/>
                </a:lnTo>
                <a:lnTo>
                  <a:pt x="1333" y="244"/>
                </a:lnTo>
                <a:lnTo>
                  <a:pt x="1344" y="244"/>
                </a:lnTo>
                <a:lnTo>
                  <a:pt x="1356" y="244"/>
                </a:lnTo>
                <a:lnTo>
                  <a:pt x="1368" y="244"/>
                </a:lnTo>
                <a:lnTo>
                  <a:pt x="1371" y="243"/>
                </a:lnTo>
                <a:lnTo>
                  <a:pt x="1374" y="240"/>
                </a:lnTo>
                <a:lnTo>
                  <a:pt x="1375" y="237"/>
                </a:lnTo>
                <a:lnTo>
                  <a:pt x="1373" y="233"/>
                </a:lnTo>
                <a:lnTo>
                  <a:pt x="1369" y="230"/>
                </a:lnTo>
                <a:lnTo>
                  <a:pt x="1367" y="225"/>
                </a:lnTo>
                <a:lnTo>
                  <a:pt x="1362" y="223"/>
                </a:lnTo>
                <a:lnTo>
                  <a:pt x="1357" y="222"/>
                </a:lnTo>
                <a:lnTo>
                  <a:pt x="1350" y="223"/>
                </a:lnTo>
                <a:lnTo>
                  <a:pt x="1343" y="222"/>
                </a:lnTo>
                <a:lnTo>
                  <a:pt x="1330" y="218"/>
                </a:lnTo>
                <a:lnTo>
                  <a:pt x="1318" y="215"/>
                </a:lnTo>
                <a:lnTo>
                  <a:pt x="1305" y="212"/>
                </a:lnTo>
                <a:lnTo>
                  <a:pt x="1292" y="210"/>
                </a:lnTo>
                <a:lnTo>
                  <a:pt x="1288" y="209"/>
                </a:lnTo>
                <a:lnTo>
                  <a:pt x="1286" y="207"/>
                </a:lnTo>
                <a:lnTo>
                  <a:pt x="1285" y="205"/>
                </a:lnTo>
                <a:lnTo>
                  <a:pt x="1285" y="204"/>
                </a:lnTo>
                <a:lnTo>
                  <a:pt x="1286" y="203"/>
                </a:lnTo>
                <a:lnTo>
                  <a:pt x="1288" y="203"/>
                </a:lnTo>
                <a:lnTo>
                  <a:pt x="1298" y="204"/>
                </a:lnTo>
                <a:lnTo>
                  <a:pt x="1308" y="205"/>
                </a:lnTo>
                <a:lnTo>
                  <a:pt x="1319" y="205"/>
                </a:lnTo>
                <a:lnTo>
                  <a:pt x="1329" y="205"/>
                </a:lnTo>
                <a:lnTo>
                  <a:pt x="1332" y="205"/>
                </a:lnTo>
                <a:lnTo>
                  <a:pt x="1334" y="204"/>
                </a:lnTo>
                <a:lnTo>
                  <a:pt x="1335" y="202"/>
                </a:lnTo>
                <a:lnTo>
                  <a:pt x="1336" y="200"/>
                </a:lnTo>
                <a:lnTo>
                  <a:pt x="1336" y="200"/>
                </a:lnTo>
                <a:lnTo>
                  <a:pt x="1336" y="200"/>
                </a:lnTo>
                <a:lnTo>
                  <a:pt x="1334" y="200"/>
                </a:lnTo>
                <a:lnTo>
                  <a:pt x="1332" y="200"/>
                </a:lnTo>
                <a:lnTo>
                  <a:pt x="1330" y="198"/>
                </a:lnTo>
                <a:lnTo>
                  <a:pt x="1328" y="197"/>
                </a:lnTo>
                <a:lnTo>
                  <a:pt x="1321" y="193"/>
                </a:lnTo>
                <a:lnTo>
                  <a:pt x="1314" y="189"/>
                </a:lnTo>
                <a:lnTo>
                  <a:pt x="1300" y="184"/>
                </a:lnTo>
                <a:lnTo>
                  <a:pt x="1285" y="181"/>
                </a:lnTo>
                <a:lnTo>
                  <a:pt x="1266" y="177"/>
                </a:lnTo>
                <a:lnTo>
                  <a:pt x="1249" y="174"/>
                </a:lnTo>
                <a:lnTo>
                  <a:pt x="1230" y="172"/>
                </a:lnTo>
                <a:lnTo>
                  <a:pt x="1211" y="170"/>
                </a:lnTo>
                <a:lnTo>
                  <a:pt x="1191" y="170"/>
                </a:lnTo>
                <a:lnTo>
                  <a:pt x="1171" y="170"/>
                </a:lnTo>
                <a:lnTo>
                  <a:pt x="1152" y="170"/>
                </a:lnTo>
                <a:lnTo>
                  <a:pt x="1132" y="172"/>
                </a:lnTo>
                <a:lnTo>
                  <a:pt x="1119" y="173"/>
                </a:lnTo>
                <a:lnTo>
                  <a:pt x="1107" y="176"/>
                </a:lnTo>
                <a:lnTo>
                  <a:pt x="1095" y="179"/>
                </a:lnTo>
                <a:lnTo>
                  <a:pt x="1085" y="183"/>
                </a:lnTo>
                <a:lnTo>
                  <a:pt x="1073" y="189"/>
                </a:lnTo>
                <a:lnTo>
                  <a:pt x="1061" y="195"/>
                </a:lnTo>
                <a:lnTo>
                  <a:pt x="1050" y="200"/>
                </a:lnTo>
                <a:lnTo>
                  <a:pt x="1038" y="207"/>
                </a:lnTo>
                <a:lnTo>
                  <a:pt x="1032" y="211"/>
                </a:lnTo>
                <a:lnTo>
                  <a:pt x="1026" y="216"/>
                </a:lnTo>
                <a:lnTo>
                  <a:pt x="1022" y="222"/>
                </a:lnTo>
                <a:lnTo>
                  <a:pt x="1018" y="229"/>
                </a:lnTo>
                <a:lnTo>
                  <a:pt x="1015" y="235"/>
                </a:lnTo>
                <a:lnTo>
                  <a:pt x="1014" y="242"/>
                </a:lnTo>
                <a:lnTo>
                  <a:pt x="1014" y="249"/>
                </a:lnTo>
                <a:lnTo>
                  <a:pt x="1015" y="256"/>
                </a:lnTo>
                <a:lnTo>
                  <a:pt x="1016" y="265"/>
                </a:lnTo>
                <a:lnTo>
                  <a:pt x="1016" y="273"/>
                </a:lnTo>
                <a:lnTo>
                  <a:pt x="1016" y="282"/>
                </a:lnTo>
                <a:lnTo>
                  <a:pt x="1016" y="291"/>
                </a:lnTo>
                <a:lnTo>
                  <a:pt x="1016" y="299"/>
                </a:lnTo>
                <a:lnTo>
                  <a:pt x="1015" y="308"/>
                </a:lnTo>
                <a:lnTo>
                  <a:pt x="1014" y="312"/>
                </a:lnTo>
                <a:lnTo>
                  <a:pt x="1014" y="316"/>
                </a:lnTo>
                <a:lnTo>
                  <a:pt x="1015" y="320"/>
                </a:lnTo>
                <a:lnTo>
                  <a:pt x="1017" y="325"/>
                </a:lnTo>
                <a:lnTo>
                  <a:pt x="1017" y="326"/>
                </a:lnTo>
                <a:lnTo>
                  <a:pt x="1017" y="328"/>
                </a:lnTo>
                <a:lnTo>
                  <a:pt x="1016" y="329"/>
                </a:lnTo>
                <a:lnTo>
                  <a:pt x="1014" y="330"/>
                </a:lnTo>
                <a:lnTo>
                  <a:pt x="1005" y="333"/>
                </a:lnTo>
                <a:lnTo>
                  <a:pt x="997" y="335"/>
                </a:lnTo>
                <a:lnTo>
                  <a:pt x="993" y="335"/>
                </a:lnTo>
                <a:lnTo>
                  <a:pt x="988" y="335"/>
                </a:lnTo>
                <a:lnTo>
                  <a:pt x="984" y="335"/>
                </a:lnTo>
                <a:lnTo>
                  <a:pt x="980" y="333"/>
                </a:lnTo>
                <a:lnTo>
                  <a:pt x="976" y="332"/>
                </a:lnTo>
                <a:lnTo>
                  <a:pt x="973" y="332"/>
                </a:lnTo>
                <a:lnTo>
                  <a:pt x="969" y="332"/>
                </a:lnTo>
                <a:lnTo>
                  <a:pt x="966" y="333"/>
                </a:lnTo>
                <a:lnTo>
                  <a:pt x="967" y="335"/>
                </a:lnTo>
                <a:lnTo>
                  <a:pt x="969" y="337"/>
                </a:lnTo>
                <a:lnTo>
                  <a:pt x="971" y="337"/>
                </a:lnTo>
                <a:lnTo>
                  <a:pt x="973" y="339"/>
                </a:lnTo>
                <a:lnTo>
                  <a:pt x="985" y="341"/>
                </a:lnTo>
                <a:lnTo>
                  <a:pt x="997" y="346"/>
                </a:lnTo>
                <a:lnTo>
                  <a:pt x="1003" y="349"/>
                </a:lnTo>
                <a:lnTo>
                  <a:pt x="1008" y="353"/>
                </a:lnTo>
                <a:lnTo>
                  <a:pt x="1012" y="357"/>
                </a:lnTo>
                <a:lnTo>
                  <a:pt x="1016" y="363"/>
                </a:lnTo>
                <a:lnTo>
                  <a:pt x="1019" y="367"/>
                </a:lnTo>
                <a:lnTo>
                  <a:pt x="1024" y="370"/>
                </a:lnTo>
                <a:lnTo>
                  <a:pt x="1028" y="372"/>
                </a:lnTo>
                <a:lnTo>
                  <a:pt x="1030" y="376"/>
                </a:lnTo>
                <a:lnTo>
                  <a:pt x="1032" y="381"/>
                </a:lnTo>
                <a:lnTo>
                  <a:pt x="1033" y="384"/>
                </a:lnTo>
                <a:lnTo>
                  <a:pt x="1036" y="389"/>
                </a:lnTo>
                <a:lnTo>
                  <a:pt x="1036" y="392"/>
                </a:lnTo>
                <a:lnTo>
                  <a:pt x="1036" y="396"/>
                </a:lnTo>
                <a:lnTo>
                  <a:pt x="1035" y="398"/>
                </a:lnTo>
                <a:lnTo>
                  <a:pt x="1032" y="399"/>
                </a:lnTo>
                <a:lnTo>
                  <a:pt x="1030" y="402"/>
                </a:lnTo>
                <a:lnTo>
                  <a:pt x="1026" y="402"/>
                </a:lnTo>
                <a:lnTo>
                  <a:pt x="1022" y="402"/>
                </a:lnTo>
                <a:lnTo>
                  <a:pt x="1011" y="400"/>
                </a:lnTo>
                <a:lnTo>
                  <a:pt x="1000" y="402"/>
                </a:lnTo>
                <a:lnTo>
                  <a:pt x="989" y="404"/>
                </a:lnTo>
                <a:lnTo>
                  <a:pt x="977" y="406"/>
                </a:lnTo>
                <a:lnTo>
                  <a:pt x="974" y="406"/>
                </a:lnTo>
                <a:lnTo>
                  <a:pt x="970" y="409"/>
                </a:lnTo>
                <a:lnTo>
                  <a:pt x="967" y="411"/>
                </a:lnTo>
                <a:lnTo>
                  <a:pt x="963" y="413"/>
                </a:lnTo>
                <a:lnTo>
                  <a:pt x="961" y="417"/>
                </a:lnTo>
                <a:lnTo>
                  <a:pt x="960" y="420"/>
                </a:lnTo>
                <a:lnTo>
                  <a:pt x="960" y="424"/>
                </a:lnTo>
                <a:lnTo>
                  <a:pt x="960" y="427"/>
                </a:lnTo>
                <a:lnTo>
                  <a:pt x="963" y="427"/>
                </a:lnTo>
                <a:lnTo>
                  <a:pt x="966" y="428"/>
                </a:lnTo>
                <a:lnTo>
                  <a:pt x="967" y="430"/>
                </a:lnTo>
                <a:lnTo>
                  <a:pt x="967" y="431"/>
                </a:lnTo>
                <a:lnTo>
                  <a:pt x="967" y="434"/>
                </a:lnTo>
                <a:lnTo>
                  <a:pt x="966" y="438"/>
                </a:lnTo>
                <a:lnTo>
                  <a:pt x="967" y="440"/>
                </a:lnTo>
                <a:lnTo>
                  <a:pt x="967" y="444"/>
                </a:lnTo>
                <a:lnTo>
                  <a:pt x="969" y="445"/>
                </a:lnTo>
                <a:lnTo>
                  <a:pt x="973" y="446"/>
                </a:lnTo>
                <a:lnTo>
                  <a:pt x="975" y="448"/>
                </a:lnTo>
                <a:lnTo>
                  <a:pt x="976" y="451"/>
                </a:lnTo>
                <a:lnTo>
                  <a:pt x="982" y="458"/>
                </a:lnTo>
                <a:lnTo>
                  <a:pt x="990" y="463"/>
                </a:lnTo>
                <a:lnTo>
                  <a:pt x="997" y="468"/>
                </a:lnTo>
                <a:lnTo>
                  <a:pt x="1005" y="472"/>
                </a:lnTo>
                <a:lnTo>
                  <a:pt x="1015" y="475"/>
                </a:lnTo>
                <a:lnTo>
                  <a:pt x="1024" y="480"/>
                </a:lnTo>
                <a:lnTo>
                  <a:pt x="1033" y="483"/>
                </a:lnTo>
                <a:lnTo>
                  <a:pt x="1043" y="487"/>
                </a:lnTo>
                <a:lnTo>
                  <a:pt x="1060" y="494"/>
                </a:lnTo>
                <a:lnTo>
                  <a:pt x="1078" y="501"/>
                </a:lnTo>
                <a:lnTo>
                  <a:pt x="1087" y="504"/>
                </a:lnTo>
                <a:lnTo>
                  <a:pt x="1097" y="507"/>
                </a:lnTo>
                <a:lnTo>
                  <a:pt x="1106" y="508"/>
                </a:lnTo>
                <a:lnTo>
                  <a:pt x="1115" y="509"/>
                </a:lnTo>
                <a:lnTo>
                  <a:pt x="1121" y="509"/>
                </a:lnTo>
                <a:lnTo>
                  <a:pt x="1125" y="508"/>
                </a:lnTo>
                <a:lnTo>
                  <a:pt x="1128" y="505"/>
                </a:lnTo>
                <a:lnTo>
                  <a:pt x="1130" y="501"/>
                </a:lnTo>
                <a:lnTo>
                  <a:pt x="1133" y="498"/>
                </a:lnTo>
                <a:lnTo>
                  <a:pt x="1135" y="495"/>
                </a:lnTo>
                <a:lnTo>
                  <a:pt x="1139" y="494"/>
                </a:lnTo>
                <a:lnTo>
                  <a:pt x="1142" y="493"/>
                </a:lnTo>
                <a:lnTo>
                  <a:pt x="1146" y="491"/>
                </a:lnTo>
                <a:lnTo>
                  <a:pt x="1149" y="491"/>
                </a:lnTo>
                <a:lnTo>
                  <a:pt x="1150" y="490"/>
                </a:lnTo>
                <a:lnTo>
                  <a:pt x="1153" y="489"/>
                </a:lnTo>
                <a:lnTo>
                  <a:pt x="1150" y="490"/>
                </a:lnTo>
                <a:lnTo>
                  <a:pt x="1149" y="491"/>
                </a:lnTo>
                <a:lnTo>
                  <a:pt x="1161" y="493"/>
                </a:lnTo>
                <a:lnTo>
                  <a:pt x="1174" y="495"/>
                </a:lnTo>
                <a:lnTo>
                  <a:pt x="1185" y="497"/>
                </a:lnTo>
                <a:lnTo>
                  <a:pt x="1197" y="500"/>
                </a:lnTo>
                <a:lnTo>
                  <a:pt x="1208" y="501"/>
                </a:lnTo>
                <a:lnTo>
                  <a:pt x="1217" y="503"/>
                </a:lnTo>
                <a:lnTo>
                  <a:pt x="1226" y="504"/>
                </a:lnTo>
                <a:lnTo>
                  <a:pt x="1236" y="507"/>
                </a:lnTo>
                <a:lnTo>
                  <a:pt x="1249" y="510"/>
                </a:lnTo>
                <a:lnTo>
                  <a:pt x="1261" y="514"/>
                </a:lnTo>
                <a:lnTo>
                  <a:pt x="1275" y="516"/>
                </a:lnTo>
                <a:lnTo>
                  <a:pt x="1288" y="517"/>
                </a:lnTo>
                <a:lnTo>
                  <a:pt x="1292" y="519"/>
                </a:lnTo>
                <a:lnTo>
                  <a:pt x="1295" y="519"/>
                </a:lnTo>
                <a:lnTo>
                  <a:pt x="1299" y="519"/>
                </a:lnTo>
                <a:lnTo>
                  <a:pt x="1301" y="519"/>
                </a:lnTo>
                <a:lnTo>
                  <a:pt x="1302" y="521"/>
                </a:lnTo>
                <a:lnTo>
                  <a:pt x="1305" y="522"/>
                </a:lnTo>
                <a:lnTo>
                  <a:pt x="1322" y="524"/>
                </a:lnTo>
                <a:lnTo>
                  <a:pt x="1340" y="525"/>
                </a:lnTo>
                <a:lnTo>
                  <a:pt x="1359" y="524"/>
                </a:lnTo>
                <a:lnTo>
                  <a:pt x="1376" y="522"/>
                </a:lnTo>
                <a:lnTo>
                  <a:pt x="1394" y="521"/>
                </a:lnTo>
                <a:lnTo>
                  <a:pt x="1412" y="519"/>
                </a:lnTo>
                <a:lnTo>
                  <a:pt x="1420" y="519"/>
                </a:lnTo>
                <a:lnTo>
                  <a:pt x="1430" y="518"/>
                </a:lnTo>
                <a:lnTo>
                  <a:pt x="1439" y="517"/>
                </a:lnTo>
                <a:lnTo>
                  <a:pt x="1449" y="515"/>
                </a:lnTo>
                <a:lnTo>
                  <a:pt x="1463" y="511"/>
                </a:lnTo>
                <a:lnTo>
                  <a:pt x="1478" y="509"/>
                </a:lnTo>
                <a:lnTo>
                  <a:pt x="1493" y="508"/>
                </a:lnTo>
                <a:lnTo>
                  <a:pt x="1508" y="508"/>
                </a:lnTo>
                <a:lnTo>
                  <a:pt x="1513" y="508"/>
                </a:lnTo>
                <a:lnTo>
                  <a:pt x="1516" y="505"/>
                </a:lnTo>
                <a:lnTo>
                  <a:pt x="1518" y="504"/>
                </a:lnTo>
                <a:lnTo>
                  <a:pt x="1519" y="503"/>
                </a:lnTo>
                <a:lnTo>
                  <a:pt x="1519" y="502"/>
                </a:lnTo>
                <a:lnTo>
                  <a:pt x="1516" y="500"/>
                </a:lnTo>
                <a:lnTo>
                  <a:pt x="1502" y="489"/>
                </a:lnTo>
                <a:lnTo>
                  <a:pt x="1487" y="480"/>
                </a:lnTo>
                <a:lnTo>
                  <a:pt x="1479" y="473"/>
                </a:lnTo>
                <a:lnTo>
                  <a:pt x="1471" y="467"/>
                </a:lnTo>
                <a:lnTo>
                  <a:pt x="1461" y="462"/>
                </a:lnTo>
                <a:lnTo>
                  <a:pt x="1452" y="458"/>
                </a:lnTo>
                <a:lnTo>
                  <a:pt x="1444" y="452"/>
                </a:lnTo>
                <a:lnTo>
                  <a:pt x="1436" y="445"/>
                </a:lnTo>
                <a:lnTo>
                  <a:pt x="1430" y="441"/>
                </a:lnTo>
                <a:lnTo>
                  <a:pt x="1424" y="438"/>
                </a:lnTo>
                <a:lnTo>
                  <a:pt x="1418" y="435"/>
                </a:lnTo>
                <a:lnTo>
                  <a:pt x="1412" y="434"/>
                </a:lnTo>
                <a:lnTo>
                  <a:pt x="1406" y="434"/>
                </a:lnTo>
                <a:lnTo>
                  <a:pt x="1401" y="434"/>
                </a:lnTo>
                <a:lnTo>
                  <a:pt x="1394" y="435"/>
                </a:lnTo>
                <a:lnTo>
                  <a:pt x="1388" y="437"/>
                </a:lnTo>
                <a:lnTo>
                  <a:pt x="1380" y="439"/>
                </a:lnTo>
                <a:lnTo>
                  <a:pt x="1374" y="439"/>
                </a:lnTo>
                <a:lnTo>
                  <a:pt x="1373" y="438"/>
                </a:lnTo>
                <a:lnTo>
                  <a:pt x="1373" y="434"/>
                </a:lnTo>
                <a:lnTo>
                  <a:pt x="1374" y="431"/>
                </a:lnTo>
                <a:lnTo>
                  <a:pt x="1375" y="427"/>
                </a:lnTo>
                <a:lnTo>
                  <a:pt x="1375" y="426"/>
                </a:lnTo>
                <a:lnTo>
                  <a:pt x="1375" y="424"/>
                </a:lnTo>
                <a:lnTo>
                  <a:pt x="1375" y="421"/>
                </a:lnTo>
                <a:lnTo>
                  <a:pt x="1373" y="419"/>
                </a:lnTo>
                <a:lnTo>
                  <a:pt x="1369" y="419"/>
                </a:lnTo>
                <a:lnTo>
                  <a:pt x="1367" y="420"/>
                </a:lnTo>
                <a:lnTo>
                  <a:pt x="1367" y="424"/>
                </a:lnTo>
                <a:lnTo>
                  <a:pt x="1366" y="427"/>
                </a:lnTo>
                <a:lnTo>
                  <a:pt x="1363" y="430"/>
                </a:lnTo>
                <a:lnTo>
                  <a:pt x="1361" y="432"/>
                </a:lnTo>
                <a:lnTo>
                  <a:pt x="1356" y="434"/>
                </a:lnTo>
                <a:lnTo>
                  <a:pt x="1352" y="439"/>
                </a:lnTo>
                <a:lnTo>
                  <a:pt x="1349" y="442"/>
                </a:lnTo>
                <a:lnTo>
                  <a:pt x="1347" y="444"/>
                </a:lnTo>
                <a:lnTo>
                  <a:pt x="1343" y="445"/>
                </a:lnTo>
                <a:lnTo>
                  <a:pt x="1341" y="446"/>
                </a:lnTo>
                <a:lnTo>
                  <a:pt x="1335" y="446"/>
                </a:lnTo>
                <a:lnTo>
                  <a:pt x="1332" y="447"/>
                </a:lnTo>
                <a:lnTo>
                  <a:pt x="1321" y="451"/>
                </a:lnTo>
                <a:lnTo>
                  <a:pt x="1312" y="452"/>
                </a:lnTo>
                <a:lnTo>
                  <a:pt x="1301" y="453"/>
                </a:lnTo>
                <a:lnTo>
                  <a:pt x="1292" y="455"/>
                </a:lnTo>
                <a:lnTo>
                  <a:pt x="1281" y="456"/>
                </a:lnTo>
                <a:lnTo>
                  <a:pt x="1270" y="458"/>
                </a:lnTo>
                <a:lnTo>
                  <a:pt x="1258" y="458"/>
                </a:lnTo>
                <a:lnTo>
                  <a:pt x="1246" y="456"/>
                </a:lnTo>
                <a:lnTo>
                  <a:pt x="1239" y="456"/>
                </a:lnTo>
                <a:lnTo>
                  <a:pt x="1233" y="455"/>
                </a:lnTo>
                <a:lnTo>
                  <a:pt x="1228" y="453"/>
                </a:lnTo>
                <a:lnTo>
                  <a:pt x="1222" y="451"/>
                </a:lnTo>
                <a:lnTo>
                  <a:pt x="1216" y="448"/>
                </a:lnTo>
                <a:lnTo>
                  <a:pt x="1210" y="444"/>
                </a:lnTo>
                <a:lnTo>
                  <a:pt x="1207" y="439"/>
                </a:lnTo>
                <a:lnTo>
                  <a:pt x="1202" y="433"/>
                </a:lnTo>
                <a:lnTo>
                  <a:pt x="1199" y="428"/>
                </a:lnTo>
                <a:lnTo>
                  <a:pt x="1198" y="425"/>
                </a:lnTo>
                <a:lnTo>
                  <a:pt x="1197" y="421"/>
                </a:lnTo>
                <a:lnTo>
                  <a:pt x="1197" y="419"/>
                </a:lnTo>
                <a:lnTo>
                  <a:pt x="1198" y="417"/>
                </a:lnTo>
                <a:lnTo>
                  <a:pt x="1201" y="414"/>
                </a:lnTo>
                <a:lnTo>
                  <a:pt x="1204" y="411"/>
                </a:lnTo>
                <a:lnTo>
                  <a:pt x="1209" y="409"/>
                </a:lnTo>
                <a:lnTo>
                  <a:pt x="1212" y="407"/>
                </a:lnTo>
                <a:lnTo>
                  <a:pt x="1215" y="405"/>
                </a:lnTo>
                <a:lnTo>
                  <a:pt x="1217" y="402"/>
                </a:lnTo>
                <a:lnTo>
                  <a:pt x="1218" y="398"/>
                </a:lnTo>
                <a:lnTo>
                  <a:pt x="1221" y="391"/>
                </a:lnTo>
                <a:lnTo>
                  <a:pt x="1223" y="384"/>
                </a:lnTo>
                <a:lnTo>
                  <a:pt x="1228" y="378"/>
                </a:lnTo>
                <a:lnTo>
                  <a:pt x="1233" y="372"/>
                </a:lnTo>
                <a:lnTo>
                  <a:pt x="1244" y="365"/>
                </a:lnTo>
                <a:lnTo>
                  <a:pt x="1254" y="360"/>
                </a:lnTo>
                <a:lnTo>
                  <a:pt x="1272" y="348"/>
                </a:lnTo>
                <a:lnTo>
                  <a:pt x="1290" y="334"/>
                </a:lnTo>
                <a:lnTo>
                  <a:pt x="1291" y="333"/>
                </a:lnTo>
                <a:lnTo>
                  <a:pt x="1293" y="330"/>
                </a:lnTo>
                <a:lnTo>
                  <a:pt x="1293" y="328"/>
                </a:lnTo>
                <a:lnTo>
                  <a:pt x="1293" y="326"/>
                </a:lnTo>
                <a:lnTo>
                  <a:pt x="1292" y="325"/>
                </a:lnTo>
                <a:lnTo>
                  <a:pt x="1290" y="325"/>
                </a:lnTo>
                <a:lnTo>
                  <a:pt x="1284" y="326"/>
                </a:lnTo>
                <a:lnTo>
                  <a:pt x="1279" y="327"/>
                </a:lnTo>
                <a:lnTo>
                  <a:pt x="1274" y="327"/>
                </a:lnTo>
                <a:lnTo>
                  <a:pt x="1270" y="325"/>
                </a:lnTo>
                <a:lnTo>
                  <a:pt x="1267" y="326"/>
                </a:lnTo>
                <a:lnTo>
                  <a:pt x="1267" y="327"/>
                </a:lnTo>
                <a:lnTo>
                  <a:pt x="1265" y="332"/>
                </a:lnTo>
                <a:lnTo>
                  <a:pt x="1261" y="335"/>
                </a:lnTo>
                <a:lnTo>
                  <a:pt x="1254" y="342"/>
                </a:lnTo>
                <a:lnTo>
                  <a:pt x="1246" y="347"/>
                </a:lnTo>
                <a:lnTo>
                  <a:pt x="1238" y="353"/>
                </a:lnTo>
                <a:lnTo>
                  <a:pt x="1230" y="357"/>
                </a:lnTo>
                <a:lnTo>
                  <a:pt x="1228" y="358"/>
                </a:lnTo>
                <a:lnTo>
                  <a:pt x="1226" y="358"/>
                </a:lnTo>
                <a:lnTo>
                  <a:pt x="1224" y="357"/>
                </a:lnTo>
                <a:lnTo>
                  <a:pt x="1224" y="355"/>
                </a:lnTo>
                <a:lnTo>
                  <a:pt x="1223" y="355"/>
                </a:lnTo>
                <a:lnTo>
                  <a:pt x="1223" y="354"/>
                </a:lnTo>
                <a:lnTo>
                  <a:pt x="1223" y="355"/>
                </a:lnTo>
                <a:lnTo>
                  <a:pt x="1224" y="355"/>
                </a:lnTo>
                <a:lnTo>
                  <a:pt x="1230" y="351"/>
                </a:lnTo>
                <a:lnTo>
                  <a:pt x="1237" y="348"/>
                </a:lnTo>
                <a:lnTo>
                  <a:pt x="1243" y="343"/>
                </a:lnTo>
                <a:lnTo>
                  <a:pt x="1247" y="337"/>
                </a:lnTo>
                <a:lnTo>
                  <a:pt x="1247" y="337"/>
                </a:lnTo>
                <a:lnTo>
                  <a:pt x="1247" y="337"/>
                </a:lnTo>
                <a:lnTo>
                  <a:pt x="1247" y="337"/>
                </a:lnTo>
                <a:lnTo>
                  <a:pt x="1247" y="337"/>
                </a:lnTo>
                <a:lnTo>
                  <a:pt x="1252" y="336"/>
                </a:lnTo>
                <a:lnTo>
                  <a:pt x="1254" y="335"/>
                </a:lnTo>
                <a:lnTo>
                  <a:pt x="1257" y="333"/>
                </a:lnTo>
                <a:lnTo>
                  <a:pt x="1258" y="330"/>
                </a:lnTo>
                <a:lnTo>
                  <a:pt x="1259" y="323"/>
                </a:lnTo>
                <a:lnTo>
                  <a:pt x="1263" y="318"/>
                </a:lnTo>
                <a:lnTo>
                  <a:pt x="1264" y="315"/>
                </a:lnTo>
                <a:lnTo>
                  <a:pt x="1265" y="312"/>
                </a:lnTo>
                <a:lnTo>
                  <a:pt x="1265" y="308"/>
                </a:lnTo>
                <a:lnTo>
                  <a:pt x="1264" y="305"/>
                </a:lnTo>
                <a:lnTo>
                  <a:pt x="1263" y="301"/>
                </a:lnTo>
                <a:lnTo>
                  <a:pt x="1263" y="298"/>
                </a:lnTo>
                <a:lnTo>
                  <a:pt x="1264" y="295"/>
                </a:lnTo>
                <a:lnTo>
                  <a:pt x="1266" y="293"/>
                </a:lnTo>
                <a:lnTo>
                  <a:pt x="1270" y="289"/>
                </a:lnTo>
                <a:lnTo>
                  <a:pt x="1273" y="287"/>
                </a:lnTo>
                <a:lnTo>
                  <a:pt x="1275" y="285"/>
                </a:lnTo>
                <a:lnTo>
                  <a:pt x="1279" y="285"/>
                </a:lnTo>
                <a:lnTo>
                  <a:pt x="1283" y="286"/>
                </a:lnTo>
                <a:lnTo>
                  <a:pt x="1287" y="286"/>
                </a:lnTo>
                <a:lnTo>
                  <a:pt x="1291" y="285"/>
                </a:lnTo>
                <a:lnTo>
                  <a:pt x="1294" y="285"/>
                </a:lnTo>
                <a:lnTo>
                  <a:pt x="1307" y="282"/>
                </a:lnTo>
                <a:lnTo>
                  <a:pt x="1321" y="280"/>
                </a:lnTo>
                <a:lnTo>
                  <a:pt x="1330" y="279"/>
                </a:lnTo>
                <a:lnTo>
                  <a:pt x="1339" y="279"/>
                </a:lnTo>
                <a:lnTo>
                  <a:pt x="1348" y="278"/>
                </a:lnTo>
                <a:lnTo>
                  <a:pt x="1357" y="275"/>
                </a:lnTo>
                <a:lnTo>
                  <a:pt x="1362" y="274"/>
                </a:lnTo>
                <a:lnTo>
                  <a:pt x="1368" y="273"/>
                </a:lnTo>
                <a:lnTo>
                  <a:pt x="1373" y="273"/>
                </a:lnTo>
                <a:lnTo>
                  <a:pt x="1378" y="273"/>
                </a:lnTo>
                <a:lnTo>
                  <a:pt x="1389" y="274"/>
                </a:lnTo>
                <a:lnTo>
                  <a:pt x="1399" y="278"/>
                </a:lnTo>
                <a:lnTo>
                  <a:pt x="1403" y="278"/>
                </a:lnTo>
                <a:lnTo>
                  <a:pt x="1406" y="277"/>
                </a:lnTo>
                <a:lnTo>
                  <a:pt x="1409" y="274"/>
                </a:lnTo>
                <a:lnTo>
                  <a:pt x="1411" y="271"/>
                </a:lnTo>
                <a:lnTo>
                  <a:pt x="1411" y="267"/>
                </a:lnTo>
                <a:lnTo>
                  <a:pt x="1409" y="265"/>
                </a:lnTo>
                <a:lnTo>
                  <a:pt x="1406" y="265"/>
                </a:lnTo>
                <a:lnTo>
                  <a:pt x="1405" y="265"/>
                </a:lnTo>
                <a:lnTo>
                  <a:pt x="1405" y="266"/>
                </a:lnTo>
                <a:lnTo>
                  <a:pt x="1404" y="267"/>
                </a:lnTo>
                <a:lnTo>
                  <a:pt x="1402" y="271"/>
                </a:lnTo>
                <a:lnTo>
                  <a:pt x="1398" y="272"/>
                </a:lnTo>
                <a:lnTo>
                  <a:pt x="1395" y="273"/>
                </a:lnTo>
                <a:lnTo>
                  <a:pt x="1391" y="273"/>
                </a:lnTo>
                <a:lnTo>
                  <a:pt x="1381" y="271"/>
                </a:lnTo>
                <a:lnTo>
                  <a:pt x="1369" y="268"/>
                </a:lnTo>
                <a:lnTo>
                  <a:pt x="1363" y="268"/>
                </a:lnTo>
                <a:lnTo>
                  <a:pt x="1356" y="267"/>
                </a:lnTo>
                <a:lnTo>
                  <a:pt x="1349" y="265"/>
                </a:lnTo>
                <a:lnTo>
                  <a:pt x="1343" y="263"/>
                </a:lnTo>
                <a:close/>
                <a:moveTo>
                  <a:pt x="1411" y="259"/>
                </a:moveTo>
                <a:lnTo>
                  <a:pt x="1410" y="257"/>
                </a:lnTo>
                <a:lnTo>
                  <a:pt x="1408" y="257"/>
                </a:lnTo>
                <a:lnTo>
                  <a:pt x="1409" y="258"/>
                </a:lnTo>
                <a:lnTo>
                  <a:pt x="1411" y="259"/>
                </a:lnTo>
                <a:close/>
                <a:moveTo>
                  <a:pt x="1389" y="728"/>
                </a:moveTo>
                <a:lnTo>
                  <a:pt x="1389" y="726"/>
                </a:lnTo>
                <a:lnTo>
                  <a:pt x="1390" y="725"/>
                </a:lnTo>
                <a:lnTo>
                  <a:pt x="1388" y="726"/>
                </a:lnTo>
                <a:lnTo>
                  <a:pt x="1389" y="728"/>
                </a:lnTo>
                <a:close/>
                <a:moveTo>
                  <a:pt x="1384" y="93"/>
                </a:moveTo>
                <a:lnTo>
                  <a:pt x="1383" y="95"/>
                </a:lnTo>
                <a:lnTo>
                  <a:pt x="1382" y="97"/>
                </a:lnTo>
                <a:lnTo>
                  <a:pt x="1361" y="112"/>
                </a:lnTo>
                <a:lnTo>
                  <a:pt x="1339" y="127"/>
                </a:lnTo>
                <a:lnTo>
                  <a:pt x="1316" y="141"/>
                </a:lnTo>
                <a:lnTo>
                  <a:pt x="1295" y="156"/>
                </a:lnTo>
                <a:lnTo>
                  <a:pt x="1290" y="160"/>
                </a:lnTo>
                <a:lnTo>
                  <a:pt x="1284" y="162"/>
                </a:lnTo>
                <a:lnTo>
                  <a:pt x="1278" y="166"/>
                </a:lnTo>
                <a:lnTo>
                  <a:pt x="1274" y="172"/>
                </a:lnTo>
                <a:lnTo>
                  <a:pt x="1278" y="174"/>
                </a:lnTo>
                <a:lnTo>
                  <a:pt x="1283" y="176"/>
                </a:lnTo>
                <a:lnTo>
                  <a:pt x="1287" y="176"/>
                </a:lnTo>
                <a:lnTo>
                  <a:pt x="1292" y="177"/>
                </a:lnTo>
                <a:lnTo>
                  <a:pt x="1291" y="175"/>
                </a:lnTo>
                <a:lnTo>
                  <a:pt x="1290" y="174"/>
                </a:lnTo>
                <a:lnTo>
                  <a:pt x="1290" y="172"/>
                </a:lnTo>
                <a:lnTo>
                  <a:pt x="1292" y="169"/>
                </a:lnTo>
                <a:lnTo>
                  <a:pt x="1311" y="158"/>
                </a:lnTo>
                <a:lnTo>
                  <a:pt x="1329" y="145"/>
                </a:lnTo>
                <a:lnTo>
                  <a:pt x="1348" y="133"/>
                </a:lnTo>
                <a:lnTo>
                  <a:pt x="1367" y="120"/>
                </a:lnTo>
                <a:lnTo>
                  <a:pt x="1373" y="116"/>
                </a:lnTo>
                <a:lnTo>
                  <a:pt x="1377" y="111"/>
                </a:lnTo>
                <a:lnTo>
                  <a:pt x="1382" y="105"/>
                </a:lnTo>
                <a:lnTo>
                  <a:pt x="1383" y="98"/>
                </a:lnTo>
                <a:lnTo>
                  <a:pt x="1385" y="96"/>
                </a:lnTo>
                <a:lnTo>
                  <a:pt x="1384" y="93"/>
                </a:lnTo>
                <a:close/>
                <a:moveTo>
                  <a:pt x="1494" y="518"/>
                </a:moveTo>
                <a:lnTo>
                  <a:pt x="1489" y="517"/>
                </a:lnTo>
                <a:lnTo>
                  <a:pt x="1485" y="519"/>
                </a:lnTo>
                <a:lnTo>
                  <a:pt x="1489" y="519"/>
                </a:lnTo>
                <a:lnTo>
                  <a:pt x="1494" y="518"/>
                </a:lnTo>
                <a:close/>
                <a:moveTo>
                  <a:pt x="1399" y="871"/>
                </a:moveTo>
                <a:lnTo>
                  <a:pt x="1399" y="868"/>
                </a:lnTo>
                <a:lnTo>
                  <a:pt x="1398" y="867"/>
                </a:lnTo>
                <a:lnTo>
                  <a:pt x="1397" y="866"/>
                </a:lnTo>
                <a:lnTo>
                  <a:pt x="1395" y="865"/>
                </a:lnTo>
                <a:lnTo>
                  <a:pt x="1394" y="861"/>
                </a:lnTo>
                <a:lnTo>
                  <a:pt x="1392" y="859"/>
                </a:lnTo>
                <a:lnTo>
                  <a:pt x="1390" y="857"/>
                </a:lnTo>
                <a:lnTo>
                  <a:pt x="1388" y="854"/>
                </a:lnTo>
                <a:lnTo>
                  <a:pt x="1382" y="848"/>
                </a:lnTo>
                <a:lnTo>
                  <a:pt x="1377" y="840"/>
                </a:lnTo>
                <a:lnTo>
                  <a:pt x="1375" y="826"/>
                </a:lnTo>
                <a:lnTo>
                  <a:pt x="1374" y="812"/>
                </a:lnTo>
                <a:lnTo>
                  <a:pt x="1376" y="798"/>
                </a:lnTo>
                <a:lnTo>
                  <a:pt x="1378" y="784"/>
                </a:lnTo>
                <a:lnTo>
                  <a:pt x="1382" y="775"/>
                </a:lnTo>
                <a:lnTo>
                  <a:pt x="1385" y="764"/>
                </a:lnTo>
                <a:lnTo>
                  <a:pt x="1388" y="755"/>
                </a:lnTo>
                <a:lnTo>
                  <a:pt x="1391" y="745"/>
                </a:lnTo>
                <a:lnTo>
                  <a:pt x="1391" y="741"/>
                </a:lnTo>
                <a:lnTo>
                  <a:pt x="1391" y="738"/>
                </a:lnTo>
                <a:lnTo>
                  <a:pt x="1390" y="734"/>
                </a:lnTo>
                <a:lnTo>
                  <a:pt x="1388" y="731"/>
                </a:lnTo>
                <a:lnTo>
                  <a:pt x="1388" y="735"/>
                </a:lnTo>
                <a:lnTo>
                  <a:pt x="1388" y="740"/>
                </a:lnTo>
                <a:lnTo>
                  <a:pt x="1388" y="743"/>
                </a:lnTo>
                <a:lnTo>
                  <a:pt x="1388" y="746"/>
                </a:lnTo>
                <a:lnTo>
                  <a:pt x="1385" y="748"/>
                </a:lnTo>
                <a:lnTo>
                  <a:pt x="1383" y="749"/>
                </a:lnTo>
                <a:lnTo>
                  <a:pt x="1383" y="747"/>
                </a:lnTo>
                <a:lnTo>
                  <a:pt x="1382" y="745"/>
                </a:lnTo>
                <a:lnTo>
                  <a:pt x="1381" y="743"/>
                </a:lnTo>
                <a:lnTo>
                  <a:pt x="1377" y="743"/>
                </a:lnTo>
                <a:lnTo>
                  <a:pt x="1380" y="753"/>
                </a:lnTo>
                <a:lnTo>
                  <a:pt x="1378" y="760"/>
                </a:lnTo>
                <a:lnTo>
                  <a:pt x="1374" y="764"/>
                </a:lnTo>
                <a:lnTo>
                  <a:pt x="1363" y="770"/>
                </a:lnTo>
                <a:lnTo>
                  <a:pt x="1360" y="771"/>
                </a:lnTo>
                <a:lnTo>
                  <a:pt x="1356" y="774"/>
                </a:lnTo>
                <a:lnTo>
                  <a:pt x="1352" y="776"/>
                </a:lnTo>
                <a:lnTo>
                  <a:pt x="1349" y="781"/>
                </a:lnTo>
                <a:lnTo>
                  <a:pt x="1353" y="781"/>
                </a:lnTo>
                <a:lnTo>
                  <a:pt x="1356" y="781"/>
                </a:lnTo>
                <a:lnTo>
                  <a:pt x="1359" y="782"/>
                </a:lnTo>
                <a:lnTo>
                  <a:pt x="1360" y="784"/>
                </a:lnTo>
                <a:lnTo>
                  <a:pt x="1362" y="789"/>
                </a:lnTo>
                <a:lnTo>
                  <a:pt x="1363" y="794"/>
                </a:lnTo>
                <a:lnTo>
                  <a:pt x="1367" y="806"/>
                </a:lnTo>
                <a:lnTo>
                  <a:pt x="1367" y="818"/>
                </a:lnTo>
                <a:lnTo>
                  <a:pt x="1367" y="824"/>
                </a:lnTo>
                <a:lnTo>
                  <a:pt x="1364" y="830"/>
                </a:lnTo>
                <a:lnTo>
                  <a:pt x="1362" y="834"/>
                </a:lnTo>
                <a:lnTo>
                  <a:pt x="1357" y="840"/>
                </a:lnTo>
                <a:lnTo>
                  <a:pt x="1355" y="843"/>
                </a:lnTo>
                <a:lnTo>
                  <a:pt x="1354" y="844"/>
                </a:lnTo>
                <a:lnTo>
                  <a:pt x="1352" y="845"/>
                </a:lnTo>
                <a:lnTo>
                  <a:pt x="1349" y="844"/>
                </a:lnTo>
                <a:lnTo>
                  <a:pt x="1348" y="841"/>
                </a:lnTo>
                <a:lnTo>
                  <a:pt x="1348" y="839"/>
                </a:lnTo>
                <a:lnTo>
                  <a:pt x="1349" y="837"/>
                </a:lnTo>
                <a:lnTo>
                  <a:pt x="1349" y="834"/>
                </a:lnTo>
                <a:lnTo>
                  <a:pt x="1354" y="825"/>
                </a:lnTo>
                <a:lnTo>
                  <a:pt x="1359" y="815"/>
                </a:lnTo>
                <a:lnTo>
                  <a:pt x="1357" y="813"/>
                </a:lnTo>
                <a:lnTo>
                  <a:pt x="1356" y="813"/>
                </a:lnTo>
                <a:lnTo>
                  <a:pt x="1349" y="824"/>
                </a:lnTo>
                <a:lnTo>
                  <a:pt x="1344" y="837"/>
                </a:lnTo>
                <a:lnTo>
                  <a:pt x="1341" y="843"/>
                </a:lnTo>
                <a:lnTo>
                  <a:pt x="1339" y="848"/>
                </a:lnTo>
                <a:lnTo>
                  <a:pt x="1335" y="854"/>
                </a:lnTo>
                <a:lnTo>
                  <a:pt x="1330" y="859"/>
                </a:lnTo>
                <a:lnTo>
                  <a:pt x="1337" y="860"/>
                </a:lnTo>
                <a:lnTo>
                  <a:pt x="1344" y="859"/>
                </a:lnTo>
                <a:lnTo>
                  <a:pt x="1350" y="855"/>
                </a:lnTo>
                <a:lnTo>
                  <a:pt x="1354" y="852"/>
                </a:lnTo>
                <a:lnTo>
                  <a:pt x="1357" y="850"/>
                </a:lnTo>
                <a:lnTo>
                  <a:pt x="1360" y="848"/>
                </a:lnTo>
                <a:lnTo>
                  <a:pt x="1362" y="847"/>
                </a:lnTo>
                <a:lnTo>
                  <a:pt x="1364" y="847"/>
                </a:lnTo>
                <a:lnTo>
                  <a:pt x="1368" y="848"/>
                </a:lnTo>
                <a:lnTo>
                  <a:pt x="1373" y="851"/>
                </a:lnTo>
                <a:lnTo>
                  <a:pt x="1377" y="852"/>
                </a:lnTo>
                <a:lnTo>
                  <a:pt x="1378" y="853"/>
                </a:lnTo>
                <a:lnTo>
                  <a:pt x="1378" y="855"/>
                </a:lnTo>
                <a:lnTo>
                  <a:pt x="1377" y="859"/>
                </a:lnTo>
                <a:lnTo>
                  <a:pt x="1375" y="862"/>
                </a:lnTo>
                <a:lnTo>
                  <a:pt x="1373" y="866"/>
                </a:lnTo>
                <a:lnTo>
                  <a:pt x="1371" y="868"/>
                </a:lnTo>
                <a:lnTo>
                  <a:pt x="1371" y="871"/>
                </a:lnTo>
                <a:lnTo>
                  <a:pt x="1371" y="873"/>
                </a:lnTo>
                <a:lnTo>
                  <a:pt x="1373" y="875"/>
                </a:lnTo>
                <a:lnTo>
                  <a:pt x="1375" y="876"/>
                </a:lnTo>
                <a:lnTo>
                  <a:pt x="1377" y="876"/>
                </a:lnTo>
                <a:lnTo>
                  <a:pt x="1380" y="875"/>
                </a:lnTo>
                <a:lnTo>
                  <a:pt x="1382" y="873"/>
                </a:lnTo>
                <a:lnTo>
                  <a:pt x="1384" y="871"/>
                </a:lnTo>
                <a:lnTo>
                  <a:pt x="1388" y="868"/>
                </a:lnTo>
                <a:lnTo>
                  <a:pt x="1390" y="866"/>
                </a:lnTo>
                <a:lnTo>
                  <a:pt x="1395" y="865"/>
                </a:lnTo>
                <a:lnTo>
                  <a:pt x="1395" y="867"/>
                </a:lnTo>
                <a:lnTo>
                  <a:pt x="1396" y="869"/>
                </a:lnTo>
                <a:lnTo>
                  <a:pt x="1397" y="871"/>
                </a:lnTo>
                <a:lnTo>
                  <a:pt x="1399" y="871"/>
                </a:lnTo>
                <a:close/>
                <a:moveTo>
                  <a:pt x="1405" y="882"/>
                </a:moveTo>
                <a:lnTo>
                  <a:pt x="1405" y="879"/>
                </a:lnTo>
                <a:lnTo>
                  <a:pt x="1404" y="876"/>
                </a:lnTo>
                <a:lnTo>
                  <a:pt x="1402" y="874"/>
                </a:lnTo>
                <a:lnTo>
                  <a:pt x="1401" y="872"/>
                </a:lnTo>
                <a:lnTo>
                  <a:pt x="1401" y="875"/>
                </a:lnTo>
                <a:lnTo>
                  <a:pt x="1401" y="878"/>
                </a:lnTo>
                <a:lnTo>
                  <a:pt x="1403" y="880"/>
                </a:lnTo>
                <a:lnTo>
                  <a:pt x="1405" y="882"/>
                </a:lnTo>
                <a:close/>
                <a:moveTo>
                  <a:pt x="1418" y="578"/>
                </a:moveTo>
                <a:lnTo>
                  <a:pt x="1418" y="582"/>
                </a:lnTo>
                <a:lnTo>
                  <a:pt x="1418" y="586"/>
                </a:lnTo>
                <a:lnTo>
                  <a:pt x="1419" y="591"/>
                </a:lnTo>
                <a:lnTo>
                  <a:pt x="1423" y="594"/>
                </a:lnTo>
                <a:lnTo>
                  <a:pt x="1422" y="589"/>
                </a:lnTo>
                <a:lnTo>
                  <a:pt x="1422" y="585"/>
                </a:lnTo>
                <a:lnTo>
                  <a:pt x="1419" y="581"/>
                </a:lnTo>
                <a:lnTo>
                  <a:pt x="1418" y="578"/>
                </a:lnTo>
                <a:close/>
                <a:moveTo>
                  <a:pt x="1417" y="577"/>
                </a:moveTo>
                <a:lnTo>
                  <a:pt x="1417" y="571"/>
                </a:lnTo>
                <a:lnTo>
                  <a:pt x="1416" y="566"/>
                </a:lnTo>
                <a:lnTo>
                  <a:pt x="1413" y="561"/>
                </a:lnTo>
                <a:lnTo>
                  <a:pt x="1411" y="558"/>
                </a:lnTo>
                <a:lnTo>
                  <a:pt x="1411" y="563"/>
                </a:lnTo>
                <a:lnTo>
                  <a:pt x="1412" y="567"/>
                </a:lnTo>
                <a:lnTo>
                  <a:pt x="1413" y="572"/>
                </a:lnTo>
                <a:lnTo>
                  <a:pt x="1417" y="577"/>
                </a:lnTo>
                <a:close/>
                <a:moveTo>
                  <a:pt x="456" y="720"/>
                </a:moveTo>
                <a:lnTo>
                  <a:pt x="458" y="719"/>
                </a:lnTo>
                <a:lnTo>
                  <a:pt x="460" y="719"/>
                </a:lnTo>
                <a:lnTo>
                  <a:pt x="463" y="719"/>
                </a:lnTo>
                <a:lnTo>
                  <a:pt x="464" y="717"/>
                </a:lnTo>
                <a:lnTo>
                  <a:pt x="463" y="714"/>
                </a:lnTo>
                <a:lnTo>
                  <a:pt x="460" y="713"/>
                </a:lnTo>
                <a:lnTo>
                  <a:pt x="458" y="713"/>
                </a:lnTo>
                <a:lnTo>
                  <a:pt x="456" y="713"/>
                </a:lnTo>
                <a:lnTo>
                  <a:pt x="455" y="713"/>
                </a:lnTo>
                <a:lnTo>
                  <a:pt x="452" y="713"/>
                </a:lnTo>
                <a:lnTo>
                  <a:pt x="451" y="713"/>
                </a:lnTo>
                <a:lnTo>
                  <a:pt x="450" y="715"/>
                </a:lnTo>
                <a:lnTo>
                  <a:pt x="450" y="718"/>
                </a:lnTo>
                <a:lnTo>
                  <a:pt x="451" y="719"/>
                </a:lnTo>
                <a:lnTo>
                  <a:pt x="453" y="720"/>
                </a:lnTo>
                <a:lnTo>
                  <a:pt x="456" y="720"/>
                </a:lnTo>
                <a:close/>
                <a:moveTo>
                  <a:pt x="1419" y="662"/>
                </a:moveTo>
                <a:lnTo>
                  <a:pt x="1424" y="661"/>
                </a:lnTo>
                <a:lnTo>
                  <a:pt x="1426" y="658"/>
                </a:lnTo>
                <a:lnTo>
                  <a:pt x="1429" y="656"/>
                </a:lnTo>
                <a:lnTo>
                  <a:pt x="1430" y="654"/>
                </a:lnTo>
                <a:lnTo>
                  <a:pt x="1432" y="647"/>
                </a:lnTo>
                <a:lnTo>
                  <a:pt x="1435" y="640"/>
                </a:lnTo>
                <a:lnTo>
                  <a:pt x="1431" y="643"/>
                </a:lnTo>
                <a:lnTo>
                  <a:pt x="1429" y="648"/>
                </a:lnTo>
                <a:lnTo>
                  <a:pt x="1426" y="651"/>
                </a:lnTo>
                <a:lnTo>
                  <a:pt x="1422" y="654"/>
                </a:lnTo>
                <a:lnTo>
                  <a:pt x="1423" y="647"/>
                </a:lnTo>
                <a:lnTo>
                  <a:pt x="1423" y="641"/>
                </a:lnTo>
                <a:lnTo>
                  <a:pt x="1423" y="635"/>
                </a:lnTo>
                <a:lnTo>
                  <a:pt x="1422" y="629"/>
                </a:lnTo>
                <a:lnTo>
                  <a:pt x="1420" y="623"/>
                </a:lnTo>
                <a:lnTo>
                  <a:pt x="1418" y="617"/>
                </a:lnTo>
                <a:lnTo>
                  <a:pt x="1413" y="613"/>
                </a:lnTo>
                <a:lnTo>
                  <a:pt x="1410" y="607"/>
                </a:lnTo>
                <a:lnTo>
                  <a:pt x="1406" y="605"/>
                </a:lnTo>
                <a:lnTo>
                  <a:pt x="1404" y="603"/>
                </a:lnTo>
                <a:lnTo>
                  <a:pt x="1401" y="602"/>
                </a:lnTo>
                <a:lnTo>
                  <a:pt x="1398" y="603"/>
                </a:lnTo>
                <a:lnTo>
                  <a:pt x="1392" y="605"/>
                </a:lnTo>
                <a:lnTo>
                  <a:pt x="1389" y="603"/>
                </a:lnTo>
                <a:lnTo>
                  <a:pt x="1385" y="601"/>
                </a:lnTo>
                <a:lnTo>
                  <a:pt x="1383" y="596"/>
                </a:lnTo>
                <a:lnTo>
                  <a:pt x="1380" y="593"/>
                </a:lnTo>
                <a:lnTo>
                  <a:pt x="1377" y="592"/>
                </a:lnTo>
                <a:lnTo>
                  <a:pt x="1373" y="592"/>
                </a:lnTo>
                <a:lnTo>
                  <a:pt x="1369" y="593"/>
                </a:lnTo>
                <a:lnTo>
                  <a:pt x="1364" y="596"/>
                </a:lnTo>
                <a:lnTo>
                  <a:pt x="1361" y="600"/>
                </a:lnTo>
                <a:lnTo>
                  <a:pt x="1357" y="603"/>
                </a:lnTo>
                <a:lnTo>
                  <a:pt x="1356" y="607"/>
                </a:lnTo>
                <a:lnTo>
                  <a:pt x="1354" y="612"/>
                </a:lnTo>
                <a:lnTo>
                  <a:pt x="1354" y="615"/>
                </a:lnTo>
                <a:lnTo>
                  <a:pt x="1354" y="621"/>
                </a:lnTo>
                <a:lnTo>
                  <a:pt x="1355" y="627"/>
                </a:lnTo>
                <a:lnTo>
                  <a:pt x="1355" y="627"/>
                </a:lnTo>
                <a:lnTo>
                  <a:pt x="1353" y="634"/>
                </a:lnTo>
                <a:lnTo>
                  <a:pt x="1350" y="642"/>
                </a:lnTo>
                <a:lnTo>
                  <a:pt x="1350" y="645"/>
                </a:lnTo>
                <a:lnTo>
                  <a:pt x="1352" y="649"/>
                </a:lnTo>
                <a:lnTo>
                  <a:pt x="1353" y="652"/>
                </a:lnTo>
                <a:lnTo>
                  <a:pt x="1355" y="657"/>
                </a:lnTo>
                <a:lnTo>
                  <a:pt x="1355" y="658"/>
                </a:lnTo>
                <a:lnTo>
                  <a:pt x="1357" y="659"/>
                </a:lnTo>
                <a:lnTo>
                  <a:pt x="1359" y="659"/>
                </a:lnTo>
                <a:lnTo>
                  <a:pt x="1360" y="657"/>
                </a:lnTo>
                <a:lnTo>
                  <a:pt x="1362" y="656"/>
                </a:lnTo>
                <a:lnTo>
                  <a:pt x="1363" y="656"/>
                </a:lnTo>
                <a:lnTo>
                  <a:pt x="1366" y="655"/>
                </a:lnTo>
                <a:lnTo>
                  <a:pt x="1367" y="652"/>
                </a:lnTo>
                <a:lnTo>
                  <a:pt x="1367" y="652"/>
                </a:lnTo>
                <a:lnTo>
                  <a:pt x="1368" y="652"/>
                </a:lnTo>
                <a:lnTo>
                  <a:pt x="1373" y="649"/>
                </a:lnTo>
                <a:lnTo>
                  <a:pt x="1377" y="647"/>
                </a:lnTo>
                <a:lnTo>
                  <a:pt x="1382" y="645"/>
                </a:lnTo>
                <a:lnTo>
                  <a:pt x="1385" y="644"/>
                </a:lnTo>
                <a:lnTo>
                  <a:pt x="1390" y="645"/>
                </a:lnTo>
                <a:lnTo>
                  <a:pt x="1395" y="647"/>
                </a:lnTo>
                <a:lnTo>
                  <a:pt x="1399" y="650"/>
                </a:lnTo>
                <a:lnTo>
                  <a:pt x="1403" y="654"/>
                </a:lnTo>
                <a:lnTo>
                  <a:pt x="1403" y="657"/>
                </a:lnTo>
                <a:lnTo>
                  <a:pt x="1403" y="659"/>
                </a:lnTo>
                <a:lnTo>
                  <a:pt x="1399" y="661"/>
                </a:lnTo>
                <a:lnTo>
                  <a:pt x="1398" y="663"/>
                </a:lnTo>
                <a:lnTo>
                  <a:pt x="1399" y="665"/>
                </a:lnTo>
                <a:lnTo>
                  <a:pt x="1402" y="668"/>
                </a:lnTo>
                <a:lnTo>
                  <a:pt x="1411" y="665"/>
                </a:lnTo>
                <a:lnTo>
                  <a:pt x="1419" y="662"/>
                </a:lnTo>
                <a:close/>
                <a:moveTo>
                  <a:pt x="300" y="677"/>
                </a:moveTo>
                <a:lnTo>
                  <a:pt x="297" y="678"/>
                </a:lnTo>
                <a:lnTo>
                  <a:pt x="293" y="680"/>
                </a:lnTo>
                <a:lnTo>
                  <a:pt x="290" y="683"/>
                </a:lnTo>
                <a:lnTo>
                  <a:pt x="286" y="686"/>
                </a:lnTo>
                <a:lnTo>
                  <a:pt x="286" y="687"/>
                </a:lnTo>
                <a:lnTo>
                  <a:pt x="287" y="687"/>
                </a:lnTo>
                <a:lnTo>
                  <a:pt x="289" y="689"/>
                </a:lnTo>
                <a:lnTo>
                  <a:pt x="290" y="689"/>
                </a:lnTo>
                <a:lnTo>
                  <a:pt x="293" y="687"/>
                </a:lnTo>
                <a:lnTo>
                  <a:pt x="299" y="684"/>
                </a:lnTo>
                <a:lnTo>
                  <a:pt x="303" y="680"/>
                </a:lnTo>
                <a:lnTo>
                  <a:pt x="305" y="679"/>
                </a:lnTo>
                <a:lnTo>
                  <a:pt x="304" y="677"/>
                </a:lnTo>
                <a:lnTo>
                  <a:pt x="300" y="677"/>
                </a:lnTo>
                <a:close/>
                <a:moveTo>
                  <a:pt x="356" y="656"/>
                </a:moveTo>
                <a:lnTo>
                  <a:pt x="354" y="656"/>
                </a:lnTo>
                <a:lnTo>
                  <a:pt x="352" y="656"/>
                </a:lnTo>
                <a:lnTo>
                  <a:pt x="349" y="657"/>
                </a:lnTo>
                <a:lnTo>
                  <a:pt x="346" y="657"/>
                </a:lnTo>
                <a:lnTo>
                  <a:pt x="344" y="659"/>
                </a:lnTo>
                <a:lnTo>
                  <a:pt x="344" y="661"/>
                </a:lnTo>
                <a:lnTo>
                  <a:pt x="344" y="662"/>
                </a:lnTo>
                <a:lnTo>
                  <a:pt x="345" y="663"/>
                </a:lnTo>
                <a:lnTo>
                  <a:pt x="346" y="663"/>
                </a:lnTo>
                <a:lnTo>
                  <a:pt x="347" y="663"/>
                </a:lnTo>
                <a:lnTo>
                  <a:pt x="349" y="662"/>
                </a:lnTo>
                <a:lnTo>
                  <a:pt x="353" y="662"/>
                </a:lnTo>
                <a:lnTo>
                  <a:pt x="354" y="662"/>
                </a:lnTo>
                <a:lnTo>
                  <a:pt x="356" y="661"/>
                </a:lnTo>
                <a:lnTo>
                  <a:pt x="358" y="661"/>
                </a:lnTo>
                <a:lnTo>
                  <a:pt x="360" y="661"/>
                </a:lnTo>
                <a:lnTo>
                  <a:pt x="361" y="661"/>
                </a:lnTo>
                <a:lnTo>
                  <a:pt x="362" y="658"/>
                </a:lnTo>
                <a:lnTo>
                  <a:pt x="361" y="656"/>
                </a:lnTo>
                <a:lnTo>
                  <a:pt x="360" y="656"/>
                </a:lnTo>
                <a:lnTo>
                  <a:pt x="358" y="656"/>
                </a:lnTo>
                <a:lnTo>
                  <a:pt x="356" y="656"/>
                </a:lnTo>
                <a:close/>
                <a:moveTo>
                  <a:pt x="355" y="680"/>
                </a:moveTo>
                <a:lnTo>
                  <a:pt x="358" y="683"/>
                </a:lnTo>
                <a:lnTo>
                  <a:pt x="359" y="683"/>
                </a:lnTo>
                <a:lnTo>
                  <a:pt x="361" y="683"/>
                </a:lnTo>
                <a:lnTo>
                  <a:pt x="363" y="683"/>
                </a:lnTo>
                <a:lnTo>
                  <a:pt x="366" y="683"/>
                </a:lnTo>
                <a:lnTo>
                  <a:pt x="368" y="683"/>
                </a:lnTo>
                <a:lnTo>
                  <a:pt x="370" y="683"/>
                </a:lnTo>
                <a:lnTo>
                  <a:pt x="373" y="682"/>
                </a:lnTo>
                <a:lnTo>
                  <a:pt x="374" y="680"/>
                </a:lnTo>
                <a:lnTo>
                  <a:pt x="374" y="678"/>
                </a:lnTo>
                <a:lnTo>
                  <a:pt x="374" y="675"/>
                </a:lnTo>
                <a:lnTo>
                  <a:pt x="372" y="673"/>
                </a:lnTo>
                <a:lnTo>
                  <a:pt x="369" y="673"/>
                </a:lnTo>
                <a:lnTo>
                  <a:pt x="367" y="673"/>
                </a:lnTo>
                <a:lnTo>
                  <a:pt x="365" y="675"/>
                </a:lnTo>
                <a:lnTo>
                  <a:pt x="362" y="676"/>
                </a:lnTo>
                <a:lnTo>
                  <a:pt x="360" y="676"/>
                </a:lnTo>
                <a:lnTo>
                  <a:pt x="358" y="677"/>
                </a:lnTo>
                <a:lnTo>
                  <a:pt x="356" y="677"/>
                </a:lnTo>
                <a:lnTo>
                  <a:pt x="355" y="678"/>
                </a:lnTo>
                <a:lnTo>
                  <a:pt x="355" y="679"/>
                </a:lnTo>
                <a:lnTo>
                  <a:pt x="355" y="680"/>
                </a:lnTo>
                <a:close/>
                <a:moveTo>
                  <a:pt x="317" y="703"/>
                </a:moveTo>
                <a:lnTo>
                  <a:pt x="319" y="701"/>
                </a:lnTo>
                <a:lnTo>
                  <a:pt x="320" y="700"/>
                </a:lnTo>
                <a:lnTo>
                  <a:pt x="320" y="699"/>
                </a:lnTo>
                <a:lnTo>
                  <a:pt x="320" y="698"/>
                </a:lnTo>
                <a:lnTo>
                  <a:pt x="319" y="697"/>
                </a:lnTo>
                <a:lnTo>
                  <a:pt x="318" y="696"/>
                </a:lnTo>
                <a:lnTo>
                  <a:pt x="315" y="696"/>
                </a:lnTo>
                <a:lnTo>
                  <a:pt x="314" y="696"/>
                </a:lnTo>
                <a:lnTo>
                  <a:pt x="307" y="699"/>
                </a:lnTo>
                <a:lnTo>
                  <a:pt x="298" y="704"/>
                </a:lnTo>
                <a:lnTo>
                  <a:pt x="304" y="705"/>
                </a:lnTo>
                <a:lnTo>
                  <a:pt x="308" y="706"/>
                </a:lnTo>
                <a:lnTo>
                  <a:pt x="313" y="705"/>
                </a:lnTo>
                <a:lnTo>
                  <a:pt x="317" y="703"/>
                </a:lnTo>
                <a:close/>
                <a:moveTo>
                  <a:pt x="345" y="638"/>
                </a:moveTo>
                <a:lnTo>
                  <a:pt x="340" y="638"/>
                </a:lnTo>
                <a:lnTo>
                  <a:pt x="335" y="640"/>
                </a:lnTo>
                <a:lnTo>
                  <a:pt x="332" y="641"/>
                </a:lnTo>
                <a:lnTo>
                  <a:pt x="327" y="644"/>
                </a:lnTo>
                <a:lnTo>
                  <a:pt x="329" y="647"/>
                </a:lnTo>
                <a:lnTo>
                  <a:pt x="332" y="648"/>
                </a:lnTo>
                <a:lnTo>
                  <a:pt x="334" y="648"/>
                </a:lnTo>
                <a:lnTo>
                  <a:pt x="336" y="648"/>
                </a:lnTo>
                <a:lnTo>
                  <a:pt x="341" y="645"/>
                </a:lnTo>
                <a:lnTo>
                  <a:pt x="346" y="645"/>
                </a:lnTo>
                <a:lnTo>
                  <a:pt x="347" y="645"/>
                </a:lnTo>
                <a:lnTo>
                  <a:pt x="348" y="644"/>
                </a:lnTo>
                <a:lnTo>
                  <a:pt x="349" y="643"/>
                </a:lnTo>
                <a:lnTo>
                  <a:pt x="349" y="642"/>
                </a:lnTo>
                <a:lnTo>
                  <a:pt x="348" y="640"/>
                </a:lnTo>
                <a:lnTo>
                  <a:pt x="345" y="638"/>
                </a:lnTo>
                <a:close/>
                <a:moveTo>
                  <a:pt x="285" y="659"/>
                </a:moveTo>
                <a:lnTo>
                  <a:pt x="280" y="662"/>
                </a:lnTo>
                <a:lnTo>
                  <a:pt x="275" y="664"/>
                </a:lnTo>
                <a:lnTo>
                  <a:pt x="271" y="668"/>
                </a:lnTo>
                <a:lnTo>
                  <a:pt x="266" y="673"/>
                </a:lnTo>
                <a:lnTo>
                  <a:pt x="270" y="673"/>
                </a:lnTo>
                <a:lnTo>
                  <a:pt x="273" y="673"/>
                </a:lnTo>
                <a:lnTo>
                  <a:pt x="276" y="672"/>
                </a:lnTo>
                <a:lnTo>
                  <a:pt x="279" y="670"/>
                </a:lnTo>
                <a:lnTo>
                  <a:pt x="284" y="668"/>
                </a:lnTo>
                <a:lnTo>
                  <a:pt x="290" y="665"/>
                </a:lnTo>
                <a:lnTo>
                  <a:pt x="290" y="663"/>
                </a:lnTo>
                <a:lnTo>
                  <a:pt x="290" y="662"/>
                </a:lnTo>
                <a:lnTo>
                  <a:pt x="289" y="659"/>
                </a:lnTo>
                <a:lnTo>
                  <a:pt x="285" y="659"/>
                </a:lnTo>
                <a:close/>
                <a:moveTo>
                  <a:pt x="1408" y="256"/>
                </a:moveTo>
                <a:lnTo>
                  <a:pt x="1404" y="251"/>
                </a:lnTo>
                <a:lnTo>
                  <a:pt x="1401" y="247"/>
                </a:lnTo>
                <a:lnTo>
                  <a:pt x="1397" y="244"/>
                </a:lnTo>
                <a:lnTo>
                  <a:pt x="1392" y="240"/>
                </a:lnTo>
                <a:lnTo>
                  <a:pt x="1394" y="249"/>
                </a:lnTo>
                <a:lnTo>
                  <a:pt x="1397" y="256"/>
                </a:lnTo>
                <a:lnTo>
                  <a:pt x="1399" y="259"/>
                </a:lnTo>
                <a:lnTo>
                  <a:pt x="1402" y="260"/>
                </a:lnTo>
                <a:lnTo>
                  <a:pt x="1405" y="259"/>
                </a:lnTo>
                <a:lnTo>
                  <a:pt x="1408" y="256"/>
                </a:lnTo>
                <a:close/>
                <a:moveTo>
                  <a:pt x="1558" y="507"/>
                </a:moveTo>
                <a:lnTo>
                  <a:pt x="1555" y="505"/>
                </a:lnTo>
                <a:lnTo>
                  <a:pt x="1551" y="505"/>
                </a:lnTo>
                <a:lnTo>
                  <a:pt x="1547" y="507"/>
                </a:lnTo>
                <a:lnTo>
                  <a:pt x="1541" y="508"/>
                </a:lnTo>
                <a:lnTo>
                  <a:pt x="1532" y="510"/>
                </a:lnTo>
                <a:lnTo>
                  <a:pt x="1522" y="512"/>
                </a:lnTo>
                <a:lnTo>
                  <a:pt x="1512" y="515"/>
                </a:lnTo>
                <a:lnTo>
                  <a:pt x="1502" y="517"/>
                </a:lnTo>
                <a:lnTo>
                  <a:pt x="1516" y="517"/>
                </a:lnTo>
                <a:lnTo>
                  <a:pt x="1529" y="515"/>
                </a:lnTo>
                <a:lnTo>
                  <a:pt x="1542" y="514"/>
                </a:lnTo>
                <a:lnTo>
                  <a:pt x="1556" y="515"/>
                </a:lnTo>
                <a:lnTo>
                  <a:pt x="1557" y="515"/>
                </a:lnTo>
                <a:lnTo>
                  <a:pt x="1558" y="514"/>
                </a:lnTo>
                <a:lnTo>
                  <a:pt x="1560" y="514"/>
                </a:lnTo>
                <a:lnTo>
                  <a:pt x="1561" y="514"/>
                </a:lnTo>
                <a:lnTo>
                  <a:pt x="1562" y="512"/>
                </a:lnTo>
                <a:lnTo>
                  <a:pt x="1562" y="511"/>
                </a:lnTo>
                <a:lnTo>
                  <a:pt x="1561" y="508"/>
                </a:lnTo>
                <a:lnTo>
                  <a:pt x="1558" y="507"/>
                </a:lnTo>
                <a:close/>
                <a:moveTo>
                  <a:pt x="1402" y="671"/>
                </a:moveTo>
                <a:lnTo>
                  <a:pt x="1399" y="685"/>
                </a:lnTo>
                <a:lnTo>
                  <a:pt x="1401" y="700"/>
                </a:lnTo>
                <a:lnTo>
                  <a:pt x="1399" y="706"/>
                </a:lnTo>
                <a:lnTo>
                  <a:pt x="1398" y="708"/>
                </a:lnTo>
                <a:lnTo>
                  <a:pt x="1395" y="708"/>
                </a:lnTo>
                <a:lnTo>
                  <a:pt x="1389" y="706"/>
                </a:lnTo>
                <a:lnTo>
                  <a:pt x="1390" y="715"/>
                </a:lnTo>
                <a:lnTo>
                  <a:pt x="1391" y="724"/>
                </a:lnTo>
                <a:lnTo>
                  <a:pt x="1397" y="717"/>
                </a:lnTo>
                <a:lnTo>
                  <a:pt x="1402" y="710"/>
                </a:lnTo>
                <a:lnTo>
                  <a:pt x="1405" y="701"/>
                </a:lnTo>
                <a:lnTo>
                  <a:pt x="1408" y="693"/>
                </a:lnTo>
                <a:lnTo>
                  <a:pt x="1408" y="687"/>
                </a:lnTo>
                <a:lnTo>
                  <a:pt x="1408" y="682"/>
                </a:lnTo>
                <a:lnTo>
                  <a:pt x="1408" y="679"/>
                </a:lnTo>
                <a:lnTo>
                  <a:pt x="1406" y="676"/>
                </a:lnTo>
                <a:lnTo>
                  <a:pt x="1404" y="673"/>
                </a:lnTo>
                <a:lnTo>
                  <a:pt x="1402" y="671"/>
                </a:lnTo>
                <a:close/>
                <a:moveTo>
                  <a:pt x="1348" y="848"/>
                </a:moveTo>
                <a:lnTo>
                  <a:pt x="1348" y="848"/>
                </a:lnTo>
                <a:lnTo>
                  <a:pt x="1348" y="848"/>
                </a:lnTo>
                <a:lnTo>
                  <a:pt x="1348" y="848"/>
                </a:lnTo>
                <a:lnTo>
                  <a:pt x="1348" y="8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46_Пользовательский макет">
    <p:spTree>
      <p:nvGrpSpPr>
        <p:cNvPr id="1" name=""/>
        <p:cNvGrpSpPr/>
        <p:nvPr/>
      </p:nvGrpSpPr>
      <p:grpSpPr>
        <a:xfrm>
          <a:off x="0" y="0"/>
          <a:ext cx="0" cy="0"/>
          <a:chOff x="0" y="0"/>
          <a:chExt cx="0" cy="0"/>
        </a:xfrm>
      </p:grpSpPr>
      <p:sp>
        <p:nvSpPr>
          <p:cNvPr id="10" name="Freeform 365"/>
          <p:cNvSpPr>
            <a:spLocks noGrp="1" noEditPoints="1"/>
          </p:cNvSpPr>
          <p:nvPr>
            <p:ph type="pic" sz="quarter" idx="35"/>
          </p:nvPr>
        </p:nvSpPr>
        <p:spPr bwMode="auto">
          <a:xfrm>
            <a:off x="8881004" y="882130"/>
            <a:ext cx="14670691" cy="12550006"/>
          </a:xfrm>
          <a:custGeom>
            <a:avLst/>
            <a:gdLst>
              <a:gd name="T0" fmla="*/ 933 w 980"/>
              <a:gd name="T1" fmla="*/ 770 h 857"/>
              <a:gd name="T2" fmla="*/ 751 w 980"/>
              <a:gd name="T3" fmla="*/ 579 h 857"/>
              <a:gd name="T4" fmla="*/ 914 w 980"/>
              <a:gd name="T5" fmla="*/ 385 h 857"/>
              <a:gd name="T6" fmla="*/ 780 w 980"/>
              <a:gd name="T7" fmla="*/ 412 h 857"/>
              <a:gd name="T8" fmla="*/ 618 w 980"/>
              <a:gd name="T9" fmla="*/ 287 h 857"/>
              <a:gd name="T10" fmla="*/ 866 w 980"/>
              <a:gd name="T11" fmla="*/ 83 h 857"/>
              <a:gd name="T12" fmla="*/ 849 w 980"/>
              <a:gd name="T13" fmla="*/ 77 h 857"/>
              <a:gd name="T14" fmla="*/ 851 w 980"/>
              <a:gd name="T15" fmla="*/ 43 h 857"/>
              <a:gd name="T16" fmla="*/ 549 w 980"/>
              <a:gd name="T17" fmla="*/ 160 h 857"/>
              <a:gd name="T18" fmla="*/ 392 w 980"/>
              <a:gd name="T19" fmla="*/ 105 h 857"/>
              <a:gd name="T20" fmla="*/ 381 w 980"/>
              <a:gd name="T21" fmla="*/ 255 h 857"/>
              <a:gd name="T22" fmla="*/ 106 w 980"/>
              <a:gd name="T23" fmla="*/ 125 h 857"/>
              <a:gd name="T24" fmla="*/ 57 w 980"/>
              <a:gd name="T25" fmla="*/ 117 h 857"/>
              <a:gd name="T26" fmla="*/ 116 w 980"/>
              <a:gd name="T27" fmla="*/ 204 h 857"/>
              <a:gd name="T28" fmla="*/ 309 w 980"/>
              <a:gd name="T29" fmla="*/ 368 h 857"/>
              <a:gd name="T30" fmla="*/ 540 w 980"/>
              <a:gd name="T31" fmla="*/ 512 h 857"/>
              <a:gd name="T32" fmla="*/ 659 w 980"/>
              <a:gd name="T33" fmla="*/ 626 h 857"/>
              <a:gd name="T34" fmla="*/ 908 w 980"/>
              <a:gd name="T35" fmla="*/ 807 h 857"/>
              <a:gd name="T36" fmla="*/ 924 w 980"/>
              <a:gd name="T37" fmla="*/ 379 h 857"/>
              <a:gd name="T38" fmla="*/ 918 w 980"/>
              <a:gd name="T39" fmla="*/ 374 h 857"/>
              <a:gd name="T40" fmla="*/ 903 w 980"/>
              <a:gd name="T41" fmla="*/ 360 h 857"/>
              <a:gd name="T42" fmla="*/ 887 w 980"/>
              <a:gd name="T43" fmla="*/ 369 h 857"/>
              <a:gd name="T44" fmla="*/ 864 w 980"/>
              <a:gd name="T45" fmla="*/ 369 h 857"/>
              <a:gd name="T46" fmla="*/ 826 w 980"/>
              <a:gd name="T47" fmla="*/ 435 h 857"/>
              <a:gd name="T48" fmla="*/ 838 w 980"/>
              <a:gd name="T49" fmla="*/ 79 h 857"/>
              <a:gd name="T50" fmla="*/ 663 w 980"/>
              <a:gd name="T51" fmla="*/ 202 h 857"/>
              <a:gd name="T52" fmla="*/ 622 w 980"/>
              <a:gd name="T53" fmla="*/ 229 h 857"/>
              <a:gd name="T54" fmla="*/ 616 w 980"/>
              <a:gd name="T55" fmla="*/ 249 h 857"/>
              <a:gd name="T56" fmla="*/ 374 w 980"/>
              <a:gd name="T57" fmla="*/ 144 h 857"/>
              <a:gd name="T58" fmla="*/ 167 w 980"/>
              <a:gd name="T59" fmla="*/ 77 h 857"/>
              <a:gd name="T60" fmla="*/ 127 w 980"/>
              <a:gd name="T61" fmla="*/ 58 h 857"/>
              <a:gd name="T62" fmla="*/ 72 w 980"/>
              <a:gd name="T63" fmla="*/ 60 h 857"/>
              <a:gd name="T64" fmla="*/ 52 w 980"/>
              <a:gd name="T65" fmla="*/ 138 h 857"/>
              <a:gd name="T66" fmla="*/ 63 w 980"/>
              <a:gd name="T67" fmla="*/ 147 h 857"/>
              <a:gd name="T68" fmla="*/ 89 w 980"/>
              <a:gd name="T69" fmla="*/ 171 h 857"/>
              <a:gd name="T70" fmla="*/ 148 w 980"/>
              <a:gd name="T71" fmla="*/ 231 h 857"/>
              <a:gd name="T72" fmla="*/ 231 w 980"/>
              <a:gd name="T73" fmla="*/ 259 h 857"/>
              <a:gd name="T74" fmla="*/ 270 w 980"/>
              <a:gd name="T75" fmla="*/ 327 h 857"/>
              <a:gd name="T76" fmla="*/ 382 w 980"/>
              <a:gd name="T77" fmla="*/ 369 h 857"/>
              <a:gd name="T78" fmla="*/ 386 w 980"/>
              <a:gd name="T79" fmla="*/ 238 h 857"/>
              <a:gd name="T80" fmla="*/ 388 w 980"/>
              <a:gd name="T81" fmla="*/ 142 h 857"/>
              <a:gd name="T82" fmla="*/ 413 w 980"/>
              <a:gd name="T83" fmla="*/ 136 h 857"/>
              <a:gd name="T84" fmla="*/ 445 w 980"/>
              <a:gd name="T85" fmla="*/ 233 h 857"/>
              <a:gd name="T86" fmla="*/ 469 w 980"/>
              <a:gd name="T87" fmla="*/ 150 h 857"/>
              <a:gd name="T88" fmla="*/ 556 w 980"/>
              <a:gd name="T89" fmla="*/ 191 h 857"/>
              <a:gd name="T90" fmla="*/ 498 w 980"/>
              <a:gd name="T91" fmla="*/ 468 h 857"/>
              <a:gd name="T92" fmla="*/ 517 w 980"/>
              <a:gd name="T93" fmla="*/ 412 h 857"/>
              <a:gd name="T94" fmla="*/ 562 w 980"/>
              <a:gd name="T95" fmla="*/ 338 h 857"/>
              <a:gd name="T96" fmla="*/ 585 w 980"/>
              <a:gd name="T97" fmla="*/ 360 h 857"/>
              <a:gd name="T98" fmla="*/ 583 w 980"/>
              <a:gd name="T99" fmla="*/ 364 h 857"/>
              <a:gd name="T100" fmla="*/ 644 w 980"/>
              <a:gd name="T101" fmla="*/ 378 h 857"/>
              <a:gd name="T102" fmla="*/ 690 w 980"/>
              <a:gd name="T103" fmla="*/ 539 h 857"/>
              <a:gd name="T104" fmla="*/ 702 w 980"/>
              <a:gd name="T105" fmla="*/ 404 h 857"/>
              <a:gd name="T106" fmla="*/ 751 w 980"/>
              <a:gd name="T107" fmla="*/ 440 h 857"/>
              <a:gd name="T108" fmla="*/ 794 w 980"/>
              <a:gd name="T109" fmla="*/ 681 h 857"/>
              <a:gd name="T110" fmla="*/ 820 w 980"/>
              <a:gd name="T111" fmla="*/ 732 h 857"/>
              <a:gd name="T112" fmla="*/ 883 w 980"/>
              <a:gd name="T113" fmla="*/ 736 h 857"/>
              <a:gd name="T114" fmla="*/ 911 w 980"/>
              <a:gd name="T115" fmla="*/ 761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0" h="857">
                <a:moveTo>
                  <a:pt x="972" y="815"/>
                </a:moveTo>
                <a:cubicBezTo>
                  <a:pt x="971" y="815"/>
                  <a:pt x="970" y="819"/>
                  <a:pt x="969" y="819"/>
                </a:cubicBezTo>
                <a:cubicBezTo>
                  <a:pt x="966" y="818"/>
                  <a:pt x="965" y="816"/>
                  <a:pt x="963" y="814"/>
                </a:cubicBezTo>
                <a:cubicBezTo>
                  <a:pt x="959" y="811"/>
                  <a:pt x="955" y="803"/>
                  <a:pt x="952" y="808"/>
                </a:cubicBezTo>
                <a:cubicBezTo>
                  <a:pt x="948" y="803"/>
                  <a:pt x="942" y="799"/>
                  <a:pt x="938" y="793"/>
                </a:cubicBezTo>
                <a:cubicBezTo>
                  <a:pt x="940" y="793"/>
                  <a:pt x="941" y="791"/>
                  <a:pt x="943" y="791"/>
                </a:cubicBezTo>
                <a:cubicBezTo>
                  <a:pt x="940" y="788"/>
                  <a:pt x="936" y="790"/>
                  <a:pt x="935" y="789"/>
                </a:cubicBezTo>
                <a:cubicBezTo>
                  <a:pt x="933" y="788"/>
                  <a:pt x="933" y="785"/>
                  <a:pt x="931" y="783"/>
                </a:cubicBezTo>
                <a:cubicBezTo>
                  <a:pt x="936" y="783"/>
                  <a:pt x="940" y="784"/>
                  <a:pt x="944" y="786"/>
                </a:cubicBezTo>
                <a:cubicBezTo>
                  <a:pt x="942" y="780"/>
                  <a:pt x="936" y="775"/>
                  <a:pt x="933" y="770"/>
                </a:cubicBezTo>
                <a:cubicBezTo>
                  <a:pt x="928" y="763"/>
                  <a:pt x="924" y="756"/>
                  <a:pt x="920" y="749"/>
                </a:cubicBezTo>
                <a:cubicBezTo>
                  <a:pt x="914" y="741"/>
                  <a:pt x="897" y="721"/>
                  <a:pt x="888" y="735"/>
                </a:cubicBezTo>
                <a:cubicBezTo>
                  <a:pt x="881" y="729"/>
                  <a:pt x="874" y="727"/>
                  <a:pt x="868" y="719"/>
                </a:cubicBezTo>
                <a:cubicBezTo>
                  <a:pt x="863" y="712"/>
                  <a:pt x="859" y="704"/>
                  <a:pt x="853" y="696"/>
                </a:cubicBezTo>
                <a:cubicBezTo>
                  <a:pt x="848" y="690"/>
                  <a:pt x="841" y="685"/>
                  <a:pt x="835" y="679"/>
                </a:cubicBezTo>
                <a:cubicBezTo>
                  <a:pt x="830" y="674"/>
                  <a:pt x="825" y="667"/>
                  <a:pt x="820" y="660"/>
                </a:cubicBezTo>
                <a:cubicBezTo>
                  <a:pt x="816" y="655"/>
                  <a:pt x="812" y="649"/>
                  <a:pt x="808" y="644"/>
                </a:cubicBezTo>
                <a:cubicBezTo>
                  <a:pt x="802" y="637"/>
                  <a:pt x="794" y="631"/>
                  <a:pt x="788" y="623"/>
                </a:cubicBezTo>
                <a:cubicBezTo>
                  <a:pt x="775" y="607"/>
                  <a:pt x="766" y="590"/>
                  <a:pt x="753" y="575"/>
                </a:cubicBezTo>
                <a:cubicBezTo>
                  <a:pt x="753" y="576"/>
                  <a:pt x="752" y="578"/>
                  <a:pt x="751" y="579"/>
                </a:cubicBezTo>
                <a:cubicBezTo>
                  <a:pt x="757" y="566"/>
                  <a:pt x="755" y="553"/>
                  <a:pt x="763" y="541"/>
                </a:cubicBezTo>
                <a:cubicBezTo>
                  <a:pt x="772" y="528"/>
                  <a:pt x="785" y="518"/>
                  <a:pt x="799" y="513"/>
                </a:cubicBezTo>
                <a:cubicBezTo>
                  <a:pt x="819" y="504"/>
                  <a:pt x="841" y="502"/>
                  <a:pt x="862" y="493"/>
                </a:cubicBezTo>
                <a:cubicBezTo>
                  <a:pt x="878" y="486"/>
                  <a:pt x="890" y="482"/>
                  <a:pt x="889" y="462"/>
                </a:cubicBezTo>
                <a:cubicBezTo>
                  <a:pt x="889" y="457"/>
                  <a:pt x="887" y="452"/>
                  <a:pt x="885" y="447"/>
                </a:cubicBezTo>
                <a:cubicBezTo>
                  <a:pt x="883" y="443"/>
                  <a:pt x="877" y="436"/>
                  <a:pt x="876" y="433"/>
                </a:cubicBezTo>
                <a:cubicBezTo>
                  <a:pt x="876" y="429"/>
                  <a:pt x="880" y="424"/>
                  <a:pt x="880" y="420"/>
                </a:cubicBezTo>
                <a:cubicBezTo>
                  <a:pt x="879" y="414"/>
                  <a:pt x="876" y="409"/>
                  <a:pt x="876" y="403"/>
                </a:cubicBezTo>
                <a:cubicBezTo>
                  <a:pt x="877" y="392"/>
                  <a:pt x="881" y="397"/>
                  <a:pt x="891" y="394"/>
                </a:cubicBezTo>
                <a:cubicBezTo>
                  <a:pt x="899" y="392"/>
                  <a:pt x="906" y="387"/>
                  <a:pt x="914" y="385"/>
                </a:cubicBezTo>
                <a:cubicBezTo>
                  <a:pt x="919" y="383"/>
                  <a:pt x="925" y="381"/>
                  <a:pt x="931" y="379"/>
                </a:cubicBezTo>
                <a:cubicBezTo>
                  <a:pt x="938" y="377"/>
                  <a:pt x="947" y="379"/>
                  <a:pt x="949" y="370"/>
                </a:cubicBezTo>
                <a:cubicBezTo>
                  <a:pt x="954" y="351"/>
                  <a:pt x="922" y="342"/>
                  <a:pt x="909" y="341"/>
                </a:cubicBezTo>
                <a:cubicBezTo>
                  <a:pt x="898" y="341"/>
                  <a:pt x="886" y="343"/>
                  <a:pt x="875" y="343"/>
                </a:cubicBezTo>
                <a:cubicBezTo>
                  <a:pt x="866" y="344"/>
                  <a:pt x="856" y="343"/>
                  <a:pt x="848" y="344"/>
                </a:cubicBezTo>
                <a:cubicBezTo>
                  <a:pt x="834" y="345"/>
                  <a:pt x="811" y="362"/>
                  <a:pt x="831" y="376"/>
                </a:cubicBezTo>
                <a:cubicBezTo>
                  <a:pt x="832" y="375"/>
                  <a:pt x="832" y="374"/>
                  <a:pt x="832" y="373"/>
                </a:cubicBezTo>
                <a:cubicBezTo>
                  <a:pt x="838" y="382"/>
                  <a:pt x="836" y="384"/>
                  <a:pt x="828" y="392"/>
                </a:cubicBezTo>
                <a:cubicBezTo>
                  <a:pt x="822" y="398"/>
                  <a:pt x="815" y="408"/>
                  <a:pt x="818" y="418"/>
                </a:cubicBezTo>
                <a:cubicBezTo>
                  <a:pt x="805" y="417"/>
                  <a:pt x="792" y="414"/>
                  <a:pt x="780" y="412"/>
                </a:cubicBezTo>
                <a:cubicBezTo>
                  <a:pt x="770" y="411"/>
                  <a:pt x="759" y="411"/>
                  <a:pt x="749" y="410"/>
                </a:cubicBezTo>
                <a:cubicBezTo>
                  <a:pt x="740" y="410"/>
                  <a:pt x="730" y="414"/>
                  <a:pt x="722" y="413"/>
                </a:cubicBezTo>
                <a:cubicBezTo>
                  <a:pt x="711" y="411"/>
                  <a:pt x="705" y="400"/>
                  <a:pt x="698" y="392"/>
                </a:cubicBezTo>
                <a:cubicBezTo>
                  <a:pt x="693" y="388"/>
                  <a:pt x="684" y="383"/>
                  <a:pt x="676" y="383"/>
                </a:cubicBezTo>
                <a:cubicBezTo>
                  <a:pt x="672" y="383"/>
                  <a:pt x="664" y="386"/>
                  <a:pt x="660" y="381"/>
                </a:cubicBezTo>
                <a:cubicBezTo>
                  <a:pt x="658" y="379"/>
                  <a:pt x="659" y="375"/>
                  <a:pt x="658" y="373"/>
                </a:cubicBezTo>
                <a:cubicBezTo>
                  <a:pt x="656" y="369"/>
                  <a:pt x="652" y="368"/>
                  <a:pt x="650" y="365"/>
                </a:cubicBezTo>
                <a:cubicBezTo>
                  <a:pt x="650" y="364"/>
                  <a:pt x="648" y="359"/>
                  <a:pt x="648" y="358"/>
                </a:cubicBezTo>
                <a:cubicBezTo>
                  <a:pt x="647" y="356"/>
                  <a:pt x="645" y="352"/>
                  <a:pt x="643" y="349"/>
                </a:cubicBezTo>
                <a:cubicBezTo>
                  <a:pt x="633" y="329"/>
                  <a:pt x="625" y="309"/>
                  <a:pt x="618" y="287"/>
                </a:cubicBezTo>
                <a:cubicBezTo>
                  <a:pt x="615" y="277"/>
                  <a:pt x="610" y="268"/>
                  <a:pt x="616" y="259"/>
                </a:cubicBezTo>
                <a:cubicBezTo>
                  <a:pt x="618" y="257"/>
                  <a:pt x="623" y="253"/>
                  <a:pt x="625" y="252"/>
                </a:cubicBezTo>
                <a:cubicBezTo>
                  <a:pt x="637" y="245"/>
                  <a:pt x="648" y="242"/>
                  <a:pt x="657" y="232"/>
                </a:cubicBezTo>
                <a:cubicBezTo>
                  <a:pt x="667" y="222"/>
                  <a:pt x="676" y="215"/>
                  <a:pt x="686" y="207"/>
                </a:cubicBezTo>
                <a:cubicBezTo>
                  <a:pt x="706" y="191"/>
                  <a:pt x="729" y="180"/>
                  <a:pt x="749" y="163"/>
                </a:cubicBezTo>
                <a:cubicBezTo>
                  <a:pt x="764" y="149"/>
                  <a:pt x="779" y="134"/>
                  <a:pt x="794" y="119"/>
                </a:cubicBezTo>
                <a:cubicBezTo>
                  <a:pt x="800" y="114"/>
                  <a:pt x="806" y="108"/>
                  <a:pt x="812" y="105"/>
                </a:cubicBezTo>
                <a:cubicBezTo>
                  <a:pt x="817" y="101"/>
                  <a:pt x="824" y="100"/>
                  <a:pt x="830" y="97"/>
                </a:cubicBezTo>
                <a:cubicBezTo>
                  <a:pt x="835" y="94"/>
                  <a:pt x="840" y="91"/>
                  <a:pt x="844" y="87"/>
                </a:cubicBezTo>
                <a:cubicBezTo>
                  <a:pt x="850" y="90"/>
                  <a:pt x="871" y="97"/>
                  <a:pt x="866" y="83"/>
                </a:cubicBezTo>
                <a:cubicBezTo>
                  <a:pt x="864" y="78"/>
                  <a:pt x="855" y="81"/>
                  <a:pt x="853" y="75"/>
                </a:cubicBezTo>
                <a:cubicBezTo>
                  <a:pt x="851" y="78"/>
                  <a:pt x="850" y="81"/>
                  <a:pt x="853" y="82"/>
                </a:cubicBezTo>
                <a:cubicBezTo>
                  <a:pt x="852" y="83"/>
                  <a:pt x="851" y="84"/>
                  <a:pt x="850" y="85"/>
                </a:cubicBezTo>
                <a:cubicBezTo>
                  <a:pt x="850" y="83"/>
                  <a:pt x="849" y="82"/>
                  <a:pt x="850" y="80"/>
                </a:cubicBezTo>
                <a:cubicBezTo>
                  <a:pt x="849" y="81"/>
                  <a:pt x="848" y="82"/>
                  <a:pt x="847" y="83"/>
                </a:cubicBezTo>
                <a:cubicBezTo>
                  <a:pt x="847" y="81"/>
                  <a:pt x="848" y="80"/>
                  <a:pt x="849" y="77"/>
                </a:cubicBezTo>
                <a:cubicBezTo>
                  <a:pt x="849" y="77"/>
                  <a:pt x="849" y="77"/>
                  <a:pt x="849" y="77"/>
                </a:cubicBezTo>
                <a:cubicBezTo>
                  <a:pt x="848" y="78"/>
                  <a:pt x="847" y="79"/>
                  <a:pt x="847" y="79"/>
                </a:cubicBezTo>
                <a:cubicBezTo>
                  <a:pt x="847" y="78"/>
                  <a:pt x="848" y="77"/>
                  <a:pt x="849" y="77"/>
                </a:cubicBezTo>
                <a:cubicBezTo>
                  <a:pt x="849" y="77"/>
                  <a:pt x="849" y="77"/>
                  <a:pt x="849" y="77"/>
                </a:cubicBezTo>
                <a:cubicBezTo>
                  <a:pt x="847" y="74"/>
                  <a:pt x="851" y="71"/>
                  <a:pt x="854" y="68"/>
                </a:cubicBezTo>
                <a:cubicBezTo>
                  <a:pt x="859" y="63"/>
                  <a:pt x="859" y="63"/>
                  <a:pt x="862" y="57"/>
                </a:cubicBezTo>
                <a:cubicBezTo>
                  <a:pt x="862" y="59"/>
                  <a:pt x="863" y="61"/>
                  <a:pt x="862" y="63"/>
                </a:cubicBezTo>
                <a:cubicBezTo>
                  <a:pt x="866" y="62"/>
                  <a:pt x="868" y="60"/>
                  <a:pt x="870" y="58"/>
                </a:cubicBezTo>
                <a:cubicBezTo>
                  <a:pt x="873" y="56"/>
                  <a:pt x="874" y="53"/>
                  <a:pt x="876" y="51"/>
                </a:cubicBezTo>
                <a:cubicBezTo>
                  <a:pt x="879" y="48"/>
                  <a:pt x="894" y="42"/>
                  <a:pt x="891" y="34"/>
                </a:cubicBezTo>
                <a:cubicBezTo>
                  <a:pt x="888" y="25"/>
                  <a:pt x="868" y="41"/>
                  <a:pt x="862" y="43"/>
                </a:cubicBezTo>
                <a:cubicBezTo>
                  <a:pt x="863" y="39"/>
                  <a:pt x="868" y="34"/>
                  <a:pt x="870" y="32"/>
                </a:cubicBezTo>
                <a:cubicBezTo>
                  <a:pt x="874" y="27"/>
                  <a:pt x="879" y="23"/>
                  <a:pt x="884" y="18"/>
                </a:cubicBezTo>
                <a:cubicBezTo>
                  <a:pt x="870" y="23"/>
                  <a:pt x="863" y="36"/>
                  <a:pt x="851" y="43"/>
                </a:cubicBezTo>
                <a:cubicBezTo>
                  <a:pt x="846" y="45"/>
                  <a:pt x="840" y="48"/>
                  <a:pt x="835" y="50"/>
                </a:cubicBezTo>
                <a:cubicBezTo>
                  <a:pt x="827" y="52"/>
                  <a:pt x="822" y="56"/>
                  <a:pt x="816" y="60"/>
                </a:cubicBezTo>
                <a:cubicBezTo>
                  <a:pt x="793" y="73"/>
                  <a:pt x="768" y="89"/>
                  <a:pt x="743" y="102"/>
                </a:cubicBezTo>
                <a:cubicBezTo>
                  <a:pt x="729" y="110"/>
                  <a:pt x="714" y="115"/>
                  <a:pt x="701" y="124"/>
                </a:cubicBezTo>
                <a:cubicBezTo>
                  <a:pt x="688" y="133"/>
                  <a:pt x="678" y="144"/>
                  <a:pt x="667" y="154"/>
                </a:cubicBezTo>
                <a:cubicBezTo>
                  <a:pt x="662" y="158"/>
                  <a:pt x="656" y="162"/>
                  <a:pt x="651" y="164"/>
                </a:cubicBezTo>
                <a:cubicBezTo>
                  <a:pt x="648" y="166"/>
                  <a:pt x="643" y="169"/>
                  <a:pt x="640" y="170"/>
                </a:cubicBezTo>
                <a:cubicBezTo>
                  <a:pt x="634" y="172"/>
                  <a:pt x="636" y="171"/>
                  <a:pt x="631" y="170"/>
                </a:cubicBezTo>
                <a:cubicBezTo>
                  <a:pt x="617" y="165"/>
                  <a:pt x="607" y="151"/>
                  <a:pt x="594" y="146"/>
                </a:cubicBezTo>
                <a:cubicBezTo>
                  <a:pt x="578" y="141"/>
                  <a:pt x="562" y="152"/>
                  <a:pt x="549" y="160"/>
                </a:cubicBezTo>
                <a:cubicBezTo>
                  <a:pt x="539" y="166"/>
                  <a:pt x="510" y="183"/>
                  <a:pt x="509" y="193"/>
                </a:cubicBezTo>
                <a:cubicBezTo>
                  <a:pt x="510" y="193"/>
                  <a:pt x="509" y="193"/>
                  <a:pt x="508" y="194"/>
                </a:cubicBezTo>
                <a:cubicBezTo>
                  <a:pt x="505" y="192"/>
                  <a:pt x="503" y="175"/>
                  <a:pt x="502" y="170"/>
                </a:cubicBezTo>
                <a:cubicBezTo>
                  <a:pt x="500" y="161"/>
                  <a:pt x="501" y="150"/>
                  <a:pt x="495" y="142"/>
                </a:cubicBezTo>
                <a:cubicBezTo>
                  <a:pt x="488" y="146"/>
                  <a:pt x="495" y="151"/>
                  <a:pt x="489" y="155"/>
                </a:cubicBezTo>
                <a:cubicBezTo>
                  <a:pt x="490" y="147"/>
                  <a:pt x="479" y="142"/>
                  <a:pt x="482" y="153"/>
                </a:cubicBezTo>
                <a:cubicBezTo>
                  <a:pt x="475" y="149"/>
                  <a:pt x="484" y="143"/>
                  <a:pt x="487" y="139"/>
                </a:cubicBezTo>
                <a:cubicBezTo>
                  <a:pt x="491" y="132"/>
                  <a:pt x="489" y="130"/>
                  <a:pt x="485" y="123"/>
                </a:cubicBezTo>
                <a:cubicBezTo>
                  <a:pt x="474" y="106"/>
                  <a:pt x="453" y="99"/>
                  <a:pt x="434" y="96"/>
                </a:cubicBezTo>
                <a:cubicBezTo>
                  <a:pt x="419" y="95"/>
                  <a:pt x="406" y="97"/>
                  <a:pt x="392" y="105"/>
                </a:cubicBezTo>
                <a:cubicBezTo>
                  <a:pt x="376" y="115"/>
                  <a:pt x="370" y="129"/>
                  <a:pt x="362" y="145"/>
                </a:cubicBezTo>
                <a:cubicBezTo>
                  <a:pt x="365" y="147"/>
                  <a:pt x="358" y="151"/>
                  <a:pt x="355" y="154"/>
                </a:cubicBezTo>
                <a:cubicBezTo>
                  <a:pt x="349" y="160"/>
                  <a:pt x="349" y="161"/>
                  <a:pt x="350" y="169"/>
                </a:cubicBezTo>
                <a:cubicBezTo>
                  <a:pt x="352" y="180"/>
                  <a:pt x="355" y="191"/>
                  <a:pt x="357" y="202"/>
                </a:cubicBezTo>
                <a:cubicBezTo>
                  <a:pt x="356" y="200"/>
                  <a:pt x="356" y="200"/>
                  <a:pt x="354" y="198"/>
                </a:cubicBezTo>
                <a:cubicBezTo>
                  <a:pt x="355" y="205"/>
                  <a:pt x="350" y="206"/>
                  <a:pt x="351" y="213"/>
                </a:cubicBezTo>
                <a:cubicBezTo>
                  <a:pt x="352" y="221"/>
                  <a:pt x="356" y="220"/>
                  <a:pt x="359" y="223"/>
                </a:cubicBezTo>
                <a:cubicBezTo>
                  <a:pt x="362" y="227"/>
                  <a:pt x="367" y="239"/>
                  <a:pt x="369" y="243"/>
                </a:cubicBezTo>
                <a:cubicBezTo>
                  <a:pt x="370" y="246"/>
                  <a:pt x="367" y="252"/>
                  <a:pt x="373" y="254"/>
                </a:cubicBezTo>
                <a:cubicBezTo>
                  <a:pt x="374" y="254"/>
                  <a:pt x="383" y="248"/>
                  <a:pt x="381" y="255"/>
                </a:cubicBezTo>
                <a:cubicBezTo>
                  <a:pt x="380" y="259"/>
                  <a:pt x="373" y="257"/>
                  <a:pt x="369" y="258"/>
                </a:cubicBezTo>
                <a:cubicBezTo>
                  <a:pt x="360" y="259"/>
                  <a:pt x="352" y="265"/>
                  <a:pt x="344" y="268"/>
                </a:cubicBezTo>
                <a:cubicBezTo>
                  <a:pt x="338" y="271"/>
                  <a:pt x="330" y="276"/>
                  <a:pt x="322" y="278"/>
                </a:cubicBezTo>
                <a:cubicBezTo>
                  <a:pt x="316" y="279"/>
                  <a:pt x="313" y="277"/>
                  <a:pt x="306" y="275"/>
                </a:cubicBezTo>
                <a:cubicBezTo>
                  <a:pt x="294" y="270"/>
                  <a:pt x="280" y="270"/>
                  <a:pt x="267" y="267"/>
                </a:cubicBezTo>
                <a:cubicBezTo>
                  <a:pt x="251" y="263"/>
                  <a:pt x="240" y="243"/>
                  <a:pt x="227" y="234"/>
                </a:cubicBezTo>
                <a:cubicBezTo>
                  <a:pt x="212" y="223"/>
                  <a:pt x="194" y="217"/>
                  <a:pt x="179" y="206"/>
                </a:cubicBezTo>
                <a:cubicBezTo>
                  <a:pt x="164" y="195"/>
                  <a:pt x="144" y="185"/>
                  <a:pt x="130" y="172"/>
                </a:cubicBezTo>
                <a:cubicBezTo>
                  <a:pt x="123" y="165"/>
                  <a:pt x="124" y="156"/>
                  <a:pt x="120" y="148"/>
                </a:cubicBezTo>
                <a:cubicBezTo>
                  <a:pt x="116" y="139"/>
                  <a:pt x="108" y="135"/>
                  <a:pt x="106" y="125"/>
                </a:cubicBezTo>
                <a:cubicBezTo>
                  <a:pt x="123" y="129"/>
                  <a:pt x="144" y="126"/>
                  <a:pt x="160" y="117"/>
                </a:cubicBezTo>
                <a:cubicBezTo>
                  <a:pt x="181" y="105"/>
                  <a:pt x="176" y="82"/>
                  <a:pt x="168" y="64"/>
                </a:cubicBezTo>
                <a:cubicBezTo>
                  <a:pt x="150" y="23"/>
                  <a:pt x="106" y="0"/>
                  <a:pt x="63" y="3"/>
                </a:cubicBezTo>
                <a:cubicBezTo>
                  <a:pt x="53" y="4"/>
                  <a:pt x="8" y="14"/>
                  <a:pt x="15" y="31"/>
                </a:cubicBezTo>
                <a:cubicBezTo>
                  <a:pt x="7" y="29"/>
                  <a:pt x="25" y="72"/>
                  <a:pt x="28" y="77"/>
                </a:cubicBezTo>
                <a:cubicBezTo>
                  <a:pt x="36" y="90"/>
                  <a:pt x="47" y="100"/>
                  <a:pt x="60" y="108"/>
                </a:cubicBezTo>
                <a:cubicBezTo>
                  <a:pt x="69" y="114"/>
                  <a:pt x="80" y="116"/>
                  <a:pt x="89" y="122"/>
                </a:cubicBezTo>
                <a:cubicBezTo>
                  <a:pt x="98" y="128"/>
                  <a:pt x="87" y="134"/>
                  <a:pt x="79" y="131"/>
                </a:cubicBezTo>
                <a:cubicBezTo>
                  <a:pt x="71" y="128"/>
                  <a:pt x="71" y="116"/>
                  <a:pt x="64" y="113"/>
                </a:cubicBezTo>
                <a:cubicBezTo>
                  <a:pt x="55" y="108"/>
                  <a:pt x="58" y="117"/>
                  <a:pt x="57" y="117"/>
                </a:cubicBezTo>
                <a:cubicBezTo>
                  <a:pt x="52" y="119"/>
                  <a:pt x="39" y="106"/>
                  <a:pt x="34" y="103"/>
                </a:cubicBezTo>
                <a:cubicBezTo>
                  <a:pt x="27" y="98"/>
                  <a:pt x="20" y="92"/>
                  <a:pt x="12" y="97"/>
                </a:cubicBezTo>
                <a:cubicBezTo>
                  <a:pt x="12" y="97"/>
                  <a:pt x="12" y="98"/>
                  <a:pt x="13" y="99"/>
                </a:cubicBezTo>
                <a:cubicBezTo>
                  <a:pt x="10" y="95"/>
                  <a:pt x="4" y="91"/>
                  <a:pt x="2" y="98"/>
                </a:cubicBezTo>
                <a:cubicBezTo>
                  <a:pt x="0" y="102"/>
                  <a:pt x="8" y="106"/>
                  <a:pt x="10" y="108"/>
                </a:cubicBezTo>
                <a:cubicBezTo>
                  <a:pt x="23" y="118"/>
                  <a:pt x="39" y="128"/>
                  <a:pt x="51" y="140"/>
                </a:cubicBezTo>
                <a:cubicBezTo>
                  <a:pt x="59" y="147"/>
                  <a:pt x="66" y="155"/>
                  <a:pt x="73" y="162"/>
                </a:cubicBezTo>
                <a:cubicBezTo>
                  <a:pt x="80" y="169"/>
                  <a:pt x="90" y="175"/>
                  <a:pt x="96" y="183"/>
                </a:cubicBezTo>
                <a:cubicBezTo>
                  <a:pt x="98" y="186"/>
                  <a:pt x="100" y="189"/>
                  <a:pt x="102" y="192"/>
                </a:cubicBezTo>
                <a:cubicBezTo>
                  <a:pt x="106" y="200"/>
                  <a:pt x="108" y="200"/>
                  <a:pt x="116" y="204"/>
                </a:cubicBezTo>
                <a:cubicBezTo>
                  <a:pt x="113" y="203"/>
                  <a:pt x="111" y="202"/>
                  <a:pt x="108" y="202"/>
                </a:cubicBezTo>
                <a:cubicBezTo>
                  <a:pt x="120" y="212"/>
                  <a:pt x="131" y="220"/>
                  <a:pt x="141" y="232"/>
                </a:cubicBezTo>
                <a:cubicBezTo>
                  <a:pt x="150" y="243"/>
                  <a:pt x="159" y="254"/>
                  <a:pt x="170" y="263"/>
                </a:cubicBezTo>
                <a:cubicBezTo>
                  <a:pt x="192" y="281"/>
                  <a:pt x="216" y="299"/>
                  <a:pt x="241" y="311"/>
                </a:cubicBezTo>
                <a:cubicBezTo>
                  <a:pt x="241" y="311"/>
                  <a:pt x="241" y="310"/>
                  <a:pt x="241" y="310"/>
                </a:cubicBezTo>
                <a:cubicBezTo>
                  <a:pt x="243" y="314"/>
                  <a:pt x="249" y="314"/>
                  <a:pt x="252" y="318"/>
                </a:cubicBezTo>
                <a:cubicBezTo>
                  <a:pt x="256" y="322"/>
                  <a:pt x="257" y="324"/>
                  <a:pt x="264" y="327"/>
                </a:cubicBezTo>
                <a:cubicBezTo>
                  <a:pt x="273" y="333"/>
                  <a:pt x="285" y="339"/>
                  <a:pt x="294" y="346"/>
                </a:cubicBezTo>
                <a:cubicBezTo>
                  <a:pt x="295" y="348"/>
                  <a:pt x="308" y="370"/>
                  <a:pt x="310" y="367"/>
                </a:cubicBezTo>
                <a:cubicBezTo>
                  <a:pt x="310" y="366"/>
                  <a:pt x="310" y="368"/>
                  <a:pt x="309" y="368"/>
                </a:cubicBezTo>
                <a:cubicBezTo>
                  <a:pt x="322" y="373"/>
                  <a:pt x="329" y="379"/>
                  <a:pt x="344" y="380"/>
                </a:cubicBezTo>
                <a:cubicBezTo>
                  <a:pt x="344" y="379"/>
                  <a:pt x="344" y="379"/>
                  <a:pt x="344" y="378"/>
                </a:cubicBezTo>
                <a:cubicBezTo>
                  <a:pt x="350" y="380"/>
                  <a:pt x="357" y="383"/>
                  <a:pt x="362" y="385"/>
                </a:cubicBezTo>
                <a:cubicBezTo>
                  <a:pt x="368" y="387"/>
                  <a:pt x="376" y="387"/>
                  <a:pt x="382" y="390"/>
                </a:cubicBezTo>
                <a:cubicBezTo>
                  <a:pt x="390" y="395"/>
                  <a:pt x="397" y="401"/>
                  <a:pt x="403" y="408"/>
                </a:cubicBezTo>
                <a:cubicBezTo>
                  <a:pt x="409" y="414"/>
                  <a:pt x="416" y="418"/>
                  <a:pt x="423" y="423"/>
                </a:cubicBezTo>
                <a:cubicBezTo>
                  <a:pt x="436" y="431"/>
                  <a:pt x="453" y="439"/>
                  <a:pt x="464" y="450"/>
                </a:cubicBezTo>
                <a:cubicBezTo>
                  <a:pt x="476" y="461"/>
                  <a:pt x="494" y="470"/>
                  <a:pt x="506" y="483"/>
                </a:cubicBezTo>
                <a:cubicBezTo>
                  <a:pt x="512" y="488"/>
                  <a:pt x="514" y="497"/>
                  <a:pt x="520" y="502"/>
                </a:cubicBezTo>
                <a:cubicBezTo>
                  <a:pt x="526" y="506"/>
                  <a:pt x="534" y="511"/>
                  <a:pt x="540" y="512"/>
                </a:cubicBezTo>
                <a:cubicBezTo>
                  <a:pt x="539" y="512"/>
                  <a:pt x="539" y="512"/>
                  <a:pt x="538" y="512"/>
                </a:cubicBezTo>
                <a:cubicBezTo>
                  <a:pt x="540" y="513"/>
                  <a:pt x="544" y="514"/>
                  <a:pt x="547" y="514"/>
                </a:cubicBezTo>
                <a:cubicBezTo>
                  <a:pt x="546" y="514"/>
                  <a:pt x="546" y="514"/>
                  <a:pt x="546" y="514"/>
                </a:cubicBezTo>
                <a:cubicBezTo>
                  <a:pt x="555" y="515"/>
                  <a:pt x="559" y="528"/>
                  <a:pt x="566" y="532"/>
                </a:cubicBezTo>
                <a:cubicBezTo>
                  <a:pt x="576" y="538"/>
                  <a:pt x="578" y="544"/>
                  <a:pt x="585" y="554"/>
                </a:cubicBezTo>
                <a:cubicBezTo>
                  <a:pt x="587" y="558"/>
                  <a:pt x="590" y="561"/>
                  <a:pt x="594" y="563"/>
                </a:cubicBezTo>
                <a:cubicBezTo>
                  <a:pt x="599" y="565"/>
                  <a:pt x="604" y="563"/>
                  <a:pt x="608" y="566"/>
                </a:cubicBezTo>
                <a:cubicBezTo>
                  <a:pt x="611" y="569"/>
                  <a:pt x="616" y="579"/>
                  <a:pt x="619" y="583"/>
                </a:cubicBezTo>
                <a:cubicBezTo>
                  <a:pt x="624" y="589"/>
                  <a:pt x="628" y="594"/>
                  <a:pt x="632" y="600"/>
                </a:cubicBezTo>
                <a:cubicBezTo>
                  <a:pt x="640" y="610"/>
                  <a:pt x="651" y="616"/>
                  <a:pt x="659" y="626"/>
                </a:cubicBezTo>
                <a:cubicBezTo>
                  <a:pt x="669" y="636"/>
                  <a:pt x="674" y="647"/>
                  <a:pt x="686" y="656"/>
                </a:cubicBezTo>
                <a:cubicBezTo>
                  <a:pt x="707" y="674"/>
                  <a:pt x="730" y="691"/>
                  <a:pt x="757" y="698"/>
                </a:cubicBezTo>
                <a:cubicBezTo>
                  <a:pt x="768" y="700"/>
                  <a:pt x="776" y="707"/>
                  <a:pt x="785" y="715"/>
                </a:cubicBezTo>
                <a:cubicBezTo>
                  <a:pt x="792" y="722"/>
                  <a:pt x="802" y="734"/>
                  <a:pt x="813" y="735"/>
                </a:cubicBezTo>
                <a:cubicBezTo>
                  <a:pt x="813" y="739"/>
                  <a:pt x="840" y="748"/>
                  <a:pt x="846" y="750"/>
                </a:cubicBezTo>
                <a:cubicBezTo>
                  <a:pt x="856" y="753"/>
                  <a:pt x="865" y="758"/>
                  <a:pt x="873" y="764"/>
                </a:cubicBezTo>
                <a:cubicBezTo>
                  <a:pt x="884" y="773"/>
                  <a:pt x="881" y="786"/>
                  <a:pt x="892" y="795"/>
                </a:cubicBezTo>
                <a:cubicBezTo>
                  <a:pt x="894" y="797"/>
                  <a:pt x="900" y="800"/>
                  <a:pt x="901" y="802"/>
                </a:cubicBezTo>
                <a:cubicBezTo>
                  <a:pt x="904" y="805"/>
                  <a:pt x="905" y="809"/>
                  <a:pt x="907" y="814"/>
                </a:cubicBezTo>
                <a:cubicBezTo>
                  <a:pt x="907" y="812"/>
                  <a:pt x="908" y="809"/>
                  <a:pt x="908" y="807"/>
                </a:cubicBezTo>
                <a:cubicBezTo>
                  <a:pt x="910" y="809"/>
                  <a:pt x="912" y="810"/>
                  <a:pt x="914" y="811"/>
                </a:cubicBezTo>
                <a:cubicBezTo>
                  <a:pt x="914" y="810"/>
                  <a:pt x="914" y="810"/>
                  <a:pt x="914" y="810"/>
                </a:cubicBezTo>
                <a:cubicBezTo>
                  <a:pt x="914" y="811"/>
                  <a:pt x="915" y="811"/>
                  <a:pt x="915" y="811"/>
                </a:cubicBezTo>
                <a:cubicBezTo>
                  <a:pt x="915" y="811"/>
                  <a:pt x="914" y="811"/>
                  <a:pt x="914" y="811"/>
                </a:cubicBezTo>
                <a:cubicBezTo>
                  <a:pt x="916" y="819"/>
                  <a:pt x="931" y="831"/>
                  <a:pt x="937" y="837"/>
                </a:cubicBezTo>
                <a:cubicBezTo>
                  <a:pt x="945" y="844"/>
                  <a:pt x="961" y="857"/>
                  <a:pt x="971" y="850"/>
                </a:cubicBezTo>
                <a:cubicBezTo>
                  <a:pt x="980" y="845"/>
                  <a:pt x="980" y="819"/>
                  <a:pt x="972" y="815"/>
                </a:cubicBezTo>
                <a:close/>
                <a:moveTo>
                  <a:pt x="925" y="377"/>
                </a:moveTo>
                <a:cubicBezTo>
                  <a:pt x="926" y="377"/>
                  <a:pt x="927" y="377"/>
                  <a:pt x="928" y="377"/>
                </a:cubicBezTo>
                <a:cubicBezTo>
                  <a:pt x="926" y="377"/>
                  <a:pt x="925" y="378"/>
                  <a:pt x="924" y="379"/>
                </a:cubicBezTo>
                <a:cubicBezTo>
                  <a:pt x="924" y="378"/>
                  <a:pt x="925" y="378"/>
                  <a:pt x="925" y="377"/>
                </a:cubicBezTo>
                <a:close/>
                <a:moveTo>
                  <a:pt x="923" y="361"/>
                </a:moveTo>
                <a:cubicBezTo>
                  <a:pt x="921" y="361"/>
                  <a:pt x="920" y="360"/>
                  <a:pt x="918" y="360"/>
                </a:cubicBezTo>
                <a:cubicBezTo>
                  <a:pt x="920" y="360"/>
                  <a:pt x="921" y="361"/>
                  <a:pt x="923" y="361"/>
                </a:cubicBezTo>
                <a:cubicBezTo>
                  <a:pt x="922" y="360"/>
                  <a:pt x="923" y="358"/>
                  <a:pt x="923" y="361"/>
                </a:cubicBezTo>
                <a:close/>
                <a:moveTo>
                  <a:pt x="919" y="368"/>
                </a:moveTo>
                <a:cubicBezTo>
                  <a:pt x="919" y="370"/>
                  <a:pt x="919" y="372"/>
                  <a:pt x="919" y="373"/>
                </a:cubicBezTo>
                <a:cubicBezTo>
                  <a:pt x="919" y="370"/>
                  <a:pt x="919" y="369"/>
                  <a:pt x="918" y="366"/>
                </a:cubicBezTo>
                <a:cubicBezTo>
                  <a:pt x="918" y="367"/>
                  <a:pt x="919" y="368"/>
                  <a:pt x="919" y="368"/>
                </a:cubicBezTo>
                <a:close/>
                <a:moveTo>
                  <a:pt x="918" y="374"/>
                </a:moveTo>
                <a:cubicBezTo>
                  <a:pt x="919" y="376"/>
                  <a:pt x="918" y="375"/>
                  <a:pt x="920" y="378"/>
                </a:cubicBezTo>
                <a:cubicBezTo>
                  <a:pt x="919" y="377"/>
                  <a:pt x="918" y="376"/>
                  <a:pt x="918" y="376"/>
                </a:cubicBezTo>
                <a:cubicBezTo>
                  <a:pt x="918" y="375"/>
                  <a:pt x="917" y="374"/>
                  <a:pt x="918" y="374"/>
                </a:cubicBezTo>
                <a:close/>
                <a:moveTo>
                  <a:pt x="917" y="365"/>
                </a:moveTo>
                <a:cubicBezTo>
                  <a:pt x="917" y="365"/>
                  <a:pt x="916" y="369"/>
                  <a:pt x="916" y="370"/>
                </a:cubicBezTo>
                <a:cubicBezTo>
                  <a:pt x="916" y="368"/>
                  <a:pt x="916" y="367"/>
                  <a:pt x="917" y="365"/>
                </a:cubicBezTo>
                <a:close/>
                <a:moveTo>
                  <a:pt x="913" y="366"/>
                </a:moveTo>
                <a:cubicBezTo>
                  <a:pt x="914" y="364"/>
                  <a:pt x="912" y="367"/>
                  <a:pt x="911" y="368"/>
                </a:cubicBezTo>
                <a:cubicBezTo>
                  <a:pt x="911" y="367"/>
                  <a:pt x="912" y="367"/>
                  <a:pt x="913" y="366"/>
                </a:cubicBezTo>
                <a:close/>
                <a:moveTo>
                  <a:pt x="903" y="360"/>
                </a:moveTo>
                <a:cubicBezTo>
                  <a:pt x="903" y="361"/>
                  <a:pt x="903" y="363"/>
                  <a:pt x="903" y="363"/>
                </a:cubicBezTo>
                <a:cubicBezTo>
                  <a:pt x="903" y="362"/>
                  <a:pt x="903" y="361"/>
                  <a:pt x="903" y="360"/>
                </a:cubicBezTo>
                <a:cubicBezTo>
                  <a:pt x="901" y="360"/>
                  <a:pt x="901" y="361"/>
                  <a:pt x="899" y="359"/>
                </a:cubicBezTo>
                <a:cubicBezTo>
                  <a:pt x="902" y="360"/>
                  <a:pt x="901" y="360"/>
                  <a:pt x="903" y="360"/>
                </a:cubicBezTo>
                <a:close/>
                <a:moveTo>
                  <a:pt x="892" y="388"/>
                </a:moveTo>
                <a:cubicBezTo>
                  <a:pt x="892" y="388"/>
                  <a:pt x="892" y="390"/>
                  <a:pt x="892" y="391"/>
                </a:cubicBezTo>
                <a:cubicBezTo>
                  <a:pt x="891" y="392"/>
                  <a:pt x="890" y="392"/>
                  <a:pt x="889" y="392"/>
                </a:cubicBezTo>
                <a:cubicBezTo>
                  <a:pt x="891" y="390"/>
                  <a:pt x="891" y="391"/>
                  <a:pt x="892" y="388"/>
                </a:cubicBezTo>
                <a:close/>
                <a:moveTo>
                  <a:pt x="886" y="366"/>
                </a:moveTo>
                <a:cubicBezTo>
                  <a:pt x="887" y="367"/>
                  <a:pt x="887" y="368"/>
                  <a:pt x="887" y="369"/>
                </a:cubicBezTo>
                <a:cubicBezTo>
                  <a:pt x="884" y="366"/>
                  <a:pt x="883" y="365"/>
                  <a:pt x="880" y="362"/>
                </a:cubicBezTo>
                <a:cubicBezTo>
                  <a:pt x="882" y="364"/>
                  <a:pt x="884" y="365"/>
                  <a:pt x="886" y="366"/>
                </a:cubicBezTo>
                <a:close/>
                <a:moveTo>
                  <a:pt x="866" y="434"/>
                </a:moveTo>
                <a:cubicBezTo>
                  <a:pt x="865" y="433"/>
                  <a:pt x="866" y="434"/>
                  <a:pt x="866" y="434"/>
                </a:cubicBezTo>
                <a:close/>
                <a:moveTo>
                  <a:pt x="873" y="480"/>
                </a:moveTo>
                <a:cubicBezTo>
                  <a:pt x="872" y="479"/>
                  <a:pt x="871" y="479"/>
                  <a:pt x="873" y="480"/>
                </a:cubicBezTo>
                <a:close/>
                <a:moveTo>
                  <a:pt x="869" y="373"/>
                </a:moveTo>
                <a:cubicBezTo>
                  <a:pt x="869" y="373"/>
                  <a:pt x="869" y="373"/>
                  <a:pt x="869" y="373"/>
                </a:cubicBezTo>
                <a:cubicBezTo>
                  <a:pt x="869" y="373"/>
                  <a:pt x="869" y="373"/>
                  <a:pt x="868" y="373"/>
                </a:cubicBezTo>
                <a:cubicBezTo>
                  <a:pt x="868" y="372"/>
                  <a:pt x="866" y="370"/>
                  <a:pt x="864" y="369"/>
                </a:cubicBezTo>
                <a:cubicBezTo>
                  <a:pt x="866" y="370"/>
                  <a:pt x="867" y="372"/>
                  <a:pt x="869" y="373"/>
                </a:cubicBezTo>
                <a:close/>
                <a:moveTo>
                  <a:pt x="826" y="361"/>
                </a:moveTo>
                <a:cubicBezTo>
                  <a:pt x="829" y="360"/>
                  <a:pt x="826" y="361"/>
                  <a:pt x="826" y="361"/>
                </a:cubicBezTo>
                <a:close/>
                <a:moveTo>
                  <a:pt x="839" y="357"/>
                </a:moveTo>
                <a:cubicBezTo>
                  <a:pt x="838" y="358"/>
                  <a:pt x="838" y="358"/>
                  <a:pt x="839" y="357"/>
                </a:cubicBezTo>
                <a:close/>
                <a:moveTo>
                  <a:pt x="829" y="491"/>
                </a:moveTo>
                <a:cubicBezTo>
                  <a:pt x="829" y="491"/>
                  <a:pt x="832" y="490"/>
                  <a:pt x="830" y="491"/>
                </a:cubicBezTo>
                <a:cubicBezTo>
                  <a:pt x="829" y="491"/>
                  <a:pt x="828" y="492"/>
                  <a:pt x="829" y="491"/>
                </a:cubicBezTo>
                <a:close/>
                <a:moveTo>
                  <a:pt x="826" y="434"/>
                </a:moveTo>
                <a:cubicBezTo>
                  <a:pt x="827" y="434"/>
                  <a:pt x="826" y="434"/>
                  <a:pt x="826" y="435"/>
                </a:cubicBezTo>
                <a:cubicBezTo>
                  <a:pt x="826" y="435"/>
                  <a:pt x="826" y="434"/>
                  <a:pt x="826" y="434"/>
                </a:cubicBezTo>
                <a:close/>
                <a:moveTo>
                  <a:pt x="774" y="451"/>
                </a:moveTo>
                <a:cubicBezTo>
                  <a:pt x="775" y="453"/>
                  <a:pt x="776" y="453"/>
                  <a:pt x="778" y="455"/>
                </a:cubicBezTo>
                <a:cubicBezTo>
                  <a:pt x="776" y="454"/>
                  <a:pt x="776" y="453"/>
                  <a:pt x="774" y="452"/>
                </a:cubicBezTo>
                <a:cubicBezTo>
                  <a:pt x="774" y="452"/>
                  <a:pt x="774" y="451"/>
                  <a:pt x="774" y="451"/>
                </a:cubicBezTo>
                <a:cubicBezTo>
                  <a:pt x="774" y="451"/>
                  <a:pt x="774" y="451"/>
                  <a:pt x="774" y="451"/>
                </a:cubicBezTo>
                <a:cubicBezTo>
                  <a:pt x="774" y="450"/>
                  <a:pt x="774" y="450"/>
                  <a:pt x="774" y="451"/>
                </a:cubicBezTo>
                <a:close/>
                <a:moveTo>
                  <a:pt x="838" y="79"/>
                </a:moveTo>
                <a:cubicBezTo>
                  <a:pt x="837" y="79"/>
                  <a:pt x="837" y="78"/>
                  <a:pt x="836" y="78"/>
                </a:cubicBezTo>
                <a:cubicBezTo>
                  <a:pt x="837" y="78"/>
                  <a:pt x="837" y="78"/>
                  <a:pt x="838" y="79"/>
                </a:cubicBezTo>
                <a:close/>
                <a:moveTo>
                  <a:pt x="810" y="90"/>
                </a:moveTo>
                <a:cubicBezTo>
                  <a:pt x="811" y="90"/>
                  <a:pt x="811" y="90"/>
                  <a:pt x="812" y="90"/>
                </a:cubicBezTo>
                <a:cubicBezTo>
                  <a:pt x="813" y="90"/>
                  <a:pt x="814" y="91"/>
                  <a:pt x="814" y="92"/>
                </a:cubicBezTo>
                <a:cubicBezTo>
                  <a:pt x="813" y="91"/>
                  <a:pt x="811" y="90"/>
                  <a:pt x="810" y="90"/>
                </a:cubicBezTo>
                <a:cubicBezTo>
                  <a:pt x="808" y="91"/>
                  <a:pt x="806" y="91"/>
                  <a:pt x="804" y="92"/>
                </a:cubicBezTo>
                <a:cubicBezTo>
                  <a:pt x="806" y="91"/>
                  <a:pt x="808" y="90"/>
                  <a:pt x="810" y="90"/>
                </a:cubicBezTo>
                <a:close/>
                <a:moveTo>
                  <a:pt x="663" y="214"/>
                </a:moveTo>
                <a:cubicBezTo>
                  <a:pt x="663" y="213"/>
                  <a:pt x="663" y="212"/>
                  <a:pt x="663" y="211"/>
                </a:cubicBezTo>
                <a:cubicBezTo>
                  <a:pt x="663" y="210"/>
                  <a:pt x="664" y="211"/>
                  <a:pt x="663" y="214"/>
                </a:cubicBezTo>
                <a:close/>
                <a:moveTo>
                  <a:pt x="663" y="202"/>
                </a:moveTo>
                <a:cubicBezTo>
                  <a:pt x="664" y="206"/>
                  <a:pt x="666" y="211"/>
                  <a:pt x="666" y="215"/>
                </a:cubicBezTo>
                <a:cubicBezTo>
                  <a:pt x="665" y="207"/>
                  <a:pt x="662" y="200"/>
                  <a:pt x="657" y="194"/>
                </a:cubicBezTo>
                <a:cubicBezTo>
                  <a:pt x="659" y="196"/>
                  <a:pt x="661" y="199"/>
                  <a:pt x="663" y="202"/>
                </a:cubicBezTo>
                <a:close/>
                <a:moveTo>
                  <a:pt x="648" y="183"/>
                </a:moveTo>
                <a:cubicBezTo>
                  <a:pt x="645" y="181"/>
                  <a:pt x="641" y="179"/>
                  <a:pt x="638" y="177"/>
                </a:cubicBezTo>
                <a:cubicBezTo>
                  <a:pt x="641" y="179"/>
                  <a:pt x="645" y="181"/>
                  <a:pt x="648" y="183"/>
                </a:cubicBezTo>
                <a:close/>
                <a:moveTo>
                  <a:pt x="633" y="222"/>
                </a:moveTo>
                <a:cubicBezTo>
                  <a:pt x="634" y="223"/>
                  <a:pt x="633" y="224"/>
                  <a:pt x="633" y="225"/>
                </a:cubicBezTo>
                <a:cubicBezTo>
                  <a:pt x="633" y="225"/>
                  <a:pt x="633" y="223"/>
                  <a:pt x="633" y="222"/>
                </a:cubicBezTo>
                <a:close/>
                <a:moveTo>
                  <a:pt x="622" y="229"/>
                </a:moveTo>
                <a:cubicBezTo>
                  <a:pt x="622" y="229"/>
                  <a:pt x="622" y="229"/>
                  <a:pt x="622" y="229"/>
                </a:cubicBezTo>
                <a:cubicBezTo>
                  <a:pt x="622" y="229"/>
                  <a:pt x="623" y="228"/>
                  <a:pt x="623" y="228"/>
                </a:cubicBezTo>
                <a:cubicBezTo>
                  <a:pt x="623" y="228"/>
                  <a:pt x="623" y="229"/>
                  <a:pt x="623" y="229"/>
                </a:cubicBezTo>
                <a:cubicBezTo>
                  <a:pt x="624" y="229"/>
                  <a:pt x="624" y="229"/>
                  <a:pt x="624" y="229"/>
                </a:cubicBezTo>
                <a:cubicBezTo>
                  <a:pt x="625" y="230"/>
                  <a:pt x="624" y="229"/>
                  <a:pt x="623" y="229"/>
                </a:cubicBezTo>
                <a:cubicBezTo>
                  <a:pt x="623" y="229"/>
                  <a:pt x="622" y="229"/>
                  <a:pt x="622" y="229"/>
                </a:cubicBezTo>
                <a:cubicBezTo>
                  <a:pt x="622" y="229"/>
                  <a:pt x="621" y="230"/>
                  <a:pt x="622" y="229"/>
                </a:cubicBezTo>
                <a:close/>
                <a:moveTo>
                  <a:pt x="619" y="239"/>
                </a:moveTo>
                <a:cubicBezTo>
                  <a:pt x="619" y="240"/>
                  <a:pt x="619" y="240"/>
                  <a:pt x="618" y="241"/>
                </a:cubicBezTo>
                <a:cubicBezTo>
                  <a:pt x="617" y="243"/>
                  <a:pt x="617" y="246"/>
                  <a:pt x="616" y="249"/>
                </a:cubicBezTo>
                <a:cubicBezTo>
                  <a:pt x="617" y="245"/>
                  <a:pt x="618" y="242"/>
                  <a:pt x="619" y="239"/>
                </a:cubicBezTo>
                <a:close/>
                <a:moveTo>
                  <a:pt x="358" y="191"/>
                </a:moveTo>
                <a:cubicBezTo>
                  <a:pt x="359" y="190"/>
                  <a:pt x="360" y="190"/>
                  <a:pt x="362" y="190"/>
                </a:cubicBezTo>
                <a:cubicBezTo>
                  <a:pt x="364" y="189"/>
                  <a:pt x="359" y="191"/>
                  <a:pt x="358" y="191"/>
                </a:cubicBezTo>
                <a:close/>
                <a:moveTo>
                  <a:pt x="368" y="202"/>
                </a:moveTo>
                <a:cubicBezTo>
                  <a:pt x="368" y="202"/>
                  <a:pt x="368" y="202"/>
                  <a:pt x="369" y="202"/>
                </a:cubicBezTo>
                <a:cubicBezTo>
                  <a:pt x="370" y="203"/>
                  <a:pt x="371" y="202"/>
                  <a:pt x="372" y="204"/>
                </a:cubicBezTo>
                <a:cubicBezTo>
                  <a:pt x="371" y="203"/>
                  <a:pt x="370" y="202"/>
                  <a:pt x="368" y="202"/>
                </a:cubicBezTo>
                <a:close/>
                <a:moveTo>
                  <a:pt x="374" y="144"/>
                </a:moveTo>
                <a:cubicBezTo>
                  <a:pt x="373" y="145"/>
                  <a:pt x="376" y="142"/>
                  <a:pt x="374" y="144"/>
                </a:cubicBezTo>
                <a:close/>
                <a:moveTo>
                  <a:pt x="374" y="215"/>
                </a:moveTo>
                <a:cubicBezTo>
                  <a:pt x="374" y="215"/>
                  <a:pt x="374" y="215"/>
                  <a:pt x="374" y="214"/>
                </a:cubicBezTo>
                <a:cubicBezTo>
                  <a:pt x="374" y="214"/>
                  <a:pt x="374" y="214"/>
                  <a:pt x="374" y="214"/>
                </a:cubicBezTo>
                <a:cubicBezTo>
                  <a:pt x="373" y="213"/>
                  <a:pt x="373" y="214"/>
                  <a:pt x="374" y="214"/>
                </a:cubicBezTo>
                <a:cubicBezTo>
                  <a:pt x="374" y="215"/>
                  <a:pt x="375" y="216"/>
                  <a:pt x="376" y="217"/>
                </a:cubicBezTo>
                <a:cubicBezTo>
                  <a:pt x="375" y="217"/>
                  <a:pt x="375" y="216"/>
                  <a:pt x="374" y="215"/>
                </a:cubicBezTo>
                <a:close/>
                <a:moveTo>
                  <a:pt x="377" y="249"/>
                </a:moveTo>
                <a:cubicBezTo>
                  <a:pt x="376" y="250"/>
                  <a:pt x="376" y="250"/>
                  <a:pt x="377" y="249"/>
                </a:cubicBezTo>
                <a:close/>
                <a:moveTo>
                  <a:pt x="164" y="88"/>
                </a:moveTo>
                <a:cubicBezTo>
                  <a:pt x="166" y="85"/>
                  <a:pt x="167" y="81"/>
                  <a:pt x="167" y="77"/>
                </a:cubicBezTo>
                <a:cubicBezTo>
                  <a:pt x="167" y="87"/>
                  <a:pt x="161" y="99"/>
                  <a:pt x="156" y="107"/>
                </a:cubicBezTo>
                <a:cubicBezTo>
                  <a:pt x="160" y="101"/>
                  <a:pt x="162" y="95"/>
                  <a:pt x="164" y="88"/>
                </a:cubicBezTo>
                <a:close/>
                <a:moveTo>
                  <a:pt x="138" y="71"/>
                </a:moveTo>
                <a:cubicBezTo>
                  <a:pt x="138" y="70"/>
                  <a:pt x="139" y="70"/>
                  <a:pt x="139" y="69"/>
                </a:cubicBezTo>
                <a:cubicBezTo>
                  <a:pt x="141" y="68"/>
                  <a:pt x="139" y="69"/>
                  <a:pt x="138" y="71"/>
                </a:cubicBezTo>
                <a:cubicBezTo>
                  <a:pt x="137" y="72"/>
                  <a:pt x="136" y="73"/>
                  <a:pt x="134" y="74"/>
                </a:cubicBezTo>
                <a:cubicBezTo>
                  <a:pt x="135" y="73"/>
                  <a:pt x="137" y="72"/>
                  <a:pt x="138" y="71"/>
                </a:cubicBezTo>
                <a:close/>
                <a:moveTo>
                  <a:pt x="131" y="58"/>
                </a:moveTo>
                <a:cubicBezTo>
                  <a:pt x="132" y="59"/>
                  <a:pt x="133" y="59"/>
                  <a:pt x="134" y="60"/>
                </a:cubicBezTo>
                <a:cubicBezTo>
                  <a:pt x="131" y="58"/>
                  <a:pt x="130" y="58"/>
                  <a:pt x="127" y="58"/>
                </a:cubicBezTo>
                <a:cubicBezTo>
                  <a:pt x="128" y="58"/>
                  <a:pt x="129" y="58"/>
                  <a:pt x="131" y="58"/>
                </a:cubicBezTo>
                <a:close/>
                <a:moveTo>
                  <a:pt x="44" y="65"/>
                </a:moveTo>
                <a:cubicBezTo>
                  <a:pt x="44" y="65"/>
                  <a:pt x="43" y="65"/>
                  <a:pt x="43" y="65"/>
                </a:cubicBezTo>
                <a:cubicBezTo>
                  <a:pt x="44" y="65"/>
                  <a:pt x="44" y="65"/>
                  <a:pt x="44" y="65"/>
                </a:cubicBezTo>
                <a:cubicBezTo>
                  <a:pt x="44" y="65"/>
                  <a:pt x="44" y="65"/>
                  <a:pt x="44" y="65"/>
                </a:cubicBezTo>
                <a:close/>
                <a:moveTo>
                  <a:pt x="53" y="8"/>
                </a:moveTo>
                <a:cubicBezTo>
                  <a:pt x="52" y="8"/>
                  <a:pt x="51" y="8"/>
                  <a:pt x="49" y="8"/>
                </a:cubicBezTo>
                <a:cubicBezTo>
                  <a:pt x="52" y="8"/>
                  <a:pt x="53" y="8"/>
                  <a:pt x="55" y="7"/>
                </a:cubicBezTo>
                <a:cubicBezTo>
                  <a:pt x="55" y="7"/>
                  <a:pt x="54" y="8"/>
                  <a:pt x="53" y="8"/>
                </a:cubicBezTo>
                <a:close/>
                <a:moveTo>
                  <a:pt x="72" y="60"/>
                </a:moveTo>
                <a:cubicBezTo>
                  <a:pt x="70" y="63"/>
                  <a:pt x="69" y="65"/>
                  <a:pt x="67" y="68"/>
                </a:cubicBezTo>
                <a:cubicBezTo>
                  <a:pt x="69" y="65"/>
                  <a:pt x="70" y="62"/>
                  <a:pt x="72" y="60"/>
                </a:cubicBezTo>
                <a:cubicBezTo>
                  <a:pt x="72" y="60"/>
                  <a:pt x="72" y="60"/>
                  <a:pt x="72" y="60"/>
                </a:cubicBezTo>
                <a:close/>
                <a:moveTo>
                  <a:pt x="87" y="99"/>
                </a:moveTo>
                <a:cubicBezTo>
                  <a:pt x="88" y="100"/>
                  <a:pt x="89" y="100"/>
                  <a:pt x="89" y="101"/>
                </a:cubicBezTo>
                <a:cubicBezTo>
                  <a:pt x="88" y="101"/>
                  <a:pt x="85" y="98"/>
                  <a:pt x="87" y="99"/>
                </a:cubicBezTo>
                <a:close/>
                <a:moveTo>
                  <a:pt x="44" y="133"/>
                </a:moveTo>
                <a:cubicBezTo>
                  <a:pt x="46" y="134"/>
                  <a:pt x="51" y="136"/>
                  <a:pt x="51" y="136"/>
                </a:cubicBezTo>
                <a:cubicBezTo>
                  <a:pt x="49" y="135"/>
                  <a:pt x="46" y="134"/>
                  <a:pt x="44" y="133"/>
                </a:cubicBezTo>
                <a:close/>
                <a:moveTo>
                  <a:pt x="52" y="138"/>
                </a:moveTo>
                <a:cubicBezTo>
                  <a:pt x="52" y="138"/>
                  <a:pt x="52" y="138"/>
                  <a:pt x="52" y="137"/>
                </a:cubicBezTo>
                <a:cubicBezTo>
                  <a:pt x="52" y="137"/>
                  <a:pt x="52" y="138"/>
                  <a:pt x="52" y="138"/>
                </a:cubicBezTo>
                <a:cubicBezTo>
                  <a:pt x="53" y="138"/>
                  <a:pt x="53" y="138"/>
                  <a:pt x="53" y="138"/>
                </a:cubicBezTo>
                <a:cubicBezTo>
                  <a:pt x="54" y="138"/>
                  <a:pt x="54" y="139"/>
                  <a:pt x="55" y="140"/>
                </a:cubicBezTo>
                <a:cubicBezTo>
                  <a:pt x="54" y="139"/>
                  <a:pt x="53" y="138"/>
                  <a:pt x="52" y="138"/>
                </a:cubicBezTo>
                <a:close/>
                <a:moveTo>
                  <a:pt x="62" y="130"/>
                </a:moveTo>
                <a:cubicBezTo>
                  <a:pt x="63" y="128"/>
                  <a:pt x="63" y="128"/>
                  <a:pt x="62" y="130"/>
                </a:cubicBezTo>
                <a:close/>
                <a:moveTo>
                  <a:pt x="63" y="147"/>
                </a:moveTo>
                <a:cubicBezTo>
                  <a:pt x="63" y="147"/>
                  <a:pt x="61" y="144"/>
                  <a:pt x="62" y="146"/>
                </a:cubicBezTo>
                <a:cubicBezTo>
                  <a:pt x="64" y="149"/>
                  <a:pt x="62" y="147"/>
                  <a:pt x="63" y="147"/>
                </a:cubicBezTo>
                <a:close/>
                <a:moveTo>
                  <a:pt x="71" y="154"/>
                </a:moveTo>
                <a:cubicBezTo>
                  <a:pt x="70" y="154"/>
                  <a:pt x="70" y="154"/>
                  <a:pt x="70" y="154"/>
                </a:cubicBezTo>
                <a:cubicBezTo>
                  <a:pt x="70" y="155"/>
                  <a:pt x="71" y="155"/>
                  <a:pt x="69" y="155"/>
                </a:cubicBezTo>
                <a:cubicBezTo>
                  <a:pt x="70" y="154"/>
                  <a:pt x="70" y="155"/>
                  <a:pt x="70" y="154"/>
                </a:cubicBezTo>
                <a:cubicBezTo>
                  <a:pt x="70" y="154"/>
                  <a:pt x="70" y="154"/>
                  <a:pt x="71" y="154"/>
                </a:cubicBezTo>
                <a:cubicBezTo>
                  <a:pt x="72" y="155"/>
                  <a:pt x="74" y="157"/>
                  <a:pt x="74" y="159"/>
                </a:cubicBezTo>
                <a:cubicBezTo>
                  <a:pt x="73" y="157"/>
                  <a:pt x="72" y="156"/>
                  <a:pt x="71" y="154"/>
                </a:cubicBezTo>
                <a:close/>
                <a:moveTo>
                  <a:pt x="88" y="170"/>
                </a:moveTo>
                <a:cubicBezTo>
                  <a:pt x="88" y="170"/>
                  <a:pt x="88" y="170"/>
                  <a:pt x="89" y="171"/>
                </a:cubicBezTo>
                <a:cubicBezTo>
                  <a:pt x="89" y="171"/>
                  <a:pt x="89" y="171"/>
                  <a:pt x="89" y="171"/>
                </a:cubicBezTo>
                <a:cubicBezTo>
                  <a:pt x="89" y="171"/>
                  <a:pt x="88" y="170"/>
                  <a:pt x="88" y="170"/>
                </a:cubicBezTo>
                <a:close/>
                <a:moveTo>
                  <a:pt x="109" y="152"/>
                </a:moveTo>
                <a:cubicBezTo>
                  <a:pt x="108" y="151"/>
                  <a:pt x="106" y="149"/>
                  <a:pt x="103" y="148"/>
                </a:cubicBezTo>
                <a:cubicBezTo>
                  <a:pt x="105" y="149"/>
                  <a:pt x="106" y="150"/>
                  <a:pt x="108" y="151"/>
                </a:cubicBezTo>
                <a:cubicBezTo>
                  <a:pt x="109" y="151"/>
                  <a:pt x="109" y="152"/>
                  <a:pt x="109" y="152"/>
                </a:cubicBezTo>
                <a:cubicBezTo>
                  <a:pt x="111" y="153"/>
                  <a:pt x="112" y="154"/>
                  <a:pt x="114" y="155"/>
                </a:cubicBezTo>
                <a:cubicBezTo>
                  <a:pt x="112" y="155"/>
                  <a:pt x="111" y="154"/>
                  <a:pt x="109" y="152"/>
                </a:cubicBezTo>
                <a:close/>
                <a:moveTo>
                  <a:pt x="149" y="232"/>
                </a:moveTo>
                <a:cubicBezTo>
                  <a:pt x="148" y="231"/>
                  <a:pt x="147" y="231"/>
                  <a:pt x="146" y="231"/>
                </a:cubicBezTo>
                <a:cubicBezTo>
                  <a:pt x="146" y="231"/>
                  <a:pt x="148" y="231"/>
                  <a:pt x="148" y="231"/>
                </a:cubicBezTo>
                <a:cubicBezTo>
                  <a:pt x="148" y="231"/>
                  <a:pt x="148" y="231"/>
                  <a:pt x="149" y="232"/>
                </a:cubicBezTo>
                <a:cubicBezTo>
                  <a:pt x="149" y="232"/>
                  <a:pt x="149" y="232"/>
                  <a:pt x="149" y="232"/>
                </a:cubicBezTo>
                <a:cubicBezTo>
                  <a:pt x="150" y="232"/>
                  <a:pt x="150" y="232"/>
                  <a:pt x="149" y="232"/>
                </a:cubicBezTo>
                <a:close/>
                <a:moveTo>
                  <a:pt x="167" y="249"/>
                </a:moveTo>
                <a:cubicBezTo>
                  <a:pt x="166" y="248"/>
                  <a:pt x="165" y="247"/>
                  <a:pt x="167" y="249"/>
                </a:cubicBezTo>
                <a:close/>
                <a:moveTo>
                  <a:pt x="225" y="253"/>
                </a:moveTo>
                <a:cubicBezTo>
                  <a:pt x="224" y="253"/>
                  <a:pt x="224" y="252"/>
                  <a:pt x="224" y="252"/>
                </a:cubicBezTo>
                <a:cubicBezTo>
                  <a:pt x="224" y="252"/>
                  <a:pt x="223" y="251"/>
                  <a:pt x="223" y="251"/>
                </a:cubicBezTo>
                <a:cubicBezTo>
                  <a:pt x="224" y="251"/>
                  <a:pt x="224" y="252"/>
                  <a:pt x="224" y="252"/>
                </a:cubicBezTo>
                <a:cubicBezTo>
                  <a:pt x="226" y="254"/>
                  <a:pt x="228" y="257"/>
                  <a:pt x="231" y="259"/>
                </a:cubicBezTo>
                <a:cubicBezTo>
                  <a:pt x="229" y="257"/>
                  <a:pt x="227" y="255"/>
                  <a:pt x="225" y="253"/>
                </a:cubicBezTo>
                <a:close/>
                <a:moveTo>
                  <a:pt x="237" y="265"/>
                </a:moveTo>
                <a:cubicBezTo>
                  <a:pt x="238" y="266"/>
                  <a:pt x="239" y="266"/>
                  <a:pt x="240" y="267"/>
                </a:cubicBezTo>
                <a:cubicBezTo>
                  <a:pt x="243" y="267"/>
                  <a:pt x="246" y="270"/>
                  <a:pt x="250" y="271"/>
                </a:cubicBezTo>
                <a:cubicBezTo>
                  <a:pt x="246" y="269"/>
                  <a:pt x="241" y="268"/>
                  <a:pt x="237" y="265"/>
                </a:cubicBezTo>
                <a:close/>
                <a:moveTo>
                  <a:pt x="268" y="325"/>
                </a:moveTo>
                <a:cubicBezTo>
                  <a:pt x="267" y="325"/>
                  <a:pt x="267" y="324"/>
                  <a:pt x="267" y="324"/>
                </a:cubicBezTo>
                <a:cubicBezTo>
                  <a:pt x="267" y="324"/>
                  <a:pt x="267" y="324"/>
                  <a:pt x="268" y="325"/>
                </a:cubicBezTo>
                <a:cubicBezTo>
                  <a:pt x="268" y="325"/>
                  <a:pt x="269" y="324"/>
                  <a:pt x="269" y="325"/>
                </a:cubicBezTo>
                <a:cubicBezTo>
                  <a:pt x="269" y="326"/>
                  <a:pt x="269" y="326"/>
                  <a:pt x="270" y="327"/>
                </a:cubicBezTo>
                <a:cubicBezTo>
                  <a:pt x="269" y="326"/>
                  <a:pt x="268" y="325"/>
                  <a:pt x="268" y="325"/>
                </a:cubicBezTo>
                <a:close/>
                <a:moveTo>
                  <a:pt x="294" y="331"/>
                </a:moveTo>
                <a:cubicBezTo>
                  <a:pt x="293" y="330"/>
                  <a:pt x="294" y="331"/>
                  <a:pt x="295" y="331"/>
                </a:cubicBezTo>
                <a:cubicBezTo>
                  <a:pt x="297" y="333"/>
                  <a:pt x="294" y="331"/>
                  <a:pt x="294" y="331"/>
                </a:cubicBezTo>
                <a:close/>
                <a:moveTo>
                  <a:pt x="367" y="274"/>
                </a:moveTo>
                <a:cubicBezTo>
                  <a:pt x="367" y="275"/>
                  <a:pt x="366" y="275"/>
                  <a:pt x="366" y="275"/>
                </a:cubicBezTo>
                <a:cubicBezTo>
                  <a:pt x="367" y="274"/>
                  <a:pt x="368" y="273"/>
                  <a:pt x="369" y="271"/>
                </a:cubicBezTo>
                <a:cubicBezTo>
                  <a:pt x="369" y="272"/>
                  <a:pt x="370" y="272"/>
                  <a:pt x="367" y="274"/>
                </a:cubicBezTo>
                <a:close/>
                <a:moveTo>
                  <a:pt x="376" y="377"/>
                </a:moveTo>
                <a:cubicBezTo>
                  <a:pt x="377" y="374"/>
                  <a:pt x="379" y="371"/>
                  <a:pt x="382" y="369"/>
                </a:cubicBezTo>
                <a:cubicBezTo>
                  <a:pt x="379" y="371"/>
                  <a:pt x="377" y="374"/>
                  <a:pt x="376" y="377"/>
                </a:cubicBezTo>
                <a:close/>
                <a:moveTo>
                  <a:pt x="385" y="383"/>
                </a:moveTo>
                <a:cubicBezTo>
                  <a:pt x="384" y="385"/>
                  <a:pt x="385" y="382"/>
                  <a:pt x="385" y="382"/>
                </a:cubicBezTo>
                <a:cubicBezTo>
                  <a:pt x="386" y="381"/>
                  <a:pt x="385" y="383"/>
                  <a:pt x="385" y="383"/>
                </a:cubicBezTo>
                <a:close/>
                <a:moveTo>
                  <a:pt x="386" y="238"/>
                </a:moveTo>
                <a:cubicBezTo>
                  <a:pt x="386" y="238"/>
                  <a:pt x="386" y="239"/>
                  <a:pt x="386" y="239"/>
                </a:cubicBezTo>
                <a:cubicBezTo>
                  <a:pt x="386" y="239"/>
                  <a:pt x="383" y="240"/>
                  <a:pt x="385" y="239"/>
                </a:cubicBezTo>
                <a:cubicBezTo>
                  <a:pt x="385" y="239"/>
                  <a:pt x="386" y="239"/>
                  <a:pt x="386" y="238"/>
                </a:cubicBezTo>
                <a:cubicBezTo>
                  <a:pt x="387" y="238"/>
                  <a:pt x="387" y="237"/>
                  <a:pt x="388" y="237"/>
                </a:cubicBezTo>
                <a:cubicBezTo>
                  <a:pt x="388" y="237"/>
                  <a:pt x="387" y="238"/>
                  <a:pt x="386" y="238"/>
                </a:cubicBezTo>
                <a:close/>
                <a:moveTo>
                  <a:pt x="384" y="219"/>
                </a:moveTo>
                <a:cubicBezTo>
                  <a:pt x="387" y="217"/>
                  <a:pt x="389" y="215"/>
                  <a:pt x="391" y="213"/>
                </a:cubicBezTo>
                <a:cubicBezTo>
                  <a:pt x="389" y="215"/>
                  <a:pt x="387" y="217"/>
                  <a:pt x="384" y="219"/>
                </a:cubicBezTo>
                <a:close/>
                <a:moveTo>
                  <a:pt x="394" y="251"/>
                </a:moveTo>
                <a:cubicBezTo>
                  <a:pt x="394" y="250"/>
                  <a:pt x="395" y="249"/>
                  <a:pt x="395" y="248"/>
                </a:cubicBezTo>
                <a:cubicBezTo>
                  <a:pt x="394" y="247"/>
                  <a:pt x="394" y="246"/>
                  <a:pt x="394" y="245"/>
                </a:cubicBezTo>
                <a:cubicBezTo>
                  <a:pt x="394" y="245"/>
                  <a:pt x="393" y="242"/>
                  <a:pt x="394" y="244"/>
                </a:cubicBezTo>
                <a:cubicBezTo>
                  <a:pt x="394" y="246"/>
                  <a:pt x="395" y="247"/>
                  <a:pt x="395" y="248"/>
                </a:cubicBezTo>
                <a:cubicBezTo>
                  <a:pt x="395" y="249"/>
                  <a:pt x="395" y="250"/>
                  <a:pt x="394" y="251"/>
                </a:cubicBezTo>
                <a:close/>
                <a:moveTo>
                  <a:pt x="388" y="142"/>
                </a:moveTo>
                <a:cubicBezTo>
                  <a:pt x="391" y="140"/>
                  <a:pt x="395" y="139"/>
                  <a:pt x="399" y="138"/>
                </a:cubicBezTo>
                <a:cubicBezTo>
                  <a:pt x="395" y="139"/>
                  <a:pt x="391" y="140"/>
                  <a:pt x="388" y="142"/>
                </a:cubicBezTo>
                <a:close/>
                <a:moveTo>
                  <a:pt x="403" y="308"/>
                </a:moveTo>
                <a:cubicBezTo>
                  <a:pt x="403" y="307"/>
                  <a:pt x="403" y="306"/>
                  <a:pt x="403" y="306"/>
                </a:cubicBezTo>
                <a:cubicBezTo>
                  <a:pt x="403" y="306"/>
                  <a:pt x="403" y="309"/>
                  <a:pt x="403" y="308"/>
                </a:cubicBezTo>
                <a:close/>
                <a:moveTo>
                  <a:pt x="413" y="140"/>
                </a:moveTo>
                <a:cubicBezTo>
                  <a:pt x="412" y="139"/>
                  <a:pt x="412" y="138"/>
                  <a:pt x="412" y="136"/>
                </a:cubicBezTo>
                <a:cubicBezTo>
                  <a:pt x="412" y="136"/>
                  <a:pt x="413" y="136"/>
                  <a:pt x="413" y="136"/>
                </a:cubicBezTo>
                <a:cubicBezTo>
                  <a:pt x="413" y="136"/>
                  <a:pt x="413" y="135"/>
                  <a:pt x="413" y="135"/>
                </a:cubicBezTo>
                <a:cubicBezTo>
                  <a:pt x="414" y="136"/>
                  <a:pt x="413" y="136"/>
                  <a:pt x="413" y="136"/>
                </a:cubicBezTo>
                <a:cubicBezTo>
                  <a:pt x="413" y="137"/>
                  <a:pt x="413" y="137"/>
                  <a:pt x="413" y="140"/>
                </a:cubicBezTo>
                <a:close/>
                <a:moveTo>
                  <a:pt x="426" y="413"/>
                </a:moveTo>
                <a:cubicBezTo>
                  <a:pt x="426" y="413"/>
                  <a:pt x="425" y="415"/>
                  <a:pt x="426" y="414"/>
                </a:cubicBezTo>
                <a:cubicBezTo>
                  <a:pt x="426" y="413"/>
                  <a:pt x="426" y="413"/>
                  <a:pt x="426" y="413"/>
                </a:cubicBezTo>
                <a:cubicBezTo>
                  <a:pt x="426" y="414"/>
                  <a:pt x="426" y="415"/>
                  <a:pt x="427" y="416"/>
                </a:cubicBezTo>
                <a:cubicBezTo>
                  <a:pt x="426" y="415"/>
                  <a:pt x="426" y="414"/>
                  <a:pt x="426" y="413"/>
                </a:cubicBezTo>
                <a:close/>
                <a:moveTo>
                  <a:pt x="445" y="233"/>
                </a:moveTo>
                <a:cubicBezTo>
                  <a:pt x="446" y="234"/>
                  <a:pt x="446" y="235"/>
                  <a:pt x="447" y="236"/>
                </a:cubicBezTo>
                <a:cubicBezTo>
                  <a:pt x="447" y="237"/>
                  <a:pt x="448" y="239"/>
                  <a:pt x="448" y="240"/>
                </a:cubicBezTo>
                <a:cubicBezTo>
                  <a:pt x="447" y="238"/>
                  <a:pt x="446" y="236"/>
                  <a:pt x="445" y="233"/>
                </a:cubicBezTo>
                <a:close/>
                <a:moveTo>
                  <a:pt x="452" y="155"/>
                </a:moveTo>
                <a:cubicBezTo>
                  <a:pt x="452" y="155"/>
                  <a:pt x="452" y="154"/>
                  <a:pt x="452" y="153"/>
                </a:cubicBezTo>
                <a:cubicBezTo>
                  <a:pt x="453" y="155"/>
                  <a:pt x="453" y="156"/>
                  <a:pt x="455" y="156"/>
                </a:cubicBezTo>
                <a:cubicBezTo>
                  <a:pt x="454" y="156"/>
                  <a:pt x="453" y="156"/>
                  <a:pt x="452" y="155"/>
                </a:cubicBezTo>
                <a:close/>
                <a:moveTo>
                  <a:pt x="463" y="138"/>
                </a:moveTo>
                <a:cubicBezTo>
                  <a:pt x="463" y="137"/>
                  <a:pt x="463" y="136"/>
                  <a:pt x="462" y="136"/>
                </a:cubicBezTo>
                <a:cubicBezTo>
                  <a:pt x="464" y="139"/>
                  <a:pt x="466" y="142"/>
                  <a:pt x="468" y="146"/>
                </a:cubicBezTo>
                <a:cubicBezTo>
                  <a:pt x="466" y="143"/>
                  <a:pt x="464" y="141"/>
                  <a:pt x="463" y="138"/>
                </a:cubicBezTo>
                <a:close/>
                <a:moveTo>
                  <a:pt x="469" y="148"/>
                </a:moveTo>
                <a:cubicBezTo>
                  <a:pt x="469" y="148"/>
                  <a:pt x="469" y="149"/>
                  <a:pt x="469" y="150"/>
                </a:cubicBezTo>
                <a:cubicBezTo>
                  <a:pt x="469" y="149"/>
                  <a:pt x="469" y="148"/>
                  <a:pt x="469" y="148"/>
                </a:cubicBezTo>
                <a:close/>
                <a:moveTo>
                  <a:pt x="470" y="122"/>
                </a:moveTo>
                <a:cubicBezTo>
                  <a:pt x="470" y="119"/>
                  <a:pt x="470" y="118"/>
                  <a:pt x="470" y="116"/>
                </a:cubicBezTo>
                <a:cubicBezTo>
                  <a:pt x="470" y="118"/>
                  <a:pt x="470" y="119"/>
                  <a:pt x="470" y="122"/>
                </a:cubicBezTo>
                <a:close/>
                <a:moveTo>
                  <a:pt x="599" y="218"/>
                </a:moveTo>
                <a:cubicBezTo>
                  <a:pt x="598" y="217"/>
                  <a:pt x="598" y="216"/>
                  <a:pt x="597" y="216"/>
                </a:cubicBezTo>
                <a:cubicBezTo>
                  <a:pt x="598" y="217"/>
                  <a:pt x="598" y="218"/>
                  <a:pt x="599" y="218"/>
                </a:cubicBezTo>
                <a:close/>
                <a:moveTo>
                  <a:pt x="556" y="191"/>
                </a:moveTo>
                <a:cubicBezTo>
                  <a:pt x="556" y="192"/>
                  <a:pt x="556" y="193"/>
                  <a:pt x="555" y="194"/>
                </a:cubicBezTo>
                <a:cubicBezTo>
                  <a:pt x="555" y="193"/>
                  <a:pt x="556" y="192"/>
                  <a:pt x="556" y="191"/>
                </a:cubicBezTo>
                <a:close/>
                <a:moveTo>
                  <a:pt x="546" y="307"/>
                </a:moveTo>
                <a:cubicBezTo>
                  <a:pt x="546" y="307"/>
                  <a:pt x="545" y="308"/>
                  <a:pt x="544" y="308"/>
                </a:cubicBezTo>
                <a:cubicBezTo>
                  <a:pt x="543" y="308"/>
                  <a:pt x="546" y="307"/>
                  <a:pt x="546" y="307"/>
                </a:cubicBezTo>
                <a:close/>
                <a:moveTo>
                  <a:pt x="496" y="332"/>
                </a:moveTo>
                <a:cubicBezTo>
                  <a:pt x="492" y="336"/>
                  <a:pt x="488" y="340"/>
                  <a:pt x="486" y="346"/>
                </a:cubicBezTo>
                <a:cubicBezTo>
                  <a:pt x="488" y="339"/>
                  <a:pt x="492" y="336"/>
                  <a:pt x="496" y="332"/>
                </a:cubicBezTo>
                <a:close/>
                <a:moveTo>
                  <a:pt x="498" y="468"/>
                </a:moveTo>
                <a:cubicBezTo>
                  <a:pt x="498" y="467"/>
                  <a:pt x="497" y="466"/>
                  <a:pt x="497" y="465"/>
                </a:cubicBezTo>
                <a:cubicBezTo>
                  <a:pt x="497" y="467"/>
                  <a:pt x="498" y="468"/>
                  <a:pt x="499" y="470"/>
                </a:cubicBezTo>
                <a:cubicBezTo>
                  <a:pt x="499" y="469"/>
                  <a:pt x="498" y="469"/>
                  <a:pt x="498" y="468"/>
                </a:cubicBezTo>
                <a:close/>
                <a:moveTo>
                  <a:pt x="587" y="546"/>
                </a:moveTo>
                <a:cubicBezTo>
                  <a:pt x="587" y="548"/>
                  <a:pt x="588" y="549"/>
                  <a:pt x="587" y="550"/>
                </a:cubicBezTo>
                <a:cubicBezTo>
                  <a:pt x="587" y="549"/>
                  <a:pt x="587" y="548"/>
                  <a:pt x="587" y="546"/>
                </a:cubicBezTo>
                <a:cubicBezTo>
                  <a:pt x="588" y="546"/>
                  <a:pt x="589" y="546"/>
                  <a:pt x="590" y="546"/>
                </a:cubicBezTo>
                <a:cubicBezTo>
                  <a:pt x="589" y="546"/>
                  <a:pt x="588" y="546"/>
                  <a:pt x="587" y="546"/>
                </a:cubicBezTo>
                <a:close/>
                <a:moveTo>
                  <a:pt x="595" y="413"/>
                </a:moveTo>
                <a:cubicBezTo>
                  <a:pt x="587" y="420"/>
                  <a:pt x="579" y="430"/>
                  <a:pt x="568" y="435"/>
                </a:cubicBezTo>
                <a:cubicBezTo>
                  <a:pt x="561" y="438"/>
                  <a:pt x="556" y="438"/>
                  <a:pt x="549" y="439"/>
                </a:cubicBezTo>
                <a:cubicBezTo>
                  <a:pt x="542" y="439"/>
                  <a:pt x="545" y="440"/>
                  <a:pt x="540" y="438"/>
                </a:cubicBezTo>
                <a:cubicBezTo>
                  <a:pt x="530" y="433"/>
                  <a:pt x="523" y="422"/>
                  <a:pt x="517" y="412"/>
                </a:cubicBezTo>
                <a:cubicBezTo>
                  <a:pt x="513" y="405"/>
                  <a:pt x="505" y="388"/>
                  <a:pt x="499" y="384"/>
                </a:cubicBezTo>
                <a:cubicBezTo>
                  <a:pt x="500" y="385"/>
                  <a:pt x="501" y="385"/>
                  <a:pt x="502" y="385"/>
                </a:cubicBezTo>
                <a:cubicBezTo>
                  <a:pt x="502" y="382"/>
                  <a:pt x="497" y="368"/>
                  <a:pt x="494" y="376"/>
                </a:cubicBezTo>
                <a:cubicBezTo>
                  <a:pt x="498" y="371"/>
                  <a:pt x="492" y="365"/>
                  <a:pt x="490" y="359"/>
                </a:cubicBezTo>
                <a:cubicBezTo>
                  <a:pt x="489" y="353"/>
                  <a:pt x="489" y="346"/>
                  <a:pt x="493" y="340"/>
                </a:cubicBezTo>
                <a:cubicBezTo>
                  <a:pt x="501" y="330"/>
                  <a:pt x="520" y="323"/>
                  <a:pt x="531" y="318"/>
                </a:cubicBezTo>
                <a:cubicBezTo>
                  <a:pt x="542" y="313"/>
                  <a:pt x="550" y="310"/>
                  <a:pt x="562" y="307"/>
                </a:cubicBezTo>
                <a:cubicBezTo>
                  <a:pt x="569" y="305"/>
                  <a:pt x="576" y="301"/>
                  <a:pt x="581" y="312"/>
                </a:cubicBezTo>
                <a:cubicBezTo>
                  <a:pt x="573" y="313"/>
                  <a:pt x="581" y="324"/>
                  <a:pt x="578" y="329"/>
                </a:cubicBezTo>
                <a:cubicBezTo>
                  <a:pt x="577" y="330"/>
                  <a:pt x="564" y="338"/>
                  <a:pt x="562" y="338"/>
                </a:cubicBezTo>
                <a:cubicBezTo>
                  <a:pt x="557" y="338"/>
                  <a:pt x="561" y="335"/>
                  <a:pt x="557" y="333"/>
                </a:cubicBezTo>
                <a:cubicBezTo>
                  <a:pt x="551" y="329"/>
                  <a:pt x="548" y="333"/>
                  <a:pt x="544" y="336"/>
                </a:cubicBezTo>
                <a:cubicBezTo>
                  <a:pt x="544" y="336"/>
                  <a:pt x="544" y="336"/>
                  <a:pt x="544" y="335"/>
                </a:cubicBezTo>
                <a:cubicBezTo>
                  <a:pt x="539" y="338"/>
                  <a:pt x="539" y="343"/>
                  <a:pt x="532" y="346"/>
                </a:cubicBezTo>
                <a:cubicBezTo>
                  <a:pt x="523" y="349"/>
                  <a:pt x="521" y="348"/>
                  <a:pt x="521" y="356"/>
                </a:cubicBezTo>
                <a:cubicBezTo>
                  <a:pt x="522" y="368"/>
                  <a:pt x="529" y="362"/>
                  <a:pt x="537" y="359"/>
                </a:cubicBezTo>
                <a:cubicBezTo>
                  <a:pt x="546" y="354"/>
                  <a:pt x="556" y="350"/>
                  <a:pt x="565" y="346"/>
                </a:cubicBezTo>
                <a:cubicBezTo>
                  <a:pt x="580" y="340"/>
                  <a:pt x="583" y="350"/>
                  <a:pt x="587" y="360"/>
                </a:cubicBezTo>
                <a:cubicBezTo>
                  <a:pt x="587" y="360"/>
                  <a:pt x="586" y="360"/>
                  <a:pt x="585" y="360"/>
                </a:cubicBezTo>
                <a:cubicBezTo>
                  <a:pt x="585" y="360"/>
                  <a:pt x="585" y="360"/>
                  <a:pt x="585" y="360"/>
                </a:cubicBezTo>
                <a:cubicBezTo>
                  <a:pt x="580" y="358"/>
                  <a:pt x="579" y="362"/>
                  <a:pt x="580" y="368"/>
                </a:cubicBezTo>
                <a:cubicBezTo>
                  <a:pt x="582" y="378"/>
                  <a:pt x="569" y="381"/>
                  <a:pt x="570" y="376"/>
                </a:cubicBezTo>
                <a:cubicBezTo>
                  <a:pt x="571" y="371"/>
                  <a:pt x="560" y="360"/>
                  <a:pt x="566" y="370"/>
                </a:cubicBezTo>
                <a:cubicBezTo>
                  <a:pt x="567" y="373"/>
                  <a:pt x="567" y="375"/>
                  <a:pt x="566" y="377"/>
                </a:cubicBezTo>
                <a:cubicBezTo>
                  <a:pt x="563" y="376"/>
                  <a:pt x="550" y="382"/>
                  <a:pt x="546" y="384"/>
                </a:cubicBezTo>
                <a:cubicBezTo>
                  <a:pt x="538" y="388"/>
                  <a:pt x="535" y="395"/>
                  <a:pt x="544" y="402"/>
                </a:cubicBezTo>
                <a:cubicBezTo>
                  <a:pt x="551" y="407"/>
                  <a:pt x="557" y="401"/>
                  <a:pt x="564" y="396"/>
                </a:cubicBezTo>
                <a:cubicBezTo>
                  <a:pt x="574" y="390"/>
                  <a:pt x="572" y="388"/>
                  <a:pt x="567" y="379"/>
                </a:cubicBezTo>
                <a:cubicBezTo>
                  <a:pt x="570" y="373"/>
                  <a:pt x="568" y="375"/>
                  <a:pt x="571" y="380"/>
                </a:cubicBezTo>
                <a:cubicBezTo>
                  <a:pt x="575" y="385"/>
                  <a:pt x="584" y="377"/>
                  <a:pt x="583" y="364"/>
                </a:cubicBezTo>
                <a:cubicBezTo>
                  <a:pt x="583" y="362"/>
                  <a:pt x="584" y="361"/>
                  <a:pt x="585" y="360"/>
                </a:cubicBezTo>
                <a:cubicBezTo>
                  <a:pt x="586" y="360"/>
                  <a:pt x="587" y="361"/>
                  <a:pt x="588" y="361"/>
                </a:cubicBezTo>
                <a:cubicBezTo>
                  <a:pt x="589" y="364"/>
                  <a:pt x="591" y="368"/>
                  <a:pt x="593" y="371"/>
                </a:cubicBezTo>
                <a:cubicBezTo>
                  <a:pt x="595" y="374"/>
                  <a:pt x="597" y="374"/>
                  <a:pt x="599" y="377"/>
                </a:cubicBezTo>
                <a:cubicBezTo>
                  <a:pt x="600" y="380"/>
                  <a:pt x="602" y="387"/>
                  <a:pt x="602" y="391"/>
                </a:cubicBezTo>
                <a:cubicBezTo>
                  <a:pt x="604" y="399"/>
                  <a:pt x="604" y="408"/>
                  <a:pt x="595" y="413"/>
                </a:cubicBezTo>
                <a:close/>
                <a:moveTo>
                  <a:pt x="629" y="579"/>
                </a:moveTo>
                <a:cubicBezTo>
                  <a:pt x="629" y="577"/>
                  <a:pt x="629" y="578"/>
                  <a:pt x="629" y="579"/>
                </a:cubicBezTo>
                <a:close/>
                <a:moveTo>
                  <a:pt x="643" y="374"/>
                </a:moveTo>
                <a:cubicBezTo>
                  <a:pt x="643" y="375"/>
                  <a:pt x="643" y="377"/>
                  <a:pt x="644" y="378"/>
                </a:cubicBezTo>
                <a:cubicBezTo>
                  <a:pt x="642" y="377"/>
                  <a:pt x="643" y="376"/>
                  <a:pt x="643" y="374"/>
                </a:cubicBezTo>
                <a:close/>
                <a:moveTo>
                  <a:pt x="670" y="565"/>
                </a:moveTo>
                <a:cubicBezTo>
                  <a:pt x="669" y="566"/>
                  <a:pt x="672" y="562"/>
                  <a:pt x="673" y="561"/>
                </a:cubicBezTo>
                <a:cubicBezTo>
                  <a:pt x="673" y="563"/>
                  <a:pt x="672" y="563"/>
                  <a:pt x="670" y="565"/>
                </a:cubicBezTo>
                <a:close/>
                <a:moveTo>
                  <a:pt x="673" y="385"/>
                </a:moveTo>
                <a:cubicBezTo>
                  <a:pt x="673" y="387"/>
                  <a:pt x="673" y="387"/>
                  <a:pt x="673" y="385"/>
                </a:cubicBezTo>
                <a:close/>
                <a:moveTo>
                  <a:pt x="685" y="644"/>
                </a:moveTo>
                <a:cubicBezTo>
                  <a:pt x="684" y="641"/>
                  <a:pt x="685" y="646"/>
                  <a:pt x="686" y="647"/>
                </a:cubicBezTo>
                <a:cubicBezTo>
                  <a:pt x="685" y="646"/>
                  <a:pt x="685" y="645"/>
                  <a:pt x="685" y="644"/>
                </a:cubicBezTo>
                <a:close/>
                <a:moveTo>
                  <a:pt x="690" y="539"/>
                </a:moveTo>
                <a:cubicBezTo>
                  <a:pt x="689" y="539"/>
                  <a:pt x="689" y="538"/>
                  <a:pt x="688" y="538"/>
                </a:cubicBezTo>
                <a:cubicBezTo>
                  <a:pt x="688" y="537"/>
                  <a:pt x="688" y="537"/>
                  <a:pt x="688" y="537"/>
                </a:cubicBezTo>
                <a:cubicBezTo>
                  <a:pt x="688" y="536"/>
                  <a:pt x="687" y="535"/>
                  <a:pt x="686" y="534"/>
                </a:cubicBezTo>
                <a:cubicBezTo>
                  <a:pt x="688" y="535"/>
                  <a:pt x="688" y="536"/>
                  <a:pt x="688" y="537"/>
                </a:cubicBezTo>
                <a:cubicBezTo>
                  <a:pt x="689" y="538"/>
                  <a:pt x="690" y="538"/>
                  <a:pt x="690" y="539"/>
                </a:cubicBezTo>
                <a:cubicBezTo>
                  <a:pt x="691" y="540"/>
                  <a:pt x="692" y="540"/>
                  <a:pt x="692" y="542"/>
                </a:cubicBezTo>
                <a:cubicBezTo>
                  <a:pt x="692" y="541"/>
                  <a:pt x="691" y="540"/>
                  <a:pt x="690" y="539"/>
                </a:cubicBezTo>
                <a:close/>
                <a:moveTo>
                  <a:pt x="702" y="404"/>
                </a:moveTo>
                <a:cubicBezTo>
                  <a:pt x="704" y="405"/>
                  <a:pt x="704" y="406"/>
                  <a:pt x="705" y="407"/>
                </a:cubicBezTo>
                <a:cubicBezTo>
                  <a:pt x="704" y="406"/>
                  <a:pt x="703" y="405"/>
                  <a:pt x="702" y="404"/>
                </a:cubicBezTo>
                <a:close/>
                <a:moveTo>
                  <a:pt x="732" y="423"/>
                </a:moveTo>
                <a:cubicBezTo>
                  <a:pt x="734" y="426"/>
                  <a:pt x="735" y="428"/>
                  <a:pt x="736" y="431"/>
                </a:cubicBezTo>
                <a:cubicBezTo>
                  <a:pt x="737" y="431"/>
                  <a:pt x="737" y="432"/>
                  <a:pt x="737" y="433"/>
                </a:cubicBezTo>
                <a:cubicBezTo>
                  <a:pt x="736" y="430"/>
                  <a:pt x="734" y="427"/>
                  <a:pt x="732" y="423"/>
                </a:cubicBezTo>
                <a:close/>
                <a:moveTo>
                  <a:pt x="742" y="598"/>
                </a:moveTo>
                <a:cubicBezTo>
                  <a:pt x="743" y="596"/>
                  <a:pt x="744" y="593"/>
                  <a:pt x="745" y="590"/>
                </a:cubicBezTo>
                <a:cubicBezTo>
                  <a:pt x="744" y="593"/>
                  <a:pt x="743" y="596"/>
                  <a:pt x="742" y="598"/>
                </a:cubicBezTo>
                <a:close/>
                <a:moveTo>
                  <a:pt x="752" y="440"/>
                </a:moveTo>
                <a:cubicBezTo>
                  <a:pt x="752" y="441"/>
                  <a:pt x="753" y="441"/>
                  <a:pt x="753" y="441"/>
                </a:cubicBezTo>
                <a:cubicBezTo>
                  <a:pt x="752" y="441"/>
                  <a:pt x="751" y="440"/>
                  <a:pt x="751" y="440"/>
                </a:cubicBezTo>
                <a:cubicBezTo>
                  <a:pt x="751" y="440"/>
                  <a:pt x="752" y="440"/>
                  <a:pt x="752" y="440"/>
                </a:cubicBezTo>
                <a:close/>
                <a:moveTo>
                  <a:pt x="754" y="692"/>
                </a:moveTo>
                <a:cubicBezTo>
                  <a:pt x="754" y="692"/>
                  <a:pt x="754" y="692"/>
                  <a:pt x="758" y="690"/>
                </a:cubicBezTo>
                <a:cubicBezTo>
                  <a:pt x="756" y="690"/>
                  <a:pt x="755" y="691"/>
                  <a:pt x="754" y="692"/>
                </a:cubicBezTo>
                <a:close/>
                <a:moveTo>
                  <a:pt x="771" y="696"/>
                </a:moveTo>
                <a:cubicBezTo>
                  <a:pt x="771" y="696"/>
                  <a:pt x="767" y="697"/>
                  <a:pt x="770" y="696"/>
                </a:cubicBezTo>
                <a:cubicBezTo>
                  <a:pt x="770" y="696"/>
                  <a:pt x="772" y="695"/>
                  <a:pt x="771" y="696"/>
                </a:cubicBezTo>
                <a:close/>
                <a:moveTo>
                  <a:pt x="794" y="681"/>
                </a:moveTo>
                <a:cubicBezTo>
                  <a:pt x="794" y="681"/>
                  <a:pt x="794" y="680"/>
                  <a:pt x="794" y="680"/>
                </a:cubicBezTo>
                <a:cubicBezTo>
                  <a:pt x="793" y="678"/>
                  <a:pt x="794" y="680"/>
                  <a:pt x="794" y="681"/>
                </a:cubicBezTo>
                <a:cubicBezTo>
                  <a:pt x="794" y="681"/>
                  <a:pt x="795" y="683"/>
                  <a:pt x="794" y="681"/>
                </a:cubicBezTo>
                <a:close/>
                <a:moveTo>
                  <a:pt x="825" y="701"/>
                </a:moveTo>
                <a:cubicBezTo>
                  <a:pt x="827" y="700"/>
                  <a:pt x="826" y="702"/>
                  <a:pt x="826" y="700"/>
                </a:cubicBezTo>
                <a:cubicBezTo>
                  <a:pt x="827" y="701"/>
                  <a:pt x="826" y="701"/>
                  <a:pt x="825" y="701"/>
                </a:cubicBezTo>
                <a:cubicBezTo>
                  <a:pt x="825" y="701"/>
                  <a:pt x="826" y="701"/>
                  <a:pt x="825" y="702"/>
                </a:cubicBezTo>
                <a:cubicBezTo>
                  <a:pt x="824" y="704"/>
                  <a:pt x="825" y="702"/>
                  <a:pt x="825" y="701"/>
                </a:cubicBezTo>
                <a:close/>
                <a:moveTo>
                  <a:pt x="815" y="718"/>
                </a:moveTo>
                <a:cubicBezTo>
                  <a:pt x="819" y="715"/>
                  <a:pt x="823" y="711"/>
                  <a:pt x="825" y="706"/>
                </a:cubicBezTo>
                <a:cubicBezTo>
                  <a:pt x="823" y="711"/>
                  <a:pt x="819" y="715"/>
                  <a:pt x="815" y="718"/>
                </a:cubicBezTo>
                <a:close/>
                <a:moveTo>
                  <a:pt x="820" y="732"/>
                </a:moveTo>
                <a:cubicBezTo>
                  <a:pt x="830" y="729"/>
                  <a:pt x="838" y="719"/>
                  <a:pt x="838" y="708"/>
                </a:cubicBezTo>
                <a:cubicBezTo>
                  <a:pt x="838" y="719"/>
                  <a:pt x="830" y="729"/>
                  <a:pt x="820" y="732"/>
                </a:cubicBezTo>
                <a:close/>
                <a:moveTo>
                  <a:pt x="880" y="750"/>
                </a:moveTo>
                <a:cubicBezTo>
                  <a:pt x="882" y="747"/>
                  <a:pt x="882" y="744"/>
                  <a:pt x="882" y="741"/>
                </a:cubicBezTo>
                <a:cubicBezTo>
                  <a:pt x="882" y="740"/>
                  <a:pt x="882" y="738"/>
                  <a:pt x="882" y="737"/>
                </a:cubicBezTo>
                <a:cubicBezTo>
                  <a:pt x="881" y="737"/>
                  <a:pt x="881" y="737"/>
                  <a:pt x="881" y="737"/>
                </a:cubicBezTo>
                <a:cubicBezTo>
                  <a:pt x="881" y="735"/>
                  <a:pt x="880" y="733"/>
                  <a:pt x="880" y="731"/>
                </a:cubicBezTo>
                <a:cubicBezTo>
                  <a:pt x="880" y="733"/>
                  <a:pt x="881" y="735"/>
                  <a:pt x="882" y="737"/>
                </a:cubicBezTo>
                <a:cubicBezTo>
                  <a:pt x="882" y="737"/>
                  <a:pt x="882" y="737"/>
                  <a:pt x="882" y="737"/>
                </a:cubicBezTo>
                <a:cubicBezTo>
                  <a:pt x="882" y="737"/>
                  <a:pt x="882" y="736"/>
                  <a:pt x="883" y="736"/>
                </a:cubicBezTo>
                <a:cubicBezTo>
                  <a:pt x="883" y="737"/>
                  <a:pt x="882" y="739"/>
                  <a:pt x="882" y="741"/>
                </a:cubicBezTo>
                <a:cubicBezTo>
                  <a:pt x="883" y="744"/>
                  <a:pt x="882" y="747"/>
                  <a:pt x="880" y="750"/>
                </a:cubicBezTo>
                <a:close/>
                <a:moveTo>
                  <a:pt x="900" y="786"/>
                </a:moveTo>
                <a:cubicBezTo>
                  <a:pt x="900" y="786"/>
                  <a:pt x="899" y="786"/>
                  <a:pt x="898" y="786"/>
                </a:cubicBezTo>
                <a:cubicBezTo>
                  <a:pt x="900" y="785"/>
                  <a:pt x="901" y="785"/>
                  <a:pt x="903" y="784"/>
                </a:cubicBezTo>
                <a:cubicBezTo>
                  <a:pt x="902" y="784"/>
                  <a:pt x="901" y="785"/>
                  <a:pt x="900" y="786"/>
                </a:cubicBezTo>
                <a:close/>
                <a:moveTo>
                  <a:pt x="910" y="778"/>
                </a:moveTo>
                <a:cubicBezTo>
                  <a:pt x="911" y="777"/>
                  <a:pt x="911" y="776"/>
                  <a:pt x="913" y="777"/>
                </a:cubicBezTo>
                <a:cubicBezTo>
                  <a:pt x="912" y="777"/>
                  <a:pt x="911" y="777"/>
                  <a:pt x="910" y="778"/>
                </a:cubicBezTo>
                <a:close/>
                <a:moveTo>
                  <a:pt x="911" y="761"/>
                </a:moveTo>
                <a:cubicBezTo>
                  <a:pt x="911" y="762"/>
                  <a:pt x="912" y="763"/>
                  <a:pt x="912" y="764"/>
                </a:cubicBezTo>
                <a:cubicBezTo>
                  <a:pt x="912" y="767"/>
                  <a:pt x="913" y="769"/>
                  <a:pt x="914" y="772"/>
                </a:cubicBezTo>
                <a:cubicBezTo>
                  <a:pt x="913" y="768"/>
                  <a:pt x="912" y="765"/>
                  <a:pt x="911" y="761"/>
                </a:cubicBezTo>
                <a:close/>
                <a:moveTo>
                  <a:pt x="940" y="801"/>
                </a:moveTo>
                <a:cubicBezTo>
                  <a:pt x="939" y="800"/>
                  <a:pt x="938" y="801"/>
                  <a:pt x="938" y="801"/>
                </a:cubicBezTo>
                <a:cubicBezTo>
                  <a:pt x="939" y="800"/>
                  <a:pt x="939" y="799"/>
                  <a:pt x="940" y="798"/>
                </a:cubicBezTo>
                <a:cubicBezTo>
                  <a:pt x="940" y="799"/>
                  <a:pt x="939" y="800"/>
                  <a:pt x="940" y="80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7_Пользовательский макет">
    <p:spTree>
      <p:nvGrpSpPr>
        <p:cNvPr id="1" name=""/>
        <p:cNvGrpSpPr/>
        <p:nvPr/>
      </p:nvGrpSpPr>
      <p:grpSpPr>
        <a:xfrm>
          <a:off x="0" y="0"/>
          <a:ext cx="0" cy="0"/>
          <a:chOff x="0" y="0"/>
          <a:chExt cx="0" cy="0"/>
        </a:xfrm>
      </p:grpSpPr>
      <p:sp>
        <p:nvSpPr>
          <p:cNvPr id="9" name="Freeform 342"/>
          <p:cNvSpPr>
            <a:spLocks noGrp="1" noEditPoints="1"/>
          </p:cNvSpPr>
          <p:nvPr>
            <p:ph type="pic" sz="quarter" idx="34"/>
          </p:nvPr>
        </p:nvSpPr>
        <p:spPr bwMode="auto">
          <a:xfrm>
            <a:off x="8736978" y="594098"/>
            <a:ext cx="14425981" cy="11811892"/>
          </a:xfrm>
          <a:custGeom>
            <a:avLst/>
            <a:gdLst>
              <a:gd name="T0" fmla="*/ 857 w 979"/>
              <a:gd name="T1" fmla="*/ 522 h 840"/>
              <a:gd name="T2" fmla="*/ 763 w 979"/>
              <a:gd name="T3" fmla="*/ 607 h 840"/>
              <a:gd name="T4" fmla="*/ 513 w 979"/>
              <a:gd name="T5" fmla="*/ 498 h 840"/>
              <a:gd name="T6" fmla="*/ 529 w 979"/>
              <a:gd name="T7" fmla="*/ 418 h 840"/>
              <a:gd name="T8" fmla="*/ 564 w 979"/>
              <a:gd name="T9" fmla="*/ 398 h 840"/>
              <a:gd name="T10" fmla="*/ 566 w 979"/>
              <a:gd name="T11" fmla="*/ 381 h 840"/>
              <a:gd name="T12" fmla="*/ 589 w 979"/>
              <a:gd name="T13" fmla="*/ 339 h 840"/>
              <a:gd name="T14" fmla="*/ 609 w 979"/>
              <a:gd name="T15" fmla="*/ 294 h 840"/>
              <a:gd name="T16" fmla="*/ 502 w 979"/>
              <a:gd name="T17" fmla="*/ 262 h 840"/>
              <a:gd name="T18" fmla="*/ 462 w 979"/>
              <a:gd name="T19" fmla="*/ 283 h 840"/>
              <a:gd name="T20" fmla="*/ 458 w 979"/>
              <a:gd name="T21" fmla="*/ 269 h 840"/>
              <a:gd name="T22" fmla="*/ 409 w 979"/>
              <a:gd name="T23" fmla="*/ 222 h 840"/>
              <a:gd name="T24" fmla="*/ 231 w 979"/>
              <a:gd name="T25" fmla="*/ 42 h 840"/>
              <a:gd name="T26" fmla="*/ 149 w 979"/>
              <a:gd name="T27" fmla="*/ 27 h 840"/>
              <a:gd name="T28" fmla="*/ 174 w 979"/>
              <a:gd name="T29" fmla="*/ 76 h 840"/>
              <a:gd name="T30" fmla="*/ 121 w 979"/>
              <a:gd name="T31" fmla="*/ 92 h 840"/>
              <a:gd name="T32" fmla="*/ 318 w 979"/>
              <a:gd name="T33" fmla="*/ 197 h 840"/>
              <a:gd name="T34" fmla="*/ 395 w 979"/>
              <a:gd name="T35" fmla="*/ 298 h 840"/>
              <a:gd name="T36" fmla="*/ 383 w 979"/>
              <a:gd name="T37" fmla="*/ 359 h 840"/>
              <a:gd name="T38" fmla="*/ 384 w 979"/>
              <a:gd name="T39" fmla="*/ 359 h 840"/>
              <a:gd name="T40" fmla="*/ 420 w 979"/>
              <a:gd name="T41" fmla="*/ 358 h 840"/>
              <a:gd name="T42" fmla="*/ 405 w 979"/>
              <a:gd name="T43" fmla="*/ 407 h 840"/>
              <a:gd name="T44" fmla="*/ 382 w 979"/>
              <a:gd name="T45" fmla="*/ 404 h 840"/>
              <a:gd name="T46" fmla="*/ 367 w 979"/>
              <a:gd name="T47" fmla="*/ 405 h 840"/>
              <a:gd name="T48" fmla="*/ 356 w 979"/>
              <a:gd name="T49" fmla="*/ 423 h 840"/>
              <a:gd name="T50" fmla="*/ 359 w 979"/>
              <a:gd name="T51" fmla="*/ 448 h 840"/>
              <a:gd name="T52" fmla="*/ 328 w 979"/>
              <a:gd name="T53" fmla="*/ 627 h 840"/>
              <a:gd name="T54" fmla="*/ 318 w 979"/>
              <a:gd name="T55" fmla="*/ 715 h 840"/>
              <a:gd name="T56" fmla="*/ 260 w 979"/>
              <a:gd name="T57" fmla="*/ 721 h 840"/>
              <a:gd name="T58" fmla="*/ 182 w 979"/>
              <a:gd name="T59" fmla="*/ 705 h 840"/>
              <a:gd name="T60" fmla="*/ 21 w 979"/>
              <a:gd name="T61" fmla="*/ 723 h 840"/>
              <a:gd name="T62" fmla="*/ 252 w 979"/>
              <a:gd name="T63" fmla="*/ 796 h 840"/>
              <a:gd name="T64" fmla="*/ 418 w 979"/>
              <a:gd name="T65" fmla="*/ 677 h 840"/>
              <a:gd name="T66" fmla="*/ 732 w 979"/>
              <a:gd name="T67" fmla="*/ 669 h 840"/>
              <a:gd name="T68" fmla="*/ 875 w 979"/>
              <a:gd name="T69" fmla="*/ 494 h 840"/>
              <a:gd name="T70" fmla="*/ 562 w 979"/>
              <a:gd name="T71" fmla="*/ 374 h 840"/>
              <a:gd name="T72" fmla="*/ 543 w 979"/>
              <a:gd name="T73" fmla="*/ 407 h 840"/>
              <a:gd name="T74" fmla="*/ 462 w 979"/>
              <a:gd name="T75" fmla="*/ 274 h 840"/>
              <a:gd name="T76" fmla="*/ 190 w 979"/>
              <a:gd name="T77" fmla="*/ 93 h 840"/>
              <a:gd name="T78" fmla="*/ 332 w 979"/>
              <a:gd name="T79" fmla="*/ 201 h 840"/>
              <a:gd name="T80" fmla="*/ 399 w 979"/>
              <a:gd name="T81" fmla="*/ 227 h 840"/>
              <a:gd name="T82" fmla="*/ 370 w 979"/>
              <a:gd name="T83" fmla="*/ 429 h 840"/>
              <a:gd name="T84" fmla="*/ 201 w 979"/>
              <a:gd name="T85" fmla="*/ 737 h 840"/>
              <a:gd name="T86" fmla="*/ 352 w 979"/>
              <a:gd name="T87" fmla="*/ 470 h 840"/>
              <a:gd name="T88" fmla="*/ 363 w 979"/>
              <a:gd name="T89" fmla="*/ 488 h 840"/>
              <a:gd name="T90" fmla="*/ 413 w 979"/>
              <a:gd name="T91" fmla="*/ 472 h 840"/>
              <a:gd name="T92" fmla="*/ 400 w 979"/>
              <a:gd name="T93" fmla="*/ 459 h 840"/>
              <a:gd name="T94" fmla="*/ 403 w 979"/>
              <a:gd name="T95" fmla="*/ 475 h 840"/>
              <a:gd name="T96" fmla="*/ 442 w 979"/>
              <a:gd name="T97" fmla="*/ 260 h 840"/>
              <a:gd name="T98" fmla="*/ 422 w 979"/>
              <a:gd name="T99" fmla="*/ 454 h 840"/>
              <a:gd name="T100" fmla="*/ 435 w 979"/>
              <a:gd name="T101" fmla="*/ 483 h 840"/>
              <a:gd name="T102" fmla="*/ 454 w 979"/>
              <a:gd name="T103" fmla="*/ 465 h 840"/>
              <a:gd name="T104" fmla="*/ 472 w 979"/>
              <a:gd name="T105" fmla="*/ 472 h 840"/>
              <a:gd name="T106" fmla="*/ 490 w 979"/>
              <a:gd name="T107" fmla="*/ 332 h 840"/>
              <a:gd name="T108" fmla="*/ 563 w 979"/>
              <a:gd name="T109" fmla="*/ 558 h 840"/>
              <a:gd name="T110" fmla="*/ 564 w 979"/>
              <a:gd name="T111" fmla="*/ 558 h 840"/>
              <a:gd name="T112" fmla="*/ 895 w 979"/>
              <a:gd name="T113" fmla="*/ 617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79" h="840">
                <a:moveTo>
                  <a:pt x="976" y="522"/>
                </a:moveTo>
                <a:cubicBezTo>
                  <a:pt x="969" y="520"/>
                  <a:pt x="971" y="508"/>
                  <a:pt x="968" y="502"/>
                </a:cubicBezTo>
                <a:cubicBezTo>
                  <a:pt x="964" y="494"/>
                  <a:pt x="954" y="486"/>
                  <a:pt x="946" y="483"/>
                </a:cubicBezTo>
                <a:cubicBezTo>
                  <a:pt x="936" y="479"/>
                  <a:pt x="910" y="473"/>
                  <a:pt x="901" y="482"/>
                </a:cubicBezTo>
                <a:cubicBezTo>
                  <a:pt x="898" y="473"/>
                  <a:pt x="882" y="481"/>
                  <a:pt x="877" y="485"/>
                </a:cubicBezTo>
                <a:cubicBezTo>
                  <a:pt x="868" y="493"/>
                  <a:pt x="861" y="504"/>
                  <a:pt x="862" y="516"/>
                </a:cubicBezTo>
                <a:cubicBezTo>
                  <a:pt x="856" y="516"/>
                  <a:pt x="856" y="520"/>
                  <a:pt x="859" y="522"/>
                </a:cubicBezTo>
                <a:cubicBezTo>
                  <a:pt x="858" y="522"/>
                  <a:pt x="857" y="522"/>
                  <a:pt x="857" y="522"/>
                </a:cubicBezTo>
                <a:cubicBezTo>
                  <a:pt x="856" y="531"/>
                  <a:pt x="851" y="540"/>
                  <a:pt x="856" y="549"/>
                </a:cubicBezTo>
                <a:cubicBezTo>
                  <a:pt x="862" y="563"/>
                  <a:pt x="867" y="575"/>
                  <a:pt x="879" y="584"/>
                </a:cubicBezTo>
                <a:cubicBezTo>
                  <a:pt x="883" y="587"/>
                  <a:pt x="888" y="590"/>
                  <a:pt x="892" y="592"/>
                </a:cubicBezTo>
                <a:cubicBezTo>
                  <a:pt x="883" y="593"/>
                  <a:pt x="871" y="598"/>
                  <a:pt x="866" y="600"/>
                </a:cubicBezTo>
                <a:cubicBezTo>
                  <a:pt x="847" y="605"/>
                  <a:pt x="826" y="606"/>
                  <a:pt x="808" y="602"/>
                </a:cubicBezTo>
                <a:cubicBezTo>
                  <a:pt x="800" y="600"/>
                  <a:pt x="793" y="596"/>
                  <a:pt x="784" y="597"/>
                </a:cubicBezTo>
                <a:cubicBezTo>
                  <a:pt x="780" y="598"/>
                  <a:pt x="777" y="600"/>
                  <a:pt x="774" y="602"/>
                </a:cubicBezTo>
                <a:cubicBezTo>
                  <a:pt x="769" y="605"/>
                  <a:pt x="771" y="607"/>
                  <a:pt x="763" y="607"/>
                </a:cubicBezTo>
                <a:cubicBezTo>
                  <a:pt x="747" y="607"/>
                  <a:pt x="727" y="602"/>
                  <a:pt x="711" y="597"/>
                </a:cubicBezTo>
                <a:cubicBezTo>
                  <a:pt x="692" y="592"/>
                  <a:pt x="674" y="585"/>
                  <a:pt x="657" y="577"/>
                </a:cubicBezTo>
                <a:cubicBezTo>
                  <a:pt x="652" y="575"/>
                  <a:pt x="644" y="569"/>
                  <a:pt x="637" y="566"/>
                </a:cubicBezTo>
                <a:cubicBezTo>
                  <a:pt x="628" y="562"/>
                  <a:pt x="618" y="558"/>
                  <a:pt x="608" y="555"/>
                </a:cubicBezTo>
                <a:cubicBezTo>
                  <a:pt x="597" y="551"/>
                  <a:pt x="589" y="549"/>
                  <a:pt x="580" y="541"/>
                </a:cubicBezTo>
                <a:cubicBezTo>
                  <a:pt x="572" y="535"/>
                  <a:pt x="566" y="526"/>
                  <a:pt x="558" y="521"/>
                </a:cubicBezTo>
                <a:cubicBezTo>
                  <a:pt x="543" y="512"/>
                  <a:pt x="522" y="518"/>
                  <a:pt x="509" y="507"/>
                </a:cubicBezTo>
                <a:cubicBezTo>
                  <a:pt x="504" y="503"/>
                  <a:pt x="507" y="502"/>
                  <a:pt x="513" y="498"/>
                </a:cubicBezTo>
                <a:cubicBezTo>
                  <a:pt x="522" y="492"/>
                  <a:pt x="533" y="487"/>
                  <a:pt x="540" y="479"/>
                </a:cubicBezTo>
                <a:cubicBezTo>
                  <a:pt x="545" y="474"/>
                  <a:pt x="547" y="466"/>
                  <a:pt x="554" y="464"/>
                </a:cubicBezTo>
                <a:cubicBezTo>
                  <a:pt x="553" y="464"/>
                  <a:pt x="553" y="464"/>
                  <a:pt x="553" y="463"/>
                </a:cubicBezTo>
                <a:cubicBezTo>
                  <a:pt x="569" y="465"/>
                  <a:pt x="563" y="444"/>
                  <a:pt x="553" y="439"/>
                </a:cubicBezTo>
                <a:cubicBezTo>
                  <a:pt x="551" y="438"/>
                  <a:pt x="546" y="440"/>
                  <a:pt x="544" y="438"/>
                </a:cubicBezTo>
                <a:cubicBezTo>
                  <a:pt x="542" y="436"/>
                  <a:pt x="544" y="432"/>
                  <a:pt x="544" y="430"/>
                </a:cubicBezTo>
                <a:cubicBezTo>
                  <a:pt x="541" y="422"/>
                  <a:pt x="542" y="426"/>
                  <a:pt x="536" y="423"/>
                </a:cubicBezTo>
                <a:cubicBezTo>
                  <a:pt x="532" y="422"/>
                  <a:pt x="530" y="424"/>
                  <a:pt x="529" y="418"/>
                </a:cubicBezTo>
                <a:cubicBezTo>
                  <a:pt x="534" y="418"/>
                  <a:pt x="542" y="416"/>
                  <a:pt x="546" y="413"/>
                </a:cubicBezTo>
                <a:cubicBezTo>
                  <a:pt x="549" y="412"/>
                  <a:pt x="550" y="408"/>
                  <a:pt x="551" y="407"/>
                </a:cubicBezTo>
                <a:cubicBezTo>
                  <a:pt x="554" y="407"/>
                  <a:pt x="556" y="407"/>
                  <a:pt x="558" y="407"/>
                </a:cubicBezTo>
                <a:cubicBezTo>
                  <a:pt x="556" y="406"/>
                  <a:pt x="554" y="405"/>
                  <a:pt x="553" y="403"/>
                </a:cubicBezTo>
                <a:cubicBezTo>
                  <a:pt x="568" y="402"/>
                  <a:pt x="594" y="421"/>
                  <a:pt x="585" y="438"/>
                </a:cubicBezTo>
                <a:cubicBezTo>
                  <a:pt x="595" y="440"/>
                  <a:pt x="586" y="420"/>
                  <a:pt x="583" y="416"/>
                </a:cubicBezTo>
                <a:cubicBezTo>
                  <a:pt x="576" y="406"/>
                  <a:pt x="568" y="404"/>
                  <a:pt x="558" y="400"/>
                </a:cubicBezTo>
                <a:cubicBezTo>
                  <a:pt x="549" y="396"/>
                  <a:pt x="558" y="396"/>
                  <a:pt x="564" y="398"/>
                </a:cubicBezTo>
                <a:cubicBezTo>
                  <a:pt x="574" y="401"/>
                  <a:pt x="586" y="410"/>
                  <a:pt x="591" y="420"/>
                </a:cubicBezTo>
                <a:cubicBezTo>
                  <a:pt x="592" y="410"/>
                  <a:pt x="580" y="404"/>
                  <a:pt x="575" y="399"/>
                </a:cubicBezTo>
                <a:cubicBezTo>
                  <a:pt x="582" y="399"/>
                  <a:pt x="584" y="406"/>
                  <a:pt x="591" y="407"/>
                </a:cubicBezTo>
                <a:cubicBezTo>
                  <a:pt x="590" y="406"/>
                  <a:pt x="589" y="404"/>
                  <a:pt x="588" y="402"/>
                </a:cubicBezTo>
                <a:cubicBezTo>
                  <a:pt x="589" y="403"/>
                  <a:pt x="591" y="404"/>
                  <a:pt x="593" y="405"/>
                </a:cubicBezTo>
                <a:cubicBezTo>
                  <a:pt x="590" y="399"/>
                  <a:pt x="585" y="394"/>
                  <a:pt x="582" y="389"/>
                </a:cubicBezTo>
                <a:cubicBezTo>
                  <a:pt x="588" y="389"/>
                  <a:pt x="592" y="395"/>
                  <a:pt x="598" y="397"/>
                </a:cubicBezTo>
                <a:cubicBezTo>
                  <a:pt x="593" y="384"/>
                  <a:pt x="573" y="388"/>
                  <a:pt x="566" y="381"/>
                </a:cubicBezTo>
                <a:cubicBezTo>
                  <a:pt x="566" y="373"/>
                  <a:pt x="574" y="382"/>
                  <a:pt x="578" y="381"/>
                </a:cubicBezTo>
                <a:cubicBezTo>
                  <a:pt x="583" y="379"/>
                  <a:pt x="569" y="377"/>
                  <a:pt x="570" y="374"/>
                </a:cubicBezTo>
                <a:cubicBezTo>
                  <a:pt x="570" y="374"/>
                  <a:pt x="571" y="375"/>
                  <a:pt x="572" y="375"/>
                </a:cubicBezTo>
                <a:cubicBezTo>
                  <a:pt x="573" y="374"/>
                  <a:pt x="575" y="372"/>
                  <a:pt x="576" y="370"/>
                </a:cubicBezTo>
                <a:cubicBezTo>
                  <a:pt x="574" y="371"/>
                  <a:pt x="573" y="370"/>
                  <a:pt x="572" y="370"/>
                </a:cubicBezTo>
                <a:cubicBezTo>
                  <a:pt x="573" y="365"/>
                  <a:pt x="584" y="354"/>
                  <a:pt x="581" y="349"/>
                </a:cubicBezTo>
                <a:cubicBezTo>
                  <a:pt x="586" y="347"/>
                  <a:pt x="589" y="343"/>
                  <a:pt x="590" y="338"/>
                </a:cubicBezTo>
                <a:cubicBezTo>
                  <a:pt x="589" y="338"/>
                  <a:pt x="589" y="339"/>
                  <a:pt x="589" y="339"/>
                </a:cubicBezTo>
                <a:cubicBezTo>
                  <a:pt x="588" y="340"/>
                  <a:pt x="587" y="340"/>
                  <a:pt x="586" y="341"/>
                </a:cubicBezTo>
                <a:cubicBezTo>
                  <a:pt x="587" y="340"/>
                  <a:pt x="588" y="339"/>
                  <a:pt x="589" y="339"/>
                </a:cubicBezTo>
                <a:cubicBezTo>
                  <a:pt x="590" y="336"/>
                  <a:pt x="589" y="332"/>
                  <a:pt x="591" y="328"/>
                </a:cubicBezTo>
                <a:cubicBezTo>
                  <a:pt x="594" y="324"/>
                  <a:pt x="597" y="324"/>
                  <a:pt x="600" y="320"/>
                </a:cubicBezTo>
                <a:cubicBezTo>
                  <a:pt x="601" y="318"/>
                  <a:pt x="601" y="316"/>
                  <a:pt x="602" y="314"/>
                </a:cubicBezTo>
                <a:cubicBezTo>
                  <a:pt x="603" y="313"/>
                  <a:pt x="605" y="314"/>
                  <a:pt x="606" y="312"/>
                </a:cubicBezTo>
                <a:cubicBezTo>
                  <a:pt x="608" y="308"/>
                  <a:pt x="606" y="303"/>
                  <a:pt x="610" y="302"/>
                </a:cubicBezTo>
                <a:cubicBezTo>
                  <a:pt x="604" y="296"/>
                  <a:pt x="610" y="296"/>
                  <a:pt x="609" y="294"/>
                </a:cubicBezTo>
                <a:cubicBezTo>
                  <a:pt x="608" y="290"/>
                  <a:pt x="597" y="284"/>
                  <a:pt x="608" y="284"/>
                </a:cubicBezTo>
                <a:cubicBezTo>
                  <a:pt x="606" y="281"/>
                  <a:pt x="606" y="282"/>
                  <a:pt x="607" y="279"/>
                </a:cubicBezTo>
                <a:cubicBezTo>
                  <a:pt x="596" y="275"/>
                  <a:pt x="599" y="264"/>
                  <a:pt x="585" y="261"/>
                </a:cubicBezTo>
                <a:cubicBezTo>
                  <a:pt x="590" y="254"/>
                  <a:pt x="584" y="255"/>
                  <a:pt x="581" y="254"/>
                </a:cubicBezTo>
                <a:cubicBezTo>
                  <a:pt x="577" y="252"/>
                  <a:pt x="574" y="249"/>
                  <a:pt x="570" y="246"/>
                </a:cubicBezTo>
                <a:cubicBezTo>
                  <a:pt x="557" y="240"/>
                  <a:pt x="538" y="241"/>
                  <a:pt x="526" y="244"/>
                </a:cubicBezTo>
                <a:cubicBezTo>
                  <a:pt x="520" y="246"/>
                  <a:pt x="516" y="248"/>
                  <a:pt x="511" y="250"/>
                </a:cubicBezTo>
                <a:cubicBezTo>
                  <a:pt x="503" y="254"/>
                  <a:pt x="504" y="254"/>
                  <a:pt x="502" y="262"/>
                </a:cubicBezTo>
                <a:cubicBezTo>
                  <a:pt x="500" y="269"/>
                  <a:pt x="498" y="276"/>
                  <a:pt x="495" y="283"/>
                </a:cubicBezTo>
                <a:cubicBezTo>
                  <a:pt x="494" y="285"/>
                  <a:pt x="492" y="292"/>
                  <a:pt x="490" y="292"/>
                </a:cubicBezTo>
                <a:cubicBezTo>
                  <a:pt x="483" y="295"/>
                  <a:pt x="486" y="288"/>
                  <a:pt x="482" y="287"/>
                </a:cubicBezTo>
                <a:cubicBezTo>
                  <a:pt x="481" y="286"/>
                  <a:pt x="477" y="295"/>
                  <a:pt x="478" y="285"/>
                </a:cubicBezTo>
                <a:cubicBezTo>
                  <a:pt x="472" y="290"/>
                  <a:pt x="470" y="290"/>
                  <a:pt x="467" y="281"/>
                </a:cubicBezTo>
                <a:cubicBezTo>
                  <a:pt x="466" y="280"/>
                  <a:pt x="468" y="274"/>
                  <a:pt x="466" y="274"/>
                </a:cubicBezTo>
                <a:cubicBezTo>
                  <a:pt x="463" y="275"/>
                  <a:pt x="466" y="277"/>
                  <a:pt x="464" y="278"/>
                </a:cubicBezTo>
                <a:cubicBezTo>
                  <a:pt x="463" y="280"/>
                  <a:pt x="463" y="282"/>
                  <a:pt x="462" y="283"/>
                </a:cubicBezTo>
                <a:cubicBezTo>
                  <a:pt x="462" y="283"/>
                  <a:pt x="462" y="284"/>
                  <a:pt x="462" y="284"/>
                </a:cubicBezTo>
                <a:cubicBezTo>
                  <a:pt x="462" y="284"/>
                  <a:pt x="462" y="284"/>
                  <a:pt x="461" y="284"/>
                </a:cubicBezTo>
                <a:cubicBezTo>
                  <a:pt x="460" y="284"/>
                  <a:pt x="459" y="284"/>
                  <a:pt x="457" y="281"/>
                </a:cubicBezTo>
                <a:cubicBezTo>
                  <a:pt x="458" y="282"/>
                  <a:pt x="460" y="283"/>
                  <a:pt x="461" y="284"/>
                </a:cubicBezTo>
                <a:cubicBezTo>
                  <a:pt x="461" y="283"/>
                  <a:pt x="462" y="283"/>
                  <a:pt x="462" y="283"/>
                </a:cubicBezTo>
                <a:cubicBezTo>
                  <a:pt x="461" y="278"/>
                  <a:pt x="466" y="272"/>
                  <a:pt x="461" y="269"/>
                </a:cubicBezTo>
                <a:cubicBezTo>
                  <a:pt x="459" y="272"/>
                  <a:pt x="457" y="281"/>
                  <a:pt x="452" y="280"/>
                </a:cubicBezTo>
                <a:cubicBezTo>
                  <a:pt x="447" y="279"/>
                  <a:pt x="457" y="271"/>
                  <a:pt x="458" y="269"/>
                </a:cubicBezTo>
                <a:cubicBezTo>
                  <a:pt x="456" y="270"/>
                  <a:pt x="448" y="278"/>
                  <a:pt x="448" y="271"/>
                </a:cubicBezTo>
                <a:cubicBezTo>
                  <a:pt x="448" y="268"/>
                  <a:pt x="456" y="270"/>
                  <a:pt x="453" y="264"/>
                </a:cubicBezTo>
                <a:cubicBezTo>
                  <a:pt x="448" y="269"/>
                  <a:pt x="449" y="261"/>
                  <a:pt x="447" y="258"/>
                </a:cubicBezTo>
                <a:cubicBezTo>
                  <a:pt x="446" y="256"/>
                  <a:pt x="439" y="248"/>
                  <a:pt x="438" y="248"/>
                </a:cubicBezTo>
                <a:cubicBezTo>
                  <a:pt x="442" y="241"/>
                  <a:pt x="431" y="239"/>
                  <a:pt x="426" y="242"/>
                </a:cubicBezTo>
                <a:cubicBezTo>
                  <a:pt x="431" y="235"/>
                  <a:pt x="417" y="231"/>
                  <a:pt x="413" y="237"/>
                </a:cubicBezTo>
                <a:cubicBezTo>
                  <a:pt x="418" y="231"/>
                  <a:pt x="411" y="228"/>
                  <a:pt x="407" y="223"/>
                </a:cubicBezTo>
                <a:cubicBezTo>
                  <a:pt x="408" y="223"/>
                  <a:pt x="408" y="222"/>
                  <a:pt x="409" y="222"/>
                </a:cubicBezTo>
                <a:cubicBezTo>
                  <a:pt x="402" y="219"/>
                  <a:pt x="396" y="209"/>
                  <a:pt x="391" y="204"/>
                </a:cubicBezTo>
                <a:cubicBezTo>
                  <a:pt x="384" y="197"/>
                  <a:pt x="376" y="190"/>
                  <a:pt x="369" y="184"/>
                </a:cubicBezTo>
                <a:cubicBezTo>
                  <a:pt x="357" y="174"/>
                  <a:pt x="348" y="164"/>
                  <a:pt x="339" y="154"/>
                </a:cubicBezTo>
                <a:cubicBezTo>
                  <a:pt x="326" y="141"/>
                  <a:pt x="311" y="131"/>
                  <a:pt x="296" y="121"/>
                </a:cubicBezTo>
                <a:cubicBezTo>
                  <a:pt x="287" y="116"/>
                  <a:pt x="278" y="109"/>
                  <a:pt x="269" y="104"/>
                </a:cubicBezTo>
                <a:cubicBezTo>
                  <a:pt x="265" y="102"/>
                  <a:pt x="253" y="95"/>
                  <a:pt x="253" y="96"/>
                </a:cubicBezTo>
                <a:cubicBezTo>
                  <a:pt x="241" y="91"/>
                  <a:pt x="213" y="77"/>
                  <a:pt x="218" y="61"/>
                </a:cubicBezTo>
                <a:cubicBezTo>
                  <a:pt x="220" y="54"/>
                  <a:pt x="232" y="51"/>
                  <a:pt x="231" y="42"/>
                </a:cubicBezTo>
                <a:cubicBezTo>
                  <a:pt x="230" y="36"/>
                  <a:pt x="229" y="38"/>
                  <a:pt x="224" y="40"/>
                </a:cubicBezTo>
                <a:cubicBezTo>
                  <a:pt x="217" y="45"/>
                  <a:pt x="201" y="68"/>
                  <a:pt x="203" y="45"/>
                </a:cubicBezTo>
                <a:cubicBezTo>
                  <a:pt x="204" y="37"/>
                  <a:pt x="211" y="24"/>
                  <a:pt x="209" y="16"/>
                </a:cubicBezTo>
                <a:cubicBezTo>
                  <a:pt x="207" y="9"/>
                  <a:pt x="202" y="13"/>
                  <a:pt x="200" y="19"/>
                </a:cubicBezTo>
                <a:cubicBezTo>
                  <a:pt x="199" y="25"/>
                  <a:pt x="196" y="52"/>
                  <a:pt x="188" y="49"/>
                </a:cubicBezTo>
                <a:cubicBezTo>
                  <a:pt x="178" y="46"/>
                  <a:pt x="184" y="0"/>
                  <a:pt x="172" y="0"/>
                </a:cubicBezTo>
                <a:cubicBezTo>
                  <a:pt x="165" y="0"/>
                  <a:pt x="175" y="35"/>
                  <a:pt x="175" y="40"/>
                </a:cubicBezTo>
                <a:cubicBezTo>
                  <a:pt x="175" y="68"/>
                  <a:pt x="155" y="36"/>
                  <a:pt x="149" y="27"/>
                </a:cubicBezTo>
                <a:cubicBezTo>
                  <a:pt x="147" y="24"/>
                  <a:pt x="143" y="12"/>
                  <a:pt x="138" y="17"/>
                </a:cubicBezTo>
                <a:cubicBezTo>
                  <a:pt x="134" y="22"/>
                  <a:pt x="145" y="33"/>
                  <a:pt x="147" y="37"/>
                </a:cubicBezTo>
                <a:cubicBezTo>
                  <a:pt x="154" y="46"/>
                  <a:pt x="159" y="56"/>
                  <a:pt x="169" y="68"/>
                </a:cubicBezTo>
                <a:cubicBezTo>
                  <a:pt x="172" y="64"/>
                  <a:pt x="166" y="61"/>
                  <a:pt x="165" y="57"/>
                </a:cubicBezTo>
                <a:cubicBezTo>
                  <a:pt x="167" y="60"/>
                  <a:pt x="168" y="59"/>
                  <a:pt x="171" y="60"/>
                </a:cubicBezTo>
                <a:cubicBezTo>
                  <a:pt x="171" y="53"/>
                  <a:pt x="174" y="55"/>
                  <a:pt x="175" y="62"/>
                </a:cubicBezTo>
                <a:cubicBezTo>
                  <a:pt x="175" y="66"/>
                  <a:pt x="176" y="74"/>
                  <a:pt x="171" y="72"/>
                </a:cubicBezTo>
                <a:cubicBezTo>
                  <a:pt x="172" y="75"/>
                  <a:pt x="171" y="75"/>
                  <a:pt x="174" y="76"/>
                </a:cubicBezTo>
                <a:cubicBezTo>
                  <a:pt x="173" y="78"/>
                  <a:pt x="176" y="78"/>
                  <a:pt x="176" y="81"/>
                </a:cubicBezTo>
                <a:cubicBezTo>
                  <a:pt x="177" y="87"/>
                  <a:pt x="174" y="81"/>
                  <a:pt x="174" y="81"/>
                </a:cubicBezTo>
                <a:cubicBezTo>
                  <a:pt x="172" y="80"/>
                  <a:pt x="171" y="75"/>
                  <a:pt x="168" y="76"/>
                </a:cubicBezTo>
                <a:cubicBezTo>
                  <a:pt x="166" y="77"/>
                  <a:pt x="167" y="81"/>
                  <a:pt x="165" y="82"/>
                </a:cubicBezTo>
                <a:cubicBezTo>
                  <a:pt x="161" y="86"/>
                  <a:pt x="151" y="89"/>
                  <a:pt x="144" y="87"/>
                </a:cubicBezTo>
                <a:cubicBezTo>
                  <a:pt x="139" y="86"/>
                  <a:pt x="131" y="81"/>
                  <a:pt x="127" y="87"/>
                </a:cubicBezTo>
                <a:cubicBezTo>
                  <a:pt x="128" y="85"/>
                  <a:pt x="128" y="85"/>
                  <a:pt x="130" y="84"/>
                </a:cubicBezTo>
                <a:cubicBezTo>
                  <a:pt x="124" y="83"/>
                  <a:pt x="120" y="87"/>
                  <a:pt x="121" y="92"/>
                </a:cubicBezTo>
                <a:cubicBezTo>
                  <a:pt x="122" y="97"/>
                  <a:pt x="128" y="98"/>
                  <a:pt x="133" y="99"/>
                </a:cubicBezTo>
                <a:cubicBezTo>
                  <a:pt x="139" y="100"/>
                  <a:pt x="145" y="98"/>
                  <a:pt x="150" y="99"/>
                </a:cubicBezTo>
                <a:cubicBezTo>
                  <a:pt x="155" y="100"/>
                  <a:pt x="160" y="103"/>
                  <a:pt x="166" y="103"/>
                </a:cubicBezTo>
                <a:cubicBezTo>
                  <a:pt x="175" y="104"/>
                  <a:pt x="185" y="101"/>
                  <a:pt x="194" y="102"/>
                </a:cubicBezTo>
                <a:cubicBezTo>
                  <a:pt x="205" y="103"/>
                  <a:pt x="217" y="115"/>
                  <a:pt x="225" y="121"/>
                </a:cubicBezTo>
                <a:cubicBezTo>
                  <a:pt x="244" y="135"/>
                  <a:pt x="258" y="151"/>
                  <a:pt x="279" y="165"/>
                </a:cubicBezTo>
                <a:cubicBezTo>
                  <a:pt x="289" y="171"/>
                  <a:pt x="297" y="176"/>
                  <a:pt x="305" y="184"/>
                </a:cubicBezTo>
                <a:cubicBezTo>
                  <a:pt x="309" y="188"/>
                  <a:pt x="314" y="194"/>
                  <a:pt x="318" y="197"/>
                </a:cubicBezTo>
                <a:cubicBezTo>
                  <a:pt x="323" y="200"/>
                  <a:pt x="322" y="197"/>
                  <a:pt x="325" y="202"/>
                </a:cubicBezTo>
                <a:cubicBezTo>
                  <a:pt x="330" y="209"/>
                  <a:pt x="332" y="217"/>
                  <a:pt x="337" y="224"/>
                </a:cubicBezTo>
                <a:cubicBezTo>
                  <a:pt x="341" y="230"/>
                  <a:pt x="346" y="236"/>
                  <a:pt x="351" y="242"/>
                </a:cubicBezTo>
                <a:cubicBezTo>
                  <a:pt x="357" y="249"/>
                  <a:pt x="371" y="260"/>
                  <a:pt x="372" y="268"/>
                </a:cubicBezTo>
                <a:cubicBezTo>
                  <a:pt x="372" y="267"/>
                  <a:pt x="372" y="267"/>
                  <a:pt x="371" y="266"/>
                </a:cubicBezTo>
                <a:cubicBezTo>
                  <a:pt x="374" y="268"/>
                  <a:pt x="379" y="271"/>
                  <a:pt x="381" y="273"/>
                </a:cubicBezTo>
                <a:cubicBezTo>
                  <a:pt x="381" y="275"/>
                  <a:pt x="381" y="277"/>
                  <a:pt x="382" y="279"/>
                </a:cubicBezTo>
                <a:cubicBezTo>
                  <a:pt x="386" y="286"/>
                  <a:pt x="392" y="289"/>
                  <a:pt x="395" y="298"/>
                </a:cubicBezTo>
                <a:cubicBezTo>
                  <a:pt x="395" y="297"/>
                  <a:pt x="396" y="296"/>
                  <a:pt x="396" y="296"/>
                </a:cubicBezTo>
                <a:cubicBezTo>
                  <a:pt x="397" y="293"/>
                  <a:pt x="398" y="290"/>
                  <a:pt x="400" y="288"/>
                </a:cubicBezTo>
                <a:cubicBezTo>
                  <a:pt x="398" y="290"/>
                  <a:pt x="397" y="293"/>
                  <a:pt x="396" y="296"/>
                </a:cubicBezTo>
                <a:cubicBezTo>
                  <a:pt x="395" y="298"/>
                  <a:pt x="395" y="300"/>
                  <a:pt x="396" y="302"/>
                </a:cubicBezTo>
                <a:cubicBezTo>
                  <a:pt x="396" y="301"/>
                  <a:pt x="397" y="301"/>
                  <a:pt x="397" y="300"/>
                </a:cubicBezTo>
                <a:cubicBezTo>
                  <a:pt x="398" y="304"/>
                  <a:pt x="399" y="310"/>
                  <a:pt x="401" y="313"/>
                </a:cubicBezTo>
                <a:cubicBezTo>
                  <a:pt x="399" y="321"/>
                  <a:pt x="398" y="333"/>
                  <a:pt x="394" y="340"/>
                </a:cubicBezTo>
                <a:cubicBezTo>
                  <a:pt x="390" y="346"/>
                  <a:pt x="385" y="352"/>
                  <a:pt x="383" y="359"/>
                </a:cubicBezTo>
                <a:cubicBezTo>
                  <a:pt x="378" y="364"/>
                  <a:pt x="372" y="376"/>
                  <a:pt x="368" y="383"/>
                </a:cubicBezTo>
                <a:cubicBezTo>
                  <a:pt x="363" y="389"/>
                  <a:pt x="360" y="394"/>
                  <a:pt x="365" y="402"/>
                </a:cubicBezTo>
                <a:cubicBezTo>
                  <a:pt x="365" y="400"/>
                  <a:pt x="366" y="398"/>
                  <a:pt x="366" y="396"/>
                </a:cubicBezTo>
                <a:cubicBezTo>
                  <a:pt x="367" y="396"/>
                  <a:pt x="368" y="397"/>
                  <a:pt x="368" y="398"/>
                </a:cubicBezTo>
                <a:cubicBezTo>
                  <a:pt x="368" y="395"/>
                  <a:pt x="369" y="394"/>
                  <a:pt x="370" y="391"/>
                </a:cubicBezTo>
                <a:cubicBezTo>
                  <a:pt x="371" y="392"/>
                  <a:pt x="371" y="393"/>
                  <a:pt x="372" y="394"/>
                </a:cubicBezTo>
                <a:cubicBezTo>
                  <a:pt x="373" y="387"/>
                  <a:pt x="374" y="380"/>
                  <a:pt x="377" y="373"/>
                </a:cubicBezTo>
                <a:cubicBezTo>
                  <a:pt x="378" y="369"/>
                  <a:pt x="383" y="363"/>
                  <a:pt x="384" y="359"/>
                </a:cubicBezTo>
                <a:cubicBezTo>
                  <a:pt x="392" y="358"/>
                  <a:pt x="404" y="324"/>
                  <a:pt x="401" y="314"/>
                </a:cubicBezTo>
                <a:cubicBezTo>
                  <a:pt x="401" y="311"/>
                  <a:pt x="399" y="303"/>
                  <a:pt x="397" y="299"/>
                </a:cubicBezTo>
                <a:cubicBezTo>
                  <a:pt x="398" y="296"/>
                  <a:pt x="398" y="294"/>
                  <a:pt x="400" y="292"/>
                </a:cubicBezTo>
                <a:cubicBezTo>
                  <a:pt x="400" y="294"/>
                  <a:pt x="401" y="296"/>
                  <a:pt x="401" y="298"/>
                </a:cubicBezTo>
                <a:cubicBezTo>
                  <a:pt x="405" y="292"/>
                  <a:pt x="409" y="315"/>
                  <a:pt x="407" y="319"/>
                </a:cubicBezTo>
                <a:cubicBezTo>
                  <a:pt x="415" y="319"/>
                  <a:pt x="412" y="335"/>
                  <a:pt x="413" y="340"/>
                </a:cubicBezTo>
                <a:cubicBezTo>
                  <a:pt x="414" y="346"/>
                  <a:pt x="417" y="350"/>
                  <a:pt x="419" y="355"/>
                </a:cubicBezTo>
                <a:cubicBezTo>
                  <a:pt x="419" y="355"/>
                  <a:pt x="420" y="356"/>
                  <a:pt x="420" y="358"/>
                </a:cubicBezTo>
                <a:cubicBezTo>
                  <a:pt x="420" y="357"/>
                  <a:pt x="419" y="356"/>
                  <a:pt x="419" y="355"/>
                </a:cubicBezTo>
                <a:cubicBezTo>
                  <a:pt x="418" y="354"/>
                  <a:pt x="416" y="355"/>
                  <a:pt x="415" y="358"/>
                </a:cubicBezTo>
                <a:cubicBezTo>
                  <a:pt x="413" y="363"/>
                  <a:pt x="416" y="373"/>
                  <a:pt x="415" y="379"/>
                </a:cubicBezTo>
                <a:cubicBezTo>
                  <a:pt x="414" y="383"/>
                  <a:pt x="410" y="410"/>
                  <a:pt x="404" y="402"/>
                </a:cubicBezTo>
                <a:cubicBezTo>
                  <a:pt x="404" y="404"/>
                  <a:pt x="405" y="405"/>
                  <a:pt x="405" y="407"/>
                </a:cubicBezTo>
                <a:cubicBezTo>
                  <a:pt x="405" y="407"/>
                  <a:pt x="405" y="407"/>
                  <a:pt x="405" y="407"/>
                </a:cubicBezTo>
                <a:cubicBezTo>
                  <a:pt x="405" y="408"/>
                  <a:pt x="405" y="409"/>
                  <a:pt x="404" y="411"/>
                </a:cubicBezTo>
                <a:cubicBezTo>
                  <a:pt x="405" y="409"/>
                  <a:pt x="405" y="408"/>
                  <a:pt x="405" y="407"/>
                </a:cubicBezTo>
                <a:cubicBezTo>
                  <a:pt x="405" y="407"/>
                  <a:pt x="404" y="406"/>
                  <a:pt x="404" y="406"/>
                </a:cubicBezTo>
                <a:cubicBezTo>
                  <a:pt x="403" y="408"/>
                  <a:pt x="402" y="408"/>
                  <a:pt x="401" y="411"/>
                </a:cubicBezTo>
                <a:cubicBezTo>
                  <a:pt x="393" y="410"/>
                  <a:pt x="392" y="391"/>
                  <a:pt x="392" y="384"/>
                </a:cubicBezTo>
                <a:cubicBezTo>
                  <a:pt x="391" y="392"/>
                  <a:pt x="391" y="399"/>
                  <a:pt x="393" y="407"/>
                </a:cubicBezTo>
                <a:cubicBezTo>
                  <a:pt x="394" y="412"/>
                  <a:pt x="397" y="417"/>
                  <a:pt x="394" y="421"/>
                </a:cubicBezTo>
                <a:cubicBezTo>
                  <a:pt x="391" y="416"/>
                  <a:pt x="389" y="410"/>
                  <a:pt x="386" y="405"/>
                </a:cubicBezTo>
                <a:cubicBezTo>
                  <a:pt x="386" y="408"/>
                  <a:pt x="386" y="411"/>
                  <a:pt x="387" y="414"/>
                </a:cubicBezTo>
                <a:cubicBezTo>
                  <a:pt x="385" y="410"/>
                  <a:pt x="383" y="408"/>
                  <a:pt x="382" y="404"/>
                </a:cubicBezTo>
                <a:cubicBezTo>
                  <a:pt x="382" y="405"/>
                  <a:pt x="382" y="407"/>
                  <a:pt x="382" y="408"/>
                </a:cubicBezTo>
                <a:cubicBezTo>
                  <a:pt x="380" y="405"/>
                  <a:pt x="379" y="402"/>
                  <a:pt x="378" y="399"/>
                </a:cubicBezTo>
                <a:cubicBezTo>
                  <a:pt x="378" y="407"/>
                  <a:pt x="384" y="416"/>
                  <a:pt x="383" y="423"/>
                </a:cubicBezTo>
                <a:cubicBezTo>
                  <a:pt x="380" y="421"/>
                  <a:pt x="380" y="417"/>
                  <a:pt x="378" y="414"/>
                </a:cubicBezTo>
                <a:cubicBezTo>
                  <a:pt x="376" y="411"/>
                  <a:pt x="373" y="411"/>
                  <a:pt x="372" y="406"/>
                </a:cubicBezTo>
                <a:cubicBezTo>
                  <a:pt x="372" y="408"/>
                  <a:pt x="371" y="410"/>
                  <a:pt x="372" y="412"/>
                </a:cubicBezTo>
                <a:cubicBezTo>
                  <a:pt x="371" y="412"/>
                  <a:pt x="371" y="412"/>
                  <a:pt x="370" y="412"/>
                </a:cubicBezTo>
                <a:cubicBezTo>
                  <a:pt x="369" y="410"/>
                  <a:pt x="367" y="408"/>
                  <a:pt x="367" y="405"/>
                </a:cubicBezTo>
                <a:cubicBezTo>
                  <a:pt x="368" y="414"/>
                  <a:pt x="373" y="421"/>
                  <a:pt x="375" y="430"/>
                </a:cubicBezTo>
                <a:cubicBezTo>
                  <a:pt x="367" y="422"/>
                  <a:pt x="369" y="415"/>
                  <a:pt x="363" y="407"/>
                </a:cubicBezTo>
                <a:cubicBezTo>
                  <a:pt x="358" y="400"/>
                  <a:pt x="360" y="406"/>
                  <a:pt x="362" y="411"/>
                </a:cubicBezTo>
                <a:cubicBezTo>
                  <a:pt x="362" y="410"/>
                  <a:pt x="363" y="409"/>
                  <a:pt x="363" y="408"/>
                </a:cubicBezTo>
                <a:cubicBezTo>
                  <a:pt x="364" y="415"/>
                  <a:pt x="365" y="420"/>
                  <a:pt x="368" y="425"/>
                </a:cubicBezTo>
                <a:cubicBezTo>
                  <a:pt x="365" y="424"/>
                  <a:pt x="363" y="422"/>
                  <a:pt x="363" y="419"/>
                </a:cubicBezTo>
                <a:cubicBezTo>
                  <a:pt x="362" y="425"/>
                  <a:pt x="370" y="435"/>
                  <a:pt x="374" y="441"/>
                </a:cubicBezTo>
                <a:cubicBezTo>
                  <a:pt x="365" y="436"/>
                  <a:pt x="362" y="430"/>
                  <a:pt x="356" y="423"/>
                </a:cubicBezTo>
                <a:cubicBezTo>
                  <a:pt x="358" y="432"/>
                  <a:pt x="366" y="438"/>
                  <a:pt x="371" y="445"/>
                </a:cubicBezTo>
                <a:cubicBezTo>
                  <a:pt x="369" y="442"/>
                  <a:pt x="352" y="426"/>
                  <a:pt x="351" y="426"/>
                </a:cubicBezTo>
                <a:cubicBezTo>
                  <a:pt x="350" y="430"/>
                  <a:pt x="365" y="443"/>
                  <a:pt x="368" y="445"/>
                </a:cubicBezTo>
                <a:cubicBezTo>
                  <a:pt x="368" y="447"/>
                  <a:pt x="369" y="449"/>
                  <a:pt x="371" y="451"/>
                </a:cubicBezTo>
                <a:cubicBezTo>
                  <a:pt x="363" y="448"/>
                  <a:pt x="359" y="437"/>
                  <a:pt x="352" y="433"/>
                </a:cubicBezTo>
                <a:cubicBezTo>
                  <a:pt x="353" y="436"/>
                  <a:pt x="355" y="437"/>
                  <a:pt x="356" y="440"/>
                </a:cubicBezTo>
                <a:cubicBezTo>
                  <a:pt x="356" y="441"/>
                  <a:pt x="355" y="442"/>
                  <a:pt x="355" y="444"/>
                </a:cubicBezTo>
                <a:cubicBezTo>
                  <a:pt x="356" y="446"/>
                  <a:pt x="359" y="446"/>
                  <a:pt x="359" y="448"/>
                </a:cubicBezTo>
                <a:cubicBezTo>
                  <a:pt x="359" y="447"/>
                  <a:pt x="359" y="457"/>
                  <a:pt x="359" y="457"/>
                </a:cubicBezTo>
                <a:cubicBezTo>
                  <a:pt x="356" y="462"/>
                  <a:pt x="350" y="460"/>
                  <a:pt x="345" y="458"/>
                </a:cubicBezTo>
                <a:cubicBezTo>
                  <a:pt x="345" y="461"/>
                  <a:pt x="344" y="462"/>
                  <a:pt x="345" y="465"/>
                </a:cubicBezTo>
                <a:cubicBezTo>
                  <a:pt x="333" y="463"/>
                  <a:pt x="324" y="467"/>
                  <a:pt x="316" y="477"/>
                </a:cubicBezTo>
                <a:cubicBezTo>
                  <a:pt x="311" y="484"/>
                  <a:pt x="294" y="508"/>
                  <a:pt x="296" y="514"/>
                </a:cubicBezTo>
                <a:cubicBezTo>
                  <a:pt x="287" y="523"/>
                  <a:pt x="293" y="541"/>
                  <a:pt x="295" y="552"/>
                </a:cubicBezTo>
                <a:cubicBezTo>
                  <a:pt x="297" y="565"/>
                  <a:pt x="299" y="575"/>
                  <a:pt x="305" y="585"/>
                </a:cubicBezTo>
                <a:cubicBezTo>
                  <a:pt x="314" y="600"/>
                  <a:pt x="328" y="608"/>
                  <a:pt x="328" y="627"/>
                </a:cubicBezTo>
                <a:cubicBezTo>
                  <a:pt x="327" y="644"/>
                  <a:pt x="317" y="660"/>
                  <a:pt x="318" y="676"/>
                </a:cubicBezTo>
                <a:cubicBezTo>
                  <a:pt x="321" y="671"/>
                  <a:pt x="333" y="662"/>
                  <a:pt x="340" y="660"/>
                </a:cubicBezTo>
                <a:cubicBezTo>
                  <a:pt x="339" y="664"/>
                  <a:pt x="338" y="673"/>
                  <a:pt x="336" y="676"/>
                </a:cubicBezTo>
                <a:cubicBezTo>
                  <a:pt x="332" y="682"/>
                  <a:pt x="335" y="677"/>
                  <a:pt x="332" y="675"/>
                </a:cubicBezTo>
                <a:cubicBezTo>
                  <a:pt x="330" y="674"/>
                  <a:pt x="332" y="669"/>
                  <a:pt x="326" y="673"/>
                </a:cubicBezTo>
                <a:cubicBezTo>
                  <a:pt x="321" y="676"/>
                  <a:pt x="323" y="685"/>
                  <a:pt x="321" y="690"/>
                </a:cubicBezTo>
                <a:cubicBezTo>
                  <a:pt x="320" y="693"/>
                  <a:pt x="317" y="695"/>
                  <a:pt x="317" y="700"/>
                </a:cubicBezTo>
                <a:cubicBezTo>
                  <a:pt x="316" y="705"/>
                  <a:pt x="319" y="710"/>
                  <a:pt x="318" y="715"/>
                </a:cubicBezTo>
                <a:cubicBezTo>
                  <a:pt x="318" y="716"/>
                  <a:pt x="319" y="718"/>
                  <a:pt x="319" y="719"/>
                </a:cubicBezTo>
                <a:cubicBezTo>
                  <a:pt x="319" y="720"/>
                  <a:pt x="317" y="721"/>
                  <a:pt x="317" y="722"/>
                </a:cubicBezTo>
                <a:cubicBezTo>
                  <a:pt x="317" y="725"/>
                  <a:pt x="318" y="727"/>
                  <a:pt x="318" y="730"/>
                </a:cubicBezTo>
                <a:cubicBezTo>
                  <a:pt x="319" y="729"/>
                  <a:pt x="320" y="729"/>
                  <a:pt x="321" y="729"/>
                </a:cubicBezTo>
                <a:cubicBezTo>
                  <a:pt x="324" y="741"/>
                  <a:pt x="310" y="756"/>
                  <a:pt x="302" y="764"/>
                </a:cubicBezTo>
                <a:cubicBezTo>
                  <a:pt x="301" y="758"/>
                  <a:pt x="306" y="753"/>
                  <a:pt x="306" y="749"/>
                </a:cubicBezTo>
                <a:cubicBezTo>
                  <a:pt x="306" y="741"/>
                  <a:pt x="296" y="736"/>
                  <a:pt x="288" y="732"/>
                </a:cubicBezTo>
                <a:cubicBezTo>
                  <a:pt x="279" y="727"/>
                  <a:pt x="270" y="722"/>
                  <a:pt x="260" y="721"/>
                </a:cubicBezTo>
                <a:cubicBezTo>
                  <a:pt x="255" y="720"/>
                  <a:pt x="249" y="718"/>
                  <a:pt x="244" y="720"/>
                </a:cubicBezTo>
                <a:cubicBezTo>
                  <a:pt x="238" y="722"/>
                  <a:pt x="237" y="728"/>
                  <a:pt x="233" y="731"/>
                </a:cubicBezTo>
                <a:cubicBezTo>
                  <a:pt x="224" y="736"/>
                  <a:pt x="223" y="728"/>
                  <a:pt x="230" y="723"/>
                </a:cubicBezTo>
                <a:cubicBezTo>
                  <a:pt x="232" y="722"/>
                  <a:pt x="239" y="721"/>
                  <a:pt x="238" y="719"/>
                </a:cubicBezTo>
                <a:cubicBezTo>
                  <a:pt x="238" y="718"/>
                  <a:pt x="229" y="717"/>
                  <a:pt x="228" y="717"/>
                </a:cubicBezTo>
                <a:cubicBezTo>
                  <a:pt x="224" y="717"/>
                  <a:pt x="219" y="719"/>
                  <a:pt x="215" y="718"/>
                </a:cubicBezTo>
                <a:cubicBezTo>
                  <a:pt x="211" y="717"/>
                  <a:pt x="207" y="712"/>
                  <a:pt x="202" y="710"/>
                </a:cubicBezTo>
                <a:cubicBezTo>
                  <a:pt x="196" y="708"/>
                  <a:pt x="187" y="706"/>
                  <a:pt x="182" y="705"/>
                </a:cubicBezTo>
                <a:cubicBezTo>
                  <a:pt x="179" y="705"/>
                  <a:pt x="171" y="703"/>
                  <a:pt x="168" y="701"/>
                </a:cubicBezTo>
                <a:cubicBezTo>
                  <a:pt x="164" y="698"/>
                  <a:pt x="164" y="692"/>
                  <a:pt x="164" y="686"/>
                </a:cubicBezTo>
                <a:cubicBezTo>
                  <a:pt x="163" y="675"/>
                  <a:pt x="160" y="664"/>
                  <a:pt x="150" y="658"/>
                </a:cubicBezTo>
                <a:cubicBezTo>
                  <a:pt x="132" y="648"/>
                  <a:pt x="109" y="669"/>
                  <a:pt x="93" y="676"/>
                </a:cubicBezTo>
                <a:cubicBezTo>
                  <a:pt x="82" y="682"/>
                  <a:pt x="69" y="679"/>
                  <a:pt x="56" y="682"/>
                </a:cubicBezTo>
                <a:cubicBezTo>
                  <a:pt x="45" y="684"/>
                  <a:pt x="32" y="689"/>
                  <a:pt x="22" y="694"/>
                </a:cubicBezTo>
                <a:cubicBezTo>
                  <a:pt x="14" y="698"/>
                  <a:pt x="0" y="704"/>
                  <a:pt x="2" y="714"/>
                </a:cubicBezTo>
                <a:cubicBezTo>
                  <a:pt x="3" y="724"/>
                  <a:pt x="13" y="724"/>
                  <a:pt x="21" y="723"/>
                </a:cubicBezTo>
                <a:cubicBezTo>
                  <a:pt x="34" y="723"/>
                  <a:pt x="46" y="721"/>
                  <a:pt x="59" y="724"/>
                </a:cubicBezTo>
                <a:cubicBezTo>
                  <a:pt x="72" y="726"/>
                  <a:pt x="83" y="733"/>
                  <a:pt x="96" y="734"/>
                </a:cubicBezTo>
                <a:cubicBezTo>
                  <a:pt x="101" y="735"/>
                  <a:pt x="106" y="736"/>
                  <a:pt x="109" y="735"/>
                </a:cubicBezTo>
                <a:cubicBezTo>
                  <a:pt x="111" y="735"/>
                  <a:pt x="112" y="732"/>
                  <a:pt x="116" y="731"/>
                </a:cubicBezTo>
                <a:cubicBezTo>
                  <a:pt x="128" y="730"/>
                  <a:pt x="142" y="744"/>
                  <a:pt x="153" y="742"/>
                </a:cubicBezTo>
                <a:cubicBezTo>
                  <a:pt x="155" y="744"/>
                  <a:pt x="165" y="747"/>
                  <a:pt x="168" y="749"/>
                </a:cubicBezTo>
                <a:cubicBezTo>
                  <a:pt x="179" y="753"/>
                  <a:pt x="188" y="756"/>
                  <a:pt x="198" y="762"/>
                </a:cubicBezTo>
                <a:cubicBezTo>
                  <a:pt x="216" y="773"/>
                  <a:pt x="233" y="786"/>
                  <a:pt x="252" y="796"/>
                </a:cubicBezTo>
                <a:cubicBezTo>
                  <a:pt x="261" y="800"/>
                  <a:pt x="271" y="803"/>
                  <a:pt x="281" y="809"/>
                </a:cubicBezTo>
                <a:cubicBezTo>
                  <a:pt x="290" y="814"/>
                  <a:pt x="298" y="821"/>
                  <a:pt x="307" y="826"/>
                </a:cubicBezTo>
                <a:cubicBezTo>
                  <a:pt x="326" y="838"/>
                  <a:pt x="340" y="840"/>
                  <a:pt x="356" y="823"/>
                </a:cubicBezTo>
                <a:cubicBezTo>
                  <a:pt x="372" y="805"/>
                  <a:pt x="382" y="784"/>
                  <a:pt x="394" y="763"/>
                </a:cubicBezTo>
                <a:cubicBezTo>
                  <a:pt x="392" y="764"/>
                  <a:pt x="391" y="764"/>
                  <a:pt x="389" y="765"/>
                </a:cubicBezTo>
                <a:cubicBezTo>
                  <a:pt x="403" y="760"/>
                  <a:pt x="413" y="731"/>
                  <a:pt x="415" y="717"/>
                </a:cubicBezTo>
                <a:cubicBezTo>
                  <a:pt x="416" y="711"/>
                  <a:pt x="424" y="683"/>
                  <a:pt x="415" y="685"/>
                </a:cubicBezTo>
                <a:cubicBezTo>
                  <a:pt x="416" y="680"/>
                  <a:pt x="414" y="675"/>
                  <a:pt x="418" y="677"/>
                </a:cubicBezTo>
                <a:cubicBezTo>
                  <a:pt x="424" y="678"/>
                  <a:pt x="423" y="691"/>
                  <a:pt x="427" y="693"/>
                </a:cubicBezTo>
                <a:cubicBezTo>
                  <a:pt x="432" y="673"/>
                  <a:pt x="440" y="652"/>
                  <a:pt x="444" y="631"/>
                </a:cubicBezTo>
                <a:cubicBezTo>
                  <a:pt x="449" y="612"/>
                  <a:pt x="456" y="597"/>
                  <a:pt x="476" y="594"/>
                </a:cubicBezTo>
                <a:cubicBezTo>
                  <a:pt x="493" y="592"/>
                  <a:pt x="518" y="584"/>
                  <a:pt x="532" y="593"/>
                </a:cubicBezTo>
                <a:cubicBezTo>
                  <a:pt x="551" y="605"/>
                  <a:pt x="567" y="620"/>
                  <a:pt x="588" y="627"/>
                </a:cubicBezTo>
                <a:cubicBezTo>
                  <a:pt x="601" y="632"/>
                  <a:pt x="613" y="633"/>
                  <a:pt x="626" y="634"/>
                </a:cubicBezTo>
                <a:cubicBezTo>
                  <a:pt x="645" y="634"/>
                  <a:pt x="665" y="638"/>
                  <a:pt x="683" y="642"/>
                </a:cubicBezTo>
                <a:cubicBezTo>
                  <a:pt x="702" y="646"/>
                  <a:pt x="724" y="649"/>
                  <a:pt x="732" y="669"/>
                </a:cubicBezTo>
                <a:cubicBezTo>
                  <a:pt x="740" y="689"/>
                  <a:pt x="754" y="706"/>
                  <a:pt x="776" y="694"/>
                </a:cubicBezTo>
                <a:cubicBezTo>
                  <a:pt x="796" y="684"/>
                  <a:pt x="809" y="663"/>
                  <a:pt x="830" y="655"/>
                </a:cubicBezTo>
                <a:cubicBezTo>
                  <a:pt x="848" y="649"/>
                  <a:pt x="864" y="646"/>
                  <a:pt x="880" y="635"/>
                </a:cubicBezTo>
                <a:cubicBezTo>
                  <a:pt x="890" y="628"/>
                  <a:pt x="910" y="614"/>
                  <a:pt x="908" y="601"/>
                </a:cubicBezTo>
                <a:cubicBezTo>
                  <a:pt x="908" y="599"/>
                  <a:pt x="907" y="597"/>
                  <a:pt x="906" y="596"/>
                </a:cubicBezTo>
                <a:cubicBezTo>
                  <a:pt x="929" y="600"/>
                  <a:pt x="954" y="591"/>
                  <a:pt x="967" y="569"/>
                </a:cubicBezTo>
                <a:cubicBezTo>
                  <a:pt x="975" y="556"/>
                  <a:pt x="979" y="536"/>
                  <a:pt x="976" y="522"/>
                </a:cubicBezTo>
                <a:close/>
                <a:moveTo>
                  <a:pt x="875" y="494"/>
                </a:moveTo>
                <a:cubicBezTo>
                  <a:pt x="875" y="495"/>
                  <a:pt x="875" y="495"/>
                  <a:pt x="875" y="496"/>
                </a:cubicBezTo>
                <a:cubicBezTo>
                  <a:pt x="870" y="499"/>
                  <a:pt x="867" y="503"/>
                  <a:pt x="866" y="510"/>
                </a:cubicBezTo>
                <a:cubicBezTo>
                  <a:pt x="866" y="504"/>
                  <a:pt x="870" y="497"/>
                  <a:pt x="875" y="494"/>
                </a:cubicBezTo>
                <a:cubicBezTo>
                  <a:pt x="876" y="494"/>
                  <a:pt x="876" y="494"/>
                  <a:pt x="877" y="493"/>
                </a:cubicBezTo>
                <a:cubicBezTo>
                  <a:pt x="876" y="493"/>
                  <a:pt x="876" y="494"/>
                  <a:pt x="875" y="494"/>
                </a:cubicBezTo>
                <a:close/>
                <a:moveTo>
                  <a:pt x="564" y="377"/>
                </a:moveTo>
                <a:cubicBezTo>
                  <a:pt x="565" y="378"/>
                  <a:pt x="563" y="377"/>
                  <a:pt x="563" y="377"/>
                </a:cubicBezTo>
                <a:cubicBezTo>
                  <a:pt x="563" y="376"/>
                  <a:pt x="562" y="375"/>
                  <a:pt x="562" y="374"/>
                </a:cubicBezTo>
                <a:cubicBezTo>
                  <a:pt x="562" y="375"/>
                  <a:pt x="563" y="376"/>
                  <a:pt x="564" y="377"/>
                </a:cubicBezTo>
                <a:close/>
                <a:moveTo>
                  <a:pt x="555" y="378"/>
                </a:moveTo>
                <a:cubicBezTo>
                  <a:pt x="556" y="378"/>
                  <a:pt x="557" y="378"/>
                  <a:pt x="557" y="377"/>
                </a:cubicBezTo>
                <a:cubicBezTo>
                  <a:pt x="556" y="378"/>
                  <a:pt x="555" y="379"/>
                  <a:pt x="553" y="380"/>
                </a:cubicBezTo>
                <a:cubicBezTo>
                  <a:pt x="554" y="379"/>
                  <a:pt x="555" y="379"/>
                  <a:pt x="555" y="378"/>
                </a:cubicBezTo>
                <a:close/>
                <a:moveTo>
                  <a:pt x="543" y="407"/>
                </a:moveTo>
                <a:cubicBezTo>
                  <a:pt x="539" y="407"/>
                  <a:pt x="536" y="408"/>
                  <a:pt x="533" y="410"/>
                </a:cubicBezTo>
                <a:cubicBezTo>
                  <a:pt x="536" y="408"/>
                  <a:pt x="539" y="407"/>
                  <a:pt x="543" y="407"/>
                </a:cubicBezTo>
                <a:close/>
                <a:moveTo>
                  <a:pt x="527" y="332"/>
                </a:moveTo>
                <a:cubicBezTo>
                  <a:pt x="528" y="331"/>
                  <a:pt x="529" y="331"/>
                  <a:pt x="529" y="330"/>
                </a:cubicBezTo>
                <a:cubicBezTo>
                  <a:pt x="528" y="332"/>
                  <a:pt x="528" y="332"/>
                  <a:pt x="527" y="334"/>
                </a:cubicBezTo>
                <a:cubicBezTo>
                  <a:pt x="527" y="334"/>
                  <a:pt x="527" y="332"/>
                  <a:pt x="527" y="332"/>
                </a:cubicBezTo>
                <a:close/>
                <a:moveTo>
                  <a:pt x="518" y="344"/>
                </a:moveTo>
                <a:cubicBezTo>
                  <a:pt x="517" y="342"/>
                  <a:pt x="517" y="341"/>
                  <a:pt x="517" y="339"/>
                </a:cubicBezTo>
                <a:cubicBezTo>
                  <a:pt x="517" y="341"/>
                  <a:pt x="517" y="342"/>
                  <a:pt x="518" y="344"/>
                </a:cubicBezTo>
                <a:close/>
                <a:moveTo>
                  <a:pt x="462" y="274"/>
                </a:moveTo>
                <a:cubicBezTo>
                  <a:pt x="462" y="277"/>
                  <a:pt x="460" y="279"/>
                  <a:pt x="457" y="281"/>
                </a:cubicBezTo>
                <a:cubicBezTo>
                  <a:pt x="457" y="277"/>
                  <a:pt x="458" y="275"/>
                  <a:pt x="462" y="274"/>
                </a:cubicBezTo>
                <a:close/>
                <a:moveTo>
                  <a:pt x="190" y="93"/>
                </a:moveTo>
                <a:cubicBezTo>
                  <a:pt x="189" y="91"/>
                  <a:pt x="189" y="90"/>
                  <a:pt x="187" y="90"/>
                </a:cubicBezTo>
                <a:cubicBezTo>
                  <a:pt x="186" y="90"/>
                  <a:pt x="185" y="90"/>
                  <a:pt x="184" y="90"/>
                </a:cubicBezTo>
                <a:cubicBezTo>
                  <a:pt x="186" y="90"/>
                  <a:pt x="187" y="90"/>
                  <a:pt x="187" y="90"/>
                </a:cubicBezTo>
                <a:cubicBezTo>
                  <a:pt x="188" y="90"/>
                  <a:pt x="189" y="90"/>
                  <a:pt x="189" y="90"/>
                </a:cubicBezTo>
                <a:cubicBezTo>
                  <a:pt x="190" y="91"/>
                  <a:pt x="190" y="92"/>
                  <a:pt x="190" y="93"/>
                </a:cubicBezTo>
                <a:close/>
                <a:moveTo>
                  <a:pt x="264" y="150"/>
                </a:moveTo>
                <a:cubicBezTo>
                  <a:pt x="263" y="149"/>
                  <a:pt x="262" y="149"/>
                  <a:pt x="261" y="148"/>
                </a:cubicBezTo>
                <a:cubicBezTo>
                  <a:pt x="261" y="148"/>
                  <a:pt x="262" y="148"/>
                  <a:pt x="263" y="149"/>
                </a:cubicBezTo>
                <a:cubicBezTo>
                  <a:pt x="263" y="149"/>
                  <a:pt x="264" y="149"/>
                  <a:pt x="264" y="150"/>
                </a:cubicBezTo>
                <a:cubicBezTo>
                  <a:pt x="270" y="153"/>
                  <a:pt x="276" y="158"/>
                  <a:pt x="281" y="161"/>
                </a:cubicBezTo>
                <a:cubicBezTo>
                  <a:pt x="275" y="157"/>
                  <a:pt x="270" y="154"/>
                  <a:pt x="264" y="150"/>
                </a:cubicBezTo>
                <a:close/>
                <a:moveTo>
                  <a:pt x="334" y="203"/>
                </a:moveTo>
                <a:cubicBezTo>
                  <a:pt x="334" y="203"/>
                  <a:pt x="333" y="202"/>
                  <a:pt x="332" y="201"/>
                </a:cubicBezTo>
                <a:cubicBezTo>
                  <a:pt x="334" y="202"/>
                  <a:pt x="335" y="204"/>
                  <a:pt x="337" y="206"/>
                </a:cubicBezTo>
                <a:cubicBezTo>
                  <a:pt x="336" y="205"/>
                  <a:pt x="335" y="204"/>
                  <a:pt x="334" y="203"/>
                </a:cubicBezTo>
                <a:close/>
                <a:moveTo>
                  <a:pt x="397" y="228"/>
                </a:moveTo>
                <a:cubicBezTo>
                  <a:pt x="398" y="228"/>
                  <a:pt x="398" y="228"/>
                  <a:pt x="399" y="228"/>
                </a:cubicBezTo>
                <a:cubicBezTo>
                  <a:pt x="398" y="228"/>
                  <a:pt x="398" y="229"/>
                  <a:pt x="397" y="228"/>
                </a:cubicBezTo>
                <a:close/>
                <a:moveTo>
                  <a:pt x="399" y="227"/>
                </a:moveTo>
                <a:cubicBezTo>
                  <a:pt x="400" y="226"/>
                  <a:pt x="399" y="224"/>
                  <a:pt x="399" y="223"/>
                </a:cubicBezTo>
                <a:cubicBezTo>
                  <a:pt x="400" y="224"/>
                  <a:pt x="400" y="226"/>
                  <a:pt x="399" y="227"/>
                </a:cubicBezTo>
                <a:close/>
                <a:moveTo>
                  <a:pt x="409" y="315"/>
                </a:moveTo>
                <a:cubicBezTo>
                  <a:pt x="409" y="316"/>
                  <a:pt x="412" y="315"/>
                  <a:pt x="409" y="315"/>
                </a:cubicBezTo>
                <a:close/>
                <a:moveTo>
                  <a:pt x="410" y="242"/>
                </a:moveTo>
                <a:cubicBezTo>
                  <a:pt x="411" y="241"/>
                  <a:pt x="412" y="241"/>
                  <a:pt x="412" y="240"/>
                </a:cubicBezTo>
                <a:cubicBezTo>
                  <a:pt x="413" y="239"/>
                  <a:pt x="412" y="241"/>
                  <a:pt x="410" y="242"/>
                </a:cubicBezTo>
                <a:close/>
                <a:moveTo>
                  <a:pt x="370" y="429"/>
                </a:moveTo>
                <a:cubicBezTo>
                  <a:pt x="368" y="428"/>
                  <a:pt x="368" y="427"/>
                  <a:pt x="368" y="426"/>
                </a:cubicBezTo>
                <a:cubicBezTo>
                  <a:pt x="368" y="427"/>
                  <a:pt x="370" y="427"/>
                  <a:pt x="370" y="429"/>
                </a:cubicBezTo>
                <a:cubicBezTo>
                  <a:pt x="371" y="430"/>
                  <a:pt x="371" y="431"/>
                  <a:pt x="372" y="432"/>
                </a:cubicBezTo>
                <a:cubicBezTo>
                  <a:pt x="371" y="431"/>
                  <a:pt x="370" y="431"/>
                  <a:pt x="370" y="429"/>
                </a:cubicBezTo>
                <a:close/>
                <a:moveTo>
                  <a:pt x="197" y="738"/>
                </a:moveTo>
                <a:cubicBezTo>
                  <a:pt x="198" y="738"/>
                  <a:pt x="199" y="738"/>
                  <a:pt x="200" y="737"/>
                </a:cubicBezTo>
                <a:cubicBezTo>
                  <a:pt x="199" y="738"/>
                  <a:pt x="198" y="738"/>
                  <a:pt x="197" y="738"/>
                </a:cubicBezTo>
                <a:close/>
                <a:moveTo>
                  <a:pt x="201" y="737"/>
                </a:moveTo>
                <a:cubicBezTo>
                  <a:pt x="201" y="737"/>
                  <a:pt x="202" y="736"/>
                  <a:pt x="203" y="735"/>
                </a:cubicBezTo>
                <a:cubicBezTo>
                  <a:pt x="205" y="735"/>
                  <a:pt x="203" y="736"/>
                  <a:pt x="201" y="737"/>
                </a:cubicBezTo>
                <a:close/>
                <a:moveTo>
                  <a:pt x="328" y="721"/>
                </a:moveTo>
                <a:cubicBezTo>
                  <a:pt x="328" y="721"/>
                  <a:pt x="328" y="721"/>
                  <a:pt x="327" y="721"/>
                </a:cubicBezTo>
                <a:cubicBezTo>
                  <a:pt x="327" y="721"/>
                  <a:pt x="327" y="721"/>
                  <a:pt x="327" y="721"/>
                </a:cubicBezTo>
                <a:cubicBezTo>
                  <a:pt x="326" y="722"/>
                  <a:pt x="327" y="722"/>
                  <a:pt x="327" y="721"/>
                </a:cubicBezTo>
                <a:cubicBezTo>
                  <a:pt x="329" y="720"/>
                  <a:pt x="328" y="720"/>
                  <a:pt x="328" y="718"/>
                </a:cubicBezTo>
                <a:cubicBezTo>
                  <a:pt x="328" y="719"/>
                  <a:pt x="328" y="720"/>
                  <a:pt x="328" y="721"/>
                </a:cubicBezTo>
                <a:close/>
                <a:moveTo>
                  <a:pt x="352" y="470"/>
                </a:moveTo>
                <a:cubicBezTo>
                  <a:pt x="352" y="469"/>
                  <a:pt x="352" y="469"/>
                  <a:pt x="352" y="470"/>
                </a:cubicBezTo>
                <a:close/>
                <a:moveTo>
                  <a:pt x="357" y="469"/>
                </a:moveTo>
                <a:cubicBezTo>
                  <a:pt x="356" y="469"/>
                  <a:pt x="357" y="467"/>
                  <a:pt x="357" y="469"/>
                </a:cubicBezTo>
                <a:close/>
                <a:moveTo>
                  <a:pt x="359" y="450"/>
                </a:moveTo>
                <a:cubicBezTo>
                  <a:pt x="361" y="451"/>
                  <a:pt x="362" y="450"/>
                  <a:pt x="363" y="452"/>
                </a:cubicBezTo>
                <a:cubicBezTo>
                  <a:pt x="360" y="453"/>
                  <a:pt x="361" y="451"/>
                  <a:pt x="359" y="450"/>
                </a:cubicBezTo>
                <a:close/>
                <a:moveTo>
                  <a:pt x="363" y="488"/>
                </a:moveTo>
                <a:cubicBezTo>
                  <a:pt x="366" y="486"/>
                  <a:pt x="370" y="486"/>
                  <a:pt x="374" y="486"/>
                </a:cubicBezTo>
                <a:cubicBezTo>
                  <a:pt x="370" y="486"/>
                  <a:pt x="366" y="486"/>
                  <a:pt x="363" y="488"/>
                </a:cubicBezTo>
                <a:close/>
                <a:moveTo>
                  <a:pt x="383" y="408"/>
                </a:moveTo>
                <a:cubicBezTo>
                  <a:pt x="383" y="409"/>
                  <a:pt x="383" y="410"/>
                  <a:pt x="383" y="411"/>
                </a:cubicBezTo>
                <a:cubicBezTo>
                  <a:pt x="383" y="410"/>
                  <a:pt x="382" y="409"/>
                  <a:pt x="383" y="408"/>
                </a:cubicBezTo>
                <a:close/>
                <a:moveTo>
                  <a:pt x="383" y="473"/>
                </a:moveTo>
                <a:cubicBezTo>
                  <a:pt x="382" y="471"/>
                  <a:pt x="383" y="473"/>
                  <a:pt x="383" y="473"/>
                </a:cubicBezTo>
                <a:cubicBezTo>
                  <a:pt x="385" y="474"/>
                  <a:pt x="388" y="475"/>
                  <a:pt x="390" y="475"/>
                </a:cubicBezTo>
                <a:cubicBezTo>
                  <a:pt x="388" y="475"/>
                  <a:pt x="385" y="474"/>
                  <a:pt x="383" y="473"/>
                </a:cubicBezTo>
                <a:close/>
                <a:moveTo>
                  <a:pt x="413" y="472"/>
                </a:moveTo>
                <a:cubicBezTo>
                  <a:pt x="413" y="472"/>
                  <a:pt x="412" y="472"/>
                  <a:pt x="411" y="472"/>
                </a:cubicBezTo>
                <a:cubicBezTo>
                  <a:pt x="409" y="473"/>
                  <a:pt x="408" y="474"/>
                  <a:pt x="406" y="474"/>
                </a:cubicBezTo>
                <a:cubicBezTo>
                  <a:pt x="407" y="474"/>
                  <a:pt x="409" y="473"/>
                  <a:pt x="411" y="472"/>
                </a:cubicBezTo>
                <a:cubicBezTo>
                  <a:pt x="412" y="471"/>
                  <a:pt x="413" y="470"/>
                  <a:pt x="412" y="468"/>
                </a:cubicBezTo>
                <a:cubicBezTo>
                  <a:pt x="413" y="470"/>
                  <a:pt x="411" y="470"/>
                  <a:pt x="413" y="472"/>
                </a:cubicBezTo>
                <a:close/>
                <a:moveTo>
                  <a:pt x="412" y="453"/>
                </a:moveTo>
                <a:cubicBezTo>
                  <a:pt x="411" y="454"/>
                  <a:pt x="410" y="455"/>
                  <a:pt x="409" y="455"/>
                </a:cubicBezTo>
                <a:cubicBezTo>
                  <a:pt x="406" y="456"/>
                  <a:pt x="403" y="457"/>
                  <a:pt x="400" y="459"/>
                </a:cubicBezTo>
                <a:cubicBezTo>
                  <a:pt x="404" y="457"/>
                  <a:pt x="408" y="455"/>
                  <a:pt x="412" y="453"/>
                </a:cubicBezTo>
                <a:close/>
                <a:moveTo>
                  <a:pt x="409" y="465"/>
                </a:moveTo>
                <a:cubicBezTo>
                  <a:pt x="409" y="465"/>
                  <a:pt x="408" y="465"/>
                  <a:pt x="407" y="466"/>
                </a:cubicBezTo>
                <a:cubicBezTo>
                  <a:pt x="403" y="465"/>
                  <a:pt x="399" y="465"/>
                  <a:pt x="396" y="464"/>
                </a:cubicBezTo>
                <a:cubicBezTo>
                  <a:pt x="401" y="465"/>
                  <a:pt x="405" y="465"/>
                  <a:pt x="409" y="465"/>
                </a:cubicBezTo>
                <a:close/>
                <a:moveTo>
                  <a:pt x="403" y="475"/>
                </a:moveTo>
                <a:cubicBezTo>
                  <a:pt x="404" y="478"/>
                  <a:pt x="405" y="479"/>
                  <a:pt x="407" y="480"/>
                </a:cubicBezTo>
                <a:cubicBezTo>
                  <a:pt x="406" y="479"/>
                  <a:pt x="404" y="478"/>
                  <a:pt x="403" y="475"/>
                </a:cubicBezTo>
                <a:close/>
                <a:moveTo>
                  <a:pt x="409" y="670"/>
                </a:moveTo>
                <a:cubicBezTo>
                  <a:pt x="409" y="669"/>
                  <a:pt x="410" y="670"/>
                  <a:pt x="410" y="671"/>
                </a:cubicBezTo>
                <a:cubicBezTo>
                  <a:pt x="412" y="671"/>
                  <a:pt x="413" y="672"/>
                  <a:pt x="415" y="673"/>
                </a:cubicBezTo>
                <a:cubicBezTo>
                  <a:pt x="413" y="672"/>
                  <a:pt x="411" y="671"/>
                  <a:pt x="409" y="670"/>
                </a:cubicBezTo>
                <a:close/>
                <a:moveTo>
                  <a:pt x="442" y="260"/>
                </a:moveTo>
                <a:cubicBezTo>
                  <a:pt x="443" y="258"/>
                  <a:pt x="442" y="261"/>
                  <a:pt x="441" y="261"/>
                </a:cubicBezTo>
                <a:cubicBezTo>
                  <a:pt x="440" y="262"/>
                  <a:pt x="439" y="261"/>
                  <a:pt x="438" y="263"/>
                </a:cubicBezTo>
                <a:cubicBezTo>
                  <a:pt x="439" y="262"/>
                  <a:pt x="441" y="261"/>
                  <a:pt x="442" y="260"/>
                </a:cubicBezTo>
                <a:close/>
                <a:moveTo>
                  <a:pt x="423" y="252"/>
                </a:moveTo>
                <a:cubicBezTo>
                  <a:pt x="423" y="253"/>
                  <a:pt x="423" y="254"/>
                  <a:pt x="422" y="255"/>
                </a:cubicBezTo>
                <a:cubicBezTo>
                  <a:pt x="422" y="255"/>
                  <a:pt x="421" y="255"/>
                  <a:pt x="421" y="256"/>
                </a:cubicBezTo>
                <a:cubicBezTo>
                  <a:pt x="422" y="255"/>
                  <a:pt x="423" y="254"/>
                  <a:pt x="423" y="252"/>
                </a:cubicBezTo>
                <a:close/>
                <a:moveTo>
                  <a:pt x="422" y="454"/>
                </a:moveTo>
                <a:cubicBezTo>
                  <a:pt x="422" y="454"/>
                  <a:pt x="421" y="454"/>
                  <a:pt x="420" y="454"/>
                </a:cubicBezTo>
                <a:cubicBezTo>
                  <a:pt x="422" y="454"/>
                  <a:pt x="423" y="453"/>
                  <a:pt x="424" y="452"/>
                </a:cubicBezTo>
                <a:cubicBezTo>
                  <a:pt x="423" y="453"/>
                  <a:pt x="423" y="454"/>
                  <a:pt x="422" y="454"/>
                </a:cubicBezTo>
                <a:close/>
                <a:moveTo>
                  <a:pt x="426" y="467"/>
                </a:moveTo>
                <a:cubicBezTo>
                  <a:pt x="427" y="465"/>
                  <a:pt x="427" y="465"/>
                  <a:pt x="426" y="467"/>
                </a:cubicBezTo>
                <a:close/>
                <a:moveTo>
                  <a:pt x="433" y="363"/>
                </a:moveTo>
                <a:cubicBezTo>
                  <a:pt x="430" y="356"/>
                  <a:pt x="424" y="346"/>
                  <a:pt x="424" y="338"/>
                </a:cubicBezTo>
                <a:cubicBezTo>
                  <a:pt x="428" y="343"/>
                  <a:pt x="435" y="357"/>
                  <a:pt x="433" y="363"/>
                </a:cubicBezTo>
                <a:close/>
                <a:moveTo>
                  <a:pt x="447" y="475"/>
                </a:moveTo>
                <a:cubicBezTo>
                  <a:pt x="446" y="475"/>
                  <a:pt x="446" y="476"/>
                  <a:pt x="445" y="476"/>
                </a:cubicBezTo>
                <a:cubicBezTo>
                  <a:pt x="442" y="479"/>
                  <a:pt x="438" y="482"/>
                  <a:pt x="435" y="483"/>
                </a:cubicBezTo>
                <a:cubicBezTo>
                  <a:pt x="439" y="482"/>
                  <a:pt x="442" y="479"/>
                  <a:pt x="445" y="476"/>
                </a:cubicBezTo>
                <a:cubicBezTo>
                  <a:pt x="447" y="474"/>
                  <a:pt x="449" y="472"/>
                  <a:pt x="449" y="469"/>
                </a:cubicBezTo>
                <a:cubicBezTo>
                  <a:pt x="449" y="472"/>
                  <a:pt x="448" y="473"/>
                  <a:pt x="447" y="475"/>
                </a:cubicBezTo>
                <a:close/>
                <a:moveTo>
                  <a:pt x="450" y="467"/>
                </a:moveTo>
                <a:cubicBezTo>
                  <a:pt x="451" y="466"/>
                  <a:pt x="451" y="466"/>
                  <a:pt x="452" y="466"/>
                </a:cubicBezTo>
                <a:cubicBezTo>
                  <a:pt x="451" y="466"/>
                  <a:pt x="451" y="467"/>
                  <a:pt x="450" y="467"/>
                </a:cubicBezTo>
                <a:close/>
                <a:moveTo>
                  <a:pt x="455" y="465"/>
                </a:moveTo>
                <a:cubicBezTo>
                  <a:pt x="455" y="465"/>
                  <a:pt x="454" y="465"/>
                  <a:pt x="454" y="465"/>
                </a:cubicBezTo>
                <a:cubicBezTo>
                  <a:pt x="454" y="465"/>
                  <a:pt x="454" y="465"/>
                  <a:pt x="454" y="465"/>
                </a:cubicBezTo>
                <a:cubicBezTo>
                  <a:pt x="454" y="465"/>
                  <a:pt x="456" y="466"/>
                  <a:pt x="455" y="465"/>
                </a:cubicBezTo>
                <a:close/>
                <a:moveTo>
                  <a:pt x="472" y="472"/>
                </a:moveTo>
                <a:cubicBezTo>
                  <a:pt x="474" y="472"/>
                  <a:pt x="474" y="471"/>
                  <a:pt x="474" y="470"/>
                </a:cubicBezTo>
                <a:cubicBezTo>
                  <a:pt x="474" y="468"/>
                  <a:pt x="474" y="466"/>
                  <a:pt x="472" y="464"/>
                </a:cubicBezTo>
                <a:cubicBezTo>
                  <a:pt x="474" y="466"/>
                  <a:pt x="475" y="469"/>
                  <a:pt x="474" y="470"/>
                </a:cubicBezTo>
                <a:cubicBezTo>
                  <a:pt x="474" y="471"/>
                  <a:pt x="475" y="471"/>
                  <a:pt x="475" y="472"/>
                </a:cubicBezTo>
                <a:cubicBezTo>
                  <a:pt x="474" y="472"/>
                  <a:pt x="473" y="472"/>
                  <a:pt x="472" y="472"/>
                </a:cubicBezTo>
                <a:close/>
                <a:moveTo>
                  <a:pt x="480" y="504"/>
                </a:moveTo>
                <a:cubicBezTo>
                  <a:pt x="480" y="503"/>
                  <a:pt x="479" y="504"/>
                  <a:pt x="480" y="503"/>
                </a:cubicBezTo>
                <a:cubicBezTo>
                  <a:pt x="481" y="502"/>
                  <a:pt x="480" y="503"/>
                  <a:pt x="480" y="504"/>
                </a:cubicBezTo>
                <a:close/>
                <a:moveTo>
                  <a:pt x="483" y="501"/>
                </a:moveTo>
                <a:cubicBezTo>
                  <a:pt x="483" y="501"/>
                  <a:pt x="483" y="501"/>
                  <a:pt x="484" y="501"/>
                </a:cubicBezTo>
                <a:cubicBezTo>
                  <a:pt x="483" y="502"/>
                  <a:pt x="483" y="503"/>
                  <a:pt x="483" y="501"/>
                </a:cubicBezTo>
                <a:close/>
                <a:moveTo>
                  <a:pt x="490" y="332"/>
                </a:moveTo>
                <a:cubicBezTo>
                  <a:pt x="491" y="331"/>
                  <a:pt x="491" y="330"/>
                  <a:pt x="490" y="332"/>
                </a:cubicBezTo>
                <a:close/>
                <a:moveTo>
                  <a:pt x="524" y="581"/>
                </a:moveTo>
                <a:cubicBezTo>
                  <a:pt x="525" y="582"/>
                  <a:pt x="525" y="583"/>
                  <a:pt x="524" y="581"/>
                </a:cubicBezTo>
                <a:close/>
                <a:moveTo>
                  <a:pt x="560" y="568"/>
                </a:moveTo>
                <a:cubicBezTo>
                  <a:pt x="561" y="566"/>
                  <a:pt x="561" y="565"/>
                  <a:pt x="562" y="564"/>
                </a:cubicBezTo>
                <a:cubicBezTo>
                  <a:pt x="562" y="563"/>
                  <a:pt x="561" y="567"/>
                  <a:pt x="560" y="568"/>
                </a:cubicBezTo>
                <a:close/>
                <a:moveTo>
                  <a:pt x="563" y="558"/>
                </a:moveTo>
                <a:cubicBezTo>
                  <a:pt x="561" y="557"/>
                  <a:pt x="560" y="556"/>
                  <a:pt x="559" y="555"/>
                </a:cubicBezTo>
                <a:cubicBezTo>
                  <a:pt x="560" y="556"/>
                  <a:pt x="565" y="559"/>
                  <a:pt x="563" y="558"/>
                </a:cubicBezTo>
                <a:close/>
                <a:moveTo>
                  <a:pt x="563" y="540"/>
                </a:moveTo>
                <a:cubicBezTo>
                  <a:pt x="563" y="539"/>
                  <a:pt x="564" y="538"/>
                  <a:pt x="564" y="538"/>
                </a:cubicBezTo>
                <a:cubicBezTo>
                  <a:pt x="564" y="537"/>
                  <a:pt x="564" y="537"/>
                  <a:pt x="564" y="537"/>
                </a:cubicBezTo>
                <a:cubicBezTo>
                  <a:pt x="564" y="537"/>
                  <a:pt x="564" y="538"/>
                  <a:pt x="564" y="538"/>
                </a:cubicBezTo>
                <a:cubicBezTo>
                  <a:pt x="564" y="538"/>
                  <a:pt x="563" y="540"/>
                  <a:pt x="563" y="540"/>
                </a:cubicBezTo>
                <a:close/>
                <a:moveTo>
                  <a:pt x="564" y="558"/>
                </a:moveTo>
                <a:cubicBezTo>
                  <a:pt x="565" y="558"/>
                  <a:pt x="564" y="557"/>
                  <a:pt x="565" y="558"/>
                </a:cubicBezTo>
                <a:cubicBezTo>
                  <a:pt x="566" y="559"/>
                  <a:pt x="565" y="558"/>
                  <a:pt x="564" y="558"/>
                </a:cubicBezTo>
                <a:close/>
                <a:moveTo>
                  <a:pt x="609" y="566"/>
                </a:moveTo>
                <a:cubicBezTo>
                  <a:pt x="609" y="564"/>
                  <a:pt x="610" y="563"/>
                  <a:pt x="608" y="564"/>
                </a:cubicBezTo>
                <a:cubicBezTo>
                  <a:pt x="611" y="563"/>
                  <a:pt x="609" y="564"/>
                  <a:pt x="609" y="566"/>
                </a:cubicBezTo>
                <a:close/>
                <a:moveTo>
                  <a:pt x="740" y="612"/>
                </a:moveTo>
                <a:cubicBezTo>
                  <a:pt x="740" y="610"/>
                  <a:pt x="741" y="610"/>
                  <a:pt x="742" y="609"/>
                </a:cubicBezTo>
                <a:cubicBezTo>
                  <a:pt x="743" y="608"/>
                  <a:pt x="744" y="609"/>
                  <a:pt x="746" y="609"/>
                </a:cubicBezTo>
                <a:cubicBezTo>
                  <a:pt x="742" y="608"/>
                  <a:pt x="742" y="609"/>
                  <a:pt x="740" y="612"/>
                </a:cubicBezTo>
                <a:close/>
                <a:moveTo>
                  <a:pt x="895" y="617"/>
                </a:moveTo>
                <a:cubicBezTo>
                  <a:pt x="894" y="617"/>
                  <a:pt x="894" y="617"/>
                  <a:pt x="894" y="617"/>
                </a:cubicBezTo>
                <a:cubicBezTo>
                  <a:pt x="894" y="617"/>
                  <a:pt x="893" y="617"/>
                  <a:pt x="893" y="617"/>
                </a:cubicBezTo>
                <a:cubicBezTo>
                  <a:pt x="894" y="617"/>
                  <a:pt x="893" y="615"/>
                  <a:pt x="894" y="617"/>
                </a:cubicBezTo>
                <a:cubicBezTo>
                  <a:pt x="895" y="617"/>
                  <a:pt x="895" y="617"/>
                  <a:pt x="895" y="61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1_Пользовательский макет">
    <p:spTree>
      <p:nvGrpSpPr>
        <p:cNvPr id="1" name=""/>
        <p:cNvGrpSpPr/>
        <p:nvPr/>
      </p:nvGrpSpPr>
      <p:grpSpPr>
        <a:xfrm>
          <a:off x="0" y="0"/>
          <a:ext cx="0" cy="0"/>
          <a:chOff x="0" y="0"/>
          <a:chExt cx="0" cy="0"/>
        </a:xfrm>
      </p:grpSpPr>
      <p:sp>
        <p:nvSpPr>
          <p:cNvPr id="9" name="Freeform 361"/>
          <p:cNvSpPr>
            <a:spLocks noGrp="1" noEditPoints="1"/>
          </p:cNvSpPr>
          <p:nvPr>
            <p:ph type="pic" sz="quarter" idx="34"/>
          </p:nvPr>
        </p:nvSpPr>
        <p:spPr bwMode="auto">
          <a:xfrm>
            <a:off x="6985231" y="1530202"/>
            <a:ext cx="17090450" cy="12192000"/>
          </a:xfrm>
          <a:custGeom>
            <a:avLst/>
            <a:gdLst>
              <a:gd name="T0" fmla="*/ 888 w 1106"/>
              <a:gd name="T1" fmla="*/ 415 h 784"/>
              <a:gd name="T2" fmla="*/ 841 w 1106"/>
              <a:gd name="T3" fmla="*/ 351 h 784"/>
              <a:gd name="T4" fmla="*/ 732 w 1106"/>
              <a:gd name="T5" fmla="*/ 253 h 784"/>
              <a:gd name="T6" fmla="*/ 742 w 1106"/>
              <a:gd name="T7" fmla="*/ 153 h 784"/>
              <a:gd name="T8" fmla="*/ 624 w 1106"/>
              <a:gd name="T9" fmla="*/ 140 h 784"/>
              <a:gd name="T10" fmla="*/ 551 w 1106"/>
              <a:gd name="T11" fmla="*/ 313 h 784"/>
              <a:gd name="T12" fmla="*/ 519 w 1106"/>
              <a:gd name="T13" fmla="*/ 340 h 784"/>
              <a:gd name="T14" fmla="*/ 527 w 1106"/>
              <a:gd name="T15" fmla="*/ 59 h 784"/>
              <a:gd name="T16" fmla="*/ 446 w 1106"/>
              <a:gd name="T17" fmla="*/ 15 h 784"/>
              <a:gd name="T18" fmla="*/ 380 w 1106"/>
              <a:gd name="T19" fmla="*/ 41 h 784"/>
              <a:gd name="T20" fmla="*/ 368 w 1106"/>
              <a:gd name="T21" fmla="*/ 126 h 784"/>
              <a:gd name="T22" fmla="*/ 438 w 1106"/>
              <a:gd name="T23" fmla="*/ 223 h 784"/>
              <a:gd name="T24" fmla="*/ 390 w 1106"/>
              <a:gd name="T25" fmla="*/ 261 h 784"/>
              <a:gd name="T26" fmla="*/ 19 w 1106"/>
              <a:gd name="T27" fmla="*/ 249 h 784"/>
              <a:gd name="T28" fmla="*/ 274 w 1106"/>
              <a:gd name="T29" fmla="*/ 330 h 784"/>
              <a:gd name="T30" fmla="*/ 300 w 1106"/>
              <a:gd name="T31" fmla="*/ 527 h 784"/>
              <a:gd name="T32" fmla="*/ 323 w 1106"/>
              <a:gd name="T33" fmla="*/ 597 h 784"/>
              <a:gd name="T34" fmla="*/ 113 w 1106"/>
              <a:gd name="T35" fmla="*/ 702 h 784"/>
              <a:gd name="T36" fmla="*/ 463 w 1106"/>
              <a:gd name="T37" fmla="*/ 781 h 784"/>
              <a:gd name="T38" fmla="*/ 500 w 1106"/>
              <a:gd name="T39" fmla="*/ 546 h 784"/>
              <a:gd name="T40" fmla="*/ 506 w 1106"/>
              <a:gd name="T41" fmla="*/ 466 h 784"/>
              <a:gd name="T42" fmla="*/ 505 w 1106"/>
              <a:gd name="T43" fmla="*/ 545 h 784"/>
              <a:gd name="T44" fmla="*/ 517 w 1106"/>
              <a:gd name="T45" fmla="*/ 702 h 784"/>
              <a:gd name="T46" fmla="*/ 757 w 1106"/>
              <a:gd name="T47" fmla="*/ 704 h 784"/>
              <a:gd name="T48" fmla="*/ 740 w 1106"/>
              <a:gd name="T49" fmla="*/ 526 h 784"/>
              <a:gd name="T50" fmla="*/ 762 w 1106"/>
              <a:gd name="T51" fmla="*/ 439 h 784"/>
              <a:gd name="T52" fmla="*/ 814 w 1106"/>
              <a:gd name="T53" fmla="*/ 424 h 784"/>
              <a:gd name="T54" fmla="*/ 1021 w 1106"/>
              <a:gd name="T55" fmla="*/ 568 h 784"/>
              <a:gd name="T56" fmla="*/ 1103 w 1106"/>
              <a:gd name="T57" fmla="*/ 634 h 784"/>
              <a:gd name="T58" fmla="*/ 513 w 1106"/>
              <a:gd name="T59" fmla="*/ 47 h 784"/>
              <a:gd name="T60" fmla="*/ 419 w 1106"/>
              <a:gd name="T61" fmla="*/ 90 h 784"/>
              <a:gd name="T62" fmla="*/ 275 w 1106"/>
              <a:gd name="T63" fmla="*/ 310 h 784"/>
              <a:gd name="T64" fmla="*/ 301 w 1106"/>
              <a:gd name="T65" fmla="*/ 311 h 784"/>
              <a:gd name="T66" fmla="*/ 315 w 1106"/>
              <a:gd name="T67" fmla="*/ 317 h 784"/>
              <a:gd name="T68" fmla="*/ 341 w 1106"/>
              <a:gd name="T69" fmla="*/ 275 h 784"/>
              <a:gd name="T70" fmla="*/ 300 w 1106"/>
              <a:gd name="T71" fmla="*/ 517 h 784"/>
              <a:gd name="T72" fmla="*/ 316 w 1106"/>
              <a:gd name="T73" fmla="*/ 538 h 784"/>
              <a:gd name="T74" fmla="*/ 311 w 1106"/>
              <a:gd name="T75" fmla="*/ 587 h 784"/>
              <a:gd name="T76" fmla="*/ 336 w 1106"/>
              <a:gd name="T77" fmla="*/ 471 h 784"/>
              <a:gd name="T78" fmla="*/ 365 w 1106"/>
              <a:gd name="T79" fmla="*/ 321 h 784"/>
              <a:gd name="T80" fmla="*/ 406 w 1106"/>
              <a:gd name="T81" fmla="*/ 289 h 784"/>
              <a:gd name="T82" fmla="*/ 424 w 1106"/>
              <a:gd name="T83" fmla="*/ 353 h 784"/>
              <a:gd name="T84" fmla="*/ 458 w 1106"/>
              <a:gd name="T85" fmla="*/ 198 h 784"/>
              <a:gd name="T86" fmla="*/ 532 w 1106"/>
              <a:gd name="T87" fmla="*/ 526 h 784"/>
              <a:gd name="T88" fmla="*/ 540 w 1106"/>
              <a:gd name="T89" fmla="*/ 551 h 784"/>
              <a:gd name="T90" fmla="*/ 541 w 1106"/>
              <a:gd name="T91" fmla="*/ 608 h 784"/>
              <a:gd name="T92" fmla="*/ 550 w 1106"/>
              <a:gd name="T93" fmla="*/ 687 h 784"/>
              <a:gd name="T94" fmla="*/ 558 w 1106"/>
              <a:gd name="T95" fmla="*/ 606 h 784"/>
              <a:gd name="T96" fmla="*/ 665 w 1106"/>
              <a:gd name="T97" fmla="*/ 162 h 784"/>
              <a:gd name="T98" fmla="*/ 632 w 1106"/>
              <a:gd name="T99" fmla="*/ 154 h 784"/>
              <a:gd name="T100" fmla="*/ 628 w 1106"/>
              <a:gd name="T101" fmla="*/ 202 h 784"/>
              <a:gd name="T102" fmla="*/ 639 w 1106"/>
              <a:gd name="T103" fmla="*/ 176 h 784"/>
              <a:gd name="T104" fmla="*/ 590 w 1106"/>
              <a:gd name="T105" fmla="*/ 689 h 784"/>
              <a:gd name="T106" fmla="*/ 590 w 1106"/>
              <a:gd name="T107" fmla="*/ 715 h 784"/>
              <a:gd name="T108" fmla="*/ 612 w 1106"/>
              <a:gd name="T109" fmla="*/ 401 h 784"/>
              <a:gd name="T110" fmla="*/ 708 w 1106"/>
              <a:gd name="T111" fmla="*/ 700 h 784"/>
              <a:gd name="T112" fmla="*/ 749 w 1106"/>
              <a:gd name="T113" fmla="*/ 698 h 784"/>
              <a:gd name="T114" fmla="*/ 730 w 1106"/>
              <a:gd name="T115" fmla="*/ 625 h 784"/>
              <a:gd name="T116" fmla="*/ 710 w 1106"/>
              <a:gd name="T117" fmla="*/ 241 h 784"/>
              <a:gd name="T118" fmla="*/ 718 w 1106"/>
              <a:gd name="T119" fmla="*/ 167 h 784"/>
              <a:gd name="T120" fmla="*/ 712 w 1106"/>
              <a:gd name="T121" fmla="*/ 256 h 784"/>
              <a:gd name="T122" fmla="*/ 806 w 1106"/>
              <a:gd name="T123" fmla="*/ 384 h 784"/>
              <a:gd name="T124" fmla="*/ 1080 w 1106"/>
              <a:gd name="T125" fmla="*/ 623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6" h="784">
                <a:moveTo>
                  <a:pt x="1103" y="634"/>
                </a:moveTo>
                <a:cubicBezTo>
                  <a:pt x="1101" y="626"/>
                  <a:pt x="1103" y="610"/>
                  <a:pt x="1098" y="604"/>
                </a:cubicBezTo>
                <a:cubicBezTo>
                  <a:pt x="1096" y="607"/>
                  <a:pt x="1098" y="612"/>
                  <a:pt x="1097" y="614"/>
                </a:cubicBezTo>
                <a:cubicBezTo>
                  <a:pt x="1095" y="610"/>
                  <a:pt x="1095" y="608"/>
                  <a:pt x="1095" y="605"/>
                </a:cubicBezTo>
                <a:cubicBezTo>
                  <a:pt x="1095" y="602"/>
                  <a:pt x="1097" y="600"/>
                  <a:pt x="1096" y="597"/>
                </a:cubicBezTo>
                <a:cubicBezTo>
                  <a:pt x="1094" y="587"/>
                  <a:pt x="1079" y="579"/>
                  <a:pt x="1073" y="573"/>
                </a:cubicBezTo>
                <a:cubicBezTo>
                  <a:pt x="1079" y="573"/>
                  <a:pt x="1083" y="579"/>
                  <a:pt x="1087" y="583"/>
                </a:cubicBezTo>
                <a:cubicBezTo>
                  <a:pt x="1077" y="547"/>
                  <a:pt x="1037" y="532"/>
                  <a:pt x="1012" y="508"/>
                </a:cubicBezTo>
                <a:cubicBezTo>
                  <a:pt x="1001" y="499"/>
                  <a:pt x="990" y="486"/>
                  <a:pt x="979" y="476"/>
                </a:cubicBezTo>
                <a:cubicBezTo>
                  <a:pt x="965" y="463"/>
                  <a:pt x="946" y="458"/>
                  <a:pt x="931" y="447"/>
                </a:cubicBezTo>
                <a:cubicBezTo>
                  <a:pt x="922" y="441"/>
                  <a:pt x="914" y="433"/>
                  <a:pt x="905" y="428"/>
                </a:cubicBezTo>
                <a:cubicBezTo>
                  <a:pt x="899" y="424"/>
                  <a:pt x="888" y="423"/>
                  <a:pt x="888" y="415"/>
                </a:cubicBezTo>
                <a:cubicBezTo>
                  <a:pt x="891" y="417"/>
                  <a:pt x="896" y="421"/>
                  <a:pt x="901" y="423"/>
                </a:cubicBezTo>
                <a:cubicBezTo>
                  <a:pt x="898" y="412"/>
                  <a:pt x="890" y="412"/>
                  <a:pt x="884" y="404"/>
                </a:cubicBezTo>
                <a:cubicBezTo>
                  <a:pt x="880" y="398"/>
                  <a:pt x="879" y="391"/>
                  <a:pt x="874" y="386"/>
                </a:cubicBezTo>
                <a:cubicBezTo>
                  <a:pt x="870" y="381"/>
                  <a:pt x="869" y="383"/>
                  <a:pt x="862" y="381"/>
                </a:cubicBezTo>
                <a:cubicBezTo>
                  <a:pt x="865" y="377"/>
                  <a:pt x="862" y="377"/>
                  <a:pt x="862" y="376"/>
                </a:cubicBezTo>
                <a:cubicBezTo>
                  <a:pt x="862" y="377"/>
                  <a:pt x="859" y="375"/>
                  <a:pt x="859" y="375"/>
                </a:cubicBezTo>
                <a:cubicBezTo>
                  <a:pt x="857" y="373"/>
                  <a:pt x="857" y="370"/>
                  <a:pt x="856" y="368"/>
                </a:cubicBezTo>
                <a:cubicBezTo>
                  <a:pt x="855" y="369"/>
                  <a:pt x="854" y="370"/>
                  <a:pt x="854" y="371"/>
                </a:cubicBezTo>
                <a:cubicBezTo>
                  <a:pt x="852" y="367"/>
                  <a:pt x="855" y="361"/>
                  <a:pt x="853" y="356"/>
                </a:cubicBezTo>
                <a:cubicBezTo>
                  <a:pt x="851" y="352"/>
                  <a:pt x="847" y="350"/>
                  <a:pt x="842" y="347"/>
                </a:cubicBezTo>
                <a:cubicBezTo>
                  <a:pt x="844" y="350"/>
                  <a:pt x="847" y="354"/>
                  <a:pt x="845" y="357"/>
                </a:cubicBezTo>
                <a:cubicBezTo>
                  <a:pt x="843" y="354"/>
                  <a:pt x="842" y="351"/>
                  <a:pt x="841" y="351"/>
                </a:cubicBezTo>
                <a:cubicBezTo>
                  <a:pt x="835" y="330"/>
                  <a:pt x="814" y="320"/>
                  <a:pt x="798" y="312"/>
                </a:cubicBezTo>
                <a:cubicBezTo>
                  <a:pt x="800" y="317"/>
                  <a:pt x="801" y="322"/>
                  <a:pt x="804" y="326"/>
                </a:cubicBezTo>
                <a:cubicBezTo>
                  <a:pt x="802" y="326"/>
                  <a:pt x="793" y="317"/>
                  <a:pt x="790" y="314"/>
                </a:cubicBezTo>
                <a:cubicBezTo>
                  <a:pt x="793" y="315"/>
                  <a:pt x="795" y="315"/>
                  <a:pt x="797" y="317"/>
                </a:cubicBezTo>
                <a:cubicBezTo>
                  <a:pt x="796" y="307"/>
                  <a:pt x="784" y="306"/>
                  <a:pt x="777" y="302"/>
                </a:cubicBezTo>
                <a:cubicBezTo>
                  <a:pt x="766" y="295"/>
                  <a:pt x="756" y="288"/>
                  <a:pt x="745" y="283"/>
                </a:cubicBezTo>
                <a:cubicBezTo>
                  <a:pt x="728" y="275"/>
                  <a:pt x="733" y="287"/>
                  <a:pt x="731" y="300"/>
                </a:cubicBezTo>
                <a:cubicBezTo>
                  <a:pt x="731" y="299"/>
                  <a:pt x="730" y="299"/>
                  <a:pt x="730" y="299"/>
                </a:cubicBezTo>
                <a:cubicBezTo>
                  <a:pt x="730" y="296"/>
                  <a:pt x="728" y="296"/>
                  <a:pt x="728" y="293"/>
                </a:cubicBezTo>
                <a:cubicBezTo>
                  <a:pt x="727" y="290"/>
                  <a:pt x="729" y="283"/>
                  <a:pt x="727" y="280"/>
                </a:cubicBezTo>
                <a:cubicBezTo>
                  <a:pt x="724" y="277"/>
                  <a:pt x="717" y="283"/>
                  <a:pt x="718" y="272"/>
                </a:cubicBezTo>
                <a:cubicBezTo>
                  <a:pt x="718" y="265"/>
                  <a:pt x="733" y="258"/>
                  <a:pt x="732" y="253"/>
                </a:cubicBezTo>
                <a:cubicBezTo>
                  <a:pt x="731" y="251"/>
                  <a:pt x="721" y="244"/>
                  <a:pt x="719" y="245"/>
                </a:cubicBezTo>
                <a:cubicBezTo>
                  <a:pt x="716" y="246"/>
                  <a:pt x="715" y="253"/>
                  <a:pt x="715" y="256"/>
                </a:cubicBezTo>
                <a:cubicBezTo>
                  <a:pt x="711" y="248"/>
                  <a:pt x="717" y="241"/>
                  <a:pt x="715" y="233"/>
                </a:cubicBezTo>
                <a:cubicBezTo>
                  <a:pt x="713" y="235"/>
                  <a:pt x="711" y="236"/>
                  <a:pt x="710" y="238"/>
                </a:cubicBezTo>
                <a:cubicBezTo>
                  <a:pt x="710" y="234"/>
                  <a:pt x="712" y="222"/>
                  <a:pt x="717" y="222"/>
                </a:cubicBezTo>
                <a:cubicBezTo>
                  <a:pt x="721" y="222"/>
                  <a:pt x="722" y="229"/>
                  <a:pt x="723" y="231"/>
                </a:cubicBezTo>
                <a:cubicBezTo>
                  <a:pt x="723" y="226"/>
                  <a:pt x="726" y="229"/>
                  <a:pt x="727" y="226"/>
                </a:cubicBezTo>
                <a:cubicBezTo>
                  <a:pt x="729" y="223"/>
                  <a:pt x="727" y="220"/>
                  <a:pt x="727" y="215"/>
                </a:cubicBezTo>
                <a:cubicBezTo>
                  <a:pt x="732" y="217"/>
                  <a:pt x="728" y="228"/>
                  <a:pt x="736" y="219"/>
                </a:cubicBezTo>
                <a:cubicBezTo>
                  <a:pt x="740" y="214"/>
                  <a:pt x="747" y="197"/>
                  <a:pt x="738" y="193"/>
                </a:cubicBezTo>
                <a:cubicBezTo>
                  <a:pt x="746" y="188"/>
                  <a:pt x="742" y="165"/>
                  <a:pt x="742" y="158"/>
                </a:cubicBezTo>
                <a:cubicBezTo>
                  <a:pt x="742" y="156"/>
                  <a:pt x="743" y="154"/>
                  <a:pt x="742" y="153"/>
                </a:cubicBezTo>
                <a:cubicBezTo>
                  <a:pt x="742" y="150"/>
                  <a:pt x="742" y="146"/>
                  <a:pt x="741" y="144"/>
                </a:cubicBezTo>
                <a:cubicBezTo>
                  <a:pt x="739" y="139"/>
                  <a:pt x="734" y="137"/>
                  <a:pt x="733" y="131"/>
                </a:cubicBezTo>
                <a:cubicBezTo>
                  <a:pt x="732" y="125"/>
                  <a:pt x="734" y="123"/>
                  <a:pt x="728" y="116"/>
                </a:cubicBezTo>
                <a:cubicBezTo>
                  <a:pt x="722" y="108"/>
                  <a:pt x="715" y="103"/>
                  <a:pt x="707" y="98"/>
                </a:cubicBezTo>
                <a:cubicBezTo>
                  <a:pt x="693" y="90"/>
                  <a:pt x="680" y="87"/>
                  <a:pt x="664" y="89"/>
                </a:cubicBezTo>
                <a:cubicBezTo>
                  <a:pt x="655" y="90"/>
                  <a:pt x="645" y="88"/>
                  <a:pt x="637" y="95"/>
                </a:cubicBezTo>
                <a:cubicBezTo>
                  <a:pt x="633" y="99"/>
                  <a:pt x="633" y="103"/>
                  <a:pt x="628" y="105"/>
                </a:cubicBezTo>
                <a:cubicBezTo>
                  <a:pt x="631" y="109"/>
                  <a:pt x="626" y="114"/>
                  <a:pt x="623" y="117"/>
                </a:cubicBezTo>
                <a:cubicBezTo>
                  <a:pt x="624" y="117"/>
                  <a:pt x="624" y="116"/>
                  <a:pt x="625" y="116"/>
                </a:cubicBezTo>
                <a:cubicBezTo>
                  <a:pt x="626" y="121"/>
                  <a:pt x="617" y="135"/>
                  <a:pt x="616" y="141"/>
                </a:cubicBezTo>
                <a:cubicBezTo>
                  <a:pt x="617" y="140"/>
                  <a:pt x="624" y="129"/>
                  <a:pt x="626" y="130"/>
                </a:cubicBezTo>
                <a:cubicBezTo>
                  <a:pt x="631" y="131"/>
                  <a:pt x="625" y="138"/>
                  <a:pt x="624" y="140"/>
                </a:cubicBezTo>
                <a:cubicBezTo>
                  <a:pt x="623" y="144"/>
                  <a:pt x="623" y="156"/>
                  <a:pt x="623" y="162"/>
                </a:cubicBezTo>
                <a:cubicBezTo>
                  <a:pt x="624" y="166"/>
                  <a:pt x="625" y="172"/>
                  <a:pt x="624" y="175"/>
                </a:cubicBezTo>
                <a:cubicBezTo>
                  <a:pt x="623" y="178"/>
                  <a:pt x="619" y="178"/>
                  <a:pt x="618" y="180"/>
                </a:cubicBezTo>
                <a:cubicBezTo>
                  <a:pt x="615" y="186"/>
                  <a:pt x="615" y="195"/>
                  <a:pt x="616" y="201"/>
                </a:cubicBezTo>
                <a:cubicBezTo>
                  <a:pt x="617" y="209"/>
                  <a:pt x="620" y="210"/>
                  <a:pt x="622" y="217"/>
                </a:cubicBezTo>
                <a:cubicBezTo>
                  <a:pt x="623" y="220"/>
                  <a:pt x="627" y="240"/>
                  <a:pt x="626" y="242"/>
                </a:cubicBezTo>
                <a:cubicBezTo>
                  <a:pt x="621" y="249"/>
                  <a:pt x="606" y="241"/>
                  <a:pt x="602" y="248"/>
                </a:cubicBezTo>
                <a:cubicBezTo>
                  <a:pt x="596" y="256"/>
                  <a:pt x="597" y="273"/>
                  <a:pt x="597" y="282"/>
                </a:cubicBezTo>
                <a:cubicBezTo>
                  <a:pt x="596" y="295"/>
                  <a:pt x="587" y="293"/>
                  <a:pt x="576" y="298"/>
                </a:cubicBezTo>
                <a:cubicBezTo>
                  <a:pt x="569" y="301"/>
                  <a:pt x="554" y="307"/>
                  <a:pt x="551" y="313"/>
                </a:cubicBezTo>
                <a:cubicBezTo>
                  <a:pt x="557" y="311"/>
                  <a:pt x="565" y="311"/>
                  <a:pt x="571" y="310"/>
                </a:cubicBezTo>
                <a:cubicBezTo>
                  <a:pt x="564" y="311"/>
                  <a:pt x="557" y="313"/>
                  <a:pt x="551" y="313"/>
                </a:cubicBezTo>
                <a:cubicBezTo>
                  <a:pt x="551" y="313"/>
                  <a:pt x="551" y="313"/>
                  <a:pt x="551" y="313"/>
                </a:cubicBezTo>
                <a:cubicBezTo>
                  <a:pt x="550" y="313"/>
                  <a:pt x="549" y="314"/>
                  <a:pt x="548" y="314"/>
                </a:cubicBezTo>
                <a:cubicBezTo>
                  <a:pt x="546" y="315"/>
                  <a:pt x="546" y="319"/>
                  <a:pt x="545" y="319"/>
                </a:cubicBezTo>
                <a:cubicBezTo>
                  <a:pt x="543" y="319"/>
                  <a:pt x="541" y="318"/>
                  <a:pt x="539" y="318"/>
                </a:cubicBezTo>
                <a:cubicBezTo>
                  <a:pt x="530" y="322"/>
                  <a:pt x="525" y="331"/>
                  <a:pt x="521" y="341"/>
                </a:cubicBezTo>
                <a:cubicBezTo>
                  <a:pt x="521" y="341"/>
                  <a:pt x="521" y="341"/>
                  <a:pt x="522" y="341"/>
                </a:cubicBezTo>
                <a:cubicBezTo>
                  <a:pt x="520" y="346"/>
                  <a:pt x="518" y="351"/>
                  <a:pt x="516" y="356"/>
                </a:cubicBezTo>
                <a:cubicBezTo>
                  <a:pt x="518" y="351"/>
                  <a:pt x="519" y="346"/>
                  <a:pt x="521" y="341"/>
                </a:cubicBezTo>
                <a:cubicBezTo>
                  <a:pt x="520" y="341"/>
                  <a:pt x="520" y="340"/>
                  <a:pt x="519" y="340"/>
                </a:cubicBezTo>
                <a:cubicBezTo>
                  <a:pt x="519" y="341"/>
                  <a:pt x="519" y="341"/>
                  <a:pt x="518" y="342"/>
                </a:cubicBezTo>
                <a:cubicBezTo>
                  <a:pt x="519" y="341"/>
                  <a:pt x="519" y="341"/>
                  <a:pt x="519" y="340"/>
                </a:cubicBezTo>
                <a:cubicBezTo>
                  <a:pt x="519" y="340"/>
                  <a:pt x="519" y="340"/>
                  <a:pt x="519" y="340"/>
                </a:cubicBezTo>
                <a:cubicBezTo>
                  <a:pt x="522" y="332"/>
                  <a:pt x="517" y="326"/>
                  <a:pt x="516" y="318"/>
                </a:cubicBezTo>
                <a:cubicBezTo>
                  <a:pt x="516" y="309"/>
                  <a:pt x="519" y="310"/>
                  <a:pt x="526" y="306"/>
                </a:cubicBezTo>
                <a:cubicBezTo>
                  <a:pt x="533" y="303"/>
                  <a:pt x="556" y="285"/>
                  <a:pt x="539" y="280"/>
                </a:cubicBezTo>
                <a:cubicBezTo>
                  <a:pt x="572" y="249"/>
                  <a:pt x="574" y="200"/>
                  <a:pt x="534" y="174"/>
                </a:cubicBezTo>
                <a:cubicBezTo>
                  <a:pt x="521" y="166"/>
                  <a:pt x="504" y="165"/>
                  <a:pt x="489" y="170"/>
                </a:cubicBezTo>
                <a:cubicBezTo>
                  <a:pt x="490" y="169"/>
                  <a:pt x="492" y="168"/>
                  <a:pt x="493" y="168"/>
                </a:cubicBezTo>
                <a:cubicBezTo>
                  <a:pt x="499" y="165"/>
                  <a:pt x="499" y="162"/>
                  <a:pt x="504" y="158"/>
                </a:cubicBezTo>
                <a:cubicBezTo>
                  <a:pt x="510" y="152"/>
                  <a:pt x="513" y="152"/>
                  <a:pt x="518" y="144"/>
                </a:cubicBezTo>
                <a:cubicBezTo>
                  <a:pt x="530" y="126"/>
                  <a:pt x="540" y="106"/>
                  <a:pt x="534" y="84"/>
                </a:cubicBezTo>
                <a:cubicBezTo>
                  <a:pt x="534" y="91"/>
                  <a:pt x="534" y="97"/>
                  <a:pt x="534" y="103"/>
                </a:cubicBezTo>
                <a:cubicBezTo>
                  <a:pt x="527" y="92"/>
                  <a:pt x="535" y="66"/>
                  <a:pt x="525" y="59"/>
                </a:cubicBezTo>
                <a:cubicBezTo>
                  <a:pt x="526" y="59"/>
                  <a:pt x="525" y="59"/>
                  <a:pt x="527" y="59"/>
                </a:cubicBezTo>
                <a:cubicBezTo>
                  <a:pt x="525" y="51"/>
                  <a:pt x="517" y="44"/>
                  <a:pt x="513" y="38"/>
                </a:cubicBezTo>
                <a:cubicBezTo>
                  <a:pt x="507" y="28"/>
                  <a:pt x="502" y="22"/>
                  <a:pt x="493" y="18"/>
                </a:cubicBezTo>
                <a:cubicBezTo>
                  <a:pt x="496" y="22"/>
                  <a:pt x="503" y="26"/>
                  <a:pt x="504" y="31"/>
                </a:cubicBezTo>
                <a:cubicBezTo>
                  <a:pt x="505" y="37"/>
                  <a:pt x="501" y="38"/>
                  <a:pt x="500" y="43"/>
                </a:cubicBezTo>
                <a:cubicBezTo>
                  <a:pt x="503" y="40"/>
                  <a:pt x="506" y="41"/>
                  <a:pt x="506" y="47"/>
                </a:cubicBezTo>
                <a:cubicBezTo>
                  <a:pt x="506" y="51"/>
                  <a:pt x="495" y="60"/>
                  <a:pt x="491" y="60"/>
                </a:cubicBezTo>
                <a:cubicBezTo>
                  <a:pt x="489" y="60"/>
                  <a:pt x="483" y="59"/>
                  <a:pt x="484" y="55"/>
                </a:cubicBezTo>
                <a:cubicBezTo>
                  <a:pt x="485" y="53"/>
                  <a:pt x="497" y="46"/>
                  <a:pt x="499" y="43"/>
                </a:cubicBezTo>
                <a:cubicBezTo>
                  <a:pt x="492" y="43"/>
                  <a:pt x="488" y="54"/>
                  <a:pt x="481" y="54"/>
                </a:cubicBezTo>
                <a:cubicBezTo>
                  <a:pt x="475" y="55"/>
                  <a:pt x="466" y="47"/>
                  <a:pt x="460" y="44"/>
                </a:cubicBezTo>
                <a:cubicBezTo>
                  <a:pt x="454" y="41"/>
                  <a:pt x="449" y="42"/>
                  <a:pt x="447" y="35"/>
                </a:cubicBezTo>
                <a:cubicBezTo>
                  <a:pt x="445" y="29"/>
                  <a:pt x="449" y="21"/>
                  <a:pt x="446" y="15"/>
                </a:cubicBezTo>
                <a:cubicBezTo>
                  <a:pt x="446" y="18"/>
                  <a:pt x="448" y="42"/>
                  <a:pt x="440" y="35"/>
                </a:cubicBezTo>
                <a:cubicBezTo>
                  <a:pt x="435" y="29"/>
                  <a:pt x="444" y="18"/>
                  <a:pt x="440" y="12"/>
                </a:cubicBezTo>
                <a:cubicBezTo>
                  <a:pt x="442" y="13"/>
                  <a:pt x="444" y="12"/>
                  <a:pt x="446" y="12"/>
                </a:cubicBezTo>
                <a:cubicBezTo>
                  <a:pt x="438" y="0"/>
                  <a:pt x="437" y="5"/>
                  <a:pt x="425" y="6"/>
                </a:cubicBezTo>
                <a:cubicBezTo>
                  <a:pt x="422" y="6"/>
                  <a:pt x="418" y="4"/>
                  <a:pt x="415" y="5"/>
                </a:cubicBezTo>
                <a:cubicBezTo>
                  <a:pt x="411" y="5"/>
                  <a:pt x="405" y="10"/>
                  <a:pt x="401" y="12"/>
                </a:cubicBezTo>
                <a:cubicBezTo>
                  <a:pt x="398" y="14"/>
                  <a:pt x="390" y="18"/>
                  <a:pt x="389" y="22"/>
                </a:cubicBezTo>
                <a:cubicBezTo>
                  <a:pt x="387" y="26"/>
                  <a:pt x="391" y="25"/>
                  <a:pt x="390" y="28"/>
                </a:cubicBezTo>
                <a:cubicBezTo>
                  <a:pt x="390" y="30"/>
                  <a:pt x="387" y="33"/>
                  <a:pt x="387" y="35"/>
                </a:cubicBezTo>
                <a:cubicBezTo>
                  <a:pt x="386" y="41"/>
                  <a:pt x="387" y="47"/>
                  <a:pt x="386" y="53"/>
                </a:cubicBezTo>
                <a:cubicBezTo>
                  <a:pt x="382" y="47"/>
                  <a:pt x="385" y="39"/>
                  <a:pt x="383" y="33"/>
                </a:cubicBezTo>
                <a:cubicBezTo>
                  <a:pt x="382" y="35"/>
                  <a:pt x="381" y="38"/>
                  <a:pt x="380" y="41"/>
                </a:cubicBezTo>
                <a:cubicBezTo>
                  <a:pt x="380" y="41"/>
                  <a:pt x="381" y="47"/>
                  <a:pt x="381" y="46"/>
                </a:cubicBezTo>
                <a:cubicBezTo>
                  <a:pt x="378" y="52"/>
                  <a:pt x="379" y="44"/>
                  <a:pt x="377" y="45"/>
                </a:cubicBezTo>
                <a:cubicBezTo>
                  <a:pt x="366" y="49"/>
                  <a:pt x="385" y="55"/>
                  <a:pt x="375" y="65"/>
                </a:cubicBezTo>
                <a:cubicBezTo>
                  <a:pt x="373" y="67"/>
                  <a:pt x="370" y="66"/>
                  <a:pt x="368" y="69"/>
                </a:cubicBezTo>
                <a:cubicBezTo>
                  <a:pt x="363" y="74"/>
                  <a:pt x="366" y="83"/>
                  <a:pt x="361" y="89"/>
                </a:cubicBezTo>
                <a:cubicBezTo>
                  <a:pt x="361" y="90"/>
                  <a:pt x="349" y="97"/>
                  <a:pt x="354" y="98"/>
                </a:cubicBezTo>
                <a:cubicBezTo>
                  <a:pt x="356" y="99"/>
                  <a:pt x="366" y="88"/>
                  <a:pt x="369" y="92"/>
                </a:cubicBezTo>
                <a:cubicBezTo>
                  <a:pt x="370" y="93"/>
                  <a:pt x="362" y="100"/>
                  <a:pt x="362" y="103"/>
                </a:cubicBezTo>
                <a:cubicBezTo>
                  <a:pt x="361" y="109"/>
                  <a:pt x="366" y="114"/>
                  <a:pt x="364" y="120"/>
                </a:cubicBezTo>
                <a:cubicBezTo>
                  <a:pt x="361" y="114"/>
                  <a:pt x="359" y="108"/>
                  <a:pt x="357" y="102"/>
                </a:cubicBezTo>
                <a:cubicBezTo>
                  <a:pt x="358" y="109"/>
                  <a:pt x="359" y="117"/>
                  <a:pt x="362" y="123"/>
                </a:cubicBezTo>
                <a:cubicBezTo>
                  <a:pt x="366" y="130"/>
                  <a:pt x="367" y="125"/>
                  <a:pt x="368" y="126"/>
                </a:cubicBezTo>
                <a:cubicBezTo>
                  <a:pt x="376" y="130"/>
                  <a:pt x="380" y="147"/>
                  <a:pt x="389" y="154"/>
                </a:cubicBezTo>
                <a:cubicBezTo>
                  <a:pt x="386" y="156"/>
                  <a:pt x="383" y="155"/>
                  <a:pt x="379" y="155"/>
                </a:cubicBezTo>
                <a:cubicBezTo>
                  <a:pt x="383" y="159"/>
                  <a:pt x="388" y="160"/>
                  <a:pt x="393" y="160"/>
                </a:cubicBezTo>
                <a:cubicBezTo>
                  <a:pt x="388" y="154"/>
                  <a:pt x="397" y="153"/>
                  <a:pt x="401" y="153"/>
                </a:cubicBezTo>
                <a:cubicBezTo>
                  <a:pt x="408" y="155"/>
                  <a:pt x="416" y="161"/>
                  <a:pt x="423" y="163"/>
                </a:cubicBezTo>
                <a:cubicBezTo>
                  <a:pt x="428" y="165"/>
                  <a:pt x="431" y="167"/>
                  <a:pt x="434" y="170"/>
                </a:cubicBezTo>
                <a:cubicBezTo>
                  <a:pt x="436" y="173"/>
                  <a:pt x="437" y="175"/>
                  <a:pt x="438" y="176"/>
                </a:cubicBezTo>
                <a:cubicBezTo>
                  <a:pt x="429" y="173"/>
                  <a:pt x="415" y="172"/>
                  <a:pt x="410" y="172"/>
                </a:cubicBezTo>
                <a:cubicBezTo>
                  <a:pt x="414" y="179"/>
                  <a:pt x="438" y="182"/>
                  <a:pt x="445" y="180"/>
                </a:cubicBezTo>
                <a:cubicBezTo>
                  <a:pt x="455" y="181"/>
                  <a:pt x="468" y="177"/>
                  <a:pt x="479" y="173"/>
                </a:cubicBezTo>
                <a:cubicBezTo>
                  <a:pt x="478" y="174"/>
                  <a:pt x="476" y="175"/>
                  <a:pt x="475" y="176"/>
                </a:cubicBezTo>
                <a:cubicBezTo>
                  <a:pt x="455" y="187"/>
                  <a:pt x="448" y="203"/>
                  <a:pt x="438" y="223"/>
                </a:cubicBezTo>
                <a:cubicBezTo>
                  <a:pt x="436" y="227"/>
                  <a:pt x="431" y="230"/>
                  <a:pt x="430" y="234"/>
                </a:cubicBezTo>
                <a:cubicBezTo>
                  <a:pt x="429" y="237"/>
                  <a:pt x="432" y="236"/>
                  <a:pt x="432" y="238"/>
                </a:cubicBezTo>
                <a:cubicBezTo>
                  <a:pt x="431" y="249"/>
                  <a:pt x="428" y="251"/>
                  <a:pt x="433" y="262"/>
                </a:cubicBezTo>
                <a:cubicBezTo>
                  <a:pt x="427" y="263"/>
                  <a:pt x="426" y="256"/>
                  <a:pt x="424" y="251"/>
                </a:cubicBezTo>
                <a:cubicBezTo>
                  <a:pt x="422" y="255"/>
                  <a:pt x="421" y="261"/>
                  <a:pt x="422" y="266"/>
                </a:cubicBezTo>
                <a:cubicBezTo>
                  <a:pt x="422" y="273"/>
                  <a:pt x="425" y="272"/>
                  <a:pt x="426" y="276"/>
                </a:cubicBezTo>
                <a:cubicBezTo>
                  <a:pt x="429" y="288"/>
                  <a:pt x="417" y="301"/>
                  <a:pt x="423" y="313"/>
                </a:cubicBezTo>
                <a:cubicBezTo>
                  <a:pt x="420" y="311"/>
                  <a:pt x="413" y="303"/>
                  <a:pt x="418" y="304"/>
                </a:cubicBezTo>
                <a:cubicBezTo>
                  <a:pt x="417" y="301"/>
                  <a:pt x="418" y="301"/>
                  <a:pt x="415" y="299"/>
                </a:cubicBezTo>
                <a:cubicBezTo>
                  <a:pt x="417" y="297"/>
                  <a:pt x="413" y="291"/>
                  <a:pt x="413" y="286"/>
                </a:cubicBezTo>
                <a:cubicBezTo>
                  <a:pt x="414" y="282"/>
                  <a:pt x="420" y="269"/>
                  <a:pt x="416" y="265"/>
                </a:cubicBezTo>
                <a:cubicBezTo>
                  <a:pt x="413" y="261"/>
                  <a:pt x="395" y="262"/>
                  <a:pt x="390" y="261"/>
                </a:cubicBezTo>
                <a:cubicBezTo>
                  <a:pt x="380" y="260"/>
                  <a:pt x="371" y="258"/>
                  <a:pt x="361" y="258"/>
                </a:cubicBezTo>
                <a:cubicBezTo>
                  <a:pt x="343" y="257"/>
                  <a:pt x="326" y="258"/>
                  <a:pt x="309" y="263"/>
                </a:cubicBezTo>
                <a:cubicBezTo>
                  <a:pt x="302" y="265"/>
                  <a:pt x="293" y="267"/>
                  <a:pt x="287" y="271"/>
                </a:cubicBezTo>
                <a:cubicBezTo>
                  <a:pt x="280" y="274"/>
                  <a:pt x="279" y="277"/>
                  <a:pt x="271" y="274"/>
                </a:cubicBezTo>
                <a:cubicBezTo>
                  <a:pt x="260" y="270"/>
                  <a:pt x="251" y="266"/>
                  <a:pt x="239" y="264"/>
                </a:cubicBezTo>
                <a:cubicBezTo>
                  <a:pt x="230" y="262"/>
                  <a:pt x="220" y="262"/>
                  <a:pt x="210" y="262"/>
                </a:cubicBezTo>
                <a:cubicBezTo>
                  <a:pt x="190" y="262"/>
                  <a:pt x="169" y="259"/>
                  <a:pt x="149" y="257"/>
                </a:cubicBezTo>
                <a:cubicBezTo>
                  <a:pt x="132" y="257"/>
                  <a:pt x="110" y="255"/>
                  <a:pt x="94" y="250"/>
                </a:cubicBezTo>
                <a:cubicBezTo>
                  <a:pt x="79" y="245"/>
                  <a:pt x="60" y="236"/>
                  <a:pt x="47" y="234"/>
                </a:cubicBezTo>
                <a:cubicBezTo>
                  <a:pt x="37" y="233"/>
                  <a:pt x="31" y="234"/>
                  <a:pt x="22" y="239"/>
                </a:cubicBezTo>
                <a:cubicBezTo>
                  <a:pt x="19" y="240"/>
                  <a:pt x="0" y="247"/>
                  <a:pt x="6" y="252"/>
                </a:cubicBezTo>
                <a:cubicBezTo>
                  <a:pt x="8" y="253"/>
                  <a:pt x="17" y="249"/>
                  <a:pt x="19" y="249"/>
                </a:cubicBezTo>
                <a:cubicBezTo>
                  <a:pt x="22" y="250"/>
                  <a:pt x="30" y="255"/>
                  <a:pt x="31" y="252"/>
                </a:cubicBezTo>
                <a:cubicBezTo>
                  <a:pt x="35" y="247"/>
                  <a:pt x="23" y="245"/>
                  <a:pt x="33" y="241"/>
                </a:cubicBezTo>
                <a:cubicBezTo>
                  <a:pt x="34" y="244"/>
                  <a:pt x="39" y="245"/>
                  <a:pt x="39" y="246"/>
                </a:cubicBezTo>
                <a:cubicBezTo>
                  <a:pt x="41" y="253"/>
                  <a:pt x="32" y="253"/>
                  <a:pt x="31" y="256"/>
                </a:cubicBezTo>
                <a:cubicBezTo>
                  <a:pt x="30" y="261"/>
                  <a:pt x="47" y="260"/>
                  <a:pt x="53" y="263"/>
                </a:cubicBezTo>
                <a:cubicBezTo>
                  <a:pt x="53" y="272"/>
                  <a:pt x="70" y="278"/>
                  <a:pt x="78" y="279"/>
                </a:cubicBezTo>
                <a:cubicBezTo>
                  <a:pt x="82" y="280"/>
                  <a:pt x="86" y="279"/>
                  <a:pt x="89" y="280"/>
                </a:cubicBezTo>
                <a:cubicBezTo>
                  <a:pt x="93" y="280"/>
                  <a:pt x="96" y="283"/>
                  <a:pt x="101" y="283"/>
                </a:cubicBezTo>
                <a:cubicBezTo>
                  <a:pt x="111" y="284"/>
                  <a:pt x="115" y="279"/>
                  <a:pt x="125" y="284"/>
                </a:cubicBezTo>
                <a:cubicBezTo>
                  <a:pt x="135" y="288"/>
                  <a:pt x="145" y="292"/>
                  <a:pt x="155" y="296"/>
                </a:cubicBezTo>
                <a:cubicBezTo>
                  <a:pt x="179" y="306"/>
                  <a:pt x="201" y="320"/>
                  <a:pt x="225" y="328"/>
                </a:cubicBezTo>
                <a:cubicBezTo>
                  <a:pt x="242" y="334"/>
                  <a:pt x="257" y="332"/>
                  <a:pt x="274" y="330"/>
                </a:cubicBezTo>
                <a:cubicBezTo>
                  <a:pt x="285" y="329"/>
                  <a:pt x="297" y="333"/>
                  <a:pt x="307" y="336"/>
                </a:cubicBezTo>
                <a:cubicBezTo>
                  <a:pt x="315" y="339"/>
                  <a:pt x="324" y="337"/>
                  <a:pt x="331" y="342"/>
                </a:cubicBezTo>
                <a:cubicBezTo>
                  <a:pt x="330" y="345"/>
                  <a:pt x="331" y="347"/>
                  <a:pt x="330" y="350"/>
                </a:cubicBezTo>
                <a:cubicBezTo>
                  <a:pt x="328" y="355"/>
                  <a:pt x="325" y="355"/>
                  <a:pt x="326" y="360"/>
                </a:cubicBezTo>
                <a:cubicBezTo>
                  <a:pt x="328" y="365"/>
                  <a:pt x="338" y="374"/>
                  <a:pt x="342" y="378"/>
                </a:cubicBezTo>
                <a:cubicBezTo>
                  <a:pt x="348" y="385"/>
                  <a:pt x="354" y="392"/>
                  <a:pt x="357" y="401"/>
                </a:cubicBezTo>
                <a:cubicBezTo>
                  <a:pt x="350" y="391"/>
                  <a:pt x="342" y="380"/>
                  <a:pt x="334" y="371"/>
                </a:cubicBezTo>
                <a:cubicBezTo>
                  <a:pt x="323" y="360"/>
                  <a:pt x="322" y="365"/>
                  <a:pt x="318" y="379"/>
                </a:cubicBezTo>
                <a:cubicBezTo>
                  <a:pt x="310" y="401"/>
                  <a:pt x="307" y="426"/>
                  <a:pt x="302" y="449"/>
                </a:cubicBezTo>
                <a:cubicBezTo>
                  <a:pt x="299" y="461"/>
                  <a:pt x="299" y="473"/>
                  <a:pt x="297" y="485"/>
                </a:cubicBezTo>
                <a:cubicBezTo>
                  <a:pt x="295" y="496"/>
                  <a:pt x="291" y="508"/>
                  <a:pt x="294" y="519"/>
                </a:cubicBezTo>
                <a:cubicBezTo>
                  <a:pt x="295" y="522"/>
                  <a:pt x="299" y="525"/>
                  <a:pt x="300" y="527"/>
                </a:cubicBezTo>
                <a:cubicBezTo>
                  <a:pt x="300" y="530"/>
                  <a:pt x="298" y="532"/>
                  <a:pt x="299" y="535"/>
                </a:cubicBezTo>
                <a:cubicBezTo>
                  <a:pt x="300" y="539"/>
                  <a:pt x="304" y="537"/>
                  <a:pt x="304" y="541"/>
                </a:cubicBezTo>
                <a:cubicBezTo>
                  <a:pt x="305" y="546"/>
                  <a:pt x="303" y="545"/>
                  <a:pt x="302" y="547"/>
                </a:cubicBezTo>
                <a:cubicBezTo>
                  <a:pt x="301" y="550"/>
                  <a:pt x="301" y="554"/>
                  <a:pt x="300" y="555"/>
                </a:cubicBezTo>
                <a:cubicBezTo>
                  <a:pt x="297" y="558"/>
                  <a:pt x="293" y="556"/>
                  <a:pt x="291" y="558"/>
                </a:cubicBezTo>
                <a:cubicBezTo>
                  <a:pt x="287" y="560"/>
                  <a:pt x="286" y="566"/>
                  <a:pt x="286" y="570"/>
                </a:cubicBezTo>
                <a:cubicBezTo>
                  <a:pt x="283" y="565"/>
                  <a:pt x="281" y="580"/>
                  <a:pt x="279" y="583"/>
                </a:cubicBezTo>
                <a:cubicBezTo>
                  <a:pt x="275" y="593"/>
                  <a:pt x="268" y="601"/>
                  <a:pt x="264" y="611"/>
                </a:cubicBezTo>
                <a:cubicBezTo>
                  <a:pt x="267" y="608"/>
                  <a:pt x="267" y="611"/>
                  <a:pt x="270" y="610"/>
                </a:cubicBezTo>
                <a:cubicBezTo>
                  <a:pt x="273" y="609"/>
                  <a:pt x="275" y="606"/>
                  <a:pt x="278" y="605"/>
                </a:cubicBezTo>
                <a:cubicBezTo>
                  <a:pt x="287" y="601"/>
                  <a:pt x="297" y="603"/>
                  <a:pt x="307" y="600"/>
                </a:cubicBezTo>
                <a:cubicBezTo>
                  <a:pt x="308" y="599"/>
                  <a:pt x="322" y="592"/>
                  <a:pt x="323" y="597"/>
                </a:cubicBezTo>
                <a:cubicBezTo>
                  <a:pt x="323" y="599"/>
                  <a:pt x="307" y="604"/>
                  <a:pt x="304" y="606"/>
                </a:cubicBezTo>
                <a:cubicBezTo>
                  <a:pt x="295" y="610"/>
                  <a:pt x="288" y="610"/>
                  <a:pt x="278" y="611"/>
                </a:cubicBezTo>
                <a:cubicBezTo>
                  <a:pt x="274" y="611"/>
                  <a:pt x="267" y="611"/>
                  <a:pt x="265" y="614"/>
                </a:cubicBezTo>
                <a:cubicBezTo>
                  <a:pt x="263" y="617"/>
                  <a:pt x="267" y="618"/>
                  <a:pt x="266" y="620"/>
                </a:cubicBezTo>
                <a:cubicBezTo>
                  <a:pt x="265" y="621"/>
                  <a:pt x="263" y="623"/>
                  <a:pt x="263" y="623"/>
                </a:cubicBezTo>
                <a:cubicBezTo>
                  <a:pt x="262" y="625"/>
                  <a:pt x="262" y="629"/>
                  <a:pt x="261" y="630"/>
                </a:cubicBezTo>
                <a:cubicBezTo>
                  <a:pt x="258" y="633"/>
                  <a:pt x="258" y="630"/>
                  <a:pt x="254" y="631"/>
                </a:cubicBezTo>
                <a:cubicBezTo>
                  <a:pt x="251" y="632"/>
                  <a:pt x="246" y="636"/>
                  <a:pt x="243" y="635"/>
                </a:cubicBezTo>
                <a:cubicBezTo>
                  <a:pt x="239" y="634"/>
                  <a:pt x="238" y="628"/>
                  <a:pt x="233" y="627"/>
                </a:cubicBezTo>
                <a:cubicBezTo>
                  <a:pt x="226" y="627"/>
                  <a:pt x="214" y="637"/>
                  <a:pt x="209" y="641"/>
                </a:cubicBezTo>
                <a:cubicBezTo>
                  <a:pt x="196" y="651"/>
                  <a:pt x="181" y="660"/>
                  <a:pt x="166" y="669"/>
                </a:cubicBezTo>
                <a:cubicBezTo>
                  <a:pt x="148" y="680"/>
                  <a:pt x="129" y="689"/>
                  <a:pt x="113" y="702"/>
                </a:cubicBezTo>
                <a:cubicBezTo>
                  <a:pt x="107" y="707"/>
                  <a:pt x="104" y="710"/>
                  <a:pt x="108" y="715"/>
                </a:cubicBezTo>
                <a:cubicBezTo>
                  <a:pt x="109" y="716"/>
                  <a:pt x="112" y="714"/>
                  <a:pt x="113" y="716"/>
                </a:cubicBezTo>
                <a:cubicBezTo>
                  <a:pt x="116" y="719"/>
                  <a:pt x="115" y="721"/>
                  <a:pt x="112" y="724"/>
                </a:cubicBezTo>
                <a:cubicBezTo>
                  <a:pt x="107" y="731"/>
                  <a:pt x="97" y="735"/>
                  <a:pt x="90" y="742"/>
                </a:cubicBezTo>
                <a:cubicBezTo>
                  <a:pt x="85" y="747"/>
                  <a:pt x="82" y="752"/>
                  <a:pt x="77" y="756"/>
                </a:cubicBezTo>
                <a:cubicBezTo>
                  <a:pt x="76" y="757"/>
                  <a:pt x="71" y="759"/>
                  <a:pt x="71" y="760"/>
                </a:cubicBezTo>
                <a:cubicBezTo>
                  <a:pt x="69" y="763"/>
                  <a:pt x="72" y="765"/>
                  <a:pt x="69" y="767"/>
                </a:cubicBezTo>
                <a:cubicBezTo>
                  <a:pt x="67" y="768"/>
                  <a:pt x="61" y="768"/>
                  <a:pt x="59" y="770"/>
                </a:cubicBezTo>
                <a:cubicBezTo>
                  <a:pt x="54" y="772"/>
                  <a:pt x="50" y="778"/>
                  <a:pt x="47" y="781"/>
                </a:cubicBezTo>
                <a:cubicBezTo>
                  <a:pt x="125" y="781"/>
                  <a:pt x="202" y="781"/>
                  <a:pt x="280" y="781"/>
                </a:cubicBezTo>
                <a:cubicBezTo>
                  <a:pt x="328" y="781"/>
                  <a:pt x="377" y="781"/>
                  <a:pt x="425" y="781"/>
                </a:cubicBezTo>
                <a:cubicBezTo>
                  <a:pt x="436" y="781"/>
                  <a:pt x="452" y="784"/>
                  <a:pt x="463" y="781"/>
                </a:cubicBezTo>
                <a:cubicBezTo>
                  <a:pt x="471" y="779"/>
                  <a:pt x="470" y="768"/>
                  <a:pt x="473" y="759"/>
                </a:cubicBezTo>
                <a:cubicBezTo>
                  <a:pt x="478" y="741"/>
                  <a:pt x="480" y="723"/>
                  <a:pt x="485" y="705"/>
                </a:cubicBezTo>
                <a:cubicBezTo>
                  <a:pt x="490" y="688"/>
                  <a:pt x="493" y="674"/>
                  <a:pt x="479" y="661"/>
                </a:cubicBezTo>
                <a:cubicBezTo>
                  <a:pt x="485" y="660"/>
                  <a:pt x="502" y="669"/>
                  <a:pt x="508" y="665"/>
                </a:cubicBezTo>
                <a:cubicBezTo>
                  <a:pt x="513" y="660"/>
                  <a:pt x="511" y="643"/>
                  <a:pt x="509" y="638"/>
                </a:cubicBezTo>
                <a:cubicBezTo>
                  <a:pt x="507" y="630"/>
                  <a:pt x="506" y="621"/>
                  <a:pt x="502" y="613"/>
                </a:cubicBezTo>
                <a:cubicBezTo>
                  <a:pt x="500" y="606"/>
                  <a:pt x="488" y="598"/>
                  <a:pt x="488" y="591"/>
                </a:cubicBezTo>
                <a:cubicBezTo>
                  <a:pt x="493" y="594"/>
                  <a:pt x="499" y="597"/>
                  <a:pt x="501" y="602"/>
                </a:cubicBezTo>
                <a:cubicBezTo>
                  <a:pt x="504" y="596"/>
                  <a:pt x="507" y="588"/>
                  <a:pt x="505" y="581"/>
                </a:cubicBezTo>
                <a:cubicBezTo>
                  <a:pt x="504" y="576"/>
                  <a:pt x="495" y="570"/>
                  <a:pt x="495" y="566"/>
                </a:cubicBezTo>
                <a:cubicBezTo>
                  <a:pt x="495" y="559"/>
                  <a:pt x="500" y="564"/>
                  <a:pt x="502" y="561"/>
                </a:cubicBezTo>
                <a:cubicBezTo>
                  <a:pt x="504" y="558"/>
                  <a:pt x="501" y="550"/>
                  <a:pt x="500" y="546"/>
                </a:cubicBezTo>
                <a:cubicBezTo>
                  <a:pt x="498" y="539"/>
                  <a:pt x="493" y="535"/>
                  <a:pt x="490" y="529"/>
                </a:cubicBezTo>
                <a:cubicBezTo>
                  <a:pt x="486" y="522"/>
                  <a:pt x="488" y="519"/>
                  <a:pt x="489" y="513"/>
                </a:cubicBezTo>
                <a:cubicBezTo>
                  <a:pt x="490" y="506"/>
                  <a:pt x="490" y="499"/>
                  <a:pt x="491" y="492"/>
                </a:cubicBezTo>
                <a:cubicBezTo>
                  <a:pt x="491" y="487"/>
                  <a:pt x="491" y="485"/>
                  <a:pt x="490" y="483"/>
                </a:cubicBezTo>
                <a:cubicBezTo>
                  <a:pt x="489" y="482"/>
                  <a:pt x="488" y="480"/>
                  <a:pt x="486" y="478"/>
                </a:cubicBezTo>
                <a:cubicBezTo>
                  <a:pt x="488" y="480"/>
                  <a:pt x="489" y="482"/>
                  <a:pt x="490" y="483"/>
                </a:cubicBezTo>
                <a:cubicBezTo>
                  <a:pt x="491" y="484"/>
                  <a:pt x="492" y="483"/>
                  <a:pt x="494" y="482"/>
                </a:cubicBezTo>
                <a:cubicBezTo>
                  <a:pt x="496" y="480"/>
                  <a:pt x="497" y="473"/>
                  <a:pt x="496" y="470"/>
                </a:cubicBezTo>
                <a:cubicBezTo>
                  <a:pt x="492" y="463"/>
                  <a:pt x="483" y="467"/>
                  <a:pt x="486" y="475"/>
                </a:cubicBezTo>
                <a:cubicBezTo>
                  <a:pt x="482" y="473"/>
                  <a:pt x="481" y="469"/>
                  <a:pt x="484" y="466"/>
                </a:cubicBezTo>
                <a:cubicBezTo>
                  <a:pt x="489" y="460"/>
                  <a:pt x="492" y="466"/>
                  <a:pt x="496" y="467"/>
                </a:cubicBezTo>
                <a:cubicBezTo>
                  <a:pt x="500" y="467"/>
                  <a:pt x="502" y="464"/>
                  <a:pt x="506" y="466"/>
                </a:cubicBezTo>
                <a:cubicBezTo>
                  <a:pt x="513" y="471"/>
                  <a:pt x="507" y="477"/>
                  <a:pt x="509" y="482"/>
                </a:cubicBezTo>
                <a:cubicBezTo>
                  <a:pt x="511" y="487"/>
                  <a:pt x="523" y="477"/>
                  <a:pt x="523" y="492"/>
                </a:cubicBezTo>
                <a:cubicBezTo>
                  <a:pt x="523" y="496"/>
                  <a:pt x="520" y="499"/>
                  <a:pt x="522" y="503"/>
                </a:cubicBezTo>
                <a:cubicBezTo>
                  <a:pt x="524" y="507"/>
                  <a:pt x="525" y="509"/>
                  <a:pt x="528" y="506"/>
                </a:cubicBezTo>
                <a:cubicBezTo>
                  <a:pt x="527" y="510"/>
                  <a:pt x="524" y="523"/>
                  <a:pt x="519" y="525"/>
                </a:cubicBezTo>
                <a:cubicBezTo>
                  <a:pt x="513" y="526"/>
                  <a:pt x="517" y="509"/>
                  <a:pt x="519" y="505"/>
                </a:cubicBezTo>
                <a:cubicBezTo>
                  <a:pt x="520" y="500"/>
                  <a:pt x="526" y="486"/>
                  <a:pt x="518" y="484"/>
                </a:cubicBezTo>
                <a:cubicBezTo>
                  <a:pt x="513" y="483"/>
                  <a:pt x="514" y="487"/>
                  <a:pt x="513" y="489"/>
                </a:cubicBezTo>
                <a:cubicBezTo>
                  <a:pt x="513" y="489"/>
                  <a:pt x="511" y="495"/>
                  <a:pt x="510" y="497"/>
                </a:cubicBezTo>
                <a:cubicBezTo>
                  <a:pt x="507" y="505"/>
                  <a:pt x="504" y="509"/>
                  <a:pt x="504" y="517"/>
                </a:cubicBezTo>
                <a:cubicBezTo>
                  <a:pt x="504" y="522"/>
                  <a:pt x="504" y="528"/>
                  <a:pt x="503" y="534"/>
                </a:cubicBezTo>
                <a:cubicBezTo>
                  <a:pt x="502" y="541"/>
                  <a:pt x="501" y="540"/>
                  <a:pt x="505" y="545"/>
                </a:cubicBezTo>
                <a:cubicBezTo>
                  <a:pt x="509" y="548"/>
                  <a:pt x="514" y="547"/>
                  <a:pt x="511" y="554"/>
                </a:cubicBezTo>
                <a:cubicBezTo>
                  <a:pt x="500" y="536"/>
                  <a:pt x="506" y="566"/>
                  <a:pt x="511" y="567"/>
                </a:cubicBezTo>
                <a:cubicBezTo>
                  <a:pt x="513" y="565"/>
                  <a:pt x="515" y="563"/>
                  <a:pt x="516" y="562"/>
                </a:cubicBezTo>
                <a:cubicBezTo>
                  <a:pt x="522" y="566"/>
                  <a:pt x="512" y="565"/>
                  <a:pt x="517" y="572"/>
                </a:cubicBezTo>
                <a:cubicBezTo>
                  <a:pt x="523" y="580"/>
                  <a:pt x="539" y="587"/>
                  <a:pt x="548" y="587"/>
                </a:cubicBezTo>
                <a:cubicBezTo>
                  <a:pt x="552" y="587"/>
                  <a:pt x="554" y="584"/>
                  <a:pt x="556" y="587"/>
                </a:cubicBezTo>
                <a:cubicBezTo>
                  <a:pt x="560" y="593"/>
                  <a:pt x="550" y="597"/>
                  <a:pt x="547" y="599"/>
                </a:cubicBezTo>
                <a:cubicBezTo>
                  <a:pt x="536" y="606"/>
                  <a:pt x="534" y="615"/>
                  <a:pt x="530" y="627"/>
                </a:cubicBezTo>
                <a:cubicBezTo>
                  <a:pt x="527" y="635"/>
                  <a:pt x="526" y="642"/>
                  <a:pt x="522" y="650"/>
                </a:cubicBezTo>
                <a:cubicBezTo>
                  <a:pt x="519" y="659"/>
                  <a:pt x="515" y="669"/>
                  <a:pt x="513" y="678"/>
                </a:cubicBezTo>
                <a:cubicBezTo>
                  <a:pt x="512" y="682"/>
                  <a:pt x="507" y="694"/>
                  <a:pt x="508" y="697"/>
                </a:cubicBezTo>
                <a:cubicBezTo>
                  <a:pt x="509" y="702"/>
                  <a:pt x="511" y="701"/>
                  <a:pt x="517" y="702"/>
                </a:cubicBezTo>
                <a:cubicBezTo>
                  <a:pt x="523" y="702"/>
                  <a:pt x="525" y="700"/>
                  <a:pt x="527" y="705"/>
                </a:cubicBezTo>
                <a:cubicBezTo>
                  <a:pt x="529" y="709"/>
                  <a:pt x="526" y="720"/>
                  <a:pt x="526" y="724"/>
                </a:cubicBezTo>
                <a:cubicBezTo>
                  <a:pt x="526" y="736"/>
                  <a:pt x="526" y="748"/>
                  <a:pt x="525" y="760"/>
                </a:cubicBezTo>
                <a:cubicBezTo>
                  <a:pt x="525" y="764"/>
                  <a:pt x="525" y="777"/>
                  <a:pt x="527" y="779"/>
                </a:cubicBezTo>
                <a:cubicBezTo>
                  <a:pt x="529" y="782"/>
                  <a:pt x="527" y="780"/>
                  <a:pt x="531" y="781"/>
                </a:cubicBezTo>
                <a:cubicBezTo>
                  <a:pt x="540" y="784"/>
                  <a:pt x="556" y="781"/>
                  <a:pt x="566" y="781"/>
                </a:cubicBezTo>
                <a:cubicBezTo>
                  <a:pt x="585" y="781"/>
                  <a:pt x="604" y="781"/>
                  <a:pt x="624" y="781"/>
                </a:cubicBezTo>
                <a:cubicBezTo>
                  <a:pt x="662" y="781"/>
                  <a:pt x="700" y="781"/>
                  <a:pt x="738" y="781"/>
                </a:cubicBezTo>
                <a:cubicBezTo>
                  <a:pt x="742" y="781"/>
                  <a:pt x="760" y="784"/>
                  <a:pt x="763" y="781"/>
                </a:cubicBezTo>
                <a:cubicBezTo>
                  <a:pt x="767" y="777"/>
                  <a:pt x="761" y="756"/>
                  <a:pt x="760" y="751"/>
                </a:cubicBezTo>
                <a:cubicBezTo>
                  <a:pt x="759" y="743"/>
                  <a:pt x="759" y="734"/>
                  <a:pt x="759" y="726"/>
                </a:cubicBezTo>
                <a:cubicBezTo>
                  <a:pt x="758" y="721"/>
                  <a:pt x="755" y="710"/>
                  <a:pt x="757" y="704"/>
                </a:cubicBezTo>
                <a:cubicBezTo>
                  <a:pt x="759" y="699"/>
                  <a:pt x="762" y="701"/>
                  <a:pt x="763" y="698"/>
                </a:cubicBezTo>
                <a:cubicBezTo>
                  <a:pt x="765" y="695"/>
                  <a:pt x="760" y="684"/>
                  <a:pt x="759" y="681"/>
                </a:cubicBezTo>
                <a:cubicBezTo>
                  <a:pt x="754" y="660"/>
                  <a:pt x="746" y="643"/>
                  <a:pt x="742" y="623"/>
                </a:cubicBezTo>
                <a:cubicBezTo>
                  <a:pt x="744" y="628"/>
                  <a:pt x="746" y="633"/>
                  <a:pt x="748" y="637"/>
                </a:cubicBezTo>
                <a:cubicBezTo>
                  <a:pt x="749" y="635"/>
                  <a:pt x="749" y="631"/>
                  <a:pt x="748" y="629"/>
                </a:cubicBezTo>
                <a:cubicBezTo>
                  <a:pt x="747" y="626"/>
                  <a:pt x="742" y="623"/>
                  <a:pt x="742" y="621"/>
                </a:cubicBezTo>
                <a:cubicBezTo>
                  <a:pt x="740" y="615"/>
                  <a:pt x="745" y="616"/>
                  <a:pt x="748" y="618"/>
                </a:cubicBezTo>
                <a:cubicBezTo>
                  <a:pt x="742" y="593"/>
                  <a:pt x="731" y="568"/>
                  <a:pt x="720" y="545"/>
                </a:cubicBezTo>
                <a:cubicBezTo>
                  <a:pt x="712" y="526"/>
                  <a:pt x="697" y="511"/>
                  <a:pt x="698" y="492"/>
                </a:cubicBezTo>
                <a:cubicBezTo>
                  <a:pt x="709" y="511"/>
                  <a:pt x="716" y="531"/>
                  <a:pt x="726" y="551"/>
                </a:cubicBezTo>
                <a:cubicBezTo>
                  <a:pt x="728" y="556"/>
                  <a:pt x="729" y="562"/>
                  <a:pt x="733" y="559"/>
                </a:cubicBezTo>
                <a:cubicBezTo>
                  <a:pt x="743" y="552"/>
                  <a:pt x="733" y="534"/>
                  <a:pt x="740" y="526"/>
                </a:cubicBezTo>
                <a:cubicBezTo>
                  <a:pt x="740" y="529"/>
                  <a:pt x="740" y="533"/>
                  <a:pt x="741" y="536"/>
                </a:cubicBezTo>
                <a:cubicBezTo>
                  <a:pt x="741" y="535"/>
                  <a:pt x="741" y="534"/>
                  <a:pt x="742" y="533"/>
                </a:cubicBezTo>
                <a:cubicBezTo>
                  <a:pt x="752" y="550"/>
                  <a:pt x="725" y="572"/>
                  <a:pt x="741" y="587"/>
                </a:cubicBezTo>
                <a:cubicBezTo>
                  <a:pt x="746" y="567"/>
                  <a:pt x="750" y="547"/>
                  <a:pt x="752" y="526"/>
                </a:cubicBezTo>
                <a:cubicBezTo>
                  <a:pt x="753" y="515"/>
                  <a:pt x="754" y="504"/>
                  <a:pt x="753" y="493"/>
                </a:cubicBezTo>
                <a:cubicBezTo>
                  <a:pt x="752" y="484"/>
                  <a:pt x="756" y="478"/>
                  <a:pt x="753" y="470"/>
                </a:cubicBezTo>
                <a:cubicBezTo>
                  <a:pt x="755" y="471"/>
                  <a:pt x="758" y="474"/>
                  <a:pt x="759" y="477"/>
                </a:cubicBezTo>
                <a:cubicBezTo>
                  <a:pt x="759" y="479"/>
                  <a:pt x="756" y="480"/>
                  <a:pt x="756" y="482"/>
                </a:cubicBezTo>
                <a:cubicBezTo>
                  <a:pt x="758" y="487"/>
                  <a:pt x="759" y="487"/>
                  <a:pt x="760" y="482"/>
                </a:cubicBezTo>
                <a:cubicBezTo>
                  <a:pt x="761" y="481"/>
                  <a:pt x="759" y="477"/>
                  <a:pt x="759" y="475"/>
                </a:cubicBezTo>
                <a:cubicBezTo>
                  <a:pt x="760" y="472"/>
                  <a:pt x="762" y="470"/>
                  <a:pt x="762" y="467"/>
                </a:cubicBezTo>
                <a:cubicBezTo>
                  <a:pt x="764" y="458"/>
                  <a:pt x="761" y="448"/>
                  <a:pt x="762" y="439"/>
                </a:cubicBezTo>
                <a:cubicBezTo>
                  <a:pt x="769" y="442"/>
                  <a:pt x="765" y="458"/>
                  <a:pt x="765" y="464"/>
                </a:cubicBezTo>
                <a:cubicBezTo>
                  <a:pt x="764" y="470"/>
                  <a:pt x="763" y="475"/>
                  <a:pt x="763" y="480"/>
                </a:cubicBezTo>
                <a:cubicBezTo>
                  <a:pt x="763" y="486"/>
                  <a:pt x="760" y="491"/>
                  <a:pt x="760" y="496"/>
                </a:cubicBezTo>
                <a:cubicBezTo>
                  <a:pt x="774" y="487"/>
                  <a:pt x="778" y="456"/>
                  <a:pt x="778" y="440"/>
                </a:cubicBezTo>
                <a:cubicBezTo>
                  <a:pt x="777" y="441"/>
                  <a:pt x="776" y="442"/>
                  <a:pt x="775" y="444"/>
                </a:cubicBezTo>
                <a:cubicBezTo>
                  <a:pt x="776" y="438"/>
                  <a:pt x="777" y="431"/>
                  <a:pt x="780" y="426"/>
                </a:cubicBezTo>
                <a:cubicBezTo>
                  <a:pt x="780" y="431"/>
                  <a:pt x="776" y="442"/>
                  <a:pt x="778" y="446"/>
                </a:cubicBezTo>
                <a:cubicBezTo>
                  <a:pt x="780" y="452"/>
                  <a:pt x="782" y="445"/>
                  <a:pt x="783" y="443"/>
                </a:cubicBezTo>
                <a:cubicBezTo>
                  <a:pt x="788" y="435"/>
                  <a:pt x="795" y="413"/>
                  <a:pt x="806" y="416"/>
                </a:cubicBezTo>
                <a:cubicBezTo>
                  <a:pt x="807" y="416"/>
                  <a:pt x="808" y="416"/>
                  <a:pt x="808" y="416"/>
                </a:cubicBezTo>
                <a:cubicBezTo>
                  <a:pt x="808" y="416"/>
                  <a:pt x="809" y="417"/>
                  <a:pt x="810" y="418"/>
                </a:cubicBezTo>
                <a:cubicBezTo>
                  <a:pt x="811" y="419"/>
                  <a:pt x="812" y="423"/>
                  <a:pt x="814" y="424"/>
                </a:cubicBezTo>
                <a:cubicBezTo>
                  <a:pt x="818" y="429"/>
                  <a:pt x="823" y="429"/>
                  <a:pt x="828" y="433"/>
                </a:cubicBezTo>
                <a:cubicBezTo>
                  <a:pt x="834" y="438"/>
                  <a:pt x="837" y="445"/>
                  <a:pt x="842" y="451"/>
                </a:cubicBezTo>
                <a:cubicBezTo>
                  <a:pt x="847" y="456"/>
                  <a:pt x="854" y="459"/>
                  <a:pt x="860" y="463"/>
                </a:cubicBezTo>
                <a:cubicBezTo>
                  <a:pt x="857" y="457"/>
                  <a:pt x="854" y="448"/>
                  <a:pt x="862" y="454"/>
                </a:cubicBezTo>
                <a:cubicBezTo>
                  <a:pt x="867" y="458"/>
                  <a:pt x="867" y="465"/>
                  <a:pt x="871" y="470"/>
                </a:cubicBezTo>
                <a:cubicBezTo>
                  <a:pt x="876" y="475"/>
                  <a:pt x="883" y="480"/>
                  <a:pt x="889" y="485"/>
                </a:cubicBezTo>
                <a:cubicBezTo>
                  <a:pt x="896" y="490"/>
                  <a:pt x="900" y="497"/>
                  <a:pt x="907" y="503"/>
                </a:cubicBezTo>
                <a:cubicBezTo>
                  <a:pt x="906" y="499"/>
                  <a:pt x="906" y="495"/>
                  <a:pt x="910" y="494"/>
                </a:cubicBezTo>
                <a:cubicBezTo>
                  <a:pt x="912" y="508"/>
                  <a:pt x="914" y="507"/>
                  <a:pt x="927" y="511"/>
                </a:cubicBezTo>
                <a:cubicBezTo>
                  <a:pt x="925" y="516"/>
                  <a:pt x="921" y="514"/>
                  <a:pt x="916" y="514"/>
                </a:cubicBezTo>
                <a:cubicBezTo>
                  <a:pt x="943" y="535"/>
                  <a:pt x="972" y="550"/>
                  <a:pt x="1003" y="560"/>
                </a:cubicBezTo>
                <a:cubicBezTo>
                  <a:pt x="1010" y="563"/>
                  <a:pt x="1015" y="565"/>
                  <a:pt x="1021" y="568"/>
                </a:cubicBezTo>
                <a:cubicBezTo>
                  <a:pt x="1027" y="571"/>
                  <a:pt x="1039" y="572"/>
                  <a:pt x="1042" y="577"/>
                </a:cubicBezTo>
                <a:cubicBezTo>
                  <a:pt x="1044" y="580"/>
                  <a:pt x="1044" y="584"/>
                  <a:pt x="1044" y="588"/>
                </a:cubicBezTo>
                <a:cubicBezTo>
                  <a:pt x="1043" y="591"/>
                  <a:pt x="1040" y="600"/>
                  <a:pt x="1042" y="603"/>
                </a:cubicBezTo>
                <a:cubicBezTo>
                  <a:pt x="1045" y="609"/>
                  <a:pt x="1051" y="605"/>
                  <a:pt x="1055" y="605"/>
                </a:cubicBezTo>
                <a:cubicBezTo>
                  <a:pt x="1057" y="605"/>
                  <a:pt x="1057" y="603"/>
                  <a:pt x="1059" y="604"/>
                </a:cubicBezTo>
                <a:cubicBezTo>
                  <a:pt x="1060" y="604"/>
                  <a:pt x="1064" y="611"/>
                  <a:pt x="1065" y="611"/>
                </a:cubicBezTo>
                <a:cubicBezTo>
                  <a:pt x="1069" y="617"/>
                  <a:pt x="1074" y="621"/>
                  <a:pt x="1078" y="627"/>
                </a:cubicBezTo>
                <a:cubicBezTo>
                  <a:pt x="1081" y="632"/>
                  <a:pt x="1081" y="633"/>
                  <a:pt x="1078" y="639"/>
                </a:cubicBezTo>
                <a:cubicBezTo>
                  <a:pt x="1077" y="643"/>
                  <a:pt x="1064" y="667"/>
                  <a:pt x="1076" y="667"/>
                </a:cubicBezTo>
                <a:cubicBezTo>
                  <a:pt x="1084" y="667"/>
                  <a:pt x="1083" y="643"/>
                  <a:pt x="1090" y="645"/>
                </a:cubicBezTo>
                <a:cubicBezTo>
                  <a:pt x="1096" y="647"/>
                  <a:pt x="1083" y="682"/>
                  <a:pt x="1100" y="676"/>
                </a:cubicBezTo>
                <a:cubicBezTo>
                  <a:pt x="1106" y="674"/>
                  <a:pt x="1104" y="640"/>
                  <a:pt x="1103" y="634"/>
                </a:cubicBezTo>
                <a:close/>
                <a:moveTo>
                  <a:pt x="522" y="55"/>
                </a:moveTo>
                <a:cubicBezTo>
                  <a:pt x="524" y="55"/>
                  <a:pt x="524" y="56"/>
                  <a:pt x="525" y="58"/>
                </a:cubicBezTo>
                <a:cubicBezTo>
                  <a:pt x="523" y="57"/>
                  <a:pt x="522" y="57"/>
                  <a:pt x="522" y="55"/>
                </a:cubicBezTo>
                <a:cubicBezTo>
                  <a:pt x="521" y="54"/>
                  <a:pt x="520" y="54"/>
                  <a:pt x="520" y="53"/>
                </a:cubicBezTo>
                <a:cubicBezTo>
                  <a:pt x="522" y="52"/>
                  <a:pt x="521" y="54"/>
                  <a:pt x="522" y="55"/>
                </a:cubicBezTo>
                <a:close/>
                <a:moveTo>
                  <a:pt x="519" y="52"/>
                </a:moveTo>
                <a:cubicBezTo>
                  <a:pt x="517" y="51"/>
                  <a:pt x="516" y="51"/>
                  <a:pt x="515" y="48"/>
                </a:cubicBezTo>
                <a:cubicBezTo>
                  <a:pt x="518" y="49"/>
                  <a:pt x="518" y="50"/>
                  <a:pt x="519" y="52"/>
                </a:cubicBezTo>
                <a:close/>
                <a:moveTo>
                  <a:pt x="523" y="79"/>
                </a:moveTo>
                <a:cubicBezTo>
                  <a:pt x="518" y="79"/>
                  <a:pt x="514" y="60"/>
                  <a:pt x="514" y="56"/>
                </a:cubicBezTo>
                <a:cubicBezTo>
                  <a:pt x="518" y="58"/>
                  <a:pt x="528" y="78"/>
                  <a:pt x="523" y="79"/>
                </a:cubicBezTo>
                <a:close/>
                <a:moveTo>
                  <a:pt x="513" y="47"/>
                </a:moveTo>
                <a:cubicBezTo>
                  <a:pt x="514" y="47"/>
                  <a:pt x="514" y="48"/>
                  <a:pt x="513" y="47"/>
                </a:cubicBezTo>
                <a:close/>
                <a:moveTo>
                  <a:pt x="395" y="21"/>
                </a:moveTo>
                <a:cubicBezTo>
                  <a:pt x="400" y="18"/>
                  <a:pt x="421" y="5"/>
                  <a:pt x="409" y="16"/>
                </a:cubicBezTo>
                <a:cubicBezTo>
                  <a:pt x="406" y="18"/>
                  <a:pt x="399" y="24"/>
                  <a:pt x="396" y="25"/>
                </a:cubicBezTo>
                <a:cubicBezTo>
                  <a:pt x="392" y="25"/>
                  <a:pt x="393" y="23"/>
                  <a:pt x="395" y="21"/>
                </a:cubicBezTo>
                <a:close/>
                <a:moveTo>
                  <a:pt x="410" y="105"/>
                </a:moveTo>
                <a:cubicBezTo>
                  <a:pt x="407" y="107"/>
                  <a:pt x="397" y="116"/>
                  <a:pt x="394" y="117"/>
                </a:cubicBezTo>
                <a:cubicBezTo>
                  <a:pt x="386" y="118"/>
                  <a:pt x="371" y="97"/>
                  <a:pt x="371" y="89"/>
                </a:cubicBezTo>
                <a:cubicBezTo>
                  <a:pt x="373" y="80"/>
                  <a:pt x="378" y="70"/>
                  <a:pt x="383" y="62"/>
                </a:cubicBezTo>
                <a:cubicBezTo>
                  <a:pt x="387" y="54"/>
                  <a:pt x="388" y="56"/>
                  <a:pt x="397" y="58"/>
                </a:cubicBezTo>
                <a:cubicBezTo>
                  <a:pt x="403" y="59"/>
                  <a:pt x="414" y="59"/>
                  <a:pt x="417" y="64"/>
                </a:cubicBezTo>
                <a:cubicBezTo>
                  <a:pt x="420" y="69"/>
                  <a:pt x="419" y="84"/>
                  <a:pt x="419" y="90"/>
                </a:cubicBezTo>
                <a:cubicBezTo>
                  <a:pt x="420" y="100"/>
                  <a:pt x="418" y="100"/>
                  <a:pt x="410" y="105"/>
                </a:cubicBezTo>
                <a:close/>
                <a:moveTo>
                  <a:pt x="462" y="150"/>
                </a:moveTo>
                <a:cubicBezTo>
                  <a:pt x="458" y="147"/>
                  <a:pt x="460" y="136"/>
                  <a:pt x="458" y="131"/>
                </a:cubicBezTo>
                <a:cubicBezTo>
                  <a:pt x="457" y="126"/>
                  <a:pt x="451" y="119"/>
                  <a:pt x="457" y="115"/>
                </a:cubicBezTo>
                <a:cubicBezTo>
                  <a:pt x="465" y="111"/>
                  <a:pt x="471" y="105"/>
                  <a:pt x="479" y="100"/>
                </a:cubicBezTo>
                <a:cubicBezTo>
                  <a:pt x="488" y="94"/>
                  <a:pt x="490" y="98"/>
                  <a:pt x="498" y="105"/>
                </a:cubicBezTo>
                <a:cubicBezTo>
                  <a:pt x="504" y="109"/>
                  <a:pt x="509" y="113"/>
                  <a:pt x="509" y="120"/>
                </a:cubicBezTo>
                <a:cubicBezTo>
                  <a:pt x="508" y="126"/>
                  <a:pt x="502" y="135"/>
                  <a:pt x="498" y="141"/>
                </a:cubicBezTo>
                <a:cubicBezTo>
                  <a:pt x="494" y="149"/>
                  <a:pt x="492" y="150"/>
                  <a:pt x="483" y="151"/>
                </a:cubicBezTo>
                <a:cubicBezTo>
                  <a:pt x="478" y="151"/>
                  <a:pt x="466" y="154"/>
                  <a:pt x="462" y="150"/>
                </a:cubicBezTo>
                <a:close/>
                <a:moveTo>
                  <a:pt x="272" y="309"/>
                </a:moveTo>
                <a:cubicBezTo>
                  <a:pt x="274" y="310"/>
                  <a:pt x="273" y="309"/>
                  <a:pt x="275" y="310"/>
                </a:cubicBezTo>
                <a:cubicBezTo>
                  <a:pt x="272" y="311"/>
                  <a:pt x="273" y="310"/>
                  <a:pt x="272" y="309"/>
                </a:cubicBezTo>
                <a:close/>
                <a:moveTo>
                  <a:pt x="276" y="309"/>
                </a:moveTo>
                <a:cubicBezTo>
                  <a:pt x="276" y="309"/>
                  <a:pt x="279" y="309"/>
                  <a:pt x="276" y="309"/>
                </a:cubicBezTo>
                <a:close/>
                <a:moveTo>
                  <a:pt x="292" y="317"/>
                </a:moveTo>
                <a:cubicBezTo>
                  <a:pt x="291" y="316"/>
                  <a:pt x="290" y="314"/>
                  <a:pt x="290" y="312"/>
                </a:cubicBezTo>
                <a:cubicBezTo>
                  <a:pt x="289" y="311"/>
                  <a:pt x="289" y="311"/>
                  <a:pt x="289" y="309"/>
                </a:cubicBezTo>
                <a:cubicBezTo>
                  <a:pt x="289" y="310"/>
                  <a:pt x="290" y="310"/>
                  <a:pt x="290" y="312"/>
                </a:cubicBezTo>
                <a:cubicBezTo>
                  <a:pt x="293" y="313"/>
                  <a:pt x="295" y="315"/>
                  <a:pt x="292" y="317"/>
                </a:cubicBezTo>
                <a:close/>
                <a:moveTo>
                  <a:pt x="298" y="298"/>
                </a:moveTo>
                <a:cubicBezTo>
                  <a:pt x="297" y="295"/>
                  <a:pt x="294" y="290"/>
                  <a:pt x="293" y="288"/>
                </a:cubicBezTo>
                <a:cubicBezTo>
                  <a:pt x="301" y="293"/>
                  <a:pt x="301" y="298"/>
                  <a:pt x="300" y="308"/>
                </a:cubicBezTo>
                <a:cubicBezTo>
                  <a:pt x="300" y="309"/>
                  <a:pt x="301" y="310"/>
                  <a:pt x="301" y="311"/>
                </a:cubicBezTo>
                <a:cubicBezTo>
                  <a:pt x="298" y="307"/>
                  <a:pt x="299" y="303"/>
                  <a:pt x="298" y="298"/>
                </a:cubicBezTo>
                <a:close/>
                <a:moveTo>
                  <a:pt x="310" y="301"/>
                </a:moveTo>
                <a:cubicBezTo>
                  <a:pt x="311" y="304"/>
                  <a:pt x="311" y="308"/>
                  <a:pt x="311" y="311"/>
                </a:cubicBezTo>
                <a:cubicBezTo>
                  <a:pt x="308" y="309"/>
                  <a:pt x="309" y="305"/>
                  <a:pt x="310" y="301"/>
                </a:cubicBezTo>
                <a:close/>
                <a:moveTo>
                  <a:pt x="320" y="337"/>
                </a:moveTo>
                <a:cubicBezTo>
                  <a:pt x="323" y="335"/>
                  <a:pt x="322" y="337"/>
                  <a:pt x="322" y="338"/>
                </a:cubicBezTo>
                <a:cubicBezTo>
                  <a:pt x="322" y="337"/>
                  <a:pt x="321" y="337"/>
                  <a:pt x="320" y="337"/>
                </a:cubicBezTo>
                <a:close/>
                <a:moveTo>
                  <a:pt x="315" y="317"/>
                </a:moveTo>
                <a:cubicBezTo>
                  <a:pt x="316" y="314"/>
                  <a:pt x="317" y="312"/>
                  <a:pt x="316" y="309"/>
                </a:cubicBezTo>
                <a:cubicBezTo>
                  <a:pt x="319" y="313"/>
                  <a:pt x="323" y="315"/>
                  <a:pt x="325" y="317"/>
                </a:cubicBezTo>
                <a:cubicBezTo>
                  <a:pt x="325" y="317"/>
                  <a:pt x="326" y="316"/>
                  <a:pt x="326" y="315"/>
                </a:cubicBezTo>
                <a:cubicBezTo>
                  <a:pt x="324" y="323"/>
                  <a:pt x="321" y="320"/>
                  <a:pt x="315" y="317"/>
                </a:cubicBezTo>
                <a:close/>
                <a:moveTo>
                  <a:pt x="325" y="315"/>
                </a:moveTo>
                <a:cubicBezTo>
                  <a:pt x="328" y="307"/>
                  <a:pt x="319" y="293"/>
                  <a:pt x="328" y="288"/>
                </a:cubicBezTo>
                <a:cubicBezTo>
                  <a:pt x="329" y="287"/>
                  <a:pt x="330" y="287"/>
                  <a:pt x="331" y="286"/>
                </a:cubicBezTo>
                <a:cubicBezTo>
                  <a:pt x="328" y="290"/>
                  <a:pt x="324" y="295"/>
                  <a:pt x="327" y="299"/>
                </a:cubicBezTo>
                <a:cubicBezTo>
                  <a:pt x="329" y="296"/>
                  <a:pt x="330" y="294"/>
                  <a:pt x="331" y="291"/>
                </a:cubicBezTo>
                <a:cubicBezTo>
                  <a:pt x="331" y="292"/>
                  <a:pt x="331" y="294"/>
                  <a:pt x="331" y="296"/>
                </a:cubicBezTo>
                <a:cubicBezTo>
                  <a:pt x="331" y="295"/>
                  <a:pt x="333" y="295"/>
                  <a:pt x="333" y="294"/>
                </a:cubicBezTo>
                <a:cubicBezTo>
                  <a:pt x="326" y="300"/>
                  <a:pt x="333" y="311"/>
                  <a:pt x="325" y="315"/>
                </a:cubicBezTo>
                <a:close/>
                <a:moveTo>
                  <a:pt x="334" y="343"/>
                </a:moveTo>
                <a:cubicBezTo>
                  <a:pt x="337" y="345"/>
                  <a:pt x="340" y="348"/>
                  <a:pt x="340" y="350"/>
                </a:cubicBezTo>
                <a:cubicBezTo>
                  <a:pt x="338" y="348"/>
                  <a:pt x="336" y="345"/>
                  <a:pt x="334" y="343"/>
                </a:cubicBezTo>
                <a:close/>
                <a:moveTo>
                  <a:pt x="341" y="275"/>
                </a:moveTo>
                <a:cubicBezTo>
                  <a:pt x="340" y="274"/>
                  <a:pt x="340" y="273"/>
                  <a:pt x="340" y="273"/>
                </a:cubicBezTo>
                <a:cubicBezTo>
                  <a:pt x="341" y="274"/>
                  <a:pt x="342" y="273"/>
                  <a:pt x="341" y="275"/>
                </a:cubicBezTo>
                <a:close/>
                <a:moveTo>
                  <a:pt x="341" y="273"/>
                </a:moveTo>
                <a:cubicBezTo>
                  <a:pt x="342" y="270"/>
                  <a:pt x="343" y="268"/>
                  <a:pt x="345" y="265"/>
                </a:cubicBezTo>
                <a:cubicBezTo>
                  <a:pt x="346" y="269"/>
                  <a:pt x="344" y="271"/>
                  <a:pt x="341" y="273"/>
                </a:cubicBezTo>
                <a:close/>
                <a:moveTo>
                  <a:pt x="312" y="412"/>
                </a:moveTo>
                <a:cubicBezTo>
                  <a:pt x="312" y="414"/>
                  <a:pt x="313" y="416"/>
                  <a:pt x="312" y="418"/>
                </a:cubicBezTo>
                <a:cubicBezTo>
                  <a:pt x="310" y="416"/>
                  <a:pt x="310" y="414"/>
                  <a:pt x="312" y="412"/>
                </a:cubicBezTo>
                <a:close/>
                <a:moveTo>
                  <a:pt x="300" y="477"/>
                </a:moveTo>
                <a:cubicBezTo>
                  <a:pt x="302" y="482"/>
                  <a:pt x="302" y="488"/>
                  <a:pt x="303" y="494"/>
                </a:cubicBezTo>
                <a:cubicBezTo>
                  <a:pt x="299" y="490"/>
                  <a:pt x="299" y="482"/>
                  <a:pt x="300" y="477"/>
                </a:cubicBezTo>
                <a:close/>
                <a:moveTo>
                  <a:pt x="300" y="517"/>
                </a:moveTo>
                <a:cubicBezTo>
                  <a:pt x="301" y="513"/>
                  <a:pt x="300" y="510"/>
                  <a:pt x="296" y="509"/>
                </a:cubicBezTo>
                <a:cubicBezTo>
                  <a:pt x="299" y="506"/>
                  <a:pt x="298" y="502"/>
                  <a:pt x="297" y="499"/>
                </a:cubicBezTo>
                <a:cubicBezTo>
                  <a:pt x="299" y="504"/>
                  <a:pt x="303" y="512"/>
                  <a:pt x="300" y="517"/>
                </a:cubicBezTo>
                <a:close/>
                <a:moveTo>
                  <a:pt x="302" y="503"/>
                </a:moveTo>
                <a:cubicBezTo>
                  <a:pt x="302" y="503"/>
                  <a:pt x="302" y="502"/>
                  <a:pt x="302" y="501"/>
                </a:cubicBezTo>
                <a:cubicBezTo>
                  <a:pt x="304" y="505"/>
                  <a:pt x="306" y="509"/>
                  <a:pt x="308" y="513"/>
                </a:cubicBezTo>
                <a:cubicBezTo>
                  <a:pt x="310" y="511"/>
                  <a:pt x="312" y="510"/>
                  <a:pt x="314" y="508"/>
                </a:cubicBezTo>
                <a:cubicBezTo>
                  <a:pt x="313" y="511"/>
                  <a:pt x="311" y="521"/>
                  <a:pt x="309" y="520"/>
                </a:cubicBezTo>
                <a:cubicBezTo>
                  <a:pt x="307" y="520"/>
                  <a:pt x="302" y="505"/>
                  <a:pt x="302" y="503"/>
                </a:cubicBezTo>
                <a:close/>
                <a:moveTo>
                  <a:pt x="316" y="538"/>
                </a:moveTo>
                <a:cubicBezTo>
                  <a:pt x="316" y="540"/>
                  <a:pt x="316" y="542"/>
                  <a:pt x="314" y="543"/>
                </a:cubicBezTo>
                <a:cubicBezTo>
                  <a:pt x="314" y="541"/>
                  <a:pt x="315" y="539"/>
                  <a:pt x="316" y="538"/>
                </a:cubicBezTo>
                <a:close/>
                <a:moveTo>
                  <a:pt x="296" y="577"/>
                </a:moveTo>
                <a:cubicBezTo>
                  <a:pt x="295" y="578"/>
                  <a:pt x="294" y="578"/>
                  <a:pt x="293" y="579"/>
                </a:cubicBezTo>
                <a:cubicBezTo>
                  <a:pt x="293" y="580"/>
                  <a:pt x="293" y="581"/>
                  <a:pt x="293" y="582"/>
                </a:cubicBezTo>
                <a:cubicBezTo>
                  <a:pt x="293" y="581"/>
                  <a:pt x="293" y="580"/>
                  <a:pt x="293" y="579"/>
                </a:cubicBezTo>
                <a:cubicBezTo>
                  <a:pt x="294" y="579"/>
                  <a:pt x="294" y="579"/>
                  <a:pt x="294" y="579"/>
                </a:cubicBezTo>
                <a:cubicBezTo>
                  <a:pt x="289" y="584"/>
                  <a:pt x="285" y="592"/>
                  <a:pt x="280" y="596"/>
                </a:cubicBezTo>
                <a:cubicBezTo>
                  <a:pt x="274" y="602"/>
                  <a:pt x="276" y="598"/>
                  <a:pt x="279" y="593"/>
                </a:cubicBezTo>
                <a:cubicBezTo>
                  <a:pt x="283" y="585"/>
                  <a:pt x="288" y="566"/>
                  <a:pt x="296" y="564"/>
                </a:cubicBezTo>
                <a:cubicBezTo>
                  <a:pt x="296" y="575"/>
                  <a:pt x="315" y="569"/>
                  <a:pt x="318" y="561"/>
                </a:cubicBezTo>
                <a:cubicBezTo>
                  <a:pt x="319" y="574"/>
                  <a:pt x="303" y="572"/>
                  <a:pt x="296" y="577"/>
                </a:cubicBezTo>
                <a:close/>
                <a:moveTo>
                  <a:pt x="316" y="587"/>
                </a:moveTo>
                <a:cubicBezTo>
                  <a:pt x="314" y="587"/>
                  <a:pt x="313" y="587"/>
                  <a:pt x="311" y="587"/>
                </a:cubicBezTo>
                <a:cubicBezTo>
                  <a:pt x="313" y="585"/>
                  <a:pt x="316" y="584"/>
                  <a:pt x="319" y="585"/>
                </a:cubicBezTo>
                <a:cubicBezTo>
                  <a:pt x="318" y="587"/>
                  <a:pt x="317" y="586"/>
                  <a:pt x="316" y="587"/>
                </a:cubicBezTo>
                <a:close/>
                <a:moveTo>
                  <a:pt x="318" y="499"/>
                </a:moveTo>
                <a:cubicBezTo>
                  <a:pt x="315" y="497"/>
                  <a:pt x="315" y="496"/>
                  <a:pt x="316" y="494"/>
                </a:cubicBezTo>
                <a:cubicBezTo>
                  <a:pt x="320" y="493"/>
                  <a:pt x="321" y="496"/>
                  <a:pt x="318" y="499"/>
                </a:cubicBezTo>
                <a:close/>
                <a:moveTo>
                  <a:pt x="112" y="707"/>
                </a:moveTo>
                <a:cubicBezTo>
                  <a:pt x="111" y="711"/>
                  <a:pt x="121" y="701"/>
                  <a:pt x="117" y="703"/>
                </a:cubicBezTo>
                <a:cubicBezTo>
                  <a:pt x="119" y="702"/>
                  <a:pt x="119" y="700"/>
                  <a:pt x="121" y="703"/>
                </a:cubicBezTo>
                <a:cubicBezTo>
                  <a:pt x="121" y="710"/>
                  <a:pt x="110" y="715"/>
                  <a:pt x="112" y="707"/>
                </a:cubicBezTo>
                <a:close/>
                <a:moveTo>
                  <a:pt x="339" y="459"/>
                </a:moveTo>
                <a:cubicBezTo>
                  <a:pt x="339" y="458"/>
                  <a:pt x="337" y="461"/>
                  <a:pt x="336" y="462"/>
                </a:cubicBezTo>
                <a:cubicBezTo>
                  <a:pt x="336" y="466"/>
                  <a:pt x="342" y="468"/>
                  <a:pt x="336" y="471"/>
                </a:cubicBezTo>
                <a:cubicBezTo>
                  <a:pt x="333" y="465"/>
                  <a:pt x="326" y="459"/>
                  <a:pt x="330" y="452"/>
                </a:cubicBezTo>
                <a:cubicBezTo>
                  <a:pt x="332" y="448"/>
                  <a:pt x="334" y="449"/>
                  <a:pt x="337" y="451"/>
                </a:cubicBezTo>
                <a:cubicBezTo>
                  <a:pt x="342" y="454"/>
                  <a:pt x="339" y="456"/>
                  <a:pt x="339" y="459"/>
                </a:cubicBezTo>
                <a:close/>
                <a:moveTo>
                  <a:pt x="351" y="443"/>
                </a:moveTo>
                <a:cubicBezTo>
                  <a:pt x="346" y="443"/>
                  <a:pt x="344" y="432"/>
                  <a:pt x="349" y="430"/>
                </a:cubicBezTo>
                <a:cubicBezTo>
                  <a:pt x="351" y="432"/>
                  <a:pt x="357" y="444"/>
                  <a:pt x="351" y="443"/>
                </a:cubicBezTo>
                <a:close/>
                <a:moveTo>
                  <a:pt x="347" y="414"/>
                </a:moveTo>
                <a:cubicBezTo>
                  <a:pt x="355" y="413"/>
                  <a:pt x="359" y="433"/>
                  <a:pt x="361" y="438"/>
                </a:cubicBezTo>
                <a:cubicBezTo>
                  <a:pt x="357" y="433"/>
                  <a:pt x="345" y="421"/>
                  <a:pt x="347" y="414"/>
                </a:cubicBezTo>
                <a:close/>
                <a:moveTo>
                  <a:pt x="369" y="291"/>
                </a:moveTo>
                <a:cubicBezTo>
                  <a:pt x="367" y="296"/>
                  <a:pt x="366" y="300"/>
                  <a:pt x="365" y="305"/>
                </a:cubicBezTo>
                <a:cubicBezTo>
                  <a:pt x="365" y="308"/>
                  <a:pt x="367" y="319"/>
                  <a:pt x="365" y="321"/>
                </a:cubicBezTo>
                <a:cubicBezTo>
                  <a:pt x="363" y="326"/>
                  <a:pt x="357" y="323"/>
                  <a:pt x="358" y="317"/>
                </a:cubicBezTo>
                <a:cubicBezTo>
                  <a:pt x="357" y="318"/>
                  <a:pt x="356" y="318"/>
                  <a:pt x="355" y="318"/>
                </a:cubicBezTo>
                <a:cubicBezTo>
                  <a:pt x="360" y="302"/>
                  <a:pt x="368" y="287"/>
                  <a:pt x="375" y="272"/>
                </a:cubicBezTo>
                <a:cubicBezTo>
                  <a:pt x="375" y="277"/>
                  <a:pt x="372" y="286"/>
                  <a:pt x="369" y="291"/>
                </a:cubicBezTo>
                <a:close/>
                <a:moveTo>
                  <a:pt x="400" y="436"/>
                </a:moveTo>
                <a:cubicBezTo>
                  <a:pt x="395" y="435"/>
                  <a:pt x="394" y="421"/>
                  <a:pt x="399" y="422"/>
                </a:cubicBezTo>
                <a:cubicBezTo>
                  <a:pt x="403" y="423"/>
                  <a:pt x="403" y="434"/>
                  <a:pt x="400" y="436"/>
                </a:cubicBezTo>
                <a:close/>
                <a:moveTo>
                  <a:pt x="392" y="312"/>
                </a:moveTo>
                <a:cubicBezTo>
                  <a:pt x="393" y="311"/>
                  <a:pt x="398" y="306"/>
                  <a:pt x="401" y="304"/>
                </a:cubicBezTo>
                <a:cubicBezTo>
                  <a:pt x="400" y="309"/>
                  <a:pt x="396" y="310"/>
                  <a:pt x="392" y="312"/>
                </a:cubicBezTo>
                <a:close/>
                <a:moveTo>
                  <a:pt x="386" y="311"/>
                </a:moveTo>
                <a:cubicBezTo>
                  <a:pt x="393" y="303"/>
                  <a:pt x="398" y="295"/>
                  <a:pt x="406" y="289"/>
                </a:cubicBezTo>
                <a:cubicBezTo>
                  <a:pt x="400" y="297"/>
                  <a:pt x="392" y="303"/>
                  <a:pt x="386" y="311"/>
                </a:cubicBezTo>
                <a:close/>
                <a:moveTo>
                  <a:pt x="407" y="365"/>
                </a:moveTo>
                <a:cubicBezTo>
                  <a:pt x="412" y="375"/>
                  <a:pt x="414" y="384"/>
                  <a:pt x="417" y="395"/>
                </a:cubicBezTo>
                <a:cubicBezTo>
                  <a:pt x="414" y="385"/>
                  <a:pt x="410" y="375"/>
                  <a:pt x="407" y="365"/>
                </a:cubicBezTo>
                <a:close/>
                <a:moveTo>
                  <a:pt x="414" y="321"/>
                </a:moveTo>
                <a:cubicBezTo>
                  <a:pt x="413" y="321"/>
                  <a:pt x="412" y="319"/>
                  <a:pt x="412" y="319"/>
                </a:cubicBezTo>
                <a:cubicBezTo>
                  <a:pt x="412" y="320"/>
                  <a:pt x="411" y="320"/>
                  <a:pt x="411" y="320"/>
                </a:cubicBezTo>
                <a:cubicBezTo>
                  <a:pt x="412" y="319"/>
                  <a:pt x="408" y="300"/>
                  <a:pt x="414" y="307"/>
                </a:cubicBezTo>
                <a:cubicBezTo>
                  <a:pt x="417" y="310"/>
                  <a:pt x="418" y="320"/>
                  <a:pt x="414" y="321"/>
                </a:cubicBezTo>
                <a:close/>
                <a:moveTo>
                  <a:pt x="424" y="353"/>
                </a:moveTo>
                <a:cubicBezTo>
                  <a:pt x="424" y="355"/>
                  <a:pt x="425" y="356"/>
                  <a:pt x="426" y="359"/>
                </a:cubicBezTo>
                <a:cubicBezTo>
                  <a:pt x="419" y="359"/>
                  <a:pt x="420" y="355"/>
                  <a:pt x="424" y="353"/>
                </a:cubicBezTo>
                <a:close/>
                <a:moveTo>
                  <a:pt x="434" y="283"/>
                </a:moveTo>
                <a:cubicBezTo>
                  <a:pt x="432" y="282"/>
                  <a:pt x="431" y="274"/>
                  <a:pt x="436" y="272"/>
                </a:cubicBezTo>
                <a:cubicBezTo>
                  <a:pt x="446" y="268"/>
                  <a:pt x="437" y="281"/>
                  <a:pt x="434" y="283"/>
                </a:cubicBezTo>
                <a:close/>
                <a:moveTo>
                  <a:pt x="439" y="404"/>
                </a:moveTo>
                <a:cubicBezTo>
                  <a:pt x="441" y="398"/>
                  <a:pt x="442" y="390"/>
                  <a:pt x="447" y="384"/>
                </a:cubicBezTo>
                <a:cubicBezTo>
                  <a:pt x="446" y="392"/>
                  <a:pt x="442" y="397"/>
                  <a:pt x="439" y="404"/>
                </a:cubicBezTo>
                <a:close/>
                <a:moveTo>
                  <a:pt x="447" y="260"/>
                </a:moveTo>
                <a:cubicBezTo>
                  <a:pt x="445" y="258"/>
                  <a:pt x="433" y="242"/>
                  <a:pt x="435" y="239"/>
                </a:cubicBezTo>
                <a:cubicBezTo>
                  <a:pt x="438" y="236"/>
                  <a:pt x="447" y="259"/>
                  <a:pt x="450" y="260"/>
                </a:cubicBezTo>
                <a:cubicBezTo>
                  <a:pt x="449" y="260"/>
                  <a:pt x="448" y="261"/>
                  <a:pt x="447" y="260"/>
                </a:cubicBezTo>
                <a:close/>
                <a:moveTo>
                  <a:pt x="447" y="213"/>
                </a:moveTo>
                <a:cubicBezTo>
                  <a:pt x="438" y="217"/>
                  <a:pt x="455" y="201"/>
                  <a:pt x="458" y="198"/>
                </a:cubicBezTo>
                <a:cubicBezTo>
                  <a:pt x="461" y="203"/>
                  <a:pt x="451" y="210"/>
                  <a:pt x="447" y="213"/>
                </a:cubicBezTo>
                <a:close/>
                <a:moveTo>
                  <a:pt x="456" y="592"/>
                </a:moveTo>
                <a:cubicBezTo>
                  <a:pt x="458" y="585"/>
                  <a:pt x="463" y="575"/>
                  <a:pt x="458" y="570"/>
                </a:cubicBezTo>
                <a:cubicBezTo>
                  <a:pt x="463" y="575"/>
                  <a:pt x="458" y="586"/>
                  <a:pt x="456" y="592"/>
                </a:cubicBezTo>
                <a:close/>
                <a:moveTo>
                  <a:pt x="494" y="583"/>
                </a:moveTo>
                <a:cubicBezTo>
                  <a:pt x="500" y="576"/>
                  <a:pt x="494" y="587"/>
                  <a:pt x="493" y="589"/>
                </a:cubicBezTo>
                <a:cubicBezTo>
                  <a:pt x="492" y="587"/>
                  <a:pt x="493" y="585"/>
                  <a:pt x="494" y="583"/>
                </a:cubicBezTo>
                <a:close/>
                <a:moveTo>
                  <a:pt x="534" y="541"/>
                </a:moveTo>
                <a:cubicBezTo>
                  <a:pt x="533" y="544"/>
                  <a:pt x="531" y="547"/>
                  <a:pt x="528" y="549"/>
                </a:cubicBezTo>
                <a:cubicBezTo>
                  <a:pt x="529" y="543"/>
                  <a:pt x="530" y="537"/>
                  <a:pt x="531" y="531"/>
                </a:cubicBezTo>
                <a:cubicBezTo>
                  <a:pt x="531" y="531"/>
                  <a:pt x="531" y="530"/>
                  <a:pt x="530" y="530"/>
                </a:cubicBezTo>
                <a:cubicBezTo>
                  <a:pt x="531" y="529"/>
                  <a:pt x="532" y="528"/>
                  <a:pt x="532" y="526"/>
                </a:cubicBezTo>
                <a:cubicBezTo>
                  <a:pt x="533" y="524"/>
                  <a:pt x="534" y="521"/>
                  <a:pt x="535" y="519"/>
                </a:cubicBezTo>
                <a:cubicBezTo>
                  <a:pt x="538" y="512"/>
                  <a:pt x="543" y="502"/>
                  <a:pt x="531" y="501"/>
                </a:cubicBezTo>
                <a:cubicBezTo>
                  <a:pt x="546" y="494"/>
                  <a:pt x="537" y="516"/>
                  <a:pt x="532" y="526"/>
                </a:cubicBezTo>
                <a:cubicBezTo>
                  <a:pt x="532" y="528"/>
                  <a:pt x="532" y="530"/>
                  <a:pt x="531" y="531"/>
                </a:cubicBezTo>
                <a:cubicBezTo>
                  <a:pt x="533" y="535"/>
                  <a:pt x="531" y="539"/>
                  <a:pt x="535" y="541"/>
                </a:cubicBezTo>
                <a:cubicBezTo>
                  <a:pt x="537" y="542"/>
                  <a:pt x="533" y="541"/>
                  <a:pt x="534" y="541"/>
                </a:cubicBezTo>
                <a:close/>
                <a:moveTo>
                  <a:pt x="549" y="562"/>
                </a:moveTo>
                <a:cubicBezTo>
                  <a:pt x="547" y="561"/>
                  <a:pt x="545" y="562"/>
                  <a:pt x="545" y="559"/>
                </a:cubicBezTo>
                <a:cubicBezTo>
                  <a:pt x="544" y="560"/>
                  <a:pt x="544" y="560"/>
                  <a:pt x="543" y="561"/>
                </a:cubicBezTo>
                <a:cubicBezTo>
                  <a:pt x="543" y="563"/>
                  <a:pt x="541" y="564"/>
                  <a:pt x="536" y="564"/>
                </a:cubicBezTo>
                <a:cubicBezTo>
                  <a:pt x="539" y="564"/>
                  <a:pt x="541" y="563"/>
                  <a:pt x="543" y="561"/>
                </a:cubicBezTo>
                <a:cubicBezTo>
                  <a:pt x="544" y="558"/>
                  <a:pt x="541" y="554"/>
                  <a:pt x="540" y="551"/>
                </a:cubicBezTo>
                <a:cubicBezTo>
                  <a:pt x="539" y="547"/>
                  <a:pt x="537" y="532"/>
                  <a:pt x="538" y="528"/>
                </a:cubicBezTo>
                <a:cubicBezTo>
                  <a:pt x="543" y="535"/>
                  <a:pt x="557" y="555"/>
                  <a:pt x="549" y="562"/>
                </a:cubicBezTo>
                <a:close/>
                <a:moveTo>
                  <a:pt x="549" y="330"/>
                </a:moveTo>
                <a:cubicBezTo>
                  <a:pt x="547" y="327"/>
                  <a:pt x="549" y="328"/>
                  <a:pt x="550" y="326"/>
                </a:cubicBezTo>
                <a:cubicBezTo>
                  <a:pt x="549" y="329"/>
                  <a:pt x="558" y="319"/>
                  <a:pt x="554" y="321"/>
                </a:cubicBezTo>
                <a:cubicBezTo>
                  <a:pt x="562" y="317"/>
                  <a:pt x="557" y="332"/>
                  <a:pt x="549" y="330"/>
                </a:cubicBezTo>
                <a:close/>
                <a:moveTo>
                  <a:pt x="557" y="597"/>
                </a:moveTo>
                <a:cubicBezTo>
                  <a:pt x="557" y="600"/>
                  <a:pt x="557" y="602"/>
                  <a:pt x="555" y="605"/>
                </a:cubicBezTo>
                <a:cubicBezTo>
                  <a:pt x="554" y="602"/>
                  <a:pt x="554" y="599"/>
                  <a:pt x="557" y="597"/>
                </a:cubicBezTo>
                <a:close/>
                <a:moveTo>
                  <a:pt x="540" y="618"/>
                </a:moveTo>
                <a:cubicBezTo>
                  <a:pt x="538" y="616"/>
                  <a:pt x="537" y="613"/>
                  <a:pt x="537" y="610"/>
                </a:cubicBezTo>
                <a:cubicBezTo>
                  <a:pt x="540" y="609"/>
                  <a:pt x="540" y="609"/>
                  <a:pt x="541" y="608"/>
                </a:cubicBezTo>
                <a:cubicBezTo>
                  <a:pt x="541" y="608"/>
                  <a:pt x="542" y="608"/>
                  <a:pt x="543" y="607"/>
                </a:cubicBezTo>
                <a:cubicBezTo>
                  <a:pt x="542" y="608"/>
                  <a:pt x="542" y="608"/>
                  <a:pt x="541" y="608"/>
                </a:cubicBezTo>
                <a:cubicBezTo>
                  <a:pt x="541" y="609"/>
                  <a:pt x="541" y="609"/>
                  <a:pt x="540" y="610"/>
                </a:cubicBezTo>
                <a:cubicBezTo>
                  <a:pt x="540" y="613"/>
                  <a:pt x="540" y="616"/>
                  <a:pt x="540" y="618"/>
                </a:cubicBezTo>
                <a:close/>
                <a:moveTo>
                  <a:pt x="549" y="729"/>
                </a:moveTo>
                <a:cubicBezTo>
                  <a:pt x="549" y="725"/>
                  <a:pt x="553" y="723"/>
                  <a:pt x="557" y="726"/>
                </a:cubicBezTo>
                <a:cubicBezTo>
                  <a:pt x="559" y="728"/>
                  <a:pt x="554" y="734"/>
                  <a:pt x="560" y="737"/>
                </a:cubicBezTo>
                <a:cubicBezTo>
                  <a:pt x="554" y="739"/>
                  <a:pt x="550" y="734"/>
                  <a:pt x="549" y="729"/>
                </a:cubicBezTo>
                <a:close/>
                <a:moveTo>
                  <a:pt x="561" y="675"/>
                </a:moveTo>
                <a:cubicBezTo>
                  <a:pt x="556" y="680"/>
                  <a:pt x="552" y="672"/>
                  <a:pt x="547" y="676"/>
                </a:cubicBezTo>
                <a:cubicBezTo>
                  <a:pt x="546" y="677"/>
                  <a:pt x="544" y="685"/>
                  <a:pt x="545" y="688"/>
                </a:cubicBezTo>
                <a:cubicBezTo>
                  <a:pt x="548" y="693"/>
                  <a:pt x="546" y="687"/>
                  <a:pt x="550" y="687"/>
                </a:cubicBezTo>
                <a:cubicBezTo>
                  <a:pt x="556" y="688"/>
                  <a:pt x="554" y="686"/>
                  <a:pt x="550" y="692"/>
                </a:cubicBezTo>
                <a:cubicBezTo>
                  <a:pt x="547" y="696"/>
                  <a:pt x="544" y="702"/>
                  <a:pt x="552" y="703"/>
                </a:cubicBezTo>
                <a:cubicBezTo>
                  <a:pt x="550" y="711"/>
                  <a:pt x="545" y="716"/>
                  <a:pt x="552" y="722"/>
                </a:cubicBezTo>
                <a:cubicBezTo>
                  <a:pt x="546" y="721"/>
                  <a:pt x="545" y="718"/>
                  <a:pt x="545" y="712"/>
                </a:cubicBezTo>
                <a:cubicBezTo>
                  <a:pt x="545" y="711"/>
                  <a:pt x="547" y="709"/>
                  <a:pt x="547" y="708"/>
                </a:cubicBezTo>
                <a:cubicBezTo>
                  <a:pt x="547" y="705"/>
                  <a:pt x="543" y="701"/>
                  <a:pt x="542" y="697"/>
                </a:cubicBezTo>
                <a:cubicBezTo>
                  <a:pt x="541" y="691"/>
                  <a:pt x="540" y="678"/>
                  <a:pt x="542" y="672"/>
                </a:cubicBezTo>
                <a:cubicBezTo>
                  <a:pt x="544" y="667"/>
                  <a:pt x="548" y="666"/>
                  <a:pt x="546" y="672"/>
                </a:cubicBezTo>
                <a:cubicBezTo>
                  <a:pt x="552" y="672"/>
                  <a:pt x="563" y="665"/>
                  <a:pt x="561" y="675"/>
                </a:cubicBezTo>
                <a:close/>
                <a:moveTo>
                  <a:pt x="558" y="606"/>
                </a:moveTo>
                <a:cubicBezTo>
                  <a:pt x="559" y="606"/>
                  <a:pt x="560" y="605"/>
                  <a:pt x="560" y="604"/>
                </a:cubicBezTo>
                <a:cubicBezTo>
                  <a:pt x="561" y="606"/>
                  <a:pt x="559" y="605"/>
                  <a:pt x="558" y="606"/>
                </a:cubicBezTo>
                <a:close/>
                <a:moveTo>
                  <a:pt x="560" y="600"/>
                </a:moveTo>
                <a:cubicBezTo>
                  <a:pt x="559" y="596"/>
                  <a:pt x="560" y="593"/>
                  <a:pt x="559" y="589"/>
                </a:cubicBezTo>
                <a:cubicBezTo>
                  <a:pt x="559" y="587"/>
                  <a:pt x="557" y="585"/>
                  <a:pt x="557" y="583"/>
                </a:cubicBezTo>
                <a:cubicBezTo>
                  <a:pt x="557" y="583"/>
                  <a:pt x="557" y="583"/>
                  <a:pt x="557" y="583"/>
                </a:cubicBezTo>
                <a:cubicBezTo>
                  <a:pt x="556" y="583"/>
                  <a:pt x="556" y="583"/>
                  <a:pt x="556" y="582"/>
                </a:cubicBezTo>
                <a:cubicBezTo>
                  <a:pt x="556" y="582"/>
                  <a:pt x="556" y="583"/>
                  <a:pt x="557" y="583"/>
                </a:cubicBezTo>
                <a:cubicBezTo>
                  <a:pt x="560" y="579"/>
                  <a:pt x="562" y="582"/>
                  <a:pt x="562" y="587"/>
                </a:cubicBezTo>
                <a:cubicBezTo>
                  <a:pt x="561" y="591"/>
                  <a:pt x="561" y="595"/>
                  <a:pt x="560" y="600"/>
                </a:cubicBezTo>
                <a:close/>
                <a:moveTo>
                  <a:pt x="572" y="695"/>
                </a:moveTo>
                <a:cubicBezTo>
                  <a:pt x="568" y="699"/>
                  <a:pt x="567" y="694"/>
                  <a:pt x="572" y="695"/>
                </a:cubicBezTo>
                <a:close/>
                <a:moveTo>
                  <a:pt x="664" y="159"/>
                </a:moveTo>
                <a:cubicBezTo>
                  <a:pt x="664" y="161"/>
                  <a:pt x="665" y="161"/>
                  <a:pt x="665" y="162"/>
                </a:cubicBezTo>
                <a:cubicBezTo>
                  <a:pt x="664" y="168"/>
                  <a:pt x="660" y="177"/>
                  <a:pt x="657" y="183"/>
                </a:cubicBezTo>
                <a:cubicBezTo>
                  <a:pt x="657" y="184"/>
                  <a:pt x="656" y="189"/>
                  <a:pt x="655" y="189"/>
                </a:cubicBezTo>
                <a:cubicBezTo>
                  <a:pt x="654" y="191"/>
                  <a:pt x="652" y="189"/>
                  <a:pt x="651" y="193"/>
                </a:cubicBezTo>
                <a:cubicBezTo>
                  <a:pt x="647" y="186"/>
                  <a:pt x="653" y="179"/>
                  <a:pt x="657" y="173"/>
                </a:cubicBezTo>
                <a:cubicBezTo>
                  <a:pt x="659" y="169"/>
                  <a:pt x="662" y="161"/>
                  <a:pt x="664" y="159"/>
                </a:cubicBezTo>
                <a:close/>
                <a:moveTo>
                  <a:pt x="628" y="129"/>
                </a:moveTo>
                <a:cubicBezTo>
                  <a:pt x="629" y="131"/>
                  <a:pt x="627" y="128"/>
                  <a:pt x="628" y="129"/>
                </a:cubicBezTo>
                <a:close/>
                <a:moveTo>
                  <a:pt x="623" y="209"/>
                </a:moveTo>
                <a:cubicBezTo>
                  <a:pt x="622" y="204"/>
                  <a:pt x="623" y="198"/>
                  <a:pt x="623" y="193"/>
                </a:cubicBezTo>
                <a:cubicBezTo>
                  <a:pt x="622" y="195"/>
                  <a:pt x="621" y="196"/>
                  <a:pt x="621" y="198"/>
                </a:cubicBezTo>
                <a:cubicBezTo>
                  <a:pt x="619" y="192"/>
                  <a:pt x="624" y="189"/>
                  <a:pt x="621" y="182"/>
                </a:cubicBezTo>
                <a:cubicBezTo>
                  <a:pt x="626" y="182"/>
                  <a:pt x="629" y="160"/>
                  <a:pt x="632" y="154"/>
                </a:cubicBezTo>
                <a:cubicBezTo>
                  <a:pt x="636" y="144"/>
                  <a:pt x="639" y="130"/>
                  <a:pt x="648" y="124"/>
                </a:cubicBezTo>
                <a:cubicBezTo>
                  <a:pt x="652" y="121"/>
                  <a:pt x="667" y="115"/>
                  <a:pt x="661" y="125"/>
                </a:cubicBezTo>
                <a:cubicBezTo>
                  <a:pt x="660" y="125"/>
                  <a:pt x="653" y="131"/>
                  <a:pt x="654" y="130"/>
                </a:cubicBezTo>
                <a:cubicBezTo>
                  <a:pt x="653" y="131"/>
                  <a:pt x="650" y="134"/>
                  <a:pt x="647" y="135"/>
                </a:cubicBezTo>
                <a:cubicBezTo>
                  <a:pt x="653" y="136"/>
                  <a:pt x="659" y="136"/>
                  <a:pt x="663" y="134"/>
                </a:cubicBezTo>
                <a:cubicBezTo>
                  <a:pt x="658" y="135"/>
                  <a:pt x="654" y="139"/>
                  <a:pt x="650" y="141"/>
                </a:cubicBezTo>
                <a:cubicBezTo>
                  <a:pt x="645" y="143"/>
                  <a:pt x="638" y="144"/>
                  <a:pt x="636" y="149"/>
                </a:cubicBezTo>
                <a:cubicBezTo>
                  <a:pt x="633" y="157"/>
                  <a:pt x="640" y="150"/>
                  <a:pt x="644" y="152"/>
                </a:cubicBezTo>
                <a:cubicBezTo>
                  <a:pt x="643" y="151"/>
                  <a:pt x="643" y="152"/>
                  <a:pt x="643" y="153"/>
                </a:cubicBezTo>
                <a:cubicBezTo>
                  <a:pt x="643" y="152"/>
                  <a:pt x="643" y="152"/>
                  <a:pt x="643" y="152"/>
                </a:cubicBezTo>
                <a:cubicBezTo>
                  <a:pt x="636" y="161"/>
                  <a:pt x="631" y="169"/>
                  <a:pt x="629" y="181"/>
                </a:cubicBezTo>
                <a:cubicBezTo>
                  <a:pt x="629" y="188"/>
                  <a:pt x="629" y="195"/>
                  <a:pt x="628" y="202"/>
                </a:cubicBezTo>
                <a:cubicBezTo>
                  <a:pt x="628" y="206"/>
                  <a:pt x="629" y="214"/>
                  <a:pt x="623" y="209"/>
                </a:cubicBezTo>
                <a:close/>
                <a:moveTo>
                  <a:pt x="644" y="204"/>
                </a:moveTo>
                <a:cubicBezTo>
                  <a:pt x="643" y="205"/>
                  <a:pt x="642" y="206"/>
                  <a:pt x="640" y="206"/>
                </a:cubicBezTo>
                <a:cubicBezTo>
                  <a:pt x="642" y="203"/>
                  <a:pt x="644" y="200"/>
                  <a:pt x="647" y="197"/>
                </a:cubicBezTo>
                <a:cubicBezTo>
                  <a:pt x="648" y="198"/>
                  <a:pt x="648" y="198"/>
                  <a:pt x="649" y="199"/>
                </a:cubicBezTo>
                <a:cubicBezTo>
                  <a:pt x="648" y="201"/>
                  <a:pt x="646" y="203"/>
                  <a:pt x="644" y="204"/>
                </a:cubicBezTo>
                <a:close/>
                <a:moveTo>
                  <a:pt x="645" y="228"/>
                </a:moveTo>
                <a:cubicBezTo>
                  <a:pt x="641" y="229"/>
                  <a:pt x="639" y="224"/>
                  <a:pt x="643" y="222"/>
                </a:cubicBezTo>
                <a:cubicBezTo>
                  <a:pt x="647" y="218"/>
                  <a:pt x="647" y="225"/>
                  <a:pt x="645" y="228"/>
                </a:cubicBezTo>
                <a:close/>
                <a:moveTo>
                  <a:pt x="644" y="149"/>
                </a:moveTo>
                <a:cubicBezTo>
                  <a:pt x="643" y="149"/>
                  <a:pt x="642" y="149"/>
                  <a:pt x="644" y="149"/>
                </a:cubicBezTo>
                <a:close/>
                <a:moveTo>
                  <a:pt x="639" y="176"/>
                </a:moveTo>
                <a:cubicBezTo>
                  <a:pt x="637" y="174"/>
                  <a:pt x="636" y="172"/>
                  <a:pt x="636" y="169"/>
                </a:cubicBezTo>
                <a:cubicBezTo>
                  <a:pt x="640" y="170"/>
                  <a:pt x="641" y="172"/>
                  <a:pt x="639" y="176"/>
                </a:cubicBezTo>
                <a:close/>
                <a:moveTo>
                  <a:pt x="632" y="223"/>
                </a:moveTo>
                <a:cubicBezTo>
                  <a:pt x="637" y="216"/>
                  <a:pt x="636" y="233"/>
                  <a:pt x="635" y="233"/>
                </a:cubicBezTo>
                <a:cubicBezTo>
                  <a:pt x="631" y="236"/>
                  <a:pt x="632" y="224"/>
                  <a:pt x="632" y="223"/>
                </a:cubicBezTo>
                <a:close/>
                <a:moveTo>
                  <a:pt x="632" y="207"/>
                </a:moveTo>
                <a:cubicBezTo>
                  <a:pt x="635" y="200"/>
                  <a:pt x="636" y="210"/>
                  <a:pt x="635" y="214"/>
                </a:cubicBezTo>
                <a:cubicBezTo>
                  <a:pt x="631" y="218"/>
                  <a:pt x="630" y="210"/>
                  <a:pt x="632" y="207"/>
                </a:cubicBezTo>
                <a:close/>
                <a:moveTo>
                  <a:pt x="590" y="689"/>
                </a:moveTo>
                <a:cubicBezTo>
                  <a:pt x="590" y="689"/>
                  <a:pt x="583" y="687"/>
                  <a:pt x="583" y="688"/>
                </a:cubicBezTo>
                <a:cubicBezTo>
                  <a:pt x="581" y="685"/>
                  <a:pt x="582" y="680"/>
                  <a:pt x="582" y="677"/>
                </a:cubicBezTo>
                <a:cubicBezTo>
                  <a:pt x="587" y="677"/>
                  <a:pt x="594" y="687"/>
                  <a:pt x="590" y="689"/>
                </a:cubicBezTo>
                <a:close/>
                <a:moveTo>
                  <a:pt x="582" y="707"/>
                </a:moveTo>
                <a:cubicBezTo>
                  <a:pt x="578" y="701"/>
                  <a:pt x="588" y="695"/>
                  <a:pt x="591" y="698"/>
                </a:cubicBezTo>
                <a:cubicBezTo>
                  <a:pt x="599" y="705"/>
                  <a:pt x="581" y="714"/>
                  <a:pt x="582" y="707"/>
                </a:cubicBezTo>
                <a:close/>
                <a:moveTo>
                  <a:pt x="632" y="611"/>
                </a:moveTo>
                <a:cubicBezTo>
                  <a:pt x="630" y="636"/>
                  <a:pt x="623" y="656"/>
                  <a:pt x="615" y="679"/>
                </a:cubicBezTo>
                <a:cubicBezTo>
                  <a:pt x="611" y="690"/>
                  <a:pt x="605" y="701"/>
                  <a:pt x="603" y="712"/>
                </a:cubicBezTo>
                <a:cubicBezTo>
                  <a:pt x="601" y="720"/>
                  <a:pt x="609" y="728"/>
                  <a:pt x="606" y="735"/>
                </a:cubicBezTo>
                <a:cubicBezTo>
                  <a:pt x="605" y="734"/>
                  <a:pt x="600" y="726"/>
                  <a:pt x="600" y="725"/>
                </a:cubicBezTo>
                <a:cubicBezTo>
                  <a:pt x="600" y="725"/>
                  <a:pt x="601" y="723"/>
                  <a:pt x="598" y="722"/>
                </a:cubicBezTo>
                <a:cubicBezTo>
                  <a:pt x="596" y="722"/>
                  <a:pt x="596" y="725"/>
                  <a:pt x="594" y="724"/>
                </a:cubicBezTo>
                <a:cubicBezTo>
                  <a:pt x="589" y="724"/>
                  <a:pt x="591" y="728"/>
                  <a:pt x="589" y="721"/>
                </a:cubicBezTo>
                <a:cubicBezTo>
                  <a:pt x="589" y="722"/>
                  <a:pt x="591" y="714"/>
                  <a:pt x="590" y="715"/>
                </a:cubicBezTo>
                <a:cubicBezTo>
                  <a:pt x="594" y="709"/>
                  <a:pt x="597" y="716"/>
                  <a:pt x="599" y="710"/>
                </a:cubicBezTo>
                <a:cubicBezTo>
                  <a:pt x="600" y="708"/>
                  <a:pt x="592" y="687"/>
                  <a:pt x="602" y="696"/>
                </a:cubicBezTo>
                <a:cubicBezTo>
                  <a:pt x="607" y="685"/>
                  <a:pt x="607" y="673"/>
                  <a:pt x="610" y="662"/>
                </a:cubicBezTo>
                <a:cubicBezTo>
                  <a:pt x="613" y="654"/>
                  <a:pt x="618" y="647"/>
                  <a:pt x="621" y="640"/>
                </a:cubicBezTo>
                <a:cubicBezTo>
                  <a:pt x="624" y="632"/>
                  <a:pt x="621" y="622"/>
                  <a:pt x="620" y="614"/>
                </a:cubicBezTo>
                <a:cubicBezTo>
                  <a:pt x="620" y="607"/>
                  <a:pt x="620" y="602"/>
                  <a:pt x="620" y="596"/>
                </a:cubicBezTo>
                <a:cubicBezTo>
                  <a:pt x="620" y="588"/>
                  <a:pt x="613" y="570"/>
                  <a:pt x="619" y="566"/>
                </a:cubicBezTo>
                <a:cubicBezTo>
                  <a:pt x="624" y="579"/>
                  <a:pt x="635" y="597"/>
                  <a:pt x="632" y="611"/>
                </a:cubicBezTo>
                <a:close/>
                <a:moveTo>
                  <a:pt x="673" y="384"/>
                </a:moveTo>
                <a:cubicBezTo>
                  <a:pt x="657" y="384"/>
                  <a:pt x="639" y="391"/>
                  <a:pt x="625" y="398"/>
                </a:cubicBezTo>
                <a:cubicBezTo>
                  <a:pt x="621" y="399"/>
                  <a:pt x="615" y="401"/>
                  <a:pt x="613" y="398"/>
                </a:cubicBezTo>
                <a:cubicBezTo>
                  <a:pt x="614" y="399"/>
                  <a:pt x="613" y="400"/>
                  <a:pt x="612" y="401"/>
                </a:cubicBezTo>
                <a:cubicBezTo>
                  <a:pt x="606" y="407"/>
                  <a:pt x="592" y="400"/>
                  <a:pt x="595" y="391"/>
                </a:cubicBezTo>
                <a:cubicBezTo>
                  <a:pt x="600" y="387"/>
                  <a:pt x="610" y="391"/>
                  <a:pt x="613" y="396"/>
                </a:cubicBezTo>
                <a:cubicBezTo>
                  <a:pt x="613" y="395"/>
                  <a:pt x="613" y="394"/>
                  <a:pt x="613" y="393"/>
                </a:cubicBezTo>
                <a:cubicBezTo>
                  <a:pt x="613" y="388"/>
                  <a:pt x="623" y="385"/>
                  <a:pt x="627" y="384"/>
                </a:cubicBezTo>
                <a:cubicBezTo>
                  <a:pt x="642" y="377"/>
                  <a:pt x="656" y="371"/>
                  <a:pt x="674" y="373"/>
                </a:cubicBezTo>
                <a:cubicBezTo>
                  <a:pt x="680" y="373"/>
                  <a:pt x="683" y="372"/>
                  <a:pt x="683" y="379"/>
                </a:cubicBezTo>
                <a:cubicBezTo>
                  <a:pt x="684" y="386"/>
                  <a:pt x="680" y="383"/>
                  <a:pt x="673" y="384"/>
                </a:cubicBezTo>
                <a:close/>
                <a:moveTo>
                  <a:pt x="697" y="698"/>
                </a:moveTo>
                <a:cubicBezTo>
                  <a:pt x="692" y="701"/>
                  <a:pt x="694" y="695"/>
                  <a:pt x="692" y="695"/>
                </a:cubicBezTo>
                <a:cubicBezTo>
                  <a:pt x="687" y="694"/>
                  <a:pt x="687" y="700"/>
                  <a:pt x="683" y="697"/>
                </a:cubicBezTo>
                <a:cubicBezTo>
                  <a:pt x="676" y="693"/>
                  <a:pt x="700" y="685"/>
                  <a:pt x="697" y="698"/>
                </a:cubicBezTo>
                <a:close/>
                <a:moveTo>
                  <a:pt x="708" y="700"/>
                </a:moveTo>
                <a:cubicBezTo>
                  <a:pt x="705" y="699"/>
                  <a:pt x="701" y="701"/>
                  <a:pt x="700" y="697"/>
                </a:cubicBezTo>
                <a:cubicBezTo>
                  <a:pt x="699" y="692"/>
                  <a:pt x="702" y="694"/>
                  <a:pt x="704" y="692"/>
                </a:cubicBezTo>
                <a:cubicBezTo>
                  <a:pt x="703" y="694"/>
                  <a:pt x="712" y="687"/>
                  <a:pt x="707" y="687"/>
                </a:cubicBezTo>
                <a:cubicBezTo>
                  <a:pt x="710" y="687"/>
                  <a:pt x="708" y="689"/>
                  <a:pt x="710" y="690"/>
                </a:cubicBezTo>
                <a:cubicBezTo>
                  <a:pt x="711" y="690"/>
                  <a:pt x="713" y="692"/>
                  <a:pt x="715" y="692"/>
                </a:cubicBezTo>
                <a:cubicBezTo>
                  <a:pt x="719" y="694"/>
                  <a:pt x="723" y="691"/>
                  <a:pt x="724" y="694"/>
                </a:cubicBezTo>
                <a:cubicBezTo>
                  <a:pt x="724" y="702"/>
                  <a:pt x="715" y="700"/>
                  <a:pt x="708" y="700"/>
                </a:cubicBezTo>
                <a:close/>
                <a:moveTo>
                  <a:pt x="734" y="699"/>
                </a:moveTo>
                <a:cubicBezTo>
                  <a:pt x="724" y="693"/>
                  <a:pt x="745" y="692"/>
                  <a:pt x="734" y="699"/>
                </a:cubicBezTo>
                <a:close/>
                <a:moveTo>
                  <a:pt x="749" y="698"/>
                </a:moveTo>
                <a:cubicBezTo>
                  <a:pt x="746" y="697"/>
                  <a:pt x="745" y="694"/>
                  <a:pt x="747" y="691"/>
                </a:cubicBezTo>
                <a:cubicBezTo>
                  <a:pt x="750" y="693"/>
                  <a:pt x="749" y="695"/>
                  <a:pt x="749" y="698"/>
                </a:cubicBezTo>
                <a:close/>
                <a:moveTo>
                  <a:pt x="739" y="644"/>
                </a:moveTo>
                <a:cubicBezTo>
                  <a:pt x="741" y="646"/>
                  <a:pt x="738" y="645"/>
                  <a:pt x="738" y="646"/>
                </a:cubicBezTo>
                <a:cubicBezTo>
                  <a:pt x="739" y="645"/>
                  <a:pt x="738" y="643"/>
                  <a:pt x="739" y="644"/>
                </a:cubicBezTo>
                <a:close/>
                <a:moveTo>
                  <a:pt x="700" y="631"/>
                </a:moveTo>
                <a:cubicBezTo>
                  <a:pt x="700" y="630"/>
                  <a:pt x="699" y="629"/>
                  <a:pt x="699" y="628"/>
                </a:cubicBezTo>
                <a:cubicBezTo>
                  <a:pt x="705" y="629"/>
                  <a:pt x="716" y="645"/>
                  <a:pt x="719" y="635"/>
                </a:cubicBezTo>
                <a:cubicBezTo>
                  <a:pt x="720" y="629"/>
                  <a:pt x="716" y="622"/>
                  <a:pt x="716" y="616"/>
                </a:cubicBezTo>
                <a:cubicBezTo>
                  <a:pt x="716" y="608"/>
                  <a:pt x="719" y="600"/>
                  <a:pt x="720" y="592"/>
                </a:cubicBezTo>
                <a:cubicBezTo>
                  <a:pt x="720" y="595"/>
                  <a:pt x="722" y="596"/>
                  <a:pt x="723" y="598"/>
                </a:cubicBezTo>
                <a:cubicBezTo>
                  <a:pt x="724" y="599"/>
                  <a:pt x="725" y="598"/>
                  <a:pt x="726" y="600"/>
                </a:cubicBezTo>
                <a:cubicBezTo>
                  <a:pt x="727" y="601"/>
                  <a:pt x="726" y="605"/>
                  <a:pt x="727" y="607"/>
                </a:cubicBezTo>
                <a:cubicBezTo>
                  <a:pt x="728" y="614"/>
                  <a:pt x="730" y="618"/>
                  <a:pt x="730" y="625"/>
                </a:cubicBezTo>
                <a:cubicBezTo>
                  <a:pt x="728" y="617"/>
                  <a:pt x="724" y="610"/>
                  <a:pt x="723" y="602"/>
                </a:cubicBezTo>
                <a:cubicBezTo>
                  <a:pt x="723" y="618"/>
                  <a:pt x="724" y="631"/>
                  <a:pt x="729" y="647"/>
                </a:cubicBezTo>
                <a:cubicBezTo>
                  <a:pt x="731" y="653"/>
                  <a:pt x="733" y="656"/>
                  <a:pt x="737" y="661"/>
                </a:cubicBezTo>
                <a:cubicBezTo>
                  <a:pt x="738" y="663"/>
                  <a:pt x="749" y="676"/>
                  <a:pt x="749" y="678"/>
                </a:cubicBezTo>
                <a:cubicBezTo>
                  <a:pt x="747" y="684"/>
                  <a:pt x="730" y="666"/>
                  <a:pt x="728" y="664"/>
                </a:cubicBezTo>
                <a:cubicBezTo>
                  <a:pt x="721" y="654"/>
                  <a:pt x="711" y="640"/>
                  <a:pt x="701" y="632"/>
                </a:cubicBezTo>
                <a:cubicBezTo>
                  <a:pt x="701" y="633"/>
                  <a:pt x="701" y="633"/>
                  <a:pt x="702" y="634"/>
                </a:cubicBezTo>
                <a:cubicBezTo>
                  <a:pt x="700" y="632"/>
                  <a:pt x="698" y="631"/>
                  <a:pt x="696" y="629"/>
                </a:cubicBezTo>
                <a:cubicBezTo>
                  <a:pt x="698" y="630"/>
                  <a:pt x="699" y="631"/>
                  <a:pt x="701" y="632"/>
                </a:cubicBezTo>
                <a:cubicBezTo>
                  <a:pt x="701" y="632"/>
                  <a:pt x="701" y="631"/>
                  <a:pt x="700" y="631"/>
                </a:cubicBezTo>
                <a:close/>
                <a:moveTo>
                  <a:pt x="710" y="241"/>
                </a:moveTo>
                <a:cubicBezTo>
                  <a:pt x="710" y="241"/>
                  <a:pt x="709" y="241"/>
                  <a:pt x="710" y="241"/>
                </a:cubicBezTo>
                <a:cubicBezTo>
                  <a:pt x="707" y="241"/>
                  <a:pt x="708" y="240"/>
                  <a:pt x="708" y="239"/>
                </a:cubicBezTo>
                <a:cubicBezTo>
                  <a:pt x="708" y="240"/>
                  <a:pt x="709" y="241"/>
                  <a:pt x="710" y="241"/>
                </a:cubicBezTo>
                <a:close/>
                <a:moveTo>
                  <a:pt x="726" y="211"/>
                </a:moveTo>
                <a:cubicBezTo>
                  <a:pt x="726" y="208"/>
                  <a:pt x="726" y="205"/>
                  <a:pt x="725" y="203"/>
                </a:cubicBezTo>
                <a:cubicBezTo>
                  <a:pt x="728" y="205"/>
                  <a:pt x="729" y="208"/>
                  <a:pt x="726" y="211"/>
                </a:cubicBezTo>
                <a:close/>
                <a:moveTo>
                  <a:pt x="718" y="143"/>
                </a:moveTo>
                <a:cubicBezTo>
                  <a:pt x="717" y="147"/>
                  <a:pt x="715" y="150"/>
                  <a:pt x="714" y="154"/>
                </a:cubicBezTo>
                <a:cubicBezTo>
                  <a:pt x="710" y="152"/>
                  <a:pt x="711" y="146"/>
                  <a:pt x="708" y="142"/>
                </a:cubicBezTo>
                <a:cubicBezTo>
                  <a:pt x="711" y="143"/>
                  <a:pt x="715" y="143"/>
                  <a:pt x="718" y="143"/>
                </a:cubicBezTo>
                <a:close/>
                <a:moveTo>
                  <a:pt x="712" y="188"/>
                </a:moveTo>
                <a:cubicBezTo>
                  <a:pt x="714" y="185"/>
                  <a:pt x="714" y="175"/>
                  <a:pt x="711" y="177"/>
                </a:cubicBezTo>
                <a:cubicBezTo>
                  <a:pt x="709" y="172"/>
                  <a:pt x="710" y="160"/>
                  <a:pt x="718" y="167"/>
                </a:cubicBezTo>
                <a:cubicBezTo>
                  <a:pt x="721" y="170"/>
                  <a:pt x="721" y="181"/>
                  <a:pt x="721" y="185"/>
                </a:cubicBezTo>
                <a:cubicBezTo>
                  <a:pt x="721" y="189"/>
                  <a:pt x="725" y="195"/>
                  <a:pt x="725" y="198"/>
                </a:cubicBezTo>
                <a:cubicBezTo>
                  <a:pt x="725" y="203"/>
                  <a:pt x="721" y="213"/>
                  <a:pt x="718" y="219"/>
                </a:cubicBezTo>
                <a:cubicBezTo>
                  <a:pt x="719" y="215"/>
                  <a:pt x="723" y="206"/>
                  <a:pt x="720" y="204"/>
                </a:cubicBezTo>
                <a:cubicBezTo>
                  <a:pt x="716" y="201"/>
                  <a:pt x="716" y="209"/>
                  <a:pt x="714" y="210"/>
                </a:cubicBezTo>
                <a:cubicBezTo>
                  <a:pt x="711" y="215"/>
                  <a:pt x="710" y="218"/>
                  <a:pt x="708" y="211"/>
                </a:cubicBezTo>
                <a:cubicBezTo>
                  <a:pt x="706" y="205"/>
                  <a:pt x="710" y="193"/>
                  <a:pt x="712" y="188"/>
                </a:cubicBezTo>
                <a:close/>
                <a:moveTo>
                  <a:pt x="706" y="424"/>
                </a:moveTo>
                <a:cubicBezTo>
                  <a:pt x="707" y="424"/>
                  <a:pt x="707" y="425"/>
                  <a:pt x="707" y="425"/>
                </a:cubicBezTo>
                <a:cubicBezTo>
                  <a:pt x="707" y="425"/>
                  <a:pt x="706" y="425"/>
                  <a:pt x="706" y="424"/>
                </a:cubicBezTo>
                <a:close/>
                <a:moveTo>
                  <a:pt x="706" y="282"/>
                </a:moveTo>
                <a:cubicBezTo>
                  <a:pt x="708" y="273"/>
                  <a:pt x="708" y="263"/>
                  <a:pt x="712" y="256"/>
                </a:cubicBezTo>
                <a:cubicBezTo>
                  <a:pt x="717" y="263"/>
                  <a:pt x="711" y="278"/>
                  <a:pt x="711" y="287"/>
                </a:cubicBezTo>
                <a:cubicBezTo>
                  <a:pt x="712" y="287"/>
                  <a:pt x="714" y="287"/>
                  <a:pt x="714" y="286"/>
                </a:cubicBezTo>
                <a:cubicBezTo>
                  <a:pt x="713" y="290"/>
                  <a:pt x="700" y="290"/>
                  <a:pt x="706" y="282"/>
                </a:cubicBezTo>
                <a:close/>
                <a:moveTo>
                  <a:pt x="724" y="334"/>
                </a:moveTo>
                <a:cubicBezTo>
                  <a:pt x="725" y="330"/>
                  <a:pt x="726" y="326"/>
                  <a:pt x="726" y="322"/>
                </a:cubicBezTo>
                <a:cubicBezTo>
                  <a:pt x="728" y="324"/>
                  <a:pt x="726" y="331"/>
                  <a:pt x="726" y="336"/>
                </a:cubicBezTo>
                <a:cubicBezTo>
                  <a:pt x="727" y="333"/>
                  <a:pt x="728" y="331"/>
                  <a:pt x="729" y="329"/>
                </a:cubicBezTo>
                <a:cubicBezTo>
                  <a:pt x="727" y="331"/>
                  <a:pt x="726" y="334"/>
                  <a:pt x="726" y="337"/>
                </a:cubicBezTo>
                <a:cubicBezTo>
                  <a:pt x="726" y="336"/>
                  <a:pt x="726" y="336"/>
                  <a:pt x="726" y="336"/>
                </a:cubicBezTo>
                <a:cubicBezTo>
                  <a:pt x="726" y="336"/>
                  <a:pt x="726" y="337"/>
                  <a:pt x="725" y="338"/>
                </a:cubicBezTo>
                <a:cubicBezTo>
                  <a:pt x="723" y="336"/>
                  <a:pt x="724" y="336"/>
                  <a:pt x="724" y="334"/>
                </a:cubicBezTo>
                <a:close/>
                <a:moveTo>
                  <a:pt x="806" y="384"/>
                </a:moveTo>
                <a:cubicBezTo>
                  <a:pt x="804" y="387"/>
                  <a:pt x="794" y="387"/>
                  <a:pt x="790" y="388"/>
                </a:cubicBezTo>
                <a:cubicBezTo>
                  <a:pt x="779" y="390"/>
                  <a:pt x="772" y="387"/>
                  <a:pt x="762" y="385"/>
                </a:cubicBezTo>
                <a:cubicBezTo>
                  <a:pt x="754" y="384"/>
                  <a:pt x="713" y="388"/>
                  <a:pt x="718" y="375"/>
                </a:cubicBezTo>
                <a:cubicBezTo>
                  <a:pt x="722" y="364"/>
                  <a:pt x="762" y="373"/>
                  <a:pt x="771" y="375"/>
                </a:cubicBezTo>
                <a:cubicBezTo>
                  <a:pt x="779" y="377"/>
                  <a:pt x="788" y="379"/>
                  <a:pt x="797" y="378"/>
                </a:cubicBezTo>
                <a:cubicBezTo>
                  <a:pt x="801" y="377"/>
                  <a:pt x="808" y="373"/>
                  <a:pt x="806" y="384"/>
                </a:cubicBezTo>
                <a:close/>
                <a:moveTo>
                  <a:pt x="1033" y="565"/>
                </a:moveTo>
                <a:cubicBezTo>
                  <a:pt x="1037" y="566"/>
                  <a:pt x="1041" y="569"/>
                  <a:pt x="1044" y="572"/>
                </a:cubicBezTo>
                <a:cubicBezTo>
                  <a:pt x="1039" y="572"/>
                  <a:pt x="1036" y="569"/>
                  <a:pt x="1033" y="565"/>
                </a:cubicBezTo>
                <a:close/>
                <a:moveTo>
                  <a:pt x="1080" y="623"/>
                </a:moveTo>
                <a:cubicBezTo>
                  <a:pt x="1077" y="614"/>
                  <a:pt x="1076" y="606"/>
                  <a:pt x="1069" y="599"/>
                </a:cubicBezTo>
                <a:cubicBezTo>
                  <a:pt x="1078" y="600"/>
                  <a:pt x="1082" y="618"/>
                  <a:pt x="1080" y="623"/>
                </a:cubicBezTo>
                <a:close/>
                <a:moveTo>
                  <a:pt x="1096" y="634"/>
                </a:moveTo>
                <a:cubicBezTo>
                  <a:pt x="1093" y="633"/>
                  <a:pt x="1095" y="633"/>
                  <a:pt x="1093" y="630"/>
                </a:cubicBezTo>
                <a:cubicBezTo>
                  <a:pt x="1093" y="628"/>
                  <a:pt x="1090" y="625"/>
                  <a:pt x="1091" y="623"/>
                </a:cubicBezTo>
                <a:cubicBezTo>
                  <a:pt x="1094" y="620"/>
                  <a:pt x="1097" y="630"/>
                  <a:pt x="1096" y="634"/>
                </a:cubicBezTo>
                <a:close/>
                <a:moveTo>
                  <a:pt x="1100" y="669"/>
                </a:moveTo>
                <a:cubicBezTo>
                  <a:pt x="1100" y="666"/>
                  <a:pt x="1100" y="662"/>
                  <a:pt x="1100" y="658"/>
                </a:cubicBezTo>
                <a:cubicBezTo>
                  <a:pt x="1102" y="662"/>
                  <a:pt x="1102" y="666"/>
                  <a:pt x="1100" y="669"/>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3_Пользовательский макет">
    <p:spTree>
      <p:nvGrpSpPr>
        <p:cNvPr id="1" name=""/>
        <p:cNvGrpSpPr/>
        <p:nvPr/>
      </p:nvGrpSpPr>
      <p:grpSpPr>
        <a:xfrm>
          <a:off x="0" y="0"/>
          <a:ext cx="0" cy="0"/>
          <a:chOff x="0" y="0"/>
          <a:chExt cx="0" cy="0"/>
        </a:xfrm>
      </p:grpSpPr>
      <p:sp>
        <p:nvSpPr>
          <p:cNvPr id="8" name="Freeform 364"/>
          <p:cNvSpPr>
            <a:spLocks noGrp="1" noEditPoints="1"/>
          </p:cNvSpPr>
          <p:nvPr>
            <p:ph type="pic" sz="quarter" idx="34"/>
          </p:nvPr>
        </p:nvSpPr>
        <p:spPr bwMode="auto">
          <a:xfrm>
            <a:off x="9414158" y="1530202"/>
            <a:ext cx="12501142" cy="11469886"/>
          </a:xfrm>
          <a:custGeom>
            <a:avLst/>
            <a:gdLst>
              <a:gd name="T0" fmla="*/ 718 w 745"/>
              <a:gd name="T1" fmla="*/ 154 h 705"/>
              <a:gd name="T2" fmla="*/ 661 w 745"/>
              <a:gd name="T3" fmla="*/ 190 h 705"/>
              <a:gd name="T4" fmla="*/ 547 w 745"/>
              <a:gd name="T5" fmla="*/ 230 h 705"/>
              <a:gd name="T6" fmla="*/ 654 w 745"/>
              <a:gd name="T7" fmla="*/ 146 h 705"/>
              <a:gd name="T8" fmla="*/ 693 w 745"/>
              <a:gd name="T9" fmla="*/ 90 h 705"/>
              <a:gd name="T10" fmla="*/ 585 w 745"/>
              <a:gd name="T11" fmla="*/ 41 h 705"/>
              <a:gd name="T12" fmla="*/ 439 w 745"/>
              <a:gd name="T13" fmla="*/ 63 h 705"/>
              <a:gd name="T14" fmla="*/ 224 w 745"/>
              <a:gd name="T15" fmla="*/ 56 h 705"/>
              <a:gd name="T16" fmla="*/ 102 w 745"/>
              <a:gd name="T17" fmla="*/ 54 h 705"/>
              <a:gd name="T18" fmla="*/ 69 w 745"/>
              <a:gd name="T19" fmla="*/ 71 h 705"/>
              <a:gd name="T20" fmla="*/ 68 w 745"/>
              <a:gd name="T21" fmla="*/ 106 h 705"/>
              <a:gd name="T22" fmla="*/ 157 w 745"/>
              <a:gd name="T23" fmla="*/ 115 h 705"/>
              <a:gd name="T24" fmla="*/ 249 w 745"/>
              <a:gd name="T25" fmla="*/ 166 h 705"/>
              <a:gd name="T26" fmla="*/ 182 w 745"/>
              <a:gd name="T27" fmla="*/ 416 h 705"/>
              <a:gd name="T28" fmla="*/ 280 w 745"/>
              <a:gd name="T29" fmla="*/ 405 h 705"/>
              <a:gd name="T30" fmla="*/ 423 w 745"/>
              <a:gd name="T31" fmla="*/ 393 h 705"/>
              <a:gd name="T32" fmla="*/ 337 w 745"/>
              <a:gd name="T33" fmla="*/ 421 h 705"/>
              <a:gd name="T34" fmla="*/ 209 w 745"/>
              <a:gd name="T35" fmla="*/ 426 h 705"/>
              <a:gd name="T36" fmla="*/ 146 w 745"/>
              <a:gd name="T37" fmla="*/ 436 h 705"/>
              <a:gd name="T38" fmla="*/ 139 w 745"/>
              <a:gd name="T39" fmla="*/ 488 h 705"/>
              <a:gd name="T40" fmla="*/ 31 w 745"/>
              <a:gd name="T41" fmla="*/ 612 h 705"/>
              <a:gd name="T42" fmla="*/ 57 w 745"/>
              <a:gd name="T43" fmla="*/ 669 h 705"/>
              <a:gd name="T44" fmla="*/ 83 w 745"/>
              <a:gd name="T45" fmla="*/ 695 h 705"/>
              <a:gd name="T46" fmla="*/ 93 w 745"/>
              <a:gd name="T47" fmla="*/ 705 h 705"/>
              <a:gd name="T48" fmla="*/ 160 w 745"/>
              <a:gd name="T49" fmla="*/ 671 h 705"/>
              <a:gd name="T50" fmla="*/ 127 w 745"/>
              <a:gd name="T51" fmla="*/ 636 h 705"/>
              <a:gd name="T52" fmla="*/ 177 w 745"/>
              <a:gd name="T53" fmla="*/ 580 h 705"/>
              <a:gd name="T54" fmla="*/ 256 w 745"/>
              <a:gd name="T55" fmla="*/ 538 h 705"/>
              <a:gd name="T56" fmla="*/ 453 w 745"/>
              <a:gd name="T57" fmla="*/ 462 h 705"/>
              <a:gd name="T58" fmla="*/ 388 w 745"/>
              <a:gd name="T59" fmla="*/ 285 h 705"/>
              <a:gd name="T60" fmla="*/ 422 w 745"/>
              <a:gd name="T61" fmla="*/ 224 h 705"/>
              <a:gd name="T62" fmla="*/ 577 w 745"/>
              <a:gd name="T63" fmla="*/ 337 h 705"/>
              <a:gd name="T64" fmla="*/ 682 w 745"/>
              <a:gd name="T65" fmla="*/ 54 h 705"/>
              <a:gd name="T66" fmla="*/ 671 w 745"/>
              <a:gd name="T67" fmla="*/ 107 h 705"/>
              <a:gd name="T68" fmla="*/ 612 w 745"/>
              <a:gd name="T69" fmla="*/ 68 h 705"/>
              <a:gd name="T70" fmla="*/ 612 w 745"/>
              <a:gd name="T71" fmla="*/ 68 h 705"/>
              <a:gd name="T72" fmla="*/ 610 w 745"/>
              <a:gd name="T73" fmla="*/ 57 h 705"/>
              <a:gd name="T74" fmla="*/ 204 w 745"/>
              <a:gd name="T75" fmla="*/ 332 h 705"/>
              <a:gd name="T76" fmla="*/ 82 w 745"/>
              <a:gd name="T77" fmla="*/ 667 h 705"/>
              <a:gd name="T78" fmla="*/ 95 w 745"/>
              <a:gd name="T79" fmla="*/ 634 h 705"/>
              <a:gd name="T80" fmla="*/ 125 w 745"/>
              <a:gd name="T81" fmla="*/ 661 h 705"/>
              <a:gd name="T82" fmla="*/ 121 w 745"/>
              <a:gd name="T83" fmla="*/ 666 h 705"/>
              <a:gd name="T84" fmla="*/ 135 w 745"/>
              <a:gd name="T85" fmla="*/ 672 h 705"/>
              <a:gd name="T86" fmla="*/ 106 w 745"/>
              <a:gd name="T87" fmla="*/ 674 h 705"/>
              <a:gd name="T88" fmla="*/ 160 w 745"/>
              <a:gd name="T89" fmla="*/ 565 h 705"/>
              <a:gd name="T90" fmla="*/ 259 w 745"/>
              <a:gd name="T91" fmla="*/ 524 h 705"/>
              <a:gd name="T92" fmla="*/ 377 w 745"/>
              <a:gd name="T93" fmla="*/ 471 h 705"/>
              <a:gd name="T94" fmla="*/ 382 w 745"/>
              <a:gd name="T95" fmla="*/ 358 h 705"/>
              <a:gd name="T96" fmla="*/ 261 w 745"/>
              <a:gd name="T97" fmla="*/ 239 h 705"/>
              <a:gd name="T98" fmla="*/ 278 w 745"/>
              <a:gd name="T99" fmla="*/ 265 h 705"/>
              <a:gd name="T100" fmla="*/ 289 w 745"/>
              <a:gd name="T101" fmla="*/ 280 h 705"/>
              <a:gd name="T102" fmla="*/ 315 w 745"/>
              <a:gd name="T103" fmla="*/ 239 h 705"/>
              <a:gd name="T104" fmla="*/ 350 w 745"/>
              <a:gd name="T105" fmla="*/ 321 h 705"/>
              <a:gd name="T106" fmla="*/ 463 w 745"/>
              <a:gd name="T107" fmla="*/ 169 h 705"/>
              <a:gd name="T108" fmla="*/ 402 w 745"/>
              <a:gd name="T109" fmla="*/ 177 h 705"/>
              <a:gd name="T110" fmla="*/ 344 w 745"/>
              <a:gd name="T111" fmla="*/ 175 h 705"/>
              <a:gd name="T112" fmla="*/ 276 w 745"/>
              <a:gd name="T113" fmla="*/ 177 h 705"/>
              <a:gd name="T114" fmla="*/ 301 w 745"/>
              <a:gd name="T115" fmla="*/ 155 h 705"/>
              <a:gd name="T116" fmla="*/ 463 w 745"/>
              <a:gd name="T117" fmla="*/ 16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5" h="705">
                <a:moveTo>
                  <a:pt x="740" y="177"/>
                </a:moveTo>
                <a:cubicBezTo>
                  <a:pt x="732" y="174"/>
                  <a:pt x="721" y="195"/>
                  <a:pt x="715" y="199"/>
                </a:cubicBezTo>
                <a:cubicBezTo>
                  <a:pt x="712" y="193"/>
                  <a:pt x="722" y="184"/>
                  <a:pt x="724" y="178"/>
                </a:cubicBezTo>
                <a:cubicBezTo>
                  <a:pt x="726" y="174"/>
                  <a:pt x="735" y="158"/>
                  <a:pt x="732" y="154"/>
                </a:cubicBezTo>
                <a:cubicBezTo>
                  <a:pt x="725" y="144"/>
                  <a:pt x="710" y="181"/>
                  <a:pt x="706" y="186"/>
                </a:cubicBezTo>
                <a:cubicBezTo>
                  <a:pt x="706" y="185"/>
                  <a:pt x="705" y="185"/>
                  <a:pt x="705" y="185"/>
                </a:cubicBezTo>
                <a:cubicBezTo>
                  <a:pt x="708" y="174"/>
                  <a:pt x="714" y="164"/>
                  <a:pt x="718" y="154"/>
                </a:cubicBezTo>
                <a:cubicBezTo>
                  <a:pt x="719" y="149"/>
                  <a:pt x="725" y="133"/>
                  <a:pt x="713" y="140"/>
                </a:cubicBezTo>
                <a:cubicBezTo>
                  <a:pt x="712" y="141"/>
                  <a:pt x="711" y="145"/>
                  <a:pt x="709" y="147"/>
                </a:cubicBezTo>
                <a:cubicBezTo>
                  <a:pt x="706" y="149"/>
                  <a:pt x="701" y="151"/>
                  <a:pt x="698" y="154"/>
                </a:cubicBezTo>
                <a:cubicBezTo>
                  <a:pt x="688" y="162"/>
                  <a:pt x="682" y="175"/>
                  <a:pt x="676" y="187"/>
                </a:cubicBezTo>
                <a:cubicBezTo>
                  <a:pt x="676" y="182"/>
                  <a:pt x="667" y="161"/>
                  <a:pt x="659" y="165"/>
                </a:cubicBezTo>
                <a:cubicBezTo>
                  <a:pt x="654" y="168"/>
                  <a:pt x="660" y="172"/>
                  <a:pt x="661" y="174"/>
                </a:cubicBezTo>
                <a:cubicBezTo>
                  <a:pt x="663" y="181"/>
                  <a:pt x="663" y="184"/>
                  <a:pt x="661" y="190"/>
                </a:cubicBezTo>
                <a:cubicBezTo>
                  <a:pt x="658" y="202"/>
                  <a:pt x="658" y="206"/>
                  <a:pt x="660" y="217"/>
                </a:cubicBezTo>
                <a:cubicBezTo>
                  <a:pt x="661" y="224"/>
                  <a:pt x="662" y="228"/>
                  <a:pt x="657" y="233"/>
                </a:cubicBezTo>
                <a:cubicBezTo>
                  <a:pt x="651" y="241"/>
                  <a:pt x="640" y="246"/>
                  <a:pt x="632" y="252"/>
                </a:cubicBezTo>
                <a:cubicBezTo>
                  <a:pt x="622" y="259"/>
                  <a:pt x="613" y="264"/>
                  <a:pt x="601" y="268"/>
                </a:cubicBezTo>
                <a:cubicBezTo>
                  <a:pt x="593" y="270"/>
                  <a:pt x="577" y="279"/>
                  <a:pt x="570" y="276"/>
                </a:cubicBezTo>
                <a:cubicBezTo>
                  <a:pt x="564" y="274"/>
                  <a:pt x="565" y="265"/>
                  <a:pt x="563" y="259"/>
                </a:cubicBezTo>
                <a:cubicBezTo>
                  <a:pt x="558" y="250"/>
                  <a:pt x="551" y="240"/>
                  <a:pt x="547" y="230"/>
                </a:cubicBezTo>
                <a:cubicBezTo>
                  <a:pt x="543" y="219"/>
                  <a:pt x="549" y="207"/>
                  <a:pt x="548" y="196"/>
                </a:cubicBezTo>
                <a:cubicBezTo>
                  <a:pt x="548" y="182"/>
                  <a:pt x="541" y="170"/>
                  <a:pt x="539" y="156"/>
                </a:cubicBezTo>
                <a:cubicBezTo>
                  <a:pt x="538" y="145"/>
                  <a:pt x="546" y="142"/>
                  <a:pt x="556" y="140"/>
                </a:cubicBezTo>
                <a:cubicBezTo>
                  <a:pt x="568" y="137"/>
                  <a:pt x="579" y="142"/>
                  <a:pt x="591" y="139"/>
                </a:cubicBezTo>
                <a:cubicBezTo>
                  <a:pt x="602" y="136"/>
                  <a:pt x="608" y="140"/>
                  <a:pt x="617" y="147"/>
                </a:cubicBezTo>
                <a:cubicBezTo>
                  <a:pt x="628" y="155"/>
                  <a:pt x="630" y="161"/>
                  <a:pt x="642" y="152"/>
                </a:cubicBezTo>
                <a:cubicBezTo>
                  <a:pt x="648" y="147"/>
                  <a:pt x="649" y="151"/>
                  <a:pt x="654" y="146"/>
                </a:cubicBezTo>
                <a:cubicBezTo>
                  <a:pt x="655" y="144"/>
                  <a:pt x="654" y="141"/>
                  <a:pt x="655" y="140"/>
                </a:cubicBezTo>
                <a:cubicBezTo>
                  <a:pt x="656" y="139"/>
                  <a:pt x="658" y="140"/>
                  <a:pt x="658" y="140"/>
                </a:cubicBezTo>
                <a:cubicBezTo>
                  <a:pt x="659" y="139"/>
                  <a:pt x="663" y="139"/>
                  <a:pt x="664" y="138"/>
                </a:cubicBezTo>
                <a:cubicBezTo>
                  <a:pt x="665" y="137"/>
                  <a:pt x="664" y="134"/>
                  <a:pt x="667" y="132"/>
                </a:cubicBezTo>
                <a:cubicBezTo>
                  <a:pt x="669" y="130"/>
                  <a:pt x="674" y="134"/>
                  <a:pt x="677" y="131"/>
                </a:cubicBezTo>
                <a:cubicBezTo>
                  <a:pt x="680" y="128"/>
                  <a:pt x="678" y="117"/>
                  <a:pt x="679" y="113"/>
                </a:cubicBezTo>
                <a:cubicBezTo>
                  <a:pt x="681" y="103"/>
                  <a:pt x="689" y="100"/>
                  <a:pt x="693" y="90"/>
                </a:cubicBezTo>
                <a:cubicBezTo>
                  <a:pt x="695" y="86"/>
                  <a:pt x="697" y="81"/>
                  <a:pt x="698" y="77"/>
                </a:cubicBezTo>
                <a:cubicBezTo>
                  <a:pt x="699" y="72"/>
                  <a:pt x="697" y="68"/>
                  <a:pt x="700" y="64"/>
                </a:cubicBezTo>
                <a:cubicBezTo>
                  <a:pt x="699" y="64"/>
                  <a:pt x="699" y="64"/>
                  <a:pt x="698" y="64"/>
                </a:cubicBezTo>
                <a:cubicBezTo>
                  <a:pt x="707" y="59"/>
                  <a:pt x="685" y="29"/>
                  <a:pt x="680" y="24"/>
                </a:cubicBezTo>
                <a:cubicBezTo>
                  <a:pt x="668" y="12"/>
                  <a:pt x="653" y="4"/>
                  <a:pt x="639" y="2"/>
                </a:cubicBezTo>
                <a:cubicBezTo>
                  <a:pt x="624" y="0"/>
                  <a:pt x="614" y="7"/>
                  <a:pt x="603" y="16"/>
                </a:cubicBezTo>
                <a:cubicBezTo>
                  <a:pt x="594" y="23"/>
                  <a:pt x="589" y="30"/>
                  <a:pt x="585" y="41"/>
                </a:cubicBezTo>
                <a:cubicBezTo>
                  <a:pt x="582" y="48"/>
                  <a:pt x="579" y="53"/>
                  <a:pt x="576" y="59"/>
                </a:cubicBezTo>
                <a:cubicBezTo>
                  <a:pt x="576" y="60"/>
                  <a:pt x="573" y="66"/>
                  <a:pt x="572" y="67"/>
                </a:cubicBezTo>
                <a:cubicBezTo>
                  <a:pt x="571" y="67"/>
                  <a:pt x="565" y="69"/>
                  <a:pt x="563" y="70"/>
                </a:cubicBezTo>
                <a:cubicBezTo>
                  <a:pt x="550" y="75"/>
                  <a:pt x="544" y="78"/>
                  <a:pt x="531" y="72"/>
                </a:cubicBezTo>
                <a:cubicBezTo>
                  <a:pt x="520" y="68"/>
                  <a:pt x="511" y="68"/>
                  <a:pt x="500" y="66"/>
                </a:cubicBezTo>
                <a:cubicBezTo>
                  <a:pt x="491" y="65"/>
                  <a:pt x="482" y="62"/>
                  <a:pt x="472" y="63"/>
                </a:cubicBezTo>
                <a:cubicBezTo>
                  <a:pt x="461" y="63"/>
                  <a:pt x="450" y="62"/>
                  <a:pt x="439" y="63"/>
                </a:cubicBezTo>
                <a:cubicBezTo>
                  <a:pt x="434" y="63"/>
                  <a:pt x="430" y="66"/>
                  <a:pt x="426" y="67"/>
                </a:cubicBezTo>
                <a:cubicBezTo>
                  <a:pt x="421" y="68"/>
                  <a:pt x="415" y="67"/>
                  <a:pt x="410" y="66"/>
                </a:cubicBezTo>
                <a:cubicBezTo>
                  <a:pt x="399" y="64"/>
                  <a:pt x="389" y="63"/>
                  <a:pt x="378" y="64"/>
                </a:cubicBezTo>
                <a:cubicBezTo>
                  <a:pt x="365" y="65"/>
                  <a:pt x="354" y="65"/>
                  <a:pt x="341" y="62"/>
                </a:cubicBezTo>
                <a:cubicBezTo>
                  <a:pt x="328" y="59"/>
                  <a:pt x="319" y="53"/>
                  <a:pt x="306" y="54"/>
                </a:cubicBezTo>
                <a:cubicBezTo>
                  <a:pt x="292" y="54"/>
                  <a:pt x="278" y="54"/>
                  <a:pt x="265" y="55"/>
                </a:cubicBezTo>
                <a:cubicBezTo>
                  <a:pt x="251" y="56"/>
                  <a:pt x="238" y="57"/>
                  <a:pt x="224" y="56"/>
                </a:cubicBezTo>
                <a:cubicBezTo>
                  <a:pt x="214" y="55"/>
                  <a:pt x="208" y="61"/>
                  <a:pt x="197" y="63"/>
                </a:cubicBezTo>
                <a:cubicBezTo>
                  <a:pt x="197" y="64"/>
                  <a:pt x="197" y="64"/>
                  <a:pt x="197" y="64"/>
                </a:cubicBezTo>
                <a:cubicBezTo>
                  <a:pt x="198" y="66"/>
                  <a:pt x="197" y="64"/>
                  <a:pt x="197" y="63"/>
                </a:cubicBezTo>
                <a:cubicBezTo>
                  <a:pt x="184" y="68"/>
                  <a:pt x="171" y="74"/>
                  <a:pt x="159" y="77"/>
                </a:cubicBezTo>
                <a:cubicBezTo>
                  <a:pt x="145" y="81"/>
                  <a:pt x="139" y="74"/>
                  <a:pt x="128" y="68"/>
                </a:cubicBezTo>
                <a:cubicBezTo>
                  <a:pt x="123" y="66"/>
                  <a:pt x="117" y="64"/>
                  <a:pt x="112" y="62"/>
                </a:cubicBezTo>
                <a:cubicBezTo>
                  <a:pt x="105" y="60"/>
                  <a:pt x="106" y="58"/>
                  <a:pt x="102" y="54"/>
                </a:cubicBezTo>
                <a:cubicBezTo>
                  <a:pt x="98" y="50"/>
                  <a:pt x="85" y="34"/>
                  <a:pt x="78" y="40"/>
                </a:cubicBezTo>
                <a:cubicBezTo>
                  <a:pt x="82" y="45"/>
                  <a:pt x="96" y="57"/>
                  <a:pt x="95" y="64"/>
                </a:cubicBezTo>
                <a:cubicBezTo>
                  <a:pt x="94" y="75"/>
                  <a:pt x="80" y="58"/>
                  <a:pt x="74" y="55"/>
                </a:cubicBezTo>
                <a:cubicBezTo>
                  <a:pt x="70" y="53"/>
                  <a:pt x="42" y="41"/>
                  <a:pt x="52" y="55"/>
                </a:cubicBezTo>
                <a:cubicBezTo>
                  <a:pt x="55" y="59"/>
                  <a:pt x="65" y="61"/>
                  <a:pt x="69" y="64"/>
                </a:cubicBezTo>
                <a:cubicBezTo>
                  <a:pt x="74" y="67"/>
                  <a:pt x="81" y="73"/>
                  <a:pt x="83" y="77"/>
                </a:cubicBezTo>
                <a:cubicBezTo>
                  <a:pt x="80" y="79"/>
                  <a:pt x="73" y="73"/>
                  <a:pt x="69" y="71"/>
                </a:cubicBezTo>
                <a:cubicBezTo>
                  <a:pt x="62" y="67"/>
                  <a:pt x="52" y="60"/>
                  <a:pt x="43" y="59"/>
                </a:cubicBezTo>
                <a:cubicBezTo>
                  <a:pt x="39" y="58"/>
                  <a:pt x="34" y="58"/>
                  <a:pt x="37" y="65"/>
                </a:cubicBezTo>
                <a:cubicBezTo>
                  <a:pt x="39" y="71"/>
                  <a:pt x="54" y="76"/>
                  <a:pt x="59" y="79"/>
                </a:cubicBezTo>
                <a:cubicBezTo>
                  <a:pt x="62" y="81"/>
                  <a:pt x="76" y="87"/>
                  <a:pt x="76" y="91"/>
                </a:cubicBezTo>
                <a:cubicBezTo>
                  <a:pt x="77" y="97"/>
                  <a:pt x="62" y="92"/>
                  <a:pt x="59" y="91"/>
                </a:cubicBezTo>
                <a:cubicBezTo>
                  <a:pt x="52" y="89"/>
                  <a:pt x="20" y="82"/>
                  <a:pt x="38" y="96"/>
                </a:cubicBezTo>
                <a:cubicBezTo>
                  <a:pt x="46" y="102"/>
                  <a:pt x="58" y="104"/>
                  <a:pt x="68" y="106"/>
                </a:cubicBezTo>
                <a:cubicBezTo>
                  <a:pt x="78" y="108"/>
                  <a:pt x="87" y="112"/>
                  <a:pt x="97" y="117"/>
                </a:cubicBezTo>
                <a:cubicBezTo>
                  <a:pt x="97" y="115"/>
                  <a:pt x="97" y="115"/>
                  <a:pt x="98" y="114"/>
                </a:cubicBezTo>
                <a:cubicBezTo>
                  <a:pt x="97" y="117"/>
                  <a:pt x="103" y="123"/>
                  <a:pt x="102" y="129"/>
                </a:cubicBezTo>
                <a:cubicBezTo>
                  <a:pt x="99" y="138"/>
                  <a:pt x="95" y="144"/>
                  <a:pt x="102" y="153"/>
                </a:cubicBezTo>
                <a:cubicBezTo>
                  <a:pt x="109" y="161"/>
                  <a:pt x="110" y="157"/>
                  <a:pt x="110" y="150"/>
                </a:cubicBezTo>
                <a:cubicBezTo>
                  <a:pt x="111" y="135"/>
                  <a:pt x="116" y="134"/>
                  <a:pt x="127" y="125"/>
                </a:cubicBezTo>
                <a:cubicBezTo>
                  <a:pt x="138" y="116"/>
                  <a:pt x="143" y="117"/>
                  <a:pt x="157" y="115"/>
                </a:cubicBezTo>
                <a:cubicBezTo>
                  <a:pt x="172" y="113"/>
                  <a:pt x="186" y="112"/>
                  <a:pt x="200" y="111"/>
                </a:cubicBezTo>
                <a:cubicBezTo>
                  <a:pt x="222" y="109"/>
                  <a:pt x="242" y="114"/>
                  <a:pt x="261" y="115"/>
                </a:cubicBezTo>
                <a:cubicBezTo>
                  <a:pt x="273" y="115"/>
                  <a:pt x="282" y="113"/>
                  <a:pt x="293" y="112"/>
                </a:cubicBezTo>
                <a:cubicBezTo>
                  <a:pt x="311" y="110"/>
                  <a:pt x="321" y="110"/>
                  <a:pt x="337" y="120"/>
                </a:cubicBezTo>
                <a:cubicBezTo>
                  <a:pt x="321" y="128"/>
                  <a:pt x="307" y="138"/>
                  <a:pt x="292" y="148"/>
                </a:cubicBezTo>
                <a:cubicBezTo>
                  <a:pt x="285" y="153"/>
                  <a:pt x="277" y="160"/>
                  <a:pt x="268" y="162"/>
                </a:cubicBezTo>
                <a:cubicBezTo>
                  <a:pt x="261" y="163"/>
                  <a:pt x="257" y="162"/>
                  <a:pt x="249" y="166"/>
                </a:cubicBezTo>
                <a:cubicBezTo>
                  <a:pt x="232" y="174"/>
                  <a:pt x="216" y="181"/>
                  <a:pt x="203" y="195"/>
                </a:cubicBezTo>
                <a:cubicBezTo>
                  <a:pt x="190" y="208"/>
                  <a:pt x="185" y="228"/>
                  <a:pt x="184" y="246"/>
                </a:cubicBezTo>
                <a:cubicBezTo>
                  <a:pt x="184" y="262"/>
                  <a:pt x="189" y="276"/>
                  <a:pt x="187" y="292"/>
                </a:cubicBezTo>
                <a:cubicBezTo>
                  <a:pt x="185" y="311"/>
                  <a:pt x="183" y="330"/>
                  <a:pt x="179" y="349"/>
                </a:cubicBezTo>
                <a:cubicBezTo>
                  <a:pt x="177" y="362"/>
                  <a:pt x="178" y="379"/>
                  <a:pt x="178" y="393"/>
                </a:cubicBezTo>
                <a:cubicBezTo>
                  <a:pt x="178" y="398"/>
                  <a:pt x="178" y="403"/>
                  <a:pt x="178" y="407"/>
                </a:cubicBezTo>
                <a:cubicBezTo>
                  <a:pt x="178" y="414"/>
                  <a:pt x="177" y="415"/>
                  <a:pt x="182" y="416"/>
                </a:cubicBezTo>
                <a:cubicBezTo>
                  <a:pt x="187" y="418"/>
                  <a:pt x="200" y="414"/>
                  <a:pt x="205" y="412"/>
                </a:cubicBezTo>
                <a:cubicBezTo>
                  <a:pt x="215" y="407"/>
                  <a:pt x="208" y="404"/>
                  <a:pt x="206" y="395"/>
                </a:cubicBezTo>
                <a:cubicBezTo>
                  <a:pt x="204" y="391"/>
                  <a:pt x="204" y="384"/>
                  <a:pt x="205" y="379"/>
                </a:cubicBezTo>
                <a:cubicBezTo>
                  <a:pt x="205" y="368"/>
                  <a:pt x="208" y="357"/>
                  <a:pt x="213" y="348"/>
                </a:cubicBezTo>
                <a:cubicBezTo>
                  <a:pt x="218" y="340"/>
                  <a:pt x="225" y="336"/>
                  <a:pt x="231" y="330"/>
                </a:cubicBezTo>
                <a:cubicBezTo>
                  <a:pt x="241" y="347"/>
                  <a:pt x="253" y="364"/>
                  <a:pt x="265" y="382"/>
                </a:cubicBezTo>
                <a:cubicBezTo>
                  <a:pt x="269" y="389"/>
                  <a:pt x="274" y="400"/>
                  <a:pt x="280" y="405"/>
                </a:cubicBezTo>
                <a:cubicBezTo>
                  <a:pt x="287" y="409"/>
                  <a:pt x="294" y="406"/>
                  <a:pt x="302" y="405"/>
                </a:cubicBezTo>
                <a:cubicBezTo>
                  <a:pt x="318" y="401"/>
                  <a:pt x="332" y="397"/>
                  <a:pt x="348" y="395"/>
                </a:cubicBezTo>
                <a:cubicBezTo>
                  <a:pt x="363" y="393"/>
                  <a:pt x="387" y="399"/>
                  <a:pt x="386" y="376"/>
                </a:cubicBezTo>
                <a:cubicBezTo>
                  <a:pt x="386" y="366"/>
                  <a:pt x="383" y="365"/>
                  <a:pt x="392" y="368"/>
                </a:cubicBezTo>
                <a:cubicBezTo>
                  <a:pt x="399" y="371"/>
                  <a:pt x="405" y="374"/>
                  <a:pt x="412" y="372"/>
                </a:cubicBezTo>
                <a:cubicBezTo>
                  <a:pt x="417" y="370"/>
                  <a:pt x="428" y="359"/>
                  <a:pt x="434" y="350"/>
                </a:cubicBezTo>
                <a:cubicBezTo>
                  <a:pt x="430" y="365"/>
                  <a:pt x="432" y="386"/>
                  <a:pt x="423" y="393"/>
                </a:cubicBezTo>
                <a:cubicBezTo>
                  <a:pt x="418" y="396"/>
                  <a:pt x="410" y="398"/>
                  <a:pt x="413" y="404"/>
                </a:cubicBezTo>
                <a:cubicBezTo>
                  <a:pt x="415" y="409"/>
                  <a:pt x="426" y="409"/>
                  <a:pt x="426" y="417"/>
                </a:cubicBezTo>
                <a:cubicBezTo>
                  <a:pt x="418" y="418"/>
                  <a:pt x="413" y="411"/>
                  <a:pt x="406" y="408"/>
                </a:cubicBezTo>
                <a:cubicBezTo>
                  <a:pt x="398" y="404"/>
                  <a:pt x="388" y="403"/>
                  <a:pt x="380" y="404"/>
                </a:cubicBezTo>
                <a:cubicBezTo>
                  <a:pt x="372" y="405"/>
                  <a:pt x="371" y="411"/>
                  <a:pt x="363" y="413"/>
                </a:cubicBezTo>
                <a:cubicBezTo>
                  <a:pt x="359" y="415"/>
                  <a:pt x="354" y="415"/>
                  <a:pt x="350" y="416"/>
                </a:cubicBezTo>
                <a:cubicBezTo>
                  <a:pt x="346" y="418"/>
                  <a:pt x="342" y="420"/>
                  <a:pt x="337" y="421"/>
                </a:cubicBezTo>
                <a:cubicBezTo>
                  <a:pt x="328" y="424"/>
                  <a:pt x="319" y="424"/>
                  <a:pt x="308" y="425"/>
                </a:cubicBezTo>
                <a:cubicBezTo>
                  <a:pt x="299" y="426"/>
                  <a:pt x="291" y="428"/>
                  <a:pt x="281" y="427"/>
                </a:cubicBezTo>
                <a:cubicBezTo>
                  <a:pt x="271" y="427"/>
                  <a:pt x="262" y="429"/>
                  <a:pt x="252" y="431"/>
                </a:cubicBezTo>
                <a:cubicBezTo>
                  <a:pt x="245" y="433"/>
                  <a:pt x="231" y="434"/>
                  <a:pt x="226" y="438"/>
                </a:cubicBezTo>
                <a:cubicBezTo>
                  <a:pt x="227" y="438"/>
                  <a:pt x="229" y="438"/>
                  <a:pt x="231" y="438"/>
                </a:cubicBezTo>
                <a:cubicBezTo>
                  <a:pt x="221" y="442"/>
                  <a:pt x="226" y="434"/>
                  <a:pt x="222" y="429"/>
                </a:cubicBezTo>
                <a:cubicBezTo>
                  <a:pt x="220" y="426"/>
                  <a:pt x="213" y="426"/>
                  <a:pt x="209" y="426"/>
                </a:cubicBezTo>
                <a:cubicBezTo>
                  <a:pt x="204" y="426"/>
                  <a:pt x="199" y="427"/>
                  <a:pt x="194" y="428"/>
                </a:cubicBezTo>
                <a:cubicBezTo>
                  <a:pt x="188" y="429"/>
                  <a:pt x="187" y="427"/>
                  <a:pt x="182" y="431"/>
                </a:cubicBezTo>
                <a:cubicBezTo>
                  <a:pt x="183" y="427"/>
                  <a:pt x="178" y="425"/>
                  <a:pt x="177" y="422"/>
                </a:cubicBezTo>
                <a:cubicBezTo>
                  <a:pt x="174" y="430"/>
                  <a:pt x="168" y="424"/>
                  <a:pt x="160" y="429"/>
                </a:cubicBezTo>
                <a:cubicBezTo>
                  <a:pt x="153" y="435"/>
                  <a:pt x="152" y="445"/>
                  <a:pt x="152" y="453"/>
                </a:cubicBezTo>
                <a:cubicBezTo>
                  <a:pt x="151" y="449"/>
                  <a:pt x="151" y="444"/>
                  <a:pt x="149" y="441"/>
                </a:cubicBezTo>
                <a:cubicBezTo>
                  <a:pt x="149" y="440"/>
                  <a:pt x="146" y="439"/>
                  <a:pt x="146" y="436"/>
                </a:cubicBezTo>
                <a:cubicBezTo>
                  <a:pt x="143" y="441"/>
                  <a:pt x="143" y="445"/>
                  <a:pt x="142" y="450"/>
                </a:cubicBezTo>
                <a:cubicBezTo>
                  <a:pt x="141" y="445"/>
                  <a:pt x="141" y="440"/>
                  <a:pt x="142" y="435"/>
                </a:cubicBezTo>
                <a:cubicBezTo>
                  <a:pt x="139" y="441"/>
                  <a:pt x="137" y="449"/>
                  <a:pt x="138" y="455"/>
                </a:cubicBezTo>
                <a:cubicBezTo>
                  <a:pt x="138" y="451"/>
                  <a:pt x="137" y="448"/>
                  <a:pt x="136" y="444"/>
                </a:cubicBezTo>
                <a:cubicBezTo>
                  <a:pt x="134" y="447"/>
                  <a:pt x="133" y="451"/>
                  <a:pt x="134" y="455"/>
                </a:cubicBezTo>
                <a:cubicBezTo>
                  <a:pt x="130" y="455"/>
                  <a:pt x="133" y="448"/>
                  <a:pt x="132" y="444"/>
                </a:cubicBezTo>
                <a:cubicBezTo>
                  <a:pt x="122" y="447"/>
                  <a:pt x="135" y="482"/>
                  <a:pt x="139" y="488"/>
                </a:cubicBezTo>
                <a:cubicBezTo>
                  <a:pt x="141" y="492"/>
                  <a:pt x="146" y="495"/>
                  <a:pt x="147" y="501"/>
                </a:cubicBezTo>
                <a:cubicBezTo>
                  <a:pt x="148" y="508"/>
                  <a:pt x="145" y="517"/>
                  <a:pt x="145" y="525"/>
                </a:cubicBezTo>
                <a:cubicBezTo>
                  <a:pt x="145" y="535"/>
                  <a:pt x="145" y="534"/>
                  <a:pt x="138" y="541"/>
                </a:cubicBezTo>
                <a:cubicBezTo>
                  <a:pt x="130" y="548"/>
                  <a:pt x="121" y="554"/>
                  <a:pt x="113" y="561"/>
                </a:cubicBezTo>
                <a:cubicBezTo>
                  <a:pt x="96" y="574"/>
                  <a:pt x="80" y="587"/>
                  <a:pt x="64" y="600"/>
                </a:cubicBezTo>
                <a:cubicBezTo>
                  <a:pt x="58" y="605"/>
                  <a:pt x="49" y="615"/>
                  <a:pt x="41" y="615"/>
                </a:cubicBezTo>
                <a:cubicBezTo>
                  <a:pt x="37" y="615"/>
                  <a:pt x="37" y="610"/>
                  <a:pt x="31" y="612"/>
                </a:cubicBezTo>
                <a:cubicBezTo>
                  <a:pt x="34" y="615"/>
                  <a:pt x="36" y="619"/>
                  <a:pt x="34" y="623"/>
                </a:cubicBezTo>
                <a:cubicBezTo>
                  <a:pt x="34" y="622"/>
                  <a:pt x="33" y="622"/>
                  <a:pt x="33" y="621"/>
                </a:cubicBezTo>
                <a:cubicBezTo>
                  <a:pt x="31" y="625"/>
                  <a:pt x="26" y="627"/>
                  <a:pt x="30" y="631"/>
                </a:cubicBezTo>
                <a:cubicBezTo>
                  <a:pt x="28" y="634"/>
                  <a:pt x="25" y="634"/>
                  <a:pt x="21" y="631"/>
                </a:cubicBezTo>
                <a:cubicBezTo>
                  <a:pt x="27" y="639"/>
                  <a:pt x="33" y="647"/>
                  <a:pt x="40" y="654"/>
                </a:cubicBezTo>
                <a:cubicBezTo>
                  <a:pt x="44" y="658"/>
                  <a:pt x="55" y="664"/>
                  <a:pt x="55" y="669"/>
                </a:cubicBezTo>
                <a:cubicBezTo>
                  <a:pt x="55" y="669"/>
                  <a:pt x="57" y="669"/>
                  <a:pt x="57" y="669"/>
                </a:cubicBezTo>
                <a:cubicBezTo>
                  <a:pt x="57" y="669"/>
                  <a:pt x="57" y="670"/>
                  <a:pt x="57" y="669"/>
                </a:cubicBezTo>
                <a:cubicBezTo>
                  <a:pt x="56" y="670"/>
                  <a:pt x="54" y="671"/>
                  <a:pt x="52" y="671"/>
                </a:cubicBezTo>
                <a:cubicBezTo>
                  <a:pt x="57" y="675"/>
                  <a:pt x="66" y="676"/>
                  <a:pt x="70" y="681"/>
                </a:cubicBezTo>
                <a:cubicBezTo>
                  <a:pt x="72" y="683"/>
                  <a:pt x="71" y="686"/>
                  <a:pt x="73" y="688"/>
                </a:cubicBezTo>
                <a:cubicBezTo>
                  <a:pt x="74" y="689"/>
                  <a:pt x="79" y="690"/>
                  <a:pt x="80" y="691"/>
                </a:cubicBezTo>
                <a:cubicBezTo>
                  <a:pt x="83" y="692"/>
                  <a:pt x="84" y="695"/>
                  <a:pt x="87" y="695"/>
                </a:cubicBezTo>
                <a:cubicBezTo>
                  <a:pt x="85" y="695"/>
                  <a:pt x="84" y="696"/>
                  <a:pt x="83" y="695"/>
                </a:cubicBezTo>
                <a:cubicBezTo>
                  <a:pt x="84" y="698"/>
                  <a:pt x="84" y="699"/>
                  <a:pt x="85" y="701"/>
                </a:cubicBezTo>
                <a:cubicBezTo>
                  <a:pt x="78" y="697"/>
                  <a:pt x="49" y="683"/>
                  <a:pt x="31" y="662"/>
                </a:cubicBezTo>
                <a:cubicBezTo>
                  <a:pt x="11" y="638"/>
                  <a:pt x="26" y="651"/>
                  <a:pt x="34" y="661"/>
                </a:cubicBezTo>
                <a:cubicBezTo>
                  <a:pt x="42" y="671"/>
                  <a:pt x="37" y="655"/>
                  <a:pt x="25" y="646"/>
                </a:cubicBezTo>
                <a:cubicBezTo>
                  <a:pt x="12" y="636"/>
                  <a:pt x="15" y="633"/>
                  <a:pt x="15" y="633"/>
                </a:cubicBezTo>
                <a:cubicBezTo>
                  <a:pt x="15" y="633"/>
                  <a:pt x="0" y="641"/>
                  <a:pt x="25" y="664"/>
                </a:cubicBezTo>
                <a:cubicBezTo>
                  <a:pt x="50" y="688"/>
                  <a:pt x="72" y="703"/>
                  <a:pt x="93" y="705"/>
                </a:cubicBezTo>
                <a:cubicBezTo>
                  <a:pt x="92" y="705"/>
                  <a:pt x="92" y="705"/>
                  <a:pt x="92" y="705"/>
                </a:cubicBezTo>
                <a:cubicBezTo>
                  <a:pt x="96" y="705"/>
                  <a:pt x="101" y="705"/>
                  <a:pt x="105" y="705"/>
                </a:cubicBezTo>
                <a:cubicBezTo>
                  <a:pt x="121" y="705"/>
                  <a:pt x="137" y="705"/>
                  <a:pt x="153" y="703"/>
                </a:cubicBezTo>
                <a:cubicBezTo>
                  <a:pt x="152" y="703"/>
                  <a:pt x="157" y="703"/>
                  <a:pt x="160" y="702"/>
                </a:cubicBezTo>
                <a:cubicBezTo>
                  <a:pt x="160" y="702"/>
                  <a:pt x="160" y="702"/>
                  <a:pt x="160" y="702"/>
                </a:cubicBezTo>
                <a:cubicBezTo>
                  <a:pt x="160" y="702"/>
                  <a:pt x="177" y="701"/>
                  <a:pt x="180" y="699"/>
                </a:cubicBezTo>
                <a:cubicBezTo>
                  <a:pt x="184" y="697"/>
                  <a:pt x="182" y="675"/>
                  <a:pt x="160" y="671"/>
                </a:cubicBezTo>
                <a:cubicBezTo>
                  <a:pt x="143" y="668"/>
                  <a:pt x="131" y="659"/>
                  <a:pt x="127" y="656"/>
                </a:cubicBezTo>
                <a:cubicBezTo>
                  <a:pt x="127" y="655"/>
                  <a:pt x="126" y="655"/>
                  <a:pt x="126" y="654"/>
                </a:cubicBezTo>
                <a:cubicBezTo>
                  <a:pt x="126" y="654"/>
                  <a:pt x="126" y="654"/>
                  <a:pt x="126" y="654"/>
                </a:cubicBezTo>
                <a:cubicBezTo>
                  <a:pt x="126" y="654"/>
                  <a:pt x="126" y="654"/>
                  <a:pt x="126" y="654"/>
                </a:cubicBezTo>
                <a:cubicBezTo>
                  <a:pt x="125" y="654"/>
                  <a:pt x="125" y="654"/>
                  <a:pt x="125" y="653"/>
                </a:cubicBezTo>
                <a:cubicBezTo>
                  <a:pt x="120" y="650"/>
                  <a:pt x="112" y="650"/>
                  <a:pt x="110" y="645"/>
                </a:cubicBezTo>
                <a:cubicBezTo>
                  <a:pt x="103" y="632"/>
                  <a:pt x="119" y="632"/>
                  <a:pt x="127" y="636"/>
                </a:cubicBezTo>
                <a:cubicBezTo>
                  <a:pt x="124" y="632"/>
                  <a:pt x="118" y="631"/>
                  <a:pt x="113" y="631"/>
                </a:cubicBezTo>
                <a:cubicBezTo>
                  <a:pt x="114" y="630"/>
                  <a:pt x="114" y="629"/>
                  <a:pt x="115" y="628"/>
                </a:cubicBezTo>
                <a:cubicBezTo>
                  <a:pt x="114" y="629"/>
                  <a:pt x="112" y="629"/>
                  <a:pt x="110" y="629"/>
                </a:cubicBezTo>
                <a:cubicBezTo>
                  <a:pt x="100" y="630"/>
                  <a:pt x="110" y="619"/>
                  <a:pt x="115" y="616"/>
                </a:cubicBezTo>
                <a:cubicBezTo>
                  <a:pt x="126" y="606"/>
                  <a:pt x="142" y="600"/>
                  <a:pt x="156" y="594"/>
                </a:cubicBezTo>
                <a:cubicBezTo>
                  <a:pt x="161" y="592"/>
                  <a:pt x="167" y="590"/>
                  <a:pt x="171" y="587"/>
                </a:cubicBezTo>
                <a:cubicBezTo>
                  <a:pt x="173" y="586"/>
                  <a:pt x="175" y="582"/>
                  <a:pt x="177" y="580"/>
                </a:cubicBezTo>
                <a:cubicBezTo>
                  <a:pt x="176" y="580"/>
                  <a:pt x="176" y="580"/>
                  <a:pt x="176" y="579"/>
                </a:cubicBezTo>
                <a:cubicBezTo>
                  <a:pt x="182" y="578"/>
                  <a:pt x="173" y="576"/>
                  <a:pt x="175" y="572"/>
                </a:cubicBezTo>
                <a:cubicBezTo>
                  <a:pt x="177" y="568"/>
                  <a:pt x="180" y="570"/>
                  <a:pt x="181" y="574"/>
                </a:cubicBezTo>
                <a:cubicBezTo>
                  <a:pt x="185" y="569"/>
                  <a:pt x="185" y="564"/>
                  <a:pt x="188" y="561"/>
                </a:cubicBezTo>
                <a:cubicBezTo>
                  <a:pt x="187" y="562"/>
                  <a:pt x="193" y="560"/>
                  <a:pt x="193" y="560"/>
                </a:cubicBezTo>
                <a:cubicBezTo>
                  <a:pt x="196" y="558"/>
                  <a:pt x="200" y="555"/>
                  <a:pt x="203" y="554"/>
                </a:cubicBezTo>
                <a:cubicBezTo>
                  <a:pt x="220" y="547"/>
                  <a:pt x="239" y="545"/>
                  <a:pt x="256" y="538"/>
                </a:cubicBezTo>
                <a:cubicBezTo>
                  <a:pt x="268" y="533"/>
                  <a:pt x="292" y="525"/>
                  <a:pt x="300" y="516"/>
                </a:cubicBezTo>
                <a:cubicBezTo>
                  <a:pt x="307" y="508"/>
                  <a:pt x="303" y="495"/>
                  <a:pt x="309" y="489"/>
                </a:cubicBezTo>
                <a:cubicBezTo>
                  <a:pt x="307" y="487"/>
                  <a:pt x="307" y="481"/>
                  <a:pt x="310" y="479"/>
                </a:cubicBezTo>
                <a:cubicBezTo>
                  <a:pt x="315" y="475"/>
                  <a:pt x="330" y="478"/>
                  <a:pt x="336" y="478"/>
                </a:cubicBezTo>
                <a:cubicBezTo>
                  <a:pt x="351" y="478"/>
                  <a:pt x="361" y="477"/>
                  <a:pt x="375" y="476"/>
                </a:cubicBezTo>
                <a:cubicBezTo>
                  <a:pt x="393" y="474"/>
                  <a:pt x="410" y="468"/>
                  <a:pt x="427" y="466"/>
                </a:cubicBezTo>
                <a:cubicBezTo>
                  <a:pt x="434" y="465"/>
                  <a:pt x="446" y="466"/>
                  <a:pt x="453" y="462"/>
                </a:cubicBezTo>
                <a:cubicBezTo>
                  <a:pt x="452" y="462"/>
                  <a:pt x="451" y="461"/>
                  <a:pt x="450" y="461"/>
                </a:cubicBezTo>
                <a:cubicBezTo>
                  <a:pt x="456" y="465"/>
                  <a:pt x="471" y="452"/>
                  <a:pt x="475" y="448"/>
                </a:cubicBezTo>
                <a:cubicBezTo>
                  <a:pt x="483" y="440"/>
                  <a:pt x="486" y="432"/>
                  <a:pt x="487" y="421"/>
                </a:cubicBezTo>
                <a:cubicBezTo>
                  <a:pt x="490" y="398"/>
                  <a:pt x="452" y="357"/>
                  <a:pt x="438" y="340"/>
                </a:cubicBezTo>
                <a:cubicBezTo>
                  <a:pt x="438" y="340"/>
                  <a:pt x="438" y="340"/>
                  <a:pt x="438" y="341"/>
                </a:cubicBezTo>
                <a:cubicBezTo>
                  <a:pt x="437" y="333"/>
                  <a:pt x="427" y="327"/>
                  <a:pt x="421" y="320"/>
                </a:cubicBezTo>
                <a:cubicBezTo>
                  <a:pt x="410" y="308"/>
                  <a:pt x="400" y="293"/>
                  <a:pt x="388" y="285"/>
                </a:cubicBezTo>
                <a:cubicBezTo>
                  <a:pt x="381" y="280"/>
                  <a:pt x="382" y="273"/>
                  <a:pt x="378" y="267"/>
                </a:cubicBezTo>
                <a:cubicBezTo>
                  <a:pt x="372" y="259"/>
                  <a:pt x="365" y="263"/>
                  <a:pt x="359" y="259"/>
                </a:cubicBezTo>
                <a:cubicBezTo>
                  <a:pt x="356" y="256"/>
                  <a:pt x="356" y="252"/>
                  <a:pt x="354" y="249"/>
                </a:cubicBezTo>
                <a:cubicBezTo>
                  <a:pt x="352" y="245"/>
                  <a:pt x="345" y="245"/>
                  <a:pt x="349" y="239"/>
                </a:cubicBezTo>
                <a:cubicBezTo>
                  <a:pt x="351" y="236"/>
                  <a:pt x="373" y="230"/>
                  <a:pt x="374" y="230"/>
                </a:cubicBezTo>
                <a:cubicBezTo>
                  <a:pt x="376" y="228"/>
                  <a:pt x="392" y="229"/>
                  <a:pt x="397" y="228"/>
                </a:cubicBezTo>
                <a:cubicBezTo>
                  <a:pt x="405" y="227"/>
                  <a:pt x="414" y="225"/>
                  <a:pt x="422" y="224"/>
                </a:cubicBezTo>
                <a:cubicBezTo>
                  <a:pt x="429" y="222"/>
                  <a:pt x="434" y="219"/>
                  <a:pt x="441" y="215"/>
                </a:cubicBezTo>
                <a:cubicBezTo>
                  <a:pt x="449" y="210"/>
                  <a:pt x="458" y="213"/>
                  <a:pt x="468" y="212"/>
                </a:cubicBezTo>
                <a:cubicBezTo>
                  <a:pt x="480" y="210"/>
                  <a:pt x="483" y="205"/>
                  <a:pt x="486" y="219"/>
                </a:cubicBezTo>
                <a:cubicBezTo>
                  <a:pt x="490" y="239"/>
                  <a:pt x="494" y="259"/>
                  <a:pt x="503" y="278"/>
                </a:cubicBezTo>
                <a:cubicBezTo>
                  <a:pt x="511" y="295"/>
                  <a:pt x="520" y="313"/>
                  <a:pt x="530" y="329"/>
                </a:cubicBezTo>
                <a:cubicBezTo>
                  <a:pt x="535" y="336"/>
                  <a:pt x="542" y="346"/>
                  <a:pt x="551" y="348"/>
                </a:cubicBezTo>
                <a:cubicBezTo>
                  <a:pt x="562" y="351"/>
                  <a:pt x="569" y="341"/>
                  <a:pt x="577" y="337"/>
                </a:cubicBezTo>
                <a:cubicBezTo>
                  <a:pt x="593" y="328"/>
                  <a:pt x="610" y="322"/>
                  <a:pt x="624" y="311"/>
                </a:cubicBezTo>
                <a:cubicBezTo>
                  <a:pt x="641" y="299"/>
                  <a:pt x="655" y="283"/>
                  <a:pt x="669" y="268"/>
                </a:cubicBezTo>
                <a:cubicBezTo>
                  <a:pt x="683" y="252"/>
                  <a:pt x="703" y="243"/>
                  <a:pt x="713" y="225"/>
                </a:cubicBezTo>
                <a:cubicBezTo>
                  <a:pt x="718" y="214"/>
                  <a:pt x="723" y="208"/>
                  <a:pt x="730" y="200"/>
                </a:cubicBezTo>
                <a:cubicBezTo>
                  <a:pt x="734" y="196"/>
                  <a:pt x="745" y="181"/>
                  <a:pt x="740" y="177"/>
                </a:cubicBezTo>
                <a:close/>
                <a:moveTo>
                  <a:pt x="685" y="56"/>
                </a:moveTo>
                <a:cubicBezTo>
                  <a:pt x="684" y="55"/>
                  <a:pt x="683" y="55"/>
                  <a:pt x="682" y="54"/>
                </a:cubicBezTo>
                <a:cubicBezTo>
                  <a:pt x="682" y="54"/>
                  <a:pt x="684" y="55"/>
                  <a:pt x="685" y="56"/>
                </a:cubicBezTo>
                <a:close/>
                <a:moveTo>
                  <a:pt x="671" y="107"/>
                </a:moveTo>
                <a:cubicBezTo>
                  <a:pt x="671" y="106"/>
                  <a:pt x="671" y="106"/>
                  <a:pt x="671" y="106"/>
                </a:cubicBezTo>
                <a:cubicBezTo>
                  <a:pt x="673" y="105"/>
                  <a:pt x="673" y="104"/>
                  <a:pt x="675" y="104"/>
                </a:cubicBezTo>
                <a:cubicBezTo>
                  <a:pt x="673" y="105"/>
                  <a:pt x="672" y="106"/>
                  <a:pt x="671" y="107"/>
                </a:cubicBezTo>
                <a:cubicBezTo>
                  <a:pt x="671" y="107"/>
                  <a:pt x="671" y="108"/>
                  <a:pt x="670" y="108"/>
                </a:cubicBezTo>
                <a:cubicBezTo>
                  <a:pt x="671" y="107"/>
                  <a:pt x="671" y="107"/>
                  <a:pt x="671" y="107"/>
                </a:cubicBezTo>
                <a:close/>
                <a:moveTo>
                  <a:pt x="621" y="71"/>
                </a:moveTo>
                <a:cubicBezTo>
                  <a:pt x="620" y="72"/>
                  <a:pt x="620" y="72"/>
                  <a:pt x="620" y="73"/>
                </a:cubicBezTo>
                <a:cubicBezTo>
                  <a:pt x="621" y="72"/>
                  <a:pt x="622" y="70"/>
                  <a:pt x="621" y="71"/>
                </a:cubicBezTo>
                <a:close/>
                <a:moveTo>
                  <a:pt x="621" y="65"/>
                </a:moveTo>
                <a:cubicBezTo>
                  <a:pt x="621" y="64"/>
                  <a:pt x="621" y="63"/>
                  <a:pt x="620" y="63"/>
                </a:cubicBezTo>
                <a:cubicBezTo>
                  <a:pt x="621" y="63"/>
                  <a:pt x="621" y="64"/>
                  <a:pt x="621" y="65"/>
                </a:cubicBezTo>
                <a:close/>
                <a:moveTo>
                  <a:pt x="612" y="68"/>
                </a:moveTo>
                <a:cubicBezTo>
                  <a:pt x="613" y="68"/>
                  <a:pt x="613" y="67"/>
                  <a:pt x="614" y="67"/>
                </a:cubicBezTo>
                <a:cubicBezTo>
                  <a:pt x="615" y="66"/>
                  <a:pt x="615" y="66"/>
                  <a:pt x="617" y="66"/>
                </a:cubicBezTo>
                <a:cubicBezTo>
                  <a:pt x="616" y="66"/>
                  <a:pt x="615" y="67"/>
                  <a:pt x="614" y="67"/>
                </a:cubicBezTo>
                <a:cubicBezTo>
                  <a:pt x="614" y="67"/>
                  <a:pt x="614" y="67"/>
                  <a:pt x="613" y="68"/>
                </a:cubicBezTo>
                <a:cubicBezTo>
                  <a:pt x="613" y="68"/>
                  <a:pt x="612" y="68"/>
                  <a:pt x="612" y="68"/>
                </a:cubicBezTo>
                <a:cubicBezTo>
                  <a:pt x="611" y="69"/>
                  <a:pt x="610" y="70"/>
                  <a:pt x="610" y="70"/>
                </a:cubicBezTo>
                <a:cubicBezTo>
                  <a:pt x="610" y="69"/>
                  <a:pt x="611" y="69"/>
                  <a:pt x="612" y="68"/>
                </a:cubicBezTo>
                <a:close/>
                <a:moveTo>
                  <a:pt x="608" y="52"/>
                </a:moveTo>
                <a:cubicBezTo>
                  <a:pt x="607" y="53"/>
                  <a:pt x="607" y="54"/>
                  <a:pt x="607" y="55"/>
                </a:cubicBezTo>
                <a:cubicBezTo>
                  <a:pt x="607" y="54"/>
                  <a:pt x="607" y="53"/>
                  <a:pt x="608" y="52"/>
                </a:cubicBezTo>
                <a:cubicBezTo>
                  <a:pt x="607" y="52"/>
                  <a:pt x="604" y="52"/>
                  <a:pt x="608" y="52"/>
                </a:cubicBezTo>
                <a:close/>
                <a:moveTo>
                  <a:pt x="610" y="57"/>
                </a:moveTo>
                <a:cubicBezTo>
                  <a:pt x="607" y="58"/>
                  <a:pt x="603" y="59"/>
                  <a:pt x="601" y="61"/>
                </a:cubicBezTo>
                <a:cubicBezTo>
                  <a:pt x="603" y="59"/>
                  <a:pt x="607" y="58"/>
                  <a:pt x="610" y="57"/>
                </a:cubicBezTo>
                <a:close/>
                <a:moveTo>
                  <a:pt x="99" y="113"/>
                </a:moveTo>
                <a:cubicBezTo>
                  <a:pt x="100" y="112"/>
                  <a:pt x="101" y="112"/>
                  <a:pt x="103" y="111"/>
                </a:cubicBezTo>
                <a:cubicBezTo>
                  <a:pt x="101" y="112"/>
                  <a:pt x="100" y="112"/>
                  <a:pt x="99" y="113"/>
                </a:cubicBezTo>
                <a:close/>
                <a:moveTo>
                  <a:pt x="143" y="86"/>
                </a:moveTo>
                <a:cubicBezTo>
                  <a:pt x="146" y="87"/>
                  <a:pt x="147" y="90"/>
                  <a:pt x="149" y="93"/>
                </a:cubicBezTo>
                <a:cubicBezTo>
                  <a:pt x="147" y="90"/>
                  <a:pt x="146" y="87"/>
                  <a:pt x="143" y="86"/>
                </a:cubicBezTo>
                <a:close/>
                <a:moveTo>
                  <a:pt x="204" y="332"/>
                </a:moveTo>
                <a:cubicBezTo>
                  <a:pt x="203" y="334"/>
                  <a:pt x="203" y="333"/>
                  <a:pt x="204" y="332"/>
                </a:cubicBezTo>
                <a:close/>
                <a:moveTo>
                  <a:pt x="81" y="649"/>
                </a:moveTo>
                <a:cubicBezTo>
                  <a:pt x="80" y="649"/>
                  <a:pt x="79" y="649"/>
                  <a:pt x="81" y="649"/>
                </a:cubicBezTo>
                <a:close/>
                <a:moveTo>
                  <a:pt x="82" y="667"/>
                </a:moveTo>
                <a:cubicBezTo>
                  <a:pt x="83" y="667"/>
                  <a:pt x="83" y="666"/>
                  <a:pt x="84" y="665"/>
                </a:cubicBezTo>
                <a:cubicBezTo>
                  <a:pt x="85" y="665"/>
                  <a:pt x="86" y="665"/>
                  <a:pt x="87" y="664"/>
                </a:cubicBezTo>
                <a:cubicBezTo>
                  <a:pt x="85" y="665"/>
                  <a:pt x="84" y="666"/>
                  <a:pt x="82" y="667"/>
                </a:cubicBezTo>
                <a:close/>
                <a:moveTo>
                  <a:pt x="102" y="635"/>
                </a:moveTo>
                <a:cubicBezTo>
                  <a:pt x="101" y="636"/>
                  <a:pt x="100" y="637"/>
                  <a:pt x="98" y="636"/>
                </a:cubicBezTo>
                <a:cubicBezTo>
                  <a:pt x="100" y="637"/>
                  <a:pt x="101" y="636"/>
                  <a:pt x="102" y="635"/>
                </a:cubicBezTo>
                <a:close/>
                <a:moveTo>
                  <a:pt x="95" y="634"/>
                </a:moveTo>
                <a:cubicBezTo>
                  <a:pt x="97" y="638"/>
                  <a:pt x="95" y="636"/>
                  <a:pt x="98" y="638"/>
                </a:cubicBezTo>
                <a:cubicBezTo>
                  <a:pt x="97" y="638"/>
                  <a:pt x="96" y="638"/>
                  <a:pt x="95" y="637"/>
                </a:cubicBezTo>
                <a:cubicBezTo>
                  <a:pt x="95" y="637"/>
                  <a:pt x="95" y="635"/>
                  <a:pt x="95" y="634"/>
                </a:cubicBezTo>
                <a:close/>
                <a:moveTo>
                  <a:pt x="95" y="691"/>
                </a:moveTo>
                <a:cubicBezTo>
                  <a:pt x="97" y="691"/>
                  <a:pt x="98" y="691"/>
                  <a:pt x="100" y="691"/>
                </a:cubicBezTo>
                <a:cubicBezTo>
                  <a:pt x="97" y="691"/>
                  <a:pt x="95" y="691"/>
                  <a:pt x="93" y="691"/>
                </a:cubicBezTo>
                <a:cubicBezTo>
                  <a:pt x="94" y="691"/>
                  <a:pt x="94" y="691"/>
                  <a:pt x="95" y="691"/>
                </a:cubicBezTo>
                <a:close/>
                <a:moveTo>
                  <a:pt x="123" y="662"/>
                </a:moveTo>
                <a:cubicBezTo>
                  <a:pt x="123" y="662"/>
                  <a:pt x="124" y="661"/>
                  <a:pt x="124" y="661"/>
                </a:cubicBezTo>
                <a:cubicBezTo>
                  <a:pt x="124" y="661"/>
                  <a:pt x="125" y="661"/>
                  <a:pt x="125" y="661"/>
                </a:cubicBezTo>
                <a:cubicBezTo>
                  <a:pt x="125" y="661"/>
                  <a:pt x="126" y="661"/>
                  <a:pt x="126" y="661"/>
                </a:cubicBezTo>
                <a:cubicBezTo>
                  <a:pt x="125" y="661"/>
                  <a:pt x="124" y="661"/>
                  <a:pt x="124" y="661"/>
                </a:cubicBezTo>
                <a:cubicBezTo>
                  <a:pt x="123" y="662"/>
                  <a:pt x="122" y="663"/>
                  <a:pt x="123" y="665"/>
                </a:cubicBezTo>
                <a:cubicBezTo>
                  <a:pt x="123" y="664"/>
                  <a:pt x="122" y="663"/>
                  <a:pt x="123" y="662"/>
                </a:cubicBezTo>
                <a:close/>
                <a:moveTo>
                  <a:pt x="121" y="666"/>
                </a:moveTo>
                <a:cubicBezTo>
                  <a:pt x="121" y="666"/>
                  <a:pt x="113" y="674"/>
                  <a:pt x="110" y="677"/>
                </a:cubicBezTo>
                <a:cubicBezTo>
                  <a:pt x="114" y="673"/>
                  <a:pt x="117" y="669"/>
                  <a:pt x="121" y="666"/>
                </a:cubicBezTo>
                <a:close/>
                <a:moveTo>
                  <a:pt x="129" y="693"/>
                </a:moveTo>
                <a:cubicBezTo>
                  <a:pt x="127" y="693"/>
                  <a:pt x="122" y="692"/>
                  <a:pt x="122" y="692"/>
                </a:cubicBezTo>
                <a:cubicBezTo>
                  <a:pt x="121" y="691"/>
                  <a:pt x="121" y="688"/>
                  <a:pt x="121" y="688"/>
                </a:cubicBezTo>
                <a:cubicBezTo>
                  <a:pt x="118" y="687"/>
                  <a:pt x="119" y="684"/>
                  <a:pt x="115" y="686"/>
                </a:cubicBezTo>
                <a:cubicBezTo>
                  <a:pt x="115" y="680"/>
                  <a:pt x="120" y="676"/>
                  <a:pt x="123" y="670"/>
                </a:cubicBezTo>
                <a:cubicBezTo>
                  <a:pt x="124" y="678"/>
                  <a:pt x="118" y="683"/>
                  <a:pt x="130" y="676"/>
                </a:cubicBezTo>
                <a:cubicBezTo>
                  <a:pt x="133" y="674"/>
                  <a:pt x="134" y="673"/>
                  <a:pt x="135" y="672"/>
                </a:cubicBezTo>
                <a:cubicBezTo>
                  <a:pt x="138" y="673"/>
                  <a:pt x="141" y="675"/>
                  <a:pt x="144" y="676"/>
                </a:cubicBezTo>
                <a:cubicBezTo>
                  <a:pt x="169" y="683"/>
                  <a:pt x="172" y="676"/>
                  <a:pt x="176" y="686"/>
                </a:cubicBezTo>
                <a:cubicBezTo>
                  <a:pt x="180" y="694"/>
                  <a:pt x="160" y="699"/>
                  <a:pt x="141" y="702"/>
                </a:cubicBezTo>
                <a:cubicBezTo>
                  <a:pt x="127" y="702"/>
                  <a:pt x="113" y="703"/>
                  <a:pt x="98" y="699"/>
                </a:cubicBezTo>
                <a:cubicBezTo>
                  <a:pt x="106" y="700"/>
                  <a:pt x="102" y="694"/>
                  <a:pt x="105" y="692"/>
                </a:cubicBezTo>
                <a:cubicBezTo>
                  <a:pt x="109" y="689"/>
                  <a:pt x="124" y="693"/>
                  <a:pt x="129" y="693"/>
                </a:cubicBezTo>
                <a:close/>
                <a:moveTo>
                  <a:pt x="106" y="674"/>
                </a:moveTo>
                <a:cubicBezTo>
                  <a:pt x="105" y="675"/>
                  <a:pt x="106" y="676"/>
                  <a:pt x="105" y="676"/>
                </a:cubicBezTo>
                <a:cubicBezTo>
                  <a:pt x="104" y="677"/>
                  <a:pt x="103" y="676"/>
                  <a:pt x="102" y="677"/>
                </a:cubicBezTo>
                <a:cubicBezTo>
                  <a:pt x="104" y="675"/>
                  <a:pt x="104" y="676"/>
                  <a:pt x="106" y="674"/>
                </a:cubicBezTo>
                <a:close/>
                <a:moveTo>
                  <a:pt x="160" y="565"/>
                </a:moveTo>
                <a:cubicBezTo>
                  <a:pt x="158" y="560"/>
                  <a:pt x="155" y="555"/>
                  <a:pt x="153" y="551"/>
                </a:cubicBezTo>
                <a:cubicBezTo>
                  <a:pt x="158" y="561"/>
                  <a:pt x="163" y="567"/>
                  <a:pt x="171" y="576"/>
                </a:cubicBezTo>
                <a:cubicBezTo>
                  <a:pt x="167" y="572"/>
                  <a:pt x="164" y="568"/>
                  <a:pt x="160" y="565"/>
                </a:cubicBezTo>
                <a:close/>
                <a:moveTo>
                  <a:pt x="261" y="517"/>
                </a:moveTo>
                <a:cubicBezTo>
                  <a:pt x="260" y="518"/>
                  <a:pt x="259" y="518"/>
                  <a:pt x="259" y="519"/>
                </a:cubicBezTo>
                <a:cubicBezTo>
                  <a:pt x="259" y="518"/>
                  <a:pt x="259" y="518"/>
                  <a:pt x="261" y="517"/>
                </a:cubicBezTo>
                <a:close/>
                <a:moveTo>
                  <a:pt x="259" y="524"/>
                </a:moveTo>
                <a:cubicBezTo>
                  <a:pt x="258" y="523"/>
                  <a:pt x="258" y="523"/>
                  <a:pt x="258" y="522"/>
                </a:cubicBezTo>
                <a:cubicBezTo>
                  <a:pt x="258" y="522"/>
                  <a:pt x="258" y="521"/>
                  <a:pt x="258" y="521"/>
                </a:cubicBezTo>
                <a:cubicBezTo>
                  <a:pt x="258" y="522"/>
                  <a:pt x="258" y="523"/>
                  <a:pt x="259" y="524"/>
                </a:cubicBezTo>
                <a:cubicBezTo>
                  <a:pt x="259" y="526"/>
                  <a:pt x="260" y="527"/>
                  <a:pt x="262" y="528"/>
                </a:cubicBezTo>
                <a:cubicBezTo>
                  <a:pt x="260" y="527"/>
                  <a:pt x="259" y="526"/>
                  <a:pt x="259" y="524"/>
                </a:cubicBezTo>
                <a:close/>
                <a:moveTo>
                  <a:pt x="372" y="473"/>
                </a:moveTo>
                <a:cubicBezTo>
                  <a:pt x="372" y="473"/>
                  <a:pt x="371" y="474"/>
                  <a:pt x="369" y="473"/>
                </a:cubicBezTo>
                <a:cubicBezTo>
                  <a:pt x="370" y="473"/>
                  <a:pt x="371" y="473"/>
                  <a:pt x="372" y="473"/>
                </a:cubicBezTo>
                <a:cubicBezTo>
                  <a:pt x="373" y="472"/>
                  <a:pt x="374" y="472"/>
                  <a:pt x="374" y="471"/>
                </a:cubicBezTo>
                <a:cubicBezTo>
                  <a:pt x="375" y="471"/>
                  <a:pt x="376" y="471"/>
                  <a:pt x="377" y="471"/>
                </a:cubicBezTo>
                <a:cubicBezTo>
                  <a:pt x="375" y="472"/>
                  <a:pt x="374" y="472"/>
                  <a:pt x="372" y="473"/>
                </a:cubicBezTo>
                <a:close/>
                <a:moveTo>
                  <a:pt x="386" y="359"/>
                </a:moveTo>
                <a:cubicBezTo>
                  <a:pt x="385" y="360"/>
                  <a:pt x="384" y="359"/>
                  <a:pt x="383" y="360"/>
                </a:cubicBezTo>
                <a:cubicBezTo>
                  <a:pt x="384" y="359"/>
                  <a:pt x="385" y="359"/>
                  <a:pt x="386" y="359"/>
                </a:cubicBezTo>
                <a:close/>
                <a:moveTo>
                  <a:pt x="380" y="357"/>
                </a:moveTo>
                <a:cubicBezTo>
                  <a:pt x="380" y="357"/>
                  <a:pt x="380" y="357"/>
                  <a:pt x="380" y="357"/>
                </a:cubicBezTo>
                <a:cubicBezTo>
                  <a:pt x="381" y="358"/>
                  <a:pt x="382" y="357"/>
                  <a:pt x="382" y="358"/>
                </a:cubicBezTo>
                <a:cubicBezTo>
                  <a:pt x="381" y="358"/>
                  <a:pt x="381" y="357"/>
                  <a:pt x="380" y="357"/>
                </a:cubicBezTo>
                <a:cubicBezTo>
                  <a:pt x="378" y="356"/>
                  <a:pt x="377" y="356"/>
                  <a:pt x="376" y="355"/>
                </a:cubicBezTo>
                <a:cubicBezTo>
                  <a:pt x="377" y="355"/>
                  <a:pt x="378" y="356"/>
                  <a:pt x="380" y="357"/>
                </a:cubicBezTo>
                <a:close/>
                <a:moveTo>
                  <a:pt x="261" y="239"/>
                </a:moveTo>
                <a:cubicBezTo>
                  <a:pt x="260" y="238"/>
                  <a:pt x="260" y="237"/>
                  <a:pt x="259" y="236"/>
                </a:cubicBezTo>
                <a:cubicBezTo>
                  <a:pt x="260" y="238"/>
                  <a:pt x="261" y="239"/>
                  <a:pt x="262" y="240"/>
                </a:cubicBezTo>
                <a:cubicBezTo>
                  <a:pt x="262" y="240"/>
                  <a:pt x="261" y="239"/>
                  <a:pt x="261" y="239"/>
                </a:cubicBezTo>
                <a:close/>
                <a:moveTo>
                  <a:pt x="276" y="276"/>
                </a:moveTo>
                <a:cubicBezTo>
                  <a:pt x="275" y="276"/>
                  <a:pt x="276" y="276"/>
                  <a:pt x="276" y="276"/>
                </a:cubicBezTo>
                <a:close/>
                <a:moveTo>
                  <a:pt x="272" y="239"/>
                </a:moveTo>
                <a:cubicBezTo>
                  <a:pt x="273" y="240"/>
                  <a:pt x="275" y="242"/>
                  <a:pt x="276" y="243"/>
                </a:cubicBezTo>
                <a:cubicBezTo>
                  <a:pt x="276" y="244"/>
                  <a:pt x="276" y="244"/>
                  <a:pt x="277" y="245"/>
                </a:cubicBezTo>
                <a:cubicBezTo>
                  <a:pt x="275" y="243"/>
                  <a:pt x="274" y="240"/>
                  <a:pt x="272" y="239"/>
                </a:cubicBezTo>
                <a:close/>
                <a:moveTo>
                  <a:pt x="278" y="265"/>
                </a:moveTo>
                <a:cubicBezTo>
                  <a:pt x="280" y="266"/>
                  <a:pt x="279" y="267"/>
                  <a:pt x="280" y="268"/>
                </a:cubicBezTo>
                <a:cubicBezTo>
                  <a:pt x="279" y="267"/>
                  <a:pt x="279" y="266"/>
                  <a:pt x="278" y="265"/>
                </a:cubicBezTo>
                <a:close/>
                <a:moveTo>
                  <a:pt x="285" y="279"/>
                </a:moveTo>
                <a:cubicBezTo>
                  <a:pt x="284" y="280"/>
                  <a:pt x="283" y="280"/>
                  <a:pt x="281" y="280"/>
                </a:cubicBezTo>
                <a:cubicBezTo>
                  <a:pt x="283" y="279"/>
                  <a:pt x="284" y="279"/>
                  <a:pt x="285" y="279"/>
                </a:cubicBezTo>
                <a:cubicBezTo>
                  <a:pt x="286" y="279"/>
                  <a:pt x="286" y="279"/>
                  <a:pt x="287" y="278"/>
                </a:cubicBezTo>
                <a:cubicBezTo>
                  <a:pt x="287" y="279"/>
                  <a:pt x="288" y="280"/>
                  <a:pt x="289" y="280"/>
                </a:cubicBezTo>
                <a:cubicBezTo>
                  <a:pt x="288" y="279"/>
                  <a:pt x="287" y="279"/>
                  <a:pt x="285" y="279"/>
                </a:cubicBezTo>
                <a:close/>
                <a:moveTo>
                  <a:pt x="287" y="213"/>
                </a:moveTo>
                <a:cubicBezTo>
                  <a:pt x="287" y="214"/>
                  <a:pt x="287" y="215"/>
                  <a:pt x="288" y="216"/>
                </a:cubicBezTo>
                <a:cubicBezTo>
                  <a:pt x="289" y="217"/>
                  <a:pt x="288" y="219"/>
                  <a:pt x="288" y="220"/>
                </a:cubicBezTo>
                <a:cubicBezTo>
                  <a:pt x="288" y="217"/>
                  <a:pt x="287" y="215"/>
                  <a:pt x="287" y="213"/>
                </a:cubicBezTo>
                <a:close/>
                <a:moveTo>
                  <a:pt x="316" y="242"/>
                </a:moveTo>
                <a:cubicBezTo>
                  <a:pt x="315" y="240"/>
                  <a:pt x="314" y="236"/>
                  <a:pt x="315" y="239"/>
                </a:cubicBezTo>
                <a:cubicBezTo>
                  <a:pt x="315" y="240"/>
                  <a:pt x="315" y="241"/>
                  <a:pt x="316" y="242"/>
                </a:cubicBezTo>
                <a:cubicBezTo>
                  <a:pt x="316" y="242"/>
                  <a:pt x="316" y="242"/>
                  <a:pt x="316" y="242"/>
                </a:cubicBezTo>
                <a:cubicBezTo>
                  <a:pt x="316" y="243"/>
                  <a:pt x="316" y="243"/>
                  <a:pt x="316" y="244"/>
                </a:cubicBezTo>
                <a:cubicBezTo>
                  <a:pt x="316" y="243"/>
                  <a:pt x="316" y="243"/>
                  <a:pt x="316" y="242"/>
                </a:cubicBezTo>
                <a:close/>
                <a:moveTo>
                  <a:pt x="328" y="291"/>
                </a:moveTo>
                <a:cubicBezTo>
                  <a:pt x="327" y="294"/>
                  <a:pt x="328" y="290"/>
                  <a:pt x="328" y="291"/>
                </a:cubicBezTo>
                <a:close/>
                <a:moveTo>
                  <a:pt x="350" y="321"/>
                </a:moveTo>
                <a:cubicBezTo>
                  <a:pt x="352" y="322"/>
                  <a:pt x="348" y="321"/>
                  <a:pt x="347" y="321"/>
                </a:cubicBezTo>
                <a:cubicBezTo>
                  <a:pt x="348" y="321"/>
                  <a:pt x="349" y="321"/>
                  <a:pt x="350" y="321"/>
                </a:cubicBezTo>
                <a:close/>
                <a:moveTo>
                  <a:pt x="420" y="221"/>
                </a:moveTo>
                <a:cubicBezTo>
                  <a:pt x="420" y="221"/>
                  <a:pt x="419" y="221"/>
                  <a:pt x="419" y="221"/>
                </a:cubicBezTo>
                <a:cubicBezTo>
                  <a:pt x="420" y="221"/>
                  <a:pt x="421" y="220"/>
                  <a:pt x="422" y="219"/>
                </a:cubicBezTo>
                <a:cubicBezTo>
                  <a:pt x="421" y="220"/>
                  <a:pt x="421" y="221"/>
                  <a:pt x="420" y="221"/>
                </a:cubicBezTo>
                <a:close/>
                <a:moveTo>
                  <a:pt x="463" y="169"/>
                </a:moveTo>
                <a:cubicBezTo>
                  <a:pt x="460" y="170"/>
                  <a:pt x="467" y="181"/>
                  <a:pt x="456" y="180"/>
                </a:cubicBezTo>
                <a:cubicBezTo>
                  <a:pt x="452" y="180"/>
                  <a:pt x="451" y="173"/>
                  <a:pt x="445" y="176"/>
                </a:cubicBezTo>
                <a:cubicBezTo>
                  <a:pt x="442" y="178"/>
                  <a:pt x="441" y="187"/>
                  <a:pt x="438" y="187"/>
                </a:cubicBezTo>
                <a:cubicBezTo>
                  <a:pt x="432" y="187"/>
                  <a:pt x="436" y="172"/>
                  <a:pt x="425" y="172"/>
                </a:cubicBezTo>
                <a:cubicBezTo>
                  <a:pt x="423" y="172"/>
                  <a:pt x="418" y="174"/>
                  <a:pt x="416" y="174"/>
                </a:cubicBezTo>
                <a:cubicBezTo>
                  <a:pt x="415" y="175"/>
                  <a:pt x="408" y="181"/>
                  <a:pt x="409" y="180"/>
                </a:cubicBezTo>
                <a:cubicBezTo>
                  <a:pt x="406" y="181"/>
                  <a:pt x="405" y="177"/>
                  <a:pt x="402" y="177"/>
                </a:cubicBezTo>
                <a:cubicBezTo>
                  <a:pt x="398" y="178"/>
                  <a:pt x="399" y="183"/>
                  <a:pt x="397" y="184"/>
                </a:cubicBezTo>
                <a:cubicBezTo>
                  <a:pt x="391" y="187"/>
                  <a:pt x="385" y="174"/>
                  <a:pt x="380" y="172"/>
                </a:cubicBezTo>
                <a:cubicBezTo>
                  <a:pt x="377" y="171"/>
                  <a:pt x="374" y="174"/>
                  <a:pt x="370" y="173"/>
                </a:cubicBezTo>
                <a:cubicBezTo>
                  <a:pt x="367" y="172"/>
                  <a:pt x="369" y="167"/>
                  <a:pt x="363" y="169"/>
                </a:cubicBezTo>
                <a:cubicBezTo>
                  <a:pt x="360" y="171"/>
                  <a:pt x="363" y="177"/>
                  <a:pt x="357" y="176"/>
                </a:cubicBezTo>
                <a:cubicBezTo>
                  <a:pt x="354" y="176"/>
                  <a:pt x="354" y="170"/>
                  <a:pt x="349" y="171"/>
                </a:cubicBezTo>
                <a:cubicBezTo>
                  <a:pt x="348" y="171"/>
                  <a:pt x="346" y="175"/>
                  <a:pt x="344" y="175"/>
                </a:cubicBezTo>
                <a:cubicBezTo>
                  <a:pt x="343" y="176"/>
                  <a:pt x="339" y="174"/>
                  <a:pt x="337" y="174"/>
                </a:cubicBezTo>
                <a:cubicBezTo>
                  <a:pt x="331" y="175"/>
                  <a:pt x="327" y="177"/>
                  <a:pt x="324" y="183"/>
                </a:cubicBezTo>
                <a:cubicBezTo>
                  <a:pt x="318" y="193"/>
                  <a:pt x="325" y="198"/>
                  <a:pt x="330" y="206"/>
                </a:cubicBezTo>
                <a:cubicBezTo>
                  <a:pt x="325" y="199"/>
                  <a:pt x="316" y="208"/>
                  <a:pt x="311" y="212"/>
                </a:cubicBezTo>
                <a:cubicBezTo>
                  <a:pt x="314" y="203"/>
                  <a:pt x="327" y="205"/>
                  <a:pt x="318" y="194"/>
                </a:cubicBezTo>
                <a:cubicBezTo>
                  <a:pt x="314" y="188"/>
                  <a:pt x="302" y="179"/>
                  <a:pt x="296" y="177"/>
                </a:cubicBezTo>
                <a:cubicBezTo>
                  <a:pt x="292" y="176"/>
                  <a:pt x="280" y="176"/>
                  <a:pt x="276" y="177"/>
                </a:cubicBezTo>
                <a:cubicBezTo>
                  <a:pt x="271" y="178"/>
                  <a:pt x="271" y="180"/>
                  <a:pt x="265" y="179"/>
                </a:cubicBezTo>
                <a:cubicBezTo>
                  <a:pt x="262" y="179"/>
                  <a:pt x="258" y="176"/>
                  <a:pt x="255" y="177"/>
                </a:cubicBezTo>
                <a:cubicBezTo>
                  <a:pt x="258" y="181"/>
                  <a:pt x="253" y="178"/>
                  <a:pt x="250" y="180"/>
                </a:cubicBezTo>
                <a:cubicBezTo>
                  <a:pt x="248" y="181"/>
                  <a:pt x="242" y="188"/>
                  <a:pt x="239" y="184"/>
                </a:cubicBezTo>
                <a:cubicBezTo>
                  <a:pt x="237" y="182"/>
                  <a:pt x="258" y="173"/>
                  <a:pt x="245" y="174"/>
                </a:cubicBezTo>
                <a:cubicBezTo>
                  <a:pt x="248" y="169"/>
                  <a:pt x="265" y="169"/>
                  <a:pt x="258" y="165"/>
                </a:cubicBezTo>
                <a:cubicBezTo>
                  <a:pt x="275" y="166"/>
                  <a:pt x="286" y="163"/>
                  <a:pt x="301" y="155"/>
                </a:cubicBezTo>
                <a:cubicBezTo>
                  <a:pt x="306" y="153"/>
                  <a:pt x="311" y="149"/>
                  <a:pt x="316" y="148"/>
                </a:cubicBezTo>
                <a:cubicBezTo>
                  <a:pt x="324" y="145"/>
                  <a:pt x="328" y="145"/>
                  <a:pt x="336" y="139"/>
                </a:cubicBezTo>
                <a:cubicBezTo>
                  <a:pt x="341" y="135"/>
                  <a:pt x="346" y="128"/>
                  <a:pt x="353" y="126"/>
                </a:cubicBezTo>
                <a:cubicBezTo>
                  <a:pt x="359" y="124"/>
                  <a:pt x="368" y="128"/>
                  <a:pt x="374" y="130"/>
                </a:cubicBezTo>
                <a:cubicBezTo>
                  <a:pt x="390" y="134"/>
                  <a:pt x="406" y="136"/>
                  <a:pt x="421" y="140"/>
                </a:cubicBezTo>
                <a:cubicBezTo>
                  <a:pt x="438" y="144"/>
                  <a:pt x="449" y="162"/>
                  <a:pt x="464" y="168"/>
                </a:cubicBezTo>
                <a:cubicBezTo>
                  <a:pt x="464" y="170"/>
                  <a:pt x="464" y="169"/>
                  <a:pt x="463" y="169"/>
                </a:cubicBezTo>
                <a:close/>
                <a:moveTo>
                  <a:pt x="513" y="81"/>
                </a:moveTo>
                <a:cubicBezTo>
                  <a:pt x="516" y="78"/>
                  <a:pt x="517" y="74"/>
                  <a:pt x="514" y="71"/>
                </a:cubicBezTo>
                <a:cubicBezTo>
                  <a:pt x="517" y="74"/>
                  <a:pt x="516" y="78"/>
                  <a:pt x="513" y="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5_Пользовательский макет">
    <p:spTree>
      <p:nvGrpSpPr>
        <p:cNvPr id="1" name=""/>
        <p:cNvGrpSpPr/>
        <p:nvPr/>
      </p:nvGrpSpPr>
      <p:grpSpPr>
        <a:xfrm>
          <a:off x="0" y="0"/>
          <a:ext cx="0" cy="0"/>
          <a:chOff x="0" y="0"/>
          <a:chExt cx="0" cy="0"/>
        </a:xfrm>
      </p:grpSpPr>
      <p:sp>
        <p:nvSpPr>
          <p:cNvPr id="8" name="Freeform 23"/>
          <p:cNvSpPr>
            <a:spLocks noGrp="1" noEditPoints="1"/>
          </p:cNvSpPr>
          <p:nvPr>
            <p:ph type="pic" sz="quarter" idx="23" hasCustomPrompt="1"/>
          </p:nvPr>
        </p:nvSpPr>
        <p:spPr bwMode="auto">
          <a:xfrm>
            <a:off x="10969372" y="738114"/>
            <a:ext cx="12890271" cy="12979474"/>
          </a:xfrm>
          <a:custGeom>
            <a:avLst/>
            <a:gdLst>
              <a:gd name="T0" fmla="*/ 1373 w 1626"/>
              <a:gd name="T1" fmla="*/ 1259 h 1549"/>
              <a:gd name="T2" fmla="*/ 1331 w 1626"/>
              <a:gd name="T3" fmla="*/ 1218 h 1549"/>
              <a:gd name="T4" fmla="*/ 1210 w 1626"/>
              <a:gd name="T5" fmla="*/ 1316 h 1549"/>
              <a:gd name="T6" fmla="*/ 1155 w 1626"/>
              <a:gd name="T7" fmla="*/ 1392 h 1549"/>
              <a:gd name="T8" fmla="*/ 1178 w 1626"/>
              <a:gd name="T9" fmla="*/ 1197 h 1549"/>
              <a:gd name="T10" fmla="*/ 1081 w 1626"/>
              <a:gd name="T11" fmla="*/ 1319 h 1549"/>
              <a:gd name="T12" fmla="*/ 1025 w 1626"/>
              <a:gd name="T13" fmla="*/ 1250 h 1549"/>
              <a:gd name="T14" fmla="*/ 992 w 1626"/>
              <a:gd name="T15" fmla="*/ 939 h 1549"/>
              <a:gd name="T16" fmla="*/ 902 w 1626"/>
              <a:gd name="T17" fmla="*/ 1305 h 1549"/>
              <a:gd name="T18" fmla="*/ 867 w 1626"/>
              <a:gd name="T19" fmla="*/ 1411 h 1549"/>
              <a:gd name="T20" fmla="*/ 825 w 1626"/>
              <a:gd name="T21" fmla="*/ 1074 h 1549"/>
              <a:gd name="T22" fmla="*/ 803 w 1626"/>
              <a:gd name="T23" fmla="*/ 1205 h 1549"/>
              <a:gd name="T24" fmla="*/ 786 w 1626"/>
              <a:gd name="T25" fmla="*/ 659 h 1549"/>
              <a:gd name="T26" fmla="*/ 855 w 1626"/>
              <a:gd name="T27" fmla="*/ 1111 h 1549"/>
              <a:gd name="T28" fmla="*/ 759 w 1626"/>
              <a:gd name="T29" fmla="*/ 1048 h 1549"/>
              <a:gd name="T30" fmla="*/ 668 w 1626"/>
              <a:gd name="T31" fmla="*/ 568 h 1549"/>
              <a:gd name="T32" fmla="*/ 619 w 1626"/>
              <a:gd name="T33" fmla="*/ 1072 h 1549"/>
              <a:gd name="T34" fmla="*/ 573 w 1626"/>
              <a:gd name="T35" fmla="*/ 980 h 1549"/>
              <a:gd name="T36" fmla="*/ 621 w 1626"/>
              <a:gd name="T37" fmla="*/ 1223 h 1549"/>
              <a:gd name="T38" fmla="*/ 621 w 1626"/>
              <a:gd name="T39" fmla="*/ 897 h 1549"/>
              <a:gd name="T40" fmla="*/ 549 w 1626"/>
              <a:gd name="T41" fmla="*/ 925 h 1549"/>
              <a:gd name="T42" fmla="*/ 513 w 1626"/>
              <a:gd name="T43" fmla="*/ 1155 h 1549"/>
              <a:gd name="T44" fmla="*/ 482 w 1626"/>
              <a:gd name="T45" fmla="*/ 1009 h 1549"/>
              <a:gd name="T46" fmla="*/ 424 w 1626"/>
              <a:gd name="T47" fmla="*/ 1158 h 1549"/>
              <a:gd name="T48" fmla="*/ 380 w 1626"/>
              <a:gd name="T49" fmla="*/ 1046 h 1549"/>
              <a:gd name="T50" fmla="*/ 338 w 1626"/>
              <a:gd name="T51" fmla="*/ 701 h 1549"/>
              <a:gd name="T52" fmla="*/ 313 w 1626"/>
              <a:gd name="T53" fmla="*/ 1186 h 1549"/>
              <a:gd name="T54" fmla="*/ 296 w 1626"/>
              <a:gd name="T55" fmla="*/ 1219 h 1549"/>
              <a:gd name="T56" fmla="*/ 355 w 1626"/>
              <a:gd name="T57" fmla="*/ 801 h 1549"/>
              <a:gd name="T58" fmla="*/ 403 w 1626"/>
              <a:gd name="T59" fmla="*/ 1062 h 1549"/>
              <a:gd name="T60" fmla="*/ 415 w 1626"/>
              <a:gd name="T61" fmla="*/ 864 h 1549"/>
              <a:gd name="T62" fmla="*/ 411 w 1626"/>
              <a:gd name="T63" fmla="*/ 984 h 1549"/>
              <a:gd name="T64" fmla="*/ 489 w 1626"/>
              <a:gd name="T65" fmla="*/ 914 h 1549"/>
              <a:gd name="T66" fmla="*/ 463 w 1626"/>
              <a:gd name="T67" fmla="*/ 913 h 1549"/>
              <a:gd name="T68" fmla="*/ 459 w 1626"/>
              <a:gd name="T69" fmla="*/ 811 h 1549"/>
              <a:gd name="T70" fmla="*/ 483 w 1626"/>
              <a:gd name="T71" fmla="*/ 836 h 1549"/>
              <a:gd name="T72" fmla="*/ 611 w 1626"/>
              <a:gd name="T73" fmla="*/ 625 h 1549"/>
              <a:gd name="T74" fmla="*/ 640 w 1626"/>
              <a:gd name="T75" fmla="*/ 846 h 1549"/>
              <a:gd name="T76" fmla="*/ 661 w 1626"/>
              <a:gd name="T77" fmla="*/ 578 h 1549"/>
              <a:gd name="T78" fmla="*/ 713 w 1626"/>
              <a:gd name="T79" fmla="*/ 550 h 1549"/>
              <a:gd name="T80" fmla="*/ 194 w 1626"/>
              <a:gd name="T81" fmla="*/ 1497 h 1549"/>
              <a:gd name="T82" fmla="*/ 115 w 1626"/>
              <a:gd name="T83" fmla="*/ 287 h 1549"/>
              <a:gd name="T84" fmla="*/ 66 w 1626"/>
              <a:gd name="T85" fmla="*/ 419 h 1549"/>
              <a:gd name="T86" fmla="*/ 1583 w 1626"/>
              <a:gd name="T87" fmla="*/ 1336 h 1549"/>
              <a:gd name="T88" fmla="*/ 1510 w 1626"/>
              <a:gd name="T89" fmla="*/ 867 h 1549"/>
              <a:gd name="T90" fmla="*/ 1393 w 1626"/>
              <a:gd name="T91" fmla="*/ 924 h 1549"/>
              <a:gd name="T92" fmla="*/ 1297 w 1626"/>
              <a:gd name="T93" fmla="*/ 1047 h 1549"/>
              <a:gd name="T94" fmla="*/ 1081 w 1626"/>
              <a:gd name="T95" fmla="*/ 937 h 1549"/>
              <a:gd name="T96" fmla="*/ 985 w 1626"/>
              <a:gd name="T97" fmla="*/ 722 h 1549"/>
              <a:gd name="T98" fmla="*/ 939 w 1626"/>
              <a:gd name="T99" fmla="*/ 611 h 1549"/>
              <a:gd name="T100" fmla="*/ 813 w 1626"/>
              <a:gd name="T101" fmla="*/ 473 h 1549"/>
              <a:gd name="T102" fmla="*/ 714 w 1626"/>
              <a:gd name="T103" fmla="*/ 503 h 1549"/>
              <a:gd name="T104" fmla="*/ 516 w 1626"/>
              <a:gd name="T105" fmla="*/ 566 h 1549"/>
              <a:gd name="T106" fmla="*/ 433 w 1626"/>
              <a:gd name="T107" fmla="*/ 780 h 1549"/>
              <a:gd name="T108" fmla="*/ 270 w 1626"/>
              <a:gd name="T109" fmla="*/ 299 h 1549"/>
              <a:gd name="T110" fmla="*/ 343 w 1626"/>
              <a:gd name="T111" fmla="*/ 92 h 1549"/>
              <a:gd name="T112" fmla="*/ 251 w 1626"/>
              <a:gd name="T113" fmla="*/ 29 h 1549"/>
              <a:gd name="T114" fmla="*/ 142 w 1626"/>
              <a:gd name="T115" fmla="*/ 9 h 1549"/>
              <a:gd name="T116" fmla="*/ 26 w 1626"/>
              <a:gd name="T117" fmla="*/ 110 h 1549"/>
              <a:gd name="T118" fmla="*/ 64 w 1626"/>
              <a:gd name="T119" fmla="*/ 390 h 1549"/>
              <a:gd name="T120" fmla="*/ 207 w 1626"/>
              <a:gd name="T121" fmla="*/ 784 h 1549"/>
              <a:gd name="T122" fmla="*/ 198 w 1626"/>
              <a:gd name="T123" fmla="*/ 1061 h 1549"/>
              <a:gd name="T124" fmla="*/ 246 w 1626"/>
              <a:gd name="T125" fmla="*/ 1267 h 1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6" h="1549">
                <a:moveTo>
                  <a:pt x="1547" y="1498"/>
                </a:moveTo>
                <a:lnTo>
                  <a:pt x="1547" y="1498"/>
                </a:lnTo>
                <a:lnTo>
                  <a:pt x="1549" y="1497"/>
                </a:lnTo>
                <a:lnTo>
                  <a:pt x="1549" y="1496"/>
                </a:lnTo>
                <a:lnTo>
                  <a:pt x="1549" y="1494"/>
                </a:lnTo>
                <a:lnTo>
                  <a:pt x="1549" y="1496"/>
                </a:lnTo>
                <a:lnTo>
                  <a:pt x="1549" y="1497"/>
                </a:lnTo>
                <a:lnTo>
                  <a:pt x="1547" y="1498"/>
                </a:lnTo>
                <a:lnTo>
                  <a:pt x="1547" y="1498"/>
                </a:lnTo>
                <a:close/>
                <a:moveTo>
                  <a:pt x="1474" y="952"/>
                </a:moveTo>
                <a:lnTo>
                  <a:pt x="1474" y="952"/>
                </a:lnTo>
                <a:lnTo>
                  <a:pt x="1474" y="952"/>
                </a:lnTo>
                <a:lnTo>
                  <a:pt x="1474" y="952"/>
                </a:lnTo>
                <a:lnTo>
                  <a:pt x="1474" y="952"/>
                </a:lnTo>
                <a:lnTo>
                  <a:pt x="1474" y="952"/>
                </a:lnTo>
                <a:close/>
                <a:moveTo>
                  <a:pt x="1473" y="952"/>
                </a:moveTo>
                <a:lnTo>
                  <a:pt x="1473" y="951"/>
                </a:lnTo>
                <a:lnTo>
                  <a:pt x="1473" y="951"/>
                </a:lnTo>
                <a:lnTo>
                  <a:pt x="1473" y="951"/>
                </a:lnTo>
                <a:lnTo>
                  <a:pt x="1473" y="951"/>
                </a:lnTo>
                <a:lnTo>
                  <a:pt x="1473" y="952"/>
                </a:lnTo>
                <a:close/>
                <a:moveTo>
                  <a:pt x="1421" y="946"/>
                </a:moveTo>
                <a:lnTo>
                  <a:pt x="1418" y="948"/>
                </a:lnTo>
                <a:lnTo>
                  <a:pt x="1415" y="949"/>
                </a:lnTo>
                <a:lnTo>
                  <a:pt x="1418" y="948"/>
                </a:lnTo>
                <a:lnTo>
                  <a:pt x="1421" y="946"/>
                </a:lnTo>
                <a:lnTo>
                  <a:pt x="1421" y="946"/>
                </a:lnTo>
                <a:close/>
                <a:moveTo>
                  <a:pt x="1407" y="1118"/>
                </a:moveTo>
                <a:lnTo>
                  <a:pt x="1409" y="1117"/>
                </a:lnTo>
                <a:lnTo>
                  <a:pt x="1411" y="1116"/>
                </a:lnTo>
                <a:lnTo>
                  <a:pt x="1409" y="1117"/>
                </a:lnTo>
                <a:lnTo>
                  <a:pt x="1407" y="1118"/>
                </a:lnTo>
                <a:close/>
                <a:moveTo>
                  <a:pt x="1398" y="1148"/>
                </a:moveTo>
                <a:lnTo>
                  <a:pt x="1398" y="1149"/>
                </a:lnTo>
                <a:lnTo>
                  <a:pt x="1398" y="1148"/>
                </a:lnTo>
                <a:close/>
                <a:moveTo>
                  <a:pt x="1381" y="980"/>
                </a:moveTo>
                <a:lnTo>
                  <a:pt x="1381" y="983"/>
                </a:lnTo>
                <a:lnTo>
                  <a:pt x="1380" y="984"/>
                </a:lnTo>
                <a:lnTo>
                  <a:pt x="1381" y="983"/>
                </a:lnTo>
                <a:lnTo>
                  <a:pt x="1381" y="980"/>
                </a:lnTo>
                <a:lnTo>
                  <a:pt x="1384" y="980"/>
                </a:lnTo>
                <a:lnTo>
                  <a:pt x="1385" y="980"/>
                </a:lnTo>
                <a:lnTo>
                  <a:pt x="1384" y="980"/>
                </a:lnTo>
                <a:lnTo>
                  <a:pt x="1381" y="980"/>
                </a:lnTo>
                <a:close/>
                <a:moveTo>
                  <a:pt x="1378" y="1259"/>
                </a:moveTo>
                <a:lnTo>
                  <a:pt x="1376" y="1259"/>
                </a:lnTo>
                <a:lnTo>
                  <a:pt x="1374" y="1260"/>
                </a:lnTo>
                <a:lnTo>
                  <a:pt x="1373" y="1261"/>
                </a:lnTo>
                <a:lnTo>
                  <a:pt x="1373" y="1261"/>
                </a:lnTo>
                <a:lnTo>
                  <a:pt x="1370" y="1260"/>
                </a:lnTo>
                <a:lnTo>
                  <a:pt x="1369" y="1260"/>
                </a:lnTo>
                <a:lnTo>
                  <a:pt x="1371" y="1260"/>
                </a:lnTo>
                <a:lnTo>
                  <a:pt x="1373" y="1259"/>
                </a:lnTo>
                <a:lnTo>
                  <a:pt x="1374" y="1257"/>
                </a:lnTo>
                <a:lnTo>
                  <a:pt x="1377" y="1256"/>
                </a:lnTo>
                <a:lnTo>
                  <a:pt x="1380" y="1254"/>
                </a:lnTo>
                <a:lnTo>
                  <a:pt x="1383" y="1254"/>
                </a:lnTo>
                <a:lnTo>
                  <a:pt x="1381" y="1254"/>
                </a:lnTo>
                <a:lnTo>
                  <a:pt x="1379" y="1256"/>
                </a:lnTo>
                <a:lnTo>
                  <a:pt x="1378" y="1257"/>
                </a:lnTo>
                <a:lnTo>
                  <a:pt x="1378" y="1259"/>
                </a:lnTo>
                <a:close/>
                <a:moveTo>
                  <a:pt x="1362" y="1118"/>
                </a:moveTo>
                <a:lnTo>
                  <a:pt x="1362" y="1118"/>
                </a:lnTo>
                <a:lnTo>
                  <a:pt x="1360" y="1118"/>
                </a:lnTo>
                <a:lnTo>
                  <a:pt x="1362" y="1118"/>
                </a:lnTo>
                <a:lnTo>
                  <a:pt x="1362" y="1118"/>
                </a:lnTo>
                <a:lnTo>
                  <a:pt x="1362" y="1118"/>
                </a:lnTo>
                <a:close/>
                <a:moveTo>
                  <a:pt x="1359" y="1119"/>
                </a:moveTo>
                <a:lnTo>
                  <a:pt x="1360" y="1118"/>
                </a:lnTo>
                <a:lnTo>
                  <a:pt x="1360" y="1118"/>
                </a:lnTo>
                <a:lnTo>
                  <a:pt x="1360" y="1118"/>
                </a:lnTo>
                <a:lnTo>
                  <a:pt x="1359" y="1119"/>
                </a:lnTo>
                <a:lnTo>
                  <a:pt x="1360" y="1119"/>
                </a:lnTo>
                <a:lnTo>
                  <a:pt x="1360" y="1119"/>
                </a:lnTo>
                <a:lnTo>
                  <a:pt x="1360" y="1119"/>
                </a:lnTo>
                <a:lnTo>
                  <a:pt x="1359" y="1119"/>
                </a:lnTo>
                <a:close/>
                <a:moveTo>
                  <a:pt x="1353" y="1044"/>
                </a:moveTo>
                <a:lnTo>
                  <a:pt x="1357" y="1044"/>
                </a:lnTo>
                <a:lnTo>
                  <a:pt x="1360" y="1044"/>
                </a:lnTo>
                <a:lnTo>
                  <a:pt x="1360" y="1044"/>
                </a:lnTo>
                <a:lnTo>
                  <a:pt x="1357" y="1044"/>
                </a:lnTo>
                <a:lnTo>
                  <a:pt x="1353" y="1044"/>
                </a:lnTo>
                <a:close/>
                <a:moveTo>
                  <a:pt x="1345" y="1030"/>
                </a:moveTo>
                <a:lnTo>
                  <a:pt x="1343" y="1030"/>
                </a:lnTo>
                <a:lnTo>
                  <a:pt x="1340" y="1030"/>
                </a:lnTo>
                <a:lnTo>
                  <a:pt x="1333" y="1026"/>
                </a:lnTo>
                <a:lnTo>
                  <a:pt x="1325" y="1023"/>
                </a:lnTo>
                <a:lnTo>
                  <a:pt x="1324" y="1019"/>
                </a:lnTo>
                <a:lnTo>
                  <a:pt x="1324" y="1013"/>
                </a:lnTo>
                <a:lnTo>
                  <a:pt x="1324" y="1019"/>
                </a:lnTo>
                <a:lnTo>
                  <a:pt x="1325" y="1023"/>
                </a:lnTo>
                <a:lnTo>
                  <a:pt x="1333" y="1026"/>
                </a:lnTo>
                <a:lnTo>
                  <a:pt x="1340" y="1030"/>
                </a:lnTo>
                <a:lnTo>
                  <a:pt x="1343" y="1030"/>
                </a:lnTo>
                <a:lnTo>
                  <a:pt x="1345" y="1030"/>
                </a:lnTo>
                <a:lnTo>
                  <a:pt x="1344" y="1027"/>
                </a:lnTo>
                <a:lnTo>
                  <a:pt x="1344" y="1025"/>
                </a:lnTo>
                <a:lnTo>
                  <a:pt x="1344" y="1027"/>
                </a:lnTo>
                <a:lnTo>
                  <a:pt x="1345" y="1030"/>
                </a:lnTo>
                <a:lnTo>
                  <a:pt x="1346" y="1032"/>
                </a:lnTo>
                <a:lnTo>
                  <a:pt x="1349" y="1034"/>
                </a:lnTo>
                <a:lnTo>
                  <a:pt x="1346" y="1032"/>
                </a:lnTo>
                <a:lnTo>
                  <a:pt x="1345" y="1030"/>
                </a:lnTo>
                <a:close/>
                <a:moveTo>
                  <a:pt x="1328" y="1222"/>
                </a:moveTo>
                <a:lnTo>
                  <a:pt x="1330" y="1219"/>
                </a:lnTo>
                <a:lnTo>
                  <a:pt x="1331" y="1218"/>
                </a:lnTo>
                <a:lnTo>
                  <a:pt x="1335" y="1218"/>
                </a:lnTo>
                <a:lnTo>
                  <a:pt x="1338" y="1217"/>
                </a:lnTo>
                <a:lnTo>
                  <a:pt x="1338" y="1217"/>
                </a:lnTo>
                <a:lnTo>
                  <a:pt x="1335" y="1218"/>
                </a:lnTo>
                <a:lnTo>
                  <a:pt x="1331" y="1218"/>
                </a:lnTo>
                <a:lnTo>
                  <a:pt x="1330" y="1219"/>
                </a:lnTo>
                <a:lnTo>
                  <a:pt x="1328" y="1222"/>
                </a:lnTo>
                <a:close/>
                <a:moveTo>
                  <a:pt x="1321" y="1246"/>
                </a:moveTo>
                <a:lnTo>
                  <a:pt x="1317" y="1246"/>
                </a:lnTo>
                <a:lnTo>
                  <a:pt x="1314" y="1246"/>
                </a:lnTo>
                <a:lnTo>
                  <a:pt x="1317" y="1246"/>
                </a:lnTo>
                <a:lnTo>
                  <a:pt x="1321" y="1246"/>
                </a:lnTo>
                <a:close/>
                <a:moveTo>
                  <a:pt x="1282" y="1138"/>
                </a:moveTo>
                <a:lnTo>
                  <a:pt x="1284" y="1137"/>
                </a:lnTo>
                <a:lnTo>
                  <a:pt x="1286" y="1135"/>
                </a:lnTo>
                <a:lnTo>
                  <a:pt x="1284" y="1137"/>
                </a:lnTo>
                <a:lnTo>
                  <a:pt x="1282" y="1138"/>
                </a:lnTo>
                <a:close/>
                <a:moveTo>
                  <a:pt x="1252" y="1328"/>
                </a:moveTo>
                <a:lnTo>
                  <a:pt x="1253" y="1327"/>
                </a:lnTo>
                <a:lnTo>
                  <a:pt x="1252" y="1326"/>
                </a:lnTo>
                <a:lnTo>
                  <a:pt x="1249" y="1322"/>
                </a:lnTo>
                <a:lnTo>
                  <a:pt x="1248" y="1320"/>
                </a:lnTo>
                <a:lnTo>
                  <a:pt x="1249" y="1322"/>
                </a:lnTo>
                <a:lnTo>
                  <a:pt x="1252" y="1326"/>
                </a:lnTo>
                <a:lnTo>
                  <a:pt x="1253" y="1327"/>
                </a:lnTo>
                <a:lnTo>
                  <a:pt x="1252" y="1328"/>
                </a:lnTo>
                <a:close/>
                <a:moveTo>
                  <a:pt x="1224" y="1085"/>
                </a:moveTo>
                <a:lnTo>
                  <a:pt x="1235" y="1095"/>
                </a:lnTo>
                <a:lnTo>
                  <a:pt x="1247" y="1103"/>
                </a:lnTo>
                <a:lnTo>
                  <a:pt x="1248" y="1105"/>
                </a:lnTo>
                <a:lnTo>
                  <a:pt x="1250" y="1107"/>
                </a:lnTo>
                <a:lnTo>
                  <a:pt x="1248" y="1105"/>
                </a:lnTo>
                <a:lnTo>
                  <a:pt x="1247" y="1103"/>
                </a:lnTo>
                <a:lnTo>
                  <a:pt x="1235" y="1095"/>
                </a:lnTo>
                <a:lnTo>
                  <a:pt x="1224" y="1085"/>
                </a:lnTo>
                <a:close/>
                <a:moveTo>
                  <a:pt x="1239" y="1228"/>
                </a:moveTo>
                <a:lnTo>
                  <a:pt x="1238" y="1226"/>
                </a:lnTo>
                <a:lnTo>
                  <a:pt x="1238" y="1225"/>
                </a:lnTo>
                <a:lnTo>
                  <a:pt x="1238" y="1226"/>
                </a:lnTo>
                <a:lnTo>
                  <a:pt x="1239" y="1228"/>
                </a:lnTo>
                <a:lnTo>
                  <a:pt x="1239" y="1228"/>
                </a:lnTo>
                <a:close/>
                <a:moveTo>
                  <a:pt x="1235" y="1410"/>
                </a:moveTo>
                <a:lnTo>
                  <a:pt x="1232" y="1408"/>
                </a:lnTo>
                <a:lnTo>
                  <a:pt x="1228" y="1408"/>
                </a:lnTo>
                <a:lnTo>
                  <a:pt x="1232" y="1408"/>
                </a:lnTo>
                <a:lnTo>
                  <a:pt x="1235" y="1410"/>
                </a:lnTo>
                <a:lnTo>
                  <a:pt x="1235" y="1411"/>
                </a:lnTo>
                <a:lnTo>
                  <a:pt x="1236" y="1412"/>
                </a:lnTo>
                <a:lnTo>
                  <a:pt x="1235" y="1411"/>
                </a:lnTo>
                <a:lnTo>
                  <a:pt x="1235" y="1410"/>
                </a:lnTo>
                <a:close/>
                <a:moveTo>
                  <a:pt x="1208" y="1312"/>
                </a:moveTo>
                <a:lnTo>
                  <a:pt x="1210" y="1314"/>
                </a:lnTo>
                <a:lnTo>
                  <a:pt x="1210" y="1316"/>
                </a:lnTo>
                <a:lnTo>
                  <a:pt x="1210" y="1314"/>
                </a:lnTo>
                <a:lnTo>
                  <a:pt x="1208" y="1312"/>
                </a:lnTo>
                <a:lnTo>
                  <a:pt x="1210" y="1310"/>
                </a:lnTo>
                <a:lnTo>
                  <a:pt x="1211" y="1310"/>
                </a:lnTo>
                <a:lnTo>
                  <a:pt x="1210" y="1310"/>
                </a:lnTo>
                <a:lnTo>
                  <a:pt x="1208" y="1312"/>
                </a:lnTo>
                <a:close/>
                <a:moveTo>
                  <a:pt x="1213" y="1084"/>
                </a:moveTo>
                <a:lnTo>
                  <a:pt x="1213" y="1086"/>
                </a:lnTo>
                <a:lnTo>
                  <a:pt x="1212" y="1089"/>
                </a:lnTo>
                <a:lnTo>
                  <a:pt x="1213" y="1086"/>
                </a:lnTo>
                <a:lnTo>
                  <a:pt x="1213" y="1084"/>
                </a:lnTo>
                <a:close/>
                <a:moveTo>
                  <a:pt x="1193" y="1347"/>
                </a:moveTo>
                <a:lnTo>
                  <a:pt x="1190" y="1342"/>
                </a:lnTo>
                <a:lnTo>
                  <a:pt x="1187" y="1338"/>
                </a:lnTo>
                <a:lnTo>
                  <a:pt x="1190" y="1342"/>
                </a:lnTo>
                <a:lnTo>
                  <a:pt x="1193" y="1347"/>
                </a:lnTo>
                <a:close/>
                <a:moveTo>
                  <a:pt x="1178" y="1344"/>
                </a:moveTo>
                <a:lnTo>
                  <a:pt x="1176" y="1342"/>
                </a:lnTo>
                <a:lnTo>
                  <a:pt x="1174" y="1341"/>
                </a:lnTo>
                <a:lnTo>
                  <a:pt x="1176" y="1342"/>
                </a:lnTo>
                <a:lnTo>
                  <a:pt x="1178" y="1344"/>
                </a:lnTo>
                <a:lnTo>
                  <a:pt x="1181" y="1348"/>
                </a:lnTo>
                <a:lnTo>
                  <a:pt x="1186" y="1352"/>
                </a:lnTo>
                <a:lnTo>
                  <a:pt x="1181" y="1348"/>
                </a:lnTo>
                <a:lnTo>
                  <a:pt x="1178" y="1344"/>
                </a:lnTo>
                <a:close/>
                <a:moveTo>
                  <a:pt x="1176" y="1518"/>
                </a:moveTo>
                <a:lnTo>
                  <a:pt x="1176" y="1518"/>
                </a:lnTo>
                <a:lnTo>
                  <a:pt x="1176" y="1518"/>
                </a:lnTo>
                <a:lnTo>
                  <a:pt x="1176" y="1518"/>
                </a:lnTo>
                <a:lnTo>
                  <a:pt x="1176" y="1518"/>
                </a:lnTo>
                <a:close/>
                <a:moveTo>
                  <a:pt x="1174" y="1349"/>
                </a:moveTo>
                <a:lnTo>
                  <a:pt x="1171" y="1348"/>
                </a:lnTo>
                <a:lnTo>
                  <a:pt x="1169" y="1347"/>
                </a:lnTo>
                <a:lnTo>
                  <a:pt x="1171" y="1348"/>
                </a:lnTo>
                <a:lnTo>
                  <a:pt x="1174" y="1349"/>
                </a:lnTo>
                <a:lnTo>
                  <a:pt x="1174" y="1349"/>
                </a:lnTo>
                <a:close/>
                <a:moveTo>
                  <a:pt x="1172" y="1500"/>
                </a:moveTo>
                <a:lnTo>
                  <a:pt x="1169" y="1498"/>
                </a:lnTo>
                <a:lnTo>
                  <a:pt x="1166" y="1497"/>
                </a:lnTo>
                <a:lnTo>
                  <a:pt x="1169" y="1498"/>
                </a:lnTo>
                <a:lnTo>
                  <a:pt x="1172" y="1500"/>
                </a:lnTo>
                <a:lnTo>
                  <a:pt x="1172" y="1502"/>
                </a:lnTo>
                <a:lnTo>
                  <a:pt x="1172" y="1504"/>
                </a:lnTo>
                <a:lnTo>
                  <a:pt x="1172" y="1502"/>
                </a:lnTo>
                <a:lnTo>
                  <a:pt x="1172" y="1500"/>
                </a:lnTo>
                <a:close/>
                <a:moveTo>
                  <a:pt x="1159" y="978"/>
                </a:moveTo>
                <a:lnTo>
                  <a:pt x="1155" y="971"/>
                </a:lnTo>
                <a:lnTo>
                  <a:pt x="1148" y="967"/>
                </a:lnTo>
                <a:lnTo>
                  <a:pt x="1155" y="971"/>
                </a:lnTo>
                <a:lnTo>
                  <a:pt x="1159" y="978"/>
                </a:lnTo>
                <a:lnTo>
                  <a:pt x="1159" y="978"/>
                </a:lnTo>
                <a:close/>
                <a:moveTo>
                  <a:pt x="1155" y="1393"/>
                </a:moveTo>
                <a:lnTo>
                  <a:pt x="1155" y="1392"/>
                </a:lnTo>
                <a:lnTo>
                  <a:pt x="1156" y="1390"/>
                </a:lnTo>
                <a:lnTo>
                  <a:pt x="1144" y="1373"/>
                </a:lnTo>
                <a:lnTo>
                  <a:pt x="1132" y="1358"/>
                </a:lnTo>
                <a:lnTo>
                  <a:pt x="1144" y="1373"/>
                </a:lnTo>
                <a:lnTo>
                  <a:pt x="1156" y="1390"/>
                </a:lnTo>
                <a:lnTo>
                  <a:pt x="1155" y="1392"/>
                </a:lnTo>
                <a:lnTo>
                  <a:pt x="1155" y="1393"/>
                </a:lnTo>
                <a:close/>
                <a:moveTo>
                  <a:pt x="1128" y="1412"/>
                </a:moveTo>
                <a:lnTo>
                  <a:pt x="1124" y="1411"/>
                </a:lnTo>
                <a:lnTo>
                  <a:pt x="1121" y="1410"/>
                </a:lnTo>
                <a:lnTo>
                  <a:pt x="1124" y="1411"/>
                </a:lnTo>
                <a:lnTo>
                  <a:pt x="1128" y="1412"/>
                </a:lnTo>
                <a:close/>
                <a:moveTo>
                  <a:pt x="1126" y="1370"/>
                </a:moveTo>
                <a:lnTo>
                  <a:pt x="1124" y="1369"/>
                </a:lnTo>
                <a:lnTo>
                  <a:pt x="1123" y="1369"/>
                </a:lnTo>
                <a:lnTo>
                  <a:pt x="1124" y="1369"/>
                </a:lnTo>
                <a:lnTo>
                  <a:pt x="1126" y="1370"/>
                </a:lnTo>
                <a:close/>
                <a:moveTo>
                  <a:pt x="1128" y="1177"/>
                </a:moveTo>
                <a:lnTo>
                  <a:pt x="1132" y="1176"/>
                </a:lnTo>
                <a:lnTo>
                  <a:pt x="1137" y="1177"/>
                </a:lnTo>
                <a:lnTo>
                  <a:pt x="1142" y="1180"/>
                </a:lnTo>
                <a:lnTo>
                  <a:pt x="1144" y="1183"/>
                </a:lnTo>
                <a:lnTo>
                  <a:pt x="1142" y="1180"/>
                </a:lnTo>
                <a:lnTo>
                  <a:pt x="1137" y="1177"/>
                </a:lnTo>
                <a:lnTo>
                  <a:pt x="1132" y="1176"/>
                </a:lnTo>
                <a:lnTo>
                  <a:pt x="1128" y="1177"/>
                </a:lnTo>
                <a:lnTo>
                  <a:pt x="1119" y="1161"/>
                </a:lnTo>
                <a:lnTo>
                  <a:pt x="1111" y="1144"/>
                </a:lnTo>
                <a:lnTo>
                  <a:pt x="1119" y="1161"/>
                </a:lnTo>
                <a:lnTo>
                  <a:pt x="1128" y="1177"/>
                </a:lnTo>
                <a:close/>
                <a:moveTo>
                  <a:pt x="1144" y="1223"/>
                </a:moveTo>
                <a:lnTo>
                  <a:pt x="1143" y="1223"/>
                </a:lnTo>
                <a:lnTo>
                  <a:pt x="1142" y="1223"/>
                </a:lnTo>
                <a:lnTo>
                  <a:pt x="1143" y="1223"/>
                </a:lnTo>
                <a:lnTo>
                  <a:pt x="1144" y="1223"/>
                </a:lnTo>
                <a:close/>
                <a:moveTo>
                  <a:pt x="1145" y="1218"/>
                </a:moveTo>
                <a:lnTo>
                  <a:pt x="1144" y="1217"/>
                </a:lnTo>
                <a:lnTo>
                  <a:pt x="1142" y="1216"/>
                </a:lnTo>
                <a:lnTo>
                  <a:pt x="1142" y="1212"/>
                </a:lnTo>
                <a:lnTo>
                  <a:pt x="1141" y="1208"/>
                </a:lnTo>
                <a:lnTo>
                  <a:pt x="1142" y="1212"/>
                </a:lnTo>
                <a:lnTo>
                  <a:pt x="1142" y="1216"/>
                </a:lnTo>
                <a:lnTo>
                  <a:pt x="1144" y="1217"/>
                </a:lnTo>
                <a:lnTo>
                  <a:pt x="1145" y="1218"/>
                </a:lnTo>
                <a:close/>
                <a:moveTo>
                  <a:pt x="1176" y="1308"/>
                </a:moveTo>
                <a:lnTo>
                  <a:pt x="1172" y="1306"/>
                </a:lnTo>
                <a:lnTo>
                  <a:pt x="1169" y="1303"/>
                </a:lnTo>
                <a:lnTo>
                  <a:pt x="1172" y="1306"/>
                </a:lnTo>
                <a:lnTo>
                  <a:pt x="1176" y="1308"/>
                </a:lnTo>
                <a:close/>
                <a:moveTo>
                  <a:pt x="1177" y="1194"/>
                </a:moveTo>
                <a:lnTo>
                  <a:pt x="1178" y="1197"/>
                </a:lnTo>
                <a:lnTo>
                  <a:pt x="1179" y="1201"/>
                </a:lnTo>
                <a:lnTo>
                  <a:pt x="1178" y="1197"/>
                </a:lnTo>
                <a:lnTo>
                  <a:pt x="1177" y="1194"/>
                </a:lnTo>
                <a:lnTo>
                  <a:pt x="1177" y="1193"/>
                </a:lnTo>
                <a:lnTo>
                  <a:pt x="1176" y="1193"/>
                </a:lnTo>
                <a:lnTo>
                  <a:pt x="1177" y="1193"/>
                </a:lnTo>
                <a:lnTo>
                  <a:pt x="1177" y="1194"/>
                </a:lnTo>
                <a:close/>
                <a:moveTo>
                  <a:pt x="1181" y="1330"/>
                </a:moveTo>
                <a:lnTo>
                  <a:pt x="1181" y="1324"/>
                </a:lnTo>
                <a:lnTo>
                  <a:pt x="1179" y="1317"/>
                </a:lnTo>
                <a:lnTo>
                  <a:pt x="1181" y="1324"/>
                </a:lnTo>
                <a:lnTo>
                  <a:pt x="1181" y="1330"/>
                </a:lnTo>
                <a:close/>
                <a:moveTo>
                  <a:pt x="1177" y="1188"/>
                </a:moveTo>
                <a:lnTo>
                  <a:pt x="1181" y="1180"/>
                </a:lnTo>
                <a:lnTo>
                  <a:pt x="1184" y="1172"/>
                </a:lnTo>
                <a:lnTo>
                  <a:pt x="1181" y="1180"/>
                </a:lnTo>
                <a:lnTo>
                  <a:pt x="1177" y="1188"/>
                </a:lnTo>
                <a:lnTo>
                  <a:pt x="1177" y="1188"/>
                </a:lnTo>
                <a:close/>
                <a:moveTo>
                  <a:pt x="1192" y="1314"/>
                </a:moveTo>
                <a:lnTo>
                  <a:pt x="1190" y="1307"/>
                </a:lnTo>
                <a:lnTo>
                  <a:pt x="1187" y="1300"/>
                </a:lnTo>
                <a:lnTo>
                  <a:pt x="1190" y="1307"/>
                </a:lnTo>
                <a:lnTo>
                  <a:pt x="1192" y="1314"/>
                </a:lnTo>
                <a:close/>
                <a:moveTo>
                  <a:pt x="1088" y="981"/>
                </a:moveTo>
                <a:lnTo>
                  <a:pt x="1088" y="981"/>
                </a:lnTo>
                <a:lnTo>
                  <a:pt x="1087" y="981"/>
                </a:lnTo>
                <a:lnTo>
                  <a:pt x="1088" y="981"/>
                </a:lnTo>
                <a:lnTo>
                  <a:pt x="1088" y="981"/>
                </a:lnTo>
                <a:lnTo>
                  <a:pt x="1088" y="981"/>
                </a:lnTo>
                <a:lnTo>
                  <a:pt x="1088" y="981"/>
                </a:lnTo>
                <a:close/>
                <a:moveTo>
                  <a:pt x="1082" y="1310"/>
                </a:moveTo>
                <a:lnTo>
                  <a:pt x="1083" y="1309"/>
                </a:lnTo>
                <a:lnTo>
                  <a:pt x="1083" y="1308"/>
                </a:lnTo>
                <a:lnTo>
                  <a:pt x="1083" y="1309"/>
                </a:lnTo>
                <a:lnTo>
                  <a:pt x="1082" y="1310"/>
                </a:lnTo>
                <a:lnTo>
                  <a:pt x="1083" y="1312"/>
                </a:lnTo>
                <a:lnTo>
                  <a:pt x="1084" y="1313"/>
                </a:lnTo>
                <a:lnTo>
                  <a:pt x="1083" y="1312"/>
                </a:lnTo>
                <a:lnTo>
                  <a:pt x="1082" y="1310"/>
                </a:lnTo>
                <a:lnTo>
                  <a:pt x="1082" y="1310"/>
                </a:lnTo>
                <a:close/>
                <a:moveTo>
                  <a:pt x="1080" y="1298"/>
                </a:moveTo>
                <a:lnTo>
                  <a:pt x="1080" y="1298"/>
                </a:lnTo>
                <a:lnTo>
                  <a:pt x="1080" y="1298"/>
                </a:lnTo>
                <a:lnTo>
                  <a:pt x="1080" y="1298"/>
                </a:lnTo>
                <a:lnTo>
                  <a:pt x="1080" y="1298"/>
                </a:lnTo>
                <a:lnTo>
                  <a:pt x="1081" y="1299"/>
                </a:lnTo>
                <a:lnTo>
                  <a:pt x="1082" y="1300"/>
                </a:lnTo>
                <a:lnTo>
                  <a:pt x="1081" y="1299"/>
                </a:lnTo>
                <a:lnTo>
                  <a:pt x="1080" y="1298"/>
                </a:lnTo>
                <a:close/>
                <a:moveTo>
                  <a:pt x="1081" y="1319"/>
                </a:moveTo>
                <a:lnTo>
                  <a:pt x="1080" y="1319"/>
                </a:lnTo>
                <a:lnTo>
                  <a:pt x="1080" y="1319"/>
                </a:lnTo>
                <a:lnTo>
                  <a:pt x="1080" y="1319"/>
                </a:lnTo>
                <a:lnTo>
                  <a:pt x="1081" y="1319"/>
                </a:lnTo>
                <a:lnTo>
                  <a:pt x="1081" y="1319"/>
                </a:lnTo>
                <a:close/>
                <a:moveTo>
                  <a:pt x="1082" y="1100"/>
                </a:moveTo>
                <a:lnTo>
                  <a:pt x="1081" y="1100"/>
                </a:lnTo>
                <a:lnTo>
                  <a:pt x="1080" y="1099"/>
                </a:lnTo>
                <a:lnTo>
                  <a:pt x="1081" y="1100"/>
                </a:lnTo>
                <a:lnTo>
                  <a:pt x="1082" y="1100"/>
                </a:lnTo>
                <a:lnTo>
                  <a:pt x="1082" y="1100"/>
                </a:lnTo>
                <a:close/>
                <a:moveTo>
                  <a:pt x="1061" y="1275"/>
                </a:moveTo>
                <a:lnTo>
                  <a:pt x="1061" y="1275"/>
                </a:lnTo>
                <a:lnTo>
                  <a:pt x="1061" y="1275"/>
                </a:lnTo>
                <a:lnTo>
                  <a:pt x="1060" y="1274"/>
                </a:lnTo>
                <a:lnTo>
                  <a:pt x="1061" y="1275"/>
                </a:lnTo>
                <a:lnTo>
                  <a:pt x="1061" y="1275"/>
                </a:lnTo>
                <a:lnTo>
                  <a:pt x="1061" y="1275"/>
                </a:lnTo>
                <a:lnTo>
                  <a:pt x="1061" y="1275"/>
                </a:lnTo>
                <a:lnTo>
                  <a:pt x="1062" y="1281"/>
                </a:lnTo>
                <a:lnTo>
                  <a:pt x="1065" y="1285"/>
                </a:lnTo>
                <a:lnTo>
                  <a:pt x="1062" y="1281"/>
                </a:lnTo>
                <a:lnTo>
                  <a:pt x="1061" y="1275"/>
                </a:lnTo>
                <a:close/>
                <a:moveTo>
                  <a:pt x="1061" y="943"/>
                </a:moveTo>
                <a:lnTo>
                  <a:pt x="1062" y="945"/>
                </a:lnTo>
                <a:lnTo>
                  <a:pt x="1065" y="946"/>
                </a:lnTo>
                <a:lnTo>
                  <a:pt x="1062" y="945"/>
                </a:lnTo>
                <a:lnTo>
                  <a:pt x="1061" y="943"/>
                </a:lnTo>
                <a:lnTo>
                  <a:pt x="1061" y="943"/>
                </a:lnTo>
                <a:close/>
                <a:moveTo>
                  <a:pt x="1066" y="937"/>
                </a:moveTo>
                <a:lnTo>
                  <a:pt x="1066" y="937"/>
                </a:lnTo>
                <a:lnTo>
                  <a:pt x="1065" y="937"/>
                </a:lnTo>
                <a:lnTo>
                  <a:pt x="1066" y="937"/>
                </a:lnTo>
                <a:lnTo>
                  <a:pt x="1066" y="937"/>
                </a:lnTo>
                <a:close/>
                <a:moveTo>
                  <a:pt x="1054" y="1335"/>
                </a:moveTo>
                <a:lnTo>
                  <a:pt x="1049" y="1336"/>
                </a:lnTo>
                <a:lnTo>
                  <a:pt x="1043" y="1336"/>
                </a:lnTo>
                <a:lnTo>
                  <a:pt x="1049" y="1336"/>
                </a:lnTo>
                <a:lnTo>
                  <a:pt x="1054" y="1335"/>
                </a:lnTo>
                <a:lnTo>
                  <a:pt x="1055" y="1333"/>
                </a:lnTo>
                <a:lnTo>
                  <a:pt x="1057" y="1331"/>
                </a:lnTo>
                <a:lnTo>
                  <a:pt x="1055" y="1333"/>
                </a:lnTo>
                <a:lnTo>
                  <a:pt x="1054" y="1335"/>
                </a:lnTo>
                <a:close/>
                <a:moveTo>
                  <a:pt x="1052" y="1270"/>
                </a:moveTo>
                <a:lnTo>
                  <a:pt x="1052" y="1270"/>
                </a:lnTo>
                <a:lnTo>
                  <a:pt x="1049" y="1270"/>
                </a:lnTo>
                <a:lnTo>
                  <a:pt x="1048" y="1270"/>
                </a:lnTo>
                <a:lnTo>
                  <a:pt x="1049" y="1270"/>
                </a:lnTo>
                <a:lnTo>
                  <a:pt x="1052" y="1270"/>
                </a:lnTo>
                <a:lnTo>
                  <a:pt x="1052" y="1270"/>
                </a:lnTo>
                <a:close/>
                <a:moveTo>
                  <a:pt x="1055" y="952"/>
                </a:moveTo>
                <a:lnTo>
                  <a:pt x="1055" y="952"/>
                </a:lnTo>
                <a:lnTo>
                  <a:pt x="1049" y="952"/>
                </a:lnTo>
                <a:lnTo>
                  <a:pt x="1045" y="951"/>
                </a:lnTo>
                <a:lnTo>
                  <a:pt x="1049" y="952"/>
                </a:lnTo>
                <a:lnTo>
                  <a:pt x="1055" y="952"/>
                </a:lnTo>
                <a:close/>
                <a:moveTo>
                  <a:pt x="1026" y="1250"/>
                </a:moveTo>
                <a:lnTo>
                  <a:pt x="1025" y="1250"/>
                </a:lnTo>
                <a:lnTo>
                  <a:pt x="1024" y="1249"/>
                </a:lnTo>
                <a:lnTo>
                  <a:pt x="1025" y="1250"/>
                </a:lnTo>
                <a:lnTo>
                  <a:pt x="1026" y="1250"/>
                </a:lnTo>
                <a:lnTo>
                  <a:pt x="1032" y="1256"/>
                </a:lnTo>
                <a:lnTo>
                  <a:pt x="1039" y="1259"/>
                </a:lnTo>
                <a:lnTo>
                  <a:pt x="1032" y="1256"/>
                </a:lnTo>
                <a:lnTo>
                  <a:pt x="1026" y="1250"/>
                </a:lnTo>
                <a:close/>
                <a:moveTo>
                  <a:pt x="1021" y="1246"/>
                </a:moveTo>
                <a:lnTo>
                  <a:pt x="1020" y="1246"/>
                </a:lnTo>
                <a:lnTo>
                  <a:pt x="1018" y="1246"/>
                </a:lnTo>
                <a:lnTo>
                  <a:pt x="1020" y="1246"/>
                </a:lnTo>
                <a:lnTo>
                  <a:pt x="1021" y="1246"/>
                </a:lnTo>
                <a:lnTo>
                  <a:pt x="1021" y="1246"/>
                </a:lnTo>
                <a:close/>
                <a:moveTo>
                  <a:pt x="1017" y="963"/>
                </a:moveTo>
                <a:lnTo>
                  <a:pt x="1011" y="957"/>
                </a:lnTo>
                <a:lnTo>
                  <a:pt x="1006" y="952"/>
                </a:lnTo>
                <a:lnTo>
                  <a:pt x="1011" y="957"/>
                </a:lnTo>
                <a:lnTo>
                  <a:pt x="1017" y="963"/>
                </a:lnTo>
                <a:lnTo>
                  <a:pt x="1017" y="963"/>
                </a:lnTo>
                <a:lnTo>
                  <a:pt x="1019" y="963"/>
                </a:lnTo>
                <a:lnTo>
                  <a:pt x="1020" y="965"/>
                </a:lnTo>
                <a:lnTo>
                  <a:pt x="1019" y="963"/>
                </a:lnTo>
                <a:lnTo>
                  <a:pt x="1017" y="963"/>
                </a:lnTo>
                <a:lnTo>
                  <a:pt x="1017" y="963"/>
                </a:lnTo>
                <a:lnTo>
                  <a:pt x="1017" y="963"/>
                </a:lnTo>
                <a:close/>
                <a:moveTo>
                  <a:pt x="1007" y="1163"/>
                </a:moveTo>
                <a:lnTo>
                  <a:pt x="1007" y="1162"/>
                </a:lnTo>
                <a:lnTo>
                  <a:pt x="1008" y="1162"/>
                </a:lnTo>
                <a:lnTo>
                  <a:pt x="1007" y="1162"/>
                </a:lnTo>
                <a:lnTo>
                  <a:pt x="1007" y="1163"/>
                </a:lnTo>
                <a:lnTo>
                  <a:pt x="1007" y="1163"/>
                </a:lnTo>
                <a:close/>
                <a:moveTo>
                  <a:pt x="997" y="1288"/>
                </a:moveTo>
                <a:lnTo>
                  <a:pt x="990" y="1285"/>
                </a:lnTo>
                <a:lnTo>
                  <a:pt x="980" y="1284"/>
                </a:lnTo>
                <a:lnTo>
                  <a:pt x="990" y="1285"/>
                </a:lnTo>
                <a:lnTo>
                  <a:pt x="997" y="1288"/>
                </a:lnTo>
                <a:lnTo>
                  <a:pt x="999" y="1291"/>
                </a:lnTo>
                <a:lnTo>
                  <a:pt x="1000" y="1293"/>
                </a:lnTo>
                <a:lnTo>
                  <a:pt x="999" y="1291"/>
                </a:lnTo>
                <a:lnTo>
                  <a:pt x="997" y="1288"/>
                </a:lnTo>
                <a:close/>
                <a:moveTo>
                  <a:pt x="966" y="1232"/>
                </a:moveTo>
                <a:lnTo>
                  <a:pt x="967" y="1232"/>
                </a:lnTo>
                <a:lnTo>
                  <a:pt x="969" y="1232"/>
                </a:lnTo>
                <a:lnTo>
                  <a:pt x="980" y="1243"/>
                </a:lnTo>
                <a:lnTo>
                  <a:pt x="991" y="1254"/>
                </a:lnTo>
                <a:lnTo>
                  <a:pt x="980" y="1243"/>
                </a:lnTo>
                <a:lnTo>
                  <a:pt x="969" y="1232"/>
                </a:lnTo>
                <a:lnTo>
                  <a:pt x="967" y="1232"/>
                </a:lnTo>
                <a:lnTo>
                  <a:pt x="966" y="1232"/>
                </a:lnTo>
                <a:close/>
                <a:moveTo>
                  <a:pt x="992" y="939"/>
                </a:moveTo>
                <a:lnTo>
                  <a:pt x="992" y="939"/>
                </a:lnTo>
                <a:lnTo>
                  <a:pt x="992" y="939"/>
                </a:lnTo>
                <a:lnTo>
                  <a:pt x="992" y="939"/>
                </a:lnTo>
                <a:lnTo>
                  <a:pt x="992" y="939"/>
                </a:lnTo>
                <a:close/>
                <a:moveTo>
                  <a:pt x="1024" y="967"/>
                </a:moveTo>
                <a:lnTo>
                  <a:pt x="1027" y="967"/>
                </a:lnTo>
                <a:lnTo>
                  <a:pt x="1029" y="970"/>
                </a:lnTo>
                <a:lnTo>
                  <a:pt x="1027" y="967"/>
                </a:lnTo>
                <a:lnTo>
                  <a:pt x="1024" y="967"/>
                </a:lnTo>
                <a:lnTo>
                  <a:pt x="1021" y="966"/>
                </a:lnTo>
                <a:lnTo>
                  <a:pt x="1020" y="965"/>
                </a:lnTo>
                <a:lnTo>
                  <a:pt x="1021" y="966"/>
                </a:lnTo>
                <a:lnTo>
                  <a:pt x="1024" y="967"/>
                </a:lnTo>
                <a:close/>
                <a:moveTo>
                  <a:pt x="1029" y="971"/>
                </a:moveTo>
                <a:lnTo>
                  <a:pt x="1032" y="971"/>
                </a:lnTo>
                <a:lnTo>
                  <a:pt x="1033" y="972"/>
                </a:lnTo>
                <a:lnTo>
                  <a:pt x="1032" y="971"/>
                </a:lnTo>
                <a:lnTo>
                  <a:pt x="1029" y="971"/>
                </a:lnTo>
                <a:lnTo>
                  <a:pt x="1029" y="971"/>
                </a:lnTo>
                <a:lnTo>
                  <a:pt x="1029" y="971"/>
                </a:lnTo>
                <a:lnTo>
                  <a:pt x="1029" y="971"/>
                </a:lnTo>
                <a:close/>
                <a:moveTo>
                  <a:pt x="953" y="934"/>
                </a:moveTo>
                <a:lnTo>
                  <a:pt x="958" y="932"/>
                </a:lnTo>
                <a:lnTo>
                  <a:pt x="962" y="932"/>
                </a:lnTo>
                <a:lnTo>
                  <a:pt x="958" y="932"/>
                </a:lnTo>
                <a:lnTo>
                  <a:pt x="953" y="934"/>
                </a:lnTo>
                <a:close/>
                <a:moveTo>
                  <a:pt x="958" y="1299"/>
                </a:moveTo>
                <a:lnTo>
                  <a:pt x="958" y="1300"/>
                </a:lnTo>
                <a:lnTo>
                  <a:pt x="958" y="1301"/>
                </a:lnTo>
                <a:lnTo>
                  <a:pt x="958" y="1300"/>
                </a:lnTo>
                <a:lnTo>
                  <a:pt x="958" y="1299"/>
                </a:lnTo>
                <a:close/>
                <a:moveTo>
                  <a:pt x="957" y="1245"/>
                </a:moveTo>
                <a:lnTo>
                  <a:pt x="956" y="1245"/>
                </a:lnTo>
                <a:lnTo>
                  <a:pt x="956" y="1245"/>
                </a:lnTo>
                <a:lnTo>
                  <a:pt x="956" y="1245"/>
                </a:lnTo>
                <a:lnTo>
                  <a:pt x="957" y="1245"/>
                </a:lnTo>
                <a:lnTo>
                  <a:pt x="958" y="1244"/>
                </a:lnTo>
                <a:lnTo>
                  <a:pt x="957" y="1240"/>
                </a:lnTo>
                <a:lnTo>
                  <a:pt x="958" y="1244"/>
                </a:lnTo>
                <a:lnTo>
                  <a:pt x="957" y="1245"/>
                </a:lnTo>
                <a:close/>
                <a:moveTo>
                  <a:pt x="952" y="1323"/>
                </a:moveTo>
                <a:lnTo>
                  <a:pt x="955" y="1313"/>
                </a:lnTo>
                <a:lnTo>
                  <a:pt x="957" y="1302"/>
                </a:lnTo>
                <a:lnTo>
                  <a:pt x="955" y="1313"/>
                </a:lnTo>
                <a:lnTo>
                  <a:pt x="952" y="1323"/>
                </a:lnTo>
                <a:close/>
                <a:moveTo>
                  <a:pt x="917" y="1137"/>
                </a:moveTo>
                <a:lnTo>
                  <a:pt x="928" y="1153"/>
                </a:lnTo>
                <a:lnTo>
                  <a:pt x="938" y="1170"/>
                </a:lnTo>
                <a:lnTo>
                  <a:pt x="928" y="1153"/>
                </a:lnTo>
                <a:lnTo>
                  <a:pt x="917" y="1137"/>
                </a:lnTo>
                <a:close/>
                <a:moveTo>
                  <a:pt x="902" y="1305"/>
                </a:moveTo>
                <a:lnTo>
                  <a:pt x="901" y="1306"/>
                </a:lnTo>
                <a:lnTo>
                  <a:pt x="901" y="1307"/>
                </a:lnTo>
                <a:lnTo>
                  <a:pt x="901" y="1306"/>
                </a:lnTo>
                <a:lnTo>
                  <a:pt x="902" y="1305"/>
                </a:lnTo>
                <a:lnTo>
                  <a:pt x="902" y="1305"/>
                </a:lnTo>
                <a:lnTo>
                  <a:pt x="903" y="1305"/>
                </a:lnTo>
                <a:lnTo>
                  <a:pt x="902" y="1305"/>
                </a:lnTo>
                <a:lnTo>
                  <a:pt x="902" y="1305"/>
                </a:lnTo>
                <a:close/>
                <a:moveTo>
                  <a:pt x="898" y="908"/>
                </a:moveTo>
                <a:lnTo>
                  <a:pt x="897" y="908"/>
                </a:lnTo>
                <a:lnTo>
                  <a:pt x="896" y="908"/>
                </a:lnTo>
                <a:lnTo>
                  <a:pt x="898" y="907"/>
                </a:lnTo>
                <a:lnTo>
                  <a:pt x="900" y="906"/>
                </a:lnTo>
                <a:lnTo>
                  <a:pt x="898" y="907"/>
                </a:lnTo>
                <a:lnTo>
                  <a:pt x="896" y="908"/>
                </a:lnTo>
                <a:lnTo>
                  <a:pt x="897" y="908"/>
                </a:lnTo>
                <a:lnTo>
                  <a:pt x="898" y="908"/>
                </a:lnTo>
                <a:close/>
                <a:moveTo>
                  <a:pt x="896" y="1168"/>
                </a:moveTo>
                <a:lnTo>
                  <a:pt x="897" y="1170"/>
                </a:lnTo>
                <a:lnTo>
                  <a:pt x="897" y="1173"/>
                </a:lnTo>
                <a:lnTo>
                  <a:pt x="897" y="1170"/>
                </a:lnTo>
                <a:lnTo>
                  <a:pt x="896" y="1168"/>
                </a:lnTo>
                <a:close/>
                <a:moveTo>
                  <a:pt x="888" y="1516"/>
                </a:moveTo>
                <a:lnTo>
                  <a:pt x="889" y="1515"/>
                </a:lnTo>
                <a:lnTo>
                  <a:pt x="889" y="1515"/>
                </a:lnTo>
                <a:lnTo>
                  <a:pt x="889" y="1515"/>
                </a:lnTo>
                <a:lnTo>
                  <a:pt x="888" y="1516"/>
                </a:lnTo>
                <a:close/>
                <a:moveTo>
                  <a:pt x="884" y="553"/>
                </a:moveTo>
                <a:lnTo>
                  <a:pt x="884" y="553"/>
                </a:lnTo>
                <a:lnTo>
                  <a:pt x="884" y="553"/>
                </a:lnTo>
                <a:lnTo>
                  <a:pt x="886" y="553"/>
                </a:lnTo>
                <a:lnTo>
                  <a:pt x="884" y="553"/>
                </a:lnTo>
                <a:lnTo>
                  <a:pt x="884" y="553"/>
                </a:lnTo>
                <a:close/>
                <a:moveTo>
                  <a:pt x="876" y="539"/>
                </a:moveTo>
                <a:lnTo>
                  <a:pt x="875" y="539"/>
                </a:lnTo>
                <a:lnTo>
                  <a:pt x="875" y="538"/>
                </a:lnTo>
                <a:lnTo>
                  <a:pt x="875" y="539"/>
                </a:lnTo>
                <a:lnTo>
                  <a:pt x="876" y="539"/>
                </a:lnTo>
                <a:close/>
                <a:moveTo>
                  <a:pt x="866" y="1415"/>
                </a:moveTo>
                <a:lnTo>
                  <a:pt x="867" y="1411"/>
                </a:lnTo>
                <a:lnTo>
                  <a:pt x="866" y="1406"/>
                </a:lnTo>
                <a:lnTo>
                  <a:pt x="865" y="1405"/>
                </a:lnTo>
                <a:lnTo>
                  <a:pt x="863" y="1404"/>
                </a:lnTo>
                <a:lnTo>
                  <a:pt x="863" y="1403"/>
                </a:lnTo>
                <a:lnTo>
                  <a:pt x="862" y="1403"/>
                </a:lnTo>
                <a:lnTo>
                  <a:pt x="862" y="1401"/>
                </a:lnTo>
                <a:lnTo>
                  <a:pt x="862" y="1400"/>
                </a:lnTo>
                <a:lnTo>
                  <a:pt x="855" y="1399"/>
                </a:lnTo>
                <a:lnTo>
                  <a:pt x="849" y="1399"/>
                </a:lnTo>
                <a:lnTo>
                  <a:pt x="855" y="1399"/>
                </a:lnTo>
                <a:lnTo>
                  <a:pt x="862" y="1400"/>
                </a:lnTo>
                <a:lnTo>
                  <a:pt x="862" y="1401"/>
                </a:lnTo>
                <a:lnTo>
                  <a:pt x="862" y="1403"/>
                </a:lnTo>
                <a:lnTo>
                  <a:pt x="863" y="1403"/>
                </a:lnTo>
                <a:lnTo>
                  <a:pt x="863" y="1404"/>
                </a:lnTo>
                <a:lnTo>
                  <a:pt x="865" y="1405"/>
                </a:lnTo>
                <a:lnTo>
                  <a:pt x="866" y="1406"/>
                </a:lnTo>
                <a:lnTo>
                  <a:pt x="867" y="1411"/>
                </a:lnTo>
                <a:lnTo>
                  <a:pt x="866" y="1415"/>
                </a:lnTo>
                <a:close/>
                <a:moveTo>
                  <a:pt x="862" y="1425"/>
                </a:moveTo>
                <a:lnTo>
                  <a:pt x="862" y="1424"/>
                </a:lnTo>
                <a:lnTo>
                  <a:pt x="862" y="1422"/>
                </a:lnTo>
                <a:lnTo>
                  <a:pt x="862" y="1424"/>
                </a:lnTo>
                <a:lnTo>
                  <a:pt x="862" y="1425"/>
                </a:lnTo>
                <a:lnTo>
                  <a:pt x="863" y="1426"/>
                </a:lnTo>
                <a:lnTo>
                  <a:pt x="863" y="1427"/>
                </a:lnTo>
                <a:lnTo>
                  <a:pt x="863" y="1426"/>
                </a:lnTo>
                <a:lnTo>
                  <a:pt x="862" y="1425"/>
                </a:lnTo>
                <a:close/>
                <a:moveTo>
                  <a:pt x="847" y="1229"/>
                </a:moveTo>
                <a:lnTo>
                  <a:pt x="848" y="1224"/>
                </a:lnTo>
                <a:lnTo>
                  <a:pt x="848" y="1219"/>
                </a:lnTo>
                <a:lnTo>
                  <a:pt x="848" y="1224"/>
                </a:lnTo>
                <a:lnTo>
                  <a:pt x="847" y="1229"/>
                </a:lnTo>
                <a:close/>
                <a:moveTo>
                  <a:pt x="834" y="582"/>
                </a:moveTo>
                <a:lnTo>
                  <a:pt x="838" y="585"/>
                </a:lnTo>
                <a:lnTo>
                  <a:pt x="840" y="586"/>
                </a:lnTo>
                <a:lnTo>
                  <a:pt x="842" y="586"/>
                </a:lnTo>
                <a:lnTo>
                  <a:pt x="845" y="586"/>
                </a:lnTo>
                <a:lnTo>
                  <a:pt x="842" y="586"/>
                </a:lnTo>
                <a:lnTo>
                  <a:pt x="840" y="586"/>
                </a:lnTo>
                <a:lnTo>
                  <a:pt x="838" y="585"/>
                </a:lnTo>
                <a:lnTo>
                  <a:pt x="834" y="582"/>
                </a:lnTo>
                <a:close/>
                <a:moveTo>
                  <a:pt x="834" y="1139"/>
                </a:moveTo>
                <a:lnTo>
                  <a:pt x="829" y="1149"/>
                </a:lnTo>
                <a:lnTo>
                  <a:pt x="826" y="1161"/>
                </a:lnTo>
                <a:lnTo>
                  <a:pt x="829" y="1149"/>
                </a:lnTo>
                <a:lnTo>
                  <a:pt x="834" y="1139"/>
                </a:lnTo>
                <a:lnTo>
                  <a:pt x="834" y="1138"/>
                </a:lnTo>
                <a:lnTo>
                  <a:pt x="834" y="1137"/>
                </a:lnTo>
                <a:lnTo>
                  <a:pt x="833" y="1135"/>
                </a:lnTo>
                <a:lnTo>
                  <a:pt x="833" y="1135"/>
                </a:lnTo>
                <a:lnTo>
                  <a:pt x="833" y="1135"/>
                </a:lnTo>
                <a:lnTo>
                  <a:pt x="834" y="1137"/>
                </a:lnTo>
                <a:lnTo>
                  <a:pt x="834" y="1138"/>
                </a:lnTo>
                <a:lnTo>
                  <a:pt x="834" y="1139"/>
                </a:lnTo>
                <a:lnTo>
                  <a:pt x="834" y="1139"/>
                </a:lnTo>
                <a:close/>
                <a:moveTo>
                  <a:pt x="825" y="1100"/>
                </a:moveTo>
                <a:lnTo>
                  <a:pt x="825" y="1100"/>
                </a:lnTo>
                <a:lnTo>
                  <a:pt x="825" y="1100"/>
                </a:lnTo>
                <a:lnTo>
                  <a:pt x="828" y="1100"/>
                </a:lnTo>
                <a:lnTo>
                  <a:pt x="831" y="1099"/>
                </a:lnTo>
                <a:lnTo>
                  <a:pt x="828" y="1100"/>
                </a:lnTo>
                <a:lnTo>
                  <a:pt x="825" y="1100"/>
                </a:lnTo>
                <a:lnTo>
                  <a:pt x="825" y="1100"/>
                </a:lnTo>
                <a:close/>
                <a:moveTo>
                  <a:pt x="828" y="1083"/>
                </a:moveTo>
                <a:lnTo>
                  <a:pt x="829" y="1085"/>
                </a:lnTo>
                <a:lnTo>
                  <a:pt x="831" y="1085"/>
                </a:lnTo>
                <a:lnTo>
                  <a:pt x="829" y="1084"/>
                </a:lnTo>
                <a:lnTo>
                  <a:pt x="828" y="1083"/>
                </a:lnTo>
                <a:lnTo>
                  <a:pt x="827" y="1078"/>
                </a:lnTo>
                <a:lnTo>
                  <a:pt x="825" y="1074"/>
                </a:lnTo>
                <a:lnTo>
                  <a:pt x="827" y="1078"/>
                </a:lnTo>
                <a:lnTo>
                  <a:pt x="828" y="1083"/>
                </a:lnTo>
                <a:close/>
                <a:moveTo>
                  <a:pt x="824" y="1100"/>
                </a:moveTo>
                <a:lnTo>
                  <a:pt x="824" y="1103"/>
                </a:lnTo>
                <a:lnTo>
                  <a:pt x="824" y="1104"/>
                </a:lnTo>
                <a:lnTo>
                  <a:pt x="821" y="1112"/>
                </a:lnTo>
                <a:lnTo>
                  <a:pt x="817" y="1118"/>
                </a:lnTo>
                <a:lnTo>
                  <a:pt x="821" y="1112"/>
                </a:lnTo>
                <a:lnTo>
                  <a:pt x="824" y="1104"/>
                </a:lnTo>
                <a:lnTo>
                  <a:pt x="824" y="1104"/>
                </a:lnTo>
                <a:lnTo>
                  <a:pt x="824" y="1103"/>
                </a:lnTo>
                <a:lnTo>
                  <a:pt x="824" y="1100"/>
                </a:lnTo>
                <a:lnTo>
                  <a:pt x="824" y="1100"/>
                </a:lnTo>
                <a:lnTo>
                  <a:pt x="824" y="1100"/>
                </a:lnTo>
                <a:close/>
                <a:moveTo>
                  <a:pt x="814" y="1067"/>
                </a:moveTo>
                <a:lnTo>
                  <a:pt x="814" y="1065"/>
                </a:lnTo>
                <a:lnTo>
                  <a:pt x="814" y="1064"/>
                </a:lnTo>
                <a:lnTo>
                  <a:pt x="814" y="1065"/>
                </a:lnTo>
                <a:lnTo>
                  <a:pt x="814" y="1067"/>
                </a:lnTo>
                <a:lnTo>
                  <a:pt x="815" y="1068"/>
                </a:lnTo>
                <a:lnTo>
                  <a:pt x="817" y="1068"/>
                </a:lnTo>
                <a:lnTo>
                  <a:pt x="815" y="1068"/>
                </a:lnTo>
                <a:lnTo>
                  <a:pt x="814" y="1067"/>
                </a:lnTo>
                <a:close/>
                <a:moveTo>
                  <a:pt x="812" y="953"/>
                </a:moveTo>
                <a:lnTo>
                  <a:pt x="812" y="955"/>
                </a:lnTo>
                <a:lnTo>
                  <a:pt x="811" y="956"/>
                </a:lnTo>
                <a:lnTo>
                  <a:pt x="812" y="955"/>
                </a:lnTo>
                <a:lnTo>
                  <a:pt x="812" y="953"/>
                </a:lnTo>
                <a:lnTo>
                  <a:pt x="812" y="953"/>
                </a:lnTo>
                <a:close/>
                <a:moveTo>
                  <a:pt x="807" y="978"/>
                </a:moveTo>
                <a:lnTo>
                  <a:pt x="808" y="979"/>
                </a:lnTo>
                <a:lnTo>
                  <a:pt x="810" y="981"/>
                </a:lnTo>
                <a:lnTo>
                  <a:pt x="808" y="979"/>
                </a:lnTo>
                <a:lnTo>
                  <a:pt x="807" y="978"/>
                </a:lnTo>
                <a:close/>
                <a:moveTo>
                  <a:pt x="798" y="659"/>
                </a:moveTo>
                <a:lnTo>
                  <a:pt x="798" y="660"/>
                </a:lnTo>
                <a:lnTo>
                  <a:pt x="797" y="662"/>
                </a:lnTo>
                <a:lnTo>
                  <a:pt x="798" y="660"/>
                </a:lnTo>
                <a:lnTo>
                  <a:pt x="798" y="659"/>
                </a:lnTo>
                <a:lnTo>
                  <a:pt x="801" y="659"/>
                </a:lnTo>
                <a:lnTo>
                  <a:pt x="806" y="659"/>
                </a:lnTo>
                <a:lnTo>
                  <a:pt x="801" y="659"/>
                </a:lnTo>
                <a:lnTo>
                  <a:pt x="798" y="659"/>
                </a:lnTo>
                <a:close/>
                <a:moveTo>
                  <a:pt x="803" y="1205"/>
                </a:moveTo>
                <a:lnTo>
                  <a:pt x="801" y="1207"/>
                </a:lnTo>
                <a:lnTo>
                  <a:pt x="801" y="1208"/>
                </a:lnTo>
                <a:lnTo>
                  <a:pt x="801" y="1208"/>
                </a:lnTo>
                <a:lnTo>
                  <a:pt x="801" y="1207"/>
                </a:lnTo>
                <a:lnTo>
                  <a:pt x="803" y="1205"/>
                </a:lnTo>
                <a:lnTo>
                  <a:pt x="803" y="1204"/>
                </a:lnTo>
                <a:lnTo>
                  <a:pt x="804" y="1203"/>
                </a:lnTo>
                <a:lnTo>
                  <a:pt x="803" y="1204"/>
                </a:lnTo>
                <a:lnTo>
                  <a:pt x="803" y="1205"/>
                </a:lnTo>
                <a:close/>
                <a:moveTo>
                  <a:pt x="797" y="1175"/>
                </a:moveTo>
                <a:lnTo>
                  <a:pt x="796" y="1176"/>
                </a:lnTo>
                <a:lnTo>
                  <a:pt x="794" y="1177"/>
                </a:lnTo>
                <a:lnTo>
                  <a:pt x="796" y="1176"/>
                </a:lnTo>
                <a:lnTo>
                  <a:pt x="797" y="1175"/>
                </a:lnTo>
                <a:lnTo>
                  <a:pt x="799" y="1170"/>
                </a:lnTo>
                <a:lnTo>
                  <a:pt x="799" y="1165"/>
                </a:lnTo>
                <a:lnTo>
                  <a:pt x="799" y="1170"/>
                </a:lnTo>
                <a:lnTo>
                  <a:pt x="797" y="1175"/>
                </a:lnTo>
                <a:close/>
                <a:moveTo>
                  <a:pt x="790" y="1173"/>
                </a:moveTo>
                <a:lnTo>
                  <a:pt x="787" y="1181"/>
                </a:lnTo>
                <a:lnTo>
                  <a:pt x="784" y="1189"/>
                </a:lnTo>
                <a:lnTo>
                  <a:pt x="787" y="1181"/>
                </a:lnTo>
                <a:lnTo>
                  <a:pt x="790" y="1173"/>
                </a:lnTo>
                <a:lnTo>
                  <a:pt x="793" y="1170"/>
                </a:lnTo>
                <a:lnTo>
                  <a:pt x="794" y="1168"/>
                </a:lnTo>
                <a:lnTo>
                  <a:pt x="793" y="1170"/>
                </a:lnTo>
                <a:lnTo>
                  <a:pt x="790" y="1173"/>
                </a:lnTo>
                <a:close/>
                <a:moveTo>
                  <a:pt x="780" y="985"/>
                </a:moveTo>
                <a:lnTo>
                  <a:pt x="777" y="985"/>
                </a:lnTo>
                <a:lnTo>
                  <a:pt x="776" y="986"/>
                </a:lnTo>
                <a:lnTo>
                  <a:pt x="777" y="985"/>
                </a:lnTo>
                <a:lnTo>
                  <a:pt x="780" y="985"/>
                </a:lnTo>
                <a:lnTo>
                  <a:pt x="782" y="984"/>
                </a:lnTo>
                <a:lnTo>
                  <a:pt x="783" y="984"/>
                </a:lnTo>
                <a:lnTo>
                  <a:pt x="782" y="984"/>
                </a:lnTo>
                <a:lnTo>
                  <a:pt x="780" y="985"/>
                </a:lnTo>
                <a:lnTo>
                  <a:pt x="782" y="985"/>
                </a:lnTo>
                <a:lnTo>
                  <a:pt x="784" y="985"/>
                </a:lnTo>
                <a:lnTo>
                  <a:pt x="785" y="985"/>
                </a:lnTo>
                <a:lnTo>
                  <a:pt x="786" y="985"/>
                </a:lnTo>
                <a:lnTo>
                  <a:pt x="787" y="983"/>
                </a:lnTo>
                <a:lnTo>
                  <a:pt x="790" y="983"/>
                </a:lnTo>
                <a:lnTo>
                  <a:pt x="791" y="981"/>
                </a:lnTo>
                <a:lnTo>
                  <a:pt x="793" y="983"/>
                </a:lnTo>
                <a:lnTo>
                  <a:pt x="791" y="981"/>
                </a:lnTo>
                <a:lnTo>
                  <a:pt x="790" y="983"/>
                </a:lnTo>
                <a:lnTo>
                  <a:pt x="787" y="983"/>
                </a:lnTo>
                <a:lnTo>
                  <a:pt x="786" y="985"/>
                </a:lnTo>
                <a:lnTo>
                  <a:pt x="785" y="985"/>
                </a:lnTo>
                <a:lnTo>
                  <a:pt x="784" y="985"/>
                </a:lnTo>
                <a:lnTo>
                  <a:pt x="782" y="985"/>
                </a:lnTo>
                <a:lnTo>
                  <a:pt x="780" y="985"/>
                </a:lnTo>
                <a:close/>
                <a:moveTo>
                  <a:pt x="770" y="994"/>
                </a:moveTo>
                <a:lnTo>
                  <a:pt x="770" y="994"/>
                </a:lnTo>
                <a:lnTo>
                  <a:pt x="770" y="994"/>
                </a:lnTo>
                <a:lnTo>
                  <a:pt x="770" y="994"/>
                </a:lnTo>
                <a:lnTo>
                  <a:pt x="770" y="994"/>
                </a:lnTo>
                <a:close/>
                <a:moveTo>
                  <a:pt x="786" y="659"/>
                </a:moveTo>
                <a:lnTo>
                  <a:pt x="785" y="659"/>
                </a:lnTo>
                <a:lnTo>
                  <a:pt x="784" y="659"/>
                </a:lnTo>
                <a:lnTo>
                  <a:pt x="785" y="659"/>
                </a:lnTo>
                <a:lnTo>
                  <a:pt x="786" y="659"/>
                </a:lnTo>
                <a:close/>
                <a:moveTo>
                  <a:pt x="790" y="1173"/>
                </a:moveTo>
                <a:lnTo>
                  <a:pt x="790" y="1173"/>
                </a:lnTo>
                <a:lnTo>
                  <a:pt x="790" y="1173"/>
                </a:lnTo>
                <a:lnTo>
                  <a:pt x="790" y="1173"/>
                </a:lnTo>
                <a:lnTo>
                  <a:pt x="790" y="1173"/>
                </a:lnTo>
                <a:lnTo>
                  <a:pt x="790" y="1173"/>
                </a:lnTo>
                <a:close/>
                <a:moveTo>
                  <a:pt x="791" y="1169"/>
                </a:moveTo>
                <a:lnTo>
                  <a:pt x="791" y="1167"/>
                </a:lnTo>
                <a:lnTo>
                  <a:pt x="790" y="1165"/>
                </a:lnTo>
                <a:lnTo>
                  <a:pt x="792" y="1158"/>
                </a:lnTo>
                <a:lnTo>
                  <a:pt x="796" y="1152"/>
                </a:lnTo>
                <a:lnTo>
                  <a:pt x="792" y="1158"/>
                </a:lnTo>
                <a:lnTo>
                  <a:pt x="790" y="1165"/>
                </a:lnTo>
                <a:lnTo>
                  <a:pt x="791" y="1167"/>
                </a:lnTo>
                <a:lnTo>
                  <a:pt x="791" y="1169"/>
                </a:lnTo>
                <a:close/>
                <a:moveTo>
                  <a:pt x="811" y="894"/>
                </a:moveTo>
                <a:lnTo>
                  <a:pt x="820" y="896"/>
                </a:lnTo>
                <a:lnTo>
                  <a:pt x="828" y="897"/>
                </a:lnTo>
                <a:lnTo>
                  <a:pt x="820" y="896"/>
                </a:lnTo>
                <a:lnTo>
                  <a:pt x="811" y="894"/>
                </a:lnTo>
                <a:close/>
                <a:moveTo>
                  <a:pt x="848" y="1207"/>
                </a:moveTo>
                <a:lnTo>
                  <a:pt x="848" y="1209"/>
                </a:lnTo>
                <a:lnTo>
                  <a:pt x="848" y="1210"/>
                </a:lnTo>
                <a:lnTo>
                  <a:pt x="849" y="1212"/>
                </a:lnTo>
                <a:lnTo>
                  <a:pt x="851" y="1215"/>
                </a:lnTo>
                <a:lnTo>
                  <a:pt x="849" y="1212"/>
                </a:lnTo>
                <a:lnTo>
                  <a:pt x="848" y="1210"/>
                </a:lnTo>
                <a:lnTo>
                  <a:pt x="848" y="1209"/>
                </a:lnTo>
                <a:lnTo>
                  <a:pt x="848" y="1207"/>
                </a:lnTo>
                <a:close/>
                <a:moveTo>
                  <a:pt x="853" y="1221"/>
                </a:moveTo>
                <a:lnTo>
                  <a:pt x="853" y="1223"/>
                </a:lnTo>
                <a:lnTo>
                  <a:pt x="853" y="1224"/>
                </a:lnTo>
                <a:lnTo>
                  <a:pt x="853" y="1223"/>
                </a:lnTo>
                <a:lnTo>
                  <a:pt x="853" y="1221"/>
                </a:lnTo>
                <a:lnTo>
                  <a:pt x="853" y="1219"/>
                </a:lnTo>
                <a:lnTo>
                  <a:pt x="852" y="1219"/>
                </a:lnTo>
                <a:lnTo>
                  <a:pt x="853" y="1219"/>
                </a:lnTo>
                <a:lnTo>
                  <a:pt x="853" y="1221"/>
                </a:lnTo>
                <a:close/>
                <a:moveTo>
                  <a:pt x="858" y="1112"/>
                </a:moveTo>
                <a:lnTo>
                  <a:pt x="858" y="1112"/>
                </a:lnTo>
                <a:lnTo>
                  <a:pt x="858" y="1112"/>
                </a:lnTo>
                <a:lnTo>
                  <a:pt x="856" y="1114"/>
                </a:lnTo>
                <a:lnTo>
                  <a:pt x="856" y="1117"/>
                </a:lnTo>
                <a:lnTo>
                  <a:pt x="856" y="1114"/>
                </a:lnTo>
                <a:lnTo>
                  <a:pt x="858" y="1112"/>
                </a:lnTo>
                <a:lnTo>
                  <a:pt x="858" y="1112"/>
                </a:lnTo>
                <a:lnTo>
                  <a:pt x="855" y="1111"/>
                </a:lnTo>
                <a:lnTo>
                  <a:pt x="854" y="1110"/>
                </a:lnTo>
                <a:lnTo>
                  <a:pt x="853" y="1109"/>
                </a:lnTo>
                <a:lnTo>
                  <a:pt x="853" y="1107"/>
                </a:lnTo>
                <a:lnTo>
                  <a:pt x="853" y="1109"/>
                </a:lnTo>
                <a:lnTo>
                  <a:pt x="854" y="1110"/>
                </a:lnTo>
                <a:lnTo>
                  <a:pt x="855" y="1111"/>
                </a:lnTo>
                <a:lnTo>
                  <a:pt x="858" y="1112"/>
                </a:lnTo>
                <a:close/>
                <a:moveTo>
                  <a:pt x="853" y="1131"/>
                </a:moveTo>
                <a:lnTo>
                  <a:pt x="855" y="1125"/>
                </a:lnTo>
                <a:lnTo>
                  <a:pt x="856" y="1119"/>
                </a:lnTo>
                <a:lnTo>
                  <a:pt x="855" y="1125"/>
                </a:lnTo>
                <a:lnTo>
                  <a:pt x="853" y="1131"/>
                </a:lnTo>
                <a:lnTo>
                  <a:pt x="853" y="1131"/>
                </a:lnTo>
                <a:close/>
                <a:moveTo>
                  <a:pt x="855" y="1293"/>
                </a:moveTo>
                <a:lnTo>
                  <a:pt x="854" y="1291"/>
                </a:lnTo>
                <a:lnTo>
                  <a:pt x="854" y="1288"/>
                </a:lnTo>
                <a:lnTo>
                  <a:pt x="854" y="1291"/>
                </a:lnTo>
                <a:lnTo>
                  <a:pt x="855" y="1293"/>
                </a:lnTo>
                <a:lnTo>
                  <a:pt x="858" y="1295"/>
                </a:lnTo>
                <a:lnTo>
                  <a:pt x="859" y="1299"/>
                </a:lnTo>
                <a:lnTo>
                  <a:pt x="859" y="1301"/>
                </a:lnTo>
                <a:lnTo>
                  <a:pt x="859" y="1305"/>
                </a:lnTo>
                <a:lnTo>
                  <a:pt x="859" y="1301"/>
                </a:lnTo>
                <a:lnTo>
                  <a:pt x="859" y="1299"/>
                </a:lnTo>
                <a:lnTo>
                  <a:pt x="858" y="1295"/>
                </a:lnTo>
                <a:lnTo>
                  <a:pt x="855" y="1293"/>
                </a:lnTo>
                <a:close/>
                <a:moveTo>
                  <a:pt x="862" y="1154"/>
                </a:moveTo>
                <a:lnTo>
                  <a:pt x="862" y="1158"/>
                </a:lnTo>
                <a:lnTo>
                  <a:pt x="862" y="1160"/>
                </a:lnTo>
                <a:lnTo>
                  <a:pt x="862" y="1158"/>
                </a:lnTo>
                <a:lnTo>
                  <a:pt x="862" y="1154"/>
                </a:lnTo>
                <a:close/>
                <a:moveTo>
                  <a:pt x="862" y="977"/>
                </a:moveTo>
                <a:lnTo>
                  <a:pt x="865" y="978"/>
                </a:lnTo>
                <a:lnTo>
                  <a:pt x="866" y="979"/>
                </a:lnTo>
                <a:lnTo>
                  <a:pt x="865" y="978"/>
                </a:lnTo>
                <a:lnTo>
                  <a:pt x="862" y="977"/>
                </a:lnTo>
                <a:lnTo>
                  <a:pt x="861" y="976"/>
                </a:lnTo>
                <a:lnTo>
                  <a:pt x="859" y="976"/>
                </a:lnTo>
                <a:lnTo>
                  <a:pt x="861" y="976"/>
                </a:lnTo>
                <a:lnTo>
                  <a:pt x="862" y="977"/>
                </a:lnTo>
                <a:close/>
                <a:moveTo>
                  <a:pt x="765" y="943"/>
                </a:moveTo>
                <a:lnTo>
                  <a:pt x="765" y="942"/>
                </a:lnTo>
                <a:lnTo>
                  <a:pt x="766" y="941"/>
                </a:lnTo>
                <a:lnTo>
                  <a:pt x="765" y="942"/>
                </a:lnTo>
                <a:lnTo>
                  <a:pt x="765" y="943"/>
                </a:lnTo>
                <a:close/>
                <a:moveTo>
                  <a:pt x="762" y="945"/>
                </a:moveTo>
                <a:lnTo>
                  <a:pt x="763" y="944"/>
                </a:lnTo>
                <a:lnTo>
                  <a:pt x="765" y="943"/>
                </a:lnTo>
                <a:lnTo>
                  <a:pt x="763" y="944"/>
                </a:lnTo>
                <a:lnTo>
                  <a:pt x="762" y="945"/>
                </a:lnTo>
                <a:close/>
                <a:moveTo>
                  <a:pt x="759" y="1048"/>
                </a:moveTo>
                <a:lnTo>
                  <a:pt x="749" y="1048"/>
                </a:lnTo>
                <a:lnTo>
                  <a:pt x="737" y="1049"/>
                </a:lnTo>
                <a:lnTo>
                  <a:pt x="749" y="1048"/>
                </a:lnTo>
                <a:lnTo>
                  <a:pt x="759" y="1048"/>
                </a:lnTo>
                <a:lnTo>
                  <a:pt x="760" y="1046"/>
                </a:lnTo>
                <a:lnTo>
                  <a:pt x="763" y="1044"/>
                </a:lnTo>
                <a:lnTo>
                  <a:pt x="760" y="1046"/>
                </a:lnTo>
                <a:lnTo>
                  <a:pt x="759" y="1048"/>
                </a:lnTo>
                <a:close/>
                <a:moveTo>
                  <a:pt x="753" y="1100"/>
                </a:moveTo>
                <a:lnTo>
                  <a:pt x="745" y="1095"/>
                </a:lnTo>
                <a:lnTo>
                  <a:pt x="739" y="1089"/>
                </a:lnTo>
                <a:lnTo>
                  <a:pt x="745" y="1095"/>
                </a:lnTo>
                <a:lnTo>
                  <a:pt x="753" y="1100"/>
                </a:lnTo>
                <a:lnTo>
                  <a:pt x="753" y="1100"/>
                </a:lnTo>
                <a:close/>
                <a:moveTo>
                  <a:pt x="738" y="1054"/>
                </a:moveTo>
                <a:lnTo>
                  <a:pt x="738" y="1054"/>
                </a:lnTo>
                <a:lnTo>
                  <a:pt x="738" y="1054"/>
                </a:lnTo>
                <a:lnTo>
                  <a:pt x="741" y="1054"/>
                </a:lnTo>
                <a:lnTo>
                  <a:pt x="742" y="1054"/>
                </a:lnTo>
                <a:lnTo>
                  <a:pt x="741" y="1054"/>
                </a:lnTo>
                <a:lnTo>
                  <a:pt x="738" y="1054"/>
                </a:lnTo>
                <a:lnTo>
                  <a:pt x="738" y="1054"/>
                </a:lnTo>
                <a:lnTo>
                  <a:pt x="738" y="1054"/>
                </a:lnTo>
                <a:close/>
                <a:moveTo>
                  <a:pt x="721" y="620"/>
                </a:moveTo>
                <a:lnTo>
                  <a:pt x="727" y="620"/>
                </a:lnTo>
                <a:lnTo>
                  <a:pt x="732" y="621"/>
                </a:lnTo>
                <a:lnTo>
                  <a:pt x="727" y="620"/>
                </a:lnTo>
                <a:lnTo>
                  <a:pt x="721" y="620"/>
                </a:lnTo>
                <a:close/>
                <a:moveTo>
                  <a:pt x="703" y="1197"/>
                </a:moveTo>
                <a:lnTo>
                  <a:pt x="714" y="1190"/>
                </a:lnTo>
                <a:lnTo>
                  <a:pt x="725" y="1183"/>
                </a:lnTo>
                <a:lnTo>
                  <a:pt x="714" y="1190"/>
                </a:lnTo>
                <a:lnTo>
                  <a:pt x="703" y="1197"/>
                </a:lnTo>
                <a:close/>
                <a:moveTo>
                  <a:pt x="698" y="924"/>
                </a:moveTo>
                <a:lnTo>
                  <a:pt x="693" y="923"/>
                </a:lnTo>
                <a:lnTo>
                  <a:pt x="687" y="923"/>
                </a:lnTo>
                <a:lnTo>
                  <a:pt x="687" y="922"/>
                </a:lnTo>
                <a:lnTo>
                  <a:pt x="688" y="921"/>
                </a:lnTo>
                <a:lnTo>
                  <a:pt x="687" y="922"/>
                </a:lnTo>
                <a:lnTo>
                  <a:pt x="687" y="923"/>
                </a:lnTo>
                <a:lnTo>
                  <a:pt x="693" y="923"/>
                </a:lnTo>
                <a:lnTo>
                  <a:pt x="698" y="924"/>
                </a:lnTo>
                <a:lnTo>
                  <a:pt x="702" y="923"/>
                </a:lnTo>
                <a:lnTo>
                  <a:pt x="707" y="923"/>
                </a:lnTo>
                <a:lnTo>
                  <a:pt x="702" y="923"/>
                </a:lnTo>
                <a:lnTo>
                  <a:pt x="698" y="924"/>
                </a:lnTo>
                <a:close/>
                <a:moveTo>
                  <a:pt x="687" y="558"/>
                </a:moveTo>
                <a:lnTo>
                  <a:pt x="687" y="558"/>
                </a:lnTo>
                <a:lnTo>
                  <a:pt x="687" y="558"/>
                </a:lnTo>
                <a:lnTo>
                  <a:pt x="687" y="560"/>
                </a:lnTo>
                <a:lnTo>
                  <a:pt x="688" y="561"/>
                </a:lnTo>
                <a:lnTo>
                  <a:pt x="687" y="560"/>
                </a:lnTo>
                <a:lnTo>
                  <a:pt x="687" y="558"/>
                </a:lnTo>
                <a:lnTo>
                  <a:pt x="687" y="558"/>
                </a:lnTo>
                <a:close/>
                <a:moveTo>
                  <a:pt x="684" y="923"/>
                </a:moveTo>
                <a:lnTo>
                  <a:pt x="683" y="921"/>
                </a:lnTo>
                <a:lnTo>
                  <a:pt x="683" y="920"/>
                </a:lnTo>
                <a:lnTo>
                  <a:pt x="683" y="921"/>
                </a:lnTo>
                <a:lnTo>
                  <a:pt x="684" y="923"/>
                </a:lnTo>
                <a:lnTo>
                  <a:pt x="684" y="923"/>
                </a:lnTo>
                <a:close/>
                <a:moveTo>
                  <a:pt x="668" y="568"/>
                </a:moveTo>
                <a:lnTo>
                  <a:pt x="666" y="572"/>
                </a:lnTo>
                <a:lnTo>
                  <a:pt x="663" y="574"/>
                </a:lnTo>
                <a:lnTo>
                  <a:pt x="662" y="575"/>
                </a:lnTo>
                <a:lnTo>
                  <a:pt x="661" y="576"/>
                </a:lnTo>
                <a:lnTo>
                  <a:pt x="662" y="575"/>
                </a:lnTo>
                <a:lnTo>
                  <a:pt x="663" y="574"/>
                </a:lnTo>
                <a:lnTo>
                  <a:pt x="666" y="572"/>
                </a:lnTo>
                <a:lnTo>
                  <a:pt x="668" y="568"/>
                </a:lnTo>
                <a:lnTo>
                  <a:pt x="675" y="565"/>
                </a:lnTo>
                <a:lnTo>
                  <a:pt x="682" y="560"/>
                </a:lnTo>
                <a:lnTo>
                  <a:pt x="675" y="565"/>
                </a:lnTo>
                <a:lnTo>
                  <a:pt x="668" y="568"/>
                </a:lnTo>
                <a:close/>
                <a:moveTo>
                  <a:pt x="669" y="1006"/>
                </a:moveTo>
                <a:lnTo>
                  <a:pt x="669" y="1006"/>
                </a:lnTo>
                <a:lnTo>
                  <a:pt x="669" y="1006"/>
                </a:lnTo>
                <a:lnTo>
                  <a:pt x="669" y="1006"/>
                </a:lnTo>
                <a:close/>
                <a:moveTo>
                  <a:pt x="645" y="957"/>
                </a:moveTo>
                <a:lnTo>
                  <a:pt x="638" y="962"/>
                </a:lnTo>
                <a:lnTo>
                  <a:pt x="631" y="966"/>
                </a:lnTo>
                <a:lnTo>
                  <a:pt x="638" y="962"/>
                </a:lnTo>
                <a:lnTo>
                  <a:pt x="645" y="957"/>
                </a:lnTo>
                <a:lnTo>
                  <a:pt x="655" y="951"/>
                </a:lnTo>
                <a:lnTo>
                  <a:pt x="665" y="946"/>
                </a:lnTo>
                <a:lnTo>
                  <a:pt x="655" y="951"/>
                </a:lnTo>
                <a:lnTo>
                  <a:pt x="645" y="957"/>
                </a:lnTo>
                <a:close/>
                <a:moveTo>
                  <a:pt x="641" y="1196"/>
                </a:moveTo>
                <a:lnTo>
                  <a:pt x="642" y="1196"/>
                </a:lnTo>
                <a:lnTo>
                  <a:pt x="642" y="1196"/>
                </a:lnTo>
                <a:lnTo>
                  <a:pt x="642" y="1196"/>
                </a:lnTo>
                <a:lnTo>
                  <a:pt x="642" y="1196"/>
                </a:lnTo>
                <a:lnTo>
                  <a:pt x="641" y="1196"/>
                </a:lnTo>
                <a:close/>
                <a:moveTo>
                  <a:pt x="635" y="1221"/>
                </a:moveTo>
                <a:lnTo>
                  <a:pt x="633" y="1222"/>
                </a:lnTo>
                <a:lnTo>
                  <a:pt x="631" y="1222"/>
                </a:lnTo>
                <a:lnTo>
                  <a:pt x="633" y="1222"/>
                </a:lnTo>
                <a:lnTo>
                  <a:pt x="635" y="1221"/>
                </a:lnTo>
                <a:lnTo>
                  <a:pt x="642" y="1216"/>
                </a:lnTo>
                <a:lnTo>
                  <a:pt x="651" y="1212"/>
                </a:lnTo>
                <a:lnTo>
                  <a:pt x="642" y="1216"/>
                </a:lnTo>
                <a:lnTo>
                  <a:pt x="635" y="1221"/>
                </a:lnTo>
                <a:close/>
                <a:moveTo>
                  <a:pt x="622" y="1242"/>
                </a:moveTo>
                <a:lnTo>
                  <a:pt x="620" y="1243"/>
                </a:lnTo>
                <a:lnTo>
                  <a:pt x="619" y="1243"/>
                </a:lnTo>
                <a:lnTo>
                  <a:pt x="620" y="1243"/>
                </a:lnTo>
                <a:lnTo>
                  <a:pt x="622" y="1242"/>
                </a:lnTo>
                <a:lnTo>
                  <a:pt x="622" y="1239"/>
                </a:lnTo>
                <a:lnTo>
                  <a:pt x="621" y="1238"/>
                </a:lnTo>
                <a:lnTo>
                  <a:pt x="622" y="1239"/>
                </a:lnTo>
                <a:lnTo>
                  <a:pt x="622" y="1242"/>
                </a:lnTo>
                <a:lnTo>
                  <a:pt x="622" y="1242"/>
                </a:lnTo>
                <a:close/>
                <a:moveTo>
                  <a:pt x="617" y="1076"/>
                </a:moveTo>
                <a:lnTo>
                  <a:pt x="619" y="1075"/>
                </a:lnTo>
                <a:lnTo>
                  <a:pt x="619" y="1072"/>
                </a:lnTo>
                <a:lnTo>
                  <a:pt x="619" y="1072"/>
                </a:lnTo>
                <a:lnTo>
                  <a:pt x="619" y="1072"/>
                </a:lnTo>
                <a:lnTo>
                  <a:pt x="619" y="1075"/>
                </a:lnTo>
                <a:lnTo>
                  <a:pt x="617" y="1076"/>
                </a:lnTo>
                <a:close/>
                <a:moveTo>
                  <a:pt x="613" y="1081"/>
                </a:moveTo>
                <a:lnTo>
                  <a:pt x="614" y="1079"/>
                </a:lnTo>
                <a:lnTo>
                  <a:pt x="614" y="1078"/>
                </a:lnTo>
                <a:lnTo>
                  <a:pt x="614" y="1079"/>
                </a:lnTo>
                <a:lnTo>
                  <a:pt x="613" y="1081"/>
                </a:lnTo>
                <a:close/>
                <a:moveTo>
                  <a:pt x="611" y="1231"/>
                </a:moveTo>
                <a:lnTo>
                  <a:pt x="611" y="1231"/>
                </a:lnTo>
                <a:lnTo>
                  <a:pt x="610" y="1231"/>
                </a:lnTo>
                <a:lnTo>
                  <a:pt x="611" y="1231"/>
                </a:lnTo>
                <a:lnTo>
                  <a:pt x="611" y="1231"/>
                </a:lnTo>
                <a:lnTo>
                  <a:pt x="612" y="1229"/>
                </a:lnTo>
                <a:lnTo>
                  <a:pt x="612" y="1228"/>
                </a:lnTo>
                <a:lnTo>
                  <a:pt x="612" y="1229"/>
                </a:lnTo>
                <a:lnTo>
                  <a:pt x="611" y="1231"/>
                </a:lnTo>
                <a:close/>
                <a:moveTo>
                  <a:pt x="610" y="1250"/>
                </a:moveTo>
                <a:lnTo>
                  <a:pt x="603" y="1258"/>
                </a:lnTo>
                <a:lnTo>
                  <a:pt x="594" y="1264"/>
                </a:lnTo>
                <a:lnTo>
                  <a:pt x="603" y="1258"/>
                </a:lnTo>
                <a:lnTo>
                  <a:pt x="610" y="1250"/>
                </a:lnTo>
                <a:lnTo>
                  <a:pt x="611" y="1250"/>
                </a:lnTo>
                <a:lnTo>
                  <a:pt x="611" y="1250"/>
                </a:lnTo>
                <a:lnTo>
                  <a:pt x="611" y="1250"/>
                </a:lnTo>
                <a:lnTo>
                  <a:pt x="610" y="1250"/>
                </a:lnTo>
                <a:close/>
                <a:moveTo>
                  <a:pt x="591" y="1436"/>
                </a:moveTo>
                <a:lnTo>
                  <a:pt x="591" y="1435"/>
                </a:lnTo>
                <a:lnTo>
                  <a:pt x="592" y="1434"/>
                </a:lnTo>
                <a:lnTo>
                  <a:pt x="591" y="1435"/>
                </a:lnTo>
                <a:lnTo>
                  <a:pt x="591" y="1436"/>
                </a:lnTo>
                <a:lnTo>
                  <a:pt x="591" y="1436"/>
                </a:lnTo>
                <a:close/>
                <a:moveTo>
                  <a:pt x="587" y="1271"/>
                </a:moveTo>
                <a:lnTo>
                  <a:pt x="587" y="1272"/>
                </a:lnTo>
                <a:lnTo>
                  <a:pt x="586" y="1273"/>
                </a:lnTo>
                <a:lnTo>
                  <a:pt x="587" y="1272"/>
                </a:lnTo>
                <a:lnTo>
                  <a:pt x="587" y="1271"/>
                </a:lnTo>
                <a:lnTo>
                  <a:pt x="587" y="1271"/>
                </a:lnTo>
                <a:lnTo>
                  <a:pt x="587" y="1271"/>
                </a:lnTo>
                <a:close/>
                <a:moveTo>
                  <a:pt x="573" y="1247"/>
                </a:moveTo>
                <a:lnTo>
                  <a:pt x="576" y="1245"/>
                </a:lnTo>
                <a:lnTo>
                  <a:pt x="579" y="1245"/>
                </a:lnTo>
                <a:lnTo>
                  <a:pt x="585" y="1240"/>
                </a:lnTo>
                <a:lnTo>
                  <a:pt x="592" y="1236"/>
                </a:lnTo>
                <a:lnTo>
                  <a:pt x="585" y="1240"/>
                </a:lnTo>
                <a:lnTo>
                  <a:pt x="579" y="1245"/>
                </a:lnTo>
                <a:lnTo>
                  <a:pt x="576" y="1245"/>
                </a:lnTo>
                <a:lnTo>
                  <a:pt x="573" y="1247"/>
                </a:lnTo>
                <a:close/>
                <a:moveTo>
                  <a:pt x="575" y="980"/>
                </a:moveTo>
                <a:lnTo>
                  <a:pt x="573" y="980"/>
                </a:lnTo>
                <a:lnTo>
                  <a:pt x="571" y="981"/>
                </a:lnTo>
                <a:lnTo>
                  <a:pt x="573" y="980"/>
                </a:lnTo>
                <a:lnTo>
                  <a:pt x="575" y="980"/>
                </a:lnTo>
                <a:close/>
                <a:moveTo>
                  <a:pt x="570" y="949"/>
                </a:moveTo>
                <a:lnTo>
                  <a:pt x="572" y="949"/>
                </a:lnTo>
                <a:lnTo>
                  <a:pt x="575" y="948"/>
                </a:lnTo>
                <a:lnTo>
                  <a:pt x="572" y="949"/>
                </a:lnTo>
                <a:lnTo>
                  <a:pt x="570" y="949"/>
                </a:lnTo>
                <a:close/>
                <a:moveTo>
                  <a:pt x="587" y="1023"/>
                </a:moveTo>
                <a:lnTo>
                  <a:pt x="587" y="1025"/>
                </a:lnTo>
                <a:lnTo>
                  <a:pt x="583" y="1032"/>
                </a:lnTo>
                <a:lnTo>
                  <a:pt x="578" y="1039"/>
                </a:lnTo>
                <a:lnTo>
                  <a:pt x="583" y="1032"/>
                </a:lnTo>
                <a:lnTo>
                  <a:pt x="587" y="1025"/>
                </a:lnTo>
                <a:lnTo>
                  <a:pt x="587" y="1025"/>
                </a:lnTo>
                <a:lnTo>
                  <a:pt x="587" y="1023"/>
                </a:lnTo>
                <a:close/>
                <a:moveTo>
                  <a:pt x="597" y="1015"/>
                </a:moveTo>
                <a:lnTo>
                  <a:pt x="597" y="1016"/>
                </a:lnTo>
                <a:lnTo>
                  <a:pt x="597" y="1016"/>
                </a:lnTo>
                <a:lnTo>
                  <a:pt x="596" y="1018"/>
                </a:lnTo>
                <a:lnTo>
                  <a:pt x="597" y="1016"/>
                </a:lnTo>
                <a:lnTo>
                  <a:pt x="597" y="1016"/>
                </a:lnTo>
                <a:lnTo>
                  <a:pt x="597" y="1015"/>
                </a:lnTo>
                <a:close/>
                <a:moveTo>
                  <a:pt x="605" y="1086"/>
                </a:moveTo>
                <a:lnTo>
                  <a:pt x="604" y="1086"/>
                </a:lnTo>
                <a:lnTo>
                  <a:pt x="604" y="1086"/>
                </a:lnTo>
                <a:lnTo>
                  <a:pt x="603" y="1088"/>
                </a:lnTo>
                <a:lnTo>
                  <a:pt x="601" y="1088"/>
                </a:lnTo>
                <a:lnTo>
                  <a:pt x="603" y="1088"/>
                </a:lnTo>
                <a:lnTo>
                  <a:pt x="604" y="1086"/>
                </a:lnTo>
                <a:lnTo>
                  <a:pt x="604" y="1086"/>
                </a:lnTo>
                <a:lnTo>
                  <a:pt x="605" y="1086"/>
                </a:lnTo>
                <a:close/>
                <a:moveTo>
                  <a:pt x="603" y="1042"/>
                </a:moveTo>
                <a:lnTo>
                  <a:pt x="603" y="1043"/>
                </a:lnTo>
                <a:lnTo>
                  <a:pt x="601" y="1044"/>
                </a:lnTo>
                <a:lnTo>
                  <a:pt x="603" y="1043"/>
                </a:lnTo>
                <a:lnTo>
                  <a:pt x="603" y="1042"/>
                </a:lnTo>
                <a:lnTo>
                  <a:pt x="604" y="1041"/>
                </a:lnTo>
                <a:lnTo>
                  <a:pt x="605" y="1040"/>
                </a:lnTo>
                <a:lnTo>
                  <a:pt x="604" y="1041"/>
                </a:lnTo>
                <a:lnTo>
                  <a:pt x="603" y="1042"/>
                </a:lnTo>
                <a:close/>
                <a:moveTo>
                  <a:pt x="610" y="1082"/>
                </a:moveTo>
                <a:lnTo>
                  <a:pt x="610" y="1082"/>
                </a:lnTo>
                <a:lnTo>
                  <a:pt x="610" y="1082"/>
                </a:lnTo>
                <a:close/>
                <a:moveTo>
                  <a:pt x="621" y="971"/>
                </a:moveTo>
                <a:lnTo>
                  <a:pt x="613" y="977"/>
                </a:lnTo>
                <a:lnTo>
                  <a:pt x="606" y="983"/>
                </a:lnTo>
                <a:lnTo>
                  <a:pt x="613" y="977"/>
                </a:lnTo>
                <a:lnTo>
                  <a:pt x="621" y="971"/>
                </a:lnTo>
                <a:lnTo>
                  <a:pt x="622" y="966"/>
                </a:lnTo>
                <a:lnTo>
                  <a:pt x="625" y="964"/>
                </a:lnTo>
                <a:lnTo>
                  <a:pt x="622" y="966"/>
                </a:lnTo>
                <a:lnTo>
                  <a:pt x="621" y="971"/>
                </a:lnTo>
                <a:close/>
                <a:moveTo>
                  <a:pt x="621" y="1223"/>
                </a:moveTo>
                <a:lnTo>
                  <a:pt x="621" y="1223"/>
                </a:lnTo>
                <a:lnTo>
                  <a:pt x="621" y="1224"/>
                </a:lnTo>
                <a:lnTo>
                  <a:pt x="621" y="1226"/>
                </a:lnTo>
                <a:lnTo>
                  <a:pt x="621" y="1224"/>
                </a:lnTo>
                <a:lnTo>
                  <a:pt x="621" y="1223"/>
                </a:lnTo>
                <a:lnTo>
                  <a:pt x="621" y="1223"/>
                </a:lnTo>
                <a:lnTo>
                  <a:pt x="621" y="1221"/>
                </a:lnTo>
                <a:lnTo>
                  <a:pt x="621" y="1218"/>
                </a:lnTo>
                <a:lnTo>
                  <a:pt x="621" y="1216"/>
                </a:lnTo>
                <a:lnTo>
                  <a:pt x="622" y="1215"/>
                </a:lnTo>
                <a:lnTo>
                  <a:pt x="621" y="1216"/>
                </a:lnTo>
                <a:lnTo>
                  <a:pt x="621" y="1218"/>
                </a:lnTo>
                <a:lnTo>
                  <a:pt x="621" y="1221"/>
                </a:lnTo>
                <a:lnTo>
                  <a:pt x="621" y="1223"/>
                </a:lnTo>
                <a:close/>
                <a:moveTo>
                  <a:pt x="651" y="936"/>
                </a:moveTo>
                <a:lnTo>
                  <a:pt x="646" y="936"/>
                </a:lnTo>
                <a:lnTo>
                  <a:pt x="640" y="938"/>
                </a:lnTo>
                <a:lnTo>
                  <a:pt x="637" y="939"/>
                </a:lnTo>
                <a:lnTo>
                  <a:pt x="632" y="941"/>
                </a:lnTo>
                <a:lnTo>
                  <a:pt x="637" y="939"/>
                </a:lnTo>
                <a:lnTo>
                  <a:pt x="640" y="938"/>
                </a:lnTo>
                <a:lnTo>
                  <a:pt x="646" y="936"/>
                </a:lnTo>
                <a:lnTo>
                  <a:pt x="651" y="936"/>
                </a:lnTo>
                <a:close/>
                <a:moveTo>
                  <a:pt x="572" y="917"/>
                </a:moveTo>
                <a:lnTo>
                  <a:pt x="570" y="916"/>
                </a:lnTo>
                <a:lnTo>
                  <a:pt x="568" y="915"/>
                </a:lnTo>
                <a:lnTo>
                  <a:pt x="564" y="915"/>
                </a:lnTo>
                <a:lnTo>
                  <a:pt x="562" y="915"/>
                </a:lnTo>
                <a:lnTo>
                  <a:pt x="555" y="916"/>
                </a:lnTo>
                <a:lnTo>
                  <a:pt x="548" y="916"/>
                </a:lnTo>
                <a:lnTo>
                  <a:pt x="539" y="915"/>
                </a:lnTo>
                <a:lnTo>
                  <a:pt x="532" y="913"/>
                </a:lnTo>
                <a:lnTo>
                  <a:pt x="531" y="911"/>
                </a:lnTo>
                <a:lnTo>
                  <a:pt x="530" y="909"/>
                </a:lnTo>
                <a:lnTo>
                  <a:pt x="528" y="909"/>
                </a:lnTo>
                <a:lnTo>
                  <a:pt x="527" y="908"/>
                </a:lnTo>
                <a:lnTo>
                  <a:pt x="528" y="904"/>
                </a:lnTo>
                <a:lnTo>
                  <a:pt x="530" y="903"/>
                </a:lnTo>
                <a:lnTo>
                  <a:pt x="534" y="902"/>
                </a:lnTo>
                <a:lnTo>
                  <a:pt x="536" y="901"/>
                </a:lnTo>
                <a:lnTo>
                  <a:pt x="550" y="894"/>
                </a:lnTo>
                <a:lnTo>
                  <a:pt x="565" y="887"/>
                </a:lnTo>
                <a:lnTo>
                  <a:pt x="579" y="880"/>
                </a:lnTo>
                <a:lnTo>
                  <a:pt x="593" y="872"/>
                </a:lnTo>
                <a:lnTo>
                  <a:pt x="596" y="872"/>
                </a:lnTo>
                <a:lnTo>
                  <a:pt x="597" y="872"/>
                </a:lnTo>
                <a:lnTo>
                  <a:pt x="598" y="873"/>
                </a:lnTo>
                <a:lnTo>
                  <a:pt x="599" y="875"/>
                </a:lnTo>
                <a:lnTo>
                  <a:pt x="601" y="880"/>
                </a:lnTo>
                <a:lnTo>
                  <a:pt x="603" y="885"/>
                </a:lnTo>
                <a:lnTo>
                  <a:pt x="606" y="888"/>
                </a:lnTo>
                <a:lnTo>
                  <a:pt x="610" y="890"/>
                </a:lnTo>
                <a:lnTo>
                  <a:pt x="615" y="895"/>
                </a:lnTo>
                <a:lnTo>
                  <a:pt x="621" y="897"/>
                </a:lnTo>
                <a:lnTo>
                  <a:pt x="627" y="899"/>
                </a:lnTo>
                <a:lnTo>
                  <a:pt x="634" y="897"/>
                </a:lnTo>
                <a:lnTo>
                  <a:pt x="641" y="895"/>
                </a:lnTo>
                <a:lnTo>
                  <a:pt x="648" y="894"/>
                </a:lnTo>
                <a:lnTo>
                  <a:pt x="648" y="896"/>
                </a:lnTo>
                <a:lnTo>
                  <a:pt x="648" y="899"/>
                </a:lnTo>
                <a:lnTo>
                  <a:pt x="647" y="902"/>
                </a:lnTo>
                <a:lnTo>
                  <a:pt x="647" y="906"/>
                </a:lnTo>
                <a:lnTo>
                  <a:pt x="651" y="911"/>
                </a:lnTo>
                <a:lnTo>
                  <a:pt x="652" y="918"/>
                </a:lnTo>
                <a:lnTo>
                  <a:pt x="653" y="922"/>
                </a:lnTo>
                <a:lnTo>
                  <a:pt x="653" y="925"/>
                </a:lnTo>
                <a:lnTo>
                  <a:pt x="652" y="929"/>
                </a:lnTo>
                <a:lnTo>
                  <a:pt x="649" y="932"/>
                </a:lnTo>
                <a:lnTo>
                  <a:pt x="640" y="934"/>
                </a:lnTo>
                <a:lnTo>
                  <a:pt x="631" y="936"/>
                </a:lnTo>
                <a:lnTo>
                  <a:pt x="620" y="938"/>
                </a:lnTo>
                <a:lnTo>
                  <a:pt x="608" y="941"/>
                </a:lnTo>
                <a:lnTo>
                  <a:pt x="606" y="942"/>
                </a:lnTo>
                <a:lnTo>
                  <a:pt x="603" y="943"/>
                </a:lnTo>
                <a:lnTo>
                  <a:pt x="599" y="943"/>
                </a:lnTo>
                <a:lnTo>
                  <a:pt x="596" y="942"/>
                </a:lnTo>
                <a:lnTo>
                  <a:pt x="590" y="937"/>
                </a:lnTo>
                <a:lnTo>
                  <a:pt x="584" y="932"/>
                </a:lnTo>
                <a:lnTo>
                  <a:pt x="582" y="927"/>
                </a:lnTo>
                <a:lnTo>
                  <a:pt x="578" y="923"/>
                </a:lnTo>
                <a:lnTo>
                  <a:pt x="572" y="922"/>
                </a:lnTo>
                <a:lnTo>
                  <a:pt x="568" y="922"/>
                </a:lnTo>
                <a:lnTo>
                  <a:pt x="572" y="922"/>
                </a:lnTo>
                <a:lnTo>
                  <a:pt x="578" y="923"/>
                </a:lnTo>
                <a:lnTo>
                  <a:pt x="577" y="921"/>
                </a:lnTo>
                <a:lnTo>
                  <a:pt x="576" y="918"/>
                </a:lnTo>
                <a:lnTo>
                  <a:pt x="573" y="918"/>
                </a:lnTo>
                <a:lnTo>
                  <a:pt x="572" y="917"/>
                </a:lnTo>
                <a:close/>
                <a:moveTo>
                  <a:pt x="565" y="951"/>
                </a:moveTo>
                <a:lnTo>
                  <a:pt x="565" y="950"/>
                </a:lnTo>
                <a:lnTo>
                  <a:pt x="566" y="949"/>
                </a:lnTo>
                <a:lnTo>
                  <a:pt x="565" y="950"/>
                </a:lnTo>
                <a:lnTo>
                  <a:pt x="565" y="951"/>
                </a:lnTo>
                <a:close/>
                <a:moveTo>
                  <a:pt x="561" y="1254"/>
                </a:moveTo>
                <a:lnTo>
                  <a:pt x="563" y="1253"/>
                </a:lnTo>
                <a:lnTo>
                  <a:pt x="565" y="1252"/>
                </a:lnTo>
                <a:lnTo>
                  <a:pt x="563" y="1253"/>
                </a:lnTo>
                <a:lnTo>
                  <a:pt x="561" y="1254"/>
                </a:lnTo>
                <a:lnTo>
                  <a:pt x="561" y="1254"/>
                </a:lnTo>
                <a:close/>
                <a:moveTo>
                  <a:pt x="552" y="1355"/>
                </a:moveTo>
                <a:lnTo>
                  <a:pt x="556" y="1343"/>
                </a:lnTo>
                <a:lnTo>
                  <a:pt x="559" y="1331"/>
                </a:lnTo>
                <a:lnTo>
                  <a:pt x="559" y="1331"/>
                </a:lnTo>
                <a:lnTo>
                  <a:pt x="556" y="1343"/>
                </a:lnTo>
                <a:lnTo>
                  <a:pt x="552" y="1355"/>
                </a:lnTo>
                <a:close/>
                <a:moveTo>
                  <a:pt x="546" y="928"/>
                </a:moveTo>
                <a:lnTo>
                  <a:pt x="549" y="925"/>
                </a:lnTo>
                <a:lnTo>
                  <a:pt x="551" y="923"/>
                </a:lnTo>
                <a:lnTo>
                  <a:pt x="551" y="923"/>
                </a:lnTo>
                <a:lnTo>
                  <a:pt x="549" y="925"/>
                </a:lnTo>
                <a:lnTo>
                  <a:pt x="546" y="928"/>
                </a:lnTo>
                <a:close/>
                <a:moveTo>
                  <a:pt x="542" y="932"/>
                </a:moveTo>
                <a:lnTo>
                  <a:pt x="544" y="930"/>
                </a:lnTo>
                <a:lnTo>
                  <a:pt x="546" y="928"/>
                </a:lnTo>
                <a:lnTo>
                  <a:pt x="544" y="930"/>
                </a:lnTo>
                <a:lnTo>
                  <a:pt x="542" y="932"/>
                </a:lnTo>
                <a:close/>
                <a:moveTo>
                  <a:pt x="539" y="937"/>
                </a:moveTo>
                <a:lnTo>
                  <a:pt x="539" y="937"/>
                </a:lnTo>
                <a:lnTo>
                  <a:pt x="539" y="937"/>
                </a:lnTo>
                <a:close/>
                <a:moveTo>
                  <a:pt x="555" y="953"/>
                </a:moveTo>
                <a:lnTo>
                  <a:pt x="561" y="952"/>
                </a:lnTo>
                <a:lnTo>
                  <a:pt x="565" y="951"/>
                </a:lnTo>
                <a:lnTo>
                  <a:pt x="561" y="952"/>
                </a:lnTo>
                <a:lnTo>
                  <a:pt x="555" y="953"/>
                </a:lnTo>
                <a:lnTo>
                  <a:pt x="545" y="958"/>
                </a:lnTo>
                <a:lnTo>
                  <a:pt x="535" y="962"/>
                </a:lnTo>
                <a:lnTo>
                  <a:pt x="545" y="958"/>
                </a:lnTo>
                <a:lnTo>
                  <a:pt x="555" y="953"/>
                </a:lnTo>
                <a:close/>
                <a:moveTo>
                  <a:pt x="529" y="915"/>
                </a:moveTo>
                <a:lnTo>
                  <a:pt x="530" y="915"/>
                </a:lnTo>
                <a:lnTo>
                  <a:pt x="531" y="916"/>
                </a:lnTo>
                <a:lnTo>
                  <a:pt x="530" y="915"/>
                </a:lnTo>
                <a:lnTo>
                  <a:pt x="529" y="915"/>
                </a:lnTo>
                <a:close/>
                <a:moveTo>
                  <a:pt x="536" y="1000"/>
                </a:moveTo>
                <a:lnTo>
                  <a:pt x="528" y="1009"/>
                </a:lnTo>
                <a:lnTo>
                  <a:pt x="518" y="1018"/>
                </a:lnTo>
                <a:lnTo>
                  <a:pt x="528" y="1009"/>
                </a:lnTo>
                <a:lnTo>
                  <a:pt x="536" y="1000"/>
                </a:lnTo>
                <a:lnTo>
                  <a:pt x="537" y="1000"/>
                </a:lnTo>
                <a:lnTo>
                  <a:pt x="537" y="999"/>
                </a:lnTo>
                <a:lnTo>
                  <a:pt x="537" y="1000"/>
                </a:lnTo>
                <a:lnTo>
                  <a:pt x="536" y="1000"/>
                </a:lnTo>
                <a:close/>
                <a:moveTo>
                  <a:pt x="527" y="1493"/>
                </a:moveTo>
                <a:lnTo>
                  <a:pt x="527" y="1495"/>
                </a:lnTo>
                <a:lnTo>
                  <a:pt x="527" y="1496"/>
                </a:lnTo>
                <a:lnTo>
                  <a:pt x="527" y="1495"/>
                </a:lnTo>
                <a:lnTo>
                  <a:pt x="527" y="1493"/>
                </a:lnTo>
                <a:lnTo>
                  <a:pt x="530" y="1483"/>
                </a:lnTo>
                <a:lnTo>
                  <a:pt x="532" y="1473"/>
                </a:lnTo>
                <a:lnTo>
                  <a:pt x="530" y="1483"/>
                </a:lnTo>
                <a:lnTo>
                  <a:pt x="527" y="1493"/>
                </a:lnTo>
                <a:close/>
                <a:moveTo>
                  <a:pt x="510" y="1163"/>
                </a:moveTo>
                <a:lnTo>
                  <a:pt x="510" y="1163"/>
                </a:lnTo>
                <a:lnTo>
                  <a:pt x="510" y="1163"/>
                </a:lnTo>
                <a:lnTo>
                  <a:pt x="511" y="1159"/>
                </a:lnTo>
                <a:lnTo>
                  <a:pt x="513" y="1155"/>
                </a:lnTo>
                <a:lnTo>
                  <a:pt x="515" y="1152"/>
                </a:lnTo>
                <a:lnTo>
                  <a:pt x="518" y="1149"/>
                </a:lnTo>
                <a:lnTo>
                  <a:pt x="515" y="1152"/>
                </a:lnTo>
                <a:lnTo>
                  <a:pt x="513" y="1155"/>
                </a:lnTo>
                <a:lnTo>
                  <a:pt x="511" y="1159"/>
                </a:lnTo>
                <a:lnTo>
                  <a:pt x="510" y="1163"/>
                </a:lnTo>
                <a:close/>
                <a:moveTo>
                  <a:pt x="510" y="1518"/>
                </a:moveTo>
                <a:lnTo>
                  <a:pt x="510" y="1518"/>
                </a:lnTo>
                <a:lnTo>
                  <a:pt x="511" y="1519"/>
                </a:lnTo>
                <a:lnTo>
                  <a:pt x="510" y="1518"/>
                </a:lnTo>
                <a:lnTo>
                  <a:pt x="510" y="1518"/>
                </a:lnTo>
                <a:close/>
                <a:moveTo>
                  <a:pt x="502" y="1500"/>
                </a:moveTo>
                <a:lnTo>
                  <a:pt x="502" y="1500"/>
                </a:lnTo>
                <a:lnTo>
                  <a:pt x="506" y="1500"/>
                </a:lnTo>
                <a:lnTo>
                  <a:pt x="508" y="1500"/>
                </a:lnTo>
                <a:lnTo>
                  <a:pt x="509" y="1501"/>
                </a:lnTo>
                <a:lnTo>
                  <a:pt x="510" y="1503"/>
                </a:lnTo>
                <a:lnTo>
                  <a:pt x="511" y="1507"/>
                </a:lnTo>
                <a:lnTo>
                  <a:pt x="511" y="1511"/>
                </a:lnTo>
                <a:lnTo>
                  <a:pt x="511" y="1512"/>
                </a:lnTo>
                <a:lnTo>
                  <a:pt x="513" y="1512"/>
                </a:lnTo>
                <a:lnTo>
                  <a:pt x="511" y="1512"/>
                </a:lnTo>
                <a:lnTo>
                  <a:pt x="511" y="1511"/>
                </a:lnTo>
                <a:lnTo>
                  <a:pt x="511" y="1507"/>
                </a:lnTo>
                <a:lnTo>
                  <a:pt x="510" y="1503"/>
                </a:lnTo>
                <a:lnTo>
                  <a:pt x="509" y="1501"/>
                </a:lnTo>
                <a:lnTo>
                  <a:pt x="508" y="1500"/>
                </a:lnTo>
                <a:lnTo>
                  <a:pt x="506" y="1500"/>
                </a:lnTo>
                <a:lnTo>
                  <a:pt x="502" y="1500"/>
                </a:lnTo>
                <a:close/>
                <a:moveTo>
                  <a:pt x="497" y="1177"/>
                </a:moveTo>
                <a:lnTo>
                  <a:pt x="497" y="1177"/>
                </a:lnTo>
                <a:lnTo>
                  <a:pt x="496" y="1179"/>
                </a:lnTo>
                <a:lnTo>
                  <a:pt x="495" y="1180"/>
                </a:lnTo>
                <a:lnTo>
                  <a:pt x="495" y="1180"/>
                </a:lnTo>
                <a:lnTo>
                  <a:pt x="495" y="1180"/>
                </a:lnTo>
                <a:lnTo>
                  <a:pt x="496" y="1179"/>
                </a:lnTo>
                <a:lnTo>
                  <a:pt x="497" y="1177"/>
                </a:lnTo>
                <a:lnTo>
                  <a:pt x="497" y="1177"/>
                </a:lnTo>
                <a:lnTo>
                  <a:pt x="499" y="1174"/>
                </a:lnTo>
                <a:lnTo>
                  <a:pt x="502" y="1170"/>
                </a:lnTo>
                <a:lnTo>
                  <a:pt x="499" y="1174"/>
                </a:lnTo>
                <a:lnTo>
                  <a:pt x="497" y="1177"/>
                </a:lnTo>
                <a:close/>
                <a:moveTo>
                  <a:pt x="486" y="1193"/>
                </a:moveTo>
                <a:lnTo>
                  <a:pt x="486" y="1193"/>
                </a:lnTo>
                <a:lnTo>
                  <a:pt x="486" y="1193"/>
                </a:lnTo>
                <a:lnTo>
                  <a:pt x="486" y="1193"/>
                </a:lnTo>
                <a:lnTo>
                  <a:pt x="488" y="1188"/>
                </a:lnTo>
                <a:lnTo>
                  <a:pt x="490" y="1183"/>
                </a:lnTo>
                <a:lnTo>
                  <a:pt x="488" y="1188"/>
                </a:lnTo>
                <a:lnTo>
                  <a:pt x="486" y="1193"/>
                </a:lnTo>
                <a:close/>
                <a:moveTo>
                  <a:pt x="480" y="1015"/>
                </a:moveTo>
                <a:lnTo>
                  <a:pt x="481" y="1012"/>
                </a:lnTo>
                <a:lnTo>
                  <a:pt x="482" y="1009"/>
                </a:lnTo>
                <a:lnTo>
                  <a:pt x="484" y="1008"/>
                </a:lnTo>
                <a:lnTo>
                  <a:pt x="488" y="1007"/>
                </a:lnTo>
                <a:lnTo>
                  <a:pt x="484" y="1008"/>
                </a:lnTo>
                <a:lnTo>
                  <a:pt x="482" y="1009"/>
                </a:lnTo>
                <a:lnTo>
                  <a:pt x="481" y="1012"/>
                </a:lnTo>
                <a:lnTo>
                  <a:pt x="480" y="1015"/>
                </a:lnTo>
                <a:lnTo>
                  <a:pt x="480" y="1015"/>
                </a:lnTo>
                <a:close/>
                <a:moveTo>
                  <a:pt x="479" y="1022"/>
                </a:moveTo>
                <a:lnTo>
                  <a:pt x="477" y="1022"/>
                </a:lnTo>
                <a:lnTo>
                  <a:pt x="477" y="1023"/>
                </a:lnTo>
                <a:lnTo>
                  <a:pt x="477" y="1022"/>
                </a:lnTo>
                <a:lnTo>
                  <a:pt x="479" y="1022"/>
                </a:lnTo>
                <a:lnTo>
                  <a:pt x="479" y="1022"/>
                </a:lnTo>
                <a:close/>
                <a:moveTo>
                  <a:pt x="476" y="1489"/>
                </a:moveTo>
                <a:lnTo>
                  <a:pt x="476" y="1488"/>
                </a:lnTo>
                <a:lnTo>
                  <a:pt x="477" y="1486"/>
                </a:lnTo>
                <a:lnTo>
                  <a:pt x="476" y="1488"/>
                </a:lnTo>
                <a:lnTo>
                  <a:pt x="476" y="1489"/>
                </a:lnTo>
                <a:close/>
                <a:moveTo>
                  <a:pt x="465" y="1223"/>
                </a:moveTo>
                <a:lnTo>
                  <a:pt x="463" y="1223"/>
                </a:lnTo>
                <a:lnTo>
                  <a:pt x="463" y="1224"/>
                </a:lnTo>
                <a:lnTo>
                  <a:pt x="463" y="1223"/>
                </a:lnTo>
                <a:lnTo>
                  <a:pt x="465" y="1223"/>
                </a:lnTo>
                <a:lnTo>
                  <a:pt x="467" y="1216"/>
                </a:lnTo>
                <a:lnTo>
                  <a:pt x="469" y="1211"/>
                </a:lnTo>
                <a:lnTo>
                  <a:pt x="473" y="1205"/>
                </a:lnTo>
                <a:lnTo>
                  <a:pt x="476" y="1201"/>
                </a:lnTo>
                <a:lnTo>
                  <a:pt x="473" y="1205"/>
                </a:lnTo>
                <a:lnTo>
                  <a:pt x="469" y="1211"/>
                </a:lnTo>
                <a:lnTo>
                  <a:pt x="467" y="1216"/>
                </a:lnTo>
                <a:lnTo>
                  <a:pt x="465" y="1223"/>
                </a:lnTo>
                <a:close/>
                <a:moveTo>
                  <a:pt x="466" y="994"/>
                </a:moveTo>
                <a:lnTo>
                  <a:pt x="466" y="995"/>
                </a:lnTo>
                <a:lnTo>
                  <a:pt x="467" y="997"/>
                </a:lnTo>
                <a:lnTo>
                  <a:pt x="466" y="995"/>
                </a:lnTo>
                <a:lnTo>
                  <a:pt x="466" y="994"/>
                </a:lnTo>
                <a:lnTo>
                  <a:pt x="463" y="992"/>
                </a:lnTo>
                <a:lnTo>
                  <a:pt x="461" y="992"/>
                </a:lnTo>
                <a:lnTo>
                  <a:pt x="463" y="992"/>
                </a:lnTo>
                <a:lnTo>
                  <a:pt x="466" y="994"/>
                </a:lnTo>
                <a:close/>
                <a:moveTo>
                  <a:pt x="456" y="1006"/>
                </a:moveTo>
                <a:lnTo>
                  <a:pt x="451" y="1013"/>
                </a:lnTo>
                <a:lnTo>
                  <a:pt x="446" y="1019"/>
                </a:lnTo>
                <a:lnTo>
                  <a:pt x="452" y="1013"/>
                </a:lnTo>
                <a:lnTo>
                  <a:pt x="456" y="1006"/>
                </a:lnTo>
                <a:lnTo>
                  <a:pt x="458" y="1005"/>
                </a:lnTo>
                <a:lnTo>
                  <a:pt x="459" y="1005"/>
                </a:lnTo>
                <a:lnTo>
                  <a:pt x="458" y="1005"/>
                </a:lnTo>
                <a:lnTo>
                  <a:pt x="456" y="1006"/>
                </a:lnTo>
                <a:close/>
                <a:moveTo>
                  <a:pt x="446" y="1139"/>
                </a:moveTo>
                <a:lnTo>
                  <a:pt x="440" y="1144"/>
                </a:lnTo>
                <a:lnTo>
                  <a:pt x="437" y="1148"/>
                </a:lnTo>
                <a:lnTo>
                  <a:pt x="431" y="1153"/>
                </a:lnTo>
                <a:lnTo>
                  <a:pt x="425" y="1156"/>
                </a:lnTo>
                <a:lnTo>
                  <a:pt x="424" y="1158"/>
                </a:lnTo>
                <a:lnTo>
                  <a:pt x="423" y="1159"/>
                </a:lnTo>
                <a:lnTo>
                  <a:pt x="424" y="1158"/>
                </a:lnTo>
                <a:lnTo>
                  <a:pt x="425" y="1156"/>
                </a:lnTo>
                <a:lnTo>
                  <a:pt x="431" y="1153"/>
                </a:lnTo>
                <a:lnTo>
                  <a:pt x="437" y="1148"/>
                </a:lnTo>
                <a:lnTo>
                  <a:pt x="440" y="1144"/>
                </a:lnTo>
                <a:lnTo>
                  <a:pt x="446" y="1139"/>
                </a:lnTo>
                <a:lnTo>
                  <a:pt x="448" y="1133"/>
                </a:lnTo>
                <a:lnTo>
                  <a:pt x="453" y="1127"/>
                </a:lnTo>
                <a:lnTo>
                  <a:pt x="448" y="1133"/>
                </a:lnTo>
                <a:lnTo>
                  <a:pt x="446" y="1139"/>
                </a:lnTo>
                <a:close/>
                <a:moveTo>
                  <a:pt x="421" y="1167"/>
                </a:moveTo>
                <a:lnTo>
                  <a:pt x="423" y="1166"/>
                </a:lnTo>
                <a:lnTo>
                  <a:pt x="423" y="1163"/>
                </a:lnTo>
                <a:lnTo>
                  <a:pt x="423" y="1161"/>
                </a:lnTo>
                <a:lnTo>
                  <a:pt x="421" y="1159"/>
                </a:lnTo>
                <a:lnTo>
                  <a:pt x="421" y="1159"/>
                </a:lnTo>
                <a:lnTo>
                  <a:pt x="421" y="1159"/>
                </a:lnTo>
                <a:lnTo>
                  <a:pt x="421" y="1159"/>
                </a:lnTo>
                <a:lnTo>
                  <a:pt x="423" y="1161"/>
                </a:lnTo>
                <a:lnTo>
                  <a:pt x="423" y="1163"/>
                </a:lnTo>
                <a:lnTo>
                  <a:pt x="423" y="1166"/>
                </a:lnTo>
                <a:lnTo>
                  <a:pt x="421" y="1167"/>
                </a:lnTo>
                <a:close/>
                <a:moveTo>
                  <a:pt x="439" y="1067"/>
                </a:moveTo>
                <a:lnTo>
                  <a:pt x="426" y="1077"/>
                </a:lnTo>
                <a:lnTo>
                  <a:pt x="412" y="1086"/>
                </a:lnTo>
                <a:lnTo>
                  <a:pt x="426" y="1077"/>
                </a:lnTo>
                <a:lnTo>
                  <a:pt x="439" y="1067"/>
                </a:lnTo>
                <a:close/>
                <a:moveTo>
                  <a:pt x="396" y="1149"/>
                </a:moveTo>
                <a:lnTo>
                  <a:pt x="394" y="1149"/>
                </a:lnTo>
                <a:lnTo>
                  <a:pt x="394" y="1149"/>
                </a:lnTo>
                <a:lnTo>
                  <a:pt x="392" y="1152"/>
                </a:lnTo>
                <a:lnTo>
                  <a:pt x="389" y="1152"/>
                </a:lnTo>
                <a:lnTo>
                  <a:pt x="386" y="1152"/>
                </a:lnTo>
                <a:lnTo>
                  <a:pt x="384" y="1152"/>
                </a:lnTo>
                <a:lnTo>
                  <a:pt x="386" y="1152"/>
                </a:lnTo>
                <a:lnTo>
                  <a:pt x="389" y="1152"/>
                </a:lnTo>
                <a:lnTo>
                  <a:pt x="392" y="1152"/>
                </a:lnTo>
                <a:lnTo>
                  <a:pt x="394" y="1149"/>
                </a:lnTo>
                <a:lnTo>
                  <a:pt x="394" y="1149"/>
                </a:lnTo>
                <a:lnTo>
                  <a:pt x="396" y="1149"/>
                </a:lnTo>
                <a:lnTo>
                  <a:pt x="404" y="1144"/>
                </a:lnTo>
                <a:lnTo>
                  <a:pt x="411" y="1138"/>
                </a:lnTo>
                <a:lnTo>
                  <a:pt x="404" y="1144"/>
                </a:lnTo>
                <a:lnTo>
                  <a:pt x="396" y="1149"/>
                </a:lnTo>
                <a:close/>
                <a:moveTo>
                  <a:pt x="385" y="946"/>
                </a:moveTo>
                <a:lnTo>
                  <a:pt x="384" y="946"/>
                </a:lnTo>
                <a:lnTo>
                  <a:pt x="384" y="945"/>
                </a:lnTo>
                <a:lnTo>
                  <a:pt x="384" y="946"/>
                </a:lnTo>
                <a:lnTo>
                  <a:pt x="385" y="946"/>
                </a:lnTo>
                <a:lnTo>
                  <a:pt x="385" y="946"/>
                </a:lnTo>
                <a:close/>
                <a:moveTo>
                  <a:pt x="382" y="1047"/>
                </a:moveTo>
                <a:lnTo>
                  <a:pt x="380" y="1046"/>
                </a:lnTo>
                <a:lnTo>
                  <a:pt x="382" y="1044"/>
                </a:lnTo>
                <a:lnTo>
                  <a:pt x="380" y="1046"/>
                </a:lnTo>
                <a:lnTo>
                  <a:pt x="382" y="1047"/>
                </a:lnTo>
                <a:close/>
                <a:moveTo>
                  <a:pt x="378" y="1034"/>
                </a:moveTo>
                <a:lnTo>
                  <a:pt x="379" y="1032"/>
                </a:lnTo>
                <a:lnTo>
                  <a:pt x="379" y="1028"/>
                </a:lnTo>
                <a:lnTo>
                  <a:pt x="379" y="1028"/>
                </a:lnTo>
                <a:lnTo>
                  <a:pt x="379" y="1032"/>
                </a:lnTo>
                <a:lnTo>
                  <a:pt x="378" y="1034"/>
                </a:lnTo>
                <a:close/>
                <a:moveTo>
                  <a:pt x="365" y="1039"/>
                </a:moveTo>
                <a:lnTo>
                  <a:pt x="361" y="1041"/>
                </a:lnTo>
                <a:lnTo>
                  <a:pt x="358" y="1046"/>
                </a:lnTo>
                <a:lnTo>
                  <a:pt x="356" y="1049"/>
                </a:lnTo>
                <a:lnTo>
                  <a:pt x="354" y="1054"/>
                </a:lnTo>
                <a:lnTo>
                  <a:pt x="356" y="1049"/>
                </a:lnTo>
                <a:lnTo>
                  <a:pt x="358" y="1046"/>
                </a:lnTo>
                <a:lnTo>
                  <a:pt x="361" y="1041"/>
                </a:lnTo>
                <a:lnTo>
                  <a:pt x="365" y="1039"/>
                </a:lnTo>
                <a:lnTo>
                  <a:pt x="368" y="1033"/>
                </a:lnTo>
                <a:lnTo>
                  <a:pt x="370" y="1028"/>
                </a:lnTo>
                <a:lnTo>
                  <a:pt x="373" y="1023"/>
                </a:lnTo>
                <a:lnTo>
                  <a:pt x="378" y="1020"/>
                </a:lnTo>
                <a:lnTo>
                  <a:pt x="373" y="1023"/>
                </a:lnTo>
                <a:lnTo>
                  <a:pt x="370" y="1028"/>
                </a:lnTo>
                <a:lnTo>
                  <a:pt x="368" y="1033"/>
                </a:lnTo>
                <a:lnTo>
                  <a:pt x="365" y="1039"/>
                </a:lnTo>
                <a:close/>
                <a:moveTo>
                  <a:pt x="365" y="1111"/>
                </a:moveTo>
                <a:lnTo>
                  <a:pt x="366" y="1111"/>
                </a:lnTo>
                <a:lnTo>
                  <a:pt x="366" y="1111"/>
                </a:lnTo>
                <a:lnTo>
                  <a:pt x="365" y="1111"/>
                </a:lnTo>
                <a:lnTo>
                  <a:pt x="364" y="1112"/>
                </a:lnTo>
                <a:lnTo>
                  <a:pt x="364" y="1111"/>
                </a:lnTo>
                <a:lnTo>
                  <a:pt x="365" y="1111"/>
                </a:lnTo>
                <a:lnTo>
                  <a:pt x="366" y="1109"/>
                </a:lnTo>
                <a:lnTo>
                  <a:pt x="369" y="1106"/>
                </a:lnTo>
                <a:lnTo>
                  <a:pt x="366" y="1109"/>
                </a:lnTo>
                <a:lnTo>
                  <a:pt x="365" y="1111"/>
                </a:lnTo>
                <a:close/>
                <a:moveTo>
                  <a:pt x="366" y="1130"/>
                </a:moveTo>
                <a:lnTo>
                  <a:pt x="363" y="1131"/>
                </a:lnTo>
                <a:lnTo>
                  <a:pt x="361" y="1132"/>
                </a:lnTo>
                <a:lnTo>
                  <a:pt x="359" y="1130"/>
                </a:lnTo>
                <a:lnTo>
                  <a:pt x="359" y="1126"/>
                </a:lnTo>
                <a:lnTo>
                  <a:pt x="363" y="1127"/>
                </a:lnTo>
                <a:lnTo>
                  <a:pt x="366" y="1128"/>
                </a:lnTo>
                <a:lnTo>
                  <a:pt x="366" y="1130"/>
                </a:lnTo>
                <a:lnTo>
                  <a:pt x="366" y="1130"/>
                </a:lnTo>
                <a:close/>
                <a:moveTo>
                  <a:pt x="349" y="941"/>
                </a:moveTo>
                <a:lnTo>
                  <a:pt x="349" y="941"/>
                </a:lnTo>
                <a:lnTo>
                  <a:pt x="349" y="941"/>
                </a:lnTo>
                <a:close/>
                <a:moveTo>
                  <a:pt x="343" y="706"/>
                </a:moveTo>
                <a:lnTo>
                  <a:pt x="341" y="706"/>
                </a:lnTo>
                <a:lnTo>
                  <a:pt x="339" y="705"/>
                </a:lnTo>
                <a:lnTo>
                  <a:pt x="338" y="704"/>
                </a:lnTo>
                <a:lnTo>
                  <a:pt x="337" y="704"/>
                </a:lnTo>
                <a:lnTo>
                  <a:pt x="338" y="701"/>
                </a:lnTo>
                <a:lnTo>
                  <a:pt x="339" y="699"/>
                </a:lnTo>
                <a:lnTo>
                  <a:pt x="341" y="700"/>
                </a:lnTo>
                <a:lnTo>
                  <a:pt x="342" y="701"/>
                </a:lnTo>
                <a:lnTo>
                  <a:pt x="342" y="701"/>
                </a:lnTo>
                <a:lnTo>
                  <a:pt x="342" y="702"/>
                </a:lnTo>
                <a:lnTo>
                  <a:pt x="343" y="704"/>
                </a:lnTo>
                <a:lnTo>
                  <a:pt x="343" y="706"/>
                </a:lnTo>
                <a:lnTo>
                  <a:pt x="343" y="706"/>
                </a:lnTo>
                <a:lnTo>
                  <a:pt x="343" y="706"/>
                </a:lnTo>
                <a:lnTo>
                  <a:pt x="343" y="706"/>
                </a:lnTo>
                <a:close/>
                <a:moveTo>
                  <a:pt x="337" y="822"/>
                </a:moveTo>
                <a:lnTo>
                  <a:pt x="337" y="823"/>
                </a:lnTo>
                <a:lnTo>
                  <a:pt x="336" y="824"/>
                </a:lnTo>
                <a:lnTo>
                  <a:pt x="337" y="823"/>
                </a:lnTo>
                <a:lnTo>
                  <a:pt x="337" y="822"/>
                </a:lnTo>
                <a:close/>
                <a:moveTo>
                  <a:pt x="325" y="1018"/>
                </a:moveTo>
                <a:lnTo>
                  <a:pt x="325" y="1016"/>
                </a:lnTo>
                <a:lnTo>
                  <a:pt x="325" y="1015"/>
                </a:lnTo>
                <a:lnTo>
                  <a:pt x="324" y="1015"/>
                </a:lnTo>
                <a:lnTo>
                  <a:pt x="324" y="1014"/>
                </a:lnTo>
                <a:lnTo>
                  <a:pt x="324" y="1015"/>
                </a:lnTo>
                <a:lnTo>
                  <a:pt x="325" y="1015"/>
                </a:lnTo>
                <a:lnTo>
                  <a:pt x="325" y="1016"/>
                </a:lnTo>
                <a:lnTo>
                  <a:pt x="325" y="1018"/>
                </a:lnTo>
                <a:close/>
                <a:moveTo>
                  <a:pt x="323" y="1054"/>
                </a:moveTo>
                <a:lnTo>
                  <a:pt x="324" y="1053"/>
                </a:lnTo>
                <a:lnTo>
                  <a:pt x="325" y="1051"/>
                </a:lnTo>
                <a:lnTo>
                  <a:pt x="325" y="1047"/>
                </a:lnTo>
                <a:lnTo>
                  <a:pt x="324" y="1042"/>
                </a:lnTo>
                <a:lnTo>
                  <a:pt x="324" y="1040"/>
                </a:lnTo>
                <a:lnTo>
                  <a:pt x="323" y="1037"/>
                </a:lnTo>
                <a:lnTo>
                  <a:pt x="324" y="1040"/>
                </a:lnTo>
                <a:lnTo>
                  <a:pt x="324" y="1042"/>
                </a:lnTo>
                <a:lnTo>
                  <a:pt x="325" y="1047"/>
                </a:lnTo>
                <a:lnTo>
                  <a:pt x="325" y="1051"/>
                </a:lnTo>
                <a:lnTo>
                  <a:pt x="324" y="1053"/>
                </a:lnTo>
                <a:lnTo>
                  <a:pt x="323" y="1054"/>
                </a:lnTo>
                <a:close/>
                <a:moveTo>
                  <a:pt x="323" y="841"/>
                </a:moveTo>
                <a:lnTo>
                  <a:pt x="322" y="841"/>
                </a:lnTo>
                <a:lnTo>
                  <a:pt x="322" y="841"/>
                </a:lnTo>
                <a:lnTo>
                  <a:pt x="323" y="841"/>
                </a:lnTo>
                <a:close/>
                <a:moveTo>
                  <a:pt x="321" y="1016"/>
                </a:moveTo>
                <a:lnTo>
                  <a:pt x="320" y="1012"/>
                </a:lnTo>
                <a:lnTo>
                  <a:pt x="320" y="1008"/>
                </a:lnTo>
                <a:lnTo>
                  <a:pt x="321" y="1004"/>
                </a:lnTo>
                <a:lnTo>
                  <a:pt x="322" y="1000"/>
                </a:lnTo>
                <a:lnTo>
                  <a:pt x="321" y="1004"/>
                </a:lnTo>
                <a:lnTo>
                  <a:pt x="320" y="1008"/>
                </a:lnTo>
                <a:lnTo>
                  <a:pt x="320" y="1012"/>
                </a:lnTo>
                <a:lnTo>
                  <a:pt x="321" y="1016"/>
                </a:lnTo>
                <a:close/>
                <a:moveTo>
                  <a:pt x="314" y="1187"/>
                </a:moveTo>
                <a:lnTo>
                  <a:pt x="313" y="1187"/>
                </a:lnTo>
                <a:lnTo>
                  <a:pt x="313" y="1186"/>
                </a:lnTo>
                <a:lnTo>
                  <a:pt x="313" y="1187"/>
                </a:lnTo>
                <a:lnTo>
                  <a:pt x="314" y="1187"/>
                </a:lnTo>
                <a:lnTo>
                  <a:pt x="316" y="1189"/>
                </a:lnTo>
                <a:lnTo>
                  <a:pt x="317" y="1190"/>
                </a:lnTo>
                <a:lnTo>
                  <a:pt x="316" y="1189"/>
                </a:lnTo>
                <a:lnTo>
                  <a:pt x="314" y="1187"/>
                </a:lnTo>
                <a:close/>
                <a:moveTo>
                  <a:pt x="293" y="903"/>
                </a:moveTo>
                <a:lnTo>
                  <a:pt x="297" y="902"/>
                </a:lnTo>
                <a:lnTo>
                  <a:pt x="302" y="901"/>
                </a:lnTo>
                <a:lnTo>
                  <a:pt x="307" y="900"/>
                </a:lnTo>
                <a:lnTo>
                  <a:pt x="310" y="896"/>
                </a:lnTo>
                <a:lnTo>
                  <a:pt x="307" y="900"/>
                </a:lnTo>
                <a:lnTo>
                  <a:pt x="302" y="901"/>
                </a:lnTo>
                <a:lnTo>
                  <a:pt x="297" y="902"/>
                </a:lnTo>
                <a:lnTo>
                  <a:pt x="293" y="903"/>
                </a:lnTo>
                <a:close/>
                <a:moveTo>
                  <a:pt x="309" y="1151"/>
                </a:moveTo>
                <a:lnTo>
                  <a:pt x="308" y="1151"/>
                </a:lnTo>
                <a:lnTo>
                  <a:pt x="308" y="1151"/>
                </a:lnTo>
                <a:lnTo>
                  <a:pt x="307" y="1151"/>
                </a:lnTo>
                <a:lnTo>
                  <a:pt x="307" y="1152"/>
                </a:lnTo>
                <a:lnTo>
                  <a:pt x="307" y="1151"/>
                </a:lnTo>
                <a:lnTo>
                  <a:pt x="308" y="1151"/>
                </a:lnTo>
                <a:lnTo>
                  <a:pt x="307" y="1149"/>
                </a:lnTo>
                <a:lnTo>
                  <a:pt x="307" y="1149"/>
                </a:lnTo>
                <a:lnTo>
                  <a:pt x="307" y="1149"/>
                </a:lnTo>
                <a:lnTo>
                  <a:pt x="308" y="1151"/>
                </a:lnTo>
                <a:lnTo>
                  <a:pt x="308" y="1151"/>
                </a:lnTo>
                <a:lnTo>
                  <a:pt x="309" y="1151"/>
                </a:lnTo>
                <a:close/>
                <a:moveTo>
                  <a:pt x="308" y="1197"/>
                </a:moveTo>
                <a:lnTo>
                  <a:pt x="308" y="1198"/>
                </a:lnTo>
                <a:lnTo>
                  <a:pt x="307" y="1198"/>
                </a:lnTo>
                <a:lnTo>
                  <a:pt x="308" y="1198"/>
                </a:lnTo>
                <a:lnTo>
                  <a:pt x="308" y="1197"/>
                </a:lnTo>
                <a:close/>
                <a:moveTo>
                  <a:pt x="301" y="1208"/>
                </a:moveTo>
                <a:lnTo>
                  <a:pt x="301" y="1208"/>
                </a:lnTo>
                <a:lnTo>
                  <a:pt x="301" y="1208"/>
                </a:lnTo>
                <a:lnTo>
                  <a:pt x="301" y="1208"/>
                </a:lnTo>
                <a:lnTo>
                  <a:pt x="301" y="1208"/>
                </a:lnTo>
                <a:lnTo>
                  <a:pt x="302" y="1203"/>
                </a:lnTo>
                <a:lnTo>
                  <a:pt x="302" y="1198"/>
                </a:lnTo>
                <a:lnTo>
                  <a:pt x="302" y="1203"/>
                </a:lnTo>
                <a:lnTo>
                  <a:pt x="301" y="1208"/>
                </a:lnTo>
                <a:close/>
                <a:moveTo>
                  <a:pt x="297" y="1223"/>
                </a:moveTo>
                <a:lnTo>
                  <a:pt x="293" y="1224"/>
                </a:lnTo>
                <a:lnTo>
                  <a:pt x="288" y="1228"/>
                </a:lnTo>
                <a:lnTo>
                  <a:pt x="283" y="1230"/>
                </a:lnTo>
                <a:lnTo>
                  <a:pt x="280" y="1233"/>
                </a:lnTo>
                <a:lnTo>
                  <a:pt x="283" y="1230"/>
                </a:lnTo>
                <a:lnTo>
                  <a:pt x="288" y="1228"/>
                </a:lnTo>
                <a:lnTo>
                  <a:pt x="293" y="1224"/>
                </a:lnTo>
                <a:lnTo>
                  <a:pt x="297" y="1223"/>
                </a:lnTo>
                <a:lnTo>
                  <a:pt x="297" y="1223"/>
                </a:lnTo>
                <a:lnTo>
                  <a:pt x="296" y="1219"/>
                </a:lnTo>
                <a:lnTo>
                  <a:pt x="296" y="1216"/>
                </a:lnTo>
                <a:lnTo>
                  <a:pt x="296" y="1219"/>
                </a:lnTo>
                <a:lnTo>
                  <a:pt x="297" y="1223"/>
                </a:lnTo>
                <a:lnTo>
                  <a:pt x="297" y="1223"/>
                </a:lnTo>
                <a:close/>
                <a:moveTo>
                  <a:pt x="279" y="1215"/>
                </a:moveTo>
                <a:lnTo>
                  <a:pt x="276" y="1217"/>
                </a:lnTo>
                <a:lnTo>
                  <a:pt x="273" y="1219"/>
                </a:lnTo>
                <a:lnTo>
                  <a:pt x="272" y="1218"/>
                </a:lnTo>
                <a:lnTo>
                  <a:pt x="272" y="1217"/>
                </a:lnTo>
                <a:lnTo>
                  <a:pt x="272" y="1215"/>
                </a:lnTo>
                <a:lnTo>
                  <a:pt x="273" y="1212"/>
                </a:lnTo>
                <a:lnTo>
                  <a:pt x="275" y="1211"/>
                </a:lnTo>
                <a:lnTo>
                  <a:pt x="278" y="1210"/>
                </a:lnTo>
                <a:lnTo>
                  <a:pt x="279" y="1212"/>
                </a:lnTo>
                <a:lnTo>
                  <a:pt x="279" y="1215"/>
                </a:lnTo>
                <a:lnTo>
                  <a:pt x="279" y="1215"/>
                </a:lnTo>
                <a:lnTo>
                  <a:pt x="280" y="1215"/>
                </a:lnTo>
                <a:lnTo>
                  <a:pt x="279" y="1215"/>
                </a:lnTo>
                <a:lnTo>
                  <a:pt x="279" y="1215"/>
                </a:lnTo>
                <a:close/>
                <a:moveTo>
                  <a:pt x="283" y="899"/>
                </a:moveTo>
                <a:lnTo>
                  <a:pt x="283" y="899"/>
                </a:lnTo>
                <a:lnTo>
                  <a:pt x="283" y="899"/>
                </a:lnTo>
                <a:lnTo>
                  <a:pt x="283" y="899"/>
                </a:lnTo>
                <a:lnTo>
                  <a:pt x="283" y="899"/>
                </a:lnTo>
                <a:lnTo>
                  <a:pt x="283" y="899"/>
                </a:lnTo>
                <a:close/>
                <a:moveTo>
                  <a:pt x="292" y="963"/>
                </a:moveTo>
                <a:lnTo>
                  <a:pt x="292" y="964"/>
                </a:lnTo>
                <a:lnTo>
                  <a:pt x="292" y="966"/>
                </a:lnTo>
                <a:lnTo>
                  <a:pt x="292" y="964"/>
                </a:lnTo>
                <a:lnTo>
                  <a:pt x="292" y="963"/>
                </a:lnTo>
                <a:lnTo>
                  <a:pt x="292" y="963"/>
                </a:lnTo>
                <a:close/>
                <a:moveTo>
                  <a:pt x="304" y="729"/>
                </a:moveTo>
                <a:lnTo>
                  <a:pt x="306" y="729"/>
                </a:lnTo>
                <a:lnTo>
                  <a:pt x="306" y="729"/>
                </a:lnTo>
                <a:lnTo>
                  <a:pt x="306" y="729"/>
                </a:lnTo>
                <a:lnTo>
                  <a:pt x="306" y="731"/>
                </a:lnTo>
                <a:lnTo>
                  <a:pt x="306" y="731"/>
                </a:lnTo>
                <a:lnTo>
                  <a:pt x="304" y="729"/>
                </a:lnTo>
                <a:lnTo>
                  <a:pt x="304" y="729"/>
                </a:lnTo>
                <a:lnTo>
                  <a:pt x="304" y="729"/>
                </a:lnTo>
                <a:close/>
                <a:moveTo>
                  <a:pt x="322" y="841"/>
                </a:moveTo>
                <a:lnTo>
                  <a:pt x="322" y="838"/>
                </a:lnTo>
                <a:lnTo>
                  <a:pt x="321" y="837"/>
                </a:lnTo>
                <a:lnTo>
                  <a:pt x="322" y="838"/>
                </a:lnTo>
                <a:lnTo>
                  <a:pt x="322" y="841"/>
                </a:lnTo>
                <a:lnTo>
                  <a:pt x="322" y="841"/>
                </a:lnTo>
                <a:close/>
                <a:moveTo>
                  <a:pt x="371" y="826"/>
                </a:moveTo>
                <a:lnTo>
                  <a:pt x="368" y="826"/>
                </a:lnTo>
                <a:lnTo>
                  <a:pt x="363" y="826"/>
                </a:lnTo>
                <a:lnTo>
                  <a:pt x="368" y="826"/>
                </a:lnTo>
                <a:lnTo>
                  <a:pt x="371" y="826"/>
                </a:lnTo>
                <a:close/>
                <a:moveTo>
                  <a:pt x="355" y="799"/>
                </a:moveTo>
                <a:lnTo>
                  <a:pt x="355" y="801"/>
                </a:lnTo>
                <a:lnTo>
                  <a:pt x="356" y="802"/>
                </a:lnTo>
                <a:lnTo>
                  <a:pt x="365" y="798"/>
                </a:lnTo>
                <a:lnTo>
                  <a:pt x="373" y="795"/>
                </a:lnTo>
                <a:lnTo>
                  <a:pt x="365" y="798"/>
                </a:lnTo>
                <a:lnTo>
                  <a:pt x="356" y="802"/>
                </a:lnTo>
                <a:lnTo>
                  <a:pt x="355" y="801"/>
                </a:lnTo>
                <a:lnTo>
                  <a:pt x="355" y="799"/>
                </a:lnTo>
                <a:lnTo>
                  <a:pt x="355" y="799"/>
                </a:lnTo>
                <a:close/>
                <a:moveTo>
                  <a:pt x="363" y="789"/>
                </a:moveTo>
                <a:lnTo>
                  <a:pt x="362" y="789"/>
                </a:lnTo>
                <a:lnTo>
                  <a:pt x="359" y="789"/>
                </a:lnTo>
                <a:lnTo>
                  <a:pt x="362" y="789"/>
                </a:lnTo>
                <a:lnTo>
                  <a:pt x="363" y="789"/>
                </a:lnTo>
                <a:close/>
                <a:moveTo>
                  <a:pt x="357" y="785"/>
                </a:moveTo>
                <a:lnTo>
                  <a:pt x="358" y="788"/>
                </a:lnTo>
                <a:lnTo>
                  <a:pt x="359" y="789"/>
                </a:lnTo>
                <a:lnTo>
                  <a:pt x="358" y="788"/>
                </a:lnTo>
                <a:lnTo>
                  <a:pt x="357" y="785"/>
                </a:lnTo>
                <a:close/>
                <a:moveTo>
                  <a:pt x="396" y="1082"/>
                </a:moveTo>
                <a:lnTo>
                  <a:pt x="394" y="1079"/>
                </a:lnTo>
                <a:lnTo>
                  <a:pt x="393" y="1076"/>
                </a:lnTo>
                <a:lnTo>
                  <a:pt x="394" y="1079"/>
                </a:lnTo>
                <a:lnTo>
                  <a:pt x="396" y="1082"/>
                </a:lnTo>
                <a:close/>
                <a:moveTo>
                  <a:pt x="399" y="1100"/>
                </a:moveTo>
                <a:lnTo>
                  <a:pt x="399" y="1099"/>
                </a:lnTo>
                <a:lnTo>
                  <a:pt x="399" y="1097"/>
                </a:lnTo>
                <a:lnTo>
                  <a:pt x="399" y="1099"/>
                </a:lnTo>
                <a:lnTo>
                  <a:pt x="399" y="1100"/>
                </a:lnTo>
                <a:close/>
                <a:moveTo>
                  <a:pt x="393" y="997"/>
                </a:moveTo>
                <a:lnTo>
                  <a:pt x="393" y="997"/>
                </a:lnTo>
                <a:lnTo>
                  <a:pt x="393" y="997"/>
                </a:lnTo>
                <a:lnTo>
                  <a:pt x="393" y="997"/>
                </a:lnTo>
                <a:lnTo>
                  <a:pt x="393" y="997"/>
                </a:lnTo>
                <a:lnTo>
                  <a:pt x="397" y="994"/>
                </a:lnTo>
                <a:lnTo>
                  <a:pt x="399" y="992"/>
                </a:lnTo>
                <a:lnTo>
                  <a:pt x="397" y="994"/>
                </a:lnTo>
                <a:lnTo>
                  <a:pt x="393" y="997"/>
                </a:lnTo>
                <a:close/>
                <a:moveTo>
                  <a:pt x="390" y="987"/>
                </a:moveTo>
                <a:lnTo>
                  <a:pt x="394" y="977"/>
                </a:lnTo>
                <a:lnTo>
                  <a:pt x="400" y="966"/>
                </a:lnTo>
                <a:lnTo>
                  <a:pt x="400" y="966"/>
                </a:lnTo>
                <a:lnTo>
                  <a:pt x="394" y="977"/>
                </a:lnTo>
                <a:lnTo>
                  <a:pt x="390" y="987"/>
                </a:lnTo>
                <a:lnTo>
                  <a:pt x="387" y="988"/>
                </a:lnTo>
                <a:lnTo>
                  <a:pt x="385" y="990"/>
                </a:lnTo>
                <a:lnTo>
                  <a:pt x="387" y="988"/>
                </a:lnTo>
                <a:lnTo>
                  <a:pt x="390" y="987"/>
                </a:lnTo>
                <a:close/>
                <a:moveTo>
                  <a:pt x="397" y="817"/>
                </a:moveTo>
                <a:lnTo>
                  <a:pt x="392" y="817"/>
                </a:lnTo>
                <a:lnTo>
                  <a:pt x="386" y="818"/>
                </a:lnTo>
                <a:lnTo>
                  <a:pt x="392" y="817"/>
                </a:lnTo>
                <a:lnTo>
                  <a:pt x="397" y="817"/>
                </a:lnTo>
                <a:close/>
                <a:moveTo>
                  <a:pt x="403" y="1062"/>
                </a:moveTo>
                <a:lnTo>
                  <a:pt x="401" y="1063"/>
                </a:lnTo>
                <a:lnTo>
                  <a:pt x="399" y="1063"/>
                </a:lnTo>
                <a:lnTo>
                  <a:pt x="401" y="1063"/>
                </a:lnTo>
                <a:lnTo>
                  <a:pt x="403" y="1062"/>
                </a:lnTo>
                <a:close/>
                <a:moveTo>
                  <a:pt x="389" y="823"/>
                </a:moveTo>
                <a:lnTo>
                  <a:pt x="389" y="823"/>
                </a:lnTo>
                <a:lnTo>
                  <a:pt x="390" y="823"/>
                </a:lnTo>
                <a:lnTo>
                  <a:pt x="390" y="823"/>
                </a:lnTo>
                <a:lnTo>
                  <a:pt x="389" y="823"/>
                </a:lnTo>
                <a:lnTo>
                  <a:pt x="389" y="823"/>
                </a:lnTo>
                <a:close/>
                <a:moveTo>
                  <a:pt x="399" y="963"/>
                </a:moveTo>
                <a:lnTo>
                  <a:pt x="399" y="960"/>
                </a:lnTo>
                <a:lnTo>
                  <a:pt x="399" y="958"/>
                </a:lnTo>
                <a:lnTo>
                  <a:pt x="399" y="960"/>
                </a:lnTo>
                <a:lnTo>
                  <a:pt x="399" y="963"/>
                </a:lnTo>
                <a:lnTo>
                  <a:pt x="392" y="972"/>
                </a:lnTo>
                <a:lnTo>
                  <a:pt x="386" y="983"/>
                </a:lnTo>
                <a:lnTo>
                  <a:pt x="392" y="972"/>
                </a:lnTo>
                <a:lnTo>
                  <a:pt x="399" y="963"/>
                </a:lnTo>
                <a:close/>
                <a:moveTo>
                  <a:pt x="403" y="766"/>
                </a:moveTo>
                <a:lnTo>
                  <a:pt x="403" y="766"/>
                </a:lnTo>
                <a:lnTo>
                  <a:pt x="403" y="766"/>
                </a:lnTo>
                <a:lnTo>
                  <a:pt x="397" y="766"/>
                </a:lnTo>
                <a:lnTo>
                  <a:pt x="391" y="766"/>
                </a:lnTo>
                <a:lnTo>
                  <a:pt x="397" y="766"/>
                </a:lnTo>
                <a:lnTo>
                  <a:pt x="403" y="766"/>
                </a:lnTo>
                <a:close/>
                <a:moveTo>
                  <a:pt x="404" y="1058"/>
                </a:moveTo>
                <a:lnTo>
                  <a:pt x="403" y="1060"/>
                </a:lnTo>
                <a:lnTo>
                  <a:pt x="403" y="1062"/>
                </a:lnTo>
                <a:lnTo>
                  <a:pt x="403" y="1060"/>
                </a:lnTo>
                <a:lnTo>
                  <a:pt x="404" y="1058"/>
                </a:lnTo>
                <a:close/>
                <a:moveTo>
                  <a:pt x="412" y="818"/>
                </a:moveTo>
                <a:lnTo>
                  <a:pt x="413" y="818"/>
                </a:lnTo>
                <a:lnTo>
                  <a:pt x="413" y="818"/>
                </a:lnTo>
                <a:lnTo>
                  <a:pt x="413" y="818"/>
                </a:lnTo>
                <a:lnTo>
                  <a:pt x="412" y="818"/>
                </a:lnTo>
                <a:lnTo>
                  <a:pt x="408" y="822"/>
                </a:lnTo>
                <a:lnTo>
                  <a:pt x="405" y="822"/>
                </a:lnTo>
                <a:lnTo>
                  <a:pt x="408" y="822"/>
                </a:lnTo>
                <a:lnTo>
                  <a:pt x="412" y="818"/>
                </a:lnTo>
                <a:close/>
                <a:moveTo>
                  <a:pt x="417" y="819"/>
                </a:moveTo>
                <a:lnTo>
                  <a:pt x="420" y="817"/>
                </a:lnTo>
                <a:lnTo>
                  <a:pt x="424" y="817"/>
                </a:lnTo>
                <a:lnTo>
                  <a:pt x="420" y="817"/>
                </a:lnTo>
                <a:lnTo>
                  <a:pt x="417" y="819"/>
                </a:lnTo>
                <a:lnTo>
                  <a:pt x="417" y="819"/>
                </a:lnTo>
                <a:lnTo>
                  <a:pt x="415" y="820"/>
                </a:lnTo>
                <a:lnTo>
                  <a:pt x="417" y="819"/>
                </a:lnTo>
                <a:lnTo>
                  <a:pt x="417" y="819"/>
                </a:lnTo>
                <a:close/>
                <a:moveTo>
                  <a:pt x="408" y="868"/>
                </a:moveTo>
                <a:lnTo>
                  <a:pt x="415" y="864"/>
                </a:lnTo>
                <a:lnTo>
                  <a:pt x="423" y="858"/>
                </a:lnTo>
                <a:lnTo>
                  <a:pt x="415" y="864"/>
                </a:lnTo>
                <a:lnTo>
                  <a:pt x="408" y="868"/>
                </a:lnTo>
                <a:close/>
                <a:moveTo>
                  <a:pt x="414" y="941"/>
                </a:moveTo>
                <a:lnTo>
                  <a:pt x="415" y="939"/>
                </a:lnTo>
                <a:lnTo>
                  <a:pt x="417" y="938"/>
                </a:lnTo>
                <a:lnTo>
                  <a:pt x="415" y="939"/>
                </a:lnTo>
                <a:lnTo>
                  <a:pt x="414" y="941"/>
                </a:lnTo>
                <a:lnTo>
                  <a:pt x="414" y="941"/>
                </a:lnTo>
                <a:close/>
                <a:moveTo>
                  <a:pt x="412" y="942"/>
                </a:moveTo>
                <a:lnTo>
                  <a:pt x="411" y="945"/>
                </a:lnTo>
                <a:lnTo>
                  <a:pt x="410" y="949"/>
                </a:lnTo>
                <a:lnTo>
                  <a:pt x="411" y="945"/>
                </a:lnTo>
                <a:lnTo>
                  <a:pt x="412" y="942"/>
                </a:lnTo>
                <a:lnTo>
                  <a:pt x="413" y="938"/>
                </a:lnTo>
                <a:lnTo>
                  <a:pt x="413" y="934"/>
                </a:lnTo>
                <a:lnTo>
                  <a:pt x="413" y="938"/>
                </a:lnTo>
                <a:lnTo>
                  <a:pt x="412" y="942"/>
                </a:lnTo>
                <a:lnTo>
                  <a:pt x="412" y="942"/>
                </a:lnTo>
                <a:close/>
                <a:moveTo>
                  <a:pt x="408" y="1055"/>
                </a:moveTo>
                <a:lnTo>
                  <a:pt x="407" y="1056"/>
                </a:lnTo>
                <a:lnTo>
                  <a:pt x="407" y="1057"/>
                </a:lnTo>
                <a:lnTo>
                  <a:pt x="406" y="1057"/>
                </a:lnTo>
                <a:lnTo>
                  <a:pt x="406" y="1057"/>
                </a:lnTo>
                <a:lnTo>
                  <a:pt x="406" y="1057"/>
                </a:lnTo>
                <a:lnTo>
                  <a:pt x="407" y="1057"/>
                </a:lnTo>
                <a:lnTo>
                  <a:pt x="407" y="1056"/>
                </a:lnTo>
                <a:lnTo>
                  <a:pt x="408" y="1055"/>
                </a:lnTo>
                <a:close/>
                <a:moveTo>
                  <a:pt x="414" y="1048"/>
                </a:moveTo>
                <a:lnTo>
                  <a:pt x="412" y="1050"/>
                </a:lnTo>
                <a:lnTo>
                  <a:pt x="410" y="1054"/>
                </a:lnTo>
                <a:lnTo>
                  <a:pt x="410" y="1054"/>
                </a:lnTo>
                <a:lnTo>
                  <a:pt x="410" y="1054"/>
                </a:lnTo>
                <a:lnTo>
                  <a:pt x="410" y="1054"/>
                </a:lnTo>
                <a:lnTo>
                  <a:pt x="412" y="1050"/>
                </a:lnTo>
                <a:lnTo>
                  <a:pt x="414" y="1048"/>
                </a:lnTo>
                <a:close/>
                <a:moveTo>
                  <a:pt x="413" y="1000"/>
                </a:moveTo>
                <a:lnTo>
                  <a:pt x="414" y="999"/>
                </a:lnTo>
                <a:lnTo>
                  <a:pt x="415" y="998"/>
                </a:lnTo>
                <a:lnTo>
                  <a:pt x="414" y="999"/>
                </a:lnTo>
                <a:lnTo>
                  <a:pt x="413" y="1000"/>
                </a:lnTo>
                <a:lnTo>
                  <a:pt x="415" y="1001"/>
                </a:lnTo>
                <a:lnTo>
                  <a:pt x="414" y="1004"/>
                </a:lnTo>
                <a:lnTo>
                  <a:pt x="415" y="1001"/>
                </a:lnTo>
                <a:lnTo>
                  <a:pt x="413" y="1000"/>
                </a:lnTo>
                <a:close/>
                <a:moveTo>
                  <a:pt x="419" y="1043"/>
                </a:moveTo>
                <a:lnTo>
                  <a:pt x="418" y="1046"/>
                </a:lnTo>
                <a:lnTo>
                  <a:pt x="417" y="1048"/>
                </a:lnTo>
                <a:lnTo>
                  <a:pt x="417" y="1048"/>
                </a:lnTo>
                <a:lnTo>
                  <a:pt x="417" y="1048"/>
                </a:lnTo>
                <a:lnTo>
                  <a:pt x="418" y="1046"/>
                </a:lnTo>
                <a:lnTo>
                  <a:pt x="419" y="1043"/>
                </a:lnTo>
                <a:close/>
                <a:moveTo>
                  <a:pt x="407" y="985"/>
                </a:moveTo>
                <a:lnTo>
                  <a:pt x="407" y="985"/>
                </a:lnTo>
                <a:lnTo>
                  <a:pt x="411" y="984"/>
                </a:lnTo>
                <a:lnTo>
                  <a:pt x="414" y="981"/>
                </a:lnTo>
                <a:lnTo>
                  <a:pt x="418" y="978"/>
                </a:lnTo>
                <a:lnTo>
                  <a:pt x="420" y="974"/>
                </a:lnTo>
                <a:lnTo>
                  <a:pt x="418" y="978"/>
                </a:lnTo>
                <a:lnTo>
                  <a:pt x="414" y="981"/>
                </a:lnTo>
                <a:lnTo>
                  <a:pt x="411" y="984"/>
                </a:lnTo>
                <a:lnTo>
                  <a:pt x="407" y="985"/>
                </a:lnTo>
                <a:close/>
                <a:moveTo>
                  <a:pt x="437" y="1028"/>
                </a:moveTo>
                <a:lnTo>
                  <a:pt x="435" y="1028"/>
                </a:lnTo>
                <a:lnTo>
                  <a:pt x="437" y="1028"/>
                </a:lnTo>
                <a:lnTo>
                  <a:pt x="437" y="1027"/>
                </a:lnTo>
                <a:lnTo>
                  <a:pt x="438" y="1025"/>
                </a:lnTo>
                <a:lnTo>
                  <a:pt x="437" y="1027"/>
                </a:lnTo>
                <a:lnTo>
                  <a:pt x="437" y="1028"/>
                </a:lnTo>
                <a:close/>
                <a:moveTo>
                  <a:pt x="438" y="1062"/>
                </a:moveTo>
                <a:lnTo>
                  <a:pt x="437" y="1063"/>
                </a:lnTo>
                <a:lnTo>
                  <a:pt x="438" y="1065"/>
                </a:lnTo>
                <a:lnTo>
                  <a:pt x="437" y="1063"/>
                </a:lnTo>
                <a:lnTo>
                  <a:pt x="438" y="1062"/>
                </a:lnTo>
                <a:close/>
                <a:moveTo>
                  <a:pt x="441" y="1023"/>
                </a:moveTo>
                <a:lnTo>
                  <a:pt x="441" y="1023"/>
                </a:lnTo>
                <a:lnTo>
                  <a:pt x="441" y="1023"/>
                </a:lnTo>
                <a:lnTo>
                  <a:pt x="441" y="1023"/>
                </a:lnTo>
                <a:close/>
                <a:moveTo>
                  <a:pt x="449" y="937"/>
                </a:moveTo>
                <a:lnTo>
                  <a:pt x="449" y="937"/>
                </a:lnTo>
                <a:lnTo>
                  <a:pt x="448" y="941"/>
                </a:lnTo>
                <a:lnTo>
                  <a:pt x="446" y="943"/>
                </a:lnTo>
                <a:lnTo>
                  <a:pt x="448" y="941"/>
                </a:lnTo>
                <a:lnTo>
                  <a:pt x="449" y="937"/>
                </a:lnTo>
                <a:lnTo>
                  <a:pt x="449" y="937"/>
                </a:lnTo>
                <a:lnTo>
                  <a:pt x="449" y="937"/>
                </a:lnTo>
                <a:close/>
                <a:moveTo>
                  <a:pt x="521" y="958"/>
                </a:moveTo>
                <a:lnTo>
                  <a:pt x="523" y="958"/>
                </a:lnTo>
                <a:lnTo>
                  <a:pt x="524" y="958"/>
                </a:lnTo>
                <a:lnTo>
                  <a:pt x="524" y="958"/>
                </a:lnTo>
                <a:lnTo>
                  <a:pt x="523" y="958"/>
                </a:lnTo>
                <a:lnTo>
                  <a:pt x="521" y="958"/>
                </a:lnTo>
                <a:close/>
                <a:moveTo>
                  <a:pt x="496" y="962"/>
                </a:moveTo>
                <a:lnTo>
                  <a:pt x="495" y="962"/>
                </a:lnTo>
                <a:lnTo>
                  <a:pt x="494" y="962"/>
                </a:lnTo>
                <a:lnTo>
                  <a:pt x="492" y="962"/>
                </a:lnTo>
                <a:lnTo>
                  <a:pt x="489" y="964"/>
                </a:lnTo>
                <a:lnTo>
                  <a:pt x="492" y="962"/>
                </a:lnTo>
                <a:lnTo>
                  <a:pt x="494" y="962"/>
                </a:lnTo>
                <a:lnTo>
                  <a:pt x="499" y="953"/>
                </a:lnTo>
                <a:lnTo>
                  <a:pt x="506" y="946"/>
                </a:lnTo>
                <a:lnTo>
                  <a:pt x="499" y="953"/>
                </a:lnTo>
                <a:lnTo>
                  <a:pt x="494" y="962"/>
                </a:lnTo>
                <a:lnTo>
                  <a:pt x="495" y="962"/>
                </a:lnTo>
                <a:lnTo>
                  <a:pt x="496" y="962"/>
                </a:lnTo>
                <a:close/>
                <a:moveTo>
                  <a:pt x="488" y="915"/>
                </a:moveTo>
                <a:lnTo>
                  <a:pt x="488" y="914"/>
                </a:lnTo>
                <a:lnTo>
                  <a:pt x="489" y="914"/>
                </a:lnTo>
                <a:lnTo>
                  <a:pt x="497" y="911"/>
                </a:lnTo>
                <a:lnTo>
                  <a:pt x="506" y="909"/>
                </a:lnTo>
                <a:lnTo>
                  <a:pt x="497" y="911"/>
                </a:lnTo>
                <a:lnTo>
                  <a:pt x="489" y="914"/>
                </a:lnTo>
                <a:lnTo>
                  <a:pt x="488" y="914"/>
                </a:lnTo>
                <a:lnTo>
                  <a:pt x="488" y="915"/>
                </a:lnTo>
                <a:close/>
                <a:moveTo>
                  <a:pt x="522" y="928"/>
                </a:moveTo>
                <a:lnTo>
                  <a:pt x="513" y="934"/>
                </a:lnTo>
                <a:lnTo>
                  <a:pt x="503" y="938"/>
                </a:lnTo>
                <a:lnTo>
                  <a:pt x="495" y="944"/>
                </a:lnTo>
                <a:lnTo>
                  <a:pt x="486" y="949"/>
                </a:lnTo>
                <a:lnTo>
                  <a:pt x="495" y="944"/>
                </a:lnTo>
                <a:lnTo>
                  <a:pt x="503" y="938"/>
                </a:lnTo>
                <a:lnTo>
                  <a:pt x="513" y="934"/>
                </a:lnTo>
                <a:lnTo>
                  <a:pt x="522" y="928"/>
                </a:lnTo>
                <a:close/>
                <a:moveTo>
                  <a:pt x="476" y="987"/>
                </a:moveTo>
                <a:lnTo>
                  <a:pt x="476" y="987"/>
                </a:lnTo>
                <a:lnTo>
                  <a:pt x="487" y="983"/>
                </a:lnTo>
                <a:lnTo>
                  <a:pt x="497" y="977"/>
                </a:lnTo>
                <a:lnTo>
                  <a:pt x="487" y="983"/>
                </a:lnTo>
                <a:lnTo>
                  <a:pt x="476" y="987"/>
                </a:lnTo>
                <a:close/>
                <a:moveTo>
                  <a:pt x="480" y="993"/>
                </a:moveTo>
                <a:lnTo>
                  <a:pt x="476" y="994"/>
                </a:lnTo>
                <a:lnTo>
                  <a:pt x="474" y="995"/>
                </a:lnTo>
                <a:lnTo>
                  <a:pt x="470" y="997"/>
                </a:lnTo>
                <a:lnTo>
                  <a:pt x="467" y="997"/>
                </a:lnTo>
                <a:lnTo>
                  <a:pt x="470" y="997"/>
                </a:lnTo>
                <a:lnTo>
                  <a:pt x="474" y="995"/>
                </a:lnTo>
                <a:lnTo>
                  <a:pt x="476" y="994"/>
                </a:lnTo>
                <a:lnTo>
                  <a:pt x="480" y="993"/>
                </a:lnTo>
                <a:lnTo>
                  <a:pt x="480" y="993"/>
                </a:lnTo>
                <a:close/>
                <a:moveTo>
                  <a:pt x="465" y="951"/>
                </a:moveTo>
                <a:lnTo>
                  <a:pt x="474" y="944"/>
                </a:lnTo>
                <a:lnTo>
                  <a:pt x="482" y="936"/>
                </a:lnTo>
                <a:lnTo>
                  <a:pt x="474" y="944"/>
                </a:lnTo>
                <a:lnTo>
                  <a:pt x="465" y="951"/>
                </a:lnTo>
                <a:lnTo>
                  <a:pt x="465" y="952"/>
                </a:lnTo>
                <a:lnTo>
                  <a:pt x="463" y="952"/>
                </a:lnTo>
                <a:lnTo>
                  <a:pt x="465" y="952"/>
                </a:lnTo>
                <a:lnTo>
                  <a:pt x="465" y="951"/>
                </a:lnTo>
                <a:close/>
                <a:moveTo>
                  <a:pt x="463" y="913"/>
                </a:moveTo>
                <a:lnTo>
                  <a:pt x="467" y="911"/>
                </a:lnTo>
                <a:lnTo>
                  <a:pt x="470" y="910"/>
                </a:lnTo>
                <a:lnTo>
                  <a:pt x="473" y="908"/>
                </a:lnTo>
                <a:lnTo>
                  <a:pt x="475" y="906"/>
                </a:lnTo>
                <a:lnTo>
                  <a:pt x="476" y="904"/>
                </a:lnTo>
                <a:lnTo>
                  <a:pt x="476" y="903"/>
                </a:lnTo>
                <a:lnTo>
                  <a:pt x="476" y="904"/>
                </a:lnTo>
                <a:lnTo>
                  <a:pt x="475" y="906"/>
                </a:lnTo>
                <a:lnTo>
                  <a:pt x="473" y="908"/>
                </a:lnTo>
                <a:lnTo>
                  <a:pt x="470" y="910"/>
                </a:lnTo>
                <a:lnTo>
                  <a:pt x="467" y="911"/>
                </a:lnTo>
                <a:lnTo>
                  <a:pt x="463" y="913"/>
                </a:lnTo>
                <a:close/>
                <a:moveTo>
                  <a:pt x="460" y="917"/>
                </a:moveTo>
                <a:lnTo>
                  <a:pt x="459" y="916"/>
                </a:lnTo>
                <a:lnTo>
                  <a:pt x="459" y="915"/>
                </a:lnTo>
                <a:lnTo>
                  <a:pt x="460" y="914"/>
                </a:lnTo>
                <a:lnTo>
                  <a:pt x="462" y="914"/>
                </a:lnTo>
                <a:lnTo>
                  <a:pt x="460" y="914"/>
                </a:lnTo>
                <a:lnTo>
                  <a:pt x="459" y="915"/>
                </a:lnTo>
                <a:lnTo>
                  <a:pt x="459" y="916"/>
                </a:lnTo>
                <a:lnTo>
                  <a:pt x="460" y="917"/>
                </a:lnTo>
                <a:close/>
                <a:moveTo>
                  <a:pt x="458" y="957"/>
                </a:moveTo>
                <a:lnTo>
                  <a:pt x="455" y="959"/>
                </a:lnTo>
                <a:lnTo>
                  <a:pt x="454" y="962"/>
                </a:lnTo>
                <a:lnTo>
                  <a:pt x="452" y="960"/>
                </a:lnTo>
                <a:lnTo>
                  <a:pt x="451" y="959"/>
                </a:lnTo>
                <a:lnTo>
                  <a:pt x="452" y="960"/>
                </a:lnTo>
                <a:lnTo>
                  <a:pt x="454" y="962"/>
                </a:lnTo>
                <a:lnTo>
                  <a:pt x="455" y="959"/>
                </a:lnTo>
                <a:lnTo>
                  <a:pt x="458" y="957"/>
                </a:lnTo>
                <a:close/>
                <a:moveTo>
                  <a:pt x="453" y="934"/>
                </a:moveTo>
                <a:lnTo>
                  <a:pt x="453" y="934"/>
                </a:lnTo>
                <a:lnTo>
                  <a:pt x="452" y="936"/>
                </a:lnTo>
                <a:lnTo>
                  <a:pt x="452" y="937"/>
                </a:lnTo>
                <a:lnTo>
                  <a:pt x="452" y="936"/>
                </a:lnTo>
                <a:lnTo>
                  <a:pt x="452" y="934"/>
                </a:lnTo>
                <a:lnTo>
                  <a:pt x="453" y="934"/>
                </a:lnTo>
                <a:lnTo>
                  <a:pt x="453" y="934"/>
                </a:lnTo>
                <a:lnTo>
                  <a:pt x="460" y="929"/>
                </a:lnTo>
                <a:lnTo>
                  <a:pt x="467" y="923"/>
                </a:lnTo>
                <a:lnTo>
                  <a:pt x="460" y="929"/>
                </a:lnTo>
                <a:lnTo>
                  <a:pt x="453" y="934"/>
                </a:lnTo>
                <a:close/>
                <a:moveTo>
                  <a:pt x="507" y="1410"/>
                </a:moveTo>
                <a:lnTo>
                  <a:pt x="507" y="1410"/>
                </a:lnTo>
                <a:lnTo>
                  <a:pt x="506" y="1410"/>
                </a:lnTo>
                <a:lnTo>
                  <a:pt x="506" y="1411"/>
                </a:lnTo>
                <a:lnTo>
                  <a:pt x="506" y="1410"/>
                </a:lnTo>
                <a:lnTo>
                  <a:pt x="507" y="1410"/>
                </a:lnTo>
                <a:close/>
                <a:moveTo>
                  <a:pt x="499" y="1006"/>
                </a:moveTo>
                <a:lnTo>
                  <a:pt x="509" y="998"/>
                </a:lnTo>
                <a:lnTo>
                  <a:pt x="520" y="990"/>
                </a:lnTo>
                <a:lnTo>
                  <a:pt x="520" y="988"/>
                </a:lnTo>
                <a:lnTo>
                  <a:pt x="522" y="987"/>
                </a:lnTo>
                <a:lnTo>
                  <a:pt x="520" y="988"/>
                </a:lnTo>
                <a:lnTo>
                  <a:pt x="520" y="990"/>
                </a:lnTo>
                <a:lnTo>
                  <a:pt x="509" y="998"/>
                </a:lnTo>
                <a:lnTo>
                  <a:pt x="499" y="1006"/>
                </a:lnTo>
                <a:close/>
                <a:moveTo>
                  <a:pt x="524" y="985"/>
                </a:moveTo>
                <a:lnTo>
                  <a:pt x="524" y="984"/>
                </a:lnTo>
                <a:lnTo>
                  <a:pt x="525" y="981"/>
                </a:lnTo>
                <a:lnTo>
                  <a:pt x="524" y="984"/>
                </a:lnTo>
                <a:lnTo>
                  <a:pt x="524" y="985"/>
                </a:lnTo>
                <a:close/>
                <a:moveTo>
                  <a:pt x="465" y="819"/>
                </a:moveTo>
                <a:lnTo>
                  <a:pt x="462" y="815"/>
                </a:lnTo>
                <a:lnTo>
                  <a:pt x="459" y="811"/>
                </a:lnTo>
                <a:lnTo>
                  <a:pt x="458" y="809"/>
                </a:lnTo>
                <a:lnTo>
                  <a:pt x="456" y="808"/>
                </a:lnTo>
                <a:lnTo>
                  <a:pt x="458" y="805"/>
                </a:lnTo>
                <a:lnTo>
                  <a:pt x="461" y="803"/>
                </a:lnTo>
                <a:lnTo>
                  <a:pt x="486" y="796"/>
                </a:lnTo>
                <a:lnTo>
                  <a:pt x="511" y="788"/>
                </a:lnTo>
                <a:lnTo>
                  <a:pt x="536" y="780"/>
                </a:lnTo>
                <a:lnTo>
                  <a:pt x="561" y="770"/>
                </a:lnTo>
                <a:lnTo>
                  <a:pt x="569" y="769"/>
                </a:lnTo>
                <a:lnTo>
                  <a:pt x="576" y="766"/>
                </a:lnTo>
                <a:lnTo>
                  <a:pt x="578" y="766"/>
                </a:lnTo>
                <a:lnTo>
                  <a:pt x="580" y="766"/>
                </a:lnTo>
                <a:lnTo>
                  <a:pt x="583" y="767"/>
                </a:lnTo>
                <a:lnTo>
                  <a:pt x="584" y="769"/>
                </a:lnTo>
                <a:lnTo>
                  <a:pt x="585" y="774"/>
                </a:lnTo>
                <a:lnTo>
                  <a:pt x="589" y="778"/>
                </a:lnTo>
                <a:lnTo>
                  <a:pt x="591" y="782"/>
                </a:lnTo>
                <a:lnTo>
                  <a:pt x="592" y="785"/>
                </a:lnTo>
                <a:lnTo>
                  <a:pt x="591" y="789"/>
                </a:lnTo>
                <a:lnTo>
                  <a:pt x="589" y="792"/>
                </a:lnTo>
                <a:lnTo>
                  <a:pt x="587" y="795"/>
                </a:lnTo>
                <a:lnTo>
                  <a:pt x="586" y="798"/>
                </a:lnTo>
                <a:lnTo>
                  <a:pt x="586" y="801"/>
                </a:lnTo>
                <a:lnTo>
                  <a:pt x="587" y="803"/>
                </a:lnTo>
                <a:lnTo>
                  <a:pt x="589" y="809"/>
                </a:lnTo>
                <a:lnTo>
                  <a:pt x="587" y="813"/>
                </a:lnTo>
                <a:lnTo>
                  <a:pt x="587" y="818"/>
                </a:lnTo>
                <a:lnTo>
                  <a:pt x="585" y="823"/>
                </a:lnTo>
                <a:lnTo>
                  <a:pt x="579" y="830"/>
                </a:lnTo>
                <a:lnTo>
                  <a:pt x="571" y="836"/>
                </a:lnTo>
                <a:lnTo>
                  <a:pt x="555" y="847"/>
                </a:lnTo>
                <a:lnTo>
                  <a:pt x="539" y="859"/>
                </a:lnTo>
                <a:lnTo>
                  <a:pt x="524" y="871"/>
                </a:lnTo>
                <a:lnTo>
                  <a:pt x="509" y="882"/>
                </a:lnTo>
                <a:lnTo>
                  <a:pt x="507" y="885"/>
                </a:lnTo>
                <a:lnTo>
                  <a:pt x="503" y="886"/>
                </a:lnTo>
                <a:lnTo>
                  <a:pt x="504" y="889"/>
                </a:lnTo>
                <a:lnTo>
                  <a:pt x="506" y="894"/>
                </a:lnTo>
                <a:lnTo>
                  <a:pt x="504" y="889"/>
                </a:lnTo>
                <a:lnTo>
                  <a:pt x="503" y="886"/>
                </a:lnTo>
                <a:lnTo>
                  <a:pt x="500" y="880"/>
                </a:lnTo>
                <a:lnTo>
                  <a:pt x="499" y="874"/>
                </a:lnTo>
                <a:lnTo>
                  <a:pt x="493" y="862"/>
                </a:lnTo>
                <a:lnTo>
                  <a:pt x="486" y="852"/>
                </a:lnTo>
                <a:lnTo>
                  <a:pt x="477" y="850"/>
                </a:lnTo>
                <a:lnTo>
                  <a:pt x="469" y="846"/>
                </a:lnTo>
                <a:lnTo>
                  <a:pt x="477" y="850"/>
                </a:lnTo>
                <a:lnTo>
                  <a:pt x="486" y="852"/>
                </a:lnTo>
                <a:lnTo>
                  <a:pt x="486" y="852"/>
                </a:lnTo>
                <a:lnTo>
                  <a:pt x="486" y="851"/>
                </a:lnTo>
                <a:lnTo>
                  <a:pt x="486" y="845"/>
                </a:lnTo>
                <a:lnTo>
                  <a:pt x="486" y="840"/>
                </a:lnTo>
                <a:lnTo>
                  <a:pt x="483" y="836"/>
                </a:lnTo>
                <a:lnTo>
                  <a:pt x="482" y="832"/>
                </a:lnTo>
                <a:lnTo>
                  <a:pt x="479" y="827"/>
                </a:lnTo>
                <a:lnTo>
                  <a:pt x="475" y="825"/>
                </a:lnTo>
                <a:lnTo>
                  <a:pt x="470" y="822"/>
                </a:lnTo>
                <a:lnTo>
                  <a:pt x="465" y="819"/>
                </a:lnTo>
                <a:lnTo>
                  <a:pt x="447" y="817"/>
                </a:lnTo>
                <a:lnTo>
                  <a:pt x="431" y="817"/>
                </a:lnTo>
                <a:lnTo>
                  <a:pt x="447" y="817"/>
                </a:lnTo>
                <a:lnTo>
                  <a:pt x="465" y="819"/>
                </a:lnTo>
                <a:lnTo>
                  <a:pt x="465" y="819"/>
                </a:lnTo>
                <a:close/>
                <a:moveTo>
                  <a:pt x="576" y="688"/>
                </a:moveTo>
                <a:lnTo>
                  <a:pt x="577" y="684"/>
                </a:lnTo>
                <a:lnTo>
                  <a:pt x="578" y="679"/>
                </a:lnTo>
                <a:lnTo>
                  <a:pt x="577" y="684"/>
                </a:lnTo>
                <a:lnTo>
                  <a:pt x="576" y="688"/>
                </a:lnTo>
                <a:lnTo>
                  <a:pt x="575" y="691"/>
                </a:lnTo>
                <a:lnTo>
                  <a:pt x="575" y="694"/>
                </a:lnTo>
                <a:lnTo>
                  <a:pt x="575" y="691"/>
                </a:lnTo>
                <a:lnTo>
                  <a:pt x="576" y="688"/>
                </a:lnTo>
                <a:close/>
                <a:moveTo>
                  <a:pt x="576" y="694"/>
                </a:moveTo>
                <a:lnTo>
                  <a:pt x="576" y="698"/>
                </a:lnTo>
                <a:lnTo>
                  <a:pt x="577" y="700"/>
                </a:lnTo>
                <a:lnTo>
                  <a:pt x="576" y="698"/>
                </a:lnTo>
                <a:lnTo>
                  <a:pt x="576" y="694"/>
                </a:lnTo>
                <a:close/>
                <a:moveTo>
                  <a:pt x="579" y="695"/>
                </a:moveTo>
                <a:lnTo>
                  <a:pt x="579" y="695"/>
                </a:lnTo>
                <a:lnTo>
                  <a:pt x="578" y="697"/>
                </a:lnTo>
                <a:lnTo>
                  <a:pt x="577" y="699"/>
                </a:lnTo>
                <a:lnTo>
                  <a:pt x="577" y="701"/>
                </a:lnTo>
                <a:lnTo>
                  <a:pt x="577" y="709"/>
                </a:lnTo>
                <a:lnTo>
                  <a:pt x="576" y="719"/>
                </a:lnTo>
                <a:lnTo>
                  <a:pt x="576" y="728"/>
                </a:lnTo>
                <a:lnTo>
                  <a:pt x="575" y="736"/>
                </a:lnTo>
                <a:lnTo>
                  <a:pt x="576" y="728"/>
                </a:lnTo>
                <a:lnTo>
                  <a:pt x="576" y="719"/>
                </a:lnTo>
                <a:lnTo>
                  <a:pt x="577" y="709"/>
                </a:lnTo>
                <a:lnTo>
                  <a:pt x="577" y="701"/>
                </a:lnTo>
                <a:lnTo>
                  <a:pt x="577" y="699"/>
                </a:lnTo>
                <a:lnTo>
                  <a:pt x="578" y="697"/>
                </a:lnTo>
                <a:lnTo>
                  <a:pt x="579" y="695"/>
                </a:lnTo>
                <a:lnTo>
                  <a:pt x="579" y="695"/>
                </a:lnTo>
                <a:lnTo>
                  <a:pt x="579" y="695"/>
                </a:lnTo>
                <a:close/>
                <a:moveTo>
                  <a:pt x="597" y="631"/>
                </a:moveTo>
                <a:lnTo>
                  <a:pt x="597" y="632"/>
                </a:lnTo>
                <a:lnTo>
                  <a:pt x="598" y="632"/>
                </a:lnTo>
                <a:lnTo>
                  <a:pt x="597" y="632"/>
                </a:lnTo>
                <a:lnTo>
                  <a:pt x="597" y="631"/>
                </a:lnTo>
                <a:lnTo>
                  <a:pt x="596" y="632"/>
                </a:lnTo>
                <a:lnTo>
                  <a:pt x="594" y="634"/>
                </a:lnTo>
                <a:lnTo>
                  <a:pt x="596" y="632"/>
                </a:lnTo>
                <a:lnTo>
                  <a:pt x="597" y="631"/>
                </a:lnTo>
                <a:close/>
                <a:moveTo>
                  <a:pt x="611" y="622"/>
                </a:moveTo>
                <a:lnTo>
                  <a:pt x="611" y="625"/>
                </a:lnTo>
                <a:lnTo>
                  <a:pt x="610" y="629"/>
                </a:lnTo>
                <a:lnTo>
                  <a:pt x="611" y="625"/>
                </a:lnTo>
                <a:lnTo>
                  <a:pt x="611" y="622"/>
                </a:lnTo>
                <a:lnTo>
                  <a:pt x="611" y="622"/>
                </a:lnTo>
                <a:close/>
                <a:moveTo>
                  <a:pt x="618" y="606"/>
                </a:moveTo>
                <a:lnTo>
                  <a:pt x="618" y="604"/>
                </a:lnTo>
                <a:lnTo>
                  <a:pt x="619" y="603"/>
                </a:lnTo>
                <a:lnTo>
                  <a:pt x="618" y="604"/>
                </a:lnTo>
                <a:lnTo>
                  <a:pt x="618" y="606"/>
                </a:lnTo>
                <a:lnTo>
                  <a:pt x="614" y="610"/>
                </a:lnTo>
                <a:lnTo>
                  <a:pt x="611" y="613"/>
                </a:lnTo>
                <a:lnTo>
                  <a:pt x="614" y="610"/>
                </a:lnTo>
                <a:lnTo>
                  <a:pt x="618" y="606"/>
                </a:lnTo>
                <a:lnTo>
                  <a:pt x="618" y="606"/>
                </a:lnTo>
                <a:close/>
                <a:moveTo>
                  <a:pt x="626" y="600"/>
                </a:moveTo>
                <a:lnTo>
                  <a:pt x="627" y="601"/>
                </a:lnTo>
                <a:lnTo>
                  <a:pt x="628" y="602"/>
                </a:lnTo>
                <a:lnTo>
                  <a:pt x="627" y="601"/>
                </a:lnTo>
                <a:lnTo>
                  <a:pt x="626" y="600"/>
                </a:lnTo>
                <a:lnTo>
                  <a:pt x="625" y="600"/>
                </a:lnTo>
                <a:lnTo>
                  <a:pt x="622" y="600"/>
                </a:lnTo>
                <a:lnTo>
                  <a:pt x="625" y="600"/>
                </a:lnTo>
                <a:lnTo>
                  <a:pt x="626" y="600"/>
                </a:lnTo>
                <a:close/>
                <a:moveTo>
                  <a:pt x="627" y="583"/>
                </a:moveTo>
                <a:lnTo>
                  <a:pt x="626" y="583"/>
                </a:lnTo>
                <a:lnTo>
                  <a:pt x="626" y="585"/>
                </a:lnTo>
                <a:lnTo>
                  <a:pt x="626" y="583"/>
                </a:lnTo>
                <a:lnTo>
                  <a:pt x="627" y="583"/>
                </a:lnTo>
                <a:close/>
                <a:moveTo>
                  <a:pt x="631" y="582"/>
                </a:moveTo>
                <a:lnTo>
                  <a:pt x="629" y="579"/>
                </a:lnTo>
                <a:lnTo>
                  <a:pt x="629" y="574"/>
                </a:lnTo>
                <a:lnTo>
                  <a:pt x="629" y="579"/>
                </a:lnTo>
                <a:lnTo>
                  <a:pt x="631" y="582"/>
                </a:lnTo>
                <a:close/>
                <a:moveTo>
                  <a:pt x="631" y="566"/>
                </a:moveTo>
                <a:lnTo>
                  <a:pt x="629" y="569"/>
                </a:lnTo>
                <a:lnTo>
                  <a:pt x="629" y="574"/>
                </a:lnTo>
                <a:lnTo>
                  <a:pt x="629" y="569"/>
                </a:lnTo>
                <a:lnTo>
                  <a:pt x="631" y="566"/>
                </a:lnTo>
                <a:close/>
                <a:moveTo>
                  <a:pt x="632" y="586"/>
                </a:moveTo>
                <a:lnTo>
                  <a:pt x="634" y="587"/>
                </a:lnTo>
                <a:lnTo>
                  <a:pt x="637" y="587"/>
                </a:lnTo>
                <a:lnTo>
                  <a:pt x="634" y="587"/>
                </a:lnTo>
                <a:lnTo>
                  <a:pt x="632" y="586"/>
                </a:lnTo>
                <a:lnTo>
                  <a:pt x="632" y="585"/>
                </a:lnTo>
                <a:lnTo>
                  <a:pt x="631" y="583"/>
                </a:lnTo>
                <a:lnTo>
                  <a:pt x="632" y="585"/>
                </a:lnTo>
                <a:lnTo>
                  <a:pt x="632" y="586"/>
                </a:lnTo>
                <a:close/>
                <a:moveTo>
                  <a:pt x="640" y="846"/>
                </a:moveTo>
                <a:lnTo>
                  <a:pt x="644" y="847"/>
                </a:lnTo>
                <a:lnTo>
                  <a:pt x="646" y="847"/>
                </a:lnTo>
                <a:lnTo>
                  <a:pt x="644" y="847"/>
                </a:lnTo>
                <a:lnTo>
                  <a:pt x="640" y="846"/>
                </a:lnTo>
                <a:lnTo>
                  <a:pt x="640" y="846"/>
                </a:lnTo>
                <a:close/>
                <a:moveTo>
                  <a:pt x="646" y="671"/>
                </a:moveTo>
                <a:lnTo>
                  <a:pt x="647" y="672"/>
                </a:lnTo>
                <a:lnTo>
                  <a:pt x="647" y="672"/>
                </a:lnTo>
                <a:lnTo>
                  <a:pt x="647" y="672"/>
                </a:lnTo>
                <a:lnTo>
                  <a:pt x="646" y="671"/>
                </a:lnTo>
                <a:close/>
                <a:moveTo>
                  <a:pt x="649" y="697"/>
                </a:moveTo>
                <a:lnTo>
                  <a:pt x="648" y="699"/>
                </a:lnTo>
                <a:lnTo>
                  <a:pt x="647" y="702"/>
                </a:lnTo>
                <a:lnTo>
                  <a:pt x="648" y="699"/>
                </a:lnTo>
                <a:lnTo>
                  <a:pt x="649" y="697"/>
                </a:lnTo>
                <a:close/>
                <a:moveTo>
                  <a:pt x="647" y="672"/>
                </a:moveTo>
                <a:lnTo>
                  <a:pt x="648" y="674"/>
                </a:lnTo>
                <a:lnTo>
                  <a:pt x="648" y="678"/>
                </a:lnTo>
                <a:lnTo>
                  <a:pt x="648" y="678"/>
                </a:lnTo>
                <a:lnTo>
                  <a:pt x="648" y="677"/>
                </a:lnTo>
                <a:lnTo>
                  <a:pt x="648" y="678"/>
                </a:lnTo>
                <a:lnTo>
                  <a:pt x="648" y="674"/>
                </a:lnTo>
                <a:lnTo>
                  <a:pt x="647" y="672"/>
                </a:lnTo>
                <a:close/>
                <a:moveTo>
                  <a:pt x="651" y="581"/>
                </a:moveTo>
                <a:lnTo>
                  <a:pt x="647" y="581"/>
                </a:lnTo>
                <a:lnTo>
                  <a:pt x="645" y="582"/>
                </a:lnTo>
                <a:lnTo>
                  <a:pt x="647" y="581"/>
                </a:lnTo>
                <a:lnTo>
                  <a:pt x="651" y="581"/>
                </a:lnTo>
                <a:close/>
                <a:moveTo>
                  <a:pt x="652" y="579"/>
                </a:moveTo>
                <a:lnTo>
                  <a:pt x="652" y="579"/>
                </a:lnTo>
                <a:lnTo>
                  <a:pt x="652" y="579"/>
                </a:lnTo>
                <a:lnTo>
                  <a:pt x="652" y="580"/>
                </a:lnTo>
                <a:lnTo>
                  <a:pt x="651" y="580"/>
                </a:lnTo>
                <a:lnTo>
                  <a:pt x="652" y="580"/>
                </a:lnTo>
                <a:lnTo>
                  <a:pt x="652" y="579"/>
                </a:lnTo>
                <a:lnTo>
                  <a:pt x="652" y="579"/>
                </a:lnTo>
                <a:lnTo>
                  <a:pt x="652" y="579"/>
                </a:lnTo>
                <a:close/>
                <a:moveTo>
                  <a:pt x="652" y="578"/>
                </a:moveTo>
                <a:lnTo>
                  <a:pt x="652" y="578"/>
                </a:lnTo>
                <a:lnTo>
                  <a:pt x="652" y="578"/>
                </a:lnTo>
                <a:lnTo>
                  <a:pt x="652" y="578"/>
                </a:lnTo>
                <a:lnTo>
                  <a:pt x="652" y="578"/>
                </a:lnTo>
                <a:lnTo>
                  <a:pt x="652" y="578"/>
                </a:lnTo>
                <a:close/>
                <a:moveTo>
                  <a:pt x="652" y="564"/>
                </a:moveTo>
                <a:lnTo>
                  <a:pt x="652" y="562"/>
                </a:lnTo>
                <a:lnTo>
                  <a:pt x="651" y="561"/>
                </a:lnTo>
                <a:lnTo>
                  <a:pt x="652" y="562"/>
                </a:lnTo>
                <a:lnTo>
                  <a:pt x="652" y="564"/>
                </a:lnTo>
                <a:close/>
                <a:moveTo>
                  <a:pt x="662" y="685"/>
                </a:moveTo>
                <a:lnTo>
                  <a:pt x="661" y="688"/>
                </a:lnTo>
                <a:lnTo>
                  <a:pt x="660" y="691"/>
                </a:lnTo>
                <a:lnTo>
                  <a:pt x="660" y="691"/>
                </a:lnTo>
                <a:lnTo>
                  <a:pt x="661" y="688"/>
                </a:lnTo>
                <a:lnTo>
                  <a:pt x="662" y="685"/>
                </a:lnTo>
                <a:close/>
                <a:moveTo>
                  <a:pt x="661" y="578"/>
                </a:moveTo>
                <a:lnTo>
                  <a:pt x="661" y="578"/>
                </a:lnTo>
                <a:lnTo>
                  <a:pt x="661" y="578"/>
                </a:lnTo>
                <a:lnTo>
                  <a:pt x="661" y="578"/>
                </a:lnTo>
                <a:lnTo>
                  <a:pt x="661" y="578"/>
                </a:lnTo>
                <a:close/>
                <a:moveTo>
                  <a:pt x="660" y="557"/>
                </a:moveTo>
                <a:lnTo>
                  <a:pt x="660" y="557"/>
                </a:lnTo>
                <a:lnTo>
                  <a:pt x="661" y="557"/>
                </a:lnTo>
                <a:lnTo>
                  <a:pt x="662" y="558"/>
                </a:lnTo>
                <a:lnTo>
                  <a:pt x="661" y="557"/>
                </a:lnTo>
                <a:lnTo>
                  <a:pt x="660" y="557"/>
                </a:lnTo>
                <a:lnTo>
                  <a:pt x="660" y="557"/>
                </a:lnTo>
                <a:lnTo>
                  <a:pt x="660" y="553"/>
                </a:lnTo>
                <a:lnTo>
                  <a:pt x="660" y="551"/>
                </a:lnTo>
                <a:lnTo>
                  <a:pt x="660" y="553"/>
                </a:lnTo>
                <a:lnTo>
                  <a:pt x="660" y="557"/>
                </a:lnTo>
                <a:close/>
                <a:moveTo>
                  <a:pt x="689" y="627"/>
                </a:moveTo>
                <a:lnTo>
                  <a:pt x="689" y="628"/>
                </a:lnTo>
                <a:lnTo>
                  <a:pt x="689" y="629"/>
                </a:lnTo>
                <a:lnTo>
                  <a:pt x="689" y="629"/>
                </a:lnTo>
                <a:lnTo>
                  <a:pt x="688" y="630"/>
                </a:lnTo>
                <a:lnTo>
                  <a:pt x="687" y="630"/>
                </a:lnTo>
                <a:lnTo>
                  <a:pt x="688" y="630"/>
                </a:lnTo>
                <a:lnTo>
                  <a:pt x="689" y="629"/>
                </a:lnTo>
                <a:lnTo>
                  <a:pt x="689" y="628"/>
                </a:lnTo>
                <a:lnTo>
                  <a:pt x="689" y="627"/>
                </a:lnTo>
                <a:close/>
                <a:moveTo>
                  <a:pt x="694" y="534"/>
                </a:moveTo>
                <a:lnTo>
                  <a:pt x="693" y="534"/>
                </a:lnTo>
                <a:lnTo>
                  <a:pt x="693" y="536"/>
                </a:lnTo>
                <a:lnTo>
                  <a:pt x="693" y="534"/>
                </a:lnTo>
                <a:lnTo>
                  <a:pt x="694" y="534"/>
                </a:lnTo>
                <a:close/>
                <a:moveTo>
                  <a:pt x="701" y="586"/>
                </a:moveTo>
                <a:lnTo>
                  <a:pt x="701" y="586"/>
                </a:lnTo>
                <a:lnTo>
                  <a:pt x="700" y="586"/>
                </a:lnTo>
                <a:lnTo>
                  <a:pt x="701" y="586"/>
                </a:lnTo>
                <a:lnTo>
                  <a:pt x="701" y="586"/>
                </a:lnTo>
                <a:close/>
                <a:moveTo>
                  <a:pt x="721" y="1165"/>
                </a:moveTo>
                <a:lnTo>
                  <a:pt x="721" y="1166"/>
                </a:lnTo>
                <a:lnTo>
                  <a:pt x="721" y="1167"/>
                </a:lnTo>
                <a:lnTo>
                  <a:pt x="721" y="1166"/>
                </a:lnTo>
                <a:lnTo>
                  <a:pt x="721" y="1165"/>
                </a:lnTo>
                <a:lnTo>
                  <a:pt x="718" y="1163"/>
                </a:lnTo>
                <a:lnTo>
                  <a:pt x="716" y="1161"/>
                </a:lnTo>
                <a:lnTo>
                  <a:pt x="716" y="1160"/>
                </a:lnTo>
                <a:lnTo>
                  <a:pt x="716" y="1159"/>
                </a:lnTo>
                <a:lnTo>
                  <a:pt x="716" y="1160"/>
                </a:lnTo>
                <a:lnTo>
                  <a:pt x="716" y="1161"/>
                </a:lnTo>
                <a:lnTo>
                  <a:pt x="718" y="1163"/>
                </a:lnTo>
                <a:lnTo>
                  <a:pt x="721" y="1165"/>
                </a:lnTo>
                <a:close/>
                <a:moveTo>
                  <a:pt x="724" y="1062"/>
                </a:moveTo>
                <a:lnTo>
                  <a:pt x="720" y="1062"/>
                </a:lnTo>
                <a:lnTo>
                  <a:pt x="716" y="1063"/>
                </a:lnTo>
                <a:lnTo>
                  <a:pt x="720" y="1062"/>
                </a:lnTo>
                <a:lnTo>
                  <a:pt x="724" y="1062"/>
                </a:lnTo>
                <a:close/>
                <a:moveTo>
                  <a:pt x="720" y="548"/>
                </a:moveTo>
                <a:lnTo>
                  <a:pt x="720" y="548"/>
                </a:lnTo>
                <a:lnTo>
                  <a:pt x="713" y="550"/>
                </a:lnTo>
                <a:lnTo>
                  <a:pt x="706" y="551"/>
                </a:lnTo>
                <a:lnTo>
                  <a:pt x="713" y="550"/>
                </a:lnTo>
                <a:lnTo>
                  <a:pt x="720" y="548"/>
                </a:lnTo>
                <a:close/>
                <a:moveTo>
                  <a:pt x="759" y="994"/>
                </a:moveTo>
                <a:lnTo>
                  <a:pt x="757" y="995"/>
                </a:lnTo>
                <a:lnTo>
                  <a:pt x="756" y="998"/>
                </a:lnTo>
                <a:lnTo>
                  <a:pt x="757" y="995"/>
                </a:lnTo>
                <a:lnTo>
                  <a:pt x="759" y="994"/>
                </a:lnTo>
                <a:close/>
                <a:moveTo>
                  <a:pt x="225" y="1356"/>
                </a:moveTo>
                <a:lnTo>
                  <a:pt x="225" y="1356"/>
                </a:lnTo>
                <a:lnTo>
                  <a:pt x="230" y="1344"/>
                </a:lnTo>
                <a:lnTo>
                  <a:pt x="234" y="1334"/>
                </a:lnTo>
                <a:lnTo>
                  <a:pt x="239" y="1323"/>
                </a:lnTo>
                <a:lnTo>
                  <a:pt x="244" y="1313"/>
                </a:lnTo>
                <a:lnTo>
                  <a:pt x="239" y="1323"/>
                </a:lnTo>
                <a:lnTo>
                  <a:pt x="234" y="1334"/>
                </a:lnTo>
                <a:lnTo>
                  <a:pt x="230" y="1344"/>
                </a:lnTo>
                <a:lnTo>
                  <a:pt x="225" y="1356"/>
                </a:lnTo>
                <a:close/>
                <a:moveTo>
                  <a:pt x="225" y="1452"/>
                </a:moveTo>
                <a:lnTo>
                  <a:pt x="228" y="1445"/>
                </a:lnTo>
                <a:lnTo>
                  <a:pt x="230" y="1436"/>
                </a:lnTo>
                <a:lnTo>
                  <a:pt x="228" y="1445"/>
                </a:lnTo>
                <a:lnTo>
                  <a:pt x="225" y="1452"/>
                </a:lnTo>
                <a:close/>
                <a:moveTo>
                  <a:pt x="202" y="1465"/>
                </a:moveTo>
                <a:lnTo>
                  <a:pt x="202" y="1463"/>
                </a:lnTo>
                <a:lnTo>
                  <a:pt x="202" y="1461"/>
                </a:lnTo>
                <a:lnTo>
                  <a:pt x="202" y="1461"/>
                </a:lnTo>
                <a:lnTo>
                  <a:pt x="202" y="1463"/>
                </a:lnTo>
                <a:lnTo>
                  <a:pt x="202" y="1465"/>
                </a:lnTo>
                <a:close/>
                <a:moveTo>
                  <a:pt x="198" y="1509"/>
                </a:moveTo>
                <a:lnTo>
                  <a:pt x="198" y="1508"/>
                </a:lnTo>
                <a:lnTo>
                  <a:pt x="198" y="1505"/>
                </a:lnTo>
                <a:lnTo>
                  <a:pt x="198" y="1504"/>
                </a:lnTo>
                <a:lnTo>
                  <a:pt x="198" y="1502"/>
                </a:lnTo>
                <a:lnTo>
                  <a:pt x="198" y="1504"/>
                </a:lnTo>
                <a:lnTo>
                  <a:pt x="198" y="1505"/>
                </a:lnTo>
                <a:lnTo>
                  <a:pt x="198" y="1508"/>
                </a:lnTo>
                <a:lnTo>
                  <a:pt x="198" y="1509"/>
                </a:lnTo>
                <a:close/>
                <a:moveTo>
                  <a:pt x="197" y="1495"/>
                </a:moveTo>
                <a:lnTo>
                  <a:pt x="196" y="1496"/>
                </a:lnTo>
                <a:lnTo>
                  <a:pt x="194" y="1496"/>
                </a:lnTo>
                <a:lnTo>
                  <a:pt x="196" y="1496"/>
                </a:lnTo>
                <a:lnTo>
                  <a:pt x="197" y="1495"/>
                </a:lnTo>
                <a:lnTo>
                  <a:pt x="197" y="1491"/>
                </a:lnTo>
                <a:lnTo>
                  <a:pt x="197" y="1488"/>
                </a:lnTo>
                <a:lnTo>
                  <a:pt x="197" y="1491"/>
                </a:lnTo>
                <a:lnTo>
                  <a:pt x="197" y="1495"/>
                </a:lnTo>
                <a:close/>
                <a:moveTo>
                  <a:pt x="194" y="1500"/>
                </a:moveTo>
                <a:lnTo>
                  <a:pt x="194" y="1498"/>
                </a:lnTo>
                <a:lnTo>
                  <a:pt x="194" y="1497"/>
                </a:lnTo>
                <a:lnTo>
                  <a:pt x="194" y="1497"/>
                </a:lnTo>
                <a:lnTo>
                  <a:pt x="194" y="1496"/>
                </a:lnTo>
                <a:lnTo>
                  <a:pt x="194" y="1497"/>
                </a:lnTo>
                <a:lnTo>
                  <a:pt x="194" y="1497"/>
                </a:lnTo>
                <a:lnTo>
                  <a:pt x="194" y="1498"/>
                </a:lnTo>
                <a:lnTo>
                  <a:pt x="194" y="1500"/>
                </a:lnTo>
                <a:close/>
                <a:moveTo>
                  <a:pt x="240" y="805"/>
                </a:moveTo>
                <a:lnTo>
                  <a:pt x="240" y="806"/>
                </a:lnTo>
                <a:lnTo>
                  <a:pt x="240" y="808"/>
                </a:lnTo>
                <a:lnTo>
                  <a:pt x="240" y="806"/>
                </a:lnTo>
                <a:lnTo>
                  <a:pt x="240" y="805"/>
                </a:lnTo>
                <a:close/>
                <a:moveTo>
                  <a:pt x="237" y="773"/>
                </a:moveTo>
                <a:lnTo>
                  <a:pt x="237" y="770"/>
                </a:lnTo>
                <a:lnTo>
                  <a:pt x="237" y="769"/>
                </a:lnTo>
                <a:lnTo>
                  <a:pt x="237" y="768"/>
                </a:lnTo>
                <a:lnTo>
                  <a:pt x="238" y="768"/>
                </a:lnTo>
                <a:lnTo>
                  <a:pt x="238" y="769"/>
                </a:lnTo>
                <a:lnTo>
                  <a:pt x="239" y="771"/>
                </a:lnTo>
                <a:lnTo>
                  <a:pt x="238" y="771"/>
                </a:lnTo>
                <a:lnTo>
                  <a:pt x="237" y="773"/>
                </a:lnTo>
                <a:close/>
                <a:moveTo>
                  <a:pt x="211" y="701"/>
                </a:moveTo>
                <a:lnTo>
                  <a:pt x="211" y="700"/>
                </a:lnTo>
                <a:lnTo>
                  <a:pt x="211" y="700"/>
                </a:lnTo>
                <a:lnTo>
                  <a:pt x="211" y="700"/>
                </a:lnTo>
                <a:lnTo>
                  <a:pt x="211" y="701"/>
                </a:lnTo>
                <a:close/>
                <a:moveTo>
                  <a:pt x="199" y="560"/>
                </a:moveTo>
                <a:lnTo>
                  <a:pt x="198" y="559"/>
                </a:lnTo>
                <a:lnTo>
                  <a:pt x="198" y="559"/>
                </a:lnTo>
                <a:lnTo>
                  <a:pt x="198" y="559"/>
                </a:lnTo>
                <a:lnTo>
                  <a:pt x="199" y="560"/>
                </a:lnTo>
                <a:lnTo>
                  <a:pt x="199" y="560"/>
                </a:lnTo>
                <a:close/>
                <a:moveTo>
                  <a:pt x="187" y="403"/>
                </a:moveTo>
                <a:lnTo>
                  <a:pt x="187" y="403"/>
                </a:lnTo>
                <a:lnTo>
                  <a:pt x="186" y="401"/>
                </a:lnTo>
                <a:lnTo>
                  <a:pt x="187" y="403"/>
                </a:lnTo>
                <a:lnTo>
                  <a:pt x="187" y="403"/>
                </a:lnTo>
                <a:close/>
                <a:moveTo>
                  <a:pt x="164" y="292"/>
                </a:moveTo>
                <a:lnTo>
                  <a:pt x="164" y="292"/>
                </a:lnTo>
                <a:lnTo>
                  <a:pt x="168" y="286"/>
                </a:lnTo>
                <a:lnTo>
                  <a:pt x="168" y="281"/>
                </a:lnTo>
                <a:lnTo>
                  <a:pt x="168" y="286"/>
                </a:lnTo>
                <a:lnTo>
                  <a:pt x="164" y="292"/>
                </a:lnTo>
                <a:close/>
                <a:moveTo>
                  <a:pt x="157" y="449"/>
                </a:moveTo>
                <a:lnTo>
                  <a:pt x="156" y="449"/>
                </a:lnTo>
                <a:lnTo>
                  <a:pt x="155" y="448"/>
                </a:lnTo>
                <a:lnTo>
                  <a:pt x="156" y="449"/>
                </a:lnTo>
                <a:lnTo>
                  <a:pt x="157" y="449"/>
                </a:lnTo>
                <a:lnTo>
                  <a:pt x="157" y="453"/>
                </a:lnTo>
                <a:lnTo>
                  <a:pt x="158" y="455"/>
                </a:lnTo>
                <a:lnTo>
                  <a:pt x="157" y="453"/>
                </a:lnTo>
                <a:lnTo>
                  <a:pt x="157" y="449"/>
                </a:lnTo>
                <a:close/>
                <a:moveTo>
                  <a:pt x="115" y="287"/>
                </a:moveTo>
                <a:lnTo>
                  <a:pt x="116" y="285"/>
                </a:lnTo>
                <a:lnTo>
                  <a:pt x="118" y="282"/>
                </a:lnTo>
                <a:lnTo>
                  <a:pt x="116" y="285"/>
                </a:lnTo>
                <a:lnTo>
                  <a:pt x="115" y="287"/>
                </a:lnTo>
                <a:close/>
                <a:moveTo>
                  <a:pt x="108" y="207"/>
                </a:moveTo>
                <a:lnTo>
                  <a:pt x="99" y="215"/>
                </a:lnTo>
                <a:lnTo>
                  <a:pt x="89" y="222"/>
                </a:lnTo>
                <a:lnTo>
                  <a:pt x="99" y="215"/>
                </a:lnTo>
                <a:lnTo>
                  <a:pt x="108" y="207"/>
                </a:lnTo>
                <a:lnTo>
                  <a:pt x="109" y="207"/>
                </a:lnTo>
                <a:lnTo>
                  <a:pt x="109" y="205"/>
                </a:lnTo>
                <a:lnTo>
                  <a:pt x="109" y="207"/>
                </a:lnTo>
                <a:lnTo>
                  <a:pt x="108" y="207"/>
                </a:lnTo>
                <a:close/>
                <a:moveTo>
                  <a:pt x="81" y="373"/>
                </a:moveTo>
                <a:lnTo>
                  <a:pt x="82" y="375"/>
                </a:lnTo>
                <a:lnTo>
                  <a:pt x="82" y="375"/>
                </a:lnTo>
                <a:lnTo>
                  <a:pt x="82" y="375"/>
                </a:lnTo>
                <a:lnTo>
                  <a:pt x="81" y="373"/>
                </a:lnTo>
                <a:close/>
                <a:moveTo>
                  <a:pt x="75" y="76"/>
                </a:moveTo>
                <a:lnTo>
                  <a:pt x="73" y="79"/>
                </a:lnTo>
                <a:lnTo>
                  <a:pt x="69" y="83"/>
                </a:lnTo>
                <a:lnTo>
                  <a:pt x="67" y="83"/>
                </a:lnTo>
                <a:lnTo>
                  <a:pt x="67" y="82"/>
                </a:lnTo>
                <a:lnTo>
                  <a:pt x="66" y="79"/>
                </a:lnTo>
                <a:lnTo>
                  <a:pt x="66" y="78"/>
                </a:lnTo>
                <a:lnTo>
                  <a:pt x="67" y="76"/>
                </a:lnTo>
                <a:lnTo>
                  <a:pt x="69" y="74"/>
                </a:lnTo>
                <a:lnTo>
                  <a:pt x="72" y="74"/>
                </a:lnTo>
                <a:lnTo>
                  <a:pt x="74" y="72"/>
                </a:lnTo>
                <a:lnTo>
                  <a:pt x="75" y="72"/>
                </a:lnTo>
                <a:lnTo>
                  <a:pt x="76" y="72"/>
                </a:lnTo>
                <a:lnTo>
                  <a:pt x="76" y="74"/>
                </a:lnTo>
                <a:lnTo>
                  <a:pt x="75" y="76"/>
                </a:lnTo>
                <a:close/>
                <a:moveTo>
                  <a:pt x="54" y="92"/>
                </a:moveTo>
                <a:lnTo>
                  <a:pt x="55" y="88"/>
                </a:lnTo>
                <a:lnTo>
                  <a:pt x="58" y="85"/>
                </a:lnTo>
                <a:lnTo>
                  <a:pt x="60" y="82"/>
                </a:lnTo>
                <a:lnTo>
                  <a:pt x="64" y="79"/>
                </a:lnTo>
                <a:lnTo>
                  <a:pt x="64" y="84"/>
                </a:lnTo>
                <a:lnTo>
                  <a:pt x="62" y="88"/>
                </a:lnTo>
                <a:lnTo>
                  <a:pt x="59" y="90"/>
                </a:lnTo>
                <a:lnTo>
                  <a:pt x="54" y="92"/>
                </a:lnTo>
                <a:close/>
                <a:moveTo>
                  <a:pt x="71" y="428"/>
                </a:moveTo>
                <a:lnTo>
                  <a:pt x="68" y="428"/>
                </a:lnTo>
                <a:lnTo>
                  <a:pt x="66" y="428"/>
                </a:lnTo>
                <a:lnTo>
                  <a:pt x="68" y="428"/>
                </a:lnTo>
                <a:lnTo>
                  <a:pt x="71" y="428"/>
                </a:lnTo>
                <a:lnTo>
                  <a:pt x="72" y="432"/>
                </a:lnTo>
                <a:lnTo>
                  <a:pt x="74" y="434"/>
                </a:lnTo>
                <a:lnTo>
                  <a:pt x="72" y="432"/>
                </a:lnTo>
                <a:lnTo>
                  <a:pt x="71" y="428"/>
                </a:lnTo>
                <a:close/>
                <a:moveTo>
                  <a:pt x="66" y="419"/>
                </a:moveTo>
                <a:lnTo>
                  <a:pt x="66" y="418"/>
                </a:lnTo>
                <a:lnTo>
                  <a:pt x="66" y="417"/>
                </a:lnTo>
                <a:lnTo>
                  <a:pt x="66" y="418"/>
                </a:lnTo>
                <a:lnTo>
                  <a:pt x="66" y="419"/>
                </a:lnTo>
                <a:lnTo>
                  <a:pt x="66" y="419"/>
                </a:lnTo>
                <a:close/>
                <a:moveTo>
                  <a:pt x="282" y="125"/>
                </a:moveTo>
                <a:lnTo>
                  <a:pt x="285" y="126"/>
                </a:lnTo>
                <a:lnTo>
                  <a:pt x="287" y="128"/>
                </a:lnTo>
                <a:lnTo>
                  <a:pt x="287" y="130"/>
                </a:lnTo>
                <a:lnTo>
                  <a:pt x="287" y="132"/>
                </a:lnTo>
                <a:lnTo>
                  <a:pt x="286" y="132"/>
                </a:lnTo>
                <a:lnTo>
                  <a:pt x="285" y="133"/>
                </a:lnTo>
                <a:lnTo>
                  <a:pt x="283" y="133"/>
                </a:lnTo>
                <a:lnTo>
                  <a:pt x="281" y="132"/>
                </a:lnTo>
                <a:lnTo>
                  <a:pt x="281" y="131"/>
                </a:lnTo>
                <a:lnTo>
                  <a:pt x="281" y="130"/>
                </a:lnTo>
                <a:lnTo>
                  <a:pt x="281" y="127"/>
                </a:lnTo>
                <a:lnTo>
                  <a:pt x="282" y="125"/>
                </a:lnTo>
                <a:close/>
                <a:moveTo>
                  <a:pt x="288" y="133"/>
                </a:moveTo>
                <a:lnTo>
                  <a:pt x="290" y="135"/>
                </a:lnTo>
                <a:lnTo>
                  <a:pt x="292" y="138"/>
                </a:lnTo>
                <a:lnTo>
                  <a:pt x="293" y="141"/>
                </a:lnTo>
                <a:lnTo>
                  <a:pt x="293" y="145"/>
                </a:lnTo>
                <a:lnTo>
                  <a:pt x="293" y="141"/>
                </a:lnTo>
                <a:lnTo>
                  <a:pt x="292" y="138"/>
                </a:lnTo>
                <a:lnTo>
                  <a:pt x="290" y="135"/>
                </a:lnTo>
                <a:lnTo>
                  <a:pt x="288" y="133"/>
                </a:lnTo>
                <a:close/>
                <a:moveTo>
                  <a:pt x="331" y="97"/>
                </a:moveTo>
                <a:lnTo>
                  <a:pt x="331" y="96"/>
                </a:lnTo>
                <a:lnTo>
                  <a:pt x="332" y="96"/>
                </a:lnTo>
                <a:lnTo>
                  <a:pt x="331" y="96"/>
                </a:lnTo>
                <a:lnTo>
                  <a:pt x="331" y="97"/>
                </a:lnTo>
                <a:lnTo>
                  <a:pt x="331" y="97"/>
                </a:lnTo>
                <a:lnTo>
                  <a:pt x="331" y="97"/>
                </a:lnTo>
                <a:lnTo>
                  <a:pt x="331" y="97"/>
                </a:lnTo>
                <a:lnTo>
                  <a:pt x="331" y="97"/>
                </a:lnTo>
                <a:close/>
                <a:moveTo>
                  <a:pt x="979" y="447"/>
                </a:moveTo>
                <a:lnTo>
                  <a:pt x="978" y="447"/>
                </a:lnTo>
                <a:lnTo>
                  <a:pt x="978" y="448"/>
                </a:lnTo>
                <a:lnTo>
                  <a:pt x="978" y="447"/>
                </a:lnTo>
                <a:lnTo>
                  <a:pt x="979" y="447"/>
                </a:lnTo>
                <a:close/>
                <a:moveTo>
                  <a:pt x="1312" y="1044"/>
                </a:moveTo>
                <a:lnTo>
                  <a:pt x="1312" y="1043"/>
                </a:lnTo>
                <a:lnTo>
                  <a:pt x="1312" y="1043"/>
                </a:lnTo>
                <a:lnTo>
                  <a:pt x="1311" y="1039"/>
                </a:lnTo>
                <a:lnTo>
                  <a:pt x="1309" y="1036"/>
                </a:lnTo>
                <a:lnTo>
                  <a:pt x="1311" y="1039"/>
                </a:lnTo>
                <a:lnTo>
                  <a:pt x="1312" y="1043"/>
                </a:lnTo>
                <a:lnTo>
                  <a:pt x="1312" y="1043"/>
                </a:lnTo>
                <a:lnTo>
                  <a:pt x="1312" y="1044"/>
                </a:lnTo>
                <a:close/>
                <a:moveTo>
                  <a:pt x="1615" y="1414"/>
                </a:moveTo>
                <a:lnTo>
                  <a:pt x="1614" y="1407"/>
                </a:lnTo>
                <a:lnTo>
                  <a:pt x="1612" y="1400"/>
                </a:lnTo>
                <a:lnTo>
                  <a:pt x="1607" y="1387"/>
                </a:lnTo>
                <a:lnTo>
                  <a:pt x="1602" y="1375"/>
                </a:lnTo>
                <a:lnTo>
                  <a:pt x="1597" y="1362"/>
                </a:lnTo>
                <a:lnTo>
                  <a:pt x="1590" y="1350"/>
                </a:lnTo>
                <a:lnTo>
                  <a:pt x="1583" y="1336"/>
                </a:lnTo>
                <a:lnTo>
                  <a:pt x="1574" y="1322"/>
                </a:lnTo>
                <a:lnTo>
                  <a:pt x="1564" y="1310"/>
                </a:lnTo>
                <a:lnTo>
                  <a:pt x="1554" y="1298"/>
                </a:lnTo>
                <a:lnTo>
                  <a:pt x="1553" y="1298"/>
                </a:lnTo>
                <a:lnTo>
                  <a:pt x="1553" y="1296"/>
                </a:lnTo>
                <a:lnTo>
                  <a:pt x="1554" y="1295"/>
                </a:lnTo>
                <a:lnTo>
                  <a:pt x="1553" y="1295"/>
                </a:lnTo>
                <a:lnTo>
                  <a:pt x="1553" y="1295"/>
                </a:lnTo>
                <a:lnTo>
                  <a:pt x="1553" y="1294"/>
                </a:lnTo>
                <a:lnTo>
                  <a:pt x="1554" y="1292"/>
                </a:lnTo>
                <a:lnTo>
                  <a:pt x="1556" y="1288"/>
                </a:lnTo>
                <a:lnTo>
                  <a:pt x="1557" y="1285"/>
                </a:lnTo>
                <a:lnTo>
                  <a:pt x="1560" y="1270"/>
                </a:lnTo>
                <a:lnTo>
                  <a:pt x="1561" y="1253"/>
                </a:lnTo>
                <a:lnTo>
                  <a:pt x="1564" y="1242"/>
                </a:lnTo>
                <a:lnTo>
                  <a:pt x="1564" y="1229"/>
                </a:lnTo>
                <a:lnTo>
                  <a:pt x="1561" y="1216"/>
                </a:lnTo>
                <a:lnTo>
                  <a:pt x="1559" y="1204"/>
                </a:lnTo>
                <a:lnTo>
                  <a:pt x="1553" y="1186"/>
                </a:lnTo>
                <a:lnTo>
                  <a:pt x="1550" y="1167"/>
                </a:lnTo>
                <a:lnTo>
                  <a:pt x="1545" y="1147"/>
                </a:lnTo>
                <a:lnTo>
                  <a:pt x="1542" y="1128"/>
                </a:lnTo>
                <a:lnTo>
                  <a:pt x="1540" y="1117"/>
                </a:lnTo>
                <a:lnTo>
                  <a:pt x="1538" y="1105"/>
                </a:lnTo>
                <a:lnTo>
                  <a:pt x="1536" y="1093"/>
                </a:lnTo>
                <a:lnTo>
                  <a:pt x="1532" y="1082"/>
                </a:lnTo>
                <a:lnTo>
                  <a:pt x="1531" y="1068"/>
                </a:lnTo>
                <a:lnTo>
                  <a:pt x="1528" y="1054"/>
                </a:lnTo>
                <a:lnTo>
                  <a:pt x="1528" y="1051"/>
                </a:lnTo>
                <a:lnTo>
                  <a:pt x="1526" y="1048"/>
                </a:lnTo>
                <a:lnTo>
                  <a:pt x="1528" y="1047"/>
                </a:lnTo>
                <a:lnTo>
                  <a:pt x="1528" y="1046"/>
                </a:lnTo>
                <a:lnTo>
                  <a:pt x="1528" y="1044"/>
                </a:lnTo>
                <a:lnTo>
                  <a:pt x="1526" y="1042"/>
                </a:lnTo>
                <a:lnTo>
                  <a:pt x="1524" y="1035"/>
                </a:lnTo>
                <a:lnTo>
                  <a:pt x="1523" y="1028"/>
                </a:lnTo>
                <a:lnTo>
                  <a:pt x="1522" y="1026"/>
                </a:lnTo>
                <a:lnTo>
                  <a:pt x="1521" y="1022"/>
                </a:lnTo>
                <a:lnTo>
                  <a:pt x="1519" y="1021"/>
                </a:lnTo>
                <a:lnTo>
                  <a:pt x="1517" y="1019"/>
                </a:lnTo>
                <a:lnTo>
                  <a:pt x="1517" y="1014"/>
                </a:lnTo>
                <a:lnTo>
                  <a:pt x="1517" y="1008"/>
                </a:lnTo>
                <a:lnTo>
                  <a:pt x="1514" y="999"/>
                </a:lnTo>
                <a:lnTo>
                  <a:pt x="1512" y="988"/>
                </a:lnTo>
                <a:lnTo>
                  <a:pt x="1510" y="979"/>
                </a:lnTo>
                <a:lnTo>
                  <a:pt x="1508" y="969"/>
                </a:lnTo>
                <a:lnTo>
                  <a:pt x="1504" y="959"/>
                </a:lnTo>
                <a:lnTo>
                  <a:pt x="1502" y="949"/>
                </a:lnTo>
                <a:lnTo>
                  <a:pt x="1500" y="938"/>
                </a:lnTo>
                <a:lnTo>
                  <a:pt x="1496" y="929"/>
                </a:lnTo>
                <a:lnTo>
                  <a:pt x="1501" y="908"/>
                </a:lnTo>
                <a:lnTo>
                  <a:pt x="1505" y="888"/>
                </a:lnTo>
                <a:lnTo>
                  <a:pt x="1510" y="867"/>
                </a:lnTo>
                <a:lnTo>
                  <a:pt x="1515" y="846"/>
                </a:lnTo>
                <a:lnTo>
                  <a:pt x="1518" y="833"/>
                </a:lnTo>
                <a:lnTo>
                  <a:pt x="1522" y="819"/>
                </a:lnTo>
                <a:lnTo>
                  <a:pt x="1525" y="805"/>
                </a:lnTo>
                <a:lnTo>
                  <a:pt x="1529" y="791"/>
                </a:lnTo>
                <a:lnTo>
                  <a:pt x="1530" y="788"/>
                </a:lnTo>
                <a:lnTo>
                  <a:pt x="1529" y="785"/>
                </a:lnTo>
                <a:lnTo>
                  <a:pt x="1528" y="784"/>
                </a:lnTo>
                <a:lnTo>
                  <a:pt x="1524" y="783"/>
                </a:lnTo>
                <a:lnTo>
                  <a:pt x="1514" y="780"/>
                </a:lnTo>
                <a:lnTo>
                  <a:pt x="1503" y="776"/>
                </a:lnTo>
                <a:lnTo>
                  <a:pt x="1491" y="773"/>
                </a:lnTo>
                <a:lnTo>
                  <a:pt x="1482" y="768"/>
                </a:lnTo>
                <a:lnTo>
                  <a:pt x="1478" y="768"/>
                </a:lnTo>
                <a:lnTo>
                  <a:pt x="1476" y="767"/>
                </a:lnTo>
                <a:lnTo>
                  <a:pt x="1475" y="768"/>
                </a:lnTo>
                <a:lnTo>
                  <a:pt x="1474" y="768"/>
                </a:lnTo>
                <a:lnTo>
                  <a:pt x="1471" y="771"/>
                </a:lnTo>
                <a:lnTo>
                  <a:pt x="1469" y="775"/>
                </a:lnTo>
                <a:lnTo>
                  <a:pt x="1467" y="783"/>
                </a:lnTo>
                <a:lnTo>
                  <a:pt x="1464" y="792"/>
                </a:lnTo>
                <a:lnTo>
                  <a:pt x="1463" y="796"/>
                </a:lnTo>
                <a:lnTo>
                  <a:pt x="1461" y="799"/>
                </a:lnTo>
                <a:lnTo>
                  <a:pt x="1457" y="803"/>
                </a:lnTo>
                <a:lnTo>
                  <a:pt x="1453" y="805"/>
                </a:lnTo>
                <a:lnTo>
                  <a:pt x="1452" y="806"/>
                </a:lnTo>
                <a:lnTo>
                  <a:pt x="1450" y="808"/>
                </a:lnTo>
                <a:lnTo>
                  <a:pt x="1445" y="820"/>
                </a:lnTo>
                <a:lnTo>
                  <a:pt x="1440" y="834"/>
                </a:lnTo>
                <a:lnTo>
                  <a:pt x="1434" y="845"/>
                </a:lnTo>
                <a:lnTo>
                  <a:pt x="1429" y="855"/>
                </a:lnTo>
                <a:lnTo>
                  <a:pt x="1424" y="866"/>
                </a:lnTo>
                <a:lnTo>
                  <a:pt x="1418" y="876"/>
                </a:lnTo>
                <a:lnTo>
                  <a:pt x="1416" y="879"/>
                </a:lnTo>
                <a:lnTo>
                  <a:pt x="1415" y="879"/>
                </a:lnTo>
                <a:lnTo>
                  <a:pt x="1413" y="880"/>
                </a:lnTo>
                <a:lnTo>
                  <a:pt x="1411" y="880"/>
                </a:lnTo>
                <a:lnTo>
                  <a:pt x="1399" y="880"/>
                </a:lnTo>
                <a:lnTo>
                  <a:pt x="1388" y="880"/>
                </a:lnTo>
                <a:lnTo>
                  <a:pt x="1385" y="880"/>
                </a:lnTo>
                <a:lnTo>
                  <a:pt x="1381" y="880"/>
                </a:lnTo>
                <a:lnTo>
                  <a:pt x="1379" y="881"/>
                </a:lnTo>
                <a:lnTo>
                  <a:pt x="1377" y="883"/>
                </a:lnTo>
                <a:lnTo>
                  <a:pt x="1374" y="885"/>
                </a:lnTo>
                <a:lnTo>
                  <a:pt x="1373" y="886"/>
                </a:lnTo>
                <a:lnTo>
                  <a:pt x="1370" y="890"/>
                </a:lnTo>
                <a:lnTo>
                  <a:pt x="1369" y="895"/>
                </a:lnTo>
                <a:lnTo>
                  <a:pt x="1370" y="901"/>
                </a:lnTo>
                <a:lnTo>
                  <a:pt x="1373" y="906"/>
                </a:lnTo>
                <a:lnTo>
                  <a:pt x="1376" y="911"/>
                </a:lnTo>
                <a:lnTo>
                  <a:pt x="1380" y="915"/>
                </a:lnTo>
                <a:lnTo>
                  <a:pt x="1387" y="920"/>
                </a:lnTo>
                <a:lnTo>
                  <a:pt x="1393" y="924"/>
                </a:lnTo>
                <a:lnTo>
                  <a:pt x="1391" y="928"/>
                </a:lnTo>
                <a:lnTo>
                  <a:pt x="1390" y="932"/>
                </a:lnTo>
                <a:lnTo>
                  <a:pt x="1388" y="934"/>
                </a:lnTo>
                <a:lnTo>
                  <a:pt x="1388" y="935"/>
                </a:lnTo>
                <a:lnTo>
                  <a:pt x="1387" y="936"/>
                </a:lnTo>
                <a:lnTo>
                  <a:pt x="1385" y="936"/>
                </a:lnTo>
                <a:lnTo>
                  <a:pt x="1376" y="936"/>
                </a:lnTo>
                <a:lnTo>
                  <a:pt x="1366" y="937"/>
                </a:lnTo>
                <a:lnTo>
                  <a:pt x="1359" y="938"/>
                </a:lnTo>
                <a:lnTo>
                  <a:pt x="1355" y="941"/>
                </a:lnTo>
                <a:lnTo>
                  <a:pt x="1349" y="944"/>
                </a:lnTo>
                <a:lnTo>
                  <a:pt x="1345" y="949"/>
                </a:lnTo>
                <a:lnTo>
                  <a:pt x="1345" y="949"/>
                </a:lnTo>
                <a:lnTo>
                  <a:pt x="1344" y="950"/>
                </a:lnTo>
                <a:lnTo>
                  <a:pt x="1344" y="950"/>
                </a:lnTo>
                <a:lnTo>
                  <a:pt x="1342" y="953"/>
                </a:lnTo>
                <a:lnTo>
                  <a:pt x="1342" y="956"/>
                </a:lnTo>
                <a:lnTo>
                  <a:pt x="1342" y="959"/>
                </a:lnTo>
                <a:lnTo>
                  <a:pt x="1343" y="963"/>
                </a:lnTo>
                <a:lnTo>
                  <a:pt x="1343" y="965"/>
                </a:lnTo>
                <a:lnTo>
                  <a:pt x="1343" y="967"/>
                </a:lnTo>
                <a:lnTo>
                  <a:pt x="1343" y="969"/>
                </a:lnTo>
                <a:lnTo>
                  <a:pt x="1343" y="971"/>
                </a:lnTo>
                <a:lnTo>
                  <a:pt x="1344" y="972"/>
                </a:lnTo>
                <a:lnTo>
                  <a:pt x="1346" y="972"/>
                </a:lnTo>
                <a:lnTo>
                  <a:pt x="1344" y="972"/>
                </a:lnTo>
                <a:lnTo>
                  <a:pt x="1343" y="971"/>
                </a:lnTo>
                <a:lnTo>
                  <a:pt x="1343" y="969"/>
                </a:lnTo>
                <a:lnTo>
                  <a:pt x="1343" y="967"/>
                </a:lnTo>
                <a:lnTo>
                  <a:pt x="1336" y="974"/>
                </a:lnTo>
                <a:lnTo>
                  <a:pt x="1329" y="980"/>
                </a:lnTo>
                <a:lnTo>
                  <a:pt x="1326" y="983"/>
                </a:lnTo>
                <a:lnTo>
                  <a:pt x="1325" y="985"/>
                </a:lnTo>
                <a:lnTo>
                  <a:pt x="1324" y="986"/>
                </a:lnTo>
                <a:lnTo>
                  <a:pt x="1323" y="986"/>
                </a:lnTo>
                <a:lnTo>
                  <a:pt x="1322" y="987"/>
                </a:lnTo>
                <a:lnTo>
                  <a:pt x="1321" y="991"/>
                </a:lnTo>
                <a:lnTo>
                  <a:pt x="1321" y="1006"/>
                </a:lnTo>
                <a:lnTo>
                  <a:pt x="1321" y="1022"/>
                </a:lnTo>
                <a:lnTo>
                  <a:pt x="1318" y="1025"/>
                </a:lnTo>
                <a:lnTo>
                  <a:pt x="1317" y="1026"/>
                </a:lnTo>
                <a:lnTo>
                  <a:pt x="1315" y="1026"/>
                </a:lnTo>
                <a:lnTo>
                  <a:pt x="1311" y="1026"/>
                </a:lnTo>
                <a:lnTo>
                  <a:pt x="1309" y="1025"/>
                </a:lnTo>
                <a:lnTo>
                  <a:pt x="1305" y="1025"/>
                </a:lnTo>
                <a:lnTo>
                  <a:pt x="1303" y="1026"/>
                </a:lnTo>
                <a:lnTo>
                  <a:pt x="1301" y="1028"/>
                </a:lnTo>
                <a:lnTo>
                  <a:pt x="1298" y="1030"/>
                </a:lnTo>
                <a:lnTo>
                  <a:pt x="1297" y="1034"/>
                </a:lnTo>
                <a:lnTo>
                  <a:pt x="1296" y="1036"/>
                </a:lnTo>
                <a:lnTo>
                  <a:pt x="1295" y="1040"/>
                </a:lnTo>
                <a:lnTo>
                  <a:pt x="1296" y="1043"/>
                </a:lnTo>
                <a:lnTo>
                  <a:pt x="1297" y="1047"/>
                </a:lnTo>
                <a:lnTo>
                  <a:pt x="1298" y="1050"/>
                </a:lnTo>
                <a:lnTo>
                  <a:pt x="1301" y="1053"/>
                </a:lnTo>
                <a:lnTo>
                  <a:pt x="1310" y="1061"/>
                </a:lnTo>
                <a:lnTo>
                  <a:pt x="1321" y="1068"/>
                </a:lnTo>
                <a:lnTo>
                  <a:pt x="1321" y="1068"/>
                </a:lnTo>
                <a:lnTo>
                  <a:pt x="1321" y="1069"/>
                </a:lnTo>
                <a:lnTo>
                  <a:pt x="1323" y="1072"/>
                </a:lnTo>
                <a:lnTo>
                  <a:pt x="1323" y="1077"/>
                </a:lnTo>
                <a:lnTo>
                  <a:pt x="1323" y="1072"/>
                </a:lnTo>
                <a:lnTo>
                  <a:pt x="1321" y="1069"/>
                </a:lnTo>
                <a:lnTo>
                  <a:pt x="1317" y="1068"/>
                </a:lnTo>
                <a:lnTo>
                  <a:pt x="1315" y="1068"/>
                </a:lnTo>
                <a:lnTo>
                  <a:pt x="1312" y="1069"/>
                </a:lnTo>
                <a:lnTo>
                  <a:pt x="1310" y="1070"/>
                </a:lnTo>
                <a:lnTo>
                  <a:pt x="1308" y="1074"/>
                </a:lnTo>
                <a:lnTo>
                  <a:pt x="1307" y="1079"/>
                </a:lnTo>
                <a:lnTo>
                  <a:pt x="1307" y="1081"/>
                </a:lnTo>
                <a:lnTo>
                  <a:pt x="1305" y="1083"/>
                </a:lnTo>
                <a:lnTo>
                  <a:pt x="1303" y="1088"/>
                </a:lnTo>
                <a:lnTo>
                  <a:pt x="1301" y="1092"/>
                </a:lnTo>
                <a:lnTo>
                  <a:pt x="1294" y="1110"/>
                </a:lnTo>
                <a:lnTo>
                  <a:pt x="1286" y="1127"/>
                </a:lnTo>
                <a:lnTo>
                  <a:pt x="1277" y="1114"/>
                </a:lnTo>
                <a:lnTo>
                  <a:pt x="1269" y="1102"/>
                </a:lnTo>
                <a:lnTo>
                  <a:pt x="1261" y="1090"/>
                </a:lnTo>
                <a:lnTo>
                  <a:pt x="1253" y="1077"/>
                </a:lnTo>
                <a:lnTo>
                  <a:pt x="1241" y="1061"/>
                </a:lnTo>
                <a:lnTo>
                  <a:pt x="1228" y="1044"/>
                </a:lnTo>
                <a:lnTo>
                  <a:pt x="1214" y="1028"/>
                </a:lnTo>
                <a:lnTo>
                  <a:pt x="1200" y="1013"/>
                </a:lnTo>
                <a:lnTo>
                  <a:pt x="1187" y="998"/>
                </a:lnTo>
                <a:lnTo>
                  <a:pt x="1176" y="984"/>
                </a:lnTo>
                <a:lnTo>
                  <a:pt x="1176" y="984"/>
                </a:lnTo>
                <a:lnTo>
                  <a:pt x="1173" y="981"/>
                </a:lnTo>
                <a:lnTo>
                  <a:pt x="1170" y="979"/>
                </a:lnTo>
                <a:lnTo>
                  <a:pt x="1169" y="978"/>
                </a:lnTo>
                <a:lnTo>
                  <a:pt x="1166" y="977"/>
                </a:lnTo>
                <a:lnTo>
                  <a:pt x="1166" y="977"/>
                </a:lnTo>
                <a:lnTo>
                  <a:pt x="1166" y="977"/>
                </a:lnTo>
                <a:lnTo>
                  <a:pt x="1159" y="971"/>
                </a:lnTo>
                <a:lnTo>
                  <a:pt x="1151" y="965"/>
                </a:lnTo>
                <a:lnTo>
                  <a:pt x="1143" y="960"/>
                </a:lnTo>
                <a:lnTo>
                  <a:pt x="1133" y="957"/>
                </a:lnTo>
                <a:lnTo>
                  <a:pt x="1131" y="956"/>
                </a:lnTo>
                <a:lnTo>
                  <a:pt x="1129" y="956"/>
                </a:lnTo>
                <a:lnTo>
                  <a:pt x="1119" y="950"/>
                </a:lnTo>
                <a:lnTo>
                  <a:pt x="1108" y="946"/>
                </a:lnTo>
                <a:lnTo>
                  <a:pt x="1103" y="942"/>
                </a:lnTo>
                <a:lnTo>
                  <a:pt x="1097" y="939"/>
                </a:lnTo>
                <a:lnTo>
                  <a:pt x="1090" y="938"/>
                </a:lnTo>
                <a:lnTo>
                  <a:pt x="1084" y="937"/>
                </a:lnTo>
                <a:lnTo>
                  <a:pt x="1082" y="937"/>
                </a:lnTo>
                <a:lnTo>
                  <a:pt x="1081" y="937"/>
                </a:lnTo>
                <a:lnTo>
                  <a:pt x="1076" y="934"/>
                </a:lnTo>
                <a:lnTo>
                  <a:pt x="1070" y="934"/>
                </a:lnTo>
                <a:lnTo>
                  <a:pt x="1068" y="932"/>
                </a:lnTo>
                <a:lnTo>
                  <a:pt x="1065" y="932"/>
                </a:lnTo>
                <a:lnTo>
                  <a:pt x="1065" y="932"/>
                </a:lnTo>
                <a:lnTo>
                  <a:pt x="1063" y="930"/>
                </a:lnTo>
                <a:lnTo>
                  <a:pt x="1061" y="930"/>
                </a:lnTo>
                <a:lnTo>
                  <a:pt x="1059" y="930"/>
                </a:lnTo>
                <a:lnTo>
                  <a:pt x="1056" y="930"/>
                </a:lnTo>
                <a:lnTo>
                  <a:pt x="1055" y="930"/>
                </a:lnTo>
                <a:lnTo>
                  <a:pt x="1053" y="929"/>
                </a:lnTo>
                <a:lnTo>
                  <a:pt x="1049" y="928"/>
                </a:lnTo>
                <a:lnTo>
                  <a:pt x="1046" y="928"/>
                </a:lnTo>
                <a:lnTo>
                  <a:pt x="1043" y="928"/>
                </a:lnTo>
                <a:lnTo>
                  <a:pt x="1042" y="928"/>
                </a:lnTo>
                <a:lnTo>
                  <a:pt x="1032" y="924"/>
                </a:lnTo>
                <a:lnTo>
                  <a:pt x="1021" y="924"/>
                </a:lnTo>
                <a:lnTo>
                  <a:pt x="1019" y="923"/>
                </a:lnTo>
                <a:lnTo>
                  <a:pt x="1017" y="922"/>
                </a:lnTo>
                <a:lnTo>
                  <a:pt x="1015" y="921"/>
                </a:lnTo>
                <a:lnTo>
                  <a:pt x="1014" y="918"/>
                </a:lnTo>
                <a:lnTo>
                  <a:pt x="1017" y="914"/>
                </a:lnTo>
                <a:lnTo>
                  <a:pt x="1015" y="910"/>
                </a:lnTo>
                <a:lnTo>
                  <a:pt x="1013" y="900"/>
                </a:lnTo>
                <a:lnTo>
                  <a:pt x="1012" y="889"/>
                </a:lnTo>
                <a:lnTo>
                  <a:pt x="1012" y="879"/>
                </a:lnTo>
                <a:lnTo>
                  <a:pt x="1012" y="869"/>
                </a:lnTo>
                <a:lnTo>
                  <a:pt x="1012" y="866"/>
                </a:lnTo>
                <a:lnTo>
                  <a:pt x="1011" y="862"/>
                </a:lnTo>
                <a:lnTo>
                  <a:pt x="1005" y="850"/>
                </a:lnTo>
                <a:lnTo>
                  <a:pt x="998" y="838"/>
                </a:lnTo>
                <a:lnTo>
                  <a:pt x="991" y="827"/>
                </a:lnTo>
                <a:lnTo>
                  <a:pt x="983" y="817"/>
                </a:lnTo>
                <a:lnTo>
                  <a:pt x="983" y="815"/>
                </a:lnTo>
                <a:lnTo>
                  <a:pt x="980" y="812"/>
                </a:lnTo>
                <a:lnTo>
                  <a:pt x="980" y="810"/>
                </a:lnTo>
                <a:lnTo>
                  <a:pt x="980" y="809"/>
                </a:lnTo>
                <a:lnTo>
                  <a:pt x="983" y="805"/>
                </a:lnTo>
                <a:lnTo>
                  <a:pt x="983" y="802"/>
                </a:lnTo>
                <a:lnTo>
                  <a:pt x="983" y="785"/>
                </a:lnTo>
                <a:lnTo>
                  <a:pt x="983" y="769"/>
                </a:lnTo>
                <a:lnTo>
                  <a:pt x="987" y="764"/>
                </a:lnTo>
                <a:lnTo>
                  <a:pt x="988" y="760"/>
                </a:lnTo>
                <a:lnTo>
                  <a:pt x="988" y="756"/>
                </a:lnTo>
                <a:lnTo>
                  <a:pt x="985" y="749"/>
                </a:lnTo>
                <a:lnTo>
                  <a:pt x="984" y="746"/>
                </a:lnTo>
                <a:lnTo>
                  <a:pt x="983" y="743"/>
                </a:lnTo>
                <a:lnTo>
                  <a:pt x="983" y="740"/>
                </a:lnTo>
                <a:lnTo>
                  <a:pt x="984" y="736"/>
                </a:lnTo>
                <a:lnTo>
                  <a:pt x="985" y="733"/>
                </a:lnTo>
                <a:lnTo>
                  <a:pt x="985" y="729"/>
                </a:lnTo>
                <a:lnTo>
                  <a:pt x="985" y="726"/>
                </a:lnTo>
                <a:lnTo>
                  <a:pt x="985" y="722"/>
                </a:lnTo>
                <a:lnTo>
                  <a:pt x="983" y="711"/>
                </a:lnTo>
                <a:lnTo>
                  <a:pt x="980" y="700"/>
                </a:lnTo>
                <a:lnTo>
                  <a:pt x="977" y="690"/>
                </a:lnTo>
                <a:lnTo>
                  <a:pt x="972" y="679"/>
                </a:lnTo>
                <a:lnTo>
                  <a:pt x="971" y="674"/>
                </a:lnTo>
                <a:lnTo>
                  <a:pt x="971" y="670"/>
                </a:lnTo>
                <a:lnTo>
                  <a:pt x="970" y="667"/>
                </a:lnTo>
                <a:lnTo>
                  <a:pt x="969" y="666"/>
                </a:lnTo>
                <a:lnTo>
                  <a:pt x="966" y="665"/>
                </a:lnTo>
                <a:lnTo>
                  <a:pt x="964" y="664"/>
                </a:lnTo>
                <a:lnTo>
                  <a:pt x="962" y="664"/>
                </a:lnTo>
                <a:lnTo>
                  <a:pt x="960" y="663"/>
                </a:lnTo>
                <a:lnTo>
                  <a:pt x="959" y="662"/>
                </a:lnTo>
                <a:lnTo>
                  <a:pt x="958" y="660"/>
                </a:lnTo>
                <a:lnTo>
                  <a:pt x="959" y="657"/>
                </a:lnTo>
                <a:lnTo>
                  <a:pt x="963" y="655"/>
                </a:lnTo>
                <a:lnTo>
                  <a:pt x="972" y="650"/>
                </a:lnTo>
                <a:lnTo>
                  <a:pt x="981" y="644"/>
                </a:lnTo>
                <a:lnTo>
                  <a:pt x="996" y="636"/>
                </a:lnTo>
                <a:lnTo>
                  <a:pt x="1007" y="627"/>
                </a:lnTo>
                <a:lnTo>
                  <a:pt x="1007" y="627"/>
                </a:lnTo>
                <a:lnTo>
                  <a:pt x="1010" y="625"/>
                </a:lnTo>
                <a:lnTo>
                  <a:pt x="1012" y="624"/>
                </a:lnTo>
                <a:lnTo>
                  <a:pt x="1013" y="624"/>
                </a:lnTo>
                <a:lnTo>
                  <a:pt x="1013" y="624"/>
                </a:lnTo>
                <a:lnTo>
                  <a:pt x="1043" y="603"/>
                </a:lnTo>
                <a:lnTo>
                  <a:pt x="1074" y="583"/>
                </a:lnTo>
                <a:lnTo>
                  <a:pt x="1105" y="564"/>
                </a:lnTo>
                <a:lnTo>
                  <a:pt x="1136" y="543"/>
                </a:lnTo>
                <a:lnTo>
                  <a:pt x="1151" y="532"/>
                </a:lnTo>
                <a:lnTo>
                  <a:pt x="1166" y="522"/>
                </a:lnTo>
                <a:lnTo>
                  <a:pt x="1164" y="520"/>
                </a:lnTo>
                <a:lnTo>
                  <a:pt x="1162" y="520"/>
                </a:lnTo>
                <a:lnTo>
                  <a:pt x="1160" y="520"/>
                </a:lnTo>
                <a:lnTo>
                  <a:pt x="1158" y="522"/>
                </a:lnTo>
                <a:lnTo>
                  <a:pt x="1148" y="526"/>
                </a:lnTo>
                <a:lnTo>
                  <a:pt x="1137" y="530"/>
                </a:lnTo>
                <a:lnTo>
                  <a:pt x="1126" y="534"/>
                </a:lnTo>
                <a:lnTo>
                  <a:pt x="1116" y="538"/>
                </a:lnTo>
                <a:lnTo>
                  <a:pt x="1102" y="544"/>
                </a:lnTo>
                <a:lnTo>
                  <a:pt x="1088" y="548"/>
                </a:lnTo>
                <a:lnTo>
                  <a:pt x="1075" y="554"/>
                </a:lnTo>
                <a:lnTo>
                  <a:pt x="1061" y="559"/>
                </a:lnTo>
                <a:lnTo>
                  <a:pt x="1042" y="568"/>
                </a:lnTo>
                <a:lnTo>
                  <a:pt x="1022" y="575"/>
                </a:lnTo>
                <a:lnTo>
                  <a:pt x="1003" y="583"/>
                </a:lnTo>
                <a:lnTo>
                  <a:pt x="983" y="592"/>
                </a:lnTo>
                <a:lnTo>
                  <a:pt x="972" y="596"/>
                </a:lnTo>
                <a:lnTo>
                  <a:pt x="962" y="601"/>
                </a:lnTo>
                <a:lnTo>
                  <a:pt x="952" y="606"/>
                </a:lnTo>
                <a:lnTo>
                  <a:pt x="942" y="611"/>
                </a:lnTo>
                <a:lnTo>
                  <a:pt x="941" y="611"/>
                </a:lnTo>
                <a:lnTo>
                  <a:pt x="939" y="611"/>
                </a:lnTo>
                <a:lnTo>
                  <a:pt x="936" y="611"/>
                </a:lnTo>
                <a:lnTo>
                  <a:pt x="934" y="609"/>
                </a:lnTo>
                <a:lnTo>
                  <a:pt x="931" y="606"/>
                </a:lnTo>
                <a:lnTo>
                  <a:pt x="930" y="603"/>
                </a:lnTo>
                <a:lnTo>
                  <a:pt x="918" y="587"/>
                </a:lnTo>
                <a:lnTo>
                  <a:pt x="905" y="571"/>
                </a:lnTo>
                <a:lnTo>
                  <a:pt x="905" y="568"/>
                </a:lnTo>
                <a:lnTo>
                  <a:pt x="907" y="567"/>
                </a:lnTo>
                <a:lnTo>
                  <a:pt x="914" y="558"/>
                </a:lnTo>
                <a:lnTo>
                  <a:pt x="919" y="547"/>
                </a:lnTo>
                <a:lnTo>
                  <a:pt x="925" y="538"/>
                </a:lnTo>
                <a:lnTo>
                  <a:pt x="932" y="527"/>
                </a:lnTo>
                <a:lnTo>
                  <a:pt x="944" y="508"/>
                </a:lnTo>
                <a:lnTo>
                  <a:pt x="957" y="488"/>
                </a:lnTo>
                <a:lnTo>
                  <a:pt x="969" y="468"/>
                </a:lnTo>
                <a:lnTo>
                  <a:pt x="981" y="448"/>
                </a:lnTo>
                <a:lnTo>
                  <a:pt x="980" y="448"/>
                </a:lnTo>
                <a:lnTo>
                  <a:pt x="980" y="447"/>
                </a:lnTo>
                <a:lnTo>
                  <a:pt x="980" y="448"/>
                </a:lnTo>
                <a:lnTo>
                  <a:pt x="981" y="448"/>
                </a:lnTo>
                <a:lnTo>
                  <a:pt x="994" y="427"/>
                </a:lnTo>
                <a:lnTo>
                  <a:pt x="1006" y="407"/>
                </a:lnTo>
                <a:lnTo>
                  <a:pt x="1019" y="386"/>
                </a:lnTo>
                <a:lnTo>
                  <a:pt x="1031" y="365"/>
                </a:lnTo>
                <a:lnTo>
                  <a:pt x="1033" y="363"/>
                </a:lnTo>
                <a:lnTo>
                  <a:pt x="1035" y="361"/>
                </a:lnTo>
                <a:lnTo>
                  <a:pt x="1035" y="359"/>
                </a:lnTo>
                <a:lnTo>
                  <a:pt x="1035" y="358"/>
                </a:lnTo>
                <a:lnTo>
                  <a:pt x="1035" y="357"/>
                </a:lnTo>
                <a:lnTo>
                  <a:pt x="1034" y="356"/>
                </a:lnTo>
                <a:lnTo>
                  <a:pt x="1033" y="356"/>
                </a:lnTo>
                <a:lnTo>
                  <a:pt x="1031" y="358"/>
                </a:lnTo>
                <a:lnTo>
                  <a:pt x="1028" y="361"/>
                </a:lnTo>
                <a:lnTo>
                  <a:pt x="1026" y="363"/>
                </a:lnTo>
                <a:lnTo>
                  <a:pt x="998" y="393"/>
                </a:lnTo>
                <a:lnTo>
                  <a:pt x="970" y="425"/>
                </a:lnTo>
                <a:lnTo>
                  <a:pt x="941" y="456"/>
                </a:lnTo>
                <a:lnTo>
                  <a:pt x="912" y="487"/>
                </a:lnTo>
                <a:lnTo>
                  <a:pt x="903" y="497"/>
                </a:lnTo>
                <a:lnTo>
                  <a:pt x="894" y="508"/>
                </a:lnTo>
                <a:lnTo>
                  <a:pt x="884" y="519"/>
                </a:lnTo>
                <a:lnTo>
                  <a:pt x="875" y="530"/>
                </a:lnTo>
                <a:lnTo>
                  <a:pt x="874" y="531"/>
                </a:lnTo>
                <a:lnTo>
                  <a:pt x="872" y="533"/>
                </a:lnTo>
                <a:lnTo>
                  <a:pt x="863" y="529"/>
                </a:lnTo>
                <a:lnTo>
                  <a:pt x="855" y="523"/>
                </a:lnTo>
                <a:lnTo>
                  <a:pt x="846" y="517"/>
                </a:lnTo>
                <a:lnTo>
                  <a:pt x="835" y="511"/>
                </a:lnTo>
                <a:lnTo>
                  <a:pt x="825" y="506"/>
                </a:lnTo>
                <a:lnTo>
                  <a:pt x="813" y="504"/>
                </a:lnTo>
                <a:lnTo>
                  <a:pt x="813" y="494"/>
                </a:lnTo>
                <a:lnTo>
                  <a:pt x="813" y="483"/>
                </a:lnTo>
                <a:lnTo>
                  <a:pt x="813" y="473"/>
                </a:lnTo>
                <a:lnTo>
                  <a:pt x="814" y="462"/>
                </a:lnTo>
                <a:lnTo>
                  <a:pt x="815" y="433"/>
                </a:lnTo>
                <a:lnTo>
                  <a:pt x="817" y="404"/>
                </a:lnTo>
                <a:lnTo>
                  <a:pt x="819" y="376"/>
                </a:lnTo>
                <a:lnTo>
                  <a:pt x="819" y="347"/>
                </a:lnTo>
                <a:lnTo>
                  <a:pt x="820" y="322"/>
                </a:lnTo>
                <a:lnTo>
                  <a:pt x="821" y="299"/>
                </a:lnTo>
                <a:lnTo>
                  <a:pt x="822" y="275"/>
                </a:lnTo>
                <a:lnTo>
                  <a:pt x="824" y="252"/>
                </a:lnTo>
                <a:lnTo>
                  <a:pt x="824" y="251"/>
                </a:lnTo>
                <a:lnTo>
                  <a:pt x="824" y="250"/>
                </a:lnTo>
                <a:lnTo>
                  <a:pt x="822" y="249"/>
                </a:lnTo>
                <a:lnTo>
                  <a:pt x="821" y="247"/>
                </a:lnTo>
                <a:lnTo>
                  <a:pt x="819" y="249"/>
                </a:lnTo>
                <a:lnTo>
                  <a:pt x="819" y="251"/>
                </a:lnTo>
                <a:lnTo>
                  <a:pt x="818" y="259"/>
                </a:lnTo>
                <a:lnTo>
                  <a:pt x="815" y="266"/>
                </a:lnTo>
                <a:lnTo>
                  <a:pt x="814" y="271"/>
                </a:lnTo>
                <a:lnTo>
                  <a:pt x="814" y="274"/>
                </a:lnTo>
                <a:lnTo>
                  <a:pt x="813" y="278"/>
                </a:lnTo>
                <a:lnTo>
                  <a:pt x="813" y="281"/>
                </a:lnTo>
                <a:lnTo>
                  <a:pt x="812" y="281"/>
                </a:lnTo>
                <a:lnTo>
                  <a:pt x="812" y="281"/>
                </a:lnTo>
                <a:lnTo>
                  <a:pt x="812" y="282"/>
                </a:lnTo>
                <a:lnTo>
                  <a:pt x="811" y="285"/>
                </a:lnTo>
                <a:lnTo>
                  <a:pt x="811" y="287"/>
                </a:lnTo>
                <a:lnTo>
                  <a:pt x="811" y="289"/>
                </a:lnTo>
                <a:lnTo>
                  <a:pt x="810" y="292"/>
                </a:lnTo>
                <a:lnTo>
                  <a:pt x="805" y="312"/>
                </a:lnTo>
                <a:lnTo>
                  <a:pt x="800" y="330"/>
                </a:lnTo>
                <a:lnTo>
                  <a:pt x="797" y="350"/>
                </a:lnTo>
                <a:lnTo>
                  <a:pt x="792" y="370"/>
                </a:lnTo>
                <a:lnTo>
                  <a:pt x="786" y="399"/>
                </a:lnTo>
                <a:lnTo>
                  <a:pt x="780" y="427"/>
                </a:lnTo>
                <a:lnTo>
                  <a:pt x="774" y="456"/>
                </a:lnTo>
                <a:lnTo>
                  <a:pt x="767" y="485"/>
                </a:lnTo>
                <a:lnTo>
                  <a:pt x="766" y="490"/>
                </a:lnTo>
                <a:lnTo>
                  <a:pt x="765" y="495"/>
                </a:lnTo>
                <a:lnTo>
                  <a:pt x="763" y="496"/>
                </a:lnTo>
                <a:lnTo>
                  <a:pt x="762" y="497"/>
                </a:lnTo>
                <a:lnTo>
                  <a:pt x="758" y="498"/>
                </a:lnTo>
                <a:lnTo>
                  <a:pt x="755" y="497"/>
                </a:lnTo>
                <a:lnTo>
                  <a:pt x="753" y="498"/>
                </a:lnTo>
                <a:lnTo>
                  <a:pt x="752" y="498"/>
                </a:lnTo>
                <a:lnTo>
                  <a:pt x="751" y="498"/>
                </a:lnTo>
                <a:lnTo>
                  <a:pt x="750" y="498"/>
                </a:lnTo>
                <a:lnTo>
                  <a:pt x="748" y="498"/>
                </a:lnTo>
                <a:lnTo>
                  <a:pt x="746" y="499"/>
                </a:lnTo>
                <a:lnTo>
                  <a:pt x="744" y="498"/>
                </a:lnTo>
                <a:lnTo>
                  <a:pt x="742" y="498"/>
                </a:lnTo>
                <a:lnTo>
                  <a:pt x="732" y="499"/>
                </a:lnTo>
                <a:lnTo>
                  <a:pt x="723" y="501"/>
                </a:lnTo>
                <a:lnTo>
                  <a:pt x="714" y="503"/>
                </a:lnTo>
                <a:lnTo>
                  <a:pt x="704" y="505"/>
                </a:lnTo>
                <a:lnTo>
                  <a:pt x="702" y="505"/>
                </a:lnTo>
                <a:lnTo>
                  <a:pt x="698" y="506"/>
                </a:lnTo>
                <a:lnTo>
                  <a:pt x="696" y="505"/>
                </a:lnTo>
                <a:lnTo>
                  <a:pt x="694" y="503"/>
                </a:lnTo>
                <a:lnTo>
                  <a:pt x="689" y="495"/>
                </a:lnTo>
                <a:lnTo>
                  <a:pt x="684" y="487"/>
                </a:lnTo>
                <a:lnTo>
                  <a:pt x="674" y="471"/>
                </a:lnTo>
                <a:lnTo>
                  <a:pt x="663" y="457"/>
                </a:lnTo>
                <a:lnTo>
                  <a:pt x="653" y="442"/>
                </a:lnTo>
                <a:lnTo>
                  <a:pt x="644" y="427"/>
                </a:lnTo>
                <a:lnTo>
                  <a:pt x="642" y="426"/>
                </a:lnTo>
                <a:lnTo>
                  <a:pt x="642" y="424"/>
                </a:lnTo>
                <a:lnTo>
                  <a:pt x="620" y="393"/>
                </a:lnTo>
                <a:lnTo>
                  <a:pt x="599" y="362"/>
                </a:lnTo>
                <a:lnTo>
                  <a:pt x="578" y="330"/>
                </a:lnTo>
                <a:lnTo>
                  <a:pt x="556" y="300"/>
                </a:lnTo>
                <a:lnTo>
                  <a:pt x="556" y="299"/>
                </a:lnTo>
                <a:lnTo>
                  <a:pt x="555" y="298"/>
                </a:lnTo>
                <a:lnTo>
                  <a:pt x="552" y="296"/>
                </a:lnTo>
                <a:lnTo>
                  <a:pt x="550" y="298"/>
                </a:lnTo>
                <a:lnTo>
                  <a:pt x="557" y="312"/>
                </a:lnTo>
                <a:lnTo>
                  <a:pt x="564" y="327"/>
                </a:lnTo>
                <a:lnTo>
                  <a:pt x="571" y="341"/>
                </a:lnTo>
                <a:lnTo>
                  <a:pt x="577" y="356"/>
                </a:lnTo>
                <a:lnTo>
                  <a:pt x="589" y="382"/>
                </a:lnTo>
                <a:lnTo>
                  <a:pt x="600" y="406"/>
                </a:lnTo>
                <a:lnTo>
                  <a:pt x="612" y="432"/>
                </a:lnTo>
                <a:lnTo>
                  <a:pt x="624" y="456"/>
                </a:lnTo>
                <a:lnTo>
                  <a:pt x="631" y="473"/>
                </a:lnTo>
                <a:lnTo>
                  <a:pt x="639" y="489"/>
                </a:lnTo>
                <a:lnTo>
                  <a:pt x="646" y="505"/>
                </a:lnTo>
                <a:lnTo>
                  <a:pt x="654" y="522"/>
                </a:lnTo>
                <a:lnTo>
                  <a:pt x="655" y="525"/>
                </a:lnTo>
                <a:lnTo>
                  <a:pt x="655" y="527"/>
                </a:lnTo>
                <a:lnTo>
                  <a:pt x="654" y="531"/>
                </a:lnTo>
                <a:lnTo>
                  <a:pt x="652" y="533"/>
                </a:lnTo>
                <a:lnTo>
                  <a:pt x="637" y="545"/>
                </a:lnTo>
                <a:lnTo>
                  <a:pt x="624" y="558"/>
                </a:lnTo>
                <a:lnTo>
                  <a:pt x="611" y="573"/>
                </a:lnTo>
                <a:lnTo>
                  <a:pt x="600" y="588"/>
                </a:lnTo>
                <a:lnTo>
                  <a:pt x="599" y="590"/>
                </a:lnTo>
                <a:lnTo>
                  <a:pt x="597" y="592"/>
                </a:lnTo>
                <a:lnTo>
                  <a:pt x="596" y="592"/>
                </a:lnTo>
                <a:lnTo>
                  <a:pt x="592" y="592"/>
                </a:lnTo>
                <a:lnTo>
                  <a:pt x="584" y="588"/>
                </a:lnTo>
                <a:lnTo>
                  <a:pt x="575" y="586"/>
                </a:lnTo>
                <a:lnTo>
                  <a:pt x="566" y="582"/>
                </a:lnTo>
                <a:lnTo>
                  <a:pt x="557" y="580"/>
                </a:lnTo>
                <a:lnTo>
                  <a:pt x="546" y="576"/>
                </a:lnTo>
                <a:lnTo>
                  <a:pt x="537" y="573"/>
                </a:lnTo>
                <a:lnTo>
                  <a:pt x="527" y="569"/>
                </a:lnTo>
                <a:lnTo>
                  <a:pt x="516" y="566"/>
                </a:lnTo>
                <a:lnTo>
                  <a:pt x="509" y="564"/>
                </a:lnTo>
                <a:lnTo>
                  <a:pt x="502" y="562"/>
                </a:lnTo>
                <a:lnTo>
                  <a:pt x="493" y="558"/>
                </a:lnTo>
                <a:lnTo>
                  <a:pt x="483" y="554"/>
                </a:lnTo>
                <a:lnTo>
                  <a:pt x="473" y="552"/>
                </a:lnTo>
                <a:lnTo>
                  <a:pt x="463" y="548"/>
                </a:lnTo>
                <a:lnTo>
                  <a:pt x="449" y="544"/>
                </a:lnTo>
                <a:lnTo>
                  <a:pt x="435" y="539"/>
                </a:lnTo>
                <a:lnTo>
                  <a:pt x="420" y="534"/>
                </a:lnTo>
                <a:lnTo>
                  <a:pt x="406" y="531"/>
                </a:lnTo>
                <a:lnTo>
                  <a:pt x="400" y="529"/>
                </a:lnTo>
                <a:lnTo>
                  <a:pt x="393" y="526"/>
                </a:lnTo>
                <a:lnTo>
                  <a:pt x="386" y="525"/>
                </a:lnTo>
                <a:lnTo>
                  <a:pt x="378" y="525"/>
                </a:lnTo>
                <a:lnTo>
                  <a:pt x="392" y="533"/>
                </a:lnTo>
                <a:lnTo>
                  <a:pt x="406" y="540"/>
                </a:lnTo>
                <a:lnTo>
                  <a:pt x="419" y="547"/>
                </a:lnTo>
                <a:lnTo>
                  <a:pt x="432" y="554"/>
                </a:lnTo>
                <a:lnTo>
                  <a:pt x="451" y="566"/>
                </a:lnTo>
                <a:lnTo>
                  <a:pt x="469" y="576"/>
                </a:lnTo>
                <a:lnTo>
                  <a:pt x="489" y="587"/>
                </a:lnTo>
                <a:lnTo>
                  <a:pt x="508" y="596"/>
                </a:lnTo>
                <a:lnTo>
                  <a:pt x="525" y="606"/>
                </a:lnTo>
                <a:lnTo>
                  <a:pt x="542" y="615"/>
                </a:lnTo>
                <a:lnTo>
                  <a:pt x="559" y="624"/>
                </a:lnTo>
                <a:lnTo>
                  <a:pt x="576" y="634"/>
                </a:lnTo>
                <a:lnTo>
                  <a:pt x="578" y="635"/>
                </a:lnTo>
                <a:lnTo>
                  <a:pt x="579" y="636"/>
                </a:lnTo>
                <a:lnTo>
                  <a:pt x="579" y="638"/>
                </a:lnTo>
                <a:lnTo>
                  <a:pt x="578" y="641"/>
                </a:lnTo>
                <a:lnTo>
                  <a:pt x="576" y="655"/>
                </a:lnTo>
                <a:lnTo>
                  <a:pt x="573" y="669"/>
                </a:lnTo>
                <a:lnTo>
                  <a:pt x="572" y="684"/>
                </a:lnTo>
                <a:lnTo>
                  <a:pt x="573" y="698"/>
                </a:lnTo>
                <a:lnTo>
                  <a:pt x="572" y="709"/>
                </a:lnTo>
                <a:lnTo>
                  <a:pt x="572" y="720"/>
                </a:lnTo>
                <a:lnTo>
                  <a:pt x="557" y="727"/>
                </a:lnTo>
                <a:lnTo>
                  <a:pt x="542" y="736"/>
                </a:lnTo>
                <a:lnTo>
                  <a:pt x="523" y="746"/>
                </a:lnTo>
                <a:lnTo>
                  <a:pt x="504" y="756"/>
                </a:lnTo>
                <a:lnTo>
                  <a:pt x="487" y="767"/>
                </a:lnTo>
                <a:lnTo>
                  <a:pt x="468" y="777"/>
                </a:lnTo>
                <a:lnTo>
                  <a:pt x="461" y="781"/>
                </a:lnTo>
                <a:lnTo>
                  <a:pt x="455" y="784"/>
                </a:lnTo>
                <a:lnTo>
                  <a:pt x="449" y="788"/>
                </a:lnTo>
                <a:lnTo>
                  <a:pt x="442" y="789"/>
                </a:lnTo>
                <a:lnTo>
                  <a:pt x="441" y="785"/>
                </a:lnTo>
                <a:lnTo>
                  <a:pt x="438" y="783"/>
                </a:lnTo>
                <a:lnTo>
                  <a:pt x="438" y="782"/>
                </a:lnTo>
                <a:lnTo>
                  <a:pt x="437" y="781"/>
                </a:lnTo>
                <a:lnTo>
                  <a:pt x="435" y="780"/>
                </a:lnTo>
                <a:lnTo>
                  <a:pt x="433" y="780"/>
                </a:lnTo>
                <a:lnTo>
                  <a:pt x="433" y="780"/>
                </a:lnTo>
                <a:lnTo>
                  <a:pt x="431" y="777"/>
                </a:lnTo>
                <a:lnTo>
                  <a:pt x="428" y="775"/>
                </a:lnTo>
                <a:lnTo>
                  <a:pt x="425" y="770"/>
                </a:lnTo>
                <a:lnTo>
                  <a:pt x="421" y="768"/>
                </a:lnTo>
                <a:lnTo>
                  <a:pt x="417" y="767"/>
                </a:lnTo>
                <a:lnTo>
                  <a:pt x="412" y="766"/>
                </a:lnTo>
                <a:lnTo>
                  <a:pt x="410" y="764"/>
                </a:lnTo>
                <a:lnTo>
                  <a:pt x="408" y="762"/>
                </a:lnTo>
                <a:lnTo>
                  <a:pt x="408" y="760"/>
                </a:lnTo>
                <a:lnTo>
                  <a:pt x="408" y="759"/>
                </a:lnTo>
                <a:lnTo>
                  <a:pt x="408" y="749"/>
                </a:lnTo>
                <a:lnTo>
                  <a:pt x="406" y="740"/>
                </a:lnTo>
                <a:lnTo>
                  <a:pt x="406" y="739"/>
                </a:lnTo>
                <a:lnTo>
                  <a:pt x="406" y="738"/>
                </a:lnTo>
                <a:lnTo>
                  <a:pt x="406" y="732"/>
                </a:lnTo>
                <a:lnTo>
                  <a:pt x="404" y="727"/>
                </a:lnTo>
                <a:lnTo>
                  <a:pt x="398" y="709"/>
                </a:lnTo>
                <a:lnTo>
                  <a:pt x="392" y="693"/>
                </a:lnTo>
                <a:lnTo>
                  <a:pt x="387" y="681"/>
                </a:lnTo>
                <a:lnTo>
                  <a:pt x="382" y="670"/>
                </a:lnTo>
                <a:lnTo>
                  <a:pt x="376" y="658"/>
                </a:lnTo>
                <a:lnTo>
                  <a:pt x="371" y="646"/>
                </a:lnTo>
                <a:lnTo>
                  <a:pt x="364" y="631"/>
                </a:lnTo>
                <a:lnTo>
                  <a:pt x="356" y="616"/>
                </a:lnTo>
                <a:lnTo>
                  <a:pt x="348" y="601"/>
                </a:lnTo>
                <a:lnTo>
                  <a:pt x="339" y="587"/>
                </a:lnTo>
                <a:lnTo>
                  <a:pt x="325" y="562"/>
                </a:lnTo>
                <a:lnTo>
                  <a:pt x="314" y="538"/>
                </a:lnTo>
                <a:lnTo>
                  <a:pt x="303" y="512"/>
                </a:lnTo>
                <a:lnTo>
                  <a:pt x="293" y="487"/>
                </a:lnTo>
                <a:lnTo>
                  <a:pt x="289" y="475"/>
                </a:lnTo>
                <a:lnTo>
                  <a:pt x="285" y="462"/>
                </a:lnTo>
                <a:lnTo>
                  <a:pt x="282" y="450"/>
                </a:lnTo>
                <a:lnTo>
                  <a:pt x="279" y="438"/>
                </a:lnTo>
                <a:lnTo>
                  <a:pt x="279" y="434"/>
                </a:lnTo>
                <a:lnTo>
                  <a:pt x="278" y="431"/>
                </a:lnTo>
                <a:lnTo>
                  <a:pt x="273" y="415"/>
                </a:lnTo>
                <a:lnTo>
                  <a:pt x="269" y="401"/>
                </a:lnTo>
                <a:lnTo>
                  <a:pt x="266" y="386"/>
                </a:lnTo>
                <a:lnTo>
                  <a:pt x="263" y="371"/>
                </a:lnTo>
                <a:lnTo>
                  <a:pt x="262" y="361"/>
                </a:lnTo>
                <a:lnTo>
                  <a:pt x="260" y="350"/>
                </a:lnTo>
                <a:lnTo>
                  <a:pt x="256" y="340"/>
                </a:lnTo>
                <a:lnTo>
                  <a:pt x="251" y="330"/>
                </a:lnTo>
                <a:lnTo>
                  <a:pt x="247" y="324"/>
                </a:lnTo>
                <a:lnTo>
                  <a:pt x="246" y="319"/>
                </a:lnTo>
                <a:lnTo>
                  <a:pt x="247" y="315"/>
                </a:lnTo>
                <a:lnTo>
                  <a:pt x="249" y="314"/>
                </a:lnTo>
                <a:lnTo>
                  <a:pt x="252" y="313"/>
                </a:lnTo>
                <a:lnTo>
                  <a:pt x="255" y="310"/>
                </a:lnTo>
                <a:lnTo>
                  <a:pt x="256" y="309"/>
                </a:lnTo>
                <a:lnTo>
                  <a:pt x="258" y="308"/>
                </a:lnTo>
                <a:lnTo>
                  <a:pt x="270" y="299"/>
                </a:lnTo>
                <a:lnTo>
                  <a:pt x="281" y="288"/>
                </a:lnTo>
                <a:lnTo>
                  <a:pt x="290" y="277"/>
                </a:lnTo>
                <a:lnTo>
                  <a:pt x="297" y="265"/>
                </a:lnTo>
                <a:lnTo>
                  <a:pt x="303" y="251"/>
                </a:lnTo>
                <a:lnTo>
                  <a:pt x="307" y="238"/>
                </a:lnTo>
                <a:lnTo>
                  <a:pt x="309" y="223"/>
                </a:lnTo>
                <a:lnTo>
                  <a:pt x="310" y="208"/>
                </a:lnTo>
                <a:lnTo>
                  <a:pt x="310" y="203"/>
                </a:lnTo>
                <a:lnTo>
                  <a:pt x="313" y="200"/>
                </a:lnTo>
                <a:lnTo>
                  <a:pt x="315" y="197"/>
                </a:lnTo>
                <a:lnTo>
                  <a:pt x="317" y="196"/>
                </a:lnTo>
                <a:lnTo>
                  <a:pt x="317" y="194"/>
                </a:lnTo>
                <a:lnTo>
                  <a:pt x="317" y="193"/>
                </a:lnTo>
                <a:lnTo>
                  <a:pt x="314" y="190"/>
                </a:lnTo>
                <a:lnTo>
                  <a:pt x="311" y="188"/>
                </a:lnTo>
                <a:lnTo>
                  <a:pt x="309" y="186"/>
                </a:lnTo>
                <a:lnTo>
                  <a:pt x="308" y="183"/>
                </a:lnTo>
                <a:lnTo>
                  <a:pt x="308" y="181"/>
                </a:lnTo>
                <a:lnTo>
                  <a:pt x="308" y="179"/>
                </a:lnTo>
                <a:lnTo>
                  <a:pt x="308" y="174"/>
                </a:lnTo>
                <a:lnTo>
                  <a:pt x="308" y="170"/>
                </a:lnTo>
                <a:lnTo>
                  <a:pt x="307" y="165"/>
                </a:lnTo>
                <a:lnTo>
                  <a:pt x="308" y="160"/>
                </a:lnTo>
                <a:lnTo>
                  <a:pt x="310" y="155"/>
                </a:lnTo>
                <a:lnTo>
                  <a:pt x="314" y="152"/>
                </a:lnTo>
                <a:lnTo>
                  <a:pt x="318" y="147"/>
                </a:lnTo>
                <a:lnTo>
                  <a:pt x="320" y="144"/>
                </a:lnTo>
                <a:lnTo>
                  <a:pt x="317" y="140"/>
                </a:lnTo>
                <a:lnTo>
                  <a:pt x="311" y="138"/>
                </a:lnTo>
                <a:lnTo>
                  <a:pt x="306" y="135"/>
                </a:lnTo>
                <a:lnTo>
                  <a:pt x="301" y="132"/>
                </a:lnTo>
                <a:lnTo>
                  <a:pt x="299" y="127"/>
                </a:lnTo>
                <a:lnTo>
                  <a:pt x="296" y="123"/>
                </a:lnTo>
                <a:lnTo>
                  <a:pt x="295" y="119"/>
                </a:lnTo>
                <a:lnTo>
                  <a:pt x="296" y="118"/>
                </a:lnTo>
                <a:lnTo>
                  <a:pt x="297" y="117"/>
                </a:lnTo>
                <a:lnTo>
                  <a:pt x="300" y="116"/>
                </a:lnTo>
                <a:lnTo>
                  <a:pt x="308" y="116"/>
                </a:lnTo>
                <a:lnTo>
                  <a:pt x="315" y="117"/>
                </a:lnTo>
                <a:lnTo>
                  <a:pt x="318" y="118"/>
                </a:lnTo>
                <a:lnTo>
                  <a:pt x="322" y="118"/>
                </a:lnTo>
                <a:lnTo>
                  <a:pt x="324" y="118"/>
                </a:lnTo>
                <a:lnTo>
                  <a:pt x="327" y="117"/>
                </a:lnTo>
                <a:lnTo>
                  <a:pt x="329" y="116"/>
                </a:lnTo>
                <a:lnTo>
                  <a:pt x="330" y="113"/>
                </a:lnTo>
                <a:lnTo>
                  <a:pt x="331" y="110"/>
                </a:lnTo>
                <a:lnTo>
                  <a:pt x="332" y="106"/>
                </a:lnTo>
                <a:lnTo>
                  <a:pt x="332" y="105"/>
                </a:lnTo>
                <a:lnTo>
                  <a:pt x="334" y="104"/>
                </a:lnTo>
                <a:lnTo>
                  <a:pt x="336" y="103"/>
                </a:lnTo>
                <a:lnTo>
                  <a:pt x="338" y="102"/>
                </a:lnTo>
                <a:lnTo>
                  <a:pt x="342" y="97"/>
                </a:lnTo>
                <a:lnTo>
                  <a:pt x="343" y="92"/>
                </a:lnTo>
                <a:lnTo>
                  <a:pt x="343" y="89"/>
                </a:lnTo>
                <a:lnTo>
                  <a:pt x="343" y="86"/>
                </a:lnTo>
                <a:lnTo>
                  <a:pt x="342" y="84"/>
                </a:lnTo>
                <a:lnTo>
                  <a:pt x="339" y="82"/>
                </a:lnTo>
                <a:lnTo>
                  <a:pt x="338" y="81"/>
                </a:lnTo>
                <a:lnTo>
                  <a:pt x="336" y="79"/>
                </a:lnTo>
                <a:lnTo>
                  <a:pt x="335" y="81"/>
                </a:lnTo>
                <a:lnTo>
                  <a:pt x="334" y="82"/>
                </a:lnTo>
                <a:lnTo>
                  <a:pt x="331" y="84"/>
                </a:lnTo>
                <a:lnTo>
                  <a:pt x="329" y="86"/>
                </a:lnTo>
                <a:lnTo>
                  <a:pt x="325" y="89"/>
                </a:lnTo>
                <a:lnTo>
                  <a:pt x="322" y="91"/>
                </a:lnTo>
                <a:lnTo>
                  <a:pt x="318" y="92"/>
                </a:lnTo>
                <a:lnTo>
                  <a:pt x="314" y="92"/>
                </a:lnTo>
                <a:lnTo>
                  <a:pt x="313" y="91"/>
                </a:lnTo>
                <a:lnTo>
                  <a:pt x="311" y="92"/>
                </a:lnTo>
                <a:lnTo>
                  <a:pt x="310" y="91"/>
                </a:lnTo>
                <a:lnTo>
                  <a:pt x="309" y="90"/>
                </a:lnTo>
                <a:lnTo>
                  <a:pt x="302" y="85"/>
                </a:lnTo>
                <a:lnTo>
                  <a:pt x="294" y="82"/>
                </a:lnTo>
                <a:lnTo>
                  <a:pt x="289" y="79"/>
                </a:lnTo>
                <a:lnTo>
                  <a:pt x="285" y="81"/>
                </a:lnTo>
                <a:lnTo>
                  <a:pt x="280" y="82"/>
                </a:lnTo>
                <a:lnTo>
                  <a:pt x="276" y="84"/>
                </a:lnTo>
                <a:lnTo>
                  <a:pt x="268" y="75"/>
                </a:lnTo>
                <a:lnTo>
                  <a:pt x="259" y="68"/>
                </a:lnTo>
                <a:lnTo>
                  <a:pt x="260" y="71"/>
                </a:lnTo>
                <a:lnTo>
                  <a:pt x="261" y="74"/>
                </a:lnTo>
                <a:lnTo>
                  <a:pt x="258" y="75"/>
                </a:lnTo>
                <a:lnTo>
                  <a:pt x="255" y="75"/>
                </a:lnTo>
                <a:lnTo>
                  <a:pt x="254" y="71"/>
                </a:lnTo>
                <a:lnTo>
                  <a:pt x="254" y="68"/>
                </a:lnTo>
                <a:lnTo>
                  <a:pt x="256" y="68"/>
                </a:lnTo>
                <a:lnTo>
                  <a:pt x="259" y="68"/>
                </a:lnTo>
                <a:lnTo>
                  <a:pt x="258" y="65"/>
                </a:lnTo>
                <a:lnTo>
                  <a:pt x="256" y="64"/>
                </a:lnTo>
                <a:lnTo>
                  <a:pt x="256" y="62"/>
                </a:lnTo>
                <a:lnTo>
                  <a:pt x="258" y="60"/>
                </a:lnTo>
                <a:lnTo>
                  <a:pt x="261" y="56"/>
                </a:lnTo>
                <a:lnTo>
                  <a:pt x="262" y="55"/>
                </a:lnTo>
                <a:lnTo>
                  <a:pt x="260" y="53"/>
                </a:lnTo>
                <a:lnTo>
                  <a:pt x="255" y="51"/>
                </a:lnTo>
                <a:lnTo>
                  <a:pt x="252" y="50"/>
                </a:lnTo>
                <a:lnTo>
                  <a:pt x="248" y="48"/>
                </a:lnTo>
                <a:lnTo>
                  <a:pt x="248" y="44"/>
                </a:lnTo>
                <a:lnTo>
                  <a:pt x="249" y="42"/>
                </a:lnTo>
                <a:lnTo>
                  <a:pt x="252" y="40"/>
                </a:lnTo>
                <a:lnTo>
                  <a:pt x="253" y="39"/>
                </a:lnTo>
                <a:lnTo>
                  <a:pt x="254" y="36"/>
                </a:lnTo>
                <a:lnTo>
                  <a:pt x="254" y="34"/>
                </a:lnTo>
                <a:lnTo>
                  <a:pt x="253" y="32"/>
                </a:lnTo>
                <a:lnTo>
                  <a:pt x="252" y="30"/>
                </a:lnTo>
                <a:lnTo>
                  <a:pt x="251" y="29"/>
                </a:lnTo>
                <a:lnTo>
                  <a:pt x="248" y="30"/>
                </a:lnTo>
                <a:lnTo>
                  <a:pt x="247" y="29"/>
                </a:lnTo>
                <a:lnTo>
                  <a:pt x="246" y="28"/>
                </a:lnTo>
                <a:lnTo>
                  <a:pt x="242" y="28"/>
                </a:lnTo>
                <a:lnTo>
                  <a:pt x="239" y="28"/>
                </a:lnTo>
                <a:lnTo>
                  <a:pt x="237" y="27"/>
                </a:lnTo>
                <a:lnTo>
                  <a:pt x="234" y="26"/>
                </a:lnTo>
                <a:lnTo>
                  <a:pt x="232" y="22"/>
                </a:lnTo>
                <a:lnTo>
                  <a:pt x="230" y="16"/>
                </a:lnTo>
                <a:lnTo>
                  <a:pt x="228" y="13"/>
                </a:lnTo>
                <a:lnTo>
                  <a:pt x="226" y="11"/>
                </a:lnTo>
                <a:lnTo>
                  <a:pt x="224" y="8"/>
                </a:lnTo>
                <a:lnTo>
                  <a:pt x="221" y="6"/>
                </a:lnTo>
                <a:lnTo>
                  <a:pt x="217" y="7"/>
                </a:lnTo>
                <a:lnTo>
                  <a:pt x="213" y="9"/>
                </a:lnTo>
                <a:lnTo>
                  <a:pt x="206" y="12"/>
                </a:lnTo>
                <a:lnTo>
                  <a:pt x="199" y="16"/>
                </a:lnTo>
                <a:lnTo>
                  <a:pt x="194" y="21"/>
                </a:lnTo>
                <a:lnTo>
                  <a:pt x="189" y="28"/>
                </a:lnTo>
                <a:lnTo>
                  <a:pt x="187" y="28"/>
                </a:lnTo>
                <a:lnTo>
                  <a:pt x="185" y="28"/>
                </a:lnTo>
                <a:lnTo>
                  <a:pt x="187" y="21"/>
                </a:lnTo>
                <a:lnTo>
                  <a:pt x="191" y="14"/>
                </a:lnTo>
                <a:lnTo>
                  <a:pt x="194" y="12"/>
                </a:lnTo>
                <a:lnTo>
                  <a:pt x="197" y="9"/>
                </a:lnTo>
                <a:lnTo>
                  <a:pt x="200" y="7"/>
                </a:lnTo>
                <a:lnTo>
                  <a:pt x="205" y="6"/>
                </a:lnTo>
                <a:lnTo>
                  <a:pt x="199" y="2"/>
                </a:lnTo>
                <a:lnTo>
                  <a:pt x="192" y="0"/>
                </a:lnTo>
                <a:lnTo>
                  <a:pt x="189" y="0"/>
                </a:lnTo>
                <a:lnTo>
                  <a:pt x="186" y="1"/>
                </a:lnTo>
                <a:lnTo>
                  <a:pt x="183" y="2"/>
                </a:lnTo>
                <a:lnTo>
                  <a:pt x="179" y="6"/>
                </a:lnTo>
                <a:lnTo>
                  <a:pt x="178" y="6"/>
                </a:lnTo>
                <a:lnTo>
                  <a:pt x="176" y="6"/>
                </a:lnTo>
                <a:lnTo>
                  <a:pt x="171" y="5"/>
                </a:lnTo>
                <a:lnTo>
                  <a:pt x="166" y="5"/>
                </a:lnTo>
                <a:lnTo>
                  <a:pt x="164" y="5"/>
                </a:lnTo>
                <a:lnTo>
                  <a:pt x="163" y="6"/>
                </a:lnTo>
                <a:lnTo>
                  <a:pt x="161" y="7"/>
                </a:lnTo>
                <a:lnTo>
                  <a:pt x="158" y="9"/>
                </a:lnTo>
                <a:lnTo>
                  <a:pt x="157" y="12"/>
                </a:lnTo>
                <a:lnTo>
                  <a:pt x="155" y="12"/>
                </a:lnTo>
                <a:lnTo>
                  <a:pt x="154" y="9"/>
                </a:lnTo>
                <a:lnTo>
                  <a:pt x="152" y="7"/>
                </a:lnTo>
                <a:lnTo>
                  <a:pt x="152" y="5"/>
                </a:lnTo>
                <a:lnTo>
                  <a:pt x="152" y="4"/>
                </a:lnTo>
                <a:lnTo>
                  <a:pt x="152" y="1"/>
                </a:lnTo>
                <a:lnTo>
                  <a:pt x="151" y="0"/>
                </a:lnTo>
                <a:lnTo>
                  <a:pt x="148" y="2"/>
                </a:lnTo>
                <a:lnTo>
                  <a:pt x="145" y="5"/>
                </a:lnTo>
                <a:lnTo>
                  <a:pt x="144" y="7"/>
                </a:lnTo>
                <a:lnTo>
                  <a:pt x="142" y="9"/>
                </a:lnTo>
                <a:lnTo>
                  <a:pt x="140" y="12"/>
                </a:lnTo>
                <a:lnTo>
                  <a:pt x="137" y="12"/>
                </a:lnTo>
                <a:lnTo>
                  <a:pt x="133" y="11"/>
                </a:lnTo>
                <a:lnTo>
                  <a:pt x="129" y="12"/>
                </a:lnTo>
                <a:lnTo>
                  <a:pt x="125" y="14"/>
                </a:lnTo>
                <a:lnTo>
                  <a:pt x="122" y="18"/>
                </a:lnTo>
                <a:lnTo>
                  <a:pt x="120" y="20"/>
                </a:lnTo>
                <a:lnTo>
                  <a:pt x="116" y="22"/>
                </a:lnTo>
                <a:lnTo>
                  <a:pt x="113" y="25"/>
                </a:lnTo>
                <a:lnTo>
                  <a:pt x="108" y="25"/>
                </a:lnTo>
                <a:lnTo>
                  <a:pt x="107" y="25"/>
                </a:lnTo>
                <a:lnTo>
                  <a:pt x="106" y="26"/>
                </a:lnTo>
                <a:lnTo>
                  <a:pt x="104" y="27"/>
                </a:lnTo>
                <a:lnTo>
                  <a:pt x="103" y="28"/>
                </a:lnTo>
                <a:lnTo>
                  <a:pt x="103" y="33"/>
                </a:lnTo>
                <a:lnTo>
                  <a:pt x="102" y="35"/>
                </a:lnTo>
                <a:lnTo>
                  <a:pt x="100" y="37"/>
                </a:lnTo>
                <a:lnTo>
                  <a:pt x="96" y="40"/>
                </a:lnTo>
                <a:lnTo>
                  <a:pt x="95" y="41"/>
                </a:lnTo>
                <a:lnTo>
                  <a:pt x="94" y="42"/>
                </a:lnTo>
                <a:lnTo>
                  <a:pt x="93" y="44"/>
                </a:lnTo>
                <a:lnTo>
                  <a:pt x="93" y="47"/>
                </a:lnTo>
                <a:lnTo>
                  <a:pt x="89" y="43"/>
                </a:lnTo>
                <a:lnTo>
                  <a:pt x="85" y="42"/>
                </a:lnTo>
                <a:lnTo>
                  <a:pt x="79" y="40"/>
                </a:lnTo>
                <a:lnTo>
                  <a:pt x="75" y="40"/>
                </a:lnTo>
                <a:lnTo>
                  <a:pt x="74" y="41"/>
                </a:lnTo>
                <a:lnTo>
                  <a:pt x="73" y="43"/>
                </a:lnTo>
                <a:lnTo>
                  <a:pt x="72" y="46"/>
                </a:lnTo>
                <a:lnTo>
                  <a:pt x="72" y="48"/>
                </a:lnTo>
                <a:lnTo>
                  <a:pt x="71" y="55"/>
                </a:lnTo>
                <a:lnTo>
                  <a:pt x="68" y="60"/>
                </a:lnTo>
                <a:lnTo>
                  <a:pt x="65" y="64"/>
                </a:lnTo>
                <a:lnTo>
                  <a:pt x="59" y="67"/>
                </a:lnTo>
                <a:lnTo>
                  <a:pt x="57" y="69"/>
                </a:lnTo>
                <a:lnTo>
                  <a:pt x="55" y="71"/>
                </a:lnTo>
                <a:lnTo>
                  <a:pt x="53" y="75"/>
                </a:lnTo>
                <a:lnTo>
                  <a:pt x="49" y="76"/>
                </a:lnTo>
                <a:lnTo>
                  <a:pt x="47" y="76"/>
                </a:lnTo>
                <a:lnTo>
                  <a:pt x="44" y="74"/>
                </a:lnTo>
                <a:lnTo>
                  <a:pt x="40" y="72"/>
                </a:lnTo>
                <a:lnTo>
                  <a:pt x="38" y="72"/>
                </a:lnTo>
                <a:lnTo>
                  <a:pt x="34" y="72"/>
                </a:lnTo>
                <a:lnTo>
                  <a:pt x="32" y="74"/>
                </a:lnTo>
                <a:lnTo>
                  <a:pt x="31" y="76"/>
                </a:lnTo>
                <a:lnTo>
                  <a:pt x="31" y="77"/>
                </a:lnTo>
                <a:lnTo>
                  <a:pt x="31" y="79"/>
                </a:lnTo>
                <a:lnTo>
                  <a:pt x="32" y="82"/>
                </a:lnTo>
                <a:lnTo>
                  <a:pt x="33" y="88"/>
                </a:lnTo>
                <a:lnTo>
                  <a:pt x="33" y="93"/>
                </a:lnTo>
                <a:lnTo>
                  <a:pt x="32" y="99"/>
                </a:lnTo>
                <a:lnTo>
                  <a:pt x="30" y="105"/>
                </a:lnTo>
                <a:lnTo>
                  <a:pt x="26" y="110"/>
                </a:lnTo>
                <a:lnTo>
                  <a:pt x="24" y="114"/>
                </a:lnTo>
                <a:lnTo>
                  <a:pt x="23" y="117"/>
                </a:lnTo>
                <a:lnTo>
                  <a:pt x="20" y="118"/>
                </a:lnTo>
                <a:lnTo>
                  <a:pt x="18" y="119"/>
                </a:lnTo>
                <a:lnTo>
                  <a:pt x="14" y="119"/>
                </a:lnTo>
                <a:lnTo>
                  <a:pt x="10" y="120"/>
                </a:lnTo>
                <a:lnTo>
                  <a:pt x="9" y="123"/>
                </a:lnTo>
                <a:lnTo>
                  <a:pt x="10" y="125"/>
                </a:lnTo>
                <a:lnTo>
                  <a:pt x="12" y="127"/>
                </a:lnTo>
                <a:lnTo>
                  <a:pt x="14" y="131"/>
                </a:lnTo>
                <a:lnTo>
                  <a:pt x="14" y="134"/>
                </a:lnTo>
                <a:lnTo>
                  <a:pt x="14" y="137"/>
                </a:lnTo>
                <a:lnTo>
                  <a:pt x="12" y="140"/>
                </a:lnTo>
                <a:lnTo>
                  <a:pt x="9" y="148"/>
                </a:lnTo>
                <a:lnTo>
                  <a:pt x="5" y="156"/>
                </a:lnTo>
                <a:lnTo>
                  <a:pt x="3" y="166"/>
                </a:lnTo>
                <a:lnTo>
                  <a:pt x="2" y="174"/>
                </a:lnTo>
                <a:lnTo>
                  <a:pt x="0" y="186"/>
                </a:lnTo>
                <a:lnTo>
                  <a:pt x="0" y="196"/>
                </a:lnTo>
                <a:lnTo>
                  <a:pt x="2" y="207"/>
                </a:lnTo>
                <a:lnTo>
                  <a:pt x="3" y="217"/>
                </a:lnTo>
                <a:lnTo>
                  <a:pt x="6" y="226"/>
                </a:lnTo>
                <a:lnTo>
                  <a:pt x="10" y="237"/>
                </a:lnTo>
                <a:lnTo>
                  <a:pt x="14" y="246"/>
                </a:lnTo>
                <a:lnTo>
                  <a:pt x="20" y="256"/>
                </a:lnTo>
                <a:lnTo>
                  <a:pt x="27" y="266"/>
                </a:lnTo>
                <a:lnTo>
                  <a:pt x="35" y="277"/>
                </a:lnTo>
                <a:lnTo>
                  <a:pt x="45" y="286"/>
                </a:lnTo>
                <a:lnTo>
                  <a:pt x="55" y="294"/>
                </a:lnTo>
                <a:lnTo>
                  <a:pt x="57" y="296"/>
                </a:lnTo>
                <a:lnTo>
                  <a:pt x="57" y="299"/>
                </a:lnTo>
                <a:lnTo>
                  <a:pt x="57" y="307"/>
                </a:lnTo>
                <a:lnTo>
                  <a:pt x="58" y="316"/>
                </a:lnTo>
                <a:lnTo>
                  <a:pt x="59" y="324"/>
                </a:lnTo>
                <a:lnTo>
                  <a:pt x="60" y="333"/>
                </a:lnTo>
                <a:lnTo>
                  <a:pt x="61" y="341"/>
                </a:lnTo>
                <a:lnTo>
                  <a:pt x="61" y="350"/>
                </a:lnTo>
                <a:lnTo>
                  <a:pt x="62" y="354"/>
                </a:lnTo>
                <a:lnTo>
                  <a:pt x="65" y="358"/>
                </a:lnTo>
                <a:lnTo>
                  <a:pt x="67" y="362"/>
                </a:lnTo>
                <a:lnTo>
                  <a:pt x="71" y="365"/>
                </a:lnTo>
                <a:lnTo>
                  <a:pt x="71" y="365"/>
                </a:lnTo>
                <a:lnTo>
                  <a:pt x="72" y="366"/>
                </a:lnTo>
                <a:lnTo>
                  <a:pt x="72" y="368"/>
                </a:lnTo>
                <a:lnTo>
                  <a:pt x="73" y="369"/>
                </a:lnTo>
                <a:lnTo>
                  <a:pt x="73" y="369"/>
                </a:lnTo>
                <a:lnTo>
                  <a:pt x="74" y="370"/>
                </a:lnTo>
                <a:lnTo>
                  <a:pt x="74" y="372"/>
                </a:lnTo>
                <a:lnTo>
                  <a:pt x="74" y="375"/>
                </a:lnTo>
                <a:lnTo>
                  <a:pt x="71" y="378"/>
                </a:lnTo>
                <a:lnTo>
                  <a:pt x="67" y="382"/>
                </a:lnTo>
                <a:lnTo>
                  <a:pt x="65" y="385"/>
                </a:lnTo>
                <a:lnTo>
                  <a:pt x="64" y="390"/>
                </a:lnTo>
                <a:lnTo>
                  <a:pt x="60" y="400"/>
                </a:lnTo>
                <a:lnTo>
                  <a:pt x="60" y="410"/>
                </a:lnTo>
                <a:lnTo>
                  <a:pt x="60" y="414"/>
                </a:lnTo>
                <a:lnTo>
                  <a:pt x="61" y="419"/>
                </a:lnTo>
                <a:lnTo>
                  <a:pt x="64" y="424"/>
                </a:lnTo>
                <a:lnTo>
                  <a:pt x="66" y="428"/>
                </a:lnTo>
                <a:lnTo>
                  <a:pt x="71" y="439"/>
                </a:lnTo>
                <a:lnTo>
                  <a:pt x="75" y="448"/>
                </a:lnTo>
                <a:lnTo>
                  <a:pt x="79" y="454"/>
                </a:lnTo>
                <a:lnTo>
                  <a:pt x="81" y="461"/>
                </a:lnTo>
                <a:lnTo>
                  <a:pt x="82" y="456"/>
                </a:lnTo>
                <a:lnTo>
                  <a:pt x="85" y="454"/>
                </a:lnTo>
                <a:lnTo>
                  <a:pt x="87" y="450"/>
                </a:lnTo>
                <a:lnTo>
                  <a:pt x="89" y="448"/>
                </a:lnTo>
                <a:lnTo>
                  <a:pt x="87" y="450"/>
                </a:lnTo>
                <a:lnTo>
                  <a:pt x="85" y="454"/>
                </a:lnTo>
                <a:lnTo>
                  <a:pt x="82" y="456"/>
                </a:lnTo>
                <a:lnTo>
                  <a:pt x="81" y="461"/>
                </a:lnTo>
                <a:lnTo>
                  <a:pt x="81" y="462"/>
                </a:lnTo>
                <a:lnTo>
                  <a:pt x="81" y="464"/>
                </a:lnTo>
                <a:lnTo>
                  <a:pt x="86" y="470"/>
                </a:lnTo>
                <a:lnTo>
                  <a:pt x="92" y="475"/>
                </a:lnTo>
                <a:lnTo>
                  <a:pt x="99" y="478"/>
                </a:lnTo>
                <a:lnTo>
                  <a:pt x="106" y="480"/>
                </a:lnTo>
                <a:lnTo>
                  <a:pt x="113" y="480"/>
                </a:lnTo>
                <a:lnTo>
                  <a:pt x="120" y="478"/>
                </a:lnTo>
                <a:lnTo>
                  <a:pt x="127" y="474"/>
                </a:lnTo>
                <a:lnTo>
                  <a:pt x="131" y="469"/>
                </a:lnTo>
                <a:lnTo>
                  <a:pt x="138" y="461"/>
                </a:lnTo>
                <a:lnTo>
                  <a:pt x="144" y="453"/>
                </a:lnTo>
                <a:lnTo>
                  <a:pt x="148" y="454"/>
                </a:lnTo>
                <a:lnTo>
                  <a:pt x="151" y="456"/>
                </a:lnTo>
                <a:lnTo>
                  <a:pt x="152" y="457"/>
                </a:lnTo>
                <a:lnTo>
                  <a:pt x="154" y="459"/>
                </a:lnTo>
                <a:lnTo>
                  <a:pt x="155" y="461"/>
                </a:lnTo>
                <a:lnTo>
                  <a:pt x="155" y="464"/>
                </a:lnTo>
                <a:lnTo>
                  <a:pt x="154" y="487"/>
                </a:lnTo>
                <a:lnTo>
                  <a:pt x="154" y="509"/>
                </a:lnTo>
                <a:lnTo>
                  <a:pt x="155" y="531"/>
                </a:lnTo>
                <a:lnTo>
                  <a:pt x="156" y="553"/>
                </a:lnTo>
                <a:lnTo>
                  <a:pt x="158" y="582"/>
                </a:lnTo>
                <a:lnTo>
                  <a:pt x="161" y="611"/>
                </a:lnTo>
                <a:lnTo>
                  <a:pt x="164" y="639"/>
                </a:lnTo>
                <a:lnTo>
                  <a:pt x="169" y="667"/>
                </a:lnTo>
                <a:lnTo>
                  <a:pt x="171" y="684"/>
                </a:lnTo>
                <a:lnTo>
                  <a:pt x="176" y="700"/>
                </a:lnTo>
                <a:lnTo>
                  <a:pt x="180" y="715"/>
                </a:lnTo>
                <a:lnTo>
                  <a:pt x="186" y="731"/>
                </a:lnTo>
                <a:lnTo>
                  <a:pt x="191" y="741"/>
                </a:lnTo>
                <a:lnTo>
                  <a:pt x="196" y="752"/>
                </a:lnTo>
                <a:lnTo>
                  <a:pt x="200" y="761"/>
                </a:lnTo>
                <a:lnTo>
                  <a:pt x="205" y="771"/>
                </a:lnTo>
                <a:lnTo>
                  <a:pt x="207" y="784"/>
                </a:lnTo>
                <a:lnTo>
                  <a:pt x="210" y="796"/>
                </a:lnTo>
                <a:lnTo>
                  <a:pt x="214" y="812"/>
                </a:lnTo>
                <a:lnTo>
                  <a:pt x="221" y="829"/>
                </a:lnTo>
                <a:lnTo>
                  <a:pt x="224" y="831"/>
                </a:lnTo>
                <a:lnTo>
                  <a:pt x="225" y="832"/>
                </a:lnTo>
                <a:lnTo>
                  <a:pt x="230" y="839"/>
                </a:lnTo>
                <a:lnTo>
                  <a:pt x="235" y="846"/>
                </a:lnTo>
                <a:lnTo>
                  <a:pt x="235" y="847"/>
                </a:lnTo>
                <a:lnTo>
                  <a:pt x="237" y="847"/>
                </a:lnTo>
                <a:lnTo>
                  <a:pt x="240" y="859"/>
                </a:lnTo>
                <a:lnTo>
                  <a:pt x="245" y="869"/>
                </a:lnTo>
                <a:lnTo>
                  <a:pt x="245" y="869"/>
                </a:lnTo>
                <a:lnTo>
                  <a:pt x="245" y="871"/>
                </a:lnTo>
                <a:lnTo>
                  <a:pt x="246" y="876"/>
                </a:lnTo>
                <a:lnTo>
                  <a:pt x="248" y="883"/>
                </a:lnTo>
                <a:lnTo>
                  <a:pt x="251" y="889"/>
                </a:lnTo>
                <a:lnTo>
                  <a:pt x="254" y="895"/>
                </a:lnTo>
                <a:lnTo>
                  <a:pt x="254" y="900"/>
                </a:lnTo>
                <a:lnTo>
                  <a:pt x="252" y="904"/>
                </a:lnTo>
                <a:lnTo>
                  <a:pt x="246" y="914"/>
                </a:lnTo>
                <a:lnTo>
                  <a:pt x="240" y="924"/>
                </a:lnTo>
                <a:lnTo>
                  <a:pt x="240" y="925"/>
                </a:lnTo>
                <a:lnTo>
                  <a:pt x="239" y="927"/>
                </a:lnTo>
                <a:lnTo>
                  <a:pt x="239" y="928"/>
                </a:lnTo>
                <a:lnTo>
                  <a:pt x="238" y="929"/>
                </a:lnTo>
                <a:lnTo>
                  <a:pt x="238" y="929"/>
                </a:lnTo>
                <a:lnTo>
                  <a:pt x="238" y="929"/>
                </a:lnTo>
                <a:lnTo>
                  <a:pt x="235" y="931"/>
                </a:lnTo>
                <a:lnTo>
                  <a:pt x="235" y="934"/>
                </a:lnTo>
                <a:lnTo>
                  <a:pt x="227" y="950"/>
                </a:lnTo>
                <a:lnTo>
                  <a:pt x="220" y="967"/>
                </a:lnTo>
                <a:lnTo>
                  <a:pt x="217" y="972"/>
                </a:lnTo>
                <a:lnTo>
                  <a:pt x="216" y="979"/>
                </a:lnTo>
                <a:lnTo>
                  <a:pt x="216" y="979"/>
                </a:lnTo>
                <a:lnTo>
                  <a:pt x="216" y="980"/>
                </a:lnTo>
                <a:lnTo>
                  <a:pt x="212" y="988"/>
                </a:lnTo>
                <a:lnTo>
                  <a:pt x="210" y="997"/>
                </a:lnTo>
                <a:lnTo>
                  <a:pt x="209" y="1006"/>
                </a:lnTo>
                <a:lnTo>
                  <a:pt x="206" y="1014"/>
                </a:lnTo>
                <a:lnTo>
                  <a:pt x="205" y="1021"/>
                </a:lnTo>
                <a:lnTo>
                  <a:pt x="203" y="1027"/>
                </a:lnTo>
                <a:lnTo>
                  <a:pt x="200" y="1034"/>
                </a:lnTo>
                <a:lnTo>
                  <a:pt x="202" y="1041"/>
                </a:lnTo>
                <a:lnTo>
                  <a:pt x="200" y="1043"/>
                </a:lnTo>
                <a:lnTo>
                  <a:pt x="199" y="1046"/>
                </a:lnTo>
                <a:lnTo>
                  <a:pt x="199" y="1047"/>
                </a:lnTo>
                <a:lnTo>
                  <a:pt x="199" y="1047"/>
                </a:lnTo>
                <a:lnTo>
                  <a:pt x="199" y="1049"/>
                </a:lnTo>
                <a:lnTo>
                  <a:pt x="199" y="1051"/>
                </a:lnTo>
                <a:lnTo>
                  <a:pt x="198" y="1055"/>
                </a:lnTo>
                <a:lnTo>
                  <a:pt x="198" y="1060"/>
                </a:lnTo>
                <a:lnTo>
                  <a:pt x="198" y="1061"/>
                </a:lnTo>
                <a:lnTo>
                  <a:pt x="198" y="1061"/>
                </a:lnTo>
                <a:lnTo>
                  <a:pt x="198" y="1068"/>
                </a:lnTo>
                <a:lnTo>
                  <a:pt x="199" y="1076"/>
                </a:lnTo>
                <a:lnTo>
                  <a:pt x="200" y="1083"/>
                </a:lnTo>
                <a:lnTo>
                  <a:pt x="203" y="1090"/>
                </a:lnTo>
                <a:lnTo>
                  <a:pt x="207" y="1103"/>
                </a:lnTo>
                <a:lnTo>
                  <a:pt x="211" y="1117"/>
                </a:lnTo>
                <a:lnTo>
                  <a:pt x="209" y="1124"/>
                </a:lnTo>
                <a:lnTo>
                  <a:pt x="207" y="1131"/>
                </a:lnTo>
                <a:lnTo>
                  <a:pt x="202" y="1145"/>
                </a:lnTo>
                <a:lnTo>
                  <a:pt x="196" y="1159"/>
                </a:lnTo>
                <a:lnTo>
                  <a:pt x="193" y="1165"/>
                </a:lnTo>
                <a:lnTo>
                  <a:pt x="190" y="1170"/>
                </a:lnTo>
                <a:lnTo>
                  <a:pt x="189" y="1174"/>
                </a:lnTo>
                <a:lnTo>
                  <a:pt x="190" y="1177"/>
                </a:lnTo>
                <a:lnTo>
                  <a:pt x="194" y="1181"/>
                </a:lnTo>
                <a:lnTo>
                  <a:pt x="203" y="1184"/>
                </a:lnTo>
                <a:lnTo>
                  <a:pt x="210" y="1187"/>
                </a:lnTo>
                <a:lnTo>
                  <a:pt x="216" y="1186"/>
                </a:lnTo>
                <a:lnTo>
                  <a:pt x="219" y="1184"/>
                </a:lnTo>
                <a:lnTo>
                  <a:pt x="223" y="1184"/>
                </a:lnTo>
                <a:lnTo>
                  <a:pt x="226" y="1187"/>
                </a:lnTo>
                <a:lnTo>
                  <a:pt x="228" y="1189"/>
                </a:lnTo>
                <a:lnTo>
                  <a:pt x="231" y="1191"/>
                </a:lnTo>
                <a:lnTo>
                  <a:pt x="234" y="1193"/>
                </a:lnTo>
                <a:lnTo>
                  <a:pt x="237" y="1193"/>
                </a:lnTo>
                <a:lnTo>
                  <a:pt x="240" y="1193"/>
                </a:lnTo>
                <a:lnTo>
                  <a:pt x="241" y="1193"/>
                </a:lnTo>
                <a:lnTo>
                  <a:pt x="244" y="1193"/>
                </a:lnTo>
                <a:lnTo>
                  <a:pt x="245" y="1194"/>
                </a:lnTo>
                <a:lnTo>
                  <a:pt x="245" y="1196"/>
                </a:lnTo>
                <a:lnTo>
                  <a:pt x="246" y="1198"/>
                </a:lnTo>
                <a:lnTo>
                  <a:pt x="247" y="1201"/>
                </a:lnTo>
                <a:lnTo>
                  <a:pt x="249" y="1202"/>
                </a:lnTo>
                <a:lnTo>
                  <a:pt x="253" y="1201"/>
                </a:lnTo>
                <a:lnTo>
                  <a:pt x="253" y="1201"/>
                </a:lnTo>
                <a:lnTo>
                  <a:pt x="256" y="1202"/>
                </a:lnTo>
                <a:lnTo>
                  <a:pt x="261" y="1201"/>
                </a:lnTo>
                <a:lnTo>
                  <a:pt x="263" y="1201"/>
                </a:lnTo>
                <a:lnTo>
                  <a:pt x="266" y="1201"/>
                </a:lnTo>
                <a:lnTo>
                  <a:pt x="266" y="1202"/>
                </a:lnTo>
                <a:lnTo>
                  <a:pt x="266" y="1204"/>
                </a:lnTo>
                <a:lnTo>
                  <a:pt x="266" y="1210"/>
                </a:lnTo>
                <a:lnTo>
                  <a:pt x="266" y="1216"/>
                </a:lnTo>
                <a:lnTo>
                  <a:pt x="267" y="1221"/>
                </a:lnTo>
                <a:lnTo>
                  <a:pt x="269" y="1226"/>
                </a:lnTo>
                <a:lnTo>
                  <a:pt x="269" y="1226"/>
                </a:lnTo>
                <a:lnTo>
                  <a:pt x="263" y="1235"/>
                </a:lnTo>
                <a:lnTo>
                  <a:pt x="258" y="1243"/>
                </a:lnTo>
                <a:lnTo>
                  <a:pt x="254" y="1252"/>
                </a:lnTo>
                <a:lnTo>
                  <a:pt x="251" y="1261"/>
                </a:lnTo>
                <a:lnTo>
                  <a:pt x="251" y="1261"/>
                </a:lnTo>
                <a:lnTo>
                  <a:pt x="249" y="1263"/>
                </a:lnTo>
                <a:lnTo>
                  <a:pt x="246" y="1267"/>
                </a:lnTo>
                <a:lnTo>
                  <a:pt x="244" y="1272"/>
                </a:lnTo>
                <a:lnTo>
                  <a:pt x="241" y="1278"/>
                </a:lnTo>
                <a:lnTo>
                  <a:pt x="240" y="1284"/>
                </a:lnTo>
                <a:lnTo>
                  <a:pt x="240" y="1285"/>
                </a:lnTo>
                <a:lnTo>
                  <a:pt x="240" y="1286"/>
                </a:lnTo>
                <a:lnTo>
                  <a:pt x="238" y="1288"/>
                </a:lnTo>
                <a:lnTo>
                  <a:pt x="237" y="1291"/>
                </a:lnTo>
                <a:lnTo>
                  <a:pt x="237" y="1294"/>
                </a:lnTo>
                <a:lnTo>
                  <a:pt x="237" y="1296"/>
                </a:lnTo>
                <a:lnTo>
                  <a:pt x="223" y="1327"/>
                </a:lnTo>
                <a:lnTo>
                  <a:pt x="211" y="1358"/>
                </a:lnTo>
                <a:lnTo>
                  <a:pt x="199" y="1389"/>
                </a:lnTo>
                <a:lnTo>
                  <a:pt x="189" y="1420"/>
                </a:lnTo>
                <a:lnTo>
                  <a:pt x="180" y="1452"/>
                </a:lnTo>
                <a:lnTo>
                  <a:pt x="172" y="1484"/>
                </a:lnTo>
                <a:lnTo>
                  <a:pt x="165" y="1517"/>
                </a:lnTo>
                <a:lnTo>
                  <a:pt x="158" y="1549"/>
                </a:lnTo>
                <a:lnTo>
                  <a:pt x="514" y="1549"/>
                </a:lnTo>
                <a:lnTo>
                  <a:pt x="514" y="1547"/>
                </a:lnTo>
                <a:lnTo>
                  <a:pt x="513" y="1545"/>
                </a:lnTo>
                <a:lnTo>
                  <a:pt x="510" y="1542"/>
                </a:lnTo>
                <a:lnTo>
                  <a:pt x="510" y="1538"/>
                </a:lnTo>
                <a:lnTo>
                  <a:pt x="510" y="1535"/>
                </a:lnTo>
                <a:lnTo>
                  <a:pt x="510" y="1530"/>
                </a:lnTo>
                <a:lnTo>
                  <a:pt x="510" y="1535"/>
                </a:lnTo>
                <a:lnTo>
                  <a:pt x="510" y="1538"/>
                </a:lnTo>
                <a:lnTo>
                  <a:pt x="510" y="1542"/>
                </a:lnTo>
                <a:lnTo>
                  <a:pt x="513" y="1545"/>
                </a:lnTo>
                <a:lnTo>
                  <a:pt x="514" y="1547"/>
                </a:lnTo>
                <a:lnTo>
                  <a:pt x="514" y="1549"/>
                </a:lnTo>
                <a:lnTo>
                  <a:pt x="1621" y="1549"/>
                </a:lnTo>
                <a:lnTo>
                  <a:pt x="1621" y="1533"/>
                </a:lnTo>
                <a:lnTo>
                  <a:pt x="1623" y="1518"/>
                </a:lnTo>
                <a:lnTo>
                  <a:pt x="1625" y="1507"/>
                </a:lnTo>
                <a:lnTo>
                  <a:pt x="1626" y="1495"/>
                </a:lnTo>
                <a:lnTo>
                  <a:pt x="1626" y="1484"/>
                </a:lnTo>
                <a:lnTo>
                  <a:pt x="1626" y="1475"/>
                </a:lnTo>
                <a:lnTo>
                  <a:pt x="1626" y="1465"/>
                </a:lnTo>
                <a:lnTo>
                  <a:pt x="1625" y="1454"/>
                </a:lnTo>
                <a:lnTo>
                  <a:pt x="1621" y="1434"/>
                </a:lnTo>
                <a:lnTo>
                  <a:pt x="1615" y="141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800" dirty="0">
                <a:solidFill>
                  <a:schemeClr val="lt1"/>
                </a:solidFill>
              </a:defRPr>
            </a:lvl1pPr>
          </a:lstStyle>
          <a:p>
            <a:pPr lvl="0" algn="ctr"/>
            <a:r>
              <a:rPr lang="en-US" sz="9600" dirty="0"/>
              <a:t>Your photo</a:t>
            </a:r>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23_Пользовательский макет">
    <p:spTree>
      <p:nvGrpSpPr>
        <p:cNvPr id="1" name=""/>
        <p:cNvGrpSpPr/>
        <p:nvPr/>
      </p:nvGrpSpPr>
      <p:grpSpPr>
        <a:xfrm>
          <a:off x="0" y="0"/>
          <a:ext cx="0" cy="0"/>
          <a:chOff x="0" y="0"/>
          <a:chExt cx="0" cy="0"/>
        </a:xfrm>
      </p:grpSpPr>
      <p:sp>
        <p:nvSpPr>
          <p:cNvPr id="8" name="Freeform 16"/>
          <p:cNvSpPr>
            <a:spLocks noGrp="1" noEditPoints="1"/>
          </p:cNvSpPr>
          <p:nvPr>
            <p:ph type="pic" sz="quarter" idx="24" hasCustomPrompt="1"/>
          </p:nvPr>
        </p:nvSpPr>
        <p:spPr bwMode="auto">
          <a:xfrm>
            <a:off x="8715363" y="522090"/>
            <a:ext cx="14856230" cy="13195499"/>
          </a:xfrm>
          <a:custGeom>
            <a:avLst/>
            <a:gdLst>
              <a:gd name="T0" fmla="*/ 1475 w 1566"/>
              <a:gd name="T1" fmla="*/ 1117 h 1569"/>
              <a:gd name="T2" fmla="*/ 1471 w 1566"/>
              <a:gd name="T3" fmla="*/ 1100 h 1569"/>
              <a:gd name="T4" fmla="*/ 839 w 1566"/>
              <a:gd name="T5" fmla="*/ 1222 h 1569"/>
              <a:gd name="T6" fmla="*/ 1150 w 1566"/>
              <a:gd name="T7" fmla="*/ 1087 h 1569"/>
              <a:gd name="T8" fmla="*/ 1326 w 1566"/>
              <a:gd name="T9" fmla="*/ 1064 h 1569"/>
              <a:gd name="T10" fmla="*/ 1536 w 1566"/>
              <a:gd name="T11" fmla="*/ 1056 h 1569"/>
              <a:gd name="T12" fmla="*/ 756 w 1566"/>
              <a:gd name="T13" fmla="*/ 1137 h 1569"/>
              <a:gd name="T14" fmla="*/ 673 w 1566"/>
              <a:gd name="T15" fmla="*/ 1255 h 1569"/>
              <a:gd name="T16" fmla="*/ 144 w 1566"/>
              <a:gd name="T17" fmla="*/ 1130 h 1569"/>
              <a:gd name="T18" fmla="*/ 577 w 1566"/>
              <a:gd name="T19" fmla="*/ 1449 h 1569"/>
              <a:gd name="T20" fmla="*/ 13 w 1566"/>
              <a:gd name="T21" fmla="*/ 1123 h 1569"/>
              <a:gd name="T22" fmla="*/ 621 w 1566"/>
              <a:gd name="T23" fmla="*/ 1569 h 1569"/>
              <a:gd name="T24" fmla="*/ 743 w 1566"/>
              <a:gd name="T25" fmla="*/ 1380 h 1569"/>
              <a:gd name="T26" fmla="*/ 1481 w 1566"/>
              <a:gd name="T27" fmla="*/ 1128 h 1569"/>
              <a:gd name="T28" fmla="*/ 724 w 1566"/>
              <a:gd name="T29" fmla="*/ 273 h 1569"/>
              <a:gd name="T30" fmla="*/ 676 w 1566"/>
              <a:gd name="T31" fmla="*/ 2 h 1569"/>
              <a:gd name="T32" fmla="*/ 584 w 1566"/>
              <a:gd name="T33" fmla="*/ 389 h 1569"/>
              <a:gd name="T34" fmla="*/ 970 w 1566"/>
              <a:gd name="T35" fmla="*/ 499 h 1569"/>
              <a:gd name="T36" fmla="*/ 1157 w 1566"/>
              <a:gd name="T37" fmla="*/ 494 h 1569"/>
              <a:gd name="T38" fmla="*/ 1418 w 1566"/>
              <a:gd name="T39" fmla="*/ 471 h 1569"/>
              <a:gd name="T40" fmla="*/ 594 w 1566"/>
              <a:gd name="T41" fmla="*/ 507 h 1569"/>
              <a:gd name="T42" fmla="*/ 1186 w 1566"/>
              <a:gd name="T43" fmla="*/ 525 h 1569"/>
              <a:gd name="T44" fmla="*/ 673 w 1566"/>
              <a:gd name="T45" fmla="*/ 548 h 1569"/>
              <a:gd name="T46" fmla="*/ 1419 w 1566"/>
              <a:gd name="T47" fmla="*/ 520 h 1569"/>
              <a:gd name="T48" fmla="*/ 926 w 1566"/>
              <a:gd name="T49" fmla="*/ 480 h 1569"/>
              <a:gd name="T50" fmla="*/ 669 w 1566"/>
              <a:gd name="T51" fmla="*/ 451 h 1569"/>
              <a:gd name="T52" fmla="*/ 628 w 1566"/>
              <a:gd name="T53" fmla="*/ 360 h 1569"/>
              <a:gd name="T54" fmla="*/ 619 w 1566"/>
              <a:gd name="T55" fmla="*/ 325 h 1569"/>
              <a:gd name="T56" fmla="*/ 329 w 1566"/>
              <a:gd name="T57" fmla="*/ 562 h 1569"/>
              <a:gd name="T58" fmla="*/ 594 w 1566"/>
              <a:gd name="T59" fmla="*/ 583 h 1569"/>
              <a:gd name="T60" fmla="*/ 571 w 1566"/>
              <a:gd name="T61" fmla="*/ 618 h 1569"/>
              <a:gd name="T62" fmla="*/ 562 w 1566"/>
              <a:gd name="T63" fmla="*/ 529 h 1569"/>
              <a:gd name="T64" fmla="*/ 522 w 1566"/>
              <a:gd name="T65" fmla="*/ 488 h 1569"/>
              <a:gd name="T66" fmla="*/ 481 w 1566"/>
              <a:gd name="T67" fmla="*/ 547 h 1569"/>
              <a:gd name="T68" fmla="*/ 463 w 1566"/>
              <a:gd name="T69" fmla="*/ 460 h 1569"/>
              <a:gd name="T70" fmla="*/ 426 w 1566"/>
              <a:gd name="T71" fmla="*/ 479 h 1569"/>
              <a:gd name="T72" fmla="*/ 419 w 1566"/>
              <a:gd name="T73" fmla="*/ 394 h 1569"/>
              <a:gd name="T74" fmla="*/ 384 w 1566"/>
              <a:gd name="T75" fmla="*/ 462 h 1569"/>
              <a:gd name="T76" fmla="*/ 474 w 1566"/>
              <a:gd name="T77" fmla="*/ 453 h 1569"/>
              <a:gd name="T78" fmla="*/ 283 w 1566"/>
              <a:gd name="T79" fmla="*/ 306 h 1569"/>
              <a:gd name="T80" fmla="*/ 380 w 1566"/>
              <a:gd name="T81" fmla="*/ 1213 h 1569"/>
              <a:gd name="T82" fmla="*/ 475 w 1566"/>
              <a:gd name="T83" fmla="*/ 620 h 1569"/>
              <a:gd name="T84" fmla="*/ 551 w 1566"/>
              <a:gd name="T85" fmla="*/ 907 h 1569"/>
              <a:gd name="T86" fmla="*/ 286 w 1566"/>
              <a:gd name="T87" fmla="*/ 1163 h 1569"/>
              <a:gd name="T88" fmla="*/ 674 w 1566"/>
              <a:gd name="T89" fmla="*/ 1098 h 1569"/>
              <a:gd name="T90" fmla="*/ 747 w 1566"/>
              <a:gd name="T91" fmla="*/ 1126 h 1569"/>
              <a:gd name="T92" fmla="*/ 1013 w 1566"/>
              <a:gd name="T93" fmla="*/ 1078 h 1569"/>
              <a:gd name="T94" fmla="*/ 694 w 1566"/>
              <a:gd name="T95" fmla="*/ 1016 h 1569"/>
              <a:gd name="T96" fmla="*/ 732 w 1566"/>
              <a:gd name="T97" fmla="*/ 818 h 1569"/>
              <a:gd name="T98" fmla="*/ 737 w 1566"/>
              <a:gd name="T99" fmla="*/ 609 h 1569"/>
              <a:gd name="T100" fmla="*/ 435 w 1566"/>
              <a:gd name="T101" fmla="*/ 550 h 1569"/>
              <a:gd name="T102" fmla="*/ 184 w 1566"/>
              <a:gd name="T103" fmla="*/ 271 h 1569"/>
              <a:gd name="T104" fmla="*/ 332 w 1566"/>
              <a:gd name="T105" fmla="*/ 582 h 1569"/>
              <a:gd name="T106" fmla="*/ 1186 w 1566"/>
              <a:gd name="T107" fmla="*/ 1217 h 1569"/>
              <a:gd name="T108" fmla="*/ 836 w 1566"/>
              <a:gd name="T109" fmla="*/ 1255 h 1569"/>
              <a:gd name="T110" fmla="*/ 1020 w 1566"/>
              <a:gd name="T111" fmla="*/ 1221 h 1569"/>
              <a:gd name="T112" fmla="*/ 1119 w 1566"/>
              <a:gd name="T113" fmla="*/ 1170 h 1569"/>
              <a:gd name="T114" fmla="*/ 483 w 1566"/>
              <a:gd name="T115" fmla="*/ 1361 h 1569"/>
              <a:gd name="T116" fmla="*/ 421 w 1566"/>
              <a:gd name="T117" fmla="*/ 1326 h 1569"/>
              <a:gd name="T118" fmla="*/ 326 w 1566"/>
              <a:gd name="T119" fmla="*/ 1271 h 1569"/>
              <a:gd name="T120" fmla="*/ 83 w 1566"/>
              <a:gd name="T121" fmla="*/ 1164 h 1569"/>
              <a:gd name="T122" fmla="*/ 949 w 1566"/>
              <a:gd name="T123" fmla="*/ 1147 h 1569"/>
              <a:gd name="T124" fmla="*/ 1066 w 1566"/>
              <a:gd name="T125" fmla="*/ 1102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6" h="1569">
                <a:moveTo>
                  <a:pt x="1410" y="1101"/>
                </a:moveTo>
                <a:lnTo>
                  <a:pt x="1407" y="1106"/>
                </a:lnTo>
                <a:lnTo>
                  <a:pt x="1403" y="1110"/>
                </a:lnTo>
                <a:lnTo>
                  <a:pt x="1402" y="1105"/>
                </a:lnTo>
                <a:lnTo>
                  <a:pt x="1402" y="1099"/>
                </a:lnTo>
                <a:lnTo>
                  <a:pt x="1402" y="1096"/>
                </a:lnTo>
                <a:lnTo>
                  <a:pt x="1402" y="1094"/>
                </a:lnTo>
                <a:lnTo>
                  <a:pt x="1400" y="1092"/>
                </a:lnTo>
                <a:lnTo>
                  <a:pt x="1398" y="1091"/>
                </a:lnTo>
                <a:lnTo>
                  <a:pt x="1399" y="1088"/>
                </a:lnTo>
                <a:lnTo>
                  <a:pt x="1400" y="1086"/>
                </a:lnTo>
                <a:lnTo>
                  <a:pt x="1401" y="1081"/>
                </a:lnTo>
                <a:lnTo>
                  <a:pt x="1402" y="1075"/>
                </a:lnTo>
                <a:lnTo>
                  <a:pt x="1403" y="1072"/>
                </a:lnTo>
                <a:lnTo>
                  <a:pt x="1405" y="1070"/>
                </a:lnTo>
                <a:lnTo>
                  <a:pt x="1407" y="1070"/>
                </a:lnTo>
                <a:lnTo>
                  <a:pt x="1410" y="1070"/>
                </a:lnTo>
                <a:lnTo>
                  <a:pt x="1410" y="1073"/>
                </a:lnTo>
                <a:lnTo>
                  <a:pt x="1412" y="1077"/>
                </a:lnTo>
                <a:lnTo>
                  <a:pt x="1413" y="1079"/>
                </a:lnTo>
                <a:lnTo>
                  <a:pt x="1415" y="1081"/>
                </a:lnTo>
                <a:lnTo>
                  <a:pt x="1420" y="1086"/>
                </a:lnTo>
                <a:lnTo>
                  <a:pt x="1425" y="1091"/>
                </a:lnTo>
                <a:lnTo>
                  <a:pt x="1420" y="1089"/>
                </a:lnTo>
                <a:lnTo>
                  <a:pt x="1413" y="1088"/>
                </a:lnTo>
                <a:lnTo>
                  <a:pt x="1419" y="1103"/>
                </a:lnTo>
                <a:lnTo>
                  <a:pt x="1426" y="1119"/>
                </a:lnTo>
                <a:lnTo>
                  <a:pt x="1419" y="1110"/>
                </a:lnTo>
                <a:lnTo>
                  <a:pt x="1410" y="1101"/>
                </a:lnTo>
                <a:close/>
                <a:moveTo>
                  <a:pt x="965" y="1070"/>
                </a:moveTo>
                <a:lnTo>
                  <a:pt x="965" y="1074"/>
                </a:lnTo>
                <a:lnTo>
                  <a:pt x="966" y="1079"/>
                </a:lnTo>
                <a:lnTo>
                  <a:pt x="966" y="1084"/>
                </a:lnTo>
                <a:lnTo>
                  <a:pt x="968" y="1087"/>
                </a:lnTo>
                <a:lnTo>
                  <a:pt x="973" y="1087"/>
                </a:lnTo>
                <a:lnTo>
                  <a:pt x="979" y="1085"/>
                </a:lnTo>
                <a:lnTo>
                  <a:pt x="973" y="1077"/>
                </a:lnTo>
                <a:lnTo>
                  <a:pt x="968" y="1068"/>
                </a:lnTo>
                <a:lnTo>
                  <a:pt x="967" y="1068"/>
                </a:lnTo>
                <a:lnTo>
                  <a:pt x="965" y="1070"/>
                </a:lnTo>
                <a:close/>
                <a:moveTo>
                  <a:pt x="1481" y="1128"/>
                </a:moveTo>
                <a:lnTo>
                  <a:pt x="1481" y="1128"/>
                </a:lnTo>
                <a:lnTo>
                  <a:pt x="1481" y="1128"/>
                </a:lnTo>
                <a:lnTo>
                  <a:pt x="1481" y="1128"/>
                </a:lnTo>
                <a:lnTo>
                  <a:pt x="1481" y="1128"/>
                </a:lnTo>
                <a:lnTo>
                  <a:pt x="1481" y="1128"/>
                </a:lnTo>
                <a:lnTo>
                  <a:pt x="1481" y="1128"/>
                </a:lnTo>
                <a:lnTo>
                  <a:pt x="1477" y="1127"/>
                </a:lnTo>
                <a:lnTo>
                  <a:pt x="1475" y="1124"/>
                </a:lnTo>
                <a:lnTo>
                  <a:pt x="1474" y="1121"/>
                </a:lnTo>
                <a:lnTo>
                  <a:pt x="1475" y="1117"/>
                </a:lnTo>
                <a:lnTo>
                  <a:pt x="1479" y="1102"/>
                </a:lnTo>
                <a:lnTo>
                  <a:pt x="1485" y="1088"/>
                </a:lnTo>
                <a:lnTo>
                  <a:pt x="1489" y="1085"/>
                </a:lnTo>
                <a:lnTo>
                  <a:pt x="1492" y="1082"/>
                </a:lnTo>
                <a:lnTo>
                  <a:pt x="1495" y="1087"/>
                </a:lnTo>
                <a:lnTo>
                  <a:pt x="1495" y="1091"/>
                </a:lnTo>
                <a:lnTo>
                  <a:pt x="1492" y="1099"/>
                </a:lnTo>
                <a:lnTo>
                  <a:pt x="1489" y="1107"/>
                </a:lnTo>
                <a:lnTo>
                  <a:pt x="1502" y="1107"/>
                </a:lnTo>
                <a:lnTo>
                  <a:pt x="1513" y="1107"/>
                </a:lnTo>
                <a:lnTo>
                  <a:pt x="1524" y="1107"/>
                </a:lnTo>
                <a:lnTo>
                  <a:pt x="1536" y="1107"/>
                </a:lnTo>
                <a:lnTo>
                  <a:pt x="1539" y="1106"/>
                </a:lnTo>
                <a:lnTo>
                  <a:pt x="1541" y="1103"/>
                </a:lnTo>
                <a:lnTo>
                  <a:pt x="1546" y="1092"/>
                </a:lnTo>
                <a:lnTo>
                  <a:pt x="1553" y="1081"/>
                </a:lnTo>
                <a:lnTo>
                  <a:pt x="1555" y="1077"/>
                </a:lnTo>
                <a:lnTo>
                  <a:pt x="1557" y="1071"/>
                </a:lnTo>
                <a:lnTo>
                  <a:pt x="1558" y="1064"/>
                </a:lnTo>
                <a:lnTo>
                  <a:pt x="1557" y="1057"/>
                </a:lnTo>
                <a:lnTo>
                  <a:pt x="1557" y="1056"/>
                </a:lnTo>
                <a:lnTo>
                  <a:pt x="1557" y="1054"/>
                </a:lnTo>
                <a:lnTo>
                  <a:pt x="1560" y="1044"/>
                </a:lnTo>
                <a:lnTo>
                  <a:pt x="1565" y="1035"/>
                </a:lnTo>
                <a:lnTo>
                  <a:pt x="1566" y="1029"/>
                </a:lnTo>
                <a:lnTo>
                  <a:pt x="1566" y="1024"/>
                </a:lnTo>
                <a:lnTo>
                  <a:pt x="1564" y="1021"/>
                </a:lnTo>
                <a:lnTo>
                  <a:pt x="1559" y="1017"/>
                </a:lnTo>
                <a:lnTo>
                  <a:pt x="1558" y="1021"/>
                </a:lnTo>
                <a:lnTo>
                  <a:pt x="1558" y="1024"/>
                </a:lnTo>
                <a:lnTo>
                  <a:pt x="1552" y="1036"/>
                </a:lnTo>
                <a:lnTo>
                  <a:pt x="1546" y="1047"/>
                </a:lnTo>
                <a:lnTo>
                  <a:pt x="1540" y="1059"/>
                </a:lnTo>
                <a:lnTo>
                  <a:pt x="1534" y="1071"/>
                </a:lnTo>
                <a:lnTo>
                  <a:pt x="1533" y="1073"/>
                </a:lnTo>
                <a:lnTo>
                  <a:pt x="1531" y="1074"/>
                </a:lnTo>
                <a:lnTo>
                  <a:pt x="1520" y="1078"/>
                </a:lnTo>
                <a:lnTo>
                  <a:pt x="1509" y="1080"/>
                </a:lnTo>
                <a:lnTo>
                  <a:pt x="1503" y="1080"/>
                </a:lnTo>
                <a:lnTo>
                  <a:pt x="1498" y="1079"/>
                </a:lnTo>
                <a:lnTo>
                  <a:pt x="1492" y="1077"/>
                </a:lnTo>
                <a:lnTo>
                  <a:pt x="1487" y="1072"/>
                </a:lnTo>
                <a:lnTo>
                  <a:pt x="1482" y="1085"/>
                </a:lnTo>
                <a:lnTo>
                  <a:pt x="1477" y="1098"/>
                </a:lnTo>
                <a:lnTo>
                  <a:pt x="1471" y="1109"/>
                </a:lnTo>
                <a:lnTo>
                  <a:pt x="1467" y="1122"/>
                </a:lnTo>
                <a:lnTo>
                  <a:pt x="1465" y="1122"/>
                </a:lnTo>
                <a:lnTo>
                  <a:pt x="1464" y="1121"/>
                </a:lnTo>
                <a:lnTo>
                  <a:pt x="1465" y="1119"/>
                </a:lnTo>
                <a:lnTo>
                  <a:pt x="1465" y="1117"/>
                </a:lnTo>
                <a:lnTo>
                  <a:pt x="1471" y="1100"/>
                </a:lnTo>
                <a:lnTo>
                  <a:pt x="1477" y="1082"/>
                </a:lnTo>
                <a:lnTo>
                  <a:pt x="1478" y="1079"/>
                </a:lnTo>
                <a:lnTo>
                  <a:pt x="1478" y="1077"/>
                </a:lnTo>
                <a:lnTo>
                  <a:pt x="1478" y="1074"/>
                </a:lnTo>
                <a:lnTo>
                  <a:pt x="1476" y="1072"/>
                </a:lnTo>
                <a:lnTo>
                  <a:pt x="1463" y="1056"/>
                </a:lnTo>
                <a:lnTo>
                  <a:pt x="1450" y="1040"/>
                </a:lnTo>
                <a:lnTo>
                  <a:pt x="1447" y="1037"/>
                </a:lnTo>
                <a:lnTo>
                  <a:pt x="1443" y="1036"/>
                </a:lnTo>
                <a:lnTo>
                  <a:pt x="1440" y="1036"/>
                </a:lnTo>
                <a:lnTo>
                  <a:pt x="1435" y="1037"/>
                </a:lnTo>
                <a:lnTo>
                  <a:pt x="1426" y="1040"/>
                </a:lnTo>
                <a:lnTo>
                  <a:pt x="1418" y="1043"/>
                </a:lnTo>
                <a:lnTo>
                  <a:pt x="1408" y="1046"/>
                </a:lnTo>
                <a:lnTo>
                  <a:pt x="1399" y="1049"/>
                </a:lnTo>
                <a:lnTo>
                  <a:pt x="1381" y="1054"/>
                </a:lnTo>
                <a:lnTo>
                  <a:pt x="1364" y="1059"/>
                </a:lnTo>
                <a:lnTo>
                  <a:pt x="1345" y="1065"/>
                </a:lnTo>
                <a:lnTo>
                  <a:pt x="1327" y="1071"/>
                </a:lnTo>
                <a:lnTo>
                  <a:pt x="1310" y="1075"/>
                </a:lnTo>
                <a:lnTo>
                  <a:pt x="1291" y="1081"/>
                </a:lnTo>
                <a:lnTo>
                  <a:pt x="1274" y="1087"/>
                </a:lnTo>
                <a:lnTo>
                  <a:pt x="1256" y="1093"/>
                </a:lnTo>
                <a:lnTo>
                  <a:pt x="1241" y="1098"/>
                </a:lnTo>
                <a:lnTo>
                  <a:pt x="1227" y="1102"/>
                </a:lnTo>
                <a:lnTo>
                  <a:pt x="1213" y="1107"/>
                </a:lnTo>
                <a:lnTo>
                  <a:pt x="1199" y="1112"/>
                </a:lnTo>
                <a:lnTo>
                  <a:pt x="1186" y="1115"/>
                </a:lnTo>
                <a:lnTo>
                  <a:pt x="1174" y="1120"/>
                </a:lnTo>
                <a:lnTo>
                  <a:pt x="1163" y="1123"/>
                </a:lnTo>
                <a:lnTo>
                  <a:pt x="1150" y="1127"/>
                </a:lnTo>
                <a:lnTo>
                  <a:pt x="1136" y="1131"/>
                </a:lnTo>
                <a:lnTo>
                  <a:pt x="1120" y="1136"/>
                </a:lnTo>
                <a:lnTo>
                  <a:pt x="1105" y="1141"/>
                </a:lnTo>
                <a:lnTo>
                  <a:pt x="1091" y="1145"/>
                </a:lnTo>
                <a:lnTo>
                  <a:pt x="1074" y="1150"/>
                </a:lnTo>
                <a:lnTo>
                  <a:pt x="1057" y="1156"/>
                </a:lnTo>
                <a:lnTo>
                  <a:pt x="1041" y="1161"/>
                </a:lnTo>
                <a:lnTo>
                  <a:pt x="1025" y="1165"/>
                </a:lnTo>
                <a:lnTo>
                  <a:pt x="1009" y="1170"/>
                </a:lnTo>
                <a:lnTo>
                  <a:pt x="995" y="1175"/>
                </a:lnTo>
                <a:lnTo>
                  <a:pt x="981" y="1178"/>
                </a:lnTo>
                <a:lnTo>
                  <a:pt x="967" y="1183"/>
                </a:lnTo>
                <a:lnTo>
                  <a:pt x="950" y="1189"/>
                </a:lnTo>
                <a:lnTo>
                  <a:pt x="932" y="1193"/>
                </a:lnTo>
                <a:lnTo>
                  <a:pt x="916" y="1199"/>
                </a:lnTo>
                <a:lnTo>
                  <a:pt x="898" y="1205"/>
                </a:lnTo>
                <a:lnTo>
                  <a:pt x="883" y="1210"/>
                </a:lnTo>
                <a:lnTo>
                  <a:pt x="869" y="1214"/>
                </a:lnTo>
                <a:lnTo>
                  <a:pt x="854" y="1218"/>
                </a:lnTo>
                <a:lnTo>
                  <a:pt x="839" y="1222"/>
                </a:lnTo>
                <a:lnTo>
                  <a:pt x="822" y="1226"/>
                </a:lnTo>
                <a:lnTo>
                  <a:pt x="805" y="1229"/>
                </a:lnTo>
                <a:lnTo>
                  <a:pt x="815" y="1226"/>
                </a:lnTo>
                <a:lnTo>
                  <a:pt x="825" y="1221"/>
                </a:lnTo>
                <a:lnTo>
                  <a:pt x="835" y="1218"/>
                </a:lnTo>
                <a:lnTo>
                  <a:pt x="845" y="1214"/>
                </a:lnTo>
                <a:lnTo>
                  <a:pt x="816" y="1219"/>
                </a:lnTo>
                <a:lnTo>
                  <a:pt x="788" y="1224"/>
                </a:lnTo>
                <a:lnTo>
                  <a:pt x="760" y="1228"/>
                </a:lnTo>
                <a:lnTo>
                  <a:pt x="732" y="1232"/>
                </a:lnTo>
                <a:lnTo>
                  <a:pt x="732" y="1231"/>
                </a:lnTo>
                <a:lnTo>
                  <a:pt x="733" y="1229"/>
                </a:lnTo>
                <a:lnTo>
                  <a:pt x="753" y="1226"/>
                </a:lnTo>
                <a:lnTo>
                  <a:pt x="773" y="1221"/>
                </a:lnTo>
                <a:lnTo>
                  <a:pt x="792" y="1218"/>
                </a:lnTo>
                <a:lnTo>
                  <a:pt x="812" y="1213"/>
                </a:lnTo>
                <a:lnTo>
                  <a:pt x="829" y="1210"/>
                </a:lnTo>
                <a:lnTo>
                  <a:pt x="847" y="1206"/>
                </a:lnTo>
                <a:lnTo>
                  <a:pt x="864" y="1203"/>
                </a:lnTo>
                <a:lnTo>
                  <a:pt x="882" y="1199"/>
                </a:lnTo>
                <a:lnTo>
                  <a:pt x="895" y="1197"/>
                </a:lnTo>
                <a:lnTo>
                  <a:pt x="908" y="1193"/>
                </a:lnTo>
                <a:lnTo>
                  <a:pt x="921" y="1191"/>
                </a:lnTo>
                <a:lnTo>
                  <a:pt x="933" y="1187"/>
                </a:lnTo>
                <a:lnTo>
                  <a:pt x="947" y="1184"/>
                </a:lnTo>
                <a:lnTo>
                  <a:pt x="961" y="1179"/>
                </a:lnTo>
                <a:lnTo>
                  <a:pt x="974" y="1175"/>
                </a:lnTo>
                <a:lnTo>
                  <a:pt x="987" y="1171"/>
                </a:lnTo>
                <a:lnTo>
                  <a:pt x="1002" y="1166"/>
                </a:lnTo>
                <a:lnTo>
                  <a:pt x="1016" y="1162"/>
                </a:lnTo>
                <a:lnTo>
                  <a:pt x="1030" y="1158"/>
                </a:lnTo>
                <a:lnTo>
                  <a:pt x="1044" y="1154"/>
                </a:lnTo>
                <a:lnTo>
                  <a:pt x="1062" y="1148"/>
                </a:lnTo>
                <a:lnTo>
                  <a:pt x="1080" y="1143"/>
                </a:lnTo>
                <a:lnTo>
                  <a:pt x="1097" y="1137"/>
                </a:lnTo>
                <a:lnTo>
                  <a:pt x="1113" y="1131"/>
                </a:lnTo>
                <a:lnTo>
                  <a:pt x="1123" y="1129"/>
                </a:lnTo>
                <a:lnTo>
                  <a:pt x="1133" y="1127"/>
                </a:lnTo>
                <a:lnTo>
                  <a:pt x="1143" y="1123"/>
                </a:lnTo>
                <a:lnTo>
                  <a:pt x="1152" y="1120"/>
                </a:lnTo>
                <a:lnTo>
                  <a:pt x="1154" y="1119"/>
                </a:lnTo>
                <a:lnTo>
                  <a:pt x="1158" y="1117"/>
                </a:lnTo>
                <a:lnTo>
                  <a:pt x="1159" y="1116"/>
                </a:lnTo>
                <a:lnTo>
                  <a:pt x="1160" y="1115"/>
                </a:lnTo>
                <a:lnTo>
                  <a:pt x="1160" y="1113"/>
                </a:lnTo>
                <a:lnTo>
                  <a:pt x="1159" y="1110"/>
                </a:lnTo>
                <a:lnTo>
                  <a:pt x="1154" y="1102"/>
                </a:lnTo>
                <a:lnTo>
                  <a:pt x="1150" y="1094"/>
                </a:lnTo>
                <a:lnTo>
                  <a:pt x="1150" y="1091"/>
                </a:lnTo>
                <a:lnTo>
                  <a:pt x="1149" y="1088"/>
                </a:lnTo>
                <a:lnTo>
                  <a:pt x="1150" y="1087"/>
                </a:lnTo>
                <a:lnTo>
                  <a:pt x="1151" y="1087"/>
                </a:lnTo>
                <a:lnTo>
                  <a:pt x="1158" y="1098"/>
                </a:lnTo>
                <a:lnTo>
                  <a:pt x="1164" y="1109"/>
                </a:lnTo>
                <a:lnTo>
                  <a:pt x="1165" y="1112"/>
                </a:lnTo>
                <a:lnTo>
                  <a:pt x="1166" y="1113"/>
                </a:lnTo>
                <a:lnTo>
                  <a:pt x="1167" y="1114"/>
                </a:lnTo>
                <a:lnTo>
                  <a:pt x="1170" y="1114"/>
                </a:lnTo>
                <a:lnTo>
                  <a:pt x="1173" y="1114"/>
                </a:lnTo>
                <a:lnTo>
                  <a:pt x="1177" y="1113"/>
                </a:lnTo>
                <a:lnTo>
                  <a:pt x="1179" y="1112"/>
                </a:lnTo>
                <a:lnTo>
                  <a:pt x="1181" y="1109"/>
                </a:lnTo>
                <a:lnTo>
                  <a:pt x="1181" y="1107"/>
                </a:lnTo>
                <a:lnTo>
                  <a:pt x="1181" y="1103"/>
                </a:lnTo>
                <a:lnTo>
                  <a:pt x="1180" y="1095"/>
                </a:lnTo>
                <a:lnTo>
                  <a:pt x="1179" y="1088"/>
                </a:lnTo>
                <a:lnTo>
                  <a:pt x="1179" y="1084"/>
                </a:lnTo>
                <a:lnTo>
                  <a:pt x="1179" y="1079"/>
                </a:lnTo>
                <a:lnTo>
                  <a:pt x="1181" y="1079"/>
                </a:lnTo>
                <a:lnTo>
                  <a:pt x="1182" y="1079"/>
                </a:lnTo>
                <a:lnTo>
                  <a:pt x="1182" y="1087"/>
                </a:lnTo>
                <a:lnTo>
                  <a:pt x="1184" y="1094"/>
                </a:lnTo>
                <a:lnTo>
                  <a:pt x="1184" y="1100"/>
                </a:lnTo>
                <a:lnTo>
                  <a:pt x="1184" y="1103"/>
                </a:lnTo>
                <a:lnTo>
                  <a:pt x="1185" y="1106"/>
                </a:lnTo>
                <a:lnTo>
                  <a:pt x="1186" y="1108"/>
                </a:lnTo>
                <a:lnTo>
                  <a:pt x="1188" y="1108"/>
                </a:lnTo>
                <a:lnTo>
                  <a:pt x="1191" y="1108"/>
                </a:lnTo>
                <a:lnTo>
                  <a:pt x="1194" y="1107"/>
                </a:lnTo>
                <a:lnTo>
                  <a:pt x="1200" y="1105"/>
                </a:lnTo>
                <a:lnTo>
                  <a:pt x="1208" y="1102"/>
                </a:lnTo>
                <a:lnTo>
                  <a:pt x="1212" y="1099"/>
                </a:lnTo>
                <a:lnTo>
                  <a:pt x="1213" y="1094"/>
                </a:lnTo>
                <a:lnTo>
                  <a:pt x="1212" y="1085"/>
                </a:lnTo>
                <a:lnTo>
                  <a:pt x="1212" y="1079"/>
                </a:lnTo>
                <a:lnTo>
                  <a:pt x="1211" y="1072"/>
                </a:lnTo>
                <a:lnTo>
                  <a:pt x="1213" y="1072"/>
                </a:lnTo>
                <a:lnTo>
                  <a:pt x="1214" y="1072"/>
                </a:lnTo>
                <a:lnTo>
                  <a:pt x="1214" y="1080"/>
                </a:lnTo>
                <a:lnTo>
                  <a:pt x="1215" y="1088"/>
                </a:lnTo>
                <a:lnTo>
                  <a:pt x="1216" y="1094"/>
                </a:lnTo>
                <a:lnTo>
                  <a:pt x="1218" y="1098"/>
                </a:lnTo>
                <a:lnTo>
                  <a:pt x="1221" y="1098"/>
                </a:lnTo>
                <a:lnTo>
                  <a:pt x="1228" y="1096"/>
                </a:lnTo>
                <a:lnTo>
                  <a:pt x="1242" y="1092"/>
                </a:lnTo>
                <a:lnTo>
                  <a:pt x="1256" y="1087"/>
                </a:lnTo>
                <a:lnTo>
                  <a:pt x="1265" y="1085"/>
                </a:lnTo>
                <a:lnTo>
                  <a:pt x="1276" y="1081"/>
                </a:lnTo>
                <a:lnTo>
                  <a:pt x="1285" y="1079"/>
                </a:lnTo>
                <a:lnTo>
                  <a:pt x="1296" y="1075"/>
                </a:lnTo>
                <a:lnTo>
                  <a:pt x="1311" y="1070"/>
                </a:lnTo>
                <a:lnTo>
                  <a:pt x="1326" y="1064"/>
                </a:lnTo>
                <a:lnTo>
                  <a:pt x="1343" y="1059"/>
                </a:lnTo>
                <a:lnTo>
                  <a:pt x="1359" y="1054"/>
                </a:lnTo>
                <a:lnTo>
                  <a:pt x="1377" y="1049"/>
                </a:lnTo>
                <a:lnTo>
                  <a:pt x="1395" y="1043"/>
                </a:lnTo>
                <a:lnTo>
                  <a:pt x="1413" y="1037"/>
                </a:lnTo>
                <a:lnTo>
                  <a:pt x="1432" y="1031"/>
                </a:lnTo>
                <a:lnTo>
                  <a:pt x="1439" y="1029"/>
                </a:lnTo>
                <a:lnTo>
                  <a:pt x="1446" y="1028"/>
                </a:lnTo>
                <a:lnTo>
                  <a:pt x="1449" y="1026"/>
                </a:lnTo>
                <a:lnTo>
                  <a:pt x="1453" y="1028"/>
                </a:lnTo>
                <a:lnTo>
                  <a:pt x="1456" y="1029"/>
                </a:lnTo>
                <a:lnTo>
                  <a:pt x="1460" y="1032"/>
                </a:lnTo>
                <a:lnTo>
                  <a:pt x="1464" y="1037"/>
                </a:lnTo>
                <a:lnTo>
                  <a:pt x="1470" y="1042"/>
                </a:lnTo>
                <a:lnTo>
                  <a:pt x="1471" y="1035"/>
                </a:lnTo>
                <a:lnTo>
                  <a:pt x="1470" y="1031"/>
                </a:lnTo>
                <a:lnTo>
                  <a:pt x="1468" y="1030"/>
                </a:lnTo>
                <a:lnTo>
                  <a:pt x="1464" y="1031"/>
                </a:lnTo>
                <a:lnTo>
                  <a:pt x="1468" y="1022"/>
                </a:lnTo>
                <a:lnTo>
                  <a:pt x="1471" y="1012"/>
                </a:lnTo>
                <a:lnTo>
                  <a:pt x="1476" y="1011"/>
                </a:lnTo>
                <a:lnTo>
                  <a:pt x="1479" y="1011"/>
                </a:lnTo>
                <a:lnTo>
                  <a:pt x="1484" y="1018"/>
                </a:lnTo>
                <a:lnTo>
                  <a:pt x="1488" y="1025"/>
                </a:lnTo>
                <a:lnTo>
                  <a:pt x="1484" y="1026"/>
                </a:lnTo>
                <a:lnTo>
                  <a:pt x="1482" y="1029"/>
                </a:lnTo>
                <a:lnTo>
                  <a:pt x="1482" y="1031"/>
                </a:lnTo>
                <a:lnTo>
                  <a:pt x="1484" y="1035"/>
                </a:lnTo>
                <a:lnTo>
                  <a:pt x="1491" y="1044"/>
                </a:lnTo>
                <a:lnTo>
                  <a:pt x="1499" y="1056"/>
                </a:lnTo>
                <a:lnTo>
                  <a:pt x="1495" y="1054"/>
                </a:lnTo>
                <a:lnTo>
                  <a:pt x="1494" y="1053"/>
                </a:lnTo>
                <a:lnTo>
                  <a:pt x="1488" y="1049"/>
                </a:lnTo>
                <a:lnTo>
                  <a:pt x="1483" y="1043"/>
                </a:lnTo>
                <a:lnTo>
                  <a:pt x="1479" y="1040"/>
                </a:lnTo>
                <a:lnTo>
                  <a:pt x="1477" y="1039"/>
                </a:lnTo>
                <a:lnTo>
                  <a:pt x="1476" y="1042"/>
                </a:lnTo>
                <a:lnTo>
                  <a:pt x="1475" y="1045"/>
                </a:lnTo>
                <a:lnTo>
                  <a:pt x="1475" y="1049"/>
                </a:lnTo>
                <a:lnTo>
                  <a:pt x="1477" y="1052"/>
                </a:lnTo>
                <a:lnTo>
                  <a:pt x="1485" y="1063"/>
                </a:lnTo>
                <a:lnTo>
                  <a:pt x="1495" y="1072"/>
                </a:lnTo>
                <a:lnTo>
                  <a:pt x="1499" y="1075"/>
                </a:lnTo>
                <a:lnTo>
                  <a:pt x="1506" y="1077"/>
                </a:lnTo>
                <a:lnTo>
                  <a:pt x="1513" y="1075"/>
                </a:lnTo>
                <a:lnTo>
                  <a:pt x="1520" y="1074"/>
                </a:lnTo>
                <a:lnTo>
                  <a:pt x="1524" y="1073"/>
                </a:lnTo>
                <a:lnTo>
                  <a:pt x="1526" y="1071"/>
                </a:lnTo>
                <a:lnTo>
                  <a:pt x="1530" y="1068"/>
                </a:lnTo>
                <a:lnTo>
                  <a:pt x="1531" y="1065"/>
                </a:lnTo>
                <a:lnTo>
                  <a:pt x="1536" y="1056"/>
                </a:lnTo>
                <a:lnTo>
                  <a:pt x="1540" y="1045"/>
                </a:lnTo>
                <a:lnTo>
                  <a:pt x="1545" y="1035"/>
                </a:lnTo>
                <a:lnTo>
                  <a:pt x="1550" y="1024"/>
                </a:lnTo>
                <a:lnTo>
                  <a:pt x="1551" y="1021"/>
                </a:lnTo>
                <a:lnTo>
                  <a:pt x="1551" y="1018"/>
                </a:lnTo>
                <a:lnTo>
                  <a:pt x="1550" y="1016"/>
                </a:lnTo>
                <a:lnTo>
                  <a:pt x="1547" y="1014"/>
                </a:lnTo>
                <a:lnTo>
                  <a:pt x="1536" y="1002"/>
                </a:lnTo>
                <a:lnTo>
                  <a:pt x="1525" y="989"/>
                </a:lnTo>
                <a:lnTo>
                  <a:pt x="1523" y="987"/>
                </a:lnTo>
                <a:lnTo>
                  <a:pt x="1520" y="984"/>
                </a:lnTo>
                <a:lnTo>
                  <a:pt x="1517" y="982"/>
                </a:lnTo>
                <a:lnTo>
                  <a:pt x="1515" y="982"/>
                </a:lnTo>
                <a:lnTo>
                  <a:pt x="1509" y="981"/>
                </a:lnTo>
                <a:lnTo>
                  <a:pt x="1502" y="982"/>
                </a:lnTo>
                <a:lnTo>
                  <a:pt x="1479" y="987"/>
                </a:lnTo>
                <a:lnTo>
                  <a:pt x="1456" y="991"/>
                </a:lnTo>
                <a:lnTo>
                  <a:pt x="1434" y="997"/>
                </a:lnTo>
                <a:lnTo>
                  <a:pt x="1410" y="1002"/>
                </a:lnTo>
                <a:lnTo>
                  <a:pt x="1389" y="1007"/>
                </a:lnTo>
                <a:lnTo>
                  <a:pt x="1370" y="1011"/>
                </a:lnTo>
                <a:lnTo>
                  <a:pt x="1349" y="1015"/>
                </a:lnTo>
                <a:lnTo>
                  <a:pt x="1327" y="1019"/>
                </a:lnTo>
                <a:lnTo>
                  <a:pt x="1303" y="1025"/>
                </a:lnTo>
                <a:lnTo>
                  <a:pt x="1277" y="1030"/>
                </a:lnTo>
                <a:lnTo>
                  <a:pt x="1251" y="1035"/>
                </a:lnTo>
                <a:lnTo>
                  <a:pt x="1227" y="1040"/>
                </a:lnTo>
                <a:lnTo>
                  <a:pt x="1205" y="1045"/>
                </a:lnTo>
                <a:lnTo>
                  <a:pt x="1184" y="1050"/>
                </a:lnTo>
                <a:lnTo>
                  <a:pt x="1161" y="1054"/>
                </a:lnTo>
                <a:lnTo>
                  <a:pt x="1140" y="1059"/>
                </a:lnTo>
                <a:lnTo>
                  <a:pt x="1119" y="1063"/>
                </a:lnTo>
                <a:lnTo>
                  <a:pt x="1098" y="1067"/>
                </a:lnTo>
                <a:lnTo>
                  <a:pt x="1077" y="1071"/>
                </a:lnTo>
                <a:lnTo>
                  <a:pt x="1056" y="1075"/>
                </a:lnTo>
                <a:lnTo>
                  <a:pt x="1041" y="1079"/>
                </a:lnTo>
                <a:lnTo>
                  <a:pt x="1027" y="1081"/>
                </a:lnTo>
                <a:lnTo>
                  <a:pt x="1013" y="1085"/>
                </a:lnTo>
                <a:lnTo>
                  <a:pt x="999" y="1088"/>
                </a:lnTo>
                <a:lnTo>
                  <a:pt x="979" y="1092"/>
                </a:lnTo>
                <a:lnTo>
                  <a:pt x="958" y="1095"/>
                </a:lnTo>
                <a:lnTo>
                  <a:pt x="938" y="1100"/>
                </a:lnTo>
                <a:lnTo>
                  <a:pt x="918" y="1103"/>
                </a:lnTo>
                <a:lnTo>
                  <a:pt x="903" y="1107"/>
                </a:lnTo>
                <a:lnTo>
                  <a:pt x="888" y="1110"/>
                </a:lnTo>
                <a:lnTo>
                  <a:pt x="874" y="1114"/>
                </a:lnTo>
                <a:lnTo>
                  <a:pt x="859" y="1117"/>
                </a:lnTo>
                <a:lnTo>
                  <a:pt x="833" y="1122"/>
                </a:lnTo>
                <a:lnTo>
                  <a:pt x="807" y="1128"/>
                </a:lnTo>
                <a:lnTo>
                  <a:pt x="781" y="1133"/>
                </a:lnTo>
                <a:lnTo>
                  <a:pt x="756" y="1137"/>
                </a:lnTo>
                <a:lnTo>
                  <a:pt x="742" y="1140"/>
                </a:lnTo>
                <a:lnTo>
                  <a:pt x="726" y="1141"/>
                </a:lnTo>
                <a:lnTo>
                  <a:pt x="714" y="1138"/>
                </a:lnTo>
                <a:lnTo>
                  <a:pt x="701" y="1136"/>
                </a:lnTo>
                <a:lnTo>
                  <a:pt x="688" y="1133"/>
                </a:lnTo>
                <a:lnTo>
                  <a:pt x="675" y="1131"/>
                </a:lnTo>
                <a:lnTo>
                  <a:pt x="660" y="1131"/>
                </a:lnTo>
                <a:lnTo>
                  <a:pt x="646" y="1133"/>
                </a:lnTo>
                <a:lnTo>
                  <a:pt x="639" y="1135"/>
                </a:lnTo>
                <a:lnTo>
                  <a:pt x="632" y="1138"/>
                </a:lnTo>
                <a:lnTo>
                  <a:pt x="625" y="1142"/>
                </a:lnTo>
                <a:lnTo>
                  <a:pt x="618" y="1147"/>
                </a:lnTo>
                <a:lnTo>
                  <a:pt x="614" y="1150"/>
                </a:lnTo>
                <a:lnTo>
                  <a:pt x="612" y="1155"/>
                </a:lnTo>
                <a:lnTo>
                  <a:pt x="612" y="1159"/>
                </a:lnTo>
                <a:lnTo>
                  <a:pt x="613" y="1165"/>
                </a:lnTo>
                <a:lnTo>
                  <a:pt x="615" y="1173"/>
                </a:lnTo>
                <a:lnTo>
                  <a:pt x="616" y="1182"/>
                </a:lnTo>
                <a:lnTo>
                  <a:pt x="616" y="1191"/>
                </a:lnTo>
                <a:lnTo>
                  <a:pt x="616" y="1201"/>
                </a:lnTo>
                <a:lnTo>
                  <a:pt x="615" y="1212"/>
                </a:lnTo>
                <a:lnTo>
                  <a:pt x="615" y="1221"/>
                </a:lnTo>
                <a:lnTo>
                  <a:pt x="615" y="1226"/>
                </a:lnTo>
                <a:lnTo>
                  <a:pt x="615" y="1232"/>
                </a:lnTo>
                <a:lnTo>
                  <a:pt x="621" y="1228"/>
                </a:lnTo>
                <a:lnTo>
                  <a:pt x="627" y="1226"/>
                </a:lnTo>
                <a:lnTo>
                  <a:pt x="632" y="1225"/>
                </a:lnTo>
                <a:lnTo>
                  <a:pt x="638" y="1222"/>
                </a:lnTo>
                <a:lnTo>
                  <a:pt x="638" y="1224"/>
                </a:lnTo>
                <a:lnTo>
                  <a:pt x="638" y="1225"/>
                </a:lnTo>
                <a:lnTo>
                  <a:pt x="628" y="1229"/>
                </a:lnTo>
                <a:lnTo>
                  <a:pt x="619" y="1234"/>
                </a:lnTo>
                <a:lnTo>
                  <a:pt x="615" y="1238"/>
                </a:lnTo>
                <a:lnTo>
                  <a:pt x="612" y="1241"/>
                </a:lnTo>
                <a:lnTo>
                  <a:pt x="611" y="1245"/>
                </a:lnTo>
                <a:lnTo>
                  <a:pt x="609" y="1247"/>
                </a:lnTo>
                <a:lnTo>
                  <a:pt x="609" y="1250"/>
                </a:lnTo>
                <a:lnTo>
                  <a:pt x="611" y="1254"/>
                </a:lnTo>
                <a:lnTo>
                  <a:pt x="612" y="1257"/>
                </a:lnTo>
                <a:lnTo>
                  <a:pt x="615" y="1261"/>
                </a:lnTo>
                <a:lnTo>
                  <a:pt x="624" y="1257"/>
                </a:lnTo>
                <a:lnTo>
                  <a:pt x="632" y="1255"/>
                </a:lnTo>
                <a:lnTo>
                  <a:pt x="640" y="1253"/>
                </a:lnTo>
                <a:lnTo>
                  <a:pt x="648" y="1250"/>
                </a:lnTo>
                <a:lnTo>
                  <a:pt x="656" y="1249"/>
                </a:lnTo>
                <a:lnTo>
                  <a:pt x="664" y="1249"/>
                </a:lnTo>
                <a:lnTo>
                  <a:pt x="673" y="1249"/>
                </a:lnTo>
                <a:lnTo>
                  <a:pt x="681" y="1249"/>
                </a:lnTo>
                <a:lnTo>
                  <a:pt x="681" y="1252"/>
                </a:lnTo>
                <a:lnTo>
                  <a:pt x="681" y="1254"/>
                </a:lnTo>
                <a:lnTo>
                  <a:pt x="673" y="1255"/>
                </a:lnTo>
                <a:lnTo>
                  <a:pt x="664" y="1255"/>
                </a:lnTo>
                <a:lnTo>
                  <a:pt x="653" y="1255"/>
                </a:lnTo>
                <a:lnTo>
                  <a:pt x="641" y="1256"/>
                </a:lnTo>
                <a:lnTo>
                  <a:pt x="629" y="1261"/>
                </a:lnTo>
                <a:lnTo>
                  <a:pt x="619" y="1266"/>
                </a:lnTo>
                <a:lnTo>
                  <a:pt x="615" y="1268"/>
                </a:lnTo>
                <a:lnTo>
                  <a:pt x="612" y="1270"/>
                </a:lnTo>
                <a:lnTo>
                  <a:pt x="611" y="1273"/>
                </a:lnTo>
                <a:lnTo>
                  <a:pt x="609" y="1275"/>
                </a:lnTo>
                <a:lnTo>
                  <a:pt x="609" y="1281"/>
                </a:lnTo>
                <a:lnTo>
                  <a:pt x="613" y="1289"/>
                </a:lnTo>
                <a:lnTo>
                  <a:pt x="614" y="1290"/>
                </a:lnTo>
                <a:lnTo>
                  <a:pt x="614" y="1291"/>
                </a:lnTo>
                <a:lnTo>
                  <a:pt x="614" y="1308"/>
                </a:lnTo>
                <a:lnTo>
                  <a:pt x="614" y="1323"/>
                </a:lnTo>
                <a:lnTo>
                  <a:pt x="614" y="1340"/>
                </a:lnTo>
                <a:lnTo>
                  <a:pt x="614" y="1357"/>
                </a:lnTo>
                <a:lnTo>
                  <a:pt x="606" y="1354"/>
                </a:lnTo>
                <a:lnTo>
                  <a:pt x="599" y="1351"/>
                </a:lnTo>
                <a:lnTo>
                  <a:pt x="599" y="1353"/>
                </a:lnTo>
                <a:lnTo>
                  <a:pt x="599" y="1356"/>
                </a:lnTo>
                <a:lnTo>
                  <a:pt x="595" y="1353"/>
                </a:lnTo>
                <a:lnTo>
                  <a:pt x="592" y="1352"/>
                </a:lnTo>
                <a:lnTo>
                  <a:pt x="567" y="1340"/>
                </a:lnTo>
                <a:lnTo>
                  <a:pt x="543" y="1328"/>
                </a:lnTo>
                <a:lnTo>
                  <a:pt x="518" y="1316"/>
                </a:lnTo>
                <a:lnTo>
                  <a:pt x="494" y="1304"/>
                </a:lnTo>
                <a:lnTo>
                  <a:pt x="473" y="1294"/>
                </a:lnTo>
                <a:lnTo>
                  <a:pt x="453" y="1284"/>
                </a:lnTo>
                <a:lnTo>
                  <a:pt x="432" y="1274"/>
                </a:lnTo>
                <a:lnTo>
                  <a:pt x="412" y="1263"/>
                </a:lnTo>
                <a:lnTo>
                  <a:pt x="387" y="1252"/>
                </a:lnTo>
                <a:lnTo>
                  <a:pt x="364" y="1240"/>
                </a:lnTo>
                <a:lnTo>
                  <a:pt x="341" y="1228"/>
                </a:lnTo>
                <a:lnTo>
                  <a:pt x="316" y="1217"/>
                </a:lnTo>
                <a:lnTo>
                  <a:pt x="301" y="1208"/>
                </a:lnTo>
                <a:lnTo>
                  <a:pt x="284" y="1200"/>
                </a:lnTo>
                <a:lnTo>
                  <a:pt x="276" y="1197"/>
                </a:lnTo>
                <a:lnTo>
                  <a:pt x="268" y="1193"/>
                </a:lnTo>
                <a:lnTo>
                  <a:pt x="260" y="1190"/>
                </a:lnTo>
                <a:lnTo>
                  <a:pt x="250" y="1187"/>
                </a:lnTo>
                <a:lnTo>
                  <a:pt x="248" y="1186"/>
                </a:lnTo>
                <a:lnTo>
                  <a:pt x="246" y="1185"/>
                </a:lnTo>
                <a:lnTo>
                  <a:pt x="239" y="1179"/>
                </a:lnTo>
                <a:lnTo>
                  <a:pt x="232" y="1175"/>
                </a:lnTo>
                <a:lnTo>
                  <a:pt x="225" y="1170"/>
                </a:lnTo>
                <a:lnTo>
                  <a:pt x="217" y="1166"/>
                </a:lnTo>
                <a:lnTo>
                  <a:pt x="201" y="1159"/>
                </a:lnTo>
                <a:lnTo>
                  <a:pt x="186" y="1151"/>
                </a:lnTo>
                <a:lnTo>
                  <a:pt x="165" y="1141"/>
                </a:lnTo>
                <a:lnTo>
                  <a:pt x="144" y="1130"/>
                </a:lnTo>
                <a:lnTo>
                  <a:pt x="123" y="1120"/>
                </a:lnTo>
                <a:lnTo>
                  <a:pt x="101" y="1109"/>
                </a:lnTo>
                <a:lnTo>
                  <a:pt x="90" y="1105"/>
                </a:lnTo>
                <a:lnTo>
                  <a:pt x="80" y="1099"/>
                </a:lnTo>
                <a:lnTo>
                  <a:pt x="68" y="1093"/>
                </a:lnTo>
                <a:lnTo>
                  <a:pt x="58" y="1088"/>
                </a:lnTo>
                <a:lnTo>
                  <a:pt x="51" y="1098"/>
                </a:lnTo>
                <a:lnTo>
                  <a:pt x="43" y="1107"/>
                </a:lnTo>
                <a:lnTo>
                  <a:pt x="38" y="1116"/>
                </a:lnTo>
                <a:lnTo>
                  <a:pt x="31" y="1124"/>
                </a:lnTo>
                <a:lnTo>
                  <a:pt x="29" y="1129"/>
                </a:lnTo>
                <a:lnTo>
                  <a:pt x="31" y="1134"/>
                </a:lnTo>
                <a:lnTo>
                  <a:pt x="34" y="1148"/>
                </a:lnTo>
                <a:lnTo>
                  <a:pt x="38" y="1162"/>
                </a:lnTo>
                <a:lnTo>
                  <a:pt x="42" y="1175"/>
                </a:lnTo>
                <a:lnTo>
                  <a:pt x="46" y="1189"/>
                </a:lnTo>
                <a:lnTo>
                  <a:pt x="48" y="1192"/>
                </a:lnTo>
                <a:lnTo>
                  <a:pt x="52" y="1194"/>
                </a:lnTo>
                <a:lnTo>
                  <a:pt x="66" y="1201"/>
                </a:lnTo>
                <a:lnTo>
                  <a:pt x="79" y="1207"/>
                </a:lnTo>
                <a:lnTo>
                  <a:pt x="95" y="1215"/>
                </a:lnTo>
                <a:lnTo>
                  <a:pt x="111" y="1224"/>
                </a:lnTo>
                <a:lnTo>
                  <a:pt x="111" y="1224"/>
                </a:lnTo>
                <a:lnTo>
                  <a:pt x="125" y="1229"/>
                </a:lnTo>
                <a:lnTo>
                  <a:pt x="138" y="1235"/>
                </a:lnTo>
                <a:lnTo>
                  <a:pt x="138" y="1235"/>
                </a:lnTo>
                <a:lnTo>
                  <a:pt x="138" y="1235"/>
                </a:lnTo>
                <a:lnTo>
                  <a:pt x="151" y="1242"/>
                </a:lnTo>
                <a:lnTo>
                  <a:pt x="153" y="1242"/>
                </a:lnTo>
                <a:lnTo>
                  <a:pt x="155" y="1243"/>
                </a:lnTo>
                <a:lnTo>
                  <a:pt x="247" y="1287"/>
                </a:lnTo>
                <a:lnTo>
                  <a:pt x="277" y="1301"/>
                </a:lnTo>
                <a:lnTo>
                  <a:pt x="308" y="1316"/>
                </a:lnTo>
                <a:lnTo>
                  <a:pt x="339" y="1330"/>
                </a:lnTo>
                <a:lnTo>
                  <a:pt x="370" y="1345"/>
                </a:lnTo>
                <a:lnTo>
                  <a:pt x="397" y="1358"/>
                </a:lnTo>
                <a:lnTo>
                  <a:pt x="425" y="1370"/>
                </a:lnTo>
                <a:lnTo>
                  <a:pt x="452" y="1382"/>
                </a:lnTo>
                <a:lnTo>
                  <a:pt x="480" y="1395"/>
                </a:lnTo>
                <a:lnTo>
                  <a:pt x="515" y="1412"/>
                </a:lnTo>
                <a:lnTo>
                  <a:pt x="551" y="1429"/>
                </a:lnTo>
                <a:lnTo>
                  <a:pt x="586" y="1445"/>
                </a:lnTo>
                <a:lnTo>
                  <a:pt x="622" y="1463"/>
                </a:lnTo>
                <a:lnTo>
                  <a:pt x="635" y="1469"/>
                </a:lnTo>
                <a:lnTo>
                  <a:pt x="647" y="1476"/>
                </a:lnTo>
                <a:lnTo>
                  <a:pt x="647" y="1477"/>
                </a:lnTo>
                <a:lnTo>
                  <a:pt x="647" y="1479"/>
                </a:lnTo>
                <a:lnTo>
                  <a:pt x="640" y="1478"/>
                </a:lnTo>
                <a:lnTo>
                  <a:pt x="634" y="1476"/>
                </a:lnTo>
                <a:lnTo>
                  <a:pt x="606" y="1463"/>
                </a:lnTo>
                <a:lnTo>
                  <a:pt x="577" y="1449"/>
                </a:lnTo>
                <a:lnTo>
                  <a:pt x="549" y="1436"/>
                </a:lnTo>
                <a:lnTo>
                  <a:pt x="519" y="1422"/>
                </a:lnTo>
                <a:lnTo>
                  <a:pt x="493" y="1409"/>
                </a:lnTo>
                <a:lnTo>
                  <a:pt x="466" y="1396"/>
                </a:lnTo>
                <a:lnTo>
                  <a:pt x="439" y="1384"/>
                </a:lnTo>
                <a:lnTo>
                  <a:pt x="412" y="1371"/>
                </a:lnTo>
                <a:lnTo>
                  <a:pt x="392" y="1361"/>
                </a:lnTo>
                <a:lnTo>
                  <a:pt x="371" y="1353"/>
                </a:lnTo>
                <a:lnTo>
                  <a:pt x="351" y="1344"/>
                </a:lnTo>
                <a:lnTo>
                  <a:pt x="331" y="1335"/>
                </a:lnTo>
                <a:lnTo>
                  <a:pt x="295" y="1318"/>
                </a:lnTo>
                <a:lnTo>
                  <a:pt x="259" y="1301"/>
                </a:lnTo>
                <a:lnTo>
                  <a:pt x="222" y="1284"/>
                </a:lnTo>
                <a:lnTo>
                  <a:pt x="185" y="1268"/>
                </a:lnTo>
                <a:lnTo>
                  <a:pt x="184" y="1267"/>
                </a:lnTo>
                <a:lnTo>
                  <a:pt x="183" y="1267"/>
                </a:lnTo>
                <a:lnTo>
                  <a:pt x="159" y="1255"/>
                </a:lnTo>
                <a:lnTo>
                  <a:pt x="149" y="1249"/>
                </a:lnTo>
                <a:lnTo>
                  <a:pt x="139" y="1245"/>
                </a:lnTo>
                <a:lnTo>
                  <a:pt x="138" y="1245"/>
                </a:lnTo>
                <a:lnTo>
                  <a:pt x="137" y="1245"/>
                </a:lnTo>
                <a:lnTo>
                  <a:pt x="129" y="1240"/>
                </a:lnTo>
                <a:lnTo>
                  <a:pt x="129" y="1240"/>
                </a:lnTo>
                <a:lnTo>
                  <a:pt x="129" y="1240"/>
                </a:lnTo>
                <a:lnTo>
                  <a:pt x="110" y="1232"/>
                </a:lnTo>
                <a:lnTo>
                  <a:pt x="93" y="1224"/>
                </a:lnTo>
                <a:lnTo>
                  <a:pt x="75" y="1214"/>
                </a:lnTo>
                <a:lnTo>
                  <a:pt x="56" y="1206"/>
                </a:lnTo>
                <a:lnTo>
                  <a:pt x="53" y="1204"/>
                </a:lnTo>
                <a:lnTo>
                  <a:pt x="48" y="1200"/>
                </a:lnTo>
                <a:lnTo>
                  <a:pt x="45" y="1196"/>
                </a:lnTo>
                <a:lnTo>
                  <a:pt x="42" y="1191"/>
                </a:lnTo>
                <a:lnTo>
                  <a:pt x="38" y="1179"/>
                </a:lnTo>
                <a:lnTo>
                  <a:pt x="33" y="1166"/>
                </a:lnTo>
                <a:lnTo>
                  <a:pt x="29" y="1155"/>
                </a:lnTo>
                <a:lnTo>
                  <a:pt x="26" y="1142"/>
                </a:lnTo>
                <a:lnTo>
                  <a:pt x="24" y="1134"/>
                </a:lnTo>
                <a:lnTo>
                  <a:pt x="22" y="1126"/>
                </a:lnTo>
                <a:lnTo>
                  <a:pt x="24" y="1122"/>
                </a:lnTo>
                <a:lnTo>
                  <a:pt x="25" y="1119"/>
                </a:lnTo>
                <a:lnTo>
                  <a:pt x="27" y="1115"/>
                </a:lnTo>
                <a:lnTo>
                  <a:pt x="29" y="1112"/>
                </a:lnTo>
                <a:lnTo>
                  <a:pt x="32" y="1108"/>
                </a:lnTo>
                <a:lnTo>
                  <a:pt x="34" y="1105"/>
                </a:lnTo>
                <a:lnTo>
                  <a:pt x="34" y="1103"/>
                </a:lnTo>
                <a:lnTo>
                  <a:pt x="33" y="1103"/>
                </a:lnTo>
                <a:lnTo>
                  <a:pt x="31" y="1105"/>
                </a:lnTo>
                <a:lnTo>
                  <a:pt x="29" y="1107"/>
                </a:lnTo>
                <a:lnTo>
                  <a:pt x="25" y="1113"/>
                </a:lnTo>
                <a:lnTo>
                  <a:pt x="19" y="1119"/>
                </a:lnTo>
                <a:lnTo>
                  <a:pt x="13" y="1123"/>
                </a:lnTo>
                <a:lnTo>
                  <a:pt x="6" y="1127"/>
                </a:lnTo>
                <a:lnTo>
                  <a:pt x="1" y="1128"/>
                </a:lnTo>
                <a:lnTo>
                  <a:pt x="0" y="1131"/>
                </a:lnTo>
                <a:lnTo>
                  <a:pt x="0" y="1135"/>
                </a:lnTo>
                <a:lnTo>
                  <a:pt x="1" y="1138"/>
                </a:lnTo>
                <a:lnTo>
                  <a:pt x="6" y="1155"/>
                </a:lnTo>
                <a:lnTo>
                  <a:pt x="11" y="1170"/>
                </a:lnTo>
                <a:lnTo>
                  <a:pt x="15" y="1185"/>
                </a:lnTo>
                <a:lnTo>
                  <a:pt x="20" y="1200"/>
                </a:lnTo>
                <a:lnTo>
                  <a:pt x="24" y="1206"/>
                </a:lnTo>
                <a:lnTo>
                  <a:pt x="28" y="1210"/>
                </a:lnTo>
                <a:lnTo>
                  <a:pt x="38" y="1214"/>
                </a:lnTo>
                <a:lnTo>
                  <a:pt x="46" y="1219"/>
                </a:lnTo>
                <a:lnTo>
                  <a:pt x="55" y="1222"/>
                </a:lnTo>
                <a:lnTo>
                  <a:pt x="65" y="1227"/>
                </a:lnTo>
                <a:lnTo>
                  <a:pt x="74" y="1231"/>
                </a:lnTo>
                <a:lnTo>
                  <a:pt x="82" y="1235"/>
                </a:lnTo>
                <a:lnTo>
                  <a:pt x="91" y="1240"/>
                </a:lnTo>
                <a:lnTo>
                  <a:pt x="101" y="1243"/>
                </a:lnTo>
                <a:lnTo>
                  <a:pt x="204" y="1291"/>
                </a:lnTo>
                <a:lnTo>
                  <a:pt x="204" y="1291"/>
                </a:lnTo>
                <a:lnTo>
                  <a:pt x="204" y="1291"/>
                </a:lnTo>
                <a:lnTo>
                  <a:pt x="205" y="1291"/>
                </a:lnTo>
                <a:lnTo>
                  <a:pt x="206" y="1293"/>
                </a:lnTo>
                <a:lnTo>
                  <a:pt x="206" y="1293"/>
                </a:lnTo>
                <a:lnTo>
                  <a:pt x="241" y="1309"/>
                </a:lnTo>
                <a:lnTo>
                  <a:pt x="276" y="1325"/>
                </a:lnTo>
                <a:lnTo>
                  <a:pt x="311" y="1340"/>
                </a:lnTo>
                <a:lnTo>
                  <a:pt x="346" y="1357"/>
                </a:lnTo>
                <a:lnTo>
                  <a:pt x="373" y="1370"/>
                </a:lnTo>
                <a:lnTo>
                  <a:pt x="401" y="1382"/>
                </a:lnTo>
                <a:lnTo>
                  <a:pt x="429" y="1395"/>
                </a:lnTo>
                <a:lnTo>
                  <a:pt x="456" y="1408"/>
                </a:lnTo>
                <a:lnTo>
                  <a:pt x="494" y="1426"/>
                </a:lnTo>
                <a:lnTo>
                  <a:pt x="530" y="1442"/>
                </a:lnTo>
                <a:lnTo>
                  <a:pt x="567" y="1459"/>
                </a:lnTo>
                <a:lnTo>
                  <a:pt x="604" y="1476"/>
                </a:lnTo>
                <a:lnTo>
                  <a:pt x="611" y="1479"/>
                </a:lnTo>
                <a:lnTo>
                  <a:pt x="614" y="1483"/>
                </a:lnTo>
                <a:lnTo>
                  <a:pt x="614" y="1487"/>
                </a:lnTo>
                <a:lnTo>
                  <a:pt x="611" y="1494"/>
                </a:lnTo>
                <a:lnTo>
                  <a:pt x="608" y="1500"/>
                </a:lnTo>
                <a:lnTo>
                  <a:pt x="608" y="1505"/>
                </a:lnTo>
                <a:lnTo>
                  <a:pt x="611" y="1508"/>
                </a:lnTo>
                <a:lnTo>
                  <a:pt x="615" y="1513"/>
                </a:lnTo>
                <a:lnTo>
                  <a:pt x="619" y="1515"/>
                </a:lnTo>
                <a:lnTo>
                  <a:pt x="621" y="1518"/>
                </a:lnTo>
                <a:lnTo>
                  <a:pt x="621" y="1531"/>
                </a:lnTo>
                <a:lnTo>
                  <a:pt x="621" y="1543"/>
                </a:lnTo>
                <a:lnTo>
                  <a:pt x="621" y="1556"/>
                </a:lnTo>
                <a:lnTo>
                  <a:pt x="621" y="1569"/>
                </a:lnTo>
                <a:lnTo>
                  <a:pt x="614" y="1569"/>
                </a:lnTo>
                <a:lnTo>
                  <a:pt x="608" y="1569"/>
                </a:lnTo>
                <a:lnTo>
                  <a:pt x="733" y="1569"/>
                </a:lnTo>
                <a:lnTo>
                  <a:pt x="733" y="1559"/>
                </a:lnTo>
                <a:lnTo>
                  <a:pt x="733" y="1548"/>
                </a:lnTo>
                <a:lnTo>
                  <a:pt x="733" y="1539"/>
                </a:lnTo>
                <a:lnTo>
                  <a:pt x="733" y="1528"/>
                </a:lnTo>
                <a:lnTo>
                  <a:pt x="733" y="1524"/>
                </a:lnTo>
                <a:lnTo>
                  <a:pt x="735" y="1519"/>
                </a:lnTo>
                <a:lnTo>
                  <a:pt x="737" y="1515"/>
                </a:lnTo>
                <a:lnTo>
                  <a:pt x="740" y="1512"/>
                </a:lnTo>
                <a:lnTo>
                  <a:pt x="744" y="1510"/>
                </a:lnTo>
                <a:lnTo>
                  <a:pt x="745" y="1507"/>
                </a:lnTo>
                <a:lnTo>
                  <a:pt x="747" y="1505"/>
                </a:lnTo>
                <a:lnTo>
                  <a:pt x="747" y="1503"/>
                </a:lnTo>
                <a:lnTo>
                  <a:pt x="746" y="1499"/>
                </a:lnTo>
                <a:lnTo>
                  <a:pt x="745" y="1497"/>
                </a:lnTo>
                <a:lnTo>
                  <a:pt x="743" y="1494"/>
                </a:lnTo>
                <a:lnTo>
                  <a:pt x="739" y="1493"/>
                </a:lnTo>
                <a:lnTo>
                  <a:pt x="724" y="1486"/>
                </a:lnTo>
                <a:lnTo>
                  <a:pt x="708" y="1482"/>
                </a:lnTo>
                <a:lnTo>
                  <a:pt x="700" y="1479"/>
                </a:lnTo>
                <a:lnTo>
                  <a:pt x="691" y="1478"/>
                </a:lnTo>
                <a:lnTo>
                  <a:pt x="698" y="1476"/>
                </a:lnTo>
                <a:lnTo>
                  <a:pt x="704" y="1476"/>
                </a:lnTo>
                <a:lnTo>
                  <a:pt x="710" y="1476"/>
                </a:lnTo>
                <a:lnTo>
                  <a:pt x="716" y="1476"/>
                </a:lnTo>
                <a:lnTo>
                  <a:pt x="728" y="1479"/>
                </a:lnTo>
                <a:lnTo>
                  <a:pt x="739" y="1483"/>
                </a:lnTo>
                <a:lnTo>
                  <a:pt x="740" y="1463"/>
                </a:lnTo>
                <a:lnTo>
                  <a:pt x="740" y="1443"/>
                </a:lnTo>
                <a:lnTo>
                  <a:pt x="740" y="1433"/>
                </a:lnTo>
                <a:lnTo>
                  <a:pt x="740" y="1423"/>
                </a:lnTo>
                <a:lnTo>
                  <a:pt x="742" y="1414"/>
                </a:lnTo>
                <a:lnTo>
                  <a:pt x="745" y="1403"/>
                </a:lnTo>
                <a:lnTo>
                  <a:pt x="746" y="1401"/>
                </a:lnTo>
                <a:lnTo>
                  <a:pt x="745" y="1399"/>
                </a:lnTo>
                <a:lnTo>
                  <a:pt x="744" y="1396"/>
                </a:lnTo>
                <a:lnTo>
                  <a:pt x="743" y="1395"/>
                </a:lnTo>
                <a:lnTo>
                  <a:pt x="738" y="1392"/>
                </a:lnTo>
                <a:lnTo>
                  <a:pt x="733" y="1389"/>
                </a:lnTo>
                <a:lnTo>
                  <a:pt x="718" y="1384"/>
                </a:lnTo>
                <a:lnTo>
                  <a:pt x="702" y="1378"/>
                </a:lnTo>
                <a:lnTo>
                  <a:pt x="707" y="1377"/>
                </a:lnTo>
                <a:lnTo>
                  <a:pt x="712" y="1377"/>
                </a:lnTo>
                <a:lnTo>
                  <a:pt x="717" y="1377"/>
                </a:lnTo>
                <a:lnTo>
                  <a:pt x="722" y="1378"/>
                </a:lnTo>
                <a:lnTo>
                  <a:pt x="731" y="1380"/>
                </a:lnTo>
                <a:lnTo>
                  <a:pt x="739" y="1385"/>
                </a:lnTo>
                <a:lnTo>
                  <a:pt x="742" y="1382"/>
                </a:lnTo>
                <a:lnTo>
                  <a:pt x="743" y="1380"/>
                </a:lnTo>
                <a:lnTo>
                  <a:pt x="744" y="1378"/>
                </a:lnTo>
                <a:lnTo>
                  <a:pt x="743" y="1375"/>
                </a:lnTo>
                <a:lnTo>
                  <a:pt x="742" y="1370"/>
                </a:lnTo>
                <a:lnTo>
                  <a:pt x="738" y="1365"/>
                </a:lnTo>
                <a:lnTo>
                  <a:pt x="744" y="1363"/>
                </a:lnTo>
                <a:lnTo>
                  <a:pt x="749" y="1360"/>
                </a:lnTo>
                <a:lnTo>
                  <a:pt x="763" y="1357"/>
                </a:lnTo>
                <a:lnTo>
                  <a:pt x="777" y="1352"/>
                </a:lnTo>
                <a:lnTo>
                  <a:pt x="791" y="1349"/>
                </a:lnTo>
                <a:lnTo>
                  <a:pt x="805" y="1344"/>
                </a:lnTo>
                <a:lnTo>
                  <a:pt x="823" y="1338"/>
                </a:lnTo>
                <a:lnTo>
                  <a:pt x="843" y="1333"/>
                </a:lnTo>
                <a:lnTo>
                  <a:pt x="862" y="1328"/>
                </a:lnTo>
                <a:lnTo>
                  <a:pt x="881" y="1322"/>
                </a:lnTo>
                <a:lnTo>
                  <a:pt x="904" y="1315"/>
                </a:lnTo>
                <a:lnTo>
                  <a:pt x="929" y="1308"/>
                </a:lnTo>
                <a:lnTo>
                  <a:pt x="952" y="1302"/>
                </a:lnTo>
                <a:lnTo>
                  <a:pt x="975" y="1295"/>
                </a:lnTo>
                <a:lnTo>
                  <a:pt x="1002" y="1287"/>
                </a:lnTo>
                <a:lnTo>
                  <a:pt x="1029" y="1278"/>
                </a:lnTo>
                <a:lnTo>
                  <a:pt x="1056" y="1271"/>
                </a:lnTo>
                <a:lnTo>
                  <a:pt x="1082" y="1263"/>
                </a:lnTo>
                <a:lnTo>
                  <a:pt x="1099" y="1259"/>
                </a:lnTo>
                <a:lnTo>
                  <a:pt x="1116" y="1254"/>
                </a:lnTo>
                <a:lnTo>
                  <a:pt x="1133" y="1249"/>
                </a:lnTo>
                <a:lnTo>
                  <a:pt x="1150" y="1243"/>
                </a:lnTo>
                <a:lnTo>
                  <a:pt x="1163" y="1240"/>
                </a:lnTo>
                <a:lnTo>
                  <a:pt x="1177" y="1236"/>
                </a:lnTo>
                <a:lnTo>
                  <a:pt x="1189" y="1232"/>
                </a:lnTo>
                <a:lnTo>
                  <a:pt x="1202" y="1228"/>
                </a:lnTo>
                <a:lnTo>
                  <a:pt x="1201" y="1229"/>
                </a:lnTo>
                <a:lnTo>
                  <a:pt x="1303" y="1200"/>
                </a:lnTo>
                <a:lnTo>
                  <a:pt x="1304" y="1199"/>
                </a:lnTo>
                <a:lnTo>
                  <a:pt x="1305" y="1199"/>
                </a:lnTo>
                <a:lnTo>
                  <a:pt x="1374" y="1179"/>
                </a:lnTo>
                <a:lnTo>
                  <a:pt x="1382" y="1177"/>
                </a:lnTo>
                <a:lnTo>
                  <a:pt x="1391" y="1175"/>
                </a:lnTo>
                <a:lnTo>
                  <a:pt x="1400" y="1171"/>
                </a:lnTo>
                <a:lnTo>
                  <a:pt x="1408" y="1169"/>
                </a:lnTo>
                <a:lnTo>
                  <a:pt x="1412" y="1168"/>
                </a:lnTo>
                <a:lnTo>
                  <a:pt x="1412" y="1168"/>
                </a:lnTo>
                <a:lnTo>
                  <a:pt x="1426" y="1164"/>
                </a:lnTo>
                <a:lnTo>
                  <a:pt x="1440" y="1159"/>
                </a:lnTo>
                <a:lnTo>
                  <a:pt x="1454" y="1156"/>
                </a:lnTo>
                <a:lnTo>
                  <a:pt x="1467" y="1151"/>
                </a:lnTo>
                <a:lnTo>
                  <a:pt x="1471" y="1149"/>
                </a:lnTo>
                <a:lnTo>
                  <a:pt x="1475" y="1145"/>
                </a:lnTo>
                <a:lnTo>
                  <a:pt x="1478" y="1137"/>
                </a:lnTo>
                <a:lnTo>
                  <a:pt x="1481" y="1128"/>
                </a:lnTo>
                <a:lnTo>
                  <a:pt x="1481" y="1128"/>
                </a:lnTo>
                <a:lnTo>
                  <a:pt x="1481" y="1128"/>
                </a:lnTo>
                <a:lnTo>
                  <a:pt x="1481" y="1128"/>
                </a:lnTo>
                <a:lnTo>
                  <a:pt x="1481" y="1128"/>
                </a:lnTo>
                <a:lnTo>
                  <a:pt x="1485" y="1124"/>
                </a:lnTo>
                <a:lnTo>
                  <a:pt x="1490" y="1123"/>
                </a:lnTo>
                <a:lnTo>
                  <a:pt x="1501" y="1122"/>
                </a:lnTo>
                <a:lnTo>
                  <a:pt x="1512" y="1122"/>
                </a:lnTo>
                <a:lnTo>
                  <a:pt x="1523" y="1122"/>
                </a:lnTo>
                <a:lnTo>
                  <a:pt x="1533" y="1122"/>
                </a:lnTo>
                <a:lnTo>
                  <a:pt x="1538" y="1121"/>
                </a:lnTo>
                <a:lnTo>
                  <a:pt x="1541" y="1120"/>
                </a:lnTo>
                <a:lnTo>
                  <a:pt x="1543" y="1116"/>
                </a:lnTo>
                <a:lnTo>
                  <a:pt x="1544" y="1113"/>
                </a:lnTo>
                <a:lnTo>
                  <a:pt x="1531" y="1113"/>
                </a:lnTo>
                <a:lnTo>
                  <a:pt x="1518" y="1113"/>
                </a:lnTo>
                <a:lnTo>
                  <a:pt x="1506" y="1113"/>
                </a:lnTo>
                <a:lnTo>
                  <a:pt x="1495" y="1113"/>
                </a:lnTo>
                <a:lnTo>
                  <a:pt x="1491" y="1113"/>
                </a:lnTo>
                <a:lnTo>
                  <a:pt x="1488" y="1113"/>
                </a:lnTo>
                <a:lnTo>
                  <a:pt x="1485" y="1114"/>
                </a:lnTo>
                <a:lnTo>
                  <a:pt x="1484" y="1116"/>
                </a:lnTo>
                <a:lnTo>
                  <a:pt x="1482" y="1121"/>
                </a:lnTo>
                <a:lnTo>
                  <a:pt x="1481" y="1128"/>
                </a:lnTo>
                <a:close/>
                <a:moveTo>
                  <a:pt x="599" y="187"/>
                </a:moveTo>
                <a:lnTo>
                  <a:pt x="612" y="197"/>
                </a:lnTo>
                <a:lnTo>
                  <a:pt x="626" y="206"/>
                </a:lnTo>
                <a:lnTo>
                  <a:pt x="625" y="210"/>
                </a:lnTo>
                <a:lnTo>
                  <a:pt x="622" y="213"/>
                </a:lnTo>
                <a:lnTo>
                  <a:pt x="619" y="224"/>
                </a:lnTo>
                <a:lnTo>
                  <a:pt x="616" y="234"/>
                </a:lnTo>
                <a:lnTo>
                  <a:pt x="619" y="246"/>
                </a:lnTo>
                <a:lnTo>
                  <a:pt x="622" y="257"/>
                </a:lnTo>
                <a:lnTo>
                  <a:pt x="627" y="268"/>
                </a:lnTo>
                <a:lnTo>
                  <a:pt x="634" y="278"/>
                </a:lnTo>
                <a:lnTo>
                  <a:pt x="636" y="282"/>
                </a:lnTo>
                <a:lnTo>
                  <a:pt x="640" y="285"/>
                </a:lnTo>
                <a:lnTo>
                  <a:pt x="648" y="284"/>
                </a:lnTo>
                <a:lnTo>
                  <a:pt x="657" y="282"/>
                </a:lnTo>
                <a:lnTo>
                  <a:pt x="667" y="281"/>
                </a:lnTo>
                <a:lnTo>
                  <a:pt x="675" y="280"/>
                </a:lnTo>
                <a:lnTo>
                  <a:pt x="684" y="280"/>
                </a:lnTo>
                <a:lnTo>
                  <a:pt x="694" y="281"/>
                </a:lnTo>
                <a:lnTo>
                  <a:pt x="702" y="281"/>
                </a:lnTo>
                <a:lnTo>
                  <a:pt x="711" y="282"/>
                </a:lnTo>
                <a:lnTo>
                  <a:pt x="711" y="277"/>
                </a:lnTo>
                <a:lnTo>
                  <a:pt x="711" y="273"/>
                </a:lnTo>
                <a:lnTo>
                  <a:pt x="711" y="273"/>
                </a:lnTo>
                <a:lnTo>
                  <a:pt x="711" y="273"/>
                </a:lnTo>
                <a:lnTo>
                  <a:pt x="712" y="276"/>
                </a:lnTo>
                <a:lnTo>
                  <a:pt x="715" y="281"/>
                </a:lnTo>
                <a:lnTo>
                  <a:pt x="719" y="277"/>
                </a:lnTo>
                <a:lnTo>
                  <a:pt x="724" y="273"/>
                </a:lnTo>
                <a:lnTo>
                  <a:pt x="726" y="267"/>
                </a:lnTo>
                <a:lnTo>
                  <a:pt x="728" y="261"/>
                </a:lnTo>
                <a:lnTo>
                  <a:pt x="729" y="257"/>
                </a:lnTo>
                <a:lnTo>
                  <a:pt x="730" y="254"/>
                </a:lnTo>
                <a:lnTo>
                  <a:pt x="733" y="249"/>
                </a:lnTo>
                <a:lnTo>
                  <a:pt x="736" y="243"/>
                </a:lnTo>
                <a:lnTo>
                  <a:pt x="737" y="239"/>
                </a:lnTo>
                <a:lnTo>
                  <a:pt x="737" y="233"/>
                </a:lnTo>
                <a:lnTo>
                  <a:pt x="736" y="228"/>
                </a:lnTo>
                <a:lnTo>
                  <a:pt x="735" y="224"/>
                </a:lnTo>
                <a:lnTo>
                  <a:pt x="732" y="218"/>
                </a:lnTo>
                <a:lnTo>
                  <a:pt x="729" y="213"/>
                </a:lnTo>
                <a:lnTo>
                  <a:pt x="728" y="210"/>
                </a:lnTo>
                <a:lnTo>
                  <a:pt x="725" y="206"/>
                </a:lnTo>
                <a:lnTo>
                  <a:pt x="736" y="200"/>
                </a:lnTo>
                <a:lnTo>
                  <a:pt x="746" y="193"/>
                </a:lnTo>
                <a:lnTo>
                  <a:pt x="753" y="187"/>
                </a:lnTo>
                <a:lnTo>
                  <a:pt x="759" y="180"/>
                </a:lnTo>
                <a:lnTo>
                  <a:pt x="765" y="172"/>
                </a:lnTo>
                <a:lnTo>
                  <a:pt x="769" y="164"/>
                </a:lnTo>
                <a:lnTo>
                  <a:pt x="770" y="156"/>
                </a:lnTo>
                <a:lnTo>
                  <a:pt x="770" y="147"/>
                </a:lnTo>
                <a:lnTo>
                  <a:pt x="769" y="137"/>
                </a:lnTo>
                <a:lnTo>
                  <a:pt x="765" y="127"/>
                </a:lnTo>
                <a:lnTo>
                  <a:pt x="759" y="119"/>
                </a:lnTo>
                <a:lnTo>
                  <a:pt x="752" y="110"/>
                </a:lnTo>
                <a:lnTo>
                  <a:pt x="744" y="103"/>
                </a:lnTo>
                <a:lnTo>
                  <a:pt x="735" y="98"/>
                </a:lnTo>
                <a:lnTo>
                  <a:pt x="732" y="96"/>
                </a:lnTo>
                <a:lnTo>
                  <a:pt x="731" y="94"/>
                </a:lnTo>
                <a:lnTo>
                  <a:pt x="731" y="92"/>
                </a:lnTo>
                <a:lnTo>
                  <a:pt x="731" y="89"/>
                </a:lnTo>
                <a:lnTo>
                  <a:pt x="733" y="81"/>
                </a:lnTo>
                <a:lnTo>
                  <a:pt x="733" y="72"/>
                </a:lnTo>
                <a:lnTo>
                  <a:pt x="732" y="64"/>
                </a:lnTo>
                <a:lnTo>
                  <a:pt x="729" y="56"/>
                </a:lnTo>
                <a:lnTo>
                  <a:pt x="724" y="49"/>
                </a:lnTo>
                <a:lnTo>
                  <a:pt x="718" y="43"/>
                </a:lnTo>
                <a:lnTo>
                  <a:pt x="711" y="38"/>
                </a:lnTo>
                <a:lnTo>
                  <a:pt x="703" y="35"/>
                </a:lnTo>
                <a:lnTo>
                  <a:pt x="697" y="33"/>
                </a:lnTo>
                <a:lnTo>
                  <a:pt x="694" y="31"/>
                </a:lnTo>
                <a:lnTo>
                  <a:pt x="690" y="29"/>
                </a:lnTo>
                <a:lnTo>
                  <a:pt x="687" y="26"/>
                </a:lnTo>
                <a:lnTo>
                  <a:pt x="684" y="24"/>
                </a:lnTo>
                <a:lnTo>
                  <a:pt x="682" y="21"/>
                </a:lnTo>
                <a:lnTo>
                  <a:pt x="681" y="16"/>
                </a:lnTo>
                <a:lnTo>
                  <a:pt x="680" y="11"/>
                </a:lnTo>
                <a:lnTo>
                  <a:pt x="678" y="8"/>
                </a:lnTo>
                <a:lnTo>
                  <a:pt x="677" y="4"/>
                </a:lnTo>
                <a:lnTo>
                  <a:pt x="676" y="2"/>
                </a:lnTo>
                <a:lnTo>
                  <a:pt x="675" y="0"/>
                </a:lnTo>
                <a:lnTo>
                  <a:pt x="673" y="2"/>
                </a:lnTo>
                <a:lnTo>
                  <a:pt x="671" y="4"/>
                </a:lnTo>
                <a:lnTo>
                  <a:pt x="669" y="10"/>
                </a:lnTo>
                <a:lnTo>
                  <a:pt x="668" y="16"/>
                </a:lnTo>
                <a:lnTo>
                  <a:pt x="666" y="23"/>
                </a:lnTo>
                <a:lnTo>
                  <a:pt x="662" y="28"/>
                </a:lnTo>
                <a:lnTo>
                  <a:pt x="656" y="31"/>
                </a:lnTo>
                <a:lnTo>
                  <a:pt x="650" y="35"/>
                </a:lnTo>
                <a:lnTo>
                  <a:pt x="642" y="38"/>
                </a:lnTo>
                <a:lnTo>
                  <a:pt x="635" y="42"/>
                </a:lnTo>
                <a:lnTo>
                  <a:pt x="629" y="46"/>
                </a:lnTo>
                <a:lnTo>
                  <a:pt x="624" y="52"/>
                </a:lnTo>
                <a:lnTo>
                  <a:pt x="620" y="59"/>
                </a:lnTo>
                <a:lnTo>
                  <a:pt x="618" y="66"/>
                </a:lnTo>
                <a:lnTo>
                  <a:pt x="618" y="74"/>
                </a:lnTo>
                <a:lnTo>
                  <a:pt x="619" y="82"/>
                </a:lnTo>
                <a:lnTo>
                  <a:pt x="620" y="86"/>
                </a:lnTo>
                <a:lnTo>
                  <a:pt x="620" y="89"/>
                </a:lnTo>
                <a:lnTo>
                  <a:pt x="620" y="93"/>
                </a:lnTo>
                <a:lnTo>
                  <a:pt x="619" y="95"/>
                </a:lnTo>
                <a:lnTo>
                  <a:pt x="614" y="99"/>
                </a:lnTo>
                <a:lnTo>
                  <a:pt x="609" y="102"/>
                </a:lnTo>
                <a:lnTo>
                  <a:pt x="604" y="107"/>
                </a:lnTo>
                <a:lnTo>
                  <a:pt x="599" y="110"/>
                </a:lnTo>
                <a:lnTo>
                  <a:pt x="594" y="115"/>
                </a:lnTo>
                <a:lnTo>
                  <a:pt x="591" y="121"/>
                </a:lnTo>
                <a:lnTo>
                  <a:pt x="587" y="126"/>
                </a:lnTo>
                <a:lnTo>
                  <a:pt x="585" y="131"/>
                </a:lnTo>
                <a:lnTo>
                  <a:pt x="584" y="136"/>
                </a:lnTo>
                <a:lnTo>
                  <a:pt x="583" y="142"/>
                </a:lnTo>
                <a:lnTo>
                  <a:pt x="581" y="148"/>
                </a:lnTo>
                <a:lnTo>
                  <a:pt x="581" y="154"/>
                </a:lnTo>
                <a:lnTo>
                  <a:pt x="583" y="159"/>
                </a:lnTo>
                <a:lnTo>
                  <a:pt x="585" y="165"/>
                </a:lnTo>
                <a:lnTo>
                  <a:pt x="587" y="171"/>
                </a:lnTo>
                <a:lnTo>
                  <a:pt x="591" y="177"/>
                </a:lnTo>
                <a:lnTo>
                  <a:pt x="594" y="182"/>
                </a:lnTo>
                <a:lnTo>
                  <a:pt x="599" y="187"/>
                </a:lnTo>
                <a:close/>
                <a:moveTo>
                  <a:pt x="563" y="400"/>
                </a:moveTo>
                <a:lnTo>
                  <a:pt x="566" y="404"/>
                </a:lnTo>
                <a:lnTo>
                  <a:pt x="569" y="408"/>
                </a:lnTo>
                <a:lnTo>
                  <a:pt x="571" y="413"/>
                </a:lnTo>
                <a:lnTo>
                  <a:pt x="571" y="417"/>
                </a:lnTo>
                <a:lnTo>
                  <a:pt x="569" y="414"/>
                </a:lnTo>
                <a:lnTo>
                  <a:pt x="566" y="409"/>
                </a:lnTo>
                <a:lnTo>
                  <a:pt x="564" y="408"/>
                </a:lnTo>
                <a:lnTo>
                  <a:pt x="563" y="406"/>
                </a:lnTo>
                <a:lnTo>
                  <a:pt x="563" y="403"/>
                </a:lnTo>
                <a:lnTo>
                  <a:pt x="563" y="400"/>
                </a:lnTo>
                <a:close/>
                <a:moveTo>
                  <a:pt x="584" y="389"/>
                </a:moveTo>
                <a:lnTo>
                  <a:pt x="584" y="401"/>
                </a:lnTo>
                <a:lnTo>
                  <a:pt x="584" y="413"/>
                </a:lnTo>
                <a:lnTo>
                  <a:pt x="584" y="413"/>
                </a:lnTo>
                <a:lnTo>
                  <a:pt x="583" y="413"/>
                </a:lnTo>
                <a:lnTo>
                  <a:pt x="581" y="401"/>
                </a:lnTo>
                <a:lnTo>
                  <a:pt x="581" y="388"/>
                </a:lnTo>
                <a:lnTo>
                  <a:pt x="583" y="389"/>
                </a:lnTo>
                <a:lnTo>
                  <a:pt x="584" y="389"/>
                </a:lnTo>
                <a:close/>
                <a:moveTo>
                  <a:pt x="677" y="325"/>
                </a:moveTo>
                <a:lnTo>
                  <a:pt x="677" y="325"/>
                </a:lnTo>
                <a:lnTo>
                  <a:pt x="677" y="325"/>
                </a:lnTo>
                <a:lnTo>
                  <a:pt x="677" y="325"/>
                </a:lnTo>
                <a:lnTo>
                  <a:pt x="677" y="325"/>
                </a:lnTo>
                <a:lnTo>
                  <a:pt x="677" y="325"/>
                </a:lnTo>
                <a:lnTo>
                  <a:pt x="677" y="325"/>
                </a:lnTo>
                <a:close/>
                <a:moveTo>
                  <a:pt x="901" y="505"/>
                </a:moveTo>
                <a:lnTo>
                  <a:pt x="901" y="518"/>
                </a:lnTo>
                <a:lnTo>
                  <a:pt x="901" y="529"/>
                </a:lnTo>
                <a:lnTo>
                  <a:pt x="898" y="525"/>
                </a:lnTo>
                <a:lnTo>
                  <a:pt x="897" y="518"/>
                </a:lnTo>
                <a:lnTo>
                  <a:pt x="898" y="511"/>
                </a:lnTo>
                <a:lnTo>
                  <a:pt x="901" y="505"/>
                </a:lnTo>
                <a:close/>
                <a:moveTo>
                  <a:pt x="922" y="505"/>
                </a:moveTo>
                <a:lnTo>
                  <a:pt x="923" y="505"/>
                </a:lnTo>
                <a:lnTo>
                  <a:pt x="924" y="504"/>
                </a:lnTo>
                <a:lnTo>
                  <a:pt x="924" y="515"/>
                </a:lnTo>
                <a:lnTo>
                  <a:pt x="924" y="527"/>
                </a:lnTo>
                <a:lnTo>
                  <a:pt x="923" y="527"/>
                </a:lnTo>
                <a:lnTo>
                  <a:pt x="922" y="527"/>
                </a:lnTo>
                <a:lnTo>
                  <a:pt x="922" y="515"/>
                </a:lnTo>
                <a:lnTo>
                  <a:pt x="922" y="505"/>
                </a:lnTo>
                <a:close/>
                <a:moveTo>
                  <a:pt x="944" y="501"/>
                </a:moveTo>
                <a:lnTo>
                  <a:pt x="944" y="513"/>
                </a:lnTo>
                <a:lnTo>
                  <a:pt x="944" y="526"/>
                </a:lnTo>
                <a:lnTo>
                  <a:pt x="943" y="526"/>
                </a:lnTo>
                <a:lnTo>
                  <a:pt x="942" y="526"/>
                </a:lnTo>
                <a:lnTo>
                  <a:pt x="942" y="513"/>
                </a:lnTo>
                <a:lnTo>
                  <a:pt x="940" y="501"/>
                </a:lnTo>
                <a:lnTo>
                  <a:pt x="942" y="501"/>
                </a:lnTo>
                <a:lnTo>
                  <a:pt x="944" y="501"/>
                </a:lnTo>
                <a:close/>
                <a:moveTo>
                  <a:pt x="970" y="499"/>
                </a:moveTo>
                <a:lnTo>
                  <a:pt x="977" y="511"/>
                </a:lnTo>
                <a:lnTo>
                  <a:pt x="983" y="521"/>
                </a:lnTo>
                <a:lnTo>
                  <a:pt x="980" y="520"/>
                </a:lnTo>
                <a:lnTo>
                  <a:pt x="978" y="519"/>
                </a:lnTo>
                <a:lnTo>
                  <a:pt x="975" y="515"/>
                </a:lnTo>
                <a:lnTo>
                  <a:pt x="973" y="512"/>
                </a:lnTo>
                <a:lnTo>
                  <a:pt x="972" y="509"/>
                </a:lnTo>
                <a:lnTo>
                  <a:pt x="970" y="505"/>
                </a:lnTo>
                <a:lnTo>
                  <a:pt x="970" y="502"/>
                </a:lnTo>
                <a:lnTo>
                  <a:pt x="970" y="499"/>
                </a:lnTo>
                <a:close/>
                <a:moveTo>
                  <a:pt x="998" y="495"/>
                </a:moveTo>
                <a:lnTo>
                  <a:pt x="1006" y="506"/>
                </a:lnTo>
                <a:lnTo>
                  <a:pt x="1014" y="518"/>
                </a:lnTo>
                <a:lnTo>
                  <a:pt x="1011" y="516"/>
                </a:lnTo>
                <a:lnTo>
                  <a:pt x="1008" y="515"/>
                </a:lnTo>
                <a:lnTo>
                  <a:pt x="1001" y="506"/>
                </a:lnTo>
                <a:lnTo>
                  <a:pt x="995" y="497"/>
                </a:lnTo>
                <a:lnTo>
                  <a:pt x="997" y="497"/>
                </a:lnTo>
                <a:lnTo>
                  <a:pt x="998" y="495"/>
                </a:lnTo>
                <a:close/>
                <a:moveTo>
                  <a:pt x="1026" y="493"/>
                </a:moveTo>
                <a:lnTo>
                  <a:pt x="1027" y="506"/>
                </a:lnTo>
                <a:lnTo>
                  <a:pt x="1027" y="518"/>
                </a:lnTo>
                <a:lnTo>
                  <a:pt x="1026" y="518"/>
                </a:lnTo>
                <a:lnTo>
                  <a:pt x="1023" y="516"/>
                </a:lnTo>
                <a:lnTo>
                  <a:pt x="1022" y="506"/>
                </a:lnTo>
                <a:lnTo>
                  <a:pt x="1022" y="494"/>
                </a:lnTo>
                <a:lnTo>
                  <a:pt x="1023" y="494"/>
                </a:lnTo>
                <a:lnTo>
                  <a:pt x="1026" y="493"/>
                </a:lnTo>
                <a:close/>
                <a:moveTo>
                  <a:pt x="1043" y="492"/>
                </a:moveTo>
                <a:lnTo>
                  <a:pt x="1043" y="504"/>
                </a:lnTo>
                <a:lnTo>
                  <a:pt x="1043" y="515"/>
                </a:lnTo>
                <a:lnTo>
                  <a:pt x="1043" y="515"/>
                </a:lnTo>
                <a:lnTo>
                  <a:pt x="1042" y="515"/>
                </a:lnTo>
                <a:lnTo>
                  <a:pt x="1042" y="504"/>
                </a:lnTo>
                <a:lnTo>
                  <a:pt x="1041" y="492"/>
                </a:lnTo>
                <a:lnTo>
                  <a:pt x="1042" y="492"/>
                </a:lnTo>
                <a:lnTo>
                  <a:pt x="1043" y="492"/>
                </a:lnTo>
                <a:close/>
                <a:moveTo>
                  <a:pt x="1070" y="491"/>
                </a:moveTo>
                <a:lnTo>
                  <a:pt x="1071" y="494"/>
                </a:lnTo>
                <a:lnTo>
                  <a:pt x="1073" y="497"/>
                </a:lnTo>
                <a:lnTo>
                  <a:pt x="1076" y="498"/>
                </a:lnTo>
                <a:lnTo>
                  <a:pt x="1078" y="499"/>
                </a:lnTo>
                <a:lnTo>
                  <a:pt x="1082" y="500"/>
                </a:lnTo>
                <a:lnTo>
                  <a:pt x="1084" y="502"/>
                </a:lnTo>
                <a:lnTo>
                  <a:pt x="1085" y="505"/>
                </a:lnTo>
                <a:lnTo>
                  <a:pt x="1085" y="509"/>
                </a:lnTo>
                <a:lnTo>
                  <a:pt x="1076" y="501"/>
                </a:lnTo>
                <a:lnTo>
                  <a:pt x="1068" y="493"/>
                </a:lnTo>
                <a:lnTo>
                  <a:pt x="1069" y="493"/>
                </a:lnTo>
                <a:lnTo>
                  <a:pt x="1070" y="491"/>
                </a:lnTo>
                <a:close/>
                <a:moveTo>
                  <a:pt x="1122" y="485"/>
                </a:moveTo>
                <a:lnTo>
                  <a:pt x="1122" y="497"/>
                </a:lnTo>
                <a:lnTo>
                  <a:pt x="1123" y="509"/>
                </a:lnTo>
                <a:lnTo>
                  <a:pt x="1122" y="509"/>
                </a:lnTo>
                <a:lnTo>
                  <a:pt x="1120" y="509"/>
                </a:lnTo>
                <a:lnTo>
                  <a:pt x="1119" y="498"/>
                </a:lnTo>
                <a:lnTo>
                  <a:pt x="1118" y="485"/>
                </a:lnTo>
                <a:lnTo>
                  <a:pt x="1119" y="485"/>
                </a:lnTo>
                <a:lnTo>
                  <a:pt x="1122" y="485"/>
                </a:lnTo>
                <a:close/>
                <a:moveTo>
                  <a:pt x="1150" y="484"/>
                </a:moveTo>
                <a:lnTo>
                  <a:pt x="1157" y="494"/>
                </a:lnTo>
                <a:lnTo>
                  <a:pt x="1164" y="504"/>
                </a:lnTo>
                <a:lnTo>
                  <a:pt x="1163" y="505"/>
                </a:lnTo>
                <a:lnTo>
                  <a:pt x="1161" y="506"/>
                </a:lnTo>
                <a:lnTo>
                  <a:pt x="1154" y="495"/>
                </a:lnTo>
                <a:lnTo>
                  <a:pt x="1147" y="486"/>
                </a:lnTo>
                <a:lnTo>
                  <a:pt x="1149" y="485"/>
                </a:lnTo>
                <a:lnTo>
                  <a:pt x="1150" y="484"/>
                </a:lnTo>
                <a:close/>
                <a:moveTo>
                  <a:pt x="1180" y="479"/>
                </a:moveTo>
                <a:lnTo>
                  <a:pt x="1180" y="491"/>
                </a:lnTo>
                <a:lnTo>
                  <a:pt x="1181" y="502"/>
                </a:lnTo>
                <a:lnTo>
                  <a:pt x="1179" y="502"/>
                </a:lnTo>
                <a:lnTo>
                  <a:pt x="1178" y="502"/>
                </a:lnTo>
                <a:lnTo>
                  <a:pt x="1178" y="491"/>
                </a:lnTo>
                <a:lnTo>
                  <a:pt x="1177" y="479"/>
                </a:lnTo>
                <a:lnTo>
                  <a:pt x="1178" y="479"/>
                </a:lnTo>
                <a:lnTo>
                  <a:pt x="1180" y="479"/>
                </a:lnTo>
                <a:close/>
                <a:moveTo>
                  <a:pt x="1204" y="477"/>
                </a:moveTo>
                <a:lnTo>
                  <a:pt x="1204" y="477"/>
                </a:lnTo>
                <a:lnTo>
                  <a:pt x="1205" y="477"/>
                </a:lnTo>
                <a:lnTo>
                  <a:pt x="1205" y="488"/>
                </a:lnTo>
                <a:lnTo>
                  <a:pt x="1206" y="500"/>
                </a:lnTo>
                <a:lnTo>
                  <a:pt x="1205" y="500"/>
                </a:lnTo>
                <a:lnTo>
                  <a:pt x="1204" y="500"/>
                </a:lnTo>
                <a:lnTo>
                  <a:pt x="1204" y="488"/>
                </a:lnTo>
                <a:lnTo>
                  <a:pt x="1204" y="477"/>
                </a:lnTo>
                <a:close/>
                <a:moveTo>
                  <a:pt x="1223" y="477"/>
                </a:moveTo>
                <a:lnTo>
                  <a:pt x="1223" y="477"/>
                </a:lnTo>
                <a:lnTo>
                  <a:pt x="1225" y="476"/>
                </a:lnTo>
                <a:lnTo>
                  <a:pt x="1226" y="487"/>
                </a:lnTo>
                <a:lnTo>
                  <a:pt x="1227" y="499"/>
                </a:lnTo>
                <a:lnTo>
                  <a:pt x="1226" y="499"/>
                </a:lnTo>
                <a:lnTo>
                  <a:pt x="1223" y="500"/>
                </a:lnTo>
                <a:lnTo>
                  <a:pt x="1223" y="488"/>
                </a:lnTo>
                <a:lnTo>
                  <a:pt x="1223" y="477"/>
                </a:lnTo>
                <a:close/>
                <a:moveTo>
                  <a:pt x="1406" y="462"/>
                </a:moveTo>
                <a:lnTo>
                  <a:pt x="1408" y="456"/>
                </a:lnTo>
                <a:lnTo>
                  <a:pt x="1412" y="451"/>
                </a:lnTo>
                <a:lnTo>
                  <a:pt x="1414" y="450"/>
                </a:lnTo>
                <a:lnTo>
                  <a:pt x="1416" y="450"/>
                </a:lnTo>
                <a:lnTo>
                  <a:pt x="1420" y="455"/>
                </a:lnTo>
                <a:lnTo>
                  <a:pt x="1422" y="459"/>
                </a:lnTo>
                <a:lnTo>
                  <a:pt x="1421" y="463"/>
                </a:lnTo>
                <a:lnTo>
                  <a:pt x="1422" y="466"/>
                </a:lnTo>
                <a:lnTo>
                  <a:pt x="1423" y="470"/>
                </a:lnTo>
                <a:lnTo>
                  <a:pt x="1425" y="472"/>
                </a:lnTo>
                <a:lnTo>
                  <a:pt x="1429" y="478"/>
                </a:lnTo>
                <a:lnTo>
                  <a:pt x="1432" y="484"/>
                </a:lnTo>
                <a:lnTo>
                  <a:pt x="1428" y="479"/>
                </a:lnTo>
                <a:lnTo>
                  <a:pt x="1425" y="476"/>
                </a:lnTo>
                <a:lnTo>
                  <a:pt x="1421" y="473"/>
                </a:lnTo>
                <a:lnTo>
                  <a:pt x="1418" y="471"/>
                </a:lnTo>
                <a:lnTo>
                  <a:pt x="1415" y="472"/>
                </a:lnTo>
                <a:lnTo>
                  <a:pt x="1412" y="476"/>
                </a:lnTo>
                <a:lnTo>
                  <a:pt x="1408" y="481"/>
                </a:lnTo>
                <a:lnTo>
                  <a:pt x="1403" y="486"/>
                </a:lnTo>
                <a:lnTo>
                  <a:pt x="1406" y="480"/>
                </a:lnTo>
                <a:lnTo>
                  <a:pt x="1409" y="474"/>
                </a:lnTo>
                <a:lnTo>
                  <a:pt x="1410" y="471"/>
                </a:lnTo>
                <a:lnTo>
                  <a:pt x="1410" y="469"/>
                </a:lnTo>
                <a:lnTo>
                  <a:pt x="1409" y="465"/>
                </a:lnTo>
                <a:lnTo>
                  <a:pt x="1406" y="462"/>
                </a:lnTo>
                <a:close/>
                <a:moveTo>
                  <a:pt x="1457" y="501"/>
                </a:moveTo>
                <a:lnTo>
                  <a:pt x="1457" y="502"/>
                </a:lnTo>
                <a:lnTo>
                  <a:pt x="1458" y="504"/>
                </a:lnTo>
                <a:lnTo>
                  <a:pt x="1448" y="504"/>
                </a:lnTo>
                <a:lnTo>
                  <a:pt x="1439" y="504"/>
                </a:lnTo>
                <a:lnTo>
                  <a:pt x="1429" y="504"/>
                </a:lnTo>
                <a:lnTo>
                  <a:pt x="1420" y="505"/>
                </a:lnTo>
                <a:lnTo>
                  <a:pt x="1429" y="504"/>
                </a:lnTo>
                <a:lnTo>
                  <a:pt x="1439" y="502"/>
                </a:lnTo>
                <a:lnTo>
                  <a:pt x="1448" y="501"/>
                </a:lnTo>
                <a:lnTo>
                  <a:pt x="1457" y="501"/>
                </a:lnTo>
                <a:close/>
                <a:moveTo>
                  <a:pt x="545" y="451"/>
                </a:moveTo>
                <a:lnTo>
                  <a:pt x="558" y="443"/>
                </a:lnTo>
                <a:lnTo>
                  <a:pt x="572" y="436"/>
                </a:lnTo>
                <a:lnTo>
                  <a:pt x="585" y="428"/>
                </a:lnTo>
                <a:lnTo>
                  <a:pt x="599" y="420"/>
                </a:lnTo>
                <a:lnTo>
                  <a:pt x="609" y="414"/>
                </a:lnTo>
                <a:lnTo>
                  <a:pt x="619" y="408"/>
                </a:lnTo>
                <a:lnTo>
                  <a:pt x="620" y="409"/>
                </a:lnTo>
                <a:lnTo>
                  <a:pt x="621" y="410"/>
                </a:lnTo>
                <a:lnTo>
                  <a:pt x="602" y="423"/>
                </a:lnTo>
                <a:lnTo>
                  <a:pt x="584" y="435"/>
                </a:lnTo>
                <a:lnTo>
                  <a:pt x="564" y="446"/>
                </a:lnTo>
                <a:lnTo>
                  <a:pt x="544" y="459"/>
                </a:lnTo>
                <a:lnTo>
                  <a:pt x="550" y="465"/>
                </a:lnTo>
                <a:lnTo>
                  <a:pt x="556" y="471"/>
                </a:lnTo>
                <a:lnTo>
                  <a:pt x="573" y="460"/>
                </a:lnTo>
                <a:lnTo>
                  <a:pt x="590" y="450"/>
                </a:lnTo>
                <a:lnTo>
                  <a:pt x="606" y="441"/>
                </a:lnTo>
                <a:lnTo>
                  <a:pt x="622" y="430"/>
                </a:lnTo>
                <a:lnTo>
                  <a:pt x="624" y="436"/>
                </a:lnTo>
                <a:lnTo>
                  <a:pt x="622" y="441"/>
                </a:lnTo>
                <a:lnTo>
                  <a:pt x="620" y="444"/>
                </a:lnTo>
                <a:lnTo>
                  <a:pt x="615" y="446"/>
                </a:lnTo>
                <a:lnTo>
                  <a:pt x="602" y="455"/>
                </a:lnTo>
                <a:lnTo>
                  <a:pt x="590" y="462"/>
                </a:lnTo>
                <a:lnTo>
                  <a:pt x="578" y="469"/>
                </a:lnTo>
                <a:lnTo>
                  <a:pt x="565" y="477"/>
                </a:lnTo>
                <a:lnTo>
                  <a:pt x="574" y="487"/>
                </a:lnTo>
                <a:lnTo>
                  <a:pt x="585" y="497"/>
                </a:lnTo>
                <a:lnTo>
                  <a:pt x="594" y="507"/>
                </a:lnTo>
                <a:lnTo>
                  <a:pt x="604" y="518"/>
                </a:lnTo>
                <a:lnTo>
                  <a:pt x="606" y="518"/>
                </a:lnTo>
                <a:lnTo>
                  <a:pt x="609" y="516"/>
                </a:lnTo>
                <a:lnTo>
                  <a:pt x="612" y="515"/>
                </a:lnTo>
                <a:lnTo>
                  <a:pt x="614" y="515"/>
                </a:lnTo>
                <a:lnTo>
                  <a:pt x="615" y="515"/>
                </a:lnTo>
                <a:lnTo>
                  <a:pt x="615" y="516"/>
                </a:lnTo>
                <a:lnTo>
                  <a:pt x="612" y="519"/>
                </a:lnTo>
                <a:lnTo>
                  <a:pt x="608" y="521"/>
                </a:lnTo>
                <a:lnTo>
                  <a:pt x="622" y="535"/>
                </a:lnTo>
                <a:lnTo>
                  <a:pt x="636" y="549"/>
                </a:lnTo>
                <a:lnTo>
                  <a:pt x="639" y="550"/>
                </a:lnTo>
                <a:lnTo>
                  <a:pt x="642" y="550"/>
                </a:lnTo>
                <a:lnTo>
                  <a:pt x="653" y="548"/>
                </a:lnTo>
                <a:lnTo>
                  <a:pt x="663" y="547"/>
                </a:lnTo>
                <a:lnTo>
                  <a:pt x="675" y="546"/>
                </a:lnTo>
                <a:lnTo>
                  <a:pt x="685" y="544"/>
                </a:lnTo>
                <a:lnTo>
                  <a:pt x="697" y="546"/>
                </a:lnTo>
                <a:lnTo>
                  <a:pt x="709" y="549"/>
                </a:lnTo>
                <a:lnTo>
                  <a:pt x="714" y="551"/>
                </a:lnTo>
                <a:lnTo>
                  <a:pt x="719" y="555"/>
                </a:lnTo>
                <a:lnTo>
                  <a:pt x="724" y="558"/>
                </a:lnTo>
                <a:lnTo>
                  <a:pt x="728" y="563"/>
                </a:lnTo>
                <a:lnTo>
                  <a:pt x="731" y="567"/>
                </a:lnTo>
                <a:lnTo>
                  <a:pt x="735" y="568"/>
                </a:lnTo>
                <a:lnTo>
                  <a:pt x="739" y="569"/>
                </a:lnTo>
                <a:lnTo>
                  <a:pt x="744" y="569"/>
                </a:lnTo>
                <a:lnTo>
                  <a:pt x="756" y="567"/>
                </a:lnTo>
                <a:lnTo>
                  <a:pt x="769" y="565"/>
                </a:lnTo>
                <a:lnTo>
                  <a:pt x="781" y="564"/>
                </a:lnTo>
                <a:lnTo>
                  <a:pt x="794" y="563"/>
                </a:lnTo>
                <a:lnTo>
                  <a:pt x="816" y="561"/>
                </a:lnTo>
                <a:lnTo>
                  <a:pt x="839" y="558"/>
                </a:lnTo>
                <a:lnTo>
                  <a:pt x="862" y="556"/>
                </a:lnTo>
                <a:lnTo>
                  <a:pt x="884" y="554"/>
                </a:lnTo>
                <a:lnTo>
                  <a:pt x="899" y="553"/>
                </a:lnTo>
                <a:lnTo>
                  <a:pt x="916" y="550"/>
                </a:lnTo>
                <a:lnTo>
                  <a:pt x="932" y="549"/>
                </a:lnTo>
                <a:lnTo>
                  <a:pt x="947" y="548"/>
                </a:lnTo>
                <a:lnTo>
                  <a:pt x="968" y="546"/>
                </a:lnTo>
                <a:lnTo>
                  <a:pt x="988" y="543"/>
                </a:lnTo>
                <a:lnTo>
                  <a:pt x="1009" y="542"/>
                </a:lnTo>
                <a:lnTo>
                  <a:pt x="1030" y="540"/>
                </a:lnTo>
                <a:lnTo>
                  <a:pt x="1048" y="539"/>
                </a:lnTo>
                <a:lnTo>
                  <a:pt x="1067" y="536"/>
                </a:lnTo>
                <a:lnTo>
                  <a:pt x="1084" y="535"/>
                </a:lnTo>
                <a:lnTo>
                  <a:pt x="1103" y="534"/>
                </a:lnTo>
                <a:lnTo>
                  <a:pt x="1123" y="532"/>
                </a:lnTo>
                <a:lnTo>
                  <a:pt x="1144" y="529"/>
                </a:lnTo>
                <a:lnTo>
                  <a:pt x="1165" y="527"/>
                </a:lnTo>
                <a:lnTo>
                  <a:pt x="1186" y="525"/>
                </a:lnTo>
                <a:lnTo>
                  <a:pt x="1204" y="523"/>
                </a:lnTo>
                <a:lnTo>
                  <a:pt x="1221" y="522"/>
                </a:lnTo>
                <a:lnTo>
                  <a:pt x="1239" y="520"/>
                </a:lnTo>
                <a:lnTo>
                  <a:pt x="1256" y="519"/>
                </a:lnTo>
                <a:lnTo>
                  <a:pt x="1282" y="516"/>
                </a:lnTo>
                <a:lnTo>
                  <a:pt x="1306" y="514"/>
                </a:lnTo>
                <a:lnTo>
                  <a:pt x="1331" y="512"/>
                </a:lnTo>
                <a:lnTo>
                  <a:pt x="1357" y="511"/>
                </a:lnTo>
                <a:lnTo>
                  <a:pt x="1372" y="508"/>
                </a:lnTo>
                <a:lnTo>
                  <a:pt x="1387" y="507"/>
                </a:lnTo>
                <a:lnTo>
                  <a:pt x="1403" y="506"/>
                </a:lnTo>
                <a:lnTo>
                  <a:pt x="1419" y="505"/>
                </a:lnTo>
                <a:lnTo>
                  <a:pt x="1408" y="507"/>
                </a:lnTo>
                <a:lnTo>
                  <a:pt x="1398" y="509"/>
                </a:lnTo>
                <a:lnTo>
                  <a:pt x="1371" y="512"/>
                </a:lnTo>
                <a:lnTo>
                  <a:pt x="1344" y="514"/>
                </a:lnTo>
                <a:lnTo>
                  <a:pt x="1317" y="516"/>
                </a:lnTo>
                <a:lnTo>
                  <a:pt x="1290" y="519"/>
                </a:lnTo>
                <a:lnTo>
                  <a:pt x="1260" y="522"/>
                </a:lnTo>
                <a:lnTo>
                  <a:pt x="1229" y="525"/>
                </a:lnTo>
                <a:lnTo>
                  <a:pt x="1200" y="527"/>
                </a:lnTo>
                <a:lnTo>
                  <a:pt x="1170" y="530"/>
                </a:lnTo>
                <a:lnTo>
                  <a:pt x="1136" y="533"/>
                </a:lnTo>
                <a:lnTo>
                  <a:pt x="1101" y="536"/>
                </a:lnTo>
                <a:lnTo>
                  <a:pt x="1067" y="540"/>
                </a:lnTo>
                <a:lnTo>
                  <a:pt x="1033" y="543"/>
                </a:lnTo>
                <a:lnTo>
                  <a:pt x="1008" y="546"/>
                </a:lnTo>
                <a:lnTo>
                  <a:pt x="983" y="548"/>
                </a:lnTo>
                <a:lnTo>
                  <a:pt x="957" y="550"/>
                </a:lnTo>
                <a:lnTo>
                  <a:pt x="931" y="553"/>
                </a:lnTo>
                <a:lnTo>
                  <a:pt x="905" y="555"/>
                </a:lnTo>
                <a:lnTo>
                  <a:pt x="878" y="558"/>
                </a:lnTo>
                <a:lnTo>
                  <a:pt x="852" y="561"/>
                </a:lnTo>
                <a:lnTo>
                  <a:pt x="826" y="563"/>
                </a:lnTo>
                <a:lnTo>
                  <a:pt x="807" y="564"/>
                </a:lnTo>
                <a:lnTo>
                  <a:pt x="788" y="567"/>
                </a:lnTo>
                <a:lnTo>
                  <a:pt x="770" y="568"/>
                </a:lnTo>
                <a:lnTo>
                  <a:pt x="751" y="570"/>
                </a:lnTo>
                <a:lnTo>
                  <a:pt x="743" y="570"/>
                </a:lnTo>
                <a:lnTo>
                  <a:pt x="736" y="570"/>
                </a:lnTo>
                <a:lnTo>
                  <a:pt x="732" y="569"/>
                </a:lnTo>
                <a:lnTo>
                  <a:pt x="729" y="568"/>
                </a:lnTo>
                <a:lnTo>
                  <a:pt x="725" y="565"/>
                </a:lnTo>
                <a:lnTo>
                  <a:pt x="723" y="562"/>
                </a:lnTo>
                <a:lnTo>
                  <a:pt x="719" y="560"/>
                </a:lnTo>
                <a:lnTo>
                  <a:pt x="716" y="558"/>
                </a:lnTo>
                <a:lnTo>
                  <a:pt x="709" y="555"/>
                </a:lnTo>
                <a:lnTo>
                  <a:pt x="702" y="553"/>
                </a:lnTo>
                <a:lnTo>
                  <a:pt x="695" y="550"/>
                </a:lnTo>
                <a:lnTo>
                  <a:pt x="688" y="549"/>
                </a:lnTo>
                <a:lnTo>
                  <a:pt x="673" y="548"/>
                </a:lnTo>
                <a:lnTo>
                  <a:pt x="659" y="549"/>
                </a:lnTo>
                <a:lnTo>
                  <a:pt x="650" y="550"/>
                </a:lnTo>
                <a:lnTo>
                  <a:pt x="642" y="554"/>
                </a:lnTo>
                <a:lnTo>
                  <a:pt x="645" y="557"/>
                </a:lnTo>
                <a:lnTo>
                  <a:pt x="647" y="561"/>
                </a:lnTo>
                <a:lnTo>
                  <a:pt x="650" y="563"/>
                </a:lnTo>
                <a:lnTo>
                  <a:pt x="653" y="565"/>
                </a:lnTo>
                <a:lnTo>
                  <a:pt x="656" y="567"/>
                </a:lnTo>
                <a:lnTo>
                  <a:pt x="660" y="568"/>
                </a:lnTo>
                <a:lnTo>
                  <a:pt x="664" y="568"/>
                </a:lnTo>
                <a:lnTo>
                  <a:pt x="668" y="568"/>
                </a:lnTo>
                <a:lnTo>
                  <a:pt x="682" y="567"/>
                </a:lnTo>
                <a:lnTo>
                  <a:pt x="695" y="568"/>
                </a:lnTo>
                <a:lnTo>
                  <a:pt x="701" y="569"/>
                </a:lnTo>
                <a:lnTo>
                  <a:pt x="708" y="571"/>
                </a:lnTo>
                <a:lnTo>
                  <a:pt x="714" y="574"/>
                </a:lnTo>
                <a:lnTo>
                  <a:pt x="719" y="576"/>
                </a:lnTo>
                <a:lnTo>
                  <a:pt x="729" y="581"/>
                </a:lnTo>
                <a:lnTo>
                  <a:pt x="735" y="583"/>
                </a:lnTo>
                <a:lnTo>
                  <a:pt x="742" y="584"/>
                </a:lnTo>
                <a:lnTo>
                  <a:pt x="751" y="583"/>
                </a:lnTo>
                <a:lnTo>
                  <a:pt x="783" y="581"/>
                </a:lnTo>
                <a:lnTo>
                  <a:pt x="815" y="577"/>
                </a:lnTo>
                <a:lnTo>
                  <a:pt x="848" y="574"/>
                </a:lnTo>
                <a:lnTo>
                  <a:pt x="880" y="571"/>
                </a:lnTo>
                <a:lnTo>
                  <a:pt x="902" y="569"/>
                </a:lnTo>
                <a:lnTo>
                  <a:pt x="924" y="567"/>
                </a:lnTo>
                <a:lnTo>
                  <a:pt x="946" y="565"/>
                </a:lnTo>
                <a:lnTo>
                  <a:pt x="967" y="563"/>
                </a:lnTo>
                <a:lnTo>
                  <a:pt x="992" y="561"/>
                </a:lnTo>
                <a:lnTo>
                  <a:pt x="1016" y="558"/>
                </a:lnTo>
                <a:lnTo>
                  <a:pt x="1040" y="556"/>
                </a:lnTo>
                <a:lnTo>
                  <a:pt x="1064" y="554"/>
                </a:lnTo>
                <a:lnTo>
                  <a:pt x="1080" y="553"/>
                </a:lnTo>
                <a:lnTo>
                  <a:pt x="1094" y="551"/>
                </a:lnTo>
                <a:lnTo>
                  <a:pt x="1109" y="549"/>
                </a:lnTo>
                <a:lnTo>
                  <a:pt x="1123" y="548"/>
                </a:lnTo>
                <a:lnTo>
                  <a:pt x="1147" y="546"/>
                </a:lnTo>
                <a:lnTo>
                  <a:pt x="1172" y="543"/>
                </a:lnTo>
                <a:lnTo>
                  <a:pt x="1197" y="541"/>
                </a:lnTo>
                <a:lnTo>
                  <a:pt x="1220" y="539"/>
                </a:lnTo>
                <a:lnTo>
                  <a:pt x="1236" y="537"/>
                </a:lnTo>
                <a:lnTo>
                  <a:pt x="1251" y="536"/>
                </a:lnTo>
                <a:lnTo>
                  <a:pt x="1268" y="535"/>
                </a:lnTo>
                <a:lnTo>
                  <a:pt x="1284" y="533"/>
                </a:lnTo>
                <a:lnTo>
                  <a:pt x="1306" y="532"/>
                </a:lnTo>
                <a:lnTo>
                  <a:pt x="1327" y="529"/>
                </a:lnTo>
                <a:lnTo>
                  <a:pt x="1350" y="527"/>
                </a:lnTo>
                <a:lnTo>
                  <a:pt x="1372" y="525"/>
                </a:lnTo>
                <a:lnTo>
                  <a:pt x="1395" y="522"/>
                </a:lnTo>
                <a:lnTo>
                  <a:pt x="1419" y="520"/>
                </a:lnTo>
                <a:lnTo>
                  <a:pt x="1442" y="518"/>
                </a:lnTo>
                <a:lnTo>
                  <a:pt x="1467" y="515"/>
                </a:lnTo>
                <a:lnTo>
                  <a:pt x="1469" y="514"/>
                </a:lnTo>
                <a:lnTo>
                  <a:pt x="1471" y="512"/>
                </a:lnTo>
                <a:lnTo>
                  <a:pt x="1481" y="494"/>
                </a:lnTo>
                <a:lnTo>
                  <a:pt x="1490" y="477"/>
                </a:lnTo>
                <a:lnTo>
                  <a:pt x="1492" y="470"/>
                </a:lnTo>
                <a:lnTo>
                  <a:pt x="1492" y="463"/>
                </a:lnTo>
                <a:lnTo>
                  <a:pt x="1487" y="472"/>
                </a:lnTo>
                <a:lnTo>
                  <a:pt x="1482" y="483"/>
                </a:lnTo>
                <a:lnTo>
                  <a:pt x="1475" y="491"/>
                </a:lnTo>
                <a:lnTo>
                  <a:pt x="1468" y="499"/>
                </a:lnTo>
                <a:lnTo>
                  <a:pt x="1475" y="484"/>
                </a:lnTo>
                <a:lnTo>
                  <a:pt x="1483" y="470"/>
                </a:lnTo>
                <a:lnTo>
                  <a:pt x="1484" y="466"/>
                </a:lnTo>
                <a:lnTo>
                  <a:pt x="1485" y="463"/>
                </a:lnTo>
                <a:lnTo>
                  <a:pt x="1485" y="460"/>
                </a:lnTo>
                <a:lnTo>
                  <a:pt x="1483" y="457"/>
                </a:lnTo>
                <a:lnTo>
                  <a:pt x="1471" y="445"/>
                </a:lnTo>
                <a:lnTo>
                  <a:pt x="1460" y="434"/>
                </a:lnTo>
                <a:lnTo>
                  <a:pt x="1455" y="430"/>
                </a:lnTo>
                <a:lnTo>
                  <a:pt x="1450" y="430"/>
                </a:lnTo>
                <a:lnTo>
                  <a:pt x="1439" y="430"/>
                </a:lnTo>
                <a:lnTo>
                  <a:pt x="1426" y="432"/>
                </a:lnTo>
                <a:lnTo>
                  <a:pt x="1410" y="434"/>
                </a:lnTo>
                <a:lnTo>
                  <a:pt x="1394" y="435"/>
                </a:lnTo>
                <a:lnTo>
                  <a:pt x="1378" y="437"/>
                </a:lnTo>
                <a:lnTo>
                  <a:pt x="1361" y="438"/>
                </a:lnTo>
                <a:lnTo>
                  <a:pt x="1342" y="441"/>
                </a:lnTo>
                <a:lnTo>
                  <a:pt x="1322" y="443"/>
                </a:lnTo>
                <a:lnTo>
                  <a:pt x="1303" y="444"/>
                </a:lnTo>
                <a:lnTo>
                  <a:pt x="1283" y="446"/>
                </a:lnTo>
                <a:lnTo>
                  <a:pt x="1265" y="449"/>
                </a:lnTo>
                <a:lnTo>
                  <a:pt x="1247" y="450"/>
                </a:lnTo>
                <a:lnTo>
                  <a:pt x="1229" y="451"/>
                </a:lnTo>
                <a:lnTo>
                  <a:pt x="1212" y="453"/>
                </a:lnTo>
                <a:lnTo>
                  <a:pt x="1193" y="455"/>
                </a:lnTo>
                <a:lnTo>
                  <a:pt x="1173" y="457"/>
                </a:lnTo>
                <a:lnTo>
                  <a:pt x="1154" y="459"/>
                </a:lnTo>
                <a:lnTo>
                  <a:pt x="1136" y="462"/>
                </a:lnTo>
                <a:lnTo>
                  <a:pt x="1111" y="464"/>
                </a:lnTo>
                <a:lnTo>
                  <a:pt x="1088" y="466"/>
                </a:lnTo>
                <a:lnTo>
                  <a:pt x="1063" y="467"/>
                </a:lnTo>
                <a:lnTo>
                  <a:pt x="1040" y="470"/>
                </a:lnTo>
                <a:lnTo>
                  <a:pt x="1023" y="472"/>
                </a:lnTo>
                <a:lnTo>
                  <a:pt x="1006" y="473"/>
                </a:lnTo>
                <a:lnTo>
                  <a:pt x="990" y="474"/>
                </a:lnTo>
                <a:lnTo>
                  <a:pt x="973" y="476"/>
                </a:lnTo>
                <a:lnTo>
                  <a:pt x="958" y="478"/>
                </a:lnTo>
                <a:lnTo>
                  <a:pt x="942" y="479"/>
                </a:lnTo>
                <a:lnTo>
                  <a:pt x="926" y="480"/>
                </a:lnTo>
                <a:lnTo>
                  <a:pt x="911" y="481"/>
                </a:lnTo>
                <a:lnTo>
                  <a:pt x="890" y="484"/>
                </a:lnTo>
                <a:lnTo>
                  <a:pt x="869" y="486"/>
                </a:lnTo>
                <a:lnTo>
                  <a:pt x="848" y="488"/>
                </a:lnTo>
                <a:lnTo>
                  <a:pt x="826" y="491"/>
                </a:lnTo>
                <a:lnTo>
                  <a:pt x="805" y="493"/>
                </a:lnTo>
                <a:lnTo>
                  <a:pt x="784" y="494"/>
                </a:lnTo>
                <a:lnTo>
                  <a:pt x="763" y="497"/>
                </a:lnTo>
                <a:lnTo>
                  <a:pt x="742" y="499"/>
                </a:lnTo>
                <a:lnTo>
                  <a:pt x="737" y="499"/>
                </a:lnTo>
                <a:lnTo>
                  <a:pt x="733" y="499"/>
                </a:lnTo>
                <a:lnTo>
                  <a:pt x="730" y="497"/>
                </a:lnTo>
                <a:lnTo>
                  <a:pt x="726" y="494"/>
                </a:lnTo>
                <a:lnTo>
                  <a:pt x="722" y="491"/>
                </a:lnTo>
                <a:lnTo>
                  <a:pt x="717" y="487"/>
                </a:lnTo>
                <a:lnTo>
                  <a:pt x="711" y="484"/>
                </a:lnTo>
                <a:lnTo>
                  <a:pt x="705" y="481"/>
                </a:lnTo>
                <a:lnTo>
                  <a:pt x="694" y="478"/>
                </a:lnTo>
                <a:lnTo>
                  <a:pt x="681" y="477"/>
                </a:lnTo>
                <a:lnTo>
                  <a:pt x="671" y="477"/>
                </a:lnTo>
                <a:lnTo>
                  <a:pt x="663" y="477"/>
                </a:lnTo>
                <a:lnTo>
                  <a:pt x="655" y="478"/>
                </a:lnTo>
                <a:lnTo>
                  <a:pt x="647" y="480"/>
                </a:lnTo>
                <a:lnTo>
                  <a:pt x="640" y="484"/>
                </a:lnTo>
                <a:lnTo>
                  <a:pt x="633" y="488"/>
                </a:lnTo>
                <a:lnTo>
                  <a:pt x="626" y="494"/>
                </a:lnTo>
                <a:lnTo>
                  <a:pt x="619" y="500"/>
                </a:lnTo>
                <a:lnTo>
                  <a:pt x="621" y="494"/>
                </a:lnTo>
                <a:lnTo>
                  <a:pt x="625" y="490"/>
                </a:lnTo>
                <a:lnTo>
                  <a:pt x="628" y="485"/>
                </a:lnTo>
                <a:lnTo>
                  <a:pt x="634" y="483"/>
                </a:lnTo>
                <a:lnTo>
                  <a:pt x="647" y="477"/>
                </a:lnTo>
                <a:lnTo>
                  <a:pt x="661" y="473"/>
                </a:lnTo>
                <a:lnTo>
                  <a:pt x="674" y="471"/>
                </a:lnTo>
                <a:lnTo>
                  <a:pt x="687" y="472"/>
                </a:lnTo>
                <a:lnTo>
                  <a:pt x="700" y="474"/>
                </a:lnTo>
                <a:lnTo>
                  <a:pt x="712" y="479"/>
                </a:lnTo>
                <a:lnTo>
                  <a:pt x="724" y="486"/>
                </a:lnTo>
                <a:lnTo>
                  <a:pt x="736" y="495"/>
                </a:lnTo>
                <a:lnTo>
                  <a:pt x="738" y="491"/>
                </a:lnTo>
                <a:lnTo>
                  <a:pt x="738" y="486"/>
                </a:lnTo>
                <a:lnTo>
                  <a:pt x="737" y="481"/>
                </a:lnTo>
                <a:lnTo>
                  <a:pt x="735" y="477"/>
                </a:lnTo>
                <a:lnTo>
                  <a:pt x="731" y="472"/>
                </a:lnTo>
                <a:lnTo>
                  <a:pt x="726" y="467"/>
                </a:lnTo>
                <a:lnTo>
                  <a:pt x="722" y="464"/>
                </a:lnTo>
                <a:lnTo>
                  <a:pt x="717" y="462"/>
                </a:lnTo>
                <a:lnTo>
                  <a:pt x="705" y="457"/>
                </a:lnTo>
                <a:lnTo>
                  <a:pt x="694" y="453"/>
                </a:lnTo>
                <a:lnTo>
                  <a:pt x="682" y="451"/>
                </a:lnTo>
                <a:lnTo>
                  <a:pt x="669" y="451"/>
                </a:lnTo>
                <a:lnTo>
                  <a:pt x="684" y="450"/>
                </a:lnTo>
                <a:lnTo>
                  <a:pt x="698" y="451"/>
                </a:lnTo>
                <a:lnTo>
                  <a:pt x="712" y="455"/>
                </a:lnTo>
                <a:lnTo>
                  <a:pt x="726" y="460"/>
                </a:lnTo>
                <a:lnTo>
                  <a:pt x="726" y="448"/>
                </a:lnTo>
                <a:lnTo>
                  <a:pt x="725" y="435"/>
                </a:lnTo>
                <a:lnTo>
                  <a:pt x="725" y="423"/>
                </a:lnTo>
                <a:lnTo>
                  <a:pt x="724" y="411"/>
                </a:lnTo>
                <a:lnTo>
                  <a:pt x="725" y="410"/>
                </a:lnTo>
                <a:lnTo>
                  <a:pt x="728" y="410"/>
                </a:lnTo>
                <a:lnTo>
                  <a:pt x="731" y="420"/>
                </a:lnTo>
                <a:lnTo>
                  <a:pt x="735" y="428"/>
                </a:lnTo>
                <a:lnTo>
                  <a:pt x="737" y="422"/>
                </a:lnTo>
                <a:lnTo>
                  <a:pt x="737" y="415"/>
                </a:lnTo>
                <a:lnTo>
                  <a:pt x="736" y="409"/>
                </a:lnTo>
                <a:lnTo>
                  <a:pt x="732" y="404"/>
                </a:lnTo>
                <a:lnTo>
                  <a:pt x="724" y="396"/>
                </a:lnTo>
                <a:lnTo>
                  <a:pt x="715" y="390"/>
                </a:lnTo>
                <a:lnTo>
                  <a:pt x="705" y="386"/>
                </a:lnTo>
                <a:lnTo>
                  <a:pt x="694" y="383"/>
                </a:lnTo>
                <a:lnTo>
                  <a:pt x="684" y="383"/>
                </a:lnTo>
                <a:lnTo>
                  <a:pt x="676" y="382"/>
                </a:lnTo>
                <a:lnTo>
                  <a:pt x="667" y="382"/>
                </a:lnTo>
                <a:lnTo>
                  <a:pt x="659" y="382"/>
                </a:lnTo>
                <a:lnTo>
                  <a:pt x="669" y="380"/>
                </a:lnTo>
                <a:lnTo>
                  <a:pt x="678" y="379"/>
                </a:lnTo>
                <a:lnTo>
                  <a:pt x="689" y="379"/>
                </a:lnTo>
                <a:lnTo>
                  <a:pt x="698" y="380"/>
                </a:lnTo>
                <a:lnTo>
                  <a:pt x="708" y="382"/>
                </a:lnTo>
                <a:lnTo>
                  <a:pt x="717" y="387"/>
                </a:lnTo>
                <a:lnTo>
                  <a:pt x="726" y="392"/>
                </a:lnTo>
                <a:lnTo>
                  <a:pt x="735" y="400"/>
                </a:lnTo>
                <a:lnTo>
                  <a:pt x="737" y="392"/>
                </a:lnTo>
                <a:lnTo>
                  <a:pt x="737" y="386"/>
                </a:lnTo>
                <a:lnTo>
                  <a:pt x="736" y="380"/>
                </a:lnTo>
                <a:lnTo>
                  <a:pt x="732" y="374"/>
                </a:lnTo>
                <a:lnTo>
                  <a:pt x="724" y="366"/>
                </a:lnTo>
                <a:lnTo>
                  <a:pt x="715" y="359"/>
                </a:lnTo>
                <a:lnTo>
                  <a:pt x="703" y="354"/>
                </a:lnTo>
                <a:lnTo>
                  <a:pt x="691" y="352"/>
                </a:lnTo>
                <a:lnTo>
                  <a:pt x="678" y="350"/>
                </a:lnTo>
                <a:lnTo>
                  <a:pt x="667" y="351"/>
                </a:lnTo>
                <a:lnTo>
                  <a:pt x="654" y="353"/>
                </a:lnTo>
                <a:lnTo>
                  <a:pt x="642" y="358"/>
                </a:lnTo>
                <a:lnTo>
                  <a:pt x="631" y="366"/>
                </a:lnTo>
                <a:lnTo>
                  <a:pt x="619" y="375"/>
                </a:lnTo>
                <a:lnTo>
                  <a:pt x="620" y="373"/>
                </a:lnTo>
                <a:lnTo>
                  <a:pt x="621" y="369"/>
                </a:lnTo>
                <a:lnTo>
                  <a:pt x="622" y="366"/>
                </a:lnTo>
                <a:lnTo>
                  <a:pt x="626" y="362"/>
                </a:lnTo>
                <a:lnTo>
                  <a:pt x="628" y="360"/>
                </a:lnTo>
                <a:lnTo>
                  <a:pt x="632" y="358"/>
                </a:lnTo>
                <a:lnTo>
                  <a:pt x="638" y="354"/>
                </a:lnTo>
                <a:lnTo>
                  <a:pt x="645" y="351"/>
                </a:lnTo>
                <a:lnTo>
                  <a:pt x="652" y="347"/>
                </a:lnTo>
                <a:lnTo>
                  <a:pt x="659" y="346"/>
                </a:lnTo>
                <a:lnTo>
                  <a:pt x="666" y="344"/>
                </a:lnTo>
                <a:lnTo>
                  <a:pt x="673" y="344"/>
                </a:lnTo>
                <a:lnTo>
                  <a:pt x="681" y="344"/>
                </a:lnTo>
                <a:lnTo>
                  <a:pt x="688" y="344"/>
                </a:lnTo>
                <a:lnTo>
                  <a:pt x="695" y="345"/>
                </a:lnTo>
                <a:lnTo>
                  <a:pt x="702" y="347"/>
                </a:lnTo>
                <a:lnTo>
                  <a:pt x="717" y="353"/>
                </a:lnTo>
                <a:lnTo>
                  <a:pt x="731" y="360"/>
                </a:lnTo>
                <a:lnTo>
                  <a:pt x="730" y="352"/>
                </a:lnTo>
                <a:lnTo>
                  <a:pt x="730" y="343"/>
                </a:lnTo>
                <a:lnTo>
                  <a:pt x="730" y="339"/>
                </a:lnTo>
                <a:lnTo>
                  <a:pt x="728" y="334"/>
                </a:lnTo>
                <a:lnTo>
                  <a:pt x="725" y="331"/>
                </a:lnTo>
                <a:lnTo>
                  <a:pt x="721" y="327"/>
                </a:lnTo>
                <a:lnTo>
                  <a:pt x="723" y="323"/>
                </a:lnTo>
                <a:lnTo>
                  <a:pt x="725" y="316"/>
                </a:lnTo>
                <a:lnTo>
                  <a:pt x="729" y="325"/>
                </a:lnTo>
                <a:lnTo>
                  <a:pt x="732" y="333"/>
                </a:lnTo>
                <a:lnTo>
                  <a:pt x="733" y="331"/>
                </a:lnTo>
                <a:lnTo>
                  <a:pt x="735" y="327"/>
                </a:lnTo>
                <a:lnTo>
                  <a:pt x="736" y="325"/>
                </a:lnTo>
                <a:lnTo>
                  <a:pt x="736" y="320"/>
                </a:lnTo>
                <a:lnTo>
                  <a:pt x="735" y="317"/>
                </a:lnTo>
                <a:lnTo>
                  <a:pt x="733" y="313"/>
                </a:lnTo>
                <a:lnTo>
                  <a:pt x="731" y="310"/>
                </a:lnTo>
                <a:lnTo>
                  <a:pt x="729" y="306"/>
                </a:lnTo>
                <a:lnTo>
                  <a:pt x="724" y="302"/>
                </a:lnTo>
                <a:lnTo>
                  <a:pt x="719" y="297"/>
                </a:lnTo>
                <a:lnTo>
                  <a:pt x="714" y="294"/>
                </a:lnTo>
                <a:lnTo>
                  <a:pt x="708" y="291"/>
                </a:lnTo>
                <a:lnTo>
                  <a:pt x="701" y="289"/>
                </a:lnTo>
                <a:lnTo>
                  <a:pt x="694" y="287"/>
                </a:lnTo>
                <a:lnTo>
                  <a:pt x="688" y="285"/>
                </a:lnTo>
                <a:lnTo>
                  <a:pt x="681" y="284"/>
                </a:lnTo>
                <a:lnTo>
                  <a:pt x="667" y="285"/>
                </a:lnTo>
                <a:lnTo>
                  <a:pt x="653" y="288"/>
                </a:lnTo>
                <a:lnTo>
                  <a:pt x="647" y="290"/>
                </a:lnTo>
                <a:lnTo>
                  <a:pt x="641" y="292"/>
                </a:lnTo>
                <a:lnTo>
                  <a:pt x="635" y="296"/>
                </a:lnTo>
                <a:lnTo>
                  <a:pt x="631" y="299"/>
                </a:lnTo>
                <a:lnTo>
                  <a:pt x="626" y="304"/>
                </a:lnTo>
                <a:lnTo>
                  <a:pt x="624" y="308"/>
                </a:lnTo>
                <a:lnTo>
                  <a:pt x="621" y="312"/>
                </a:lnTo>
                <a:lnTo>
                  <a:pt x="620" y="316"/>
                </a:lnTo>
                <a:lnTo>
                  <a:pt x="619" y="320"/>
                </a:lnTo>
                <a:lnTo>
                  <a:pt x="619" y="325"/>
                </a:lnTo>
                <a:lnTo>
                  <a:pt x="620" y="330"/>
                </a:lnTo>
                <a:lnTo>
                  <a:pt x="622" y="336"/>
                </a:lnTo>
                <a:lnTo>
                  <a:pt x="624" y="339"/>
                </a:lnTo>
                <a:lnTo>
                  <a:pt x="624" y="343"/>
                </a:lnTo>
                <a:lnTo>
                  <a:pt x="622" y="346"/>
                </a:lnTo>
                <a:lnTo>
                  <a:pt x="619" y="350"/>
                </a:lnTo>
                <a:lnTo>
                  <a:pt x="600" y="361"/>
                </a:lnTo>
                <a:lnTo>
                  <a:pt x="581" y="372"/>
                </a:lnTo>
                <a:lnTo>
                  <a:pt x="563" y="383"/>
                </a:lnTo>
                <a:lnTo>
                  <a:pt x="544" y="394"/>
                </a:lnTo>
                <a:lnTo>
                  <a:pt x="535" y="400"/>
                </a:lnTo>
                <a:lnTo>
                  <a:pt x="524" y="407"/>
                </a:lnTo>
                <a:lnTo>
                  <a:pt x="514" y="413"/>
                </a:lnTo>
                <a:lnTo>
                  <a:pt x="504" y="418"/>
                </a:lnTo>
                <a:lnTo>
                  <a:pt x="519" y="435"/>
                </a:lnTo>
                <a:lnTo>
                  <a:pt x="533" y="450"/>
                </a:lnTo>
                <a:lnTo>
                  <a:pt x="537" y="452"/>
                </a:lnTo>
                <a:lnTo>
                  <a:pt x="539" y="453"/>
                </a:lnTo>
                <a:lnTo>
                  <a:pt x="543" y="452"/>
                </a:lnTo>
                <a:lnTo>
                  <a:pt x="545" y="451"/>
                </a:lnTo>
                <a:close/>
                <a:moveTo>
                  <a:pt x="379" y="647"/>
                </a:moveTo>
                <a:lnTo>
                  <a:pt x="378" y="650"/>
                </a:lnTo>
                <a:lnTo>
                  <a:pt x="377" y="651"/>
                </a:lnTo>
                <a:lnTo>
                  <a:pt x="360" y="661"/>
                </a:lnTo>
                <a:lnTo>
                  <a:pt x="343" y="669"/>
                </a:lnTo>
                <a:lnTo>
                  <a:pt x="351" y="664"/>
                </a:lnTo>
                <a:lnTo>
                  <a:pt x="360" y="658"/>
                </a:lnTo>
                <a:lnTo>
                  <a:pt x="370" y="653"/>
                </a:lnTo>
                <a:lnTo>
                  <a:pt x="379" y="647"/>
                </a:lnTo>
                <a:close/>
                <a:moveTo>
                  <a:pt x="405" y="633"/>
                </a:moveTo>
                <a:lnTo>
                  <a:pt x="406" y="632"/>
                </a:lnTo>
                <a:lnTo>
                  <a:pt x="408" y="632"/>
                </a:lnTo>
                <a:lnTo>
                  <a:pt x="402" y="637"/>
                </a:lnTo>
                <a:lnTo>
                  <a:pt x="395" y="641"/>
                </a:lnTo>
                <a:lnTo>
                  <a:pt x="388" y="645"/>
                </a:lnTo>
                <a:lnTo>
                  <a:pt x="380" y="647"/>
                </a:lnTo>
                <a:lnTo>
                  <a:pt x="392" y="640"/>
                </a:lnTo>
                <a:lnTo>
                  <a:pt x="405" y="633"/>
                </a:lnTo>
                <a:close/>
                <a:moveTo>
                  <a:pt x="454" y="605"/>
                </a:moveTo>
                <a:lnTo>
                  <a:pt x="454" y="606"/>
                </a:lnTo>
                <a:lnTo>
                  <a:pt x="455" y="606"/>
                </a:lnTo>
                <a:lnTo>
                  <a:pt x="438" y="617"/>
                </a:lnTo>
                <a:lnTo>
                  <a:pt x="421" y="626"/>
                </a:lnTo>
                <a:lnTo>
                  <a:pt x="417" y="629"/>
                </a:lnTo>
                <a:lnTo>
                  <a:pt x="411" y="631"/>
                </a:lnTo>
                <a:lnTo>
                  <a:pt x="421" y="624"/>
                </a:lnTo>
                <a:lnTo>
                  <a:pt x="432" y="618"/>
                </a:lnTo>
                <a:lnTo>
                  <a:pt x="443" y="611"/>
                </a:lnTo>
                <a:lnTo>
                  <a:pt x="454" y="605"/>
                </a:lnTo>
                <a:close/>
                <a:moveTo>
                  <a:pt x="330" y="563"/>
                </a:moveTo>
                <a:lnTo>
                  <a:pt x="329" y="562"/>
                </a:lnTo>
                <a:lnTo>
                  <a:pt x="328" y="560"/>
                </a:lnTo>
                <a:lnTo>
                  <a:pt x="326" y="557"/>
                </a:lnTo>
                <a:lnTo>
                  <a:pt x="326" y="554"/>
                </a:lnTo>
                <a:lnTo>
                  <a:pt x="328" y="547"/>
                </a:lnTo>
                <a:lnTo>
                  <a:pt x="331" y="541"/>
                </a:lnTo>
                <a:lnTo>
                  <a:pt x="330" y="551"/>
                </a:lnTo>
                <a:lnTo>
                  <a:pt x="330" y="563"/>
                </a:lnTo>
                <a:close/>
                <a:moveTo>
                  <a:pt x="668" y="770"/>
                </a:moveTo>
                <a:lnTo>
                  <a:pt x="670" y="771"/>
                </a:lnTo>
                <a:lnTo>
                  <a:pt x="674" y="772"/>
                </a:lnTo>
                <a:lnTo>
                  <a:pt x="671" y="774"/>
                </a:lnTo>
                <a:lnTo>
                  <a:pt x="669" y="776"/>
                </a:lnTo>
                <a:lnTo>
                  <a:pt x="667" y="779"/>
                </a:lnTo>
                <a:lnTo>
                  <a:pt x="664" y="781"/>
                </a:lnTo>
                <a:lnTo>
                  <a:pt x="664" y="786"/>
                </a:lnTo>
                <a:lnTo>
                  <a:pt x="662" y="787"/>
                </a:lnTo>
                <a:lnTo>
                  <a:pt x="660" y="788"/>
                </a:lnTo>
                <a:lnTo>
                  <a:pt x="656" y="788"/>
                </a:lnTo>
                <a:lnTo>
                  <a:pt x="656" y="779"/>
                </a:lnTo>
                <a:lnTo>
                  <a:pt x="659" y="774"/>
                </a:lnTo>
                <a:lnTo>
                  <a:pt x="660" y="772"/>
                </a:lnTo>
                <a:lnTo>
                  <a:pt x="662" y="771"/>
                </a:lnTo>
                <a:lnTo>
                  <a:pt x="664" y="770"/>
                </a:lnTo>
                <a:lnTo>
                  <a:pt x="668" y="770"/>
                </a:lnTo>
                <a:close/>
                <a:moveTo>
                  <a:pt x="695" y="783"/>
                </a:moveTo>
                <a:lnTo>
                  <a:pt x="691" y="785"/>
                </a:lnTo>
                <a:lnTo>
                  <a:pt x="689" y="786"/>
                </a:lnTo>
                <a:lnTo>
                  <a:pt x="684" y="785"/>
                </a:lnTo>
                <a:lnTo>
                  <a:pt x="677" y="781"/>
                </a:lnTo>
                <a:lnTo>
                  <a:pt x="685" y="781"/>
                </a:lnTo>
                <a:lnTo>
                  <a:pt x="695" y="783"/>
                </a:lnTo>
                <a:close/>
                <a:moveTo>
                  <a:pt x="674" y="807"/>
                </a:moveTo>
                <a:lnTo>
                  <a:pt x="671" y="806"/>
                </a:lnTo>
                <a:lnTo>
                  <a:pt x="669" y="805"/>
                </a:lnTo>
                <a:lnTo>
                  <a:pt x="671" y="802"/>
                </a:lnTo>
                <a:lnTo>
                  <a:pt x="674" y="800"/>
                </a:lnTo>
                <a:lnTo>
                  <a:pt x="677" y="798"/>
                </a:lnTo>
                <a:lnTo>
                  <a:pt x="681" y="795"/>
                </a:lnTo>
                <a:lnTo>
                  <a:pt x="682" y="792"/>
                </a:lnTo>
                <a:lnTo>
                  <a:pt x="684" y="790"/>
                </a:lnTo>
                <a:lnTo>
                  <a:pt x="685" y="792"/>
                </a:lnTo>
                <a:lnTo>
                  <a:pt x="687" y="794"/>
                </a:lnTo>
                <a:lnTo>
                  <a:pt x="685" y="800"/>
                </a:lnTo>
                <a:lnTo>
                  <a:pt x="683" y="805"/>
                </a:lnTo>
                <a:lnTo>
                  <a:pt x="680" y="807"/>
                </a:lnTo>
                <a:lnTo>
                  <a:pt x="674" y="807"/>
                </a:lnTo>
                <a:close/>
                <a:moveTo>
                  <a:pt x="600" y="608"/>
                </a:moveTo>
                <a:lnTo>
                  <a:pt x="597" y="598"/>
                </a:lnTo>
                <a:lnTo>
                  <a:pt x="594" y="589"/>
                </a:lnTo>
                <a:lnTo>
                  <a:pt x="594" y="587"/>
                </a:lnTo>
                <a:lnTo>
                  <a:pt x="594" y="583"/>
                </a:lnTo>
                <a:lnTo>
                  <a:pt x="594" y="571"/>
                </a:lnTo>
                <a:lnTo>
                  <a:pt x="594" y="561"/>
                </a:lnTo>
                <a:lnTo>
                  <a:pt x="595" y="557"/>
                </a:lnTo>
                <a:lnTo>
                  <a:pt x="598" y="556"/>
                </a:lnTo>
                <a:lnTo>
                  <a:pt x="601" y="556"/>
                </a:lnTo>
                <a:lnTo>
                  <a:pt x="604" y="558"/>
                </a:lnTo>
                <a:lnTo>
                  <a:pt x="608" y="565"/>
                </a:lnTo>
                <a:lnTo>
                  <a:pt x="611" y="574"/>
                </a:lnTo>
                <a:lnTo>
                  <a:pt x="612" y="583"/>
                </a:lnTo>
                <a:lnTo>
                  <a:pt x="611" y="591"/>
                </a:lnTo>
                <a:lnTo>
                  <a:pt x="609" y="594"/>
                </a:lnTo>
                <a:lnTo>
                  <a:pt x="607" y="595"/>
                </a:lnTo>
                <a:lnTo>
                  <a:pt x="611" y="601"/>
                </a:lnTo>
                <a:lnTo>
                  <a:pt x="614" y="608"/>
                </a:lnTo>
                <a:lnTo>
                  <a:pt x="606" y="608"/>
                </a:lnTo>
                <a:lnTo>
                  <a:pt x="600" y="608"/>
                </a:lnTo>
                <a:close/>
                <a:moveTo>
                  <a:pt x="587" y="645"/>
                </a:moveTo>
                <a:lnTo>
                  <a:pt x="590" y="647"/>
                </a:lnTo>
                <a:lnTo>
                  <a:pt x="592" y="650"/>
                </a:lnTo>
                <a:lnTo>
                  <a:pt x="591" y="651"/>
                </a:lnTo>
                <a:lnTo>
                  <a:pt x="590" y="651"/>
                </a:lnTo>
                <a:lnTo>
                  <a:pt x="586" y="647"/>
                </a:lnTo>
                <a:lnTo>
                  <a:pt x="584" y="644"/>
                </a:lnTo>
                <a:lnTo>
                  <a:pt x="583" y="640"/>
                </a:lnTo>
                <a:lnTo>
                  <a:pt x="581" y="636"/>
                </a:lnTo>
                <a:lnTo>
                  <a:pt x="583" y="631"/>
                </a:lnTo>
                <a:lnTo>
                  <a:pt x="585" y="625"/>
                </a:lnTo>
                <a:lnTo>
                  <a:pt x="590" y="632"/>
                </a:lnTo>
                <a:lnTo>
                  <a:pt x="593" y="639"/>
                </a:lnTo>
                <a:lnTo>
                  <a:pt x="592" y="639"/>
                </a:lnTo>
                <a:lnTo>
                  <a:pt x="591" y="640"/>
                </a:lnTo>
                <a:lnTo>
                  <a:pt x="588" y="638"/>
                </a:lnTo>
                <a:lnTo>
                  <a:pt x="586" y="637"/>
                </a:lnTo>
                <a:lnTo>
                  <a:pt x="585" y="637"/>
                </a:lnTo>
                <a:lnTo>
                  <a:pt x="585" y="637"/>
                </a:lnTo>
                <a:lnTo>
                  <a:pt x="586" y="641"/>
                </a:lnTo>
                <a:lnTo>
                  <a:pt x="587" y="645"/>
                </a:lnTo>
                <a:close/>
                <a:moveTo>
                  <a:pt x="579" y="573"/>
                </a:moveTo>
                <a:lnTo>
                  <a:pt x="577" y="565"/>
                </a:lnTo>
                <a:lnTo>
                  <a:pt x="577" y="558"/>
                </a:lnTo>
                <a:lnTo>
                  <a:pt x="577" y="551"/>
                </a:lnTo>
                <a:lnTo>
                  <a:pt x="579" y="544"/>
                </a:lnTo>
                <a:lnTo>
                  <a:pt x="579" y="558"/>
                </a:lnTo>
                <a:lnTo>
                  <a:pt x="579" y="573"/>
                </a:lnTo>
                <a:close/>
                <a:moveTo>
                  <a:pt x="577" y="633"/>
                </a:moveTo>
                <a:lnTo>
                  <a:pt x="574" y="638"/>
                </a:lnTo>
                <a:lnTo>
                  <a:pt x="573" y="644"/>
                </a:lnTo>
                <a:lnTo>
                  <a:pt x="571" y="641"/>
                </a:lnTo>
                <a:lnTo>
                  <a:pt x="570" y="637"/>
                </a:lnTo>
                <a:lnTo>
                  <a:pt x="570" y="630"/>
                </a:lnTo>
                <a:lnTo>
                  <a:pt x="571" y="618"/>
                </a:lnTo>
                <a:lnTo>
                  <a:pt x="573" y="619"/>
                </a:lnTo>
                <a:lnTo>
                  <a:pt x="577" y="620"/>
                </a:lnTo>
                <a:lnTo>
                  <a:pt x="578" y="622"/>
                </a:lnTo>
                <a:lnTo>
                  <a:pt x="579" y="624"/>
                </a:lnTo>
                <a:lnTo>
                  <a:pt x="579" y="625"/>
                </a:lnTo>
                <a:lnTo>
                  <a:pt x="579" y="627"/>
                </a:lnTo>
                <a:lnTo>
                  <a:pt x="578" y="631"/>
                </a:lnTo>
                <a:lnTo>
                  <a:pt x="577" y="633"/>
                </a:lnTo>
                <a:close/>
                <a:moveTo>
                  <a:pt x="566" y="533"/>
                </a:moveTo>
                <a:lnTo>
                  <a:pt x="569" y="536"/>
                </a:lnTo>
                <a:lnTo>
                  <a:pt x="570" y="540"/>
                </a:lnTo>
                <a:lnTo>
                  <a:pt x="570" y="543"/>
                </a:lnTo>
                <a:lnTo>
                  <a:pt x="570" y="547"/>
                </a:lnTo>
                <a:lnTo>
                  <a:pt x="570" y="555"/>
                </a:lnTo>
                <a:lnTo>
                  <a:pt x="569" y="563"/>
                </a:lnTo>
                <a:lnTo>
                  <a:pt x="566" y="555"/>
                </a:lnTo>
                <a:lnTo>
                  <a:pt x="565" y="548"/>
                </a:lnTo>
                <a:lnTo>
                  <a:pt x="566" y="540"/>
                </a:lnTo>
                <a:lnTo>
                  <a:pt x="566" y="533"/>
                </a:lnTo>
                <a:close/>
                <a:moveTo>
                  <a:pt x="567" y="629"/>
                </a:moveTo>
                <a:lnTo>
                  <a:pt x="563" y="626"/>
                </a:lnTo>
                <a:lnTo>
                  <a:pt x="559" y="623"/>
                </a:lnTo>
                <a:lnTo>
                  <a:pt x="557" y="619"/>
                </a:lnTo>
                <a:lnTo>
                  <a:pt x="556" y="616"/>
                </a:lnTo>
                <a:lnTo>
                  <a:pt x="556" y="613"/>
                </a:lnTo>
                <a:lnTo>
                  <a:pt x="556" y="610"/>
                </a:lnTo>
                <a:lnTo>
                  <a:pt x="557" y="606"/>
                </a:lnTo>
                <a:lnTo>
                  <a:pt x="559" y="604"/>
                </a:lnTo>
                <a:lnTo>
                  <a:pt x="559" y="612"/>
                </a:lnTo>
                <a:lnTo>
                  <a:pt x="560" y="622"/>
                </a:lnTo>
                <a:lnTo>
                  <a:pt x="562" y="622"/>
                </a:lnTo>
                <a:lnTo>
                  <a:pt x="563" y="622"/>
                </a:lnTo>
                <a:lnTo>
                  <a:pt x="563" y="611"/>
                </a:lnTo>
                <a:lnTo>
                  <a:pt x="563" y="599"/>
                </a:lnTo>
                <a:lnTo>
                  <a:pt x="564" y="599"/>
                </a:lnTo>
                <a:lnTo>
                  <a:pt x="565" y="599"/>
                </a:lnTo>
                <a:lnTo>
                  <a:pt x="567" y="613"/>
                </a:lnTo>
                <a:lnTo>
                  <a:pt x="567" y="629"/>
                </a:lnTo>
                <a:close/>
                <a:moveTo>
                  <a:pt x="551" y="544"/>
                </a:moveTo>
                <a:lnTo>
                  <a:pt x="552" y="537"/>
                </a:lnTo>
                <a:lnTo>
                  <a:pt x="552" y="532"/>
                </a:lnTo>
                <a:lnTo>
                  <a:pt x="552" y="527"/>
                </a:lnTo>
                <a:lnTo>
                  <a:pt x="552" y="522"/>
                </a:lnTo>
                <a:lnTo>
                  <a:pt x="550" y="519"/>
                </a:lnTo>
                <a:lnTo>
                  <a:pt x="545" y="516"/>
                </a:lnTo>
                <a:lnTo>
                  <a:pt x="546" y="515"/>
                </a:lnTo>
                <a:lnTo>
                  <a:pt x="547" y="513"/>
                </a:lnTo>
                <a:lnTo>
                  <a:pt x="556" y="521"/>
                </a:lnTo>
                <a:lnTo>
                  <a:pt x="564" y="528"/>
                </a:lnTo>
                <a:lnTo>
                  <a:pt x="563" y="529"/>
                </a:lnTo>
                <a:lnTo>
                  <a:pt x="562" y="529"/>
                </a:lnTo>
                <a:lnTo>
                  <a:pt x="559" y="528"/>
                </a:lnTo>
                <a:lnTo>
                  <a:pt x="556" y="526"/>
                </a:lnTo>
                <a:lnTo>
                  <a:pt x="556" y="537"/>
                </a:lnTo>
                <a:lnTo>
                  <a:pt x="556" y="548"/>
                </a:lnTo>
                <a:lnTo>
                  <a:pt x="555" y="549"/>
                </a:lnTo>
                <a:lnTo>
                  <a:pt x="553" y="549"/>
                </a:lnTo>
                <a:lnTo>
                  <a:pt x="552" y="547"/>
                </a:lnTo>
                <a:lnTo>
                  <a:pt x="551" y="544"/>
                </a:lnTo>
                <a:close/>
                <a:moveTo>
                  <a:pt x="543" y="540"/>
                </a:moveTo>
                <a:lnTo>
                  <a:pt x="539" y="528"/>
                </a:lnTo>
                <a:lnTo>
                  <a:pt x="537" y="515"/>
                </a:lnTo>
                <a:lnTo>
                  <a:pt x="535" y="521"/>
                </a:lnTo>
                <a:lnTo>
                  <a:pt x="532" y="527"/>
                </a:lnTo>
                <a:lnTo>
                  <a:pt x="531" y="527"/>
                </a:lnTo>
                <a:lnTo>
                  <a:pt x="530" y="526"/>
                </a:lnTo>
                <a:lnTo>
                  <a:pt x="533" y="516"/>
                </a:lnTo>
                <a:lnTo>
                  <a:pt x="537" y="506"/>
                </a:lnTo>
                <a:lnTo>
                  <a:pt x="538" y="506"/>
                </a:lnTo>
                <a:lnTo>
                  <a:pt x="539" y="506"/>
                </a:lnTo>
                <a:lnTo>
                  <a:pt x="543" y="522"/>
                </a:lnTo>
                <a:lnTo>
                  <a:pt x="546" y="539"/>
                </a:lnTo>
                <a:lnTo>
                  <a:pt x="545" y="539"/>
                </a:lnTo>
                <a:lnTo>
                  <a:pt x="543" y="540"/>
                </a:lnTo>
                <a:close/>
                <a:moveTo>
                  <a:pt x="542" y="606"/>
                </a:moveTo>
                <a:lnTo>
                  <a:pt x="540" y="606"/>
                </a:lnTo>
                <a:lnTo>
                  <a:pt x="539" y="606"/>
                </a:lnTo>
                <a:lnTo>
                  <a:pt x="539" y="596"/>
                </a:lnTo>
                <a:lnTo>
                  <a:pt x="539" y="587"/>
                </a:lnTo>
                <a:lnTo>
                  <a:pt x="542" y="588"/>
                </a:lnTo>
                <a:lnTo>
                  <a:pt x="543" y="589"/>
                </a:lnTo>
                <a:lnTo>
                  <a:pt x="543" y="591"/>
                </a:lnTo>
                <a:lnTo>
                  <a:pt x="542" y="595"/>
                </a:lnTo>
                <a:lnTo>
                  <a:pt x="542" y="601"/>
                </a:lnTo>
                <a:lnTo>
                  <a:pt x="542" y="606"/>
                </a:lnTo>
                <a:close/>
                <a:moveTo>
                  <a:pt x="523" y="583"/>
                </a:moveTo>
                <a:lnTo>
                  <a:pt x="523" y="571"/>
                </a:lnTo>
                <a:lnTo>
                  <a:pt x="523" y="561"/>
                </a:lnTo>
                <a:lnTo>
                  <a:pt x="525" y="562"/>
                </a:lnTo>
                <a:lnTo>
                  <a:pt x="529" y="564"/>
                </a:lnTo>
                <a:lnTo>
                  <a:pt x="531" y="567"/>
                </a:lnTo>
                <a:lnTo>
                  <a:pt x="533" y="569"/>
                </a:lnTo>
                <a:lnTo>
                  <a:pt x="535" y="576"/>
                </a:lnTo>
                <a:lnTo>
                  <a:pt x="535" y="583"/>
                </a:lnTo>
                <a:lnTo>
                  <a:pt x="535" y="590"/>
                </a:lnTo>
                <a:lnTo>
                  <a:pt x="536" y="598"/>
                </a:lnTo>
                <a:lnTo>
                  <a:pt x="530" y="596"/>
                </a:lnTo>
                <a:lnTo>
                  <a:pt x="525" y="592"/>
                </a:lnTo>
                <a:lnTo>
                  <a:pt x="523" y="589"/>
                </a:lnTo>
                <a:lnTo>
                  <a:pt x="523" y="583"/>
                </a:lnTo>
                <a:close/>
                <a:moveTo>
                  <a:pt x="517" y="486"/>
                </a:moveTo>
                <a:lnTo>
                  <a:pt x="522" y="488"/>
                </a:lnTo>
                <a:lnTo>
                  <a:pt x="524" y="491"/>
                </a:lnTo>
                <a:lnTo>
                  <a:pt x="528" y="493"/>
                </a:lnTo>
                <a:lnTo>
                  <a:pt x="529" y="495"/>
                </a:lnTo>
                <a:lnTo>
                  <a:pt x="530" y="499"/>
                </a:lnTo>
                <a:lnTo>
                  <a:pt x="531" y="502"/>
                </a:lnTo>
                <a:lnTo>
                  <a:pt x="531" y="506"/>
                </a:lnTo>
                <a:lnTo>
                  <a:pt x="530" y="509"/>
                </a:lnTo>
                <a:lnTo>
                  <a:pt x="526" y="509"/>
                </a:lnTo>
                <a:lnTo>
                  <a:pt x="522" y="507"/>
                </a:lnTo>
                <a:lnTo>
                  <a:pt x="523" y="513"/>
                </a:lnTo>
                <a:lnTo>
                  <a:pt x="523" y="518"/>
                </a:lnTo>
                <a:lnTo>
                  <a:pt x="521" y="514"/>
                </a:lnTo>
                <a:lnTo>
                  <a:pt x="519" y="511"/>
                </a:lnTo>
                <a:lnTo>
                  <a:pt x="518" y="506"/>
                </a:lnTo>
                <a:lnTo>
                  <a:pt x="518" y="502"/>
                </a:lnTo>
                <a:lnTo>
                  <a:pt x="518" y="494"/>
                </a:lnTo>
                <a:lnTo>
                  <a:pt x="517" y="486"/>
                </a:lnTo>
                <a:close/>
                <a:moveTo>
                  <a:pt x="507" y="571"/>
                </a:moveTo>
                <a:lnTo>
                  <a:pt x="502" y="569"/>
                </a:lnTo>
                <a:lnTo>
                  <a:pt x="498" y="565"/>
                </a:lnTo>
                <a:lnTo>
                  <a:pt x="496" y="562"/>
                </a:lnTo>
                <a:lnTo>
                  <a:pt x="494" y="558"/>
                </a:lnTo>
                <a:lnTo>
                  <a:pt x="494" y="555"/>
                </a:lnTo>
                <a:lnTo>
                  <a:pt x="494" y="553"/>
                </a:lnTo>
                <a:lnTo>
                  <a:pt x="495" y="549"/>
                </a:lnTo>
                <a:lnTo>
                  <a:pt x="497" y="547"/>
                </a:lnTo>
                <a:lnTo>
                  <a:pt x="498" y="555"/>
                </a:lnTo>
                <a:lnTo>
                  <a:pt x="498" y="564"/>
                </a:lnTo>
                <a:lnTo>
                  <a:pt x="500" y="564"/>
                </a:lnTo>
                <a:lnTo>
                  <a:pt x="502" y="564"/>
                </a:lnTo>
                <a:lnTo>
                  <a:pt x="502" y="553"/>
                </a:lnTo>
                <a:lnTo>
                  <a:pt x="502" y="542"/>
                </a:lnTo>
                <a:lnTo>
                  <a:pt x="503" y="543"/>
                </a:lnTo>
                <a:lnTo>
                  <a:pt x="505" y="544"/>
                </a:lnTo>
                <a:lnTo>
                  <a:pt x="507" y="547"/>
                </a:lnTo>
                <a:lnTo>
                  <a:pt x="507" y="549"/>
                </a:lnTo>
                <a:lnTo>
                  <a:pt x="507" y="557"/>
                </a:lnTo>
                <a:lnTo>
                  <a:pt x="507" y="571"/>
                </a:lnTo>
                <a:close/>
                <a:moveTo>
                  <a:pt x="488" y="555"/>
                </a:moveTo>
                <a:lnTo>
                  <a:pt x="487" y="555"/>
                </a:lnTo>
                <a:lnTo>
                  <a:pt x="487" y="555"/>
                </a:lnTo>
                <a:lnTo>
                  <a:pt x="487" y="546"/>
                </a:lnTo>
                <a:lnTo>
                  <a:pt x="487" y="534"/>
                </a:lnTo>
                <a:lnTo>
                  <a:pt x="490" y="537"/>
                </a:lnTo>
                <a:lnTo>
                  <a:pt x="495" y="541"/>
                </a:lnTo>
                <a:lnTo>
                  <a:pt x="493" y="541"/>
                </a:lnTo>
                <a:lnTo>
                  <a:pt x="491" y="541"/>
                </a:lnTo>
                <a:lnTo>
                  <a:pt x="490" y="548"/>
                </a:lnTo>
                <a:lnTo>
                  <a:pt x="488" y="555"/>
                </a:lnTo>
                <a:close/>
                <a:moveTo>
                  <a:pt x="482" y="546"/>
                </a:moveTo>
                <a:lnTo>
                  <a:pt x="481" y="547"/>
                </a:lnTo>
                <a:lnTo>
                  <a:pt x="479" y="548"/>
                </a:lnTo>
                <a:lnTo>
                  <a:pt x="477" y="547"/>
                </a:lnTo>
                <a:lnTo>
                  <a:pt x="477" y="546"/>
                </a:lnTo>
                <a:lnTo>
                  <a:pt x="479" y="536"/>
                </a:lnTo>
                <a:lnTo>
                  <a:pt x="480" y="528"/>
                </a:lnTo>
                <a:lnTo>
                  <a:pt x="482" y="532"/>
                </a:lnTo>
                <a:lnTo>
                  <a:pt x="483" y="536"/>
                </a:lnTo>
                <a:lnTo>
                  <a:pt x="482" y="541"/>
                </a:lnTo>
                <a:lnTo>
                  <a:pt x="482" y="546"/>
                </a:lnTo>
                <a:close/>
                <a:moveTo>
                  <a:pt x="471" y="515"/>
                </a:moveTo>
                <a:lnTo>
                  <a:pt x="470" y="512"/>
                </a:lnTo>
                <a:lnTo>
                  <a:pt x="469" y="508"/>
                </a:lnTo>
                <a:lnTo>
                  <a:pt x="468" y="509"/>
                </a:lnTo>
                <a:lnTo>
                  <a:pt x="468" y="511"/>
                </a:lnTo>
                <a:lnTo>
                  <a:pt x="467" y="522"/>
                </a:lnTo>
                <a:lnTo>
                  <a:pt x="466" y="534"/>
                </a:lnTo>
                <a:lnTo>
                  <a:pt x="464" y="534"/>
                </a:lnTo>
                <a:lnTo>
                  <a:pt x="464" y="534"/>
                </a:lnTo>
                <a:lnTo>
                  <a:pt x="464" y="520"/>
                </a:lnTo>
                <a:lnTo>
                  <a:pt x="464" y="506"/>
                </a:lnTo>
                <a:lnTo>
                  <a:pt x="466" y="506"/>
                </a:lnTo>
                <a:lnTo>
                  <a:pt x="467" y="505"/>
                </a:lnTo>
                <a:lnTo>
                  <a:pt x="470" y="509"/>
                </a:lnTo>
                <a:lnTo>
                  <a:pt x="474" y="513"/>
                </a:lnTo>
                <a:lnTo>
                  <a:pt x="473" y="514"/>
                </a:lnTo>
                <a:lnTo>
                  <a:pt x="471" y="515"/>
                </a:lnTo>
                <a:close/>
                <a:moveTo>
                  <a:pt x="462" y="445"/>
                </a:moveTo>
                <a:lnTo>
                  <a:pt x="460" y="450"/>
                </a:lnTo>
                <a:lnTo>
                  <a:pt x="456" y="456"/>
                </a:lnTo>
                <a:lnTo>
                  <a:pt x="454" y="445"/>
                </a:lnTo>
                <a:lnTo>
                  <a:pt x="452" y="436"/>
                </a:lnTo>
                <a:lnTo>
                  <a:pt x="452" y="436"/>
                </a:lnTo>
                <a:lnTo>
                  <a:pt x="450" y="436"/>
                </a:lnTo>
                <a:lnTo>
                  <a:pt x="450" y="442"/>
                </a:lnTo>
                <a:lnTo>
                  <a:pt x="449" y="448"/>
                </a:lnTo>
                <a:lnTo>
                  <a:pt x="449" y="448"/>
                </a:lnTo>
                <a:lnTo>
                  <a:pt x="448" y="446"/>
                </a:lnTo>
                <a:lnTo>
                  <a:pt x="448" y="432"/>
                </a:lnTo>
                <a:lnTo>
                  <a:pt x="448" y="416"/>
                </a:lnTo>
                <a:lnTo>
                  <a:pt x="453" y="423"/>
                </a:lnTo>
                <a:lnTo>
                  <a:pt x="455" y="430"/>
                </a:lnTo>
                <a:lnTo>
                  <a:pt x="456" y="437"/>
                </a:lnTo>
                <a:lnTo>
                  <a:pt x="459" y="444"/>
                </a:lnTo>
                <a:lnTo>
                  <a:pt x="462" y="438"/>
                </a:lnTo>
                <a:lnTo>
                  <a:pt x="464" y="434"/>
                </a:lnTo>
                <a:lnTo>
                  <a:pt x="466" y="434"/>
                </a:lnTo>
                <a:lnTo>
                  <a:pt x="467" y="434"/>
                </a:lnTo>
                <a:lnTo>
                  <a:pt x="468" y="449"/>
                </a:lnTo>
                <a:lnTo>
                  <a:pt x="468" y="465"/>
                </a:lnTo>
                <a:lnTo>
                  <a:pt x="466" y="463"/>
                </a:lnTo>
                <a:lnTo>
                  <a:pt x="463" y="460"/>
                </a:lnTo>
                <a:lnTo>
                  <a:pt x="463" y="458"/>
                </a:lnTo>
                <a:lnTo>
                  <a:pt x="463" y="456"/>
                </a:lnTo>
                <a:lnTo>
                  <a:pt x="463" y="450"/>
                </a:lnTo>
                <a:lnTo>
                  <a:pt x="462" y="445"/>
                </a:lnTo>
                <a:close/>
                <a:moveTo>
                  <a:pt x="457" y="508"/>
                </a:moveTo>
                <a:lnTo>
                  <a:pt x="455" y="516"/>
                </a:lnTo>
                <a:lnTo>
                  <a:pt x="454" y="523"/>
                </a:lnTo>
                <a:lnTo>
                  <a:pt x="453" y="523"/>
                </a:lnTo>
                <a:lnTo>
                  <a:pt x="452" y="523"/>
                </a:lnTo>
                <a:lnTo>
                  <a:pt x="452" y="513"/>
                </a:lnTo>
                <a:lnTo>
                  <a:pt x="450" y="501"/>
                </a:lnTo>
                <a:lnTo>
                  <a:pt x="456" y="505"/>
                </a:lnTo>
                <a:lnTo>
                  <a:pt x="460" y="508"/>
                </a:lnTo>
                <a:lnTo>
                  <a:pt x="459" y="508"/>
                </a:lnTo>
                <a:lnTo>
                  <a:pt x="457" y="508"/>
                </a:lnTo>
                <a:close/>
                <a:moveTo>
                  <a:pt x="447" y="515"/>
                </a:moveTo>
                <a:lnTo>
                  <a:pt x="443" y="514"/>
                </a:lnTo>
                <a:lnTo>
                  <a:pt x="441" y="513"/>
                </a:lnTo>
                <a:lnTo>
                  <a:pt x="439" y="504"/>
                </a:lnTo>
                <a:lnTo>
                  <a:pt x="436" y="495"/>
                </a:lnTo>
                <a:lnTo>
                  <a:pt x="438" y="493"/>
                </a:lnTo>
                <a:lnTo>
                  <a:pt x="440" y="491"/>
                </a:lnTo>
                <a:lnTo>
                  <a:pt x="442" y="492"/>
                </a:lnTo>
                <a:lnTo>
                  <a:pt x="445" y="493"/>
                </a:lnTo>
                <a:lnTo>
                  <a:pt x="447" y="498"/>
                </a:lnTo>
                <a:lnTo>
                  <a:pt x="449" y="504"/>
                </a:lnTo>
                <a:lnTo>
                  <a:pt x="448" y="504"/>
                </a:lnTo>
                <a:lnTo>
                  <a:pt x="447" y="505"/>
                </a:lnTo>
                <a:lnTo>
                  <a:pt x="443" y="502"/>
                </a:lnTo>
                <a:lnTo>
                  <a:pt x="440" y="500"/>
                </a:lnTo>
                <a:lnTo>
                  <a:pt x="440" y="501"/>
                </a:lnTo>
                <a:lnTo>
                  <a:pt x="439" y="501"/>
                </a:lnTo>
                <a:lnTo>
                  <a:pt x="442" y="508"/>
                </a:lnTo>
                <a:lnTo>
                  <a:pt x="447" y="515"/>
                </a:lnTo>
                <a:close/>
                <a:moveTo>
                  <a:pt x="432" y="403"/>
                </a:moveTo>
                <a:lnTo>
                  <a:pt x="433" y="403"/>
                </a:lnTo>
                <a:lnTo>
                  <a:pt x="434" y="403"/>
                </a:lnTo>
                <a:lnTo>
                  <a:pt x="438" y="421"/>
                </a:lnTo>
                <a:lnTo>
                  <a:pt x="441" y="438"/>
                </a:lnTo>
                <a:lnTo>
                  <a:pt x="440" y="438"/>
                </a:lnTo>
                <a:lnTo>
                  <a:pt x="440" y="439"/>
                </a:lnTo>
                <a:lnTo>
                  <a:pt x="438" y="437"/>
                </a:lnTo>
                <a:lnTo>
                  <a:pt x="436" y="434"/>
                </a:lnTo>
                <a:lnTo>
                  <a:pt x="435" y="427"/>
                </a:lnTo>
                <a:lnTo>
                  <a:pt x="432" y="418"/>
                </a:lnTo>
                <a:lnTo>
                  <a:pt x="431" y="415"/>
                </a:lnTo>
                <a:lnTo>
                  <a:pt x="431" y="411"/>
                </a:lnTo>
                <a:lnTo>
                  <a:pt x="431" y="408"/>
                </a:lnTo>
                <a:lnTo>
                  <a:pt x="432" y="403"/>
                </a:lnTo>
                <a:close/>
                <a:moveTo>
                  <a:pt x="424" y="479"/>
                </a:moveTo>
                <a:lnTo>
                  <a:pt x="426" y="479"/>
                </a:lnTo>
                <a:lnTo>
                  <a:pt x="427" y="478"/>
                </a:lnTo>
                <a:lnTo>
                  <a:pt x="428" y="481"/>
                </a:lnTo>
                <a:lnTo>
                  <a:pt x="429" y="485"/>
                </a:lnTo>
                <a:lnTo>
                  <a:pt x="431" y="494"/>
                </a:lnTo>
                <a:lnTo>
                  <a:pt x="432" y="504"/>
                </a:lnTo>
                <a:lnTo>
                  <a:pt x="428" y="501"/>
                </a:lnTo>
                <a:lnTo>
                  <a:pt x="426" y="499"/>
                </a:lnTo>
                <a:lnTo>
                  <a:pt x="424" y="497"/>
                </a:lnTo>
                <a:lnTo>
                  <a:pt x="424" y="493"/>
                </a:lnTo>
                <a:lnTo>
                  <a:pt x="424" y="486"/>
                </a:lnTo>
                <a:lnTo>
                  <a:pt x="424" y="479"/>
                </a:lnTo>
                <a:close/>
                <a:moveTo>
                  <a:pt x="417" y="491"/>
                </a:moveTo>
                <a:lnTo>
                  <a:pt x="417" y="479"/>
                </a:lnTo>
                <a:lnTo>
                  <a:pt x="415" y="469"/>
                </a:lnTo>
                <a:lnTo>
                  <a:pt x="414" y="469"/>
                </a:lnTo>
                <a:lnTo>
                  <a:pt x="412" y="469"/>
                </a:lnTo>
                <a:lnTo>
                  <a:pt x="412" y="476"/>
                </a:lnTo>
                <a:lnTo>
                  <a:pt x="411" y="483"/>
                </a:lnTo>
                <a:lnTo>
                  <a:pt x="410" y="483"/>
                </a:lnTo>
                <a:lnTo>
                  <a:pt x="408" y="483"/>
                </a:lnTo>
                <a:lnTo>
                  <a:pt x="408" y="478"/>
                </a:lnTo>
                <a:lnTo>
                  <a:pt x="408" y="473"/>
                </a:lnTo>
                <a:lnTo>
                  <a:pt x="408" y="467"/>
                </a:lnTo>
                <a:lnTo>
                  <a:pt x="408" y="463"/>
                </a:lnTo>
                <a:lnTo>
                  <a:pt x="412" y="464"/>
                </a:lnTo>
                <a:lnTo>
                  <a:pt x="415" y="466"/>
                </a:lnTo>
                <a:lnTo>
                  <a:pt x="418" y="469"/>
                </a:lnTo>
                <a:lnTo>
                  <a:pt x="419" y="472"/>
                </a:lnTo>
                <a:lnTo>
                  <a:pt x="419" y="476"/>
                </a:lnTo>
                <a:lnTo>
                  <a:pt x="419" y="479"/>
                </a:lnTo>
                <a:lnTo>
                  <a:pt x="419" y="485"/>
                </a:lnTo>
                <a:lnTo>
                  <a:pt x="417" y="491"/>
                </a:lnTo>
                <a:close/>
                <a:moveTo>
                  <a:pt x="406" y="404"/>
                </a:moveTo>
                <a:lnTo>
                  <a:pt x="404" y="403"/>
                </a:lnTo>
                <a:lnTo>
                  <a:pt x="402" y="401"/>
                </a:lnTo>
                <a:lnTo>
                  <a:pt x="401" y="397"/>
                </a:lnTo>
                <a:lnTo>
                  <a:pt x="401" y="394"/>
                </a:lnTo>
                <a:lnTo>
                  <a:pt x="401" y="385"/>
                </a:lnTo>
                <a:lnTo>
                  <a:pt x="402" y="372"/>
                </a:lnTo>
                <a:lnTo>
                  <a:pt x="406" y="379"/>
                </a:lnTo>
                <a:lnTo>
                  <a:pt x="406" y="386"/>
                </a:lnTo>
                <a:lnTo>
                  <a:pt x="406" y="389"/>
                </a:lnTo>
                <a:lnTo>
                  <a:pt x="407" y="392"/>
                </a:lnTo>
                <a:lnTo>
                  <a:pt x="410" y="394"/>
                </a:lnTo>
                <a:lnTo>
                  <a:pt x="414" y="396"/>
                </a:lnTo>
                <a:lnTo>
                  <a:pt x="414" y="390"/>
                </a:lnTo>
                <a:lnTo>
                  <a:pt x="414" y="386"/>
                </a:lnTo>
                <a:lnTo>
                  <a:pt x="415" y="385"/>
                </a:lnTo>
                <a:lnTo>
                  <a:pt x="417" y="385"/>
                </a:lnTo>
                <a:lnTo>
                  <a:pt x="418" y="389"/>
                </a:lnTo>
                <a:lnTo>
                  <a:pt x="419" y="394"/>
                </a:lnTo>
                <a:lnTo>
                  <a:pt x="419" y="400"/>
                </a:lnTo>
                <a:lnTo>
                  <a:pt x="419" y="406"/>
                </a:lnTo>
                <a:lnTo>
                  <a:pt x="418" y="411"/>
                </a:lnTo>
                <a:lnTo>
                  <a:pt x="417" y="417"/>
                </a:lnTo>
                <a:lnTo>
                  <a:pt x="414" y="414"/>
                </a:lnTo>
                <a:lnTo>
                  <a:pt x="414" y="411"/>
                </a:lnTo>
                <a:lnTo>
                  <a:pt x="414" y="406"/>
                </a:lnTo>
                <a:lnTo>
                  <a:pt x="413" y="401"/>
                </a:lnTo>
                <a:lnTo>
                  <a:pt x="411" y="397"/>
                </a:lnTo>
                <a:lnTo>
                  <a:pt x="406" y="394"/>
                </a:lnTo>
                <a:lnTo>
                  <a:pt x="406" y="400"/>
                </a:lnTo>
                <a:lnTo>
                  <a:pt x="406" y="404"/>
                </a:lnTo>
                <a:close/>
                <a:moveTo>
                  <a:pt x="402" y="477"/>
                </a:moveTo>
                <a:lnTo>
                  <a:pt x="395" y="466"/>
                </a:lnTo>
                <a:lnTo>
                  <a:pt x="392" y="460"/>
                </a:lnTo>
                <a:lnTo>
                  <a:pt x="391" y="453"/>
                </a:lnTo>
                <a:lnTo>
                  <a:pt x="393" y="445"/>
                </a:lnTo>
                <a:lnTo>
                  <a:pt x="395" y="451"/>
                </a:lnTo>
                <a:lnTo>
                  <a:pt x="394" y="458"/>
                </a:lnTo>
                <a:lnTo>
                  <a:pt x="394" y="460"/>
                </a:lnTo>
                <a:lnTo>
                  <a:pt x="395" y="464"/>
                </a:lnTo>
                <a:lnTo>
                  <a:pt x="397" y="467"/>
                </a:lnTo>
                <a:lnTo>
                  <a:pt x="399" y="470"/>
                </a:lnTo>
                <a:lnTo>
                  <a:pt x="399" y="462"/>
                </a:lnTo>
                <a:lnTo>
                  <a:pt x="400" y="453"/>
                </a:lnTo>
                <a:lnTo>
                  <a:pt x="401" y="456"/>
                </a:lnTo>
                <a:lnTo>
                  <a:pt x="402" y="458"/>
                </a:lnTo>
                <a:lnTo>
                  <a:pt x="402" y="465"/>
                </a:lnTo>
                <a:lnTo>
                  <a:pt x="402" y="477"/>
                </a:lnTo>
                <a:close/>
                <a:moveTo>
                  <a:pt x="391" y="390"/>
                </a:moveTo>
                <a:lnTo>
                  <a:pt x="390" y="390"/>
                </a:lnTo>
                <a:lnTo>
                  <a:pt x="388" y="390"/>
                </a:lnTo>
                <a:lnTo>
                  <a:pt x="386" y="387"/>
                </a:lnTo>
                <a:lnTo>
                  <a:pt x="385" y="383"/>
                </a:lnTo>
                <a:lnTo>
                  <a:pt x="385" y="376"/>
                </a:lnTo>
                <a:lnTo>
                  <a:pt x="386" y="369"/>
                </a:lnTo>
                <a:lnTo>
                  <a:pt x="386" y="366"/>
                </a:lnTo>
                <a:lnTo>
                  <a:pt x="386" y="362"/>
                </a:lnTo>
                <a:lnTo>
                  <a:pt x="384" y="359"/>
                </a:lnTo>
                <a:lnTo>
                  <a:pt x="380" y="357"/>
                </a:lnTo>
                <a:lnTo>
                  <a:pt x="380" y="354"/>
                </a:lnTo>
                <a:lnTo>
                  <a:pt x="380" y="351"/>
                </a:lnTo>
                <a:lnTo>
                  <a:pt x="387" y="358"/>
                </a:lnTo>
                <a:lnTo>
                  <a:pt x="393" y="365"/>
                </a:lnTo>
                <a:lnTo>
                  <a:pt x="392" y="366"/>
                </a:lnTo>
                <a:lnTo>
                  <a:pt x="391" y="367"/>
                </a:lnTo>
                <a:lnTo>
                  <a:pt x="391" y="379"/>
                </a:lnTo>
                <a:lnTo>
                  <a:pt x="391" y="390"/>
                </a:lnTo>
                <a:close/>
                <a:moveTo>
                  <a:pt x="387" y="443"/>
                </a:moveTo>
                <a:lnTo>
                  <a:pt x="386" y="452"/>
                </a:lnTo>
                <a:lnTo>
                  <a:pt x="384" y="462"/>
                </a:lnTo>
                <a:lnTo>
                  <a:pt x="383" y="457"/>
                </a:lnTo>
                <a:lnTo>
                  <a:pt x="383" y="453"/>
                </a:lnTo>
                <a:lnTo>
                  <a:pt x="383" y="448"/>
                </a:lnTo>
                <a:lnTo>
                  <a:pt x="381" y="444"/>
                </a:lnTo>
                <a:lnTo>
                  <a:pt x="378" y="441"/>
                </a:lnTo>
                <a:lnTo>
                  <a:pt x="373" y="437"/>
                </a:lnTo>
                <a:lnTo>
                  <a:pt x="374" y="444"/>
                </a:lnTo>
                <a:lnTo>
                  <a:pt x="374" y="449"/>
                </a:lnTo>
                <a:lnTo>
                  <a:pt x="372" y="448"/>
                </a:lnTo>
                <a:lnTo>
                  <a:pt x="371" y="446"/>
                </a:lnTo>
                <a:lnTo>
                  <a:pt x="371" y="443"/>
                </a:lnTo>
                <a:lnTo>
                  <a:pt x="370" y="439"/>
                </a:lnTo>
                <a:lnTo>
                  <a:pt x="370" y="430"/>
                </a:lnTo>
                <a:lnTo>
                  <a:pt x="371" y="416"/>
                </a:lnTo>
                <a:lnTo>
                  <a:pt x="373" y="418"/>
                </a:lnTo>
                <a:lnTo>
                  <a:pt x="374" y="422"/>
                </a:lnTo>
                <a:lnTo>
                  <a:pt x="376" y="425"/>
                </a:lnTo>
                <a:lnTo>
                  <a:pt x="374" y="429"/>
                </a:lnTo>
                <a:lnTo>
                  <a:pt x="374" y="432"/>
                </a:lnTo>
                <a:lnTo>
                  <a:pt x="376" y="435"/>
                </a:lnTo>
                <a:lnTo>
                  <a:pt x="378" y="437"/>
                </a:lnTo>
                <a:lnTo>
                  <a:pt x="383" y="438"/>
                </a:lnTo>
                <a:lnTo>
                  <a:pt x="383" y="434"/>
                </a:lnTo>
                <a:lnTo>
                  <a:pt x="384" y="429"/>
                </a:lnTo>
                <a:lnTo>
                  <a:pt x="386" y="431"/>
                </a:lnTo>
                <a:lnTo>
                  <a:pt x="387" y="432"/>
                </a:lnTo>
                <a:lnTo>
                  <a:pt x="388" y="437"/>
                </a:lnTo>
                <a:lnTo>
                  <a:pt x="387" y="443"/>
                </a:lnTo>
                <a:close/>
                <a:moveTo>
                  <a:pt x="399" y="369"/>
                </a:moveTo>
                <a:lnTo>
                  <a:pt x="397" y="371"/>
                </a:lnTo>
                <a:lnTo>
                  <a:pt x="395" y="372"/>
                </a:lnTo>
                <a:lnTo>
                  <a:pt x="395" y="368"/>
                </a:lnTo>
                <a:lnTo>
                  <a:pt x="394" y="365"/>
                </a:lnTo>
                <a:lnTo>
                  <a:pt x="397" y="367"/>
                </a:lnTo>
                <a:lnTo>
                  <a:pt x="399" y="369"/>
                </a:lnTo>
                <a:close/>
                <a:moveTo>
                  <a:pt x="475" y="441"/>
                </a:moveTo>
                <a:lnTo>
                  <a:pt x="481" y="449"/>
                </a:lnTo>
                <a:lnTo>
                  <a:pt x="487" y="457"/>
                </a:lnTo>
                <a:lnTo>
                  <a:pt x="482" y="453"/>
                </a:lnTo>
                <a:lnTo>
                  <a:pt x="477" y="449"/>
                </a:lnTo>
                <a:lnTo>
                  <a:pt x="477" y="460"/>
                </a:lnTo>
                <a:lnTo>
                  <a:pt x="477" y="470"/>
                </a:lnTo>
                <a:lnTo>
                  <a:pt x="479" y="473"/>
                </a:lnTo>
                <a:lnTo>
                  <a:pt x="481" y="476"/>
                </a:lnTo>
                <a:lnTo>
                  <a:pt x="484" y="479"/>
                </a:lnTo>
                <a:lnTo>
                  <a:pt x="489" y="483"/>
                </a:lnTo>
                <a:lnTo>
                  <a:pt x="482" y="479"/>
                </a:lnTo>
                <a:lnTo>
                  <a:pt x="476" y="474"/>
                </a:lnTo>
                <a:lnTo>
                  <a:pt x="474" y="470"/>
                </a:lnTo>
                <a:lnTo>
                  <a:pt x="474" y="464"/>
                </a:lnTo>
                <a:lnTo>
                  <a:pt x="474" y="453"/>
                </a:lnTo>
                <a:lnTo>
                  <a:pt x="475" y="441"/>
                </a:lnTo>
                <a:close/>
                <a:moveTo>
                  <a:pt x="491" y="462"/>
                </a:moveTo>
                <a:lnTo>
                  <a:pt x="495" y="462"/>
                </a:lnTo>
                <a:lnTo>
                  <a:pt x="496" y="463"/>
                </a:lnTo>
                <a:lnTo>
                  <a:pt x="500" y="469"/>
                </a:lnTo>
                <a:lnTo>
                  <a:pt x="503" y="474"/>
                </a:lnTo>
                <a:lnTo>
                  <a:pt x="502" y="474"/>
                </a:lnTo>
                <a:lnTo>
                  <a:pt x="501" y="474"/>
                </a:lnTo>
                <a:lnTo>
                  <a:pt x="497" y="470"/>
                </a:lnTo>
                <a:lnTo>
                  <a:pt x="494" y="464"/>
                </a:lnTo>
                <a:lnTo>
                  <a:pt x="496" y="472"/>
                </a:lnTo>
                <a:lnTo>
                  <a:pt x="500" y="479"/>
                </a:lnTo>
                <a:lnTo>
                  <a:pt x="501" y="483"/>
                </a:lnTo>
                <a:lnTo>
                  <a:pt x="501" y="487"/>
                </a:lnTo>
                <a:lnTo>
                  <a:pt x="501" y="491"/>
                </a:lnTo>
                <a:lnTo>
                  <a:pt x="498" y="495"/>
                </a:lnTo>
                <a:lnTo>
                  <a:pt x="498" y="493"/>
                </a:lnTo>
                <a:lnTo>
                  <a:pt x="497" y="490"/>
                </a:lnTo>
                <a:lnTo>
                  <a:pt x="496" y="485"/>
                </a:lnTo>
                <a:lnTo>
                  <a:pt x="495" y="480"/>
                </a:lnTo>
                <a:lnTo>
                  <a:pt x="493" y="473"/>
                </a:lnTo>
                <a:lnTo>
                  <a:pt x="490" y="465"/>
                </a:lnTo>
                <a:lnTo>
                  <a:pt x="490" y="463"/>
                </a:lnTo>
                <a:lnTo>
                  <a:pt x="491" y="462"/>
                </a:lnTo>
                <a:close/>
                <a:moveTo>
                  <a:pt x="280" y="337"/>
                </a:moveTo>
                <a:lnTo>
                  <a:pt x="275" y="320"/>
                </a:lnTo>
                <a:lnTo>
                  <a:pt x="269" y="303"/>
                </a:lnTo>
                <a:lnTo>
                  <a:pt x="263" y="310"/>
                </a:lnTo>
                <a:lnTo>
                  <a:pt x="257" y="316"/>
                </a:lnTo>
                <a:lnTo>
                  <a:pt x="255" y="310"/>
                </a:lnTo>
                <a:lnTo>
                  <a:pt x="252" y="305"/>
                </a:lnTo>
                <a:lnTo>
                  <a:pt x="256" y="303"/>
                </a:lnTo>
                <a:lnTo>
                  <a:pt x="261" y="299"/>
                </a:lnTo>
                <a:lnTo>
                  <a:pt x="263" y="294"/>
                </a:lnTo>
                <a:lnTo>
                  <a:pt x="265" y="289"/>
                </a:lnTo>
                <a:lnTo>
                  <a:pt x="260" y="285"/>
                </a:lnTo>
                <a:lnTo>
                  <a:pt x="255" y="282"/>
                </a:lnTo>
                <a:lnTo>
                  <a:pt x="255" y="281"/>
                </a:lnTo>
                <a:lnTo>
                  <a:pt x="256" y="280"/>
                </a:lnTo>
                <a:lnTo>
                  <a:pt x="261" y="278"/>
                </a:lnTo>
                <a:lnTo>
                  <a:pt x="266" y="276"/>
                </a:lnTo>
                <a:lnTo>
                  <a:pt x="268" y="273"/>
                </a:lnTo>
                <a:lnTo>
                  <a:pt x="268" y="267"/>
                </a:lnTo>
                <a:lnTo>
                  <a:pt x="269" y="267"/>
                </a:lnTo>
                <a:lnTo>
                  <a:pt x="270" y="267"/>
                </a:lnTo>
                <a:lnTo>
                  <a:pt x="274" y="271"/>
                </a:lnTo>
                <a:lnTo>
                  <a:pt x="277" y="277"/>
                </a:lnTo>
                <a:lnTo>
                  <a:pt x="280" y="285"/>
                </a:lnTo>
                <a:lnTo>
                  <a:pt x="281" y="294"/>
                </a:lnTo>
                <a:lnTo>
                  <a:pt x="282" y="301"/>
                </a:lnTo>
                <a:lnTo>
                  <a:pt x="283" y="306"/>
                </a:lnTo>
                <a:lnTo>
                  <a:pt x="282" y="309"/>
                </a:lnTo>
                <a:lnTo>
                  <a:pt x="280" y="312"/>
                </a:lnTo>
                <a:lnTo>
                  <a:pt x="279" y="312"/>
                </a:lnTo>
                <a:lnTo>
                  <a:pt x="277" y="312"/>
                </a:lnTo>
                <a:lnTo>
                  <a:pt x="281" y="323"/>
                </a:lnTo>
                <a:lnTo>
                  <a:pt x="284" y="334"/>
                </a:lnTo>
                <a:lnTo>
                  <a:pt x="282" y="336"/>
                </a:lnTo>
                <a:lnTo>
                  <a:pt x="280" y="337"/>
                </a:lnTo>
                <a:close/>
                <a:moveTo>
                  <a:pt x="549" y="1098"/>
                </a:moveTo>
                <a:lnTo>
                  <a:pt x="547" y="1096"/>
                </a:lnTo>
                <a:lnTo>
                  <a:pt x="546" y="1094"/>
                </a:lnTo>
                <a:lnTo>
                  <a:pt x="558" y="1087"/>
                </a:lnTo>
                <a:lnTo>
                  <a:pt x="569" y="1079"/>
                </a:lnTo>
                <a:lnTo>
                  <a:pt x="580" y="1071"/>
                </a:lnTo>
                <a:lnTo>
                  <a:pt x="592" y="1064"/>
                </a:lnTo>
                <a:lnTo>
                  <a:pt x="593" y="1065"/>
                </a:lnTo>
                <a:lnTo>
                  <a:pt x="594" y="1067"/>
                </a:lnTo>
                <a:lnTo>
                  <a:pt x="583" y="1074"/>
                </a:lnTo>
                <a:lnTo>
                  <a:pt x="571" y="1082"/>
                </a:lnTo>
                <a:lnTo>
                  <a:pt x="560" y="1091"/>
                </a:lnTo>
                <a:lnTo>
                  <a:pt x="549" y="1098"/>
                </a:lnTo>
                <a:close/>
                <a:moveTo>
                  <a:pt x="463" y="1154"/>
                </a:moveTo>
                <a:lnTo>
                  <a:pt x="479" y="1143"/>
                </a:lnTo>
                <a:lnTo>
                  <a:pt x="494" y="1130"/>
                </a:lnTo>
                <a:lnTo>
                  <a:pt x="493" y="1134"/>
                </a:lnTo>
                <a:lnTo>
                  <a:pt x="490" y="1137"/>
                </a:lnTo>
                <a:lnTo>
                  <a:pt x="486" y="1141"/>
                </a:lnTo>
                <a:lnTo>
                  <a:pt x="482" y="1144"/>
                </a:lnTo>
                <a:lnTo>
                  <a:pt x="473" y="1150"/>
                </a:lnTo>
                <a:lnTo>
                  <a:pt x="463" y="1154"/>
                </a:lnTo>
                <a:close/>
                <a:moveTo>
                  <a:pt x="445" y="1169"/>
                </a:moveTo>
                <a:lnTo>
                  <a:pt x="443" y="1168"/>
                </a:lnTo>
                <a:lnTo>
                  <a:pt x="442" y="1166"/>
                </a:lnTo>
                <a:lnTo>
                  <a:pt x="453" y="1161"/>
                </a:lnTo>
                <a:lnTo>
                  <a:pt x="462" y="1155"/>
                </a:lnTo>
                <a:lnTo>
                  <a:pt x="459" y="1159"/>
                </a:lnTo>
                <a:lnTo>
                  <a:pt x="455" y="1163"/>
                </a:lnTo>
                <a:lnTo>
                  <a:pt x="449" y="1166"/>
                </a:lnTo>
                <a:lnTo>
                  <a:pt x="445" y="1169"/>
                </a:lnTo>
                <a:close/>
                <a:moveTo>
                  <a:pt x="371" y="1219"/>
                </a:moveTo>
                <a:lnTo>
                  <a:pt x="371" y="1218"/>
                </a:lnTo>
                <a:lnTo>
                  <a:pt x="370" y="1217"/>
                </a:lnTo>
                <a:lnTo>
                  <a:pt x="379" y="1211"/>
                </a:lnTo>
                <a:lnTo>
                  <a:pt x="387" y="1205"/>
                </a:lnTo>
                <a:lnTo>
                  <a:pt x="397" y="1198"/>
                </a:lnTo>
                <a:lnTo>
                  <a:pt x="405" y="1192"/>
                </a:lnTo>
                <a:lnTo>
                  <a:pt x="406" y="1193"/>
                </a:lnTo>
                <a:lnTo>
                  <a:pt x="407" y="1194"/>
                </a:lnTo>
                <a:lnTo>
                  <a:pt x="398" y="1201"/>
                </a:lnTo>
                <a:lnTo>
                  <a:pt x="390" y="1207"/>
                </a:lnTo>
                <a:lnTo>
                  <a:pt x="380" y="1213"/>
                </a:lnTo>
                <a:lnTo>
                  <a:pt x="371" y="1219"/>
                </a:lnTo>
                <a:close/>
                <a:moveTo>
                  <a:pt x="321" y="1184"/>
                </a:moveTo>
                <a:lnTo>
                  <a:pt x="316" y="1179"/>
                </a:lnTo>
                <a:lnTo>
                  <a:pt x="311" y="1172"/>
                </a:lnTo>
                <a:lnTo>
                  <a:pt x="311" y="1166"/>
                </a:lnTo>
                <a:lnTo>
                  <a:pt x="311" y="1159"/>
                </a:lnTo>
                <a:lnTo>
                  <a:pt x="312" y="1151"/>
                </a:lnTo>
                <a:lnTo>
                  <a:pt x="315" y="1142"/>
                </a:lnTo>
                <a:lnTo>
                  <a:pt x="317" y="1148"/>
                </a:lnTo>
                <a:lnTo>
                  <a:pt x="319" y="1152"/>
                </a:lnTo>
                <a:lnTo>
                  <a:pt x="321" y="1155"/>
                </a:lnTo>
                <a:lnTo>
                  <a:pt x="321" y="1158"/>
                </a:lnTo>
                <a:lnTo>
                  <a:pt x="318" y="1161"/>
                </a:lnTo>
                <a:lnTo>
                  <a:pt x="317" y="1163"/>
                </a:lnTo>
                <a:lnTo>
                  <a:pt x="316" y="1166"/>
                </a:lnTo>
                <a:lnTo>
                  <a:pt x="316" y="1169"/>
                </a:lnTo>
                <a:lnTo>
                  <a:pt x="317" y="1173"/>
                </a:lnTo>
                <a:lnTo>
                  <a:pt x="321" y="1179"/>
                </a:lnTo>
                <a:lnTo>
                  <a:pt x="321" y="1180"/>
                </a:lnTo>
                <a:lnTo>
                  <a:pt x="322" y="1182"/>
                </a:lnTo>
                <a:lnTo>
                  <a:pt x="322" y="1183"/>
                </a:lnTo>
                <a:lnTo>
                  <a:pt x="321" y="1184"/>
                </a:lnTo>
                <a:close/>
                <a:moveTo>
                  <a:pt x="170" y="743"/>
                </a:moveTo>
                <a:lnTo>
                  <a:pt x="170" y="748"/>
                </a:lnTo>
                <a:lnTo>
                  <a:pt x="170" y="751"/>
                </a:lnTo>
                <a:lnTo>
                  <a:pt x="171" y="756"/>
                </a:lnTo>
                <a:lnTo>
                  <a:pt x="173" y="759"/>
                </a:lnTo>
                <a:lnTo>
                  <a:pt x="176" y="763"/>
                </a:lnTo>
                <a:lnTo>
                  <a:pt x="178" y="765"/>
                </a:lnTo>
                <a:lnTo>
                  <a:pt x="177" y="765"/>
                </a:lnTo>
                <a:lnTo>
                  <a:pt x="176" y="765"/>
                </a:lnTo>
                <a:lnTo>
                  <a:pt x="180" y="771"/>
                </a:lnTo>
                <a:lnTo>
                  <a:pt x="185" y="773"/>
                </a:lnTo>
                <a:lnTo>
                  <a:pt x="190" y="773"/>
                </a:lnTo>
                <a:lnTo>
                  <a:pt x="196" y="772"/>
                </a:lnTo>
                <a:lnTo>
                  <a:pt x="208" y="764"/>
                </a:lnTo>
                <a:lnTo>
                  <a:pt x="222" y="756"/>
                </a:lnTo>
                <a:lnTo>
                  <a:pt x="236" y="749"/>
                </a:lnTo>
                <a:lnTo>
                  <a:pt x="249" y="741"/>
                </a:lnTo>
                <a:lnTo>
                  <a:pt x="276" y="725"/>
                </a:lnTo>
                <a:lnTo>
                  <a:pt x="303" y="710"/>
                </a:lnTo>
                <a:lnTo>
                  <a:pt x="330" y="695"/>
                </a:lnTo>
                <a:lnTo>
                  <a:pt x="357" y="680"/>
                </a:lnTo>
                <a:lnTo>
                  <a:pt x="384" y="665"/>
                </a:lnTo>
                <a:lnTo>
                  <a:pt x="411" y="650"/>
                </a:lnTo>
                <a:lnTo>
                  <a:pt x="438" y="634"/>
                </a:lnTo>
                <a:lnTo>
                  <a:pt x="464" y="619"/>
                </a:lnTo>
                <a:lnTo>
                  <a:pt x="467" y="618"/>
                </a:lnTo>
                <a:lnTo>
                  <a:pt x="469" y="618"/>
                </a:lnTo>
                <a:lnTo>
                  <a:pt x="471" y="618"/>
                </a:lnTo>
                <a:lnTo>
                  <a:pt x="475" y="620"/>
                </a:lnTo>
                <a:lnTo>
                  <a:pt x="508" y="651"/>
                </a:lnTo>
                <a:lnTo>
                  <a:pt x="540" y="680"/>
                </a:lnTo>
                <a:lnTo>
                  <a:pt x="574" y="710"/>
                </a:lnTo>
                <a:lnTo>
                  <a:pt x="607" y="741"/>
                </a:lnTo>
                <a:lnTo>
                  <a:pt x="614" y="746"/>
                </a:lnTo>
                <a:lnTo>
                  <a:pt x="620" y="752"/>
                </a:lnTo>
                <a:lnTo>
                  <a:pt x="622" y="756"/>
                </a:lnTo>
                <a:lnTo>
                  <a:pt x="624" y="759"/>
                </a:lnTo>
                <a:lnTo>
                  <a:pt x="625" y="764"/>
                </a:lnTo>
                <a:lnTo>
                  <a:pt x="624" y="770"/>
                </a:lnTo>
                <a:lnTo>
                  <a:pt x="629" y="767"/>
                </a:lnTo>
                <a:lnTo>
                  <a:pt x="634" y="766"/>
                </a:lnTo>
                <a:lnTo>
                  <a:pt x="635" y="767"/>
                </a:lnTo>
                <a:lnTo>
                  <a:pt x="635" y="769"/>
                </a:lnTo>
                <a:lnTo>
                  <a:pt x="629" y="774"/>
                </a:lnTo>
                <a:lnTo>
                  <a:pt x="622" y="780"/>
                </a:lnTo>
                <a:lnTo>
                  <a:pt x="620" y="785"/>
                </a:lnTo>
                <a:lnTo>
                  <a:pt x="619" y="788"/>
                </a:lnTo>
                <a:lnTo>
                  <a:pt x="619" y="793"/>
                </a:lnTo>
                <a:lnTo>
                  <a:pt x="619" y="799"/>
                </a:lnTo>
                <a:lnTo>
                  <a:pt x="624" y="797"/>
                </a:lnTo>
                <a:lnTo>
                  <a:pt x="626" y="795"/>
                </a:lnTo>
                <a:lnTo>
                  <a:pt x="625" y="800"/>
                </a:lnTo>
                <a:lnTo>
                  <a:pt x="622" y="804"/>
                </a:lnTo>
                <a:lnTo>
                  <a:pt x="619" y="808"/>
                </a:lnTo>
                <a:lnTo>
                  <a:pt x="616" y="813"/>
                </a:lnTo>
                <a:lnTo>
                  <a:pt x="615" y="815"/>
                </a:lnTo>
                <a:lnTo>
                  <a:pt x="615" y="819"/>
                </a:lnTo>
                <a:lnTo>
                  <a:pt x="616" y="821"/>
                </a:lnTo>
                <a:lnTo>
                  <a:pt x="618" y="823"/>
                </a:lnTo>
                <a:lnTo>
                  <a:pt x="620" y="830"/>
                </a:lnTo>
                <a:lnTo>
                  <a:pt x="621" y="837"/>
                </a:lnTo>
                <a:lnTo>
                  <a:pt x="621" y="844"/>
                </a:lnTo>
                <a:lnTo>
                  <a:pt x="620" y="851"/>
                </a:lnTo>
                <a:lnTo>
                  <a:pt x="615" y="856"/>
                </a:lnTo>
                <a:lnTo>
                  <a:pt x="608" y="861"/>
                </a:lnTo>
                <a:lnTo>
                  <a:pt x="605" y="862"/>
                </a:lnTo>
                <a:lnTo>
                  <a:pt x="601" y="864"/>
                </a:lnTo>
                <a:lnTo>
                  <a:pt x="601" y="867"/>
                </a:lnTo>
                <a:lnTo>
                  <a:pt x="600" y="869"/>
                </a:lnTo>
                <a:lnTo>
                  <a:pt x="593" y="875"/>
                </a:lnTo>
                <a:lnTo>
                  <a:pt x="586" y="881"/>
                </a:lnTo>
                <a:lnTo>
                  <a:pt x="583" y="883"/>
                </a:lnTo>
                <a:lnTo>
                  <a:pt x="579" y="885"/>
                </a:lnTo>
                <a:lnTo>
                  <a:pt x="574" y="888"/>
                </a:lnTo>
                <a:lnTo>
                  <a:pt x="570" y="889"/>
                </a:lnTo>
                <a:lnTo>
                  <a:pt x="567" y="890"/>
                </a:lnTo>
                <a:lnTo>
                  <a:pt x="566" y="892"/>
                </a:lnTo>
                <a:lnTo>
                  <a:pt x="563" y="898"/>
                </a:lnTo>
                <a:lnTo>
                  <a:pt x="557" y="903"/>
                </a:lnTo>
                <a:lnTo>
                  <a:pt x="551" y="907"/>
                </a:lnTo>
                <a:lnTo>
                  <a:pt x="545" y="911"/>
                </a:lnTo>
                <a:lnTo>
                  <a:pt x="536" y="917"/>
                </a:lnTo>
                <a:lnTo>
                  <a:pt x="526" y="921"/>
                </a:lnTo>
                <a:lnTo>
                  <a:pt x="518" y="928"/>
                </a:lnTo>
                <a:lnTo>
                  <a:pt x="511" y="935"/>
                </a:lnTo>
                <a:lnTo>
                  <a:pt x="498" y="947"/>
                </a:lnTo>
                <a:lnTo>
                  <a:pt x="486" y="958"/>
                </a:lnTo>
                <a:lnTo>
                  <a:pt x="479" y="963"/>
                </a:lnTo>
                <a:lnTo>
                  <a:pt x="471" y="968"/>
                </a:lnTo>
                <a:lnTo>
                  <a:pt x="464" y="974"/>
                </a:lnTo>
                <a:lnTo>
                  <a:pt x="455" y="977"/>
                </a:lnTo>
                <a:lnTo>
                  <a:pt x="447" y="984"/>
                </a:lnTo>
                <a:lnTo>
                  <a:pt x="439" y="994"/>
                </a:lnTo>
                <a:lnTo>
                  <a:pt x="429" y="1001"/>
                </a:lnTo>
                <a:lnTo>
                  <a:pt x="420" y="1009"/>
                </a:lnTo>
                <a:lnTo>
                  <a:pt x="415" y="1012"/>
                </a:lnTo>
                <a:lnTo>
                  <a:pt x="411" y="1016"/>
                </a:lnTo>
                <a:lnTo>
                  <a:pt x="406" y="1018"/>
                </a:lnTo>
                <a:lnTo>
                  <a:pt x="400" y="1019"/>
                </a:lnTo>
                <a:lnTo>
                  <a:pt x="398" y="1021"/>
                </a:lnTo>
                <a:lnTo>
                  <a:pt x="397" y="1023"/>
                </a:lnTo>
                <a:lnTo>
                  <a:pt x="392" y="1028"/>
                </a:lnTo>
                <a:lnTo>
                  <a:pt x="387" y="1032"/>
                </a:lnTo>
                <a:lnTo>
                  <a:pt x="381" y="1035"/>
                </a:lnTo>
                <a:lnTo>
                  <a:pt x="376" y="1038"/>
                </a:lnTo>
                <a:lnTo>
                  <a:pt x="372" y="1042"/>
                </a:lnTo>
                <a:lnTo>
                  <a:pt x="369" y="1046"/>
                </a:lnTo>
                <a:lnTo>
                  <a:pt x="352" y="1059"/>
                </a:lnTo>
                <a:lnTo>
                  <a:pt x="335" y="1070"/>
                </a:lnTo>
                <a:lnTo>
                  <a:pt x="319" y="1080"/>
                </a:lnTo>
                <a:lnTo>
                  <a:pt x="304" y="1089"/>
                </a:lnTo>
                <a:lnTo>
                  <a:pt x="301" y="1093"/>
                </a:lnTo>
                <a:lnTo>
                  <a:pt x="298" y="1098"/>
                </a:lnTo>
                <a:lnTo>
                  <a:pt x="295" y="1107"/>
                </a:lnTo>
                <a:lnTo>
                  <a:pt x="293" y="1116"/>
                </a:lnTo>
                <a:lnTo>
                  <a:pt x="290" y="1126"/>
                </a:lnTo>
                <a:lnTo>
                  <a:pt x="287" y="1135"/>
                </a:lnTo>
                <a:lnTo>
                  <a:pt x="286" y="1138"/>
                </a:lnTo>
                <a:lnTo>
                  <a:pt x="287" y="1142"/>
                </a:lnTo>
                <a:lnTo>
                  <a:pt x="289" y="1144"/>
                </a:lnTo>
                <a:lnTo>
                  <a:pt x="293" y="1145"/>
                </a:lnTo>
                <a:lnTo>
                  <a:pt x="300" y="1148"/>
                </a:lnTo>
                <a:lnTo>
                  <a:pt x="308" y="1150"/>
                </a:lnTo>
                <a:lnTo>
                  <a:pt x="305" y="1154"/>
                </a:lnTo>
                <a:lnTo>
                  <a:pt x="302" y="1154"/>
                </a:lnTo>
                <a:lnTo>
                  <a:pt x="300" y="1154"/>
                </a:lnTo>
                <a:lnTo>
                  <a:pt x="296" y="1152"/>
                </a:lnTo>
                <a:lnTo>
                  <a:pt x="289" y="1151"/>
                </a:lnTo>
                <a:lnTo>
                  <a:pt x="282" y="1151"/>
                </a:lnTo>
                <a:lnTo>
                  <a:pt x="284" y="1157"/>
                </a:lnTo>
                <a:lnTo>
                  <a:pt x="286" y="1163"/>
                </a:lnTo>
                <a:lnTo>
                  <a:pt x="286" y="1165"/>
                </a:lnTo>
                <a:lnTo>
                  <a:pt x="286" y="1168"/>
                </a:lnTo>
                <a:lnTo>
                  <a:pt x="283" y="1168"/>
                </a:lnTo>
                <a:lnTo>
                  <a:pt x="281" y="1168"/>
                </a:lnTo>
                <a:lnTo>
                  <a:pt x="280" y="1166"/>
                </a:lnTo>
                <a:lnTo>
                  <a:pt x="277" y="1165"/>
                </a:lnTo>
                <a:lnTo>
                  <a:pt x="275" y="1170"/>
                </a:lnTo>
                <a:lnTo>
                  <a:pt x="274" y="1175"/>
                </a:lnTo>
                <a:lnTo>
                  <a:pt x="273" y="1178"/>
                </a:lnTo>
                <a:lnTo>
                  <a:pt x="273" y="1180"/>
                </a:lnTo>
                <a:lnTo>
                  <a:pt x="273" y="1183"/>
                </a:lnTo>
                <a:lnTo>
                  <a:pt x="274" y="1186"/>
                </a:lnTo>
                <a:lnTo>
                  <a:pt x="276" y="1187"/>
                </a:lnTo>
                <a:lnTo>
                  <a:pt x="280" y="1190"/>
                </a:lnTo>
                <a:lnTo>
                  <a:pt x="294" y="1197"/>
                </a:lnTo>
                <a:lnTo>
                  <a:pt x="308" y="1204"/>
                </a:lnTo>
                <a:lnTo>
                  <a:pt x="322" y="1211"/>
                </a:lnTo>
                <a:lnTo>
                  <a:pt x="337" y="1218"/>
                </a:lnTo>
                <a:lnTo>
                  <a:pt x="343" y="1221"/>
                </a:lnTo>
                <a:lnTo>
                  <a:pt x="349" y="1225"/>
                </a:lnTo>
                <a:lnTo>
                  <a:pt x="351" y="1226"/>
                </a:lnTo>
                <a:lnTo>
                  <a:pt x="355" y="1226"/>
                </a:lnTo>
                <a:lnTo>
                  <a:pt x="358" y="1225"/>
                </a:lnTo>
                <a:lnTo>
                  <a:pt x="362" y="1224"/>
                </a:lnTo>
                <a:lnTo>
                  <a:pt x="362" y="1227"/>
                </a:lnTo>
                <a:lnTo>
                  <a:pt x="362" y="1229"/>
                </a:lnTo>
                <a:lnTo>
                  <a:pt x="365" y="1233"/>
                </a:lnTo>
                <a:lnTo>
                  <a:pt x="370" y="1234"/>
                </a:lnTo>
                <a:lnTo>
                  <a:pt x="376" y="1234"/>
                </a:lnTo>
                <a:lnTo>
                  <a:pt x="380" y="1233"/>
                </a:lnTo>
                <a:lnTo>
                  <a:pt x="400" y="1219"/>
                </a:lnTo>
                <a:lnTo>
                  <a:pt x="421" y="1205"/>
                </a:lnTo>
                <a:lnTo>
                  <a:pt x="442" y="1191"/>
                </a:lnTo>
                <a:lnTo>
                  <a:pt x="462" y="1177"/>
                </a:lnTo>
                <a:lnTo>
                  <a:pt x="497" y="1152"/>
                </a:lnTo>
                <a:lnTo>
                  <a:pt x="533" y="1129"/>
                </a:lnTo>
                <a:lnTo>
                  <a:pt x="569" y="1105"/>
                </a:lnTo>
                <a:lnTo>
                  <a:pt x="604" y="1080"/>
                </a:lnTo>
                <a:lnTo>
                  <a:pt x="609" y="1075"/>
                </a:lnTo>
                <a:lnTo>
                  <a:pt x="616" y="1072"/>
                </a:lnTo>
                <a:lnTo>
                  <a:pt x="616" y="1082"/>
                </a:lnTo>
                <a:lnTo>
                  <a:pt x="616" y="1093"/>
                </a:lnTo>
                <a:lnTo>
                  <a:pt x="616" y="1103"/>
                </a:lnTo>
                <a:lnTo>
                  <a:pt x="616" y="1113"/>
                </a:lnTo>
                <a:lnTo>
                  <a:pt x="622" y="1110"/>
                </a:lnTo>
                <a:lnTo>
                  <a:pt x="628" y="1107"/>
                </a:lnTo>
                <a:lnTo>
                  <a:pt x="635" y="1105"/>
                </a:lnTo>
                <a:lnTo>
                  <a:pt x="642" y="1102"/>
                </a:lnTo>
                <a:lnTo>
                  <a:pt x="650" y="1100"/>
                </a:lnTo>
                <a:lnTo>
                  <a:pt x="659" y="1099"/>
                </a:lnTo>
                <a:lnTo>
                  <a:pt x="674" y="1098"/>
                </a:lnTo>
                <a:lnTo>
                  <a:pt x="690" y="1099"/>
                </a:lnTo>
                <a:lnTo>
                  <a:pt x="700" y="1100"/>
                </a:lnTo>
                <a:lnTo>
                  <a:pt x="709" y="1102"/>
                </a:lnTo>
                <a:lnTo>
                  <a:pt x="718" y="1105"/>
                </a:lnTo>
                <a:lnTo>
                  <a:pt x="728" y="1108"/>
                </a:lnTo>
                <a:lnTo>
                  <a:pt x="732" y="1112"/>
                </a:lnTo>
                <a:lnTo>
                  <a:pt x="736" y="1115"/>
                </a:lnTo>
                <a:lnTo>
                  <a:pt x="736" y="1116"/>
                </a:lnTo>
                <a:lnTo>
                  <a:pt x="735" y="1117"/>
                </a:lnTo>
                <a:lnTo>
                  <a:pt x="733" y="1117"/>
                </a:lnTo>
                <a:lnTo>
                  <a:pt x="731" y="1116"/>
                </a:lnTo>
                <a:lnTo>
                  <a:pt x="724" y="1113"/>
                </a:lnTo>
                <a:lnTo>
                  <a:pt x="716" y="1109"/>
                </a:lnTo>
                <a:lnTo>
                  <a:pt x="709" y="1107"/>
                </a:lnTo>
                <a:lnTo>
                  <a:pt x="701" y="1106"/>
                </a:lnTo>
                <a:lnTo>
                  <a:pt x="684" y="1103"/>
                </a:lnTo>
                <a:lnTo>
                  <a:pt x="668" y="1103"/>
                </a:lnTo>
                <a:lnTo>
                  <a:pt x="655" y="1105"/>
                </a:lnTo>
                <a:lnTo>
                  <a:pt x="642" y="1107"/>
                </a:lnTo>
                <a:lnTo>
                  <a:pt x="636" y="1109"/>
                </a:lnTo>
                <a:lnTo>
                  <a:pt x="629" y="1112"/>
                </a:lnTo>
                <a:lnTo>
                  <a:pt x="624" y="1114"/>
                </a:lnTo>
                <a:lnTo>
                  <a:pt x="619" y="1119"/>
                </a:lnTo>
                <a:lnTo>
                  <a:pt x="615" y="1121"/>
                </a:lnTo>
                <a:lnTo>
                  <a:pt x="613" y="1124"/>
                </a:lnTo>
                <a:lnTo>
                  <a:pt x="612" y="1127"/>
                </a:lnTo>
                <a:lnTo>
                  <a:pt x="611" y="1130"/>
                </a:lnTo>
                <a:lnTo>
                  <a:pt x="611" y="1133"/>
                </a:lnTo>
                <a:lnTo>
                  <a:pt x="612" y="1136"/>
                </a:lnTo>
                <a:lnTo>
                  <a:pt x="613" y="1140"/>
                </a:lnTo>
                <a:lnTo>
                  <a:pt x="615" y="1142"/>
                </a:lnTo>
                <a:lnTo>
                  <a:pt x="619" y="1140"/>
                </a:lnTo>
                <a:lnTo>
                  <a:pt x="624" y="1137"/>
                </a:lnTo>
                <a:lnTo>
                  <a:pt x="636" y="1131"/>
                </a:lnTo>
                <a:lnTo>
                  <a:pt x="649" y="1128"/>
                </a:lnTo>
                <a:lnTo>
                  <a:pt x="662" y="1127"/>
                </a:lnTo>
                <a:lnTo>
                  <a:pt x="675" y="1126"/>
                </a:lnTo>
                <a:lnTo>
                  <a:pt x="687" y="1126"/>
                </a:lnTo>
                <a:lnTo>
                  <a:pt x="698" y="1126"/>
                </a:lnTo>
                <a:lnTo>
                  <a:pt x="710" y="1128"/>
                </a:lnTo>
                <a:lnTo>
                  <a:pt x="722" y="1131"/>
                </a:lnTo>
                <a:lnTo>
                  <a:pt x="730" y="1135"/>
                </a:lnTo>
                <a:lnTo>
                  <a:pt x="739" y="1136"/>
                </a:lnTo>
                <a:lnTo>
                  <a:pt x="753" y="1134"/>
                </a:lnTo>
                <a:lnTo>
                  <a:pt x="766" y="1130"/>
                </a:lnTo>
                <a:lnTo>
                  <a:pt x="769" y="1129"/>
                </a:lnTo>
                <a:lnTo>
                  <a:pt x="772" y="1128"/>
                </a:lnTo>
                <a:lnTo>
                  <a:pt x="764" y="1127"/>
                </a:lnTo>
                <a:lnTo>
                  <a:pt x="756" y="1127"/>
                </a:lnTo>
                <a:lnTo>
                  <a:pt x="751" y="1127"/>
                </a:lnTo>
                <a:lnTo>
                  <a:pt x="747" y="1126"/>
                </a:lnTo>
                <a:lnTo>
                  <a:pt x="744" y="1124"/>
                </a:lnTo>
                <a:lnTo>
                  <a:pt x="740" y="1121"/>
                </a:lnTo>
                <a:lnTo>
                  <a:pt x="754" y="1122"/>
                </a:lnTo>
                <a:lnTo>
                  <a:pt x="769" y="1122"/>
                </a:lnTo>
                <a:lnTo>
                  <a:pt x="783" y="1122"/>
                </a:lnTo>
                <a:lnTo>
                  <a:pt x="797" y="1121"/>
                </a:lnTo>
                <a:lnTo>
                  <a:pt x="825" y="1117"/>
                </a:lnTo>
                <a:lnTo>
                  <a:pt x="852" y="1113"/>
                </a:lnTo>
                <a:lnTo>
                  <a:pt x="852" y="1113"/>
                </a:lnTo>
                <a:lnTo>
                  <a:pt x="852" y="1113"/>
                </a:lnTo>
                <a:lnTo>
                  <a:pt x="874" y="1108"/>
                </a:lnTo>
                <a:lnTo>
                  <a:pt x="896" y="1102"/>
                </a:lnTo>
                <a:lnTo>
                  <a:pt x="917" y="1098"/>
                </a:lnTo>
                <a:lnTo>
                  <a:pt x="939" y="1094"/>
                </a:lnTo>
                <a:lnTo>
                  <a:pt x="939" y="1084"/>
                </a:lnTo>
                <a:lnTo>
                  <a:pt x="939" y="1074"/>
                </a:lnTo>
                <a:lnTo>
                  <a:pt x="943" y="1068"/>
                </a:lnTo>
                <a:lnTo>
                  <a:pt x="943" y="1075"/>
                </a:lnTo>
                <a:lnTo>
                  <a:pt x="943" y="1082"/>
                </a:lnTo>
                <a:lnTo>
                  <a:pt x="943" y="1086"/>
                </a:lnTo>
                <a:lnTo>
                  <a:pt x="944" y="1089"/>
                </a:lnTo>
                <a:lnTo>
                  <a:pt x="946" y="1091"/>
                </a:lnTo>
                <a:lnTo>
                  <a:pt x="950" y="1092"/>
                </a:lnTo>
                <a:lnTo>
                  <a:pt x="957" y="1091"/>
                </a:lnTo>
                <a:lnTo>
                  <a:pt x="961" y="1089"/>
                </a:lnTo>
                <a:lnTo>
                  <a:pt x="964" y="1086"/>
                </a:lnTo>
                <a:lnTo>
                  <a:pt x="965" y="1082"/>
                </a:lnTo>
                <a:lnTo>
                  <a:pt x="965" y="1071"/>
                </a:lnTo>
                <a:lnTo>
                  <a:pt x="965" y="1058"/>
                </a:lnTo>
                <a:lnTo>
                  <a:pt x="968" y="1061"/>
                </a:lnTo>
                <a:lnTo>
                  <a:pt x="971" y="1064"/>
                </a:lnTo>
                <a:lnTo>
                  <a:pt x="974" y="1072"/>
                </a:lnTo>
                <a:lnTo>
                  <a:pt x="979" y="1079"/>
                </a:lnTo>
                <a:lnTo>
                  <a:pt x="984" y="1081"/>
                </a:lnTo>
                <a:lnTo>
                  <a:pt x="990" y="1084"/>
                </a:lnTo>
                <a:lnTo>
                  <a:pt x="992" y="1081"/>
                </a:lnTo>
                <a:lnTo>
                  <a:pt x="993" y="1079"/>
                </a:lnTo>
                <a:lnTo>
                  <a:pt x="993" y="1073"/>
                </a:lnTo>
                <a:lnTo>
                  <a:pt x="992" y="1067"/>
                </a:lnTo>
                <a:lnTo>
                  <a:pt x="991" y="1067"/>
                </a:lnTo>
                <a:lnTo>
                  <a:pt x="990" y="1067"/>
                </a:lnTo>
                <a:lnTo>
                  <a:pt x="993" y="1063"/>
                </a:lnTo>
                <a:lnTo>
                  <a:pt x="997" y="1059"/>
                </a:lnTo>
                <a:lnTo>
                  <a:pt x="998" y="1059"/>
                </a:lnTo>
                <a:lnTo>
                  <a:pt x="998" y="1060"/>
                </a:lnTo>
                <a:lnTo>
                  <a:pt x="998" y="1064"/>
                </a:lnTo>
                <a:lnTo>
                  <a:pt x="998" y="1067"/>
                </a:lnTo>
                <a:lnTo>
                  <a:pt x="999" y="1075"/>
                </a:lnTo>
                <a:lnTo>
                  <a:pt x="1000" y="1079"/>
                </a:lnTo>
                <a:lnTo>
                  <a:pt x="1005" y="1080"/>
                </a:lnTo>
                <a:lnTo>
                  <a:pt x="1013" y="1078"/>
                </a:lnTo>
                <a:lnTo>
                  <a:pt x="1013" y="1068"/>
                </a:lnTo>
                <a:lnTo>
                  <a:pt x="1013" y="1058"/>
                </a:lnTo>
                <a:lnTo>
                  <a:pt x="1015" y="1060"/>
                </a:lnTo>
                <a:lnTo>
                  <a:pt x="1016" y="1063"/>
                </a:lnTo>
                <a:lnTo>
                  <a:pt x="1018" y="1065"/>
                </a:lnTo>
                <a:lnTo>
                  <a:pt x="1018" y="1067"/>
                </a:lnTo>
                <a:lnTo>
                  <a:pt x="1018" y="1073"/>
                </a:lnTo>
                <a:lnTo>
                  <a:pt x="1020" y="1078"/>
                </a:lnTo>
                <a:lnTo>
                  <a:pt x="1026" y="1077"/>
                </a:lnTo>
                <a:lnTo>
                  <a:pt x="1030" y="1073"/>
                </a:lnTo>
                <a:lnTo>
                  <a:pt x="1033" y="1067"/>
                </a:lnTo>
                <a:lnTo>
                  <a:pt x="1033" y="1060"/>
                </a:lnTo>
                <a:lnTo>
                  <a:pt x="1042" y="1066"/>
                </a:lnTo>
                <a:lnTo>
                  <a:pt x="1051" y="1070"/>
                </a:lnTo>
                <a:lnTo>
                  <a:pt x="1061" y="1068"/>
                </a:lnTo>
                <a:lnTo>
                  <a:pt x="1071" y="1064"/>
                </a:lnTo>
                <a:lnTo>
                  <a:pt x="1073" y="1065"/>
                </a:lnTo>
                <a:lnTo>
                  <a:pt x="1074" y="1066"/>
                </a:lnTo>
                <a:lnTo>
                  <a:pt x="1080" y="1064"/>
                </a:lnTo>
                <a:lnTo>
                  <a:pt x="1084" y="1063"/>
                </a:lnTo>
                <a:lnTo>
                  <a:pt x="1122" y="1056"/>
                </a:lnTo>
                <a:lnTo>
                  <a:pt x="1160" y="1047"/>
                </a:lnTo>
                <a:lnTo>
                  <a:pt x="1198" y="1039"/>
                </a:lnTo>
                <a:lnTo>
                  <a:pt x="1234" y="1031"/>
                </a:lnTo>
                <a:lnTo>
                  <a:pt x="1229" y="1030"/>
                </a:lnTo>
                <a:lnTo>
                  <a:pt x="1223" y="1030"/>
                </a:lnTo>
                <a:lnTo>
                  <a:pt x="1191" y="1030"/>
                </a:lnTo>
                <a:lnTo>
                  <a:pt x="1158" y="1031"/>
                </a:lnTo>
                <a:lnTo>
                  <a:pt x="1125" y="1031"/>
                </a:lnTo>
                <a:lnTo>
                  <a:pt x="1092" y="1032"/>
                </a:lnTo>
                <a:lnTo>
                  <a:pt x="1060" y="1032"/>
                </a:lnTo>
                <a:lnTo>
                  <a:pt x="1027" y="1033"/>
                </a:lnTo>
                <a:lnTo>
                  <a:pt x="995" y="1033"/>
                </a:lnTo>
                <a:lnTo>
                  <a:pt x="963" y="1035"/>
                </a:lnTo>
                <a:lnTo>
                  <a:pt x="930" y="1035"/>
                </a:lnTo>
                <a:lnTo>
                  <a:pt x="926" y="1035"/>
                </a:lnTo>
                <a:lnTo>
                  <a:pt x="923" y="1035"/>
                </a:lnTo>
                <a:lnTo>
                  <a:pt x="898" y="1035"/>
                </a:lnTo>
                <a:lnTo>
                  <a:pt x="895" y="1035"/>
                </a:lnTo>
                <a:lnTo>
                  <a:pt x="890" y="1035"/>
                </a:lnTo>
                <a:lnTo>
                  <a:pt x="855" y="1036"/>
                </a:lnTo>
                <a:lnTo>
                  <a:pt x="819" y="1036"/>
                </a:lnTo>
                <a:lnTo>
                  <a:pt x="783" y="1037"/>
                </a:lnTo>
                <a:lnTo>
                  <a:pt x="746" y="1037"/>
                </a:lnTo>
                <a:lnTo>
                  <a:pt x="743" y="1037"/>
                </a:lnTo>
                <a:lnTo>
                  <a:pt x="739" y="1035"/>
                </a:lnTo>
                <a:lnTo>
                  <a:pt x="732" y="1029"/>
                </a:lnTo>
                <a:lnTo>
                  <a:pt x="724" y="1024"/>
                </a:lnTo>
                <a:lnTo>
                  <a:pt x="716" y="1021"/>
                </a:lnTo>
                <a:lnTo>
                  <a:pt x="707" y="1018"/>
                </a:lnTo>
                <a:lnTo>
                  <a:pt x="694" y="1016"/>
                </a:lnTo>
                <a:lnTo>
                  <a:pt x="682" y="1015"/>
                </a:lnTo>
                <a:lnTo>
                  <a:pt x="669" y="1015"/>
                </a:lnTo>
                <a:lnTo>
                  <a:pt x="657" y="1015"/>
                </a:lnTo>
                <a:lnTo>
                  <a:pt x="646" y="1017"/>
                </a:lnTo>
                <a:lnTo>
                  <a:pt x="634" y="1022"/>
                </a:lnTo>
                <a:lnTo>
                  <a:pt x="622" y="1028"/>
                </a:lnTo>
                <a:lnTo>
                  <a:pt x="612" y="1037"/>
                </a:lnTo>
                <a:lnTo>
                  <a:pt x="612" y="1032"/>
                </a:lnTo>
                <a:lnTo>
                  <a:pt x="614" y="1029"/>
                </a:lnTo>
                <a:lnTo>
                  <a:pt x="616" y="1026"/>
                </a:lnTo>
                <a:lnTo>
                  <a:pt x="619" y="1023"/>
                </a:lnTo>
                <a:lnTo>
                  <a:pt x="625" y="1019"/>
                </a:lnTo>
                <a:lnTo>
                  <a:pt x="631" y="1017"/>
                </a:lnTo>
                <a:lnTo>
                  <a:pt x="645" y="1014"/>
                </a:lnTo>
                <a:lnTo>
                  <a:pt x="659" y="1010"/>
                </a:lnTo>
                <a:lnTo>
                  <a:pt x="673" y="1009"/>
                </a:lnTo>
                <a:lnTo>
                  <a:pt x="687" y="1008"/>
                </a:lnTo>
                <a:lnTo>
                  <a:pt x="700" y="1010"/>
                </a:lnTo>
                <a:lnTo>
                  <a:pt x="714" y="1014"/>
                </a:lnTo>
                <a:lnTo>
                  <a:pt x="726" y="1018"/>
                </a:lnTo>
                <a:lnTo>
                  <a:pt x="740" y="1026"/>
                </a:lnTo>
                <a:lnTo>
                  <a:pt x="742" y="1019"/>
                </a:lnTo>
                <a:lnTo>
                  <a:pt x="742" y="1014"/>
                </a:lnTo>
                <a:lnTo>
                  <a:pt x="740" y="1011"/>
                </a:lnTo>
                <a:lnTo>
                  <a:pt x="738" y="1008"/>
                </a:lnTo>
                <a:lnTo>
                  <a:pt x="736" y="1005"/>
                </a:lnTo>
                <a:lnTo>
                  <a:pt x="733" y="1004"/>
                </a:lnTo>
                <a:lnTo>
                  <a:pt x="725" y="1000"/>
                </a:lnTo>
                <a:lnTo>
                  <a:pt x="718" y="995"/>
                </a:lnTo>
                <a:lnTo>
                  <a:pt x="710" y="991"/>
                </a:lnTo>
                <a:lnTo>
                  <a:pt x="701" y="990"/>
                </a:lnTo>
                <a:lnTo>
                  <a:pt x="693" y="989"/>
                </a:lnTo>
                <a:lnTo>
                  <a:pt x="683" y="988"/>
                </a:lnTo>
                <a:lnTo>
                  <a:pt x="680" y="986"/>
                </a:lnTo>
                <a:lnTo>
                  <a:pt x="677" y="984"/>
                </a:lnTo>
                <a:lnTo>
                  <a:pt x="677" y="982"/>
                </a:lnTo>
                <a:lnTo>
                  <a:pt x="678" y="981"/>
                </a:lnTo>
                <a:lnTo>
                  <a:pt x="685" y="982"/>
                </a:lnTo>
                <a:lnTo>
                  <a:pt x="693" y="984"/>
                </a:lnTo>
                <a:lnTo>
                  <a:pt x="695" y="984"/>
                </a:lnTo>
                <a:lnTo>
                  <a:pt x="697" y="984"/>
                </a:lnTo>
                <a:lnTo>
                  <a:pt x="702" y="983"/>
                </a:lnTo>
                <a:lnTo>
                  <a:pt x="705" y="983"/>
                </a:lnTo>
                <a:lnTo>
                  <a:pt x="719" y="988"/>
                </a:lnTo>
                <a:lnTo>
                  <a:pt x="733" y="993"/>
                </a:lnTo>
                <a:lnTo>
                  <a:pt x="731" y="948"/>
                </a:lnTo>
                <a:lnTo>
                  <a:pt x="730" y="905"/>
                </a:lnTo>
                <a:lnTo>
                  <a:pt x="730" y="862"/>
                </a:lnTo>
                <a:lnTo>
                  <a:pt x="730" y="819"/>
                </a:lnTo>
                <a:lnTo>
                  <a:pt x="731" y="818"/>
                </a:lnTo>
                <a:lnTo>
                  <a:pt x="732" y="818"/>
                </a:lnTo>
                <a:lnTo>
                  <a:pt x="735" y="822"/>
                </a:lnTo>
                <a:lnTo>
                  <a:pt x="737" y="828"/>
                </a:lnTo>
                <a:lnTo>
                  <a:pt x="739" y="825"/>
                </a:lnTo>
                <a:lnTo>
                  <a:pt x="740" y="821"/>
                </a:lnTo>
                <a:lnTo>
                  <a:pt x="740" y="815"/>
                </a:lnTo>
                <a:lnTo>
                  <a:pt x="739" y="811"/>
                </a:lnTo>
                <a:lnTo>
                  <a:pt x="737" y="806"/>
                </a:lnTo>
                <a:lnTo>
                  <a:pt x="733" y="804"/>
                </a:lnTo>
                <a:lnTo>
                  <a:pt x="722" y="797"/>
                </a:lnTo>
                <a:lnTo>
                  <a:pt x="711" y="792"/>
                </a:lnTo>
                <a:lnTo>
                  <a:pt x="708" y="791"/>
                </a:lnTo>
                <a:lnTo>
                  <a:pt x="704" y="788"/>
                </a:lnTo>
                <a:lnTo>
                  <a:pt x="702" y="787"/>
                </a:lnTo>
                <a:lnTo>
                  <a:pt x="702" y="786"/>
                </a:lnTo>
                <a:lnTo>
                  <a:pt x="701" y="784"/>
                </a:lnTo>
                <a:lnTo>
                  <a:pt x="702" y="780"/>
                </a:lnTo>
                <a:lnTo>
                  <a:pt x="712" y="783"/>
                </a:lnTo>
                <a:lnTo>
                  <a:pt x="723" y="787"/>
                </a:lnTo>
                <a:lnTo>
                  <a:pt x="728" y="790"/>
                </a:lnTo>
                <a:lnTo>
                  <a:pt x="732" y="793"/>
                </a:lnTo>
                <a:lnTo>
                  <a:pt x="736" y="797"/>
                </a:lnTo>
                <a:lnTo>
                  <a:pt x="739" y="801"/>
                </a:lnTo>
                <a:lnTo>
                  <a:pt x="740" y="798"/>
                </a:lnTo>
                <a:lnTo>
                  <a:pt x="742" y="794"/>
                </a:lnTo>
                <a:lnTo>
                  <a:pt x="742" y="792"/>
                </a:lnTo>
                <a:lnTo>
                  <a:pt x="742" y="788"/>
                </a:lnTo>
                <a:lnTo>
                  <a:pt x="738" y="783"/>
                </a:lnTo>
                <a:lnTo>
                  <a:pt x="733" y="777"/>
                </a:lnTo>
                <a:lnTo>
                  <a:pt x="723" y="771"/>
                </a:lnTo>
                <a:lnTo>
                  <a:pt x="712" y="766"/>
                </a:lnTo>
                <a:lnTo>
                  <a:pt x="702" y="763"/>
                </a:lnTo>
                <a:lnTo>
                  <a:pt x="690" y="762"/>
                </a:lnTo>
                <a:lnTo>
                  <a:pt x="682" y="760"/>
                </a:lnTo>
                <a:lnTo>
                  <a:pt x="673" y="759"/>
                </a:lnTo>
                <a:lnTo>
                  <a:pt x="673" y="758"/>
                </a:lnTo>
                <a:lnTo>
                  <a:pt x="673" y="756"/>
                </a:lnTo>
                <a:lnTo>
                  <a:pt x="680" y="755"/>
                </a:lnTo>
                <a:lnTo>
                  <a:pt x="688" y="753"/>
                </a:lnTo>
                <a:lnTo>
                  <a:pt x="695" y="753"/>
                </a:lnTo>
                <a:lnTo>
                  <a:pt x="702" y="755"/>
                </a:lnTo>
                <a:lnTo>
                  <a:pt x="717" y="759"/>
                </a:lnTo>
                <a:lnTo>
                  <a:pt x="731" y="764"/>
                </a:lnTo>
                <a:lnTo>
                  <a:pt x="731" y="725"/>
                </a:lnTo>
                <a:lnTo>
                  <a:pt x="731" y="687"/>
                </a:lnTo>
                <a:lnTo>
                  <a:pt x="731" y="648"/>
                </a:lnTo>
                <a:lnTo>
                  <a:pt x="731" y="611"/>
                </a:lnTo>
                <a:lnTo>
                  <a:pt x="732" y="615"/>
                </a:lnTo>
                <a:lnTo>
                  <a:pt x="733" y="617"/>
                </a:lnTo>
                <a:lnTo>
                  <a:pt x="736" y="617"/>
                </a:lnTo>
                <a:lnTo>
                  <a:pt x="737" y="617"/>
                </a:lnTo>
                <a:lnTo>
                  <a:pt x="737" y="609"/>
                </a:lnTo>
                <a:lnTo>
                  <a:pt x="736" y="602"/>
                </a:lnTo>
                <a:lnTo>
                  <a:pt x="732" y="595"/>
                </a:lnTo>
                <a:lnTo>
                  <a:pt x="729" y="590"/>
                </a:lnTo>
                <a:lnTo>
                  <a:pt x="723" y="587"/>
                </a:lnTo>
                <a:lnTo>
                  <a:pt x="716" y="583"/>
                </a:lnTo>
                <a:lnTo>
                  <a:pt x="703" y="578"/>
                </a:lnTo>
                <a:lnTo>
                  <a:pt x="690" y="576"/>
                </a:lnTo>
                <a:lnTo>
                  <a:pt x="677" y="575"/>
                </a:lnTo>
                <a:lnTo>
                  <a:pt x="663" y="575"/>
                </a:lnTo>
                <a:lnTo>
                  <a:pt x="659" y="575"/>
                </a:lnTo>
                <a:lnTo>
                  <a:pt x="655" y="575"/>
                </a:lnTo>
                <a:lnTo>
                  <a:pt x="650" y="573"/>
                </a:lnTo>
                <a:lnTo>
                  <a:pt x="647" y="569"/>
                </a:lnTo>
                <a:lnTo>
                  <a:pt x="625" y="548"/>
                </a:lnTo>
                <a:lnTo>
                  <a:pt x="602" y="526"/>
                </a:lnTo>
                <a:lnTo>
                  <a:pt x="580" y="504"/>
                </a:lnTo>
                <a:lnTo>
                  <a:pt x="558" y="483"/>
                </a:lnTo>
                <a:lnTo>
                  <a:pt x="522" y="446"/>
                </a:lnTo>
                <a:lnTo>
                  <a:pt x="486" y="410"/>
                </a:lnTo>
                <a:lnTo>
                  <a:pt x="449" y="375"/>
                </a:lnTo>
                <a:lnTo>
                  <a:pt x="413" y="339"/>
                </a:lnTo>
                <a:lnTo>
                  <a:pt x="377" y="303"/>
                </a:lnTo>
                <a:lnTo>
                  <a:pt x="341" y="268"/>
                </a:lnTo>
                <a:lnTo>
                  <a:pt x="304" y="232"/>
                </a:lnTo>
                <a:lnTo>
                  <a:pt x="267" y="197"/>
                </a:lnTo>
                <a:lnTo>
                  <a:pt x="259" y="189"/>
                </a:lnTo>
                <a:lnTo>
                  <a:pt x="250" y="180"/>
                </a:lnTo>
                <a:lnTo>
                  <a:pt x="240" y="192"/>
                </a:lnTo>
                <a:lnTo>
                  <a:pt x="229" y="205"/>
                </a:lnTo>
                <a:lnTo>
                  <a:pt x="218" y="217"/>
                </a:lnTo>
                <a:lnTo>
                  <a:pt x="207" y="228"/>
                </a:lnTo>
                <a:lnTo>
                  <a:pt x="205" y="231"/>
                </a:lnTo>
                <a:lnTo>
                  <a:pt x="204" y="234"/>
                </a:lnTo>
                <a:lnTo>
                  <a:pt x="204" y="236"/>
                </a:lnTo>
                <a:lnTo>
                  <a:pt x="204" y="240"/>
                </a:lnTo>
                <a:lnTo>
                  <a:pt x="207" y="250"/>
                </a:lnTo>
                <a:lnTo>
                  <a:pt x="210" y="260"/>
                </a:lnTo>
                <a:lnTo>
                  <a:pt x="215" y="285"/>
                </a:lnTo>
                <a:lnTo>
                  <a:pt x="222" y="310"/>
                </a:lnTo>
                <a:lnTo>
                  <a:pt x="228" y="336"/>
                </a:lnTo>
                <a:lnTo>
                  <a:pt x="235" y="360"/>
                </a:lnTo>
                <a:lnTo>
                  <a:pt x="238" y="367"/>
                </a:lnTo>
                <a:lnTo>
                  <a:pt x="241" y="373"/>
                </a:lnTo>
                <a:lnTo>
                  <a:pt x="266" y="395"/>
                </a:lnTo>
                <a:lnTo>
                  <a:pt x="290" y="417"/>
                </a:lnTo>
                <a:lnTo>
                  <a:pt x="314" y="439"/>
                </a:lnTo>
                <a:lnTo>
                  <a:pt x="338" y="462"/>
                </a:lnTo>
                <a:lnTo>
                  <a:pt x="363" y="484"/>
                </a:lnTo>
                <a:lnTo>
                  <a:pt x="386" y="506"/>
                </a:lnTo>
                <a:lnTo>
                  <a:pt x="411" y="528"/>
                </a:lnTo>
                <a:lnTo>
                  <a:pt x="435" y="550"/>
                </a:lnTo>
                <a:lnTo>
                  <a:pt x="459" y="573"/>
                </a:lnTo>
                <a:lnTo>
                  <a:pt x="483" y="595"/>
                </a:lnTo>
                <a:lnTo>
                  <a:pt x="508" y="617"/>
                </a:lnTo>
                <a:lnTo>
                  <a:pt x="531" y="639"/>
                </a:lnTo>
                <a:lnTo>
                  <a:pt x="562" y="667"/>
                </a:lnTo>
                <a:lnTo>
                  <a:pt x="591" y="694"/>
                </a:lnTo>
                <a:lnTo>
                  <a:pt x="621" y="722"/>
                </a:lnTo>
                <a:lnTo>
                  <a:pt x="650" y="750"/>
                </a:lnTo>
                <a:lnTo>
                  <a:pt x="655" y="753"/>
                </a:lnTo>
                <a:lnTo>
                  <a:pt x="661" y="758"/>
                </a:lnTo>
                <a:lnTo>
                  <a:pt x="660" y="759"/>
                </a:lnTo>
                <a:lnTo>
                  <a:pt x="659" y="760"/>
                </a:lnTo>
                <a:lnTo>
                  <a:pt x="654" y="759"/>
                </a:lnTo>
                <a:lnTo>
                  <a:pt x="650" y="757"/>
                </a:lnTo>
                <a:lnTo>
                  <a:pt x="641" y="749"/>
                </a:lnTo>
                <a:lnTo>
                  <a:pt x="632" y="741"/>
                </a:lnTo>
                <a:lnTo>
                  <a:pt x="622" y="731"/>
                </a:lnTo>
                <a:lnTo>
                  <a:pt x="613" y="723"/>
                </a:lnTo>
                <a:lnTo>
                  <a:pt x="595" y="707"/>
                </a:lnTo>
                <a:lnTo>
                  <a:pt x="577" y="690"/>
                </a:lnTo>
                <a:lnTo>
                  <a:pt x="559" y="674"/>
                </a:lnTo>
                <a:lnTo>
                  <a:pt x="542" y="658"/>
                </a:lnTo>
                <a:lnTo>
                  <a:pt x="505" y="625"/>
                </a:lnTo>
                <a:lnTo>
                  <a:pt x="468" y="591"/>
                </a:lnTo>
                <a:lnTo>
                  <a:pt x="432" y="558"/>
                </a:lnTo>
                <a:lnTo>
                  <a:pt x="395" y="525"/>
                </a:lnTo>
                <a:lnTo>
                  <a:pt x="358" y="491"/>
                </a:lnTo>
                <a:lnTo>
                  <a:pt x="321" y="457"/>
                </a:lnTo>
                <a:lnTo>
                  <a:pt x="283" y="423"/>
                </a:lnTo>
                <a:lnTo>
                  <a:pt x="246" y="388"/>
                </a:lnTo>
                <a:lnTo>
                  <a:pt x="241" y="385"/>
                </a:lnTo>
                <a:lnTo>
                  <a:pt x="236" y="380"/>
                </a:lnTo>
                <a:lnTo>
                  <a:pt x="233" y="375"/>
                </a:lnTo>
                <a:lnTo>
                  <a:pt x="231" y="369"/>
                </a:lnTo>
                <a:lnTo>
                  <a:pt x="224" y="347"/>
                </a:lnTo>
                <a:lnTo>
                  <a:pt x="218" y="325"/>
                </a:lnTo>
                <a:lnTo>
                  <a:pt x="212" y="303"/>
                </a:lnTo>
                <a:lnTo>
                  <a:pt x="206" y="281"/>
                </a:lnTo>
                <a:lnTo>
                  <a:pt x="203" y="267"/>
                </a:lnTo>
                <a:lnTo>
                  <a:pt x="199" y="253"/>
                </a:lnTo>
                <a:lnTo>
                  <a:pt x="196" y="239"/>
                </a:lnTo>
                <a:lnTo>
                  <a:pt x="192" y="225"/>
                </a:lnTo>
                <a:lnTo>
                  <a:pt x="186" y="227"/>
                </a:lnTo>
                <a:lnTo>
                  <a:pt x="180" y="229"/>
                </a:lnTo>
                <a:lnTo>
                  <a:pt x="178" y="231"/>
                </a:lnTo>
                <a:lnTo>
                  <a:pt x="176" y="232"/>
                </a:lnTo>
                <a:lnTo>
                  <a:pt x="174" y="234"/>
                </a:lnTo>
                <a:lnTo>
                  <a:pt x="176" y="239"/>
                </a:lnTo>
                <a:lnTo>
                  <a:pt x="178" y="249"/>
                </a:lnTo>
                <a:lnTo>
                  <a:pt x="181" y="261"/>
                </a:lnTo>
                <a:lnTo>
                  <a:pt x="184" y="271"/>
                </a:lnTo>
                <a:lnTo>
                  <a:pt x="186" y="283"/>
                </a:lnTo>
                <a:lnTo>
                  <a:pt x="192" y="304"/>
                </a:lnTo>
                <a:lnTo>
                  <a:pt x="198" y="326"/>
                </a:lnTo>
                <a:lnTo>
                  <a:pt x="204" y="348"/>
                </a:lnTo>
                <a:lnTo>
                  <a:pt x="210" y="369"/>
                </a:lnTo>
                <a:lnTo>
                  <a:pt x="212" y="376"/>
                </a:lnTo>
                <a:lnTo>
                  <a:pt x="214" y="383"/>
                </a:lnTo>
                <a:lnTo>
                  <a:pt x="218" y="388"/>
                </a:lnTo>
                <a:lnTo>
                  <a:pt x="224" y="394"/>
                </a:lnTo>
                <a:lnTo>
                  <a:pt x="247" y="415"/>
                </a:lnTo>
                <a:lnTo>
                  <a:pt x="272" y="437"/>
                </a:lnTo>
                <a:lnTo>
                  <a:pt x="296" y="459"/>
                </a:lnTo>
                <a:lnTo>
                  <a:pt x="319" y="480"/>
                </a:lnTo>
                <a:lnTo>
                  <a:pt x="336" y="494"/>
                </a:lnTo>
                <a:lnTo>
                  <a:pt x="352" y="509"/>
                </a:lnTo>
                <a:lnTo>
                  <a:pt x="336" y="520"/>
                </a:lnTo>
                <a:lnTo>
                  <a:pt x="319" y="529"/>
                </a:lnTo>
                <a:lnTo>
                  <a:pt x="293" y="546"/>
                </a:lnTo>
                <a:lnTo>
                  <a:pt x="265" y="562"/>
                </a:lnTo>
                <a:lnTo>
                  <a:pt x="236" y="578"/>
                </a:lnTo>
                <a:lnTo>
                  <a:pt x="208" y="595"/>
                </a:lnTo>
                <a:lnTo>
                  <a:pt x="201" y="599"/>
                </a:lnTo>
                <a:lnTo>
                  <a:pt x="196" y="604"/>
                </a:lnTo>
                <a:lnTo>
                  <a:pt x="191" y="610"/>
                </a:lnTo>
                <a:lnTo>
                  <a:pt x="187" y="618"/>
                </a:lnTo>
                <a:lnTo>
                  <a:pt x="184" y="626"/>
                </a:lnTo>
                <a:lnTo>
                  <a:pt x="180" y="633"/>
                </a:lnTo>
                <a:lnTo>
                  <a:pt x="180" y="638"/>
                </a:lnTo>
                <a:lnTo>
                  <a:pt x="180" y="641"/>
                </a:lnTo>
                <a:lnTo>
                  <a:pt x="181" y="646"/>
                </a:lnTo>
                <a:lnTo>
                  <a:pt x="184" y="651"/>
                </a:lnTo>
                <a:lnTo>
                  <a:pt x="187" y="655"/>
                </a:lnTo>
                <a:lnTo>
                  <a:pt x="190" y="658"/>
                </a:lnTo>
                <a:lnTo>
                  <a:pt x="193" y="657"/>
                </a:lnTo>
                <a:lnTo>
                  <a:pt x="198" y="654"/>
                </a:lnTo>
                <a:lnTo>
                  <a:pt x="224" y="639"/>
                </a:lnTo>
                <a:lnTo>
                  <a:pt x="249" y="624"/>
                </a:lnTo>
                <a:lnTo>
                  <a:pt x="275" y="610"/>
                </a:lnTo>
                <a:lnTo>
                  <a:pt x="301" y="595"/>
                </a:lnTo>
                <a:lnTo>
                  <a:pt x="322" y="582"/>
                </a:lnTo>
                <a:lnTo>
                  <a:pt x="343" y="569"/>
                </a:lnTo>
                <a:lnTo>
                  <a:pt x="364" y="557"/>
                </a:lnTo>
                <a:lnTo>
                  <a:pt x="385" y="544"/>
                </a:lnTo>
                <a:lnTo>
                  <a:pt x="388" y="544"/>
                </a:lnTo>
                <a:lnTo>
                  <a:pt x="391" y="546"/>
                </a:lnTo>
                <a:lnTo>
                  <a:pt x="390" y="548"/>
                </a:lnTo>
                <a:lnTo>
                  <a:pt x="388" y="550"/>
                </a:lnTo>
                <a:lnTo>
                  <a:pt x="381" y="554"/>
                </a:lnTo>
                <a:lnTo>
                  <a:pt x="374" y="558"/>
                </a:lnTo>
                <a:lnTo>
                  <a:pt x="353" y="570"/>
                </a:lnTo>
                <a:lnTo>
                  <a:pt x="332" y="582"/>
                </a:lnTo>
                <a:lnTo>
                  <a:pt x="311" y="594"/>
                </a:lnTo>
                <a:lnTo>
                  <a:pt x="291" y="605"/>
                </a:lnTo>
                <a:lnTo>
                  <a:pt x="275" y="615"/>
                </a:lnTo>
                <a:lnTo>
                  <a:pt x="259" y="624"/>
                </a:lnTo>
                <a:lnTo>
                  <a:pt x="242" y="633"/>
                </a:lnTo>
                <a:lnTo>
                  <a:pt x="226" y="643"/>
                </a:lnTo>
                <a:lnTo>
                  <a:pt x="215" y="648"/>
                </a:lnTo>
                <a:lnTo>
                  <a:pt x="206" y="654"/>
                </a:lnTo>
                <a:lnTo>
                  <a:pt x="196" y="660"/>
                </a:lnTo>
                <a:lnTo>
                  <a:pt x="185" y="666"/>
                </a:lnTo>
                <a:lnTo>
                  <a:pt x="192" y="673"/>
                </a:lnTo>
                <a:lnTo>
                  <a:pt x="197" y="675"/>
                </a:lnTo>
                <a:lnTo>
                  <a:pt x="203" y="674"/>
                </a:lnTo>
                <a:lnTo>
                  <a:pt x="210" y="671"/>
                </a:lnTo>
                <a:lnTo>
                  <a:pt x="222" y="664"/>
                </a:lnTo>
                <a:lnTo>
                  <a:pt x="235" y="657"/>
                </a:lnTo>
                <a:lnTo>
                  <a:pt x="248" y="650"/>
                </a:lnTo>
                <a:lnTo>
                  <a:pt x="261" y="641"/>
                </a:lnTo>
                <a:lnTo>
                  <a:pt x="296" y="622"/>
                </a:lnTo>
                <a:lnTo>
                  <a:pt x="330" y="602"/>
                </a:lnTo>
                <a:lnTo>
                  <a:pt x="365" y="582"/>
                </a:lnTo>
                <a:lnTo>
                  <a:pt x="399" y="562"/>
                </a:lnTo>
                <a:lnTo>
                  <a:pt x="404" y="560"/>
                </a:lnTo>
                <a:lnTo>
                  <a:pt x="407" y="560"/>
                </a:lnTo>
                <a:lnTo>
                  <a:pt x="410" y="562"/>
                </a:lnTo>
                <a:lnTo>
                  <a:pt x="412" y="565"/>
                </a:lnTo>
                <a:lnTo>
                  <a:pt x="402" y="571"/>
                </a:lnTo>
                <a:lnTo>
                  <a:pt x="392" y="577"/>
                </a:lnTo>
                <a:lnTo>
                  <a:pt x="381" y="583"/>
                </a:lnTo>
                <a:lnTo>
                  <a:pt x="371" y="589"/>
                </a:lnTo>
                <a:lnTo>
                  <a:pt x="328" y="615"/>
                </a:lnTo>
                <a:lnTo>
                  <a:pt x="284" y="640"/>
                </a:lnTo>
                <a:lnTo>
                  <a:pt x="240" y="666"/>
                </a:lnTo>
                <a:lnTo>
                  <a:pt x="197" y="692"/>
                </a:lnTo>
                <a:lnTo>
                  <a:pt x="190" y="696"/>
                </a:lnTo>
                <a:lnTo>
                  <a:pt x="184" y="700"/>
                </a:lnTo>
                <a:lnTo>
                  <a:pt x="179" y="706"/>
                </a:lnTo>
                <a:lnTo>
                  <a:pt x="176" y="714"/>
                </a:lnTo>
                <a:lnTo>
                  <a:pt x="173" y="722"/>
                </a:lnTo>
                <a:lnTo>
                  <a:pt x="169" y="730"/>
                </a:lnTo>
                <a:lnTo>
                  <a:pt x="167" y="734"/>
                </a:lnTo>
                <a:lnTo>
                  <a:pt x="166" y="737"/>
                </a:lnTo>
                <a:lnTo>
                  <a:pt x="167" y="741"/>
                </a:lnTo>
                <a:lnTo>
                  <a:pt x="170" y="743"/>
                </a:lnTo>
                <a:close/>
                <a:moveTo>
                  <a:pt x="1215" y="1211"/>
                </a:moveTo>
                <a:lnTo>
                  <a:pt x="1202" y="1215"/>
                </a:lnTo>
                <a:lnTo>
                  <a:pt x="1191" y="1219"/>
                </a:lnTo>
                <a:lnTo>
                  <a:pt x="1179" y="1222"/>
                </a:lnTo>
                <a:lnTo>
                  <a:pt x="1166" y="1226"/>
                </a:lnTo>
                <a:lnTo>
                  <a:pt x="1173" y="1221"/>
                </a:lnTo>
                <a:lnTo>
                  <a:pt x="1186" y="1217"/>
                </a:lnTo>
                <a:lnTo>
                  <a:pt x="1202" y="1211"/>
                </a:lnTo>
                <a:lnTo>
                  <a:pt x="1219" y="1207"/>
                </a:lnTo>
                <a:lnTo>
                  <a:pt x="1215" y="1211"/>
                </a:lnTo>
                <a:close/>
                <a:moveTo>
                  <a:pt x="749" y="1346"/>
                </a:moveTo>
                <a:lnTo>
                  <a:pt x="749" y="1345"/>
                </a:lnTo>
                <a:lnTo>
                  <a:pt x="747" y="1343"/>
                </a:lnTo>
                <a:lnTo>
                  <a:pt x="799" y="1329"/>
                </a:lnTo>
                <a:lnTo>
                  <a:pt x="850" y="1314"/>
                </a:lnTo>
                <a:lnTo>
                  <a:pt x="902" y="1298"/>
                </a:lnTo>
                <a:lnTo>
                  <a:pt x="952" y="1284"/>
                </a:lnTo>
                <a:lnTo>
                  <a:pt x="1004" y="1269"/>
                </a:lnTo>
                <a:lnTo>
                  <a:pt x="1055" y="1254"/>
                </a:lnTo>
                <a:lnTo>
                  <a:pt x="1106" y="1239"/>
                </a:lnTo>
                <a:lnTo>
                  <a:pt x="1157" y="1225"/>
                </a:lnTo>
                <a:lnTo>
                  <a:pt x="1158" y="1226"/>
                </a:lnTo>
                <a:lnTo>
                  <a:pt x="1158" y="1228"/>
                </a:lnTo>
                <a:lnTo>
                  <a:pt x="1108" y="1243"/>
                </a:lnTo>
                <a:lnTo>
                  <a:pt x="1056" y="1259"/>
                </a:lnTo>
                <a:lnTo>
                  <a:pt x="1005" y="1274"/>
                </a:lnTo>
                <a:lnTo>
                  <a:pt x="954" y="1289"/>
                </a:lnTo>
                <a:lnTo>
                  <a:pt x="903" y="1303"/>
                </a:lnTo>
                <a:lnTo>
                  <a:pt x="852" y="1318"/>
                </a:lnTo>
                <a:lnTo>
                  <a:pt x="800" y="1332"/>
                </a:lnTo>
                <a:lnTo>
                  <a:pt x="749" y="1346"/>
                </a:lnTo>
                <a:close/>
                <a:moveTo>
                  <a:pt x="728" y="1256"/>
                </a:moveTo>
                <a:lnTo>
                  <a:pt x="723" y="1257"/>
                </a:lnTo>
                <a:lnTo>
                  <a:pt x="718" y="1257"/>
                </a:lnTo>
                <a:lnTo>
                  <a:pt x="718" y="1256"/>
                </a:lnTo>
                <a:lnTo>
                  <a:pt x="718" y="1255"/>
                </a:lnTo>
                <a:lnTo>
                  <a:pt x="721" y="1254"/>
                </a:lnTo>
                <a:lnTo>
                  <a:pt x="723" y="1254"/>
                </a:lnTo>
                <a:lnTo>
                  <a:pt x="729" y="1253"/>
                </a:lnTo>
                <a:lnTo>
                  <a:pt x="736" y="1252"/>
                </a:lnTo>
                <a:lnTo>
                  <a:pt x="740" y="1249"/>
                </a:lnTo>
                <a:lnTo>
                  <a:pt x="745" y="1245"/>
                </a:lnTo>
                <a:lnTo>
                  <a:pt x="746" y="1243"/>
                </a:lnTo>
                <a:lnTo>
                  <a:pt x="747" y="1243"/>
                </a:lnTo>
                <a:lnTo>
                  <a:pt x="759" y="1240"/>
                </a:lnTo>
                <a:lnTo>
                  <a:pt x="771" y="1236"/>
                </a:lnTo>
                <a:lnTo>
                  <a:pt x="783" y="1233"/>
                </a:lnTo>
                <a:lnTo>
                  <a:pt x="794" y="1231"/>
                </a:lnTo>
                <a:lnTo>
                  <a:pt x="799" y="1229"/>
                </a:lnTo>
                <a:lnTo>
                  <a:pt x="804" y="1229"/>
                </a:lnTo>
                <a:lnTo>
                  <a:pt x="787" y="1236"/>
                </a:lnTo>
                <a:lnTo>
                  <a:pt x="772" y="1243"/>
                </a:lnTo>
                <a:lnTo>
                  <a:pt x="760" y="1247"/>
                </a:lnTo>
                <a:lnTo>
                  <a:pt x="750" y="1250"/>
                </a:lnTo>
                <a:lnTo>
                  <a:pt x="738" y="1254"/>
                </a:lnTo>
                <a:lnTo>
                  <a:pt x="728" y="1256"/>
                </a:lnTo>
                <a:close/>
                <a:moveTo>
                  <a:pt x="836" y="1255"/>
                </a:moveTo>
                <a:lnTo>
                  <a:pt x="836" y="1255"/>
                </a:lnTo>
                <a:lnTo>
                  <a:pt x="838" y="1255"/>
                </a:lnTo>
                <a:lnTo>
                  <a:pt x="838" y="1270"/>
                </a:lnTo>
                <a:lnTo>
                  <a:pt x="838" y="1287"/>
                </a:lnTo>
                <a:lnTo>
                  <a:pt x="836" y="1287"/>
                </a:lnTo>
                <a:lnTo>
                  <a:pt x="836" y="1287"/>
                </a:lnTo>
                <a:lnTo>
                  <a:pt x="836" y="1270"/>
                </a:lnTo>
                <a:lnTo>
                  <a:pt x="836" y="1255"/>
                </a:lnTo>
                <a:close/>
                <a:moveTo>
                  <a:pt x="877" y="1271"/>
                </a:moveTo>
                <a:lnTo>
                  <a:pt x="876" y="1271"/>
                </a:lnTo>
                <a:lnTo>
                  <a:pt x="876" y="1273"/>
                </a:lnTo>
                <a:lnTo>
                  <a:pt x="869" y="1261"/>
                </a:lnTo>
                <a:lnTo>
                  <a:pt x="862" y="1249"/>
                </a:lnTo>
                <a:lnTo>
                  <a:pt x="868" y="1253"/>
                </a:lnTo>
                <a:lnTo>
                  <a:pt x="871" y="1259"/>
                </a:lnTo>
                <a:lnTo>
                  <a:pt x="875" y="1266"/>
                </a:lnTo>
                <a:lnTo>
                  <a:pt x="877" y="1271"/>
                </a:lnTo>
                <a:close/>
                <a:moveTo>
                  <a:pt x="889" y="1239"/>
                </a:moveTo>
                <a:lnTo>
                  <a:pt x="889" y="1254"/>
                </a:lnTo>
                <a:lnTo>
                  <a:pt x="889" y="1269"/>
                </a:lnTo>
                <a:lnTo>
                  <a:pt x="889" y="1269"/>
                </a:lnTo>
                <a:lnTo>
                  <a:pt x="889" y="1269"/>
                </a:lnTo>
                <a:lnTo>
                  <a:pt x="888" y="1254"/>
                </a:lnTo>
                <a:lnTo>
                  <a:pt x="885" y="1240"/>
                </a:lnTo>
                <a:lnTo>
                  <a:pt x="888" y="1240"/>
                </a:lnTo>
                <a:lnTo>
                  <a:pt x="889" y="1239"/>
                </a:lnTo>
                <a:close/>
                <a:moveTo>
                  <a:pt x="944" y="1225"/>
                </a:moveTo>
                <a:lnTo>
                  <a:pt x="950" y="1238"/>
                </a:lnTo>
                <a:lnTo>
                  <a:pt x="954" y="1250"/>
                </a:lnTo>
                <a:lnTo>
                  <a:pt x="953" y="1250"/>
                </a:lnTo>
                <a:lnTo>
                  <a:pt x="952" y="1250"/>
                </a:lnTo>
                <a:lnTo>
                  <a:pt x="947" y="1239"/>
                </a:lnTo>
                <a:lnTo>
                  <a:pt x="942" y="1226"/>
                </a:lnTo>
                <a:lnTo>
                  <a:pt x="943" y="1226"/>
                </a:lnTo>
                <a:lnTo>
                  <a:pt x="944" y="1225"/>
                </a:lnTo>
                <a:close/>
                <a:moveTo>
                  <a:pt x="968" y="1213"/>
                </a:moveTo>
                <a:lnTo>
                  <a:pt x="975" y="1218"/>
                </a:lnTo>
                <a:lnTo>
                  <a:pt x="983" y="1225"/>
                </a:lnTo>
                <a:lnTo>
                  <a:pt x="987" y="1232"/>
                </a:lnTo>
                <a:lnTo>
                  <a:pt x="990" y="1236"/>
                </a:lnTo>
                <a:lnTo>
                  <a:pt x="978" y="1226"/>
                </a:lnTo>
                <a:lnTo>
                  <a:pt x="967" y="1214"/>
                </a:lnTo>
                <a:lnTo>
                  <a:pt x="968" y="1214"/>
                </a:lnTo>
                <a:lnTo>
                  <a:pt x="968" y="1213"/>
                </a:lnTo>
                <a:close/>
                <a:moveTo>
                  <a:pt x="1007" y="1203"/>
                </a:moveTo>
                <a:lnTo>
                  <a:pt x="1007" y="1203"/>
                </a:lnTo>
                <a:lnTo>
                  <a:pt x="1007" y="1203"/>
                </a:lnTo>
                <a:lnTo>
                  <a:pt x="1008" y="1208"/>
                </a:lnTo>
                <a:lnTo>
                  <a:pt x="1008" y="1215"/>
                </a:lnTo>
                <a:lnTo>
                  <a:pt x="1009" y="1214"/>
                </a:lnTo>
                <a:lnTo>
                  <a:pt x="1011" y="1213"/>
                </a:lnTo>
                <a:lnTo>
                  <a:pt x="1020" y="1221"/>
                </a:lnTo>
                <a:lnTo>
                  <a:pt x="1029" y="1228"/>
                </a:lnTo>
                <a:lnTo>
                  <a:pt x="1028" y="1229"/>
                </a:lnTo>
                <a:lnTo>
                  <a:pt x="1028" y="1231"/>
                </a:lnTo>
                <a:lnTo>
                  <a:pt x="1019" y="1225"/>
                </a:lnTo>
                <a:lnTo>
                  <a:pt x="1009" y="1217"/>
                </a:lnTo>
                <a:lnTo>
                  <a:pt x="1008" y="1227"/>
                </a:lnTo>
                <a:lnTo>
                  <a:pt x="1008" y="1234"/>
                </a:lnTo>
                <a:lnTo>
                  <a:pt x="1007" y="1234"/>
                </a:lnTo>
                <a:lnTo>
                  <a:pt x="1007" y="1234"/>
                </a:lnTo>
                <a:lnTo>
                  <a:pt x="1007" y="1219"/>
                </a:lnTo>
                <a:lnTo>
                  <a:pt x="1007" y="1203"/>
                </a:lnTo>
                <a:close/>
                <a:moveTo>
                  <a:pt x="1044" y="1190"/>
                </a:moveTo>
                <a:lnTo>
                  <a:pt x="1051" y="1203"/>
                </a:lnTo>
                <a:lnTo>
                  <a:pt x="1059" y="1215"/>
                </a:lnTo>
                <a:lnTo>
                  <a:pt x="1059" y="1217"/>
                </a:lnTo>
                <a:lnTo>
                  <a:pt x="1057" y="1217"/>
                </a:lnTo>
                <a:lnTo>
                  <a:pt x="1050" y="1207"/>
                </a:lnTo>
                <a:lnTo>
                  <a:pt x="1043" y="1198"/>
                </a:lnTo>
                <a:lnTo>
                  <a:pt x="1042" y="1194"/>
                </a:lnTo>
                <a:lnTo>
                  <a:pt x="1042" y="1191"/>
                </a:lnTo>
                <a:lnTo>
                  <a:pt x="1043" y="1190"/>
                </a:lnTo>
                <a:lnTo>
                  <a:pt x="1044" y="1190"/>
                </a:lnTo>
                <a:close/>
                <a:moveTo>
                  <a:pt x="1070" y="1184"/>
                </a:moveTo>
                <a:lnTo>
                  <a:pt x="1071" y="1200"/>
                </a:lnTo>
                <a:lnTo>
                  <a:pt x="1074" y="1215"/>
                </a:lnTo>
                <a:lnTo>
                  <a:pt x="1073" y="1215"/>
                </a:lnTo>
                <a:lnTo>
                  <a:pt x="1071" y="1215"/>
                </a:lnTo>
                <a:lnTo>
                  <a:pt x="1070" y="1200"/>
                </a:lnTo>
                <a:lnTo>
                  <a:pt x="1068" y="1184"/>
                </a:lnTo>
                <a:lnTo>
                  <a:pt x="1069" y="1184"/>
                </a:lnTo>
                <a:lnTo>
                  <a:pt x="1070" y="1184"/>
                </a:lnTo>
                <a:close/>
                <a:moveTo>
                  <a:pt x="1090" y="1178"/>
                </a:moveTo>
                <a:lnTo>
                  <a:pt x="1090" y="1178"/>
                </a:lnTo>
                <a:lnTo>
                  <a:pt x="1091" y="1178"/>
                </a:lnTo>
                <a:lnTo>
                  <a:pt x="1091" y="1194"/>
                </a:lnTo>
                <a:lnTo>
                  <a:pt x="1091" y="1211"/>
                </a:lnTo>
                <a:lnTo>
                  <a:pt x="1090" y="1211"/>
                </a:lnTo>
                <a:lnTo>
                  <a:pt x="1090" y="1211"/>
                </a:lnTo>
                <a:lnTo>
                  <a:pt x="1090" y="1194"/>
                </a:lnTo>
                <a:lnTo>
                  <a:pt x="1090" y="1178"/>
                </a:lnTo>
                <a:close/>
                <a:moveTo>
                  <a:pt x="1120" y="1168"/>
                </a:moveTo>
                <a:lnTo>
                  <a:pt x="1128" y="1173"/>
                </a:lnTo>
                <a:lnTo>
                  <a:pt x="1133" y="1179"/>
                </a:lnTo>
                <a:lnTo>
                  <a:pt x="1137" y="1183"/>
                </a:lnTo>
                <a:lnTo>
                  <a:pt x="1140" y="1185"/>
                </a:lnTo>
                <a:lnTo>
                  <a:pt x="1143" y="1186"/>
                </a:lnTo>
                <a:lnTo>
                  <a:pt x="1144" y="1187"/>
                </a:lnTo>
                <a:lnTo>
                  <a:pt x="1144" y="1190"/>
                </a:lnTo>
                <a:lnTo>
                  <a:pt x="1144" y="1193"/>
                </a:lnTo>
                <a:lnTo>
                  <a:pt x="1131" y="1182"/>
                </a:lnTo>
                <a:lnTo>
                  <a:pt x="1119" y="1170"/>
                </a:lnTo>
                <a:lnTo>
                  <a:pt x="1119" y="1169"/>
                </a:lnTo>
                <a:lnTo>
                  <a:pt x="1120" y="1168"/>
                </a:lnTo>
                <a:close/>
                <a:moveTo>
                  <a:pt x="666" y="1350"/>
                </a:moveTo>
                <a:lnTo>
                  <a:pt x="660" y="1350"/>
                </a:lnTo>
                <a:lnTo>
                  <a:pt x="653" y="1350"/>
                </a:lnTo>
                <a:lnTo>
                  <a:pt x="654" y="1347"/>
                </a:lnTo>
                <a:lnTo>
                  <a:pt x="654" y="1346"/>
                </a:lnTo>
                <a:lnTo>
                  <a:pt x="660" y="1346"/>
                </a:lnTo>
                <a:lnTo>
                  <a:pt x="667" y="1347"/>
                </a:lnTo>
                <a:lnTo>
                  <a:pt x="666" y="1349"/>
                </a:lnTo>
                <a:lnTo>
                  <a:pt x="666" y="1350"/>
                </a:lnTo>
                <a:close/>
                <a:moveTo>
                  <a:pt x="618" y="1359"/>
                </a:moveTo>
                <a:lnTo>
                  <a:pt x="618" y="1358"/>
                </a:lnTo>
                <a:lnTo>
                  <a:pt x="618" y="1357"/>
                </a:lnTo>
                <a:lnTo>
                  <a:pt x="628" y="1352"/>
                </a:lnTo>
                <a:lnTo>
                  <a:pt x="636" y="1350"/>
                </a:lnTo>
                <a:lnTo>
                  <a:pt x="643" y="1350"/>
                </a:lnTo>
                <a:lnTo>
                  <a:pt x="650" y="1351"/>
                </a:lnTo>
                <a:lnTo>
                  <a:pt x="634" y="1356"/>
                </a:lnTo>
                <a:lnTo>
                  <a:pt x="618" y="1359"/>
                </a:lnTo>
                <a:close/>
                <a:moveTo>
                  <a:pt x="538" y="1391"/>
                </a:moveTo>
                <a:lnTo>
                  <a:pt x="537" y="1391"/>
                </a:lnTo>
                <a:lnTo>
                  <a:pt x="536" y="1391"/>
                </a:lnTo>
                <a:lnTo>
                  <a:pt x="537" y="1375"/>
                </a:lnTo>
                <a:lnTo>
                  <a:pt x="538" y="1359"/>
                </a:lnTo>
                <a:lnTo>
                  <a:pt x="539" y="1359"/>
                </a:lnTo>
                <a:lnTo>
                  <a:pt x="540" y="1359"/>
                </a:lnTo>
                <a:lnTo>
                  <a:pt x="539" y="1375"/>
                </a:lnTo>
                <a:lnTo>
                  <a:pt x="538" y="1391"/>
                </a:lnTo>
                <a:close/>
                <a:moveTo>
                  <a:pt x="517" y="1381"/>
                </a:moveTo>
                <a:lnTo>
                  <a:pt x="516" y="1381"/>
                </a:lnTo>
                <a:lnTo>
                  <a:pt x="515" y="1381"/>
                </a:lnTo>
                <a:lnTo>
                  <a:pt x="516" y="1364"/>
                </a:lnTo>
                <a:lnTo>
                  <a:pt x="517" y="1346"/>
                </a:lnTo>
                <a:lnTo>
                  <a:pt x="517" y="1346"/>
                </a:lnTo>
                <a:lnTo>
                  <a:pt x="517" y="1347"/>
                </a:lnTo>
                <a:lnTo>
                  <a:pt x="517" y="1364"/>
                </a:lnTo>
                <a:lnTo>
                  <a:pt x="517" y="1381"/>
                </a:lnTo>
                <a:close/>
                <a:moveTo>
                  <a:pt x="498" y="1372"/>
                </a:moveTo>
                <a:lnTo>
                  <a:pt x="497" y="1372"/>
                </a:lnTo>
                <a:lnTo>
                  <a:pt x="497" y="1372"/>
                </a:lnTo>
                <a:lnTo>
                  <a:pt x="497" y="1363"/>
                </a:lnTo>
                <a:lnTo>
                  <a:pt x="497" y="1354"/>
                </a:lnTo>
                <a:lnTo>
                  <a:pt x="497" y="1345"/>
                </a:lnTo>
                <a:lnTo>
                  <a:pt x="497" y="1336"/>
                </a:lnTo>
                <a:lnTo>
                  <a:pt x="501" y="1338"/>
                </a:lnTo>
                <a:lnTo>
                  <a:pt x="502" y="1340"/>
                </a:lnTo>
                <a:lnTo>
                  <a:pt x="500" y="1356"/>
                </a:lnTo>
                <a:lnTo>
                  <a:pt x="498" y="1372"/>
                </a:lnTo>
                <a:close/>
                <a:moveTo>
                  <a:pt x="482" y="1365"/>
                </a:moveTo>
                <a:lnTo>
                  <a:pt x="483" y="1361"/>
                </a:lnTo>
                <a:lnTo>
                  <a:pt x="483" y="1358"/>
                </a:lnTo>
                <a:lnTo>
                  <a:pt x="483" y="1356"/>
                </a:lnTo>
                <a:lnTo>
                  <a:pt x="482" y="1353"/>
                </a:lnTo>
                <a:lnTo>
                  <a:pt x="479" y="1347"/>
                </a:lnTo>
                <a:lnTo>
                  <a:pt x="475" y="1343"/>
                </a:lnTo>
                <a:lnTo>
                  <a:pt x="473" y="1338"/>
                </a:lnTo>
                <a:lnTo>
                  <a:pt x="473" y="1335"/>
                </a:lnTo>
                <a:lnTo>
                  <a:pt x="473" y="1332"/>
                </a:lnTo>
                <a:lnTo>
                  <a:pt x="474" y="1329"/>
                </a:lnTo>
                <a:lnTo>
                  <a:pt x="476" y="1337"/>
                </a:lnTo>
                <a:lnTo>
                  <a:pt x="481" y="1345"/>
                </a:lnTo>
                <a:lnTo>
                  <a:pt x="483" y="1350"/>
                </a:lnTo>
                <a:lnTo>
                  <a:pt x="484" y="1354"/>
                </a:lnTo>
                <a:lnTo>
                  <a:pt x="484" y="1360"/>
                </a:lnTo>
                <a:lnTo>
                  <a:pt x="482" y="1365"/>
                </a:lnTo>
                <a:close/>
                <a:moveTo>
                  <a:pt x="463" y="1354"/>
                </a:moveTo>
                <a:lnTo>
                  <a:pt x="457" y="1340"/>
                </a:lnTo>
                <a:lnTo>
                  <a:pt x="452" y="1328"/>
                </a:lnTo>
                <a:lnTo>
                  <a:pt x="453" y="1328"/>
                </a:lnTo>
                <a:lnTo>
                  <a:pt x="455" y="1326"/>
                </a:lnTo>
                <a:lnTo>
                  <a:pt x="460" y="1339"/>
                </a:lnTo>
                <a:lnTo>
                  <a:pt x="466" y="1353"/>
                </a:lnTo>
                <a:lnTo>
                  <a:pt x="464" y="1353"/>
                </a:lnTo>
                <a:lnTo>
                  <a:pt x="463" y="1354"/>
                </a:lnTo>
                <a:close/>
                <a:moveTo>
                  <a:pt x="433" y="1343"/>
                </a:moveTo>
                <a:lnTo>
                  <a:pt x="432" y="1333"/>
                </a:lnTo>
                <a:lnTo>
                  <a:pt x="433" y="1324"/>
                </a:lnTo>
                <a:lnTo>
                  <a:pt x="433" y="1315"/>
                </a:lnTo>
                <a:lnTo>
                  <a:pt x="434" y="1305"/>
                </a:lnTo>
                <a:lnTo>
                  <a:pt x="435" y="1315"/>
                </a:lnTo>
                <a:lnTo>
                  <a:pt x="435" y="1324"/>
                </a:lnTo>
                <a:lnTo>
                  <a:pt x="434" y="1333"/>
                </a:lnTo>
                <a:lnTo>
                  <a:pt x="433" y="1343"/>
                </a:lnTo>
                <a:close/>
                <a:moveTo>
                  <a:pt x="420" y="1336"/>
                </a:moveTo>
                <a:lnTo>
                  <a:pt x="420" y="1336"/>
                </a:lnTo>
                <a:lnTo>
                  <a:pt x="419" y="1336"/>
                </a:lnTo>
                <a:lnTo>
                  <a:pt x="418" y="1335"/>
                </a:lnTo>
                <a:lnTo>
                  <a:pt x="417" y="1332"/>
                </a:lnTo>
                <a:lnTo>
                  <a:pt x="418" y="1326"/>
                </a:lnTo>
                <a:lnTo>
                  <a:pt x="418" y="1319"/>
                </a:lnTo>
                <a:lnTo>
                  <a:pt x="419" y="1316"/>
                </a:lnTo>
                <a:lnTo>
                  <a:pt x="418" y="1314"/>
                </a:lnTo>
                <a:lnTo>
                  <a:pt x="417" y="1310"/>
                </a:lnTo>
                <a:lnTo>
                  <a:pt x="415" y="1307"/>
                </a:lnTo>
                <a:lnTo>
                  <a:pt x="415" y="1303"/>
                </a:lnTo>
                <a:lnTo>
                  <a:pt x="419" y="1297"/>
                </a:lnTo>
                <a:lnTo>
                  <a:pt x="421" y="1298"/>
                </a:lnTo>
                <a:lnTo>
                  <a:pt x="422" y="1301"/>
                </a:lnTo>
                <a:lnTo>
                  <a:pt x="422" y="1309"/>
                </a:lnTo>
                <a:lnTo>
                  <a:pt x="421" y="1318"/>
                </a:lnTo>
                <a:lnTo>
                  <a:pt x="421" y="1326"/>
                </a:lnTo>
                <a:lnTo>
                  <a:pt x="420" y="1336"/>
                </a:lnTo>
                <a:close/>
                <a:moveTo>
                  <a:pt x="407" y="1328"/>
                </a:moveTo>
                <a:lnTo>
                  <a:pt x="404" y="1317"/>
                </a:lnTo>
                <a:lnTo>
                  <a:pt x="401" y="1308"/>
                </a:lnTo>
                <a:lnTo>
                  <a:pt x="398" y="1298"/>
                </a:lnTo>
                <a:lnTo>
                  <a:pt x="395" y="1288"/>
                </a:lnTo>
                <a:lnTo>
                  <a:pt x="397" y="1288"/>
                </a:lnTo>
                <a:lnTo>
                  <a:pt x="398" y="1288"/>
                </a:lnTo>
                <a:lnTo>
                  <a:pt x="401" y="1291"/>
                </a:lnTo>
                <a:lnTo>
                  <a:pt x="402" y="1296"/>
                </a:lnTo>
                <a:lnTo>
                  <a:pt x="404" y="1302"/>
                </a:lnTo>
                <a:lnTo>
                  <a:pt x="405" y="1307"/>
                </a:lnTo>
                <a:lnTo>
                  <a:pt x="407" y="1317"/>
                </a:lnTo>
                <a:lnTo>
                  <a:pt x="411" y="1326"/>
                </a:lnTo>
                <a:lnTo>
                  <a:pt x="408" y="1326"/>
                </a:lnTo>
                <a:lnTo>
                  <a:pt x="407" y="1328"/>
                </a:lnTo>
                <a:close/>
                <a:moveTo>
                  <a:pt x="378" y="1316"/>
                </a:moveTo>
                <a:lnTo>
                  <a:pt x="376" y="1307"/>
                </a:lnTo>
                <a:lnTo>
                  <a:pt x="376" y="1297"/>
                </a:lnTo>
                <a:lnTo>
                  <a:pt x="377" y="1287"/>
                </a:lnTo>
                <a:lnTo>
                  <a:pt x="376" y="1277"/>
                </a:lnTo>
                <a:lnTo>
                  <a:pt x="380" y="1278"/>
                </a:lnTo>
                <a:lnTo>
                  <a:pt x="383" y="1280"/>
                </a:lnTo>
                <a:lnTo>
                  <a:pt x="380" y="1289"/>
                </a:lnTo>
                <a:lnTo>
                  <a:pt x="380" y="1298"/>
                </a:lnTo>
                <a:lnTo>
                  <a:pt x="379" y="1308"/>
                </a:lnTo>
                <a:lnTo>
                  <a:pt x="378" y="1316"/>
                </a:lnTo>
                <a:close/>
                <a:moveTo>
                  <a:pt x="356" y="1307"/>
                </a:moveTo>
                <a:lnTo>
                  <a:pt x="359" y="1303"/>
                </a:lnTo>
                <a:lnTo>
                  <a:pt x="360" y="1301"/>
                </a:lnTo>
                <a:lnTo>
                  <a:pt x="360" y="1296"/>
                </a:lnTo>
                <a:lnTo>
                  <a:pt x="358" y="1293"/>
                </a:lnTo>
                <a:lnTo>
                  <a:pt x="353" y="1284"/>
                </a:lnTo>
                <a:lnTo>
                  <a:pt x="350" y="1276"/>
                </a:lnTo>
                <a:lnTo>
                  <a:pt x="350" y="1271"/>
                </a:lnTo>
                <a:lnTo>
                  <a:pt x="352" y="1264"/>
                </a:lnTo>
                <a:lnTo>
                  <a:pt x="353" y="1274"/>
                </a:lnTo>
                <a:lnTo>
                  <a:pt x="356" y="1281"/>
                </a:lnTo>
                <a:lnTo>
                  <a:pt x="359" y="1288"/>
                </a:lnTo>
                <a:lnTo>
                  <a:pt x="363" y="1296"/>
                </a:lnTo>
                <a:lnTo>
                  <a:pt x="364" y="1301"/>
                </a:lnTo>
                <a:lnTo>
                  <a:pt x="363" y="1304"/>
                </a:lnTo>
                <a:lnTo>
                  <a:pt x="360" y="1307"/>
                </a:lnTo>
                <a:lnTo>
                  <a:pt x="356" y="1307"/>
                </a:lnTo>
                <a:close/>
                <a:moveTo>
                  <a:pt x="331" y="1275"/>
                </a:moveTo>
                <a:lnTo>
                  <a:pt x="330" y="1285"/>
                </a:lnTo>
                <a:lnTo>
                  <a:pt x="330" y="1295"/>
                </a:lnTo>
                <a:lnTo>
                  <a:pt x="328" y="1291"/>
                </a:lnTo>
                <a:lnTo>
                  <a:pt x="326" y="1289"/>
                </a:lnTo>
                <a:lnTo>
                  <a:pt x="326" y="1281"/>
                </a:lnTo>
                <a:lnTo>
                  <a:pt x="326" y="1271"/>
                </a:lnTo>
                <a:lnTo>
                  <a:pt x="326" y="1262"/>
                </a:lnTo>
                <a:lnTo>
                  <a:pt x="326" y="1253"/>
                </a:lnTo>
                <a:lnTo>
                  <a:pt x="331" y="1255"/>
                </a:lnTo>
                <a:lnTo>
                  <a:pt x="332" y="1256"/>
                </a:lnTo>
                <a:lnTo>
                  <a:pt x="331" y="1263"/>
                </a:lnTo>
                <a:lnTo>
                  <a:pt x="332" y="1269"/>
                </a:lnTo>
                <a:lnTo>
                  <a:pt x="336" y="1275"/>
                </a:lnTo>
                <a:lnTo>
                  <a:pt x="343" y="1280"/>
                </a:lnTo>
                <a:lnTo>
                  <a:pt x="337" y="1277"/>
                </a:lnTo>
                <a:lnTo>
                  <a:pt x="331" y="1275"/>
                </a:lnTo>
                <a:close/>
                <a:moveTo>
                  <a:pt x="309" y="1280"/>
                </a:moveTo>
                <a:lnTo>
                  <a:pt x="308" y="1280"/>
                </a:lnTo>
                <a:lnTo>
                  <a:pt x="307" y="1280"/>
                </a:lnTo>
                <a:lnTo>
                  <a:pt x="304" y="1269"/>
                </a:lnTo>
                <a:lnTo>
                  <a:pt x="301" y="1257"/>
                </a:lnTo>
                <a:lnTo>
                  <a:pt x="297" y="1267"/>
                </a:lnTo>
                <a:lnTo>
                  <a:pt x="295" y="1274"/>
                </a:lnTo>
                <a:lnTo>
                  <a:pt x="294" y="1274"/>
                </a:lnTo>
                <a:lnTo>
                  <a:pt x="293" y="1274"/>
                </a:lnTo>
                <a:lnTo>
                  <a:pt x="291" y="1263"/>
                </a:lnTo>
                <a:lnTo>
                  <a:pt x="289" y="1254"/>
                </a:lnTo>
                <a:lnTo>
                  <a:pt x="288" y="1243"/>
                </a:lnTo>
                <a:lnTo>
                  <a:pt x="286" y="1233"/>
                </a:lnTo>
                <a:lnTo>
                  <a:pt x="289" y="1234"/>
                </a:lnTo>
                <a:lnTo>
                  <a:pt x="290" y="1235"/>
                </a:lnTo>
                <a:lnTo>
                  <a:pt x="291" y="1238"/>
                </a:lnTo>
                <a:lnTo>
                  <a:pt x="293" y="1239"/>
                </a:lnTo>
                <a:lnTo>
                  <a:pt x="293" y="1243"/>
                </a:lnTo>
                <a:lnTo>
                  <a:pt x="293" y="1247"/>
                </a:lnTo>
                <a:lnTo>
                  <a:pt x="294" y="1254"/>
                </a:lnTo>
                <a:lnTo>
                  <a:pt x="295" y="1262"/>
                </a:lnTo>
                <a:lnTo>
                  <a:pt x="296" y="1262"/>
                </a:lnTo>
                <a:lnTo>
                  <a:pt x="298" y="1262"/>
                </a:lnTo>
                <a:lnTo>
                  <a:pt x="300" y="1252"/>
                </a:lnTo>
                <a:lnTo>
                  <a:pt x="301" y="1241"/>
                </a:lnTo>
                <a:lnTo>
                  <a:pt x="302" y="1241"/>
                </a:lnTo>
                <a:lnTo>
                  <a:pt x="303" y="1241"/>
                </a:lnTo>
                <a:lnTo>
                  <a:pt x="304" y="1250"/>
                </a:lnTo>
                <a:lnTo>
                  <a:pt x="307" y="1261"/>
                </a:lnTo>
                <a:lnTo>
                  <a:pt x="307" y="1263"/>
                </a:lnTo>
                <a:lnTo>
                  <a:pt x="307" y="1266"/>
                </a:lnTo>
                <a:lnTo>
                  <a:pt x="307" y="1267"/>
                </a:lnTo>
                <a:lnTo>
                  <a:pt x="308" y="1268"/>
                </a:lnTo>
                <a:lnTo>
                  <a:pt x="309" y="1268"/>
                </a:lnTo>
                <a:lnTo>
                  <a:pt x="311" y="1268"/>
                </a:lnTo>
                <a:lnTo>
                  <a:pt x="310" y="1274"/>
                </a:lnTo>
                <a:lnTo>
                  <a:pt x="309" y="1280"/>
                </a:lnTo>
                <a:close/>
                <a:moveTo>
                  <a:pt x="95" y="1192"/>
                </a:moveTo>
                <a:lnTo>
                  <a:pt x="89" y="1178"/>
                </a:lnTo>
                <a:lnTo>
                  <a:pt x="84" y="1165"/>
                </a:lnTo>
                <a:lnTo>
                  <a:pt x="83" y="1164"/>
                </a:lnTo>
                <a:lnTo>
                  <a:pt x="81" y="1164"/>
                </a:lnTo>
                <a:lnTo>
                  <a:pt x="76" y="1172"/>
                </a:lnTo>
                <a:lnTo>
                  <a:pt x="72" y="1182"/>
                </a:lnTo>
                <a:lnTo>
                  <a:pt x="68" y="1178"/>
                </a:lnTo>
                <a:lnTo>
                  <a:pt x="67" y="1176"/>
                </a:lnTo>
                <a:lnTo>
                  <a:pt x="74" y="1163"/>
                </a:lnTo>
                <a:lnTo>
                  <a:pt x="81" y="1149"/>
                </a:lnTo>
                <a:lnTo>
                  <a:pt x="74" y="1149"/>
                </a:lnTo>
                <a:lnTo>
                  <a:pt x="68" y="1150"/>
                </a:lnTo>
                <a:lnTo>
                  <a:pt x="69" y="1147"/>
                </a:lnTo>
                <a:lnTo>
                  <a:pt x="70" y="1144"/>
                </a:lnTo>
                <a:lnTo>
                  <a:pt x="75" y="1142"/>
                </a:lnTo>
                <a:lnTo>
                  <a:pt x="79" y="1138"/>
                </a:lnTo>
                <a:lnTo>
                  <a:pt x="81" y="1134"/>
                </a:lnTo>
                <a:lnTo>
                  <a:pt x="81" y="1129"/>
                </a:lnTo>
                <a:lnTo>
                  <a:pt x="82" y="1127"/>
                </a:lnTo>
                <a:lnTo>
                  <a:pt x="84" y="1126"/>
                </a:lnTo>
                <a:lnTo>
                  <a:pt x="87" y="1126"/>
                </a:lnTo>
                <a:lnTo>
                  <a:pt x="89" y="1128"/>
                </a:lnTo>
                <a:lnTo>
                  <a:pt x="94" y="1144"/>
                </a:lnTo>
                <a:lnTo>
                  <a:pt x="97" y="1161"/>
                </a:lnTo>
                <a:lnTo>
                  <a:pt x="97" y="1163"/>
                </a:lnTo>
                <a:lnTo>
                  <a:pt x="96" y="1165"/>
                </a:lnTo>
                <a:lnTo>
                  <a:pt x="95" y="1165"/>
                </a:lnTo>
                <a:lnTo>
                  <a:pt x="95" y="1165"/>
                </a:lnTo>
                <a:lnTo>
                  <a:pt x="94" y="1159"/>
                </a:lnTo>
                <a:lnTo>
                  <a:pt x="93" y="1155"/>
                </a:lnTo>
                <a:lnTo>
                  <a:pt x="90" y="1159"/>
                </a:lnTo>
                <a:lnTo>
                  <a:pt x="90" y="1165"/>
                </a:lnTo>
                <a:lnTo>
                  <a:pt x="93" y="1172"/>
                </a:lnTo>
                <a:lnTo>
                  <a:pt x="96" y="1180"/>
                </a:lnTo>
                <a:lnTo>
                  <a:pt x="98" y="1185"/>
                </a:lnTo>
                <a:lnTo>
                  <a:pt x="98" y="1187"/>
                </a:lnTo>
                <a:lnTo>
                  <a:pt x="97" y="1190"/>
                </a:lnTo>
                <a:lnTo>
                  <a:pt x="95" y="1192"/>
                </a:lnTo>
                <a:close/>
                <a:moveTo>
                  <a:pt x="933" y="1161"/>
                </a:moveTo>
                <a:lnTo>
                  <a:pt x="928" y="1147"/>
                </a:lnTo>
                <a:lnTo>
                  <a:pt x="922" y="1133"/>
                </a:lnTo>
                <a:lnTo>
                  <a:pt x="924" y="1134"/>
                </a:lnTo>
                <a:lnTo>
                  <a:pt x="926" y="1136"/>
                </a:lnTo>
                <a:lnTo>
                  <a:pt x="929" y="1138"/>
                </a:lnTo>
                <a:lnTo>
                  <a:pt x="931" y="1143"/>
                </a:lnTo>
                <a:lnTo>
                  <a:pt x="932" y="1147"/>
                </a:lnTo>
                <a:lnTo>
                  <a:pt x="933" y="1151"/>
                </a:lnTo>
                <a:lnTo>
                  <a:pt x="935" y="1157"/>
                </a:lnTo>
                <a:lnTo>
                  <a:pt x="933" y="1161"/>
                </a:lnTo>
                <a:close/>
                <a:moveTo>
                  <a:pt x="940" y="1128"/>
                </a:moveTo>
                <a:lnTo>
                  <a:pt x="944" y="1134"/>
                </a:lnTo>
                <a:lnTo>
                  <a:pt x="946" y="1141"/>
                </a:lnTo>
                <a:lnTo>
                  <a:pt x="947" y="1143"/>
                </a:lnTo>
                <a:lnTo>
                  <a:pt x="949" y="1147"/>
                </a:lnTo>
                <a:lnTo>
                  <a:pt x="949" y="1150"/>
                </a:lnTo>
                <a:lnTo>
                  <a:pt x="949" y="1155"/>
                </a:lnTo>
                <a:lnTo>
                  <a:pt x="943" y="1142"/>
                </a:lnTo>
                <a:lnTo>
                  <a:pt x="938" y="1129"/>
                </a:lnTo>
                <a:lnTo>
                  <a:pt x="939" y="1128"/>
                </a:lnTo>
                <a:lnTo>
                  <a:pt x="940" y="1128"/>
                </a:lnTo>
                <a:close/>
                <a:moveTo>
                  <a:pt x="974" y="1121"/>
                </a:moveTo>
                <a:lnTo>
                  <a:pt x="975" y="1121"/>
                </a:lnTo>
                <a:lnTo>
                  <a:pt x="977" y="1121"/>
                </a:lnTo>
                <a:lnTo>
                  <a:pt x="977" y="1136"/>
                </a:lnTo>
                <a:lnTo>
                  <a:pt x="977" y="1151"/>
                </a:lnTo>
                <a:lnTo>
                  <a:pt x="975" y="1151"/>
                </a:lnTo>
                <a:lnTo>
                  <a:pt x="974" y="1151"/>
                </a:lnTo>
                <a:lnTo>
                  <a:pt x="974" y="1136"/>
                </a:lnTo>
                <a:lnTo>
                  <a:pt x="974" y="1121"/>
                </a:lnTo>
                <a:close/>
                <a:moveTo>
                  <a:pt x="998" y="1117"/>
                </a:moveTo>
                <a:lnTo>
                  <a:pt x="998" y="1131"/>
                </a:lnTo>
                <a:lnTo>
                  <a:pt x="998" y="1147"/>
                </a:lnTo>
                <a:lnTo>
                  <a:pt x="997" y="1147"/>
                </a:lnTo>
                <a:lnTo>
                  <a:pt x="997" y="1147"/>
                </a:lnTo>
                <a:lnTo>
                  <a:pt x="995" y="1133"/>
                </a:lnTo>
                <a:lnTo>
                  <a:pt x="995" y="1117"/>
                </a:lnTo>
                <a:lnTo>
                  <a:pt x="997" y="1117"/>
                </a:lnTo>
                <a:lnTo>
                  <a:pt x="998" y="1117"/>
                </a:lnTo>
                <a:close/>
                <a:moveTo>
                  <a:pt x="1014" y="1113"/>
                </a:moveTo>
                <a:lnTo>
                  <a:pt x="1015" y="1113"/>
                </a:lnTo>
                <a:lnTo>
                  <a:pt x="1016" y="1113"/>
                </a:lnTo>
                <a:lnTo>
                  <a:pt x="1016" y="1128"/>
                </a:lnTo>
                <a:lnTo>
                  <a:pt x="1016" y="1143"/>
                </a:lnTo>
                <a:lnTo>
                  <a:pt x="1015" y="1143"/>
                </a:lnTo>
                <a:lnTo>
                  <a:pt x="1014" y="1143"/>
                </a:lnTo>
                <a:lnTo>
                  <a:pt x="1014" y="1128"/>
                </a:lnTo>
                <a:lnTo>
                  <a:pt x="1014" y="1113"/>
                </a:lnTo>
                <a:close/>
                <a:moveTo>
                  <a:pt x="1040" y="1108"/>
                </a:moveTo>
                <a:lnTo>
                  <a:pt x="1041" y="1108"/>
                </a:lnTo>
                <a:lnTo>
                  <a:pt x="1042" y="1108"/>
                </a:lnTo>
                <a:lnTo>
                  <a:pt x="1043" y="1123"/>
                </a:lnTo>
                <a:lnTo>
                  <a:pt x="1043" y="1138"/>
                </a:lnTo>
                <a:lnTo>
                  <a:pt x="1042" y="1138"/>
                </a:lnTo>
                <a:lnTo>
                  <a:pt x="1040" y="1138"/>
                </a:lnTo>
                <a:lnTo>
                  <a:pt x="1040" y="1123"/>
                </a:lnTo>
                <a:lnTo>
                  <a:pt x="1040" y="1108"/>
                </a:lnTo>
                <a:close/>
                <a:moveTo>
                  <a:pt x="1066" y="1102"/>
                </a:moveTo>
                <a:lnTo>
                  <a:pt x="1067" y="1102"/>
                </a:lnTo>
                <a:lnTo>
                  <a:pt x="1068" y="1102"/>
                </a:lnTo>
                <a:lnTo>
                  <a:pt x="1068" y="1119"/>
                </a:lnTo>
                <a:lnTo>
                  <a:pt x="1069" y="1134"/>
                </a:lnTo>
                <a:lnTo>
                  <a:pt x="1068" y="1134"/>
                </a:lnTo>
                <a:lnTo>
                  <a:pt x="1066" y="1134"/>
                </a:lnTo>
                <a:lnTo>
                  <a:pt x="1066" y="1119"/>
                </a:lnTo>
                <a:lnTo>
                  <a:pt x="1066" y="1102"/>
                </a:lnTo>
                <a:close/>
                <a:moveTo>
                  <a:pt x="1099" y="1096"/>
                </a:moveTo>
                <a:lnTo>
                  <a:pt x="1099" y="1112"/>
                </a:lnTo>
                <a:lnTo>
                  <a:pt x="1099" y="1126"/>
                </a:lnTo>
                <a:lnTo>
                  <a:pt x="1099" y="1126"/>
                </a:lnTo>
                <a:lnTo>
                  <a:pt x="1099" y="1127"/>
                </a:lnTo>
                <a:lnTo>
                  <a:pt x="1098" y="1112"/>
                </a:lnTo>
                <a:lnTo>
                  <a:pt x="1097" y="1096"/>
                </a:lnTo>
                <a:lnTo>
                  <a:pt x="1098" y="1096"/>
                </a:lnTo>
                <a:lnTo>
                  <a:pt x="1099" y="1096"/>
                </a:lnTo>
                <a:close/>
                <a:moveTo>
                  <a:pt x="1120" y="1092"/>
                </a:moveTo>
                <a:lnTo>
                  <a:pt x="1122" y="1107"/>
                </a:lnTo>
                <a:lnTo>
                  <a:pt x="1123" y="1122"/>
                </a:lnTo>
                <a:lnTo>
                  <a:pt x="1122" y="1122"/>
                </a:lnTo>
                <a:lnTo>
                  <a:pt x="1120" y="1122"/>
                </a:lnTo>
                <a:lnTo>
                  <a:pt x="1119" y="1107"/>
                </a:lnTo>
                <a:lnTo>
                  <a:pt x="1118" y="1092"/>
                </a:lnTo>
                <a:lnTo>
                  <a:pt x="1119" y="1092"/>
                </a:lnTo>
                <a:lnTo>
                  <a:pt x="1120" y="10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a:t>fs</a:t>
            </a:r>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8_Пользовательский макет">
    <p:spTree>
      <p:nvGrpSpPr>
        <p:cNvPr id="1" name=""/>
        <p:cNvGrpSpPr/>
        <p:nvPr/>
      </p:nvGrpSpPr>
      <p:grpSpPr>
        <a:xfrm>
          <a:off x="0" y="0"/>
          <a:ext cx="0" cy="0"/>
          <a:chOff x="0" y="0"/>
          <a:chExt cx="0" cy="0"/>
        </a:xfrm>
      </p:grpSpPr>
      <p:sp>
        <p:nvSpPr>
          <p:cNvPr id="8" name="Freeform 20"/>
          <p:cNvSpPr>
            <a:spLocks noGrp="1" noEditPoints="1"/>
          </p:cNvSpPr>
          <p:nvPr>
            <p:ph type="pic" sz="quarter" idx="29" hasCustomPrompt="1"/>
          </p:nvPr>
        </p:nvSpPr>
        <p:spPr bwMode="auto">
          <a:xfrm>
            <a:off x="10105220" y="594099"/>
            <a:ext cx="12523148" cy="13126841"/>
          </a:xfrm>
          <a:custGeom>
            <a:avLst/>
            <a:gdLst>
              <a:gd name="T0" fmla="*/ 1323 w 1482"/>
              <a:gd name="T1" fmla="*/ 1334 h 1662"/>
              <a:gd name="T2" fmla="*/ 365 w 1482"/>
              <a:gd name="T3" fmla="*/ 689 h 1662"/>
              <a:gd name="T4" fmla="*/ 131 w 1482"/>
              <a:gd name="T5" fmla="*/ 971 h 1662"/>
              <a:gd name="T6" fmla="*/ 1365 w 1482"/>
              <a:gd name="T7" fmla="*/ 1155 h 1662"/>
              <a:gd name="T8" fmla="*/ 1206 w 1482"/>
              <a:gd name="T9" fmla="*/ 641 h 1662"/>
              <a:gd name="T10" fmla="*/ 921 w 1482"/>
              <a:gd name="T11" fmla="*/ 359 h 1662"/>
              <a:gd name="T12" fmla="*/ 692 w 1482"/>
              <a:gd name="T13" fmla="*/ 354 h 1662"/>
              <a:gd name="T14" fmla="*/ 1359 w 1482"/>
              <a:gd name="T15" fmla="*/ 1399 h 1662"/>
              <a:gd name="T16" fmla="*/ 1260 w 1482"/>
              <a:gd name="T17" fmla="*/ 1085 h 1662"/>
              <a:gd name="T18" fmla="*/ 1240 w 1482"/>
              <a:gd name="T19" fmla="*/ 899 h 1662"/>
              <a:gd name="T20" fmla="*/ 1206 w 1482"/>
              <a:gd name="T21" fmla="*/ 958 h 1662"/>
              <a:gd name="T22" fmla="*/ 1075 w 1482"/>
              <a:gd name="T23" fmla="*/ 1427 h 1662"/>
              <a:gd name="T24" fmla="*/ 957 w 1482"/>
              <a:gd name="T25" fmla="*/ 1061 h 1662"/>
              <a:gd name="T26" fmla="*/ 989 w 1482"/>
              <a:gd name="T27" fmla="*/ 1138 h 1662"/>
              <a:gd name="T28" fmla="*/ 813 w 1482"/>
              <a:gd name="T29" fmla="*/ 1438 h 1662"/>
              <a:gd name="T30" fmla="*/ 647 w 1482"/>
              <a:gd name="T31" fmla="*/ 1238 h 1662"/>
              <a:gd name="T32" fmla="*/ 499 w 1482"/>
              <a:gd name="T33" fmla="*/ 1276 h 1662"/>
              <a:gd name="T34" fmla="*/ 356 w 1482"/>
              <a:gd name="T35" fmla="*/ 1329 h 1662"/>
              <a:gd name="T36" fmla="*/ 580 w 1482"/>
              <a:gd name="T37" fmla="*/ 1244 h 1662"/>
              <a:gd name="T38" fmla="*/ 930 w 1482"/>
              <a:gd name="T39" fmla="*/ 1142 h 1662"/>
              <a:gd name="T40" fmla="*/ 262 w 1482"/>
              <a:gd name="T41" fmla="*/ 1062 h 1662"/>
              <a:gd name="T42" fmla="*/ 219 w 1482"/>
              <a:gd name="T43" fmla="*/ 1277 h 1662"/>
              <a:gd name="T44" fmla="*/ 246 w 1482"/>
              <a:gd name="T45" fmla="*/ 1046 h 1662"/>
              <a:gd name="T46" fmla="*/ 380 w 1482"/>
              <a:gd name="T47" fmla="*/ 824 h 1662"/>
              <a:gd name="T48" fmla="*/ 624 w 1482"/>
              <a:gd name="T49" fmla="*/ 729 h 1662"/>
              <a:gd name="T50" fmla="*/ 967 w 1482"/>
              <a:gd name="T51" fmla="*/ 622 h 1662"/>
              <a:gd name="T52" fmla="*/ 462 w 1482"/>
              <a:gd name="T53" fmla="*/ 657 h 1662"/>
              <a:gd name="T54" fmla="*/ 587 w 1482"/>
              <a:gd name="T55" fmla="*/ 552 h 1662"/>
              <a:gd name="T56" fmla="*/ 674 w 1482"/>
              <a:gd name="T57" fmla="*/ 460 h 1662"/>
              <a:gd name="T58" fmla="*/ 732 w 1482"/>
              <a:gd name="T59" fmla="*/ 343 h 1662"/>
              <a:gd name="T60" fmla="*/ 787 w 1482"/>
              <a:gd name="T61" fmla="*/ 672 h 1662"/>
              <a:gd name="T62" fmla="*/ 653 w 1482"/>
              <a:gd name="T63" fmla="*/ 711 h 1662"/>
              <a:gd name="T64" fmla="*/ 800 w 1482"/>
              <a:gd name="T65" fmla="*/ 323 h 1662"/>
              <a:gd name="T66" fmla="*/ 849 w 1482"/>
              <a:gd name="T67" fmla="*/ 303 h 1662"/>
              <a:gd name="T68" fmla="*/ 944 w 1482"/>
              <a:gd name="T69" fmla="*/ 433 h 1662"/>
              <a:gd name="T70" fmla="*/ 866 w 1482"/>
              <a:gd name="T71" fmla="*/ 567 h 1662"/>
              <a:gd name="T72" fmla="*/ 966 w 1482"/>
              <a:gd name="T73" fmla="*/ 495 h 1662"/>
              <a:gd name="T74" fmla="*/ 990 w 1482"/>
              <a:gd name="T75" fmla="*/ 601 h 1662"/>
              <a:gd name="T76" fmla="*/ 957 w 1482"/>
              <a:gd name="T77" fmla="*/ 852 h 1662"/>
              <a:gd name="T78" fmla="*/ 766 w 1482"/>
              <a:gd name="T79" fmla="*/ 722 h 1662"/>
              <a:gd name="T80" fmla="*/ 558 w 1482"/>
              <a:gd name="T81" fmla="*/ 788 h 1662"/>
              <a:gd name="T82" fmla="*/ 543 w 1482"/>
              <a:gd name="T83" fmla="*/ 817 h 1662"/>
              <a:gd name="T84" fmla="*/ 965 w 1482"/>
              <a:gd name="T85" fmla="*/ 903 h 1662"/>
              <a:gd name="T86" fmla="*/ 137 w 1482"/>
              <a:gd name="T87" fmla="*/ 928 h 1662"/>
              <a:gd name="T88" fmla="*/ 370 w 1482"/>
              <a:gd name="T89" fmla="*/ 916 h 1662"/>
              <a:gd name="T90" fmla="*/ 612 w 1482"/>
              <a:gd name="T91" fmla="*/ 474 h 1662"/>
              <a:gd name="T92" fmla="*/ 917 w 1482"/>
              <a:gd name="T93" fmla="*/ 771 h 1662"/>
              <a:gd name="T94" fmla="*/ 455 w 1482"/>
              <a:gd name="T95" fmla="*/ 1220 h 1662"/>
              <a:gd name="T96" fmla="*/ 344 w 1482"/>
              <a:gd name="T97" fmla="*/ 923 h 1662"/>
              <a:gd name="T98" fmla="*/ 307 w 1482"/>
              <a:gd name="T99" fmla="*/ 1231 h 1662"/>
              <a:gd name="T100" fmla="*/ 378 w 1482"/>
              <a:gd name="T101" fmla="*/ 1023 h 1662"/>
              <a:gd name="T102" fmla="*/ 647 w 1482"/>
              <a:gd name="T103" fmla="*/ 894 h 1662"/>
              <a:gd name="T104" fmla="*/ 825 w 1482"/>
              <a:gd name="T105" fmla="*/ 1054 h 1662"/>
              <a:gd name="T106" fmla="*/ 708 w 1482"/>
              <a:gd name="T107" fmla="*/ 1148 h 1662"/>
              <a:gd name="T108" fmla="*/ 675 w 1482"/>
              <a:gd name="T109" fmla="*/ 1004 h 1662"/>
              <a:gd name="T110" fmla="*/ 598 w 1482"/>
              <a:gd name="T111" fmla="*/ 1196 h 1662"/>
              <a:gd name="T112" fmla="*/ 349 w 1482"/>
              <a:gd name="T113" fmla="*/ 1105 h 1662"/>
              <a:gd name="T114" fmla="*/ 434 w 1482"/>
              <a:gd name="T115" fmla="*/ 1125 h 1662"/>
              <a:gd name="T116" fmla="*/ 647 w 1482"/>
              <a:gd name="T117" fmla="*/ 1008 h 1662"/>
              <a:gd name="T118" fmla="*/ 854 w 1482"/>
              <a:gd name="T119" fmla="*/ 920 h 1662"/>
              <a:gd name="T120" fmla="*/ 860 w 1482"/>
              <a:gd name="T121" fmla="*/ 1123 h 1662"/>
              <a:gd name="T122" fmla="*/ 824 w 1482"/>
              <a:gd name="T123" fmla="*/ 7 h 1662"/>
              <a:gd name="T124" fmla="*/ 566 w 1482"/>
              <a:gd name="T125" fmla="*/ 473 h 1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2" h="1662">
                <a:moveTo>
                  <a:pt x="1447" y="1507"/>
                </a:moveTo>
                <a:lnTo>
                  <a:pt x="1447" y="1504"/>
                </a:lnTo>
                <a:lnTo>
                  <a:pt x="1446" y="1504"/>
                </a:lnTo>
                <a:lnTo>
                  <a:pt x="1447" y="1504"/>
                </a:lnTo>
                <a:lnTo>
                  <a:pt x="1447" y="1507"/>
                </a:lnTo>
                <a:lnTo>
                  <a:pt x="1448" y="1508"/>
                </a:lnTo>
                <a:lnTo>
                  <a:pt x="1448" y="1509"/>
                </a:lnTo>
                <a:lnTo>
                  <a:pt x="1448" y="1508"/>
                </a:lnTo>
                <a:lnTo>
                  <a:pt x="1447" y="1507"/>
                </a:lnTo>
                <a:close/>
                <a:moveTo>
                  <a:pt x="1314" y="1316"/>
                </a:moveTo>
                <a:lnTo>
                  <a:pt x="1314" y="1316"/>
                </a:lnTo>
                <a:lnTo>
                  <a:pt x="1314" y="1315"/>
                </a:lnTo>
                <a:lnTo>
                  <a:pt x="1314" y="1315"/>
                </a:lnTo>
                <a:lnTo>
                  <a:pt x="1312" y="1316"/>
                </a:lnTo>
                <a:lnTo>
                  <a:pt x="1312" y="1316"/>
                </a:lnTo>
                <a:lnTo>
                  <a:pt x="1308" y="1305"/>
                </a:lnTo>
                <a:lnTo>
                  <a:pt x="1308" y="1293"/>
                </a:lnTo>
                <a:lnTo>
                  <a:pt x="1308" y="1291"/>
                </a:lnTo>
                <a:lnTo>
                  <a:pt x="1308" y="1288"/>
                </a:lnTo>
                <a:lnTo>
                  <a:pt x="1307" y="1287"/>
                </a:lnTo>
                <a:lnTo>
                  <a:pt x="1305" y="1286"/>
                </a:lnTo>
                <a:lnTo>
                  <a:pt x="1307" y="1287"/>
                </a:lnTo>
                <a:lnTo>
                  <a:pt x="1308" y="1288"/>
                </a:lnTo>
                <a:lnTo>
                  <a:pt x="1311" y="1284"/>
                </a:lnTo>
                <a:lnTo>
                  <a:pt x="1315" y="1280"/>
                </a:lnTo>
                <a:lnTo>
                  <a:pt x="1315" y="1279"/>
                </a:lnTo>
                <a:lnTo>
                  <a:pt x="1314" y="1278"/>
                </a:lnTo>
                <a:lnTo>
                  <a:pt x="1309" y="1274"/>
                </a:lnTo>
                <a:lnTo>
                  <a:pt x="1305" y="1273"/>
                </a:lnTo>
                <a:lnTo>
                  <a:pt x="1301" y="1274"/>
                </a:lnTo>
                <a:lnTo>
                  <a:pt x="1296" y="1274"/>
                </a:lnTo>
                <a:lnTo>
                  <a:pt x="1290" y="1271"/>
                </a:lnTo>
                <a:lnTo>
                  <a:pt x="1286" y="1264"/>
                </a:lnTo>
                <a:lnTo>
                  <a:pt x="1286" y="1263"/>
                </a:lnTo>
                <a:lnTo>
                  <a:pt x="1287" y="1262"/>
                </a:lnTo>
                <a:lnTo>
                  <a:pt x="1289" y="1262"/>
                </a:lnTo>
                <a:lnTo>
                  <a:pt x="1290" y="1264"/>
                </a:lnTo>
                <a:lnTo>
                  <a:pt x="1295" y="1265"/>
                </a:lnTo>
                <a:lnTo>
                  <a:pt x="1300" y="1263"/>
                </a:lnTo>
                <a:lnTo>
                  <a:pt x="1298" y="1260"/>
                </a:lnTo>
                <a:lnTo>
                  <a:pt x="1295" y="1259"/>
                </a:lnTo>
                <a:lnTo>
                  <a:pt x="1289" y="1256"/>
                </a:lnTo>
                <a:lnTo>
                  <a:pt x="1284" y="1251"/>
                </a:lnTo>
                <a:lnTo>
                  <a:pt x="1284" y="1251"/>
                </a:lnTo>
                <a:lnTo>
                  <a:pt x="1286" y="1251"/>
                </a:lnTo>
                <a:lnTo>
                  <a:pt x="1286" y="1249"/>
                </a:lnTo>
                <a:lnTo>
                  <a:pt x="1284" y="1249"/>
                </a:lnTo>
                <a:lnTo>
                  <a:pt x="1284" y="1246"/>
                </a:lnTo>
                <a:lnTo>
                  <a:pt x="1284" y="1245"/>
                </a:lnTo>
                <a:lnTo>
                  <a:pt x="1287" y="1245"/>
                </a:lnTo>
                <a:lnTo>
                  <a:pt x="1288" y="1246"/>
                </a:lnTo>
                <a:lnTo>
                  <a:pt x="1293" y="1249"/>
                </a:lnTo>
                <a:lnTo>
                  <a:pt x="1297" y="1249"/>
                </a:lnTo>
                <a:lnTo>
                  <a:pt x="1298" y="1246"/>
                </a:lnTo>
                <a:lnTo>
                  <a:pt x="1298" y="1244"/>
                </a:lnTo>
                <a:lnTo>
                  <a:pt x="1296" y="1241"/>
                </a:lnTo>
                <a:lnTo>
                  <a:pt x="1293" y="1239"/>
                </a:lnTo>
                <a:lnTo>
                  <a:pt x="1288" y="1238"/>
                </a:lnTo>
                <a:lnTo>
                  <a:pt x="1284" y="1237"/>
                </a:lnTo>
                <a:lnTo>
                  <a:pt x="1284" y="1237"/>
                </a:lnTo>
                <a:lnTo>
                  <a:pt x="1284" y="1237"/>
                </a:lnTo>
                <a:lnTo>
                  <a:pt x="1284" y="1237"/>
                </a:lnTo>
                <a:lnTo>
                  <a:pt x="1284" y="1237"/>
                </a:lnTo>
                <a:lnTo>
                  <a:pt x="1283" y="1237"/>
                </a:lnTo>
                <a:lnTo>
                  <a:pt x="1283" y="1237"/>
                </a:lnTo>
                <a:lnTo>
                  <a:pt x="1283" y="1231"/>
                </a:lnTo>
                <a:lnTo>
                  <a:pt x="1282" y="1227"/>
                </a:lnTo>
                <a:lnTo>
                  <a:pt x="1280" y="1225"/>
                </a:lnTo>
                <a:lnTo>
                  <a:pt x="1276" y="1225"/>
                </a:lnTo>
                <a:lnTo>
                  <a:pt x="1273" y="1228"/>
                </a:lnTo>
                <a:lnTo>
                  <a:pt x="1268" y="1228"/>
                </a:lnTo>
                <a:lnTo>
                  <a:pt x="1267" y="1224"/>
                </a:lnTo>
                <a:lnTo>
                  <a:pt x="1268" y="1221"/>
                </a:lnTo>
                <a:lnTo>
                  <a:pt x="1269" y="1218"/>
                </a:lnTo>
                <a:lnTo>
                  <a:pt x="1273" y="1218"/>
                </a:lnTo>
                <a:lnTo>
                  <a:pt x="1274" y="1222"/>
                </a:lnTo>
                <a:lnTo>
                  <a:pt x="1276" y="1225"/>
                </a:lnTo>
                <a:lnTo>
                  <a:pt x="1280" y="1225"/>
                </a:lnTo>
                <a:lnTo>
                  <a:pt x="1282" y="1227"/>
                </a:lnTo>
                <a:lnTo>
                  <a:pt x="1283" y="1225"/>
                </a:lnTo>
                <a:lnTo>
                  <a:pt x="1284" y="1224"/>
                </a:lnTo>
                <a:lnTo>
                  <a:pt x="1286" y="1225"/>
                </a:lnTo>
                <a:lnTo>
                  <a:pt x="1287" y="1227"/>
                </a:lnTo>
                <a:lnTo>
                  <a:pt x="1289" y="1229"/>
                </a:lnTo>
                <a:lnTo>
                  <a:pt x="1293" y="1229"/>
                </a:lnTo>
                <a:lnTo>
                  <a:pt x="1295" y="1228"/>
                </a:lnTo>
                <a:lnTo>
                  <a:pt x="1296" y="1225"/>
                </a:lnTo>
                <a:lnTo>
                  <a:pt x="1295" y="1222"/>
                </a:lnTo>
                <a:lnTo>
                  <a:pt x="1291" y="1220"/>
                </a:lnTo>
                <a:lnTo>
                  <a:pt x="1288" y="1218"/>
                </a:lnTo>
                <a:lnTo>
                  <a:pt x="1283" y="1217"/>
                </a:lnTo>
                <a:lnTo>
                  <a:pt x="1282" y="1215"/>
                </a:lnTo>
                <a:lnTo>
                  <a:pt x="1281" y="1213"/>
                </a:lnTo>
                <a:lnTo>
                  <a:pt x="1281" y="1211"/>
                </a:lnTo>
                <a:lnTo>
                  <a:pt x="1280" y="1209"/>
                </a:lnTo>
                <a:lnTo>
                  <a:pt x="1280" y="1207"/>
                </a:lnTo>
                <a:lnTo>
                  <a:pt x="1280" y="1205"/>
                </a:lnTo>
                <a:lnTo>
                  <a:pt x="1282" y="1205"/>
                </a:lnTo>
                <a:lnTo>
                  <a:pt x="1283" y="1207"/>
                </a:lnTo>
                <a:lnTo>
                  <a:pt x="1288" y="1210"/>
                </a:lnTo>
                <a:lnTo>
                  <a:pt x="1293" y="1208"/>
                </a:lnTo>
                <a:lnTo>
                  <a:pt x="1293" y="1203"/>
                </a:lnTo>
                <a:lnTo>
                  <a:pt x="1288" y="1200"/>
                </a:lnTo>
                <a:lnTo>
                  <a:pt x="1281" y="1195"/>
                </a:lnTo>
                <a:lnTo>
                  <a:pt x="1280" y="1187"/>
                </a:lnTo>
                <a:lnTo>
                  <a:pt x="1281" y="1188"/>
                </a:lnTo>
                <a:lnTo>
                  <a:pt x="1282" y="1188"/>
                </a:lnTo>
                <a:lnTo>
                  <a:pt x="1286" y="1191"/>
                </a:lnTo>
                <a:lnTo>
                  <a:pt x="1290" y="1189"/>
                </a:lnTo>
                <a:lnTo>
                  <a:pt x="1291" y="1186"/>
                </a:lnTo>
                <a:lnTo>
                  <a:pt x="1288" y="1181"/>
                </a:lnTo>
                <a:lnTo>
                  <a:pt x="1283" y="1179"/>
                </a:lnTo>
                <a:lnTo>
                  <a:pt x="1277" y="1177"/>
                </a:lnTo>
                <a:lnTo>
                  <a:pt x="1277" y="1172"/>
                </a:lnTo>
                <a:lnTo>
                  <a:pt x="1277" y="1167"/>
                </a:lnTo>
                <a:lnTo>
                  <a:pt x="1275" y="1167"/>
                </a:lnTo>
                <a:lnTo>
                  <a:pt x="1274" y="1167"/>
                </a:lnTo>
                <a:lnTo>
                  <a:pt x="1272" y="1167"/>
                </a:lnTo>
                <a:lnTo>
                  <a:pt x="1269" y="1168"/>
                </a:lnTo>
                <a:lnTo>
                  <a:pt x="1266" y="1169"/>
                </a:lnTo>
                <a:lnTo>
                  <a:pt x="1263" y="1166"/>
                </a:lnTo>
                <a:lnTo>
                  <a:pt x="1262" y="1161"/>
                </a:lnTo>
                <a:lnTo>
                  <a:pt x="1267" y="1159"/>
                </a:lnTo>
                <a:lnTo>
                  <a:pt x="1269" y="1163"/>
                </a:lnTo>
                <a:lnTo>
                  <a:pt x="1274" y="1167"/>
                </a:lnTo>
                <a:lnTo>
                  <a:pt x="1275" y="1167"/>
                </a:lnTo>
                <a:lnTo>
                  <a:pt x="1277" y="1167"/>
                </a:lnTo>
                <a:lnTo>
                  <a:pt x="1279" y="1167"/>
                </a:lnTo>
                <a:lnTo>
                  <a:pt x="1280" y="1167"/>
                </a:lnTo>
                <a:lnTo>
                  <a:pt x="1280" y="1167"/>
                </a:lnTo>
                <a:lnTo>
                  <a:pt x="1283" y="1170"/>
                </a:lnTo>
                <a:lnTo>
                  <a:pt x="1288" y="1169"/>
                </a:lnTo>
                <a:lnTo>
                  <a:pt x="1289" y="1163"/>
                </a:lnTo>
                <a:lnTo>
                  <a:pt x="1283" y="1161"/>
                </a:lnTo>
                <a:lnTo>
                  <a:pt x="1282" y="1160"/>
                </a:lnTo>
                <a:lnTo>
                  <a:pt x="1280" y="1159"/>
                </a:lnTo>
                <a:lnTo>
                  <a:pt x="1277" y="1156"/>
                </a:lnTo>
                <a:lnTo>
                  <a:pt x="1276" y="1153"/>
                </a:lnTo>
                <a:lnTo>
                  <a:pt x="1276" y="1153"/>
                </a:lnTo>
                <a:lnTo>
                  <a:pt x="1276" y="1152"/>
                </a:lnTo>
                <a:lnTo>
                  <a:pt x="1276" y="1152"/>
                </a:lnTo>
                <a:lnTo>
                  <a:pt x="1276" y="1151"/>
                </a:lnTo>
                <a:lnTo>
                  <a:pt x="1276" y="1151"/>
                </a:lnTo>
                <a:lnTo>
                  <a:pt x="1276" y="1149"/>
                </a:lnTo>
                <a:lnTo>
                  <a:pt x="1275" y="1148"/>
                </a:lnTo>
                <a:lnTo>
                  <a:pt x="1275" y="1147"/>
                </a:lnTo>
                <a:lnTo>
                  <a:pt x="1275" y="1147"/>
                </a:lnTo>
                <a:lnTo>
                  <a:pt x="1274" y="1147"/>
                </a:lnTo>
                <a:lnTo>
                  <a:pt x="1274" y="1147"/>
                </a:lnTo>
                <a:lnTo>
                  <a:pt x="1276" y="1147"/>
                </a:lnTo>
                <a:lnTo>
                  <a:pt x="1279" y="1147"/>
                </a:lnTo>
                <a:lnTo>
                  <a:pt x="1283" y="1152"/>
                </a:lnTo>
                <a:lnTo>
                  <a:pt x="1288" y="1149"/>
                </a:lnTo>
                <a:lnTo>
                  <a:pt x="1287" y="1145"/>
                </a:lnTo>
                <a:lnTo>
                  <a:pt x="1282" y="1141"/>
                </a:lnTo>
                <a:lnTo>
                  <a:pt x="1281" y="1140"/>
                </a:lnTo>
                <a:lnTo>
                  <a:pt x="1280" y="1140"/>
                </a:lnTo>
                <a:lnTo>
                  <a:pt x="1275" y="1135"/>
                </a:lnTo>
                <a:lnTo>
                  <a:pt x="1276" y="1130"/>
                </a:lnTo>
                <a:lnTo>
                  <a:pt x="1283" y="1133"/>
                </a:lnTo>
                <a:lnTo>
                  <a:pt x="1290" y="1132"/>
                </a:lnTo>
                <a:lnTo>
                  <a:pt x="1290" y="1133"/>
                </a:lnTo>
                <a:lnTo>
                  <a:pt x="1290" y="1133"/>
                </a:lnTo>
                <a:lnTo>
                  <a:pt x="1291" y="1133"/>
                </a:lnTo>
                <a:lnTo>
                  <a:pt x="1291" y="1133"/>
                </a:lnTo>
                <a:lnTo>
                  <a:pt x="1291" y="1133"/>
                </a:lnTo>
                <a:lnTo>
                  <a:pt x="1290" y="1133"/>
                </a:lnTo>
                <a:lnTo>
                  <a:pt x="1290" y="1138"/>
                </a:lnTo>
                <a:lnTo>
                  <a:pt x="1291" y="1141"/>
                </a:lnTo>
                <a:lnTo>
                  <a:pt x="1294" y="1156"/>
                </a:lnTo>
                <a:lnTo>
                  <a:pt x="1297" y="1170"/>
                </a:lnTo>
                <a:lnTo>
                  <a:pt x="1297" y="1182"/>
                </a:lnTo>
                <a:lnTo>
                  <a:pt x="1296" y="1194"/>
                </a:lnTo>
                <a:lnTo>
                  <a:pt x="1296" y="1196"/>
                </a:lnTo>
                <a:lnTo>
                  <a:pt x="1297" y="1198"/>
                </a:lnTo>
                <a:lnTo>
                  <a:pt x="1308" y="1218"/>
                </a:lnTo>
                <a:lnTo>
                  <a:pt x="1308" y="1239"/>
                </a:lnTo>
                <a:lnTo>
                  <a:pt x="1309" y="1251"/>
                </a:lnTo>
                <a:lnTo>
                  <a:pt x="1314" y="1262"/>
                </a:lnTo>
                <a:lnTo>
                  <a:pt x="1315" y="1270"/>
                </a:lnTo>
                <a:lnTo>
                  <a:pt x="1314" y="1278"/>
                </a:lnTo>
                <a:lnTo>
                  <a:pt x="1315" y="1279"/>
                </a:lnTo>
                <a:lnTo>
                  <a:pt x="1315" y="1280"/>
                </a:lnTo>
                <a:lnTo>
                  <a:pt x="1316" y="1281"/>
                </a:lnTo>
                <a:lnTo>
                  <a:pt x="1316" y="1281"/>
                </a:lnTo>
                <a:lnTo>
                  <a:pt x="1317" y="1283"/>
                </a:lnTo>
                <a:lnTo>
                  <a:pt x="1318" y="1283"/>
                </a:lnTo>
                <a:lnTo>
                  <a:pt x="1317" y="1283"/>
                </a:lnTo>
                <a:lnTo>
                  <a:pt x="1316" y="1281"/>
                </a:lnTo>
                <a:lnTo>
                  <a:pt x="1316" y="1284"/>
                </a:lnTo>
                <a:lnTo>
                  <a:pt x="1317" y="1286"/>
                </a:lnTo>
                <a:lnTo>
                  <a:pt x="1318" y="1286"/>
                </a:lnTo>
                <a:lnTo>
                  <a:pt x="1318" y="1284"/>
                </a:lnTo>
                <a:lnTo>
                  <a:pt x="1319" y="1285"/>
                </a:lnTo>
                <a:lnTo>
                  <a:pt x="1321" y="1286"/>
                </a:lnTo>
                <a:lnTo>
                  <a:pt x="1321" y="1288"/>
                </a:lnTo>
                <a:lnTo>
                  <a:pt x="1319" y="1290"/>
                </a:lnTo>
                <a:lnTo>
                  <a:pt x="1314" y="1295"/>
                </a:lnTo>
                <a:lnTo>
                  <a:pt x="1318" y="1301"/>
                </a:lnTo>
                <a:lnTo>
                  <a:pt x="1318" y="1304"/>
                </a:lnTo>
                <a:lnTo>
                  <a:pt x="1318" y="1306"/>
                </a:lnTo>
                <a:lnTo>
                  <a:pt x="1319" y="1308"/>
                </a:lnTo>
                <a:lnTo>
                  <a:pt x="1321" y="1312"/>
                </a:lnTo>
                <a:lnTo>
                  <a:pt x="1321" y="1313"/>
                </a:lnTo>
                <a:lnTo>
                  <a:pt x="1321" y="1315"/>
                </a:lnTo>
                <a:lnTo>
                  <a:pt x="1318" y="1314"/>
                </a:lnTo>
                <a:lnTo>
                  <a:pt x="1321" y="1312"/>
                </a:lnTo>
                <a:lnTo>
                  <a:pt x="1319" y="1308"/>
                </a:lnTo>
                <a:lnTo>
                  <a:pt x="1318" y="1306"/>
                </a:lnTo>
                <a:lnTo>
                  <a:pt x="1315" y="1306"/>
                </a:lnTo>
                <a:lnTo>
                  <a:pt x="1314" y="1308"/>
                </a:lnTo>
                <a:lnTo>
                  <a:pt x="1314" y="1312"/>
                </a:lnTo>
                <a:lnTo>
                  <a:pt x="1314" y="1316"/>
                </a:lnTo>
                <a:close/>
                <a:moveTo>
                  <a:pt x="1312" y="1316"/>
                </a:moveTo>
                <a:lnTo>
                  <a:pt x="1314" y="1316"/>
                </a:lnTo>
                <a:lnTo>
                  <a:pt x="1314" y="1316"/>
                </a:lnTo>
                <a:lnTo>
                  <a:pt x="1314" y="1316"/>
                </a:lnTo>
                <a:lnTo>
                  <a:pt x="1314" y="1316"/>
                </a:lnTo>
                <a:lnTo>
                  <a:pt x="1318" y="1321"/>
                </a:lnTo>
                <a:lnTo>
                  <a:pt x="1323" y="1325"/>
                </a:lnTo>
                <a:lnTo>
                  <a:pt x="1323" y="1323"/>
                </a:lnTo>
                <a:lnTo>
                  <a:pt x="1323" y="1321"/>
                </a:lnTo>
                <a:lnTo>
                  <a:pt x="1323" y="1323"/>
                </a:lnTo>
                <a:lnTo>
                  <a:pt x="1323" y="1325"/>
                </a:lnTo>
                <a:lnTo>
                  <a:pt x="1325" y="1327"/>
                </a:lnTo>
                <a:lnTo>
                  <a:pt x="1326" y="1329"/>
                </a:lnTo>
                <a:lnTo>
                  <a:pt x="1328" y="1330"/>
                </a:lnTo>
                <a:lnTo>
                  <a:pt x="1329" y="1333"/>
                </a:lnTo>
                <a:lnTo>
                  <a:pt x="1328" y="1334"/>
                </a:lnTo>
                <a:lnTo>
                  <a:pt x="1326" y="1334"/>
                </a:lnTo>
                <a:lnTo>
                  <a:pt x="1323" y="1334"/>
                </a:lnTo>
                <a:lnTo>
                  <a:pt x="1321" y="1332"/>
                </a:lnTo>
                <a:lnTo>
                  <a:pt x="1321" y="1330"/>
                </a:lnTo>
                <a:lnTo>
                  <a:pt x="1321" y="1328"/>
                </a:lnTo>
                <a:lnTo>
                  <a:pt x="1318" y="1334"/>
                </a:lnTo>
                <a:lnTo>
                  <a:pt x="1317" y="1340"/>
                </a:lnTo>
                <a:lnTo>
                  <a:pt x="1315" y="1327"/>
                </a:lnTo>
                <a:lnTo>
                  <a:pt x="1312" y="1316"/>
                </a:lnTo>
                <a:close/>
                <a:moveTo>
                  <a:pt x="686" y="337"/>
                </a:moveTo>
                <a:lnTo>
                  <a:pt x="686" y="337"/>
                </a:lnTo>
                <a:lnTo>
                  <a:pt x="686" y="337"/>
                </a:lnTo>
                <a:lnTo>
                  <a:pt x="686" y="337"/>
                </a:lnTo>
                <a:lnTo>
                  <a:pt x="681" y="334"/>
                </a:lnTo>
                <a:lnTo>
                  <a:pt x="676" y="336"/>
                </a:lnTo>
                <a:lnTo>
                  <a:pt x="669" y="343"/>
                </a:lnTo>
                <a:lnTo>
                  <a:pt x="661" y="349"/>
                </a:lnTo>
                <a:lnTo>
                  <a:pt x="647" y="357"/>
                </a:lnTo>
                <a:lnTo>
                  <a:pt x="635" y="368"/>
                </a:lnTo>
                <a:lnTo>
                  <a:pt x="634" y="369"/>
                </a:lnTo>
                <a:lnTo>
                  <a:pt x="633" y="369"/>
                </a:lnTo>
                <a:lnTo>
                  <a:pt x="627" y="372"/>
                </a:lnTo>
                <a:lnTo>
                  <a:pt x="627" y="365"/>
                </a:lnTo>
                <a:lnTo>
                  <a:pt x="626" y="362"/>
                </a:lnTo>
                <a:lnTo>
                  <a:pt x="624" y="359"/>
                </a:lnTo>
                <a:lnTo>
                  <a:pt x="617" y="361"/>
                </a:lnTo>
                <a:lnTo>
                  <a:pt x="607" y="359"/>
                </a:lnTo>
                <a:lnTo>
                  <a:pt x="617" y="365"/>
                </a:lnTo>
                <a:lnTo>
                  <a:pt x="621" y="375"/>
                </a:lnTo>
                <a:lnTo>
                  <a:pt x="621" y="375"/>
                </a:lnTo>
                <a:lnTo>
                  <a:pt x="619" y="376"/>
                </a:lnTo>
                <a:lnTo>
                  <a:pt x="619" y="377"/>
                </a:lnTo>
                <a:lnTo>
                  <a:pt x="618" y="378"/>
                </a:lnTo>
                <a:lnTo>
                  <a:pt x="617" y="378"/>
                </a:lnTo>
                <a:lnTo>
                  <a:pt x="614" y="378"/>
                </a:lnTo>
                <a:lnTo>
                  <a:pt x="614" y="379"/>
                </a:lnTo>
                <a:lnTo>
                  <a:pt x="598" y="379"/>
                </a:lnTo>
                <a:lnTo>
                  <a:pt x="594" y="386"/>
                </a:lnTo>
                <a:lnTo>
                  <a:pt x="599" y="384"/>
                </a:lnTo>
                <a:lnTo>
                  <a:pt x="605" y="384"/>
                </a:lnTo>
                <a:lnTo>
                  <a:pt x="605" y="386"/>
                </a:lnTo>
                <a:lnTo>
                  <a:pt x="604" y="387"/>
                </a:lnTo>
                <a:lnTo>
                  <a:pt x="604" y="387"/>
                </a:lnTo>
                <a:lnTo>
                  <a:pt x="594" y="391"/>
                </a:lnTo>
                <a:lnTo>
                  <a:pt x="586" y="393"/>
                </a:lnTo>
                <a:lnTo>
                  <a:pt x="580" y="394"/>
                </a:lnTo>
                <a:lnTo>
                  <a:pt x="575" y="391"/>
                </a:lnTo>
                <a:lnTo>
                  <a:pt x="584" y="389"/>
                </a:lnTo>
                <a:lnTo>
                  <a:pt x="591" y="384"/>
                </a:lnTo>
                <a:lnTo>
                  <a:pt x="587" y="384"/>
                </a:lnTo>
                <a:lnTo>
                  <a:pt x="583" y="385"/>
                </a:lnTo>
                <a:lnTo>
                  <a:pt x="576" y="387"/>
                </a:lnTo>
                <a:lnTo>
                  <a:pt x="573" y="380"/>
                </a:lnTo>
                <a:lnTo>
                  <a:pt x="573" y="378"/>
                </a:lnTo>
                <a:lnTo>
                  <a:pt x="571" y="377"/>
                </a:lnTo>
                <a:lnTo>
                  <a:pt x="570" y="378"/>
                </a:lnTo>
                <a:lnTo>
                  <a:pt x="569" y="379"/>
                </a:lnTo>
                <a:lnTo>
                  <a:pt x="568" y="389"/>
                </a:lnTo>
                <a:lnTo>
                  <a:pt x="573" y="398"/>
                </a:lnTo>
                <a:lnTo>
                  <a:pt x="576" y="401"/>
                </a:lnTo>
                <a:lnTo>
                  <a:pt x="577" y="406"/>
                </a:lnTo>
                <a:lnTo>
                  <a:pt x="573" y="404"/>
                </a:lnTo>
                <a:lnTo>
                  <a:pt x="570" y="400"/>
                </a:lnTo>
                <a:lnTo>
                  <a:pt x="568" y="398"/>
                </a:lnTo>
                <a:lnTo>
                  <a:pt x="564" y="399"/>
                </a:lnTo>
                <a:lnTo>
                  <a:pt x="558" y="406"/>
                </a:lnTo>
                <a:lnTo>
                  <a:pt x="556" y="415"/>
                </a:lnTo>
                <a:lnTo>
                  <a:pt x="559" y="424"/>
                </a:lnTo>
                <a:lnTo>
                  <a:pt x="566" y="431"/>
                </a:lnTo>
                <a:lnTo>
                  <a:pt x="564" y="434"/>
                </a:lnTo>
                <a:lnTo>
                  <a:pt x="568" y="435"/>
                </a:lnTo>
                <a:lnTo>
                  <a:pt x="568" y="435"/>
                </a:lnTo>
                <a:lnTo>
                  <a:pt x="568" y="441"/>
                </a:lnTo>
                <a:lnTo>
                  <a:pt x="572" y="446"/>
                </a:lnTo>
                <a:lnTo>
                  <a:pt x="578" y="450"/>
                </a:lnTo>
                <a:lnTo>
                  <a:pt x="582" y="443"/>
                </a:lnTo>
                <a:lnTo>
                  <a:pt x="583" y="440"/>
                </a:lnTo>
                <a:lnTo>
                  <a:pt x="584" y="435"/>
                </a:lnTo>
                <a:lnTo>
                  <a:pt x="586" y="447"/>
                </a:lnTo>
                <a:lnTo>
                  <a:pt x="591" y="460"/>
                </a:lnTo>
                <a:lnTo>
                  <a:pt x="592" y="447"/>
                </a:lnTo>
                <a:lnTo>
                  <a:pt x="593" y="435"/>
                </a:lnTo>
                <a:lnTo>
                  <a:pt x="598" y="434"/>
                </a:lnTo>
                <a:lnTo>
                  <a:pt x="599" y="438"/>
                </a:lnTo>
                <a:lnTo>
                  <a:pt x="599" y="446"/>
                </a:lnTo>
                <a:lnTo>
                  <a:pt x="598" y="454"/>
                </a:lnTo>
                <a:lnTo>
                  <a:pt x="597" y="464"/>
                </a:lnTo>
                <a:lnTo>
                  <a:pt x="597" y="475"/>
                </a:lnTo>
                <a:lnTo>
                  <a:pt x="598" y="476"/>
                </a:lnTo>
                <a:lnTo>
                  <a:pt x="600" y="476"/>
                </a:lnTo>
                <a:lnTo>
                  <a:pt x="603" y="476"/>
                </a:lnTo>
                <a:lnTo>
                  <a:pt x="604" y="478"/>
                </a:lnTo>
                <a:lnTo>
                  <a:pt x="601" y="481"/>
                </a:lnTo>
                <a:lnTo>
                  <a:pt x="599" y="481"/>
                </a:lnTo>
                <a:lnTo>
                  <a:pt x="594" y="480"/>
                </a:lnTo>
                <a:lnTo>
                  <a:pt x="594" y="484"/>
                </a:lnTo>
                <a:lnTo>
                  <a:pt x="594" y="491"/>
                </a:lnTo>
                <a:lnTo>
                  <a:pt x="593" y="497"/>
                </a:lnTo>
                <a:lnTo>
                  <a:pt x="593" y="505"/>
                </a:lnTo>
                <a:lnTo>
                  <a:pt x="587" y="510"/>
                </a:lnTo>
                <a:lnTo>
                  <a:pt x="587" y="511"/>
                </a:lnTo>
                <a:lnTo>
                  <a:pt x="587" y="511"/>
                </a:lnTo>
                <a:lnTo>
                  <a:pt x="591" y="511"/>
                </a:lnTo>
                <a:lnTo>
                  <a:pt x="593" y="516"/>
                </a:lnTo>
                <a:lnTo>
                  <a:pt x="593" y="518"/>
                </a:lnTo>
                <a:lnTo>
                  <a:pt x="596" y="519"/>
                </a:lnTo>
                <a:lnTo>
                  <a:pt x="598" y="518"/>
                </a:lnTo>
                <a:lnTo>
                  <a:pt x="598" y="515"/>
                </a:lnTo>
                <a:lnTo>
                  <a:pt x="599" y="514"/>
                </a:lnTo>
                <a:lnTo>
                  <a:pt x="600" y="512"/>
                </a:lnTo>
                <a:lnTo>
                  <a:pt x="601" y="521"/>
                </a:lnTo>
                <a:lnTo>
                  <a:pt x="597" y="526"/>
                </a:lnTo>
                <a:lnTo>
                  <a:pt x="591" y="530"/>
                </a:lnTo>
                <a:lnTo>
                  <a:pt x="584" y="524"/>
                </a:lnTo>
                <a:lnTo>
                  <a:pt x="579" y="533"/>
                </a:lnTo>
                <a:lnTo>
                  <a:pt x="570" y="535"/>
                </a:lnTo>
                <a:lnTo>
                  <a:pt x="559" y="538"/>
                </a:lnTo>
                <a:lnTo>
                  <a:pt x="548" y="540"/>
                </a:lnTo>
                <a:lnTo>
                  <a:pt x="555" y="525"/>
                </a:lnTo>
                <a:lnTo>
                  <a:pt x="570" y="517"/>
                </a:lnTo>
                <a:lnTo>
                  <a:pt x="579" y="516"/>
                </a:lnTo>
                <a:lnTo>
                  <a:pt x="587" y="511"/>
                </a:lnTo>
                <a:lnTo>
                  <a:pt x="587" y="511"/>
                </a:lnTo>
                <a:lnTo>
                  <a:pt x="587" y="510"/>
                </a:lnTo>
                <a:lnTo>
                  <a:pt x="571" y="514"/>
                </a:lnTo>
                <a:lnTo>
                  <a:pt x="555" y="518"/>
                </a:lnTo>
                <a:lnTo>
                  <a:pt x="552" y="518"/>
                </a:lnTo>
                <a:lnTo>
                  <a:pt x="551" y="517"/>
                </a:lnTo>
                <a:lnTo>
                  <a:pt x="548" y="514"/>
                </a:lnTo>
                <a:lnTo>
                  <a:pt x="545" y="518"/>
                </a:lnTo>
                <a:lnTo>
                  <a:pt x="539" y="523"/>
                </a:lnTo>
                <a:lnTo>
                  <a:pt x="532" y="523"/>
                </a:lnTo>
                <a:lnTo>
                  <a:pt x="531" y="521"/>
                </a:lnTo>
                <a:lnTo>
                  <a:pt x="532" y="515"/>
                </a:lnTo>
                <a:lnTo>
                  <a:pt x="531" y="512"/>
                </a:lnTo>
                <a:lnTo>
                  <a:pt x="531" y="509"/>
                </a:lnTo>
                <a:lnTo>
                  <a:pt x="531" y="507"/>
                </a:lnTo>
                <a:lnTo>
                  <a:pt x="529" y="505"/>
                </a:lnTo>
                <a:lnTo>
                  <a:pt x="528" y="507"/>
                </a:lnTo>
                <a:lnTo>
                  <a:pt x="527" y="509"/>
                </a:lnTo>
                <a:lnTo>
                  <a:pt x="523" y="517"/>
                </a:lnTo>
                <a:lnTo>
                  <a:pt x="522" y="528"/>
                </a:lnTo>
                <a:lnTo>
                  <a:pt x="520" y="528"/>
                </a:lnTo>
                <a:lnTo>
                  <a:pt x="520" y="529"/>
                </a:lnTo>
                <a:lnTo>
                  <a:pt x="521" y="529"/>
                </a:lnTo>
                <a:lnTo>
                  <a:pt x="522" y="530"/>
                </a:lnTo>
                <a:lnTo>
                  <a:pt x="523" y="544"/>
                </a:lnTo>
                <a:lnTo>
                  <a:pt x="518" y="558"/>
                </a:lnTo>
                <a:lnTo>
                  <a:pt x="514" y="560"/>
                </a:lnTo>
                <a:lnTo>
                  <a:pt x="510" y="564"/>
                </a:lnTo>
                <a:lnTo>
                  <a:pt x="514" y="561"/>
                </a:lnTo>
                <a:lnTo>
                  <a:pt x="517" y="564"/>
                </a:lnTo>
                <a:lnTo>
                  <a:pt x="518" y="568"/>
                </a:lnTo>
                <a:lnTo>
                  <a:pt x="518" y="572"/>
                </a:lnTo>
                <a:lnTo>
                  <a:pt x="520" y="573"/>
                </a:lnTo>
                <a:lnTo>
                  <a:pt x="518" y="574"/>
                </a:lnTo>
                <a:lnTo>
                  <a:pt x="517" y="574"/>
                </a:lnTo>
                <a:lnTo>
                  <a:pt x="517" y="573"/>
                </a:lnTo>
                <a:lnTo>
                  <a:pt x="513" y="575"/>
                </a:lnTo>
                <a:lnTo>
                  <a:pt x="516" y="578"/>
                </a:lnTo>
                <a:lnTo>
                  <a:pt x="524" y="585"/>
                </a:lnTo>
                <a:lnTo>
                  <a:pt x="529" y="594"/>
                </a:lnTo>
                <a:lnTo>
                  <a:pt x="530" y="596"/>
                </a:lnTo>
                <a:lnTo>
                  <a:pt x="528" y="599"/>
                </a:lnTo>
                <a:lnTo>
                  <a:pt x="527" y="599"/>
                </a:lnTo>
                <a:lnTo>
                  <a:pt x="525" y="596"/>
                </a:lnTo>
                <a:lnTo>
                  <a:pt x="523" y="595"/>
                </a:lnTo>
                <a:lnTo>
                  <a:pt x="522" y="596"/>
                </a:lnTo>
                <a:lnTo>
                  <a:pt x="520" y="599"/>
                </a:lnTo>
                <a:lnTo>
                  <a:pt x="521" y="601"/>
                </a:lnTo>
                <a:lnTo>
                  <a:pt x="523" y="601"/>
                </a:lnTo>
                <a:lnTo>
                  <a:pt x="524" y="602"/>
                </a:lnTo>
                <a:lnTo>
                  <a:pt x="524" y="603"/>
                </a:lnTo>
                <a:lnTo>
                  <a:pt x="524" y="605"/>
                </a:lnTo>
                <a:lnTo>
                  <a:pt x="523" y="606"/>
                </a:lnTo>
                <a:lnTo>
                  <a:pt x="522" y="608"/>
                </a:lnTo>
                <a:lnTo>
                  <a:pt x="523" y="609"/>
                </a:lnTo>
                <a:lnTo>
                  <a:pt x="524" y="610"/>
                </a:lnTo>
                <a:lnTo>
                  <a:pt x="523" y="609"/>
                </a:lnTo>
                <a:lnTo>
                  <a:pt x="522" y="608"/>
                </a:lnTo>
                <a:lnTo>
                  <a:pt x="518" y="612"/>
                </a:lnTo>
                <a:lnTo>
                  <a:pt x="515" y="615"/>
                </a:lnTo>
                <a:lnTo>
                  <a:pt x="504" y="623"/>
                </a:lnTo>
                <a:lnTo>
                  <a:pt x="496" y="634"/>
                </a:lnTo>
                <a:lnTo>
                  <a:pt x="496" y="635"/>
                </a:lnTo>
                <a:lnTo>
                  <a:pt x="496" y="635"/>
                </a:lnTo>
                <a:lnTo>
                  <a:pt x="495" y="635"/>
                </a:lnTo>
                <a:lnTo>
                  <a:pt x="493" y="635"/>
                </a:lnTo>
                <a:lnTo>
                  <a:pt x="476" y="637"/>
                </a:lnTo>
                <a:lnTo>
                  <a:pt x="461" y="629"/>
                </a:lnTo>
                <a:lnTo>
                  <a:pt x="461" y="629"/>
                </a:lnTo>
                <a:lnTo>
                  <a:pt x="461" y="629"/>
                </a:lnTo>
                <a:lnTo>
                  <a:pt x="466" y="626"/>
                </a:lnTo>
                <a:lnTo>
                  <a:pt x="469" y="621"/>
                </a:lnTo>
                <a:lnTo>
                  <a:pt x="466" y="617"/>
                </a:lnTo>
                <a:lnTo>
                  <a:pt x="462" y="615"/>
                </a:lnTo>
                <a:lnTo>
                  <a:pt x="459" y="617"/>
                </a:lnTo>
                <a:lnTo>
                  <a:pt x="456" y="621"/>
                </a:lnTo>
                <a:lnTo>
                  <a:pt x="456" y="623"/>
                </a:lnTo>
                <a:lnTo>
                  <a:pt x="456" y="623"/>
                </a:lnTo>
                <a:lnTo>
                  <a:pt x="461" y="624"/>
                </a:lnTo>
                <a:lnTo>
                  <a:pt x="461" y="629"/>
                </a:lnTo>
                <a:lnTo>
                  <a:pt x="458" y="629"/>
                </a:lnTo>
                <a:lnTo>
                  <a:pt x="456" y="633"/>
                </a:lnTo>
                <a:lnTo>
                  <a:pt x="444" y="643"/>
                </a:lnTo>
                <a:lnTo>
                  <a:pt x="432" y="654"/>
                </a:lnTo>
                <a:lnTo>
                  <a:pt x="438" y="652"/>
                </a:lnTo>
                <a:lnTo>
                  <a:pt x="444" y="655"/>
                </a:lnTo>
                <a:lnTo>
                  <a:pt x="434" y="661"/>
                </a:lnTo>
                <a:lnTo>
                  <a:pt x="432" y="672"/>
                </a:lnTo>
                <a:lnTo>
                  <a:pt x="426" y="675"/>
                </a:lnTo>
                <a:lnTo>
                  <a:pt x="420" y="675"/>
                </a:lnTo>
                <a:lnTo>
                  <a:pt x="417" y="673"/>
                </a:lnTo>
                <a:lnTo>
                  <a:pt x="414" y="670"/>
                </a:lnTo>
                <a:lnTo>
                  <a:pt x="406" y="679"/>
                </a:lnTo>
                <a:lnTo>
                  <a:pt x="394" y="676"/>
                </a:lnTo>
                <a:lnTo>
                  <a:pt x="393" y="676"/>
                </a:lnTo>
                <a:lnTo>
                  <a:pt x="393" y="677"/>
                </a:lnTo>
                <a:lnTo>
                  <a:pt x="390" y="679"/>
                </a:lnTo>
                <a:lnTo>
                  <a:pt x="387" y="683"/>
                </a:lnTo>
                <a:lnTo>
                  <a:pt x="380" y="685"/>
                </a:lnTo>
                <a:lnTo>
                  <a:pt x="375" y="685"/>
                </a:lnTo>
                <a:lnTo>
                  <a:pt x="373" y="677"/>
                </a:lnTo>
                <a:lnTo>
                  <a:pt x="378" y="669"/>
                </a:lnTo>
                <a:lnTo>
                  <a:pt x="378" y="666"/>
                </a:lnTo>
                <a:lnTo>
                  <a:pt x="377" y="664"/>
                </a:lnTo>
                <a:lnTo>
                  <a:pt x="375" y="663"/>
                </a:lnTo>
                <a:lnTo>
                  <a:pt x="372" y="664"/>
                </a:lnTo>
                <a:lnTo>
                  <a:pt x="371" y="665"/>
                </a:lnTo>
                <a:lnTo>
                  <a:pt x="371" y="668"/>
                </a:lnTo>
                <a:lnTo>
                  <a:pt x="371" y="678"/>
                </a:lnTo>
                <a:lnTo>
                  <a:pt x="368" y="687"/>
                </a:lnTo>
                <a:lnTo>
                  <a:pt x="365" y="689"/>
                </a:lnTo>
                <a:lnTo>
                  <a:pt x="364" y="690"/>
                </a:lnTo>
                <a:lnTo>
                  <a:pt x="361" y="690"/>
                </a:lnTo>
                <a:lnTo>
                  <a:pt x="357" y="690"/>
                </a:lnTo>
                <a:lnTo>
                  <a:pt x="354" y="687"/>
                </a:lnTo>
                <a:lnTo>
                  <a:pt x="352" y="683"/>
                </a:lnTo>
                <a:lnTo>
                  <a:pt x="349" y="687"/>
                </a:lnTo>
                <a:lnTo>
                  <a:pt x="347" y="693"/>
                </a:lnTo>
                <a:lnTo>
                  <a:pt x="341" y="694"/>
                </a:lnTo>
                <a:lnTo>
                  <a:pt x="335" y="696"/>
                </a:lnTo>
                <a:lnTo>
                  <a:pt x="333" y="694"/>
                </a:lnTo>
                <a:lnTo>
                  <a:pt x="331" y="693"/>
                </a:lnTo>
                <a:lnTo>
                  <a:pt x="331" y="686"/>
                </a:lnTo>
                <a:lnTo>
                  <a:pt x="334" y="680"/>
                </a:lnTo>
                <a:lnTo>
                  <a:pt x="336" y="677"/>
                </a:lnTo>
                <a:lnTo>
                  <a:pt x="335" y="675"/>
                </a:lnTo>
                <a:lnTo>
                  <a:pt x="333" y="673"/>
                </a:lnTo>
                <a:lnTo>
                  <a:pt x="330" y="675"/>
                </a:lnTo>
                <a:lnTo>
                  <a:pt x="328" y="677"/>
                </a:lnTo>
                <a:lnTo>
                  <a:pt x="329" y="679"/>
                </a:lnTo>
                <a:lnTo>
                  <a:pt x="329" y="690"/>
                </a:lnTo>
                <a:lnTo>
                  <a:pt x="324" y="698"/>
                </a:lnTo>
                <a:lnTo>
                  <a:pt x="316" y="693"/>
                </a:lnTo>
                <a:lnTo>
                  <a:pt x="308" y="691"/>
                </a:lnTo>
                <a:lnTo>
                  <a:pt x="302" y="687"/>
                </a:lnTo>
                <a:lnTo>
                  <a:pt x="297" y="684"/>
                </a:lnTo>
                <a:lnTo>
                  <a:pt x="297" y="684"/>
                </a:lnTo>
                <a:lnTo>
                  <a:pt x="297" y="684"/>
                </a:lnTo>
                <a:lnTo>
                  <a:pt x="297" y="684"/>
                </a:lnTo>
                <a:lnTo>
                  <a:pt x="297" y="683"/>
                </a:lnTo>
                <a:lnTo>
                  <a:pt x="297" y="683"/>
                </a:lnTo>
                <a:lnTo>
                  <a:pt x="302" y="678"/>
                </a:lnTo>
                <a:lnTo>
                  <a:pt x="297" y="673"/>
                </a:lnTo>
                <a:lnTo>
                  <a:pt x="295" y="672"/>
                </a:lnTo>
                <a:lnTo>
                  <a:pt x="295" y="669"/>
                </a:lnTo>
                <a:lnTo>
                  <a:pt x="297" y="655"/>
                </a:lnTo>
                <a:lnTo>
                  <a:pt x="304" y="642"/>
                </a:lnTo>
                <a:lnTo>
                  <a:pt x="306" y="641"/>
                </a:lnTo>
                <a:lnTo>
                  <a:pt x="306" y="638"/>
                </a:lnTo>
                <a:lnTo>
                  <a:pt x="306" y="620"/>
                </a:lnTo>
                <a:lnTo>
                  <a:pt x="308" y="600"/>
                </a:lnTo>
                <a:lnTo>
                  <a:pt x="308" y="598"/>
                </a:lnTo>
                <a:lnTo>
                  <a:pt x="306" y="596"/>
                </a:lnTo>
                <a:lnTo>
                  <a:pt x="303" y="596"/>
                </a:lnTo>
                <a:lnTo>
                  <a:pt x="303" y="600"/>
                </a:lnTo>
                <a:lnTo>
                  <a:pt x="299" y="615"/>
                </a:lnTo>
                <a:lnTo>
                  <a:pt x="297" y="630"/>
                </a:lnTo>
                <a:lnTo>
                  <a:pt x="297" y="633"/>
                </a:lnTo>
                <a:lnTo>
                  <a:pt x="295" y="634"/>
                </a:lnTo>
                <a:lnTo>
                  <a:pt x="292" y="636"/>
                </a:lnTo>
                <a:lnTo>
                  <a:pt x="293" y="641"/>
                </a:lnTo>
                <a:lnTo>
                  <a:pt x="293" y="656"/>
                </a:lnTo>
                <a:lnTo>
                  <a:pt x="287" y="670"/>
                </a:lnTo>
                <a:lnTo>
                  <a:pt x="283" y="678"/>
                </a:lnTo>
                <a:lnTo>
                  <a:pt x="287" y="685"/>
                </a:lnTo>
                <a:lnTo>
                  <a:pt x="285" y="687"/>
                </a:lnTo>
                <a:lnTo>
                  <a:pt x="285" y="691"/>
                </a:lnTo>
                <a:lnTo>
                  <a:pt x="286" y="692"/>
                </a:lnTo>
                <a:lnTo>
                  <a:pt x="288" y="693"/>
                </a:lnTo>
                <a:lnTo>
                  <a:pt x="292" y="690"/>
                </a:lnTo>
                <a:lnTo>
                  <a:pt x="292" y="685"/>
                </a:lnTo>
                <a:lnTo>
                  <a:pt x="293" y="683"/>
                </a:lnTo>
                <a:lnTo>
                  <a:pt x="292" y="680"/>
                </a:lnTo>
                <a:lnTo>
                  <a:pt x="288" y="679"/>
                </a:lnTo>
                <a:lnTo>
                  <a:pt x="288" y="676"/>
                </a:lnTo>
                <a:lnTo>
                  <a:pt x="292" y="676"/>
                </a:lnTo>
                <a:lnTo>
                  <a:pt x="296" y="679"/>
                </a:lnTo>
                <a:lnTo>
                  <a:pt x="297" y="680"/>
                </a:lnTo>
                <a:lnTo>
                  <a:pt x="297" y="683"/>
                </a:lnTo>
                <a:lnTo>
                  <a:pt x="297" y="683"/>
                </a:lnTo>
                <a:lnTo>
                  <a:pt x="297" y="683"/>
                </a:lnTo>
                <a:lnTo>
                  <a:pt x="297" y="684"/>
                </a:lnTo>
                <a:lnTo>
                  <a:pt x="297" y="684"/>
                </a:lnTo>
                <a:lnTo>
                  <a:pt x="295" y="690"/>
                </a:lnTo>
                <a:lnTo>
                  <a:pt x="301" y="692"/>
                </a:lnTo>
                <a:lnTo>
                  <a:pt x="306" y="693"/>
                </a:lnTo>
                <a:lnTo>
                  <a:pt x="308" y="697"/>
                </a:lnTo>
                <a:lnTo>
                  <a:pt x="306" y="703"/>
                </a:lnTo>
                <a:lnTo>
                  <a:pt x="299" y="705"/>
                </a:lnTo>
                <a:lnTo>
                  <a:pt x="292" y="706"/>
                </a:lnTo>
                <a:lnTo>
                  <a:pt x="288" y="701"/>
                </a:lnTo>
                <a:lnTo>
                  <a:pt x="276" y="711"/>
                </a:lnTo>
                <a:lnTo>
                  <a:pt x="262" y="713"/>
                </a:lnTo>
                <a:lnTo>
                  <a:pt x="262" y="706"/>
                </a:lnTo>
                <a:lnTo>
                  <a:pt x="265" y="699"/>
                </a:lnTo>
                <a:lnTo>
                  <a:pt x="267" y="696"/>
                </a:lnTo>
                <a:lnTo>
                  <a:pt x="266" y="693"/>
                </a:lnTo>
                <a:lnTo>
                  <a:pt x="264" y="691"/>
                </a:lnTo>
                <a:lnTo>
                  <a:pt x="262" y="690"/>
                </a:lnTo>
                <a:lnTo>
                  <a:pt x="256" y="693"/>
                </a:lnTo>
                <a:lnTo>
                  <a:pt x="253" y="699"/>
                </a:lnTo>
                <a:lnTo>
                  <a:pt x="251" y="712"/>
                </a:lnTo>
                <a:lnTo>
                  <a:pt x="251" y="726"/>
                </a:lnTo>
                <a:lnTo>
                  <a:pt x="253" y="732"/>
                </a:lnTo>
                <a:lnTo>
                  <a:pt x="258" y="734"/>
                </a:lnTo>
                <a:lnTo>
                  <a:pt x="261" y="731"/>
                </a:lnTo>
                <a:lnTo>
                  <a:pt x="260" y="725"/>
                </a:lnTo>
                <a:lnTo>
                  <a:pt x="259" y="721"/>
                </a:lnTo>
                <a:lnTo>
                  <a:pt x="259" y="718"/>
                </a:lnTo>
                <a:lnTo>
                  <a:pt x="282" y="713"/>
                </a:lnTo>
                <a:lnTo>
                  <a:pt x="304" y="707"/>
                </a:lnTo>
                <a:lnTo>
                  <a:pt x="307" y="714"/>
                </a:lnTo>
                <a:lnTo>
                  <a:pt x="313" y="718"/>
                </a:lnTo>
                <a:lnTo>
                  <a:pt x="308" y="722"/>
                </a:lnTo>
                <a:lnTo>
                  <a:pt x="302" y="727"/>
                </a:lnTo>
                <a:lnTo>
                  <a:pt x="285" y="732"/>
                </a:lnTo>
                <a:lnTo>
                  <a:pt x="267" y="736"/>
                </a:lnTo>
                <a:lnTo>
                  <a:pt x="260" y="740"/>
                </a:lnTo>
                <a:lnTo>
                  <a:pt x="264" y="746"/>
                </a:lnTo>
                <a:lnTo>
                  <a:pt x="267" y="755"/>
                </a:lnTo>
                <a:lnTo>
                  <a:pt x="266" y="764"/>
                </a:lnTo>
                <a:lnTo>
                  <a:pt x="266" y="767"/>
                </a:lnTo>
                <a:lnTo>
                  <a:pt x="265" y="770"/>
                </a:lnTo>
                <a:lnTo>
                  <a:pt x="266" y="767"/>
                </a:lnTo>
                <a:lnTo>
                  <a:pt x="266" y="764"/>
                </a:lnTo>
                <a:lnTo>
                  <a:pt x="265" y="763"/>
                </a:lnTo>
                <a:lnTo>
                  <a:pt x="265" y="762"/>
                </a:lnTo>
                <a:lnTo>
                  <a:pt x="261" y="750"/>
                </a:lnTo>
                <a:lnTo>
                  <a:pt x="253" y="740"/>
                </a:lnTo>
                <a:lnTo>
                  <a:pt x="251" y="735"/>
                </a:lnTo>
                <a:lnTo>
                  <a:pt x="247" y="735"/>
                </a:lnTo>
                <a:lnTo>
                  <a:pt x="240" y="739"/>
                </a:lnTo>
                <a:lnTo>
                  <a:pt x="235" y="746"/>
                </a:lnTo>
                <a:lnTo>
                  <a:pt x="238" y="754"/>
                </a:lnTo>
                <a:lnTo>
                  <a:pt x="235" y="762"/>
                </a:lnTo>
                <a:lnTo>
                  <a:pt x="235" y="766"/>
                </a:lnTo>
                <a:lnTo>
                  <a:pt x="239" y="768"/>
                </a:lnTo>
                <a:lnTo>
                  <a:pt x="241" y="770"/>
                </a:lnTo>
                <a:lnTo>
                  <a:pt x="245" y="771"/>
                </a:lnTo>
                <a:lnTo>
                  <a:pt x="253" y="778"/>
                </a:lnTo>
                <a:lnTo>
                  <a:pt x="264" y="776"/>
                </a:lnTo>
                <a:lnTo>
                  <a:pt x="260" y="782"/>
                </a:lnTo>
                <a:lnTo>
                  <a:pt x="256" y="785"/>
                </a:lnTo>
                <a:lnTo>
                  <a:pt x="253" y="789"/>
                </a:lnTo>
                <a:lnTo>
                  <a:pt x="255" y="792"/>
                </a:lnTo>
                <a:lnTo>
                  <a:pt x="255" y="792"/>
                </a:lnTo>
                <a:lnTo>
                  <a:pt x="256" y="801"/>
                </a:lnTo>
                <a:lnTo>
                  <a:pt x="259" y="809"/>
                </a:lnTo>
                <a:lnTo>
                  <a:pt x="258" y="812"/>
                </a:lnTo>
                <a:lnTo>
                  <a:pt x="254" y="812"/>
                </a:lnTo>
                <a:lnTo>
                  <a:pt x="245" y="811"/>
                </a:lnTo>
                <a:lnTo>
                  <a:pt x="238" y="817"/>
                </a:lnTo>
                <a:lnTo>
                  <a:pt x="234" y="819"/>
                </a:lnTo>
                <a:lnTo>
                  <a:pt x="234" y="824"/>
                </a:lnTo>
                <a:lnTo>
                  <a:pt x="238" y="827"/>
                </a:lnTo>
                <a:lnTo>
                  <a:pt x="234" y="830"/>
                </a:lnTo>
                <a:lnTo>
                  <a:pt x="217" y="834"/>
                </a:lnTo>
                <a:lnTo>
                  <a:pt x="199" y="839"/>
                </a:lnTo>
                <a:lnTo>
                  <a:pt x="196" y="839"/>
                </a:lnTo>
                <a:lnTo>
                  <a:pt x="195" y="834"/>
                </a:lnTo>
                <a:lnTo>
                  <a:pt x="197" y="823"/>
                </a:lnTo>
                <a:lnTo>
                  <a:pt x="199" y="812"/>
                </a:lnTo>
                <a:lnTo>
                  <a:pt x="199" y="812"/>
                </a:lnTo>
                <a:lnTo>
                  <a:pt x="204" y="806"/>
                </a:lnTo>
                <a:lnTo>
                  <a:pt x="206" y="799"/>
                </a:lnTo>
                <a:lnTo>
                  <a:pt x="205" y="792"/>
                </a:lnTo>
                <a:lnTo>
                  <a:pt x="203" y="785"/>
                </a:lnTo>
                <a:lnTo>
                  <a:pt x="205" y="784"/>
                </a:lnTo>
                <a:lnTo>
                  <a:pt x="205" y="783"/>
                </a:lnTo>
                <a:lnTo>
                  <a:pt x="206" y="778"/>
                </a:lnTo>
                <a:lnTo>
                  <a:pt x="205" y="774"/>
                </a:lnTo>
                <a:lnTo>
                  <a:pt x="206" y="759"/>
                </a:lnTo>
                <a:lnTo>
                  <a:pt x="205" y="745"/>
                </a:lnTo>
                <a:lnTo>
                  <a:pt x="205" y="742"/>
                </a:lnTo>
                <a:lnTo>
                  <a:pt x="203" y="741"/>
                </a:lnTo>
                <a:lnTo>
                  <a:pt x="199" y="741"/>
                </a:lnTo>
                <a:lnTo>
                  <a:pt x="197" y="742"/>
                </a:lnTo>
                <a:lnTo>
                  <a:pt x="186" y="761"/>
                </a:lnTo>
                <a:lnTo>
                  <a:pt x="180" y="782"/>
                </a:lnTo>
                <a:lnTo>
                  <a:pt x="176" y="794"/>
                </a:lnTo>
                <a:lnTo>
                  <a:pt x="176" y="805"/>
                </a:lnTo>
                <a:lnTo>
                  <a:pt x="176" y="810"/>
                </a:lnTo>
                <a:lnTo>
                  <a:pt x="176" y="816"/>
                </a:lnTo>
                <a:lnTo>
                  <a:pt x="172" y="832"/>
                </a:lnTo>
                <a:lnTo>
                  <a:pt x="170" y="848"/>
                </a:lnTo>
                <a:lnTo>
                  <a:pt x="168" y="851"/>
                </a:lnTo>
                <a:lnTo>
                  <a:pt x="165" y="853"/>
                </a:lnTo>
                <a:lnTo>
                  <a:pt x="165" y="853"/>
                </a:lnTo>
                <a:lnTo>
                  <a:pt x="165" y="853"/>
                </a:lnTo>
                <a:lnTo>
                  <a:pt x="164" y="853"/>
                </a:lnTo>
                <a:lnTo>
                  <a:pt x="164" y="853"/>
                </a:lnTo>
                <a:lnTo>
                  <a:pt x="164" y="853"/>
                </a:lnTo>
                <a:lnTo>
                  <a:pt x="165" y="853"/>
                </a:lnTo>
                <a:lnTo>
                  <a:pt x="165" y="853"/>
                </a:lnTo>
                <a:lnTo>
                  <a:pt x="165" y="853"/>
                </a:lnTo>
                <a:lnTo>
                  <a:pt x="165" y="853"/>
                </a:lnTo>
                <a:lnTo>
                  <a:pt x="165" y="853"/>
                </a:lnTo>
                <a:lnTo>
                  <a:pt x="164" y="854"/>
                </a:lnTo>
                <a:lnTo>
                  <a:pt x="164" y="855"/>
                </a:lnTo>
                <a:lnTo>
                  <a:pt x="163" y="861"/>
                </a:lnTo>
                <a:lnTo>
                  <a:pt x="163" y="866"/>
                </a:lnTo>
                <a:lnTo>
                  <a:pt x="162" y="878"/>
                </a:lnTo>
                <a:lnTo>
                  <a:pt x="155" y="885"/>
                </a:lnTo>
                <a:lnTo>
                  <a:pt x="150" y="888"/>
                </a:lnTo>
                <a:lnTo>
                  <a:pt x="147" y="893"/>
                </a:lnTo>
                <a:lnTo>
                  <a:pt x="147" y="896"/>
                </a:lnTo>
                <a:lnTo>
                  <a:pt x="148" y="900"/>
                </a:lnTo>
                <a:lnTo>
                  <a:pt x="159" y="896"/>
                </a:lnTo>
                <a:lnTo>
                  <a:pt x="171" y="894"/>
                </a:lnTo>
                <a:lnTo>
                  <a:pt x="159" y="896"/>
                </a:lnTo>
                <a:lnTo>
                  <a:pt x="148" y="900"/>
                </a:lnTo>
                <a:lnTo>
                  <a:pt x="149" y="903"/>
                </a:lnTo>
                <a:lnTo>
                  <a:pt x="148" y="906"/>
                </a:lnTo>
                <a:lnTo>
                  <a:pt x="137" y="904"/>
                </a:lnTo>
                <a:lnTo>
                  <a:pt x="127" y="901"/>
                </a:lnTo>
                <a:lnTo>
                  <a:pt x="121" y="900"/>
                </a:lnTo>
                <a:lnTo>
                  <a:pt x="114" y="902"/>
                </a:lnTo>
                <a:lnTo>
                  <a:pt x="114" y="904"/>
                </a:lnTo>
                <a:lnTo>
                  <a:pt x="116" y="909"/>
                </a:lnTo>
                <a:lnTo>
                  <a:pt x="116" y="911"/>
                </a:lnTo>
                <a:lnTo>
                  <a:pt x="115" y="913"/>
                </a:lnTo>
                <a:lnTo>
                  <a:pt x="104" y="908"/>
                </a:lnTo>
                <a:lnTo>
                  <a:pt x="97" y="900"/>
                </a:lnTo>
                <a:lnTo>
                  <a:pt x="94" y="897"/>
                </a:lnTo>
                <a:lnTo>
                  <a:pt x="89" y="897"/>
                </a:lnTo>
                <a:lnTo>
                  <a:pt x="83" y="901"/>
                </a:lnTo>
                <a:lnTo>
                  <a:pt x="78" y="903"/>
                </a:lnTo>
                <a:lnTo>
                  <a:pt x="72" y="910"/>
                </a:lnTo>
                <a:lnTo>
                  <a:pt x="69" y="917"/>
                </a:lnTo>
                <a:lnTo>
                  <a:pt x="72" y="923"/>
                </a:lnTo>
                <a:lnTo>
                  <a:pt x="80" y="927"/>
                </a:lnTo>
                <a:lnTo>
                  <a:pt x="85" y="927"/>
                </a:lnTo>
                <a:lnTo>
                  <a:pt x="89" y="927"/>
                </a:lnTo>
                <a:lnTo>
                  <a:pt x="95" y="925"/>
                </a:lnTo>
                <a:lnTo>
                  <a:pt x="96" y="932"/>
                </a:lnTo>
                <a:lnTo>
                  <a:pt x="97" y="935"/>
                </a:lnTo>
                <a:lnTo>
                  <a:pt x="100" y="937"/>
                </a:lnTo>
                <a:lnTo>
                  <a:pt x="109" y="945"/>
                </a:lnTo>
                <a:lnTo>
                  <a:pt x="119" y="955"/>
                </a:lnTo>
                <a:lnTo>
                  <a:pt x="123" y="962"/>
                </a:lnTo>
                <a:lnTo>
                  <a:pt x="129" y="967"/>
                </a:lnTo>
                <a:lnTo>
                  <a:pt x="131" y="971"/>
                </a:lnTo>
                <a:lnTo>
                  <a:pt x="134" y="976"/>
                </a:lnTo>
                <a:lnTo>
                  <a:pt x="134" y="984"/>
                </a:lnTo>
                <a:lnTo>
                  <a:pt x="130" y="992"/>
                </a:lnTo>
                <a:lnTo>
                  <a:pt x="129" y="1012"/>
                </a:lnTo>
                <a:lnTo>
                  <a:pt x="126" y="1030"/>
                </a:lnTo>
                <a:lnTo>
                  <a:pt x="123" y="1046"/>
                </a:lnTo>
                <a:lnTo>
                  <a:pt x="138" y="1047"/>
                </a:lnTo>
                <a:lnTo>
                  <a:pt x="140" y="1051"/>
                </a:lnTo>
                <a:lnTo>
                  <a:pt x="138" y="1056"/>
                </a:lnTo>
                <a:lnTo>
                  <a:pt x="133" y="1055"/>
                </a:lnTo>
                <a:lnTo>
                  <a:pt x="129" y="1060"/>
                </a:lnTo>
                <a:lnTo>
                  <a:pt x="128" y="1067"/>
                </a:lnTo>
                <a:lnTo>
                  <a:pt x="121" y="1068"/>
                </a:lnTo>
                <a:lnTo>
                  <a:pt x="120" y="1070"/>
                </a:lnTo>
                <a:lnTo>
                  <a:pt x="119" y="1072"/>
                </a:lnTo>
                <a:lnTo>
                  <a:pt x="114" y="1097"/>
                </a:lnTo>
                <a:lnTo>
                  <a:pt x="108" y="1121"/>
                </a:lnTo>
                <a:lnTo>
                  <a:pt x="97" y="1173"/>
                </a:lnTo>
                <a:lnTo>
                  <a:pt x="87" y="1225"/>
                </a:lnTo>
                <a:lnTo>
                  <a:pt x="74" y="1293"/>
                </a:lnTo>
                <a:lnTo>
                  <a:pt x="61" y="1360"/>
                </a:lnTo>
                <a:lnTo>
                  <a:pt x="58" y="1369"/>
                </a:lnTo>
                <a:lnTo>
                  <a:pt x="46" y="1369"/>
                </a:lnTo>
                <a:lnTo>
                  <a:pt x="51" y="1376"/>
                </a:lnTo>
                <a:lnTo>
                  <a:pt x="50" y="1383"/>
                </a:lnTo>
                <a:lnTo>
                  <a:pt x="45" y="1386"/>
                </a:lnTo>
                <a:lnTo>
                  <a:pt x="40" y="1389"/>
                </a:lnTo>
                <a:lnTo>
                  <a:pt x="33" y="1382"/>
                </a:lnTo>
                <a:lnTo>
                  <a:pt x="24" y="1378"/>
                </a:lnTo>
                <a:lnTo>
                  <a:pt x="18" y="1381"/>
                </a:lnTo>
                <a:lnTo>
                  <a:pt x="20" y="1386"/>
                </a:lnTo>
                <a:lnTo>
                  <a:pt x="23" y="1391"/>
                </a:lnTo>
                <a:lnTo>
                  <a:pt x="23" y="1398"/>
                </a:lnTo>
                <a:lnTo>
                  <a:pt x="24" y="1409"/>
                </a:lnTo>
                <a:lnTo>
                  <a:pt x="25" y="1420"/>
                </a:lnTo>
                <a:lnTo>
                  <a:pt x="32" y="1434"/>
                </a:lnTo>
                <a:lnTo>
                  <a:pt x="40" y="1447"/>
                </a:lnTo>
                <a:lnTo>
                  <a:pt x="41" y="1451"/>
                </a:lnTo>
                <a:lnTo>
                  <a:pt x="41" y="1454"/>
                </a:lnTo>
                <a:lnTo>
                  <a:pt x="38" y="1475"/>
                </a:lnTo>
                <a:lnTo>
                  <a:pt x="33" y="1496"/>
                </a:lnTo>
                <a:lnTo>
                  <a:pt x="26" y="1526"/>
                </a:lnTo>
                <a:lnTo>
                  <a:pt x="21" y="1556"/>
                </a:lnTo>
                <a:lnTo>
                  <a:pt x="19" y="1564"/>
                </a:lnTo>
                <a:lnTo>
                  <a:pt x="18" y="1572"/>
                </a:lnTo>
                <a:lnTo>
                  <a:pt x="16" y="1579"/>
                </a:lnTo>
                <a:lnTo>
                  <a:pt x="9" y="1582"/>
                </a:lnTo>
                <a:lnTo>
                  <a:pt x="4" y="1587"/>
                </a:lnTo>
                <a:lnTo>
                  <a:pt x="3" y="1594"/>
                </a:lnTo>
                <a:lnTo>
                  <a:pt x="3" y="1595"/>
                </a:lnTo>
                <a:lnTo>
                  <a:pt x="3" y="1598"/>
                </a:lnTo>
                <a:lnTo>
                  <a:pt x="0" y="1606"/>
                </a:lnTo>
                <a:lnTo>
                  <a:pt x="4" y="1612"/>
                </a:lnTo>
                <a:lnTo>
                  <a:pt x="10" y="1616"/>
                </a:lnTo>
                <a:lnTo>
                  <a:pt x="12" y="1623"/>
                </a:lnTo>
                <a:lnTo>
                  <a:pt x="13" y="1624"/>
                </a:lnTo>
                <a:lnTo>
                  <a:pt x="13" y="1626"/>
                </a:lnTo>
                <a:lnTo>
                  <a:pt x="24" y="1637"/>
                </a:lnTo>
                <a:lnTo>
                  <a:pt x="27" y="1652"/>
                </a:lnTo>
                <a:lnTo>
                  <a:pt x="27" y="1655"/>
                </a:lnTo>
                <a:lnTo>
                  <a:pt x="28" y="1656"/>
                </a:lnTo>
                <a:lnTo>
                  <a:pt x="31" y="1661"/>
                </a:lnTo>
                <a:lnTo>
                  <a:pt x="25" y="1661"/>
                </a:lnTo>
                <a:lnTo>
                  <a:pt x="16" y="1661"/>
                </a:lnTo>
                <a:lnTo>
                  <a:pt x="5" y="1661"/>
                </a:lnTo>
                <a:lnTo>
                  <a:pt x="154" y="1661"/>
                </a:lnTo>
                <a:lnTo>
                  <a:pt x="156" y="1662"/>
                </a:lnTo>
                <a:lnTo>
                  <a:pt x="158" y="1661"/>
                </a:lnTo>
                <a:lnTo>
                  <a:pt x="200" y="1661"/>
                </a:lnTo>
                <a:lnTo>
                  <a:pt x="202" y="1662"/>
                </a:lnTo>
                <a:lnTo>
                  <a:pt x="203" y="1661"/>
                </a:lnTo>
                <a:lnTo>
                  <a:pt x="1029" y="1661"/>
                </a:lnTo>
                <a:lnTo>
                  <a:pt x="1031" y="1662"/>
                </a:lnTo>
                <a:lnTo>
                  <a:pt x="1032" y="1661"/>
                </a:lnTo>
                <a:lnTo>
                  <a:pt x="1032" y="1661"/>
                </a:lnTo>
                <a:lnTo>
                  <a:pt x="1032" y="1661"/>
                </a:lnTo>
                <a:lnTo>
                  <a:pt x="1419" y="1661"/>
                </a:lnTo>
                <a:lnTo>
                  <a:pt x="1425" y="1662"/>
                </a:lnTo>
                <a:lnTo>
                  <a:pt x="1431" y="1662"/>
                </a:lnTo>
                <a:lnTo>
                  <a:pt x="1433" y="1662"/>
                </a:lnTo>
                <a:lnTo>
                  <a:pt x="1434" y="1661"/>
                </a:lnTo>
                <a:lnTo>
                  <a:pt x="1469" y="1661"/>
                </a:lnTo>
                <a:lnTo>
                  <a:pt x="1464" y="1661"/>
                </a:lnTo>
                <a:lnTo>
                  <a:pt x="1462" y="1657"/>
                </a:lnTo>
                <a:lnTo>
                  <a:pt x="1460" y="1654"/>
                </a:lnTo>
                <a:lnTo>
                  <a:pt x="1455" y="1652"/>
                </a:lnTo>
                <a:lnTo>
                  <a:pt x="1462" y="1648"/>
                </a:lnTo>
                <a:lnTo>
                  <a:pt x="1461" y="1641"/>
                </a:lnTo>
                <a:lnTo>
                  <a:pt x="1461" y="1636"/>
                </a:lnTo>
                <a:lnTo>
                  <a:pt x="1461" y="1630"/>
                </a:lnTo>
                <a:lnTo>
                  <a:pt x="1463" y="1617"/>
                </a:lnTo>
                <a:lnTo>
                  <a:pt x="1461" y="1605"/>
                </a:lnTo>
                <a:lnTo>
                  <a:pt x="1460" y="1600"/>
                </a:lnTo>
                <a:lnTo>
                  <a:pt x="1456" y="1595"/>
                </a:lnTo>
                <a:lnTo>
                  <a:pt x="1456" y="1593"/>
                </a:lnTo>
                <a:lnTo>
                  <a:pt x="1456" y="1589"/>
                </a:lnTo>
                <a:lnTo>
                  <a:pt x="1455" y="1584"/>
                </a:lnTo>
                <a:lnTo>
                  <a:pt x="1454" y="1577"/>
                </a:lnTo>
                <a:lnTo>
                  <a:pt x="1454" y="1574"/>
                </a:lnTo>
                <a:lnTo>
                  <a:pt x="1453" y="1573"/>
                </a:lnTo>
                <a:lnTo>
                  <a:pt x="1453" y="1566"/>
                </a:lnTo>
                <a:lnTo>
                  <a:pt x="1450" y="1559"/>
                </a:lnTo>
                <a:lnTo>
                  <a:pt x="1450" y="1556"/>
                </a:lnTo>
                <a:lnTo>
                  <a:pt x="1450" y="1552"/>
                </a:lnTo>
                <a:lnTo>
                  <a:pt x="1449" y="1538"/>
                </a:lnTo>
                <a:lnTo>
                  <a:pt x="1447" y="1523"/>
                </a:lnTo>
                <a:lnTo>
                  <a:pt x="1456" y="1524"/>
                </a:lnTo>
                <a:lnTo>
                  <a:pt x="1462" y="1531"/>
                </a:lnTo>
                <a:lnTo>
                  <a:pt x="1470" y="1537"/>
                </a:lnTo>
                <a:lnTo>
                  <a:pt x="1480" y="1536"/>
                </a:lnTo>
                <a:lnTo>
                  <a:pt x="1482" y="1529"/>
                </a:lnTo>
                <a:lnTo>
                  <a:pt x="1478" y="1519"/>
                </a:lnTo>
                <a:lnTo>
                  <a:pt x="1476" y="1515"/>
                </a:lnTo>
                <a:lnTo>
                  <a:pt x="1476" y="1511"/>
                </a:lnTo>
                <a:lnTo>
                  <a:pt x="1476" y="1507"/>
                </a:lnTo>
                <a:lnTo>
                  <a:pt x="1474" y="1504"/>
                </a:lnTo>
                <a:lnTo>
                  <a:pt x="1471" y="1504"/>
                </a:lnTo>
                <a:lnTo>
                  <a:pt x="1469" y="1507"/>
                </a:lnTo>
                <a:lnTo>
                  <a:pt x="1462" y="1507"/>
                </a:lnTo>
                <a:lnTo>
                  <a:pt x="1456" y="1503"/>
                </a:lnTo>
                <a:lnTo>
                  <a:pt x="1456" y="1501"/>
                </a:lnTo>
                <a:lnTo>
                  <a:pt x="1459" y="1498"/>
                </a:lnTo>
                <a:lnTo>
                  <a:pt x="1463" y="1493"/>
                </a:lnTo>
                <a:lnTo>
                  <a:pt x="1457" y="1488"/>
                </a:lnTo>
                <a:lnTo>
                  <a:pt x="1449" y="1483"/>
                </a:lnTo>
                <a:lnTo>
                  <a:pt x="1442" y="1479"/>
                </a:lnTo>
                <a:lnTo>
                  <a:pt x="1441" y="1473"/>
                </a:lnTo>
                <a:lnTo>
                  <a:pt x="1441" y="1468"/>
                </a:lnTo>
                <a:lnTo>
                  <a:pt x="1441" y="1465"/>
                </a:lnTo>
                <a:lnTo>
                  <a:pt x="1441" y="1462"/>
                </a:lnTo>
                <a:lnTo>
                  <a:pt x="1441" y="1455"/>
                </a:lnTo>
                <a:lnTo>
                  <a:pt x="1440" y="1448"/>
                </a:lnTo>
                <a:lnTo>
                  <a:pt x="1439" y="1432"/>
                </a:lnTo>
                <a:lnTo>
                  <a:pt x="1435" y="1417"/>
                </a:lnTo>
                <a:lnTo>
                  <a:pt x="1435" y="1410"/>
                </a:lnTo>
                <a:lnTo>
                  <a:pt x="1429" y="1406"/>
                </a:lnTo>
                <a:lnTo>
                  <a:pt x="1425" y="1403"/>
                </a:lnTo>
                <a:lnTo>
                  <a:pt x="1425" y="1397"/>
                </a:lnTo>
                <a:lnTo>
                  <a:pt x="1433" y="1400"/>
                </a:lnTo>
                <a:lnTo>
                  <a:pt x="1441" y="1396"/>
                </a:lnTo>
                <a:lnTo>
                  <a:pt x="1442" y="1395"/>
                </a:lnTo>
                <a:lnTo>
                  <a:pt x="1441" y="1393"/>
                </a:lnTo>
                <a:lnTo>
                  <a:pt x="1439" y="1391"/>
                </a:lnTo>
                <a:lnTo>
                  <a:pt x="1438" y="1389"/>
                </a:lnTo>
                <a:lnTo>
                  <a:pt x="1436" y="1386"/>
                </a:lnTo>
                <a:lnTo>
                  <a:pt x="1435" y="1384"/>
                </a:lnTo>
                <a:lnTo>
                  <a:pt x="1436" y="1386"/>
                </a:lnTo>
                <a:lnTo>
                  <a:pt x="1438" y="1389"/>
                </a:lnTo>
                <a:lnTo>
                  <a:pt x="1438" y="1381"/>
                </a:lnTo>
                <a:lnTo>
                  <a:pt x="1433" y="1376"/>
                </a:lnTo>
                <a:lnTo>
                  <a:pt x="1434" y="1375"/>
                </a:lnTo>
                <a:lnTo>
                  <a:pt x="1434" y="1375"/>
                </a:lnTo>
                <a:lnTo>
                  <a:pt x="1434" y="1375"/>
                </a:lnTo>
                <a:lnTo>
                  <a:pt x="1434" y="1375"/>
                </a:lnTo>
                <a:lnTo>
                  <a:pt x="1434" y="1375"/>
                </a:lnTo>
                <a:lnTo>
                  <a:pt x="1440" y="1365"/>
                </a:lnTo>
                <a:lnTo>
                  <a:pt x="1438" y="1355"/>
                </a:lnTo>
                <a:lnTo>
                  <a:pt x="1438" y="1355"/>
                </a:lnTo>
                <a:lnTo>
                  <a:pt x="1438" y="1354"/>
                </a:lnTo>
                <a:lnTo>
                  <a:pt x="1429" y="1342"/>
                </a:lnTo>
                <a:lnTo>
                  <a:pt x="1422" y="1330"/>
                </a:lnTo>
                <a:lnTo>
                  <a:pt x="1421" y="1328"/>
                </a:lnTo>
                <a:lnTo>
                  <a:pt x="1420" y="1326"/>
                </a:lnTo>
                <a:lnTo>
                  <a:pt x="1419" y="1322"/>
                </a:lnTo>
                <a:lnTo>
                  <a:pt x="1421" y="1321"/>
                </a:lnTo>
                <a:lnTo>
                  <a:pt x="1427" y="1321"/>
                </a:lnTo>
                <a:lnTo>
                  <a:pt x="1426" y="1316"/>
                </a:lnTo>
                <a:lnTo>
                  <a:pt x="1426" y="1313"/>
                </a:lnTo>
                <a:lnTo>
                  <a:pt x="1425" y="1311"/>
                </a:lnTo>
                <a:lnTo>
                  <a:pt x="1422" y="1302"/>
                </a:lnTo>
                <a:lnTo>
                  <a:pt x="1419" y="1294"/>
                </a:lnTo>
                <a:lnTo>
                  <a:pt x="1417" y="1290"/>
                </a:lnTo>
                <a:lnTo>
                  <a:pt x="1412" y="1286"/>
                </a:lnTo>
                <a:lnTo>
                  <a:pt x="1408" y="1284"/>
                </a:lnTo>
                <a:lnTo>
                  <a:pt x="1408" y="1280"/>
                </a:lnTo>
                <a:lnTo>
                  <a:pt x="1411" y="1279"/>
                </a:lnTo>
                <a:lnTo>
                  <a:pt x="1414" y="1280"/>
                </a:lnTo>
                <a:lnTo>
                  <a:pt x="1419" y="1281"/>
                </a:lnTo>
                <a:lnTo>
                  <a:pt x="1422" y="1279"/>
                </a:lnTo>
                <a:lnTo>
                  <a:pt x="1424" y="1278"/>
                </a:lnTo>
                <a:lnTo>
                  <a:pt x="1425" y="1278"/>
                </a:lnTo>
                <a:lnTo>
                  <a:pt x="1427" y="1267"/>
                </a:lnTo>
                <a:lnTo>
                  <a:pt x="1425" y="1257"/>
                </a:lnTo>
                <a:lnTo>
                  <a:pt x="1424" y="1256"/>
                </a:lnTo>
                <a:lnTo>
                  <a:pt x="1425" y="1255"/>
                </a:lnTo>
                <a:lnTo>
                  <a:pt x="1425" y="1249"/>
                </a:lnTo>
                <a:lnTo>
                  <a:pt x="1420" y="1246"/>
                </a:lnTo>
                <a:lnTo>
                  <a:pt x="1414" y="1245"/>
                </a:lnTo>
                <a:lnTo>
                  <a:pt x="1409" y="1245"/>
                </a:lnTo>
                <a:lnTo>
                  <a:pt x="1404" y="1239"/>
                </a:lnTo>
                <a:lnTo>
                  <a:pt x="1398" y="1243"/>
                </a:lnTo>
                <a:lnTo>
                  <a:pt x="1393" y="1245"/>
                </a:lnTo>
                <a:lnTo>
                  <a:pt x="1391" y="1241"/>
                </a:lnTo>
                <a:lnTo>
                  <a:pt x="1391" y="1238"/>
                </a:lnTo>
                <a:lnTo>
                  <a:pt x="1388" y="1237"/>
                </a:lnTo>
                <a:lnTo>
                  <a:pt x="1388" y="1237"/>
                </a:lnTo>
                <a:lnTo>
                  <a:pt x="1385" y="1235"/>
                </a:lnTo>
                <a:lnTo>
                  <a:pt x="1381" y="1231"/>
                </a:lnTo>
                <a:lnTo>
                  <a:pt x="1378" y="1235"/>
                </a:lnTo>
                <a:lnTo>
                  <a:pt x="1374" y="1239"/>
                </a:lnTo>
                <a:lnTo>
                  <a:pt x="1369" y="1218"/>
                </a:lnTo>
                <a:lnTo>
                  <a:pt x="1363" y="1197"/>
                </a:lnTo>
                <a:lnTo>
                  <a:pt x="1363" y="1197"/>
                </a:lnTo>
                <a:lnTo>
                  <a:pt x="1363" y="1197"/>
                </a:lnTo>
                <a:lnTo>
                  <a:pt x="1363" y="1197"/>
                </a:lnTo>
                <a:lnTo>
                  <a:pt x="1366" y="1200"/>
                </a:lnTo>
                <a:lnTo>
                  <a:pt x="1367" y="1203"/>
                </a:lnTo>
                <a:lnTo>
                  <a:pt x="1370" y="1211"/>
                </a:lnTo>
                <a:lnTo>
                  <a:pt x="1372" y="1221"/>
                </a:lnTo>
                <a:lnTo>
                  <a:pt x="1373" y="1222"/>
                </a:lnTo>
                <a:lnTo>
                  <a:pt x="1374" y="1221"/>
                </a:lnTo>
                <a:lnTo>
                  <a:pt x="1374" y="1221"/>
                </a:lnTo>
                <a:lnTo>
                  <a:pt x="1374" y="1220"/>
                </a:lnTo>
                <a:lnTo>
                  <a:pt x="1383" y="1222"/>
                </a:lnTo>
                <a:lnTo>
                  <a:pt x="1384" y="1214"/>
                </a:lnTo>
                <a:lnTo>
                  <a:pt x="1380" y="1215"/>
                </a:lnTo>
                <a:lnTo>
                  <a:pt x="1377" y="1213"/>
                </a:lnTo>
                <a:lnTo>
                  <a:pt x="1377" y="1213"/>
                </a:lnTo>
                <a:lnTo>
                  <a:pt x="1377" y="1196"/>
                </a:lnTo>
                <a:lnTo>
                  <a:pt x="1372" y="1180"/>
                </a:lnTo>
                <a:lnTo>
                  <a:pt x="1370" y="1174"/>
                </a:lnTo>
                <a:lnTo>
                  <a:pt x="1370" y="1167"/>
                </a:lnTo>
                <a:lnTo>
                  <a:pt x="1369" y="1166"/>
                </a:lnTo>
                <a:lnTo>
                  <a:pt x="1369" y="1165"/>
                </a:lnTo>
                <a:lnTo>
                  <a:pt x="1367" y="1162"/>
                </a:lnTo>
                <a:lnTo>
                  <a:pt x="1366" y="1159"/>
                </a:lnTo>
                <a:lnTo>
                  <a:pt x="1364" y="1160"/>
                </a:lnTo>
                <a:lnTo>
                  <a:pt x="1363" y="1162"/>
                </a:lnTo>
                <a:lnTo>
                  <a:pt x="1364" y="1160"/>
                </a:lnTo>
                <a:lnTo>
                  <a:pt x="1366" y="1159"/>
                </a:lnTo>
                <a:lnTo>
                  <a:pt x="1365" y="1155"/>
                </a:lnTo>
                <a:lnTo>
                  <a:pt x="1363" y="1153"/>
                </a:lnTo>
                <a:lnTo>
                  <a:pt x="1363" y="1153"/>
                </a:lnTo>
                <a:lnTo>
                  <a:pt x="1363" y="1153"/>
                </a:lnTo>
                <a:lnTo>
                  <a:pt x="1363" y="1153"/>
                </a:lnTo>
                <a:lnTo>
                  <a:pt x="1363" y="1153"/>
                </a:lnTo>
                <a:lnTo>
                  <a:pt x="1363" y="1155"/>
                </a:lnTo>
                <a:lnTo>
                  <a:pt x="1359" y="1156"/>
                </a:lnTo>
                <a:lnTo>
                  <a:pt x="1359" y="1146"/>
                </a:lnTo>
                <a:lnTo>
                  <a:pt x="1358" y="1135"/>
                </a:lnTo>
                <a:lnTo>
                  <a:pt x="1358" y="1138"/>
                </a:lnTo>
                <a:lnTo>
                  <a:pt x="1355" y="1140"/>
                </a:lnTo>
                <a:lnTo>
                  <a:pt x="1353" y="1133"/>
                </a:lnTo>
                <a:lnTo>
                  <a:pt x="1355" y="1126"/>
                </a:lnTo>
                <a:lnTo>
                  <a:pt x="1348" y="1104"/>
                </a:lnTo>
                <a:lnTo>
                  <a:pt x="1341" y="1082"/>
                </a:lnTo>
                <a:lnTo>
                  <a:pt x="1336" y="1091"/>
                </a:lnTo>
                <a:lnTo>
                  <a:pt x="1336" y="1102"/>
                </a:lnTo>
                <a:lnTo>
                  <a:pt x="1341" y="1120"/>
                </a:lnTo>
                <a:lnTo>
                  <a:pt x="1348" y="1139"/>
                </a:lnTo>
                <a:lnTo>
                  <a:pt x="1349" y="1141"/>
                </a:lnTo>
                <a:lnTo>
                  <a:pt x="1351" y="1142"/>
                </a:lnTo>
                <a:lnTo>
                  <a:pt x="1356" y="1148"/>
                </a:lnTo>
                <a:lnTo>
                  <a:pt x="1356" y="1155"/>
                </a:lnTo>
                <a:lnTo>
                  <a:pt x="1353" y="1160"/>
                </a:lnTo>
                <a:lnTo>
                  <a:pt x="1359" y="1162"/>
                </a:lnTo>
                <a:lnTo>
                  <a:pt x="1360" y="1163"/>
                </a:lnTo>
                <a:lnTo>
                  <a:pt x="1362" y="1166"/>
                </a:lnTo>
                <a:lnTo>
                  <a:pt x="1362" y="1167"/>
                </a:lnTo>
                <a:lnTo>
                  <a:pt x="1362" y="1168"/>
                </a:lnTo>
                <a:lnTo>
                  <a:pt x="1362" y="1169"/>
                </a:lnTo>
                <a:lnTo>
                  <a:pt x="1362" y="1170"/>
                </a:lnTo>
                <a:lnTo>
                  <a:pt x="1357" y="1175"/>
                </a:lnTo>
                <a:lnTo>
                  <a:pt x="1353" y="1169"/>
                </a:lnTo>
                <a:lnTo>
                  <a:pt x="1350" y="1158"/>
                </a:lnTo>
                <a:lnTo>
                  <a:pt x="1345" y="1147"/>
                </a:lnTo>
                <a:lnTo>
                  <a:pt x="1332" y="1106"/>
                </a:lnTo>
                <a:lnTo>
                  <a:pt x="1321" y="1065"/>
                </a:lnTo>
                <a:lnTo>
                  <a:pt x="1314" y="1047"/>
                </a:lnTo>
                <a:lnTo>
                  <a:pt x="1308" y="1026"/>
                </a:lnTo>
                <a:lnTo>
                  <a:pt x="1296" y="988"/>
                </a:lnTo>
                <a:lnTo>
                  <a:pt x="1283" y="951"/>
                </a:lnTo>
                <a:lnTo>
                  <a:pt x="1281" y="942"/>
                </a:lnTo>
                <a:lnTo>
                  <a:pt x="1279" y="932"/>
                </a:lnTo>
                <a:lnTo>
                  <a:pt x="1279" y="928"/>
                </a:lnTo>
                <a:lnTo>
                  <a:pt x="1283" y="924"/>
                </a:lnTo>
                <a:lnTo>
                  <a:pt x="1286" y="927"/>
                </a:lnTo>
                <a:lnTo>
                  <a:pt x="1286" y="931"/>
                </a:lnTo>
                <a:lnTo>
                  <a:pt x="1286" y="935"/>
                </a:lnTo>
                <a:lnTo>
                  <a:pt x="1284" y="938"/>
                </a:lnTo>
                <a:lnTo>
                  <a:pt x="1291" y="962"/>
                </a:lnTo>
                <a:lnTo>
                  <a:pt x="1300" y="985"/>
                </a:lnTo>
                <a:lnTo>
                  <a:pt x="1304" y="973"/>
                </a:lnTo>
                <a:lnTo>
                  <a:pt x="1303" y="960"/>
                </a:lnTo>
                <a:lnTo>
                  <a:pt x="1300" y="951"/>
                </a:lnTo>
                <a:lnTo>
                  <a:pt x="1297" y="942"/>
                </a:lnTo>
                <a:lnTo>
                  <a:pt x="1294" y="931"/>
                </a:lnTo>
                <a:lnTo>
                  <a:pt x="1288" y="923"/>
                </a:lnTo>
                <a:lnTo>
                  <a:pt x="1283" y="917"/>
                </a:lnTo>
                <a:lnTo>
                  <a:pt x="1284" y="909"/>
                </a:lnTo>
                <a:lnTo>
                  <a:pt x="1284" y="904"/>
                </a:lnTo>
                <a:lnTo>
                  <a:pt x="1281" y="903"/>
                </a:lnTo>
                <a:lnTo>
                  <a:pt x="1279" y="902"/>
                </a:lnTo>
                <a:lnTo>
                  <a:pt x="1277" y="900"/>
                </a:lnTo>
                <a:lnTo>
                  <a:pt x="1279" y="889"/>
                </a:lnTo>
                <a:lnTo>
                  <a:pt x="1277" y="879"/>
                </a:lnTo>
                <a:lnTo>
                  <a:pt x="1276" y="873"/>
                </a:lnTo>
                <a:lnTo>
                  <a:pt x="1273" y="868"/>
                </a:lnTo>
                <a:lnTo>
                  <a:pt x="1270" y="855"/>
                </a:lnTo>
                <a:lnTo>
                  <a:pt x="1267" y="844"/>
                </a:lnTo>
                <a:lnTo>
                  <a:pt x="1264" y="843"/>
                </a:lnTo>
                <a:lnTo>
                  <a:pt x="1262" y="843"/>
                </a:lnTo>
                <a:lnTo>
                  <a:pt x="1254" y="839"/>
                </a:lnTo>
                <a:lnTo>
                  <a:pt x="1249" y="832"/>
                </a:lnTo>
                <a:lnTo>
                  <a:pt x="1248" y="833"/>
                </a:lnTo>
                <a:lnTo>
                  <a:pt x="1248" y="833"/>
                </a:lnTo>
                <a:lnTo>
                  <a:pt x="1248" y="833"/>
                </a:lnTo>
                <a:lnTo>
                  <a:pt x="1249" y="832"/>
                </a:lnTo>
                <a:lnTo>
                  <a:pt x="1249" y="830"/>
                </a:lnTo>
                <a:lnTo>
                  <a:pt x="1252" y="827"/>
                </a:lnTo>
                <a:lnTo>
                  <a:pt x="1256" y="830"/>
                </a:lnTo>
                <a:lnTo>
                  <a:pt x="1260" y="831"/>
                </a:lnTo>
                <a:lnTo>
                  <a:pt x="1260" y="837"/>
                </a:lnTo>
                <a:lnTo>
                  <a:pt x="1263" y="841"/>
                </a:lnTo>
                <a:lnTo>
                  <a:pt x="1268" y="840"/>
                </a:lnTo>
                <a:lnTo>
                  <a:pt x="1270" y="836"/>
                </a:lnTo>
                <a:lnTo>
                  <a:pt x="1272" y="834"/>
                </a:lnTo>
                <a:lnTo>
                  <a:pt x="1273" y="832"/>
                </a:lnTo>
                <a:lnTo>
                  <a:pt x="1272" y="829"/>
                </a:lnTo>
                <a:lnTo>
                  <a:pt x="1269" y="825"/>
                </a:lnTo>
                <a:lnTo>
                  <a:pt x="1269" y="822"/>
                </a:lnTo>
                <a:lnTo>
                  <a:pt x="1268" y="817"/>
                </a:lnTo>
                <a:lnTo>
                  <a:pt x="1268" y="815"/>
                </a:lnTo>
                <a:lnTo>
                  <a:pt x="1268" y="812"/>
                </a:lnTo>
                <a:lnTo>
                  <a:pt x="1268" y="812"/>
                </a:lnTo>
                <a:lnTo>
                  <a:pt x="1268" y="812"/>
                </a:lnTo>
                <a:lnTo>
                  <a:pt x="1268" y="811"/>
                </a:lnTo>
                <a:lnTo>
                  <a:pt x="1267" y="811"/>
                </a:lnTo>
                <a:lnTo>
                  <a:pt x="1260" y="809"/>
                </a:lnTo>
                <a:lnTo>
                  <a:pt x="1254" y="805"/>
                </a:lnTo>
                <a:lnTo>
                  <a:pt x="1253" y="805"/>
                </a:lnTo>
                <a:lnTo>
                  <a:pt x="1252" y="804"/>
                </a:lnTo>
                <a:lnTo>
                  <a:pt x="1252" y="803"/>
                </a:lnTo>
                <a:lnTo>
                  <a:pt x="1252" y="802"/>
                </a:lnTo>
                <a:lnTo>
                  <a:pt x="1248" y="802"/>
                </a:lnTo>
                <a:lnTo>
                  <a:pt x="1246" y="802"/>
                </a:lnTo>
                <a:lnTo>
                  <a:pt x="1248" y="802"/>
                </a:lnTo>
                <a:lnTo>
                  <a:pt x="1252" y="802"/>
                </a:lnTo>
                <a:lnTo>
                  <a:pt x="1255" y="802"/>
                </a:lnTo>
                <a:lnTo>
                  <a:pt x="1256" y="799"/>
                </a:lnTo>
                <a:lnTo>
                  <a:pt x="1256" y="797"/>
                </a:lnTo>
                <a:lnTo>
                  <a:pt x="1254" y="795"/>
                </a:lnTo>
                <a:lnTo>
                  <a:pt x="1248" y="792"/>
                </a:lnTo>
                <a:lnTo>
                  <a:pt x="1243" y="788"/>
                </a:lnTo>
                <a:lnTo>
                  <a:pt x="1243" y="787"/>
                </a:lnTo>
                <a:lnTo>
                  <a:pt x="1243" y="785"/>
                </a:lnTo>
                <a:lnTo>
                  <a:pt x="1246" y="784"/>
                </a:lnTo>
                <a:lnTo>
                  <a:pt x="1247" y="783"/>
                </a:lnTo>
                <a:lnTo>
                  <a:pt x="1247" y="782"/>
                </a:lnTo>
                <a:lnTo>
                  <a:pt x="1247" y="782"/>
                </a:lnTo>
                <a:lnTo>
                  <a:pt x="1247" y="782"/>
                </a:lnTo>
                <a:lnTo>
                  <a:pt x="1247" y="783"/>
                </a:lnTo>
                <a:lnTo>
                  <a:pt x="1253" y="787"/>
                </a:lnTo>
                <a:lnTo>
                  <a:pt x="1257" y="790"/>
                </a:lnTo>
                <a:lnTo>
                  <a:pt x="1259" y="791"/>
                </a:lnTo>
                <a:lnTo>
                  <a:pt x="1261" y="790"/>
                </a:lnTo>
                <a:lnTo>
                  <a:pt x="1261" y="789"/>
                </a:lnTo>
                <a:lnTo>
                  <a:pt x="1261" y="787"/>
                </a:lnTo>
                <a:lnTo>
                  <a:pt x="1254" y="776"/>
                </a:lnTo>
                <a:lnTo>
                  <a:pt x="1242" y="770"/>
                </a:lnTo>
                <a:lnTo>
                  <a:pt x="1242" y="770"/>
                </a:lnTo>
                <a:lnTo>
                  <a:pt x="1241" y="766"/>
                </a:lnTo>
                <a:lnTo>
                  <a:pt x="1242" y="762"/>
                </a:lnTo>
                <a:lnTo>
                  <a:pt x="1247" y="764"/>
                </a:lnTo>
                <a:lnTo>
                  <a:pt x="1252" y="766"/>
                </a:lnTo>
                <a:lnTo>
                  <a:pt x="1252" y="759"/>
                </a:lnTo>
                <a:lnTo>
                  <a:pt x="1246" y="755"/>
                </a:lnTo>
                <a:lnTo>
                  <a:pt x="1241" y="752"/>
                </a:lnTo>
                <a:lnTo>
                  <a:pt x="1240" y="746"/>
                </a:lnTo>
                <a:lnTo>
                  <a:pt x="1235" y="747"/>
                </a:lnTo>
                <a:lnTo>
                  <a:pt x="1231" y="749"/>
                </a:lnTo>
                <a:lnTo>
                  <a:pt x="1229" y="752"/>
                </a:lnTo>
                <a:lnTo>
                  <a:pt x="1227" y="754"/>
                </a:lnTo>
                <a:lnTo>
                  <a:pt x="1229" y="752"/>
                </a:lnTo>
                <a:lnTo>
                  <a:pt x="1231" y="749"/>
                </a:lnTo>
                <a:lnTo>
                  <a:pt x="1231" y="745"/>
                </a:lnTo>
                <a:lnTo>
                  <a:pt x="1235" y="742"/>
                </a:lnTo>
                <a:lnTo>
                  <a:pt x="1239" y="742"/>
                </a:lnTo>
                <a:lnTo>
                  <a:pt x="1240" y="746"/>
                </a:lnTo>
                <a:lnTo>
                  <a:pt x="1240" y="746"/>
                </a:lnTo>
                <a:lnTo>
                  <a:pt x="1240" y="746"/>
                </a:lnTo>
                <a:lnTo>
                  <a:pt x="1240" y="746"/>
                </a:lnTo>
                <a:lnTo>
                  <a:pt x="1240" y="746"/>
                </a:lnTo>
                <a:lnTo>
                  <a:pt x="1240" y="746"/>
                </a:lnTo>
                <a:lnTo>
                  <a:pt x="1246" y="748"/>
                </a:lnTo>
                <a:lnTo>
                  <a:pt x="1250" y="750"/>
                </a:lnTo>
                <a:lnTo>
                  <a:pt x="1255" y="753"/>
                </a:lnTo>
                <a:lnTo>
                  <a:pt x="1257" y="748"/>
                </a:lnTo>
                <a:lnTo>
                  <a:pt x="1256" y="739"/>
                </a:lnTo>
                <a:lnTo>
                  <a:pt x="1250" y="731"/>
                </a:lnTo>
                <a:lnTo>
                  <a:pt x="1255" y="726"/>
                </a:lnTo>
                <a:lnTo>
                  <a:pt x="1260" y="721"/>
                </a:lnTo>
                <a:lnTo>
                  <a:pt x="1253" y="721"/>
                </a:lnTo>
                <a:lnTo>
                  <a:pt x="1247" y="722"/>
                </a:lnTo>
                <a:lnTo>
                  <a:pt x="1242" y="721"/>
                </a:lnTo>
                <a:lnTo>
                  <a:pt x="1242" y="726"/>
                </a:lnTo>
                <a:lnTo>
                  <a:pt x="1235" y="727"/>
                </a:lnTo>
                <a:lnTo>
                  <a:pt x="1229" y="728"/>
                </a:lnTo>
                <a:lnTo>
                  <a:pt x="1227" y="728"/>
                </a:lnTo>
                <a:lnTo>
                  <a:pt x="1225" y="728"/>
                </a:lnTo>
                <a:lnTo>
                  <a:pt x="1222" y="726"/>
                </a:lnTo>
                <a:lnTo>
                  <a:pt x="1222" y="724"/>
                </a:lnTo>
                <a:lnTo>
                  <a:pt x="1222" y="721"/>
                </a:lnTo>
                <a:lnTo>
                  <a:pt x="1224" y="721"/>
                </a:lnTo>
                <a:lnTo>
                  <a:pt x="1228" y="724"/>
                </a:lnTo>
                <a:lnTo>
                  <a:pt x="1231" y="719"/>
                </a:lnTo>
                <a:lnTo>
                  <a:pt x="1232" y="719"/>
                </a:lnTo>
                <a:lnTo>
                  <a:pt x="1233" y="719"/>
                </a:lnTo>
                <a:lnTo>
                  <a:pt x="1236" y="718"/>
                </a:lnTo>
                <a:lnTo>
                  <a:pt x="1239" y="715"/>
                </a:lnTo>
                <a:lnTo>
                  <a:pt x="1241" y="714"/>
                </a:lnTo>
                <a:lnTo>
                  <a:pt x="1241" y="711"/>
                </a:lnTo>
                <a:lnTo>
                  <a:pt x="1240" y="708"/>
                </a:lnTo>
                <a:lnTo>
                  <a:pt x="1239" y="707"/>
                </a:lnTo>
                <a:lnTo>
                  <a:pt x="1235" y="707"/>
                </a:lnTo>
                <a:lnTo>
                  <a:pt x="1234" y="711"/>
                </a:lnTo>
                <a:lnTo>
                  <a:pt x="1232" y="714"/>
                </a:lnTo>
                <a:lnTo>
                  <a:pt x="1228" y="715"/>
                </a:lnTo>
                <a:lnTo>
                  <a:pt x="1220" y="715"/>
                </a:lnTo>
                <a:lnTo>
                  <a:pt x="1217" y="724"/>
                </a:lnTo>
                <a:lnTo>
                  <a:pt x="1210" y="731"/>
                </a:lnTo>
                <a:lnTo>
                  <a:pt x="1212" y="742"/>
                </a:lnTo>
                <a:lnTo>
                  <a:pt x="1213" y="743"/>
                </a:lnTo>
                <a:lnTo>
                  <a:pt x="1213" y="745"/>
                </a:lnTo>
                <a:lnTo>
                  <a:pt x="1213" y="749"/>
                </a:lnTo>
                <a:lnTo>
                  <a:pt x="1218" y="753"/>
                </a:lnTo>
                <a:lnTo>
                  <a:pt x="1219" y="755"/>
                </a:lnTo>
                <a:lnTo>
                  <a:pt x="1221" y="756"/>
                </a:lnTo>
                <a:lnTo>
                  <a:pt x="1225" y="763"/>
                </a:lnTo>
                <a:lnTo>
                  <a:pt x="1225" y="771"/>
                </a:lnTo>
                <a:lnTo>
                  <a:pt x="1225" y="773"/>
                </a:lnTo>
                <a:lnTo>
                  <a:pt x="1225" y="774"/>
                </a:lnTo>
                <a:lnTo>
                  <a:pt x="1222" y="777"/>
                </a:lnTo>
                <a:lnTo>
                  <a:pt x="1221" y="781"/>
                </a:lnTo>
                <a:lnTo>
                  <a:pt x="1214" y="783"/>
                </a:lnTo>
                <a:lnTo>
                  <a:pt x="1207" y="782"/>
                </a:lnTo>
                <a:lnTo>
                  <a:pt x="1207" y="781"/>
                </a:lnTo>
                <a:lnTo>
                  <a:pt x="1206" y="781"/>
                </a:lnTo>
                <a:lnTo>
                  <a:pt x="1206" y="780"/>
                </a:lnTo>
                <a:lnTo>
                  <a:pt x="1206" y="777"/>
                </a:lnTo>
                <a:lnTo>
                  <a:pt x="1201" y="767"/>
                </a:lnTo>
                <a:lnTo>
                  <a:pt x="1197" y="755"/>
                </a:lnTo>
                <a:lnTo>
                  <a:pt x="1192" y="739"/>
                </a:lnTo>
                <a:lnTo>
                  <a:pt x="1187" y="721"/>
                </a:lnTo>
                <a:lnTo>
                  <a:pt x="1187" y="711"/>
                </a:lnTo>
                <a:lnTo>
                  <a:pt x="1188" y="700"/>
                </a:lnTo>
                <a:lnTo>
                  <a:pt x="1194" y="684"/>
                </a:lnTo>
                <a:lnTo>
                  <a:pt x="1201" y="666"/>
                </a:lnTo>
                <a:lnTo>
                  <a:pt x="1201" y="663"/>
                </a:lnTo>
                <a:lnTo>
                  <a:pt x="1200" y="661"/>
                </a:lnTo>
                <a:lnTo>
                  <a:pt x="1198" y="661"/>
                </a:lnTo>
                <a:lnTo>
                  <a:pt x="1196" y="663"/>
                </a:lnTo>
                <a:lnTo>
                  <a:pt x="1191" y="669"/>
                </a:lnTo>
                <a:lnTo>
                  <a:pt x="1186" y="673"/>
                </a:lnTo>
                <a:lnTo>
                  <a:pt x="1185" y="675"/>
                </a:lnTo>
                <a:lnTo>
                  <a:pt x="1184" y="673"/>
                </a:lnTo>
                <a:lnTo>
                  <a:pt x="1185" y="673"/>
                </a:lnTo>
                <a:lnTo>
                  <a:pt x="1185" y="672"/>
                </a:lnTo>
                <a:lnTo>
                  <a:pt x="1188" y="661"/>
                </a:lnTo>
                <a:lnTo>
                  <a:pt x="1197" y="652"/>
                </a:lnTo>
                <a:lnTo>
                  <a:pt x="1203" y="647"/>
                </a:lnTo>
                <a:lnTo>
                  <a:pt x="1206" y="641"/>
                </a:lnTo>
                <a:lnTo>
                  <a:pt x="1206" y="637"/>
                </a:lnTo>
                <a:lnTo>
                  <a:pt x="1205" y="635"/>
                </a:lnTo>
                <a:lnTo>
                  <a:pt x="1197" y="630"/>
                </a:lnTo>
                <a:lnTo>
                  <a:pt x="1186" y="631"/>
                </a:lnTo>
                <a:lnTo>
                  <a:pt x="1185" y="633"/>
                </a:lnTo>
                <a:lnTo>
                  <a:pt x="1183" y="631"/>
                </a:lnTo>
                <a:lnTo>
                  <a:pt x="1179" y="630"/>
                </a:lnTo>
                <a:lnTo>
                  <a:pt x="1177" y="633"/>
                </a:lnTo>
                <a:lnTo>
                  <a:pt x="1177" y="635"/>
                </a:lnTo>
                <a:lnTo>
                  <a:pt x="1179" y="637"/>
                </a:lnTo>
                <a:lnTo>
                  <a:pt x="1181" y="638"/>
                </a:lnTo>
                <a:lnTo>
                  <a:pt x="1180" y="642"/>
                </a:lnTo>
                <a:lnTo>
                  <a:pt x="1176" y="649"/>
                </a:lnTo>
                <a:lnTo>
                  <a:pt x="1171" y="657"/>
                </a:lnTo>
                <a:lnTo>
                  <a:pt x="1169" y="658"/>
                </a:lnTo>
                <a:lnTo>
                  <a:pt x="1166" y="658"/>
                </a:lnTo>
                <a:lnTo>
                  <a:pt x="1165" y="657"/>
                </a:lnTo>
                <a:lnTo>
                  <a:pt x="1164" y="655"/>
                </a:lnTo>
                <a:lnTo>
                  <a:pt x="1165" y="650"/>
                </a:lnTo>
                <a:lnTo>
                  <a:pt x="1165" y="645"/>
                </a:lnTo>
                <a:lnTo>
                  <a:pt x="1160" y="627"/>
                </a:lnTo>
                <a:lnTo>
                  <a:pt x="1152" y="609"/>
                </a:lnTo>
                <a:lnTo>
                  <a:pt x="1152" y="600"/>
                </a:lnTo>
                <a:lnTo>
                  <a:pt x="1151" y="591"/>
                </a:lnTo>
                <a:lnTo>
                  <a:pt x="1150" y="581"/>
                </a:lnTo>
                <a:lnTo>
                  <a:pt x="1151" y="571"/>
                </a:lnTo>
                <a:lnTo>
                  <a:pt x="1151" y="571"/>
                </a:lnTo>
                <a:lnTo>
                  <a:pt x="1156" y="564"/>
                </a:lnTo>
                <a:lnTo>
                  <a:pt x="1153" y="557"/>
                </a:lnTo>
                <a:lnTo>
                  <a:pt x="1151" y="549"/>
                </a:lnTo>
                <a:lnTo>
                  <a:pt x="1150" y="540"/>
                </a:lnTo>
                <a:lnTo>
                  <a:pt x="1150" y="538"/>
                </a:lnTo>
                <a:lnTo>
                  <a:pt x="1149" y="537"/>
                </a:lnTo>
                <a:lnTo>
                  <a:pt x="1149" y="537"/>
                </a:lnTo>
                <a:lnTo>
                  <a:pt x="1148" y="537"/>
                </a:lnTo>
                <a:lnTo>
                  <a:pt x="1148" y="536"/>
                </a:lnTo>
                <a:lnTo>
                  <a:pt x="1144" y="521"/>
                </a:lnTo>
                <a:lnTo>
                  <a:pt x="1138" y="507"/>
                </a:lnTo>
                <a:lnTo>
                  <a:pt x="1134" y="504"/>
                </a:lnTo>
                <a:lnTo>
                  <a:pt x="1131" y="507"/>
                </a:lnTo>
                <a:lnTo>
                  <a:pt x="1128" y="515"/>
                </a:lnTo>
                <a:lnTo>
                  <a:pt x="1128" y="523"/>
                </a:lnTo>
                <a:lnTo>
                  <a:pt x="1128" y="528"/>
                </a:lnTo>
                <a:lnTo>
                  <a:pt x="1121" y="529"/>
                </a:lnTo>
                <a:lnTo>
                  <a:pt x="1118" y="524"/>
                </a:lnTo>
                <a:lnTo>
                  <a:pt x="1116" y="521"/>
                </a:lnTo>
                <a:lnTo>
                  <a:pt x="1112" y="521"/>
                </a:lnTo>
                <a:lnTo>
                  <a:pt x="1109" y="521"/>
                </a:lnTo>
                <a:lnTo>
                  <a:pt x="1107" y="521"/>
                </a:lnTo>
                <a:lnTo>
                  <a:pt x="1103" y="519"/>
                </a:lnTo>
                <a:lnTo>
                  <a:pt x="1096" y="518"/>
                </a:lnTo>
                <a:lnTo>
                  <a:pt x="1094" y="525"/>
                </a:lnTo>
                <a:lnTo>
                  <a:pt x="1093" y="529"/>
                </a:lnTo>
                <a:lnTo>
                  <a:pt x="1090" y="533"/>
                </a:lnTo>
                <a:lnTo>
                  <a:pt x="1090" y="535"/>
                </a:lnTo>
                <a:lnTo>
                  <a:pt x="1090" y="536"/>
                </a:lnTo>
                <a:lnTo>
                  <a:pt x="1090" y="535"/>
                </a:lnTo>
                <a:lnTo>
                  <a:pt x="1090" y="533"/>
                </a:lnTo>
                <a:lnTo>
                  <a:pt x="1089" y="532"/>
                </a:lnTo>
                <a:lnTo>
                  <a:pt x="1089" y="532"/>
                </a:lnTo>
                <a:lnTo>
                  <a:pt x="1087" y="530"/>
                </a:lnTo>
                <a:lnTo>
                  <a:pt x="1083" y="530"/>
                </a:lnTo>
                <a:lnTo>
                  <a:pt x="1081" y="531"/>
                </a:lnTo>
                <a:lnTo>
                  <a:pt x="1077" y="532"/>
                </a:lnTo>
                <a:lnTo>
                  <a:pt x="1081" y="531"/>
                </a:lnTo>
                <a:lnTo>
                  <a:pt x="1083" y="530"/>
                </a:lnTo>
                <a:lnTo>
                  <a:pt x="1081" y="525"/>
                </a:lnTo>
                <a:lnTo>
                  <a:pt x="1084" y="522"/>
                </a:lnTo>
                <a:lnTo>
                  <a:pt x="1088" y="521"/>
                </a:lnTo>
                <a:lnTo>
                  <a:pt x="1091" y="516"/>
                </a:lnTo>
                <a:lnTo>
                  <a:pt x="1083" y="517"/>
                </a:lnTo>
                <a:lnTo>
                  <a:pt x="1083" y="510"/>
                </a:lnTo>
                <a:lnTo>
                  <a:pt x="1093" y="507"/>
                </a:lnTo>
                <a:lnTo>
                  <a:pt x="1102" y="505"/>
                </a:lnTo>
                <a:lnTo>
                  <a:pt x="1103" y="512"/>
                </a:lnTo>
                <a:lnTo>
                  <a:pt x="1103" y="519"/>
                </a:lnTo>
                <a:lnTo>
                  <a:pt x="1107" y="521"/>
                </a:lnTo>
                <a:lnTo>
                  <a:pt x="1109" y="521"/>
                </a:lnTo>
                <a:lnTo>
                  <a:pt x="1112" y="521"/>
                </a:lnTo>
                <a:lnTo>
                  <a:pt x="1116" y="521"/>
                </a:lnTo>
                <a:lnTo>
                  <a:pt x="1115" y="515"/>
                </a:lnTo>
                <a:lnTo>
                  <a:pt x="1116" y="509"/>
                </a:lnTo>
                <a:lnTo>
                  <a:pt x="1117" y="508"/>
                </a:lnTo>
                <a:lnTo>
                  <a:pt x="1116" y="507"/>
                </a:lnTo>
                <a:lnTo>
                  <a:pt x="1110" y="496"/>
                </a:lnTo>
                <a:lnTo>
                  <a:pt x="1111" y="484"/>
                </a:lnTo>
                <a:lnTo>
                  <a:pt x="1110" y="481"/>
                </a:lnTo>
                <a:lnTo>
                  <a:pt x="1107" y="480"/>
                </a:lnTo>
                <a:lnTo>
                  <a:pt x="1102" y="481"/>
                </a:lnTo>
                <a:lnTo>
                  <a:pt x="1101" y="485"/>
                </a:lnTo>
                <a:lnTo>
                  <a:pt x="1102" y="494"/>
                </a:lnTo>
                <a:lnTo>
                  <a:pt x="1100" y="501"/>
                </a:lnTo>
                <a:lnTo>
                  <a:pt x="1097" y="502"/>
                </a:lnTo>
                <a:lnTo>
                  <a:pt x="1094" y="503"/>
                </a:lnTo>
                <a:lnTo>
                  <a:pt x="1084" y="507"/>
                </a:lnTo>
                <a:lnTo>
                  <a:pt x="1074" y="505"/>
                </a:lnTo>
                <a:lnTo>
                  <a:pt x="1076" y="504"/>
                </a:lnTo>
                <a:lnTo>
                  <a:pt x="1077" y="502"/>
                </a:lnTo>
                <a:lnTo>
                  <a:pt x="1081" y="497"/>
                </a:lnTo>
                <a:lnTo>
                  <a:pt x="1083" y="490"/>
                </a:lnTo>
                <a:lnTo>
                  <a:pt x="1080" y="493"/>
                </a:lnTo>
                <a:lnTo>
                  <a:pt x="1077" y="497"/>
                </a:lnTo>
                <a:lnTo>
                  <a:pt x="1073" y="495"/>
                </a:lnTo>
                <a:lnTo>
                  <a:pt x="1075" y="491"/>
                </a:lnTo>
                <a:lnTo>
                  <a:pt x="1076" y="488"/>
                </a:lnTo>
                <a:lnTo>
                  <a:pt x="1075" y="485"/>
                </a:lnTo>
                <a:lnTo>
                  <a:pt x="1073" y="484"/>
                </a:lnTo>
                <a:lnTo>
                  <a:pt x="1070" y="485"/>
                </a:lnTo>
                <a:lnTo>
                  <a:pt x="1069" y="488"/>
                </a:lnTo>
                <a:lnTo>
                  <a:pt x="1070" y="490"/>
                </a:lnTo>
                <a:lnTo>
                  <a:pt x="1073" y="501"/>
                </a:lnTo>
                <a:lnTo>
                  <a:pt x="1068" y="510"/>
                </a:lnTo>
                <a:lnTo>
                  <a:pt x="1062" y="511"/>
                </a:lnTo>
                <a:lnTo>
                  <a:pt x="1056" y="512"/>
                </a:lnTo>
                <a:lnTo>
                  <a:pt x="1054" y="507"/>
                </a:lnTo>
                <a:lnTo>
                  <a:pt x="1060" y="502"/>
                </a:lnTo>
                <a:lnTo>
                  <a:pt x="1048" y="503"/>
                </a:lnTo>
                <a:lnTo>
                  <a:pt x="1049" y="514"/>
                </a:lnTo>
                <a:lnTo>
                  <a:pt x="1049" y="514"/>
                </a:lnTo>
                <a:lnTo>
                  <a:pt x="1049" y="515"/>
                </a:lnTo>
                <a:lnTo>
                  <a:pt x="1043" y="516"/>
                </a:lnTo>
                <a:lnTo>
                  <a:pt x="1038" y="517"/>
                </a:lnTo>
                <a:lnTo>
                  <a:pt x="1035" y="515"/>
                </a:lnTo>
                <a:lnTo>
                  <a:pt x="1035" y="512"/>
                </a:lnTo>
                <a:lnTo>
                  <a:pt x="1031" y="509"/>
                </a:lnTo>
                <a:lnTo>
                  <a:pt x="1028" y="505"/>
                </a:lnTo>
                <a:lnTo>
                  <a:pt x="1032" y="500"/>
                </a:lnTo>
                <a:lnTo>
                  <a:pt x="1038" y="495"/>
                </a:lnTo>
                <a:lnTo>
                  <a:pt x="1036" y="488"/>
                </a:lnTo>
                <a:lnTo>
                  <a:pt x="1033" y="481"/>
                </a:lnTo>
                <a:lnTo>
                  <a:pt x="1033" y="485"/>
                </a:lnTo>
                <a:lnTo>
                  <a:pt x="1029" y="488"/>
                </a:lnTo>
                <a:lnTo>
                  <a:pt x="1027" y="489"/>
                </a:lnTo>
                <a:lnTo>
                  <a:pt x="1027" y="491"/>
                </a:lnTo>
                <a:lnTo>
                  <a:pt x="1022" y="488"/>
                </a:lnTo>
                <a:lnTo>
                  <a:pt x="1017" y="488"/>
                </a:lnTo>
                <a:lnTo>
                  <a:pt x="1015" y="480"/>
                </a:lnTo>
                <a:lnTo>
                  <a:pt x="1012" y="470"/>
                </a:lnTo>
                <a:lnTo>
                  <a:pt x="1014" y="460"/>
                </a:lnTo>
                <a:lnTo>
                  <a:pt x="1011" y="448"/>
                </a:lnTo>
                <a:lnTo>
                  <a:pt x="1008" y="442"/>
                </a:lnTo>
                <a:lnTo>
                  <a:pt x="1001" y="439"/>
                </a:lnTo>
                <a:lnTo>
                  <a:pt x="1001" y="439"/>
                </a:lnTo>
                <a:lnTo>
                  <a:pt x="1001" y="439"/>
                </a:lnTo>
                <a:lnTo>
                  <a:pt x="1001" y="439"/>
                </a:lnTo>
                <a:lnTo>
                  <a:pt x="1001" y="439"/>
                </a:lnTo>
                <a:lnTo>
                  <a:pt x="999" y="431"/>
                </a:lnTo>
                <a:lnTo>
                  <a:pt x="997" y="424"/>
                </a:lnTo>
                <a:lnTo>
                  <a:pt x="997" y="421"/>
                </a:lnTo>
                <a:lnTo>
                  <a:pt x="997" y="419"/>
                </a:lnTo>
                <a:lnTo>
                  <a:pt x="997" y="419"/>
                </a:lnTo>
                <a:lnTo>
                  <a:pt x="998" y="418"/>
                </a:lnTo>
                <a:lnTo>
                  <a:pt x="1000" y="413"/>
                </a:lnTo>
                <a:lnTo>
                  <a:pt x="997" y="410"/>
                </a:lnTo>
                <a:lnTo>
                  <a:pt x="997" y="408"/>
                </a:lnTo>
                <a:lnTo>
                  <a:pt x="997" y="408"/>
                </a:lnTo>
                <a:lnTo>
                  <a:pt x="997" y="403"/>
                </a:lnTo>
                <a:lnTo>
                  <a:pt x="993" y="399"/>
                </a:lnTo>
                <a:lnTo>
                  <a:pt x="993" y="398"/>
                </a:lnTo>
                <a:lnTo>
                  <a:pt x="993" y="398"/>
                </a:lnTo>
                <a:lnTo>
                  <a:pt x="993" y="397"/>
                </a:lnTo>
                <a:lnTo>
                  <a:pt x="992" y="396"/>
                </a:lnTo>
                <a:lnTo>
                  <a:pt x="992" y="394"/>
                </a:lnTo>
                <a:lnTo>
                  <a:pt x="992" y="393"/>
                </a:lnTo>
                <a:lnTo>
                  <a:pt x="986" y="396"/>
                </a:lnTo>
                <a:lnTo>
                  <a:pt x="983" y="399"/>
                </a:lnTo>
                <a:lnTo>
                  <a:pt x="986" y="396"/>
                </a:lnTo>
                <a:lnTo>
                  <a:pt x="992" y="393"/>
                </a:lnTo>
                <a:lnTo>
                  <a:pt x="990" y="391"/>
                </a:lnTo>
                <a:lnTo>
                  <a:pt x="986" y="391"/>
                </a:lnTo>
                <a:lnTo>
                  <a:pt x="983" y="384"/>
                </a:lnTo>
                <a:lnTo>
                  <a:pt x="982" y="376"/>
                </a:lnTo>
                <a:lnTo>
                  <a:pt x="982" y="366"/>
                </a:lnTo>
                <a:lnTo>
                  <a:pt x="982" y="357"/>
                </a:lnTo>
                <a:lnTo>
                  <a:pt x="980" y="355"/>
                </a:lnTo>
                <a:lnTo>
                  <a:pt x="978" y="354"/>
                </a:lnTo>
                <a:lnTo>
                  <a:pt x="965" y="358"/>
                </a:lnTo>
                <a:lnTo>
                  <a:pt x="959" y="370"/>
                </a:lnTo>
                <a:lnTo>
                  <a:pt x="957" y="372"/>
                </a:lnTo>
                <a:lnTo>
                  <a:pt x="955" y="373"/>
                </a:lnTo>
                <a:lnTo>
                  <a:pt x="957" y="377"/>
                </a:lnTo>
                <a:lnTo>
                  <a:pt x="960" y="378"/>
                </a:lnTo>
                <a:lnTo>
                  <a:pt x="962" y="378"/>
                </a:lnTo>
                <a:lnTo>
                  <a:pt x="964" y="379"/>
                </a:lnTo>
                <a:lnTo>
                  <a:pt x="964" y="380"/>
                </a:lnTo>
                <a:lnTo>
                  <a:pt x="964" y="382"/>
                </a:lnTo>
                <a:lnTo>
                  <a:pt x="966" y="383"/>
                </a:lnTo>
                <a:lnTo>
                  <a:pt x="967" y="384"/>
                </a:lnTo>
                <a:lnTo>
                  <a:pt x="962" y="385"/>
                </a:lnTo>
                <a:lnTo>
                  <a:pt x="962" y="391"/>
                </a:lnTo>
                <a:lnTo>
                  <a:pt x="962" y="400"/>
                </a:lnTo>
                <a:lnTo>
                  <a:pt x="962" y="410"/>
                </a:lnTo>
                <a:lnTo>
                  <a:pt x="962" y="413"/>
                </a:lnTo>
                <a:lnTo>
                  <a:pt x="958" y="415"/>
                </a:lnTo>
                <a:lnTo>
                  <a:pt x="952" y="415"/>
                </a:lnTo>
                <a:lnTo>
                  <a:pt x="948" y="413"/>
                </a:lnTo>
                <a:lnTo>
                  <a:pt x="945" y="412"/>
                </a:lnTo>
                <a:lnTo>
                  <a:pt x="944" y="413"/>
                </a:lnTo>
                <a:lnTo>
                  <a:pt x="938" y="420"/>
                </a:lnTo>
                <a:lnTo>
                  <a:pt x="930" y="422"/>
                </a:lnTo>
                <a:lnTo>
                  <a:pt x="925" y="422"/>
                </a:lnTo>
                <a:lnTo>
                  <a:pt x="923" y="418"/>
                </a:lnTo>
                <a:lnTo>
                  <a:pt x="923" y="417"/>
                </a:lnTo>
                <a:lnTo>
                  <a:pt x="923" y="415"/>
                </a:lnTo>
                <a:lnTo>
                  <a:pt x="924" y="410"/>
                </a:lnTo>
                <a:lnTo>
                  <a:pt x="925" y="405"/>
                </a:lnTo>
                <a:lnTo>
                  <a:pt x="925" y="403"/>
                </a:lnTo>
                <a:lnTo>
                  <a:pt x="924" y="399"/>
                </a:lnTo>
                <a:lnTo>
                  <a:pt x="918" y="398"/>
                </a:lnTo>
                <a:lnTo>
                  <a:pt x="913" y="394"/>
                </a:lnTo>
                <a:lnTo>
                  <a:pt x="913" y="394"/>
                </a:lnTo>
                <a:lnTo>
                  <a:pt x="910" y="392"/>
                </a:lnTo>
                <a:lnTo>
                  <a:pt x="909" y="390"/>
                </a:lnTo>
                <a:lnTo>
                  <a:pt x="910" y="387"/>
                </a:lnTo>
                <a:lnTo>
                  <a:pt x="910" y="386"/>
                </a:lnTo>
                <a:lnTo>
                  <a:pt x="909" y="385"/>
                </a:lnTo>
                <a:lnTo>
                  <a:pt x="908" y="386"/>
                </a:lnTo>
                <a:lnTo>
                  <a:pt x="907" y="385"/>
                </a:lnTo>
                <a:lnTo>
                  <a:pt x="907" y="385"/>
                </a:lnTo>
                <a:lnTo>
                  <a:pt x="910" y="379"/>
                </a:lnTo>
                <a:lnTo>
                  <a:pt x="917" y="378"/>
                </a:lnTo>
                <a:lnTo>
                  <a:pt x="920" y="379"/>
                </a:lnTo>
                <a:lnTo>
                  <a:pt x="920" y="383"/>
                </a:lnTo>
                <a:lnTo>
                  <a:pt x="920" y="384"/>
                </a:lnTo>
                <a:lnTo>
                  <a:pt x="921" y="384"/>
                </a:lnTo>
                <a:lnTo>
                  <a:pt x="923" y="384"/>
                </a:lnTo>
                <a:lnTo>
                  <a:pt x="923" y="383"/>
                </a:lnTo>
                <a:lnTo>
                  <a:pt x="924" y="373"/>
                </a:lnTo>
                <a:lnTo>
                  <a:pt x="921" y="364"/>
                </a:lnTo>
                <a:lnTo>
                  <a:pt x="921" y="364"/>
                </a:lnTo>
                <a:lnTo>
                  <a:pt x="921" y="359"/>
                </a:lnTo>
                <a:lnTo>
                  <a:pt x="920" y="356"/>
                </a:lnTo>
                <a:lnTo>
                  <a:pt x="921" y="350"/>
                </a:lnTo>
                <a:lnTo>
                  <a:pt x="924" y="345"/>
                </a:lnTo>
                <a:lnTo>
                  <a:pt x="927" y="345"/>
                </a:lnTo>
                <a:lnTo>
                  <a:pt x="928" y="348"/>
                </a:lnTo>
                <a:lnTo>
                  <a:pt x="930" y="351"/>
                </a:lnTo>
                <a:lnTo>
                  <a:pt x="934" y="354"/>
                </a:lnTo>
                <a:lnTo>
                  <a:pt x="936" y="354"/>
                </a:lnTo>
                <a:lnTo>
                  <a:pt x="936" y="351"/>
                </a:lnTo>
                <a:lnTo>
                  <a:pt x="936" y="349"/>
                </a:lnTo>
                <a:lnTo>
                  <a:pt x="936" y="347"/>
                </a:lnTo>
                <a:lnTo>
                  <a:pt x="939" y="348"/>
                </a:lnTo>
                <a:lnTo>
                  <a:pt x="944" y="349"/>
                </a:lnTo>
                <a:lnTo>
                  <a:pt x="944" y="349"/>
                </a:lnTo>
                <a:lnTo>
                  <a:pt x="944" y="349"/>
                </a:lnTo>
                <a:lnTo>
                  <a:pt x="944" y="349"/>
                </a:lnTo>
                <a:lnTo>
                  <a:pt x="944" y="354"/>
                </a:lnTo>
                <a:lnTo>
                  <a:pt x="945" y="357"/>
                </a:lnTo>
                <a:lnTo>
                  <a:pt x="946" y="358"/>
                </a:lnTo>
                <a:lnTo>
                  <a:pt x="949" y="357"/>
                </a:lnTo>
                <a:lnTo>
                  <a:pt x="949" y="351"/>
                </a:lnTo>
                <a:lnTo>
                  <a:pt x="944" y="349"/>
                </a:lnTo>
                <a:lnTo>
                  <a:pt x="945" y="348"/>
                </a:lnTo>
                <a:lnTo>
                  <a:pt x="945" y="347"/>
                </a:lnTo>
                <a:lnTo>
                  <a:pt x="944" y="335"/>
                </a:lnTo>
                <a:lnTo>
                  <a:pt x="949" y="323"/>
                </a:lnTo>
                <a:lnTo>
                  <a:pt x="949" y="320"/>
                </a:lnTo>
                <a:lnTo>
                  <a:pt x="945" y="317"/>
                </a:lnTo>
                <a:lnTo>
                  <a:pt x="951" y="312"/>
                </a:lnTo>
                <a:lnTo>
                  <a:pt x="959" y="309"/>
                </a:lnTo>
                <a:lnTo>
                  <a:pt x="960" y="303"/>
                </a:lnTo>
                <a:lnTo>
                  <a:pt x="958" y="299"/>
                </a:lnTo>
                <a:lnTo>
                  <a:pt x="952" y="292"/>
                </a:lnTo>
                <a:lnTo>
                  <a:pt x="952" y="282"/>
                </a:lnTo>
                <a:lnTo>
                  <a:pt x="951" y="279"/>
                </a:lnTo>
                <a:lnTo>
                  <a:pt x="949" y="278"/>
                </a:lnTo>
                <a:lnTo>
                  <a:pt x="946" y="280"/>
                </a:lnTo>
                <a:lnTo>
                  <a:pt x="946" y="282"/>
                </a:lnTo>
                <a:lnTo>
                  <a:pt x="948" y="287"/>
                </a:lnTo>
                <a:lnTo>
                  <a:pt x="944" y="291"/>
                </a:lnTo>
                <a:lnTo>
                  <a:pt x="937" y="292"/>
                </a:lnTo>
                <a:lnTo>
                  <a:pt x="931" y="294"/>
                </a:lnTo>
                <a:lnTo>
                  <a:pt x="928" y="296"/>
                </a:lnTo>
                <a:lnTo>
                  <a:pt x="924" y="295"/>
                </a:lnTo>
                <a:lnTo>
                  <a:pt x="922" y="292"/>
                </a:lnTo>
                <a:lnTo>
                  <a:pt x="923" y="288"/>
                </a:lnTo>
                <a:lnTo>
                  <a:pt x="924" y="286"/>
                </a:lnTo>
                <a:lnTo>
                  <a:pt x="922" y="285"/>
                </a:lnTo>
                <a:lnTo>
                  <a:pt x="921" y="289"/>
                </a:lnTo>
                <a:lnTo>
                  <a:pt x="920" y="294"/>
                </a:lnTo>
                <a:lnTo>
                  <a:pt x="915" y="296"/>
                </a:lnTo>
                <a:lnTo>
                  <a:pt x="910" y="293"/>
                </a:lnTo>
                <a:lnTo>
                  <a:pt x="910" y="292"/>
                </a:lnTo>
                <a:lnTo>
                  <a:pt x="909" y="292"/>
                </a:lnTo>
                <a:lnTo>
                  <a:pt x="909" y="292"/>
                </a:lnTo>
                <a:lnTo>
                  <a:pt x="908" y="293"/>
                </a:lnTo>
                <a:lnTo>
                  <a:pt x="908" y="294"/>
                </a:lnTo>
                <a:lnTo>
                  <a:pt x="907" y="296"/>
                </a:lnTo>
                <a:lnTo>
                  <a:pt x="905" y="296"/>
                </a:lnTo>
                <a:lnTo>
                  <a:pt x="905" y="298"/>
                </a:lnTo>
                <a:lnTo>
                  <a:pt x="903" y="299"/>
                </a:lnTo>
                <a:lnTo>
                  <a:pt x="902" y="300"/>
                </a:lnTo>
                <a:lnTo>
                  <a:pt x="898" y="298"/>
                </a:lnTo>
                <a:lnTo>
                  <a:pt x="898" y="293"/>
                </a:lnTo>
                <a:lnTo>
                  <a:pt x="900" y="292"/>
                </a:lnTo>
                <a:lnTo>
                  <a:pt x="901" y="291"/>
                </a:lnTo>
                <a:lnTo>
                  <a:pt x="905" y="288"/>
                </a:lnTo>
                <a:lnTo>
                  <a:pt x="902" y="285"/>
                </a:lnTo>
                <a:lnTo>
                  <a:pt x="893" y="277"/>
                </a:lnTo>
                <a:lnTo>
                  <a:pt x="883" y="267"/>
                </a:lnTo>
                <a:lnTo>
                  <a:pt x="876" y="260"/>
                </a:lnTo>
                <a:lnTo>
                  <a:pt x="874" y="253"/>
                </a:lnTo>
                <a:lnTo>
                  <a:pt x="874" y="245"/>
                </a:lnTo>
                <a:lnTo>
                  <a:pt x="869" y="238"/>
                </a:lnTo>
                <a:lnTo>
                  <a:pt x="867" y="236"/>
                </a:lnTo>
                <a:lnTo>
                  <a:pt x="865" y="236"/>
                </a:lnTo>
                <a:lnTo>
                  <a:pt x="860" y="235"/>
                </a:lnTo>
                <a:lnTo>
                  <a:pt x="861" y="230"/>
                </a:lnTo>
                <a:lnTo>
                  <a:pt x="861" y="230"/>
                </a:lnTo>
                <a:lnTo>
                  <a:pt x="861" y="230"/>
                </a:lnTo>
                <a:lnTo>
                  <a:pt x="861" y="230"/>
                </a:lnTo>
                <a:lnTo>
                  <a:pt x="861" y="229"/>
                </a:lnTo>
                <a:lnTo>
                  <a:pt x="861" y="229"/>
                </a:lnTo>
                <a:lnTo>
                  <a:pt x="861" y="230"/>
                </a:lnTo>
                <a:lnTo>
                  <a:pt x="861" y="230"/>
                </a:lnTo>
                <a:lnTo>
                  <a:pt x="861" y="230"/>
                </a:lnTo>
                <a:lnTo>
                  <a:pt x="861" y="230"/>
                </a:lnTo>
                <a:lnTo>
                  <a:pt x="861" y="230"/>
                </a:lnTo>
                <a:lnTo>
                  <a:pt x="861" y="230"/>
                </a:lnTo>
                <a:lnTo>
                  <a:pt x="855" y="226"/>
                </a:lnTo>
                <a:lnTo>
                  <a:pt x="858" y="219"/>
                </a:lnTo>
                <a:lnTo>
                  <a:pt x="860" y="217"/>
                </a:lnTo>
                <a:lnTo>
                  <a:pt x="858" y="215"/>
                </a:lnTo>
                <a:lnTo>
                  <a:pt x="853" y="212"/>
                </a:lnTo>
                <a:lnTo>
                  <a:pt x="854" y="208"/>
                </a:lnTo>
                <a:lnTo>
                  <a:pt x="851" y="205"/>
                </a:lnTo>
                <a:lnTo>
                  <a:pt x="847" y="201"/>
                </a:lnTo>
                <a:lnTo>
                  <a:pt x="848" y="198"/>
                </a:lnTo>
                <a:lnTo>
                  <a:pt x="849" y="196"/>
                </a:lnTo>
                <a:lnTo>
                  <a:pt x="854" y="193"/>
                </a:lnTo>
                <a:lnTo>
                  <a:pt x="853" y="187"/>
                </a:lnTo>
                <a:lnTo>
                  <a:pt x="854" y="183"/>
                </a:lnTo>
                <a:lnTo>
                  <a:pt x="853" y="179"/>
                </a:lnTo>
                <a:lnTo>
                  <a:pt x="847" y="181"/>
                </a:lnTo>
                <a:lnTo>
                  <a:pt x="846" y="187"/>
                </a:lnTo>
                <a:lnTo>
                  <a:pt x="845" y="190"/>
                </a:lnTo>
                <a:lnTo>
                  <a:pt x="842" y="189"/>
                </a:lnTo>
                <a:lnTo>
                  <a:pt x="840" y="188"/>
                </a:lnTo>
                <a:lnTo>
                  <a:pt x="841" y="186"/>
                </a:lnTo>
                <a:lnTo>
                  <a:pt x="845" y="179"/>
                </a:lnTo>
                <a:lnTo>
                  <a:pt x="839" y="174"/>
                </a:lnTo>
                <a:lnTo>
                  <a:pt x="838" y="173"/>
                </a:lnTo>
                <a:lnTo>
                  <a:pt x="838" y="170"/>
                </a:lnTo>
                <a:lnTo>
                  <a:pt x="844" y="169"/>
                </a:lnTo>
                <a:lnTo>
                  <a:pt x="842" y="163"/>
                </a:lnTo>
                <a:lnTo>
                  <a:pt x="841" y="158"/>
                </a:lnTo>
                <a:lnTo>
                  <a:pt x="847" y="154"/>
                </a:lnTo>
                <a:lnTo>
                  <a:pt x="839" y="147"/>
                </a:lnTo>
                <a:lnTo>
                  <a:pt x="838" y="144"/>
                </a:lnTo>
                <a:lnTo>
                  <a:pt x="841" y="133"/>
                </a:lnTo>
                <a:lnTo>
                  <a:pt x="853" y="130"/>
                </a:lnTo>
                <a:lnTo>
                  <a:pt x="856" y="130"/>
                </a:lnTo>
                <a:lnTo>
                  <a:pt x="858" y="128"/>
                </a:lnTo>
                <a:lnTo>
                  <a:pt x="860" y="123"/>
                </a:lnTo>
                <a:lnTo>
                  <a:pt x="866" y="119"/>
                </a:lnTo>
                <a:lnTo>
                  <a:pt x="858" y="118"/>
                </a:lnTo>
                <a:lnTo>
                  <a:pt x="859" y="111"/>
                </a:lnTo>
                <a:lnTo>
                  <a:pt x="860" y="106"/>
                </a:lnTo>
                <a:lnTo>
                  <a:pt x="855" y="104"/>
                </a:lnTo>
                <a:lnTo>
                  <a:pt x="855" y="105"/>
                </a:lnTo>
                <a:lnTo>
                  <a:pt x="855" y="105"/>
                </a:lnTo>
                <a:lnTo>
                  <a:pt x="854" y="107"/>
                </a:lnTo>
                <a:lnTo>
                  <a:pt x="852" y="107"/>
                </a:lnTo>
                <a:lnTo>
                  <a:pt x="851" y="105"/>
                </a:lnTo>
                <a:lnTo>
                  <a:pt x="851" y="104"/>
                </a:lnTo>
                <a:lnTo>
                  <a:pt x="851" y="103"/>
                </a:lnTo>
                <a:lnTo>
                  <a:pt x="849" y="102"/>
                </a:lnTo>
                <a:lnTo>
                  <a:pt x="851" y="103"/>
                </a:lnTo>
                <a:lnTo>
                  <a:pt x="851" y="104"/>
                </a:lnTo>
                <a:lnTo>
                  <a:pt x="852" y="103"/>
                </a:lnTo>
                <a:lnTo>
                  <a:pt x="853" y="102"/>
                </a:lnTo>
                <a:lnTo>
                  <a:pt x="854" y="102"/>
                </a:lnTo>
                <a:lnTo>
                  <a:pt x="855" y="103"/>
                </a:lnTo>
                <a:lnTo>
                  <a:pt x="854" y="104"/>
                </a:lnTo>
                <a:lnTo>
                  <a:pt x="853" y="104"/>
                </a:lnTo>
                <a:lnTo>
                  <a:pt x="854" y="104"/>
                </a:lnTo>
                <a:lnTo>
                  <a:pt x="855" y="104"/>
                </a:lnTo>
                <a:lnTo>
                  <a:pt x="855" y="104"/>
                </a:lnTo>
                <a:lnTo>
                  <a:pt x="855" y="103"/>
                </a:lnTo>
                <a:lnTo>
                  <a:pt x="858" y="102"/>
                </a:lnTo>
                <a:lnTo>
                  <a:pt x="860" y="100"/>
                </a:lnTo>
                <a:lnTo>
                  <a:pt x="863" y="97"/>
                </a:lnTo>
                <a:lnTo>
                  <a:pt x="865" y="92"/>
                </a:lnTo>
                <a:lnTo>
                  <a:pt x="861" y="89"/>
                </a:lnTo>
                <a:lnTo>
                  <a:pt x="856" y="90"/>
                </a:lnTo>
                <a:lnTo>
                  <a:pt x="853" y="91"/>
                </a:lnTo>
                <a:lnTo>
                  <a:pt x="849" y="93"/>
                </a:lnTo>
                <a:lnTo>
                  <a:pt x="849" y="96"/>
                </a:lnTo>
                <a:lnTo>
                  <a:pt x="849" y="98"/>
                </a:lnTo>
                <a:lnTo>
                  <a:pt x="849" y="96"/>
                </a:lnTo>
                <a:lnTo>
                  <a:pt x="849" y="93"/>
                </a:lnTo>
                <a:lnTo>
                  <a:pt x="838" y="83"/>
                </a:lnTo>
                <a:lnTo>
                  <a:pt x="824" y="82"/>
                </a:lnTo>
                <a:lnTo>
                  <a:pt x="814" y="86"/>
                </a:lnTo>
                <a:lnTo>
                  <a:pt x="805" y="90"/>
                </a:lnTo>
                <a:lnTo>
                  <a:pt x="797" y="93"/>
                </a:lnTo>
                <a:lnTo>
                  <a:pt x="796" y="103"/>
                </a:lnTo>
                <a:lnTo>
                  <a:pt x="799" y="116"/>
                </a:lnTo>
                <a:lnTo>
                  <a:pt x="801" y="130"/>
                </a:lnTo>
                <a:lnTo>
                  <a:pt x="803" y="133"/>
                </a:lnTo>
                <a:lnTo>
                  <a:pt x="806" y="133"/>
                </a:lnTo>
                <a:lnTo>
                  <a:pt x="808" y="134"/>
                </a:lnTo>
                <a:lnTo>
                  <a:pt x="808" y="137"/>
                </a:lnTo>
                <a:lnTo>
                  <a:pt x="807" y="144"/>
                </a:lnTo>
                <a:lnTo>
                  <a:pt x="806" y="151"/>
                </a:lnTo>
                <a:lnTo>
                  <a:pt x="800" y="169"/>
                </a:lnTo>
                <a:lnTo>
                  <a:pt x="793" y="187"/>
                </a:lnTo>
                <a:lnTo>
                  <a:pt x="785" y="209"/>
                </a:lnTo>
                <a:lnTo>
                  <a:pt x="775" y="229"/>
                </a:lnTo>
                <a:lnTo>
                  <a:pt x="759" y="252"/>
                </a:lnTo>
                <a:lnTo>
                  <a:pt x="742" y="274"/>
                </a:lnTo>
                <a:lnTo>
                  <a:pt x="735" y="282"/>
                </a:lnTo>
                <a:lnTo>
                  <a:pt x="728" y="291"/>
                </a:lnTo>
                <a:lnTo>
                  <a:pt x="713" y="305"/>
                </a:lnTo>
                <a:lnTo>
                  <a:pt x="697" y="319"/>
                </a:lnTo>
                <a:lnTo>
                  <a:pt x="704" y="322"/>
                </a:lnTo>
                <a:lnTo>
                  <a:pt x="707" y="324"/>
                </a:lnTo>
                <a:lnTo>
                  <a:pt x="709" y="330"/>
                </a:lnTo>
                <a:lnTo>
                  <a:pt x="714" y="329"/>
                </a:lnTo>
                <a:lnTo>
                  <a:pt x="718" y="328"/>
                </a:lnTo>
                <a:lnTo>
                  <a:pt x="724" y="328"/>
                </a:lnTo>
                <a:lnTo>
                  <a:pt x="721" y="330"/>
                </a:lnTo>
                <a:lnTo>
                  <a:pt x="718" y="331"/>
                </a:lnTo>
                <a:lnTo>
                  <a:pt x="715" y="333"/>
                </a:lnTo>
                <a:lnTo>
                  <a:pt x="714" y="335"/>
                </a:lnTo>
                <a:lnTo>
                  <a:pt x="715" y="337"/>
                </a:lnTo>
                <a:lnTo>
                  <a:pt x="718" y="338"/>
                </a:lnTo>
                <a:lnTo>
                  <a:pt x="725" y="341"/>
                </a:lnTo>
                <a:lnTo>
                  <a:pt x="730" y="345"/>
                </a:lnTo>
                <a:lnTo>
                  <a:pt x="721" y="349"/>
                </a:lnTo>
                <a:lnTo>
                  <a:pt x="711" y="352"/>
                </a:lnTo>
                <a:lnTo>
                  <a:pt x="709" y="352"/>
                </a:lnTo>
                <a:lnTo>
                  <a:pt x="707" y="350"/>
                </a:lnTo>
                <a:lnTo>
                  <a:pt x="707" y="348"/>
                </a:lnTo>
                <a:lnTo>
                  <a:pt x="709" y="347"/>
                </a:lnTo>
                <a:lnTo>
                  <a:pt x="711" y="344"/>
                </a:lnTo>
                <a:lnTo>
                  <a:pt x="710" y="342"/>
                </a:lnTo>
                <a:lnTo>
                  <a:pt x="710" y="336"/>
                </a:lnTo>
                <a:lnTo>
                  <a:pt x="706" y="334"/>
                </a:lnTo>
                <a:lnTo>
                  <a:pt x="703" y="333"/>
                </a:lnTo>
                <a:lnTo>
                  <a:pt x="701" y="330"/>
                </a:lnTo>
                <a:lnTo>
                  <a:pt x="696" y="327"/>
                </a:lnTo>
                <a:lnTo>
                  <a:pt x="693" y="331"/>
                </a:lnTo>
                <a:lnTo>
                  <a:pt x="690" y="336"/>
                </a:lnTo>
                <a:lnTo>
                  <a:pt x="686" y="337"/>
                </a:lnTo>
                <a:close/>
                <a:moveTo>
                  <a:pt x="686" y="337"/>
                </a:moveTo>
                <a:lnTo>
                  <a:pt x="686" y="337"/>
                </a:lnTo>
                <a:lnTo>
                  <a:pt x="686" y="337"/>
                </a:lnTo>
                <a:lnTo>
                  <a:pt x="686" y="337"/>
                </a:lnTo>
                <a:lnTo>
                  <a:pt x="686" y="337"/>
                </a:lnTo>
                <a:lnTo>
                  <a:pt x="686" y="341"/>
                </a:lnTo>
                <a:lnTo>
                  <a:pt x="687" y="345"/>
                </a:lnTo>
                <a:lnTo>
                  <a:pt x="687" y="348"/>
                </a:lnTo>
                <a:lnTo>
                  <a:pt x="690" y="348"/>
                </a:lnTo>
                <a:lnTo>
                  <a:pt x="694" y="347"/>
                </a:lnTo>
                <a:lnTo>
                  <a:pt x="699" y="348"/>
                </a:lnTo>
                <a:lnTo>
                  <a:pt x="702" y="349"/>
                </a:lnTo>
                <a:lnTo>
                  <a:pt x="703" y="352"/>
                </a:lnTo>
                <a:lnTo>
                  <a:pt x="701" y="355"/>
                </a:lnTo>
                <a:lnTo>
                  <a:pt x="696" y="355"/>
                </a:lnTo>
                <a:lnTo>
                  <a:pt x="692" y="354"/>
                </a:lnTo>
                <a:lnTo>
                  <a:pt x="689" y="356"/>
                </a:lnTo>
                <a:lnTo>
                  <a:pt x="680" y="359"/>
                </a:lnTo>
                <a:lnTo>
                  <a:pt x="669" y="362"/>
                </a:lnTo>
                <a:lnTo>
                  <a:pt x="662" y="363"/>
                </a:lnTo>
                <a:lnTo>
                  <a:pt x="656" y="366"/>
                </a:lnTo>
                <a:lnTo>
                  <a:pt x="655" y="366"/>
                </a:lnTo>
                <a:lnTo>
                  <a:pt x="654" y="368"/>
                </a:lnTo>
                <a:lnTo>
                  <a:pt x="655" y="366"/>
                </a:lnTo>
                <a:lnTo>
                  <a:pt x="656" y="366"/>
                </a:lnTo>
                <a:lnTo>
                  <a:pt x="654" y="365"/>
                </a:lnTo>
                <a:lnTo>
                  <a:pt x="652" y="365"/>
                </a:lnTo>
                <a:lnTo>
                  <a:pt x="652" y="365"/>
                </a:lnTo>
                <a:lnTo>
                  <a:pt x="652" y="365"/>
                </a:lnTo>
                <a:lnTo>
                  <a:pt x="659" y="356"/>
                </a:lnTo>
                <a:lnTo>
                  <a:pt x="670" y="352"/>
                </a:lnTo>
                <a:lnTo>
                  <a:pt x="677" y="355"/>
                </a:lnTo>
                <a:lnTo>
                  <a:pt x="686" y="352"/>
                </a:lnTo>
                <a:lnTo>
                  <a:pt x="681" y="348"/>
                </a:lnTo>
                <a:lnTo>
                  <a:pt x="680" y="342"/>
                </a:lnTo>
                <a:lnTo>
                  <a:pt x="682" y="340"/>
                </a:lnTo>
                <a:lnTo>
                  <a:pt x="686" y="337"/>
                </a:lnTo>
                <a:close/>
                <a:moveTo>
                  <a:pt x="1448" y="1551"/>
                </a:moveTo>
                <a:lnTo>
                  <a:pt x="1447" y="1550"/>
                </a:lnTo>
                <a:lnTo>
                  <a:pt x="1445" y="1550"/>
                </a:lnTo>
                <a:lnTo>
                  <a:pt x="1443" y="1550"/>
                </a:lnTo>
                <a:lnTo>
                  <a:pt x="1442" y="1550"/>
                </a:lnTo>
                <a:lnTo>
                  <a:pt x="1443" y="1550"/>
                </a:lnTo>
                <a:lnTo>
                  <a:pt x="1445" y="1550"/>
                </a:lnTo>
                <a:lnTo>
                  <a:pt x="1447" y="1550"/>
                </a:lnTo>
                <a:lnTo>
                  <a:pt x="1448" y="1551"/>
                </a:lnTo>
                <a:close/>
                <a:moveTo>
                  <a:pt x="1450" y="1570"/>
                </a:moveTo>
                <a:lnTo>
                  <a:pt x="1449" y="1570"/>
                </a:lnTo>
                <a:lnTo>
                  <a:pt x="1448" y="1570"/>
                </a:lnTo>
                <a:lnTo>
                  <a:pt x="1446" y="1570"/>
                </a:lnTo>
                <a:lnTo>
                  <a:pt x="1443" y="1568"/>
                </a:lnTo>
                <a:lnTo>
                  <a:pt x="1446" y="1570"/>
                </a:lnTo>
                <a:lnTo>
                  <a:pt x="1448" y="1570"/>
                </a:lnTo>
                <a:lnTo>
                  <a:pt x="1449" y="1570"/>
                </a:lnTo>
                <a:lnTo>
                  <a:pt x="1450" y="1570"/>
                </a:lnTo>
                <a:close/>
                <a:moveTo>
                  <a:pt x="1449" y="1627"/>
                </a:moveTo>
                <a:lnTo>
                  <a:pt x="1449" y="1630"/>
                </a:lnTo>
                <a:lnTo>
                  <a:pt x="1449" y="1633"/>
                </a:lnTo>
                <a:lnTo>
                  <a:pt x="1449" y="1630"/>
                </a:lnTo>
                <a:lnTo>
                  <a:pt x="1449" y="1627"/>
                </a:lnTo>
                <a:close/>
                <a:moveTo>
                  <a:pt x="1446" y="1596"/>
                </a:moveTo>
                <a:lnTo>
                  <a:pt x="1446" y="1598"/>
                </a:lnTo>
                <a:lnTo>
                  <a:pt x="1446" y="1598"/>
                </a:lnTo>
                <a:lnTo>
                  <a:pt x="1446" y="1598"/>
                </a:lnTo>
                <a:lnTo>
                  <a:pt x="1446" y="1596"/>
                </a:lnTo>
                <a:close/>
                <a:moveTo>
                  <a:pt x="1440" y="1659"/>
                </a:moveTo>
                <a:lnTo>
                  <a:pt x="1440" y="1658"/>
                </a:lnTo>
                <a:lnTo>
                  <a:pt x="1440" y="1658"/>
                </a:lnTo>
                <a:lnTo>
                  <a:pt x="1440" y="1658"/>
                </a:lnTo>
                <a:lnTo>
                  <a:pt x="1440" y="1659"/>
                </a:lnTo>
                <a:lnTo>
                  <a:pt x="1440" y="1659"/>
                </a:lnTo>
                <a:close/>
                <a:moveTo>
                  <a:pt x="1443" y="1497"/>
                </a:moveTo>
                <a:lnTo>
                  <a:pt x="1442" y="1497"/>
                </a:lnTo>
                <a:lnTo>
                  <a:pt x="1440" y="1496"/>
                </a:lnTo>
                <a:lnTo>
                  <a:pt x="1442" y="1497"/>
                </a:lnTo>
                <a:lnTo>
                  <a:pt x="1443" y="1497"/>
                </a:lnTo>
                <a:close/>
                <a:moveTo>
                  <a:pt x="1452" y="1656"/>
                </a:moveTo>
                <a:lnTo>
                  <a:pt x="1452" y="1652"/>
                </a:lnTo>
                <a:lnTo>
                  <a:pt x="1452" y="1648"/>
                </a:lnTo>
                <a:lnTo>
                  <a:pt x="1454" y="1651"/>
                </a:lnTo>
                <a:lnTo>
                  <a:pt x="1452" y="1656"/>
                </a:lnTo>
                <a:close/>
                <a:moveTo>
                  <a:pt x="1434" y="1444"/>
                </a:moveTo>
                <a:lnTo>
                  <a:pt x="1435" y="1445"/>
                </a:lnTo>
                <a:lnTo>
                  <a:pt x="1436" y="1445"/>
                </a:lnTo>
                <a:lnTo>
                  <a:pt x="1435" y="1445"/>
                </a:lnTo>
                <a:lnTo>
                  <a:pt x="1434" y="1444"/>
                </a:lnTo>
                <a:close/>
                <a:moveTo>
                  <a:pt x="1432" y="1490"/>
                </a:moveTo>
                <a:lnTo>
                  <a:pt x="1433" y="1491"/>
                </a:lnTo>
                <a:lnTo>
                  <a:pt x="1434" y="1493"/>
                </a:lnTo>
                <a:lnTo>
                  <a:pt x="1433" y="1491"/>
                </a:lnTo>
                <a:lnTo>
                  <a:pt x="1432" y="1490"/>
                </a:lnTo>
                <a:close/>
                <a:moveTo>
                  <a:pt x="1429" y="1456"/>
                </a:moveTo>
                <a:lnTo>
                  <a:pt x="1429" y="1458"/>
                </a:lnTo>
                <a:lnTo>
                  <a:pt x="1431" y="1458"/>
                </a:lnTo>
                <a:lnTo>
                  <a:pt x="1429" y="1458"/>
                </a:lnTo>
                <a:lnTo>
                  <a:pt x="1429" y="1456"/>
                </a:lnTo>
                <a:close/>
                <a:moveTo>
                  <a:pt x="1411" y="1308"/>
                </a:moveTo>
                <a:lnTo>
                  <a:pt x="1409" y="1309"/>
                </a:lnTo>
                <a:lnTo>
                  <a:pt x="1408" y="1311"/>
                </a:lnTo>
                <a:lnTo>
                  <a:pt x="1406" y="1302"/>
                </a:lnTo>
                <a:lnTo>
                  <a:pt x="1405" y="1293"/>
                </a:lnTo>
                <a:lnTo>
                  <a:pt x="1405" y="1293"/>
                </a:lnTo>
                <a:lnTo>
                  <a:pt x="1405" y="1293"/>
                </a:lnTo>
                <a:lnTo>
                  <a:pt x="1404" y="1292"/>
                </a:lnTo>
                <a:lnTo>
                  <a:pt x="1401" y="1291"/>
                </a:lnTo>
                <a:lnTo>
                  <a:pt x="1401" y="1291"/>
                </a:lnTo>
                <a:lnTo>
                  <a:pt x="1401" y="1291"/>
                </a:lnTo>
                <a:lnTo>
                  <a:pt x="1401" y="1291"/>
                </a:lnTo>
                <a:lnTo>
                  <a:pt x="1401" y="1291"/>
                </a:lnTo>
                <a:lnTo>
                  <a:pt x="1400" y="1285"/>
                </a:lnTo>
                <a:lnTo>
                  <a:pt x="1401" y="1280"/>
                </a:lnTo>
                <a:lnTo>
                  <a:pt x="1402" y="1279"/>
                </a:lnTo>
                <a:lnTo>
                  <a:pt x="1404" y="1279"/>
                </a:lnTo>
                <a:lnTo>
                  <a:pt x="1406" y="1284"/>
                </a:lnTo>
                <a:lnTo>
                  <a:pt x="1406" y="1290"/>
                </a:lnTo>
                <a:lnTo>
                  <a:pt x="1406" y="1292"/>
                </a:lnTo>
                <a:lnTo>
                  <a:pt x="1405" y="1293"/>
                </a:lnTo>
                <a:lnTo>
                  <a:pt x="1405" y="1293"/>
                </a:lnTo>
                <a:lnTo>
                  <a:pt x="1405" y="1293"/>
                </a:lnTo>
                <a:lnTo>
                  <a:pt x="1405" y="1293"/>
                </a:lnTo>
                <a:lnTo>
                  <a:pt x="1405" y="1293"/>
                </a:lnTo>
                <a:lnTo>
                  <a:pt x="1405" y="1293"/>
                </a:lnTo>
                <a:lnTo>
                  <a:pt x="1407" y="1295"/>
                </a:lnTo>
                <a:lnTo>
                  <a:pt x="1409" y="1297"/>
                </a:lnTo>
                <a:lnTo>
                  <a:pt x="1411" y="1302"/>
                </a:lnTo>
                <a:lnTo>
                  <a:pt x="1411" y="1308"/>
                </a:lnTo>
                <a:lnTo>
                  <a:pt x="1417" y="1307"/>
                </a:lnTo>
                <a:lnTo>
                  <a:pt x="1421" y="1311"/>
                </a:lnTo>
                <a:lnTo>
                  <a:pt x="1417" y="1307"/>
                </a:lnTo>
                <a:lnTo>
                  <a:pt x="1411" y="1308"/>
                </a:lnTo>
                <a:close/>
                <a:moveTo>
                  <a:pt x="1417" y="1452"/>
                </a:moveTo>
                <a:lnTo>
                  <a:pt x="1417" y="1446"/>
                </a:lnTo>
                <a:lnTo>
                  <a:pt x="1417" y="1441"/>
                </a:lnTo>
                <a:lnTo>
                  <a:pt x="1417" y="1446"/>
                </a:lnTo>
                <a:lnTo>
                  <a:pt x="1417" y="1452"/>
                </a:lnTo>
                <a:close/>
                <a:moveTo>
                  <a:pt x="1415" y="1473"/>
                </a:moveTo>
                <a:lnTo>
                  <a:pt x="1415" y="1476"/>
                </a:lnTo>
                <a:lnTo>
                  <a:pt x="1417" y="1479"/>
                </a:lnTo>
                <a:lnTo>
                  <a:pt x="1415" y="1476"/>
                </a:lnTo>
                <a:lnTo>
                  <a:pt x="1415" y="1473"/>
                </a:lnTo>
                <a:close/>
                <a:moveTo>
                  <a:pt x="1411" y="1393"/>
                </a:moveTo>
                <a:lnTo>
                  <a:pt x="1412" y="1397"/>
                </a:lnTo>
                <a:lnTo>
                  <a:pt x="1413" y="1400"/>
                </a:lnTo>
                <a:lnTo>
                  <a:pt x="1412" y="1397"/>
                </a:lnTo>
                <a:lnTo>
                  <a:pt x="1411" y="1393"/>
                </a:lnTo>
                <a:close/>
                <a:moveTo>
                  <a:pt x="1405" y="1396"/>
                </a:moveTo>
                <a:lnTo>
                  <a:pt x="1399" y="1383"/>
                </a:lnTo>
                <a:lnTo>
                  <a:pt x="1394" y="1370"/>
                </a:lnTo>
                <a:lnTo>
                  <a:pt x="1394" y="1365"/>
                </a:lnTo>
                <a:lnTo>
                  <a:pt x="1398" y="1363"/>
                </a:lnTo>
                <a:lnTo>
                  <a:pt x="1398" y="1363"/>
                </a:lnTo>
                <a:lnTo>
                  <a:pt x="1398" y="1364"/>
                </a:lnTo>
                <a:lnTo>
                  <a:pt x="1398" y="1364"/>
                </a:lnTo>
                <a:lnTo>
                  <a:pt x="1398" y="1364"/>
                </a:lnTo>
                <a:lnTo>
                  <a:pt x="1399" y="1364"/>
                </a:lnTo>
                <a:lnTo>
                  <a:pt x="1398" y="1364"/>
                </a:lnTo>
                <a:lnTo>
                  <a:pt x="1398" y="1364"/>
                </a:lnTo>
                <a:lnTo>
                  <a:pt x="1398" y="1365"/>
                </a:lnTo>
                <a:lnTo>
                  <a:pt x="1400" y="1367"/>
                </a:lnTo>
                <a:lnTo>
                  <a:pt x="1404" y="1381"/>
                </a:lnTo>
                <a:lnTo>
                  <a:pt x="1405" y="1396"/>
                </a:lnTo>
                <a:close/>
                <a:moveTo>
                  <a:pt x="1394" y="1607"/>
                </a:moveTo>
                <a:lnTo>
                  <a:pt x="1394" y="1608"/>
                </a:lnTo>
                <a:lnTo>
                  <a:pt x="1394" y="1609"/>
                </a:lnTo>
                <a:lnTo>
                  <a:pt x="1394" y="1608"/>
                </a:lnTo>
                <a:lnTo>
                  <a:pt x="1394" y="1607"/>
                </a:lnTo>
                <a:close/>
                <a:moveTo>
                  <a:pt x="1397" y="1342"/>
                </a:moveTo>
                <a:lnTo>
                  <a:pt x="1397" y="1341"/>
                </a:lnTo>
                <a:lnTo>
                  <a:pt x="1397" y="1339"/>
                </a:lnTo>
                <a:lnTo>
                  <a:pt x="1397" y="1341"/>
                </a:lnTo>
                <a:lnTo>
                  <a:pt x="1397" y="1342"/>
                </a:lnTo>
                <a:close/>
                <a:moveTo>
                  <a:pt x="1391" y="1320"/>
                </a:moveTo>
                <a:lnTo>
                  <a:pt x="1390" y="1323"/>
                </a:lnTo>
                <a:lnTo>
                  <a:pt x="1391" y="1327"/>
                </a:lnTo>
                <a:lnTo>
                  <a:pt x="1390" y="1323"/>
                </a:lnTo>
                <a:lnTo>
                  <a:pt x="1391" y="1320"/>
                </a:lnTo>
                <a:close/>
                <a:moveTo>
                  <a:pt x="1388" y="1552"/>
                </a:moveTo>
                <a:lnTo>
                  <a:pt x="1387" y="1533"/>
                </a:lnTo>
                <a:lnTo>
                  <a:pt x="1383" y="1515"/>
                </a:lnTo>
                <a:lnTo>
                  <a:pt x="1387" y="1533"/>
                </a:lnTo>
                <a:lnTo>
                  <a:pt x="1388" y="1552"/>
                </a:lnTo>
                <a:lnTo>
                  <a:pt x="1388" y="1552"/>
                </a:lnTo>
                <a:close/>
                <a:moveTo>
                  <a:pt x="1381" y="1570"/>
                </a:moveTo>
                <a:lnTo>
                  <a:pt x="1381" y="1570"/>
                </a:lnTo>
                <a:lnTo>
                  <a:pt x="1381" y="1568"/>
                </a:lnTo>
                <a:lnTo>
                  <a:pt x="1381" y="1570"/>
                </a:lnTo>
                <a:lnTo>
                  <a:pt x="1381" y="1570"/>
                </a:lnTo>
                <a:close/>
                <a:moveTo>
                  <a:pt x="1374" y="1543"/>
                </a:moveTo>
                <a:lnTo>
                  <a:pt x="1374" y="1540"/>
                </a:lnTo>
                <a:lnTo>
                  <a:pt x="1376" y="1538"/>
                </a:lnTo>
                <a:lnTo>
                  <a:pt x="1374" y="1540"/>
                </a:lnTo>
                <a:lnTo>
                  <a:pt x="1374" y="1543"/>
                </a:lnTo>
                <a:lnTo>
                  <a:pt x="1374" y="1543"/>
                </a:lnTo>
                <a:close/>
                <a:moveTo>
                  <a:pt x="1373" y="1532"/>
                </a:moveTo>
                <a:lnTo>
                  <a:pt x="1373" y="1533"/>
                </a:lnTo>
                <a:lnTo>
                  <a:pt x="1373" y="1535"/>
                </a:lnTo>
                <a:lnTo>
                  <a:pt x="1373" y="1533"/>
                </a:lnTo>
                <a:lnTo>
                  <a:pt x="1373" y="1532"/>
                </a:lnTo>
                <a:close/>
                <a:moveTo>
                  <a:pt x="1369" y="1433"/>
                </a:moveTo>
                <a:lnTo>
                  <a:pt x="1370" y="1434"/>
                </a:lnTo>
                <a:lnTo>
                  <a:pt x="1372" y="1435"/>
                </a:lnTo>
                <a:lnTo>
                  <a:pt x="1370" y="1434"/>
                </a:lnTo>
                <a:lnTo>
                  <a:pt x="1369" y="1433"/>
                </a:lnTo>
                <a:close/>
                <a:moveTo>
                  <a:pt x="1362" y="1497"/>
                </a:moveTo>
                <a:lnTo>
                  <a:pt x="1364" y="1501"/>
                </a:lnTo>
                <a:lnTo>
                  <a:pt x="1366" y="1504"/>
                </a:lnTo>
                <a:lnTo>
                  <a:pt x="1364" y="1501"/>
                </a:lnTo>
                <a:lnTo>
                  <a:pt x="1362" y="1497"/>
                </a:lnTo>
                <a:close/>
                <a:moveTo>
                  <a:pt x="1362" y="1515"/>
                </a:moveTo>
                <a:lnTo>
                  <a:pt x="1363" y="1516"/>
                </a:lnTo>
                <a:lnTo>
                  <a:pt x="1363" y="1516"/>
                </a:lnTo>
                <a:lnTo>
                  <a:pt x="1363" y="1516"/>
                </a:lnTo>
                <a:lnTo>
                  <a:pt x="1362" y="1515"/>
                </a:lnTo>
                <a:close/>
                <a:moveTo>
                  <a:pt x="1363" y="1389"/>
                </a:moveTo>
                <a:lnTo>
                  <a:pt x="1363" y="1389"/>
                </a:lnTo>
                <a:lnTo>
                  <a:pt x="1364" y="1390"/>
                </a:lnTo>
                <a:lnTo>
                  <a:pt x="1363" y="1389"/>
                </a:lnTo>
                <a:lnTo>
                  <a:pt x="1363" y="1389"/>
                </a:lnTo>
                <a:close/>
                <a:moveTo>
                  <a:pt x="1383" y="1316"/>
                </a:moveTo>
                <a:lnTo>
                  <a:pt x="1379" y="1301"/>
                </a:lnTo>
                <a:lnTo>
                  <a:pt x="1376" y="1286"/>
                </a:lnTo>
                <a:lnTo>
                  <a:pt x="1379" y="1301"/>
                </a:lnTo>
                <a:lnTo>
                  <a:pt x="1383" y="1316"/>
                </a:lnTo>
                <a:close/>
                <a:moveTo>
                  <a:pt x="1380" y="1239"/>
                </a:moveTo>
                <a:lnTo>
                  <a:pt x="1381" y="1239"/>
                </a:lnTo>
                <a:lnTo>
                  <a:pt x="1381" y="1239"/>
                </a:lnTo>
                <a:lnTo>
                  <a:pt x="1381" y="1239"/>
                </a:lnTo>
                <a:lnTo>
                  <a:pt x="1381" y="1239"/>
                </a:lnTo>
                <a:lnTo>
                  <a:pt x="1381" y="1239"/>
                </a:lnTo>
                <a:lnTo>
                  <a:pt x="1380" y="1239"/>
                </a:lnTo>
                <a:lnTo>
                  <a:pt x="1380" y="1239"/>
                </a:lnTo>
                <a:lnTo>
                  <a:pt x="1380" y="1239"/>
                </a:lnTo>
                <a:close/>
                <a:moveTo>
                  <a:pt x="1385" y="1242"/>
                </a:moveTo>
                <a:lnTo>
                  <a:pt x="1385" y="1246"/>
                </a:lnTo>
                <a:lnTo>
                  <a:pt x="1385" y="1250"/>
                </a:lnTo>
                <a:lnTo>
                  <a:pt x="1381" y="1248"/>
                </a:lnTo>
                <a:lnTo>
                  <a:pt x="1380" y="1243"/>
                </a:lnTo>
                <a:lnTo>
                  <a:pt x="1383" y="1241"/>
                </a:lnTo>
                <a:lnTo>
                  <a:pt x="1385" y="1242"/>
                </a:lnTo>
                <a:close/>
                <a:moveTo>
                  <a:pt x="1353" y="1414"/>
                </a:moveTo>
                <a:lnTo>
                  <a:pt x="1351" y="1414"/>
                </a:lnTo>
                <a:lnTo>
                  <a:pt x="1349" y="1412"/>
                </a:lnTo>
                <a:lnTo>
                  <a:pt x="1350" y="1410"/>
                </a:lnTo>
                <a:lnTo>
                  <a:pt x="1352" y="1409"/>
                </a:lnTo>
                <a:lnTo>
                  <a:pt x="1356" y="1409"/>
                </a:lnTo>
                <a:lnTo>
                  <a:pt x="1359" y="1407"/>
                </a:lnTo>
                <a:lnTo>
                  <a:pt x="1359" y="1399"/>
                </a:lnTo>
                <a:lnTo>
                  <a:pt x="1357" y="1392"/>
                </a:lnTo>
                <a:lnTo>
                  <a:pt x="1359" y="1399"/>
                </a:lnTo>
                <a:lnTo>
                  <a:pt x="1359" y="1407"/>
                </a:lnTo>
                <a:lnTo>
                  <a:pt x="1359" y="1410"/>
                </a:lnTo>
                <a:lnTo>
                  <a:pt x="1359" y="1411"/>
                </a:lnTo>
                <a:lnTo>
                  <a:pt x="1357" y="1413"/>
                </a:lnTo>
                <a:lnTo>
                  <a:pt x="1353" y="1414"/>
                </a:lnTo>
                <a:lnTo>
                  <a:pt x="1353" y="1414"/>
                </a:lnTo>
                <a:close/>
                <a:moveTo>
                  <a:pt x="1356" y="1497"/>
                </a:moveTo>
                <a:lnTo>
                  <a:pt x="1357" y="1500"/>
                </a:lnTo>
                <a:lnTo>
                  <a:pt x="1358" y="1501"/>
                </a:lnTo>
                <a:lnTo>
                  <a:pt x="1357" y="1500"/>
                </a:lnTo>
                <a:lnTo>
                  <a:pt x="1356" y="1497"/>
                </a:lnTo>
                <a:close/>
                <a:moveTo>
                  <a:pt x="1351" y="1475"/>
                </a:moveTo>
                <a:lnTo>
                  <a:pt x="1351" y="1476"/>
                </a:lnTo>
                <a:lnTo>
                  <a:pt x="1351" y="1476"/>
                </a:lnTo>
                <a:lnTo>
                  <a:pt x="1351" y="1476"/>
                </a:lnTo>
                <a:lnTo>
                  <a:pt x="1351" y="1475"/>
                </a:lnTo>
                <a:lnTo>
                  <a:pt x="1352" y="1474"/>
                </a:lnTo>
                <a:lnTo>
                  <a:pt x="1352" y="1474"/>
                </a:lnTo>
                <a:lnTo>
                  <a:pt x="1352" y="1474"/>
                </a:lnTo>
                <a:lnTo>
                  <a:pt x="1351" y="1475"/>
                </a:lnTo>
                <a:close/>
                <a:moveTo>
                  <a:pt x="1349" y="1424"/>
                </a:moveTo>
                <a:lnTo>
                  <a:pt x="1349" y="1426"/>
                </a:lnTo>
                <a:lnTo>
                  <a:pt x="1348" y="1428"/>
                </a:lnTo>
                <a:lnTo>
                  <a:pt x="1345" y="1437"/>
                </a:lnTo>
                <a:lnTo>
                  <a:pt x="1346" y="1445"/>
                </a:lnTo>
                <a:lnTo>
                  <a:pt x="1346" y="1448"/>
                </a:lnTo>
                <a:lnTo>
                  <a:pt x="1344" y="1451"/>
                </a:lnTo>
                <a:lnTo>
                  <a:pt x="1342" y="1437"/>
                </a:lnTo>
                <a:lnTo>
                  <a:pt x="1338" y="1424"/>
                </a:lnTo>
                <a:lnTo>
                  <a:pt x="1339" y="1421"/>
                </a:lnTo>
                <a:lnTo>
                  <a:pt x="1342" y="1420"/>
                </a:lnTo>
                <a:lnTo>
                  <a:pt x="1344" y="1417"/>
                </a:lnTo>
                <a:lnTo>
                  <a:pt x="1346" y="1416"/>
                </a:lnTo>
                <a:lnTo>
                  <a:pt x="1350" y="1419"/>
                </a:lnTo>
                <a:lnTo>
                  <a:pt x="1349" y="1424"/>
                </a:lnTo>
                <a:close/>
                <a:moveTo>
                  <a:pt x="1337" y="1421"/>
                </a:moveTo>
                <a:lnTo>
                  <a:pt x="1337" y="1421"/>
                </a:lnTo>
                <a:lnTo>
                  <a:pt x="1337" y="1420"/>
                </a:lnTo>
                <a:lnTo>
                  <a:pt x="1333" y="1409"/>
                </a:lnTo>
                <a:lnTo>
                  <a:pt x="1331" y="1397"/>
                </a:lnTo>
                <a:lnTo>
                  <a:pt x="1332" y="1395"/>
                </a:lnTo>
                <a:lnTo>
                  <a:pt x="1333" y="1393"/>
                </a:lnTo>
                <a:lnTo>
                  <a:pt x="1336" y="1402"/>
                </a:lnTo>
                <a:lnTo>
                  <a:pt x="1339" y="1410"/>
                </a:lnTo>
                <a:lnTo>
                  <a:pt x="1339" y="1410"/>
                </a:lnTo>
                <a:lnTo>
                  <a:pt x="1339" y="1414"/>
                </a:lnTo>
                <a:lnTo>
                  <a:pt x="1337" y="1420"/>
                </a:lnTo>
                <a:lnTo>
                  <a:pt x="1337" y="1421"/>
                </a:lnTo>
                <a:lnTo>
                  <a:pt x="1337" y="1421"/>
                </a:lnTo>
                <a:close/>
                <a:moveTo>
                  <a:pt x="1324" y="1357"/>
                </a:moveTo>
                <a:lnTo>
                  <a:pt x="1326" y="1360"/>
                </a:lnTo>
                <a:lnTo>
                  <a:pt x="1328" y="1362"/>
                </a:lnTo>
                <a:lnTo>
                  <a:pt x="1326" y="1360"/>
                </a:lnTo>
                <a:lnTo>
                  <a:pt x="1324" y="1357"/>
                </a:lnTo>
                <a:close/>
                <a:moveTo>
                  <a:pt x="1288" y="1294"/>
                </a:moveTo>
                <a:lnTo>
                  <a:pt x="1287" y="1294"/>
                </a:lnTo>
                <a:lnTo>
                  <a:pt x="1284" y="1295"/>
                </a:lnTo>
                <a:lnTo>
                  <a:pt x="1287" y="1294"/>
                </a:lnTo>
                <a:lnTo>
                  <a:pt x="1288" y="1294"/>
                </a:lnTo>
                <a:lnTo>
                  <a:pt x="1289" y="1290"/>
                </a:lnTo>
                <a:lnTo>
                  <a:pt x="1291" y="1286"/>
                </a:lnTo>
                <a:lnTo>
                  <a:pt x="1293" y="1288"/>
                </a:lnTo>
                <a:lnTo>
                  <a:pt x="1294" y="1288"/>
                </a:lnTo>
                <a:lnTo>
                  <a:pt x="1302" y="1294"/>
                </a:lnTo>
                <a:lnTo>
                  <a:pt x="1304" y="1305"/>
                </a:lnTo>
                <a:lnTo>
                  <a:pt x="1297" y="1299"/>
                </a:lnTo>
                <a:lnTo>
                  <a:pt x="1288" y="1294"/>
                </a:lnTo>
                <a:close/>
                <a:moveTo>
                  <a:pt x="1298" y="1334"/>
                </a:moveTo>
                <a:lnTo>
                  <a:pt x="1298" y="1333"/>
                </a:lnTo>
                <a:lnTo>
                  <a:pt x="1300" y="1332"/>
                </a:lnTo>
                <a:lnTo>
                  <a:pt x="1298" y="1333"/>
                </a:lnTo>
                <a:lnTo>
                  <a:pt x="1298" y="1334"/>
                </a:lnTo>
                <a:close/>
                <a:moveTo>
                  <a:pt x="1282" y="1239"/>
                </a:moveTo>
                <a:lnTo>
                  <a:pt x="1282" y="1238"/>
                </a:lnTo>
                <a:lnTo>
                  <a:pt x="1283" y="1237"/>
                </a:lnTo>
                <a:lnTo>
                  <a:pt x="1282" y="1238"/>
                </a:lnTo>
                <a:lnTo>
                  <a:pt x="1282" y="1239"/>
                </a:lnTo>
                <a:close/>
                <a:moveTo>
                  <a:pt x="1280" y="1295"/>
                </a:moveTo>
                <a:lnTo>
                  <a:pt x="1276" y="1297"/>
                </a:lnTo>
                <a:lnTo>
                  <a:pt x="1273" y="1295"/>
                </a:lnTo>
                <a:lnTo>
                  <a:pt x="1274" y="1291"/>
                </a:lnTo>
                <a:lnTo>
                  <a:pt x="1277" y="1286"/>
                </a:lnTo>
                <a:lnTo>
                  <a:pt x="1280" y="1291"/>
                </a:lnTo>
                <a:lnTo>
                  <a:pt x="1280" y="1295"/>
                </a:lnTo>
                <a:lnTo>
                  <a:pt x="1281" y="1295"/>
                </a:lnTo>
                <a:lnTo>
                  <a:pt x="1282" y="1295"/>
                </a:lnTo>
                <a:lnTo>
                  <a:pt x="1281" y="1295"/>
                </a:lnTo>
                <a:lnTo>
                  <a:pt x="1280" y="1295"/>
                </a:lnTo>
                <a:close/>
                <a:moveTo>
                  <a:pt x="1272" y="1264"/>
                </a:moveTo>
                <a:lnTo>
                  <a:pt x="1270" y="1260"/>
                </a:lnTo>
                <a:lnTo>
                  <a:pt x="1270" y="1257"/>
                </a:lnTo>
                <a:lnTo>
                  <a:pt x="1273" y="1255"/>
                </a:lnTo>
                <a:lnTo>
                  <a:pt x="1277" y="1256"/>
                </a:lnTo>
                <a:lnTo>
                  <a:pt x="1279" y="1259"/>
                </a:lnTo>
                <a:lnTo>
                  <a:pt x="1277" y="1264"/>
                </a:lnTo>
                <a:lnTo>
                  <a:pt x="1274" y="1265"/>
                </a:lnTo>
                <a:lnTo>
                  <a:pt x="1272" y="1264"/>
                </a:lnTo>
                <a:close/>
                <a:moveTo>
                  <a:pt x="1269" y="1248"/>
                </a:moveTo>
                <a:lnTo>
                  <a:pt x="1269" y="1243"/>
                </a:lnTo>
                <a:lnTo>
                  <a:pt x="1268" y="1239"/>
                </a:lnTo>
                <a:lnTo>
                  <a:pt x="1270" y="1238"/>
                </a:lnTo>
                <a:lnTo>
                  <a:pt x="1274" y="1238"/>
                </a:lnTo>
                <a:lnTo>
                  <a:pt x="1275" y="1238"/>
                </a:lnTo>
                <a:lnTo>
                  <a:pt x="1277" y="1238"/>
                </a:lnTo>
                <a:lnTo>
                  <a:pt x="1279" y="1238"/>
                </a:lnTo>
                <a:lnTo>
                  <a:pt x="1280" y="1237"/>
                </a:lnTo>
                <a:lnTo>
                  <a:pt x="1279" y="1238"/>
                </a:lnTo>
                <a:lnTo>
                  <a:pt x="1277" y="1238"/>
                </a:lnTo>
                <a:lnTo>
                  <a:pt x="1276" y="1242"/>
                </a:lnTo>
                <a:lnTo>
                  <a:pt x="1279" y="1245"/>
                </a:lnTo>
                <a:lnTo>
                  <a:pt x="1280" y="1244"/>
                </a:lnTo>
                <a:lnTo>
                  <a:pt x="1281" y="1243"/>
                </a:lnTo>
                <a:lnTo>
                  <a:pt x="1280" y="1244"/>
                </a:lnTo>
                <a:lnTo>
                  <a:pt x="1279" y="1245"/>
                </a:lnTo>
                <a:lnTo>
                  <a:pt x="1279" y="1245"/>
                </a:lnTo>
                <a:lnTo>
                  <a:pt x="1277" y="1245"/>
                </a:lnTo>
                <a:lnTo>
                  <a:pt x="1276" y="1246"/>
                </a:lnTo>
                <a:lnTo>
                  <a:pt x="1277" y="1245"/>
                </a:lnTo>
                <a:lnTo>
                  <a:pt x="1275" y="1245"/>
                </a:lnTo>
                <a:lnTo>
                  <a:pt x="1275" y="1248"/>
                </a:lnTo>
                <a:lnTo>
                  <a:pt x="1272" y="1249"/>
                </a:lnTo>
                <a:lnTo>
                  <a:pt x="1269" y="1248"/>
                </a:lnTo>
                <a:close/>
                <a:moveTo>
                  <a:pt x="1267" y="1198"/>
                </a:moveTo>
                <a:lnTo>
                  <a:pt x="1273" y="1198"/>
                </a:lnTo>
                <a:lnTo>
                  <a:pt x="1277" y="1204"/>
                </a:lnTo>
                <a:lnTo>
                  <a:pt x="1272" y="1207"/>
                </a:lnTo>
                <a:lnTo>
                  <a:pt x="1266" y="1207"/>
                </a:lnTo>
                <a:lnTo>
                  <a:pt x="1266" y="1202"/>
                </a:lnTo>
                <a:lnTo>
                  <a:pt x="1267" y="1198"/>
                </a:lnTo>
                <a:close/>
                <a:moveTo>
                  <a:pt x="1264" y="1188"/>
                </a:moveTo>
                <a:lnTo>
                  <a:pt x="1263" y="1183"/>
                </a:lnTo>
                <a:lnTo>
                  <a:pt x="1263" y="1180"/>
                </a:lnTo>
                <a:lnTo>
                  <a:pt x="1266" y="1179"/>
                </a:lnTo>
                <a:lnTo>
                  <a:pt x="1270" y="1180"/>
                </a:lnTo>
                <a:lnTo>
                  <a:pt x="1270" y="1183"/>
                </a:lnTo>
                <a:lnTo>
                  <a:pt x="1270" y="1187"/>
                </a:lnTo>
                <a:lnTo>
                  <a:pt x="1268" y="1189"/>
                </a:lnTo>
                <a:lnTo>
                  <a:pt x="1264" y="1188"/>
                </a:lnTo>
                <a:close/>
                <a:moveTo>
                  <a:pt x="1263" y="1140"/>
                </a:moveTo>
                <a:lnTo>
                  <a:pt x="1266" y="1140"/>
                </a:lnTo>
                <a:lnTo>
                  <a:pt x="1267" y="1140"/>
                </a:lnTo>
                <a:lnTo>
                  <a:pt x="1267" y="1145"/>
                </a:lnTo>
                <a:lnTo>
                  <a:pt x="1268" y="1148"/>
                </a:lnTo>
                <a:lnTo>
                  <a:pt x="1266" y="1151"/>
                </a:lnTo>
                <a:lnTo>
                  <a:pt x="1263" y="1151"/>
                </a:lnTo>
                <a:lnTo>
                  <a:pt x="1261" y="1147"/>
                </a:lnTo>
                <a:lnTo>
                  <a:pt x="1260" y="1142"/>
                </a:lnTo>
                <a:lnTo>
                  <a:pt x="1261" y="1141"/>
                </a:lnTo>
                <a:lnTo>
                  <a:pt x="1263" y="1140"/>
                </a:lnTo>
                <a:close/>
                <a:moveTo>
                  <a:pt x="1273" y="1134"/>
                </a:moveTo>
                <a:lnTo>
                  <a:pt x="1273" y="1134"/>
                </a:lnTo>
                <a:lnTo>
                  <a:pt x="1273" y="1135"/>
                </a:lnTo>
                <a:lnTo>
                  <a:pt x="1273" y="1134"/>
                </a:lnTo>
                <a:lnTo>
                  <a:pt x="1273" y="1134"/>
                </a:lnTo>
                <a:close/>
                <a:moveTo>
                  <a:pt x="1260" y="1125"/>
                </a:moveTo>
                <a:lnTo>
                  <a:pt x="1262" y="1121"/>
                </a:lnTo>
                <a:lnTo>
                  <a:pt x="1267" y="1121"/>
                </a:lnTo>
                <a:lnTo>
                  <a:pt x="1268" y="1125"/>
                </a:lnTo>
                <a:lnTo>
                  <a:pt x="1269" y="1128"/>
                </a:lnTo>
                <a:lnTo>
                  <a:pt x="1273" y="1131"/>
                </a:lnTo>
                <a:lnTo>
                  <a:pt x="1273" y="1134"/>
                </a:lnTo>
                <a:lnTo>
                  <a:pt x="1273" y="1131"/>
                </a:lnTo>
                <a:lnTo>
                  <a:pt x="1269" y="1128"/>
                </a:lnTo>
                <a:lnTo>
                  <a:pt x="1266" y="1131"/>
                </a:lnTo>
                <a:lnTo>
                  <a:pt x="1261" y="1131"/>
                </a:lnTo>
                <a:lnTo>
                  <a:pt x="1259" y="1128"/>
                </a:lnTo>
                <a:lnTo>
                  <a:pt x="1260" y="1125"/>
                </a:lnTo>
                <a:close/>
                <a:moveTo>
                  <a:pt x="1270" y="1120"/>
                </a:moveTo>
                <a:lnTo>
                  <a:pt x="1270" y="1120"/>
                </a:lnTo>
                <a:lnTo>
                  <a:pt x="1269" y="1120"/>
                </a:lnTo>
                <a:lnTo>
                  <a:pt x="1270" y="1120"/>
                </a:lnTo>
                <a:lnTo>
                  <a:pt x="1270" y="1120"/>
                </a:lnTo>
                <a:close/>
                <a:moveTo>
                  <a:pt x="1257" y="1104"/>
                </a:moveTo>
                <a:lnTo>
                  <a:pt x="1260" y="1103"/>
                </a:lnTo>
                <a:lnTo>
                  <a:pt x="1263" y="1103"/>
                </a:lnTo>
                <a:lnTo>
                  <a:pt x="1266" y="1103"/>
                </a:lnTo>
                <a:lnTo>
                  <a:pt x="1268" y="1103"/>
                </a:lnTo>
                <a:lnTo>
                  <a:pt x="1268" y="1106"/>
                </a:lnTo>
                <a:lnTo>
                  <a:pt x="1269" y="1111"/>
                </a:lnTo>
                <a:lnTo>
                  <a:pt x="1270" y="1111"/>
                </a:lnTo>
                <a:lnTo>
                  <a:pt x="1273" y="1111"/>
                </a:lnTo>
                <a:lnTo>
                  <a:pt x="1280" y="1113"/>
                </a:lnTo>
                <a:lnTo>
                  <a:pt x="1288" y="1113"/>
                </a:lnTo>
                <a:lnTo>
                  <a:pt x="1288" y="1116"/>
                </a:lnTo>
                <a:lnTo>
                  <a:pt x="1288" y="1119"/>
                </a:lnTo>
                <a:lnTo>
                  <a:pt x="1288" y="1123"/>
                </a:lnTo>
                <a:lnTo>
                  <a:pt x="1287" y="1126"/>
                </a:lnTo>
                <a:lnTo>
                  <a:pt x="1281" y="1121"/>
                </a:lnTo>
                <a:lnTo>
                  <a:pt x="1274" y="1120"/>
                </a:lnTo>
                <a:lnTo>
                  <a:pt x="1272" y="1120"/>
                </a:lnTo>
                <a:lnTo>
                  <a:pt x="1270" y="1120"/>
                </a:lnTo>
                <a:lnTo>
                  <a:pt x="1272" y="1120"/>
                </a:lnTo>
                <a:lnTo>
                  <a:pt x="1274" y="1120"/>
                </a:lnTo>
                <a:lnTo>
                  <a:pt x="1273" y="1116"/>
                </a:lnTo>
                <a:lnTo>
                  <a:pt x="1273" y="1111"/>
                </a:lnTo>
                <a:lnTo>
                  <a:pt x="1270" y="1111"/>
                </a:lnTo>
                <a:lnTo>
                  <a:pt x="1269" y="1111"/>
                </a:lnTo>
                <a:lnTo>
                  <a:pt x="1267" y="1111"/>
                </a:lnTo>
                <a:lnTo>
                  <a:pt x="1264" y="1111"/>
                </a:lnTo>
                <a:lnTo>
                  <a:pt x="1261" y="1112"/>
                </a:lnTo>
                <a:lnTo>
                  <a:pt x="1259" y="1112"/>
                </a:lnTo>
                <a:lnTo>
                  <a:pt x="1257" y="1109"/>
                </a:lnTo>
                <a:lnTo>
                  <a:pt x="1257" y="1104"/>
                </a:lnTo>
                <a:close/>
                <a:moveTo>
                  <a:pt x="1264" y="1085"/>
                </a:moveTo>
                <a:lnTo>
                  <a:pt x="1264" y="1084"/>
                </a:lnTo>
                <a:lnTo>
                  <a:pt x="1267" y="1083"/>
                </a:lnTo>
                <a:lnTo>
                  <a:pt x="1264" y="1084"/>
                </a:lnTo>
                <a:lnTo>
                  <a:pt x="1264" y="1085"/>
                </a:lnTo>
                <a:lnTo>
                  <a:pt x="1267" y="1088"/>
                </a:lnTo>
                <a:lnTo>
                  <a:pt x="1269" y="1088"/>
                </a:lnTo>
                <a:lnTo>
                  <a:pt x="1268" y="1089"/>
                </a:lnTo>
                <a:lnTo>
                  <a:pt x="1267" y="1092"/>
                </a:lnTo>
                <a:lnTo>
                  <a:pt x="1269" y="1092"/>
                </a:lnTo>
                <a:lnTo>
                  <a:pt x="1272" y="1092"/>
                </a:lnTo>
                <a:lnTo>
                  <a:pt x="1275" y="1095"/>
                </a:lnTo>
                <a:lnTo>
                  <a:pt x="1279" y="1097"/>
                </a:lnTo>
                <a:lnTo>
                  <a:pt x="1286" y="1099"/>
                </a:lnTo>
                <a:lnTo>
                  <a:pt x="1287" y="1107"/>
                </a:lnTo>
                <a:lnTo>
                  <a:pt x="1277" y="1104"/>
                </a:lnTo>
                <a:lnTo>
                  <a:pt x="1272" y="1098"/>
                </a:lnTo>
                <a:lnTo>
                  <a:pt x="1272" y="1095"/>
                </a:lnTo>
                <a:lnTo>
                  <a:pt x="1272" y="1092"/>
                </a:lnTo>
                <a:lnTo>
                  <a:pt x="1269" y="1092"/>
                </a:lnTo>
                <a:lnTo>
                  <a:pt x="1267" y="1092"/>
                </a:lnTo>
                <a:lnTo>
                  <a:pt x="1262" y="1092"/>
                </a:lnTo>
                <a:lnTo>
                  <a:pt x="1257" y="1095"/>
                </a:lnTo>
                <a:lnTo>
                  <a:pt x="1256" y="1090"/>
                </a:lnTo>
                <a:lnTo>
                  <a:pt x="1256" y="1085"/>
                </a:lnTo>
                <a:lnTo>
                  <a:pt x="1260" y="1085"/>
                </a:lnTo>
                <a:lnTo>
                  <a:pt x="1264" y="1085"/>
                </a:lnTo>
                <a:close/>
                <a:moveTo>
                  <a:pt x="1255" y="1067"/>
                </a:moveTo>
                <a:lnTo>
                  <a:pt x="1260" y="1067"/>
                </a:lnTo>
                <a:lnTo>
                  <a:pt x="1264" y="1067"/>
                </a:lnTo>
                <a:lnTo>
                  <a:pt x="1266" y="1067"/>
                </a:lnTo>
                <a:lnTo>
                  <a:pt x="1266" y="1067"/>
                </a:lnTo>
                <a:lnTo>
                  <a:pt x="1266" y="1067"/>
                </a:lnTo>
                <a:lnTo>
                  <a:pt x="1264" y="1067"/>
                </a:lnTo>
                <a:lnTo>
                  <a:pt x="1266" y="1069"/>
                </a:lnTo>
                <a:lnTo>
                  <a:pt x="1266" y="1070"/>
                </a:lnTo>
                <a:lnTo>
                  <a:pt x="1267" y="1070"/>
                </a:lnTo>
                <a:lnTo>
                  <a:pt x="1267" y="1071"/>
                </a:lnTo>
                <a:lnTo>
                  <a:pt x="1267" y="1070"/>
                </a:lnTo>
                <a:lnTo>
                  <a:pt x="1266" y="1070"/>
                </a:lnTo>
                <a:lnTo>
                  <a:pt x="1266" y="1071"/>
                </a:lnTo>
                <a:lnTo>
                  <a:pt x="1266" y="1072"/>
                </a:lnTo>
                <a:lnTo>
                  <a:pt x="1266" y="1072"/>
                </a:lnTo>
                <a:lnTo>
                  <a:pt x="1261" y="1071"/>
                </a:lnTo>
                <a:lnTo>
                  <a:pt x="1261" y="1075"/>
                </a:lnTo>
                <a:lnTo>
                  <a:pt x="1255" y="1072"/>
                </a:lnTo>
                <a:lnTo>
                  <a:pt x="1255" y="1067"/>
                </a:lnTo>
                <a:close/>
                <a:moveTo>
                  <a:pt x="1281" y="1088"/>
                </a:moveTo>
                <a:lnTo>
                  <a:pt x="1275" y="1085"/>
                </a:lnTo>
                <a:lnTo>
                  <a:pt x="1270" y="1086"/>
                </a:lnTo>
                <a:lnTo>
                  <a:pt x="1270" y="1084"/>
                </a:lnTo>
                <a:lnTo>
                  <a:pt x="1269" y="1082"/>
                </a:lnTo>
                <a:lnTo>
                  <a:pt x="1269" y="1078"/>
                </a:lnTo>
                <a:lnTo>
                  <a:pt x="1269" y="1075"/>
                </a:lnTo>
                <a:lnTo>
                  <a:pt x="1269" y="1075"/>
                </a:lnTo>
                <a:lnTo>
                  <a:pt x="1269" y="1075"/>
                </a:lnTo>
                <a:lnTo>
                  <a:pt x="1269" y="1075"/>
                </a:lnTo>
                <a:lnTo>
                  <a:pt x="1269" y="1075"/>
                </a:lnTo>
                <a:lnTo>
                  <a:pt x="1272" y="1075"/>
                </a:lnTo>
                <a:lnTo>
                  <a:pt x="1273" y="1075"/>
                </a:lnTo>
                <a:lnTo>
                  <a:pt x="1277" y="1077"/>
                </a:lnTo>
                <a:lnTo>
                  <a:pt x="1283" y="1077"/>
                </a:lnTo>
                <a:lnTo>
                  <a:pt x="1284" y="1079"/>
                </a:lnTo>
                <a:lnTo>
                  <a:pt x="1286" y="1083"/>
                </a:lnTo>
                <a:lnTo>
                  <a:pt x="1286" y="1084"/>
                </a:lnTo>
                <a:lnTo>
                  <a:pt x="1284" y="1085"/>
                </a:lnTo>
                <a:lnTo>
                  <a:pt x="1284" y="1089"/>
                </a:lnTo>
                <a:lnTo>
                  <a:pt x="1281" y="1088"/>
                </a:lnTo>
                <a:close/>
                <a:moveTo>
                  <a:pt x="1291" y="1085"/>
                </a:moveTo>
                <a:lnTo>
                  <a:pt x="1293" y="1088"/>
                </a:lnTo>
                <a:lnTo>
                  <a:pt x="1293" y="1089"/>
                </a:lnTo>
                <a:lnTo>
                  <a:pt x="1297" y="1098"/>
                </a:lnTo>
                <a:lnTo>
                  <a:pt x="1302" y="1107"/>
                </a:lnTo>
                <a:lnTo>
                  <a:pt x="1297" y="1098"/>
                </a:lnTo>
                <a:lnTo>
                  <a:pt x="1293" y="1089"/>
                </a:lnTo>
                <a:lnTo>
                  <a:pt x="1293" y="1088"/>
                </a:lnTo>
                <a:lnTo>
                  <a:pt x="1291" y="1085"/>
                </a:lnTo>
                <a:close/>
                <a:moveTo>
                  <a:pt x="1314" y="1193"/>
                </a:moveTo>
                <a:lnTo>
                  <a:pt x="1309" y="1182"/>
                </a:lnTo>
                <a:lnTo>
                  <a:pt x="1304" y="1172"/>
                </a:lnTo>
                <a:lnTo>
                  <a:pt x="1304" y="1172"/>
                </a:lnTo>
                <a:lnTo>
                  <a:pt x="1309" y="1182"/>
                </a:lnTo>
                <a:lnTo>
                  <a:pt x="1314" y="1193"/>
                </a:lnTo>
                <a:close/>
                <a:moveTo>
                  <a:pt x="1318" y="1217"/>
                </a:moveTo>
                <a:lnTo>
                  <a:pt x="1318" y="1220"/>
                </a:lnTo>
                <a:lnTo>
                  <a:pt x="1318" y="1222"/>
                </a:lnTo>
                <a:lnTo>
                  <a:pt x="1318" y="1222"/>
                </a:lnTo>
                <a:lnTo>
                  <a:pt x="1318" y="1220"/>
                </a:lnTo>
                <a:lnTo>
                  <a:pt x="1318" y="1217"/>
                </a:lnTo>
                <a:close/>
                <a:moveTo>
                  <a:pt x="1249" y="1026"/>
                </a:moveTo>
                <a:lnTo>
                  <a:pt x="1250" y="1022"/>
                </a:lnTo>
                <a:lnTo>
                  <a:pt x="1249" y="1019"/>
                </a:lnTo>
                <a:lnTo>
                  <a:pt x="1252" y="1016"/>
                </a:lnTo>
                <a:lnTo>
                  <a:pt x="1255" y="1016"/>
                </a:lnTo>
                <a:lnTo>
                  <a:pt x="1256" y="1020"/>
                </a:lnTo>
                <a:lnTo>
                  <a:pt x="1257" y="1025"/>
                </a:lnTo>
                <a:lnTo>
                  <a:pt x="1261" y="1025"/>
                </a:lnTo>
                <a:lnTo>
                  <a:pt x="1264" y="1025"/>
                </a:lnTo>
                <a:lnTo>
                  <a:pt x="1267" y="1025"/>
                </a:lnTo>
                <a:lnTo>
                  <a:pt x="1269" y="1026"/>
                </a:lnTo>
                <a:lnTo>
                  <a:pt x="1273" y="1028"/>
                </a:lnTo>
                <a:lnTo>
                  <a:pt x="1276" y="1026"/>
                </a:lnTo>
                <a:lnTo>
                  <a:pt x="1277" y="1021"/>
                </a:lnTo>
                <a:lnTo>
                  <a:pt x="1273" y="1018"/>
                </a:lnTo>
                <a:lnTo>
                  <a:pt x="1267" y="1014"/>
                </a:lnTo>
                <a:lnTo>
                  <a:pt x="1263" y="1008"/>
                </a:lnTo>
                <a:lnTo>
                  <a:pt x="1262" y="1007"/>
                </a:lnTo>
                <a:lnTo>
                  <a:pt x="1262" y="1006"/>
                </a:lnTo>
                <a:lnTo>
                  <a:pt x="1262" y="1006"/>
                </a:lnTo>
                <a:lnTo>
                  <a:pt x="1262" y="1005"/>
                </a:lnTo>
                <a:lnTo>
                  <a:pt x="1259" y="1006"/>
                </a:lnTo>
                <a:lnTo>
                  <a:pt x="1255" y="1007"/>
                </a:lnTo>
                <a:lnTo>
                  <a:pt x="1253" y="1009"/>
                </a:lnTo>
                <a:lnTo>
                  <a:pt x="1250" y="1008"/>
                </a:lnTo>
                <a:lnTo>
                  <a:pt x="1248" y="1005"/>
                </a:lnTo>
                <a:lnTo>
                  <a:pt x="1249" y="1001"/>
                </a:lnTo>
                <a:lnTo>
                  <a:pt x="1252" y="999"/>
                </a:lnTo>
                <a:lnTo>
                  <a:pt x="1254" y="1000"/>
                </a:lnTo>
                <a:lnTo>
                  <a:pt x="1257" y="1000"/>
                </a:lnTo>
                <a:lnTo>
                  <a:pt x="1260" y="999"/>
                </a:lnTo>
                <a:lnTo>
                  <a:pt x="1259" y="1002"/>
                </a:lnTo>
                <a:lnTo>
                  <a:pt x="1262" y="1005"/>
                </a:lnTo>
                <a:lnTo>
                  <a:pt x="1262" y="1006"/>
                </a:lnTo>
                <a:lnTo>
                  <a:pt x="1262" y="1006"/>
                </a:lnTo>
                <a:lnTo>
                  <a:pt x="1268" y="1008"/>
                </a:lnTo>
                <a:lnTo>
                  <a:pt x="1275" y="1011"/>
                </a:lnTo>
                <a:lnTo>
                  <a:pt x="1280" y="1012"/>
                </a:lnTo>
                <a:lnTo>
                  <a:pt x="1281" y="1016"/>
                </a:lnTo>
                <a:lnTo>
                  <a:pt x="1283" y="1028"/>
                </a:lnTo>
                <a:lnTo>
                  <a:pt x="1293" y="1036"/>
                </a:lnTo>
                <a:lnTo>
                  <a:pt x="1295" y="1043"/>
                </a:lnTo>
                <a:lnTo>
                  <a:pt x="1298" y="1050"/>
                </a:lnTo>
                <a:lnTo>
                  <a:pt x="1301" y="1055"/>
                </a:lnTo>
                <a:lnTo>
                  <a:pt x="1303" y="1060"/>
                </a:lnTo>
                <a:lnTo>
                  <a:pt x="1305" y="1062"/>
                </a:lnTo>
                <a:lnTo>
                  <a:pt x="1308" y="1062"/>
                </a:lnTo>
                <a:lnTo>
                  <a:pt x="1308" y="1058"/>
                </a:lnTo>
                <a:lnTo>
                  <a:pt x="1308" y="1055"/>
                </a:lnTo>
                <a:lnTo>
                  <a:pt x="1308" y="1058"/>
                </a:lnTo>
                <a:lnTo>
                  <a:pt x="1308" y="1062"/>
                </a:lnTo>
                <a:lnTo>
                  <a:pt x="1321" y="1098"/>
                </a:lnTo>
                <a:lnTo>
                  <a:pt x="1331" y="1134"/>
                </a:lnTo>
                <a:lnTo>
                  <a:pt x="1330" y="1135"/>
                </a:lnTo>
                <a:lnTo>
                  <a:pt x="1329" y="1137"/>
                </a:lnTo>
                <a:lnTo>
                  <a:pt x="1331" y="1148"/>
                </a:lnTo>
                <a:lnTo>
                  <a:pt x="1335" y="1160"/>
                </a:lnTo>
                <a:lnTo>
                  <a:pt x="1336" y="1165"/>
                </a:lnTo>
                <a:lnTo>
                  <a:pt x="1335" y="1168"/>
                </a:lnTo>
                <a:lnTo>
                  <a:pt x="1329" y="1152"/>
                </a:lnTo>
                <a:lnTo>
                  <a:pt x="1323" y="1135"/>
                </a:lnTo>
                <a:lnTo>
                  <a:pt x="1315" y="1110"/>
                </a:lnTo>
                <a:lnTo>
                  <a:pt x="1303" y="1084"/>
                </a:lnTo>
                <a:lnTo>
                  <a:pt x="1301" y="1079"/>
                </a:lnTo>
                <a:lnTo>
                  <a:pt x="1298" y="1075"/>
                </a:lnTo>
                <a:lnTo>
                  <a:pt x="1297" y="1075"/>
                </a:lnTo>
                <a:lnTo>
                  <a:pt x="1296" y="1075"/>
                </a:lnTo>
                <a:lnTo>
                  <a:pt x="1297" y="1075"/>
                </a:lnTo>
                <a:lnTo>
                  <a:pt x="1298" y="1075"/>
                </a:lnTo>
                <a:lnTo>
                  <a:pt x="1293" y="1062"/>
                </a:lnTo>
                <a:lnTo>
                  <a:pt x="1282" y="1051"/>
                </a:lnTo>
                <a:lnTo>
                  <a:pt x="1280" y="1051"/>
                </a:lnTo>
                <a:lnTo>
                  <a:pt x="1276" y="1050"/>
                </a:lnTo>
                <a:lnTo>
                  <a:pt x="1272" y="1048"/>
                </a:lnTo>
                <a:lnTo>
                  <a:pt x="1268" y="1044"/>
                </a:lnTo>
                <a:lnTo>
                  <a:pt x="1269" y="1041"/>
                </a:lnTo>
                <a:lnTo>
                  <a:pt x="1273" y="1043"/>
                </a:lnTo>
                <a:lnTo>
                  <a:pt x="1276" y="1046"/>
                </a:lnTo>
                <a:lnTo>
                  <a:pt x="1280" y="1044"/>
                </a:lnTo>
                <a:lnTo>
                  <a:pt x="1280" y="1041"/>
                </a:lnTo>
                <a:lnTo>
                  <a:pt x="1275" y="1039"/>
                </a:lnTo>
                <a:lnTo>
                  <a:pt x="1267" y="1034"/>
                </a:lnTo>
                <a:lnTo>
                  <a:pt x="1264" y="1025"/>
                </a:lnTo>
                <a:lnTo>
                  <a:pt x="1261" y="1025"/>
                </a:lnTo>
                <a:lnTo>
                  <a:pt x="1257" y="1025"/>
                </a:lnTo>
                <a:lnTo>
                  <a:pt x="1254" y="1026"/>
                </a:lnTo>
                <a:lnTo>
                  <a:pt x="1249" y="1026"/>
                </a:lnTo>
                <a:close/>
                <a:moveTo>
                  <a:pt x="1248" y="1047"/>
                </a:moveTo>
                <a:lnTo>
                  <a:pt x="1248" y="1048"/>
                </a:lnTo>
                <a:lnTo>
                  <a:pt x="1249" y="1049"/>
                </a:lnTo>
                <a:lnTo>
                  <a:pt x="1248" y="1048"/>
                </a:lnTo>
                <a:lnTo>
                  <a:pt x="1248" y="1047"/>
                </a:lnTo>
                <a:close/>
                <a:moveTo>
                  <a:pt x="1246" y="967"/>
                </a:moveTo>
                <a:lnTo>
                  <a:pt x="1248" y="965"/>
                </a:lnTo>
                <a:lnTo>
                  <a:pt x="1252" y="965"/>
                </a:lnTo>
                <a:lnTo>
                  <a:pt x="1252" y="970"/>
                </a:lnTo>
                <a:lnTo>
                  <a:pt x="1252" y="973"/>
                </a:lnTo>
                <a:lnTo>
                  <a:pt x="1247" y="973"/>
                </a:lnTo>
                <a:lnTo>
                  <a:pt x="1246" y="967"/>
                </a:lnTo>
                <a:close/>
                <a:moveTo>
                  <a:pt x="1245" y="949"/>
                </a:moveTo>
                <a:lnTo>
                  <a:pt x="1248" y="948"/>
                </a:lnTo>
                <a:lnTo>
                  <a:pt x="1252" y="949"/>
                </a:lnTo>
                <a:lnTo>
                  <a:pt x="1252" y="952"/>
                </a:lnTo>
                <a:lnTo>
                  <a:pt x="1252" y="955"/>
                </a:lnTo>
                <a:lnTo>
                  <a:pt x="1255" y="955"/>
                </a:lnTo>
                <a:lnTo>
                  <a:pt x="1259" y="955"/>
                </a:lnTo>
                <a:lnTo>
                  <a:pt x="1260" y="955"/>
                </a:lnTo>
                <a:lnTo>
                  <a:pt x="1260" y="956"/>
                </a:lnTo>
                <a:lnTo>
                  <a:pt x="1264" y="958"/>
                </a:lnTo>
                <a:lnTo>
                  <a:pt x="1269" y="958"/>
                </a:lnTo>
                <a:lnTo>
                  <a:pt x="1270" y="956"/>
                </a:lnTo>
                <a:lnTo>
                  <a:pt x="1270" y="955"/>
                </a:lnTo>
                <a:lnTo>
                  <a:pt x="1267" y="950"/>
                </a:lnTo>
                <a:lnTo>
                  <a:pt x="1262" y="948"/>
                </a:lnTo>
                <a:lnTo>
                  <a:pt x="1260" y="948"/>
                </a:lnTo>
                <a:lnTo>
                  <a:pt x="1257" y="948"/>
                </a:lnTo>
                <a:lnTo>
                  <a:pt x="1257" y="943"/>
                </a:lnTo>
                <a:lnTo>
                  <a:pt x="1257" y="938"/>
                </a:lnTo>
                <a:lnTo>
                  <a:pt x="1254" y="937"/>
                </a:lnTo>
                <a:lnTo>
                  <a:pt x="1250" y="937"/>
                </a:lnTo>
                <a:lnTo>
                  <a:pt x="1247" y="939"/>
                </a:lnTo>
                <a:lnTo>
                  <a:pt x="1245" y="938"/>
                </a:lnTo>
                <a:lnTo>
                  <a:pt x="1242" y="935"/>
                </a:lnTo>
                <a:lnTo>
                  <a:pt x="1242" y="932"/>
                </a:lnTo>
                <a:lnTo>
                  <a:pt x="1246" y="931"/>
                </a:lnTo>
                <a:lnTo>
                  <a:pt x="1250" y="932"/>
                </a:lnTo>
                <a:lnTo>
                  <a:pt x="1250" y="935"/>
                </a:lnTo>
                <a:lnTo>
                  <a:pt x="1250" y="937"/>
                </a:lnTo>
                <a:lnTo>
                  <a:pt x="1254" y="937"/>
                </a:lnTo>
                <a:lnTo>
                  <a:pt x="1257" y="938"/>
                </a:lnTo>
                <a:lnTo>
                  <a:pt x="1263" y="939"/>
                </a:lnTo>
                <a:lnTo>
                  <a:pt x="1269" y="941"/>
                </a:lnTo>
                <a:lnTo>
                  <a:pt x="1272" y="941"/>
                </a:lnTo>
                <a:lnTo>
                  <a:pt x="1272" y="942"/>
                </a:lnTo>
                <a:lnTo>
                  <a:pt x="1274" y="952"/>
                </a:lnTo>
                <a:lnTo>
                  <a:pt x="1275" y="963"/>
                </a:lnTo>
                <a:lnTo>
                  <a:pt x="1274" y="967"/>
                </a:lnTo>
                <a:lnTo>
                  <a:pt x="1268" y="967"/>
                </a:lnTo>
                <a:lnTo>
                  <a:pt x="1262" y="965"/>
                </a:lnTo>
                <a:lnTo>
                  <a:pt x="1259" y="960"/>
                </a:lnTo>
                <a:lnTo>
                  <a:pt x="1259" y="958"/>
                </a:lnTo>
                <a:lnTo>
                  <a:pt x="1259" y="955"/>
                </a:lnTo>
                <a:lnTo>
                  <a:pt x="1255" y="955"/>
                </a:lnTo>
                <a:lnTo>
                  <a:pt x="1252" y="955"/>
                </a:lnTo>
                <a:lnTo>
                  <a:pt x="1249" y="957"/>
                </a:lnTo>
                <a:lnTo>
                  <a:pt x="1246" y="957"/>
                </a:lnTo>
                <a:lnTo>
                  <a:pt x="1245" y="953"/>
                </a:lnTo>
                <a:lnTo>
                  <a:pt x="1245" y="949"/>
                </a:lnTo>
                <a:close/>
                <a:moveTo>
                  <a:pt x="1249" y="922"/>
                </a:moveTo>
                <a:lnTo>
                  <a:pt x="1253" y="922"/>
                </a:lnTo>
                <a:lnTo>
                  <a:pt x="1256" y="923"/>
                </a:lnTo>
                <a:lnTo>
                  <a:pt x="1257" y="922"/>
                </a:lnTo>
                <a:lnTo>
                  <a:pt x="1260" y="923"/>
                </a:lnTo>
                <a:lnTo>
                  <a:pt x="1263" y="924"/>
                </a:lnTo>
                <a:lnTo>
                  <a:pt x="1267" y="922"/>
                </a:lnTo>
                <a:lnTo>
                  <a:pt x="1267" y="917"/>
                </a:lnTo>
                <a:lnTo>
                  <a:pt x="1262" y="916"/>
                </a:lnTo>
                <a:lnTo>
                  <a:pt x="1256" y="913"/>
                </a:lnTo>
                <a:lnTo>
                  <a:pt x="1255" y="907"/>
                </a:lnTo>
                <a:lnTo>
                  <a:pt x="1255" y="906"/>
                </a:lnTo>
                <a:lnTo>
                  <a:pt x="1255" y="904"/>
                </a:lnTo>
                <a:lnTo>
                  <a:pt x="1250" y="904"/>
                </a:lnTo>
                <a:lnTo>
                  <a:pt x="1247" y="906"/>
                </a:lnTo>
                <a:lnTo>
                  <a:pt x="1242" y="907"/>
                </a:lnTo>
                <a:lnTo>
                  <a:pt x="1241" y="902"/>
                </a:lnTo>
                <a:lnTo>
                  <a:pt x="1241" y="900"/>
                </a:lnTo>
                <a:lnTo>
                  <a:pt x="1241" y="899"/>
                </a:lnTo>
                <a:lnTo>
                  <a:pt x="1240" y="899"/>
                </a:lnTo>
                <a:lnTo>
                  <a:pt x="1239" y="899"/>
                </a:lnTo>
                <a:lnTo>
                  <a:pt x="1240" y="899"/>
                </a:lnTo>
                <a:lnTo>
                  <a:pt x="1241" y="899"/>
                </a:lnTo>
                <a:lnTo>
                  <a:pt x="1243" y="897"/>
                </a:lnTo>
                <a:lnTo>
                  <a:pt x="1246" y="899"/>
                </a:lnTo>
                <a:lnTo>
                  <a:pt x="1247" y="902"/>
                </a:lnTo>
                <a:lnTo>
                  <a:pt x="1247" y="906"/>
                </a:lnTo>
                <a:lnTo>
                  <a:pt x="1250" y="904"/>
                </a:lnTo>
                <a:lnTo>
                  <a:pt x="1255" y="904"/>
                </a:lnTo>
                <a:lnTo>
                  <a:pt x="1255" y="904"/>
                </a:lnTo>
                <a:lnTo>
                  <a:pt x="1256" y="904"/>
                </a:lnTo>
                <a:lnTo>
                  <a:pt x="1262" y="908"/>
                </a:lnTo>
                <a:lnTo>
                  <a:pt x="1267" y="906"/>
                </a:lnTo>
                <a:lnTo>
                  <a:pt x="1264" y="901"/>
                </a:lnTo>
                <a:lnTo>
                  <a:pt x="1259" y="899"/>
                </a:lnTo>
                <a:lnTo>
                  <a:pt x="1259" y="897"/>
                </a:lnTo>
                <a:lnTo>
                  <a:pt x="1259" y="897"/>
                </a:lnTo>
                <a:lnTo>
                  <a:pt x="1254" y="895"/>
                </a:lnTo>
                <a:lnTo>
                  <a:pt x="1255" y="889"/>
                </a:lnTo>
                <a:lnTo>
                  <a:pt x="1259" y="892"/>
                </a:lnTo>
                <a:lnTo>
                  <a:pt x="1262" y="892"/>
                </a:lnTo>
                <a:lnTo>
                  <a:pt x="1264" y="890"/>
                </a:lnTo>
                <a:lnTo>
                  <a:pt x="1264" y="888"/>
                </a:lnTo>
                <a:lnTo>
                  <a:pt x="1262" y="885"/>
                </a:lnTo>
                <a:lnTo>
                  <a:pt x="1259" y="882"/>
                </a:lnTo>
                <a:lnTo>
                  <a:pt x="1256" y="881"/>
                </a:lnTo>
                <a:lnTo>
                  <a:pt x="1253" y="881"/>
                </a:lnTo>
                <a:lnTo>
                  <a:pt x="1253" y="880"/>
                </a:lnTo>
                <a:lnTo>
                  <a:pt x="1252" y="879"/>
                </a:lnTo>
                <a:lnTo>
                  <a:pt x="1250" y="875"/>
                </a:lnTo>
                <a:lnTo>
                  <a:pt x="1252" y="873"/>
                </a:lnTo>
                <a:lnTo>
                  <a:pt x="1255" y="872"/>
                </a:lnTo>
                <a:lnTo>
                  <a:pt x="1257" y="874"/>
                </a:lnTo>
                <a:lnTo>
                  <a:pt x="1260" y="875"/>
                </a:lnTo>
                <a:lnTo>
                  <a:pt x="1262" y="874"/>
                </a:lnTo>
                <a:lnTo>
                  <a:pt x="1262" y="871"/>
                </a:lnTo>
                <a:lnTo>
                  <a:pt x="1260" y="868"/>
                </a:lnTo>
                <a:lnTo>
                  <a:pt x="1254" y="866"/>
                </a:lnTo>
                <a:lnTo>
                  <a:pt x="1248" y="869"/>
                </a:lnTo>
                <a:lnTo>
                  <a:pt x="1250" y="862"/>
                </a:lnTo>
                <a:lnTo>
                  <a:pt x="1250" y="857"/>
                </a:lnTo>
                <a:lnTo>
                  <a:pt x="1256" y="858"/>
                </a:lnTo>
                <a:lnTo>
                  <a:pt x="1262" y="860"/>
                </a:lnTo>
                <a:lnTo>
                  <a:pt x="1264" y="862"/>
                </a:lnTo>
                <a:lnTo>
                  <a:pt x="1267" y="866"/>
                </a:lnTo>
                <a:lnTo>
                  <a:pt x="1270" y="867"/>
                </a:lnTo>
                <a:lnTo>
                  <a:pt x="1273" y="868"/>
                </a:lnTo>
                <a:lnTo>
                  <a:pt x="1270" y="867"/>
                </a:lnTo>
                <a:lnTo>
                  <a:pt x="1267" y="866"/>
                </a:lnTo>
                <a:lnTo>
                  <a:pt x="1267" y="885"/>
                </a:lnTo>
                <a:lnTo>
                  <a:pt x="1272" y="901"/>
                </a:lnTo>
                <a:lnTo>
                  <a:pt x="1274" y="904"/>
                </a:lnTo>
                <a:lnTo>
                  <a:pt x="1277" y="903"/>
                </a:lnTo>
                <a:lnTo>
                  <a:pt x="1281" y="915"/>
                </a:lnTo>
                <a:lnTo>
                  <a:pt x="1276" y="925"/>
                </a:lnTo>
                <a:lnTo>
                  <a:pt x="1274" y="920"/>
                </a:lnTo>
                <a:lnTo>
                  <a:pt x="1272" y="913"/>
                </a:lnTo>
                <a:lnTo>
                  <a:pt x="1270" y="924"/>
                </a:lnTo>
                <a:lnTo>
                  <a:pt x="1272" y="936"/>
                </a:lnTo>
                <a:lnTo>
                  <a:pt x="1263" y="932"/>
                </a:lnTo>
                <a:lnTo>
                  <a:pt x="1256" y="925"/>
                </a:lnTo>
                <a:lnTo>
                  <a:pt x="1256" y="924"/>
                </a:lnTo>
                <a:lnTo>
                  <a:pt x="1256" y="923"/>
                </a:lnTo>
                <a:lnTo>
                  <a:pt x="1253" y="922"/>
                </a:lnTo>
                <a:lnTo>
                  <a:pt x="1249" y="922"/>
                </a:lnTo>
                <a:lnTo>
                  <a:pt x="1246" y="923"/>
                </a:lnTo>
                <a:lnTo>
                  <a:pt x="1243" y="922"/>
                </a:lnTo>
                <a:lnTo>
                  <a:pt x="1242" y="918"/>
                </a:lnTo>
                <a:lnTo>
                  <a:pt x="1242" y="915"/>
                </a:lnTo>
                <a:lnTo>
                  <a:pt x="1245" y="914"/>
                </a:lnTo>
                <a:lnTo>
                  <a:pt x="1248" y="915"/>
                </a:lnTo>
                <a:lnTo>
                  <a:pt x="1250" y="915"/>
                </a:lnTo>
                <a:lnTo>
                  <a:pt x="1252" y="915"/>
                </a:lnTo>
                <a:lnTo>
                  <a:pt x="1250" y="918"/>
                </a:lnTo>
                <a:lnTo>
                  <a:pt x="1249" y="922"/>
                </a:lnTo>
                <a:close/>
                <a:moveTo>
                  <a:pt x="1239" y="885"/>
                </a:moveTo>
                <a:lnTo>
                  <a:pt x="1243" y="881"/>
                </a:lnTo>
                <a:lnTo>
                  <a:pt x="1248" y="882"/>
                </a:lnTo>
                <a:lnTo>
                  <a:pt x="1248" y="885"/>
                </a:lnTo>
                <a:lnTo>
                  <a:pt x="1248" y="888"/>
                </a:lnTo>
                <a:lnTo>
                  <a:pt x="1249" y="888"/>
                </a:lnTo>
                <a:lnTo>
                  <a:pt x="1252" y="889"/>
                </a:lnTo>
                <a:lnTo>
                  <a:pt x="1249" y="888"/>
                </a:lnTo>
                <a:lnTo>
                  <a:pt x="1248" y="888"/>
                </a:lnTo>
                <a:lnTo>
                  <a:pt x="1245" y="890"/>
                </a:lnTo>
                <a:lnTo>
                  <a:pt x="1240" y="890"/>
                </a:lnTo>
                <a:lnTo>
                  <a:pt x="1239" y="888"/>
                </a:lnTo>
                <a:lnTo>
                  <a:pt x="1239" y="885"/>
                </a:lnTo>
                <a:close/>
                <a:moveTo>
                  <a:pt x="1238" y="855"/>
                </a:moveTo>
                <a:lnTo>
                  <a:pt x="1238" y="853"/>
                </a:lnTo>
                <a:lnTo>
                  <a:pt x="1240" y="851"/>
                </a:lnTo>
                <a:lnTo>
                  <a:pt x="1246" y="852"/>
                </a:lnTo>
                <a:lnTo>
                  <a:pt x="1250" y="857"/>
                </a:lnTo>
                <a:lnTo>
                  <a:pt x="1246" y="857"/>
                </a:lnTo>
                <a:lnTo>
                  <a:pt x="1241" y="858"/>
                </a:lnTo>
                <a:lnTo>
                  <a:pt x="1239" y="859"/>
                </a:lnTo>
                <a:lnTo>
                  <a:pt x="1238" y="855"/>
                </a:lnTo>
                <a:close/>
                <a:moveTo>
                  <a:pt x="1242" y="827"/>
                </a:moveTo>
                <a:lnTo>
                  <a:pt x="1245" y="830"/>
                </a:lnTo>
                <a:lnTo>
                  <a:pt x="1247" y="832"/>
                </a:lnTo>
                <a:lnTo>
                  <a:pt x="1241" y="834"/>
                </a:lnTo>
                <a:lnTo>
                  <a:pt x="1234" y="833"/>
                </a:lnTo>
                <a:lnTo>
                  <a:pt x="1235" y="827"/>
                </a:lnTo>
                <a:lnTo>
                  <a:pt x="1242" y="827"/>
                </a:lnTo>
                <a:close/>
                <a:moveTo>
                  <a:pt x="1232" y="820"/>
                </a:moveTo>
                <a:lnTo>
                  <a:pt x="1232" y="820"/>
                </a:lnTo>
                <a:lnTo>
                  <a:pt x="1233" y="822"/>
                </a:lnTo>
                <a:lnTo>
                  <a:pt x="1232" y="820"/>
                </a:lnTo>
                <a:lnTo>
                  <a:pt x="1232" y="820"/>
                </a:lnTo>
                <a:close/>
                <a:moveTo>
                  <a:pt x="1232" y="794"/>
                </a:moveTo>
                <a:lnTo>
                  <a:pt x="1236" y="791"/>
                </a:lnTo>
                <a:lnTo>
                  <a:pt x="1242" y="791"/>
                </a:lnTo>
                <a:lnTo>
                  <a:pt x="1243" y="796"/>
                </a:lnTo>
                <a:lnTo>
                  <a:pt x="1242" y="799"/>
                </a:lnTo>
                <a:lnTo>
                  <a:pt x="1233" y="799"/>
                </a:lnTo>
                <a:lnTo>
                  <a:pt x="1232" y="794"/>
                </a:lnTo>
                <a:close/>
                <a:moveTo>
                  <a:pt x="1233" y="777"/>
                </a:moveTo>
                <a:lnTo>
                  <a:pt x="1238" y="777"/>
                </a:lnTo>
                <a:lnTo>
                  <a:pt x="1242" y="780"/>
                </a:lnTo>
                <a:lnTo>
                  <a:pt x="1242" y="782"/>
                </a:lnTo>
                <a:lnTo>
                  <a:pt x="1241" y="784"/>
                </a:lnTo>
                <a:lnTo>
                  <a:pt x="1240" y="784"/>
                </a:lnTo>
                <a:lnTo>
                  <a:pt x="1239" y="784"/>
                </a:lnTo>
                <a:lnTo>
                  <a:pt x="1235" y="785"/>
                </a:lnTo>
                <a:lnTo>
                  <a:pt x="1231" y="783"/>
                </a:lnTo>
                <a:lnTo>
                  <a:pt x="1231" y="780"/>
                </a:lnTo>
                <a:lnTo>
                  <a:pt x="1233" y="777"/>
                </a:lnTo>
                <a:close/>
                <a:moveTo>
                  <a:pt x="1282" y="1009"/>
                </a:moveTo>
                <a:lnTo>
                  <a:pt x="1273" y="1002"/>
                </a:lnTo>
                <a:lnTo>
                  <a:pt x="1262" y="999"/>
                </a:lnTo>
                <a:lnTo>
                  <a:pt x="1262" y="994"/>
                </a:lnTo>
                <a:lnTo>
                  <a:pt x="1262" y="991"/>
                </a:lnTo>
                <a:lnTo>
                  <a:pt x="1259" y="990"/>
                </a:lnTo>
                <a:lnTo>
                  <a:pt x="1256" y="990"/>
                </a:lnTo>
                <a:lnTo>
                  <a:pt x="1259" y="990"/>
                </a:lnTo>
                <a:lnTo>
                  <a:pt x="1262" y="991"/>
                </a:lnTo>
                <a:lnTo>
                  <a:pt x="1264" y="990"/>
                </a:lnTo>
                <a:lnTo>
                  <a:pt x="1267" y="991"/>
                </a:lnTo>
                <a:lnTo>
                  <a:pt x="1269" y="994"/>
                </a:lnTo>
                <a:lnTo>
                  <a:pt x="1273" y="992"/>
                </a:lnTo>
                <a:lnTo>
                  <a:pt x="1274" y="988"/>
                </a:lnTo>
                <a:lnTo>
                  <a:pt x="1270" y="985"/>
                </a:lnTo>
                <a:lnTo>
                  <a:pt x="1264" y="983"/>
                </a:lnTo>
                <a:lnTo>
                  <a:pt x="1260" y="980"/>
                </a:lnTo>
                <a:lnTo>
                  <a:pt x="1261" y="976"/>
                </a:lnTo>
                <a:lnTo>
                  <a:pt x="1260" y="972"/>
                </a:lnTo>
                <a:lnTo>
                  <a:pt x="1267" y="974"/>
                </a:lnTo>
                <a:lnTo>
                  <a:pt x="1275" y="976"/>
                </a:lnTo>
                <a:lnTo>
                  <a:pt x="1275" y="974"/>
                </a:lnTo>
                <a:lnTo>
                  <a:pt x="1276" y="972"/>
                </a:lnTo>
                <a:lnTo>
                  <a:pt x="1275" y="974"/>
                </a:lnTo>
                <a:lnTo>
                  <a:pt x="1275" y="976"/>
                </a:lnTo>
                <a:lnTo>
                  <a:pt x="1275" y="978"/>
                </a:lnTo>
                <a:lnTo>
                  <a:pt x="1277" y="979"/>
                </a:lnTo>
                <a:lnTo>
                  <a:pt x="1279" y="994"/>
                </a:lnTo>
                <a:lnTo>
                  <a:pt x="1282" y="1009"/>
                </a:lnTo>
                <a:lnTo>
                  <a:pt x="1282" y="1009"/>
                </a:lnTo>
                <a:close/>
                <a:moveTo>
                  <a:pt x="1329" y="1251"/>
                </a:moveTo>
                <a:lnTo>
                  <a:pt x="1329" y="1250"/>
                </a:lnTo>
                <a:lnTo>
                  <a:pt x="1329" y="1248"/>
                </a:lnTo>
                <a:lnTo>
                  <a:pt x="1329" y="1250"/>
                </a:lnTo>
                <a:lnTo>
                  <a:pt x="1329" y="1251"/>
                </a:lnTo>
                <a:close/>
                <a:moveTo>
                  <a:pt x="1323" y="1291"/>
                </a:moveTo>
                <a:lnTo>
                  <a:pt x="1322" y="1290"/>
                </a:lnTo>
                <a:lnTo>
                  <a:pt x="1322" y="1287"/>
                </a:lnTo>
                <a:lnTo>
                  <a:pt x="1322" y="1290"/>
                </a:lnTo>
                <a:lnTo>
                  <a:pt x="1323" y="1291"/>
                </a:lnTo>
                <a:close/>
                <a:moveTo>
                  <a:pt x="1322" y="1264"/>
                </a:moveTo>
                <a:lnTo>
                  <a:pt x="1323" y="1270"/>
                </a:lnTo>
                <a:lnTo>
                  <a:pt x="1324" y="1276"/>
                </a:lnTo>
                <a:lnTo>
                  <a:pt x="1326" y="1276"/>
                </a:lnTo>
                <a:lnTo>
                  <a:pt x="1329" y="1274"/>
                </a:lnTo>
                <a:lnTo>
                  <a:pt x="1333" y="1298"/>
                </a:lnTo>
                <a:lnTo>
                  <a:pt x="1341" y="1320"/>
                </a:lnTo>
                <a:lnTo>
                  <a:pt x="1341" y="1325"/>
                </a:lnTo>
                <a:lnTo>
                  <a:pt x="1343" y="1329"/>
                </a:lnTo>
                <a:lnTo>
                  <a:pt x="1344" y="1333"/>
                </a:lnTo>
                <a:lnTo>
                  <a:pt x="1343" y="1336"/>
                </a:lnTo>
                <a:lnTo>
                  <a:pt x="1341" y="1336"/>
                </a:lnTo>
                <a:lnTo>
                  <a:pt x="1337" y="1336"/>
                </a:lnTo>
                <a:lnTo>
                  <a:pt x="1335" y="1335"/>
                </a:lnTo>
                <a:lnTo>
                  <a:pt x="1333" y="1332"/>
                </a:lnTo>
                <a:lnTo>
                  <a:pt x="1331" y="1315"/>
                </a:lnTo>
                <a:lnTo>
                  <a:pt x="1329" y="1299"/>
                </a:lnTo>
                <a:lnTo>
                  <a:pt x="1328" y="1294"/>
                </a:lnTo>
                <a:lnTo>
                  <a:pt x="1324" y="1291"/>
                </a:lnTo>
                <a:lnTo>
                  <a:pt x="1324" y="1284"/>
                </a:lnTo>
                <a:lnTo>
                  <a:pt x="1324" y="1276"/>
                </a:lnTo>
                <a:lnTo>
                  <a:pt x="1323" y="1270"/>
                </a:lnTo>
                <a:lnTo>
                  <a:pt x="1322" y="1264"/>
                </a:lnTo>
                <a:close/>
                <a:moveTo>
                  <a:pt x="1348" y="1396"/>
                </a:moveTo>
                <a:lnTo>
                  <a:pt x="1346" y="1393"/>
                </a:lnTo>
                <a:lnTo>
                  <a:pt x="1348" y="1391"/>
                </a:lnTo>
                <a:lnTo>
                  <a:pt x="1345" y="1385"/>
                </a:lnTo>
                <a:lnTo>
                  <a:pt x="1344" y="1378"/>
                </a:lnTo>
                <a:lnTo>
                  <a:pt x="1348" y="1382"/>
                </a:lnTo>
                <a:lnTo>
                  <a:pt x="1350" y="1386"/>
                </a:lnTo>
                <a:lnTo>
                  <a:pt x="1350" y="1390"/>
                </a:lnTo>
                <a:lnTo>
                  <a:pt x="1348" y="1391"/>
                </a:lnTo>
                <a:lnTo>
                  <a:pt x="1346" y="1393"/>
                </a:lnTo>
                <a:lnTo>
                  <a:pt x="1348" y="1396"/>
                </a:lnTo>
                <a:close/>
                <a:moveTo>
                  <a:pt x="1352" y="1232"/>
                </a:moveTo>
                <a:lnTo>
                  <a:pt x="1346" y="1210"/>
                </a:lnTo>
                <a:lnTo>
                  <a:pt x="1339" y="1188"/>
                </a:lnTo>
                <a:lnTo>
                  <a:pt x="1346" y="1210"/>
                </a:lnTo>
                <a:lnTo>
                  <a:pt x="1352" y="1232"/>
                </a:lnTo>
                <a:close/>
                <a:moveTo>
                  <a:pt x="1221" y="782"/>
                </a:moveTo>
                <a:lnTo>
                  <a:pt x="1222" y="781"/>
                </a:lnTo>
                <a:lnTo>
                  <a:pt x="1222" y="780"/>
                </a:lnTo>
                <a:lnTo>
                  <a:pt x="1222" y="781"/>
                </a:lnTo>
                <a:lnTo>
                  <a:pt x="1221" y="782"/>
                </a:lnTo>
                <a:lnTo>
                  <a:pt x="1221" y="782"/>
                </a:lnTo>
                <a:close/>
                <a:moveTo>
                  <a:pt x="1218" y="1209"/>
                </a:moveTo>
                <a:lnTo>
                  <a:pt x="1219" y="1207"/>
                </a:lnTo>
                <a:lnTo>
                  <a:pt x="1219" y="1204"/>
                </a:lnTo>
                <a:lnTo>
                  <a:pt x="1219" y="1207"/>
                </a:lnTo>
                <a:lnTo>
                  <a:pt x="1218" y="1209"/>
                </a:lnTo>
                <a:lnTo>
                  <a:pt x="1218" y="1209"/>
                </a:lnTo>
                <a:close/>
                <a:moveTo>
                  <a:pt x="1215" y="1174"/>
                </a:moveTo>
                <a:lnTo>
                  <a:pt x="1217" y="1177"/>
                </a:lnTo>
                <a:lnTo>
                  <a:pt x="1217" y="1182"/>
                </a:lnTo>
                <a:lnTo>
                  <a:pt x="1217" y="1177"/>
                </a:lnTo>
                <a:lnTo>
                  <a:pt x="1215" y="1174"/>
                </a:lnTo>
                <a:close/>
                <a:moveTo>
                  <a:pt x="1208" y="1112"/>
                </a:moveTo>
                <a:lnTo>
                  <a:pt x="1210" y="1111"/>
                </a:lnTo>
                <a:lnTo>
                  <a:pt x="1211" y="1111"/>
                </a:lnTo>
                <a:lnTo>
                  <a:pt x="1210" y="1111"/>
                </a:lnTo>
                <a:lnTo>
                  <a:pt x="1208" y="1112"/>
                </a:lnTo>
                <a:close/>
                <a:moveTo>
                  <a:pt x="1206" y="959"/>
                </a:moveTo>
                <a:lnTo>
                  <a:pt x="1206" y="958"/>
                </a:lnTo>
                <a:lnTo>
                  <a:pt x="1206" y="958"/>
                </a:lnTo>
                <a:lnTo>
                  <a:pt x="1206" y="958"/>
                </a:lnTo>
                <a:lnTo>
                  <a:pt x="1206" y="959"/>
                </a:lnTo>
                <a:close/>
                <a:moveTo>
                  <a:pt x="1201" y="806"/>
                </a:moveTo>
                <a:lnTo>
                  <a:pt x="1203" y="804"/>
                </a:lnTo>
                <a:lnTo>
                  <a:pt x="1203" y="801"/>
                </a:lnTo>
                <a:lnTo>
                  <a:pt x="1203" y="804"/>
                </a:lnTo>
                <a:lnTo>
                  <a:pt x="1201" y="806"/>
                </a:lnTo>
                <a:close/>
                <a:moveTo>
                  <a:pt x="1199" y="1222"/>
                </a:moveTo>
                <a:lnTo>
                  <a:pt x="1200" y="1221"/>
                </a:lnTo>
                <a:lnTo>
                  <a:pt x="1200" y="1220"/>
                </a:lnTo>
                <a:lnTo>
                  <a:pt x="1200" y="1221"/>
                </a:lnTo>
                <a:lnTo>
                  <a:pt x="1199" y="1222"/>
                </a:lnTo>
                <a:close/>
                <a:moveTo>
                  <a:pt x="1192" y="1642"/>
                </a:moveTo>
                <a:lnTo>
                  <a:pt x="1192" y="1648"/>
                </a:lnTo>
                <a:lnTo>
                  <a:pt x="1192" y="1654"/>
                </a:lnTo>
                <a:lnTo>
                  <a:pt x="1192" y="1648"/>
                </a:lnTo>
                <a:lnTo>
                  <a:pt x="1192" y="1642"/>
                </a:lnTo>
                <a:close/>
                <a:moveTo>
                  <a:pt x="1188" y="1661"/>
                </a:moveTo>
                <a:lnTo>
                  <a:pt x="1191" y="1659"/>
                </a:lnTo>
                <a:lnTo>
                  <a:pt x="1192" y="1658"/>
                </a:lnTo>
                <a:lnTo>
                  <a:pt x="1191" y="1659"/>
                </a:lnTo>
                <a:lnTo>
                  <a:pt x="1188" y="1661"/>
                </a:lnTo>
                <a:close/>
                <a:moveTo>
                  <a:pt x="1191" y="1584"/>
                </a:moveTo>
                <a:lnTo>
                  <a:pt x="1191" y="1573"/>
                </a:lnTo>
                <a:lnTo>
                  <a:pt x="1191" y="1563"/>
                </a:lnTo>
                <a:lnTo>
                  <a:pt x="1191" y="1573"/>
                </a:lnTo>
                <a:lnTo>
                  <a:pt x="1191" y="1584"/>
                </a:lnTo>
                <a:close/>
                <a:moveTo>
                  <a:pt x="1180" y="796"/>
                </a:moveTo>
                <a:lnTo>
                  <a:pt x="1180" y="788"/>
                </a:lnTo>
                <a:lnTo>
                  <a:pt x="1180" y="781"/>
                </a:lnTo>
                <a:lnTo>
                  <a:pt x="1180" y="788"/>
                </a:lnTo>
                <a:lnTo>
                  <a:pt x="1180" y="796"/>
                </a:lnTo>
                <a:close/>
                <a:moveTo>
                  <a:pt x="1184" y="813"/>
                </a:moveTo>
                <a:lnTo>
                  <a:pt x="1184" y="812"/>
                </a:lnTo>
                <a:lnTo>
                  <a:pt x="1183" y="812"/>
                </a:lnTo>
                <a:lnTo>
                  <a:pt x="1184" y="812"/>
                </a:lnTo>
                <a:lnTo>
                  <a:pt x="1184" y="813"/>
                </a:lnTo>
                <a:close/>
                <a:moveTo>
                  <a:pt x="1170" y="762"/>
                </a:moveTo>
                <a:lnTo>
                  <a:pt x="1170" y="761"/>
                </a:lnTo>
                <a:lnTo>
                  <a:pt x="1170" y="760"/>
                </a:lnTo>
                <a:lnTo>
                  <a:pt x="1170" y="761"/>
                </a:lnTo>
                <a:lnTo>
                  <a:pt x="1170" y="762"/>
                </a:lnTo>
                <a:close/>
                <a:moveTo>
                  <a:pt x="1159" y="1308"/>
                </a:moveTo>
                <a:lnTo>
                  <a:pt x="1160" y="1307"/>
                </a:lnTo>
                <a:lnTo>
                  <a:pt x="1163" y="1307"/>
                </a:lnTo>
                <a:lnTo>
                  <a:pt x="1160" y="1307"/>
                </a:lnTo>
                <a:lnTo>
                  <a:pt x="1159" y="1308"/>
                </a:lnTo>
                <a:close/>
                <a:moveTo>
                  <a:pt x="1150" y="1229"/>
                </a:moveTo>
                <a:lnTo>
                  <a:pt x="1150" y="1230"/>
                </a:lnTo>
                <a:lnTo>
                  <a:pt x="1151" y="1231"/>
                </a:lnTo>
                <a:lnTo>
                  <a:pt x="1150" y="1230"/>
                </a:lnTo>
                <a:lnTo>
                  <a:pt x="1150" y="1229"/>
                </a:lnTo>
                <a:lnTo>
                  <a:pt x="1150" y="1229"/>
                </a:lnTo>
                <a:lnTo>
                  <a:pt x="1149" y="1229"/>
                </a:lnTo>
                <a:lnTo>
                  <a:pt x="1149" y="1229"/>
                </a:lnTo>
                <a:lnTo>
                  <a:pt x="1148" y="1229"/>
                </a:lnTo>
                <a:lnTo>
                  <a:pt x="1149" y="1229"/>
                </a:lnTo>
                <a:lnTo>
                  <a:pt x="1149" y="1229"/>
                </a:lnTo>
                <a:lnTo>
                  <a:pt x="1149" y="1229"/>
                </a:lnTo>
                <a:lnTo>
                  <a:pt x="1148" y="1228"/>
                </a:lnTo>
                <a:lnTo>
                  <a:pt x="1148" y="1228"/>
                </a:lnTo>
                <a:lnTo>
                  <a:pt x="1148" y="1228"/>
                </a:lnTo>
                <a:lnTo>
                  <a:pt x="1151" y="1227"/>
                </a:lnTo>
                <a:lnTo>
                  <a:pt x="1155" y="1224"/>
                </a:lnTo>
                <a:lnTo>
                  <a:pt x="1152" y="1227"/>
                </a:lnTo>
                <a:lnTo>
                  <a:pt x="1150" y="1229"/>
                </a:lnTo>
                <a:close/>
                <a:moveTo>
                  <a:pt x="1151" y="1298"/>
                </a:moveTo>
                <a:lnTo>
                  <a:pt x="1152" y="1297"/>
                </a:lnTo>
                <a:lnTo>
                  <a:pt x="1153" y="1297"/>
                </a:lnTo>
                <a:lnTo>
                  <a:pt x="1152" y="1297"/>
                </a:lnTo>
                <a:lnTo>
                  <a:pt x="1151" y="1298"/>
                </a:lnTo>
                <a:close/>
                <a:moveTo>
                  <a:pt x="1152" y="1656"/>
                </a:moveTo>
                <a:lnTo>
                  <a:pt x="1152" y="1657"/>
                </a:lnTo>
                <a:lnTo>
                  <a:pt x="1153" y="1659"/>
                </a:lnTo>
                <a:lnTo>
                  <a:pt x="1152" y="1657"/>
                </a:lnTo>
                <a:lnTo>
                  <a:pt x="1152" y="1656"/>
                </a:lnTo>
                <a:close/>
                <a:moveTo>
                  <a:pt x="1148" y="1330"/>
                </a:moveTo>
                <a:lnTo>
                  <a:pt x="1148" y="1330"/>
                </a:lnTo>
                <a:lnTo>
                  <a:pt x="1146" y="1332"/>
                </a:lnTo>
                <a:lnTo>
                  <a:pt x="1148" y="1330"/>
                </a:lnTo>
                <a:lnTo>
                  <a:pt x="1148" y="1330"/>
                </a:lnTo>
                <a:lnTo>
                  <a:pt x="1149" y="1328"/>
                </a:lnTo>
                <a:lnTo>
                  <a:pt x="1149" y="1326"/>
                </a:lnTo>
                <a:lnTo>
                  <a:pt x="1149" y="1328"/>
                </a:lnTo>
                <a:lnTo>
                  <a:pt x="1148" y="1330"/>
                </a:lnTo>
                <a:close/>
                <a:moveTo>
                  <a:pt x="1146" y="752"/>
                </a:moveTo>
                <a:lnTo>
                  <a:pt x="1146" y="749"/>
                </a:lnTo>
                <a:lnTo>
                  <a:pt x="1146" y="748"/>
                </a:lnTo>
                <a:lnTo>
                  <a:pt x="1146" y="749"/>
                </a:lnTo>
                <a:lnTo>
                  <a:pt x="1146" y="752"/>
                </a:lnTo>
                <a:close/>
                <a:moveTo>
                  <a:pt x="1146" y="823"/>
                </a:moveTo>
                <a:lnTo>
                  <a:pt x="1145" y="825"/>
                </a:lnTo>
                <a:lnTo>
                  <a:pt x="1143" y="826"/>
                </a:lnTo>
                <a:lnTo>
                  <a:pt x="1141" y="825"/>
                </a:lnTo>
                <a:lnTo>
                  <a:pt x="1141" y="824"/>
                </a:lnTo>
                <a:lnTo>
                  <a:pt x="1139" y="812"/>
                </a:lnTo>
                <a:lnTo>
                  <a:pt x="1141" y="801"/>
                </a:lnTo>
                <a:lnTo>
                  <a:pt x="1141" y="798"/>
                </a:lnTo>
                <a:lnTo>
                  <a:pt x="1143" y="797"/>
                </a:lnTo>
                <a:lnTo>
                  <a:pt x="1144" y="798"/>
                </a:lnTo>
                <a:lnTo>
                  <a:pt x="1145" y="799"/>
                </a:lnTo>
                <a:lnTo>
                  <a:pt x="1146" y="806"/>
                </a:lnTo>
                <a:lnTo>
                  <a:pt x="1146" y="811"/>
                </a:lnTo>
                <a:lnTo>
                  <a:pt x="1146" y="818"/>
                </a:lnTo>
                <a:lnTo>
                  <a:pt x="1146" y="823"/>
                </a:lnTo>
                <a:lnTo>
                  <a:pt x="1146" y="823"/>
                </a:lnTo>
                <a:close/>
                <a:moveTo>
                  <a:pt x="1144" y="1321"/>
                </a:moveTo>
                <a:lnTo>
                  <a:pt x="1144" y="1321"/>
                </a:lnTo>
                <a:lnTo>
                  <a:pt x="1144" y="1321"/>
                </a:lnTo>
                <a:lnTo>
                  <a:pt x="1144" y="1321"/>
                </a:lnTo>
                <a:lnTo>
                  <a:pt x="1144" y="1321"/>
                </a:lnTo>
                <a:lnTo>
                  <a:pt x="1144" y="1321"/>
                </a:lnTo>
                <a:close/>
                <a:moveTo>
                  <a:pt x="1144" y="1323"/>
                </a:moveTo>
                <a:lnTo>
                  <a:pt x="1144" y="1322"/>
                </a:lnTo>
                <a:lnTo>
                  <a:pt x="1145" y="1321"/>
                </a:lnTo>
                <a:lnTo>
                  <a:pt x="1144" y="1322"/>
                </a:lnTo>
                <a:lnTo>
                  <a:pt x="1144" y="1323"/>
                </a:lnTo>
                <a:close/>
                <a:moveTo>
                  <a:pt x="1144" y="1606"/>
                </a:moveTo>
                <a:lnTo>
                  <a:pt x="1144" y="1607"/>
                </a:lnTo>
                <a:lnTo>
                  <a:pt x="1144" y="1608"/>
                </a:lnTo>
                <a:lnTo>
                  <a:pt x="1144" y="1607"/>
                </a:lnTo>
                <a:lnTo>
                  <a:pt x="1144" y="1606"/>
                </a:lnTo>
                <a:close/>
                <a:moveTo>
                  <a:pt x="1142" y="1475"/>
                </a:moveTo>
                <a:lnTo>
                  <a:pt x="1142" y="1475"/>
                </a:lnTo>
                <a:lnTo>
                  <a:pt x="1142" y="1474"/>
                </a:lnTo>
                <a:lnTo>
                  <a:pt x="1142" y="1475"/>
                </a:lnTo>
                <a:lnTo>
                  <a:pt x="1142" y="1475"/>
                </a:lnTo>
                <a:close/>
                <a:moveTo>
                  <a:pt x="1139" y="1661"/>
                </a:moveTo>
                <a:lnTo>
                  <a:pt x="1141" y="1661"/>
                </a:lnTo>
                <a:lnTo>
                  <a:pt x="1142" y="1661"/>
                </a:lnTo>
                <a:lnTo>
                  <a:pt x="1141" y="1661"/>
                </a:lnTo>
                <a:lnTo>
                  <a:pt x="1139" y="1661"/>
                </a:lnTo>
                <a:close/>
                <a:moveTo>
                  <a:pt x="1139" y="699"/>
                </a:moveTo>
                <a:lnTo>
                  <a:pt x="1139" y="699"/>
                </a:lnTo>
                <a:lnTo>
                  <a:pt x="1138" y="699"/>
                </a:lnTo>
                <a:lnTo>
                  <a:pt x="1139" y="699"/>
                </a:lnTo>
                <a:lnTo>
                  <a:pt x="1139" y="699"/>
                </a:lnTo>
                <a:close/>
                <a:moveTo>
                  <a:pt x="1144" y="622"/>
                </a:moveTo>
                <a:lnTo>
                  <a:pt x="1143" y="622"/>
                </a:lnTo>
                <a:lnTo>
                  <a:pt x="1141" y="622"/>
                </a:lnTo>
                <a:lnTo>
                  <a:pt x="1143" y="622"/>
                </a:lnTo>
                <a:lnTo>
                  <a:pt x="1144" y="622"/>
                </a:lnTo>
                <a:close/>
                <a:moveTo>
                  <a:pt x="1150" y="1141"/>
                </a:moveTo>
                <a:lnTo>
                  <a:pt x="1150" y="1142"/>
                </a:lnTo>
                <a:lnTo>
                  <a:pt x="1150" y="1144"/>
                </a:lnTo>
                <a:lnTo>
                  <a:pt x="1150" y="1142"/>
                </a:lnTo>
                <a:lnTo>
                  <a:pt x="1150" y="1141"/>
                </a:lnTo>
                <a:close/>
                <a:moveTo>
                  <a:pt x="1131" y="1600"/>
                </a:moveTo>
                <a:lnTo>
                  <a:pt x="1131" y="1601"/>
                </a:lnTo>
                <a:lnTo>
                  <a:pt x="1130" y="1601"/>
                </a:lnTo>
                <a:lnTo>
                  <a:pt x="1131" y="1601"/>
                </a:lnTo>
                <a:lnTo>
                  <a:pt x="1131" y="1600"/>
                </a:lnTo>
                <a:close/>
                <a:moveTo>
                  <a:pt x="1123" y="531"/>
                </a:moveTo>
                <a:lnTo>
                  <a:pt x="1124" y="532"/>
                </a:lnTo>
                <a:lnTo>
                  <a:pt x="1125" y="532"/>
                </a:lnTo>
                <a:lnTo>
                  <a:pt x="1124" y="532"/>
                </a:lnTo>
                <a:lnTo>
                  <a:pt x="1123" y="531"/>
                </a:lnTo>
                <a:close/>
                <a:moveTo>
                  <a:pt x="1124" y="1431"/>
                </a:moveTo>
                <a:lnTo>
                  <a:pt x="1124" y="1431"/>
                </a:lnTo>
                <a:lnTo>
                  <a:pt x="1124" y="1430"/>
                </a:lnTo>
                <a:lnTo>
                  <a:pt x="1124" y="1431"/>
                </a:lnTo>
                <a:lnTo>
                  <a:pt x="1124" y="1431"/>
                </a:lnTo>
                <a:close/>
                <a:moveTo>
                  <a:pt x="1128" y="746"/>
                </a:moveTo>
                <a:lnTo>
                  <a:pt x="1128" y="748"/>
                </a:lnTo>
                <a:lnTo>
                  <a:pt x="1127" y="749"/>
                </a:lnTo>
                <a:lnTo>
                  <a:pt x="1128" y="748"/>
                </a:lnTo>
                <a:lnTo>
                  <a:pt x="1128" y="746"/>
                </a:lnTo>
                <a:close/>
                <a:moveTo>
                  <a:pt x="1130" y="732"/>
                </a:moveTo>
                <a:lnTo>
                  <a:pt x="1130" y="733"/>
                </a:lnTo>
                <a:lnTo>
                  <a:pt x="1130" y="734"/>
                </a:lnTo>
                <a:lnTo>
                  <a:pt x="1130" y="733"/>
                </a:lnTo>
                <a:lnTo>
                  <a:pt x="1130" y="732"/>
                </a:lnTo>
                <a:close/>
                <a:moveTo>
                  <a:pt x="1117" y="1237"/>
                </a:moveTo>
                <a:lnTo>
                  <a:pt x="1119" y="1236"/>
                </a:lnTo>
                <a:lnTo>
                  <a:pt x="1121" y="1236"/>
                </a:lnTo>
                <a:lnTo>
                  <a:pt x="1119" y="1236"/>
                </a:lnTo>
                <a:lnTo>
                  <a:pt x="1117" y="1237"/>
                </a:lnTo>
                <a:close/>
                <a:moveTo>
                  <a:pt x="1109" y="1180"/>
                </a:moveTo>
                <a:lnTo>
                  <a:pt x="1109" y="1181"/>
                </a:lnTo>
                <a:lnTo>
                  <a:pt x="1109" y="1181"/>
                </a:lnTo>
                <a:lnTo>
                  <a:pt x="1108" y="1180"/>
                </a:lnTo>
                <a:lnTo>
                  <a:pt x="1108" y="1180"/>
                </a:lnTo>
                <a:lnTo>
                  <a:pt x="1109" y="1179"/>
                </a:lnTo>
                <a:lnTo>
                  <a:pt x="1110" y="1179"/>
                </a:lnTo>
                <a:lnTo>
                  <a:pt x="1109" y="1179"/>
                </a:lnTo>
                <a:lnTo>
                  <a:pt x="1109" y="1180"/>
                </a:lnTo>
                <a:close/>
                <a:moveTo>
                  <a:pt x="1102" y="1335"/>
                </a:moveTo>
                <a:lnTo>
                  <a:pt x="1103" y="1335"/>
                </a:lnTo>
                <a:lnTo>
                  <a:pt x="1104" y="1334"/>
                </a:lnTo>
                <a:lnTo>
                  <a:pt x="1103" y="1335"/>
                </a:lnTo>
                <a:lnTo>
                  <a:pt x="1102" y="1335"/>
                </a:lnTo>
                <a:close/>
                <a:moveTo>
                  <a:pt x="1088" y="760"/>
                </a:moveTo>
                <a:lnTo>
                  <a:pt x="1098" y="760"/>
                </a:lnTo>
                <a:lnTo>
                  <a:pt x="1109" y="753"/>
                </a:lnTo>
                <a:lnTo>
                  <a:pt x="1098" y="760"/>
                </a:lnTo>
                <a:lnTo>
                  <a:pt x="1088" y="760"/>
                </a:lnTo>
                <a:close/>
                <a:moveTo>
                  <a:pt x="1088" y="1304"/>
                </a:moveTo>
                <a:lnTo>
                  <a:pt x="1088" y="1306"/>
                </a:lnTo>
                <a:lnTo>
                  <a:pt x="1089" y="1307"/>
                </a:lnTo>
                <a:lnTo>
                  <a:pt x="1088" y="1306"/>
                </a:lnTo>
                <a:lnTo>
                  <a:pt x="1088" y="1304"/>
                </a:lnTo>
                <a:close/>
                <a:moveTo>
                  <a:pt x="1087" y="1580"/>
                </a:moveTo>
                <a:lnTo>
                  <a:pt x="1088" y="1581"/>
                </a:lnTo>
                <a:lnTo>
                  <a:pt x="1088" y="1581"/>
                </a:lnTo>
                <a:lnTo>
                  <a:pt x="1088" y="1581"/>
                </a:lnTo>
                <a:lnTo>
                  <a:pt x="1087" y="1580"/>
                </a:lnTo>
                <a:close/>
                <a:moveTo>
                  <a:pt x="1084" y="759"/>
                </a:moveTo>
                <a:lnTo>
                  <a:pt x="1086" y="759"/>
                </a:lnTo>
                <a:lnTo>
                  <a:pt x="1087" y="760"/>
                </a:lnTo>
                <a:lnTo>
                  <a:pt x="1086" y="759"/>
                </a:lnTo>
                <a:lnTo>
                  <a:pt x="1084" y="759"/>
                </a:lnTo>
                <a:close/>
                <a:moveTo>
                  <a:pt x="1082" y="656"/>
                </a:moveTo>
                <a:lnTo>
                  <a:pt x="1083" y="657"/>
                </a:lnTo>
                <a:lnTo>
                  <a:pt x="1084" y="657"/>
                </a:lnTo>
                <a:lnTo>
                  <a:pt x="1083" y="657"/>
                </a:lnTo>
                <a:lnTo>
                  <a:pt x="1082" y="656"/>
                </a:lnTo>
                <a:close/>
                <a:moveTo>
                  <a:pt x="1079" y="899"/>
                </a:moveTo>
                <a:lnTo>
                  <a:pt x="1077" y="899"/>
                </a:lnTo>
                <a:lnTo>
                  <a:pt x="1076" y="897"/>
                </a:lnTo>
                <a:lnTo>
                  <a:pt x="1077" y="899"/>
                </a:lnTo>
                <a:lnTo>
                  <a:pt x="1079" y="899"/>
                </a:lnTo>
                <a:lnTo>
                  <a:pt x="1079" y="899"/>
                </a:lnTo>
                <a:close/>
                <a:moveTo>
                  <a:pt x="1074" y="1339"/>
                </a:moveTo>
                <a:lnTo>
                  <a:pt x="1075" y="1337"/>
                </a:lnTo>
                <a:lnTo>
                  <a:pt x="1076" y="1335"/>
                </a:lnTo>
                <a:lnTo>
                  <a:pt x="1075" y="1337"/>
                </a:lnTo>
                <a:lnTo>
                  <a:pt x="1074" y="1339"/>
                </a:lnTo>
                <a:close/>
                <a:moveTo>
                  <a:pt x="1075" y="1437"/>
                </a:moveTo>
                <a:lnTo>
                  <a:pt x="1075" y="1427"/>
                </a:lnTo>
                <a:lnTo>
                  <a:pt x="1074" y="1419"/>
                </a:lnTo>
                <a:lnTo>
                  <a:pt x="1075" y="1427"/>
                </a:lnTo>
                <a:lnTo>
                  <a:pt x="1075" y="1437"/>
                </a:lnTo>
                <a:close/>
                <a:moveTo>
                  <a:pt x="1074" y="1650"/>
                </a:moveTo>
                <a:lnTo>
                  <a:pt x="1074" y="1644"/>
                </a:lnTo>
                <a:lnTo>
                  <a:pt x="1074" y="1638"/>
                </a:lnTo>
                <a:lnTo>
                  <a:pt x="1074" y="1644"/>
                </a:lnTo>
                <a:lnTo>
                  <a:pt x="1074" y="1650"/>
                </a:lnTo>
                <a:close/>
                <a:moveTo>
                  <a:pt x="1069" y="1480"/>
                </a:moveTo>
                <a:lnTo>
                  <a:pt x="1072" y="1475"/>
                </a:lnTo>
                <a:lnTo>
                  <a:pt x="1073" y="1470"/>
                </a:lnTo>
                <a:lnTo>
                  <a:pt x="1072" y="1475"/>
                </a:lnTo>
                <a:lnTo>
                  <a:pt x="1069" y="1480"/>
                </a:lnTo>
                <a:close/>
                <a:moveTo>
                  <a:pt x="1068" y="1483"/>
                </a:moveTo>
                <a:lnTo>
                  <a:pt x="1068" y="1484"/>
                </a:lnTo>
                <a:lnTo>
                  <a:pt x="1067" y="1487"/>
                </a:lnTo>
                <a:lnTo>
                  <a:pt x="1068" y="1484"/>
                </a:lnTo>
                <a:lnTo>
                  <a:pt x="1068" y="1483"/>
                </a:lnTo>
                <a:close/>
                <a:moveTo>
                  <a:pt x="1063" y="984"/>
                </a:moveTo>
                <a:lnTo>
                  <a:pt x="1063" y="960"/>
                </a:lnTo>
                <a:lnTo>
                  <a:pt x="1062" y="937"/>
                </a:lnTo>
                <a:lnTo>
                  <a:pt x="1061" y="934"/>
                </a:lnTo>
                <a:lnTo>
                  <a:pt x="1059" y="929"/>
                </a:lnTo>
                <a:lnTo>
                  <a:pt x="1055" y="931"/>
                </a:lnTo>
                <a:lnTo>
                  <a:pt x="1053" y="931"/>
                </a:lnTo>
                <a:lnTo>
                  <a:pt x="1055" y="931"/>
                </a:lnTo>
                <a:lnTo>
                  <a:pt x="1059" y="929"/>
                </a:lnTo>
                <a:lnTo>
                  <a:pt x="1059" y="927"/>
                </a:lnTo>
                <a:lnTo>
                  <a:pt x="1059" y="925"/>
                </a:lnTo>
                <a:lnTo>
                  <a:pt x="1062" y="920"/>
                </a:lnTo>
                <a:lnTo>
                  <a:pt x="1063" y="913"/>
                </a:lnTo>
                <a:lnTo>
                  <a:pt x="1066" y="921"/>
                </a:lnTo>
                <a:lnTo>
                  <a:pt x="1066" y="929"/>
                </a:lnTo>
                <a:lnTo>
                  <a:pt x="1067" y="957"/>
                </a:lnTo>
                <a:lnTo>
                  <a:pt x="1068" y="984"/>
                </a:lnTo>
                <a:lnTo>
                  <a:pt x="1068" y="990"/>
                </a:lnTo>
                <a:lnTo>
                  <a:pt x="1066" y="992"/>
                </a:lnTo>
                <a:lnTo>
                  <a:pt x="1063" y="990"/>
                </a:lnTo>
                <a:lnTo>
                  <a:pt x="1063" y="984"/>
                </a:lnTo>
                <a:lnTo>
                  <a:pt x="1063" y="984"/>
                </a:lnTo>
                <a:close/>
                <a:moveTo>
                  <a:pt x="1056" y="1026"/>
                </a:moveTo>
                <a:lnTo>
                  <a:pt x="1056" y="1026"/>
                </a:lnTo>
                <a:lnTo>
                  <a:pt x="1056" y="1026"/>
                </a:lnTo>
                <a:lnTo>
                  <a:pt x="1056" y="1026"/>
                </a:lnTo>
                <a:close/>
                <a:moveTo>
                  <a:pt x="1043" y="1652"/>
                </a:moveTo>
                <a:lnTo>
                  <a:pt x="1046" y="1648"/>
                </a:lnTo>
                <a:lnTo>
                  <a:pt x="1046" y="1644"/>
                </a:lnTo>
                <a:lnTo>
                  <a:pt x="1046" y="1648"/>
                </a:lnTo>
                <a:lnTo>
                  <a:pt x="1043" y="1652"/>
                </a:lnTo>
                <a:close/>
                <a:moveTo>
                  <a:pt x="1042" y="1197"/>
                </a:moveTo>
                <a:lnTo>
                  <a:pt x="1042" y="1196"/>
                </a:lnTo>
                <a:lnTo>
                  <a:pt x="1042" y="1196"/>
                </a:lnTo>
                <a:lnTo>
                  <a:pt x="1042" y="1196"/>
                </a:lnTo>
                <a:lnTo>
                  <a:pt x="1042" y="1197"/>
                </a:lnTo>
                <a:close/>
                <a:moveTo>
                  <a:pt x="1031" y="531"/>
                </a:moveTo>
                <a:lnTo>
                  <a:pt x="1031" y="528"/>
                </a:lnTo>
                <a:lnTo>
                  <a:pt x="1033" y="524"/>
                </a:lnTo>
                <a:lnTo>
                  <a:pt x="1040" y="522"/>
                </a:lnTo>
                <a:lnTo>
                  <a:pt x="1046" y="519"/>
                </a:lnTo>
                <a:lnTo>
                  <a:pt x="1051" y="523"/>
                </a:lnTo>
                <a:lnTo>
                  <a:pt x="1048" y="526"/>
                </a:lnTo>
                <a:lnTo>
                  <a:pt x="1048" y="526"/>
                </a:lnTo>
                <a:lnTo>
                  <a:pt x="1048" y="526"/>
                </a:lnTo>
                <a:lnTo>
                  <a:pt x="1048" y="528"/>
                </a:lnTo>
                <a:lnTo>
                  <a:pt x="1048" y="528"/>
                </a:lnTo>
                <a:lnTo>
                  <a:pt x="1048" y="528"/>
                </a:lnTo>
                <a:lnTo>
                  <a:pt x="1048" y="526"/>
                </a:lnTo>
                <a:lnTo>
                  <a:pt x="1048" y="526"/>
                </a:lnTo>
                <a:lnTo>
                  <a:pt x="1048" y="526"/>
                </a:lnTo>
                <a:lnTo>
                  <a:pt x="1051" y="526"/>
                </a:lnTo>
                <a:lnTo>
                  <a:pt x="1053" y="526"/>
                </a:lnTo>
                <a:lnTo>
                  <a:pt x="1053" y="530"/>
                </a:lnTo>
                <a:lnTo>
                  <a:pt x="1052" y="532"/>
                </a:lnTo>
                <a:lnTo>
                  <a:pt x="1048" y="536"/>
                </a:lnTo>
                <a:lnTo>
                  <a:pt x="1043" y="536"/>
                </a:lnTo>
                <a:lnTo>
                  <a:pt x="1038" y="531"/>
                </a:lnTo>
                <a:lnTo>
                  <a:pt x="1031" y="531"/>
                </a:lnTo>
                <a:close/>
                <a:moveTo>
                  <a:pt x="1033" y="1197"/>
                </a:moveTo>
                <a:lnTo>
                  <a:pt x="1035" y="1195"/>
                </a:lnTo>
                <a:lnTo>
                  <a:pt x="1036" y="1194"/>
                </a:lnTo>
                <a:lnTo>
                  <a:pt x="1035" y="1195"/>
                </a:lnTo>
                <a:lnTo>
                  <a:pt x="1033" y="1197"/>
                </a:lnTo>
                <a:close/>
                <a:moveTo>
                  <a:pt x="1028" y="1298"/>
                </a:moveTo>
                <a:lnTo>
                  <a:pt x="1027" y="1295"/>
                </a:lnTo>
                <a:lnTo>
                  <a:pt x="1027" y="1294"/>
                </a:lnTo>
                <a:lnTo>
                  <a:pt x="1027" y="1294"/>
                </a:lnTo>
                <a:lnTo>
                  <a:pt x="1027" y="1294"/>
                </a:lnTo>
                <a:lnTo>
                  <a:pt x="1031" y="1292"/>
                </a:lnTo>
                <a:lnTo>
                  <a:pt x="1034" y="1290"/>
                </a:lnTo>
                <a:lnTo>
                  <a:pt x="1032" y="1293"/>
                </a:lnTo>
                <a:lnTo>
                  <a:pt x="1028" y="1298"/>
                </a:lnTo>
                <a:close/>
                <a:moveTo>
                  <a:pt x="1027" y="1356"/>
                </a:moveTo>
                <a:lnTo>
                  <a:pt x="1028" y="1356"/>
                </a:lnTo>
                <a:lnTo>
                  <a:pt x="1031" y="1356"/>
                </a:lnTo>
                <a:lnTo>
                  <a:pt x="1028" y="1356"/>
                </a:lnTo>
                <a:lnTo>
                  <a:pt x="1027" y="1356"/>
                </a:lnTo>
                <a:close/>
                <a:moveTo>
                  <a:pt x="1022" y="1423"/>
                </a:moveTo>
                <a:lnTo>
                  <a:pt x="1025" y="1423"/>
                </a:lnTo>
                <a:lnTo>
                  <a:pt x="1027" y="1421"/>
                </a:lnTo>
                <a:lnTo>
                  <a:pt x="1025" y="1423"/>
                </a:lnTo>
                <a:lnTo>
                  <a:pt x="1022" y="1423"/>
                </a:lnTo>
                <a:close/>
                <a:moveTo>
                  <a:pt x="1019" y="1327"/>
                </a:moveTo>
                <a:lnTo>
                  <a:pt x="1021" y="1326"/>
                </a:lnTo>
                <a:lnTo>
                  <a:pt x="1024" y="1326"/>
                </a:lnTo>
                <a:lnTo>
                  <a:pt x="1021" y="1326"/>
                </a:lnTo>
                <a:lnTo>
                  <a:pt x="1019" y="1327"/>
                </a:lnTo>
                <a:close/>
                <a:moveTo>
                  <a:pt x="1018" y="1308"/>
                </a:moveTo>
                <a:lnTo>
                  <a:pt x="1017" y="1308"/>
                </a:lnTo>
                <a:lnTo>
                  <a:pt x="1014" y="1308"/>
                </a:lnTo>
                <a:lnTo>
                  <a:pt x="1018" y="1307"/>
                </a:lnTo>
                <a:lnTo>
                  <a:pt x="1021" y="1305"/>
                </a:lnTo>
                <a:lnTo>
                  <a:pt x="1020" y="1306"/>
                </a:lnTo>
                <a:lnTo>
                  <a:pt x="1019" y="1307"/>
                </a:lnTo>
                <a:lnTo>
                  <a:pt x="1019" y="1308"/>
                </a:lnTo>
                <a:lnTo>
                  <a:pt x="1018" y="1308"/>
                </a:lnTo>
                <a:close/>
                <a:moveTo>
                  <a:pt x="1011" y="1009"/>
                </a:moveTo>
                <a:lnTo>
                  <a:pt x="1012" y="1009"/>
                </a:lnTo>
                <a:lnTo>
                  <a:pt x="1014" y="1009"/>
                </a:lnTo>
                <a:lnTo>
                  <a:pt x="1017" y="1008"/>
                </a:lnTo>
                <a:lnTo>
                  <a:pt x="1019" y="1008"/>
                </a:lnTo>
                <a:lnTo>
                  <a:pt x="1017" y="1008"/>
                </a:lnTo>
                <a:lnTo>
                  <a:pt x="1014" y="1009"/>
                </a:lnTo>
                <a:lnTo>
                  <a:pt x="1012" y="1009"/>
                </a:lnTo>
                <a:lnTo>
                  <a:pt x="1011" y="1009"/>
                </a:lnTo>
                <a:close/>
                <a:moveTo>
                  <a:pt x="997" y="764"/>
                </a:moveTo>
                <a:lnTo>
                  <a:pt x="997" y="764"/>
                </a:lnTo>
                <a:lnTo>
                  <a:pt x="997" y="764"/>
                </a:lnTo>
                <a:lnTo>
                  <a:pt x="997" y="764"/>
                </a:lnTo>
                <a:lnTo>
                  <a:pt x="997" y="764"/>
                </a:lnTo>
                <a:lnTo>
                  <a:pt x="1004" y="763"/>
                </a:lnTo>
                <a:lnTo>
                  <a:pt x="1011" y="762"/>
                </a:lnTo>
                <a:lnTo>
                  <a:pt x="1004" y="763"/>
                </a:lnTo>
                <a:lnTo>
                  <a:pt x="997" y="764"/>
                </a:lnTo>
                <a:close/>
                <a:moveTo>
                  <a:pt x="996" y="838"/>
                </a:moveTo>
                <a:lnTo>
                  <a:pt x="992" y="838"/>
                </a:lnTo>
                <a:lnTo>
                  <a:pt x="990" y="834"/>
                </a:lnTo>
                <a:lnTo>
                  <a:pt x="991" y="830"/>
                </a:lnTo>
                <a:lnTo>
                  <a:pt x="994" y="829"/>
                </a:lnTo>
                <a:lnTo>
                  <a:pt x="1000" y="827"/>
                </a:lnTo>
                <a:lnTo>
                  <a:pt x="1000" y="822"/>
                </a:lnTo>
                <a:lnTo>
                  <a:pt x="1000" y="818"/>
                </a:lnTo>
                <a:lnTo>
                  <a:pt x="1004" y="816"/>
                </a:lnTo>
                <a:lnTo>
                  <a:pt x="1007" y="817"/>
                </a:lnTo>
                <a:lnTo>
                  <a:pt x="1008" y="820"/>
                </a:lnTo>
                <a:lnTo>
                  <a:pt x="1007" y="833"/>
                </a:lnTo>
                <a:lnTo>
                  <a:pt x="996" y="838"/>
                </a:lnTo>
                <a:close/>
                <a:moveTo>
                  <a:pt x="1007" y="1439"/>
                </a:moveTo>
                <a:lnTo>
                  <a:pt x="1007" y="1439"/>
                </a:lnTo>
                <a:lnTo>
                  <a:pt x="1007" y="1439"/>
                </a:lnTo>
                <a:lnTo>
                  <a:pt x="1007" y="1439"/>
                </a:lnTo>
                <a:lnTo>
                  <a:pt x="1007" y="1439"/>
                </a:lnTo>
                <a:close/>
                <a:moveTo>
                  <a:pt x="1007" y="1439"/>
                </a:moveTo>
                <a:lnTo>
                  <a:pt x="1007" y="1454"/>
                </a:lnTo>
                <a:lnTo>
                  <a:pt x="1008" y="1469"/>
                </a:lnTo>
                <a:lnTo>
                  <a:pt x="1007" y="1454"/>
                </a:lnTo>
                <a:lnTo>
                  <a:pt x="1007" y="1439"/>
                </a:lnTo>
                <a:close/>
                <a:moveTo>
                  <a:pt x="989" y="1161"/>
                </a:moveTo>
                <a:lnTo>
                  <a:pt x="971" y="1158"/>
                </a:lnTo>
                <a:lnTo>
                  <a:pt x="959" y="1167"/>
                </a:lnTo>
                <a:lnTo>
                  <a:pt x="958" y="1168"/>
                </a:lnTo>
                <a:lnTo>
                  <a:pt x="957" y="1170"/>
                </a:lnTo>
                <a:lnTo>
                  <a:pt x="958" y="1159"/>
                </a:lnTo>
                <a:lnTo>
                  <a:pt x="964" y="1149"/>
                </a:lnTo>
                <a:lnTo>
                  <a:pt x="973" y="1148"/>
                </a:lnTo>
                <a:lnTo>
                  <a:pt x="984" y="1149"/>
                </a:lnTo>
                <a:lnTo>
                  <a:pt x="990" y="1153"/>
                </a:lnTo>
                <a:lnTo>
                  <a:pt x="992" y="1159"/>
                </a:lnTo>
                <a:lnTo>
                  <a:pt x="991" y="1161"/>
                </a:lnTo>
                <a:lnTo>
                  <a:pt x="989" y="1161"/>
                </a:lnTo>
                <a:close/>
                <a:moveTo>
                  <a:pt x="974" y="1170"/>
                </a:moveTo>
                <a:lnTo>
                  <a:pt x="977" y="1170"/>
                </a:lnTo>
                <a:lnTo>
                  <a:pt x="978" y="1172"/>
                </a:lnTo>
                <a:lnTo>
                  <a:pt x="977" y="1170"/>
                </a:lnTo>
                <a:lnTo>
                  <a:pt x="974" y="1170"/>
                </a:lnTo>
                <a:lnTo>
                  <a:pt x="974" y="1170"/>
                </a:lnTo>
                <a:close/>
                <a:moveTo>
                  <a:pt x="973" y="1446"/>
                </a:moveTo>
                <a:lnTo>
                  <a:pt x="974" y="1447"/>
                </a:lnTo>
                <a:lnTo>
                  <a:pt x="974" y="1447"/>
                </a:lnTo>
                <a:lnTo>
                  <a:pt x="974" y="1447"/>
                </a:lnTo>
                <a:lnTo>
                  <a:pt x="973" y="1446"/>
                </a:lnTo>
                <a:close/>
                <a:moveTo>
                  <a:pt x="965" y="1183"/>
                </a:moveTo>
                <a:lnTo>
                  <a:pt x="967" y="1181"/>
                </a:lnTo>
                <a:lnTo>
                  <a:pt x="971" y="1180"/>
                </a:lnTo>
                <a:lnTo>
                  <a:pt x="967" y="1181"/>
                </a:lnTo>
                <a:lnTo>
                  <a:pt x="965" y="1183"/>
                </a:lnTo>
                <a:close/>
                <a:moveTo>
                  <a:pt x="964" y="1191"/>
                </a:moveTo>
                <a:lnTo>
                  <a:pt x="965" y="1190"/>
                </a:lnTo>
                <a:lnTo>
                  <a:pt x="966" y="1189"/>
                </a:lnTo>
                <a:lnTo>
                  <a:pt x="965" y="1190"/>
                </a:lnTo>
                <a:lnTo>
                  <a:pt x="964" y="1191"/>
                </a:lnTo>
                <a:close/>
                <a:moveTo>
                  <a:pt x="960" y="1188"/>
                </a:moveTo>
                <a:lnTo>
                  <a:pt x="962" y="1191"/>
                </a:lnTo>
                <a:lnTo>
                  <a:pt x="964" y="1194"/>
                </a:lnTo>
                <a:lnTo>
                  <a:pt x="962" y="1191"/>
                </a:lnTo>
                <a:lnTo>
                  <a:pt x="960" y="1188"/>
                </a:lnTo>
                <a:close/>
                <a:moveTo>
                  <a:pt x="977" y="1106"/>
                </a:moveTo>
                <a:lnTo>
                  <a:pt x="974" y="1106"/>
                </a:lnTo>
                <a:lnTo>
                  <a:pt x="972" y="1106"/>
                </a:lnTo>
                <a:lnTo>
                  <a:pt x="966" y="1107"/>
                </a:lnTo>
                <a:lnTo>
                  <a:pt x="963" y="1103"/>
                </a:lnTo>
                <a:lnTo>
                  <a:pt x="962" y="1102"/>
                </a:lnTo>
                <a:lnTo>
                  <a:pt x="959" y="1100"/>
                </a:lnTo>
                <a:lnTo>
                  <a:pt x="964" y="1098"/>
                </a:lnTo>
                <a:lnTo>
                  <a:pt x="969" y="1098"/>
                </a:lnTo>
                <a:lnTo>
                  <a:pt x="973" y="1097"/>
                </a:lnTo>
                <a:lnTo>
                  <a:pt x="978" y="1093"/>
                </a:lnTo>
                <a:lnTo>
                  <a:pt x="978" y="1091"/>
                </a:lnTo>
                <a:lnTo>
                  <a:pt x="977" y="1089"/>
                </a:lnTo>
                <a:lnTo>
                  <a:pt x="972" y="1088"/>
                </a:lnTo>
                <a:lnTo>
                  <a:pt x="969" y="1090"/>
                </a:lnTo>
                <a:lnTo>
                  <a:pt x="963" y="1091"/>
                </a:lnTo>
                <a:lnTo>
                  <a:pt x="957" y="1090"/>
                </a:lnTo>
                <a:lnTo>
                  <a:pt x="955" y="1084"/>
                </a:lnTo>
                <a:lnTo>
                  <a:pt x="957" y="1078"/>
                </a:lnTo>
                <a:lnTo>
                  <a:pt x="960" y="1079"/>
                </a:lnTo>
                <a:lnTo>
                  <a:pt x="965" y="1079"/>
                </a:lnTo>
                <a:lnTo>
                  <a:pt x="972" y="1079"/>
                </a:lnTo>
                <a:lnTo>
                  <a:pt x="978" y="1075"/>
                </a:lnTo>
                <a:lnTo>
                  <a:pt x="978" y="1074"/>
                </a:lnTo>
                <a:lnTo>
                  <a:pt x="977" y="1071"/>
                </a:lnTo>
                <a:lnTo>
                  <a:pt x="971" y="1070"/>
                </a:lnTo>
                <a:lnTo>
                  <a:pt x="965" y="1071"/>
                </a:lnTo>
                <a:lnTo>
                  <a:pt x="960" y="1070"/>
                </a:lnTo>
                <a:lnTo>
                  <a:pt x="956" y="1071"/>
                </a:lnTo>
                <a:lnTo>
                  <a:pt x="955" y="1071"/>
                </a:lnTo>
                <a:lnTo>
                  <a:pt x="955" y="1070"/>
                </a:lnTo>
                <a:lnTo>
                  <a:pt x="953" y="1068"/>
                </a:lnTo>
                <a:lnTo>
                  <a:pt x="952" y="1065"/>
                </a:lnTo>
                <a:lnTo>
                  <a:pt x="953" y="1068"/>
                </a:lnTo>
                <a:lnTo>
                  <a:pt x="955" y="1070"/>
                </a:lnTo>
                <a:lnTo>
                  <a:pt x="956" y="1069"/>
                </a:lnTo>
                <a:lnTo>
                  <a:pt x="956" y="1068"/>
                </a:lnTo>
                <a:lnTo>
                  <a:pt x="957" y="1061"/>
                </a:lnTo>
                <a:lnTo>
                  <a:pt x="965" y="1061"/>
                </a:lnTo>
                <a:lnTo>
                  <a:pt x="971" y="1062"/>
                </a:lnTo>
                <a:lnTo>
                  <a:pt x="977" y="1057"/>
                </a:lnTo>
                <a:lnTo>
                  <a:pt x="978" y="1053"/>
                </a:lnTo>
                <a:lnTo>
                  <a:pt x="974" y="1050"/>
                </a:lnTo>
                <a:lnTo>
                  <a:pt x="965" y="1050"/>
                </a:lnTo>
                <a:lnTo>
                  <a:pt x="956" y="1053"/>
                </a:lnTo>
                <a:lnTo>
                  <a:pt x="955" y="1053"/>
                </a:lnTo>
                <a:lnTo>
                  <a:pt x="955" y="1051"/>
                </a:lnTo>
                <a:lnTo>
                  <a:pt x="956" y="1047"/>
                </a:lnTo>
                <a:lnTo>
                  <a:pt x="956" y="1041"/>
                </a:lnTo>
                <a:lnTo>
                  <a:pt x="959" y="1040"/>
                </a:lnTo>
                <a:lnTo>
                  <a:pt x="963" y="1041"/>
                </a:lnTo>
                <a:lnTo>
                  <a:pt x="973" y="1041"/>
                </a:lnTo>
                <a:lnTo>
                  <a:pt x="977" y="1032"/>
                </a:lnTo>
                <a:lnTo>
                  <a:pt x="971" y="1032"/>
                </a:lnTo>
                <a:lnTo>
                  <a:pt x="966" y="1034"/>
                </a:lnTo>
                <a:lnTo>
                  <a:pt x="964" y="1035"/>
                </a:lnTo>
                <a:lnTo>
                  <a:pt x="962" y="1033"/>
                </a:lnTo>
                <a:lnTo>
                  <a:pt x="960" y="1029"/>
                </a:lnTo>
                <a:lnTo>
                  <a:pt x="959" y="1032"/>
                </a:lnTo>
                <a:lnTo>
                  <a:pt x="957" y="1034"/>
                </a:lnTo>
                <a:lnTo>
                  <a:pt x="955" y="1034"/>
                </a:lnTo>
                <a:lnTo>
                  <a:pt x="955" y="1032"/>
                </a:lnTo>
                <a:lnTo>
                  <a:pt x="955" y="1029"/>
                </a:lnTo>
                <a:lnTo>
                  <a:pt x="957" y="1022"/>
                </a:lnTo>
                <a:lnTo>
                  <a:pt x="963" y="1023"/>
                </a:lnTo>
                <a:lnTo>
                  <a:pt x="970" y="1023"/>
                </a:lnTo>
                <a:lnTo>
                  <a:pt x="977" y="1020"/>
                </a:lnTo>
                <a:lnTo>
                  <a:pt x="977" y="1018"/>
                </a:lnTo>
                <a:lnTo>
                  <a:pt x="977" y="1015"/>
                </a:lnTo>
                <a:lnTo>
                  <a:pt x="973" y="1014"/>
                </a:lnTo>
                <a:lnTo>
                  <a:pt x="969" y="1014"/>
                </a:lnTo>
                <a:lnTo>
                  <a:pt x="964" y="1015"/>
                </a:lnTo>
                <a:lnTo>
                  <a:pt x="960" y="1011"/>
                </a:lnTo>
                <a:lnTo>
                  <a:pt x="958" y="1014"/>
                </a:lnTo>
                <a:lnTo>
                  <a:pt x="955" y="1015"/>
                </a:lnTo>
                <a:lnTo>
                  <a:pt x="955" y="1009"/>
                </a:lnTo>
                <a:lnTo>
                  <a:pt x="958" y="1002"/>
                </a:lnTo>
                <a:lnTo>
                  <a:pt x="959" y="1001"/>
                </a:lnTo>
                <a:lnTo>
                  <a:pt x="959" y="999"/>
                </a:lnTo>
                <a:lnTo>
                  <a:pt x="959" y="1000"/>
                </a:lnTo>
                <a:lnTo>
                  <a:pt x="960" y="1000"/>
                </a:lnTo>
                <a:lnTo>
                  <a:pt x="962" y="1004"/>
                </a:lnTo>
                <a:lnTo>
                  <a:pt x="966" y="1006"/>
                </a:lnTo>
                <a:lnTo>
                  <a:pt x="972" y="1005"/>
                </a:lnTo>
                <a:lnTo>
                  <a:pt x="976" y="1000"/>
                </a:lnTo>
                <a:lnTo>
                  <a:pt x="977" y="997"/>
                </a:lnTo>
                <a:lnTo>
                  <a:pt x="972" y="995"/>
                </a:lnTo>
                <a:lnTo>
                  <a:pt x="967" y="997"/>
                </a:lnTo>
                <a:lnTo>
                  <a:pt x="962" y="999"/>
                </a:lnTo>
                <a:lnTo>
                  <a:pt x="962" y="997"/>
                </a:lnTo>
                <a:lnTo>
                  <a:pt x="960" y="994"/>
                </a:lnTo>
                <a:lnTo>
                  <a:pt x="959" y="995"/>
                </a:lnTo>
                <a:lnTo>
                  <a:pt x="959" y="995"/>
                </a:lnTo>
                <a:lnTo>
                  <a:pt x="958" y="998"/>
                </a:lnTo>
                <a:lnTo>
                  <a:pt x="958" y="999"/>
                </a:lnTo>
                <a:lnTo>
                  <a:pt x="953" y="992"/>
                </a:lnTo>
                <a:lnTo>
                  <a:pt x="957" y="986"/>
                </a:lnTo>
                <a:lnTo>
                  <a:pt x="959" y="983"/>
                </a:lnTo>
                <a:lnTo>
                  <a:pt x="956" y="980"/>
                </a:lnTo>
                <a:lnTo>
                  <a:pt x="953" y="976"/>
                </a:lnTo>
                <a:lnTo>
                  <a:pt x="955" y="971"/>
                </a:lnTo>
                <a:lnTo>
                  <a:pt x="955" y="967"/>
                </a:lnTo>
                <a:lnTo>
                  <a:pt x="955" y="965"/>
                </a:lnTo>
                <a:lnTo>
                  <a:pt x="955" y="967"/>
                </a:lnTo>
                <a:lnTo>
                  <a:pt x="955" y="971"/>
                </a:lnTo>
                <a:lnTo>
                  <a:pt x="962" y="969"/>
                </a:lnTo>
                <a:lnTo>
                  <a:pt x="967" y="970"/>
                </a:lnTo>
                <a:lnTo>
                  <a:pt x="973" y="969"/>
                </a:lnTo>
                <a:lnTo>
                  <a:pt x="977" y="963"/>
                </a:lnTo>
                <a:lnTo>
                  <a:pt x="973" y="958"/>
                </a:lnTo>
                <a:lnTo>
                  <a:pt x="969" y="959"/>
                </a:lnTo>
                <a:lnTo>
                  <a:pt x="963" y="959"/>
                </a:lnTo>
                <a:lnTo>
                  <a:pt x="962" y="955"/>
                </a:lnTo>
                <a:lnTo>
                  <a:pt x="958" y="959"/>
                </a:lnTo>
                <a:lnTo>
                  <a:pt x="955" y="963"/>
                </a:lnTo>
                <a:lnTo>
                  <a:pt x="955" y="959"/>
                </a:lnTo>
                <a:lnTo>
                  <a:pt x="955" y="956"/>
                </a:lnTo>
                <a:lnTo>
                  <a:pt x="957" y="950"/>
                </a:lnTo>
                <a:lnTo>
                  <a:pt x="963" y="951"/>
                </a:lnTo>
                <a:lnTo>
                  <a:pt x="970" y="952"/>
                </a:lnTo>
                <a:lnTo>
                  <a:pt x="976" y="948"/>
                </a:lnTo>
                <a:lnTo>
                  <a:pt x="977" y="944"/>
                </a:lnTo>
                <a:lnTo>
                  <a:pt x="973" y="943"/>
                </a:lnTo>
                <a:lnTo>
                  <a:pt x="972" y="942"/>
                </a:lnTo>
                <a:lnTo>
                  <a:pt x="971" y="942"/>
                </a:lnTo>
                <a:lnTo>
                  <a:pt x="963" y="942"/>
                </a:lnTo>
                <a:lnTo>
                  <a:pt x="962" y="935"/>
                </a:lnTo>
                <a:lnTo>
                  <a:pt x="963" y="935"/>
                </a:lnTo>
                <a:lnTo>
                  <a:pt x="965" y="935"/>
                </a:lnTo>
                <a:lnTo>
                  <a:pt x="972" y="936"/>
                </a:lnTo>
                <a:lnTo>
                  <a:pt x="978" y="939"/>
                </a:lnTo>
                <a:lnTo>
                  <a:pt x="980" y="943"/>
                </a:lnTo>
                <a:lnTo>
                  <a:pt x="985" y="944"/>
                </a:lnTo>
                <a:lnTo>
                  <a:pt x="989" y="945"/>
                </a:lnTo>
                <a:lnTo>
                  <a:pt x="989" y="949"/>
                </a:lnTo>
                <a:lnTo>
                  <a:pt x="991" y="949"/>
                </a:lnTo>
                <a:lnTo>
                  <a:pt x="994" y="948"/>
                </a:lnTo>
                <a:lnTo>
                  <a:pt x="991" y="949"/>
                </a:lnTo>
                <a:lnTo>
                  <a:pt x="989" y="950"/>
                </a:lnTo>
                <a:lnTo>
                  <a:pt x="989" y="952"/>
                </a:lnTo>
                <a:lnTo>
                  <a:pt x="990" y="953"/>
                </a:lnTo>
                <a:lnTo>
                  <a:pt x="985" y="955"/>
                </a:lnTo>
                <a:lnTo>
                  <a:pt x="982" y="951"/>
                </a:lnTo>
                <a:lnTo>
                  <a:pt x="979" y="950"/>
                </a:lnTo>
                <a:lnTo>
                  <a:pt x="977" y="951"/>
                </a:lnTo>
                <a:lnTo>
                  <a:pt x="976" y="953"/>
                </a:lnTo>
                <a:lnTo>
                  <a:pt x="977" y="957"/>
                </a:lnTo>
                <a:lnTo>
                  <a:pt x="980" y="960"/>
                </a:lnTo>
                <a:lnTo>
                  <a:pt x="985" y="963"/>
                </a:lnTo>
                <a:lnTo>
                  <a:pt x="989" y="964"/>
                </a:lnTo>
                <a:lnTo>
                  <a:pt x="990" y="969"/>
                </a:lnTo>
                <a:lnTo>
                  <a:pt x="989" y="971"/>
                </a:lnTo>
                <a:lnTo>
                  <a:pt x="990" y="972"/>
                </a:lnTo>
                <a:lnTo>
                  <a:pt x="990" y="972"/>
                </a:lnTo>
                <a:lnTo>
                  <a:pt x="991" y="973"/>
                </a:lnTo>
                <a:lnTo>
                  <a:pt x="990" y="973"/>
                </a:lnTo>
                <a:lnTo>
                  <a:pt x="990" y="972"/>
                </a:lnTo>
                <a:lnTo>
                  <a:pt x="986" y="972"/>
                </a:lnTo>
                <a:lnTo>
                  <a:pt x="984" y="971"/>
                </a:lnTo>
                <a:lnTo>
                  <a:pt x="980" y="969"/>
                </a:lnTo>
                <a:lnTo>
                  <a:pt x="977" y="970"/>
                </a:lnTo>
                <a:lnTo>
                  <a:pt x="977" y="974"/>
                </a:lnTo>
                <a:lnTo>
                  <a:pt x="979" y="977"/>
                </a:lnTo>
                <a:lnTo>
                  <a:pt x="982" y="979"/>
                </a:lnTo>
                <a:lnTo>
                  <a:pt x="985" y="980"/>
                </a:lnTo>
                <a:lnTo>
                  <a:pt x="989" y="980"/>
                </a:lnTo>
                <a:lnTo>
                  <a:pt x="990" y="984"/>
                </a:lnTo>
                <a:lnTo>
                  <a:pt x="989" y="986"/>
                </a:lnTo>
                <a:lnTo>
                  <a:pt x="990" y="990"/>
                </a:lnTo>
                <a:lnTo>
                  <a:pt x="986" y="990"/>
                </a:lnTo>
                <a:lnTo>
                  <a:pt x="984" y="988"/>
                </a:lnTo>
                <a:lnTo>
                  <a:pt x="980" y="987"/>
                </a:lnTo>
                <a:lnTo>
                  <a:pt x="977" y="988"/>
                </a:lnTo>
                <a:lnTo>
                  <a:pt x="977" y="992"/>
                </a:lnTo>
                <a:lnTo>
                  <a:pt x="979" y="995"/>
                </a:lnTo>
                <a:lnTo>
                  <a:pt x="985" y="999"/>
                </a:lnTo>
                <a:lnTo>
                  <a:pt x="991" y="1000"/>
                </a:lnTo>
                <a:lnTo>
                  <a:pt x="989" y="1005"/>
                </a:lnTo>
                <a:lnTo>
                  <a:pt x="990" y="1008"/>
                </a:lnTo>
                <a:lnTo>
                  <a:pt x="986" y="1008"/>
                </a:lnTo>
                <a:lnTo>
                  <a:pt x="983" y="1006"/>
                </a:lnTo>
                <a:lnTo>
                  <a:pt x="980" y="1005"/>
                </a:lnTo>
                <a:lnTo>
                  <a:pt x="977" y="1006"/>
                </a:lnTo>
                <a:lnTo>
                  <a:pt x="976" y="1009"/>
                </a:lnTo>
                <a:lnTo>
                  <a:pt x="978" y="1013"/>
                </a:lnTo>
                <a:lnTo>
                  <a:pt x="982" y="1015"/>
                </a:lnTo>
                <a:lnTo>
                  <a:pt x="985" y="1016"/>
                </a:lnTo>
                <a:lnTo>
                  <a:pt x="989" y="1016"/>
                </a:lnTo>
                <a:lnTo>
                  <a:pt x="991" y="1020"/>
                </a:lnTo>
                <a:lnTo>
                  <a:pt x="990" y="1022"/>
                </a:lnTo>
                <a:lnTo>
                  <a:pt x="992" y="1026"/>
                </a:lnTo>
                <a:lnTo>
                  <a:pt x="989" y="1026"/>
                </a:lnTo>
                <a:lnTo>
                  <a:pt x="985" y="1026"/>
                </a:lnTo>
                <a:lnTo>
                  <a:pt x="978" y="1025"/>
                </a:lnTo>
                <a:lnTo>
                  <a:pt x="977" y="1030"/>
                </a:lnTo>
                <a:lnTo>
                  <a:pt x="984" y="1034"/>
                </a:lnTo>
                <a:lnTo>
                  <a:pt x="991" y="1036"/>
                </a:lnTo>
                <a:lnTo>
                  <a:pt x="990" y="1041"/>
                </a:lnTo>
                <a:lnTo>
                  <a:pt x="991" y="1044"/>
                </a:lnTo>
                <a:lnTo>
                  <a:pt x="991" y="1044"/>
                </a:lnTo>
                <a:lnTo>
                  <a:pt x="987" y="1047"/>
                </a:lnTo>
                <a:lnTo>
                  <a:pt x="985" y="1043"/>
                </a:lnTo>
                <a:lnTo>
                  <a:pt x="982" y="1041"/>
                </a:lnTo>
                <a:lnTo>
                  <a:pt x="978" y="1042"/>
                </a:lnTo>
                <a:lnTo>
                  <a:pt x="977" y="1046"/>
                </a:lnTo>
                <a:lnTo>
                  <a:pt x="979" y="1050"/>
                </a:lnTo>
                <a:lnTo>
                  <a:pt x="986" y="1054"/>
                </a:lnTo>
                <a:lnTo>
                  <a:pt x="992" y="1056"/>
                </a:lnTo>
                <a:lnTo>
                  <a:pt x="990" y="1057"/>
                </a:lnTo>
                <a:lnTo>
                  <a:pt x="991" y="1060"/>
                </a:lnTo>
                <a:lnTo>
                  <a:pt x="990" y="1064"/>
                </a:lnTo>
                <a:lnTo>
                  <a:pt x="985" y="1062"/>
                </a:lnTo>
                <a:lnTo>
                  <a:pt x="982" y="1060"/>
                </a:lnTo>
                <a:lnTo>
                  <a:pt x="978" y="1062"/>
                </a:lnTo>
                <a:lnTo>
                  <a:pt x="977" y="1065"/>
                </a:lnTo>
                <a:lnTo>
                  <a:pt x="980" y="1069"/>
                </a:lnTo>
                <a:lnTo>
                  <a:pt x="983" y="1071"/>
                </a:lnTo>
                <a:lnTo>
                  <a:pt x="987" y="1071"/>
                </a:lnTo>
                <a:lnTo>
                  <a:pt x="990" y="1072"/>
                </a:lnTo>
                <a:lnTo>
                  <a:pt x="992" y="1075"/>
                </a:lnTo>
                <a:lnTo>
                  <a:pt x="991" y="1076"/>
                </a:lnTo>
                <a:lnTo>
                  <a:pt x="991" y="1076"/>
                </a:lnTo>
                <a:lnTo>
                  <a:pt x="992" y="1077"/>
                </a:lnTo>
                <a:lnTo>
                  <a:pt x="992" y="1077"/>
                </a:lnTo>
                <a:lnTo>
                  <a:pt x="992" y="1077"/>
                </a:lnTo>
                <a:lnTo>
                  <a:pt x="991" y="1076"/>
                </a:lnTo>
                <a:lnTo>
                  <a:pt x="992" y="1078"/>
                </a:lnTo>
                <a:lnTo>
                  <a:pt x="992" y="1079"/>
                </a:lnTo>
                <a:lnTo>
                  <a:pt x="992" y="1079"/>
                </a:lnTo>
                <a:lnTo>
                  <a:pt x="992" y="1078"/>
                </a:lnTo>
                <a:lnTo>
                  <a:pt x="992" y="1079"/>
                </a:lnTo>
                <a:lnTo>
                  <a:pt x="992" y="1079"/>
                </a:lnTo>
                <a:lnTo>
                  <a:pt x="992" y="1081"/>
                </a:lnTo>
                <a:lnTo>
                  <a:pt x="991" y="1081"/>
                </a:lnTo>
                <a:lnTo>
                  <a:pt x="991" y="1082"/>
                </a:lnTo>
                <a:lnTo>
                  <a:pt x="992" y="1082"/>
                </a:lnTo>
                <a:lnTo>
                  <a:pt x="987" y="1082"/>
                </a:lnTo>
                <a:lnTo>
                  <a:pt x="983" y="1081"/>
                </a:lnTo>
                <a:lnTo>
                  <a:pt x="980" y="1079"/>
                </a:lnTo>
                <a:lnTo>
                  <a:pt x="978" y="1081"/>
                </a:lnTo>
                <a:lnTo>
                  <a:pt x="978" y="1083"/>
                </a:lnTo>
                <a:lnTo>
                  <a:pt x="979" y="1086"/>
                </a:lnTo>
                <a:lnTo>
                  <a:pt x="984" y="1091"/>
                </a:lnTo>
                <a:lnTo>
                  <a:pt x="992" y="1092"/>
                </a:lnTo>
                <a:lnTo>
                  <a:pt x="991" y="1097"/>
                </a:lnTo>
                <a:lnTo>
                  <a:pt x="992" y="1100"/>
                </a:lnTo>
                <a:lnTo>
                  <a:pt x="987" y="1102"/>
                </a:lnTo>
                <a:lnTo>
                  <a:pt x="985" y="1099"/>
                </a:lnTo>
                <a:lnTo>
                  <a:pt x="980" y="1098"/>
                </a:lnTo>
                <a:lnTo>
                  <a:pt x="978" y="1099"/>
                </a:lnTo>
                <a:lnTo>
                  <a:pt x="978" y="1103"/>
                </a:lnTo>
                <a:lnTo>
                  <a:pt x="980" y="1106"/>
                </a:lnTo>
                <a:lnTo>
                  <a:pt x="986" y="1109"/>
                </a:lnTo>
                <a:lnTo>
                  <a:pt x="992" y="1111"/>
                </a:lnTo>
                <a:lnTo>
                  <a:pt x="991" y="1114"/>
                </a:lnTo>
                <a:lnTo>
                  <a:pt x="992" y="1118"/>
                </a:lnTo>
                <a:lnTo>
                  <a:pt x="985" y="1117"/>
                </a:lnTo>
                <a:lnTo>
                  <a:pt x="978" y="1117"/>
                </a:lnTo>
                <a:lnTo>
                  <a:pt x="983" y="1125"/>
                </a:lnTo>
                <a:lnTo>
                  <a:pt x="992" y="1128"/>
                </a:lnTo>
                <a:lnTo>
                  <a:pt x="991" y="1132"/>
                </a:lnTo>
                <a:lnTo>
                  <a:pt x="992" y="1137"/>
                </a:lnTo>
                <a:lnTo>
                  <a:pt x="997" y="1144"/>
                </a:lnTo>
                <a:lnTo>
                  <a:pt x="1000" y="1152"/>
                </a:lnTo>
                <a:lnTo>
                  <a:pt x="997" y="1144"/>
                </a:lnTo>
                <a:lnTo>
                  <a:pt x="992" y="1137"/>
                </a:lnTo>
                <a:lnTo>
                  <a:pt x="990" y="1137"/>
                </a:lnTo>
                <a:lnTo>
                  <a:pt x="989" y="1137"/>
                </a:lnTo>
                <a:lnTo>
                  <a:pt x="989" y="1138"/>
                </a:lnTo>
                <a:lnTo>
                  <a:pt x="987" y="1138"/>
                </a:lnTo>
                <a:lnTo>
                  <a:pt x="989" y="1138"/>
                </a:lnTo>
                <a:lnTo>
                  <a:pt x="989" y="1137"/>
                </a:lnTo>
                <a:lnTo>
                  <a:pt x="987" y="1137"/>
                </a:lnTo>
                <a:lnTo>
                  <a:pt x="986" y="1137"/>
                </a:lnTo>
                <a:lnTo>
                  <a:pt x="985" y="1133"/>
                </a:lnTo>
                <a:lnTo>
                  <a:pt x="983" y="1132"/>
                </a:lnTo>
                <a:lnTo>
                  <a:pt x="982" y="1132"/>
                </a:lnTo>
                <a:lnTo>
                  <a:pt x="982" y="1131"/>
                </a:lnTo>
                <a:lnTo>
                  <a:pt x="980" y="1131"/>
                </a:lnTo>
                <a:lnTo>
                  <a:pt x="977" y="1125"/>
                </a:lnTo>
                <a:lnTo>
                  <a:pt x="971" y="1125"/>
                </a:lnTo>
                <a:lnTo>
                  <a:pt x="967" y="1126"/>
                </a:lnTo>
                <a:lnTo>
                  <a:pt x="963" y="1126"/>
                </a:lnTo>
                <a:lnTo>
                  <a:pt x="964" y="1123"/>
                </a:lnTo>
                <a:lnTo>
                  <a:pt x="963" y="1120"/>
                </a:lnTo>
                <a:lnTo>
                  <a:pt x="960" y="1121"/>
                </a:lnTo>
                <a:lnTo>
                  <a:pt x="959" y="1124"/>
                </a:lnTo>
                <a:lnTo>
                  <a:pt x="958" y="1126"/>
                </a:lnTo>
                <a:lnTo>
                  <a:pt x="956" y="1126"/>
                </a:lnTo>
                <a:lnTo>
                  <a:pt x="956" y="1123"/>
                </a:lnTo>
                <a:lnTo>
                  <a:pt x="956" y="1120"/>
                </a:lnTo>
                <a:lnTo>
                  <a:pt x="957" y="1114"/>
                </a:lnTo>
                <a:lnTo>
                  <a:pt x="964" y="1116"/>
                </a:lnTo>
                <a:lnTo>
                  <a:pt x="971" y="1116"/>
                </a:lnTo>
                <a:lnTo>
                  <a:pt x="978" y="1111"/>
                </a:lnTo>
                <a:lnTo>
                  <a:pt x="979" y="1109"/>
                </a:lnTo>
                <a:lnTo>
                  <a:pt x="977" y="1106"/>
                </a:lnTo>
                <a:close/>
                <a:moveTo>
                  <a:pt x="951" y="1179"/>
                </a:moveTo>
                <a:lnTo>
                  <a:pt x="950" y="1177"/>
                </a:lnTo>
                <a:lnTo>
                  <a:pt x="949" y="1177"/>
                </a:lnTo>
                <a:lnTo>
                  <a:pt x="949" y="1176"/>
                </a:lnTo>
                <a:lnTo>
                  <a:pt x="949" y="1174"/>
                </a:lnTo>
                <a:lnTo>
                  <a:pt x="949" y="1172"/>
                </a:lnTo>
                <a:lnTo>
                  <a:pt x="949" y="1169"/>
                </a:lnTo>
                <a:lnTo>
                  <a:pt x="949" y="1168"/>
                </a:lnTo>
                <a:lnTo>
                  <a:pt x="950" y="1167"/>
                </a:lnTo>
                <a:lnTo>
                  <a:pt x="952" y="1167"/>
                </a:lnTo>
                <a:lnTo>
                  <a:pt x="953" y="1168"/>
                </a:lnTo>
                <a:lnTo>
                  <a:pt x="953" y="1170"/>
                </a:lnTo>
                <a:lnTo>
                  <a:pt x="955" y="1174"/>
                </a:lnTo>
                <a:lnTo>
                  <a:pt x="953" y="1176"/>
                </a:lnTo>
                <a:lnTo>
                  <a:pt x="951" y="1179"/>
                </a:lnTo>
                <a:close/>
                <a:moveTo>
                  <a:pt x="946" y="1181"/>
                </a:moveTo>
                <a:lnTo>
                  <a:pt x="948" y="1179"/>
                </a:lnTo>
                <a:lnTo>
                  <a:pt x="949" y="1177"/>
                </a:lnTo>
                <a:lnTo>
                  <a:pt x="948" y="1179"/>
                </a:lnTo>
                <a:lnTo>
                  <a:pt x="946" y="1181"/>
                </a:lnTo>
                <a:close/>
                <a:moveTo>
                  <a:pt x="935" y="1177"/>
                </a:moveTo>
                <a:lnTo>
                  <a:pt x="934" y="1174"/>
                </a:lnTo>
                <a:lnTo>
                  <a:pt x="935" y="1170"/>
                </a:lnTo>
                <a:lnTo>
                  <a:pt x="939" y="1168"/>
                </a:lnTo>
                <a:lnTo>
                  <a:pt x="945" y="1168"/>
                </a:lnTo>
                <a:lnTo>
                  <a:pt x="946" y="1170"/>
                </a:lnTo>
                <a:lnTo>
                  <a:pt x="946" y="1175"/>
                </a:lnTo>
                <a:lnTo>
                  <a:pt x="946" y="1176"/>
                </a:lnTo>
                <a:lnTo>
                  <a:pt x="946" y="1177"/>
                </a:lnTo>
                <a:lnTo>
                  <a:pt x="946" y="1179"/>
                </a:lnTo>
                <a:lnTo>
                  <a:pt x="946" y="1181"/>
                </a:lnTo>
                <a:lnTo>
                  <a:pt x="939" y="1183"/>
                </a:lnTo>
                <a:lnTo>
                  <a:pt x="935" y="1177"/>
                </a:lnTo>
                <a:close/>
                <a:moveTo>
                  <a:pt x="937" y="1337"/>
                </a:moveTo>
                <a:lnTo>
                  <a:pt x="937" y="1336"/>
                </a:lnTo>
                <a:lnTo>
                  <a:pt x="937" y="1336"/>
                </a:lnTo>
                <a:lnTo>
                  <a:pt x="937" y="1336"/>
                </a:lnTo>
                <a:lnTo>
                  <a:pt x="937" y="1336"/>
                </a:lnTo>
                <a:lnTo>
                  <a:pt x="941" y="1334"/>
                </a:lnTo>
                <a:lnTo>
                  <a:pt x="944" y="1333"/>
                </a:lnTo>
                <a:lnTo>
                  <a:pt x="941" y="1335"/>
                </a:lnTo>
                <a:lnTo>
                  <a:pt x="937" y="1337"/>
                </a:lnTo>
                <a:close/>
                <a:moveTo>
                  <a:pt x="927" y="1180"/>
                </a:moveTo>
                <a:lnTo>
                  <a:pt x="925" y="1183"/>
                </a:lnTo>
                <a:lnTo>
                  <a:pt x="923" y="1188"/>
                </a:lnTo>
                <a:lnTo>
                  <a:pt x="923" y="1188"/>
                </a:lnTo>
                <a:lnTo>
                  <a:pt x="922" y="1189"/>
                </a:lnTo>
                <a:lnTo>
                  <a:pt x="923" y="1188"/>
                </a:lnTo>
                <a:lnTo>
                  <a:pt x="923" y="1188"/>
                </a:lnTo>
                <a:lnTo>
                  <a:pt x="921" y="1180"/>
                </a:lnTo>
                <a:lnTo>
                  <a:pt x="922" y="1173"/>
                </a:lnTo>
                <a:lnTo>
                  <a:pt x="925" y="1172"/>
                </a:lnTo>
                <a:lnTo>
                  <a:pt x="929" y="1172"/>
                </a:lnTo>
                <a:lnTo>
                  <a:pt x="931" y="1174"/>
                </a:lnTo>
                <a:lnTo>
                  <a:pt x="932" y="1177"/>
                </a:lnTo>
                <a:lnTo>
                  <a:pt x="932" y="1180"/>
                </a:lnTo>
                <a:lnTo>
                  <a:pt x="934" y="1183"/>
                </a:lnTo>
                <a:lnTo>
                  <a:pt x="929" y="1183"/>
                </a:lnTo>
                <a:lnTo>
                  <a:pt x="927" y="1180"/>
                </a:lnTo>
                <a:close/>
                <a:moveTo>
                  <a:pt x="918" y="1187"/>
                </a:moveTo>
                <a:lnTo>
                  <a:pt x="915" y="1188"/>
                </a:lnTo>
                <a:lnTo>
                  <a:pt x="913" y="1188"/>
                </a:lnTo>
                <a:lnTo>
                  <a:pt x="911" y="1188"/>
                </a:lnTo>
                <a:lnTo>
                  <a:pt x="911" y="1187"/>
                </a:lnTo>
                <a:lnTo>
                  <a:pt x="911" y="1188"/>
                </a:lnTo>
                <a:lnTo>
                  <a:pt x="913" y="1188"/>
                </a:lnTo>
                <a:lnTo>
                  <a:pt x="913" y="1186"/>
                </a:lnTo>
                <a:lnTo>
                  <a:pt x="913" y="1182"/>
                </a:lnTo>
                <a:lnTo>
                  <a:pt x="914" y="1181"/>
                </a:lnTo>
                <a:lnTo>
                  <a:pt x="913" y="1180"/>
                </a:lnTo>
                <a:lnTo>
                  <a:pt x="913" y="1176"/>
                </a:lnTo>
                <a:lnTo>
                  <a:pt x="915" y="1174"/>
                </a:lnTo>
                <a:lnTo>
                  <a:pt x="917" y="1176"/>
                </a:lnTo>
                <a:lnTo>
                  <a:pt x="917" y="1180"/>
                </a:lnTo>
                <a:lnTo>
                  <a:pt x="917" y="1183"/>
                </a:lnTo>
                <a:lnTo>
                  <a:pt x="918" y="1187"/>
                </a:lnTo>
                <a:lnTo>
                  <a:pt x="920" y="1188"/>
                </a:lnTo>
                <a:lnTo>
                  <a:pt x="920" y="1189"/>
                </a:lnTo>
                <a:lnTo>
                  <a:pt x="920" y="1188"/>
                </a:lnTo>
                <a:lnTo>
                  <a:pt x="918" y="1187"/>
                </a:lnTo>
                <a:close/>
                <a:moveTo>
                  <a:pt x="914" y="1205"/>
                </a:moveTo>
                <a:lnTo>
                  <a:pt x="915" y="1207"/>
                </a:lnTo>
                <a:lnTo>
                  <a:pt x="916" y="1208"/>
                </a:lnTo>
                <a:lnTo>
                  <a:pt x="915" y="1207"/>
                </a:lnTo>
                <a:lnTo>
                  <a:pt x="914" y="1205"/>
                </a:lnTo>
                <a:close/>
                <a:moveTo>
                  <a:pt x="909" y="1190"/>
                </a:moveTo>
                <a:lnTo>
                  <a:pt x="907" y="1189"/>
                </a:lnTo>
                <a:lnTo>
                  <a:pt x="907" y="1187"/>
                </a:lnTo>
                <a:lnTo>
                  <a:pt x="907" y="1181"/>
                </a:lnTo>
                <a:lnTo>
                  <a:pt x="907" y="1175"/>
                </a:lnTo>
                <a:lnTo>
                  <a:pt x="907" y="1175"/>
                </a:lnTo>
                <a:lnTo>
                  <a:pt x="908" y="1175"/>
                </a:lnTo>
                <a:lnTo>
                  <a:pt x="910" y="1175"/>
                </a:lnTo>
                <a:lnTo>
                  <a:pt x="910" y="1181"/>
                </a:lnTo>
                <a:lnTo>
                  <a:pt x="910" y="1187"/>
                </a:lnTo>
                <a:lnTo>
                  <a:pt x="910" y="1187"/>
                </a:lnTo>
                <a:lnTo>
                  <a:pt x="910" y="1189"/>
                </a:lnTo>
                <a:lnTo>
                  <a:pt x="909" y="1190"/>
                </a:lnTo>
                <a:close/>
                <a:moveTo>
                  <a:pt x="904" y="1399"/>
                </a:moveTo>
                <a:lnTo>
                  <a:pt x="907" y="1402"/>
                </a:lnTo>
                <a:lnTo>
                  <a:pt x="909" y="1404"/>
                </a:lnTo>
                <a:lnTo>
                  <a:pt x="907" y="1402"/>
                </a:lnTo>
                <a:lnTo>
                  <a:pt x="904" y="1399"/>
                </a:lnTo>
                <a:close/>
                <a:moveTo>
                  <a:pt x="893" y="1381"/>
                </a:moveTo>
                <a:lnTo>
                  <a:pt x="893" y="1381"/>
                </a:lnTo>
                <a:lnTo>
                  <a:pt x="891" y="1379"/>
                </a:lnTo>
                <a:lnTo>
                  <a:pt x="898" y="1376"/>
                </a:lnTo>
                <a:lnTo>
                  <a:pt x="905" y="1372"/>
                </a:lnTo>
                <a:lnTo>
                  <a:pt x="905" y="1372"/>
                </a:lnTo>
                <a:lnTo>
                  <a:pt x="905" y="1372"/>
                </a:lnTo>
                <a:lnTo>
                  <a:pt x="902" y="1376"/>
                </a:lnTo>
                <a:lnTo>
                  <a:pt x="898" y="1379"/>
                </a:lnTo>
                <a:lnTo>
                  <a:pt x="896" y="1379"/>
                </a:lnTo>
                <a:lnTo>
                  <a:pt x="893" y="1381"/>
                </a:lnTo>
                <a:close/>
                <a:moveTo>
                  <a:pt x="870" y="1467"/>
                </a:moveTo>
                <a:lnTo>
                  <a:pt x="877" y="1465"/>
                </a:lnTo>
                <a:lnTo>
                  <a:pt x="886" y="1463"/>
                </a:lnTo>
                <a:lnTo>
                  <a:pt x="879" y="1465"/>
                </a:lnTo>
                <a:lnTo>
                  <a:pt x="870" y="1467"/>
                </a:lnTo>
                <a:close/>
                <a:moveTo>
                  <a:pt x="867" y="1291"/>
                </a:moveTo>
                <a:lnTo>
                  <a:pt x="866" y="1294"/>
                </a:lnTo>
                <a:lnTo>
                  <a:pt x="865" y="1297"/>
                </a:lnTo>
                <a:lnTo>
                  <a:pt x="863" y="1299"/>
                </a:lnTo>
                <a:lnTo>
                  <a:pt x="862" y="1299"/>
                </a:lnTo>
                <a:lnTo>
                  <a:pt x="863" y="1299"/>
                </a:lnTo>
                <a:lnTo>
                  <a:pt x="865" y="1297"/>
                </a:lnTo>
                <a:lnTo>
                  <a:pt x="861" y="1297"/>
                </a:lnTo>
                <a:lnTo>
                  <a:pt x="859" y="1299"/>
                </a:lnTo>
                <a:lnTo>
                  <a:pt x="856" y="1299"/>
                </a:lnTo>
                <a:lnTo>
                  <a:pt x="854" y="1300"/>
                </a:lnTo>
                <a:lnTo>
                  <a:pt x="851" y="1300"/>
                </a:lnTo>
                <a:lnTo>
                  <a:pt x="848" y="1299"/>
                </a:lnTo>
                <a:lnTo>
                  <a:pt x="848" y="1297"/>
                </a:lnTo>
                <a:lnTo>
                  <a:pt x="851" y="1293"/>
                </a:lnTo>
                <a:lnTo>
                  <a:pt x="853" y="1284"/>
                </a:lnTo>
                <a:lnTo>
                  <a:pt x="853" y="1273"/>
                </a:lnTo>
                <a:lnTo>
                  <a:pt x="853" y="1264"/>
                </a:lnTo>
                <a:lnTo>
                  <a:pt x="858" y="1252"/>
                </a:lnTo>
                <a:lnTo>
                  <a:pt x="859" y="1266"/>
                </a:lnTo>
                <a:lnTo>
                  <a:pt x="858" y="1278"/>
                </a:lnTo>
                <a:lnTo>
                  <a:pt x="859" y="1287"/>
                </a:lnTo>
                <a:lnTo>
                  <a:pt x="867" y="1291"/>
                </a:lnTo>
                <a:lnTo>
                  <a:pt x="869" y="1286"/>
                </a:lnTo>
                <a:lnTo>
                  <a:pt x="869" y="1280"/>
                </a:lnTo>
                <a:lnTo>
                  <a:pt x="869" y="1286"/>
                </a:lnTo>
                <a:lnTo>
                  <a:pt x="867" y="1291"/>
                </a:lnTo>
                <a:close/>
                <a:moveTo>
                  <a:pt x="846" y="1466"/>
                </a:moveTo>
                <a:lnTo>
                  <a:pt x="847" y="1467"/>
                </a:lnTo>
                <a:lnTo>
                  <a:pt x="848" y="1467"/>
                </a:lnTo>
                <a:lnTo>
                  <a:pt x="847" y="1467"/>
                </a:lnTo>
                <a:lnTo>
                  <a:pt x="846" y="1466"/>
                </a:lnTo>
                <a:close/>
                <a:moveTo>
                  <a:pt x="853" y="1203"/>
                </a:moveTo>
                <a:lnTo>
                  <a:pt x="851" y="1204"/>
                </a:lnTo>
                <a:lnTo>
                  <a:pt x="847" y="1204"/>
                </a:lnTo>
                <a:lnTo>
                  <a:pt x="851" y="1204"/>
                </a:lnTo>
                <a:lnTo>
                  <a:pt x="853" y="1203"/>
                </a:lnTo>
                <a:close/>
                <a:moveTo>
                  <a:pt x="844" y="1202"/>
                </a:moveTo>
                <a:lnTo>
                  <a:pt x="844" y="1196"/>
                </a:lnTo>
                <a:lnTo>
                  <a:pt x="844" y="1189"/>
                </a:lnTo>
                <a:lnTo>
                  <a:pt x="848" y="1196"/>
                </a:lnTo>
                <a:lnTo>
                  <a:pt x="847" y="1204"/>
                </a:lnTo>
                <a:lnTo>
                  <a:pt x="845" y="1204"/>
                </a:lnTo>
                <a:lnTo>
                  <a:pt x="844" y="1202"/>
                </a:lnTo>
                <a:lnTo>
                  <a:pt x="844" y="1202"/>
                </a:lnTo>
                <a:close/>
                <a:moveTo>
                  <a:pt x="838" y="1207"/>
                </a:moveTo>
                <a:lnTo>
                  <a:pt x="835" y="1203"/>
                </a:lnTo>
                <a:lnTo>
                  <a:pt x="835" y="1198"/>
                </a:lnTo>
                <a:lnTo>
                  <a:pt x="835" y="1195"/>
                </a:lnTo>
                <a:lnTo>
                  <a:pt x="839" y="1193"/>
                </a:lnTo>
                <a:lnTo>
                  <a:pt x="841" y="1196"/>
                </a:lnTo>
                <a:lnTo>
                  <a:pt x="841" y="1201"/>
                </a:lnTo>
                <a:lnTo>
                  <a:pt x="841" y="1205"/>
                </a:lnTo>
                <a:lnTo>
                  <a:pt x="838" y="1207"/>
                </a:lnTo>
                <a:close/>
                <a:moveTo>
                  <a:pt x="834" y="1204"/>
                </a:moveTo>
                <a:lnTo>
                  <a:pt x="834" y="1207"/>
                </a:lnTo>
                <a:lnTo>
                  <a:pt x="832" y="1208"/>
                </a:lnTo>
                <a:lnTo>
                  <a:pt x="829" y="1207"/>
                </a:lnTo>
                <a:lnTo>
                  <a:pt x="829" y="1207"/>
                </a:lnTo>
                <a:lnTo>
                  <a:pt x="829" y="1198"/>
                </a:lnTo>
                <a:lnTo>
                  <a:pt x="834" y="1190"/>
                </a:lnTo>
                <a:lnTo>
                  <a:pt x="834" y="1198"/>
                </a:lnTo>
                <a:lnTo>
                  <a:pt x="834" y="1204"/>
                </a:lnTo>
                <a:close/>
                <a:moveTo>
                  <a:pt x="831" y="1424"/>
                </a:moveTo>
                <a:lnTo>
                  <a:pt x="829" y="1423"/>
                </a:lnTo>
                <a:lnTo>
                  <a:pt x="828" y="1423"/>
                </a:lnTo>
                <a:lnTo>
                  <a:pt x="829" y="1423"/>
                </a:lnTo>
                <a:lnTo>
                  <a:pt x="831" y="1424"/>
                </a:lnTo>
                <a:lnTo>
                  <a:pt x="831" y="1424"/>
                </a:lnTo>
                <a:close/>
                <a:moveTo>
                  <a:pt x="824" y="1209"/>
                </a:moveTo>
                <a:lnTo>
                  <a:pt x="821" y="1209"/>
                </a:lnTo>
                <a:lnTo>
                  <a:pt x="819" y="1204"/>
                </a:lnTo>
                <a:lnTo>
                  <a:pt x="818" y="1209"/>
                </a:lnTo>
                <a:lnTo>
                  <a:pt x="818" y="1213"/>
                </a:lnTo>
                <a:lnTo>
                  <a:pt x="814" y="1203"/>
                </a:lnTo>
                <a:lnTo>
                  <a:pt x="820" y="1195"/>
                </a:lnTo>
                <a:lnTo>
                  <a:pt x="824" y="1195"/>
                </a:lnTo>
                <a:lnTo>
                  <a:pt x="825" y="1196"/>
                </a:lnTo>
                <a:lnTo>
                  <a:pt x="826" y="1203"/>
                </a:lnTo>
                <a:lnTo>
                  <a:pt x="824" y="1209"/>
                </a:lnTo>
                <a:close/>
                <a:moveTo>
                  <a:pt x="812" y="1438"/>
                </a:moveTo>
                <a:lnTo>
                  <a:pt x="813" y="1438"/>
                </a:lnTo>
                <a:lnTo>
                  <a:pt x="814" y="1437"/>
                </a:lnTo>
                <a:lnTo>
                  <a:pt x="813" y="1438"/>
                </a:lnTo>
                <a:lnTo>
                  <a:pt x="812" y="1438"/>
                </a:lnTo>
                <a:close/>
                <a:moveTo>
                  <a:pt x="806" y="1213"/>
                </a:moveTo>
                <a:lnTo>
                  <a:pt x="806" y="1205"/>
                </a:lnTo>
                <a:lnTo>
                  <a:pt x="808" y="1198"/>
                </a:lnTo>
                <a:lnTo>
                  <a:pt x="811" y="1205"/>
                </a:lnTo>
                <a:lnTo>
                  <a:pt x="806" y="1213"/>
                </a:lnTo>
                <a:close/>
                <a:moveTo>
                  <a:pt x="808" y="1461"/>
                </a:moveTo>
                <a:lnTo>
                  <a:pt x="810" y="1461"/>
                </a:lnTo>
                <a:lnTo>
                  <a:pt x="810" y="1461"/>
                </a:lnTo>
                <a:lnTo>
                  <a:pt x="810" y="1461"/>
                </a:lnTo>
                <a:lnTo>
                  <a:pt x="808" y="1461"/>
                </a:lnTo>
                <a:close/>
                <a:moveTo>
                  <a:pt x="796" y="1215"/>
                </a:moveTo>
                <a:lnTo>
                  <a:pt x="794" y="1213"/>
                </a:lnTo>
                <a:lnTo>
                  <a:pt x="794" y="1211"/>
                </a:lnTo>
                <a:lnTo>
                  <a:pt x="794" y="1213"/>
                </a:lnTo>
                <a:lnTo>
                  <a:pt x="796" y="1215"/>
                </a:lnTo>
                <a:lnTo>
                  <a:pt x="796" y="1210"/>
                </a:lnTo>
                <a:lnTo>
                  <a:pt x="796" y="1205"/>
                </a:lnTo>
                <a:lnTo>
                  <a:pt x="796" y="1204"/>
                </a:lnTo>
                <a:lnTo>
                  <a:pt x="794" y="1203"/>
                </a:lnTo>
                <a:lnTo>
                  <a:pt x="800" y="1204"/>
                </a:lnTo>
                <a:lnTo>
                  <a:pt x="803" y="1209"/>
                </a:lnTo>
                <a:lnTo>
                  <a:pt x="800" y="1214"/>
                </a:lnTo>
                <a:lnTo>
                  <a:pt x="796" y="1215"/>
                </a:lnTo>
                <a:close/>
                <a:moveTo>
                  <a:pt x="792" y="1211"/>
                </a:moveTo>
                <a:lnTo>
                  <a:pt x="791" y="1216"/>
                </a:lnTo>
                <a:lnTo>
                  <a:pt x="787" y="1220"/>
                </a:lnTo>
                <a:lnTo>
                  <a:pt x="784" y="1218"/>
                </a:lnTo>
                <a:lnTo>
                  <a:pt x="782" y="1220"/>
                </a:lnTo>
                <a:lnTo>
                  <a:pt x="780" y="1216"/>
                </a:lnTo>
                <a:lnTo>
                  <a:pt x="777" y="1215"/>
                </a:lnTo>
                <a:lnTo>
                  <a:pt x="775" y="1217"/>
                </a:lnTo>
                <a:lnTo>
                  <a:pt x="775" y="1221"/>
                </a:lnTo>
                <a:lnTo>
                  <a:pt x="772" y="1221"/>
                </a:lnTo>
                <a:lnTo>
                  <a:pt x="770" y="1221"/>
                </a:lnTo>
                <a:lnTo>
                  <a:pt x="770" y="1221"/>
                </a:lnTo>
                <a:lnTo>
                  <a:pt x="769" y="1216"/>
                </a:lnTo>
                <a:lnTo>
                  <a:pt x="769" y="1211"/>
                </a:lnTo>
                <a:lnTo>
                  <a:pt x="770" y="1208"/>
                </a:lnTo>
                <a:lnTo>
                  <a:pt x="772" y="1207"/>
                </a:lnTo>
                <a:lnTo>
                  <a:pt x="779" y="1207"/>
                </a:lnTo>
                <a:lnTo>
                  <a:pt x="785" y="1203"/>
                </a:lnTo>
                <a:lnTo>
                  <a:pt x="791" y="1204"/>
                </a:lnTo>
                <a:lnTo>
                  <a:pt x="792" y="1211"/>
                </a:lnTo>
                <a:close/>
                <a:moveTo>
                  <a:pt x="789" y="1372"/>
                </a:moveTo>
                <a:lnTo>
                  <a:pt x="789" y="1371"/>
                </a:lnTo>
                <a:lnTo>
                  <a:pt x="789" y="1371"/>
                </a:lnTo>
                <a:lnTo>
                  <a:pt x="789" y="1371"/>
                </a:lnTo>
                <a:lnTo>
                  <a:pt x="789" y="1372"/>
                </a:lnTo>
                <a:lnTo>
                  <a:pt x="790" y="1372"/>
                </a:lnTo>
                <a:lnTo>
                  <a:pt x="790" y="1372"/>
                </a:lnTo>
                <a:lnTo>
                  <a:pt x="790" y="1372"/>
                </a:lnTo>
                <a:lnTo>
                  <a:pt x="789" y="1372"/>
                </a:lnTo>
                <a:close/>
                <a:moveTo>
                  <a:pt x="787" y="1350"/>
                </a:moveTo>
                <a:lnTo>
                  <a:pt x="787" y="1351"/>
                </a:lnTo>
                <a:lnTo>
                  <a:pt x="789" y="1353"/>
                </a:lnTo>
                <a:lnTo>
                  <a:pt x="787" y="1351"/>
                </a:lnTo>
                <a:lnTo>
                  <a:pt x="787" y="1350"/>
                </a:lnTo>
                <a:close/>
                <a:moveTo>
                  <a:pt x="768" y="1661"/>
                </a:moveTo>
                <a:lnTo>
                  <a:pt x="770" y="1661"/>
                </a:lnTo>
                <a:lnTo>
                  <a:pt x="771" y="1658"/>
                </a:lnTo>
                <a:lnTo>
                  <a:pt x="770" y="1661"/>
                </a:lnTo>
                <a:lnTo>
                  <a:pt x="768" y="1661"/>
                </a:lnTo>
                <a:close/>
                <a:moveTo>
                  <a:pt x="764" y="1213"/>
                </a:moveTo>
                <a:lnTo>
                  <a:pt x="763" y="1217"/>
                </a:lnTo>
                <a:lnTo>
                  <a:pt x="764" y="1223"/>
                </a:lnTo>
                <a:lnTo>
                  <a:pt x="760" y="1223"/>
                </a:lnTo>
                <a:lnTo>
                  <a:pt x="758" y="1223"/>
                </a:lnTo>
                <a:lnTo>
                  <a:pt x="759" y="1217"/>
                </a:lnTo>
                <a:lnTo>
                  <a:pt x="760" y="1210"/>
                </a:lnTo>
                <a:lnTo>
                  <a:pt x="762" y="1209"/>
                </a:lnTo>
                <a:lnTo>
                  <a:pt x="764" y="1208"/>
                </a:lnTo>
                <a:lnTo>
                  <a:pt x="765" y="1210"/>
                </a:lnTo>
                <a:lnTo>
                  <a:pt x="764" y="1213"/>
                </a:lnTo>
                <a:close/>
                <a:moveTo>
                  <a:pt x="760" y="1531"/>
                </a:moveTo>
                <a:lnTo>
                  <a:pt x="763" y="1530"/>
                </a:lnTo>
                <a:lnTo>
                  <a:pt x="764" y="1530"/>
                </a:lnTo>
                <a:lnTo>
                  <a:pt x="763" y="1530"/>
                </a:lnTo>
                <a:lnTo>
                  <a:pt x="760" y="1531"/>
                </a:lnTo>
                <a:close/>
                <a:moveTo>
                  <a:pt x="753" y="1320"/>
                </a:moveTo>
                <a:lnTo>
                  <a:pt x="745" y="1322"/>
                </a:lnTo>
                <a:lnTo>
                  <a:pt x="737" y="1325"/>
                </a:lnTo>
                <a:lnTo>
                  <a:pt x="741" y="1315"/>
                </a:lnTo>
                <a:lnTo>
                  <a:pt x="742" y="1305"/>
                </a:lnTo>
                <a:lnTo>
                  <a:pt x="742" y="1301"/>
                </a:lnTo>
                <a:lnTo>
                  <a:pt x="742" y="1297"/>
                </a:lnTo>
                <a:lnTo>
                  <a:pt x="742" y="1301"/>
                </a:lnTo>
                <a:lnTo>
                  <a:pt x="742" y="1305"/>
                </a:lnTo>
                <a:lnTo>
                  <a:pt x="745" y="1302"/>
                </a:lnTo>
                <a:lnTo>
                  <a:pt x="746" y="1299"/>
                </a:lnTo>
                <a:lnTo>
                  <a:pt x="746" y="1304"/>
                </a:lnTo>
                <a:lnTo>
                  <a:pt x="746" y="1309"/>
                </a:lnTo>
                <a:lnTo>
                  <a:pt x="748" y="1314"/>
                </a:lnTo>
                <a:lnTo>
                  <a:pt x="752" y="1315"/>
                </a:lnTo>
                <a:lnTo>
                  <a:pt x="755" y="1315"/>
                </a:lnTo>
                <a:lnTo>
                  <a:pt x="756" y="1318"/>
                </a:lnTo>
                <a:lnTo>
                  <a:pt x="756" y="1320"/>
                </a:lnTo>
                <a:lnTo>
                  <a:pt x="753" y="1320"/>
                </a:lnTo>
                <a:close/>
                <a:moveTo>
                  <a:pt x="743" y="1391"/>
                </a:moveTo>
                <a:lnTo>
                  <a:pt x="743" y="1391"/>
                </a:lnTo>
                <a:lnTo>
                  <a:pt x="744" y="1391"/>
                </a:lnTo>
                <a:lnTo>
                  <a:pt x="743" y="1391"/>
                </a:lnTo>
                <a:lnTo>
                  <a:pt x="743" y="1391"/>
                </a:lnTo>
                <a:close/>
                <a:moveTo>
                  <a:pt x="743" y="1389"/>
                </a:moveTo>
                <a:lnTo>
                  <a:pt x="743" y="1389"/>
                </a:lnTo>
                <a:lnTo>
                  <a:pt x="743" y="1389"/>
                </a:lnTo>
                <a:lnTo>
                  <a:pt x="743" y="1389"/>
                </a:lnTo>
                <a:lnTo>
                  <a:pt x="743" y="1389"/>
                </a:lnTo>
                <a:lnTo>
                  <a:pt x="743" y="1389"/>
                </a:lnTo>
                <a:close/>
                <a:moveTo>
                  <a:pt x="742" y="1426"/>
                </a:moveTo>
                <a:lnTo>
                  <a:pt x="745" y="1420"/>
                </a:lnTo>
                <a:lnTo>
                  <a:pt x="741" y="1410"/>
                </a:lnTo>
                <a:lnTo>
                  <a:pt x="741" y="1410"/>
                </a:lnTo>
                <a:lnTo>
                  <a:pt x="745" y="1420"/>
                </a:lnTo>
                <a:lnTo>
                  <a:pt x="742" y="1426"/>
                </a:lnTo>
                <a:close/>
                <a:moveTo>
                  <a:pt x="731" y="1227"/>
                </a:moveTo>
                <a:lnTo>
                  <a:pt x="731" y="1221"/>
                </a:lnTo>
                <a:lnTo>
                  <a:pt x="729" y="1216"/>
                </a:lnTo>
                <a:lnTo>
                  <a:pt x="738" y="1216"/>
                </a:lnTo>
                <a:lnTo>
                  <a:pt x="742" y="1224"/>
                </a:lnTo>
                <a:lnTo>
                  <a:pt x="744" y="1225"/>
                </a:lnTo>
                <a:lnTo>
                  <a:pt x="746" y="1225"/>
                </a:lnTo>
                <a:lnTo>
                  <a:pt x="739" y="1229"/>
                </a:lnTo>
                <a:lnTo>
                  <a:pt x="731" y="1227"/>
                </a:lnTo>
                <a:close/>
                <a:moveTo>
                  <a:pt x="724" y="1238"/>
                </a:moveTo>
                <a:lnTo>
                  <a:pt x="725" y="1238"/>
                </a:lnTo>
                <a:lnTo>
                  <a:pt x="727" y="1238"/>
                </a:lnTo>
                <a:lnTo>
                  <a:pt x="725" y="1238"/>
                </a:lnTo>
                <a:lnTo>
                  <a:pt x="724" y="1238"/>
                </a:lnTo>
                <a:close/>
                <a:moveTo>
                  <a:pt x="724" y="1238"/>
                </a:moveTo>
                <a:lnTo>
                  <a:pt x="723" y="1239"/>
                </a:lnTo>
                <a:lnTo>
                  <a:pt x="722" y="1241"/>
                </a:lnTo>
                <a:lnTo>
                  <a:pt x="723" y="1239"/>
                </a:lnTo>
                <a:lnTo>
                  <a:pt x="724" y="1238"/>
                </a:lnTo>
                <a:close/>
                <a:moveTo>
                  <a:pt x="714" y="1227"/>
                </a:moveTo>
                <a:lnTo>
                  <a:pt x="714" y="1224"/>
                </a:lnTo>
                <a:lnTo>
                  <a:pt x="711" y="1223"/>
                </a:lnTo>
                <a:lnTo>
                  <a:pt x="710" y="1227"/>
                </a:lnTo>
                <a:lnTo>
                  <a:pt x="710" y="1231"/>
                </a:lnTo>
                <a:lnTo>
                  <a:pt x="707" y="1235"/>
                </a:lnTo>
                <a:lnTo>
                  <a:pt x="702" y="1237"/>
                </a:lnTo>
                <a:lnTo>
                  <a:pt x="702" y="1235"/>
                </a:lnTo>
                <a:lnTo>
                  <a:pt x="702" y="1234"/>
                </a:lnTo>
                <a:lnTo>
                  <a:pt x="706" y="1223"/>
                </a:lnTo>
                <a:lnTo>
                  <a:pt x="715" y="1218"/>
                </a:lnTo>
                <a:lnTo>
                  <a:pt x="718" y="1222"/>
                </a:lnTo>
                <a:lnTo>
                  <a:pt x="718" y="1225"/>
                </a:lnTo>
                <a:lnTo>
                  <a:pt x="718" y="1229"/>
                </a:lnTo>
                <a:lnTo>
                  <a:pt x="721" y="1231"/>
                </a:lnTo>
                <a:lnTo>
                  <a:pt x="722" y="1229"/>
                </a:lnTo>
                <a:lnTo>
                  <a:pt x="721" y="1224"/>
                </a:lnTo>
                <a:lnTo>
                  <a:pt x="721" y="1223"/>
                </a:lnTo>
                <a:lnTo>
                  <a:pt x="722" y="1222"/>
                </a:lnTo>
                <a:lnTo>
                  <a:pt x="722" y="1220"/>
                </a:lnTo>
                <a:lnTo>
                  <a:pt x="724" y="1218"/>
                </a:lnTo>
                <a:lnTo>
                  <a:pt x="725" y="1220"/>
                </a:lnTo>
                <a:lnTo>
                  <a:pt x="725" y="1222"/>
                </a:lnTo>
                <a:lnTo>
                  <a:pt x="725" y="1225"/>
                </a:lnTo>
                <a:lnTo>
                  <a:pt x="725" y="1230"/>
                </a:lnTo>
                <a:lnTo>
                  <a:pt x="725" y="1230"/>
                </a:lnTo>
                <a:lnTo>
                  <a:pt x="725" y="1230"/>
                </a:lnTo>
                <a:lnTo>
                  <a:pt x="725" y="1230"/>
                </a:lnTo>
                <a:lnTo>
                  <a:pt x="725" y="1230"/>
                </a:lnTo>
                <a:lnTo>
                  <a:pt x="724" y="1231"/>
                </a:lnTo>
                <a:lnTo>
                  <a:pt x="722" y="1232"/>
                </a:lnTo>
                <a:lnTo>
                  <a:pt x="715" y="1232"/>
                </a:lnTo>
                <a:lnTo>
                  <a:pt x="714" y="1227"/>
                </a:lnTo>
                <a:close/>
                <a:moveTo>
                  <a:pt x="711" y="1419"/>
                </a:moveTo>
                <a:lnTo>
                  <a:pt x="711" y="1418"/>
                </a:lnTo>
                <a:lnTo>
                  <a:pt x="713" y="1418"/>
                </a:lnTo>
                <a:lnTo>
                  <a:pt x="711" y="1418"/>
                </a:lnTo>
                <a:lnTo>
                  <a:pt x="711" y="1419"/>
                </a:lnTo>
                <a:close/>
                <a:moveTo>
                  <a:pt x="701" y="1423"/>
                </a:moveTo>
                <a:lnTo>
                  <a:pt x="701" y="1421"/>
                </a:lnTo>
                <a:lnTo>
                  <a:pt x="702" y="1421"/>
                </a:lnTo>
                <a:lnTo>
                  <a:pt x="701" y="1421"/>
                </a:lnTo>
                <a:lnTo>
                  <a:pt x="701" y="1423"/>
                </a:lnTo>
                <a:close/>
                <a:moveTo>
                  <a:pt x="686" y="1239"/>
                </a:moveTo>
                <a:lnTo>
                  <a:pt x="684" y="1243"/>
                </a:lnTo>
                <a:lnTo>
                  <a:pt x="683" y="1243"/>
                </a:lnTo>
                <a:lnTo>
                  <a:pt x="684" y="1243"/>
                </a:lnTo>
                <a:lnTo>
                  <a:pt x="686" y="1239"/>
                </a:lnTo>
                <a:lnTo>
                  <a:pt x="686" y="1237"/>
                </a:lnTo>
                <a:lnTo>
                  <a:pt x="686" y="1234"/>
                </a:lnTo>
                <a:lnTo>
                  <a:pt x="686" y="1231"/>
                </a:lnTo>
                <a:lnTo>
                  <a:pt x="684" y="1230"/>
                </a:lnTo>
                <a:lnTo>
                  <a:pt x="682" y="1231"/>
                </a:lnTo>
                <a:lnTo>
                  <a:pt x="682" y="1234"/>
                </a:lnTo>
                <a:lnTo>
                  <a:pt x="681" y="1238"/>
                </a:lnTo>
                <a:lnTo>
                  <a:pt x="680" y="1243"/>
                </a:lnTo>
                <a:lnTo>
                  <a:pt x="676" y="1242"/>
                </a:lnTo>
                <a:lnTo>
                  <a:pt x="675" y="1239"/>
                </a:lnTo>
                <a:lnTo>
                  <a:pt x="675" y="1235"/>
                </a:lnTo>
                <a:lnTo>
                  <a:pt x="675" y="1230"/>
                </a:lnTo>
                <a:lnTo>
                  <a:pt x="684" y="1228"/>
                </a:lnTo>
                <a:lnTo>
                  <a:pt x="694" y="1224"/>
                </a:lnTo>
                <a:lnTo>
                  <a:pt x="694" y="1224"/>
                </a:lnTo>
                <a:lnTo>
                  <a:pt x="695" y="1224"/>
                </a:lnTo>
                <a:lnTo>
                  <a:pt x="696" y="1224"/>
                </a:lnTo>
                <a:lnTo>
                  <a:pt x="696" y="1227"/>
                </a:lnTo>
                <a:lnTo>
                  <a:pt x="696" y="1228"/>
                </a:lnTo>
                <a:lnTo>
                  <a:pt x="697" y="1229"/>
                </a:lnTo>
                <a:lnTo>
                  <a:pt x="699" y="1230"/>
                </a:lnTo>
                <a:lnTo>
                  <a:pt x="697" y="1229"/>
                </a:lnTo>
                <a:lnTo>
                  <a:pt x="696" y="1228"/>
                </a:lnTo>
                <a:lnTo>
                  <a:pt x="694" y="1237"/>
                </a:lnTo>
                <a:lnTo>
                  <a:pt x="686" y="1239"/>
                </a:lnTo>
                <a:close/>
                <a:moveTo>
                  <a:pt x="672" y="1440"/>
                </a:moveTo>
                <a:lnTo>
                  <a:pt x="676" y="1439"/>
                </a:lnTo>
                <a:lnTo>
                  <a:pt x="680" y="1437"/>
                </a:lnTo>
                <a:lnTo>
                  <a:pt x="680" y="1437"/>
                </a:lnTo>
                <a:lnTo>
                  <a:pt x="676" y="1439"/>
                </a:lnTo>
                <a:lnTo>
                  <a:pt x="672" y="1440"/>
                </a:lnTo>
                <a:close/>
                <a:moveTo>
                  <a:pt x="666" y="1244"/>
                </a:moveTo>
                <a:lnTo>
                  <a:pt x="665" y="1242"/>
                </a:lnTo>
                <a:lnTo>
                  <a:pt x="665" y="1238"/>
                </a:lnTo>
                <a:lnTo>
                  <a:pt x="662" y="1241"/>
                </a:lnTo>
                <a:lnTo>
                  <a:pt x="662" y="1243"/>
                </a:lnTo>
                <a:lnTo>
                  <a:pt x="662" y="1241"/>
                </a:lnTo>
                <a:lnTo>
                  <a:pt x="665" y="1238"/>
                </a:lnTo>
                <a:lnTo>
                  <a:pt x="662" y="1235"/>
                </a:lnTo>
                <a:lnTo>
                  <a:pt x="658" y="1235"/>
                </a:lnTo>
                <a:lnTo>
                  <a:pt x="658" y="1238"/>
                </a:lnTo>
                <a:lnTo>
                  <a:pt x="660" y="1241"/>
                </a:lnTo>
                <a:lnTo>
                  <a:pt x="660" y="1243"/>
                </a:lnTo>
                <a:lnTo>
                  <a:pt x="660" y="1245"/>
                </a:lnTo>
                <a:lnTo>
                  <a:pt x="654" y="1249"/>
                </a:lnTo>
                <a:lnTo>
                  <a:pt x="647" y="1249"/>
                </a:lnTo>
                <a:lnTo>
                  <a:pt x="648" y="1246"/>
                </a:lnTo>
                <a:lnTo>
                  <a:pt x="648" y="1243"/>
                </a:lnTo>
                <a:lnTo>
                  <a:pt x="647" y="1238"/>
                </a:lnTo>
                <a:lnTo>
                  <a:pt x="649" y="1235"/>
                </a:lnTo>
                <a:lnTo>
                  <a:pt x="661" y="1232"/>
                </a:lnTo>
                <a:lnTo>
                  <a:pt x="673" y="1231"/>
                </a:lnTo>
                <a:lnTo>
                  <a:pt x="669" y="1237"/>
                </a:lnTo>
                <a:lnTo>
                  <a:pt x="668" y="1243"/>
                </a:lnTo>
                <a:lnTo>
                  <a:pt x="667" y="1244"/>
                </a:lnTo>
                <a:lnTo>
                  <a:pt x="666" y="1244"/>
                </a:lnTo>
                <a:close/>
                <a:moveTo>
                  <a:pt x="665" y="1433"/>
                </a:moveTo>
                <a:lnTo>
                  <a:pt x="665" y="1434"/>
                </a:lnTo>
                <a:lnTo>
                  <a:pt x="666" y="1435"/>
                </a:lnTo>
                <a:lnTo>
                  <a:pt x="665" y="1434"/>
                </a:lnTo>
                <a:lnTo>
                  <a:pt x="665" y="1433"/>
                </a:lnTo>
                <a:close/>
                <a:moveTo>
                  <a:pt x="652" y="1279"/>
                </a:moveTo>
                <a:lnTo>
                  <a:pt x="652" y="1280"/>
                </a:lnTo>
                <a:lnTo>
                  <a:pt x="652" y="1280"/>
                </a:lnTo>
                <a:lnTo>
                  <a:pt x="652" y="1280"/>
                </a:lnTo>
                <a:lnTo>
                  <a:pt x="652" y="1279"/>
                </a:lnTo>
                <a:lnTo>
                  <a:pt x="652" y="1279"/>
                </a:lnTo>
                <a:close/>
                <a:moveTo>
                  <a:pt x="644" y="1249"/>
                </a:moveTo>
                <a:lnTo>
                  <a:pt x="635" y="1252"/>
                </a:lnTo>
                <a:lnTo>
                  <a:pt x="633" y="1245"/>
                </a:lnTo>
                <a:lnTo>
                  <a:pt x="633" y="1245"/>
                </a:lnTo>
                <a:lnTo>
                  <a:pt x="633" y="1244"/>
                </a:lnTo>
                <a:lnTo>
                  <a:pt x="634" y="1242"/>
                </a:lnTo>
                <a:lnTo>
                  <a:pt x="634" y="1241"/>
                </a:lnTo>
                <a:lnTo>
                  <a:pt x="634" y="1238"/>
                </a:lnTo>
                <a:lnTo>
                  <a:pt x="639" y="1236"/>
                </a:lnTo>
                <a:lnTo>
                  <a:pt x="642" y="1237"/>
                </a:lnTo>
                <a:lnTo>
                  <a:pt x="645" y="1243"/>
                </a:lnTo>
                <a:lnTo>
                  <a:pt x="644" y="1249"/>
                </a:lnTo>
                <a:close/>
                <a:moveTo>
                  <a:pt x="627" y="1451"/>
                </a:moveTo>
                <a:lnTo>
                  <a:pt x="631" y="1449"/>
                </a:lnTo>
                <a:lnTo>
                  <a:pt x="634" y="1447"/>
                </a:lnTo>
                <a:lnTo>
                  <a:pt x="631" y="1449"/>
                </a:lnTo>
                <a:lnTo>
                  <a:pt x="627" y="1451"/>
                </a:lnTo>
                <a:close/>
                <a:moveTo>
                  <a:pt x="625" y="1539"/>
                </a:moveTo>
                <a:lnTo>
                  <a:pt x="625" y="1539"/>
                </a:lnTo>
                <a:lnTo>
                  <a:pt x="625" y="1539"/>
                </a:lnTo>
                <a:lnTo>
                  <a:pt x="625" y="1539"/>
                </a:lnTo>
                <a:lnTo>
                  <a:pt x="625" y="1539"/>
                </a:lnTo>
                <a:lnTo>
                  <a:pt x="627" y="1538"/>
                </a:lnTo>
                <a:lnTo>
                  <a:pt x="631" y="1538"/>
                </a:lnTo>
                <a:lnTo>
                  <a:pt x="627" y="1538"/>
                </a:lnTo>
                <a:lnTo>
                  <a:pt x="625" y="1539"/>
                </a:lnTo>
                <a:close/>
                <a:moveTo>
                  <a:pt x="624" y="1539"/>
                </a:moveTo>
                <a:lnTo>
                  <a:pt x="624" y="1539"/>
                </a:lnTo>
                <a:lnTo>
                  <a:pt x="624" y="1539"/>
                </a:lnTo>
                <a:close/>
                <a:moveTo>
                  <a:pt x="623" y="1539"/>
                </a:moveTo>
                <a:lnTo>
                  <a:pt x="621" y="1539"/>
                </a:lnTo>
                <a:lnTo>
                  <a:pt x="619" y="1539"/>
                </a:lnTo>
                <a:lnTo>
                  <a:pt x="621" y="1539"/>
                </a:lnTo>
                <a:lnTo>
                  <a:pt x="623" y="1539"/>
                </a:lnTo>
                <a:close/>
                <a:moveTo>
                  <a:pt x="619" y="1249"/>
                </a:moveTo>
                <a:lnTo>
                  <a:pt x="619" y="1244"/>
                </a:lnTo>
                <a:lnTo>
                  <a:pt x="623" y="1241"/>
                </a:lnTo>
                <a:lnTo>
                  <a:pt x="623" y="1248"/>
                </a:lnTo>
                <a:lnTo>
                  <a:pt x="623" y="1256"/>
                </a:lnTo>
                <a:lnTo>
                  <a:pt x="619" y="1252"/>
                </a:lnTo>
                <a:lnTo>
                  <a:pt x="619" y="1249"/>
                </a:lnTo>
                <a:close/>
                <a:moveTo>
                  <a:pt x="619" y="1235"/>
                </a:moveTo>
                <a:lnTo>
                  <a:pt x="619" y="1235"/>
                </a:lnTo>
                <a:lnTo>
                  <a:pt x="619" y="1235"/>
                </a:lnTo>
                <a:lnTo>
                  <a:pt x="619" y="1235"/>
                </a:lnTo>
                <a:lnTo>
                  <a:pt x="619" y="1235"/>
                </a:lnTo>
                <a:lnTo>
                  <a:pt x="619" y="1235"/>
                </a:lnTo>
                <a:lnTo>
                  <a:pt x="619" y="1235"/>
                </a:lnTo>
                <a:lnTo>
                  <a:pt x="617" y="1236"/>
                </a:lnTo>
                <a:lnTo>
                  <a:pt x="615" y="1236"/>
                </a:lnTo>
                <a:lnTo>
                  <a:pt x="617" y="1236"/>
                </a:lnTo>
                <a:lnTo>
                  <a:pt x="619" y="1235"/>
                </a:lnTo>
                <a:close/>
                <a:moveTo>
                  <a:pt x="610" y="1238"/>
                </a:moveTo>
                <a:lnTo>
                  <a:pt x="610" y="1238"/>
                </a:lnTo>
                <a:lnTo>
                  <a:pt x="610" y="1238"/>
                </a:lnTo>
                <a:lnTo>
                  <a:pt x="612" y="1238"/>
                </a:lnTo>
                <a:lnTo>
                  <a:pt x="615" y="1238"/>
                </a:lnTo>
                <a:lnTo>
                  <a:pt x="612" y="1238"/>
                </a:lnTo>
                <a:lnTo>
                  <a:pt x="610" y="1238"/>
                </a:lnTo>
                <a:close/>
                <a:moveTo>
                  <a:pt x="614" y="1249"/>
                </a:moveTo>
                <a:lnTo>
                  <a:pt x="613" y="1255"/>
                </a:lnTo>
                <a:lnTo>
                  <a:pt x="610" y="1258"/>
                </a:lnTo>
                <a:lnTo>
                  <a:pt x="610" y="1253"/>
                </a:lnTo>
                <a:lnTo>
                  <a:pt x="610" y="1248"/>
                </a:lnTo>
                <a:lnTo>
                  <a:pt x="610" y="1245"/>
                </a:lnTo>
                <a:lnTo>
                  <a:pt x="613" y="1243"/>
                </a:lnTo>
                <a:lnTo>
                  <a:pt x="614" y="1245"/>
                </a:lnTo>
                <a:lnTo>
                  <a:pt x="614" y="1249"/>
                </a:lnTo>
                <a:close/>
                <a:moveTo>
                  <a:pt x="608" y="1238"/>
                </a:moveTo>
                <a:lnTo>
                  <a:pt x="608" y="1238"/>
                </a:lnTo>
                <a:lnTo>
                  <a:pt x="608" y="1238"/>
                </a:lnTo>
                <a:lnTo>
                  <a:pt x="605" y="1238"/>
                </a:lnTo>
                <a:lnTo>
                  <a:pt x="601" y="1239"/>
                </a:lnTo>
                <a:lnTo>
                  <a:pt x="605" y="1238"/>
                </a:lnTo>
                <a:lnTo>
                  <a:pt x="608" y="1238"/>
                </a:lnTo>
                <a:lnTo>
                  <a:pt x="608" y="1238"/>
                </a:lnTo>
                <a:lnTo>
                  <a:pt x="608" y="1238"/>
                </a:lnTo>
                <a:close/>
                <a:moveTo>
                  <a:pt x="594" y="1260"/>
                </a:moveTo>
                <a:lnTo>
                  <a:pt x="594" y="1253"/>
                </a:lnTo>
                <a:lnTo>
                  <a:pt x="594" y="1248"/>
                </a:lnTo>
                <a:lnTo>
                  <a:pt x="596" y="1246"/>
                </a:lnTo>
                <a:lnTo>
                  <a:pt x="598" y="1246"/>
                </a:lnTo>
                <a:lnTo>
                  <a:pt x="598" y="1251"/>
                </a:lnTo>
                <a:lnTo>
                  <a:pt x="599" y="1257"/>
                </a:lnTo>
                <a:lnTo>
                  <a:pt x="601" y="1251"/>
                </a:lnTo>
                <a:lnTo>
                  <a:pt x="601" y="1245"/>
                </a:lnTo>
                <a:lnTo>
                  <a:pt x="605" y="1246"/>
                </a:lnTo>
                <a:lnTo>
                  <a:pt x="605" y="1250"/>
                </a:lnTo>
                <a:lnTo>
                  <a:pt x="603" y="1258"/>
                </a:lnTo>
                <a:lnTo>
                  <a:pt x="594" y="1260"/>
                </a:lnTo>
                <a:close/>
                <a:moveTo>
                  <a:pt x="600" y="1377"/>
                </a:moveTo>
                <a:lnTo>
                  <a:pt x="600" y="1378"/>
                </a:lnTo>
                <a:lnTo>
                  <a:pt x="599" y="1379"/>
                </a:lnTo>
                <a:lnTo>
                  <a:pt x="600" y="1378"/>
                </a:lnTo>
                <a:lnTo>
                  <a:pt x="600" y="1377"/>
                </a:lnTo>
                <a:lnTo>
                  <a:pt x="600" y="1377"/>
                </a:lnTo>
                <a:close/>
                <a:moveTo>
                  <a:pt x="587" y="1264"/>
                </a:moveTo>
                <a:lnTo>
                  <a:pt x="586" y="1264"/>
                </a:lnTo>
                <a:lnTo>
                  <a:pt x="585" y="1265"/>
                </a:lnTo>
                <a:lnTo>
                  <a:pt x="586" y="1264"/>
                </a:lnTo>
                <a:lnTo>
                  <a:pt x="587" y="1264"/>
                </a:lnTo>
                <a:lnTo>
                  <a:pt x="586" y="1256"/>
                </a:lnTo>
                <a:lnTo>
                  <a:pt x="589" y="1249"/>
                </a:lnTo>
                <a:lnTo>
                  <a:pt x="591" y="1257"/>
                </a:lnTo>
                <a:lnTo>
                  <a:pt x="587" y="1264"/>
                </a:lnTo>
                <a:close/>
                <a:moveTo>
                  <a:pt x="582" y="1264"/>
                </a:moveTo>
                <a:lnTo>
                  <a:pt x="583" y="1265"/>
                </a:lnTo>
                <a:lnTo>
                  <a:pt x="583" y="1265"/>
                </a:lnTo>
                <a:lnTo>
                  <a:pt x="583" y="1265"/>
                </a:lnTo>
                <a:lnTo>
                  <a:pt x="582" y="1264"/>
                </a:lnTo>
                <a:lnTo>
                  <a:pt x="580" y="1264"/>
                </a:lnTo>
                <a:lnTo>
                  <a:pt x="578" y="1264"/>
                </a:lnTo>
                <a:lnTo>
                  <a:pt x="578" y="1265"/>
                </a:lnTo>
                <a:lnTo>
                  <a:pt x="577" y="1266"/>
                </a:lnTo>
                <a:lnTo>
                  <a:pt x="578" y="1265"/>
                </a:lnTo>
                <a:lnTo>
                  <a:pt x="578" y="1264"/>
                </a:lnTo>
                <a:lnTo>
                  <a:pt x="578" y="1262"/>
                </a:lnTo>
                <a:lnTo>
                  <a:pt x="577" y="1260"/>
                </a:lnTo>
                <a:lnTo>
                  <a:pt x="577" y="1263"/>
                </a:lnTo>
                <a:lnTo>
                  <a:pt x="576" y="1265"/>
                </a:lnTo>
                <a:lnTo>
                  <a:pt x="573" y="1265"/>
                </a:lnTo>
                <a:lnTo>
                  <a:pt x="570" y="1265"/>
                </a:lnTo>
                <a:lnTo>
                  <a:pt x="571" y="1258"/>
                </a:lnTo>
                <a:lnTo>
                  <a:pt x="575" y="1252"/>
                </a:lnTo>
                <a:lnTo>
                  <a:pt x="578" y="1250"/>
                </a:lnTo>
                <a:lnTo>
                  <a:pt x="582" y="1250"/>
                </a:lnTo>
                <a:lnTo>
                  <a:pt x="584" y="1253"/>
                </a:lnTo>
                <a:lnTo>
                  <a:pt x="583" y="1256"/>
                </a:lnTo>
                <a:lnTo>
                  <a:pt x="583" y="1260"/>
                </a:lnTo>
                <a:lnTo>
                  <a:pt x="582" y="1264"/>
                </a:lnTo>
                <a:close/>
                <a:moveTo>
                  <a:pt x="580" y="1245"/>
                </a:moveTo>
                <a:lnTo>
                  <a:pt x="575" y="1248"/>
                </a:lnTo>
                <a:lnTo>
                  <a:pt x="569" y="1249"/>
                </a:lnTo>
                <a:lnTo>
                  <a:pt x="575" y="1248"/>
                </a:lnTo>
                <a:lnTo>
                  <a:pt x="580" y="1245"/>
                </a:lnTo>
                <a:close/>
                <a:moveTo>
                  <a:pt x="568" y="1257"/>
                </a:moveTo>
                <a:lnTo>
                  <a:pt x="568" y="1262"/>
                </a:lnTo>
                <a:lnTo>
                  <a:pt x="568" y="1267"/>
                </a:lnTo>
                <a:lnTo>
                  <a:pt x="564" y="1269"/>
                </a:lnTo>
                <a:lnTo>
                  <a:pt x="563" y="1265"/>
                </a:lnTo>
                <a:lnTo>
                  <a:pt x="563" y="1259"/>
                </a:lnTo>
                <a:lnTo>
                  <a:pt x="563" y="1253"/>
                </a:lnTo>
                <a:lnTo>
                  <a:pt x="566" y="1253"/>
                </a:lnTo>
                <a:lnTo>
                  <a:pt x="568" y="1257"/>
                </a:lnTo>
                <a:lnTo>
                  <a:pt x="568" y="1257"/>
                </a:lnTo>
                <a:close/>
                <a:moveTo>
                  <a:pt x="565" y="1452"/>
                </a:moveTo>
                <a:lnTo>
                  <a:pt x="565" y="1452"/>
                </a:lnTo>
                <a:lnTo>
                  <a:pt x="566" y="1452"/>
                </a:lnTo>
                <a:lnTo>
                  <a:pt x="565" y="1452"/>
                </a:lnTo>
                <a:lnTo>
                  <a:pt x="565" y="1452"/>
                </a:lnTo>
                <a:close/>
                <a:moveTo>
                  <a:pt x="563" y="1433"/>
                </a:moveTo>
                <a:lnTo>
                  <a:pt x="563" y="1425"/>
                </a:lnTo>
                <a:lnTo>
                  <a:pt x="563" y="1417"/>
                </a:lnTo>
                <a:lnTo>
                  <a:pt x="563" y="1425"/>
                </a:lnTo>
                <a:lnTo>
                  <a:pt x="563" y="1433"/>
                </a:lnTo>
                <a:close/>
                <a:moveTo>
                  <a:pt x="561" y="1266"/>
                </a:moveTo>
                <a:lnTo>
                  <a:pt x="561" y="1269"/>
                </a:lnTo>
                <a:lnTo>
                  <a:pt x="558" y="1269"/>
                </a:lnTo>
                <a:lnTo>
                  <a:pt x="557" y="1267"/>
                </a:lnTo>
                <a:lnTo>
                  <a:pt x="556" y="1266"/>
                </a:lnTo>
                <a:lnTo>
                  <a:pt x="557" y="1259"/>
                </a:lnTo>
                <a:lnTo>
                  <a:pt x="559" y="1255"/>
                </a:lnTo>
                <a:lnTo>
                  <a:pt x="561" y="1260"/>
                </a:lnTo>
                <a:lnTo>
                  <a:pt x="561" y="1266"/>
                </a:lnTo>
                <a:close/>
                <a:moveTo>
                  <a:pt x="551" y="1246"/>
                </a:moveTo>
                <a:lnTo>
                  <a:pt x="554" y="1245"/>
                </a:lnTo>
                <a:lnTo>
                  <a:pt x="556" y="1244"/>
                </a:lnTo>
                <a:lnTo>
                  <a:pt x="554" y="1245"/>
                </a:lnTo>
                <a:lnTo>
                  <a:pt x="551" y="1246"/>
                </a:lnTo>
                <a:close/>
                <a:moveTo>
                  <a:pt x="548" y="1427"/>
                </a:moveTo>
                <a:lnTo>
                  <a:pt x="550" y="1426"/>
                </a:lnTo>
                <a:lnTo>
                  <a:pt x="551" y="1425"/>
                </a:lnTo>
                <a:lnTo>
                  <a:pt x="550" y="1426"/>
                </a:lnTo>
                <a:lnTo>
                  <a:pt x="548" y="1427"/>
                </a:lnTo>
                <a:close/>
                <a:moveTo>
                  <a:pt x="537" y="1253"/>
                </a:moveTo>
                <a:lnTo>
                  <a:pt x="536" y="1253"/>
                </a:lnTo>
                <a:lnTo>
                  <a:pt x="534" y="1255"/>
                </a:lnTo>
                <a:lnTo>
                  <a:pt x="536" y="1253"/>
                </a:lnTo>
                <a:lnTo>
                  <a:pt x="537" y="1253"/>
                </a:lnTo>
                <a:lnTo>
                  <a:pt x="542" y="1252"/>
                </a:lnTo>
                <a:lnTo>
                  <a:pt x="547" y="1252"/>
                </a:lnTo>
                <a:lnTo>
                  <a:pt x="542" y="1252"/>
                </a:lnTo>
                <a:lnTo>
                  <a:pt x="537" y="1253"/>
                </a:lnTo>
                <a:close/>
                <a:moveTo>
                  <a:pt x="545" y="1264"/>
                </a:moveTo>
                <a:lnTo>
                  <a:pt x="544" y="1265"/>
                </a:lnTo>
                <a:lnTo>
                  <a:pt x="544" y="1267"/>
                </a:lnTo>
                <a:lnTo>
                  <a:pt x="543" y="1273"/>
                </a:lnTo>
                <a:lnTo>
                  <a:pt x="537" y="1274"/>
                </a:lnTo>
                <a:lnTo>
                  <a:pt x="535" y="1274"/>
                </a:lnTo>
                <a:lnTo>
                  <a:pt x="532" y="1274"/>
                </a:lnTo>
                <a:lnTo>
                  <a:pt x="531" y="1277"/>
                </a:lnTo>
                <a:lnTo>
                  <a:pt x="530" y="1278"/>
                </a:lnTo>
                <a:lnTo>
                  <a:pt x="531" y="1277"/>
                </a:lnTo>
                <a:lnTo>
                  <a:pt x="532" y="1274"/>
                </a:lnTo>
                <a:lnTo>
                  <a:pt x="532" y="1269"/>
                </a:lnTo>
                <a:lnTo>
                  <a:pt x="531" y="1265"/>
                </a:lnTo>
                <a:lnTo>
                  <a:pt x="529" y="1269"/>
                </a:lnTo>
                <a:lnTo>
                  <a:pt x="528" y="1273"/>
                </a:lnTo>
                <a:lnTo>
                  <a:pt x="528" y="1276"/>
                </a:lnTo>
                <a:lnTo>
                  <a:pt x="527" y="1277"/>
                </a:lnTo>
                <a:lnTo>
                  <a:pt x="523" y="1276"/>
                </a:lnTo>
                <a:lnTo>
                  <a:pt x="520" y="1272"/>
                </a:lnTo>
                <a:lnTo>
                  <a:pt x="517" y="1278"/>
                </a:lnTo>
                <a:lnTo>
                  <a:pt x="513" y="1277"/>
                </a:lnTo>
                <a:lnTo>
                  <a:pt x="510" y="1276"/>
                </a:lnTo>
                <a:lnTo>
                  <a:pt x="509" y="1278"/>
                </a:lnTo>
                <a:lnTo>
                  <a:pt x="506" y="1281"/>
                </a:lnTo>
                <a:lnTo>
                  <a:pt x="501" y="1283"/>
                </a:lnTo>
                <a:lnTo>
                  <a:pt x="500" y="1279"/>
                </a:lnTo>
                <a:lnTo>
                  <a:pt x="500" y="1276"/>
                </a:lnTo>
                <a:lnTo>
                  <a:pt x="499" y="1276"/>
                </a:lnTo>
                <a:lnTo>
                  <a:pt x="499" y="1276"/>
                </a:lnTo>
                <a:lnTo>
                  <a:pt x="499" y="1276"/>
                </a:lnTo>
                <a:lnTo>
                  <a:pt x="500" y="1276"/>
                </a:lnTo>
                <a:lnTo>
                  <a:pt x="500" y="1272"/>
                </a:lnTo>
                <a:lnTo>
                  <a:pt x="500" y="1269"/>
                </a:lnTo>
                <a:lnTo>
                  <a:pt x="504" y="1267"/>
                </a:lnTo>
                <a:lnTo>
                  <a:pt x="508" y="1269"/>
                </a:lnTo>
                <a:lnTo>
                  <a:pt x="509" y="1271"/>
                </a:lnTo>
                <a:lnTo>
                  <a:pt x="513" y="1271"/>
                </a:lnTo>
                <a:lnTo>
                  <a:pt x="514" y="1267"/>
                </a:lnTo>
                <a:lnTo>
                  <a:pt x="513" y="1264"/>
                </a:lnTo>
                <a:lnTo>
                  <a:pt x="510" y="1264"/>
                </a:lnTo>
                <a:lnTo>
                  <a:pt x="509" y="1264"/>
                </a:lnTo>
                <a:lnTo>
                  <a:pt x="506" y="1266"/>
                </a:lnTo>
                <a:lnTo>
                  <a:pt x="501" y="1267"/>
                </a:lnTo>
                <a:lnTo>
                  <a:pt x="506" y="1266"/>
                </a:lnTo>
                <a:lnTo>
                  <a:pt x="509" y="1264"/>
                </a:lnTo>
                <a:lnTo>
                  <a:pt x="509" y="1264"/>
                </a:lnTo>
                <a:lnTo>
                  <a:pt x="510" y="1264"/>
                </a:lnTo>
                <a:lnTo>
                  <a:pt x="513" y="1264"/>
                </a:lnTo>
                <a:lnTo>
                  <a:pt x="524" y="1264"/>
                </a:lnTo>
                <a:lnTo>
                  <a:pt x="536" y="1260"/>
                </a:lnTo>
                <a:lnTo>
                  <a:pt x="539" y="1259"/>
                </a:lnTo>
                <a:lnTo>
                  <a:pt x="544" y="1259"/>
                </a:lnTo>
                <a:lnTo>
                  <a:pt x="544" y="1259"/>
                </a:lnTo>
                <a:lnTo>
                  <a:pt x="545" y="1260"/>
                </a:lnTo>
                <a:lnTo>
                  <a:pt x="545" y="1263"/>
                </a:lnTo>
                <a:lnTo>
                  <a:pt x="545" y="1264"/>
                </a:lnTo>
                <a:close/>
                <a:moveTo>
                  <a:pt x="495" y="1539"/>
                </a:moveTo>
                <a:lnTo>
                  <a:pt x="495" y="1539"/>
                </a:lnTo>
                <a:lnTo>
                  <a:pt x="496" y="1539"/>
                </a:lnTo>
                <a:lnTo>
                  <a:pt x="495" y="1539"/>
                </a:lnTo>
                <a:lnTo>
                  <a:pt x="495" y="1539"/>
                </a:lnTo>
                <a:close/>
                <a:moveTo>
                  <a:pt x="509" y="1264"/>
                </a:moveTo>
                <a:lnTo>
                  <a:pt x="509" y="1263"/>
                </a:lnTo>
                <a:lnTo>
                  <a:pt x="509" y="1263"/>
                </a:lnTo>
                <a:lnTo>
                  <a:pt x="509" y="1263"/>
                </a:lnTo>
                <a:lnTo>
                  <a:pt x="509" y="1264"/>
                </a:lnTo>
                <a:lnTo>
                  <a:pt x="501" y="1264"/>
                </a:lnTo>
                <a:lnTo>
                  <a:pt x="493" y="1265"/>
                </a:lnTo>
                <a:lnTo>
                  <a:pt x="501" y="1264"/>
                </a:lnTo>
                <a:lnTo>
                  <a:pt x="509" y="1264"/>
                </a:lnTo>
                <a:close/>
                <a:moveTo>
                  <a:pt x="500" y="1258"/>
                </a:moveTo>
                <a:lnTo>
                  <a:pt x="496" y="1258"/>
                </a:lnTo>
                <a:lnTo>
                  <a:pt x="492" y="1259"/>
                </a:lnTo>
                <a:lnTo>
                  <a:pt x="496" y="1258"/>
                </a:lnTo>
                <a:lnTo>
                  <a:pt x="500" y="1258"/>
                </a:lnTo>
                <a:close/>
                <a:moveTo>
                  <a:pt x="492" y="1259"/>
                </a:moveTo>
                <a:lnTo>
                  <a:pt x="492" y="1258"/>
                </a:lnTo>
                <a:lnTo>
                  <a:pt x="492" y="1257"/>
                </a:lnTo>
                <a:lnTo>
                  <a:pt x="492" y="1258"/>
                </a:lnTo>
                <a:lnTo>
                  <a:pt x="492" y="1259"/>
                </a:lnTo>
                <a:lnTo>
                  <a:pt x="492" y="1259"/>
                </a:lnTo>
                <a:close/>
                <a:moveTo>
                  <a:pt x="492" y="1259"/>
                </a:moveTo>
                <a:lnTo>
                  <a:pt x="492" y="1259"/>
                </a:lnTo>
                <a:lnTo>
                  <a:pt x="492" y="1259"/>
                </a:lnTo>
                <a:lnTo>
                  <a:pt x="492" y="1259"/>
                </a:lnTo>
                <a:lnTo>
                  <a:pt x="492" y="1259"/>
                </a:lnTo>
                <a:lnTo>
                  <a:pt x="492" y="1259"/>
                </a:lnTo>
                <a:close/>
                <a:moveTo>
                  <a:pt x="485" y="1276"/>
                </a:moveTo>
                <a:lnTo>
                  <a:pt x="482" y="1279"/>
                </a:lnTo>
                <a:lnTo>
                  <a:pt x="482" y="1284"/>
                </a:lnTo>
                <a:lnTo>
                  <a:pt x="481" y="1286"/>
                </a:lnTo>
                <a:lnTo>
                  <a:pt x="480" y="1286"/>
                </a:lnTo>
                <a:lnTo>
                  <a:pt x="479" y="1285"/>
                </a:lnTo>
                <a:lnTo>
                  <a:pt x="479" y="1283"/>
                </a:lnTo>
                <a:lnTo>
                  <a:pt x="479" y="1277"/>
                </a:lnTo>
                <a:lnTo>
                  <a:pt x="482" y="1272"/>
                </a:lnTo>
                <a:lnTo>
                  <a:pt x="485" y="1271"/>
                </a:lnTo>
                <a:lnTo>
                  <a:pt x="486" y="1272"/>
                </a:lnTo>
                <a:lnTo>
                  <a:pt x="486" y="1274"/>
                </a:lnTo>
                <a:lnTo>
                  <a:pt x="485" y="1276"/>
                </a:lnTo>
                <a:lnTo>
                  <a:pt x="485" y="1276"/>
                </a:lnTo>
                <a:close/>
                <a:moveTo>
                  <a:pt x="485" y="1285"/>
                </a:moveTo>
                <a:lnTo>
                  <a:pt x="485" y="1284"/>
                </a:lnTo>
                <a:lnTo>
                  <a:pt x="486" y="1283"/>
                </a:lnTo>
                <a:lnTo>
                  <a:pt x="485" y="1284"/>
                </a:lnTo>
                <a:lnTo>
                  <a:pt x="485" y="1285"/>
                </a:lnTo>
                <a:close/>
                <a:moveTo>
                  <a:pt x="463" y="1291"/>
                </a:moveTo>
                <a:lnTo>
                  <a:pt x="465" y="1292"/>
                </a:lnTo>
                <a:lnTo>
                  <a:pt x="465" y="1293"/>
                </a:lnTo>
                <a:lnTo>
                  <a:pt x="465" y="1292"/>
                </a:lnTo>
                <a:lnTo>
                  <a:pt x="463" y="1291"/>
                </a:lnTo>
                <a:lnTo>
                  <a:pt x="463" y="1290"/>
                </a:lnTo>
                <a:lnTo>
                  <a:pt x="462" y="1290"/>
                </a:lnTo>
                <a:lnTo>
                  <a:pt x="462" y="1284"/>
                </a:lnTo>
                <a:lnTo>
                  <a:pt x="463" y="1279"/>
                </a:lnTo>
                <a:lnTo>
                  <a:pt x="468" y="1274"/>
                </a:lnTo>
                <a:lnTo>
                  <a:pt x="474" y="1274"/>
                </a:lnTo>
                <a:lnTo>
                  <a:pt x="473" y="1285"/>
                </a:lnTo>
                <a:lnTo>
                  <a:pt x="463" y="1291"/>
                </a:lnTo>
                <a:close/>
                <a:moveTo>
                  <a:pt x="463" y="1474"/>
                </a:moveTo>
                <a:lnTo>
                  <a:pt x="463" y="1475"/>
                </a:lnTo>
                <a:lnTo>
                  <a:pt x="465" y="1476"/>
                </a:lnTo>
                <a:lnTo>
                  <a:pt x="463" y="1475"/>
                </a:lnTo>
                <a:lnTo>
                  <a:pt x="463" y="1474"/>
                </a:lnTo>
                <a:close/>
                <a:moveTo>
                  <a:pt x="461" y="1279"/>
                </a:moveTo>
                <a:lnTo>
                  <a:pt x="458" y="1286"/>
                </a:lnTo>
                <a:lnTo>
                  <a:pt x="456" y="1293"/>
                </a:lnTo>
                <a:lnTo>
                  <a:pt x="455" y="1293"/>
                </a:lnTo>
                <a:lnTo>
                  <a:pt x="455" y="1294"/>
                </a:lnTo>
                <a:lnTo>
                  <a:pt x="453" y="1293"/>
                </a:lnTo>
                <a:lnTo>
                  <a:pt x="451" y="1291"/>
                </a:lnTo>
                <a:lnTo>
                  <a:pt x="452" y="1284"/>
                </a:lnTo>
                <a:lnTo>
                  <a:pt x="456" y="1278"/>
                </a:lnTo>
                <a:lnTo>
                  <a:pt x="459" y="1278"/>
                </a:lnTo>
                <a:lnTo>
                  <a:pt x="461" y="1279"/>
                </a:lnTo>
                <a:lnTo>
                  <a:pt x="461" y="1279"/>
                </a:lnTo>
                <a:lnTo>
                  <a:pt x="462" y="1279"/>
                </a:lnTo>
                <a:lnTo>
                  <a:pt x="461" y="1279"/>
                </a:lnTo>
                <a:lnTo>
                  <a:pt x="461" y="1279"/>
                </a:lnTo>
                <a:lnTo>
                  <a:pt x="461" y="1279"/>
                </a:lnTo>
                <a:close/>
                <a:moveTo>
                  <a:pt x="417" y="1306"/>
                </a:moveTo>
                <a:lnTo>
                  <a:pt x="412" y="1306"/>
                </a:lnTo>
                <a:lnTo>
                  <a:pt x="409" y="1306"/>
                </a:lnTo>
                <a:lnTo>
                  <a:pt x="407" y="1306"/>
                </a:lnTo>
                <a:lnTo>
                  <a:pt x="405" y="1306"/>
                </a:lnTo>
                <a:lnTo>
                  <a:pt x="405" y="1306"/>
                </a:lnTo>
                <a:lnTo>
                  <a:pt x="406" y="1305"/>
                </a:lnTo>
                <a:lnTo>
                  <a:pt x="407" y="1302"/>
                </a:lnTo>
                <a:lnTo>
                  <a:pt x="406" y="1298"/>
                </a:lnTo>
                <a:lnTo>
                  <a:pt x="404" y="1301"/>
                </a:lnTo>
                <a:lnTo>
                  <a:pt x="404" y="1304"/>
                </a:lnTo>
                <a:lnTo>
                  <a:pt x="401" y="1305"/>
                </a:lnTo>
                <a:lnTo>
                  <a:pt x="400" y="1306"/>
                </a:lnTo>
                <a:lnTo>
                  <a:pt x="401" y="1307"/>
                </a:lnTo>
                <a:lnTo>
                  <a:pt x="404" y="1307"/>
                </a:lnTo>
                <a:lnTo>
                  <a:pt x="398" y="1307"/>
                </a:lnTo>
                <a:lnTo>
                  <a:pt x="393" y="1305"/>
                </a:lnTo>
                <a:lnTo>
                  <a:pt x="392" y="1306"/>
                </a:lnTo>
                <a:lnTo>
                  <a:pt x="390" y="1307"/>
                </a:lnTo>
                <a:lnTo>
                  <a:pt x="392" y="1306"/>
                </a:lnTo>
                <a:lnTo>
                  <a:pt x="393" y="1305"/>
                </a:lnTo>
                <a:lnTo>
                  <a:pt x="393" y="1302"/>
                </a:lnTo>
                <a:lnTo>
                  <a:pt x="394" y="1301"/>
                </a:lnTo>
                <a:lnTo>
                  <a:pt x="394" y="1300"/>
                </a:lnTo>
                <a:lnTo>
                  <a:pt x="394" y="1300"/>
                </a:lnTo>
                <a:lnTo>
                  <a:pt x="394" y="1300"/>
                </a:lnTo>
                <a:lnTo>
                  <a:pt x="394" y="1301"/>
                </a:lnTo>
                <a:lnTo>
                  <a:pt x="394" y="1301"/>
                </a:lnTo>
                <a:lnTo>
                  <a:pt x="396" y="1301"/>
                </a:lnTo>
                <a:lnTo>
                  <a:pt x="396" y="1300"/>
                </a:lnTo>
                <a:lnTo>
                  <a:pt x="394" y="1299"/>
                </a:lnTo>
                <a:lnTo>
                  <a:pt x="396" y="1293"/>
                </a:lnTo>
                <a:lnTo>
                  <a:pt x="400" y="1291"/>
                </a:lnTo>
                <a:lnTo>
                  <a:pt x="410" y="1288"/>
                </a:lnTo>
                <a:lnTo>
                  <a:pt x="418" y="1287"/>
                </a:lnTo>
                <a:lnTo>
                  <a:pt x="418" y="1287"/>
                </a:lnTo>
                <a:lnTo>
                  <a:pt x="419" y="1287"/>
                </a:lnTo>
                <a:lnTo>
                  <a:pt x="419" y="1288"/>
                </a:lnTo>
                <a:lnTo>
                  <a:pt x="419" y="1290"/>
                </a:lnTo>
                <a:lnTo>
                  <a:pt x="419" y="1291"/>
                </a:lnTo>
                <a:lnTo>
                  <a:pt x="418" y="1292"/>
                </a:lnTo>
                <a:lnTo>
                  <a:pt x="418" y="1294"/>
                </a:lnTo>
                <a:lnTo>
                  <a:pt x="417" y="1301"/>
                </a:lnTo>
                <a:lnTo>
                  <a:pt x="411" y="1302"/>
                </a:lnTo>
                <a:lnTo>
                  <a:pt x="413" y="1305"/>
                </a:lnTo>
                <a:lnTo>
                  <a:pt x="417" y="1306"/>
                </a:lnTo>
                <a:lnTo>
                  <a:pt x="439" y="1301"/>
                </a:lnTo>
                <a:lnTo>
                  <a:pt x="461" y="1295"/>
                </a:lnTo>
                <a:lnTo>
                  <a:pt x="439" y="1301"/>
                </a:lnTo>
                <a:lnTo>
                  <a:pt x="417" y="1306"/>
                </a:lnTo>
                <a:close/>
                <a:moveTo>
                  <a:pt x="405" y="1306"/>
                </a:moveTo>
                <a:lnTo>
                  <a:pt x="405" y="1306"/>
                </a:lnTo>
                <a:lnTo>
                  <a:pt x="405" y="1307"/>
                </a:lnTo>
                <a:lnTo>
                  <a:pt x="405" y="1306"/>
                </a:lnTo>
                <a:lnTo>
                  <a:pt x="405" y="1306"/>
                </a:lnTo>
                <a:close/>
                <a:moveTo>
                  <a:pt x="439" y="1427"/>
                </a:moveTo>
                <a:lnTo>
                  <a:pt x="439" y="1427"/>
                </a:lnTo>
                <a:lnTo>
                  <a:pt x="440" y="1427"/>
                </a:lnTo>
                <a:lnTo>
                  <a:pt x="439" y="1427"/>
                </a:lnTo>
                <a:lnTo>
                  <a:pt x="439" y="1427"/>
                </a:lnTo>
                <a:close/>
                <a:moveTo>
                  <a:pt x="438" y="1473"/>
                </a:moveTo>
                <a:lnTo>
                  <a:pt x="439" y="1474"/>
                </a:lnTo>
                <a:lnTo>
                  <a:pt x="440" y="1476"/>
                </a:lnTo>
                <a:lnTo>
                  <a:pt x="439" y="1474"/>
                </a:lnTo>
                <a:lnTo>
                  <a:pt x="438" y="1473"/>
                </a:lnTo>
                <a:close/>
                <a:moveTo>
                  <a:pt x="431" y="1406"/>
                </a:moveTo>
                <a:lnTo>
                  <a:pt x="433" y="1406"/>
                </a:lnTo>
                <a:lnTo>
                  <a:pt x="434" y="1407"/>
                </a:lnTo>
                <a:lnTo>
                  <a:pt x="433" y="1406"/>
                </a:lnTo>
                <a:lnTo>
                  <a:pt x="431" y="1406"/>
                </a:lnTo>
                <a:close/>
                <a:moveTo>
                  <a:pt x="431" y="1592"/>
                </a:moveTo>
                <a:lnTo>
                  <a:pt x="432" y="1593"/>
                </a:lnTo>
                <a:lnTo>
                  <a:pt x="433" y="1594"/>
                </a:lnTo>
                <a:lnTo>
                  <a:pt x="432" y="1593"/>
                </a:lnTo>
                <a:lnTo>
                  <a:pt x="431" y="1592"/>
                </a:lnTo>
                <a:close/>
                <a:moveTo>
                  <a:pt x="419" y="1341"/>
                </a:moveTo>
                <a:lnTo>
                  <a:pt x="420" y="1341"/>
                </a:lnTo>
                <a:lnTo>
                  <a:pt x="420" y="1342"/>
                </a:lnTo>
                <a:lnTo>
                  <a:pt x="420" y="1341"/>
                </a:lnTo>
                <a:lnTo>
                  <a:pt x="419" y="1341"/>
                </a:lnTo>
                <a:close/>
                <a:moveTo>
                  <a:pt x="390" y="1308"/>
                </a:moveTo>
                <a:lnTo>
                  <a:pt x="387" y="1308"/>
                </a:lnTo>
                <a:lnTo>
                  <a:pt x="385" y="1308"/>
                </a:lnTo>
                <a:lnTo>
                  <a:pt x="385" y="1300"/>
                </a:lnTo>
                <a:lnTo>
                  <a:pt x="390" y="1293"/>
                </a:lnTo>
                <a:lnTo>
                  <a:pt x="390" y="1301"/>
                </a:lnTo>
                <a:lnTo>
                  <a:pt x="390" y="1308"/>
                </a:lnTo>
                <a:close/>
                <a:moveTo>
                  <a:pt x="371" y="1311"/>
                </a:moveTo>
                <a:lnTo>
                  <a:pt x="361" y="1315"/>
                </a:lnTo>
                <a:lnTo>
                  <a:pt x="349" y="1318"/>
                </a:lnTo>
                <a:lnTo>
                  <a:pt x="344" y="1315"/>
                </a:lnTo>
                <a:lnTo>
                  <a:pt x="344" y="1311"/>
                </a:lnTo>
                <a:lnTo>
                  <a:pt x="344" y="1311"/>
                </a:lnTo>
                <a:lnTo>
                  <a:pt x="347" y="1305"/>
                </a:lnTo>
                <a:lnTo>
                  <a:pt x="352" y="1301"/>
                </a:lnTo>
                <a:lnTo>
                  <a:pt x="352" y="1301"/>
                </a:lnTo>
                <a:lnTo>
                  <a:pt x="352" y="1301"/>
                </a:lnTo>
                <a:lnTo>
                  <a:pt x="352" y="1301"/>
                </a:lnTo>
                <a:lnTo>
                  <a:pt x="351" y="1305"/>
                </a:lnTo>
                <a:lnTo>
                  <a:pt x="352" y="1306"/>
                </a:lnTo>
                <a:lnTo>
                  <a:pt x="358" y="1307"/>
                </a:lnTo>
                <a:lnTo>
                  <a:pt x="364" y="1306"/>
                </a:lnTo>
                <a:lnTo>
                  <a:pt x="364" y="1302"/>
                </a:lnTo>
                <a:lnTo>
                  <a:pt x="362" y="1301"/>
                </a:lnTo>
                <a:lnTo>
                  <a:pt x="357" y="1301"/>
                </a:lnTo>
                <a:lnTo>
                  <a:pt x="352" y="1301"/>
                </a:lnTo>
                <a:lnTo>
                  <a:pt x="352" y="1301"/>
                </a:lnTo>
                <a:lnTo>
                  <a:pt x="352" y="1301"/>
                </a:lnTo>
                <a:lnTo>
                  <a:pt x="359" y="1299"/>
                </a:lnTo>
                <a:lnTo>
                  <a:pt x="366" y="1299"/>
                </a:lnTo>
                <a:lnTo>
                  <a:pt x="369" y="1301"/>
                </a:lnTo>
                <a:lnTo>
                  <a:pt x="370" y="1307"/>
                </a:lnTo>
                <a:lnTo>
                  <a:pt x="372" y="1298"/>
                </a:lnTo>
                <a:lnTo>
                  <a:pt x="380" y="1295"/>
                </a:lnTo>
                <a:lnTo>
                  <a:pt x="380" y="1295"/>
                </a:lnTo>
                <a:lnTo>
                  <a:pt x="382" y="1297"/>
                </a:lnTo>
                <a:lnTo>
                  <a:pt x="382" y="1298"/>
                </a:lnTo>
                <a:lnTo>
                  <a:pt x="382" y="1299"/>
                </a:lnTo>
                <a:lnTo>
                  <a:pt x="379" y="1308"/>
                </a:lnTo>
                <a:lnTo>
                  <a:pt x="371" y="1311"/>
                </a:lnTo>
                <a:close/>
                <a:moveTo>
                  <a:pt x="356" y="1329"/>
                </a:moveTo>
                <a:lnTo>
                  <a:pt x="356" y="1329"/>
                </a:lnTo>
                <a:lnTo>
                  <a:pt x="356" y="1329"/>
                </a:lnTo>
                <a:lnTo>
                  <a:pt x="356" y="1329"/>
                </a:lnTo>
                <a:lnTo>
                  <a:pt x="356" y="1329"/>
                </a:lnTo>
                <a:lnTo>
                  <a:pt x="357" y="1329"/>
                </a:lnTo>
                <a:lnTo>
                  <a:pt x="357" y="1329"/>
                </a:lnTo>
                <a:lnTo>
                  <a:pt x="357" y="1329"/>
                </a:lnTo>
                <a:lnTo>
                  <a:pt x="356" y="1329"/>
                </a:lnTo>
                <a:close/>
                <a:moveTo>
                  <a:pt x="354" y="1502"/>
                </a:moveTo>
                <a:lnTo>
                  <a:pt x="355" y="1501"/>
                </a:lnTo>
                <a:lnTo>
                  <a:pt x="355" y="1500"/>
                </a:lnTo>
                <a:lnTo>
                  <a:pt x="355" y="1501"/>
                </a:lnTo>
                <a:lnTo>
                  <a:pt x="354" y="1502"/>
                </a:lnTo>
                <a:close/>
                <a:moveTo>
                  <a:pt x="347" y="1327"/>
                </a:moveTo>
                <a:lnTo>
                  <a:pt x="347" y="1327"/>
                </a:lnTo>
                <a:lnTo>
                  <a:pt x="348" y="1327"/>
                </a:lnTo>
                <a:lnTo>
                  <a:pt x="347" y="1327"/>
                </a:lnTo>
                <a:lnTo>
                  <a:pt x="347" y="1327"/>
                </a:lnTo>
                <a:close/>
                <a:moveTo>
                  <a:pt x="347" y="1508"/>
                </a:moveTo>
                <a:lnTo>
                  <a:pt x="348" y="1508"/>
                </a:lnTo>
                <a:lnTo>
                  <a:pt x="349" y="1508"/>
                </a:lnTo>
                <a:lnTo>
                  <a:pt x="348" y="1508"/>
                </a:lnTo>
                <a:lnTo>
                  <a:pt x="347" y="1508"/>
                </a:lnTo>
                <a:close/>
                <a:moveTo>
                  <a:pt x="341" y="1316"/>
                </a:moveTo>
                <a:lnTo>
                  <a:pt x="341" y="1319"/>
                </a:lnTo>
                <a:lnTo>
                  <a:pt x="338" y="1320"/>
                </a:lnTo>
                <a:lnTo>
                  <a:pt x="336" y="1318"/>
                </a:lnTo>
                <a:lnTo>
                  <a:pt x="337" y="1315"/>
                </a:lnTo>
                <a:lnTo>
                  <a:pt x="338" y="1312"/>
                </a:lnTo>
                <a:lnTo>
                  <a:pt x="338" y="1308"/>
                </a:lnTo>
                <a:lnTo>
                  <a:pt x="340" y="1305"/>
                </a:lnTo>
                <a:lnTo>
                  <a:pt x="342" y="1305"/>
                </a:lnTo>
                <a:lnTo>
                  <a:pt x="343" y="1306"/>
                </a:lnTo>
                <a:lnTo>
                  <a:pt x="341" y="1308"/>
                </a:lnTo>
                <a:lnTo>
                  <a:pt x="342" y="1309"/>
                </a:lnTo>
                <a:lnTo>
                  <a:pt x="343" y="1311"/>
                </a:lnTo>
                <a:lnTo>
                  <a:pt x="341" y="1313"/>
                </a:lnTo>
                <a:lnTo>
                  <a:pt x="341" y="1316"/>
                </a:lnTo>
                <a:close/>
                <a:moveTo>
                  <a:pt x="333" y="1330"/>
                </a:moveTo>
                <a:lnTo>
                  <a:pt x="331" y="1330"/>
                </a:lnTo>
                <a:lnTo>
                  <a:pt x="331" y="1330"/>
                </a:lnTo>
                <a:lnTo>
                  <a:pt x="331" y="1330"/>
                </a:lnTo>
                <a:lnTo>
                  <a:pt x="331" y="1330"/>
                </a:lnTo>
                <a:lnTo>
                  <a:pt x="333" y="1330"/>
                </a:lnTo>
                <a:lnTo>
                  <a:pt x="335" y="1332"/>
                </a:lnTo>
                <a:lnTo>
                  <a:pt x="337" y="1333"/>
                </a:lnTo>
                <a:lnTo>
                  <a:pt x="335" y="1332"/>
                </a:lnTo>
                <a:lnTo>
                  <a:pt x="333" y="1330"/>
                </a:lnTo>
                <a:close/>
                <a:moveTo>
                  <a:pt x="335" y="1362"/>
                </a:moveTo>
                <a:lnTo>
                  <a:pt x="330" y="1360"/>
                </a:lnTo>
                <a:lnTo>
                  <a:pt x="325" y="1357"/>
                </a:lnTo>
                <a:lnTo>
                  <a:pt x="330" y="1360"/>
                </a:lnTo>
                <a:lnTo>
                  <a:pt x="334" y="1362"/>
                </a:lnTo>
                <a:lnTo>
                  <a:pt x="334" y="1362"/>
                </a:lnTo>
                <a:lnTo>
                  <a:pt x="335" y="1362"/>
                </a:lnTo>
                <a:close/>
                <a:moveTo>
                  <a:pt x="334" y="1330"/>
                </a:moveTo>
                <a:lnTo>
                  <a:pt x="333" y="1330"/>
                </a:lnTo>
                <a:lnTo>
                  <a:pt x="331" y="1330"/>
                </a:lnTo>
                <a:lnTo>
                  <a:pt x="333" y="1330"/>
                </a:lnTo>
                <a:lnTo>
                  <a:pt x="334" y="1330"/>
                </a:lnTo>
                <a:close/>
                <a:moveTo>
                  <a:pt x="323" y="1316"/>
                </a:moveTo>
                <a:lnTo>
                  <a:pt x="324" y="1312"/>
                </a:lnTo>
                <a:lnTo>
                  <a:pt x="325" y="1307"/>
                </a:lnTo>
                <a:lnTo>
                  <a:pt x="330" y="1306"/>
                </a:lnTo>
                <a:lnTo>
                  <a:pt x="334" y="1308"/>
                </a:lnTo>
                <a:lnTo>
                  <a:pt x="333" y="1315"/>
                </a:lnTo>
                <a:lnTo>
                  <a:pt x="327" y="1321"/>
                </a:lnTo>
                <a:lnTo>
                  <a:pt x="324" y="1321"/>
                </a:lnTo>
                <a:lnTo>
                  <a:pt x="323" y="1316"/>
                </a:lnTo>
                <a:close/>
                <a:moveTo>
                  <a:pt x="320" y="1322"/>
                </a:moveTo>
                <a:lnTo>
                  <a:pt x="316" y="1323"/>
                </a:lnTo>
                <a:lnTo>
                  <a:pt x="311" y="1325"/>
                </a:lnTo>
                <a:lnTo>
                  <a:pt x="310" y="1323"/>
                </a:lnTo>
                <a:lnTo>
                  <a:pt x="310" y="1320"/>
                </a:lnTo>
                <a:lnTo>
                  <a:pt x="311" y="1313"/>
                </a:lnTo>
                <a:lnTo>
                  <a:pt x="318" y="1309"/>
                </a:lnTo>
                <a:lnTo>
                  <a:pt x="318" y="1309"/>
                </a:lnTo>
                <a:lnTo>
                  <a:pt x="320" y="1309"/>
                </a:lnTo>
                <a:lnTo>
                  <a:pt x="321" y="1315"/>
                </a:lnTo>
                <a:lnTo>
                  <a:pt x="320" y="1322"/>
                </a:lnTo>
                <a:close/>
                <a:moveTo>
                  <a:pt x="313" y="1383"/>
                </a:moveTo>
                <a:lnTo>
                  <a:pt x="311" y="1382"/>
                </a:lnTo>
                <a:lnTo>
                  <a:pt x="309" y="1381"/>
                </a:lnTo>
                <a:lnTo>
                  <a:pt x="311" y="1382"/>
                </a:lnTo>
                <a:lnTo>
                  <a:pt x="313" y="1383"/>
                </a:lnTo>
                <a:close/>
                <a:moveTo>
                  <a:pt x="309" y="1381"/>
                </a:moveTo>
                <a:lnTo>
                  <a:pt x="308" y="1376"/>
                </a:lnTo>
                <a:lnTo>
                  <a:pt x="304" y="1374"/>
                </a:lnTo>
                <a:lnTo>
                  <a:pt x="308" y="1376"/>
                </a:lnTo>
                <a:lnTo>
                  <a:pt x="309" y="1381"/>
                </a:lnTo>
                <a:lnTo>
                  <a:pt x="309" y="1381"/>
                </a:lnTo>
                <a:close/>
                <a:moveTo>
                  <a:pt x="309" y="1382"/>
                </a:moveTo>
                <a:lnTo>
                  <a:pt x="309" y="1382"/>
                </a:lnTo>
                <a:lnTo>
                  <a:pt x="309" y="1382"/>
                </a:lnTo>
                <a:lnTo>
                  <a:pt x="309" y="1382"/>
                </a:lnTo>
                <a:lnTo>
                  <a:pt x="309" y="1382"/>
                </a:lnTo>
                <a:close/>
                <a:moveTo>
                  <a:pt x="302" y="1323"/>
                </a:moveTo>
                <a:lnTo>
                  <a:pt x="302" y="1318"/>
                </a:lnTo>
                <a:lnTo>
                  <a:pt x="306" y="1312"/>
                </a:lnTo>
                <a:lnTo>
                  <a:pt x="307" y="1312"/>
                </a:lnTo>
                <a:lnTo>
                  <a:pt x="308" y="1313"/>
                </a:lnTo>
                <a:lnTo>
                  <a:pt x="308" y="1320"/>
                </a:lnTo>
                <a:lnTo>
                  <a:pt x="303" y="1327"/>
                </a:lnTo>
                <a:lnTo>
                  <a:pt x="302" y="1325"/>
                </a:lnTo>
                <a:lnTo>
                  <a:pt x="302" y="1323"/>
                </a:lnTo>
                <a:close/>
                <a:moveTo>
                  <a:pt x="297" y="1329"/>
                </a:moveTo>
                <a:lnTo>
                  <a:pt x="294" y="1323"/>
                </a:lnTo>
                <a:lnTo>
                  <a:pt x="293" y="1316"/>
                </a:lnTo>
                <a:lnTo>
                  <a:pt x="292" y="1327"/>
                </a:lnTo>
                <a:lnTo>
                  <a:pt x="282" y="1330"/>
                </a:lnTo>
                <a:lnTo>
                  <a:pt x="281" y="1323"/>
                </a:lnTo>
                <a:lnTo>
                  <a:pt x="285" y="1316"/>
                </a:lnTo>
                <a:lnTo>
                  <a:pt x="287" y="1319"/>
                </a:lnTo>
                <a:lnTo>
                  <a:pt x="288" y="1322"/>
                </a:lnTo>
                <a:lnTo>
                  <a:pt x="289" y="1319"/>
                </a:lnTo>
                <a:lnTo>
                  <a:pt x="292" y="1315"/>
                </a:lnTo>
                <a:lnTo>
                  <a:pt x="296" y="1314"/>
                </a:lnTo>
                <a:lnTo>
                  <a:pt x="299" y="1315"/>
                </a:lnTo>
                <a:lnTo>
                  <a:pt x="300" y="1322"/>
                </a:lnTo>
                <a:lnTo>
                  <a:pt x="297" y="1329"/>
                </a:lnTo>
                <a:close/>
                <a:moveTo>
                  <a:pt x="324" y="1306"/>
                </a:moveTo>
                <a:lnTo>
                  <a:pt x="324" y="1306"/>
                </a:lnTo>
                <a:lnTo>
                  <a:pt x="324" y="1306"/>
                </a:lnTo>
                <a:lnTo>
                  <a:pt x="324" y="1306"/>
                </a:lnTo>
                <a:lnTo>
                  <a:pt x="324" y="1306"/>
                </a:lnTo>
                <a:close/>
                <a:moveTo>
                  <a:pt x="333" y="1294"/>
                </a:moveTo>
                <a:lnTo>
                  <a:pt x="330" y="1294"/>
                </a:lnTo>
                <a:lnTo>
                  <a:pt x="328" y="1294"/>
                </a:lnTo>
                <a:lnTo>
                  <a:pt x="330" y="1294"/>
                </a:lnTo>
                <a:lnTo>
                  <a:pt x="333" y="1294"/>
                </a:lnTo>
                <a:close/>
                <a:moveTo>
                  <a:pt x="334" y="1294"/>
                </a:moveTo>
                <a:lnTo>
                  <a:pt x="334" y="1294"/>
                </a:lnTo>
                <a:lnTo>
                  <a:pt x="334" y="1294"/>
                </a:lnTo>
                <a:lnTo>
                  <a:pt x="334" y="1294"/>
                </a:lnTo>
                <a:lnTo>
                  <a:pt x="334" y="1294"/>
                </a:lnTo>
                <a:close/>
                <a:moveTo>
                  <a:pt x="412" y="1276"/>
                </a:moveTo>
                <a:lnTo>
                  <a:pt x="412" y="1276"/>
                </a:lnTo>
                <a:lnTo>
                  <a:pt x="412" y="1276"/>
                </a:lnTo>
                <a:lnTo>
                  <a:pt x="412" y="1276"/>
                </a:lnTo>
                <a:lnTo>
                  <a:pt x="412" y="1276"/>
                </a:lnTo>
                <a:close/>
                <a:moveTo>
                  <a:pt x="424" y="1288"/>
                </a:moveTo>
                <a:lnTo>
                  <a:pt x="424" y="1286"/>
                </a:lnTo>
                <a:lnTo>
                  <a:pt x="426" y="1285"/>
                </a:lnTo>
                <a:lnTo>
                  <a:pt x="430" y="1285"/>
                </a:lnTo>
                <a:lnTo>
                  <a:pt x="432" y="1283"/>
                </a:lnTo>
                <a:lnTo>
                  <a:pt x="437" y="1283"/>
                </a:lnTo>
                <a:lnTo>
                  <a:pt x="438" y="1286"/>
                </a:lnTo>
                <a:lnTo>
                  <a:pt x="439" y="1292"/>
                </a:lnTo>
                <a:lnTo>
                  <a:pt x="435" y="1295"/>
                </a:lnTo>
                <a:lnTo>
                  <a:pt x="432" y="1297"/>
                </a:lnTo>
                <a:lnTo>
                  <a:pt x="428" y="1298"/>
                </a:lnTo>
                <a:lnTo>
                  <a:pt x="428" y="1293"/>
                </a:lnTo>
                <a:lnTo>
                  <a:pt x="424" y="1288"/>
                </a:lnTo>
                <a:close/>
                <a:moveTo>
                  <a:pt x="446" y="1269"/>
                </a:moveTo>
                <a:lnTo>
                  <a:pt x="445" y="1270"/>
                </a:lnTo>
                <a:lnTo>
                  <a:pt x="444" y="1270"/>
                </a:lnTo>
                <a:lnTo>
                  <a:pt x="445" y="1270"/>
                </a:lnTo>
                <a:lnTo>
                  <a:pt x="446" y="1269"/>
                </a:lnTo>
                <a:lnTo>
                  <a:pt x="446" y="1269"/>
                </a:lnTo>
                <a:close/>
                <a:moveTo>
                  <a:pt x="451" y="1269"/>
                </a:moveTo>
                <a:lnTo>
                  <a:pt x="448" y="1269"/>
                </a:lnTo>
                <a:lnTo>
                  <a:pt x="446" y="1269"/>
                </a:lnTo>
                <a:lnTo>
                  <a:pt x="446" y="1269"/>
                </a:lnTo>
                <a:lnTo>
                  <a:pt x="448" y="1269"/>
                </a:lnTo>
                <a:lnTo>
                  <a:pt x="451" y="1269"/>
                </a:lnTo>
                <a:close/>
                <a:moveTo>
                  <a:pt x="458" y="1265"/>
                </a:moveTo>
                <a:lnTo>
                  <a:pt x="454" y="1266"/>
                </a:lnTo>
                <a:lnTo>
                  <a:pt x="451" y="1265"/>
                </a:lnTo>
                <a:lnTo>
                  <a:pt x="454" y="1266"/>
                </a:lnTo>
                <a:lnTo>
                  <a:pt x="458" y="1265"/>
                </a:lnTo>
                <a:close/>
                <a:moveTo>
                  <a:pt x="467" y="1263"/>
                </a:moveTo>
                <a:lnTo>
                  <a:pt x="462" y="1264"/>
                </a:lnTo>
                <a:lnTo>
                  <a:pt x="458" y="1265"/>
                </a:lnTo>
                <a:lnTo>
                  <a:pt x="462" y="1264"/>
                </a:lnTo>
                <a:lnTo>
                  <a:pt x="467" y="1263"/>
                </a:lnTo>
                <a:close/>
                <a:moveTo>
                  <a:pt x="514" y="1260"/>
                </a:moveTo>
                <a:lnTo>
                  <a:pt x="511" y="1260"/>
                </a:lnTo>
                <a:lnTo>
                  <a:pt x="509" y="1262"/>
                </a:lnTo>
                <a:lnTo>
                  <a:pt x="511" y="1260"/>
                </a:lnTo>
                <a:lnTo>
                  <a:pt x="514" y="1260"/>
                </a:lnTo>
                <a:close/>
                <a:moveTo>
                  <a:pt x="503" y="1257"/>
                </a:moveTo>
                <a:lnTo>
                  <a:pt x="515" y="1255"/>
                </a:lnTo>
                <a:lnTo>
                  <a:pt x="528" y="1253"/>
                </a:lnTo>
                <a:lnTo>
                  <a:pt x="528" y="1253"/>
                </a:lnTo>
                <a:lnTo>
                  <a:pt x="515" y="1255"/>
                </a:lnTo>
                <a:lnTo>
                  <a:pt x="503" y="1257"/>
                </a:lnTo>
                <a:close/>
                <a:moveTo>
                  <a:pt x="530" y="1255"/>
                </a:moveTo>
                <a:lnTo>
                  <a:pt x="529" y="1253"/>
                </a:lnTo>
                <a:lnTo>
                  <a:pt x="528" y="1253"/>
                </a:lnTo>
                <a:lnTo>
                  <a:pt x="529" y="1253"/>
                </a:lnTo>
                <a:lnTo>
                  <a:pt x="530" y="1255"/>
                </a:lnTo>
                <a:close/>
                <a:moveTo>
                  <a:pt x="552" y="1271"/>
                </a:moveTo>
                <a:lnTo>
                  <a:pt x="550" y="1271"/>
                </a:lnTo>
                <a:lnTo>
                  <a:pt x="548" y="1271"/>
                </a:lnTo>
                <a:lnTo>
                  <a:pt x="548" y="1263"/>
                </a:lnTo>
                <a:lnTo>
                  <a:pt x="552" y="1256"/>
                </a:lnTo>
                <a:lnTo>
                  <a:pt x="552" y="1264"/>
                </a:lnTo>
                <a:lnTo>
                  <a:pt x="552" y="1271"/>
                </a:lnTo>
                <a:close/>
                <a:moveTo>
                  <a:pt x="572" y="1244"/>
                </a:moveTo>
                <a:lnTo>
                  <a:pt x="569" y="1245"/>
                </a:lnTo>
                <a:lnTo>
                  <a:pt x="565" y="1246"/>
                </a:lnTo>
                <a:lnTo>
                  <a:pt x="569" y="1245"/>
                </a:lnTo>
                <a:lnTo>
                  <a:pt x="572" y="1244"/>
                </a:lnTo>
                <a:close/>
                <a:moveTo>
                  <a:pt x="590" y="1244"/>
                </a:moveTo>
                <a:lnTo>
                  <a:pt x="592" y="1243"/>
                </a:lnTo>
                <a:lnTo>
                  <a:pt x="594" y="1243"/>
                </a:lnTo>
                <a:lnTo>
                  <a:pt x="592" y="1243"/>
                </a:lnTo>
                <a:lnTo>
                  <a:pt x="590" y="1244"/>
                </a:lnTo>
                <a:close/>
                <a:moveTo>
                  <a:pt x="589" y="1245"/>
                </a:moveTo>
                <a:lnTo>
                  <a:pt x="590" y="1245"/>
                </a:lnTo>
                <a:lnTo>
                  <a:pt x="591" y="1246"/>
                </a:lnTo>
                <a:lnTo>
                  <a:pt x="590" y="1245"/>
                </a:lnTo>
                <a:lnTo>
                  <a:pt x="589" y="1245"/>
                </a:lnTo>
                <a:close/>
                <a:moveTo>
                  <a:pt x="573" y="1244"/>
                </a:moveTo>
                <a:lnTo>
                  <a:pt x="575" y="1244"/>
                </a:lnTo>
                <a:lnTo>
                  <a:pt x="576" y="1244"/>
                </a:lnTo>
                <a:lnTo>
                  <a:pt x="575" y="1244"/>
                </a:lnTo>
                <a:lnTo>
                  <a:pt x="573" y="1244"/>
                </a:lnTo>
                <a:lnTo>
                  <a:pt x="573" y="1244"/>
                </a:lnTo>
                <a:close/>
                <a:moveTo>
                  <a:pt x="573" y="1243"/>
                </a:moveTo>
                <a:lnTo>
                  <a:pt x="575" y="1241"/>
                </a:lnTo>
                <a:lnTo>
                  <a:pt x="578" y="1239"/>
                </a:lnTo>
                <a:lnTo>
                  <a:pt x="575" y="1241"/>
                </a:lnTo>
                <a:lnTo>
                  <a:pt x="573" y="1243"/>
                </a:lnTo>
                <a:close/>
                <a:moveTo>
                  <a:pt x="586" y="1245"/>
                </a:moveTo>
                <a:lnTo>
                  <a:pt x="584" y="1245"/>
                </a:lnTo>
                <a:lnTo>
                  <a:pt x="582" y="1245"/>
                </a:lnTo>
                <a:lnTo>
                  <a:pt x="584" y="1245"/>
                </a:lnTo>
                <a:lnTo>
                  <a:pt x="586" y="1245"/>
                </a:lnTo>
                <a:close/>
                <a:moveTo>
                  <a:pt x="577" y="1244"/>
                </a:moveTo>
                <a:lnTo>
                  <a:pt x="580" y="1244"/>
                </a:lnTo>
                <a:lnTo>
                  <a:pt x="585" y="1243"/>
                </a:lnTo>
                <a:lnTo>
                  <a:pt x="580" y="1244"/>
                </a:lnTo>
                <a:lnTo>
                  <a:pt x="577" y="1244"/>
                </a:lnTo>
                <a:close/>
                <a:moveTo>
                  <a:pt x="619" y="1235"/>
                </a:moveTo>
                <a:lnTo>
                  <a:pt x="619" y="1235"/>
                </a:lnTo>
                <a:lnTo>
                  <a:pt x="619" y="1235"/>
                </a:lnTo>
                <a:lnTo>
                  <a:pt x="619" y="1235"/>
                </a:lnTo>
                <a:lnTo>
                  <a:pt x="621" y="1235"/>
                </a:lnTo>
                <a:lnTo>
                  <a:pt x="625" y="1235"/>
                </a:lnTo>
                <a:lnTo>
                  <a:pt x="621" y="1235"/>
                </a:lnTo>
                <a:lnTo>
                  <a:pt x="619" y="1235"/>
                </a:lnTo>
                <a:close/>
                <a:moveTo>
                  <a:pt x="630" y="1281"/>
                </a:moveTo>
                <a:lnTo>
                  <a:pt x="627" y="1283"/>
                </a:lnTo>
                <a:lnTo>
                  <a:pt x="626" y="1285"/>
                </a:lnTo>
                <a:lnTo>
                  <a:pt x="627" y="1283"/>
                </a:lnTo>
                <a:lnTo>
                  <a:pt x="630" y="1281"/>
                </a:lnTo>
                <a:lnTo>
                  <a:pt x="630" y="1281"/>
                </a:lnTo>
                <a:close/>
                <a:moveTo>
                  <a:pt x="628" y="1253"/>
                </a:moveTo>
                <a:lnTo>
                  <a:pt x="626" y="1253"/>
                </a:lnTo>
                <a:lnTo>
                  <a:pt x="625" y="1250"/>
                </a:lnTo>
                <a:lnTo>
                  <a:pt x="625" y="1245"/>
                </a:lnTo>
                <a:lnTo>
                  <a:pt x="625" y="1241"/>
                </a:lnTo>
                <a:lnTo>
                  <a:pt x="625" y="1241"/>
                </a:lnTo>
                <a:lnTo>
                  <a:pt x="628" y="1239"/>
                </a:lnTo>
                <a:lnTo>
                  <a:pt x="630" y="1242"/>
                </a:lnTo>
                <a:lnTo>
                  <a:pt x="630" y="1248"/>
                </a:lnTo>
                <a:lnTo>
                  <a:pt x="628" y="1253"/>
                </a:lnTo>
                <a:close/>
                <a:moveTo>
                  <a:pt x="632" y="1246"/>
                </a:moveTo>
                <a:lnTo>
                  <a:pt x="632" y="1249"/>
                </a:lnTo>
                <a:lnTo>
                  <a:pt x="631" y="1251"/>
                </a:lnTo>
                <a:lnTo>
                  <a:pt x="632" y="1249"/>
                </a:lnTo>
                <a:lnTo>
                  <a:pt x="632" y="1246"/>
                </a:lnTo>
                <a:close/>
                <a:moveTo>
                  <a:pt x="627" y="1234"/>
                </a:moveTo>
                <a:lnTo>
                  <a:pt x="630" y="1234"/>
                </a:lnTo>
                <a:lnTo>
                  <a:pt x="633" y="1234"/>
                </a:lnTo>
                <a:lnTo>
                  <a:pt x="630" y="1234"/>
                </a:lnTo>
                <a:lnTo>
                  <a:pt x="627" y="1234"/>
                </a:lnTo>
                <a:close/>
                <a:moveTo>
                  <a:pt x="633" y="1234"/>
                </a:moveTo>
                <a:lnTo>
                  <a:pt x="633" y="1234"/>
                </a:lnTo>
                <a:lnTo>
                  <a:pt x="633" y="1234"/>
                </a:lnTo>
                <a:lnTo>
                  <a:pt x="633" y="1234"/>
                </a:lnTo>
                <a:lnTo>
                  <a:pt x="633" y="1234"/>
                </a:lnTo>
                <a:lnTo>
                  <a:pt x="633" y="1234"/>
                </a:lnTo>
                <a:close/>
                <a:moveTo>
                  <a:pt x="654" y="1228"/>
                </a:moveTo>
                <a:lnTo>
                  <a:pt x="648" y="1230"/>
                </a:lnTo>
                <a:lnTo>
                  <a:pt x="642" y="1231"/>
                </a:lnTo>
                <a:lnTo>
                  <a:pt x="648" y="1230"/>
                </a:lnTo>
                <a:lnTo>
                  <a:pt x="654" y="1228"/>
                </a:lnTo>
                <a:close/>
                <a:moveTo>
                  <a:pt x="655" y="1228"/>
                </a:moveTo>
                <a:lnTo>
                  <a:pt x="655" y="1228"/>
                </a:lnTo>
                <a:lnTo>
                  <a:pt x="655" y="1228"/>
                </a:lnTo>
                <a:lnTo>
                  <a:pt x="655" y="1228"/>
                </a:lnTo>
                <a:lnTo>
                  <a:pt x="655" y="1228"/>
                </a:lnTo>
                <a:close/>
                <a:moveTo>
                  <a:pt x="668" y="1224"/>
                </a:moveTo>
                <a:lnTo>
                  <a:pt x="673" y="1223"/>
                </a:lnTo>
                <a:lnTo>
                  <a:pt x="676" y="1223"/>
                </a:lnTo>
                <a:lnTo>
                  <a:pt x="673" y="1223"/>
                </a:lnTo>
                <a:lnTo>
                  <a:pt x="668" y="1224"/>
                </a:lnTo>
                <a:close/>
                <a:moveTo>
                  <a:pt x="676" y="1223"/>
                </a:moveTo>
                <a:lnTo>
                  <a:pt x="673" y="1224"/>
                </a:lnTo>
                <a:lnTo>
                  <a:pt x="669" y="1225"/>
                </a:lnTo>
                <a:lnTo>
                  <a:pt x="673" y="1224"/>
                </a:lnTo>
                <a:lnTo>
                  <a:pt x="676" y="1223"/>
                </a:lnTo>
                <a:close/>
                <a:moveTo>
                  <a:pt x="682" y="1223"/>
                </a:moveTo>
                <a:lnTo>
                  <a:pt x="680" y="1223"/>
                </a:lnTo>
                <a:lnTo>
                  <a:pt x="677" y="1223"/>
                </a:lnTo>
                <a:lnTo>
                  <a:pt x="677" y="1223"/>
                </a:lnTo>
                <a:lnTo>
                  <a:pt x="680" y="1223"/>
                </a:lnTo>
                <a:lnTo>
                  <a:pt x="682" y="1223"/>
                </a:lnTo>
                <a:close/>
                <a:moveTo>
                  <a:pt x="683" y="1221"/>
                </a:moveTo>
                <a:lnTo>
                  <a:pt x="684" y="1221"/>
                </a:lnTo>
                <a:lnTo>
                  <a:pt x="687" y="1220"/>
                </a:lnTo>
                <a:lnTo>
                  <a:pt x="684" y="1221"/>
                </a:lnTo>
                <a:lnTo>
                  <a:pt x="683" y="1221"/>
                </a:lnTo>
                <a:close/>
                <a:moveTo>
                  <a:pt x="687" y="1220"/>
                </a:moveTo>
                <a:lnTo>
                  <a:pt x="687" y="1220"/>
                </a:lnTo>
                <a:lnTo>
                  <a:pt x="687" y="1220"/>
                </a:lnTo>
                <a:lnTo>
                  <a:pt x="687" y="1220"/>
                </a:lnTo>
                <a:lnTo>
                  <a:pt x="687" y="1220"/>
                </a:lnTo>
                <a:close/>
                <a:moveTo>
                  <a:pt x="695" y="1220"/>
                </a:moveTo>
                <a:lnTo>
                  <a:pt x="692" y="1220"/>
                </a:lnTo>
                <a:lnTo>
                  <a:pt x="687" y="1220"/>
                </a:lnTo>
                <a:lnTo>
                  <a:pt x="687" y="1220"/>
                </a:lnTo>
                <a:lnTo>
                  <a:pt x="692" y="1220"/>
                </a:lnTo>
                <a:lnTo>
                  <a:pt x="695" y="1220"/>
                </a:lnTo>
                <a:close/>
                <a:moveTo>
                  <a:pt x="709" y="1215"/>
                </a:moveTo>
                <a:lnTo>
                  <a:pt x="708" y="1216"/>
                </a:lnTo>
                <a:lnTo>
                  <a:pt x="707" y="1217"/>
                </a:lnTo>
                <a:lnTo>
                  <a:pt x="708" y="1216"/>
                </a:lnTo>
                <a:lnTo>
                  <a:pt x="709" y="1215"/>
                </a:lnTo>
                <a:lnTo>
                  <a:pt x="709" y="1215"/>
                </a:lnTo>
                <a:close/>
                <a:moveTo>
                  <a:pt x="756" y="1225"/>
                </a:moveTo>
                <a:lnTo>
                  <a:pt x="752" y="1225"/>
                </a:lnTo>
                <a:lnTo>
                  <a:pt x="751" y="1223"/>
                </a:lnTo>
                <a:lnTo>
                  <a:pt x="751" y="1216"/>
                </a:lnTo>
                <a:lnTo>
                  <a:pt x="752" y="1209"/>
                </a:lnTo>
                <a:lnTo>
                  <a:pt x="755" y="1217"/>
                </a:lnTo>
                <a:lnTo>
                  <a:pt x="756" y="1225"/>
                </a:lnTo>
                <a:close/>
                <a:moveTo>
                  <a:pt x="808" y="1198"/>
                </a:moveTo>
                <a:lnTo>
                  <a:pt x="808" y="1198"/>
                </a:lnTo>
                <a:lnTo>
                  <a:pt x="808" y="1198"/>
                </a:lnTo>
                <a:close/>
                <a:moveTo>
                  <a:pt x="858" y="1202"/>
                </a:moveTo>
                <a:lnTo>
                  <a:pt x="860" y="1201"/>
                </a:lnTo>
                <a:lnTo>
                  <a:pt x="861" y="1200"/>
                </a:lnTo>
                <a:lnTo>
                  <a:pt x="860" y="1201"/>
                </a:lnTo>
                <a:lnTo>
                  <a:pt x="858" y="1202"/>
                </a:lnTo>
                <a:lnTo>
                  <a:pt x="856" y="1202"/>
                </a:lnTo>
                <a:lnTo>
                  <a:pt x="854" y="1203"/>
                </a:lnTo>
                <a:lnTo>
                  <a:pt x="854" y="1196"/>
                </a:lnTo>
                <a:lnTo>
                  <a:pt x="854" y="1190"/>
                </a:lnTo>
                <a:lnTo>
                  <a:pt x="855" y="1188"/>
                </a:lnTo>
                <a:lnTo>
                  <a:pt x="858" y="1188"/>
                </a:lnTo>
                <a:lnTo>
                  <a:pt x="859" y="1189"/>
                </a:lnTo>
                <a:lnTo>
                  <a:pt x="858" y="1190"/>
                </a:lnTo>
                <a:lnTo>
                  <a:pt x="859" y="1196"/>
                </a:lnTo>
                <a:lnTo>
                  <a:pt x="858" y="1202"/>
                </a:lnTo>
                <a:close/>
                <a:moveTo>
                  <a:pt x="884" y="1170"/>
                </a:moveTo>
                <a:lnTo>
                  <a:pt x="889" y="1169"/>
                </a:lnTo>
                <a:lnTo>
                  <a:pt x="895" y="1167"/>
                </a:lnTo>
                <a:lnTo>
                  <a:pt x="895" y="1167"/>
                </a:lnTo>
                <a:lnTo>
                  <a:pt x="889" y="1169"/>
                </a:lnTo>
                <a:lnTo>
                  <a:pt x="884" y="1170"/>
                </a:lnTo>
                <a:close/>
                <a:moveTo>
                  <a:pt x="866" y="1172"/>
                </a:moveTo>
                <a:lnTo>
                  <a:pt x="868" y="1173"/>
                </a:lnTo>
                <a:lnTo>
                  <a:pt x="870" y="1173"/>
                </a:lnTo>
                <a:lnTo>
                  <a:pt x="868" y="1173"/>
                </a:lnTo>
                <a:lnTo>
                  <a:pt x="866" y="1172"/>
                </a:lnTo>
                <a:close/>
                <a:moveTo>
                  <a:pt x="873" y="1451"/>
                </a:moveTo>
                <a:lnTo>
                  <a:pt x="872" y="1449"/>
                </a:lnTo>
                <a:lnTo>
                  <a:pt x="870" y="1448"/>
                </a:lnTo>
                <a:lnTo>
                  <a:pt x="872" y="1449"/>
                </a:lnTo>
                <a:lnTo>
                  <a:pt x="873" y="1451"/>
                </a:lnTo>
                <a:close/>
                <a:moveTo>
                  <a:pt x="868" y="1202"/>
                </a:moveTo>
                <a:lnTo>
                  <a:pt x="867" y="1202"/>
                </a:lnTo>
                <a:lnTo>
                  <a:pt x="866" y="1203"/>
                </a:lnTo>
                <a:lnTo>
                  <a:pt x="865" y="1203"/>
                </a:lnTo>
                <a:lnTo>
                  <a:pt x="862" y="1204"/>
                </a:lnTo>
                <a:lnTo>
                  <a:pt x="865" y="1203"/>
                </a:lnTo>
                <a:lnTo>
                  <a:pt x="866" y="1203"/>
                </a:lnTo>
                <a:lnTo>
                  <a:pt x="863" y="1200"/>
                </a:lnTo>
                <a:lnTo>
                  <a:pt x="862" y="1196"/>
                </a:lnTo>
                <a:lnTo>
                  <a:pt x="866" y="1187"/>
                </a:lnTo>
                <a:lnTo>
                  <a:pt x="874" y="1184"/>
                </a:lnTo>
                <a:lnTo>
                  <a:pt x="875" y="1184"/>
                </a:lnTo>
                <a:lnTo>
                  <a:pt x="875" y="1186"/>
                </a:lnTo>
                <a:lnTo>
                  <a:pt x="875" y="1187"/>
                </a:lnTo>
                <a:lnTo>
                  <a:pt x="875" y="1187"/>
                </a:lnTo>
                <a:lnTo>
                  <a:pt x="874" y="1195"/>
                </a:lnTo>
                <a:lnTo>
                  <a:pt x="868" y="1202"/>
                </a:lnTo>
                <a:lnTo>
                  <a:pt x="875" y="1202"/>
                </a:lnTo>
                <a:lnTo>
                  <a:pt x="882" y="1202"/>
                </a:lnTo>
                <a:lnTo>
                  <a:pt x="875" y="1202"/>
                </a:lnTo>
                <a:lnTo>
                  <a:pt x="868" y="1202"/>
                </a:lnTo>
                <a:close/>
                <a:moveTo>
                  <a:pt x="895" y="1190"/>
                </a:moveTo>
                <a:lnTo>
                  <a:pt x="894" y="1194"/>
                </a:lnTo>
                <a:lnTo>
                  <a:pt x="890" y="1194"/>
                </a:lnTo>
                <a:lnTo>
                  <a:pt x="889" y="1195"/>
                </a:lnTo>
                <a:lnTo>
                  <a:pt x="888" y="1196"/>
                </a:lnTo>
                <a:lnTo>
                  <a:pt x="889" y="1195"/>
                </a:lnTo>
                <a:lnTo>
                  <a:pt x="890" y="1194"/>
                </a:lnTo>
                <a:lnTo>
                  <a:pt x="890" y="1189"/>
                </a:lnTo>
                <a:lnTo>
                  <a:pt x="888" y="1183"/>
                </a:lnTo>
                <a:lnTo>
                  <a:pt x="886" y="1190"/>
                </a:lnTo>
                <a:lnTo>
                  <a:pt x="883" y="1197"/>
                </a:lnTo>
                <a:lnTo>
                  <a:pt x="880" y="1194"/>
                </a:lnTo>
                <a:lnTo>
                  <a:pt x="880" y="1189"/>
                </a:lnTo>
                <a:lnTo>
                  <a:pt x="880" y="1189"/>
                </a:lnTo>
                <a:lnTo>
                  <a:pt x="880" y="1183"/>
                </a:lnTo>
                <a:lnTo>
                  <a:pt x="886" y="1181"/>
                </a:lnTo>
                <a:lnTo>
                  <a:pt x="890" y="1181"/>
                </a:lnTo>
                <a:lnTo>
                  <a:pt x="895" y="1179"/>
                </a:lnTo>
                <a:lnTo>
                  <a:pt x="900" y="1177"/>
                </a:lnTo>
                <a:lnTo>
                  <a:pt x="904" y="1176"/>
                </a:lnTo>
                <a:lnTo>
                  <a:pt x="900" y="1177"/>
                </a:lnTo>
                <a:lnTo>
                  <a:pt x="895" y="1179"/>
                </a:lnTo>
                <a:lnTo>
                  <a:pt x="895" y="1184"/>
                </a:lnTo>
                <a:lnTo>
                  <a:pt x="895" y="1190"/>
                </a:lnTo>
                <a:close/>
                <a:moveTo>
                  <a:pt x="913" y="1162"/>
                </a:moveTo>
                <a:lnTo>
                  <a:pt x="913" y="1162"/>
                </a:lnTo>
                <a:lnTo>
                  <a:pt x="913" y="1162"/>
                </a:lnTo>
                <a:lnTo>
                  <a:pt x="913" y="1162"/>
                </a:lnTo>
                <a:lnTo>
                  <a:pt x="913" y="1162"/>
                </a:lnTo>
                <a:close/>
                <a:moveTo>
                  <a:pt x="923" y="1161"/>
                </a:moveTo>
                <a:lnTo>
                  <a:pt x="922" y="1161"/>
                </a:lnTo>
                <a:lnTo>
                  <a:pt x="920" y="1161"/>
                </a:lnTo>
                <a:lnTo>
                  <a:pt x="922" y="1161"/>
                </a:lnTo>
                <a:lnTo>
                  <a:pt x="923" y="1161"/>
                </a:lnTo>
                <a:close/>
                <a:moveTo>
                  <a:pt x="265" y="1293"/>
                </a:moveTo>
                <a:lnTo>
                  <a:pt x="265" y="1286"/>
                </a:lnTo>
                <a:lnTo>
                  <a:pt x="267" y="1278"/>
                </a:lnTo>
                <a:lnTo>
                  <a:pt x="274" y="1231"/>
                </a:lnTo>
                <a:lnTo>
                  <a:pt x="281" y="1183"/>
                </a:lnTo>
                <a:lnTo>
                  <a:pt x="288" y="1140"/>
                </a:lnTo>
                <a:lnTo>
                  <a:pt x="294" y="1096"/>
                </a:lnTo>
                <a:lnTo>
                  <a:pt x="303" y="1039"/>
                </a:lnTo>
                <a:lnTo>
                  <a:pt x="311" y="981"/>
                </a:lnTo>
                <a:lnTo>
                  <a:pt x="316" y="957"/>
                </a:lnTo>
                <a:lnTo>
                  <a:pt x="320" y="931"/>
                </a:lnTo>
                <a:lnTo>
                  <a:pt x="321" y="920"/>
                </a:lnTo>
                <a:lnTo>
                  <a:pt x="323" y="908"/>
                </a:lnTo>
                <a:lnTo>
                  <a:pt x="324" y="904"/>
                </a:lnTo>
                <a:lnTo>
                  <a:pt x="328" y="902"/>
                </a:lnTo>
                <a:lnTo>
                  <a:pt x="350" y="897"/>
                </a:lnTo>
                <a:lnTo>
                  <a:pt x="372" y="892"/>
                </a:lnTo>
                <a:lnTo>
                  <a:pt x="407" y="883"/>
                </a:lnTo>
                <a:lnTo>
                  <a:pt x="444" y="874"/>
                </a:lnTo>
                <a:lnTo>
                  <a:pt x="460" y="871"/>
                </a:lnTo>
                <a:lnTo>
                  <a:pt x="476" y="867"/>
                </a:lnTo>
                <a:lnTo>
                  <a:pt x="513" y="858"/>
                </a:lnTo>
                <a:lnTo>
                  <a:pt x="550" y="848"/>
                </a:lnTo>
                <a:lnTo>
                  <a:pt x="576" y="843"/>
                </a:lnTo>
                <a:lnTo>
                  <a:pt x="601" y="836"/>
                </a:lnTo>
                <a:lnTo>
                  <a:pt x="648" y="825"/>
                </a:lnTo>
                <a:lnTo>
                  <a:pt x="695" y="813"/>
                </a:lnTo>
                <a:lnTo>
                  <a:pt x="722" y="806"/>
                </a:lnTo>
                <a:lnTo>
                  <a:pt x="749" y="801"/>
                </a:lnTo>
                <a:lnTo>
                  <a:pt x="784" y="791"/>
                </a:lnTo>
                <a:lnTo>
                  <a:pt x="820" y="782"/>
                </a:lnTo>
                <a:lnTo>
                  <a:pt x="837" y="778"/>
                </a:lnTo>
                <a:lnTo>
                  <a:pt x="853" y="775"/>
                </a:lnTo>
                <a:lnTo>
                  <a:pt x="888" y="766"/>
                </a:lnTo>
                <a:lnTo>
                  <a:pt x="921" y="756"/>
                </a:lnTo>
                <a:lnTo>
                  <a:pt x="930" y="756"/>
                </a:lnTo>
                <a:lnTo>
                  <a:pt x="932" y="764"/>
                </a:lnTo>
                <a:lnTo>
                  <a:pt x="932" y="858"/>
                </a:lnTo>
                <a:lnTo>
                  <a:pt x="932" y="950"/>
                </a:lnTo>
                <a:lnTo>
                  <a:pt x="932" y="950"/>
                </a:lnTo>
                <a:lnTo>
                  <a:pt x="934" y="950"/>
                </a:lnTo>
                <a:lnTo>
                  <a:pt x="932" y="1041"/>
                </a:lnTo>
                <a:lnTo>
                  <a:pt x="934" y="1133"/>
                </a:lnTo>
                <a:lnTo>
                  <a:pt x="930" y="1142"/>
                </a:lnTo>
                <a:lnTo>
                  <a:pt x="922" y="1146"/>
                </a:lnTo>
                <a:lnTo>
                  <a:pt x="870" y="1158"/>
                </a:lnTo>
                <a:lnTo>
                  <a:pt x="818" y="1169"/>
                </a:lnTo>
                <a:lnTo>
                  <a:pt x="773" y="1180"/>
                </a:lnTo>
                <a:lnTo>
                  <a:pt x="728" y="1189"/>
                </a:lnTo>
                <a:lnTo>
                  <a:pt x="690" y="1198"/>
                </a:lnTo>
                <a:lnTo>
                  <a:pt x="654" y="1207"/>
                </a:lnTo>
                <a:lnTo>
                  <a:pt x="626" y="1214"/>
                </a:lnTo>
                <a:lnTo>
                  <a:pt x="599" y="1220"/>
                </a:lnTo>
                <a:lnTo>
                  <a:pt x="559" y="1229"/>
                </a:lnTo>
                <a:lnTo>
                  <a:pt x="520" y="1238"/>
                </a:lnTo>
                <a:lnTo>
                  <a:pt x="492" y="1244"/>
                </a:lnTo>
                <a:lnTo>
                  <a:pt x="463" y="1250"/>
                </a:lnTo>
                <a:lnTo>
                  <a:pt x="413" y="1262"/>
                </a:lnTo>
                <a:lnTo>
                  <a:pt x="363" y="1273"/>
                </a:lnTo>
                <a:lnTo>
                  <a:pt x="322" y="1283"/>
                </a:lnTo>
                <a:lnTo>
                  <a:pt x="281" y="1291"/>
                </a:lnTo>
                <a:lnTo>
                  <a:pt x="273" y="1294"/>
                </a:lnTo>
                <a:lnTo>
                  <a:pt x="265" y="1293"/>
                </a:lnTo>
                <a:close/>
                <a:moveTo>
                  <a:pt x="274" y="1334"/>
                </a:moveTo>
                <a:lnTo>
                  <a:pt x="272" y="1335"/>
                </a:lnTo>
                <a:lnTo>
                  <a:pt x="269" y="1335"/>
                </a:lnTo>
                <a:lnTo>
                  <a:pt x="265" y="1332"/>
                </a:lnTo>
                <a:lnTo>
                  <a:pt x="260" y="1335"/>
                </a:lnTo>
                <a:lnTo>
                  <a:pt x="258" y="1336"/>
                </a:lnTo>
                <a:lnTo>
                  <a:pt x="256" y="1335"/>
                </a:lnTo>
                <a:lnTo>
                  <a:pt x="256" y="1335"/>
                </a:lnTo>
                <a:lnTo>
                  <a:pt x="256" y="1335"/>
                </a:lnTo>
                <a:lnTo>
                  <a:pt x="256" y="1333"/>
                </a:lnTo>
                <a:lnTo>
                  <a:pt x="255" y="1332"/>
                </a:lnTo>
                <a:lnTo>
                  <a:pt x="251" y="1332"/>
                </a:lnTo>
                <a:lnTo>
                  <a:pt x="247" y="1334"/>
                </a:lnTo>
                <a:lnTo>
                  <a:pt x="247" y="1335"/>
                </a:lnTo>
                <a:lnTo>
                  <a:pt x="248" y="1337"/>
                </a:lnTo>
                <a:lnTo>
                  <a:pt x="251" y="1339"/>
                </a:lnTo>
                <a:lnTo>
                  <a:pt x="253" y="1340"/>
                </a:lnTo>
                <a:lnTo>
                  <a:pt x="244" y="1336"/>
                </a:lnTo>
                <a:lnTo>
                  <a:pt x="242" y="1327"/>
                </a:lnTo>
                <a:lnTo>
                  <a:pt x="247" y="1330"/>
                </a:lnTo>
                <a:lnTo>
                  <a:pt x="252" y="1326"/>
                </a:lnTo>
                <a:lnTo>
                  <a:pt x="254" y="1323"/>
                </a:lnTo>
                <a:lnTo>
                  <a:pt x="258" y="1322"/>
                </a:lnTo>
                <a:lnTo>
                  <a:pt x="266" y="1323"/>
                </a:lnTo>
                <a:lnTo>
                  <a:pt x="273" y="1320"/>
                </a:lnTo>
                <a:lnTo>
                  <a:pt x="276" y="1319"/>
                </a:lnTo>
                <a:lnTo>
                  <a:pt x="279" y="1320"/>
                </a:lnTo>
                <a:lnTo>
                  <a:pt x="279" y="1328"/>
                </a:lnTo>
                <a:lnTo>
                  <a:pt x="274" y="1334"/>
                </a:lnTo>
                <a:close/>
                <a:moveTo>
                  <a:pt x="256" y="1336"/>
                </a:moveTo>
                <a:lnTo>
                  <a:pt x="256" y="1336"/>
                </a:lnTo>
                <a:lnTo>
                  <a:pt x="256" y="1335"/>
                </a:lnTo>
                <a:lnTo>
                  <a:pt x="256" y="1335"/>
                </a:lnTo>
                <a:lnTo>
                  <a:pt x="256" y="1336"/>
                </a:lnTo>
                <a:lnTo>
                  <a:pt x="256" y="1336"/>
                </a:lnTo>
                <a:lnTo>
                  <a:pt x="256" y="1336"/>
                </a:lnTo>
                <a:close/>
                <a:moveTo>
                  <a:pt x="235" y="1529"/>
                </a:moveTo>
                <a:lnTo>
                  <a:pt x="241" y="1529"/>
                </a:lnTo>
                <a:lnTo>
                  <a:pt x="246" y="1529"/>
                </a:lnTo>
                <a:lnTo>
                  <a:pt x="241" y="1529"/>
                </a:lnTo>
                <a:lnTo>
                  <a:pt x="235" y="1529"/>
                </a:lnTo>
                <a:close/>
                <a:moveTo>
                  <a:pt x="234" y="1535"/>
                </a:moveTo>
                <a:lnTo>
                  <a:pt x="235" y="1535"/>
                </a:lnTo>
                <a:lnTo>
                  <a:pt x="237" y="1535"/>
                </a:lnTo>
                <a:lnTo>
                  <a:pt x="235" y="1535"/>
                </a:lnTo>
                <a:lnTo>
                  <a:pt x="234" y="1535"/>
                </a:lnTo>
                <a:close/>
                <a:moveTo>
                  <a:pt x="233" y="1326"/>
                </a:moveTo>
                <a:lnTo>
                  <a:pt x="232" y="1329"/>
                </a:lnTo>
                <a:lnTo>
                  <a:pt x="232" y="1333"/>
                </a:lnTo>
                <a:lnTo>
                  <a:pt x="228" y="1334"/>
                </a:lnTo>
                <a:lnTo>
                  <a:pt x="227" y="1332"/>
                </a:lnTo>
                <a:lnTo>
                  <a:pt x="214" y="1330"/>
                </a:lnTo>
                <a:lnTo>
                  <a:pt x="200" y="1336"/>
                </a:lnTo>
                <a:lnTo>
                  <a:pt x="198" y="1332"/>
                </a:lnTo>
                <a:lnTo>
                  <a:pt x="202" y="1328"/>
                </a:lnTo>
                <a:lnTo>
                  <a:pt x="204" y="1327"/>
                </a:lnTo>
                <a:lnTo>
                  <a:pt x="206" y="1326"/>
                </a:lnTo>
                <a:lnTo>
                  <a:pt x="207" y="1321"/>
                </a:lnTo>
                <a:lnTo>
                  <a:pt x="212" y="1321"/>
                </a:lnTo>
                <a:lnTo>
                  <a:pt x="214" y="1321"/>
                </a:lnTo>
                <a:lnTo>
                  <a:pt x="216" y="1320"/>
                </a:lnTo>
                <a:lnTo>
                  <a:pt x="218" y="1320"/>
                </a:lnTo>
                <a:lnTo>
                  <a:pt x="220" y="1318"/>
                </a:lnTo>
                <a:lnTo>
                  <a:pt x="224" y="1321"/>
                </a:lnTo>
                <a:lnTo>
                  <a:pt x="230" y="1322"/>
                </a:lnTo>
                <a:lnTo>
                  <a:pt x="232" y="1323"/>
                </a:lnTo>
                <a:lnTo>
                  <a:pt x="233" y="1326"/>
                </a:lnTo>
                <a:close/>
                <a:moveTo>
                  <a:pt x="216" y="1441"/>
                </a:moveTo>
                <a:lnTo>
                  <a:pt x="217" y="1441"/>
                </a:lnTo>
                <a:lnTo>
                  <a:pt x="219" y="1440"/>
                </a:lnTo>
                <a:lnTo>
                  <a:pt x="217" y="1441"/>
                </a:lnTo>
                <a:lnTo>
                  <a:pt x="216" y="1441"/>
                </a:lnTo>
                <a:close/>
                <a:moveTo>
                  <a:pt x="200" y="1327"/>
                </a:moveTo>
                <a:lnTo>
                  <a:pt x="199" y="1326"/>
                </a:lnTo>
                <a:lnTo>
                  <a:pt x="198" y="1325"/>
                </a:lnTo>
                <a:lnTo>
                  <a:pt x="199" y="1326"/>
                </a:lnTo>
                <a:lnTo>
                  <a:pt x="200" y="1327"/>
                </a:lnTo>
                <a:close/>
                <a:moveTo>
                  <a:pt x="195" y="1538"/>
                </a:moveTo>
                <a:lnTo>
                  <a:pt x="195" y="1538"/>
                </a:lnTo>
                <a:lnTo>
                  <a:pt x="195" y="1537"/>
                </a:lnTo>
                <a:lnTo>
                  <a:pt x="196" y="1536"/>
                </a:lnTo>
                <a:lnTo>
                  <a:pt x="195" y="1537"/>
                </a:lnTo>
                <a:lnTo>
                  <a:pt x="195" y="1538"/>
                </a:lnTo>
                <a:close/>
                <a:moveTo>
                  <a:pt x="189" y="1539"/>
                </a:moveTo>
                <a:lnTo>
                  <a:pt x="190" y="1540"/>
                </a:lnTo>
                <a:lnTo>
                  <a:pt x="190" y="1542"/>
                </a:lnTo>
                <a:lnTo>
                  <a:pt x="190" y="1540"/>
                </a:lnTo>
                <a:lnTo>
                  <a:pt x="189" y="1539"/>
                </a:lnTo>
                <a:close/>
                <a:moveTo>
                  <a:pt x="202" y="1161"/>
                </a:moveTo>
                <a:lnTo>
                  <a:pt x="200" y="1160"/>
                </a:lnTo>
                <a:lnTo>
                  <a:pt x="200" y="1159"/>
                </a:lnTo>
                <a:lnTo>
                  <a:pt x="200" y="1160"/>
                </a:lnTo>
                <a:lnTo>
                  <a:pt x="202" y="1161"/>
                </a:lnTo>
                <a:close/>
                <a:moveTo>
                  <a:pt x="176" y="1179"/>
                </a:moveTo>
                <a:lnTo>
                  <a:pt x="179" y="1160"/>
                </a:lnTo>
                <a:lnTo>
                  <a:pt x="180" y="1142"/>
                </a:lnTo>
                <a:lnTo>
                  <a:pt x="179" y="1141"/>
                </a:lnTo>
                <a:lnTo>
                  <a:pt x="179" y="1140"/>
                </a:lnTo>
                <a:lnTo>
                  <a:pt x="179" y="1141"/>
                </a:lnTo>
                <a:lnTo>
                  <a:pt x="180" y="1142"/>
                </a:lnTo>
                <a:lnTo>
                  <a:pt x="180" y="1142"/>
                </a:lnTo>
                <a:lnTo>
                  <a:pt x="184" y="1141"/>
                </a:lnTo>
                <a:lnTo>
                  <a:pt x="184" y="1138"/>
                </a:lnTo>
                <a:lnTo>
                  <a:pt x="184" y="1138"/>
                </a:lnTo>
                <a:lnTo>
                  <a:pt x="185" y="1138"/>
                </a:lnTo>
                <a:lnTo>
                  <a:pt x="186" y="1132"/>
                </a:lnTo>
                <a:lnTo>
                  <a:pt x="190" y="1130"/>
                </a:lnTo>
                <a:lnTo>
                  <a:pt x="186" y="1132"/>
                </a:lnTo>
                <a:lnTo>
                  <a:pt x="185" y="1138"/>
                </a:lnTo>
                <a:lnTo>
                  <a:pt x="193" y="1138"/>
                </a:lnTo>
                <a:lnTo>
                  <a:pt x="197" y="1131"/>
                </a:lnTo>
                <a:lnTo>
                  <a:pt x="199" y="1124"/>
                </a:lnTo>
                <a:lnTo>
                  <a:pt x="200" y="1116"/>
                </a:lnTo>
                <a:lnTo>
                  <a:pt x="203" y="1119"/>
                </a:lnTo>
                <a:lnTo>
                  <a:pt x="203" y="1123"/>
                </a:lnTo>
                <a:lnTo>
                  <a:pt x="200" y="1139"/>
                </a:lnTo>
                <a:lnTo>
                  <a:pt x="198" y="1155"/>
                </a:lnTo>
                <a:lnTo>
                  <a:pt x="199" y="1156"/>
                </a:lnTo>
                <a:lnTo>
                  <a:pt x="200" y="1159"/>
                </a:lnTo>
                <a:lnTo>
                  <a:pt x="199" y="1156"/>
                </a:lnTo>
                <a:lnTo>
                  <a:pt x="198" y="1155"/>
                </a:lnTo>
                <a:lnTo>
                  <a:pt x="198" y="1156"/>
                </a:lnTo>
                <a:lnTo>
                  <a:pt x="198" y="1156"/>
                </a:lnTo>
                <a:lnTo>
                  <a:pt x="193" y="1159"/>
                </a:lnTo>
                <a:lnTo>
                  <a:pt x="195" y="1163"/>
                </a:lnTo>
                <a:lnTo>
                  <a:pt x="195" y="1165"/>
                </a:lnTo>
                <a:lnTo>
                  <a:pt x="195" y="1167"/>
                </a:lnTo>
                <a:lnTo>
                  <a:pt x="193" y="1167"/>
                </a:lnTo>
                <a:lnTo>
                  <a:pt x="192" y="1168"/>
                </a:lnTo>
                <a:lnTo>
                  <a:pt x="186" y="1177"/>
                </a:lnTo>
                <a:lnTo>
                  <a:pt x="176" y="1179"/>
                </a:lnTo>
                <a:close/>
                <a:moveTo>
                  <a:pt x="169" y="1545"/>
                </a:moveTo>
                <a:lnTo>
                  <a:pt x="172" y="1546"/>
                </a:lnTo>
                <a:lnTo>
                  <a:pt x="178" y="1544"/>
                </a:lnTo>
                <a:lnTo>
                  <a:pt x="172" y="1546"/>
                </a:lnTo>
                <a:lnTo>
                  <a:pt x="169" y="1545"/>
                </a:lnTo>
                <a:close/>
                <a:moveTo>
                  <a:pt x="165" y="1170"/>
                </a:moveTo>
                <a:lnTo>
                  <a:pt x="165" y="1170"/>
                </a:lnTo>
                <a:lnTo>
                  <a:pt x="166" y="1173"/>
                </a:lnTo>
                <a:lnTo>
                  <a:pt x="168" y="1175"/>
                </a:lnTo>
                <a:lnTo>
                  <a:pt x="166" y="1173"/>
                </a:lnTo>
                <a:lnTo>
                  <a:pt x="165" y="1170"/>
                </a:lnTo>
                <a:close/>
                <a:moveTo>
                  <a:pt x="164" y="907"/>
                </a:moveTo>
                <a:lnTo>
                  <a:pt x="164" y="906"/>
                </a:lnTo>
                <a:lnTo>
                  <a:pt x="165" y="906"/>
                </a:lnTo>
                <a:lnTo>
                  <a:pt x="164" y="906"/>
                </a:lnTo>
                <a:lnTo>
                  <a:pt x="164" y="907"/>
                </a:lnTo>
                <a:close/>
                <a:moveTo>
                  <a:pt x="161" y="1644"/>
                </a:moveTo>
                <a:lnTo>
                  <a:pt x="159" y="1642"/>
                </a:lnTo>
                <a:lnTo>
                  <a:pt x="159" y="1640"/>
                </a:lnTo>
                <a:lnTo>
                  <a:pt x="159" y="1642"/>
                </a:lnTo>
                <a:lnTo>
                  <a:pt x="161" y="1644"/>
                </a:lnTo>
                <a:lnTo>
                  <a:pt x="161" y="1644"/>
                </a:lnTo>
                <a:close/>
                <a:moveTo>
                  <a:pt x="172" y="1355"/>
                </a:moveTo>
                <a:lnTo>
                  <a:pt x="173" y="1355"/>
                </a:lnTo>
                <a:lnTo>
                  <a:pt x="175" y="1354"/>
                </a:lnTo>
                <a:lnTo>
                  <a:pt x="173" y="1355"/>
                </a:lnTo>
                <a:lnTo>
                  <a:pt x="172" y="1355"/>
                </a:lnTo>
                <a:lnTo>
                  <a:pt x="171" y="1355"/>
                </a:lnTo>
                <a:lnTo>
                  <a:pt x="170" y="1355"/>
                </a:lnTo>
                <a:lnTo>
                  <a:pt x="171" y="1355"/>
                </a:lnTo>
                <a:lnTo>
                  <a:pt x="172" y="1355"/>
                </a:lnTo>
                <a:close/>
                <a:moveTo>
                  <a:pt x="193" y="787"/>
                </a:moveTo>
                <a:lnTo>
                  <a:pt x="191" y="787"/>
                </a:lnTo>
                <a:lnTo>
                  <a:pt x="188" y="785"/>
                </a:lnTo>
                <a:lnTo>
                  <a:pt x="191" y="787"/>
                </a:lnTo>
                <a:lnTo>
                  <a:pt x="193" y="787"/>
                </a:lnTo>
                <a:close/>
                <a:moveTo>
                  <a:pt x="195" y="907"/>
                </a:moveTo>
                <a:lnTo>
                  <a:pt x="195" y="908"/>
                </a:lnTo>
                <a:lnTo>
                  <a:pt x="193" y="909"/>
                </a:lnTo>
                <a:lnTo>
                  <a:pt x="195" y="908"/>
                </a:lnTo>
                <a:lnTo>
                  <a:pt x="195" y="907"/>
                </a:lnTo>
                <a:close/>
                <a:moveTo>
                  <a:pt x="196" y="980"/>
                </a:moveTo>
                <a:lnTo>
                  <a:pt x="196" y="980"/>
                </a:lnTo>
                <a:lnTo>
                  <a:pt x="195" y="981"/>
                </a:lnTo>
                <a:lnTo>
                  <a:pt x="196" y="980"/>
                </a:lnTo>
                <a:lnTo>
                  <a:pt x="196" y="980"/>
                </a:lnTo>
                <a:close/>
                <a:moveTo>
                  <a:pt x="199" y="1112"/>
                </a:moveTo>
                <a:lnTo>
                  <a:pt x="199" y="1111"/>
                </a:lnTo>
                <a:lnTo>
                  <a:pt x="199" y="1110"/>
                </a:lnTo>
                <a:lnTo>
                  <a:pt x="199" y="1111"/>
                </a:lnTo>
                <a:lnTo>
                  <a:pt x="199" y="1112"/>
                </a:lnTo>
                <a:close/>
                <a:moveTo>
                  <a:pt x="207" y="858"/>
                </a:moveTo>
                <a:lnTo>
                  <a:pt x="227" y="855"/>
                </a:lnTo>
                <a:lnTo>
                  <a:pt x="247" y="861"/>
                </a:lnTo>
                <a:lnTo>
                  <a:pt x="247" y="862"/>
                </a:lnTo>
                <a:lnTo>
                  <a:pt x="247" y="864"/>
                </a:lnTo>
                <a:lnTo>
                  <a:pt x="238" y="867"/>
                </a:lnTo>
                <a:lnTo>
                  <a:pt x="228" y="868"/>
                </a:lnTo>
                <a:lnTo>
                  <a:pt x="216" y="872"/>
                </a:lnTo>
                <a:lnTo>
                  <a:pt x="203" y="875"/>
                </a:lnTo>
                <a:lnTo>
                  <a:pt x="198" y="875"/>
                </a:lnTo>
                <a:lnTo>
                  <a:pt x="196" y="873"/>
                </a:lnTo>
                <a:lnTo>
                  <a:pt x="197" y="862"/>
                </a:lnTo>
                <a:lnTo>
                  <a:pt x="207" y="858"/>
                </a:lnTo>
                <a:close/>
                <a:moveTo>
                  <a:pt x="247" y="921"/>
                </a:moveTo>
                <a:lnTo>
                  <a:pt x="247" y="917"/>
                </a:lnTo>
                <a:lnTo>
                  <a:pt x="248" y="914"/>
                </a:lnTo>
                <a:lnTo>
                  <a:pt x="247" y="917"/>
                </a:lnTo>
                <a:lnTo>
                  <a:pt x="247" y="921"/>
                </a:lnTo>
                <a:close/>
                <a:moveTo>
                  <a:pt x="262" y="1062"/>
                </a:moveTo>
                <a:lnTo>
                  <a:pt x="273" y="1067"/>
                </a:lnTo>
                <a:lnTo>
                  <a:pt x="274" y="1078"/>
                </a:lnTo>
                <a:lnTo>
                  <a:pt x="268" y="1075"/>
                </a:lnTo>
                <a:lnTo>
                  <a:pt x="261" y="1072"/>
                </a:lnTo>
                <a:lnTo>
                  <a:pt x="262" y="1067"/>
                </a:lnTo>
                <a:lnTo>
                  <a:pt x="262" y="1062"/>
                </a:lnTo>
                <a:lnTo>
                  <a:pt x="262" y="1062"/>
                </a:lnTo>
                <a:lnTo>
                  <a:pt x="262" y="1062"/>
                </a:lnTo>
                <a:lnTo>
                  <a:pt x="262" y="1062"/>
                </a:lnTo>
                <a:lnTo>
                  <a:pt x="262" y="1062"/>
                </a:lnTo>
                <a:lnTo>
                  <a:pt x="262" y="1062"/>
                </a:lnTo>
                <a:lnTo>
                  <a:pt x="262" y="1062"/>
                </a:lnTo>
                <a:lnTo>
                  <a:pt x="262" y="1062"/>
                </a:lnTo>
                <a:lnTo>
                  <a:pt x="262" y="1062"/>
                </a:lnTo>
                <a:lnTo>
                  <a:pt x="258" y="1062"/>
                </a:lnTo>
                <a:lnTo>
                  <a:pt x="253" y="1064"/>
                </a:lnTo>
                <a:lnTo>
                  <a:pt x="248" y="1065"/>
                </a:lnTo>
                <a:lnTo>
                  <a:pt x="244" y="1063"/>
                </a:lnTo>
                <a:lnTo>
                  <a:pt x="244" y="1058"/>
                </a:lnTo>
                <a:lnTo>
                  <a:pt x="247" y="1054"/>
                </a:lnTo>
                <a:lnTo>
                  <a:pt x="249" y="1053"/>
                </a:lnTo>
                <a:lnTo>
                  <a:pt x="252" y="1051"/>
                </a:lnTo>
                <a:lnTo>
                  <a:pt x="254" y="1055"/>
                </a:lnTo>
                <a:lnTo>
                  <a:pt x="258" y="1055"/>
                </a:lnTo>
                <a:lnTo>
                  <a:pt x="261" y="1054"/>
                </a:lnTo>
                <a:lnTo>
                  <a:pt x="264" y="1055"/>
                </a:lnTo>
                <a:lnTo>
                  <a:pt x="264" y="1055"/>
                </a:lnTo>
                <a:lnTo>
                  <a:pt x="264" y="1055"/>
                </a:lnTo>
                <a:lnTo>
                  <a:pt x="264" y="1055"/>
                </a:lnTo>
                <a:lnTo>
                  <a:pt x="264" y="1055"/>
                </a:lnTo>
                <a:lnTo>
                  <a:pt x="262" y="1058"/>
                </a:lnTo>
                <a:lnTo>
                  <a:pt x="262" y="1062"/>
                </a:lnTo>
                <a:close/>
                <a:moveTo>
                  <a:pt x="271" y="1089"/>
                </a:moveTo>
                <a:lnTo>
                  <a:pt x="258" y="1085"/>
                </a:lnTo>
                <a:lnTo>
                  <a:pt x="245" y="1086"/>
                </a:lnTo>
                <a:lnTo>
                  <a:pt x="240" y="1089"/>
                </a:lnTo>
                <a:lnTo>
                  <a:pt x="238" y="1092"/>
                </a:lnTo>
                <a:lnTo>
                  <a:pt x="237" y="1096"/>
                </a:lnTo>
                <a:lnTo>
                  <a:pt x="234" y="1098"/>
                </a:lnTo>
                <a:lnTo>
                  <a:pt x="233" y="1099"/>
                </a:lnTo>
                <a:lnTo>
                  <a:pt x="232" y="1098"/>
                </a:lnTo>
                <a:lnTo>
                  <a:pt x="231" y="1097"/>
                </a:lnTo>
                <a:lnTo>
                  <a:pt x="231" y="1096"/>
                </a:lnTo>
                <a:lnTo>
                  <a:pt x="239" y="1084"/>
                </a:lnTo>
                <a:lnTo>
                  <a:pt x="244" y="1070"/>
                </a:lnTo>
                <a:lnTo>
                  <a:pt x="247" y="1072"/>
                </a:lnTo>
                <a:lnTo>
                  <a:pt x="247" y="1075"/>
                </a:lnTo>
                <a:lnTo>
                  <a:pt x="245" y="1077"/>
                </a:lnTo>
                <a:lnTo>
                  <a:pt x="245" y="1081"/>
                </a:lnTo>
                <a:lnTo>
                  <a:pt x="246" y="1082"/>
                </a:lnTo>
                <a:lnTo>
                  <a:pt x="248" y="1082"/>
                </a:lnTo>
                <a:lnTo>
                  <a:pt x="260" y="1079"/>
                </a:lnTo>
                <a:lnTo>
                  <a:pt x="271" y="1084"/>
                </a:lnTo>
                <a:lnTo>
                  <a:pt x="273" y="1085"/>
                </a:lnTo>
                <a:lnTo>
                  <a:pt x="276" y="1086"/>
                </a:lnTo>
                <a:lnTo>
                  <a:pt x="274" y="1090"/>
                </a:lnTo>
                <a:lnTo>
                  <a:pt x="271" y="1089"/>
                </a:lnTo>
                <a:close/>
                <a:moveTo>
                  <a:pt x="231" y="1039"/>
                </a:moveTo>
                <a:lnTo>
                  <a:pt x="231" y="1037"/>
                </a:lnTo>
                <a:lnTo>
                  <a:pt x="232" y="1035"/>
                </a:lnTo>
                <a:lnTo>
                  <a:pt x="231" y="1037"/>
                </a:lnTo>
                <a:lnTo>
                  <a:pt x="231" y="1039"/>
                </a:lnTo>
                <a:close/>
                <a:moveTo>
                  <a:pt x="231" y="1047"/>
                </a:moveTo>
                <a:lnTo>
                  <a:pt x="231" y="1046"/>
                </a:lnTo>
                <a:lnTo>
                  <a:pt x="230" y="1046"/>
                </a:lnTo>
                <a:lnTo>
                  <a:pt x="231" y="1046"/>
                </a:lnTo>
                <a:lnTo>
                  <a:pt x="231" y="1047"/>
                </a:lnTo>
                <a:close/>
                <a:moveTo>
                  <a:pt x="226" y="994"/>
                </a:moveTo>
                <a:lnTo>
                  <a:pt x="226" y="994"/>
                </a:lnTo>
                <a:lnTo>
                  <a:pt x="226" y="994"/>
                </a:lnTo>
                <a:lnTo>
                  <a:pt x="226" y="993"/>
                </a:lnTo>
                <a:lnTo>
                  <a:pt x="226" y="994"/>
                </a:lnTo>
                <a:lnTo>
                  <a:pt x="226" y="994"/>
                </a:lnTo>
                <a:close/>
                <a:moveTo>
                  <a:pt x="226" y="970"/>
                </a:moveTo>
                <a:lnTo>
                  <a:pt x="226" y="967"/>
                </a:lnTo>
                <a:lnTo>
                  <a:pt x="227" y="965"/>
                </a:lnTo>
                <a:lnTo>
                  <a:pt x="226" y="967"/>
                </a:lnTo>
                <a:lnTo>
                  <a:pt x="226" y="970"/>
                </a:lnTo>
                <a:close/>
                <a:moveTo>
                  <a:pt x="223" y="970"/>
                </a:moveTo>
                <a:lnTo>
                  <a:pt x="224" y="970"/>
                </a:lnTo>
                <a:lnTo>
                  <a:pt x="225" y="970"/>
                </a:lnTo>
                <a:lnTo>
                  <a:pt x="224" y="970"/>
                </a:lnTo>
                <a:lnTo>
                  <a:pt x="223" y="970"/>
                </a:lnTo>
                <a:close/>
                <a:moveTo>
                  <a:pt x="225" y="974"/>
                </a:moveTo>
                <a:lnTo>
                  <a:pt x="226" y="972"/>
                </a:lnTo>
                <a:lnTo>
                  <a:pt x="226" y="970"/>
                </a:lnTo>
                <a:lnTo>
                  <a:pt x="227" y="981"/>
                </a:lnTo>
                <a:lnTo>
                  <a:pt x="226" y="993"/>
                </a:lnTo>
                <a:lnTo>
                  <a:pt x="225" y="992"/>
                </a:lnTo>
                <a:lnTo>
                  <a:pt x="224" y="991"/>
                </a:lnTo>
                <a:lnTo>
                  <a:pt x="223" y="991"/>
                </a:lnTo>
                <a:lnTo>
                  <a:pt x="221" y="991"/>
                </a:lnTo>
                <a:lnTo>
                  <a:pt x="223" y="991"/>
                </a:lnTo>
                <a:lnTo>
                  <a:pt x="224" y="991"/>
                </a:lnTo>
                <a:lnTo>
                  <a:pt x="224" y="983"/>
                </a:lnTo>
                <a:lnTo>
                  <a:pt x="225" y="974"/>
                </a:lnTo>
                <a:lnTo>
                  <a:pt x="223" y="973"/>
                </a:lnTo>
                <a:lnTo>
                  <a:pt x="221" y="972"/>
                </a:lnTo>
                <a:lnTo>
                  <a:pt x="223" y="973"/>
                </a:lnTo>
                <a:lnTo>
                  <a:pt x="225" y="974"/>
                </a:lnTo>
                <a:close/>
                <a:moveTo>
                  <a:pt x="216" y="910"/>
                </a:moveTo>
                <a:lnTo>
                  <a:pt x="217" y="909"/>
                </a:lnTo>
                <a:lnTo>
                  <a:pt x="217" y="909"/>
                </a:lnTo>
                <a:lnTo>
                  <a:pt x="217" y="909"/>
                </a:lnTo>
                <a:lnTo>
                  <a:pt x="216" y="910"/>
                </a:lnTo>
                <a:close/>
                <a:moveTo>
                  <a:pt x="211" y="1110"/>
                </a:moveTo>
                <a:lnTo>
                  <a:pt x="210" y="1112"/>
                </a:lnTo>
                <a:lnTo>
                  <a:pt x="209" y="1114"/>
                </a:lnTo>
                <a:lnTo>
                  <a:pt x="210" y="1112"/>
                </a:lnTo>
                <a:lnTo>
                  <a:pt x="211" y="1110"/>
                </a:lnTo>
                <a:close/>
                <a:moveTo>
                  <a:pt x="251" y="1214"/>
                </a:moveTo>
                <a:lnTo>
                  <a:pt x="251" y="1214"/>
                </a:lnTo>
                <a:lnTo>
                  <a:pt x="252" y="1213"/>
                </a:lnTo>
                <a:lnTo>
                  <a:pt x="251" y="1214"/>
                </a:lnTo>
                <a:lnTo>
                  <a:pt x="251" y="1214"/>
                </a:lnTo>
                <a:close/>
                <a:moveTo>
                  <a:pt x="253" y="1312"/>
                </a:moveTo>
                <a:lnTo>
                  <a:pt x="252" y="1312"/>
                </a:lnTo>
                <a:lnTo>
                  <a:pt x="249" y="1312"/>
                </a:lnTo>
                <a:lnTo>
                  <a:pt x="252" y="1312"/>
                </a:lnTo>
                <a:lnTo>
                  <a:pt x="253" y="1312"/>
                </a:lnTo>
                <a:close/>
                <a:moveTo>
                  <a:pt x="254" y="1312"/>
                </a:moveTo>
                <a:lnTo>
                  <a:pt x="254" y="1312"/>
                </a:lnTo>
                <a:lnTo>
                  <a:pt x="254" y="1312"/>
                </a:lnTo>
                <a:lnTo>
                  <a:pt x="254" y="1312"/>
                </a:lnTo>
                <a:lnTo>
                  <a:pt x="254" y="1312"/>
                </a:lnTo>
                <a:close/>
                <a:moveTo>
                  <a:pt x="261" y="1113"/>
                </a:moveTo>
                <a:lnTo>
                  <a:pt x="266" y="1114"/>
                </a:lnTo>
                <a:lnTo>
                  <a:pt x="267" y="1118"/>
                </a:lnTo>
                <a:lnTo>
                  <a:pt x="266" y="1123"/>
                </a:lnTo>
                <a:lnTo>
                  <a:pt x="260" y="1123"/>
                </a:lnTo>
                <a:lnTo>
                  <a:pt x="255" y="1120"/>
                </a:lnTo>
                <a:lnTo>
                  <a:pt x="253" y="1123"/>
                </a:lnTo>
                <a:lnTo>
                  <a:pt x="253" y="1127"/>
                </a:lnTo>
                <a:lnTo>
                  <a:pt x="258" y="1128"/>
                </a:lnTo>
                <a:lnTo>
                  <a:pt x="264" y="1133"/>
                </a:lnTo>
                <a:lnTo>
                  <a:pt x="262" y="1141"/>
                </a:lnTo>
                <a:lnTo>
                  <a:pt x="259" y="1139"/>
                </a:lnTo>
                <a:lnTo>
                  <a:pt x="254" y="1137"/>
                </a:lnTo>
                <a:lnTo>
                  <a:pt x="251" y="1137"/>
                </a:lnTo>
                <a:lnTo>
                  <a:pt x="249" y="1138"/>
                </a:lnTo>
                <a:lnTo>
                  <a:pt x="242" y="1145"/>
                </a:lnTo>
                <a:lnTo>
                  <a:pt x="233" y="1147"/>
                </a:lnTo>
                <a:lnTo>
                  <a:pt x="233" y="1149"/>
                </a:lnTo>
                <a:lnTo>
                  <a:pt x="233" y="1152"/>
                </a:lnTo>
                <a:lnTo>
                  <a:pt x="241" y="1153"/>
                </a:lnTo>
                <a:lnTo>
                  <a:pt x="248" y="1148"/>
                </a:lnTo>
                <a:lnTo>
                  <a:pt x="254" y="1145"/>
                </a:lnTo>
                <a:lnTo>
                  <a:pt x="260" y="1147"/>
                </a:lnTo>
                <a:lnTo>
                  <a:pt x="262" y="1149"/>
                </a:lnTo>
                <a:lnTo>
                  <a:pt x="261" y="1153"/>
                </a:lnTo>
                <a:lnTo>
                  <a:pt x="260" y="1158"/>
                </a:lnTo>
                <a:lnTo>
                  <a:pt x="255" y="1156"/>
                </a:lnTo>
                <a:lnTo>
                  <a:pt x="251" y="1154"/>
                </a:lnTo>
                <a:lnTo>
                  <a:pt x="247" y="1155"/>
                </a:lnTo>
                <a:lnTo>
                  <a:pt x="247" y="1161"/>
                </a:lnTo>
                <a:lnTo>
                  <a:pt x="252" y="1165"/>
                </a:lnTo>
                <a:lnTo>
                  <a:pt x="259" y="1169"/>
                </a:lnTo>
                <a:lnTo>
                  <a:pt x="256" y="1176"/>
                </a:lnTo>
                <a:lnTo>
                  <a:pt x="251" y="1173"/>
                </a:lnTo>
                <a:lnTo>
                  <a:pt x="245" y="1173"/>
                </a:lnTo>
                <a:lnTo>
                  <a:pt x="244" y="1174"/>
                </a:lnTo>
                <a:lnTo>
                  <a:pt x="244" y="1177"/>
                </a:lnTo>
                <a:lnTo>
                  <a:pt x="247" y="1182"/>
                </a:lnTo>
                <a:lnTo>
                  <a:pt x="253" y="1184"/>
                </a:lnTo>
                <a:lnTo>
                  <a:pt x="256" y="1186"/>
                </a:lnTo>
                <a:lnTo>
                  <a:pt x="255" y="1189"/>
                </a:lnTo>
                <a:lnTo>
                  <a:pt x="254" y="1194"/>
                </a:lnTo>
                <a:lnTo>
                  <a:pt x="249" y="1194"/>
                </a:lnTo>
                <a:lnTo>
                  <a:pt x="246" y="1191"/>
                </a:lnTo>
                <a:lnTo>
                  <a:pt x="241" y="1189"/>
                </a:lnTo>
                <a:lnTo>
                  <a:pt x="241" y="1198"/>
                </a:lnTo>
                <a:lnTo>
                  <a:pt x="249" y="1203"/>
                </a:lnTo>
                <a:lnTo>
                  <a:pt x="252" y="1207"/>
                </a:lnTo>
                <a:lnTo>
                  <a:pt x="252" y="1213"/>
                </a:lnTo>
                <a:lnTo>
                  <a:pt x="248" y="1213"/>
                </a:lnTo>
                <a:lnTo>
                  <a:pt x="247" y="1211"/>
                </a:lnTo>
                <a:lnTo>
                  <a:pt x="242" y="1209"/>
                </a:lnTo>
                <a:lnTo>
                  <a:pt x="239" y="1209"/>
                </a:lnTo>
                <a:lnTo>
                  <a:pt x="237" y="1211"/>
                </a:lnTo>
                <a:lnTo>
                  <a:pt x="237" y="1215"/>
                </a:lnTo>
                <a:lnTo>
                  <a:pt x="239" y="1220"/>
                </a:lnTo>
                <a:lnTo>
                  <a:pt x="242" y="1222"/>
                </a:lnTo>
                <a:lnTo>
                  <a:pt x="248" y="1223"/>
                </a:lnTo>
                <a:lnTo>
                  <a:pt x="249" y="1229"/>
                </a:lnTo>
                <a:lnTo>
                  <a:pt x="248" y="1231"/>
                </a:lnTo>
                <a:lnTo>
                  <a:pt x="245" y="1231"/>
                </a:lnTo>
                <a:lnTo>
                  <a:pt x="234" y="1229"/>
                </a:lnTo>
                <a:lnTo>
                  <a:pt x="233" y="1238"/>
                </a:lnTo>
                <a:lnTo>
                  <a:pt x="239" y="1239"/>
                </a:lnTo>
                <a:lnTo>
                  <a:pt x="245" y="1241"/>
                </a:lnTo>
                <a:lnTo>
                  <a:pt x="247" y="1244"/>
                </a:lnTo>
                <a:lnTo>
                  <a:pt x="246" y="1249"/>
                </a:lnTo>
                <a:lnTo>
                  <a:pt x="244" y="1251"/>
                </a:lnTo>
                <a:lnTo>
                  <a:pt x="240" y="1250"/>
                </a:lnTo>
                <a:lnTo>
                  <a:pt x="235" y="1248"/>
                </a:lnTo>
                <a:lnTo>
                  <a:pt x="231" y="1251"/>
                </a:lnTo>
                <a:lnTo>
                  <a:pt x="233" y="1257"/>
                </a:lnTo>
                <a:lnTo>
                  <a:pt x="239" y="1259"/>
                </a:lnTo>
                <a:lnTo>
                  <a:pt x="242" y="1260"/>
                </a:lnTo>
                <a:lnTo>
                  <a:pt x="244" y="1263"/>
                </a:lnTo>
                <a:lnTo>
                  <a:pt x="244" y="1266"/>
                </a:lnTo>
                <a:lnTo>
                  <a:pt x="241" y="1270"/>
                </a:lnTo>
                <a:lnTo>
                  <a:pt x="239" y="1271"/>
                </a:lnTo>
                <a:lnTo>
                  <a:pt x="237" y="1270"/>
                </a:lnTo>
                <a:lnTo>
                  <a:pt x="233" y="1267"/>
                </a:lnTo>
                <a:lnTo>
                  <a:pt x="230" y="1267"/>
                </a:lnTo>
                <a:lnTo>
                  <a:pt x="227" y="1270"/>
                </a:lnTo>
                <a:lnTo>
                  <a:pt x="227" y="1272"/>
                </a:lnTo>
                <a:lnTo>
                  <a:pt x="231" y="1277"/>
                </a:lnTo>
                <a:lnTo>
                  <a:pt x="235" y="1279"/>
                </a:lnTo>
                <a:lnTo>
                  <a:pt x="240" y="1280"/>
                </a:lnTo>
                <a:lnTo>
                  <a:pt x="240" y="1286"/>
                </a:lnTo>
                <a:lnTo>
                  <a:pt x="238" y="1290"/>
                </a:lnTo>
                <a:lnTo>
                  <a:pt x="234" y="1288"/>
                </a:lnTo>
                <a:lnTo>
                  <a:pt x="231" y="1286"/>
                </a:lnTo>
                <a:lnTo>
                  <a:pt x="226" y="1287"/>
                </a:lnTo>
                <a:lnTo>
                  <a:pt x="225" y="1290"/>
                </a:lnTo>
                <a:lnTo>
                  <a:pt x="225" y="1292"/>
                </a:lnTo>
                <a:lnTo>
                  <a:pt x="227" y="1297"/>
                </a:lnTo>
                <a:lnTo>
                  <a:pt x="232" y="1299"/>
                </a:lnTo>
                <a:lnTo>
                  <a:pt x="235" y="1299"/>
                </a:lnTo>
                <a:lnTo>
                  <a:pt x="237" y="1302"/>
                </a:lnTo>
                <a:lnTo>
                  <a:pt x="235" y="1309"/>
                </a:lnTo>
                <a:lnTo>
                  <a:pt x="228" y="1307"/>
                </a:lnTo>
                <a:lnTo>
                  <a:pt x="227" y="1306"/>
                </a:lnTo>
                <a:lnTo>
                  <a:pt x="225" y="1306"/>
                </a:lnTo>
                <a:lnTo>
                  <a:pt x="223" y="1306"/>
                </a:lnTo>
                <a:lnTo>
                  <a:pt x="219" y="1307"/>
                </a:lnTo>
                <a:lnTo>
                  <a:pt x="223" y="1306"/>
                </a:lnTo>
                <a:lnTo>
                  <a:pt x="225" y="1306"/>
                </a:lnTo>
                <a:lnTo>
                  <a:pt x="224" y="1298"/>
                </a:lnTo>
                <a:lnTo>
                  <a:pt x="218" y="1295"/>
                </a:lnTo>
                <a:lnTo>
                  <a:pt x="211" y="1297"/>
                </a:lnTo>
                <a:lnTo>
                  <a:pt x="204" y="1298"/>
                </a:lnTo>
                <a:lnTo>
                  <a:pt x="206" y="1290"/>
                </a:lnTo>
                <a:lnTo>
                  <a:pt x="213" y="1286"/>
                </a:lnTo>
                <a:lnTo>
                  <a:pt x="218" y="1286"/>
                </a:lnTo>
                <a:lnTo>
                  <a:pt x="223" y="1285"/>
                </a:lnTo>
                <a:lnTo>
                  <a:pt x="226" y="1283"/>
                </a:lnTo>
                <a:lnTo>
                  <a:pt x="226" y="1279"/>
                </a:lnTo>
                <a:lnTo>
                  <a:pt x="224" y="1276"/>
                </a:lnTo>
                <a:lnTo>
                  <a:pt x="219" y="1277"/>
                </a:lnTo>
                <a:lnTo>
                  <a:pt x="216" y="1279"/>
                </a:lnTo>
                <a:lnTo>
                  <a:pt x="212" y="1278"/>
                </a:lnTo>
                <a:lnTo>
                  <a:pt x="213" y="1278"/>
                </a:lnTo>
                <a:lnTo>
                  <a:pt x="213" y="1277"/>
                </a:lnTo>
                <a:lnTo>
                  <a:pt x="212" y="1277"/>
                </a:lnTo>
                <a:lnTo>
                  <a:pt x="212" y="1277"/>
                </a:lnTo>
                <a:lnTo>
                  <a:pt x="207" y="1276"/>
                </a:lnTo>
                <a:lnTo>
                  <a:pt x="207" y="1271"/>
                </a:lnTo>
                <a:lnTo>
                  <a:pt x="212" y="1266"/>
                </a:lnTo>
                <a:lnTo>
                  <a:pt x="219" y="1267"/>
                </a:lnTo>
                <a:lnTo>
                  <a:pt x="224" y="1266"/>
                </a:lnTo>
                <a:lnTo>
                  <a:pt x="228" y="1263"/>
                </a:lnTo>
                <a:lnTo>
                  <a:pt x="230" y="1262"/>
                </a:lnTo>
                <a:lnTo>
                  <a:pt x="230" y="1259"/>
                </a:lnTo>
                <a:lnTo>
                  <a:pt x="226" y="1258"/>
                </a:lnTo>
                <a:lnTo>
                  <a:pt x="223" y="1257"/>
                </a:lnTo>
                <a:lnTo>
                  <a:pt x="213" y="1258"/>
                </a:lnTo>
                <a:lnTo>
                  <a:pt x="211" y="1249"/>
                </a:lnTo>
                <a:lnTo>
                  <a:pt x="216" y="1248"/>
                </a:lnTo>
                <a:lnTo>
                  <a:pt x="220" y="1249"/>
                </a:lnTo>
                <a:lnTo>
                  <a:pt x="230" y="1246"/>
                </a:lnTo>
                <a:lnTo>
                  <a:pt x="233" y="1238"/>
                </a:lnTo>
                <a:lnTo>
                  <a:pt x="224" y="1238"/>
                </a:lnTo>
                <a:lnTo>
                  <a:pt x="216" y="1238"/>
                </a:lnTo>
                <a:lnTo>
                  <a:pt x="216" y="1234"/>
                </a:lnTo>
                <a:lnTo>
                  <a:pt x="216" y="1229"/>
                </a:lnTo>
                <a:lnTo>
                  <a:pt x="214" y="1225"/>
                </a:lnTo>
                <a:lnTo>
                  <a:pt x="214" y="1223"/>
                </a:lnTo>
                <a:lnTo>
                  <a:pt x="214" y="1225"/>
                </a:lnTo>
                <a:lnTo>
                  <a:pt x="216" y="1229"/>
                </a:lnTo>
                <a:lnTo>
                  <a:pt x="219" y="1228"/>
                </a:lnTo>
                <a:lnTo>
                  <a:pt x="221" y="1227"/>
                </a:lnTo>
                <a:lnTo>
                  <a:pt x="225" y="1229"/>
                </a:lnTo>
                <a:lnTo>
                  <a:pt x="230" y="1228"/>
                </a:lnTo>
                <a:lnTo>
                  <a:pt x="234" y="1225"/>
                </a:lnTo>
                <a:lnTo>
                  <a:pt x="235" y="1221"/>
                </a:lnTo>
                <a:lnTo>
                  <a:pt x="233" y="1218"/>
                </a:lnTo>
                <a:lnTo>
                  <a:pt x="228" y="1220"/>
                </a:lnTo>
                <a:lnTo>
                  <a:pt x="227" y="1221"/>
                </a:lnTo>
                <a:lnTo>
                  <a:pt x="226" y="1221"/>
                </a:lnTo>
                <a:lnTo>
                  <a:pt x="225" y="1221"/>
                </a:lnTo>
                <a:lnTo>
                  <a:pt x="224" y="1221"/>
                </a:lnTo>
                <a:lnTo>
                  <a:pt x="225" y="1221"/>
                </a:lnTo>
                <a:lnTo>
                  <a:pt x="225" y="1221"/>
                </a:lnTo>
                <a:lnTo>
                  <a:pt x="225" y="1221"/>
                </a:lnTo>
                <a:lnTo>
                  <a:pt x="224" y="1221"/>
                </a:lnTo>
                <a:lnTo>
                  <a:pt x="223" y="1221"/>
                </a:lnTo>
                <a:lnTo>
                  <a:pt x="221" y="1221"/>
                </a:lnTo>
                <a:lnTo>
                  <a:pt x="219" y="1220"/>
                </a:lnTo>
                <a:lnTo>
                  <a:pt x="218" y="1218"/>
                </a:lnTo>
                <a:lnTo>
                  <a:pt x="219" y="1214"/>
                </a:lnTo>
                <a:lnTo>
                  <a:pt x="220" y="1209"/>
                </a:lnTo>
                <a:lnTo>
                  <a:pt x="223" y="1208"/>
                </a:lnTo>
                <a:lnTo>
                  <a:pt x="225" y="1208"/>
                </a:lnTo>
                <a:lnTo>
                  <a:pt x="226" y="1207"/>
                </a:lnTo>
                <a:lnTo>
                  <a:pt x="225" y="1204"/>
                </a:lnTo>
                <a:lnTo>
                  <a:pt x="226" y="1207"/>
                </a:lnTo>
                <a:lnTo>
                  <a:pt x="225" y="1208"/>
                </a:lnTo>
                <a:lnTo>
                  <a:pt x="230" y="1210"/>
                </a:lnTo>
                <a:lnTo>
                  <a:pt x="234" y="1208"/>
                </a:lnTo>
                <a:lnTo>
                  <a:pt x="238" y="1205"/>
                </a:lnTo>
                <a:lnTo>
                  <a:pt x="239" y="1203"/>
                </a:lnTo>
                <a:lnTo>
                  <a:pt x="235" y="1200"/>
                </a:lnTo>
                <a:lnTo>
                  <a:pt x="231" y="1201"/>
                </a:lnTo>
                <a:lnTo>
                  <a:pt x="227" y="1202"/>
                </a:lnTo>
                <a:lnTo>
                  <a:pt x="223" y="1203"/>
                </a:lnTo>
                <a:lnTo>
                  <a:pt x="221" y="1194"/>
                </a:lnTo>
                <a:lnTo>
                  <a:pt x="228" y="1189"/>
                </a:lnTo>
                <a:lnTo>
                  <a:pt x="234" y="1191"/>
                </a:lnTo>
                <a:lnTo>
                  <a:pt x="240" y="1188"/>
                </a:lnTo>
                <a:lnTo>
                  <a:pt x="242" y="1183"/>
                </a:lnTo>
                <a:lnTo>
                  <a:pt x="238" y="1182"/>
                </a:lnTo>
                <a:lnTo>
                  <a:pt x="232" y="1182"/>
                </a:lnTo>
                <a:lnTo>
                  <a:pt x="226" y="1182"/>
                </a:lnTo>
                <a:lnTo>
                  <a:pt x="225" y="1176"/>
                </a:lnTo>
                <a:lnTo>
                  <a:pt x="231" y="1169"/>
                </a:lnTo>
                <a:lnTo>
                  <a:pt x="235" y="1173"/>
                </a:lnTo>
                <a:lnTo>
                  <a:pt x="240" y="1170"/>
                </a:lnTo>
                <a:lnTo>
                  <a:pt x="245" y="1168"/>
                </a:lnTo>
                <a:lnTo>
                  <a:pt x="246" y="1165"/>
                </a:lnTo>
                <a:lnTo>
                  <a:pt x="241" y="1162"/>
                </a:lnTo>
                <a:lnTo>
                  <a:pt x="235" y="1163"/>
                </a:lnTo>
                <a:lnTo>
                  <a:pt x="233" y="1165"/>
                </a:lnTo>
                <a:lnTo>
                  <a:pt x="232" y="1163"/>
                </a:lnTo>
                <a:lnTo>
                  <a:pt x="228" y="1163"/>
                </a:lnTo>
                <a:lnTo>
                  <a:pt x="226" y="1161"/>
                </a:lnTo>
                <a:lnTo>
                  <a:pt x="228" y="1155"/>
                </a:lnTo>
                <a:lnTo>
                  <a:pt x="233" y="1152"/>
                </a:lnTo>
                <a:lnTo>
                  <a:pt x="233" y="1149"/>
                </a:lnTo>
                <a:lnTo>
                  <a:pt x="233" y="1147"/>
                </a:lnTo>
                <a:lnTo>
                  <a:pt x="230" y="1144"/>
                </a:lnTo>
                <a:lnTo>
                  <a:pt x="231" y="1140"/>
                </a:lnTo>
                <a:lnTo>
                  <a:pt x="233" y="1137"/>
                </a:lnTo>
                <a:lnTo>
                  <a:pt x="238" y="1137"/>
                </a:lnTo>
                <a:lnTo>
                  <a:pt x="244" y="1137"/>
                </a:lnTo>
                <a:lnTo>
                  <a:pt x="249" y="1133"/>
                </a:lnTo>
                <a:lnTo>
                  <a:pt x="251" y="1132"/>
                </a:lnTo>
                <a:lnTo>
                  <a:pt x="252" y="1130"/>
                </a:lnTo>
                <a:lnTo>
                  <a:pt x="249" y="1128"/>
                </a:lnTo>
                <a:lnTo>
                  <a:pt x="248" y="1128"/>
                </a:lnTo>
                <a:lnTo>
                  <a:pt x="245" y="1128"/>
                </a:lnTo>
                <a:lnTo>
                  <a:pt x="241" y="1131"/>
                </a:lnTo>
                <a:lnTo>
                  <a:pt x="234" y="1131"/>
                </a:lnTo>
                <a:lnTo>
                  <a:pt x="232" y="1124"/>
                </a:lnTo>
                <a:lnTo>
                  <a:pt x="227" y="1126"/>
                </a:lnTo>
                <a:lnTo>
                  <a:pt x="223" y="1131"/>
                </a:lnTo>
                <a:lnTo>
                  <a:pt x="227" y="1126"/>
                </a:lnTo>
                <a:lnTo>
                  <a:pt x="232" y="1124"/>
                </a:lnTo>
                <a:lnTo>
                  <a:pt x="235" y="1119"/>
                </a:lnTo>
                <a:lnTo>
                  <a:pt x="241" y="1120"/>
                </a:lnTo>
                <a:lnTo>
                  <a:pt x="248" y="1120"/>
                </a:lnTo>
                <a:lnTo>
                  <a:pt x="253" y="1116"/>
                </a:lnTo>
                <a:lnTo>
                  <a:pt x="253" y="1114"/>
                </a:lnTo>
                <a:lnTo>
                  <a:pt x="253" y="1113"/>
                </a:lnTo>
                <a:lnTo>
                  <a:pt x="251" y="1111"/>
                </a:lnTo>
                <a:lnTo>
                  <a:pt x="248" y="1111"/>
                </a:lnTo>
                <a:lnTo>
                  <a:pt x="242" y="1113"/>
                </a:lnTo>
                <a:lnTo>
                  <a:pt x="241" y="1107"/>
                </a:lnTo>
                <a:lnTo>
                  <a:pt x="239" y="1107"/>
                </a:lnTo>
                <a:lnTo>
                  <a:pt x="237" y="1106"/>
                </a:lnTo>
                <a:lnTo>
                  <a:pt x="239" y="1100"/>
                </a:lnTo>
                <a:lnTo>
                  <a:pt x="244" y="1097"/>
                </a:lnTo>
                <a:lnTo>
                  <a:pt x="258" y="1096"/>
                </a:lnTo>
                <a:lnTo>
                  <a:pt x="271" y="1102"/>
                </a:lnTo>
                <a:lnTo>
                  <a:pt x="267" y="1103"/>
                </a:lnTo>
                <a:lnTo>
                  <a:pt x="265" y="1102"/>
                </a:lnTo>
                <a:lnTo>
                  <a:pt x="259" y="1100"/>
                </a:lnTo>
                <a:lnTo>
                  <a:pt x="255" y="1104"/>
                </a:lnTo>
                <a:lnTo>
                  <a:pt x="256" y="1111"/>
                </a:lnTo>
                <a:lnTo>
                  <a:pt x="261" y="1113"/>
                </a:lnTo>
                <a:close/>
                <a:moveTo>
                  <a:pt x="264" y="945"/>
                </a:moveTo>
                <a:lnTo>
                  <a:pt x="264" y="942"/>
                </a:lnTo>
                <a:lnTo>
                  <a:pt x="264" y="939"/>
                </a:lnTo>
                <a:lnTo>
                  <a:pt x="266" y="938"/>
                </a:lnTo>
                <a:lnTo>
                  <a:pt x="267" y="936"/>
                </a:lnTo>
                <a:lnTo>
                  <a:pt x="267" y="934"/>
                </a:lnTo>
                <a:lnTo>
                  <a:pt x="267" y="931"/>
                </a:lnTo>
                <a:lnTo>
                  <a:pt x="267" y="934"/>
                </a:lnTo>
                <a:lnTo>
                  <a:pt x="267" y="936"/>
                </a:lnTo>
                <a:lnTo>
                  <a:pt x="279" y="938"/>
                </a:lnTo>
                <a:lnTo>
                  <a:pt x="283" y="929"/>
                </a:lnTo>
                <a:lnTo>
                  <a:pt x="290" y="931"/>
                </a:lnTo>
                <a:lnTo>
                  <a:pt x="296" y="932"/>
                </a:lnTo>
                <a:lnTo>
                  <a:pt x="295" y="937"/>
                </a:lnTo>
                <a:lnTo>
                  <a:pt x="293" y="942"/>
                </a:lnTo>
                <a:lnTo>
                  <a:pt x="292" y="942"/>
                </a:lnTo>
                <a:lnTo>
                  <a:pt x="290" y="941"/>
                </a:lnTo>
                <a:lnTo>
                  <a:pt x="287" y="938"/>
                </a:lnTo>
                <a:lnTo>
                  <a:pt x="283" y="938"/>
                </a:lnTo>
                <a:lnTo>
                  <a:pt x="282" y="939"/>
                </a:lnTo>
                <a:lnTo>
                  <a:pt x="282" y="942"/>
                </a:lnTo>
                <a:lnTo>
                  <a:pt x="285" y="946"/>
                </a:lnTo>
                <a:lnTo>
                  <a:pt x="288" y="948"/>
                </a:lnTo>
                <a:lnTo>
                  <a:pt x="292" y="949"/>
                </a:lnTo>
                <a:lnTo>
                  <a:pt x="293" y="951"/>
                </a:lnTo>
                <a:lnTo>
                  <a:pt x="293" y="955"/>
                </a:lnTo>
                <a:lnTo>
                  <a:pt x="292" y="958"/>
                </a:lnTo>
                <a:lnTo>
                  <a:pt x="289" y="958"/>
                </a:lnTo>
                <a:lnTo>
                  <a:pt x="287" y="956"/>
                </a:lnTo>
                <a:lnTo>
                  <a:pt x="283" y="955"/>
                </a:lnTo>
                <a:lnTo>
                  <a:pt x="281" y="955"/>
                </a:lnTo>
                <a:lnTo>
                  <a:pt x="280" y="957"/>
                </a:lnTo>
                <a:lnTo>
                  <a:pt x="280" y="958"/>
                </a:lnTo>
                <a:lnTo>
                  <a:pt x="281" y="963"/>
                </a:lnTo>
                <a:lnTo>
                  <a:pt x="286" y="964"/>
                </a:lnTo>
                <a:lnTo>
                  <a:pt x="290" y="966"/>
                </a:lnTo>
                <a:lnTo>
                  <a:pt x="290" y="971"/>
                </a:lnTo>
                <a:lnTo>
                  <a:pt x="288" y="974"/>
                </a:lnTo>
                <a:lnTo>
                  <a:pt x="285" y="973"/>
                </a:lnTo>
                <a:lnTo>
                  <a:pt x="281" y="971"/>
                </a:lnTo>
                <a:lnTo>
                  <a:pt x="278" y="973"/>
                </a:lnTo>
                <a:lnTo>
                  <a:pt x="278" y="978"/>
                </a:lnTo>
                <a:lnTo>
                  <a:pt x="282" y="980"/>
                </a:lnTo>
                <a:lnTo>
                  <a:pt x="286" y="980"/>
                </a:lnTo>
                <a:lnTo>
                  <a:pt x="287" y="984"/>
                </a:lnTo>
                <a:lnTo>
                  <a:pt x="285" y="987"/>
                </a:lnTo>
                <a:lnTo>
                  <a:pt x="280" y="988"/>
                </a:lnTo>
                <a:lnTo>
                  <a:pt x="276" y="988"/>
                </a:lnTo>
                <a:lnTo>
                  <a:pt x="274" y="992"/>
                </a:lnTo>
                <a:lnTo>
                  <a:pt x="275" y="997"/>
                </a:lnTo>
                <a:lnTo>
                  <a:pt x="281" y="999"/>
                </a:lnTo>
                <a:lnTo>
                  <a:pt x="283" y="999"/>
                </a:lnTo>
                <a:lnTo>
                  <a:pt x="286" y="1001"/>
                </a:lnTo>
                <a:lnTo>
                  <a:pt x="285" y="1006"/>
                </a:lnTo>
                <a:lnTo>
                  <a:pt x="283" y="1008"/>
                </a:lnTo>
                <a:lnTo>
                  <a:pt x="280" y="1008"/>
                </a:lnTo>
                <a:lnTo>
                  <a:pt x="278" y="1006"/>
                </a:lnTo>
                <a:lnTo>
                  <a:pt x="274" y="1005"/>
                </a:lnTo>
                <a:lnTo>
                  <a:pt x="272" y="1007"/>
                </a:lnTo>
                <a:lnTo>
                  <a:pt x="271" y="1009"/>
                </a:lnTo>
                <a:lnTo>
                  <a:pt x="272" y="1011"/>
                </a:lnTo>
                <a:lnTo>
                  <a:pt x="272" y="1013"/>
                </a:lnTo>
                <a:lnTo>
                  <a:pt x="273" y="1014"/>
                </a:lnTo>
                <a:lnTo>
                  <a:pt x="278" y="1015"/>
                </a:lnTo>
                <a:lnTo>
                  <a:pt x="282" y="1019"/>
                </a:lnTo>
                <a:lnTo>
                  <a:pt x="282" y="1022"/>
                </a:lnTo>
                <a:lnTo>
                  <a:pt x="281" y="1025"/>
                </a:lnTo>
                <a:lnTo>
                  <a:pt x="279" y="1026"/>
                </a:lnTo>
                <a:lnTo>
                  <a:pt x="275" y="1023"/>
                </a:lnTo>
                <a:lnTo>
                  <a:pt x="273" y="1022"/>
                </a:lnTo>
                <a:lnTo>
                  <a:pt x="269" y="1022"/>
                </a:lnTo>
                <a:lnTo>
                  <a:pt x="268" y="1025"/>
                </a:lnTo>
                <a:lnTo>
                  <a:pt x="268" y="1027"/>
                </a:lnTo>
                <a:lnTo>
                  <a:pt x="271" y="1030"/>
                </a:lnTo>
                <a:lnTo>
                  <a:pt x="274" y="1032"/>
                </a:lnTo>
                <a:lnTo>
                  <a:pt x="279" y="1033"/>
                </a:lnTo>
                <a:lnTo>
                  <a:pt x="280" y="1036"/>
                </a:lnTo>
                <a:lnTo>
                  <a:pt x="279" y="1040"/>
                </a:lnTo>
                <a:lnTo>
                  <a:pt x="278" y="1043"/>
                </a:lnTo>
                <a:lnTo>
                  <a:pt x="278" y="1043"/>
                </a:lnTo>
                <a:lnTo>
                  <a:pt x="276" y="1044"/>
                </a:lnTo>
                <a:lnTo>
                  <a:pt x="275" y="1044"/>
                </a:lnTo>
                <a:lnTo>
                  <a:pt x="275" y="1044"/>
                </a:lnTo>
                <a:lnTo>
                  <a:pt x="275" y="1044"/>
                </a:lnTo>
                <a:lnTo>
                  <a:pt x="276" y="1044"/>
                </a:lnTo>
                <a:lnTo>
                  <a:pt x="272" y="1040"/>
                </a:lnTo>
                <a:lnTo>
                  <a:pt x="267" y="1040"/>
                </a:lnTo>
                <a:lnTo>
                  <a:pt x="266" y="1043"/>
                </a:lnTo>
                <a:lnTo>
                  <a:pt x="267" y="1047"/>
                </a:lnTo>
                <a:lnTo>
                  <a:pt x="273" y="1049"/>
                </a:lnTo>
                <a:lnTo>
                  <a:pt x="276" y="1053"/>
                </a:lnTo>
                <a:lnTo>
                  <a:pt x="273" y="1057"/>
                </a:lnTo>
                <a:lnTo>
                  <a:pt x="267" y="1055"/>
                </a:lnTo>
                <a:lnTo>
                  <a:pt x="266" y="1050"/>
                </a:lnTo>
                <a:lnTo>
                  <a:pt x="267" y="1047"/>
                </a:lnTo>
                <a:lnTo>
                  <a:pt x="261" y="1047"/>
                </a:lnTo>
                <a:lnTo>
                  <a:pt x="256" y="1049"/>
                </a:lnTo>
                <a:lnTo>
                  <a:pt x="254" y="1050"/>
                </a:lnTo>
                <a:lnTo>
                  <a:pt x="252" y="1050"/>
                </a:lnTo>
                <a:lnTo>
                  <a:pt x="248" y="1049"/>
                </a:lnTo>
                <a:lnTo>
                  <a:pt x="246" y="1046"/>
                </a:lnTo>
                <a:lnTo>
                  <a:pt x="248" y="1040"/>
                </a:lnTo>
                <a:lnTo>
                  <a:pt x="254" y="1039"/>
                </a:lnTo>
                <a:lnTo>
                  <a:pt x="258" y="1040"/>
                </a:lnTo>
                <a:lnTo>
                  <a:pt x="261" y="1039"/>
                </a:lnTo>
                <a:lnTo>
                  <a:pt x="266" y="1036"/>
                </a:lnTo>
                <a:lnTo>
                  <a:pt x="267" y="1033"/>
                </a:lnTo>
                <a:lnTo>
                  <a:pt x="264" y="1030"/>
                </a:lnTo>
                <a:lnTo>
                  <a:pt x="259" y="1032"/>
                </a:lnTo>
                <a:lnTo>
                  <a:pt x="258" y="1032"/>
                </a:lnTo>
                <a:lnTo>
                  <a:pt x="256" y="1032"/>
                </a:lnTo>
                <a:lnTo>
                  <a:pt x="254" y="1032"/>
                </a:lnTo>
                <a:lnTo>
                  <a:pt x="252" y="1032"/>
                </a:lnTo>
                <a:lnTo>
                  <a:pt x="252" y="1033"/>
                </a:lnTo>
                <a:lnTo>
                  <a:pt x="253" y="1033"/>
                </a:lnTo>
                <a:lnTo>
                  <a:pt x="252" y="1033"/>
                </a:lnTo>
                <a:lnTo>
                  <a:pt x="252" y="1032"/>
                </a:lnTo>
                <a:lnTo>
                  <a:pt x="249" y="1026"/>
                </a:lnTo>
                <a:lnTo>
                  <a:pt x="252" y="1020"/>
                </a:lnTo>
                <a:lnTo>
                  <a:pt x="252" y="1020"/>
                </a:lnTo>
                <a:lnTo>
                  <a:pt x="261" y="1021"/>
                </a:lnTo>
                <a:lnTo>
                  <a:pt x="269" y="1015"/>
                </a:lnTo>
                <a:lnTo>
                  <a:pt x="271" y="1015"/>
                </a:lnTo>
                <a:lnTo>
                  <a:pt x="272" y="1014"/>
                </a:lnTo>
                <a:lnTo>
                  <a:pt x="271" y="1014"/>
                </a:lnTo>
                <a:lnTo>
                  <a:pt x="268" y="1014"/>
                </a:lnTo>
                <a:lnTo>
                  <a:pt x="266" y="1014"/>
                </a:lnTo>
                <a:lnTo>
                  <a:pt x="264" y="1014"/>
                </a:lnTo>
                <a:lnTo>
                  <a:pt x="262" y="1013"/>
                </a:lnTo>
                <a:lnTo>
                  <a:pt x="262" y="1014"/>
                </a:lnTo>
                <a:lnTo>
                  <a:pt x="258" y="1015"/>
                </a:lnTo>
                <a:lnTo>
                  <a:pt x="254" y="1016"/>
                </a:lnTo>
                <a:lnTo>
                  <a:pt x="253" y="1008"/>
                </a:lnTo>
                <a:lnTo>
                  <a:pt x="261" y="1006"/>
                </a:lnTo>
                <a:lnTo>
                  <a:pt x="267" y="1005"/>
                </a:lnTo>
                <a:lnTo>
                  <a:pt x="272" y="1001"/>
                </a:lnTo>
                <a:lnTo>
                  <a:pt x="273" y="999"/>
                </a:lnTo>
                <a:lnTo>
                  <a:pt x="272" y="998"/>
                </a:lnTo>
                <a:lnTo>
                  <a:pt x="267" y="995"/>
                </a:lnTo>
                <a:lnTo>
                  <a:pt x="262" y="998"/>
                </a:lnTo>
                <a:lnTo>
                  <a:pt x="258" y="998"/>
                </a:lnTo>
                <a:lnTo>
                  <a:pt x="254" y="995"/>
                </a:lnTo>
                <a:lnTo>
                  <a:pt x="255" y="991"/>
                </a:lnTo>
                <a:lnTo>
                  <a:pt x="261" y="988"/>
                </a:lnTo>
                <a:lnTo>
                  <a:pt x="267" y="988"/>
                </a:lnTo>
                <a:lnTo>
                  <a:pt x="273" y="986"/>
                </a:lnTo>
                <a:lnTo>
                  <a:pt x="275" y="984"/>
                </a:lnTo>
                <a:lnTo>
                  <a:pt x="276" y="981"/>
                </a:lnTo>
                <a:lnTo>
                  <a:pt x="274" y="979"/>
                </a:lnTo>
                <a:lnTo>
                  <a:pt x="269" y="979"/>
                </a:lnTo>
                <a:lnTo>
                  <a:pt x="262" y="980"/>
                </a:lnTo>
                <a:lnTo>
                  <a:pt x="255" y="981"/>
                </a:lnTo>
                <a:lnTo>
                  <a:pt x="260" y="972"/>
                </a:lnTo>
                <a:lnTo>
                  <a:pt x="269" y="971"/>
                </a:lnTo>
                <a:lnTo>
                  <a:pt x="273" y="970"/>
                </a:lnTo>
                <a:lnTo>
                  <a:pt x="275" y="969"/>
                </a:lnTo>
                <a:lnTo>
                  <a:pt x="278" y="967"/>
                </a:lnTo>
                <a:lnTo>
                  <a:pt x="278" y="965"/>
                </a:lnTo>
                <a:lnTo>
                  <a:pt x="275" y="963"/>
                </a:lnTo>
                <a:lnTo>
                  <a:pt x="273" y="963"/>
                </a:lnTo>
                <a:lnTo>
                  <a:pt x="267" y="965"/>
                </a:lnTo>
                <a:lnTo>
                  <a:pt x="261" y="963"/>
                </a:lnTo>
                <a:lnTo>
                  <a:pt x="261" y="958"/>
                </a:lnTo>
                <a:lnTo>
                  <a:pt x="266" y="952"/>
                </a:lnTo>
                <a:lnTo>
                  <a:pt x="265" y="949"/>
                </a:lnTo>
                <a:lnTo>
                  <a:pt x="264" y="945"/>
                </a:lnTo>
                <a:lnTo>
                  <a:pt x="254" y="946"/>
                </a:lnTo>
                <a:lnTo>
                  <a:pt x="245" y="949"/>
                </a:lnTo>
                <a:lnTo>
                  <a:pt x="254" y="946"/>
                </a:lnTo>
                <a:lnTo>
                  <a:pt x="264" y="945"/>
                </a:lnTo>
                <a:close/>
                <a:moveTo>
                  <a:pt x="256" y="791"/>
                </a:moveTo>
                <a:lnTo>
                  <a:pt x="256" y="792"/>
                </a:lnTo>
                <a:lnTo>
                  <a:pt x="256" y="792"/>
                </a:lnTo>
                <a:lnTo>
                  <a:pt x="256" y="792"/>
                </a:lnTo>
                <a:lnTo>
                  <a:pt x="256" y="791"/>
                </a:lnTo>
                <a:lnTo>
                  <a:pt x="259" y="790"/>
                </a:lnTo>
                <a:lnTo>
                  <a:pt x="261" y="789"/>
                </a:lnTo>
                <a:lnTo>
                  <a:pt x="259" y="790"/>
                </a:lnTo>
                <a:lnTo>
                  <a:pt x="256" y="791"/>
                </a:lnTo>
                <a:close/>
                <a:moveTo>
                  <a:pt x="276" y="876"/>
                </a:moveTo>
                <a:lnTo>
                  <a:pt x="278" y="875"/>
                </a:lnTo>
                <a:lnTo>
                  <a:pt x="280" y="873"/>
                </a:lnTo>
                <a:lnTo>
                  <a:pt x="283" y="867"/>
                </a:lnTo>
                <a:lnTo>
                  <a:pt x="290" y="866"/>
                </a:lnTo>
                <a:lnTo>
                  <a:pt x="293" y="871"/>
                </a:lnTo>
                <a:lnTo>
                  <a:pt x="293" y="876"/>
                </a:lnTo>
                <a:lnTo>
                  <a:pt x="293" y="878"/>
                </a:lnTo>
                <a:lnTo>
                  <a:pt x="294" y="878"/>
                </a:lnTo>
                <a:lnTo>
                  <a:pt x="293" y="878"/>
                </a:lnTo>
                <a:lnTo>
                  <a:pt x="293" y="876"/>
                </a:lnTo>
                <a:lnTo>
                  <a:pt x="278" y="882"/>
                </a:lnTo>
                <a:lnTo>
                  <a:pt x="266" y="894"/>
                </a:lnTo>
                <a:lnTo>
                  <a:pt x="269" y="885"/>
                </a:lnTo>
                <a:lnTo>
                  <a:pt x="276" y="876"/>
                </a:lnTo>
                <a:close/>
                <a:moveTo>
                  <a:pt x="299" y="909"/>
                </a:moveTo>
                <a:lnTo>
                  <a:pt x="289" y="907"/>
                </a:lnTo>
                <a:lnTo>
                  <a:pt x="287" y="914"/>
                </a:lnTo>
                <a:lnTo>
                  <a:pt x="281" y="914"/>
                </a:lnTo>
                <a:lnTo>
                  <a:pt x="276" y="916"/>
                </a:lnTo>
                <a:lnTo>
                  <a:pt x="273" y="915"/>
                </a:lnTo>
                <a:lnTo>
                  <a:pt x="269" y="915"/>
                </a:lnTo>
                <a:lnTo>
                  <a:pt x="269" y="914"/>
                </a:lnTo>
                <a:lnTo>
                  <a:pt x="269" y="913"/>
                </a:lnTo>
                <a:lnTo>
                  <a:pt x="269" y="911"/>
                </a:lnTo>
                <a:lnTo>
                  <a:pt x="268" y="909"/>
                </a:lnTo>
                <a:lnTo>
                  <a:pt x="269" y="911"/>
                </a:lnTo>
                <a:lnTo>
                  <a:pt x="269" y="913"/>
                </a:lnTo>
                <a:lnTo>
                  <a:pt x="271" y="910"/>
                </a:lnTo>
                <a:lnTo>
                  <a:pt x="271" y="907"/>
                </a:lnTo>
                <a:lnTo>
                  <a:pt x="273" y="904"/>
                </a:lnTo>
                <a:lnTo>
                  <a:pt x="278" y="906"/>
                </a:lnTo>
                <a:lnTo>
                  <a:pt x="280" y="907"/>
                </a:lnTo>
                <a:lnTo>
                  <a:pt x="283" y="904"/>
                </a:lnTo>
                <a:lnTo>
                  <a:pt x="287" y="902"/>
                </a:lnTo>
                <a:lnTo>
                  <a:pt x="289" y="900"/>
                </a:lnTo>
                <a:lnTo>
                  <a:pt x="286" y="897"/>
                </a:lnTo>
                <a:lnTo>
                  <a:pt x="281" y="899"/>
                </a:lnTo>
                <a:lnTo>
                  <a:pt x="278" y="899"/>
                </a:lnTo>
                <a:lnTo>
                  <a:pt x="278" y="894"/>
                </a:lnTo>
                <a:lnTo>
                  <a:pt x="281" y="889"/>
                </a:lnTo>
                <a:lnTo>
                  <a:pt x="287" y="889"/>
                </a:lnTo>
                <a:lnTo>
                  <a:pt x="290" y="890"/>
                </a:lnTo>
                <a:lnTo>
                  <a:pt x="289" y="894"/>
                </a:lnTo>
                <a:lnTo>
                  <a:pt x="292" y="899"/>
                </a:lnTo>
                <a:lnTo>
                  <a:pt x="295" y="900"/>
                </a:lnTo>
                <a:lnTo>
                  <a:pt x="300" y="903"/>
                </a:lnTo>
                <a:lnTo>
                  <a:pt x="299" y="909"/>
                </a:lnTo>
                <a:close/>
                <a:moveTo>
                  <a:pt x="283" y="929"/>
                </a:moveTo>
                <a:lnTo>
                  <a:pt x="275" y="930"/>
                </a:lnTo>
                <a:lnTo>
                  <a:pt x="267" y="931"/>
                </a:lnTo>
                <a:lnTo>
                  <a:pt x="267" y="927"/>
                </a:lnTo>
                <a:lnTo>
                  <a:pt x="268" y="923"/>
                </a:lnTo>
                <a:lnTo>
                  <a:pt x="271" y="922"/>
                </a:lnTo>
                <a:lnTo>
                  <a:pt x="274" y="922"/>
                </a:lnTo>
                <a:lnTo>
                  <a:pt x="282" y="921"/>
                </a:lnTo>
                <a:lnTo>
                  <a:pt x="287" y="914"/>
                </a:lnTo>
                <a:lnTo>
                  <a:pt x="293" y="915"/>
                </a:lnTo>
                <a:lnTo>
                  <a:pt x="297" y="917"/>
                </a:lnTo>
                <a:lnTo>
                  <a:pt x="299" y="920"/>
                </a:lnTo>
                <a:lnTo>
                  <a:pt x="299" y="923"/>
                </a:lnTo>
                <a:lnTo>
                  <a:pt x="295" y="925"/>
                </a:lnTo>
                <a:lnTo>
                  <a:pt x="293" y="924"/>
                </a:lnTo>
                <a:lnTo>
                  <a:pt x="286" y="922"/>
                </a:lnTo>
                <a:lnTo>
                  <a:pt x="283" y="929"/>
                </a:lnTo>
                <a:lnTo>
                  <a:pt x="283" y="929"/>
                </a:lnTo>
                <a:close/>
                <a:moveTo>
                  <a:pt x="285" y="832"/>
                </a:moveTo>
                <a:lnTo>
                  <a:pt x="287" y="831"/>
                </a:lnTo>
                <a:lnTo>
                  <a:pt x="290" y="831"/>
                </a:lnTo>
                <a:lnTo>
                  <a:pt x="295" y="832"/>
                </a:lnTo>
                <a:lnTo>
                  <a:pt x="299" y="830"/>
                </a:lnTo>
                <a:lnTo>
                  <a:pt x="300" y="827"/>
                </a:lnTo>
                <a:lnTo>
                  <a:pt x="300" y="824"/>
                </a:lnTo>
                <a:lnTo>
                  <a:pt x="297" y="823"/>
                </a:lnTo>
                <a:lnTo>
                  <a:pt x="295" y="824"/>
                </a:lnTo>
                <a:lnTo>
                  <a:pt x="292" y="825"/>
                </a:lnTo>
                <a:lnTo>
                  <a:pt x="288" y="825"/>
                </a:lnTo>
                <a:lnTo>
                  <a:pt x="292" y="819"/>
                </a:lnTo>
                <a:lnTo>
                  <a:pt x="299" y="816"/>
                </a:lnTo>
                <a:lnTo>
                  <a:pt x="301" y="816"/>
                </a:lnTo>
                <a:lnTo>
                  <a:pt x="302" y="819"/>
                </a:lnTo>
                <a:lnTo>
                  <a:pt x="304" y="823"/>
                </a:lnTo>
                <a:lnTo>
                  <a:pt x="309" y="825"/>
                </a:lnTo>
                <a:lnTo>
                  <a:pt x="314" y="829"/>
                </a:lnTo>
                <a:lnTo>
                  <a:pt x="313" y="833"/>
                </a:lnTo>
                <a:lnTo>
                  <a:pt x="309" y="836"/>
                </a:lnTo>
                <a:lnTo>
                  <a:pt x="307" y="833"/>
                </a:lnTo>
                <a:lnTo>
                  <a:pt x="303" y="832"/>
                </a:lnTo>
                <a:lnTo>
                  <a:pt x="301" y="833"/>
                </a:lnTo>
                <a:lnTo>
                  <a:pt x="301" y="836"/>
                </a:lnTo>
                <a:lnTo>
                  <a:pt x="303" y="838"/>
                </a:lnTo>
                <a:lnTo>
                  <a:pt x="306" y="840"/>
                </a:lnTo>
                <a:lnTo>
                  <a:pt x="308" y="840"/>
                </a:lnTo>
                <a:lnTo>
                  <a:pt x="310" y="841"/>
                </a:lnTo>
                <a:lnTo>
                  <a:pt x="310" y="844"/>
                </a:lnTo>
                <a:lnTo>
                  <a:pt x="309" y="845"/>
                </a:lnTo>
                <a:lnTo>
                  <a:pt x="307" y="845"/>
                </a:lnTo>
                <a:lnTo>
                  <a:pt x="297" y="840"/>
                </a:lnTo>
                <a:lnTo>
                  <a:pt x="288" y="841"/>
                </a:lnTo>
                <a:lnTo>
                  <a:pt x="281" y="843"/>
                </a:lnTo>
                <a:lnTo>
                  <a:pt x="276" y="843"/>
                </a:lnTo>
                <a:lnTo>
                  <a:pt x="280" y="837"/>
                </a:lnTo>
                <a:lnTo>
                  <a:pt x="285" y="832"/>
                </a:lnTo>
                <a:close/>
                <a:moveTo>
                  <a:pt x="280" y="774"/>
                </a:moveTo>
                <a:lnTo>
                  <a:pt x="278" y="773"/>
                </a:lnTo>
                <a:lnTo>
                  <a:pt x="276" y="771"/>
                </a:lnTo>
                <a:lnTo>
                  <a:pt x="278" y="773"/>
                </a:lnTo>
                <a:lnTo>
                  <a:pt x="280" y="774"/>
                </a:lnTo>
                <a:close/>
                <a:moveTo>
                  <a:pt x="368" y="847"/>
                </a:moveTo>
                <a:lnTo>
                  <a:pt x="364" y="847"/>
                </a:lnTo>
                <a:lnTo>
                  <a:pt x="363" y="844"/>
                </a:lnTo>
                <a:lnTo>
                  <a:pt x="363" y="838"/>
                </a:lnTo>
                <a:lnTo>
                  <a:pt x="369" y="834"/>
                </a:lnTo>
                <a:lnTo>
                  <a:pt x="375" y="834"/>
                </a:lnTo>
                <a:lnTo>
                  <a:pt x="377" y="839"/>
                </a:lnTo>
                <a:lnTo>
                  <a:pt x="375" y="846"/>
                </a:lnTo>
                <a:lnTo>
                  <a:pt x="368" y="847"/>
                </a:lnTo>
                <a:close/>
                <a:moveTo>
                  <a:pt x="398" y="829"/>
                </a:moveTo>
                <a:lnTo>
                  <a:pt x="399" y="830"/>
                </a:lnTo>
                <a:lnTo>
                  <a:pt x="399" y="832"/>
                </a:lnTo>
                <a:lnTo>
                  <a:pt x="396" y="840"/>
                </a:lnTo>
                <a:lnTo>
                  <a:pt x="387" y="841"/>
                </a:lnTo>
                <a:lnTo>
                  <a:pt x="384" y="839"/>
                </a:lnTo>
                <a:lnTo>
                  <a:pt x="385" y="834"/>
                </a:lnTo>
                <a:lnTo>
                  <a:pt x="390" y="830"/>
                </a:lnTo>
                <a:lnTo>
                  <a:pt x="398" y="829"/>
                </a:lnTo>
                <a:close/>
                <a:moveTo>
                  <a:pt x="393" y="813"/>
                </a:moveTo>
                <a:lnTo>
                  <a:pt x="393" y="817"/>
                </a:lnTo>
                <a:lnTo>
                  <a:pt x="392" y="820"/>
                </a:lnTo>
                <a:lnTo>
                  <a:pt x="389" y="822"/>
                </a:lnTo>
                <a:lnTo>
                  <a:pt x="385" y="820"/>
                </a:lnTo>
                <a:lnTo>
                  <a:pt x="380" y="820"/>
                </a:lnTo>
                <a:lnTo>
                  <a:pt x="382" y="816"/>
                </a:lnTo>
                <a:lnTo>
                  <a:pt x="384" y="815"/>
                </a:lnTo>
                <a:lnTo>
                  <a:pt x="386" y="812"/>
                </a:lnTo>
                <a:lnTo>
                  <a:pt x="390" y="812"/>
                </a:lnTo>
                <a:lnTo>
                  <a:pt x="393" y="813"/>
                </a:lnTo>
                <a:close/>
                <a:moveTo>
                  <a:pt x="397" y="802"/>
                </a:moveTo>
                <a:lnTo>
                  <a:pt x="394" y="802"/>
                </a:lnTo>
                <a:lnTo>
                  <a:pt x="392" y="801"/>
                </a:lnTo>
                <a:lnTo>
                  <a:pt x="390" y="803"/>
                </a:lnTo>
                <a:lnTo>
                  <a:pt x="387" y="805"/>
                </a:lnTo>
                <a:lnTo>
                  <a:pt x="390" y="803"/>
                </a:lnTo>
                <a:lnTo>
                  <a:pt x="392" y="801"/>
                </a:lnTo>
                <a:lnTo>
                  <a:pt x="394" y="802"/>
                </a:lnTo>
                <a:lnTo>
                  <a:pt x="397" y="802"/>
                </a:lnTo>
                <a:close/>
                <a:moveTo>
                  <a:pt x="371" y="817"/>
                </a:moveTo>
                <a:lnTo>
                  <a:pt x="369" y="819"/>
                </a:lnTo>
                <a:lnTo>
                  <a:pt x="369" y="822"/>
                </a:lnTo>
                <a:lnTo>
                  <a:pt x="372" y="824"/>
                </a:lnTo>
                <a:lnTo>
                  <a:pt x="377" y="825"/>
                </a:lnTo>
                <a:lnTo>
                  <a:pt x="378" y="824"/>
                </a:lnTo>
                <a:lnTo>
                  <a:pt x="380" y="824"/>
                </a:lnTo>
                <a:lnTo>
                  <a:pt x="380" y="827"/>
                </a:lnTo>
                <a:lnTo>
                  <a:pt x="380" y="830"/>
                </a:lnTo>
                <a:lnTo>
                  <a:pt x="378" y="831"/>
                </a:lnTo>
                <a:lnTo>
                  <a:pt x="375" y="830"/>
                </a:lnTo>
                <a:lnTo>
                  <a:pt x="370" y="827"/>
                </a:lnTo>
                <a:lnTo>
                  <a:pt x="365" y="825"/>
                </a:lnTo>
                <a:lnTo>
                  <a:pt x="363" y="831"/>
                </a:lnTo>
                <a:lnTo>
                  <a:pt x="359" y="834"/>
                </a:lnTo>
                <a:lnTo>
                  <a:pt x="359" y="827"/>
                </a:lnTo>
                <a:lnTo>
                  <a:pt x="358" y="820"/>
                </a:lnTo>
                <a:lnTo>
                  <a:pt x="354" y="819"/>
                </a:lnTo>
                <a:lnTo>
                  <a:pt x="349" y="820"/>
                </a:lnTo>
                <a:lnTo>
                  <a:pt x="351" y="817"/>
                </a:lnTo>
                <a:lnTo>
                  <a:pt x="356" y="816"/>
                </a:lnTo>
                <a:lnTo>
                  <a:pt x="363" y="816"/>
                </a:lnTo>
                <a:lnTo>
                  <a:pt x="369" y="817"/>
                </a:lnTo>
                <a:lnTo>
                  <a:pt x="372" y="812"/>
                </a:lnTo>
                <a:lnTo>
                  <a:pt x="377" y="809"/>
                </a:lnTo>
                <a:lnTo>
                  <a:pt x="372" y="812"/>
                </a:lnTo>
                <a:lnTo>
                  <a:pt x="369" y="817"/>
                </a:lnTo>
                <a:lnTo>
                  <a:pt x="370" y="817"/>
                </a:lnTo>
                <a:lnTo>
                  <a:pt x="371" y="817"/>
                </a:lnTo>
                <a:close/>
                <a:moveTo>
                  <a:pt x="343" y="836"/>
                </a:moveTo>
                <a:lnTo>
                  <a:pt x="342" y="833"/>
                </a:lnTo>
                <a:lnTo>
                  <a:pt x="341" y="831"/>
                </a:lnTo>
                <a:lnTo>
                  <a:pt x="341" y="830"/>
                </a:lnTo>
                <a:lnTo>
                  <a:pt x="341" y="829"/>
                </a:lnTo>
                <a:lnTo>
                  <a:pt x="341" y="825"/>
                </a:lnTo>
                <a:lnTo>
                  <a:pt x="341" y="823"/>
                </a:lnTo>
                <a:lnTo>
                  <a:pt x="336" y="822"/>
                </a:lnTo>
                <a:lnTo>
                  <a:pt x="333" y="820"/>
                </a:lnTo>
                <a:lnTo>
                  <a:pt x="336" y="822"/>
                </a:lnTo>
                <a:lnTo>
                  <a:pt x="341" y="823"/>
                </a:lnTo>
                <a:lnTo>
                  <a:pt x="344" y="820"/>
                </a:lnTo>
                <a:lnTo>
                  <a:pt x="349" y="820"/>
                </a:lnTo>
                <a:lnTo>
                  <a:pt x="344" y="827"/>
                </a:lnTo>
                <a:lnTo>
                  <a:pt x="343" y="836"/>
                </a:lnTo>
                <a:close/>
                <a:moveTo>
                  <a:pt x="307" y="859"/>
                </a:moveTo>
                <a:lnTo>
                  <a:pt x="309" y="860"/>
                </a:lnTo>
                <a:lnTo>
                  <a:pt x="310" y="860"/>
                </a:lnTo>
                <a:lnTo>
                  <a:pt x="309" y="860"/>
                </a:lnTo>
                <a:lnTo>
                  <a:pt x="307" y="859"/>
                </a:lnTo>
                <a:close/>
                <a:moveTo>
                  <a:pt x="311" y="892"/>
                </a:moveTo>
                <a:lnTo>
                  <a:pt x="311" y="892"/>
                </a:lnTo>
                <a:lnTo>
                  <a:pt x="311" y="892"/>
                </a:lnTo>
                <a:lnTo>
                  <a:pt x="311" y="892"/>
                </a:lnTo>
                <a:lnTo>
                  <a:pt x="311" y="892"/>
                </a:lnTo>
                <a:lnTo>
                  <a:pt x="311" y="892"/>
                </a:lnTo>
                <a:close/>
                <a:moveTo>
                  <a:pt x="405" y="862"/>
                </a:moveTo>
                <a:lnTo>
                  <a:pt x="379" y="869"/>
                </a:lnTo>
                <a:lnTo>
                  <a:pt x="352" y="875"/>
                </a:lnTo>
                <a:lnTo>
                  <a:pt x="334" y="880"/>
                </a:lnTo>
                <a:lnTo>
                  <a:pt x="315" y="883"/>
                </a:lnTo>
                <a:lnTo>
                  <a:pt x="313" y="885"/>
                </a:lnTo>
                <a:lnTo>
                  <a:pt x="310" y="886"/>
                </a:lnTo>
                <a:lnTo>
                  <a:pt x="313" y="885"/>
                </a:lnTo>
                <a:lnTo>
                  <a:pt x="315" y="883"/>
                </a:lnTo>
                <a:lnTo>
                  <a:pt x="315" y="883"/>
                </a:lnTo>
                <a:lnTo>
                  <a:pt x="314" y="883"/>
                </a:lnTo>
                <a:lnTo>
                  <a:pt x="314" y="882"/>
                </a:lnTo>
                <a:lnTo>
                  <a:pt x="314" y="882"/>
                </a:lnTo>
                <a:lnTo>
                  <a:pt x="321" y="881"/>
                </a:lnTo>
                <a:lnTo>
                  <a:pt x="327" y="879"/>
                </a:lnTo>
                <a:lnTo>
                  <a:pt x="328" y="874"/>
                </a:lnTo>
                <a:lnTo>
                  <a:pt x="330" y="868"/>
                </a:lnTo>
                <a:lnTo>
                  <a:pt x="338" y="866"/>
                </a:lnTo>
                <a:lnTo>
                  <a:pt x="347" y="862"/>
                </a:lnTo>
                <a:lnTo>
                  <a:pt x="344" y="868"/>
                </a:lnTo>
                <a:lnTo>
                  <a:pt x="342" y="873"/>
                </a:lnTo>
                <a:lnTo>
                  <a:pt x="355" y="871"/>
                </a:lnTo>
                <a:lnTo>
                  <a:pt x="368" y="867"/>
                </a:lnTo>
                <a:lnTo>
                  <a:pt x="369" y="866"/>
                </a:lnTo>
                <a:lnTo>
                  <a:pt x="368" y="864"/>
                </a:lnTo>
                <a:lnTo>
                  <a:pt x="364" y="862"/>
                </a:lnTo>
                <a:lnTo>
                  <a:pt x="362" y="860"/>
                </a:lnTo>
                <a:lnTo>
                  <a:pt x="362" y="857"/>
                </a:lnTo>
                <a:lnTo>
                  <a:pt x="364" y="853"/>
                </a:lnTo>
                <a:lnTo>
                  <a:pt x="363" y="852"/>
                </a:lnTo>
                <a:lnTo>
                  <a:pt x="361" y="851"/>
                </a:lnTo>
                <a:lnTo>
                  <a:pt x="363" y="852"/>
                </a:lnTo>
                <a:lnTo>
                  <a:pt x="364" y="853"/>
                </a:lnTo>
                <a:lnTo>
                  <a:pt x="368" y="852"/>
                </a:lnTo>
                <a:lnTo>
                  <a:pt x="371" y="852"/>
                </a:lnTo>
                <a:lnTo>
                  <a:pt x="376" y="852"/>
                </a:lnTo>
                <a:lnTo>
                  <a:pt x="376" y="857"/>
                </a:lnTo>
                <a:lnTo>
                  <a:pt x="375" y="861"/>
                </a:lnTo>
                <a:lnTo>
                  <a:pt x="376" y="865"/>
                </a:lnTo>
                <a:lnTo>
                  <a:pt x="378" y="865"/>
                </a:lnTo>
                <a:lnTo>
                  <a:pt x="380" y="865"/>
                </a:lnTo>
                <a:lnTo>
                  <a:pt x="384" y="861"/>
                </a:lnTo>
                <a:lnTo>
                  <a:pt x="384" y="857"/>
                </a:lnTo>
                <a:lnTo>
                  <a:pt x="385" y="850"/>
                </a:lnTo>
                <a:lnTo>
                  <a:pt x="392" y="847"/>
                </a:lnTo>
                <a:lnTo>
                  <a:pt x="396" y="846"/>
                </a:lnTo>
                <a:lnTo>
                  <a:pt x="399" y="847"/>
                </a:lnTo>
                <a:lnTo>
                  <a:pt x="399" y="852"/>
                </a:lnTo>
                <a:lnTo>
                  <a:pt x="397" y="854"/>
                </a:lnTo>
                <a:lnTo>
                  <a:pt x="393" y="858"/>
                </a:lnTo>
                <a:lnTo>
                  <a:pt x="390" y="860"/>
                </a:lnTo>
                <a:lnTo>
                  <a:pt x="394" y="861"/>
                </a:lnTo>
                <a:lnTo>
                  <a:pt x="398" y="860"/>
                </a:lnTo>
                <a:lnTo>
                  <a:pt x="401" y="858"/>
                </a:lnTo>
                <a:lnTo>
                  <a:pt x="404" y="854"/>
                </a:lnTo>
                <a:lnTo>
                  <a:pt x="401" y="858"/>
                </a:lnTo>
                <a:lnTo>
                  <a:pt x="398" y="860"/>
                </a:lnTo>
                <a:lnTo>
                  <a:pt x="401" y="861"/>
                </a:lnTo>
                <a:lnTo>
                  <a:pt x="405" y="862"/>
                </a:lnTo>
                <a:close/>
                <a:moveTo>
                  <a:pt x="405" y="868"/>
                </a:moveTo>
                <a:lnTo>
                  <a:pt x="405" y="868"/>
                </a:lnTo>
                <a:lnTo>
                  <a:pt x="405" y="868"/>
                </a:lnTo>
                <a:lnTo>
                  <a:pt x="405" y="868"/>
                </a:lnTo>
                <a:lnTo>
                  <a:pt x="405" y="868"/>
                </a:lnTo>
                <a:lnTo>
                  <a:pt x="405" y="868"/>
                </a:lnTo>
                <a:close/>
                <a:moveTo>
                  <a:pt x="405" y="867"/>
                </a:moveTo>
                <a:lnTo>
                  <a:pt x="405" y="868"/>
                </a:lnTo>
                <a:lnTo>
                  <a:pt x="405" y="868"/>
                </a:lnTo>
                <a:lnTo>
                  <a:pt x="405" y="868"/>
                </a:lnTo>
                <a:lnTo>
                  <a:pt x="405" y="868"/>
                </a:lnTo>
                <a:lnTo>
                  <a:pt x="405" y="867"/>
                </a:lnTo>
                <a:close/>
                <a:moveTo>
                  <a:pt x="419" y="834"/>
                </a:moveTo>
                <a:lnTo>
                  <a:pt x="414" y="837"/>
                </a:lnTo>
                <a:lnTo>
                  <a:pt x="411" y="839"/>
                </a:lnTo>
                <a:lnTo>
                  <a:pt x="414" y="837"/>
                </a:lnTo>
                <a:lnTo>
                  <a:pt x="419" y="834"/>
                </a:lnTo>
                <a:close/>
                <a:moveTo>
                  <a:pt x="424" y="848"/>
                </a:moveTo>
                <a:lnTo>
                  <a:pt x="433" y="843"/>
                </a:lnTo>
                <a:lnTo>
                  <a:pt x="444" y="841"/>
                </a:lnTo>
                <a:lnTo>
                  <a:pt x="433" y="850"/>
                </a:lnTo>
                <a:lnTo>
                  <a:pt x="421" y="853"/>
                </a:lnTo>
                <a:lnTo>
                  <a:pt x="423" y="851"/>
                </a:lnTo>
                <a:lnTo>
                  <a:pt x="424" y="848"/>
                </a:lnTo>
                <a:close/>
                <a:moveTo>
                  <a:pt x="282" y="805"/>
                </a:moveTo>
                <a:lnTo>
                  <a:pt x="290" y="806"/>
                </a:lnTo>
                <a:lnTo>
                  <a:pt x="293" y="796"/>
                </a:lnTo>
                <a:lnTo>
                  <a:pt x="294" y="796"/>
                </a:lnTo>
                <a:lnTo>
                  <a:pt x="295" y="795"/>
                </a:lnTo>
                <a:lnTo>
                  <a:pt x="295" y="795"/>
                </a:lnTo>
                <a:lnTo>
                  <a:pt x="295" y="792"/>
                </a:lnTo>
                <a:lnTo>
                  <a:pt x="297" y="791"/>
                </a:lnTo>
                <a:lnTo>
                  <a:pt x="297" y="790"/>
                </a:lnTo>
                <a:lnTo>
                  <a:pt x="297" y="788"/>
                </a:lnTo>
                <a:lnTo>
                  <a:pt x="297" y="787"/>
                </a:lnTo>
                <a:lnTo>
                  <a:pt x="296" y="785"/>
                </a:lnTo>
                <a:lnTo>
                  <a:pt x="296" y="785"/>
                </a:lnTo>
                <a:lnTo>
                  <a:pt x="296" y="784"/>
                </a:lnTo>
                <a:lnTo>
                  <a:pt x="302" y="782"/>
                </a:lnTo>
                <a:lnTo>
                  <a:pt x="308" y="785"/>
                </a:lnTo>
                <a:lnTo>
                  <a:pt x="311" y="788"/>
                </a:lnTo>
                <a:lnTo>
                  <a:pt x="315" y="790"/>
                </a:lnTo>
                <a:lnTo>
                  <a:pt x="317" y="791"/>
                </a:lnTo>
                <a:lnTo>
                  <a:pt x="317" y="795"/>
                </a:lnTo>
                <a:lnTo>
                  <a:pt x="315" y="797"/>
                </a:lnTo>
                <a:lnTo>
                  <a:pt x="311" y="796"/>
                </a:lnTo>
                <a:lnTo>
                  <a:pt x="306" y="791"/>
                </a:lnTo>
                <a:lnTo>
                  <a:pt x="297" y="788"/>
                </a:lnTo>
                <a:lnTo>
                  <a:pt x="297" y="790"/>
                </a:lnTo>
                <a:lnTo>
                  <a:pt x="297" y="791"/>
                </a:lnTo>
                <a:lnTo>
                  <a:pt x="301" y="791"/>
                </a:lnTo>
                <a:lnTo>
                  <a:pt x="302" y="792"/>
                </a:lnTo>
                <a:lnTo>
                  <a:pt x="300" y="795"/>
                </a:lnTo>
                <a:lnTo>
                  <a:pt x="295" y="795"/>
                </a:lnTo>
                <a:lnTo>
                  <a:pt x="295" y="795"/>
                </a:lnTo>
                <a:lnTo>
                  <a:pt x="295" y="795"/>
                </a:lnTo>
                <a:lnTo>
                  <a:pt x="295" y="799"/>
                </a:lnTo>
                <a:lnTo>
                  <a:pt x="297" y="802"/>
                </a:lnTo>
                <a:lnTo>
                  <a:pt x="307" y="803"/>
                </a:lnTo>
                <a:lnTo>
                  <a:pt x="316" y="806"/>
                </a:lnTo>
                <a:lnTo>
                  <a:pt x="317" y="806"/>
                </a:lnTo>
                <a:lnTo>
                  <a:pt x="317" y="808"/>
                </a:lnTo>
                <a:lnTo>
                  <a:pt x="322" y="810"/>
                </a:lnTo>
                <a:lnTo>
                  <a:pt x="328" y="808"/>
                </a:lnTo>
                <a:lnTo>
                  <a:pt x="336" y="806"/>
                </a:lnTo>
                <a:lnTo>
                  <a:pt x="345" y="805"/>
                </a:lnTo>
                <a:lnTo>
                  <a:pt x="348" y="802"/>
                </a:lnTo>
                <a:lnTo>
                  <a:pt x="349" y="797"/>
                </a:lnTo>
                <a:lnTo>
                  <a:pt x="351" y="790"/>
                </a:lnTo>
                <a:lnTo>
                  <a:pt x="358" y="788"/>
                </a:lnTo>
                <a:lnTo>
                  <a:pt x="358" y="791"/>
                </a:lnTo>
                <a:lnTo>
                  <a:pt x="358" y="795"/>
                </a:lnTo>
                <a:lnTo>
                  <a:pt x="357" y="797"/>
                </a:lnTo>
                <a:lnTo>
                  <a:pt x="357" y="799"/>
                </a:lnTo>
                <a:lnTo>
                  <a:pt x="361" y="801"/>
                </a:lnTo>
                <a:lnTo>
                  <a:pt x="363" y="799"/>
                </a:lnTo>
                <a:lnTo>
                  <a:pt x="377" y="792"/>
                </a:lnTo>
                <a:lnTo>
                  <a:pt x="390" y="783"/>
                </a:lnTo>
                <a:lnTo>
                  <a:pt x="394" y="780"/>
                </a:lnTo>
                <a:lnTo>
                  <a:pt x="400" y="781"/>
                </a:lnTo>
                <a:lnTo>
                  <a:pt x="404" y="782"/>
                </a:lnTo>
                <a:lnTo>
                  <a:pt x="407" y="782"/>
                </a:lnTo>
                <a:lnTo>
                  <a:pt x="407" y="783"/>
                </a:lnTo>
                <a:lnTo>
                  <a:pt x="407" y="783"/>
                </a:lnTo>
                <a:lnTo>
                  <a:pt x="409" y="784"/>
                </a:lnTo>
                <a:lnTo>
                  <a:pt x="410" y="784"/>
                </a:lnTo>
                <a:lnTo>
                  <a:pt x="426" y="784"/>
                </a:lnTo>
                <a:lnTo>
                  <a:pt x="442" y="780"/>
                </a:lnTo>
                <a:lnTo>
                  <a:pt x="447" y="778"/>
                </a:lnTo>
                <a:lnTo>
                  <a:pt x="451" y="775"/>
                </a:lnTo>
                <a:lnTo>
                  <a:pt x="451" y="773"/>
                </a:lnTo>
                <a:lnTo>
                  <a:pt x="453" y="774"/>
                </a:lnTo>
                <a:lnTo>
                  <a:pt x="460" y="776"/>
                </a:lnTo>
                <a:lnTo>
                  <a:pt x="466" y="771"/>
                </a:lnTo>
                <a:lnTo>
                  <a:pt x="474" y="767"/>
                </a:lnTo>
                <a:lnTo>
                  <a:pt x="480" y="761"/>
                </a:lnTo>
                <a:lnTo>
                  <a:pt x="489" y="755"/>
                </a:lnTo>
                <a:lnTo>
                  <a:pt x="500" y="757"/>
                </a:lnTo>
                <a:lnTo>
                  <a:pt x="515" y="761"/>
                </a:lnTo>
                <a:lnTo>
                  <a:pt x="530" y="756"/>
                </a:lnTo>
                <a:lnTo>
                  <a:pt x="532" y="756"/>
                </a:lnTo>
                <a:lnTo>
                  <a:pt x="534" y="755"/>
                </a:lnTo>
                <a:lnTo>
                  <a:pt x="535" y="745"/>
                </a:lnTo>
                <a:lnTo>
                  <a:pt x="530" y="735"/>
                </a:lnTo>
                <a:lnTo>
                  <a:pt x="534" y="738"/>
                </a:lnTo>
                <a:lnTo>
                  <a:pt x="537" y="739"/>
                </a:lnTo>
                <a:lnTo>
                  <a:pt x="539" y="732"/>
                </a:lnTo>
                <a:lnTo>
                  <a:pt x="539" y="724"/>
                </a:lnTo>
                <a:lnTo>
                  <a:pt x="542" y="724"/>
                </a:lnTo>
                <a:lnTo>
                  <a:pt x="543" y="725"/>
                </a:lnTo>
                <a:lnTo>
                  <a:pt x="543" y="735"/>
                </a:lnTo>
                <a:lnTo>
                  <a:pt x="543" y="746"/>
                </a:lnTo>
                <a:lnTo>
                  <a:pt x="542" y="750"/>
                </a:lnTo>
                <a:lnTo>
                  <a:pt x="544" y="754"/>
                </a:lnTo>
                <a:lnTo>
                  <a:pt x="549" y="754"/>
                </a:lnTo>
                <a:lnTo>
                  <a:pt x="554" y="752"/>
                </a:lnTo>
                <a:lnTo>
                  <a:pt x="566" y="747"/>
                </a:lnTo>
                <a:lnTo>
                  <a:pt x="577" y="736"/>
                </a:lnTo>
                <a:lnTo>
                  <a:pt x="585" y="732"/>
                </a:lnTo>
                <a:lnTo>
                  <a:pt x="594" y="734"/>
                </a:lnTo>
                <a:lnTo>
                  <a:pt x="605" y="739"/>
                </a:lnTo>
                <a:lnTo>
                  <a:pt x="618" y="736"/>
                </a:lnTo>
                <a:lnTo>
                  <a:pt x="623" y="735"/>
                </a:lnTo>
                <a:lnTo>
                  <a:pt x="624" y="729"/>
                </a:lnTo>
                <a:lnTo>
                  <a:pt x="625" y="722"/>
                </a:lnTo>
                <a:lnTo>
                  <a:pt x="626" y="715"/>
                </a:lnTo>
                <a:lnTo>
                  <a:pt x="626" y="715"/>
                </a:lnTo>
                <a:lnTo>
                  <a:pt x="627" y="714"/>
                </a:lnTo>
                <a:lnTo>
                  <a:pt x="627" y="713"/>
                </a:lnTo>
                <a:lnTo>
                  <a:pt x="627" y="710"/>
                </a:lnTo>
                <a:lnTo>
                  <a:pt x="628" y="706"/>
                </a:lnTo>
                <a:lnTo>
                  <a:pt x="630" y="704"/>
                </a:lnTo>
                <a:lnTo>
                  <a:pt x="632" y="700"/>
                </a:lnTo>
                <a:lnTo>
                  <a:pt x="632" y="712"/>
                </a:lnTo>
                <a:lnTo>
                  <a:pt x="632" y="721"/>
                </a:lnTo>
                <a:lnTo>
                  <a:pt x="633" y="729"/>
                </a:lnTo>
                <a:lnTo>
                  <a:pt x="641" y="731"/>
                </a:lnTo>
                <a:lnTo>
                  <a:pt x="660" y="724"/>
                </a:lnTo>
                <a:lnTo>
                  <a:pt x="674" y="711"/>
                </a:lnTo>
                <a:lnTo>
                  <a:pt x="681" y="706"/>
                </a:lnTo>
                <a:lnTo>
                  <a:pt x="689" y="708"/>
                </a:lnTo>
                <a:lnTo>
                  <a:pt x="697" y="714"/>
                </a:lnTo>
                <a:lnTo>
                  <a:pt x="708" y="713"/>
                </a:lnTo>
                <a:lnTo>
                  <a:pt x="716" y="708"/>
                </a:lnTo>
                <a:lnTo>
                  <a:pt x="716" y="694"/>
                </a:lnTo>
                <a:lnTo>
                  <a:pt x="715" y="694"/>
                </a:lnTo>
                <a:lnTo>
                  <a:pt x="714" y="693"/>
                </a:lnTo>
                <a:lnTo>
                  <a:pt x="715" y="694"/>
                </a:lnTo>
                <a:lnTo>
                  <a:pt x="716" y="694"/>
                </a:lnTo>
                <a:lnTo>
                  <a:pt x="716" y="689"/>
                </a:lnTo>
                <a:lnTo>
                  <a:pt x="716" y="684"/>
                </a:lnTo>
                <a:lnTo>
                  <a:pt x="720" y="680"/>
                </a:lnTo>
                <a:lnTo>
                  <a:pt x="722" y="678"/>
                </a:lnTo>
                <a:lnTo>
                  <a:pt x="722" y="684"/>
                </a:lnTo>
                <a:lnTo>
                  <a:pt x="722" y="690"/>
                </a:lnTo>
                <a:lnTo>
                  <a:pt x="721" y="692"/>
                </a:lnTo>
                <a:lnTo>
                  <a:pt x="723" y="696"/>
                </a:lnTo>
                <a:lnTo>
                  <a:pt x="722" y="698"/>
                </a:lnTo>
                <a:lnTo>
                  <a:pt x="721" y="700"/>
                </a:lnTo>
                <a:lnTo>
                  <a:pt x="718" y="705"/>
                </a:lnTo>
                <a:lnTo>
                  <a:pt x="722" y="710"/>
                </a:lnTo>
                <a:lnTo>
                  <a:pt x="723" y="710"/>
                </a:lnTo>
                <a:lnTo>
                  <a:pt x="723" y="708"/>
                </a:lnTo>
                <a:lnTo>
                  <a:pt x="745" y="705"/>
                </a:lnTo>
                <a:lnTo>
                  <a:pt x="765" y="693"/>
                </a:lnTo>
                <a:lnTo>
                  <a:pt x="768" y="690"/>
                </a:lnTo>
                <a:lnTo>
                  <a:pt x="768" y="686"/>
                </a:lnTo>
                <a:lnTo>
                  <a:pt x="772" y="685"/>
                </a:lnTo>
                <a:lnTo>
                  <a:pt x="777" y="683"/>
                </a:lnTo>
                <a:lnTo>
                  <a:pt x="786" y="686"/>
                </a:lnTo>
                <a:lnTo>
                  <a:pt x="794" y="689"/>
                </a:lnTo>
                <a:lnTo>
                  <a:pt x="800" y="691"/>
                </a:lnTo>
                <a:lnTo>
                  <a:pt x="805" y="687"/>
                </a:lnTo>
                <a:lnTo>
                  <a:pt x="806" y="682"/>
                </a:lnTo>
                <a:lnTo>
                  <a:pt x="804" y="676"/>
                </a:lnTo>
                <a:lnTo>
                  <a:pt x="803" y="675"/>
                </a:lnTo>
                <a:lnTo>
                  <a:pt x="803" y="672"/>
                </a:lnTo>
                <a:lnTo>
                  <a:pt x="805" y="665"/>
                </a:lnTo>
                <a:lnTo>
                  <a:pt x="806" y="658"/>
                </a:lnTo>
                <a:lnTo>
                  <a:pt x="808" y="657"/>
                </a:lnTo>
                <a:lnTo>
                  <a:pt x="810" y="658"/>
                </a:lnTo>
                <a:lnTo>
                  <a:pt x="810" y="658"/>
                </a:lnTo>
                <a:lnTo>
                  <a:pt x="810" y="659"/>
                </a:lnTo>
                <a:lnTo>
                  <a:pt x="811" y="668"/>
                </a:lnTo>
                <a:lnTo>
                  <a:pt x="811" y="676"/>
                </a:lnTo>
                <a:lnTo>
                  <a:pt x="811" y="686"/>
                </a:lnTo>
                <a:lnTo>
                  <a:pt x="821" y="685"/>
                </a:lnTo>
                <a:lnTo>
                  <a:pt x="822" y="685"/>
                </a:lnTo>
                <a:lnTo>
                  <a:pt x="824" y="685"/>
                </a:lnTo>
                <a:lnTo>
                  <a:pt x="844" y="682"/>
                </a:lnTo>
                <a:lnTo>
                  <a:pt x="861" y="670"/>
                </a:lnTo>
                <a:lnTo>
                  <a:pt x="867" y="664"/>
                </a:lnTo>
                <a:lnTo>
                  <a:pt x="874" y="659"/>
                </a:lnTo>
                <a:lnTo>
                  <a:pt x="877" y="659"/>
                </a:lnTo>
                <a:lnTo>
                  <a:pt x="881" y="661"/>
                </a:lnTo>
                <a:lnTo>
                  <a:pt x="888" y="664"/>
                </a:lnTo>
                <a:lnTo>
                  <a:pt x="895" y="663"/>
                </a:lnTo>
                <a:lnTo>
                  <a:pt x="897" y="656"/>
                </a:lnTo>
                <a:lnTo>
                  <a:pt x="895" y="649"/>
                </a:lnTo>
                <a:lnTo>
                  <a:pt x="890" y="648"/>
                </a:lnTo>
                <a:lnTo>
                  <a:pt x="886" y="645"/>
                </a:lnTo>
                <a:lnTo>
                  <a:pt x="883" y="648"/>
                </a:lnTo>
                <a:lnTo>
                  <a:pt x="881" y="648"/>
                </a:lnTo>
                <a:lnTo>
                  <a:pt x="875" y="648"/>
                </a:lnTo>
                <a:lnTo>
                  <a:pt x="870" y="651"/>
                </a:lnTo>
                <a:lnTo>
                  <a:pt x="869" y="648"/>
                </a:lnTo>
                <a:lnTo>
                  <a:pt x="872" y="644"/>
                </a:lnTo>
                <a:lnTo>
                  <a:pt x="877" y="642"/>
                </a:lnTo>
                <a:lnTo>
                  <a:pt x="883" y="642"/>
                </a:lnTo>
                <a:lnTo>
                  <a:pt x="884" y="644"/>
                </a:lnTo>
                <a:lnTo>
                  <a:pt x="886" y="645"/>
                </a:lnTo>
                <a:lnTo>
                  <a:pt x="890" y="648"/>
                </a:lnTo>
                <a:lnTo>
                  <a:pt x="895" y="649"/>
                </a:lnTo>
                <a:lnTo>
                  <a:pt x="895" y="647"/>
                </a:lnTo>
                <a:lnTo>
                  <a:pt x="896" y="644"/>
                </a:lnTo>
                <a:lnTo>
                  <a:pt x="897" y="642"/>
                </a:lnTo>
                <a:lnTo>
                  <a:pt x="900" y="640"/>
                </a:lnTo>
                <a:lnTo>
                  <a:pt x="901" y="650"/>
                </a:lnTo>
                <a:lnTo>
                  <a:pt x="900" y="659"/>
                </a:lnTo>
                <a:lnTo>
                  <a:pt x="900" y="663"/>
                </a:lnTo>
                <a:lnTo>
                  <a:pt x="903" y="665"/>
                </a:lnTo>
                <a:lnTo>
                  <a:pt x="909" y="665"/>
                </a:lnTo>
                <a:lnTo>
                  <a:pt x="915" y="663"/>
                </a:lnTo>
                <a:lnTo>
                  <a:pt x="924" y="661"/>
                </a:lnTo>
                <a:lnTo>
                  <a:pt x="934" y="659"/>
                </a:lnTo>
                <a:lnTo>
                  <a:pt x="944" y="657"/>
                </a:lnTo>
                <a:lnTo>
                  <a:pt x="951" y="649"/>
                </a:lnTo>
                <a:lnTo>
                  <a:pt x="955" y="642"/>
                </a:lnTo>
                <a:lnTo>
                  <a:pt x="956" y="634"/>
                </a:lnTo>
                <a:lnTo>
                  <a:pt x="956" y="634"/>
                </a:lnTo>
                <a:lnTo>
                  <a:pt x="956" y="634"/>
                </a:lnTo>
                <a:lnTo>
                  <a:pt x="956" y="638"/>
                </a:lnTo>
                <a:lnTo>
                  <a:pt x="960" y="640"/>
                </a:lnTo>
                <a:lnTo>
                  <a:pt x="965" y="638"/>
                </a:lnTo>
                <a:lnTo>
                  <a:pt x="969" y="637"/>
                </a:lnTo>
                <a:lnTo>
                  <a:pt x="973" y="637"/>
                </a:lnTo>
                <a:lnTo>
                  <a:pt x="977" y="640"/>
                </a:lnTo>
                <a:lnTo>
                  <a:pt x="977" y="643"/>
                </a:lnTo>
                <a:lnTo>
                  <a:pt x="974" y="645"/>
                </a:lnTo>
                <a:lnTo>
                  <a:pt x="963" y="647"/>
                </a:lnTo>
                <a:lnTo>
                  <a:pt x="955" y="654"/>
                </a:lnTo>
                <a:lnTo>
                  <a:pt x="942" y="665"/>
                </a:lnTo>
                <a:lnTo>
                  <a:pt x="925" y="669"/>
                </a:lnTo>
                <a:lnTo>
                  <a:pt x="909" y="673"/>
                </a:lnTo>
                <a:lnTo>
                  <a:pt x="893" y="678"/>
                </a:lnTo>
                <a:lnTo>
                  <a:pt x="888" y="677"/>
                </a:lnTo>
                <a:lnTo>
                  <a:pt x="884" y="677"/>
                </a:lnTo>
                <a:lnTo>
                  <a:pt x="883" y="676"/>
                </a:lnTo>
                <a:lnTo>
                  <a:pt x="881" y="675"/>
                </a:lnTo>
                <a:lnTo>
                  <a:pt x="874" y="673"/>
                </a:lnTo>
                <a:lnTo>
                  <a:pt x="867" y="678"/>
                </a:lnTo>
                <a:lnTo>
                  <a:pt x="860" y="684"/>
                </a:lnTo>
                <a:lnTo>
                  <a:pt x="852" y="687"/>
                </a:lnTo>
                <a:lnTo>
                  <a:pt x="824" y="694"/>
                </a:lnTo>
                <a:lnTo>
                  <a:pt x="796" y="700"/>
                </a:lnTo>
                <a:lnTo>
                  <a:pt x="792" y="700"/>
                </a:lnTo>
                <a:lnTo>
                  <a:pt x="790" y="700"/>
                </a:lnTo>
                <a:lnTo>
                  <a:pt x="777" y="698"/>
                </a:lnTo>
                <a:lnTo>
                  <a:pt x="765" y="705"/>
                </a:lnTo>
                <a:lnTo>
                  <a:pt x="757" y="711"/>
                </a:lnTo>
                <a:lnTo>
                  <a:pt x="748" y="713"/>
                </a:lnTo>
                <a:lnTo>
                  <a:pt x="724" y="719"/>
                </a:lnTo>
                <a:lnTo>
                  <a:pt x="701" y="725"/>
                </a:lnTo>
                <a:lnTo>
                  <a:pt x="693" y="725"/>
                </a:lnTo>
                <a:lnTo>
                  <a:pt x="686" y="724"/>
                </a:lnTo>
                <a:lnTo>
                  <a:pt x="679" y="721"/>
                </a:lnTo>
                <a:lnTo>
                  <a:pt x="673" y="726"/>
                </a:lnTo>
                <a:lnTo>
                  <a:pt x="661" y="734"/>
                </a:lnTo>
                <a:lnTo>
                  <a:pt x="647" y="738"/>
                </a:lnTo>
                <a:lnTo>
                  <a:pt x="623" y="745"/>
                </a:lnTo>
                <a:lnTo>
                  <a:pt x="599" y="749"/>
                </a:lnTo>
                <a:lnTo>
                  <a:pt x="593" y="748"/>
                </a:lnTo>
                <a:lnTo>
                  <a:pt x="589" y="746"/>
                </a:lnTo>
                <a:lnTo>
                  <a:pt x="583" y="745"/>
                </a:lnTo>
                <a:lnTo>
                  <a:pt x="577" y="748"/>
                </a:lnTo>
                <a:lnTo>
                  <a:pt x="561" y="759"/>
                </a:lnTo>
                <a:lnTo>
                  <a:pt x="542" y="764"/>
                </a:lnTo>
                <a:lnTo>
                  <a:pt x="528" y="768"/>
                </a:lnTo>
                <a:lnTo>
                  <a:pt x="514" y="770"/>
                </a:lnTo>
                <a:lnTo>
                  <a:pt x="503" y="773"/>
                </a:lnTo>
                <a:lnTo>
                  <a:pt x="492" y="770"/>
                </a:lnTo>
                <a:lnTo>
                  <a:pt x="486" y="769"/>
                </a:lnTo>
                <a:lnTo>
                  <a:pt x="481" y="773"/>
                </a:lnTo>
                <a:lnTo>
                  <a:pt x="468" y="781"/>
                </a:lnTo>
                <a:lnTo>
                  <a:pt x="454" y="785"/>
                </a:lnTo>
                <a:lnTo>
                  <a:pt x="440" y="789"/>
                </a:lnTo>
                <a:lnTo>
                  <a:pt x="426" y="791"/>
                </a:lnTo>
                <a:lnTo>
                  <a:pt x="424" y="792"/>
                </a:lnTo>
                <a:lnTo>
                  <a:pt x="423" y="794"/>
                </a:lnTo>
                <a:lnTo>
                  <a:pt x="424" y="797"/>
                </a:lnTo>
                <a:lnTo>
                  <a:pt x="425" y="798"/>
                </a:lnTo>
                <a:lnTo>
                  <a:pt x="431" y="798"/>
                </a:lnTo>
                <a:lnTo>
                  <a:pt x="438" y="798"/>
                </a:lnTo>
                <a:lnTo>
                  <a:pt x="440" y="797"/>
                </a:lnTo>
                <a:lnTo>
                  <a:pt x="440" y="803"/>
                </a:lnTo>
                <a:lnTo>
                  <a:pt x="438" y="803"/>
                </a:lnTo>
                <a:lnTo>
                  <a:pt x="435" y="805"/>
                </a:lnTo>
                <a:lnTo>
                  <a:pt x="432" y="801"/>
                </a:lnTo>
                <a:lnTo>
                  <a:pt x="428" y="801"/>
                </a:lnTo>
                <a:lnTo>
                  <a:pt x="424" y="804"/>
                </a:lnTo>
                <a:lnTo>
                  <a:pt x="420" y="810"/>
                </a:lnTo>
                <a:lnTo>
                  <a:pt x="419" y="813"/>
                </a:lnTo>
                <a:lnTo>
                  <a:pt x="419" y="817"/>
                </a:lnTo>
                <a:lnTo>
                  <a:pt x="419" y="819"/>
                </a:lnTo>
                <a:lnTo>
                  <a:pt x="417" y="820"/>
                </a:lnTo>
                <a:lnTo>
                  <a:pt x="416" y="819"/>
                </a:lnTo>
                <a:lnTo>
                  <a:pt x="416" y="817"/>
                </a:lnTo>
                <a:lnTo>
                  <a:pt x="412" y="816"/>
                </a:lnTo>
                <a:lnTo>
                  <a:pt x="409" y="817"/>
                </a:lnTo>
                <a:lnTo>
                  <a:pt x="407" y="817"/>
                </a:lnTo>
                <a:lnTo>
                  <a:pt x="406" y="816"/>
                </a:lnTo>
                <a:lnTo>
                  <a:pt x="404" y="806"/>
                </a:lnTo>
                <a:lnTo>
                  <a:pt x="397" y="802"/>
                </a:lnTo>
                <a:lnTo>
                  <a:pt x="397" y="801"/>
                </a:lnTo>
                <a:lnTo>
                  <a:pt x="398" y="799"/>
                </a:lnTo>
                <a:lnTo>
                  <a:pt x="398" y="799"/>
                </a:lnTo>
                <a:lnTo>
                  <a:pt x="398" y="798"/>
                </a:lnTo>
                <a:lnTo>
                  <a:pt x="398" y="799"/>
                </a:lnTo>
                <a:lnTo>
                  <a:pt x="398" y="799"/>
                </a:lnTo>
                <a:lnTo>
                  <a:pt x="403" y="801"/>
                </a:lnTo>
                <a:lnTo>
                  <a:pt x="407" y="798"/>
                </a:lnTo>
                <a:lnTo>
                  <a:pt x="400" y="795"/>
                </a:lnTo>
                <a:lnTo>
                  <a:pt x="394" y="792"/>
                </a:lnTo>
                <a:lnTo>
                  <a:pt x="391" y="792"/>
                </a:lnTo>
                <a:lnTo>
                  <a:pt x="389" y="794"/>
                </a:lnTo>
                <a:lnTo>
                  <a:pt x="370" y="806"/>
                </a:lnTo>
                <a:lnTo>
                  <a:pt x="348" y="812"/>
                </a:lnTo>
                <a:lnTo>
                  <a:pt x="340" y="813"/>
                </a:lnTo>
                <a:lnTo>
                  <a:pt x="331" y="816"/>
                </a:lnTo>
                <a:lnTo>
                  <a:pt x="318" y="816"/>
                </a:lnTo>
                <a:lnTo>
                  <a:pt x="307" y="812"/>
                </a:lnTo>
                <a:lnTo>
                  <a:pt x="295" y="812"/>
                </a:lnTo>
                <a:lnTo>
                  <a:pt x="285" y="819"/>
                </a:lnTo>
                <a:lnTo>
                  <a:pt x="285" y="812"/>
                </a:lnTo>
                <a:lnTo>
                  <a:pt x="281" y="806"/>
                </a:lnTo>
                <a:lnTo>
                  <a:pt x="282" y="806"/>
                </a:lnTo>
                <a:lnTo>
                  <a:pt x="282" y="805"/>
                </a:lnTo>
                <a:lnTo>
                  <a:pt x="281" y="803"/>
                </a:lnTo>
                <a:lnTo>
                  <a:pt x="280" y="802"/>
                </a:lnTo>
                <a:lnTo>
                  <a:pt x="281" y="803"/>
                </a:lnTo>
                <a:lnTo>
                  <a:pt x="282" y="805"/>
                </a:lnTo>
                <a:close/>
                <a:moveTo>
                  <a:pt x="956" y="634"/>
                </a:moveTo>
                <a:lnTo>
                  <a:pt x="956" y="633"/>
                </a:lnTo>
                <a:lnTo>
                  <a:pt x="956" y="633"/>
                </a:lnTo>
                <a:lnTo>
                  <a:pt x="956" y="630"/>
                </a:lnTo>
                <a:lnTo>
                  <a:pt x="957" y="628"/>
                </a:lnTo>
                <a:lnTo>
                  <a:pt x="955" y="623"/>
                </a:lnTo>
                <a:lnTo>
                  <a:pt x="955" y="620"/>
                </a:lnTo>
                <a:lnTo>
                  <a:pt x="955" y="623"/>
                </a:lnTo>
                <a:lnTo>
                  <a:pt x="957" y="628"/>
                </a:lnTo>
                <a:lnTo>
                  <a:pt x="960" y="628"/>
                </a:lnTo>
                <a:lnTo>
                  <a:pt x="964" y="628"/>
                </a:lnTo>
                <a:lnTo>
                  <a:pt x="967" y="627"/>
                </a:lnTo>
                <a:lnTo>
                  <a:pt x="970" y="624"/>
                </a:lnTo>
                <a:lnTo>
                  <a:pt x="967" y="622"/>
                </a:lnTo>
                <a:lnTo>
                  <a:pt x="965" y="623"/>
                </a:lnTo>
                <a:lnTo>
                  <a:pt x="963" y="623"/>
                </a:lnTo>
                <a:lnTo>
                  <a:pt x="962" y="622"/>
                </a:lnTo>
                <a:lnTo>
                  <a:pt x="962" y="620"/>
                </a:lnTo>
                <a:lnTo>
                  <a:pt x="964" y="619"/>
                </a:lnTo>
                <a:lnTo>
                  <a:pt x="967" y="617"/>
                </a:lnTo>
                <a:lnTo>
                  <a:pt x="971" y="617"/>
                </a:lnTo>
                <a:lnTo>
                  <a:pt x="972" y="622"/>
                </a:lnTo>
                <a:lnTo>
                  <a:pt x="977" y="623"/>
                </a:lnTo>
                <a:lnTo>
                  <a:pt x="980" y="626"/>
                </a:lnTo>
                <a:lnTo>
                  <a:pt x="982" y="630"/>
                </a:lnTo>
                <a:lnTo>
                  <a:pt x="978" y="631"/>
                </a:lnTo>
                <a:lnTo>
                  <a:pt x="976" y="629"/>
                </a:lnTo>
                <a:lnTo>
                  <a:pt x="971" y="628"/>
                </a:lnTo>
                <a:lnTo>
                  <a:pt x="966" y="629"/>
                </a:lnTo>
                <a:lnTo>
                  <a:pt x="960" y="630"/>
                </a:lnTo>
                <a:lnTo>
                  <a:pt x="956" y="634"/>
                </a:lnTo>
                <a:lnTo>
                  <a:pt x="956" y="634"/>
                </a:lnTo>
                <a:lnTo>
                  <a:pt x="956" y="634"/>
                </a:lnTo>
                <a:lnTo>
                  <a:pt x="956" y="634"/>
                </a:lnTo>
                <a:lnTo>
                  <a:pt x="956" y="634"/>
                </a:lnTo>
                <a:close/>
                <a:moveTo>
                  <a:pt x="282" y="775"/>
                </a:moveTo>
                <a:lnTo>
                  <a:pt x="287" y="766"/>
                </a:lnTo>
                <a:lnTo>
                  <a:pt x="289" y="755"/>
                </a:lnTo>
                <a:lnTo>
                  <a:pt x="289" y="755"/>
                </a:lnTo>
                <a:lnTo>
                  <a:pt x="288" y="755"/>
                </a:lnTo>
                <a:lnTo>
                  <a:pt x="289" y="755"/>
                </a:lnTo>
                <a:lnTo>
                  <a:pt x="289" y="755"/>
                </a:lnTo>
                <a:lnTo>
                  <a:pt x="295" y="752"/>
                </a:lnTo>
                <a:lnTo>
                  <a:pt x="301" y="752"/>
                </a:lnTo>
                <a:lnTo>
                  <a:pt x="302" y="754"/>
                </a:lnTo>
                <a:lnTo>
                  <a:pt x="304" y="755"/>
                </a:lnTo>
                <a:lnTo>
                  <a:pt x="307" y="755"/>
                </a:lnTo>
                <a:lnTo>
                  <a:pt x="308" y="753"/>
                </a:lnTo>
                <a:lnTo>
                  <a:pt x="307" y="749"/>
                </a:lnTo>
                <a:lnTo>
                  <a:pt x="303" y="748"/>
                </a:lnTo>
                <a:lnTo>
                  <a:pt x="308" y="746"/>
                </a:lnTo>
                <a:lnTo>
                  <a:pt x="310" y="745"/>
                </a:lnTo>
                <a:lnTo>
                  <a:pt x="313" y="754"/>
                </a:lnTo>
                <a:lnTo>
                  <a:pt x="320" y="760"/>
                </a:lnTo>
                <a:lnTo>
                  <a:pt x="321" y="762"/>
                </a:lnTo>
                <a:lnTo>
                  <a:pt x="323" y="763"/>
                </a:lnTo>
                <a:lnTo>
                  <a:pt x="328" y="768"/>
                </a:lnTo>
                <a:lnTo>
                  <a:pt x="323" y="771"/>
                </a:lnTo>
                <a:lnTo>
                  <a:pt x="323" y="773"/>
                </a:lnTo>
                <a:lnTo>
                  <a:pt x="323" y="774"/>
                </a:lnTo>
                <a:lnTo>
                  <a:pt x="323" y="773"/>
                </a:lnTo>
                <a:lnTo>
                  <a:pt x="323" y="771"/>
                </a:lnTo>
                <a:lnTo>
                  <a:pt x="316" y="769"/>
                </a:lnTo>
                <a:lnTo>
                  <a:pt x="309" y="767"/>
                </a:lnTo>
                <a:lnTo>
                  <a:pt x="295" y="771"/>
                </a:lnTo>
                <a:lnTo>
                  <a:pt x="287" y="784"/>
                </a:lnTo>
                <a:lnTo>
                  <a:pt x="286" y="780"/>
                </a:lnTo>
                <a:lnTo>
                  <a:pt x="282" y="775"/>
                </a:lnTo>
                <a:lnTo>
                  <a:pt x="282" y="775"/>
                </a:lnTo>
                <a:lnTo>
                  <a:pt x="282" y="775"/>
                </a:lnTo>
                <a:lnTo>
                  <a:pt x="282" y="775"/>
                </a:lnTo>
                <a:lnTo>
                  <a:pt x="282" y="775"/>
                </a:lnTo>
                <a:lnTo>
                  <a:pt x="282" y="775"/>
                </a:lnTo>
                <a:close/>
                <a:moveTo>
                  <a:pt x="328" y="741"/>
                </a:moveTo>
                <a:lnTo>
                  <a:pt x="329" y="742"/>
                </a:lnTo>
                <a:lnTo>
                  <a:pt x="329" y="743"/>
                </a:lnTo>
                <a:lnTo>
                  <a:pt x="329" y="742"/>
                </a:lnTo>
                <a:lnTo>
                  <a:pt x="328" y="741"/>
                </a:lnTo>
                <a:close/>
                <a:moveTo>
                  <a:pt x="318" y="754"/>
                </a:moveTo>
                <a:lnTo>
                  <a:pt x="324" y="752"/>
                </a:lnTo>
                <a:lnTo>
                  <a:pt x="331" y="755"/>
                </a:lnTo>
                <a:lnTo>
                  <a:pt x="327" y="760"/>
                </a:lnTo>
                <a:lnTo>
                  <a:pt x="320" y="760"/>
                </a:lnTo>
                <a:lnTo>
                  <a:pt x="320" y="756"/>
                </a:lnTo>
                <a:lnTo>
                  <a:pt x="318" y="754"/>
                </a:lnTo>
                <a:close/>
                <a:moveTo>
                  <a:pt x="406" y="764"/>
                </a:moveTo>
                <a:lnTo>
                  <a:pt x="406" y="767"/>
                </a:lnTo>
                <a:lnTo>
                  <a:pt x="406" y="769"/>
                </a:lnTo>
                <a:lnTo>
                  <a:pt x="401" y="766"/>
                </a:lnTo>
                <a:lnTo>
                  <a:pt x="397" y="767"/>
                </a:lnTo>
                <a:lnTo>
                  <a:pt x="394" y="764"/>
                </a:lnTo>
                <a:lnTo>
                  <a:pt x="396" y="762"/>
                </a:lnTo>
                <a:lnTo>
                  <a:pt x="399" y="760"/>
                </a:lnTo>
                <a:lnTo>
                  <a:pt x="404" y="760"/>
                </a:lnTo>
                <a:lnTo>
                  <a:pt x="406" y="761"/>
                </a:lnTo>
                <a:lnTo>
                  <a:pt x="406" y="764"/>
                </a:lnTo>
                <a:close/>
                <a:moveTo>
                  <a:pt x="313" y="713"/>
                </a:moveTo>
                <a:lnTo>
                  <a:pt x="308" y="711"/>
                </a:lnTo>
                <a:lnTo>
                  <a:pt x="309" y="705"/>
                </a:lnTo>
                <a:lnTo>
                  <a:pt x="320" y="704"/>
                </a:lnTo>
                <a:lnTo>
                  <a:pt x="330" y="703"/>
                </a:lnTo>
                <a:lnTo>
                  <a:pt x="336" y="700"/>
                </a:lnTo>
                <a:lnTo>
                  <a:pt x="345" y="698"/>
                </a:lnTo>
                <a:lnTo>
                  <a:pt x="345" y="698"/>
                </a:lnTo>
                <a:lnTo>
                  <a:pt x="345" y="697"/>
                </a:lnTo>
                <a:lnTo>
                  <a:pt x="345" y="698"/>
                </a:lnTo>
                <a:lnTo>
                  <a:pt x="345" y="698"/>
                </a:lnTo>
                <a:lnTo>
                  <a:pt x="349" y="700"/>
                </a:lnTo>
                <a:lnTo>
                  <a:pt x="351" y="696"/>
                </a:lnTo>
                <a:lnTo>
                  <a:pt x="354" y="696"/>
                </a:lnTo>
                <a:lnTo>
                  <a:pt x="355" y="694"/>
                </a:lnTo>
                <a:lnTo>
                  <a:pt x="355" y="693"/>
                </a:lnTo>
                <a:lnTo>
                  <a:pt x="354" y="693"/>
                </a:lnTo>
                <a:lnTo>
                  <a:pt x="355" y="693"/>
                </a:lnTo>
                <a:lnTo>
                  <a:pt x="355" y="694"/>
                </a:lnTo>
                <a:lnTo>
                  <a:pt x="357" y="694"/>
                </a:lnTo>
                <a:lnTo>
                  <a:pt x="358" y="693"/>
                </a:lnTo>
                <a:lnTo>
                  <a:pt x="359" y="693"/>
                </a:lnTo>
                <a:lnTo>
                  <a:pt x="361" y="693"/>
                </a:lnTo>
                <a:lnTo>
                  <a:pt x="364" y="693"/>
                </a:lnTo>
                <a:lnTo>
                  <a:pt x="368" y="693"/>
                </a:lnTo>
                <a:lnTo>
                  <a:pt x="371" y="693"/>
                </a:lnTo>
                <a:lnTo>
                  <a:pt x="371" y="691"/>
                </a:lnTo>
                <a:lnTo>
                  <a:pt x="379" y="689"/>
                </a:lnTo>
                <a:lnTo>
                  <a:pt x="387" y="686"/>
                </a:lnTo>
                <a:lnTo>
                  <a:pt x="387" y="685"/>
                </a:lnTo>
                <a:lnTo>
                  <a:pt x="387" y="684"/>
                </a:lnTo>
                <a:lnTo>
                  <a:pt x="387" y="685"/>
                </a:lnTo>
                <a:lnTo>
                  <a:pt x="387" y="686"/>
                </a:lnTo>
                <a:lnTo>
                  <a:pt x="389" y="687"/>
                </a:lnTo>
                <a:lnTo>
                  <a:pt x="390" y="689"/>
                </a:lnTo>
                <a:lnTo>
                  <a:pt x="405" y="684"/>
                </a:lnTo>
                <a:lnTo>
                  <a:pt x="420" y="679"/>
                </a:lnTo>
                <a:lnTo>
                  <a:pt x="420" y="679"/>
                </a:lnTo>
                <a:lnTo>
                  <a:pt x="425" y="678"/>
                </a:lnTo>
                <a:lnTo>
                  <a:pt x="430" y="678"/>
                </a:lnTo>
                <a:lnTo>
                  <a:pt x="430" y="682"/>
                </a:lnTo>
                <a:lnTo>
                  <a:pt x="427" y="685"/>
                </a:lnTo>
                <a:lnTo>
                  <a:pt x="427" y="685"/>
                </a:lnTo>
                <a:lnTo>
                  <a:pt x="420" y="686"/>
                </a:lnTo>
                <a:lnTo>
                  <a:pt x="416" y="690"/>
                </a:lnTo>
                <a:lnTo>
                  <a:pt x="416" y="685"/>
                </a:lnTo>
                <a:lnTo>
                  <a:pt x="412" y="686"/>
                </a:lnTo>
                <a:lnTo>
                  <a:pt x="400" y="692"/>
                </a:lnTo>
                <a:lnTo>
                  <a:pt x="387" y="694"/>
                </a:lnTo>
                <a:lnTo>
                  <a:pt x="382" y="697"/>
                </a:lnTo>
                <a:lnTo>
                  <a:pt x="377" y="700"/>
                </a:lnTo>
                <a:lnTo>
                  <a:pt x="377" y="703"/>
                </a:lnTo>
                <a:lnTo>
                  <a:pt x="377" y="704"/>
                </a:lnTo>
                <a:lnTo>
                  <a:pt x="377" y="703"/>
                </a:lnTo>
                <a:lnTo>
                  <a:pt x="377" y="700"/>
                </a:lnTo>
                <a:lnTo>
                  <a:pt x="375" y="700"/>
                </a:lnTo>
                <a:lnTo>
                  <a:pt x="372" y="700"/>
                </a:lnTo>
                <a:lnTo>
                  <a:pt x="356" y="704"/>
                </a:lnTo>
                <a:lnTo>
                  <a:pt x="338" y="706"/>
                </a:lnTo>
                <a:lnTo>
                  <a:pt x="343" y="710"/>
                </a:lnTo>
                <a:lnTo>
                  <a:pt x="344" y="715"/>
                </a:lnTo>
                <a:lnTo>
                  <a:pt x="341" y="715"/>
                </a:lnTo>
                <a:lnTo>
                  <a:pt x="338" y="719"/>
                </a:lnTo>
                <a:lnTo>
                  <a:pt x="340" y="719"/>
                </a:lnTo>
                <a:lnTo>
                  <a:pt x="341" y="719"/>
                </a:lnTo>
                <a:lnTo>
                  <a:pt x="340" y="719"/>
                </a:lnTo>
                <a:lnTo>
                  <a:pt x="338" y="719"/>
                </a:lnTo>
                <a:lnTo>
                  <a:pt x="337" y="719"/>
                </a:lnTo>
                <a:lnTo>
                  <a:pt x="337" y="719"/>
                </a:lnTo>
                <a:lnTo>
                  <a:pt x="324" y="715"/>
                </a:lnTo>
                <a:lnTo>
                  <a:pt x="313" y="713"/>
                </a:lnTo>
                <a:close/>
                <a:moveTo>
                  <a:pt x="311" y="696"/>
                </a:moveTo>
                <a:lnTo>
                  <a:pt x="313" y="697"/>
                </a:lnTo>
                <a:lnTo>
                  <a:pt x="314" y="698"/>
                </a:lnTo>
                <a:lnTo>
                  <a:pt x="313" y="700"/>
                </a:lnTo>
                <a:lnTo>
                  <a:pt x="310" y="701"/>
                </a:lnTo>
                <a:lnTo>
                  <a:pt x="309" y="700"/>
                </a:lnTo>
                <a:lnTo>
                  <a:pt x="309" y="699"/>
                </a:lnTo>
                <a:lnTo>
                  <a:pt x="309" y="697"/>
                </a:lnTo>
                <a:lnTo>
                  <a:pt x="311" y="696"/>
                </a:lnTo>
                <a:close/>
                <a:moveTo>
                  <a:pt x="435" y="771"/>
                </a:moveTo>
                <a:lnTo>
                  <a:pt x="435" y="769"/>
                </a:lnTo>
                <a:lnTo>
                  <a:pt x="435" y="768"/>
                </a:lnTo>
                <a:lnTo>
                  <a:pt x="435" y="769"/>
                </a:lnTo>
                <a:lnTo>
                  <a:pt x="435" y="771"/>
                </a:lnTo>
                <a:close/>
                <a:moveTo>
                  <a:pt x="439" y="701"/>
                </a:moveTo>
                <a:lnTo>
                  <a:pt x="440" y="701"/>
                </a:lnTo>
                <a:lnTo>
                  <a:pt x="440" y="703"/>
                </a:lnTo>
                <a:lnTo>
                  <a:pt x="440" y="704"/>
                </a:lnTo>
                <a:lnTo>
                  <a:pt x="440" y="705"/>
                </a:lnTo>
                <a:lnTo>
                  <a:pt x="440" y="704"/>
                </a:lnTo>
                <a:lnTo>
                  <a:pt x="440" y="703"/>
                </a:lnTo>
                <a:lnTo>
                  <a:pt x="440" y="701"/>
                </a:lnTo>
                <a:lnTo>
                  <a:pt x="439" y="701"/>
                </a:lnTo>
                <a:close/>
                <a:moveTo>
                  <a:pt x="449" y="752"/>
                </a:moveTo>
                <a:lnTo>
                  <a:pt x="449" y="752"/>
                </a:lnTo>
                <a:lnTo>
                  <a:pt x="448" y="752"/>
                </a:lnTo>
                <a:lnTo>
                  <a:pt x="449" y="752"/>
                </a:lnTo>
                <a:lnTo>
                  <a:pt x="449" y="752"/>
                </a:lnTo>
                <a:close/>
                <a:moveTo>
                  <a:pt x="451" y="678"/>
                </a:moveTo>
                <a:lnTo>
                  <a:pt x="441" y="680"/>
                </a:lnTo>
                <a:lnTo>
                  <a:pt x="435" y="675"/>
                </a:lnTo>
                <a:lnTo>
                  <a:pt x="444" y="675"/>
                </a:lnTo>
                <a:lnTo>
                  <a:pt x="451" y="678"/>
                </a:lnTo>
                <a:close/>
                <a:moveTo>
                  <a:pt x="455" y="690"/>
                </a:moveTo>
                <a:lnTo>
                  <a:pt x="454" y="692"/>
                </a:lnTo>
                <a:lnTo>
                  <a:pt x="452" y="693"/>
                </a:lnTo>
                <a:lnTo>
                  <a:pt x="454" y="692"/>
                </a:lnTo>
                <a:lnTo>
                  <a:pt x="455" y="690"/>
                </a:lnTo>
                <a:close/>
                <a:moveTo>
                  <a:pt x="458" y="712"/>
                </a:moveTo>
                <a:lnTo>
                  <a:pt x="458" y="712"/>
                </a:lnTo>
                <a:lnTo>
                  <a:pt x="458" y="712"/>
                </a:lnTo>
                <a:lnTo>
                  <a:pt x="456" y="712"/>
                </a:lnTo>
                <a:lnTo>
                  <a:pt x="456" y="712"/>
                </a:lnTo>
                <a:lnTo>
                  <a:pt x="456" y="712"/>
                </a:lnTo>
                <a:lnTo>
                  <a:pt x="458" y="712"/>
                </a:lnTo>
                <a:lnTo>
                  <a:pt x="458" y="712"/>
                </a:lnTo>
                <a:lnTo>
                  <a:pt x="458" y="712"/>
                </a:lnTo>
                <a:close/>
                <a:moveTo>
                  <a:pt x="455" y="690"/>
                </a:moveTo>
                <a:lnTo>
                  <a:pt x="456" y="690"/>
                </a:lnTo>
                <a:lnTo>
                  <a:pt x="458" y="690"/>
                </a:lnTo>
                <a:lnTo>
                  <a:pt x="456" y="690"/>
                </a:lnTo>
                <a:lnTo>
                  <a:pt x="455" y="690"/>
                </a:lnTo>
                <a:lnTo>
                  <a:pt x="455" y="690"/>
                </a:lnTo>
                <a:close/>
                <a:moveTo>
                  <a:pt x="466" y="708"/>
                </a:moveTo>
                <a:lnTo>
                  <a:pt x="466" y="701"/>
                </a:lnTo>
                <a:lnTo>
                  <a:pt x="466" y="693"/>
                </a:lnTo>
                <a:lnTo>
                  <a:pt x="466" y="701"/>
                </a:lnTo>
                <a:lnTo>
                  <a:pt x="466" y="708"/>
                </a:lnTo>
                <a:close/>
                <a:moveTo>
                  <a:pt x="461" y="651"/>
                </a:moveTo>
                <a:lnTo>
                  <a:pt x="463" y="652"/>
                </a:lnTo>
                <a:lnTo>
                  <a:pt x="465" y="654"/>
                </a:lnTo>
                <a:lnTo>
                  <a:pt x="466" y="652"/>
                </a:lnTo>
                <a:lnTo>
                  <a:pt x="467" y="652"/>
                </a:lnTo>
                <a:lnTo>
                  <a:pt x="472" y="652"/>
                </a:lnTo>
                <a:lnTo>
                  <a:pt x="474" y="655"/>
                </a:lnTo>
                <a:lnTo>
                  <a:pt x="474" y="657"/>
                </a:lnTo>
                <a:lnTo>
                  <a:pt x="475" y="659"/>
                </a:lnTo>
                <a:lnTo>
                  <a:pt x="474" y="657"/>
                </a:lnTo>
                <a:lnTo>
                  <a:pt x="474" y="655"/>
                </a:lnTo>
                <a:lnTo>
                  <a:pt x="472" y="656"/>
                </a:lnTo>
                <a:lnTo>
                  <a:pt x="468" y="658"/>
                </a:lnTo>
                <a:lnTo>
                  <a:pt x="465" y="658"/>
                </a:lnTo>
                <a:lnTo>
                  <a:pt x="462" y="657"/>
                </a:lnTo>
                <a:lnTo>
                  <a:pt x="462" y="657"/>
                </a:lnTo>
                <a:lnTo>
                  <a:pt x="462" y="658"/>
                </a:lnTo>
                <a:lnTo>
                  <a:pt x="461" y="658"/>
                </a:lnTo>
                <a:lnTo>
                  <a:pt x="462" y="658"/>
                </a:lnTo>
                <a:lnTo>
                  <a:pt x="462" y="657"/>
                </a:lnTo>
                <a:lnTo>
                  <a:pt x="463" y="656"/>
                </a:lnTo>
                <a:lnTo>
                  <a:pt x="465" y="654"/>
                </a:lnTo>
                <a:lnTo>
                  <a:pt x="463" y="652"/>
                </a:lnTo>
                <a:lnTo>
                  <a:pt x="461" y="651"/>
                </a:lnTo>
                <a:close/>
                <a:moveTo>
                  <a:pt x="478" y="713"/>
                </a:moveTo>
                <a:lnTo>
                  <a:pt x="476" y="713"/>
                </a:lnTo>
                <a:lnTo>
                  <a:pt x="474" y="714"/>
                </a:lnTo>
                <a:lnTo>
                  <a:pt x="476" y="713"/>
                </a:lnTo>
                <a:lnTo>
                  <a:pt x="478" y="713"/>
                </a:lnTo>
                <a:close/>
                <a:moveTo>
                  <a:pt x="483" y="643"/>
                </a:moveTo>
                <a:lnTo>
                  <a:pt x="485" y="644"/>
                </a:lnTo>
                <a:lnTo>
                  <a:pt x="485" y="647"/>
                </a:lnTo>
                <a:lnTo>
                  <a:pt x="485" y="647"/>
                </a:lnTo>
                <a:lnTo>
                  <a:pt x="482" y="648"/>
                </a:lnTo>
                <a:lnTo>
                  <a:pt x="481" y="649"/>
                </a:lnTo>
                <a:lnTo>
                  <a:pt x="478" y="649"/>
                </a:lnTo>
                <a:lnTo>
                  <a:pt x="475" y="648"/>
                </a:lnTo>
                <a:lnTo>
                  <a:pt x="479" y="644"/>
                </a:lnTo>
                <a:lnTo>
                  <a:pt x="483" y="643"/>
                </a:lnTo>
                <a:close/>
                <a:moveTo>
                  <a:pt x="487" y="648"/>
                </a:moveTo>
                <a:lnTo>
                  <a:pt x="492" y="647"/>
                </a:lnTo>
                <a:lnTo>
                  <a:pt x="496" y="645"/>
                </a:lnTo>
                <a:lnTo>
                  <a:pt x="494" y="650"/>
                </a:lnTo>
                <a:lnTo>
                  <a:pt x="492" y="655"/>
                </a:lnTo>
                <a:lnTo>
                  <a:pt x="492" y="656"/>
                </a:lnTo>
                <a:lnTo>
                  <a:pt x="493" y="657"/>
                </a:lnTo>
                <a:lnTo>
                  <a:pt x="492" y="656"/>
                </a:lnTo>
                <a:lnTo>
                  <a:pt x="492" y="655"/>
                </a:lnTo>
                <a:lnTo>
                  <a:pt x="487" y="652"/>
                </a:lnTo>
                <a:lnTo>
                  <a:pt x="487" y="648"/>
                </a:lnTo>
                <a:close/>
                <a:moveTo>
                  <a:pt x="502" y="693"/>
                </a:moveTo>
                <a:lnTo>
                  <a:pt x="500" y="693"/>
                </a:lnTo>
                <a:lnTo>
                  <a:pt x="499" y="691"/>
                </a:lnTo>
                <a:lnTo>
                  <a:pt x="500" y="689"/>
                </a:lnTo>
                <a:lnTo>
                  <a:pt x="503" y="687"/>
                </a:lnTo>
                <a:lnTo>
                  <a:pt x="506" y="689"/>
                </a:lnTo>
                <a:lnTo>
                  <a:pt x="507" y="690"/>
                </a:lnTo>
                <a:lnTo>
                  <a:pt x="504" y="693"/>
                </a:lnTo>
                <a:lnTo>
                  <a:pt x="502" y="693"/>
                </a:lnTo>
                <a:close/>
                <a:moveTo>
                  <a:pt x="479" y="741"/>
                </a:moveTo>
                <a:lnTo>
                  <a:pt x="483" y="741"/>
                </a:lnTo>
                <a:lnTo>
                  <a:pt x="488" y="741"/>
                </a:lnTo>
                <a:lnTo>
                  <a:pt x="493" y="738"/>
                </a:lnTo>
                <a:lnTo>
                  <a:pt x="499" y="735"/>
                </a:lnTo>
                <a:lnTo>
                  <a:pt x="502" y="739"/>
                </a:lnTo>
                <a:lnTo>
                  <a:pt x="501" y="742"/>
                </a:lnTo>
                <a:lnTo>
                  <a:pt x="500" y="743"/>
                </a:lnTo>
                <a:lnTo>
                  <a:pt x="496" y="743"/>
                </a:lnTo>
                <a:lnTo>
                  <a:pt x="493" y="745"/>
                </a:lnTo>
                <a:lnTo>
                  <a:pt x="488" y="745"/>
                </a:lnTo>
                <a:lnTo>
                  <a:pt x="487" y="743"/>
                </a:lnTo>
                <a:lnTo>
                  <a:pt x="488" y="741"/>
                </a:lnTo>
                <a:lnTo>
                  <a:pt x="483" y="741"/>
                </a:lnTo>
                <a:lnTo>
                  <a:pt x="479" y="741"/>
                </a:lnTo>
                <a:close/>
                <a:moveTo>
                  <a:pt x="501" y="661"/>
                </a:moveTo>
                <a:lnTo>
                  <a:pt x="503" y="658"/>
                </a:lnTo>
                <a:lnTo>
                  <a:pt x="507" y="658"/>
                </a:lnTo>
                <a:lnTo>
                  <a:pt x="509" y="658"/>
                </a:lnTo>
                <a:lnTo>
                  <a:pt x="513" y="657"/>
                </a:lnTo>
                <a:lnTo>
                  <a:pt x="509" y="658"/>
                </a:lnTo>
                <a:lnTo>
                  <a:pt x="507" y="658"/>
                </a:lnTo>
                <a:lnTo>
                  <a:pt x="510" y="659"/>
                </a:lnTo>
                <a:lnTo>
                  <a:pt x="511" y="661"/>
                </a:lnTo>
                <a:lnTo>
                  <a:pt x="509" y="663"/>
                </a:lnTo>
                <a:lnTo>
                  <a:pt x="507" y="664"/>
                </a:lnTo>
                <a:lnTo>
                  <a:pt x="504" y="664"/>
                </a:lnTo>
                <a:lnTo>
                  <a:pt x="502" y="665"/>
                </a:lnTo>
                <a:lnTo>
                  <a:pt x="502" y="663"/>
                </a:lnTo>
                <a:lnTo>
                  <a:pt x="501" y="661"/>
                </a:lnTo>
                <a:lnTo>
                  <a:pt x="497" y="659"/>
                </a:lnTo>
                <a:lnTo>
                  <a:pt x="495" y="662"/>
                </a:lnTo>
                <a:lnTo>
                  <a:pt x="497" y="659"/>
                </a:lnTo>
                <a:lnTo>
                  <a:pt x="501" y="661"/>
                </a:lnTo>
                <a:close/>
                <a:moveTo>
                  <a:pt x="507" y="642"/>
                </a:moveTo>
                <a:lnTo>
                  <a:pt x="507" y="642"/>
                </a:lnTo>
                <a:lnTo>
                  <a:pt x="511" y="642"/>
                </a:lnTo>
                <a:lnTo>
                  <a:pt x="516" y="641"/>
                </a:lnTo>
                <a:lnTo>
                  <a:pt x="515" y="645"/>
                </a:lnTo>
                <a:lnTo>
                  <a:pt x="511" y="648"/>
                </a:lnTo>
                <a:lnTo>
                  <a:pt x="507" y="647"/>
                </a:lnTo>
                <a:lnTo>
                  <a:pt x="507" y="642"/>
                </a:lnTo>
                <a:lnTo>
                  <a:pt x="502" y="641"/>
                </a:lnTo>
                <a:lnTo>
                  <a:pt x="500" y="638"/>
                </a:lnTo>
                <a:lnTo>
                  <a:pt x="502" y="641"/>
                </a:lnTo>
                <a:lnTo>
                  <a:pt x="507" y="642"/>
                </a:lnTo>
                <a:close/>
                <a:moveTo>
                  <a:pt x="531" y="636"/>
                </a:moveTo>
                <a:lnTo>
                  <a:pt x="524" y="638"/>
                </a:lnTo>
                <a:lnTo>
                  <a:pt x="518" y="640"/>
                </a:lnTo>
                <a:lnTo>
                  <a:pt x="523" y="633"/>
                </a:lnTo>
                <a:lnTo>
                  <a:pt x="531" y="636"/>
                </a:lnTo>
                <a:close/>
                <a:moveTo>
                  <a:pt x="528" y="540"/>
                </a:moveTo>
                <a:lnTo>
                  <a:pt x="531" y="540"/>
                </a:lnTo>
                <a:lnTo>
                  <a:pt x="531" y="536"/>
                </a:lnTo>
                <a:lnTo>
                  <a:pt x="529" y="532"/>
                </a:lnTo>
                <a:lnTo>
                  <a:pt x="529" y="528"/>
                </a:lnTo>
                <a:lnTo>
                  <a:pt x="530" y="528"/>
                </a:lnTo>
                <a:lnTo>
                  <a:pt x="531" y="526"/>
                </a:lnTo>
                <a:lnTo>
                  <a:pt x="544" y="528"/>
                </a:lnTo>
                <a:lnTo>
                  <a:pt x="543" y="540"/>
                </a:lnTo>
                <a:lnTo>
                  <a:pt x="535" y="542"/>
                </a:lnTo>
                <a:lnTo>
                  <a:pt x="528" y="540"/>
                </a:lnTo>
                <a:close/>
                <a:moveTo>
                  <a:pt x="528" y="540"/>
                </a:moveTo>
                <a:lnTo>
                  <a:pt x="528" y="540"/>
                </a:lnTo>
                <a:lnTo>
                  <a:pt x="528" y="540"/>
                </a:lnTo>
                <a:lnTo>
                  <a:pt x="528" y="540"/>
                </a:lnTo>
                <a:close/>
                <a:moveTo>
                  <a:pt x="531" y="585"/>
                </a:moveTo>
                <a:lnTo>
                  <a:pt x="534" y="580"/>
                </a:lnTo>
                <a:lnTo>
                  <a:pt x="538" y="579"/>
                </a:lnTo>
                <a:lnTo>
                  <a:pt x="541" y="579"/>
                </a:lnTo>
                <a:lnTo>
                  <a:pt x="542" y="581"/>
                </a:lnTo>
                <a:lnTo>
                  <a:pt x="539" y="585"/>
                </a:lnTo>
                <a:lnTo>
                  <a:pt x="536" y="587"/>
                </a:lnTo>
                <a:lnTo>
                  <a:pt x="534" y="587"/>
                </a:lnTo>
                <a:lnTo>
                  <a:pt x="531" y="585"/>
                </a:lnTo>
                <a:close/>
                <a:moveTo>
                  <a:pt x="534" y="658"/>
                </a:moveTo>
                <a:lnTo>
                  <a:pt x="529" y="658"/>
                </a:lnTo>
                <a:lnTo>
                  <a:pt x="525" y="655"/>
                </a:lnTo>
                <a:lnTo>
                  <a:pt x="531" y="654"/>
                </a:lnTo>
                <a:lnTo>
                  <a:pt x="537" y="652"/>
                </a:lnTo>
                <a:lnTo>
                  <a:pt x="537" y="657"/>
                </a:lnTo>
                <a:lnTo>
                  <a:pt x="534" y="658"/>
                </a:lnTo>
                <a:close/>
                <a:moveTo>
                  <a:pt x="558" y="647"/>
                </a:moveTo>
                <a:lnTo>
                  <a:pt x="555" y="652"/>
                </a:lnTo>
                <a:lnTo>
                  <a:pt x="550" y="657"/>
                </a:lnTo>
                <a:lnTo>
                  <a:pt x="550" y="657"/>
                </a:lnTo>
                <a:lnTo>
                  <a:pt x="548" y="654"/>
                </a:lnTo>
                <a:lnTo>
                  <a:pt x="548" y="649"/>
                </a:lnTo>
                <a:lnTo>
                  <a:pt x="552" y="648"/>
                </a:lnTo>
                <a:lnTo>
                  <a:pt x="558" y="647"/>
                </a:lnTo>
                <a:close/>
                <a:moveTo>
                  <a:pt x="550" y="643"/>
                </a:moveTo>
                <a:lnTo>
                  <a:pt x="551" y="630"/>
                </a:lnTo>
                <a:lnTo>
                  <a:pt x="552" y="617"/>
                </a:lnTo>
                <a:lnTo>
                  <a:pt x="550" y="613"/>
                </a:lnTo>
                <a:lnTo>
                  <a:pt x="547" y="609"/>
                </a:lnTo>
                <a:lnTo>
                  <a:pt x="550" y="613"/>
                </a:lnTo>
                <a:lnTo>
                  <a:pt x="552" y="617"/>
                </a:lnTo>
                <a:lnTo>
                  <a:pt x="554" y="612"/>
                </a:lnTo>
                <a:lnTo>
                  <a:pt x="557" y="609"/>
                </a:lnTo>
                <a:lnTo>
                  <a:pt x="558" y="616"/>
                </a:lnTo>
                <a:lnTo>
                  <a:pt x="559" y="624"/>
                </a:lnTo>
                <a:lnTo>
                  <a:pt x="561" y="627"/>
                </a:lnTo>
                <a:lnTo>
                  <a:pt x="563" y="626"/>
                </a:lnTo>
                <a:lnTo>
                  <a:pt x="565" y="624"/>
                </a:lnTo>
                <a:lnTo>
                  <a:pt x="566" y="623"/>
                </a:lnTo>
                <a:lnTo>
                  <a:pt x="570" y="622"/>
                </a:lnTo>
                <a:lnTo>
                  <a:pt x="572" y="623"/>
                </a:lnTo>
                <a:lnTo>
                  <a:pt x="571" y="627"/>
                </a:lnTo>
                <a:lnTo>
                  <a:pt x="568" y="627"/>
                </a:lnTo>
                <a:lnTo>
                  <a:pt x="568" y="627"/>
                </a:lnTo>
                <a:lnTo>
                  <a:pt x="565" y="628"/>
                </a:lnTo>
                <a:lnTo>
                  <a:pt x="563" y="629"/>
                </a:lnTo>
                <a:lnTo>
                  <a:pt x="559" y="631"/>
                </a:lnTo>
                <a:lnTo>
                  <a:pt x="558" y="635"/>
                </a:lnTo>
                <a:lnTo>
                  <a:pt x="557" y="642"/>
                </a:lnTo>
                <a:lnTo>
                  <a:pt x="550" y="643"/>
                </a:lnTo>
                <a:lnTo>
                  <a:pt x="541" y="645"/>
                </a:lnTo>
                <a:lnTo>
                  <a:pt x="530" y="648"/>
                </a:lnTo>
                <a:lnTo>
                  <a:pt x="541" y="645"/>
                </a:lnTo>
                <a:lnTo>
                  <a:pt x="550" y="643"/>
                </a:lnTo>
                <a:close/>
                <a:moveTo>
                  <a:pt x="580" y="644"/>
                </a:moveTo>
                <a:lnTo>
                  <a:pt x="575" y="648"/>
                </a:lnTo>
                <a:lnTo>
                  <a:pt x="569" y="644"/>
                </a:lnTo>
                <a:lnTo>
                  <a:pt x="573" y="643"/>
                </a:lnTo>
                <a:lnTo>
                  <a:pt x="578" y="642"/>
                </a:lnTo>
                <a:lnTo>
                  <a:pt x="580" y="642"/>
                </a:lnTo>
                <a:lnTo>
                  <a:pt x="580" y="644"/>
                </a:lnTo>
                <a:close/>
                <a:moveTo>
                  <a:pt x="589" y="650"/>
                </a:moveTo>
                <a:lnTo>
                  <a:pt x="590" y="651"/>
                </a:lnTo>
                <a:lnTo>
                  <a:pt x="591" y="652"/>
                </a:lnTo>
                <a:lnTo>
                  <a:pt x="590" y="651"/>
                </a:lnTo>
                <a:lnTo>
                  <a:pt x="589" y="650"/>
                </a:lnTo>
                <a:close/>
                <a:moveTo>
                  <a:pt x="584" y="720"/>
                </a:moveTo>
                <a:lnTo>
                  <a:pt x="583" y="721"/>
                </a:lnTo>
                <a:lnTo>
                  <a:pt x="583" y="722"/>
                </a:lnTo>
                <a:lnTo>
                  <a:pt x="582" y="722"/>
                </a:lnTo>
                <a:lnTo>
                  <a:pt x="582" y="721"/>
                </a:lnTo>
                <a:lnTo>
                  <a:pt x="583" y="720"/>
                </a:lnTo>
                <a:lnTo>
                  <a:pt x="584" y="720"/>
                </a:lnTo>
                <a:close/>
                <a:moveTo>
                  <a:pt x="596" y="722"/>
                </a:moveTo>
                <a:lnTo>
                  <a:pt x="590" y="719"/>
                </a:lnTo>
                <a:lnTo>
                  <a:pt x="584" y="720"/>
                </a:lnTo>
                <a:lnTo>
                  <a:pt x="584" y="717"/>
                </a:lnTo>
                <a:lnTo>
                  <a:pt x="586" y="714"/>
                </a:lnTo>
                <a:lnTo>
                  <a:pt x="586" y="714"/>
                </a:lnTo>
                <a:lnTo>
                  <a:pt x="587" y="713"/>
                </a:lnTo>
                <a:lnTo>
                  <a:pt x="589" y="712"/>
                </a:lnTo>
                <a:lnTo>
                  <a:pt x="589" y="711"/>
                </a:lnTo>
                <a:lnTo>
                  <a:pt x="593" y="711"/>
                </a:lnTo>
                <a:lnTo>
                  <a:pt x="594" y="717"/>
                </a:lnTo>
                <a:lnTo>
                  <a:pt x="596" y="719"/>
                </a:lnTo>
                <a:lnTo>
                  <a:pt x="597" y="720"/>
                </a:lnTo>
                <a:lnTo>
                  <a:pt x="598" y="720"/>
                </a:lnTo>
                <a:lnTo>
                  <a:pt x="599" y="720"/>
                </a:lnTo>
                <a:lnTo>
                  <a:pt x="598" y="720"/>
                </a:lnTo>
                <a:lnTo>
                  <a:pt x="597" y="720"/>
                </a:lnTo>
                <a:lnTo>
                  <a:pt x="597" y="720"/>
                </a:lnTo>
                <a:lnTo>
                  <a:pt x="597" y="721"/>
                </a:lnTo>
                <a:lnTo>
                  <a:pt x="596" y="722"/>
                </a:lnTo>
                <a:lnTo>
                  <a:pt x="597" y="721"/>
                </a:lnTo>
                <a:lnTo>
                  <a:pt x="597" y="720"/>
                </a:lnTo>
                <a:lnTo>
                  <a:pt x="596" y="721"/>
                </a:lnTo>
                <a:lnTo>
                  <a:pt x="596" y="722"/>
                </a:lnTo>
                <a:close/>
                <a:moveTo>
                  <a:pt x="589" y="648"/>
                </a:moveTo>
                <a:lnTo>
                  <a:pt x="589" y="643"/>
                </a:lnTo>
                <a:lnTo>
                  <a:pt x="589" y="640"/>
                </a:lnTo>
                <a:lnTo>
                  <a:pt x="594" y="637"/>
                </a:lnTo>
                <a:lnTo>
                  <a:pt x="600" y="637"/>
                </a:lnTo>
                <a:lnTo>
                  <a:pt x="600" y="638"/>
                </a:lnTo>
                <a:lnTo>
                  <a:pt x="600" y="640"/>
                </a:lnTo>
                <a:lnTo>
                  <a:pt x="600" y="643"/>
                </a:lnTo>
                <a:lnTo>
                  <a:pt x="601" y="647"/>
                </a:lnTo>
                <a:lnTo>
                  <a:pt x="600" y="643"/>
                </a:lnTo>
                <a:lnTo>
                  <a:pt x="600" y="640"/>
                </a:lnTo>
                <a:lnTo>
                  <a:pt x="593" y="643"/>
                </a:lnTo>
                <a:lnTo>
                  <a:pt x="589" y="648"/>
                </a:lnTo>
                <a:close/>
                <a:moveTo>
                  <a:pt x="551" y="543"/>
                </a:moveTo>
                <a:lnTo>
                  <a:pt x="569" y="538"/>
                </a:lnTo>
                <a:lnTo>
                  <a:pt x="586" y="532"/>
                </a:lnTo>
                <a:lnTo>
                  <a:pt x="594" y="533"/>
                </a:lnTo>
                <a:lnTo>
                  <a:pt x="603" y="533"/>
                </a:lnTo>
                <a:lnTo>
                  <a:pt x="607" y="532"/>
                </a:lnTo>
                <a:lnTo>
                  <a:pt x="612" y="533"/>
                </a:lnTo>
                <a:lnTo>
                  <a:pt x="613" y="537"/>
                </a:lnTo>
                <a:lnTo>
                  <a:pt x="612" y="539"/>
                </a:lnTo>
                <a:lnTo>
                  <a:pt x="607" y="542"/>
                </a:lnTo>
                <a:lnTo>
                  <a:pt x="605" y="540"/>
                </a:lnTo>
                <a:lnTo>
                  <a:pt x="603" y="537"/>
                </a:lnTo>
                <a:lnTo>
                  <a:pt x="599" y="539"/>
                </a:lnTo>
                <a:lnTo>
                  <a:pt x="591" y="543"/>
                </a:lnTo>
                <a:lnTo>
                  <a:pt x="589" y="551"/>
                </a:lnTo>
                <a:lnTo>
                  <a:pt x="587" y="552"/>
                </a:lnTo>
                <a:lnTo>
                  <a:pt x="585" y="551"/>
                </a:lnTo>
                <a:lnTo>
                  <a:pt x="583" y="549"/>
                </a:lnTo>
                <a:lnTo>
                  <a:pt x="584" y="545"/>
                </a:lnTo>
                <a:lnTo>
                  <a:pt x="585" y="540"/>
                </a:lnTo>
                <a:lnTo>
                  <a:pt x="580" y="539"/>
                </a:lnTo>
                <a:lnTo>
                  <a:pt x="572" y="543"/>
                </a:lnTo>
                <a:lnTo>
                  <a:pt x="572" y="552"/>
                </a:lnTo>
                <a:lnTo>
                  <a:pt x="573" y="554"/>
                </a:lnTo>
                <a:lnTo>
                  <a:pt x="572" y="556"/>
                </a:lnTo>
                <a:lnTo>
                  <a:pt x="570" y="557"/>
                </a:lnTo>
                <a:lnTo>
                  <a:pt x="569" y="557"/>
                </a:lnTo>
                <a:lnTo>
                  <a:pt x="566" y="554"/>
                </a:lnTo>
                <a:lnTo>
                  <a:pt x="568" y="552"/>
                </a:lnTo>
                <a:lnTo>
                  <a:pt x="569" y="550"/>
                </a:lnTo>
                <a:lnTo>
                  <a:pt x="568" y="547"/>
                </a:lnTo>
                <a:lnTo>
                  <a:pt x="565" y="547"/>
                </a:lnTo>
                <a:lnTo>
                  <a:pt x="562" y="549"/>
                </a:lnTo>
                <a:lnTo>
                  <a:pt x="556" y="550"/>
                </a:lnTo>
                <a:lnTo>
                  <a:pt x="550" y="550"/>
                </a:lnTo>
                <a:lnTo>
                  <a:pt x="548" y="549"/>
                </a:lnTo>
                <a:lnTo>
                  <a:pt x="545" y="546"/>
                </a:lnTo>
                <a:lnTo>
                  <a:pt x="548" y="544"/>
                </a:lnTo>
                <a:lnTo>
                  <a:pt x="551" y="543"/>
                </a:lnTo>
                <a:close/>
                <a:moveTo>
                  <a:pt x="604" y="489"/>
                </a:moveTo>
                <a:lnTo>
                  <a:pt x="604" y="489"/>
                </a:lnTo>
                <a:lnTo>
                  <a:pt x="604" y="488"/>
                </a:lnTo>
                <a:lnTo>
                  <a:pt x="604" y="489"/>
                </a:lnTo>
                <a:lnTo>
                  <a:pt x="604" y="489"/>
                </a:lnTo>
                <a:close/>
                <a:moveTo>
                  <a:pt x="604" y="468"/>
                </a:moveTo>
                <a:lnTo>
                  <a:pt x="605" y="466"/>
                </a:lnTo>
                <a:lnTo>
                  <a:pt x="604" y="463"/>
                </a:lnTo>
                <a:lnTo>
                  <a:pt x="604" y="464"/>
                </a:lnTo>
                <a:lnTo>
                  <a:pt x="603" y="463"/>
                </a:lnTo>
                <a:lnTo>
                  <a:pt x="604" y="464"/>
                </a:lnTo>
                <a:lnTo>
                  <a:pt x="604" y="463"/>
                </a:lnTo>
                <a:lnTo>
                  <a:pt x="604" y="462"/>
                </a:lnTo>
                <a:lnTo>
                  <a:pt x="603" y="462"/>
                </a:lnTo>
                <a:lnTo>
                  <a:pt x="605" y="459"/>
                </a:lnTo>
                <a:lnTo>
                  <a:pt x="605" y="454"/>
                </a:lnTo>
                <a:lnTo>
                  <a:pt x="605" y="447"/>
                </a:lnTo>
                <a:lnTo>
                  <a:pt x="607" y="439"/>
                </a:lnTo>
                <a:lnTo>
                  <a:pt x="608" y="438"/>
                </a:lnTo>
                <a:lnTo>
                  <a:pt x="610" y="438"/>
                </a:lnTo>
                <a:lnTo>
                  <a:pt x="611" y="438"/>
                </a:lnTo>
                <a:lnTo>
                  <a:pt x="611" y="439"/>
                </a:lnTo>
                <a:lnTo>
                  <a:pt x="611" y="442"/>
                </a:lnTo>
                <a:lnTo>
                  <a:pt x="613" y="443"/>
                </a:lnTo>
                <a:lnTo>
                  <a:pt x="615" y="441"/>
                </a:lnTo>
                <a:lnTo>
                  <a:pt x="617" y="439"/>
                </a:lnTo>
                <a:lnTo>
                  <a:pt x="618" y="433"/>
                </a:lnTo>
                <a:lnTo>
                  <a:pt x="619" y="428"/>
                </a:lnTo>
                <a:lnTo>
                  <a:pt x="623" y="428"/>
                </a:lnTo>
                <a:lnTo>
                  <a:pt x="623" y="425"/>
                </a:lnTo>
                <a:lnTo>
                  <a:pt x="626" y="431"/>
                </a:lnTo>
                <a:lnTo>
                  <a:pt x="626" y="438"/>
                </a:lnTo>
                <a:lnTo>
                  <a:pt x="624" y="454"/>
                </a:lnTo>
                <a:lnTo>
                  <a:pt x="624" y="470"/>
                </a:lnTo>
                <a:lnTo>
                  <a:pt x="625" y="470"/>
                </a:lnTo>
                <a:lnTo>
                  <a:pt x="626" y="470"/>
                </a:lnTo>
                <a:lnTo>
                  <a:pt x="625" y="470"/>
                </a:lnTo>
                <a:lnTo>
                  <a:pt x="624" y="470"/>
                </a:lnTo>
                <a:lnTo>
                  <a:pt x="621" y="471"/>
                </a:lnTo>
                <a:lnTo>
                  <a:pt x="623" y="474"/>
                </a:lnTo>
                <a:lnTo>
                  <a:pt x="623" y="476"/>
                </a:lnTo>
                <a:lnTo>
                  <a:pt x="623" y="477"/>
                </a:lnTo>
                <a:lnTo>
                  <a:pt x="621" y="480"/>
                </a:lnTo>
                <a:lnTo>
                  <a:pt x="623" y="481"/>
                </a:lnTo>
                <a:lnTo>
                  <a:pt x="623" y="485"/>
                </a:lnTo>
                <a:lnTo>
                  <a:pt x="623" y="490"/>
                </a:lnTo>
                <a:lnTo>
                  <a:pt x="626" y="489"/>
                </a:lnTo>
                <a:lnTo>
                  <a:pt x="628" y="487"/>
                </a:lnTo>
                <a:lnTo>
                  <a:pt x="625" y="495"/>
                </a:lnTo>
                <a:lnTo>
                  <a:pt x="619" y="502"/>
                </a:lnTo>
                <a:lnTo>
                  <a:pt x="619" y="502"/>
                </a:lnTo>
                <a:lnTo>
                  <a:pt x="619" y="502"/>
                </a:lnTo>
                <a:lnTo>
                  <a:pt x="619" y="502"/>
                </a:lnTo>
                <a:lnTo>
                  <a:pt x="619" y="502"/>
                </a:lnTo>
                <a:lnTo>
                  <a:pt x="615" y="502"/>
                </a:lnTo>
                <a:lnTo>
                  <a:pt x="614" y="500"/>
                </a:lnTo>
                <a:lnTo>
                  <a:pt x="614" y="493"/>
                </a:lnTo>
                <a:lnTo>
                  <a:pt x="613" y="485"/>
                </a:lnTo>
                <a:lnTo>
                  <a:pt x="617" y="482"/>
                </a:lnTo>
                <a:lnTo>
                  <a:pt x="612" y="478"/>
                </a:lnTo>
                <a:lnTo>
                  <a:pt x="606" y="475"/>
                </a:lnTo>
                <a:lnTo>
                  <a:pt x="604" y="468"/>
                </a:lnTo>
                <a:close/>
                <a:moveTo>
                  <a:pt x="607" y="418"/>
                </a:moveTo>
                <a:lnTo>
                  <a:pt x="607" y="418"/>
                </a:lnTo>
                <a:lnTo>
                  <a:pt x="607" y="419"/>
                </a:lnTo>
                <a:lnTo>
                  <a:pt x="607" y="418"/>
                </a:lnTo>
                <a:lnTo>
                  <a:pt x="607" y="418"/>
                </a:lnTo>
                <a:close/>
                <a:moveTo>
                  <a:pt x="630" y="540"/>
                </a:moveTo>
                <a:lnTo>
                  <a:pt x="625" y="538"/>
                </a:lnTo>
                <a:lnTo>
                  <a:pt x="621" y="536"/>
                </a:lnTo>
                <a:lnTo>
                  <a:pt x="621" y="535"/>
                </a:lnTo>
                <a:lnTo>
                  <a:pt x="623" y="531"/>
                </a:lnTo>
                <a:lnTo>
                  <a:pt x="624" y="529"/>
                </a:lnTo>
                <a:lnTo>
                  <a:pt x="625" y="525"/>
                </a:lnTo>
                <a:lnTo>
                  <a:pt x="624" y="525"/>
                </a:lnTo>
                <a:lnTo>
                  <a:pt x="621" y="525"/>
                </a:lnTo>
                <a:lnTo>
                  <a:pt x="624" y="525"/>
                </a:lnTo>
                <a:lnTo>
                  <a:pt x="625" y="525"/>
                </a:lnTo>
                <a:lnTo>
                  <a:pt x="626" y="529"/>
                </a:lnTo>
                <a:lnTo>
                  <a:pt x="627" y="532"/>
                </a:lnTo>
                <a:lnTo>
                  <a:pt x="631" y="536"/>
                </a:lnTo>
                <a:lnTo>
                  <a:pt x="630" y="540"/>
                </a:lnTo>
                <a:close/>
                <a:moveTo>
                  <a:pt x="627" y="623"/>
                </a:moveTo>
                <a:lnTo>
                  <a:pt x="625" y="623"/>
                </a:lnTo>
                <a:lnTo>
                  <a:pt x="624" y="622"/>
                </a:lnTo>
                <a:lnTo>
                  <a:pt x="623" y="619"/>
                </a:lnTo>
                <a:lnTo>
                  <a:pt x="620" y="620"/>
                </a:lnTo>
                <a:lnTo>
                  <a:pt x="618" y="621"/>
                </a:lnTo>
                <a:lnTo>
                  <a:pt x="617" y="621"/>
                </a:lnTo>
                <a:lnTo>
                  <a:pt x="610" y="617"/>
                </a:lnTo>
                <a:lnTo>
                  <a:pt x="603" y="619"/>
                </a:lnTo>
                <a:lnTo>
                  <a:pt x="603" y="617"/>
                </a:lnTo>
                <a:lnTo>
                  <a:pt x="601" y="617"/>
                </a:lnTo>
                <a:lnTo>
                  <a:pt x="610" y="612"/>
                </a:lnTo>
                <a:lnTo>
                  <a:pt x="619" y="614"/>
                </a:lnTo>
                <a:lnTo>
                  <a:pt x="620" y="613"/>
                </a:lnTo>
                <a:lnTo>
                  <a:pt x="621" y="613"/>
                </a:lnTo>
                <a:lnTo>
                  <a:pt x="620" y="613"/>
                </a:lnTo>
                <a:lnTo>
                  <a:pt x="619" y="614"/>
                </a:lnTo>
                <a:lnTo>
                  <a:pt x="627" y="615"/>
                </a:lnTo>
                <a:lnTo>
                  <a:pt x="627" y="623"/>
                </a:lnTo>
                <a:close/>
                <a:moveTo>
                  <a:pt x="619" y="521"/>
                </a:moveTo>
                <a:lnTo>
                  <a:pt x="623" y="519"/>
                </a:lnTo>
                <a:lnTo>
                  <a:pt x="625" y="519"/>
                </a:lnTo>
                <a:lnTo>
                  <a:pt x="623" y="519"/>
                </a:lnTo>
                <a:lnTo>
                  <a:pt x="619" y="521"/>
                </a:lnTo>
                <a:lnTo>
                  <a:pt x="618" y="522"/>
                </a:lnTo>
                <a:lnTo>
                  <a:pt x="615" y="522"/>
                </a:lnTo>
                <a:lnTo>
                  <a:pt x="611" y="522"/>
                </a:lnTo>
                <a:lnTo>
                  <a:pt x="612" y="516"/>
                </a:lnTo>
                <a:lnTo>
                  <a:pt x="613" y="512"/>
                </a:lnTo>
                <a:lnTo>
                  <a:pt x="614" y="507"/>
                </a:lnTo>
                <a:lnTo>
                  <a:pt x="615" y="507"/>
                </a:lnTo>
                <a:lnTo>
                  <a:pt x="618" y="507"/>
                </a:lnTo>
                <a:lnTo>
                  <a:pt x="619" y="514"/>
                </a:lnTo>
                <a:lnTo>
                  <a:pt x="619" y="521"/>
                </a:lnTo>
                <a:lnTo>
                  <a:pt x="619" y="521"/>
                </a:lnTo>
                <a:close/>
                <a:moveTo>
                  <a:pt x="624" y="637"/>
                </a:moveTo>
                <a:lnTo>
                  <a:pt x="623" y="637"/>
                </a:lnTo>
                <a:lnTo>
                  <a:pt x="620" y="637"/>
                </a:lnTo>
                <a:lnTo>
                  <a:pt x="619" y="637"/>
                </a:lnTo>
                <a:lnTo>
                  <a:pt x="618" y="637"/>
                </a:lnTo>
                <a:lnTo>
                  <a:pt x="614" y="637"/>
                </a:lnTo>
                <a:lnTo>
                  <a:pt x="612" y="637"/>
                </a:lnTo>
                <a:lnTo>
                  <a:pt x="608" y="638"/>
                </a:lnTo>
                <a:lnTo>
                  <a:pt x="605" y="638"/>
                </a:lnTo>
                <a:lnTo>
                  <a:pt x="608" y="638"/>
                </a:lnTo>
                <a:lnTo>
                  <a:pt x="612" y="637"/>
                </a:lnTo>
                <a:lnTo>
                  <a:pt x="612" y="636"/>
                </a:lnTo>
                <a:lnTo>
                  <a:pt x="612" y="635"/>
                </a:lnTo>
                <a:lnTo>
                  <a:pt x="612" y="634"/>
                </a:lnTo>
                <a:lnTo>
                  <a:pt x="613" y="633"/>
                </a:lnTo>
                <a:lnTo>
                  <a:pt x="620" y="630"/>
                </a:lnTo>
                <a:lnTo>
                  <a:pt x="627" y="629"/>
                </a:lnTo>
                <a:lnTo>
                  <a:pt x="628" y="628"/>
                </a:lnTo>
                <a:lnTo>
                  <a:pt x="628" y="628"/>
                </a:lnTo>
                <a:lnTo>
                  <a:pt x="628" y="628"/>
                </a:lnTo>
                <a:lnTo>
                  <a:pt x="627" y="629"/>
                </a:lnTo>
                <a:lnTo>
                  <a:pt x="628" y="629"/>
                </a:lnTo>
                <a:lnTo>
                  <a:pt x="628" y="629"/>
                </a:lnTo>
                <a:lnTo>
                  <a:pt x="628" y="630"/>
                </a:lnTo>
                <a:lnTo>
                  <a:pt x="630" y="631"/>
                </a:lnTo>
                <a:lnTo>
                  <a:pt x="625" y="634"/>
                </a:lnTo>
                <a:lnTo>
                  <a:pt x="620" y="637"/>
                </a:lnTo>
                <a:lnTo>
                  <a:pt x="623" y="637"/>
                </a:lnTo>
                <a:lnTo>
                  <a:pt x="624" y="637"/>
                </a:lnTo>
                <a:close/>
                <a:moveTo>
                  <a:pt x="635" y="605"/>
                </a:moveTo>
                <a:lnTo>
                  <a:pt x="633" y="602"/>
                </a:lnTo>
                <a:lnTo>
                  <a:pt x="630" y="602"/>
                </a:lnTo>
                <a:lnTo>
                  <a:pt x="628" y="602"/>
                </a:lnTo>
                <a:lnTo>
                  <a:pt x="626" y="602"/>
                </a:lnTo>
                <a:lnTo>
                  <a:pt x="625" y="601"/>
                </a:lnTo>
                <a:lnTo>
                  <a:pt x="623" y="601"/>
                </a:lnTo>
                <a:lnTo>
                  <a:pt x="615" y="596"/>
                </a:lnTo>
                <a:lnTo>
                  <a:pt x="618" y="588"/>
                </a:lnTo>
                <a:lnTo>
                  <a:pt x="617" y="588"/>
                </a:lnTo>
                <a:lnTo>
                  <a:pt x="615" y="588"/>
                </a:lnTo>
                <a:lnTo>
                  <a:pt x="617" y="588"/>
                </a:lnTo>
                <a:lnTo>
                  <a:pt x="618" y="588"/>
                </a:lnTo>
                <a:lnTo>
                  <a:pt x="619" y="588"/>
                </a:lnTo>
                <a:lnTo>
                  <a:pt x="620" y="588"/>
                </a:lnTo>
                <a:lnTo>
                  <a:pt x="620" y="595"/>
                </a:lnTo>
                <a:lnTo>
                  <a:pt x="626" y="596"/>
                </a:lnTo>
                <a:lnTo>
                  <a:pt x="630" y="599"/>
                </a:lnTo>
                <a:lnTo>
                  <a:pt x="630" y="602"/>
                </a:lnTo>
                <a:lnTo>
                  <a:pt x="633" y="602"/>
                </a:lnTo>
                <a:lnTo>
                  <a:pt x="635" y="605"/>
                </a:lnTo>
                <a:close/>
                <a:moveTo>
                  <a:pt x="652" y="522"/>
                </a:moveTo>
                <a:lnTo>
                  <a:pt x="653" y="524"/>
                </a:lnTo>
                <a:lnTo>
                  <a:pt x="653" y="529"/>
                </a:lnTo>
                <a:lnTo>
                  <a:pt x="652" y="531"/>
                </a:lnTo>
                <a:lnTo>
                  <a:pt x="648" y="533"/>
                </a:lnTo>
                <a:lnTo>
                  <a:pt x="642" y="528"/>
                </a:lnTo>
                <a:lnTo>
                  <a:pt x="635" y="528"/>
                </a:lnTo>
                <a:lnTo>
                  <a:pt x="642" y="522"/>
                </a:lnTo>
                <a:lnTo>
                  <a:pt x="652" y="522"/>
                </a:lnTo>
                <a:close/>
                <a:moveTo>
                  <a:pt x="646" y="450"/>
                </a:moveTo>
                <a:lnTo>
                  <a:pt x="644" y="449"/>
                </a:lnTo>
                <a:lnTo>
                  <a:pt x="640" y="447"/>
                </a:lnTo>
                <a:lnTo>
                  <a:pt x="642" y="446"/>
                </a:lnTo>
                <a:lnTo>
                  <a:pt x="646" y="445"/>
                </a:lnTo>
                <a:lnTo>
                  <a:pt x="647" y="442"/>
                </a:lnTo>
                <a:lnTo>
                  <a:pt x="647" y="441"/>
                </a:lnTo>
                <a:lnTo>
                  <a:pt x="645" y="436"/>
                </a:lnTo>
                <a:lnTo>
                  <a:pt x="646" y="435"/>
                </a:lnTo>
                <a:lnTo>
                  <a:pt x="649" y="432"/>
                </a:lnTo>
                <a:lnTo>
                  <a:pt x="651" y="427"/>
                </a:lnTo>
                <a:lnTo>
                  <a:pt x="653" y="426"/>
                </a:lnTo>
                <a:lnTo>
                  <a:pt x="654" y="427"/>
                </a:lnTo>
                <a:lnTo>
                  <a:pt x="656" y="432"/>
                </a:lnTo>
                <a:lnTo>
                  <a:pt x="655" y="438"/>
                </a:lnTo>
                <a:lnTo>
                  <a:pt x="655" y="439"/>
                </a:lnTo>
                <a:lnTo>
                  <a:pt x="655" y="440"/>
                </a:lnTo>
                <a:lnTo>
                  <a:pt x="660" y="443"/>
                </a:lnTo>
                <a:lnTo>
                  <a:pt x="655" y="447"/>
                </a:lnTo>
                <a:lnTo>
                  <a:pt x="655" y="448"/>
                </a:lnTo>
                <a:lnTo>
                  <a:pt x="655" y="450"/>
                </a:lnTo>
                <a:lnTo>
                  <a:pt x="659" y="454"/>
                </a:lnTo>
                <a:lnTo>
                  <a:pt x="663" y="455"/>
                </a:lnTo>
                <a:lnTo>
                  <a:pt x="667" y="455"/>
                </a:lnTo>
                <a:lnTo>
                  <a:pt x="670" y="455"/>
                </a:lnTo>
                <a:lnTo>
                  <a:pt x="670" y="455"/>
                </a:lnTo>
                <a:lnTo>
                  <a:pt x="670" y="455"/>
                </a:lnTo>
                <a:lnTo>
                  <a:pt x="670" y="455"/>
                </a:lnTo>
                <a:lnTo>
                  <a:pt x="670" y="455"/>
                </a:lnTo>
                <a:lnTo>
                  <a:pt x="670" y="459"/>
                </a:lnTo>
                <a:lnTo>
                  <a:pt x="673" y="460"/>
                </a:lnTo>
                <a:lnTo>
                  <a:pt x="674" y="460"/>
                </a:lnTo>
                <a:lnTo>
                  <a:pt x="675" y="460"/>
                </a:lnTo>
                <a:lnTo>
                  <a:pt x="673" y="459"/>
                </a:lnTo>
                <a:lnTo>
                  <a:pt x="672" y="455"/>
                </a:lnTo>
                <a:lnTo>
                  <a:pt x="672" y="442"/>
                </a:lnTo>
                <a:lnTo>
                  <a:pt x="670" y="428"/>
                </a:lnTo>
                <a:lnTo>
                  <a:pt x="673" y="421"/>
                </a:lnTo>
                <a:lnTo>
                  <a:pt x="675" y="414"/>
                </a:lnTo>
                <a:lnTo>
                  <a:pt x="677" y="413"/>
                </a:lnTo>
                <a:lnTo>
                  <a:pt x="679" y="413"/>
                </a:lnTo>
                <a:lnTo>
                  <a:pt x="681" y="415"/>
                </a:lnTo>
                <a:lnTo>
                  <a:pt x="682" y="418"/>
                </a:lnTo>
                <a:lnTo>
                  <a:pt x="681" y="428"/>
                </a:lnTo>
                <a:lnTo>
                  <a:pt x="680" y="438"/>
                </a:lnTo>
                <a:lnTo>
                  <a:pt x="679" y="447"/>
                </a:lnTo>
                <a:lnTo>
                  <a:pt x="679" y="457"/>
                </a:lnTo>
                <a:lnTo>
                  <a:pt x="683" y="453"/>
                </a:lnTo>
                <a:lnTo>
                  <a:pt x="684" y="448"/>
                </a:lnTo>
                <a:lnTo>
                  <a:pt x="683" y="453"/>
                </a:lnTo>
                <a:lnTo>
                  <a:pt x="679" y="457"/>
                </a:lnTo>
                <a:lnTo>
                  <a:pt x="679" y="461"/>
                </a:lnTo>
                <a:lnTo>
                  <a:pt x="681" y="463"/>
                </a:lnTo>
                <a:lnTo>
                  <a:pt x="677" y="467"/>
                </a:lnTo>
                <a:lnTo>
                  <a:pt x="679" y="470"/>
                </a:lnTo>
                <a:lnTo>
                  <a:pt x="679" y="470"/>
                </a:lnTo>
                <a:lnTo>
                  <a:pt x="675" y="475"/>
                </a:lnTo>
                <a:lnTo>
                  <a:pt x="676" y="481"/>
                </a:lnTo>
                <a:lnTo>
                  <a:pt x="677" y="483"/>
                </a:lnTo>
                <a:lnTo>
                  <a:pt x="680" y="483"/>
                </a:lnTo>
                <a:lnTo>
                  <a:pt x="681" y="480"/>
                </a:lnTo>
                <a:lnTo>
                  <a:pt x="681" y="476"/>
                </a:lnTo>
                <a:lnTo>
                  <a:pt x="681" y="480"/>
                </a:lnTo>
                <a:lnTo>
                  <a:pt x="680" y="483"/>
                </a:lnTo>
                <a:lnTo>
                  <a:pt x="681" y="485"/>
                </a:lnTo>
                <a:lnTo>
                  <a:pt x="681" y="487"/>
                </a:lnTo>
                <a:lnTo>
                  <a:pt x="675" y="487"/>
                </a:lnTo>
                <a:lnTo>
                  <a:pt x="670" y="490"/>
                </a:lnTo>
                <a:lnTo>
                  <a:pt x="670" y="478"/>
                </a:lnTo>
                <a:lnTo>
                  <a:pt x="670" y="469"/>
                </a:lnTo>
                <a:lnTo>
                  <a:pt x="669" y="466"/>
                </a:lnTo>
                <a:lnTo>
                  <a:pt x="665" y="466"/>
                </a:lnTo>
                <a:lnTo>
                  <a:pt x="665" y="464"/>
                </a:lnTo>
                <a:lnTo>
                  <a:pt x="663" y="463"/>
                </a:lnTo>
                <a:lnTo>
                  <a:pt x="661" y="461"/>
                </a:lnTo>
                <a:lnTo>
                  <a:pt x="658" y="463"/>
                </a:lnTo>
                <a:lnTo>
                  <a:pt x="656" y="463"/>
                </a:lnTo>
                <a:lnTo>
                  <a:pt x="656" y="463"/>
                </a:lnTo>
                <a:lnTo>
                  <a:pt x="658" y="466"/>
                </a:lnTo>
                <a:lnTo>
                  <a:pt x="659" y="467"/>
                </a:lnTo>
                <a:lnTo>
                  <a:pt x="658" y="466"/>
                </a:lnTo>
                <a:lnTo>
                  <a:pt x="656" y="463"/>
                </a:lnTo>
                <a:lnTo>
                  <a:pt x="652" y="457"/>
                </a:lnTo>
                <a:lnTo>
                  <a:pt x="645" y="460"/>
                </a:lnTo>
                <a:lnTo>
                  <a:pt x="642" y="460"/>
                </a:lnTo>
                <a:lnTo>
                  <a:pt x="641" y="459"/>
                </a:lnTo>
                <a:lnTo>
                  <a:pt x="641" y="454"/>
                </a:lnTo>
                <a:lnTo>
                  <a:pt x="646" y="450"/>
                </a:lnTo>
                <a:lnTo>
                  <a:pt x="646" y="450"/>
                </a:lnTo>
                <a:close/>
                <a:moveTo>
                  <a:pt x="648" y="369"/>
                </a:moveTo>
                <a:lnTo>
                  <a:pt x="647" y="369"/>
                </a:lnTo>
                <a:lnTo>
                  <a:pt x="645" y="369"/>
                </a:lnTo>
                <a:lnTo>
                  <a:pt x="647" y="369"/>
                </a:lnTo>
                <a:lnTo>
                  <a:pt x="648" y="369"/>
                </a:lnTo>
                <a:close/>
                <a:moveTo>
                  <a:pt x="659" y="394"/>
                </a:moveTo>
                <a:lnTo>
                  <a:pt x="659" y="394"/>
                </a:lnTo>
                <a:lnTo>
                  <a:pt x="658" y="394"/>
                </a:lnTo>
                <a:lnTo>
                  <a:pt x="658" y="394"/>
                </a:lnTo>
                <a:lnTo>
                  <a:pt x="659" y="394"/>
                </a:lnTo>
                <a:lnTo>
                  <a:pt x="659" y="394"/>
                </a:lnTo>
                <a:close/>
                <a:moveTo>
                  <a:pt x="669" y="371"/>
                </a:moveTo>
                <a:lnTo>
                  <a:pt x="669" y="372"/>
                </a:lnTo>
                <a:lnTo>
                  <a:pt x="668" y="372"/>
                </a:lnTo>
                <a:lnTo>
                  <a:pt x="669" y="372"/>
                </a:lnTo>
                <a:lnTo>
                  <a:pt x="669" y="371"/>
                </a:lnTo>
                <a:lnTo>
                  <a:pt x="669" y="371"/>
                </a:lnTo>
                <a:lnTo>
                  <a:pt x="673" y="373"/>
                </a:lnTo>
                <a:lnTo>
                  <a:pt x="673" y="377"/>
                </a:lnTo>
                <a:lnTo>
                  <a:pt x="673" y="373"/>
                </a:lnTo>
                <a:lnTo>
                  <a:pt x="669" y="371"/>
                </a:lnTo>
                <a:close/>
                <a:moveTo>
                  <a:pt x="665" y="371"/>
                </a:moveTo>
                <a:lnTo>
                  <a:pt x="665" y="370"/>
                </a:lnTo>
                <a:lnTo>
                  <a:pt x="665" y="369"/>
                </a:lnTo>
                <a:lnTo>
                  <a:pt x="675" y="365"/>
                </a:lnTo>
                <a:lnTo>
                  <a:pt x="686" y="364"/>
                </a:lnTo>
                <a:lnTo>
                  <a:pt x="686" y="365"/>
                </a:lnTo>
                <a:lnTo>
                  <a:pt x="686" y="368"/>
                </a:lnTo>
                <a:lnTo>
                  <a:pt x="686" y="370"/>
                </a:lnTo>
                <a:lnTo>
                  <a:pt x="686" y="372"/>
                </a:lnTo>
                <a:lnTo>
                  <a:pt x="686" y="370"/>
                </a:lnTo>
                <a:lnTo>
                  <a:pt x="686" y="368"/>
                </a:lnTo>
                <a:lnTo>
                  <a:pt x="677" y="368"/>
                </a:lnTo>
                <a:lnTo>
                  <a:pt x="669" y="371"/>
                </a:lnTo>
                <a:lnTo>
                  <a:pt x="667" y="371"/>
                </a:lnTo>
                <a:lnTo>
                  <a:pt x="665" y="371"/>
                </a:lnTo>
                <a:lnTo>
                  <a:pt x="663" y="371"/>
                </a:lnTo>
                <a:lnTo>
                  <a:pt x="662" y="370"/>
                </a:lnTo>
                <a:lnTo>
                  <a:pt x="663" y="371"/>
                </a:lnTo>
                <a:lnTo>
                  <a:pt x="665" y="371"/>
                </a:lnTo>
                <a:close/>
                <a:moveTo>
                  <a:pt x="695" y="496"/>
                </a:moveTo>
                <a:lnTo>
                  <a:pt x="696" y="497"/>
                </a:lnTo>
                <a:lnTo>
                  <a:pt x="697" y="498"/>
                </a:lnTo>
                <a:lnTo>
                  <a:pt x="693" y="501"/>
                </a:lnTo>
                <a:lnTo>
                  <a:pt x="688" y="502"/>
                </a:lnTo>
                <a:lnTo>
                  <a:pt x="690" y="497"/>
                </a:lnTo>
                <a:lnTo>
                  <a:pt x="695" y="496"/>
                </a:lnTo>
                <a:close/>
                <a:moveTo>
                  <a:pt x="696" y="427"/>
                </a:moveTo>
                <a:lnTo>
                  <a:pt x="696" y="427"/>
                </a:lnTo>
                <a:lnTo>
                  <a:pt x="696" y="426"/>
                </a:lnTo>
                <a:lnTo>
                  <a:pt x="696" y="427"/>
                </a:lnTo>
                <a:lnTo>
                  <a:pt x="696" y="427"/>
                </a:lnTo>
                <a:close/>
                <a:moveTo>
                  <a:pt x="696" y="426"/>
                </a:moveTo>
                <a:lnTo>
                  <a:pt x="696" y="425"/>
                </a:lnTo>
                <a:lnTo>
                  <a:pt x="696" y="424"/>
                </a:lnTo>
                <a:lnTo>
                  <a:pt x="696" y="422"/>
                </a:lnTo>
                <a:lnTo>
                  <a:pt x="696" y="421"/>
                </a:lnTo>
                <a:lnTo>
                  <a:pt x="696" y="422"/>
                </a:lnTo>
                <a:lnTo>
                  <a:pt x="696" y="424"/>
                </a:lnTo>
                <a:lnTo>
                  <a:pt x="700" y="422"/>
                </a:lnTo>
                <a:lnTo>
                  <a:pt x="701" y="420"/>
                </a:lnTo>
                <a:lnTo>
                  <a:pt x="703" y="419"/>
                </a:lnTo>
                <a:lnTo>
                  <a:pt x="703" y="415"/>
                </a:lnTo>
                <a:lnTo>
                  <a:pt x="707" y="413"/>
                </a:lnTo>
                <a:lnTo>
                  <a:pt x="709" y="415"/>
                </a:lnTo>
                <a:lnTo>
                  <a:pt x="713" y="418"/>
                </a:lnTo>
                <a:lnTo>
                  <a:pt x="716" y="418"/>
                </a:lnTo>
                <a:lnTo>
                  <a:pt x="722" y="419"/>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7" y="424"/>
                </a:lnTo>
                <a:lnTo>
                  <a:pt x="729" y="422"/>
                </a:lnTo>
                <a:lnTo>
                  <a:pt x="729" y="420"/>
                </a:lnTo>
                <a:lnTo>
                  <a:pt x="727" y="412"/>
                </a:lnTo>
                <a:lnTo>
                  <a:pt x="727" y="404"/>
                </a:lnTo>
                <a:lnTo>
                  <a:pt x="731" y="401"/>
                </a:lnTo>
                <a:lnTo>
                  <a:pt x="731" y="398"/>
                </a:lnTo>
                <a:lnTo>
                  <a:pt x="737" y="404"/>
                </a:lnTo>
                <a:lnTo>
                  <a:pt x="737" y="412"/>
                </a:lnTo>
                <a:lnTo>
                  <a:pt x="737" y="414"/>
                </a:lnTo>
                <a:lnTo>
                  <a:pt x="736" y="418"/>
                </a:lnTo>
                <a:lnTo>
                  <a:pt x="735" y="429"/>
                </a:lnTo>
                <a:lnTo>
                  <a:pt x="734" y="441"/>
                </a:lnTo>
                <a:lnTo>
                  <a:pt x="732" y="448"/>
                </a:lnTo>
                <a:lnTo>
                  <a:pt x="735" y="454"/>
                </a:lnTo>
                <a:lnTo>
                  <a:pt x="735" y="457"/>
                </a:lnTo>
                <a:lnTo>
                  <a:pt x="735" y="460"/>
                </a:lnTo>
                <a:lnTo>
                  <a:pt x="734" y="462"/>
                </a:lnTo>
                <a:lnTo>
                  <a:pt x="735" y="464"/>
                </a:lnTo>
                <a:lnTo>
                  <a:pt x="735" y="468"/>
                </a:lnTo>
                <a:lnTo>
                  <a:pt x="734" y="470"/>
                </a:lnTo>
                <a:lnTo>
                  <a:pt x="731" y="473"/>
                </a:lnTo>
                <a:lnTo>
                  <a:pt x="728" y="474"/>
                </a:lnTo>
                <a:lnTo>
                  <a:pt x="725" y="471"/>
                </a:lnTo>
                <a:lnTo>
                  <a:pt x="727" y="468"/>
                </a:lnTo>
                <a:lnTo>
                  <a:pt x="727" y="464"/>
                </a:lnTo>
                <a:lnTo>
                  <a:pt x="727" y="461"/>
                </a:lnTo>
                <a:lnTo>
                  <a:pt x="723" y="450"/>
                </a:lnTo>
                <a:lnTo>
                  <a:pt x="713" y="447"/>
                </a:lnTo>
                <a:lnTo>
                  <a:pt x="708" y="446"/>
                </a:lnTo>
                <a:lnTo>
                  <a:pt x="704" y="442"/>
                </a:lnTo>
                <a:lnTo>
                  <a:pt x="704" y="443"/>
                </a:lnTo>
                <a:lnTo>
                  <a:pt x="704" y="445"/>
                </a:lnTo>
                <a:lnTo>
                  <a:pt x="704" y="443"/>
                </a:lnTo>
                <a:lnTo>
                  <a:pt x="704" y="442"/>
                </a:lnTo>
                <a:lnTo>
                  <a:pt x="703" y="443"/>
                </a:lnTo>
                <a:lnTo>
                  <a:pt x="703" y="446"/>
                </a:lnTo>
                <a:lnTo>
                  <a:pt x="703" y="446"/>
                </a:lnTo>
                <a:lnTo>
                  <a:pt x="700" y="446"/>
                </a:lnTo>
                <a:lnTo>
                  <a:pt x="696" y="445"/>
                </a:lnTo>
                <a:lnTo>
                  <a:pt x="696" y="445"/>
                </a:lnTo>
                <a:lnTo>
                  <a:pt x="696" y="445"/>
                </a:lnTo>
                <a:lnTo>
                  <a:pt x="696" y="442"/>
                </a:lnTo>
                <a:lnTo>
                  <a:pt x="695" y="440"/>
                </a:lnTo>
                <a:lnTo>
                  <a:pt x="700" y="438"/>
                </a:lnTo>
                <a:lnTo>
                  <a:pt x="697" y="434"/>
                </a:lnTo>
                <a:lnTo>
                  <a:pt x="695" y="432"/>
                </a:lnTo>
                <a:lnTo>
                  <a:pt x="695" y="428"/>
                </a:lnTo>
                <a:lnTo>
                  <a:pt x="696" y="428"/>
                </a:lnTo>
                <a:lnTo>
                  <a:pt x="696" y="427"/>
                </a:lnTo>
                <a:lnTo>
                  <a:pt x="696" y="426"/>
                </a:lnTo>
                <a:close/>
                <a:moveTo>
                  <a:pt x="713" y="384"/>
                </a:moveTo>
                <a:lnTo>
                  <a:pt x="711" y="384"/>
                </a:lnTo>
                <a:lnTo>
                  <a:pt x="709" y="385"/>
                </a:lnTo>
                <a:lnTo>
                  <a:pt x="711" y="384"/>
                </a:lnTo>
                <a:lnTo>
                  <a:pt x="713" y="384"/>
                </a:lnTo>
                <a:close/>
                <a:moveTo>
                  <a:pt x="736" y="338"/>
                </a:moveTo>
                <a:lnTo>
                  <a:pt x="737" y="336"/>
                </a:lnTo>
                <a:lnTo>
                  <a:pt x="735" y="334"/>
                </a:lnTo>
                <a:lnTo>
                  <a:pt x="743" y="331"/>
                </a:lnTo>
                <a:lnTo>
                  <a:pt x="751" y="331"/>
                </a:lnTo>
                <a:lnTo>
                  <a:pt x="751" y="333"/>
                </a:lnTo>
                <a:lnTo>
                  <a:pt x="751" y="333"/>
                </a:lnTo>
                <a:lnTo>
                  <a:pt x="750" y="334"/>
                </a:lnTo>
                <a:lnTo>
                  <a:pt x="751" y="336"/>
                </a:lnTo>
                <a:lnTo>
                  <a:pt x="753" y="336"/>
                </a:lnTo>
                <a:lnTo>
                  <a:pt x="755" y="334"/>
                </a:lnTo>
                <a:lnTo>
                  <a:pt x="756" y="334"/>
                </a:lnTo>
                <a:lnTo>
                  <a:pt x="757" y="334"/>
                </a:lnTo>
                <a:lnTo>
                  <a:pt x="757" y="336"/>
                </a:lnTo>
                <a:lnTo>
                  <a:pt x="757" y="338"/>
                </a:lnTo>
                <a:lnTo>
                  <a:pt x="759" y="338"/>
                </a:lnTo>
                <a:lnTo>
                  <a:pt x="763" y="338"/>
                </a:lnTo>
                <a:lnTo>
                  <a:pt x="762" y="336"/>
                </a:lnTo>
                <a:lnTo>
                  <a:pt x="760" y="334"/>
                </a:lnTo>
                <a:lnTo>
                  <a:pt x="762" y="333"/>
                </a:lnTo>
                <a:lnTo>
                  <a:pt x="763" y="333"/>
                </a:lnTo>
                <a:lnTo>
                  <a:pt x="764" y="331"/>
                </a:lnTo>
                <a:lnTo>
                  <a:pt x="766" y="331"/>
                </a:lnTo>
                <a:lnTo>
                  <a:pt x="771" y="326"/>
                </a:lnTo>
                <a:lnTo>
                  <a:pt x="778" y="328"/>
                </a:lnTo>
                <a:lnTo>
                  <a:pt x="782" y="328"/>
                </a:lnTo>
                <a:lnTo>
                  <a:pt x="785" y="328"/>
                </a:lnTo>
                <a:lnTo>
                  <a:pt x="783" y="330"/>
                </a:lnTo>
                <a:lnTo>
                  <a:pt x="780" y="333"/>
                </a:lnTo>
                <a:lnTo>
                  <a:pt x="783" y="334"/>
                </a:lnTo>
                <a:lnTo>
                  <a:pt x="785" y="335"/>
                </a:lnTo>
                <a:lnTo>
                  <a:pt x="783" y="334"/>
                </a:lnTo>
                <a:lnTo>
                  <a:pt x="780" y="333"/>
                </a:lnTo>
                <a:lnTo>
                  <a:pt x="771" y="335"/>
                </a:lnTo>
                <a:lnTo>
                  <a:pt x="763" y="338"/>
                </a:lnTo>
                <a:lnTo>
                  <a:pt x="759" y="338"/>
                </a:lnTo>
                <a:lnTo>
                  <a:pt x="757" y="338"/>
                </a:lnTo>
                <a:lnTo>
                  <a:pt x="745" y="343"/>
                </a:lnTo>
                <a:lnTo>
                  <a:pt x="732" y="343"/>
                </a:lnTo>
                <a:lnTo>
                  <a:pt x="734" y="341"/>
                </a:lnTo>
                <a:lnTo>
                  <a:pt x="735" y="338"/>
                </a:lnTo>
                <a:lnTo>
                  <a:pt x="736" y="338"/>
                </a:lnTo>
                <a:close/>
                <a:moveTo>
                  <a:pt x="742" y="287"/>
                </a:moveTo>
                <a:lnTo>
                  <a:pt x="742" y="291"/>
                </a:lnTo>
                <a:lnTo>
                  <a:pt x="741" y="292"/>
                </a:lnTo>
                <a:lnTo>
                  <a:pt x="739" y="292"/>
                </a:lnTo>
                <a:lnTo>
                  <a:pt x="738" y="291"/>
                </a:lnTo>
                <a:lnTo>
                  <a:pt x="739" y="288"/>
                </a:lnTo>
                <a:lnTo>
                  <a:pt x="742" y="287"/>
                </a:lnTo>
                <a:close/>
                <a:moveTo>
                  <a:pt x="750" y="272"/>
                </a:moveTo>
                <a:lnTo>
                  <a:pt x="753" y="267"/>
                </a:lnTo>
                <a:lnTo>
                  <a:pt x="759" y="267"/>
                </a:lnTo>
                <a:lnTo>
                  <a:pt x="762" y="268"/>
                </a:lnTo>
                <a:lnTo>
                  <a:pt x="762" y="270"/>
                </a:lnTo>
                <a:lnTo>
                  <a:pt x="764" y="273"/>
                </a:lnTo>
                <a:lnTo>
                  <a:pt x="766" y="278"/>
                </a:lnTo>
                <a:lnTo>
                  <a:pt x="768" y="281"/>
                </a:lnTo>
                <a:lnTo>
                  <a:pt x="765" y="286"/>
                </a:lnTo>
                <a:lnTo>
                  <a:pt x="760" y="281"/>
                </a:lnTo>
                <a:lnTo>
                  <a:pt x="755" y="277"/>
                </a:lnTo>
                <a:lnTo>
                  <a:pt x="752" y="277"/>
                </a:lnTo>
                <a:lnTo>
                  <a:pt x="751" y="279"/>
                </a:lnTo>
                <a:lnTo>
                  <a:pt x="746" y="282"/>
                </a:lnTo>
                <a:lnTo>
                  <a:pt x="742" y="287"/>
                </a:lnTo>
                <a:lnTo>
                  <a:pt x="744" y="279"/>
                </a:lnTo>
                <a:lnTo>
                  <a:pt x="750" y="272"/>
                </a:lnTo>
                <a:close/>
                <a:moveTo>
                  <a:pt x="787" y="356"/>
                </a:moveTo>
                <a:lnTo>
                  <a:pt x="787" y="357"/>
                </a:lnTo>
                <a:lnTo>
                  <a:pt x="786" y="357"/>
                </a:lnTo>
                <a:lnTo>
                  <a:pt x="787" y="357"/>
                </a:lnTo>
                <a:lnTo>
                  <a:pt x="787" y="356"/>
                </a:lnTo>
                <a:close/>
                <a:moveTo>
                  <a:pt x="798" y="342"/>
                </a:moveTo>
                <a:lnTo>
                  <a:pt x="796" y="341"/>
                </a:lnTo>
                <a:lnTo>
                  <a:pt x="794" y="338"/>
                </a:lnTo>
                <a:lnTo>
                  <a:pt x="790" y="338"/>
                </a:lnTo>
                <a:lnTo>
                  <a:pt x="787" y="335"/>
                </a:lnTo>
                <a:lnTo>
                  <a:pt x="792" y="334"/>
                </a:lnTo>
                <a:lnTo>
                  <a:pt x="794" y="338"/>
                </a:lnTo>
                <a:lnTo>
                  <a:pt x="796" y="341"/>
                </a:lnTo>
                <a:lnTo>
                  <a:pt x="798" y="342"/>
                </a:lnTo>
                <a:lnTo>
                  <a:pt x="798" y="342"/>
                </a:lnTo>
                <a:close/>
                <a:moveTo>
                  <a:pt x="783" y="351"/>
                </a:moveTo>
                <a:lnTo>
                  <a:pt x="783" y="351"/>
                </a:lnTo>
                <a:lnTo>
                  <a:pt x="783" y="351"/>
                </a:lnTo>
                <a:lnTo>
                  <a:pt x="783" y="351"/>
                </a:lnTo>
                <a:close/>
                <a:moveTo>
                  <a:pt x="801" y="429"/>
                </a:moveTo>
                <a:lnTo>
                  <a:pt x="803" y="427"/>
                </a:lnTo>
                <a:lnTo>
                  <a:pt x="801" y="424"/>
                </a:lnTo>
                <a:lnTo>
                  <a:pt x="798" y="424"/>
                </a:lnTo>
                <a:lnTo>
                  <a:pt x="796" y="424"/>
                </a:lnTo>
                <a:lnTo>
                  <a:pt x="798" y="426"/>
                </a:lnTo>
                <a:lnTo>
                  <a:pt x="800" y="431"/>
                </a:lnTo>
                <a:lnTo>
                  <a:pt x="797" y="432"/>
                </a:lnTo>
                <a:lnTo>
                  <a:pt x="792" y="433"/>
                </a:lnTo>
                <a:lnTo>
                  <a:pt x="792" y="433"/>
                </a:lnTo>
                <a:lnTo>
                  <a:pt x="792" y="429"/>
                </a:lnTo>
                <a:lnTo>
                  <a:pt x="790" y="429"/>
                </a:lnTo>
                <a:lnTo>
                  <a:pt x="784" y="429"/>
                </a:lnTo>
                <a:lnTo>
                  <a:pt x="783" y="425"/>
                </a:lnTo>
                <a:lnTo>
                  <a:pt x="783" y="425"/>
                </a:lnTo>
                <a:lnTo>
                  <a:pt x="783" y="424"/>
                </a:lnTo>
                <a:lnTo>
                  <a:pt x="784" y="420"/>
                </a:lnTo>
                <a:lnTo>
                  <a:pt x="783" y="417"/>
                </a:lnTo>
                <a:lnTo>
                  <a:pt x="783" y="412"/>
                </a:lnTo>
                <a:lnTo>
                  <a:pt x="780" y="408"/>
                </a:lnTo>
                <a:lnTo>
                  <a:pt x="782" y="407"/>
                </a:lnTo>
                <a:lnTo>
                  <a:pt x="783" y="407"/>
                </a:lnTo>
                <a:lnTo>
                  <a:pt x="784" y="403"/>
                </a:lnTo>
                <a:lnTo>
                  <a:pt x="783" y="397"/>
                </a:lnTo>
                <a:lnTo>
                  <a:pt x="783" y="393"/>
                </a:lnTo>
                <a:lnTo>
                  <a:pt x="784" y="390"/>
                </a:lnTo>
                <a:lnTo>
                  <a:pt x="785" y="385"/>
                </a:lnTo>
                <a:lnTo>
                  <a:pt x="789" y="383"/>
                </a:lnTo>
                <a:lnTo>
                  <a:pt x="792" y="385"/>
                </a:lnTo>
                <a:lnTo>
                  <a:pt x="792" y="391"/>
                </a:lnTo>
                <a:lnTo>
                  <a:pt x="792" y="403"/>
                </a:lnTo>
                <a:lnTo>
                  <a:pt x="792" y="415"/>
                </a:lnTo>
                <a:lnTo>
                  <a:pt x="793" y="420"/>
                </a:lnTo>
                <a:lnTo>
                  <a:pt x="798" y="420"/>
                </a:lnTo>
                <a:lnTo>
                  <a:pt x="798" y="418"/>
                </a:lnTo>
                <a:lnTo>
                  <a:pt x="797" y="415"/>
                </a:lnTo>
                <a:lnTo>
                  <a:pt x="798" y="418"/>
                </a:lnTo>
                <a:lnTo>
                  <a:pt x="798" y="420"/>
                </a:lnTo>
                <a:lnTo>
                  <a:pt x="799" y="422"/>
                </a:lnTo>
                <a:lnTo>
                  <a:pt x="801" y="421"/>
                </a:lnTo>
                <a:lnTo>
                  <a:pt x="804" y="421"/>
                </a:lnTo>
                <a:lnTo>
                  <a:pt x="806" y="420"/>
                </a:lnTo>
                <a:lnTo>
                  <a:pt x="806" y="421"/>
                </a:lnTo>
                <a:lnTo>
                  <a:pt x="806" y="424"/>
                </a:lnTo>
                <a:lnTo>
                  <a:pt x="804" y="424"/>
                </a:lnTo>
                <a:lnTo>
                  <a:pt x="801" y="424"/>
                </a:lnTo>
                <a:lnTo>
                  <a:pt x="803" y="427"/>
                </a:lnTo>
                <a:lnTo>
                  <a:pt x="801" y="429"/>
                </a:lnTo>
                <a:close/>
                <a:moveTo>
                  <a:pt x="791" y="450"/>
                </a:moveTo>
                <a:lnTo>
                  <a:pt x="791" y="455"/>
                </a:lnTo>
                <a:lnTo>
                  <a:pt x="787" y="459"/>
                </a:lnTo>
                <a:lnTo>
                  <a:pt x="784" y="454"/>
                </a:lnTo>
                <a:lnTo>
                  <a:pt x="783" y="449"/>
                </a:lnTo>
                <a:lnTo>
                  <a:pt x="783" y="446"/>
                </a:lnTo>
                <a:lnTo>
                  <a:pt x="783" y="442"/>
                </a:lnTo>
                <a:lnTo>
                  <a:pt x="777" y="434"/>
                </a:lnTo>
                <a:lnTo>
                  <a:pt x="768" y="434"/>
                </a:lnTo>
                <a:lnTo>
                  <a:pt x="764" y="431"/>
                </a:lnTo>
                <a:lnTo>
                  <a:pt x="760" y="428"/>
                </a:lnTo>
                <a:lnTo>
                  <a:pt x="758" y="432"/>
                </a:lnTo>
                <a:lnTo>
                  <a:pt x="757" y="434"/>
                </a:lnTo>
                <a:lnTo>
                  <a:pt x="753" y="436"/>
                </a:lnTo>
                <a:lnTo>
                  <a:pt x="752" y="433"/>
                </a:lnTo>
                <a:lnTo>
                  <a:pt x="751" y="429"/>
                </a:lnTo>
                <a:lnTo>
                  <a:pt x="752" y="425"/>
                </a:lnTo>
                <a:lnTo>
                  <a:pt x="758" y="422"/>
                </a:lnTo>
                <a:lnTo>
                  <a:pt x="752" y="419"/>
                </a:lnTo>
                <a:lnTo>
                  <a:pt x="752" y="418"/>
                </a:lnTo>
                <a:lnTo>
                  <a:pt x="752" y="414"/>
                </a:lnTo>
                <a:lnTo>
                  <a:pt x="756" y="414"/>
                </a:lnTo>
                <a:lnTo>
                  <a:pt x="758" y="412"/>
                </a:lnTo>
                <a:lnTo>
                  <a:pt x="756" y="410"/>
                </a:lnTo>
                <a:lnTo>
                  <a:pt x="752" y="410"/>
                </a:lnTo>
                <a:lnTo>
                  <a:pt x="749" y="412"/>
                </a:lnTo>
                <a:lnTo>
                  <a:pt x="746" y="414"/>
                </a:lnTo>
                <a:lnTo>
                  <a:pt x="746" y="414"/>
                </a:lnTo>
                <a:lnTo>
                  <a:pt x="745" y="414"/>
                </a:lnTo>
                <a:lnTo>
                  <a:pt x="746" y="414"/>
                </a:lnTo>
                <a:lnTo>
                  <a:pt x="746" y="414"/>
                </a:lnTo>
                <a:lnTo>
                  <a:pt x="749" y="412"/>
                </a:lnTo>
                <a:lnTo>
                  <a:pt x="752" y="410"/>
                </a:lnTo>
                <a:lnTo>
                  <a:pt x="757" y="405"/>
                </a:lnTo>
                <a:lnTo>
                  <a:pt x="760" y="399"/>
                </a:lnTo>
                <a:lnTo>
                  <a:pt x="760" y="399"/>
                </a:lnTo>
                <a:lnTo>
                  <a:pt x="764" y="403"/>
                </a:lnTo>
                <a:lnTo>
                  <a:pt x="766" y="407"/>
                </a:lnTo>
                <a:lnTo>
                  <a:pt x="764" y="410"/>
                </a:lnTo>
                <a:lnTo>
                  <a:pt x="765" y="413"/>
                </a:lnTo>
                <a:lnTo>
                  <a:pt x="769" y="413"/>
                </a:lnTo>
                <a:lnTo>
                  <a:pt x="772" y="410"/>
                </a:lnTo>
                <a:lnTo>
                  <a:pt x="770" y="414"/>
                </a:lnTo>
                <a:lnTo>
                  <a:pt x="766" y="419"/>
                </a:lnTo>
                <a:lnTo>
                  <a:pt x="771" y="421"/>
                </a:lnTo>
                <a:lnTo>
                  <a:pt x="769" y="425"/>
                </a:lnTo>
                <a:lnTo>
                  <a:pt x="769" y="426"/>
                </a:lnTo>
                <a:lnTo>
                  <a:pt x="769" y="427"/>
                </a:lnTo>
                <a:lnTo>
                  <a:pt x="770" y="428"/>
                </a:lnTo>
                <a:lnTo>
                  <a:pt x="772" y="428"/>
                </a:lnTo>
                <a:lnTo>
                  <a:pt x="776" y="426"/>
                </a:lnTo>
                <a:lnTo>
                  <a:pt x="780" y="425"/>
                </a:lnTo>
                <a:lnTo>
                  <a:pt x="782" y="429"/>
                </a:lnTo>
                <a:lnTo>
                  <a:pt x="784" y="432"/>
                </a:lnTo>
                <a:lnTo>
                  <a:pt x="790" y="438"/>
                </a:lnTo>
                <a:lnTo>
                  <a:pt x="790" y="446"/>
                </a:lnTo>
                <a:lnTo>
                  <a:pt x="790" y="448"/>
                </a:lnTo>
                <a:lnTo>
                  <a:pt x="791" y="450"/>
                </a:lnTo>
                <a:close/>
                <a:moveTo>
                  <a:pt x="796" y="442"/>
                </a:moveTo>
                <a:lnTo>
                  <a:pt x="799" y="450"/>
                </a:lnTo>
                <a:lnTo>
                  <a:pt x="794" y="459"/>
                </a:lnTo>
                <a:lnTo>
                  <a:pt x="793" y="450"/>
                </a:lnTo>
                <a:lnTo>
                  <a:pt x="796" y="442"/>
                </a:lnTo>
                <a:close/>
                <a:moveTo>
                  <a:pt x="794" y="466"/>
                </a:moveTo>
                <a:lnTo>
                  <a:pt x="796" y="463"/>
                </a:lnTo>
                <a:lnTo>
                  <a:pt x="797" y="461"/>
                </a:lnTo>
                <a:lnTo>
                  <a:pt x="798" y="463"/>
                </a:lnTo>
                <a:lnTo>
                  <a:pt x="798" y="466"/>
                </a:lnTo>
                <a:lnTo>
                  <a:pt x="798" y="466"/>
                </a:lnTo>
                <a:lnTo>
                  <a:pt x="798" y="474"/>
                </a:lnTo>
                <a:lnTo>
                  <a:pt x="790" y="477"/>
                </a:lnTo>
                <a:lnTo>
                  <a:pt x="787" y="478"/>
                </a:lnTo>
                <a:lnTo>
                  <a:pt x="784" y="477"/>
                </a:lnTo>
                <a:lnTo>
                  <a:pt x="784" y="474"/>
                </a:lnTo>
                <a:lnTo>
                  <a:pt x="786" y="470"/>
                </a:lnTo>
                <a:lnTo>
                  <a:pt x="790" y="469"/>
                </a:lnTo>
                <a:lnTo>
                  <a:pt x="792" y="473"/>
                </a:lnTo>
                <a:lnTo>
                  <a:pt x="793" y="469"/>
                </a:lnTo>
                <a:lnTo>
                  <a:pt x="794" y="466"/>
                </a:lnTo>
                <a:close/>
                <a:moveTo>
                  <a:pt x="784" y="489"/>
                </a:moveTo>
                <a:lnTo>
                  <a:pt x="784" y="485"/>
                </a:lnTo>
                <a:lnTo>
                  <a:pt x="786" y="484"/>
                </a:lnTo>
                <a:lnTo>
                  <a:pt x="787" y="485"/>
                </a:lnTo>
                <a:lnTo>
                  <a:pt x="787" y="489"/>
                </a:lnTo>
                <a:lnTo>
                  <a:pt x="787" y="490"/>
                </a:lnTo>
                <a:lnTo>
                  <a:pt x="789" y="491"/>
                </a:lnTo>
                <a:lnTo>
                  <a:pt x="787" y="496"/>
                </a:lnTo>
                <a:lnTo>
                  <a:pt x="783" y="497"/>
                </a:lnTo>
                <a:lnTo>
                  <a:pt x="784" y="493"/>
                </a:lnTo>
                <a:lnTo>
                  <a:pt x="784" y="489"/>
                </a:lnTo>
                <a:close/>
                <a:moveTo>
                  <a:pt x="799" y="560"/>
                </a:moveTo>
                <a:lnTo>
                  <a:pt x="799" y="560"/>
                </a:lnTo>
                <a:lnTo>
                  <a:pt x="791" y="556"/>
                </a:lnTo>
                <a:lnTo>
                  <a:pt x="783" y="552"/>
                </a:lnTo>
                <a:lnTo>
                  <a:pt x="782" y="551"/>
                </a:lnTo>
                <a:lnTo>
                  <a:pt x="779" y="551"/>
                </a:lnTo>
                <a:lnTo>
                  <a:pt x="780" y="549"/>
                </a:lnTo>
                <a:lnTo>
                  <a:pt x="780" y="547"/>
                </a:lnTo>
                <a:lnTo>
                  <a:pt x="780" y="547"/>
                </a:lnTo>
                <a:lnTo>
                  <a:pt x="785" y="547"/>
                </a:lnTo>
                <a:lnTo>
                  <a:pt x="787" y="546"/>
                </a:lnTo>
                <a:lnTo>
                  <a:pt x="791" y="546"/>
                </a:lnTo>
                <a:lnTo>
                  <a:pt x="792" y="550"/>
                </a:lnTo>
                <a:lnTo>
                  <a:pt x="792" y="552"/>
                </a:lnTo>
                <a:lnTo>
                  <a:pt x="794" y="552"/>
                </a:lnTo>
                <a:lnTo>
                  <a:pt x="803" y="553"/>
                </a:lnTo>
                <a:lnTo>
                  <a:pt x="799" y="560"/>
                </a:lnTo>
                <a:lnTo>
                  <a:pt x="799" y="560"/>
                </a:lnTo>
                <a:close/>
                <a:moveTo>
                  <a:pt x="790" y="571"/>
                </a:moveTo>
                <a:lnTo>
                  <a:pt x="798" y="572"/>
                </a:lnTo>
                <a:lnTo>
                  <a:pt x="798" y="581"/>
                </a:lnTo>
                <a:lnTo>
                  <a:pt x="793" y="579"/>
                </a:lnTo>
                <a:lnTo>
                  <a:pt x="790" y="575"/>
                </a:lnTo>
                <a:lnTo>
                  <a:pt x="790" y="573"/>
                </a:lnTo>
                <a:lnTo>
                  <a:pt x="790" y="571"/>
                </a:lnTo>
                <a:close/>
                <a:moveTo>
                  <a:pt x="787" y="594"/>
                </a:moveTo>
                <a:lnTo>
                  <a:pt x="791" y="594"/>
                </a:lnTo>
                <a:lnTo>
                  <a:pt x="793" y="593"/>
                </a:lnTo>
                <a:lnTo>
                  <a:pt x="790" y="592"/>
                </a:lnTo>
                <a:lnTo>
                  <a:pt x="787" y="589"/>
                </a:lnTo>
                <a:lnTo>
                  <a:pt x="789" y="587"/>
                </a:lnTo>
                <a:lnTo>
                  <a:pt x="792" y="586"/>
                </a:lnTo>
                <a:lnTo>
                  <a:pt x="794" y="584"/>
                </a:lnTo>
                <a:lnTo>
                  <a:pt x="798" y="584"/>
                </a:lnTo>
                <a:lnTo>
                  <a:pt x="800" y="591"/>
                </a:lnTo>
                <a:lnTo>
                  <a:pt x="793" y="593"/>
                </a:lnTo>
                <a:lnTo>
                  <a:pt x="791" y="594"/>
                </a:lnTo>
                <a:lnTo>
                  <a:pt x="787" y="594"/>
                </a:lnTo>
                <a:close/>
                <a:moveTo>
                  <a:pt x="776" y="669"/>
                </a:moveTo>
                <a:lnTo>
                  <a:pt x="779" y="666"/>
                </a:lnTo>
                <a:lnTo>
                  <a:pt x="783" y="664"/>
                </a:lnTo>
                <a:lnTo>
                  <a:pt x="785" y="664"/>
                </a:lnTo>
                <a:lnTo>
                  <a:pt x="787" y="664"/>
                </a:lnTo>
                <a:lnTo>
                  <a:pt x="787" y="664"/>
                </a:lnTo>
                <a:lnTo>
                  <a:pt x="787" y="669"/>
                </a:lnTo>
                <a:lnTo>
                  <a:pt x="787" y="672"/>
                </a:lnTo>
                <a:lnTo>
                  <a:pt x="787" y="672"/>
                </a:lnTo>
                <a:lnTo>
                  <a:pt x="786" y="672"/>
                </a:lnTo>
                <a:lnTo>
                  <a:pt x="785" y="671"/>
                </a:lnTo>
                <a:lnTo>
                  <a:pt x="783" y="671"/>
                </a:lnTo>
                <a:lnTo>
                  <a:pt x="782" y="671"/>
                </a:lnTo>
                <a:lnTo>
                  <a:pt x="780" y="671"/>
                </a:lnTo>
                <a:lnTo>
                  <a:pt x="780" y="671"/>
                </a:lnTo>
                <a:lnTo>
                  <a:pt x="779" y="672"/>
                </a:lnTo>
                <a:lnTo>
                  <a:pt x="779" y="672"/>
                </a:lnTo>
                <a:lnTo>
                  <a:pt x="776" y="673"/>
                </a:lnTo>
                <a:lnTo>
                  <a:pt x="773" y="671"/>
                </a:lnTo>
                <a:lnTo>
                  <a:pt x="773" y="670"/>
                </a:lnTo>
                <a:lnTo>
                  <a:pt x="776" y="669"/>
                </a:lnTo>
                <a:close/>
                <a:moveTo>
                  <a:pt x="768" y="596"/>
                </a:moveTo>
                <a:lnTo>
                  <a:pt x="771" y="592"/>
                </a:lnTo>
                <a:lnTo>
                  <a:pt x="777" y="592"/>
                </a:lnTo>
                <a:lnTo>
                  <a:pt x="777" y="596"/>
                </a:lnTo>
                <a:lnTo>
                  <a:pt x="772" y="598"/>
                </a:lnTo>
                <a:lnTo>
                  <a:pt x="770" y="598"/>
                </a:lnTo>
                <a:lnTo>
                  <a:pt x="768" y="596"/>
                </a:lnTo>
                <a:close/>
                <a:moveTo>
                  <a:pt x="757" y="484"/>
                </a:moveTo>
                <a:lnTo>
                  <a:pt x="753" y="487"/>
                </a:lnTo>
                <a:lnTo>
                  <a:pt x="749" y="488"/>
                </a:lnTo>
                <a:lnTo>
                  <a:pt x="751" y="483"/>
                </a:lnTo>
                <a:lnTo>
                  <a:pt x="756" y="482"/>
                </a:lnTo>
                <a:lnTo>
                  <a:pt x="757" y="483"/>
                </a:lnTo>
                <a:lnTo>
                  <a:pt x="757" y="484"/>
                </a:lnTo>
                <a:close/>
                <a:moveTo>
                  <a:pt x="762" y="561"/>
                </a:moveTo>
                <a:lnTo>
                  <a:pt x="758" y="566"/>
                </a:lnTo>
                <a:lnTo>
                  <a:pt x="753" y="570"/>
                </a:lnTo>
                <a:lnTo>
                  <a:pt x="752" y="568"/>
                </a:lnTo>
                <a:lnTo>
                  <a:pt x="752" y="567"/>
                </a:lnTo>
                <a:lnTo>
                  <a:pt x="751" y="567"/>
                </a:lnTo>
                <a:lnTo>
                  <a:pt x="750" y="566"/>
                </a:lnTo>
                <a:lnTo>
                  <a:pt x="751" y="567"/>
                </a:lnTo>
                <a:lnTo>
                  <a:pt x="752" y="567"/>
                </a:lnTo>
                <a:lnTo>
                  <a:pt x="756" y="563"/>
                </a:lnTo>
                <a:lnTo>
                  <a:pt x="762" y="561"/>
                </a:lnTo>
                <a:lnTo>
                  <a:pt x="763" y="558"/>
                </a:lnTo>
                <a:lnTo>
                  <a:pt x="765" y="554"/>
                </a:lnTo>
                <a:lnTo>
                  <a:pt x="765" y="559"/>
                </a:lnTo>
                <a:lnTo>
                  <a:pt x="762" y="561"/>
                </a:lnTo>
                <a:lnTo>
                  <a:pt x="762" y="561"/>
                </a:lnTo>
                <a:lnTo>
                  <a:pt x="762" y="561"/>
                </a:lnTo>
                <a:lnTo>
                  <a:pt x="762" y="561"/>
                </a:lnTo>
                <a:lnTo>
                  <a:pt x="762" y="561"/>
                </a:lnTo>
                <a:lnTo>
                  <a:pt x="762" y="561"/>
                </a:lnTo>
                <a:lnTo>
                  <a:pt x="762" y="561"/>
                </a:lnTo>
                <a:lnTo>
                  <a:pt x="762" y="561"/>
                </a:lnTo>
                <a:lnTo>
                  <a:pt x="762" y="561"/>
                </a:lnTo>
                <a:lnTo>
                  <a:pt x="762" y="561"/>
                </a:lnTo>
                <a:close/>
                <a:moveTo>
                  <a:pt x="772" y="493"/>
                </a:moveTo>
                <a:lnTo>
                  <a:pt x="762" y="500"/>
                </a:lnTo>
                <a:lnTo>
                  <a:pt x="750" y="502"/>
                </a:lnTo>
                <a:lnTo>
                  <a:pt x="755" y="494"/>
                </a:lnTo>
                <a:lnTo>
                  <a:pt x="763" y="494"/>
                </a:lnTo>
                <a:lnTo>
                  <a:pt x="766" y="494"/>
                </a:lnTo>
                <a:lnTo>
                  <a:pt x="772" y="493"/>
                </a:lnTo>
                <a:close/>
                <a:moveTo>
                  <a:pt x="778" y="480"/>
                </a:moveTo>
                <a:lnTo>
                  <a:pt x="775" y="482"/>
                </a:lnTo>
                <a:lnTo>
                  <a:pt x="770" y="483"/>
                </a:lnTo>
                <a:lnTo>
                  <a:pt x="769" y="482"/>
                </a:lnTo>
                <a:lnTo>
                  <a:pt x="768" y="482"/>
                </a:lnTo>
                <a:lnTo>
                  <a:pt x="771" y="478"/>
                </a:lnTo>
                <a:lnTo>
                  <a:pt x="775" y="476"/>
                </a:lnTo>
                <a:lnTo>
                  <a:pt x="777" y="477"/>
                </a:lnTo>
                <a:lnTo>
                  <a:pt x="778" y="480"/>
                </a:lnTo>
                <a:close/>
                <a:moveTo>
                  <a:pt x="783" y="596"/>
                </a:moveTo>
                <a:lnTo>
                  <a:pt x="782" y="598"/>
                </a:lnTo>
                <a:lnTo>
                  <a:pt x="782" y="598"/>
                </a:lnTo>
                <a:lnTo>
                  <a:pt x="782" y="598"/>
                </a:lnTo>
                <a:lnTo>
                  <a:pt x="780" y="596"/>
                </a:lnTo>
                <a:lnTo>
                  <a:pt x="780" y="594"/>
                </a:lnTo>
                <a:lnTo>
                  <a:pt x="779" y="593"/>
                </a:lnTo>
                <a:lnTo>
                  <a:pt x="780" y="594"/>
                </a:lnTo>
                <a:lnTo>
                  <a:pt x="780" y="596"/>
                </a:lnTo>
                <a:lnTo>
                  <a:pt x="782" y="596"/>
                </a:lnTo>
                <a:lnTo>
                  <a:pt x="783" y="596"/>
                </a:lnTo>
                <a:close/>
                <a:moveTo>
                  <a:pt x="776" y="572"/>
                </a:moveTo>
                <a:lnTo>
                  <a:pt x="780" y="568"/>
                </a:lnTo>
                <a:lnTo>
                  <a:pt x="785" y="566"/>
                </a:lnTo>
                <a:lnTo>
                  <a:pt x="787" y="568"/>
                </a:lnTo>
                <a:lnTo>
                  <a:pt x="789" y="571"/>
                </a:lnTo>
                <a:lnTo>
                  <a:pt x="789" y="571"/>
                </a:lnTo>
                <a:lnTo>
                  <a:pt x="790" y="571"/>
                </a:lnTo>
                <a:lnTo>
                  <a:pt x="789" y="571"/>
                </a:lnTo>
                <a:lnTo>
                  <a:pt x="789" y="571"/>
                </a:lnTo>
                <a:lnTo>
                  <a:pt x="783" y="572"/>
                </a:lnTo>
                <a:lnTo>
                  <a:pt x="776" y="572"/>
                </a:lnTo>
                <a:close/>
                <a:moveTo>
                  <a:pt x="741" y="350"/>
                </a:moveTo>
                <a:lnTo>
                  <a:pt x="744" y="349"/>
                </a:lnTo>
                <a:lnTo>
                  <a:pt x="748" y="349"/>
                </a:lnTo>
                <a:lnTo>
                  <a:pt x="757" y="344"/>
                </a:lnTo>
                <a:lnTo>
                  <a:pt x="768" y="341"/>
                </a:lnTo>
                <a:lnTo>
                  <a:pt x="762" y="348"/>
                </a:lnTo>
                <a:lnTo>
                  <a:pt x="752" y="351"/>
                </a:lnTo>
                <a:lnTo>
                  <a:pt x="750" y="349"/>
                </a:lnTo>
                <a:lnTo>
                  <a:pt x="748" y="349"/>
                </a:lnTo>
                <a:lnTo>
                  <a:pt x="744" y="349"/>
                </a:lnTo>
                <a:lnTo>
                  <a:pt x="741" y="350"/>
                </a:lnTo>
                <a:close/>
                <a:moveTo>
                  <a:pt x="744" y="434"/>
                </a:moveTo>
                <a:lnTo>
                  <a:pt x="746" y="435"/>
                </a:lnTo>
                <a:lnTo>
                  <a:pt x="750" y="434"/>
                </a:lnTo>
                <a:lnTo>
                  <a:pt x="749" y="438"/>
                </a:lnTo>
                <a:lnTo>
                  <a:pt x="746" y="439"/>
                </a:lnTo>
                <a:lnTo>
                  <a:pt x="746" y="440"/>
                </a:lnTo>
                <a:lnTo>
                  <a:pt x="745" y="441"/>
                </a:lnTo>
                <a:lnTo>
                  <a:pt x="745" y="443"/>
                </a:lnTo>
                <a:lnTo>
                  <a:pt x="741" y="446"/>
                </a:lnTo>
                <a:lnTo>
                  <a:pt x="737" y="449"/>
                </a:lnTo>
                <a:lnTo>
                  <a:pt x="739" y="441"/>
                </a:lnTo>
                <a:lnTo>
                  <a:pt x="744" y="434"/>
                </a:lnTo>
                <a:close/>
                <a:moveTo>
                  <a:pt x="725" y="482"/>
                </a:moveTo>
                <a:lnTo>
                  <a:pt x="727" y="477"/>
                </a:lnTo>
                <a:lnTo>
                  <a:pt x="731" y="476"/>
                </a:lnTo>
                <a:lnTo>
                  <a:pt x="734" y="478"/>
                </a:lnTo>
                <a:lnTo>
                  <a:pt x="734" y="482"/>
                </a:lnTo>
                <a:lnTo>
                  <a:pt x="734" y="484"/>
                </a:lnTo>
                <a:lnTo>
                  <a:pt x="736" y="485"/>
                </a:lnTo>
                <a:lnTo>
                  <a:pt x="736" y="483"/>
                </a:lnTo>
                <a:lnTo>
                  <a:pt x="737" y="481"/>
                </a:lnTo>
                <a:lnTo>
                  <a:pt x="737" y="477"/>
                </a:lnTo>
                <a:lnTo>
                  <a:pt x="739" y="475"/>
                </a:lnTo>
                <a:lnTo>
                  <a:pt x="742" y="477"/>
                </a:lnTo>
                <a:lnTo>
                  <a:pt x="741" y="481"/>
                </a:lnTo>
                <a:lnTo>
                  <a:pt x="737" y="490"/>
                </a:lnTo>
                <a:lnTo>
                  <a:pt x="729" y="494"/>
                </a:lnTo>
                <a:lnTo>
                  <a:pt x="725" y="494"/>
                </a:lnTo>
                <a:lnTo>
                  <a:pt x="725" y="491"/>
                </a:lnTo>
                <a:lnTo>
                  <a:pt x="725" y="487"/>
                </a:lnTo>
                <a:lnTo>
                  <a:pt x="725" y="482"/>
                </a:lnTo>
                <a:close/>
                <a:moveTo>
                  <a:pt x="732" y="497"/>
                </a:moveTo>
                <a:lnTo>
                  <a:pt x="731" y="503"/>
                </a:lnTo>
                <a:lnTo>
                  <a:pt x="730" y="507"/>
                </a:lnTo>
                <a:lnTo>
                  <a:pt x="728" y="509"/>
                </a:lnTo>
                <a:lnTo>
                  <a:pt x="727" y="511"/>
                </a:lnTo>
                <a:lnTo>
                  <a:pt x="728" y="509"/>
                </a:lnTo>
                <a:lnTo>
                  <a:pt x="730" y="507"/>
                </a:lnTo>
                <a:lnTo>
                  <a:pt x="727" y="507"/>
                </a:lnTo>
                <a:lnTo>
                  <a:pt x="724" y="507"/>
                </a:lnTo>
                <a:lnTo>
                  <a:pt x="724" y="507"/>
                </a:lnTo>
                <a:lnTo>
                  <a:pt x="721" y="505"/>
                </a:lnTo>
                <a:lnTo>
                  <a:pt x="718" y="503"/>
                </a:lnTo>
                <a:lnTo>
                  <a:pt x="724" y="500"/>
                </a:lnTo>
                <a:lnTo>
                  <a:pt x="732" y="497"/>
                </a:lnTo>
                <a:close/>
                <a:moveTo>
                  <a:pt x="707" y="496"/>
                </a:moveTo>
                <a:lnTo>
                  <a:pt x="713" y="493"/>
                </a:lnTo>
                <a:lnTo>
                  <a:pt x="717" y="491"/>
                </a:lnTo>
                <a:lnTo>
                  <a:pt x="718" y="493"/>
                </a:lnTo>
                <a:lnTo>
                  <a:pt x="718" y="494"/>
                </a:lnTo>
                <a:lnTo>
                  <a:pt x="714" y="496"/>
                </a:lnTo>
                <a:lnTo>
                  <a:pt x="707" y="496"/>
                </a:lnTo>
                <a:close/>
                <a:moveTo>
                  <a:pt x="711" y="511"/>
                </a:moveTo>
                <a:lnTo>
                  <a:pt x="709" y="514"/>
                </a:lnTo>
                <a:lnTo>
                  <a:pt x="710" y="516"/>
                </a:lnTo>
                <a:lnTo>
                  <a:pt x="709" y="514"/>
                </a:lnTo>
                <a:lnTo>
                  <a:pt x="711" y="511"/>
                </a:lnTo>
                <a:lnTo>
                  <a:pt x="709" y="509"/>
                </a:lnTo>
                <a:lnTo>
                  <a:pt x="707" y="508"/>
                </a:lnTo>
                <a:lnTo>
                  <a:pt x="710" y="507"/>
                </a:lnTo>
                <a:lnTo>
                  <a:pt x="715" y="507"/>
                </a:lnTo>
                <a:lnTo>
                  <a:pt x="714" y="509"/>
                </a:lnTo>
                <a:lnTo>
                  <a:pt x="714" y="511"/>
                </a:lnTo>
                <a:lnTo>
                  <a:pt x="714" y="511"/>
                </a:lnTo>
                <a:lnTo>
                  <a:pt x="713" y="511"/>
                </a:lnTo>
                <a:lnTo>
                  <a:pt x="711" y="511"/>
                </a:lnTo>
                <a:close/>
                <a:moveTo>
                  <a:pt x="681" y="690"/>
                </a:moveTo>
                <a:lnTo>
                  <a:pt x="686" y="689"/>
                </a:lnTo>
                <a:lnTo>
                  <a:pt x="689" y="689"/>
                </a:lnTo>
                <a:lnTo>
                  <a:pt x="690" y="692"/>
                </a:lnTo>
                <a:lnTo>
                  <a:pt x="689" y="696"/>
                </a:lnTo>
                <a:lnTo>
                  <a:pt x="682" y="696"/>
                </a:lnTo>
                <a:lnTo>
                  <a:pt x="676" y="699"/>
                </a:lnTo>
                <a:lnTo>
                  <a:pt x="677" y="694"/>
                </a:lnTo>
                <a:lnTo>
                  <a:pt x="681" y="690"/>
                </a:lnTo>
                <a:close/>
                <a:moveTo>
                  <a:pt x="677" y="624"/>
                </a:moveTo>
                <a:lnTo>
                  <a:pt x="676" y="624"/>
                </a:lnTo>
                <a:lnTo>
                  <a:pt x="675" y="623"/>
                </a:lnTo>
                <a:lnTo>
                  <a:pt x="676" y="624"/>
                </a:lnTo>
                <a:lnTo>
                  <a:pt x="677" y="624"/>
                </a:lnTo>
                <a:close/>
                <a:moveTo>
                  <a:pt x="690" y="614"/>
                </a:moveTo>
                <a:lnTo>
                  <a:pt x="690" y="616"/>
                </a:lnTo>
                <a:lnTo>
                  <a:pt x="689" y="619"/>
                </a:lnTo>
                <a:lnTo>
                  <a:pt x="689" y="619"/>
                </a:lnTo>
                <a:lnTo>
                  <a:pt x="683" y="621"/>
                </a:lnTo>
                <a:lnTo>
                  <a:pt x="677" y="623"/>
                </a:lnTo>
                <a:lnTo>
                  <a:pt x="676" y="621"/>
                </a:lnTo>
                <a:lnTo>
                  <a:pt x="675" y="619"/>
                </a:lnTo>
                <a:lnTo>
                  <a:pt x="682" y="614"/>
                </a:lnTo>
                <a:lnTo>
                  <a:pt x="690" y="614"/>
                </a:lnTo>
                <a:close/>
                <a:moveTo>
                  <a:pt x="689" y="600"/>
                </a:moveTo>
                <a:lnTo>
                  <a:pt x="684" y="603"/>
                </a:lnTo>
                <a:lnTo>
                  <a:pt x="679" y="603"/>
                </a:lnTo>
                <a:lnTo>
                  <a:pt x="683" y="600"/>
                </a:lnTo>
                <a:lnTo>
                  <a:pt x="689" y="600"/>
                </a:lnTo>
                <a:close/>
                <a:moveTo>
                  <a:pt x="684" y="490"/>
                </a:moveTo>
                <a:lnTo>
                  <a:pt x="684" y="495"/>
                </a:lnTo>
                <a:lnTo>
                  <a:pt x="681" y="498"/>
                </a:lnTo>
                <a:lnTo>
                  <a:pt x="681" y="494"/>
                </a:lnTo>
                <a:lnTo>
                  <a:pt x="682" y="490"/>
                </a:lnTo>
                <a:lnTo>
                  <a:pt x="683" y="490"/>
                </a:lnTo>
                <a:lnTo>
                  <a:pt x="684" y="490"/>
                </a:lnTo>
                <a:close/>
                <a:moveTo>
                  <a:pt x="661" y="612"/>
                </a:moveTo>
                <a:lnTo>
                  <a:pt x="660" y="608"/>
                </a:lnTo>
                <a:lnTo>
                  <a:pt x="660" y="603"/>
                </a:lnTo>
                <a:lnTo>
                  <a:pt x="665" y="605"/>
                </a:lnTo>
                <a:lnTo>
                  <a:pt x="670" y="607"/>
                </a:lnTo>
                <a:lnTo>
                  <a:pt x="666" y="610"/>
                </a:lnTo>
                <a:lnTo>
                  <a:pt x="661" y="612"/>
                </a:lnTo>
                <a:close/>
                <a:moveTo>
                  <a:pt x="644" y="619"/>
                </a:moveTo>
                <a:lnTo>
                  <a:pt x="642" y="619"/>
                </a:lnTo>
                <a:lnTo>
                  <a:pt x="642" y="619"/>
                </a:lnTo>
                <a:lnTo>
                  <a:pt x="642" y="619"/>
                </a:lnTo>
                <a:lnTo>
                  <a:pt x="644" y="619"/>
                </a:lnTo>
                <a:close/>
                <a:moveTo>
                  <a:pt x="642" y="616"/>
                </a:moveTo>
                <a:lnTo>
                  <a:pt x="642" y="616"/>
                </a:lnTo>
                <a:lnTo>
                  <a:pt x="642" y="617"/>
                </a:lnTo>
                <a:lnTo>
                  <a:pt x="642" y="616"/>
                </a:lnTo>
                <a:lnTo>
                  <a:pt x="642" y="616"/>
                </a:lnTo>
                <a:lnTo>
                  <a:pt x="639" y="616"/>
                </a:lnTo>
                <a:lnTo>
                  <a:pt x="637" y="613"/>
                </a:lnTo>
                <a:lnTo>
                  <a:pt x="645" y="608"/>
                </a:lnTo>
                <a:lnTo>
                  <a:pt x="652" y="601"/>
                </a:lnTo>
                <a:lnTo>
                  <a:pt x="656" y="599"/>
                </a:lnTo>
                <a:lnTo>
                  <a:pt x="660" y="603"/>
                </a:lnTo>
                <a:lnTo>
                  <a:pt x="651" y="608"/>
                </a:lnTo>
                <a:lnTo>
                  <a:pt x="642" y="616"/>
                </a:lnTo>
                <a:close/>
                <a:moveTo>
                  <a:pt x="653" y="711"/>
                </a:moveTo>
                <a:lnTo>
                  <a:pt x="652" y="712"/>
                </a:lnTo>
                <a:lnTo>
                  <a:pt x="651" y="714"/>
                </a:lnTo>
                <a:lnTo>
                  <a:pt x="652" y="712"/>
                </a:lnTo>
                <a:lnTo>
                  <a:pt x="653" y="711"/>
                </a:lnTo>
                <a:lnTo>
                  <a:pt x="653" y="711"/>
                </a:lnTo>
                <a:close/>
                <a:moveTo>
                  <a:pt x="634" y="623"/>
                </a:moveTo>
                <a:lnTo>
                  <a:pt x="645" y="623"/>
                </a:lnTo>
                <a:lnTo>
                  <a:pt x="655" y="622"/>
                </a:lnTo>
                <a:lnTo>
                  <a:pt x="661" y="621"/>
                </a:lnTo>
                <a:lnTo>
                  <a:pt x="667" y="619"/>
                </a:lnTo>
                <a:lnTo>
                  <a:pt x="666" y="623"/>
                </a:lnTo>
                <a:lnTo>
                  <a:pt x="665" y="627"/>
                </a:lnTo>
                <a:lnTo>
                  <a:pt x="665" y="627"/>
                </a:lnTo>
                <a:lnTo>
                  <a:pt x="663" y="627"/>
                </a:lnTo>
                <a:lnTo>
                  <a:pt x="663" y="626"/>
                </a:lnTo>
                <a:lnTo>
                  <a:pt x="661" y="624"/>
                </a:lnTo>
                <a:lnTo>
                  <a:pt x="660" y="626"/>
                </a:lnTo>
                <a:lnTo>
                  <a:pt x="660" y="627"/>
                </a:lnTo>
                <a:lnTo>
                  <a:pt x="658" y="627"/>
                </a:lnTo>
                <a:lnTo>
                  <a:pt x="655" y="627"/>
                </a:lnTo>
                <a:lnTo>
                  <a:pt x="655" y="624"/>
                </a:lnTo>
                <a:lnTo>
                  <a:pt x="655" y="622"/>
                </a:lnTo>
                <a:lnTo>
                  <a:pt x="645" y="623"/>
                </a:lnTo>
                <a:lnTo>
                  <a:pt x="634" y="623"/>
                </a:lnTo>
                <a:close/>
                <a:moveTo>
                  <a:pt x="673" y="518"/>
                </a:moveTo>
                <a:lnTo>
                  <a:pt x="668" y="519"/>
                </a:lnTo>
                <a:lnTo>
                  <a:pt x="667" y="516"/>
                </a:lnTo>
                <a:lnTo>
                  <a:pt x="668" y="505"/>
                </a:lnTo>
                <a:lnTo>
                  <a:pt x="669" y="495"/>
                </a:lnTo>
                <a:lnTo>
                  <a:pt x="670" y="491"/>
                </a:lnTo>
                <a:lnTo>
                  <a:pt x="674" y="490"/>
                </a:lnTo>
                <a:lnTo>
                  <a:pt x="676" y="493"/>
                </a:lnTo>
                <a:lnTo>
                  <a:pt x="676" y="495"/>
                </a:lnTo>
                <a:lnTo>
                  <a:pt x="679" y="507"/>
                </a:lnTo>
                <a:lnTo>
                  <a:pt x="688" y="512"/>
                </a:lnTo>
                <a:lnTo>
                  <a:pt x="693" y="516"/>
                </a:lnTo>
                <a:lnTo>
                  <a:pt x="690" y="522"/>
                </a:lnTo>
                <a:lnTo>
                  <a:pt x="688" y="524"/>
                </a:lnTo>
                <a:lnTo>
                  <a:pt x="687" y="526"/>
                </a:lnTo>
                <a:lnTo>
                  <a:pt x="681" y="518"/>
                </a:lnTo>
                <a:lnTo>
                  <a:pt x="673" y="518"/>
                </a:lnTo>
                <a:close/>
                <a:moveTo>
                  <a:pt x="674" y="622"/>
                </a:moveTo>
                <a:lnTo>
                  <a:pt x="674" y="622"/>
                </a:lnTo>
                <a:lnTo>
                  <a:pt x="674" y="621"/>
                </a:lnTo>
                <a:lnTo>
                  <a:pt x="674" y="622"/>
                </a:lnTo>
                <a:lnTo>
                  <a:pt x="674" y="622"/>
                </a:lnTo>
                <a:close/>
                <a:moveTo>
                  <a:pt x="672" y="617"/>
                </a:moveTo>
                <a:lnTo>
                  <a:pt x="674" y="617"/>
                </a:lnTo>
                <a:lnTo>
                  <a:pt x="675" y="619"/>
                </a:lnTo>
                <a:lnTo>
                  <a:pt x="674" y="617"/>
                </a:lnTo>
                <a:lnTo>
                  <a:pt x="672" y="617"/>
                </a:lnTo>
                <a:close/>
                <a:moveTo>
                  <a:pt x="696" y="647"/>
                </a:moveTo>
                <a:lnTo>
                  <a:pt x="695" y="648"/>
                </a:lnTo>
                <a:lnTo>
                  <a:pt x="695" y="648"/>
                </a:lnTo>
                <a:lnTo>
                  <a:pt x="695" y="648"/>
                </a:lnTo>
                <a:lnTo>
                  <a:pt x="696" y="647"/>
                </a:lnTo>
                <a:close/>
                <a:moveTo>
                  <a:pt x="701" y="627"/>
                </a:moveTo>
                <a:lnTo>
                  <a:pt x="701" y="627"/>
                </a:lnTo>
                <a:lnTo>
                  <a:pt x="701" y="627"/>
                </a:lnTo>
                <a:lnTo>
                  <a:pt x="701" y="627"/>
                </a:lnTo>
                <a:lnTo>
                  <a:pt x="701" y="627"/>
                </a:lnTo>
                <a:close/>
                <a:moveTo>
                  <a:pt x="711" y="613"/>
                </a:moveTo>
                <a:lnTo>
                  <a:pt x="710" y="614"/>
                </a:lnTo>
                <a:lnTo>
                  <a:pt x="710" y="614"/>
                </a:lnTo>
                <a:lnTo>
                  <a:pt x="710" y="614"/>
                </a:lnTo>
                <a:lnTo>
                  <a:pt x="711" y="613"/>
                </a:lnTo>
                <a:close/>
                <a:moveTo>
                  <a:pt x="711" y="613"/>
                </a:moveTo>
                <a:lnTo>
                  <a:pt x="706" y="613"/>
                </a:lnTo>
                <a:lnTo>
                  <a:pt x="702" y="616"/>
                </a:lnTo>
                <a:lnTo>
                  <a:pt x="701" y="616"/>
                </a:lnTo>
                <a:lnTo>
                  <a:pt x="700" y="616"/>
                </a:lnTo>
                <a:lnTo>
                  <a:pt x="699" y="614"/>
                </a:lnTo>
                <a:lnTo>
                  <a:pt x="697" y="612"/>
                </a:lnTo>
                <a:lnTo>
                  <a:pt x="696" y="612"/>
                </a:lnTo>
                <a:lnTo>
                  <a:pt x="694" y="612"/>
                </a:lnTo>
                <a:lnTo>
                  <a:pt x="696" y="612"/>
                </a:lnTo>
                <a:lnTo>
                  <a:pt x="697" y="612"/>
                </a:lnTo>
                <a:lnTo>
                  <a:pt x="701" y="609"/>
                </a:lnTo>
                <a:lnTo>
                  <a:pt x="697" y="607"/>
                </a:lnTo>
                <a:lnTo>
                  <a:pt x="694" y="607"/>
                </a:lnTo>
                <a:lnTo>
                  <a:pt x="689" y="608"/>
                </a:lnTo>
                <a:lnTo>
                  <a:pt x="694" y="607"/>
                </a:lnTo>
                <a:lnTo>
                  <a:pt x="697" y="607"/>
                </a:lnTo>
                <a:lnTo>
                  <a:pt x="700" y="602"/>
                </a:lnTo>
                <a:lnTo>
                  <a:pt x="704" y="600"/>
                </a:lnTo>
                <a:lnTo>
                  <a:pt x="699" y="596"/>
                </a:lnTo>
                <a:lnTo>
                  <a:pt x="693" y="596"/>
                </a:lnTo>
                <a:lnTo>
                  <a:pt x="690" y="596"/>
                </a:lnTo>
                <a:lnTo>
                  <a:pt x="690" y="595"/>
                </a:lnTo>
                <a:lnTo>
                  <a:pt x="690" y="594"/>
                </a:lnTo>
                <a:lnTo>
                  <a:pt x="692" y="592"/>
                </a:lnTo>
                <a:lnTo>
                  <a:pt x="695" y="588"/>
                </a:lnTo>
                <a:lnTo>
                  <a:pt x="697" y="582"/>
                </a:lnTo>
                <a:lnTo>
                  <a:pt x="697" y="578"/>
                </a:lnTo>
                <a:lnTo>
                  <a:pt x="701" y="573"/>
                </a:lnTo>
                <a:lnTo>
                  <a:pt x="704" y="579"/>
                </a:lnTo>
                <a:lnTo>
                  <a:pt x="706" y="586"/>
                </a:lnTo>
                <a:lnTo>
                  <a:pt x="706" y="592"/>
                </a:lnTo>
                <a:lnTo>
                  <a:pt x="710" y="593"/>
                </a:lnTo>
                <a:lnTo>
                  <a:pt x="709" y="596"/>
                </a:lnTo>
                <a:lnTo>
                  <a:pt x="707" y="598"/>
                </a:lnTo>
                <a:lnTo>
                  <a:pt x="704" y="605"/>
                </a:lnTo>
                <a:lnTo>
                  <a:pt x="713" y="608"/>
                </a:lnTo>
                <a:lnTo>
                  <a:pt x="711" y="610"/>
                </a:lnTo>
                <a:lnTo>
                  <a:pt x="711" y="613"/>
                </a:lnTo>
                <a:close/>
                <a:moveTo>
                  <a:pt x="727" y="620"/>
                </a:moveTo>
                <a:lnTo>
                  <a:pt x="725" y="615"/>
                </a:lnTo>
                <a:lnTo>
                  <a:pt x="724" y="612"/>
                </a:lnTo>
                <a:lnTo>
                  <a:pt x="723" y="612"/>
                </a:lnTo>
                <a:lnTo>
                  <a:pt x="722" y="612"/>
                </a:lnTo>
                <a:lnTo>
                  <a:pt x="722" y="614"/>
                </a:lnTo>
                <a:lnTo>
                  <a:pt x="721" y="615"/>
                </a:lnTo>
                <a:lnTo>
                  <a:pt x="722" y="614"/>
                </a:lnTo>
                <a:lnTo>
                  <a:pt x="722" y="612"/>
                </a:lnTo>
                <a:lnTo>
                  <a:pt x="720" y="609"/>
                </a:lnTo>
                <a:lnTo>
                  <a:pt x="720" y="607"/>
                </a:lnTo>
                <a:lnTo>
                  <a:pt x="728" y="602"/>
                </a:lnTo>
                <a:lnTo>
                  <a:pt x="736" y="602"/>
                </a:lnTo>
                <a:lnTo>
                  <a:pt x="730" y="607"/>
                </a:lnTo>
                <a:lnTo>
                  <a:pt x="724" y="612"/>
                </a:lnTo>
                <a:lnTo>
                  <a:pt x="725" y="615"/>
                </a:lnTo>
                <a:lnTo>
                  <a:pt x="727" y="620"/>
                </a:lnTo>
                <a:close/>
                <a:moveTo>
                  <a:pt x="742" y="587"/>
                </a:moveTo>
                <a:lnTo>
                  <a:pt x="741" y="588"/>
                </a:lnTo>
                <a:lnTo>
                  <a:pt x="741" y="588"/>
                </a:lnTo>
                <a:lnTo>
                  <a:pt x="741" y="588"/>
                </a:lnTo>
                <a:lnTo>
                  <a:pt x="742" y="587"/>
                </a:lnTo>
                <a:close/>
                <a:moveTo>
                  <a:pt x="736" y="587"/>
                </a:moveTo>
                <a:lnTo>
                  <a:pt x="736" y="585"/>
                </a:lnTo>
                <a:lnTo>
                  <a:pt x="734" y="585"/>
                </a:lnTo>
                <a:lnTo>
                  <a:pt x="731" y="588"/>
                </a:lnTo>
                <a:lnTo>
                  <a:pt x="727" y="588"/>
                </a:lnTo>
                <a:lnTo>
                  <a:pt x="731" y="588"/>
                </a:lnTo>
                <a:lnTo>
                  <a:pt x="734" y="585"/>
                </a:lnTo>
                <a:lnTo>
                  <a:pt x="736" y="575"/>
                </a:lnTo>
                <a:lnTo>
                  <a:pt x="735" y="567"/>
                </a:lnTo>
                <a:lnTo>
                  <a:pt x="737" y="565"/>
                </a:lnTo>
                <a:lnTo>
                  <a:pt x="738" y="563"/>
                </a:lnTo>
                <a:lnTo>
                  <a:pt x="739" y="563"/>
                </a:lnTo>
                <a:lnTo>
                  <a:pt x="739" y="563"/>
                </a:lnTo>
                <a:lnTo>
                  <a:pt x="741" y="563"/>
                </a:lnTo>
                <a:lnTo>
                  <a:pt x="741" y="563"/>
                </a:lnTo>
                <a:lnTo>
                  <a:pt x="741" y="563"/>
                </a:lnTo>
                <a:lnTo>
                  <a:pt x="743" y="573"/>
                </a:lnTo>
                <a:lnTo>
                  <a:pt x="748" y="582"/>
                </a:lnTo>
                <a:lnTo>
                  <a:pt x="743" y="582"/>
                </a:lnTo>
                <a:lnTo>
                  <a:pt x="742" y="587"/>
                </a:lnTo>
                <a:lnTo>
                  <a:pt x="738" y="591"/>
                </a:lnTo>
                <a:lnTo>
                  <a:pt x="736" y="587"/>
                </a:lnTo>
                <a:close/>
                <a:moveTo>
                  <a:pt x="758" y="608"/>
                </a:moveTo>
                <a:lnTo>
                  <a:pt x="756" y="607"/>
                </a:lnTo>
                <a:lnTo>
                  <a:pt x="755" y="605"/>
                </a:lnTo>
                <a:lnTo>
                  <a:pt x="751" y="602"/>
                </a:lnTo>
                <a:lnTo>
                  <a:pt x="748" y="602"/>
                </a:lnTo>
                <a:lnTo>
                  <a:pt x="744" y="602"/>
                </a:lnTo>
                <a:lnTo>
                  <a:pt x="742" y="599"/>
                </a:lnTo>
                <a:lnTo>
                  <a:pt x="750" y="598"/>
                </a:lnTo>
                <a:lnTo>
                  <a:pt x="758" y="595"/>
                </a:lnTo>
                <a:lnTo>
                  <a:pt x="759" y="599"/>
                </a:lnTo>
                <a:lnTo>
                  <a:pt x="759" y="603"/>
                </a:lnTo>
                <a:lnTo>
                  <a:pt x="759" y="606"/>
                </a:lnTo>
                <a:lnTo>
                  <a:pt x="758" y="608"/>
                </a:lnTo>
                <a:close/>
                <a:moveTo>
                  <a:pt x="768" y="686"/>
                </a:moveTo>
                <a:lnTo>
                  <a:pt x="765" y="684"/>
                </a:lnTo>
                <a:lnTo>
                  <a:pt x="766" y="679"/>
                </a:lnTo>
                <a:lnTo>
                  <a:pt x="768" y="683"/>
                </a:lnTo>
                <a:lnTo>
                  <a:pt x="768" y="686"/>
                </a:lnTo>
                <a:close/>
                <a:moveTo>
                  <a:pt x="762" y="587"/>
                </a:moveTo>
                <a:lnTo>
                  <a:pt x="755" y="588"/>
                </a:lnTo>
                <a:lnTo>
                  <a:pt x="749" y="584"/>
                </a:lnTo>
                <a:lnTo>
                  <a:pt x="752" y="582"/>
                </a:lnTo>
                <a:lnTo>
                  <a:pt x="756" y="581"/>
                </a:lnTo>
                <a:lnTo>
                  <a:pt x="759" y="584"/>
                </a:lnTo>
                <a:lnTo>
                  <a:pt x="762" y="587"/>
                </a:lnTo>
                <a:lnTo>
                  <a:pt x="766" y="584"/>
                </a:lnTo>
                <a:lnTo>
                  <a:pt x="771" y="581"/>
                </a:lnTo>
                <a:lnTo>
                  <a:pt x="766" y="584"/>
                </a:lnTo>
                <a:lnTo>
                  <a:pt x="762" y="587"/>
                </a:lnTo>
                <a:close/>
                <a:moveTo>
                  <a:pt x="791" y="288"/>
                </a:moveTo>
                <a:lnTo>
                  <a:pt x="790" y="291"/>
                </a:lnTo>
                <a:lnTo>
                  <a:pt x="789" y="292"/>
                </a:lnTo>
                <a:lnTo>
                  <a:pt x="785" y="294"/>
                </a:lnTo>
                <a:lnTo>
                  <a:pt x="786" y="300"/>
                </a:lnTo>
                <a:lnTo>
                  <a:pt x="787" y="305"/>
                </a:lnTo>
                <a:lnTo>
                  <a:pt x="792" y="308"/>
                </a:lnTo>
                <a:lnTo>
                  <a:pt x="792" y="308"/>
                </a:lnTo>
                <a:lnTo>
                  <a:pt x="793" y="308"/>
                </a:lnTo>
                <a:lnTo>
                  <a:pt x="797" y="316"/>
                </a:lnTo>
                <a:lnTo>
                  <a:pt x="806" y="319"/>
                </a:lnTo>
                <a:lnTo>
                  <a:pt x="806" y="319"/>
                </a:lnTo>
                <a:lnTo>
                  <a:pt x="806" y="320"/>
                </a:lnTo>
                <a:lnTo>
                  <a:pt x="807" y="320"/>
                </a:lnTo>
                <a:lnTo>
                  <a:pt x="807" y="321"/>
                </a:lnTo>
                <a:lnTo>
                  <a:pt x="807" y="320"/>
                </a:lnTo>
                <a:lnTo>
                  <a:pt x="807" y="320"/>
                </a:lnTo>
                <a:lnTo>
                  <a:pt x="815" y="317"/>
                </a:lnTo>
                <a:lnTo>
                  <a:pt x="815" y="310"/>
                </a:lnTo>
                <a:lnTo>
                  <a:pt x="825" y="308"/>
                </a:lnTo>
                <a:lnTo>
                  <a:pt x="834" y="312"/>
                </a:lnTo>
                <a:lnTo>
                  <a:pt x="834" y="312"/>
                </a:lnTo>
                <a:lnTo>
                  <a:pt x="834" y="312"/>
                </a:lnTo>
                <a:lnTo>
                  <a:pt x="834" y="312"/>
                </a:lnTo>
                <a:lnTo>
                  <a:pt x="834" y="312"/>
                </a:lnTo>
                <a:lnTo>
                  <a:pt x="837" y="312"/>
                </a:lnTo>
                <a:lnTo>
                  <a:pt x="839" y="312"/>
                </a:lnTo>
                <a:lnTo>
                  <a:pt x="839" y="314"/>
                </a:lnTo>
                <a:lnTo>
                  <a:pt x="839" y="316"/>
                </a:lnTo>
                <a:lnTo>
                  <a:pt x="839" y="316"/>
                </a:lnTo>
                <a:lnTo>
                  <a:pt x="838" y="316"/>
                </a:lnTo>
                <a:lnTo>
                  <a:pt x="837" y="317"/>
                </a:lnTo>
                <a:lnTo>
                  <a:pt x="835" y="317"/>
                </a:lnTo>
                <a:lnTo>
                  <a:pt x="834" y="319"/>
                </a:lnTo>
                <a:lnTo>
                  <a:pt x="827" y="316"/>
                </a:lnTo>
                <a:lnTo>
                  <a:pt x="822" y="321"/>
                </a:lnTo>
                <a:lnTo>
                  <a:pt x="821" y="322"/>
                </a:lnTo>
                <a:lnTo>
                  <a:pt x="819" y="322"/>
                </a:lnTo>
                <a:lnTo>
                  <a:pt x="811" y="323"/>
                </a:lnTo>
                <a:lnTo>
                  <a:pt x="804" y="328"/>
                </a:lnTo>
                <a:lnTo>
                  <a:pt x="805" y="328"/>
                </a:lnTo>
                <a:lnTo>
                  <a:pt x="806" y="329"/>
                </a:lnTo>
                <a:lnTo>
                  <a:pt x="814" y="329"/>
                </a:lnTo>
                <a:lnTo>
                  <a:pt x="822" y="327"/>
                </a:lnTo>
                <a:lnTo>
                  <a:pt x="820" y="330"/>
                </a:lnTo>
                <a:lnTo>
                  <a:pt x="818" y="333"/>
                </a:lnTo>
                <a:lnTo>
                  <a:pt x="819" y="336"/>
                </a:lnTo>
                <a:lnTo>
                  <a:pt x="820" y="340"/>
                </a:lnTo>
                <a:lnTo>
                  <a:pt x="819" y="336"/>
                </a:lnTo>
                <a:lnTo>
                  <a:pt x="818" y="333"/>
                </a:lnTo>
                <a:lnTo>
                  <a:pt x="810" y="335"/>
                </a:lnTo>
                <a:lnTo>
                  <a:pt x="801" y="338"/>
                </a:lnTo>
                <a:lnTo>
                  <a:pt x="803" y="334"/>
                </a:lnTo>
                <a:lnTo>
                  <a:pt x="806" y="329"/>
                </a:lnTo>
                <a:lnTo>
                  <a:pt x="805" y="328"/>
                </a:lnTo>
                <a:lnTo>
                  <a:pt x="804" y="328"/>
                </a:lnTo>
                <a:lnTo>
                  <a:pt x="800" y="323"/>
                </a:lnTo>
                <a:lnTo>
                  <a:pt x="796" y="328"/>
                </a:lnTo>
                <a:lnTo>
                  <a:pt x="793" y="330"/>
                </a:lnTo>
                <a:lnTo>
                  <a:pt x="790" y="329"/>
                </a:lnTo>
                <a:lnTo>
                  <a:pt x="789" y="327"/>
                </a:lnTo>
                <a:lnTo>
                  <a:pt x="792" y="326"/>
                </a:lnTo>
                <a:lnTo>
                  <a:pt x="793" y="322"/>
                </a:lnTo>
                <a:lnTo>
                  <a:pt x="790" y="321"/>
                </a:lnTo>
                <a:lnTo>
                  <a:pt x="789" y="319"/>
                </a:lnTo>
                <a:lnTo>
                  <a:pt x="787" y="316"/>
                </a:lnTo>
                <a:lnTo>
                  <a:pt x="790" y="315"/>
                </a:lnTo>
                <a:lnTo>
                  <a:pt x="790" y="314"/>
                </a:lnTo>
                <a:lnTo>
                  <a:pt x="789" y="313"/>
                </a:lnTo>
                <a:lnTo>
                  <a:pt x="786" y="313"/>
                </a:lnTo>
                <a:lnTo>
                  <a:pt x="783" y="312"/>
                </a:lnTo>
                <a:lnTo>
                  <a:pt x="780" y="309"/>
                </a:lnTo>
                <a:lnTo>
                  <a:pt x="779" y="307"/>
                </a:lnTo>
                <a:lnTo>
                  <a:pt x="776" y="306"/>
                </a:lnTo>
                <a:lnTo>
                  <a:pt x="772" y="308"/>
                </a:lnTo>
                <a:lnTo>
                  <a:pt x="772" y="313"/>
                </a:lnTo>
                <a:lnTo>
                  <a:pt x="766" y="315"/>
                </a:lnTo>
                <a:lnTo>
                  <a:pt x="765" y="321"/>
                </a:lnTo>
                <a:lnTo>
                  <a:pt x="765" y="324"/>
                </a:lnTo>
                <a:lnTo>
                  <a:pt x="762" y="328"/>
                </a:lnTo>
                <a:lnTo>
                  <a:pt x="760" y="324"/>
                </a:lnTo>
                <a:lnTo>
                  <a:pt x="759" y="321"/>
                </a:lnTo>
                <a:lnTo>
                  <a:pt x="764" y="314"/>
                </a:lnTo>
                <a:lnTo>
                  <a:pt x="768" y="305"/>
                </a:lnTo>
                <a:lnTo>
                  <a:pt x="777" y="295"/>
                </a:lnTo>
                <a:lnTo>
                  <a:pt x="791" y="288"/>
                </a:lnTo>
                <a:close/>
                <a:moveTo>
                  <a:pt x="810" y="294"/>
                </a:moveTo>
                <a:lnTo>
                  <a:pt x="805" y="299"/>
                </a:lnTo>
                <a:lnTo>
                  <a:pt x="798" y="302"/>
                </a:lnTo>
                <a:lnTo>
                  <a:pt x="794" y="302"/>
                </a:lnTo>
                <a:lnTo>
                  <a:pt x="793" y="300"/>
                </a:lnTo>
                <a:lnTo>
                  <a:pt x="794" y="296"/>
                </a:lnTo>
                <a:lnTo>
                  <a:pt x="797" y="296"/>
                </a:lnTo>
                <a:lnTo>
                  <a:pt x="804" y="295"/>
                </a:lnTo>
                <a:lnTo>
                  <a:pt x="810" y="294"/>
                </a:lnTo>
                <a:close/>
                <a:moveTo>
                  <a:pt x="800" y="215"/>
                </a:moveTo>
                <a:lnTo>
                  <a:pt x="803" y="215"/>
                </a:lnTo>
                <a:lnTo>
                  <a:pt x="804" y="214"/>
                </a:lnTo>
                <a:lnTo>
                  <a:pt x="808" y="209"/>
                </a:lnTo>
                <a:lnTo>
                  <a:pt x="812" y="214"/>
                </a:lnTo>
                <a:lnTo>
                  <a:pt x="818" y="217"/>
                </a:lnTo>
                <a:lnTo>
                  <a:pt x="815" y="224"/>
                </a:lnTo>
                <a:lnTo>
                  <a:pt x="813" y="222"/>
                </a:lnTo>
                <a:lnTo>
                  <a:pt x="811" y="219"/>
                </a:lnTo>
                <a:lnTo>
                  <a:pt x="806" y="217"/>
                </a:lnTo>
                <a:lnTo>
                  <a:pt x="804" y="221"/>
                </a:lnTo>
                <a:lnTo>
                  <a:pt x="803" y="223"/>
                </a:lnTo>
                <a:lnTo>
                  <a:pt x="803" y="225"/>
                </a:lnTo>
                <a:lnTo>
                  <a:pt x="800" y="225"/>
                </a:lnTo>
                <a:lnTo>
                  <a:pt x="799" y="226"/>
                </a:lnTo>
                <a:lnTo>
                  <a:pt x="799" y="230"/>
                </a:lnTo>
                <a:lnTo>
                  <a:pt x="799" y="233"/>
                </a:lnTo>
                <a:lnTo>
                  <a:pt x="799" y="230"/>
                </a:lnTo>
                <a:lnTo>
                  <a:pt x="799" y="226"/>
                </a:lnTo>
                <a:lnTo>
                  <a:pt x="796" y="230"/>
                </a:lnTo>
                <a:lnTo>
                  <a:pt x="793" y="235"/>
                </a:lnTo>
                <a:lnTo>
                  <a:pt x="794" y="224"/>
                </a:lnTo>
                <a:lnTo>
                  <a:pt x="800" y="215"/>
                </a:lnTo>
                <a:close/>
                <a:moveTo>
                  <a:pt x="810" y="159"/>
                </a:moveTo>
                <a:lnTo>
                  <a:pt x="813" y="155"/>
                </a:lnTo>
                <a:lnTo>
                  <a:pt x="818" y="155"/>
                </a:lnTo>
                <a:lnTo>
                  <a:pt x="820" y="156"/>
                </a:lnTo>
                <a:lnTo>
                  <a:pt x="820" y="159"/>
                </a:lnTo>
                <a:lnTo>
                  <a:pt x="819" y="161"/>
                </a:lnTo>
                <a:lnTo>
                  <a:pt x="817" y="160"/>
                </a:lnTo>
                <a:lnTo>
                  <a:pt x="814" y="161"/>
                </a:lnTo>
                <a:lnTo>
                  <a:pt x="813" y="163"/>
                </a:lnTo>
                <a:lnTo>
                  <a:pt x="817" y="163"/>
                </a:lnTo>
                <a:lnTo>
                  <a:pt x="820" y="165"/>
                </a:lnTo>
                <a:lnTo>
                  <a:pt x="817" y="163"/>
                </a:lnTo>
                <a:lnTo>
                  <a:pt x="813" y="163"/>
                </a:lnTo>
                <a:lnTo>
                  <a:pt x="813" y="163"/>
                </a:lnTo>
                <a:lnTo>
                  <a:pt x="810" y="162"/>
                </a:lnTo>
                <a:lnTo>
                  <a:pt x="810" y="159"/>
                </a:lnTo>
                <a:close/>
                <a:moveTo>
                  <a:pt x="804" y="109"/>
                </a:moveTo>
                <a:lnTo>
                  <a:pt x="804" y="106"/>
                </a:lnTo>
                <a:lnTo>
                  <a:pt x="804" y="104"/>
                </a:lnTo>
                <a:lnTo>
                  <a:pt x="806" y="103"/>
                </a:lnTo>
                <a:lnTo>
                  <a:pt x="807" y="104"/>
                </a:lnTo>
                <a:lnTo>
                  <a:pt x="811" y="105"/>
                </a:lnTo>
                <a:lnTo>
                  <a:pt x="813" y="109"/>
                </a:lnTo>
                <a:lnTo>
                  <a:pt x="813" y="111"/>
                </a:lnTo>
                <a:lnTo>
                  <a:pt x="813" y="113"/>
                </a:lnTo>
                <a:lnTo>
                  <a:pt x="807" y="112"/>
                </a:lnTo>
                <a:lnTo>
                  <a:pt x="804" y="109"/>
                </a:lnTo>
                <a:close/>
                <a:moveTo>
                  <a:pt x="829" y="243"/>
                </a:moveTo>
                <a:lnTo>
                  <a:pt x="840" y="251"/>
                </a:lnTo>
                <a:lnTo>
                  <a:pt x="849" y="264"/>
                </a:lnTo>
                <a:lnTo>
                  <a:pt x="844" y="259"/>
                </a:lnTo>
                <a:lnTo>
                  <a:pt x="838" y="260"/>
                </a:lnTo>
                <a:lnTo>
                  <a:pt x="839" y="261"/>
                </a:lnTo>
                <a:lnTo>
                  <a:pt x="841" y="263"/>
                </a:lnTo>
                <a:lnTo>
                  <a:pt x="839" y="261"/>
                </a:lnTo>
                <a:lnTo>
                  <a:pt x="838" y="260"/>
                </a:lnTo>
                <a:lnTo>
                  <a:pt x="835" y="257"/>
                </a:lnTo>
                <a:lnTo>
                  <a:pt x="832" y="256"/>
                </a:lnTo>
                <a:lnTo>
                  <a:pt x="828" y="258"/>
                </a:lnTo>
                <a:lnTo>
                  <a:pt x="828" y="261"/>
                </a:lnTo>
                <a:lnTo>
                  <a:pt x="826" y="261"/>
                </a:lnTo>
                <a:lnTo>
                  <a:pt x="822" y="263"/>
                </a:lnTo>
                <a:lnTo>
                  <a:pt x="821" y="263"/>
                </a:lnTo>
                <a:lnTo>
                  <a:pt x="819" y="261"/>
                </a:lnTo>
                <a:lnTo>
                  <a:pt x="819" y="259"/>
                </a:lnTo>
                <a:lnTo>
                  <a:pt x="820" y="258"/>
                </a:lnTo>
                <a:lnTo>
                  <a:pt x="826" y="251"/>
                </a:lnTo>
                <a:lnTo>
                  <a:pt x="829" y="243"/>
                </a:lnTo>
                <a:close/>
                <a:moveTo>
                  <a:pt x="822" y="161"/>
                </a:moveTo>
                <a:lnTo>
                  <a:pt x="822" y="161"/>
                </a:lnTo>
                <a:lnTo>
                  <a:pt x="822" y="161"/>
                </a:lnTo>
                <a:lnTo>
                  <a:pt x="822" y="161"/>
                </a:lnTo>
                <a:lnTo>
                  <a:pt x="822" y="161"/>
                </a:lnTo>
                <a:lnTo>
                  <a:pt x="822" y="161"/>
                </a:lnTo>
                <a:lnTo>
                  <a:pt x="821" y="161"/>
                </a:lnTo>
                <a:lnTo>
                  <a:pt x="822" y="161"/>
                </a:lnTo>
                <a:lnTo>
                  <a:pt x="822" y="161"/>
                </a:lnTo>
                <a:close/>
                <a:moveTo>
                  <a:pt x="835" y="123"/>
                </a:moveTo>
                <a:lnTo>
                  <a:pt x="837" y="123"/>
                </a:lnTo>
                <a:lnTo>
                  <a:pt x="837" y="123"/>
                </a:lnTo>
                <a:lnTo>
                  <a:pt x="837" y="116"/>
                </a:lnTo>
                <a:lnTo>
                  <a:pt x="835" y="111"/>
                </a:lnTo>
                <a:lnTo>
                  <a:pt x="837" y="114"/>
                </a:lnTo>
                <a:lnTo>
                  <a:pt x="837" y="123"/>
                </a:lnTo>
                <a:lnTo>
                  <a:pt x="840" y="123"/>
                </a:lnTo>
                <a:lnTo>
                  <a:pt x="844" y="121"/>
                </a:lnTo>
                <a:lnTo>
                  <a:pt x="846" y="123"/>
                </a:lnTo>
                <a:lnTo>
                  <a:pt x="846" y="125"/>
                </a:lnTo>
                <a:lnTo>
                  <a:pt x="840" y="127"/>
                </a:lnTo>
                <a:lnTo>
                  <a:pt x="835" y="123"/>
                </a:lnTo>
                <a:lnTo>
                  <a:pt x="834" y="123"/>
                </a:lnTo>
                <a:lnTo>
                  <a:pt x="833" y="120"/>
                </a:lnTo>
                <a:lnTo>
                  <a:pt x="834" y="123"/>
                </a:lnTo>
                <a:lnTo>
                  <a:pt x="835" y="123"/>
                </a:lnTo>
                <a:lnTo>
                  <a:pt x="835" y="123"/>
                </a:lnTo>
                <a:close/>
                <a:moveTo>
                  <a:pt x="854" y="274"/>
                </a:moveTo>
                <a:lnTo>
                  <a:pt x="855" y="272"/>
                </a:lnTo>
                <a:lnTo>
                  <a:pt x="858" y="273"/>
                </a:lnTo>
                <a:lnTo>
                  <a:pt x="862" y="278"/>
                </a:lnTo>
                <a:lnTo>
                  <a:pt x="867" y="281"/>
                </a:lnTo>
                <a:lnTo>
                  <a:pt x="872" y="286"/>
                </a:lnTo>
                <a:lnTo>
                  <a:pt x="880" y="286"/>
                </a:lnTo>
                <a:lnTo>
                  <a:pt x="873" y="289"/>
                </a:lnTo>
                <a:lnTo>
                  <a:pt x="866" y="291"/>
                </a:lnTo>
                <a:lnTo>
                  <a:pt x="866" y="292"/>
                </a:lnTo>
                <a:lnTo>
                  <a:pt x="867" y="293"/>
                </a:lnTo>
                <a:lnTo>
                  <a:pt x="866" y="292"/>
                </a:lnTo>
                <a:lnTo>
                  <a:pt x="866" y="291"/>
                </a:lnTo>
                <a:lnTo>
                  <a:pt x="865" y="291"/>
                </a:lnTo>
                <a:lnTo>
                  <a:pt x="863" y="291"/>
                </a:lnTo>
                <a:lnTo>
                  <a:pt x="862" y="289"/>
                </a:lnTo>
                <a:lnTo>
                  <a:pt x="861" y="288"/>
                </a:lnTo>
                <a:lnTo>
                  <a:pt x="859" y="285"/>
                </a:lnTo>
                <a:lnTo>
                  <a:pt x="855" y="282"/>
                </a:lnTo>
                <a:lnTo>
                  <a:pt x="854" y="285"/>
                </a:lnTo>
                <a:lnTo>
                  <a:pt x="853" y="287"/>
                </a:lnTo>
                <a:lnTo>
                  <a:pt x="853" y="287"/>
                </a:lnTo>
                <a:lnTo>
                  <a:pt x="853" y="288"/>
                </a:lnTo>
                <a:lnTo>
                  <a:pt x="853" y="287"/>
                </a:lnTo>
                <a:lnTo>
                  <a:pt x="853" y="287"/>
                </a:lnTo>
                <a:lnTo>
                  <a:pt x="846" y="294"/>
                </a:lnTo>
                <a:lnTo>
                  <a:pt x="844" y="305"/>
                </a:lnTo>
                <a:lnTo>
                  <a:pt x="842" y="303"/>
                </a:lnTo>
                <a:lnTo>
                  <a:pt x="842" y="302"/>
                </a:lnTo>
                <a:lnTo>
                  <a:pt x="841" y="301"/>
                </a:lnTo>
                <a:lnTo>
                  <a:pt x="840" y="301"/>
                </a:lnTo>
                <a:lnTo>
                  <a:pt x="840" y="299"/>
                </a:lnTo>
                <a:lnTo>
                  <a:pt x="839" y="298"/>
                </a:lnTo>
                <a:lnTo>
                  <a:pt x="844" y="293"/>
                </a:lnTo>
                <a:lnTo>
                  <a:pt x="846" y="286"/>
                </a:lnTo>
                <a:lnTo>
                  <a:pt x="851" y="280"/>
                </a:lnTo>
                <a:lnTo>
                  <a:pt x="854" y="274"/>
                </a:lnTo>
                <a:close/>
                <a:moveTo>
                  <a:pt x="865" y="270"/>
                </a:moveTo>
                <a:lnTo>
                  <a:pt x="865" y="270"/>
                </a:lnTo>
                <a:lnTo>
                  <a:pt x="866" y="271"/>
                </a:lnTo>
                <a:lnTo>
                  <a:pt x="865" y="271"/>
                </a:lnTo>
                <a:lnTo>
                  <a:pt x="863" y="272"/>
                </a:lnTo>
                <a:lnTo>
                  <a:pt x="863" y="271"/>
                </a:lnTo>
                <a:lnTo>
                  <a:pt x="863" y="271"/>
                </a:lnTo>
                <a:lnTo>
                  <a:pt x="863" y="271"/>
                </a:lnTo>
                <a:lnTo>
                  <a:pt x="865" y="270"/>
                </a:lnTo>
                <a:close/>
                <a:moveTo>
                  <a:pt x="891" y="299"/>
                </a:moveTo>
                <a:lnTo>
                  <a:pt x="893" y="300"/>
                </a:lnTo>
                <a:lnTo>
                  <a:pt x="893" y="302"/>
                </a:lnTo>
                <a:lnTo>
                  <a:pt x="894" y="302"/>
                </a:lnTo>
                <a:lnTo>
                  <a:pt x="896" y="302"/>
                </a:lnTo>
                <a:lnTo>
                  <a:pt x="894" y="302"/>
                </a:lnTo>
                <a:lnTo>
                  <a:pt x="893" y="302"/>
                </a:lnTo>
                <a:lnTo>
                  <a:pt x="887" y="303"/>
                </a:lnTo>
                <a:lnTo>
                  <a:pt x="881" y="300"/>
                </a:lnTo>
                <a:lnTo>
                  <a:pt x="879" y="298"/>
                </a:lnTo>
                <a:lnTo>
                  <a:pt x="875" y="298"/>
                </a:lnTo>
                <a:lnTo>
                  <a:pt x="872" y="298"/>
                </a:lnTo>
                <a:lnTo>
                  <a:pt x="869" y="294"/>
                </a:lnTo>
                <a:lnTo>
                  <a:pt x="881" y="294"/>
                </a:lnTo>
                <a:lnTo>
                  <a:pt x="891" y="299"/>
                </a:lnTo>
                <a:close/>
                <a:moveTo>
                  <a:pt x="889" y="314"/>
                </a:moveTo>
                <a:lnTo>
                  <a:pt x="889" y="313"/>
                </a:lnTo>
                <a:lnTo>
                  <a:pt x="890" y="313"/>
                </a:lnTo>
                <a:lnTo>
                  <a:pt x="890" y="313"/>
                </a:lnTo>
                <a:lnTo>
                  <a:pt x="889" y="313"/>
                </a:lnTo>
                <a:lnTo>
                  <a:pt x="889" y="314"/>
                </a:lnTo>
                <a:close/>
                <a:moveTo>
                  <a:pt x="870" y="305"/>
                </a:moveTo>
                <a:lnTo>
                  <a:pt x="873" y="302"/>
                </a:lnTo>
                <a:lnTo>
                  <a:pt x="876" y="301"/>
                </a:lnTo>
                <a:lnTo>
                  <a:pt x="879" y="301"/>
                </a:lnTo>
                <a:lnTo>
                  <a:pt x="880" y="302"/>
                </a:lnTo>
                <a:lnTo>
                  <a:pt x="877" y="306"/>
                </a:lnTo>
                <a:lnTo>
                  <a:pt x="874" y="307"/>
                </a:lnTo>
                <a:lnTo>
                  <a:pt x="872" y="307"/>
                </a:lnTo>
                <a:lnTo>
                  <a:pt x="870" y="305"/>
                </a:lnTo>
                <a:close/>
                <a:moveTo>
                  <a:pt x="849" y="303"/>
                </a:moveTo>
                <a:lnTo>
                  <a:pt x="856" y="302"/>
                </a:lnTo>
                <a:lnTo>
                  <a:pt x="865" y="306"/>
                </a:lnTo>
                <a:lnTo>
                  <a:pt x="865" y="306"/>
                </a:lnTo>
                <a:lnTo>
                  <a:pt x="865" y="308"/>
                </a:lnTo>
                <a:lnTo>
                  <a:pt x="861" y="310"/>
                </a:lnTo>
                <a:lnTo>
                  <a:pt x="856" y="310"/>
                </a:lnTo>
                <a:lnTo>
                  <a:pt x="852" y="310"/>
                </a:lnTo>
                <a:lnTo>
                  <a:pt x="851" y="314"/>
                </a:lnTo>
                <a:lnTo>
                  <a:pt x="851" y="315"/>
                </a:lnTo>
                <a:lnTo>
                  <a:pt x="851" y="315"/>
                </a:lnTo>
                <a:lnTo>
                  <a:pt x="851" y="315"/>
                </a:lnTo>
                <a:lnTo>
                  <a:pt x="851" y="314"/>
                </a:lnTo>
                <a:lnTo>
                  <a:pt x="846" y="314"/>
                </a:lnTo>
                <a:lnTo>
                  <a:pt x="840" y="312"/>
                </a:lnTo>
                <a:lnTo>
                  <a:pt x="844" y="310"/>
                </a:lnTo>
                <a:lnTo>
                  <a:pt x="846" y="308"/>
                </a:lnTo>
                <a:lnTo>
                  <a:pt x="849" y="307"/>
                </a:lnTo>
                <a:lnTo>
                  <a:pt x="849" y="303"/>
                </a:lnTo>
                <a:close/>
                <a:moveTo>
                  <a:pt x="840" y="337"/>
                </a:moveTo>
                <a:lnTo>
                  <a:pt x="840" y="337"/>
                </a:lnTo>
                <a:lnTo>
                  <a:pt x="840" y="336"/>
                </a:lnTo>
                <a:lnTo>
                  <a:pt x="840" y="336"/>
                </a:lnTo>
                <a:lnTo>
                  <a:pt x="840" y="337"/>
                </a:lnTo>
                <a:lnTo>
                  <a:pt x="840" y="337"/>
                </a:lnTo>
                <a:lnTo>
                  <a:pt x="840" y="337"/>
                </a:lnTo>
                <a:close/>
                <a:moveTo>
                  <a:pt x="834" y="328"/>
                </a:moveTo>
                <a:lnTo>
                  <a:pt x="834" y="328"/>
                </a:lnTo>
                <a:lnTo>
                  <a:pt x="835" y="327"/>
                </a:lnTo>
                <a:lnTo>
                  <a:pt x="834" y="328"/>
                </a:lnTo>
                <a:lnTo>
                  <a:pt x="834" y="328"/>
                </a:lnTo>
                <a:close/>
                <a:moveTo>
                  <a:pt x="897" y="355"/>
                </a:moveTo>
                <a:lnTo>
                  <a:pt x="897" y="355"/>
                </a:lnTo>
                <a:lnTo>
                  <a:pt x="897" y="357"/>
                </a:lnTo>
                <a:lnTo>
                  <a:pt x="901" y="356"/>
                </a:lnTo>
                <a:lnTo>
                  <a:pt x="901" y="354"/>
                </a:lnTo>
                <a:lnTo>
                  <a:pt x="903" y="354"/>
                </a:lnTo>
                <a:lnTo>
                  <a:pt x="905" y="355"/>
                </a:lnTo>
                <a:lnTo>
                  <a:pt x="905" y="359"/>
                </a:lnTo>
                <a:lnTo>
                  <a:pt x="908" y="364"/>
                </a:lnTo>
                <a:lnTo>
                  <a:pt x="909" y="364"/>
                </a:lnTo>
                <a:lnTo>
                  <a:pt x="910" y="364"/>
                </a:lnTo>
                <a:lnTo>
                  <a:pt x="909" y="364"/>
                </a:lnTo>
                <a:lnTo>
                  <a:pt x="908" y="364"/>
                </a:lnTo>
                <a:lnTo>
                  <a:pt x="905" y="366"/>
                </a:lnTo>
                <a:lnTo>
                  <a:pt x="905" y="370"/>
                </a:lnTo>
                <a:lnTo>
                  <a:pt x="904" y="384"/>
                </a:lnTo>
                <a:lnTo>
                  <a:pt x="904" y="397"/>
                </a:lnTo>
                <a:lnTo>
                  <a:pt x="905" y="398"/>
                </a:lnTo>
                <a:lnTo>
                  <a:pt x="907" y="398"/>
                </a:lnTo>
                <a:lnTo>
                  <a:pt x="905" y="410"/>
                </a:lnTo>
                <a:lnTo>
                  <a:pt x="905" y="420"/>
                </a:lnTo>
                <a:lnTo>
                  <a:pt x="903" y="427"/>
                </a:lnTo>
                <a:lnTo>
                  <a:pt x="904" y="435"/>
                </a:lnTo>
                <a:lnTo>
                  <a:pt x="904" y="447"/>
                </a:lnTo>
                <a:lnTo>
                  <a:pt x="890" y="450"/>
                </a:lnTo>
                <a:lnTo>
                  <a:pt x="895" y="441"/>
                </a:lnTo>
                <a:lnTo>
                  <a:pt x="896" y="431"/>
                </a:lnTo>
                <a:lnTo>
                  <a:pt x="896" y="431"/>
                </a:lnTo>
                <a:lnTo>
                  <a:pt x="895" y="429"/>
                </a:lnTo>
                <a:lnTo>
                  <a:pt x="895" y="425"/>
                </a:lnTo>
                <a:lnTo>
                  <a:pt x="895" y="420"/>
                </a:lnTo>
                <a:lnTo>
                  <a:pt x="896" y="412"/>
                </a:lnTo>
                <a:lnTo>
                  <a:pt x="890" y="406"/>
                </a:lnTo>
                <a:lnTo>
                  <a:pt x="883" y="405"/>
                </a:lnTo>
                <a:lnTo>
                  <a:pt x="877" y="403"/>
                </a:lnTo>
                <a:lnTo>
                  <a:pt x="875" y="399"/>
                </a:lnTo>
                <a:lnTo>
                  <a:pt x="872" y="400"/>
                </a:lnTo>
                <a:lnTo>
                  <a:pt x="869" y="404"/>
                </a:lnTo>
                <a:lnTo>
                  <a:pt x="873" y="408"/>
                </a:lnTo>
                <a:lnTo>
                  <a:pt x="870" y="412"/>
                </a:lnTo>
                <a:lnTo>
                  <a:pt x="866" y="413"/>
                </a:lnTo>
                <a:lnTo>
                  <a:pt x="866" y="413"/>
                </a:lnTo>
                <a:lnTo>
                  <a:pt x="866" y="412"/>
                </a:lnTo>
                <a:lnTo>
                  <a:pt x="865" y="411"/>
                </a:lnTo>
                <a:lnTo>
                  <a:pt x="862" y="410"/>
                </a:lnTo>
                <a:lnTo>
                  <a:pt x="859" y="410"/>
                </a:lnTo>
                <a:lnTo>
                  <a:pt x="858" y="410"/>
                </a:lnTo>
                <a:lnTo>
                  <a:pt x="856" y="411"/>
                </a:lnTo>
                <a:lnTo>
                  <a:pt x="856" y="411"/>
                </a:lnTo>
                <a:lnTo>
                  <a:pt x="856" y="413"/>
                </a:lnTo>
                <a:lnTo>
                  <a:pt x="858" y="414"/>
                </a:lnTo>
                <a:lnTo>
                  <a:pt x="859" y="415"/>
                </a:lnTo>
                <a:lnTo>
                  <a:pt x="860" y="418"/>
                </a:lnTo>
                <a:lnTo>
                  <a:pt x="855" y="419"/>
                </a:lnTo>
                <a:lnTo>
                  <a:pt x="851" y="422"/>
                </a:lnTo>
                <a:lnTo>
                  <a:pt x="848" y="421"/>
                </a:lnTo>
                <a:lnTo>
                  <a:pt x="847" y="424"/>
                </a:lnTo>
                <a:lnTo>
                  <a:pt x="847" y="434"/>
                </a:lnTo>
                <a:lnTo>
                  <a:pt x="847" y="445"/>
                </a:lnTo>
                <a:lnTo>
                  <a:pt x="848" y="447"/>
                </a:lnTo>
                <a:lnTo>
                  <a:pt x="849" y="449"/>
                </a:lnTo>
                <a:lnTo>
                  <a:pt x="855" y="455"/>
                </a:lnTo>
                <a:lnTo>
                  <a:pt x="852" y="464"/>
                </a:lnTo>
                <a:lnTo>
                  <a:pt x="847" y="462"/>
                </a:lnTo>
                <a:lnTo>
                  <a:pt x="844" y="459"/>
                </a:lnTo>
                <a:lnTo>
                  <a:pt x="839" y="466"/>
                </a:lnTo>
                <a:lnTo>
                  <a:pt x="828" y="466"/>
                </a:lnTo>
                <a:lnTo>
                  <a:pt x="828" y="464"/>
                </a:lnTo>
                <a:lnTo>
                  <a:pt x="828" y="464"/>
                </a:lnTo>
                <a:lnTo>
                  <a:pt x="833" y="461"/>
                </a:lnTo>
                <a:lnTo>
                  <a:pt x="839" y="459"/>
                </a:lnTo>
                <a:lnTo>
                  <a:pt x="838" y="450"/>
                </a:lnTo>
                <a:lnTo>
                  <a:pt x="834" y="443"/>
                </a:lnTo>
                <a:lnTo>
                  <a:pt x="839" y="436"/>
                </a:lnTo>
                <a:lnTo>
                  <a:pt x="838" y="428"/>
                </a:lnTo>
                <a:lnTo>
                  <a:pt x="835" y="425"/>
                </a:lnTo>
                <a:lnTo>
                  <a:pt x="829" y="426"/>
                </a:lnTo>
                <a:lnTo>
                  <a:pt x="824" y="425"/>
                </a:lnTo>
                <a:lnTo>
                  <a:pt x="819" y="425"/>
                </a:lnTo>
                <a:lnTo>
                  <a:pt x="817" y="422"/>
                </a:lnTo>
                <a:lnTo>
                  <a:pt x="817" y="420"/>
                </a:lnTo>
                <a:lnTo>
                  <a:pt x="817" y="420"/>
                </a:lnTo>
                <a:lnTo>
                  <a:pt x="817" y="420"/>
                </a:lnTo>
                <a:lnTo>
                  <a:pt x="817" y="420"/>
                </a:lnTo>
                <a:lnTo>
                  <a:pt x="817" y="420"/>
                </a:lnTo>
                <a:lnTo>
                  <a:pt x="819" y="418"/>
                </a:lnTo>
                <a:lnTo>
                  <a:pt x="817" y="417"/>
                </a:lnTo>
                <a:lnTo>
                  <a:pt x="817" y="418"/>
                </a:lnTo>
                <a:lnTo>
                  <a:pt x="817" y="420"/>
                </a:lnTo>
                <a:lnTo>
                  <a:pt x="817" y="420"/>
                </a:lnTo>
                <a:lnTo>
                  <a:pt x="817" y="420"/>
                </a:lnTo>
                <a:lnTo>
                  <a:pt x="817" y="420"/>
                </a:lnTo>
                <a:lnTo>
                  <a:pt x="817" y="420"/>
                </a:lnTo>
                <a:lnTo>
                  <a:pt x="814" y="420"/>
                </a:lnTo>
                <a:lnTo>
                  <a:pt x="812" y="420"/>
                </a:lnTo>
                <a:lnTo>
                  <a:pt x="812" y="425"/>
                </a:lnTo>
                <a:lnTo>
                  <a:pt x="810" y="425"/>
                </a:lnTo>
                <a:lnTo>
                  <a:pt x="812" y="425"/>
                </a:lnTo>
                <a:lnTo>
                  <a:pt x="812" y="420"/>
                </a:lnTo>
                <a:lnTo>
                  <a:pt x="811" y="417"/>
                </a:lnTo>
                <a:lnTo>
                  <a:pt x="808" y="415"/>
                </a:lnTo>
                <a:lnTo>
                  <a:pt x="810" y="407"/>
                </a:lnTo>
                <a:lnTo>
                  <a:pt x="808" y="400"/>
                </a:lnTo>
                <a:lnTo>
                  <a:pt x="808" y="400"/>
                </a:lnTo>
                <a:lnTo>
                  <a:pt x="808" y="400"/>
                </a:lnTo>
                <a:lnTo>
                  <a:pt x="812" y="400"/>
                </a:lnTo>
                <a:lnTo>
                  <a:pt x="813" y="398"/>
                </a:lnTo>
                <a:lnTo>
                  <a:pt x="811" y="394"/>
                </a:lnTo>
                <a:lnTo>
                  <a:pt x="807" y="394"/>
                </a:lnTo>
                <a:lnTo>
                  <a:pt x="812" y="391"/>
                </a:lnTo>
                <a:lnTo>
                  <a:pt x="814" y="386"/>
                </a:lnTo>
                <a:lnTo>
                  <a:pt x="815" y="384"/>
                </a:lnTo>
                <a:lnTo>
                  <a:pt x="818" y="383"/>
                </a:lnTo>
                <a:lnTo>
                  <a:pt x="820" y="384"/>
                </a:lnTo>
                <a:lnTo>
                  <a:pt x="820" y="386"/>
                </a:lnTo>
                <a:lnTo>
                  <a:pt x="821" y="389"/>
                </a:lnTo>
                <a:lnTo>
                  <a:pt x="824" y="390"/>
                </a:lnTo>
                <a:lnTo>
                  <a:pt x="824" y="390"/>
                </a:lnTo>
                <a:lnTo>
                  <a:pt x="824" y="390"/>
                </a:lnTo>
                <a:lnTo>
                  <a:pt x="824" y="390"/>
                </a:lnTo>
                <a:lnTo>
                  <a:pt x="824" y="390"/>
                </a:lnTo>
                <a:lnTo>
                  <a:pt x="824" y="390"/>
                </a:lnTo>
                <a:lnTo>
                  <a:pt x="821" y="397"/>
                </a:lnTo>
                <a:lnTo>
                  <a:pt x="828" y="398"/>
                </a:lnTo>
                <a:lnTo>
                  <a:pt x="824" y="401"/>
                </a:lnTo>
                <a:lnTo>
                  <a:pt x="821" y="406"/>
                </a:lnTo>
                <a:lnTo>
                  <a:pt x="826" y="406"/>
                </a:lnTo>
                <a:lnTo>
                  <a:pt x="826" y="411"/>
                </a:lnTo>
                <a:lnTo>
                  <a:pt x="826" y="413"/>
                </a:lnTo>
                <a:lnTo>
                  <a:pt x="827" y="414"/>
                </a:lnTo>
                <a:lnTo>
                  <a:pt x="833" y="412"/>
                </a:lnTo>
                <a:lnTo>
                  <a:pt x="839" y="410"/>
                </a:lnTo>
                <a:lnTo>
                  <a:pt x="839" y="406"/>
                </a:lnTo>
                <a:lnTo>
                  <a:pt x="839" y="403"/>
                </a:lnTo>
                <a:lnTo>
                  <a:pt x="839" y="399"/>
                </a:lnTo>
                <a:lnTo>
                  <a:pt x="839" y="396"/>
                </a:lnTo>
                <a:lnTo>
                  <a:pt x="839" y="394"/>
                </a:lnTo>
                <a:lnTo>
                  <a:pt x="839" y="393"/>
                </a:lnTo>
                <a:lnTo>
                  <a:pt x="839" y="386"/>
                </a:lnTo>
                <a:lnTo>
                  <a:pt x="839" y="378"/>
                </a:lnTo>
                <a:lnTo>
                  <a:pt x="839" y="377"/>
                </a:lnTo>
                <a:lnTo>
                  <a:pt x="839" y="376"/>
                </a:lnTo>
                <a:lnTo>
                  <a:pt x="840" y="371"/>
                </a:lnTo>
                <a:lnTo>
                  <a:pt x="844" y="369"/>
                </a:lnTo>
                <a:lnTo>
                  <a:pt x="847" y="371"/>
                </a:lnTo>
                <a:lnTo>
                  <a:pt x="848" y="376"/>
                </a:lnTo>
                <a:lnTo>
                  <a:pt x="848" y="391"/>
                </a:lnTo>
                <a:lnTo>
                  <a:pt x="847" y="405"/>
                </a:lnTo>
                <a:lnTo>
                  <a:pt x="847" y="407"/>
                </a:lnTo>
                <a:lnTo>
                  <a:pt x="848" y="410"/>
                </a:lnTo>
                <a:lnTo>
                  <a:pt x="851" y="407"/>
                </a:lnTo>
                <a:lnTo>
                  <a:pt x="852" y="404"/>
                </a:lnTo>
                <a:lnTo>
                  <a:pt x="852" y="399"/>
                </a:lnTo>
                <a:lnTo>
                  <a:pt x="852" y="394"/>
                </a:lnTo>
                <a:lnTo>
                  <a:pt x="852" y="399"/>
                </a:lnTo>
                <a:lnTo>
                  <a:pt x="852" y="404"/>
                </a:lnTo>
                <a:lnTo>
                  <a:pt x="860" y="405"/>
                </a:lnTo>
                <a:lnTo>
                  <a:pt x="862" y="398"/>
                </a:lnTo>
                <a:lnTo>
                  <a:pt x="863" y="397"/>
                </a:lnTo>
                <a:lnTo>
                  <a:pt x="866" y="394"/>
                </a:lnTo>
                <a:lnTo>
                  <a:pt x="868" y="394"/>
                </a:lnTo>
                <a:lnTo>
                  <a:pt x="869" y="392"/>
                </a:lnTo>
                <a:lnTo>
                  <a:pt x="867" y="390"/>
                </a:lnTo>
                <a:lnTo>
                  <a:pt x="863" y="389"/>
                </a:lnTo>
                <a:lnTo>
                  <a:pt x="869" y="384"/>
                </a:lnTo>
                <a:lnTo>
                  <a:pt x="863" y="379"/>
                </a:lnTo>
                <a:lnTo>
                  <a:pt x="869" y="376"/>
                </a:lnTo>
                <a:lnTo>
                  <a:pt x="872" y="370"/>
                </a:lnTo>
                <a:lnTo>
                  <a:pt x="873" y="369"/>
                </a:lnTo>
                <a:lnTo>
                  <a:pt x="874" y="369"/>
                </a:lnTo>
                <a:lnTo>
                  <a:pt x="875" y="369"/>
                </a:lnTo>
                <a:lnTo>
                  <a:pt x="876" y="370"/>
                </a:lnTo>
                <a:lnTo>
                  <a:pt x="877" y="375"/>
                </a:lnTo>
                <a:lnTo>
                  <a:pt x="881" y="373"/>
                </a:lnTo>
                <a:lnTo>
                  <a:pt x="887" y="371"/>
                </a:lnTo>
                <a:lnTo>
                  <a:pt x="888" y="368"/>
                </a:lnTo>
                <a:lnTo>
                  <a:pt x="887" y="371"/>
                </a:lnTo>
                <a:lnTo>
                  <a:pt x="881" y="373"/>
                </a:lnTo>
                <a:lnTo>
                  <a:pt x="881" y="378"/>
                </a:lnTo>
                <a:lnTo>
                  <a:pt x="879" y="382"/>
                </a:lnTo>
                <a:lnTo>
                  <a:pt x="882" y="380"/>
                </a:lnTo>
                <a:lnTo>
                  <a:pt x="884" y="382"/>
                </a:lnTo>
                <a:lnTo>
                  <a:pt x="884" y="385"/>
                </a:lnTo>
                <a:lnTo>
                  <a:pt x="880" y="387"/>
                </a:lnTo>
                <a:lnTo>
                  <a:pt x="877" y="387"/>
                </a:lnTo>
                <a:lnTo>
                  <a:pt x="876" y="390"/>
                </a:lnTo>
                <a:lnTo>
                  <a:pt x="882" y="392"/>
                </a:lnTo>
                <a:lnTo>
                  <a:pt x="886" y="398"/>
                </a:lnTo>
                <a:lnTo>
                  <a:pt x="887" y="397"/>
                </a:lnTo>
                <a:lnTo>
                  <a:pt x="888" y="397"/>
                </a:lnTo>
                <a:lnTo>
                  <a:pt x="896" y="387"/>
                </a:lnTo>
                <a:lnTo>
                  <a:pt x="896" y="375"/>
                </a:lnTo>
                <a:lnTo>
                  <a:pt x="893" y="365"/>
                </a:lnTo>
                <a:lnTo>
                  <a:pt x="897" y="357"/>
                </a:lnTo>
                <a:lnTo>
                  <a:pt x="897" y="357"/>
                </a:lnTo>
                <a:lnTo>
                  <a:pt x="897" y="355"/>
                </a:lnTo>
                <a:lnTo>
                  <a:pt x="897" y="355"/>
                </a:lnTo>
                <a:close/>
                <a:moveTo>
                  <a:pt x="909" y="394"/>
                </a:moveTo>
                <a:lnTo>
                  <a:pt x="908" y="394"/>
                </a:lnTo>
                <a:lnTo>
                  <a:pt x="908" y="396"/>
                </a:lnTo>
                <a:lnTo>
                  <a:pt x="908" y="394"/>
                </a:lnTo>
                <a:lnTo>
                  <a:pt x="909" y="394"/>
                </a:lnTo>
                <a:close/>
                <a:moveTo>
                  <a:pt x="915" y="440"/>
                </a:moveTo>
                <a:lnTo>
                  <a:pt x="918" y="441"/>
                </a:lnTo>
                <a:lnTo>
                  <a:pt x="921" y="443"/>
                </a:lnTo>
                <a:lnTo>
                  <a:pt x="922" y="445"/>
                </a:lnTo>
                <a:lnTo>
                  <a:pt x="923" y="445"/>
                </a:lnTo>
                <a:lnTo>
                  <a:pt x="922" y="445"/>
                </a:lnTo>
                <a:lnTo>
                  <a:pt x="921" y="443"/>
                </a:lnTo>
                <a:lnTo>
                  <a:pt x="921" y="445"/>
                </a:lnTo>
                <a:lnTo>
                  <a:pt x="920" y="445"/>
                </a:lnTo>
                <a:lnTo>
                  <a:pt x="909" y="445"/>
                </a:lnTo>
                <a:lnTo>
                  <a:pt x="909" y="432"/>
                </a:lnTo>
                <a:lnTo>
                  <a:pt x="910" y="436"/>
                </a:lnTo>
                <a:lnTo>
                  <a:pt x="915" y="440"/>
                </a:lnTo>
                <a:close/>
                <a:moveTo>
                  <a:pt x="928" y="426"/>
                </a:moveTo>
                <a:lnTo>
                  <a:pt x="935" y="427"/>
                </a:lnTo>
                <a:lnTo>
                  <a:pt x="942" y="429"/>
                </a:lnTo>
                <a:lnTo>
                  <a:pt x="944" y="433"/>
                </a:lnTo>
                <a:lnTo>
                  <a:pt x="944" y="438"/>
                </a:lnTo>
                <a:lnTo>
                  <a:pt x="935" y="441"/>
                </a:lnTo>
                <a:lnTo>
                  <a:pt x="925" y="443"/>
                </a:lnTo>
                <a:lnTo>
                  <a:pt x="925" y="445"/>
                </a:lnTo>
                <a:lnTo>
                  <a:pt x="925" y="446"/>
                </a:lnTo>
                <a:lnTo>
                  <a:pt x="925" y="446"/>
                </a:lnTo>
                <a:lnTo>
                  <a:pt x="925" y="445"/>
                </a:lnTo>
                <a:lnTo>
                  <a:pt x="925" y="443"/>
                </a:lnTo>
                <a:lnTo>
                  <a:pt x="925" y="439"/>
                </a:lnTo>
                <a:lnTo>
                  <a:pt x="924" y="434"/>
                </a:lnTo>
                <a:lnTo>
                  <a:pt x="924" y="429"/>
                </a:lnTo>
                <a:lnTo>
                  <a:pt x="928" y="426"/>
                </a:lnTo>
                <a:lnTo>
                  <a:pt x="928" y="426"/>
                </a:lnTo>
                <a:close/>
                <a:moveTo>
                  <a:pt x="937" y="449"/>
                </a:moveTo>
                <a:lnTo>
                  <a:pt x="934" y="452"/>
                </a:lnTo>
                <a:lnTo>
                  <a:pt x="935" y="455"/>
                </a:lnTo>
                <a:lnTo>
                  <a:pt x="938" y="456"/>
                </a:lnTo>
                <a:lnTo>
                  <a:pt x="941" y="459"/>
                </a:lnTo>
                <a:lnTo>
                  <a:pt x="938" y="456"/>
                </a:lnTo>
                <a:lnTo>
                  <a:pt x="935" y="455"/>
                </a:lnTo>
                <a:lnTo>
                  <a:pt x="932" y="456"/>
                </a:lnTo>
                <a:lnTo>
                  <a:pt x="930" y="457"/>
                </a:lnTo>
                <a:lnTo>
                  <a:pt x="923" y="457"/>
                </a:lnTo>
                <a:lnTo>
                  <a:pt x="917" y="459"/>
                </a:lnTo>
                <a:lnTo>
                  <a:pt x="914" y="459"/>
                </a:lnTo>
                <a:lnTo>
                  <a:pt x="913" y="456"/>
                </a:lnTo>
                <a:lnTo>
                  <a:pt x="914" y="454"/>
                </a:lnTo>
                <a:lnTo>
                  <a:pt x="916" y="453"/>
                </a:lnTo>
                <a:lnTo>
                  <a:pt x="923" y="452"/>
                </a:lnTo>
                <a:lnTo>
                  <a:pt x="925" y="446"/>
                </a:lnTo>
                <a:lnTo>
                  <a:pt x="936" y="445"/>
                </a:lnTo>
                <a:lnTo>
                  <a:pt x="945" y="443"/>
                </a:lnTo>
                <a:lnTo>
                  <a:pt x="942" y="448"/>
                </a:lnTo>
                <a:lnTo>
                  <a:pt x="937" y="449"/>
                </a:lnTo>
                <a:close/>
                <a:moveTo>
                  <a:pt x="923" y="553"/>
                </a:moveTo>
                <a:lnTo>
                  <a:pt x="928" y="551"/>
                </a:lnTo>
                <a:lnTo>
                  <a:pt x="932" y="551"/>
                </a:lnTo>
                <a:lnTo>
                  <a:pt x="934" y="552"/>
                </a:lnTo>
                <a:lnTo>
                  <a:pt x="934" y="554"/>
                </a:lnTo>
                <a:lnTo>
                  <a:pt x="928" y="556"/>
                </a:lnTo>
                <a:lnTo>
                  <a:pt x="923" y="554"/>
                </a:lnTo>
                <a:lnTo>
                  <a:pt x="923" y="553"/>
                </a:lnTo>
                <a:lnTo>
                  <a:pt x="923" y="553"/>
                </a:lnTo>
                <a:close/>
                <a:moveTo>
                  <a:pt x="910" y="536"/>
                </a:moveTo>
                <a:lnTo>
                  <a:pt x="915" y="531"/>
                </a:lnTo>
                <a:lnTo>
                  <a:pt x="921" y="531"/>
                </a:lnTo>
                <a:lnTo>
                  <a:pt x="928" y="533"/>
                </a:lnTo>
                <a:lnTo>
                  <a:pt x="934" y="532"/>
                </a:lnTo>
                <a:lnTo>
                  <a:pt x="934" y="535"/>
                </a:lnTo>
                <a:lnTo>
                  <a:pt x="934" y="537"/>
                </a:lnTo>
                <a:lnTo>
                  <a:pt x="928" y="539"/>
                </a:lnTo>
                <a:lnTo>
                  <a:pt x="921" y="537"/>
                </a:lnTo>
                <a:lnTo>
                  <a:pt x="916" y="536"/>
                </a:lnTo>
                <a:lnTo>
                  <a:pt x="910" y="536"/>
                </a:lnTo>
                <a:close/>
                <a:moveTo>
                  <a:pt x="881" y="517"/>
                </a:moveTo>
                <a:lnTo>
                  <a:pt x="881" y="517"/>
                </a:lnTo>
                <a:lnTo>
                  <a:pt x="880" y="517"/>
                </a:lnTo>
                <a:lnTo>
                  <a:pt x="881" y="517"/>
                </a:lnTo>
                <a:lnTo>
                  <a:pt x="881" y="517"/>
                </a:lnTo>
                <a:close/>
                <a:moveTo>
                  <a:pt x="883" y="518"/>
                </a:moveTo>
                <a:lnTo>
                  <a:pt x="882" y="518"/>
                </a:lnTo>
                <a:lnTo>
                  <a:pt x="881" y="517"/>
                </a:lnTo>
                <a:lnTo>
                  <a:pt x="882" y="518"/>
                </a:lnTo>
                <a:lnTo>
                  <a:pt x="883" y="518"/>
                </a:lnTo>
                <a:close/>
                <a:moveTo>
                  <a:pt x="880" y="514"/>
                </a:moveTo>
                <a:lnTo>
                  <a:pt x="879" y="512"/>
                </a:lnTo>
                <a:lnTo>
                  <a:pt x="879" y="511"/>
                </a:lnTo>
                <a:lnTo>
                  <a:pt x="879" y="510"/>
                </a:lnTo>
                <a:lnTo>
                  <a:pt x="880" y="509"/>
                </a:lnTo>
                <a:lnTo>
                  <a:pt x="881" y="507"/>
                </a:lnTo>
                <a:lnTo>
                  <a:pt x="881" y="504"/>
                </a:lnTo>
                <a:lnTo>
                  <a:pt x="881" y="507"/>
                </a:lnTo>
                <a:lnTo>
                  <a:pt x="880" y="509"/>
                </a:lnTo>
                <a:lnTo>
                  <a:pt x="882" y="510"/>
                </a:lnTo>
                <a:lnTo>
                  <a:pt x="884" y="510"/>
                </a:lnTo>
                <a:lnTo>
                  <a:pt x="884" y="510"/>
                </a:lnTo>
                <a:lnTo>
                  <a:pt x="886" y="511"/>
                </a:lnTo>
                <a:lnTo>
                  <a:pt x="886" y="510"/>
                </a:lnTo>
                <a:lnTo>
                  <a:pt x="887" y="510"/>
                </a:lnTo>
                <a:lnTo>
                  <a:pt x="888" y="509"/>
                </a:lnTo>
                <a:lnTo>
                  <a:pt x="890" y="510"/>
                </a:lnTo>
                <a:lnTo>
                  <a:pt x="890" y="512"/>
                </a:lnTo>
                <a:lnTo>
                  <a:pt x="890" y="515"/>
                </a:lnTo>
                <a:lnTo>
                  <a:pt x="894" y="516"/>
                </a:lnTo>
                <a:lnTo>
                  <a:pt x="896" y="521"/>
                </a:lnTo>
                <a:lnTo>
                  <a:pt x="897" y="524"/>
                </a:lnTo>
                <a:lnTo>
                  <a:pt x="896" y="521"/>
                </a:lnTo>
                <a:lnTo>
                  <a:pt x="894" y="516"/>
                </a:lnTo>
                <a:lnTo>
                  <a:pt x="888" y="516"/>
                </a:lnTo>
                <a:lnTo>
                  <a:pt x="883" y="518"/>
                </a:lnTo>
                <a:lnTo>
                  <a:pt x="882" y="515"/>
                </a:lnTo>
                <a:lnTo>
                  <a:pt x="880" y="514"/>
                </a:lnTo>
                <a:close/>
                <a:moveTo>
                  <a:pt x="895" y="464"/>
                </a:moveTo>
                <a:lnTo>
                  <a:pt x="898" y="467"/>
                </a:lnTo>
                <a:lnTo>
                  <a:pt x="898" y="469"/>
                </a:lnTo>
                <a:lnTo>
                  <a:pt x="895" y="471"/>
                </a:lnTo>
                <a:lnTo>
                  <a:pt x="890" y="471"/>
                </a:lnTo>
                <a:lnTo>
                  <a:pt x="893" y="469"/>
                </a:lnTo>
                <a:lnTo>
                  <a:pt x="895" y="467"/>
                </a:lnTo>
                <a:lnTo>
                  <a:pt x="894" y="467"/>
                </a:lnTo>
                <a:lnTo>
                  <a:pt x="894" y="466"/>
                </a:lnTo>
                <a:lnTo>
                  <a:pt x="884" y="466"/>
                </a:lnTo>
                <a:lnTo>
                  <a:pt x="876" y="468"/>
                </a:lnTo>
                <a:lnTo>
                  <a:pt x="874" y="469"/>
                </a:lnTo>
                <a:lnTo>
                  <a:pt x="872" y="468"/>
                </a:lnTo>
                <a:lnTo>
                  <a:pt x="873" y="464"/>
                </a:lnTo>
                <a:lnTo>
                  <a:pt x="875" y="463"/>
                </a:lnTo>
                <a:lnTo>
                  <a:pt x="884" y="461"/>
                </a:lnTo>
                <a:lnTo>
                  <a:pt x="895" y="461"/>
                </a:lnTo>
                <a:lnTo>
                  <a:pt x="895" y="463"/>
                </a:lnTo>
                <a:lnTo>
                  <a:pt x="895" y="464"/>
                </a:lnTo>
                <a:close/>
                <a:moveTo>
                  <a:pt x="914" y="546"/>
                </a:moveTo>
                <a:lnTo>
                  <a:pt x="913" y="549"/>
                </a:lnTo>
                <a:lnTo>
                  <a:pt x="911" y="550"/>
                </a:lnTo>
                <a:lnTo>
                  <a:pt x="909" y="550"/>
                </a:lnTo>
                <a:lnTo>
                  <a:pt x="908" y="549"/>
                </a:lnTo>
                <a:lnTo>
                  <a:pt x="904" y="545"/>
                </a:lnTo>
                <a:lnTo>
                  <a:pt x="900" y="543"/>
                </a:lnTo>
                <a:lnTo>
                  <a:pt x="910" y="540"/>
                </a:lnTo>
                <a:lnTo>
                  <a:pt x="914" y="546"/>
                </a:lnTo>
                <a:close/>
                <a:moveTo>
                  <a:pt x="895" y="461"/>
                </a:moveTo>
                <a:lnTo>
                  <a:pt x="897" y="454"/>
                </a:lnTo>
                <a:lnTo>
                  <a:pt x="904" y="454"/>
                </a:lnTo>
                <a:lnTo>
                  <a:pt x="901" y="459"/>
                </a:lnTo>
                <a:lnTo>
                  <a:pt x="895" y="461"/>
                </a:lnTo>
                <a:close/>
                <a:moveTo>
                  <a:pt x="866" y="547"/>
                </a:moveTo>
                <a:lnTo>
                  <a:pt x="872" y="543"/>
                </a:lnTo>
                <a:lnTo>
                  <a:pt x="882" y="545"/>
                </a:lnTo>
                <a:lnTo>
                  <a:pt x="884" y="537"/>
                </a:lnTo>
                <a:lnTo>
                  <a:pt x="881" y="530"/>
                </a:lnTo>
                <a:lnTo>
                  <a:pt x="881" y="530"/>
                </a:lnTo>
                <a:lnTo>
                  <a:pt x="880" y="530"/>
                </a:lnTo>
                <a:lnTo>
                  <a:pt x="880" y="528"/>
                </a:lnTo>
                <a:lnTo>
                  <a:pt x="880" y="525"/>
                </a:lnTo>
                <a:lnTo>
                  <a:pt x="888" y="528"/>
                </a:lnTo>
                <a:lnTo>
                  <a:pt x="889" y="536"/>
                </a:lnTo>
                <a:lnTo>
                  <a:pt x="889" y="544"/>
                </a:lnTo>
                <a:lnTo>
                  <a:pt x="889" y="552"/>
                </a:lnTo>
                <a:lnTo>
                  <a:pt x="888" y="556"/>
                </a:lnTo>
                <a:lnTo>
                  <a:pt x="886" y="557"/>
                </a:lnTo>
                <a:lnTo>
                  <a:pt x="882" y="556"/>
                </a:lnTo>
                <a:lnTo>
                  <a:pt x="881" y="553"/>
                </a:lnTo>
                <a:lnTo>
                  <a:pt x="875" y="547"/>
                </a:lnTo>
                <a:lnTo>
                  <a:pt x="866" y="547"/>
                </a:lnTo>
                <a:close/>
                <a:moveTo>
                  <a:pt x="863" y="552"/>
                </a:moveTo>
                <a:lnTo>
                  <a:pt x="865" y="553"/>
                </a:lnTo>
                <a:lnTo>
                  <a:pt x="865" y="556"/>
                </a:lnTo>
                <a:lnTo>
                  <a:pt x="860" y="558"/>
                </a:lnTo>
                <a:lnTo>
                  <a:pt x="854" y="557"/>
                </a:lnTo>
                <a:lnTo>
                  <a:pt x="859" y="553"/>
                </a:lnTo>
                <a:lnTo>
                  <a:pt x="863" y="552"/>
                </a:lnTo>
                <a:close/>
                <a:moveTo>
                  <a:pt x="839" y="480"/>
                </a:moveTo>
                <a:lnTo>
                  <a:pt x="833" y="480"/>
                </a:lnTo>
                <a:lnTo>
                  <a:pt x="832" y="485"/>
                </a:lnTo>
                <a:lnTo>
                  <a:pt x="824" y="484"/>
                </a:lnTo>
                <a:lnTo>
                  <a:pt x="820" y="477"/>
                </a:lnTo>
                <a:lnTo>
                  <a:pt x="822" y="475"/>
                </a:lnTo>
                <a:lnTo>
                  <a:pt x="825" y="474"/>
                </a:lnTo>
                <a:lnTo>
                  <a:pt x="828" y="475"/>
                </a:lnTo>
                <a:lnTo>
                  <a:pt x="832" y="474"/>
                </a:lnTo>
                <a:lnTo>
                  <a:pt x="838" y="470"/>
                </a:lnTo>
                <a:lnTo>
                  <a:pt x="844" y="470"/>
                </a:lnTo>
                <a:lnTo>
                  <a:pt x="849" y="470"/>
                </a:lnTo>
                <a:lnTo>
                  <a:pt x="854" y="470"/>
                </a:lnTo>
                <a:lnTo>
                  <a:pt x="855" y="478"/>
                </a:lnTo>
                <a:lnTo>
                  <a:pt x="851" y="485"/>
                </a:lnTo>
                <a:lnTo>
                  <a:pt x="846" y="481"/>
                </a:lnTo>
                <a:lnTo>
                  <a:pt x="839" y="480"/>
                </a:lnTo>
                <a:close/>
                <a:moveTo>
                  <a:pt x="810" y="469"/>
                </a:moveTo>
                <a:lnTo>
                  <a:pt x="810" y="469"/>
                </a:lnTo>
                <a:lnTo>
                  <a:pt x="810" y="469"/>
                </a:lnTo>
                <a:lnTo>
                  <a:pt x="812" y="466"/>
                </a:lnTo>
                <a:lnTo>
                  <a:pt x="817" y="466"/>
                </a:lnTo>
                <a:lnTo>
                  <a:pt x="818" y="468"/>
                </a:lnTo>
                <a:lnTo>
                  <a:pt x="818" y="469"/>
                </a:lnTo>
                <a:lnTo>
                  <a:pt x="813" y="471"/>
                </a:lnTo>
                <a:lnTo>
                  <a:pt x="810" y="470"/>
                </a:lnTo>
                <a:lnTo>
                  <a:pt x="808" y="470"/>
                </a:lnTo>
                <a:lnTo>
                  <a:pt x="810" y="469"/>
                </a:lnTo>
                <a:close/>
                <a:moveTo>
                  <a:pt x="810" y="582"/>
                </a:moveTo>
                <a:lnTo>
                  <a:pt x="812" y="581"/>
                </a:lnTo>
                <a:lnTo>
                  <a:pt x="814" y="581"/>
                </a:lnTo>
                <a:lnTo>
                  <a:pt x="815" y="580"/>
                </a:lnTo>
                <a:lnTo>
                  <a:pt x="817" y="580"/>
                </a:lnTo>
                <a:lnTo>
                  <a:pt x="818" y="580"/>
                </a:lnTo>
                <a:lnTo>
                  <a:pt x="818" y="579"/>
                </a:lnTo>
                <a:lnTo>
                  <a:pt x="819" y="579"/>
                </a:lnTo>
                <a:lnTo>
                  <a:pt x="820" y="579"/>
                </a:lnTo>
                <a:lnTo>
                  <a:pt x="821" y="579"/>
                </a:lnTo>
                <a:lnTo>
                  <a:pt x="819" y="585"/>
                </a:lnTo>
                <a:lnTo>
                  <a:pt x="814" y="588"/>
                </a:lnTo>
                <a:lnTo>
                  <a:pt x="811" y="587"/>
                </a:lnTo>
                <a:lnTo>
                  <a:pt x="810" y="582"/>
                </a:lnTo>
                <a:lnTo>
                  <a:pt x="808" y="585"/>
                </a:lnTo>
                <a:lnTo>
                  <a:pt x="806" y="586"/>
                </a:lnTo>
                <a:lnTo>
                  <a:pt x="808" y="585"/>
                </a:lnTo>
                <a:lnTo>
                  <a:pt x="810" y="582"/>
                </a:lnTo>
                <a:close/>
                <a:moveTo>
                  <a:pt x="829" y="560"/>
                </a:moveTo>
                <a:lnTo>
                  <a:pt x="826" y="560"/>
                </a:lnTo>
                <a:lnTo>
                  <a:pt x="822" y="564"/>
                </a:lnTo>
                <a:lnTo>
                  <a:pt x="818" y="571"/>
                </a:lnTo>
                <a:lnTo>
                  <a:pt x="810" y="566"/>
                </a:lnTo>
                <a:lnTo>
                  <a:pt x="819" y="561"/>
                </a:lnTo>
                <a:lnTo>
                  <a:pt x="826" y="554"/>
                </a:lnTo>
                <a:lnTo>
                  <a:pt x="828" y="552"/>
                </a:lnTo>
                <a:lnTo>
                  <a:pt x="832" y="553"/>
                </a:lnTo>
                <a:lnTo>
                  <a:pt x="841" y="557"/>
                </a:lnTo>
                <a:lnTo>
                  <a:pt x="847" y="550"/>
                </a:lnTo>
                <a:lnTo>
                  <a:pt x="847" y="550"/>
                </a:lnTo>
                <a:lnTo>
                  <a:pt x="848" y="550"/>
                </a:lnTo>
                <a:lnTo>
                  <a:pt x="849" y="558"/>
                </a:lnTo>
                <a:lnTo>
                  <a:pt x="847" y="566"/>
                </a:lnTo>
                <a:lnTo>
                  <a:pt x="847" y="566"/>
                </a:lnTo>
                <a:lnTo>
                  <a:pt x="839" y="563"/>
                </a:lnTo>
                <a:lnTo>
                  <a:pt x="829" y="560"/>
                </a:lnTo>
                <a:close/>
                <a:moveTo>
                  <a:pt x="840" y="580"/>
                </a:moveTo>
                <a:lnTo>
                  <a:pt x="834" y="581"/>
                </a:lnTo>
                <a:lnTo>
                  <a:pt x="831" y="577"/>
                </a:lnTo>
                <a:lnTo>
                  <a:pt x="829" y="577"/>
                </a:lnTo>
                <a:lnTo>
                  <a:pt x="828" y="577"/>
                </a:lnTo>
                <a:lnTo>
                  <a:pt x="829" y="577"/>
                </a:lnTo>
                <a:lnTo>
                  <a:pt x="831" y="577"/>
                </a:lnTo>
                <a:lnTo>
                  <a:pt x="838" y="575"/>
                </a:lnTo>
                <a:lnTo>
                  <a:pt x="844" y="573"/>
                </a:lnTo>
                <a:lnTo>
                  <a:pt x="844" y="578"/>
                </a:lnTo>
                <a:lnTo>
                  <a:pt x="840" y="580"/>
                </a:lnTo>
                <a:close/>
                <a:moveTo>
                  <a:pt x="853" y="571"/>
                </a:moveTo>
                <a:lnTo>
                  <a:pt x="853" y="571"/>
                </a:lnTo>
                <a:lnTo>
                  <a:pt x="854" y="571"/>
                </a:lnTo>
                <a:lnTo>
                  <a:pt x="860" y="567"/>
                </a:lnTo>
                <a:lnTo>
                  <a:pt x="866" y="567"/>
                </a:lnTo>
                <a:lnTo>
                  <a:pt x="867" y="568"/>
                </a:lnTo>
                <a:lnTo>
                  <a:pt x="867" y="570"/>
                </a:lnTo>
                <a:lnTo>
                  <a:pt x="862" y="573"/>
                </a:lnTo>
                <a:lnTo>
                  <a:pt x="855" y="575"/>
                </a:lnTo>
                <a:lnTo>
                  <a:pt x="854" y="574"/>
                </a:lnTo>
                <a:lnTo>
                  <a:pt x="854" y="571"/>
                </a:lnTo>
                <a:lnTo>
                  <a:pt x="853" y="571"/>
                </a:lnTo>
                <a:lnTo>
                  <a:pt x="853" y="571"/>
                </a:lnTo>
                <a:close/>
                <a:moveTo>
                  <a:pt x="875" y="565"/>
                </a:moveTo>
                <a:lnTo>
                  <a:pt x="874" y="565"/>
                </a:lnTo>
                <a:lnTo>
                  <a:pt x="873" y="565"/>
                </a:lnTo>
                <a:lnTo>
                  <a:pt x="874" y="565"/>
                </a:lnTo>
                <a:lnTo>
                  <a:pt x="875" y="565"/>
                </a:lnTo>
                <a:lnTo>
                  <a:pt x="881" y="563"/>
                </a:lnTo>
                <a:lnTo>
                  <a:pt x="886" y="561"/>
                </a:lnTo>
                <a:lnTo>
                  <a:pt x="888" y="561"/>
                </a:lnTo>
                <a:lnTo>
                  <a:pt x="889" y="563"/>
                </a:lnTo>
                <a:lnTo>
                  <a:pt x="889" y="563"/>
                </a:lnTo>
                <a:lnTo>
                  <a:pt x="891" y="566"/>
                </a:lnTo>
                <a:lnTo>
                  <a:pt x="896" y="567"/>
                </a:lnTo>
                <a:lnTo>
                  <a:pt x="896" y="567"/>
                </a:lnTo>
                <a:lnTo>
                  <a:pt x="893" y="567"/>
                </a:lnTo>
                <a:lnTo>
                  <a:pt x="888" y="568"/>
                </a:lnTo>
                <a:lnTo>
                  <a:pt x="881" y="568"/>
                </a:lnTo>
                <a:lnTo>
                  <a:pt x="875" y="565"/>
                </a:lnTo>
                <a:close/>
                <a:moveTo>
                  <a:pt x="882" y="606"/>
                </a:moveTo>
                <a:lnTo>
                  <a:pt x="882" y="606"/>
                </a:lnTo>
                <a:lnTo>
                  <a:pt x="881" y="606"/>
                </a:lnTo>
                <a:lnTo>
                  <a:pt x="880" y="603"/>
                </a:lnTo>
                <a:lnTo>
                  <a:pt x="881" y="606"/>
                </a:lnTo>
                <a:lnTo>
                  <a:pt x="882" y="606"/>
                </a:lnTo>
                <a:close/>
                <a:moveTo>
                  <a:pt x="873" y="577"/>
                </a:moveTo>
                <a:lnTo>
                  <a:pt x="875" y="574"/>
                </a:lnTo>
                <a:lnTo>
                  <a:pt x="882" y="572"/>
                </a:lnTo>
                <a:lnTo>
                  <a:pt x="875" y="574"/>
                </a:lnTo>
                <a:lnTo>
                  <a:pt x="873" y="577"/>
                </a:lnTo>
                <a:close/>
                <a:moveTo>
                  <a:pt x="874" y="588"/>
                </a:moveTo>
                <a:lnTo>
                  <a:pt x="874" y="589"/>
                </a:lnTo>
                <a:lnTo>
                  <a:pt x="874" y="591"/>
                </a:lnTo>
                <a:lnTo>
                  <a:pt x="874" y="589"/>
                </a:lnTo>
                <a:lnTo>
                  <a:pt x="874" y="588"/>
                </a:lnTo>
                <a:lnTo>
                  <a:pt x="874" y="588"/>
                </a:lnTo>
                <a:lnTo>
                  <a:pt x="874" y="588"/>
                </a:lnTo>
                <a:lnTo>
                  <a:pt x="875" y="585"/>
                </a:lnTo>
                <a:lnTo>
                  <a:pt x="875" y="580"/>
                </a:lnTo>
                <a:lnTo>
                  <a:pt x="875" y="585"/>
                </a:lnTo>
                <a:lnTo>
                  <a:pt x="874" y="588"/>
                </a:lnTo>
                <a:lnTo>
                  <a:pt x="874" y="588"/>
                </a:lnTo>
                <a:lnTo>
                  <a:pt x="874" y="588"/>
                </a:lnTo>
                <a:close/>
                <a:moveTo>
                  <a:pt x="900" y="559"/>
                </a:moveTo>
                <a:lnTo>
                  <a:pt x="896" y="559"/>
                </a:lnTo>
                <a:lnTo>
                  <a:pt x="893" y="560"/>
                </a:lnTo>
                <a:lnTo>
                  <a:pt x="896" y="559"/>
                </a:lnTo>
                <a:lnTo>
                  <a:pt x="900" y="559"/>
                </a:lnTo>
                <a:lnTo>
                  <a:pt x="904" y="557"/>
                </a:lnTo>
                <a:lnTo>
                  <a:pt x="909" y="556"/>
                </a:lnTo>
                <a:lnTo>
                  <a:pt x="913" y="557"/>
                </a:lnTo>
                <a:lnTo>
                  <a:pt x="914" y="560"/>
                </a:lnTo>
                <a:lnTo>
                  <a:pt x="905" y="561"/>
                </a:lnTo>
                <a:lnTo>
                  <a:pt x="900" y="559"/>
                </a:lnTo>
                <a:close/>
                <a:moveTo>
                  <a:pt x="944" y="514"/>
                </a:moveTo>
                <a:lnTo>
                  <a:pt x="946" y="516"/>
                </a:lnTo>
                <a:lnTo>
                  <a:pt x="951" y="515"/>
                </a:lnTo>
                <a:lnTo>
                  <a:pt x="955" y="514"/>
                </a:lnTo>
                <a:lnTo>
                  <a:pt x="955" y="518"/>
                </a:lnTo>
                <a:lnTo>
                  <a:pt x="956" y="519"/>
                </a:lnTo>
                <a:lnTo>
                  <a:pt x="958" y="519"/>
                </a:lnTo>
                <a:lnTo>
                  <a:pt x="964" y="517"/>
                </a:lnTo>
                <a:lnTo>
                  <a:pt x="969" y="519"/>
                </a:lnTo>
                <a:lnTo>
                  <a:pt x="973" y="522"/>
                </a:lnTo>
                <a:lnTo>
                  <a:pt x="978" y="522"/>
                </a:lnTo>
                <a:lnTo>
                  <a:pt x="974" y="526"/>
                </a:lnTo>
                <a:lnTo>
                  <a:pt x="972" y="530"/>
                </a:lnTo>
                <a:lnTo>
                  <a:pt x="967" y="525"/>
                </a:lnTo>
                <a:lnTo>
                  <a:pt x="964" y="524"/>
                </a:lnTo>
                <a:lnTo>
                  <a:pt x="957" y="528"/>
                </a:lnTo>
                <a:lnTo>
                  <a:pt x="953" y="536"/>
                </a:lnTo>
                <a:lnTo>
                  <a:pt x="953" y="538"/>
                </a:lnTo>
                <a:lnTo>
                  <a:pt x="951" y="540"/>
                </a:lnTo>
                <a:lnTo>
                  <a:pt x="949" y="538"/>
                </a:lnTo>
                <a:lnTo>
                  <a:pt x="946" y="535"/>
                </a:lnTo>
                <a:lnTo>
                  <a:pt x="944" y="536"/>
                </a:lnTo>
                <a:lnTo>
                  <a:pt x="943" y="536"/>
                </a:lnTo>
                <a:lnTo>
                  <a:pt x="944" y="536"/>
                </a:lnTo>
                <a:lnTo>
                  <a:pt x="946" y="535"/>
                </a:lnTo>
                <a:lnTo>
                  <a:pt x="945" y="533"/>
                </a:lnTo>
                <a:lnTo>
                  <a:pt x="945" y="531"/>
                </a:lnTo>
                <a:lnTo>
                  <a:pt x="951" y="529"/>
                </a:lnTo>
                <a:lnTo>
                  <a:pt x="953" y="525"/>
                </a:lnTo>
                <a:lnTo>
                  <a:pt x="951" y="521"/>
                </a:lnTo>
                <a:lnTo>
                  <a:pt x="945" y="518"/>
                </a:lnTo>
                <a:lnTo>
                  <a:pt x="937" y="514"/>
                </a:lnTo>
                <a:lnTo>
                  <a:pt x="928" y="510"/>
                </a:lnTo>
                <a:lnTo>
                  <a:pt x="928" y="510"/>
                </a:lnTo>
                <a:lnTo>
                  <a:pt x="928" y="510"/>
                </a:lnTo>
                <a:lnTo>
                  <a:pt x="928" y="510"/>
                </a:lnTo>
                <a:lnTo>
                  <a:pt x="927" y="510"/>
                </a:lnTo>
                <a:lnTo>
                  <a:pt x="927" y="505"/>
                </a:lnTo>
                <a:lnTo>
                  <a:pt x="929" y="502"/>
                </a:lnTo>
                <a:lnTo>
                  <a:pt x="928" y="497"/>
                </a:lnTo>
                <a:lnTo>
                  <a:pt x="927" y="496"/>
                </a:lnTo>
                <a:lnTo>
                  <a:pt x="928" y="497"/>
                </a:lnTo>
                <a:lnTo>
                  <a:pt x="929" y="502"/>
                </a:lnTo>
                <a:lnTo>
                  <a:pt x="931" y="505"/>
                </a:lnTo>
                <a:lnTo>
                  <a:pt x="932" y="509"/>
                </a:lnTo>
                <a:lnTo>
                  <a:pt x="937" y="510"/>
                </a:lnTo>
                <a:lnTo>
                  <a:pt x="941" y="507"/>
                </a:lnTo>
                <a:lnTo>
                  <a:pt x="943" y="507"/>
                </a:lnTo>
                <a:lnTo>
                  <a:pt x="945" y="508"/>
                </a:lnTo>
                <a:lnTo>
                  <a:pt x="944" y="510"/>
                </a:lnTo>
                <a:lnTo>
                  <a:pt x="944" y="514"/>
                </a:lnTo>
                <a:lnTo>
                  <a:pt x="944" y="514"/>
                </a:lnTo>
                <a:close/>
                <a:moveTo>
                  <a:pt x="928" y="510"/>
                </a:moveTo>
                <a:lnTo>
                  <a:pt x="927" y="511"/>
                </a:lnTo>
                <a:lnTo>
                  <a:pt x="925" y="511"/>
                </a:lnTo>
                <a:lnTo>
                  <a:pt x="925" y="511"/>
                </a:lnTo>
                <a:lnTo>
                  <a:pt x="925" y="511"/>
                </a:lnTo>
                <a:lnTo>
                  <a:pt x="925" y="511"/>
                </a:lnTo>
                <a:lnTo>
                  <a:pt x="925" y="511"/>
                </a:lnTo>
                <a:lnTo>
                  <a:pt x="925" y="511"/>
                </a:lnTo>
                <a:lnTo>
                  <a:pt x="925" y="511"/>
                </a:lnTo>
                <a:lnTo>
                  <a:pt x="925" y="511"/>
                </a:lnTo>
                <a:lnTo>
                  <a:pt x="925" y="511"/>
                </a:lnTo>
                <a:lnTo>
                  <a:pt x="922" y="518"/>
                </a:lnTo>
                <a:lnTo>
                  <a:pt x="915" y="522"/>
                </a:lnTo>
                <a:lnTo>
                  <a:pt x="915" y="522"/>
                </a:lnTo>
                <a:lnTo>
                  <a:pt x="915" y="522"/>
                </a:lnTo>
                <a:lnTo>
                  <a:pt x="915" y="522"/>
                </a:lnTo>
                <a:lnTo>
                  <a:pt x="915" y="522"/>
                </a:lnTo>
                <a:lnTo>
                  <a:pt x="918" y="515"/>
                </a:lnTo>
                <a:lnTo>
                  <a:pt x="925" y="511"/>
                </a:lnTo>
                <a:lnTo>
                  <a:pt x="927" y="511"/>
                </a:lnTo>
                <a:lnTo>
                  <a:pt x="927" y="510"/>
                </a:lnTo>
                <a:lnTo>
                  <a:pt x="927" y="510"/>
                </a:lnTo>
                <a:lnTo>
                  <a:pt x="927" y="510"/>
                </a:lnTo>
                <a:lnTo>
                  <a:pt x="928" y="510"/>
                </a:lnTo>
                <a:lnTo>
                  <a:pt x="928" y="510"/>
                </a:lnTo>
                <a:close/>
                <a:moveTo>
                  <a:pt x="915" y="522"/>
                </a:moveTo>
                <a:lnTo>
                  <a:pt x="911" y="529"/>
                </a:lnTo>
                <a:lnTo>
                  <a:pt x="905" y="532"/>
                </a:lnTo>
                <a:lnTo>
                  <a:pt x="908" y="525"/>
                </a:lnTo>
                <a:lnTo>
                  <a:pt x="915" y="522"/>
                </a:lnTo>
                <a:lnTo>
                  <a:pt x="915" y="522"/>
                </a:lnTo>
                <a:lnTo>
                  <a:pt x="915" y="522"/>
                </a:lnTo>
                <a:lnTo>
                  <a:pt x="915" y="522"/>
                </a:lnTo>
                <a:lnTo>
                  <a:pt x="915" y="522"/>
                </a:lnTo>
                <a:close/>
                <a:moveTo>
                  <a:pt x="946" y="504"/>
                </a:moveTo>
                <a:lnTo>
                  <a:pt x="946" y="504"/>
                </a:lnTo>
                <a:lnTo>
                  <a:pt x="946" y="504"/>
                </a:lnTo>
                <a:lnTo>
                  <a:pt x="946" y="504"/>
                </a:lnTo>
                <a:close/>
                <a:moveTo>
                  <a:pt x="956" y="477"/>
                </a:moveTo>
                <a:lnTo>
                  <a:pt x="957" y="481"/>
                </a:lnTo>
                <a:lnTo>
                  <a:pt x="955" y="484"/>
                </a:lnTo>
                <a:lnTo>
                  <a:pt x="950" y="485"/>
                </a:lnTo>
                <a:lnTo>
                  <a:pt x="946" y="482"/>
                </a:lnTo>
                <a:lnTo>
                  <a:pt x="951" y="477"/>
                </a:lnTo>
                <a:lnTo>
                  <a:pt x="956" y="477"/>
                </a:lnTo>
                <a:close/>
                <a:moveTo>
                  <a:pt x="956" y="420"/>
                </a:moveTo>
                <a:lnTo>
                  <a:pt x="959" y="419"/>
                </a:lnTo>
                <a:lnTo>
                  <a:pt x="962" y="419"/>
                </a:lnTo>
                <a:lnTo>
                  <a:pt x="964" y="422"/>
                </a:lnTo>
                <a:lnTo>
                  <a:pt x="965" y="425"/>
                </a:lnTo>
                <a:lnTo>
                  <a:pt x="964" y="422"/>
                </a:lnTo>
                <a:lnTo>
                  <a:pt x="962" y="419"/>
                </a:lnTo>
                <a:lnTo>
                  <a:pt x="962" y="427"/>
                </a:lnTo>
                <a:lnTo>
                  <a:pt x="962" y="434"/>
                </a:lnTo>
                <a:lnTo>
                  <a:pt x="958" y="435"/>
                </a:lnTo>
                <a:lnTo>
                  <a:pt x="955" y="435"/>
                </a:lnTo>
                <a:lnTo>
                  <a:pt x="955" y="436"/>
                </a:lnTo>
                <a:lnTo>
                  <a:pt x="955" y="436"/>
                </a:lnTo>
                <a:lnTo>
                  <a:pt x="955" y="436"/>
                </a:lnTo>
                <a:lnTo>
                  <a:pt x="955" y="435"/>
                </a:lnTo>
                <a:lnTo>
                  <a:pt x="952" y="435"/>
                </a:lnTo>
                <a:lnTo>
                  <a:pt x="951" y="438"/>
                </a:lnTo>
                <a:lnTo>
                  <a:pt x="950" y="438"/>
                </a:lnTo>
                <a:lnTo>
                  <a:pt x="949" y="436"/>
                </a:lnTo>
                <a:lnTo>
                  <a:pt x="951" y="428"/>
                </a:lnTo>
                <a:lnTo>
                  <a:pt x="956" y="420"/>
                </a:lnTo>
                <a:close/>
                <a:moveTo>
                  <a:pt x="960" y="463"/>
                </a:moveTo>
                <a:lnTo>
                  <a:pt x="957" y="466"/>
                </a:lnTo>
                <a:lnTo>
                  <a:pt x="951" y="464"/>
                </a:lnTo>
                <a:lnTo>
                  <a:pt x="953" y="462"/>
                </a:lnTo>
                <a:lnTo>
                  <a:pt x="956" y="459"/>
                </a:lnTo>
                <a:lnTo>
                  <a:pt x="956" y="456"/>
                </a:lnTo>
                <a:lnTo>
                  <a:pt x="959" y="455"/>
                </a:lnTo>
                <a:lnTo>
                  <a:pt x="963" y="457"/>
                </a:lnTo>
                <a:lnTo>
                  <a:pt x="965" y="459"/>
                </a:lnTo>
                <a:lnTo>
                  <a:pt x="964" y="462"/>
                </a:lnTo>
                <a:lnTo>
                  <a:pt x="960" y="463"/>
                </a:lnTo>
                <a:close/>
                <a:moveTo>
                  <a:pt x="972" y="440"/>
                </a:moveTo>
                <a:lnTo>
                  <a:pt x="972" y="443"/>
                </a:lnTo>
                <a:lnTo>
                  <a:pt x="967" y="446"/>
                </a:lnTo>
                <a:lnTo>
                  <a:pt x="971" y="448"/>
                </a:lnTo>
                <a:lnTo>
                  <a:pt x="974" y="450"/>
                </a:lnTo>
                <a:lnTo>
                  <a:pt x="971" y="448"/>
                </a:lnTo>
                <a:lnTo>
                  <a:pt x="967" y="446"/>
                </a:lnTo>
                <a:lnTo>
                  <a:pt x="965" y="446"/>
                </a:lnTo>
                <a:lnTo>
                  <a:pt x="963" y="443"/>
                </a:lnTo>
                <a:lnTo>
                  <a:pt x="960" y="443"/>
                </a:lnTo>
                <a:lnTo>
                  <a:pt x="959" y="443"/>
                </a:lnTo>
                <a:lnTo>
                  <a:pt x="955" y="445"/>
                </a:lnTo>
                <a:lnTo>
                  <a:pt x="950" y="441"/>
                </a:lnTo>
                <a:lnTo>
                  <a:pt x="956" y="440"/>
                </a:lnTo>
                <a:lnTo>
                  <a:pt x="960" y="439"/>
                </a:lnTo>
                <a:lnTo>
                  <a:pt x="960" y="441"/>
                </a:lnTo>
                <a:lnTo>
                  <a:pt x="959" y="443"/>
                </a:lnTo>
                <a:lnTo>
                  <a:pt x="960" y="443"/>
                </a:lnTo>
                <a:lnTo>
                  <a:pt x="963" y="443"/>
                </a:lnTo>
                <a:lnTo>
                  <a:pt x="964" y="442"/>
                </a:lnTo>
                <a:lnTo>
                  <a:pt x="965" y="441"/>
                </a:lnTo>
                <a:lnTo>
                  <a:pt x="969" y="439"/>
                </a:lnTo>
                <a:lnTo>
                  <a:pt x="972" y="440"/>
                </a:lnTo>
                <a:close/>
                <a:moveTo>
                  <a:pt x="979" y="475"/>
                </a:moveTo>
                <a:lnTo>
                  <a:pt x="978" y="477"/>
                </a:lnTo>
                <a:lnTo>
                  <a:pt x="980" y="480"/>
                </a:lnTo>
                <a:lnTo>
                  <a:pt x="982" y="481"/>
                </a:lnTo>
                <a:lnTo>
                  <a:pt x="982" y="483"/>
                </a:lnTo>
                <a:lnTo>
                  <a:pt x="976" y="494"/>
                </a:lnTo>
                <a:lnTo>
                  <a:pt x="976" y="507"/>
                </a:lnTo>
                <a:lnTo>
                  <a:pt x="972" y="505"/>
                </a:lnTo>
                <a:lnTo>
                  <a:pt x="972" y="502"/>
                </a:lnTo>
                <a:lnTo>
                  <a:pt x="972" y="501"/>
                </a:lnTo>
                <a:lnTo>
                  <a:pt x="972" y="501"/>
                </a:lnTo>
                <a:lnTo>
                  <a:pt x="972" y="501"/>
                </a:lnTo>
                <a:lnTo>
                  <a:pt x="971" y="501"/>
                </a:lnTo>
                <a:lnTo>
                  <a:pt x="967" y="501"/>
                </a:lnTo>
                <a:lnTo>
                  <a:pt x="966" y="497"/>
                </a:lnTo>
                <a:lnTo>
                  <a:pt x="967" y="496"/>
                </a:lnTo>
                <a:lnTo>
                  <a:pt x="969" y="495"/>
                </a:lnTo>
                <a:lnTo>
                  <a:pt x="967" y="495"/>
                </a:lnTo>
                <a:lnTo>
                  <a:pt x="966" y="495"/>
                </a:lnTo>
                <a:lnTo>
                  <a:pt x="966" y="489"/>
                </a:lnTo>
                <a:lnTo>
                  <a:pt x="966" y="484"/>
                </a:lnTo>
                <a:lnTo>
                  <a:pt x="966" y="482"/>
                </a:lnTo>
                <a:lnTo>
                  <a:pt x="970" y="482"/>
                </a:lnTo>
                <a:lnTo>
                  <a:pt x="976" y="481"/>
                </a:lnTo>
                <a:lnTo>
                  <a:pt x="977" y="476"/>
                </a:lnTo>
                <a:lnTo>
                  <a:pt x="977" y="469"/>
                </a:lnTo>
                <a:lnTo>
                  <a:pt x="973" y="462"/>
                </a:lnTo>
                <a:lnTo>
                  <a:pt x="980" y="467"/>
                </a:lnTo>
                <a:lnTo>
                  <a:pt x="979" y="475"/>
                </a:lnTo>
                <a:close/>
                <a:moveTo>
                  <a:pt x="989" y="536"/>
                </a:moveTo>
                <a:lnTo>
                  <a:pt x="991" y="535"/>
                </a:lnTo>
                <a:lnTo>
                  <a:pt x="992" y="535"/>
                </a:lnTo>
                <a:lnTo>
                  <a:pt x="997" y="535"/>
                </a:lnTo>
                <a:lnTo>
                  <a:pt x="1000" y="536"/>
                </a:lnTo>
                <a:lnTo>
                  <a:pt x="991" y="540"/>
                </a:lnTo>
                <a:lnTo>
                  <a:pt x="989" y="536"/>
                </a:lnTo>
                <a:lnTo>
                  <a:pt x="985" y="536"/>
                </a:lnTo>
                <a:lnTo>
                  <a:pt x="980" y="537"/>
                </a:lnTo>
                <a:lnTo>
                  <a:pt x="985" y="536"/>
                </a:lnTo>
                <a:lnTo>
                  <a:pt x="989" y="536"/>
                </a:lnTo>
                <a:close/>
                <a:moveTo>
                  <a:pt x="985" y="498"/>
                </a:moveTo>
                <a:lnTo>
                  <a:pt x="987" y="491"/>
                </a:lnTo>
                <a:lnTo>
                  <a:pt x="986" y="483"/>
                </a:lnTo>
                <a:lnTo>
                  <a:pt x="989" y="476"/>
                </a:lnTo>
                <a:lnTo>
                  <a:pt x="996" y="478"/>
                </a:lnTo>
                <a:lnTo>
                  <a:pt x="997" y="478"/>
                </a:lnTo>
                <a:lnTo>
                  <a:pt x="998" y="478"/>
                </a:lnTo>
                <a:lnTo>
                  <a:pt x="998" y="478"/>
                </a:lnTo>
                <a:lnTo>
                  <a:pt x="999" y="480"/>
                </a:lnTo>
                <a:lnTo>
                  <a:pt x="1000" y="481"/>
                </a:lnTo>
                <a:lnTo>
                  <a:pt x="1001" y="481"/>
                </a:lnTo>
                <a:lnTo>
                  <a:pt x="1001" y="481"/>
                </a:lnTo>
                <a:lnTo>
                  <a:pt x="1001" y="481"/>
                </a:lnTo>
                <a:lnTo>
                  <a:pt x="1000" y="481"/>
                </a:lnTo>
                <a:lnTo>
                  <a:pt x="996" y="481"/>
                </a:lnTo>
                <a:lnTo>
                  <a:pt x="992" y="483"/>
                </a:lnTo>
                <a:lnTo>
                  <a:pt x="994" y="489"/>
                </a:lnTo>
                <a:lnTo>
                  <a:pt x="1000" y="494"/>
                </a:lnTo>
                <a:lnTo>
                  <a:pt x="991" y="497"/>
                </a:lnTo>
                <a:lnTo>
                  <a:pt x="986" y="507"/>
                </a:lnTo>
                <a:lnTo>
                  <a:pt x="985" y="507"/>
                </a:lnTo>
                <a:lnTo>
                  <a:pt x="985" y="507"/>
                </a:lnTo>
                <a:lnTo>
                  <a:pt x="985" y="509"/>
                </a:lnTo>
                <a:lnTo>
                  <a:pt x="986" y="510"/>
                </a:lnTo>
                <a:lnTo>
                  <a:pt x="985" y="509"/>
                </a:lnTo>
                <a:lnTo>
                  <a:pt x="985" y="507"/>
                </a:lnTo>
                <a:lnTo>
                  <a:pt x="983" y="503"/>
                </a:lnTo>
                <a:lnTo>
                  <a:pt x="985" y="498"/>
                </a:lnTo>
                <a:close/>
                <a:moveTo>
                  <a:pt x="1006" y="495"/>
                </a:moveTo>
                <a:lnTo>
                  <a:pt x="1004" y="497"/>
                </a:lnTo>
                <a:lnTo>
                  <a:pt x="1003" y="498"/>
                </a:lnTo>
                <a:lnTo>
                  <a:pt x="1008" y="503"/>
                </a:lnTo>
                <a:lnTo>
                  <a:pt x="1012" y="511"/>
                </a:lnTo>
                <a:lnTo>
                  <a:pt x="1012" y="511"/>
                </a:lnTo>
                <a:lnTo>
                  <a:pt x="1013" y="512"/>
                </a:lnTo>
                <a:lnTo>
                  <a:pt x="1018" y="511"/>
                </a:lnTo>
                <a:lnTo>
                  <a:pt x="1018" y="507"/>
                </a:lnTo>
                <a:lnTo>
                  <a:pt x="1018" y="505"/>
                </a:lnTo>
                <a:lnTo>
                  <a:pt x="1019" y="504"/>
                </a:lnTo>
                <a:lnTo>
                  <a:pt x="1020" y="505"/>
                </a:lnTo>
                <a:lnTo>
                  <a:pt x="1022" y="505"/>
                </a:lnTo>
                <a:lnTo>
                  <a:pt x="1022" y="504"/>
                </a:lnTo>
                <a:lnTo>
                  <a:pt x="1024" y="504"/>
                </a:lnTo>
                <a:lnTo>
                  <a:pt x="1022" y="504"/>
                </a:lnTo>
                <a:lnTo>
                  <a:pt x="1022" y="505"/>
                </a:lnTo>
                <a:lnTo>
                  <a:pt x="1026" y="510"/>
                </a:lnTo>
                <a:lnTo>
                  <a:pt x="1022" y="515"/>
                </a:lnTo>
                <a:lnTo>
                  <a:pt x="1019" y="517"/>
                </a:lnTo>
                <a:lnTo>
                  <a:pt x="1018" y="522"/>
                </a:lnTo>
                <a:lnTo>
                  <a:pt x="1014" y="522"/>
                </a:lnTo>
                <a:lnTo>
                  <a:pt x="1013" y="524"/>
                </a:lnTo>
                <a:lnTo>
                  <a:pt x="1012" y="524"/>
                </a:lnTo>
                <a:lnTo>
                  <a:pt x="1012" y="524"/>
                </a:lnTo>
                <a:lnTo>
                  <a:pt x="1012" y="518"/>
                </a:lnTo>
                <a:lnTo>
                  <a:pt x="1013" y="512"/>
                </a:lnTo>
                <a:lnTo>
                  <a:pt x="1012" y="511"/>
                </a:lnTo>
                <a:lnTo>
                  <a:pt x="1012" y="511"/>
                </a:lnTo>
                <a:lnTo>
                  <a:pt x="1005" y="512"/>
                </a:lnTo>
                <a:lnTo>
                  <a:pt x="1005" y="519"/>
                </a:lnTo>
                <a:lnTo>
                  <a:pt x="1004" y="521"/>
                </a:lnTo>
                <a:lnTo>
                  <a:pt x="1003" y="522"/>
                </a:lnTo>
                <a:lnTo>
                  <a:pt x="1000" y="519"/>
                </a:lnTo>
                <a:lnTo>
                  <a:pt x="999" y="522"/>
                </a:lnTo>
                <a:lnTo>
                  <a:pt x="993" y="522"/>
                </a:lnTo>
                <a:lnTo>
                  <a:pt x="989" y="522"/>
                </a:lnTo>
                <a:lnTo>
                  <a:pt x="992" y="515"/>
                </a:lnTo>
                <a:lnTo>
                  <a:pt x="992" y="508"/>
                </a:lnTo>
                <a:lnTo>
                  <a:pt x="990" y="508"/>
                </a:lnTo>
                <a:lnTo>
                  <a:pt x="989" y="508"/>
                </a:lnTo>
                <a:lnTo>
                  <a:pt x="990" y="508"/>
                </a:lnTo>
                <a:lnTo>
                  <a:pt x="992" y="508"/>
                </a:lnTo>
                <a:lnTo>
                  <a:pt x="996" y="502"/>
                </a:lnTo>
                <a:lnTo>
                  <a:pt x="1003" y="498"/>
                </a:lnTo>
                <a:lnTo>
                  <a:pt x="1004" y="497"/>
                </a:lnTo>
                <a:lnTo>
                  <a:pt x="1006" y="495"/>
                </a:lnTo>
                <a:close/>
                <a:moveTo>
                  <a:pt x="1017" y="524"/>
                </a:moveTo>
                <a:lnTo>
                  <a:pt x="1017" y="523"/>
                </a:lnTo>
                <a:lnTo>
                  <a:pt x="1018" y="522"/>
                </a:lnTo>
                <a:lnTo>
                  <a:pt x="1018" y="522"/>
                </a:lnTo>
                <a:lnTo>
                  <a:pt x="1017" y="523"/>
                </a:lnTo>
                <a:lnTo>
                  <a:pt x="1017" y="524"/>
                </a:lnTo>
                <a:close/>
                <a:moveTo>
                  <a:pt x="999" y="522"/>
                </a:moveTo>
                <a:lnTo>
                  <a:pt x="1000" y="522"/>
                </a:lnTo>
                <a:lnTo>
                  <a:pt x="1001" y="522"/>
                </a:lnTo>
                <a:lnTo>
                  <a:pt x="1003" y="524"/>
                </a:lnTo>
                <a:lnTo>
                  <a:pt x="1001" y="524"/>
                </a:lnTo>
                <a:lnTo>
                  <a:pt x="999" y="524"/>
                </a:lnTo>
                <a:lnTo>
                  <a:pt x="999" y="522"/>
                </a:lnTo>
                <a:close/>
                <a:moveTo>
                  <a:pt x="1000" y="557"/>
                </a:moveTo>
                <a:lnTo>
                  <a:pt x="1000" y="558"/>
                </a:lnTo>
                <a:lnTo>
                  <a:pt x="1000" y="559"/>
                </a:lnTo>
                <a:lnTo>
                  <a:pt x="1000" y="563"/>
                </a:lnTo>
                <a:lnTo>
                  <a:pt x="1000" y="565"/>
                </a:lnTo>
                <a:lnTo>
                  <a:pt x="1000" y="563"/>
                </a:lnTo>
                <a:lnTo>
                  <a:pt x="1000" y="559"/>
                </a:lnTo>
                <a:lnTo>
                  <a:pt x="1000" y="558"/>
                </a:lnTo>
                <a:lnTo>
                  <a:pt x="1000" y="557"/>
                </a:lnTo>
                <a:close/>
                <a:moveTo>
                  <a:pt x="998" y="558"/>
                </a:moveTo>
                <a:lnTo>
                  <a:pt x="998" y="558"/>
                </a:lnTo>
                <a:lnTo>
                  <a:pt x="998" y="557"/>
                </a:lnTo>
                <a:lnTo>
                  <a:pt x="998" y="558"/>
                </a:lnTo>
                <a:lnTo>
                  <a:pt x="998" y="558"/>
                </a:lnTo>
                <a:close/>
                <a:moveTo>
                  <a:pt x="993" y="593"/>
                </a:moveTo>
                <a:lnTo>
                  <a:pt x="996" y="591"/>
                </a:lnTo>
                <a:lnTo>
                  <a:pt x="998" y="587"/>
                </a:lnTo>
                <a:lnTo>
                  <a:pt x="1000" y="586"/>
                </a:lnTo>
                <a:lnTo>
                  <a:pt x="1001" y="584"/>
                </a:lnTo>
                <a:lnTo>
                  <a:pt x="1000" y="586"/>
                </a:lnTo>
                <a:lnTo>
                  <a:pt x="998" y="587"/>
                </a:lnTo>
                <a:lnTo>
                  <a:pt x="996" y="591"/>
                </a:lnTo>
                <a:lnTo>
                  <a:pt x="993" y="593"/>
                </a:lnTo>
                <a:close/>
                <a:moveTo>
                  <a:pt x="977" y="552"/>
                </a:moveTo>
                <a:lnTo>
                  <a:pt x="979" y="552"/>
                </a:lnTo>
                <a:lnTo>
                  <a:pt x="982" y="552"/>
                </a:lnTo>
                <a:lnTo>
                  <a:pt x="982" y="551"/>
                </a:lnTo>
                <a:lnTo>
                  <a:pt x="982" y="549"/>
                </a:lnTo>
                <a:lnTo>
                  <a:pt x="982" y="551"/>
                </a:lnTo>
                <a:lnTo>
                  <a:pt x="982" y="552"/>
                </a:lnTo>
                <a:lnTo>
                  <a:pt x="986" y="557"/>
                </a:lnTo>
                <a:lnTo>
                  <a:pt x="986" y="564"/>
                </a:lnTo>
                <a:lnTo>
                  <a:pt x="983" y="561"/>
                </a:lnTo>
                <a:lnTo>
                  <a:pt x="982" y="559"/>
                </a:lnTo>
                <a:lnTo>
                  <a:pt x="980" y="559"/>
                </a:lnTo>
                <a:lnTo>
                  <a:pt x="979" y="560"/>
                </a:lnTo>
                <a:lnTo>
                  <a:pt x="979" y="565"/>
                </a:lnTo>
                <a:lnTo>
                  <a:pt x="977" y="567"/>
                </a:lnTo>
                <a:lnTo>
                  <a:pt x="974" y="567"/>
                </a:lnTo>
                <a:lnTo>
                  <a:pt x="973" y="566"/>
                </a:lnTo>
                <a:lnTo>
                  <a:pt x="972" y="561"/>
                </a:lnTo>
                <a:lnTo>
                  <a:pt x="974" y="557"/>
                </a:lnTo>
                <a:lnTo>
                  <a:pt x="977" y="554"/>
                </a:lnTo>
                <a:lnTo>
                  <a:pt x="977" y="552"/>
                </a:lnTo>
                <a:close/>
                <a:moveTo>
                  <a:pt x="971" y="540"/>
                </a:moveTo>
                <a:lnTo>
                  <a:pt x="972" y="539"/>
                </a:lnTo>
                <a:lnTo>
                  <a:pt x="972" y="539"/>
                </a:lnTo>
                <a:lnTo>
                  <a:pt x="972" y="539"/>
                </a:lnTo>
                <a:lnTo>
                  <a:pt x="971" y="540"/>
                </a:lnTo>
                <a:lnTo>
                  <a:pt x="977" y="540"/>
                </a:lnTo>
                <a:lnTo>
                  <a:pt x="978" y="546"/>
                </a:lnTo>
                <a:lnTo>
                  <a:pt x="982" y="546"/>
                </a:lnTo>
                <a:lnTo>
                  <a:pt x="985" y="546"/>
                </a:lnTo>
                <a:lnTo>
                  <a:pt x="982" y="546"/>
                </a:lnTo>
                <a:lnTo>
                  <a:pt x="978" y="546"/>
                </a:lnTo>
                <a:lnTo>
                  <a:pt x="978" y="546"/>
                </a:lnTo>
                <a:lnTo>
                  <a:pt x="977" y="546"/>
                </a:lnTo>
                <a:lnTo>
                  <a:pt x="971" y="546"/>
                </a:lnTo>
                <a:lnTo>
                  <a:pt x="966" y="545"/>
                </a:lnTo>
                <a:lnTo>
                  <a:pt x="965" y="547"/>
                </a:lnTo>
                <a:lnTo>
                  <a:pt x="963" y="547"/>
                </a:lnTo>
                <a:lnTo>
                  <a:pt x="965" y="547"/>
                </a:lnTo>
                <a:lnTo>
                  <a:pt x="966" y="545"/>
                </a:lnTo>
                <a:lnTo>
                  <a:pt x="967" y="542"/>
                </a:lnTo>
                <a:lnTo>
                  <a:pt x="971" y="540"/>
                </a:lnTo>
                <a:close/>
                <a:moveTo>
                  <a:pt x="951" y="545"/>
                </a:moveTo>
                <a:lnTo>
                  <a:pt x="955" y="546"/>
                </a:lnTo>
                <a:lnTo>
                  <a:pt x="953" y="550"/>
                </a:lnTo>
                <a:lnTo>
                  <a:pt x="950" y="552"/>
                </a:lnTo>
                <a:lnTo>
                  <a:pt x="946" y="552"/>
                </a:lnTo>
                <a:lnTo>
                  <a:pt x="945" y="547"/>
                </a:lnTo>
                <a:lnTo>
                  <a:pt x="951" y="545"/>
                </a:lnTo>
                <a:lnTo>
                  <a:pt x="951" y="545"/>
                </a:lnTo>
                <a:close/>
                <a:moveTo>
                  <a:pt x="992" y="616"/>
                </a:moveTo>
                <a:lnTo>
                  <a:pt x="990" y="615"/>
                </a:lnTo>
                <a:lnTo>
                  <a:pt x="989" y="614"/>
                </a:lnTo>
                <a:lnTo>
                  <a:pt x="978" y="605"/>
                </a:lnTo>
                <a:lnTo>
                  <a:pt x="964" y="603"/>
                </a:lnTo>
                <a:lnTo>
                  <a:pt x="953" y="610"/>
                </a:lnTo>
                <a:lnTo>
                  <a:pt x="946" y="619"/>
                </a:lnTo>
                <a:lnTo>
                  <a:pt x="945" y="616"/>
                </a:lnTo>
                <a:lnTo>
                  <a:pt x="944" y="614"/>
                </a:lnTo>
                <a:lnTo>
                  <a:pt x="939" y="608"/>
                </a:lnTo>
                <a:lnTo>
                  <a:pt x="938" y="602"/>
                </a:lnTo>
                <a:lnTo>
                  <a:pt x="945" y="599"/>
                </a:lnTo>
                <a:lnTo>
                  <a:pt x="950" y="591"/>
                </a:lnTo>
                <a:lnTo>
                  <a:pt x="955" y="586"/>
                </a:lnTo>
                <a:lnTo>
                  <a:pt x="962" y="584"/>
                </a:lnTo>
                <a:lnTo>
                  <a:pt x="964" y="581"/>
                </a:lnTo>
                <a:lnTo>
                  <a:pt x="964" y="578"/>
                </a:lnTo>
                <a:lnTo>
                  <a:pt x="962" y="577"/>
                </a:lnTo>
                <a:lnTo>
                  <a:pt x="962" y="573"/>
                </a:lnTo>
                <a:lnTo>
                  <a:pt x="962" y="577"/>
                </a:lnTo>
                <a:lnTo>
                  <a:pt x="964" y="578"/>
                </a:lnTo>
                <a:lnTo>
                  <a:pt x="965" y="578"/>
                </a:lnTo>
                <a:lnTo>
                  <a:pt x="966" y="577"/>
                </a:lnTo>
                <a:lnTo>
                  <a:pt x="970" y="579"/>
                </a:lnTo>
                <a:lnTo>
                  <a:pt x="974" y="581"/>
                </a:lnTo>
                <a:lnTo>
                  <a:pt x="976" y="581"/>
                </a:lnTo>
                <a:lnTo>
                  <a:pt x="976" y="584"/>
                </a:lnTo>
                <a:lnTo>
                  <a:pt x="976" y="592"/>
                </a:lnTo>
                <a:lnTo>
                  <a:pt x="984" y="591"/>
                </a:lnTo>
                <a:lnTo>
                  <a:pt x="986" y="591"/>
                </a:lnTo>
                <a:lnTo>
                  <a:pt x="989" y="591"/>
                </a:lnTo>
                <a:lnTo>
                  <a:pt x="989" y="591"/>
                </a:lnTo>
                <a:lnTo>
                  <a:pt x="990" y="589"/>
                </a:lnTo>
                <a:lnTo>
                  <a:pt x="989" y="591"/>
                </a:lnTo>
                <a:lnTo>
                  <a:pt x="989" y="591"/>
                </a:lnTo>
                <a:lnTo>
                  <a:pt x="990" y="591"/>
                </a:lnTo>
                <a:lnTo>
                  <a:pt x="991" y="591"/>
                </a:lnTo>
                <a:lnTo>
                  <a:pt x="991" y="592"/>
                </a:lnTo>
                <a:lnTo>
                  <a:pt x="992" y="592"/>
                </a:lnTo>
                <a:lnTo>
                  <a:pt x="992" y="588"/>
                </a:lnTo>
                <a:lnTo>
                  <a:pt x="993" y="587"/>
                </a:lnTo>
                <a:lnTo>
                  <a:pt x="992" y="588"/>
                </a:lnTo>
                <a:lnTo>
                  <a:pt x="992" y="592"/>
                </a:lnTo>
                <a:lnTo>
                  <a:pt x="992" y="593"/>
                </a:lnTo>
                <a:lnTo>
                  <a:pt x="992" y="593"/>
                </a:lnTo>
                <a:lnTo>
                  <a:pt x="992" y="593"/>
                </a:lnTo>
                <a:lnTo>
                  <a:pt x="992" y="595"/>
                </a:lnTo>
                <a:lnTo>
                  <a:pt x="992" y="596"/>
                </a:lnTo>
                <a:lnTo>
                  <a:pt x="990" y="601"/>
                </a:lnTo>
                <a:lnTo>
                  <a:pt x="994" y="605"/>
                </a:lnTo>
                <a:lnTo>
                  <a:pt x="997" y="605"/>
                </a:lnTo>
                <a:lnTo>
                  <a:pt x="997" y="606"/>
                </a:lnTo>
                <a:lnTo>
                  <a:pt x="997" y="608"/>
                </a:lnTo>
                <a:lnTo>
                  <a:pt x="996" y="608"/>
                </a:lnTo>
                <a:lnTo>
                  <a:pt x="991" y="612"/>
                </a:lnTo>
                <a:lnTo>
                  <a:pt x="992" y="616"/>
                </a:lnTo>
                <a:lnTo>
                  <a:pt x="992" y="616"/>
                </a:lnTo>
                <a:close/>
                <a:moveTo>
                  <a:pt x="990" y="769"/>
                </a:moveTo>
                <a:lnTo>
                  <a:pt x="992" y="767"/>
                </a:lnTo>
                <a:lnTo>
                  <a:pt x="996" y="766"/>
                </a:lnTo>
                <a:lnTo>
                  <a:pt x="996" y="766"/>
                </a:lnTo>
                <a:lnTo>
                  <a:pt x="996" y="766"/>
                </a:lnTo>
                <a:lnTo>
                  <a:pt x="992" y="767"/>
                </a:lnTo>
                <a:lnTo>
                  <a:pt x="990" y="769"/>
                </a:lnTo>
                <a:close/>
                <a:moveTo>
                  <a:pt x="989" y="805"/>
                </a:moveTo>
                <a:lnTo>
                  <a:pt x="983" y="806"/>
                </a:lnTo>
                <a:lnTo>
                  <a:pt x="986" y="812"/>
                </a:lnTo>
                <a:lnTo>
                  <a:pt x="987" y="816"/>
                </a:lnTo>
                <a:lnTo>
                  <a:pt x="986" y="819"/>
                </a:lnTo>
                <a:lnTo>
                  <a:pt x="984" y="820"/>
                </a:lnTo>
                <a:lnTo>
                  <a:pt x="980" y="819"/>
                </a:lnTo>
                <a:lnTo>
                  <a:pt x="974" y="819"/>
                </a:lnTo>
                <a:lnTo>
                  <a:pt x="974" y="825"/>
                </a:lnTo>
                <a:lnTo>
                  <a:pt x="967" y="826"/>
                </a:lnTo>
                <a:lnTo>
                  <a:pt x="962" y="827"/>
                </a:lnTo>
                <a:lnTo>
                  <a:pt x="958" y="824"/>
                </a:lnTo>
                <a:lnTo>
                  <a:pt x="953" y="826"/>
                </a:lnTo>
                <a:lnTo>
                  <a:pt x="953" y="823"/>
                </a:lnTo>
                <a:lnTo>
                  <a:pt x="953" y="818"/>
                </a:lnTo>
                <a:lnTo>
                  <a:pt x="953" y="818"/>
                </a:lnTo>
                <a:lnTo>
                  <a:pt x="955" y="818"/>
                </a:lnTo>
                <a:lnTo>
                  <a:pt x="955" y="818"/>
                </a:lnTo>
                <a:lnTo>
                  <a:pt x="955" y="817"/>
                </a:lnTo>
                <a:lnTo>
                  <a:pt x="955" y="816"/>
                </a:lnTo>
                <a:lnTo>
                  <a:pt x="955" y="817"/>
                </a:lnTo>
                <a:lnTo>
                  <a:pt x="955" y="818"/>
                </a:lnTo>
                <a:lnTo>
                  <a:pt x="958" y="817"/>
                </a:lnTo>
                <a:lnTo>
                  <a:pt x="962" y="817"/>
                </a:lnTo>
                <a:lnTo>
                  <a:pt x="965" y="818"/>
                </a:lnTo>
                <a:lnTo>
                  <a:pt x="970" y="817"/>
                </a:lnTo>
                <a:lnTo>
                  <a:pt x="973" y="813"/>
                </a:lnTo>
                <a:lnTo>
                  <a:pt x="973" y="810"/>
                </a:lnTo>
                <a:lnTo>
                  <a:pt x="970" y="809"/>
                </a:lnTo>
                <a:lnTo>
                  <a:pt x="966" y="810"/>
                </a:lnTo>
                <a:lnTo>
                  <a:pt x="965" y="810"/>
                </a:lnTo>
                <a:lnTo>
                  <a:pt x="963" y="811"/>
                </a:lnTo>
                <a:lnTo>
                  <a:pt x="962" y="808"/>
                </a:lnTo>
                <a:lnTo>
                  <a:pt x="959" y="805"/>
                </a:lnTo>
                <a:lnTo>
                  <a:pt x="956" y="808"/>
                </a:lnTo>
                <a:lnTo>
                  <a:pt x="956" y="812"/>
                </a:lnTo>
                <a:lnTo>
                  <a:pt x="952" y="808"/>
                </a:lnTo>
                <a:lnTo>
                  <a:pt x="953" y="803"/>
                </a:lnTo>
                <a:lnTo>
                  <a:pt x="953" y="799"/>
                </a:lnTo>
                <a:lnTo>
                  <a:pt x="953" y="796"/>
                </a:lnTo>
                <a:lnTo>
                  <a:pt x="953" y="787"/>
                </a:lnTo>
                <a:lnTo>
                  <a:pt x="962" y="785"/>
                </a:lnTo>
                <a:lnTo>
                  <a:pt x="964" y="785"/>
                </a:lnTo>
                <a:lnTo>
                  <a:pt x="966" y="785"/>
                </a:lnTo>
                <a:lnTo>
                  <a:pt x="971" y="783"/>
                </a:lnTo>
                <a:lnTo>
                  <a:pt x="973" y="778"/>
                </a:lnTo>
                <a:lnTo>
                  <a:pt x="970" y="776"/>
                </a:lnTo>
                <a:lnTo>
                  <a:pt x="965" y="777"/>
                </a:lnTo>
                <a:lnTo>
                  <a:pt x="962" y="778"/>
                </a:lnTo>
                <a:lnTo>
                  <a:pt x="959" y="777"/>
                </a:lnTo>
                <a:lnTo>
                  <a:pt x="958" y="776"/>
                </a:lnTo>
                <a:lnTo>
                  <a:pt x="957" y="776"/>
                </a:lnTo>
                <a:lnTo>
                  <a:pt x="955" y="780"/>
                </a:lnTo>
                <a:lnTo>
                  <a:pt x="952" y="780"/>
                </a:lnTo>
                <a:lnTo>
                  <a:pt x="951" y="776"/>
                </a:lnTo>
                <a:lnTo>
                  <a:pt x="952" y="773"/>
                </a:lnTo>
                <a:lnTo>
                  <a:pt x="955" y="768"/>
                </a:lnTo>
                <a:lnTo>
                  <a:pt x="959" y="768"/>
                </a:lnTo>
                <a:lnTo>
                  <a:pt x="965" y="769"/>
                </a:lnTo>
                <a:lnTo>
                  <a:pt x="971" y="766"/>
                </a:lnTo>
                <a:lnTo>
                  <a:pt x="972" y="764"/>
                </a:lnTo>
                <a:lnTo>
                  <a:pt x="973" y="762"/>
                </a:lnTo>
                <a:lnTo>
                  <a:pt x="971" y="760"/>
                </a:lnTo>
                <a:lnTo>
                  <a:pt x="967" y="760"/>
                </a:lnTo>
                <a:lnTo>
                  <a:pt x="962" y="761"/>
                </a:lnTo>
                <a:lnTo>
                  <a:pt x="955" y="761"/>
                </a:lnTo>
                <a:lnTo>
                  <a:pt x="952" y="761"/>
                </a:lnTo>
                <a:lnTo>
                  <a:pt x="952" y="759"/>
                </a:lnTo>
                <a:lnTo>
                  <a:pt x="953" y="754"/>
                </a:lnTo>
                <a:lnTo>
                  <a:pt x="958" y="752"/>
                </a:lnTo>
                <a:lnTo>
                  <a:pt x="963" y="752"/>
                </a:lnTo>
                <a:lnTo>
                  <a:pt x="967" y="752"/>
                </a:lnTo>
                <a:lnTo>
                  <a:pt x="971" y="749"/>
                </a:lnTo>
                <a:lnTo>
                  <a:pt x="972" y="746"/>
                </a:lnTo>
                <a:lnTo>
                  <a:pt x="970" y="743"/>
                </a:lnTo>
                <a:lnTo>
                  <a:pt x="966" y="745"/>
                </a:lnTo>
                <a:lnTo>
                  <a:pt x="960" y="746"/>
                </a:lnTo>
                <a:lnTo>
                  <a:pt x="955" y="747"/>
                </a:lnTo>
                <a:lnTo>
                  <a:pt x="953" y="748"/>
                </a:lnTo>
                <a:lnTo>
                  <a:pt x="952" y="747"/>
                </a:lnTo>
                <a:lnTo>
                  <a:pt x="952" y="742"/>
                </a:lnTo>
                <a:lnTo>
                  <a:pt x="953" y="738"/>
                </a:lnTo>
                <a:lnTo>
                  <a:pt x="956" y="735"/>
                </a:lnTo>
                <a:lnTo>
                  <a:pt x="958" y="735"/>
                </a:lnTo>
                <a:lnTo>
                  <a:pt x="962" y="736"/>
                </a:lnTo>
                <a:lnTo>
                  <a:pt x="965" y="736"/>
                </a:lnTo>
                <a:lnTo>
                  <a:pt x="970" y="735"/>
                </a:lnTo>
                <a:lnTo>
                  <a:pt x="972" y="731"/>
                </a:lnTo>
                <a:lnTo>
                  <a:pt x="970" y="728"/>
                </a:lnTo>
                <a:lnTo>
                  <a:pt x="965" y="729"/>
                </a:lnTo>
                <a:lnTo>
                  <a:pt x="962" y="729"/>
                </a:lnTo>
                <a:lnTo>
                  <a:pt x="959" y="728"/>
                </a:lnTo>
                <a:lnTo>
                  <a:pt x="959" y="726"/>
                </a:lnTo>
                <a:lnTo>
                  <a:pt x="960" y="724"/>
                </a:lnTo>
                <a:lnTo>
                  <a:pt x="966" y="721"/>
                </a:lnTo>
                <a:lnTo>
                  <a:pt x="972" y="722"/>
                </a:lnTo>
                <a:lnTo>
                  <a:pt x="977" y="727"/>
                </a:lnTo>
                <a:lnTo>
                  <a:pt x="983" y="731"/>
                </a:lnTo>
                <a:lnTo>
                  <a:pt x="986" y="734"/>
                </a:lnTo>
                <a:lnTo>
                  <a:pt x="985" y="738"/>
                </a:lnTo>
                <a:lnTo>
                  <a:pt x="984" y="740"/>
                </a:lnTo>
                <a:lnTo>
                  <a:pt x="980" y="739"/>
                </a:lnTo>
                <a:lnTo>
                  <a:pt x="978" y="738"/>
                </a:lnTo>
                <a:lnTo>
                  <a:pt x="974" y="739"/>
                </a:lnTo>
                <a:lnTo>
                  <a:pt x="974" y="742"/>
                </a:lnTo>
                <a:lnTo>
                  <a:pt x="978" y="746"/>
                </a:lnTo>
                <a:lnTo>
                  <a:pt x="980" y="746"/>
                </a:lnTo>
                <a:lnTo>
                  <a:pt x="983" y="746"/>
                </a:lnTo>
                <a:lnTo>
                  <a:pt x="986" y="749"/>
                </a:lnTo>
                <a:lnTo>
                  <a:pt x="985" y="754"/>
                </a:lnTo>
                <a:lnTo>
                  <a:pt x="984" y="756"/>
                </a:lnTo>
                <a:lnTo>
                  <a:pt x="980" y="755"/>
                </a:lnTo>
                <a:lnTo>
                  <a:pt x="977" y="753"/>
                </a:lnTo>
                <a:lnTo>
                  <a:pt x="974" y="754"/>
                </a:lnTo>
                <a:lnTo>
                  <a:pt x="974" y="759"/>
                </a:lnTo>
                <a:lnTo>
                  <a:pt x="978" y="761"/>
                </a:lnTo>
                <a:lnTo>
                  <a:pt x="983" y="762"/>
                </a:lnTo>
                <a:lnTo>
                  <a:pt x="986" y="764"/>
                </a:lnTo>
                <a:lnTo>
                  <a:pt x="984" y="770"/>
                </a:lnTo>
                <a:lnTo>
                  <a:pt x="979" y="769"/>
                </a:lnTo>
                <a:lnTo>
                  <a:pt x="977" y="769"/>
                </a:lnTo>
                <a:lnTo>
                  <a:pt x="974" y="770"/>
                </a:lnTo>
                <a:lnTo>
                  <a:pt x="973" y="773"/>
                </a:lnTo>
                <a:lnTo>
                  <a:pt x="974" y="775"/>
                </a:lnTo>
                <a:lnTo>
                  <a:pt x="980" y="778"/>
                </a:lnTo>
                <a:lnTo>
                  <a:pt x="986" y="780"/>
                </a:lnTo>
                <a:lnTo>
                  <a:pt x="985" y="787"/>
                </a:lnTo>
                <a:lnTo>
                  <a:pt x="978" y="785"/>
                </a:lnTo>
                <a:lnTo>
                  <a:pt x="973" y="787"/>
                </a:lnTo>
                <a:lnTo>
                  <a:pt x="974" y="791"/>
                </a:lnTo>
                <a:lnTo>
                  <a:pt x="970" y="791"/>
                </a:lnTo>
                <a:lnTo>
                  <a:pt x="965" y="792"/>
                </a:lnTo>
                <a:lnTo>
                  <a:pt x="963" y="795"/>
                </a:lnTo>
                <a:lnTo>
                  <a:pt x="960" y="792"/>
                </a:lnTo>
                <a:lnTo>
                  <a:pt x="960" y="792"/>
                </a:lnTo>
                <a:lnTo>
                  <a:pt x="960" y="791"/>
                </a:lnTo>
                <a:lnTo>
                  <a:pt x="960" y="790"/>
                </a:lnTo>
                <a:lnTo>
                  <a:pt x="959" y="790"/>
                </a:lnTo>
                <a:lnTo>
                  <a:pt x="958" y="790"/>
                </a:lnTo>
                <a:lnTo>
                  <a:pt x="956" y="792"/>
                </a:lnTo>
                <a:lnTo>
                  <a:pt x="953" y="796"/>
                </a:lnTo>
                <a:lnTo>
                  <a:pt x="953" y="799"/>
                </a:lnTo>
                <a:lnTo>
                  <a:pt x="953" y="803"/>
                </a:lnTo>
                <a:lnTo>
                  <a:pt x="958" y="802"/>
                </a:lnTo>
                <a:lnTo>
                  <a:pt x="964" y="802"/>
                </a:lnTo>
                <a:lnTo>
                  <a:pt x="972" y="799"/>
                </a:lnTo>
                <a:lnTo>
                  <a:pt x="974" y="792"/>
                </a:lnTo>
                <a:lnTo>
                  <a:pt x="982" y="795"/>
                </a:lnTo>
                <a:lnTo>
                  <a:pt x="989" y="796"/>
                </a:lnTo>
                <a:lnTo>
                  <a:pt x="992" y="798"/>
                </a:lnTo>
                <a:lnTo>
                  <a:pt x="993" y="802"/>
                </a:lnTo>
                <a:lnTo>
                  <a:pt x="992" y="804"/>
                </a:lnTo>
                <a:lnTo>
                  <a:pt x="989" y="805"/>
                </a:lnTo>
                <a:close/>
                <a:moveTo>
                  <a:pt x="989" y="866"/>
                </a:moveTo>
                <a:lnTo>
                  <a:pt x="992" y="862"/>
                </a:lnTo>
                <a:lnTo>
                  <a:pt x="993" y="858"/>
                </a:lnTo>
                <a:lnTo>
                  <a:pt x="992" y="862"/>
                </a:lnTo>
                <a:lnTo>
                  <a:pt x="989" y="866"/>
                </a:lnTo>
                <a:close/>
                <a:moveTo>
                  <a:pt x="955" y="920"/>
                </a:moveTo>
                <a:lnTo>
                  <a:pt x="953" y="927"/>
                </a:lnTo>
                <a:lnTo>
                  <a:pt x="946" y="930"/>
                </a:lnTo>
                <a:lnTo>
                  <a:pt x="950" y="924"/>
                </a:lnTo>
                <a:lnTo>
                  <a:pt x="955" y="920"/>
                </a:lnTo>
                <a:close/>
                <a:moveTo>
                  <a:pt x="982" y="845"/>
                </a:moveTo>
                <a:lnTo>
                  <a:pt x="987" y="850"/>
                </a:lnTo>
                <a:lnTo>
                  <a:pt x="986" y="857"/>
                </a:lnTo>
                <a:lnTo>
                  <a:pt x="985" y="855"/>
                </a:lnTo>
                <a:lnTo>
                  <a:pt x="983" y="854"/>
                </a:lnTo>
                <a:lnTo>
                  <a:pt x="979" y="852"/>
                </a:lnTo>
                <a:lnTo>
                  <a:pt x="976" y="852"/>
                </a:lnTo>
                <a:lnTo>
                  <a:pt x="974" y="853"/>
                </a:lnTo>
                <a:lnTo>
                  <a:pt x="974" y="854"/>
                </a:lnTo>
                <a:lnTo>
                  <a:pt x="977" y="859"/>
                </a:lnTo>
                <a:lnTo>
                  <a:pt x="982" y="861"/>
                </a:lnTo>
                <a:lnTo>
                  <a:pt x="986" y="862"/>
                </a:lnTo>
                <a:lnTo>
                  <a:pt x="987" y="867"/>
                </a:lnTo>
                <a:lnTo>
                  <a:pt x="987" y="867"/>
                </a:lnTo>
                <a:lnTo>
                  <a:pt x="986" y="869"/>
                </a:lnTo>
                <a:lnTo>
                  <a:pt x="986" y="872"/>
                </a:lnTo>
                <a:lnTo>
                  <a:pt x="985" y="872"/>
                </a:lnTo>
                <a:lnTo>
                  <a:pt x="983" y="872"/>
                </a:lnTo>
                <a:lnTo>
                  <a:pt x="979" y="868"/>
                </a:lnTo>
                <a:lnTo>
                  <a:pt x="976" y="868"/>
                </a:lnTo>
                <a:lnTo>
                  <a:pt x="976" y="873"/>
                </a:lnTo>
                <a:lnTo>
                  <a:pt x="977" y="876"/>
                </a:lnTo>
                <a:lnTo>
                  <a:pt x="969" y="878"/>
                </a:lnTo>
                <a:lnTo>
                  <a:pt x="962" y="879"/>
                </a:lnTo>
                <a:lnTo>
                  <a:pt x="962" y="875"/>
                </a:lnTo>
                <a:lnTo>
                  <a:pt x="960" y="873"/>
                </a:lnTo>
                <a:lnTo>
                  <a:pt x="957" y="876"/>
                </a:lnTo>
                <a:lnTo>
                  <a:pt x="953" y="878"/>
                </a:lnTo>
                <a:lnTo>
                  <a:pt x="952" y="873"/>
                </a:lnTo>
                <a:lnTo>
                  <a:pt x="955" y="868"/>
                </a:lnTo>
                <a:lnTo>
                  <a:pt x="955" y="866"/>
                </a:lnTo>
                <a:lnTo>
                  <a:pt x="955" y="865"/>
                </a:lnTo>
                <a:lnTo>
                  <a:pt x="955" y="868"/>
                </a:lnTo>
                <a:lnTo>
                  <a:pt x="960" y="868"/>
                </a:lnTo>
                <a:lnTo>
                  <a:pt x="966" y="869"/>
                </a:lnTo>
                <a:lnTo>
                  <a:pt x="966" y="869"/>
                </a:lnTo>
                <a:lnTo>
                  <a:pt x="971" y="867"/>
                </a:lnTo>
                <a:lnTo>
                  <a:pt x="974" y="864"/>
                </a:lnTo>
                <a:lnTo>
                  <a:pt x="976" y="861"/>
                </a:lnTo>
                <a:lnTo>
                  <a:pt x="973" y="860"/>
                </a:lnTo>
                <a:lnTo>
                  <a:pt x="970" y="859"/>
                </a:lnTo>
                <a:lnTo>
                  <a:pt x="965" y="860"/>
                </a:lnTo>
                <a:lnTo>
                  <a:pt x="964" y="861"/>
                </a:lnTo>
                <a:lnTo>
                  <a:pt x="962" y="860"/>
                </a:lnTo>
                <a:lnTo>
                  <a:pt x="957" y="859"/>
                </a:lnTo>
                <a:lnTo>
                  <a:pt x="955" y="862"/>
                </a:lnTo>
                <a:lnTo>
                  <a:pt x="952" y="858"/>
                </a:lnTo>
                <a:lnTo>
                  <a:pt x="953" y="853"/>
                </a:lnTo>
                <a:lnTo>
                  <a:pt x="953" y="852"/>
                </a:lnTo>
                <a:lnTo>
                  <a:pt x="953" y="851"/>
                </a:lnTo>
                <a:lnTo>
                  <a:pt x="953" y="852"/>
                </a:lnTo>
                <a:lnTo>
                  <a:pt x="953" y="853"/>
                </a:lnTo>
                <a:lnTo>
                  <a:pt x="957" y="852"/>
                </a:lnTo>
                <a:lnTo>
                  <a:pt x="962" y="852"/>
                </a:lnTo>
                <a:lnTo>
                  <a:pt x="963" y="852"/>
                </a:lnTo>
                <a:lnTo>
                  <a:pt x="964" y="852"/>
                </a:lnTo>
                <a:lnTo>
                  <a:pt x="970" y="851"/>
                </a:lnTo>
                <a:lnTo>
                  <a:pt x="973" y="847"/>
                </a:lnTo>
                <a:lnTo>
                  <a:pt x="973" y="845"/>
                </a:lnTo>
                <a:lnTo>
                  <a:pt x="973" y="843"/>
                </a:lnTo>
                <a:lnTo>
                  <a:pt x="967" y="843"/>
                </a:lnTo>
                <a:lnTo>
                  <a:pt x="963" y="845"/>
                </a:lnTo>
                <a:lnTo>
                  <a:pt x="962" y="845"/>
                </a:lnTo>
                <a:lnTo>
                  <a:pt x="962" y="845"/>
                </a:lnTo>
                <a:lnTo>
                  <a:pt x="962" y="841"/>
                </a:lnTo>
                <a:lnTo>
                  <a:pt x="960" y="838"/>
                </a:lnTo>
                <a:lnTo>
                  <a:pt x="957" y="843"/>
                </a:lnTo>
                <a:lnTo>
                  <a:pt x="953" y="846"/>
                </a:lnTo>
                <a:lnTo>
                  <a:pt x="952" y="845"/>
                </a:lnTo>
                <a:lnTo>
                  <a:pt x="952" y="845"/>
                </a:lnTo>
                <a:lnTo>
                  <a:pt x="951" y="840"/>
                </a:lnTo>
                <a:lnTo>
                  <a:pt x="950" y="836"/>
                </a:lnTo>
                <a:lnTo>
                  <a:pt x="951" y="840"/>
                </a:lnTo>
                <a:lnTo>
                  <a:pt x="952" y="845"/>
                </a:lnTo>
                <a:lnTo>
                  <a:pt x="955" y="837"/>
                </a:lnTo>
                <a:lnTo>
                  <a:pt x="960" y="833"/>
                </a:lnTo>
                <a:lnTo>
                  <a:pt x="969" y="834"/>
                </a:lnTo>
                <a:lnTo>
                  <a:pt x="974" y="826"/>
                </a:lnTo>
                <a:lnTo>
                  <a:pt x="979" y="827"/>
                </a:lnTo>
                <a:lnTo>
                  <a:pt x="984" y="829"/>
                </a:lnTo>
                <a:lnTo>
                  <a:pt x="986" y="831"/>
                </a:lnTo>
                <a:lnTo>
                  <a:pt x="986" y="836"/>
                </a:lnTo>
                <a:lnTo>
                  <a:pt x="985" y="838"/>
                </a:lnTo>
                <a:lnTo>
                  <a:pt x="983" y="837"/>
                </a:lnTo>
                <a:lnTo>
                  <a:pt x="978" y="834"/>
                </a:lnTo>
                <a:lnTo>
                  <a:pt x="974" y="837"/>
                </a:lnTo>
                <a:lnTo>
                  <a:pt x="976" y="843"/>
                </a:lnTo>
                <a:lnTo>
                  <a:pt x="982" y="845"/>
                </a:lnTo>
                <a:close/>
                <a:moveTo>
                  <a:pt x="979" y="668"/>
                </a:moveTo>
                <a:lnTo>
                  <a:pt x="977" y="666"/>
                </a:lnTo>
                <a:lnTo>
                  <a:pt x="974" y="669"/>
                </a:lnTo>
                <a:lnTo>
                  <a:pt x="974" y="671"/>
                </a:lnTo>
                <a:lnTo>
                  <a:pt x="977" y="675"/>
                </a:lnTo>
                <a:lnTo>
                  <a:pt x="978" y="678"/>
                </a:lnTo>
                <a:lnTo>
                  <a:pt x="980" y="679"/>
                </a:lnTo>
                <a:lnTo>
                  <a:pt x="978" y="678"/>
                </a:lnTo>
                <a:lnTo>
                  <a:pt x="977" y="675"/>
                </a:lnTo>
                <a:lnTo>
                  <a:pt x="966" y="675"/>
                </a:lnTo>
                <a:lnTo>
                  <a:pt x="957" y="676"/>
                </a:lnTo>
                <a:lnTo>
                  <a:pt x="951" y="676"/>
                </a:lnTo>
                <a:lnTo>
                  <a:pt x="951" y="671"/>
                </a:lnTo>
                <a:lnTo>
                  <a:pt x="957" y="659"/>
                </a:lnTo>
                <a:lnTo>
                  <a:pt x="966" y="651"/>
                </a:lnTo>
                <a:lnTo>
                  <a:pt x="970" y="650"/>
                </a:lnTo>
                <a:lnTo>
                  <a:pt x="972" y="652"/>
                </a:lnTo>
                <a:lnTo>
                  <a:pt x="976" y="657"/>
                </a:lnTo>
                <a:lnTo>
                  <a:pt x="980" y="659"/>
                </a:lnTo>
                <a:lnTo>
                  <a:pt x="984" y="662"/>
                </a:lnTo>
                <a:lnTo>
                  <a:pt x="986" y="666"/>
                </a:lnTo>
                <a:lnTo>
                  <a:pt x="984" y="669"/>
                </a:lnTo>
                <a:lnTo>
                  <a:pt x="979" y="668"/>
                </a:lnTo>
                <a:close/>
                <a:moveTo>
                  <a:pt x="972" y="692"/>
                </a:moveTo>
                <a:lnTo>
                  <a:pt x="977" y="693"/>
                </a:lnTo>
                <a:lnTo>
                  <a:pt x="982" y="696"/>
                </a:lnTo>
                <a:lnTo>
                  <a:pt x="977" y="693"/>
                </a:lnTo>
                <a:lnTo>
                  <a:pt x="972" y="692"/>
                </a:lnTo>
                <a:close/>
                <a:moveTo>
                  <a:pt x="967" y="718"/>
                </a:moveTo>
                <a:lnTo>
                  <a:pt x="966" y="718"/>
                </a:lnTo>
                <a:lnTo>
                  <a:pt x="967" y="718"/>
                </a:lnTo>
                <a:close/>
                <a:moveTo>
                  <a:pt x="996" y="766"/>
                </a:moveTo>
                <a:lnTo>
                  <a:pt x="993" y="766"/>
                </a:lnTo>
                <a:lnTo>
                  <a:pt x="991" y="766"/>
                </a:lnTo>
                <a:lnTo>
                  <a:pt x="993" y="766"/>
                </a:lnTo>
                <a:lnTo>
                  <a:pt x="996" y="766"/>
                </a:lnTo>
                <a:close/>
                <a:moveTo>
                  <a:pt x="967" y="711"/>
                </a:moveTo>
                <a:lnTo>
                  <a:pt x="962" y="710"/>
                </a:lnTo>
                <a:lnTo>
                  <a:pt x="958" y="705"/>
                </a:lnTo>
                <a:lnTo>
                  <a:pt x="958" y="704"/>
                </a:lnTo>
                <a:lnTo>
                  <a:pt x="958" y="701"/>
                </a:lnTo>
                <a:lnTo>
                  <a:pt x="958" y="701"/>
                </a:lnTo>
                <a:lnTo>
                  <a:pt x="958" y="700"/>
                </a:lnTo>
                <a:lnTo>
                  <a:pt x="958" y="701"/>
                </a:lnTo>
                <a:lnTo>
                  <a:pt x="958" y="701"/>
                </a:lnTo>
                <a:lnTo>
                  <a:pt x="959" y="701"/>
                </a:lnTo>
                <a:lnTo>
                  <a:pt x="959" y="700"/>
                </a:lnTo>
                <a:lnTo>
                  <a:pt x="967" y="699"/>
                </a:lnTo>
                <a:lnTo>
                  <a:pt x="977" y="700"/>
                </a:lnTo>
                <a:lnTo>
                  <a:pt x="983" y="704"/>
                </a:lnTo>
                <a:lnTo>
                  <a:pt x="985" y="710"/>
                </a:lnTo>
                <a:lnTo>
                  <a:pt x="987" y="713"/>
                </a:lnTo>
                <a:lnTo>
                  <a:pt x="991" y="714"/>
                </a:lnTo>
                <a:lnTo>
                  <a:pt x="979" y="712"/>
                </a:lnTo>
                <a:lnTo>
                  <a:pt x="967" y="711"/>
                </a:lnTo>
                <a:close/>
                <a:moveTo>
                  <a:pt x="946" y="671"/>
                </a:moveTo>
                <a:lnTo>
                  <a:pt x="946" y="670"/>
                </a:lnTo>
                <a:lnTo>
                  <a:pt x="948" y="670"/>
                </a:lnTo>
                <a:lnTo>
                  <a:pt x="946" y="670"/>
                </a:lnTo>
                <a:lnTo>
                  <a:pt x="946" y="671"/>
                </a:lnTo>
                <a:close/>
                <a:moveTo>
                  <a:pt x="931" y="679"/>
                </a:moveTo>
                <a:lnTo>
                  <a:pt x="932" y="678"/>
                </a:lnTo>
                <a:lnTo>
                  <a:pt x="932" y="678"/>
                </a:lnTo>
                <a:lnTo>
                  <a:pt x="932" y="678"/>
                </a:lnTo>
                <a:lnTo>
                  <a:pt x="931" y="679"/>
                </a:lnTo>
                <a:lnTo>
                  <a:pt x="931" y="679"/>
                </a:lnTo>
                <a:close/>
                <a:moveTo>
                  <a:pt x="924" y="694"/>
                </a:moveTo>
                <a:lnTo>
                  <a:pt x="925" y="694"/>
                </a:lnTo>
                <a:lnTo>
                  <a:pt x="925" y="696"/>
                </a:lnTo>
                <a:lnTo>
                  <a:pt x="925" y="694"/>
                </a:lnTo>
                <a:lnTo>
                  <a:pt x="924" y="694"/>
                </a:lnTo>
                <a:close/>
                <a:moveTo>
                  <a:pt x="921" y="684"/>
                </a:moveTo>
                <a:lnTo>
                  <a:pt x="922" y="686"/>
                </a:lnTo>
                <a:lnTo>
                  <a:pt x="923" y="691"/>
                </a:lnTo>
                <a:lnTo>
                  <a:pt x="922" y="686"/>
                </a:lnTo>
                <a:lnTo>
                  <a:pt x="921" y="684"/>
                </a:lnTo>
                <a:close/>
                <a:moveTo>
                  <a:pt x="903" y="700"/>
                </a:moveTo>
                <a:lnTo>
                  <a:pt x="902" y="699"/>
                </a:lnTo>
                <a:lnTo>
                  <a:pt x="902" y="697"/>
                </a:lnTo>
                <a:lnTo>
                  <a:pt x="902" y="699"/>
                </a:lnTo>
                <a:lnTo>
                  <a:pt x="903" y="700"/>
                </a:lnTo>
                <a:lnTo>
                  <a:pt x="903" y="700"/>
                </a:lnTo>
                <a:close/>
                <a:moveTo>
                  <a:pt x="902" y="686"/>
                </a:moveTo>
                <a:lnTo>
                  <a:pt x="902" y="684"/>
                </a:lnTo>
                <a:lnTo>
                  <a:pt x="903" y="683"/>
                </a:lnTo>
                <a:lnTo>
                  <a:pt x="907" y="684"/>
                </a:lnTo>
                <a:lnTo>
                  <a:pt x="910" y="685"/>
                </a:lnTo>
                <a:lnTo>
                  <a:pt x="907" y="689"/>
                </a:lnTo>
                <a:lnTo>
                  <a:pt x="905" y="694"/>
                </a:lnTo>
                <a:lnTo>
                  <a:pt x="905" y="698"/>
                </a:lnTo>
                <a:lnTo>
                  <a:pt x="903" y="700"/>
                </a:lnTo>
                <a:lnTo>
                  <a:pt x="903" y="697"/>
                </a:lnTo>
                <a:lnTo>
                  <a:pt x="902" y="693"/>
                </a:lnTo>
                <a:lnTo>
                  <a:pt x="902" y="693"/>
                </a:lnTo>
                <a:lnTo>
                  <a:pt x="898" y="696"/>
                </a:lnTo>
                <a:lnTo>
                  <a:pt x="894" y="699"/>
                </a:lnTo>
                <a:lnTo>
                  <a:pt x="898" y="696"/>
                </a:lnTo>
                <a:lnTo>
                  <a:pt x="902" y="693"/>
                </a:lnTo>
                <a:lnTo>
                  <a:pt x="901" y="690"/>
                </a:lnTo>
                <a:lnTo>
                  <a:pt x="902" y="686"/>
                </a:lnTo>
                <a:close/>
                <a:moveTo>
                  <a:pt x="894" y="727"/>
                </a:moveTo>
                <a:lnTo>
                  <a:pt x="893" y="726"/>
                </a:lnTo>
                <a:lnTo>
                  <a:pt x="894" y="725"/>
                </a:lnTo>
                <a:lnTo>
                  <a:pt x="893" y="726"/>
                </a:lnTo>
                <a:lnTo>
                  <a:pt x="894" y="727"/>
                </a:lnTo>
                <a:close/>
                <a:moveTo>
                  <a:pt x="867" y="719"/>
                </a:moveTo>
                <a:lnTo>
                  <a:pt x="863" y="725"/>
                </a:lnTo>
                <a:lnTo>
                  <a:pt x="858" y="726"/>
                </a:lnTo>
                <a:lnTo>
                  <a:pt x="853" y="725"/>
                </a:lnTo>
                <a:lnTo>
                  <a:pt x="852" y="720"/>
                </a:lnTo>
                <a:lnTo>
                  <a:pt x="855" y="714"/>
                </a:lnTo>
                <a:lnTo>
                  <a:pt x="863" y="714"/>
                </a:lnTo>
                <a:lnTo>
                  <a:pt x="867" y="715"/>
                </a:lnTo>
                <a:lnTo>
                  <a:pt x="867" y="719"/>
                </a:lnTo>
                <a:lnTo>
                  <a:pt x="867" y="719"/>
                </a:lnTo>
                <a:close/>
                <a:moveTo>
                  <a:pt x="880" y="720"/>
                </a:moveTo>
                <a:lnTo>
                  <a:pt x="876" y="720"/>
                </a:lnTo>
                <a:lnTo>
                  <a:pt x="875" y="715"/>
                </a:lnTo>
                <a:lnTo>
                  <a:pt x="875" y="712"/>
                </a:lnTo>
                <a:lnTo>
                  <a:pt x="879" y="710"/>
                </a:lnTo>
                <a:lnTo>
                  <a:pt x="881" y="708"/>
                </a:lnTo>
                <a:lnTo>
                  <a:pt x="884" y="708"/>
                </a:lnTo>
                <a:lnTo>
                  <a:pt x="887" y="708"/>
                </a:lnTo>
                <a:lnTo>
                  <a:pt x="890" y="708"/>
                </a:lnTo>
                <a:lnTo>
                  <a:pt x="890" y="708"/>
                </a:lnTo>
                <a:lnTo>
                  <a:pt x="889" y="718"/>
                </a:lnTo>
                <a:lnTo>
                  <a:pt x="880" y="720"/>
                </a:lnTo>
                <a:close/>
                <a:moveTo>
                  <a:pt x="890" y="689"/>
                </a:moveTo>
                <a:lnTo>
                  <a:pt x="888" y="691"/>
                </a:lnTo>
                <a:lnTo>
                  <a:pt x="884" y="696"/>
                </a:lnTo>
                <a:lnTo>
                  <a:pt x="882" y="697"/>
                </a:lnTo>
                <a:lnTo>
                  <a:pt x="879" y="699"/>
                </a:lnTo>
                <a:lnTo>
                  <a:pt x="872" y="701"/>
                </a:lnTo>
                <a:lnTo>
                  <a:pt x="865" y="699"/>
                </a:lnTo>
                <a:lnTo>
                  <a:pt x="863" y="698"/>
                </a:lnTo>
                <a:lnTo>
                  <a:pt x="865" y="697"/>
                </a:lnTo>
                <a:lnTo>
                  <a:pt x="872" y="691"/>
                </a:lnTo>
                <a:lnTo>
                  <a:pt x="880" y="690"/>
                </a:lnTo>
                <a:lnTo>
                  <a:pt x="882" y="692"/>
                </a:lnTo>
                <a:lnTo>
                  <a:pt x="884" y="696"/>
                </a:lnTo>
                <a:lnTo>
                  <a:pt x="888" y="691"/>
                </a:lnTo>
                <a:lnTo>
                  <a:pt x="890" y="689"/>
                </a:lnTo>
                <a:close/>
                <a:moveTo>
                  <a:pt x="854" y="705"/>
                </a:moveTo>
                <a:lnTo>
                  <a:pt x="859" y="705"/>
                </a:lnTo>
                <a:lnTo>
                  <a:pt x="862" y="705"/>
                </a:lnTo>
                <a:lnTo>
                  <a:pt x="865" y="705"/>
                </a:lnTo>
                <a:lnTo>
                  <a:pt x="866" y="707"/>
                </a:lnTo>
                <a:lnTo>
                  <a:pt x="865" y="710"/>
                </a:lnTo>
                <a:lnTo>
                  <a:pt x="862" y="711"/>
                </a:lnTo>
                <a:lnTo>
                  <a:pt x="858" y="708"/>
                </a:lnTo>
                <a:lnTo>
                  <a:pt x="854" y="705"/>
                </a:lnTo>
                <a:lnTo>
                  <a:pt x="849" y="705"/>
                </a:lnTo>
                <a:lnTo>
                  <a:pt x="848" y="710"/>
                </a:lnTo>
                <a:lnTo>
                  <a:pt x="848" y="713"/>
                </a:lnTo>
                <a:lnTo>
                  <a:pt x="845" y="714"/>
                </a:lnTo>
                <a:lnTo>
                  <a:pt x="844" y="706"/>
                </a:lnTo>
                <a:lnTo>
                  <a:pt x="839" y="700"/>
                </a:lnTo>
                <a:lnTo>
                  <a:pt x="838" y="699"/>
                </a:lnTo>
                <a:lnTo>
                  <a:pt x="837" y="699"/>
                </a:lnTo>
                <a:lnTo>
                  <a:pt x="833" y="701"/>
                </a:lnTo>
                <a:lnTo>
                  <a:pt x="831" y="704"/>
                </a:lnTo>
                <a:lnTo>
                  <a:pt x="831" y="704"/>
                </a:lnTo>
                <a:lnTo>
                  <a:pt x="831" y="704"/>
                </a:lnTo>
                <a:lnTo>
                  <a:pt x="831" y="704"/>
                </a:lnTo>
                <a:lnTo>
                  <a:pt x="831" y="704"/>
                </a:lnTo>
                <a:lnTo>
                  <a:pt x="832" y="700"/>
                </a:lnTo>
                <a:lnTo>
                  <a:pt x="837" y="699"/>
                </a:lnTo>
                <a:lnTo>
                  <a:pt x="838" y="699"/>
                </a:lnTo>
                <a:lnTo>
                  <a:pt x="839" y="700"/>
                </a:lnTo>
                <a:lnTo>
                  <a:pt x="845" y="697"/>
                </a:lnTo>
                <a:lnTo>
                  <a:pt x="851" y="700"/>
                </a:lnTo>
                <a:lnTo>
                  <a:pt x="852" y="703"/>
                </a:lnTo>
                <a:lnTo>
                  <a:pt x="854" y="705"/>
                </a:lnTo>
                <a:close/>
                <a:moveTo>
                  <a:pt x="831" y="704"/>
                </a:moveTo>
                <a:lnTo>
                  <a:pt x="828" y="708"/>
                </a:lnTo>
                <a:lnTo>
                  <a:pt x="828" y="714"/>
                </a:lnTo>
                <a:lnTo>
                  <a:pt x="827" y="718"/>
                </a:lnTo>
                <a:lnTo>
                  <a:pt x="825" y="720"/>
                </a:lnTo>
                <a:lnTo>
                  <a:pt x="824" y="712"/>
                </a:lnTo>
                <a:lnTo>
                  <a:pt x="818" y="705"/>
                </a:lnTo>
                <a:lnTo>
                  <a:pt x="824" y="703"/>
                </a:lnTo>
                <a:lnTo>
                  <a:pt x="831" y="704"/>
                </a:lnTo>
                <a:lnTo>
                  <a:pt x="831" y="704"/>
                </a:lnTo>
                <a:lnTo>
                  <a:pt x="829" y="704"/>
                </a:lnTo>
                <a:lnTo>
                  <a:pt x="831" y="704"/>
                </a:lnTo>
                <a:lnTo>
                  <a:pt x="831" y="704"/>
                </a:lnTo>
                <a:close/>
                <a:moveTo>
                  <a:pt x="769" y="719"/>
                </a:moveTo>
                <a:lnTo>
                  <a:pt x="776" y="715"/>
                </a:lnTo>
                <a:lnTo>
                  <a:pt x="785" y="715"/>
                </a:lnTo>
                <a:lnTo>
                  <a:pt x="787" y="718"/>
                </a:lnTo>
                <a:lnTo>
                  <a:pt x="787" y="719"/>
                </a:lnTo>
                <a:lnTo>
                  <a:pt x="782" y="722"/>
                </a:lnTo>
                <a:lnTo>
                  <a:pt x="777" y="726"/>
                </a:lnTo>
                <a:lnTo>
                  <a:pt x="772" y="726"/>
                </a:lnTo>
                <a:lnTo>
                  <a:pt x="768" y="724"/>
                </a:lnTo>
                <a:lnTo>
                  <a:pt x="766" y="722"/>
                </a:lnTo>
                <a:lnTo>
                  <a:pt x="769" y="719"/>
                </a:lnTo>
                <a:close/>
                <a:moveTo>
                  <a:pt x="790" y="736"/>
                </a:moveTo>
                <a:lnTo>
                  <a:pt x="791" y="740"/>
                </a:lnTo>
                <a:lnTo>
                  <a:pt x="789" y="743"/>
                </a:lnTo>
                <a:lnTo>
                  <a:pt x="783" y="746"/>
                </a:lnTo>
                <a:lnTo>
                  <a:pt x="777" y="745"/>
                </a:lnTo>
                <a:lnTo>
                  <a:pt x="776" y="742"/>
                </a:lnTo>
                <a:lnTo>
                  <a:pt x="776" y="738"/>
                </a:lnTo>
                <a:lnTo>
                  <a:pt x="776" y="735"/>
                </a:lnTo>
                <a:lnTo>
                  <a:pt x="777" y="734"/>
                </a:lnTo>
                <a:lnTo>
                  <a:pt x="784" y="732"/>
                </a:lnTo>
                <a:lnTo>
                  <a:pt x="786" y="725"/>
                </a:lnTo>
                <a:lnTo>
                  <a:pt x="789" y="724"/>
                </a:lnTo>
                <a:lnTo>
                  <a:pt x="793" y="725"/>
                </a:lnTo>
                <a:lnTo>
                  <a:pt x="789" y="729"/>
                </a:lnTo>
                <a:lnTo>
                  <a:pt x="790" y="736"/>
                </a:lnTo>
                <a:close/>
                <a:moveTo>
                  <a:pt x="776" y="704"/>
                </a:moveTo>
                <a:lnTo>
                  <a:pt x="777" y="701"/>
                </a:lnTo>
                <a:lnTo>
                  <a:pt x="779" y="700"/>
                </a:lnTo>
                <a:lnTo>
                  <a:pt x="777" y="701"/>
                </a:lnTo>
                <a:lnTo>
                  <a:pt x="776" y="704"/>
                </a:lnTo>
                <a:close/>
                <a:moveTo>
                  <a:pt x="776" y="705"/>
                </a:moveTo>
                <a:lnTo>
                  <a:pt x="776" y="705"/>
                </a:lnTo>
                <a:lnTo>
                  <a:pt x="776" y="704"/>
                </a:lnTo>
                <a:lnTo>
                  <a:pt x="778" y="704"/>
                </a:lnTo>
                <a:lnTo>
                  <a:pt x="782" y="703"/>
                </a:lnTo>
                <a:lnTo>
                  <a:pt x="786" y="705"/>
                </a:lnTo>
                <a:lnTo>
                  <a:pt x="792" y="706"/>
                </a:lnTo>
                <a:lnTo>
                  <a:pt x="799" y="711"/>
                </a:lnTo>
                <a:lnTo>
                  <a:pt x="806" y="706"/>
                </a:lnTo>
                <a:lnTo>
                  <a:pt x="807" y="706"/>
                </a:lnTo>
                <a:lnTo>
                  <a:pt x="808" y="707"/>
                </a:lnTo>
                <a:lnTo>
                  <a:pt x="812" y="706"/>
                </a:lnTo>
                <a:lnTo>
                  <a:pt x="814" y="705"/>
                </a:lnTo>
                <a:lnTo>
                  <a:pt x="812" y="706"/>
                </a:lnTo>
                <a:lnTo>
                  <a:pt x="808" y="707"/>
                </a:lnTo>
                <a:lnTo>
                  <a:pt x="808" y="714"/>
                </a:lnTo>
                <a:lnTo>
                  <a:pt x="807" y="721"/>
                </a:lnTo>
                <a:lnTo>
                  <a:pt x="807" y="724"/>
                </a:lnTo>
                <a:lnTo>
                  <a:pt x="805" y="725"/>
                </a:lnTo>
                <a:lnTo>
                  <a:pt x="804" y="724"/>
                </a:lnTo>
                <a:lnTo>
                  <a:pt x="804" y="721"/>
                </a:lnTo>
                <a:lnTo>
                  <a:pt x="799" y="713"/>
                </a:lnTo>
                <a:lnTo>
                  <a:pt x="792" y="712"/>
                </a:lnTo>
                <a:lnTo>
                  <a:pt x="786" y="712"/>
                </a:lnTo>
                <a:lnTo>
                  <a:pt x="783" y="708"/>
                </a:lnTo>
                <a:lnTo>
                  <a:pt x="780" y="706"/>
                </a:lnTo>
                <a:lnTo>
                  <a:pt x="776" y="705"/>
                </a:lnTo>
                <a:lnTo>
                  <a:pt x="771" y="712"/>
                </a:lnTo>
                <a:lnTo>
                  <a:pt x="769" y="719"/>
                </a:lnTo>
                <a:lnTo>
                  <a:pt x="769" y="719"/>
                </a:lnTo>
                <a:lnTo>
                  <a:pt x="771" y="712"/>
                </a:lnTo>
                <a:lnTo>
                  <a:pt x="776" y="705"/>
                </a:lnTo>
                <a:close/>
                <a:moveTo>
                  <a:pt x="756" y="727"/>
                </a:moveTo>
                <a:lnTo>
                  <a:pt x="756" y="727"/>
                </a:lnTo>
                <a:lnTo>
                  <a:pt x="757" y="728"/>
                </a:lnTo>
                <a:lnTo>
                  <a:pt x="756" y="727"/>
                </a:lnTo>
                <a:lnTo>
                  <a:pt x="756" y="727"/>
                </a:lnTo>
                <a:lnTo>
                  <a:pt x="756" y="727"/>
                </a:lnTo>
                <a:close/>
                <a:moveTo>
                  <a:pt x="758" y="739"/>
                </a:moveTo>
                <a:lnTo>
                  <a:pt x="759" y="739"/>
                </a:lnTo>
                <a:lnTo>
                  <a:pt x="760" y="739"/>
                </a:lnTo>
                <a:lnTo>
                  <a:pt x="764" y="739"/>
                </a:lnTo>
                <a:lnTo>
                  <a:pt x="768" y="739"/>
                </a:lnTo>
                <a:lnTo>
                  <a:pt x="768" y="736"/>
                </a:lnTo>
                <a:lnTo>
                  <a:pt x="768" y="734"/>
                </a:lnTo>
                <a:lnTo>
                  <a:pt x="768" y="736"/>
                </a:lnTo>
                <a:lnTo>
                  <a:pt x="768" y="739"/>
                </a:lnTo>
                <a:lnTo>
                  <a:pt x="766" y="747"/>
                </a:lnTo>
                <a:lnTo>
                  <a:pt x="760" y="750"/>
                </a:lnTo>
                <a:lnTo>
                  <a:pt x="756" y="752"/>
                </a:lnTo>
                <a:lnTo>
                  <a:pt x="752" y="748"/>
                </a:lnTo>
                <a:lnTo>
                  <a:pt x="752" y="742"/>
                </a:lnTo>
                <a:lnTo>
                  <a:pt x="758" y="739"/>
                </a:lnTo>
                <a:close/>
                <a:moveTo>
                  <a:pt x="703" y="729"/>
                </a:moveTo>
                <a:lnTo>
                  <a:pt x="714" y="726"/>
                </a:lnTo>
                <a:lnTo>
                  <a:pt x="724" y="728"/>
                </a:lnTo>
                <a:lnTo>
                  <a:pt x="729" y="726"/>
                </a:lnTo>
                <a:lnTo>
                  <a:pt x="731" y="725"/>
                </a:lnTo>
                <a:lnTo>
                  <a:pt x="739" y="721"/>
                </a:lnTo>
                <a:lnTo>
                  <a:pt x="748" y="720"/>
                </a:lnTo>
                <a:lnTo>
                  <a:pt x="749" y="721"/>
                </a:lnTo>
                <a:lnTo>
                  <a:pt x="752" y="724"/>
                </a:lnTo>
                <a:lnTo>
                  <a:pt x="752" y="722"/>
                </a:lnTo>
                <a:lnTo>
                  <a:pt x="752" y="721"/>
                </a:lnTo>
                <a:lnTo>
                  <a:pt x="752" y="722"/>
                </a:lnTo>
                <a:lnTo>
                  <a:pt x="752" y="724"/>
                </a:lnTo>
                <a:lnTo>
                  <a:pt x="752" y="726"/>
                </a:lnTo>
                <a:lnTo>
                  <a:pt x="752" y="729"/>
                </a:lnTo>
                <a:lnTo>
                  <a:pt x="749" y="734"/>
                </a:lnTo>
                <a:lnTo>
                  <a:pt x="748" y="739"/>
                </a:lnTo>
                <a:lnTo>
                  <a:pt x="746" y="736"/>
                </a:lnTo>
                <a:lnTo>
                  <a:pt x="746" y="734"/>
                </a:lnTo>
                <a:lnTo>
                  <a:pt x="745" y="727"/>
                </a:lnTo>
                <a:lnTo>
                  <a:pt x="738" y="724"/>
                </a:lnTo>
                <a:lnTo>
                  <a:pt x="732" y="727"/>
                </a:lnTo>
                <a:lnTo>
                  <a:pt x="730" y="735"/>
                </a:lnTo>
                <a:lnTo>
                  <a:pt x="730" y="740"/>
                </a:lnTo>
                <a:lnTo>
                  <a:pt x="728" y="745"/>
                </a:lnTo>
                <a:lnTo>
                  <a:pt x="725" y="741"/>
                </a:lnTo>
                <a:lnTo>
                  <a:pt x="727" y="736"/>
                </a:lnTo>
                <a:lnTo>
                  <a:pt x="724" y="732"/>
                </a:lnTo>
                <a:lnTo>
                  <a:pt x="720" y="728"/>
                </a:lnTo>
                <a:lnTo>
                  <a:pt x="716" y="729"/>
                </a:lnTo>
                <a:lnTo>
                  <a:pt x="713" y="733"/>
                </a:lnTo>
                <a:lnTo>
                  <a:pt x="709" y="741"/>
                </a:lnTo>
                <a:lnTo>
                  <a:pt x="707" y="750"/>
                </a:lnTo>
                <a:lnTo>
                  <a:pt x="706" y="746"/>
                </a:lnTo>
                <a:lnTo>
                  <a:pt x="706" y="742"/>
                </a:lnTo>
                <a:lnTo>
                  <a:pt x="704" y="741"/>
                </a:lnTo>
                <a:lnTo>
                  <a:pt x="702" y="741"/>
                </a:lnTo>
                <a:lnTo>
                  <a:pt x="702" y="741"/>
                </a:lnTo>
                <a:lnTo>
                  <a:pt x="702" y="741"/>
                </a:lnTo>
                <a:lnTo>
                  <a:pt x="702" y="741"/>
                </a:lnTo>
                <a:lnTo>
                  <a:pt x="702" y="741"/>
                </a:lnTo>
                <a:lnTo>
                  <a:pt x="702" y="740"/>
                </a:lnTo>
                <a:lnTo>
                  <a:pt x="702" y="739"/>
                </a:lnTo>
                <a:lnTo>
                  <a:pt x="702" y="738"/>
                </a:lnTo>
                <a:lnTo>
                  <a:pt x="702" y="736"/>
                </a:lnTo>
                <a:lnTo>
                  <a:pt x="699" y="736"/>
                </a:lnTo>
                <a:lnTo>
                  <a:pt x="695" y="736"/>
                </a:lnTo>
                <a:lnTo>
                  <a:pt x="699" y="736"/>
                </a:lnTo>
                <a:lnTo>
                  <a:pt x="702" y="736"/>
                </a:lnTo>
                <a:lnTo>
                  <a:pt x="702" y="735"/>
                </a:lnTo>
                <a:lnTo>
                  <a:pt x="702" y="734"/>
                </a:lnTo>
                <a:lnTo>
                  <a:pt x="704" y="735"/>
                </a:lnTo>
                <a:lnTo>
                  <a:pt x="706" y="732"/>
                </a:lnTo>
                <a:lnTo>
                  <a:pt x="706" y="731"/>
                </a:lnTo>
                <a:lnTo>
                  <a:pt x="703" y="729"/>
                </a:lnTo>
                <a:close/>
                <a:moveTo>
                  <a:pt x="696" y="745"/>
                </a:moveTo>
                <a:lnTo>
                  <a:pt x="697" y="743"/>
                </a:lnTo>
                <a:lnTo>
                  <a:pt x="699" y="743"/>
                </a:lnTo>
                <a:lnTo>
                  <a:pt x="697" y="743"/>
                </a:lnTo>
                <a:lnTo>
                  <a:pt x="696" y="745"/>
                </a:lnTo>
                <a:lnTo>
                  <a:pt x="696" y="746"/>
                </a:lnTo>
                <a:lnTo>
                  <a:pt x="697" y="746"/>
                </a:lnTo>
                <a:lnTo>
                  <a:pt x="692" y="753"/>
                </a:lnTo>
                <a:lnTo>
                  <a:pt x="692" y="761"/>
                </a:lnTo>
                <a:lnTo>
                  <a:pt x="688" y="768"/>
                </a:lnTo>
                <a:lnTo>
                  <a:pt x="682" y="769"/>
                </a:lnTo>
                <a:lnTo>
                  <a:pt x="679" y="770"/>
                </a:lnTo>
                <a:lnTo>
                  <a:pt x="676" y="767"/>
                </a:lnTo>
                <a:lnTo>
                  <a:pt x="677" y="761"/>
                </a:lnTo>
                <a:lnTo>
                  <a:pt x="682" y="757"/>
                </a:lnTo>
                <a:lnTo>
                  <a:pt x="686" y="756"/>
                </a:lnTo>
                <a:lnTo>
                  <a:pt x="687" y="753"/>
                </a:lnTo>
                <a:lnTo>
                  <a:pt x="690" y="747"/>
                </a:lnTo>
                <a:lnTo>
                  <a:pt x="696" y="745"/>
                </a:lnTo>
                <a:close/>
                <a:moveTo>
                  <a:pt x="668" y="735"/>
                </a:moveTo>
                <a:lnTo>
                  <a:pt x="668" y="735"/>
                </a:lnTo>
                <a:lnTo>
                  <a:pt x="669" y="735"/>
                </a:lnTo>
                <a:lnTo>
                  <a:pt x="670" y="732"/>
                </a:lnTo>
                <a:lnTo>
                  <a:pt x="673" y="731"/>
                </a:lnTo>
                <a:lnTo>
                  <a:pt x="670" y="732"/>
                </a:lnTo>
                <a:lnTo>
                  <a:pt x="669" y="735"/>
                </a:lnTo>
                <a:lnTo>
                  <a:pt x="668" y="735"/>
                </a:lnTo>
                <a:lnTo>
                  <a:pt x="668" y="735"/>
                </a:lnTo>
                <a:close/>
                <a:moveTo>
                  <a:pt x="668" y="742"/>
                </a:moveTo>
                <a:lnTo>
                  <a:pt x="669" y="742"/>
                </a:lnTo>
                <a:lnTo>
                  <a:pt x="670" y="742"/>
                </a:lnTo>
                <a:lnTo>
                  <a:pt x="673" y="741"/>
                </a:lnTo>
                <a:lnTo>
                  <a:pt x="675" y="740"/>
                </a:lnTo>
                <a:lnTo>
                  <a:pt x="683" y="738"/>
                </a:lnTo>
                <a:lnTo>
                  <a:pt x="690" y="742"/>
                </a:lnTo>
                <a:lnTo>
                  <a:pt x="689" y="743"/>
                </a:lnTo>
                <a:lnTo>
                  <a:pt x="689" y="743"/>
                </a:lnTo>
                <a:lnTo>
                  <a:pt x="686" y="745"/>
                </a:lnTo>
                <a:lnTo>
                  <a:pt x="683" y="746"/>
                </a:lnTo>
                <a:lnTo>
                  <a:pt x="676" y="750"/>
                </a:lnTo>
                <a:lnTo>
                  <a:pt x="668" y="748"/>
                </a:lnTo>
                <a:lnTo>
                  <a:pt x="668" y="746"/>
                </a:lnTo>
                <a:lnTo>
                  <a:pt x="668" y="742"/>
                </a:lnTo>
                <a:lnTo>
                  <a:pt x="666" y="742"/>
                </a:lnTo>
                <a:lnTo>
                  <a:pt x="663" y="742"/>
                </a:lnTo>
                <a:lnTo>
                  <a:pt x="666" y="742"/>
                </a:lnTo>
                <a:lnTo>
                  <a:pt x="668" y="742"/>
                </a:lnTo>
                <a:close/>
                <a:moveTo>
                  <a:pt x="659" y="745"/>
                </a:moveTo>
                <a:lnTo>
                  <a:pt x="659" y="745"/>
                </a:lnTo>
                <a:lnTo>
                  <a:pt x="659" y="745"/>
                </a:lnTo>
                <a:lnTo>
                  <a:pt x="659" y="746"/>
                </a:lnTo>
                <a:lnTo>
                  <a:pt x="659" y="746"/>
                </a:lnTo>
                <a:lnTo>
                  <a:pt x="658" y="746"/>
                </a:lnTo>
                <a:lnTo>
                  <a:pt x="659" y="745"/>
                </a:lnTo>
                <a:close/>
                <a:moveTo>
                  <a:pt x="659" y="746"/>
                </a:moveTo>
                <a:lnTo>
                  <a:pt x="656" y="749"/>
                </a:lnTo>
                <a:lnTo>
                  <a:pt x="655" y="750"/>
                </a:lnTo>
                <a:lnTo>
                  <a:pt x="662" y="754"/>
                </a:lnTo>
                <a:lnTo>
                  <a:pt x="669" y="752"/>
                </a:lnTo>
                <a:lnTo>
                  <a:pt x="670" y="756"/>
                </a:lnTo>
                <a:lnTo>
                  <a:pt x="669" y="760"/>
                </a:lnTo>
                <a:lnTo>
                  <a:pt x="666" y="760"/>
                </a:lnTo>
                <a:lnTo>
                  <a:pt x="662" y="757"/>
                </a:lnTo>
                <a:lnTo>
                  <a:pt x="654" y="754"/>
                </a:lnTo>
                <a:lnTo>
                  <a:pt x="652" y="760"/>
                </a:lnTo>
                <a:lnTo>
                  <a:pt x="653" y="764"/>
                </a:lnTo>
                <a:lnTo>
                  <a:pt x="658" y="763"/>
                </a:lnTo>
                <a:lnTo>
                  <a:pt x="662" y="761"/>
                </a:lnTo>
                <a:lnTo>
                  <a:pt x="668" y="763"/>
                </a:lnTo>
                <a:lnTo>
                  <a:pt x="669" y="767"/>
                </a:lnTo>
                <a:lnTo>
                  <a:pt x="668" y="771"/>
                </a:lnTo>
                <a:lnTo>
                  <a:pt x="662" y="775"/>
                </a:lnTo>
                <a:lnTo>
                  <a:pt x="656" y="775"/>
                </a:lnTo>
                <a:lnTo>
                  <a:pt x="654" y="775"/>
                </a:lnTo>
                <a:lnTo>
                  <a:pt x="654" y="774"/>
                </a:lnTo>
                <a:lnTo>
                  <a:pt x="651" y="764"/>
                </a:lnTo>
                <a:lnTo>
                  <a:pt x="648" y="755"/>
                </a:lnTo>
                <a:lnTo>
                  <a:pt x="647" y="752"/>
                </a:lnTo>
                <a:lnTo>
                  <a:pt x="644" y="749"/>
                </a:lnTo>
                <a:lnTo>
                  <a:pt x="641" y="748"/>
                </a:lnTo>
                <a:lnTo>
                  <a:pt x="641" y="747"/>
                </a:lnTo>
                <a:lnTo>
                  <a:pt x="642" y="745"/>
                </a:lnTo>
                <a:lnTo>
                  <a:pt x="645" y="745"/>
                </a:lnTo>
                <a:lnTo>
                  <a:pt x="652" y="745"/>
                </a:lnTo>
                <a:lnTo>
                  <a:pt x="659" y="746"/>
                </a:lnTo>
                <a:close/>
                <a:moveTo>
                  <a:pt x="630" y="769"/>
                </a:moveTo>
                <a:lnTo>
                  <a:pt x="628" y="762"/>
                </a:lnTo>
                <a:lnTo>
                  <a:pt x="626" y="754"/>
                </a:lnTo>
                <a:lnTo>
                  <a:pt x="627" y="753"/>
                </a:lnTo>
                <a:lnTo>
                  <a:pt x="630" y="750"/>
                </a:lnTo>
                <a:lnTo>
                  <a:pt x="631" y="749"/>
                </a:lnTo>
                <a:lnTo>
                  <a:pt x="633" y="750"/>
                </a:lnTo>
                <a:lnTo>
                  <a:pt x="634" y="753"/>
                </a:lnTo>
                <a:lnTo>
                  <a:pt x="633" y="755"/>
                </a:lnTo>
                <a:lnTo>
                  <a:pt x="632" y="762"/>
                </a:lnTo>
                <a:lnTo>
                  <a:pt x="630" y="769"/>
                </a:lnTo>
                <a:close/>
                <a:moveTo>
                  <a:pt x="571" y="791"/>
                </a:moveTo>
                <a:lnTo>
                  <a:pt x="566" y="798"/>
                </a:lnTo>
                <a:lnTo>
                  <a:pt x="559" y="799"/>
                </a:lnTo>
                <a:lnTo>
                  <a:pt x="556" y="798"/>
                </a:lnTo>
                <a:lnTo>
                  <a:pt x="555" y="794"/>
                </a:lnTo>
                <a:lnTo>
                  <a:pt x="558" y="788"/>
                </a:lnTo>
                <a:lnTo>
                  <a:pt x="565" y="787"/>
                </a:lnTo>
                <a:lnTo>
                  <a:pt x="570" y="788"/>
                </a:lnTo>
                <a:lnTo>
                  <a:pt x="571" y="791"/>
                </a:lnTo>
                <a:close/>
                <a:moveTo>
                  <a:pt x="573" y="767"/>
                </a:moveTo>
                <a:lnTo>
                  <a:pt x="575" y="767"/>
                </a:lnTo>
                <a:lnTo>
                  <a:pt x="576" y="767"/>
                </a:lnTo>
                <a:lnTo>
                  <a:pt x="584" y="762"/>
                </a:lnTo>
                <a:lnTo>
                  <a:pt x="593" y="766"/>
                </a:lnTo>
                <a:lnTo>
                  <a:pt x="585" y="771"/>
                </a:lnTo>
                <a:lnTo>
                  <a:pt x="575" y="773"/>
                </a:lnTo>
                <a:lnTo>
                  <a:pt x="572" y="769"/>
                </a:lnTo>
                <a:lnTo>
                  <a:pt x="573" y="767"/>
                </a:lnTo>
                <a:close/>
                <a:moveTo>
                  <a:pt x="604" y="766"/>
                </a:moveTo>
                <a:lnTo>
                  <a:pt x="604" y="767"/>
                </a:lnTo>
                <a:lnTo>
                  <a:pt x="604" y="767"/>
                </a:lnTo>
                <a:lnTo>
                  <a:pt x="604" y="768"/>
                </a:lnTo>
                <a:lnTo>
                  <a:pt x="604" y="769"/>
                </a:lnTo>
                <a:lnTo>
                  <a:pt x="604" y="768"/>
                </a:lnTo>
                <a:lnTo>
                  <a:pt x="604" y="767"/>
                </a:lnTo>
                <a:lnTo>
                  <a:pt x="604" y="767"/>
                </a:lnTo>
                <a:lnTo>
                  <a:pt x="604" y="766"/>
                </a:lnTo>
                <a:close/>
                <a:moveTo>
                  <a:pt x="598" y="755"/>
                </a:moveTo>
                <a:lnTo>
                  <a:pt x="598" y="755"/>
                </a:lnTo>
                <a:lnTo>
                  <a:pt x="604" y="759"/>
                </a:lnTo>
                <a:lnTo>
                  <a:pt x="610" y="755"/>
                </a:lnTo>
                <a:lnTo>
                  <a:pt x="612" y="755"/>
                </a:lnTo>
                <a:lnTo>
                  <a:pt x="614" y="757"/>
                </a:lnTo>
                <a:lnTo>
                  <a:pt x="612" y="766"/>
                </a:lnTo>
                <a:lnTo>
                  <a:pt x="610" y="774"/>
                </a:lnTo>
                <a:lnTo>
                  <a:pt x="608" y="769"/>
                </a:lnTo>
                <a:lnTo>
                  <a:pt x="607" y="764"/>
                </a:lnTo>
                <a:lnTo>
                  <a:pt x="606" y="762"/>
                </a:lnTo>
                <a:lnTo>
                  <a:pt x="604" y="761"/>
                </a:lnTo>
                <a:lnTo>
                  <a:pt x="604" y="763"/>
                </a:lnTo>
                <a:lnTo>
                  <a:pt x="603" y="766"/>
                </a:lnTo>
                <a:lnTo>
                  <a:pt x="600" y="767"/>
                </a:lnTo>
                <a:lnTo>
                  <a:pt x="598" y="769"/>
                </a:lnTo>
                <a:lnTo>
                  <a:pt x="599" y="770"/>
                </a:lnTo>
                <a:lnTo>
                  <a:pt x="599" y="770"/>
                </a:lnTo>
                <a:lnTo>
                  <a:pt x="599" y="771"/>
                </a:lnTo>
                <a:lnTo>
                  <a:pt x="599" y="773"/>
                </a:lnTo>
                <a:lnTo>
                  <a:pt x="599" y="771"/>
                </a:lnTo>
                <a:lnTo>
                  <a:pt x="599" y="770"/>
                </a:lnTo>
                <a:lnTo>
                  <a:pt x="599" y="770"/>
                </a:lnTo>
                <a:lnTo>
                  <a:pt x="598" y="769"/>
                </a:lnTo>
                <a:lnTo>
                  <a:pt x="591" y="774"/>
                </a:lnTo>
                <a:lnTo>
                  <a:pt x="586" y="781"/>
                </a:lnTo>
                <a:lnTo>
                  <a:pt x="590" y="782"/>
                </a:lnTo>
                <a:lnTo>
                  <a:pt x="593" y="782"/>
                </a:lnTo>
                <a:lnTo>
                  <a:pt x="590" y="791"/>
                </a:lnTo>
                <a:lnTo>
                  <a:pt x="582" y="795"/>
                </a:lnTo>
                <a:lnTo>
                  <a:pt x="579" y="794"/>
                </a:lnTo>
                <a:lnTo>
                  <a:pt x="578" y="791"/>
                </a:lnTo>
                <a:lnTo>
                  <a:pt x="578" y="787"/>
                </a:lnTo>
                <a:lnTo>
                  <a:pt x="580" y="782"/>
                </a:lnTo>
                <a:lnTo>
                  <a:pt x="584" y="782"/>
                </a:lnTo>
                <a:lnTo>
                  <a:pt x="586" y="781"/>
                </a:lnTo>
                <a:lnTo>
                  <a:pt x="591" y="774"/>
                </a:lnTo>
                <a:lnTo>
                  <a:pt x="598" y="769"/>
                </a:lnTo>
                <a:lnTo>
                  <a:pt x="600" y="767"/>
                </a:lnTo>
                <a:lnTo>
                  <a:pt x="603" y="766"/>
                </a:lnTo>
                <a:lnTo>
                  <a:pt x="604" y="763"/>
                </a:lnTo>
                <a:lnTo>
                  <a:pt x="604" y="761"/>
                </a:lnTo>
                <a:lnTo>
                  <a:pt x="596" y="759"/>
                </a:lnTo>
                <a:lnTo>
                  <a:pt x="587" y="755"/>
                </a:lnTo>
                <a:lnTo>
                  <a:pt x="579" y="755"/>
                </a:lnTo>
                <a:lnTo>
                  <a:pt x="573" y="767"/>
                </a:lnTo>
                <a:lnTo>
                  <a:pt x="565" y="768"/>
                </a:lnTo>
                <a:lnTo>
                  <a:pt x="559" y="773"/>
                </a:lnTo>
                <a:lnTo>
                  <a:pt x="559" y="775"/>
                </a:lnTo>
                <a:lnTo>
                  <a:pt x="563" y="776"/>
                </a:lnTo>
                <a:lnTo>
                  <a:pt x="570" y="778"/>
                </a:lnTo>
                <a:lnTo>
                  <a:pt x="572" y="783"/>
                </a:lnTo>
                <a:lnTo>
                  <a:pt x="568" y="783"/>
                </a:lnTo>
                <a:lnTo>
                  <a:pt x="563" y="780"/>
                </a:lnTo>
                <a:lnTo>
                  <a:pt x="559" y="778"/>
                </a:lnTo>
                <a:lnTo>
                  <a:pt x="557" y="776"/>
                </a:lnTo>
                <a:lnTo>
                  <a:pt x="555" y="782"/>
                </a:lnTo>
                <a:lnTo>
                  <a:pt x="552" y="787"/>
                </a:lnTo>
                <a:lnTo>
                  <a:pt x="551" y="778"/>
                </a:lnTo>
                <a:lnTo>
                  <a:pt x="547" y="771"/>
                </a:lnTo>
                <a:lnTo>
                  <a:pt x="545" y="771"/>
                </a:lnTo>
                <a:lnTo>
                  <a:pt x="545" y="771"/>
                </a:lnTo>
                <a:lnTo>
                  <a:pt x="545" y="771"/>
                </a:lnTo>
                <a:lnTo>
                  <a:pt x="547" y="771"/>
                </a:lnTo>
                <a:lnTo>
                  <a:pt x="549" y="771"/>
                </a:lnTo>
                <a:lnTo>
                  <a:pt x="551" y="770"/>
                </a:lnTo>
                <a:lnTo>
                  <a:pt x="554" y="769"/>
                </a:lnTo>
                <a:lnTo>
                  <a:pt x="556" y="769"/>
                </a:lnTo>
                <a:lnTo>
                  <a:pt x="559" y="770"/>
                </a:lnTo>
                <a:lnTo>
                  <a:pt x="562" y="768"/>
                </a:lnTo>
                <a:lnTo>
                  <a:pt x="572" y="759"/>
                </a:lnTo>
                <a:lnTo>
                  <a:pt x="585" y="750"/>
                </a:lnTo>
                <a:lnTo>
                  <a:pt x="587" y="749"/>
                </a:lnTo>
                <a:lnTo>
                  <a:pt x="589" y="747"/>
                </a:lnTo>
                <a:lnTo>
                  <a:pt x="587" y="749"/>
                </a:lnTo>
                <a:lnTo>
                  <a:pt x="585" y="750"/>
                </a:lnTo>
                <a:lnTo>
                  <a:pt x="591" y="753"/>
                </a:lnTo>
                <a:lnTo>
                  <a:pt x="598" y="755"/>
                </a:lnTo>
                <a:close/>
                <a:moveTo>
                  <a:pt x="531" y="780"/>
                </a:moveTo>
                <a:lnTo>
                  <a:pt x="530" y="777"/>
                </a:lnTo>
                <a:lnTo>
                  <a:pt x="531" y="776"/>
                </a:lnTo>
                <a:lnTo>
                  <a:pt x="532" y="775"/>
                </a:lnTo>
                <a:lnTo>
                  <a:pt x="532" y="775"/>
                </a:lnTo>
                <a:lnTo>
                  <a:pt x="536" y="775"/>
                </a:lnTo>
                <a:lnTo>
                  <a:pt x="539" y="775"/>
                </a:lnTo>
                <a:lnTo>
                  <a:pt x="535" y="783"/>
                </a:lnTo>
                <a:lnTo>
                  <a:pt x="534" y="792"/>
                </a:lnTo>
                <a:lnTo>
                  <a:pt x="532" y="785"/>
                </a:lnTo>
                <a:lnTo>
                  <a:pt x="531" y="780"/>
                </a:lnTo>
                <a:close/>
                <a:moveTo>
                  <a:pt x="465" y="827"/>
                </a:moveTo>
                <a:lnTo>
                  <a:pt x="470" y="829"/>
                </a:lnTo>
                <a:lnTo>
                  <a:pt x="472" y="834"/>
                </a:lnTo>
                <a:lnTo>
                  <a:pt x="469" y="841"/>
                </a:lnTo>
                <a:lnTo>
                  <a:pt x="462" y="840"/>
                </a:lnTo>
                <a:lnTo>
                  <a:pt x="461" y="838"/>
                </a:lnTo>
                <a:lnTo>
                  <a:pt x="459" y="838"/>
                </a:lnTo>
                <a:lnTo>
                  <a:pt x="459" y="838"/>
                </a:lnTo>
                <a:lnTo>
                  <a:pt x="460" y="832"/>
                </a:lnTo>
                <a:lnTo>
                  <a:pt x="465" y="827"/>
                </a:lnTo>
                <a:close/>
                <a:moveTo>
                  <a:pt x="459" y="818"/>
                </a:moveTo>
                <a:lnTo>
                  <a:pt x="462" y="811"/>
                </a:lnTo>
                <a:lnTo>
                  <a:pt x="469" y="810"/>
                </a:lnTo>
                <a:lnTo>
                  <a:pt x="473" y="811"/>
                </a:lnTo>
                <a:lnTo>
                  <a:pt x="474" y="816"/>
                </a:lnTo>
                <a:lnTo>
                  <a:pt x="469" y="822"/>
                </a:lnTo>
                <a:lnTo>
                  <a:pt x="462" y="823"/>
                </a:lnTo>
                <a:lnTo>
                  <a:pt x="459" y="822"/>
                </a:lnTo>
                <a:lnTo>
                  <a:pt x="459" y="818"/>
                </a:lnTo>
                <a:close/>
                <a:moveTo>
                  <a:pt x="495" y="805"/>
                </a:moveTo>
                <a:lnTo>
                  <a:pt x="496" y="812"/>
                </a:lnTo>
                <a:lnTo>
                  <a:pt x="490" y="817"/>
                </a:lnTo>
                <a:lnTo>
                  <a:pt x="486" y="818"/>
                </a:lnTo>
                <a:lnTo>
                  <a:pt x="481" y="816"/>
                </a:lnTo>
                <a:lnTo>
                  <a:pt x="482" y="809"/>
                </a:lnTo>
                <a:lnTo>
                  <a:pt x="488" y="805"/>
                </a:lnTo>
                <a:lnTo>
                  <a:pt x="489" y="805"/>
                </a:lnTo>
                <a:lnTo>
                  <a:pt x="492" y="805"/>
                </a:lnTo>
                <a:lnTo>
                  <a:pt x="492" y="801"/>
                </a:lnTo>
                <a:lnTo>
                  <a:pt x="494" y="797"/>
                </a:lnTo>
                <a:lnTo>
                  <a:pt x="492" y="801"/>
                </a:lnTo>
                <a:lnTo>
                  <a:pt x="492" y="805"/>
                </a:lnTo>
                <a:lnTo>
                  <a:pt x="493" y="805"/>
                </a:lnTo>
                <a:lnTo>
                  <a:pt x="495" y="805"/>
                </a:lnTo>
                <a:close/>
                <a:moveTo>
                  <a:pt x="480" y="790"/>
                </a:moveTo>
                <a:lnTo>
                  <a:pt x="486" y="785"/>
                </a:lnTo>
                <a:lnTo>
                  <a:pt x="494" y="787"/>
                </a:lnTo>
                <a:lnTo>
                  <a:pt x="496" y="788"/>
                </a:lnTo>
                <a:lnTo>
                  <a:pt x="496" y="789"/>
                </a:lnTo>
                <a:lnTo>
                  <a:pt x="490" y="795"/>
                </a:lnTo>
                <a:lnTo>
                  <a:pt x="485" y="799"/>
                </a:lnTo>
                <a:lnTo>
                  <a:pt x="480" y="798"/>
                </a:lnTo>
                <a:lnTo>
                  <a:pt x="474" y="795"/>
                </a:lnTo>
                <a:lnTo>
                  <a:pt x="474" y="794"/>
                </a:lnTo>
                <a:lnTo>
                  <a:pt x="475" y="792"/>
                </a:lnTo>
                <a:lnTo>
                  <a:pt x="475" y="792"/>
                </a:lnTo>
                <a:lnTo>
                  <a:pt x="475" y="792"/>
                </a:lnTo>
                <a:lnTo>
                  <a:pt x="475" y="792"/>
                </a:lnTo>
                <a:lnTo>
                  <a:pt x="475" y="792"/>
                </a:lnTo>
                <a:lnTo>
                  <a:pt x="476" y="791"/>
                </a:lnTo>
                <a:lnTo>
                  <a:pt x="476" y="790"/>
                </a:lnTo>
                <a:lnTo>
                  <a:pt x="475" y="789"/>
                </a:lnTo>
                <a:lnTo>
                  <a:pt x="474" y="790"/>
                </a:lnTo>
                <a:lnTo>
                  <a:pt x="474" y="790"/>
                </a:lnTo>
                <a:lnTo>
                  <a:pt x="474" y="791"/>
                </a:lnTo>
                <a:lnTo>
                  <a:pt x="469" y="792"/>
                </a:lnTo>
                <a:lnTo>
                  <a:pt x="463" y="795"/>
                </a:lnTo>
                <a:lnTo>
                  <a:pt x="472" y="785"/>
                </a:lnTo>
                <a:lnTo>
                  <a:pt x="481" y="780"/>
                </a:lnTo>
                <a:lnTo>
                  <a:pt x="480" y="784"/>
                </a:lnTo>
                <a:lnTo>
                  <a:pt x="480" y="790"/>
                </a:lnTo>
                <a:close/>
                <a:moveTo>
                  <a:pt x="520" y="780"/>
                </a:moveTo>
                <a:lnTo>
                  <a:pt x="515" y="788"/>
                </a:lnTo>
                <a:lnTo>
                  <a:pt x="513" y="797"/>
                </a:lnTo>
                <a:lnTo>
                  <a:pt x="510" y="790"/>
                </a:lnTo>
                <a:lnTo>
                  <a:pt x="507" y="791"/>
                </a:lnTo>
                <a:lnTo>
                  <a:pt x="507" y="791"/>
                </a:lnTo>
                <a:lnTo>
                  <a:pt x="506" y="790"/>
                </a:lnTo>
                <a:lnTo>
                  <a:pt x="508" y="787"/>
                </a:lnTo>
                <a:lnTo>
                  <a:pt x="504" y="784"/>
                </a:lnTo>
                <a:lnTo>
                  <a:pt x="497" y="783"/>
                </a:lnTo>
                <a:lnTo>
                  <a:pt x="490" y="778"/>
                </a:lnTo>
                <a:lnTo>
                  <a:pt x="486" y="778"/>
                </a:lnTo>
                <a:lnTo>
                  <a:pt x="481" y="780"/>
                </a:lnTo>
                <a:lnTo>
                  <a:pt x="492" y="775"/>
                </a:lnTo>
                <a:lnTo>
                  <a:pt x="502" y="778"/>
                </a:lnTo>
                <a:lnTo>
                  <a:pt x="507" y="782"/>
                </a:lnTo>
                <a:lnTo>
                  <a:pt x="513" y="780"/>
                </a:lnTo>
                <a:lnTo>
                  <a:pt x="515" y="776"/>
                </a:lnTo>
                <a:lnTo>
                  <a:pt x="520" y="774"/>
                </a:lnTo>
                <a:lnTo>
                  <a:pt x="515" y="776"/>
                </a:lnTo>
                <a:lnTo>
                  <a:pt x="513" y="780"/>
                </a:lnTo>
                <a:lnTo>
                  <a:pt x="516" y="780"/>
                </a:lnTo>
                <a:lnTo>
                  <a:pt x="520" y="780"/>
                </a:lnTo>
                <a:close/>
                <a:moveTo>
                  <a:pt x="461" y="795"/>
                </a:moveTo>
                <a:lnTo>
                  <a:pt x="462" y="798"/>
                </a:lnTo>
                <a:lnTo>
                  <a:pt x="466" y="801"/>
                </a:lnTo>
                <a:lnTo>
                  <a:pt x="466" y="802"/>
                </a:lnTo>
                <a:lnTo>
                  <a:pt x="466" y="804"/>
                </a:lnTo>
                <a:lnTo>
                  <a:pt x="460" y="802"/>
                </a:lnTo>
                <a:lnTo>
                  <a:pt x="456" y="812"/>
                </a:lnTo>
                <a:lnTo>
                  <a:pt x="455" y="804"/>
                </a:lnTo>
                <a:lnTo>
                  <a:pt x="454" y="798"/>
                </a:lnTo>
                <a:lnTo>
                  <a:pt x="454" y="798"/>
                </a:lnTo>
                <a:lnTo>
                  <a:pt x="455" y="794"/>
                </a:lnTo>
                <a:lnTo>
                  <a:pt x="461" y="795"/>
                </a:lnTo>
                <a:close/>
                <a:moveTo>
                  <a:pt x="460" y="845"/>
                </a:moveTo>
                <a:lnTo>
                  <a:pt x="460" y="845"/>
                </a:lnTo>
                <a:lnTo>
                  <a:pt x="462" y="845"/>
                </a:lnTo>
                <a:lnTo>
                  <a:pt x="463" y="844"/>
                </a:lnTo>
                <a:lnTo>
                  <a:pt x="467" y="843"/>
                </a:lnTo>
                <a:lnTo>
                  <a:pt x="470" y="843"/>
                </a:lnTo>
                <a:lnTo>
                  <a:pt x="480" y="840"/>
                </a:lnTo>
                <a:lnTo>
                  <a:pt x="481" y="831"/>
                </a:lnTo>
                <a:lnTo>
                  <a:pt x="485" y="823"/>
                </a:lnTo>
                <a:lnTo>
                  <a:pt x="494" y="822"/>
                </a:lnTo>
                <a:lnTo>
                  <a:pt x="496" y="825"/>
                </a:lnTo>
                <a:lnTo>
                  <a:pt x="495" y="829"/>
                </a:lnTo>
                <a:lnTo>
                  <a:pt x="490" y="833"/>
                </a:lnTo>
                <a:lnTo>
                  <a:pt x="486" y="838"/>
                </a:lnTo>
                <a:lnTo>
                  <a:pt x="501" y="834"/>
                </a:lnTo>
                <a:lnTo>
                  <a:pt x="515" y="832"/>
                </a:lnTo>
                <a:lnTo>
                  <a:pt x="516" y="831"/>
                </a:lnTo>
                <a:lnTo>
                  <a:pt x="516" y="831"/>
                </a:lnTo>
                <a:lnTo>
                  <a:pt x="527" y="819"/>
                </a:lnTo>
                <a:lnTo>
                  <a:pt x="543" y="817"/>
                </a:lnTo>
                <a:lnTo>
                  <a:pt x="545" y="816"/>
                </a:lnTo>
                <a:lnTo>
                  <a:pt x="549" y="816"/>
                </a:lnTo>
                <a:lnTo>
                  <a:pt x="545"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43" y="817"/>
                </a:lnTo>
                <a:lnTo>
                  <a:pt x="536" y="820"/>
                </a:lnTo>
                <a:lnTo>
                  <a:pt x="532" y="827"/>
                </a:lnTo>
                <a:lnTo>
                  <a:pt x="550" y="824"/>
                </a:lnTo>
                <a:lnTo>
                  <a:pt x="568" y="820"/>
                </a:lnTo>
                <a:lnTo>
                  <a:pt x="561" y="816"/>
                </a:lnTo>
                <a:lnTo>
                  <a:pt x="555" y="812"/>
                </a:lnTo>
                <a:lnTo>
                  <a:pt x="555" y="809"/>
                </a:lnTo>
                <a:lnTo>
                  <a:pt x="551" y="808"/>
                </a:lnTo>
                <a:lnTo>
                  <a:pt x="527" y="815"/>
                </a:lnTo>
                <a:lnTo>
                  <a:pt x="503" y="820"/>
                </a:lnTo>
                <a:lnTo>
                  <a:pt x="502" y="820"/>
                </a:lnTo>
                <a:lnTo>
                  <a:pt x="500" y="819"/>
                </a:lnTo>
                <a:lnTo>
                  <a:pt x="508" y="816"/>
                </a:lnTo>
                <a:lnTo>
                  <a:pt x="516" y="813"/>
                </a:lnTo>
                <a:lnTo>
                  <a:pt x="528" y="810"/>
                </a:lnTo>
                <a:lnTo>
                  <a:pt x="539" y="808"/>
                </a:lnTo>
                <a:lnTo>
                  <a:pt x="552" y="805"/>
                </a:lnTo>
                <a:lnTo>
                  <a:pt x="566" y="804"/>
                </a:lnTo>
                <a:lnTo>
                  <a:pt x="570" y="806"/>
                </a:lnTo>
                <a:lnTo>
                  <a:pt x="570" y="811"/>
                </a:lnTo>
                <a:lnTo>
                  <a:pt x="570" y="815"/>
                </a:lnTo>
                <a:lnTo>
                  <a:pt x="573" y="817"/>
                </a:lnTo>
                <a:lnTo>
                  <a:pt x="578" y="815"/>
                </a:lnTo>
                <a:lnTo>
                  <a:pt x="578" y="810"/>
                </a:lnTo>
                <a:lnTo>
                  <a:pt x="582" y="801"/>
                </a:lnTo>
                <a:lnTo>
                  <a:pt x="591" y="797"/>
                </a:lnTo>
                <a:lnTo>
                  <a:pt x="592" y="797"/>
                </a:lnTo>
                <a:lnTo>
                  <a:pt x="593" y="799"/>
                </a:lnTo>
                <a:lnTo>
                  <a:pt x="593" y="802"/>
                </a:lnTo>
                <a:lnTo>
                  <a:pt x="592" y="805"/>
                </a:lnTo>
                <a:lnTo>
                  <a:pt x="590" y="809"/>
                </a:lnTo>
                <a:lnTo>
                  <a:pt x="586" y="812"/>
                </a:lnTo>
                <a:lnTo>
                  <a:pt x="591" y="812"/>
                </a:lnTo>
                <a:lnTo>
                  <a:pt x="596" y="812"/>
                </a:lnTo>
                <a:lnTo>
                  <a:pt x="601" y="804"/>
                </a:lnTo>
                <a:lnTo>
                  <a:pt x="608" y="799"/>
                </a:lnTo>
                <a:lnTo>
                  <a:pt x="601" y="804"/>
                </a:lnTo>
                <a:lnTo>
                  <a:pt x="596" y="812"/>
                </a:lnTo>
                <a:lnTo>
                  <a:pt x="610" y="809"/>
                </a:lnTo>
                <a:lnTo>
                  <a:pt x="619" y="797"/>
                </a:lnTo>
                <a:lnTo>
                  <a:pt x="626" y="795"/>
                </a:lnTo>
                <a:lnTo>
                  <a:pt x="633" y="795"/>
                </a:lnTo>
                <a:lnTo>
                  <a:pt x="633" y="795"/>
                </a:lnTo>
                <a:lnTo>
                  <a:pt x="631" y="801"/>
                </a:lnTo>
                <a:lnTo>
                  <a:pt x="627" y="805"/>
                </a:lnTo>
                <a:lnTo>
                  <a:pt x="645" y="801"/>
                </a:lnTo>
                <a:lnTo>
                  <a:pt x="661" y="797"/>
                </a:lnTo>
                <a:lnTo>
                  <a:pt x="663" y="796"/>
                </a:lnTo>
                <a:lnTo>
                  <a:pt x="663" y="795"/>
                </a:lnTo>
                <a:lnTo>
                  <a:pt x="662" y="792"/>
                </a:lnTo>
                <a:lnTo>
                  <a:pt x="661" y="792"/>
                </a:lnTo>
                <a:lnTo>
                  <a:pt x="654" y="789"/>
                </a:lnTo>
                <a:lnTo>
                  <a:pt x="655" y="782"/>
                </a:lnTo>
                <a:lnTo>
                  <a:pt x="658" y="782"/>
                </a:lnTo>
                <a:lnTo>
                  <a:pt x="659" y="781"/>
                </a:lnTo>
                <a:lnTo>
                  <a:pt x="667" y="781"/>
                </a:lnTo>
                <a:lnTo>
                  <a:pt x="668" y="788"/>
                </a:lnTo>
                <a:lnTo>
                  <a:pt x="668" y="792"/>
                </a:lnTo>
                <a:lnTo>
                  <a:pt x="672" y="792"/>
                </a:lnTo>
                <a:lnTo>
                  <a:pt x="676" y="791"/>
                </a:lnTo>
                <a:lnTo>
                  <a:pt x="677" y="787"/>
                </a:lnTo>
                <a:lnTo>
                  <a:pt x="677" y="778"/>
                </a:lnTo>
                <a:lnTo>
                  <a:pt x="686" y="775"/>
                </a:lnTo>
                <a:lnTo>
                  <a:pt x="688" y="775"/>
                </a:lnTo>
                <a:lnTo>
                  <a:pt x="692" y="776"/>
                </a:lnTo>
                <a:lnTo>
                  <a:pt x="692" y="780"/>
                </a:lnTo>
                <a:lnTo>
                  <a:pt x="690" y="782"/>
                </a:lnTo>
                <a:lnTo>
                  <a:pt x="687" y="785"/>
                </a:lnTo>
                <a:lnTo>
                  <a:pt x="683" y="789"/>
                </a:lnTo>
                <a:lnTo>
                  <a:pt x="690" y="789"/>
                </a:lnTo>
                <a:lnTo>
                  <a:pt x="696" y="787"/>
                </a:lnTo>
                <a:lnTo>
                  <a:pt x="696" y="782"/>
                </a:lnTo>
                <a:lnTo>
                  <a:pt x="699" y="778"/>
                </a:lnTo>
                <a:lnTo>
                  <a:pt x="696" y="782"/>
                </a:lnTo>
                <a:lnTo>
                  <a:pt x="696" y="787"/>
                </a:lnTo>
                <a:lnTo>
                  <a:pt x="704" y="787"/>
                </a:lnTo>
                <a:lnTo>
                  <a:pt x="714" y="784"/>
                </a:lnTo>
                <a:lnTo>
                  <a:pt x="716" y="784"/>
                </a:lnTo>
                <a:lnTo>
                  <a:pt x="716" y="783"/>
                </a:lnTo>
                <a:lnTo>
                  <a:pt x="717" y="777"/>
                </a:lnTo>
                <a:lnTo>
                  <a:pt x="720" y="771"/>
                </a:lnTo>
                <a:lnTo>
                  <a:pt x="728" y="770"/>
                </a:lnTo>
                <a:lnTo>
                  <a:pt x="735" y="769"/>
                </a:lnTo>
                <a:lnTo>
                  <a:pt x="743" y="766"/>
                </a:lnTo>
                <a:lnTo>
                  <a:pt x="752" y="764"/>
                </a:lnTo>
                <a:lnTo>
                  <a:pt x="751" y="762"/>
                </a:lnTo>
                <a:lnTo>
                  <a:pt x="751" y="760"/>
                </a:lnTo>
                <a:lnTo>
                  <a:pt x="731" y="764"/>
                </a:lnTo>
                <a:lnTo>
                  <a:pt x="710" y="770"/>
                </a:lnTo>
                <a:lnTo>
                  <a:pt x="731" y="764"/>
                </a:lnTo>
                <a:lnTo>
                  <a:pt x="751" y="760"/>
                </a:lnTo>
                <a:lnTo>
                  <a:pt x="753" y="759"/>
                </a:lnTo>
                <a:lnTo>
                  <a:pt x="756" y="756"/>
                </a:lnTo>
                <a:lnTo>
                  <a:pt x="756" y="756"/>
                </a:lnTo>
                <a:lnTo>
                  <a:pt x="766" y="757"/>
                </a:lnTo>
                <a:lnTo>
                  <a:pt x="768" y="769"/>
                </a:lnTo>
                <a:lnTo>
                  <a:pt x="760" y="769"/>
                </a:lnTo>
                <a:lnTo>
                  <a:pt x="753" y="766"/>
                </a:lnTo>
                <a:lnTo>
                  <a:pt x="752" y="766"/>
                </a:lnTo>
                <a:lnTo>
                  <a:pt x="752" y="764"/>
                </a:lnTo>
                <a:lnTo>
                  <a:pt x="743" y="766"/>
                </a:lnTo>
                <a:lnTo>
                  <a:pt x="735" y="769"/>
                </a:lnTo>
                <a:lnTo>
                  <a:pt x="731" y="775"/>
                </a:lnTo>
                <a:lnTo>
                  <a:pt x="728" y="781"/>
                </a:lnTo>
                <a:lnTo>
                  <a:pt x="743" y="777"/>
                </a:lnTo>
                <a:lnTo>
                  <a:pt x="757" y="771"/>
                </a:lnTo>
                <a:lnTo>
                  <a:pt x="763" y="771"/>
                </a:lnTo>
                <a:lnTo>
                  <a:pt x="768" y="770"/>
                </a:lnTo>
                <a:lnTo>
                  <a:pt x="776" y="768"/>
                </a:lnTo>
                <a:lnTo>
                  <a:pt x="777" y="759"/>
                </a:lnTo>
                <a:lnTo>
                  <a:pt x="780" y="752"/>
                </a:lnTo>
                <a:lnTo>
                  <a:pt x="789" y="749"/>
                </a:lnTo>
                <a:lnTo>
                  <a:pt x="791" y="753"/>
                </a:lnTo>
                <a:lnTo>
                  <a:pt x="790" y="756"/>
                </a:lnTo>
                <a:lnTo>
                  <a:pt x="786" y="760"/>
                </a:lnTo>
                <a:lnTo>
                  <a:pt x="783" y="764"/>
                </a:lnTo>
                <a:lnTo>
                  <a:pt x="790" y="764"/>
                </a:lnTo>
                <a:lnTo>
                  <a:pt x="794" y="762"/>
                </a:lnTo>
                <a:lnTo>
                  <a:pt x="797" y="759"/>
                </a:lnTo>
                <a:lnTo>
                  <a:pt x="798" y="754"/>
                </a:lnTo>
                <a:lnTo>
                  <a:pt x="797" y="759"/>
                </a:lnTo>
                <a:lnTo>
                  <a:pt x="794" y="762"/>
                </a:lnTo>
                <a:lnTo>
                  <a:pt x="810" y="760"/>
                </a:lnTo>
                <a:lnTo>
                  <a:pt x="819" y="748"/>
                </a:lnTo>
                <a:lnTo>
                  <a:pt x="827" y="746"/>
                </a:lnTo>
                <a:lnTo>
                  <a:pt x="835" y="745"/>
                </a:lnTo>
                <a:lnTo>
                  <a:pt x="837" y="742"/>
                </a:lnTo>
                <a:lnTo>
                  <a:pt x="838" y="741"/>
                </a:lnTo>
                <a:lnTo>
                  <a:pt x="837" y="742"/>
                </a:lnTo>
                <a:lnTo>
                  <a:pt x="835" y="745"/>
                </a:lnTo>
                <a:lnTo>
                  <a:pt x="834" y="746"/>
                </a:lnTo>
                <a:lnTo>
                  <a:pt x="833" y="748"/>
                </a:lnTo>
                <a:lnTo>
                  <a:pt x="829" y="750"/>
                </a:lnTo>
                <a:lnTo>
                  <a:pt x="828" y="754"/>
                </a:lnTo>
                <a:lnTo>
                  <a:pt x="832" y="755"/>
                </a:lnTo>
                <a:lnTo>
                  <a:pt x="835" y="754"/>
                </a:lnTo>
                <a:lnTo>
                  <a:pt x="851" y="749"/>
                </a:lnTo>
                <a:lnTo>
                  <a:pt x="865" y="745"/>
                </a:lnTo>
                <a:lnTo>
                  <a:pt x="859" y="742"/>
                </a:lnTo>
                <a:lnTo>
                  <a:pt x="854" y="738"/>
                </a:lnTo>
                <a:lnTo>
                  <a:pt x="855" y="734"/>
                </a:lnTo>
                <a:lnTo>
                  <a:pt x="859" y="731"/>
                </a:lnTo>
                <a:lnTo>
                  <a:pt x="866" y="732"/>
                </a:lnTo>
                <a:lnTo>
                  <a:pt x="868" y="739"/>
                </a:lnTo>
                <a:lnTo>
                  <a:pt x="868" y="742"/>
                </a:lnTo>
                <a:lnTo>
                  <a:pt x="870" y="743"/>
                </a:lnTo>
                <a:lnTo>
                  <a:pt x="875" y="742"/>
                </a:lnTo>
                <a:lnTo>
                  <a:pt x="876" y="738"/>
                </a:lnTo>
                <a:lnTo>
                  <a:pt x="877" y="729"/>
                </a:lnTo>
                <a:lnTo>
                  <a:pt x="884" y="726"/>
                </a:lnTo>
                <a:lnTo>
                  <a:pt x="887" y="725"/>
                </a:lnTo>
                <a:lnTo>
                  <a:pt x="888" y="725"/>
                </a:lnTo>
                <a:lnTo>
                  <a:pt x="888" y="725"/>
                </a:lnTo>
                <a:lnTo>
                  <a:pt x="890" y="725"/>
                </a:lnTo>
                <a:lnTo>
                  <a:pt x="891" y="725"/>
                </a:lnTo>
                <a:lnTo>
                  <a:pt x="888" y="734"/>
                </a:lnTo>
                <a:lnTo>
                  <a:pt x="882" y="741"/>
                </a:lnTo>
                <a:lnTo>
                  <a:pt x="890" y="740"/>
                </a:lnTo>
                <a:lnTo>
                  <a:pt x="897" y="739"/>
                </a:lnTo>
                <a:lnTo>
                  <a:pt x="908" y="735"/>
                </a:lnTo>
                <a:lnTo>
                  <a:pt x="915" y="726"/>
                </a:lnTo>
                <a:lnTo>
                  <a:pt x="915" y="726"/>
                </a:lnTo>
                <a:lnTo>
                  <a:pt x="923" y="722"/>
                </a:lnTo>
                <a:lnTo>
                  <a:pt x="930" y="720"/>
                </a:lnTo>
                <a:lnTo>
                  <a:pt x="932" y="721"/>
                </a:lnTo>
                <a:lnTo>
                  <a:pt x="932" y="724"/>
                </a:lnTo>
                <a:lnTo>
                  <a:pt x="929" y="727"/>
                </a:lnTo>
                <a:lnTo>
                  <a:pt x="925" y="731"/>
                </a:lnTo>
                <a:lnTo>
                  <a:pt x="941" y="727"/>
                </a:lnTo>
                <a:lnTo>
                  <a:pt x="949" y="715"/>
                </a:lnTo>
                <a:lnTo>
                  <a:pt x="950" y="714"/>
                </a:lnTo>
                <a:lnTo>
                  <a:pt x="951" y="713"/>
                </a:lnTo>
                <a:lnTo>
                  <a:pt x="953" y="714"/>
                </a:lnTo>
                <a:lnTo>
                  <a:pt x="955" y="715"/>
                </a:lnTo>
                <a:lnTo>
                  <a:pt x="945" y="727"/>
                </a:lnTo>
                <a:lnTo>
                  <a:pt x="932" y="733"/>
                </a:lnTo>
                <a:lnTo>
                  <a:pt x="897" y="742"/>
                </a:lnTo>
                <a:lnTo>
                  <a:pt x="862" y="750"/>
                </a:lnTo>
                <a:lnTo>
                  <a:pt x="818" y="761"/>
                </a:lnTo>
                <a:lnTo>
                  <a:pt x="773" y="771"/>
                </a:lnTo>
                <a:lnTo>
                  <a:pt x="732" y="782"/>
                </a:lnTo>
                <a:lnTo>
                  <a:pt x="692" y="792"/>
                </a:lnTo>
                <a:lnTo>
                  <a:pt x="661" y="799"/>
                </a:lnTo>
                <a:lnTo>
                  <a:pt x="631" y="808"/>
                </a:lnTo>
                <a:lnTo>
                  <a:pt x="587" y="818"/>
                </a:lnTo>
                <a:lnTo>
                  <a:pt x="544" y="829"/>
                </a:lnTo>
                <a:lnTo>
                  <a:pt x="503" y="838"/>
                </a:lnTo>
                <a:lnTo>
                  <a:pt x="462" y="848"/>
                </a:lnTo>
                <a:lnTo>
                  <a:pt x="462" y="848"/>
                </a:lnTo>
                <a:lnTo>
                  <a:pt x="460" y="847"/>
                </a:lnTo>
                <a:lnTo>
                  <a:pt x="460" y="845"/>
                </a:lnTo>
                <a:close/>
                <a:moveTo>
                  <a:pt x="962" y="934"/>
                </a:moveTo>
                <a:lnTo>
                  <a:pt x="962" y="935"/>
                </a:lnTo>
                <a:lnTo>
                  <a:pt x="962" y="935"/>
                </a:lnTo>
                <a:lnTo>
                  <a:pt x="962" y="935"/>
                </a:lnTo>
                <a:lnTo>
                  <a:pt x="958" y="937"/>
                </a:lnTo>
                <a:lnTo>
                  <a:pt x="956" y="939"/>
                </a:lnTo>
                <a:lnTo>
                  <a:pt x="958" y="937"/>
                </a:lnTo>
                <a:lnTo>
                  <a:pt x="962" y="935"/>
                </a:lnTo>
                <a:lnTo>
                  <a:pt x="962" y="935"/>
                </a:lnTo>
                <a:lnTo>
                  <a:pt x="962" y="934"/>
                </a:lnTo>
                <a:close/>
                <a:moveTo>
                  <a:pt x="993" y="854"/>
                </a:moveTo>
                <a:lnTo>
                  <a:pt x="994" y="853"/>
                </a:lnTo>
                <a:lnTo>
                  <a:pt x="994" y="853"/>
                </a:lnTo>
                <a:lnTo>
                  <a:pt x="994" y="853"/>
                </a:lnTo>
                <a:lnTo>
                  <a:pt x="993" y="854"/>
                </a:lnTo>
                <a:close/>
                <a:moveTo>
                  <a:pt x="994" y="917"/>
                </a:moveTo>
                <a:lnTo>
                  <a:pt x="994" y="918"/>
                </a:lnTo>
                <a:lnTo>
                  <a:pt x="993" y="918"/>
                </a:lnTo>
                <a:lnTo>
                  <a:pt x="992" y="920"/>
                </a:lnTo>
                <a:lnTo>
                  <a:pt x="991" y="920"/>
                </a:lnTo>
                <a:lnTo>
                  <a:pt x="971" y="915"/>
                </a:lnTo>
                <a:lnTo>
                  <a:pt x="951" y="916"/>
                </a:lnTo>
                <a:lnTo>
                  <a:pt x="953" y="910"/>
                </a:lnTo>
                <a:lnTo>
                  <a:pt x="955" y="903"/>
                </a:lnTo>
                <a:lnTo>
                  <a:pt x="955" y="901"/>
                </a:lnTo>
                <a:lnTo>
                  <a:pt x="955" y="897"/>
                </a:lnTo>
                <a:lnTo>
                  <a:pt x="955" y="901"/>
                </a:lnTo>
                <a:lnTo>
                  <a:pt x="955" y="903"/>
                </a:lnTo>
                <a:lnTo>
                  <a:pt x="958" y="902"/>
                </a:lnTo>
                <a:lnTo>
                  <a:pt x="960" y="899"/>
                </a:lnTo>
                <a:lnTo>
                  <a:pt x="965" y="903"/>
                </a:lnTo>
                <a:lnTo>
                  <a:pt x="971" y="901"/>
                </a:lnTo>
                <a:lnTo>
                  <a:pt x="974" y="899"/>
                </a:lnTo>
                <a:lnTo>
                  <a:pt x="976" y="896"/>
                </a:lnTo>
                <a:lnTo>
                  <a:pt x="973" y="894"/>
                </a:lnTo>
                <a:lnTo>
                  <a:pt x="970" y="894"/>
                </a:lnTo>
                <a:lnTo>
                  <a:pt x="967" y="894"/>
                </a:lnTo>
                <a:lnTo>
                  <a:pt x="966" y="895"/>
                </a:lnTo>
                <a:lnTo>
                  <a:pt x="962" y="893"/>
                </a:lnTo>
                <a:lnTo>
                  <a:pt x="960" y="889"/>
                </a:lnTo>
                <a:lnTo>
                  <a:pt x="957" y="893"/>
                </a:lnTo>
                <a:lnTo>
                  <a:pt x="955" y="897"/>
                </a:lnTo>
                <a:lnTo>
                  <a:pt x="953" y="892"/>
                </a:lnTo>
                <a:lnTo>
                  <a:pt x="955" y="887"/>
                </a:lnTo>
                <a:lnTo>
                  <a:pt x="953" y="883"/>
                </a:lnTo>
                <a:lnTo>
                  <a:pt x="953" y="881"/>
                </a:lnTo>
                <a:lnTo>
                  <a:pt x="953" y="883"/>
                </a:lnTo>
                <a:lnTo>
                  <a:pt x="955" y="887"/>
                </a:lnTo>
                <a:lnTo>
                  <a:pt x="957" y="886"/>
                </a:lnTo>
                <a:lnTo>
                  <a:pt x="960" y="886"/>
                </a:lnTo>
                <a:lnTo>
                  <a:pt x="971" y="885"/>
                </a:lnTo>
                <a:lnTo>
                  <a:pt x="977" y="876"/>
                </a:lnTo>
                <a:lnTo>
                  <a:pt x="978" y="878"/>
                </a:lnTo>
                <a:lnTo>
                  <a:pt x="980" y="878"/>
                </a:lnTo>
                <a:lnTo>
                  <a:pt x="986" y="879"/>
                </a:lnTo>
                <a:lnTo>
                  <a:pt x="987" y="886"/>
                </a:lnTo>
                <a:lnTo>
                  <a:pt x="984" y="888"/>
                </a:lnTo>
                <a:lnTo>
                  <a:pt x="979" y="886"/>
                </a:lnTo>
                <a:lnTo>
                  <a:pt x="977" y="887"/>
                </a:lnTo>
                <a:lnTo>
                  <a:pt x="976" y="887"/>
                </a:lnTo>
                <a:lnTo>
                  <a:pt x="976" y="889"/>
                </a:lnTo>
                <a:lnTo>
                  <a:pt x="976" y="890"/>
                </a:lnTo>
                <a:lnTo>
                  <a:pt x="978" y="894"/>
                </a:lnTo>
                <a:lnTo>
                  <a:pt x="980" y="895"/>
                </a:lnTo>
                <a:lnTo>
                  <a:pt x="987" y="899"/>
                </a:lnTo>
                <a:lnTo>
                  <a:pt x="991" y="906"/>
                </a:lnTo>
                <a:lnTo>
                  <a:pt x="987" y="908"/>
                </a:lnTo>
                <a:lnTo>
                  <a:pt x="984" y="907"/>
                </a:lnTo>
                <a:lnTo>
                  <a:pt x="973" y="903"/>
                </a:lnTo>
                <a:lnTo>
                  <a:pt x="963" y="906"/>
                </a:lnTo>
                <a:lnTo>
                  <a:pt x="959" y="907"/>
                </a:lnTo>
                <a:lnTo>
                  <a:pt x="958" y="910"/>
                </a:lnTo>
                <a:lnTo>
                  <a:pt x="962" y="913"/>
                </a:lnTo>
                <a:lnTo>
                  <a:pt x="965" y="911"/>
                </a:lnTo>
                <a:lnTo>
                  <a:pt x="979" y="910"/>
                </a:lnTo>
                <a:lnTo>
                  <a:pt x="993" y="915"/>
                </a:lnTo>
                <a:lnTo>
                  <a:pt x="994" y="916"/>
                </a:lnTo>
                <a:lnTo>
                  <a:pt x="994" y="917"/>
                </a:lnTo>
                <a:close/>
                <a:moveTo>
                  <a:pt x="1018" y="881"/>
                </a:moveTo>
                <a:lnTo>
                  <a:pt x="1017" y="881"/>
                </a:lnTo>
                <a:lnTo>
                  <a:pt x="1015" y="882"/>
                </a:lnTo>
                <a:lnTo>
                  <a:pt x="1017" y="881"/>
                </a:lnTo>
                <a:lnTo>
                  <a:pt x="1018" y="881"/>
                </a:lnTo>
                <a:close/>
                <a:moveTo>
                  <a:pt x="1022" y="784"/>
                </a:moveTo>
                <a:lnTo>
                  <a:pt x="1022" y="795"/>
                </a:lnTo>
                <a:lnTo>
                  <a:pt x="1022" y="805"/>
                </a:lnTo>
                <a:lnTo>
                  <a:pt x="1022" y="795"/>
                </a:lnTo>
                <a:lnTo>
                  <a:pt x="1022" y="784"/>
                </a:lnTo>
                <a:close/>
                <a:moveTo>
                  <a:pt x="1026" y="1015"/>
                </a:moveTo>
                <a:lnTo>
                  <a:pt x="1026" y="1014"/>
                </a:lnTo>
                <a:lnTo>
                  <a:pt x="1025" y="1013"/>
                </a:lnTo>
                <a:lnTo>
                  <a:pt x="1026" y="1014"/>
                </a:lnTo>
                <a:lnTo>
                  <a:pt x="1026" y="1015"/>
                </a:lnTo>
                <a:close/>
                <a:moveTo>
                  <a:pt x="1010" y="531"/>
                </a:moveTo>
                <a:lnTo>
                  <a:pt x="1005" y="531"/>
                </a:lnTo>
                <a:lnTo>
                  <a:pt x="1001" y="531"/>
                </a:lnTo>
                <a:lnTo>
                  <a:pt x="1005" y="531"/>
                </a:lnTo>
                <a:lnTo>
                  <a:pt x="1010" y="531"/>
                </a:lnTo>
                <a:lnTo>
                  <a:pt x="1015" y="528"/>
                </a:lnTo>
                <a:lnTo>
                  <a:pt x="1022" y="528"/>
                </a:lnTo>
                <a:lnTo>
                  <a:pt x="1024" y="530"/>
                </a:lnTo>
                <a:lnTo>
                  <a:pt x="1026" y="533"/>
                </a:lnTo>
                <a:lnTo>
                  <a:pt x="1018" y="535"/>
                </a:lnTo>
                <a:lnTo>
                  <a:pt x="1010" y="531"/>
                </a:lnTo>
                <a:close/>
                <a:moveTo>
                  <a:pt x="1027" y="616"/>
                </a:moveTo>
                <a:lnTo>
                  <a:pt x="1028" y="616"/>
                </a:lnTo>
                <a:lnTo>
                  <a:pt x="1028" y="616"/>
                </a:lnTo>
                <a:lnTo>
                  <a:pt x="1028" y="616"/>
                </a:lnTo>
                <a:lnTo>
                  <a:pt x="1027" y="616"/>
                </a:lnTo>
                <a:lnTo>
                  <a:pt x="1027" y="616"/>
                </a:lnTo>
                <a:lnTo>
                  <a:pt x="1027" y="615"/>
                </a:lnTo>
                <a:lnTo>
                  <a:pt x="1027" y="616"/>
                </a:lnTo>
                <a:lnTo>
                  <a:pt x="1027" y="616"/>
                </a:lnTo>
                <a:close/>
                <a:moveTo>
                  <a:pt x="1033" y="1245"/>
                </a:moveTo>
                <a:lnTo>
                  <a:pt x="1029" y="1242"/>
                </a:lnTo>
                <a:lnTo>
                  <a:pt x="1027" y="1238"/>
                </a:lnTo>
                <a:lnTo>
                  <a:pt x="1029" y="1242"/>
                </a:lnTo>
                <a:lnTo>
                  <a:pt x="1033" y="1245"/>
                </a:lnTo>
                <a:close/>
                <a:moveTo>
                  <a:pt x="1029" y="797"/>
                </a:moveTo>
                <a:lnTo>
                  <a:pt x="1031" y="801"/>
                </a:lnTo>
                <a:lnTo>
                  <a:pt x="1031" y="803"/>
                </a:lnTo>
                <a:lnTo>
                  <a:pt x="1031" y="801"/>
                </a:lnTo>
                <a:lnTo>
                  <a:pt x="1029" y="797"/>
                </a:lnTo>
                <a:lnTo>
                  <a:pt x="1029" y="797"/>
                </a:lnTo>
                <a:close/>
                <a:moveTo>
                  <a:pt x="1066" y="536"/>
                </a:moveTo>
                <a:lnTo>
                  <a:pt x="1066" y="536"/>
                </a:lnTo>
                <a:lnTo>
                  <a:pt x="1067" y="535"/>
                </a:lnTo>
                <a:lnTo>
                  <a:pt x="1066" y="536"/>
                </a:lnTo>
                <a:lnTo>
                  <a:pt x="1066" y="536"/>
                </a:lnTo>
                <a:lnTo>
                  <a:pt x="1066" y="536"/>
                </a:lnTo>
                <a:close/>
                <a:moveTo>
                  <a:pt x="1063" y="719"/>
                </a:moveTo>
                <a:lnTo>
                  <a:pt x="1061" y="718"/>
                </a:lnTo>
                <a:lnTo>
                  <a:pt x="1059" y="718"/>
                </a:lnTo>
                <a:lnTo>
                  <a:pt x="1061" y="718"/>
                </a:lnTo>
                <a:lnTo>
                  <a:pt x="1063" y="719"/>
                </a:lnTo>
                <a:close/>
                <a:moveTo>
                  <a:pt x="1053" y="894"/>
                </a:moveTo>
                <a:lnTo>
                  <a:pt x="1054" y="893"/>
                </a:lnTo>
                <a:lnTo>
                  <a:pt x="1054" y="892"/>
                </a:lnTo>
                <a:lnTo>
                  <a:pt x="1054" y="893"/>
                </a:lnTo>
                <a:lnTo>
                  <a:pt x="1053" y="894"/>
                </a:lnTo>
                <a:lnTo>
                  <a:pt x="1055" y="895"/>
                </a:lnTo>
                <a:lnTo>
                  <a:pt x="1056" y="896"/>
                </a:lnTo>
                <a:lnTo>
                  <a:pt x="1055" y="895"/>
                </a:lnTo>
                <a:lnTo>
                  <a:pt x="1053" y="894"/>
                </a:lnTo>
                <a:lnTo>
                  <a:pt x="1053" y="894"/>
                </a:lnTo>
                <a:close/>
                <a:moveTo>
                  <a:pt x="1054" y="890"/>
                </a:moveTo>
                <a:lnTo>
                  <a:pt x="1054" y="889"/>
                </a:lnTo>
                <a:lnTo>
                  <a:pt x="1054" y="889"/>
                </a:lnTo>
                <a:lnTo>
                  <a:pt x="1054" y="889"/>
                </a:lnTo>
                <a:lnTo>
                  <a:pt x="1054" y="890"/>
                </a:lnTo>
                <a:close/>
                <a:moveTo>
                  <a:pt x="1053" y="768"/>
                </a:moveTo>
                <a:lnTo>
                  <a:pt x="1054" y="763"/>
                </a:lnTo>
                <a:lnTo>
                  <a:pt x="1054" y="757"/>
                </a:lnTo>
                <a:lnTo>
                  <a:pt x="1054" y="763"/>
                </a:lnTo>
                <a:lnTo>
                  <a:pt x="1053" y="768"/>
                </a:lnTo>
                <a:close/>
                <a:moveTo>
                  <a:pt x="1053" y="894"/>
                </a:moveTo>
                <a:lnTo>
                  <a:pt x="1051" y="895"/>
                </a:lnTo>
                <a:lnTo>
                  <a:pt x="1049" y="896"/>
                </a:lnTo>
                <a:lnTo>
                  <a:pt x="1051" y="895"/>
                </a:lnTo>
                <a:lnTo>
                  <a:pt x="1053" y="894"/>
                </a:lnTo>
                <a:close/>
                <a:moveTo>
                  <a:pt x="1059" y="914"/>
                </a:moveTo>
                <a:lnTo>
                  <a:pt x="1058" y="915"/>
                </a:lnTo>
                <a:lnTo>
                  <a:pt x="1058" y="917"/>
                </a:lnTo>
                <a:lnTo>
                  <a:pt x="1058" y="915"/>
                </a:lnTo>
                <a:lnTo>
                  <a:pt x="1059" y="914"/>
                </a:lnTo>
                <a:close/>
                <a:moveTo>
                  <a:pt x="1048" y="592"/>
                </a:moveTo>
                <a:lnTo>
                  <a:pt x="1054" y="589"/>
                </a:lnTo>
                <a:lnTo>
                  <a:pt x="1059" y="587"/>
                </a:lnTo>
                <a:lnTo>
                  <a:pt x="1054" y="589"/>
                </a:lnTo>
                <a:lnTo>
                  <a:pt x="1048" y="592"/>
                </a:lnTo>
                <a:close/>
                <a:moveTo>
                  <a:pt x="1073" y="1398"/>
                </a:moveTo>
                <a:lnTo>
                  <a:pt x="1073" y="1399"/>
                </a:lnTo>
                <a:lnTo>
                  <a:pt x="1073" y="1402"/>
                </a:lnTo>
                <a:lnTo>
                  <a:pt x="1073" y="1399"/>
                </a:lnTo>
                <a:lnTo>
                  <a:pt x="1073" y="1398"/>
                </a:lnTo>
                <a:close/>
                <a:moveTo>
                  <a:pt x="1075" y="805"/>
                </a:moveTo>
                <a:lnTo>
                  <a:pt x="1075" y="805"/>
                </a:lnTo>
                <a:lnTo>
                  <a:pt x="1074" y="804"/>
                </a:lnTo>
                <a:lnTo>
                  <a:pt x="1075" y="805"/>
                </a:lnTo>
                <a:lnTo>
                  <a:pt x="1075" y="805"/>
                </a:lnTo>
                <a:close/>
                <a:moveTo>
                  <a:pt x="1056" y="530"/>
                </a:moveTo>
                <a:lnTo>
                  <a:pt x="1061" y="528"/>
                </a:lnTo>
                <a:lnTo>
                  <a:pt x="1063" y="522"/>
                </a:lnTo>
                <a:lnTo>
                  <a:pt x="1060" y="521"/>
                </a:lnTo>
                <a:lnTo>
                  <a:pt x="1058" y="517"/>
                </a:lnTo>
                <a:lnTo>
                  <a:pt x="1063" y="515"/>
                </a:lnTo>
                <a:lnTo>
                  <a:pt x="1069" y="514"/>
                </a:lnTo>
                <a:lnTo>
                  <a:pt x="1074" y="511"/>
                </a:lnTo>
                <a:lnTo>
                  <a:pt x="1079" y="510"/>
                </a:lnTo>
                <a:lnTo>
                  <a:pt x="1074" y="511"/>
                </a:lnTo>
                <a:lnTo>
                  <a:pt x="1069" y="514"/>
                </a:lnTo>
                <a:lnTo>
                  <a:pt x="1074" y="516"/>
                </a:lnTo>
                <a:lnTo>
                  <a:pt x="1074" y="519"/>
                </a:lnTo>
                <a:lnTo>
                  <a:pt x="1073" y="526"/>
                </a:lnTo>
                <a:lnTo>
                  <a:pt x="1073" y="532"/>
                </a:lnTo>
                <a:lnTo>
                  <a:pt x="1070" y="533"/>
                </a:lnTo>
                <a:lnTo>
                  <a:pt x="1067" y="535"/>
                </a:lnTo>
                <a:lnTo>
                  <a:pt x="1066" y="535"/>
                </a:lnTo>
                <a:lnTo>
                  <a:pt x="1065" y="536"/>
                </a:lnTo>
                <a:lnTo>
                  <a:pt x="1065" y="536"/>
                </a:lnTo>
                <a:lnTo>
                  <a:pt x="1063" y="536"/>
                </a:lnTo>
                <a:lnTo>
                  <a:pt x="1059" y="535"/>
                </a:lnTo>
                <a:lnTo>
                  <a:pt x="1056" y="530"/>
                </a:lnTo>
                <a:close/>
                <a:moveTo>
                  <a:pt x="1098" y="671"/>
                </a:moveTo>
                <a:lnTo>
                  <a:pt x="1098" y="670"/>
                </a:lnTo>
                <a:lnTo>
                  <a:pt x="1098" y="670"/>
                </a:lnTo>
                <a:lnTo>
                  <a:pt x="1098" y="670"/>
                </a:lnTo>
                <a:lnTo>
                  <a:pt x="1098" y="671"/>
                </a:lnTo>
                <a:close/>
                <a:moveTo>
                  <a:pt x="155" y="1635"/>
                </a:moveTo>
                <a:lnTo>
                  <a:pt x="155" y="1633"/>
                </a:lnTo>
                <a:lnTo>
                  <a:pt x="156" y="1630"/>
                </a:lnTo>
                <a:lnTo>
                  <a:pt x="155" y="1633"/>
                </a:lnTo>
                <a:lnTo>
                  <a:pt x="155" y="1635"/>
                </a:lnTo>
                <a:close/>
                <a:moveTo>
                  <a:pt x="154" y="936"/>
                </a:moveTo>
                <a:lnTo>
                  <a:pt x="155" y="936"/>
                </a:lnTo>
                <a:lnTo>
                  <a:pt x="155" y="937"/>
                </a:lnTo>
                <a:lnTo>
                  <a:pt x="155" y="936"/>
                </a:lnTo>
                <a:lnTo>
                  <a:pt x="154" y="936"/>
                </a:lnTo>
                <a:close/>
                <a:moveTo>
                  <a:pt x="150" y="958"/>
                </a:moveTo>
                <a:lnTo>
                  <a:pt x="152" y="958"/>
                </a:lnTo>
                <a:lnTo>
                  <a:pt x="154" y="958"/>
                </a:lnTo>
                <a:lnTo>
                  <a:pt x="152" y="958"/>
                </a:lnTo>
                <a:lnTo>
                  <a:pt x="150" y="958"/>
                </a:lnTo>
                <a:close/>
                <a:moveTo>
                  <a:pt x="152" y="1573"/>
                </a:moveTo>
                <a:lnTo>
                  <a:pt x="154" y="1577"/>
                </a:lnTo>
                <a:lnTo>
                  <a:pt x="154" y="1579"/>
                </a:lnTo>
                <a:lnTo>
                  <a:pt x="154" y="1577"/>
                </a:lnTo>
                <a:lnTo>
                  <a:pt x="152" y="1573"/>
                </a:lnTo>
                <a:close/>
                <a:moveTo>
                  <a:pt x="150" y="1396"/>
                </a:moveTo>
                <a:lnTo>
                  <a:pt x="150" y="1396"/>
                </a:lnTo>
                <a:lnTo>
                  <a:pt x="151" y="1396"/>
                </a:lnTo>
                <a:lnTo>
                  <a:pt x="151" y="1396"/>
                </a:lnTo>
                <a:lnTo>
                  <a:pt x="152" y="1397"/>
                </a:lnTo>
                <a:lnTo>
                  <a:pt x="151" y="1396"/>
                </a:lnTo>
                <a:lnTo>
                  <a:pt x="151" y="1396"/>
                </a:lnTo>
                <a:lnTo>
                  <a:pt x="150" y="1396"/>
                </a:lnTo>
                <a:lnTo>
                  <a:pt x="150" y="1396"/>
                </a:lnTo>
                <a:close/>
                <a:moveTo>
                  <a:pt x="141" y="1592"/>
                </a:moveTo>
                <a:lnTo>
                  <a:pt x="136" y="1592"/>
                </a:lnTo>
                <a:lnTo>
                  <a:pt x="134" y="1589"/>
                </a:lnTo>
                <a:lnTo>
                  <a:pt x="136" y="1592"/>
                </a:lnTo>
                <a:lnTo>
                  <a:pt x="141" y="1592"/>
                </a:lnTo>
                <a:lnTo>
                  <a:pt x="148" y="1591"/>
                </a:lnTo>
                <a:lnTo>
                  <a:pt x="152" y="1586"/>
                </a:lnTo>
                <a:lnTo>
                  <a:pt x="148" y="1591"/>
                </a:lnTo>
                <a:lnTo>
                  <a:pt x="141" y="1592"/>
                </a:lnTo>
                <a:close/>
                <a:moveTo>
                  <a:pt x="136" y="1395"/>
                </a:moveTo>
                <a:lnTo>
                  <a:pt x="135" y="1396"/>
                </a:lnTo>
                <a:lnTo>
                  <a:pt x="135" y="1397"/>
                </a:lnTo>
                <a:lnTo>
                  <a:pt x="135" y="1396"/>
                </a:lnTo>
                <a:lnTo>
                  <a:pt x="136" y="1395"/>
                </a:lnTo>
                <a:close/>
                <a:moveTo>
                  <a:pt x="140" y="1433"/>
                </a:moveTo>
                <a:lnTo>
                  <a:pt x="138" y="1433"/>
                </a:lnTo>
                <a:lnTo>
                  <a:pt x="137" y="1433"/>
                </a:lnTo>
                <a:lnTo>
                  <a:pt x="138" y="1433"/>
                </a:lnTo>
                <a:lnTo>
                  <a:pt x="140" y="1433"/>
                </a:lnTo>
                <a:close/>
                <a:moveTo>
                  <a:pt x="142" y="1341"/>
                </a:moveTo>
                <a:lnTo>
                  <a:pt x="141" y="1342"/>
                </a:lnTo>
                <a:lnTo>
                  <a:pt x="140" y="1342"/>
                </a:lnTo>
                <a:lnTo>
                  <a:pt x="141" y="1342"/>
                </a:lnTo>
                <a:lnTo>
                  <a:pt x="142" y="1341"/>
                </a:lnTo>
                <a:close/>
                <a:moveTo>
                  <a:pt x="137" y="928"/>
                </a:moveTo>
                <a:lnTo>
                  <a:pt x="143" y="925"/>
                </a:lnTo>
                <a:lnTo>
                  <a:pt x="148" y="924"/>
                </a:lnTo>
                <a:lnTo>
                  <a:pt x="143" y="925"/>
                </a:lnTo>
                <a:lnTo>
                  <a:pt x="137" y="928"/>
                </a:lnTo>
                <a:close/>
                <a:moveTo>
                  <a:pt x="147" y="1267"/>
                </a:moveTo>
                <a:lnTo>
                  <a:pt x="147" y="1269"/>
                </a:lnTo>
                <a:lnTo>
                  <a:pt x="147" y="1271"/>
                </a:lnTo>
                <a:lnTo>
                  <a:pt x="147" y="1269"/>
                </a:lnTo>
                <a:lnTo>
                  <a:pt x="147" y="1267"/>
                </a:lnTo>
                <a:close/>
                <a:moveTo>
                  <a:pt x="149" y="958"/>
                </a:moveTo>
                <a:lnTo>
                  <a:pt x="148" y="956"/>
                </a:lnTo>
                <a:lnTo>
                  <a:pt x="147" y="955"/>
                </a:lnTo>
                <a:lnTo>
                  <a:pt x="148" y="956"/>
                </a:lnTo>
                <a:lnTo>
                  <a:pt x="149" y="958"/>
                </a:lnTo>
                <a:close/>
                <a:moveTo>
                  <a:pt x="152" y="946"/>
                </a:moveTo>
                <a:lnTo>
                  <a:pt x="151" y="948"/>
                </a:lnTo>
                <a:lnTo>
                  <a:pt x="150" y="948"/>
                </a:lnTo>
                <a:lnTo>
                  <a:pt x="151" y="948"/>
                </a:lnTo>
                <a:lnTo>
                  <a:pt x="152" y="946"/>
                </a:lnTo>
                <a:close/>
                <a:moveTo>
                  <a:pt x="127" y="1147"/>
                </a:moveTo>
                <a:lnTo>
                  <a:pt x="127" y="1149"/>
                </a:lnTo>
                <a:lnTo>
                  <a:pt x="126" y="1152"/>
                </a:lnTo>
                <a:lnTo>
                  <a:pt x="127" y="1149"/>
                </a:lnTo>
                <a:lnTo>
                  <a:pt x="127" y="1147"/>
                </a:lnTo>
                <a:lnTo>
                  <a:pt x="127" y="1147"/>
                </a:lnTo>
                <a:close/>
                <a:moveTo>
                  <a:pt x="80" y="1425"/>
                </a:moveTo>
                <a:lnTo>
                  <a:pt x="81" y="1426"/>
                </a:lnTo>
                <a:lnTo>
                  <a:pt x="83" y="1426"/>
                </a:lnTo>
                <a:lnTo>
                  <a:pt x="81" y="1426"/>
                </a:lnTo>
                <a:lnTo>
                  <a:pt x="80" y="1425"/>
                </a:lnTo>
                <a:lnTo>
                  <a:pt x="102" y="1419"/>
                </a:lnTo>
                <a:lnTo>
                  <a:pt x="124" y="1413"/>
                </a:lnTo>
                <a:lnTo>
                  <a:pt x="102" y="1419"/>
                </a:lnTo>
                <a:lnTo>
                  <a:pt x="80" y="1425"/>
                </a:lnTo>
                <a:close/>
                <a:moveTo>
                  <a:pt x="122" y="1452"/>
                </a:moveTo>
                <a:lnTo>
                  <a:pt x="123" y="1452"/>
                </a:lnTo>
                <a:lnTo>
                  <a:pt x="124" y="1452"/>
                </a:lnTo>
                <a:lnTo>
                  <a:pt x="123" y="1452"/>
                </a:lnTo>
                <a:lnTo>
                  <a:pt x="122" y="1452"/>
                </a:lnTo>
                <a:close/>
                <a:moveTo>
                  <a:pt x="123" y="1615"/>
                </a:moveTo>
                <a:lnTo>
                  <a:pt x="122" y="1615"/>
                </a:lnTo>
                <a:lnTo>
                  <a:pt x="122" y="1614"/>
                </a:lnTo>
                <a:lnTo>
                  <a:pt x="122" y="1615"/>
                </a:lnTo>
                <a:lnTo>
                  <a:pt x="123" y="1615"/>
                </a:lnTo>
                <a:close/>
                <a:moveTo>
                  <a:pt x="99" y="1448"/>
                </a:moveTo>
                <a:lnTo>
                  <a:pt x="101" y="1455"/>
                </a:lnTo>
                <a:lnTo>
                  <a:pt x="107" y="1459"/>
                </a:lnTo>
                <a:lnTo>
                  <a:pt x="101" y="1455"/>
                </a:lnTo>
                <a:lnTo>
                  <a:pt x="99" y="1448"/>
                </a:lnTo>
                <a:close/>
                <a:moveTo>
                  <a:pt x="81" y="1565"/>
                </a:moveTo>
                <a:lnTo>
                  <a:pt x="78" y="1565"/>
                </a:lnTo>
                <a:lnTo>
                  <a:pt x="74" y="1564"/>
                </a:lnTo>
                <a:lnTo>
                  <a:pt x="78" y="1565"/>
                </a:lnTo>
                <a:lnTo>
                  <a:pt x="81" y="1565"/>
                </a:lnTo>
                <a:lnTo>
                  <a:pt x="81" y="1565"/>
                </a:lnTo>
                <a:close/>
                <a:moveTo>
                  <a:pt x="67" y="1523"/>
                </a:moveTo>
                <a:lnTo>
                  <a:pt x="67" y="1522"/>
                </a:lnTo>
                <a:lnTo>
                  <a:pt x="66" y="1522"/>
                </a:lnTo>
                <a:lnTo>
                  <a:pt x="67" y="1522"/>
                </a:lnTo>
                <a:lnTo>
                  <a:pt x="67" y="1523"/>
                </a:lnTo>
                <a:close/>
                <a:moveTo>
                  <a:pt x="66" y="1498"/>
                </a:moveTo>
                <a:lnTo>
                  <a:pt x="65" y="1498"/>
                </a:lnTo>
                <a:lnTo>
                  <a:pt x="62" y="1498"/>
                </a:lnTo>
                <a:lnTo>
                  <a:pt x="65" y="1498"/>
                </a:lnTo>
                <a:lnTo>
                  <a:pt x="66" y="1498"/>
                </a:lnTo>
                <a:close/>
                <a:moveTo>
                  <a:pt x="62" y="1384"/>
                </a:moveTo>
                <a:lnTo>
                  <a:pt x="62" y="1385"/>
                </a:lnTo>
                <a:lnTo>
                  <a:pt x="62" y="1386"/>
                </a:lnTo>
                <a:lnTo>
                  <a:pt x="62" y="1385"/>
                </a:lnTo>
                <a:lnTo>
                  <a:pt x="62" y="1384"/>
                </a:lnTo>
                <a:close/>
                <a:moveTo>
                  <a:pt x="74" y="1431"/>
                </a:moveTo>
                <a:lnTo>
                  <a:pt x="74" y="1431"/>
                </a:lnTo>
                <a:lnTo>
                  <a:pt x="74" y="1432"/>
                </a:lnTo>
                <a:lnTo>
                  <a:pt x="74" y="1431"/>
                </a:lnTo>
                <a:lnTo>
                  <a:pt x="74" y="1431"/>
                </a:lnTo>
                <a:close/>
                <a:moveTo>
                  <a:pt x="78" y="1402"/>
                </a:moveTo>
                <a:lnTo>
                  <a:pt x="78" y="1402"/>
                </a:lnTo>
                <a:lnTo>
                  <a:pt x="78" y="1402"/>
                </a:lnTo>
                <a:lnTo>
                  <a:pt x="78" y="1402"/>
                </a:lnTo>
                <a:lnTo>
                  <a:pt x="78" y="1402"/>
                </a:lnTo>
                <a:close/>
                <a:moveTo>
                  <a:pt x="78" y="1402"/>
                </a:moveTo>
                <a:lnTo>
                  <a:pt x="79" y="1400"/>
                </a:lnTo>
                <a:lnTo>
                  <a:pt x="80" y="1399"/>
                </a:lnTo>
                <a:lnTo>
                  <a:pt x="79" y="1400"/>
                </a:lnTo>
                <a:lnTo>
                  <a:pt x="78" y="1402"/>
                </a:lnTo>
                <a:lnTo>
                  <a:pt x="80" y="1402"/>
                </a:lnTo>
                <a:lnTo>
                  <a:pt x="81" y="1403"/>
                </a:lnTo>
                <a:lnTo>
                  <a:pt x="80" y="1402"/>
                </a:lnTo>
                <a:lnTo>
                  <a:pt x="78" y="1402"/>
                </a:lnTo>
                <a:close/>
                <a:moveTo>
                  <a:pt x="88" y="1367"/>
                </a:moveTo>
                <a:lnTo>
                  <a:pt x="87" y="1367"/>
                </a:lnTo>
                <a:lnTo>
                  <a:pt x="86" y="1367"/>
                </a:lnTo>
                <a:lnTo>
                  <a:pt x="87" y="1367"/>
                </a:lnTo>
                <a:lnTo>
                  <a:pt x="88" y="1367"/>
                </a:lnTo>
                <a:close/>
                <a:moveTo>
                  <a:pt x="90" y="1358"/>
                </a:moveTo>
                <a:lnTo>
                  <a:pt x="90" y="1358"/>
                </a:lnTo>
                <a:lnTo>
                  <a:pt x="89" y="1360"/>
                </a:lnTo>
                <a:lnTo>
                  <a:pt x="90" y="1358"/>
                </a:lnTo>
                <a:lnTo>
                  <a:pt x="90" y="1358"/>
                </a:lnTo>
                <a:close/>
                <a:moveTo>
                  <a:pt x="94" y="1351"/>
                </a:moveTo>
                <a:lnTo>
                  <a:pt x="94" y="1350"/>
                </a:lnTo>
                <a:lnTo>
                  <a:pt x="93" y="1348"/>
                </a:lnTo>
                <a:lnTo>
                  <a:pt x="94" y="1350"/>
                </a:lnTo>
                <a:lnTo>
                  <a:pt x="94" y="1351"/>
                </a:lnTo>
                <a:close/>
                <a:moveTo>
                  <a:pt x="121" y="1250"/>
                </a:moveTo>
                <a:lnTo>
                  <a:pt x="115" y="1262"/>
                </a:lnTo>
                <a:lnTo>
                  <a:pt x="113" y="1273"/>
                </a:lnTo>
                <a:lnTo>
                  <a:pt x="115" y="1262"/>
                </a:lnTo>
                <a:lnTo>
                  <a:pt x="121" y="1250"/>
                </a:lnTo>
                <a:close/>
                <a:moveTo>
                  <a:pt x="59" y="1494"/>
                </a:moveTo>
                <a:lnTo>
                  <a:pt x="59" y="1495"/>
                </a:lnTo>
                <a:lnTo>
                  <a:pt x="61" y="1497"/>
                </a:lnTo>
                <a:lnTo>
                  <a:pt x="59" y="1495"/>
                </a:lnTo>
                <a:lnTo>
                  <a:pt x="59" y="1494"/>
                </a:lnTo>
                <a:close/>
                <a:moveTo>
                  <a:pt x="59" y="1511"/>
                </a:moveTo>
                <a:lnTo>
                  <a:pt x="59" y="1512"/>
                </a:lnTo>
                <a:lnTo>
                  <a:pt x="60" y="1514"/>
                </a:lnTo>
                <a:lnTo>
                  <a:pt x="59" y="1512"/>
                </a:lnTo>
                <a:lnTo>
                  <a:pt x="59" y="1511"/>
                </a:lnTo>
                <a:close/>
                <a:moveTo>
                  <a:pt x="594" y="414"/>
                </a:moveTo>
                <a:lnTo>
                  <a:pt x="592" y="414"/>
                </a:lnTo>
                <a:lnTo>
                  <a:pt x="589" y="414"/>
                </a:lnTo>
                <a:lnTo>
                  <a:pt x="586" y="414"/>
                </a:lnTo>
                <a:lnTo>
                  <a:pt x="584" y="414"/>
                </a:lnTo>
                <a:lnTo>
                  <a:pt x="584" y="417"/>
                </a:lnTo>
                <a:lnTo>
                  <a:pt x="584" y="419"/>
                </a:lnTo>
                <a:lnTo>
                  <a:pt x="584" y="417"/>
                </a:lnTo>
                <a:lnTo>
                  <a:pt x="584" y="414"/>
                </a:lnTo>
                <a:lnTo>
                  <a:pt x="589" y="411"/>
                </a:lnTo>
                <a:lnTo>
                  <a:pt x="594" y="410"/>
                </a:lnTo>
                <a:lnTo>
                  <a:pt x="598" y="410"/>
                </a:lnTo>
                <a:lnTo>
                  <a:pt x="598" y="412"/>
                </a:lnTo>
                <a:lnTo>
                  <a:pt x="598" y="414"/>
                </a:lnTo>
                <a:lnTo>
                  <a:pt x="594" y="414"/>
                </a:lnTo>
                <a:close/>
                <a:moveTo>
                  <a:pt x="578" y="435"/>
                </a:moveTo>
                <a:lnTo>
                  <a:pt x="576" y="440"/>
                </a:lnTo>
                <a:lnTo>
                  <a:pt x="573" y="445"/>
                </a:lnTo>
                <a:lnTo>
                  <a:pt x="572" y="440"/>
                </a:lnTo>
                <a:lnTo>
                  <a:pt x="571" y="435"/>
                </a:lnTo>
                <a:lnTo>
                  <a:pt x="571" y="435"/>
                </a:lnTo>
                <a:lnTo>
                  <a:pt x="571" y="435"/>
                </a:lnTo>
                <a:lnTo>
                  <a:pt x="571" y="435"/>
                </a:lnTo>
                <a:lnTo>
                  <a:pt x="575" y="435"/>
                </a:lnTo>
                <a:lnTo>
                  <a:pt x="578" y="435"/>
                </a:lnTo>
                <a:lnTo>
                  <a:pt x="578" y="435"/>
                </a:lnTo>
                <a:lnTo>
                  <a:pt x="578" y="435"/>
                </a:lnTo>
                <a:lnTo>
                  <a:pt x="578" y="435"/>
                </a:lnTo>
                <a:lnTo>
                  <a:pt x="578" y="435"/>
                </a:lnTo>
                <a:lnTo>
                  <a:pt x="578" y="435"/>
                </a:lnTo>
                <a:lnTo>
                  <a:pt x="578" y="435"/>
                </a:lnTo>
                <a:lnTo>
                  <a:pt x="578" y="435"/>
                </a:lnTo>
                <a:lnTo>
                  <a:pt x="578" y="435"/>
                </a:lnTo>
                <a:lnTo>
                  <a:pt x="578" y="435"/>
                </a:lnTo>
                <a:lnTo>
                  <a:pt x="578" y="435"/>
                </a:lnTo>
                <a:close/>
                <a:moveTo>
                  <a:pt x="578" y="435"/>
                </a:moveTo>
                <a:lnTo>
                  <a:pt x="580" y="434"/>
                </a:lnTo>
                <a:lnTo>
                  <a:pt x="583" y="435"/>
                </a:lnTo>
                <a:lnTo>
                  <a:pt x="580" y="435"/>
                </a:lnTo>
                <a:lnTo>
                  <a:pt x="578" y="435"/>
                </a:lnTo>
                <a:lnTo>
                  <a:pt x="578" y="435"/>
                </a:lnTo>
                <a:lnTo>
                  <a:pt x="578" y="435"/>
                </a:lnTo>
                <a:lnTo>
                  <a:pt x="578" y="435"/>
                </a:lnTo>
                <a:lnTo>
                  <a:pt x="578" y="435"/>
                </a:lnTo>
                <a:close/>
                <a:moveTo>
                  <a:pt x="569" y="435"/>
                </a:moveTo>
                <a:lnTo>
                  <a:pt x="570" y="434"/>
                </a:lnTo>
                <a:lnTo>
                  <a:pt x="571" y="435"/>
                </a:lnTo>
                <a:lnTo>
                  <a:pt x="570" y="435"/>
                </a:lnTo>
                <a:lnTo>
                  <a:pt x="569" y="435"/>
                </a:lnTo>
                <a:close/>
                <a:moveTo>
                  <a:pt x="854" y="114"/>
                </a:moveTo>
                <a:lnTo>
                  <a:pt x="855" y="114"/>
                </a:lnTo>
                <a:lnTo>
                  <a:pt x="856" y="116"/>
                </a:lnTo>
                <a:lnTo>
                  <a:pt x="855" y="116"/>
                </a:lnTo>
                <a:lnTo>
                  <a:pt x="854" y="117"/>
                </a:lnTo>
                <a:lnTo>
                  <a:pt x="854" y="116"/>
                </a:lnTo>
                <a:lnTo>
                  <a:pt x="854" y="114"/>
                </a:lnTo>
                <a:lnTo>
                  <a:pt x="852" y="112"/>
                </a:lnTo>
                <a:lnTo>
                  <a:pt x="851" y="109"/>
                </a:lnTo>
                <a:lnTo>
                  <a:pt x="852" y="112"/>
                </a:lnTo>
                <a:lnTo>
                  <a:pt x="854" y="114"/>
                </a:lnTo>
                <a:close/>
                <a:moveTo>
                  <a:pt x="944" y="293"/>
                </a:moveTo>
                <a:lnTo>
                  <a:pt x="948" y="296"/>
                </a:lnTo>
                <a:lnTo>
                  <a:pt x="946" y="300"/>
                </a:lnTo>
                <a:lnTo>
                  <a:pt x="951" y="301"/>
                </a:lnTo>
                <a:lnTo>
                  <a:pt x="955" y="301"/>
                </a:lnTo>
                <a:lnTo>
                  <a:pt x="951" y="301"/>
                </a:lnTo>
                <a:lnTo>
                  <a:pt x="946" y="300"/>
                </a:lnTo>
                <a:lnTo>
                  <a:pt x="942" y="300"/>
                </a:lnTo>
                <a:lnTo>
                  <a:pt x="937" y="302"/>
                </a:lnTo>
                <a:lnTo>
                  <a:pt x="934" y="302"/>
                </a:lnTo>
                <a:lnTo>
                  <a:pt x="929" y="299"/>
                </a:lnTo>
                <a:lnTo>
                  <a:pt x="937" y="296"/>
                </a:lnTo>
                <a:lnTo>
                  <a:pt x="944" y="293"/>
                </a:lnTo>
                <a:close/>
                <a:moveTo>
                  <a:pt x="966" y="379"/>
                </a:moveTo>
                <a:lnTo>
                  <a:pt x="967" y="379"/>
                </a:lnTo>
                <a:lnTo>
                  <a:pt x="967" y="379"/>
                </a:lnTo>
                <a:lnTo>
                  <a:pt x="967" y="379"/>
                </a:lnTo>
                <a:lnTo>
                  <a:pt x="966" y="379"/>
                </a:lnTo>
                <a:close/>
                <a:moveTo>
                  <a:pt x="1261" y="822"/>
                </a:moveTo>
                <a:lnTo>
                  <a:pt x="1260" y="820"/>
                </a:lnTo>
                <a:lnTo>
                  <a:pt x="1260" y="820"/>
                </a:lnTo>
                <a:lnTo>
                  <a:pt x="1260" y="820"/>
                </a:lnTo>
                <a:lnTo>
                  <a:pt x="1261" y="822"/>
                </a:lnTo>
                <a:close/>
                <a:moveTo>
                  <a:pt x="384" y="918"/>
                </a:moveTo>
                <a:lnTo>
                  <a:pt x="377" y="921"/>
                </a:lnTo>
                <a:lnTo>
                  <a:pt x="370" y="924"/>
                </a:lnTo>
                <a:lnTo>
                  <a:pt x="369" y="927"/>
                </a:lnTo>
                <a:lnTo>
                  <a:pt x="369" y="928"/>
                </a:lnTo>
                <a:lnTo>
                  <a:pt x="371" y="930"/>
                </a:lnTo>
                <a:lnTo>
                  <a:pt x="372" y="929"/>
                </a:lnTo>
                <a:lnTo>
                  <a:pt x="382" y="925"/>
                </a:lnTo>
                <a:lnTo>
                  <a:pt x="391" y="924"/>
                </a:lnTo>
                <a:lnTo>
                  <a:pt x="391" y="924"/>
                </a:lnTo>
                <a:lnTo>
                  <a:pt x="391" y="924"/>
                </a:lnTo>
                <a:lnTo>
                  <a:pt x="391" y="924"/>
                </a:lnTo>
                <a:lnTo>
                  <a:pt x="391" y="927"/>
                </a:lnTo>
                <a:lnTo>
                  <a:pt x="391" y="929"/>
                </a:lnTo>
                <a:lnTo>
                  <a:pt x="391" y="931"/>
                </a:lnTo>
                <a:lnTo>
                  <a:pt x="390" y="932"/>
                </a:lnTo>
                <a:lnTo>
                  <a:pt x="375" y="936"/>
                </a:lnTo>
                <a:lnTo>
                  <a:pt x="361" y="939"/>
                </a:lnTo>
                <a:lnTo>
                  <a:pt x="357" y="939"/>
                </a:lnTo>
                <a:lnTo>
                  <a:pt x="355" y="938"/>
                </a:lnTo>
                <a:lnTo>
                  <a:pt x="355" y="936"/>
                </a:lnTo>
                <a:lnTo>
                  <a:pt x="356" y="934"/>
                </a:lnTo>
                <a:lnTo>
                  <a:pt x="358" y="931"/>
                </a:lnTo>
                <a:lnTo>
                  <a:pt x="358" y="928"/>
                </a:lnTo>
                <a:lnTo>
                  <a:pt x="359" y="920"/>
                </a:lnTo>
                <a:lnTo>
                  <a:pt x="365" y="914"/>
                </a:lnTo>
                <a:lnTo>
                  <a:pt x="366" y="916"/>
                </a:lnTo>
                <a:lnTo>
                  <a:pt x="368" y="917"/>
                </a:lnTo>
                <a:lnTo>
                  <a:pt x="370" y="916"/>
                </a:lnTo>
                <a:lnTo>
                  <a:pt x="370" y="914"/>
                </a:lnTo>
                <a:lnTo>
                  <a:pt x="373" y="911"/>
                </a:lnTo>
                <a:lnTo>
                  <a:pt x="377" y="909"/>
                </a:lnTo>
                <a:lnTo>
                  <a:pt x="373" y="911"/>
                </a:lnTo>
                <a:lnTo>
                  <a:pt x="370" y="914"/>
                </a:lnTo>
                <a:lnTo>
                  <a:pt x="377" y="914"/>
                </a:lnTo>
                <a:lnTo>
                  <a:pt x="384" y="913"/>
                </a:lnTo>
                <a:lnTo>
                  <a:pt x="387" y="914"/>
                </a:lnTo>
                <a:lnTo>
                  <a:pt x="392" y="914"/>
                </a:lnTo>
                <a:lnTo>
                  <a:pt x="392" y="918"/>
                </a:lnTo>
                <a:lnTo>
                  <a:pt x="391" y="924"/>
                </a:lnTo>
                <a:lnTo>
                  <a:pt x="391" y="924"/>
                </a:lnTo>
                <a:lnTo>
                  <a:pt x="391" y="924"/>
                </a:lnTo>
                <a:lnTo>
                  <a:pt x="389" y="920"/>
                </a:lnTo>
                <a:lnTo>
                  <a:pt x="384" y="918"/>
                </a:lnTo>
                <a:close/>
                <a:moveTo>
                  <a:pt x="564" y="1091"/>
                </a:moveTo>
                <a:lnTo>
                  <a:pt x="565" y="1092"/>
                </a:lnTo>
                <a:lnTo>
                  <a:pt x="566" y="1092"/>
                </a:lnTo>
                <a:lnTo>
                  <a:pt x="566" y="1092"/>
                </a:lnTo>
                <a:lnTo>
                  <a:pt x="568" y="1091"/>
                </a:lnTo>
                <a:lnTo>
                  <a:pt x="566" y="1091"/>
                </a:lnTo>
                <a:lnTo>
                  <a:pt x="566" y="1091"/>
                </a:lnTo>
                <a:lnTo>
                  <a:pt x="565" y="1091"/>
                </a:lnTo>
                <a:lnTo>
                  <a:pt x="564" y="1091"/>
                </a:lnTo>
                <a:close/>
                <a:moveTo>
                  <a:pt x="736" y="964"/>
                </a:moveTo>
                <a:lnTo>
                  <a:pt x="729" y="964"/>
                </a:lnTo>
                <a:lnTo>
                  <a:pt x="721" y="967"/>
                </a:lnTo>
                <a:lnTo>
                  <a:pt x="729" y="966"/>
                </a:lnTo>
                <a:lnTo>
                  <a:pt x="736" y="964"/>
                </a:lnTo>
                <a:close/>
                <a:moveTo>
                  <a:pt x="772" y="1022"/>
                </a:moveTo>
                <a:lnTo>
                  <a:pt x="775" y="1016"/>
                </a:lnTo>
                <a:lnTo>
                  <a:pt x="772" y="1011"/>
                </a:lnTo>
                <a:lnTo>
                  <a:pt x="771" y="1011"/>
                </a:lnTo>
                <a:lnTo>
                  <a:pt x="770" y="1012"/>
                </a:lnTo>
                <a:lnTo>
                  <a:pt x="769" y="1018"/>
                </a:lnTo>
                <a:lnTo>
                  <a:pt x="772" y="1022"/>
                </a:lnTo>
                <a:close/>
                <a:moveTo>
                  <a:pt x="701" y="1019"/>
                </a:moveTo>
                <a:lnTo>
                  <a:pt x="714" y="1015"/>
                </a:lnTo>
                <a:lnTo>
                  <a:pt x="725" y="1013"/>
                </a:lnTo>
                <a:lnTo>
                  <a:pt x="713" y="1013"/>
                </a:lnTo>
                <a:lnTo>
                  <a:pt x="700" y="1014"/>
                </a:lnTo>
                <a:lnTo>
                  <a:pt x="697" y="1015"/>
                </a:lnTo>
                <a:lnTo>
                  <a:pt x="696" y="1018"/>
                </a:lnTo>
                <a:lnTo>
                  <a:pt x="699" y="1019"/>
                </a:lnTo>
                <a:lnTo>
                  <a:pt x="701" y="1019"/>
                </a:lnTo>
                <a:close/>
                <a:moveTo>
                  <a:pt x="751" y="1121"/>
                </a:moveTo>
                <a:lnTo>
                  <a:pt x="751" y="1121"/>
                </a:lnTo>
                <a:lnTo>
                  <a:pt x="751" y="1121"/>
                </a:lnTo>
                <a:lnTo>
                  <a:pt x="751" y="1121"/>
                </a:lnTo>
                <a:lnTo>
                  <a:pt x="752" y="1121"/>
                </a:lnTo>
                <a:lnTo>
                  <a:pt x="746" y="1130"/>
                </a:lnTo>
                <a:lnTo>
                  <a:pt x="738" y="1133"/>
                </a:lnTo>
                <a:lnTo>
                  <a:pt x="736" y="1137"/>
                </a:lnTo>
                <a:lnTo>
                  <a:pt x="735" y="1139"/>
                </a:lnTo>
                <a:lnTo>
                  <a:pt x="736" y="1137"/>
                </a:lnTo>
                <a:lnTo>
                  <a:pt x="738" y="1133"/>
                </a:lnTo>
                <a:lnTo>
                  <a:pt x="736" y="1131"/>
                </a:lnTo>
                <a:lnTo>
                  <a:pt x="737" y="1130"/>
                </a:lnTo>
                <a:lnTo>
                  <a:pt x="744" y="1124"/>
                </a:lnTo>
                <a:lnTo>
                  <a:pt x="751" y="1121"/>
                </a:lnTo>
                <a:lnTo>
                  <a:pt x="759" y="1113"/>
                </a:lnTo>
                <a:lnTo>
                  <a:pt x="769" y="1106"/>
                </a:lnTo>
                <a:lnTo>
                  <a:pt x="782" y="1097"/>
                </a:lnTo>
                <a:lnTo>
                  <a:pt x="793" y="1085"/>
                </a:lnTo>
                <a:lnTo>
                  <a:pt x="793" y="1085"/>
                </a:lnTo>
                <a:lnTo>
                  <a:pt x="796" y="1083"/>
                </a:lnTo>
                <a:lnTo>
                  <a:pt x="798" y="1078"/>
                </a:lnTo>
                <a:lnTo>
                  <a:pt x="803" y="1076"/>
                </a:lnTo>
                <a:lnTo>
                  <a:pt x="805" y="1070"/>
                </a:lnTo>
                <a:lnTo>
                  <a:pt x="805" y="1070"/>
                </a:lnTo>
                <a:lnTo>
                  <a:pt x="808" y="1070"/>
                </a:lnTo>
                <a:lnTo>
                  <a:pt x="811" y="1067"/>
                </a:lnTo>
                <a:lnTo>
                  <a:pt x="812" y="1067"/>
                </a:lnTo>
                <a:lnTo>
                  <a:pt x="813" y="1065"/>
                </a:lnTo>
                <a:lnTo>
                  <a:pt x="811" y="1064"/>
                </a:lnTo>
                <a:lnTo>
                  <a:pt x="810" y="1063"/>
                </a:lnTo>
                <a:lnTo>
                  <a:pt x="811" y="1064"/>
                </a:lnTo>
                <a:lnTo>
                  <a:pt x="813" y="1065"/>
                </a:lnTo>
                <a:lnTo>
                  <a:pt x="813" y="1064"/>
                </a:lnTo>
                <a:lnTo>
                  <a:pt x="814" y="1064"/>
                </a:lnTo>
                <a:lnTo>
                  <a:pt x="815" y="1064"/>
                </a:lnTo>
                <a:lnTo>
                  <a:pt x="818" y="1064"/>
                </a:lnTo>
                <a:lnTo>
                  <a:pt x="820" y="1067"/>
                </a:lnTo>
                <a:lnTo>
                  <a:pt x="818" y="1070"/>
                </a:lnTo>
                <a:lnTo>
                  <a:pt x="810" y="1076"/>
                </a:lnTo>
                <a:lnTo>
                  <a:pt x="804" y="1084"/>
                </a:lnTo>
                <a:lnTo>
                  <a:pt x="784" y="1102"/>
                </a:lnTo>
                <a:lnTo>
                  <a:pt x="763" y="1117"/>
                </a:lnTo>
                <a:lnTo>
                  <a:pt x="758" y="1120"/>
                </a:lnTo>
                <a:lnTo>
                  <a:pt x="752" y="1121"/>
                </a:lnTo>
                <a:lnTo>
                  <a:pt x="752" y="1121"/>
                </a:lnTo>
                <a:lnTo>
                  <a:pt x="752" y="1121"/>
                </a:lnTo>
                <a:lnTo>
                  <a:pt x="751" y="1121"/>
                </a:lnTo>
                <a:lnTo>
                  <a:pt x="751" y="1121"/>
                </a:lnTo>
                <a:close/>
                <a:moveTo>
                  <a:pt x="459" y="987"/>
                </a:moveTo>
                <a:lnTo>
                  <a:pt x="459" y="987"/>
                </a:lnTo>
                <a:lnTo>
                  <a:pt x="459" y="987"/>
                </a:lnTo>
                <a:lnTo>
                  <a:pt x="480" y="972"/>
                </a:lnTo>
                <a:lnTo>
                  <a:pt x="501" y="957"/>
                </a:lnTo>
                <a:lnTo>
                  <a:pt x="508" y="956"/>
                </a:lnTo>
                <a:lnTo>
                  <a:pt x="513" y="957"/>
                </a:lnTo>
                <a:lnTo>
                  <a:pt x="515" y="960"/>
                </a:lnTo>
                <a:lnTo>
                  <a:pt x="513" y="964"/>
                </a:lnTo>
                <a:lnTo>
                  <a:pt x="514" y="965"/>
                </a:lnTo>
                <a:lnTo>
                  <a:pt x="514" y="965"/>
                </a:lnTo>
                <a:lnTo>
                  <a:pt x="520" y="964"/>
                </a:lnTo>
                <a:lnTo>
                  <a:pt x="525" y="967"/>
                </a:lnTo>
                <a:lnTo>
                  <a:pt x="524" y="973"/>
                </a:lnTo>
                <a:lnTo>
                  <a:pt x="521" y="977"/>
                </a:lnTo>
                <a:lnTo>
                  <a:pt x="503" y="991"/>
                </a:lnTo>
                <a:lnTo>
                  <a:pt x="488" y="1005"/>
                </a:lnTo>
                <a:lnTo>
                  <a:pt x="479" y="1009"/>
                </a:lnTo>
                <a:lnTo>
                  <a:pt x="468" y="1014"/>
                </a:lnTo>
                <a:lnTo>
                  <a:pt x="460" y="1008"/>
                </a:lnTo>
                <a:lnTo>
                  <a:pt x="449" y="1011"/>
                </a:lnTo>
                <a:lnTo>
                  <a:pt x="448" y="1011"/>
                </a:lnTo>
                <a:lnTo>
                  <a:pt x="447" y="1009"/>
                </a:lnTo>
                <a:lnTo>
                  <a:pt x="446" y="1004"/>
                </a:lnTo>
                <a:lnTo>
                  <a:pt x="447" y="999"/>
                </a:lnTo>
                <a:lnTo>
                  <a:pt x="448" y="999"/>
                </a:lnTo>
                <a:lnTo>
                  <a:pt x="449" y="998"/>
                </a:lnTo>
                <a:lnTo>
                  <a:pt x="451" y="997"/>
                </a:lnTo>
                <a:lnTo>
                  <a:pt x="451" y="994"/>
                </a:lnTo>
                <a:lnTo>
                  <a:pt x="447" y="994"/>
                </a:lnTo>
                <a:lnTo>
                  <a:pt x="444" y="998"/>
                </a:lnTo>
                <a:lnTo>
                  <a:pt x="447" y="994"/>
                </a:lnTo>
                <a:lnTo>
                  <a:pt x="451" y="994"/>
                </a:lnTo>
                <a:lnTo>
                  <a:pt x="451" y="994"/>
                </a:lnTo>
                <a:lnTo>
                  <a:pt x="451" y="994"/>
                </a:lnTo>
                <a:lnTo>
                  <a:pt x="451" y="991"/>
                </a:lnTo>
                <a:lnTo>
                  <a:pt x="451" y="988"/>
                </a:lnTo>
                <a:lnTo>
                  <a:pt x="441" y="994"/>
                </a:lnTo>
                <a:lnTo>
                  <a:pt x="435" y="1004"/>
                </a:lnTo>
                <a:lnTo>
                  <a:pt x="434" y="1004"/>
                </a:lnTo>
                <a:lnTo>
                  <a:pt x="434" y="1004"/>
                </a:lnTo>
                <a:lnTo>
                  <a:pt x="434" y="1005"/>
                </a:lnTo>
                <a:lnTo>
                  <a:pt x="434" y="1004"/>
                </a:lnTo>
                <a:lnTo>
                  <a:pt x="434" y="1004"/>
                </a:lnTo>
                <a:lnTo>
                  <a:pt x="434" y="1004"/>
                </a:lnTo>
                <a:lnTo>
                  <a:pt x="433" y="1005"/>
                </a:lnTo>
                <a:lnTo>
                  <a:pt x="432" y="1005"/>
                </a:lnTo>
                <a:lnTo>
                  <a:pt x="432" y="1006"/>
                </a:lnTo>
                <a:lnTo>
                  <a:pt x="430" y="1006"/>
                </a:lnTo>
                <a:lnTo>
                  <a:pt x="428" y="1006"/>
                </a:lnTo>
                <a:lnTo>
                  <a:pt x="423" y="1004"/>
                </a:lnTo>
                <a:lnTo>
                  <a:pt x="414" y="1006"/>
                </a:lnTo>
                <a:lnTo>
                  <a:pt x="418" y="1000"/>
                </a:lnTo>
                <a:lnTo>
                  <a:pt x="416" y="994"/>
                </a:lnTo>
                <a:lnTo>
                  <a:pt x="416" y="994"/>
                </a:lnTo>
                <a:lnTo>
                  <a:pt x="420" y="993"/>
                </a:lnTo>
                <a:lnTo>
                  <a:pt x="423" y="995"/>
                </a:lnTo>
                <a:lnTo>
                  <a:pt x="431" y="999"/>
                </a:lnTo>
                <a:lnTo>
                  <a:pt x="438" y="994"/>
                </a:lnTo>
                <a:lnTo>
                  <a:pt x="438" y="993"/>
                </a:lnTo>
                <a:lnTo>
                  <a:pt x="438" y="991"/>
                </a:lnTo>
                <a:lnTo>
                  <a:pt x="437" y="990"/>
                </a:lnTo>
                <a:lnTo>
                  <a:pt x="435" y="988"/>
                </a:lnTo>
                <a:lnTo>
                  <a:pt x="426" y="991"/>
                </a:lnTo>
                <a:lnTo>
                  <a:pt x="419" y="985"/>
                </a:lnTo>
                <a:lnTo>
                  <a:pt x="418" y="985"/>
                </a:lnTo>
                <a:lnTo>
                  <a:pt x="418" y="985"/>
                </a:lnTo>
                <a:lnTo>
                  <a:pt x="418" y="985"/>
                </a:lnTo>
                <a:lnTo>
                  <a:pt x="419" y="985"/>
                </a:lnTo>
                <a:lnTo>
                  <a:pt x="426" y="979"/>
                </a:lnTo>
                <a:lnTo>
                  <a:pt x="435" y="978"/>
                </a:lnTo>
                <a:lnTo>
                  <a:pt x="439" y="979"/>
                </a:lnTo>
                <a:lnTo>
                  <a:pt x="441" y="981"/>
                </a:lnTo>
                <a:lnTo>
                  <a:pt x="440" y="984"/>
                </a:lnTo>
                <a:lnTo>
                  <a:pt x="438" y="986"/>
                </a:lnTo>
                <a:lnTo>
                  <a:pt x="437" y="987"/>
                </a:lnTo>
                <a:lnTo>
                  <a:pt x="435" y="988"/>
                </a:lnTo>
                <a:lnTo>
                  <a:pt x="437" y="990"/>
                </a:lnTo>
                <a:lnTo>
                  <a:pt x="438" y="991"/>
                </a:lnTo>
                <a:lnTo>
                  <a:pt x="449" y="981"/>
                </a:lnTo>
                <a:lnTo>
                  <a:pt x="461" y="972"/>
                </a:lnTo>
                <a:lnTo>
                  <a:pt x="466" y="969"/>
                </a:lnTo>
                <a:lnTo>
                  <a:pt x="472" y="969"/>
                </a:lnTo>
                <a:lnTo>
                  <a:pt x="478" y="959"/>
                </a:lnTo>
                <a:lnTo>
                  <a:pt x="487" y="955"/>
                </a:lnTo>
                <a:lnTo>
                  <a:pt x="490" y="952"/>
                </a:lnTo>
                <a:lnTo>
                  <a:pt x="492" y="948"/>
                </a:lnTo>
                <a:lnTo>
                  <a:pt x="496" y="948"/>
                </a:lnTo>
                <a:lnTo>
                  <a:pt x="499" y="945"/>
                </a:lnTo>
                <a:lnTo>
                  <a:pt x="503" y="944"/>
                </a:lnTo>
                <a:lnTo>
                  <a:pt x="506" y="946"/>
                </a:lnTo>
                <a:lnTo>
                  <a:pt x="489" y="958"/>
                </a:lnTo>
                <a:lnTo>
                  <a:pt x="472" y="969"/>
                </a:lnTo>
                <a:lnTo>
                  <a:pt x="467" y="973"/>
                </a:lnTo>
                <a:lnTo>
                  <a:pt x="462" y="978"/>
                </a:lnTo>
                <a:lnTo>
                  <a:pt x="461" y="979"/>
                </a:lnTo>
                <a:lnTo>
                  <a:pt x="460" y="980"/>
                </a:lnTo>
                <a:lnTo>
                  <a:pt x="461" y="979"/>
                </a:lnTo>
                <a:lnTo>
                  <a:pt x="462" y="978"/>
                </a:lnTo>
                <a:lnTo>
                  <a:pt x="460" y="979"/>
                </a:lnTo>
                <a:lnTo>
                  <a:pt x="459" y="980"/>
                </a:lnTo>
                <a:lnTo>
                  <a:pt x="455" y="981"/>
                </a:lnTo>
                <a:lnTo>
                  <a:pt x="454" y="985"/>
                </a:lnTo>
                <a:lnTo>
                  <a:pt x="452" y="986"/>
                </a:lnTo>
                <a:lnTo>
                  <a:pt x="451" y="988"/>
                </a:lnTo>
                <a:lnTo>
                  <a:pt x="451" y="991"/>
                </a:lnTo>
                <a:lnTo>
                  <a:pt x="451" y="994"/>
                </a:lnTo>
                <a:lnTo>
                  <a:pt x="454" y="993"/>
                </a:lnTo>
                <a:lnTo>
                  <a:pt x="456" y="991"/>
                </a:lnTo>
                <a:lnTo>
                  <a:pt x="456" y="990"/>
                </a:lnTo>
                <a:lnTo>
                  <a:pt x="458" y="990"/>
                </a:lnTo>
                <a:lnTo>
                  <a:pt x="458" y="988"/>
                </a:lnTo>
                <a:lnTo>
                  <a:pt x="458" y="988"/>
                </a:lnTo>
                <a:lnTo>
                  <a:pt x="459" y="988"/>
                </a:lnTo>
                <a:lnTo>
                  <a:pt x="459" y="987"/>
                </a:lnTo>
                <a:close/>
                <a:moveTo>
                  <a:pt x="674" y="508"/>
                </a:moveTo>
                <a:lnTo>
                  <a:pt x="673" y="508"/>
                </a:lnTo>
                <a:lnTo>
                  <a:pt x="672" y="509"/>
                </a:lnTo>
                <a:lnTo>
                  <a:pt x="673" y="511"/>
                </a:lnTo>
                <a:lnTo>
                  <a:pt x="674" y="511"/>
                </a:lnTo>
                <a:lnTo>
                  <a:pt x="675" y="511"/>
                </a:lnTo>
                <a:lnTo>
                  <a:pt x="676" y="510"/>
                </a:lnTo>
                <a:lnTo>
                  <a:pt x="676" y="508"/>
                </a:lnTo>
                <a:lnTo>
                  <a:pt x="674" y="508"/>
                </a:lnTo>
                <a:close/>
                <a:moveTo>
                  <a:pt x="612" y="474"/>
                </a:moveTo>
                <a:lnTo>
                  <a:pt x="615" y="473"/>
                </a:lnTo>
                <a:lnTo>
                  <a:pt x="615" y="470"/>
                </a:lnTo>
                <a:lnTo>
                  <a:pt x="618" y="461"/>
                </a:lnTo>
                <a:lnTo>
                  <a:pt x="619" y="453"/>
                </a:lnTo>
                <a:lnTo>
                  <a:pt x="618" y="448"/>
                </a:lnTo>
                <a:lnTo>
                  <a:pt x="614" y="446"/>
                </a:lnTo>
                <a:lnTo>
                  <a:pt x="612" y="448"/>
                </a:lnTo>
                <a:lnTo>
                  <a:pt x="613" y="452"/>
                </a:lnTo>
                <a:lnTo>
                  <a:pt x="613" y="460"/>
                </a:lnTo>
                <a:lnTo>
                  <a:pt x="612" y="469"/>
                </a:lnTo>
                <a:lnTo>
                  <a:pt x="611" y="471"/>
                </a:lnTo>
                <a:lnTo>
                  <a:pt x="612" y="474"/>
                </a:lnTo>
                <a:close/>
                <a:moveTo>
                  <a:pt x="716" y="421"/>
                </a:moveTo>
                <a:lnTo>
                  <a:pt x="714" y="420"/>
                </a:lnTo>
                <a:lnTo>
                  <a:pt x="711" y="422"/>
                </a:lnTo>
                <a:lnTo>
                  <a:pt x="709" y="425"/>
                </a:lnTo>
                <a:lnTo>
                  <a:pt x="709" y="426"/>
                </a:lnTo>
                <a:lnTo>
                  <a:pt x="711" y="427"/>
                </a:lnTo>
                <a:lnTo>
                  <a:pt x="714" y="426"/>
                </a:lnTo>
                <a:lnTo>
                  <a:pt x="715" y="425"/>
                </a:lnTo>
                <a:lnTo>
                  <a:pt x="716" y="426"/>
                </a:lnTo>
                <a:lnTo>
                  <a:pt x="716" y="427"/>
                </a:lnTo>
                <a:lnTo>
                  <a:pt x="716" y="428"/>
                </a:lnTo>
                <a:lnTo>
                  <a:pt x="714" y="429"/>
                </a:lnTo>
                <a:lnTo>
                  <a:pt x="713" y="431"/>
                </a:lnTo>
                <a:lnTo>
                  <a:pt x="714" y="436"/>
                </a:lnTo>
                <a:lnTo>
                  <a:pt x="714" y="442"/>
                </a:lnTo>
                <a:lnTo>
                  <a:pt x="715" y="442"/>
                </a:lnTo>
                <a:lnTo>
                  <a:pt x="716" y="443"/>
                </a:lnTo>
                <a:lnTo>
                  <a:pt x="724" y="440"/>
                </a:lnTo>
                <a:lnTo>
                  <a:pt x="728" y="431"/>
                </a:lnTo>
                <a:lnTo>
                  <a:pt x="728" y="427"/>
                </a:lnTo>
                <a:lnTo>
                  <a:pt x="727" y="424"/>
                </a:lnTo>
                <a:lnTo>
                  <a:pt x="721" y="422"/>
                </a:lnTo>
                <a:lnTo>
                  <a:pt x="716" y="421"/>
                </a:lnTo>
                <a:close/>
                <a:moveTo>
                  <a:pt x="271" y="955"/>
                </a:moveTo>
                <a:lnTo>
                  <a:pt x="276" y="953"/>
                </a:lnTo>
                <a:lnTo>
                  <a:pt x="281" y="949"/>
                </a:lnTo>
                <a:lnTo>
                  <a:pt x="280" y="946"/>
                </a:lnTo>
                <a:lnTo>
                  <a:pt x="278" y="946"/>
                </a:lnTo>
                <a:lnTo>
                  <a:pt x="272" y="948"/>
                </a:lnTo>
                <a:lnTo>
                  <a:pt x="266" y="950"/>
                </a:lnTo>
                <a:lnTo>
                  <a:pt x="267" y="953"/>
                </a:lnTo>
                <a:lnTo>
                  <a:pt x="271" y="955"/>
                </a:lnTo>
                <a:close/>
                <a:moveTo>
                  <a:pt x="1329" y="1137"/>
                </a:moveTo>
                <a:lnTo>
                  <a:pt x="1329" y="1137"/>
                </a:lnTo>
                <a:lnTo>
                  <a:pt x="1329" y="1137"/>
                </a:lnTo>
                <a:lnTo>
                  <a:pt x="1329" y="1137"/>
                </a:lnTo>
                <a:lnTo>
                  <a:pt x="1329" y="1137"/>
                </a:lnTo>
                <a:lnTo>
                  <a:pt x="1329" y="1137"/>
                </a:lnTo>
                <a:lnTo>
                  <a:pt x="1329" y="1137"/>
                </a:lnTo>
                <a:lnTo>
                  <a:pt x="1329" y="1137"/>
                </a:lnTo>
                <a:lnTo>
                  <a:pt x="1329" y="1137"/>
                </a:lnTo>
                <a:lnTo>
                  <a:pt x="1329" y="1137"/>
                </a:lnTo>
                <a:lnTo>
                  <a:pt x="1329" y="1134"/>
                </a:lnTo>
                <a:lnTo>
                  <a:pt x="1329" y="1130"/>
                </a:lnTo>
                <a:lnTo>
                  <a:pt x="1328" y="1134"/>
                </a:lnTo>
                <a:lnTo>
                  <a:pt x="1329" y="1137"/>
                </a:lnTo>
                <a:close/>
                <a:moveTo>
                  <a:pt x="960" y="976"/>
                </a:moveTo>
                <a:lnTo>
                  <a:pt x="959" y="977"/>
                </a:lnTo>
                <a:lnTo>
                  <a:pt x="959" y="978"/>
                </a:lnTo>
                <a:lnTo>
                  <a:pt x="959" y="980"/>
                </a:lnTo>
                <a:lnTo>
                  <a:pt x="960" y="980"/>
                </a:lnTo>
                <a:lnTo>
                  <a:pt x="962" y="978"/>
                </a:lnTo>
                <a:lnTo>
                  <a:pt x="960" y="976"/>
                </a:lnTo>
                <a:close/>
                <a:moveTo>
                  <a:pt x="970" y="978"/>
                </a:moveTo>
                <a:lnTo>
                  <a:pt x="965" y="979"/>
                </a:lnTo>
                <a:lnTo>
                  <a:pt x="962" y="983"/>
                </a:lnTo>
                <a:lnTo>
                  <a:pt x="964" y="986"/>
                </a:lnTo>
                <a:lnTo>
                  <a:pt x="969" y="987"/>
                </a:lnTo>
                <a:lnTo>
                  <a:pt x="973" y="986"/>
                </a:lnTo>
                <a:lnTo>
                  <a:pt x="977" y="980"/>
                </a:lnTo>
                <a:lnTo>
                  <a:pt x="974" y="978"/>
                </a:lnTo>
                <a:lnTo>
                  <a:pt x="970" y="978"/>
                </a:lnTo>
                <a:close/>
                <a:moveTo>
                  <a:pt x="584" y="815"/>
                </a:moveTo>
                <a:lnTo>
                  <a:pt x="585" y="815"/>
                </a:lnTo>
                <a:lnTo>
                  <a:pt x="586" y="813"/>
                </a:lnTo>
                <a:lnTo>
                  <a:pt x="585" y="813"/>
                </a:lnTo>
                <a:lnTo>
                  <a:pt x="585" y="812"/>
                </a:lnTo>
                <a:lnTo>
                  <a:pt x="584" y="813"/>
                </a:lnTo>
                <a:lnTo>
                  <a:pt x="584" y="813"/>
                </a:lnTo>
                <a:lnTo>
                  <a:pt x="584" y="815"/>
                </a:lnTo>
                <a:lnTo>
                  <a:pt x="584" y="815"/>
                </a:lnTo>
                <a:close/>
                <a:moveTo>
                  <a:pt x="492" y="761"/>
                </a:moveTo>
                <a:lnTo>
                  <a:pt x="489" y="760"/>
                </a:lnTo>
                <a:lnTo>
                  <a:pt x="487" y="761"/>
                </a:lnTo>
                <a:lnTo>
                  <a:pt x="489"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lnTo>
                  <a:pt x="492" y="761"/>
                </a:lnTo>
                <a:close/>
                <a:moveTo>
                  <a:pt x="888" y="669"/>
                </a:moveTo>
                <a:lnTo>
                  <a:pt x="887" y="668"/>
                </a:lnTo>
                <a:lnTo>
                  <a:pt x="884" y="669"/>
                </a:lnTo>
                <a:lnTo>
                  <a:pt x="884" y="669"/>
                </a:lnTo>
                <a:lnTo>
                  <a:pt x="886" y="670"/>
                </a:lnTo>
                <a:lnTo>
                  <a:pt x="888" y="670"/>
                </a:lnTo>
                <a:lnTo>
                  <a:pt x="888" y="669"/>
                </a:lnTo>
                <a:close/>
                <a:moveTo>
                  <a:pt x="496" y="764"/>
                </a:moveTo>
                <a:lnTo>
                  <a:pt x="495" y="762"/>
                </a:lnTo>
                <a:lnTo>
                  <a:pt x="492" y="761"/>
                </a:lnTo>
                <a:lnTo>
                  <a:pt x="494" y="763"/>
                </a:lnTo>
                <a:lnTo>
                  <a:pt x="496" y="764"/>
                </a:lnTo>
                <a:close/>
                <a:moveTo>
                  <a:pt x="496" y="764"/>
                </a:moveTo>
                <a:lnTo>
                  <a:pt x="496" y="764"/>
                </a:lnTo>
                <a:lnTo>
                  <a:pt x="496" y="764"/>
                </a:lnTo>
                <a:lnTo>
                  <a:pt x="496" y="764"/>
                </a:lnTo>
                <a:lnTo>
                  <a:pt x="496" y="764"/>
                </a:lnTo>
                <a:lnTo>
                  <a:pt x="496" y="764"/>
                </a:lnTo>
                <a:lnTo>
                  <a:pt x="496" y="764"/>
                </a:lnTo>
                <a:lnTo>
                  <a:pt x="496" y="764"/>
                </a:lnTo>
                <a:lnTo>
                  <a:pt x="497" y="764"/>
                </a:lnTo>
                <a:lnTo>
                  <a:pt x="502" y="767"/>
                </a:lnTo>
                <a:lnTo>
                  <a:pt x="508" y="770"/>
                </a:lnTo>
                <a:lnTo>
                  <a:pt x="502" y="766"/>
                </a:lnTo>
                <a:lnTo>
                  <a:pt x="497" y="764"/>
                </a:lnTo>
                <a:lnTo>
                  <a:pt x="496" y="764"/>
                </a:lnTo>
                <a:lnTo>
                  <a:pt x="496" y="764"/>
                </a:lnTo>
                <a:close/>
                <a:moveTo>
                  <a:pt x="396" y="787"/>
                </a:moveTo>
                <a:lnTo>
                  <a:pt x="398" y="788"/>
                </a:lnTo>
                <a:lnTo>
                  <a:pt x="399" y="788"/>
                </a:lnTo>
                <a:lnTo>
                  <a:pt x="406" y="791"/>
                </a:lnTo>
                <a:lnTo>
                  <a:pt x="414" y="791"/>
                </a:lnTo>
                <a:lnTo>
                  <a:pt x="407" y="788"/>
                </a:lnTo>
                <a:lnTo>
                  <a:pt x="400" y="785"/>
                </a:lnTo>
                <a:lnTo>
                  <a:pt x="400" y="785"/>
                </a:lnTo>
                <a:lnTo>
                  <a:pt x="398" y="784"/>
                </a:lnTo>
                <a:lnTo>
                  <a:pt x="397" y="784"/>
                </a:lnTo>
                <a:lnTo>
                  <a:pt x="394" y="782"/>
                </a:lnTo>
                <a:lnTo>
                  <a:pt x="392" y="784"/>
                </a:lnTo>
                <a:lnTo>
                  <a:pt x="393" y="787"/>
                </a:lnTo>
                <a:lnTo>
                  <a:pt x="396" y="787"/>
                </a:lnTo>
                <a:close/>
                <a:moveTo>
                  <a:pt x="881" y="666"/>
                </a:moveTo>
                <a:lnTo>
                  <a:pt x="877" y="664"/>
                </a:lnTo>
                <a:lnTo>
                  <a:pt x="875" y="664"/>
                </a:lnTo>
                <a:lnTo>
                  <a:pt x="875" y="665"/>
                </a:lnTo>
                <a:lnTo>
                  <a:pt x="875" y="666"/>
                </a:lnTo>
                <a:lnTo>
                  <a:pt x="877" y="668"/>
                </a:lnTo>
                <a:lnTo>
                  <a:pt x="881" y="666"/>
                </a:lnTo>
                <a:close/>
                <a:moveTo>
                  <a:pt x="596" y="743"/>
                </a:moveTo>
                <a:lnTo>
                  <a:pt x="601" y="745"/>
                </a:lnTo>
                <a:lnTo>
                  <a:pt x="603" y="743"/>
                </a:lnTo>
                <a:lnTo>
                  <a:pt x="597" y="740"/>
                </a:lnTo>
                <a:lnTo>
                  <a:pt x="590" y="740"/>
                </a:lnTo>
                <a:lnTo>
                  <a:pt x="591" y="741"/>
                </a:lnTo>
                <a:lnTo>
                  <a:pt x="592" y="741"/>
                </a:lnTo>
                <a:lnTo>
                  <a:pt x="594" y="742"/>
                </a:lnTo>
                <a:lnTo>
                  <a:pt x="596" y="743"/>
                </a:lnTo>
                <a:close/>
                <a:moveTo>
                  <a:pt x="775" y="690"/>
                </a:moveTo>
                <a:lnTo>
                  <a:pt x="786" y="693"/>
                </a:lnTo>
                <a:lnTo>
                  <a:pt x="799" y="699"/>
                </a:lnTo>
                <a:lnTo>
                  <a:pt x="787" y="691"/>
                </a:lnTo>
                <a:lnTo>
                  <a:pt x="775" y="690"/>
                </a:lnTo>
                <a:close/>
                <a:moveTo>
                  <a:pt x="824" y="823"/>
                </a:moveTo>
                <a:lnTo>
                  <a:pt x="824" y="823"/>
                </a:lnTo>
                <a:lnTo>
                  <a:pt x="825" y="825"/>
                </a:lnTo>
                <a:lnTo>
                  <a:pt x="827" y="825"/>
                </a:lnTo>
                <a:lnTo>
                  <a:pt x="831" y="826"/>
                </a:lnTo>
                <a:lnTo>
                  <a:pt x="833" y="824"/>
                </a:lnTo>
                <a:lnTo>
                  <a:pt x="834" y="820"/>
                </a:lnTo>
                <a:lnTo>
                  <a:pt x="833" y="818"/>
                </a:lnTo>
                <a:lnTo>
                  <a:pt x="829" y="818"/>
                </a:lnTo>
                <a:lnTo>
                  <a:pt x="826" y="819"/>
                </a:lnTo>
                <a:lnTo>
                  <a:pt x="825" y="820"/>
                </a:lnTo>
                <a:lnTo>
                  <a:pt x="824" y="820"/>
                </a:lnTo>
                <a:lnTo>
                  <a:pt x="822" y="820"/>
                </a:lnTo>
                <a:lnTo>
                  <a:pt x="822" y="820"/>
                </a:lnTo>
                <a:lnTo>
                  <a:pt x="822" y="818"/>
                </a:lnTo>
                <a:lnTo>
                  <a:pt x="822" y="816"/>
                </a:lnTo>
                <a:lnTo>
                  <a:pt x="825" y="816"/>
                </a:lnTo>
                <a:lnTo>
                  <a:pt x="827" y="816"/>
                </a:lnTo>
                <a:lnTo>
                  <a:pt x="835" y="810"/>
                </a:lnTo>
                <a:lnTo>
                  <a:pt x="834" y="802"/>
                </a:lnTo>
                <a:lnTo>
                  <a:pt x="833" y="801"/>
                </a:lnTo>
                <a:lnTo>
                  <a:pt x="831" y="799"/>
                </a:lnTo>
                <a:lnTo>
                  <a:pt x="827" y="797"/>
                </a:lnTo>
                <a:lnTo>
                  <a:pt x="824" y="796"/>
                </a:lnTo>
                <a:lnTo>
                  <a:pt x="827" y="795"/>
                </a:lnTo>
                <a:lnTo>
                  <a:pt x="832" y="795"/>
                </a:lnTo>
                <a:lnTo>
                  <a:pt x="833" y="794"/>
                </a:lnTo>
                <a:lnTo>
                  <a:pt x="835" y="792"/>
                </a:lnTo>
                <a:lnTo>
                  <a:pt x="833" y="794"/>
                </a:lnTo>
                <a:lnTo>
                  <a:pt x="832" y="795"/>
                </a:lnTo>
                <a:lnTo>
                  <a:pt x="833" y="796"/>
                </a:lnTo>
                <a:lnTo>
                  <a:pt x="835" y="797"/>
                </a:lnTo>
                <a:lnTo>
                  <a:pt x="841" y="799"/>
                </a:lnTo>
                <a:lnTo>
                  <a:pt x="847" y="797"/>
                </a:lnTo>
                <a:lnTo>
                  <a:pt x="849" y="797"/>
                </a:lnTo>
                <a:lnTo>
                  <a:pt x="851" y="797"/>
                </a:lnTo>
                <a:lnTo>
                  <a:pt x="846" y="802"/>
                </a:lnTo>
                <a:lnTo>
                  <a:pt x="841" y="808"/>
                </a:lnTo>
                <a:lnTo>
                  <a:pt x="841" y="809"/>
                </a:lnTo>
                <a:lnTo>
                  <a:pt x="844" y="809"/>
                </a:lnTo>
                <a:lnTo>
                  <a:pt x="845" y="810"/>
                </a:lnTo>
                <a:lnTo>
                  <a:pt x="845" y="811"/>
                </a:lnTo>
                <a:lnTo>
                  <a:pt x="841" y="819"/>
                </a:lnTo>
                <a:lnTo>
                  <a:pt x="849" y="824"/>
                </a:lnTo>
                <a:lnTo>
                  <a:pt x="846" y="825"/>
                </a:lnTo>
                <a:lnTo>
                  <a:pt x="842" y="826"/>
                </a:lnTo>
                <a:lnTo>
                  <a:pt x="848" y="830"/>
                </a:lnTo>
                <a:lnTo>
                  <a:pt x="854" y="831"/>
                </a:lnTo>
                <a:lnTo>
                  <a:pt x="855" y="830"/>
                </a:lnTo>
                <a:lnTo>
                  <a:pt x="856" y="829"/>
                </a:lnTo>
                <a:lnTo>
                  <a:pt x="856" y="826"/>
                </a:lnTo>
                <a:lnTo>
                  <a:pt x="854" y="826"/>
                </a:lnTo>
                <a:lnTo>
                  <a:pt x="852" y="825"/>
                </a:lnTo>
                <a:lnTo>
                  <a:pt x="852" y="823"/>
                </a:lnTo>
                <a:lnTo>
                  <a:pt x="853" y="823"/>
                </a:lnTo>
                <a:lnTo>
                  <a:pt x="854" y="823"/>
                </a:lnTo>
                <a:lnTo>
                  <a:pt x="858" y="824"/>
                </a:lnTo>
                <a:lnTo>
                  <a:pt x="861" y="826"/>
                </a:lnTo>
                <a:lnTo>
                  <a:pt x="863" y="829"/>
                </a:lnTo>
                <a:lnTo>
                  <a:pt x="866" y="830"/>
                </a:lnTo>
                <a:lnTo>
                  <a:pt x="882" y="829"/>
                </a:lnTo>
                <a:lnTo>
                  <a:pt x="895" y="819"/>
                </a:lnTo>
                <a:lnTo>
                  <a:pt x="896" y="819"/>
                </a:lnTo>
                <a:lnTo>
                  <a:pt x="896" y="819"/>
                </a:lnTo>
                <a:lnTo>
                  <a:pt x="898" y="820"/>
                </a:lnTo>
                <a:lnTo>
                  <a:pt x="902" y="819"/>
                </a:lnTo>
                <a:lnTo>
                  <a:pt x="908" y="813"/>
                </a:lnTo>
                <a:lnTo>
                  <a:pt x="911" y="805"/>
                </a:lnTo>
                <a:lnTo>
                  <a:pt x="916" y="799"/>
                </a:lnTo>
                <a:lnTo>
                  <a:pt x="910" y="795"/>
                </a:lnTo>
                <a:lnTo>
                  <a:pt x="914" y="791"/>
                </a:lnTo>
                <a:lnTo>
                  <a:pt x="911" y="787"/>
                </a:lnTo>
                <a:lnTo>
                  <a:pt x="903" y="784"/>
                </a:lnTo>
                <a:lnTo>
                  <a:pt x="895" y="782"/>
                </a:lnTo>
                <a:lnTo>
                  <a:pt x="895" y="780"/>
                </a:lnTo>
                <a:lnTo>
                  <a:pt x="895" y="777"/>
                </a:lnTo>
                <a:lnTo>
                  <a:pt x="907" y="780"/>
                </a:lnTo>
                <a:lnTo>
                  <a:pt x="917" y="784"/>
                </a:lnTo>
                <a:lnTo>
                  <a:pt x="918" y="780"/>
                </a:lnTo>
                <a:lnTo>
                  <a:pt x="917" y="775"/>
                </a:lnTo>
                <a:lnTo>
                  <a:pt x="917" y="771"/>
                </a:lnTo>
                <a:lnTo>
                  <a:pt x="920" y="771"/>
                </a:lnTo>
                <a:lnTo>
                  <a:pt x="921" y="776"/>
                </a:lnTo>
                <a:lnTo>
                  <a:pt x="922" y="780"/>
                </a:lnTo>
                <a:lnTo>
                  <a:pt x="923" y="816"/>
                </a:lnTo>
                <a:lnTo>
                  <a:pt x="922" y="852"/>
                </a:lnTo>
                <a:lnTo>
                  <a:pt x="923" y="866"/>
                </a:lnTo>
                <a:lnTo>
                  <a:pt x="921" y="881"/>
                </a:lnTo>
                <a:lnTo>
                  <a:pt x="913" y="873"/>
                </a:lnTo>
                <a:lnTo>
                  <a:pt x="904" y="866"/>
                </a:lnTo>
                <a:lnTo>
                  <a:pt x="904" y="866"/>
                </a:lnTo>
                <a:lnTo>
                  <a:pt x="903" y="864"/>
                </a:lnTo>
                <a:lnTo>
                  <a:pt x="901" y="865"/>
                </a:lnTo>
                <a:lnTo>
                  <a:pt x="901" y="866"/>
                </a:lnTo>
                <a:lnTo>
                  <a:pt x="903" y="867"/>
                </a:lnTo>
                <a:lnTo>
                  <a:pt x="915" y="881"/>
                </a:lnTo>
                <a:lnTo>
                  <a:pt x="925" y="897"/>
                </a:lnTo>
                <a:lnTo>
                  <a:pt x="925" y="832"/>
                </a:lnTo>
                <a:lnTo>
                  <a:pt x="925" y="767"/>
                </a:lnTo>
                <a:lnTo>
                  <a:pt x="923" y="761"/>
                </a:lnTo>
                <a:lnTo>
                  <a:pt x="917" y="762"/>
                </a:lnTo>
                <a:lnTo>
                  <a:pt x="894" y="768"/>
                </a:lnTo>
                <a:lnTo>
                  <a:pt x="869" y="775"/>
                </a:lnTo>
                <a:lnTo>
                  <a:pt x="842" y="781"/>
                </a:lnTo>
                <a:lnTo>
                  <a:pt x="817" y="788"/>
                </a:lnTo>
                <a:lnTo>
                  <a:pt x="780" y="796"/>
                </a:lnTo>
                <a:lnTo>
                  <a:pt x="744" y="805"/>
                </a:lnTo>
                <a:lnTo>
                  <a:pt x="723" y="811"/>
                </a:lnTo>
                <a:lnTo>
                  <a:pt x="702" y="816"/>
                </a:lnTo>
                <a:lnTo>
                  <a:pt x="702" y="817"/>
                </a:lnTo>
                <a:lnTo>
                  <a:pt x="702" y="817"/>
                </a:lnTo>
                <a:lnTo>
                  <a:pt x="723" y="816"/>
                </a:lnTo>
                <a:lnTo>
                  <a:pt x="743" y="816"/>
                </a:lnTo>
                <a:lnTo>
                  <a:pt x="752" y="816"/>
                </a:lnTo>
                <a:lnTo>
                  <a:pt x="760" y="816"/>
                </a:lnTo>
                <a:lnTo>
                  <a:pt x="762" y="816"/>
                </a:lnTo>
                <a:lnTo>
                  <a:pt x="764" y="816"/>
                </a:lnTo>
                <a:lnTo>
                  <a:pt x="770" y="817"/>
                </a:lnTo>
                <a:lnTo>
                  <a:pt x="776" y="817"/>
                </a:lnTo>
                <a:lnTo>
                  <a:pt x="794" y="818"/>
                </a:lnTo>
                <a:lnTo>
                  <a:pt x="813" y="820"/>
                </a:lnTo>
                <a:lnTo>
                  <a:pt x="817" y="820"/>
                </a:lnTo>
                <a:lnTo>
                  <a:pt x="821" y="820"/>
                </a:lnTo>
                <a:lnTo>
                  <a:pt x="821" y="820"/>
                </a:lnTo>
                <a:lnTo>
                  <a:pt x="821" y="820"/>
                </a:lnTo>
                <a:lnTo>
                  <a:pt x="821" y="820"/>
                </a:lnTo>
                <a:lnTo>
                  <a:pt x="821" y="820"/>
                </a:lnTo>
                <a:lnTo>
                  <a:pt x="822" y="822"/>
                </a:lnTo>
                <a:lnTo>
                  <a:pt x="824" y="823"/>
                </a:lnTo>
                <a:close/>
                <a:moveTo>
                  <a:pt x="387" y="957"/>
                </a:moveTo>
                <a:lnTo>
                  <a:pt x="389" y="957"/>
                </a:lnTo>
                <a:lnTo>
                  <a:pt x="389" y="958"/>
                </a:lnTo>
                <a:lnTo>
                  <a:pt x="389" y="957"/>
                </a:lnTo>
                <a:lnTo>
                  <a:pt x="389" y="957"/>
                </a:lnTo>
                <a:lnTo>
                  <a:pt x="389" y="957"/>
                </a:lnTo>
                <a:lnTo>
                  <a:pt x="389" y="957"/>
                </a:lnTo>
                <a:lnTo>
                  <a:pt x="389" y="957"/>
                </a:lnTo>
                <a:lnTo>
                  <a:pt x="387" y="957"/>
                </a:lnTo>
                <a:close/>
                <a:moveTo>
                  <a:pt x="894" y="1000"/>
                </a:moveTo>
                <a:lnTo>
                  <a:pt x="894" y="1000"/>
                </a:lnTo>
                <a:lnTo>
                  <a:pt x="895" y="1000"/>
                </a:lnTo>
                <a:lnTo>
                  <a:pt x="894" y="999"/>
                </a:lnTo>
                <a:lnTo>
                  <a:pt x="894" y="999"/>
                </a:lnTo>
                <a:lnTo>
                  <a:pt x="894" y="999"/>
                </a:lnTo>
                <a:lnTo>
                  <a:pt x="894" y="1000"/>
                </a:lnTo>
                <a:lnTo>
                  <a:pt x="894" y="1000"/>
                </a:lnTo>
                <a:lnTo>
                  <a:pt x="894" y="1000"/>
                </a:lnTo>
                <a:close/>
                <a:moveTo>
                  <a:pt x="391" y="955"/>
                </a:moveTo>
                <a:lnTo>
                  <a:pt x="391" y="955"/>
                </a:lnTo>
                <a:lnTo>
                  <a:pt x="391" y="955"/>
                </a:lnTo>
                <a:lnTo>
                  <a:pt x="391" y="953"/>
                </a:lnTo>
                <a:lnTo>
                  <a:pt x="390" y="953"/>
                </a:lnTo>
                <a:lnTo>
                  <a:pt x="390" y="953"/>
                </a:lnTo>
                <a:lnTo>
                  <a:pt x="390" y="955"/>
                </a:lnTo>
                <a:lnTo>
                  <a:pt x="390" y="955"/>
                </a:lnTo>
                <a:lnTo>
                  <a:pt x="391" y="955"/>
                </a:lnTo>
                <a:close/>
                <a:moveTo>
                  <a:pt x="393" y="952"/>
                </a:moveTo>
                <a:lnTo>
                  <a:pt x="393" y="952"/>
                </a:lnTo>
                <a:lnTo>
                  <a:pt x="394" y="952"/>
                </a:lnTo>
                <a:lnTo>
                  <a:pt x="394" y="951"/>
                </a:lnTo>
                <a:lnTo>
                  <a:pt x="394" y="950"/>
                </a:lnTo>
                <a:lnTo>
                  <a:pt x="393" y="951"/>
                </a:lnTo>
                <a:lnTo>
                  <a:pt x="393" y="952"/>
                </a:lnTo>
                <a:close/>
                <a:moveTo>
                  <a:pt x="394" y="950"/>
                </a:moveTo>
                <a:lnTo>
                  <a:pt x="394" y="950"/>
                </a:lnTo>
                <a:lnTo>
                  <a:pt x="394" y="950"/>
                </a:lnTo>
                <a:lnTo>
                  <a:pt x="394" y="950"/>
                </a:lnTo>
                <a:lnTo>
                  <a:pt x="394" y="950"/>
                </a:lnTo>
                <a:lnTo>
                  <a:pt x="394" y="950"/>
                </a:lnTo>
                <a:lnTo>
                  <a:pt x="394" y="950"/>
                </a:lnTo>
                <a:lnTo>
                  <a:pt x="394" y="950"/>
                </a:lnTo>
                <a:lnTo>
                  <a:pt x="400" y="948"/>
                </a:lnTo>
                <a:lnTo>
                  <a:pt x="405" y="943"/>
                </a:lnTo>
                <a:lnTo>
                  <a:pt x="409" y="942"/>
                </a:lnTo>
                <a:lnTo>
                  <a:pt x="411" y="938"/>
                </a:lnTo>
                <a:lnTo>
                  <a:pt x="413" y="937"/>
                </a:lnTo>
                <a:lnTo>
                  <a:pt x="416" y="935"/>
                </a:lnTo>
                <a:lnTo>
                  <a:pt x="426" y="928"/>
                </a:lnTo>
                <a:lnTo>
                  <a:pt x="437" y="920"/>
                </a:lnTo>
                <a:lnTo>
                  <a:pt x="437" y="920"/>
                </a:lnTo>
                <a:lnTo>
                  <a:pt x="441" y="918"/>
                </a:lnTo>
                <a:lnTo>
                  <a:pt x="445" y="915"/>
                </a:lnTo>
                <a:lnTo>
                  <a:pt x="449" y="913"/>
                </a:lnTo>
                <a:lnTo>
                  <a:pt x="452" y="909"/>
                </a:lnTo>
                <a:lnTo>
                  <a:pt x="447" y="910"/>
                </a:lnTo>
                <a:lnTo>
                  <a:pt x="442" y="913"/>
                </a:lnTo>
                <a:lnTo>
                  <a:pt x="442" y="913"/>
                </a:lnTo>
                <a:lnTo>
                  <a:pt x="439" y="916"/>
                </a:lnTo>
                <a:lnTo>
                  <a:pt x="435" y="918"/>
                </a:lnTo>
                <a:lnTo>
                  <a:pt x="431" y="922"/>
                </a:lnTo>
                <a:lnTo>
                  <a:pt x="425" y="922"/>
                </a:lnTo>
                <a:lnTo>
                  <a:pt x="426" y="920"/>
                </a:lnTo>
                <a:lnTo>
                  <a:pt x="425" y="917"/>
                </a:lnTo>
                <a:lnTo>
                  <a:pt x="419" y="918"/>
                </a:lnTo>
                <a:lnTo>
                  <a:pt x="419" y="923"/>
                </a:lnTo>
                <a:lnTo>
                  <a:pt x="421" y="923"/>
                </a:lnTo>
                <a:lnTo>
                  <a:pt x="425" y="922"/>
                </a:lnTo>
                <a:lnTo>
                  <a:pt x="420" y="929"/>
                </a:lnTo>
                <a:lnTo>
                  <a:pt x="414" y="934"/>
                </a:lnTo>
                <a:lnTo>
                  <a:pt x="414" y="934"/>
                </a:lnTo>
                <a:lnTo>
                  <a:pt x="412" y="935"/>
                </a:lnTo>
                <a:lnTo>
                  <a:pt x="410" y="937"/>
                </a:lnTo>
                <a:lnTo>
                  <a:pt x="406" y="939"/>
                </a:lnTo>
                <a:lnTo>
                  <a:pt x="404" y="943"/>
                </a:lnTo>
                <a:lnTo>
                  <a:pt x="405" y="943"/>
                </a:lnTo>
                <a:lnTo>
                  <a:pt x="405" y="943"/>
                </a:lnTo>
                <a:lnTo>
                  <a:pt x="404" y="943"/>
                </a:lnTo>
                <a:lnTo>
                  <a:pt x="399" y="945"/>
                </a:lnTo>
                <a:lnTo>
                  <a:pt x="394" y="950"/>
                </a:lnTo>
                <a:lnTo>
                  <a:pt x="394" y="950"/>
                </a:lnTo>
                <a:lnTo>
                  <a:pt x="394" y="950"/>
                </a:lnTo>
                <a:lnTo>
                  <a:pt x="394" y="950"/>
                </a:lnTo>
                <a:lnTo>
                  <a:pt x="394" y="950"/>
                </a:lnTo>
                <a:close/>
                <a:moveTo>
                  <a:pt x="418" y="897"/>
                </a:moveTo>
                <a:lnTo>
                  <a:pt x="416" y="896"/>
                </a:lnTo>
                <a:lnTo>
                  <a:pt x="414" y="897"/>
                </a:lnTo>
                <a:lnTo>
                  <a:pt x="409" y="899"/>
                </a:lnTo>
                <a:lnTo>
                  <a:pt x="403" y="901"/>
                </a:lnTo>
                <a:lnTo>
                  <a:pt x="410" y="904"/>
                </a:lnTo>
                <a:lnTo>
                  <a:pt x="416" y="900"/>
                </a:lnTo>
                <a:lnTo>
                  <a:pt x="416" y="900"/>
                </a:lnTo>
                <a:lnTo>
                  <a:pt x="418" y="899"/>
                </a:lnTo>
                <a:lnTo>
                  <a:pt x="418" y="897"/>
                </a:lnTo>
                <a:close/>
                <a:moveTo>
                  <a:pt x="481" y="893"/>
                </a:moveTo>
                <a:lnTo>
                  <a:pt x="479" y="892"/>
                </a:lnTo>
                <a:lnTo>
                  <a:pt x="476" y="894"/>
                </a:lnTo>
                <a:lnTo>
                  <a:pt x="472" y="895"/>
                </a:lnTo>
                <a:lnTo>
                  <a:pt x="467" y="899"/>
                </a:lnTo>
                <a:lnTo>
                  <a:pt x="465" y="899"/>
                </a:lnTo>
                <a:lnTo>
                  <a:pt x="463" y="901"/>
                </a:lnTo>
                <a:lnTo>
                  <a:pt x="462" y="902"/>
                </a:lnTo>
                <a:lnTo>
                  <a:pt x="461" y="903"/>
                </a:lnTo>
                <a:lnTo>
                  <a:pt x="463" y="903"/>
                </a:lnTo>
                <a:lnTo>
                  <a:pt x="465" y="903"/>
                </a:lnTo>
                <a:lnTo>
                  <a:pt x="467" y="902"/>
                </a:lnTo>
                <a:lnTo>
                  <a:pt x="469" y="900"/>
                </a:lnTo>
                <a:lnTo>
                  <a:pt x="474" y="899"/>
                </a:lnTo>
                <a:lnTo>
                  <a:pt x="478" y="895"/>
                </a:lnTo>
                <a:lnTo>
                  <a:pt x="480" y="894"/>
                </a:lnTo>
                <a:lnTo>
                  <a:pt x="481" y="893"/>
                </a:lnTo>
                <a:close/>
                <a:moveTo>
                  <a:pt x="895" y="1029"/>
                </a:moveTo>
                <a:lnTo>
                  <a:pt x="895" y="1029"/>
                </a:lnTo>
                <a:lnTo>
                  <a:pt x="895" y="1029"/>
                </a:lnTo>
                <a:lnTo>
                  <a:pt x="891" y="1030"/>
                </a:lnTo>
                <a:lnTo>
                  <a:pt x="890" y="1035"/>
                </a:lnTo>
                <a:lnTo>
                  <a:pt x="893" y="1032"/>
                </a:lnTo>
                <a:lnTo>
                  <a:pt x="895" y="1029"/>
                </a:lnTo>
                <a:lnTo>
                  <a:pt x="895" y="1029"/>
                </a:lnTo>
                <a:lnTo>
                  <a:pt x="895" y="1029"/>
                </a:lnTo>
                <a:lnTo>
                  <a:pt x="895" y="1029"/>
                </a:lnTo>
                <a:lnTo>
                  <a:pt x="895" y="1029"/>
                </a:lnTo>
                <a:lnTo>
                  <a:pt x="896" y="1027"/>
                </a:lnTo>
                <a:lnTo>
                  <a:pt x="897" y="1025"/>
                </a:lnTo>
                <a:lnTo>
                  <a:pt x="911" y="999"/>
                </a:lnTo>
                <a:lnTo>
                  <a:pt x="921" y="971"/>
                </a:lnTo>
                <a:lnTo>
                  <a:pt x="921" y="960"/>
                </a:lnTo>
                <a:lnTo>
                  <a:pt x="922" y="950"/>
                </a:lnTo>
                <a:lnTo>
                  <a:pt x="923" y="944"/>
                </a:lnTo>
                <a:lnTo>
                  <a:pt x="921" y="939"/>
                </a:lnTo>
                <a:lnTo>
                  <a:pt x="911" y="903"/>
                </a:lnTo>
                <a:lnTo>
                  <a:pt x="889" y="874"/>
                </a:lnTo>
                <a:lnTo>
                  <a:pt x="856" y="852"/>
                </a:lnTo>
                <a:lnTo>
                  <a:pt x="819" y="838"/>
                </a:lnTo>
                <a:lnTo>
                  <a:pt x="785" y="830"/>
                </a:lnTo>
                <a:lnTo>
                  <a:pt x="749" y="827"/>
                </a:lnTo>
                <a:lnTo>
                  <a:pt x="721" y="827"/>
                </a:lnTo>
                <a:lnTo>
                  <a:pt x="692" y="830"/>
                </a:lnTo>
                <a:lnTo>
                  <a:pt x="661" y="834"/>
                </a:lnTo>
                <a:lnTo>
                  <a:pt x="631" y="840"/>
                </a:lnTo>
                <a:lnTo>
                  <a:pt x="590" y="851"/>
                </a:lnTo>
                <a:lnTo>
                  <a:pt x="550" y="866"/>
                </a:lnTo>
                <a:lnTo>
                  <a:pt x="486" y="895"/>
                </a:lnTo>
                <a:lnTo>
                  <a:pt x="426" y="932"/>
                </a:lnTo>
                <a:lnTo>
                  <a:pt x="365" y="987"/>
                </a:lnTo>
                <a:lnTo>
                  <a:pt x="321" y="1056"/>
                </a:lnTo>
                <a:lnTo>
                  <a:pt x="309" y="1093"/>
                </a:lnTo>
                <a:lnTo>
                  <a:pt x="310" y="1131"/>
                </a:lnTo>
                <a:lnTo>
                  <a:pt x="316" y="1151"/>
                </a:lnTo>
                <a:lnTo>
                  <a:pt x="328" y="1167"/>
                </a:lnTo>
                <a:lnTo>
                  <a:pt x="328" y="1167"/>
                </a:lnTo>
                <a:lnTo>
                  <a:pt x="328" y="1168"/>
                </a:lnTo>
                <a:lnTo>
                  <a:pt x="328" y="1169"/>
                </a:lnTo>
                <a:lnTo>
                  <a:pt x="329" y="1172"/>
                </a:lnTo>
                <a:lnTo>
                  <a:pt x="330" y="1173"/>
                </a:lnTo>
                <a:lnTo>
                  <a:pt x="362" y="1201"/>
                </a:lnTo>
                <a:lnTo>
                  <a:pt x="401" y="1217"/>
                </a:lnTo>
                <a:lnTo>
                  <a:pt x="410" y="1221"/>
                </a:lnTo>
                <a:lnTo>
                  <a:pt x="421" y="1220"/>
                </a:lnTo>
                <a:lnTo>
                  <a:pt x="392" y="1209"/>
                </a:lnTo>
                <a:lnTo>
                  <a:pt x="368" y="1194"/>
                </a:lnTo>
                <a:lnTo>
                  <a:pt x="364" y="1190"/>
                </a:lnTo>
                <a:lnTo>
                  <a:pt x="364" y="1188"/>
                </a:lnTo>
                <a:lnTo>
                  <a:pt x="369" y="1184"/>
                </a:lnTo>
                <a:lnTo>
                  <a:pt x="376" y="1183"/>
                </a:lnTo>
                <a:lnTo>
                  <a:pt x="379" y="1188"/>
                </a:lnTo>
                <a:lnTo>
                  <a:pt x="379" y="1193"/>
                </a:lnTo>
                <a:lnTo>
                  <a:pt x="384" y="1193"/>
                </a:lnTo>
                <a:lnTo>
                  <a:pt x="387" y="1193"/>
                </a:lnTo>
                <a:lnTo>
                  <a:pt x="389" y="1194"/>
                </a:lnTo>
                <a:lnTo>
                  <a:pt x="390" y="1194"/>
                </a:lnTo>
                <a:lnTo>
                  <a:pt x="391" y="1195"/>
                </a:lnTo>
                <a:lnTo>
                  <a:pt x="392" y="1195"/>
                </a:lnTo>
                <a:lnTo>
                  <a:pt x="393" y="1197"/>
                </a:lnTo>
                <a:lnTo>
                  <a:pt x="396" y="1197"/>
                </a:lnTo>
                <a:lnTo>
                  <a:pt x="401" y="1203"/>
                </a:lnTo>
                <a:lnTo>
                  <a:pt x="410" y="1203"/>
                </a:lnTo>
                <a:lnTo>
                  <a:pt x="416" y="1209"/>
                </a:lnTo>
                <a:lnTo>
                  <a:pt x="425" y="1211"/>
                </a:lnTo>
                <a:lnTo>
                  <a:pt x="438" y="1216"/>
                </a:lnTo>
                <a:lnTo>
                  <a:pt x="452" y="1218"/>
                </a:lnTo>
                <a:lnTo>
                  <a:pt x="454" y="1218"/>
                </a:lnTo>
                <a:lnTo>
                  <a:pt x="455" y="1220"/>
                </a:lnTo>
                <a:lnTo>
                  <a:pt x="453" y="1224"/>
                </a:lnTo>
                <a:lnTo>
                  <a:pt x="456" y="1228"/>
                </a:lnTo>
                <a:lnTo>
                  <a:pt x="465" y="1228"/>
                </a:lnTo>
                <a:lnTo>
                  <a:pt x="469" y="1222"/>
                </a:lnTo>
                <a:lnTo>
                  <a:pt x="470" y="1221"/>
                </a:lnTo>
                <a:lnTo>
                  <a:pt x="472" y="1221"/>
                </a:lnTo>
                <a:lnTo>
                  <a:pt x="479" y="1223"/>
                </a:lnTo>
                <a:lnTo>
                  <a:pt x="485" y="1223"/>
                </a:lnTo>
                <a:lnTo>
                  <a:pt x="488" y="1224"/>
                </a:lnTo>
                <a:lnTo>
                  <a:pt x="490" y="1224"/>
                </a:lnTo>
                <a:lnTo>
                  <a:pt x="502" y="1223"/>
                </a:lnTo>
                <a:lnTo>
                  <a:pt x="514" y="1224"/>
                </a:lnTo>
                <a:lnTo>
                  <a:pt x="525" y="1223"/>
                </a:lnTo>
                <a:lnTo>
                  <a:pt x="538" y="1223"/>
                </a:lnTo>
                <a:lnTo>
                  <a:pt x="547" y="1223"/>
                </a:lnTo>
                <a:lnTo>
                  <a:pt x="555" y="1220"/>
                </a:lnTo>
                <a:lnTo>
                  <a:pt x="565" y="1220"/>
                </a:lnTo>
                <a:lnTo>
                  <a:pt x="576" y="1218"/>
                </a:lnTo>
                <a:lnTo>
                  <a:pt x="593" y="1215"/>
                </a:lnTo>
                <a:lnTo>
                  <a:pt x="611" y="1210"/>
                </a:lnTo>
                <a:lnTo>
                  <a:pt x="645" y="1201"/>
                </a:lnTo>
                <a:lnTo>
                  <a:pt x="679" y="1188"/>
                </a:lnTo>
                <a:lnTo>
                  <a:pt x="722" y="1169"/>
                </a:lnTo>
                <a:lnTo>
                  <a:pt x="764" y="1147"/>
                </a:lnTo>
                <a:lnTo>
                  <a:pt x="783" y="1135"/>
                </a:lnTo>
                <a:lnTo>
                  <a:pt x="801" y="1121"/>
                </a:lnTo>
                <a:lnTo>
                  <a:pt x="818" y="1109"/>
                </a:lnTo>
                <a:lnTo>
                  <a:pt x="832" y="1095"/>
                </a:lnTo>
                <a:lnTo>
                  <a:pt x="842" y="1084"/>
                </a:lnTo>
                <a:lnTo>
                  <a:pt x="852" y="1072"/>
                </a:lnTo>
                <a:lnTo>
                  <a:pt x="854" y="1070"/>
                </a:lnTo>
                <a:lnTo>
                  <a:pt x="859" y="1069"/>
                </a:lnTo>
                <a:lnTo>
                  <a:pt x="865" y="1069"/>
                </a:lnTo>
                <a:lnTo>
                  <a:pt x="868" y="1064"/>
                </a:lnTo>
                <a:lnTo>
                  <a:pt x="869" y="1061"/>
                </a:lnTo>
                <a:lnTo>
                  <a:pt x="865" y="1058"/>
                </a:lnTo>
                <a:lnTo>
                  <a:pt x="865" y="1057"/>
                </a:lnTo>
                <a:lnTo>
                  <a:pt x="866" y="1055"/>
                </a:lnTo>
                <a:lnTo>
                  <a:pt x="874" y="1043"/>
                </a:lnTo>
                <a:lnTo>
                  <a:pt x="880" y="1032"/>
                </a:lnTo>
                <a:lnTo>
                  <a:pt x="883" y="1028"/>
                </a:lnTo>
                <a:lnTo>
                  <a:pt x="886" y="1023"/>
                </a:lnTo>
                <a:lnTo>
                  <a:pt x="887" y="1015"/>
                </a:lnTo>
                <a:lnTo>
                  <a:pt x="893" y="1008"/>
                </a:lnTo>
                <a:lnTo>
                  <a:pt x="894" y="1006"/>
                </a:lnTo>
                <a:lnTo>
                  <a:pt x="893" y="1004"/>
                </a:lnTo>
                <a:lnTo>
                  <a:pt x="893" y="1002"/>
                </a:lnTo>
                <a:lnTo>
                  <a:pt x="893" y="1002"/>
                </a:lnTo>
                <a:lnTo>
                  <a:pt x="893" y="1002"/>
                </a:lnTo>
                <a:lnTo>
                  <a:pt x="891" y="1001"/>
                </a:lnTo>
                <a:lnTo>
                  <a:pt x="893" y="999"/>
                </a:lnTo>
                <a:lnTo>
                  <a:pt x="893" y="995"/>
                </a:lnTo>
                <a:lnTo>
                  <a:pt x="897" y="990"/>
                </a:lnTo>
                <a:lnTo>
                  <a:pt x="897" y="980"/>
                </a:lnTo>
                <a:lnTo>
                  <a:pt x="900" y="973"/>
                </a:lnTo>
                <a:lnTo>
                  <a:pt x="907" y="971"/>
                </a:lnTo>
                <a:lnTo>
                  <a:pt x="910" y="974"/>
                </a:lnTo>
                <a:lnTo>
                  <a:pt x="909" y="979"/>
                </a:lnTo>
                <a:lnTo>
                  <a:pt x="904" y="1002"/>
                </a:lnTo>
                <a:lnTo>
                  <a:pt x="896" y="1025"/>
                </a:lnTo>
                <a:lnTo>
                  <a:pt x="895" y="1027"/>
                </a:lnTo>
                <a:lnTo>
                  <a:pt x="895" y="1029"/>
                </a:lnTo>
                <a:lnTo>
                  <a:pt x="895" y="1029"/>
                </a:lnTo>
                <a:lnTo>
                  <a:pt x="895" y="1029"/>
                </a:lnTo>
                <a:close/>
                <a:moveTo>
                  <a:pt x="592" y="847"/>
                </a:moveTo>
                <a:lnTo>
                  <a:pt x="597" y="846"/>
                </a:lnTo>
                <a:lnTo>
                  <a:pt x="599" y="844"/>
                </a:lnTo>
                <a:lnTo>
                  <a:pt x="605" y="844"/>
                </a:lnTo>
                <a:lnTo>
                  <a:pt x="610" y="841"/>
                </a:lnTo>
                <a:lnTo>
                  <a:pt x="614" y="841"/>
                </a:lnTo>
                <a:lnTo>
                  <a:pt x="618" y="838"/>
                </a:lnTo>
                <a:lnTo>
                  <a:pt x="612" y="838"/>
                </a:lnTo>
                <a:lnTo>
                  <a:pt x="608" y="840"/>
                </a:lnTo>
                <a:lnTo>
                  <a:pt x="603" y="840"/>
                </a:lnTo>
                <a:lnTo>
                  <a:pt x="598" y="843"/>
                </a:lnTo>
                <a:lnTo>
                  <a:pt x="594" y="843"/>
                </a:lnTo>
                <a:lnTo>
                  <a:pt x="591" y="845"/>
                </a:lnTo>
                <a:lnTo>
                  <a:pt x="591" y="845"/>
                </a:lnTo>
                <a:lnTo>
                  <a:pt x="586" y="846"/>
                </a:lnTo>
                <a:lnTo>
                  <a:pt x="583" y="847"/>
                </a:lnTo>
                <a:lnTo>
                  <a:pt x="571" y="850"/>
                </a:lnTo>
                <a:lnTo>
                  <a:pt x="561" y="855"/>
                </a:lnTo>
                <a:lnTo>
                  <a:pt x="554" y="857"/>
                </a:lnTo>
                <a:lnTo>
                  <a:pt x="547" y="860"/>
                </a:lnTo>
                <a:lnTo>
                  <a:pt x="535" y="865"/>
                </a:lnTo>
                <a:lnTo>
                  <a:pt x="523" y="871"/>
                </a:lnTo>
                <a:lnTo>
                  <a:pt x="523" y="871"/>
                </a:lnTo>
                <a:lnTo>
                  <a:pt x="520" y="872"/>
                </a:lnTo>
                <a:lnTo>
                  <a:pt x="517" y="873"/>
                </a:lnTo>
                <a:lnTo>
                  <a:pt x="517" y="873"/>
                </a:lnTo>
                <a:lnTo>
                  <a:pt x="516" y="874"/>
                </a:lnTo>
                <a:lnTo>
                  <a:pt x="516" y="875"/>
                </a:lnTo>
                <a:lnTo>
                  <a:pt x="517" y="874"/>
                </a:lnTo>
                <a:lnTo>
                  <a:pt x="518" y="874"/>
                </a:lnTo>
                <a:lnTo>
                  <a:pt x="522" y="874"/>
                </a:lnTo>
                <a:lnTo>
                  <a:pt x="524" y="873"/>
                </a:lnTo>
                <a:lnTo>
                  <a:pt x="524" y="872"/>
                </a:lnTo>
                <a:lnTo>
                  <a:pt x="524" y="872"/>
                </a:lnTo>
                <a:lnTo>
                  <a:pt x="524" y="872"/>
                </a:lnTo>
                <a:lnTo>
                  <a:pt x="524" y="873"/>
                </a:lnTo>
                <a:lnTo>
                  <a:pt x="536" y="867"/>
                </a:lnTo>
                <a:lnTo>
                  <a:pt x="549" y="862"/>
                </a:lnTo>
                <a:lnTo>
                  <a:pt x="549" y="862"/>
                </a:lnTo>
                <a:lnTo>
                  <a:pt x="556" y="860"/>
                </a:lnTo>
                <a:lnTo>
                  <a:pt x="562" y="857"/>
                </a:lnTo>
                <a:lnTo>
                  <a:pt x="573" y="854"/>
                </a:lnTo>
                <a:lnTo>
                  <a:pt x="584" y="848"/>
                </a:lnTo>
                <a:lnTo>
                  <a:pt x="589" y="848"/>
                </a:lnTo>
                <a:lnTo>
                  <a:pt x="592" y="847"/>
                </a:lnTo>
                <a:close/>
                <a:moveTo>
                  <a:pt x="628" y="837"/>
                </a:moveTo>
                <a:lnTo>
                  <a:pt x="640" y="834"/>
                </a:lnTo>
                <a:lnTo>
                  <a:pt x="652" y="832"/>
                </a:lnTo>
                <a:lnTo>
                  <a:pt x="662" y="830"/>
                </a:lnTo>
                <a:lnTo>
                  <a:pt x="673" y="829"/>
                </a:lnTo>
                <a:lnTo>
                  <a:pt x="694" y="825"/>
                </a:lnTo>
                <a:lnTo>
                  <a:pt x="715" y="824"/>
                </a:lnTo>
                <a:lnTo>
                  <a:pt x="715" y="824"/>
                </a:lnTo>
                <a:lnTo>
                  <a:pt x="744" y="822"/>
                </a:lnTo>
                <a:lnTo>
                  <a:pt x="773" y="824"/>
                </a:lnTo>
                <a:lnTo>
                  <a:pt x="790" y="826"/>
                </a:lnTo>
                <a:lnTo>
                  <a:pt x="805" y="827"/>
                </a:lnTo>
                <a:lnTo>
                  <a:pt x="798" y="825"/>
                </a:lnTo>
                <a:lnTo>
                  <a:pt x="790" y="823"/>
                </a:lnTo>
                <a:lnTo>
                  <a:pt x="727" y="820"/>
                </a:lnTo>
                <a:lnTo>
                  <a:pt x="663" y="826"/>
                </a:lnTo>
                <a:lnTo>
                  <a:pt x="656" y="827"/>
                </a:lnTo>
                <a:lnTo>
                  <a:pt x="651" y="830"/>
                </a:lnTo>
                <a:lnTo>
                  <a:pt x="639" y="831"/>
                </a:lnTo>
                <a:lnTo>
                  <a:pt x="627" y="836"/>
                </a:lnTo>
                <a:lnTo>
                  <a:pt x="627" y="836"/>
                </a:lnTo>
                <a:lnTo>
                  <a:pt x="624" y="836"/>
                </a:lnTo>
                <a:lnTo>
                  <a:pt x="619" y="837"/>
                </a:lnTo>
                <a:lnTo>
                  <a:pt x="624" y="838"/>
                </a:lnTo>
                <a:lnTo>
                  <a:pt x="628" y="837"/>
                </a:lnTo>
                <a:lnTo>
                  <a:pt x="628" y="837"/>
                </a:lnTo>
                <a:close/>
                <a:moveTo>
                  <a:pt x="652" y="831"/>
                </a:moveTo>
                <a:lnTo>
                  <a:pt x="652" y="831"/>
                </a:lnTo>
                <a:lnTo>
                  <a:pt x="651" y="830"/>
                </a:lnTo>
                <a:lnTo>
                  <a:pt x="652" y="831"/>
                </a:lnTo>
                <a:lnTo>
                  <a:pt x="652" y="831"/>
                </a:lnTo>
                <a:close/>
                <a:moveTo>
                  <a:pt x="336" y="953"/>
                </a:moveTo>
                <a:lnTo>
                  <a:pt x="335" y="956"/>
                </a:lnTo>
                <a:lnTo>
                  <a:pt x="336" y="959"/>
                </a:lnTo>
                <a:lnTo>
                  <a:pt x="340" y="959"/>
                </a:lnTo>
                <a:lnTo>
                  <a:pt x="344" y="957"/>
                </a:lnTo>
                <a:lnTo>
                  <a:pt x="341" y="953"/>
                </a:lnTo>
                <a:lnTo>
                  <a:pt x="336" y="953"/>
                </a:lnTo>
                <a:close/>
                <a:moveTo>
                  <a:pt x="376" y="953"/>
                </a:moveTo>
                <a:lnTo>
                  <a:pt x="376" y="953"/>
                </a:lnTo>
                <a:lnTo>
                  <a:pt x="376" y="953"/>
                </a:lnTo>
                <a:lnTo>
                  <a:pt x="376" y="953"/>
                </a:lnTo>
                <a:lnTo>
                  <a:pt x="376" y="952"/>
                </a:lnTo>
                <a:lnTo>
                  <a:pt x="377" y="951"/>
                </a:lnTo>
                <a:lnTo>
                  <a:pt x="380" y="950"/>
                </a:lnTo>
                <a:lnTo>
                  <a:pt x="382" y="949"/>
                </a:lnTo>
                <a:lnTo>
                  <a:pt x="383" y="946"/>
                </a:lnTo>
                <a:lnTo>
                  <a:pt x="383" y="946"/>
                </a:lnTo>
                <a:lnTo>
                  <a:pt x="383" y="946"/>
                </a:lnTo>
                <a:lnTo>
                  <a:pt x="384" y="946"/>
                </a:lnTo>
                <a:lnTo>
                  <a:pt x="385" y="945"/>
                </a:lnTo>
                <a:lnTo>
                  <a:pt x="385" y="945"/>
                </a:lnTo>
                <a:lnTo>
                  <a:pt x="391" y="944"/>
                </a:lnTo>
                <a:lnTo>
                  <a:pt x="397" y="942"/>
                </a:lnTo>
                <a:lnTo>
                  <a:pt x="398" y="939"/>
                </a:lnTo>
                <a:lnTo>
                  <a:pt x="400" y="938"/>
                </a:lnTo>
                <a:lnTo>
                  <a:pt x="406" y="934"/>
                </a:lnTo>
                <a:lnTo>
                  <a:pt x="409" y="928"/>
                </a:lnTo>
                <a:lnTo>
                  <a:pt x="412" y="923"/>
                </a:lnTo>
                <a:lnTo>
                  <a:pt x="410" y="917"/>
                </a:lnTo>
                <a:lnTo>
                  <a:pt x="410" y="916"/>
                </a:lnTo>
                <a:lnTo>
                  <a:pt x="410" y="914"/>
                </a:lnTo>
                <a:lnTo>
                  <a:pt x="412" y="915"/>
                </a:lnTo>
                <a:lnTo>
                  <a:pt x="412" y="913"/>
                </a:lnTo>
                <a:lnTo>
                  <a:pt x="403" y="904"/>
                </a:lnTo>
                <a:lnTo>
                  <a:pt x="390" y="904"/>
                </a:lnTo>
                <a:lnTo>
                  <a:pt x="386" y="903"/>
                </a:lnTo>
                <a:lnTo>
                  <a:pt x="383" y="902"/>
                </a:lnTo>
                <a:lnTo>
                  <a:pt x="387" y="902"/>
                </a:lnTo>
                <a:lnTo>
                  <a:pt x="391" y="901"/>
                </a:lnTo>
                <a:lnTo>
                  <a:pt x="411" y="896"/>
                </a:lnTo>
                <a:lnTo>
                  <a:pt x="431" y="892"/>
                </a:lnTo>
                <a:lnTo>
                  <a:pt x="431" y="892"/>
                </a:lnTo>
                <a:lnTo>
                  <a:pt x="432" y="890"/>
                </a:lnTo>
                <a:lnTo>
                  <a:pt x="431" y="892"/>
                </a:lnTo>
                <a:lnTo>
                  <a:pt x="431" y="892"/>
                </a:lnTo>
                <a:lnTo>
                  <a:pt x="431" y="893"/>
                </a:lnTo>
                <a:lnTo>
                  <a:pt x="432" y="894"/>
                </a:lnTo>
                <a:lnTo>
                  <a:pt x="424" y="897"/>
                </a:lnTo>
                <a:lnTo>
                  <a:pt x="418" y="904"/>
                </a:lnTo>
                <a:lnTo>
                  <a:pt x="417" y="909"/>
                </a:lnTo>
                <a:lnTo>
                  <a:pt x="420" y="913"/>
                </a:lnTo>
                <a:lnTo>
                  <a:pt x="428" y="913"/>
                </a:lnTo>
                <a:lnTo>
                  <a:pt x="435" y="911"/>
                </a:lnTo>
                <a:lnTo>
                  <a:pt x="461" y="896"/>
                </a:lnTo>
                <a:lnTo>
                  <a:pt x="487" y="882"/>
                </a:lnTo>
                <a:lnTo>
                  <a:pt x="492" y="880"/>
                </a:lnTo>
                <a:lnTo>
                  <a:pt x="495" y="876"/>
                </a:lnTo>
                <a:lnTo>
                  <a:pt x="516" y="868"/>
                </a:lnTo>
                <a:lnTo>
                  <a:pt x="537" y="859"/>
                </a:lnTo>
                <a:lnTo>
                  <a:pt x="530" y="858"/>
                </a:lnTo>
                <a:lnTo>
                  <a:pt x="525" y="859"/>
                </a:lnTo>
                <a:lnTo>
                  <a:pt x="499" y="866"/>
                </a:lnTo>
                <a:lnTo>
                  <a:pt x="473" y="872"/>
                </a:lnTo>
                <a:lnTo>
                  <a:pt x="447" y="878"/>
                </a:lnTo>
                <a:lnTo>
                  <a:pt x="421" y="885"/>
                </a:lnTo>
                <a:lnTo>
                  <a:pt x="382" y="894"/>
                </a:lnTo>
                <a:lnTo>
                  <a:pt x="342" y="903"/>
                </a:lnTo>
                <a:lnTo>
                  <a:pt x="333" y="908"/>
                </a:lnTo>
                <a:lnTo>
                  <a:pt x="329" y="917"/>
                </a:lnTo>
                <a:lnTo>
                  <a:pt x="322" y="966"/>
                </a:lnTo>
                <a:lnTo>
                  <a:pt x="314" y="1016"/>
                </a:lnTo>
                <a:lnTo>
                  <a:pt x="313" y="1028"/>
                </a:lnTo>
                <a:lnTo>
                  <a:pt x="311" y="1040"/>
                </a:lnTo>
                <a:lnTo>
                  <a:pt x="318" y="1029"/>
                </a:lnTo>
                <a:lnTo>
                  <a:pt x="322" y="1019"/>
                </a:lnTo>
                <a:lnTo>
                  <a:pt x="329" y="971"/>
                </a:lnTo>
                <a:lnTo>
                  <a:pt x="335" y="924"/>
                </a:lnTo>
                <a:lnTo>
                  <a:pt x="336" y="922"/>
                </a:lnTo>
                <a:lnTo>
                  <a:pt x="336" y="920"/>
                </a:lnTo>
                <a:lnTo>
                  <a:pt x="337" y="916"/>
                </a:lnTo>
                <a:lnTo>
                  <a:pt x="338" y="914"/>
                </a:lnTo>
                <a:lnTo>
                  <a:pt x="341" y="914"/>
                </a:lnTo>
                <a:lnTo>
                  <a:pt x="342" y="914"/>
                </a:lnTo>
                <a:lnTo>
                  <a:pt x="341" y="918"/>
                </a:lnTo>
                <a:lnTo>
                  <a:pt x="341" y="923"/>
                </a:lnTo>
                <a:lnTo>
                  <a:pt x="340" y="923"/>
                </a:lnTo>
                <a:lnTo>
                  <a:pt x="340" y="923"/>
                </a:lnTo>
                <a:lnTo>
                  <a:pt x="340" y="923"/>
                </a:lnTo>
                <a:lnTo>
                  <a:pt x="341" y="923"/>
                </a:lnTo>
                <a:lnTo>
                  <a:pt x="342" y="923"/>
                </a:lnTo>
                <a:lnTo>
                  <a:pt x="344" y="923"/>
                </a:lnTo>
                <a:lnTo>
                  <a:pt x="344" y="923"/>
                </a:lnTo>
                <a:lnTo>
                  <a:pt x="344" y="924"/>
                </a:lnTo>
                <a:lnTo>
                  <a:pt x="343" y="929"/>
                </a:lnTo>
                <a:lnTo>
                  <a:pt x="343" y="935"/>
                </a:lnTo>
                <a:lnTo>
                  <a:pt x="343" y="943"/>
                </a:lnTo>
                <a:lnTo>
                  <a:pt x="350" y="944"/>
                </a:lnTo>
                <a:lnTo>
                  <a:pt x="355" y="944"/>
                </a:lnTo>
                <a:lnTo>
                  <a:pt x="357" y="945"/>
                </a:lnTo>
                <a:lnTo>
                  <a:pt x="365" y="953"/>
                </a:lnTo>
                <a:lnTo>
                  <a:pt x="376" y="952"/>
                </a:lnTo>
                <a:lnTo>
                  <a:pt x="376" y="953"/>
                </a:lnTo>
                <a:lnTo>
                  <a:pt x="376" y="953"/>
                </a:lnTo>
                <a:lnTo>
                  <a:pt x="376" y="953"/>
                </a:lnTo>
                <a:lnTo>
                  <a:pt x="376" y="953"/>
                </a:lnTo>
                <a:close/>
                <a:moveTo>
                  <a:pt x="370" y="957"/>
                </a:moveTo>
                <a:lnTo>
                  <a:pt x="372" y="959"/>
                </a:lnTo>
                <a:lnTo>
                  <a:pt x="377" y="959"/>
                </a:lnTo>
                <a:lnTo>
                  <a:pt x="379" y="956"/>
                </a:lnTo>
                <a:lnTo>
                  <a:pt x="380" y="953"/>
                </a:lnTo>
                <a:lnTo>
                  <a:pt x="378" y="953"/>
                </a:lnTo>
                <a:lnTo>
                  <a:pt x="376" y="953"/>
                </a:lnTo>
                <a:lnTo>
                  <a:pt x="372" y="955"/>
                </a:lnTo>
                <a:lnTo>
                  <a:pt x="370" y="957"/>
                </a:lnTo>
                <a:close/>
                <a:moveTo>
                  <a:pt x="352" y="953"/>
                </a:moveTo>
                <a:lnTo>
                  <a:pt x="355" y="953"/>
                </a:lnTo>
                <a:lnTo>
                  <a:pt x="356" y="951"/>
                </a:lnTo>
                <a:lnTo>
                  <a:pt x="355" y="949"/>
                </a:lnTo>
                <a:lnTo>
                  <a:pt x="352" y="948"/>
                </a:lnTo>
                <a:lnTo>
                  <a:pt x="348" y="948"/>
                </a:lnTo>
                <a:lnTo>
                  <a:pt x="342" y="948"/>
                </a:lnTo>
                <a:lnTo>
                  <a:pt x="347" y="952"/>
                </a:lnTo>
                <a:lnTo>
                  <a:pt x="352" y="953"/>
                </a:lnTo>
                <a:close/>
                <a:moveTo>
                  <a:pt x="916" y="822"/>
                </a:moveTo>
                <a:lnTo>
                  <a:pt x="918" y="817"/>
                </a:lnTo>
                <a:lnTo>
                  <a:pt x="917" y="810"/>
                </a:lnTo>
                <a:lnTo>
                  <a:pt x="911" y="816"/>
                </a:lnTo>
                <a:lnTo>
                  <a:pt x="907" y="819"/>
                </a:lnTo>
                <a:lnTo>
                  <a:pt x="911" y="822"/>
                </a:lnTo>
                <a:lnTo>
                  <a:pt x="916" y="822"/>
                </a:lnTo>
                <a:close/>
                <a:moveTo>
                  <a:pt x="334" y="1215"/>
                </a:moveTo>
                <a:lnTo>
                  <a:pt x="334" y="1215"/>
                </a:lnTo>
                <a:lnTo>
                  <a:pt x="334" y="1215"/>
                </a:lnTo>
                <a:lnTo>
                  <a:pt x="334" y="1215"/>
                </a:lnTo>
                <a:lnTo>
                  <a:pt x="334" y="1215"/>
                </a:lnTo>
                <a:lnTo>
                  <a:pt x="334" y="1215"/>
                </a:lnTo>
                <a:lnTo>
                  <a:pt x="334" y="1215"/>
                </a:lnTo>
                <a:lnTo>
                  <a:pt x="334" y="1215"/>
                </a:lnTo>
                <a:lnTo>
                  <a:pt x="333" y="1209"/>
                </a:lnTo>
                <a:lnTo>
                  <a:pt x="331" y="1204"/>
                </a:lnTo>
                <a:lnTo>
                  <a:pt x="316" y="1190"/>
                </a:lnTo>
                <a:lnTo>
                  <a:pt x="303" y="1173"/>
                </a:lnTo>
                <a:lnTo>
                  <a:pt x="300" y="1197"/>
                </a:lnTo>
                <a:lnTo>
                  <a:pt x="296" y="1220"/>
                </a:lnTo>
                <a:lnTo>
                  <a:pt x="297" y="1224"/>
                </a:lnTo>
                <a:lnTo>
                  <a:pt x="301" y="1227"/>
                </a:lnTo>
                <a:lnTo>
                  <a:pt x="303" y="1228"/>
                </a:lnTo>
                <a:lnTo>
                  <a:pt x="306" y="1225"/>
                </a:lnTo>
                <a:lnTo>
                  <a:pt x="307" y="1224"/>
                </a:lnTo>
                <a:lnTo>
                  <a:pt x="308" y="1225"/>
                </a:lnTo>
                <a:lnTo>
                  <a:pt x="314" y="1227"/>
                </a:lnTo>
                <a:lnTo>
                  <a:pt x="320" y="1224"/>
                </a:lnTo>
                <a:lnTo>
                  <a:pt x="320" y="1224"/>
                </a:lnTo>
                <a:lnTo>
                  <a:pt x="320" y="1224"/>
                </a:lnTo>
                <a:lnTo>
                  <a:pt x="320" y="1224"/>
                </a:lnTo>
                <a:lnTo>
                  <a:pt x="320" y="1224"/>
                </a:lnTo>
                <a:lnTo>
                  <a:pt x="320" y="1227"/>
                </a:lnTo>
                <a:lnTo>
                  <a:pt x="320" y="1228"/>
                </a:lnTo>
                <a:lnTo>
                  <a:pt x="303" y="1237"/>
                </a:lnTo>
                <a:lnTo>
                  <a:pt x="294" y="1252"/>
                </a:lnTo>
                <a:lnTo>
                  <a:pt x="296" y="1251"/>
                </a:lnTo>
                <a:lnTo>
                  <a:pt x="300" y="1249"/>
                </a:lnTo>
                <a:lnTo>
                  <a:pt x="297" y="1252"/>
                </a:lnTo>
                <a:lnTo>
                  <a:pt x="296" y="1253"/>
                </a:lnTo>
                <a:lnTo>
                  <a:pt x="293" y="1260"/>
                </a:lnTo>
                <a:lnTo>
                  <a:pt x="297" y="1266"/>
                </a:lnTo>
                <a:lnTo>
                  <a:pt x="297" y="1267"/>
                </a:lnTo>
                <a:lnTo>
                  <a:pt x="297" y="1269"/>
                </a:lnTo>
                <a:lnTo>
                  <a:pt x="302" y="1267"/>
                </a:lnTo>
                <a:lnTo>
                  <a:pt x="304" y="1266"/>
                </a:lnTo>
                <a:lnTo>
                  <a:pt x="302" y="1267"/>
                </a:lnTo>
                <a:lnTo>
                  <a:pt x="297" y="1269"/>
                </a:lnTo>
                <a:lnTo>
                  <a:pt x="297" y="1269"/>
                </a:lnTo>
                <a:lnTo>
                  <a:pt x="297" y="1269"/>
                </a:lnTo>
                <a:lnTo>
                  <a:pt x="297" y="1269"/>
                </a:lnTo>
                <a:lnTo>
                  <a:pt x="297" y="1269"/>
                </a:lnTo>
                <a:lnTo>
                  <a:pt x="297" y="1269"/>
                </a:lnTo>
                <a:lnTo>
                  <a:pt x="297" y="1270"/>
                </a:lnTo>
                <a:lnTo>
                  <a:pt x="295" y="1270"/>
                </a:lnTo>
                <a:lnTo>
                  <a:pt x="293" y="1270"/>
                </a:lnTo>
                <a:lnTo>
                  <a:pt x="293" y="1273"/>
                </a:lnTo>
                <a:lnTo>
                  <a:pt x="296" y="1274"/>
                </a:lnTo>
                <a:lnTo>
                  <a:pt x="300" y="1277"/>
                </a:lnTo>
                <a:lnTo>
                  <a:pt x="304" y="1278"/>
                </a:lnTo>
                <a:lnTo>
                  <a:pt x="309" y="1279"/>
                </a:lnTo>
                <a:lnTo>
                  <a:pt x="313" y="1276"/>
                </a:lnTo>
                <a:lnTo>
                  <a:pt x="313" y="1276"/>
                </a:lnTo>
                <a:lnTo>
                  <a:pt x="313" y="1276"/>
                </a:lnTo>
                <a:lnTo>
                  <a:pt x="313" y="1276"/>
                </a:lnTo>
                <a:lnTo>
                  <a:pt x="313" y="1276"/>
                </a:lnTo>
                <a:lnTo>
                  <a:pt x="314" y="1276"/>
                </a:lnTo>
                <a:lnTo>
                  <a:pt x="316" y="1277"/>
                </a:lnTo>
                <a:lnTo>
                  <a:pt x="320" y="1278"/>
                </a:lnTo>
                <a:lnTo>
                  <a:pt x="323" y="1278"/>
                </a:lnTo>
                <a:lnTo>
                  <a:pt x="343" y="1271"/>
                </a:lnTo>
                <a:lnTo>
                  <a:pt x="363" y="1269"/>
                </a:lnTo>
                <a:lnTo>
                  <a:pt x="365" y="1269"/>
                </a:lnTo>
                <a:lnTo>
                  <a:pt x="366" y="1269"/>
                </a:lnTo>
                <a:lnTo>
                  <a:pt x="370" y="1265"/>
                </a:lnTo>
                <a:lnTo>
                  <a:pt x="368" y="1260"/>
                </a:lnTo>
                <a:lnTo>
                  <a:pt x="364" y="1255"/>
                </a:lnTo>
                <a:lnTo>
                  <a:pt x="368" y="1248"/>
                </a:lnTo>
                <a:lnTo>
                  <a:pt x="371" y="1243"/>
                </a:lnTo>
                <a:lnTo>
                  <a:pt x="369" y="1237"/>
                </a:lnTo>
                <a:lnTo>
                  <a:pt x="366" y="1235"/>
                </a:lnTo>
                <a:lnTo>
                  <a:pt x="368" y="1234"/>
                </a:lnTo>
                <a:lnTo>
                  <a:pt x="371" y="1230"/>
                </a:lnTo>
                <a:lnTo>
                  <a:pt x="368" y="1228"/>
                </a:lnTo>
                <a:lnTo>
                  <a:pt x="359" y="1223"/>
                </a:lnTo>
                <a:lnTo>
                  <a:pt x="351" y="1221"/>
                </a:lnTo>
                <a:lnTo>
                  <a:pt x="350" y="1221"/>
                </a:lnTo>
                <a:lnTo>
                  <a:pt x="349" y="1220"/>
                </a:lnTo>
                <a:lnTo>
                  <a:pt x="347" y="1221"/>
                </a:lnTo>
                <a:lnTo>
                  <a:pt x="345" y="1221"/>
                </a:lnTo>
                <a:lnTo>
                  <a:pt x="345" y="1223"/>
                </a:lnTo>
                <a:lnTo>
                  <a:pt x="345" y="1227"/>
                </a:lnTo>
                <a:lnTo>
                  <a:pt x="352" y="1228"/>
                </a:lnTo>
                <a:lnTo>
                  <a:pt x="357" y="1234"/>
                </a:lnTo>
                <a:lnTo>
                  <a:pt x="352" y="1235"/>
                </a:lnTo>
                <a:lnTo>
                  <a:pt x="349" y="1232"/>
                </a:lnTo>
                <a:lnTo>
                  <a:pt x="348" y="1230"/>
                </a:lnTo>
                <a:lnTo>
                  <a:pt x="345" y="1228"/>
                </a:lnTo>
                <a:lnTo>
                  <a:pt x="345" y="1228"/>
                </a:lnTo>
                <a:lnTo>
                  <a:pt x="345" y="1227"/>
                </a:lnTo>
                <a:lnTo>
                  <a:pt x="345" y="1223"/>
                </a:lnTo>
                <a:lnTo>
                  <a:pt x="345" y="1221"/>
                </a:lnTo>
                <a:lnTo>
                  <a:pt x="342" y="1220"/>
                </a:lnTo>
                <a:lnTo>
                  <a:pt x="337" y="1220"/>
                </a:lnTo>
                <a:lnTo>
                  <a:pt x="342" y="1218"/>
                </a:lnTo>
                <a:lnTo>
                  <a:pt x="348" y="1217"/>
                </a:lnTo>
                <a:lnTo>
                  <a:pt x="341" y="1213"/>
                </a:lnTo>
                <a:lnTo>
                  <a:pt x="334" y="1215"/>
                </a:lnTo>
                <a:close/>
                <a:moveTo>
                  <a:pt x="334" y="1215"/>
                </a:moveTo>
                <a:lnTo>
                  <a:pt x="334" y="1215"/>
                </a:lnTo>
                <a:lnTo>
                  <a:pt x="334" y="1215"/>
                </a:lnTo>
                <a:lnTo>
                  <a:pt x="334" y="1215"/>
                </a:lnTo>
                <a:lnTo>
                  <a:pt x="334" y="1215"/>
                </a:lnTo>
                <a:lnTo>
                  <a:pt x="334" y="1217"/>
                </a:lnTo>
                <a:lnTo>
                  <a:pt x="335" y="1220"/>
                </a:lnTo>
                <a:lnTo>
                  <a:pt x="328" y="1223"/>
                </a:lnTo>
                <a:lnTo>
                  <a:pt x="320" y="1224"/>
                </a:lnTo>
                <a:lnTo>
                  <a:pt x="320" y="1224"/>
                </a:lnTo>
                <a:lnTo>
                  <a:pt x="320" y="1224"/>
                </a:lnTo>
                <a:lnTo>
                  <a:pt x="320" y="1224"/>
                </a:lnTo>
                <a:lnTo>
                  <a:pt x="320" y="1224"/>
                </a:lnTo>
                <a:lnTo>
                  <a:pt x="323" y="1222"/>
                </a:lnTo>
                <a:lnTo>
                  <a:pt x="325" y="1216"/>
                </a:lnTo>
                <a:lnTo>
                  <a:pt x="328" y="1215"/>
                </a:lnTo>
                <a:lnTo>
                  <a:pt x="334" y="1215"/>
                </a:lnTo>
                <a:close/>
                <a:moveTo>
                  <a:pt x="288" y="1274"/>
                </a:moveTo>
                <a:lnTo>
                  <a:pt x="287" y="1280"/>
                </a:lnTo>
                <a:lnTo>
                  <a:pt x="289" y="1285"/>
                </a:lnTo>
                <a:lnTo>
                  <a:pt x="294" y="1285"/>
                </a:lnTo>
                <a:lnTo>
                  <a:pt x="297" y="1283"/>
                </a:lnTo>
                <a:lnTo>
                  <a:pt x="294" y="1278"/>
                </a:lnTo>
                <a:lnTo>
                  <a:pt x="288" y="1274"/>
                </a:lnTo>
                <a:close/>
                <a:moveTo>
                  <a:pt x="826" y="1127"/>
                </a:moveTo>
                <a:lnTo>
                  <a:pt x="819" y="1132"/>
                </a:lnTo>
                <a:lnTo>
                  <a:pt x="813" y="1138"/>
                </a:lnTo>
                <a:lnTo>
                  <a:pt x="824" y="1137"/>
                </a:lnTo>
                <a:lnTo>
                  <a:pt x="826" y="1127"/>
                </a:lnTo>
                <a:close/>
                <a:moveTo>
                  <a:pt x="389" y="1234"/>
                </a:moveTo>
                <a:lnTo>
                  <a:pt x="385" y="1232"/>
                </a:lnTo>
                <a:lnTo>
                  <a:pt x="383" y="1231"/>
                </a:lnTo>
                <a:lnTo>
                  <a:pt x="379" y="1230"/>
                </a:lnTo>
                <a:lnTo>
                  <a:pt x="377" y="1232"/>
                </a:lnTo>
                <a:lnTo>
                  <a:pt x="376" y="1237"/>
                </a:lnTo>
                <a:lnTo>
                  <a:pt x="380" y="1241"/>
                </a:lnTo>
                <a:lnTo>
                  <a:pt x="385" y="1237"/>
                </a:lnTo>
                <a:lnTo>
                  <a:pt x="389" y="1234"/>
                </a:lnTo>
                <a:close/>
                <a:moveTo>
                  <a:pt x="380" y="1241"/>
                </a:moveTo>
                <a:lnTo>
                  <a:pt x="380" y="1241"/>
                </a:lnTo>
                <a:lnTo>
                  <a:pt x="380" y="1241"/>
                </a:lnTo>
                <a:lnTo>
                  <a:pt x="380" y="1241"/>
                </a:lnTo>
                <a:lnTo>
                  <a:pt x="380" y="1241"/>
                </a:lnTo>
                <a:lnTo>
                  <a:pt x="380" y="1241"/>
                </a:lnTo>
                <a:lnTo>
                  <a:pt x="380" y="1241"/>
                </a:lnTo>
                <a:lnTo>
                  <a:pt x="380" y="1241"/>
                </a:lnTo>
                <a:lnTo>
                  <a:pt x="377" y="1245"/>
                </a:lnTo>
                <a:lnTo>
                  <a:pt x="373" y="1250"/>
                </a:lnTo>
                <a:lnTo>
                  <a:pt x="371" y="1258"/>
                </a:lnTo>
                <a:lnTo>
                  <a:pt x="376" y="1263"/>
                </a:lnTo>
                <a:lnTo>
                  <a:pt x="384" y="1264"/>
                </a:lnTo>
                <a:lnTo>
                  <a:pt x="392" y="1262"/>
                </a:lnTo>
                <a:lnTo>
                  <a:pt x="398" y="1260"/>
                </a:lnTo>
                <a:lnTo>
                  <a:pt x="405" y="1259"/>
                </a:lnTo>
                <a:lnTo>
                  <a:pt x="410" y="1257"/>
                </a:lnTo>
                <a:lnTo>
                  <a:pt x="411" y="1252"/>
                </a:lnTo>
                <a:lnTo>
                  <a:pt x="413" y="1256"/>
                </a:lnTo>
                <a:lnTo>
                  <a:pt x="417" y="1256"/>
                </a:lnTo>
                <a:lnTo>
                  <a:pt x="435" y="1251"/>
                </a:lnTo>
                <a:lnTo>
                  <a:pt x="454" y="1248"/>
                </a:lnTo>
                <a:lnTo>
                  <a:pt x="452" y="1245"/>
                </a:lnTo>
                <a:lnTo>
                  <a:pt x="448" y="1245"/>
                </a:lnTo>
                <a:lnTo>
                  <a:pt x="437" y="1244"/>
                </a:lnTo>
                <a:lnTo>
                  <a:pt x="426" y="1243"/>
                </a:lnTo>
                <a:lnTo>
                  <a:pt x="404" y="1238"/>
                </a:lnTo>
                <a:lnTo>
                  <a:pt x="380" y="1241"/>
                </a:lnTo>
                <a:lnTo>
                  <a:pt x="380" y="1241"/>
                </a:lnTo>
                <a:lnTo>
                  <a:pt x="380" y="1241"/>
                </a:lnTo>
                <a:lnTo>
                  <a:pt x="380" y="1241"/>
                </a:lnTo>
                <a:lnTo>
                  <a:pt x="380" y="1241"/>
                </a:lnTo>
                <a:close/>
                <a:moveTo>
                  <a:pt x="879" y="833"/>
                </a:moveTo>
                <a:lnTo>
                  <a:pt x="872" y="833"/>
                </a:lnTo>
                <a:lnTo>
                  <a:pt x="865" y="837"/>
                </a:lnTo>
                <a:lnTo>
                  <a:pt x="874" y="840"/>
                </a:lnTo>
                <a:lnTo>
                  <a:pt x="879" y="833"/>
                </a:lnTo>
                <a:close/>
                <a:moveTo>
                  <a:pt x="917" y="1100"/>
                </a:moveTo>
                <a:lnTo>
                  <a:pt x="917" y="1093"/>
                </a:lnTo>
                <a:lnTo>
                  <a:pt x="917" y="1086"/>
                </a:lnTo>
                <a:lnTo>
                  <a:pt x="909" y="1090"/>
                </a:lnTo>
                <a:lnTo>
                  <a:pt x="902" y="1095"/>
                </a:lnTo>
                <a:lnTo>
                  <a:pt x="910" y="1097"/>
                </a:lnTo>
                <a:lnTo>
                  <a:pt x="917" y="1100"/>
                </a:lnTo>
                <a:close/>
                <a:moveTo>
                  <a:pt x="828" y="1161"/>
                </a:moveTo>
                <a:lnTo>
                  <a:pt x="833" y="1162"/>
                </a:lnTo>
                <a:lnTo>
                  <a:pt x="838" y="1161"/>
                </a:lnTo>
                <a:lnTo>
                  <a:pt x="842" y="1159"/>
                </a:lnTo>
                <a:lnTo>
                  <a:pt x="847" y="1158"/>
                </a:lnTo>
                <a:lnTo>
                  <a:pt x="834" y="1155"/>
                </a:lnTo>
                <a:lnTo>
                  <a:pt x="828" y="1161"/>
                </a:lnTo>
                <a:close/>
                <a:moveTo>
                  <a:pt x="307" y="1231"/>
                </a:moveTo>
                <a:lnTo>
                  <a:pt x="295" y="1231"/>
                </a:lnTo>
                <a:lnTo>
                  <a:pt x="294" y="1243"/>
                </a:lnTo>
                <a:lnTo>
                  <a:pt x="300" y="1237"/>
                </a:lnTo>
                <a:lnTo>
                  <a:pt x="307" y="1231"/>
                </a:lnTo>
                <a:close/>
                <a:moveTo>
                  <a:pt x="891" y="1103"/>
                </a:moveTo>
                <a:lnTo>
                  <a:pt x="891" y="1103"/>
                </a:lnTo>
                <a:lnTo>
                  <a:pt x="891" y="1103"/>
                </a:lnTo>
                <a:lnTo>
                  <a:pt x="890" y="1102"/>
                </a:lnTo>
                <a:lnTo>
                  <a:pt x="889" y="1100"/>
                </a:lnTo>
                <a:lnTo>
                  <a:pt x="891" y="1100"/>
                </a:lnTo>
                <a:lnTo>
                  <a:pt x="891" y="1103"/>
                </a:lnTo>
                <a:lnTo>
                  <a:pt x="896" y="1105"/>
                </a:lnTo>
                <a:lnTo>
                  <a:pt x="900" y="1109"/>
                </a:lnTo>
                <a:lnTo>
                  <a:pt x="900" y="1110"/>
                </a:lnTo>
                <a:lnTo>
                  <a:pt x="900" y="1111"/>
                </a:lnTo>
                <a:lnTo>
                  <a:pt x="896" y="1111"/>
                </a:lnTo>
                <a:lnTo>
                  <a:pt x="894" y="1110"/>
                </a:lnTo>
                <a:lnTo>
                  <a:pt x="893" y="1106"/>
                </a:lnTo>
                <a:lnTo>
                  <a:pt x="891" y="1103"/>
                </a:lnTo>
                <a:lnTo>
                  <a:pt x="891" y="1103"/>
                </a:lnTo>
                <a:lnTo>
                  <a:pt x="891" y="1103"/>
                </a:lnTo>
                <a:lnTo>
                  <a:pt x="891" y="1103"/>
                </a:lnTo>
                <a:lnTo>
                  <a:pt x="891" y="1103"/>
                </a:lnTo>
                <a:lnTo>
                  <a:pt x="891" y="1103"/>
                </a:lnTo>
                <a:lnTo>
                  <a:pt x="891" y="1103"/>
                </a:lnTo>
                <a:lnTo>
                  <a:pt x="891" y="1103"/>
                </a:lnTo>
                <a:lnTo>
                  <a:pt x="891" y="1103"/>
                </a:lnTo>
                <a:lnTo>
                  <a:pt x="891" y="1103"/>
                </a:lnTo>
                <a:lnTo>
                  <a:pt x="891" y="1103"/>
                </a:lnTo>
                <a:close/>
                <a:moveTo>
                  <a:pt x="904" y="851"/>
                </a:moveTo>
                <a:lnTo>
                  <a:pt x="903" y="850"/>
                </a:lnTo>
                <a:lnTo>
                  <a:pt x="902" y="848"/>
                </a:lnTo>
                <a:lnTo>
                  <a:pt x="903" y="850"/>
                </a:lnTo>
                <a:lnTo>
                  <a:pt x="904" y="851"/>
                </a:lnTo>
                <a:lnTo>
                  <a:pt x="904" y="851"/>
                </a:lnTo>
                <a:close/>
                <a:moveTo>
                  <a:pt x="905" y="843"/>
                </a:moveTo>
                <a:lnTo>
                  <a:pt x="905" y="846"/>
                </a:lnTo>
                <a:lnTo>
                  <a:pt x="905" y="851"/>
                </a:lnTo>
                <a:lnTo>
                  <a:pt x="905" y="846"/>
                </a:lnTo>
                <a:lnTo>
                  <a:pt x="905" y="843"/>
                </a:lnTo>
                <a:close/>
                <a:moveTo>
                  <a:pt x="883" y="836"/>
                </a:moveTo>
                <a:lnTo>
                  <a:pt x="880" y="839"/>
                </a:lnTo>
                <a:lnTo>
                  <a:pt x="882" y="844"/>
                </a:lnTo>
                <a:lnTo>
                  <a:pt x="882" y="845"/>
                </a:lnTo>
                <a:lnTo>
                  <a:pt x="882" y="845"/>
                </a:lnTo>
                <a:lnTo>
                  <a:pt x="886" y="846"/>
                </a:lnTo>
                <a:lnTo>
                  <a:pt x="888" y="847"/>
                </a:lnTo>
                <a:lnTo>
                  <a:pt x="903" y="859"/>
                </a:lnTo>
                <a:lnTo>
                  <a:pt x="917" y="872"/>
                </a:lnTo>
                <a:lnTo>
                  <a:pt x="917" y="851"/>
                </a:lnTo>
                <a:lnTo>
                  <a:pt x="916" y="830"/>
                </a:lnTo>
                <a:lnTo>
                  <a:pt x="915" y="827"/>
                </a:lnTo>
                <a:lnTo>
                  <a:pt x="913" y="826"/>
                </a:lnTo>
                <a:lnTo>
                  <a:pt x="896" y="826"/>
                </a:lnTo>
                <a:lnTo>
                  <a:pt x="883" y="836"/>
                </a:lnTo>
                <a:close/>
                <a:moveTo>
                  <a:pt x="343" y="972"/>
                </a:moveTo>
                <a:lnTo>
                  <a:pt x="342" y="976"/>
                </a:lnTo>
                <a:lnTo>
                  <a:pt x="341" y="978"/>
                </a:lnTo>
                <a:lnTo>
                  <a:pt x="342" y="976"/>
                </a:lnTo>
                <a:lnTo>
                  <a:pt x="343" y="972"/>
                </a:lnTo>
                <a:close/>
                <a:moveTo>
                  <a:pt x="329" y="1011"/>
                </a:moveTo>
                <a:lnTo>
                  <a:pt x="334" y="1004"/>
                </a:lnTo>
                <a:lnTo>
                  <a:pt x="340" y="998"/>
                </a:lnTo>
                <a:lnTo>
                  <a:pt x="352" y="983"/>
                </a:lnTo>
                <a:lnTo>
                  <a:pt x="366" y="967"/>
                </a:lnTo>
                <a:lnTo>
                  <a:pt x="368" y="963"/>
                </a:lnTo>
                <a:lnTo>
                  <a:pt x="364" y="959"/>
                </a:lnTo>
                <a:lnTo>
                  <a:pt x="347" y="959"/>
                </a:lnTo>
                <a:lnTo>
                  <a:pt x="334" y="970"/>
                </a:lnTo>
                <a:lnTo>
                  <a:pt x="330" y="990"/>
                </a:lnTo>
                <a:lnTo>
                  <a:pt x="329" y="1011"/>
                </a:lnTo>
                <a:close/>
                <a:moveTo>
                  <a:pt x="342" y="1236"/>
                </a:moveTo>
                <a:lnTo>
                  <a:pt x="342" y="1238"/>
                </a:lnTo>
                <a:lnTo>
                  <a:pt x="341" y="1241"/>
                </a:lnTo>
                <a:lnTo>
                  <a:pt x="343" y="1242"/>
                </a:lnTo>
                <a:lnTo>
                  <a:pt x="344" y="1242"/>
                </a:lnTo>
                <a:lnTo>
                  <a:pt x="343" y="1242"/>
                </a:lnTo>
                <a:lnTo>
                  <a:pt x="341" y="1241"/>
                </a:lnTo>
                <a:lnTo>
                  <a:pt x="341" y="1244"/>
                </a:lnTo>
                <a:lnTo>
                  <a:pt x="337" y="1246"/>
                </a:lnTo>
                <a:lnTo>
                  <a:pt x="334" y="1251"/>
                </a:lnTo>
                <a:lnTo>
                  <a:pt x="334" y="1256"/>
                </a:lnTo>
                <a:lnTo>
                  <a:pt x="333" y="1256"/>
                </a:lnTo>
                <a:lnTo>
                  <a:pt x="331" y="1256"/>
                </a:lnTo>
                <a:lnTo>
                  <a:pt x="330" y="1258"/>
                </a:lnTo>
                <a:lnTo>
                  <a:pt x="328" y="1258"/>
                </a:lnTo>
                <a:lnTo>
                  <a:pt x="330" y="1258"/>
                </a:lnTo>
                <a:lnTo>
                  <a:pt x="331" y="1256"/>
                </a:lnTo>
                <a:lnTo>
                  <a:pt x="324" y="1252"/>
                </a:lnTo>
                <a:lnTo>
                  <a:pt x="317" y="1259"/>
                </a:lnTo>
                <a:lnTo>
                  <a:pt x="314" y="1259"/>
                </a:lnTo>
                <a:lnTo>
                  <a:pt x="309" y="1262"/>
                </a:lnTo>
                <a:lnTo>
                  <a:pt x="308" y="1258"/>
                </a:lnTo>
                <a:lnTo>
                  <a:pt x="310" y="1253"/>
                </a:lnTo>
                <a:lnTo>
                  <a:pt x="311" y="1251"/>
                </a:lnTo>
                <a:lnTo>
                  <a:pt x="311" y="1249"/>
                </a:lnTo>
                <a:lnTo>
                  <a:pt x="309" y="1245"/>
                </a:lnTo>
                <a:lnTo>
                  <a:pt x="313" y="1242"/>
                </a:lnTo>
                <a:lnTo>
                  <a:pt x="314" y="1238"/>
                </a:lnTo>
                <a:lnTo>
                  <a:pt x="318" y="1234"/>
                </a:lnTo>
                <a:lnTo>
                  <a:pt x="328" y="1234"/>
                </a:lnTo>
                <a:lnTo>
                  <a:pt x="336" y="1229"/>
                </a:lnTo>
                <a:lnTo>
                  <a:pt x="340" y="1228"/>
                </a:lnTo>
                <a:lnTo>
                  <a:pt x="345" y="1228"/>
                </a:lnTo>
                <a:lnTo>
                  <a:pt x="342" y="1231"/>
                </a:lnTo>
                <a:lnTo>
                  <a:pt x="342" y="1236"/>
                </a:lnTo>
                <a:close/>
                <a:moveTo>
                  <a:pt x="819" y="806"/>
                </a:moveTo>
                <a:lnTo>
                  <a:pt x="819" y="806"/>
                </a:lnTo>
                <a:lnTo>
                  <a:pt x="818" y="806"/>
                </a:lnTo>
                <a:lnTo>
                  <a:pt x="818" y="806"/>
                </a:lnTo>
                <a:lnTo>
                  <a:pt x="819" y="806"/>
                </a:lnTo>
                <a:lnTo>
                  <a:pt x="819" y="806"/>
                </a:lnTo>
                <a:close/>
                <a:moveTo>
                  <a:pt x="859" y="808"/>
                </a:moveTo>
                <a:lnTo>
                  <a:pt x="859" y="806"/>
                </a:lnTo>
                <a:lnTo>
                  <a:pt x="859" y="805"/>
                </a:lnTo>
                <a:lnTo>
                  <a:pt x="862" y="808"/>
                </a:lnTo>
                <a:lnTo>
                  <a:pt x="862" y="810"/>
                </a:lnTo>
                <a:lnTo>
                  <a:pt x="875" y="803"/>
                </a:lnTo>
                <a:lnTo>
                  <a:pt x="890" y="802"/>
                </a:lnTo>
                <a:lnTo>
                  <a:pt x="888" y="796"/>
                </a:lnTo>
                <a:lnTo>
                  <a:pt x="884" y="791"/>
                </a:lnTo>
                <a:lnTo>
                  <a:pt x="889" y="790"/>
                </a:lnTo>
                <a:lnTo>
                  <a:pt x="893" y="789"/>
                </a:lnTo>
                <a:lnTo>
                  <a:pt x="894" y="792"/>
                </a:lnTo>
                <a:lnTo>
                  <a:pt x="895" y="795"/>
                </a:lnTo>
                <a:lnTo>
                  <a:pt x="900" y="795"/>
                </a:lnTo>
                <a:lnTo>
                  <a:pt x="904" y="796"/>
                </a:lnTo>
                <a:lnTo>
                  <a:pt x="900" y="795"/>
                </a:lnTo>
                <a:lnTo>
                  <a:pt x="895" y="795"/>
                </a:lnTo>
                <a:lnTo>
                  <a:pt x="895" y="799"/>
                </a:lnTo>
                <a:lnTo>
                  <a:pt x="895" y="803"/>
                </a:lnTo>
                <a:lnTo>
                  <a:pt x="894" y="809"/>
                </a:lnTo>
                <a:lnTo>
                  <a:pt x="888" y="811"/>
                </a:lnTo>
                <a:lnTo>
                  <a:pt x="886" y="812"/>
                </a:lnTo>
                <a:lnTo>
                  <a:pt x="883" y="813"/>
                </a:lnTo>
                <a:lnTo>
                  <a:pt x="886" y="812"/>
                </a:lnTo>
                <a:lnTo>
                  <a:pt x="888" y="811"/>
                </a:lnTo>
                <a:lnTo>
                  <a:pt x="881" y="808"/>
                </a:lnTo>
                <a:lnTo>
                  <a:pt x="874" y="813"/>
                </a:lnTo>
                <a:lnTo>
                  <a:pt x="874" y="813"/>
                </a:lnTo>
                <a:lnTo>
                  <a:pt x="873" y="815"/>
                </a:lnTo>
                <a:lnTo>
                  <a:pt x="870" y="816"/>
                </a:lnTo>
                <a:lnTo>
                  <a:pt x="868" y="816"/>
                </a:lnTo>
                <a:lnTo>
                  <a:pt x="867" y="816"/>
                </a:lnTo>
                <a:lnTo>
                  <a:pt x="860" y="817"/>
                </a:lnTo>
                <a:lnTo>
                  <a:pt x="855" y="816"/>
                </a:lnTo>
                <a:lnTo>
                  <a:pt x="855" y="812"/>
                </a:lnTo>
                <a:lnTo>
                  <a:pt x="859" y="808"/>
                </a:lnTo>
                <a:close/>
                <a:moveTo>
                  <a:pt x="862" y="795"/>
                </a:moveTo>
                <a:lnTo>
                  <a:pt x="863" y="794"/>
                </a:lnTo>
                <a:lnTo>
                  <a:pt x="863" y="792"/>
                </a:lnTo>
                <a:lnTo>
                  <a:pt x="863" y="794"/>
                </a:lnTo>
                <a:lnTo>
                  <a:pt x="862" y="795"/>
                </a:lnTo>
                <a:lnTo>
                  <a:pt x="867" y="796"/>
                </a:lnTo>
                <a:lnTo>
                  <a:pt x="870" y="795"/>
                </a:lnTo>
                <a:lnTo>
                  <a:pt x="874" y="795"/>
                </a:lnTo>
                <a:lnTo>
                  <a:pt x="876" y="798"/>
                </a:lnTo>
                <a:lnTo>
                  <a:pt x="875" y="801"/>
                </a:lnTo>
                <a:lnTo>
                  <a:pt x="873" y="802"/>
                </a:lnTo>
                <a:lnTo>
                  <a:pt x="866" y="802"/>
                </a:lnTo>
                <a:lnTo>
                  <a:pt x="859" y="801"/>
                </a:lnTo>
                <a:lnTo>
                  <a:pt x="860" y="797"/>
                </a:lnTo>
                <a:lnTo>
                  <a:pt x="862" y="795"/>
                </a:lnTo>
                <a:close/>
                <a:moveTo>
                  <a:pt x="338" y="914"/>
                </a:moveTo>
                <a:lnTo>
                  <a:pt x="342" y="913"/>
                </a:lnTo>
                <a:lnTo>
                  <a:pt x="344" y="911"/>
                </a:lnTo>
                <a:lnTo>
                  <a:pt x="342" y="913"/>
                </a:lnTo>
                <a:lnTo>
                  <a:pt x="338" y="914"/>
                </a:lnTo>
                <a:lnTo>
                  <a:pt x="338" y="914"/>
                </a:lnTo>
                <a:close/>
                <a:moveTo>
                  <a:pt x="356" y="910"/>
                </a:moveTo>
                <a:lnTo>
                  <a:pt x="362" y="908"/>
                </a:lnTo>
                <a:lnTo>
                  <a:pt x="368" y="907"/>
                </a:lnTo>
                <a:lnTo>
                  <a:pt x="365" y="909"/>
                </a:lnTo>
                <a:lnTo>
                  <a:pt x="364" y="911"/>
                </a:lnTo>
                <a:lnTo>
                  <a:pt x="361" y="913"/>
                </a:lnTo>
                <a:lnTo>
                  <a:pt x="357" y="915"/>
                </a:lnTo>
                <a:lnTo>
                  <a:pt x="357" y="913"/>
                </a:lnTo>
                <a:lnTo>
                  <a:pt x="356" y="910"/>
                </a:lnTo>
                <a:lnTo>
                  <a:pt x="356" y="910"/>
                </a:lnTo>
                <a:lnTo>
                  <a:pt x="355" y="909"/>
                </a:lnTo>
                <a:lnTo>
                  <a:pt x="356" y="910"/>
                </a:lnTo>
                <a:lnTo>
                  <a:pt x="356" y="910"/>
                </a:lnTo>
                <a:close/>
                <a:moveTo>
                  <a:pt x="382" y="944"/>
                </a:moveTo>
                <a:lnTo>
                  <a:pt x="382" y="944"/>
                </a:lnTo>
                <a:lnTo>
                  <a:pt x="382" y="944"/>
                </a:lnTo>
                <a:lnTo>
                  <a:pt x="382" y="944"/>
                </a:lnTo>
                <a:close/>
                <a:moveTo>
                  <a:pt x="333" y="1106"/>
                </a:moveTo>
                <a:lnTo>
                  <a:pt x="336" y="1106"/>
                </a:lnTo>
                <a:lnTo>
                  <a:pt x="340" y="1105"/>
                </a:lnTo>
                <a:lnTo>
                  <a:pt x="344" y="1109"/>
                </a:lnTo>
                <a:lnTo>
                  <a:pt x="343" y="1113"/>
                </a:lnTo>
                <a:lnTo>
                  <a:pt x="341" y="1118"/>
                </a:lnTo>
                <a:lnTo>
                  <a:pt x="343" y="1121"/>
                </a:lnTo>
                <a:lnTo>
                  <a:pt x="344" y="1125"/>
                </a:lnTo>
                <a:lnTo>
                  <a:pt x="343" y="1127"/>
                </a:lnTo>
                <a:lnTo>
                  <a:pt x="341" y="1133"/>
                </a:lnTo>
                <a:lnTo>
                  <a:pt x="344" y="1137"/>
                </a:lnTo>
                <a:lnTo>
                  <a:pt x="348" y="1141"/>
                </a:lnTo>
                <a:lnTo>
                  <a:pt x="348" y="1146"/>
                </a:lnTo>
                <a:lnTo>
                  <a:pt x="348" y="1152"/>
                </a:lnTo>
                <a:lnTo>
                  <a:pt x="351" y="1156"/>
                </a:lnTo>
                <a:lnTo>
                  <a:pt x="355" y="1160"/>
                </a:lnTo>
                <a:lnTo>
                  <a:pt x="356" y="1163"/>
                </a:lnTo>
                <a:lnTo>
                  <a:pt x="356" y="1167"/>
                </a:lnTo>
                <a:lnTo>
                  <a:pt x="359" y="1168"/>
                </a:lnTo>
                <a:lnTo>
                  <a:pt x="363" y="1169"/>
                </a:lnTo>
                <a:lnTo>
                  <a:pt x="364" y="1173"/>
                </a:lnTo>
                <a:lnTo>
                  <a:pt x="361" y="1177"/>
                </a:lnTo>
                <a:lnTo>
                  <a:pt x="356" y="1181"/>
                </a:lnTo>
                <a:lnTo>
                  <a:pt x="354" y="1181"/>
                </a:lnTo>
                <a:lnTo>
                  <a:pt x="352" y="1177"/>
                </a:lnTo>
                <a:lnTo>
                  <a:pt x="347" y="1170"/>
                </a:lnTo>
                <a:lnTo>
                  <a:pt x="343" y="1161"/>
                </a:lnTo>
                <a:lnTo>
                  <a:pt x="340" y="1156"/>
                </a:lnTo>
                <a:lnTo>
                  <a:pt x="336" y="1152"/>
                </a:lnTo>
                <a:lnTo>
                  <a:pt x="334" y="1142"/>
                </a:lnTo>
                <a:lnTo>
                  <a:pt x="334" y="1133"/>
                </a:lnTo>
                <a:lnTo>
                  <a:pt x="335" y="1133"/>
                </a:lnTo>
                <a:lnTo>
                  <a:pt x="335" y="1132"/>
                </a:lnTo>
                <a:lnTo>
                  <a:pt x="330" y="1119"/>
                </a:lnTo>
                <a:lnTo>
                  <a:pt x="333" y="1106"/>
                </a:lnTo>
                <a:lnTo>
                  <a:pt x="333" y="1106"/>
                </a:lnTo>
                <a:close/>
                <a:moveTo>
                  <a:pt x="338" y="1075"/>
                </a:moveTo>
                <a:lnTo>
                  <a:pt x="345" y="1060"/>
                </a:lnTo>
                <a:lnTo>
                  <a:pt x="354" y="1044"/>
                </a:lnTo>
                <a:lnTo>
                  <a:pt x="363" y="1029"/>
                </a:lnTo>
                <a:lnTo>
                  <a:pt x="375" y="1015"/>
                </a:lnTo>
                <a:lnTo>
                  <a:pt x="377" y="1012"/>
                </a:lnTo>
                <a:lnTo>
                  <a:pt x="380" y="1012"/>
                </a:lnTo>
                <a:lnTo>
                  <a:pt x="383" y="1018"/>
                </a:lnTo>
                <a:lnTo>
                  <a:pt x="378" y="1023"/>
                </a:lnTo>
                <a:lnTo>
                  <a:pt x="369" y="1035"/>
                </a:lnTo>
                <a:lnTo>
                  <a:pt x="362" y="1049"/>
                </a:lnTo>
                <a:lnTo>
                  <a:pt x="361" y="1050"/>
                </a:lnTo>
                <a:lnTo>
                  <a:pt x="359" y="1053"/>
                </a:lnTo>
                <a:lnTo>
                  <a:pt x="352" y="1065"/>
                </a:lnTo>
                <a:lnTo>
                  <a:pt x="348" y="1079"/>
                </a:lnTo>
                <a:lnTo>
                  <a:pt x="347" y="1083"/>
                </a:lnTo>
                <a:lnTo>
                  <a:pt x="347" y="1088"/>
                </a:lnTo>
                <a:lnTo>
                  <a:pt x="344" y="1095"/>
                </a:lnTo>
                <a:lnTo>
                  <a:pt x="336" y="1096"/>
                </a:lnTo>
                <a:lnTo>
                  <a:pt x="334" y="1093"/>
                </a:lnTo>
                <a:lnTo>
                  <a:pt x="334" y="1091"/>
                </a:lnTo>
                <a:lnTo>
                  <a:pt x="336" y="1083"/>
                </a:lnTo>
                <a:lnTo>
                  <a:pt x="338" y="1075"/>
                </a:lnTo>
                <a:lnTo>
                  <a:pt x="335" y="1077"/>
                </a:lnTo>
                <a:lnTo>
                  <a:pt x="333" y="1079"/>
                </a:lnTo>
                <a:lnTo>
                  <a:pt x="335" y="1077"/>
                </a:lnTo>
                <a:lnTo>
                  <a:pt x="338" y="1075"/>
                </a:lnTo>
                <a:close/>
                <a:moveTo>
                  <a:pt x="397" y="1029"/>
                </a:moveTo>
                <a:lnTo>
                  <a:pt x="392" y="1039"/>
                </a:lnTo>
                <a:lnTo>
                  <a:pt x="384" y="1041"/>
                </a:lnTo>
                <a:lnTo>
                  <a:pt x="378" y="1041"/>
                </a:lnTo>
                <a:lnTo>
                  <a:pt x="375" y="1039"/>
                </a:lnTo>
                <a:lnTo>
                  <a:pt x="377" y="1033"/>
                </a:lnTo>
                <a:lnTo>
                  <a:pt x="384" y="1029"/>
                </a:lnTo>
                <a:lnTo>
                  <a:pt x="390" y="1029"/>
                </a:lnTo>
                <a:lnTo>
                  <a:pt x="397" y="1029"/>
                </a:lnTo>
                <a:close/>
                <a:moveTo>
                  <a:pt x="397" y="1011"/>
                </a:moveTo>
                <a:lnTo>
                  <a:pt x="397" y="1014"/>
                </a:lnTo>
                <a:lnTo>
                  <a:pt x="396" y="1016"/>
                </a:lnTo>
                <a:lnTo>
                  <a:pt x="393" y="1018"/>
                </a:lnTo>
                <a:lnTo>
                  <a:pt x="393" y="1021"/>
                </a:lnTo>
                <a:lnTo>
                  <a:pt x="397" y="1022"/>
                </a:lnTo>
                <a:lnTo>
                  <a:pt x="399" y="1019"/>
                </a:lnTo>
                <a:lnTo>
                  <a:pt x="401" y="1016"/>
                </a:lnTo>
                <a:lnTo>
                  <a:pt x="405" y="1014"/>
                </a:lnTo>
                <a:lnTo>
                  <a:pt x="407" y="1014"/>
                </a:lnTo>
                <a:lnTo>
                  <a:pt x="409" y="1015"/>
                </a:lnTo>
                <a:lnTo>
                  <a:pt x="405" y="1021"/>
                </a:lnTo>
                <a:lnTo>
                  <a:pt x="400" y="1023"/>
                </a:lnTo>
                <a:lnTo>
                  <a:pt x="393" y="1025"/>
                </a:lnTo>
                <a:lnTo>
                  <a:pt x="385" y="1023"/>
                </a:lnTo>
                <a:lnTo>
                  <a:pt x="390" y="1016"/>
                </a:lnTo>
                <a:lnTo>
                  <a:pt x="397" y="1011"/>
                </a:lnTo>
                <a:lnTo>
                  <a:pt x="397" y="1011"/>
                </a:lnTo>
                <a:close/>
                <a:moveTo>
                  <a:pt x="390" y="999"/>
                </a:moveTo>
                <a:lnTo>
                  <a:pt x="417" y="972"/>
                </a:lnTo>
                <a:lnTo>
                  <a:pt x="447" y="950"/>
                </a:lnTo>
                <a:lnTo>
                  <a:pt x="461" y="939"/>
                </a:lnTo>
                <a:lnTo>
                  <a:pt x="475" y="931"/>
                </a:lnTo>
                <a:lnTo>
                  <a:pt x="479" y="929"/>
                </a:lnTo>
                <a:lnTo>
                  <a:pt x="482" y="928"/>
                </a:lnTo>
                <a:lnTo>
                  <a:pt x="485" y="927"/>
                </a:lnTo>
                <a:lnTo>
                  <a:pt x="486" y="929"/>
                </a:lnTo>
                <a:lnTo>
                  <a:pt x="486" y="931"/>
                </a:lnTo>
                <a:lnTo>
                  <a:pt x="485" y="932"/>
                </a:lnTo>
                <a:lnTo>
                  <a:pt x="466" y="943"/>
                </a:lnTo>
                <a:lnTo>
                  <a:pt x="448" y="953"/>
                </a:lnTo>
                <a:lnTo>
                  <a:pt x="442" y="959"/>
                </a:lnTo>
                <a:lnTo>
                  <a:pt x="437" y="964"/>
                </a:lnTo>
                <a:lnTo>
                  <a:pt x="425" y="973"/>
                </a:lnTo>
                <a:lnTo>
                  <a:pt x="416" y="984"/>
                </a:lnTo>
                <a:lnTo>
                  <a:pt x="409" y="986"/>
                </a:lnTo>
                <a:lnTo>
                  <a:pt x="405" y="991"/>
                </a:lnTo>
                <a:lnTo>
                  <a:pt x="405" y="993"/>
                </a:lnTo>
                <a:lnTo>
                  <a:pt x="403" y="995"/>
                </a:lnTo>
                <a:lnTo>
                  <a:pt x="399" y="997"/>
                </a:lnTo>
                <a:lnTo>
                  <a:pt x="398" y="1000"/>
                </a:lnTo>
                <a:lnTo>
                  <a:pt x="393" y="1002"/>
                </a:lnTo>
                <a:lnTo>
                  <a:pt x="390" y="999"/>
                </a:lnTo>
                <a:lnTo>
                  <a:pt x="386" y="999"/>
                </a:lnTo>
                <a:lnTo>
                  <a:pt x="385" y="1000"/>
                </a:lnTo>
                <a:lnTo>
                  <a:pt x="386" y="999"/>
                </a:lnTo>
                <a:lnTo>
                  <a:pt x="390" y="999"/>
                </a:lnTo>
                <a:close/>
                <a:moveTo>
                  <a:pt x="492" y="941"/>
                </a:moveTo>
                <a:lnTo>
                  <a:pt x="496" y="938"/>
                </a:lnTo>
                <a:lnTo>
                  <a:pt x="501" y="938"/>
                </a:lnTo>
                <a:lnTo>
                  <a:pt x="496" y="943"/>
                </a:lnTo>
                <a:lnTo>
                  <a:pt x="492" y="948"/>
                </a:lnTo>
                <a:lnTo>
                  <a:pt x="486" y="946"/>
                </a:lnTo>
                <a:lnTo>
                  <a:pt x="480" y="943"/>
                </a:lnTo>
                <a:lnTo>
                  <a:pt x="479" y="941"/>
                </a:lnTo>
                <a:lnTo>
                  <a:pt x="481" y="939"/>
                </a:lnTo>
                <a:lnTo>
                  <a:pt x="483" y="938"/>
                </a:lnTo>
                <a:lnTo>
                  <a:pt x="485" y="939"/>
                </a:lnTo>
                <a:lnTo>
                  <a:pt x="488" y="943"/>
                </a:lnTo>
                <a:lnTo>
                  <a:pt x="492" y="941"/>
                </a:lnTo>
                <a:close/>
                <a:moveTo>
                  <a:pt x="502" y="915"/>
                </a:moveTo>
                <a:lnTo>
                  <a:pt x="509" y="911"/>
                </a:lnTo>
                <a:lnTo>
                  <a:pt x="516" y="908"/>
                </a:lnTo>
                <a:lnTo>
                  <a:pt x="555" y="890"/>
                </a:lnTo>
                <a:lnTo>
                  <a:pt x="593" y="876"/>
                </a:lnTo>
                <a:lnTo>
                  <a:pt x="605" y="873"/>
                </a:lnTo>
                <a:lnTo>
                  <a:pt x="615" y="869"/>
                </a:lnTo>
                <a:lnTo>
                  <a:pt x="619" y="869"/>
                </a:lnTo>
                <a:lnTo>
                  <a:pt x="620" y="872"/>
                </a:lnTo>
                <a:lnTo>
                  <a:pt x="620" y="874"/>
                </a:lnTo>
                <a:lnTo>
                  <a:pt x="618" y="875"/>
                </a:lnTo>
                <a:lnTo>
                  <a:pt x="615" y="876"/>
                </a:lnTo>
                <a:lnTo>
                  <a:pt x="612" y="876"/>
                </a:lnTo>
                <a:lnTo>
                  <a:pt x="592" y="881"/>
                </a:lnTo>
                <a:lnTo>
                  <a:pt x="573" y="888"/>
                </a:lnTo>
                <a:lnTo>
                  <a:pt x="551" y="896"/>
                </a:lnTo>
                <a:lnTo>
                  <a:pt x="531" y="907"/>
                </a:lnTo>
                <a:lnTo>
                  <a:pt x="524" y="909"/>
                </a:lnTo>
                <a:lnTo>
                  <a:pt x="517" y="909"/>
                </a:lnTo>
                <a:lnTo>
                  <a:pt x="511" y="917"/>
                </a:lnTo>
                <a:lnTo>
                  <a:pt x="502" y="920"/>
                </a:lnTo>
                <a:lnTo>
                  <a:pt x="501" y="920"/>
                </a:lnTo>
                <a:lnTo>
                  <a:pt x="500" y="918"/>
                </a:lnTo>
                <a:lnTo>
                  <a:pt x="501" y="916"/>
                </a:lnTo>
                <a:lnTo>
                  <a:pt x="502" y="915"/>
                </a:lnTo>
                <a:close/>
                <a:moveTo>
                  <a:pt x="619" y="892"/>
                </a:moveTo>
                <a:lnTo>
                  <a:pt x="614" y="892"/>
                </a:lnTo>
                <a:lnTo>
                  <a:pt x="611" y="893"/>
                </a:lnTo>
                <a:lnTo>
                  <a:pt x="606" y="894"/>
                </a:lnTo>
                <a:lnTo>
                  <a:pt x="604" y="890"/>
                </a:lnTo>
                <a:lnTo>
                  <a:pt x="604" y="885"/>
                </a:lnTo>
                <a:lnTo>
                  <a:pt x="608" y="882"/>
                </a:lnTo>
                <a:lnTo>
                  <a:pt x="612" y="881"/>
                </a:lnTo>
                <a:lnTo>
                  <a:pt x="617" y="880"/>
                </a:lnTo>
                <a:lnTo>
                  <a:pt x="619" y="879"/>
                </a:lnTo>
                <a:lnTo>
                  <a:pt x="620" y="881"/>
                </a:lnTo>
                <a:lnTo>
                  <a:pt x="619" y="881"/>
                </a:lnTo>
                <a:lnTo>
                  <a:pt x="619" y="882"/>
                </a:lnTo>
                <a:lnTo>
                  <a:pt x="615" y="882"/>
                </a:lnTo>
                <a:lnTo>
                  <a:pt x="613" y="883"/>
                </a:lnTo>
                <a:lnTo>
                  <a:pt x="610" y="883"/>
                </a:lnTo>
                <a:lnTo>
                  <a:pt x="608" y="887"/>
                </a:lnTo>
                <a:lnTo>
                  <a:pt x="611" y="889"/>
                </a:lnTo>
                <a:lnTo>
                  <a:pt x="614" y="888"/>
                </a:lnTo>
                <a:lnTo>
                  <a:pt x="618" y="887"/>
                </a:lnTo>
                <a:lnTo>
                  <a:pt x="623" y="887"/>
                </a:lnTo>
                <a:lnTo>
                  <a:pt x="620" y="889"/>
                </a:lnTo>
                <a:lnTo>
                  <a:pt x="619" y="892"/>
                </a:lnTo>
                <a:close/>
                <a:moveTo>
                  <a:pt x="630" y="923"/>
                </a:moveTo>
                <a:lnTo>
                  <a:pt x="627" y="928"/>
                </a:lnTo>
                <a:lnTo>
                  <a:pt x="623" y="929"/>
                </a:lnTo>
                <a:lnTo>
                  <a:pt x="620" y="929"/>
                </a:lnTo>
                <a:lnTo>
                  <a:pt x="618" y="927"/>
                </a:lnTo>
                <a:lnTo>
                  <a:pt x="619" y="924"/>
                </a:lnTo>
                <a:lnTo>
                  <a:pt x="621" y="923"/>
                </a:lnTo>
                <a:lnTo>
                  <a:pt x="625" y="920"/>
                </a:lnTo>
                <a:lnTo>
                  <a:pt x="620" y="917"/>
                </a:lnTo>
                <a:lnTo>
                  <a:pt x="619" y="915"/>
                </a:lnTo>
                <a:lnTo>
                  <a:pt x="619" y="913"/>
                </a:lnTo>
                <a:lnTo>
                  <a:pt x="619" y="910"/>
                </a:lnTo>
                <a:lnTo>
                  <a:pt x="621" y="909"/>
                </a:lnTo>
                <a:lnTo>
                  <a:pt x="625" y="909"/>
                </a:lnTo>
                <a:lnTo>
                  <a:pt x="630" y="908"/>
                </a:lnTo>
                <a:lnTo>
                  <a:pt x="630" y="916"/>
                </a:lnTo>
                <a:lnTo>
                  <a:pt x="630" y="923"/>
                </a:lnTo>
                <a:close/>
                <a:moveTo>
                  <a:pt x="649" y="931"/>
                </a:moveTo>
                <a:lnTo>
                  <a:pt x="644" y="917"/>
                </a:lnTo>
                <a:lnTo>
                  <a:pt x="645" y="903"/>
                </a:lnTo>
                <a:lnTo>
                  <a:pt x="647" y="900"/>
                </a:lnTo>
                <a:lnTo>
                  <a:pt x="652" y="899"/>
                </a:lnTo>
                <a:lnTo>
                  <a:pt x="687" y="894"/>
                </a:lnTo>
                <a:lnTo>
                  <a:pt x="722" y="894"/>
                </a:lnTo>
                <a:lnTo>
                  <a:pt x="727" y="895"/>
                </a:lnTo>
                <a:lnTo>
                  <a:pt x="725" y="900"/>
                </a:lnTo>
                <a:lnTo>
                  <a:pt x="715" y="911"/>
                </a:lnTo>
                <a:lnTo>
                  <a:pt x="706" y="923"/>
                </a:lnTo>
                <a:lnTo>
                  <a:pt x="702" y="925"/>
                </a:lnTo>
                <a:lnTo>
                  <a:pt x="700" y="924"/>
                </a:lnTo>
                <a:lnTo>
                  <a:pt x="686" y="924"/>
                </a:lnTo>
                <a:lnTo>
                  <a:pt x="672" y="924"/>
                </a:lnTo>
                <a:lnTo>
                  <a:pt x="666" y="925"/>
                </a:lnTo>
                <a:lnTo>
                  <a:pt x="660" y="928"/>
                </a:lnTo>
                <a:lnTo>
                  <a:pt x="680" y="929"/>
                </a:lnTo>
                <a:lnTo>
                  <a:pt x="699" y="931"/>
                </a:lnTo>
                <a:lnTo>
                  <a:pt x="665" y="932"/>
                </a:lnTo>
                <a:lnTo>
                  <a:pt x="630" y="937"/>
                </a:lnTo>
                <a:lnTo>
                  <a:pt x="639" y="932"/>
                </a:lnTo>
                <a:lnTo>
                  <a:pt x="649" y="931"/>
                </a:lnTo>
                <a:close/>
                <a:moveTo>
                  <a:pt x="633" y="885"/>
                </a:moveTo>
                <a:lnTo>
                  <a:pt x="638" y="882"/>
                </a:lnTo>
                <a:lnTo>
                  <a:pt x="642" y="882"/>
                </a:lnTo>
                <a:lnTo>
                  <a:pt x="647" y="880"/>
                </a:lnTo>
                <a:lnTo>
                  <a:pt x="645" y="876"/>
                </a:lnTo>
                <a:lnTo>
                  <a:pt x="645" y="875"/>
                </a:lnTo>
                <a:lnTo>
                  <a:pt x="645" y="874"/>
                </a:lnTo>
                <a:lnTo>
                  <a:pt x="648" y="872"/>
                </a:lnTo>
                <a:lnTo>
                  <a:pt x="652" y="874"/>
                </a:lnTo>
                <a:lnTo>
                  <a:pt x="652" y="880"/>
                </a:lnTo>
                <a:lnTo>
                  <a:pt x="647" y="883"/>
                </a:lnTo>
                <a:lnTo>
                  <a:pt x="644" y="885"/>
                </a:lnTo>
                <a:lnTo>
                  <a:pt x="644" y="887"/>
                </a:lnTo>
                <a:lnTo>
                  <a:pt x="645" y="888"/>
                </a:lnTo>
                <a:lnTo>
                  <a:pt x="647" y="888"/>
                </a:lnTo>
                <a:lnTo>
                  <a:pt x="655" y="888"/>
                </a:lnTo>
                <a:lnTo>
                  <a:pt x="663" y="886"/>
                </a:lnTo>
                <a:lnTo>
                  <a:pt x="687" y="883"/>
                </a:lnTo>
                <a:lnTo>
                  <a:pt x="710" y="882"/>
                </a:lnTo>
                <a:lnTo>
                  <a:pt x="722" y="882"/>
                </a:lnTo>
                <a:lnTo>
                  <a:pt x="735" y="883"/>
                </a:lnTo>
                <a:lnTo>
                  <a:pt x="738" y="882"/>
                </a:lnTo>
                <a:lnTo>
                  <a:pt x="739" y="879"/>
                </a:lnTo>
                <a:lnTo>
                  <a:pt x="737" y="879"/>
                </a:lnTo>
                <a:lnTo>
                  <a:pt x="734" y="878"/>
                </a:lnTo>
                <a:lnTo>
                  <a:pt x="729" y="876"/>
                </a:lnTo>
                <a:lnTo>
                  <a:pt x="731" y="872"/>
                </a:lnTo>
                <a:lnTo>
                  <a:pt x="736" y="872"/>
                </a:lnTo>
                <a:lnTo>
                  <a:pt x="739" y="873"/>
                </a:lnTo>
                <a:lnTo>
                  <a:pt x="743" y="875"/>
                </a:lnTo>
                <a:lnTo>
                  <a:pt x="739" y="879"/>
                </a:lnTo>
                <a:lnTo>
                  <a:pt x="738" y="882"/>
                </a:lnTo>
                <a:lnTo>
                  <a:pt x="735" y="883"/>
                </a:lnTo>
                <a:lnTo>
                  <a:pt x="734" y="886"/>
                </a:lnTo>
                <a:lnTo>
                  <a:pt x="732" y="888"/>
                </a:lnTo>
                <a:lnTo>
                  <a:pt x="730" y="888"/>
                </a:lnTo>
                <a:lnTo>
                  <a:pt x="728" y="888"/>
                </a:lnTo>
                <a:lnTo>
                  <a:pt x="727" y="889"/>
                </a:lnTo>
                <a:lnTo>
                  <a:pt x="727" y="889"/>
                </a:lnTo>
                <a:lnTo>
                  <a:pt x="727" y="889"/>
                </a:lnTo>
                <a:lnTo>
                  <a:pt x="728" y="888"/>
                </a:lnTo>
                <a:lnTo>
                  <a:pt x="727" y="887"/>
                </a:lnTo>
                <a:lnTo>
                  <a:pt x="724" y="888"/>
                </a:lnTo>
                <a:lnTo>
                  <a:pt x="722" y="888"/>
                </a:lnTo>
                <a:lnTo>
                  <a:pt x="720" y="888"/>
                </a:lnTo>
                <a:lnTo>
                  <a:pt x="716" y="888"/>
                </a:lnTo>
                <a:lnTo>
                  <a:pt x="711" y="888"/>
                </a:lnTo>
                <a:lnTo>
                  <a:pt x="716" y="888"/>
                </a:lnTo>
                <a:lnTo>
                  <a:pt x="720" y="888"/>
                </a:lnTo>
                <a:lnTo>
                  <a:pt x="708" y="887"/>
                </a:lnTo>
                <a:lnTo>
                  <a:pt x="697" y="888"/>
                </a:lnTo>
                <a:lnTo>
                  <a:pt x="673" y="889"/>
                </a:lnTo>
                <a:lnTo>
                  <a:pt x="648" y="894"/>
                </a:lnTo>
                <a:lnTo>
                  <a:pt x="647" y="894"/>
                </a:lnTo>
                <a:lnTo>
                  <a:pt x="646" y="895"/>
                </a:lnTo>
                <a:lnTo>
                  <a:pt x="647" y="894"/>
                </a:lnTo>
                <a:lnTo>
                  <a:pt x="648" y="894"/>
                </a:lnTo>
                <a:lnTo>
                  <a:pt x="641" y="894"/>
                </a:lnTo>
                <a:lnTo>
                  <a:pt x="634" y="893"/>
                </a:lnTo>
                <a:lnTo>
                  <a:pt x="637" y="888"/>
                </a:lnTo>
                <a:lnTo>
                  <a:pt x="633" y="885"/>
                </a:lnTo>
                <a:close/>
                <a:moveTo>
                  <a:pt x="668" y="881"/>
                </a:moveTo>
                <a:lnTo>
                  <a:pt x="666" y="881"/>
                </a:lnTo>
                <a:lnTo>
                  <a:pt x="663" y="882"/>
                </a:lnTo>
                <a:lnTo>
                  <a:pt x="659" y="882"/>
                </a:lnTo>
                <a:lnTo>
                  <a:pt x="656" y="880"/>
                </a:lnTo>
                <a:lnTo>
                  <a:pt x="656" y="874"/>
                </a:lnTo>
                <a:lnTo>
                  <a:pt x="661" y="871"/>
                </a:lnTo>
                <a:lnTo>
                  <a:pt x="663" y="869"/>
                </a:lnTo>
                <a:lnTo>
                  <a:pt x="667" y="868"/>
                </a:lnTo>
                <a:lnTo>
                  <a:pt x="674" y="868"/>
                </a:lnTo>
                <a:lnTo>
                  <a:pt x="677" y="871"/>
                </a:lnTo>
                <a:lnTo>
                  <a:pt x="676" y="878"/>
                </a:lnTo>
                <a:lnTo>
                  <a:pt x="668" y="881"/>
                </a:lnTo>
                <a:lnTo>
                  <a:pt x="668" y="881"/>
                </a:lnTo>
                <a:close/>
                <a:moveTo>
                  <a:pt x="703" y="866"/>
                </a:moveTo>
                <a:lnTo>
                  <a:pt x="699" y="876"/>
                </a:lnTo>
                <a:lnTo>
                  <a:pt x="688" y="879"/>
                </a:lnTo>
                <a:lnTo>
                  <a:pt x="683" y="879"/>
                </a:lnTo>
                <a:lnTo>
                  <a:pt x="681" y="876"/>
                </a:lnTo>
                <a:lnTo>
                  <a:pt x="682" y="871"/>
                </a:lnTo>
                <a:lnTo>
                  <a:pt x="688" y="867"/>
                </a:lnTo>
                <a:lnTo>
                  <a:pt x="696" y="866"/>
                </a:lnTo>
                <a:lnTo>
                  <a:pt x="703" y="866"/>
                </a:lnTo>
                <a:close/>
                <a:moveTo>
                  <a:pt x="716" y="878"/>
                </a:moveTo>
                <a:lnTo>
                  <a:pt x="715" y="878"/>
                </a:lnTo>
                <a:lnTo>
                  <a:pt x="713" y="878"/>
                </a:lnTo>
                <a:lnTo>
                  <a:pt x="709" y="878"/>
                </a:lnTo>
                <a:lnTo>
                  <a:pt x="706" y="875"/>
                </a:lnTo>
                <a:lnTo>
                  <a:pt x="708" y="868"/>
                </a:lnTo>
                <a:lnTo>
                  <a:pt x="714" y="864"/>
                </a:lnTo>
                <a:lnTo>
                  <a:pt x="715" y="864"/>
                </a:lnTo>
                <a:lnTo>
                  <a:pt x="716" y="864"/>
                </a:lnTo>
                <a:lnTo>
                  <a:pt x="723" y="864"/>
                </a:lnTo>
                <a:lnTo>
                  <a:pt x="729" y="866"/>
                </a:lnTo>
                <a:lnTo>
                  <a:pt x="725" y="873"/>
                </a:lnTo>
                <a:lnTo>
                  <a:pt x="716" y="878"/>
                </a:lnTo>
                <a:close/>
                <a:moveTo>
                  <a:pt x="641" y="864"/>
                </a:moveTo>
                <a:lnTo>
                  <a:pt x="696" y="854"/>
                </a:lnTo>
                <a:lnTo>
                  <a:pt x="751" y="853"/>
                </a:lnTo>
                <a:lnTo>
                  <a:pt x="758" y="854"/>
                </a:lnTo>
                <a:lnTo>
                  <a:pt x="757" y="861"/>
                </a:lnTo>
                <a:lnTo>
                  <a:pt x="757" y="866"/>
                </a:lnTo>
                <a:lnTo>
                  <a:pt x="760" y="868"/>
                </a:lnTo>
                <a:lnTo>
                  <a:pt x="768" y="866"/>
                </a:lnTo>
                <a:lnTo>
                  <a:pt x="773" y="868"/>
                </a:lnTo>
                <a:lnTo>
                  <a:pt x="776" y="869"/>
                </a:lnTo>
                <a:lnTo>
                  <a:pt x="775" y="872"/>
                </a:lnTo>
                <a:lnTo>
                  <a:pt x="772" y="874"/>
                </a:lnTo>
                <a:lnTo>
                  <a:pt x="769" y="876"/>
                </a:lnTo>
                <a:lnTo>
                  <a:pt x="766" y="872"/>
                </a:lnTo>
                <a:lnTo>
                  <a:pt x="760" y="871"/>
                </a:lnTo>
                <a:lnTo>
                  <a:pt x="760" y="869"/>
                </a:lnTo>
                <a:lnTo>
                  <a:pt x="760" y="868"/>
                </a:lnTo>
                <a:lnTo>
                  <a:pt x="757" y="866"/>
                </a:lnTo>
                <a:lnTo>
                  <a:pt x="757" y="861"/>
                </a:lnTo>
                <a:lnTo>
                  <a:pt x="756" y="861"/>
                </a:lnTo>
                <a:lnTo>
                  <a:pt x="753" y="861"/>
                </a:lnTo>
                <a:lnTo>
                  <a:pt x="736" y="860"/>
                </a:lnTo>
                <a:lnTo>
                  <a:pt x="717" y="860"/>
                </a:lnTo>
                <a:lnTo>
                  <a:pt x="692" y="862"/>
                </a:lnTo>
                <a:lnTo>
                  <a:pt x="665" y="865"/>
                </a:lnTo>
                <a:lnTo>
                  <a:pt x="653" y="867"/>
                </a:lnTo>
                <a:lnTo>
                  <a:pt x="642" y="868"/>
                </a:lnTo>
                <a:lnTo>
                  <a:pt x="639" y="869"/>
                </a:lnTo>
                <a:lnTo>
                  <a:pt x="637" y="867"/>
                </a:lnTo>
                <a:lnTo>
                  <a:pt x="638" y="864"/>
                </a:lnTo>
                <a:lnTo>
                  <a:pt x="641" y="864"/>
                </a:lnTo>
                <a:close/>
                <a:moveTo>
                  <a:pt x="779" y="855"/>
                </a:moveTo>
                <a:lnTo>
                  <a:pt x="794" y="858"/>
                </a:lnTo>
                <a:lnTo>
                  <a:pt x="808" y="862"/>
                </a:lnTo>
                <a:lnTo>
                  <a:pt x="801" y="867"/>
                </a:lnTo>
                <a:lnTo>
                  <a:pt x="794" y="867"/>
                </a:lnTo>
                <a:lnTo>
                  <a:pt x="782" y="864"/>
                </a:lnTo>
                <a:lnTo>
                  <a:pt x="770" y="862"/>
                </a:lnTo>
                <a:lnTo>
                  <a:pt x="773" y="857"/>
                </a:lnTo>
                <a:lnTo>
                  <a:pt x="779" y="855"/>
                </a:lnTo>
                <a:close/>
                <a:moveTo>
                  <a:pt x="813" y="869"/>
                </a:moveTo>
                <a:lnTo>
                  <a:pt x="815" y="865"/>
                </a:lnTo>
                <a:lnTo>
                  <a:pt x="822" y="864"/>
                </a:lnTo>
                <a:lnTo>
                  <a:pt x="832" y="869"/>
                </a:lnTo>
                <a:lnTo>
                  <a:pt x="842" y="873"/>
                </a:lnTo>
                <a:lnTo>
                  <a:pt x="854" y="879"/>
                </a:lnTo>
                <a:lnTo>
                  <a:pt x="865" y="885"/>
                </a:lnTo>
                <a:lnTo>
                  <a:pt x="856" y="890"/>
                </a:lnTo>
                <a:lnTo>
                  <a:pt x="847" y="885"/>
                </a:lnTo>
                <a:lnTo>
                  <a:pt x="839" y="881"/>
                </a:lnTo>
                <a:lnTo>
                  <a:pt x="831" y="878"/>
                </a:lnTo>
                <a:lnTo>
                  <a:pt x="826" y="873"/>
                </a:lnTo>
                <a:lnTo>
                  <a:pt x="821" y="874"/>
                </a:lnTo>
                <a:lnTo>
                  <a:pt x="817" y="873"/>
                </a:lnTo>
                <a:lnTo>
                  <a:pt x="813" y="869"/>
                </a:lnTo>
                <a:close/>
                <a:moveTo>
                  <a:pt x="869" y="894"/>
                </a:moveTo>
                <a:lnTo>
                  <a:pt x="872" y="893"/>
                </a:lnTo>
                <a:lnTo>
                  <a:pt x="874" y="892"/>
                </a:lnTo>
                <a:lnTo>
                  <a:pt x="894" y="911"/>
                </a:lnTo>
                <a:lnTo>
                  <a:pt x="904" y="937"/>
                </a:lnTo>
                <a:lnTo>
                  <a:pt x="907" y="938"/>
                </a:lnTo>
                <a:lnTo>
                  <a:pt x="909" y="939"/>
                </a:lnTo>
                <a:lnTo>
                  <a:pt x="910" y="937"/>
                </a:lnTo>
                <a:lnTo>
                  <a:pt x="910" y="936"/>
                </a:lnTo>
                <a:lnTo>
                  <a:pt x="910" y="937"/>
                </a:lnTo>
                <a:lnTo>
                  <a:pt x="909" y="939"/>
                </a:lnTo>
                <a:lnTo>
                  <a:pt x="909" y="942"/>
                </a:lnTo>
                <a:lnTo>
                  <a:pt x="910" y="944"/>
                </a:lnTo>
                <a:lnTo>
                  <a:pt x="910" y="948"/>
                </a:lnTo>
                <a:lnTo>
                  <a:pt x="910" y="951"/>
                </a:lnTo>
                <a:lnTo>
                  <a:pt x="908" y="962"/>
                </a:lnTo>
                <a:lnTo>
                  <a:pt x="900" y="963"/>
                </a:lnTo>
                <a:lnTo>
                  <a:pt x="896" y="959"/>
                </a:lnTo>
                <a:lnTo>
                  <a:pt x="897" y="955"/>
                </a:lnTo>
                <a:lnTo>
                  <a:pt x="900" y="951"/>
                </a:lnTo>
                <a:lnTo>
                  <a:pt x="896" y="949"/>
                </a:lnTo>
                <a:lnTo>
                  <a:pt x="896" y="948"/>
                </a:lnTo>
                <a:lnTo>
                  <a:pt x="896" y="948"/>
                </a:lnTo>
                <a:lnTo>
                  <a:pt x="893" y="936"/>
                </a:lnTo>
                <a:lnTo>
                  <a:pt x="887" y="924"/>
                </a:lnTo>
                <a:lnTo>
                  <a:pt x="884" y="920"/>
                </a:lnTo>
                <a:lnTo>
                  <a:pt x="882" y="916"/>
                </a:lnTo>
                <a:lnTo>
                  <a:pt x="877" y="913"/>
                </a:lnTo>
                <a:lnTo>
                  <a:pt x="876" y="907"/>
                </a:lnTo>
                <a:lnTo>
                  <a:pt x="875" y="904"/>
                </a:lnTo>
                <a:lnTo>
                  <a:pt x="872" y="904"/>
                </a:lnTo>
                <a:lnTo>
                  <a:pt x="867" y="902"/>
                </a:lnTo>
                <a:lnTo>
                  <a:pt x="865" y="897"/>
                </a:lnTo>
                <a:lnTo>
                  <a:pt x="868" y="897"/>
                </a:lnTo>
                <a:lnTo>
                  <a:pt x="869" y="894"/>
                </a:lnTo>
                <a:close/>
                <a:moveTo>
                  <a:pt x="888" y="965"/>
                </a:moveTo>
                <a:lnTo>
                  <a:pt x="884" y="964"/>
                </a:lnTo>
                <a:lnTo>
                  <a:pt x="883" y="960"/>
                </a:lnTo>
                <a:lnTo>
                  <a:pt x="882" y="959"/>
                </a:lnTo>
                <a:lnTo>
                  <a:pt x="881" y="958"/>
                </a:lnTo>
                <a:lnTo>
                  <a:pt x="886" y="957"/>
                </a:lnTo>
                <a:lnTo>
                  <a:pt x="889" y="956"/>
                </a:lnTo>
                <a:lnTo>
                  <a:pt x="890" y="957"/>
                </a:lnTo>
                <a:lnTo>
                  <a:pt x="890" y="958"/>
                </a:lnTo>
                <a:lnTo>
                  <a:pt x="890" y="963"/>
                </a:lnTo>
                <a:lnTo>
                  <a:pt x="888" y="965"/>
                </a:lnTo>
                <a:close/>
                <a:moveTo>
                  <a:pt x="889" y="984"/>
                </a:moveTo>
                <a:lnTo>
                  <a:pt x="887" y="985"/>
                </a:lnTo>
                <a:lnTo>
                  <a:pt x="886" y="985"/>
                </a:lnTo>
                <a:lnTo>
                  <a:pt x="884" y="984"/>
                </a:lnTo>
                <a:lnTo>
                  <a:pt x="884" y="983"/>
                </a:lnTo>
                <a:lnTo>
                  <a:pt x="884" y="979"/>
                </a:lnTo>
                <a:lnTo>
                  <a:pt x="883" y="976"/>
                </a:lnTo>
                <a:lnTo>
                  <a:pt x="882" y="977"/>
                </a:lnTo>
                <a:lnTo>
                  <a:pt x="881" y="977"/>
                </a:lnTo>
                <a:lnTo>
                  <a:pt x="882" y="977"/>
                </a:lnTo>
                <a:lnTo>
                  <a:pt x="883" y="976"/>
                </a:lnTo>
                <a:lnTo>
                  <a:pt x="884" y="976"/>
                </a:lnTo>
                <a:lnTo>
                  <a:pt x="884" y="976"/>
                </a:lnTo>
                <a:lnTo>
                  <a:pt x="888" y="976"/>
                </a:lnTo>
                <a:lnTo>
                  <a:pt x="889" y="978"/>
                </a:lnTo>
                <a:lnTo>
                  <a:pt x="890" y="981"/>
                </a:lnTo>
                <a:lnTo>
                  <a:pt x="889" y="984"/>
                </a:lnTo>
                <a:close/>
                <a:moveTo>
                  <a:pt x="888" y="994"/>
                </a:moveTo>
                <a:lnTo>
                  <a:pt x="887" y="999"/>
                </a:lnTo>
                <a:lnTo>
                  <a:pt x="884" y="1004"/>
                </a:lnTo>
                <a:lnTo>
                  <a:pt x="886" y="1006"/>
                </a:lnTo>
                <a:lnTo>
                  <a:pt x="887" y="1006"/>
                </a:lnTo>
                <a:lnTo>
                  <a:pt x="886" y="1006"/>
                </a:lnTo>
                <a:lnTo>
                  <a:pt x="884" y="1004"/>
                </a:lnTo>
                <a:lnTo>
                  <a:pt x="874" y="1005"/>
                </a:lnTo>
                <a:lnTo>
                  <a:pt x="865" y="1006"/>
                </a:lnTo>
                <a:lnTo>
                  <a:pt x="865" y="1000"/>
                </a:lnTo>
                <a:lnTo>
                  <a:pt x="866" y="994"/>
                </a:lnTo>
                <a:lnTo>
                  <a:pt x="876" y="992"/>
                </a:lnTo>
                <a:lnTo>
                  <a:pt x="887" y="991"/>
                </a:lnTo>
                <a:lnTo>
                  <a:pt x="888" y="992"/>
                </a:lnTo>
                <a:lnTo>
                  <a:pt x="889" y="993"/>
                </a:lnTo>
                <a:lnTo>
                  <a:pt x="889" y="994"/>
                </a:lnTo>
                <a:lnTo>
                  <a:pt x="888" y="994"/>
                </a:lnTo>
                <a:close/>
                <a:moveTo>
                  <a:pt x="881" y="1016"/>
                </a:moveTo>
                <a:lnTo>
                  <a:pt x="877" y="1021"/>
                </a:lnTo>
                <a:lnTo>
                  <a:pt x="873" y="1025"/>
                </a:lnTo>
                <a:lnTo>
                  <a:pt x="873" y="1025"/>
                </a:lnTo>
                <a:lnTo>
                  <a:pt x="874" y="1026"/>
                </a:lnTo>
                <a:lnTo>
                  <a:pt x="873" y="1025"/>
                </a:lnTo>
                <a:lnTo>
                  <a:pt x="873" y="1025"/>
                </a:lnTo>
                <a:lnTo>
                  <a:pt x="866" y="1026"/>
                </a:lnTo>
                <a:lnTo>
                  <a:pt x="859" y="1025"/>
                </a:lnTo>
                <a:lnTo>
                  <a:pt x="859" y="1018"/>
                </a:lnTo>
                <a:lnTo>
                  <a:pt x="861" y="1012"/>
                </a:lnTo>
                <a:lnTo>
                  <a:pt x="868" y="1011"/>
                </a:lnTo>
                <a:lnTo>
                  <a:pt x="876" y="1009"/>
                </a:lnTo>
                <a:lnTo>
                  <a:pt x="882" y="1011"/>
                </a:lnTo>
                <a:lnTo>
                  <a:pt x="881" y="1016"/>
                </a:lnTo>
                <a:close/>
                <a:moveTo>
                  <a:pt x="874" y="1032"/>
                </a:moveTo>
                <a:lnTo>
                  <a:pt x="870" y="1036"/>
                </a:lnTo>
                <a:lnTo>
                  <a:pt x="868" y="1041"/>
                </a:lnTo>
                <a:lnTo>
                  <a:pt x="867" y="1043"/>
                </a:lnTo>
                <a:lnTo>
                  <a:pt x="867" y="1046"/>
                </a:lnTo>
                <a:lnTo>
                  <a:pt x="867" y="1043"/>
                </a:lnTo>
                <a:lnTo>
                  <a:pt x="868" y="1041"/>
                </a:lnTo>
                <a:lnTo>
                  <a:pt x="863" y="1041"/>
                </a:lnTo>
                <a:lnTo>
                  <a:pt x="859" y="1041"/>
                </a:lnTo>
                <a:lnTo>
                  <a:pt x="854" y="1041"/>
                </a:lnTo>
                <a:lnTo>
                  <a:pt x="849" y="1041"/>
                </a:lnTo>
                <a:lnTo>
                  <a:pt x="851" y="1034"/>
                </a:lnTo>
                <a:lnTo>
                  <a:pt x="855" y="1029"/>
                </a:lnTo>
                <a:lnTo>
                  <a:pt x="865" y="1028"/>
                </a:lnTo>
                <a:lnTo>
                  <a:pt x="874" y="1032"/>
                </a:lnTo>
                <a:lnTo>
                  <a:pt x="876" y="1029"/>
                </a:lnTo>
                <a:lnTo>
                  <a:pt x="877" y="1028"/>
                </a:lnTo>
                <a:lnTo>
                  <a:pt x="876" y="1029"/>
                </a:lnTo>
                <a:lnTo>
                  <a:pt x="874" y="1032"/>
                </a:lnTo>
                <a:close/>
                <a:moveTo>
                  <a:pt x="863" y="1048"/>
                </a:moveTo>
                <a:lnTo>
                  <a:pt x="861" y="1053"/>
                </a:lnTo>
                <a:lnTo>
                  <a:pt x="858" y="1057"/>
                </a:lnTo>
                <a:lnTo>
                  <a:pt x="855" y="1060"/>
                </a:lnTo>
                <a:lnTo>
                  <a:pt x="851" y="1058"/>
                </a:lnTo>
                <a:lnTo>
                  <a:pt x="851" y="1058"/>
                </a:lnTo>
                <a:lnTo>
                  <a:pt x="852" y="1053"/>
                </a:lnTo>
                <a:lnTo>
                  <a:pt x="854" y="1047"/>
                </a:lnTo>
                <a:lnTo>
                  <a:pt x="859" y="1046"/>
                </a:lnTo>
                <a:lnTo>
                  <a:pt x="863" y="1048"/>
                </a:lnTo>
                <a:lnTo>
                  <a:pt x="865" y="1046"/>
                </a:lnTo>
                <a:lnTo>
                  <a:pt x="863" y="1044"/>
                </a:lnTo>
                <a:lnTo>
                  <a:pt x="865" y="1046"/>
                </a:lnTo>
                <a:lnTo>
                  <a:pt x="863" y="1048"/>
                </a:lnTo>
                <a:lnTo>
                  <a:pt x="863" y="1048"/>
                </a:lnTo>
                <a:close/>
                <a:moveTo>
                  <a:pt x="842" y="1040"/>
                </a:moveTo>
                <a:lnTo>
                  <a:pt x="838" y="1041"/>
                </a:lnTo>
                <a:lnTo>
                  <a:pt x="837" y="1043"/>
                </a:lnTo>
                <a:lnTo>
                  <a:pt x="834" y="1049"/>
                </a:lnTo>
                <a:lnTo>
                  <a:pt x="831" y="1055"/>
                </a:lnTo>
                <a:lnTo>
                  <a:pt x="825" y="1054"/>
                </a:lnTo>
                <a:lnTo>
                  <a:pt x="827" y="1048"/>
                </a:lnTo>
                <a:lnTo>
                  <a:pt x="839" y="1027"/>
                </a:lnTo>
                <a:lnTo>
                  <a:pt x="848" y="1006"/>
                </a:lnTo>
                <a:lnTo>
                  <a:pt x="849" y="998"/>
                </a:lnTo>
                <a:lnTo>
                  <a:pt x="851" y="988"/>
                </a:lnTo>
                <a:lnTo>
                  <a:pt x="852" y="985"/>
                </a:lnTo>
                <a:lnTo>
                  <a:pt x="856" y="984"/>
                </a:lnTo>
                <a:lnTo>
                  <a:pt x="860" y="985"/>
                </a:lnTo>
                <a:lnTo>
                  <a:pt x="860" y="987"/>
                </a:lnTo>
                <a:lnTo>
                  <a:pt x="856" y="994"/>
                </a:lnTo>
                <a:lnTo>
                  <a:pt x="859" y="1000"/>
                </a:lnTo>
                <a:lnTo>
                  <a:pt x="859" y="1001"/>
                </a:lnTo>
                <a:lnTo>
                  <a:pt x="858" y="1002"/>
                </a:lnTo>
                <a:lnTo>
                  <a:pt x="859" y="1004"/>
                </a:lnTo>
                <a:lnTo>
                  <a:pt x="859" y="1004"/>
                </a:lnTo>
                <a:lnTo>
                  <a:pt x="859" y="1004"/>
                </a:lnTo>
                <a:lnTo>
                  <a:pt x="858" y="1002"/>
                </a:lnTo>
                <a:lnTo>
                  <a:pt x="853" y="1006"/>
                </a:lnTo>
                <a:lnTo>
                  <a:pt x="853" y="1012"/>
                </a:lnTo>
                <a:lnTo>
                  <a:pt x="853" y="1016"/>
                </a:lnTo>
                <a:lnTo>
                  <a:pt x="851" y="1020"/>
                </a:lnTo>
                <a:lnTo>
                  <a:pt x="845" y="1029"/>
                </a:lnTo>
                <a:lnTo>
                  <a:pt x="842" y="1040"/>
                </a:lnTo>
                <a:close/>
                <a:moveTo>
                  <a:pt x="838" y="1055"/>
                </a:moveTo>
                <a:lnTo>
                  <a:pt x="841" y="1048"/>
                </a:lnTo>
                <a:lnTo>
                  <a:pt x="848" y="1046"/>
                </a:lnTo>
                <a:lnTo>
                  <a:pt x="846" y="1053"/>
                </a:lnTo>
                <a:lnTo>
                  <a:pt x="838" y="1055"/>
                </a:lnTo>
                <a:close/>
                <a:moveTo>
                  <a:pt x="844" y="1074"/>
                </a:moveTo>
                <a:lnTo>
                  <a:pt x="838" y="1079"/>
                </a:lnTo>
                <a:lnTo>
                  <a:pt x="828" y="1078"/>
                </a:lnTo>
                <a:lnTo>
                  <a:pt x="825" y="1077"/>
                </a:lnTo>
                <a:lnTo>
                  <a:pt x="820" y="1076"/>
                </a:lnTo>
                <a:lnTo>
                  <a:pt x="820" y="1076"/>
                </a:lnTo>
                <a:lnTo>
                  <a:pt x="819" y="1077"/>
                </a:lnTo>
                <a:lnTo>
                  <a:pt x="820" y="1076"/>
                </a:lnTo>
                <a:lnTo>
                  <a:pt x="820" y="1076"/>
                </a:lnTo>
                <a:lnTo>
                  <a:pt x="820" y="1076"/>
                </a:lnTo>
                <a:lnTo>
                  <a:pt x="820" y="1075"/>
                </a:lnTo>
                <a:lnTo>
                  <a:pt x="821" y="1075"/>
                </a:lnTo>
                <a:lnTo>
                  <a:pt x="821" y="1074"/>
                </a:lnTo>
                <a:lnTo>
                  <a:pt x="822" y="1072"/>
                </a:lnTo>
                <a:lnTo>
                  <a:pt x="826" y="1068"/>
                </a:lnTo>
                <a:lnTo>
                  <a:pt x="832" y="1064"/>
                </a:lnTo>
                <a:lnTo>
                  <a:pt x="833" y="1065"/>
                </a:lnTo>
                <a:lnTo>
                  <a:pt x="834" y="1065"/>
                </a:lnTo>
                <a:lnTo>
                  <a:pt x="834" y="1067"/>
                </a:lnTo>
                <a:lnTo>
                  <a:pt x="833" y="1068"/>
                </a:lnTo>
                <a:lnTo>
                  <a:pt x="834" y="1069"/>
                </a:lnTo>
                <a:lnTo>
                  <a:pt x="834" y="1069"/>
                </a:lnTo>
                <a:lnTo>
                  <a:pt x="834" y="1069"/>
                </a:lnTo>
                <a:lnTo>
                  <a:pt x="833" y="1068"/>
                </a:lnTo>
                <a:lnTo>
                  <a:pt x="833" y="1069"/>
                </a:lnTo>
                <a:lnTo>
                  <a:pt x="833" y="1069"/>
                </a:lnTo>
                <a:lnTo>
                  <a:pt x="833" y="1069"/>
                </a:lnTo>
                <a:lnTo>
                  <a:pt x="831" y="1072"/>
                </a:lnTo>
                <a:lnTo>
                  <a:pt x="832" y="1075"/>
                </a:lnTo>
                <a:lnTo>
                  <a:pt x="835" y="1076"/>
                </a:lnTo>
                <a:lnTo>
                  <a:pt x="839" y="1072"/>
                </a:lnTo>
                <a:lnTo>
                  <a:pt x="842" y="1068"/>
                </a:lnTo>
                <a:lnTo>
                  <a:pt x="848" y="1068"/>
                </a:lnTo>
                <a:lnTo>
                  <a:pt x="846" y="1071"/>
                </a:lnTo>
                <a:lnTo>
                  <a:pt x="844" y="1074"/>
                </a:lnTo>
                <a:close/>
                <a:moveTo>
                  <a:pt x="831" y="1088"/>
                </a:moveTo>
                <a:lnTo>
                  <a:pt x="827" y="1091"/>
                </a:lnTo>
                <a:lnTo>
                  <a:pt x="824" y="1096"/>
                </a:lnTo>
                <a:lnTo>
                  <a:pt x="822" y="1097"/>
                </a:lnTo>
                <a:lnTo>
                  <a:pt x="822" y="1098"/>
                </a:lnTo>
                <a:lnTo>
                  <a:pt x="822" y="1097"/>
                </a:lnTo>
                <a:lnTo>
                  <a:pt x="824" y="1096"/>
                </a:lnTo>
                <a:lnTo>
                  <a:pt x="814" y="1097"/>
                </a:lnTo>
                <a:lnTo>
                  <a:pt x="807" y="1093"/>
                </a:lnTo>
                <a:lnTo>
                  <a:pt x="808" y="1088"/>
                </a:lnTo>
                <a:lnTo>
                  <a:pt x="813" y="1082"/>
                </a:lnTo>
                <a:lnTo>
                  <a:pt x="821" y="1081"/>
                </a:lnTo>
                <a:lnTo>
                  <a:pt x="829" y="1083"/>
                </a:lnTo>
                <a:lnTo>
                  <a:pt x="832" y="1084"/>
                </a:lnTo>
                <a:lnTo>
                  <a:pt x="831" y="1088"/>
                </a:lnTo>
                <a:close/>
                <a:moveTo>
                  <a:pt x="813" y="1105"/>
                </a:moveTo>
                <a:lnTo>
                  <a:pt x="807" y="1109"/>
                </a:lnTo>
                <a:lnTo>
                  <a:pt x="803" y="1112"/>
                </a:lnTo>
                <a:lnTo>
                  <a:pt x="801" y="1113"/>
                </a:lnTo>
                <a:lnTo>
                  <a:pt x="801" y="1114"/>
                </a:lnTo>
                <a:lnTo>
                  <a:pt x="799" y="1116"/>
                </a:lnTo>
                <a:lnTo>
                  <a:pt x="798" y="1116"/>
                </a:lnTo>
                <a:lnTo>
                  <a:pt x="796" y="1116"/>
                </a:lnTo>
                <a:lnTo>
                  <a:pt x="794" y="1114"/>
                </a:lnTo>
                <a:lnTo>
                  <a:pt x="790" y="1112"/>
                </a:lnTo>
                <a:lnTo>
                  <a:pt x="786" y="1107"/>
                </a:lnTo>
                <a:lnTo>
                  <a:pt x="794" y="1100"/>
                </a:lnTo>
                <a:lnTo>
                  <a:pt x="804" y="1099"/>
                </a:lnTo>
                <a:lnTo>
                  <a:pt x="810" y="1100"/>
                </a:lnTo>
                <a:lnTo>
                  <a:pt x="813" y="1105"/>
                </a:lnTo>
                <a:lnTo>
                  <a:pt x="813" y="1105"/>
                </a:lnTo>
                <a:close/>
                <a:moveTo>
                  <a:pt x="792" y="1119"/>
                </a:moveTo>
                <a:lnTo>
                  <a:pt x="785" y="1126"/>
                </a:lnTo>
                <a:lnTo>
                  <a:pt x="778" y="1132"/>
                </a:lnTo>
                <a:lnTo>
                  <a:pt x="769" y="1130"/>
                </a:lnTo>
                <a:lnTo>
                  <a:pt x="765" y="1124"/>
                </a:lnTo>
                <a:lnTo>
                  <a:pt x="771" y="1118"/>
                </a:lnTo>
                <a:lnTo>
                  <a:pt x="779" y="1114"/>
                </a:lnTo>
                <a:lnTo>
                  <a:pt x="786" y="1116"/>
                </a:lnTo>
                <a:lnTo>
                  <a:pt x="792" y="1119"/>
                </a:lnTo>
                <a:lnTo>
                  <a:pt x="794" y="1119"/>
                </a:lnTo>
                <a:lnTo>
                  <a:pt x="797" y="1118"/>
                </a:lnTo>
                <a:lnTo>
                  <a:pt x="794" y="1119"/>
                </a:lnTo>
                <a:lnTo>
                  <a:pt x="792" y="1119"/>
                </a:lnTo>
                <a:close/>
                <a:moveTo>
                  <a:pt x="768" y="1138"/>
                </a:moveTo>
                <a:lnTo>
                  <a:pt x="762" y="1142"/>
                </a:lnTo>
                <a:lnTo>
                  <a:pt x="756" y="1146"/>
                </a:lnTo>
                <a:lnTo>
                  <a:pt x="753" y="1147"/>
                </a:lnTo>
                <a:lnTo>
                  <a:pt x="751" y="1146"/>
                </a:lnTo>
                <a:lnTo>
                  <a:pt x="751" y="1144"/>
                </a:lnTo>
                <a:lnTo>
                  <a:pt x="752" y="1142"/>
                </a:lnTo>
                <a:lnTo>
                  <a:pt x="759" y="1140"/>
                </a:lnTo>
                <a:lnTo>
                  <a:pt x="760" y="1134"/>
                </a:lnTo>
                <a:lnTo>
                  <a:pt x="755" y="1134"/>
                </a:lnTo>
                <a:lnTo>
                  <a:pt x="749" y="1138"/>
                </a:lnTo>
                <a:lnTo>
                  <a:pt x="748" y="1138"/>
                </a:lnTo>
                <a:lnTo>
                  <a:pt x="748" y="1139"/>
                </a:lnTo>
                <a:lnTo>
                  <a:pt x="746" y="1138"/>
                </a:lnTo>
                <a:lnTo>
                  <a:pt x="745" y="1138"/>
                </a:lnTo>
                <a:lnTo>
                  <a:pt x="751" y="1132"/>
                </a:lnTo>
                <a:lnTo>
                  <a:pt x="758" y="1130"/>
                </a:lnTo>
                <a:lnTo>
                  <a:pt x="764" y="1132"/>
                </a:lnTo>
                <a:lnTo>
                  <a:pt x="768" y="1138"/>
                </a:lnTo>
                <a:lnTo>
                  <a:pt x="771" y="1137"/>
                </a:lnTo>
                <a:lnTo>
                  <a:pt x="775" y="1137"/>
                </a:lnTo>
                <a:lnTo>
                  <a:pt x="771" y="1137"/>
                </a:lnTo>
                <a:lnTo>
                  <a:pt x="768" y="1138"/>
                </a:lnTo>
                <a:close/>
                <a:moveTo>
                  <a:pt x="734" y="1146"/>
                </a:moveTo>
                <a:lnTo>
                  <a:pt x="729" y="1149"/>
                </a:lnTo>
                <a:lnTo>
                  <a:pt x="724" y="1152"/>
                </a:lnTo>
                <a:lnTo>
                  <a:pt x="722" y="1154"/>
                </a:lnTo>
                <a:lnTo>
                  <a:pt x="723" y="1156"/>
                </a:lnTo>
                <a:lnTo>
                  <a:pt x="725" y="1158"/>
                </a:lnTo>
                <a:lnTo>
                  <a:pt x="728" y="1158"/>
                </a:lnTo>
                <a:lnTo>
                  <a:pt x="734" y="1154"/>
                </a:lnTo>
                <a:lnTo>
                  <a:pt x="742" y="1153"/>
                </a:lnTo>
                <a:lnTo>
                  <a:pt x="732" y="1159"/>
                </a:lnTo>
                <a:lnTo>
                  <a:pt x="723" y="1162"/>
                </a:lnTo>
                <a:lnTo>
                  <a:pt x="723" y="1165"/>
                </a:lnTo>
                <a:lnTo>
                  <a:pt x="722" y="1166"/>
                </a:lnTo>
                <a:lnTo>
                  <a:pt x="723" y="1165"/>
                </a:lnTo>
                <a:lnTo>
                  <a:pt x="723" y="1162"/>
                </a:lnTo>
                <a:lnTo>
                  <a:pt x="718" y="1158"/>
                </a:lnTo>
                <a:lnTo>
                  <a:pt x="716" y="1152"/>
                </a:lnTo>
                <a:lnTo>
                  <a:pt x="724" y="1147"/>
                </a:lnTo>
                <a:lnTo>
                  <a:pt x="735" y="1145"/>
                </a:lnTo>
                <a:lnTo>
                  <a:pt x="734" y="1145"/>
                </a:lnTo>
                <a:lnTo>
                  <a:pt x="734" y="1146"/>
                </a:lnTo>
                <a:lnTo>
                  <a:pt x="734" y="1146"/>
                </a:lnTo>
                <a:lnTo>
                  <a:pt x="734" y="1146"/>
                </a:lnTo>
                <a:lnTo>
                  <a:pt x="741" y="1147"/>
                </a:lnTo>
                <a:lnTo>
                  <a:pt x="745" y="1147"/>
                </a:lnTo>
                <a:lnTo>
                  <a:pt x="741" y="1147"/>
                </a:lnTo>
                <a:lnTo>
                  <a:pt x="734" y="1146"/>
                </a:lnTo>
                <a:close/>
                <a:moveTo>
                  <a:pt x="700" y="1175"/>
                </a:moveTo>
                <a:lnTo>
                  <a:pt x="699" y="1176"/>
                </a:lnTo>
                <a:lnTo>
                  <a:pt x="699" y="1176"/>
                </a:lnTo>
                <a:lnTo>
                  <a:pt x="699" y="1176"/>
                </a:lnTo>
                <a:lnTo>
                  <a:pt x="700" y="1175"/>
                </a:lnTo>
                <a:lnTo>
                  <a:pt x="694" y="1172"/>
                </a:lnTo>
                <a:lnTo>
                  <a:pt x="690" y="1165"/>
                </a:lnTo>
                <a:lnTo>
                  <a:pt x="700" y="1160"/>
                </a:lnTo>
                <a:lnTo>
                  <a:pt x="709" y="1156"/>
                </a:lnTo>
                <a:lnTo>
                  <a:pt x="714" y="1161"/>
                </a:lnTo>
                <a:lnTo>
                  <a:pt x="716" y="1167"/>
                </a:lnTo>
                <a:lnTo>
                  <a:pt x="708" y="1172"/>
                </a:lnTo>
                <a:lnTo>
                  <a:pt x="700" y="1175"/>
                </a:lnTo>
                <a:close/>
                <a:moveTo>
                  <a:pt x="668" y="1188"/>
                </a:moveTo>
                <a:lnTo>
                  <a:pt x="667" y="1189"/>
                </a:lnTo>
                <a:lnTo>
                  <a:pt x="665" y="1190"/>
                </a:lnTo>
                <a:lnTo>
                  <a:pt x="667" y="1189"/>
                </a:lnTo>
                <a:lnTo>
                  <a:pt x="668" y="1188"/>
                </a:lnTo>
                <a:lnTo>
                  <a:pt x="665" y="1182"/>
                </a:lnTo>
                <a:lnTo>
                  <a:pt x="663" y="1175"/>
                </a:lnTo>
                <a:lnTo>
                  <a:pt x="663" y="1175"/>
                </a:lnTo>
                <a:lnTo>
                  <a:pt x="673" y="1172"/>
                </a:lnTo>
                <a:lnTo>
                  <a:pt x="683" y="1168"/>
                </a:lnTo>
                <a:lnTo>
                  <a:pt x="687" y="1173"/>
                </a:lnTo>
                <a:lnTo>
                  <a:pt x="689" y="1179"/>
                </a:lnTo>
                <a:lnTo>
                  <a:pt x="679" y="1183"/>
                </a:lnTo>
                <a:lnTo>
                  <a:pt x="668" y="1188"/>
                </a:lnTo>
                <a:lnTo>
                  <a:pt x="668" y="1188"/>
                </a:lnTo>
                <a:close/>
                <a:moveTo>
                  <a:pt x="656" y="1172"/>
                </a:moveTo>
                <a:lnTo>
                  <a:pt x="646" y="1176"/>
                </a:lnTo>
                <a:lnTo>
                  <a:pt x="634" y="1179"/>
                </a:lnTo>
                <a:lnTo>
                  <a:pt x="631" y="1179"/>
                </a:lnTo>
                <a:lnTo>
                  <a:pt x="630" y="1182"/>
                </a:lnTo>
                <a:lnTo>
                  <a:pt x="630" y="1184"/>
                </a:lnTo>
                <a:lnTo>
                  <a:pt x="630" y="1187"/>
                </a:lnTo>
                <a:lnTo>
                  <a:pt x="631" y="1194"/>
                </a:lnTo>
                <a:lnTo>
                  <a:pt x="628" y="1201"/>
                </a:lnTo>
                <a:lnTo>
                  <a:pt x="620" y="1203"/>
                </a:lnTo>
                <a:lnTo>
                  <a:pt x="612" y="1204"/>
                </a:lnTo>
                <a:lnTo>
                  <a:pt x="615" y="1200"/>
                </a:lnTo>
                <a:lnTo>
                  <a:pt x="620" y="1200"/>
                </a:lnTo>
                <a:lnTo>
                  <a:pt x="625" y="1198"/>
                </a:lnTo>
                <a:lnTo>
                  <a:pt x="626" y="1195"/>
                </a:lnTo>
                <a:lnTo>
                  <a:pt x="624" y="1191"/>
                </a:lnTo>
                <a:lnTo>
                  <a:pt x="619" y="1193"/>
                </a:lnTo>
                <a:lnTo>
                  <a:pt x="615" y="1194"/>
                </a:lnTo>
                <a:lnTo>
                  <a:pt x="611" y="1194"/>
                </a:lnTo>
                <a:lnTo>
                  <a:pt x="610" y="1198"/>
                </a:lnTo>
                <a:lnTo>
                  <a:pt x="606" y="1202"/>
                </a:lnTo>
                <a:lnTo>
                  <a:pt x="610" y="1198"/>
                </a:lnTo>
                <a:lnTo>
                  <a:pt x="611" y="1194"/>
                </a:lnTo>
                <a:lnTo>
                  <a:pt x="611" y="1193"/>
                </a:lnTo>
                <a:lnTo>
                  <a:pt x="611" y="1193"/>
                </a:lnTo>
                <a:lnTo>
                  <a:pt x="620" y="1189"/>
                </a:lnTo>
                <a:lnTo>
                  <a:pt x="630" y="1187"/>
                </a:lnTo>
                <a:lnTo>
                  <a:pt x="630" y="1184"/>
                </a:lnTo>
                <a:lnTo>
                  <a:pt x="630" y="1182"/>
                </a:lnTo>
                <a:lnTo>
                  <a:pt x="624" y="1183"/>
                </a:lnTo>
                <a:lnTo>
                  <a:pt x="619" y="1184"/>
                </a:lnTo>
                <a:lnTo>
                  <a:pt x="617" y="1184"/>
                </a:lnTo>
                <a:lnTo>
                  <a:pt x="614" y="1182"/>
                </a:lnTo>
                <a:lnTo>
                  <a:pt x="615" y="1180"/>
                </a:lnTo>
                <a:lnTo>
                  <a:pt x="618" y="1179"/>
                </a:lnTo>
                <a:lnTo>
                  <a:pt x="634" y="1174"/>
                </a:lnTo>
                <a:lnTo>
                  <a:pt x="649" y="1169"/>
                </a:lnTo>
                <a:lnTo>
                  <a:pt x="683" y="1156"/>
                </a:lnTo>
                <a:lnTo>
                  <a:pt x="716" y="1141"/>
                </a:lnTo>
                <a:lnTo>
                  <a:pt x="720" y="1139"/>
                </a:lnTo>
                <a:lnTo>
                  <a:pt x="723" y="1140"/>
                </a:lnTo>
                <a:lnTo>
                  <a:pt x="722" y="1144"/>
                </a:lnTo>
                <a:lnTo>
                  <a:pt x="718" y="1146"/>
                </a:lnTo>
                <a:lnTo>
                  <a:pt x="716" y="1147"/>
                </a:lnTo>
                <a:lnTo>
                  <a:pt x="713" y="1148"/>
                </a:lnTo>
                <a:lnTo>
                  <a:pt x="708" y="1148"/>
                </a:lnTo>
                <a:lnTo>
                  <a:pt x="706" y="1152"/>
                </a:lnTo>
                <a:lnTo>
                  <a:pt x="696" y="1155"/>
                </a:lnTo>
                <a:lnTo>
                  <a:pt x="687" y="1160"/>
                </a:lnTo>
                <a:lnTo>
                  <a:pt x="682" y="1160"/>
                </a:lnTo>
                <a:lnTo>
                  <a:pt x="680" y="1163"/>
                </a:lnTo>
                <a:lnTo>
                  <a:pt x="670" y="1167"/>
                </a:lnTo>
                <a:lnTo>
                  <a:pt x="660" y="1172"/>
                </a:lnTo>
                <a:lnTo>
                  <a:pt x="658" y="1169"/>
                </a:lnTo>
                <a:lnTo>
                  <a:pt x="656" y="1172"/>
                </a:lnTo>
                <a:lnTo>
                  <a:pt x="656" y="1172"/>
                </a:lnTo>
                <a:close/>
                <a:moveTo>
                  <a:pt x="660" y="1190"/>
                </a:moveTo>
                <a:lnTo>
                  <a:pt x="649" y="1195"/>
                </a:lnTo>
                <a:lnTo>
                  <a:pt x="638" y="1197"/>
                </a:lnTo>
                <a:lnTo>
                  <a:pt x="635" y="1200"/>
                </a:lnTo>
                <a:lnTo>
                  <a:pt x="632" y="1201"/>
                </a:lnTo>
                <a:lnTo>
                  <a:pt x="635" y="1200"/>
                </a:lnTo>
                <a:lnTo>
                  <a:pt x="638" y="1197"/>
                </a:lnTo>
                <a:lnTo>
                  <a:pt x="638" y="1190"/>
                </a:lnTo>
                <a:lnTo>
                  <a:pt x="637" y="1184"/>
                </a:lnTo>
                <a:lnTo>
                  <a:pt x="647" y="1181"/>
                </a:lnTo>
                <a:lnTo>
                  <a:pt x="658" y="1179"/>
                </a:lnTo>
                <a:lnTo>
                  <a:pt x="660" y="1184"/>
                </a:lnTo>
                <a:lnTo>
                  <a:pt x="660" y="1190"/>
                </a:lnTo>
                <a:close/>
                <a:moveTo>
                  <a:pt x="603" y="1180"/>
                </a:moveTo>
                <a:lnTo>
                  <a:pt x="604" y="1179"/>
                </a:lnTo>
                <a:lnTo>
                  <a:pt x="606" y="1177"/>
                </a:lnTo>
                <a:lnTo>
                  <a:pt x="604" y="1179"/>
                </a:lnTo>
                <a:lnTo>
                  <a:pt x="603" y="1180"/>
                </a:lnTo>
                <a:close/>
                <a:moveTo>
                  <a:pt x="730" y="1081"/>
                </a:moveTo>
                <a:lnTo>
                  <a:pt x="732" y="1075"/>
                </a:lnTo>
                <a:lnTo>
                  <a:pt x="736" y="1071"/>
                </a:lnTo>
                <a:lnTo>
                  <a:pt x="743" y="1064"/>
                </a:lnTo>
                <a:lnTo>
                  <a:pt x="750" y="1057"/>
                </a:lnTo>
                <a:lnTo>
                  <a:pt x="752" y="1055"/>
                </a:lnTo>
                <a:lnTo>
                  <a:pt x="755" y="1056"/>
                </a:lnTo>
                <a:lnTo>
                  <a:pt x="755" y="1057"/>
                </a:lnTo>
                <a:lnTo>
                  <a:pt x="755" y="1060"/>
                </a:lnTo>
                <a:lnTo>
                  <a:pt x="743" y="1071"/>
                </a:lnTo>
                <a:lnTo>
                  <a:pt x="730" y="1081"/>
                </a:lnTo>
                <a:close/>
                <a:moveTo>
                  <a:pt x="710" y="1102"/>
                </a:moveTo>
                <a:lnTo>
                  <a:pt x="715" y="1097"/>
                </a:lnTo>
                <a:lnTo>
                  <a:pt x="722" y="1092"/>
                </a:lnTo>
                <a:lnTo>
                  <a:pt x="741" y="1078"/>
                </a:lnTo>
                <a:lnTo>
                  <a:pt x="757" y="1062"/>
                </a:lnTo>
                <a:lnTo>
                  <a:pt x="760" y="1060"/>
                </a:lnTo>
                <a:lnTo>
                  <a:pt x="763" y="1063"/>
                </a:lnTo>
                <a:lnTo>
                  <a:pt x="764" y="1067"/>
                </a:lnTo>
                <a:lnTo>
                  <a:pt x="768" y="1067"/>
                </a:lnTo>
                <a:lnTo>
                  <a:pt x="782" y="1069"/>
                </a:lnTo>
                <a:lnTo>
                  <a:pt x="796" y="1070"/>
                </a:lnTo>
                <a:lnTo>
                  <a:pt x="799" y="1070"/>
                </a:lnTo>
                <a:lnTo>
                  <a:pt x="803" y="1070"/>
                </a:lnTo>
                <a:lnTo>
                  <a:pt x="799" y="1070"/>
                </a:lnTo>
                <a:lnTo>
                  <a:pt x="796" y="1070"/>
                </a:lnTo>
                <a:lnTo>
                  <a:pt x="789" y="1079"/>
                </a:lnTo>
                <a:lnTo>
                  <a:pt x="780" y="1086"/>
                </a:lnTo>
                <a:lnTo>
                  <a:pt x="766" y="1099"/>
                </a:lnTo>
                <a:lnTo>
                  <a:pt x="751" y="1111"/>
                </a:lnTo>
                <a:lnTo>
                  <a:pt x="749" y="1112"/>
                </a:lnTo>
                <a:lnTo>
                  <a:pt x="746" y="1113"/>
                </a:lnTo>
                <a:lnTo>
                  <a:pt x="734" y="1119"/>
                </a:lnTo>
                <a:lnTo>
                  <a:pt x="722" y="1113"/>
                </a:lnTo>
                <a:lnTo>
                  <a:pt x="715" y="1107"/>
                </a:lnTo>
                <a:lnTo>
                  <a:pt x="710" y="1102"/>
                </a:lnTo>
                <a:close/>
                <a:moveTo>
                  <a:pt x="700" y="1100"/>
                </a:moveTo>
                <a:lnTo>
                  <a:pt x="714" y="1090"/>
                </a:lnTo>
                <a:lnTo>
                  <a:pt x="730" y="1081"/>
                </a:lnTo>
                <a:lnTo>
                  <a:pt x="716" y="1092"/>
                </a:lnTo>
                <a:lnTo>
                  <a:pt x="700" y="1100"/>
                </a:lnTo>
                <a:close/>
                <a:moveTo>
                  <a:pt x="720" y="1123"/>
                </a:moveTo>
                <a:lnTo>
                  <a:pt x="718" y="1125"/>
                </a:lnTo>
                <a:lnTo>
                  <a:pt x="715" y="1125"/>
                </a:lnTo>
                <a:lnTo>
                  <a:pt x="708" y="1119"/>
                </a:lnTo>
                <a:lnTo>
                  <a:pt x="701" y="1112"/>
                </a:lnTo>
                <a:lnTo>
                  <a:pt x="711" y="1116"/>
                </a:lnTo>
                <a:lnTo>
                  <a:pt x="720" y="1123"/>
                </a:lnTo>
                <a:close/>
                <a:moveTo>
                  <a:pt x="815" y="1077"/>
                </a:moveTo>
                <a:lnTo>
                  <a:pt x="814" y="1077"/>
                </a:lnTo>
                <a:lnTo>
                  <a:pt x="813" y="1078"/>
                </a:lnTo>
                <a:lnTo>
                  <a:pt x="814" y="1077"/>
                </a:lnTo>
                <a:lnTo>
                  <a:pt x="815" y="1077"/>
                </a:lnTo>
                <a:close/>
                <a:moveTo>
                  <a:pt x="534" y="1142"/>
                </a:moveTo>
                <a:lnTo>
                  <a:pt x="535" y="1141"/>
                </a:lnTo>
                <a:lnTo>
                  <a:pt x="537" y="1141"/>
                </a:lnTo>
                <a:lnTo>
                  <a:pt x="551" y="1141"/>
                </a:lnTo>
                <a:lnTo>
                  <a:pt x="566" y="1141"/>
                </a:lnTo>
                <a:lnTo>
                  <a:pt x="566" y="1145"/>
                </a:lnTo>
                <a:lnTo>
                  <a:pt x="565" y="1146"/>
                </a:lnTo>
                <a:lnTo>
                  <a:pt x="550" y="1147"/>
                </a:lnTo>
                <a:lnTo>
                  <a:pt x="536" y="1146"/>
                </a:lnTo>
                <a:lnTo>
                  <a:pt x="534" y="1145"/>
                </a:lnTo>
                <a:lnTo>
                  <a:pt x="534" y="1142"/>
                </a:lnTo>
                <a:close/>
                <a:moveTo>
                  <a:pt x="598" y="1161"/>
                </a:moveTo>
                <a:lnTo>
                  <a:pt x="599" y="1156"/>
                </a:lnTo>
                <a:lnTo>
                  <a:pt x="605" y="1156"/>
                </a:lnTo>
                <a:lnTo>
                  <a:pt x="607" y="1154"/>
                </a:lnTo>
                <a:lnTo>
                  <a:pt x="608" y="1151"/>
                </a:lnTo>
                <a:lnTo>
                  <a:pt x="606" y="1149"/>
                </a:lnTo>
                <a:lnTo>
                  <a:pt x="604" y="1149"/>
                </a:lnTo>
                <a:lnTo>
                  <a:pt x="597" y="1151"/>
                </a:lnTo>
                <a:lnTo>
                  <a:pt x="593" y="1159"/>
                </a:lnTo>
                <a:lnTo>
                  <a:pt x="590" y="1174"/>
                </a:lnTo>
                <a:lnTo>
                  <a:pt x="575" y="1180"/>
                </a:lnTo>
                <a:lnTo>
                  <a:pt x="572" y="1181"/>
                </a:lnTo>
                <a:lnTo>
                  <a:pt x="570" y="1182"/>
                </a:lnTo>
                <a:lnTo>
                  <a:pt x="564" y="1182"/>
                </a:lnTo>
                <a:lnTo>
                  <a:pt x="559" y="1182"/>
                </a:lnTo>
                <a:lnTo>
                  <a:pt x="558" y="1182"/>
                </a:lnTo>
                <a:lnTo>
                  <a:pt x="557" y="1182"/>
                </a:lnTo>
                <a:lnTo>
                  <a:pt x="555" y="1186"/>
                </a:lnTo>
                <a:lnTo>
                  <a:pt x="550" y="1187"/>
                </a:lnTo>
                <a:lnTo>
                  <a:pt x="555" y="1186"/>
                </a:lnTo>
                <a:lnTo>
                  <a:pt x="557" y="1182"/>
                </a:lnTo>
                <a:lnTo>
                  <a:pt x="537" y="1183"/>
                </a:lnTo>
                <a:lnTo>
                  <a:pt x="518" y="1183"/>
                </a:lnTo>
                <a:lnTo>
                  <a:pt x="518" y="1176"/>
                </a:lnTo>
                <a:lnTo>
                  <a:pt x="523" y="1169"/>
                </a:lnTo>
                <a:lnTo>
                  <a:pt x="531" y="1161"/>
                </a:lnTo>
                <a:lnTo>
                  <a:pt x="537" y="1152"/>
                </a:lnTo>
                <a:lnTo>
                  <a:pt x="539" y="1151"/>
                </a:lnTo>
                <a:lnTo>
                  <a:pt x="542" y="1149"/>
                </a:lnTo>
                <a:lnTo>
                  <a:pt x="552" y="1149"/>
                </a:lnTo>
                <a:lnTo>
                  <a:pt x="564" y="1149"/>
                </a:lnTo>
                <a:lnTo>
                  <a:pt x="575" y="1148"/>
                </a:lnTo>
                <a:lnTo>
                  <a:pt x="585" y="1147"/>
                </a:lnTo>
                <a:lnTo>
                  <a:pt x="577" y="1144"/>
                </a:lnTo>
                <a:lnTo>
                  <a:pt x="570" y="1142"/>
                </a:lnTo>
                <a:lnTo>
                  <a:pt x="578" y="1141"/>
                </a:lnTo>
                <a:lnTo>
                  <a:pt x="585" y="1135"/>
                </a:lnTo>
                <a:lnTo>
                  <a:pt x="539" y="1137"/>
                </a:lnTo>
                <a:lnTo>
                  <a:pt x="497" y="1126"/>
                </a:lnTo>
                <a:lnTo>
                  <a:pt x="494" y="1126"/>
                </a:lnTo>
                <a:lnTo>
                  <a:pt x="490" y="1126"/>
                </a:lnTo>
                <a:lnTo>
                  <a:pt x="494" y="1130"/>
                </a:lnTo>
                <a:lnTo>
                  <a:pt x="496" y="1133"/>
                </a:lnTo>
                <a:lnTo>
                  <a:pt x="489" y="1133"/>
                </a:lnTo>
                <a:lnTo>
                  <a:pt x="482" y="1130"/>
                </a:lnTo>
                <a:lnTo>
                  <a:pt x="479" y="1128"/>
                </a:lnTo>
                <a:lnTo>
                  <a:pt x="475" y="1126"/>
                </a:lnTo>
                <a:lnTo>
                  <a:pt x="474" y="1125"/>
                </a:lnTo>
                <a:lnTo>
                  <a:pt x="473" y="1125"/>
                </a:lnTo>
                <a:lnTo>
                  <a:pt x="474" y="1125"/>
                </a:lnTo>
                <a:lnTo>
                  <a:pt x="475" y="1126"/>
                </a:lnTo>
                <a:lnTo>
                  <a:pt x="475" y="1120"/>
                </a:lnTo>
                <a:lnTo>
                  <a:pt x="481" y="1121"/>
                </a:lnTo>
                <a:lnTo>
                  <a:pt x="485" y="1125"/>
                </a:lnTo>
                <a:lnTo>
                  <a:pt x="490" y="1126"/>
                </a:lnTo>
                <a:lnTo>
                  <a:pt x="494" y="1126"/>
                </a:lnTo>
                <a:lnTo>
                  <a:pt x="497" y="1126"/>
                </a:lnTo>
                <a:lnTo>
                  <a:pt x="495" y="1124"/>
                </a:lnTo>
                <a:lnTo>
                  <a:pt x="492" y="1121"/>
                </a:lnTo>
                <a:lnTo>
                  <a:pt x="476" y="1109"/>
                </a:lnTo>
                <a:lnTo>
                  <a:pt x="467" y="1089"/>
                </a:lnTo>
                <a:lnTo>
                  <a:pt x="467" y="1088"/>
                </a:lnTo>
                <a:lnTo>
                  <a:pt x="466" y="1086"/>
                </a:lnTo>
                <a:lnTo>
                  <a:pt x="466" y="1086"/>
                </a:lnTo>
                <a:lnTo>
                  <a:pt x="466" y="1085"/>
                </a:lnTo>
                <a:lnTo>
                  <a:pt x="466" y="1083"/>
                </a:lnTo>
                <a:lnTo>
                  <a:pt x="466" y="1081"/>
                </a:lnTo>
                <a:lnTo>
                  <a:pt x="466" y="1078"/>
                </a:lnTo>
                <a:lnTo>
                  <a:pt x="466" y="1077"/>
                </a:lnTo>
                <a:lnTo>
                  <a:pt x="472" y="1053"/>
                </a:lnTo>
                <a:lnTo>
                  <a:pt x="483" y="1032"/>
                </a:lnTo>
                <a:lnTo>
                  <a:pt x="511" y="1000"/>
                </a:lnTo>
                <a:lnTo>
                  <a:pt x="547" y="978"/>
                </a:lnTo>
                <a:lnTo>
                  <a:pt x="551" y="977"/>
                </a:lnTo>
                <a:lnTo>
                  <a:pt x="554" y="979"/>
                </a:lnTo>
                <a:lnTo>
                  <a:pt x="556" y="984"/>
                </a:lnTo>
                <a:lnTo>
                  <a:pt x="556" y="988"/>
                </a:lnTo>
                <a:lnTo>
                  <a:pt x="555" y="991"/>
                </a:lnTo>
                <a:lnTo>
                  <a:pt x="552" y="992"/>
                </a:lnTo>
                <a:lnTo>
                  <a:pt x="550" y="999"/>
                </a:lnTo>
                <a:lnTo>
                  <a:pt x="554" y="1005"/>
                </a:lnTo>
                <a:lnTo>
                  <a:pt x="559" y="1008"/>
                </a:lnTo>
                <a:lnTo>
                  <a:pt x="566" y="1006"/>
                </a:lnTo>
                <a:lnTo>
                  <a:pt x="573" y="1005"/>
                </a:lnTo>
                <a:lnTo>
                  <a:pt x="579" y="1011"/>
                </a:lnTo>
                <a:lnTo>
                  <a:pt x="582" y="1019"/>
                </a:lnTo>
                <a:lnTo>
                  <a:pt x="584" y="1027"/>
                </a:lnTo>
                <a:lnTo>
                  <a:pt x="585" y="1028"/>
                </a:lnTo>
                <a:lnTo>
                  <a:pt x="587" y="1029"/>
                </a:lnTo>
                <a:lnTo>
                  <a:pt x="591" y="1027"/>
                </a:lnTo>
                <a:lnTo>
                  <a:pt x="593" y="1029"/>
                </a:lnTo>
                <a:lnTo>
                  <a:pt x="593" y="1033"/>
                </a:lnTo>
                <a:lnTo>
                  <a:pt x="591" y="1037"/>
                </a:lnTo>
                <a:lnTo>
                  <a:pt x="577" y="1048"/>
                </a:lnTo>
                <a:lnTo>
                  <a:pt x="561" y="1055"/>
                </a:lnTo>
                <a:lnTo>
                  <a:pt x="557" y="1056"/>
                </a:lnTo>
                <a:lnTo>
                  <a:pt x="554" y="1057"/>
                </a:lnTo>
                <a:lnTo>
                  <a:pt x="550" y="1060"/>
                </a:lnTo>
                <a:lnTo>
                  <a:pt x="552" y="1063"/>
                </a:lnTo>
                <a:lnTo>
                  <a:pt x="556" y="1069"/>
                </a:lnTo>
                <a:lnTo>
                  <a:pt x="554" y="1075"/>
                </a:lnTo>
                <a:lnTo>
                  <a:pt x="556" y="1075"/>
                </a:lnTo>
                <a:lnTo>
                  <a:pt x="559" y="1075"/>
                </a:lnTo>
                <a:lnTo>
                  <a:pt x="562" y="1072"/>
                </a:lnTo>
                <a:lnTo>
                  <a:pt x="564" y="1071"/>
                </a:lnTo>
                <a:lnTo>
                  <a:pt x="562" y="1072"/>
                </a:lnTo>
                <a:lnTo>
                  <a:pt x="559" y="1075"/>
                </a:lnTo>
                <a:lnTo>
                  <a:pt x="565" y="1081"/>
                </a:lnTo>
                <a:lnTo>
                  <a:pt x="571" y="1085"/>
                </a:lnTo>
                <a:lnTo>
                  <a:pt x="572" y="1085"/>
                </a:lnTo>
                <a:lnTo>
                  <a:pt x="572" y="1086"/>
                </a:lnTo>
                <a:lnTo>
                  <a:pt x="570" y="1089"/>
                </a:lnTo>
                <a:lnTo>
                  <a:pt x="572" y="1091"/>
                </a:lnTo>
                <a:lnTo>
                  <a:pt x="575" y="1091"/>
                </a:lnTo>
                <a:lnTo>
                  <a:pt x="577" y="1091"/>
                </a:lnTo>
                <a:lnTo>
                  <a:pt x="589" y="1082"/>
                </a:lnTo>
                <a:lnTo>
                  <a:pt x="600" y="1074"/>
                </a:lnTo>
                <a:lnTo>
                  <a:pt x="608" y="1065"/>
                </a:lnTo>
                <a:lnTo>
                  <a:pt x="619" y="1062"/>
                </a:lnTo>
                <a:lnTo>
                  <a:pt x="624" y="1068"/>
                </a:lnTo>
                <a:lnTo>
                  <a:pt x="630" y="1069"/>
                </a:lnTo>
                <a:lnTo>
                  <a:pt x="646" y="1064"/>
                </a:lnTo>
                <a:lnTo>
                  <a:pt x="655" y="1050"/>
                </a:lnTo>
                <a:lnTo>
                  <a:pt x="653" y="1043"/>
                </a:lnTo>
                <a:lnTo>
                  <a:pt x="645" y="1040"/>
                </a:lnTo>
                <a:lnTo>
                  <a:pt x="645" y="1040"/>
                </a:lnTo>
                <a:lnTo>
                  <a:pt x="642" y="1039"/>
                </a:lnTo>
                <a:lnTo>
                  <a:pt x="640" y="1039"/>
                </a:lnTo>
                <a:lnTo>
                  <a:pt x="641" y="1035"/>
                </a:lnTo>
                <a:lnTo>
                  <a:pt x="642" y="1032"/>
                </a:lnTo>
                <a:lnTo>
                  <a:pt x="646" y="1032"/>
                </a:lnTo>
                <a:lnTo>
                  <a:pt x="648" y="1029"/>
                </a:lnTo>
                <a:lnTo>
                  <a:pt x="651" y="1023"/>
                </a:lnTo>
                <a:lnTo>
                  <a:pt x="655" y="1020"/>
                </a:lnTo>
                <a:lnTo>
                  <a:pt x="658" y="1020"/>
                </a:lnTo>
                <a:lnTo>
                  <a:pt x="660" y="1018"/>
                </a:lnTo>
                <a:lnTo>
                  <a:pt x="663" y="1009"/>
                </a:lnTo>
                <a:lnTo>
                  <a:pt x="672" y="1005"/>
                </a:lnTo>
                <a:lnTo>
                  <a:pt x="675" y="1004"/>
                </a:lnTo>
                <a:lnTo>
                  <a:pt x="676" y="1000"/>
                </a:lnTo>
                <a:lnTo>
                  <a:pt x="673" y="999"/>
                </a:lnTo>
                <a:lnTo>
                  <a:pt x="669" y="999"/>
                </a:lnTo>
                <a:lnTo>
                  <a:pt x="665" y="1001"/>
                </a:lnTo>
                <a:lnTo>
                  <a:pt x="659" y="999"/>
                </a:lnTo>
                <a:lnTo>
                  <a:pt x="669" y="988"/>
                </a:lnTo>
                <a:lnTo>
                  <a:pt x="682" y="980"/>
                </a:lnTo>
                <a:lnTo>
                  <a:pt x="686" y="981"/>
                </a:lnTo>
                <a:lnTo>
                  <a:pt x="688" y="985"/>
                </a:lnTo>
                <a:lnTo>
                  <a:pt x="689" y="988"/>
                </a:lnTo>
                <a:lnTo>
                  <a:pt x="692" y="987"/>
                </a:lnTo>
                <a:lnTo>
                  <a:pt x="697" y="984"/>
                </a:lnTo>
                <a:lnTo>
                  <a:pt x="700" y="979"/>
                </a:lnTo>
                <a:lnTo>
                  <a:pt x="699" y="974"/>
                </a:lnTo>
                <a:lnTo>
                  <a:pt x="702" y="974"/>
                </a:lnTo>
                <a:lnTo>
                  <a:pt x="710" y="973"/>
                </a:lnTo>
                <a:lnTo>
                  <a:pt x="717" y="967"/>
                </a:lnTo>
                <a:lnTo>
                  <a:pt x="706" y="969"/>
                </a:lnTo>
                <a:lnTo>
                  <a:pt x="695" y="972"/>
                </a:lnTo>
                <a:lnTo>
                  <a:pt x="690" y="976"/>
                </a:lnTo>
                <a:lnTo>
                  <a:pt x="686" y="976"/>
                </a:lnTo>
                <a:lnTo>
                  <a:pt x="700" y="963"/>
                </a:lnTo>
                <a:lnTo>
                  <a:pt x="716" y="953"/>
                </a:lnTo>
                <a:lnTo>
                  <a:pt x="718" y="949"/>
                </a:lnTo>
                <a:lnTo>
                  <a:pt x="720" y="946"/>
                </a:lnTo>
                <a:lnTo>
                  <a:pt x="718" y="949"/>
                </a:lnTo>
                <a:lnTo>
                  <a:pt x="716" y="953"/>
                </a:lnTo>
                <a:lnTo>
                  <a:pt x="722" y="955"/>
                </a:lnTo>
                <a:lnTo>
                  <a:pt x="723" y="962"/>
                </a:lnTo>
                <a:lnTo>
                  <a:pt x="732" y="956"/>
                </a:lnTo>
                <a:lnTo>
                  <a:pt x="741" y="951"/>
                </a:lnTo>
                <a:lnTo>
                  <a:pt x="746" y="955"/>
                </a:lnTo>
                <a:lnTo>
                  <a:pt x="751" y="958"/>
                </a:lnTo>
                <a:lnTo>
                  <a:pt x="753" y="956"/>
                </a:lnTo>
                <a:lnTo>
                  <a:pt x="752" y="952"/>
                </a:lnTo>
                <a:lnTo>
                  <a:pt x="748" y="949"/>
                </a:lnTo>
                <a:lnTo>
                  <a:pt x="742" y="944"/>
                </a:lnTo>
                <a:lnTo>
                  <a:pt x="751" y="943"/>
                </a:lnTo>
                <a:lnTo>
                  <a:pt x="757" y="948"/>
                </a:lnTo>
                <a:lnTo>
                  <a:pt x="757" y="951"/>
                </a:lnTo>
                <a:lnTo>
                  <a:pt x="752" y="952"/>
                </a:lnTo>
                <a:lnTo>
                  <a:pt x="753" y="956"/>
                </a:lnTo>
                <a:lnTo>
                  <a:pt x="751" y="958"/>
                </a:lnTo>
                <a:lnTo>
                  <a:pt x="766" y="976"/>
                </a:lnTo>
                <a:lnTo>
                  <a:pt x="772" y="998"/>
                </a:lnTo>
                <a:lnTo>
                  <a:pt x="773" y="1002"/>
                </a:lnTo>
                <a:lnTo>
                  <a:pt x="778" y="1005"/>
                </a:lnTo>
                <a:lnTo>
                  <a:pt x="776" y="992"/>
                </a:lnTo>
                <a:lnTo>
                  <a:pt x="776" y="980"/>
                </a:lnTo>
                <a:lnTo>
                  <a:pt x="775" y="977"/>
                </a:lnTo>
                <a:lnTo>
                  <a:pt x="777" y="973"/>
                </a:lnTo>
                <a:lnTo>
                  <a:pt x="780" y="974"/>
                </a:lnTo>
                <a:lnTo>
                  <a:pt x="783" y="978"/>
                </a:lnTo>
                <a:lnTo>
                  <a:pt x="784" y="984"/>
                </a:lnTo>
                <a:lnTo>
                  <a:pt x="789" y="987"/>
                </a:lnTo>
                <a:lnTo>
                  <a:pt x="793" y="992"/>
                </a:lnTo>
                <a:lnTo>
                  <a:pt x="789" y="998"/>
                </a:lnTo>
                <a:lnTo>
                  <a:pt x="786" y="1000"/>
                </a:lnTo>
                <a:lnTo>
                  <a:pt x="786" y="1004"/>
                </a:lnTo>
                <a:lnTo>
                  <a:pt x="790" y="1004"/>
                </a:lnTo>
                <a:lnTo>
                  <a:pt x="793" y="1002"/>
                </a:lnTo>
                <a:lnTo>
                  <a:pt x="794" y="1000"/>
                </a:lnTo>
                <a:lnTo>
                  <a:pt x="798" y="1000"/>
                </a:lnTo>
                <a:lnTo>
                  <a:pt x="801" y="1001"/>
                </a:lnTo>
                <a:lnTo>
                  <a:pt x="804" y="999"/>
                </a:lnTo>
                <a:lnTo>
                  <a:pt x="804" y="997"/>
                </a:lnTo>
                <a:lnTo>
                  <a:pt x="801" y="994"/>
                </a:lnTo>
                <a:lnTo>
                  <a:pt x="798" y="988"/>
                </a:lnTo>
                <a:lnTo>
                  <a:pt x="793" y="985"/>
                </a:lnTo>
                <a:lnTo>
                  <a:pt x="790" y="984"/>
                </a:lnTo>
                <a:lnTo>
                  <a:pt x="789" y="981"/>
                </a:lnTo>
                <a:lnTo>
                  <a:pt x="784" y="967"/>
                </a:lnTo>
                <a:lnTo>
                  <a:pt x="776" y="956"/>
                </a:lnTo>
                <a:lnTo>
                  <a:pt x="775" y="952"/>
                </a:lnTo>
                <a:lnTo>
                  <a:pt x="776" y="951"/>
                </a:lnTo>
                <a:lnTo>
                  <a:pt x="790" y="943"/>
                </a:lnTo>
                <a:lnTo>
                  <a:pt x="803" y="935"/>
                </a:lnTo>
                <a:lnTo>
                  <a:pt x="808" y="932"/>
                </a:lnTo>
                <a:lnTo>
                  <a:pt x="813" y="928"/>
                </a:lnTo>
                <a:lnTo>
                  <a:pt x="815" y="928"/>
                </a:lnTo>
                <a:lnTo>
                  <a:pt x="818" y="928"/>
                </a:lnTo>
                <a:lnTo>
                  <a:pt x="833" y="946"/>
                </a:lnTo>
                <a:lnTo>
                  <a:pt x="840" y="969"/>
                </a:lnTo>
                <a:lnTo>
                  <a:pt x="838" y="973"/>
                </a:lnTo>
                <a:lnTo>
                  <a:pt x="833" y="974"/>
                </a:lnTo>
                <a:lnTo>
                  <a:pt x="824" y="977"/>
                </a:lnTo>
                <a:lnTo>
                  <a:pt x="813" y="980"/>
                </a:lnTo>
                <a:lnTo>
                  <a:pt x="814" y="981"/>
                </a:lnTo>
                <a:lnTo>
                  <a:pt x="815" y="983"/>
                </a:lnTo>
                <a:lnTo>
                  <a:pt x="819" y="987"/>
                </a:lnTo>
                <a:lnTo>
                  <a:pt x="819" y="991"/>
                </a:lnTo>
                <a:lnTo>
                  <a:pt x="815" y="991"/>
                </a:lnTo>
                <a:lnTo>
                  <a:pt x="812" y="986"/>
                </a:lnTo>
                <a:lnTo>
                  <a:pt x="806" y="983"/>
                </a:lnTo>
                <a:lnTo>
                  <a:pt x="800" y="984"/>
                </a:lnTo>
                <a:lnTo>
                  <a:pt x="805" y="991"/>
                </a:lnTo>
                <a:lnTo>
                  <a:pt x="810" y="997"/>
                </a:lnTo>
                <a:lnTo>
                  <a:pt x="811" y="998"/>
                </a:lnTo>
                <a:lnTo>
                  <a:pt x="813" y="998"/>
                </a:lnTo>
                <a:lnTo>
                  <a:pt x="826" y="994"/>
                </a:lnTo>
                <a:lnTo>
                  <a:pt x="839" y="991"/>
                </a:lnTo>
                <a:lnTo>
                  <a:pt x="838" y="1002"/>
                </a:lnTo>
                <a:lnTo>
                  <a:pt x="834" y="1014"/>
                </a:lnTo>
                <a:lnTo>
                  <a:pt x="828" y="1019"/>
                </a:lnTo>
                <a:lnTo>
                  <a:pt x="811" y="1020"/>
                </a:lnTo>
                <a:lnTo>
                  <a:pt x="818" y="1021"/>
                </a:lnTo>
                <a:lnTo>
                  <a:pt x="825" y="1020"/>
                </a:lnTo>
                <a:lnTo>
                  <a:pt x="829" y="1021"/>
                </a:lnTo>
                <a:lnTo>
                  <a:pt x="828" y="1026"/>
                </a:lnTo>
                <a:lnTo>
                  <a:pt x="824" y="1035"/>
                </a:lnTo>
                <a:lnTo>
                  <a:pt x="818" y="1044"/>
                </a:lnTo>
                <a:lnTo>
                  <a:pt x="814" y="1046"/>
                </a:lnTo>
                <a:lnTo>
                  <a:pt x="811" y="1046"/>
                </a:lnTo>
                <a:lnTo>
                  <a:pt x="808" y="1046"/>
                </a:lnTo>
                <a:lnTo>
                  <a:pt x="805" y="1046"/>
                </a:lnTo>
                <a:lnTo>
                  <a:pt x="803" y="1046"/>
                </a:lnTo>
                <a:lnTo>
                  <a:pt x="801" y="1044"/>
                </a:lnTo>
                <a:lnTo>
                  <a:pt x="787" y="1044"/>
                </a:lnTo>
                <a:lnTo>
                  <a:pt x="775" y="1041"/>
                </a:lnTo>
                <a:lnTo>
                  <a:pt x="777" y="1033"/>
                </a:lnTo>
                <a:lnTo>
                  <a:pt x="782" y="1026"/>
                </a:lnTo>
                <a:lnTo>
                  <a:pt x="783" y="1023"/>
                </a:lnTo>
                <a:lnTo>
                  <a:pt x="782" y="1020"/>
                </a:lnTo>
                <a:lnTo>
                  <a:pt x="779" y="1021"/>
                </a:lnTo>
                <a:lnTo>
                  <a:pt x="777" y="1025"/>
                </a:lnTo>
                <a:lnTo>
                  <a:pt x="772" y="1035"/>
                </a:lnTo>
                <a:lnTo>
                  <a:pt x="765" y="1046"/>
                </a:lnTo>
                <a:lnTo>
                  <a:pt x="763" y="1049"/>
                </a:lnTo>
                <a:lnTo>
                  <a:pt x="759" y="1049"/>
                </a:lnTo>
                <a:lnTo>
                  <a:pt x="758" y="1046"/>
                </a:lnTo>
                <a:lnTo>
                  <a:pt x="760" y="1043"/>
                </a:lnTo>
                <a:lnTo>
                  <a:pt x="764" y="1037"/>
                </a:lnTo>
                <a:lnTo>
                  <a:pt x="766" y="1033"/>
                </a:lnTo>
                <a:lnTo>
                  <a:pt x="769" y="1029"/>
                </a:lnTo>
                <a:lnTo>
                  <a:pt x="766" y="1027"/>
                </a:lnTo>
                <a:lnTo>
                  <a:pt x="764" y="1028"/>
                </a:lnTo>
                <a:lnTo>
                  <a:pt x="763" y="1030"/>
                </a:lnTo>
                <a:lnTo>
                  <a:pt x="739" y="1062"/>
                </a:lnTo>
                <a:lnTo>
                  <a:pt x="710" y="1086"/>
                </a:lnTo>
                <a:lnTo>
                  <a:pt x="690" y="1099"/>
                </a:lnTo>
                <a:lnTo>
                  <a:pt x="668" y="1111"/>
                </a:lnTo>
                <a:lnTo>
                  <a:pt x="666" y="1112"/>
                </a:lnTo>
                <a:lnTo>
                  <a:pt x="666" y="1114"/>
                </a:lnTo>
                <a:lnTo>
                  <a:pt x="668" y="1116"/>
                </a:lnTo>
                <a:lnTo>
                  <a:pt x="670" y="1114"/>
                </a:lnTo>
                <a:lnTo>
                  <a:pt x="680" y="1110"/>
                </a:lnTo>
                <a:lnTo>
                  <a:pt x="689" y="1107"/>
                </a:lnTo>
                <a:lnTo>
                  <a:pt x="675" y="1116"/>
                </a:lnTo>
                <a:lnTo>
                  <a:pt x="660" y="1121"/>
                </a:lnTo>
                <a:lnTo>
                  <a:pt x="658" y="1123"/>
                </a:lnTo>
                <a:lnTo>
                  <a:pt x="655" y="1123"/>
                </a:lnTo>
                <a:lnTo>
                  <a:pt x="656" y="1120"/>
                </a:lnTo>
                <a:lnTo>
                  <a:pt x="659" y="1120"/>
                </a:lnTo>
                <a:lnTo>
                  <a:pt x="660" y="1118"/>
                </a:lnTo>
                <a:lnTo>
                  <a:pt x="660" y="1117"/>
                </a:lnTo>
                <a:lnTo>
                  <a:pt x="656" y="1116"/>
                </a:lnTo>
                <a:lnTo>
                  <a:pt x="654" y="1117"/>
                </a:lnTo>
                <a:lnTo>
                  <a:pt x="651" y="1121"/>
                </a:lnTo>
                <a:lnTo>
                  <a:pt x="651" y="1126"/>
                </a:lnTo>
                <a:lnTo>
                  <a:pt x="642" y="1128"/>
                </a:lnTo>
                <a:lnTo>
                  <a:pt x="634" y="1132"/>
                </a:lnTo>
                <a:lnTo>
                  <a:pt x="631" y="1132"/>
                </a:lnTo>
                <a:lnTo>
                  <a:pt x="630" y="1134"/>
                </a:lnTo>
                <a:lnTo>
                  <a:pt x="632" y="1137"/>
                </a:lnTo>
                <a:lnTo>
                  <a:pt x="635" y="1137"/>
                </a:lnTo>
                <a:lnTo>
                  <a:pt x="637" y="1135"/>
                </a:lnTo>
                <a:lnTo>
                  <a:pt x="639" y="1133"/>
                </a:lnTo>
                <a:lnTo>
                  <a:pt x="654" y="1128"/>
                </a:lnTo>
                <a:lnTo>
                  <a:pt x="670" y="1123"/>
                </a:lnTo>
                <a:lnTo>
                  <a:pt x="683" y="1117"/>
                </a:lnTo>
                <a:lnTo>
                  <a:pt x="696" y="1111"/>
                </a:lnTo>
                <a:lnTo>
                  <a:pt x="694" y="1116"/>
                </a:lnTo>
                <a:lnTo>
                  <a:pt x="695" y="1121"/>
                </a:lnTo>
                <a:lnTo>
                  <a:pt x="702" y="1127"/>
                </a:lnTo>
                <a:lnTo>
                  <a:pt x="709" y="1132"/>
                </a:lnTo>
                <a:lnTo>
                  <a:pt x="710" y="1134"/>
                </a:lnTo>
                <a:lnTo>
                  <a:pt x="708" y="1137"/>
                </a:lnTo>
                <a:lnTo>
                  <a:pt x="699" y="1141"/>
                </a:lnTo>
                <a:lnTo>
                  <a:pt x="688" y="1146"/>
                </a:lnTo>
                <a:lnTo>
                  <a:pt x="661" y="1156"/>
                </a:lnTo>
                <a:lnTo>
                  <a:pt x="635" y="1166"/>
                </a:lnTo>
                <a:lnTo>
                  <a:pt x="632" y="1167"/>
                </a:lnTo>
                <a:lnTo>
                  <a:pt x="630" y="1166"/>
                </a:lnTo>
                <a:lnTo>
                  <a:pt x="625" y="1159"/>
                </a:lnTo>
                <a:lnTo>
                  <a:pt x="625" y="1151"/>
                </a:lnTo>
                <a:lnTo>
                  <a:pt x="627" y="1146"/>
                </a:lnTo>
                <a:lnTo>
                  <a:pt x="625" y="1141"/>
                </a:lnTo>
                <a:lnTo>
                  <a:pt x="624" y="1137"/>
                </a:lnTo>
                <a:lnTo>
                  <a:pt x="618" y="1137"/>
                </a:lnTo>
                <a:lnTo>
                  <a:pt x="620" y="1140"/>
                </a:lnTo>
                <a:lnTo>
                  <a:pt x="624" y="1142"/>
                </a:lnTo>
                <a:lnTo>
                  <a:pt x="623" y="1147"/>
                </a:lnTo>
                <a:lnTo>
                  <a:pt x="618" y="1146"/>
                </a:lnTo>
                <a:lnTo>
                  <a:pt x="613" y="1139"/>
                </a:lnTo>
                <a:lnTo>
                  <a:pt x="608" y="1135"/>
                </a:lnTo>
                <a:lnTo>
                  <a:pt x="599" y="1140"/>
                </a:lnTo>
                <a:lnTo>
                  <a:pt x="590" y="1144"/>
                </a:lnTo>
                <a:lnTo>
                  <a:pt x="604" y="1144"/>
                </a:lnTo>
                <a:lnTo>
                  <a:pt x="618" y="1147"/>
                </a:lnTo>
                <a:lnTo>
                  <a:pt x="618" y="1148"/>
                </a:lnTo>
                <a:lnTo>
                  <a:pt x="618" y="1151"/>
                </a:lnTo>
                <a:lnTo>
                  <a:pt x="617" y="1156"/>
                </a:lnTo>
                <a:lnTo>
                  <a:pt x="617" y="1163"/>
                </a:lnTo>
                <a:lnTo>
                  <a:pt x="615" y="1166"/>
                </a:lnTo>
                <a:lnTo>
                  <a:pt x="614" y="1167"/>
                </a:lnTo>
                <a:lnTo>
                  <a:pt x="615" y="1167"/>
                </a:lnTo>
                <a:lnTo>
                  <a:pt x="615" y="1167"/>
                </a:lnTo>
                <a:lnTo>
                  <a:pt x="615" y="1167"/>
                </a:lnTo>
                <a:lnTo>
                  <a:pt x="614" y="1167"/>
                </a:lnTo>
                <a:lnTo>
                  <a:pt x="612" y="1165"/>
                </a:lnTo>
                <a:lnTo>
                  <a:pt x="607" y="1162"/>
                </a:lnTo>
                <a:lnTo>
                  <a:pt x="601" y="1165"/>
                </a:lnTo>
                <a:lnTo>
                  <a:pt x="598" y="1161"/>
                </a:lnTo>
                <a:close/>
                <a:moveTo>
                  <a:pt x="584" y="1204"/>
                </a:moveTo>
                <a:lnTo>
                  <a:pt x="586" y="1207"/>
                </a:lnTo>
                <a:lnTo>
                  <a:pt x="591" y="1205"/>
                </a:lnTo>
                <a:lnTo>
                  <a:pt x="592" y="1204"/>
                </a:lnTo>
                <a:lnTo>
                  <a:pt x="593" y="1204"/>
                </a:lnTo>
                <a:lnTo>
                  <a:pt x="597" y="1205"/>
                </a:lnTo>
                <a:lnTo>
                  <a:pt x="600" y="1207"/>
                </a:lnTo>
                <a:lnTo>
                  <a:pt x="591" y="1210"/>
                </a:lnTo>
                <a:lnTo>
                  <a:pt x="580" y="1210"/>
                </a:lnTo>
                <a:lnTo>
                  <a:pt x="580" y="1205"/>
                </a:lnTo>
                <a:lnTo>
                  <a:pt x="580" y="1200"/>
                </a:lnTo>
                <a:lnTo>
                  <a:pt x="589" y="1196"/>
                </a:lnTo>
                <a:lnTo>
                  <a:pt x="598" y="1195"/>
                </a:lnTo>
                <a:lnTo>
                  <a:pt x="599" y="1194"/>
                </a:lnTo>
                <a:lnTo>
                  <a:pt x="600" y="1193"/>
                </a:lnTo>
                <a:lnTo>
                  <a:pt x="599" y="1194"/>
                </a:lnTo>
                <a:lnTo>
                  <a:pt x="598" y="1195"/>
                </a:lnTo>
                <a:lnTo>
                  <a:pt x="598" y="1196"/>
                </a:lnTo>
                <a:lnTo>
                  <a:pt x="597" y="1198"/>
                </a:lnTo>
                <a:lnTo>
                  <a:pt x="592" y="1198"/>
                </a:lnTo>
                <a:lnTo>
                  <a:pt x="589" y="1200"/>
                </a:lnTo>
                <a:lnTo>
                  <a:pt x="585" y="1202"/>
                </a:lnTo>
                <a:lnTo>
                  <a:pt x="584" y="1204"/>
                </a:lnTo>
                <a:close/>
                <a:moveTo>
                  <a:pt x="573" y="1193"/>
                </a:moveTo>
                <a:lnTo>
                  <a:pt x="556" y="1196"/>
                </a:lnTo>
                <a:lnTo>
                  <a:pt x="538" y="1196"/>
                </a:lnTo>
                <a:lnTo>
                  <a:pt x="523" y="1197"/>
                </a:lnTo>
                <a:lnTo>
                  <a:pt x="508" y="1195"/>
                </a:lnTo>
                <a:lnTo>
                  <a:pt x="503" y="1195"/>
                </a:lnTo>
                <a:lnTo>
                  <a:pt x="499" y="1197"/>
                </a:lnTo>
                <a:lnTo>
                  <a:pt x="495" y="1197"/>
                </a:lnTo>
                <a:lnTo>
                  <a:pt x="493" y="1197"/>
                </a:lnTo>
                <a:lnTo>
                  <a:pt x="492" y="1196"/>
                </a:lnTo>
                <a:lnTo>
                  <a:pt x="496" y="1190"/>
                </a:lnTo>
                <a:lnTo>
                  <a:pt x="503" y="1190"/>
                </a:lnTo>
                <a:lnTo>
                  <a:pt x="547" y="1191"/>
                </a:lnTo>
                <a:lnTo>
                  <a:pt x="589" y="1184"/>
                </a:lnTo>
                <a:lnTo>
                  <a:pt x="591" y="1184"/>
                </a:lnTo>
                <a:lnTo>
                  <a:pt x="592" y="1184"/>
                </a:lnTo>
                <a:lnTo>
                  <a:pt x="596" y="1183"/>
                </a:lnTo>
                <a:lnTo>
                  <a:pt x="598" y="1186"/>
                </a:lnTo>
                <a:lnTo>
                  <a:pt x="597" y="1189"/>
                </a:lnTo>
                <a:lnTo>
                  <a:pt x="593" y="1189"/>
                </a:lnTo>
                <a:lnTo>
                  <a:pt x="589" y="1190"/>
                </a:lnTo>
                <a:lnTo>
                  <a:pt x="584" y="1191"/>
                </a:lnTo>
                <a:lnTo>
                  <a:pt x="582" y="1194"/>
                </a:lnTo>
                <a:lnTo>
                  <a:pt x="580" y="1197"/>
                </a:lnTo>
                <a:lnTo>
                  <a:pt x="582" y="1194"/>
                </a:lnTo>
                <a:lnTo>
                  <a:pt x="584" y="1191"/>
                </a:lnTo>
                <a:lnTo>
                  <a:pt x="578" y="1190"/>
                </a:lnTo>
                <a:lnTo>
                  <a:pt x="573" y="1193"/>
                </a:lnTo>
                <a:close/>
                <a:moveTo>
                  <a:pt x="569" y="1214"/>
                </a:moveTo>
                <a:lnTo>
                  <a:pt x="571" y="1214"/>
                </a:lnTo>
                <a:lnTo>
                  <a:pt x="572" y="1215"/>
                </a:lnTo>
                <a:lnTo>
                  <a:pt x="571" y="1214"/>
                </a:lnTo>
                <a:lnTo>
                  <a:pt x="569" y="1214"/>
                </a:lnTo>
                <a:lnTo>
                  <a:pt x="562" y="1215"/>
                </a:lnTo>
                <a:lnTo>
                  <a:pt x="555" y="1215"/>
                </a:lnTo>
                <a:lnTo>
                  <a:pt x="555" y="1207"/>
                </a:lnTo>
                <a:lnTo>
                  <a:pt x="561" y="1201"/>
                </a:lnTo>
                <a:lnTo>
                  <a:pt x="563" y="1200"/>
                </a:lnTo>
                <a:lnTo>
                  <a:pt x="565" y="1200"/>
                </a:lnTo>
                <a:lnTo>
                  <a:pt x="571" y="1198"/>
                </a:lnTo>
                <a:lnTo>
                  <a:pt x="575" y="1201"/>
                </a:lnTo>
                <a:lnTo>
                  <a:pt x="575" y="1208"/>
                </a:lnTo>
                <a:lnTo>
                  <a:pt x="569" y="1214"/>
                </a:lnTo>
                <a:close/>
                <a:moveTo>
                  <a:pt x="536" y="1220"/>
                </a:moveTo>
                <a:lnTo>
                  <a:pt x="534" y="1220"/>
                </a:lnTo>
                <a:lnTo>
                  <a:pt x="531" y="1220"/>
                </a:lnTo>
                <a:lnTo>
                  <a:pt x="528" y="1220"/>
                </a:lnTo>
                <a:lnTo>
                  <a:pt x="525" y="1216"/>
                </a:lnTo>
                <a:lnTo>
                  <a:pt x="528" y="1209"/>
                </a:lnTo>
                <a:lnTo>
                  <a:pt x="534" y="1203"/>
                </a:lnTo>
                <a:lnTo>
                  <a:pt x="535" y="1203"/>
                </a:lnTo>
                <a:lnTo>
                  <a:pt x="536" y="1203"/>
                </a:lnTo>
                <a:lnTo>
                  <a:pt x="543" y="1202"/>
                </a:lnTo>
                <a:lnTo>
                  <a:pt x="548" y="1205"/>
                </a:lnTo>
                <a:lnTo>
                  <a:pt x="544" y="1214"/>
                </a:lnTo>
                <a:lnTo>
                  <a:pt x="536" y="1220"/>
                </a:lnTo>
                <a:lnTo>
                  <a:pt x="536" y="1220"/>
                </a:lnTo>
                <a:close/>
                <a:moveTo>
                  <a:pt x="514" y="1218"/>
                </a:moveTo>
                <a:lnTo>
                  <a:pt x="511" y="1218"/>
                </a:lnTo>
                <a:lnTo>
                  <a:pt x="510" y="1218"/>
                </a:lnTo>
                <a:lnTo>
                  <a:pt x="510" y="1218"/>
                </a:lnTo>
                <a:lnTo>
                  <a:pt x="509" y="1218"/>
                </a:lnTo>
                <a:lnTo>
                  <a:pt x="504" y="1218"/>
                </a:lnTo>
                <a:lnTo>
                  <a:pt x="500" y="1216"/>
                </a:lnTo>
                <a:lnTo>
                  <a:pt x="503" y="1208"/>
                </a:lnTo>
                <a:lnTo>
                  <a:pt x="511" y="1203"/>
                </a:lnTo>
                <a:lnTo>
                  <a:pt x="517" y="1203"/>
                </a:lnTo>
                <a:lnTo>
                  <a:pt x="522" y="1204"/>
                </a:lnTo>
                <a:lnTo>
                  <a:pt x="520" y="1213"/>
                </a:lnTo>
                <a:lnTo>
                  <a:pt x="514" y="1218"/>
                </a:lnTo>
                <a:close/>
                <a:moveTo>
                  <a:pt x="492" y="1211"/>
                </a:moveTo>
                <a:lnTo>
                  <a:pt x="492" y="1209"/>
                </a:lnTo>
                <a:lnTo>
                  <a:pt x="490" y="1207"/>
                </a:lnTo>
                <a:lnTo>
                  <a:pt x="478" y="1208"/>
                </a:lnTo>
                <a:lnTo>
                  <a:pt x="466" y="1213"/>
                </a:lnTo>
                <a:lnTo>
                  <a:pt x="462" y="1214"/>
                </a:lnTo>
                <a:lnTo>
                  <a:pt x="458" y="1214"/>
                </a:lnTo>
                <a:lnTo>
                  <a:pt x="454" y="1214"/>
                </a:lnTo>
                <a:lnTo>
                  <a:pt x="451" y="1211"/>
                </a:lnTo>
                <a:lnTo>
                  <a:pt x="452" y="1208"/>
                </a:lnTo>
                <a:lnTo>
                  <a:pt x="455" y="1204"/>
                </a:lnTo>
                <a:lnTo>
                  <a:pt x="458" y="1209"/>
                </a:lnTo>
                <a:lnTo>
                  <a:pt x="461" y="1209"/>
                </a:lnTo>
                <a:lnTo>
                  <a:pt x="465" y="1210"/>
                </a:lnTo>
                <a:lnTo>
                  <a:pt x="466" y="1213"/>
                </a:lnTo>
                <a:lnTo>
                  <a:pt x="478" y="1208"/>
                </a:lnTo>
                <a:lnTo>
                  <a:pt x="490" y="1207"/>
                </a:lnTo>
                <a:lnTo>
                  <a:pt x="487" y="1204"/>
                </a:lnTo>
                <a:lnTo>
                  <a:pt x="483" y="1203"/>
                </a:lnTo>
                <a:lnTo>
                  <a:pt x="485" y="1203"/>
                </a:lnTo>
                <a:lnTo>
                  <a:pt x="485" y="1202"/>
                </a:lnTo>
                <a:lnTo>
                  <a:pt x="492" y="1202"/>
                </a:lnTo>
                <a:lnTo>
                  <a:pt x="497" y="1202"/>
                </a:lnTo>
                <a:lnTo>
                  <a:pt x="496" y="1208"/>
                </a:lnTo>
                <a:lnTo>
                  <a:pt x="492" y="1211"/>
                </a:lnTo>
                <a:close/>
                <a:moveTo>
                  <a:pt x="492" y="1217"/>
                </a:moveTo>
                <a:lnTo>
                  <a:pt x="483" y="1217"/>
                </a:lnTo>
                <a:lnTo>
                  <a:pt x="475" y="1215"/>
                </a:lnTo>
                <a:lnTo>
                  <a:pt x="483" y="1213"/>
                </a:lnTo>
                <a:lnTo>
                  <a:pt x="492" y="1211"/>
                </a:lnTo>
                <a:lnTo>
                  <a:pt x="492" y="1211"/>
                </a:lnTo>
                <a:lnTo>
                  <a:pt x="492" y="1211"/>
                </a:lnTo>
                <a:lnTo>
                  <a:pt x="492" y="1211"/>
                </a:lnTo>
                <a:lnTo>
                  <a:pt x="492" y="1215"/>
                </a:lnTo>
                <a:lnTo>
                  <a:pt x="492" y="1217"/>
                </a:lnTo>
                <a:close/>
                <a:moveTo>
                  <a:pt x="432" y="1208"/>
                </a:moveTo>
                <a:lnTo>
                  <a:pt x="430" y="1205"/>
                </a:lnTo>
                <a:lnTo>
                  <a:pt x="431" y="1202"/>
                </a:lnTo>
                <a:lnTo>
                  <a:pt x="440" y="1194"/>
                </a:lnTo>
                <a:lnTo>
                  <a:pt x="453" y="1194"/>
                </a:lnTo>
                <a:lnTo>
                  <a:pt x="454" y="1194"/>
                </a:lnTo>
                <a:lnTo>
                  <a:pt x="455" y="1194"/>
                </a:lnTo>
                <a:lnTo>
                  <a:pt x="446" y="1207"/>
                </a:lnTo>
                <a:lnTo>
                  <a:pt x="432" y="1208"/>
                </a:lnTo>
                <a:close/>
                <a:moveTo>
                  <a:pt x="426" y="1200"/>
                </a:moveTo>
                <a:lnTo>
                  <a:pt x="421" y="1203"/>
                </a:lnTo>
                <a:lnTo>
                  <a:pt x="416" y="1202"/>
                </a:lnTo>
                <a:lnTo>
                  <a:pt x="413" y="1200"/>
                </a:lnTo>
                <a:lnTo>
                  <a:pt x="410" y="1197"/>
                </a:lnTo>
                <a:lnTo>
                  <a:pt x="418" y="1189"/>
                </a:lnTo>
                <a:lnTo>
                  <a:pt x="431" y="1184"/>
                </a:lnTo>
                <a:lnTo>
                  <a:pt x="433" y="1188"/>
                </a:lnTo>
                <a:lnTo>
                  <a:pt x="435" y="1193"/>
                </a:lnTo>
                <a:lnTo>
                  <a:pt x="431" y="1196"/>
                </a:lnTo>
                <a:lnTo>
                  <a:pt x="426" y="1200"/>
                </a:lnTo>
                <a:close/>
                <a:moveTo>
                  <a:pt x="405" y="1194"/>
                </a:moveTo>
                <a:lnTo>
                  <a:pt x="404" y="1194"/>
                </a:lnTo>
                <a:lnTo>
                  <a:pt x="404" y="1194"/>
                </a:lnTo>
                <a:lnTo>
                  <a:pt x="398" y="1193"/>
                </a:lnTo>
                <a:lnTo>
                  <a:pt x="393" y="1189"/>
                </a:lnTo>
                <a:lnTo>
                  <a:pt x="396" y="1184"/>
                </a:lnTo>
                <a:lnTo>
                  <a:pt x="400" y="1182"/>
                </a:lnTo>
                <a:lnTo>
                  <a:pt x="407" y="1177"/>
                </a:lnTo>
                <a:lnTo>
                  <a:pt x="416" y="1179"/>
                </a:lnTo>
                <a:lnTo>
                  <a:pt x="418" y="1181"/>
                </a:lnTo>
                <a:lnTo>
                  <a:pt x="418" y="1183"/>
                </a:lnTo>
                <a:lnTo>
                  <a:pt x="420" y="1183"/>
                </a:lnTo>
                <a:lnTo>
                  <a:pt x="421" y="1182"/>
                </a:lnTo>
                <a:lnTo>
                  <a:pt x="420" y="1183"/>
                </a:lnTo>
                <a:lnTo>
                  <a:pt x="418" y="1183"/>
                </a:lnTo>
                <a:lnTo>
                  <a:pt x="411" y="1189"/>
                </a:lnTo>
                <a:lnTo>
                  <a:pt x="405" y="1194"/>
                </a:lnTo>
                <a:close/>
                <a:moveTo>
                  <a:pt x="404" y="1172"/>
                </a:moveTo>
                <a:lnTo>
                  <a:pt x="401" y="1174"/>
                </a:lnTo>
                <a:lnTo>
                  <a:pt x="399" y="1176"/>
                </a:lnTo>
                <a:lnTo>
                  <a:pt x="397" y="1173"/>
                </a:lnTo>
                <a:lnTo>
                  <a:pt x="394" y="1168"/>
                </a:lnTo>
                <a:lnTo>
                  <a:pt x="396" y="1167"/>
                </a:lnTo>
                <a:lnTo>
                  <a:pt x="398" y="1167"/>
                </a:lnTo>
                <a:lnTo>
                  <a:pt x="401" y="1168"/>
                </a:lnTo>
                <a:lnTo>
                  <a:pt x="404" y="1172"/>
                </a:lnTo>
                <a:close/>
                <a:moveTo>
                  <a:pt x="391" y="1144"/>
                </a:moveTo>
                <a:lnTo>
                  <a:pt x="389" y="1140"/>
                </a:lnTo>
                <a:lnTo>
                  <a:pt x="392" y="1138"/>
                </a:lnTo>
                <a:lnTo>
                  <a:pt x="400" y="1140"/>
                </a:lnTo>
                <a:lnTo>
                  <a:pt x="404" y="1147"/>
                </a:lnTo>
                <a:lnTo>
                  <a:pt x="404" y="1152"/>
                </a:lnTo>
                <a:lnTo>
                  <a:pt x="399" y="1154"/>
                </a:lnTo>
                <a:lnTo>
                  <a:pt x="399" y="1155"/>
                </a:lnTo>
                <a:lnTo>
                  <a:pt x="398" y="1155"/>
                </a:lnTo>
                <a:lnTo>
                  <a:pt x="396" y="1153"/>
                </a:lnTo>
                <a:lnTo>
                  <a:pt x="394" y="1151"/>
                </a:lnTo>
                <a:lnTo>
                  <a:pt x="394" y="1146"/>
                </a:lnTo>
                <a:lnTo>
                  <a:pt x="391" y="1144"/>
                </a:lnTo>
                <a:close/>
                <a:moveTo>
                  <a:pt x="379" y="1177"/>
                </a:moveTo>
                <a:lnTo>
                  <a:pt x="383" y="1175"/>
                </a:lnTo>
                <a:lnTo>
                  <a:pt x="386" y="1175"/>
                </a:lnTo>
                <a:lnTo>
                  <a:pt x="387" y="1179"/>
                </a:lnTo>
                <a:lnTo>
                  <a:pt x="391" y="1181"/>
                </a:lnTo>
                <a:lnTo>
                  <a:pt x="384" y="1183"/>
                </a:lnTo>
                <a:lnTo>
                  <a:pt x="379" y="1177"/>
                </a:lnTo>
                <a:close/>
                <a:moveTo>
                  <a:pt x="373" y="1172"/>
                </a:moveTo>
                <a:lnTo>
                  <a:pt x="373" y="1172"/>
                </a:lnTo>
                <a:lnTo>
                  <a:pt x="373" y="1174"/>
                </a:lnTo>
                <a:lnTo>
                  <a:pt x="375" y="1176"/>
                </a:lnTo>
                <a:lnTo>
                  <a:pt x="373" y="1174"/>
                </a:lnTo>
                <a:lnTo>
                  <a:pt x="373" y="1172"/>
                </a:lnTo>
                <a:lnTo>
                  <a:pt x="372" y="1170"/>
                </a:lnTo>
                <a:lnTo>
                  <a:pt x="371" y="1169"/>
                </a:lnTo>
                <a:lnTo>
                  <a:pt x="368" y="1167"/>
                </a:lnTo>
                <a:lnTo>
                  <a:pt x="369" y="1163"/>
                </a:lnTo>
                <a:lnTo>
                  <a:pt x="371" y="1161"/>
                </a:lnTo>
                <a:lnTo>
                  <a:pt x="373" y="1162"/>
                </a:lnTo>
                <a:lnTo>
                  <a:pt x="376" y="1166"/>
                </a:lnTo>
                <a:lnTo>
                  <a:pt x="375" y="1170"/>
                </a:lnTo>
                <a:lnTo>
                  <a:pt x="373" y="1170"/>
                </a:lnTo>
                <a:lnTo>
                  <a:pt x="373" y="1172"/>
                </a:lnTo>
                <a:lnTo>
                  <a:pt x="378" y="1172"/>
                </a:lnTo>
                <a:lnTo>
                  <a:pt x="383" y="1170"/>
                </a:lnTo>
                <a:lnTo>
                  <a:pt x="378" y="1172"/>
                </a:lnTo>
                <a:lnTo>
                  <a:pt x="373" y="1172"/>
                </a:lnTo>
                <a:close/>
                <a:moveTo>
                  <a:pt x="357" y="1132"/>
                </a:moveTo>
                <a:lnTo>
                  <a:pt x="363" y="1130"/>
                </a:lnTo>
                <a:lnTo>
                  <a:pt x="369" y="1127"/>
                </a:lnTo>
                <a:lnTo>
                  <a:pt x="375" y="1127"/>
                </a:lnTo>
                <a:lnTo>
                  <a:pt x="377" y="1132"/>
                </a:lnTo>
                <a:lnTo>
                  <a:pt x="376" y="1135"/>
                </a:lnTo>
                <a:lnTo>
                  <a:pt x="375" y="1137"/>
                </a:lnTo>
                <a:lnTo>
                  <a:pt x="368" y="1139"/>
                </a:lnTo>
                <a:lnTo>
                  <a:pt x="361" y="1142"/>
                </a:lnTo>
                <a:lnTo>
                  <a:pt x="357" y="1144"/>
                </a:lnTo>
                <a:lnTo>
                  <a:pt x="354" y="1140"/>
                </a:lnTo>
                <a:lnTo>
                  <a:pt x="354" y="1135"/>
                </a:lnTo>
                <a:lnTo>
                  <a:pt x="357" y="1132"/>
                </a:lnTo>
                <a:close/>
                <a:moveTo>
                  <a:pt x="352" y="1118"/>
                </a:moveTo>
                <a:lnTo>
                  <a:pt x="361" y="1114"/>
                </a:lnTo>
                <a:lnTo>
                  <a:pt x="368" y="1111"/>
                </a:lnTo>
                <a:lnTo>
                  <a:pt x="371" y="1113"/>
                </a:lnTo>
                <a:lnTo>
                  <a:pt x="373" y="1116"/>
                </a:lnTo>
                <a:lnTo>
                  <a:pt x="373" y="1119"/>
                </a:lnTo>
                <a:lnTo>
                  <a:pt x="370" y="1121"/>
                </a:lnTo>
                <a:lnTo>
                  <a:pt x="363" y="1124"/>
                </a:lnTo>
                <a:lnTo>
                  <a:pt x="357" y="1126"/>
                </a:lnTo>
                <a:lnTo>
                  <a:pt x="354" y="1127"/>
                </a:lnTo>
                <a:lnTo>
                  <a:pt x="351" y="1125"/>
                </a:lnTo>
                <a:lnTo>
                  <a:pt x="350" y="1120"/>
                </a:lnTo>
                <a:lnTo>
                  <a:pt x="352" y="1118"/>
                </a:lnTo>
                <a:lnTo>
                  <a:pt x="352" y="1118"/>
                </a:lnTo>
                <a:close/>
                <a:moveTo>
                  <a:pt x="352" y="1100"/>
                </a:moveTo>
                <a:lnTo>
                  <a:pt x="355" y="1103"/>
                </a:lnTo>
                <a:lnTo>
                  <a:pt x="355" y="1106"/>
                </a:lnTo>
                <a:lnTo>
                  <a:pt x="356" y="1107"/>
                </a:lnTo>
                <a:lnTo>
                  <a:pt x="357" y="1110"/>
                </a:lnTo>
                <a:lnTo>
                  <a:pt x="352" y="1111"/>
                </a:lnTo>
                <a:lnTo>
                  <a:pt x="350" y="1109"/>
                </a:lnTo>
                <a:lnTo>
                  <a:pt x="349" y="1105"/>
                </a:lnTo>
                <a:lnTo>
                  <a:pt x="350" y="1102"/>
                </a:lnTo>
                <a:lnTo>
                  <a:pt x="351" y="1100"/>
                </a:lnTo>
                <a:lnTo>
                  <a:pt x="352" y="1100"/>
                </a:lnTo>
                <a:close/>
                <a:moveTo>
                  <a:pt x="357" y="1083"/>
                </a:moveTo>
                <a:lnTo>
                  <a:pt x="358" y="1084"/>
                </a:lnTo>
                <a:lnTo>
                  <a:pt x="358" y="1084"/>
                </a:lnTo>
                <a:lnTo>
                  <a:pt x="357" y="1090"/>
                </a:lnTo>
                <a:lnTo>
                  <a:pt x="355" y="1091"/>
                </a:lnTo>
                <a:lnTo>
                  <a:pt x="352" y="1091"/>
                </a:lnTo>
                <a:lnTo>
                  <a:pt x="352" y="1089"/>
                </a:lnTo>
                <a:lnTo>
                  <a:pt x="354" y="1084"/>
                </a:lnTo>
                <a:lnTo>
                  <a:pt x="357" y="1083"/>
                </a:lnTo>
                <a:close/>
                <a:moveTo>
                  <a:pt x="370" y="1088"/>
                </a:moveTo>
                <a:lnTo>
                  <a:pt x="368" y="1085"/>
                </a:lnTo>
                <a:lnTo>
                  <a:pt x="368" y="1082"/>
                </a:lnTo>
                <a:lnTo>
                  <a:pt x="369" y="1081"/>
                </a:lnTo>
                <a:lnTo>
                  <a:pt x="371" y="1081"/>
                </a:lnTo>
                <a:lnTo>
                  <a:pt x="373" y="1081"/>
                </a:lnTo>
                <a:lnTo>
                  <a:pt x="373" y="1084"/>
                </a:lnTo>
                <a:lnTo>
                  <a:pt x="373" y="1086"/>
                </a:lnTo>
                <a:lnTo>
                  <a:pt x="370" y="1088"/>
                </a:lnTo>
                <a:lnTo>
                  <a:pt x="370" y="1088"/>
                </a:lnTo>
                <a:close/>
                <a:moveTo>
                  <a:pt x="364" y="1100"/>
                </a:moveTo>
                <a:lnTo>
                  <a:pt x="366" y="1098"/>
                </a:lnTo>
                <a:lnTo>
                  <a:pt x="370" y="1097"/>
                </a:lnTo>
                <a:lnTo>
                  <a:pt x="371" y="1098"/>
                </a:lnTo>
                <a:lnTo>
                  <a:pt x="371" y="1099"/>
                </a:lnTo>
                <a:lnTo>
                  <a:pt x="371" y="1105"/>
                </a:lnTo>
                <a:lnTo>
                  <a:pt x="366" y="1106"/>
                </a:lnTo>
                <a:lnTo>
                  <a:pt x="364" y="1104"/>
                </a:lnTo>
                <a:lnTo>
                  <a:pt x="364" y="1100"/>
                </a:lnTo>
                <a:close/>
                <a:moveTo>
                  <a:pt x="377" y="1063"/>
                </a:moveTo>
                <a:lnTo>
                  <a:pt x="379" y="1064"/>
                </a:lnTo>
                <a:lnTo>
                  <a:pt x="379" y="1067"/>
                </a:lnTo>
                <a:lnTo>
                  <a:pt x="377" y="1071"/>
                </a:lnTo>
                <a:lnTo>
                  <a:pt x="373" y="1075"/>
                </a:lnTo>
                <a:lnTo>
                  <a:pt x="365" y="1076"/>
                </a:lnTo>
                <a:lnTo>
                  <a:pt x="357" y="1076"/>
                </a:lnTo>
                <a:lnTo>
                  <a:pt x="364" y="1065"/>
                </a:lnTo>
                <a:lnTo>
                  <a:pt x="377" y="1063"/>
                </a:lnTo>
                <a:close/>
                <a:moveTo>
                  <a:pt x="380" y="1057"/>
                </a:moveTo>
                <a:lnTo>
                  <a:pt x="378" y="1057"/>
                </a:lnTo>
                <a:lnTo>
                  <a:pt x="376" y="1058"/>
                </a:lnTo>
                <a:lnTo>
                  <a:pt x="370" y="1060"/>
                </a:lnTo>
                <a:lnTo>
                  <a:pt x="364" y="1058"/>
                </a:lnTo>
                <a:lnTo>
                  <a:pt x="364" y="1057"/>
                </a:lnTo>
                <a:lnTo>
                  <a:pt x="365" y="1054"/>
                </a:lnTo>
                <a:lnTo>
                  <a:pt x="369" y="1049"/>
                </a:lnTo>
                <a:lnTo>
                  <a:pt x="376" y="1047"/>
                </a:lnTo>
                <a:lnTo>
                  <a:pt x="377" y="1047"/>
                </a:lnTo>
                <a:lnTo>
                  <a:pt x="380" y="1047"/>
                </a:lnTo>
                <a:lnTo>
                  <a:pt x="384" y="1047"/>
                </a:lnTo>
                <a:lnTo>
                  <a:pt x="386" y="1048"/>
                </a:lnTo>
                <a:lnTo>
                  <a:pt x="385" y="1054"/>
                </a:lnTo>
                <a:lnTo>
                  <a:pt x="380" y="1057"/>
                </a:lnTo>
                <a:close/>
                <a:moveTo>
                  <a:pt x="391" y="1159"/>
                </a:moveTo>
                <a:lnTo>
                  <a:pt x="390" y="1161"/>
                </a:lnTo>
                <a:lnTo>
                  <a:pt x="386" y="1161"/>
                </a:lnTo>
                <a:lnTo>
                  <a:pt x="384" y="1160"/>
                </a:lnTo>
                <a:lnTo>
                  <a:pt x="383" y="1156"/>
                </a:lnTo>
                <a:lnTo>
                  <a:pt x="383" y="1154"/>
                </a:lnTo>
                <a:lnTo>
                  <a:pt x="386" y="1154"/>
                </a:lnTo>
                <a:lnTo>
                  <a:pt x="390" y="1155"/>
                </a:lnTo>
                <a:lnTo>
                  <a:pt x="391" y="1159"/>
                </a:lnTo>
                <a:close/>
                <a:moveTo>
                  <a:pt x="384" y="1120"/>
                </a:moveTo>
                <a:lnTo>
                  <a:pt x="384" y="1119"/>
                </a:lnTo>
                <a:lnTo>
                  <a:pt x="382" y="1117"/>
                </a:lnTo>
                <a:lnTo>
                  <a:pt x="379" y="1114"/>
                </a:lnTo>
                <a:lnTo>
                  <a:pt x="379" y="1111"/>
                </a:lnTo>
                <a:lnTo>
                  <a:pt x="380" y="1106"/>
                </a:lnTo>
                <a:lnTo>
                  <a:pt x="379" y="1102"/>
                </a:lnTo>
                <a:lnTo>
                  <a:pt x="378" y="1098"/>
                </a:lnTo>
                <a:lnTo>
                  <a:pt x="382" y="1096"/>
                </a:lnTo>
                <a:lnTo>
                  <a:pt x="385" y="1096"/>
                </a:lnTo>
                <a:lnTo>
                  <a:pt x="387" y="1098"/>
                </a:lnTo>
                <a:lnTo>
                  <a:pt x="389" y="1116"/>
                </a:lnTo>
                <a:lnTo>
                  <a:pt x="394" y="1131"/>
                </a:lnTo>
                <a:lnTo>
                  <a:pt x="394" y="1134"/>
                </a:lnTo>
                <a:lnTo>
                  <a:pt x="392" y="1135"/>
                </a:lnTo>
                <a:lnTo>
                  <a:pt x="391" y="1135"/>
                </a:lnTo>
                <a:lnTo>
                  <a:pt x="389" y="1134"/>
                </a:lnTo>
                <a:lnTo>
                  <a:pt x="383" y="1130"/>
                </a:lnTo>
                <a:lnTo>
                  <a:pt x="384" y="1120"/>
                </a:lnTo>
                <a:lnTo>
                  <a:pt x="384" y="1120"/>
                </a:lnTo>
                <a:close/>
                <a:moveTo>
                  <a:pt x="465" y="1044"/>
                </a:moveTo>
                <a:lnTo>
                  <a:pt x="463" y="1042"/>
                </a:lnTo>
                <a:lnTo>
                  <a:pt x="465" y="1041"/>
                </a:lnTo>
                <a:lnTo>
                  <a:pt x="470" y="1032"/>
                </a:lnTo>
                <a:lnTo>
                  <a:pt x="476" y="1023"/>
                </a:lnTo>
                <a:lnTo>
                  <a:pt x="478" y="1022"/>
                </a:lnTo>
                <a:lnTo>
                  <a:pt x="480" y="1021"/>
                </a:lnTo>
                <a:lnTo>
                  <a:pt x="481" y="1022"/>
                </a:lnTo>
                <a:lnTo>
                  <a:pt x="481" y="1023"/>
                </a:lnTo>
                <a:lnTo>
                  <a:pt x="481" y="1025"/>
                </a:lnTo>
                <a:lnTo>
                  <a:pt x="480" y="1026"/>
                </a:lnTo>
                <a:lnTo>
                  <a:pt x="475" y="1034"/>
                </a:lnTo>
                <a:lnTo>
                  <a:pt x="469" y="1043"/>
                </a:lnTo>
                <a:lnTo>
                  <a:pt x="467" y="1044"/>
                </a:lnTo>
                <a:lnTo>
                  <a:pt x="465" y="1044"/>
                </a:lnTo>
                <a:close/>
                <a:moveTo>
                  <a:pt x="463" y="1060"/>
                </a:moveTo>
                <a:lnTo>
                  <a:pt x="463" y="1060"/>
                </a:lnTo>
                <a:lnTo>
                  <a:pt x="461" y="1063"/>
                </a:lnTo>
                <a:lnTo>
                  <a:pt x="461" y="1067"/>
                </a:lnTo>
                <a:lnTo>
                  <a:pt x="461" y="1069"/>
                </a:lnTo>
                <a:lnTo>
                  <a:pt x="460" y="1070"/>
                </a:lnTo>
                <a:lnTo>
                  <a:pt x="456" y="1070"/>
                </a:lnTo>
                <a:lnTo>
                  <a:pt x="453" y="1069"/>
                </a:lnTo>
                <a:lnTo>
                  <a:pt x="454" y="1071"/>
                </a:lnTo>
                <a:lnTo>
                  <a:pt x="455" y="1072"/>
                </a:lnTo>
                <a:lnTo>
                  <a:pt x="454" y="1071"/>
                </a:lnTo>
                <a:lnTo>
                  <a:pt x="453" y="1069"/>
                </a:lnTo>
                <a:lnTo>
                  <a:pt x="453" y="1068"/>
                </a:lnTo>
                <a:lnTo>
                  <a:pt x="453" y="1065"/>
                </a:lnTo>
                <a:lnTo>
                  <a:pt x="455" y="1064"/>
                </a:lnTo>
                <a:lnTo>
                  <a:pt x="455" y="1062"/>
                </a:lnTo>
                <a:lnTo>
                  <a:pt x="458" y="1055"/>
                </a:lnTo>
                <a:lnTo>
                  <a:pt x="461" y="1049"/>
                </a:lnTo>
                <a:lnTo>
                  <a:pt x="462" y="1047"/>
                </a:lnTo>
                <a:lnTo>
                  <a:pt x="465" y="1047"/>
                </a:lnTo>
                <a:lnTo>
                  <a:pt x="466" y="1049"/>
                </a:lnTo>
                <a:lnTo>
                  <a:pt x="466" y="1051"/>
                </a:lnTo>
                <a:lnTo>
                  <a:pt x="465" y="1055"/>
                </a:lnTo>
                <a:lnTo>
                  <a:pt x="463" y="1060"/>
                </a:lnTo>
                <a:close/>
                <a:moveTo>
                  <a:pt x="470" y="1116"/>
                </a:moveTo>
                <a:lnTo>
                  <a:pt x="467" y="1117"/>
                </a:lnTo>
                <a:lnTo>
                  <a:pt x="465" y="1116"/>
                </a:lnTo>
                <a:lnTo>
                  <a:pt x="465" y="1117"/>
                </a:lnTo>
                <a:lnTo>
                  <a:pt x="465" y="1117"/>
                </a:lnTo>
                <a:lnTo>
                  <a:pt x="465" y="1117"/>
                </a:lnTo>
                <a:lnTo>
                  <a:pt x="465" y="1116"/>
                </a:lnTo>
                <a:lnTo>
                  <a:pt x="465" y="1116"/>
                </a:lnTo>
                <a:lnTo>
                  <a:pt x="463" y="1113"/>
                </a:lnTo>
                <a:lnTo>
                  <a:pt x="461" y="1112"/>
                </a:lnTo>
                <a:lnTo>
                  <a:pt x="461" y="1112"/>
                </a:lnTo>
                <a:lnTo>
                  <a:pt x="461" y="1109"/>
                </a:lnTo>
                <a:lnTo>
                  <a:pt x="459" y="1106"/>
                </a:lnTo>
                <a:lnTo>
                  <a:pt x="458" y="1103"/>
                </a:lnTo>
                <a:lnTo>
                  <a:pt x="460" y="1100"/>
                </a:lnTo>
                <a:lnTo>
                  <a:pt x="463" y="1100"/>
                </a:lnTo>
                <a:lnTo>
                  <a:pt x="466" y="1103"/>
                </a:lnTo>
                <a:lnTo>
                  <a:pt x="467" y="1106"/>
                </a:lnTo>
                <a:lnTo>
                  <a:pt x="469" y="1110"/>
                </a:lnTo>
                <a:lnTo>
                  <a:pt x="472" y="1112"/>
                </a:lnTo>
                <a:lnTo>
                  <a:pt x="470" y="1116"/>
                </a:lnTo>
                <a:close/>
                <a:moveTo>
                  <a:pt x="419" y="1084"/>
                </a:moveTo>
                <a:lnTo>
                  <a:pt x="412" y="1088"/>
                </a:lnTo>
                <a:lnTo>
                  <a:pt x="405" y="1086"/>
                </a:lnTo>
                <a:lnTo>
                  <a:pt x="412" y="1083"/>
                </a:lnTo>
                <a:lnTo>
                  <a:pt x="419" y="1084"/>
                </a:lnTo>
                <a:close/>
                <a:moveTo>
                  <a:pt x="442" y="1078"/>
                </a:moveTo>
                <a:lnTo>
                  <a:pt x="435" y="1082"/>
                </a:lnTo>
                <a:lnTo>
                  <a:pt x="427" y="1084"/>
                </a:lnTo>
                <a:lnTo>
                  <a:pt x="426" y="1084"/>
                </a:lnTo>
                <a:lnTo>
                  <a:pt x="426" y="1083"/>
                </a:lnTo>
                <a:lnTo>
                  <a:pt x="426" y="1082"/>
                </a:lnTo>
                <a:lnTo>
                  <a:pt x="426" y="1081"/>
                </a:lnTo>
                <a:lnTo>
                  <a:pt x="434" y="1078"/>
                </a:lnTo>
                <a:lnTo>
                  <a:pt x="442" y="1078"/>
                </a:lnTo>
                <a:close/>
                <a:moveTo>
                  <a:pt x="454" y="1077"/>
                </a:moveTo>
                <a:lnTo>
                  <a:pt x="456" y="1076"/>
                </a:lnTo>
                <a:lnTo>
                  <a:pt x="459" y="1076"/>
                </a:lnTo>
                <a:lnTo>
                  <a:pt x="460" y="1083"/>
                </a:lnTo>
                <a:lnTo>
                  <a:pt x="461" y="1090"/>
                </a:lnTo>
                <a:lnTo>
                  <a:pt x="461" y="1095"/>
                </a:lnTo>
                <a:lnTo>
                  <a:pt x="459" y="1097"/>
                </a:lnTo>
                <a:lnTo>
                  <a:pt x="454" y="1095"/>
                </a:lnTo>
                <a:lnTo>
                  <a:pt x="454" y="1091"/>
                </a:lnTo>
                <a:lnTo>
                  <a:pt x="453" y="1084"/>
                </a:lnTo>
                <a:lnTo>
                  <a:pt x="453" y="1077"/>
                </a:lnTo>
                <a:lnTo>
                  <a:pt x="452" y="1077"/>
                </a:lnTo>
                <a:lnTo>
                  <a:pt x="451" y="1076"/>
                </a:lnTo>
                <a:lnTo>
                  <a:pt x="452" y="1077"/>
                </a:lnTo>
                <a:lnTo>
                  <a:pt x="453" y="1077"/>
                </a:lnTo>
                <a:lnTo>
                  <a:pt x="453" y="1077"/>
                </a:lnTo>
                <a:lnTo>
                  <a:pt x="453" y="1077"/>
                </a:lnTo>
                <a:lnTo>
                  <a:pt x="453" y="1077"/>
                </a:lnTo>
                <a:lnTo>
                  <a:pt x="453" y="1077"/>
                </a:lnTo>
                <a:lnTo>
                  <a:pt x="453" y="1077"/>
                </a:lnTo>
                <a:lnTo>
                  <a:pt x="454" y="1077"/>
                </a:lnTo>
                <a:lnTo>
                  <a:pt x="454" y="1077"/>
                </a:lnTo>
                <a:close/>
                <a:moveTo>
                  <a:pt x="426" y="1023"/>
                </a:moveTo>
                <a:lnTo>
                  <a:pt x="437" y="1016"/>
                </a:lnTo>
                <a:lnTo>
                  <a:pt x="448" y="1022"/>
                </a:lnTo>
                <a:lnTo>
                  <a:pt x="451" y="1023"/>
                </a:lnTo>
                <a:lnTo>
                  <a:pt x="452" y="1021"/>
                </a:lnTo>
                <a:lnTo>
                  <a:pt x="454" y="1020"/>
                </a:lnTo>
                <a:lnTo>
                  <a:pt x="458" y="1019"/>
                </a:lnTo>
                <a:lnTo>
                  <a:pt x="463" y="1020"/>
                </a:lnTo>
                <a:lnTo>
                  <a:pt x="467" y="1022"/>
                </a:lnTo>
                <a:lnTo>
                  <a:pt x="467" y="1027"/>
                </a:lnTo>
                <a:lnTo>
                  <a:pt x="466" y="1032"/>
                </a:lnTo>
                <a:lnTo>
                  <a:pt x="459" y="1043"/>
                </a:lnTo>
                <a:lnTo>
                  <a:pt x="453" y="1056"/>
                </a:lnTo>
                <a:lnTo>
                  <a:pt x="454" y="1057"/>
                </a:lnTo>
                <a:lnTo>
                  <a:pt x="454" y="1057"/>
                </a:lnTo>
                <a:lnTo>
                  <a:pt x="454" y="1057"/>
                </a:lnTo>
                <a:lnTo>
                  <a:pt x="453" y="1056"/>
                </a:lnTo>
                <a:lnTo>
                  <a:pt x="452" y="1058"/>
                </a:lnTo>
                <a:lnTo>
                  <a:pt x="451" y="1062"/>
                </a:lnTo>
                <a:lnTo>
                  <a:pt x="451" y="1062"/>
                </a:lnTo>
                <a:lnTo>
                  <a:pt x="451" y="1062"/>
                </a:lnTo>
                <a:lnTo>
                  <a:pt x="451" y="1063"/>
                </a:lnTo>
                <a:lnTo>
                  <a:pt x="445" y="1062"/>
                </a:lnTo>
                <a:lnTo>
                  <a:pt x="440" y="1067"/>
                </a:lnTo>
                <a:lnTo>
                  <a:pt x="434" y="1069"/>
                </a:lnTo>
                <a:lnTo>
                  <a:pt x="427" y="1069"/>
                </a:lnTo>
                <a:lnTo>
                  <a:pt x="425" y="1069"/>
                </a:lnTo>
                <a:lnTo>
                  <a:pt x="423" y="1070"/>
                </a:lnTo>
                <a:lnTo>
                  <a:pt x="413" y="1076"/>
                </a:lnTo>
                <a:lnTo>
                  <a:pt x="403" y="1071"/>
                </a:lnTo>
                <a:lnTo>
                  <a:pt x="409" y="1053"/>
                </a:lnTo>
                <a:lnTo>
                  <a:pt x="418" y="1036"/>
                </a:lnTo>
                <a:lnTo>
                  <a:pt x="421" y="1029"/>
                </a:lnTo>
                <a:lnTo>
                  <a:pt x="426" y="1023"/>
                </a:lnTo>
                <a:close/>
                <a:moveTo>
                  <a:pt x="425" y="1019"/>
                </a:moveTo>
                <a:lnTo>
                  <a:pt x="426" y="1018"/>
                </a:lnTo>
                <a:lnTo>
                  <a:pt x="426" y="1016"/>
                </a:lnTo>
                <a:lnTo>
                  <a:pt x="426" y="1018"/>
                </a:lnTo>
                <a:lnTo>
                  <a:pt x="425" y="1019"/>
                </a:lnTo>
                <a:close/>
                <a:moveTo>
                  <a:pt x="397" y="1097"/>
                </a:moveTo>
                <a:lnTo>
                  <a:pt x="396" y="1096"/>
                </a:lnTo>
                <a:lnTo>
                  <a:pt x="396" y="1096"/>
                </a:lnTo>
                <a:lnTo>
                  <a:pt x="396" y="1096"/>
                </a:lnTo>
                <a:lnTo>
                  <a:pt x="397" y="1097"/>
                </a:lnTo>
                <a:lnTo>
                  <a:pt x="421" y="1091"/>
                </a:lnTo>
                <a:lnTo>
                  <a:pt x="447" y="1085"/>
                </a:lnTo>
                <a:lnTo>
                  <a:pt x="449" y="1096"/>
                </a:lnTo>
                <a:lnTo>
                  <a:pt x="453" y="1105"/>
                </a:lnTo>
                <a:lnTo>
                  <a:pt x="454" y="1109"/>
                </a:lnTo>
                <a:lnTo>
                  <a:pt x="455" y="1112"/>
                </a:lnTo>
                <a:lnTo>
                  <a:pt x="434" y="1125"/>
                </a:lnTo>
                <a:lnTo>
                  <a:pt x="413" y="1138"/>
                </a:lnTo>
                <a:lnTo>
                  <a:pt x="409" y="1134"/>
                </a:lnTo>
                <a:lnTo>
                  <a:pt x="404" y="1130"/>
                </a:lnTo>
                <a:lnTo>
                  <a:pt x="400" y="1118"/>
                </a:lnTo>
                <a:lnTo>
                  <a:pt x="399" y="1105"/>
                </a:lnTo>
                <a:lnTo>
                  <a:pt x="397" y="1102"/>
                </a:lnTo>
                <a:lnTo>
                  <a:pt x="397" y="1097"/>
                </a:lnTo>
                <a:close/>
                <a:moveTo>
                  <a:pt x="470" y="1197"/>
                </a:moveTo>
                <a:lnTo>
                  <a:pt x="467" y="1203"/>
                </a:lnTo>
                <a:lnTo>
                  <a:pt x="460" y="1198"/>
                </a:lnTo>
                <a:lnTo>
                  <a:pt x="458" y="1200"/>
                </a:lnTo>
                <a:lnTo>
                  <a:pt x="456" y="1202"/>
                </a:lnTo>
                <a:lnTo>
                  <a:pt x="458" y="1200"/>
                </a:lnTo>
                <a:lnTo>
                  <a:pt x="460" y="1198"/>
                </a:lnTo>
                <a:lnTo>
                  <a:pt x="466" y="1197"/>
                </a:lnTo>
                <a:lnTo>
                  <a:pt x="470" y="1197"/>
                </a:lnTo>
                <a:close/>
                <a:moveTo>
                  <a:pt x="473" y="1194"/>
                </a:moveTo>
                <a:lnTo>
                  <a:pt x="470" y="1193"/>
                </a:lnTo>
                <a:lnTo>
                  <a:pt x="468" y="1193"/>
                </a:lnTo>
                <a:lnTo>
                  <a:pt x="466" y="1194"/>
                </a:lnTo>
                <a:lnTo>
                  <a:pt x="462" y="1194"/>
                </a:lnTo>
                <a:lnTo>
                  <a:pt x="465" y="1194"/>
                </a:lnTo>
                <a:lnTo>
                  <a:pt x="468" y="1193"/>
                </a:lnTo>
                <a:lnTo>
                  <a:pt x="461" y="1189"/>
                </a:lnTo>
                <a:lnTo>
                  <a:pt x="454" y="1189"/>
                </a:lnTo>
                <a:lnTo>
                  <a:pt x="455" y="1191"/>
                </a:lnTo>
                <a:lnTo>
                  <a:pt x="455" y="1194"/>
                </a:lnTo>
                <a:lnTo>
                  <a:pt x="455" y="1191"/>
                </a:lnTo>
                <a:lnTo>
                  <a:pt x="454" y="1189"/>
                </a:lnTo>
                <a:lnTo>
                  <a:pt x="452" y="1188"/>
                </a:lnTo>
                <a:lnTo>
                  <a:pt x="449" y="1188"/>
                </a:lnTo>
                <a:lnTo>
                  <a:pt x="447" y="1183"/>
                </a:lnTo>
                <a:lnTo>
                  <a:pt x="444" y="1183"/>
                </a:lnTo>
                <a:lnTo>
                  <a:pt x="441" y="1184"/>
                </a:lnTo>
                <a:lnTo>
                  <a:pt x="439" y="1183"/>
                </a:lnTo>
                <a:lnTo>
                  <a:pt x="427" y="1176"/>
                </a:lnTo>
                <a:lnTo>
                  <a:pt x="417" y="1168"/>
                </a:lnTo>
                <a:lnTo>
                  <a:pt x="416" y="1167"/>
                </a:lnTo>
                <a:lnTo>
                  <a:pt x="413" y="1167"/>
                </a:lnTo>
                <a:lnTo>
                  <a:pt x="409" y="1166"/>
                </a:lnTo>
                <a:lnTo>
                  <a:pt x="405" y="1162"/>
                </a:lnTo>
                <a:lnTo>
                  <a:pt x="410" y="1160"/>
                </a:lnTo>
                <a:lnTo>
                  <a:pt x="414" y="1158"/>
                </a:lnTo>
                <a:lnTo>
                  <a:pt x="430" y="1170"/>
                </a:lnTo>
                <a:lnTo>
                  <a:pt x="447" y="1179"/>
                </a:lnTo>
                <a:lnTo>
                  <a:pt x="456" y="1183"/>
                </a:lnTo>
                <a:lnTo>
                  <a:pt x="466" y="1183"/>
                </a:lnTo>
                <a:lnTo>
                  <a:pt x="474" y="1186"/>
                </a:lnTo>
                <a:lnTo>
                  <a:pt x="481" y="1188"/>
                </a:lnTo>
                <a:lnTo>
                  <a:pt x="482" y="1188"/>
                </a:lnTo>
                <a:lnTo>
                  <a:pt x="483" y="1187"/>
                </a:lnTo>
                <a:lnTo>
                  <a:pt x="482" y="1188"/>
                </a:lnTo>
                <a:lnTo>
                  <a:pt x="481" y="1188"/>
                </a:lnTo>
                <a:lnTo>
                  <a:pt x="479" y="1193"/>
                </a:lnTo>
                <a:lnTo>
                  <a:pt x="473" y="1194"/>
                </a:lnTo>
                <a:close/>
                <a:moveTo>
                  <a:pt x="502" y="1142"/>
                </a:moveTo>
                <a:lnTo>
                  <a:pt x="504" y="1145"/>
                </a:lnTo>
                <a:lnTo>
                  <a:pt x="503" y="1147"/>
                </a:lnTo>
                <a:lnTo>
                  <a:pt x="495" y="1161"/>
                </a:lnTo>
                <a:lnTo>
                  <a:pt x="485" y="1174"/>
                </a:lnTo>
                <a:lnTo>
                  <a:pt x="485" y="1174"/>
                </a:lnTo>
                <a:lnTo>
                  <a:pt x="485" y="1174"/>
                </a:lnTo>
                <a:lnTo>
                  <a:pt x="485" y="1174"/>
                </a:lnTo>
                <a:lnTo>
                  <a:pt x="485" y="1174"/>
                </a:lnTo>
                <a:lnTo>
                  <a:pt x="482" y="1174"/>
                </a:lnTo>
                <a:lnTo>
                  <a:pt x="482" y="1176"/>
                </a:lnTo>
                <a:lnTo>
                  <a:pt x="481" y="1177"/>
                </a:lnTo>
                <a:lnTo>
                  <a:pt x="481" y="1179"/>
                </a:lnTo>
                <a:lnTo>
                  <a:pt x="481" y="1179"/>
                </a:lnTo>
                <a:lnTo>
                  <a:pt x="481" y="1180"/>
                </a:lnTo>
                <a:lnTo>
                  <a:pt x="481" y="1179"/>
                </a:lnTo>
                <a:lnTo>
                  <a:pt x="481" y="1179"/>
                </a:lnTo>
                <a:lnTo>
                  <a:pt x="480" y="1179"/>
                </a:lnTo>
                <a:lnTo>
                  <a:pt x="480" y="1179"/>
                </a:lnTo>
                <a:lnTo>
                  <a:pt x="478" y="1179"/>
                </a:lnTo>
                <a:lnTo>
                  <a:pt x="476" y="1177"/>
                </a:lnTo>
                <a:lnTo>
                  <a:pt x="476" y="1177"/>
                </a:lnTo>
                <a:lnTo>
                  <a:pt x="460" y="1173"/>
                </a:lnTo>
                <a:lnTo>
                  <a:pt x="445" y="1167"/>
                </a:lnTo>
                <a:lnTo>
                  <a:pt x="439" y="1162"/>
                </a:lnTo>
                <a:lnTo>
                  <a:pt x="438" y="1155"/>
                </a:lnTo>
                <a:lnTo>
                  <a:pt x="456" y="1144"/>
                </a:lnTo>
                <a:lnTo>
                  <a:pt x="474" y="1133"/>
                </a:lnTo>
                <a:lnTo>
                  <a:pt x="478" y="1132"/>
                </a:lnTo>
                <a:lnTo>
                  <a:pt x="480" y="1133"/>
                </a:lnTo>
                <a:lnTo>
                  <a:pt x="490" y="1139"/>
                </a:lnTo>
                <a:lnTo>
                  <a:pt x="502" y="1142"/>
                </a:lnTo>
                <a:close/>
                <a:moveTo>
                  <a:pt x="497" y="1133"/>
                </a:moveTo>
                <a:lnTo>
                  <a:pt x="511" y="1137"/>
                </a:lnTo>
                <a:lnTo>
                  <a:pt x="525" y="1141"/>
                </a:lnTo>
                <a:lnTo>
                  <a:pt x="510" y="1141"/>
                </a:lnTo>
                <a:lnTo>
                  <a:pt x="497" y="1135"/>
                </a:lnTo>
                <a:lnTo>
                  <a:pt x="497" y="1134"/>
                </a:lnTo>
                <a:lnTo>
                  <a:pt x="497" y="1133"/>
                </a:lnTo>
                <a:close/>
                <a:moveTo>
                  <a:pt x="508" y="994"/>
                </a:moveTo>
                <a:lnTo>
                  <a:pt x="503" y="1002"/>
                </a:lnTo>
                <a:lnTo>
                  <a:pt x="495" y="1008"/>
                </a:lnTo>
                <a:lnTo>
                  <a:pt x="492" y="1013"/>
                </a:lnTo>
                <a:lnTo>
                  <a:pt x="486" y="1015"/>
                </a:lnTo>
                <a:lnTo>
                  <a:pt x="495" y="1004"/>
                </a:lnTo>
                <a:lnTo>
                  <a:pt x="508" y="994"/>
                </a:lnTo>
                <a:close/>
                <a:moveTo>
                  <a:pt x="522" y="928"/>
                </a:moveTo>
                <a:lnTo>
                  <a:pt x="516" y="931"/>
                </a:lnTo>
                <a:lnTo>
                  <a:pt x="511" y="932"/>
                </a:lnTo>
                <a:lnTo>
                  <a:pt x="513" y="929"/>
                </a:lnTo>
                <a:lnTo>
                  <a:pt x="516" y="928"/>
                </a:lnTo>
                <a:lnTo>
                  <a:pt x="520" y="925"/>
                </a:lnTo>
                <a:lnTo>
                  <a:pt x="520" y="922"/>
                </a:lnTo>
                <a:lnTo>
                  <a:pt x="518" y="920"/>
                </a:lnTo>
                <a:lnTo>
                  <a:pt x="517" y="920"/>
                </a:lnTo>
                <a:lnTo>
                  <a:pt x="514" y="920"/>
                </a:lnTo>
                <a:lnTo>
                  <a:pt x="511" y="921"/>
                </a:lnTo>
                <a:lnTo>
                  <a:pt x="514" y="920"/>
                </a:lnTo>
                <a:lnTo>
                  <a:pt x="517" y="920"/>
                </a:lnTo>
                <a:lnTo>
                  <a:pt x="523" y="918"/>
                </a:lnTo>
                <a:lnTo>
                  <a:pt x="525" y="923"/>
                </a:lnTo>
                <a:lnTo>
                  <a:pt x="525" y="927"/>
                </a:lnTo>
                <a:lnTo>
                  <a:pt x="522" y="928"/>
                </a:lnTo>
                <a:close/>
                <a:moveTo>
                  <a:pt x="534" y="929"/>
                </a:moveTo>
                <a:lnTo>
                  <a:pt x="529" y="935"/>
                </a:lnTo>
                <a:lnTo>
                  <a:pt x="522" y="938"/>
                </a:lnTo>
                <a:lnTo>
                  <a:pt x="522" y="938"/>
                </a:lnTo>
                <a:lnTo>
                  <a:pt x="521" y="938"/>
                </a:lnTo>
                <a:lnTo>
                  <a:pt x="522" y="938"/>
                </a:lnTo>
                <a:lnTo>
                  <a:pt x="522" y="938"/>
                </a:lnTo>
                <a:lnTo>
                  <a:pt x="521" y="938"/>
                </a:lnTo>
                <a:lnTo>
                  <a:pt x="518" y="938"/>
                </a:lnTo>
                <a:lnTo>
                  <a:pt x="518" y="938"/>
                </a:lnTo>
                <a:lnTo>
                  <a:pt x="520" y="938"/>
                </a:lnTo>
                <a:lnTo>
                  <a:pt x="518" y="938"/>
                </a:lnTo>
                <a:lnTo>
                  <a:pt x="518" y="938"/>
                </a:lnTo>
                <a:lnTo>
                  <a:pt x="518" y="938"/>
                </a:lnTo>
                <a:lnTo>
                  <a:pt x="524" y="931"/>
                </a:lnTo>
                <a:lnTo>
                  <a:pt x="534" y="929"/>
                </a:lnTo>
                <a:close/>
                <a:moveTo>
                  <a:pt x="545" y="917"/>
                </a:moveTo>
                <a:lnTo>
                  <a:pt x="541" y="918"/>
                </a:lnTo>
                <a:lnTo>
                  <a:pt x="536" y="922"/>
                </a:lnTo>
                <a:lnTo>
                  <a:pt x="531" y="922"/>
                </a:lnTo>
                <a:lnTo>
                  <a:pt x="528" y="917"/>
                </a:lnTo>
                <a:lnTo>
                  <a:pt x="528" y="914"/>
                </a:lnTo>
                <a:lnTo>
                  <a:pt x="531" y="911"/>
                </a:lnTo>
                <a:lnTo>
                  <a:pt x="536" y="909"/>
                </a:lnTo>
                <a:lnTo>
                  <a:pt x="542" y="907"/>
                </a:lnTo>
                <a:lnTo>
                  <a:pt x="548" y="908"/>
                </a:lnTo>
                <a:lnTo>
                  <a:pt x="550" y="913"/>
                </a:lnTo>
                <a:lnTo>
                  <a:pt x="548" y="915"/>
                </a:lnTo>
                <a:lnTo>
                  <a:pt x="545" y="917"/>
                </a:lnTo>
                <a:close/>
                <a:moveTo>
                  <a:pt x="539" y="972"/>
                </a:moveTo>
                <a:lnTo>
                  <a:pt x="538" y="973"/>
                </a:lnTo>
                <a:lnTo>
                  <a:pt x="537" y="973"/>
                </a:lnTo>
                <a:lnTo>
                  <a:pt x="524" y="985"/>
                </a:lnTo>
                <a:lnTo>
                  <a:pt x="509" y="993"/>
                </a:lnTo>
                <a:lnTo>
                  <a:pt x="522" y="981"/>
                </a:lnTo>
                <a:lnTo>
                  <a:pt x="537" y="973"/>
                </a:lnTo>
                <a:lnTo>
                  <a:pt x="538" y="972"/>
                </a:lnTo>
                <a:lnTo>
                  <a:pt x="538" y="971"/>
                </a:lnTo>
                <a:lnTo>
                  <a:pt x="538" y="972"/>
                </a:lnTo>
                <a:lnTo>
                  <a:pt x="539" y="972"/>
                </a:lnTo>
                <a:close/>
                <a:moveTo>
                  <a:pt x="536" y="963"/>
                </a:moveTo>
                <a:lnTo>
                  <a:pt x="530" y="963"/>
                </a:lnTo>
                <a:lnTo>
                  <a:pt x="532" y="957"/>
                </a:lnTo>
                <a:lnTo>
                  <a:pt x="532" y="956"/>
                </a:lnTo>
                <a:lnTo>
                  <a:pt x="532" y="953"/>
                </a:lnTo>
                <a:lnTo>
                  <a:pt x="530" y="952"/>
                </a:lnTo>
                <a:lnTo>
                  <a:pt x="528" y="953"/>
                </a:lnTo>
                <a:lnTo>
                  <a:pt x="524" y="955"/>
                </a:lnTo>
                <a:lnTo>
                  <a:pt x="521" y="952"/>
                </a:lnTo>
                <a:lnTo>
                  <a:pt x="521" y="951"/>
                </a:lnTo>
                <a:lnTo>
                  <a:pt x="522" y="950"/>
                </a:lnTo>
                <a:lnTo>
                  <a:pt x="527" y="948"/>
                </a:lnTo>
                <a:lnTo>
                  <a:pt x="530" y="946"/>
                </a:lnTo>
                <a:lnTo>
                  <a:pt x="538" y="952"/>
                </a:lnTo>
                <a:lnTo>
                  <a:pt x="544" y="963"/>
                </a:lnTo>
                <a:lnTo>
                  <a:pt x="539" y="963"/>
                </a:lnTo>
                <a:lnTo>
                  <a:pt x="536" y="963"/>
                </a:lnTo>
                <a:close/>
                <a:moveTo>
                  <a:pt x="600" y="910"/>
                </a:moveTo>
                <a:lnTo>
                  <a:pt x="606" y="910"/>
                </a:lnTo>
                <a:lnTo>
                  <a:pt x="611" y="914"/>
                </a:lnTo>
                <a:lnTo>
                  <a:pt x="612" y="916"/>
                </a:lnTo>
                <a:lnTo>
                  <a:pt x="610" y="918"/>
                </a:lnTo>
                <a:lnTo>
                  <a:pt x="606" y="921"/>
                </a:lnTo>
                <a:lnTo>
                  <a:pt x="604" y="923"/>
                </a:lnTo>
                <a:lnTo>
                  <a:pt x="608" y="924"/>
                </a:lnTo>
                <a:lnTo>
                  <a:pt x="611" y="927"/>
                </a:lnTo>
                <a:lnTo>
                  <a:pt x="610" y="931"/>
                </a:lnTo>
                <a:lnTo>
                  <a:pt x="606" y="935"/>
                </a:lnTo>
                <a:lnTo>
                  <a:pt x="592" y="942"/>
                </a:lnTo>
                <a:lnTo>
                  <a:pt x="576" y="948"/>
                </a:lnTo>
                <a:lnTo>
                  <a:pt x="569" y="951"/>
                </a:lnTo>
                <a:lnTo>
                  <a:pt x="563" y="955"/>
                </a:lnTo>
                <a:lnTo>
                  <a:pt x="554" y="956"/>
                </a:lnTo>
                <a:lnTo>
                  <a:pt x="545" y="951"/>
                </a:lnTo>
                <a:lnTo>
                  <a:pt x="536" y="939"/>
                </a:lnTo>
                <a:lnTo>
                  <a:pt x="548" y="931"/>
                </a:lnTo>
                <a:lnTo>
                  <a:pt x="573" y="920"/>
                </a:lnTo>
                <a:lnTo>
                  <a:pt x="600" y="910"/>
                </a:lnTo>
                <a:close/>
                <a:moveTo>
                  <a:pt x="614" y="901"/>
                </a:moveTo>
                <a:lnTo>
                  <a:pt x="598" y="906"/>
                </a:lnTo>
                <a:lnTo>
                  <a:pt x="580" y="909"/>
                </a:lnTo>
                <a:lnTo>
                  <a:pt x="599" y="901"/>
                </a:lnTo>
                <a:lnTo>
                  <a:pt x="619" y="896"/>
                </a:lnTo>
                <a:lnTo>
                  <a:pt x="617" y="899"/>
                </a:lnTo>
                <a:lnTo>
                  <a:pt x="614" y="901"/>
                </a:lnTo>
                <a:close/>
                <a:moveTo>
                  <a:pt x="585" y="951"/>
                </a:moveTo>
                <a:lnTo>
                  <a:pt x="601" y="943"/>
                </a:lnTo>
                <a:lnTo>
                  <a:pt x="618" y="937"/>
                </a:lnTo>
                <a:lnTo>
                  <a:pt x="619" y="938"/>
                </a:lnTo>
                <a:lnTo>
                  <a:pt x="619" y="939"/>
                </a:lnTo>
                <a:lnTo>
                  <a:pt x="603" y="945"/>
                </a:lnTo>
                <a:lnTo>
                  <a:pt x="585" y="951"/>
                </a:lnTo>
                <a:close/>
                <a:moveTo>
                  <a:pt x="579" y="950"/>
                </a:moveTo>
                <a:lnTo>
                  <a:pt x="580" y="951"/>
                </a:lnTo>
                <a:lnTo>
                  <a:pt x="582" y="952"/>
                </a:lnTo>
                <a:lnTo>
                  <a:pt x="579" y="952"/>
                </a:lnTo>
                <a:lnTo>
                  <a:pt x="578" y="953"/>
                </a:lnTo>
                <a:lnTo>
                  <a:pt x="578" y="951"/>
                </a:lnTo>
                <a:lnTo>
                  <a:pt x="579" y="950"/>
                </a:lnTo>
                <a:lnTo>
                  <a:pt x="579" y="950"/>
                </a:lnTo>
                <a:close/>
                <a:moveTo>
                  <a:pt x="549" y="969"/>
                </a:moveTo>
                <a:lnTo>
                  <a:pt x="548" y="967"/>
                </a:lnTo>
                <a:lnTo>
                  <a:pt x="548" y="966"/>
                </a:lnTo>
                <a:lnTo>
                  <a:pt x="562" y="958"/>
                </a:lnTo>
                <a:lnTo>
                  <a:pt x="578" y="953"/>
                </a:lnTo>
                <a:lnTo>
                  <a:pt x="563" y="960"/>
                </a:lnTo>
                <a:lnTo>
                  <a:pt x="549" y="969"/>
                </a:lnTo>
                <a:close/>
                <a:moveTo>
                  <a:pt x="641" y="1027"/>
                </a:moveTo>
                <a:lnTo>
                  <a:pt x="640" y="1023"/>
                </a:lnTo>
                <a:lnTo>
                  <a:pt x="640" y="1019"/>
                </a:lnTo>
                <a:lnTo>
                  <a:pt x="638" y="1016"/>
                </a:lnTo>
                <a:lnTo>
                  <a:pt x="640" y="1014"/>
                </a:lnTo>
                <a:lnTo>
                  <a:pt x="647" y="1008"/>
                </a:lnTo>
                <a:lnTo>
                  <a:pt x="653" y="1002"/>
                </a:lnTo>
                <a:lnTo>
                  <a:pt x="651" y="1014"/>
                </a:lnTo>
                <a:lnTo>
                  <a:pt x="640" y="1019"/>
                </a:lnTo>
                <a:lnTo>
                  <a:pt x="640" y="1023"/>
                </a:lnTo>
                <a:lnTo>
                  <a:pt x="641" y="1027"/>
                </a:lnTo>
                <a:close/>
                <a:moveTo>
                  <a:pt x="713" y="941"/>
                </a:moveTo>
                <a:lnTo>
                  <a:pt x="699" y="952"/>
                </a:lnTo>
                <a:lnTo>
                  <a:pt x="686" y="963"/>
                </a:lnTo>
                <a:lnTo>
                  <a:pt x="660" y="983"/>
                </a:lnTo>
                <a:lnTo>
                  <a:pt x="635" y="1002"/>
                </a:lnTo>
                <a:lnTo>
                  <a:pt x="628" y="1006"/>
                </a:lnTo>
                <a:lnTo>
                  <a:pt x="623" y="1011"/>
                </a:lnTo>
                <a:lnTo>
                  <a:pt x="620" y="1013"/>
                </a:lnTo>
                <a:lnTo>
                  <a:pt x="618" y="1013"/>
                </a:lnTo>
                <a:lnTo>
                  <a:pt x="615" y="1011"/>
                </a:lnTo>
                <a:lnTo>
                  <a:pt x="614" y="1007"/>
                </a:lnTo>
                <a:lnTo>
                  <a:pt x="614" y="1004"/>
                </a:lnTo>
                <a:lnTo>
                  <a:pt x="610" y="1005"/>
                </a:lnTo>
                <a:lnTo>
                  <a:pt x="599" y="1002"/>
                </a:lnTo>
                <a:lnTo>
                  <a:pt x="591" y="995"/>
                </a:lnTo>
                <a:lnTo>
                  <a:pt x="591" y="992"/>
                </a:lnTo>
                <a:lnTo>
                  <a:pt x="593" y="991"/>
                </a:lnTo>
                <a:lnTo>
                  <a:pt x="599" y="987"/>
                </a:lnTo>
                <a:lnTo>
                  <a:pt x="598" y="981"/>
                </a:lnTo>
                <a:lnTo>
                  <a:pt x="593" y="977"/>
                </a:lnTo>
                <a:lnTo>
                  <a:pt x="587" y="976"/>
                </a:lnTo>
                <a:lnTo>
                  <a:pt x="577" y="977"/>
                </a:lnTo>
                <a:lnTo>
                  <a:pt x="568" y="976"/>
                </a:lnTo>
                <a:lnTo>
                  <a:pt x="564" y="973"/>
                </a:lnTo>
                <a:lnTo>
                  <a:pt x="563" y="971"/>
                </a:lnTo>
                <a:lnTo>
                  <a:pt x="564" y="969"/>
                </a:lnTo>
                <a:lnTo>
                  <a:pt x="566" y="967"/>
                </a:lnTo>
                <a:lnTo>
                  <a:pt x="587" y="957"/>
                </a:lnTo>
                <a:lnTo>
                  <a:pt x="611" y="949"/>
                </a:lnTo>
                <a:lnTo>
                  <a:pt x="649" y="941"/>
                </a:lnTo>
                <a:lnTo>
                  <a:pt x="690" y="938"/>
                </a:lnTo>
                <a:lnTo>
                  <a:pt x="701" y="939"/>
                </a:lnTo>
                <a:lnTo>
                  <a:pt x="713" y="941"/>
                </a:lnTo>
                <a:close/>
                <a:moveTo>
                  <a:pt x="716" y="931"/>
                </a:moveTo>
                <a:lnTo>
                  <a:pt x="718" y="932"/>
                </a:lnTo>
                <a:lnTo>
                  <a:pt x="722" y="934"/>
                </a:lnTo>
                <a:lnTo>
                  <a:pt x="718" y="936"/>
                </a:lnTo>
                <a:lnTo>
                  <a:pt x="714" y="935"/>
                </a:lnTo>
                <a:lnTo>
                  <a:pt x="710" y="935"/>
                </a:lnTo>
                <a:lnTo>
                  <a:pt x="707" y="932"/>
                </a:lnTo>
                <a:lnTo>
                  <a:pt x="707" y="932"/>
                </a:lnTo>
                <a:lnTo>
                  <a:pt x="708" y="931"/>
                </a:lnTo>
                <a:lnTo>
                  <a:pt x="711" y="930"/>
                </a:lnTo>
                <a:lnTo>
                  <a:pt x="716" y="931"/>
                </a:lnTo>
                <a:close/>
                <a:moveTo>
                  <a:pt x="762" y="900"/>
                </a:moveTo>
                <a:lnTo>
                  <a:pt x="744" y="915"/>
                </a:lnTo>
                <a:lnTo>
                  <a:pt x="727" y="928"/>
                </a:lnTo>
                <a:lnTo>
                  <a:pt x="720" y="929"/>
                </a:lnTo>
                <a:lnTo>
                  <a:pt x="713" y="927"/>
                </a:lnTo>
                <a:lnTo>
                  <a:pt x="724" y="913"/>
                </a:lnTo>
                <a:lnTo>
                  <a:pt x="736" y="899"/>
                </a:lnTo>
                <a:lnTo>
                  <a:pt x="739" y="896"/>
                </a:lnTo>
                <a:lnTo>
                  <a:pt x="744" y="896"/>
                </a:lnTo>
                <a:lnTo>
                  <a:pt x="752" y="897"/>
                </a:lnTo>
                <a:lnTo>
                  <a:pt x="762" y="900"/>
                </a:lnTo>
                <a:close/>
                <a:moveTo>
                  <a:pt x="776" y="883"/>
                </a:moveTo>
                <a:lnTo>
                  <a:pt x="775" y="883"/>
                </a:lnTo>
                <a:lnTo>
                  <a:pt x="772" y="882"/>
                </a:lnTo>
                <a:lnTo>
                  <a:pt x="772" y="880"/>
                </a:lnTo>
                <a:lnTo>
                  <a:pt x="775" y="878"/>
                </a:lnTo>
                <a:lnTo>
                  <a:pt x="784" y="871"/>
                </a:lnTo>
                <a:lnTo>
                  <a:pt x="797" y="873"/>
                </a:lnTo>
                <a:lnTo>
                  <a:pt x="787" y="881"/>
                </a:lnTo>
                <a:lnTo>
                  <a:pt x="776" y="883"/>
                </a:lnTo>
                <a:lnTo>
                  <a:pt x="776" y="883"/>
                </a:lnTo>
                <a:close/>
                <a:moveTo>
                  <a:pt x="793" y="888"/>
                </a:moveTo>
                <a:lnTo>
                  <a:pt x="803" y="878"/>
                </a:lnTo>
                <a:lnTo>
                  <a:pt x="817" y="880"/>
                </a:lnTo>
                <a:lnTo>
                  <a:pt x="804" y="889"/>
                </a:lnTo>
                <a:lnTo>
                  <a:pt x="793" y="888"/>
                </a:lnTo>
                <a:close/>
                <a:moveTo>
                  <a:pt x="777" y="966"/>
                </a:moveTo>
                <a:lnTo>
                  <a:pt x="777" y="969"/>
                </a:lnTo>
                <a:lnTo>
                  <a:pt x="776" y="970"/>
                </a:lnTo>
                <a:lnTo>
                  <a:pt x="772" y="971"/>
                </a:lnTo>
                <a:lnTo>
                  <a:pt x="770" y="969"/>
                </a:lnTo>
                <a:lnTo>
                  <a:pt x="766" y="964"/>
                </a:lnTo>
                <a:lnTo>
                  <a:pt x="763" y="959"/>
                </a:lnTo>
                <a:lnTo>
                  <a:pt x="762" y="957"/>
                </a:lnTo>
                <a:lnTo>
                  <a:pt x="763" y="956"/>
                </a:lnTo>
                <a:lnTo>
                  <a:pt x="764" y="955"/>
                </a:lnTo>
                <a:lnTo>
                  <a:pt x="766" y="955"/>
                </a:lnTo>
                <a:lnTo>
                  <a:pt x="772" y="960"/>
                </a:lnTo>
                <a:lnTo>
                  <a:pt x="777" y="966"/>
                </a:lnTo>
                <a:close/>
                <a:moveTo>
                  <a:pt x="800" y="922"/>
                </a:moveTo>
                <a:lnTo>
                  <a:pt x="783" y="932"/>
                </a:lnTo>
                <a:lnTo>
                  <a:pt x="765" y="944"/>
                </a:lnTo>
                <a:lnTo>
                  <a:pt x="757" y="941"/>
                </a:lnTo>
                <a:lnTo>
                  <a:pt x="749" y="937"/>
                </a:lnTo>
                <a:lnTo>
                  <a:pt x="745" y="934"/>
                </a:lnTo>
                <a:lnTo>
                  <a:pt x="739" y="931"/>
                </a:lnTo>
                <a:lnTo>
                  <a:pt x="753" y="920"/>
                </a:lnTo>
                <a:lnTo>
                  <a:pt x="769" y="908"/>
                </a:lnTo>
                <a:lnTo>
                  <a:pt x="778" y="907"/>
                </a:lnTo>
                <a:lnTo>
                  <a:pt x="787" y="908"/>
                </a:lnTo>
                <a:lnTo>
                  <a:pt x="792" y="913"/>
                </a:lnTo>
                <a:lnTo>
                  <a:pt x="798" y="914"/>
                </a:lnTo>
                <a:lnTo>
                  <a:pt x="804" y="916"/>
                </a:lnTo>
                <a:lnTo>
                  <a:pt x="800" y="922"/>
                </a:lnTo>
                <a:lnTo>
                  <a:pt x="800" y="922"/>
                </a:lnTo>
                <a:close/>
                <a:moveTo>
                  <a:pt x="820" y="899"/>
                </a:moveTo>
                <a:lnTo>
                  <a:pt x="815" y="897"/>
                </a:lnTo>
                <a:lnTo>
                  <a:pt x="812" y="896"/>
                </a:lnTo>
                <a:lnTo>
                  <a:pt x="811" y="897"/>
                </a:lnTo>
                <a:lnTo>
                  <a:pt x="808" y="900"/>
                </a:lnTo>
                <a:lnTo>
                  <a:pt x="813" y="906"/>
                </a:lnTo>
                <a:lnTo>
                  <a:pt x="820" y="907"/>
                </a:lnTo>
                <a:lnTo>
                  <a:pt x="822" y="908"/>
                </a:lnTo>
                <a:lnTo>
                  <a:pt x="821" y="910"/>
                </a:lnTo>
                <a:lnTo>
                  <a:pt x="819" y="914"/>
                </a:lnTo>
                <a:lnTo>
                  <a:pt x="814" y="913"/>
                </a:lnTo>
                <a:lnTo>
                  <a:pt x="808" y="909"/>
                </a:lnTo>
                <a:lnTo>
                  <a:pt x="803" y="906"/>
                </a:lnTo>
                <a:lnTo>
                  <a:pt x="798" y="902"/>
                </a:lnTo>
                <a:lnTo>
                  <a:pt x="793" y="902"/>
                </a:lnTo>
                <a:lnTo>
                  <a:pt x="792" y="904"/>
                </a:lnTo>
                <a:lnTo>
                  <a:pt x="790" y="907"/>
                </a:lnTo>
                <a:lnTo>
                  <a:pt x="792" y="904"/>
                </a:lnTo>
                <a:lnTo>
                  <a:pt x="793" y="902"/>
                </a:lnTo>
                <a:lnTo>
                  <a:pt x="791" y="900"/>
                </a:lnTo>
                <a:lnTo>
                  <a:pt x="787" y="899"/>
                </a:lnTo>
                <a:lnTo>
                  <a:pt x="784" y="897"/>
                </a:lnTo>
                <a:lnTo>
                  <a:pt x="783" y="895"/>
                </a:lnTo>
                <a:lnTo>
                  <a:pt x="785" y="893"/>
                </a:lnTo>
                <a:lnTo>
                  <a:pt x="790" y="893"/>
                </a:lnTo>
                <a:lnTo>
                  <a:pt x="791" y="893"/>
                </a:lnTo>
                <a:lnTo>
                  <a:pt x="792" y="894"/>
                </a:lnTo>
                <a:lnTo>
                  <a:pt x="800" y="899"/>
                </a:lnTo>
                <a:lnTo>
                  <a:pt x="808" y="900"/>
                </a:lnTo>
                <a:lnTo>
                  <a:pt x="811" y="897"/>
                </a:lnTo>
                <a:lnTo>
                  <a:pt x="812" y="896"/>
                </a:lnTo>
                <a:lnTo>
                  <a:pt x="810" y="894"/>
                </a:lnTo>
                <a:lnTo>
                  <a:pt x="810" y="893"/>
                </a:lnTo>
                <a:lnTo>
                  <a:pt x="818" y="886"/>
                </a:lnTo>
                <a:lnTo>
                  <a:pt x="828" y="883"/>
                </a:lnTo>
                <a:lnTo>
                  <a:pt x="832" y="885"/>
                </a:lnTo>
                <a:lnTo>
                  <a:pt x="835" y="888"/>
                </a:lnTo>
                <a:lnTo>
                  <a:pt x="827" y="894"/>
                </a:lnTo>
                <a:lnTo>
                  <a:pt x="820" y="899"/>
                </a:lnTo>
                <a:close/>
                <a:moveTo>
                  <a:pt x="833" y="907"/>
                </a:moveTo>
                <a:lnTo>
                  <a:pt x="833" y="907"/>
                </a:lnTo>
                <a:lnTo>
                  <a:pt x="828" y="906"/>
                </a:lnTo>
                <a:lnTo>
                  <a:pt x="824" y="902"/>
                </a:lnTo>
                <a:lnTo>
                  <a:pt x="827" y="899"/>
                </a:lnTo>
                <a:lnTo>
                  <a:pt x="832" y="897"/>
                </a:lnTo>
                <a:lnTo>
                  <a:pt x="834" y="902"/>
                </a:lnTo>
                <a:lnTo>
                  <a:pt x="833" y="907"/>
                </a:lnTo>
                <a:lnTo>
                  <a:pt x="833" y="907"/>
                </a:lnTo>
                <a:close/>
                <a:moveTo>
                  <a:pt x="849" y="916"/>
                </a:moveTo>
                <a:lnTo>
                  <a:pt x="844" y="917"/>
                </a:lnTo>
                <a:lnTo>
                  <a:pt x="839" y="913"/>
                </a:lnTo>
                <a:lnTo>
                  <a:pt x="842" y="909"/>
                </a:lnTo>
                <a:lnTo>
                  <a:pt x="847" y="909"/>
                </a:lnTo>
                <a:lnTo>
                  <a:pt x="849" y="913"/>
                </a:lnTo>
                <a:lnTo>
                  <a:pt x="849" y="916"/>
                </a:lnTo>
                <a:lnTo>
                  <a:pt x="849" y="916"/>
                </a:lnTo>
                <a:close/>
                <a:moveTo>
                  <a:pt x="877" y="937"/>
                </a:moveTo>
                <a:lnTo>
                  <a:pt x="872" y="939"/>
                </a:lnTo>
                <a:lnTo>
                  <a:pt x="866" y="942"/>
                </a:lnTo>
                <a:lnTo>
                  <a:pt x="862" y="943"/>
                </a:lnTo>
                <a:lnTo>
                  <a:pt x="859" y="939"/>
                </a:lnTo>
                <a:lnTo>
                  <a:pt x="859" y="935"/>
                </a:lnTo>
                <a:lnTo>
                  <a:pt x="862" y="932"/>
                </a:lnTo>
                <a:lnTo>
                  <a:pt x="869" y="930"/>
                </a:lnTo>
                <a:lnTo>
                  <a:pt x="876" y="928"/>
                </a:lnTo>
                <a:lnTo>
                  <a:pt x="880" y="929"/>
                </a:lnTo>
                <a:lnTo>
                  <a:pt x="882" y="932"/>
                </a:lnTo>
                <a:lnTo>
                  <a:pt x="881" y="936"/>
                </a:lnTo>
                <a:lnTo>
                  <a:pt x="877" y="937"/>
                </a:lnTo>
                <a:lnTo>
                  <a:pt x="877" y="937"/>
                </a:lnTo>
                <a:close/>
                <a:moveTo>
                  <a:pt x="874" y="979"/>
                </a:moveTo>
                <a:lnTo>
                  <a:pt x="874" y="984"/>
                </a:lnTo>
                <a:lnTo>
                  <a:pt x="875" y="988"/>
                </a:lnTo>
                <a:lnTo>
                  <a:pt x="873" y="988"/>
                </a:lnTo>
                <a:lnTo>
                  <a:pt x="870" y="988"/>
                </a:lnTo>
                <a:lnTo>
                  <a:pt x="867" y="986"/>
                </a:lnTo>
                <a:lnTo>
                  <a:pt x="866" y="981"/>
                </a:lnTo>
                <a:lnTo>
                  <a:pt x="865" y="979"/>
                </a:lnTo>
                <a:lnTo>
                  <a:pt x="865" y="977"/>
                </a:lnTo>
                <a:lnTo>
                  <a:pt x="865" y="979"/>
                </a:lnTo>
                <a:lnTo>
                  <a:pt x="866" y="981"/>
                </a:lnTo>
                <a:lnTo>
                  <a:pt x="870" y="979"/>
                </a:lnTo>
                <a:lnTo>
                  <a:pt x="874" y="979"/>
                </a:lnTo>
                <a:close/>
                <a:moveTo>
                  <a:pt x="874" y="963"/>
                </a:moveTo>
                <a:lnTo>
                  <a:pt x="874" y="967"/>
                </a:lnTo>
                <a:lnTo>
                  <a:pt x="870" y="970"/>
                </a:lnTo>
                <a:lnTo>
                  <a:pt x="867" y="967"/>
                </a:lnTo>
                <a:lnTo>
                  <a:pt x="867" y="964"/>
                </a:lnTo>
                <a:lnTo>
                  <a:pt x="869" y="960"/>
                </a:lnTo>
                <a:lnTo>
                  <a:pt x="874" y="960"/>
                </a:lnTo>
                <a:lnTo>
                  <a:pt x="874" y="962"/>
                </a:lnTo>
                <a:lnTo>
                  <a:pt x="874" y="963"/>
                </a:lnTo>
                <a:close/>
                <a:moveTo>
                  <a:pt x="888" y="952"/>
                </a:moveTo>
                <a:lnTo>
                  <a:pt x="888" y="952"/>
                </a:lnTo>
                <a:lnTo>
                  <a:pt x="888" y="952"/>
                </a:lnTo>
                <a:lnTo>
                  <a:pt x="876" y="955"/>
                </a:lnTo>
                <a:lnTo>
                  <a:pt x="865" y="957"/>
                </a:lnTo>
                <a:lnTo>
                  <a:pt x="865" y="952"/>
                </a:lnTo>
                <a:lnTo>
                  <a:pt x="866" y="948"/>
                </a:lnTo>
                <a:lnTo>
                  <a:pt x="875" y="943"/>
                </a:lnTo>
                <a:lnTo>
                  <a:pt x="884" y="942"/>
                </a:lnTo>
                <a:lnTo>
                  <a:pt x="888" y="945"/>
                </a:lnTo>
                <a:lnTo>
                  <a:pt x="888" y="952"/>
                </a:lnTo>
                <a:lnTo>
                  <a:pt x="888" y="952"/>
                </a:lnTo>
                <a:lnTo>
                  <a:pt x="888" y="952"/>
                </a:lnTo>
                <a:close/>
                <a:moveTo>
                  <a:pt x="852" y="903"/>
                </a:moveTo>
                <a:lnTo>
                  <a:pt x="854" y="902"/>
                </a:lnTo>
                <a:lnTo>
                  <a:pt x="858" y="902"/>
                </a:lnTo>
                <a:lnTo>
                  <a:pt x="861" y="904"/>
                </a:lnTo>
                <a:lnTo>
                  <a:pt x="863" y="908"/>
                </a:lnTo>
                <a:lnTo>
                  <a:pt x="861" y="910"/>
                </a:lnTo>
                <a:lnTo>
                  <a:pt x="858" y="911"/>
                </a:lnTo>
                <a:lnTo>
                  <a:pt x="853" y="909"/>
                </a:lnTo>
                <a:lnTo>
                  <a:pt x="852" y="903"/>
                </a:lnTo>
                <a:close/>
                <a:moveTo>
                  <a:pt x="854" y="920"/>
                </a:moveTo>
                <a:lnTo>
                  <a:pt x="859" y="917"/>
                </a:lnTo>
                <a:lnTo>
                  <a:pt x="865" y="914"/>
                </a:lnTo>
                <a:lnTo>
                  <a:pt x="870" y="914"/>
                </a:lnTo>
                <a:lnTo>
                  <a:pt x="874" y="918"/>
                </a:lnTo>
                <a:lnTo>
                  <a:pt x="873" y="922"/>
                </a:lnTo>
                <a:lnTo>
                  <a:pt x="869" y="923"/>
                </a:lnTo>
                <a:lnTo>
                  <a:pt x="863" y="927"/>
                </a:lnTo>
                <a:lnTo>
                  <a:pt x="856" y="929"/>
                </a:lnTo>
                <a:lnTo>
                  <a:pt x="852" y="928"/>
                </a:lnTo>
                <a:lnTo>
                  <a:pt x="849" y="924"/>
                </a:lnTo>
                <a:lnTo>
                  <a:pt x="851" y="921"/>
                </a:lnTo>
                <a:lnTo>
                  <a:pt x="854" y="920"/>
                </a:lnTo>
                <a:close/>
                <a:moveTo>
                  <a:pt x="835" y="907"/>
                </a:moveTo>
                <a:lnTo>
                  <a:pt x="837" y="907"/>
                </a:lnTo>
                <a:lnTo>
                  <a:pt x="838" y="906"/>
                </a:lnTo>
                <a:lnTo>
                  <a:pt x="837" y="907"/>
                </a:lnTo>
                <a:lnTo>
                  <a:pt x="835" y="907"/>
                </a:lnTo>
                <a:close/>
                <a:moveTo>
                  <a:pt x="838" y="921"/>
                </a:moveTo>
                <a:lnTo>
                  <a:pt x="845" y="930"/>
                </a:lnTo>
                <a:lnTo>
                  <a:pt x="852" y="938"/>
                </a:lnTo>
                <a:lnTo>
                  <a:pt x="854" y="942"/>
                </a:lnTo>
                <a:lnTo>
                  <a:pt x="854" y="945"/>
                </a:lnTo>
                <a:lnTo>
                  <a:pt x="853" y="950"/>
                </a:lnTo>
                <a:lnTo>
                  <a:pt x="856" y="952"/>
                </a:lnTo>
                <a:lnTo>
                  <a:pt x="859" y="956"/>
                </a:lnTo>
                <a:lnTo>
                  <a:pt x="859" y="959"/>
                </a:lnTo>
                <a:lnTo>
                  <a:pt x="856" y="963"/>
                </a:lnTo>
                <a:lnTo>
                  <a:pt x="860" y="965"/>
                </a:lnTo>
                <a:lnTo>
                  <a:pt x="861" y="967"/>
                </a:lnTo>
                <a:lnTo>
                  <a:pt x="861" y="971"/>
                </a:lnTo>
                <a:lnTo>
                  <a:pt x="859" y="973"/>
                </a:lnTo>
                <a:lnTo>
                  <a:pt x="856" y="973"/>
                </a:lnTo>
                <a:lnTo>
                  <a:pt x="853" y="973"/>
                </a:lnTo>
                <a:lnTo>
                  <a:pt x="851" y="971"/>
                </a:lnTo>
                <a:lnTo>
                  <a:pt x="851" y="970"/>
                </a:lnTo>
                <a:lnTo>
                  <a:pt x="851" y="969"/>
                </a:lnTo>
                <a:lnTo>
                  <a:pt x="846" y="952"/>
                </a:lnTo>
                <a:lnTo>
                  <a:pt x="839" y="938"/>
                </a:lnTo>
                <a:lnTo>
                  <a:pt x="834" y="931"/>
                </a:lnTo>
                <a:lnTo>
                  <a:pt x="829" y="925"/>
                </a:lnTo>
                <a:lnTo>
                  <a:pt x="827" y="923"/>
                </a:lnTo>
                <a:lnTo>
                  <a:pt x="826" y="921"/>
                </a:lnTo>
                <a:lnTo>
                  <a:pt x="829" y="918"/>
                </a:lnTo>
                <a:lnTo>
                  <a:pt x="832" y="917"/>
                </a:lnTo>
                <a:lnTo>
                  <a:pt x="835" y="918"/>
                </a:lnTo>
                <a:lnTo>
                  <a:pt x="838" y="921"/>
                </a:lnTo>
                <a:close/>
                <a:moveTo>
                  <a:pt x="751" y="879"/>
                </a:moveTo>
                <a:lnTo>
                  <a:pt x="760" y="876"/>
                </a:lnTo>
                <a:lnTo>
                  <a:pt x="769" y="876"/>
                </a:lnTo>
                <a:lnTo>
                  <a:pt x="760" y="882"/>
                </a:lnTo>
                <a:lnTo>
                  <a:pt x="751" y="879"/>
                </a:lnTo>
                <a:close/>
                <a:moveTo>
                  <a:pt x="756" y="885"/>
                </a:moveTo>
                <a:lnTo>
                  <a:pt x="763" y="887"/>
                </a:lnTo>
                <a:lnTo>
                  <a:pt x="769" y="887"/>
                </a:lnTo>
                <a:lnTo>
                  <a:pt x="772" y="887"/>
                </a:lnTo>
                <a:lnTo>
                  <a:pt x="775" y="890"/>
                </a:lnTo>
                <a:lnTo>
                  <a:pt x="772" y="893"/>
                </a:lnTo>
                <a:lnTo>
                  <a:pt x="769" y="894"/>
                </a:lnTo>
                <a:lnTo>
                  <a:pt x="759" y="893"/>
                </a:lnTo>
                <a:lnTo>
                  <a:pt x="750" y="890"/>
                </a:lnTo>
                <a:lnTo>
                  <a:pt x="748" y="888"/>
                </a:lnTo>
                <a:lnTo>
                  <a:pt x="748" y="885"/>
                </a:lnTo>
                <a:lnTo>
                  <a:pt x="746" y="883"/>
                </a:lnTo>
                <a:lnTo>
                  <a:pt x="746" y="882"/>
                </a:lnTo>
                <a:lnTo>
                  <a:pt x="746" y="883"/>
                </a:lnTo>
                <a:lnTo>
                  <a:pt x="748" y="885"/>
                </a:lnTo>
                <a:lnTo>
                  <a:pt x="751" y="883"/>
                </a:lnTo>
                <a:lnTo>
                  <a:pt x="756" y="885"/>
                </a:lnTo>
                <a:close/>
                <a:moveTo>
                  <a:pt x="594" y="897"/>
                </a:moveTo>
                <a:lnTo>
                  <a:pt x="590" y="899"/>
                </a:lnTo>
                <a:lnTo>
                  <a:pt x="585" y="901"/>
                </a:lnTo>
                <a:lnTo>
                  <a:pt x="582" y="902"/>
                </a:lnTo>
                <a:lnTo>
                  <a:pt x="579" y="900"/>
                </a:lnTo>
                <a:lnTo>
                  <a:pt x="578" y="895"/>
                </a:lnTo>
                <a:lnTo>
                  <a:pt x="580" y="892"/>
                </a:lnTo>
                <a:lnTo>
                  <a:pt x="587" y="888"/>
                </a:lnTo>
                <a:lnTo>
                  <a:pt x="594" y="887"/>
                </a:lnTo>
                <a:lnTo>
                  <a:pt x="598" y="887"/>
                </a:lnTo>
                <a:lnTo>
                  <a:pt x="599" y="892"/>
                </a:lnTo>
                <a:lnTo>
                  <a:pt x="598" y="896"/>
                </a:lnTo>
                <a:lnTo>
                  <a:pt x="594" y="897"/>
                </a:lnTo>
                <a:lnTo>
                  <a:pt x="594" y="897"/>
                </a:lnTo>
                <a:close/>
                <a:moveTo>
                  <a:pt x="554" y="902"/>
                </a:moveTo>
                <a:lnTo>
                  <a:pt x="562" y="897"/>
                </a:lnTo>
                <a:lnTo>
                  <a:pt x="570" y="896"/>
                </a:lnTo>
                <a:lnTo>
                  <a:pt x="573" y="897"/>
                </a:lnTo>
                <a:lnTo>
                  <a:pt x="573" y="902"/>
                </a:lnTo>
                <a:lnTo>
                  <a:pt x="572" y="904"/>
                </a:lnTo>
                <a:lnTo>
                  <a:pt x="569" y="907"/>
                </a:lnTo>
                <a:lnTo>
                  <a:pt x="564" y="909"/>
                </a:lnTo>
                <a:lnTo>
                  <a:pt x="559" y="911"/>
                </a:lnTo>
                <a:lnTo>
                  <a:pt x="556" y="911"/>
                </a:lnTo>
                <a:lnTo>
                  <a:pt x="554" y="909"/>
                </a:lnTo>
                <a:lnTo>
                  <a:pt x="552" y="906"/>
                </a:lnTo>
                <a:lnTo>
                  <a:pt x="554" y="902"/>
                </a:lnTo>
                <a:close/>
                <a:moveTo>
                  <a:pt x="572" y="909"/>
                </a:moveTo>
                <a:lnTo>
                  <a:pt x="575" y="909"/>
                </a:lnTo>
                <a:lnTo>
                  <a:pt x="578" y="909"/>
                </a:lnTo>
                <a:lnTo>
                  <a:pt x="576" y="913"/>
                </a:lnTo>
                <a:lnTo>
                  <a:pt x="573" y="914"/>
                </a:lnTo>
                <a:lnTo>
                  <a:pt x="556" y="922"/>
                </a:lnTo>
                <a:lnTo>
                  <a:pt x="538" y="929"/>
                </a:lnTo>
                <a:lnTo>
                  <a:pt x="536" y="930"/>
                </a:lnTo>
                <a:lnTo>
                  <a:pt x="534" y="929"/>
                </a:lnTo>
                <a:lnTo>
                  <a:pt x="538" y="924"/>
                </a:lnTo>
                <a:lnTo>
                  <a:pt x="544" y="922"/>
                </a:lnTo>
                <a:lnTo>
                  <a:pt x="558" y="916"/>
                </a:lnTo>
                <a:lnTo>
                  <a:pt x="572" y="909"/>
                </a:lnTo>
                <a:close/>
                <a:moveTo>
                  <a:pt x="462" y="951"/>
                </a:moveTo>
                <a:lnTo>
                  <a:pt x="469" y="946"/>
                </a:lnTo>
                <a:lnTo>
                  <a:pt x="479" y="949"/>
                </a:lnTo>
                <a:lnTo>
                  <a:pt x="480" y="950"/>
                </a:lnTo>
                <a:lnTo>
                  <a:pt x="481" y="950"/>
                </a:lnTo>
                <a:lnTo>
                  <a:pt x="474" y="957"/>
                </a:lnTo>
                <a:lnTo>
                  <a:pt x="465" y="960"/>
                </a:lnTo>
                <a:lnTo>
                  <a:pt x="460" y="959"/>
                </a:lnTo>
                <a:lnTo>
                  <a:pt x="456" y="957"/>
                </a:lnTo>
                <a:lnTo>
                  <a:pt x="458" y="953"/>
                </a:lnTo>
                <a:lnTo>
                  <a:pt x="462" y="951"/>
                </a:lnTo>
                <a:close/>
                <a:moveTo>
                  <a:pt x="459" y="964"/>
                </a:moveTo>
                <a:lnTo>
                  <a:pt x="460" y="965"/>
                </a:lnTo>
                <a:lnTo>
                  <a:pt x="461" y="966"/>
                </a:lnTo>
                <a:lnTo>
                  <a:pt x="454" y="972"/>
                </a:lnTo>
                <a:lnTo>
                  <a:pt x="447" y="976"/>
                </a:lnTo>
                <a:lnTo>
                  <a:pt x="446" y="976"/>
                </a:lnTo>
                <a:lnTo>
                  <a:pt x="445" y="976"/>
                </a:lnTo>
                <a:lnTo>
                  <a:pt x="440" y="974"/>
                </a:lnTo>
                <a:lnTo>
                  <a:pt x="437" y="972"/>
                </a:lnTo>
                <a:lnTo>
                  <a:pt x="438" y="969"/>
                </a:lnTo>
                <a:lnTo>
                  <a:pt x="442" y="965"/>
                </a:lnTo>
                <a:lnTo>
                  <a:pt x="449" y="960"/>
                </a:lnTo>
                <a:lnTo>
                  <a:pt x="459" y="964"/>
                </a:lnTo>
                <a:close/>
                <a:moveTo>
                  <a:pt x="414" y="1016"/>
                </a:moveTo>
                <a:lnTo>
                  <a:pt x="417" y="1015"/>
                </a:lnTo>
                <a:lnTo>
                  <a:pt x="419" y="1016"/>
                </a:lnTo>
                <a:lnTo>
                  <a:pt x="420" y="1019"/>
                </a:lnTo>
                <a:lnTo>
                  <a:pt x="419" y="1020"/>
                </a:lnTo>
                <a:lnTo>
                  <a:pt x="416" y="1026"/>
                </a:lnTo>
                <a:lnTo>
                  <a:pt x="411" y="1030"/>
                </a:lnTo>
                <a:lnTo>
                  <a:pt x="405" y="1043"/>
                </a:lnTo>
                <a:lnTo>
                  <a:pt x="398" y="1055"/>
                </a:lnTo>
                <a:lnTo>
                  <a:pt x="393" y="1068"/>
                </a:lnTo>
                <a:lnTo>
                  <a:pt x="390" y="1081"/>
                </a:lnTo>
                <a:lnTo>
                  <a:pt x="389" y="1083"/>
                </a:lnTo>
                <a:lnTo>
                  <a:pt x="386" y="1085"/>
                </a:lnTo>
                <a:lnTo>
                  <a:pt x="383" y="1085"/>
                </a:lnTo>
                <a:lnTo>
                  <a:pt x="380" y="1084"/>
                </a:lnTo>
                <a:lnTo>
                  <a:pt x="382" y="1081"/>
                </a:lnTo>
                <a:lnTo>
                  <a:pt x="383" y="1078"/>
                </a:lnTo>
                <a:lnTo>
                  <a:pt x="385" y="1067"/>
                </a:lnTo>
                <a:lnTo>
                  <a:pt x="391" y="1056"/>
                </a:lnTo>
                <a:lnTo>
                  <a:pt x="397" y="1042"/>
                </a:lnTo>
                <a:lnTo>
                  <a:pt x="407" y="1029"/>
                </a:lnTo>
                <a:lnTo>
                  <a:pt x="409" y="1029"/>
                </a:lnTo>
                <a:lnTo>
                  <a:pt x="410" y="1029"/>
                </a:lnTo>
                <a:lnTo>
                  <a:pt x="411" y="1022"/>
                </a:lnTo>
                <a:lnTo>
                  <a:pt x="414" y="1016"/>
                </a:lnTo>
                <a:close/>
                <a:moveTo>
                  <a:pt x="359" y="1154"/>
                </a:moveTo>
                <a:lnTo>
                  <a:pt x="359" y="1149"/>
                </a:lnTo>
                <a:lnTo>
                  <a:pt x="363" y="1147"/>
                </a:lnTo>
                <a:lnTo>
                  <a:pt x="369" y="1145"/>
                </a:lnTo>
                <a:lnTo>
                  <a:pt x="376" y="1142"/>
                </a:lnTo>
                <a:lnTo>
                  <a:pt x="380" y="1142"/>
                </a:lnTo>
                <a:lnTo>
                  <a:pt x="384" y="1148"/>
                </a:lnTo>
                <a:lnTo>
                  <a:pt x="383" y="1149"/>
                </a:lnTo>
                <a:lnTo>
                  <a:pt x="380" y="1151"/>
                </a:lnTo>
                <a:lnTo>
                  <a:pt x="373" y="1154"/>
                </a:lnTo>
                <a:lnTo>
                  <a:pt x="368" y="1158"/>
                </a:lnTo>
                <a:lnTo>
                  <a:pt x="363" y="1158"/>
                </a:lnTo>
                <a:lnTo>
                  <a:pt x="359" y="1154"/>
                </a:lnTo>
                <a:close/>
                <a:moveTo>
                  <a:pt x="297" y="1170"/>
                </a:moveTo>
                <a:lnTo>
                  <a:pt x="299" y="1166"/>
                </a:lnTo>
                <a:lnTo>
                  <a:pt x="301" y="1162"/>
                </a:lnTo>
                <a:lnTo>
                  <a:pt x="302" y="1163"/>
                </a:lnTo>
                <a:lnTo>
                  <a:pt x="303" y="1165"/>
                </a:lnTo>
                <a:lnTo>
                  <a:pt x="328" y="1197"/>
                </a:lnTo>
                <a:lnTo>
                  <a:pt x="362" y="1220"/>
                </a:lnTo>
                <a:lnTo>
                  <a:pt x="397" y="1232"/>
                </a:lnTo>
                <a:lnTo>
                  <a:pt x="433" y="1241"/>
                </a:lnTo>
                <a:lnTo>
                  <a:pt x="472" y="1242"/>
                </a:lnTo>
                <a:lnTo>
                  <a:pt x="510" y="1234"/>
                </a:lnTo>
                <a:lnTo>
                  <a:pt x="476" y="1232"/>
                </a:lnTo>
                <a:lnTo>
                  <a:pt x="444" y="1231"/>
                </a:lnTo>
                <a:lnTo>
                  <a:pt x="401" y="1223"/>
                </a:lnTo>
                <a:lnTo>
                  <a:pt x="362" y="1208"/>
                </a:lnTo>
                <a:lnTo>
                  <a:pt x="321" y="1177"/>
                </a:lnTo>
                <a:lnTo>
                  <a:pt x="296" y="1132"/>
                </a:lnTo>
                <a:lnTo>
                  <a:pt x="295" y="1137"/>
                </a:lnTo>
                <a:lnTo>
                  <a:pt x="295" y="1140"/>
                </a:lnTo>
                <a:lnTo>
                  <a:pt x="290" y="1169"/>
                </a:lnTo>
                <a:lnTo>
                  <a:pt x="286" y="1200"/>
                </a:lnTo>
                <a:lnTo>
                  <a:pt x="279" y="1242"/>
                </a:lnTo>
                <a:lnTo>
                  <a:pt x="273" y="1283"/>
                </a:lnTo>
                <a:lnTo>
                  <a:pt x="272" y="1286"/>
                </a:lnTo>
                <a:lnTo>
                  <a:pt x="273" y="1288"/>
                </a:lnTo>
                <a:lnTo>
                  <a:pt x="276" y="1288"/>
                </a:lnTo>
                <a:lnTo>
                  <a:pt x="279" y="1287"/>
                </a:lnTo>
                <a:lnTo>
                  <a:pt x="281" y="1285"/>
                </a:lnTo>
                <a:lnTo>
                  <a:pt x="282" y="1280"/>
                </a:lnTo>
                <a:lnTo>
                  <a:pt x="286" y="1258"/>
                </a:lnTo>
                <a:lnTo>
                  <a:pt x="288" y="1236"/>
                </a:lnTo>
                <a:lnTo>
                  <a:pt x="294" y="1203"/>
                </a:lnTo>
                <a:lnTo>
                  <a:pt x="297" y="1170"/>
                </a:lnTo>
                <a:close/>
                <a:moveTo>
                  <a:pt x="873" y="1097"/>
                </a:moveTo>
                <a:lnTo>
                  <a:pt x="867" y="1097"/>
                </a:lnTo>
                <a:lnTo>
                  <a:pt x="861" y="1097"/>
                </a:lnTo>
                <a:lnTo>
                  <a:pt x="867" y="1097"/>
                </a:lnTo>
                <a:lnTo>
                  <a:pt x="873" y="1097"/>
                </a:lnTo>
                <a:close/>
                <a:moveTo>
                  <a:pt x="874" y="1109"/>
                </a:moveTo>
                <a:lnTo>
                  <a:pt x="874" y="1110"/>
                </a:lnTo>
                <a:lnTo>
                  <a:pt x="874" y="1111"/>
                </a:lnTo>
                <a:lnTo>
                  <a:pt x="869" y="1114"/>
                </a:lnTo>
                <a:lnTo>
                  <a:pt x="872" y="1120"/>
                </a:lnTo>
                <a:lnTo>
                  <a:pt x="876" y="1121"/>
                </a:lnTo>
                <a:lnTo>
                  <a:pt x="881" y="1119"/>
                </a:lnTo>
                <a:lnTo>
                  <a:pt x="884" y="1118"/>
                </a:lnTo>
                <a:lnTo>
                  <a:pt x="889" y="1118"/>
                </a:lnTo>
                <a:lnTo>
                  <a:pt x="890" y="1118"/>
                </a:lnTo>
                <a:lnTo>
                  <a:pt x="890" y="1119"/>
                </a:lnTo>
                <a:lnTo>
                  <a:pt x="889" y="1126"/>
                </a:lnTo>
                <a:lnTo>
                  <a:pt x="884" y="1131"/>
                </a:lnTo>
                <a:lnTo>
                  <a:pt x="887" y="1131"/>
                </a:lnTo>
                <a:lnTo>
                  <a:pt x="889" y="1131"/>
                </a:lnTo>
                <a:lnTo>
                  <a:pt x="887" y="1131"/>
                </a:lnTo>
                <a:lnTo>
                  <a:pt x="884" y="1131"/>
                </a:lnTo>
                <a:lnTo>
                  <a:pt x="879" y="1131"/>
                </a:lnTo>
                <a:lnTo>
                  <a:pt x="874" y="1128"/>
                </a:lnTo>
                <a:lnTo>
                  <a:pt x="873" y="1128"/>
                </a:lnTo>
                <a:lnTo>
                  <a:pt x="872" y="1130"/>
                </a:lnTo>
                <a:lnTo>
                  <a:pt x="866" y="1134"/>
                </a:lnTo>
                <a:lnTo>
                  <a:pt x="858" y="1137"/>
                </a:lnTo>
                <a:lnTo>
                  <a:pt x="858" y="1137"/>
                </a:lnTo>
                <a:lnTo>
                  <a:pt x="856" y="1137"/>
                </a:lnTo>
                <a:lnTo>
                  <a:pt x="858" y="1137"/>
                </a:lnTo>
                <a:lnTo>
                  <a:pt x="858" y="1137"/>
                </a:lnTo>
                <a:lnTo>
                  <a:pt x="855" y="1137"/>
                </a:lnTo>
                <a:lnTo>
                  <a:pt x="854" y="1137"/>
                </a:lnTo>
                <a:lnTo>
                  <a:pt x="854" y="1137"/>
                </a:lnTo>
                <a:lnTo>
                  <a:pt x="854" y="1131"/>
                </a:lnTo>
                <a:lnTo>
                  <a:pt x="854" y="1125"/>
                </a:lnTo>
                <a:lnTo>
                  <a:pt x="854" y="1124"/>
                </a:lnTo>
                <a:lnTo>
                  <a:pt x="855" y="1123"/>
                </a:lnTo>
                <a:lnTo>
                  <a:pt x="860" y="1123"/>
                </a:lnTo>
                <a:lnTo>
                  <a:pt x="861" y="1118"/>
                </a:lnTo>
                <a:lnTo>
                  <a:pt x="859" y="1116"/>
                </a:lnTo>
                <a:lnTo>
                  <a:pt x="854" y="1116"/>
                </a:lnTo>
                <a:lnTo>
                  <a:pt x="854" y="1113"/>
                </a:lnTo>
                <a:lnTo>
                  <a:pt x="855" y="1112"/>
                </a:lnTo>
                <a:lnTo>
                  <a:pt x="861" y="1112"/>
                </a:lnTo>
                <a:lnTo>
                  <a:pt x="866" y="1107"/>
                </a:lnTo>
                <a:lnTo>
                  <a:pt x="866" y="1109"/>
                </a:lnTo>
                <a:lnTo>
                  <a:pt x="867" y="1110"/>
                </a:lnTo>
                <a:lnTo>
                  <a:pt x="868" y="1111"/>
                </a:lnTo>
                <a:lnTo>
                  <a:pt x="869" y="1110"/>
                </a:lnTo>
                <a:lnTo>
                  <a:pt x="872" y="1109"/>
                </a:lnTo>
                <a:lnTo>
                  <a:pt x="874" y="1109"/>
                </a:lnTo>
                <a:close/>
                <a:moveTo>
                  <a:pt x="883" y="1109"/>
                </a:moveTo>
                <a:lnTo>
                  <a:pt x="884" y="1107"/>
                </a:lnTo>
                <a:lnTo>
                  <a:pt x="884" y="1106"/>
                </a:lnTo>
                <a:lnTo>
                  <a:pt x="889" y="1110"/>
                </a:lnTo>
                <a:lnTo>
                  <a:pt x="891" y="1116"/>
                </a:lnTo>
                <a:lnTo>
                  <a:pt x="890" y="1116"/>
                </a:lnTo>
                <a:lnTo>
                  <a:pt x="889" y="1116"/>
                </a:lnTo>
                <a:lnTo>
                  <a:pt x="883" y="1116"/>
                </a:lnTo>
                <a:lnTo>
                  <a:pt x="876" y="1116"/>
                </a:lnTo>
                <a:lnTo>
                  <a:pt x="880" y="1112"/>
                </a:lnTo>
                <a:lnTo>
                  <a:pt x="883" y="1109"/>
                </a:lnTo>
                <a:close/>
                <a:moveTo>
                  <a:pt x="798" y="1163"/>
                </a:moveTo>
                <a:lnTo>
                  <a:pt x="797" y="1162"/>
                </a:lnTo>
                <a:lnTo>
                  <a:pt x="796" y="1162"/>
                </a:lnTo>
                <a:lnTo>
                  <a:pt x="797" y="1162"/>
                </a:lnTo>
                <a:lnTo>
                  <a:pt x="798" y="1163"/>
                </a:lnTo>
                <a:lnTo>
                  <a:pt x="798" y="1163"/>
                </a:lnTo>
                <a:close/>
                <a:moveTo>
                  <a:pt x="847" y="1093"/>
                </a:moveTo>
                <a:lnTo>
                  <a:pt x="772" y="1148"/>
                </a:lnTo>
                <a:lnTo>
                  <a:pt x="690" y="1189"/>
                </a:lnTo>
                <a:lnTo>
                  <a:pt x="682" y="1193"/>
                </a:lnTo>
                <a:lnTo>
                  <a:pt x="674" y="1197"/>
                </a:lnTo>
                <a:lnTo>
                  <a:pt x="683" y="1196"/>
                </a:lnTo>
                <a:lnTo>
                  <a:pt x="693" y="1193"/>
                </a:lnTo>
                <a:lnTo>
                  <a:pt x="713" y="1189"/>
                </a:lnTo>
                <a:lnTo>
                  <a:pt x="731" y="1182"/>
                </a:lnTo>
                <a:lnTo>
                  <a:pt x="742" y="1182"/>
                </a:lnTo>
                <a:lnTo>
                  <a:pt x="752" y="1180"/>
                </a:lnTo>
                <a:lnTo>
                  <a:pt x="765" y="1176"/>
                </a:lnTo>
                <a:lnTo>
                  <a:pt x="777" y="1174"/>
                </a:lnTo>
                <a:lnTo>
                  <a:pt x="785" y="1173"/>
                </a:lnTo>
                <a:lnTo>
                  <a:pt x="793" y="1170"/>
                </a:lnTo>
                <a:lnTo>
                  <a:pt x="804" y="1168"/>
                </a:lnTo>
                <a:lnTo>
                  <a:pt x="813" y="1163"/>
                </a:lnTo>
                <a:lnTo>
                  <a:pt x="820" y="1163"/>
                </a:lnTo>
                <a:lnTo>
                  <a:pt x="824" y="1158"/>
                </a:lnTo>
                <a:lnTo>
                  <a:pt x="825" y="1158"/>
                </a:lnTo>
                <a:lnTo>
                  <a:pt x="825" y="1156"/>
                </a:lnTo>
                <a:lnTo>
                  <a:pt x="827" y="1155"/>
                </a:lnTo>
                <a:lnTo>
                  <a:pt x="827" y="1154"/>
                </a:lnTo>
                <a:lnTo>
                  <a:pt x="827" y="1145"/>
                </a:lnTo>
                <a:lnTo>
                  <a:pt x="820" y="1141"/>
                </a:lnTo>
                <a:lnTo>
                  <a:pt x="806" y="1142"/>
                </a:lnTo>
                <a:lnTo>
                  <a:pt x="794" y="1148"/>
                </a:lnTo>
                <a:lnTo>
                  <a:pt x="793" y="1148"/>
                </a:lnTo>
                <a:lnTo>
                  <a:pt x="793" y="1147"/>
                </a:lnTo>
                <a:lnTo>
                  <a:pt x="815" y="1132"/>
                </a:lnTo>
                <a:lnTo>
                  <a:pt x="837" y="1114"/>
                </a:lnTo>
                <a:lnTo>
                  <a:pt x="848" y="1104"/>
                </a:lnTo>
                <a:lnTo>
                  <a:pt x="860" y="1095"/>
                </a:lnTo>
                <a:lnTo>
                  <a:pt x="848" y="1104"/>
                </a:lnTo>
                <a:lnTo>
                  <a:pt x="837" y="1114"/>
                </a:lnTo>
                <a:lnTo>
                  <a:pt x="839" y="1114"/>
                </a:lnTo>
                <a:lnTo>
                  <a:pt x="840" y="1116"/>
                </a:lnTo>
                <a:lnTo>
                  <a:pt x="835" y="1123"/>
                </a:lnTo>
                <a:lnTo>
                  <a:pt x="837" y="1130"/>
                </a:lnTo>
                <a:lnTo>
                  <a:pt x="837" y="1131"/>
                </a:lnTo>
                <a:lnTo>
                  <a:pt x="835" y="1132"/>
                </a:lnTo>
                <a:lnTo>
                  <a:pt x="833" y="1135"/>
                </a:lnTo>
                <a:lnTo>
                  <a:pt x="834" y="1139"/>
                </a:lnTo>
                <a:lnTo>
                  <a:pt x="839" y="1142"/>
                </a:lnTo>
                <a:lnTo>
                  <a:pt x="845" y="1144"/>
                </a:lnTo>
                <a:lnTo>
                  <a:pt x="851" y="1144"/>
                </a:lnTo>
                <a:lnTo>
                  <a:pt x="855" y="1146"/>
                </a:lnTo>
                <a:lnTo>
                  <a:pt x="845" y="1146"/>
                </a:lnTo>
                <a:lnTo>
                  <a:pt x="834" y="1146"/>
                </a:lnTo>
                <a:lnTo>
                  <a:pt x="845" y="1153"/>
                </a:lnTo>
                <a:lnTo>
                  <a:pt x="856" y="1153"/>
                </a:lnTo>
                <a:lnTo>
                  <a:pt x="861" y="1152"/>
                </a:lnTo>
                <a:lnTo>
                  <a:pt x="866" y="1152"/>
                </a:lnTo>
                <a:lnTo>
                  <a:pt x="876" y="1152"/>
                </a:lnTo>
                <a:lnTo>
                  <a:pt x="884" y="1147"/>
                </a:lnTo>
                <a:lnTo>
                  <a:pt x="888" y="1147"/>
                </a:lnTo>
                <a:lnTo>
                  <a:pt x="890" y="1145"/>
                </a:lnTo>
                <a:lnTo>
                  <a:pt x="900" y="1147"/>
                </a:lnTo>
                <a:lnTo>
                  <a:pt x="909" y="1144"/>
                </a:lnTo>
                <a:lnTo>
                  <a:pt x="911" y="1144"/>
                </a:lnTo>
                <a:lnTo>
                  <a:pt x="915" y="1142"/>
                </a:lnTo>
                <a:lnTo>
                  <a:pt x="916" y="1142"/>
                </a:lnTo>
                <a:lnTo>
                  <a:pt x="917" y="1141"/>
                </a:lnTo>
                <a:lnTo>
                  <a:pt x="917" y="1141"/>
                </a:lnTo>
                <a:lnTo>
                  <a:pt x="917" y="1140"/>
                </a:lnTo>
                <a:lnTo>
                  <a:pt x="918" y="1139"/>
                </a:lnTo>
                <a:lnTo>
                  <a:pt x="917" y="1138"/>
                </a:lnTo>
                <a:lnTo>
                  <a:pt x="917" y="1134"/>
                </a:lnTo>
                <a:lnTo>
                  <a:pt x="917" y="1131"/>
                </a:lnTo>
                <a:lnTo>
                  <a:pt x="915" y="1127"/>
                </a:lnTo>
                <a:lnTo>
                  <a:pt x="914" y="1123"/>
                </a:lnTo>
                <a:lnTo>
                  <a:pt x="915" y="1119"/>
                </a:lnTo>
                <a:lnTo>
                  <a:pt x="915" y="1116"/>
                </a:lnTo>
                <a:lnTo>
                  <a:pt x="915" y="1116"/>
                </a:lnTo>
                <a:lnTo>
                  <a:pt x="913" y="1112"/>
                </a:lnTo>
                <a:lnTo>
                  <a:pt x="910" y="1107"/>
                </a:lnTo>
                <a:lnTo>
                  <a:pt x="909" y="1107"/>
                </a:lnTo>
                <a:lnTo>
                  <a:pt x="909" y="1107"/>
                </a:lnTo>
                <a:lnTo>
                  <a:pt x="909" y="1107"/>
                </a:lnTo>
                <a:lnTo>
                  <a:pt x="910" y="1107"/>
                </a:lnTo>
                <a:lnTo>
                  <a:pt x="913" y="1107"/>
                </a:lnTo>
                <a:lnTo>
                  <a:pt x="915" y="1107"/>
                </a:lnTo>
                <a:lnTo>
                  <a:pt x="907" y="1100"/>
                </a:lnTo>
                <a:lnTo>
                  <a:pt x="897" y="1097"/>
                </a:lnTo>
                <a:lnTo>
                  <a:pt x="895" y="1096"/>
                </a:lnTo>
                <a:lnTo>
                  <a:pt x="893" y="1097"/>
                </a:lnTo>
                <a:lnTo>
                  <a:pt x="891" y="1097"/>
                </a:lnTo>
                <a:lnTo>
                  <a:pt x="890" y="1096"/>
                </a:lnTo>
                <a:lnTo>
                  <a:pt x="882" y="1096"/>
                </a:lnTo>
                <a:lnTo>
                  <a:pt x="875" y="1092"/>
                </a:lnTo>
                <a:lnTo>
                  <a:pt x="873" y="1088"/>
                </a:lnTo>
                <a:lnTo>
                  <a:pt x="867" y="1086"/>
                </a:lnTo>
                <a:lnTo>
                  <a:pt x="879" y="1076"/>
                </a:lnTo>
                <a:lnTo>
                  <a:pt x="889" y="1065"/>
                </a:lnTo>
                <a:lnTo>
                  <a:pt x="891" y="1062"/>
                </a:lnTo>
                <a:lnTo>
                  <a:pt x="895" y="1058"/>
                </a:lnTo>
                <a:lnTo>
                  <a:pt x="894" y="1063"/>
                </a:lnTo>
                <a:lnTo>
                  <a:pt x="890" y="1065"/>
                </a:lnTo>
                <a:lnTo>
                  <a:pt x="887" y="1071"/>
                </a:lnTo>
                <a:lnTo>
                  <a:pt x="883" y="1076"/>
                </a:lnTo>
                <a:lnTo>
                  <a:pt x="879" y="1081"/>
                </a:lnTo>
                <a:lnTo>
                  <a:pt x="879" y="1088"/>
                </a:lnTo>
                <a:lnTo>
                  <a:pt x="883" y="1092"/>
                </a:lnTo>
                <a:lnTo>
                  <a:pt x="889" y="1092"/>
                </a:lnTo>
                <a:lnTo>
                  <a:pt x="908" y="1088"/>
                </a:lnTo>
                <a:lnTo>
                  <a:pt x="917" y="1069"/>
                </a:lnTo>
                <a:lnTo>
                  <a:pt x="918" y="1054"/>
                </a:lnTo>
                <a:lnTo>
                  <a:pt x="918" y="1039"/>
                </a:lnTo>
                <a:lnTo>
                  <a:pt x="920" y="1035"/>
                </a:lnTo>
                <a:lnTo>
                  <a:pt x="917" y="1032"/>
                </a:lnTo>
                <a:lnTo>
                  <a:pt x="911" y="1040"/>
                </a:lnTo>
                <a:lnTo>
                  <a:pt x="905" y="1047"/>
                </a:lnTo>
                <a:lnTo>
                  <a:pt x="904" y="1050"/>
                </a:lnTo>
                <a:lnTo>
                  <a:pt x="902" y="1053"/>
                </a:lnTo>
                <a:lnTo>
                  <a:pt x="901" y="1048"/>
                </a:lnTo>
                <a:lnTo>
                  <a:pt x="904" y="1046"/>
                </a:lnTo>
                <a:lnTo>
                  <a:pt x="913" y="1032"/>
                </a:lnTo>
                <a:lnTo>
                  <a:pt x="922" y="1018"/>
                </a:lnTo>
                <a:lnTo>
                  <a:pt x="922" y="1022"/>
                </a:lnTo>
                <a:lnTo>
                  <a:pt x="923" y="1027"/>
                </a:lnTo>
                <a:lnTo>
                  <a:pt x="923" y="1028"/>
                </a:lnTo>
                <a:lnTo>
                  <a:pt x="923" y="1029"/>
                </a:lnTo>
                <a:lnTo>
                  <a:pt x="922" y="1032"/>
                </a:lnTo>
                <a:lnTo>
                  <a:pt x="923" y="1035"/>
                </a:lnTo>
                <a:lnTo>
                  <a:pt x="923" y="1088"/>
                </a:lnTo>
                <a:lnTo>
                  <a:pt x="925" y="1140"/>
                </a:lnTo>
                <a:lnTo>
                  <a:pt x="925" y="1063"/>
                </a:lnTo>
                <a:lnTo>
                  <a:pt x="925" y="986"/>
                </a:lnTo>
                <a:lnTo>
                  <a:pt x="922" y="993"/>
                </a:lnTo>
                <a:lnTo>
                  <a:pt x="920" y="999"/>
                </a:lnTo>
                <a:lnTo>
                  <a:pt x="888" y="1050"/>
                </a:lnTo>
                <a:lnTo>
                  <a:pt x="847" y="1093"/>
                </a:lnTo>
                <a:close/>
                <a:moveTo>
                  <a:pt x="791" y="450"/>
                </a:moveTo>
                <a:lnTo>
                  <a:pt x="791" y="450"/>
                </a:lnTo>
                <a:lnTo>
                  <a:pt x="791" y="450"/>
                </a:lnTo>
                <a:lnTo>
                  <a:pt x="791" y="450"/>
                </a:lnTo>
                <a:lnTo>
                  <a:pt x="791" y="449"/>
                </a:lnTo>
                <a:lnTo>
                  <a:pt x="791" y="449"/>
                </a:lnTo>
                <a:lnTo>
                  <a:pt x="791" y="449"/>
                </a:lnTo>
                <a:lnTo>
                  <a:pt x="791" y="449"/>
                </a:lnTo>
                <a:lnTo>
                  <a:pt x="791" y="448"/>
                </a:lnTo>
                <a:lnTo>
                  <a:pt x="791" y="448"/>
                </a:lnTo>
                <a:lnTo>
                  <a:pt x="791" y="448"/>
                </a:lnTo>
                <a:lnTo>
                  <a:pt x="791" y="448"/>
                </a:lnTo>
                <a:lnTo>
                  <a:pt x="791" y="447"/>
                </a:lnTo>
                <a:lnTo>
                  <a:pt x="791" y="447"/>
                </a:lnTo>
                <a:lnTo>
                  <a:pt x="791" y="447"/>
                </a:lnTo>
                <a:lnTo>
                  <a:pt x="791" y="447"/>
                </a:lnTo>
                <a:lnTo>
                  <a:pt x="791" y="446"/>
                </a:lnTo>
                <a:lnTo>
                  <a:pt x="791" y="446"/>
                </a:lnTo>
                <a:lnTo>
                  <a:pt x="791" y="446"/>
                </a:lnTo>
                <a:lnTo>
                  <a:pt x="791" y="446"/>
                </a:lnTo>
                <a:lnTo>
                  <a:pt x="791" y="445"/>
                </a:lnTo>
                <a:lnTo>
                  <a:pt x="792" y="433"/>
                </a:lnTo>
                <a:lnTo>
                  <a:pt x="792" y="433"/>
                </a:lnTo>
                <a:lnTo>
                  <a:pt x="792" y="433"/>
                </a:lnTo>
                <a:lnTo>
                  <a:pt x="792" y="433"/>
                </a:lnTo>
                <a:lnTo>
                  <a:pt x="792" y="433"/>
                </a:lnTo>
                <a:lnTo>
                  <a:pt x="792" y="433"/>
                </a:lnTo>
                <a:lnTo>
                  <a:pt x="791" y="450"/>
                </a:lnTo>
                <a:close/>
                <a:moveTo>
                  <a:pt x="829" y="81"/>
                </a:moveTo>
                <a:lnTo>
                  <a:pt x="829" y="79"/>
                </a:lnTo>
                <a:lnTo>
                  <a:pt x="829" y="79"/>
                </a:lnTo>
                <a:lnTo>
                  <a:pt x="829" y="79"/>
                </a:lnTo>
                <a:lnTo>
                  <a:pt x="829" y="79"/>
                </a:lnTo>
                <a:lnTo>
                  <a:pt x="828" y="79"/>
                </a:lnTo>
                <a:lnTo>
                  <a:pt x="828" y="79"/>
                </a:lnTo>
                <a:lnTo>
                  <a:pt x="828" y="79"/>
                </a:lnTo>
                <a:lnTo>
                  <a:pt x="829" y="81"/>
                </a:lnTo>
                <a:close/>
                <a:moveTo>
                  <a:pt x="863" y="226"/>
                </a:moveTo>
                <a:lnTo>
                  <a:pt x="862" y="228"/>
                </a:lnTo>
                <a:lnTo>
                  <a:pt x="861" y="229"/>
                </a:lnTo>
                <a:lnTo>
                  <a:pt x="863" y="229"/>
                </a:lnTo>
                <a:lnTo>
                  <a:pt x="863" y="226"/>
                </a:lnTo>
                <a:close/>
                <a:moveTo>
                  <a:pt x="898" y="267"/>
                </a:moveTo>
                <a:lnTo>
                  <a:pt x="896" y="270"/>
                </a:lnTo>
                <a:lnTo>
                  <a:pt x="894" y="273"/>
                </a:lnTo>
                <a:lnTo>
                  <a:pt x="898" y="271"/>
                </a:lnTo>
                <a:lnTo>
                  <a:pt x="898" y="267"/>
                </a:lnTo>
                <a:close/>
                <a:moveTo>
                  <a:pt x="1336" y="1063"/>
                </a:moveTo>
                <a:lnTo>
                  <a:pt x="1331" y="1070"/>
                </a:lnTo>
                <a:lnTo>
                  <a:pt x="1332" y="1078"/>
                </a:lnTo>
                <a:lnTo>
                  <a:pt x="1333" y="1070"/>
                </a:lnTo>
                <a:lnTo>
                  <a:pt x="1336" y="1063"/>
                </a:lnTo>
                <a:close/>
                <a:moveTo>
                  <a:pt x="583" y="481"/>
                </a:moveTo>
                <a:lnTo>
                  <a:pt x="584" y="487"/>
                </a:lnTo>
                <a:lnTo>
                  <a:pt x="587" y="493"/>
                </a:lnTo>
                <a:lnTo>
                  <a:pt x="590" y="485"/>
                </a:lnTo>
                <a:lnTo>
                  <a:pt x="589" y="482"/>
                </a:lnTo>
                <a:lnTo>
                  <a:pt x="586" y="480"/>
                </a:lnTo>
                <a:lnTo>
                  <a:pt x="583" y="481"/>
                </a:lnTo>
                <a:close/>
                <a:moveTo>
                  <a:pt x="573" y="457"/>
                </a:moveTo>
                <a:lnTo>
                  <a:pt x="577" y="457"/>
                </a:lnTo>
                <a:lnTo>
                  <a:pt x="578" y="455"/>
                </a:lnTo>
                <a:lnTo>
                  <a:pt x="576" y="452"/>
                </a:lnTo>
                <a:lnTo>
                  <a:pt x="571" y="450"/>
                </a:lnTo>
                <a:lnTo>
                  <a:pt x="569" y="450"/>
                </a:lnTo>
                <a:lnTo>
                  <a:pt x="569" y="453"/>
                </a:lnTo>
                <a:lnTo>
                  <a:pt x="570" y="456"/>
                </a:lnTo>
                <a:lnTo>
                  <a:pt x="573" y="457"/>
                </a:lnTo>
                <a:close/>
                <a:moveTo>
                  <a:pt x="824" y="7"/>
                </a:moveTo>
                <a:lnTo>
                  <a:pt x="824" y="9"/>
                </a:lnTo>
                <a:lnTo>
                  <a:pt x="824" y="12"/>
                </a:lnTo>
                <a:lnTo>
                  <a:pt x="825" y="12"/>
                </a:lnTo>
                <a:lnTo>
                  <a:pt x="825" y="12"/>
                </a:lnTo>
                <a:lnTo>
                  <a:pt x="828" y="8"/>
                </a:lnTo>
                <a:lnTo>
                  <a:pt x="828" y="5"/>
                </a:lnTo>
                <a:lnTo>
                  <a:pt x="826" y="1"/>
                </a:lnTo>
                <a:lnTo>
                  <a:pt x="822" y="0"/>
                </a:lnTo>
                <a:lnTo>
                  <a:pt x="822" y="4"/>
                </a:lnTo>
                <a:lnTo>
                  <a:pt x="824" y="7"/>
                </a:lnTo>
                <a:close/>
                <a:moveTo>
                  <a:pt x="418" y="663"/>
                </a:moveTo>
                <a:lnTo>
                  <a:pt x="420" y="661"/>
                </a:lnTo>
                <a:lnTo>
                  <a:pt x="420" y="657"/>
                </a:lnTo>
                <a:lnTo>
                  <a:pt x="419" y="655"/>
                </a:lnTo>
                <a:lnTo>
                  <a:pt x="417" y="654"/>
                </a:lnTo>
                <a:lnTo>
                  <a:pt x="414" y="655"/>
                </a:lnTo>
                <a:lnTo>
                  <a:pt x="413" y="658"/>
                </a:lnTo>
                <a:lnTo>
                  <a:pt x="414" y="662"/>
                </a:lnTo>
                <a:lnTo>
                  <a:pt x="418" y="663"/>
                </a:lnTo>
                <a:close/>
                <a:moveTo>
                  <a:pt x="956" y="320"/>
                </a:moveTo>
                <a:lnTo>
                  <a:pt x="958" y="324"/>
                </a:lnTo>
                <a:lnTo>
                  <a:pt x="963" y="328"/>
                </a:lnTo>
                <a:lnTo>
                  <a:pt x="965" y="327"/>
                </a:lnTo>
                <a:lnTo>
                  <a:pt x="966" y="324"/>
                </a:lnTo>
                <a:lnTo>
                  <a:pt x="964" y="321"/>
                </a:lnTo>
                <a:lnTo>
                  <a:pt x="959" y="317"/>
                </a:lnTo>
                <a:lnTo>
                  <a:pt x="957" y="319"/>
                </a:lnTo>
                <a:lnTo>
                  <a:pt x="956" y="320"/>
                </a:lnTo>
                <a:close/>
                <a:moveTo>
                  <a:pt x="962" y="341"/>
                </a:moveTo>
                <a:lnTo>
                  <a:pt x="963" y="344"/>
                </a:lnTo>
                <a:lnTo>
                  <a:pt x="966" y="347"/>
                </a:lnTo>
                <a:lnTo>
                  <a:pt x="969" y="345"/>
                </a:lnTo>
                <a:lnTo>
                  <a:pt x="971" y="342"/>
                </a:lnTo>
                <a:lnTo>
                  <a:pt x="970" y="338"/>
                </a:lnTo>
                <a:lnTo>
                  <a:pt x="967" y="336"/>
                </a:lnTo>
                <a:lnTo>
                  <a:pt x="964" y="337"/>
                </a:lnTo>
                <a:lnTo>
                  <a:pt x="962" y="341"/>
                </a:lnTo>
                <a:close/>
                <a:moveTo>
                  <a:pt x="311" y="566"/>
                </a:moveTo>
                <a:lnTo>
                  <a:pt x="314" y="567"/>
                </a:lnTo>
                <a:lnTo>
                  <a:pt x="317" y="566"/>
                </a:lnTo>
                <a:lnTo>
                  <a:pt x="320" y="565"/>
                </a:lnTo>
                <a:lnTo>
                  <a:pt x="318" y="561"/>
                </a:lnTo>
                <a:lnTo>
                  <a:pt x="317" y="558"/>
                </a:lnTo>
                <a:lnTo>
                  <a:pt x="314" y="558"/>
                </a:lnTo>
                <a:lnTo>
                  <a:pt x="309" y="559"/>
                </a:lnTo>
                <a:lnTo>
                  <a:pt x="306" y="563"/>
                </a:lnTo>
                <a:lnTo>
                  <a:pt x="306" y="563"/>
                </a:lnTo>
                <a:lnTo>
                  <a:pt x="306" y="563"/>
                </a:lnTo>
                <a:lnTo>
                  <a:pt x="306" y="563"/>
                </a:lnTo>
                <a:lnTo>
                  <a:pt x="306" y="563"/>
                </a:lnTo>
                <a:lnTo>
                  <a:pt x="306" y="563"/>
                </a:lnTo>
                <a:lnTo>
                  <a:pt x="306" y="563"/>
                </a:lnTo>
                <a:lnTo>
                  <a:pt x="300" y="560"/>
                </a:lnTo>
                <a:lnTo>
                  <a:pt x="294" y="564"/>
                </a:lnTo>
                <a:lnTo>
                  <a:pt x="295" y="568"/>
                </a:lnTo>
                <a:lnTo>
                  <a:pt x="300" y="573"/>
                </a:lnTo>
                <a:lnTo>
                  <a:pt x="303" y="568"/>
                </a:lnTo>
                <a:lnTo>
                  <a:pt x="306" y="563"/>
                </a:lnTo>
                <a:lnTo>
                  <a:pt x="306" y="563"/>
                </a:lnTo>
                <a:lnTo>
                  <a:pt x="306" y="563"/>
                </a:lnTo>
                <a:lnTo>
                  <a:pt x="306" y="563"/>
                </a:lnTo>
                <a:lnTo>
                  <a:pt x="306" y="563"/>
                </a:lnTo>
                <a:lnTo>
                  <a:pt x="309" y="564"/>
                </a:lnTo>
                <a:lnTo>
                  <a:pt x="311" y="566"/>
                </a:lnTo>
                <a:close/>
                <a:moveTo>
                  <a:pt x="329" y="614"/>
                </a:moveTo>
                <a:lnTo>
                  <a:pt x="330" y="615"/>
                </a:lnTo>
                <a:lnTo>
                  <a:pt x="331" y="614"/>
                </a:lnTo>
                <a:lnTo>
                  <a:pt x="333" y="613"/>
                </a:lnTo>
                <a:lnTo>
                  <a:pt x="331" y="612"/>
                </a:lnTo>
                <a:lnTo>
                  <a:pt x="328" y="608"/>
                </a:lnTo>
                <a:lnTo>
                  <a:pt x="323" y="610"/>
                </a:lnTo>
                <a:lnTo>
                  <a:pt x="320" y="612"/>
                </a:lnTo>
                <a:lnTo>
                  <a:pt x="317" y="613"/>
                </a:lnTo>
                <a:lnTo>
                  <a:pt x="323" y="612"/>
                </a:lnTo>
                <a:lnTo>
                  <a:pt x="329" y="614"/>
                </a:lnTo>
                <a:close/>
                <a:moveTo>
                  <a:pt x="953" y="223"/>
                </a:moveTo>
                <a:lnTo>
                  <a:pt x="955" y="216"/>
                </a:lnTo>
                <a:lnTo>
                  <a:pt x="959" y="211"/>
                </a:lnTo>
                <a:lnTo>
                  <a:pt x="953" y="211"/>
                </a:lnTo>
                <a:lnTo>
                  <a:pt x="950" y="207"/>
                </a:lnTo>
                <a:lnTo>
                  <a:pt x="949" y="207"/>
                </a:lnTo>
                <a:lnTo>
                  <a:pt x="948" y="208"/>
                </a:lnTo>
                <a:lnTo>
                  <a:pt x="949" y="215"/>
                </a:lnTo>
                <a:lnTo>
                  <a:pt x="953" y="223"/>
                </a:lnTo>
                <a:close/>
                <a:moveTo>
                  <a:pt x="916" y="219"/>
                </a:moveTo>
                <a:lnTo>
                  <a:pt x="921" y="221"/>
                </a:lnTo>
                <a:lnTo>
                  <a:pt x="924" y="224"/>
                </a:lnTo>
                <a:lnTo>
                  <a:pt x="925" y="217"/>
                </a:lnTo>
                <a:lnTo>
                  <a:pt x="925" y="211"/>
                </a:lnTo>
                <a:lnTo>
                  <a:pt x="924" y="210"/>
                </a:lnTo>
                <a:lnTo>
                  <a:pt x="922" y="209"/>
                </a:lnTo>
                <a:lnTo>
                  <a:pt x="921" y="209"/>
                </a:lnTo>
                <a:lnTo>
                  <a:pt x="920" y="211"/>
                </a:lnTo>
                <a:lnTo>
                  <a:pt x="918" y="214"/>
                </a:lnTo>
                <a:lnTo>
                  <a:pt x="916" y="216"/>
                </a:lnTo>
                <a:lnTo>
                  <a:pt x="915" y="218"/>
                </a:lnTo>
                <a:lnTo>
                  <a:pt x="916" y="219"/>
                </a:lnTo>
                <a:close/>
                <a:moveTo>
                  <a:pt x="310" y="585"/>
                </a:moveTo>
                <a:lnTo>
                  <a:pt x="311" y="577"/>
                </a:lnTo>
                <a:lnTo>
                  <a:pt x="303" y="573"/>
                </a:lnTo>
                <a:lnTo>
                  <a:pt x="301" y="573"/>
                </a:lnTo>
                <a:lnTo>
                  <a:pt x="300" y="573"/>
                </a:lnTo>
                <a:lnTo>
                  <a:pt x="303" y="582"/>
                </a:lnTo>
                <a:lnTo>
                  <a:pt x="306" y="594"/>
                </a:lnTo>
                <a:lnTo>
                  <a:pt x="308" y="588"/>
                </a:lnTo>
                <a:lnTo>
                  <a:pt x="310" y="585"/>
                </a:lnTo>
                <a:close/>
                <a:moveTo>
                  <a:pt x="300" y="573"/>
                </a:moveTo>
                <a:lnTo>
                  <a:pt x="300" y="573"/>
                </a:lnTo>
                <a:lnTo>
                  <a:pt x="300" y="573"/>
                </a:lnTo>
                <a:lnTo>
                  <a:pt x="300" y="573"/>
                </a:lnTo>
                <a:lnTo>
                  <a:pt x="300" y="573"/>
                </a:lnTo>
                <a:lnTo>
                  <a:pt x="300" y="573"/>
                </a:lnTo>
                <a:lnTo>
                  <a:pt x="300" y="573"/>
                </a:lnTo>
                <a:lnTo>
                  <a:pt x="300" y="573"/>
                </a:lnTo>
                <a:close/>
                <a:moveTo>
                  <a:pt x="586" y="315"/>
                </a:moveTo>
                <a:lnTo>
                  <a:pt x="589" y="315"/>
                </a:lnTo>
                <a:lnTo>
                  <a:pt x="592" y="316"/>
                </a:lnTo>
                <a:lnTo>
                  <a:pt x="596" y="330"/>
                </a:lnTo>
                <a:lnTo>
                  <a:pt x="592" y="344"/>
                </a:lnTo>
                <a:lnTo>
                  <a:pt x="591" y="348"/>
                </a:lnTo>
                <a:lnTo>
                  <a:pt x="591" y="350"/>
                </a:lnTo>
                <a:lnTo>
                  <a:pt x="594" y="350"/>
                </a:lnTo>
                <a:lnTo>
                  <a:pt x="598" y="349"/>
                </a:lnTo>
                <a:lnTo>
                  <a:pt x="600" y="348"/>
                </a:lnTo>
                <a:lnTo>
                  <a:pt x="599" y="344"/>
                </a:lnTo>
                <a:lnTo>
                  <a:pt x="598" y="335"/>
                </a:lnTo>
                <a:lnTo>
                  <a:pt x="603" y="326"/>
                </a:lnTo>
                <a:lnTo>
                  <a:pt x="606" y="321"/>
                </a:lnTo>
                <a:lnTo>
                  <a:pt x="610" y="316"/>
                </a:lnTo>
                <a:lnTo>
                  <a:pt x="611" y="315"/>
                </a:lnTo>
                <a:lnTo>
                  <a:pt x="610" y="314"/>
                </a:lnTo>
                <a:lnTo>
                  <a:pt x="603" y="306"/>
                </a:lnTo>
                <a:lnTo>
                  <a:pt x="603" y="296"/>
                </a:lnTo>
                <a:lnTo>
                  <a:pt x="604" y="292"/>
                </a:lnTo>
                <a:lnTo>
                  <a:pt x="603" y="288"/>
                </a:lnTo>
                <a:lnTo>
                  <a:pt x="598" y="286"/>
                </a:lnTo>
                <a:lnTo>
                  <a:pt x="593" y="286"/>
                </a:lnTo>
                <a:lnTo>
                  <a:pt x="591" y="288"/>
                </a:lnTo>
                <a:lnTo>
                  <a:pt x="589" y="293"/>
                </a:lnTo>
                <a:lnTo>
                  <a:pt x="587" y="294"/>
                </a:lnTo>
                <a:lnTo>
                  <a:pt x="589" y="295"/>
                </a:lnTo>
                <a:lnTo>
                  <a:pt x="592" y="296"/>
                </a:lnTo>
                <a:lnTo>
                  <a:pt x="594" y="295"/>
                </a:lnTo>
                <a:lnTo>
                  <a:pt x="598" y="294"/>
                </a:lnTo>
                <a:lnTo>
                  <a:pt x="599" y="296"/>
                </a:lnTo>
                <a:lnTo>
                  <a:pt x="598" y="307"/>
                </a:lnTo>
                <a:lnTo>
                  <a:pt x="592" y="316"/>
                </a:lnTo>
                <a:lnTo>
                  <a:pt x="590" y="310"/>
                </a:lnTo>
                <a:lnTo>
                  <a:pt x="589" y="305"/>
                </a:lnTo>
                <a:lnTo>
                  <a:pt x="587" y="302"/>
                </a:lnTo>
                <a:lnTo>
                  <a:pt x="585" y="301"/>
                </a:lnTo>
                <a:lnTo>
                  <a:pt x="584" y="301"/>
                </a:lnTo>
                <a:lnTo>
                  <a:pt x="584" y="302"/>
                </a:lnTo>
                <a:lnTo>
                  <a:pt x="579" y="309"/>
                </a:lnTo>
                <a:lnTo>
                  <a:pt x="586" y="315"/>
                </a:lnTo>
                <a:close/>
                <a:moveTo>
                  <a:pt x="615" y="312"/>
                </a:moveTo>
                <a:lnTo>
                  <a:pt x="618" y="305"/>
                </a:lnTo>
                <a:lnTo>
                  <a:pt x="623" y="302"/>
                </a:lnTo>
                <a:lnTo>
                  <a:pt x="618" y="299"/>
                </a:lnTo>
                <a:lnTo>
                  <a:pt x="613" y="295"/>
                </a:lnTo>
                <a:lnTo>
                  <a:pt x="611" y="295"/>
                </a:lnTo>
                <a:lnTo>
                  <a:pt x="610" y="298"/>
                </a:lnTo>
                <a:lnTo>
                  <a:pt x="611" y="305"/>
                </a:lnTo>
                <a:lnTo>
                  <a:pt x="615" y="312"/>
                </a:lnTo>
                <a:close/>
                <a:moveTo>
                  <a:pt x="780" y="78"/>
                </a:moveTo>
                <a:lnTo>
                  <a:pt x="784" y="76"/>
                </a:lnTo>
                <a:lnTo>
                  <a:pt x="787" y="72"/>
                </a:lnTo>
                <a:lnTo>
                  <a:pt x="784" y="68"/>
                </a:lnTo>
                <a:lnTo>
                  <a:pt x="779" y="64"/>
                </a:lnTo>
                <a:lnTo>
                  <a:pt x="776" y="67"/>
                </a:lnTo>
                <a:lnTo>
                  <a:pt x="773" y="71"/>
                </a:lnTo>
                <a:lnTo>
                  <a:pt x="776" y="76"/>
                </a:lnTo>
                <a:lnTo>
                  <a:pt x="780" y="78"/>
                </a:lnTo>
                <a:close/>
                <a:moveTo>
                  <a:pt x="873" y="60"/>
                </a:moveTo>
                <a:lnTo>
                  <a:pt x="877" y="57"/>
                </a:lnTo>
                <a:lnTo>
                  <a:pt x="880" y="50"/>
                </a:lnTo>
                <a:lnTo>
                  <a:pt x="876" y="47"/>
                </a:lnTo>
                <a:lnTo>
                  <a:pt x="872" y="46"/>
                </a:lnTo>
                <a:lnTo>
                  <a:pt x="867" y="49"/>
                </a:lnTo>
                <a:lnTo>
                  <a:pt x="866" y="55"/>
                </a:lnTo>
                <a:lnTo>
                  <a:pt x="868" y="58"/>
                </a:lnTo>
                <a:lnTo>
                  <a:pt x="873" y="60"/>
                </a:lnTo>
                <a:close/>
                <a:moveTo>
                  <a:pt x="804" y="30"/>
                </a:moveTo>
                <a:lnTo>
                  <a:pt x="804" y="30"/>
                </a:lnTo>
                <a:lnTo>
                  <a:pt x="803" y="30"/>
                </a:lnTo>
                <a:lnTo>
                  <a:pt x="803" y="30"/>
                </a:lnTo>
                <a:lnTo>
                  <a:pt x="803" y="30"/>
                </a:lnTo>
                <a:lnTo>
                  <a:pt x="800" y="27"/>
                </a:lnTo>
                <a:lnTo>
                  <a:pt x="797" y="26"/>
                </a:lnTo>
                <a:lnTo>
                  <a:pt x="791" y="23"/>
                </a:lnTo>
                <a:lnTo>
                  <a:pt x="787" y="28"/>
                </a:lnTo>
                <a:lnTo>
                  <a:pt x="787" y="33"/>
                </a:lnTo>
                <a:lnTo>
                  <a:pt x="791" y="36"/>
                </a:lnTo>
                <a:lnTo>
                  <a:pt x="796" y="39"/>
                </a:lnTo>
                <a:lnTo>
                  <a:pt x="799" y="34"/>
                </a:lnTo>
                <a:lnTo>
                  <a:pt x="800" y="32"/>
                </a:lnTo>
                <a:lnTo>
                  <a:pt x="803" y="30"/>
                </a:lnTo>
                <a:lnTo>
                  <a:pt x="803" y="30"/>
                </a:lnTo>
                <a:lnTo>
                  <a:pt x="803" y="30"/>
                </a:lnTo>
                <a:lnTo>
                  <a:pt x="803" y="30"/>
                </a:lnTo>
                <a:lnTo>
                  <a:pt x="804" y="30"/>
                </a:lnTo>
                <a:lnTo>
                  <a:pt x="804" y="30"/>
                </a:lnTo>
                <a:close/>
                <a:moveTo>
                  <a:pt x="936" y="392"/>
                </a:moveTo>
                <a:lnTo>
                  <a:pt x="936" y="393"/>
                </a:lnTo>
                <a:lnTo>
                  <a:pt x="937" y="394"/>
                </a:lnTo>
                <a:lnTo>
                  <a:pt x="944" y="399"/>
                </a:lnTo>
                <a:lnTo>
                  <a:pt x="946" y="407"/>
                </a:lnTo>
                <a:lnTo>
                  <a:pt x="949" y="393"/>
                </a:lnTo>
                <a:lnTo>
                  <a:pt x="948" y="380"/>
                </a:lnTo>
                <a:lnTo>
                  <a:pt x="943" y="376"/>
                </a:lnTo>
                <a:lnTo>
                  <a:pt x="938" y="376"/>
                </a:lnTo>
                <a:lnTo>
                  <a:pt x="936" y="378"/>
                </a:lnTo>
                <a:lnTo>
                  <a:pt x="936" y="382"/>
                </a:lnTo>
                <a:lnTo>
                  <a:pt x="938" y="386"/>
                </a:lnTo>
                <a:lnTo>
                  <a:pt x="936" y="392"/>
                </a:lnTo>
                <a:close/>
                <a:moveTo>
                  <a:pt x="551" y="485"/>
                </a:moveTo>
                <a:lnTo>
                  <a:pt x="555" y="485"/>
                </a:lnTo>
                <a:lnTo>
                  <a:pt x="557" y="487"/>
                </a:lnTo>
                <a:lnTo>
                  <a:pt x="561" y="488"/>
                </a:lnTo>
                <a:lnTo>
                  <a:pt x="562" y="485"/>
                </a:lnTo>
                <a:lnTo>
                  <a:pt x="571" y="476"/>
                </a:lnTo>
                <a:lnTo>
                  <a:pt x="584" y="478"/>
                </a:lnTo>
                <a:lnTo>
                  <a:pt x="584" y="473"/>
                </a:lnTo>
                <a:lnTo>
                  <a:pt x="584" y="466"/>
                </a:lnTo>
                <a:lnTo>
                  <a:pt x="585" y="462"/>
                </a:lnTo>
                <a:lnTo>
                  <a:pt x="583" y="460"/>
                </a:lnTo>
                <a:lnTo>
                  <a:pt x="579" y="461"/>
                </a:lnTo>
                <a:lnTo>
                  <a:pt x="579" y="464"/>
                </a:lnTo>
                <a:lnTo>
                  <a:pt x="579" y="467"/>
                </a:lnTo>
                <a:lnTo>
                  <a:pt x="578" y="468"/>
                </a:lnTo>
                <a:lnTo>
                  <a:pt x="566" y="473"/>
                </a:lnTo>
                <a:lnTo>
                  <a:pt x="555" y="475"/>
                </a:lnTo>
                <a:lnTo>
                  <a:pt x="548" y="478"/>
                </a:lnTo>
                <a:lnTo>
                  <a:pt x="544" y="484"/>
                </a:lnTo>
                <a:lnTo>
                  <a:pt x="548" y="487"/>
                </a:lnTo>
                <a:lnTo>
                  <a:pt x="551" y="485"/>
                </a:lnTo>
                <a:close/>
                <a:moveTo>
                  <a:pt x="1081" y="364"/>
                </a:moveTo>
                <a:lnTo>
                  <a:pt x="1083" y="363"/>
                </a:lnTo>
                <a:lnTo>
                  <a:pt x="1086" y="364"/>
                </a:lnTo>
                <a:lnTo>
                  <a:pt x="1088" y="362"/>
                </a:lnTo>
                <a:lnTo>
                  <a:pt x="1090" y="362"/>
                </a:lnTo>
                <a:lnTo>
                  <a:pt x="1088" y="362"/>
                </a:lnTo>
                <a:lnTo>
                  <a:pt x="1086" y="364"/>
                </a:lnTo>
                <a:lnTo>
                  <a:pt x="1086" y="364"/>
                </a:lnTo>
                <a:lnTo>
                  <a:pt x="1084" y="366"/>
                </a:lnTo>
                <a:lnTo>
                  <a:pt x="1082" y="366"/>
                </a:lnTo>
                <a:lnTo>
                  <a:pt x="1081" y="366"/>
                </a:lnTo>
                <a:lnTo>
                  <a:pt x="1081" y="364"/>
                </a:lnTo>
                <a:lnTo>
                  <a:pt x="1081" y="364"/>
                </a:lnTo>
                <a:close/>
                <a:moveTo>
                  <a:pt x="1076" y="370"/>
                </a:moveTo>
                <a:lnTo>
                  <a:pt x="1079" y="369"/>
                </a:lnTo>
                <a:lnTo>
                  <a:pt x="1081" y="370"/>
                </a:lnTo>
                <a:lnTo>
                  <a:pt x="1081" y="373"/>
                </a:lnTo>
                <a:lnTo>
                  <a:pt x="1077" y="375"/>
                </a:lnTo>
                <a:lnTo>
                  <a:pt x="1074" y="376"/>
                </a:lnTo>
                <a:lnTo>
                  <a:pt x="1074" y="379"/>
                </a:lnTo>
                <a:lnTo>
                  <a:pt x="1074" y="383"/>
                </a:lnTo>
                <a:lnTo>
                  <a:pt x="1077" y="383"/>
                </a:lnTo>
                <a:lnTo>
                  <a:pt x="1083" y="385"/>
                </a:lnTo>
                <a:lnTo>
                  <a:pt x="1084" y="391"/>
                </a:lnTo>
                <a:lnTo>
                  <a:pt x="1087" y="384"/>
                </a:lnTo>
                <a:lnTo>
                  <a:pt x="1093" y="380"/>
                </a:lnTo>
                <a:lnTo>
                  <a:pt x="1097" y="375"/>
                </a:lnTo>
                <a:lnTo>
                  <a:pt x="1095" y="369"/>
                </a:lnTo>
                <a:lnTo>
                  <a:pt x="1096" y="363"/>
                </a:lnTo>
                <a:lnTo>
                  <a:pt x="1093" y="359"/>
                </a:lnTo>
                <a:lnTo>
                  <a:pt x="1082" y="359"/>
                </a:lnTo>
                <a:lnTo>
                  <a:pt x="1073" y="363"/>
                </a:lnTo>
                <a:lnTo>
                  <a:pt x="1072" y="365"/>
                </a:lnTo>
                <a:lnTo>
                  <a:pt x="1072" y="369"/>
                </a:lnTo>
                <a:lnTo>
                  <a:pt x="1073" y="371"/>
                </a:lnTo>
                <a:lnTo>
                  <a:pt x="1076" y="370"/>
                </a:lnTo>
                <a:close/>
                <a:moveTo>
                  <a:pt x="935" y="207"/>
                </a:moveTo>
                <a:lnTo>
                  <a:pt x="936" y="212"/>
                </a:lnTo>
                <a:lnTo>
                  <a:pt x="935" y="219"/>
                </a:lnTo>
                <a:lnTo>
                  <a:pt x="934" y="222"/>
                </a:lnTo>
                <a:lnTo>
                  <a:pt x="934" y="224"/>
                </a:lnTo>
                <a:lnTo>
                  <a:pt x="931" y="228"/>
                </a:lnTo>
                <a:lnTo>
                  <a:pt x="931" y="231"/>
                </a:lnTo>
                <a:lnTo>
                  <a:pt x="935" y="240"/>
                </a:lnTo>
                <a:lnTo>
                  <a:pt x="937" y="251"/>
                </a:lnTo>
                <a:lnTo>
                  <a:pt x="939" y="238"/>
                </a:lnTo>
                <a:lnTo>
                  <a:pt x="949" y="228"/>
                </a:lnTo>
                <a:lnTo>
                  <a:pt x="942" y="224"/>
                </a:lnTo>
                <a:lnTo>
                  <a:pt x="938" y="217"/>
                </a:lnTo>
                <a:lnTo>
                  <a:pt x="938" y="204"/>
                </a:lnTo>
                <a:lnTo>
                  <a:pt x="941" y="190"/>
                </a:lnTo>
                <a:lnTo>
                  <a:pt x="941" y="190"/>
                </a:lnTo>
                <a:lnTo>
                  <a:pt x="941" y="190"/>
                </a:lnTo>
                <a:lnTo>
                  <a:pt x="941" y="190"/>
                </a:lnTo>
                <a:lnTo>
                  <a:pt x="941" y="190"/>
                </a:lnTo>
                <a:lnTo>
                  <a:pt x="941" y="190"/>
                </a:lnTo>
                <a:lnTo>
                  <a:pt x="941" y="190"/>
                </a:lnTo>
                <a:lnTo>
                  <a:pt x="941" y="190"/>
                </a:lnTo>
                <a:lnTo>
                  <a:pt x="941" y="190"/>
                </a:lnTo>
                <a:lnTo>
                  <a:pt x="938" y="191"/>
                </a:lnTo>
                <a:lnTo>
                  <a:pt x="937" y="189"/>
                </a:lnTo>
                <a:lnTo>
                  <a:pt x="939" y="188"/>
                </a:lnTo>
                <a:lnTo>
                  <a:pt x="941" y="190"/>
                </a:lnTo>
                <a:lnTo>
                  <a:pt x="943" y="188"/>
                </a:lnTo>
                <a:lnTo>
                  <a:pt x="944" y="186"/>
                </a:lnTo>
                <a:lnTo>
                  <a:pt x="941" y="186"/>
                </a:lnTo>
                <a:lnTo>
                  <a:pt x="938" y="184"/>
                </a:lnTo>
                <a:lnTo>
                  <a:pt x="937" y="181"/>
                </a:lnTo>
                <a:lnTo>
                  <a:pt x="934" y="180"/>
                </a:lnTo>
                <a:lnTo>
                  <a:pt x="931" y="182"/>
                </a:lnTo>
                <a:lnTo>
                  <a:pt x="930" y="186"/>
                </a:lnTo>
                <a:lnTo>
                  <a:pt x="930" y="186"/>
                </a:lnTo>
                <a:lnTo>
                  <a:pt x="930" y="186"/>
                </a:lnTo>
                <a:lnTo>
                  <a:pt x="930" y="186"/>
                </a:lnTo>
                <a:lnTo>
                  <a:pt x="930" y="186"/>
                </a:lnTo>
                <a:lnTo>
                  <a:pt x="930" y="186"/>
                </a:lnTo>
                <a:lnTo>
                  <a:pt x="936" y="184"/>
                </a:lnTo>
                <a:lnTo>
                  <a:pt x="937" y="189"/>
                </a:lnTo>
                <a:lnTo>
                  <a:pt x="932" y="189"/>
                </a:lnTo>
                <a:lnTo>
                  <a:pt x="930" y="186"/>
                </a:lnTo>
                <a:lnTo>
                  <a:pt x="928" y="188"/>
                </a:lnTo>
                <a:lnTo>
                  <a:pt x="927" y="190"/>
                </a:lnTo>
                <a:lnTo>
                  <a:pt x="928" y="198"/>
                </a:lnTo>
                <a:lnTo>
                  <a:pt x="924" y="204"/>
                </a:lnTo>
                <a:lnTo>
                  <a:pt x="930" y="205"/>
                </a:lnTo>
                <a:lnTo>
                  <a:pt x="935" y="207"/>
                </a:lnTo>
                <a:close/>
                <a:moveTo>
                  <a:pt x="819" y="78"/>
                </a:moveTo>
                <a:lnTo>
                  <a:pt x="825" y="77"/>
                </a:lnTo>
                <a:lnTo>
                  <a:pt x="831" y="74"/>
                </a:lnTo>
                <a:lnTo>
                  <a:pt x="833" y="70"/>
                </a:lnTo>
                <a:lnTo>
                  <a:pt x="833" y="65"/>
                </a:lnTo>
                <a:lnTo>
                  <a:pt x="832" y="47"/>
                </a:lnTo>
                <a:lnTo>
                  <a:pt x="834" y="28"/>
                </a:lnTo>
                <a:lnTo>
                  <a:pt x="834" y="28"/>
                </a:lnTo>
                <a:lnTo>
                  <a:pt x="835" y="28"/>
                </a:lnTo>
                <a:lnTo>
                  <a:pt x="838" y="29"/>
                </a:lnTo>
                <a:lnTo>
                  <a:pt x="840" y="28"/>
                </a:lnTo>
                <a:lnTo>
                  <a:pt x="844" y="27"/>
                </a:lnTo>
                <a:lnTo>
                  <a:pt x="845" y="23"/>
                </a:lnTo>
                <a:lnTo>
                  <a:pt x="844" y="18"/>
                </a:lnTo>
                <a:lnTo>
                  <a:pt x="839" y="14"/>
                </a:lnTo>
                <a:lnTo>
                  <a:pt x="835" y="14"/>
                </a:lnTo>
                <a:lnTo>
                  <a:pt x="833" y="18"/>
                </a:lnTo>
                <a:lnTo>
                  <a:pt x="832" y="19"/>
                </a:lnTo>
                <a:lnTo>
                  <a:pt x="829" y="19"/>
                </a:lnTo>
                <a:lnTo>
                  <a:pt x="825" y="18"/>
                </a:lnTo>
                <a:lnTo>
                  <a:pt x="824" y="23"/>
                </a:lnTo>
                <a:lnTo>
                  <a:pt x="824" y="28"/>
                </a:lnTo>
                <a:lnTo>
                  <a:pt x="820" y="33"/>
                </a:lnTo>
                <a:lnTo>
                  <a:pt x="818" y="35"/>
                </a:lnTo>
                <a:lnTo>
                  <a:pt x="819" y="37"/>
                </a:lnTo>
                <a:lnTo>
                  <a:pt x="821" y="44"/>
                </a:lnTo>
                <a:lnTo>
                  <a:pt x="822" y="50"/>
                </a:lnTo>
                <a:lnTo>
                  <a:pt x="821" y="62"/>
                </a:lnTo>
                <a:lnTo>
                  <a:pt x="818" y="72"/>
                </a:lnTo>
                <a:lnTo>
                  <a:pt x="817" y="76"/>
                </a:lnTo>
                <a:lnTo>
                  <a:pt x="819" y="78"/>
                </a:lnTo>
                <a:close/>
                <a:moveTo>
                  <a:pt x="1311" y="1026"/>
                </a:moveTo>
                <a:lnTo>
                  <a:pt x="1318" y="1047"/>
                </a:lnTo>
                <a:lnTo>
                  <a:pt x="1324" y="1067"/>
                </a:lnTo>
                <a:lnTo>
                  <a:pt x="1328" y="1063"/>
                </a:lnTo>
                <a:lnTo>
                  <a:pt x="1329" y="1058"/>
                </a:lnTo>
                <a:lnTo>
                  <a:pt x="1328" y="1040"/>
                </a:lnTo>
                <a:lnTo>
                  <a:pt x="1322" y="1022"/>
                </a:lnTo>
                <a:lnTo>
                  <a:pt x="1319" y="1013"/>
                </a:lnTo>
                <a:lnTo>
                  <a:pt x="1317" y="1005"/>
                </a:lnTo>
                <a:lnTo>
                  <a:pt x="1316" y="1004"/>
                </a:lnTo>
                <a:lnTo>
                  <a:pt x="1314" y="1002"/>
                </a:lnTo>
                <a:lnTo>
                  <a:pt x="1312" y="1004"/>
                </a:lnTo>
                <a:lnTo>
                  <a:pt x="1311" y="1006"/>
                </a:lnTo>
                <a:lnTo>
                  <a:pt x="1312" y="1015"/>
                </a:lnTo>
                <a:lnTo>
                  <a:pt x="1311" y="1026"/>
                </a:lnTo>
                <a:close/>
                <a:moveTo>
                  <a:pt x="1084" y="439"/>
                </a:moveTo>
                <a:lnTo>
                  <a:pt x="1084" y="438"/>
                </a:lnTo>
                <a:lnTo>
                  <a:pt x="1083" y="436"/>
                </a:lnTo>
                <a:lnTo>
                  <a:pt x="1084" y="435"/>
                </a:lnTo>
                <a:lnTo>
                  <a:pt x="1086" y="435"/>
                </a:lnTo>
                <a:lnTo>
                  <a:pt x="1087" y="435"/>
                </a:lnTo>
                <a:lnTo>
                  <a:pt x="1087" y="436"/>
                </a:lnTo>
                <a:lnTo>
                  <a:pt x="1086" y="438"/>
                </a:lnTo>
                <a:lnTo>
                  <a:pt x="1084" y="439"/>
                </a:lnTo>
                <a:close/>
                <a:moveTo>
                  <a:pt x="1089" y="463"/>
                </a:moveTo>
                <a:lnTo>
                  <a:pt x="1089" y="457"/>
                </a:lnTo>
                <a:lnTo>
                  <a:pt x="1089" y="450"/>
                </a:lnTo>
                <a:lnTo>
                  <a:pt x="1091" y="438"/>
                </a:lnTo>
                <a:lnTo>
                  <a:pt x="1090" y="425"/>
                </a:lnTo>
                <a:lnTo>
                  <a:pt x="1088" y="412"/>
                </a:lnTo>
                <a:lnTo>
                  <a:pt x="1090" y="399"/>
                </a:lnTo>
                <a:lnTo>
                  <a:pt x="1089" y="396"/>
                </a:lnTo>
                <a:lnTo>
                  <a:pt x="1086" y="394"/>
                </a:lnTo>
                <a:lnTo>
                  <a:pt x="1083" y="396"/>
                </a:lnTo>
                <a:lnTo>
                  <a:pt x="1083" y="399"/>
                </a:lnTo>
                <a:lnTo>
                  <a:pt x="1082" y="407"/>
                </a:lnTo>
                <a:lnTo>
                  <a:pt x="1083" y="417"/>
                </a:lnTo>
                <a:lnTo>
                  <a:pt x="1083" y="427"/>
                </a:lnTo>
                <a:lnTo>
                  <a:pt x="1081" y="438"/>
                </a:lnTo>
                <a:lnTo>
                  <a:pt x="1081" y="440"/>
                </a:lnTo>
                <a:lnTo>
                  <a:pt x="1082" y="442"/>
                </a:lnTo>
                <a:lnTo>
                  <a:pt x="1084" y="447"/>
                </a:lnTo>
                <a:lnTo>
                  <a:pt x="1086" y="450"/>
                </a:lnTo>
                <a:lnTo>
                  <a:pt x="1086" y="463"/>
                </a:lnTo>
                <a:lnTo>
                  <a:pt x="1080" y="475"/>
                </a:lnTo>
                <a:lnTo>
                  <a:pt x="1077" y="476"/>
                </a:lnTo>
                <a:lnTo>
                  <a:pt x="1077" y="478"/>
                </a:lnTo>
                <a:lnTo>
                  <a:pt x="1077" y="480"/>
                </a:lnTo>
                <a:lnTo>
                  <a:pt x="1079" y="480"/>
                </a:lnTo>
                <a:lnTo>
                  <a:pt x="1081" y="478"/>
                </a:lnTo>
                <a:lnTo>
                  <a:pt x="1081" y="476"/>
                </a:lnTo>
                <a:lnTo>
                  <a:pt x="1084" y="474"/>
                </a:lnTo>
                <a:lnTo>
                  <a:pt x="1087" y="471"/>
                </a:lnTo>
                <a:lnTo>
                  <a:pt x="1088" y="476"/>
                </a:lnTo>
                <a:lnTo>
                  <a:pt x="1089" y="478"/>
                </a:lnTo>
                <a:lnTo>
                  <a:pt x="1094" y="477"/>
                </a:lnTo>
                <a:lnTo>
                  <a:pt x="1098" y="475"/>
                </a:lnTo>
                <a:lnTo>
                  <a:pt x="1097" y="471"/>
                </a:lnTo>
                <a:lnTo>
                  <a:pt x="1094" y="470"/>
                </a:lnTo>
                <a:lnTo>
                  <a:pt x="1090" y="468"/>
                </a:lnTo>
                <a:lnTo>
                  <a:pt x="1089" y="46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sdfdsf</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5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Рисунок 1"/>
          <p:cNvSpPr>
            <a:spLocks noGrp="1"/>
          </p:cNvSpPr>
          <p:nvPr>
            <p:ph type="pic" idx="12"/>
          </p:nvPr>
        </p:nvSpPr>
        <p:spPr>
          <a:xfrm>
            <a:off x="0" y="1"/>
            <a:ext cx="24387175" cy="13717588"/>
          </a:xfrm>
          <a:custGeom>
            <a:avLst/>
            <a:gdLst>
              <a:gd name="T0" fmla="*/ 2092 w 3326"/>
              <a:gd name="T1" fmla="*/ 1220 h 1869"/>
              <a:gd name="T2" fmla="*/ 2095 w 3326"/>
              <a:gd name="T3" fmla="*/ 1227 h 1869"/>
              <a:gd name="T4" fmla="*/ 1826 w 3326"/>
              <a:gd name="T5" fmla="*/ 1397 h 1869"/>
              <a:gd name="T6" fmla="*/ 1821 w 3326"/>
              <a:gd name="T7" fmla="*/ 1369 h 1869"/>
              <a:gd name="T8" fmla="*/ 1910 w 3326"/>
              <a:gd name="T9" fmla="*/ 1396 h 1869"/>
              <a:gd name="T10" fmla="*/ 1886 w 3326"/>
              <a:gd name="T11" fmla="*/ 1553 h 1869"/>
              <a:gd name="T12" fmla="*/ 1881 w 3326"/>
              <a:gd name="T13" fmla="*/ 1446 h 1869"/>
              <a:gd name="T14" fmla="*/ 1873 w 3326"/>
              <a:gd name="T15" fmla="*/ 1533 h 1869"/>
              <a:gd name="T16" fmla="*/ 2284 w 3326"/>
              <a:gd name="T17" fmla="*/ 1588 h 1869"/>
              <a:gd name="T18" fmla="*/ 1974 w 3326"/>
              <a:gd name="T19" fmla="*/ 1221 h 1869"/>
              <a:gd name="T20" fmla="*/ 2086 w 3326"/>
              <a:gd name="T21" fmla="*/ 117 h 1869"/>
              <a:gd name="T22" fmla="*/ 1970 w 3326"/>
              <a:gd name="T23" fmla="*/ 528 h 1869"/>
              <a:gd name="T24" fmla="*/ 1868 w 3326"/>
              <a:gd name="T25" fmla="*/ 1258 h 1869"/>
              <a:gd name="T26" fmla="*/ 1907 w 3326"/>
              <a:gd name="T27" fmla="*/ 1273 h 1869"/>
              <a:gd name="T28" fmla="*/ 1739 w 3326"/>
              <a:gd name="T29" fmla="*/ 1454 h 1869"/>
              <a:gd name="T30" fmla="*/ 1500 w 3326"/>
              <a:gd name="T31" fmla="*/ 1398 h 1869"/>
              <a:gd name="T32" fmla="*/ 1123 w 3326"/>
              <a:gd name="T33" fmla="*/ 1434 h 1869"/>
              <a:gd name="T34" fmla="*/ 699 w 3326"/>
              <a:gd name="T35" fmla="*/ 1323 h 1869"/>
              <a:gd name="T36" fmla="*/ 178 w 3326"/>
              <a:gd name="T37" fmla="*/ 1419 h 1869"/>
              <a:gd name="T38" fmla="*/ 2895 w 3326"/>
              <a:gd name="T39" fmla="*/ 1546 h 1869"/>
              <a:gd name="T40" fmla="*/ 2364 w 3326"/>
              <a:gd name="T41" fmla="*/ 1393 h 1869"/>
              <a:gd name="T42" fmla="*/ 2447 w 3326"/>
              <a:gd name="T43" fmla="*/ 1549 h 1869"/>
              <a:gd name="T44" fmla="*/ 2400 w 3326"/>
              <a:gd name="T45" fmla="*/ 1507 h 1869"/>
              <a:gd name="T46" fmla="*/ 1824 w 3326"/>
              <a:gd name="T47" fmla="*/ 1837 h 1869"/>
              <a:gd name="T48" fmla="*/ 1786 w 3326"/>
              <a:gd name="T49" fmla="*/ 1827 h 1869"/>
              <a:gd name="T50" fmla="*/ 1750 w 3326"/>
              <a:gd name="T51" fmla="*/ 1476 h 1869"/>
              <a:gd name="T52" fmla="*/ 1850 w 3326"/>
              <a:gd name="T53" fmla="*/ 1484 h 1869"/>
              <a:gd name="T54" fmla="*/ 1958 w 3326"/>
              <a:gd name="T55" fmla="*/ 1322 h 1869"/>
              <a:gd name="T56" fmla="*/ 1920 w 3326"/>
              <a:gd name="T57" fmla="*/ 980 h 1869"/>
              <a:gd name="T58" fmla="*/ 1973 w 3326"/>
              <a:gd name="T59" fmla="*/ 689 h 1869"/>
              <a:gd name="T60" fmla="*/ 1990 w 3326"/>
              <a:gd name="T61" fmla="*/ 460 h 1869"/>
              <a:gd name="T62" fmla="*/ 1945 w 3326"/>
              <a:gd name="T63" fmla="*/ 878 h 1869"/>
              <a:gd name="T64" fmla="*/ 1993 w 3326"/>
              <a:gd name="T65" fmla="*/ 515 h 1869"/>
              <a:gd name="T66" fmla="*/ 1983 w 3326"/>
              <a:gd name="T67" fmla="*/ 601 h 1869"/>
              <a:gd name="T68" fmla="*/ 2001 w 3326"/>
              <a:gd name="T69" fmla="*/ 862 h 1869"/>
              <a:gd name="T70" fmla="*/ 1959 w 3326"/>
              <a:gd name="T71" fmla="*/ 920 h 1869"/>
              <a:gd name="T72" fmla="*/ 1992 w 3326"/>
              <a:gd name="T73" fmla="*/ 1248 h 1869"/>
              <a:gd name="T74" fmla="*/ 1972 w 3326"/>
              <a:gd name="T75" fmla="*/ 723 h 1869"/>
              <a:gd name="T76" fmla="*/ 1996 w 3326"/>
              <a:gd name="T77" fmla="*/ 1546 h 1869"/>
              <a:gd name="T78" fmla="*/ 2039 w 3326"/>
              <a:gd name="T79" fmla="*/ 1175 h 1869"/>
              <a:gd name="T80" fmla="*/ 2084 w 3326"/>
              <a:gd name="T81" fmla="*/ 346 h 1869"/>
              <a:gd name="T82" fmla="*/ 2139 w 3326"/>
              <a:gd name="T83" fmla="*/ 830 h 1869"/>
              <a:gd name="T84" fmla="*/ 2066 w 3326"/>
              <a:gd name="T85" fmla="*/ 723 h 1869"/>
              <a:gd name="T86" fmla="*/ 2118 w 3326"/>
              <a:gd name="T87" fmla="*/ 863 h 1869"/>
              <a:gd name="T88" fmla="*/ 2113 w 3326"/>
              <a:gd name="T89" fmla="*/ 751 h 1869"/>
              <a:gd name="T90" fmla="*/ 2082 w 3326"/>
              <a:gd name="T91" fmla="*/ 602 h 1869"/>
              <a:gd name="T92" fmla="*/ 2139 w 3326"/>
              <a:gd name="T93" fmla="*/ 924 h 1869"/>
              <a:gd name="T94" fmla="*/ 2069 w 3326"/>
              <a:gd name="T95" fmla="*/ 1266 h 1869"/>
              <a:gd name="T96" fmla="*/ 2092 w 3326"/>
              <a:gd name="T97" fmla="*/ 1588 h 1869"/>
              <a:gd name="T98" fmla="*/ 2184 w 3326"/>
              <a:gd name="T99" fmla="*/ 1170 h 1869"/>
              <a:gd name="T100" fmla="*/ 2163 w 3326"/>
              <a:gd name="T101" fmla="*/ 1288 h 1869"/>
              <a:gd name="T102" fmla="*/ 2123 w 3326"/>
              <a:gd name="T103" fmla="*/ 1574 h 1869"/>
              <a:gd name="T104" fmla="*/ 2224 w 3326"/>
              <a:gd name="T105" fmla="*/ 1193 h 1869"/>
              <a:gd name="T106" fmla="*/ 2206 w 3326"/>
              <a:gd name="T107" fmla="*/ 1477 h 1869"/>
              <a:gd name="T108" fmla="*/ 2277 w 3326"/>
              <a:gd name="T109" fmla="*/ 1258 h 1869"/>
              <a:gd name="T110" fmla="*/ 2351 w 3326"/>
              <a:gd name="T111" fmla="*/ 1486 h 1869"/>
              <a:gd name="T112" fmla="*/ 1639 w 3326"/>
              <a:gd name="T113" fmla="*/ 1587 h 1869"/>
              <a:gd name="T114" fmla="*/ 1510 w 3326"/>
              <a:gd name="T115" fmla="*/ 1793 h 1869"/>
              <a:gd name="T116" fmla="*/ 1435 w 3326"/>
              <a:gd name="T117" fmla="*/ 1556 h 1869"/>
              <a:gd name="T118" fmla="*/ 932 w 3326"/>
              <a:gd name="T119" fmla="*/ 1827 h 1869"/>
              <a:gd name="T120" fmla="*/ 670 w 3326"/>
              <a:gd name="T121" fmla="*/ 1757 h 1869"/>
              <a:gd name="T122" fmla="*/ 1750 w 3326"/>
              <a:gd name="T123" fmla="*/ 1386 h 1869"/>
              <a:gd name="T124" fmla="*/ 1867 w 3326"/>
              <a:gd name="T125" fmla="*/ 1137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26" h="1869">
                <a:moveTo>
                  <a:pt x="2204" y="1084"/>
                </a:moveTo>
                <a:lnTo>
                  <a:pt x="2204" y="1084"/>
                </a:lnTo>
                <a:lnTo>
                  <a:pt x="2204" y="1084"/>
                </a:lnTo>
                <a:lnTo>
                  <a:pt x="2203" y="1084"/>
                </a:lnTo>
                <a:lnTo>
                  <a:pt x="2203" y="1084"/>
                </a:lnTo>
                <a:lnTo>
                  <a:pt x="2203" y="1084"/>
                </a:lnTo>
                <a:lnTo>
                  <a:pt x="2203" y="1084"/>
                </a:lnTo>
                <a:lnTo>
                  <a:pt x="2203" y="1084"/>
                </a:lnTo>
                <a:lnTo>
                  <a:pt x="2203" y="1084"/>
                </a:lnTo>
                <a:lnTo>
                  <a:pt x="2203" y="1084"/>
                </a:lnTo>
                <a:lnTo>
                  <a:pt x="2202" y="1083"/>
                </a:lnTo>
                <a:lnTo>
                  <a:pt x="2202" y="1082"/>
                </a:lnTo>
                <a:lnTo>
                  <a:pt x="2202" y="1080"/>
                </a:lnTo>
                <a:lnTo>
                  <a:pt x="2203" y="1079"/>
                </a:lnTo>
                <a:lnTo>
                  <a:pt x="2203" y="1082"/>
                </a:lnTo>
                <a:lnTo>
                  <a:pt x="2204" y="1084"/>
                </a:lnTo>
                <a:lnTo>
                  <a:pt x="2206" y="1085"/>
                </a:lnTo>
                <a:lnTo>
                  <a:pt x="2207" y="1088"/>
                </a:lnTo>
                <a:lnTo>
                  <a:pt x="2209" y="1096"/>
                </a:lnTo>
                <a:lnTo>
                  <a:pt x="2213" y="1105"/>
                </a:lnTo>
                <a:lnTo>
                  <a:pt x="2216" y="1113"/>
                </a:lnTo>
                <a:lnTo>
                  <a:pt x="2219" y="1121"/>
                </a:lnTo>
                <a:lnTo>
                  <a:pt x="2213" y="1117"/>
                </a:lnTo>
                <a:lnTo>
                  <a:pt x="2208" y="1113"/>
                </a:lnTo>
                <a:lnTo>
                  <a:pt x="2205" y="1108"/>
                </a:lnTo>
                <a:lnTo>
                  <a:pt x="2203" y="1105"/>
                </a:lnTo>
                <a:lnTo>
                  <a:pt x="2202" y="1100"/>
                </a:lnTo>
                <a:lnTo>
                  <a:pt x="2202" y="1095"/>
                </a:lnTo>
                <a:lnTo>
                  <a:pt x="2202" y="1090"/>
                </a:lnTo>
                <a:lnTo>
                  <a:pt x="2203" y="1084"/>
                </a:lnTo>
                <a:lnTo>
                  <a:pt x="2203" y="1084"/>
                </a:lnTo>
                <a:lnTo>
                  <a:pt x="2204" y="1084"/>
                </a:lnTo>
                <a:lnTo>
                  <a:pt x="2203" y="1084"/>
                </a:lnTo>
                <a:lnTo>
                  <a:pt x="2204" y="1084"/>
                </a:lnTo>
                <a:close/>
                <a:moveTo>
                  <a:pt x="2131" y="910"/>
                </a:moveTo>
                <a:lnTo>
                  <a:pt x="2130" y="911"/>
                </a:lnTo>
                <a:lnTo>
                  <a:pt x="2129" y="911"/>
                </a:lnTo>
                <a:lnTo>
                  <a:pt x="2129" y="914"/>
                </a:lnTo>
                <a:lnTo>
                  <a:pt x="2131" y="916"/>
                </a:lnTo>
                <a:lnTo>
                  <a:pt x="2132" y="915"/>
                </a:lnTo>
                <a:lnTo>
                  <a:pt x="2133" y="914"/>
                </a:lnTo>
                <a:lnTo>
                  <a:pt x="2133" y="911"/>
                </a:lnTo>
                <a:lnTo>
                  <a:pt x="2131" y="910"/>
                </a:lnTo>
                <a:close/>
                <a:moveTo>
                  <a:pt x="2137" y="1577"/>
                </a:moveTo>
                <a:lnTo>
                  <a:pt x="2134" y="1577"/>
                </a:lnTo>
                <a:lnTo>
                  <a:pt x="2133" y="1579"/>
                </a:lnTo>
                <a:lnTo>
                  <a:pt x="2133" y="1580"/>
                </a:lnTo>
                <a:lnTo>
                  <a:pt x="2133" y="1582"/>
                </a:lnTo>
                <a:lnTo>
                  <a:pt x="2133" y="1584"/>
                </a:lnTo>
                <a:lnTo>
                  <a:pt x="2133" y="1585"/>
                </a:lnTo>
                <a:lnTo>
                  <a:pt x="2135" y="1585"/>
                </a:lnTo>
                <a:lnTo>
                  <a:pt x="2137" y="1585"/>
                </a:lnTo>
                <a:lnTo>
                  <a:pt x="2139" y="1585"/>
                </a:lnTo>
                <a:lnTo>
                  <a:pt x="2141" y="1585"/>
                </a:lnTo>
                <a:lnTo>
                  <a:pt x="2142" y="1583"/>
                </a:lnTo>
                <a:lnTo>
                  <a:pt x="2142" y="1581"/>
                </a:lnTo>
                <a:lnTo>
                  <a:pt x="2141" y="1578"/>
                </a:lnTo>
                <a:lnTo>
                  <a:pt x="2137" y="1577"/>
                </a:lnTo>
                <a:close/>
                <a:moveTo>
                  <a:pt x="2148" y="1579"/>
                </a:moveTo>
                <a:lnTo>
                  <a:pt x="2146" y="1579"/>
                </a:lnTo>
                <a:lnTo>
                  <a:pt x="2145" y="1580"/>
                </a:lnTo>
                <a:lnTo>
                  <a:pt x="2144" y="1581"/>
                </a:lnTo>
                <a:lnTo>
                  <a:pt x="2144" y="1582"/>
                </a:lnTo>
                <a:lnTo>
                  <a:pt x="2144" y="1584"/>
                </a:lnTo>
                <a:lnTo>
                  <a:pt x="2144" y="1587"/>
                </a:lnTo>
                <a:lnTo>
                  <a:pt x="2146" y="1589"/>
                </a:lnTo>
                <a:lnTo>
                  <a:pt x="2148" y="1589"/>
                </a:lnTo>
                <a:lnTo>
                  <a:pt x="2150" y="1588"/>
                </a:lnTo>
                <a:lnTo>
                  <a:pt x="2153" y="1588"/>
                </a:lnTo>
                <a:lnTo>
                  <a:pt x="2153" y="1587"/>
                </a:lnTo>
                <a:lnTo>
                  <a:pt x="2153" y="1584"/>
                </a:lnTo>
                <a:lnTo>
                  <a:pt x="2153" y="1582"/>
                </a:lnTo>
                <a:lnTo>
                  <a:pt x="2153" y="1580"/>
                </a:lnTo>
                <a:lnTo>
                  <a:pt x="2152" y="1579"/>
                </a:lnTo>
                <a:lnTo>
                  <a:pt x="2148" y="1579"/>
                </a:lnTo>
                <a:close/>
                <a:moveTo>
                  <a:pt x="1988" y="1551"/>
                </a:moveTo>
                <a:lnTo>
                  <a:pt x="1988" y="1553"/>
                </a:lnTo>
                <a:lnTo>
                  <a:pt x="1989" y="1554"/>
                </a:lnTo>
                <a:lnTo>
                  <a:pt x="1991" y="1556"/>
                </a:lnTo>
                <a:lnTo>
                  <a:pt x="1992" y="1556"/>
                </a:lnTo>
                <a:lnTo>
                  <a:pt x="1992" y="1553"/>
                </a:lnTo>
                <a:lnTo>
                  <a:pt x="1991" y="1552"/>
                </a:lnTo>
                <a:lnTo>
                  <a:pt x="1990" y="1552"/>
                </a:lnTo>
                <a:lnTo>
                  <a:pt x="1988" y="1551"/>
                </a:lnTo>
                <a:close/>
                <a:moveTo>
                  <a:pt x="2129" y="1517"/>
                </a:moveTo>
                <a:lnTo>
                  <a:pt x="2131" y="1517"/>
                </a:lnTo>
                <a:lnTo>
                  <a:pt x="2132" y="1514"/>
                </a:lnTo>
                <a:lnTo>
                  <a:pt x="2131" y="1513"/>
                </a:lnTo>
                <a:lnTo>
                  <a:pt x="2130" y="1511"/>
                </a:lnTo>
                <a:lnTo>
                  <a:pt x="2129" y="1509"/>
                </a:lnTo>
                <a:lnTo>
                  <a:pt x="2127" y="1509"/>
                </a:lnTo>
                <a:lnTo>
                  <a:pt x="2125" y="1511"/>
                </a:lnTo>
                <a:lnTo>
                  <a:pt x="2124" y="1513"/>
                </a:lnTo>
                <a:lnTo>
                  <a:pt x="2125" y="1515"/>
                </a:lnTo>
                <a:lnTo>
                  <a:pt x="2126" y="1516"/>
                </a:lnTo>
                <a:lnTo>
                  <a:pt x="2127" y="1517"/>
                </a:lnTo>
                <a:lnTo>
                  <a:pt x="2129" y="1517"/>
                </a:lnTo>
                <a:close/>
                <a:moveTo>
                  <a:pt x="2139" y="1521"/>
                </a:moveTo>
                <a:lnTo>
                  <a:pt x="2141" y="1521"/>
                </a:lnTo>
                <a:lnTo>
                  <a:pt x="2142" y="1520"/>
                </a:lnTo>
                <a:lnTo>
                  <a:pt x="2143" y="1519"/>
                </a:lnTo>
                <a:lnTo>
                  <a:pt x="2144" y="1517"/>
                </a:lnTo>
                <a:lnTo>
                  <a:pt x="2143" y="1516"/>
                </a:lnTo>
                <a:lnTo>
                  <a:pt x="2143" y="1515"/>
                </a:lnTo>
                <a:lnTo>
                  <a:pt x="2142" y="1514"/>
                </a:lnTo>
                <a:lnTo>
                  <a:pt x="2140" y="1514"/>
                </a:lnTo>
                <a:lnTo>
                  <a:pt x="2138" y="1515"/>
                </a:lnTo>
                <a:lnTo>
                  <a:pt x="2137" y="1515"/>
                </a:lnTo>
                <a:lnTo>
                  <a:pt x="2135" y="1516"/>
                </a:lnTo>
                <a:lnTo>
                  <a:pt x="2135" y="1518"/>
                </a:lnTo>
                <a:lnTo>
                  <a:pt x="2135" y="1519"/>
                </a:lnTo>
                <a:lnTo>
                  <a:pt x="2135" y="1520"/>
                </a:lnTo>
                <a:lnTo>
                  <a:pt x="2137" y="1521"/>
                </a:lnTo>
                <a:lnTo>
                  <a:pt x="2139" y="1521"/>
                </a:lnTo>
                <a:close/>
                <a:moveTo>
                  <a:pt x="2082" y="1558"/>
                </a:moveTo>
                <a:lnTo>
                  <a:pt x="2083" y="1561"/>
                </a:lnTo>
                <a:lnTo>
                  <a:pt x="2084" y="1564"/>
                </a:lnTo>
                <a:lnTo>
                  <a:pt x="2085" y="1562"/>
                </a:lnTo>
                <a:lnTo>
                  <a:pt x="2086" y="1561"/>
                </a:lnTo>
                <a:lnTo>
                  <a:pt x="2085" y="1559"/>
                </a:lnTo>
                <a:lnTo>
                  <a:pt x="2082" y="1558"/>
                </a:lnTo>
                <a:close/>
                <a:moveTo>
                  <a:pt x="2097" y="1169"/>
                </a:moveTo>
                <a:lnTo>
                  <a:pt x="2095" y="1170"/>
                </a:lnTo>
                <a:lnTo>
                  <a:pt x="2092" y="1170"/>
                </a:lnTo>
                <a:lnTo>
                  <a:pt x="2090" y="1170"/>
                </a:lnTo>
                <a:lnTo>
                  <a:pt x="2089" y="1170"/>
                </a:lnTo>
                <a:lnTo>
                  <a:pt x="2088" y="1171"/>
                </a:lnTo>
                <a:lnTo>
                  <a:pt x="2087" y="1174"/>
                </a:lnTo>
                <a:lnTo>
                  <a:pt x="2087" y="1175"/>
                </a:lnTo>
                <a:lnTo>
                  <a:pt x="2087" y="1176"/>
                </a:lnTo>
                <a:lnTo>
                  <a:pt x="2088" y="1177"/>
                </a:lnTo>
                <a:lnTo>
                  <a:pt x="2090" y="1177"/>
                </a:lnTo>
                <a:lnTo>
                  <a:pt x="2093" y="1176"/>
                </a:lnTo>
                <a:lnTo>
                  <a:pt x="2096" y="1175"/>
                </a:lnTo>
                <a:lnTo>
                  <a:pt x="2099" y="1174"/>
                </a:lnTo>
                <a:lnTo>
                  <a:pt x="2100" y="1170"/>
                </a:lnTo>
                <a:lnTo>
                  <a:pt x="2099" y="1169"/>
                </a:lnTo>
                <a:lnTo>
                  <a:pt x="2097" y="1169"/>
                </a:lnTo>
                <a:close/>
                <a:moveTo>
                  <a:pt x="2096" y="1208"/>
                </a:moveTo>
                <a:lnTo>
                  <a:pt x="2096" y="1208"/>
                </a:lnTo>
                <a:lnTo>
                  <a:pt x="2096" y="1210"/>
                </a:lnTo>
                <a:lnTo>
                  <a:pt x="2095" y="1212"/>
                </a:lnTo>
                <a:lnTo>
                  <a:pt x="2094" y="1215"/>
                </a:lnTo>
                <a:lnTo>
                  <a:pt x="2092" y="1220"/>
                </a:lnTo>
                <a:lnTo>
                  <a:pt x="2089" y="1223"/>
                </a:lnTo>
                <a:lnTo>
                  <a:pt x="2085" y="1226"/>
                </a:lnTo>
                <a:lnTo>
                  <a:pt x="2085" y="1230"/>
                </a:lnTo>
                <a:lnTo>
                  <a:pt x="2086" y="1236"/>
                </a:lnTo>
                <a:lnTo>
                  <a:pt x="2085" y="1230"/>
                </a:lnTo>
                <a:lnTo>
                  <a:pt x="2085" y="1226"/>
                </a:lnTo>
                <a:lnTo>
                  <a:pt x="2084" y="1214"/>
                </a:lnTo>
                <a:lnTo>
                  <a:pt x="2083" y="1201"/>
                </a:lnTo>
                <a:lnTo>
                  <a:pt x="2083" y="1190"/>
                </a:lnTo>
                <a:lnTo>
                  <a:pt x="2084" y="1178"/>
                </a:lnTo>
                <a:lnTo>
                  <a:pt x="2082" y="1170"/>
                </a:lnTo>
                <a:lnTo>
                  <a:pt x="2082" y="1163"/>
                </a:lnTo>
                <a:lnTo>
                  <a:pt x="2087" y="1164"/>
                </a:lnTo>
                <a:lnTo>
                  <a:pt x="2093" y="1165"/>
                </a:lnTo>
                <a:lnTo>
                  <a:pt x="2090" y="1161"/>
                </a:lnTo>
                <a:lnTo>
                  <a:pt x="2088" y="1159"/>
                </a:lnTo>
                <a:lnTo>
                  <a:pt x="2084" y="1159"/>
                </a:lnTo>
                <a:lnTo>
                  <a:pt x="2082" y="1157"/>
                </a:lnTo>
                <a:lnTo>
                  <a:pt x="2080" y="1155"/>
                </a:lnTo>
                <a:lnTo>
                  <a:pt x="2080" y="1154"/>
                </a:lnTo>
                <a:lnTo>
                  <a:pt x="2079" y="1149"/>
                </a:lnTo>
                <a:lnTo>
                  <a:pt x="2079" y="1144"/>
                </a:lnTo>
                <a:lnTo>
                  <a:pt x="2079" y="1142"/>
                </a:lnTo>
                <a:lnTo>
                  <a:pt x="2079" y="1141"/>
                </a:lnTo>
                <a:lnTo>
                  <a:pt x="2080" y="1137"/>
                </a:lnTo>
                <a:lnTo>
                  <a:pt x="2082" y="1134"/>
                </a:lnTo>
                <a:lnTo>
                  <a:pt x="2081" y="1131"/>
                </a:lnTo>
                <a:lnTo>
                  <a:pt x="2080" y="1128"/>
                </a:lnTo>
                <a:lnTo>
                  <a:pt x="2081" y="1131"/>
                </a:lnTo>
                <a:lnTo>
                  <a:pt x="2082" y="1134"/>
                </a:lnTo>
                <a:lnTo>
                  <a:pt x="2085" y="1134"/>
                </a:lnTo>
                <a:lnTo>
                  <a:pt x="2087" y="1134"/>
                </a:lnTo>
                <a:lnTo>
                  <a:pt x="2088" y="1137"/>
                </a:lnTo>
                <a:lnTo>
                  <a:pt x="2088" y="1140"/>
                </a:lnTo>
                <a:lnTo>
                  <a:pt x="2090" y="1142"/>
                </a:lnTo>
                <a:lnTo>
                  <a:pt x="2093" y="1145"/>
                </a:lnTo>
                <a:lnTo>
                  <a:pt x="2098" y="1148"/>
                </a:lnTo>
                <a:lnTo>
                  <a:pt x="2102" y="1151"/>
                </a:lnTo>
                <a:lnTo>
                  <a:pt x="2107" y="1155"/>
                </a:lnTo>
                <a:lnTo>
                  <a:pt x="2110" y="1160"/>
                </a:lnTo>
                <a:lnTo>
                  <a:pt x="2109" y="1163"/>
                </a:lnTo>
                <a:lnTo>
                  <a:pt x="2109" y="1165"/>
                </a:lnTo>
                <a:lnTo>
                  <a:pt x="2110" y="1168"/>
                </a:lnTo>
                <a:lnTo>
                  <a:pt x="2112" y="1170"/>
                </a:lnTo>
                <a:lnTo>
                  <a:pt x="2114" y="1175"/>
                </a:lnTo>
                <a:lnTo>
                  <a:pt x="2116" y="1180"/>
                </a:lnTo>
                <a:lnTo>
                  <a:pt x="2117" y="1189"/>
                </a:lnTo>
                <a:lnTo>
                  <a:pt x="2118" y="1198"/>
                </a:lnTo>
                <a:lnTo>
                  <a:pt x="2119" y="1201"/>
                </a:lnTo>
                <a:lnTo>
                  <a:pt x="2120" y="1205"/>
                </a:lnTo>
                <a:lnTo>
                  <a:pt x="2122" y="1211"/>
                </a:lnTo>
                <a:lnTo>
                  <a:pt x="2123" y="1217"/>
                </a:lnTo>
                <a:lnTo>
                  <a:pt x="2122" y="1221"/>
                </a:lnTo>
                <a:lnTo>
                  <a:pt x="2120" y="1224"/>
                </a:lnTo>
                <a:lnTo>
                  <a:pt x="2119" y="1226"/>
                </a:lnTo>
                <a:lnTo>
                  <a:pt x="2117" y="1229"/>
                </a:lnTo>
                <a:lnTo>
                  <a:pt x="2117" y="1232"/>
                </a:lnTo>
                <a:lnTo>
                  <a:pt x="2117" y="1236"/>
                </a:lnTo>
                <a:lnTo>
                  <a:pt x="2117" y="1236"/>
                </a:lnTo>
                <a:lnTo>
                  <a:pt x="2117" y="1237"/>
                </a:lnTo>
                <a:lnTo>
                  <a:pt x="2118" y="1238"/>
                </a:lnTo>
                <a:lnTo>
                  <a:pt x="2118" y="1238"/>
                </a:lnTo>
                <a:lnTo>
                  <a:pt x="2118" y="1238"/>
                </a:lnTo>
                <a:lnTo>
                  <a:pt x="2119" y="1238"/>
                </a:lnTo>
                <a:lnTo>
                  <a:pt x="2120" y="1238"/>
                </a:lnTo>
                <a:lnTo>
                  <a:pt x="2119" y="1238"/>
                </a:lnTo>
                <a:lnTo>
                  <a:pt x="2118" y="1238"/>
                </a:lnTo>
                <a:lnTo>
                  <a:pt x="2118" y="1241"/>
                </a:lnTo>
                <a:lnTo>
                  <a:pt x="2119" y="1244"/>
                </a:lnTo>
                <a:lnTo>
                  <a:pt x="2120" y="1244"/>
                </a:lnTo>
                <a:lnTo>
                  <a:pt x="2122" y="1243"/>
                </a:lnTo>
                <a:lnTo>
                  <a:pt x="2122" y="1241"/>
                </a:lnTo>
                <a:lnTo>
                  <a:pt x="2122" y="1240"/>
                </a:lnTo>
                <a:lnTo>
                  <a:pt x="2124" y="1243"/>
                </a:lnTo>
                <a:lnTo>
                  <a:pt x="2126" y="1247"/>
                </a:lnTo>
                <a:lnTo>
                  <a:pt x="2127" y="1251"/>
                </a:lnTo>
                <a:lnTo>
                  <a:pt x="2129" y="1253"/>
                </a:lnTo>
                <a:lnTo>
                  <a:pt x="2127" y="1251"/>
                </a:lnTo>
                <a:lnTo>
                  <a:pt x="2126" y="1247"/>
                </a:lnTo>
                <a:lnTo>
                  <a:pt x="2126" y="1258"/>
                </a:lnTo>
                <a:lnTo>
                  <a:pt x="2129" y="1269"/>
                </a:lnTo>
                <a:lnTo>
                  <a:pt x="2130" y="1270"/>
                </a:lnTo>
                <a:lnTo>
                  <a:pt x="2131" y="1270"/>
                </a:lnTo>
                <a:lnTo>
                  <a:pt x="2132" y="1269"/>
                </a:lnTo>
                <a:lnTo>
                  <a:pt x="2132" y="1267"/>
                </a:lnTo>
                <a:lnTo>
                  <a:pt x="2132" y="1256"/>
                </a:lnTo>
                <a:lnTo>
                  <a:pt x="2131" y="1246"/>
                </a:lnTo>
                <a:lnTo>
                  <a:pt x="2130" y="1237"/>
                </a:lnTo>
                <a:lnTo>
                  <a:pt x="2128" y="1226"/>
                </a:lnTo>
                <a:lnTo>
                  <a:pt x="2127" y="1212"/>
                </a:lnTo>
                <a:lnTo>
                  <a:pt x="2125" y="1198"/>
                </a:lnTo>
                <a:lnTo>
                  <a:pt x="2123" y="1184"/>
                </a:lnTo>
                <a:lnTo>
                  <a:pt x="2120" y="1170"/>
                </a:lnTo>
                <a:lnTo>
                  <a:pt x="2120" y="1168"/>
                </a:lnTo>
                <a:lnTo>
                  <a:pt x="2122" y="1167"/>
                </a:lnTo>
                <a:lnTo>
                  <a:pt x="2124" y="1167"/>
                </a:lnTo>
                <a:lnTo>
                  <a:pt x="2125" y="1169"/>
                </a:lnTo>
                <a:lnTo>
                  <a:pt x="2127" y="1178"/>
                </a:lnTo>
                <a:lnTo>
                  <a:pt x="2129" y="1186"/>
                </a:lnTo>
                <a:lnTo>
                  <a:pt x="2135" y="1208"/>
                </a:lnTo>
                <a:lnTo>
                  <a:pt x="2142" y="1229"/>
                </a:lnTo>
                <a:lnTo>
                  <a:pt x="2148" y="1251"/>
                </a:lnTo>
                <a:lnTo>
                  <a:pt x="2155" y="1272"/>
                </a:lnTo>
                <a:lnTo>
                  <a:pt x="2164" y="1272"/>
                </a:lnTo>
                <a:lnTo>
                  <a:pt x="2174" y="1273"/>
                </a:lnTo>
                <a:lnTo>
                  <a:pt x="2164" y="1272"/>
                </a:lnTo>
                <a:lnTo>
                  <a:pt x="2155" y="1272"/>
                </a:lnTo>
                <a:lnTo>
                  <a:pt x="2152" y="1273"/>
                </a:lnTo>
                <a:lnTo>
                  <a:pt x="2148" y="1274"/>
                </a:lnTo>
                <a:lnTo>
                  <a:pt x="2146" y="1272"/>
                </a:lnTo>
                <a:lnTo>
                  <a:pt x="2144" y="1270"/>
                </a:lnTo>
                <a:lnTo>
                  <a:pt x="2143" y="1270"/>
                </a:lnTo>
                <a:lnTo>
                  <a:pt x="2142" y="1270"/>
                </a:lnTo>
                <a:lnTo>
                  <a:pt x="2141" y="1271"/>
                </a:lnTo>
                <a:lnTo>
                  <a:pt x="2140" y="1272"/>
                </a:lnTo>
                <a:lnTo>
                  <a:pt x="2138" y="1273"/>
                </a:lnTo>
                <a:lnTo>
                  <a:pt x="2134" y="1273"/>
                </a:lnTo>
                <a:lnTo>
                  <a:pt x="2119" y="1271"/>
                </a:lnTo>
                <a:lnTo>
                  <a:pt x="2103" y="1270"/>
                </a:lnTo>
                <a:lnTo>
                  <a:pt x="2104" y="1267"/>
                </a:lnTo>
                <a:lnTo>
                  <a:pt x="2105" y="1266"/>
                </a:lnTo>
                <a:lnTo>
                  <a:pt x="2102" y="1261"/>
                </a:lnTo>
                <a:lnTo>
                  <a:pt x="2098" y="1257"/>
                </a:lnTo>
                <a:lnTo>
                  <a:pt x="2094" y="1253"/>
                </a:lnTo>
                <a:lnTo>
                  <a:pt x="2088" y="1249"/>
                </a:lnTo>
                <a:lnTo>
                  <a:pt x="2088" y="1248"/>
                </a:lnTo>
                <a:lnTo>
                  <a:pt x="2088" y="1246"/>
                </a:lnTo>
                <a:lnTo>
                  <a:pt x="2088" y="1246"/>
                </a:lnTo>
                <a:lnTo>
                  <a:pt x="2089" y="1245"/>
                </a:lnTo>
                <a:lnTo>
                  <a:pt x="2089" y="1244"/>
                </a:lnTo>
                <a:lnTo>
                  <a:pt x="2093" y="1243"/>
                </a:lnTo>
                <a:lnTo>
                  <a:pt x="2096" y="1243"/>
                </a:lnTo>
                <a:lnTo>
                  <a:pt x="2099" y="1241"/>
                </a:lnTo>
                <a:lnTo>
                  <a:pt x="2101" y="1238"/>
                </a:lnTo>
                <a:lnTo>
                  <a:pt x="2108" y="1236"/>
                </a:lnTo>
                <a:lnTo>
                  <a:pt x="2117" y="1236"/>
                </a:lnTo>
                <a:lnTo>
                  <a:pt x="2117" y="1232"/>
                </a:lnTo>
                <a:lnTo>
                  <a:pt x="2117" y="1229"/>
                </a:lnTo>
                <a:lnTo>
                  <a:pt x="2113" y="1230"/>
                </a:lnTo>
                <a:lnTo>
                  <a:pt x="2109" y="1231"/>
                </a:lnTo>
                <a:lnTo>
                  <a:pt x="2104" y="1231"/>
                </a:lnTo>
                <a:lnTo>
                  <a:pt x="2101" y="1230"/>
                </a:lnTo>
                <a:lnTo>
                  <a:pt x="2097" y="1229"/>
                </a:lnTo>
                <a:lnTo>
                  <a:pt x="2095" y="1227"/>
                </a:lnTo>
                <a:lnTo>
                  <a:pt x="2094" y="1224"/>
                </a:lnTo>
                <a:lnTo>
                  <a:pt x="2094" y="1221"/>
                </a:lnTo>
                <a:lnTo>
                  <a:pt x="2095" y="1216"/>
                </a:lnTo>
                <a:lnTo>
                  <a:pt x="2095" y="1212"/>
                </a:lnTo>
                <a:lnTo>
                  <a:pt x="2096" y="1210"/>
                </a:lnTo>
                <a:lnTo>
                  <a:pt x="2096" y="1208"/>
                </a:lnTo>
                <a:lnTo>
                  <a:pt x="2096" y="1208"/>
                </a:lnTo>
                <a:lnTo>
                  <a:pt x="2096" y="1208"/>
                </a:lnTo>
                <a:lnTo>
                  <a:pt x="2101" y="1210"/>
                </a:lnTo>
                <a:lnTo>
                  <a:pt x="2107" y="1214"/>
                </a:lnTo>
                <a:lnTo>
                  <a:pt x="2107" y="1209"/>
                </a:lnTo>
                <a:lnTo>
                  <a:pt x="2105" y="1203"/>
                </a:lnTo>
                <a:lnTo>
                  <a:pt x="2103" y="1201"/>
                </a:lnTo>
                <a:lnTo>
                  <a:pt x="2102" y="1200"/>
                </a:lnTo>
                <a:lnTo>
                  <a:pt x="2100" y="1198"/>
                </a:lnTo>
                <a:lnTo>
                  <a:pt x="2097" y="1197"/>
                </a:lnTo>
                <a:lnTo>
                  <a:pt x="2096" y="1195"/>
                </a:lnTo>
                <a:lnTo>
                  <a:pt x="2095" y="1192"/>
                </a:lnTo>
                <a:lnTo>
                  <a:pt x="2093" y="1191"/>
                </a:lnTo>
                <a:lnTo>
                  <a:pt x="2092" y="1190"/>
                </a:lnTo>
                <a:lnTo>
                  <a:pt x="2089" y="1189"/>
                </a:lnTo>
                <a:lnTo>
                  <a:pt x="2087" y="1189"/>
                </a:lnTo>
                <a:lnTo>
                  <a:pt x="2085" y="1190"/>
                </a:lnTo>
                <a:lnTo>
                  <a:pt x="2085" y="1192"/>
                </a:lnTo>
                <a:lnTo>
                  <a:pt x="2085" y="1194"/>
                </a:lnTo>
                <a:lnTo>
                  <a:pt x="2086" y="1196"/>
                </a:lnTo>
                <a:lnTo>
                  <a:pt x="2088" y="1197"/>
                </a:lnTo>
                <a:lnTo>
                  <a:pt x="2090" y="1198"/>
                </a:lnTo>
                <a:lnTo>
                  <a:pt x="2092" y="1198"/>
                </a:lnTo>
                <a:lnTo>
                  <a:pt x="2093" y="1198"/>
                </a:lnTo>
                <a:lnTo>
                  <a:pt x="2095" y="1202"/>
                </a:lnTo>
                <a:lnTo>
                  <a:pt x="2096" y="1208"/>
                </a:lnTo>
                <a:close/>
                <a:moveTo>
                  <a:pt x="1794" y="1425"/>
                </a:moveTo>
                <a:lnTo>
                  <a:pt x="1793" y="1425"/>
                </a:lnTo>
                <a:lnTo>
                  <a:pt x="1793" y="1425"/>
                </a:lnTo>
                <a:lnTo>
                  <a:pt x="1791" y="1426"/>
                </a:lnTo>
                <a:lnTo>
                  <a:pt x="1791" y="1428"/>
                </a:lnTo>
                <a:lnTo>
                  <a:pt x="1790" y="1427"/>
                </a:lnTo>
                <a:lnTo>
                  <a:pt x="1789" y="1427"/>
                </a:lnTo>
                <a:lnTo>
                  <a:pt x="1789" y="1424"/>
                </a:lnTo>
                <a:lnTo>
                  <a:pt x="1788" y="1424"/>
                </a:lnTo>
                <a:lnTo>
                  <a:pt x="1786" y="1424"/>
                </a:lnTo>
                <a:lnTo>
                  <a:pt x="1784" y="1425"/>
                </a:lnTo>
                <a:lnTo>
                  <a:pt x="1783" y="1427"/>
                </a:lnTo>
                <a:lnTo>
                  <a:pt x="1781" y="1428"/>
                </a:lnTo>
                <a:lnTo>
                  <a:pt x="1778" y="1428"/>
                </a:lnTo>
                <a:lnTo>
                  <a:pt x="1776" y="1428"/>
                </a:lnTo>
                <a:lnTo>
                  <a:pt x="1775" y="1429"/>
                </a:lnTo>
                <a:lnTo>
                  <a:pt x="1773" y="1431"/>
                </a:lnTo>
                <a:lnTo>
                  <a:pt x="1773" y="1430"/>
                </a:lnTo>
                <a:lnTo>
                  <a:pt x="1771" y="1429"/>
                </a:lnTo>
                <a:lnTo>
                  <a:pt x="1771" y="1429"/>
                </a:lnTo>
                <a:lnTo>
                  <a:pt x="1771" y="1427"/>
                </a:lnTo>
                <a:lnTo>
                  <a:pt x="1770" y="1426"/>
                </a:lnTo>
                <a:lnTo>
                  <a:pt x="1769" y="1426"/>
                </a:lnTo>
                <a:lnTo>
                  <a:pt x="1768" y="1427"/>
                </a:lnTo>
                <a:lnTo>
                  <a:pt x="1764" y="1431"/>
                </a:lnTo>
                <a:lnTo>
                  <a:pt x="1762" y="1437"/>
                </a:lnTo>
                <a:lnTo>
                  <a:pt x="1761" y="1437"/>
                </a:lnTo>
                <a:lnTo>
                  <a:pt x="1760" y="1437"/>
                </a:lnTo>
                <a:lnTo>
                  <a:pt x="1760" y="1437"/>
                </a:lnTo>
                <a:lnTo>
                  <a:pt x="1759" y="1435"/>
                </a:lnTo>
                <a:lnTo>
                  <a:pt x="1759" y="1432"/>
                </a:lnTo>
                <a:lnTo>
                  <a:pt x="1759" y="1430"/>
                </a:lnTo>
                <a:lnTo>
                  <a:pt x="1760" y="1429"/>
                </a:lnTo>
                <a:lnTo>
                  <a:pt x="1763" y="1426"/>
                </a:lnTo>
                <a:lnTo>
                  <a:pt x="1765" y="1423"/>
                </a:lnTo>
                <a:lnTo>
                  <a:pt x="1766" y="1421"/>
                </a:lnTo>
                <a:lnTo>
                  <a:pt x="1768" y="1420"/>
                </a:lnTo>
                <a:lnTo>
                  <a:pt x="1771" y="1419"/>
                </a:lnTo>
                <a:lnTo>
                  <a:pt x="1775" y="1420"/>
                </a:lnTo>
                <a:lnTo>
                  <a:pt x="1778" y="1421"/>
                </a:lnTo>
                <a:lnTo>
                  <a:pt x="1780" y="1421"/>
                </a:lnTo>
                <a:lnTo>
                  <a:pt x="1783" y="1420"/>
                </a:lnTo>
                <a:lnTo>
                  <a:pt x="1785" y="1419"/>
                </a:lnTo>
                <a:lnTo>
                  <a:pt x="1788" y="1417"/>
                </a:lnTo>
                <a:lnTo>
                  <a:pt x="1790" y="1415"/>
                </a:lnTo>
                <a:lnTo>
                  <a:pt x="1791" y="1413"/>
                </a:lnTo>
                <a:lnTo>
                  <a:pt x="1792" y="1411"/>
                </a:lnTo>
                <a:lnTo>
                  <a:pt x="1792" y="1409"/>
                </a:lnTo>
                <a:lnTo>
                  <a:pt x="1792" y="1408"/>
                </a:lnTo>
                <a:lnTo>
                  <a:pt x="1791" y="1408"/>
                </a:lnTo>
                <a:lnTo>
                  <a:pt x="1790" y="1407"/>
                </a:lnTo>
                <a:lnTo>
                  <a:pt x="1788" y="1407"/>
                </a:lnTo>
                <a:lnTo>
                  <a:pt x="1785" y="1406"/>
                </a:lnTo>
                <a:lnTo>
                  <a:pt x="1785" y="1406"/>
                </a:lnTo>
                <a:lnTo>
                  <a:pt x="1788" y="1404"/>
                </a:lnTo>
                <a:lnTo>
                  <a:pt x="1790" y="1400"/>
                </a:lnTo>
                <a:lnTo>
                  <a:pt x="1791" y="1399"/>
                </a:lnTo>
                <a:lnTo>
                  <a:pt x="1791" y="1397"/>
                </a:lnTo>
                <a:lnTo>
                  <a:pt x="1791" y="1396"/>
                </a:lnTo>
                <a:lnTo>
                  <a:pt x="1790" y="1394"/>
                </a:lnTo>
                <a:lnTo>
                  <a:pt x="1790" y="1393"/>
                </a:lnTo>
                <a:lnTo>
                  <a:pt x="1790" y="1393"/>
                </a:lnTo>
                <a:lnTo>
                  <a:pt x="1791" y="1391"/>
                </a:lnTo>
                <a:lnTo>
                  <a:pt x="1791" y="1389"/>
                </a:lnTo>
                <a:lnTo>
                  <a:pt x="1791" y="1388"/>
                </a:lnTo>
                <a:lnTo>
                  <a:pt x="1792" y="1386"/>
                </a:lnTo>
                <a:lnTo>
                  <a:pt x="1792" y="1385"/>
                </a:lnTo>
                <a:lnTo>
                  <a:pt x="1793" y="1386"/>
                </a:lnTo>
                <a:lnTo>
                  <a:pt x="1793" y="1394"/>
                </a:lnTo>
                <a:lnTo>
                  <a:pt x="1793" y="1401"/>
                </a:lnTo>
                <a:lnTo>
                  <a:pt x="1792" y="1404"/>
                </a:lnTo>
                <a:lnTo>
                  <a:pt x="1792" y="1406"/>
                </a:lnTo>
                <a:lnTo>
                  <a:pt x="1793" y="1408"/>
                </a:lnTo>
                <a:lnTo>
                  <a:pt x="1794" y="1410"/>
                </a:lnTo>
                <a:lnTo>
                  <a:pt x="1793" y="1412"/>
                </a:lnTo>
                <a:lnTo>
                  <a:pt x="1793" y="1414"/>
                </a:lnTo>
                <a:lnTo>
                  <a:pt x="1793" y="1414"/>
                </a:lnTo>
                <a:lnTo>
                  <a:pt x="1794" y="1414"/>
                </a:lnTo>
                <a:lnTo>
                  <a:pt x="1795" y="1413"/>
                </a:lnTo>
                <a:lnTo>
                  <a:pt x="1795" y="1411"/>
                </a:lnTo>
                <a:lnTo>
                  <a:pt x="1798" y="1412"/>
                </a:lnTo>
                <a:lnTo>
                  <a:pt x="1800" y="1411"/>
                </a:lnTo>
                <a:lnTo>
                  <a:pt x="1801" y="1409"/>
                </a:lnTo>
                <a:lnTo>
                  <a:pt x="1803" y="1406"/>
                </a:lnTo>
                <a:lnTo>
                  <a:pt x="1804" y="1410"/>
                </a:lnTo>
                <a:lnTo>
                  <a:pt x="1805" y="1413"/>
                </a:lnTo>
                <a:lnTo>
                  <a:pt x="1807" y="1412"/>
                </a:lnTo>
                <a:lnTo>
                  <a:pt x="1808" y="1410"/>
                </a:lnTo>
                <a:lnTo>
                  <a:pt x="1810" y="1408"/>
                </a:lnTo>
                <a:lnTo>
                  <a:pt x="1811" y="1407"/>
                </a:lnTo>
                <a:lnTo>
                  <a:pt x="1814" y="1405"/>
                </a:lnTo>
                <a:lnTo>
                  <a:pt x="1814" y="1402"/>
                </a:lnTo>
                <a:lnTo>
                  <a:pt x="1811" y="1401"/>
                </a:lnTo>
                <a:lnTo>
                  <a:pt x="1809" y="1401"/>
                </a:lnTo>
                <a:lnTo>
                  <a:pt x="1812" y="1397"/>
                </a:lnTo>
                <a:lnTo>
                  <a:pt x="1813" y="1395"/>
                </a:lnTo>
                <a:lnTo>
                  <a:pt x="1813" y="1392"/>
                </a:lnTo>
                <a:lnTo>
                  <a:pt x="1811" y="1389"/>
                </a:lnTo>
                <a:lnTo>
                  <a:pt x="1812" y="1385"/>
                </a:lnTo>
                <a:lnTo>
                  <a:pt x="1814" y="1384"/>
                </a:lnTo>
                <a:lnTo>
                  <a:pt x="1815" y="1395"/>
                </a:lnTo>
                <a:lnTo>
                  <a:pt x="1815" y="1406"/>
                </a:lnTo>
                <a:lnTo>
                  <a:pt x="1815" y="1410"/>
                </a:lnTo>
                <a:lnTo>
                  <a:pt x="1817" y="1411"/>
                </a:lnTo>
                <a:lnTo>
                  <a:pt x="1820" y="1412"/>
                </a:lnTo>
                <a:lnTo>
                  <a:pt x="1823" y="1412"/>
                </a:lnTo>
                <a:lnTo>
                  <a:pt x="1825" y="1412"/>
                </a:lnTo>
                <a:lnTo>
                  <a:pt x="1826" y="1411"/>
                </a:lnTo>
                <a:lnTo>
                  <a:pt x="1826" y="1409"/>
                </a:lnTo>
                <a:lnTo>
                  <a:pt x="1826" y="1406"/>
                </a:lnTo>
                <a:lnTo>
                  <a:pt x="1826" y="1401"/>
                </a:lnTo>
                <a:lnTo>
                  <a:pt x="1826" y="1397"/>
                </a:lnTo>
                <a:lnTo>
                  <a:pt x="1825" y="1397"/>
                </a:lnTo>
                <a:lnTo>
                  <a:pt x="1824" y="1397"/>
                </a:lnTo>
                <a:lnTo>
                  <a:pt x="1823" y="1399"/>
                </a:lnTo>
                <a:lnTo>
                  <a:pt x="1821" y="1401"/>
                </a:lnTo>
                <a:lnTo>
                  <a:pt x="1820" y="1401"/>
                </a:lnTo>
                <a:lnTo>
                  <a:pt x="1820" y="1400"/>
                </a:lnTo>
                <a:lnTo>
                  <a:pt x="1822" y="1398"/>
                </a:lnTo>
                <a:lnTo>
                  <a:pt x="1824" y="1397"/>
                </a:lnTo>
                <a:lnTo>
                  <a:pt x="1824" y="1396"/>
                </a:lnTo>
                <a:lnTo>
                  <a:pt x="1825" y="1396"/>
                </a:lnTo>
                <a:lnTo>
                  <a:pt x="1825" y="1396"/>
                </a:lnTo>
                <a:lnTo>
                  <a:pt x="1826" y="1397"/>
                </a:lnTo>
                <a:lnTo>
                  <a:pt x="1826" y="1397"/>
                </a:lnTo>
                <a:lnTo>
                  <a:pt x="1827" y="1397"/>
                </a:lnTo>
                <a:lnTo>
                  <a:pt x="1828" y="1396"/>
                </a:lnTo>
                <a:lnTo>
                  <a:pt x="1829" y="1394"/>
                </a:lnTo>
                <a:lnTo>
                  <a:pt x="1828" y="1396"/>
                </a:lnTo>
                <a:lnTo>
                  <a:pt x="1827" y="1397"/>
                </a:lnTo>
                <a:lnTo>
                  <a:pt x="1827" y="1398"/>
                </a:lnTo>
                <a:lnTo>
                  <a:pt x="1827" y="1399"/>
                </a:lnTo>
                <a:lnTo>
                  <a:pt x="1827" y="1402"/>
                </a:lnTo>
                <a:lnTo>
                  <a:pt x="1827" y="1405"/>
                </a:lnTo>
                <a:lnTo>
                  <a:pt x="1827" y="1408"/>
                </a:lnTo>
                <a:lnTo>
                  <a:pt x="1829" y="1410"/>
                </a:lnTo>
                <a:lnTo>
                  <a:pt x="1830" y="1411"/>
                </a:lnTo>
                <a:lnTo>
                  <a:pt x="1832" y="1411"/>
                </a:lnTo>
                <a:lnTo>
                  <a:pt x="1834" y="1411"/>
                </a:lnTo>
                <a:lnTo>
                  <a:pt x="1836" y="1410"/>
                </a:lnTo>
                <a:lnTo>
                  <a:pt x="1838" y="1407"/>
                </a:lnTo>
                <a:lnTo>
                  <a:pt x="1839" y="1401"/>
                </a:lnTo>
                <a:lnTo>
                  <a:pt x="1839" y="1404"/>
                </a:lnTo>
                <a:lnTo>
                  <a:pt x="1840" y="1407"/>
                </a:lnTo>
                <a:lnTo>
                  <a:pt x="1841" y="1408"/>
                </a:lnTo>
                <a:lnTo>
                  <a:pt x="1844" y="1409"/>
                </a:lnTo>
                <a:lnTo>
                  <a:pt x="1846" y="1408"/>
                </a:lnTo>
                <a:lnTo>
                  <a:pt x="1849" y="1408"/>
                </a:lnTo>
                <a:lnTo>
                  <a:pt x="1850" y="1407"/>
                </a:lnTo>
                <a:lnTo>
                  <a:pt x="1850" y="1404"/>
                </a:lnTo>
                <a:lnTo>
                  <a:pt x="1850" y="1400"/>
                </a:lnTo>
                <a:lnTo>
                  <a:pt x="1851" y="1397"/>
                </a:lnTo>
                <a:lnTo>
                  <a:pt x="1851" y="1396"/>
                </a:lnTo>
                <a:lnTo>
                  <a:pt x="1850" y="1395"/>
                </a:lnTo>
                <a:lnTo>
                  <a:pt x="1847" y="1394"/>
                </a:lnTo>
                <a:lnTo>
                  <a:pt x="1845" y="1393"/>
                </a:lnTo>
                <a:lnTo>
                  <a:pt x="1843" y="1394"/>
                </a:lnTo>
                <a:lnTo>
                  <a:pt x="1841" y="1395"/>
                </a:lnTo>
                <a:lnTo>
                  <a:pt x="1843" y="1394"/>
                </a:lnTo>
                <a:lnTo>
                  <a:pt x="1845" y="1393"/>
                </a:lnTo>
                <a:lnTo>
                  <a:pt x="1846" y="1392"/>
                </a:lnTo>
                <a:lnTo>
                  <a:pt x="1847" y="1391"/>
                </a:lnTo>
                <a:lnTo>
                  <a:pt x="1849" y="1389"/>
                </a:lnTo>
                <a:lnTo>
                  <a:pt x="1849" y="1386"/>
                </a:lnTo>
                <a:lnTo>
                  <a:pt x="1849" y="1380"/>
                </a:lnTo>
                <a:lnTo>
                  <a:pt x="1849" y="1374"/>
                </a:lnTo>
                <a:lnTo>
                  <a:pt x="1850" y="1377"/>
                </a:lnTo>
                <a:lnTo>
                  <a:pt x="1850" y="1380"/>
                </a:lnTo>
                <a:lnTo>
                  <a:pt x="1850" y="1381"/>
                </a:lnTo>
                <a:lnTo>
                  <a:pt x="1851" y="1382"/>
                </a:lnTo>
                <a:lnTo>
                  <a:pt x="1852" y="1383"/>
                </a:lnTo>
                <a:lnTo>
                  <a:pt x="1855" y="1383"/>
                </a:lnTo>
                <a:lnTo>
                  <a:pt x="1853" y="1385"/>
                </a:lnTo>
                <a:lnTo>
                  <a:pt x="1852" y="1389"/>
                </a:lnTo>
                <a:lnTo>
                  <a:pt x="1851" y="1392"/>
                </a:lnTo>
                <a:lnTo>
                  <a:pt x="1853" y="1395"/>
                </a:lnTo>
                <a:lnTo>
                  <a:pt x="1856" y="1392"/>
                </a:lnTo>
                <a:lnTo>
                  <a:pt x="1859" y="1389"/>
                </a:lnTo>
                <a:lnTo>
                  <a:pt x="1860" y="1386"/>
                </a:lnTo>
                <a:lnTo>
                  <a:pt x="1860" y="1384"/>
                </a:lnTo>
                <a:lnTo>
                  <a:pt x="1860" y="1382"/>
                </a:lnTo>
                <a:lnTo>
                  <a:pt x="1859" y="1379"/>
                </a:lnTo>
                <a:lnTo>
                  <a:pt x="1860" y="1376"/>
                </a:lnTo>
                <a:lnTo>
                  <a:pt x="1860" y="1374"/>
                </a:lnTo>
                <a:lnTo>
                  <a:pt x="1859" y="1371"/>
                </a:lnTo>
                <a:lnTo>
                  <a:pt x="1858" y="1369"/>
                </a:lnTo>
                <a:lnTo>
                  <a:pt x="1857" y="1368"/>
                </a:lnTo>
                <a:lnTo>
                  <a:pt x="1855" y="1367"/>
                </a:lnTo>
                <a:lnTo>
                  <a:pt x="1852" y="1367"/>
                </a:lnTo>
                <a:lnTo>
                  <a:pt x="1849" y="1368"/>
                </a:lnTo>
                <a:lnTo>
                  <a:pt x="1829" y="1373"/>
                </a:lnTo>
                <a:lnTo>
                  <a:pt x="1809" y="1377"/>
                </a:lnTo>
                <a:lnTo>
                  <a:pt x="1790" y="1381"/>
                </a:lnTo>
                <a:lnTo>
                  <a:pt x="1769" y="1385"/>
                </a:lnTo>
                <a:lnTo>
                  <a:pt x="1765" y="1386"/>
                </a:lnTo>
                <a:lnTo>
                  <a:pt x="1760" y="1386"/>
                </a:lnTo>
                <a:lnTo>
                  <a:pt x="1759" y="1386"/>
                </a:lnTo>
                <a:lnTo>
                  <a:pt x="1758" y="1385"/>
                </a:lnTo>
                <a:lnTo>
                  <a:pt x="1758" y="1384"/>
                </a:lnTo>
                <a:lnTo>
                  <a:pt x="1759" y="1382"/>
                </a:lnTo>
                <a:lnTo>
                  <a:pt x="1759" y="1377"/>
                </a:lnTo>
                <a:lnTo>
                  <a:pt x="1759" y="1373"/>
                </a:lnTo>
                <a:lnTo>
                  <a:pt x="1758" y="1367"/>
                </a:lnTo>
                <a:lnTo>
                  <a:pt x="1756" y="1363"/>
                </a:lnTo>
                <a:lnTo>
                  <a:pt x="1758" y="1367"/>
                </a:lnTo>
                <a:lnTo>
                  <a:pt x="1759" y="1373"/>
                </a:lnTo>
                <a:lnTo>
                  <a:pt x="1759" y="1377"/>
                </a:lnTo>
                <a:lnTo>
                  <a:pt x="1759" y="1382"/>
                </a:lnTo>
                <a:lnTo>
                  <a:pt x="1760" y="1383"/>
                </a:lnTo>
                <a:lnTo>
                  <a:pt x="1761" y="1382"/>
                </a:lnTo>
                <a:lnTo>
                  <a:pt x="1763" y="1375"/>
                </a:lnTo>
                <a:lnTo>
                  <a:pt x="1765" y="1367"/>
                </a:lnTo>
                <a:lnTo>
                  <a:pt x="1763" y="1375"/>
                </a:lnTo>
                <a:lnTo>
                  <a:pt x="1761" y="1382"/>
                </a:lnTo>
                <a:lnTo>
                  <a:pt x="1765" y="1382"/>
                </a:lnTo>
                <a:lnTo>
                  <a:pt x="1768" y="1380"/>
                </a:lnTo>
                <a:lnTo>
                  <a:pt x="1770" y="1381"/>
                </a:lnTo>
                <a:lnTo>
                  <a:pt x="1771" y="1380"/>
                </a:lnTo>
                <a:lnTo>
                  <a:pt x="1774" y="1369"/>
                </a:lnTo>
                <a:lnTo>
                  <a:pt x="1776" y="1359"/>
                </a:lnTo>
                <a:lnTo>
                  <a:pt x="1774" y="1369"/>
                </a:lnTo>
                <a:lnTo>
                  <a:pt x="1771" y="1380"/>
                </a:lnTo>
                <a:lnTo>
                  <a:pt x="1776" y="1379"/>
                </a:lnTo>
                <a:lnTo>
                  <a:pt x="1779" y="1377"/>
                </a:lnTo>
                <a:lnTo>
                  <a:pt x="1780" y="1379"/>
                </a:lnTo>
                <a:lnTo>
                  <a:pt x="1780" y="1379"/>
                </a:lnTo>
                <a:lnTo>
                  <a:pt x="1781" y="1379"/>
                </a:lnTo>
                <a:lnTo>
                  <a:pt x="1782" y="1377"/>
                </a:lnTo>
                <a:lnTo>
                  <a:pt x="1786" y="1377"/>
                </a:lnTo>
                <a:lnTo>
                  <a:pt x="1790" y="1375"/>
                </a:lnTo>
                <a:lnTo>
                  <a:pt x="1790" y="1376"/>
                </a:lnTo>
                <a:lnTo>
                  <a:pt x="1791" y="1376"/>
                </a:lnTo>
                <a:lnTo>
                  <a:pt x="1791" y="1377"/>
                </a:lnTo>
                <a:lnTo>
                  <a:pt x="1792" y="1376"/>
                </a:lnTo>
                <a:lnTo>
                  <a:pt x="1795" y="1367"/>
                </a:lnTo>
                <a:lnTo>
                  <a:pt x="1798" y="1359"/>
                </a:lnTo>
                <a:lnTo>
                  <a:pt x="1795" y="1367"/>
                </a:lnTo>
                <a:lnTo>
                  <a:pt x="1792" y="1376"/>
                </a:lnTo>
                <a:lnTo>
                  <a:pt x="1797" y="1375"/>
                </a:lnTo>
                <a:lnTo>
                  <a:pt x="1803" y="1375"/>
                </a:lnTo>
                <a:lnTo>
                  <a:pt x="1804" y="1374"/>
                </a:lnTo>
                <a:lnTo>
                  <a:pt x="1805" y="1373"/>
                </a:lnTo>
                <a:lnTo>
                  <a:pt x="1806" y="1364"/>
                </a:lnTo>
                <a:lnTo>
                  <a:pt x="1809" y="1356"/>
                </a:lnTo>
                <a:lnTo>
                  <a:pt x="1806" y="1364"/>
                </a:lnTo>
                <a:lnTo>
                  <a:pt x="1805" y="1373"/>
                </a:lnTo>
                <a:lnTo>
                  <a:pt x="1808" y="1371"/>
                </a:lnTo>
                <a:lnTo>
                  <a:pt x="1812" y="1370"/>
                </a:lnTo>
                <a:lnTo>
                  <a:pt x="1812" y="1370"/>
                </a:lnTo>
                <a:lnTo>
                  <a:pt x="1815" y="1367"/>
                </a:lnTo>
                <a:lnTo>
                  <a:pt x="1817" y="1363"/>
                </a:lnTo>
                <a:lnTo>
                  <a:pt x="1815" y="1367"/>
                </a:lnTo>
                <a:lnTo>
                  <a:pt x="1812" y="1370"/>
                </a:lnTo>
                <a:lnTo>
                  <a:pt x="1815" y="1373"/>
                </a:lnTo>
                <a:lnTo>
                  <a:pt x="1819" y="1371"/>
                </a:lnTo>
                <a:lnTo>
                  <a:pt x="1821" y="1369"/>
                </a:lnTo>
                <a:lnTo>
                  <a:pt x="1824" y="1369"/>
                </a:lnTo>
                <a:lnTo>
                  <a:pt x="1824" y="1369"/>
                </a:lnTo>
                <a:lnTo>
                  <a:pt x="1826" y="1369"/>
                </a:lnTo>
                <a:lnTo>
                  <a:pt x="1827" y="1369"/>
                </a:lnTo>
                <a:lnTo>
                  <a:pt x="1829" y="1368"/>
                </a:lnTo>
                <a:lnTo>
                  <a:pt x="1830" y="1367"/>
                </a:lnTo>
                <a:lnTo>
                  <a:pt x="1829" y="1366"/>
                </a:lnTo>
                <a:lnTo>
                  <a:pt x="1828" y="1365"/>
                </a:lnTo>
                <a:lnTo>
                  <a:pt x="1828" y="1364"/>
                </a:lnTo>
                <a:lnTo>
                  <a:pt x="1829" y="1363"/>
                </a:lnTo>
                <a:lnTo>
                  <a:pt x="1831" y="1363"/>
                </a:lnTo>
                <a:lnTo>
                  <a:pt x="1835" y="1362"/>
                </a:lnTo>
                <a:lnTo>
                  <a:pt x="1835" y="1365"/>
                </a:lnTo>
                <a:lnTo>
                  <a:pt x="1836" y="1366"/>
                </a:lnTo>
                <a:lnTo>
                  <a:pt x="1838" y="1366"/>
                </a:lnTo>
                <a:lnTo>
                  <a:pt x="1839" y="1364"/>
                </a:lnTo>
                <a:lnTo>
                  <a:pt x="1841" y="1359"/>
                </a:lnTo>
                <a:lnTo>
                  <a:pt x="1842" y="1354"/>
                </a:lnTo>
                <a:lnTo>
                  <a:pt x="1843" y="1349"/>
                </a:lnTo>
                <a:lnTo>
                  <a:pt x="1843" y="1344"/>
                </a:lnTo>
                <a:lnTo>
                  <a:pt x="1846" y="1354"/>
                </a:lnTo>
                <a:lnTo>
                  <a:pt x="1847" y="1365"/>
                </a:lnTo>
                <a:lnTo>
                  <a:pt x="1852" y="1360"/>
                </a:lnTo>
                <a:lnTo>
                  <a:pt x="1854" y="1353"/>
                </a:lnTo>
                <a:lnTo>
                  <a:pt x="1855" y="1347"/>
                </a:lnTo>
                <a:lnTo>
                  <a:pt x="1855" y="1339"/>
                </a:lnTo>
                <a:lnTo>
                  <a:pt x="1857" y="1349"/>
                </a:lnTo>
                <a:lnTo>
                  <a:pt x="1858" y="1358"/>
                </a:lnTo>
                <a:lnTo>
                  <a:pt x="1859" y="1360"/>
                </a:lnTo>
                <a:lnTo>
                  <a:pt x="1859" y="1361"/>
                </a:lnTo>
                <a:lnTo>
                  <a:pt x="1860" y="1362"/>
                </a:lnTo>
                <a:lnTo>
                  <a:pt x="1862" y="1361"/>
                </a:lnTo>
                <a:lnTo>
                  <a:pt x="1862" y="1360"/>
                </a:lnTo>
                <a:lnTo>
                  <a:pt x="1862" y="1358"/>
                </a:lnTo>
                <a:lnTo>
                  <a:pt x="1862" y="1360"/>
                </a:lnTo>
                <a:lnTo>
                  <a:pt x="1862" y="1361"/>
                </a:lnTo>
                <a:lnTo>
                  <a:pt x="1868" y="1360"/>
                </a:lnTo>
                <a:lnTo>
                  <a:pt x="1873" y="1359"/>
                </a:lnTo>
                <a:lnTo>
                  <a:pt x="1874" y="1358"/>
                </a:lnTo>
                <a:lnTo>
                  <a:pt x="1877" y="1358"/>
                </a:lnTo>
                <a:lnTo>
                  <a:pt x="1879" y="1356"/>
                </a:lnTo>
                <a:lnTo>
                  <a:pt x="1881" y="1354"/>
                </a:lnTo>
                <a:lnTo>
                  <a:pt x="1881" y="1352"/>
                </a:lnTo>
                <a:lnTo>
                  <a:pt x="1881" y="1351"/>
                </a:lnTo>
                <a:lnTo>
                  <a:pt x="1881" y="1351"/>
                </a:lnTo>
                <a:lnTo>
                  <a:pt x="1881" y="1351"/>
                </a:lnTo>
                <a:lnTo>
                  <a:pt x="1882" y="1352"/>
                </a:lnTo>
                <a:lnTo>
                  <a:pt x="1883" y="1352"/>
                </a:lnTo>
                <a:lnTo>
                  <a:pt x="1883" y="1353"/>
                </a:lnTo>
                <a:lnTo>
                  <a:pt x="1883" y="1354"/>
                </a:lnTo>
                <a:lnTo>
                  <a:pt x="1883" y="1356"/>
                </a:lnTo>
                <a:lnTo>
                  <a:pt x="1885" y="1356"/>
                </a:lnTo>
                <a:lnTo>
                  <a:pt x="1885" y="1356"/>
                </a:lnTo>
                <a:lnTo>
                  <a:pt x="1886" y="1355"/>
                </a:lnTo>
                <a:lnTo>
                  <a:pt x="1886" y="1355"/>
                </a:lnTo>
                <a:lnTo>
                  <a:pt x="1888" y="1354"/>
                </a:lnTo>
                <a:lnTo>
                  <a:pt x="1888" y="1353"/>
                </a:lnTo>
                <a:lnTo>
                  <a:pt x="1888" y="1352"/>
                </a:lnTo>
                <a:lnTo>
                  <a:pt x="1888" y="1352"/>
                </a:lnTo>
                <a:lnTo>
                  <a:pt x="1888" y="1350"/>
                </a:lnTo>
                <a:lnTo>
                  <a:pt x="1889" y="1348"/>
                </a:lnTo>
                <a:lnTo>
                  <a:pt x="1888" y="1350"/>
                </a:lnTo>
                <a:lnTo>
                  <a:pt x="1888" y="1352"/>
                </a:lnTo>
                <a:lnTo>
                  <a:pt x="1890" y="1353"/>
                </a:lnTo>
                <a:lnTo>
                  <a:pt x="1891" y="1354"/>
                </a:lnTo>
                <a:lnTo>
                  <a:pt x="1892" y="1353"/>
                </a:lnTo>
                <a:lnTo>
                  <a:pt x="1892" y="1352"/>
                </a:lnTo>
                <a:lnTo>
                  <a:pt x="1894" y="1350"/>
                </a:lnTo>
                <a:lnTo>
                  <a:pt x="1895" y="1349"/>
                </a:lnTo>
                <a:lnTo>
                  <a:pt x="1895" y="1351"/>
                </a:lnTo>
                <a:lnTo>
                  <a:pt x="1896" y="1353"/>
                </a:lnTo>
                <a:lnTo>
                  <a:pt x="1898" y="1353"/>
                </a:lnTo>
                <a:lnTo>
                  <a:pt x="1900" y="1352"/>
                </a:lnTo>
                <a:lnTo>
                  <a:pt x="1900" y="1352"/>
                </a:lnTo>
                <a:lnTo>
                  <a:pt x="1904" y="1352"/>
                </a:lnTo>
                <a:lnTo>
                  <a:pt x="1910" y="1350"/>
                </a:lnTo>
                <a:lnTo>
                  <a:pt x="1910" y="1350"/>
                </a:lnTo>
                <a:lnTo>
                  <a:pt x="1911" y="1350"/>
                </a:lnTo>
                <a:lnTo>
                  <a:pt x="1912" y="1350"/>
                </a:lnTo>
                <a:lnTo>
                  <a:pt x="1915" y="1340"/>
                </a:lnTo>
                <a:lnTo>
                  <a:pt x="1918" y="1332"/>
                </a:lnTo>
                <a:lnTo>
                  <a:pt x="1915" y="1340"/>
                </a:lnTo>
                <a:lnTo>
                  <a:pt x="1912" y="1350"/>
                </a:lnTo>
                <a:lnTo>
                  <a:pt x="1915" y="1350"/>
                </a:lnTo>
                <a:lnTo>
                  <a:pt x="1917" y="1348"/>
                </a:lnTo>
                <a:lnTo>
                  <a:pt x="1919" y="1346"/>
                </a:lnTo>
                <a:lnTo>
                  <a:pt x="1921" y="1343"/>
                </a:lnTo>
                <a:lnTo>
                  <a:pt x="1921" y="1344"/>
                </a:lnTo>
                <a:lnTo>
                  <a:pt x="1921" y="1345"/>
                </a:lnTo>
                <a:lnTo>
                  <a:pt x="1921" y="1346"/>
                </a:lnTo>
                <a:lnTo>
                  <a:pt x="1921" y="1347"/>
                </a:lnTo>
                <a:lnTo>
                  <a:pt x="1923" y="1348"/>
                </a:lnTo>
                <a:lnTo>
                  <a:pt x="1926" y="1346"/>
                </a:lnTo>
                <a:lnTo>
                  <a:pt x="1928" y="1343"/>
                </a:lnTo>
                <a:lnTo>
                  <a:pt x="1929" y="1339"/>
                </a:lnTo>
                <a:lnTo>
                  <a:pt x="1930" y="1336"/>
                </a:lnTo>
                <a:lnTo>
                  <a:pt x="1931" y="1329"/>
                </a:lnTo>
                <a:lnTo>
                  <a:pt x="1932" y="1321"/>
                </a:lnTo>
                <a:lnTo>
                  <a:pt x="1934" y="1330"/>
                </a:lnTo>
                <a:lnTo>
                  <a:pt x="1934" y="1337"/>
                </a:lnTo>
                <a:lnTo>
                  <a:pt x="1934" y="1339"/>
                </a:lnTo>
                <a:lnTo>
                  <a:pt x="1934" y="1342"/>
                </a:lnTo>
                <a:lnTo>
                  <a:pt x="1935" y="1344"/>
                </a:lnTo>
                <a:lnTo>
                  <a:pt x="1937" y="1345"/>
                </a:lnTo>
                <a:lnTo>
                  <a:pt x="1942" y="1334"/>
                </a:lnTo>
                <a:lnTo>
                  <a:pt x="1945" y="1322"/>
                </a:lnTo>
                <a:lnTo>
                  <a:pt x="1942" y="1334"/>
                </a:lnTo>
                <a:lnTo>
                  <a:pt x="1937" y="1345"/>
                </a:lnTo>
                <a:lnTo>
                  <a:pt x="1941" y="1345"/>
                </a:lnTo>
                <a:lnTo>
                  <a:pt x="1944" y="1344"/>
                </a:lnTo>
                <a:lnTo>
                  <a:pt x="1946" y="1343"/>
                </a:lnTo>
                <a:lnTo>
                  <a:pt x="1949" y="1342"/>
                </a:lnTo>
                <a:lnTo>
                  <a:pt x="1950" y="1343"/>
                </a:lnTo>
                <a:lnTo>
                  <a:pt x="1951" y="1343"/>
                </a:lnTo>
                <a:lnTo>
                  <a:pt x="1952" y="1342"/>
                </a:lnTo>
                <a:lnTo>
                  <a:pt x="1953" y="1339"/>
                </a:lnTo>
                <a:lnTo>
                  <a:pt x="1956" y="1339"/>
                </a:lnTo>
                <a:lnTo>
                  <a:pt x="1958" y="1340"/>
                </a:lnTo>
                <a:lnTo>
                  <a:pt x="1959" y="1340"/>
                </a:lnTo>
                <a:lnTo>
                  <a:pt x="1960" y="1343"/>
                </a:lnTo>
                <a:lnTo>
                  <a:pt x="1959" y="1345"/>
                </a:lnTo>
                <a:lnTo>
                  <a:pt x="1956" y="1347"/>
                </a:lnTo>
                <a:lnTo>
                  <a:pt x="1947" y="1349"/>
                </a:lnTo>
                <a:lnTo>
                  <a:pt x="1938" y="1350"/>
                </a:lnTo>
                <a:lnTo>
                  <a:pt x="1936" y="1351"/>
                </a:lnTo>
                <a:lnTo>
                  <a:pt x="1933" y="1351"/>
                </a:lnTo>
                <a:lnTo>
                  <a:pt x="1931" y="1352"/>
                </a:lnTo>
                <a:lnTo>
                  <a:pt x="1930" y="1355"/>
                </a:lnTo>
                <a:lnTo>
                  <a:pt x="1930" y="1355"/>
                </a:lnTo>
                <a:lnTo>
                  <a:pt x="1930" y="1355"/>
                </a:lnTo>
                <a:lnTo>
                  <a:pt x="1926" y="1353"/>
                </a:lnTo>
                <a:lnTo>
                  <a:pt x="1921" y="1353"/>
                </a:lnTo>
                <a:lnTo>
                  <a:pt x="1918" y="1354"/>
                </a:lnTo>
                <a:lnTo>
                  <a:pt x="1914" y="1355"/>
                </a:lnTo>
                <a:lnTo>
                  <a:pt x="1912" y="1356"/>
                </a:lnTo>
                <a:lnTo>
                  <a:pt x="1911" y="1358"/>
                </a:lnTo>
                <a:lnTo>
                  <a:pt x="1908" y="1366"/>
                </a:lnTo>
                <a:lnTo>
                  <a:pt x="1905" y="1375"/>
                </a:lnTo>
                <a:lnTo>
                  <a:pt x="1903" y="1383"/>
                </a:lnTo>
                <a:lnTo>
                  <a:pt x="1901" y="1393"/>
                </a:lnTo>
                <a:lnTo>
                  <a:pt x="1902" y="1395"/>
                </a:lnTo>
                <a:lnTo>
                  <a:pt x="1904" y="1397"/>
                </a:lnTo>
                <a:lnTo>
                  <a:pt x="1906" y="1397"/>
                </a:lnTo>
                <a:lnTo>
                  <a:pt x="1910" y="1396"/>
                </a:lnTo>
                <a:lnTo>
                  <a:pt x="1913" y="1395"/>
                </a:lnTo>
                <a:lnTo>
                  <a:pt x="1917" y="1393"/>
                </a:lnTo>
                <a:lnTo>
                  <a:pt x="1920" y="1391"/>
                </a:lnTo>
                <a:lnTo>
                  <a:pt x="1923" y="1386"/>
                </a:lnTo>
                <a:lnTo>
                  <a:pt x="1927" y="1391"/>
                </a:lnTo>
                <a:lnTo>
                  <a:pt x="1930" y="1392"/>
                </a:lnTo>
                <a:lnTo>
                  <a:pt x="1932" y="1390"/>
                </a:lnTo>
                <a:lnTo>
                  <a:pt x="1935" y="1384"/>
                </a:lnTo>
                <a:lnTo>
                  <a:pt x="1937" y="1382"/>
                </a:lnTo>
                <a:lnTo>
                  <a:pt x="1937" y="1380"/>
                </a:lnTo>
                <a:lnTo>
                  <a:pt x="1937" y="1378"/>
                </a:lnTo>
                <a:lnTo>
                  <a:pt x="1936" y="1376"/>
                </a:lnTo>
                <a:lnTo>
                  <a:pt x="1938" y="1376"/>
                </a:lnTo>
                <a:lnTo>
                  <a:pt x="1940" y="1375"/>
                </a:lnTo>
                <a:lnTo>
                  <a:pt x="1940" y="1375"/>
                </a:lnTo>
                <a:lnTo>
                  <a:pt x="1940" y="1375"/>
                </a:lnTo>
                <a:lnTo>
                  <a:pt x="1940" y="1377"/>
                </a:lnTo>
                <a:lnTo>
                  <a:pt x="1940" y="1379"/>
                </a:lnTo>
                <a:lnTo>
                  <a:pt x="1941" y="1384"/>
                </a:lnTo>
                <a:lnTo>
                  <a:pt x="1942" y="1388"/>
                </a:lnTo>
                <a:lnTo>
                  <a:pt x="1944" y="1390"/>
                </a:lnTo>
                <a:lnTo>
                  <a:pt x="1949" y="1392"/>
                </a:lnTo>
                <a:lnTo>
                  <a:pt x="1943" y="1394"/>
                </a:lnTo>
                <a:lnTo>
                  <a:pt x="1938" y="1396"/>
                </a:lnTo>
                <a:lnTo>
                  <a:pt x="1936" y="1398"/>
                </a:lnTo>
                <a:lnTo>
                  <a:pt x="1935" y="1400"/>
                </a:lnTo>
                <a:lnTo>
                  <a:pt x="1935" y="1404"/>
                </a:lnTo>
                <a:lnTo>
                  <a:pt x="1935" y="1407"/>
                </a:lnTo>
                <a:lnTo>
                  <a:pt x="1935" y="1409"/>
                </a:lnTo>
                <a:lnTo>
                  <a:pt x="1936" y="1410"/>
                </a:lnTo>
                <a:lnTo>
                  <a:pt x="1937" y="1410"/>
                </a:lnTo>
                <a:lnTo>
                  <a:pt x="1938" y="1410"/>
                </a:lnTo>
                <a:lnTo>
                  <a:pt x="1942" y="1410"/>
                </a:lnTo>
                <a:lnTo>
                  <a:pt x="1946" y="1409"/>
                </a:lnTo>
                <a:lnTo>
                  <a:pt x="1943" y="1412"/>
                </a:lnTo>
                <a:lnTo>
                  <a:pt x="1940" y="1414"/>
                </a:lnTo>
                <a:lnTo>
                  <a:pt x="1936" y="1414"/>
                </a:lnTo>
                <a:lnTo>
                  <a:pt x="1934" y="1415"/>
                </a:lnTo>
                <a:lnTo>
                  <a:pt x="1919" y="1419"/>
                </a:lnTo>
                <a:lnTo>
                  <a:pt x="1904" y="1420"/>
                </a:lnTo>
                <a:lnTo>
                  <a:pt x="1902" y="1421"/>
                </a:lnTo>
                <a:lnTo>
                  <a:pt x="1899" y="1422"/>
                </a:lnTo>
                <a:lnTo>
                  <a:pt x="1897" y="1423"/>
                </a:lnTo>
                <a:lnTo>
                  <a:pt x="1896" y="1424"/>
                </a:lnTo>
                <a:lnTo>
                  <a:pt x="1894" y="1428"/>
                </a:lnTo>
                <a:lnTo>
                  <a:pt x="1894" y="1434"/>
                </a:lnTo>
                <a:lnTo>
                  <a:pt x="1891" y="1443"/>
                </a:lnTo>
                <a:lnTo>
                  <a:pt x="1888" y="1453"/>
                </a:lnTo>
                <a:lnTo>
                  <a:pt x="1888" y="1455"/>
                </a:lnTo>
                <a:lnTo>
                  <a:pt x="1889" y="1457"/>
                </a:lnTo>
                <a:lnTo>
                  <a:pt x="1890" y="1457"/>
                </a:lnTo>
                <a:lnTo>
                  <a:pt x="1894" y="1457"/>
                </a:lnTo>
                <a:lnTo>
                  <a:pt x="1894" y="1458"/>
                </a:lnTo>
                <a:lnTo>
                  <a:pt x="1895" y="1459"/>
                </a:lnTo>
                <a:lnTo>
                  <a:pt x="1894" y="1459"/>
                </a:lnTo>
                <a:lnTo>
                  <a:pt x="1894" y="1459"/>
                </a:lnTo>
                <a:lnTo>
                  <a:pt x="1891" y="1459"/>
                </a:lnTo>
                <a:lnTo>
                  <a:pt x="1890" y="1460"/>
                </a:lnTo>
                <a:lnTo>
                  <a:pt x="1890" y="1461"/>
                </a:lnTo>
                <a:lnTo>
                  <a:pt x="1889" y="1462"/>
                </a:lnTo>
                <a:lnTo>
                  <a:pt x="1887" y="1466"/>
                </a:lnTo>
                <a:lnTo>
                  <a:pt x="1885" y="1469"/>
                </a:lnTo>
                <a:lnTo>
                  <a:pt x="1884" y="1472"/>
                </a:lnTo>
                <a:lnTo>
                  <a:pt x="1884" y="1475"/>
                </a:lnTo>
                <a:lnTo>
                  <a:pt x="1883" y="1483"/>
                </a:lnTo>
                <a:lnTo>
                  <a:pt x="1881" y="1490"/>
                </a:lnTo>
                <a:lnTo>
                  <a:pt x="1883" y="1488"/>
                </a:lnTo>
                <a:lnTo>
                  <a:pt x="1885" y="1487"/>
                </a:lnTo>
                <a:lnTo>
                  <a:pt x="1886" y="1485"/>
                </a:lnTo>
                <a:lnTo>
                  <a:pt x="1886" y="1483"/>
                </a:lnTo>
                <a:lnTo>
                  <a:pt x="1887" y="1478"/>
                </a:lnTo>
                <a:lnTo>
                  <a:pt x="1889" y="1476"/>
                </a:lnTo>
                <a:lnTo>
                  <a:pt x="1891" y="1474"/>
                </a:lnTo>
                <a:lnTo>
                  <a:pt x="1896" y="1474"/>
                </a:lnTo>
                <a:lnTo>
                  <a:pt x="1897" y="1474"/>
                </a:lnTo>
                <a:lnTo>
                  <a:pt x="1898" y="1473"/>
                </a:lnTo>
                <a:lnTo>
                  <a:pt x="1898" y="1472"/>
                </a:lnTo>
                <a:lnTo>
                  <a:pt x="1898" y="1472"/>
                </a:lnTo>
                <a:lnTo>
                  <a:pt x="1911" y="1474"/>
                </a:lnTo>
                <a:lnTo>
                  <a:pt x="1923" y="1475"/>
                </a:lnTo>
                <a:lnTo>
                  <a:pt x="1925" y="1475"/>
                </a:lnTo>
                <a:lnTo>
                  <a:pt x="1927" y="1474"/>
                </a:lnTo>
                <a:lnTo>
                  <a:pt x="1930" y="1474"/>
                </a:lnTo>
                <a:lnTo>
                  <a:pt x="1931" y="1474"/>
                </a:lnTo>
                <a:lnTo>
                  <a:pt x="1933" y="1472"/>
                </a:lnTo>
                <a:lnTo>
                  <a:pt x="1933" y="1470"/>
                </a:lnTo>
                <a:lnTo>
                  <a:pt x="1934" y="1466"/>
                </a:lnTo>
                <a:lnTo>
                  <a:pt x="1934" y="1461"/>
                </a:lnTo>
                <a:lnTo>
                  <a:pt x="1935" y="1455"/>
                </a:lnTo>
                <a:lnTo>
                  <a:pt x="1936" y="1449"/>
                </a:lnTo>
                <a:lnTo>
                  <a:pt x="1935" y="1450"/>
                </a:lnTo>
                <a:lnTo>
                  <a:pt x="1934" y="1450"/>
                </a:lnTo>
                <a:lnTo>
                  <a:pt x="1935" y="1450"/>
                </a:lnTo>
                <a:lnTo>
                  <a:pt x="1936" y="1449"/>
                </a:lnTo>
                <a:lnTo>
                  <a:pt x="1940" y="1443"/>
                </a:lnTo>
                <a:lnTo>
                  <a:pt x="1941" y="1437"/>
                </a:lnTo>
                <a:lnTo>
                  <a:pt x="1943" y="1432"/>
                </a:lnTo>
                <a:lnTo>
                  <a:pt x="1945" y="1427"/>
                </a:lnTo>
                <a:lnTo>
                  <a:pt x="1945" y="1431"/>
                </a:lnTo>
                <a:lnTo>
                  <a:pt x="1944" y="1435"/>
                </a:lnTo>
                <a:lnTo>
                  <a:pt x="1938" y="1460"/>
                </a:lnTo>
                <a:lnTo>
                  <a:pt x="1934" y="1486"/>
                </a:lnTo>
                <a:lnTo>
                  <a:pt x="1929" y="1513"/>
                </a:lnTo>
                <a:lnTo>
                  <a:pt x="1923" y="1538"/>
                </a:lnTo>
                <a:lnTo>
                  <a:pt x="1922" y="1543"/>
                </a:lnTo>
                <a:lnTo>
                  <a:pt x="1920" y="1547"/>
                </a:lnTo>
                <a:lnTo>
                  <a:pt x="1918" y="1550"/>
                </a:lnTo>
                <a:lnTo>
                  <a:pt x="1914" y="1552"/>
                </a:lnTo>
                <a:lnTo>
                  <a:pt x="1912" y="1552"/>
                </a:lnTo>
                <a:lnTo>
                  <a:pt x="1908" y="1552"/>
                </a:lnTo>
                <a:lnTo>
                  <a:pt x="1906" y="1551"/>
                </a:lnTo>
                <a:lnTo>
                  <a:pt x="1903" y="1549"/>
                </a:lnTo>
                <a:lnTo>
                  <a:pt x="1902" y="1547"/>
                </a:lnTo>
                <a:lnTo>
                  <a:pt x="1901" y="1545"/>
                </a:lnTo>
                <a:lnTo>
                  <a:pt x="1900" y="1543"/>
                </a:lnTo>
                <a:lnTo>
                  <a:pt x="1900" y="1541"/>
                </a:lnTo>
                <a:lnTo>
                  <a:pt x="1901" y="1539"/>
                </a:lnTo>
                <a:lnTo>
                  <a:pt x="1902" y="1537"/>
                </a:lnTo>
                <a:lnTo>
                  <a:pt x="1902" y="1535"/>
                </a:lnTo>
                <a:lnTo>
                  <a:pt x="1900" y="1534"/>
                </a:lnTo>
                <a:lnTo>
                  <a:pt x="1897" y="1534"/>
                </a:lnTo>
                <a:lnTo>
                  <a:pt x="1896" y="1534"/>
                </a:lnTo>
                <a:lnTo>
                  <a:pt x="1894" y="1536"/>
                </a:lnTo>
                <a:lnTo>
                  <a:pt x="1892" y="1538"/>
                </a:lnTo>
                <a:lnTo>
                  <a:pt x="1892" y="1539"/>
                </a:lnTo>
                <a:lnTo>
                  <a:pt x="1891" y="1541"/>
                </a:lnTo>
                <a:lnTo>
                  <a:pt x="1891" y="1541"/>
                </a:lnTo>
                <a:lnTo>
                  <a:pt x="1891" y="1542"/>
                </a:lnTo>
                <a:lnTo>
                  <a:pt x="1890" y="1542"/>
                </a:lnTo>
                <a:lnTo>
                  <a:pt x="1891" y="1542"/>
                </a:lnTo>
                <a:lnTo>
                  <a:pt x="1891" y="1542"/>
                </a:lnTo>
                <a:lnTo>
                  <a:pt x="1891" y="1542"/>
                </a:lnTo>
                <a:lnTo>
                  <a:pt x="1891" y="1541"/>
                </a:lnTo>
                <a:lnTo>
                  <a:pt x="1894" y="1541"/>
                </a:lnTo>
                <a:lnTo>
                  <a:pt x="1896" y="1541"/>
                </a:lnTo>
                <a:lnTo>
                  <a:pt x="1898" y="1542"/>
                </a:lnTo>
                <a:lnTo>
                  <a:pt x="1899" y="1544"/>
                </a:lnTo>
                <a:lnTo>
                  <a:pt x="1899" y="1546"/>
                </a:lnTo>
                <a:lnTo>
                  <a:pt x="1898" y="1548"/>
                </a:lnTo>
                <a:lnTo>
                  <a:pt x="1897" y="1549"/>
                </a:lnTo>
                <a:lnTo>
                  <a:pt x="1896" y="1551"/>
                </a:lnTo>
                <a:lnTo>
                  <a:pt x="1892" y="1553"/>
                </a:lnTo>
                <a:lnTo>
                  <a:pt x="1889" y="1553"/>
                </a:lnTo>
                <a:lnTo>
                  <a:pt x="1886" y="1553"/>
                </a:lnTo>
                <a:lnTo>
                  <a:pt x="1883" y="1553"/>
                </a:lnTo>
                <a:lnTo>
                  <a:pt x="1882" y="1551"/>
                </a:lnTo>
                <a:lnTo>
                  <a:pt x="1881" y="1549"/>
                </a:lnTo>
                <a:lnTo>
                  <a:pt x="1880" y="1547"/>
                </a:lnTo>
                <a:lnTo>
                  <a:pt x="1881" y="1545"/>
                </a:lnTo>
                <a:lnTo>
                  <a:pt x="1882" y="1543"/>
                </a:lnTo>
                <a:lnTo>
                  <a:pt x="1880" y="1542"/>
                </a:lnTo>
                <a:lnTo>
                  <a:pt x="1879" y="1541"/>
                </a:lnTo>
                <a:lnTo>
                  <a:pt x="1876" y="1539"/>
                </a:lnTo>
                <a:lnTo>
                  <a:pt x="1874" y="1546"/>
                </a:lnTo>
                <a:lnTo>
                  <a:pt x="1872" y="1551"/>
                </a:lnTo>
                <a:lnTo>
                  <a:pt x="1874" y="1546"/>
                </a:lnTo>
                <a:lnTo>
                  <a:pt x="1876" y="1539"/>
                </a:lnTo>
                <a:lnTo>
                  <a:pt x="1876" y="1538"/>
                </a:lnTo>
                <a:lnTo>
                  <a:pt x="1876" y="1539"/>
                </a:lnTo>
                <a:lnTo>
                  <a:pt x="1875" y="1537"/>
                </a:lnTo>
                <a:lnTo>
                  <a:pt x="1874" y="1536"/>
                </a:lnTo>
                <a:lnTo>
                  <a:pt x="1872" y="1536"/>
                </a:lnTo>
                <a:lnTo>
                  <a:pt x="1871" y="1536"/>
                </a:lnTo>
                <a:lnTo>
                  <a:pt x="1866" y="1535"/>
                </a:lnTo>
                <a:lnTo>
                  <a:pt x="1862" y="1533"/>
                </a:lnTo>
                <a:lnTo>
                  <a:pt x="1858" y="1530"/>
                </a:lnTo>
                <a:lnTo>
                  <a:pt x="1856" y="1526"/>
                </a:lnTo>
                <a:lnTo>
                  <a:pt x="1854" y="1519"/>
                </a:lnTo>
                <a:lnTo>
                  <a:pt x="1852" y="1514"/>
                </a:lnTo>
                <a:lnTo>
                  <a:pt x="1851" y="1508"/>
                </a:lnTo>
                <a:lnTo>
                  <a:pt x="1851" y="1502"/>
                </a:lnTo>
                <a:lnTo>
                  <a:pt x="1851" y="1500"/>
                </a:lnTo>
                <a:lnTo>
                  <a:pt x="1850" y="1498"/>
                </a:lnTo>
                <a:lnTo>
                  <a:pt x="1847" y="1497"/>
                </a:lnTo>
                <a:lnTo>
                  <a:pt x="1845" y="1497"/>
                </a:lnTo>
                <a:lnTo>
                  <a:pt x="1845" y="1495"/>
                </a:lnTo>
                <a:lnTo>
                  <a:pt x="1847" y="1492"/>
                </a:lnTo>
                <a:lnTo>
                  <a:pt x="1849" y="1491"/>
                </a:lnTo>
                <a:lnTo>
                  <a:pt x="1851" y="1490"/>
                </a:lnTo>
                <a:lnTo>
                  <a:pt x="1855" y="1488"/>
                </a:lnTo>
                <a:lnTo>
                  <a:pt x="1859" y="1487"/>
                </a:lnTo>
                <a:lnTo>
                  <a:pt x="1862" y="1485"/>
                </a:lnTo>
                <a:lnTo>
                  <a:pt x="1865" y="1483"/>
                </a:lnTo>
                <a:lnTo>
                  <a:pt x="1866" y="1481"/>
                </a:lnTo>
                <a:lnTo>
                  <a:pt x="1866" y="1476"/>
                </a:lnTo>
                <a:lnTo>
                  <a:pt x="1862" y="1467"/>
                </a:lnTo>
                <a:lnTo>
                  <a:pt x="1859" y="1458"/>
                </a:lnTo>
                <a:lnTo>
                  <a:pt x="1854" y="1451"/>
                </a:lnTo>
                <a:lnTo>
                  <a:pt x="1847" y="1445"/>
                </a:lnTo>
                <a:lnTo>
                  <a:pt x="1840" y="1441"/>
                </a:lnTo>
                <a:lnTo>
                  <a:pt x="1831" y="1438"/>
                </a:lnTo>
                <a:lnTo>
                  <a:pt x="1822" y="1438"/>
                </a:lnTo>
                <a:lnTo>
                  <a:pt x="1811" y="1439"/>
                </a:lnTo>
                <a:lnTo>
                  <a:pt x="1803" y="1441"/>
                </a:lnTo>
                <a:lnTo>
                  <a:pt x="1795" y="1444"/>
                </a:lnTo>
                <a:lnTo>
                  <a:pt x="1788" y="1449"/>
                </a:lnTo>
                <a:lnTo>
                  <a:pt x="1779" y="1452"/>
                </a:lnTo>
                <a:lnTo>
                  <a:pt x="1780" y="1450"/>
                </a:lnTo>
                <a:lnTo>
                  <a:pt x="1782" y="1447"/>
                </a:lnTo>
                <a:lnTo>
                  <a:pt x="1784" y="1446"/>
                </a:lnTo>
                <a:lnTo>
                  <a:pt x="1786" y="1445"/>
                </a:lnTo>
                <a:lnTo>
                  <a:pt x="1796" y="1441"/>
                </a:lnTo>
                <a:lnTo>
                  <a:pt x="1805" y="1438"/>
                </a:lnTo>
                <a:lnTo>
                  <a:pt x="1814" y="1435"/>
                </a:lnTo>
                <a:lnTo>
                  <a:pt x="1825" y="1434"/>
                </a:lnTo>
                <a:lnTo>
                  <a:pt x="1831" y="1434"/>
                </a:lnTo>
                <a:lnTo>
                  <a:pt x="1838" y="1436"/>
                </a:lnTo>
                <a:lnTo>
                  <a:pt x="1843" y="1438"/>
                </a:lnTo>
                <a:lnTo>
                  <a:pt x="1849" y="1441"/>
                </a:lnTo>
                <a:lnTo>
                  <a:pt x="1854" y="1445"/>
                </a:lnTo>
                <a:lnTo>
                  <a:pt x="1858" y="1450"/>
                </a:lnTo>
                <a:lnTo>
                  <a:pt x="1861" y="1456"/>
                </a:lnTo>
                <a:lnTo>
                  <a:pt x="1865" y="1462"/>
                </a:lnTo>
                <a:lnTo>
                  <a:pt x="1866" y="1465"/>
                </a:lnTo>
                <a:lnTo>
                  <a:pt x="1866" y="1467"/>
                </a:lnTo>
                <a:lnTo>
                  <a:pt x="1867" y="1469"/>
                </a:lnTo>
                <a:lnTo>
                  <a:pt x="1869" y="1468"/>
                </a:lnTo>
                <a:lnTo>
                  <a:pt x="1873" y="1467"/>
                </a:lnTo>
                <a:lnTo>
                  <a:pt x="1876" y="1466"/>
                </a:lnTo>
                <a:lnTo>
                  <a:pt x="1879" y="1463"/>
                </a:lnTo>
                <a:lnTo>
                  <a:pt x="1880" y="1462"/>
                </a:lnTo>
                <a:lnTo>
                  <a:pt x="1880" y="1460"/>
                </a:lnTo>
                <a:lnTo>
                  <a:pt x="1880" y="1458"/>
                </a:lnTo>
                <a:lnTo>
                  <a:pt x="1875" y="1445"/>
                </a:lnTo>
                <a:lnTo>
                  <a:pt x="1869" y="1434"/>
                </a:lnTo>
                <a:lnTo>
                  <a:pt x="1867" y="1430"/>
                </a:lnTo>
                <a:lnTo>
                  <a:pt x="1864" y="1429"/>
                </a:lnTo>
                <a:lnTo>
                  <a:pt x="1861" y="1429"/>
                </a:lnTo>
                <a:lnTo>
                  <a:pt x="1857" y="1431"/>
                </a:lnTo>
                <a:lnTo>
                  <a:pt x="1857" y="1432"/>
                </a:lnTo>
                <a:lnTo>
                  <a:pt x="1856" y="1434"/>
                </a:lnTo>
                <a:lnTo>
                  <a:pt x="1856" y="1434"/>
                </a:lnTo>
                <a:lnTo>
                  <a:pt x="1856" y="1434"/>
                </a:lnTo>
                <a:lnTo>
                  <a:pt x="1856" y="1432"/>
                </a:lnTo>
                <a:lnTo>
                  <a:pt x="1857" y="1431"/>
                </a:lnTo>
                <a:lnTo>
                  <a:pt x="1856" y="1429"/>
                </a:lnTo>
                <a:lnTo>
                  <a:pt x="1856" y="1428"/>
                </a:lnTo>
                <a:lnTo>
                  <a:pt x="1855" y="1427"/>
                </a:lnTo>
                <a:lnTo>
                  <a:pt x="1853" y="1428"/>
                </a:lnTo>
                <a:lnTo>
                  <a:pt x="1851" y="1429"/>
                </a:lnTo>
                <a:lnTo>
                  <a:pt x="1849" y="1429"/>
                </a:lnTo>
                <a:lnTo>
                  <a:pt x="1852" y="1425"/>
                </a:lnTo>
                <a:lnTo>
                  <a:pt x="1853" y="1423"/>
                </a:lnTo>
                <a:lnTo>
                  <a:pt x="1851" y="1421"/>
                </a:lnTo>
                <a:lnTo>
                  <a:pt x="1845" y="1420"/>
                </a:lnTo>
                <a:lnTo>
                  <a:pt x="1839" y="1419"/>
                </a:lnTo>
                <a:lnTo>
                  <a:pt x="1832" y="1419"/>
                </a:lnTo>
                <a:lnTo>
                  <a:pt x="1827" y="1419"/>
                </a:lnTo>
                <a:lnTo>
                  <a:pt x="1821" y="1420"/>
                </a:lnTo>
                <a:lnTo>
                  <a:pt x="1810" y="1423"/>
                </a:lnTo>
                <a:lnTo>
                  <a:pt x="1798" y="1428"/>
                </a:lnTo>
                <a:lnTo>
                  <a:pt x="1796" y="1429"/>
                </a:lnTo>
                <a:lnTo>
                  <a:pt x="1795" y="1430"/>
                </a:lnTo>
                <a:lnTo>
                  <a:pt x="1793" y="1430"/>
                </a:lnTo>
                <a:lnTo>
                  <a:pt x="1791" y="1428"/>
                </a:lnTo>
                <a:lnTo>
                  <a:pt x="1793" y="1427"/>
                </a:lnTo>
                <a:lnTo>
                  <a:pt x="1794" y="1425"/>
                </a:lnTo>
                <a:close/>
                <a:moveTo>
                  <a:pt x="1795" y="1411"/>
                </a:moveTo>
                <a:lnTo>
                  <a:pt x="1794" y="1410"/>
                </a:lnTo>
                <a:lnTo>
                  <a:pt x="1794" y="1410"/>
                </a:lnTo>
                <a:lnTo>
                  <a:pt x="1794" y="1410"/>
                </a:lnTo>
                <a:lnTo>
                  <a:pt x="1795" y="1411"/>
                </a:lnTo>
                <a:close/>
                <a:moveTo>
                  <a:pt x="1923" y="1411"/>
                </a:moveTo>
                <a:lnTo>
                  <a:pt x="1926" y="1410"/>
                </a:lnTo>
                <a:lnTo>
                  <a:pt x="1926" y="1409"/>
                </a:lnTo>
                <a:lnTo>
                  <a:pt x="1927" y="1407"/>
                </a:lnTo>
                <a:lnTo>
                  <a:pt x="1927" y="1406"/>
                </a:lnTo>
                <a:lnTo>
                  <a:pt x="1927" y="1401"/>
                </a:lnTo>
                <a:lnTo>
                  <a:pt x="1925" y="1398"/>
                </a:lnTo>
                <a:lnTo>
                  <a:pt x="1922" y="1399"/>
                </a:lnTo>
                <a:lnTo>
                  <a:pt x="1921" y="1400"/>
                </a:lnTo>
                <a:lnTo>
                  <a:pt x="1920" y="1401"/>
                </a:lnTo>
                <a:lnTo>
                  <a:pt x="1921" y="1404"/>
                </a:lnTo>
                <a:lnTo>
                  <a:pt x="1921" y="1406"/>
                </a:lnTo>
                <a:lnTo>
                  <a:pt x="1921" y="1408"/>
                </a:lnTo>
                <a:lnTo>
                  <a:pt x="1921" y="1410"/>
                </a:lnTo>
                <a:lnTo>
                  <a:pt x="1923" y="1411"/>
                </a:lnTo>
                <a:close/>
                <a:moveTo>
                  <a:pt x="1856" y="1419"/>
                </a:moveTo>
                <a:lnTo>
                  <a:pt x="1857" y="1419"/>
                </a:lnTo>
                <a:lnTo>
                  <a:pt x="1859" y="1420"/>
                </a:lnTo>
                <a:lnTo>
                  <a:pt x="1862" y="1422"/>
                </a:lnTo>
                <a:lnTo>
                  <a:pt x="1867" y="1425"/>
                </a:lnTo>
                <a:lnTo>
                  <a:pt x="1871" y="1431"/>
                </a:lnTo>
                <a:lnTo>
                  <a:pt x="1875" y="1437"/>
                </a:lnTo>
                <a:lnTo>
                  <a:pt x="1876" y="1439"/>
                </a:lnTo>
                <a:lnTo>
                  <a:pt x="1877" y="1441"/>
                </a:lnTo>
                <a:lnTo>
                  <a:pt x="1879" y="1444"/>
                </a:lnTo>
                <a:lnTo>
                  <a:pt x="1881" y="1446"/>
                </a:lnTo>
                <a:lnTo>
                  <a:pt x="1883" y="1445"/>
                </a:lnTo>
                <a:lnTo>
                  <a:pt x="1885" y="1442"/>
                </a:lnTo>
                <a:lnTo>
                  <a:pt x="1887" y="1439"/>
                </a:lnTo>
                <a:lnTo>
                  <a:pt x="1889" y="1436"/>
                </a:lnTo>
                <a:lnTo>
                  <a:pt x="1889" y="1432"/>
                </a:lnTo>
                <a:lnTo>
                  <a:pt x="1888" y="1431"/>
                </a:lnTo>
                <a:lnTo>
                  <a:pt x="1887" y="1431"/>
                </a:lnTo>
                <a:lnTo>
                  <a:pt x="1885" y="1431"/>
                </a:lnTo>
                <a:lnTo>
                  <a:pt x="1884" y="1432"/>
                </a:lnTo>
                <a:lnTo>
                  <a:pt x="1884" y="1432"/>
                </a:lnTo>
                <a:lnTo>
                  <a:pt x="1884" y="1432"/>
                </a:lnTo>
                <a:lnTo>
                  <a:pt x="1883" y="1431"/>
                </a:lnTo>
                <a:lnTo>
                  <a:pt x="1884" y="1431"/>
                </a:lnTo>
                <a:lnTo>
                  <a:pt x="1884" y="1431"/>
                </a:lnTo>
                <a:lnTo>
                  <a:pt x="1888" y="1424"/>
                </a:lnTo>
                <a:lnTo>
                  <a:pt x="1892" y="1417"/>
                </a:lnTo>
                <a:lnTo>
                  <a:pt x="1892" y="1414"/>
                </a:lnTo>
                <a:lnTo>
                  <a:pt x="1892" y="1412"/>
                </a:lnTo>
                <a:lnTo>
                  <a:pt x="1891" y="1412"/>
                </a:lnTo>
                <a:lnTo>
                  <a:pt x="1888" y="1414"/>
                </a:lnTo>
                <a:lnTo>
                  <a:pt x="1888" y="1409"/>
                </a:lnTo>
                <a:lnTo>
                  <a:pt x="1886" y="1406"/>
                </a:lnTo>
                <a:lnTo>
                  <a:pt x="1880" y="1408"/>
                </a:lnTo>
                <a:lnTo>
                  <a:pt x="1873" y="1408"/>
                </a:lnTo>
                <a:lnTo>
                  <a:pt x="1873" y="1409"/>
                </a:lnTo>
                <a:lnTo>
                  <a:pt x="1873" y="1410"/>
                </a:lnTo>
                <a:lnTo>
                  <a:pt x="1869" y="1412"/>
                </a:lnTo>
                <a:lnTo>
                  <a:pt x="1867" y="1415"/>
                </a:lnTo>
                <a:lnTo>
                  <a:pt x="1867" y="1414"/>
                </a:lnTo>
                <a:lnTo>
                  <a:pt x="1867" y="1412"/>
                </a:lnTo>
                <a:lnTo>
                  <a:pt x="1867" y="1411"/>
                </a:lnTo>
                <a:lnTo>
                  <a:pt x="1866" y="1410"/>
                </a:lnTo>
                <a:lnTo>
                  <a:pt x="1862" y="1411"/>
                </a:lnTo>
                <a:lnTo>
                  <a:pt x="1860" y="1414"/>
                </a:lnTo>
                <a:lnTo>
                  <a:pt x="1859" y="1412"/>
                </a:lnTo>
                <a:lnTo>
                  <a:pt x="1857" y="1411"/>
                </a:lnTo>
                <a:lnTo>
                  <a:pt x="1856" y="1410"/>
                </a:lnTo>
                <a:lnTo>
                  <a:pt x="1854" y="1411"/>
                </a:lnTo>
                <a:lnTo>
                  <a:pt x="1852" y="1413"/>
                </a:lnTo>
                <a:lnTo>
                  <a:pt x="1851" y="1414"/>
                </a:lnTo>
                <a:lnTo>
                  <a:pt x="1852" y="1416"/>
                </a:lnTo>
                <a:lnTo>
                  <a:pt x="1853" y="1417"/>
                </a:lnTo>
                <a:lnTo>
                  <a:pt x="1854" y="1417"/>
                </a:lnTo>
                <a:lnTo>
                  <a:pt x="1856" y="1419"/>
                </a:lnTo>
                <a:close/>
                <a:moveTo>
                  <a:pt x="1873" y="1480"/>
                </a:moveTo>
                <a:lnTo>
                  <a:pt x="1875" y="1478"/>
                </a:lnTo>
                <a:lnTo>
                  <a:pt x="1877" y="1476"/>
                </a:lnTo>
                <a:lnTo>
                  <a:pt x="1879" y="1474"/>
                </a:lnTo>
                <a:lnTo>
                  <a:pt x="1880" y="1472"/>
                </a:lnTo>
                <a:lnTo>
                  <a:pt x="1879" y="1470"/>
                </a:lnTo>
                <a:lnTo>
                  <a:pt x="1876" y="1469"/>
                </a:lnTo>
                <a:lnTo>
                  <a:pt x="1874" y="1470"/>
                </a:lnTo>
                <a:lnTo>
                  <a:pt x="1872" y="1472"/>
                </a:lnTo>
                <a:lnTo>
                  <a:pt x="1871" y="1474"/>
                </a:lnTo>
                <a:lnTo>
                  <a:pt x="1870" y="1476"/>
                </a:lnTo>
                <a:lnTo>
                  <a:pt x="1871" y="1478"/>
                </a:lnTo>
                <a:lnTo>
                  <a:pt x="1873" y="1480"/>
                </a:lnTo>
                <a:close/>
                <a:moveTo>
                  <a:pt x="1891" y="1395"/>
                </a:moveTo>
                <a:lnTo>
                  <a:pt x="1891" y="1397"/>
                </a:lnTo>
                <a:lnTo>
                  <a:pt x="1892" y="1399"/>
                </a:lnTo>
                <a:lnTo>
                  <a:pt x="1894" y="1399"/>
                </a:lnTo>
                <a:lnTo>
                  <a:pt x="1896" y="1398"/>
                </a:lnTo>
                <a:lnTo>
                  <a:pt x="1898" y="1395"/>
                </a:lnTo>
                <a:lnTo>
                  <a:pt x="1899" y="1391"/>
                </a:lnTo>
                <a:lnTo>
                  <a:pt x="1899" y="1384"/>
                </a:lnTo>
                <a:lnTo>
                  <a:pt x="1899" y="1380"/>
                </a:lnTo>
                <a:lnTo>
                  <a:pt x="1898" y="1378"/>
                </a:lnTo>
                <a:lnTo>
                  <a:pt x="1898" y="1376"/>
                </a:lnTo>
                <a:lnTo>
                  <a:pt x="1898" y="1370"/>
                </a:lnTo>
                <a:lnTo>
                  <a:pt x="1899" y="1366"/>
                </a:lnTo>
                <a:lnTo>
                  <a:pt x="1902" y="1361"/>
                </a:lnTo>
                <a:lnTo>
                  <a:pt x="1905" y="1356"/>
                </a:lnTo>
                <a:lnTo>
                  <a:pt x="1895" y="1359"/>
                </a:lnTo>
                <a:lnTo>
                  <a:pt x="1884" y="1361"/>
                </a:lnTo>
                <a:lnTo>
                  <a:pt x="1873" y="1363"/>
                </a:lnTo>
                <a:lnTo>
                  <a:pt x="1862" y="1365"/>
                </a:lnTo>
                <a:lnTo>
                  <a:pt x="1861" y="1366"/>
                </a:lnTo>
                <a:lnTo>
                  <a:pt x="1860" y="1366"/>
                </a:lnTo>
                <a:lnTo>
                  <a:pt x="1861" y="1370"/>
                </a:lnTo>
                <a:lnTo>
                  <a:pt x="1861" y="1375"/>
                </a:lnTo>
                <a:lnTo>
                  <a:pt x="1862" y="1377"/>
                </a:lnTo>
                <a:lnTo>
                  <a:pt x="1862" y="1379"/>
                </a:lnTo>
                <a:lnTo>
                  <a:pt x="1864" y="1381"/>
                </a:lnTo>
                <a:lnTo>
                  <a:pt x="1866" y="1382"/>
                </a:lnTo>
                <a:lnTo>
                  <a:pt x="1866" y="1382"/>
                </a:lnTo>
                <a:lnTo>
                  <a:pt x="1865" y="1384"/>
                </a:lnTo>
                <a:lnTo>
                  <a:pt x="1864" y="1386"/>
                </a:lnTo>
                <a:lnTo>
                  <a:pt x="1864" y="1389"/>
                </a:lnTo>
                <a:lnTo>
                  <a:pt x="1864" y="1392"/>
                </a:lnTo>
                <a:lnTo>
                  <a:pt x="1864" y="1394"/>
                </a:lnTo>
                <a:lnTo>
                  <a:pt x="1864" y="1397"/>
                </a:lnTo>
                <a:lnTo>
                  <a:pt x="1864" y="1399"/>
                </a:lnTo>
                <a:lnTo>
                  <a:pt x="1865" y="1401"/>
                </a:lnTo>
                <a:lnTo>
                  <a:pt x="1867" y="1402"/>
                </a:lnTo>
                <a:lnTo>
                  <a:pt x="1869" y="1404"/>
                </a:lnTo>
                <a:lnTo>
                  <a:pt x="1870" y="1404"/>
                </a:lnTo>
                <a:lnTo>
                  <a:pt x="1872" y="1404"/>
                </a:lnTo>
                <a:lnTo>
                  <a:pt x="1874" y="1400"/>
                </a:lnTo>
                <a:lnTo>
                  <a:pt x="1874" y="1398"/>
                </a:lnTo>
                <a:lnTo>
                  <a:pt x="1874" y="1395"/>
                </a:lnTo>
                <a:lnTo>
                  <a:pt x="1874" y="1393"/>
                </a:lnTo>
                <a:lnTo>
                  <a:pt x="1874" y="1390"/>
                </a:lnTo>
                <a:lnTo>
                  <a:pt x="1873" y="1389"/>
                </a:lnTo>
                <a:lnTo>
                  <a:pt x="1871" y="1389"/>
                </a:lnTo>
                <a:lnTo>
                  <a:pt x="1869" y="1389"/>
                </a:lnTo>
                <a:lnTo>
                  <a:pt x="1871" y="1386"/>
                </a:lnTo>
                <a:lnTo>
                  <a:pt x="1873" y="1383"/>
                </a:lnTo>
                <a:lnTo>
                  <a:pt x="1873" y="1381"/>
                </a:lnTo>
                <a:lnTo>
                  <a:pt x="1872" y="1378"/>
                </a:lnTo>
                <a:lnTo>
                  <a:pt x="1873" y="1373"/>
                </a:lnTo>
                <a:lnTo>
                  <a:pt x="1873" y="1366"/>
                </a:lnTo>
                <a:lnTo>
                  <a:pt x="1874" y="1370"/>
                </a:lnTo>
                <a:lnTo>
                  <a:pt x="1874" y="1375"/>
                </a:lnTo>
                <a:lnTo>
                  <a:pt x="1874" y="1377"/>
                </a:lnTo>
                <a:lnTo>
                  <a:pt x="1874" y="1378"/>
                </a:lnTo>
                <a:lnTo>
                  <a:pt x="1876" y="1379"/>
                </a:lnTo>
                <a:lnTo>
                  <a:pt x="1879" y="1379"/>
                </a:lnTo>
                <a:lnTo>
                  <a:pt x="1877" y="1381"/>
                </a:lnTo>
                <a:lnTo>
                  <a:pt x="1876" y="1384"/>
                </a:lnTo>
                <a:lnTo>
                  <a:pt x="1875" y="1388"/>
                </a:lnTo>
                <a:lnTo>
                  <a:pt x="1876" y="1391"/>
                </a:lnTo>
                <a:lnTo>
                  <a:pt x="1881" y="1388"/>
                </a:lnTo>
                <a:lnTo>
                  <a:pt x="1884" y="1385"/>
                </a:lnTo>
                <a:lnTo>
                  <a:pt x="1885" y="1383"/>
                </a:lnTo>
                <a:lnTo>
                  <a:pt x="1886" y="1381"/>
                </a:lnTo>
                <a:lnTo>
                  <a:pt x="1886" y="1379"/>
                </a:lnTo>
                <a:lnTo>
                  <a:pt x="1885" y="1376"/>
                </a:lnTo>
                <a:lnTo>
                  <a:pt x="1888" y="1376"/>
                </a:lnTo>
                <a:lnTo>
                  <a:pt x="1891" y="1377"/>
                </a:lnTo>
                <a:lnTo>
                  <a:pt x="1889" y="1379"/>
                </a:lnTo>
                <a:lnTo>
                  <a:pt x="1888" y="1382"/>
                </a:lnTo>
                <a:lnTo>
                  <a:pt x="1888" y="1384"/>
                </a:lnTo>
                <a:lnTo>
                  <a:pt x="1889" y="1388"/>
                </a:lnTo>
                <a:lnTo>
                  <a:pt x="1894" y="1384"/>
                </a:lnTo>
                <a:lnTo>
                  <a:pt x="1898" y="1381"/>
                </a:lnTo>
                <a:lnTo>
                  <a:pt x="1895" y="1389"/>
                </a:lnTo>
                <a:lnTo>
                  <a:pt x="1891" y="1395"/>
                </a:lnTo>
                <a:close/>
                <a:moveTo>
                  <a:pt x="1877" y="1508"/>
                </a:moveTo>
                <a:lnTo>
                  <a:pt x="1875" y="1509"/>
                </a:lnTo>
                <a:lnTo>
                  <a:pt x="1875" y="1512"/>
                </a:lnTo>
                <a:lnTo>
                  <a:pt x="1873" y="1520"/>
                </a:lnTo>
                <a:lnTo>
                  <a:pt x="1872" y="1529"/>
                </a:lnTo>
                <a:lnTo>
                  <a:pt x="1872" y="1532"/>
                </a:lnTo>
                <a:lnTo>
                  <a:pt x="1873" y="1533"/>
                </a:lnTo>
                <a:lnTo>
                  <a:pt x="1874" y="1533"/>
                </a:lnTo>
                <a:lnTo>
                  <a:pt x="1875" y="1532"/>
                </a:lnTo>
                <a:lnTo>
                  <a:pt x="1875" y="1531"/>
                </a:lnTo>
                <a:lnTo>
                  <a:pt x="1876" y="1530"/>
                </a:lnTo>
                <a:lnTo>
                  <a:pt x="1879" y="1521"/>
                </a:lnTo>
                <a:lnTo>
                  <a:pt x="1880" y="1513"/>
                </a:lnTo>
                <a:lnTo>
                  <a:pt x="1880" y="1512"/>
                </a:lnTo>
                <a:lnTo>
                  <a:pt x="1880" y="1509"/>
                </a:lnTo>
                <a:lnTo>
                  <a:pt x="1880" y="1508"/>
                </a:lnTo>
                <a:lnTo>
                  <a:pt x="1877" y="1508"/>
                </a:lnTo>
                <a:close/>
                <a:moveTo>
                  <a:pt x="2241" y="1618"/>
                </a:moveTo>
                <a:lnTo>
                  <a:pt x="2241" y="1620"/>
                </a:lnTo>
                <a:lnTo>
                  <a:pt x="2244" y="1622"/>
                </a:lnTo>
                <a:lnTo>
                  <a:pt x="2246" y="1621"/>
                </a:lnTo>
                <a:lnTo>
                  <a:pt x="2247" y="1620"/>
                </a:lnTo>
                <a:lnTo>
                  <a:pt x="2248" y="1618"/>
                </a:lnTo>
                <a:lnTo>
                  <a:pt x="2249" y="1616"/>
                </a:lnTo>
                <a:lnTo>
                  <a:pt x="2249" y="1614"/>
                </a:lnTo>
                <a:lnTo>
                  <a:pt x="2249" y="1613"/>
                </a:lnTo>
                <a:lnTo>
                  <a:pt x="2248" y="1613"/>
                </a:lnTo>
                <a:lnTo>
                  <a:pt x="2246" y="1613"/>
                </a:lnTo>
                <a:lnTo>
                  <a:pt x="2245" y="1613"/>
                </a:lnTo>
                <a:lnTo>
                  <a:pt x="2243" y="1614"/>
                </a:lnTo>
                <a:lnTo>
                  <a:pt x="2241" y="1615"/>
                </a:lnTo>
                <a:lnTo>
                  <a:pt x="2241" y="1618"/>
                </a:lnTo>
                <a:close/>
                <a:moveTo>
                  <a:pt x="2201" y="1609"/>
                </a:moveTo>
                <a:lnTo>
                  <a:pt x="2204" y="1605"/>
                </a:lnTo>
                <a:lnTo>
                  <a:pt x="2207" y="1600"/>
                </a:lnTo>
                <a:lnTo>
                  <a:pt x="2202" y="1600"/>
                </a:lnTo>
                <a:lnTo>
                  <a:pt x="2200" y="1602"/>
                </a:lnTo>
                <a:lnTo>
                  <a:pt x="2200" y="1605"/>
                </a:lnTo>
                <a:lnTo>
                  <a:pt x="2201" y="1609"/>
                </a:lnTo>
                <a:close/>
                <a:moveTo>
                  <a:pt x="2213" y="1636"/>
                </a:moveTo>
                <a:lnTo>
                  <a:pt x="2214" y="1636"/>
                </a:lnTo>
                <a:lnTo>
                  <a:pt x="2213" y="1636"/>
                </a:lnTo>
                <a:lnTo>
                  <a:pt x="2213" y="1635"/>
                </a:lnTo>
                <a:lnTo>
                  <a:pt x="2209" y="1634"/>
                </a:lnTo>
                <a:lnTo>
                  <a:pt x="2207" y="1631"/>
                </a:lnTo>
                <a:lnTo>
                  <a:pt x="2209" y="1634"/>
                </a:lnTo>
                <a:lnTo>
                  <a:pt x="2213" y="1635"/>
                </a:lnTo>
                <a:lnTo>
                  <a:pt x="2215" y="1628"/>
                </a:lnTo>
                <a:lnTo>
                  <a:pt x="2217" y="1622"/>
                </a:lnTo>
                <a:lnTo>
                  <a:pt x="2218" y="1618"/>
                </a:lnTo>
                <a:lnTo>
                  <a:pt x="2219" y="1614"/>
                </a:lnTo>
                <a:lnTo>
                  <a:pt x="2221" y="1611"/>
                </a:lnTo>
                <a:lnTo>
                  <a:pt x="2224" y="1609"/>
                </a:lnTo>
                <a:lnTo>
                  <a:pt x="2224" y="1608"/>
                </a:lnTo>
                <a:lnTo>
                  <a:pt x="2224" y="1606"/>
                </a:lnTo>
                <a:lnTo>
                  <a:pt x="2225" y="1604"/>
                </a:lnTo>
                <a:lnTo>
                  <a:pt x="2229" y="1604"/>
                </a:lnTo>
                <a:lnTo>
                  <a:pt x="2232" y="1603"/>
                </a:lnTo>
                <a:lnTo>
                  <a:pt x="2235" y="1603"/>
                </a:lnTo>
                <a:lnTo>
                  <a:pt x="2236" y="1603"/>
                </a:lnTo>
                <a:lnTo>
                  <a:pt x="2237" y="1604"/>
                </a:lnTo>
                <a:lnTo>
                  <a:pt x="2238" y="1606"/>
                </a:lnTo>
                <a:lnTo>
                  <a:pt x="2239" y="1609"/>
                </a:lnTo>
                <a:lnTo>
                  <a:pt x="2239" y="1604"/>
                </a:lnTo>
                <a:lnTo>
                  <a:pt x="2239" y="1600"/>
                </a:lnTo>
                <a:lnTo>
                  <a:pt x="2237" y="1598"/>
                </a:lnTo>
                <a:lnTo>
                  <a:pt x="2235" y="1599"/>
                </a:lnTo>
                <a:lnTo>
                  <a:pt x="2230" y="1599"/>
                </a:lnTo>
                <a:lnTo>
                  <a:pt x="2225" y="1598"/>
                </a:lnTo>
                <a:lnTo>
                  <a:pt x="2223" y="1598"/>
                </a:lnTo>
                <a:lnTo>
                  <a:pt x="2221" y="1599"/>
                </a:lnTo>
                <a:lnTo>
                  <a:pt x="2219" y="1602"/>
                </a:lnTo>
                <a:lnTo>
                  <a:pt x="2219" y="1605"/>
                </a:lnTo>
                <a:lnTo>
                  <a:pt x="2217" y="1604"/>
                </a:lnTo>
                <a:lnTo>
                  <a:pt x="2216" y="1603"/>
                </a:lnTo>
                <a:lnTo>
                  <a:pt x="2215" y="1604"/>
                </a:lnTo>
                <a:lnTo>
                  <a:pt x="2214" y="1606"/>
                </a:lnTo>
                <a:lnTo>
                  <a:pt x="2214" y="1610"/>
                </a:lnTo>
                <a:lnTo>
                  <a:pt x="2214" y="1614"/>
                </a:lnTo>
                <a:lnTo>
                  <a:pt x="2214" y="1615"/>
                </a:lnTo>
                <a:lnTo>
                  <a:pt x="2214" y="1616"/>
                </a:lnTo>
                <a:lnTo>
                  <a:pt x="2211" y="1618"/>
                </a:lnTo>
                <a:lnTo>
                  <a:pt x="2210" y="1618"/>
                </a:lnTo>
                <a:lnTo>
                  <a:pt x="2206" y="1618"/>
                </a:lnTo>
                <a:lnTo>
                  <a:pt x="2203" y="1616"/>
                </a:lnTo>
                <a:lnTo>
                  <a:pt x="2200" y="1614"/>
                </a:lnTo>
                <a:lnTo>
                  <a:pt x="2198" y="1613"/>
                </a:lnTo>
                <a:lnTo>
                  <a:pt x="2196" y="1611"/>
                </a:lnTo>
                <a:lnTo>
                  <a:pt x="2195" y="1608"/>
                </a:lnTo>
                <a:lnTo>
                  <a:pt x="2195" y="1605"/>
                </a:lnTo>
                <a:lnTo>
                  <a:pt x="2195" y="1599"/>
                </a:lnTo>
                <a:lnTo>
                  <a:pt x="2188" y="1600"/>
                </a:lnTo>
                <a:lnTo>
                  <a:pt x="2180" y="1599"/>
                </a:lnTo>
                <a:lnTo>
                  <a:pt x="2178" y="1585"/>
                </a:lnTo>
                <a:lnTo>
                  <a:pt x="2177" y="1573"/>
                </a:lnTo>
                <a:lnTo>
                  <a:pt x="2177" y="1560"/>
                </a:lnTo>
                <a:lnTo>
                  <a:pt x="2178" y="1546"/>
                </a:lnTo>
                <a:lnTo>
                  <a:pt x="2180" y="1534"/>
                </a:lnTo>
                <a:lnTo>
                  <a:pt x="2185" y="1521"/>
                </a:lnTo>
                <a:lnTo>
                  <a:pt x="2190" y="1509"/>
                </a:lnTo>
                <a:lnTo>
                  <a:pt x="2198" y="1498"/>
                </a:lnTo>
                <a:lnTo>
                  <a:pt x="2202" y="1491"/>
                </a:lnTo>
                <a:lnTo>
                  <a:pt x="2207" y="1486"/>
                </a:lnTo>
                <a:lnTo>
                  <a:pt x="2210" y="1484"/>
                </a:lnTo>
                <a:lnTo>
                  <a:pt x="2214" y="1482"/>
                </a:lnTo>
                <a:lnTo>
                  <a:pt x="2217" y="1480"/>
                </a:lnTo>
                <a:lnTo>
                  <a:pt x="2221" y="1478"/>
                </a:lnTo>
                <a:lnTo>
                  <a:pt x="2228" y="1478"/>
                </a:lnTo>
                <a:lnTo>
                  <a:pt x="2233" y="1480"/>
                </a:lnTo>
                <a:lnTo>
                  <a:pt x="2244" y="1486"/>
                </a:lnTo>
                <a:lnTo>
                  <a:pt x="2254" y="1492"/>
                </a:lnTo>
                <a:lnTo>
                  <a:pt x="2265" y="1499"/>
                </a:lnTo>
                <a:lnTo>
                  <a:pt x="2275" y="1506"/>
                </a:lnTo>
                <a:lnTo>
                  <a:pt x="2294" y="1522"/>
                </a:lnTo>
                <a:lnTo>
                  <a:pt x="2313" y="1538"/>
                </a:lnTo>
                <a:lnTo>
                  <a:pt x="2323" y="1549"/>
                </a:lnTo>
                <a:lnTo>
                  <a:pt x="2332" y="1560"/>
                </a:lnTo>
                <a:lnTo>
                  <a:pt x="2342" y="1570"/>
                </a:lnTo>
                <a:lnTo>
                  <a:pt x="2351" y="1581"/>
                </a:lnTo>
                <a:lnTo>
                  <a:pt x="2352" y="1581"/>
                </a:lnTo>
                <a:lnTo>
                  <a:pt x="2352" y="1582"/>
                </a:lnTo>
                <a:lnTo>
                  <a:pt x="2352" y="1581"/>
                </a:lnTo>
                <a:lnTo>
                  <a:pt x="2351" y="1581"/>
                </a:lnTo>
                <a:lnTo>
                  <a:pt x="2352" y="1582"/>
                </a:lnTo>
                <a:lnTo>
                  <a:pt x="2352" y="1583"/>
                </a:lnTo>
                <a:lnTo>
                  <a:pt x="2353" y="1583"/>
                </a:lnTo>
                <a:lnTo>
                  <a:pt x="2360" y="1591"/>
                </a:lnTo>
                <a:lnTo>
                  <a:pt x="2367" y="1598"/>
                </a:lnTo>
                <a:lnTo>
                  <a:pt x="2360" y="1591"/>
                </a:lnTo>
                <a:lnTo>
                  <a:pt x="2353" y="1583"/>
                </a:lnTo>
                <a:lnTo>
                  <a:pt x="2355" y="1588"/>
                </a:lnTo>
                <a:lnTo>
                  <a:pt x="2356" y="1591"/>
                </a:lnTo>
                <a:lnTo>
                  <a:pt x="2356" y="1593"/>
                </a:lnTo>
                <a:lnTo>
                  <a:pt x="2354" y="1595"/>
                </a:lnTo>
                <a:lnTo>
                  <a:pt x="2352" y="1595"/>
                </a:lnTo>
                <a:lnTo>
                  <a:pt x="2351" y="1594"/>
                </a:lnTo>
                <a:lnTo>
                  <a:pt x="2351" y="1591"/>
                </a:lnTo>
                <a:lnTo>
                  <a:pt x="2349" y="1590"/>
                </a:lnTo>
                <a:lnTo>
                  <a:pt x="2345" y="1590"/>
                </a:lnTo>
                <a:lnTo>
                  <a:pt x="2343" y="1590"/>
                </a:lnTo>
                <a:lnTo>
                  <a:pt x="2334" y="1587"/>
                </a:lnTo>
                <a:lnTo>
                  <a:pt x="2324" y="1584"/>
                </a:lnTo>
                <a:lnTo>
                  <a:pt x="2320" y="1584"/>
                </a:lnTo>
                <a:lnTo>
                  <a:pt x="2314" y="1584"/>
                </a:lnTo>
                <a:lnTo>
                  <a:pt x="2309" y="1585"/>
                </a:lnTo>
                <a:lnTo>
                  <a:pt x="2304" y="1589"/>
                </a:lnTo>
                <a:lnTo>
                  <a:pt x="2301" y="1590"/>
                </a:lnTo>
                <a:lnTo>
                  <a:pt x="2298" y="1591"/>
                </a:lnTo>
                <a:lnTo>
                  <a:pt x="2295" y="1591"/>
                </a:lnTo>
                <a:lnTo>
                  <a:pt x="2291" y="1590"/>
                </a:lnTo>
                <a:lnTo>
                  <a:pt x="2284" y="1588"/>
                </a:lnTo>
                <a:lnTo>
                  <a:pt x="2278" y="1582"/>
                </a:lnTo>
                <a:lnTo>
                  <a:pt x="2278" y="1585"/>
                </a:lnTo>
                <a:lnTo>
                  <a:pt x="2278" y="1589"/>
                </a:lnTo>
                <a:lnTo>
                  <a:pt x="2277" y="1591"/>
                </a:lnTo>
                <a:lnTo>
                  <a:pt x="2275" y="1592"/>
                </a:lnTo>
                <a:lnTo>
                  <a:pt x="2265" y="1594"/>
                </a:lnTo>
                <a:lnTo>
                  <a:pt x="2255" y="1596"/>
                </a:lnTo>
                <a:lnTo>
                  <a:pt x="2250" y="1597"/>
                </a:lnTo>
                <a:lnTo>
                  <a:pt x="2247" y="1598"/>
                </a:lnTo>
                <a:lnTo>
                  <a:pt x="2246" y="1603"/>
                </a:lnTo>
                <a:lnTo>
                  <a:pt x="2248" y="1608"/>
                </a:lnTo>
                <a:lnTo>
                  <a:pt x="2249" y="1613"/>
                </a:lnTo>
                <a:lnTo>
                  <a:pt x="2250" y="1619"/>
                </a:lnTo>
                <a:lnTo>
                  <a:pt x="2250" y="1621"/>
                </a:lnTo>
                <a:lnTo>
                  <a:pt x="2250" y="1624"/>
                </a:lnTo>
                <a:lnTo>
                  <a:pt x="2249" y="1626"/>
                </a:lnTo>
                <a:lnTo>
                  <a:pt x="2247" y="1628"/>
                </a:lnTo>
                <a:lnTo>
                  <a:pt x="2247" y="1629"/>
                </a:lnTo>
                <a:lnTo>
                  <a:pt x="2247" y="1630"/>
                </a:lnTo>
                <a:lnTo>
                  <a:pt x="2248" y="1633"/>
                </a:lnTo>
                <a:lnTo>
                  <a:pt x="2247" y="1630"/>
                </a:lnTo>
                <a:lnTo>
                  <a:pt x="2247" y="1629"/>
                </a:lnTo>
                <a:lnTo>
                  <a:pt x="2244" y="1629"/>
                </a:lnTo>
                <a:lnTo>
                  <a:pt x="2240" y="1630"/>
                </a:lnTo>
                <a:lnTo>
                  <a:pt x="2239" y="1631"/>
                </a:lnTo>
                <a:lnTo>
                  <a:pt x="2239" y="1633"/>
                </a:lnTo>
                <a:lnTo>
                  <a:pt x="2240" y="1635"/>
                </a:lnTo>
                <a:lnTo>
                  <a:pt x="2241" y="1636"/>
                </a:lnTo>
                <a:lnTo>
                  <a:pt x="2244" y="1639"/>
                </a:lnTo>
                <a:lnTo>
                  <a:pt x="2244" y="1641"/>
                </a:lnTo>
                <a:lnTo>
                  <a:pt x="2243" y="1643"/>
                </a:lnTo>
                <a:lnTo>
                  <a:pt x="2240" y="1645"/>
                </a:lnTo>
                <a:lnTo>
                  <a:pt x="2239" y="1645"/>
                </a:lnTo>
                <a:lnTo>
                  <a:pt x="2238" y="1645"/>
                </a:lnTo>
                <a:lnTo>
                  <a:pt x="2237" y="1645"/>
                </a:lnTo>
                <a:lnTo>
                  <a:pt x="2235" y="1645"/>
                </a:lnTo>
                <a:lnTo>
                  <a:pt x="2237" y="1645"/>
                </a:lnTo>
                <a:lnTo>
                  <a:pt x="2238" y="1645"/>
                </a:lnTo>
                <a:lnTo>
                  <a:pt x="2238" y="1644"/>
                </a:lnTo>
                <a:lnTo>
                  <a:pt x="2237" y="1644"/>
                </a:lnTo>
                <a:lnTo>
                  <a:pt x="2235" y="1644"/>
                </a:lnTo>
                <a:lnTo>
                  <a:pt x="2234" y="1644"/>
                </a:lnTo>
                <a:lnTo>
                  <a:pt x="2224" y="1640"/>
                </a:lnTo>
                <a:lnTo>
                  <a:pt x="2215" y="1637"/>
                </a:lnTo>
                <a:lnTo>
                  <a:pt x="2214" y="1636"/>
                </a:lnTo>
                <a:lnTo>
                  <a:pt x="2213" y="1636"/>
                </a:lnTo>
                <a:close/>
                <a:moveTo>
                  <a:pt x="2071" y="877"/>
                </a:moveTo>
                <a:lnTo>
                  <a:pt x="2071" y="877"/>
                </a:lnTo>
                <a:lnTo>
                  <a:pt x="2071" y="878"/>
                </a:lnTo>
                <a:lnTo>
                  <a:pt x="2070" y="879"/>
                </a:lnTo>
                <a:lnTo>
                  <a:pt x="2070" y="878"/>
                </a:lnTo>
                <a:lnTo>
                  <a:pt x="2070" y="877"/>
                </a:lnTo>
                <a:lnTo>
                  <a:pt x="2071" y="877"/>
                </a:lnTo>
                <a:lnTo>
                  <a:pt x="2071" y="877"/>
                </a:lnTo>
                <a:lnTo>
                  <a:pt x="2071" y="874"/>
                </a:lnTo>
                <a:lnTo>
                  <a:pt x="2071" y="871"/>
                </a:lnTo>
                <a:lnTo>
                  <a:pt x="2072" y="870"/>
                </a:lnTo>
                <a:lnTo>
                  <a:pt x="2073" y="869"/>
                </a:lnTo>
                <a:lnTo>
                  <a:pt x="2074" y="868"/>
                </a:lnTo>
                <a:lnTo>
                  <a:pt x="2077" y="868"/>
                </a:lnTo>
                <a:lnTo>
                  <a:pt x="2077" y="866"/>
                </a:lnTo>
                <a:lnTo>
                  <a:pt x="2078" y="866"/>
                </a:lnTo>
                <a:lnTo>
                  <a:pt x="2077" y="866"/>
                </a:lnTo>
                <a:lnTo>
                  <a:pt x="2077" y="868"/>
                </a:lnTo>
                <a:lnTo>
                  <a:pt x="2078" y="869"/>
                </a:lnTo>
                <a:lnTo>
                  <a:pt x="2079" y="869"/>
                </a:lnTo>
                <a:lnTo>
                  <a:pt x="2079" y="871"/>
                </a:lnTo>
                <a:lnTo>
                  <a:pt x="2079" y="872"/>
                </a:lnTo>
                <a:lnTo>
                  <a:pt x="2078" y="874"/>
                </a:lnTo>
                <a:lnTo>
                  <a:pt x="2076" y="875"/>
                </a:lnTo>
                <a:lnTo>
                  <a:pt x="2074" y="877"/>
                </a:lnTo>
                <a:lnTo>
                  <a:pt x="2071" y="877"/>
                </a:lnTo>
                <a:lnTo>
                  <a:pt x="2071" y="877"/>
                </a:lnTo>
                <a:lnTo>
                  <a:pt x="2071" y="877"/>
                </a:lnTo>
                <a:lnTo>
                  <a:pt x="2071" y="877"/>
                </a:lnTo>
                <a:lnTo>
                  <a:pt x="2071" y="877"/>
                </a:lnTo>
                <a:close/>
                <a:moveTo>
                  <a:pt x="1891" y="1223"/>
                </a:moveTo>
                <a:lnTo>
                  <a:pt x="1889" y="1222"/>
                </a:lnTo>
                <a:lnTo>
                  <a:pt x="1887" y="1220"/>
                </a:lnTo>
                <a:lnTo>
                  <a:pt x="1884" y="1217"/>
                </a:lnTo>
                <a:lnTo>
                  <a:pt x="1881" y="1217"/>
                </a:lnTo>
                <a:lnTo>
                  <a:pt x="1883" y="1221"/>
                </a:lnTo>
                <a:lnTo>
                  <a:pt x="1885" y="1223"/>
                </a:lnTo>
                <a:lnTo>
                  <a:pt x="1886" y="1224"/>
                </a:lnTo>
                <a:lnTo>
                  <a:pt x="1888" y="1224"/>
                </a:lnTo>
                <a:lnTo>
                  <a:pt x="1889" y="1224"/>
                </a:lnTo>
                <a:lnTo>
                  <a:pt x="1891" y="1223"/>
                </a:lnTo>
                <a:close/>
                <a:moveTo>
                  <a:pt x="1687" y="1486"/>
                </a:moveTo>
                <a:lnTo>
                  <a:pt x="1692" y="1481"/>
                </a:lnTo>
                <a:lnTo>
                  <a:pt x="1697" y="1475"/>
                </a:lnTo>
                <a:lnTo>
                  <a:pt x="1700" y="1470"/>
                </a:lnTo>
                <a:lnTo>
                  <a:pt x="1702" y="1463"/>
                </a:lnTo>
                <a:lnTo>
                  <a:pt x="1697" y="1468"/>
                </a:lnTo>
                <a:lnTo>
                  <a:pt x="1692" y="1473"/>
                </a:lnTo>
                <a:lnTo>
                  <a:pt x="1689" y="1480"/>
                </a:lnTo>
                <a:lnTo>
                  <a:pt x="1687" y="1486"/>
                </a:lnTo>
                <a:close/>
                <a:moveTo>
                  <a:pt x="1942" y="1238"/>
                </a:moveTo>
                <a:lnTo>
                  <a:pt x="1942" y="1238"/>
                </a:lnTo>
                <a:lnTo>
                  <a:pt x="1942" y="1238"/>
                </a:lnTo>
                <a:lnTo>
                  <a:pt x="1942" y="1238"/>
                </a:lnTo>
                <a:lnTo>
                  <a:pt x="1942" y="1238"/>
                </a:lnTo>
                <a:lnTo>
                  <a:pt x="1942" y="1240"/>
                </a:lnTo>
                <a:lnTo>
                  <a:pt x="1940" y="1242"/>
                </a:lnTo>
                <a:lnTo>
                  <a:pt x="1938" y="1241"/>
                </a:lnTo>
                <a:lnTo>
                  <a:pt x="1938" y="1239"/>
                </a:lnTo>
                <a:lnTo>
                  <a:pt x="1940" y="1238"/>
                </a:lnTo>
                <a:lnTo>
                  <a:pt x="1942" y="1238"/>
                </a:lnTo>
                <a:lnTo>
                  <a:pt x="1941" y="1235"/>
                </a:lnTo>
                <a:lnTo>
                  <a:pt x="1941" y="1231"/>
                </a:lnTo>
                <a:lnTo>
                  <a:pt x="1941" y="1228"/>
                </a:lnTo>
                <a:lnTo>
                  <a:pt x="1942" y="1225"/>
                </a:lnTo>
                <a:lnTo>
                  <a:pt x="1947" y="1210"/>
                </a:lnTo>
                <a:lnTo>
                  <a:pt x="1949" y="1195"/>
                </a:lnTo>
                <a:lnTo>
                  <a:pt x="1948" y="1195"/>
                </a:lnTo>
                <a:lnTo>
                  <a:pt x="1947" y="1195"/>
                </a:lnTo>
                <a:lnTo>
                  <a:pt x="1948" y="1195"/>
                </a:lnTo>
                <a:lnTo>
                  <a:pt x="1949" y="1195"/>
                </a:lnTo>
                <a:lnTo>
                  <a:pt x="1951" y="1192"/>
                </a:lnTo>
                <a:lnTo>
                  <a:pt x="1952" y="1190"/>
                </a:lnTo>
                <a:lnTo>
                  <a:pt x="1952" y="1186"/>
                </a:lnTo>
                <a:lnTo>
                  <a:pt x="1952" y="1184"/>
                </a:lnTo>
                <a:lnTo>
                  <a:pt x="1949" y="1183"/>
                </a:lnTo>
                <a:lnTo>
                  <a:pt x="1947" y="1182"/>
                </a:lnTo>
                <a:lnTo>
                  <a:pt x="1949" y="1183"/>
                </a:lnTo>
                <a:lnTo>
                  <a:pt x="1952" y="1184"/>
                </a:lnTo>
                <a:lnTo>
                  <a:pt x="1955" y="1182"/>
                </a:lnTo>
                <a:lnTo>
                  <a:pt x="1956" y="1180"/>
                </a:lnTo>
                <a:lnTo>
                  <a:pt x="1962" y="1180"/>
                </a:lnTo>
                <a:lnTo>
                  <a:pt x="1968" y="1181"/>
                </a:lnTo>
                <a:lnTo>
                  <a:pt x="1974" y="1182"/>
                </a:lnTo>
                <a:lnTo>
                  <a:pt x="1977" y="1184"/>
                </a:lnTo>
                <a:lnTo>
                  <a:pt x="1979" y="1189"/>
                </a:lnTo>
                <a:lnTo>
                  <a:pt x="1979" y="1194"/>
                </a:lnTo>
                <a:lnTo>
                  <a:pt x="1978" y="1200"/>
                </a:lnTo>
                <a:lnTo>
                  <a:pt x="1978" y="1207"/>
                </a:lnTo>
                <a:lnTo>
                  <a:pt x="1977" y="1209"/>
                </a:lnTo>
                <a:lnTo>
                  <a:pt x="1977" y="1211"/>
                </a:lnTo>
                <a:lnTo>
                  <a:pt x="1976" y="1212"/>
                </a:lnTo>
                <a:lnTo>
                  <a:pt x="1974" y="1213"/>
                </a:lnTo>
                <a:lnTo>
                  <a:pt x="1973" y="1214"/>
                </a:lnTo>
                <a:lnTo>
                  <a:pt x="1972" y="1214"/>
                </a:lnTo>
                <a:lnTo>
                  <a:pt x="1972" y="1215"/>
                </a:lnTo>
                <a:lnTo>
                  <a:pt x="1972" y="1217"/>
                </a:lnTo>
                <a:lnTo>
                  <a:pt x="1974" y="1221"/>
                </a:lnTo>
                <a:lnTo>
                  <a:pt x="1975" y="1223"/>
                </a:lnTo>
                <a:lnTo>
                  <a:pt x="1975" y="1226"/>
                </a:lnTo>
                <a:lnTo>
                  <a:pt x="1975" y="1229"/>
                </a:lnTo>
                <a:lnTo>
                  <a:pt x="1972" y="1235"/>
                </a:lnTo>
                <a:lnTo>
                  <a:pt x="1968" y="1240"/>
                </a:lnTo>
                <a:lnTo>
                  <a:pt x="1967" y="1241"/>
                </a:lnTo>
                <a:lnTo>
                  <a:pt x="1966" y="1241"/>
                </a:lnTo>
                <a:lnTo>
                  <a:pt x="1965" y="1241"/>
                </a:lnTo>
                <a:lnTo>
                  <a:pt x="1963" y="1241"/>
                </a:lnTo>
                <a:lnTo>
                  <a:pt x="1959" y="1239"/>
                </a:lnTo>
                <a:lnTo>
                  <a:pt x="1956" y="1236"/>
                </a:lnTo>
                <a:lnTo>
                  <a:pt x="1956" y="1241"/>
                </a:lnTo>
                <a:lnTo>
                  <a:pt x="1956" y="1244"/>
                </a:lnTo>
                <a:lnTo>
                  <a:pt x="1952" y="1242"/>
                </a:lnTo>
                <a:lnTo>
                  <a:pt x="1949" y="1240"/>
                </a:lnTo>
                <a:lnTo>
                  <a:pt x="1946" y="1238"/>
                </a:lnTo>
                <a:lnTo>
                  <a:pt x="1942" y="1238"/>
                </a:lnTo>
                <a:lnTo>
                  <a:pt x="1942" y="1238"/>
                </a:lnTo>
                <a:lnTo>
                  <a:pt x="1942" y="1238"/>
                </a:lnTo>
                <a:lnTo>
                  <a:pt x="1942" y="1238"/>
                </a:lnTo>
                <a:lnTo>
                  <a:pt x="1942" y="1238"/>
                </a:lnTo>
                <a:close/>
                <a:moveTo>
                  <a:pt x="2094" y="860"/>
                </a:moveTo>
                <a:lnTo>
                  <a:pt x="2094" y="860"/>
                </a:lnTo>
                <a:lnTo>
                  <a:pt x="2094" y="860"/>
                </a:lnTo>
                <a:lnTo>
                  <a:pt x="2094" y="860"/>
                </a:lnTo>
                <a:lnTo>
                  <a:pt x="2094" y="860"/>
                </a:lnTo>
                <a:lnTo>
                  <a:pt x="2094" y="859"/>
                </a:lnTo>
                <a:lnTo>
                  <a:pt x="2094" y="858"/>
                </a:lnTo>
                <a:lnTo>
                  <a:pt x="2096" y="858"/>
                </a:lnTo>
                <a:lnTo>
                  <a:pt x="2098" y="859"/>
                </a:lnTo>
                <a:lnTo>
                  <a:pt x="2098" y="860"/>
                </a:lnTo>
                <a:lnTo>
                  <a:pt x="2098" y="862"/>
                </a:lnTo>
                <a:lnTo>
                  <a:pt x="2097" y="861"/>
                </a:lnTo>
                <a:lnTo>
                  <a:pt x="2094" y="860"/>
                </a:lnTo>
                <a:close/>
                <a:moveTo>
                  <a:pt x="2094" y="860"/>
                </a:moveTo>
                <a:lnTo>
                  <a:pt x="2094" y="860"/>
                </a:lnTo>
                <a:lnTo>
                  <a:pt x="2094" y="860"/>
                </a:lnTo>
                <a:lnTo>
                  <a:pt x="2094" y="860"/>
                </a:lnTo>
                <a:lnTo>
                  <a:pt x="2094" y="862"/>
                </a:lnTo>
                <a:lnTo>
                  <a:pt x="2093" y="864"/>
                </a:lnTo>
                <a:lnTo>
                  <a:pt x="2092" y="862"/>
                </a:lnTo>
                <a:lnTo>
                  <a:pt x="2092" y="861"/>
                </a:lnTo>
                <a:lnTo>
                  <a:pt x="2092" y="860"/>
                </a:lnTo>
                <a:lnTo>
                  <a:pt x="2094" y="860"/>
                </a:lnTo>
                <a:close/>
                <a:moveTo>
                  <a:pt x="2355" y="1308"/>
                </a:moveTo>
                <a:lnTo>
                  <a:pt x="2355" y="1307"/>
                </a:lnTo>
                <a:lnTo>
                  <a:pt x="2355" y="1306"/>
                </a:lnTo>
                <a:lnTo>
                  <a:pt x="2356" y="1306"/>
                </a:lnTo>
                <a:lnTo>
                  <a:pt x="2356" y="1305"/>
                </a:lnTo>
                <a:lnTo>
                  <a:pt x="2358" y="1303"/>
                </a:lnTo>
                <a:lnTo>
                  <a:pt x="2359" y="1301"/>
                </a:lnTo>
                <a:lnTo>
                  <a:pt x="2356" y="1299"/>
                </a:lnTo>
                <a:lnTo>
                  <a:pt x="2352" y="1299"/>
                </a:lnTo>
                <a:lnTo>
                  <a:pt x="2341" y="1298"/>
                </a:lnTo>
                <a:lnTo>
                  <a:pt x="2331" y="1296"/>
                </a:lnTo>
                <a:lnTo>
                  <a:pt x="2321" y="1294"/>
                </a:lnTo>
                <a:lnTo>
                  <a:pt x="2310" y="1293"/>
                </a:lnTo>
                <a:lnTo>
                  <a:pt x="2306" y="1293"/>
                </a:lnTo>
                <a:lnTo>
                  <a:pt x="2304" y="1291"/>
                </a:lnTo>
                <a:lnTo>
                  <a:pt x="2300" y="1289"/>
                </a:lnTo>
                <a:lnTo>
                  <a:pt x="2299" y="1286"/>
                </a:lnTo>
                <a:lnTo>
                  <a:pt x="2283" y="1254"/>
                </a:lnTo>
                <a:lnTo>
                  <a:pt x="2267" y="1221"/>
                </a:lnTo>
                <a:lnTo>
                  <a:pt x="2253" y="1187"/>
                </a:lnTo>
                <a:lnTo>
                  <a:pt x="2239" y="1153"/>
                </a:lnTo>
                <a:lnTo>
                  <a:pt x="2226" y="1120"/>
                </a:lnTo>
                <a:lnTo>
                  <a:pt x="2214" y="1086"/>
                </a:lnTo>
                <a:lnTo>
                  <a:pt x="2201" y="1052"/>
                </a:lnTo>
                <a:lnTo>
                  <a:pt x="2188" y="1018"/>
                </a:lnTo>
                <a:lnTo>
                  <a:pt x="2186" y="1012"/>
                </a:lnTo>
                <a:lnTo>
                  <a:pt x="2186" y="1008"/>
                </a:lnTo>
                <a:lnTo>
                  <a:pt x="2186" y="1003"/>
                </a:lnTo>
                <a:lnTo>
                  <a:pt x="2187" y="1000"/>
                </a:lnTo>
                <a:lnTo>
                  <a:pt x="2188" y="997"/>
                </a:lnTo>
                <a:lnTo>
                  <a:pt x="2191" y="994"/>
                </a:lnTo>
                <a:lnTo>
                  <a:pt x="2195" y="992"/>
                </a:lnTo>
                <a:lnTo>
                  <a:pt x="2201" y="988"/>
                </a:lnTo>
                <a:lnTo>
                  <a:pt x="2202" y="987"/>
                </a:lnTo>
                <a:lnTo>
                  <a:pt x="2203" y="986"/>
                </a:lnTo>
                <a:lnTo>
                  <a:pt x="2204" y="984"/>
                </a:lnTo>
                <a:lnTo>
                  <a:pt x="2203" y="981"/>
                </a:lnTo>
                <a:lnTo>
                  <a:pt x="2202" y="978"/>
                </a:lnTo>
                <a:lnTo>
                  <a:pt x="2201" y="976"/>
                </a:lnTo>
                <a:lnTo>
                  <a:pt x="2199" y="973"/>
                </a:lnTo>
                <a:lnTo>
                  <a:pt x="2195" y="971"/>
                </a:lnTo>
                <a:lnTo>
                  <a:pt x="2193" y="969"/>
                </a:lnTo>
                <a:lnTo>
                  <a:pt x="2191" y="969"/>
                </a:lnTo>
                <a:lnTo>
                  <a:pt x="2187" y="968"/>
                </a:lnTo>
                <a:lnTo>
                  <a:pt x="2184" y="968"/>
                </a:lnTo>
                <a:lnTo>
                  <a:pt x="2183" y="967"/>
                </a:lnTo>
                <a:lnTo>
                  <a:pt x="2182" y="965"/>
                </a:lnTo>
                <a:lnTo>
                  <a:pt x="2180" y="963"/>
                </a:lnTo>
                <a:lnTo>
                  <a:pt x="2180" y="961"/>
                </a:lnTo>
                <a:lnTo>
                  <a:pt x="2174" y="957"/>
                </a:lnTo>
                <a:lnTo>
                  <a:pt x="2169" y="951"/>
                </a:lnTo>
                <a:lnTo>
                  <a:pt x="2168" y="948"/>
                </a:lnTo>
                <a:lnTo>
                  <a:pt x="2167" y="945"/>
                </a:lnTo>
                <a:lnTo>
                  <a:pt x="2163" y="931"/>
                </a:lnTo>
                <a:lnTo>
                  <a:pt x="2160" y="918"/>
                </a:lnTo>
                <a:lnTo>
                  <a:pt x="2159" y="910"/>
                </a:lnTo>
                <a:lnTo>
                  <a:pt x="2158" y="903"/>
                </a:lnTo>
                <a:lnTo>
                  <a:pt x="2150" y="872"/>
                </a:lnTo>
                <a:lnTo>
                  <a:pt x="2144" y="840"/>
                </a:lnTo>
                <a:lnTo>
                  <a:pt x="2139" y="809"/>
                </a:lnTo>
                <a:lnTo>
                  <a:pt x="2134" y="777"/>
                </a:lnTo>
                <a:lnTo>
                  <a:pt x="2131" y="756"/>
                </a:lnTo>
                <a:lnTo>
                  <a:pt x="2128" y="737"/>
                </a:lnTo>
                <a:lnTo>
                  <a:pt x="2125" y="717"/>
                </a:lnTo>
                <a:lnTo>
                  <a:pt x="2122" y="696"/>
                </a:lnTo>
                <a:lnTo>
                  <a:pt x="2119" y="677"/>
                </a:lnTo>
                <a:lnTo>
                  <a:pt x="2116" y="657"/>
                </a:lnTo>
                <a:lnTo>
                  <a:pt x="2114" y="637"/>
                </a:lnTo>
                <a:lnTo>
                  <a:pt x="2112" y="617"/>
                </a:lnTo>
                <a:lnTo>
                  <a:pt x="2109" y="587"/>
                </a:lnTo>
                <a:lnTo>
                  <a:pt x="2107" y="557"/>
                </a:lnTo>
                <a:lnTo>
                  <a:pt x="2103" y="527"/>
                </a:lnTo>
                <a:lnTo>
                  <a:pt x="2101" y="498"/>
                </a:lnTo>
                <a:lnTo>
                  <a:pt x="2101" y="491"/>
                </a:lnTo>
                <a:lnTo>
                  <a:pt x="2100" y="484"/>
                </a:lnTo>
                <a:lnTo>
                  <a:pt x="2099" y="472"/>
                </a:lnTo>
                <a:lnTo>
                  <a:pt x="2097" y="459"/>
                </a:lnTo>
                <a:lnTo>
                  <a:pt x="2096" y="447"/>
                </a:lnTo>
                <a:lnTo>
                  <a:pt x="2095" y="434"/>
                </a:lnTo>
                <a:lnTo>
                  <a:pt x="2094" y="412"/>
                </a:lnTo>
                <a:lnTo>
                  <a:pt x="2092" y="390"/>
                </a:lnTo>
                <a:lnTo>
                  <a:pt x="2089" y="369"/>
                </a:lnTo>
                <a:lnTo>
                  <a:pt x="2088" y="346"/>
                </a:lnTo>
                <a:lnTo>
                  <a:pt x="2084" y="308"/>
                </a:lnTo>
                <a:lnTo>
                  <a:pt x="2081" y="269"/>
                </a:lnTo>
                <a:lnTo>
                  <a:pt x="2078" y="230"/>
                </a:lnTo>
                <a:lnTo>
                  <a:pt x="2074" y="191"/>
                </a:lnTo>
                <a:lnTo>
                  <a:pt x="2073" y="182"/>
                </a:lnTo>
                <a:lnTo>
                  <a:pt x="2074" y="172"/>
                </a:lnTo>
                <a:lnTo>
                  <a:pt x="2076" y="167"/>
                </a:lnTo>
                <a:lnTo>
                  <a:pt x="2078" y="162"/>
                </a:lnTo>
                <a:lnTo>
                  <a:pt x="2080" y="158"/>
                </a:lnTo>
                <a:lnTo>
                  <a:pt x="2082" y="154"/>
                </a:lnTo>
                <a:lnTo>
                  <a:pt x="2084" y="151"/>
                </a:lnTo>
                <a:lnTo>
                  <a:pt x="2086" y="147"/>
                </a:lnTo>
                <a:lnTo>
                  <a:pt x="2087" y="143"/>
                </a:lnTo>
                <a:lnTo>
                  <a:pt x="2088" y="140"/>
                </a:lnTo>
                <a:lnTo>
                  <a:pt x="2088" y="132"/>
                </a:lnTo>
                <a:lnTo>
                  <a:pt x="2087" y="125"/>
                </a:lnTo>
                <a:lnTo>
                  <a:pt x="2086" y="117"/>
                </a:lnTo>
                <a:lnTo>
                  <a:pt x="2085" y="110"/>
                </a:lnTo>
                <a:lnTo>
                  <a:pt x="2084" y="107"/>
                </a:lnTo>
                <a:lnTo>
                  <a:pt x="2084" y="105"/>
                </a:lnTo>
                <a:lnTo>
                  <a:pt x="2082" y="104"/>
                </a:lnTo>
                <a:lnTo>
                  <a:pt x="2079" y="104"/>
                </a:lnTo>
                <a:lnTo>
                  <a:pt x="2077" y="102"/>
                </a:lnTo>
                <a:lnTo>
                  <a:pt x="2074" y="100"/>
                </a:lnTo>
                <a:lnTo>
                  <a:pt x="2076" y="98"/>
                </a:lnTo>
                <a:lnTo>
                  <a:pt x="2078" y="97"/>
                </a:lnTo>
                <a:lnTo>
                  <a:pt x="2082" y="95"/>
                </a:lnTo>
                <a:lnTo>
                  <a:pt x="2086" y="93"/>
                </a:lnTo>
                <a:lnTo>
                  <a:pt x="2087" y="91"/>
                </a:lnTo>
                <a:lnTo>
                  <a:pt x="2087" y="89"/>
                </a:lnTo>
                <a:lnTo>
                  <a:pt x="2087" y="87"/>
                </a:lnTo>
                <a:lnTo>
                  <a:pt x="2086" y="87"/>
                </a:lnTo>
                <a:lnTo>
                  <a:pt x="2082" y="87"/>
                </a:lnTo>
                <a:lnTo>
                  <a:pt x="2079" y="86"/>
                </a:lnTo>
                <a:lnTo>
                  <a:pt x="2077" y="84"/>
                </a:lnTo>
                <a:lnTo>
                  <a:pt x="2074" y="81"/>
                </a:lnTo>
                <a:lnTo>
                  <a:pt x="2071" y="77"/>
                </a:lnTo>
                <a:lnTo>
                  <a:pt x="2067" y="74"/>
                </a:lnTo>
                <a:lnTo>
                  <a:pt x="2063" y="71"/>
                </a:lnTo>
                <a:lnTo>
                  <a:pt x="2058" y="69"/>
                </a:lnTo>
                <a:lnTo>
                  <a:pt x="2053" y="67"/>
                </a:lnTo>
                <a:lnTo>
                  <a:pt x="2049" y="63"/>
                </a:lnTo>
                <a:lnTo>
                  <a:pt x="2047" y="61"/>
                </a:lnTo>
                <a:lnTo>
                  <a:pt x="2046" y="59"/>
                </a:lnTo>
                <a:lnTo>
                  <a:pt x="2046" y="55"/>
                </a:lnTo>
                <a:lnTo>
                  <a:pt x="2046" y="52"/>
                </a:lnTo>
                <a:lnTo>
                  <a:pt x="2044" y="49"/>
                </a:lnTo>
                <a:lnTo>
                  <a:pt x="2042" y="47"/>
                </a:lnTo>
                <a:lnTo>
                  <a:pt x="2041" y="47"/>
                </a:lnTo>
                <a:lnTo>
                  <a:pt x="2040" y="46"/>
                </a:lnTo>
                <a:lnTo>
                  <a:pt x="2040" y="44"/>
                </a:lnTo>
                <a:lnTo>
                  <a:pt x="2040" y="43"/>
                </a:lnTo>
                <a:lnTo>
                  <a:pt x="2040" y="32"/>
                </a:lnTo>
                <a:lnTo>
                  <a:pt x="2040" y="21"/>
                </a:lnTo>
                <a:lnTo>
                  <a:pt x="2040" y="10"/>
                </a:lnTo>
                <a:lnTo>
                  <a:pt x="2040" y="0"/>
                </a:lnTo>
                <a:lnTo>
                  <a:pt x="2034" y="0"/>
                </a:lnTo>
                <a:lnTo>
                  <a:pt x="2026" y="0"/>
                </a:lnTo>
                <a:lnTo>
                  <a:pt x="2026" y="0"/>
                </a:lnTo>
                <a:lnTo>
                  <a:pt x="2025" y="0"/>
                </a:lnTo>
                <a:lnTo>
                  <a:pt x="2023" y="2"/>
                </a:lnTo>
                <a:lnTo>
                  <a:pt x="2023" y="5"/>
                </a:lnTo>
                <a:lnTo>
                  <a:pt x="2023" y="7"/>
                </a:lnTo>
                <a:lnTo>
                  <a:pt x="2023" y="10"/>
                </a:lnTo>
                <a:lnTo>
                  <a:pt x="2024" y="20"/>
                </a:lnTo>
                <a:lnTo>
                  <a:pt x="2023" y="31"/>
                </a:lnTo>
                <a:lnTo>
                  <a:pt x="2022" y="41"/>
                </a:lnTo>
                <a:lnTo>
                  <a:pt x="2021" y="51"/>
                </a:lnTo>
                <a:lnTo>
                  <a:pt x="2021" y="51"/>
                </a:lnTo>
                <a:lnTo>
                  <a:pt x="2020" y="51"/>
                </a:lnTo>
                <a:lnTo>
                  <a:pt x="2019" y="52"/>
                </a:lnTo>
                <a:lnTo>
                  <a:pt x="2019" y="53"/>
                </a:lnTo>
                <a:lnTo>
                  <a:pt x="2019" y="54"/>
                </a:lnTo>
                <a:lnTo>
                  <a:pt x="2019" y="55"/>
                </a:lnTo>
                <a:lnTo>
                  <a:pt x="2019" y="56"/>
                </a:lnTo>
                <a:lnTo>
                  <a:pt x="2018" y="58"/>
                </a:lnTo>
                <a:lnTo>
                  <a:pt x="2018" y="59"/>
                </a:lnTo>
                <a:lnTo>
                  <a:pt x="2016" y="60"/>
                </a:lnTo>
                <a:lnTo>
                  <a:pt x="2014" y="62"/>
                </a:lnTo>
                <a:lnTo>
                  <a:pt x="2013" y="64"/>
                </a:lnTo>
                <a:lnTo>
                  <a:pt x="2014" y="67"/>
                </a:lnTo>
                <a:lnTo>
                  <a:pt x="2014" y="68"/>
                </a:lnTo>
                <a:lnTo>
                  <a:pt x="2014" y="68"/>
                </a:lnTo>
                <a:lnTo>
                  <a:pt x="2016" y="69"/>
                </a:lnTo>
                <a:lnTo>
                  <a:pt x="2017" y="70"/>
                </a:lnTo>
                <a:lnTo>
                  <a:pt x="2016" y="69"/>
                </a:lnTo>
                <a:lnTo>
                  <a:pt x="2014" y="68"/>
                </a:lnTo>
                <a:lnTo>
                  <a:pt x="2012" y="68"/>
                </a:lnTo>
                <a:lnTo>
                  <a:pt x="2011" y="69"/>
                </a:lnTo>
                <a:lnTo>
                  <a:pt x="1997" y="83"/>
                </a:lnTo>
                <a:lnTo>
                  <a:pt x="1986" y="97"/>
                </a:lnTo>
                <a:lnTo>
                  <a:pt x="1985" y="99"/>
                </a:lnTo>
                <a:lnTo>
                  <a:pt x="1983" y="100"/>
                </a:lnTo>
                <a:lnTo>
                  <a:pt x="1979" y="99"/>
                </a:lnTo>
                <a:lnTo>
                  <a:pt x="1978" y="100"/>
                </a:lnTo>
                <a:lnTo>
                  <a:pt x="1977" y="101"/>
                </a:lnTo>
                <a:lnTo>
                  <a:pt x="1977" y="105"/>
                </a:lnTo>
                <a:lnTo>
                  <a:pt x="1978" y="121"/>
                </a:lnTo>
                <a:lnTo>
                  <a:pt x="1977" y="137"/>
                </a:lnTo>
                <a:lnTo>
                  <a:pt x="1976" y="142"/>
                </a:lnTo>
                <a:lnTo>
                  <a:pt x="1977" y="148"/>
                </a:lnTo>
                <a:lnTo>
                  <a:pt x="1978" y="155"/>
                </a:lnTo>
                <a:lnTo>
                  <a:pt x="1980" y="160"/>
                </a:lnTo>
                <a:lnTo>
                  <a:pt x="1985" y="167"/>
                </a:lnTo>
                <a:lnTo>
                  <a:pt x="1988" y="173"/>
                </a:lnTo>
                <a:lnTo>
                  <a:pt x="1990" y="180"/>
                </a:lnTo>
                <a:lnTo>
                  <a:pt x="1992" y="187"/>
                </a:lnTo>
                <a:lnTo>
                  <a:pt x="1992" y="187"/>
                </a:lnTo>
                <a:lnTo>
                  <a:pt x="1992" y="187"/>
                </a:lnTo>
                <a:lnTo>
                  <a:pt x="1991" y="191"/>
                </a:lnTo>
                <a:lnTo>
                  <a:pt x="1991" y="196"/>
                </a:lnTo>
                <a:lnTo>
                  <a:pt x="1991" y="207"/>
                </a:lnTo>
                <a:lnTo>
                  <a:pt x="1991" y="219"/>
                </a:lnTo>
                <a:lnTo>
                  <a:pt x="1991" y="231"/>
                </a:lnTo>
                <a:lnTo>
                  <a:pt x="1990" y="244"/>
                </a:lnTo>
                <a:lnTo>
                  <a:pt x="1988" y="272"/>
                </a:lnTo>
                <a:lnTo>
                  <a:pt x="1986" y="299"/>
                </a:lnTo>
                <a:lnTo>
                  <a:pt x="1983" y="327"/>
                </a:lnTo>
                <a:lnTo>
                  <a:pt x="1981" y="356"/>
                </a:lnTo>
                <a:lnTo>
                  <a:pt x="1980" y="370"/>
                </a:lnTo>
                <a:lnTo>
                  <a:pt x="1979" y="384"/>
                </a:lnTo>
                <a:lnTo>
                  <a:pt x="1978" y="398"/>
                </a:lnTo>
                <a:lnTo>
                  <a:pt x="1978" y="412"/>
                </a:lnTo>
                <a:lnTo>
                  <a:pt x="1978" y="414"/>
                </a:lnTo>
                <a:lnTo>
                  <a:pt x="1979" y="415"/>
                </a:lnTo>
                <a:lnTo>
                  <a:pt x="1982" y="417"/>
                </a:lnTo>
                <a:lnTo>
                  <a:pt x="1985" y="420"/>
                </a:lnTo>
                <a:lnTo>
                  <a:pt x="1985" y="422"/>
                </a:lnTo>
                <a:lnTo>
                  <a:pt x="1985" y="425"/>
                </a:lnTo>
                <a:lnTo>
                  <a:pt x="1982" y="430"/>
                </a:lnTo>
                <a:lnTo>
                  <a:pt x="1980" y="435"/>
                </a:lnTo>
                <a:lnTo>
                  <a:pt x="1980" y="432"/>
                </a:lnTo>
                <a:lnTo>
                  <a:pt x="1980" y="430"/>
                </a:lnTo>
                <a:lnTo>
                  <a:pt x="1980" y="428"/>
                </a:lnTo>
                <a:lnTo>
                  <a:pt x="1979" y="425"/>
                </a:lnTo>
                <a:lnTo>
                  <a:pt x="1977" y="433"/>
                </a:lnTo>
                <a:lnTo>
                  <a:pt x="1976" y="438"/>
                </a:lnTo>
                <a:lnTo>
                  <a:pt x="1977" y="442"/>
                </a:lnTo>
                <a:lnTo>
                  <a:pt x="1980" y="446"/>
                </a:lnTo>
                <a:lnTo>
                  <a:pt x="1978" y="447"/>
                </a:lnTo>
                <a:lnTo>
                  <a:pt x="1978" y="448"/>
                </a:lnTo>
                <a:lnTo>
                  <a:pt x="1978" y="450"/>
                </a:lnTo>
                <a:lnTo>
                  <a:pt x="1978" y="451"/>
                </a:lnTo>
                <a:lnTo>
                  <a:pt x="1976" y="453"/>
                </a:lnTo>
                <a:lnTo>
                  <a:pt x="1975" y="457"/>
                </a:lnTo>
                <a:lnTo>
                  <a:pt x="1975" y="465"/>
                </a:lnTo>
                <a:lnTo>
                  <a:pt x="1973" y="475"/>
                </a:lnTo>
                <a:lnTo>
                  <a:pt x="1973" y="479"/>
                </a:lnTo>
                <a:lnTo>
                  <a:pt x="1973" y="483"/>
                </a:lnTo>
                <a:lnTo>
                  <a:pt x="1974" y="488"/>
                </a:lnTo>
                <a:lnTo>
                  <a:pt x="1975" y="493"/>
                </a:lnTo>
                <a:lnTo>
                  <a:pt x="1973" y="494"/>
                </a:lnTo>
                <a:lnTo>
                  <a:pt x="1973" y="495"/>
                </a:lnTo>
                <a:lnTo>
                  <a:pt x="1974" y="496"/>
                </a:lnTo>
                <a:lnTo>
                  <a:pt x="1975" y="498"/>
                </a:lnTo>
                <a:lnTo>
                  <a:pt x="1973" y="501"/>
                </a:lnTo>
                <a:lnTo>
                  <a:pt x="1972" y="503"/>
                </a:lnTo>
                <a:lnTo>
                  <a:pt x="1972" y="505"/>
                </a:lnTo>
                <a:lnTo>
                  <a:pt x="1971" y="508"/>
                </a:lnTo>
                <a:lnTo>
                  <a:pt x="1970" y="519"/>
                </a:lnTo>
                <a:lnTo>
                  <a:pt x="1970" y="528"/>
                </a:lnTo>
                <a:lnTo>
                  <a:pt x="1968" y="539"/>
                </a:lnTo>
                <a:lnTo>
                  <a:pt x="1968" y="550"/>
                </a:lnTo>
                <a:lnTo>
                  <a:pt x="1966" y="559"/>
                </a:lnTo>
                <a:lnTo>
                  <a:pt x="1965" y="570"/>
                </a:lnTo>
                <a:lnTo>
                  <a:pt x="1965" y="575"/>
                </a:lnTo>
                <a:lnTo>
                  <a:pt x="1965" y="581"/>
                </a:lnTo>
                <a:lnTo>
                  <a:pt x="1966" y="586"/>
                </a:lnTo>
                <a:lnTo>
                  <a:pt x="1967" y="591"/>
                </a:lnTo>
                <a:lnTo>
                  <a:pt x="1967" y="591"/>
                </a:lnTo>
                <a:lnTo>
                  <a:pt x="1968" y="591"/>
                </a:lnTo>
                <a:lnTo>
                  <a:pt x="1967" y="591"/>
                </a:lnTo>
                <a:lnTo>
                  <a:pt x="1967" y="591"/>
                </a:lnTo>
                <a:lnTo>
                  <a:pt x="1965" y="594"/>
                </a:lnTo>
                <a:lnTo>
                  <a:pt x="1965" y="598"/>
                </a:lnTo>
                <a:lnTo>
                  <a:pt x="1964" y="606"/>
                </a:lnTo>
                <a:lnTo>
                  <a:pt x="1963" y="616"/>
                </a:lnTo>
                <a:lnTo>
                  <a:pt x="1963" y="625"/>
                </a:lnTo>
                <a:lnTo>
                  <a:pt x="1962" y="634"/>
                </a:lnTo>
                <a:lnTo>
                  <a:pt x="1962" y="634"/>
                </a:lnTo>
                <a:lnTo>
                  <a:pt x="1963" y="634"/>
                </a:lnTo>
                <a:lnTo>
                  <a:pt x="1962" y="634"/>
                </a:lnTo>
                <a:lnTo>
                  <a:pt x="1962" y="634"/>
                </a:lnTo>
                <a:lnTo>
                  <a:pt x="1961" y="645"/>
                </a:lnTo>
                <a:lnTo>
                  <a:pt x="1960" y="656"/>
                </a:lnTo>
                <a:lnTo>
                  <a:pt x="1959" y="664"/>
                </a:lnTo>
                <a:lnTo>
                  <a:pt x="1958" y="673"/>
                </a:lnTo>
                <a:lnTo>
                  <a:pt x="1957" y="681"/>
                </a:lnTo>
                <a:lnTo>
                  <a:pt x="1956" y="689"/>
                </a:lnTo>
                <a:lnTo>
                  <a:pt x="1955" y="696"/>
                </a:lnTo>
                <a:lnTo>
                  <a:pt x="1955" y="705"/>
                </a:lnTo>
                <a:lnTo>
                  <a:pt x="1957" y="702"/>
                </a:lnTo>
                <a:lnTo>
                  <a:pt x="1958" y="700"/>
                </a:lnTo>
                <a:lnTo>
                  <a:pt x="1958" y="696"/>
                </a:lnTo>
                <a:lnTo>
                  <a:pt x="1958" y="694"/>
                </a:lnTo>
                <a:lnTo>
                  <a:pt x="1958" y="694"/>
                </a:lnTo>
                <a:lnTo>
                  <a:pt x="1958" y="693"/>
                </a:lnTo>
                <a:lnTo>
                  <a:pt x="1959" y="686"/>
                </a:lnTo>
                <a:lnTo>
                  <a:pt x="1961" y="678"/>
                </a:lnTo>
                <a:lnTo>
                  <a:pt x="1962" y="667"/>
                </a:lnTo>
                <a:lnTo>
                  <a:pt x="1963" y="656"/>
                </a:lnTo>
                <a:lnTo>
                  <a:pt x="1962" y="654"/>
                </a:lnTo>
                <a:lnTo>
                  <a:pt x="1962" y="652"/>
                </a:lnTo>
                <a:lnTo>
                  <a:pt x="1962" y="654"/>
                </a:lnTo>
                <a:lnTo>
                  <a:pt x="1963" y="656"/>
                </a:lnTo>
                <a:lnTo>
                  <a:pt x="1965" y="658"/>
                </a:lnTo>
                <a:lnTo>
                  <a:pt x="1966" y="661"/>
                </a:lnTo>
                <a:lnTo>
                  <a:pt x="1967" y="665"/>
                </a:lnTo>
                <a:lnTo>
                  <a:pt x="1967" y="670"/>
                </a:lnTo>
                <a:lnTo>
                  <a:pt x="1967" y="674"/>
                </a:lnTo>
                <a:lnTo>
                  <a:pt x="1966" y="677"/>
                </a:lnTo>
                <a:lnTo>
                  <a:pt x="1964" y="680"/>
                </a:lnTo>
                <a:lnTo>
                  <a:pt x="1962" y="682"/>
                </a:lnTo>
                <a:lnTo>
                  <a:pt x="1961" y="681"/>
                </a:lnTo>
                <a:lnTo>
                  <a:pt x="1961" y="678"/>
                </a:lnTo>
                <a:lnTo>
                  <a:pt x="1959" y="686"/>
                </a:lnTo>
                <a:lnTo>
                  <a:pt x="1958" y="693"/>
                </a:lnTo>
                <a:lnTo>
                  <a:pt x="1958" y="694"/>
                </a:lnTo>
                <a:lnTo>
                  <a:pt x="1958" y="696"/>
                </a:lnTo>
                <a:lnTo>
                  <a:pt x="1958" y="700"/>
                </a:lnTo>
                <a:lnTo>
                  <a:pt x="1957" y="702"/>
                </a:lnTo>
                <a:lnTo>
                  <a:pt x="1955" y="705"/>
                </a:lnTo>
                <a:lnTo>
                  <a:pt x="1953" y="712"/>
                </a:lnTo>
                <a:lnTo>
                  <a:pt x="1952" y="720"/>
                </a:lnTo>
                <a:lnTo>
                  <a:pt x="1952" y="724"/>
                </a:lnTo>
                <a:lnTo>
                  <a:pt x="1952" y="728"/>
                </a:lnTo>
                <a:lnTo>
                  <a:pt x="1952" y="731"/>
                </a:lnTo>
                <a:lnTo>
                  <a:pt x="1952" y="732"/>
                </a:lnTo>
                <a:lnTo>
                  <a:pt x="1952" y="731"/>
                </a:lnTo>
                <a:lnTo>
                  <a:pt x="1952" y="728"/>
                </a:lnTo>
                <a:lnTo>
                  <a:pt x="1952" y="724"/>
                </a:lnTo>
                <a:lnTo>
                  <a:pt x="1952" y="720"/>
                </a:lnTo>
                <a:lnTo>
                  <a:pt x="1950" y="738"/>
                </a:lnTo>
                <a:lnTo>
                  <a:pt x="1947" y="756"/>
                </a:lnTo>
                <a:lnTo>
                  <a:pt x="1945" y="774"/>
                </a:lnTo>
                <a:lnTo>
                  <a:pt x="1943" y="793"/>
                </a:lnTo>
                <a:lnTo>
                  <a:pt x="1942" y="793"/>
                </a:lnTo>
                <a:lnTo>
                  <a:pt x="1942" y="794"/>
                </a:lnTo>
                <a:lnTo>
                  <a:pt x="1941" y="807"/>
                </a:lnTo>
                <a:lnTo>
                  <a:pt x="1938" y="819"/>
                </a:lnTo>
                <a:lnTo>
                  <a:pt x="1936" y="839"/>
                </a:lnTo>
                <a:lnTo>
                  <a:pt x="1933" y="858"/>
                </a:lnTo>
                <a:lnTo>
                  <a:pt x="1930" y="877"/>
                </a:lnTo>
                <a:lnTo>
                  <a:pt x="1927" y="896"/>
                </a:lnTo>
                <a:lnTo>
                  <a:pt x="1928" y="894"/>
                </a:lnTo>
                <a:lnTo>
                  <a:pt x="1929" y="891"/>
                </a:lnTo>
                <a:lnTo>
                  <a:pt x="1928" y="894"/>
                </a:lnTo>
                <a:lnTo>
                  <a:pt x="1927" y="896"/>
                </a:lnTo>
                <a:lnTo>
                  <a:pt x="1925" y="906"/>
                </a:lnTo>
                <a:lnTo>
                  <a:pt x="1923" y="916"/>
                </a:lnTo>
                <a:lnTo>
                  <a:pt x="1920" y="927"/>
                </a:lnTo>
                <a:lnTo>
                  <a:pt x="1918" y="939"/>
                </a:lnTo>
                <a:lnTo>
                  <a:pt x="1916" y="951"/>
                </a:lnTo>
                <a:lnTo>
                  <a:pt x="1914" y="962"/>
                </a:lnTo>
                <a:lnTo>
                  <a:pt x="1913" y="970"/>
                </a:lnTo>
                <a:lnTo>
                  <a:pt x="1910" y="979"/>
                </a:lnTo>
                <a:lnTo>
                  <a:pt x="1910" y="980"/>
                </a:lnTo>
                <a:lnTo>
                  <a:pt x="1911" y="981"/>
                </a:lnTo>
                <a:lnTo>
                  <a:pt x="1913" y="981"/>
                </a:lnTo>
                <a:lnTo>
                  <a:pt x="1914" y="982"/>
                </a:lnTo>
                <a:lnTo>
                  <a:pt x="1899" y="991"/>
                </a:lnTo>
                <a:lnTo>
                  <a:pt x="1883" y="998"/>
                </a:lnTo>
                <a:lnTo>
                  <a:pt x="1880" y="1000"/>
                </a:lnTo>
                <a:lnTo>
                  <a:pt x="1879" y="1002"/>
                </a:lnTo>
                <a:lnTo>
                  <a:pt x="1879" y="1004"/>
                </a:lnTo>
                <a:lnTo>
                  <a:pt x="1882" y="1007"/>
                </a:lnTo>
                <a:lnTo>
                  <a:pt x="1884" y="1009"/>
                </a:lnTo>
                <a:lnTo>
                  <a:pt x="1887" y="1011"/>
                </a:lnTo>
                <a:lnTo>
                  <a:pt x="1890" y="1013"/>
                </a:lnTo>
                <a:lnTo>
                  <a:pt x="1894" y="1015"/>
                </a:lnTo>
                <a:lnTo>
                  <a:pt x="1895" y="1019"/>
                </a:lnTo>
                <a:lnTo>
                  <a:pt x="1896" y="1024"/>
                </a:lnTo>
                <a:lnTo>
                  <a:pt x="1895" y="1033"/>
                </a:lnTo>
                <a:lnTo>
                  <a:pt x="1892" y="1044"/>
                </a:lnTo>
                <a:lnTo>
                  <a:pt x="1888" y="1055"/>
                </a:lnTo>
                <a:lnTo>
                  <a:pt x="1885" y="1065"/>
                </a:lnTo>
                <a:lnTo>
                  <a:pt x="1881" y="1076"/>
                </a:lnTo>
                <a:lnTo>
                  <a:pt x="1877" y="1087"/>
                </a:lnTo>
                <a:lnTo>
                  <a:pt x="1866" y="1121"/>
                </a:lnTo>
                <a:lnTo>
                  <a:pt x="1854" y="1155"/>
                </a:lnTo>
                <a:lnTo>
                  <a:pt x="1842" y="1189"/>
                </a:lnTo>
                <a:lnTo>
                  <a:pt x="1830" y="1223"/>
                </a:lnTo>
                <a:lnTo>
                  <a:pt x="1830" y="1223"/>
                </a:lnTo>
                <a:lnTo>
                  <a:pt x="1826" y="1232"/>
                </a:lnTo>
                <a:lnTo>
                  <a:pt x="1822" y="1243"/>
                </a:lnTo>
                <a:lnTo>
                  <a:pt x="1817" y="1254"/>
                </a:lnTo>
                <a:lnTo>
                  <a:pt x="1813" y="1264"/>
                </a:lnTo>
                <a:lnTo>
                  <a:pt x="1810" y="1273"/>
                </a:lnTo>
                <a:lnTo>
                  <a:pt x="1807" y="1281"/>
                </a:lnTo>
                <a:lnTo>
                  <a:pt x="1803" y="1289"/>
                </a:lnTo>
                <a:lnTo>
                  <a:pt x="1798" y="1298"/>
                </a:lnTo>
                <a:lnTo>
                  <a:pt x="1805" y="1296"/>
                </a:lnTo>
                <a:lnTo>
                  <a:pt x="1810" y="1292"/>
                </a:lnTo>
                <a:lnTo>
                  <a:pt x="1819" y="1292"/>
                </a:lnTo>
                <a:lnTo>
                  <a:pt x="1826" y="1291"/>
                </a:lnTo>
                <a:lnTo>
                  <a:pt x="1835" y="1288"/>
                </a:lnTo>
                <a:lnTo>
                  <a:pt x="1842" y="1286"/>
                </a:lnTo>
                <a:lnTo>
                  <a:pt x="1855" y="1283"/>
                </a:lnTo>
                <a:lnTo>
                  <a:pt x="1868" y="1277"/>
                </a:lnTo>
                <a:lnTo>
                  <a:pt x="1872" y="1276"/>
                </a:lnTo>
                <a:lnTo>
                  <a:pt x="1875" y="1275"/>
                </a:lnTo>
                <a:lnTo>
                  <a:pt x="1873" y="1270"/>
                </a:lnTo>
                <a:lnTo>
                  <a:pt x="1870" y="1264"/>
                </a:lnTo>
                <a:lnTo>
                  <a:pt x="1870" y="1260"/>
                </a:lnTo>
                <a:lnTo>
                  <a:pt x="1868" y="1258"/>
                </a:lnTo>
                <a:lnTo>
                  <a:pt x="1865" y="1256"/>
                </a:lnTo>
                <a:lnTo>
                  <a:pt x="1861" y="1255"/>
                </a:lnTo>
                <a:lnTo>
                  <a:pt x="1862" y="1251"/>
                </a:lnTo>
                <a:lnTo>
                  <a:pt x="1865" y="1247"/>
                </a:lnTo>
                <a:lnTo>
                  <a:pt x="1867" y="1245"/>
                </a:lnTo>
                <a:lnTo>
                  <a:pt x="1870" y="1244"/>
                </a:lnTo>
                <a:lnTo>
                  <a:pt x="1876" y="1241"/>
                </a:lnTo>
                <a:lnTo>
                  <a:pt x="1882" y="1238"/>
                </a:lnTo>
                <a:lnTo>
                  <a:pt x="1881" y="1236"/>
                </a:lnTo>
                <a:lnTo>
                  <a:pt x="1879" y="1236"/>
                </a:lnTo>
                <a:lnTo>
                  <a:pt x="1876" y="1236"/>
                </a:lnTo>
                <a:lnTo>
                  <a:pt x="1874" y="1236"/>
                </a:lnTo>
                <a:lnTo>
                  <a:pt x="1873" y="1236"/>
                </a:lnTo>
                <a:lnTo>
                  <a:pt x="1871" y="1235"/>
                </a:lnTo>
                <a:lnTo>
                  <a:pt x="1869" y="1235"/>
                </a:lnTo>
                <a:lnTo>
                  <a:pt x="1868" y="1232"/>
                </a:lnTo>
                <a:lnTo>
                  <a:pt x="1868" y="1228"/>
                </a:lnTo>
                <a:lnTo>
                  <a:pt x="1869" y="1224"/>
                </a:lnTo>
                <a:lnTo>
                  <a:pt x="1872" y="1222"/>
                </a:lnTo>
                <a:lnTo>
                  <a:pt x="1875" y="1221"/>
                </a:lnTo>
                <a:lnTo>
                  <a:pt x="1876" y="1217"/>
                </a:lnTo>
                <a:lnTo>
                  <a:pt x="1877" y="1214"/>
                </a:lnTo>
                <a:lnTo>
                  <a:pt x="1880" y="1213"/>
                </a:lnTo>
                <a:lnTo>
                  <a:pt x="1882" y="1212"/>
                </a:lnTo>
                <a:lnTo>
                  <a:pt x="1887" y="1212"/>
                </a:lnTo>
                <a:lnTo>
                  <a:pt x="1892" y="1213"/>
                </a:lnTo>
                <a:lnTo>
                  <a:pt x="1892" y="1212"/>
                </a:lnTo>
                <a:lnTo>
                  <a:pt x="1891" y="1210"/>
                </a:lnTo>
                <a:lnTo>
                  <a:pt x="1891" y="1209"/>
                </a:lnTo>
                <a:lnTo>
                  <a:pt x="1892" y="1208"/>
                </a:lnTo>
                <a:lnTo>
                  <a:pt x="1895" y="1207"/>
                </a:lnTo>
                <a:lnTo>
                  <a:pt x="1896" y="1205"/>
                </a:lnTo>
                <a:lnTo>
                  <a:pt x="1895" y="1203"/>
                </a:lnTo>
                <a:lnTo>
                  <a:pt x="1894" y="1201"/>
                </a:lnTo>
                <a:lnTo>
                  <a:pt x="1894" y="1196"/>
                </a:lnTo>
                <a:lnTo>
                  <a:pt x="1891" y="1193"/>
                </a:lnTo>
                <a:lnTo>
                  <a:pt x="1888" y="1190"/>
                </a:lnTo>
                <a:lnTo>
                  <a:pt x="1883" y="1190"/>
                </a:lnTo>
                <a:lnTo>
                  <a:pt x="1885" y="1186"/>
                </a:lnTo>
                <a:lnTo>
                  <a:pt x="1887" y="1184"/>
                </a:lnTo>
                <a:lnTo>
                  <a:pt x="1890" y="1182"/>
                </a:lnTo>
                <a:lnTo>
                  <a:pt x="1894" y="1181"/>
                </a:lnTo>
                <a:lnTo>
                  <a:pt x="1896" y="1181"/>
                </a:lnTo>
                <a:lnTo>
                  <a:pt x="1898" y="1179"/>
                </a:lnTo>
                <a:lnTo>
                  <a:pt x="1900" y="1177"/>
                </a:lnTo>
                <a:lnTo>
                  <a:pt x="1900" y="1175"/>
                </a:lnTo>
                <a:lnTo>
                  <a:pt x="1902" y="1171"/>
                </a:lnTo>
                <a:lnTo>
                  <a:pt x="1902" y="1169"/>
                </a:lnTo>
                <a:lnTo>
                  <a:pt x="1901" y="1167"/>
                </a:lnTo>
                <a:lnTo>
                  <a:pt x="1899" y="1166"/>
                </a:lnTo>
                <a:lnTo>
                  <a:pt x="1897" y="1167"/>
                </a:lnTo>
                <a:lnTo>
                  <a:pt x="1896" y="1168"/>
                </a:lnTo>
                <a:lnTo>
                  <a:pt x="1896" y="1170"/>
                </a:lnTo>
                <a:lnTo>
                  <a:pt x="1896" y="1174"/>
                </a:lnTo>
                <a:lnTo>
                  <a:pt x="1891" y="1174"/>
                </a:lnTo>
                <a:lnTo>
                  <a:pt x="1888" y="1174"/>
                </a:lnTo>
                <a:lnTo>
                  <a:pt x="1889" y="1167"/>
                </a:lnTo>
                <a:lnTo>
                  <a:pt x="1892" y="1162"/>
                </a:lnTo>
                <a:lnTo>
                  <a:pt x="1895" y="1160"/>
                </a:lnTo>
                <a:lnTo>
                  <a:pt x="1897" y="1157"/>
                </a:lnTo>
                <a:lnTo>
                  <a:pt x="1900" y="1156"/>
                </a:lnTo>
                <a:lnTo>
                  <a:pt x="1904" y="1156"/>
                </a:lnTo>
                <a:lnTo>
                  <a:pt x="1910" y="1164"/>
                </a:lnTo>
                <a:lnTo>
                  <a:pt x="1913" y="1171"/>
                </a:lnTo>
                <a:lnTo>
                  <a:pt x="1914" y="1177"/>
                </a:lnTo>
                <a:lnTo>
                  <a:pt x="1913" y="1182"/>
                </a:lnTo>
                <a:lnTo>
                  <a:pt x="1911" y="1192"/>
                </a:lnTo>
                <a:lnTo>
                  <a:pt x="1908" y="1201"/>
                </a:lnTo>
                <a:lnTo>
                  <a:pt x="1906" y="1206"/>
                </a:lnTo>
                <a:lnTo>
                  <a:pt x="1904" y="1210"/>
                </a:lnTo>
                <a:lnTo>
                  <a:pt x="1901" y="1213"/>
                </a:lnTo>
                <a:lnTo>
                  <a:pt x="1897" y="1217"/>
                </a:lnTo>
                <a:lnTo>
                  <a:pt x="1896" y="1218"/>
                </a:lnTo>
                <a:lnTo>
                  <a:pt x="1896" y="1220"/>
                </a:lnTo>
                <a:lnTo>
                  <a:pt x="1895" y="1230"/>
                </a:lnTo>
                <a:lnTo>
                  <a:pt x="1894" y="1240"/>
                </a:lnTo>
                <a:lnTo>
                  <a:pt x="1892" y="1248"/>
                </a:lnTo>
                <a:lnTo>
                  <a:pt x="1891" y="1257"/>
                </a:lnTo>
                <a:lnTo>
                  <a:pt x="1888" y="1266"/>
                </a:lnTo>
                <a:lnTo>
                  <a:pt x="1883" y="1274"/>
                </a:lnTo>
                <a:lnTo>
                  <a:pt x="1887" y="1274"/>
                </a:lnTo>
                <a:lnTo>
                  <a:pt x="1889" y="1272"/>
                </a:lnTo>
                <a:lnTo>
                  <a:pt x="1891" y="1270"/>
                </a:lnTo>
                <a:lnTo>
                  <a:pt x="1892" y="1267"/>
                </a:lnTo>
                <a:lnTo>
                  <a:pt x="1895" y="1259"/>
                </a:lnTo>
                <a:lnTo>
                  <a:pt x="1898" y="1252"/>
                </a:lnTo>
                <a:lnTo>
                  <a:pt x="1900" y="1244"/>
                </a:lnTo>
                <a:lnTo>
                  <a:pt x="1904" y="1238"/>
                </a:lnTo>
                <a:lnTo>
                  <a:pt x="1905" y="1241"/>
                </a:lnTo>
                <a:lnTo>
                  <a:pt x="1905" y="1244"/>
                </a:lnTo>
                <a:lnTo>
                  <a:pt x="1901" y="1257"/>
                </a:lnTo>
                <a:lnTo>
                  <a:pt x="1898" y="1269"/>
                </a:lnTo>
                <a:lnTo>
                  <a:pt x="1903" y="1269"/>
                </a:lnTo>
                <a:lnTo>
                  <a:pt x="1907" y="1268"/>
                </a:lnTo>
                <a:lnTo>
                  <a:pt x="1911" y="1267"/>
                </a:lnTo>
                <a:lnTo>
                  <a:pt x="1914" y="1267"/>
                </a:lnTo>
                <a:lnTo>
                  <a:pt x="1916" y="1266"/>
                </a:lnTo>
                <a:lnTo>
                  <a:pt x="1917" y="1263"/>
                </a:lnTo>
                <a:lnTo>
                  <a:pt x="1917" y="1256"/>
                </a:lnTo>
                <a:lnTo>
                  <a:pt x="1919" y="1248"/>
                </a:lnTo>
                <a:lnTo>
                  <a:pt x="1921" y="1242"/>
                </a:lnTo>
                <a:lnTo>
                  <a:pt x="1923" y="1235"/>
                </a:lnTo>
                <a:lnTo>
                  <a:pt x="1925" y="1230"/>
                </a:lnTo>
                <a:lnTo>
                  <a:pt x="1926" y="1225"/>
                </a:lnTo>
                <a:lnTo>
                  <a:pt x="1928" y="1221"/>
                </a:lnTo>
                <a:lnTo>
                  <a:pt x="1931" y="1216"/>
                </a:lnTo>
                <a:lnTo>
                  <a:pt x="1931" y="1223"/>
                </a:lnTo>
                <a:lnTo>
                  <a:pt x="1931" y="1229"/>
                </a:lnTo>
                <a:lnTo>
                  <a:pt x="1930" y="1235"/>
                </a:lnTo>
                <a:lnTo>
                  <a:pt x="1928" y="1240"/>
                </a:lnTo>
                <a:lnTo>
                  <a:pt x="1926" y="1251"/>
                </a:lnTo>
                <a:lnTo>
                  <a:pt x="1927" y="1261"/>
                </a:lnTo>
                <a:lnTo>
                  <a:pt x="1927" y="1262"/>
                </a:lnTo>
                <a:lnTo>
                  <a:pt x="1928" y="1263"/>
                </a:lnTo>
                <a:lnTo>
                  <a:pt x="1929" y="1262"/>
                </a:lnTo>
                <a:lnTo>
                  <a:pt x="1931" y="1261"/>
                </a:lnTo>
                <a:lnTo>
                  <a:pt x="1932" y="1260"/>
                </a:lnTo>
                <a:lnTo>
                  <a:pt x="1933" y="1259"/>
                </a:lnTo>
                <a:lnTo>
                  <a:pt x="1935" y="1257"/>
                </a:lnTo>
                <a:lnTo>
                  <a:pt x="1936" y="1256"/>
                </a:lnTo>
                <a:lnTo>
                  <a:pt x="1936" y="1254"/>
                </a:lnTo>
                <a:lnTo>
                  <a:pt x="1936" y="1251"/>
                </a:lnTo>
                <a:lnTo>
                  <a:pt x="1938" y="1249"/>
                </a:lnTo>
                <a:lnTo>
                  <a:pt x="1941" y="1248"/>
                </a:lnTo>
                <a:lnTo>
                  <a:pt x="1949" y="1247"/>
                </a:lnTo>
                <a:lnTo>
                  <a:pt x="1957" y="1247"/>
                </a:lnTo>
                <a:lnTo>
                  <a:pt x="1961" y="1247"/>
                </a:lnTo>
                <a:lnTo>
                  <a:pt x="1964" y="1249"/>
                </a:lnTo>
                <a:lnTo>
                  <a:pt x="1968" y="1252"/>
                </a:lnTo>
                <a:lnTo>
                  <a:pt x="1972" y="1255"/>
                </a:lnTo>
                <a:lnTo>
                  <a:pt x="1968" y="1254"/>
                </a:lnTo>
                <a:lnTo>
                  <a:pt x="1966" y="1254"/>
                </a:lnTo>
                <a:lnTo>
                  <a:pt x="1964" y="1255"/>
                </a:lnTo>
                <a:lnTo>
                  <a:pt x="1962" y="1256"/>
                </a:lnTo>
                <a:lnTo>
                  <a:pt x="1958" y="1258"/>
                </a:lnTo>
                <a:lnTo>
                  <a:pt x="1953" y="1260"/>
                </a:lnTo>
                <a:lnTo>
                  <a:pt x="1942" y="1263"/>
                </a:lnTo>
                <a:lnTo>
                  <a:pt x="1930" y="1267"/>
                </a:lnTo>
                <a:lnTo>
                  <a:pt x="1919" y="1270"/>
                </a:lnTo>
                <a:lnTo>
                  <a:pt x="1907" y="1273"/>
                </a:lnTo>
                <a:lnTo>
                  <a:pt x="1907" y="1279"/>
                </a:lnTo>
                <a:lnTo>
                  <a:pt x="1907" y="1286"/>
                </a:lnTo>
                <a:lnTo>
                  <a:pt x="1907" y="1279"/>
                </a:lnTo>
                <a:lnTo>
                  <a:pt x="1907" y="1273"/>
                </a:lnTo>
                <a:lnTo>
                  <a:pt x="1902" y="1273"/>
                </a:lnTo>
                <a:lnTo>
                  <a:pt x="1898" y="1275"/>
                </a:lnTo>
                <a:lnTo>
                  <a:pt x="1898" y="1275"/>
                </a:lnTo>
                <a:lnTo>
                  <a:pt x="1897" y="1275"/>
                </a:lnTo>
                <a:lnTo>
                  <a:pt x="1895" y="1275"/>
                </a:lnTo>
                <a:lnTo>
                  <a:pt x="1891" y="1277"/>
                </a:lnTo>
                <a:lnTo>
                  <a:pt x="1886" y="1278"/>
                </a:lnTo>
                <a:lnTo>
                  <a:pt x="1882" y="1281"/>
                </a:lnTo>
                <a:lnTo>
                  <a:pt x="1877" y="1281"/>
                </a:lnTo>
                <a:lnTo>
                  <a:pt x="1873" y="1282"/>
                </a:lnTo>
                <a:lnTo>
                  <a:pt x="1866" y="1284"/>
                </a:lnTo>
                <a:lnTo>
                  <a:pt x="1857" y="1287"/>
                </a:lnTo>
                <a:lnTo>
                  <a:pt x="1855" y="1287"/>
                </a:lnTo>
                <a:lnTo>
                  <a:pt x="1852" y="1287"/>
                </a:lnTo>
                <a:lnTo>
                  <a:pt x="1850" y="1288"/>
                </a:lnTo>
                <a:lnTo>
                  <a:pt x="1847" y="1289"/>
                </a:lnTo>
                <a:lnTo>
                  <a:pt x="1841" y="1291"/>
                </a:lnTo>
                <a:lnTo>
                  <a:pt x="1835" y="1293"/>
                </a:lnTo>
                <a:lnTo>
                  <a:pt x="1835" y="1293"/>
                </a:lnTo>
                <a:lnTo>
                  <a:pt x="1831" y="1293"/>
                </a:lnTo>
                <a:lnTo>
                  <a:pt x="1829" y="1294"/>
                </a:lnTo>
                <a:lnTo>
                  <a:pt x="1822" y="1297"/>
                </a:lnTo>
                <a:lnTo>
                  <a:pt x="1814" y="1299"/>
                </a:lnTo>
                <a:lnTo>
                  <a:pt x="1808" y="1299"/>
                </a:lnTo>
                <a:lnTo>
                  <a:pt x="1803" y="1302"/>
                </a:lnTo>
                <a:lnTo>
                  <a:pt x="1803" y="1302"/>
                </a:lnTo>
                <a:lnTo>
                  <a:pt x="1801" y="1302"/>
                </a:lnTo>
                <a:lnTo>
                  <a:pt x="1799" y="1302"/>
                </a:lnTo>
                <a:lnTo>
                  <a:pt x="1797" y="1303"/>
                </a:lnTo>
                <a:lnTo>
                  <a:pt x="1797" y="1304"/>
                </a:lnTo>
                <a:lnTo>
                  <a:pt x="1797" y="1304"/>
                </a:lnTo>
                <a:lnTo>
                  <a:pt x="1797" y="1304"/>
                </a:lnTo>
                <a:lnTo>
                  <a:pt x="1797" y="1303"/>
                </a:lnTo>
                <a:lnTo>
                  <a:pt x="1793" y="1304"/>
                </a:lnTo>
                <a:lnTo>
                  <a:pt x="1790" y="1305"/>
                </a:lnTo>
                <a:lnTo>
                  <a:pt x="1790" y="1306"/>
                </a:lnTo>
                <a:lnTo>
                  <a:pt x="1790" y="1306"/>
                </a:lnTo>
                <a:lnTo>
                  <a:pt x="1790" y="1306"/>
                </a:lnTo>
                <a:lnTo>
                  <a:pt x="1790" y="1305"/>
                </a:lnTo>
                <a:lnTo>
                  <a:pt x="1788" y="1305"/>
                </a:lnTo>
                <a:lnTo>
                  <a:pt x="1784" y="1305"/>
                </a:lnTo>
                <a:lnTo>
                  <a:pt x="1782" y="1306"/>
                </a:lnTo>
                <a:lnTo>
                  <a:pt x="1780" y="1308"/>
                </a:lnTo>
                <a:lnTo>
                  <a:pt x="1780" y="1308"/>
                </a:lnTo>
                <a:lnTo>
                  <a:pt x="1780" y="1308"/>
                </a:lnTo>
                <a:lnTo>
                  <a:pt x="1777" y="1308"/>
                </a:lnTo>
                <a:lnTo>
                  <a:pt x="1776" y="1308"/>
                </a:lnTo>
                <a:lnTo>
                  <a:pt x="1774" y="1308"/>
                </a:lnTo>
                <a:lnTo>
                  <a:pt x="1771" y="1309"/>
                </a:lnTo>
                <a:lnTo>
                  <a:pt x="1770" y="1310"/>
                </a:lnTo>
                <a:lnTo>
                  <a:pt x="1769" y="1310"/>
                </a:lnTo>
                <a:lnTo>
                  <a:pt x="1764" y="1312"/>
                </a:lnTo>
                <a:lnTo>
                  <a:pt x="1760" y="1313"/>
                </a:lnTo>
                <a:lnTo>
                  <a:pt x="1754" y="1314"/>
                </a:lnTo>
                <a:lnTo>
                  <a:pt x="1749" y="1317"/>
                </a:lnTo>
                <a:lnTo>
                  <a:pt x="1755" y="1317"/>
                </a:lnTo>
                <a:lnTo>
                  <a:pt x="1761" y="1318"/>
                </a:lnTo>
                <a:lnTo>
                  <a:pt x="1762" y="1318"/>
                </a:lnTo>
                <a:lnTo>
                  <a:pt x="1763" y="1319"/>
                </a:lnTo>
                <a:lnTo>
                  <a:pt x="1764" y="1319"/>
                </a:lnTo>
                <a:lnTo>
                  <a:pt x="1765" y="1321"/>
                </a:lnTo>
                <a:lnTo>
                  <a:pt x="1765" y="1331"/>
                </a:lnTo>
                <a:lnTo>
                  <a:pt x="1764" y="1340"/>
                </a:lnTo>
                <a:lnTo>
                  <a:pt x="1762" y="1344"/>
                </a:lnTo>
                <a:lnTo>
                  <a:pt x="1759" y="1345"/>
                </a:lnTo>
                <a:lnTo>
                  <a:pt x="1754" y="1345"/>
                </a:lnTo>
                <a:lnTo>
                  <a:pt x="1751" y="1346"/>
                </a:lnTo>
                <a:lnTo>
                  <a:pt x="1748" y="1347"/>
                </a:lnTo>
                <a:lnTo>
                  <a:pt x="1747" y="1348"/>
                </a:lnTo>
                <a:lnTo>
                  <a:pt x="1746" y="1349"/>
                </a:lnTo>
                <a:lnTo>
                  <a:pt x="1745" y="1352"/>
                </a:lnTo>
                <a:lnTo>
                  <a:pt x="1771" y="1346"/>
                </a:lnTo>
                <a:lnTo>
                  <a:pt x="1798" y="1339"/>
                </a:lnTo>
                <a:lnTo>
                  <a:pt x="1825" y="1333"/>
                </a:lnTo>
                <a:lnTo>
                  <a:pt x="1852" y="1327"/>
                </a:lnTo>
                <a:lnTo>
                  <a:pt x="1879" y="1320"/>
                </a:lnTo>
                <a:lnTo>
                  <a:pt x="1905" y="1314"/>
                </a:lnTo>
                <a:lnTo>
                  <a:pt x="1932" y="1306"/>
                </a:lnTo>
                <a:lnTo>
                  <a:pt x="1959" y="1300"/>
                </a:lnTo>
                <a:lnTo>
                  <a:pt x="1956" y="1304"/>
                </a:lnTo>
                <a:lnTo>
                  <a:pt x="1952" y="1306"/>
                </a:lnTo>
                <a:lnTo>
                  <a:pt x="1949" y="1307"/>
                </a:lnTo>
                <a:lnTo>
                  <a:pt x="1946" y="1307"/>
                </a:lnTo>
                <a:lnTo>
                  <a:pt x="1936" y="1310"/>
                </a:lnTo>
                <a:lnTo>
                  <a:pt x="1927" y="1313"/>
                </a:lnTo>
                <a:lnTo>
                  <a:pt x="1917" y="1315"/>
                </a:lnTo>
                <a:lnTo>
                  <a:pt x="1907" y="1317"/>
                </a:lnTo>
                <a:lnTo>
                  <a:pt x="1904" y="1317"/>
                </a:lnTo>
                <a:lnTo>
                  <a:pt x="1901" y="1317"/>
                </a:lnTo>
                <a:lnTo>
                  <a:pt x="1898" y="1318"/>
                </a:lnTo>
                <a:lnTo>
                  <a:pt x="1895" y="1320"/>
                </a:lnTo>
                <a:lnTo>
                  <a:pt x="1860" y="1329"/>
                </a:lnTo>
                <a:lnTo>
                  <a:pt x="1825" y="1337"/>
                </a:lnTo>
                <a:lnTo>
                  <a:pt x="1790" y="1345"/>
                </a:lnTo>
                <a:lnTo>
                  <a:pt x="1755" y="1353"/>
                </a:lnTo>
                <a:lnTo>
                  <a:pt x="1751" y="1353"/>
                </a:lnTo>
                <a:lnTo>
                  <a:pt x="1747" y="1354"/>
                </a:lnTo>
                <a:lnTo>
                  <a:pt x="1745" y="1355"/>
                </a:lnTo>
                <a:lnTo>
                  <a:pt x="1744" y="1356"/>
                </a:lnTo>
                <a:lnTo>
                  <a:pt x="1743" y="1359"/>
                </a:lnTo>
                <a:lnTo>
                  <a:pt x="1744" y="1361"/>
                </a:lnTo>
                <a:lnTo>
                  <a:pt x="1746" y="1373"/>
                </a:lnTo>
                <a:lnTo>
                  <a:pt x="1747" y="1383"/>
                </a:lnTo>
                <a:lnTo>
                  <a:pt x="1746" y="1389"/>
                </a:lnTo>
                <a:lnTo>
                  <a:pt x="1745" y="1394"/>
                </a:lnTo>
                <a:lnTo>
                  <a:pt x="1743" y="1399"/>
                </a:lnTo>
                <a:lnTo>
                  <a:pt x="1739" y="1404"/>
                </a:lnTo>
                <a:lnTo>
                  <a:pt x="1734" y="1413"/>
                </a:lnTo>
                <a:lnTo>
                  <a:pt x="1729" y="1422"/>
                </a:lnTo>
                <a:lnTo>
                  <a:pt x="1728" y="1423"/>
                </a:lnTo>
                <a:lnTo>
                  <a:pt x="1728" y="1424"/>
                </a:lnTo>
                <a:lnTo>
                  <a:pt x="1728" y="1426"/>
                </a:lnTo>
                <a:lnTo>
                  <a:pt x="1728" y="1427"/>
                </a:lnTo>
                <a:lnTo>
                  <a:pt x="1730" y="1427"/>
                </a:lnTo>
                <a:lnTo>
                  <a:pt x="1731" y="1427"/>
                </a:lnTo>
                <a:lnTo>
                  <a:pt x="1732" y="1426"/>
                </a:lnTo>
                <a:lnTo>
                  <a:pt x="1733" y="1425"/>
                </a:lnTo>
                <a:lnTo>
                  <a:pt x="1737" y="1417"/>
                </a:lnTo>
                <a:lnTo>
                  <a:pt x="1743" y="1409"/>
                </a:lnTo>
                <a:lnTo>
                  <a:pt x="1746" y="1405"/>
                </a:lnTo>
                <a:lnTo>
                  <a:pt x="1750" y="1399"/>
                </a:lnTo>
                <a:lnTo>
                  <a:pt x="1752" y="1401"/>
                </a:lnTo>
                <a:lnTo>
                  <a:pt x="1754" y="1404"/>
                </a:lnTo>
                <a:lnTo>
                  <a:pt x="1756" y="1406"/>
                </a:lnTo>
                <a:lnTo>
                  <a:pt x="1756" y="1409"/>
                </a:lnTo>
                <a:lnTo>
                  <a:pt x="1756" y="1409"/>
                </a:lnTo>
                <a:lnTo>
                  <a:pt x="1754" y="1412"/>
                </a:lnTo>
                <a:lnTo>
                  <a:pt x="1751" y="1415"/>
                </a:lnTo>
                <a:lnTo>
                  <a:pt x="1749" y="1420"/>
                </a:lnTo>
                <a:lnTo>
                  <a:pt x="1748" y="1425"/>
                </a:lnTo>
                <a:lnTo>
                  <a:pt x="1752" y="1422"/>
                </a:lnTo>
                <a:lnTo>
                  <a:pt x="1755" y="1419"/>
                </a:lnTo>
                <a:lnTo>
                  <a:pt x="1756" y="1414"/>
                </a:lnTo>
                <a:lnTo>
                  <a:pt x="1756" y="1409"/>
                </a:lnTo>
                <a:lnTo>
                  <a:pt x="1759" y="1415"/>
                </a:lnTo>
                <a:lnTo>
                  <a:pt x="1759" y="1421"/>
                </a:lnTo>
                <a:lnTo>
                  <a:pt x="1759" y="1424"/>
                </a:lnTo>
                <a:lnTo>
                  <a:pt x="1758" y="1427"/>
                </a:lnTo>
                <a:lnTo>
                  <a:pt x="1755" y="1429"/>
                </a:lnTo>
                <a:lnTo>
                  <a:pt x="1752" y="1432"/>
                </a:lnTo>
                <a:lnTo>
                  <a:pt x="1750" y="1436"/>
                </a:lnTo>
                <a:lnTo>
                  <a:pt x="1747" y="1441"/>
                </a:lnTo>
                <a:lnTo>
                  <a:pt x="1744" y="1447"/>
                </a:lnTo>
                <a:lnTo>
                  <a:pt x="1739" y="1454"/>
                </a:lnTo>
                <a:lnTo>
                  <a:pt x="1738" y="1452"/>
                </a:lnTo>
                <a:lnTo>
                  <a:pt x="1736" y="1449"/>
                </a:lnTo>
                <a:lnTo>
                  <a:pt x="1730" y="1449"/>
                </a:lnTo>
                <a:lnTo>
                  <a:pt x="1720" y="1451"/>
                </a:lnTo>
                <a:lnTo>
                  <a:pt x="1711" y="1454"/>
                </a:lnTo>
                <a:lnTo>
                  <a:pt x="1705" y="1458"/>
                </a:lnTo>
                <a:lnTo>
                  <a:pt x="1704" y="1460"/>
                </a:lnTo>
                <a:lnTo>
                  <a:pt x="1704" y="1463"/>
                </a:lnTo>
                <a:lnTo>
                  <a:pt x="1706" y="1463"/>
                </a:lnTo>
                <a:lnTo>
                  <a:pt x="1709" y="1462"/>
                </a:lnTo>
                <a:lnTo>
                  <a:pt x="1719" y="1461"/>
                </a:lnTo>
                <a:lnTo>
                  <a:pt x="1729" y="1461"/>
                </a:lnTo>
                <a:lnTo>
                  <a:pt x="1731" y="1461"/>
                </a:lnTo>
                <a:lnTo>
                  <a:pt x="1732" y="1463"/>
                </a:lnTo>
                <a:lnTo>
                  <a:pt x="1731" y="1468"/>
                </a:lnTo>
                <a:lnTo>
                  <a:pt x="1729" y="1471"/>
                </a:lnTo>
                <a:lnTo>
                  <a:pt x="1726" y="1475"/>
                </a:lnTo>
                <a:lnTo>
                  <a:pt x="1723" y="1477"/>
                </a:lnTo>
                <a:lnTo>
                  <a:pt x="1721" y="1478"/>
                </a:lnTo>
                <a:lnTo>
                  <a:pt x="1720" y="1477"/>
                </a:lnTo>
                <a:lnTo>
                  <a:pt x="1720" y="1477"/>
                </a:lnTo>
                <a:lnTo>
                  <a:pt x="1719" y="1476"/>
                </a:lnTo>
                <a:lnTo>
                  <a:pt x="1718" y="1473"/>
                </a:lnTo>
                <a:lnTo>
                  <a:pt x="1716" y="1471"/>
                </a:lnTo>
                <a:lnTo>
                  <a:pt x="1715" y="1473"/>
                </a:lnTo>
                <a:lnTo>
                  <a:pt x="1714" y="1475"/>
                </a:lnTo>
                <a:lnTo>
                  <a:pt x="1714" y="1478"/>
                </a:lnTo>
                <a:lnTo>
                  <a:pt x="1714" y="1482"/>
                </a:lnTo>
                <a:lnTo>
                  <a:pt x="1715" y="1485"/>
                </a:lnTo>
                <a:lnTo>
                  <a:pt x="1715" y="1488"/>
                </a:lnTo>
                <a:lnTo>
                  <a:pt x="1714" y="1491"/>
                </a:lnTo>
                <a:lnTo>
                  <a:pt x="1713" y="1495"/>
                </a:lnTo>
                <a:lnTo>
                  <a:pt x="1709" y="1497"/>
                </a:lnTo>
                <a:lnTo>
                  <a:pt x="1707" y="1499"/>
                </a:lnTo>
                <a:lnTo>
                  <a:pt x="1704" y="1501"/>
                </a:lnTo>
                <a:lnTo>
                  <a:pt x="1700" y="1502"/>
                </a:lnTo>
                <a:lnTo>
                  <a:pt x="1695" y="1502"/>
                </a:lnTo>
                <a:lnTo>
                  <a:pt x="1690" y="1502"/>
                </a:lnTo>
                <a:lnTo>
                  <a:pt x="1688" y="1503"/>
                </a:lnTo>
                <a:lnTo>
                  <a:pt x="1686" y="1503"/>
                </a:lnTo>
                <a:lnTo>
                  <a:pt x="1684" y="1505"/>
                </a:lnTo>
                <a:lnTo>
                  <a:pt x="1682" y="1508"/>
                </a:lnTo>
                <a:lnTo>
                  <a:pt x="1680" y="1504"/>
                </a:lnTo>
                <a:lnTo>
                  <a:pt x="1680" y="1502"/>
                </a:lnTo>
                <a:lnTo>
                  <a:pt x="1680" y="1499"/>
                </a:lnTo>
                <a:lnTo>
                  <a:pt x="1682" y="1497"/>
                </a:lnTo>
                <a:lnTo>
                  <a:pt x="1686" y="1493"/>
                </a:lnTo>
                <a:lnTo>
                  <a:pt x="1690" y="1490"/>
                </a:lnTo>
                <a:lnTo>
                  <a:pt x="1685" y="1490"/>
                </a:lnTo>
                <a:lnTo>
                  <a:pt x="1679" y="1491"/>
                </a:lnTo>
                <a:lnTo>
                  <a:pt x="1675" y="1492"/>
                </a:lnTo>
                <a:lnTo>
                  <a:pt x="1671" y="1493"/>
                </a:lnTo>
                <a:lnTo>
                  <a:pt x="1665" y="1495"/>
                </a:lnTo>
                <a:lnTo>
                  <a:pt x="1661" y="1495"/>
                </a:lnTo>
                <a:lnTo>
                  <a:pt x="1657" y="1492"/>
                </a:lnTo>
                <a:lnTo>
                  <a:pt x="1654" y="1490"/>
                </a:lnTo>
                <a:lnTo>
                  <a:pt x="1652" y="1488"/>
                </a:lnTo>
                <a:lnTo>
                  <a:pt x="1648" y="1487"/>
                </a:lnTo>
                <a:lnTo>
                  <a:pt x="1637" y="1485"/>
                </a:lnTo>
                <a:lnTo>
                  <a:pt x="1625" y="1481"/>
                </a:lnTo>
                <a:lnTo>
                  <a:pt x="1622" y="1476"/>
                </a:lnTo>
                <a:lnTo>
                  <a:pt x="1617" y="1471"/>
                </a:lnTo>
                <a:lnTo>
                  <a:pt x="1616" y="1469"/>
                </a:lnTo>
                <a:lnTo>
                  <a:pt x="1617" y="1467"/>
                </a:lnTo>
                <a:lnTo>
                  <a:pt x="1618" y="1465"/>
                </a:lnTo>
                <a:lnTo>
                  <a:pt x="1619" y="1463"/>
                </a:lnTo>
                <a:lnTo>
                  <a:pt x="1620" y="1461"/>
                </a:lnTo>
                <a:lnTo>
                  <a:pt x="1622" y="1460"/>
                </a:lnTo>
                <a:lnTo>
                  <a:pt x="1624" y="1461"/>
                </a:lnTo>
                <a:lnTo>
                  <a:pt x="1625" y="1461"/>
                </a:lnTo>
                <a:lnTo>
                  <a:pt x="1628" y="1463"/>
                </a:lnTo>
                <a:lnTo>
                  <a:pt x="1631" y="1465"/>
                </a:lnTo>
                <a:lnTo>
                  <a:pt x="1633" y="1466"/>
                </a:lnTo>
                <a:lnTo>
                  <a:pt x="1635" y="1469"/>
                </a:lnTo>
                <a:lnTo>
                  <a:pt x="1638" y="1470"/>
                </a:lnTo>
                <a:lnTo>
                  <a:pt x="1640" y="1470"/>
                </a:lnTo>
                <a:lnTo>
                  <a:pt x="1642" y="1469"/>
                </a:lnTo>
                <a:lnTo>
                  <a:pt x="1644" y="1469"/>
                </a:lnTo>
                <a:lnTo>
                  <a:pt x="1645" y="1468"/>
                </a:lnTo>
                <a:lnTo>
                  <a:pt x="1647" y="1467"/>
                </a:lnTo>
                <a:lnTo>
                  <a:pt x="1647" y="1466"/>
                </a:lnTo>
                <a:lnTo>
                  <a:pt x="1646" y="1463"/>
                </a:lnTo>
                <a:lnTo>
                  <a:pt x="1647" y="1459"/>
                </a:lnTo>
                <a:lnTo>
                  <a:pt x="1648" y="1455"/>
                </a:lnTo>
                <a:lnTo>
                  <a:pt x="1644" y="1456"/>
                </a:lnTo>
                <a:lnTo>
                  <a:pt x="1640" y="1458"/>
                </a:lnTo>
                <a:lnTo>
                  <a:pt x="1640" y="1459"/>
                </a:lnTo>
                <a:lnTo>
                  <a:pt x="1639" y="1460"/>
                </a:lnTo>
                <a:lnTo>
                  <a:pt x="1637" y="1460"/>
                </a:lnTo>
                <a:lnTo>
                  <a:pt x="1635" y="1460"/>
                </a:lnTo>
                <a:lnTo>
                  <a:pt x="1634" y="1459"/>
                </a:lnTo>
                <a:lnTo>
                  <a:pt x="1633" y="1458"/>
                </a:lnTo>
                <a:lnTo>
                  <a:pt x="1633" y="1456"/>
                </a:lnTo>
                <a:lnTo>
                  <a:pt x="1634" y="1455"/>
                </a:lnTo>
                <a:lnTo>
                  <a:pt x="1634" y="1452"/>
                </a:lnTo>
                <a:lnTo>
                  <a:pt x="1633" y="1449"/>
                </a:lnTo>
                <a:lnTo>
                  <a:pt x="1632" y="1445"/>
                </a:lnTo>
                <a:lnTo>
                  <a:pt x="1631" y="1442"/>
                </a:lnTo>
                <a:lnTo>
                  <a:pt x="1629" y="1440"/>
                </a:lnTo>
                <a:lnTo>
                  <a:pt x="1627" y="1438"/>
                </a:lnTo>
                <a:lnTo>
                  <a:pt x="1624" y="1437"/>
                </a:lnTo>
                <a:lnTo>
                  <a:pt x="1622" y="1436"/>
                </a:lnTo>
                <a:lnTo>
                  <a:pt x="1617" y="1436"/>
                </a:lnTo>
                <a:lnTo>
                  <a:pt x="1613" y="1434"/>
                </a:lnTo>
                <a:lnTo>
                  <a:pt x="1610" y="1431"/>
                </a:lnTo>
                <a:lnTo>
                  <a:pt x="1607" y="1428"/>
                </a:lnTo>
                <a:lnTo>
                  <a:pt x="1604" y="1427"/>
                </a:lnTo>
                <a:lnTo>
                  <a:pt x="1602" y="1426"/>
                </a:lnTo>
                <a:lnTo>
                  <a:pt x="1600" y="1425"/>
                </a:lnTo>
                <a:lnTo>
                  <a:pt x="1598" y="1425"/>
                </a:lnTo>
                <a:lnTo>
                  <a:pt x="1594" y="1425"/>
                </a:lnTo>
                <a:lnTo>
                  <a:pt x="1589" y="1426"/>
                </a:lnTo>
                <a:lnTo>
                  <a:pt x="1587" y="1427"/>
                </a:lnTo>
                <a:lnTo>
                  <a:pt x="1586" y="1429"/>
                </a:lnTo>
                <a:lnTo>
                  <a:pt x="1586" y="1431"/>
                </a:lnTo>
                <a:lnTo>
                  <a:pt x="1586" y="1434"/>
                </a:lnTo>
                <a:lnTo>
                  <a:pt x="1585" y="1435"/>
                </a:lnTo>
                <a:lnTo>
                  <a:pt x="1583" y="1436"/>
                </a:lnTo>
                <a:lnTo>
                  <a:pt x="1582" y="1434"/>
                </a:lnTo>
                <a:lnTo>
                  <a:pt x="1579" y="1432"/>
                </a:lnTo>
                <a:lnTo>
                  <a:pt x="1578" y="1432"/>
                </a:lnTo>
                <a:lnTo>
                  <a:pt x="1577" y="1431"/>
                </a:lnTo>
                <a:lnTo>
                  <a:pt x="1567" y="1424"/>
                </a:lnTo>
                <a:lnTo>
                  <a:pt x="1558" y="1415"/>
                </a:lnTo>
                <a:lnTo>
                  <a:pt x="1555" y="1412"/>
                </a:lnTo>
                <a:lnTo>
                  <a:pt x="1552" y="1409"/>
                </a:lnTo>
                <a:lnTo>
                  <a:pt x="1550" y="1408"/>
                </a:lnTo>
                <a:lnTo>
                  <a:pt x="1549" y="1406"/>
                </a:lnTo>
                <a:lnTo>
                  <a:pt x="1549" y="1402"/>
                </a:lnTo>
                <a:lnTo>
                  <a:pt x="1549" y="1399"/>
                </a:lnTo>
                <a:lnTo>
                  <a:pt x="1548" y="1399"/>
                </a:lnTo>
                <a:lnTo>
                  <a:pt x="1544" y="1399"/>
                </a:lnTo>
                <a:lnTo>
                  <a:pt x="1540" y="1400"/>
                </a:lnTo>
                <a:lnTo>
                  <a:pt x="1535" y="1401"/>
                </a:lnTo>
                <a:lnTo>
                  <a:pt x="1533" y="1401"/>
                </a:lnTo>
                <a:lnTo>
                  <a:pt x="1529" y="1401"/>
                </a:lnTo>
                <a:lnTo>
                  <a:pt x="1527" y="1399"/>
                </a:lnTo>
                <a:lnTo>
                  <a:pt x="1524" y="1398"/>
                </a:lnTo>
                <a:lnTo>
                  <a:pt x="1520" y="1395"/>
                </a:lnTo>
                <a:lnTo>
                  <a:pt x="1513" y="1393"/>
                </a:lnTo>
                <a:lnTo>
                  <a:pt x="1509" y="1392"/>
                </a:lnTo>
                <a:lnTo>
                  <a:pt x="1506" y="1393"/>
                </a:lnTo>
                <a:lnTo>
                  <a:pt x="1503" y="1395"/>
                </a:lnTo>
                <a:lnTo>
                  <a:pt x="1500" y="1398"/>
                </a:lnTo>
                <a:lnTo>
                  <a:pt x="1498" y="1399"/>
                </a:lnTo>
                <a:lnTo>
                  <a:pt x="1497" y="1399"/>
                </a:lnTo>
                <a:lnTo>
                  <a:pt x="1485" y="1399"/>
                </a:lnTo>
                <a:lnTo>
                  <a:pt x="1473" y="1399"/>
                </a:lnTo>
                <a:lnTo>
                  <a:pt x="1466" y="1398"/>
                </a:lnTo>
                <a:lnTo>
                  <a:pt x="1461" y="1396"/>
                </a:lnTo>
                <a:lnTo>
                  <a:pt x="1459" y="1395"/>
                </a:lnTo>
                <a:lnTo>
                  <a:pt x="1457" y="1393"/>
                </a:lnTo>
                <a:lnTo>
                  <a:pt x="1455" y="1391"/>
                </a:lnTo>
                <a:lnTo>
                  <a:pt x="1453" y="1388"/>
                </a:lnTo>
                <a:lnTo>
                  <a:pt x="1452" y="1385"/>
                </a:lnTo>
                <a:lnTo>
                  <a:pt x="1450" y="1384"/>
                </a:lnTo>
                <a:lnTo>
                  <a:pt x="1448" y="1384"/>
                </a:lnTo>
                <a:lnTo>
                  <a:pt x="1446" y="1384"/>
                </a:lnTo>
                <a:lnTo>
                  <a:pt x="1444" y="1384"/>
                </a:lnTo>
                <a:lnTo>
                  <a:pt x="1444" y="1385"/>
                </a:lnTo>
                <a:lnTo>
                  <a:pt x="1444" y="1386"/>
                </a:lnTo>
                <a:lnTo>
                  <a:pt x="1444" y="1389"/>
                </a:lnTo>
                <a:lnTo>
                  <a:pt x="1444" y="1391"/>
                </a:lnTo>
                <a:lnTo>
                  <a:pt x="1443" y="1393"/>
                </a:lnTo>
                <a:lnTo>
                  <a:pt x="1442" y="1394"/>
                </a:lnTo>
                <a:lnTo>
                  <a:pt x="1440" y="1395"/>
                </a:lnTo>
                <a:lnTo>
                  <a:pt x="1438" y="1395"/>
                </a:lnTo>
                <a:lnTo>
                  <a:pt x="1437" y="1396"/>
                </a:lnTo>
                <a:lnTo>
                  <a:pt x="1436" y="1397"/>
                </a:lnTo>
                <a:lnTo>
                  <a:pt x="1437" y="1398"/>
                </a:lnTo>
                <a:lnTo>
                  <a:pt x="1438" y="1400"/>
                </a:lnTo>
                <a:lnTo>
                  <a:pt x="1438" y="1402"/>
                </a:lnTo>
                <a:lnTo>
                  <a:pt x="1438" y="1404"/>
                </a:lnTo>
                <a:lnTo>
                  <a:pt x="1436" y="1406"/>
                </a:lnTo>
                <a:lnTo>
                  <a:pt x="1434" y="1406"/>
                </a:lnTo>
                <a:lnTo>
                  <a:pt x="1432" y="1406"/>
                </a:lnTo>
                <a:lnTo>
                  <a:pt x="1429" y="1406"/>
                </a:lnTo>
                <a:lnTo>
                  <a:pt x="1427" y="1404"/>
                </a:lnTo>
                <a:lnTo>
                  <a:pt x="1425" y="1401"/>
                </a:lnTo>
                <a:lnTo>
                  <a:pt x="1421" y="1400"/>
                </a:lnTo>
                <a:lnTo>
                  <a:pt x="1419" y="1400"/>
                </a:lnTo>
                <a:lnTo>
                  <a:pt x="1417" y="1400"/>
                </a:lnTo>
                <a:lnTo>
                  <a:pt x="1414" y="1401"/>
                </a:lnTo>
                <a:lnTo>
                  <a:pt x="1413" y="1404"/>
                </a:lnTo>
                <a:lnTo>
                  <a:pt x="1411" y="1406"/>
                </a:lnTo>
                <a:lnTo>
                  <a:pt x="1409" y="1409"/>
                </a:lnTo>
                <a:lnTo>
                  <a:pt x="1406" y="1411"/>
                </a:lnTo>
                <a:lnTo>
                  <a:pt x="1404" y="1412"/>
                </a:lnTo>
                <a:lnTo>
                  <a:pt x="1401" y="1413"/>
                </a:lnTo>
                <a:lnTo>
                  <a:pt x="1399" y="1413"/>
                </a:lnTo>
                <a:lnTo>
                  <a:pt x="1397" y="1415"/>
                </a:lnTo>
                <a:lnTo>
                  <a:pt x="1395" y="1416"/>
                </a:lnTo>
                <a:lnTo>
                  <a:pt x="1394" y="1421"/>
                </a:lnTo>
                <a:lnTo>
                  <a:pt x="1392" y="1426"/>
                </a:lnTo>
                <a:lnTo>
                  <a:pt x="1389" y="1429"/>
                </a:lnTo>
                <a:lnTo>
                  <a:pt x="1387" y="1431"/>
                </a:lnTo>
                <a:lnTo>
                  <a:pt x="1384" y="1431"/>
                </a:lnTo>
                <a:lnTo>
                  <a:pt x="1381" y="1428"/>
                </a:lnTo>
                <a:lnTo>
                  <a:pt x="1380" y="1425"/>
                </a:lnTo>
                <a:lnTo>
                  <a:pt x="1379" y="1423"/>
                </a:lnTo>
                <a:lnTo>
                  <a:pt x="1376" y="1422"/>
                </a:lnTo>
                <a:lnTo>
                  <a:pt x="1374" y="1421"/>
                </a:lnTo>
                <a:lnTo>
                  <a:pt x="1372" y="1420"/>
                </a:lnTo>
                <a:lnTo>
                  <a:pt x="1370" y="1420"/>
                </a:lnTo>
                <a:lnTo>
                  <a:pt x="1368" y="1421"/>
                </a:lnTo>
                <a:lnTo>
                  <a:pt x="1366" y="1423"/>
                </a:lnTo>
                <a:lnTo>
                  <a:pt x="1365" y="1423"/>
                </a:lnTo>
                <a:lnTo>
                  <a:pt x="1364" y="1423"/>
                </a:lnTo>
                <a:lnTo>
                  <a:pt x="1364" y="1421"/>
                </a:lnTo>
                <a:lnTo>
                  <a:pt x="1362" y="1420"/>
                </a:lnTo>
                <a:lnTo>
                  <a:pt x="1361" y="1419"/>
                </a:lnTo>
                <a:lnTo>
                  <a:pt x="1359" y="1417"/>
                </a:lnTo>
                <a:lnTo>
                  <a:pt x="1357" y="1419"/>
                </a:lnTo>
                <a:lnTo>
                  <a:pt x="1356" y="1420"/>
                </a:lnTo>
                <a:lnTo>
                  <a:pt x="1356" y="1421"/>
                </a:lnTo>
                <a:lnTo>
                  <a:pt x="1355" y="1423"/>
                </a:lnTo>
                <a:lnTo>
                  <a:pt x="1345" y="1427"/>
                </a:lnTo>
                <a:lnTo>
                  <a:pt x="1335" y="1431"/>
                </a:lnTo>
                <a:lnTo>
                  <a:pt x="1330" y="1431"/>
                </a:lnTo>
                <a:lnTo>
                  <a:pt x="1327" y="1430"/>
                </a:lnTo>
                <a:lnTo>
                  <a:pt x="1325" y="1428"/>
                </a:lnTo>
                <a:lnTo>
                  <a:pt x="1324" y="1424"/>
                </a:lnTo>
                <a:lnTo>
                  <a:pt x="1324" y="1420"/>
                </a:lnTo>
                <a:lnTo>
                  <a:pt x="1321" y="1417"/>
                </a:lnTo>
                <a:lnTo>
                  <a:pt x="1318" y="1415"/>
                </a:lnTo>
                <a:lnTo>
                  <a:pt x="1314" y="1414"/>
                </a:lnTo>
                <a:lnTo>
                  <a:pt x="1311" y="1414"/>
                </a:lnTo>
                <a:lnTo>
                  <a:pt x="1308" y="1415"/>
                </a:lnTo>
                <a:lnTo>
                  <a:pt x="1306" y="1417"/>
                </a:lnTo>
                <a:lnTo>
                  <a:pt x="1304" y="1421"/>
                </a:lnTo>
                <a:lnTo>
                  <a:pt x="1301" y="1422"/>
                </a:lnTo>
                <a:lnTo>
                  <a:pt x="1299" y="1422"/>
                </a:lnTo>
                <a:lnTo>
                  <a:pt x="1297" y="1420"/>
                </a:lnTo>
                <a:lnTo>
                  <a:pt x="1295" y="1420"/>
                </a:lnTo>
                <a:lnTo>
                  <a:pt x="1293" y="1420"/>
                </a:lnTo>
                <a:lnTo>
                  <a:pt x="1291" y="1421"/>
                </a:lnTo>
                <a:lnTo>
                  <a:pt x="1288" y="1422"/>
                </a:lnTo>
                <a:lnTo>
                  <a:pt x="1284" y="1423"/>
                </a:lnTo>
                <a:lnTo>
                  <a:pt x="1283" y="1423"/>
                </a:lnTo>
                <a:lnTo>
                  <a:pt x="1282" y="1423"/>
                </a:lnTo>
                <a:lnTo>
                  <a:pt x="1281" y="1421"/>
                </a:lnTo>
                <a:lnTo>
                  <a:pt x="1280" y="1419"/>
                </a:lnTo>
                <a:lnTo>
                  <a:pt x="1279" y="1416"/>
                </a:lnTo>
                <a:lnTo>
                  <a:pt x="1278" y="1416"/>
                </a:lnTo>
                <a:lnTo>
                  <a:pt x="1276" y="1417"/>
                </a:lnTo>
                <a:lnTo>
                  <a:pt x="1275" y="1419"/>
                </a:lnTo>
                <a:lnTo>
                  <a:pt x="1271" y="1422"/>
                </a:lnTo>
                <a:lnTo>
                  <a:pt x="1268" y="1422"/>
                </a:lnTo>
                <a:lnTo>
                  <a:pt x="1266" y="1421"/>
                </a:lnTo>
                <a:lnTo>
                  <a:pt x="1263" y="1419"/>
                </a:lnTo>
                <a:lnTo>
                  <a:pt x="1259" y="1415"/>
                </a:lnTo>
                <a:lnTo>
                  <a:pt x="1253" y="1414"/>
                </a:lnTo>
                <a:lnTo>
                  <a:pt x="1248" y="1413"/>
                </a:lnTo>
                <a:lnTo>
                  <a:pt x="1243" y="1414"/>
                </a:lnTo>
                <a:lnTo>
                  <a:pt x="1235" y="1416"/>
                </a:lnTo>
                <a:lnTo>
                  <a:pt x="1228" y="1420"/>
                </a:lnTo>
                <a:lnTo>
                  <a:pt x="1224" y="1422"/>
                </a:lnTo>
                <a:lnTo>
                  <a:pt x="1220" y="1422"/>
                </a:lnTo>
                <a:lnTo>
                  <a:pt x="1217" y="1422"/>
                </a:lnTo>
                <a:lnTo>
                  <a:pt x="1213" y="1421"/>
                </a:lnTo>
                <a:lnTo>
                  <a:pt x="1212" y="1421"/>
                </a:lnTo>
                <a:lnTo>
                  <a:pt x="1212" y="1421"/>
                </a:lnTo>
                <a:lnTo>
                  <a:pt x="1206" y="1423"/>
                </a:lnTo>
                <a:lnTo>
                  <a:pt x="1202" y="1424"/>
                </a:lnTo>
                <a:lnTo>
                  <a:pt x="1197" y="1424"/>
                </a:lnTo>
                <a:lnTo>
                  <a:pt x="1192" y="1423"/>
                </a:lnTo>
                <a:lnTo>
                  <a:pt x="1183" y="1420"/>
                </a:lnTo>
                <a:lnTo>
                  <a:pt x="1174" y="1415"/>
                </a:lnTo>
                <a:lnTo>
                  <a:pt x="1170" y="1414"/>
                </a:lnTo>
                <a:lnTo>
                  <a:pt x="1167" y="1414"/>
                </a:lnTo>
                <a:lnTo>
                  <a:pt x="1164" y="1415"/>
                </a:lnTo>
                <a:lnTo>
                  <a:pt x="1163" y="1416"/>
                </a:lnTo>
                <a:lnTo>
                  <a:pt x="1162" y="1417"/>
                </a:lnTo>
                <a:lnTo>
                  <a:pt x="1161" y="1419"/>
                </a:lnTo>
                <a:lnTo>
                  <a:pt x="1161" y="1424"/>
                </a:lnTo>
                <a:lnTo>
                  <a:pt x="1161" y="1427"/>
                </a:lnTo>
                <a:lnTo>
                  <a:pt x="1159" y="1429"/>
                </a:lnTo>
                <a:lnTo>
                  <a:pt x="1157" y="1431"/>
                </a:lnTo>
                <a:lnTo>
                  <a:pt x="1155" y="1432"/>
                </a:lnTo>
                <a:lnTo>
                  <a:pt x="1152" y="1432"/>
                </a:lnTo>
                <a:lnTo>
                  <a:pt x="1148" y="1432"/>
                </a:lnTo>
                <a:lnTo>
                  <a:pt x="1145" y="1432"/>
                </a:lnTo>
                <a:lnTo>
                  <a:pt x="1142" y="1432"/>
                </a:lnTo>
                <a:lnTo>
                  <a:pt x="1140" y="1434"/>
                </a:lnTo>
                <a:lnTo>
                  <a:pt x="1134" y="1436"/>
                </a:lnTo>
                <a:lnTo>
                  <a:pt x="1130" y="1436"/>
                </a:lnTo>
                <a:lnTo>
                  <a:pt x="1126" y="1436"/>
                </a:lnTo>
                <a:lnTo>
                  <a:pt x="1123" y="1434"/>
                </a:lnTo>
                <a:lnTo>
                  <a:pt x="1121" y="1431"/>
                </a:lnTo>
                <a:lnTo>
                  <a:pt x="1119" y="1428"/>
                </a:lnTo>
                <a:lnTo>
                  <a:pt x="1118" y="1424"/>
                </a:lnTo>
                <a:lnTo>
                  <a:pt x="1117" y="1419"/>
                </a:lnTo>
                <a:lnTo>
                  <a:pt x="1117" y="1412"/>
                </a:lnTo>
                <a:lnTo>
                  <a:pt x="1116" y="1407"/>
                </a:lnTo>
                <a:lnTo>
                  <a:pt x="1114" y="1401"/>
                </a:lnTo>
                <a:lnTo>
                  <a:pt x="1112" y="1396"/>
                </a:lnTo>
                <a:lnTo>
                  <a:pt x="1111" y="1394"/>
                </a:lnTo>
                <a:lnTo>
                  <a:pt x="1110" y="1393"/>
                </a:lnTo>
                <a:lnTo>
                  <a:pt x="1109" y="1392"/>
                </a:lnTo>
                <a:lnTo>
                  <a:pt x="1107" y="1392"/>
                </a:lnTo>
                <a:lnTo>
                  <a:pt x="1102" y="1392"/>
                </a:lnTo>
                <a:lnTo>
                  <a:pt x="1100" y="1391"/>
                </a:lnTo>
                <a:lnTo>
                  <a:pt x="1097" y="1390"/>
                </a:lnTo>
                <a:lnTo>
                  <a:pt x="1096" y="1389"/>
                </a:lnTo>
                <a:lnTo>
                  <a:pt x="1094" y="1386"/>
                </a:lnTo>
                <a:lnTo>
                  <a:pt x="1094" y="1384"/>
                </a:lnTo>
                <a:lnTo>
                  <a:pt x="1093" y="1381"/>
                </a:lnTo>
                <a:lnTo>
                  <a:pt x="1093" y="1377"/>
                </a:lnTo>
                <a:lnTo>
                  <a:pt x="1093" y="1374"/>
                </a:lnTo>
                <a:lnTo>
                  <a:pt x="1093" y="1371"/>
                </a:lnTo>
                <a:lnTo>
                  <a:pt x="1092" y="1370"/>
                </a:lnTo>
                <a:lnTo>
                  <a:pt x="1088" y="1369"/>
                </a:lnTo>
                <a:lnTo>
                  <a:pt x="1082" y="1369"/>
                </a:lnTo>
                <a:lnTo>
                  <a:pt x="1074" y="1367"/>
                </a:lnTo>
                <a:lnTo>
                  <a:pt x="1070" y="1366"/>
                </a:lnTo>
                <a:lnTo>
                  <a:pt x="1067" y="1366"/>
                </a:lnTo>
                <a:lnTo>
                  <a:pt x="1063" y="1366"/>
                </a:lnTo>
                <a:lnTo>
                  <a:pt x="1059" y="1368"/>
                </a:lnTo>
                <a:lnTo>
                  <a:pt x="1057" y="1369"/>
                </a:lnTo>
                <a:lnTo>
                  <a:pt x="1056" y="1368"/>
                </a:lnTo>
                <a:lnTo>
                  <a:pt x="1054" y="1368"/>
                </a:lnTo>
                <a:lnTo>
                  <a:pt x="1053" y="1367"/>
                </a:lnTo>
                <a:lnTo>
                  <a:pt x="1051" y="1364"/>
                </a:lnTo>
                <a:lnTo>
                  <a:pt x="1048" y="1362"/>
                </a:lnTo>
                <a:lnTo>
                  <a:pt x="1044" y="1361"/>
                </a:lnTo>
                <a:lnTo>
                  <a:pt x="1040" y="1360"/>
                </a:lnTo>
                <a:lnTo>
                  <a:pt x="1034" y="1359"/>
                </a:lnTo>
                <a:lnTo>
                  <a:pt x="1026" y="1356"/>
                </a:lnTo>
                <a:lnTo>
                  <a:pt x="1026" y="1356"/>
                </a:lnTo>
                <a:lnTo>
                  <a:pt x="1026" y="1356"/>
                </a:lnTo>
                <a:lnTo>
                  <a:pt x="1021" y="1356"/>
                </a:lnTo>
                <a:lnTo>
                  <a:pt x="1017" y="1356"/>
                </a:lnTo>
                <a:lnTo>
                  <a:pt x="1012" y="1359"/>
                </a:lnTo>
                <a:lnTo>
                  <a:pt x="1007" y="1362"/>
                </a:lnTo>
                <a:lnTo>
                  <a:pt x="1002" y="1364"/>
                </a:lnTo>
                <a:lnTo>
                  <a:pt x="996" y="1366"/>
                </a:lnTo>
                <a:lnTo>
                  <a:pt x="990" y="1366"/>
                </a:lnTo>
                <a:lnTo>
                  <a:pt x="983" y="1364"/>
                </a:lnTo>
                <a:lnTo>
                  <a:pt x="978" y="1362"/>
                </a:lnTo>
                <a:lnTo>
                  <a:pt x="973" y="1362"/>
                </a:lnTo>
                <a:lnTo>
                  <a:pt x="967" y="1362"/>
                </a:lnTo>
                <a:lnTo>
                  <a:pt x="963" y="1365"/>
                </a:lnTo>
                <a:lnTo>
                  <a:pt x="961" y="1367"/>
                </a:lnTo>
                <a:lnTo>
                  <a:pt x="959" y="1369"/>
                </a:lnTo>
                <a:lnTo>
                  <a:pt x="957" y="1371"/>
                </a:lnTo>
                <a:lnTo>
                  <a:pt x="957" y="1375"/>
                </a:lnTo>
                <a:lnTo>
                  <a:pt x="956" y="1377"/>
                </a:lnTo>
                <a:lnTo>
                  <a:pt x="955" y="1380"/>
                </a:lnTo>
                <a:lnTo>
                  <a:pt x="952" y="1382"/>
                </a:lnTo>
                <a:lnTo>
                  <a:pt x="951" y="1383"/>
                </a:lnTo>
                <a:lnTo>
                  <a:pt x="948" y="1384"/>
                </a:lnTo>
                <a:lnTo>
                  <a:pt x="946" y="1384"/>
                </a:lnTo>
                <a:lnTo>
                  <a:pt x="944" y="1384"/>
                </a:lnTo>
                <a:lnTo>
                  <a:pt x="941" y="1383"/>
                </a:lnTo>
                <a:lnTo>
                  <a:pt x="936" y="1382"/>
                </a:lnTo>
                <a:lnTo>
                  <a:pt x="932" y="1383"/>
                </a:lnTo>
                <a:lnTo>
                  <a:pt x="929" y="1384"/>
                </a:lnTo>
                <a:lnTo>
                  <a:pt x="926" y="1384"/>
                </a:lnTo>
                <a:lnTo>
                  <a:pt x="922" y="1384"/>
                </a:lnTo>
                <a:lnTo>
                  <a:pt x="920" y="1383"/>
                </a:lnTo>
                <a:lnTo>
                  <a:pt x="918" y="1382"/>
                </a:lnTo>
                <a:lnTo>
                  <a:pt x="916" y="1380"/>
                </a:lnTo>
                <a:lnTo>
                  <a:pt x="914" y="1377"/>
                </a:lnTo>
                <a:lnTo>
                  <a:pt x="913" y="1374"/>
                </a:lnTo>
                <a:lnTo>
                  <a:pt x="912" y="1370"/>
                </a:lnTo>
                <a:lnTo>
                  <a:pt x="909" y="1368"/>
                </a:lnTo>
                <a:lnTo>
                  <a:pt x="906" y="1368"/>
                </a:lnTo>
                <a:lnTo>
                  <a:pt x="905" y="1369"/>
                </a:lnTo>
                <a:lnTo>
                  <a:pt x="903" y="1370"/>
                </a:lnTo>
                <a:lnTo>
                  <a:pt x="902" y="1371"/>
                </a:lnTo>
                <a:lnTo>
                  <a:pt x="899" y="1376"/>
                </a:lnTo>
                <a:lnTo>
                  <a:pt x="897" y="1380"/>
                </a:lnTo>
                <a:lnTo>
                  <a:pt x="897" y="1382"/>
                </a:lnTo>
                <a:lnTo>
                  <a:pt x="897" y="1384"/>
                </a:lnTo>
                <a:lnTo>
                  <a:pt x="898" y="1386"/>
                </a:lnTo>
                <a:lnTo>
                  <a:pt x="901" y="1390"/>
                </a:lnTo>
                <a:lnTo>
                  <a:pt x="902" y="1393"/>
                </a:lnTo>
                <a:lnTo>
                  <a:pt x="903" y="1397"/>
                </a:lnTo>
                <a:lnTo>
                  <a:pt x="901" y="1400"/>
                </a:lnTo>
                <a:lnTo>
                  <a:pt x="899" y="1405"/>
                </a:lnTo>
                <a:lnTo>
                  <a:pt x="896" y="1406"/>
                </a:lnTo>
                <a:lnTo>
                  <a:pt x="891" y="1407"/>
                </a:lnTo>
                <a:lnTo>
                  <a:pt x="888" y="1406"/>
                </a:lnTo>
                <a:lnTo>
                  <a:pt x="884" y="1404"/>
                </a:lnTo>
                <a:lnTo>
                  <a:pt x="881" y="1400"/>
                </a:lnTo>
                <a:lnTo>
                  <a:pt x="880" y="1397"/>
                </a:lnTo>
                <a:lnTo>
                  <a:pt x="879" y="1395"/>
                </a:lnTo>
                <a:lnTo>
                  <a:pt x="879" y="1393"/>
                </a:lnTo>
                <a:lnTo>
                  <a:pt x="880" y="1391"/>
                </a:lnTo>
                <a:lnTo>
                  <a:pt x="881" y="1389"/>
                </a:lnTo>
                <a:lnTo>
                  <a:pt x="883" y="1385"/>
                </a:lnTo>
                <a:lnTo>
                  <a:pt x="883" y="1382"/>
                </a:lnTo>
                <a:lnTo>
                  <a:pt x="882" y="1379"/>
                </a:lnTo>
                <a:lnTo>
                  <a:pt x="880" y="1376"/>
                </a:lnTo>
                <a:lnTo>
                  <a:pt x="876" y="1373"/>
                </a:lnTo>
                <a:lnTo>
                  <a:pt x="873" y="1369"/>
                </a:lnTo>
                <a:lnTo>
                  <a:pt x="870" y="1367"/>
                </a:lnTo>
                <a:lnTo>
                  <a:pt x="866" y="1365"/>
                </a:lnTo>
                <a:lnTo>
                  <a:pt x="858" y="1363"/>
                </a:lnTo>
                <a:lnTo>
                  <a:pt x="850" y="1361"/>
                </a:lnTo>
                <a:lnTo>
                  <a:pt x="843" y="1359"/>
                </a:lnTo>
                <a:lnTo>
                  <a:pt x="840" y="1356"/>
                </a:lnTo>
                <a:lnTo>
                  <a:pt x="840" y="1352"/>
                </a:lnTo>
                <a:lnTo>
                  <a:pt x="841" y="1347"/>
                </a:lnTo>
                <a:lnTo>
                  <a:pt x="841" y="1345"/>
                </a:lnTo>
                <a:lnTo>
                  <a:pt x="840" y="1342"/>
                </a:lnTo>
                <a:lnTo>
                  <a:pt x="839" y="1339"/>
                </a:lnTo>
                <a:lnTo>
                  <a:pt x="837" y="1337"/>
                </a:lnTo>
                <a:lnTo>
                  <a:pt x="835" y="1335"/>
                </a:lnTo>
                <a:lnTo>
                  <a:pt x="833" y="1334"/>
                </a:lnTo>
                <a:lnTo>
                  <a:pt x="829" y="1334"/>
                </a:lnTo>
                <a:lnTo>
                  <a:pt x="827" y="1334"/>
                </a:lnTo>
                <a:lnTo>
                  <a:pt x="821" y="1336"/>
                </a:lnTo>
                <a:lnTo>
                  <a:pt x="813" y="1338"/>
                </a:lnTo>
                <a:lnTo>
                  <a:pt x="808" y="1340"/>
                </a:lnTo>
                <a:lnTo>
                  <a:pt x="804" y="1339"/>
                </a:lnTo>
                <a:lnTo>
                  <a:pt x="794" y="1336"/>
                </a:lnTo>
                <a:lnTo>
                  <a:pt x="784" y="1335"/>
                </a:lnTo>
                <a:lnTo>
                  <a:pt x="774" y="1333"/>
                </a:lnTo>
                <a:lnTo>
                  <a:pt x="765" y="1330"/>
                </a:lnTo>
                <a:lnTo>
                  <a:pt x="760" y="1329"/>
                </a:lnTo>
                <a:lnTo>
                  <a:pt x="753" y="1329"/>
                </a:lnTo>
                <a:lnTo>
                  <a:pt x="745" y="1330"/>
                </a:lnTo>
                <a:lnTo>
                  <a:pt x="735" y="1329"/>
                </a:lnTo>
                <a:lnTo>
                  <a:pt x="727" y="1325"/>
                </a:lnTo>
                <a:lnTo>
                  <a:pt x="718" y="1321"/>
                </a:lnTo>
                <a:lnTo>
                  <a:pt x="715" y="1320"/>
                </a:lnTo>
                <a:lnTo>
                  <a:pt x="712" y="1320"/>
                </a:lnTo>
                <a:lnTo>
                  <a:pt x="708" y="1320"/>
                </a:lnTo>
                <a:lnTo>
                  <a:pt x="705" y="1321"/>
                </a:lnTo>
                <a:lnTo>
                  <a:pt x="702" y="1322"/>
                </a:lnTo>
                <a:lnTo>
                  <a:pt x="699" y="1323"/>
                </a:lnTo>
                <a:lnTo>
                  <a:pt x="697" y="1325"/>
                </a:lnTo>
                <a:lnTo>
                  <a:pt x="694" y="1328"/>
                </a:lnTo>
                <a:lnTo>
                  <a:pt x="688" y="1340"/>
                </a:lnTo>
                <a:lnTo>
                  <a:pt x="679" y="1353"/>
                </a:lnTo>
                <a:lnTo>
                  <a:pt x="672" y="1365"/>
                </a:lnTo>
                <a:lnTo>
                  <a:pt x="663" y="1377"/>
                </a:lnTo>
                <a:lnTo>
                  <a:pt x="662" y="1379"/>
                </a:lnTo>
                <a:lnTo>
                  <a:pt x="661" y="1382"/>
                </a:lnTo>
                <a:lnTo>
                  <a:pt x="659" y="1386"/>
                </a:lnTo>
                <a:lnTo>
                  <a:pt x="658" y="1391"/>
                </a:lnTo>
                <a:lnTo>
                  <a:pt x="656" y="1395"/>
                </a:lnTo>
                <a:lnTo>
                  <a:pt x="653" y="1398"/>
                </a:lnTo>
                <a:lnTo>
                  <a:pt x="647" y="1401"/>
                </a:lnTo>
                <a:lnTo>
                  <a:pt x="643" y="1405"/>
                </a:lnTo>
                <a:lnTo>
                  <a:pt x="638" y="1407"/>
                </a:lnTo>
                <a:lnTo>
                  <a:pt x="633" y="1409"/>
                </a:lnTo>
                <a:lnTo>
                  <a:pt x="623" y="1411"/>
                </a:lnTo>
                <a:lnTo>
                  <a:pt x="612" y="1411"/>
                </a:lnTo>
                <a:lnTo>
                  <a:pt x="609" y="1410"/>
                </a:lnTo>
                <a:lnTo>
                  <a:pt x="607" y="1408"/>
                </a:lnTo>
                <a:lnTo>
                  <a:pt x="604" y="1405"/>
                </a:lnTo>
                <a:lnTo>
                  <a:pt x="601" y="1402"/>
                </a:lnTo>
                <a:lnTo>
                  <a:pt x="598" y="1401"/>
                </a:lnTo>
                <a:lnTo>
                  <a:pt x="596" y="1400"/>
                </a:lnTo>
                <a:lnTo>
                  <a:pt x="594" y="1397"/>
                </a:lnTo>
                <a:lnTo>
                  <a:pt x="594" y="1394"/>
                </a:lnTo>
                <a:lnTo>
                  <a:pt x="592" y="1391"/>
                </a:lnTo>
                <a:lnTo>
                  <a:pt x="589" y="1389"/>
                </a:lnTo>
                <a:lnTo>
                  <a:pt x="578" y="1383"/>
                </a:lnTo>
                <a:lnTo>
                  <a:pt x="565" y="1379"/>
                </a:lnTo>
                <a:lnTo>
                  <a:pt x="561" y="1378"/>
                </a:lnTo>
                <a:lnTo>
                  <a:pt x="557" y="1376"/>
                </a:lnTo>
                <a:lnTo>
                  <a:pt x="553" y="1373"/>
                </a:lnTo>
                <a:lnTo>
                  <a:pt x="550" y="1368"/>
                </a:lnTo>
                <a:lnTo>
                  <a:pt x="547" y="1364"/>
                </a:lnTo>
                <a:lnTo>
                  <a:pt x="545" y="1359"/>
                </a:lnTo>
                <a:lnTo>
                  <a:pt x="543" y="1354"/>
                </a:lnTo>
                <a:lnTo>
                  <a:pt x="542" y="1349"/>
                </a:lnTo>
                <a:lnTo>
                  <a:pt x="542" y="1344"/>
                </a:lnTo>
                <a:lnTo>
                  <a:pt x="541" y="1338"/>
                </a:lnTo>
                <a:lnTo>
                  <a:pt x="541" y="1336"/>
                </a:lnTo>
                <a:lnTo>
                  <a:pt x="540" y="1333"/>
                </a:lnTo>
                <a:lnTo>
                  <a:pt x="538" y="1331"/>
                </a:lnTo>
                <a:lnTo>
                  <a:pt x="535" y="1329"/>
                </a:lnTo>
                <a:lnTo>
                  <a:pt x="533" y="1327"/>
                </a:lnTo>
                <a:lnTo>
                  <a:pt x="532" y="1322"/>
                </a:lnTo>
                <a:lnTo>
                  <a:pt x="533" y="1318"/>
                </a:lnTo>
                <a:lnTo>
                  <a:pt x="535" y="1314"/>
                </a:lnTo>
                <a:lnTo>
                  <a:pt x="536" y="1310"/>
                </a:lnTo>
                <a:lnTo>
                  <a:pt x="536" y="1309"/>
                </a:lnTo>
                <a:lnTo>
                  <a:pt x="535" y="1308"/>
                </a:lnTo>
                <a:lnTo>
                  <a:pt x="532" y="1308"/>
                </a:lnTo>
                <a:lnTo>
                  <a:pt x="522" y="1308"/>
                </a:lnTo>
                <a:lnTo>
                  <a:pt x="512" y="1308"/>
                </a:lnTo>
                <a:lnTo>
                  <a:pt x="509" y="1308"/>
                </a:lnTo>
                <a:lnTo>
                  <a:pt x="508" y="1309"/>
                </a:lnTo>
                <a:lnTo>
                  <a:pt x="508" y="1312"/>
                </a:lnTo>
                <a:lnTo>
                  <a:pt x="509" y="1314"/>
                </a:lnTo>
                <a:lnTo>
                  <a:pt x="512" y="1319"/>
                </a:lnTo>
                <a:lnTo>
                  <a:pt x="513" y="1323"/>
                </a:lnTo>
                <a:lnTo>
                  <a:pt x="513" y="1329"/>
                </a:lnTo>
                <a:lnTo>
                  <a:pt x="512" y="1334"/>
                </a:lnTo>
                <a:lnTo>
                  <a:pt x="512" y="1338"/>
                </a:lnTo>
                <a:lnTo>
                  <a:pt x="512" y="1343"/>
                </a:lnTo>
                <a:lnTo>
                  <a:pt x="511" y="1345"/>
                </a:lnTo>
                <a:lnTo>
                  <a:pt x="509" y="1348"/>
                </a:lnTo>
                <a:lnTo>
                  <a:pt x="507" y="1350"/>
                </a:lnTo>
                <a:lnTo>
                  <a:pt x="505" y="1352"/>
                </a:lnTo>
                <a:lnTo>
                  <a:pt x="502" y="1353"/>
                </a:lnTo>
                <a:lnTo>
                  <a:pt x="497" y="1355"/>
                </a:lnTo>
                <a:lnTo>
                  <a:pt x="493" y="1356"/>
                </a:lnTo>
                <a:lnTo>
                  <a:pt x="490" y="1359"/>
                </a:lnTo>
                <a:lnTo>
                  <a:pt x="488" y="1361"/>
                </a:lnTo>
                <a:lnTo>
                  <a:pt x="487" y="1365"/>
                </a:lnTo>
                <a:lnTo>
                  <a:pt x="486" y="1368"/>
                </a:lnTo>
                <a:lnTo>
                  <a:pt x="483" y="1369"/>
                </a:lnTo>
                <a:lnTo>
                  <a:pt x="480" y="1369"/>
                </a:lnTo>
                <a:lnTo>
                  <a:pt x="477" y="1369"/>
                </a:lnTo>
                <a:lnTo>
                  <a:pt x="467" y="1367"/>
                </a:lnTo>
                <a:lnTo>
                  <a:pt x="459" y="1366"/>
                </a:lnTo>
                <a:lnTo>
                  <a:pt x="454" y="1367"/>
                </a:lnTo>
                <a:lnTo>
                  <a:pt x="449" y="1368"/>
                </a:lnTo>
                <a:lnTo>
                  <a:pt x="445" y="1370"/>
                </a:lnTo>
                <a:lnTo>
                  <a:pt x="441" y="1374"/>
                </a:lnTo>
                <a:lnTo>
                  <a:pt x="437" y="1376"/>
                </a:lnTo>
                <a:lnTo>
                  <a:pt x="433" y="1377"/>
                </a:lnTo>
                <a:lnTo>
                  <a:pt x="429" y="1379"/>
                </a:lnTo>
                <a:lnTo>
                  <a:pt x="426" y="1379"/>
                </a:lnTo>
                <a:lnTo>
                  <a:pt x="417" y="1379"/>
                </a:lnTo>
                <a:lnTo>
                  <a:pt x="410" y="1378"/>
                </a:lnTo>
                <a:lnTo>
                  <a:pt x="398" y="1377"/>
                </a:lnTo>
                <a:lnTo>
                  <a:pt x="387" y="1376"/>
                </a:lnTo>
                <a:lnTo>
                  <a:pt x="383" y="1376"/>
                </a:lnTo>
                <a:lnTo>
                  <a:pt x="379" y="1376"/>
                </a:lnTo>
                <a:lnTo>
                  <a:pt x="374" y="1374"/>
                </a:lnTo>
                <a:lnTo>
                  <a:pt x="371" y="1371"/>
                </a:lnTo>
                <a:lnTo>
                  <a:pt x="369" y="1370"/>
                </a:lnTo>
                <a:lnTo>
                  <a:pt x="367" y="1370"/>
                </a:lnTo>
                <a:lnTo>
                  <a:pt x="355" y="1370"/>
                </a:lnTo>
                <a:lnTo>
                  <a:pt x="343" y="1370"/>
                </a:lnTo>
                <a:lnTo>
                  <a:pt x="331" y="1369"/>
                </a:lnTo>
                <a:lnTo>
                  <a:pt x="320" y="1369"/>
                </a:lnTo>
                <a:lnTo>
                  <a:pt x="316" y="1370"/>
                </a:lnTo>
                <a:lnTo>
                  <a:pt x="314" y="1371"/>
                </a:lnTo>
                <a:lnTo>
                  <a:pt x="312" y="1373"/>
                </a:lnTo>
                <a:lnTo>
                  <a:pt x="310" y="1375"/>
                </a:lnTo>
                <a:lnTo>
                  <a:pt x="308" y="1379"/>
                </a:lnTo>
                <a:lnTo>
                  <a:pt x="307" y="1384"/>
                </a:lnTo>
                <a:lnTo>
                  <a:pt x="306" y="1394"/>
                </a:lnTo>
                <a:lnTo>
                  <a:pt x="304" y="1404"/>
                </a:lnTo>
                <a:lnTo>
                  <a:pt x="303" y="1408"/>
                </a:lnTo>
                <a:lnTo>
                  <a:pt x="299" y="1412"/>
                </a:lnTo>
                <a:lnTo>
                  <a:pt x="296" y="1416"/>
                </a:lnTo>
                <a:lnTo>
                  <a:pt x="293" y="1420"/>
                </a:lnTo>
                <a:lnTo>
                  <a:pt x="289" y="1423"/>
                </a:lnTo>
                <a:lnTo>
                  <a:pt x="285" y="1425"/>
                </a:lnTo>
                <a:lnTo>
                  <a:pt x="283" y="1428"/>
                </a:lnTo>
                <a:lnTo>
                  <a:pt x="282" y="1431"/>
                </a:lnTo>
                <a:lnTo>
                  <a:pt x="282" y="1434"/>
                </a:lnTo>
                <a:lnTo>
                  <a:pt x="282" y="1438"/>
                </a:lnTo>
                <a:lnTo>
                  <a:pt x="283" y="1441"/>
                </a:lnTo>
                <a:lnTo>
                  <a:pt x="285" y="1446"/>
                </a:lnTo>
                <a:lnTo>
                  <a:pt x="286" y="1452"/>
                </a:lnTo>
                <a:lnTo>
                  <a:pt x="288" y="1457"/>
                </a:lnTo>
                <a:lnTo>
                  <a:pt x="286" y="1462"/>
                </a:lnTo>
                <a:lnTo>
                  <a:pt x="284" y="1468"/>
                </a:lnTo>
                <a:lnTo>
                  <a:pt x="282" y="1471"/>
                </a:lnTo>
                <a:lnTo>
                  <a:pt x="280" y="1472"/>
                </a:lnTo>
                <a:lnTo>
                  <a:pt x="279" y="1474"/>
                </a:lnTo>
                <a:lnTo>
                  <a:pt x="277" y="1474"/>
                </a:lnTo>
                <a:lnTo>
                  <a:pt x="273" y="1474"/>
                </a:lnTo>
                <a:lnTo>
                  <a:pt x="268" y="1472"/>
                </a:lnTo>
                <a:lnTo>
                  <a:pt x="254" y="1462"/>
                </a:lnTo>
                <a:lnTo>
                  <a:pt x="239" y="1454"/>
                </a:lnTo>
                <a:lnTo>
                  <a:pt x="232" y="1450"/>
                </a:lnTo>
                <a:lnTo>
                  <a:pt x="224" y="1444"/>
                </a:lnTo>
                <a:lnTo>
                  <a:pt x="219" y="1439"/>
                </a:lnTo>
                <a:lnTo>
                  <a:pt x="214" y="1431"/>
                </a:lnTo>
                <a:lnTo>
                  <a:pt x="210" y="1426"/>
                </a:lnTo>
                <a:lnTo>
                  <a:pt x="206" y="1423"/>
                </a:lnTo>
                <a:lnTo>
                  <a:pt x="202" y="1420"/>
                </a:lnTo>
                <a:lnTo>
                  <a:pt x="198" y="1419"/>
                </a:lnTo>
                <a:lnTo>
                  <a:pt x="188" y="1417"/>
                </a:lnTo>
                <a:lnTo>
                  <a:pt x="178" y="1419"/>
                </a:lnTo>
                <a:lnTo>
                  <a:pt x="168" y="1419"/>
                </a:lnTo>
                <a:lnTo>
                  <a:pt x="159" y="1417"/>
                </a:lnTo>
                <a:lnTo>
                  <a:pt x="151" y="1414"/>
                </a:lnTo>
                <a:lnTo>
                  <a:pt x="141" y="1412"/>
                </a:lnTo>
                <a:lnTo>
                  <a:pt x="131" y="1409"/>
                </a:lnTo>
                <a:lnTo>
                  <a:pt x="123" y="1405"/>
                </a:lnTo>
                <a:lnTo>
                  <a:pt x="114" y="1398"/>
                </a:lnTo>
                <a:lnTo>
                  <a:pt x="107" y="1393"/>
                </a:lnTo>
                <a:lnTo>
                  <a:pt x="100" y="1388"/>
                </a:lnTo>
                <a:lnTo>
                  <a:pt x="93" y="1383"/>
                </a:lnTo>
                <a:lnTo>
                  <a:pt x="84" y="1379"/>
                </a:lnTo>
                <a:lnTo>
                  <a:pt x="76" y="1377"/>
                </a:lnTo>
                <a:lnTo>
                  <a:pt x="64" y="1374"/>
                </a:lnTo>
                <a:lnTo>
                  <a:pt x="53" y="1369"/>
                </a:lnTo>
                <a:lnTo>
                  <a:pt x="42" y="1363"/>
                </a:lnTo>
                <a:lnTo>
                  <a:pt x="32" y="1356"/>
                </a:lnTo>
                <a:lnTo>
                  <a:pt x="24" y="1352"/>
                </a:lnTo>
                <a:lnTo>
                  <a:pt x="17" y="1348"/>
                </a:lnTo>
                <a:lnTo>
                  <a:pt x="9" y="1346"/>
                </a:lnTo>
                <a:lnTo>
                  <a:pt x="0" y="1345"/>
                </a:lnTo>
                <a:lnTo>
                  <a:pt x="0" y="1410"/>
                </a:lnTo>
                <a:lnTo>
                  <a:pt x="0" y="1474"/>
                </a:lnTo>
                <a:lnTo>
                  <a:pt x="0" y="1538"/>
                </a:lnTo>
                <a:lnTo>
                  <a:pt x="0" y="1604"/>
                </a:lnTo>
                <a:lnTo>
                  <a:pt x="0" y="1668"/>
                </a:lnTo>
                <a:lnTo>
                  <a:pt x="0" y="1733"/>
                </a:lnTo>
                <a:lnTo>
                  <a:pt x="0" y="1797"/>
                </a:lnTo>
                <a:lnTo>
                  <a:pt x="0" y="1862"/>
                </a:lnTo>
                <a:lnTo>
                  <a:pt x="0" y="1866"/>
                </a:lnTo>
                <a:lnTo>
                  <a:pt x="2" y="1868"/>
                </a:lnTo>
                <a:lnTo>
                  <a:pt x="4" y="1869"/>
                </a:lnTo>
                <a:lnTo>
                  <a:pt x="7" y="1869"/>
                </a:lnTo>
                <a:lnTo>
                  <a:pt x="77" y="1869"/>
                </a:lnTo>
                <a:lnTo>
                  <a:pt x="146" y="1869"/>
                </a:lnTo>
                <a:lnTo>
                  <a:pt x="215" y="1869"/>
                </a:lnTo>
                <a:lnTo>
                  <a:pt x="284" y="1869"/>
                </a:lnTo>
                <a:lnTo>
                  <a:pt x="354" y="1869"/>
                </a:lnTo>
                <a:lnTo>
                  <a:pt x="422" y="1869"/>
                </a:lnTo>
                <a:lnTo>
                  <a:pt x="492" y="1869"/>
                </a:lnTo>
                <a:lnTo>
                  <a:pt x="562" y="1869"/>
                </a:lnTo>
                <a:lnTo>
                  <a:pt x="601" y="1869"/>
                </a:lnTo>
                <a:lnTo>
                  <a:pt x="642" y="1869"/>
                </a:lnTo>
                <a:lnTo>
                  <a:pt x="683" y="1869"/>
                </a:lnTo>
                <a:lnTo>
                  <a:pt x="723" y="1869"/>
                </a:lnTo>
                <a:lnTo>
                  <a:pt x="764" y="1869"/>
                </a:lnTo>
                <a:lnTo>
                  <a:pt x="804" y="1869"/>
                </a:lnTo>
                <a:lnTo>
                  <a:pt x="844" y="1869"/>
                </a:lnTo>
                <a:lnTo>
                  <a:pt x="885" y="1869"/>
                </a:lnTo>
                <a:lnTo>
                  <a:pt x="971" y="1869"/>
                </a:lnTo>
                <a:lnTo>
                  <a:pt x="1055" y="1869"/>
                </a:lnTo>
                <a:lnTo>
                  <a:pt x="1141" y="1869"/>
                </a:lnTo>
                <a:lnTo>
                  <a:pt x="1225" y="1869"/>
                </a:lnTo>
                <a:lnTo>
                  <a:pt x="1311" y="1869"/>
                </a:lnTo>
                <a:lnTo>
                  <a:pt x="1396" y="1869"/>
                </a:lnTo>
                <a:lnTo>
                  <a:pt x="1480" y="1869"/>
                </a:lnTo>
                <a:lnTo>
                  <a:pt x="1566" y="1869"/>
                </a:lnTo>
                <a:lnTo>
                  <a:pt x="1576" y="1869"/>
                </a:lnTo>
                <a:lnTo>
                  <a:pt x="1585" y="1869"/>
                </a:lnTo>
                <a:lnTo>
                  <a:pt x="1693" y="1869"/>
                </a:lnTo>
                <a:lnTo>
                  <a:pt x="1801" y="1869"/>
                </a:lnTo>
                <a:lnTo>
                  <a:pt x="1910" y="1869"/>
                </a:lnTo>
                <a:lnTo>
                  <a:pt x="2018" y="1869"/>
                </a:lnTo>
                <a:lnTo>
                  <a:pt x="2127" y="1869"/>
                </a:lnTo>
                <a:lnTo>
                  <a:pt x="2235" y="1869"/>
                </a:lnTo>
                <a:lnTo>
                  <a:pt x="2343" y="1869"/>
                </a:lnTo>
                <a:lnTo>
                  <a:pt x="2451" y="1869"/>
                </a:lnTo>
                <a:lnTo>
                  <a:pt x="2559" y="1869"/>
                </a:lnTo>
                <a:lnTo>
                  <a:pt x="2669" y="1869"/>
                </a:lnTo>
                <a:lnTo>
                  <a:pt x="2777" y="1869"/>
                </a:lnTo>
                <a:lnTo>
                  <a:pt x="2885" y="1869"/>
                </a:lnTo>
                <a:lnTo>
                  <a:pt x="2993" y="1869"/>
                </a:lnTo>
                <a:lnTo>
                  <a:pt x="3101" y="1869"/>
                </a:lnTo>
                <a:lnTo>
                  <a:pt x="3209" y="1869"/>
                </a:lnTo>
                <a:lnTo>
                  <a:pt x="3319" y="1869"/>
                </a:lnTo>
                <a:lnTo>
                  <a:pt x="3322" y="1869"/>
                </a:lnTo>
                <a:lnTo>
                  <a:pt x="3325" y="1868"/>
                </a:lnTo>
                <a:lnTo>
                  <a:pt x="3326" y="1866"/>
                </a:lnTo>
                <a:lnTo>
                  <a:pt x="3326" y="1862"/>
                </a:lnTo>
                <a:lnTo>
                  <a:pt x="3326" y="1828"/>
                </a:lnTo>
                <a:lnTo>
                  <a:pt x="3326" y="1795"/>
                </a:lnTo>
                <a:lnTo>
                  <a:pt x="3326" y="1761"/>
                </a:lnTo>
                <a:lnTo>
                  <a:pt x="3326" y="1728"/>
                </a:lnTo>
                <a:lnTo>
                  <a:pt x="3326" y="1695"/>
                </a:lnTo>
                <a:lnTo>
                  <a:pt x="3326" y="1661"/>
                </a:lnTo>
                <a:lnTo>
                  <a:pt x="3326" y="1627"/>
                </a:lnTo>
                <a:lnTo>
                  <a:pt x="3326" y="1594"/>
                </a:lnTo>
                <a:lnTo>
                  <a:pt x="3326" y="1579"/>
                </a:lnTo>
                <a:lnTo>
                  <a:pt x="3326" y="1565"/>
                </a:lnTo>
                <a:lnTo>
                  <a:pt x="3322" y="1563"/>
                </a:lnTo>
                <a:lnTo>
                  <a:pt x="3317" y="1564"/>
                </a:lnTo>
                <a:lnTo>
                  <a:pt x="3313" y="1565"/>
                </a:lnTo>
                <a:lnTo>
                  <a:pt x="3309" y="1565"/>
                </a:lnTo>
                <a:lnTo>
                  <a:pt x="3297" y="1564"/>
                </a:lnTo>
                <a:lnTo>
                  <a:pt x="3285" y="1565"/>
                </a:lnTo>
                <a:lnTo>
                  <a:pt x="3274" y="1566"/>
                </a:lnTo>
                <a:lnTo>
                  <a:pt x="3262" y="1567"/>
                </a:lnTo>
                <a:lnTo>
                  <a:pt x="3253" y="1568"/>
                </a:lnTo>
                <a:lnTo>
                  <a:pt x="3245" y="1568"/>
                </a:lnTo>
                <a:lnTo>
                  <a:pt x="3236" y="1567"/>
                </a:lnTo>
                <a:lnTo>
                  <a:pt x="3229" y="1566"/>
                </a:lnTo>
                <a:lnTo>
                  <a:pt x="3220" y="1564"/>
                </a:lnTo>
                <a:lnTo>
                  <a:pt x="3210" y="1564"/>
                </a:lnTo>
                <a:lnTo>
                  <a:pt x="3198" y="1565"/>
                </a:lnTo>
                <a:lnTo>
                  <a:pt x="3184" y="1564"/>
                </a:lnTo>
                <a:lnTo>
                  <a:pt x="3174" y="1563"/>
                </a:lnTo>
                <a:lnTo>
                  <a:pt x="3163" y="1563"/>
                </a:lnTo>
                <a:lnTo>
                  <a:pt x="3159" y="1563"/>
                </a:lnTo>
                <a:lnTo>
                  <a:pt x="3154" y="1565"/>
                </a:lnTo>
                <a:lnTo>
                  <a:pt x="3149" y="1567"/>
                </a:lnTo>
                <a:lnTo>
                  <a:pt x="3144" y="1569"/>
                </a:lnTo>
                <a:lnTo>
                  <a:pt x="3141" y="1573"/>
                </a:lnTo>
                <a:lnTo>
                  <a:pt x="3136" y="1574"/>
                </a:lnTo>
                <a:lnTo>
                  <a:pt x="3132" y="1573"/>
                </a:lnTo>
                <a:lnTo>
                  <a:pt x="3128" y="1570"/>
                </a:lnTo>
                <a:lnTo>
                  <a:pt x="3118" y="1564"/>
                </a:lnTo>
                <a:lnTo>
                  <a:pt x="3107" y="1558"/>
                </a:lnTo>
                <a:lnTo>
                  <a:pt x="3095" y="1553"/>
                </a:lnTo>
                <a:lnTo>
                  <a:pt x="3084" y="1548"/>
                </a:lnTo>
                <a:lnTo>
                  <a:pt x="3072" y="1546"/>
                </a:lnTo>
                <a:lnTo>
                  <a:pt x="3060" y="1544"/>
                </a:lnTo>
                <a:lnTo>
                  <a:pt x="3056" y="1543"/>
                </a:lnTo>
                <a:lnTo>
                  <a:pt x="3052" y="1542"/>
                </a:lnTo>
                <a:lnTo>
                  <a:pt x="3048" y="1542"/>
                </a:lnTo>
                <a:lnTo>
                  <a:pt x="3044" y="1543"/>
                </a:lnTo>
                <a:lnTo>
                  <a:pt x="3037" y="1545"/>
                </a:lnTo>
                <a:lnTo>
                  <a:pt x="3029" y="1550"/>
                </a:lnTo>
                <a:lnTo>
                  <a:pt x="3014" y="1560"/>
                </a:lnTo>
                <a:lnTo>
                  <a:pt x="2999" y="1567"/>
                </a:lnTo>
                <a:lnTo>
                  <a:pt x="2982" y="1573"/>
                </a:lnTo>
                <a:lnTo>
                  <a:pt x="2965" y="1578"/>
                </a:lnTo>
                <a:lnTo>
                  <a:pt x="2961" y="1579"/>
                </a:lnTo>
                <a:lnTo>
                  <a:pt x="2956" y="1578"/>
                </a:lnTo>
                <a:lnTo>
                  <a:pt x="2951" y="1576"/>
                </a:lnTo>
                <a:lnTo>
                  <a:pt x="2948" y="1572"/>
                </a:lnTo>
                <a:lnTo>
                  <a:pt x="2946" y="1569"/>
                </a:lnTo>
                <a:lnTo>
                  <a:pt x="2943" y="1566"/>
                </a:lnTo>
                <a:lnTo>
                  <a:pt x="2940" y="1564"/>
                </a:lnTo>
                <a:lnTo>
                  <a:pt x="2936" y="1562"/>
                </a:lnTo>
                <a:lnTo>
                  <a:pt x="2929" y="1560"/>
                </a:lnTo>
                <a:lnTo>
                  <a:pt x="2921" y="1556"/>
                </a:lnTo>
                <a:lnTo>
                  <a:pt x="2913" y="1551"/>
                </a:lnTo>
                <a:lnTo>
                  <a:pt x="2904" y="1547"/>
                </a:lnTo>
                <a:lnTo>
                  <a:pt x="2900" y="1547"/>
                </a:lnTo>
                <a:lnTo>
                  <a:pt x="2895" y="1546"/>
                </a:lnTo>
                <a:lnTo>
                  <a:pt x="2890" y="1547"/>
                </a:lnTo>
                <a:lnTo>
                  <a:pt x="2885" y="1548"/>
                </a:lnTo>
                <a:lnTo>
                  <a:pt x="2883" y="1549"/>
                </a:lnTo>
                <a:lnTo>
                  <a:pt x="2881" y="1548"/>
                </a:lnTo>
                <a:lnTo>
                  <a:pt x="2878" y="1546"/>
                </a:lnTo>
                <a:lnTo>
                  <a:pt x="2876" y="1545"/>
                </a:lnTo>
                <a:lnTo>
                  <a:pt x="2874" y="1544"/>
                </a:lnTo>
                <a:lnTo>
                  <a:pt x="2871" y="1544"/>
                </a:lnTo>
                <a:lnTo>
                  <a:pt x="2867" y="1544"/>
                </a:lnTo>
                <a:lnTo>
                  <a:pt x="2861" y="1545"/>
                </a:lnTo>
                <a:lnTo>
                  <a:pt x="2852" y="1545"/>
                </a:lnTo>
                <a:lnTo>
                  <a:pt x="2846" y="1547"/>
                </a:lnTo>
                <a:lnTo>
                  <a:pt x="2843" y="1551"/>
                </a:lnTo>
                <a:lnTo>
                  <a:pt x="2840" y="1561"/>
                </a:lnTo>
                <a:lnTo>
                  <a:pt x="2839" y="1563"/>
                </a:lnTo>
                <a:lnTo>
                  <a:pt x="2838" y="1565"/>
                </a:lnTo>
                <a:lnTo>
                  <a:pt x="2837" y="1566"/>
                </a:lnTo>
                <a:lnTo>
                  <a:pt x="2835" y="1567"/>
                </a:lnTo>
                <a:lnTo>
                  <a:pt x="2824" y="1566"/>
                </a:lnTo>
                <a:lnTo>
                  <a:pt x="2813" y="1567"/>
                </a:lnTo>
                <a:lnTo>
                  <a:pt x="2802" y="1567"/>
                </a:lnTo>
                <a:lnTo>
                  <a:pt x="2792" y="1568"/>
                </a:lnTo>
                <a:lnTo>
                  <a:pt x="2783" y="1568"/>
                </a:lnTo>
                <a:lnTo>
                  <a:pt x="2775" y="1570"/>
                </a:lnTo>
                <a:lnTo>
                  <a:pt x="2766" y="1570"/>
                </a:lnTo>
                <a:lnTo>
                  <a:pt x="2756" y="1570"/>
                </a:lnTo>
                <a:lnTo>
                  <a:pt x="2755" y="1570"/>
                </a:lnTo>
                <a:lnTo>
                  <a:pt x="2755" y="1572"/>
                </a:lnTo>
                <a:lnTo>
                  <a:pt x="2753" y="1573"/>
                </a:lnTo>
                <a:lnTo>
                  <a:pt x="2751" y="1572"/>
                </a:lnTo>
                <a:lnTo>
                  <a:pt x="2749" y="1572"/>
                </a:lnTo>
                <a:lnTo>
                  <a:pt x="2747" y="1569"/>
                </a:lnTo>
                <a:lnTo>
                  <a:pt x="2737" y="1562"/>
                </a:lnTo>
                <a:lnTo>
                  <a:pt x="2728" y="1553"/>
                </a:lnTo>
                <a:lnTo>
                  <a:pt x="2725" y="1552"/>
                </a:lnTo>
                <a:lnTo>
                  <a:pt x="2723" y="1552"/>
                </a:lnTo>
                <a:lnTo>
                  <a:pt x="2721" y="1553"/>
                </a:lnTo>
                <a:lnTo>
                  <a:pt x="2718" y="1554"/>
                </a:lnTo>
                <a:lnTo>
                  <a:pt x="2716" y="1556"/>
                </a:lnTo>
                <a:lnTo>
                  <a:pt x="2713" y="1557"/>
                </a:lnTo>
                <a:lnTo>
                  <a:pt x="2710" y="1556"/>
                </a:lnTo>
                <a:lnTo>
                  <a:pt x="2708" y="1552"/>
                </a:lnTo>
                <a:lnTo>
                  <a:pt x="2706" y="1549"/>
                </a:lnTo>
                <a:lnTo>
                  <a:pt x="2704" y="1548"/>
                </a:lnTo>
                <a:lnTo>
                  <a:pt x="2702" y="1549"/>
                </a:lnTo>
                <a:lnTo>
                  <a:pt x="2700" y="1552"/>
                </a:lnTo>
                <a:lnTo>
                  <a:pt x="2698" y="1556"/>
                </a:lnTo>
                <a:lnTo>
                  <a:pt x="2694" y="1558"/>
                </a:lnTo>
                <a:lnTo>
                  <a:pt x="2691" y="1559"/>
                </a:lnTo>
                <a:lnTo>
                  <a:pt x="2688" y="1560"/>
                </a:lnTo>
                <a:lnTo>
                  <a:pt x="2686" y="1559"/>
                </a:lnTo>
                <a:lnTo>
                  <a:pt x="2683" y="1559"/>
                </a:lnTo>
                <a:lnTo>
                  <a:pt x="2680" y="1560"/>
                </a:lnTo>
                <a:lnTo>
                  <a:pt x="2679" y="1562"/>
                </a:lnTo>
                <a:lnTo>
                  <a:pt x="2678" y="1565"/>
                </a:lnTo>
                <a:lnTo>
                  <a:pt x="2679" y="1568"/>
                </a:lnTo>
                <a:lnTo>
                  <a:pt x="2680" y="1570"/>
                </a:lnTo>
                <a:lnTo>
                  <a:pt x="2683" y="1573"/>
                </a:lnTo>
                <a:lnTo>
                  <a:pt x="2685" y="1575"/>
                </a:lnTo>
                <a:lnTo>
                  <a:pt x="2686" y="1576"/>
                </a:lnTo>
                <a:lnTo>
                  <a:pt x="2684" y="1577"/>
                </a:lnTo>
                <a:lnTo>
                  <a:pt x="2681" y="1578"/>
                </a:lnTo>
                <a:lnTo>
                  <a:pt x="2679" y="1579"/>
                </a:lnTo>
                <a:lnTo>
                  <a:pt x="2676" y="1579"/>
                </a:lnTo>
                <a:lnTo>
                  <a:pt x="2676" y="1579"/>
                </a:lnTo>
                <a:lnTo>
                  <a:pt x="2675" y="1579"/>
                </a:lnTo>
                <a:lnTo>
                  <a:pt x="2674" y="1577"/>
                </a:lnTo>
                <a:lnTo>
                  <a:pt x="2672" y="1577"/>
                </a:lnTo>
                <a:lnTo>
                  <a:pt x="2670" y="1577"/>
                </a:lnTo>
                <a:lnTo>
                  <a:pt x="2669" y="1577"/>
                </a:lnTo>
                <a:lnTo>
                  <a:pt x="2661" y="1578"/>
                </a:lnTo>
                <a:lnTo>
                  <a:pt x="2654" y="1578"/>
                </a:lnTo>
                <a:lnTo>
                  <a:pt x="2646" y="1578"/>
                </a:lnTo>
                <a:lnTo>
                  <a:pt x="2639" y="1577"/>
                </a:lnTo>
                <a:lnTo>
                  <a:pt x="2634" y="1575"/>
                </a:lnTo>
                <a:lnTo>
                  <a:pt x="2630" y="1575"/>
                </a:lnTo>
                <a:lnTo>
                  <a:pt x="2629" y="1575"/>
                </a:lnTo>
                <a:lnTo>
                  <a:pt x="2628" y="1576"/>
                </a:lnTo>
                <a:lnTo>
                  <a:pt x="2627" y="1579"/>
                </a:lnTo>
                <a:lnTo>
                  <a:pt x="2627" y="1582"/>
                </a:lnTo>
                <a:lnTo>
                  <a:pt x="2625" y="1584"/>
                </a:lnTo>
                <a:lnTo>
                  <a:pt x="2622" y="1587"/>
                </a:lnTo>
                <a:lnTo>
                  <a:pt x="2622" y="1585"/>
                </a:lnTo>
                <a:lnTo>
                  <a:pt x="2622" y="1585"/>
                </a:lnTo>
                <a:lnTo>
                  <a:pt x="2615" y="1585"/>
                </a:lnTo>
                <a:lnTo>
                  <a:pt x="2610" y="1584"/>
                </a:lnTo>
                <a:lnTo>
                  <a:pt x="2615" y="1585"/>
                </a:lnTo>
                <a:lnTo>
                  <a:pt x="2622" y="1585"/>
                </a:lnTo>
                <a:lnTo>
                  <a:pt x="2616" y="1582"/>
                </a:lnTo>
                <a:lnTo>
                  <a:pt x="2612" y="1578"/>
                </a:lnTo>
                <a:lnTo>
                  <a:pt x="2610" y="1573"/>
                </a:lnTo>
                <a:lnTo>
                  <a:pt x="2609" y="1567"/>
                </a:lnTo>
                <a:lnTo>
                  <a:pt x="2608" y="1565"/>
                </a:lnTo>
                <a:lnTo>
                  <a:pt x="2608" y="1564"/>
                </a:lnTo>
                <a:lnTo>
                  <a:pt x="2605" y="1564"/>
                </a:lnTo>
                <a:lnTo>
                  <a:pt x="2604" y="1564"/>
                </a:lnTo>
                <a:lnTo>
                  <a:pt x="2598" y="1564"/>
                </a:lnTo>
                <a:lnTo>
                  <a:pt x="2592" y="1564"/>
                </a:lnTo>
                <a:lnTo>
                  <a:pt x="2588" y="1563"/>
                </a:lnTo>
                <a:lnTo>
                  <a:pt x="2585" y="1564"/>
                </a:lnTo>
                <a:lnTo>
                  <a:pt x="2582" y="1565"/>
                </a:lnTo>
                <a:lnTo>
                  <a:pt x="2579" y="1568"/>
                </a:lnTo>
                <a:lnTo>
                  <a:pt x="2577" y="1569"/>
                </a:lnTo>
                <a:lnTo>
                  <a:pt x="2574" y="1569"/>
                </a:lnTo>
                <a:lnTo>
                  <a:pt x="2573" y="1569"/>
                </a:lnTo>
                <a:lnTo>
                  <a:pt x="2571" y="1567"/>
                </a:lnTo>
                <a:lnTo>
                  <a:pt x="2569" y="1566"/>
                </a:lnTo>
                <a:lnTo>
                  <a:pt x="2566" y="1566"/>
                </a:lnTo>
                <a:lnTo>
                  <a:pt x="2565" y="1566"/>
                </a:lnTo>
                <a:lnTo>
                  <a:pt x="2563" y="1567"/>
                </a:lnTo>
                <a:lnTo>
                  <a:pt x="2555" y="1573"/>
                </a:lnTo>
                <a:lnTo>
                  <a:pt x="2549" y="1580"/>
                </a:lnTo>
                <a:lnTo>
                  <a:pt x="2547" y="1583"/>
                </a:lnTo>
                <a:lnTo>
                  <a:pt x="2544" y="1583"/>
                </a:lnTo>
                <a:lnTo>
                  <a:pt x="2542" y="1582"/>
                </a:lnTo>
                <a:lnTo>
                  <a:pt x="2540" y="1580"/>
                </a:lnTo>
                <a:lnTo>
                  <a:pt x="2539" y="1578"/>
                </a:lnTo>
                <a:lnTo>
                  <a:pt x="2538" y="1577"/>
                </a:lnTo>
                <a:lnTo>
                  <a:pt x="2537" y="1576"/>
                </a:lnTo>
                <a:lnTo>
                  <a:pt x="2535" y="1576"/>
                </a:lnTo>
                <a:lnTo>
                  <a:pt x="2527" y="1577"/>
                </a:lnTo>
                <a:lnTo>
                  <a:pt x="2521" y="1579"/>
                </a:lnTo>
                <a:lnTo>
                  <a:pt x="2514" y="1582"/>
                </a:lnTo>
                <a:lnTo>
                  <a:pt x="2510" y="1582"/>
                </a:lnTo>
                <a:lnTo>
                  <a:pt x="2506" y="1580"/>
                </a:lnTo>
                <a:lnTo>
                  <a:pt x="2502" y="1574"/>
                </a:lnTo>
                <a:lnTo>
                  <a:pt x="2494" y="1564"/>
                </a:lnTo>
                <a:lnTo>
                  <a:pt x="2488" y="1554"/>
                </a:lnTo>
                <a:lnTo>
                  <a:pt x="2480" y="1546"/>
                </a:lnTo>
                <a:lnTo>
                  <a:pt x="2472" y="1536"/>
                </a:lnTo>
                <a:lnTo>
                  <a:pt x="2466" y="1528"/>
                </a:lnTo>
                <a:lnTo>
                  <a:pt x="2461" y="1520"/>
                </a:lnTo>
                <a:lnTo>
                  <a:pt x="2455" y="1513"/>
                </a:lnTo>
                <a:lnTo>
                  <a:pt x="2448" y="1504"/>
                </a:lnTo>
                <a:lnTo>
                  <a:pt x="2431" y="1482"/>
                </a:lnTo>
                <a:lnTo>
                  <a:pt x="2413" y="1459"/>
                </a:lnTo>
                <a:lnTo>
                  <a:pt x="2396" y="1437"/>
                </a:lnTo>
                <a:lnTo>
                  <a:pt x="2378" y="1414"/>
                </a:lnTo>
                <a:lnTo>
                  <a:pt x="2375" y="1411"/>
                </a:lnTo>
                <a:lnTo>
                  <a:pt x="2373" y="1407"/>
                </a:lnTo>
                <a:lnTo>
                  <a:pt x="2371" y="1406"/>
                </a:lnTo>
                <a:lnTo>
                  <a:pt x="2370" y="1404"/>
                </a:lnTo>
                <a:lnTo>
                  <a:pt x="2367" y="1398"/>
                </a:lnTo>
                <a:lnTo>
                  <a:pt x="2364" y="1393"/>
                </a:lnTo>
                <a:lnTo>
                  <a:pt x="2361" y="1386"/>
                </a:lnTo>
                <a:lnTo>
                  <a:pt x="2359" y="1381"/>
                </a:lnTo>
                <a:lnTo>
                  <a:pt x="2358" y="1375"/>
                </a:lnTo>
                <a:lnTo>
                  <a:pt x="2358" y="1368"/>
                </a:lnTo>
                <a:lnTo>
                  <a:pt x="2358" y="1363"/>
                </a:lnTo>
                <a:lnTo>
                  <a:pt x="2359" y="1356"/>
                </a:lnTo>
                <a:lnTo>
                  <a:pt x="2362" y="1352"/>
                </a:lnTo>
                <a:lnTo>
                  <a:pt x="2364" y="1348"/>
                </a:lnTo>
                <a:lnTo>
                  <a:pt x="2362" y="1344"/>
                </a:lnTo>
                <a:lnTo>
                  <a:pt x="2361" y="1338"/>
                </a:lnTo>
                <a:lnTo>
                  <a:pt x="2360" y="1337"/>
                </a:lnTo>
                <a:lnTo>
                  <a:pt x="2359" y="1336"/>
                </a:lnTo>
                <a:lnTo>
                  <a:pt x="2357" y="1335"/>
                </a:lnTo>
                <a:lnTo>
                  <a:pt x="2356" y="1335"/>
                </a:lnTo>
                <a:lnTo>
                  <a:pt x="2353" y="1335"/>
                </a:lnTo>
                <a:lnTo>
                  <a:pt x="2350" y="1335"/>
                </a:lnTo>
                <a:lnTo>
                  <a:pt x="2345" y="1334"/>
                </a:lnTo>
                <a:lnTo>
                  <a:pt x="2341" y="1334"/>
                </a:lnTo>
                <a:lnTo>
                  <a:pt x="2335" y="1333"/>
                </a:lnTo>
                <a:lnTo>
                  <a:pt x="2330" y="1331"/>
                </a:lnTo>
                <a:lnTo>
                  <a:pt x="2329" y="1327"/>
                </a:lnTo>
                <a:lnTo>
                  <a:pt x="2328" y="1319"/>
                </a:lnTo>
                <a:lnTo>
                  <a:pt x="2328" y="1317"/>
                </a:lnTo>
                <a:lnTo>
                  <a:pt x="2328" y="1314"/>
                </a:lnTo>
                <a:lnTo>
                  <a:pt x="2328" y="1310"/>
                </a:lnTo>
                <a:lnTo>
                  <a:pt x="2329" y="1309"/>
                </a:lnTo>
                <a:lnTo>
                  <a:pt x="2341" y="1306"/>
                </a:lnTo>
                <a:lnTo>
                  <a:pt x="2353" y="1305"/>
                </a:lnTo>
                <a:lnTo>
                  <a:pt x="2355" y="1305"/>
                </a:lnTo>
                <a:lnTo>
                  <a:pt x="2355" y="1306"/>
                </a:lnTo>
                <a:lnTo>
                  <a:pt x="2355" y="1307"/>
                </a:lnTo>
                <a:lnTo>
                  <a:pt x="2355" y="1307"/>
                </a:lnTo>
                <a:lnTo>
                  <a:pt x="2355" y="1308"/>
                </a:lnTo>
                <a:lnTo>
                  <a:pt x="2355" y="1308"/>
                </a:lnTo>
                <a:close/>
                <a:moveTo>
                  <a:pt x="2867" y="1658"/>
                </a:moveTo>
                <a:lnTo>
                  <a:pt x="2870" y="1660"/>
                </a:lnTo>
                <a:lnTo>
                  <a:pt x="2872" y="1661"/>
                </a:lnTo>
                <a:lnTo>
                  <a:pt x="2874" y="1664"/>
                </a:lnTo>
                <a:lnTo>
                  <a:pt x="2875" y="1665"/>
                </a:lnTo>
                <a:lnTo>
                  <a:pt x="2876" y="1671"/>
                </a:lnTo>
                <a:lnTo>
                  <a:pt x="2877" y="1680"/>
                </a:lnTo>
                <a:lnTo>
                  <a:pt x="2877" y="1683"/>
                </a:lnTo>
                <a:lnTo>
                  <a:pt x="2877" y="1687"/>
                </a:lnTo>
                <a:lnTo>
                  <a:pt x="2877" y="1683"/>
                </a:lnTo>
                <a:lnTo>
                  <a:pt x="2877" y="1680"/>
                </a:lnTo>
                <a:lnTo>
                  <a:pt x="2876" y="1671"/>
                </a:lnTo>
                <a:lnTo>
                  <a:pt x="2875" y="1665"/>
                </a:lnTo>
                <a:lnTo>
                  <a:pt x="2874" y="1664"/>
                </a:lnTo>
                <a:lnTo>
                  <a:pt x="2872" y="1661"/>
                </a:lnTo>
                <a:lnTo>
                  <a:pt x="2870" y="1660"/>
                </a:lnTo>
                <a:lnTo>
                  <a:pt x="2867" y="1658"/>
                </a:lnTo>
                <a:close/>
                <a:moveTo>
                  <a:pt x="2823" y="1573"/>
                </a:moveTo>
                <a:lnTo>
                  <a:pt x="2820" y="1574"/>
                </a:lnTo>
                <a:lnTo>
                  <a:pt x="2817" y="1575"/>
                </a:lnTo>
                <a:lnTo>
                  <a:pt x="2820" y="1574"/>
                </a:lnTo>
                <a:lnTo>
                  <a:pt x="2823" y="1573"/>
                </a:lnTo>
                <a:lnTo>
                  <a:pt x="2825" y="1573"/>
                </a:lnTo>
                <a:lnTo>
                  <a:pt x="2826" y="1574"/>
                </a:lnTo>
                <a:lnTo>
                  <a:pt x="2825" y="1573"/>
                </a:lnTo>
                <a:lnTo>
                  <a:pt x="2823" y="1573"/>
                </a:lnTo>
                <a:close/>
                <a:moveTo>
                  <a:pt x="2573" y="1742"/>
                </a:moveTo>
                <a:lnTo>
                  <a:pt x="2574" y="1736"/>
                </a:lnTo>
                <a:lnTo>
                  <a:pt x="2575" y="1733"/>
                </a:lnTo>
                <a:lnTo>
                  <a:pt x="2574" y="1736"/>
                </a:lnTo>
                <a:lnTo>
                  <a:pt x="2573" y="1742"/>
                </a:lnTo>
                <a:lnTo>
                  <a:pt x="2574" y="1746"/>
                </a:lnTo>
                <a:lnTo>
                  <a:pt x="2575" y="1749"/>
                </a:lnTo>
                <a:lnTo>
                  <a:pt x="2577" y="1752"/>
                </a:lnTo>
                <a:lnTo>
                  <a:pt x="2579" y="1755"/>
                </a:lnTo>
                <a:lnTo>
                  <a:pt x="2577" y="1752"/>
                </a:lnTo>
                <a:lnTo>
                  <a:pt x="2575" y="1749"/>
                </a:lnTo>
                <a:lnTo>
                  <a:pt x="2574" y="1746"/>
                </a:lnTo>
                <a:lnTo>
                  <a:pt x="2573" y="1742"/>
                </a:lnTo>
                <a:close/>
                <a:moveTo>
                  <a:pt x="2539" y="1593"/>
                </a:moveTo>
                <a:lnTo>
                  <a:pt x="2537" y="1593"/>
                </a:lnTo>
                <a:lnTo>
                  <a:pt x="2536" y="1593"/>
                </a:lnTo>
                <a:lnTo>
                  <a:pt x="2535" y="1592"/>
                </a:lnTo>
                <a:lnTo>
                  <a:pt x="2535" y="1590"/>
                </a:lnTo>
                <a:lnTo>
                  <a:pt x="2536" y="1588"/>
                </a:lnTo>
                <a:lnTo>
                  <a:pt x="2538" y="1588"/>
                </a:lnTo>
                <a:lnTo>
                  <a:pt x="2540" y="1588"/>
                </a:lnTo>
                <a:lnTo>
                  <a:pt x="2541" y="1588"/>
                </a:lnTo>
                <a:lnTo>
                  <a:pt x="2542" y="1589"/>
                </a:lnTo>
                <a:lnTo>
                  <a:pt x="2542" y="1591"/>
                </a:lnTo>
                <a:lnTo>
                  <a:pt x="2542" y="1592"/>
                </a:lnTo>
                <a:lnTo>
                  <a:pt x="2541" y="1593"/>
                </a:lnTo>
                <a:lnTo>
                  <a:pt x="2540" y="1593"/>
                </a:lnTo>
                <a:lnTo>
                  <a:pt x="2539" y="1593"/>
                </a:lnTo>
                <a:close/>
                <a:moveTo>
                  <a:pt x="2516" y="1596"/>
                </a:moveTo>
                <a:lnTo>
                  <a:pt x="2518" y="1597"/>
                </a:lnTo>
                <a:lnTo>
                  <a:pt x="2520" y="1599"/>
                </a:lnTo>
                <a:lnTo>
                  <a:pt x="2518" y="1597"/>
                </a:lnTo>
                <a:lnTo>
                  <a:pt x="2516" y="1596"/>
                </a:lnTo>
                <a:close/>
                <a:moveTo>
                  <a:pt x="2502" y="1603"/>
                </a:moveTo>
                <a:lnTo>
                  <a:pt x="2497" y="1603"/>
                </a:lnTo>
                <a:lnTo>
                  <a:pt x="2493" y="1602"/>
                </a:lnTo>
                <a:lnTo>
                  <a:pt x="2490" y="1600"/>
                </a:lnTo>
                <a:lnTo>
                  <a:pt x="2486" y="1599"/>
                </a:lnTo>
                <a:lnTo>
                  <a:pt x="2483" y="1597"/>
                </a:lnTo>
                <a:lnTo>
                  <a:pt x="2480" y="1594"/>
                </a:lnTo>
                <a:lnTo>
                  <a:pt x="2478" y="1591"/>
                </a:lnTo>
                <a:lnTo>
                  <a:pt x="2476" y="1588"/>
                </a:lnTo>
                <a:lnTo>
                  <a:pt x="2475" y="1585"/>
                </a:lnTo>
                <a:lnTo>
                  <a:pt x="2475" y="1584"/>
                </a:lnTo>
                <a:lnTo>
                  <a:pt x="2476" y="1583"/>
                </a:lnTo>
                <a:lnTo>
                  <a:pt x="2477" y="1582"/>
                </a:lnTo>
                <a:lnTo>
                  <a:pt x="2479" y="1581"/>
                </a:lnTo>
                <a:lnTo>
                  <a:pt x="2480" y="1580"/>
                </a:lnTo>
                <a:lnTo>
                  <a:pt x="2477" y="1578"/>
                </a:lnTo>
                <a:lnTo>
                  <a:pt x="2474" y="1577"/>
                </a:lnTo>
                <a:lnTo>
                  <a:pt x="2471" y="1575"/>
                </a:lnTo>
                <a:lnTo>
                  <a:pt x="2470" y="1570"/>
                </a:lnTo>
                <a:lnTo>
                  <a:pt x="2470" y="1569"/>
                </a:lnTo>
                <a:lnTo>
                  <a:pt x="2468" y="1568"/>
                </a:lnTo>
                <a:lnTo>
                  <a:pt x="2466" y="1568"/>
                </a:lnTo>
                <a:lnTo>
                  <a:pt x="2465" y="1568"/>
                </a:lnTo>
                <a:lnTo>
                  <a:pt x="2465" y="1568"/>
                </a:lnTo>
                <a:lnTo>
                  <a:pt x="2464" y="1568"/>
                </a:lnTo>
                <a:lnTo>
                  <a:pt x="2464" y="1568"/>
                </a:lnTo>
                <a:lnTo>
                  <a:pt x="2464" y="1568"/>
                </a:lnTo>
                <a:lnTo>
                  <a:pt x="2465" y="1568"/>
                </a:lnTo>
                <a:lnTo>
                  <a:pt x="2464" y="1566"/>
                </a:lnTo>
                <a:lnTo>
                  <a:pt x="2463" y="1565"/>
                </a:lnTo>
                <a:lnTo>
                  <a:pt x="2462" y="1564"/>
                </a:lnTo>
                <a:lnTo>
                  <a:pt x="2460" y="1564"/>
                </a:lnTo>
                <a:lnTo>
                  <a:pt x="2460" y="1564"/>
                </a:lnTo>
                <a:lnTo>
                  <a:pt x="2460" y="1564"/>
                </a:lnTo>
                <a:lnTo>
                  <a:pt x="2460" y="1564"/>
                </a:lnTo>
                <a:lnTo>
                  <a:pt x="2461" y="1563"/>
                </a:lnTo>
                <a:lnTo>
                  <a:pt x="2460" y="1562"/>
                </a:lnTo>
                <a:lnTo>
                  <a:pt x="2459" y="1562"/>
                </a:lnTo>
                <a:lnTo>
                  <a:pt x="2458" y="1562"/>
                </a:lnTo>
                <a:lnTo>
                  <a:pt x="2456" y="1561"/>
                </a:lnTo>
                <a:lnTo>
                  <a:pt x="2455" y="1559"/>
                </a:lnTo>
                <a:lnTo>
                  <a:pt x="2453" y="1557"/>
                </a:lnTo>
                <a:lnTo>
                  <a:pt x="2452" y="1554"/>
                </a:lnTo>
                <a:lnTo>
                  <a:pt x="2450" y="1554"/>
                </a:lnTo>
                <a:lnTo>
                  <a:pt x="2449" y="1553"/>
                </a:lnTo>
                <a:lnTo>
                  <a:pt x="2450" y="1554"/>
                </a:lnTo>
                <a:lnTo>
                  <a:pt x="2452" y="1554"/>
                </a:lnTo>
                <a:lnTo>
                  <a:pt x="2452" y="1552"/>
                </a:lnTo>
                <a:lnTo>
                  <a:pt x="2452" y="1550"/>
                </a:lnTo>
                <a:lnTo>
                  <a:pt x="2450" y="1549"/>
                </a:lnTo>
                <a:lnTo>
                  <a:pt x="2447" y="1549"/>
                </a:lnTo>
                <a:lnTo>
                  <a:pt x="2447" y="1549"/>
                </a:lnTo>
                <a:lnTo>
                  <a:pt x="2446" y="1549"/>
                </a:lnTo>
                <a:lnTo>
                  <a:pt x="2446" y="1549"/>
                </a:lnTo>
                <a:lnTo>
                  <a:pt x="2444" y="1545"/>
                </a:lnTo>
                <a:lnTo>
                  <a:pt x="2440" y="1544"/>
                </a:lnTo>
                <a:lnTo>
                  <a:pt x="2438" y="1545"/>
                </a:lnTo>
                <a:lnTo>
                  <a:pt x="2438" y="1546"/>
                </a:lnTo>
                <a:lnTo>
                  <a:pt x="2438" y="1548"/>
                </a:lnTo>
                <a:lnTo>
                  <a:pt x="2440" y="1550"/>
                </a:lnTo>
                <a:lnTo>
                  <a:pt x="2440" y="1550"/>
                </a:lnTo>
                <a:lnTo>
                  <a:pt x="2438" y="1553"/>
                </a:lnTo>
                <a:lnTo>
                  <a:pt x="2437" y="1557"/>
                </a:lnTo>
                <a:lnTo>
                  <a:pt x="2438" y="1553"/>
                </a:lnTo>
                <a:lnTo>
                  <a:pt x="2438" y="1550"/>
                </a:lnTo>
                <a:lnTo>
                  <a:pt x="2435" y="1551"/>
                </a:lnTo>
                <a:lnTo>
                  <a:pt x="2432" y="1550"/>
                </a:lnTo>
                <a:lnTo>
                  <a:pt x="2429" y="1548"/>
                </a:lnTo>
                <a:lnTo>
                  <a:pt x="2426" y="1546"/>
                </a:lnTo>
                <a:lnTo>
                  <a:pt x="2422" y="1545"/>
                </a:lnTo>
                <a:lnTo>
                  <a:pt x="2421" y="1542"/>
                </a:lnTo>
                <a:lnTo>
                  <a:pt x="2422" y="1541"/>
                </a:lnTo>
                <a:lnTo>
                  <a:pt x="2423" y="1539"/>
                </a:lnTo>
                <a:lnTo>
                  <a:pt x="2426" y="1538"/>
                </a:lnTo>
                <a:lnTo>
                  <a:pt x="2428" y="1538"/>
                </a:lnTo>
                <a:lnTo>
                  <a:pt x="2436" y="1537"/>
                </a:lnTo>
                <a:lnTo>
                  <a:pt x="2444" y="1535"/>
                </a:lnTo>
                <a:lnTo>
                  <a:pt x="2448" y="1535"/>
                </a:lnTo>
                <a:lnTo>
                  <a:pt x="2451" y="1535"/>
                </a:lnTo>
                <a:lnTo>
                  <a:pt x="2451" y="1535"/>
                </a:lnTo>
                <a:lnTo>
                  <a:pt x="2452" y="1535"/>
                </a:lnTo>
                <a:lnTo>
                  <a:pt x="2452" y="1535"/>
                </a:lnTo>
                <a:lnTo>
                  <a:pt x="2458" y="1535"/>
                </a:lnTo>
                <a:lnTo>
                  <a:pt x="2463" y="1538"/>
                </a:lnTo>
                <a:lnTo>
                  <a:pt x="2466" y="1541"/>
                </a:lnTo>
                <a:lnTo>
                  <a:pt x="2470" y="1541"/>
                </a:lnTo>
                <a:lnTo>
                  <a:pt x="2476" y="1549"/>
                </a:lnTo>
                <a:lnTo>
                  <a:pt x="2482" y="1559"/>
                </a:lnTo>
                <a:lnTo>
                  <a:pt x="2486" y="1562"/>
                </a:lnTo>
                <a:lnTo>
                  <a:pt x="2487" y="1567"/>
                </a:lnTo>
                <a:lnTo>
                  <a:pt x="2487" y="1570"/>
                </a:lnTo>
                <a:lnTo>
                  <a:pt x="2489" y="1573"/>
                </a:lnTo>
                <a:lnTo>
                  <a:pt x="2491" y="1574"/>
                </a:lnTo>
                <a:lnTo>
                  <a:pt x="2494" y="1575"/>
                </a:lnTo>
                <a:lnTo>
                  <a:pt x="2496" y="1577"/>
                </a:lnTo>
                <a:lnTo>
                  <a:pt x="2498" y="1578"/>
                </a:lnTo>
                <a:lnTo>
                  <a:pt x="2498" y="1579"/>
                </a:lnTo>
                <a:lnTo>
                  <a:pt x="2498" y="1580"/>
                </a:lnTo>
                <a:lnTo>
                  <a:pt x="2497" y="1581"/>
                </a:lnTo>
                <a:lnTo>
                  <a:pt x="2494" y="1582"/>
                </a:lnTo>
                <a:lnTo>
                  <a:pt x="2494" y="1583"/>
                </a:lnTo>
                <a:lnTo>
                  <a:pt x="2493" y="1585"/>
                </a:lnTo>
                <a:lnTo>
                  <a:pt x="2494" y="1588"/>
                </a:lnTo>
                <a:lnTo>
                  <a:pt x="2496" y="1588"/>
                </a:lnTo>
                <a:lnTo>
                  <a:pt x="2501" y="1587"/>
                </a:lnTo>
                <a:lnTo>
                  <a:pt x="2505" y="1588"/>
                </a:lnTo>
                <a:lnTo>
                  <a:pt x="2507" y="1591"/>
                </a:lnTo>
                <a:lnTo>
                  <a:pt x="2508" y="1594"/>
                </a:lnTo>
                <a:lnTo>
                  <a:pt x="2509" y="1596"/>
                </a:lnTo>
                <a:lnTo>
                  <a:pt x="2509" y="1599"/>
                </a:lnTo>
                <a:lnTo>
                  <a:pt x="2508" y="1602"/>
                </a:lnTo>
                <a:lnTo>
                  <a:pt x="2506" y="1603"/>
                </a:lnTo>
                <a:lnTo>
                  <a:pt x="2504" y="1603"/>
                </a:lnTo>
                <a:lnTo>
                  <a:pt x="2502" y="1603"/>
                </a:lnTo>
                <a:close/>
                <a:moveTo>
                  <a:pt x="2480" y="1664"/>
                </a:moveTo>
                <a:lnTo>
                  <a:pt x="2481" y="1664"/>
                </a:lnTo>
                <a:lnTo>
                  <a:pt x="2481" y="1664"/>
                </a:lnTo>
                <a:lnTo>
                  <a:pt x="2481" y="1664"/>
                </a:lnTo>
                <a:lnTo>
                  <a:pt x="2480" y="1664"/>
                </a:lnTo>
                <a:close/>
                <a:moveTo>
                  <a:pt x="2479" y="1664"/>
                </a:moveTo>
                <a:lnTo>
                  <a:pt x="2480" y="1663"/>
                </a:lnTo>
                <a:lnTo>
                  <a:pt x="2480" y="1663"/>
                </a:lnTo>
                <a:lnTo>
                  <a:pt x="2480" y="1663"/>
                </a:lnTo>
                <a:lnTo>
                  <a:pt x="2480" y="1663"/>
                </a:lnTo>
                <a:lnTo>
                  <a:pt x="2480" y="1663"/>
                </a:lnTo>
                <a:lnTo>
                  <a:pt x="2479" y="1664"/>
                </a:lnTo>
                <a:close/>
                <a:moveTo>
                  <a:pt x="2459" y="1671"/>
                </a:moveTo>
                <a:lnTo>
                  <a:pt x="2458" y="1671"/>
                </a:lnTo>
                <a:lnTo>
                  <a:pt x="2457" y="1669"/>
                </a:lnTo>
                <a:lnTo>
                  <a:pt x="2458" y="1668"/>
                </a:lnTo>
                <a:lnTo>
                  <a:pt x="2460" y="1667"/>
                </a:lnTo>
                <a:lnTo>
                  <a:pt x="2466" y="1666"/>
                </a:lnTo>
                <a:lnTo>
                  <a:pt x="2473" y="1667"/>
                </a:lnTo>
                <a:lnTo>
                  <a:pt x="2479" y="1668"/>
                </a:lnTo>
                <a:lnTo>
                  <a:pt x="2486" y="1670"/>
                </a:lnTo>
                <a:lnTo>
                  <a:pt x="2479" y="1672"/>
                </a:lnTo>
                <a:lnTo>
                  <a:pt x="2472" y="1672"/>
                </a:lnTo>
                <a:lnTo>
                  <a:pt x="2465" y="1672"/>
                </a:lnTo>
                <a:lnTo>
                  <a:pt x="2459" y="1671"/>
                </a:lnTo>
                <a:close/>
                <a:moveTo>
                  <a:pt x="2418" y="1528"/>
                </a:moveTo>
                <a:lnTo>
                  <a:pt x="2411" y="1529"/>
                </a:lnTo>
                <a:lnTo>
                  <a:pt x="2402" y="1529"/>
                </a:lnTo>
                <a:lnTo>
                  <a:pt x="2406" y="1533"/>
                </a:lnTo>
                <a:lnTo>
                  <a:pt x="2412" y="1537"/>
                </a:lnTo>
                <a:lnTo>
                  <a:pt x="2406" y="1533"/>
                </a:lnTo>
                <a:lnTo>
                  <a:pt x="2402" y="1529"/>
                </a:lnTo>
                <a:lnTo>
                  <a:pt x="2402" y="1529"/>
                </a:lnTo>
                <a:lnTo>
                  <a:pt x="2402" y="1529"/>
                </a:lnTo>
                <a:lnTo>
                  <a:pt x="2400" y="1524"/>
                </a:lnTo>
                <a:lnTo>
                  <a:pt x="2397" y="1521"/>
                </a:lnTo>
                <a:lnTo>
                  <a:pt x="2392" y="1519"/>
                </a:lnTo>
                <a:lnTo>
                  <a:pt x="2389" y="1518"/>
                </a:lnTo>
                <a:lnTo>
                  <a:pt x="2389" y="1517"/>
                </a:lnTo>
                <a:lnTo>
                  <a:pt x="2388" y="1517"/>
                </a:lnTo>
                <a:lnTo>
                  <a:pt x="2387" y="1516"/>
                </a:lnTo>
                <a:lnTo>
                  <a:pt x="2386" y="1515"/>
                </a:lnTo>
                <a:lnTo>
                  <a:pt x="2387" y="1516"/>
                </a:lnTo>
                <a:lnTo>
                  <a:pt x="2388" y="1517"/>
                </a:lnTo>
                <a:lnTo>
                  <a:pt x="2387" y="1515"/>
                </a:lnTo>
                <a:lnTo>
                  <a:pt x="2386" y="1514"/>
                </a:lnTo>
                <a:lnTo>
                  <a:pt x="2386" y="1514"/>
                </a:lnTo>
                <a:lnTo>
                  <a:pt x="2386" y="1514"/>
                </a:lnTo>
                <a:lnTo>
                  <a:pt x="2384" y="1513"/>
                </a:lnTo>
                <a:lnTo>
                  <a:pt x="2383" y="1511"/>
                </a:lnTo>
                <a:lnTo>
                  <a:pt x="2382" y="1508"/>
                </a:lnTo>
                <a:lnTo>
                  <a:pt x="2382" y="1506"/>
                </a:lnTo>
                <a:lnTo>
                  <a:pt x="2380" y="1504"/>
                </a:lnTo>
                <a:lnTo>
                  <a:pt x="2380" y="1502"/>
                </a:lnTo>
                <a:lnTo>
                  <a:pt x="2380" y="1501"/>
                </a:lnTo>
                <a:lnTo>
                  <a:pt x="2381" y="1501"/>
                </a:lnTo>
                <a:lnTo>
                  <a:pt x="2384" y="1500"/>
                </a:lnTo>
                <a:lnTo>
                  <a:pt x="2386" y="1500"/>
                </a:lnTo>
                <a:lnTo>
                  <a:pt x="2389" y="1500"/>
                </a:lnTo>
                <a:lnTo>
                  <a:pt x="2393" y="1501"/>
                </a:lnTo>
                <a:lnTo>
                  <a:pt x="2392" y="1503"/>
                </a:lnTo>
                <a:lnTo>
                  <a:pt x="2391" y="1505"/>
                </a:lnTo>
                <a:lnTo>
                  <a:pt x="2390" y="1506"/>
                </a:lnTo>
                <a:lnTo>
                  <a:pt x="2387" y="1505"/>
                </a:lnTo>
                <a:lnTo>
                  <a:pt x="2384" y="1505"/>
                </a:lnTo>
                <a:lnTo>
                  <a:pt x="2382" y="1506"/>
                </a:lnTo>
                <a:lnTo>
                  <a:pt x="2382" y="1508"/>
                </a:lnTo>
                <a:lnTo>
                  <a:pt x="2383" y="1511"/>
                </a:lnTo>
                <a:lnTo>
                  <a:pt x="2384" y="1513"/>
                </a:lnTo>
                <a:lnTo>
                  <a:pt x="2386" y="1514"/>
                </a:lnTo>
                <a:lnTo>
                  <a:pt x="2387" y="1512"/>
                </a:lnTo>
                <a:lnTo>
                  <a:pt x="2388" y="1509"/>
                </a:lnTo>
                <a:lnTo>
                  <a:pt x="2390" y="1509"/>
                </a:lnTo>
                <a:lnTo>
                  <a:pt x="2392" y="1511"/>
                </a:lnTo>
                <a:lnTo>
                  <a:pt x="2393" y="1512"/>
                </a:lnTo>
                <a:lnTo>
                  <a:pt x="2395" y="1513"/>
                </a:lnTo>
                <a:lnTo>
                  <a:pt x="2399" y="1514"/>
                </a:lnTo>
                <a:lnTo>
                  <a:pt x="2403" y="1514"/>
                </a:lnTo>
                <a:lnTo>
                  <a:pt x="2403" y="1511"/>
                </a:lnTo>
                <a:lnTo>
                  <a:pt x="2402" y="1509"/>
                </a:lnTo>
                <a:lnTo>
                  <a:pt x="2400" y="1507"/>
                </a:lnTo>
                <a:lnTo>
                  <a:pt x="2397" y="1505"/>
                </a:lnTo>
                <a:lnTo>
                  <a:pt x="2403" y="1507"/>
                </a:lnTo>
                <a:lnTo>
                  <a:pt x="2408" y="1509"/>
                </a:lnTo>
                <a:lnTo>
                  <a:pt x="2411" y="1511"/>
                </a:lnTo>
                <a:lnTo>
                  <a:pt x="2413" y="1513"/>
                </a:lnTo>
                <a:lnTo>
                  <a:pt x="2414" y="1516"/>
                </a:lnTo>
                <a:lnTo>
                  <a:pt x="2414" y="1520"/>
                </a:lnTo>
                <a:lnTo>
                  <a:pt x="2415" y="1523"/>
                </a:lnTo>
                <a:lnTo>
                  <a:pt x="2418" y="1527"/>
                </a:lnTo>
                <a:lnTo>
                  <a:pt x="2423" y="1524"/>
                </a:lnTo>
                <a:lnTo>
                  <a:pt x="2428" y="1524"/>
                </a:lnTo>
                <a:lnTo>
                  <a:pt x="2423" y="1524"/>
                </a:lnTo>
                <a:lnTo>
                  <a:pt x="2418" y="1527"/>
                </a:lnTo>
                <a:lnTo>
                  <a:pt x="2418" y="1528"/>
                </a:lnTo>
                <a:lnTo>
                  <a:pt x="2418" y="1528"/>
                </a:lnTo>
                <a:close/>
                <a:moveTo>
                  <a:pt x="2377" y="1473"/>
                </a:moveTo>
                <a:lnTo>
                  <a:pt x="2376" y="1474"/>
                </a:lnTo>
                <a:lnTo>
                  <a:pt x="2374" y="1474"/>
                </a:lnTo>
                <a:lnTo>
                  <a:pt x="2372" y="1474"/>
                </a:lnTo>
                <a:lnTo>
                  <a:pt x="2370" y="1473"/>
                </a:lnTo>
                <a:lnTo>
                  <a:pt x="2367" y="1472"/>
                </a:lnTo>
                <a:lnTo>
                  <a:pt x="2364" y="1470"/>
                </a:lnTo>
                <a:lnTo>
                  <a:pt x="2364" y="1470"/>
                </a:lnTo>
                <a:lnTo>
                  <a:pt x="2365" y="1467"/>
                </a:lnTo>
                <a:lnTo>
                  <a:pt x="2366" y="1465"/>
                </a:lnTo>
                <a:lnTo>
                  <a:pt x="2368" y="1465"/>
                </a:lnTo>
                <a:lnTo>
                  <a:pt x="2370" y="1463"/>
                </a:lnTo>
                <a:lnTo>
                  <a:pt x="2374" y="1463"/>
                </a:lnTo>
                <a:lnTo>
                  <a:pt x="2377" y="1467"/>
                </a:lnTo>
                <a:lnTo>
                  <a:pt x="2378" y="1468"/>
                </a:lnTo>
                <a:lnTo>
                  <a:pt x="2378" y="1470"/>
                </a:lnTo>
                <a:lnTo>
                  <a:pt x="2380" y="1471"/>
                </a:lnTo>
                <a:lnTo>
                  <a:pt x="2377" y="1473"/>
                </a:lnTo>
                <a:close/>
                <a:moveTo>
                  <a:pt x="2207" y="1624"/>
                </a:moveTo>
                <a:lnTo>
                  <a:pt x="2207" y="1623"/>
                </a:lnTo>
                <a:lnTo>
                  <a:pt x="2207" y="1623"/>
                </a:lnTo>
                <a:lnTo>
                  <a:pt x="2209" y="1624"/>
                </a:lnTo>
                <a:lnTo>
                  <a:pt x="2209" y="1625"/>
                </a:lnTo>
                <a:lnTo>
                  <a:pt x="2209" y="1626"/>
                </a:lnTo>
                <a:lnTo>
                  <a:pt x="2208" y="1626"/>
                </a:lnTo>
                <a:lnTo>
                  <a:pt x="2207" y="1625"/>
                </a:lnTo>
                <a:lnTo>
                  <a:pt x="2207" y="1624"/>
                </a:lnTo>
                <a:close/>
                <a:moveTo>
                  <a:pt x="2300" y="1621"/>
                </a:moveTo>
                <a:lnTo>
                  <a:pt x="2298" y="1621"/>
                </a:lnTo>
                <a:lnTo>
                  <a:pt x="2296" y="1621"/>
                </a:lnTo>
                <a:lnTo>
                  <a:pt x="2298" y="1621"/>
                </a:lnTo>
                <a:lnTo>
                  <a:pt x="2300" y="1621"/>
                </a:lnTo>
                <a:lnTo>
                  <a:pt x="2309" y="1621"/>
                </a:lnTo>
                <a:lnTo>
                  <a:pt x="2317" y="1621"/>
                </a:lnTo>
                <a:lnTo>
                  <a:pt x="2326" y="1621"/>
                </a:lnTo>
                <a:lnTo>
                  <a:pt x="2335" y="1620"/>
                </a:lnTo>
                <a:lnTo>
                  <a:pt x="2326" y="1621"/>
                </a:lnTo>
                <a:lnTo>
                  <a:pt x="2317" y="1621"/>
                </a:lnTo>
                <a:lnTo>
                  <a:pt x="2309" y="1621"/>
                </a:lnTo>
                <a:lnTo>
                  <a:pt x="2300" y="1621"/>
                </a:lnTo>
                <a:close/>
                <a:moveTo>
                  <a:pt x="2286" y="1645"/>
                </a:moveTo>
                <a:lnTo>
                  <a:pt x="2286" y="1644"/>
                </a:lnTo>
                <a:lnTo>
                  <a:pt x="2286" y="1643"/>
                </a:lnTo>
                <a:lnTo>
                  <a:pt x="2286" y="1644"/>
                </a:lnTo>
                <a:lnTo>
                  <a:pt x="2286" y="1645"/>
                </a:lnTo>
                <a:close/>
                <a:moveTo>
                  <a:pt x="2282" y="1648"/>
                </a:moveTo>
                <a:lnTo>
                  <a:pt x="2281" y="1648"/>
                </a:lnTo>
                <a:lnTo>
                  <a:pt x="2281" y="1648"/>
                </a:lnTo>
                <a:lnTo>
                  <a:pt x="2281" y="1648"/>
                </a:lnTo>
                <a:lnTo>
                  <a:pt x="2282" y="1648"/>
                </a:lnTo>
                <a:lnTo>
                  <a:pt x="2285" y="1646"/>
                </a:lnTo>
                <a:lnTo>
                  <a:pt x="2286" y="1645"/>
                </a:lnTo>
                <a:lnTo>
                  <a:pt x="2285" y="1646"/>
                </a:lnTo>
                <a:lnTo>
                  <a:pt x="2282" y="1648"/>
                </a:lnTo>
                <a:close/>
                <a:moveTo>
                  <a:pt x="2269" y="1756"/>
                </a:moveTo>
                <a:lnTo>
                  <a:pt x="2273" y="1753"/>
                </a:lnTo>
                <a:lnTo>
                  <a:pt x="2273" y="1750"/>
                </a:lnTo>
                <a:lnTo>
                  <a:pt x="2273" y="1753"/>
                </a:lnTo>
                <a:lnTo>
                  <a:pt x="2269" y="1756"/>
                </a:lnTo>
                <a:close/>
                <a:moveTo>
                  <a:pt x="2264" y="1855"/>
                </a:moveTo>
                <a:lnTo>
                  <a:pt x="2260" y="1856"/>
                </a:lnTo>
                <a:lnTo>
                  <a:pt x="2255" y="1856"/>
                </a:lnTo>
                <a:lnTo>
                  <a:pt x="2252" y="1854"/>
                </a:lnTo>
                <a:lnTo>
                  <a:pt x="2250" y="1851"/>
                </a:lnTo>
                <a:lnTo>
                  <a:pt x="2249" y="1849"/>
                </a:lnTo>
                <a:lnTo>
                  <a:pt x="2249" y="1847"/>
                </a:lnTo>
                <a:lnTo>
                  <a:pt x="2251" y="1845"/>
                </a:lnTo>
                <a:lnTo>
                  <a:pt x="2253" y="1843"/>
                </a:lnTo>
                <a:lnTo>
                  <a:pt x="2256" y="1843"/>
                </a:lnTo>
                <a:lnTo>
                  <a:pt x="2259" y="1843"/>
                </a:lnTo>
                <a:lnTo>
                  <a:pt x="2262" y="1844"/>
                </a:lnTo>
                <a:lnTo>
                  <a:pt x="2266" y="1844"/>
                </a:lnTo>
                <a:lnTo>
                  <a:pt x="2269" y="1845"/>
                </a:lnTo>
                <a:lnTo>
                  <a:pt x="2273" y="1848"/>
                </a:lnTo>
                <a:lnTo>
                  <a:pt x="2273" y="1849"/>
                </a:lnTo>
                <a:lnTo>
                  <a:pt x="2273" y="1850"/>
                </a:lnTo>
                <a:lnTo>
                  <a:pt x="2268" y="1853"/>
                </a:lnTo>
                <a:lnTo>
                  <a:pt x="2264" y="1855"/>
                </a:lnTo>
                <a:close/>
                <a:moveTo>
                  <a:pt x="2244" y="1805"/>
                </a:moveTo>
                <a:lnTo>
                  <a:pt x="2235" y="1807"/>
                </a:lnTo>
                <a:lnTo>
                  <a:pt x="2226" y="1807"/>
                </a:lnTo>
                <a:lnTo>
                  <a:pt x="2210" y="1808"/>
                </a:lnTo>
                <a:lnTo>
                  <a:pt x="2194" y="1807"/>
                </a:lnTo>
                <a:lnTo>
                  <a:pt x="2179" y="1807"/>
                </a:lnTo>
                <a:lnTo>
                  <a:pt x="2163" y="1806"/>
                </a:lnTo>
                <a:lnTo>
                  <a:pt x="2152" y="1806"/>
                </a:lnTo>
                <a:lnTo>
                  <a:pt x="2139" y="1806"/>
                </a:lnTo>
                <a:lnTo>
                  <a:pt x="2127" y="1806"/>
                </a:lnTo>
                <a:lnTo>
                  <a:pt x="2115" y="1806"/>
                </a:lnTo>
                <a:lnTo>
                  <a:pt x="2101" y="1805"/>
                </a:lnTo>
                <a:lnTo>
                  <a:pt x="2087" y="1805"/>
                </a:lnTo>
                <a:lnTo>
                  <a:pt x="2073" y="1805"/>
                </a:lnTo>
                <a:lnTo>
                  <a:pt x="2059" y="1803"/>
                </a:lnTo>
                <a:lnTo>
                  <a:pt x="2048" y="1803"/>
                </a:lnTo>
                <a:lnTo>
                  <a:pt x="2034" y="1804"/>
                </a:lnTo>
                <a:lnTo>
                  <a:pt x="2011" y="1805"/>
                </a:lnTo>
                <a:lnTo>
                  <a:pt x="1989" y="1805"/>
                </a:lnTo>
                <a:lnTo>
                  <a:pt x="1965" y="1805"/>
                </a:lnTo>
                <a:lnTo>
                  <a:pt x="1943" y="1804"/>
                </a:lnTo>
                <a:lnTo>
                  <a:pt x="1922" y="1803"/>
                </a:lnTo>
                <a:lnTo>
                  <a:pt x="1902" y="1803"/>
                </a:lnTo>
                <a:lnTo>
                  <a:pt x="1882" y="1803"/>
                </a:lnTo>
                <a:lnTo>
                  <a:pt x="1861" y="1803"/>
                </a:lnTo>
                <a:lnTo>
                  <a:pt x="1855" y="1799"/>
                </a:lnTo>
                <a:lnTo>
                  <a:pt x="1849" y="1798"/>
                </a:lnTo>
                <a:lnTo>
                  <a:pt x="1847" y="1798"/>
                </a:lnTo>
                <a:lnTo>
                  <a:pt x="1846" y="1798"/>
                </a:lnTo>
                <a:lnTo>
                  <a:pt x="1843" y="1798"/>
                </a:lnTo>
                <a:lnTo>
                  <a:pt x="1839" y="1798"/>
                </a:lnTo>
                <a:lnTo>
                  <a:pt x="1835" y="1797"/>
                </a:lnTo>
                <a:lnTo>
                  <a:pt x="1831" y="1795"/>
                </a:lnTo>
                <a:lnTo>
                  <a:pt x="1829" y="1794"/>
                </a:lnTo>
                <a:lnTo>
                  <a:pt x="1827" y="1793"/>
                </a:lnTo>
                <a:lnTo>
                  <a:pt x="1825" y="1793"/>
                </a:lnTo>
                <a:lnTo>
                  <a:pt x="1823" y="1794"/>
                </a:lnTo>
                <a:lnTo>
                  <a:pt x="1821" y="1796"/>
                </a:lnTo>
                <a:lnTo>
                  <a:pt x="1821" y="1799"/>
                </a:lnTo>
                <a:lnTo>
                  <a:pt x="1821" y="1802"/>
                </a:lnTo>
                <a:lnTo>
                  <a:pt x="1823" y="1804"/>
                </a:lnTo>
                <a:lnTo>
                  <a:pt x="1825" y="1809"/>
                </a:lnTo>
                <a:lnTo>
                  <a:pt x="1827" y="1816"/>
                </a:lnTo>
                <a:lnTo>
                  <a:pt x="1828" y="1822"/>
                </a:lnTo>
                <a:lnTo>
                  <a:pt x="1828" y="1828"/>
                </a:lnTo>
                <a:lnTo>
                  <a:pt x="1828" y="1832"/>
                </a:lnTo>
                <a:lnTo>
                  <a:pt x="1828" y="1834"/>
                </a:lnTo>
                <a:lnTo>
                  <a:pt x="1827" y="1835"/>
                </a:lnTo>
                <a:lnTo>
                  <a:pt x="1827" y="1836"/>
                </a:lnTo>
                <a:lnTo>
                  <a:pt x="1826" y="1837"/>
                </a:lnTo>
                <a:lnTo>
                  <a:pt x="1824" y="1837"/>
                </a:lnTo>
                <a:lnTo>
                  <a:pt x="1820" y="1836"/>
                </a:lnTo>
                <a:lnTo>
                  <a:pt x="1815" y="1835"/>
                </a:lnTo>
                <a:lnTo>
                  <a:pt x="1814" y="1835"/>
                </a:lnTo>
                <a:lnTo>
                  <a:pt x="1812" y="1833"/>
                </a:lnTo>
                <a:lnTo>
                  <a:pt x="1811" y="1830"/>
                </a:lnTo>
                <a:lnTo>
                  <a:pt x="1811" y="1828"/>
                </a:lnTo>
                <a:lnTo>
                  <a:pt x="1810" y="1819"/>
                </a:lnTo>
                <a:lnTo>
                  <a:pt x="1810" y="1809"/>
                </a:lnTo>
                <a:lnTo>
                  <a:pt x="1810" y="1804"/>
                </a:lnTo>
                <a:lnTo>
                  <a:pt x="1810" y="1798"/>
                </a:lnTo>
                <a:lnTo>
                  <a:pt x="1809" y="1793"/>
                </a:lnTo>
                <a:lnTo>
                  <a:pt x="1806" y="1788"/>
                </a:lnTo>
                <a:lnTo>
                  <a:pt x="1805" y="1786"/>
                </a:lnTo>
                <a:lnTo>
                  <a:pt x="1806" y="1783"/>
                </a:lnTo>
                <a:lnTo>
                  <a:pt x="1807" y="1782"/>
                </a:lnTo>
                <a:lnTo>
                  <a:pt x="1810" y="1781"/>
                </a:lnTo>
                <a:lnTo>
                  <a:pt x="1816" y="1779"/>
                </a:lnTo>
                <a:lnTo>
                  <a:pt x="1823" y="1778"/>
                </a:lnTo>
                <a:lnTo>
                  <a:pt x="1836" y="1778"/>
                </a:lnTo>
                <a:lnTo>
                  <a:pt x="1849" y="1778"/>
                </a:lnTo>
                <a:lnTo>
                  <a:pt x="1861" y="1778"/>
                </a:lnTo>
                <a:lnTo>
                  <a:pt x="1874" y="1779"/>
                </a:lnTo>
                <a:lnTo>
                  <a:pt x="1882" y="1779"/>
                </a:lnTo>
                <a:lnTo>
                  <a:pt x="1889" y="1778"/>
                </a:lnTo>
                <a:lnTo>
                  <a:pt x="1895" y="1777"/>
                </a:lnTo>
                <a:lnTo>
                  <a:pt x="1900" y="1777"/>
                </a:lnTo>
                <a:lnTo>
                  <a:pt x="1905" y="1777"/>
                </a:lnTo>
                <a:lnTo>
                  <a:pt x="1910" y="1778"/>
                </a:lnTo>
                <a:lnTo>
                  <a:pt x="1921" y="1780"/>
                </a:lnTo>
                <a:lnTo>
                  <a:pt x="1932" y="1781"/>
                </a:lnTo>
                <a:lnTo>
                  <a:pt x="1944" y="1781"/>
                </a:lnTo>
                <a:lnTo>
                  <a:pt x="1955" y="1781"/>
                </a:lnTo>
                <a:lnTo>
                  <a:pt x="1963" y="1781"/>
                </a:lnTo>
                <a:lnTo>
                  <a:pt x="1973" y="1781"/>
                </a:lnTo>
                <a:lnTo>
                  <a:pt x="1981" y="1781"/>
                </a:lnTo>
                <a:lnTo>
                  <a:pt x="1990" y="1782"/>
                </a:lnTo>
                <a:lnTo>
                  <a:pt x="1992" y="1782"/>
                </a:lnTo>
                <a:lnTo>
                  <a:pt x="1994" y="1781"/>
                </a:lnTo>
                <a:lnTo>
                  <a:pt x="1990" y="1779"/>
                </a:lnTo>
                <a:lnTo>
                  <a:pt x="1986" y="1778"/>
                </a:lnTo>
                <a:lnTo>
                  <a:pt x="1981" y="1777"/>
                </a:lnTo>
                <a:lnTo>
                  <a:pt x="1977" y="1777"/>
                </a:lnTo>
                <a:lnTo>
                  <a:pt x="1981" y="1777"/>
                </a:lnTo>
                <a:lnTo>
                  <a:pt x="1986" y="1778"/>
                </a:lnTo>
                <a:lnTo>
                  <a:pt x="1990" y="1779"/>
                </a:lnTo>
                <a:lnTo>
                  <a:pt x="1994" y="1781"/>
                </a:lnTo>
                <a:lnTo>
                  <a:pt x="1998" y="1780"/>
                </a:lnTo>
                <a:lnTo>
                  <a:pt x="2004" y="1780"/>
                </a:lnTo>
                <a:lnTo>
                  <a:pt x="2019" y="1782"/>
                </a:lnTo>
                <a:lnTo>
                  <a:pt x="2035" y="1783"/>
                </a:lnTo>
                <a:lnTo>
                  <a:pt x="2057" y="1784"/>
                </a:lnTo>
                <a:lnTo>
                  <a:pt x="2081" y="1784"/>
                </a:lnTo>
                <a:lnTo>
                  <a:pt x="2103" y="1786"/>
                </a:lnTo>
                <a:lnTo>
                  <a:pt x="2127" y="1786"/>
                </a:lnTo>
                <a:lnTo>
                  <a:pt x="2149" y="1787"/>
                </a:lnTo>
                <a:lnTo>
                  <a:pt x="2173" y="1787"/>
                </a:lnTo>
                <a:lnTo>
                  <a:pt x="2195" y="1787"/>
                </a:lnTo>
                <a:lnTo>
                  <a:pt x="2219" y="1787"/>
                </a:lnTo>
                <a:lnTo>
                  <a:pt x="2226" y="1787"/>
                </a:lnTo>
                <a:lnTo>
                  <a:pt x="2233" y="1788"/>
                </a:lnTo>
                <a:lnTo>
                  <a:pt x="2240" y="1791"/>
                </a:lnTo>
                <a:lnTo>
                  <a:pt x="2247" y="1795"/>
                </a:lnTo>
                <a:lnTo>
                  <a:pt x="2249" y="1798"/>
                </a:lnTo>
                <a:lnTo>
                  <a:pt x="2250" y="1802"/>
                </a:lnTo>
                <a:lnTo>
                  <a:pt x="2248" y="1804"/>
                </a:lnTo>
                <a:lnTo>
                  <a:pt x="2244" y="1805"/>
                </a:lnTo>
                <a:close/>
                <a:moveTo>
                  <a:pt x="2143" y="1835"/>
                </a:moveTo>
                <a:lnTo>
                  <a:pt x="2142" y="1834"/>
                </a:lnTo>
                <a:lnTo>
                  <a:pt x="2141" y="1834"/>
                </a:lnTo>
                <a:lnTo>
                  <a:pt x="2142" y="1834"/>
                </a:lnTo>
                <a:lnTo>
                  <a:pt x="2143" y="1835"/>
                </a:lnTo>
                <a:lnTo>
                  <a:pt x="2143" y="1835"/>
                </a:lnTo>
                <a:close/>
                <a:moveTo>
                  <a:pt x="2074" y="1849"/>
                </a:moveTo>
                <a:lnTo>
                  <a:pt x="2072" y="1851"/>
                </a:lnTo>
                <a:lnTo>
                  <a:pt x="2070" y="1852"/>
                </a:lnTo>
                <a:lnTo>
                  <a:pt x="2066" y="1852"/>
                </a:lnTo>
                <a:lnTo>
                  <a:pt x="2061" y="1853"/>
                </a:lnTo>
                <a:lnTo>
                  <a:pt x="2058" y="1853"/>
                </a:lnTo>
                <a:lnTo>
                  <a:pt x="2056" y="1852"/>
                </a:lnTo>
                <a:lnTo>
                  <a:pt x="2054" y="1851"/>
                </a:lnTo>
                <a:lnTo>
                  <a:pt x="2054" y="1848"/>
                </a:lnTo>
                <a:lnTo>
                  <a:pt x="2054" y="1845"/>
                </a:lnTo>
                <a:lnTo>
                  <a:pt x="2055" y="1844"/>
                </a:lnTo>
                <a:lnTo>
                  <a:pt x="2057" y="1844"/>
                </a:lnTo>
                <a:lnTo>
                  <a:pt x="2059" y="1844"/>
                </a:lnTo>
                <a:lnTo>
                  <a:pt x="2063" y="1843"/>
                </a:lnTo>
                <a:lnTo>
                  <a:pt x="2066" y="1843"/>
                </a:lnTo>
                <a:lnTo>
                  <a:pt x="2069" y="1843"/>
                </a:lnTo>
                <a:lnTo>
                  <a:pt x="2071" y="1844"/>
                </a:lnTo>
                <a:lnTo>
                  <a:pt x="2073" y="1847"/>
                </a:lnTo>
                <a:lnTo>
                  <a:pt x="2074" y="1849"/>
                </a:lnTo>
                <a:close/>
                <a:moveTo>
                  <a:pt x="1866" y="1848"/>
                </a:moveTo>
                <a:lnTo>
                  <a:pt x="1864" y="1850"/>
                </a:lnTo>
                <a:lnTo>
                  <a:pt x="1861" y="1851"/>
                </a:lnTo>
                <a:lnTo>
                  <a:pt x="1859" y="1851"/>
                </a:lnTo>
                <a:lnTo>
                  <a:pt x="1857" y="1851"/>
                </a:lnTo>
                <a:lnTo>
                  <a:pt x="1855" y="1852"/>
                </a:lnTo>
                <a:lnTo>
                  <a:pt x="1852" y="1852"/>
                </a:lnTo>
                <a:lnTo>
                  <a:pt x="1850" y="1853"/>
                </a:lnTo>
                <a:lnTo>
                  <a:pt x="1846" y="1853"/>
                </a:lnTo>
                <a:lnTo>
                  <a:pt x="1843" y="1852"/>
                </a:lnTo>
                <a:lnTo>
                  <a:pt x="1841" y="1850"/>
                </a:lnTo>
                <a:lnTo>
                  <a:pt x="1840" y="1849"/>
                </a:lnTo>
                <a:lnTo>
                  <a:pt x="1840" y="1847"/>
                </a:lnTo>
                <a:lnTo>
                  <a:pt x="1839" y="1844"/>
                </a:lnTo>
                <a:lnTo>
                  <a:pt x="1840" y="1842"/>
                </a:lnTo>
                <a:lnTo>
                  <a:pt x="1842" y="1840"/>
                </a:lnTo>
                <a:lnTo>
                  <a:pt x="1844" y="1839"/>
                </a:lnTo>
                <a:lnTo>
                  <a:pt x="1847" y="1839"/>
                </a:lnTo>
                <a:lnTo>
                  <a:pt x="1851" y="1838"/>
                </a:lnTo>
                <a:lnTo>
                  <a:pt x="1855" y="1839"/>
                </a:lnTo>
                <a:lnTo>
                  <a:pt x="1859" y="1841"/>
                </a:lnTo>
                <a:lnTo>
                  <a:pt x="1861" y="1842"/>
                </a:lnTo>
                <a:lnTo>
                  <a:pt x="1864" y="1843"/>
                </a:lnTo>
                <a:lnTo>
                  <a:pt x="1865" y="1845"/>
                </a:lnTo>
                <a:lnTo>
                  <a:pt x="1866" y="1848"/>
                </a:lnTo>
                <a:close/>
                <a:moveTo>
                  <a:pt x="1835" y="1823"/>
                </a:moveTo>
                <a:lnTo>
                  <a:pt x="1835" y="1820"/>
                </a:lnTo>
                <a:lnTo>
                  <a:pt x="1836" y="1817"/>
                </a:lnTo>
                <a:lnTo>
                  <a:pt x="1837" y="1814"/>
                </a:lnTo>
                <a:lnTo>
                  <a:pt x="1840" y="1814"/>
                </a:lnTo>
                <a:lnTo>
                  <a:pt x="1843" y="1814"/>
                </a:lnTo>
                <a:lnTo>
                  <a:pt x="1844" y="1817"/>
                </a:lnTo>
                <a:lnTo>
                  <a:pt x="1845" y="1820"/>
                </a:lnTo>
                <a:lnTo>
                  <a:pt x="1845" y="1822"/>
                </a:lnTo>
                <a:lnTo>
                  <a:pt x="1845" y="1825"/>
                </a:lnTo>
                <a:lnTo>
                  <a:pt x="1844" y="1827"/>
                </a:lnTo>
                <a:lnTo>
                  <a:pt x="1843" y="1829"/>
                </a:lnTo>
                <a:lnTo>
                  <a:pt x="1840" y="1830"/>
                </a:lnTo>
                <a:lnTo>
                  <a:pt x="1838" y="1830"/>
                </a:lnTo>
                <a:lnTo>
                  <a:pt x="1836" y="1828"/>
                </a:lnTo>
                <a:lnTo>
                  <a:pt x="1835" y="1826"/>
                </a:lnTo>
                <a:lnTo>
                  <a:pt x="1835" y="1823"/>
                </a:lnTo>
                <a:close/>
                <a:moveTo>
                  <a:pt x="1800" y="1550"/>
                </a:moveTo>
                <a:lnTo>
                  <a:pt x="1797" y="1547"/>
                </a:lnTo>
                <a:lnTo>
                  <a:pt x="1795" y="1542"/>
                </a:lnTo>
                <a:lnTo>
                  <a:pt x="1798" y="1543"/>
                </a:lnTo>
                <a:lnTo>
                  <a:pt x="1800" y="1544"/>
                </a:lnTo>
                <a:lnTo>
                  <a:pt x="1801" y="1546"/>
                </a:lnTo>
                <a:lnTo>
                  <a:pt x="1803" y="1548"/>
                </a:lnTo>
                <a:lnTo>
                  <a:pt x="1803" y="1549"/>
                </a:lnTo>
                <a:lnTo>
                  <a:pt x="1800" y="1550"/>
                </a:lnTo>
                <a:close/>
                <a:moveTo>
                  <a:pt x="1792" y="1828"/>
                </a:moveTo>
                <a:lnTo>
                  <a:pt x="1786" y="1827"/>
                </a:lnTo>
                <a:lnTo>
                  <a:pt x="1783" y="1826"/>
                </a:lnTo>
                <a:lnTo>
                  <a:pt x="1786" y="1827"/>
                </a:lnTo>
                <a:lnTo>
                  <a:pt x="1792" y="1828"/>
                </a:lnTo>
                <a:lnTo>
                  <a:pt x="1795" y="1828"/>
                </a:lnTo>
                <a:lnTo>
                  <a:pt x="1797" y="1827"/>
                </a:lnTo>
                <a:lnTo>
                  <a:pt x="1800" y="1826"/>
                </a:lnTo>
                <a:lnTo>
                  <a:pt x="1801" y="1824"/>
                </a:lnTo>
                <a:lnTo>
                  <a:pt x="1800" y="1826"/>
                </a:lnTo>
                <a:lnTo>
                  <a:pt x="1797" y="1827"/>
                </a:lnTo>
                <a:lnTo>
                  <a:pt x="1795" y="1828"/>
                </a:lnTo>
                <a:lnTo>
                  <a:pt x="1792" y="1828"/>
                </a:lnTo>
                <a:close/>
                <a:moveTo>
                  <a:pt x="1780" y="1575"/>
                </a:moveTo>
                <a:lnTo>
                  <a:pt x="1779" y="1574"/>
                </a:lnTo>
                <a:lnTo>
                  <a:pt x="1779" y="1572"/>
                </a:lnTo>
                <a:lnTo>
                  <a:pt x="1779" y="1570"/>
                </a:lnTo>
                <a:lnTo>
                  <a:pt x="1780" y="1569"/>
                </a:lnTo>
                <a:lnTo>
                  <a:pt x="1781" y="1568"/>
                </a:lnTo>
                <a:lnTo>
                  <a:pt x="1782" y="1567"/>
                </a:lnTo>
                <a:lnTo>
                  <a:pt x="1782" y="1566"/>
                </a:lnTo>
                <a:lnTo>
                  <a:pt x="1781" y="1565"/>
                </a:lnTo>
                <a:lnTo>
                  <a:pt x="1780" y="1564"/>
                </a:lnTo>
                <a:lnTo>
                  <a:pt x="1780" y="1562"/>
                </a:lnTo>
                <a:lnTo>
                  <a:pt x="1780" y="1561"/>
                </a:lnTo>
                <a:lnTo>
                  <a:pt x="1781" y="1560"/>
                </a:lnTo>
                <a:lnTo>
                  <a:pt x="1783" y="1559"/>
                </a:lnTo>
                <a:lnTo>
                  <a:pt x="1785" y="1559"/>
                </a:lnTo>
                <a:lnTo>
                  <a:pt x="1786" y="1561"/>
                </a:lnTo>
                <a:lnTo>
                  <a:pt x="1788" y="1562"/>
                </a:lnTo>
                <a:lnTo>
                  <a:pt x="1786" y="1567"/>
                </a:lnTo>
                <a:lnTo>
                  <a:pt x="1785" y="1572"/>
                </a:lnTo>
                <a:lnTo>
                  <a:pt x="1784" y="1573"/>
                </a:lnTo>
                <a:lnTo>
                  <a:pt x="1783" y="1575"/>
                </a:lnTo>
                <a:lnTo>
                  <a:pt x="1782" y="1575"/>
                </a:lnTo>
                <a:lnTo>
                  <a:pt x="1780" y="1575"/>
                </a:lnTo>
                <a:close/>
                <a:moveTo>
                  <a:pt x="1786" y="1481"/>
                </a:moveTo>
                <a:lnTo>
                  <a:pt x="1789" y="1475"/>
                </a:lnTo>
                <a:lnTo>
                  <a:pt x="1792" y="1471"/>
                </a:lnTo>
                <a:lnTo>
                  <a:pt x="1793" y="1470"/>
                </a:lnTo>
                <a:lnTo>
                  <a:pt x="1795" y="1471"/>
                </a:lnTo>
                <a:lnTo>
                  <a:pt x="1795" y="1472"/>
                </a:lnTo>
                <a:lnTo>
                  <a:pt x="1794" y="1474"/>
                </a:lnTo>
                <a:lnTo>
                  <a:pt x="1795" y="1475"/>
                </a:lnTo>
                <a:lnTo>
                  <a:pt x="1796" y="1476"/>
                </a:lnTo>
                <a:lnTo>
                  <a:pt x="1795" y="1475"/>
                </a:lnTo>
                <a:lnTo>
                  <a:pt x="1794" y="1474"/>
                </a:lnTo>
                <a:lnTo>
                  <a:pt x="1791" y="1477"/>
                </a:lnTo>
                <a:lnTo>
                  <a:pt x="1786" y="1481"/>
                </a:lnTo>
                <a:lnTo>
                  <a:pt x="1780" y="1484"/>
                </a:lnTo>
                <a:lnTo>
                  <a:pt x="1774" y="1487"/>
                </a:lnTo>
                <a:lnTo>
                  <a:pt x="1780" y="1484"/>
                </a:lnTo>
                <a:lnTo>
                  <a:pt x="1786" y="1481"/>
                </a:lnTo>
                <a:close/>
                <a:moveTo>
                  <a:pt x="1763" y="1796"/>
                </a:moveTo>
                <a:lnTo>
                  <a:pt x="1759" y="1797"/>
                </a:lnTo>
                <a:lnTo>
                  <a:pt x="1755" y="1799"/>
                </a:lnTo>
                <a:lnTo>
                  <a:pt x="1753" y="1803"/>
                </a:lnTo>
                <a:lnTo>
                  <a:pt x="1752" y="1808"/>
                </a:lnTo>
                <a:lnTo>
                  <a:pt x="1752" y="1810"/>
                </a:lnTo>
                <a:lnTo>
                  <a:pt x="1751" y="1812"/>
                </a:lnTo>
                <a:lnTo>
                  <a:pt x="1749" y="1814"/>
                </a:lnTo>
                <a:lnTo>
                  <a:pt x="1747" y="1816"/>
                </a:lnTo>
                <a:lnTo>
                  <a:pt x="1741" y="1819"/>
                </a:lnTo>
                <a:lnTo>
                  <a:pt x="1736" y="1821"/>
                </a:lnTo>
                <a:lnTo>
                  <a:pt x="1734" y="1821"/>
                </a:lnTo>
                <a:lnTo>
                  <a:pt x="1732" y="1820"/>
                </a:lnTo>
                <a:lnTo>
                  <a:pt x="1731" y="1817"/>
                </a:lnTo>
                <a:lnTo>
                  <a:pt x="1730" y="1813"/>
                </a:lnTo>
                <a:lnTo>
                  <a:pt x="1733" y="1809"/>
                </a:lnTo>
                <a:lnTo>
                  <a:pt x="1737" y="1805"/>
                </a:lnTo>
                <a:lnTo>
                  <a:pt x="1740" y="1805"/>
                </a:lnTo>
                <a:lnTo>
                  <a:pt x="1740" y="1803"/>
                </a:lnTo>
                <a:lnTo>
                  <a:pt x="1740" y="1802"/>
                </a:lnTo>
                <a:lnTo>
                  <a:pt x="1740" y="1799"/>
                </a:lnTo>
                <a:lnTo>
                  <a:pt x="1739" y="1795"/>
                </a:lnTo>
                <a:lnTo>
                  <a:pt x="1740" y="1793"/>
                </a:lnTo>
                <a:lnTo>
                  <a:pt x="1743" y="1791"/>
                </a:lnTo>
                <a:lnTo>
                  <a:pt x="1746" y="1790"/>
                </a:lnTo>
                <a:lnTo>
                  <a:pt x="1750" y="1789"/>
                </a:lnTo>
                <a:lnTo>
                  <a:pt x="1754" y="1789"/>
                </a:lnTo>
                <a:lnTo>
                  <a:pt x="1759" y="1789"/>
                </a:lnTo>
                <a:lnTo>
                  <a:pt x="1763" y="1790"/>
                </a:lnTo>
                <a:lnTo>
                  <a:pt x="1765" y="1790"/>
                </a:lnTo>
                <a:lnTo>
                  <a:pt x="1766" y="1791"/>
                </a:lnTo>
                <a:lnTo>
                  <a:pt x="1767" y="1791"/>
                </a:lnTo>
                <a:lnTo>
                  <a:pt x="1767" y="1793"/>
                </a:lnTo>
                <a:lnTo>
                  <a:pt x="1767" y="1794"/>
                </a:lnTo>
                <a:lnTo>
                  <a:pt x="1766" y="1795"/>
                </a:lnTo>
                <a:lnTo>
                  <a:pt x="1764" y="1796"/>
                </a:lnTo>
                <a:lnTo>
                  <a:pt x="1763" y="1796"/>
                </a:lnTo>
                <a:close/>
                <a:moveTo>
                  <a:pt x="1724" y="1518"/>
                </a:moveTo>
                <a:lnTo>
                  <a:pt x="1722" y="1517"/>
                </a:lnTo>
                <a:lnTo>
                  <a:pt x="1721" y="1516"/>
                </a:lnTo>
                <a:lnTo>
                  <a:pt x="1721" y="1516"/>
                </a:lnTo>
                <a:lnTo>
                  <a:pt x="1722" y="1515"/>
                </a:lnTo>
                <a:lnTo>
                  <a:pt x="1724" y="1514"/>
                </a:lnTo>
                <a:lnTo>
                  <a:pt x="1724" y="1512"/>
                </a:lnTo>
                <a:lnTo>
                  <a:pt x="1722" y="1506"/>
                </a:lnTo>
                <a:lnTo>
                  <a:pt x="1722" y="1503"/>
                </a:lnTo>
                <a:lnTo>
                  <a:pt x="1724" y="1501"/>
                </a:lnTo>
                <a:lnTo>
                  <a:pt x="1730" y="1498"/>
                </a:lnTo>
                <a:lnTo>
                  <a:pt x="1732" y="1497"/>
                </a:lnTo>
                <a:lnTo>
                  <a:pt x="1733" y="1496"/>
                </a:lnTo>
                <a:lnTo>
                  <a:pt x="1732" y="1497"/>
                </a:lnTo>
                <a:lnTo>
                  <a:pt x="1730" y="1498"/>
                </a:lnTo>
                <a:lnTo>
                  <a:pt x="1730" y="1499"/>
                </a:lnTo>
                <a:lnTo>
                  <a:pt x="1729" y="1501"/>
                </a:lnTo>
                <a:lnTo>
                  <a:pt x="1728" y="1502"/>
                </a:lnTo>
                <a:lnTo>
                  <a:pt x="1726" y="1502"/>
                </a:lnTo>
                <a:lnTo>
                  <a:pt x="1725" y="1503"/>
                </a:lnTo>
                <a:lnTo>
                  <a:pt x="1724" y="1504"/>
                </a:lnTo>
                <a:lnTo>
                  <a:pt x="1723" y="1505"/>
                </a:lnTo>
                <a:lnTo>
                  <a:pt x="1723" y="1506"/>
                </a:lnTo>
                <a:lnTo>
                  <a:pt x="1725" y="1508"/>
                </a:lnTo>
                <a:lnTo>
                  <a:pt x="1726" y="1508"/>
                </a:lnTo>
                <a:lnTo>
                  <a:pt x="1729" y="1507"/>
                </a:lnTo>
                <a:lnTo>
                  <a:pt x="1730" y="1507"/>
                </a:lnTo>
                <a:lnTo>
                  <a:pt x="1732" y="1506"/>
                </a:lnTo>
                <a:lnTo>
                  <a:pt x="1733" y="1505"/>
                </a:lnTo>
                <a:lnTo>
                  <a:pt x="1736" y="1502"/>
                </a:lnTo>
                <a:lnTo>
                  <a:pt x="1738" y="1501"/>
                </a:lnTo>
                <a:lnTo>
                  <a:pt x="1741" y="1502"/>
                </a:lnTo>
                <a:lnTo>
                  <a:pt x="1745" y="1504"/>
                </a:lnTo>
                <a:lnTo>
                  <a:pt x="1747" y="1500"/>
                </a:lnTo>
                <a:lnTo>
                  <a:pt x="1748" y="1496"/>
                </a:lnTo>
                <a:lnTo>
                  <a:pt x="1740" y="1496"/>
                </a:lnTo>
                <a:lnTo>
                  <a:pt x="1734" y="1495"/>
                </a:lnTo>
                <a:lnTo>
                  <a:pt x="1735" y="1491"/>
                </a:lnTo>
                <a:lnTo>
                  <a:pt x="1738" y="1489"/>
                </a:lnTo>
                <a:lnTo>
                  <a:pt x="1739" y="1487"/>
                </a:lnTo>
                <a:lnTo>
                  <a:pt x="1740" y="1487"/>
                </a:lnTo>
                <a:lnTo>
                  <a:pt x="1741" y="1487"/>
                </a:lnTo>
                <a:lnTo>
                  <a:pt x="1743" y="1490"/>
                </a:lnTo>
                <a:lnTo>
                  <a:pt x="1743" y="1491"/>
                </a:lnTo>
                <a:lnTo>
                  <a:pt x="1743" y="1492"/>
                </a:lnTo>
                <a:lnTo>
                  <a:pt x="1744" y="1493"/>
                </a:lnTo>
                <a:lnTo>
                  <a:pt x="1746" y="1493"/>
                </a:lnTo>
                <a:lnTo>
                  <a:pt x="1747" y="1492"/>
                </a:lnTo>
                <a:lnTo>
                  <a:pt x="1748" y="1491"/>
                </a:lnTo>
                <a:lnTo>
                  <a:pt x="1748" y="1489"/>
                </a:lnTo>
                <a:lnTo>
                  <a:pt x="1747" y="1488"/>
                </a:lnTo>
                <a:lnTo>
                  <a:pt x="1746" y="1485"/>
                </a:lnTo>
                <a:lnTo>
                  <a:pt x="1746" y="1483"/>
                </a:lnTo>
                <a:lnTo>
                  <a:pt x="1746" y="1481"/>
                </a:lnTo>
                <a:lnTo>
                  <a:pt x="1747" y="1480"/>
                </a:lnTo>
                <a:lnTo>
                  <a:pt x="1750" y="1476"/>
                </a:lnTo>
                <a:lnTo>
                  <a:pt x="1754" y="1475"/>
                </a:lnTo>
                <a:lnTo>
                  <a:pt x="1760" y="1473"/>
                </a:lnTo>
                <a:lnTo>
                  <a:pt x="1763" y="1470"/>
                </a:lnTo>
                <a:lnTo>
                  <a:pt x="1766" y="1466"/>
                </a:lnTo>
                <a:lnTo>
                  <a:pt x="1769" y="1461"/>
                </a:lnTo>
                <a:lnTo>
                  <a:pt x="1769" y="1461"/>
                </a:lnTo>
                <a:lnTo>
                  <a:pt x="1769" y="1461"/>
                </a:lnTo>
                <a:lnTo>
                  <a:pt x="1769" y="1461"/>
                </a:lnTo>
                <a:lnTo>
                  <a:pt x="1773" y="1457"/>
                </a:lnTo>
                <a:lnTo>
                  <a:pt x="1777" y="1455"/>
                </a:lnTo>
                <a:lnTo>
                  <a:pt x="1773" y="1457"/>
                </a:lnTo>
                <a:lnTo>
                  <a:pt x="1769" y="1461"/>
                </a:lnTo>
                <a:lnTo>
                  <a:pt x="1771" y="1461"/>
                </a:lnTo>
                <a:lnTo>
                  <a:pt x="1773" y="1460"/>
                </a:lnTo>
                <a:lnTo>
                  <a:pt x="1775" y="1459"/>
                </a:lnTo>
                <a:lnTo>
                  <a:pt x="1776" y="1459"/>
                </a:lnTo>
                <a:lnTo>
                  <a:pt x="1778" y="1459"/>
                </a:lnTo>
                <a:lnTo>
                  <a:pt x="1779" y="1460"/>
                </a:lnTo>
                <a:lnTo>
                  <a:pt x="1780" y="1461"/>
                </a:lnTo>
                <a:lnTo>
                  <a:pt x="1780" y="1462"/>
                </a:lnTo>
                <a:lnTo>
                  <a:pt x="1779" y="1462"/>
                </a:lnTo>
                <a:lnTo>
                  <a:pt x="1779" y="1462"/>
                </a:lnTo>
                <a:lnTo>
                  <a:pt x="1777" y="1462"/>
                </a:lnTo>
                <a:lnTo>
                  <a:pt x="1776" y="1462"/>
                </a:lnTo>
                <a:lnTo>
                  <a:pt x="1776" y="1466"/>
                </a:lnTo>
                <a:lnTo>
                  <a:pt x="1776" y="1469"/>
                </a:lnTo>
                <a:lnTo>
                  <a:pt x="1776" y="1474"/>
                </a:lnTo>
                <a:lnTo>
                  <a:pt x="1774" y="1480"/>
                </a:lnTo>
                <a:lnTo>
                  <a:pt x="1769" y="1483"/>
                </a:lnTo>
                <a:lnTo>
                  <a:pt x="1764" y="1484"/>
                </a:lnTo>
                <a:lnTo>
                  <a:pt x="1762" y="1485"/>
                </a:lnTo>
                <a:lnTo>
                  <a:pt x="1761" y="1486"/>
                </a:lnTo>
                <a:lnTo>
                  <a:pt x="1760" y="1488"/>
                </a:lnTo>
                <a:lnTo>
                  <a:pt x="1761" y="1490"/>
                </a:lnTo>
                <a:lnTo>
                  <a:pt x="1758" y="1495"/>
                </a:lnTo>
                <a:lnTo>
                  <a:pt x="1753" y="1499"/>
                </a:lnTo>
                <a:lnTo>
                  <a:pt x="1750" y="1502"/>
                </a:lnTo>
                <a:lnTo>
                  <a:pt x="1745" y="1504"/>
                </a:lnTo>
                <a:lnTo>
                  <a:pt x="1744" y="1505"/>
                </a:lnTo>
                <a:lnTo>
                  <a:pt x="1744" y="1506"/>
                </a:lnTo>
                <a:lnTo>
                  <a:pt x="1749" y="1506"/>
                </a:lnTo>
                <a:lnTo>
                  <a:pt x="1754" y="1505"/>
                </a:lnTo>
                <a:lnTo>
                  <a:pt x="1749" y="1506"/>
                </a:lnTo>
                <a:lnTo>
                  <a:pt x="1744" y="1506"/>
                </a:lnTo>
                <a:lnTo>
                  <a:pt x="1740" y="1507"/>
                </a:lnTo>
                <a:lnTo>
                  <a:pt x="1738" y="1507"/>
                </a:lnTo>
                <a:lnTo>
                  <a:pt x="1735" y="1508"/>
                </a:lnTo>
                <a:lnTo>
                  <a:pt x="1733" y="1512"/>
                </a:lnTo>
                <a:lnTo>
                  <a:pt x="1732" y="1514"/>
                </a:lnTo>
                <a:lnTo>
                  <a:pt x="1731" y="1516"/>
                </a:lnTo>
                <a:lnTo>
                  <a:pt x="1728" y="1517"/>
                </a:lnTo>
                <a:lnTo>
                  <a:pt x="1724" y="1518"/>
                </a:lnTo>
                <a:close/>
                <a:moveTo>
                  <a:pt x="1704" y="1835"/>
                </a:moveTo>
                <a:lnTo>
                  <a:pt x="1702" y="1835"/>
                </a:lnTo>
                <a:lnTo>
                  <a:pt x="1700" y="1835"/>
                </a:lnTo>
                <a:lnTo>
                  <a:pt x="1698" y="1833"/>
                </a:lnTo>
                <a:lnTo>
                  <a:pt x="1697" y="1829"/>
                </a:lnTo>
                <a:lnTo>
                  <a:pt x="1699" y="1825"/>
                </a:lnTo>
                <a:lnTo>
                  <a:pt x="1703" y="1821"/>
                </a:lnTo>
                <a:lnTo>
                  <a:pt x="1709" y="1817"/>
                </a:lnTo>
                <a:lnTo>
                  <a:pt x="1715" y="1816"/>
                </a:lnTo>
                <a:lnTo>
                  <a:pt x="1718" y="1817"/>
                </a:lnTo>
                <a:lnTo>
                  <a:pt x="1720" y="1819"/>
                </a:lnTo>
                <a:lnTo>
                  <a:pt x="1721" y="1822"/>
                </a:lnTo>
                <a:lnTo>
                  <a:pt x="1721" y="1825"/>
                </a:lnTo>
                <a:lnTo>
                  <a:pt x="1720" y="1827"/>
                </a:lnTo>
                <a:lnTo>
                  <a:pt x="1720" y="1829"/>
                </a:lnTo>
                <a:lnTo>
                  <a:pt x="1718" y="1830"/>
                </a:lnTo>
                <a:lnTo>
                  <a:pt x="1716" y="1833"/>
                </a:lnTo>
                <a:lnTo>
                  <a:pt x="1710" y="1835"/>
                </a:lnTo>
                <a:lnTo>
                  <a:pt x="1704" y="1835"/>
                </a:lnTo>
                <a:close/>
                <a:moveTo>
                  <a:pt x="1843" y="1428"/>
                </a:moveTo>
                <a:lnTo>
                  <a:pt x="1843" y="1427"/>
                </a:lnTo>
                <a:lnTo>
                  <a:pt x="1843" y="1426"/>
                </a:lnTo>
                <a:lnTo>
                  <a:pt x="1844" y="1426"/>
                </a:lnTo>
                <a:lnTo>
                  <a:pt x="1844" y="1426"/>
                </a:lnTo>
                <a:lnTo>
                  <a:pt x="1844" y="1427"/>
                </a:lnTo>
                <a:lnTo>
                  <a:pt x="1844" y="1428"/>
                </a:lnTo>
                <a:lnTo>
                  <a:pt x="1844" y="1428"/>
                </a:lnTo>
                <a:lnTo>
                  <a:pt x="1843" y="1428"/>
                </a:lnTo>
                <a:close/>
                <a:moveTo>
                  <a:pt x="1799" y="1466"/>
                </a:moveTo>
                <a:lnTo>
                  <a:pt x="1799" y="1461"/>
                </a:lnTo>
                <a:lnTo>
                  <a:pt x="1801" y="1458"/>
                </a:lnTo>
                <a:lnTo>
                  <a:pt x="1804" y="1455"/>
                </a:lnTo>
                <a:lnTo>
                  <a:pt x="1806" y="1453"/>
                </a:lnTo>
                <a:lnTo>
                  <a:pt x="1806" y="1456"/>
                </a:lnTo>
                <a:lnTo>
                  <a:pt x="1804" y="1459"/>
                </a:lnTo>
                <a:lnTo>
                  <a:pt x="1801" y="1462"/>
                </a:lnTo>
                <a:lnTo>
                  <a:pt x="1799" y="1466"/>
                </a:lnTo>
                <a:close/>
                <a:moveTo>
                  <a:pt x="1843" y="1507"/>
                </a:moveTo>
                <a:lnTo>
                  <a:pt x="1843" y="1507"/>
                </a:lnTo>
                <a:lnTo>
                  <a:pt x="1843" y="1507"/>
                </a:lnTo>
                <a:lnTo>
                  <a:pt x="1843" y="1507"/>
                </a:lnTo>
                <a:lnTo>
                  <a:pt x="1843" y="1507"/>
                </a:lnTo>
                <a:close/>
                <a:moveTo>
                  <a:pt x="1841" y="1511"/>
                </a:moveTo>
                <a:lnTo>
                  <a:pt x="1842" y="1509"/>
                </a:lnTo>
                <a:lnTo>
                  <a:pt x="1843" y="1508"/>
                </a:lnTo>
                <a:lnTo>
                  <a:pt x="1842" y="1509"/>
                </a:lnTo>
                <a:lnTo>
                  <a:pt x="1841" y="1511"/>
                </a:lnTo>
                <a:close/>
                <a:moveTo>
                  <a:pt x="1831" y="1524"/>
                </a:moveTo>
                <a:lnTo>
                  <a:pt x="1831" y="1524"/>
                </a:lnTo>
                <a:lnTo>
                  <a:pt x="1831" y="1518"/>
                </a:lnTo>
                <a:lnTo>
                  <a:pt x="1834" y="1512"/>
                </a:lnTo>
                <a:lnTo>
                  <a:pt x="1837" y="1507"/>
                </a:lnTo>
                <a:lnTo>
                  <a:pt x="1841" y="1504"/>
                </a:lnTo>
                <a:lnTo>
                  <a:pt x="1841" y="1507"/>
                </a:lnTo>
                <a:lnTo>
                  <a:pt x="1841" y="1511"/>
                </a:lnTo>
                <a:lnTo>
                  <a:pt x="1841" y="1511"/>
                </a:lnTo>
                <a:lnTo>
                  <a:pt x="1839" y="1513"/>
                </a:lnTo>
                <a:lnTo>
                  <a:pt x="1838" y="1514"/>
                </a:lnTo>
                <a:lnTo>
                  <a:pt x="1838" y="1514"/>
                </a:lnTo>
                <a:lnTo>
                  <a:pt x="1838" y="1515"/>
                </a:lnTo>
                <a:lnTo>
                  <a:pt x="1841" y="1516"/>
                </a:lnTo>
                <a:lnTo>
                  <a:pt x="1842" y="1518"/>
                </a:lnTo>
                <a:lnTo>
                  <a:pt x="1837" y="1520"/>
                </a:lnTo>
                <a:lnTo>
                  <a:pt x="1831" y="1524"/>
                </a:lnTo>
                <a:close/>
                <a:moveTo>
                  <a:pt x="1834" y="1558"/>
                </a:moveTo>
                <a:lnTo>
                  <a:pt x="1836" y="1558"/>
                </a:lnTo>
                <a:lnTo>
                  <a:pt x="1836" y="1559"/>
                </a:lnTo>
                <a:lnTo>
                  <a:pt x="1837" y="1560"/>
                </a:lnTo>
                <a:lnTo>
                  <a:pt x="1836" y="1561"/>
                </a:lnTo>
                <a:lnTo>
                  <a:pt x="1836" y="1563"/>
                </a:lnTo>
                <a:lnTo>
                  <a:pt x="1835" y="1565"/>
                </a:lnTo>
                <a:lnTo>
                  <a:pt x="1835" y="1566"/>
                </a:lnTo>
                <a:lnTo>
                  <a:pt x="1832" y="1567"/>
                </a:lnTo>
                <a:lnTo>
                  <a:pt x="1829" y="1565"/>
                </a:lnTo>
                <a:lnTo>
                  <a:pt x="1828" y="1562"/>
                </a:lnTo>
                <a:lnTo>
                  <a:pt x="1830" y="1559"/>
                </a:lnTo>
                <a:lnTo>
                  <a:pt x="1834" y="1558"/>
                </a:lnTo>
                <a:close/>
                <a:moveTo>
                  <a:pt x="1831" y="1524"/>
                </a:moveTo>
                <a:lnTo>
                  <a:pt x="1831" y="1527"/>
                </a:lnTo>
                <a:lnTo>
                  <a:pt x="1831" y="1529"/>
                </a:lnTo>
                <a:lnTo>
                  <a:pt x="1831" y="1527"/>
                </a:lnTo>
                <a:lnTo>
                  <a:pt x="1831" y="1524"/>
                </a:lnTo>
                <a:close/>
                <a:moveTo>
                  <a:pt x="1850" y="1482"/>
                </a:moveTo>
                <a:lnTo>
                  <a:pt x="1851" y="1480"/>
                </a:lnTo>
                <a:lnTo>
                  <a:pt x="1853" y="1480"/>
                </a:lnTo>
                <a:lnTo>
                  <a:pt x="1855" y="1478"/>
                </a:lnTo>
                <a:lnTo>
                  <a:pt x="1857" y="1478"/>
                </a:lnTo>
                <a:lnTo>
                  <a:pt x="1858" y="1478"/>
                </a:lnTo>
                <a:lnTo>
                  <a:pt x="1859" y="1481"/>
                </a:lnTo>
                <a:lnTo>
                  <a:pt x="1856" y="1484"/>
                </a:lnTo>
                <a:lnTo>
                  <a:pt x="1852" y="1485"/>
                </a:lnTo>
                <a:lnTo>
                  <a:pt x="1850" y="1484"/>
                </a:lnTo>
                <a:lnTo>
                  <a:pt x="1850" y="1482"/>
                </a:lnTo>
                <a:close/>
                <a:moveTo>
                  <a:pt x="1854" y="1533"/>
                </a:moveTo>
                <a:lnTo>
                  <a:pt x="1854" y="1532"/>
                </a:lnTo>
                <a:lnTo>
                  <a:pt x="1853" y="1532"/>
                </a:lnTo>
                <a:lnTo>
                  <a:pt x="1854" y="1532"/>
                </a:lnTo>
                <a:lnTo>
                  <a:pt x="1854" y="1533"/>
                </a:lnTo>
                <a:close/>
                <a:moveTo>
                  <a:pt x="1920" y="1745"/>
                </a:moveTo>
                <a:lnTo>
                  <a:pt x="1920" y="1746"/>
                </a:lnTo>
                <a:lnTo>
                  <a:pt x="1919" y="1746"/>
                </a:lnTo>
                <a:lnTo>
                  <a:pt x="1919" y="1746"/>
                </a:lnTo>
                <a:lnTo>
                  <a:pt x="1919" y="1746"/>
                </a:lnTo>
                <a:lnTo>
                  <a:pt x="1919" y="1746"/>
                </a:lnTo>
                <a:lnTo>
                  <a:pt x="1918" y="1747"/>
                </a:lnTo>
                <a:lnTo>
                  <a:pt x="1918" y="1747"/>
                </a:lnTo>
                <a:lnTo>
                  <a:pt x="1917" y="1747"/>
                </a:lnTo>
                <a:lnTo>
                  <a:pt x="1917" y="1747"/>
                </a:lnTo>
                <a:lnTo>
                  <a:pt x="1915" y="1747"/>
                </a:lnTo>
                <a:lnTo>
                  <a:pt x="1913" y="1747"/>
                </a:lnTo>
                <a:lnTo>
                  <a:pt x="1913" y="1747"/>
                </a:lnTo>
                <a:lnTo>
                  <a:pt x="1912" y="1746"/>
                </a:lnTo>
                <a:lnTo>
                  <a:pt x="1911" y="1745"/>
                </a:lnTo>
                <a:lnTo>
                  <a:pt x="1907" y="1742"/>
                </a:lnTo>
                <a:lnTo>
                  <a:pt x="1904" y="1738"/>
                </a:lnTo>
                <a:lnTo>
                  <a:pt x="1905" y="1736"/>
                </a:lnTo>
                <a:lnTo>
                  <a:pt x="1908" y="1736"/>
                </a:lnTo>
                <a:lnTo>
                  <a:pt x="1911" y="1736"/>
                </a:lnTo>
                <a:lnTo>
                  <a:pt x="1914" y="1736"/>
                </a:lnTo>
                <a:lnTo>
                  <a:pt x="1917" y="1737"/>
                </a:lnTo>
                <a:lnTo>
                  <a:pt x="1919" y="1740"/>
                </a:lnTo>
                <a:lnTo>
                  <a:pt x="1920" y="1743"/>
                </a:lnTo>
                <a:lnTo>
                  <a:pt x="1920" y="1745"/>
                </a:lnTo>
                <a:close/>
                <a:moveTo>
                  <a:pt x="1918" y="1377"/>
                </a:moveTo>
                <a:lnTo>
                  <a:pt x="1917" y="1376"/>
                </a:lnTo>
                <a:lnTo>
                  <a:pt x="1916" y="1375"/>
                </a:lnTo>
                <a:lnTo>
                  <a:pt x="1917" y="1376"/>
                </a:lnTo>
                <a:lnTo>
                  <a:pt x="1918" y="1377"/>
                </a:lnTo>
                <a:close/>
                <a:moveTo>
                  <a:pt x="1945" y="1491"/>
                </a:moveTo>
                <a:lnTo>
                  <a:pt x="1946" y="1490"/>
                </a:lnTo>
                <a:lnTo>
                  <a:pt x="1947" y="1489"/>
                </a:lnTo>
                <a:lnTo>
                  <a:pt x="1946" y="1490"/>
                </a:lnTo>
                <a:lnTo>
                  <a:pt x="1945" y="1491"/>
                </a:lnTo>
                <a:close/>
                <a:moveTo>
                  <a:pt x="1937" y="1512"/>
                </a:moveTo>
                <a:lnTo>
                  <a:pt x="1936" y="1511"/>
                </a:lnTo>
                <a:lnTo>
                  <a:pt x="1936" y="1507"/>
                </a:lnTo>
                <a:lnTo>
                  <a:pt x="1937" y="1505"/>
                </a:lnTo>
                <a:lnTo>
                  <a:pt x="1940" y="1504"/>
                </a:lnTo>
                <a:lnTo>
                  <a:pt x="1942" y="1504"/>
                </a:lnTo>
                <a:lnTo>
                  <a:pt x="1943" y="1504"/>
                </a:lnTo>
                <a:lnTo>
                  <a:pt x="1944" y="1504"/>
                </a:lnTo>
                <a:lnTo>
                  <a:pt x="1946" y="1507"/>
                </a:lnTo>
                <a:lnTo>
                  <a:pt x="1948" y="1511"/>
                </a:lnTo>
                <a:lnTo>
                  <a:pt x="1946" y="1512"/>
                </a:lnTo>
                <a:lnTo>
                  <a:pt x="1943" y="1513"/>
                </a:lnTo>
                <a:lnTo>
                  <a:pt x="1941" y="1513"/>
                </a:lnTo>
                <a:lnTo>
                  <a:pt x="1937" y="1512"/>
                </a:lnTo>
                <a:close/>
                <a:moveTo>
                  <a:pt x="1933" y="1527"/>
                </a:moveTo>
                <a:lnTo>
                  <a:pt x="1933" y="1522"/>
                </a:lnTo>
                <a:lnTo>
                  <a:pt x="1934" y="1518"/>
                </a:lnTo>
                <a:lnTo>
                  <a:pt x="1936" y="1515"/>
                </a:lnTo>
                <a:lnTo>
                  <a:pt x="1938" y="1514"/>
                </a:lnTo>
                <a:lnTo>
                  <a:pt x="1942" y="1514"/>
                </a:lnTo>
                <a:lnTo>
                  <a:pt x="1944" y="1515"/>
                </a:lnTo>
                <a:lnTo>
                  <a:pt x="1947" y="1515"/>
                </a:lnTo>
                <a:lnTo>
                  <a:pt x="1947" y="1517"/>
                </a:lnTo>
                <a:lnTo>
                  <a:pt x="1947" y="1519"/>
                </a:lnTo>
                <a:lnTo>
                  <a:pt x="1947" y="1521"/>
                </a:lnTo>
                <a:lnTo>
                  <a:pt x="1946" y="1529"/>
                </a:lnTo>
                <a:lnTo>
                  <a:pt x="1944" y="1537"/>
                </a:lnTo>
                <a:lnTo>
                  <a:pt x="1943" y="1545"/>
                </a:lnTo>
                <a:lnTo>
                  <a:pt x="1942" y="1553"/>
                </a:lnTo>
                <a:lnTo>
                  <a:pt x="1936" y="1559"/>
                </a:lnTo>
                <a:lnTo>
                  <a:pt x="1931" y="1564"/>
                </a:lnTo>
                <a:lnTo>
                  <a:pt x="1930" y="1562"/>
                </a:lnTo>
                <a:lnTo>
                  <a:pt x="1927" y="1559"/>
                </a:lnTo>
                <a:lnTo>
                  <a:pt x="1926" y="1562"/>
                </a:lnTo>
                <a:lnTo>
                  <a:pt x="1925" y="1566"/>
                </a:lnTo>
                <a:lnTo>
                  <a:pt x="1926" y="1562"/>
                </a:lnTo>
                <a:lnTo>
                  <a:pt x="1927" y="1559"/>
                </a:lnTo>
                <a:lnTo>
                  <a:pt x="1928" y="1557"/>
                </a:lnTo>
                <a:lnTo>
                  <a:pt x="1928" y="1556"/>
                </a:lnTo>
                <a:lnTo>
                  <a:pt x="1931" y="1542"/>
                </a:lnTo>
                <a:lnTo>
                  <a:pt x="1933" y="1527"/>
                </a:lnTo>
                <a:close/>
                <a:moveTo>
                  <a:pt x="1951" y="1543"/>
                </a:moveTo>
                <a:lnTo>
                  <a:pt x="1950" y="1535"/>
                </a:lnTo>
                <a:lnTo>
                  <a:pt x="1951" y="1529"/>
                </a:lnTo>
                <a:lnTo>
                  <a:pt x="1952" y="1523"/>
                </a:lnTo>
                <a:lnTo>
                  <a:pt x="1953" y="1518"/>
                </a:lnTo>
                <a:lnTo>
                  <a:pt x="1952" y="1530"/>
                </a:lnTo>
                <a:lnTo>
                  <a:pt x="1951" y="1543"/>
                </a:lnTo>
                <a:close/>
                <a:moveTo>
                  <a:pt x="1805" y="1401"/>
                </a:moveTo>
                <a:lnTo>
                  <a:pt x="1805" y="1402"/>
                </a:lnTo>
                <a:lnTo>
                  <a:pt x="1806" y="1402"/>
                </a:lnTo>
                <a:lnTo>
                  <a:pt x="1805" y="1402"/>
                </a:lnTo>
                <a:lnTo>
                  <a:pt x="1805" y="1401"/>
                </a:lnTo>
                <a:lnTo>
                  <a:pt x="1801" y="1402"/>
                </a:lnTo>
                <a:lnTo>
                  <a:pt x="1797" y="1405"/>
                </a:lnTo>
                <a:lnTo>
                  <a:pt x="1800" y="1401"/>
                </a:lnTo>
                <a:lnTo>
                  <a:pt x="1801" y="1397"/>
                </a:lnTo>
                <a:lnTo>
                  <a:pt x="1803" y="1396"/>
                </a:lnTo>
                <a:lnTo>
                  <a:pt x="1804" y="1395"/>
                </a:lnTo>
                <a:lnTo>
                  <a:pt x="1805" y="1394"/>
                </a:lnTo>
                <a:lnTo>
                  <a:pt x="1808" y="1393"/>
                </a:lnTo>
                <a:lnTo>
                  <a:pt x="1805" y="1397"/>
                </a:lnTo>
                <a:lnTo>
                  <a:pt x="1805" y="1401"/>
                </a:lnTo>
                <a:close/>
                <a:moveTo>
                  <a:pt x="1788" y="1391"/>
                </a:moveTo>
                <a:lnTo>
                  <a:pt x="1789" y="1390"/>
                </a:lnTo>
                <a:lnTo>
                  <a:pt x="1791" y="1390"/>
                </a:lnTo>
                <a:lnTo>
                  <a:pt x="1789" y="1390"/>
                </a:lnTo>
                <a:lnTo>
                  <a:pt x="1788" y="1391"/>
                </a:lnTo>
                <a:close/>
                <a:moveTo>
                  <a:pt x="1765" y="1395"/>
                </a:moveTo>
                <a:lnTo>
                  <a:pt x="1765" y="1398"/>
                </a:lnTo>
                <a:lnTo>
                  <a:pt x="1765" y="1399"/>
                </a:lnTo>
                <a:lnTo>
                  <a:pt x="1764" y="1401"/>
                </a:lnTo>
                <a:lnTo>
                  <a:pt x="1763" y="1402"/>
                </a:lnTo>
                <a:lnTo>
                  <a:pt x="1762" y="1400"/>
                </a:lnTo>
                <a:lnTo>
                  <a:pt x="1762" y="1399"/>
                </a:lnTo>
                <a:lnTo>
                  <a:pt x="1763" y="1397"/>
                </a:lnTo>
                <a:lnTo>
                  <a:pt x="1765" y="1395"/>
                </a:lnTo>
                <a:close/>
                <a:moveTo>
                  <a:pt x="1786" y="1362"/>
                </a:moveTo>
                <a:lnTo>
                  <a:pt x="1784" y="1368"/>
                </a:lnTo>
                <a:lnTo>
                  <a:pt x="1783" y="1375"/>
                </a:lnTo>
                <a:lnTo>
                  <a:pt x="1784" y="1368"/>
                </a:lnTo>
                <a:lnTo>
                  <a:pt x="1786" y="1362"/>
                </a:lnTo>
                <a:close/>
                <a:moveTo>
                  <a:pt x="1904" y="1327"/>
                </a:moveTo>
                <a:lnTo>
                  <a:pt x="1904" y="1327"/>
                </a:lnTo>
                <a:lnTo>
                  <a:pt x="1904" y="1327"/>
                </a:lnTo>
                <a:lnTo>
                  <a:pt x="1904" y="1327"/>
                </a:lnTo>
                <a:lnTo>
                  <a:pt x="1904" y="1327"/>
                </a:lnTo>
                <a:close/>
                <a:moveTo>
                  <a:pt x="1907" y="1331"/>
                </a:moveTo>
                <a:lnTo>
                  <a:pt x="1907" y="1329"/>
                </a:lnTo>
                <a:lnTo>
                  <a:pt x="1907" y="1328"/>
                </a:lnTo>
                <a:lnTo>
                  <a:pt x="1907" y="1329"/>
                </a:lnTo>
                <a:lnTo>
                  <a:pt x="1907" y="1331"/>
                </a:lnTo>
                <a:close/>
                <a:moveTo>
                  <a:pt x="1923" y="1346"/>
                </a:moveTo>
                <a:lnTo>
                  <a:pt x="1922" y="1345"/>
                </a:lnTo>
                <a:lnTo>
                  <a:pt x="1922" y="1344"/>
                </a:lnTo>
                <a:lnTo>
                  <a:pt x="1922" y="1345"/>
                </a:lnTo>
                <a:lnTo>
                  <a:pt x="1923" y="1346"/>
                </a:lnTo>
                <a:close/>
                <a:moveTo>
                  <a:pt x="1957" y="1327"/>
                </a:moveTo>
                <a:lnTo>
                  <a:pt x="1956" y="1332"/>
                </a:lnTo>
                <a:lnTo>
                  <a:pt x="1953" y="1337"/>
                </a:lnTo>
                <a:lnTo>
                  <a:pt x="1956" y="1332"/>
                </a:lnTo>
                <a:lnTo>
                  <a:pt x="1957" y="1327"/>
                </a:lnTo>
                <a:close/>
                <a:moveTo>
                  <a:pt x="1958" y="1322"/>
                </a:moveTo>
                <a:lnTo>
                  <a:pt x="1958" y="1324"/>
                </a:lnTo>
                <a:lnTo>
                  <a:pt x="1957" y="1327"/>
                </a:lnTo>
                <a:lnTo>
                  <a:pt x="1958" y="1324"/>
                </a:lnTo>
                <a:lnTo>
                  <a:pt x="1958" y="1322"/>
                </a:lnTo>
                <a:close/>
                <a:moveTo>
                  <a:pt x="1937" y="1235"/>
                </a:moveTo>
                <a:lnTo>
                  <a:pt x="1937" y="1233"/>
                </a:lnTo>
                <a:lnTo>
                  <a:pt x="1938" y="1232"/>
                </a:lnTo>
                <a:lnTo>
                  <a:pt x="1937" y="1232"/>
                </a:lnTo>
                <a:lnTo>
                  <a:pt x="1937" y="1231"/>
                </a:lnTo>
                <a:lnTo>
                  <a:pt x="1937" y="1232"/>
                </a:lnTo>
                <a:lnTo>
                  <a:pt x="1938" y="1232"/>
                </a:lnTo>
                <a:lnTo>
                  <a:pt x="1937" y="1233"/>
                </a:lnTo>
                <a:lnTo>
                  <a:pt x="1937" y="1235"/>
                </a:lnTo>
                <a:close/>
                <a:moveTo>
                  <a:pt x="1943" y="1107"/>
                </a:moveTo>
                <a:lnTo>
                  <a:pt x="1942" y="1114"/>
                </a:lnTo>
                <a:lnTo>
                  <a:pt x="1942" y="1120"/>
                </a:lnTo>
                <a:lnTo>
                  <a:pt x="1940" y="1126"/>
                </a:lnTo>
                <a:lnTo>
                  <a:pt x="1937" y="1133"/>
                </a:lnTo>
                <a:lnTo>
                  <a:pt x="1937" y="1126"/>
                </a:lnTo>
                <a:lnTo>
                  <a:pt x="1938" y="1119"/>
                </a:lnTo>
                <a:lnTo>
                  <a:pt x="1941" y="1114"/>
                </a:lnTo>
                <a:lnTo>
                  <a:pt x="1943" y="1107"/>
                </a:lnTo>
                <a:close/>
                <a:moveTo>
                  <a:pt x="1932" y="975"/>
                </a:moveTo>
                <a:lnTo>
                  <a:pt x="1930" y="976"/>
                </a:lnTo>
                <a:lnTo>
                  <a:pt x="1927" y="976"/>
                </a:lnTo>
                <a:lnTo>
                  <a:pt x="1928" y="975"/>
                </a:lnTo>
                <a:lnTo>
                  <a:pt x="1929" y="973"/>
                </a:lnTo>
                <a:lnTo>
                  <a:pt x="1931" y="973"/>
                </a:lnTo>
                <a:lnTo>
                  <a:pt x="1932" y="975"/>
                </a:lnTo>
                <a:lnTo>
                  <a:pt x="1935" y="973"/>
                </a:lnTo>
                <a:lnTo>
                  <a:pt x="1938" y="971"/>
                </a:lnTo>
                <a:lnTo>
                  <a:pt x="1935" y="973"/>
                </a:lnTo>
                <a:lnTo>
                  <a:pt x="1932" y="975"/>
                </a:lnTo>
                <a:close/>
                <a:moveTo>
                  <a:pt x="1930" y="1166"/>
                </a:moveTo>
                <a:lnTo>
                  <a:pt x="1931" y="1156"/>
                </a:lnTo>
                <a:lnTo>
                  <a:pt x="1932" y="1150"/>
                </a:lnTo>
                <a:lnTo>
                  <a:pt x="1933" y="1150"/>
                </a:lnTo>
                <a:lnTo>
                  <a:pt x="1934" y="1150"/>
                </a:lnTo>
                <a:lnTo>
                  <a:pt x="1933" y="1157"/>
                </a:lnTo>
                <a:lnTo>
                  <a:pt x="1930" y="1166"/>
                </a:lnTo>
                <a:close/>
                <a:moveTo>
                  <a:pt x="1921" y="1130"/>
                </a:moveTo>
                <a:lnTo>
                  <a:pt x="1919" y="1131"/>
                </a:lnTo>
                <a:lnTo>
                  <a:pt x="1918" y="1134"/>
                </a:lnTo>
                <a:lnTo>
                  <a:pt x="1918" y="1129"/>
                </a:lnTo>
                <a:lnTo>
                  <a:pt x="1916" y="1125"/>
                </a:lnTo>
                <a:lnTo>
                  <a:pt x="1915" y="1123"/>
                </a:lnTo>
                <a:lnTo>
                  <a:pt x="1914" y="1123"/>
                </a:lnTo>
                <a:lnTo>
                  <a:pt x="1914" y="1123"/>
                </a:lnTo>
                <a:lnTo>
                  <a:pt x="1913" y="1123"/>
                </a:lnTo>
                <a:lnTo>
                  <a:pt x="1912" y="1125"/>
                </a:lnTo>
                <a:lnTo>
                  <a:pt x="1910" y="1126"/>
                </a:lnTo>
                <a:lnTo>
                  <a:pt x="1907" y="1125"/>
                </a:lnTo>
                <a:lnTo>
                  <a:pt x="1906" y="1124"/>
                </a:lnTo>
                <a:lnTo>
                  <a:pt x="1906" y="1122"/>
                </a:lnTo>
                <a:lnTo>
                  <a:pt x="1906" y="1120"/>
                </a:lnTo>
                <a:lnTo>
                  <a:pt x="1907" y="1118"/>
                </a:lnTo>
                <a:lnTo>
                  <a:pt x="1910" y="1117"/>
                </a:lnTo>
                <a:lnTo>
                  <a:pt x="1914" y="1116"/>
                </a:lnTo>
                <a:lnTo>
                  <a:pt x="1917" y="1114"/>
                </a:lnTo>
                <a:lnTo>
                  <a:pt x="1919" y="1111"/>
                </a:lnTo>
                <a:lnTo>
                  <a:pt x="1921" y="1107"/>
                </a:lnTo>
                <a:lnTo>
                  <a:pt x="1921" y="1107"/>
                </a:lnTo>
                <a:lnTo>
                  <a:pt x="1921" y="1102"/>
                </a:lnTo>
                <a:lnTo>
                  <a:pt x="1920" y="1098"/>
                </a:lnTo>
                <a:lnTo>
                  <a:pt x="1926" y="1098"/>
                </a:lnTo>
                <a:lnTo>
                  <a:pt x="1929" y="1100"/>
                </a:lnTo>
                <a:lnTo>
                  <a:pt x="1931" y="1103"/>
                </a:lnTo>
                <a:lnTo>
                  <a:pt x="1931" y="1108"/>
                </a:lnTo>
                <a:lnTo>
                  <a:pt x="1930" y="1118"/>
                </a:lnTo>
                <a:lnTo>
                  <a:pt x="1929" y="1126"/>
                </a:lnTo>
                <a:lnTo>
                  <a:pt x="1928" y="1129"/>
                </a:lnTo>
                <a:lnTo>
                  <a:pt x="1927" y="1131"/>
                </a:lnTo>
                <a:lnTo>
                  <a:pt x="1926" y="1132"/>
                </a:lnTo>
                <a:lnTo>
                  <a:pt x="1925" y="1132"/>
                </a:lnTo>
                <a:lnTo>
                  <a:pt x="1923" y="1132"/>
                </a:lnTo>
                <a:lnTo>
                  <a:pt x="1921" y="1130"/>
                </a:lnTo>
                <a:close/>
                <a:moveTo>
                  <a:pt x="1923" y="1193"/>
                </a:moveTo>
                <a:lnTo>
                  <a:pt x="1922" y="1198"/>
                </a:lnTo>
                <a:lnTo>
                  <a:pt x="1920" y="1203"/>
                </a:lnTo>
                <a:lnTo>
                  <a:pt x="1920" y="1197"/>
                </a:lnTo>
                <a:lnTo>
                  <a:pt x="1922" y="1191"/>
                </a:lnTo>
                <a:lnTo>
                  <a:pt x="1925" y="1184"/>
                </a:lnTo>
                <a:lnTo>
                  <a:pt x="1927" y="1178"/>
                </a:lnTo>
                <a:lnTo>
                  <a:pt x="1926" y="1185"/>
                </a:lnTo>
                <a:lnTo>
                  <a:pt x="1923" y="1193"/>
                </a:lnTo>
                <a:close/>
                <a:moveTo>
                  <a:pt x="1913" y="1208"/>
                </a:moveTo>
                <a:lnTo>
                  <a:pt x="1914" y="1200"/>
                </a:lnTo>
                <a:lnTo>
                  <a:pt x="1915" y="1194"/>
                </a:lnTo>
                <a:lnTo>
                  <a:pt x="1917" y="1187"/>
                </a:lnTo>
                <a:lnTo>
                  <a:pt x="1920" y="1181"/>
                </a:lnTo>
                <a:lnTo>
                  <a:pt x="1920" y="1189"/>
                </a:lnTo>
                <a:lnTo>
                  <a:pt x="1918" y="1195"/>
                </a:lnTo>
                <a:lnTo>
                  <a:pt x="1916" y="1201"/>
                </a:lnTo>
                <a:lnTo>
                  <a:pt x="1913" y="1208"/>
                </a:lnTo>
                <a:close/>
                <a:moveTo>
                  <a:pt x="1912" y="1235"/>
                </a:moveTo>
                <a:lnTo>
                  <a:pt x="1912" y="1229"/>
                </a:lnTo>
                <a:lnTo>
                  <a:pt x="1913" y="1225"/>
                </a:lnTo>
                <a:lnTo>
                  <a:pt x="1915" y="1221"/>
                </a:lnTo>
                <a:lnTo>
                  <a:pt x="1917" y="1216"/>
                </a:lnTo>
                <a:lnTo>
                  <a:pt x="1916" y="1221"/>
                </a:lnTo>
                <a:lnTo>
                  <a:pt x="1915" y="1225"/>
                </a:lnTo>
                <a:lnTo>
                  <a:pt x="1914" y="1229"/>
                </a:lnTo>
                <a:lnTo>
                  <a:pt x="1912" y="1235"/>
                </a:lnTo>
                <a:close/>
                <a:moveTo>
                  <a:pt x="1910" y="1152"/>
                </a:moveTo>
                <a:lnTo>
                  <a:pt x="1907" y="1149"/>
                </a:lnTo>
                <a:lnTo>
                  <a:pt x="1904" y="1148"/>
                </a:lnTo>
                <a:lnTo>
                  <a:pt x="1901" y="1148"/>
                </a:lnTo>
                <a:lnTo>
                  <a:pt x="1897" y="1150"/>
                </a:lnTo>
                <a:lnTo>
                  <a:pt x="1900" y="1142"/>
                </a:lnTo>
                <a:lnTo>
                  <a:pt x="1903" y="1138"/>
                </a:lnTo>
                <a:lnTo>
                  <a:pt x="1904" y="1138"/>
                </a:lnTo>
                <a:lnTo>
                  <a:pt x="1905" y="1138"/>
                </a:lnTo>
                <a:lnTo>
                  <a:pt x="1907" y="1139"/>
                </a:lnTo>
                <a:lnTo>
                  <a:pt x="1910" y="1140"/>
                </a:lnTo>
                <a:lnTo>
                  <a:pt x="1910" y="1137"/>
                </a:lnTo>
                <a:lnTo>
                  <a:pt x="1911" y="1134"/>
                </a:lnTo>
                <a:lnTo>
                  <a:pt x="1912" y="1133"/>
                </a:lnTo>
                <a:lnTo>
                  <a:pt x="1913" y="1133"/>
                </a:lnTo>
                <a:lnTo>
                  <a:pt x="1915" y="1133"/>
                </a:lnTo>
                <a:lnTo>
                  <a:pt x="1917" y="1134"/>
                </a:lnTo>
                <a:lnTo>
                  <a:pt x="1918" y="1135"/>
                </a:lnTo>
                <a:lnTo>
                  <a:pt x="1918" y="1136"/>
                </a:lnTo>
                <a:lnTo>
                  <a:pt x="1921" y="1135"/>
                </a:lnTo>
                <a:lnTo>
                  <a:pt x="1922" y="1135"/>
                </a:lnTo>
                <a:lnTo>
                  <a:pt x="1923" y="1136"/>
                </a:lnTo>
                <a:lnTo>
                  <a:pt x="1923" y="1137"/>
                </a:lnTo>
                <a:lnTo>
                  <a:pt x="1922" y="1139"/>
                </a:lnTo>
                <a:lnTo>
                  <a:pt x="1922" y="1141"/>
                </a:lnTo>
                <a:lnTo>
                  <a:pt x="1925" y="1144"/>
                </a:lnTo>
                <a:lnTo>
                  <a:pt x="1926" y="1146"/>
                </a:lnTo>
                <a:lnTo>
                  <a:pt x="1925" y="1144"/>
                </a:lnTo>
                <a:lnTo>
                  <a:pt x="1922" y="1141"/>
                </a:lnTo>
                <a:lnTo>
                  <a:pt x="1921" y="1147"/>
                </a:lnTo>
                <a:lnTo>
                  <a:pt x="1918" y="1152"/>
                </a:lnTo>
                <a:lnTo>
                  <a:pt x="1916" y="1154"/>
                </a:lnTo>
                <a:lnTo>
                  <a:pt x="1914" y="1157"/>
                </a:lnTo>
                <a:lnTo>
                  <a:pt x="1912" y="1155"/>
                </a:lnTo>
                <a:lnTo>
                  <a:pt x="1910" y="1152"/>
                </a:lnTo>
                <a:close/>
                <a:moveTo>
                  <a:pt x="1914" y="981"/>
                </a:moveTo>
                <a:lnTo>
                  <a:pt x="1917" y="979"/>
                </a:lnTo>
                <a:lnTo>
                  <a:pt x="1919" y="978"/>
                </a:lnTo>
                <a:lnTo>
                  <a:pt x="1922" y="977"/>
                </a:lnTo>
                <a:lnTo>
                  <a:pt x="1926" y="977"/>
                </a:lnTo>
                <a:lnTo>
                  <a:pt x="1920" y="980"/>
                </a:lnTo>
                <a:lnTo>
                  <a:pt x="1914" y="981"/>
                </a:lnTo>
                <a:close/>
                <a:moveTo>
                  <a:pt x="1920" y="949"/>
                </a:moveTo>
                <a:lnTo>
                  <a:pt x="1925" y="954"/>
                </a:lnTo>
                <a:lnTo>
                  <a:pt x="1926" y="958"/>
                </a:lnTo>
                <a:lnTo>
                  <a:pt x="1926" y="961"/>
                </a:lnTo>
                <a:lnTo>
                  <a:pt x="1925" y="962"/>
                </a:lnTo>
                <a:lnTo>
                  <a:pt x="1922" y="964"/>
                </a:lnTo>
                <a:lnTo>
                  <a:pt x="1920" y="965"/>
                </a:lnTo>
                <a:lnTo>
                  <a:pt x="1920" y="956"/>
                </a:lnTo>
                <a:lnTo>
                  <a:pt x="1920" y="949"/>
                </a:lnTo>
                <a:close/>
                <a:moveTo>
                  <a:pt x="1930" y="940"/>
                </a:moveTo>
                <a:lnTo>
                  <a:pt x="1931" y="940"/>
                </a:lnTo>
                <a:lnTo>
                  <a:pt x="1933" y="940"/>
                </a:lnTo>
                <a:lnTo>
                  <a:pt x="1935" y="941"/>
                </a:lnTo>
                <a:lnTo>
                  <a:pt x="1935" y="943"/>
                </a:lnTo>
                <a:lnTo>
                  <a:pt x="1935" y="946"/>
                </a:lnTo>
                <a:lnTo>
                  <a:pt x="1934" y="948"/>
                </a:lnTo>
                <a:lnTo>
                  <a:pt x="1933" y="950"/>
                </a:lnTo>
                <a:lnTo>
                  <a:pt x="1931" y="950"/>
                </a:lnTo>
                <a:lnTo>
                  <a:pt x="1928" y="950"/>
                </a:lnTo>
                <a:lnTo>
                  <a:pt x="1927" y="948"/>
                </a:lnTo>
                <a:lnTo>
                  <a:pt x="1927" y="946"/>
                </a:lnTo>
                <a:lnTo>
                  <a:pt x="1926" y="942"/>
                </a:lnTo>
                <a:lnTo>
                  <a:pt x="1926" y="941"/>
                </a:lnTo>
                <a:lnTo>
                  <a:pt x="1927" y="940"/>
                </a:lnTo>
                <a:lnTo>
                  <a:pt x="1928" y="939"/>
                </a:lnTo>
                <a:lnTo>
                  <a:pt x="1930" y="940"/>
                </a:lnTo>
                <a:close/>
                <a:moveTo>
                  <a:pt x="1932" y="886"/>
                </a:moveTo>
                <a:lnTo>
                  <a:pt x="1932" y="886"/>
                </a:lnTo>
                <a:lnTo>
                  <a:pt x="1935" y="889"/>
                </a:lnTo>
                <a:lnTo>
                  <a:pt x="1937" y="892"/>
                </a:lnTo>
                <a:lnTo>
                  <a:pt x="1937" y="896"/>
                </a:lnTo>
                <a:lnTo>
                  <a:pt x="1937" y="901"/>
                </a:lnTo>
                <a:lnTo>
                  <a:pt x="1935" y="906"/>
                </a:lnTo>
                <a:lnTo>
                  <a:pt x="1932" y="910"/>
                </a:lnTo>
                <a:lnTo>
                  <a:pt x="1930" y="916"/>
                </a:lnTo>
                <a:lnTo>
                  <a:pt x="1926" y="920"/>
                </a:lnTo>
                <a:lnTo>
                  <a:pt x="1928" y="911"/>
                </a:lnTo>
                <a:lnTo>
                  <a:pt x="1929" y="903"/>
                </a:lnTo>
                <a:lnTo>
                  <a:pt x="1930" y="894"/>
                </a:lnTo>
                <a:lnTo>
                  <a:pt x="1932" y="886"/>
                </a:lnTo>
                <a:close/>
                <a:moveTo>
                  <a:pt x="1937" y="874"/>
                </a:moveTo>
                <a:lnTo>
                  <a:pt x="1936" y="874"/>
                </a:lnTo>
                <a:lnTo>
                  <a:pt x="1934" y="874"/>
                </a:lnTo>
                <a:lnTo>
                  <a:pt x="1934" y="875"/>
                </a:lnTo>
                <a:lnTo>
                  <a:pt x="1933" y="877"/>
                </a:lnTo>
                <a:lnTo>
                  <a:pt x="1934" y="875"/>
                </a:lnTo>
                <a:lnTo>
                  <a:pt x="1934" y="874"/>
                </a:lnTo>
                <a:lnTo>
                  <a:pt x="1936" y="874"/>
                </a:lnTo>
                <a:lnTo>
                  <a:pt x="1937" y="874"/>
                </a:lnTo>
                <a:close/>
                <a:moveTo>
                  <a:pt x="1942" y="827"/>
                </a:moveTo>
                <a:lnTo>
                  <a:pt x="1943" y="825"/>
                </a:lnTo>
                <a:lnTo>
                  <a:pt x="1944" y="826"/>
                </a:lnTo>
                <a:lnTo>
                  <a:pt x="1946" y="826"/>
                </a:lnTo>
                <a:lnTo>
                  <a:pt x="1947" y="826"/>
                </a:lnTo>
                <a:lnTo>
                  <a:pt x="1946" y="826"/>
                </a:lnTo>
                <a:lnTo>
                  <a:pt x="1944" y="826"/>
                </a:lnTo>
                <a:lnTo>
                  <a:pt x="1944" y="828"/>
                </a:lnTo>
                <a:lnTo>
                  <a:pt x="1945" y="830"/>
                </a:lnTo>
                <a:lnTo>
                  <a:pt x="1946" y="834"/>
                </a:lnTo>
                <a:lnTo>
                  <a:pt x="1947" y="838"/>
                </a:lnTo>
                <a:lnTo>
                  <a:pt x="1947" y="842"/>
                </a:lnTo>
                <a:lnTo>
                  <a:pt x="1946" y="845"/>
                </a:lnTo>
                <a:lnTo>
                  <a:pt x="1942" y="851"/>
                </a:lnTo>
                <a:lnTo>
                  <a:pt x="1936" y="858"/>
                </a:lnTo>
                <a:lnTo>
                  <a:pt x="1940" y="843"/>
                </a:lnTo>
                <a:lnTo>
                  <a:pt x="1942" y="827"/>
                </a:lnTo>
                <a:close/>
                <a:moveTo>
                  <a:pt x="1946" y="800"/>
                </a:moveTo>
                <a:lnTo>
                  <a:pt x="1947" y="786"/>
                </a:lnTo>
                <a:lnTo>
                  <a:pt x="1949" y="773"/>
                </a:lnTo>
                <a:lnTo>
                  <a:pt x="1949" y="771"/>
                </a:lnTo>
                <a:lnTo>
                  <a:pt x="1949" y="770"/>
                </a:lnTo>
                <a:lnTo>
                  <a:pt x="1949" y="771"/>
                </a:lnTo>
                <a:lnTo>
                  <a:pt x="1949" y="773"/>
                </a:lnTo>
                <a:lnTo>
                  <a:pt x="1949" y="770"/>
                </a:lnTo>
                <a:lnTo>
                  <a:pt x="1950" y="768"/>
                </a:lnTo>
                <a:lnTo>
                  <a:pt x="1950" y="768"/>
                </a:lnTo>
                <a:lnTo>
                  <a:pt x="1950" y="768"/>
                </a:lnTo>
                <a:lnTo>
                  <a:pt x="1953" y="772"/>
                </a:lnTo>
                <a:lnTo>
                  <a:pt x="1956" y="777"/>
                </a:lnTo>
                <a:lnTo>
                  <a:pt x="1956" y="782"/>
                </a:lnTo>
                <a:lnTo>
                  <a:pt x="1953" y="786"/>
                </a:lnTo>
                <a:lnTo>
                  <a:pt x="1950" y="794"/>
                </a:lnTo>
                <a:lnTo>
                  <a:pt x="1946" y="800"/>
                </a:lnTo>
                <a:lnTo>
                  <a:pt x="1945" y="802"/>
                </a:lnTo>
                <a:lnTo>
                  <a:pt x="1944" y="804"/>
                </a:lnTo>
                <a:lnTo>
                  <a:pt x="1945" y="802"/>
                </a:lnTo>
                <a:lnTo>
                  <a:pt x="1946" y="800"/>
                </a:lnTo>
                <a:close/>
                <a:moveTo>
                  <a:pt x="1950" y="763"/>
                </a:moveTo>
                <a:lnTo>
                  <a:pt x="1951" y="761"/>
                </a:lnTo>
                <a:lnTo>
                  <a:pt x="1951" y="757"/>
                </a:lnTo>
                <a:lnTo>
                  <a:pt x="1951" y="761"/>
                </a:lnTo>
                <a:lnTo>
                  <a:pt x="1950" y="763"/>
                </a:lnTo>
                <a:lnTo>
                  <a:pt x="1948" y="765"/>
                </a:lnTo>
                <a:lnTo>
                  <a:pt x="1948" y="766"/>
                </a:lnTo>
                <a:lnTo>
                  <a:pt x="1948" y="765"/>
                </a:lnTo>
                <a:lnTo>
                  <a:pt x="1950" y="763"/>
                </a:lnTo>
                <a:close/>
                <a:moveTo>
                  <a:pt x="1964" y="758"/>
                </a:moveTo>
                <a:lnTo>
                  <a:pt x="1961" y="758"/>
                </a:lnTo>
                <a:lnTo>
                  <a:pt x="1958" y="756"/>
                </a:lnTo>
                <a:lnTo>
                  <a:pt x="1960" y="754"/>
                </a:lnTo>
                <a:lnTo>
                  <a:pt x="1962" y="751"/>
                </a:lnTo>
                <a:lnTo>
                  <a:pt x="1962" y="749"/>
                </a:lnTo>
                <a:lnTo>
                  <a:pt x="1964" y="747"/>
                </a:lnTo>
                <a:lnTo>
                  <a:pt x="1966" y="746"/>
                </a:lnTo>
                <a:lnTo>
                  <a:pt x="1968" y="746"/>
                </a:lnTo>
                <a:lnTo>
                  <a:pt x="1971" y="748"/>
                </a:lnTo>
                <a:lnTo>
                  <a:pt x="1971" y="750"/>
                </a:lnTo>
                <a:lnTo>
                  <a:pt x="1970" y="752"/>
                </a:lnTo>
                <a:lnTo>
                  <a:pt x="1968" y="754"/>
                </a:lnTo>
                <a:lnTo>
                  <a:pt x="1966" y="756"/>
                </a:lnTo>
                <a:lnTo>
                  <a:pt x="1964" y="758"/>
                </a:lnTo>
                <a:lnTo>
                  <a:pt x="1958" y="761"/>
                </a:lnTo>
                <a:lnTo>
                  <a:pt x="1950" y="763"/>
                </a:lnTo>
                <a:lnTo>
                  <a:pt x="1958" y="761"/>
                </a:lnTo>
                <a:lnTo>
                  <a:pt x="1964" y="758"/>
                </a:lnTo>
                <a:close/>
                <a:moveTo>
                  <a:pt x="1956" y="716"/>
                </a:moveTo>
                <a:lnTo>
                  <a:pt x="1957" y="716"/>
                </a:lnTo>
                <a:lnTo>
                  <a:pt x="1957" y="716"/>
                </a:lnTo>
                <a:lnTo>
                  <a:pt x="1956" y="716"/>
                </a:lnTo>
                <a:lnTo>
                  <a:pt x="1957" y="712"/>
                </a:lnTo>
                <a:lnTo>
                  <a:pt x="1957" y="709"/>
                </a:lnTo>
                <a:lnTo>
                  <a:pt x="1960" y="713"/>
                </a:lnTo>
                <a:lnTo>
                  <a:pt x="1961" y="718"/>
                </a:lnTo>
                <a:lnTo>
                  <a:pt x="1962" y="721"/>
                </a:lnTo>
                <a:lnTo>
                  <a:pt x="1962" y="725"/>
                </a:lnTo>
                <a:lnTo>
                  <a:pt x="1962" y="728"/>
                </a:lnTo>
                <a:lnTo>
                  <a:pt x="1960" y="732"/>
                </a:lnTo>
                <a:lnTo>
                  <a:pt x="1958" y="736"/>
                </a:lnTo>
                <a:lnTo>
                  <a:pt x="1953" y="740"/>
                </a:lnTo>
                <a:lnTo>
                  <a:pt x="1955" y="728"/>
                </a:lnTo>
                <a:lnTo>
                  <a:pt x="1956" y="716"/>
                </a:lnTo>
                <a:close/>
                <a:moveTo>
                  <a:pt x="1970" y="703"/>
                </a:moveTo>
                <a:lnTo>
                  <a:pt x="1970" y="702"/>
                </a:lnTo>
                <a:lnTo>
                  <a:pt x="1970" y="701"/>
                </a:lnTo>
                <a:lnTo>
                  <a:pt x="1967" y="701"/>
                </a:lnTo>
                <a:lnTo>
                  <a:pt x="1965" y="701"/>
                </a:lnTo>
                <a:lnTo>
                  <a:pt x="1964" y="700"/>
                </a:lnTo>
                <a:lnTo>
                  <a:pt x="1964" y="697"/>
                </a:lnTo>
                <a:lnTo>
                  <a:pt x="1966" y="696"/>
                </a:lnTo>
                <a:lnTo>
                  <a:pt x="1967" y="695"/>
                </a:lnTo>
                <a:lnTo>
                  <a:pt x="1968" y="693"/>
                </a:lnTo>
                <a:lnTo>
                  <a:pt x="1971" y="691"/>
                </a:lnTo>
                <a:lnTo>
                  <a:pt x="1973" y="689"/>
                </a:lnTo>
                <a:lnTo>
                  <a:pt x="1976" y="689"/>
                </a:lnTo>
                <a:lnTo>
                  <a:pt x="1977" y="690"/>
                </a:lnTo>
                <a:lnTo>
                  <a:pt x="1977" y="692"/>
                </a:lnTo>
                <a:lnTo>
                  <a:pt x="1976" y="693"/>
                </a:lnTo>
                <a:lnTo>
                  <a:pt x="1976" y="694"/>
                </a:lnTo>
                <a:lnTo>
                  <a:pt x="1973" y="698"/>
                </a:lnTo>
                <a:lnTo>
                  <a:pt x="1970" y="701"/>
                </a:lnTo>
                <a:lnTo>
                  <a:pt x="1970" y="702"/>
                </a:lnTo>
                <a:lnTo>
                  <a:pt x="1970" y="703"/>
                </a:lnTo>
                <a:lnTo>
                  <a:pt x="1970" y="706"/>
                </a:lnTo>
                <a:lnTo>
                  <a:pt x="1970" y="708"/>
                </a:lnTo>
                <a:lnTo>
                  <a:pt x="1968" y="710"/>
                </a:lnTo>
                <a:lnTo>
                  <a:pt x="1967" y="711"/>
                </a:lnTo>
                <a:lnTo>
                  <a:pt x="1964" y="709"/>
                </a:lnTo>
                <a:lnTo>
                  <a:pt x="1961" y="706"/>
                </a:lnTo>
                <a:lnTo>
                  <a:pt x="1965" y="704"/>
                </a:lnTo>
                <a:lnTo>
                  <a:pt x="1970" y="703"/>
                </a:lnTo>
                <a:close/>
                <a:moveTo>
                  <a:pt x="1972" y="670"/>
                </a:moveTo>
                <a:lnTo>
                  <a:pt x="1974" y="673"/>
                </a:lnTo>
                <a:lnTo>
                  <a:pt x="1975" y="676"/>
                </a:lnTo>
                <a:lnTo>
                  <a:pt x="1976" y="678"/>
                </a:lnTo>
                <a:lnTo>
                  <a:pt x="1975" y="680"/>
                </a:lnTo>
                <a:lnTo>
                  <a:pt x="1974" y="682"/>
                </a:lnTo>
                <a:lnTo>
                  <a:pt x="1971" y="686"/>
                </a:lnTo>
                <a:lnTo>
                  <a:pt x="1967" y="688"/>
                </a:lnTo>
                <a:lnTo>
                  <a:pt x="1962" y="690"/>
                </a:lnTo>
                <a:lnTo>
                  <a:pt x="1967" y="679"/>
                </a:lnTo>
                <a:lnTo>
                  <a:pt x="1972" y="670"/>
                </a:lnTo>
                <a:close/>
                <a:moveTo>
                  <a:pt x="1966" y="632"/>
                </a:moveTo>
                <a:lnTo>
                  <a:pt x="1965" y="633"/>
                </a:lnTo>
                <a:lnTo>
                  <a:pt x="1965" y="633"/>
                </a:lnTo>
                <a:lnTo>
                  <a:pt x="1965" y="633"/>
                </a:lnTo>
                <a:lnTo>
                  <a:pt x="1966" y="632"/>
                </a:lnTo>
                <a:lnTo>
                  <a:pt x="1966" y="625"/>
                </a:lnTo>
                <a:lnTo>
                  <a:pt x="1966" y="616"/>
                </a:lnTo>
                <a:lnTo>
                  <a:pt x="1967" y="609"/>
                </a:lnTo>
                <a:lnTo>
                  <a:pt x="1967" y="600"/>
                </a:lnTo>
                <a:lnTo>
                  <a:pt x="1967" y="599"/>
                </a:lnTo>
                <a:lnTo>
                  <a:pt x="1967" y="597"/>
                </a:lnTo>
                <a:lnTo>
                  <a:pt x="1967" y="599"/>
                </a:lnTo>
                <a:lnTo>
                  <a:pt x="1967" y="600"/>
                </a:lnTo>
                <a:lnTo>
                  <a:pt x="1972" y="605"/>
                </a:lnTo>
                <a:lnTo>
                  <a:pt x="1974" y="610"/>
                </a:lnTo>
                <a:lnTo>
                  <a:pt x="1974" y="615"/>
                </a:lnTo>
                <a:lnTo>
                  <a:pt x="1972" y="620"/>
                </a:lnTo>
                <a:lnTo>
                  <a:pt x="1968" y="627"/>
                </a:lnTo>
                <a:lnTo>
                  <a:pt x="1966" y="632"/>
                </a:lnTo>
                <a:close/>
                <a:moveTo>
                  <a:pt x="1971" y="590"/>
                </a:moveTo>
                <a:lnTo>
                  <a:pt x="1970" y="590"/>
                </a:lnTo>
                <a:lnTo>
                  <a:pt x="1968" y="591"/>
                </a:lnTo>
                <a:lnTo>
                  <a:pt x="1970" y="590"/>
                </a:lnTo>
                <a:lnTo>
                  <a:pt x="1971" y="590"/>
                </a:lnTo>
                <a:close/>
                <a:moveTo>
                  <a:pt x="1970" y="550"/>
                </a:moveTo>
                <a:lnTo>
                  <a:pt x="1973" y="553"/>
                </a:lnTo>
                <a:lnTo>
                  <a:pt x="1976" y="555"/>
                </a:lnTo>
                <a:lnTo>
                  <a:pt x="1977" y="558"/>
                </a:lnTo>
                <a:lnTo>
                  <a:pt x="1977" y="561"/>
                </a:lnTo>
                <a:lnTo>
                  <a:pt x="1976" y="566"/>
                </a:lnTo>
                <a:lnTo>
                  <a:pt x="1975" y="570"/>
                </a:lnTo>
                <a:lnTo>
                  <a:pt x="1972" y="574"/>
                </a:lnTo>
                <a:lnTo>
                  <a:pt x="1968" y="581"/>
                </a:lnTo>
                <a:lnTo>
                  <a:pt x="1970" y="565"/>
                </a:lnTo>
                <a:lnTo>
                  <a:pt x="1970" y="550"/>
                </a:lnTo>
                <a:close/>
                <a:moveTo>
                  <a:pt x="1975" y="503"/>
                </a:moveTo>
                <a:lnTo>
                  <a:pt x="1978" y="506"/>
                </a:lnTo>
                <a:lnTo>
                  <a:pt x="1979" y="510"/>
                </a:lnTo>
                <a:lnTo>
                  <a:pt x="1979" y="513"/>
                </a:lnTo>
                <a:lnTo>
                  <a:pt x="1979" y="517"/>
                </a:lnTo>
                <a:lnTo>
                  <a:pt x="1976" y="522"/>
                </a:lnTo>
                <a:lnTo>
                  <a:pt x="1974" y="528"/>
                </a:lnTo>
                <a:lnTo>
                  <a:pt x="1974" y="515"/>
                </a:lnTo>
                <a:lnTo>
                  <a:pt x="1975" y="503"/>
                </a:lnTo>
                <a:close/>
                <a:moveTo>
                  <a:pt x="1978" y="459"/>
                </a:moveTo>
                <a:lnTo>
                  <a:pt x="1981" y="462"/>
                </a:lnTo>
                <a:lnTo>
                  <a:pt x="1982" y="464"/>
                </a:lnTo>
                <a:lnTo>
                  <a:pt x="1982" y="467"/>
                </a:lnTo>
                <a:lnTo>
                  <a:pt x="1981" y="469"/>
                </a:lnTo>
                <a:lnTo>
                  <a:pt x="1979" y="475"/>
                </a:lnTo>
                <a:lnTo>
                  <a:pt x="1977" y="480"/>
                </a:lnTo>
                <a:lnTo>
                  <a:pt x="1977" y="469"/>
                </a:lnTo>
                <a:lnTo>
                  <a:pt x="1978" y="459"/>
                </a:lnTo>
                <a:close/>
                <a:moveTo>
                  <a:pt x="1988" y="473"/>
                </a:moveTo>
                <a:lnTo>
                  <a:pt x="1989" y="474"/>
                </a:lnTo>
                <a:lnTo>
                  <a:pt x="1990" y="475"/>
                </a:lnTo>
                <a:lnTo>
                  <a:pt x="1990" y="477"/>
                </a:lnTo>
                <a:lnTo>
                  <a:pt x="1988" y="478"/>
                </a:lnTo>
                <a:lnTo>
                  <a:pt x="1985" y="482"/>
                </a:lnTo>
                <a:lnTo>
                  <a:pt x="1980" y="484"/>
                </a:lnTo>
                <a:lnTo>
                  <a:pt x="1981" y="479"/>
                </a:lnTo>
                <a:lnTo>
                  <a:pt x="1983" y="475"/>
                </a:lnTo>
                <a:lnTo>
                  <a:pt x="1985" y="474"/>
                </a:lnTo>
                <a:lnTo>
                  <a:pt x="1985" y="473"/>
                </a:lnTo>
                <a:lnTo>
                  <a:pt x="1986" y="472"/>
                </a:lnTo>
                <a:lnTo>
                  <a:pt x="1988" y="473"/>
                </a:lnTo>
                <a:close/>
                <a:moveTo>
                  <a:pt x="1986" y="437"/>
                </a:moveTo>
                <a:lnTo>
                  <a:pt x="1987" y="433"/>
                </a:lnTo>
                <a:lnTo>
                  <a:pt x="1989" y="429"/>
                </a:lnTo>
                <a:lnTo>
                  <a:pt x="1991" y="432"/>
                </a:lnTo>
                <a:lnTo>
                  <a:pt x="1991" y="434"/>
                </a:lnTo>
                <a:lnTo>
                  <a:pt x="1990" y="435"/>
                </a:lnTo>
                <a:lnTo>
                  <a:pt x="1986" y="437"/>
                </a:lnTo>
                <a:lnTo>
                  <a:pt x="1985" y="438"/>
                </a:lnTo>
                <a:lnTo>
                  <a:pt x="1985" y="440"/>
                </a:lnTo>
                <a:lnTo>
                  <a:pt x="1985" y="440"/>
                </a:lnTo>
                <a:lnTo>
                  <a:pt x="1983" y="440"/>
                </a:lnTo>
                <a:lnTo>
                  <a:pt x="1985" y="438"/>
                </a:lnTo>
                <a:lnTo>
                  <a:pt x="1986" y="437"/>
                </a:lnTo>
                <a:close/>
                <a:moveTo>
                  <a:pt x="1985" y="391"/>
                </a:moveTo>
                <a:lnTo>
                  <a:pt x="1985" y="384"/>
                </a:lnTo>
                <a:lnTo>
                  <a:pt x="1985" y="377"/>
                </a:lnTo>
                <a:lnTo>
                  <a:pt x="1987" y="381"/>
                </a:lnTo>
                <a:lnTo>
                  <a:pt x="1988" y="384"/>
                </a:lnTo>
                <a:lnTo>
                  <a:pt x="1987" y="387"/>
                </a:lnTo>
                <a:lnTo>
                  <a:pt x="1985" y="391"/>
                </a:lnTo>
                <a:close/>
                <a:moveTo>
                  <a:pt x="1987" y="340"/>
                </a:moveTo>
                <a:lnTo>
                  <a:pt x="1989" y="345"/>
                </a:lnTo>
                <a:lnTo>
                  <a:pt x="1989" y="349"/>
                </a:lnTo>
                <a:lnTo>
                  <a:pt x="1987" y="353"/>
                </a:lnTo>
                <a:lnTo>
                  <a:pt x="1985" y="356"/>
                </a:lnTo>
                <a:lnTo>
                  <a:pt x="1986" y="349"/>
                </a:lnTo>
                <a:lnTo>
                  <a:pt x="1987" y="340"/>
                </a:lnTo>
                <a:close/>
                <a:moveTo>
                  <a:pt x="1989" y="408"/>
                </a:moveTo>
                <a:lnTo>
                  <a:pt x="1989" y="408"/>
                </a:lnTo>
                <a:lnTo>
                  <a:pt x="1988" y="407"/>
                </a:lnTo>
                <a:lnTo>
                  <a:pt x="1989" y="408"/>
                </a:lnTo>
                <a:lnTo>
                  <a:pt x="1989" y="408"/>
                </a:lnTo>
                <a:close/>
                <a:moveTo>
                  <a:pt x="1987" y="405"/>
                </a:moveTo>
                <a:lnTo>
                  <a:pt x="1987" y="405"/>
                </a:lnTo>
                <a:lnTo>
                  <a:pt x="1987" y="406"/>
                </a:lnTo>
                <a:lnTo>
                  <a:pt x="1987" y="405"/>
                </a:lnTo>
                <a:lnTo>
                  <a:pt x="1987" y="405"/>
                </a:lnTo>
                <a:lnTo>
                  <a:pt x="1987" y="405"/>
                </a:lnTo>
                <a:lnTo>
                  <a:pt x="1989" y="404"/>
                </a:lnTo>
                <a:lnTo>
                  <a:pt x="1990" y="404"/>
                </a:lnTo>
                <a:lnTo>
                  <a:pt x="1989" y="404"/>
                </a:lnTo>
                <a:lnTo>
                  <a:pt x="1987" y="405"/>
                </a:lnTo>
                <a:close/>
                <a:moveTo>
                  <a:pt x="1993" y="454"/>
                </a:moveTo>
                <a:lnTo>
                  <a:pt x="1995" y="458"/>
                </a:lnTo>
                <a:lnTo>
                  <a:pt x="1995" y="461"/>
                </a:lnTo>
                <a:lnTo>
                  <a:pt x="1995" y="464"/>
                </a:lnTo>
                <a:lnTo>
                  <a:pt x="1994" y="467"/>
                </a:lnTo>
                <a:lnTo>
                  <a:pt x="1992" y="465"/>
                </a:lnTo>
                <a:lnTo>
                  <a:pt x="1990" y="463"/>
                </a:lnTo>
                <a:lnTo>
                  <a:pt x="1990" y="460"/>
                </a:lnTo>
                <a:lnTo>
                  <a:pt x="1991" y="457"/>
                </a:lnTo>
                <a:lnTo>
                  <a:pt x="1992" y="456"/>
                </a:lnTo>
                <a:lnTo>
                  <a:pt x="1993" y="454"/>
                </a:lnTo>
                <a:close/>
                <a:moveTo>
                  <a:pt x="2006" y="574"/>
                </a:moveTo>
                <a:lnTo>
                  <a:pt x="2007" y="575"/>
                </a:lnTo>
                <a:lnTo>
                  <a:pt x="2007" y="576"/>
                </a:lnTo>
                <a:lnTo>
                  <a:pt x="2007" y="578"/>
                </a:lnTo>
                <a:lnTo>
                  <a:pt x="2007" y="579"/>
                </a:lnTo>
                <a:lnTo>
                  <a:pt x="2005" y="582"/>
                </a:lnTo>
                <a:lnTo>
                  <a:pt x="2004" y="583"/>
                </a:lnTo>
                <a:lnTo>
                  <a:pt x="2003" y="583"/>
                </a:lnTo>
                <a:lnTo>
                  <a:pt x="2002" y="583"/>
                </a:lnTo>
                <a:lnTo>
                  <a:pt x="1999" y="581"/>
                </a:lnTo>
                <a:lnTo>
                  <a:pt x="1997" y="576"/>
                </a:lnTo>
                <a:lnTo>
                  <a:pt x="2002" y="575"/>
                </a:lnTo>
                <a:lnTo>
                  <a:pt x="2006" y="574"/>
                </a:lnTo>
                <a:close/>
                <a:moveTo>
                  <a:pt x="2001" y="554"/>
                </a:moveTo>
                <a:lnTo>
                  <a:pt x="2001" y="555"/>
                </a:lnTo>
                <a:lnTo>
                  <a:pt x="1999" y="556"/>
                </a:lnTo>
                <a:lnTo>
                  <a:pt x="1999" y="556"/>
                </a:lnTo>
                <a:lnTo>
                  <a:pt x="2001" y="555"/>
                </a:lnTo>
                <a:lnTo>
                  <a:pt x="2001" y="554"/>
                </a:lnTo>
                <a:close/>
                <a:moveTo>
                  <a:pt x="2004" y="426"/>
                </a:moveTo>
                <a:lnTo>
                  <a:pt x="2004" y="426"/>
                </a:lnTo>
                <a:lnTo>
                  <a:pt x="2004" y="426"/>
                </a:lnTo>
                <a:lnTo>
                  <a:pt x="2004" y="426"/>
                </a:lnTo>
                <a:lnTo>
                  <a:pt x="2004" y="426"/>
                </a:lnTo>
                <a:close/>
                <a:moveTo>
                  <a:pt x="2007" y="421"/>
                </a:moveTo>
                <a:lnTo>
                  <a:pt x="2007" y="421"/>
                </a:lnTo>
                <a:lnTo>
                  <a:pt x="2006" y="422"/>
                </a:lnTo>
                <a:lnTo>
                  <a:pt x="2007" y="421"/>
                </a:lnTo>
                <a:lnTo>
                  <a:pt x="2007" y="421"/>
                </a:lnTo>
                <a:close/>
                <a:moveTo>
                  <a:pt x="2007" y="420"/>
                </a:moveTo>
                <a:lnTo>
                  <a:pt x="2007" y="419"/>
                </a:lnTo>
                <a:lnTo>
                  <a:pt x="2007" y="418"/>
                </a:lnTo>
                <a:lnTo>
                  <a:pt x="2007" y="419"/>
                </a:lnTo>
                <a:lnTo>
                  <a:pt x="2007" y="420"/>
                </a:lnTo>
                <a:close/>
                <a:moveTo>
                  <a:pt x="2008" y="771"/>
                </a:moveTo>
                <a:lnTo>
                  <a:pt x="2008" y="771"/>
                </a:lnTo>
                <a:lnTo>
                  <a:pt x="2008" y="770"/>
                </a:lnTo>
                <a:lnTo>
                  <a:pt x="2008" y="771"/>
                </a:lnTo>
                <a:lnTo>
                  <a:pt x="2008" y="771"/>
                </a:lnTo>
                <a:close/>
                <a:moveTo>
                  <a:pt x="2010" y="425"/>
                </a:moveTo>
                <a:lnTo>
                  <a:pt x="2009" y="425"/>
                </a:lnTo>
                <a:lnTo>
                  <a:pt x="2009" y="425"/>
                </a:lnTo>
                <a:lnTo>
                  <a:pt x="2009" y="425"/>
                </a:lnTo>
                <a:lnTo>
                  <a:pt x="2010" y="425"/>
                </a:lnTo>
                <a:close/>
                <a:moveTo>
                  <a:pt x="2011" y="427"/>
                </a:moveTo>
                <a:lnTo>
                  <a:pt x="2011" y="426"/>
                </a:lnTo>
                <a:lnTo>
                  <a:pt x="2010" y="426"/>
                </a:lnTo>
                <a:lnTo>
                  <a:pt x="2011" y="426"/>
                </a:lnTo>
                <a:lnTo>
                  <a:pt x="2011" y="427"/>
                </a:lnTo>
                <a:close/>
                <a:moveTo>
                  <a:pt x="2011" y="311"/>
                </a:moveTo>
                <a:lnTo>
                  <a:pt x="2011" y="311"/>
                </a:lnTo>
                <a:lnTo>
                  <a:pt x="2011" y="311"/>
                </a:lnTo>
                <a:lnTo>
                  <a:pt x="2011" y="311"/>
                </a:lnTo>
                <a:lnTo>
                  <a:pt x="2011" y="311"/>
                </a:lnTo>
                <a:close/>
                <a:moveTo>
                  <a:pt x="2013" y="677"/>
                </a:moveTo>
                <a:lnTo>
                  <a:pt x="2014" y="685"/>
                </a:lnTo>
                <a:lnTo>
                  <a:pt x="2014" y="692"/>
                </a:lnTo>
                <a:lnTo>
                  <a:pt x="2013" y="700"/>
                </a:lnTo>
                <a:lnTo>
                  <a:pt x="2013" y="707"/>
                </a:lnTo>
                <a:lnTo>
                  <a:pt x="2012" y="700"/>
                </a:lnTo>
                <a:lnTo>
                  <a:pt x="2012" y="692"/>
                </a:lnTo>
                <a:lnTo>
                  <a:pt x="2011" y="685"/>
                </a:lnTo>
                <a:lnTo>
                  <a:pt x="2013" y="677"/>
                </a:lnTo>
                <a:close/>
                <a:moveTo>
                  <a:pt x="2013" y="744"/>
                </a:moveTo>
                <a:lnTo>
                  <a:pt x="2013" y="736"/>
                </a:lnTo>
                <a:lnTo>
                  <a:pt x="2013" y="727"/>
                </a:lnTo>
                <a:lnTo>
                  <a:pt x="2013" y="727"/>
                </a:lnTo>
                <a:lnTo>
                  <a:pt x="2013" y="727"/>
                </a:lnTo>
                <a:lnTo>
                  <a:pt x="2013" y="736"/>
                </a:lnTo>
                <a:lnTo>
                  <a:pt x="2013" y="744"/>
                </a:lnTo>
                <a:lnTo>
                  <a:pt x="2013" y="744"/>
                </a:lnTo>
                <a:lnTo>
                  <a:pt x="2013" y="744"/>
                </a:lnTo>
                <a:close/>
                <a:moveTo>
                  <a:pt x="2011" y="807"/>
                </a:moveTo>
                <a:lnTo>
                  <a:pt x="2011" y="808"/>
                </a:lnTo>
                <a:lnTo>
                  <a:pt x="2011" y="808"/>
                </a:lnTo>
                <a:lnTo>
                  <a:pt x="2010" y="809"/>
                </a:lnTo>
                <a:lnTo>
                  <a:pt x="2010" y="809"/>
                </a:lnTo>
                <a:lnTo>
                  <a:pt x="2008" y="805"/>
                </a:lnTo>
                <a:lnTo>
                  <a:pt x="2006" y="803"/>
                </a:lnTo>
                <a:lnTo>
                  <a:pt x="2005" y="803"/>
                </a:lnTo>
                <a:lnTo>
                  <a:pt x="2005" y="803"/>
                </a:lnTo>
                <a:lnTo>
                  <a:pt x="2005" y="803"/>
                </a:lnTo>
                <a:lnTo>
                  <a:pt x="2006" y="803"/>
                </a:lnTo>
                <a:lnTo>
                  <a:pt x="2006" y="800"/>
                </a:lnTo>
                <a:lnTo>
                  <a:pt x="2007" y="798"/>
                </a:lnTo>
                <a:lnTo>
                  <a:pt x="2010" y="799"/>
                </a:lnTo>
                <a:lnTo>
                  <a:pt x="2011" y="801"/>
                </a:lnTo>
                <a:lnTo>
                  <a:pt x="2011" y="804"/>
                </a:lnTo>
                <a:lnTo>
                  <a:pt x="2011" y="807"/>
                </a:lnTo>
                <a:lnTo>
                  <a:pt x="2013" y="805"/>
                </a:lnTo>
                <a:lnTo>
                  <a:pt x="2014" y="804"/>
                </a:lnTo>
                <a:lnTo>
                  <a:pt x="2013" y="805"/>
                </a:lnTo>
                <a:lnTo>
                  <a:pt x="2011" y="807"/>
                </a:lnTo>
                <a:close/>
                <a:moveTo>
                  <a:pt x="2013" y="824"/>
                </a:moveTo>
                <a:lnTo>
                  <a:pt x="2013" y="816"/>
                </a:lnTo>
                <a:lnTo>
                  <a:pt x="2012" y="810"/>
                </a:lnTo>
                <a:lnTo>
                  <a:pt x="2013" y="816"/>
                </a:lnTo>
                <a:lnTo>
                  <a:pt x="2013" y="824"/>
                </a:lnTo>
                <a:close/>
                <a:moveTo>
                  <a:pt x="2013" y="1408"/>
                </a:moveTo>
                <a:lnTo>
                  <a:pt x="2013" y="1408"/>
                </a:lnTo>
                <a:lnTo>
                  <a:pt x="2013" y="1408"/>
                </a:lnTo>
                <a:lnTo>
                  <a:pt x="2013" y="1408"/>
                </a:lnTo>
                <a:lnTo>
                  <a:pt x="2013" y="1408"/>
                </a:lnTo>
                <a:lnTo>
                  <a:pt x="2013" y="1408"/>
                </a:lnTo>
                <a:close/>
                <a:moveTo>
                  <a:pt x="1953" y="1120"/>
                </a:moveTo>
                <a:lnTo>
                  <a:pt x="1956" y="1115"/>
                </a:lnTo>
                <a:lnTo>
                  <a:pt x="1958" y="1113"/>
                </a:lnTo>
                <a:lnTo>
                  <a:pt x="1956" y="1115"/>
                </a:lnTo>
                <a:lnTo>
                  <a:pt x="1953" y="1120"/>
                </a:lnTo>
                <a:lnTo>
                  <a:pt x="1950" y="1129"/>
                </a:lnTo>
                <a:lnTo>
                  <a:pt x="1949" y="1138"/>
                </a:lnTo>
                <a:lnTo>
                  <a:pt x="1950" y="1129"/>
                </a:lnTo>
                <a:lnTo>
                  <a:pt x="1953" y="1120"/>
                </a:lnTo>
                <a:close/>
                <a:moveTo>
                  <a:pt x="1947" y="968"/>
                </a:moveTo>
                <a:lnTo>
                  <a:pt x="1944" y="969"/>
                </a:lnTo>
                <a:lnTo>
                  <a:pt x="1942" y="970"/>
                </a:lnTo>
                <a:lnTo>
                  <a:pt x="1944" y="969"/>
                </a:lnTo>
                <a:lnTo>
                  <a:pt x="1947" y="968"/>
                </a:lnTo>
                <a:close/>
                <a:moveTo>
                  <a:pt x="1943" y="927"/>
                </a:moveTo>
                <a:lnTo>
                  <a:pt x="1943" y="931"/>
                </a:lnTo>
                <a:lnTo>
                  <a:pt x="1942" y="933"/>
                </a:lnTo>
                <a:lnTo>
                  <a:pt x="1940" y="935"/>
                </a:lnTo>
                <a:lnTo>
                  <a:pt x="1938" y="936"/>
                </a:lnTo>
                <a:lnTo>
                  <a:pt x="1934" y="936"/>
                </a:lnTo>
                <a:lnTo>
                  <a:pt x="1929" y="935"/>
                </a:lnTo>
                <a:lnTo>
                  <a:pt x="1935" y="931"/>
                </a:lnTo>
                <a:lnTo>
                  <a:pt x="1943" y="927"/>
                </a:lnTo>
                <a:close/>
                <a:moveTo>
                  <a:pt x="1938" y="918"/>
                </a:moveTo>
                <a:lnTo>
                  <a:pt x="1935" y="920"/>
                </a:lnTo>
                <a:lnTo>
                  <a:pt x="1932" y="923"/>
                </a:lnTo>
                <a:lnTo>
                  <a:pt x="1931" y="923"/>
                </a:lnTo>
                <a:lnTo>
                  <a:pt x="1930" y="924"/>
                </a:lnTo>
                <a:lnTo>
                  <a:pt x="1930" y="923"/>
                </a:lnTo>
                <a:lnTo>
                  <a:pt x="1930" y="922"/>
                </a:lnTo>
                <a:lnTo>
                  <a:pt x="1934" y="912"/>
                </a:lnTo>
                <a:lnTo>
                  <a:pt x="1940" y="904"/>
                </a:lnTo>
                <a:lnTo>
                  <a:pt x="1943" y="908"/>
                </a:lnTo>
                <a:lnTo>
                  <a:pt x="1944" y="911"/>
                </a:lnTo>
                <a:lnTo>
                  <a:pt x="1943" y="915"/>
                </a:lnTo>
                <a:lnTo>
                  <a:pt x="1938" y="918"/>
                </a:lnTo>
                <a:close/>
                <a:moveTo>
                  <a:pt x="1945" y="878"/>
                </a:moveTo>
                <a:lnTo>
                  <a:pt x="1947" y="881"/>
                </a:lnTo>
                <a:lnTo>
                  <a:pt x="1947" y="884"/>
                </a:lnTo>
                <a:lnTo>
                  <a:pt x="1945" y="886"/>
                </a:lnTo>
                <a:lnTo>
                  <a:pt x="1944" y="888"/>
                </a:lnTo>
                <a:lnTo>
                  <a:pt x="1942" y="888"/>
                </a:lnTo>
                <a:lnTo>
                  <a:pt x="1941" y="888"/>
                </a:lnTo>
                <a:lnTo>
                  <a:pt x="1941" y="888"/>
                </a:lnTo>
                <a:lnTo>
                  <a:pt x="1940" y="887"/>
                </a:lnTo>
                <a:lnTo>
                  <a:pt x="1938" y="884"/>
                </a:lnTo>
                <a:lnTo>
                  <a:pt x="1936" y="882"/>
                </a:lnTo>
                <a:lnTo>
                  <a:pt x="1937" y="880"/>
                </a:lnTo>
                <a:lnTo>
                  <a:pt x="1937" y="879"/>
                </a:lnTo>
                <a:lnTo>
                  <a:pt x="1938" y="878"/>
                </a:lnTo>
                <a:lnTo>
                  <a:pt x="1941" y="878"/>
                </a:lnTo>
                <a:lnTo>
                  <a:pt x="1943" y="879"/>
                </a:lnTo>
                <a:lnTo>
                  <a:pt x="1945" y="878"/>
                </a:lnTo>
                <a:close/>
                <a:moveTo>
                  <a:pt x="1950" y="844"/>
                </a:moveTo>
                <a:lnTo>
                  <a:pt x="1952" y="847"/>
                </a:lnTo>
                <a:lnTo>
                  <a:pt x="1953" y="851"/>
                </a:lnTo>
                <a:lnTo>
                  <a:pt x="1953" y="853"/>
                </a:lnTo>
                <a:lnTo>
                  <a:pt x="1952" y="855"/>
                </a:lnTo>
                <a:lnTo>
                  <a:pt x="1951" y="856"/>
                </a:lnTo>
                <a:lnTo>
                  <a:pt x="1949" y="858"/>
                </a:lnTo>
                <a:lnTo>
                  <a:pt x="1945" y="861"/>
                </a:lnTo>
                <a:lnTo>
                  <a:pt x="1941" y="864"/>
                </a:lnTo>
                <a:lnTo>
                  <a:pt x="1940" y="864"/>
                </a:lnTo>
                <a:lnTo>
                  <a:pt x="1938" y="864"/>
                </a:lnTo>
                <a:lnTo>
                  <a:pt x="1940" y="864"/>
                </a:lnTo>
                <a:lnTo>
                  <a:pt x="1940" y="863"/>
                </a:lnTo>
                <a:lnTo>
                  <a:pt x="1944" y="854"/>
                </a:lnTo>
                <a:lnTo>
                  <a:pt x="1950" y="844"/>
                </a:lnTo>
                <a:close/>
                <a:moveTo>
                  <a:pt x="1948" y="803"/>
                </a:moveTo>
                <a:lnTo>
                  <a:pt x="1953" y="794"/>
                </a:lnTo>
                <a:lnTo>
                  <a:pt x="1958" y="784"/>
                </a:lnTo>
                <a:lnTo>
                  <a:pt x="1960" y="787"/>
                </a:lnTo>
                <a:lnTo>
                  <a:pt x="1962" y="789"/>
                </a:lnTo>
                <a:lnTo>
                  <a:pt x="1962" y="792"/>
                </a:lnTo>
                <a:lnTo>
                  <a:pt x="1962" y="794"/>
                </a:lnTo>
                <a:lnTo>
                  <a:pt x="1958" y="798"/>
                </a:lnTo>
                <a:lnTo>
                  <a:pt x="1948" y="803"/>
                </a:lnTo>
                <a:close/>
                <a:moveTo>
                  <a:pt x="1963" y="799"/>
                </a:moveTo>
                <a:lnTo>
                  <a:pt x="1964" y="803"/>
                </a:lnTo>
                <a:lnTo>
                  <a:pt x="1963" y="807"/>
                </a:lnTo>
                <a:lnTo>
                  <a:pt x="1961" y="811"/>
                </a:lnTo>
                <a:lnTo>
                  <a:pt x="1960" y="814"/>
                </a:lnTo>
                <a:lnTo>
                  <a:pt x="1958" y="815"/>
                </a:lnTo>
                <a:lnTo>
                  <a:pt x="1957" y="816"/>
                </a:lnTo>
                <a:lnTo>
                  <a:pt x="1955" y="816"/>
                </a:lnTo>
                <a:lnTo>
                  <a:pt x="1952" y="815"/>
                </a:lnTo>
                <a:lnTo>
                  <a:pt x="1951" y="814"/>
                </a:lnTo>
                <a:lnTo>
                  <a:pt x="1952" y="813"/>
                </a:lnTo>
                <a:lnTo>
                  <a:pt x="1953" y="812"/>
                </a:lnTo>
                <a:lnTo>
                  <a:pt x="1953" y="811"/>
                </a:lnTo>
                <a:lnTo>
                  <a:pt x="1956" y="808"/>
                </a:lnTo>
                <a:lnTo>
                  <a:pt x="1958" y="804"/>
                </a:lnTo>
                <a:lnTo>
                  <a:pt x="1961" y="802"/>
                </a:lnTo>
                <a:lnTo>
                  <a:pt x="1963" y="799"/>
                </a:lnTo>
                <a:close/>
                <a:moveTo>
                  <a:pt x="1967" y="783"/>
                </a:moveTo>
                <a:lnTo>
                  <a:pt x="1964" y="779"/>
                </a:lnTo>
                <a:lnTo>
                  <a:pt x="1963" y="774"/>
                </a:lnTo>
                <a:lnTo>
                  <a:pt x="1964" y="769"/>
                </a:lnTo>
                <a:lnTo>
                  <a:pt x="1966" y="766"/>
                </a:lnTo>
                <a:lnTo>
                  <a:pt x="1968" y="765"/>
                </a:lnTo>
                <a:lnTo>
                  <a:pt x="1970" y="765"/>
                </a:lnTo>
                <a:lnTo>
                  <a:pt x="1971" y="766"/>
                </a:lnTo>
                <a:lnTo>
                  <a:pt x="1971" y="768"/>
                </a:lnTo>
                <a:lnTo>
                  <a:pt x="1971" y="775"/>
                </a:lnTo>
                <a:lnTo>
                  <a:pt x="1967" y="783"/>
                </a:lnTo>
                <a:close/>
                <a:moveTo>
                  <a:pt x="1977" y="657"/>
                </a:moveTo>
                <a:lnTo>
                  <a:pt x="1978" y="655"/>
                </a:lnTo>
                <a:lnTo>
                  <a:pt x="1981" y="654"/>
                </a:lnTo>
                <a:lnTo>
                  <a:pt x="1982" y="655"/>
                </a:lnTo>
                <a:lnTo>
                  <a:pt x="1983" y="656"/>
                </a:lnTo>
                <a:lnTo>
                  <a:pt x="1983" y="657"/>
                </a:lnTo>
                <a:lnTo>
                  <a:pt x="1982" y="659"/>
                </a:lnTo>
                <a:lnTo>
                  <a:pt x="1981" y="664"/>
                </a:lnTo>
                <a:lnTo>
                  <a:pt x="1981" y="671"/>
                </a:lnTo>
                <a:lnTo>
                  <a:pt x="1978" y="667"/>
                </a:lnTo>
                <a:lnTo>
                  <a:pt x="1976" y="664"/>
                </a:lnTo>
                <a:lnTo>
                  <a:pt x="1976" y="661"/>
                </a:lnTo>
                <a:lnTo>
                  <a:pt x="1977" y="657"/>
                </a:lnTo>
                <a:close/>
                <a:moveTo>
                  <a:pt x="1973" y="643"/>
                </a:moveTo>
                <a:lnTo>
                  <a:pt x="1974" y="641"/>
                </a:lnTo>
                <a:lnTo>
                  <a:pt x="1976" y="637"/>
                </a:lnTo>
                <a:lnTo>
                  <a:pt x="1977" y="635"/>
                </a:lnTo>
                <a:lnTo>
                  <a:pt x="1980" y="634"/>
                </a:lnTo>
                <a:lnTo>
                  <a:pt x="1981" y="634"/>
                </a:lnTo>
                <a:lnTo>
                  <a:pt x="1982" y="635"/>
                </a:lnTo>
                <a:lnTo>
                  <a:pt x="1982" y="636"/>
                </a:lnTo>
                <a:lnTo>
                  <a:pt x="1982" y="637"/>
                </a:lnTo>
                <a:lnTo>
                  <a:pt x="1981" y="640"/>
                </a:lnTo>
                <a:lnTo>
                  <a:pt x="1980" y="643"/>
                </a:lnTo>
                <a:lnTo>
                  <a:pt x="1978" y="645"/>
                </a:lnTo>
                <a:lnTo>
                  <a:pt x="1975" y="645"/>
                </a:lnTo>
                <a:lnTo>
                  <a:pt x="1974" y="645"/>
                </a:lnTo>
                <a:lnTo>
                  <a:pt x="1974" y="645"/>
                </a:lnTo>
                <a:lnTo>
                  <a:pt x="1973" y="645"/>
                </a:lnTo>
                <a:lnTo>
                  <a:pt x="1973" y="643"/>
                </a:lnTo>
                <a:close/>
                <a:moveTo>
                  <a:pt x="1978" y="617"/>
                </a:moveTo>
                <a:lnTo>
                  <a:pt x="1979" y="618"/>
                </a:lnTo>
                <a:lnTo>
                  <a:pt x="1981" y="620"/>
                </a:lnTo>
                <a:lnTo>
                  <a:pt x="1982" y="621"/>
                </a:lnTo>
                <a:lnTo>
                  <a:pt x="1982" y="624"/>
                </a:lnTo>
                <a:lnTo>
                  <a:pt x="1982" y="625"/>
                </a:lnTo>
                <a:lnTo>
                  <a:pt x="1980" y="627"/>
                </a:lnTo>
                <a:lnTo>
                  <a:pt x="1976" y="631"/>
                </a:lnTo>
                <a:lnTo>
                  <a:pt x="1971" y="635"/>
                </a:lnTo>
                <a:lnTo>
                  <a:pt x="1970" y="634"/>
                </a:lnTo>
                <a:lnTo>
                  <a:pt x="1970" y="634"/>
                </a:lnTo>
                <a:lnTo>
                  <a:pt x="1972" y="628"/>
                </a:lnTo>
                <a:lnTo>
                  <a:pt x="1974" y="621"/>
                </a:lnTo>
                <a:lnTo>
                  <a:pt x="1975" y="618"/>
                </a:lnTo>
                <a:lnTo>
                  <a:pt x="1978" y="617"/>
                </a:lnTo>
                <a:close/>
                <a:moveTo>
                  <a:pt x="1975" y="589"/>
                </a:moveTo>
                <a:lnTo>
                  <a:pt x="1977" y="586"/>
                </a:lnTo>
                <a:lnTo>
                  <a:pt x="1980" y="583"/>
                </a:lnTo>
                <a:lnTo>
                  <a:pt x="1982" y="582"/>
                </a:lnTo>
                <a:lnTo>
                  <a:pt x="1985" y="582"/>
                </a:lnTo>
                <a:lnTo>
                  <a:pt x="1986" y="584"/>
                </a:lnTo>
                <a:lnTo>
                  <a:pt x="1986" y="585"/>
                </a:lnTo>
                <a:lnTo>
                  <a:pt x="1986" y="586"/>
                </a:lnTo>
                <a:lnTo>
                  <a:pt x="1985" y="587"/>
                </a:lnTo>
                <a:lnTo>
                  <a:pt x="1982" y="590"/>
                </a:lnTo>
                <a:lnTo>
                  <a:pt x="1979" y="594"/>
                </a:lnTo>
                <a:lnTo>
                  <a:pt x="1978" y="596"/>
                </a:lnTo>
                <a:lnTo>
                  <a:pt x="1976" y="597"/>
                </a:lnTo>
                <a:lnTo>
                  <a:pt x="1978" y="596"/>
                </a:lnTo>
                <a:lnTo>
                  <a:pt x="1979" y="594"/>
                </a:lnTo>
                <a:lnTo>
                  <a:pt x="1976" y="593"/>
                </a:lnTo>
                <a:lnTo>
                  <a:pt x="1974" y="590"/>
                </a:lnTo>
                <a:lnTo>
                  <a:pt x="1974" y="589"/>
                </a:lnTo>
                <a:lnTo>
                  <a:pt x="1975" y="589"/>
                </a:lnTo>
                <a:close/>
                <a:moveTo>
                  <a:pt x="1980" y="564"/>
                </a:moveTo>
                <a:lnTo>
                  <a:pt x="1983" y="569"/>
                </a:lnTo>
                <a:lnTo>
                  <a:pt x="1985" y="573"/>
                </a:lnTo>
                <a:lnTo>
                  <a:pt x="1981" y="576"/>
                </a:lnTo>
                <a:lnTo>
                  <a:pt x="1973" y="583"/>
                </a:lnTo>
                <a:lnTo>
                  <a:pt x="1976" y="573"/>
                </a:lnTo>
                <a:lnTo>
                  <a:pt x="1980" y="564"/>
                </a:lnTo>
                <a:close/>
                <a:moveTo>
                  <a:pt x="1994" y="508"/>
                </a:moveTo>
                <a:lnTo>
                  <a:pt x="1994" y="509"/>
                </a:lnTo>
                <a:lnTo>
                  <a:pt x="1993" y="510"/>
                </a:lnTo>
                <a:lnTo>
                  <a:pt x="1993" y="513"/>
                </a:lnTo>
                <a:lnTo>
                  <a:pt x="1993" y="515"/>
                </a:lnTo>
                <a:lnTo>
                  <a:pt x="1991" y="514"/>
                </a:lnTo>
                <a:lnTo>
                  <a:pt x="1989" y="512"/>
                </a:lnTo>
                <a:lnTo>
                  <a:pt x="1988" y="510"/>
                </a:lnTo>
                <a:lnTo>
                  <a:pt x="1988" y="508"/>
                </a:lnTo>
                <a:lnTo>
                  <a:pt x="1987" y="506"/>
                </a:lnTo>
                <a:lnTo>
                  <a:pt x="1988" y="505"/>
                </a:lnTo>
                <a:lnTo>
                  <a:pt x="1988" y="503"/>
                </a:lnTo>
                <a:lnTo>
                  <a:pt x="1990" y="503"/>
                </a:lnTo>
                <a:lnTo>
                  <a:pt x="1991" y="502"/>
                </a:lnTo>
                <a:lnTo>
                  <a:pt x="1993" y="503"/>
                </a:lnTo>
                <a:lnTo>
                  <a:pt x="1993" y="504"/>
                </a:lnTo>
                <a:lnTo>
                  <a:pt x="1994" y="505"/>
                </a:lnTo>
                <a:lnTo>
                  <a:pt x="1994" y="507"/>
                </a:lnTo>
                <a:lnTo>
                  <a:pt x="1994" y="508"/>
                </a:lnTo>
                <a:close/>
                <a:moveTo>
                  <a:pt x="2001" y="644"/>
                </a:moveTo>
                <a:lnTo>
                  <a:pt x="2002" y="646"/>
                </a:lnTo>
                <a:lnTo>
                  <a:pt x="2003" y="649"/>
                </a:lnTo>
                <a:lnTo>
                  <a:pt x="2004" y="649"/>
                </a:lnTo>
                <a:lnTo>
                  <a:pt x="2005" y="649"/>
                </a:lnTo>
                <a:lnTo>
                  <a:pt x="2004" y="649"/>
                </a:lnTo>
                <a:lnTo>
                  <a:pt x="2003" y="649"/>
                </a:lnTo>
                <a:lnTo>
                  <a:pt x="2002" y="646"/>
                </a:lnTo>
                <a:lnTo>
                  <a:pt x="2001" y="644"/>
                </a:lnTo>
                <a:close/>
                <a:moveTo>
                  <a:pt x="1992" y="651"/>
                </a:moveTo>
                <a:lnTo>
                  <a:pt x="1992" y="646"/>
                </a:lnTo>
                <a:lnTo>
                  <a:pt x="1992" y="640"/>
                </a:lnTo>
                <a:lnTo>
                  <a:pt x="1995" y="644"/>
                </a:lnTo>
                <a:lnTo>
                  <a:pt x="1997" y="647"/>
                </a:lnTo>
                <a:lnTo>
                  <a:pt x="1997" y="649"/>
                </a:lnTo>
                <a:lnTo>
                  <a:pt x="1996" y="650"/>
                </a:lnTo>
                <a:lnTo>
                  <a:pt x="1994" y="650"/>
                </a:lnTo>
                <a:lnTo>
                  <a:pt x="1992" y="651"/>
                </a:lnTo>
                <a:close/>
                <a:moveTo>
                  <a:pt x="2002" y="670"/>
                </a:moveTo>
                <a:lnTo>
                  <a:pt x="2001" y="673"/>
                </a:lnTo>
                <a:lnTo>
                  <a:pt x="1999" y="675"/>
                </a:lnTo>
                <a:lnTo>
                  <a:pt x="1996" y="676"/>
                </a:lnTo>
                <a:lnTo>
                  <a:pt x="1993" y="675"/>
                </a:lnTo>
                <a:lnTo>
                  <a:pt x="1993" y="675"/>
                </a:lnTo>
                <a:lnTo>
                  <a:pt x="1993" y="673"/>
                </a:lnTo>
                <a:lnTo>
                  <a:pt x="1991" y="672"/>
                </a:lnTo>
                <a:lnTo>
                  <a:pt x="1991" y="672"/>
                </a:lnTo>
                <a:lnTo>
                  <a:pt x="1991" y="672"/>
                </a:lnTo>
                <a:lnTo>
                  <a:pt x="1991" y="672"/>
                </a:lnTo>
                <a:lnTo>
                  <a:pt x="1991" y="672"/>
                </a:lnTo>
                <a:lnTo>
                  <a:pt x="1992" y="671"/>
                </a:lnTo>
                <a:lnTo>
                  <a:pt x="1994" y="670"/>
                </a:lnTo>
                <a:lnTo>
                  <a:pt x="1997" y="665"/>
                </a:lnTo>
                <a:lnTo>
                  <a:pt x="2002" y="661"/>
                </a:lnTo>
                <a:lnTo>
                  <a:pt x="2003" y="662"/>
                </a:lnTo>
                <a:lnTo>
                  <a:pt x="2004" y="662"/>
                </a:lnTo>
                <a:lnTo>
                  <a:pt x="2003" y="666"/>
                </a:lnTo>
                <a:lnTo>
                  <a:pt x="2002" y="670"/>
                </a:lnTo>
                <a:lnTo>
                  <a:pt x="2004" y="670"/>
                </a:lnTo>
                <a:lnTo>
                  <a:pt x="2007" y="668"/>
                </a:lnTo>
                <a:lnTo>
                  <a:pt x="2004" y="670"/>
                </a:lnTo>
                <a:lnTo>
                  <a:pt x="2002" y="670"/>
                </a:lnTo>
                <a:close/>
                <a:moveTo>
                  <a:pt x="1998" y="777"/>
                </a:moveTo>
                <a:lnTo>
                  <a:pt x="1999" y="773"/>
                </a:lnTo>
                <a:lnTo>
                  <a:pt x="2002" y="770"/>
                </a:lnTo>
                <a:lnTo>
                  <a:pt x="2003" y="770"/>
                </a:lnTo>
                <a:lnTo>
                  <a:pt x="2004" y="770"/>
                </a:lnTo>
                <a:lnTo>
                  <a:pt x="2005" y="771"/>
                </a:lnTo>
                <a:lnTo>
                  <a:pt x="2006" y="773"/>
                </a:lnTo>
                <a:lnTo>
                  <a:pt x="2005" y="775"/>
                </a:lnTo>
                <a:lnTo>
                  <a:pt x="2004" y="778"/>
                </a:lnTo>
                <a:lnTo>
                  <a:pt x="2002" y="778"/>
                </a:lnTo>
                <a:lnTo>
                  <a:pt x="1998" y="777"/>
                </a:lnTo>
                <a:close/>
                <a:moveTo>
                  <a:pt x="2004" y="813"/>
                </a:moveTo>
                <a:lnTo>
                  <a:pt x="2002" y="811"/>
                </a:lnTo>
                <a:lnTo>
                  <a:pt x="2001" y="807"/>
                </a:lnTo>
                <a:lnTo>
                  <a:pt x="2001" y="803"/>
                </a:lnTo>
                <a:lnTo>
                  <a:pt x="2001" y="800"/>
                </a:lnTo>
                <a:lnTo>
                  <a:pt x="2003" y="801"/>
                </a:lnTo>
                <a:lnTo>
                  <a:pt x="2004" y="803"/>
                </a:lnTo>
                <a:lnTo>
                  <a:pt x="2005" y="809"/>
                </a:lnTo>
                <a:lnTo>
                  <a:pt x="2004" y="813"/>
                </a:lnTo>
                <a:close/>
                <a:moveTo>
                  <a:pt x="2007" y="818"/>
                </a:moveTo>
                <a:lnTo>
                  <a:pt x="2005" y="817"/>
                </a:lnTo>
                <a:lnTo>
                  <a:pt x="2004" y="816"/>
                </a:lnTo>
                <a:lnTo>
                  <a:pt x="2004" y="815"/>
                </a:lnTo>
                <a:lnTo>
                  <a:pt x="2004" y="813"/>
                </a:lnTo>
                <a:lnTo>
                  <a:pt x="2006" y="814"/>
                </a:lnTo>
                <a:lnTo>
                  <a:pt x="2007" y="815"/>
                </a:lnTo>
                <a:lnTo>
                  <a:pt x="2007" y="816"/>
                </a:lnTo>
                <a:lnTo>
                  <a:pt x="2007" y="818"/>
                </a:lnTo>
                <a:close/>
                <a:moveTo>
                  <a:pt x="2005" y="858"/>
                </a:moveTo>
                <a:lnTo>
                  <a:pt x="2005" y="857"/>
                </a:lnTo>
                <a:lnTo>
                  <a:pt x="2007" y="856"/>
                </a:lnTo>
                <a:lnTo>
                  <a:pt x="2008" y="856"/>
                </a:lnTo>
                <a:lnTo>
                  <a:pt x="2009" y="858"/>
                </a:lnTo>
                <a:lnTo>
                  <a:pt x="2009" y="863"/>
                </a:lnTo>
                <a:lnTo>
                  <a:pt x="2009" y="869"/>
                </a:lnTo>
                <a:lnTo>
                  <a:pt x="2007" y="866"/>
                </a:lnTo>
                <a:lnTo>
                  <a:pt x="2005" y="864"/>
                </a:lnTo>
                <a:lnTo>
                  <a:pt x="2004" y="861"/>
                </a:lnTo>
                <a:lnTo>
                  <a:pt x="2005" y="858"/>
                </a:lnTo>
                <a:close/>
                <a:moveTo>
                  <a:pt x="1970" y="1085"/>
                </a:moveTo>
                <a:lnTo>
                  <a:pt x="1968" y="1085"/>
                </a:lnTo>
                <a:lnTo>
                  <a:pt x="1967" y="1085"/>
                </a:lnTo>
                <a:lnTo>
                  <a:pt x="1967" y="1085"/>
                </a:lnTo>
                <a:lnTo>
                  <a:pt x="1968" y="1085"/>
                </a:lnTo>
                <a:lnTo>
                  <a:pt x="1970" y="1085"/>
                </a:lnTo>
                <a:close/>
                <a:moveTo>
                  <a:pt x="1990" y="1084"/>
                </a:moveTo>
                <a:lnTo>
                  <a:pt x="1990" y="1084"/>
                </a:lnTo>
                <a:lnTo>
                  <a:pt x="1986" y="1082"/>
                </a:lnTo>
                <a:lnTo>
                  <a:pt x="1982" y="1079"/>
                </a:lnTo>
                <a:lnTo>
                  <a:pt x="1980" y="1077"/>
                </a:lnTo>
                <a:lnTo>
                  <a:pt x="1979" y="1074"/>
                </a:lnTo>
                <a:lnTo>
                  <a:pt x="1979" y="1071"/>
                </a:lnTo>
                <a:lnTo>
                  <a:pt x="1980" y="1068"/>
                </a:lnTo>
                <a:lnTo>
                  <a:pt x="1982" y="1063"/>
                </a:lnTo>
                <a:lnTo>
                  <a:pt x="1987" y="1058"/>
                </a:lnTo>
                <a:lnTo>
                  <a:pt x="1982" y="1063"/>
                </a:lnTo>
                <a:lnTo>
                  <a:pt x="1980" y="1068"/>
                </a:lnTo>
                <a:lnTo>
                  <a:pt x="1979" y="1071"/>
                </a:lnTo>
                <a:lnTo>
                  <a:pt x="1979" y="1074"/>
                </a:lnTo>
                <a:lnTo>
                  <a:pt x="1980" y="1077"/>
                </a:lnTo>
                <a:lnTo>
                  <a:pt x="1982" y="1079"/>
                </a:lnTo>
                <a:lnTo>
                  <a:pt x="1986" y="1082"/>
                </a:lnTo>
                <a:lnTo>
                  <a:pt x="1990" y="1084"/>
                </a:lnTo>
                <a:close/>
                <a:moveTo>
                  <a:pt x="1986" y="860"/>
                </a:moveTo>
                <a:lnTo>
                  <a:pt x="1988" y="862"/>
                </a:lnTo>
                <a:lnTo>
                  <a:pt x="1989" y="863"/>
                </a:lnTo>
                <a:lnTo>
                  <a:pt x="1989" y="865"/>
                </a:lnTo>
                <a:lnTo>
                  <a:pt x="1989" y="866"/>
                </a:lnTo>
                <a:lnTo>
                  <a:pt x="1987" y="870"/>
                </a:lnTo>
                <a:lnTo>
                  <a:pt x="1986" y="873"/>
                </a:lnTo>
                <a:lnTo>
                  <a:pt x="1983" y="870"/>
                </a:lnTo>
                <a:lnTo>
                  <a:pt x="1983" y="866"/>
                </a:lnTo>
                <a:lnTo>
                  <a:pt x="1985" y="863"/>
                </a:lnTo>
                <a:lnTo>
                  <a:pt x="1986" y="860"/>
                </a:lnTo>
                <a:close/>
                <a:moveTo>
                  <a:pt x="1987" y="601"/>
                </a:moveTo>
                <a:lnTo>
                  <a:pt x="1988" y="602"/>
                </a:lnTo>
                <a:lnTo>
                  <a:pt x="1989" y="604"/>
                </a:lnTo>
                <a:lnTo>
                  <a:pt x="1989" y="611"/>
                </a:lnTo>
                <a:lnTo>
                  <a:pt x="1989" y="617"/>
                </a:lnTo>
                <a:lnTo>
                  <a:pt x="1985" y="615"/>
                </a:lnTo>
                <a:lnTo>
                  <a:pt x="1981" y="612"/>
                </a:lnTo>
                <a:lnTo>
                  <a:pt x="1981" y="610"/>
                </a:lnTo>
                <a:lnTo>
                  <a:pt x="1980" y="609"/>
                </a:lnTo>
                <a:lnTo>
                  <a:pt x="1981" y="606"/>
                </a:lnTo>
                <a:lnTo>
                  <a:pt x="1981" y="603"/>
                </a:lnTo>
                <a:lnTo>
                  <a:pt x="1982" y="602"/>
                </a:lnTo>
                <a:lnTo>
                  <a:pt x="1983" y="601"/>
                </a:lnTo>
                <a:lnTo>
                  <a:pt x="1985" y="600"/>
                </a:lnTo>
                <a:lnTo>
                  <a:pt x="1987" y="601"/>
                </a:lnTo>
                <a:close/>
                <a:moveTo>
                  <a:pt x="1990" y="564"/>
                </a:moveTo>
                <a:lnTo>
                  <a:pt x="1988" y="561"/>
                </a:lnTo>
                <a:lnTo>
                  <a:pt x="1986" y="559"/>
                </a:lnTo>
                <a:lnTo>
                  <a:pt x="1985" y="557"/>
                </a:lnTo>
                <a:lnTo>
                  <a:pt x="1985" y="554"/>
                </a:lnTo>
                <a:lnTo>
                  <a:pt x="1987" y="552"/>
                </a:lnTo>
                <a:lnTo>
                  <a:pt x="1988" y="552"/>
                </a:lnTo>
                <a:lnTo>
                  <a:pt x="1990" y="554"/>
                </a:lnTo>
                <a:lnTo>
                  <a:pt x="1990" y="557"/>
                </a:lnTo>
                <a:lnTo>
                  <a:pt x="1990" y="560"/>
                </a:lnTo>
                <a:lnTo>
                  <a:pt x="1990" y="564"/>
                </a:lnTo>
                <a:close/>
                <a:moveTo>
                  <a:pt x="1992" y="847"/>
                </a:moveTo>
                <a:lnTo>
                  <a:pt x="1994" y="848"/>
                </a:lnTo>
                <a:lnTo>
                  <a:pt x="1995" y="850"/>
                </a:lnTo>
                <a:lnTo>
                  <a:pt x="1995" y="853"/>
                </a:lnTo>
                <a:lnTo>
                  <a:pt x="1995" y="854"/>
                </a:lnTo>
                <a:lnTo>
                  <a:pt x="1994" y="855"/>
                </a:lnTo>
                <a:lnTo>
                  <a:pt x="1992" y="855"/>
                </a:lnTo>
                <a:lnTo>
                  <a:pt x="1991" y="855"/>
                </a:lnTo>
                <a:lnTo>
                  <a:pt x="1989" y="855"/>
                </a:lnTo>
                <a:lnTo>
                  <a:pt x="1988" y="854"/>
                </a:lnTo>
                <a:lnTo>
                  <a:pt x="1988" y="853"/>
                </a:lnTo>
                <a:lnTo>
                  <a:pt x="1989" y="849"/>
                </a:lnTo>
                <a:lnTo>
                  <a:pt x="1992" y="847"/>
                </a:lnTo>
                <a:close/>
                <a:moveTo>
                  <a:pt x="2002" y="1181"/>
                </a:moveTo>
                <a:lnTo>
                  <a:pt x="2003" y="1180"/>
                </a:lnTo>
                <a:lnTo>
                  <a:pt x="2003" y="1180"/>
                </a:lnTo>
                <a:lnTo>
                  <a:pt x="2003" y="1180"/>
                </a:lnTo>
                <a:lnTo>
                  <a:pt x="2002" y="1181"/>
                </a:lnTo>
                <a:close/>
                <a:moveTo>
                  <a:pt x="1997" y="1208"/>
                </a:moveTo>
                <a:lnTo>
                  <a:pt x="1998" y="1201"/>
                </a:lnTo>
                <a:lnTo>
                  <a:pt x="1999" y="1195"/>
                </a:lnTo>
                <a:lnTo>
                  <a:pt x="2003" y="1199"/>
                </a:lnTo>
                <a:lnTo>
                  <a:pt x="2003" y="1205"/>
                </a:lnTo>
                <a:lnTo>
                  <a:pt x="2003" y="1209"/>
                </a:lnTo>
                <a:lnTo>
                  <a:pt x="2003" y="1213"/>
                </a:lnTo>
                <a:lnTo>
                  <a:pt x="1999" y="1213"/>
                </a:lnTo>
                <a:lnTo>
                  <a:pt x="1997" y="1212"/>
                </a:lnTo>
                <a:lnTo>
                  <a:pt x="1997" y="1210"/>
                </a:lnTo>
                <a:lnTo>
                  <a:pt x="1997" y="1208"/>
                </a:lnTo>
                <a:close/>
                <a:moveTo>
                  <a:pt x="1998" y="1139"/>
                </a:moveTo>
                <a:lnTo>
                  <a:pt x="1995" y="1136"/>
                </a:lnTo>
                <a:lnTo>
                  <a:pt x="1994" y="1132"/>
                </a:lnTo>
                <a:lnTo>
                  <a:pt x="1994" y="1129"/>
                </a:lnTo>
                <a:lnTo>
                  <a:pt x="1994" y="1125"/>
                </a:lnTo>
                <a:lnTo>
                  <a:pt x="1996" y="1118"/>
                </a:lnTo>
                <a:lnTo>
                  <a:pt x="1996" y="1110"/>
                </a:lnTo>
                <a:lnTo>
                  <a:pt x="1996" y="1109"/>
                </a:lnTo>
                <a:lnTo>
                  <a:pt x="1997" y="1108"/>
                </a:lnTo>
                <a:lnTo>
                  <a:pt x="1998" y="1108"/>
                </a:lnTo>
                <a:lnTo>
                  <a:pt x="1999" y="1108"/>
                </a:lnTo>
                <a:lnTo>
                  <a:pt x="2002" y="1109"/>
                </a:lnTo>
                <a:lnTo>
                  <a:pt x="2002" y="1111"/>
                </a:lnTo>
                <a:lnTo>
                  <a:pt x="2001" y="1125"/>
                </a:lnTo>
                <a:lnTo>
                  <a:pt x="1998" y="1139"/>
                </a:lnTo>
                <a:close/>
                <a:moveTo>
                  <a:pt x="1993" y="880"/>
                </a:moveTo>
                <a:lnTo>
                  <a:pt x="1993" y="878"/>
                </a:lnTo>
                <a:lnTo>
                  <a:pt x="1993" y="877"/>
                </a:lnTo>
                <a:lnTo>
                  <a:pt x="1994" y="875"/>
                </a:lnTo>
                <a:lnTo>
                  <a:pt x="1995" y="875"/>
                </a:lnTo>
                <a:lnTo>
                  <a:pt x="1997" y="876"/>
                </a:lnTo>
                <a:lnTo>
                  <a:pt x="1998" y="877"/>
                </a:lnTo>
                <a:lnTo>
                  <a:pt x="1998" y="879"/>
                </a:lnTo>
                <a:lnTo>
                  <a:pt x="1999" y="881"/>
                </a:lnTo>
                <a:lnTo>
                  <a:pt x="1999" y="884"/>
                </a:lnTo>
                <a:lnTo>
                  <a:pt x="1999" y="884"/>
                </a:lnTo>
                <a:lnTo>
                  <a:pt x="1998" y="884"/>
                </a:lnTo>
                <a:lnTo>
                  <a:pt x="1997" y="884"/>
                </a:lnTo>
                <a:lnTo>
                  <a:pt x="1995" y="884"/>
                </a:lnTo>
                <a:lnTo>
                  <a:pt x="1993" y="884"/>
                </a:lnTo>
                <a:lnTo>
                  <a:pt x="1993" y="882"/>
                </a:lnTo>
                <a:lnTo>
                  <a:pt x="1993" y="880"/>
                </a:lnTo>
                <a:close/>
                <a:moveTo>
                  <a:pt x="1993" y="888"/>
                </a:moveTo>
                <a:lnTo>
                  <a:pt x="1997" y="889"/>
                </a:lnTo>
                <a:lnTo>
                  <a:pt x="2001" y="891"/>
                </a:lnTo>
                <a:lnTo>
                  <a:pt x="1999" y="894"/>
                </a:lnTo>
                <a:lnTo>
                  <a:pt x="1997" y="895"/>
                </a:lnTo>
                <a:lnTo>
                  <a:pt x="1994" y="896"/>
                </a:lnTo>
                <a:lnTo>
                  <a:pt x="1990" y="897"/>
                </a:lnTo>
                <a:lnTo>
                  <a:pt x="1989" y="897"/>
                </a:lnTo>
                <a:lnTo>
                  <a:pt x="1988" y="896"/>
                </a:lnTo>
                <a:lnTo>
                  <a:pt x="1987" y="894"/>
                </a:lnTo>
                <a:lnTo>
                  <a:pt x="1987" y="892"/>
                </a:lnTo>
                <a:lnTo>
                  <a:pt x="1987" y="890"/>
                </a:lnTo>
                <a:lnTo>
                  <a:pt x="1989" y="889"/>
                </a:lnTo>
                <a:lnTo>
                  <a:pt x="1990" y="888"/>
                </a:lnTo>
                <a:lnTo>
                  <a:pt x="1993" y="888"/>
                </a:lnTo>
                <a:close/>
                <a:moveTo>
                  <a:pt x="1994" y="997"/>
                </a:moveTo>
                <a:lnTo>
                  <a:pt x="1992" y="997"/>
                </a:lnTo>
                <a:lnTo>
                  <a:pt x="1991" y="996"/>
                </a:lnTo>
                <a:lnTo>
                  <a:pt x="1992" y="997"/>
                </a:lnTo>
                <a:lnTo>
                  <a:pt x="1994" y="997"/>
                </a:lnTo>
                <a:lnTo>
                  <a:pt x="1994" y="997"/>
                </a:lnTo>
                <a:lnTo>
                  <a:pt x="1994" y="997"/>
                </a:lnTo>
                <a:lnTo>
                  <a:pt x="1994" y="997"/>
                </a:lnTo>
                <a:close/>
                <a:moveTo>
                  <a:pt x="1994" y="997"/>
                </a:moveTo>
                <a:lnTo>
                  <a:pt x="1994" y="998"/>
                </a:lnTo>
                <a:lnTo>
                  <a:pt x="1994" y="999"/>
                </a:lnTo>
                <a:lnTo>
                  <a:pt x="1994" y="998"/>
                </a:lnTo>
                <a:lnTo>
                  <a:pt x="1994" y="997"/>
                </a:lnTo>
                <a:close/>
                <a:moveTo>
                  <a:pt x="1992" y="1153"/>
                </a:moveTo>
                <a:lnTo>
                  <a:pt x="1992" y="1151"/>
                </a:lnTo>
                <a:lnTo>
                  <a:pt x="1992" y="1149"/>
                </a:lnTo>
                <a:lnTo>
                  <a:pt x="1992" y="1147"/>
                </a:lnTo>
                <a:lnTo>
                  <a:pt x="1994" y="1146"/>
                </a:lnTo>
                <a:lnTo>
                  <a:pt x="1996" y="1146"/>
                </a:lnTo>
                <a:lnTo>
                  <a:pt x="1998" y="1148"/>
                </a:lnTo>
                <a:lnTo>
                  <a:pt x="1998" y="1150"/>
                </a:lnTo>
                <a:lnTo>
                  <a:pt x="1999" y="1152"/>
                </a:lnTo>
                <a:lnTo>
                  <a:pt x="1997" y="1156"/>
                </a:lnTo>
                <a:lnTo>
                  <a:pt x="1997" y="1161"/>
                </a:lnTo>
                <a:lnTo>
                  <a:pt x="1997" y="1161"/>
                </a:lnTo>
                <a:lnTo>
                  <a:pt x="1995" y="1160"/>
                </a:lnTo>
                <a:lnTo>
                  <a:pt x="1993" y="1157"/>
                </a:lnTo>
                <a:lnTo>
                  <a:pt x="1992" y="1155"/>
                </a:lnTo>
                <a:lnTo>
                  <a:pt x="1992" y="1153"/>
                </a:lnTo>
                <a:close/>
                <a:moveTo>
                  <a:pt x="2003" y="1148"/>
                </a:moveTo>
                <a:lnTo>
                  <a:pt x="2003" y="1139"/>
                </a:lnTo>
                <a:lnTo>
                  <a:pt x="2004" y="1131"/>
                </a:lnTo>
                <a:lnTo>
                  <a:pt x="2005" y="1122"/>
                </a:lnTo>
                <a:lnTo>
                  <a:pt x="2007" y="1114"/>
                </a:lnTo>
                <a:lnTo>
                  <a:pt x="2007" y="1126"/>
                </a:lnTo>
                <a:lnTo>
                  <a:pt x="2007" y="1139"/>
                </a:lnTo>
                <a:lnTo>
                  <a:pt x="2006" y="1141"/>
                </a:lnTo>
                <a:lnTo>
                  <a:pt x="2006" y="1145"/>
                </a:lnTo>
                <a:lnTo>
                  <a:pt x="2005" y="1147"/>
                </a:lnTo>
                <a:lnTo>
                  <a:pt x="2003" y="1148"/>
                </a:lnTo>
                <a:close/>
                <a:moveTo>
                  <a:pt x="2004" y="1189"/>
                </a:moveTo>
                <a:lnTo>
                  <a:pt x="2004" y="1191"/>
                </a:lnTo>
                <a:lnTo>
                  <a:pt x="2005" y="1192"/>
                </a:lnTo>
                <a:lnTo>
                  <a:pt x="2004" y="1191"/>
                </a:lnTo>
                <a:lnTo>
                  <a:pt x="2004" y="1189"/>
                </a:lnTo>
                <a:close/>
                <a:moveTo>
                  <a:pt x="2004" y="1274"/>
                </a:moveTo>
                <a:lnTo>
                  <a:pt x="2005" y="1281"/>
                </a:lnTo>
                <a:lnTo>
                  <a:pt x="2005" y="1287"/>
                </a:lnTo>
                <a:lnTo>
                  <a:pt x="2005" y="1281"/>
                </a:lnTo>
                <a:lnTo>
                  <a:pt x="2004" y="1274"/>
                </a:lnTo>
                <a:close/>
                <a:moveTo>
                  <a:pt x="1996" y="864"/>
                </a:moveTo>
                <a:lnTo>
                  <a:pt x="1996" y="863"/>
                </a:lnTo>
                <a:lnTo>
                  <a:pt x="1997" y="862"/>
                </a:lnTo>
                <a:lnTo>
                  <a:pt x="1998" y="861"/>
                </a:lnTo>
                <a:lnTo>
                  <a:pt x="2001" y="862"/>
                </a:lnTo>
                <a:lnTo>
                  <a:pt x="2001" y="862"/>
                </a:lnTo>
                <a:lnTo>
                  <a:pt x="2002" y="863"/>
                </a:lnTo>
                <a:lnTo>
                  <a:pt x="2004" y="870"/>
                </a:lnTo>
                <a:lnTo>
                  <a:pt x="2008" y="877"/>
                </a:lnTo>
                <a:lnTo>
                  <a:pt x="2004" y="875"/>
                </a:lnTo>
                <a:lnTo>
                  <a:pt x="2001" y="872"/>
                </a:lnTo>
                <a:lnTo>
                  <a:pt x="1999" y="868"/>
                </a:lnTo>
                <a:lnTo>
                  <a:pt x="1996" y="864"/>
                </a:lnTo>
                <a:close/>
                <a:moveTo>
                  <a:pt x="1994" y="682"/>
                </a:moveTo>
                <a:lnTo>
                  <a:pt x="1998" y="680"/>
                </a:lnTo>
                <a:lnTo>
                  <a:pt x="2001" y="681"/>
                </a:lnTo>
                <a:lnTo>
                  <a:pt x="2001" y="685"/>
                </a:lnTo>
                <a:lnTo>
                  <a:pt x="2001" y="691"/>
                </a:lnTo>
                <a:lnTo>
                  <a:pt x="1996" y="687"/>
                </a:lnTo>
                <a:lnTo>
                  <a:pt x="1994" y="682"/>
                </a:lnTo>
                <a:close/>
                <a:moveTo>
                  <a:pt x="2003" y="830"/>
                </a:moveTo>
                <a:lnTo>
                  <a:pt x="2005" y="831"/>
                </a:lnTo>
                <a:lnTo>
                  <a:pt x="2006" y="833"/>
                </a:lnTo>
                <a:lnTo>
                  <a:pt x="2005" y="835"/>
                </a:lnTo>
                <a:lnTo>
                  <a:pt x="2004" y="836"/>
                </a:lnTo>
                <a:lnTo>
                  <a:pt x="2004" y="840"/>
                </a:lnTo>
                <a:lnTo>
                  <a:pt x="2003" y="842"/>
                </a:lnTo>
                <a:lnTo>
                  <a:pt x="2002" y="844"/>
                </a:lnTo>
                <a:lnTo>
                  <a:pt x="1999" y="846"/>
                </a:lnTo>
                <a:lnTo>
                  <a:pt x="1997" y="842"/>
                </a:lnTo>
                <a:lnTo>
                  <a:pt x="1994" y="838"/>
                </a:lnTo>
                <a:lnTo>
                  <a:pt x="1993" y="835"/>
                </a:lnTo>
                <a:lnTo>
                  <a:pt x="1992" y="833"/>
                </a:lnTo>
                <a:lnTo>
                  <a:pt x="1992" y="831"/>
                </a:lnTo>
                <a:lnTo>
                  <a:pt x="1993" y="830"/>
                </a:lnTo>
                <a:lnTo>
                  <a:pt x="1995" y="829"/>
                </a:lnTo>
                <a:lnTo>
                  <a:pt x="1997" y="829"/>
                </a:lnTo>
                <a:lnTo>
                  <a:pt x="2001" y="829"/>
                </a:lnTo>
                <a:lnTo>
                  <a:pt x="2003" y="830"/>
                </a:lnTo>
                <a:close/>
                <a:moveTo>
                  <a:pt x="1952" y="880"/>
                </a:moveTo>
                <a:lnTo>
                  <a:pt x="1953" y="885"/>
                </a:lnTo>
                <a:lnTo>
                  <a:pt x="1953" y="889"/>
                </a:lnTo>
                <a:lnTo>
                  <a:pt x="1953" y="892"/>
                </a:lnTo>
                <a:lnTo>
                  <a:pt x="1952" y="895"/>
                </a:lnTo>
                <a:lnTo>
                  <a:pt x="1952" y="897"/>
                </a:lnTo>
                <a:lnTo>
                  <a:pt x="1952" y="900"/>
                </a:lnTo>
                <a:lnTo>
                  <a:pt x="1951" y="901"/>
                </a:lnTo>
                <a:lnTo>
                  <a:pt x="1950" y="902"/>
                </a:lnTo>
                <a:lnTo>
                  <a:pt x="1948" y="901"/>
                </a:lnTo>
                <a:lnTo>
                  <a:pt x="1946" y="900"/>
                </a:lnTo>
                <a:lnTo>
                  <a:pt x="1946" y="897"/>
                </a:lnTo>
                <a:lnTo>
                  <a:pt x="1945" y="895"/>
                </a:lnTo>
                <a:lnTo>
                  <a:pt x="1946" y="891"/>
                </a:lnTo>
                <a:lnTo>
                  <a:pt x="1947" y="888"/>
                </a:lnTo>
                <a:lnTo>
                  <a:pt x="1949" y="884"/>
                </a:lnTo>
                <a:lnTo>
                  <a:pt x="1952" y="880"/>
                </a:lnTo>
                <a:close/>
                <a:moveTo>
                  <a:pt x="1953" y="869"/>
                </a:moveTo>
                <a:lnTo>
                  <a:pt x="1952" y="872"/>
                </a:lnTo>
                <a:lnTo>
                  <a:pt x="1950" y="874"/>
                </a:lnTo>
                <a:lnTo>
                  <a:pt x="1948" y="876"/>
                </a:lnTo>
                <a:lnTo>
                  <a:pt x="1945" y="876"/>
                </a:lnTo>
                <a:lnTo>
                  <a:pt x="1943" y="876"/>
                </a:lnTo>
                <a:lnTo>
                  <a:pt x="1942" y="876"/>
                </a:lnTo>
                <a:lnTo>
                  <a:pt x="1943" y="874"/>
                </a:lnTo>
                <a:lnTo>
                  <a:pt x="1944" y="872"/>
                </a:lnTo>
                <a:lnTo>
                  <a:pt x="1945" y="870"/>
                </a:lnTo>
                <a:lnTo>
                  <a:pt x="1947" y="869"/>
                </a:lnTo>
                <a:lnTo>
                  <a:pt x="1949" y="868"/>
                </a:lnTo>
                <a:lnTo>
                  <a:pt x="1951" y="866"/>
                </a:lnTo>
                <a:lnTo>
                  <a:pt x="1953" y="868"/>
                </a:lnTo>
                <a:lnTo>
                  <a:pt x="1953" y="869"/>
                </a:lnTo>
                <a:close/>
                <a:moveTo>
                  <a:pt x="1960" y="925"/>
                </a:moveTo>
                <a:lnTo>
                  <a:pt x="1959" y="924"/>
                </a:lnTo>
                <a:lnTo>
                  <a:pt x="1959" y="923"/>
                </a:lnTo>
                <a:lnTo>
                  <a:pt x="1959" y="924"/>
                </a:lnTo>
                <a:lnTo>
                  <a:pt x="1960" y="925"/>
                </a:lnTo>
                <a:close/>
                <a:moveTo>
                  <a:pt x="1974" y="920"/>
                </a:moveTo>
                <a:lnTo>
                  <a:pt x="1974" y="927"/>
                </a:lnTo>
                <a:lnTo>
                  <a:pt x="1974" y="935"/>
                </a:lnTo>
                <a:lnTo>
                  <a:pt x="1971" y="932"/>
                </a:lnTo>
                <a:lnTo>
                  <a:pt x="1970" y="928"/>
                </a:lnTo>
                <a:lnTo>
                  <a:pt x="1971" y="925"/>
                </a:lnTo>
                <a:lnTo>
                  <a:pt x="1974" y="920"/>
                </a:lnTo>
                <a:close/>
                <a:moveTo>
                  <a:pt x="1982" y="932"/>
                </a:moveTo>
                <a:lnTo>
                  <a:pt x="1982" y="932"/>
                </a:lnTo>
                <a:lnTo>
                  <a:pt x="1981" y="932"/>
                </a:lnTo>
                <a:lnTo>
                  <a:pt x="1981" y="931"/>
                </a:lnTo>
                <a:lnTo>
                  <a:pt x="1981" y="932"/>
                </a:lnTo>
                <a:lnTo>
                  <a:pt x="1982" y="932"/>
                </a:lnTo>
                <a:close/>
                <a:moveTo>
                  <a:pt x="1964" y="888"/>
                </a:moveTo>
                <a:lnTo>
                  <a:pt x="1967" y="887"/>
                </a:lnTo>
                <a:lnTo>
                  <a:pt x="1971" y="885"/>
                </a:lnTo>
                <a:lnTo>
                  <a:pt x="1972" y="882"/>
                </a:lnTo>
                <a:lnTo>
                  <a:pt x="1972" y="878"/>
                </a:lnTo>
                <a:lnTo>
                  <a:pt x="1972" y="881"/>
                </a:lnTo>
                <a:lnTo>
                  <a:pt x="1973" y="884"/>
                </a:lnTo>
                <a:lnTo>
                  <a:pt x="1972" y="887"/>
                </a:lnTo>
                <a:lnTo>
                  <a:pt x="1971" y="889"/>
                </a:lnTo>
                <a:lnTo>
                  <a:pt x="1970" y="890"/>
                </a:lnTo>
                <a:lnTo>
                  <a:pt x="1968" y="891"/>
                </a:lnTo>
                <a:lnTo>
                  <a:pt x="1968" y="892"/>
                </a:lnTo>
                <a:lnTo>
                  <a:pt x="1968" y="894"/>
                </a:lnTo>
                <a:lnTo>
                  <a:pt x="1971" y="894"/>
                </a:lnTo>
                <a:lnTo>
                  <a:pt x="1972" y="894"/>
                </a:lnTo>
                <a:lnTo>
                  <a:pt x="1973" y="893"/>
                </a:lnTo>
                <a:lnTo>
                  <a:pt x="1974" y="891"/>
                </a:lnTo>
                <a:lnTo>
                  <a:pt x="1975" y="891"/>
                </a:lnTo>
                <a:lnTo>
                  <a:pt x="1975" y="891"/>
                </a:lnTo>
                <a:lnTo>
                  <a:pt x="1976" y="884"/>
                </a:lnTo>
                <a:lnTo>
                  <a:pt x="1977" y="872"/>
                </a:lnTo>
                <a:lnTo>
                  <a:pt x="1978" y="859"/>
                </a:lnTo>
                <a:lnTo>
                  <a:pt x="1977" y="851"/>
                </a:lnTo>
                <a:lnTo>
                  <a:pt x="1975" y="850"/>
                </a:lnTo>
                <a:lnTo>
                  <a:pt x="1974" y="850"/>
                </a:lnTo>
                <a:lnTo>
                  <a:pt x="1973" y="850"/>
                </a:lnTo>
                <a:lnTo>
                  <a:pt x="1971" y="851"/>
                </a:lnTo>
                <a:lnTo>
                  <a:pt x="1968" y="853"/>
                </a:lnTo>
                <a:lnTo>
                  <a:pt x="1966" y="853"/>
                </a:lnTo>
                <a:lnTo>
                  <a:pt x="1965" y="850"/>
                </a:lnTo>
                <a:lnTo>
                  <a:pt x="1966" y="847"/>
                </a:lnTo>
                <a:lnTo>
                  <a:pt x="1968" y="845"/>
                </a:lnTo>
                <a:lnTo>
                  <a:pt x="1970" y="842"/>
                </a:lnTo>
                <a:lnTo>
                  <a:pt x="1972" y="841"/>
                </a:lnTo>
                <a:lnTo>
                  <a:pt x="1975" y="840"/>
                </a:lnTo>
                <a:lnTo>
                  <a:pt x="1978" y="838"/>
                </a:lnTo>
                <a:lnTo>
                  <a:pt x="1980" y="835"/>
                </a:lnTo>
                <a:lnTo>
                  <a:pt x="1980" y="832"/>
                </a:lnTo>
                <a:lnTo>
                  <a:pt x="1979" y="829"/>
                </a:lnTo>
                <a:lnTo>
                  <a:pt x="1978" y="827"/>
                </a:lnTo>
                <a:lnTo>
                  <a:pt x="1979" y="825"/>
                </a:lnTo>
                <a:lnTo>
                  <a:pt x="1979" y="823"/>
                </a:lnTo>
                <a:lnTo>
                  <a:pt x="1980" y="820"/>
                </a:lnTo>
                <a:lnTo>
                  <a:pt x="1980" y="830"/>
                </a:lnTo>
                <a:lnTo>
                  <a:pt x="1981" y="840"/>
                </a:lnTo>
                <a:lnTo>
                  <a:pt x="1981" y="849"/>
                </a:lnTo>
                <a:lnTo>
                  <a:pt x="1980" y="859"/>
                </a:lnTo>
                <a:lnTo>
                  <a:pt x="1980" y="859"/>
                </a:lnTo>
                <a:lnTo>
                  <a:pt x="1979" y="869"/>
                </a:lnTo>
                <a:lnTo>
                  <a:pt x="1979" y="878"/>
                </a:lnTo>
                <a:lnTo>
                  <a:pt x="1978" y="888"/>
                </a:lnTo>
                <a:lnTo>
                  <a:pt x="1977" y="897"/>
                </a:lnTo>
                <a:lnTo>
                  <a:pt x="1977" y="905"/>
                </a:lnTo>
                <a:lnTo>
                  <a:pt x="1976" y="914"/>
                </a:lnTo>
                <a:lnTo>
                  <a:pt x="1976" y="914"/>
                </a:lnTo>
                <a:lnTo>
                  <a:pt x="1976" y="914"/>
                </a:lnTo>
                <a:lnTo>
                  <a:pt x="1976" y="914"/>
                </a:lnTo>
                <a:lnTo>
                  <a:pt x="1967" y="918"/>
                </a:lnTo>
                <a:lnTo>
                  <a:pt x="1959" y="922"/>
                </a:lnTo>
                <a:lnTo>
                  <a:pt x="1959" y="920"/>
                </a:lnTo>
                <a:lnTo>
                  <a:pt x="1959" y="918"/>
                </a:lnTo>
                <a:lnTo>
                  <a:pt x="1957" y="918"/>
                </a:lnTo>
                <a:lnTo>
                  <a:pt x="1955" y="918"/>
                </a:lnTo>
                <a:lnTo>
                  <a:pt x="1955" y="914"/>
                </a:lnTo>
                <a:lnTo>
                  <a:pt x="1956" y="909"/>
                </a:lnTo>
                <a:lnTo>
                  <a:pt x="1958" y="905"/>
                </a:lnTo>
                <a:lnTo>
                  <a:pt x="1961" y="902"/>
                </a:lnTo>
                <a:lnTo>
                  <a:pt x="1963" y="900"/>
                </a:lnTo>
                <a:lnTo>
                  <a:pt x="1964" y="897"/>
                </a:lnTo>
                <a:lnTo>
                  <a:pt x="1963" y="896"/>
                </a:lnTo>
                <a:lnTo>
                  <a:pt x="1962" y="893"/>
                </a:lnTo>
                <a:lnTo>
                  <a:pt x="1959" y="896"/>
                </a:lnTo>
                <a:lnTo>
                  <a:pt x="1956" y="901"/>
                </a:lnTo>
                <a:lnTo>
                  <a:pt x="1957" y="892"/>
                </a:lnTo>
                <a:lnTo>
                  <a:pt x="1959" y="884"/>
                </a:lnTo>
                <a:lnTo>
                  <a:pt x="1961" y="876"/>
                </a:lnTo>
                <a:lnTo>
                  <a:pt x="1961" y="868"/>
                </a:lnTo>
                <a:lnTo>
                  <a:pt x="1963" y="870"/>
                </a:lnTo>
                <a:lnTo>
                  <a:pt x="1965" y="872"/>
                </a:lnTo>
                <a:lnTo>
                  <a:pt x="1965" y="875"/>
                </a:lnTo>
                <a:lnTo>
                  <a:pt x="1965" y="877"/>
                </a:lnTo>
                <a:lnTo>
                  <a:pt x="1964" y="882"/>
                </a:lnTo>
                <a:lnTo>
                  <a:pt x="1964" y="888"/>
                </a:lnTo>
                <a:close/>
                <a:moveTo>
                  <a:pt x="1958" y="844"/>
                </a:moveTo>
                <a:lnTo>
                  <a:pt x="1956" y="841"/>
                </a:lnTo>
                <a:lnTo>
                  <a:pt x="1953" y="838"/>
                </a:lnTo>
                <a:lnTo>
                  <a:pt x="1953" y="835"/>
                </a:lnTo>
                <a:lnTo>
                  <a:pt x="1953" y="832"/>
                </a:lnTo>
                <a:lnTo>
                  <a:pt x="1957" y="828"/>
                </a:lnTo>
                <a:lnTo>
                  <a:pt x="1960" y="823"/>
                </a:lnTo>
                <a:lnTo>
                  <a:pt x="1962" y="824"/>
                </a:lnTo>
                <a:lnTo>
                  <a:pt x="1962" y="825"/>
                </a:lnTo>
                <a:lnTo>
                  <a:pt x="1962" y="826"/>
                </a:lnTo>
                <a:lnTo>
                  <a:pt x="1962" y="828"/>
                </a:lnTo>
                <a:lnTo>
                  <a:pt x="1962" y="842"/>
                </a:lnTo>
                <a:lnTo>
                  <a:pt x="1961" y="857"/>
                </a:lnTo>
                <a:lnTo>
                  <a:pt x="1961" y="859"/>
                </a:lnTo>
                <a:lnTo>
                  <a:pt x="1960" y="861"/>
                </a:lnTo>
                <a:lnTo>
                  <a:pt x="1959" y="864"/>
                </a:lnTo>
                <a:lnTo>
                  <a:pt x="1957" y="866"/>
                </a:lnTo>
                <a:lnTo>
                  <a:pt x="1953" y="863"/>
                </a:lnTo>
                <a:lnTo>
                  <a:pt x="1952" y="861"/>
                </a:lnTo>
                <a:lnTo>
                  <a:pt x="1953" y="859"/>
                </a:lnTo>
                <a:lnTo>
                  <a:pt x="1957" y="856"/>
                </a:lnTo>
                <a:lnTo>
                  <a:pt x="1959" y="854"/>
                </a:lnTo>
                <a:lnTo>
                  <a:pt x="1960" y="850"/>
                </a:lnTo>
                <a:lnTo>
                  <a:pt x="1960" y="847"/>
                </a:lnTo>
                <a:lnTo>
                  <a:pt x="1958" y="844"/>
                </a:lnTo>
                <a:close/>
                <a:moveTo>
                  <a:pt x="1961" y="1102"/>
                </a:moveTo>
                <a:lnTo>
                  <a:pt x="1960" y="1102"/>
                </a:lnTo>
                <a:lnTo>
                  <a:pt x="1960" y="1101"/>
                </a:lnTo>
                <a:lnTo>
                  <a:pt x="1960" y="1099"/>
                </a:lnTo>
                <a:lnTo>
                  <a:pt x="1961" y="1095"/>
                </a:lnTo>
                <a:lnTo>
                  <a:pt x="1961" y="1095"/>
                </a:lnTo>
                <a:lnTo>
                  <a:pt x="1960" y="1099"/>
                </a:lnTo>
                <a:lnTo>
                  <a:pt x="1960" y="1101"/>
                </a:lnTo>
                <a:lnTo>
                  <a:pt x="1960" y="1102"/>
                </a:lnTo>
                <a:lnTo>
                  <a:pt x="1961" y="1102"/>
                </a:lnTo>
                <a:close/>
                <a:moveTo>
                  <a:pt x="1952" y="964"/>
                </a:moveTo>
                <a:lnTo>
                  <a:pt x="1952" y="960"/>
                </a:lnTo>
                <a:lnTo>
                  <a:pt x="1953" y="957"/>
                </a:lnTo>
                <a:lnTo>
                  <a:pt x="1957" y="955"/>
                </a:lnTo>
                <a:lnTo>
                  <a:pt x="1961" y="955"/>
                </a:lnTo>
                <a:lnTo>
                  <a:pt x="1968" y="951"/>
                </a:lnTo>
                <a:lnTo>
                  <a:pt x="1977" y="946"/>
                </a:lnTo>
                <a:lnTo>
                  <a:pt x="1979" y="943"/>
                </a:lnTo>
                <a:lnTo>
                  <a:pt x="1981" y="942"/>
                </a:lnTo>
                <a:lnTo>
                  <a:pt x="1982" y="942"/>
                </a:lnTo>
                <a:lnTo>
                  <a:pt x="1985" y="942"/>
                </a:lnTo>
                <a:lnTo>
                  <a:pt x="1986" y="943"/>
                </a:lnTo>
                <a:lnTo>
                  <a:pt x="1987" y="946"/>
                </a:lnTo>
                <a:lnTo>
                  <a:pt x="1990" y="941"/>
                </a:lnTo>
                <a:lnTo>
                  <a:pt x="1994" y="938"/>
                </a:lnTo>
                <a:lnTo>
                  <a:pt x="1990" y="941"/>
                </a:lnTo>
                <a:lnTo>
                  <a:pt x="1987" y="946"/>
                </a:lnTo>
                <a:lnTo>
                  <a:pt x="1981" y="950"/>
                </a:lnTo>
                <a:lnTo>
                  <a:pt x="1976" y="953"/>
                </a:lnTo>
                <a:lnTo>
                  <a:pt x="1971" y="956"/>
                </a:lnTo>
                <a:lnTo>
                  <a:pt x="1964" y="958"/>
                </a:lnTo>
                <a:lnTo>
                  <a:pt x="1959" y="962"/>
                </a:lnTo>
                <a:lnTo>
                  <a:pt x="1952" y="964"/>
                </a:lnTo>
                <a:close/>
                <a:moveTo>
                  <a:pt x="1967" y="1126"/>
                </a:moveTo>
                <a:lnTo>
                  <a:pt x="1968" y="1118"/>
                </a:lnTo>
                <a:lnTo>
                  <a:pt x="1970" y="1110"/>
                </a:lnTo>
                <a:lnTo>
                  <a:pt x="1971" y="1107"/>
                </a:lnTo>
                <a:lnTo>
                  <a:pt x="1970" y="1104"/>
                </a:lnTo>
                <a:lnTo>
                  <a:pt x="1970" y="1104"/>
                </a:lnTo>
                <a:lnTo>
                  <a:pt x="1970" y="1103"/>
                </a:lnTo>
                <a:lnTo>
                  <a:pt x="1970" y="1101"/>
                </a:lnTo>
                <a:lnTo>
                  <a:pt x="1970" y="1103"/>
                </a:lnTo>
                <a:lnTo>
                  <a:pt x="1970" y="1104"/>
                </a:lnTo>
                <a:lnTo>
                  <a:pt x="1972" y="1106"/>
                </a:lnTo>
                <a:lnTo>
                  <a:pt x="1974" y="1107"/>
                </a:lnTo>
                <a:lnTo>
                  <a:pt x="1976" y="1107"/>
                </a:lnTo>
                <a:lnTo>
                  <a:pt x="1979" y="1107"/>
                </a:lnTo>
                <a:lnTo>
                  <a:pt x="1982" y="1107"/>
                </a:lnTo>
                <a:lnTo>
                  <a:pt x="1985" y="1108"/>
                </a:lnTo>
                <a:lnTo>
                  <a:pt x="1986" y="1110"/>
                </a:lnTo>
                <a:lnTo>
                  <a:pt x="1986" y="1115"/>
                </a:lnTo>
                <a:lnTo>
                  <a:pt x="1986" y="1125"/>
                </a:lnTo>
                <a:lnTo>
                  <a:pt x="1986" y="1136"/>
                </a:lnTo>
                <a:lnTo>
                  <a:pt x="1986" y="1138"/>
                </a:lnTo>
                <a:lnTo>
                  <a:pt x="1986" y="1141"/>
                </a:lnTo>
                <a:lnTo>
                  <a:pt x="1985" y="1144"/>
                </a:lnTo>
                <a:lnTo>
                  <a:pt x="1982" y="1145"/>
                </a:lnTo>
                <a:lnTo>
                  <a:pt x="1979" y="1144"/>
                </a:lnTo>
                <a:lnTo>
                  <a:pt x="1976" y="1141"/>
                </a:lnTo>
                <a:lnTo>
                  <a:pt x="1975" y="1138"/>
                </a:lnTo>
                <a:lnTo>
                  <a:pt x="1974" y="1134"/>
                </a:lnTo>
                <a:lnTo>
                  <a:pt x="1974" y="1131"/>
                </a:lnTo>
                <a:lnTo>
                  <a:pt x="1974" y="1126"/>
                </a:lnTo>
                <a:lnTo>
                  <a:pt x="1973" y="1126"/>
                </a:lnTo>
                <a:lnTo>
                  <a:pt x="1971" y="1129"/>
                </a:lnTo>
                <a:lnTo>
                  <a:pt x="1970" y="1130"/>
                </a:lnTo>
                <a:lnTo>
                  <a:pt x="1968" y="1130"/>
                </a:lnTo>
                <a:lnTo>
                  <a:pt x="1968" y="1129"/>
                </a:lnTo>
                <a:lnTo>
                  <a:pt x="1967" y="1126"/>
                </a:lnTo>
                <a:close/>
                <a:moveTo>
                  <a:pt x="1985" y="1257"/>
                </a:moveTo>
                <a:lnTo>
                  <a:pt x="1983" y="1257"/>
                </a:lnTo>
                <a:lnTo>
                  <a:pt x="1982" y="1256"/>
                </a:lnTo>
                <a:lnTo>
                  <a:pt x="1981" y="1255"/>
                </a:lnTo>
                <a:lnTo>
                  <a:pt x="1981" y="1253"/>
                </a:lnTo>
                <a:lnTo>
                  <a:pt x="1981" y="1247"/>
                </a:lnTo>
                <a:lnTo>
                  <a:pt x="1983" y="1242"/>
                </a:lnTo>
                <a:lnTo>
                  <a:pt x="1982" y="1240"/>
                </a:lnTo>
                <a:lnTo>
                  <a:pt x="1982" y="1238"/>
                </a:lnTo>
                <a:lnTo>
                  <a:pt x="1982" y="1240"/>
                </a:lnTo>
                <a:lnTo>
                  <a:pt x="1983" y="1242"/>
                </a:lnTo>
                <a:lnTo>
                  <a:pt x="1985" y="1242"/>
                </a:lnTo>
                <a:lnTo>
                  <a:pt x="1986" y="1242"/>
                </a:lnTo>
                <a:lnTo>
                  <a:pt x="1987" y="1241"/>
                </a:lnTo>
                <a:lnTo>
                  <a:pt x="1988" y="1240"/>
                </a:lnTo>
                <a:lnTo>
                  <a:pt x="1987" y="1241"/>
                </a:lnTo>
                <a:lnTo>
                  <a:pt x="1986" y="1242"/>
                </a:lnTo>
                <a:lnTo>
                  <a:pt x="1988" y="1242"/>
                </a:lnTo>
                <a:lnTo>
                  <a:pt x="1990" y="1243"/>
                </a:lnTo>
                <a:lnTo>
                  <a:pt x="1989" y="1244"/>
                </a:lnTo>
                <a:lnTo>
                  <a:pt x="1989" y="1245"/>
                </a:lnTo>
                <a:lnTo>
                  <a:pt x="1990" y="1246"/>
                </a:lnTo>
                <a:lnTo>
                  <a:pt x="1992" y="1246"/>
                </a:lnTo>
                <a:lnTo>
                  <a:pt x="1992" y="1246"/>
                </a:lnTo>
                <a:lnTo>
                  <a:pt x="1992" y="1247"/>
                </a:lnTo>
                <a:lnTo>
                  <a:pt x="1992" y="1248"/>
                </a:lnTo>
                <a:lnTo>
                  <a:pt x="1992" y="1248"/>
                </a:lnTo>
                <a:lnTo>
                  <a:pt x="1991" y="1251"/>
                </a:lnTo>
                <a:lnTo>
                  <a:pt x="1990" y="1254"/>
                </a:lnTo>
                <a:lnTo>
                  <a:pt x="1990" y="1256"/>
                </a:lnTo>
                <a:lnTo>
                  <a:pt x="1989" y="1257"/>
                </a:lnTo>
                <a:lnTo>
                  <a:pt x="1987" y="1257"/>
                </a:lnTo>
                <a:lnTo>
                  <a:pt x="1985" y="1257"/>
                </a:lnTo>
                <a:close/>
                <a:moveTo>
                  <a:pt x="1990" y="1230"/>
                </a:moveTo>
                <a:lnTo>
                  <a:pt x="1989" y="1233"/>
                </a:lnTo>
                <a:lnTo>
                  <a:pt x="1987" y="1236"/>
                </a:lnTo>
                <a:lnTo>
                  <a:pt x="1989" y="1233"/>
                </a:lnTo>
                <a:lnTo>
                  <a:pt x="1990" y="1230"/>
                </a:lnTo>
                <a:lnTo>
                  <a:pt x="1990" y="1229"/>
                </a:lnTo>
                <a:lnTo>
                  <a:pt x="1990" y="1227"/>
                </a:lnTo>
                <a:lnTo>
                  <a:pt x="1987" y="1226"/>
                </a:lnTo>
                <a:lnTo>
                  <a:pt x="1986" y="1224"/>
                </a:lnTo>
                <a:lnTo>
                  <a:pt x="1985" y="1221"/>
                </a:lnTo>
                <a:lnTo>
                  <a:pt x="1985" y="1217"/>
                </a:lnTo>
                <a:lnTo>
                  <a:pt x="1986" y="1205"/>
                </a:lnTo>
                <a:lnTo>
                  <a:pt x="1988" y="1193"/>
                </a:lnTo>
                <a:lnTo>
                  <a:pt x="1988" y="1187"/>
                </a:lnTo>
                <a:lnTo>
                  <a:pt x="1991" y="1184"/>
                </a:lnTo>
                <a:lnTo>
                  <a:pt x="1993" y="1186"/>
                </a:lnTo>
                <a:lnTo>
                  <a:pt x="1996" y="1190"/>
                </a:lnTo>
                <a:lnTo>
                  <a:pt x="1996" y="1194"/>
                </a:lnTo>
                <a:lnTo>
                  <a:pt x="1995" y="1198"/>
                </a:lnTo>
                <a:lnTo>
                  <a:pt x="1992" y="1201"/>
                </a:lnTo>
                <a:lnTo>
                  <a:pt x="1992" y="1206"/>
                </a:lnTo>
                <a:lnTo>
                  <a:pt x="1992" y="1210"/>
                </a:lnTo>
                <a:lnTo>
                  <a:pt x="1993" y="1214"/>
                </a:lnTo>
                <a:lnTo>
                  <a:pt x="1994" y="1217"/>
                </a:lnTo>
                <a:lnTo>
                  <a:pt x="1994" y="1221"/>
                </a:lnTo>
                <a:lnTo>
                  <a:pt x="1993" y="1223"/>
                </a:lnTo>
                <a:lnTo>
                  <a:pt x="1992" y="1226"/>
                </a:lnTo>
                <a:lnTo>
                  <a:pt x="1996" y="1224"/>
                </a:lnTo>
                <a:lnTo>
                  <a:pt x="2001" y="1221"/>
                </a:lnTo>
                <a:lnTo>
                  <a:pt x="2001" y="1225"/>
                </a:lnTo>
                <a:lnTo>
                  <a:pt x="2002" y="1228"/>
                </a:lnTo>
                <a:lnTo>
                  <a:pt x="2001" y="1230"/>
                </a:lnTo>
                <a:lnTo>
                  <a:pt x="2001" y="1232"/>
                </a:lnTo>
                <a:lnTo>
                  <a:pt x="1995" y="1231"/>
                </a:lnTo>
                <a:lnTo>
                  <a:pt x="1990" y="1230"/>
                </a:lnTo>
                <a:close/>
                <a:moveTo>
                  <a:pt x="1999" y="1463"/>
                </a:moveTo>
                <a:lnTo>
                  <a:pt x="2001" y="1462"/>
                </a:lnTo>
                <a:lnTo>
                  <a:pt x="2004" y="1461"/>
                </a:lnTo>
                <a:lnTo>
                  <a:pt x="2005" y="1461"/>
                </a:lnTo>
                <a:lnTo>
                  <a:pt x="2006" y="1462"/>
                </a:lnTo>
                <a:lnTo>
                  <a:pt x="2005" y="1461"/>
                </a:lnTo>
                <a:lnTo>
                  <a:pt x="2004" y="1461"/>
                </a:lnTo>
                <a:lnTo>
                  <a:pt x="2001" y="1462"/>
                </a:lnTo>
                <a:lnTo>
                  <a:pt x="1999" y="1463"/>
                </a:lnTo>
                <a:close/>
                <a:moveTo>
                  <a:pt x="2003" y="1491"/>
                </a:moveTo>
                <a:lnTo>
                  <a:pt x="2005" y="1490"/>
                </a:lnTo>
                <a:lnTo>
                  <a:pt x="2007" y="1490"/>
                </a:lnTo>
                <a:lnTo>
                  <a:pt x="2008" y="1490"/>
                </a:lnTo>
                <a:lnTo>
                  <a:pt x="2008" y="1489"/>
                </a:lnTo>
                <a:lnTo>
                  <a:pt x="2010" y="1489"/>
                </a:lnTo>
                <a:lnTo>
                  <a:pt x="2012" y="1489"/>
                </a:lnTo>
                <a:lnTo>
                  <a:pt x="2013" y="1490"/>
                </a:lnTo>
                <a:lnTo>
                  <a:pt x="2014" y="1492"/>
                </a:lnTo>
                <a:lnTo>
                  <a:pt x="2012" y="1496"/>
                </a:lnTo>
                <a:lnTo>
                  <a:pt x="2008" y="1498"/>
                </a:lnTo>
                <a:lnTo>
                  <a:pt x="2007" y="1495"/>
                </a:lnTo>
                <a:lnTo>
                  <a:pt x="2007" y="1490"/>
                </a:lnTo>
                <a:lnTo>
                  <a:pt x="2005" y="1490"/>
                </a:lnTo>
                <a:lnTo>
                  <a:pt x="2003" y="1491"/>
                </a:lnTo>
                <a:close/>
                <a:moveTo>
                  <a:pt x="2007" y="611"/>
                </a:moveTo>
                <a:lnTo>
                  <a:pt x="2006" y="617"/>
                </a:lnTo>
                <a:lnTo>
                  <a:pt x="2006" y="624"/>
                </a:lnTo>
                <a:lnTo>
                  <a:pt x="2006" y="626"/>
                </a:lnTo>
                <a:lnTo>
                  <a:pt x="2006" y="628"/>
                </a:lnTo>
                <a:lnTo>
                  <a:pt x="2005" y="632"/>
                </a:lnTo>
                <a:lnTo>
                  <a:pt x="2004" y="636"/>
                </a:lnTo>
                <a:lnTo>
                  <a:pt x="2001" y="636"/>
                </a:lnTo>
                <a:lnTo>
                  <a:pt x="1998" y="634"/>
                </a:lnTo>
                <a:lnTo>
                  <a:pt x="1997" y="633"/>
                </a:lnTo>
                <a:lnTo>
                  <a:pt x="1996" y="631"/>
                </a:lnTo>
                <a:lnTo>
                  <a:pt x="1997" y="629"/>
                </a:lnTo>
                <a:lnTo>
                  <a:pt x="1998" y="628"/>
                </a:lnTo>
                <a:lnTo>
                  <a:pt x="1999" y="628"/>
                </a:lnTo>
                <a:lnTo>
                  <a:pt x="2001" y="628"/>
                </a:lnTo>
                <a:lnTo>
                  <a:pt x="2004" y="628"/>
                </a:lnTo>
                <a:lnTo>
                  <a:pt x="2006" y="628"/>
                </a:lnTo>
                <a:lnTo>
                  <a:pt x="2006" y="626"/>
                </a:lnTo>
                <a:lnTo>
                  <a:pt x="2006" y="624"/>
                </a:lnTo>
                <a:lnTo>
                  <a:pt x="2001" y="622"/>
                </a:lnTo>
                <a:lnTo>
                  <a:pt x="1995" y="622"/>
                </a:lnTo>
                <a:lnTo>
                  <a:pt x="1999" y="615"/>
                </a:lnTo>
                <a:lnTo>
                  <a:pt x="2004" y="609"/>
                </a:lnTo>
                <a:lnTo>
                  <a:pt x="2006" y="609"/>
                </a:lnTo>
                <a:lnTo>
                  <a:pt x="2007" y="609"/>
                </a:lnTo>
                <a:lnTo>
                  <a:pt x="2007" y="610"/>
                </a:lnTo>
                <a:lnTo>
                  <a:pt x="2007" y="611"/>
                </a:lnTo>
                <a:close/>
                <a:moveTo>
                  <a:pt x="1995" y="585"/>
                </a:moveTo>
                <a:lnTo>
                  <a:pt x="1997" y="587"/>
                </a:lnTo>
                <a:lnTo>
                  <a:pt x="1998" y="590"/>
                </a:lnTo>
                <a:lnTo>
                  <a:pt x="1999" y="593"/>
                </a:lnTo>
                <a:lnTo>
                  <a:pt x="1999" y="596"/>
                </a:lnTo>
                <a:lnTo>
                  <a:pt x="1997" y="597"/>
                </a:lnTo>
                <a:lnTo>
                  <a:pt x="1995" y="597"/>
                </a:lnTo>
                <a:lnTo>
                  <a:pt x="1994" y="594"/>
                </a:lnTo>
                <a:lnTo>
                  <a:pt x="1994" y="591"/>
                </a:lnTo>
                <a:lnTo>
                  <a:pt x="1994" y="588"/>
                </a:lnTo>
                <a:lnTo>
                  <a:pt x="1995" y="585"/>
                </a:lnTo>
                <a:close/>
                <a:moveTo>
                  <a:pt x="1978" y="540"/>
                </a:moveTo>
                <a:lnTo>
                  <a:pt x="1980" y="538"/>
                </a:lnTo>
                <a:lnTo>
                  <a:pt x="1982" y="536"/>
                </a:lnTo>
                <a:lnTo>
                  <a:pt x="1985" y="535"/>
                </a:lnTo>
                <a:lnTo>
                  <a:pt x="1988" y="534"/>
                </a:lnTo>
                <a:lnTo>
                  <a:pt x="1987" y="536"/>
                </a:lnTo>
                <a:lnTo>
                  <a:pt x="1986" y="539"/>
                </a:lnTo>
                <a:lnTo>
                  <a:pt x="1985" y="541"/>
                </a:lnTo>
                <a:lnTo>
                  <a:pt x="1981" y="542"/>
                </a:lnTo>
                <a:lnTo>
                  <a:pt x="1979" y="541"/>
                </a:lnTo>
                <a:lnTo>
                  <a:pt x="1978" y="540"/>
                </a:lnTo>
                <a:close/>
                <a:moveTo>
                  <a:pt x="1983" y="515"/>
                </a:moveTo>
                <a:lnTo>
                  <a:pt x="1986" y="519"/>
                </a:lnTo>
                <a:lnTo>
                  <a:pt x="1987" y="522"/>
                </a:lnTo>
                <a:lnTo>
                  <a:pt x="1986" y="524"/>
                </a:lnTo>
                <a:lnTo>
                  <a:pt x="1985" y="525"/>
                </a:lnTo>
                <a:lnTo>
                  <a:pt x="1980" y="528"/>
                </a:lnTo>
                <a:lnTo>
                  <a:pt x="1977" y="532"/>
                </a:lnTo>
                <a:lnTo>
                  <a:pt x="1980" y="524"/>
                </a:lnTo>
                <a:lnTo>
                  <a:pt x="1983" y="515"/>
                </a:lnTo>
                <a:close/>
                <a:moveTo>
                  <a:pt x="1968" y="737"/>
                </a:moveTo>
                <a:lnTo>
                  <a:pt x="1963" y="742"/>
                </a:lnTo>
                <a:lnTo>
                  <a:pt x="1957" y="749"/>
                </a:lnTo>
                <a:lnTo>
                  <a:pt x="1960" y="738"/>
                </a:lnTo>
                <a:lnTo>
                  <a:pt x="1964" y="728"/>
                </a:lnTo>
                <a:lnTo>
                  <a:pt x="1964" y="727"/>
                </a:lnTo>
                <a:lnTo>
                  <a:pt x="1965" y="727"/>
                </a:lnTo>
                <a:lnTo>
                  <a:pt x="1966" y="727"/>
                </a:lnTo>
                <a:lnTo>
                  <a:pt x="1967" y="727"/>
                </a:lnTo>
                <a:lnTo>
                  <a:pt x="1968" y="729"/>
                </a:lnTo>
                <a:lnTo>
                  <a:pt x="1970" y="733"/>
                </a:lnTo>
                <a:lnTo>
                  <a:pt x="1971" y="735"/>
                </a:lnTo>
                <a:lnTo>
                  <a:pt x="1968" y="737"/>
                </a:lnTo>
                <a:close/>
                <a:moveTo>
                  <a:pt x="1973" y="710"/>
                </a:moveTo>
                <a:lnTo>
                  <a:pt x="1974" y="708"/>
                </a:lnTo>
                <a:lnTo>
                  <a:pt x="1976" y="708"/>
                </a:lnTo>
                <a:lnTo>
                  <a:pt x="1978" y="709"/>
                </a:lnTo>
                <a:lnTo>
                  <a:pt x="1978" y="712"/>
                </a:lnTo>
                <a:lnTo>
                  <a:pt x="1977" y="720"/>
                </a:lnTo>
                <a:lnTo>
                  <a:pt x="1976" y="727"/>
                </a:lnTo>
                <a:lnTo>
                  <a:pt x="1972" y="723"/>
                </a:lnTo>
                <a:lnTo>
                  <a:pt x="1971" y="719"/>
                </a:lnTo>
                <a:lnTo>
                  <a:pt x="1971" y="715"/>
                </a:lnTo>
                <a:lnTo>
                  <a:pt x="1973" y="710"/>
                </a:lnTo>
                <a:close/>
                <a:moveTo>
                  <a:pt x="1946" y="813"/>
                </a:moveTo>
                <a:lnTo>
                  <a:pt x="1947" y="816"/>
                </a:lnTo>
                <a:lnTo>
                  <a:pt x="1947" y="818"/>
                </a:lnTo>
                <a:lnTo>
                  <a:pt x="1949" y="819"/>
                </a:lnTo>
                <a:lnTo>
                  <a:pt x="1952" y="820"/>
                </a:lnTo>
                <a:lnTo>
                  <a:pt x="1955" y="820"/>
                </a:lnTo>
                <a:lnTo>
                  <a:pt x="1956" y="824"/>
                </a:lnTo>
                <a:lnTo>
                  <a:pt x="1955" y="826"/>
                </a:lnTo>
                <a:lnTo>
                  <a:pt x="1953" y="828"/>
                </a:lnTo>
                <a:lnTo>
                  <a:pt x="1951" y="829"/>
                </a:lnTo>
                <a:lnTo>
                  <a:pt x="1949" y="829"/>
                </a:lnTo>
                <a:lnTo>
                  <a:pt x="1947" y="824"/>
                </a:lnTo>
                <a:lnTo>
                  <a:pt x="1947" y="818"/>
                </a:lnTo>
                <a:lnTo>
                  <a:pt x="1947" y="816"/>
                </a:lnTo>
                <a:lnTo>
                  <a:pt x="1946" y="813"/>
                </a:lnTo>
                <a:close/>
                <a:moveTo>
                  <a:pt x="1937" y="1033"/>
                </a:moveTo>
                <a:lnTo>
                  <a:pt x="1938" y="1034"/>
                </a:lnTo>
                <a:lnTo>
                  <a:pt x="1940" y="1035"/>
                </a:lnTo>
                <a:lnTo>
                  <a:pt x="1941" y="1035"/>
                </a:lnTo>
                <a:lnTo>
                  <a:pt x="1942" y="1035"/>
                </a:lnTo>
                <a:lnTo>
                  <a:pt x="1944" y="1033"/>
                </a:lnTo>
                <a:lnTo>
                  <a:pt x="1947" y="1031"/>
                </a:lnTo>
                <a:lnTo>
                  <a:pt x="1947" y="1031"/>
                </a:lnTo>
                <a:lnTo>
                  <a:pt x="1947" y="1031"/>
                </a:lnTo>
                <a:lnTo>
                  <a:pt x="1947" y="1031"/>
                </a:lnTo>
                <a:lnTo>
                  <a:pt x="1947" y="1033"/>
                </a:lnTo>
                <a:lnTo>
                  <a:pt x="1948" y="1035"/>
                </a:lnTo>
                <a:lnTo>
                  <a:pt x="1947" y="1033"/>
                </a:lnTo>
                <a:lnTo>
                  <a:pt x="1947" y="1031"/>
                </a:lnTo>
                <a:lnTo>
                  <a:pt x="1944" y="1033"/>
                </a:lnTo>
                <a:lnTo>
                  <a:pt x="1942" y="1035"/>
                </a:lnTo>
                <a:lnTo>
                  <a:pt x="1941" y="1035"/>
                </a:lnTo>
                <a:lnTo>
                  <a:pt x="1940" y="1035"/>
                </a:lnTo>
                <a:lnTo>
                  <a:pt x="1938" y="1034"/>
                </a:lnTo>
                <a:lnTo>
                  <a:pt x="1937" y="1033"/>
                </a:lnTo>
                <a:close/>
                <a:moveTo>
                  <a:pt x="1955" y="1126"/>
                </a:moveTo>
                <a:lnTo>
                  <a:pt x="1953" y="1123"/>
                </a:lnTo>
                <a:lnTo>
                  <a:pt x="1953" y="1120"/>
                </a:lnTo>
                <a:lnTo>
                  <a:pt x="1957" y="1119"/>
                </a:lnTo>
                <a:lnTo>
                  <a:pt x="1959" y="1119"/>
                </a:lnTo>
                <a:lnTo>
                  <a:pt x="1957" y="1119"/>
                </a:lnTo>
                <a:lnTo>
                  <a:pt x="1953" y="1120"/>
                </a:lnTo>
                <a:lnTo>
                  <a:pt x="1953" y="1123"/>
                </a:lnTo>
                <a:lnTo>
                  <a:pt x="1955" y="1126"/>
                </a:lnTo>
                <a:close/>
                <a:moveTo>
                  <a:pt x="1967" y="1168"/>
                </a:moveTo>
                <a:lnTo>
                  <a:pt x="1965" y="1168"/>
                </a:lnTo>
                <a:lnTo>
                  <a:pt x="1964" y="1166"/>
                </a:lnTo>
                <a:lnTo>
                  <a:pt x="1963" y="1164"/>
                </a:lnTo>
                <a:lnTo>
                  <a:pt x="1963" y="1161"/>
                </a:lnTo>
                <a:lnTo>
                  <a:pt x="1961" y="1166"/>
                </a:lnTo>
                <a:lnTo>
                  <a:pt x="1958" y="1169"/>
                </a:lnTo>
                <a:lnTo>
                  <a:pt x="1958" y="1163"/>
                </a:lnTo>
                <a:lnTo>
                  <a:pt x="1960" y="1157"/>
                </a:lnTo>
                <a:lnTo>
                  <a:pt x="1962" y="1152"/>
                </a:lnTo>
                <a:lnTo>
                  <a:pt x="1964" y="1147"/>
                </a:lnTo>
                <a:lnTo>
                  <a:pt x="1966" y="1145"/>
                </a:lnTo>
                <a:lnTo>
                  <a:pt x="1968" y="1144"/>
                </a:lnTo>
                <a:lnTo>
                  <a:pt x="1972" y="1144"/>
                </a:lnTo>
                <a:lnTo>
                  <a:pt x="1975" y="1145"/>
                </a:lnTo>
                <a:lnTo>
                  <a:pt x="1977" y="1145"/>
                </a:lnTo>
                <a:lnTo>
                  <a:pt x="1977" y="1147"/>
                </a:lnTo>
                <a:lnTo>
                  <a:pt x="1976" y="1149"/>
                </a:lnTo>
                <a:lnTo>
                  <a:pt x="1976" y="1150"/>
                </a:lnTo>
                <a:lnTo>
                  <a:pt x="1976" y="1153"/>
                </a:lnTo>
                <a:lnTo>
                  <a:pt x="1977" y="1155"/>
                </a:lnTo>
                <a:lnTo>
                  <a:pt x="1979" y="1156"/>
                </a:lnTo>
                <a:lnTo>
                  <a:pt x="1980" y="1159"/>
                </a:lnTo>
                <a:lnTo>
                  <a:pt x="1980" y="1162"/>
                </a:lnTo>
                <a:lnTo>
                  <a:pt x="1978" y="1164"/>
                </a:lnTo>
                <a:lnTo>
                  <a:pt x="1976" y="1166"/>
                </a:lnTo>
                <a:lnTo>
                  <a:pt x="1973" y="1167"/>
                </a:lnTo>
                <a:lnTo>
                  <a:pt x="1970" y="1168"/>
                </a:lnTo>
                <a:lnTo>
                  <a:pt x="1967" y="1168"/>
                </a:lnTo>
                <a:close/>
                <a:moveTo>
                  <a:pt x="1978" y="1172"/>
                </a:moveTo>
                <a:lnTo>
                  <a:pt x="1976" y="1175"/>
                </a:lnTo>
                <a:lnTo>
                  <a:pt x="1975" y="1177"/>
                </a:lnTo>
                <a:lnTo>
                  <a:pt x="1973" y="1179"/>
                </a:lnTo>
                <a:lnTo>
                  <a:pt x="1968" y="1179"/>
                </a:lnTo>
                <a:lnTo>
                  <a:pt x="1967" y="1178"/>
                </a:lnTo>
                <a:lnTo>
                  <a:pt x="1966" y="1177"/>
                </a:lnTo>
                <a:lnTo>
                  <a:pt x="1968" y="1174"/>
                </a:lnTo>
                <a:lnTo>
                  <a:pt x="1970" y="1171"/>
                </a:lnTo>
                <a:lnTo>
                  <a:pt x="1973" y="1170"/>
                </a:lnTo>
                <a:lnTo>
                  <a:pt x="1975" y="1170"/>
                </a:lnTo>
                <a:lnTo>
                  <a:pt x="1976" y="1169"/>
                </a:lnTo>
                <a:lnTo>
                  <a:pt x="1978" y="1168"/>
                </a:lnTo>
                <a:lnTo>
                  <a:pt x="1978" y="1171"/>
                </a:lnTo>
                <a:lnTo>
                  <a:pt x="1978" y="1172"/>
                </a:lnTo>
                <a:close/>
                <a:moveTo>
                  <a:pt x="1975" y="1481"/>
                </a:moveTo>
                <a:lnTo>
                  <a:pt x="1975" y="1482"/>
                </a:lnTo>
                <a:lnTo>
                  <a:pt x="1974" y="1484"/>
                </a:lnTo>
                <a:lnTo>
                  <a:pt x="1975" y="1482"/>
                </a:lnTo>
                <a:lnTo>
                  <a:pt x="1975" y="1481"/>
                </a:lnTo>
                <a:close/>
                <a:moveTo>
                  <a:pt x="1973" y="1476"/>
                </a:moveTo>
                <a:lnTo>
                  <a:pt x="1975" y="1477"/>
                </a:lnTo>
                <a:lnTo>
                  <a:pt x="1976" y="1481"/>
                </a:lnTo>
                <a:lnTo>
                  <a:pt x="1975" y="1477"/>
                </a:lnTo>
                <a:lnTo>
                  <a:pt x="1973" y="1476"/>
                </a:lnTo>
                <a:close/>
                <a:moveTo>
                  <a:pt x="2016" y="1543"/>
                </a:moveTo>
                <a:lnTo>
                  <a:pt x="2017" y="1546"/>
                </a:lnTo>
                <a:lnTo>
                  <a:pt x="2018" y="1549"/>
                </a:lnTo>
                <a:lnTo>
                  <a:pt x="2018" y="1551"/>
                </a:lnTo>
                <a:lnTo>
                  <a:pt x="2018" y="1554"/>
                </a:lnTo>
                <a:lnTo>
                  <a:pt x="2016" y="1560"/>
                </a:lnTo>
                <a:lnTo>
                  <a:pt x="2014" y="1566"/>
                </a:lnTo>
                <a:lnTo>
                  <a:pt x="2013" y="1568"/>
                </a:lnTo>
                <a:lnTo>
                  <a:pt x="2011" y="1569"/>
                </a:lnTo>
                <a:lnTo>
                  <a:pt x="2009" y="1569"/>
                </a:lnTo>
                <a:lnTo>
                  <a:pt x="2007" y="1570"/>
                </a:lnTo>
                <a:lnTo>
                  <a:pt x="2010" y="1574"/>
                </a:lnTo>
                <a:lnTo>
                  <a:pt x="2014" y="1578"/>
                </a:lnTo>
                <a:lnTo>
                  <a:pt x="2010" y="1574"/>
                </a:lnTo>
                <a:lnTo>
                  <a:pt x="2007" y="1570"/>
                </a:lnTo>
                <a:lnTo>
                  <a:pt x="2004" y="1570"/>
                </a:lnTo>
                <a:lnTo>
                  <a:pt x="2001" y="1570"/>
                </a:lnTo>
                <a:lnTo>
                  <a:pt x="1998" y="1569"/>
                </a:lnTo>
                <a:lnTo>
                  <a:pt x="1998" y="1568"/>
                </a:lnTo>
                <a:lnTo>
                  <a:pt x="1997" y="1566"/>
                </a:lnTo>
                <a:lnTo>
                  <a:pt x="1997" y="1564"/>
                </a:lnTo>
                <a:lnTo>
                  <a:pt x="1997" y="1561"/>
                </a:lnTo>
                <a:lnTo>
                  <a:pt x="1995" y="1560"/>
                </a:lnTo>
                <a:lnTo>
                  <a:pt x="1992" y="1559"/>
                </a:lnTo>
                <a:lnTo>
                  <a:pt x="1989" y="1559"/>
                </a:lnTo>
                <a:lnTo>
                  <a:pt x="1987" y="1559"/>
                </a:lnTo>
                <a:lnTo>
                  <a:pt x="1983" y="1559"/>
                </a:lnTo>
                <a:lnTo>
                  <a:pt x="1982" y="1557"/>
                </a:lnTo>
                <a:lnTo>
                  <a:pt x="1980" y="1556"/>
                </a:lnTo>
                <a:lnTo>
                  <a:pt x="1979" y="1556"/>
                </a:lnTo>
                <a:lnTo>
                  <a:pt x="1977" y="1556"/>
                </a:lnTo>
                <a:lnTo>
                  <a:pt x="1975" y="1556"/>
                </a:lnTo>
                <a:lnTo>
                  <a:pt x="1974" y="1554"/>
                </a:lnTo>
                <a:lnTo>
                  <a:pt x="1973" y="1552"/>
                </a:lnTo>
                <a:lnTo>
                  <a:pt x="1973" y="1550"/>
                </a:lnTo>
                <a:lnTo>
                  <a:pt x="1974" y="1548"/>
                </a:lnTo>
                <a:lnTo>
                  <a:pt x="1975" y="1547"/>
                </a:lnTo>
                <a:lnTo>
                  <a:pt x="1977" y="1547"/>
                </a:lnTo>
                <a:lnTo>
                  <a:pt x="1979" y="1547"/>
                </a:lnTo>
                <a:lnTo>
                  <a:pt x="1983" y="1548"/>
                </a:lnTo>
                <a:lnTo>
                  <a:pt x="1988" y="1548"/>
                </a:lnTo>
                <a:lnTo>
                  <a:pt x="1992" y="1548"/>
                </a:lnTo>
                <a:lnTo>
                  <a:pt x="1996" y="1546"/>
                </a:lnTo>
                <a:lnTo>
                  <a:pt x="1998" y="1544"/>
                </a:lnTo>
                <a:lnTo>
                  <a:pt x="1999" y="1541"/>
                </a:lnTo>
                <a:lnTo>
                  <a:pt x="1997" y="1538"/>
                </a:lnTo>
                <a:lnTo>
                  <a:pt x="1995" y="1537"/>
                </a:lnTo>
                <a:lnTo>
                  <a:pt x="1993" y="1537"/>
                </a:lnTo>
                <a:lnTo>
                  <a:pt x="1990" y="1538"/>
                </a:lnTo>
                <a:lnTo>
                  <a:pt x="1989" y="1541"/>
                </a:lnTo>
                <a:lnTo>
                  <a:pt x="1988" y="1544"/>
                </a:lnTo>
                <a:lnTo>
                  <a:pt x="1988" y="1545"/>
                </a:lnTo>
                <a:lnTo>
                  <a:pt x="1987" y="1546"/>
                </a:lnTo>
                <a:lnTo>
                  <a:pt x="1987" y="1546"/>
                </a:lnTo>
                <a:lnTo>
                  <a:pt x="1985" y="1545"/>
                </a:lnTo>
                <a:lnTo>
                  <a:pt x="1982" y="1543"/>
                </a:lnTo>
                <a:lnTo>
                  <a:pt x="1980" y="1539"/>
                </a:lnTo>
                <a:lnTo>
                  <a:pt x="1979" y="1535"/>
                </a:lnTo>
                <a:lnTo>
                  <a:pt x="1979" y="1531"/>
                </a:lnTo>
                <a:lnTo>
                  <a:pt x="1982" y="1522"/>
                </a:lnTo>
                <a:lnTo>
                  <a:pt x="1985" y="1515"/>
                </a:lnTo>
                <a:lnTo>
                  <a:pt x="1985" y="1515"/>
                </a:lnTo>
                <a:lnTo>
                  <a:pt x="1988" y="1511"/>
                </a:lnTo>
                <a:lnTo>
                  <a:pt x="1991" y="1506"/>
                </a:lnTo>
                <a:lnTo>
                  <a:pt x="1993" y="1504"/>
                </a:lnTo>
                <a:lnTo>
                  <a:pt x="1995" y="1504"/>
                </a:lnTo>
                <a:lnTo>
                  <a:pt x="1997" y="1504"/>
                </a:lnTo>
                <a:lnTo>
                  <a:pt x="1999" y="1505"/>
                </a:lnTo>
                <a:lnTo>
                  <a:pt x="2004" y="1508"/>
                </a:lnTo>
                <a:lnTo>
                  <a:pt x="2007" y="1511"/>
                </a:lnTo>
                <a:lnTo>
                  <a:pt x="2010" y="1514"/>
                </a:lnTo>
                <a:lnTo>
                  <a:pt x="2013" y="1516"/>
                </a:lnTo>
                <a:lnTo>
                  <a:pt x="2013" y="1516"/>
                </a:lnTo>
                <a:lnTo>
                  <a:pt x="2014" y="1518"/>
                </a:lnTo>
                <a:lnTo>
                  <a:pt x="2017" y="1519"/>
                </a:lnTo>
                <a:lnTo>
                  <a:pt x="2017" y="1520"/>
                </a:lnTo>
                <a:lnTo>
                  <a:pt x="2018" y="1521"/>
                </a:lnTo>
                <a:lnTo>
                  <a:pt x="2020" y="1526"/>
                </a:lnTo>
                <a:lnTo>
                  <a:pt x="2021" y="1529"/>
                </a:lnTo>
                <a:lnTo>
                  <a:pt x="2020" y="1533"/>
                </a:lnTo>
                <a:lnTo>
                  <a:pt x="2017" y="1537"/>
                </a:lnTo>
                <a:lnTo>
                  <a:pt x="2016" y="1538"/>
                </a:lnTo>
                <a:lnTo>
                  <a:pt x="2014" y="1539"/>
                </a:lnTo>
                <a:lnTo>
                  <a:pt x="2014" y="1542"/>
                </a:lnTo>
                <a:lnTo>
                  <a:pt x="2016" y="1543"/>
                </a:lnTo>
                <a:close/>
                <a:moveTo>
                  <a:pt x="2023" y="1486"/>
                </a:moveTo>
                <a:lnTo>
                  <a:pt x="2021" y="1488"/>
                </a:lnTo>
                <a:lnTo>
                  <a:pt x="2020" y="1489"/>
                </a:lnTo>
                <a:lnTo>
                  <a:pt x="2018" y="1489"/>
                </a:lnTo>
                <a:lnTo>
                  <a:pt x="2017" y="1489"/>
                </a:lnTo>
                <a:lnTo>
                  <a:pt x="2013" y="1487"/>
                </a:lnTo>
                <a:lnTo>
                  <a:pt x="2011" y="1485"/>
                </a:lnTo>
                <a:lnTo>
                  <a:pt x="2011" y="1484"/>
                </a:lnTo>
                <a:lnTo>
                  <a:pt x="2011" y="1483"/>
                </a:lnTo>
                <a:lnTo>
                  <a:pt x="2014" y="1481"/>
                </a:lnTo>
                <a:lnTo>
                  <a:pt x="2018" y="1482"/>
                </a:lnTo>
                <a:lnTo>
                  <a:pt x="2020" y="1484"/>
                </a:lnTo>
                <a:lnTo>
                  <a:pt x="2023" y="1486"/>
                </a:lnTo>
                <a:close/>
                <a:moveTo>
                  <a:pt x="2021" y="1215"/>
                </a:moveTo>
                <a:lnTo>
                  <a:pt x="2021" y="1215"/>
                </a:lnTo>
                <a:lnTo>
                  <a:pt x="2020" y="1216"/>
                </a:lnTo>
                <a:lnTo>
                  <a:pt x="2021" y="1215"/>
                </a:lnTo>
                <a:lnTo>
                  <a:pt x="2021" y="1215"/>
                </a:lnTo>
                <a:close/>
                <a:moveTo>
                  <a:pt x="2021" y="1257"/>
                </a:moveTo>
                <a:lnTo>
                  <a:pt x="2021" y="1258"/>
                </a:lnTo>
                <a:lnTo>
                  <a:pt x="2022" y="1258"/>
                </a:lnTo>
                <a:lnTo>
                  <a:pt x="2021" y="1258"/>
                </a:lnTo>
                <a:lnTo>
                  <a:pt x="2021" y="1257"/>
                </a:lnTo>
                <a:close/>
                <a:moveTo>
                  <a:pt x="2022" y="1215"/>
                </a:moveTo>
                <a:lnTo>
                  <a:pt x="2026" y="1211"/>
                </a:lnTo>
                <a:lnTo>
                  <a:pt x="2028" y="1207"/>
                </a:lnTo>
                <a:lnTo>
                  <a:pt x="2029" y="1210"/>
                </a:lnTo>
                <a:lnTo>
                  <a:pt x="2032" y="1213"/>
                </a:lnTo>
                <a:lnTo>
                  <a:pt x="2033" y="1217"/>
                </a:lnTo>
                <a:lnTo>
                  <a:pt x="2032" y="1222"/>
                </a:lnTo>
                <a:lnTo>
                  <a:pt x="2032" y="1223"/>
                </a:lnTo>
                <a:lnTo>
                  <a:pt x="2033" y="1224"/>
                </a:lnTo>
                <a:lnTo>
                  <a:pt x="2034" y="1225"/>
                </a:lnTo>
                <a:lnTo>
                  <a:pt x="2035" y="1224"/>
                </a:lnTo>
                <a:lnTo>
                  <a:pt x="2037" y="1223"/>
                </a:lnTo>
                <a:lnTo>
                  <a:pt x="2039" y="1223"/>
                </a:lnTo>
                <a:lnTo>
                  <a:pt x="2040" y="1224"/>
                </a:lnTo>
                <a:lnTo>
                  <a:pt x="2041" y="1226"/>
                </a:lnTo>
                <a:lnTo>
                  <a:pt x="2041" y="1227"/>
                </a:lnTo>
                <a:lnTo>
                  <a:pt x="2040" y="1229"/>
                </a:lnTo>
                <a:lnTo>
                  <a:pt x="2039" y="1231"/>
                </a:lnTo>
                <a:lnTo>
                  <a:pt x="2037" y="1232"/>
                </a:lnTo>
                <a:lnTo>
                  <a:pt x="2033" y="1233"/>
                </a:lnTo>
                <a:lnTo>
                  <a:pt x="2029" y="1235"/>
                </a:lnTo>
                <a:lnTo>
                  <a:pt x="2027" y="1230"/>
                </a:lnTo>
                <a:lnTo>
                  <a:pt x="2024" y="1226"/>
                </a:lnTo>
                <a:lnTo>
                  <a:pt x="2023" y="1224"/>
                </a:lnTo>
                <a:lnTo>
                  <a:pt x="2022" y="1221"/>
                </a:lnTo>
                <a:lnTo>
                  <a:pt x="2022" y="1218"/>
                </a:lnTo>
                <a:lnTo>
                  <a:pt x="2022" y="1215"/>
                </a:lnTo>
                <a:close/>
                <a:moveTo>
                  <a:pt x="2028" y="1187"/>
                </a:moveTo>
                <a:lnTo>
                  <a:pt x="2026" y="1186"/>
                </a:lnTo>
                <a:lnTo>
                  <a:pt x="2025" y="1184"/>
                </a:lnTo>
                <a:lnTo>
                  <a:pt x="2026" y="1186"/>
                </a:lnTo>
                <a:lnTo>
                  <a:pt x="2028" y="1187"/>
                </a:lnTo>
                <a:lnTo>
                  <a:pt x="2029" y="1187"/>
                </a:lnTo>
                <a:lnTo>
                  <a:pt x="2029" y="1187"/>
                </a:lnTo>
                <a:lnTo>
                  <a:pt x="2033" y="1192"/>
                </a:lnTo>
                <a:lnTo>
                  <a:pt x="2037" y="1196"/>
                </a:lnTo>
                <a:lnTo>
                  <a:pt x="2038" y="1198"/>
                </a:lnTo>
                <a:lnTo>
                  <a:pt x="2039" y="1200"/>
                </a:lnTo>
                <a:lnTo>
                  <a:pt x="2040" y="1202"/>
                </a:lnTo>
                <a:lnTo>
                  <a:pt x="2040" y="1206"/>
                </a:lnTo>
                <a:lnTo>
                  <a:pt x="2039" y="1208"/>
                </a:lnTo>
                <a:lnTo>
                  <a:pt x="2039" y="1209"/>
                </a:lnTo>
                <a:lnTo>
                  <a:pt x="2038" y="1209"/>
                </a:lnTo>
                <a:lnTo>
                  <a:pt x="2037" y="1210"/>
                </a:lnTo>
                <a:lnTo>
                  <a:pt x="2036" y="1207"/>
                </a:lnTo>
                <a:lnTo>
                  <a:pt x="2035" y="1202"/>
                </a:lnTo>
                <a:lnTo>
                  <a:pt x="2032" y="1205"/>
                </a:lnTo>
                <a:lnTo>
                  <a:pt x="2028" y="1207"/>
                </a:lnTo>
                <a:lnTo>
                  <a:pt x="2029" y="1202"/>
                </a:lnTo>
                <a:lnTo>
                  <a:pt x="2029" y="1199"/>
                </a:lnTo>
                <a:lnTo>
                  <a:pt x="2028" y="1197"/>
                </a:lnTo>
                <a:lnTo>
                  <a:pt x="2026" y="1194"/>
                </a:lnTo>
                <a:lnTo>
                  <a:pt x="2024" y="1192"/>
                </a:lnTo>
                <a:lnTo>
                  <a:pt x="2025" y="1191"/>
                </a:lnTo>
                <a:lnTo>
                  <a:pt x="2026" y="1189"/>
                </a:lnTo>
                <a:lnTo>
                  <a:pt x="2028" y="1187"/>
                </a:lnTo>
                <a:close/>
                <a:moveTo>
                  <a:pt x="2028" y="1149"/>
                </a:moveTo>
                <a:lnTo>
                  <a:pt x="2029" y="1146"/>
                </a:lnTo>
                <a:lnTo>
                  <a:pt x="2031" y="1144"/>
                </a:lnTo>
                <a:lnTo>
                  <a:pt x="2033" y="1144"/>
                </a:lnTo>
                <a:lnTo>
                  <a:pt x="2034" y="1146"/>
                </a:lnTo>
                <a:lnTo>
                  <a:pt x="2034" y="1149"/>
                </a:lnTo>
                <a:lnTo>
                  <a:pt x="2033" y="1152"/>
                </a:lnTo>
                <a:lnTo>
                  <a:pt x="2033" y="1153"/>
                </a:lnTo>
                <a:lnTo>
                  <a:pt x="2033" y="1154"/>
                </a:lnTo>
                <a:lnTo>
                  <a:pt x="2034" y="1156"/>
                </a:lnTo>
                <a:lnTo>
                  <a:pt x="2036" y="1157"/>
                </a:lnTo>
                <a:lnTo>
                  <a:pt x="2035" y="1161"/>
                </a:lnTo>
                <a:lnTo>
                  <a:pt x="2029" y="1166"/>
                </a:lnTo>
                <a:lnTo>
                  <a:pt x="2031" y="1162"/>
                </a:lnTo>
                <a:lnTo>
                  <a:pt x="2032" y="1160"/>
                </a:lnTo>
                <a:lnTo>
                  <a:pt x="2031" y="1156"/>
                </a:lnTo>
                <a:lnTo>
                  <a:pt x="2028" y="1155"/>
                </a:lnTo>
                <a:lnTo>
                  <a:pt x="2027" y="1152"/>
                </a:lnTo>
                <a:lnTo>
                  <a:pt x="2028" y="1149"/>
                </a:lnTo>
                <a:close/>
                <a:moveTo>
                  <a:pt x="2040" y="1174"/>
                </a:moveTo>
                <a:lnTo>
                  <a:pt x="2039" y="1175"/>
                </a:lnTo>
                <a:lnTo>
                  <a:pt x="2039" y="1176"/>
                </a:lnTo>
                <a:lnTo>
                  <a:pt x="2039" y="1175"/>
                </a:lnTo>
                <a:lnTo>
                  <a:pt x="2040" y="1174"/>
                </a:lnTo>
                <a:close/>
                <a:moveTo>
                  <a:pt x="2041" y="1513"/>
                </a:moveTo>
                <a:lnTo>
                  <a:pt x="2040" y="1516"/>
                </a:lnTo>
                <a:lnTo>
                  <a:pt x="2039" y="1520"/>
                </a:lnTo>
                <a:lnTo>
                  <a:pt x="2039" y="1524"/>
                </a:lnTo>
                <a:lnTo>
                  <a:pt x="2039" y="1529"/>
                </a:lnTo>
                <a:lnTo>
                  <a:pt x="2041" y="1530"/>
                </a:lnTo>
                <a:lnTo>
                  <a:pt x="2042" y="1532"/>
                </a:lnTo>
                <a:lnTo>
                  <a:pt x="2042" y="1534"/>
                </a:lnTo>
                <a:lnTo>
                  <a:pt x="2042" y="1536"/>
                </a:lnTo>
                <a:lnTo>
                  <a:pt x="2041" y="1538"/>
                </a:lnTo>
                <a:lnTo>
                  <a:pt x="2039" y="1539"/>
                </a:lnTo>
                <a:lnTo>
                  <a:pt x="2038" y="1541"/>
                </a:lnTo>
                <a:lnTo>
                  <a:pt x="2036" y="1539"/>
                </a:lnTo>
                <a:lnTo>
                  <a:pt x="2035" y="1536"/>
                </a:lnTo>
                <a:lnTo>
                  <a:pt x="2035" y="1534"/>
                </a:lnTo>
                <a:lnTo>
                  <a:pt x="2037" y="1531"/>
                </a:lnTo>
                <a:lnTo>
                  <a:pt x="2039" y="1529"/>
                </a:lnTo>
                <a:lnTo>
                  <a:pt x="2039" y="1524"/>
                </a:lnTo>
                <a:lnTo>
                  <a:pt x="2039" y="1520"/>
                </a:lnTo>
                <a:lnTo>
                  <a:pt x="2040" y="1516"/>
                </a:lnTo>
                <a:lnTo>
                  <a:pt x="2041" y="1513"/>
                </a:lnTo>
                <a:close/>
                <a:moveTo>
                  <a:pt x="2041" y="1166"/>
                </a:moveTo>
                <a:lnTo>
                  <a:pt x="2041" y="1166"/>
                </a:lnTo>
                <a:lnTo>
                  <a:pt x="2041" y="1166"/>
                </a:lnTo>
                <a:lnTo>
                  <a:pt x="2041" y="1167"/>
                </a:lnTo>
                <a:lnTo>
                  <a:pt x="2041" y="1167"/>
                </a:lnTo>
                <a:lnTo>
                  <a:pt x="2041" y="1167"/>
                </a:lnTo>
                <a:lnTo>
                  <a:pt x="2041" y="1166"/>
                </a:lnTo>
                <a:close/>
                <a:moveTo>
                  <a:pt x="2049" y="1189"/>
                </a:moveTo>
                <a:lnTo>
                  <a:pt x="2050" y="1185"/>
                </a:lnTo>
                <a:lnTo>
                  <a:pt x="2050" y="1183"/>
                </a:lnTo>
                <a:lnTo>
                  <a:pt x="2050" y="1185"/>
                </a:lnTo>
                <a:lnTo>
                  <a:pt x="2049" y="1189"/>
                </a:lnTo>
                <a:lnTo>
                  <a:pt x="2049" y="1194"/>
                </a:lnTo>
                <a:lnTo>
                  <a:pt x="2048" y="1199"/>
                </a:lnTo>
                <a:lnTo>
                  <a:pt x="2046" y="1196"/>
                </a:lnTo>
                <a:lnTo>
                  <a:pt x="2043" y="1194"/>
                </a:lnTo>
                <a:lnTo>
                  <a:pt x="2043" y="1192"/>
                </a:lnTo>
                <a:lnTo>
                  <a:pt x="2043" y="1191"/>
                </a:lnTo>
                <a:lnTo>
                  <a:pt x="2046" y="1190"/>
                </a:lnTo>
                <a:lnTo>
                  <a:pt x="2049" y="1189"/>
                </a:lnTo>
                <a:close/>
                <a:moveTo>
                  <a:pt x="2046" y="1137"/>
                </a:moveTo>
                <a:lnTo>
                  <a:pt x="2044" y="1137"/>
                </a:lnTo>
                <a:lnTo>
                  <a:pt x="2044" y="1138"/>
                </a:lnTo>
                <a:lnTo>
                  <a:pt x="2044" y="1137"/>
                </a:lnTo>
                <a:lnTo>
                  <a:pt x="2046" y="1137"/>
                </a:lnTo>
                <a:close/>
                <a:moveTo>
                  <a:pt x="2051" y="1146"/>
                </a:moveTo>
                <a:lnTo>
                  <a:pt x="2051" y="1139"/>
                </a:lnTo>
                <a:lnTo>
                  <a:pt x="2051" y="1134"/>
                </a:lnTo>
                <a:lnTo>
                  <a:pt x="2051" y="1133"/>
                </a:lnTo>
                <a:lnTo>
                  <a:pt x="2052" y="1132"/>
                </a:lnTo>
                <a:lnTo>
                  <a:pt x="2052" y="1131"/>
                </a:lnTo>
                <a:lnTo>
                  <a:pt x="2054" y="1131"/>
                </a:lnTo>
                <a:lnTo>
                  <a:pt x="2054" y="1128"/>
                </a:lnTo>
                <a:lnTo>
                  <a:pt x="2054" y="1125"/>
                </a:lnTo>
                <a:lnTo>
                  <a:pt x="2054" y="1128"/>
                </a:lnTo>
                <a:lnTo>
                  <a:pt x="2054" y="1131"/>
                </a:lnTo>
                <a:lnTo>
                  <a:pt x="2054" y="1134"/>
                </a:lnTo>
                <a:lnTo>
                  <a:pt x="2054" y="1138"/>
                </a:lnTo>
                <a:lnTo>
                  <a:pt x="2054" y="1138"/>
                </a:lnTo>
                <a:lnTo>
                  <a:pt x="2054" y="1149"/>
                </a:lnTo>
                <a:lnTo>
                  <a:pt x="2052" y="1160"/>
                </a:lnTo>
                <a:lnTo>
                  <a:pt x="2052" y="1153"/>
                </a:lnTo>
                <a:lnTo>
                  <a:pt x="2051" y="1146"/>
                </a:lnTo>
                <a:close/>
                <a:moveTo>
                  <a:pt x="2055" y="627"/>
                </a:moveTo>
                <a:lnTo>
                  <a:pt x="2055" y="626"/>
                </a:lnTo>
                <a:lnTo>
                  <a:pt x="2056" y="624"/>
                </a:lnTo>
                <a:lnTo>
                  <a:pt x="2058" y="625"/>
                </a:lnTo>
                <a:lnTo>
                  <a:pt x="2062" y="628"/>
                </a:lnTo>
                <a:lnTo>
                  <a:pt x="2061" y="633"/>
                </a:lnTo>
                <a:lnTo>
                  <a:pt x="2061" y="637"/>
                </a:lnTo>
                <a:lnTo>
                  <a:pt x="2059" y="643"/>
                </a:lnTo>
                <a:lnTo>
                  <a:pt x="2056" y="648"/>
                </a:lnTo>
                <a:lnTo>
                  <a:pt x="2055" y="643"/>
                </a:lnTo>
                <a:lnTo>
                  <a:pt x="2055" y="637"/>
                </a:lnTo>
                <a:lnTo>
                  <a:pt x="2055" y="632"/>
                </a:lnTo>
                <a:lnTo>
                  <a:pt x="2055" y="627"/>
                </a:lnTo>
                <a:close/>
                <a:moveTo>
                  <a:pt x="2057" y="573"/>
                </a:moveTo>
                <a:lnTo>
                  <a:pt x="2059" y="574"/>
                </a:lnTo>
                <a:lnTo>
                  <a:pt x="2062" y="576"/>
                </a:lnTo>
                <a:lnTo>
                  <a:pt x="2059" y="574"/>
                </a:lnTo>
                <a:lnTo>
                  <a:pt x="2057" y="573"/>
                </a:lnTo>
                <a:lnTo>
                  <a:pt x="2056" y="573"/>
                </a:lnTo>
                <a:lnTo>
                  <a:pt x="2055" y="574"/>
                </a:lnTo>
                <a:lnTo>
                  <a:pt x="2056" y="573"/>
                </a:lnTo>
                <a:lnTo>
                  <a:pt x="2057" y="573"/>
                </a:lnTo>
                <a:close/>
                <a:moveTo>
                  <a:pt x="2065" y="854"/>
                </a:moveTo>
                <a:lnTo>
                  <a:pt x="2068" y="855"/>
                </a:lnTo>
                <a:lnTo>
                  <a:pt x="2070" y="858"/>
                </a:lnTo>
                <a:lnTo>
                  <a:pt x="2070" y="860"/>
                </a:lnTo>
                <a:lnTo>
                  <a:pt x="2071" y="862"/>
                </a:lnTo>
                <a:lnTo>
                  <a:pt x="2070" y="865"/>
                </a:lnTo>
                <a:lnTo>
                  <a:pt x="2069" y="870"/>
                </a:lnTo>
                <a:lnTo>
                  <a:pt x="2069" y="872"/>
                </a:lnTo>
                <a:lnTo>
                  <a:pt x="2068" y="874"/>
                </a:lnTo>
                <a:lnTo>
                  <a:pt x="2066" y="875"/>
                </a:lnTo>
                <a:lnTo>
                  <a:pt x="2063" y="876"/>
                </a:lnTo>
                <a:lnTo>
                  <a:pt x="2063" y="868"/>
                </a:lnTo>
                <a:lnTo>
                  <a:pt x="2063" y="859"/>
                </a:lnTo>
                <a:lnTo>
                  <a:pt x="2063" y="858"/>
                </a:lnTo>
                <a:lnTo>
                  <a:pt x="2063" y="856"/>
                </a:lnTo>
                <a:lnTo>
                  <a:pt x="2063" y="855"/>
                </a:lnTo>
                <a:lnTo>
                  <a:pt x="2065" y="854"/>
                </a:lnTo>
                <a:close/>
                <a:moveTo>
                  <a:pt x="2063" y="443"/>
                </a:moveTo>
                <a:lnTo>
                  <a:pt x="2063" y="443"/>
                </a:lnTo>
                <a:lnTo>
                  <a:pt x="2063" y="443"/>
                </a:lnTo>
                <a:lnTo>
                  <a:pt x="2063" y="443"/>
                </a:lnTo>
                <a:close/>
                <a:moveTo>
                  <a:pt x="2065" y="447"/>
                </a:moveTo>
                <a:lnTo>
                  <a:pt x="2065" y="449"/>
                </a:lnTo>
                <a:lnTo>
                  <a:pt x="2065" y="450"/>
                </a:lnTo>
                <a:lnTo>
                  <a:pt x="2065" y="449"/>
                </a:lnTo>
                <a:lnTo>
                  <a:pt x="2065" y="447"/>
                </a:lnTo>
                <a:close/>
                <a:moveTo>
                  <a:pt x="2069" y="659"/>
                </a:moveTo>
                <a:lnTo>
                  <a:pt x="2070" y="660"/>
                </a:lnTo>
                <a:lnTo>
                  <a:pt x="2070" y="660"/>
                </a:lnTo>
                <a:lnTo>
                  <a:pt x="2070" y="664"/>
                </a:lnTo>
                <a:lnTo>
                  <a:pt x="2069" y="667"/>
                </a:lnTo>
                <a:lnTo>
                  <a:pt x="2068" y="668"/>
                </a:lnTo>
                <a:lnTo>
                  <a:pt x="2067" y="667"/>
                </a:lnTo>
                <a:lnTo>
                  <a:pt x="2065" y="665"/>
                </a:lnTo>
                <a:lnTo>
                  <a:pt x="2065" y="664"/>
                </a:lnTo>
                <a:lnTo>
                  <a:pt x="2065" y="662"/>
                </a:lnTo>
                <a:lnTo>
                  <a:pt x="2066" y="660"/>
                </a:lnTo>
                <a:lnTo>
                  <a:pt x="2068" y="660"/>
                </a:lnTo>
                <a:lnTo>
                  <a:pt x="2069" y="659"/>
                </a:lnTo>
                <a:close/>
                <a:moveTo>
                  <a:pt x="2077" y="419"/>
                </a:moveTo>
                <a:lnTo>
                  <a:pt x="2077" y="419"/>
                </a:lnTo>
                <a:lnTo>
                  <a:pt x="2077" y="419"/>
                </a:lnTo>
                <a:lnTo>
                  <a:pt x="2077" y="419"/>
                </a:lnTo>
                <a:lnTo>
                  <a:pt x="2077" y="419"/>
                </a:lnTo>
                <a:lnTo>
                  <a:pt x="2077" y="421"/>
                </a:lnTo>
                <a:lnTo>
                  <a:pt x="2077" y="423"/>
                </a:lnTo>
                <a:lnTo>
                  <a:pt x="2074" y="425"/>
                </a:lnTo>
                <a:lnTo>
                  <a:pt x="2072" y="425"/>
                </a:lnTo>
                <a:lnTo>
                  <a:pt x="2071" y="423"/>
                </a:lnTo>
                <a:lnTo>
                  <a:pt x="2070" y="422"/>
                </a:lnTo>
                <a:lnTo>
                  <a:pt x="2070" y="419"/>
                </a:lnTo>
                <a:lnTo>
                  <a:pt x="2069" y="415"/>
                </a:lnTo>
                <a:lnTo>
                  <a:pt x="2073" y="418"/>
                </a:lnTo>
                <a:lnTo>
                  <a:pt x="2077" y="419"/>
                </a:lnTo>
                <a:close/>
                <a:moveTo>
                  <a:pt x="2081" y="328"/>
                </a:moveTo>
                <a:lnTo>
                  <a:pt x="2083" y="338"/>
                </a:lnTo>
                <a:lnTo>
                  <a:pt x="2084" y="346"/>
                </a:lnTo>
                <a:lnTo>
                  <a:pt x="2082" y="344"/>
                </a:lnTo>
                <a:lnTo>
                  <a:pt x="2081" y="342"/>
                </a:lnTo>
                <a:lnTo>
                  <a:pt x="2080" y="340"/>
                </a:lnTo>
                <a:lnTo>
                  <a:pt x="2080" y="338"/>
                </a:lnTo>
                <a:lnTo>
                  <a:pt x="2080" y="334"/>
                </a:lnTo>
                <a:lnTo>
                  <a:pt x="2081" y="328"/>
                </a:lnTo>
                <a:close/>
                <a:moveTo>
                  <a:pt x="2087" y="383"/>
                </a:moveTo>
                <a:lnTo>
                  <a:pt x="2083" y="381"/>
                </a:lnTo>
                <a:lnTo>
                  <a:pt x="2082" y="377"/>
                </a:lnTo>
                <a:lnTo>
                  <a:pt x="2082" y="373"/>
                </a:lnTo>
                <a:lnTo>
                  <a:pt x="2085" y="367"/>
                </a:lnTo>
                <a:lnTo>
                  <a:pt x="2087" y="375"/>
                </a:lnTo>
                <a:lnTo>
                  <a:pt x="2087" y="383"/>
                </a:lnTo>
                <a:close/>
                <a:moveTo>
                  <a:pt x="2088" y="405"/>
                </a:moveTo>
                <a:lnTo>
                  <a:pt x="2090" y="415"/>
                </a:lnTo>
                <a:lnTo>
                  <a:pt x="2090" y="425"/>
                </a:lnTo>
                <a:lnTo>
                  <a:pt x="2087" y="421"/>
                </a:lnTo>
                <a:lnTo>
                  <a:pt x="2084" y="418"/>
                </a:lnTo>
                <a:lnTo>
                  <a:pt x="2085" y="412"/>
                </a:lnTo>
                <a:lnTo>
                  <a:pt x="2088" y="405"/>
                </a:lnTo>
                <a:close/>
                <a:moveTo>
                  <a:pt x="2096" y="472"/>
                </a:moveTo>
                <a:lnTo>
                  <a:pt x="2092" y="466"/>
                </a:lnTo>
                <a:lnTo>
                  <a:pt x="2088" y="463"/>
                </a:lnTo>
                <a:lnTo>
                  <a:pt x="2088" y="462"/>
                </a:lnTo>
                <a:lnTo>
                  <a:pt x="2087" y="461"/>
                </a:lnTo>
                <a:lnTo>
                  <a:pt x="2089" y="453"/>
                </a:lnTo>
                <a:lnTo>
                  <a:pt x="2094" y="446"/>
                </a:lnTo>
                <a:lnTo>
                  <a:pt x="2095" y="458"/>
                </a:lnTo>
                <a:lnTo>
                  <a:pt x="2096" y="472"/>
                </a:lnTo>
                <a:close/>
                <a:moveTo>
                  <a:pt x="2099" y="505"/>
                </a:moveTo>
                <a:lnTo>
                  <a:pt x="2099" y="505"/>
                </a:lnTo>
                <a:lnTo>
                  <a:pt x="2099" y="509"/>
                </a:lnTo>
                <a:lnTo>
                  <a:pt x="2099" y="512"/>
                </a:lnTo>
                <a:lnTo>
                  <a:pt x="2100" y="514"/>
                </a:lnTo>
                <a:lnTo>
                  <a:pt x="2098" y="517"/>
                </a:lnTo>
                <a:lnTo>
                  <a:pt x="2097" y="517"/>
                </a:lnTo>
                <a:lnTo>
                  <a:pt x="2096" y="515"/>
                </a:lnTo>
                <a:lnTo>
                  <a:pt x="2095" y="514"/>
                </a:lnTo>
                <a:lnTo>
                  <a:pt x="2095" y="512"/>
                </a:lnTo>
                <a:lnTo>
                  <a:pt x="2094" y="511"/>
                </a:lnTo>
                <a:lnTo>
                  <a:pt x="2093" y="511"/>
                </a:lnTo>
                <a:lnTo>
                  <a:pt x="2093" y="510"/>
                </a:lnTo>
                <a:lnTo>
                  <a:pt x="2093" y="510"/>
                </a:lnTo>
                <a:lnTo>
                  <a:pt x="2092" y="505"/>
                </a:lnTo>
                <a:lnTo>
                  <a:pt x="2093" y="501"/>
                </a:lnTo>
                <a:lnTo>
                  <a:pt x="2095" y="495"/>
                </a:lnTo>
                <a:lnTo>
                  <a:pt x="2096" y="490"/>
                </a:lnTo>
                <a:lnTo>
                  <a:pt x="2097" y="498"/>
                </a:lnTo>
                <a:lnTo>
                  <a:pt x="2099" y="505"/>
                </a:lnTo>
                <a:close/>
                <a:moveTo>
                  <a:pt x="2101" y="535"/>
                </a:moveTo>
                <a:lnTo>
                  <a:pt x="2102" y="543"/>
                </a:lnTo>
                <a:lnTo>
                  <a:pt x="2103" y="552"/>
                </a:lnTo>
                <a:lnTo>
                  <a:pt x="2103" y="559"/>
                </a:lnTo>
                <a:lnTo>
                  <a:pt x="2104" y="567"/>
                </a:lnTo>
                <a:lnTo>
                  <a:pt x="2101" y="565"/>
                </a:lnTo>
                <a:lnTo>
                  <a:pt x="2098" y="563"/>
                </a:lnTo>
                <a:lnTo>
                  <a:pt x="2097" y="560"/>
                </a:lnTo>
                <a:lnTo>
                  <a:pt x="2096" y="557"/>
                </a:lnTo>
                <a:lnTo>
                  <a:pt x="2096" y="553"/>
                </a:lnTo>
                <a:lnTo>
                  <a:pt x="2097" y="549"/>
                </a:lnTo>
                <a:lnTo>
                  <a:pt x="2098" y="542"/>
                </a:lnTo>
                <a:lnTo>
                  <a:pt x="2101" y="535"/>
                </a:lnTo>
                <a:close/>
                <a:moveTo>
                  <a:pt x="2108" y="619"/>
                </a:moveTo>
                <a:lnTo>
                  <a:pt x="2107" y="619"/>
                </a:lnTo>
                <a:lnTo>
                  <a:pt x="2105" y="618"/>
                </a:lnTo>
                <a:lnTo>
                  <a:pt x="2102" y="616"/>
                </a:lnTo>
                <a:lnTo>
                  <a:pt x="2100" y="613"/>
                </a:lnTo>
                <a:lnTo>
                  <a:pt x="2099" y="610"/>
                </a:lnTo>
                <a:lnTo>
                  <a:pt x="2098" y="605"/>
                </a:lnTo>
                <a:lnTo>
                  <a:pt x="2101" y="598"/>
                </a:lnTo>
                <a:lnTo>
                  <a:pt x="2103" y="590"/>
                </a:lnTo>
                <a:lnTo>
                  <a:pt x="2103" y="589"/>
                </a:lnTo>
                <a:lnTo>
                  <a:pt x="2103" y="588"/>
                </a:lnTo>
                <a:lnTo>
                  <a:pt x="2103" y="589"/>
                </a:lnTo>
                <a:lnTo>
                  <a:pt x="2103" y="590"/>
                </a:lnTo>
                <a:lnTo>
                  <a:pt x="2105" y="597"/>
                </a:lnTo>
                <a:lnTo>
                  <a:pt x="2107" y="603"/>
                </a:lnTo>
                <a:lnTo>
                  <a:pt x="2107" y="610"/>
                </a:lnTo>
                <a:lnTo>
                  <a:pt x="2108" y="617"/>
                </a:lnTo>
                <a:lnTo>
                  <a:pt x="2109" y="618"/>
                </a:lnTo>
                <a:lnTo>
                  <a:pt x="2108" y="619"/>
                </a:lnTo>
                <a:close/>
                <a:moveTo>
                  <a:pt x="2112" y="644"/>
                </a:moveTo>
                <a:lnTo>
                  <a:pt x="2112" y="644"/>
                </a:lnTo>
                <a:lnTo>
                  <a:pt x="2111" y="642"/>
                </a:lnTo>
                <a:lnTo>
                  <a:pt x="2110" y="641"/>
                </a:lnTo>
                <a:lnTo>
                  <a:pt x="2111" y="642"/>
                </a:lnTo>
                <a:lnTo>
                  <a:pt x="2112" y="644"/>
                </a:lnTo>
                <a:close/>
                <a:moveTo>
                  <a:pt x="2108" y="639"/>
                </a:moveTo>
                <a:lnTo>
                  <a:pt x="2108" y="639"/>
                </a:lnTo>
                <a:lnTo>
                  <a:pt x="2109" y="639"/>
                </a:lnTo>
                <a:lnTo>
                  <a:pt x="2109" y="639"/>
                </a:lnTo>
                <a:lnTo>
                  <a:pt x="2108" y="639"/>
                </a:lnTo>
                <a:lnTo>
                  <a:pt x="2108" y="639"/>
                </a:lnTo>
                <a:close/>
                <a:moveTo>
                  <a:pt x="2115" y="674"/>
                </a:moveTo>
                <a:lnTo>
                  <a:pt x="2111" y="672"/>
                </a:lnTo>
                <a:lnTo>
                  <a:pt x="2109" y="668"/>
                </a:lnTo>
                <a:lnTo>
                  <a:pt x="2107" y="665"/>
                </a:lnTo>
                <a:lnTo>
                  <a:pt x="2104" y="662"/>
                </a:lnTo>
                <a:lnTo>
                  <a:pt x="2105" y="658"/>
                </a:lnTo>
                <a:lnTo>
                  <a:pt x="2107" y="652"/>
                </a:lnTo>
                <a:lnTo>
                  <a:pt x="2108" y="648"/>
                </a:lnTo>
                <a:lnTo>
                  <a:pt x="2112" y="644"/>
                </a:lnTo>
                <a:lnTo>
                  <a:pt x="2113" y="659"/>
                </a:lnTo>
                <a:lnTo>
                  <a:pt x="2115" y="674"/>
                </a:lnTo>
                <a:close/>
                <a:moveTo>
                  <a:pt x="2118" y="698"/>
                </a:moveTo>
                <a:lnTo>
                  <a:pt x="2117" y="695"/>
                </a:lnTo>
                <a:lnTo>
                  <a:pt x="2116" y="692"/>
                </a:lnTo>
                <a:lnTo>
                  <a:pt x="2117" y="695"/>
                </a:lnTo>
                <a:lnTo>
                  <a:pt x="2118" y="698"/>
                </a:lnTo>
                <a:lnTo>
                  <a:pt x="2118" y="698"/>
                </a:lnTo>
                <a:lnTo>
                  <a:pt x="2118" y="698"/>
                </a:lnTo>
                <a:close/>
                <a:moveTo>
                  <a:pt x="2118" y="705"/>
                </a:moveTo>
                <a:lnTo>
                  <a:pt x="2119" y="706"/>
                </a:lnTo>
                <a:lnTo>
                  <a:pt x="2120" y="707"/>
                </a:lnTo>
                <a:lnTo>
                  <a:pt x="2119" y="706"/>
                </a:lnTo>
                <a:lnTo>
                  <a:pt x="2118" y="705"/>
                </a:lnTo>
                <a:lnTo>
                  <a:pt x="2120" y="718"/>
                </a:lnTo>
                <a:lnTo>
                  <a:pt x="2122" y="731"/>
                </a:lnTo>
                <a:lnTo>
                  <a:pt x="2117" y="726"/>
                </a:lnTo>
                <a:lnTo>
                  <a:pt x="2114" y="723"/>
                </a:lnTo>
                <a:lnTo>
                  <a:pt x="2112" y="719"/>
                </a:lnTo>
                <a:lnTo>
                  <a:pt x="2111" y="716"/>
                </a:lnTo>
                <a:lnTo>
                  <a:pt x="2112" y="711"/>
                </a:lnTo>
                <a:lnTo>
                  <a:pt x="2113" y="707"/>
                </a:lnTo>
                <a:lnTo>
                  <a:pt x="2115" y="703"/>
                </a:lnTo>
                <a:lnTo>
                  <a:pt x="2118" y="698"/>
                </a:lnTo>
                <a:lnTo>
                  <a:pt x="2118" y="702"/>
                </a:lnTo>
                <a:lnTo>
                  <a:pt x="2118" y="705"/>
                </a:lnTo>
                <a:close/>
                <a:moveTo>
                  <a:pt x="2126" y="755"/>
                </a:moveTo>
                <a:lnTo>
                  <a:pt x="2127" y="764"/>
                </a:lnTo>
                <a:lnTo>
                  <a:pt x="2128" y="771"/>
                </a:lnTo>
                <a:lnTo>
                  <a:pt x="2129" y="780"/>
                </a:lnTo>
                <a:lnTo>
                  <a:pt x="2131" y="788"/>
                </a:lnTo>
                <a:lnTo>
                  <a:pt x="2126" y="784"/>
                </a:lnTo>
                <a:lnTo>
                  <a:pt x="2123" y="780"/>
                </a:lnTo>
                <a:lnTo>
                  <a:pt x="2120" y="778"/>
                </a:lnTo>
                <a:lnTo>
                  <a:pt x="2119" y="774"/>
                </a:lnTo>
                <a:lnTo>
                  <a:pt x="2119" y="771"/>
                </a:lnTo>
                <a:lnTo>
                  <a:pt x="2120" y="767"/>
                </a:lnTo>
                <a:lnTo>
                  <a:pt x="2123" y="762"/>
                </a:lnTo>
                <a:lnTo>
                  <a:pt x="2126" y="755"/>
                </a:lnTo>
                <a:close/>
                <a:moveTo>
                  <a:pt x="2134" y="812"/>
                </a:moveTo>
                <a:lnTo>
                  <a:pt x="2137" y="821"/>
                </a:lnTo>
                <a:lnTo>
                  <a:pt x="2139" y="830"/>
                </a:lnTo>
                <a:lnTo>
                  <a:pt x="2140" y="839"/>
                </a:lnTo>
                <a:lnTo>
                  <a:pt x="2142" y="848"/>
                </a:lnTo>
                <a:lnTo>
                  <a:pt x="2133" y="841"/>
                </a:lnTo>
                <a:lnTo>
                  <a:pt x="2127" y="834"/>
                </a:lnTo>
                <a:lnTo>
                  <a:pt x="2125" y="835"/>
                </a:lnTo>
                <a:lnTo>
                  <a:pt x="2123" y="834"/>
                </a:lnTo>
                <a:lnTo>
                  <a:pt x="2125" y="835"/>
                </a:lnTo>
                <a:lnTo>
                  <a:pt x="2127" y="834"/>
                </a:lnTo>
                <a:lnTo>
                  <a:pt x="2127" y="832"/>
                </a:lnTo>
                <a:lnTo>
                  <a:pt x="2126" y="830"/>
                </a:lnTo>
                <a:lnTo>
                  <a:pt x="2130" y="823"/>
                </a:lnTo>
                <a:lnTo>
                  <a:pt x="2134" y="812"/>
                </a:lnTo>
                <a:close/>
                <a:moveTo>
                  <a:pt x="2154" y="907"/>
                </a:moveTo>
                <a:lnTo>
                  <a:pt x="2148" y="903"/>
                </a:lnTo>
                <a:lnTo>
                  <a:pt x="2144" y="900"/>
                </a:lnTo>
                <a:lnTo>
                  <a:pt x="2141" y="895"/>
                </a:lnTo>
                <a:lnTo>
                  <a:pt x="2140" y="891"/>
                </a:lnTo>
                <a:lnTo>
                  <a:pt x="2140" y="887"/>
                </a:lnTo>
                <a:lnTo>
                  <a:pt x="2141" y="882"/>
                </a:lnTo>
                <a:lnTo>
                  <a:pt x="2142" y="877"/>
                </a:lnTo>
                <a:lnTo>
                  <a:pt x="2145" y="871"/>
                </a:lnTo>
                <a:lnTo>
                  <a:pt x="2148" y="879"/>
                </a:lnTo>
                <a:lnTo>
                  <a:pt x="2150" y="889"/>
                </a:lnTo>
                <a:lnTo>
                  <a:pt x="2152" y="899"/>
                </a:lnTo>
                <a:lnTo>
                  <a:pt x="2154" y="907"/>
                </a:lnTo>
                <a:close/>
                <a:moveTo>
                  <a:pt x="2157" y="935"/>
                </a:moveTo>
                <a:lnTo>
                  <a:pt x="2158" y="934"/>
                </a:lnTo>
                <a:lnTo>
                  <a:pt x="2158" y="934"/>
                </a:lnTo>
                <a:lnTo>
                  <a:pt x="2159" y="935"/>
                </a:lnTo>
                <a:lnTo>
                  <a:pt x="2160" y="935"/>
                </a:lnTo>
                <a:lnTo>
                  <a:pt x="2160" y="941"/>
                </a:lnTo>
                <a:lnTo>
                  <a:pt x="2160" y="948"/>
                </a:lnTo>
                <a:lnTo>
                  <a:pt x="2160" y="950"/>
                </a:lnTo>
                <a:lnTo>
                  <a:pt x="2159" y="952"/>
                </a:lnTo>
                <a:lnTo>
                  <a:pt x="2158" y="952"/>
                </a:lnTo>
                <a:lnTo>
                  <a:pt x="2156" y="952"/>
                </a:lnTo>
                <a:lnTo>
                  <a:pt x="2154" y="952"/>
                </a:lnTo>
                <a:lnTo>
                  <a:pt x="2154" y="950"/>
                </a:lnTo>
                <a:lnTo>
                  <a:pt x="2154" y="949"/>
                </a:lnTo>
                <a:lnTo>
                  <a:pt x="2154" y="947"/>
                </a:lnTo>
                <a:lnTo>
                  <a:pt x="2155" y="941"/>
                </a:lnTo>
                <a:lnTo>
                  <a:pt x="2157" y="935"/>
                </a:lnTo>
                <a:close/>
                <a:moveTo>
                  <a:pt x="2160" y="933"/>
                </a:moveTo>
                <a:lnTo>
                  <a:pt x="2159" y="930"/>
                </a:lnTo>
                <a:lnTo>
                  <a:pt x="2157" y="927"/>
                </a:lnTo>
                <a:lnTo>
                  <a:pt x="2159" y="930"/>
                </a:lnTo>
                <a:lnTo>
                  <a:pt x="2160" y="933"/>
                </a:lnTo>
                <a:close/>
                <a:moveTo>
                  <a:pt x="2165" y="1103"/>
                </a:moveTo>
                <a:lnTo>
                  <a:pt x="2165" y="1106"/>
                </a:lnTo>
                <a:lnTo>
                  <a:pt x="2164" y="1109"/>
                </a:lnTo>
                <a:lnTo>
                  <a:pt x="2162" y="1103"/>
                </a:lnTo>
                <a:lnTo>
                  <a:pt x="2159" y="1096"/>
                </a:lnTo>
                <a:lnTo>
                  <a:pt x="2161" y="1095"/>
                </a:lnTo>
                <a:lnTo>
                  <a:pt x="2162" y="1096"/>
                </a:lnTo>
                <a:lnTo>
                  <a:pt x="2163" y="1098"/>
                </a:lnTo>
                <a:lnTo>
                  <a:pt x="2164" y="1099"/>
                </a:lnTo>
                <a:lnTo>
                  <a:pt x="2164" y="1101"/>
                </a:lnTo>
                <a:lnTo>
                  <a:pt x="2165" y="1103"/>
                </a:lnTo>
                <a:close/>
                <a:moveTo>
                  <a:pt x="2159" y="1227"/>
                </a:moveTo>
                <a:lnTo>
                  <a:pt x="2162" y="1235"/>
                </a:lnTo>
                <a:lnTo>
                  <a:pt x="2165" y="1243"/>
                </a:lnTo>
                <a:lnTo>
                  <a:pt x="2163" y="1245"/>
                </a:lnTo>
                <a:lnTo>
                  <a:pt x="2162" y="1245"/>
                </a:lnTo>
                <a:lnTo>
                  <a:pt x="2161" y="1244"/>
                </a:lnTo>
                <a:lnTo>
                  <a:pt x="2160" y="1241"/>
                </a:lnTo>
                <a:lnTo>
                  <a:pt x="2157" y="1231"/>
                </a:lnTo>
                <a:lnTo>
                  <a:pt x="2154" y="1223"/>
                </a:lnTo>
                <a:lnTo>
                  <a:pt x="2156" y="1223"/>
                </a:lnTo>
                <a:lnTo>
                  <a:pt x="2157" y="1224"/>
                </a:lnTo>
                <a:lnTo>
                  <a:pt x="2158" y="1225"/>
                </a:lnTo>
                <a:lnTo>
                  <a:pt x="2159" y="1227"/>
                </a:lnTo>
                <a:close/>
                <a:moveTo>
                  <a:pt x="2093" y="1599"/>
                </a:moveTo>
                <a:lnTo>
                  <a:pt x="2093" y="1599"/>
                </a:lnTo>
                <a:lnTo>
                  <a:pt x="2092" y="1598"/>
                </a:lnTo>
                <a:lnTo>
                  <a:pt x="2093" y="1599"/>
                </a:lnTo>
                <a:lnTo>
                  <a:pt x="2093" y="1599"/>
                </a:lnTo>
                <a:close/>
                <a:moveTo>
                  <a:pt x="2088" y="1260"/>
                </a:moveTo>
                <a:lnTo>
                  <a:pt x="2088" y="1257"/>
                </a:lnTo>
                <a:lnTo>
                  <a:pt x="2088" y="1254"/>
                </a:lnTo>
                <a:lnTo>
                  <a:pt x="2092" y="1256"/>
                </a:lnTo>
                <a:lnTo>
                  <a:pt x="2092" y="1257"/>
                </a:lnTo>
                <a:lnTo>
                  <a:pt x="2090" y="1259"/>
                </a:lnTo>
                <a:lnTo>
                  <a:pt x="2088" y="1260"/>
                </a:lnTo>
                <a:close/>
                <a:moveTo>
                  <a:pt x="2086" y="1266"/>
                </a:moveTo>
                <a:lnTo>
                  <a:pt x="2087" y="1267"/>
                </a:lnTo>
                <a:lnTo>
                  <a:pt x="2087" y="1268"/>
                </a:lnTo>
                <a:lnTo>
                  <a:pt x="2087" y="1267"/>
                </a:lnTo>
                <a:lnTo>
                  <a:pt x="2086" y="1266"/>
                </a:lnTo>
                <a:close/>
                <a:moveTo>
                  <a:pt x="2083" y="1544"/>
                </a:moveTo>
                <a:lnTo>
                  <a:pt x="2083" y="1544"/>
                </a:lnTo>
                <a:lnTo>
                  <a:pt x="2084" y="1545"/>
                </a:lnTo>
                <a:lnTo>
                  <a:pt x="2083" y="1544"/>
                </a:lnTo>
                <a:lnTo>
                  <a:pt x="2083" y="1544"/>
                </a:lnTo>
                <a:close/>
                <a:moveTo>
                  <a:pt x="2078" y="1486"/>
                </a:moveTo>
                <a:lnTo>
                  <a:pt x="2079" y="1487"/>
                </a:lnTo>
                <a:lnTo>
                  <a:pt x="2080" y="1489"/>
                </a:lnTo>
                <a:lnTo>
                  <a:pt x="2079" y="1487"/>
                </a:lnTo>
                <a:lnTo>
                  <a:pt x="2078" y="1486"/>
                </a:lnTo>
                <a:close/>
                <a:moveTo>
                  <a:pt x="2078" y="1486"/>
                </a:moveTo>
                <a:lnTo>
                  <a:pt x="2078" y="1486"/>
                </a:lnTo>
                <a:lnTo>
                  <a:pt x="2078" y="1486"/>
                </a:lnTo>
                <a:lnTo>
                  <a:pt x="2078" y="1486"/>
                </a:lnTo>
                <a:lnTo>
                  <a:pt x="2078" y="1486"/>
                </a:lnTo>
                <a:close/>
                <a:moveTo>
                  <a:pt x="2072" y="845"/>
                </a:moveTo>
                <a:lnTo>
                  <a:pt x="2074" y="845"/>
                </a:lnTo>
                <a:lnTo>
                  <a:pt x="2076" y="847"/>
                </a:lnTo>
                <a:lnTo>
                  <a:pt x="2074" y="849"/>
                </a:lnTo>
                <a:lnTo>
                  <a:pt x="2072" y="850"/>
                </a:lnTo>
                <a:lnTo>
                  <a:pt x="2069" y="848"/>
                </a:lnTo>
                <a:lnTo>
                  <a:pt x="2067" y="844"/>
                </a:lnTo>
                <a:lnTo>
                  <a:pt x="2070" y="845"/>
                </a:lnTo>
                <a:lnTo>
                  <a:pt x="2072" y="845"/>
                </a:lnTo>
                <a:close/>
                <a:moveTo>
                  <a:pt x="2072" y="826"/>
                </a:moveTo>
                <a:lnTo>
                  <a:pt x="2074" y="825"/>
                </a:lnTo>
                <a:lnTo>
                  <a:pt x="2076" y="824"/>
                </a:lnTo>
                <a:lnTo>
                  <a:pt x="2077" y="825"/>
                </a:lnTo>
                <a:lnTo>
                  <a:pt x="2079" y="826"/>
                </a:lnTo>
                <a:lnTo>
                  <a:pt x="2081" y="828"/>
                </a:lnTo>
                <a:lnTo>
                  <a:pt x="2084" y="829"/>
                </a:lnTo>
                <a:lnTo>
                  <a:pt x="2082" y="833"/>
                </a:lnTo>
                <a:lnTo>
                  <a:pt x="2082" y="838"/>
                </a:lnTo>
                <a:lnTo>
                  <a:pt x="2082" y="838"/>
                </a:lnTo>
                <a:lnTo>
                  <a:pt x="2082" y="838"/>
                </a:lnTo>
                <a:lnTo>
                  <a:pt x="2081" y="840"/>
                </a:lnTo>
                <a:lnTo>
                  <a:pt x="2079" y="841"/>
                </a:lnTo>
                <a:lnTo>
                  <a:pt x="2077" y="842"/>
                </a:lnTo>
                <a:lnTo>
                  <a:pt x="2076" y="842"/>
                </a:lnTo>
                <a:lnTo>
                  <a:pt x="2071" y="841"/>
                </a:lnTo>
                <a:lnTo>
                  <a:pt x="2067" y="841"/>
                </a:lnTo>
                <a:lnTo>
                  <a:pt x="2067" y="836"/>
                </a:lnTo>
                <a:lnTo>
                  <a:pt x="2068" y="832"/>
                </a:lnTo>
                <a:lnTo>
                  <a:pt x="2070" y="829"/>
                </a:lnTo>
                <a:lnTo>
                  <a:pt x="2072" y="826"/>
                </a:lnTo>
                <a:close/>
                <a:moveTo>
                  <a:pt x="2073" y="715"/>
                </a:moveTo>
                <a:lnTo>
                  <a:pt x="2073" y="717"/>
                </a:lnTo>
                <a:lnTo>
                  <a:pt x="2074" y="718"/>
                </a:lnTo>
                <a:lnTo>
                  <a:pt x="2074" y="720"/>
                </a:lnTo>
                <a:lnTo>
                  <a:pt x="2074" y="722"/>
                </a:lnTo>
                <a:lnTo>
                  <a:pt x="2073" y="724"/>
                </a:lnTo>
                <a:lnTo>
                  <a:pt x="2072" y="725"/>
                </a:lnTo>
                <a:lnTo>
                  <a:pt x="2070" y="726"/>
                </a:lnTo>
                <a:lnTo>
                  <a:pt x="2068" y="726"/>
                </a:lnTo>
                <a:lnTo>
                  <a:pt x="2067" y="724"/>
                </a:lnTo>
                <a:lnTo>
                  <a:pt x="2066" y="723"/>
                </a:lnTo>
                <a:lnTo>
                  <a:pt x="2066" y="721"/>
                </a:lnTo>
                <a:lnTo>
                  <a:pt x="2066" y="719"/>
                </a:lnTo>
                <a:lnTo>
                  <a:pt x="2067" y="718"/>
                </a:lnTo>
                <a:lnTo>
                  <a:pt x="2067" y="716"/>
                </a:lnTo>
                <a:lnTo>
                  <a:pt x="2070" y="715"/>
                </a:lnTo>
                <a:lnTo>
                  <a:pt x="2073" y="715"/>
                </a:lnTo>
                <a:close/>
                <a:moveTo>
                  <a:pt x="2076" y="471"/>
                </a:moveTo>
                <a:lnTo>
                  <a:pt x="2073" y="465"/>
                </a:lnTo>
                <a:lnTo>
                  <a:pt x="2073" y="460"/>
                </a:lnTo>
                <a:lnTo>
                  <a:pt x="2076" y="460"/>
                </a:lnTo>
                <a:lnTo>
                  <a:pt x="2077" y="461"/>
                </a:lnTo>
                <a:lnTo>
                  <a:pt x="2078" y="462"/>
                </a:lnTo>
                <a:lnTo>
                  <a:pt x="2080" y="463"/>
                </a:lnTo>
                <a:lnTo>
                  <a:pt x="2078" y="467"/>
                </a:lnTo>
                <a:lnTo>
                  <a:pt x="2076" y="471"/>
                </a:lnTo>
                <a:close/>
                <a:moveTo>
                  <a:pt x="2082" y="513"/>
                </a:moveTo>
                <a:lnTo>
                  <a:pt x="2081" y="515"/>
                </a:lnTo>
                <a:lnTo>
                  <a:pt x="2080" y="515"/>
                </a:lnTo>
                <a:lnTo>
                  <a:pt x="2078" y="515"/>
                </a:lnTo>
                <a:lnTo>
                  <a:pt x="2077" y="515"/>
                </a:lnTo>
                <a:lnTo>
                  <a:pt x="2076" y="512"/>
                </a:lnTo>
                <a:lnTo>
                  <a:pt x="2076" y="509"/>
                </a:lnTo>
                <a:lnTo>
                  <a:pt x="2076" y="506"/>
                </a:lnTo>
                <a:lnTo>
                  <a:pt x="2077" y="503"/>
                </a:lnTo>
                <a:lnTo>
                  <a:pt x="2079" y="505"/>
                </a:lnTo>
                <a:lnTo>
                  <a:pt x="2081" y="507"/>
                </a:lnTo>
                <a:lnTo>
                  <a:pt x="2082" y="510"/>
                </a:lnTo>
                <a:lnTo>
                  <a:pt x="2082" y="513"/>
                </a:lnTo>
                <a:close/>
                <a:moveTo>
                  <a:pt x="2096" y="604"/>
                </a:moveTo>
                <a:lnTo>
                  <a:pt x="2095" y="604"/>
                </a:lnTo>
                <a:lnTo>
                  <a:pt x="2094" y="602"/>
                </a:lnTo>
                <a:lnTo>
                  <a:pt x="2094" y="602"/>
                </a:lnTo>
                <a:lnTo>
                  <a:pt x="2093" y="601"/>
                </a:lnTo>
                <a:lnTo>
                  <a:pt x="2092" y="599"/>
                </a:lnTo>
                <a:lnTo>
                  <a:pt x="2090" y="597"/>
                </a:lnTo>
                <a:lnTo>
                  <a:pt x="2090" y="596"/>
                </a:lnTo>
                <a:lnTo>
                  <a:pt x="2092" y="594"/>
                </a:lnTo>
                <a:lnTo>
                  <a:pt x="2094" y="591"/>
                </a:lnTo>
                <a:lnTo>
                  <a:pt x="2097" y="588"/>
                </a:lnTo>
                <a:lnTo>
                  <a:pt x="2096" y="596"/>
                </a:lnTo>
                <a:lnTo>
                  <a:pt x="2094" y="602"/>
                </a:lnTo>
                <a:lnTo>
                  <a:pt x="2095" y="604"/>
                </a:lnTo>
                <a:lnTo>
                  <a:pt x="2096" y="604"/>
                </a:lnTo>
                <a:close/>
                <a:moveTo>
                  <a:pt x="2101" y="635"/>
                </a:moveTo>
                <a:lnTo>
                  <a:pt x="2097" y="636"/>
                </a:lnTo>
                <a:lnTo>
                  <a:pt x="2094" y="639"/>
                </a:lnTo>
                <a:lnTo>
                  <a:pt x="2093" y="641"/>
                </a:lnTo>
                <a:lnTo>
                  <a:pt x="2090" y="641"/>
                </a:lnTo>
                <a:lnTo>
                  <a:pt x="2088" y="641"/>
                </a:lnTo>
                <a:lnTo>
                  <a:pt x="2086" y="640"/>
                </a:lnTo>
                <a:lnTo>
                  <a:pt x="2086" y="639"/>
                </a:lnTo>
                <a:lnTo>
                  <a:pt x="2086" y="639"/>
                </a:lnTo>
                <a:lnTo>
                  <a:pt x="2090" y="632"/>
                </a:lnTo>
                <a:lnTo>
                  <a:pt x="2097" y="628"/>
                </a:lnTo>
                <a:lnTo>
                  <a:pt x="2099" y="629"/>
                </a:lnTo>
                <a:lnTo>
                  <a:pt x="2101" y="629"/>
                </a:lnTo>
                <a:lnTo>
                  <a:pt x="2101" y="630"/>
                </a:lnTo>
                <a:lnTo>
                  <a:pt x="2099" y="632"/>
                </a:lnTo>
                <a:lnTo>
                  <a:pt x="2099" y="633"/>
                </a:lnTo>
                <a:lnTo>
                  <a:pt x="2101" y="635"/>
                </a:lnTo>
                <a:close/>
                <a:moveTo>
                  <a:pt x="2100" y="657"/>
                </a:moveTo>
                <a:lnTo>
                  <a:pt x="2099" y="657"/>
                </a:lnTo>
                <a:lnTo>
                  <a:pt x="2098" y="657"/>
                </a:lnTo>
                <a:lnTo>
                  <a:pt x="2096" y="652"/>
                </a:lnTo>
                <a:lnTo>
                  <a:pt x="2097" y="648"/>
                </a:lnTo>
                <a:lnTo>
                  <a:pt x="2099" y="644"/>
                </a:lnTo>
                <a:lnTo>
                  <a:pt x="2103" y="641"/>
                </a:lnTo>
                <a:lnTo>
                  <a:pt x="2102" y="649"/>
                </a:lnTo>
                <a:lnTo>
                  <a:pt x="2100" y="657"/>
                </a:lnTo>
                <a:close/>
                <a:moveTo>
                  <a:pt x="2101" y="668"/>
                </a:moveTo>
                <a:lnTo>
                  <a:pt x="2107" y="673"/>
                </a:lnTo>
                <a:lnTo>
                  <a:pt x="2111" y="678"/>
                </a:lnTo>
                <a:lnTo>
                  <a:pt x="2107" y="677"/>
                </a:lnTo>
                <a:lnTo>
                  <a:pt x="2102" y="677"/>
                </a:lnTo>
                <a:lnTo>
                  <a:pt x="2101" y="676"/>
                </a:lnTo>
                <a:lnTo>
                  <a:pt x="2100" y="675"/>
                </a:lnTo>
                <a:lnTo>
                  <a:pt x="2100" y="672"/>
                </a:lnTo>
                <a:lnTo>
                  <a:pt x="2101" y="668"/>
                </a:lnTo>
                <a:close/>
                <a:moveTo>
                  <a:pt x="2109" y="724"/>
                </a:moveTo>
                <a:lnTo>
                  <a:pt x="2113" y="728"/>
                </a:lnTo>
                <a:lnTo>
                  <a:pt x="2116" y="734"/>
                </a:lnTo>
                <a:lnTo>
                  <a:pt x="2110" y="734"/>
                </a:lnTo>
                <a:lnTo>
                  <a:pt x="2108" y="733"/>
                </a:lnTo>
                <a:lnTo>
                  <a:pt x="2107" y="729"/>
                </a:lnTo>
                <a:lnTo>
                  <a:pt x="2109" y="724"/>
                </a:lnTo>
                <a:close/>
                <a:moveTo>
                  <a:pt x="2114" y="768"/>
                </a:moveTo>
                <a:lnTo>
                  <a:pt x="2112" y="768"/>
                </a:lnTo>
                <a:lnTo>
                  <a:pt x="2111" y="766"/>
                </a:lnTo>
                <a:lnTo>
                  <a:pt x="2111" y="763"/>
                </a:lnTo>
                <a:lnTo>
                  <a:pt x="2112" y="761"/>
                </a:lnTo>
                <a:lnTo>
                  <a:pt x="2114" y="757"/>
                </a:lnTo>
                <a:lnTo>
                  <a:pt x="2116" y="754"/>
                </a:lnTo>
                <a:lnTo>
                  <a:pt x="2117" y="758"/>
                </a:lnTo>
                <a:lnTo>
                  <a:pt x="2117" y="763"/>
                </a:lnTo>
                <a:lnTo>
                  <a:pt x="2116" y="765"/>
                </a:lnTo>
                <a:lnTo>
                  <a:pt x="2114" y="768"/>
                </a:lnTo>
                <a:close/>
                <a:moveTo>
                  <a:pt x="2117" y="793"/>
                </a:moveTo>
                <a:lnTo>
                  <a:pt x="2115" y="792"/>
                </a:lnTo>
                <a:lnTo>
                  <a:pt x="2114" y="789"/>
                </a:lnTo>
                <a:lnTo>
                  <a:pt x="2114" y="786"/>
                </a:lnTo>
                <a:lnTo>
                  <a:pt x="2116" y="783"/>
                </a:lnTo>
                <a:lnTo>
                  <a:pt x="2119" y="783"/>
                </a:lnTo>
                <a:lnTo>
                  <a:pt x="2120" y="785"/>
                </a:lnTo>
                <a:lnTo>
                  <a:pt x="2124" y="788"/>
                </a:lnTo>
                <a:lnTo>
                  <a:pt x="2127" y="794"/>
                </a:lnTo>
                <a:lnTo>
                  <a:pt x="2122" y="794"/>
                </a:lnTo>
                <a:lnTo>
                  <a:pt x="2117" y="793"/>
                </a:lnTo>
                <a:close/>
                <a:moveTo>
                  <a:pt x="2118" y="820"/>
                </a:moveTo>
                <a:lnTo>
                  <a:pt x="2118" y="819"/>
                </a:lnTo>
                <a:lnTo>
                  <a:pt x="2118" y="819"/>
                </a:lnTo>
                <a:lnTo>
                  <a:pt x="2118" y="819"/>
                </a:lnTo>
                <a:lnTo>
                  <a:pt x="2118" y="820"/>
                </a:lnTo>
                <a:lnTo>
                  <a:pt x="2123" y="817"/>
                </a:lnTo>
                <a:lnTo>
                  <a:pt x="2127" y="814"/>
                </a:lnTo>
                <a:lnTo>
                  <a:pt x="2126" y="821"/>
                </a:lnTo>
                <a:lnTo>
                  <a:pt x="2124" y="828"/>
                </a:lnTo>
                <a:lnTo>
                  <a:pt x="2122" y="827"/>
                </a:lnTo>
                <a:lnTo>
                  <a:pt x="2119" y="825"/>
                </a:lnTo>
                <a:lnTo>
                  <a:pt x="2118" y="823"/>
                </a:lnTo>
                <a:lnTo>
                  <a:pt x="2118" y="820"/>
                </a:lnTo>
                <a:close/>
                <a:moveTo>
                  <a:pt x="2135" y="858"/>
                </a:moveTo>
                <a:lnTo>
                  <a:pt x="2128" y="864"/>
                </a:lnTo>
                <a:lnTo>
                  <a:pt x="2120" y="870"/>
                </a:lnTo>
                <a:lnTo>
                  <a:pt x="2120" y="871"/>
                </a:lnTo>
                <a:lnTo>
                  <a:pt x="2120" y="872"/>
                </a:lnTo>
                <a:lnTo>
                  <a:pt x="2128" y="869"/>
                </a:lnTo>
                <a:lnTo>
                  <a:pt x="2135" y="865"/>
                </a:lnTo>
                <a:lnTo>
                  <a:pt x="2133" y="873"/>
                </a:lnTo>
                <a:lnTo>
                  <a:pt x="2130" y="876"/>
                </a:lnTo>
                <a:lnTo>
                  <a:pt x="2128" y="877"/>
                </a:lnTo>
                <a:lnTo>
                  <a:pt x="2126" y="877"/>
                </a:lnTo>
                <a:lnTo>
                  <a:pt x="2123" y="877"/>
                </a:lnTo>
                <a:lnTo>
                  <a:pt x="2120" y="876"/>
                </a:lnTo>
                <a:lnTo>
                  <a:pt x="2118" y="875"/>
                </a:lnTo>
                <a:lnTo>
                  <a:pt x="2117" y="874"/>
                </a:lnTo>
                <a:lnTo>
                  <a:pt x="2118" y="875"/>
                </a:lnTo>
                <a:lnTo>
                  <a:pt x="2120" y="876"/>
                </a:lnTo>
                <a:lnTo>
                  <a:pt x="2120" y="874"/>
                </a:lnTo>
                <a:lnTo>
                  <a:pt x="2120" y="872"/>
                </a:lnTo>
                <a:lnTo>
                  <a:pt x="2120" y="871"/>
                </a:lnTo>
                <a:lnTo>
                  <a:pt x="2120" y="870"/>
                </a:lnTo>
                <a:lnTo>
                  <a:pt x="2118" y="869"/>
                </a:lnTo>
                <a:lnTo>
                  <a:pt x="2117" y="868"/>
                </a:lnTo>
                <a:lnTo>
                  <a:pt x="2118" y="863"/>
                </a:lnTo>
                <a:lnTo>
                  <a:pt x="2119" y="861"/>
                </a:lnTo>
                <a:lnTo>
                  <a:pt x="2122" y="859"/>
                </a:lnTo>
                <a:lnTo>
                  <a:pt x="2124" y="858"/>
                </a:lnTo>
                <a:lnTo>
                  <a:pt x="2129" y="857"/>
                </a:lnTo>
                <a:lnTo>
                  <a:pt x="2135" y="858"/>
                </a:lnTo>
                <a:close/>
                <a:moveTo>
                  <a:pt x="2126" y="840"/>
                </a:moveTo>
                <a:lnTo>
                  <a:pt x="2132" y="846"/>
                </a:lnTo>
                <a:lnTo>
                  <a:pt x="2138" y="853"/>
                </a:lnTo>
                <a:lnTo>
                  <a:pt x="2132" y="853"/>
                </a:lnTo>
                <a:lnTo>
                  <a:pt x="2128" y="851"/>
                </a:lnTo>
                <a:lnTo>
                  <a:pt x="2125" y="850"/>
                </a:lnTo>
                <a:lnTo>
                  <a:pt x="2124" y="849"/>
                </a:lnTo>
                <a:lnTo>
                  <a:pt x="2123" y="847"/>
                </a:lnTo>
                <a:lnTo>
                  <a:pt x="2124" y="845"/>
                </a:lnTo>
                <a:lnTo>
                  <a:pt x="2125" y="843"/>
                </a:lnTo>
                <a:lnTo>
                  <a:pt x="2126" y="840"/>
                </a:lnTo>
                <a:close/>
                <a:moveTo>
                  <a:pt x="2137" y="874"/>
                </a:moveTo>
                <a:lnTo>
                  <a:pt x="2138" y="874"/>
                </a:lnTo>
                <a:lnTo>
                  <a:pt x="2138" y="875"/>
                </a:lnTo>
                <a:lnTo>
                  <a:pt x="2138" y="877"/>
                </a:lnTo>
                <a:lnTo>
                  <a:pt x="2138" y="880"/>
                </a:lnTo>
                <a:lnTo>
                  <a:pt x="2137" y="884"/>
                </a:lnTo>
                <a:lnTo>
                  <a:pt x="2134" y="886"/>
                </a:lnTo>
                <a:lnTo>
                  <a:pt x="2132" y="886"/>
                </a:lnTo>
                <a:lnTo>
                  <a:pt x="2131" y="884"/>
                </a:lnTo>
                <a:lnTo>
                  <a:pt x="2131" y="880"/>
                </a:lnTo>
                <a:lnTo>
                  <a:pt x="2132" y="877"/>
                </a:lnTo>
                <a:lnTo>
                  <a:pt x="2134" y="876"/>
                </a:lnTo>
                <a:lnTo>
                  <a:pt x="2137" y="874"/>
                </a:lnTo>
                <a:close/>
                <a:moveTo>
                  <a:pt x="2112" y="902"/>
                </a:moveTo>
                <a:lnTo>
                  <a:pt x="2110" y="903"/>
                </a:lnTo>
                <a:lnTo>
                  <a:pt x="2109" y="903"/>
                </a:lnTo>
                <a:lnTo>
                  <a:pt x="2109" y="903"/>
                </a:lnTo>
                <a:lnTo>
                  <a:pt x="2109" y="903"/>
                </a:lnTo>
                <a:lnTo>
                  <a:pt x="2109" y="901"/>
                </a:lnTo>
                <a:lnTo>
                  <a:pt x="2109" y="897"/>
                </a:lnTo>
                <a:lnTo>
                  <a:pt x="2107" y="899"/>
                </a:lnTo>
                <a:lnTo>
                  <a:pt x="2104" y="899"/>
                </a:lnTo>
                <a:lnTo>
                  <a:pt x="2103" y="901"/>
                </a:lnTo>
                <a:lnTo>
                  <a:pt x="2102" y="903"/>
                </a:lnTo>
                <a:lnTo>
                  <a:pt x="2103" y="901"/>
                </a:lnTo>
                <a:lnTo>
                  <a:pt x="2104" y="899"/>
                </a:lnTo>
                <a:lnTo>
                  <a:pt x="2107" y="899"/>
                </a:lnTo>
                <a:lnTo>
                  <a:pt x="2109" y="897"/>
                </a:lnTo>
                <a:lnTo>
                  <a:pt x="2110" y="894"/>
                </a:lnTo>
                <a:lnTo>
                  <a:pt x="2111" y="891"/>
                </a:lnTo>
                <a:lnTo>
                  <a:pt x="2112" y="888"/>
                </a:lnTo>
                <a:lnTo>
                  <a:pt x="2115" y="886"/>
                </a:lnTo>
                <a:lnTo>
                  <a:pt x="2115" y="886"/>
                </a:lnTo>
                <a:lnTo>
                  <a:pt x="2115" y="885"/>
                </a:lnTo>
                <a:lnTo>
                  <a:pt x="2115" y="886"/>
                </a:lnTo>
                <a:lnTo>
                  <a:pt x="2115" y="886"/>
                </a:lnTo>
                <a:lnTo>
                  <a:pt x="2115" y="890"/>
                </a:lnTo>
                <a:lnTo>
                  <a:pt x="2115" y="895"/>
                </a:lnTo>
                <a:lnTo>
                  <a:pt x="2113" y="899"/>
                </a:lnTo>
                <a:lnTo>
                  <a:pt x="2112" y="902"/>
                </a:lnTo>
                <a:close/>
                <a:moveTo>
                  <a:pt x="2101" y="1116"/>
                </a:moveTo>
                <a:lnTo>
                  <a:pt x="2103" y="1115"/>
                </a:lnTo>
                <a:lnTo>
                  <a:pt x="2105" y="1115"/>
                </a:lnTo>
                <a:lnTo>
                  <a:pt x="2107" y="1116"/>
                </a:lnTo>
                <a:lnTo>
                  <a:pt x="2108" y="1118"/>
                </a:lnTo>
                <a:lnTo>
                  <a:pt x="2110" y="1133"/>
                </a:lnTo>
                <a:lnTo>
                  <a:pt x="2112" y="1148"/>
                </a:lnTo>
                <a:lnTo>
                  <a:pt x="2113" y="1150"/>
                </a:lnTo>
                <a:lnTo>
                  <a:pt x="2111" y="1152"/>
                </a:lnTo>
                <a:lnTo>
                  <a:pt x="2109" y="1152"/>
                </a:lnTo>
                <a:lnTo>
                  <a:pt x="2107" y="1150"/>
                </a:lnTo>
                <a:lnTo>
                  <a:pt x="2099" y="1139"/>
                </a:lnTo>
                <a:lnTo>
                  <a:pt x="2089" y="1130"/>
                </a:lnTo>
                <a:lnTo>
                  <a:pt x="2089" y="1129"/>
                </a:lnTo>
                <a:lnTo>
                  <a:pt x="2088" y="1126"/>
                </a:lnTo>
                <a:lnTo>
                  <a:pt x="2096" y="1122"/>
                </a:lnTo>
                <a:lnTo>
                  <a:pt x="2101" y="1116"/>
                </a:lnTo>
                <a:close/>
                <a:moveTo>
                  <a:pt x="2085" y="870"/>
                </a:moveTo>
                <a:lnTo>
                  <a:pt x="2084" y="869"/>
                </a:lnTo>
                <a:lnTo>
                  <a:pt x="2082" y="868"/>
                </a:lnTo>
                <a:lnTo>
                  <a:pt x="2084" y="869"/>
                </a:lnTo>
                <a:lnTo>
                  <a:pt x="2085" y="870"/>
                </a:lnTo>
                <a:close/>
                <a:moveTo>
                  <a:pt x="2087" y="831"/>
                </a:moveTo>
                <a:lnTo>
                  <a:pt x="2087" y="832"/>
                </a:lnTo>
                <a:lnTo>
                  <a:pt x="2088" y="832"/>
                </a:lnTo>
                <a:lnTo>
                  <a:pt x="2088" y="832"/>
                </a:lnTo>
                <a:lnTo>
                  <a:pt x="2088" y="833"/>
                </a:lnTo>
                <a:lnTo>
                  <a:pt x="2088" y="832"/>
                </a:lnTo>
                <a:lnTo>
                  <a:pt x="2088" y="832"/>
                </a:lnTo>
                <a:lnTo>
                  <a:pt x="2087" y="832"/>
                </a:lnTo>
                <a:lnTo>
                  <a:pt x="2087" y="831"/>
                </a:lnTo>
                <a:close/>
                <a:moveTo>
                  <a:pt x="2097" y="664"/>
                </a:moveTo>
                <a:lnTo>
                  <a:pt x="2096" y="668"/>
                </a:lnTo>
                <a:lnTo>
                  <a:pt x="2095" y="672"/>
                </a:lnTo>
                <a:lnTo>
                  <a:pt x="2094" y="673"/>
                </a:lnTo>
                <a:lnTo>
                  <a:pt x="2093" y="674"/>
                </a:lnTo>
                <a:lnTo>
                  <a:pt x="2090" y="674"/>
                </a:lnTo>
                <a:lnTo>
                  <a:pt x="2087" y="673"/>
                </a:lnTo>
                <a:lnTo>
                  <a:pt x="2086" y="666"/>
                </a:lnTo>
                <a:lnTo>
                  <a:pt x="2086" y="660"/>
                </a:lnTo>
                <a:lnTo>
                  <a:pt x="2087" y="659"/>
                </a:lnTo>
                <a:lnTo>
                  <a:pt x="2090" y="657"/>
                </a:lnTo>
                <a:lnTo>
                  <a:pt x="2094" y="661"/>
                </a:lnTo>
                <a:lnTo>
                  <a:pt x="2097" y="664"/>
                </a:lnTo>
                <a:lnTo>
                  <a:pt x="2097" y="664"/>
                </a:lnTo>
                <a:lnTo>
                  <a:pt x="2097" y="664"/>
                </a:lnTo>
                <a:lnTo>
                  <a:pt x="2097" y="664"/>
                </a:lnTo>
                <a:lnTo>
                  <a:pt x="2097" y="664"/>
                </a:lnTo>
                <a:close/>
                <a:moveTo>
                  <a:pt x="2094" y="693"/>
                </a:moveTo>
                <a:lnTo>
                  <a:pt x="2096" y="688"/>
                </a:lnTo>
                <a:lnTo>
                  <a:pt x="2098" y="685"/>
                </a:lnTo>
                <a:lnTo>
                  <a:pt x="2100" y="683"/>
                </a:lnTo>
                <a:lnTo>
                  <a:pt x="2102" y="682"/>
                </a:lnTo>
                <a:lnTo>
                  <a:pt x="2104" y="683"/>
                </a:lnTo>
                <a:lnTo>
                  <a:pt x="2108" y="683"/>
                </a:lnTo>
                <a:lnTo>
                  <a:pt x="2104" y="687"/>
                </a:lnTo>
                <a:lnTo>
                  <a:pt x="2101" y="689"/>
                </a:lnTo>
                <a:lnTo>
                  <a:pt x="2098" y="692"/>
                </a:lnTo>
                <a:lnTo>
                  <a:pt x="2094" y="693"/>
                </a:lnTo>
                <a:close/>
                <a:moveTo>
                  <a:pt x="2105" y="711"/>
                </a:moveTo>
                <a:lnTo>
                  <a:pt x="2103" y="708"/>
                </a:lnTo>
                <a:lnTo>
                  <a:pt x="2103" y="706"/>
                </a:lnTo>
                <a:lnTo>
                  <a:pt x="2103" y="705"/>
                </a:lnTo>
                <a:lnTo>
                  <a:pt x="2104" y="703"/>
                </a:lnTo>
                <a:lnTo>
                  <a:pt x="2107" y="701"/>
                </a:lnTo>
                <a:lnTo>
                  <a:pt x="2109" y="698"/>
                </a:lnTo>
                <a:lnTo>
                  <a:pt x="2110" y="702"/>
                </a:lnTo>
                <a:lnTo>
                  <a:pt x="2109" y="705"/>
                </a:lnTo>
                <a:lnTo>
                  <a:pt x="2108" y="708"/>
                </a:lnTo>
                <a:lnTo>
                  <a:pt x="2105" y="711"/>
                </a:lnTo>
                <a:close/>
                <a:moveTo>
                  <a:pt x="2109" y="747"/>
                </a:moveTo>
                <a:lnTo>
                  <a:pt x="2107" y="749"/>
                </a:lnTo>
                <a:lnTo>
                  <a:pt x="2102" y="750"/>
                </a:lnTo>
                <a:lnTo>
                  <a:pt x="2101" y="749"/>
                </a:lnTo>
                <a:lnTo>
                  <a:pt x="2101" y="748"/>
                </a:lnTo>
                <a:lnTo>
                  <a:pt x="2103" y="743"/>
                </a:lnTo>
                <a:lnTo>
                  <a:pt x="2107" y="740"/>
                </a:lnTo>
                <a:lnTo>
                  <a:pt x="2111" y="741"/>
                </a:lnTo>
                <a:lnTo>
                  <a:pt x="2116" y="740"/>
                </a:lnTo>
                <a:lnTo>
                  <a:pt x="2112" y="743"/>
                </a:lnTo>
                <a:lnTo>
                  <a:pt x="2109" y="747"/>
                </a:lnTo>
                <a:close/>
                <a:moveTo>
                  <a:pt x="2105" y="758"/>
                </a:moveTo>
                <a:lnTo>
                  <a:pt x="2104" y="758"/>
                </a:lnTo>
                <a:lnTo>
                  <a:pt x="2104" y="756"/>
                </a:lnTo>
                <a:lnTo>
                  <a:pt x="2105" y="754"/>
                </a:lnTo>
                <a:lnTo>
                  <a:pt x="2108" y="753"/>
                </a:lnTo>
                <a:lnTo>
                  <a:pt x="2110" y="752"/>
                </a:lnTo>
                <a:lnTo>
                  <a:pt x="2113" y="751"/>
                </a:lnTo>
                <a:lnTo>
                  <a:pt x="2112" y="754"/>
                </a:lnTo>
                <a:lnTo>
                  <a:pt x="2111" y="756"/>
                </a:lnTo>
                <a:lnTo>
                  <a:pt x="2109" y="758"/>
                </a:lnTo>
                <a:lnTo>
                  <a:pt x="2105" y="758"/>
                </a:lnTo>
                <a:close/>
                <a:moveTo>
                  <a:pt x="2099" y="838"/>
                </a:moveTo>
                <a:lnTo>
                  <a:pt x="2097" y="830"/>
                </a:lnTo>
                <a:lnTo>
                  <a:pt x="2096" y="821"/>
                </a:lnTo>
                <a:lnTo>
                  <a:pt x="2098" y="819"/>
                </a:lnTo>
                <a:lnTo>
                  <a:pt x="2100" y="819"/>
                </a:lnTo>
                <a:lnTo>
                  <a:pt x="2103" y="823"/>
                </a:lnTo>
                <a:lnTo>
                  <a:pt x="2104" y="825"/>
                </a:lnTo>
                <a:lnTo>
                  <a:pt x="2104" y="833"/>
                </a:lnTo>
                <a:lnTo>
                  <a:pt x="2104" y="841"/>
                </a:lnTo>
                <a:lnTo>
                  <a:pt x="2101" y="840"/>
                </a:lnTo>
                <a:lnTo>
                  <a:pt x="2099" y="838"/>
                </a:lnTo>
                <a:close/>
                <a:moveTo>
                  <a:pt x="2096" y="888"/>
                </a:moveTo>
                <a:lnTo>
                  <a:pt x="2095" y="885"/>
                </a:lnTo>
                <a:lnTo>
                  <a:pt x="2095" y="880"/>
                </a:lnTo>
                <a:lnTo>
                  <a:pt x="2095" y="880"/>
                </a:lnTo>
                <a:lnTo>
                  <a:pt x="2094" y="879"/>
                </a:lnTo>
                <a:lnTo>
                  <a:pt x="2094" y="879"/>
                </a:lnTo>
                <a:lnTo>
                  <a:pt x="2094" y="878"/>
                </a:lnTo>
                <a:lnTo>
                  <a:pt x="2094" y="879"/>
                </a:lnTo>
                <a:lnTo>
                  <a:pt x="2094" y="879"/>
                </a:lnTo>
                <a:lnTo>
                  <a:pt x="2095" y="878"/>
                </a:lnTo>
                <a:lnTo>
                  <a:pt x="2095" y="877"/>
                </a:lnTo>
                <a:lnTo>
                  <a:pt x="2097" y="872"/>
                </a:lnTo>
                <a:lnTo>
                  <a:pt x="2098" y="868"/>
                </a:lnTo>
                <a:lnTo>
                  <a:pt x="2098" y="866"/>
                </a:lnTo>
                <a:lnTo>
                  <a:pt x="2099" y="865"/>
                </a:lnTo>
                <a:lnTo>
                  <a:pt x="2100" y="873"/>
                </a:lnTo>
                <a:lnTo>
                  <a:pt x="2102" y="880"/>
                </a:lnTo>
                <a:lnTo>
                  <a:pt x="2103" y="888"/>
                </a:lnTo>
                <a:lnTo>
                  <a:pt x="2103" y="895"/>
                </a:lnTo>
                <a:lnTo>
                  <a:pt x="2099" y="892"/>
                </a:lnTo>
                <a:lnTo>
                  <a:pt x="2096" y="888"/>
                </a:lnTo>
                <a:lnTo>
                  <a:pt x="2094" y="890"/>
                </a:lnTo>
                <a:lnTo>
                  <a:pt x="2093" y="892"/>
                </a:lnTo>
                <a:lnTo>
                  <a:pt x="2093" y="895"/>
                </a:lnTo>
                <a:lnTo>
                  <a:pt x="2093" y="899"/>
                </a:lnTo>
                <a:lnTo>
                  <a:pt x="2093" y="895"/>
                </a:lnTo>
                <a:lnTo>
                  <a:pt x="2093" y="892"/>
                </a:lnTo>
                <a:lnTo>
                  <a:pt x="2094" y="890"/>
                </a:lnTo>
                <a:lnTo>
                  <a:pt x="2096" y="888"/>
                </a:lnTo>
                <a:close/>
                <a:moveTo>
                  <a:pt x="2095" y="731"/>
                </a:moveTo>
                <a:lnTo>
                  <a:pt x="2094" y="726"/>
                </a:lnTo>
                <a:lnTo>
                  <a:pt x="2094" y="722"/>
                </a:lnTo>
                <a:lnTo>
                  <a:pt x="2094" y="719"/>
                </a:lnTo>
                <a:lnTo>
                  <a:pt x="2094" y="717"/>
                </a:lnTo>
                <a:lnTo>
                  <a:pt x="2095" y="715"/>
                </a:lnTo>
                <a:lnTo>
                  <a:pt x="2098" y="713"/>
                </a:lnTo>
                <a:lnTo>
                  <a:pt x="2100" y="715"/>
                </a:lnTo>
                <a:lnTo>
                  <a:pt x="2102" y="717"/>
                </a:lnTo>
                <a:lnTo>
                  <a:pt x="2103" y="719"/>
                </a:lnTo>
                <a:lnTo>
                  <a:pt x="2103" y="722"/>
                </a:lnTo>
                <a:lnTo>
                  <a:pt x="2102" y="725"/>
                </a:lnTo>
                <a:lnTo>
                  <a:pt x="2101" y="728"/>
                </a:lnTo>
                <a:lnTo>
                  <a:pt x="2101" y="729"/>
                </a:lnTo>
                <a:lnTo>
                  <a:pt x="2099" y="731"/>
                </a:lnTo>
                <a:lnTo>
                  <a:pt x="2097" y="732"/>
                </a:lnTo>
                <a:lnTo>
                  <a:pt x="2095" y="731"/>
                </a:lnTo>
                <a:close/>
                <a:moveTo>
                  <a:pt x="2100" y="769"/>
                </a:moveTo>
                <a:lnTo>
                  <a:pt x="2100" y="774"/>
                </a:lnTo>
                <a:lnTo>
                  <a:pt x="2099" y="779"/>
                </a:lnTo>
                <a:lnTo>
                  <a:pt x="2099" y="779"/>
                </a:lnTo>
                <a:lnTo>
                  <a:pt x="2100" y="774"/>
                </a:lnTo>
                <a:lnTo>
                  <a:pt x="2100" y="769"/>
                </a:lnTo>
                <a:close/>
                <a:moveTo>
                  <a:pt x="2111" y="781"/>
                </a:moveTo>
                <a:lnTo>
                  <a:pt x="2111" y="784"/>
                </a:lnTo>
                <a:lnTo>
                  <a:pt x="2110" y="787"/>
                </a:lnTo>
                <a:lnTo>
                  <a:pt x="2109" y="788"/>
                </a:lnTo>
                <a:lnTo>
                  <a:pt x="2108" y="789"/>
                </a:lnTo>
                <a:lnTo>
                  <a:pt x="2105" y="789"/>
                </a:lnTo>
                <a:lnTo>
                  <a:pt x="2103" y="789"/>
                </a:lnTo>
                <a:lnTo>
                  <a:pt x="2102" y="784"/>
                </a:lnTo>
                <a:lnTo>
                  <a:pt x="2101" y="779"/>
                </a:lnTo>
                <a:lnTo>
                  <a:pt x="2101" y="775"/>
                </a:lnTo>
                <a:lnTo>
                  <a:pt x="2102" y="773"/>
                </a:lnTo>
                <a:lnTo>
                  <a:pt x="2103" y="771"/>
                </a:lnTo>
                <a:lnTo>
                  <a:pt x="2107" y="771"/>
                </a:lnTo>
                <a:lnTo>
                  <a:pt x="2109" y="772"/>
                </a:lnTo>
                <a:lnTo>
                  <a:pt x="2111" y="774"/>
                </a:lnTo>
                <a:lnTo>
                  <a:pt x="2112" y="778"/>
                </a:lnTo>
                <a:lnTo>
                  <a:pt x="2111" y="781"/>
                </a:lnTo>
                <a:close/>
                <a:moveTo>
                  <a:pt x="2110" y="811"/>
                </a:moveTo>
                <a:lnTo>
                  <a:pt x="2110" y="812"/>
                </a:lnTo>
                <a:lnTo>
                  <a:pt x="2111" y="813"/>
                </a:lnTo>
                <a:lnTo>
                  <a:pt x="2110" y="812"/>
                </a:lnTo>
                <a:lnTo>
                  <a:pt x="2110" y="811"/>
                </a:lnTo>
                <a:lnTo>
                  <a:pt x="2109" y="809"/>
                </a:lnTo>
                <a:lnTo>
                  <a:pt x="2108" y="807"/>
                </a:lnTo>
                <a:lnTo>
                  <a:pt x="2110" y="802"/>
                </a:lnTo>
                <a:lnTo>
                  <a:pt x="2114" y="799"/>
                </a:lnTo>
                <a:lnTo>
                  <a:pt x="2116" y="798"/>
                </a:lnTo>
                <a:lnTo>
                  <a:pt x="2118" y="797"/>
                </a:lnTo>
                <a:lnTo>
                  <a:pt x="2120" y="798"/>
                </a:lnTo>
                <a:lnTo>
                  <a:pt x="2125" y="799"/>
                </a:lnTo>
                <a:lnTo>
                  <a:pt x="2117" y="805"/>
                </a:lnTo>
                <a:lnTo>
                  <a:pt x="2110" y="811"/>
                </a:lnTo>
                <a:close/>
                <a:moveTo>
                  <a:pt x="2118" y="818"/>
                </a:moveTo>
                <a:lnTo>
                  <a:pt x="2117" y="818"/>
                </a:lnTo>
                <a:lnTo>
                  <a:pt x="2115" y="819"/>
                </a:lnTo>
                <a:lnTo>
                  <a:pt x="2114" y="816"/>
                </a:lnTo>
                <a:lnTo>
                  <a:pt x="2111" y="815"/>
                </a:lnTo>
                <a:lnTo>
                  <a:pt x="2111" y="817"/>
                </a:lnTo>
                <a:lnTo>
                  <a:pt x="2110" y="819"/>
                </a:lnTo>
                <a:lnTo>
                  <a:pt x="2111" y="817"/>
                </a:lnTo>
                <a:lnTo>
                  <a:pt x="2111" y="815"/>
                </a:lnTo>
                <a:lnTo>
                  <a:pt x="2111" y="814"/>
                </a:lnTo>
                <a:lnTo>
                  <a:pt x="2111" y="813"/>
                </a:lnTo>
                <a:lnTo>
                  <a:pt x="2117" y="810"/>
                </a:lnTo>
                <a:lnTo>
                  <a:pt x="2124" y="808"/>
                </a:lnTo>
                <a:lnTo>
                  <a:pt x="2122" y="814"/>
                </a:lnTo>
                <a:lnTo>
                  <a:pt x="2118" y="818"/>
                </a:lnTo>
                <a:lnTo>
                  <a:pt x="2118" y="818"/>
                </a:lnTo>
                <a:close/>
                <a:moveTo>
                  <a:pt x="2112" y="848"/>
                </a:moveTo>
                <a:lnTo>
                  <a:pt x="2111" y="841"/>
                </a:lnTo>
                <a:lnTo>
                  <a:pt x="2110" y="833"/>
                </a:lnTo>
                <a:lnTo>
                  <a:pt x="2113" y="831"/>
                </a:lnTo>
                <a:lnTo>
                  <a:pt x="2115" y="829"/>
                </a:lnTo>
                <a:lnTo>
                  <a:pt x="2114" y="826"/>
                </a:lnTo>
                <a:lnTo>
                  <a:pt x="2114" y="823"/>
                </a:lnTo>
                <a:lnTo>
                  <a:pt x="2114" y="826"/>
                </a:lnTo>
                <a:lnTo>
                  <a:pt x="2115" y="829"/>
                </a:lnTo>
                <a:lnTo>
                  <a:pt x="2118" y="831"/>
                </a:lnTo>
                <a:lnTo>
                  <a:pt x="2120" y="833"/>
                </a:lnTo>
                <a:lnTo>
                  <a:pt x="2120" y="841"/>
                </a:lnTo>
                <a:lnTo>
                  <a:pt x="2119" y="845"/>
                </a:lnTo>
                <a:lnTo>
                  <a:pt x="2118" y="846"/>
                </a:lnTo>
                <a:lnTo>
                  <a:pt x="2116" y="847"/>
                </a:lnTo>
                <a:lnTo>
                  <a:pt x="2114" y="848"/>
                </a:lnTo>
                <a:lnTo>
                  <a:pt x="2112" y="848"/>
                </a:lnTo>
                <a:close/>
                <a:moveTo>
                  <a:pt x="2114" y="880"/>
                </a:moveTo>
                <a:lnTo>
                  <a:pt x="2114" y="880"/>
                </a:lnTo>
                <a:lnTo>
                  <a:pt x="2114" y="880"/>
                </a:lnTo>
                <a:lnTo>
                  <a:pt x="2114" y="880"/>
                </a:lnTo>
                <a:lnTo>
                  <a:pt x="2114" y="880"/>
                </a:lnTo>
                <a:lnTo>
                  <a:pt x="2115" y="879"/>
                </a:lnTo>
                <a:lnTo>
                  <a:pt x="2115" y="879"/>
                </a:lnTo>
                <a:lnTo>
                  <a:pt x="2115" y="879"/>
                </a:lnTo>
                <a:lnTo>
                  <a:pt x="2114" y="880"/>
                </a:lnTo>
                <a:close/>
                <a:moveTo>
                  <a:pt x="2082" y="604"/>
                </a:moveTo>
                <a:lnTo>
                  <a:pt x="2082" y="603"/>
                </a:lnTo>
                <a:lnTo>
                  <a:pt x="2082" y="602"/>
                </a:lnTo>
                <a:lnTo>
                  <a:pt x="2082" y="603"/>
                </a:lnTo>
                <a:lnTo>
                  <a:pt x="2082" y="604"/>
                </a:lnTo>
                <a:lnTo>
                  <a:pt x="2084" y="604"/>
                </a:lnTo>
                <a:lnTo>
                  <a:pt x="2086" y="605"/>
                </a:lnTo>
                <a:lnTo>
                  <a:pt x="2088" y="608"/>
                </a:lnTo>
                <a:lnTo>
                  <a:pt x="2090" y="609"/>
                </a:lnTo>
                <a:lnTo>
                  <a:pt x="2092" y="611"/>
                </a:lnTo>
                <a:lnTo>
                  <a:pt x="2092" y="613"/>
                </a:lnTo>
                <a:lnTo>
                  <a:pt x="2090" y="615"/>
                </a:lnTo>
                <a:lnTo>
                  <a:pt x="2089" y="618"/>
                </a:lnTo>
                <a:lnTo>
                  <a:pt x="2087" y="620"/>
                </a:lnTo>
                <a:lnTo>
                  <a:pt x="2084" y="621"/>
                </a:lnTo>
                <a:lnTo>
                  <a:pt x="2082" y="617"/>
                </a:lnTo>
                <a:lnTo>
                  <a:pt x="2081" y="613"/>
                </a:lnTo>
                <a:lnTo>
                  <a:pt x="2081" y="609"/>
                </a:lnTo>
                <a:lnTo>
                  <a:pt x="2082" y="604"/>
                </a:lnTo>
                <a:close/>
                <a:moveTo>
                  <a:pt x="2079" y="790"/>
                </a:moveTo>
                <a:lnTo>
                  <a:pt x="2081" y="792"/>
                </a:lnTo>
                <a:lnTo>
                  <a:pt x="2081" y="792"/>
                </a:lnTo>
                <a:lnTo>
                  <a:pt x="2082" y="794"/>
                </a:lnTo>
                <a:lnTo>
                  <a:pt x="2082" y="795"/>
                </a:lnTo>
                <a:lnTo>
                  <a:pt x="2082" y="797"/>
                </a:lnTo>
                <a:lnTo>
                  <a:pt x="2082" y="798"/>
                </a:lnTo>
                <a:lnTo>
                  <a:pt x="2080" y="799"/>
                </a:lnTo>
                <a:lnTo>
                  <a:pt x="2079" y="799"/>
                </a:lnTo>
                <a:lnTo>
                  <a:pt x="2078" y="799"/>
                </a:lnTo>
                <a:lnTo>
                  <a:pt x="2077" y="799"/>
                </a:lnTo>
                <a:lnTo>
                  <a:pt x="2076" y="798"/>
                </a:lnTo>
                <a:lnTo>
                  <a:pt x="2076" y="797"/>
                </a:lnTo>
                <a:lnTo>
                  <a:pt x="2077" y="794"/>
                </a:lnTo>
                <a:lnTo>
                  <a:pt x="2079" y="790"/>
                </a:lnTo>
                <a:close/>
                <a:moveTo>
                  <a:pt x="2078" y="771"/>
                </a:moveTo>
                <a:lnTo>
                  <a:pt x="2079" y="773"/>
                </a:lnTo>
                <a:lnTo>
                  <a:pt x="2079" y="777"/>
                </a:lnTo>
                <a:lnTo>
                  <a:pt x="2078" y="779"/>
                </a:lnTo>
                <a:lnTo>
                  <a:pt x="2077" y="782"/>
                </a:lnTo>
                <a:lnTo>
                  <a:pt x="2073" y="783"/>
                </a:lnTo>
                <a:lnTo>
                  <a:pt x="2070" y="783"/>
                </a:lnTo>
                <a:lnTo>
                  <a:pt x="2068" y="782"/>
                </a:lnTo>
                <a:lnTo>
                  <a:pt x="2068" y="781"/>
                </a:lnTo>
                <a:lnTo>
                  <a:pt x="2067" y="779"/>
                </a:lnTo>
                <a:lnTo>
                  <a:pt x="2067" y="777"/>
                </a:lnTo>
                <a:lnTo>
                  <a:pt x="2067" y="775"/>
                </a:lnTo>
                <a:lnTo>
                  <a:pt x="2068" y="775"/>
                </a:lnTo>
                <a:lnTo>
                  <a:pt x="2070" y="774"/>
                </a:lnTo>
                <a:lnTo>
                  <a:pt x="2072" y="772"/>
                </a:lnTo>
                <a:lnTo>
                  <a:pt x="2074" y="770"/>
                </a:lnTo>
                <a:lnTo>
                  <a:pt x="2078" y="771"/>
                </a:lnTo>
                <a:close/>
                <a:moveTo>
                  <a:pt x="2078" y="626"/>
                </a:moveTo>
                <a:lnTo>
                  <a:pt x="2074" y="620"/>
                </a:lnTo>
                <a:lnTo>
                  <a:pt x="2073" y="617"/>
                </a:lnTo>
                <a:lnTo>
                  <a:pt x="2073" y="613"/>
                </a:lnTo>
                <a:lnTo>
                  <a:pt x="2077" y="609"/>
                </a:lnTo>
                <a:lnTo>
                  <a:pt x="2078" y="617"/>
                </a:lnTo>
                <a:lnTo>
                  <a:pt x="2078" y="626"/>
                </a:lnTo>
                <a:close/>
                <a:moveTo>
                  <a:pt x="2079" y="566"/>
                </a:moveTo>
                <a:lnTo>
                  <a:pt x="2078" y="565"/>
                </a:lnTo>
                <a:lnTo>
                  <a:pt x="2078" y="563"/>
                </a:lnTo>
                <a:lnTo>
                  <a:pt x="2077" y="559"/>
                </a:lnTo>
                <a:lnTo>
                  <a:pt x="2078" y="557"/>
                </a:lnTo>
                <a:lnTo>
                  <a:pt x="2079" y="555"/>
                </a:lnTo>
                <a:lnTo>
                  <a:pt x="2081" y="554"/>
                </a:lnTo>
                <a:lnTo>
                  <a:pt x="2083" y="554"/>
                </a:lnTo>
                <a:lnTo>
                  <a:pt x="2085" y="556"/>
                </a:lnTo>
                <a:lnTo>
                  <a:pt x="2086" y="558"/>
                </a:lnTo>
                <a:lnTo>
                  <a:pt x="2086" y="560"/>
                </a:lnTo>
                <a:lnTo>
                  <a:pt x="2085" y="563"/>
                </a:lnTo>
                <a:lnTo>
                  <a:pt x="2084" y="566"/>
                </a:lnTo>
                <a:lnTo>
                  <a:pt x="2083" y="566"/>
                </a:lnTo>
                <a:lnTo>
                  <a:pt x="2082" y="567"/>
                </a:lnTo>
                <a:lnTo>
                  <a:pt x="2081" y="567"/>
                </a:lnTo>
                <a:lnTo>
                  <a:pt x="2079" y="566"/>
                </a:lnTo>
                <a:close/>
                <a:moveTo>
                  <a:pt x="2082" y="838"/>
                </a:moveTo>
                <a:lnTo>
                  <a:pt x="2084" y="838"/>
                </a:lnTo>
                <a:lnTo>
                  <a:pt x="2085" y="839"/>
                </a:lnTo>
                <a:lnTo>
                  <a:pt x="2086" y="840"/>
                </a:lnTo>
                <a:lnTo>
                  <a:pt x="2086" y="842"/>
                </a:lnTo>
                <a:lnTo>
                  <a:pt x="2086" y="842"/>
                </a:lnTo>
                <a:lnTo>
                  <a:pt x="2086" y="843"/>
                </a:lnTo>
                <a:lnTo>
                  <a:pt x="2086" y="844"/>
                </a:lnTo>
                <a:lnTo>
                  <a:pt x="2084" y="844"/>
                </a:lnTo>
                <a:lnTo>
                  <a:pt x="2084" y="846"/>
                </a:lnTo>
                <a:lnTo>
                  <a:pt x="2086" y="853"/>
                </a:lnTo>
                <a:lnTo>
                  <a:pt x="2086" y="858"/>
                </a:lnTo>
                <a:lnTo>
                  <a:pt x="2085" y="861"/>
                </a:lnTo>
                <a:lnTo>
                  <a:pt x="2084" y="862"/>
                </a:lnTo>
                <a:lnTo>
                  <a:pt x="2083" y="864"/>
                </a:lnTo>
                <a:lnTo>
                  <a:pt x="2081" y="865"/>
                </a:lnTo>
                <a:lnTo>
                  <a:pt x="2079" y="861"/>
                </a:lnTo>
                <a:lnTo>
                  <a:pt x="2077" y="858"/>
                </a:lnTo>
                <a:lnTo>
                  <a:pt x="2079" y="854"/>
                </a:lnTo>
                <a:lnTo>
                  <a:pt x="2081" y="848"/>
                </a:lnTo>
                <a:lnTo>
                  <a:pt x="2083" y="843"/>
                </a:lnTo>
                <a:lnTo>
                  <a:pt x="2082" y="838"/>
                </a:lnTo>
                <a:close/>
                <a:moveTo>
                  <a:pt x="2073" y="896"/>
                </a:moveTo>
                <a:lnTo>
                  <a:pt x="2074" y="894"/>
                </a:lnTo>
                <a:lnTo>
                  <a:pt x="2078" y="893"/>
                </a:lnTo>
                <a:lnTo>
                  <a:pt x="2081" y="890"/>
                </a:lnTo>
                <a:lnTo>
                  <a:pt x="2085" y="890"/>
                </a:lnTo>
                <a:lnTo>
                  <a:pt x="2086" y="892"/>
                </a:lnTo>
                <a:lnTo>
                  <a:pt x="2086" y="895"/>
                </a:lnTo>
                <a:lnTo>
                  <a:pt x="2085" y="897"/>
                </a:lnTo>
                <a:lnTo>
                  <a:pt x="2084" y="900"/>
                </a:lnTo>
                <a:lnTo>
                  <a:pt x="2084" y="900"/>
                </a:lnTo>
                <a:lnTo>
                  <a:pt x="2081" y="901"/>
                </a:lnTo>
                <a:lnTo>
                  <a:pt x="2078" y="901"/>
                </a:lnTo>
                <a:lnTo>
                  <a:pt x="2076" y="899"/>
                </a:lnTo>
                <a:lnTo>
                  <a:pt x="2073" y="896"/>
                </a:lnTo>
                <a:close/>
                <a:moveTo>
                  <a:pt x="2077" y="1486"/>
                </a:moveTo>
                <a:lnTo>
                  <a:pt x="2077" y="1486"/>
                </a:lnTo>
                <a:lnTo>
                  <a:pt x="2077" y="1486"/>
                </a:lnTo>
                <a:lnTo>
                  <a:pt x="2077" y="1486"/>
                </a:lnTo>
                <a:lnTo>
                  <a:pt x="2077" y="1486"/>
                </a:lnTo>
                <a:close/>
                <a:moveTo>
                  <a:pt x="2077" y="1129"/>
                </a:moveTo>
                <a:lnTo>
                  <a:pt x="2077" y="1123"/>
                </a:lnTo>
                <a:lnTo>
                  <a:pt x="2079" y="1118"/>
                </a:lnTo>
                <a:lnTo>
                  <a:pt x="2077" y="1123"/>
                </a:lnTo>
                <a:lnTo>
                  <a:pt x="2077" y="1129"/>
                </a:lnTo>
                <a:close/>
                <a:moveTo>
                  <a:pt x="2087" y="1125"/>
                </a:moveTo>
                <a:lnTo>
                  <a:pt x="2085" y="1125"/>
                </a:lnTo>
                <a:lnTo>
                  <a:pt x="2084" y="1124"/>
                </a:lnTo>
                <a:lnTo>
                  <a:pt x="2083" y="1120"/>
                </a:lnTo>
                <a:lnTo>
                  <a:pt x="2080" y="1117"/>
                </a:lnTo>
                <a:lnTo>
                  <a:pt x="2086" y="1115"/>
                </a:lnTo>
                <a:lnTo>
                  <a:pt x="2093" y="1114"/>
                </a:lnTo>
                <a:lnTo>
                  <a:pt x="2096" y="1110"/>
                </a:lnTo>
                <a:lnTo>
                  <a:pt x="2100" y="1108"/>
                </a:lnTo>
                <a:lnTo>
                  <a:pt x="2103" y="1108"/>
                </a:lnTo>
                <a:lnTo>
                  <a:pt x="2108" y="1109"/>
                </a:lnTo>
                <a:lnTo>
                  <a:pt x="2103" y="1108"/>
                </a:lnTo>
                <a:lnTo>
                  <a:pt x="2100" y="1108"/>
                </a:lnTo>
                <a:lnTo>
                  <a:pt x="2096" y="1110"/>
                </a:lnTo>
                <a:lnTo>
                  <a:pt x="2093" y="1114"/>
                </a:lnTo>
                <a:lnTo>
                  <a:pt x="2090" y="1120"/>
                </a:lnTo>
                <a:lnTo>
                  <a:pt x="2087" y="1125"/>
                </a:lnTo>
                <a:close/>
                <a:moveTo>
                  <a:pt x="2134" y="933"/>
                </a:moveTo>
                <a:lnTo>
                  <a:pt x="2132" y="932"/>
                </a:lnTo>
                <a:lnTo>
                  <a:pt x="2130" y="931"/>
                </a:lnTo>
                <a:lnTo>
                  <a:pt x="2132" y="932"/>
                </a:lnTo>
                <a:lnTo>
                  <a:pt x="2134" y="933"/>
                </a:lnTo>
                <a:close/>
                <a:moveTo>
                  <a:pt x="2140" y="917"/>
                </a:moveTo>
                <a:lnTo>
                  <a:pt x="2143" y="918"/>
                </a:lnTo>
                <a:lnTo>
                  <a:pt x="2148" y="919"/>
                </a:lnTo>
                <a:lnTo>
                  <a:pt x="2139" y="924"/>
                </a:lnTo>
                <a:lnTo>
                  <a:pt x="2129" y="927"/>
                </a:lnTo>
                <a:lnTo>
                  <a:pt x="2127" y="919"/>
                </a:lnTo>
                <a:lnTo>
                  <a:pt x="2123" y="909"/>
                </a:lnTo>
                <a:lnTo>
                  <a:pt x="2123" y="907"/>
                </a:lnTo>
                <a:lnTo>
                  <a:pt x="2122" y="905"/>
                </a:lnTo>
                <a:lnTo>
                  <a:pt x="2120" y="901"/>
                </a:lnTo>
                <a:lnTo>
                  <a:pt x="2119" y="897"/>
                </a:lnTo>
                <a:lnTo>
                  <a:pt x="2117" y="897"/>
                </a:lnTo>
                <a:lnTo>
                  <a:pt x="2116" y="895"/>
                </a:lnTo>
                <a:lnTo>
                  <a:pt x="2117" y="897"/>
                </a:lnTo>
                <a:lnTo>
                  <a:pt x="2119" y="897"/>
                </a:lnTo>
                <a:lnTo>
                  <a:pt x="2118" y="888"/>
                </a:lnTo>
                <a:lnTo>
                  <a:pt x="2117" y="879"/>
                </a:lnTo>
                <a:lnTo>
                  <a:pt x="2125" y="888"/>
                </a:lnTo>
                <a:lnTo>
                  <a:pt x="2133" y="895"/>
                </a:lnTo>
                <a:lnTo>
                  <a:pt x="2142" y="903"/>
                </a:lnTo>
                <a:lnTo>
                  <a:pt x="2149" y="912"/>
                </a:lnTo>
                <a:lnTo>
                  <a:pt x="2144" y="914"/>
                </a:lnTo>
                <a:lnTo>
                  <a:pt x="2140" y="917"/>
                </a:lnTo>
                <a:close/>
                <a:moveTo>
                  <a:pt x="2150" y="926"/>
                </a:moveTo>
                <a:lnTo>
                  <a:pt x="2148" y="930"/>
                </a:lnTo>
                <a:lnTo>
                  <a:pt x="2146" y="932"/>
                </a:lnTo>
                <a:lnTo>
                  <a:pt x="2143" y="934"/>
                </a:lnTo>
                <a:lnTo>
                  <a:pt x="2140" y="936"/>
                </a:lnTo>
                <a:lnTo>
                  <a:pt x="2140" y="936"/>
                </a:lnTo>
                <a:lnTo>
                  <a:pt x="2141" y="937"/>
                </a:lnTo>
                <a:lnTo>
                  <a:pt x="2140" y="936"/>
                </a:lnTo>
                <a:lnTo>
                  <a:pt x="2140" y="936"/>
                </a:lnTo>
                <a:lnTo>
                  <a:pt x="2138" y="934"/>
                </a:lnTo>
                <a:lnTo>
                  <a:pt x="2135" y="933"/>
                </a:lnTo>
                <a:lnTo>
                  <a:pt x="2139" y="930"/>
                </a:lnTo>
                <a:lnTo>
                  <a:pt x="2142" y="927"/>
                </a:lnTo>
                <a:lnTo>
                  <a:pt x="2145" y="926"/>
                </a:lnTo>
                <a:lnTo>
                  <a:pt x="2149" y="925"/>
                </a:lnTo>
                <a:lnTo>
                  <a:pt x="2150" y="924"/>
                </a:lnTo>
                <a:lnTo>
                  <a:pt x="2150" y="925"/>
                </a:lnTo>
                <a:lnTo>
                  <a:pt x="2150" y="925"/>
                </a:lnTo>
                <a:lnTo>
                  <a:pt x="2150" y="926"/>
                </a:lnTo>
                <a:close/>
                <a:moveTo>
                  <a:pt x="2147" y="951"/>
                </a:moveTo>
                <a:lnTo>
                  <a:pt x="2146" y="950"/>
                </a:lnTo>
                <a:lnTo>
                  <a:pt x="2145" y="950"/>
                </a:lnTo>
                <a:lnTo>
                  <a:pt x="2146" y="950"/>
                </a:lnTo>
                <a:lnTo>
                  <a:pt x="2147" y="951"/>
                </a:lnTo>
                <a:close/>
                <a:moveTo>
                  <a:pt x="2144" y="948"/>
                </a:moveTo>
                <a:lnTo>
                  <a:pt x="2144" y="945"/>
                </a:lnTo>
                <a:lnTo>
                  <a:pt x="2145" y="941"/>
                </a:lnTo>
                <a:lnTo>
                  <a:pt x="2147" y="938"/>
                </a:lnTo>
                <a:lnTo>
                  <a:pt x="2148" y="936"/>
                </a:lnTo>
                <a:lnTo>
                  <a:pt x="2150" y="934"/>
                </a:lnTo>
                <a:lnTo>
                  <a:pt x="2152" y="935"/>
                </a:lnTo>
                <a:lnTo>
                  <a:pt x="2150" y="938"/>
                </a:lnTo>
                <a:lnTo>
                  <a:pt x="2150" y="942"/>
                </a:lnTo>
                <a:lnTo>
                  <a:pt x="2148" y="946"/>
                </a:lnTo>
                <a:lnTo>
                  <a:pt x="2144" y="948"/>
                </a:lnTo>
                <a:close/>
                <a:moveTo>
                  <a:pt x="2095" y="535"/>
                </a:moveTo>
                <a:lnTo>
                  <a:pt x="2095" y="536"/>
                </a:lnTo>
                <a:lnTo>
                  <a:pt x="2095" y="536"/>
                </a:lnTo>
                <a:lnTo>
                  <a:pt x="2095" y="536"/>
                </a:lnTo>
                <a:lnTo>
                  <a:pt x="2095" y="535"/>
                </a:lnTo>
                <a:close/>
                <a:moveTo>
                  <a:pt x="2094" y="537"/>
                </a:moveTo>
                <a:lnTo>
                  <a:pt x="2093" y="543"/>
                </a:lnTo>
                <a:lnTo>
                  <a:pt x="2090" y="549"/>
                </a:lnTo>
                <a:lnTo>
                  <a:pt x="2087" y="545"/>
                </a:lnTo>
                <a:lnTo>
                  <a:pt x="2086" y="543"/>
                </a:lnTo>
                <a:lnTo>
                  <a:pt x="2088" y="540"/>
                </a:lnTo>
                <a:lnTo>
                  <a:pt x="2094" y="537"/>
                </a:lnTo>
                <a:close/>
                <a:moveTo>
                  <a:pt x="2093" y="526"/>
                </a:moveTo>
                <a:lnTo>
                  <a:pt x="2093" y="526"/>
                </a:lnTo>
                <a:lnTo>
                  <a:pt x="2093" y="527"/>
                </a:lnTo>
                <a:lnTo>
                  <a:pt x="2093" y="527"/>
                </a:lnTo>
                <a:lnTo>
                  <a:pt x="2093" y="526"/>
                </a:lnTo>
                <a:lnTo>
                  <a:pt x="2093" y="526"/>
                </a:lnTo>
                <a:close/>
                <a:moveTo>
                  <a:pt x="2090" y="488"/>
                </a:moveTo>
                <a:lnTo>
                  <a:pt x="2090" y="488"/>
                </a:lnTo>
                <a:lnTo>
                  <a:pt x="2090" y="488"/>
                </a:lnTo>
                <a:lnTo>
                  <a:pt x="2090" y="488"/>
                </a:lnTo>
                <a:lnTo>
                  <a:pt x="2092" y="487"/>
                </a:lnTo>
                <a:lnTo>
                  <a:pt x="2090" y="488"/>
                </a:lnTo>
                <a:lnTo>
                  <a:pt x="2090" y="488"/>
                </a:lnTo>
                <a:lnTo>
                  <a:pt x="2090" y="488"/>
                </a:lnTo>
                <a:lnTo>
                  <a:pt x="2090" y="488"/>
                </a:lnTo>
                <a:close/>
                <a:moveTo>
                  <a:pt x="2093" y="527"/>
                </a:moveTo>
                <a:lnTo>
                  <a:pt x="2087" y="532"/>
                </a:lnTo>
                <a:lnTo>
                  <a:pt x="2082" y="536"/>
                </a:lnTo>
                <a:lnTo>
                  <a:pt x="2081" y="536"/>
                </a:lnTo>
                <a:lnTo>
                  <a:pt x="2081" y="536"/>
                </a:lnTo>
                <a:lnTo>
                  <a:pt x="2082" y="536"/>
                </a:lnTo>
                <a:lnTo>
                  <a:pt x="2081" y="535"/>
                </a:lnTo>
                <a:lnTo>
                  <a:pt x="2081" y="535"/>
                </a:lnTo>
                <a:lnTo>
                  <a:pt x="2081" y="535"/>
                </a:lnTo>
                <a:lnTo>
                  <a:pt x="2081" y="535"/>
                </a:lnTo>
                <a:lnTo>
                  <a:pt x="2081" y="534"/>
                </a:lnTo>
                <a:lnTo>
                  <a:pt x="2083" y="530"/>
                </a:lnTo>
                <a:lnTo>
                  <a:pt x="2084" y="526"/>
                </a:lnTo>
                <a:lnTo>
                  <a:pt x="2085" y="525"/>
                </a:lnTo>
                <a:lnTo>
                  <a:pt x="2087" y="524"/>
                </a:lnTo>
                <a:lnTo>
                  <a:pt x="2089" y="525"/>
                </a:lnTo>
                <a:lnTo>
                  <a:pt x="2093" y="527"/>
                </a:lnTo>
                <a:close/>
                <a:moveTo>
                  <a:pt x="2089" y="490"/>
                </a:moveTo>
                <a:lnTo>
                  <a:pt x="2089" y="490"/>
                </a:lnTo>
                <a:lnTo>
                  <a:pt x="2088" y="490"/>
                </a:lnTo>
                <a:lnTo>
                  <a:pt x="2088" y="490"/>
                </a:lnTo>
                <a:lnTo>
                  <a:pt x="2089" y="490"/>
                </a:lnTo>
                <a:lnTo>
                  <a:pt x="2089" y="490"/>
                </a:lnTo>
                <a:lnTo>
                  <a:pt x="2088" y="492"/>
                </a:lnTo>
                <a:lnTo>
                  <a:pt x="2088" y="495"/>
                </a:lnTo>
                <a:lnTo>
                  <a:pt x="2088" y="497"/>
                </a:lnTo>
                <a:lnTo>
                  <a:pt x="2087" y="497"/>
                </a:lnTo>
                <a:lnTo>
                  <a:pt x="2085" y="497"/>
                </a:lnTo>
                <a:lnTo>
                  <a:pt x="2083" y="496"/>
                </a:lnTo>
                <a:lnTo>
                  <a:pt x="2083" y="494"/>
                </a:lnTo>
                <a:lnTo>
                  <a:pt x="2085" y="492"/>
                </a:lnTo>
                <a:lnTo>
                  <a:pt x="2086" y="491"/>
                </a:lnTo>
                <a:lnTo>
                  <a:pt x="2089" y="490"/>
                </a:lnTo>
                <a:close/>
                <a:moveTo>
                  <a:pt x="2084" y="420"/>
                </a:moveTo>
                <a:lnTo>
                  <a:pt x="2084" y="419"/>
                </a:lnTo>
                <a:lnTo>
                  <a:pt x="2084" y="418"/>
                </a:lnTo>
                <a:lnTo>
                  <a:pt x="2084" y="419"/>
                </a:lnTo>
                <a:lnTo>
                  <a:pt x="2084" y="420"/>
                </a:lnTo>
                <a:close/>
                <a:moveTo>
                  <a:pt x="2064" y="798"/>
                </a:moveTo>
                <a:lnTo>
                  <a:pt x="2065" y="797"/>
                </a:lnTo>
                <a:lnTo>
                  <a:pt x="2066" y="797"/>
                </a:lnTo>
                <a:lnTo>
                  <a:pt x="2068" y="799"/>
                </a:lnTo>
                <a:lnTo>
                  <a:pt x="2068" y="801"/>
                </a:lnTo>
                <a:lnTo>
                  <a:pt x="2068" y="805"/>
                </a:lnTo>
                <a:lnTo>
                  <a:pt x="2069" y="809"/>
                </a:lnTo>
                <a:lnTo>
                  <a:pt x="2071" y="811"/>
                </a:lnTo>
                <a:lnTo>
                  <a:pt x="2073" y="814"/>
                </a:lnTo>
                <a:lnTo>
                  <a:pt x="2067" y="815"/>
                </a:lnTo>
                <a:lnTo>
                  <a:pt x="2064" y="814"/>
                </a:lnTo>
                <a:lnTo>
                  <a:pt x="2063" y="805"/>
                </a:lnTo>
                <a:lnTo>
                  <a:pt x="2064" y="798"/>
                </a:lnTo>
                <a:close/>
                <a:moveTo>
                  <a:pt x="2071" y="1266"/>
                </a:moveTo>
                <a:lnTo>
                  <a:pt x="2069" y="1266"/>
                </a:lnTo>
                <a:lnTo>
                  <a:pt x="2068" y="1266"/>
                </a:lnTo>
                <a:lnTo>
                  <a:pt x="2067" y="1266"/>
                </a:lnTo>
                <a:lnTo>
                  <a:pt x="2066" y="1264"/>
                </a:lnTo>
                <a:lnTo>
                  <a:pt x="2067" y="1266"/>
                </a:lnTo>
                <a:lnTo>
                  <a:pt x="2068" y="1266"/>
                </a:lnTo>
                <a:lnTo>
                  <a:pt x="2068" y="1264"/>
                </a:lnTo>
                <a:lnTo>
                  <a:pt x="2069" y="1264"/>
                </a:lnTo>
                <a:lnTo>
                  <a:pt x="2068" y="1264"/>
                </a:lnTo>
                <a:lnTo>
                  <a:pt x="2068" y="1266"/>
                </a:lnTo>
                <a:lnTo>
                  <a:pt x="2069" y="1266"/>
                </a:lnTo>
                <a:lnTo>
                  <a:pt x="2071" y="1266"/>
                </a:lnTo>
                <a:close/>
                <a:moveTo>
                  <a:pt x="2059" y="1486"/>
                </a:moveTo>
                <a:lnTo>
                  <a:pt x="2063" y="1481"/>
                </a:lnTo>
                <a:lnTo>
                  <a:pt x="2068" y="1476"/>
                </a:lnTo>
                <a:lnTo>
                  <a:pt x="2063" y="1481"/>
                </a:lnTo>
                <a:lnTo>
                  <a:pt x="2059" y="1486"/>
                </a:lnTo>
                <a:lnTo>
                  <a:pt x="2061" y="1487"/>
                </a:lnTo>
                <a:lnTo>
                  <a:pt x="2062" y="1488"/>
                </a:lnTo>
                <a:lnTo>
                  <a:pt x="2062" y="1489"/>
                </a:lnTo>
                <a:lnTo>
                  <a:pt x="2061" y="1491"/>
                </a:lnTo>
                <a:lnTo>
                  <a:pt x="2058" y="1493"/>
                </a:lnTo>
                <a:lnTo>
                  <a:pt x="2057" y="1497"/>
                </a:lnTo>
                <a:lnTo>
                  <a:pt x="2059" y="1497"/>
                </a:lnTo>
                <a:lnTo>
                  <a:pt x="2061" y="1496"/>
                </a:lnTo>
                <a:lnTo>
                  <a:pt x="2059" y="1497"/>
                </a:lnTo>
                <a:lnTo>
                  <a:pt x="2057" y="1497"/>
                </a:lnTo>
                <a:lnTo>
                  <a:pt x="2057" y="1497"/>
                </a:lnTo>
                <a:lnTo>
                  <a:pt x="2056" y="1498"/>
                </a:lnTo>
                <a:lnTo>
                  <a:pt x="2055" y="1498"/>
                </a:lnTo>
                <a:lnTo>
                  <a:pt x="2054" y="1495"/>
                </a:lnTo>
                <a:lnTo>
                  <a:pt x="2055" y="1491"/>
                </a:lnTo>
                <a:lnTo>
                  <a:pt x="2056" y="1488"/>
                </a:lnTo>
                <a:lnTo>
                  <a:pt x="2059" y="1486"/>
                </a:lnTo>
                <a:close/>
                <a:moveTo>
                  <a:pt x="2058" y="1120"/>
                </a:moveTo>
                <a:lnTo>
                  <a:pt x="2058" y="1120"/>
                </a:lnTo>
                <a:lnTo>
                  <a:pt x="2058" y="1121"/>
                </a:lnTo>
                <a:lnTo>
                  <a:pt x="2058" y="1120"/>
                </a:lnTo>
                <a:lnTo>
                  <a:pt x="2058" y="1120"/>
                </a:lnTo>
                <a:lnTo>
                  <a:pt x="2058" y="1120"/>
                </a:lnTo>
                <a:lnTo>
                  <a:pt x="2058" y="1120"/>
                </a:lnTo>
                <a:close/>
                <a:moveTo>
                  <a:pt x="2061" y="716"/>
                </a:moveTo>
                <a:lnTo>
                  <a:pt x="2059" y="716"/>
                </a:lnTo>
                <a:lnTo>
                  <a:pt x="2058" y="715"/>
                </a:lnTo>
                <a:lnTo>
                  <a:pt x="2058" y="713"/>
                </a:lnTo>
                <a:lnTo>
                  <a:pt x="2059" y="713"/>
                </a:lnTo>
                <a:lnTo>
                  <a:pt x="2061" y="713"/>
                </a:lnTo>
                <a:lnTo>
                  <a:pt x="2061" y="716"/>
                </a:lnTo>
                <a:lnTo>
                  <a:pt x="2061" y="716"/>
                </a:lnTo>
                <a:lnTo>
                  <a:pt x="2061" y="716"/>
                </a:lnTo>
                <a:close/>
                <a:moveTo>
                  <a:pt x="2061" y="687"/>
                </a:moveTo>
                <a:lnTo>
                  <a:pt x="2061" y="695"/>
                </a:lnTo>
                <a:lnTo>
                  <a:pt x="2061" y="702"/>
                </a:lnTo>
                <a:lnTo>
                  <a:pt x="2058" y="702"/>
                </a:lnTo>
                <a:lnTo>
                  <a:pt x="2057" y="702"/>
                </a:lnTo>
                <a:lnTo>
                  <a:pt x="2056" y="701"/>
                </a:lnTo>
                <a:lnTo>
                  <a:pt x="2056" y="698"/>
                </a:lnTo>
                <a:lnTo>
                  <a:pt x="2056" y="689"/>
                </a:lnTo>
                <a:lnTo>
                  <a:pt x="2056" y="679"/>
                </a:lnTo>
                <a:lnTo>
                  <a:pt x="2057" y="678"/>
                </a:lnTo>
                <a:lnTo>
                  <a:pt x="2059" y="678"/>
                </a:lnTo>
                <a:lnTo>
                  <a:pt x="2061" y="679"/>
                </a:lnTo>
                <a:lnTo>
                  <a:pt x="2061" y="680"/>
                </a:lnTo>
                <a:lnTo>
                  <a:pt x="2061" y="685"/>
                </a:lnTo>
                <a:lnTo>
                  <a:pt x="2061" y="687"/>
                </a:lnTo>
                <a:close/>
                <a:moveTo>
                  <a:pt x="2046" y="1569"/>
                </a:moveTo>
                <a:lnTo>
                  <a:pt x="2046" y="1569"/>
                </a:lnTo>
                <a:lnTo>
                  <a:pt x="2047" y="1569"/>
                </a:lnTo>
                <a:lnTo>
                  <a:pt x="2046" y="1569"/>
                </a:lnTo>
                <a:lnTo>
                  <a:pt x="2046" y="1569"/>
                </a:lnTo>
                <a:close/>
                <a:moveTo>
                  <a:pt x="2050" y="1462"/>
                </a:moveTo>
                <a:lnTo>
                  <a:pt x="2049" y="1462"/>
                </a:lnTo>
                <a:lnTo>
                  <a:pt x="2049" y="1462"/>
                </a:lnTo>
                <a:lnTo>
                  <a:pt x="2050" y="1462"/>
                </a:lnTo>
                <a:close/>
                <a:moveTo>
                  <a:pt x="2054" y="1447"/>
                </a:moveTo>
                <a:lnTo>
                  <a:pt x="2054" y="1449"/>
                </a:lnTo>
                <a:lnTo>
                  <a:pt x="2054" y="1449"/>
                </a:lnTo>
                <a:lnTo>
                  <a:pt x="2054" y="1449"/>
                </a:lnTo>
                <a:lnTo>
                  <a:pt x="2054" y="1449"/>
                </a:lnTo>
                <a:lnTo>
                  <a:pt x="2054" y="1449"/>
                </a:lnTo>
                <a:lnTo>
                  <a:pt x="2054" y="1449"/>
                </a:lnTo>
                <a:lnTo>
                  <a:pt x="2054" y="1447"/>
                </a:lnTo>
                <a:close/>
                <a:moveTo>
                  <a:pt x="2054" y="1500"/>
                </a:moveTo>
                <a:lnTo>
                  <a:pt x="2053" y="1500"/>
                </a:lnTo>
                <a:lnTo>
                  <a:pt x="2052" y="1501"/>
                </a:lnTo>
                <a:lnTo>
                  <a:pt x="2052" y="1500"/>
                </a:lnTo>
                <a:lnTo>
                  <a:pt x="2051" y="1499"/>
                </a:lnTo>
                <a:lnTo>
                  <a:pt x="2053" y="1499"/>
                </a:lnTo>
                <a:lnTo>
                  <a:pt x="2054" y="1500"/>
                </a:lnTo>
                <a:close/>
                <a:moveTo>
                  <a:pt x="2047" y="1202"/>
                </a:moveTo>
                <a:lnTo>
                  <a:pt x="2047" y="1205"/>
                </a:lnTo>
                <a:lnTo>
                  <a:pt x="2048" y="1208"/>
                </a:lnTo>
                <a:lnTo>
                  <a:pt x="2050" y="1210"/>
                </a:lnTo>
                <a:lnTo>
                  <a:pt x="2051" y="1212"/>
                </a:lnTo>
                <a:lnTo>
                  <a:pt x="2051" y="1217"/>
                </a:lnTo>
                <a:lnTo>
                  <a:pt x="2051" y="1224"/>
                </a:lnTo>
                <a:lnTo>
                  <a:pt x="2048" y="1221"/>
                </a:lnTo>
                <a:lnTo>
                  <a:pt x="2046" y="1216"/>
                </a:lnTo>
                <a:lnTo>
                  <a:pt x="2044" y="1214"/>
                </a:lnTo>
                <a:lnTo>
                  <a:pt x="2044" y="1213"/>
                </a:lnTo>
                <a:lnTo>
                  <a:pt x="2046" y="1210"/>
                </a:lnTo>
                <a:lnTo>
                  <a:pt x="2048" y="1208"/>
                </a:lnTo>
                <a:lnTo>
                  <a:pt x="2047" y="1205"/>
                </a:lnTo>
                <a:lnTo>
                  <a:pt x="2047" y="1202"/>
                </a:lnTo>
                <a:close/>
                <a:moveTo>
                  <a:pt x="2025" y="1568"/>
                </a:moveTo>
                <a:lnTo>
                  <a:pt x="2027" y="1556"/>
                </a:lnTo>
                <a:lnTo>
                  <a:pt x="2031" y="1543"/>
                </a:lnTo>
                <a:lnTo>
                  <a:pt x="2036" y="1549"/>
                </a:lnTo>
                <a:lnTo>
                  <a:pt x="2040" y="1557"/>
                </a:lnTo>
                <a:lnTo>
                  <a:pt x="2042" y="1563"/>
                </a:lnTo>
                <a:lnTo>
                  <a:pt x="2046" y="1570"/>
                </a:lnTo>
                <a:lnTo>
                  <a:pt x="2046" y="1575"/>
                </a:lnTo>
                <a:lnTo>
                  <a:pt x="2047" y="1578"/>
                </a:lnTo>
                <a:lnTo>
                  <a:pt x="2048" y="1582"/>
                </a:lnTo>
                <a:lnTo>
                  <a:pt x="2047" y="1584"/>
                </a:lnTo>
                <a:lnTo>
                  <a:pt x="2044" y="1585"/>
                </a:lnTo>
                <a:lnTo>
                  <a:pt x="2042" y="1588"/>
                </a:lnTo>
                <a:lnTo>
                  <a:pt x="2041" y="1590"/>
                </a:lnTo>
                <a:lnTo>
                  <a:pt x="2039" y="1590"/>
                </a:lnTo>
                <a:lnTo>
                  <a:pt x="2037" y="1589"/>
                </a:lnTo>
                <a:lnTo>
                  <a:pt x="2036" y="1588"/>
                </a:lnTo>
                <a:lnTo>
                  <a:pt x="2032" y="1587"/>
                </a:lnTo>
                <a:lnTo>
                  <a:pt x="2029" y="1585"/>
                </a:lnTo>
                <a:lnTo>
                  <a:pt x="2027" y="1583"/>
                </a:lnTo>
                <a:lnTo>
                  <a:pt x="2026" y="1580"/>
                </a:lnTo>
                <a:lnTo>
                  <a:pt x="2025" y="1575"/>
                </a:lnTo>
                <a:lnTo>
                  <a:pt x="2025" y="1568"/>
                </a:lnTo>
                <a:close/>
                <a:moveTo>
                  <a:pt x="2023" y="1260"/>
                </a:moveTo>
                <a:lnTo>
                  <a:pt x="2023" y="1260"/>
                </a:lnTo>
                <a:lnTo>
                  <a:pt x="2023" y="1257"/>
                </a:lnTo>
                <a:lnTo>
                  <a:pt x="2023" y="1255"/>
                </a:lnTo>
                <a:lnTo>
                  <a:pt x="2024" y="1254"/>
                </a:lnTo>
                <a:lnTo>
                  <a:pt x="2025" y="1253"/>
                </a:lnTo>
                <a:lnTo>
                  <a:pt x="2027" y="1252"/>
                </a:lnTo>
                <a:lnTo>
                  <a:pt x="2029" y="1252"/>
                </a:lnTo>
                <a:lnTo>
                  <a:pt x="2031" y="1253"/>
                </a:lnTo>
                <a:lnTo>
                  <a:pt x="2032" y="1255"/>
                </a:lnTo>
                <a:lnTo>
                  <a:pt x="2031" y="1258"/>
                </a:lnTo>
                <a:lnTo>
                  <a:pt x="2028" y="1259"/>
                </a:lnTo>
                <a:lnTo>
                  <a:pt x="2026" y="1260"/>
                </a:lnTo>
                <a:lnTo>
                  <a:pt x="2023" y="1260"/>
                </a:lnTo>
                <a:close/>
                <a:moveTo>
                  <a:pt x="2037" y="1263"/>
                </a:moveTo>
                <a:lnTo>
                  <a:pt x="2029" y="1262"/>
                </a:lnTo>
                <a:lnTo>
                  <a:pt x="2023" y="1260"/>
                </a:lnTo>
                <a:lnTo>
                  <a:pt x="2023" y="1260"/>
                </a:lnTo>
                <a:lnTo>
                  <a:pt x="2029" y="1262"/>
                </a:lnTo>
                <a:lnTo>
                  <a:pt x="2037" y="1263"/>
                </a:lnTo>
                <a:close/>
                <a:moveTo>
                  <a:pt x="2082" y="1604"/>
                </a:moveTo>
                <a:lnTo>
                  <a:pt x="2082" y="1604"/>
                </a:lnTo>
                <a:lnTo>
                  <a:pt x="2082" y="1603"/>
                </a:lnTo>
                <a:lnTo>
                  <a:pt x="2082" y="1604"/>
                </a:lnTo>
                <a:lnTo>
                  <a:pt x="2082" y="1604"/>
                </a:lnTo>
                <a:close/>
                <a:moveTo>
                  <a:pt x="2083" y="1582"/>
                </a:moveTo>
                <a:lnTo>
                  <a:pt x="2087" y="1585"/>
                </a:lnTo>
                <a:lnTo>
                  <a:pt x="2092" y="1588"/>
                </a:lnTo>
                <a:lnTo>
                  <a:pt x="2086" y="1588"/>
                </a:lnTo>
                <a:lnTo>
                  <a:pt x="2081" y="1588"/>
                </a:lnTo>
                <a:lnTo>
                  <a:pt x="2077" y="1591"/>
                </a:lnTo>
                <a:lnTo>
                  <a:pt x="2072" y="1594"/>
                </a:lnTo>
                <a:lnTo>
                  <a:pt x="2070" y="1595"/>
                </a:lnTo>
                <a:lnTo>
                  <a:pt x="2067" y="1595"/>
                </a:lnTo>
                <a:lnTo>
                  <a:pt x="2064" y="1594"/>
                </a:lnTo>
                <a:lnTo>
                  <a:pt x="2063" y="1595"/>
                </a:lnTo>
                <a:lnTo>
                  <a:pt x="2062" y="1597"/>
                </a:lnTo>
                <a:lnTo>
                  <a:pt x="2063" y="1600"/>
                </a:lnTo>
                <a:lnTo>
                  <a:pt x="2063" y="1600"/>
                </a:lnTo>
                <a:lnTo>
                  <a:pt x="2062" y="1600"/>
                </a:lnTo>
                <a:lnTo>
                  <a:pt x="2059" y="1600"/>
                </a:lnTo>
                <a:lnTo>
                  <a:pt x="2059" y="1592"/>
                </a:lnTo>
                <a:lnTo>
                  <a:pt x="2057" y="1583"/>
                </a:lnTo>
                <a:lnTo>
                  <a:pt x="2055" y="1575"/>
                </a:lnTo>
                <a:lnTo>
                  <a:pt x="2054" y="1567"/>
                </a:lnTo>
                <a:lnTo>
                  <a:pt x="2054" y="1558"/>
                </a:lnTo>
                <a:lnTo>
                  <a:pt x="2053" y="1548"/>
                </a:lnTo>
                <a:lnTo>
                  <a:pt x="2052" y="1539"/>
                </a:lnTo>
                <a:lnTo>
                  <a:pt x="2049" y="1531"/>
                </a:lnTo>
                <a:lnTo>
                  <a:pt x="2048" y="1527"/>
                </a:lnTo>
                <a:lnTo>
                  <a:pt x="2047" y="1523"/>
                </a:lnTo>
                <a:lnTo>
                  <a:pt x="2048" y="1520"/>
                </a:lnTo>
                <a:lnTo>
                  <a:pt x="2050" y="1516"/>
                </a:lnTo>
                <a:lnTo>
                  <a:pt x="2048" y="1513"/>
                </a:lnTo>
                <a:lnTo>
                  <a:pt x="2046" y="1508"/>
                </a:lnTo>
                <a:lnTo>
                  <a:pt x="2046" y="1506"/>
                </a:lnTo>
                <a:lnTo>
                  <a:pt x="2046" y="1504"/>
                </a:lnTo>
                <a:lnTo>
                  <a:pt x="2047" y="1503"/>
                </a:lnTo>
                <a:lnTo>
                  <a:pt x="2049" y="1502"/>
                </a:lnTo>
                <a:lnTo>
                  <a:pt x="2050" y="1501"/>
                </a:lnTo>
                <a:lnTo>
                  <a:pt x="2050" y="1500"/>
                </a:lnTo>
                <a:lnTo>
                  <a:pt x="2050" y="1501"/>
                </a:lnTo>
                <a:lnTo>
                  <a:pt x="2049" y="1502"/>
                </a:lnTo>
                <a:lnTo>
                  <a:pt x="2063" y="1516"/>
                </a:lnTo>
                <a:lnTo>
                  <a:pt x="2074" y="1530"/>
                </a:lnTo>
                <a:lnTo>
                  <a:pt x="2074" y="1530"/>
                </a:lnTo>
                <a:lnTo>
                  <a:pt x="2074" y="1530"/>
                </a:lnTo>
                <a:lnTo>
                  <a:pt x="2078" y="1535"/>
                </a:lnTo>
                <a:lnTo>
                  <a:pt x="2080" y="1541"/>
                </a:lnTo>
                <a:lnTo>
                  <a:pt x="2080" y="1541"/>
                </a:lnTo>
                <a:lnTo>
                  <a:pt x="2074" y="1546"/>
                </a:lnTo>
                <a:lnTo>
                  <a:pt x="2068" y="1549"/>
                </a:lnTo>
                <a:lnTo>
                  <a:pt x="2072" y="1550"/>
                </a:lnTo>
                <a:lnTo>
                  <a:pt x="2077" y="1550"/>
                </a:lnTo>
                <a:lnTo>
                  <a:pt x="2079" y="1551"/>
                </a:lnTo>
                <a:lnTo>
                  <a:pt x="2080" y="1552"/>
                </a:lnTo>
                <a:lnTo>
                  <a:pt x="2082" y="1553"/>
                </a:lnTo>
                <a:lnTo>
                  <a:pt x="2083" y="1556"/>
                </a:lnTo>
                <a:lnTo>
                  <a:pt x="2085" y="1554"/>
                </a:lnTo>
                <a:lnTo>
                  <a:pt x="2087" y="1553"/>
                </a:lnTo>
                <a:lnTo>
                  <a:pt x="2086" y="1551"/>
                </a:lnTo>
                <a:lnTo>
                  <a:pt x="2086" y="1550"/>
                </a:lnTo>
                <a:lnTo>
                  <a:pt x="2086" y="1551"/>
                </a:lnTo>
                <a:lnTo>
                  <a:pt x="2087" y="1553"/>
                </a:lnTo>
                <a:lnTo>
                  <a:pt x="2089" y="1561"/>
                </a:lnTo>
                <a:lnTo>
                  <a:pt x="2093" y="1568"/>
                </a:lnTo>
                <a:lnTo>
                  <a:pt x="2090" y="1573"/>
                </a:lnTo>
                <a:lnTo>
                  <a:pt x="2088" y="1576"/>
                </a:lnTo>
                <a:lnTo>
                  <a:pt x="2086" y="1577"/>
                </a:lnTo>
                <a:lnTo>
                  <a:pt x="2084" y="1578"/>
                </a:lnTo>
                <a:lnTo>
                  <a:pt x="2083" y="1578"/>
                </a:lnTo>
                <a:lnTo>
                  <a:pt x="2082" y="1578"/>
                </a:lnTo>
                <a:lnTo>
                  <a:pt x="2080" y="1577"/>
                </a:lnTo>
                <a:lnTo>
                  <a:pt x="2079" y="1576"/>
                </a:lnTo>
                <a:lnTo>
                  <a:pt x="2077" y="1576"/>
                </a:lnTo>
                <a:lnTo>
                  <a:pt x="2077" y="1577"/>
                </a:lnTo>
                <a:lnTo>
                  <a:pt x="2074" y="1579"/>
                </a:lnTo>
                <a:lnTo>
                  <a:pt x="2072" y="1582"/>
                </a:lnTo>
                <a:lnTo>
                  <a:pt x="2079" y="1582"/>
                </a:lnTo>
                <a:lnTo>
                  <a:pt x="2083" y="1582"/>
                </a:lnTo>
                <a:close/>
                <a:moveTo>
                  <a:pt x="2098" y="1300"/>
                </a:moveTo>
                <a:lnTo>
                  <a:pt x="2098" y="1300"/>
                </a:lnTo>
                <a:lnTo>
                  <a:pt x="2096" y="1300"/>
                </a:lnTo>
                <a:lnTo>
                  <a:pt x="2094" y="1299"/>
                </a:lnTo>
                <a:lnTo>
                  <a:pt x="2095" y="1294"/>
                </a:lnTo>
                <a:lnTo>
                  <a:pt x="2094" y="1290"/>
                </a:lnTo>
                <a:lnTo>
                  <a:pt x="2094" y="1288"/>
                </a:lnTo>
                <a:lnTo>
                  <a:pt x="2094" y="1285"/>
                </a:lnTo>
                <a:lnTo>
                  <a:pt x="2095" y="1283"/>
                </a:lnTo>
                <a:lnTo>
                  <a:pt x="2097" y="1281"/>
                </a:lnTo>
                <a:lnTo>
                  <a:pt x="2098" y="1282"/>
                </a:lnTo>
                <a:lnTo>
                  <a:pt x="2100" y="1282"/>
                </a:lnTo>
                <a:lnTo>
                  <a:pt x="2102" y="1283"/>
                </a:lnTo>
                <a:lnTo>
                  <a:pt x="2102" y="1285"/>
                </a:lnTo>
                <a:lnTo>
                  <a:pt x="2102" y="1292"/>
                </a:lnTo>
                <a:lnTo>
                  <a:pt x="2102" y="1300"/>
                </a:lnTo>
                <a:lnTo>
                  <a:pt x="2100" y="1300"/>
                </a:lnTo>
                <a:lnTo>
                  <a:pt x="2098" y="1300"/>
                </a:lnTo>
                <a:close/>
                <a:moveTo>
                  <a:pt x="2170" y="1167"/>
                </a:moveTo>
                <a:lnTo>
                  <a:pt x="2171" y="1166"/>
                </a:lnTo>
                <a:lnTo>
                  <a:pt x="2173" y="1166"/>
                </a:lnTo>
                <a:lnTo>
                  <a:pt x="2175" y="1167"/>
                </a:lnTo>
                <a:lnTo>
                  <a:pt x="2176" y="1170"/>
                </a:lnTo>
                <a:lnTo>
                  <a:pt x="2176" y="1172"/>
                </a:lnTo>
                <a:lnTo>
                  <a:pt x="2176" y="1177"/>
                </a:lnTo>
                <a:lnTo>
                  <a:pt x="2173" y="1175"/>
                </a:lnTo>
                <a:lnTo>
                  <a:pt x="2171" y="1172"/>
                </a:lnTo>
                <a:lnTo>
                  <a:pt x="2170" y="1170"/>
                </a:lnTo>
                <a:lnTo>
                  <a:pt x="2170" y="1167"/>
                </a:lnTo>
                <a:close/>
                <a:moveTo>
                  <a:pt x="2172" y="956"/>
                </a:moveTo>
                <a:lnTo>
                  <a:pt x="2173" y="957"/>
                </a:lnTo>
                <a:lnTo>
                  <a:pt x="2174" y="957"/>
                </a:lnTo>
                <a:lnTo>
                  <a:pt x="2174" y="960"/>
                </a:lnTo>
                <a:lnTo>
                  <a:pt x="2173" y="961"/>
                </a:lnTo>
                <a:lnTo>
                  <a:pt x="2172" y="960"/>
                </a:lnTo>
                <a:lnTo>
                  <a:pt x="2171" y="958"/>
                </a:lnTo>
                <a:lnTo>
                  <a:pt x="2171" y="957"/>
                </a:lnTo>
                <a:lnTo>
                  <a:pt x="2172" y="956"/>
                </a:lnTo>
                <a:close/>
                <a:moveTo>
                  <a:pt x="2175" y="1126"/>
                </a:moveTo>
                <a:lnTo>
                  <a:pt x="2176" y="1129"/>
                </a:lnTo>
                <a:lnTo>
                  <a:pt x="2177" y="1131"/>
                </a:lnTo>
                <a:lnTo>
                  <a:pt x="2176" y="1133"/>
                </a:lnTo>
                <a:lnTo>
                  <a:pt x="2174" y="1136"/>
                </a:lnTo>
                <a:lnTo>
                  <a:pt x="2176" y="1133"/>
                </a:lnTo>
                <a:lnTo>
                  <a:pt x="2177" y="1131"/>
                </a:lnTo>
                <a:lnTo>
                  <a:pt x="2176" y="1129"/>
                </a:lnTo>
                <a:lnTo>
                  <a:pt x="2175" y="1126"/>
                </a:lnTo>
                <a:close/>
                <a:moveTo>
                  <a:pt x="2178" y="1113"/>
                </a:moveTo>
                <a:lnTo>
                  <a:pt x="2179" y="1113"/>
                </a:lnTo>
                <a:lnTo>
                  <a:pt x="2179" y="1114"/>
                </a:lnTo>
                <a:lnTo>
                  <a:pt x="2179" y="1113"/>
                </a:lnTo>
                <a:lnTo>
                  <a:pt x="2178" y="1113"/>
                </a:lnTo>
                <a:lnTo>
                  <a:pt x="2178" y="1113"/>
                </a:lnTo>
                <a:lnTo>
                  <a:pt x="2178" y="1113"/>
                </a:lnTo>
                <a:lnTo>
                  <a:pt x="2178" y="1111"/>
                </a:lnTo>
                <a:lnTo>
                  <a:pt x="2178" y="1113"/>
                </a:lnTo>
                <a:lnTo>
                  <a:pt x="2178" y="1113"/>
                </a:lnTo>
                <a:close/>
                <a:moveTo>
                  <a:pt x="2180" y="1022"/>
                </a:moveTo>
                <a:lnTo>
                  <a:pt x="2184" y="1028"/>
                </a:lnTo>
                <a:lnTo>
                  <a:pt x="2186" y="1034"/>
                </a:lnTo>
                <a:lnTo>
                  <a:pt x="2183" y="1031"/>
                </a:lnTo>
                <a:lnTo>
                  <a:pt x="2180" y="1029"/>
                </a:lnTo>
                <a:lnTo>
                  <a:pt x="2179" y="1028"/>
                </a:lnTo>
                <a:lnTo>
                  <a:pt x="2179" y="1026"/>
                </a:lnTo>
                <a:lnTo>
                  <a:pt x="2179" y="1025"/>
                </a:lnTo>
                <a:lnTo>
                  <a:pt x="2180" y="1022"/>
                </a:lnTo>
                <a:close/>
                <a:moveTo>
                  <a:pt x="2190" y="1175"/>
                </a:moveTo>
                <a:lnTo>
                  <a:pt x="2190" y="1178"/>
                </a:lnTo>
                <a:lnTo>
                  <a:pt x="2188" y="1180"/>
                </a:lnTo>
                <a:lnTo>
                  <a:pt x="2186" y="1179"/>
                </a:lnTo>
                <a:lnTo>
                  <a:pt x="2185" y="1177"/>
                </a:lnTo>
                <a:lnTo>
                  <a:pt x="2184" y="1170"/>
                </a:lnTo>
                <a:lnTo>
                  <a:pt x="2183" y="1164"/>
                </a:lnTo>
                <a:lnTo>
                  <a:pt x="2186" y="1166"/>
                </a:lnTo>
                <a:lnTo>
                  <a:pt x="2188" y="1168"/>
                </a:lnTo>
                <a:lnTo>
                  <a:pt x="2189" y="1171"/>
                </a:lnTo>
                <a:lnTo>
                  <a:pt x="2190" y="1175"/>
                </a:lnTo>
                <a:close/>
                <a:moveTo>
                  <a:pt x="2185" y="1486"/>
                </a:moveTo>
                <a:lnTo>
                  <a:pt x="2185" y="1484"/>
                </a:lnTo>
                <a:lnTo>
                  <a:pt x="2187" y="1483"/>
                </a:lnTo>
                <a:lnTo>
                  <a:pt x="2190" y="1485"/>
                </a:lnTo>
                <a:lnTo>
                  <a:pt x="2192" y="1487"/>
                </a:lnTo>
                <a:lnTo>
                  <a:pt x="2193" y="1489"/>
                </a:lnTo>
                <a:lnTo>
                  <a:pt x="2194" y="1492"/>
                </a:lnTo>
                <a:lnTo>
                  <a:pt x="2194" y="1496"/>
                </a:lnTo>
                <a:lnTo>
                  <a:pt x="2192" y="1496"/>
                </a:lnTo>
                <a:lnTo>
                  <a:pt x="2188" y="1491"/>
                </a:lnTo>
                <a:lnTo>
                  <a:pt x="2185" y="1486"/>
                </a:lnTo>
                <a:close/>
                <a:moveTo>
                  <a:pt x="2182" y="1489"/>
                </a:moveTo>
                <a:lnTo>
                  <a:pt x="2185" y="1496"/>
                </a:lnTo>
                <a:lnTo>
                  <a:pt x="2189" y="1500"/>
                </a:lnTo>
                <a:lnTo>
                  <a:pt x="2190" y="1501"/>
                </a:lnTo>
                <a:lnTo>
                  <a:pt x="2189" y="1503"/>
                </a:lnTo>
                <a:lnTo>
                  <a:pt x="2187" y="1504"/>
                </a:lnTo>
                <a:lnTo>
                  <a:pt x="2186" y="1502"/>
                </a:lnTo>
                <a:lnTo>
                  <a:pt x="2184" y="1500"/>
                </a:lnTo>
                <a:lnTo>
                  <a:pt x="2182" y="1497"/>
                </a:lnTo>
                <a:lnTo>
                  <a:pt x="2180" y="1496"/>
                </a:lnTo>
                <a:lnTo>
                  <a:pt x="2179" y="1493"/>
                </a:lnTo>
                <a:lnTo>
                  <a:pt x="2180" y="1491"/>
                </a:lnTo>
                <a:lnTo>
                  <a:pt x="2182" y="1489"/>
                </a:lnTo>
                <a:close/>
                <a:moveTo>
                  <a:pt x="2175" y="1503"/>
                </a:moveTo>
                <a:lnTo>
                  <a:pt x="2175" y="1500"/>
                </a:lnTo>
                <a:lnTo>
                  <a:pt x="2177" y="1499"/>
                </a:lnTo>
                <a:lnTo>
                  <a:pt x="2179" y="1501"/>
                </a:lnTo>
                <a:lnTo>
                  <a:pt x="2183" y="1502"/>
                </a:lnTo>
                <a:lnTo>
                  <a:pt x="2184" y="1505"/>
                </a:lnTo>
                <a:lnTo>
                  <a:pt x="2186" y="1508"/>
                </a:lnTo>
                <a:lnTo>
                  <a:pt x="2185" y="1511"/>
                </a:lnTo>
                <a:lnTo>
                  <a:pt x="2184" y="1514"/>
                </a:lnTo>
                <a:lnTo>
                  <a:pt x="2178" y="1508"/>
                </a:lnTo>
                <a:lnTo>
                  <a:pt x="2175" y="1503"/>
                </a:lnTo>
                <a:close/>
                <a:moveTo>
                  <a:pt x="2173" y="1497"/>
                </a:moveTo>
                <a:lnTo>
                  <a:pt x="2171" y="1499"/>
                </a:lnTo>
                <a:lnTo>
                  <a:pt x="2170" y="1498"/>
                </a:lnTo>
                <a:lnTo>
                  <a:pt x="2168" y="1496"/>
                </a:lnTo>
                <a:lnTo>
                  <a:pt x="2165" y="1492"/>
                </a:lnTo>
                <a:lnTo>
                  <a:pt x="2164" y="1489"/>
                </a:lnTo>
                <a:lnTo>
                  <a:pt x="2165" y="1485"/>
                </a:lnTo>
                <a:lnTo>
                  <a:pt x="2168" y="1486"/>
                </a:lnTo>
                <a:lnTo>
                  <a:pt x="2168" y="1486"/>
                </a:lnTo>
                <a:lnTo>
                  <a:pt x="2170" y="1488"/>
                </a:lnTo>
                <a:lnTo>
                  <a:pt x="2172" y="1490"/>
                </a:lnTo>
                <a:lnTo>
                  <a:pt x="2173" y="1491"/>
                </a:lnTo>
                <a:lnTo>
                  <a:pt x="2174" y="1493"/>
                </a:lnTo>
                <a:lnTo>
                  <a:pt x="2173" y="1495"/>
                </a:lnTo>
                <a:lnTo>
                  <a:pt x="2173" y="1497"/>
                </a:lnTo>
                <a:close/>
                <a:moveTo>
                  <a:pt x="2183" y="1482"/>
                </a:moveTo>
                <a:lnTo>
                  <a:pt x="2183" y="1482"/>
                </a:lnTo>
                <a:lnTo>
                  <a:pt x="2183" y="1482"/>
                </a:lnTo>
                <a:lnTo>
                  <a:pt x="2183" y="1482"/>
                </a:lnTo>
                <a:lnTo>
                  <a:pt x="2183" y="1482"/>
                </a:lnTo>
                <a:close/>
                <a:moveTo>
                  <a:pt x="2184" y="1470"/>
                </a:moveTo>
                <a:lnTo>
                  <a:pt x="2184" y="1473"/>
                </a:lnTo>
                <a:lnTo>
                  <a:pt x="2184" y="1475"/>
                </a:lnTo>
                <a:lnTo>
                  <a:pt x="2184" y="1478"/>
                </a:lnTo>
                <a:lnTo>
                  <a:pt x="2183" y="1482"/>
                </a:lnTo>
                <a:lnTo>
                  <a:pt x="2175" y="1475"/>
                </a:lnTo>
                <a:lnTo>
                  <a:pt x="2170" y="1468"/>
                </a:lnTo>
                <a:lnTo>
                  <a:pt x="2169" y="1469"/>
                </a:lnTo>
                <a:lnTo>
                  <a:pt x="2168" y="1469"/>
                </a:lnTo>
                <a:lnTo>
                  <a:pt x="2170" y="1473"/>
                </a:lnTo>
                <a:lnTo>
                  <a:pt x="2172" y="1477"/>
                </a:lnTo>
                <a:lnTo>
                  <a:pt x="2174" y="1481"/>
                </a:lnTo>
                <a:lnTo>
                  <a:pt x="2178" y="1484"/>
                </a:lnTo>
                <a:lnTo>
                  <a:pt x="2178" y="1486"/>
                </a:lnTo>
                <a:lnTo>
                  <a:pt x="2178" y="1487"/>
                </a:lnTo>
                <a:lnTo>
                  <a:pt x="2177" y="1488"/>
                </a:lnTo>
                <a:lnTo>
                  <a:pt x="2176" y="1489"/>
                </a:lnTo>
                <a:lnTo>
                  <a:pt x="2173" y="1488"/>
                </a:lnTo>
                <a:lnTo>
                  <a:pt x="2172" y="1486"/>
                </a:lnTo>
                <a:lnTo>
                  <a:pt x="2167" y="1480"/>
                </a:lnTo>
                <a:lnTo>
                  <a:pt x="2163" y="1473"/>
                </a:lnTo>
                <a:lnTo>
                  <a:pt x="2162" y="1471"/>
                </a:lnTo>
                <a:lnTo>
                  <a:pt x="2163" y="1469"/>
                </a:lnTo>
                <a:lnTo>
                  <a:pt x="2164" y="1468"/>
                </a:lnTo>
                <a:lnTo>
                  <a:pt x="2165" y="1468"/>
                </a:lnTo>
                <a:lnTo>
                  <a:pt x="2167" y="1469"/>
                </a:lnTo>
                <a:lnTo>
                  <a:pt x="2168" y="1469"/>
                </a:lnTo>
                <a:lnTo>
                  <a:pt x="2169" y="1469"/>
                </a:lnTo>
                <a:lnTo>
                  <a:pt x="2170" y="1468"/>
                </a:lnTo>
                <a:lnTo>
                  <a:pt x="2172" y="1467"/>
                </a:lnTo>
                <a:lnTo>
                  <a:pt x="2174" y="1466"/>
                </a:lnTo>
                <a:lnTo>
                  <a:pt x="2175" y="1467"/>
                </a:lnTo>
                <a:lnTo>
                  <a:pt x="2177" y="1468"/>
                </a:lnTo>
                <a:lnTo>
                  <a:pt x="2180" y="1470"/>
                </a:lnTo>
                <a:lnTo>
                  <a:pt x="2184" y="1470"/>
                </a:lnTo>
                <a:close/>
                <a:moveTo>
                  <a:pt x="2186" y="1257"/>
                </a:moveTo>
                <a:lnTo>
                  <a:pt x="2186" y="1257"/>
                </a:lnTo>
                <a:lnTo>
                  <a:pt x="2187" y="1256"/>
                </a:lnTo>
                <a:lnTo>
                  <a:pt x="2186" y="1257"/>
                </a:lnTo>
                <a:lnTo>
                  <a:pt x="2186" y="1257"/>
                </a:lnTo>
                <a:close/>
                <a:moveTo>
                  <a:pt x="2180" y="1154"/>
                </a:moveTo>
                <a:lnTo>
                  <a:pt x="2182" y="1155"/>
                </a:lnTo>
                <a:lnTo>
                  <a:pt x="2182" y="1156"/>
                </a:lnTo>
                <a:lnTo>
                  <a:pt x="2182" y="1155"/>
                </a:lnTo>
                <a:lnTo>
                  <a:pt x="2180" y="1154"/>
                </a:lnTo>
                <a:close/>
                <a:moveTo>
                  <a:pt x="2174" y="1274"/>
                </a:moveTo>
                <a:lnTo>
                  <a:pt x="2177" y="1274"/>
                </a:lnTo>
                <a:lnTo>
                  <a:pt x="2180" y="1275"/>
                </a:lnTo>
                <a:lnTo>
                  <a:pt x="2177" y="1274"/>
                </a:lnTo>
                <a:lnTo>
                  <a:pt x="2174" y="1274"/>
                </a:lnTo>
                <a:close/>
                <a:moveTo>
                  <a:pt x="2186" y="1291"/>
                </a:moveTo>
                <a:lnTo>
                  <a:pt x="2186" y="1297"/>
                </a:lnTo>
                <a:lnTo>
                  <a:pt x="2186" y="1302"/>
                </a:lnTo>
                <a:lnTo>
                  <a:pt x="2186" y="1304"/>
                </a:lnTo>
                <a:lnTo>
                  <a:pt x="2186" y="1307"/>
                </a:lnTo>
                <a:lnTo>
                  <a:pt x="2186" y="1308"/>
                </a:lnTo>
                <a:lnTo>
                  <a:pt x="2185" y="1309"/>
                </a:lnTo>
                <a:lnTo>
                  <a:pt x="2183" y="1309"/>
                </a:lnTo>
                <a:lnTo>
                  <a:pt x="2180" y="1309"/>
                </a:lnTo>
                <a:lnTo>
                  <a:pt x="2177" y="1309"/>
                </a:lnTo>
                <a:lnTo>
                  <a:pt x="2174" y="1308"/>
                </a:lnTo>
                <a:lnTo>
                  <a:pt x="2173" y="1305"/>
                </a:lnTo>
                <a:lnTo>
                  <a:pt x="2173" y="1302"/>
                </a:lnTo>
                <a:lnTo>
                  <a:pt x="2173" y="1296"/>
                </a:lnTo>
                <a:lnTo>
                  <a:pt x="2172" y="1290"/>
                </a:lnTo>
                <a:lnTo>
                  <a:pt x="2179" y="1290"/>
                </a:lnTo>
                <a:lnTo>
                  <a:pt x="2186" y="1291"/>
                </a:lnTo>
                <a:close/>
                <a:moveTo>
                  <a:pt x="2164" y="1306"/>
                </a:moveTo>
                <a:lnTo>
                  <a:pt x="2164" y="1307"/>
                </a:lnTo>
                <a:lnTo>
                  <a:pt x="2163" y="1308"/>
                </a:lnTo>
                <a:lnTo>
                  <a:pt x="2162" y="1308"/>
                </a:lnTo>
                <a:lnTo>
                  <a:pt x="2160" y="1308"/>
                </a:lnTo>
                <a:lnTo>
                  <a:pt x="2158" y="1307"/>
                </a:lnTo>
                <a:lnTo>
                  <a:pt x="2155" y="1307"/>
                </a:lnTo>
                <a:lnTo>
                  <a:pt x="2153" y="1306"/>
                </a:lnTo>
                <a:lnTo>
                  <a:pt x="2152" y="1306"/>
                </a:lnTo>
                <a:lnTo>
                  <a:pt x="2150" y="1305"/>
                </a:lnTo>
                <a:lnTo>
                  <a:pt x="2149" y="1302"/>
                </a:lnTo>
                <a:lnTo>
                  <a:pt x="2149" y="1296"/>
                </a:lnTo>
                <a:lnTo>
                  <a:pt x="2149" y="1288"/>
                </a:lnTo>
                <a:lnTo>
                  <a:pt x="2156" y="1288"/>
                </a:lnTo>
                <a:lnTo>
                  <a:pt x="2161" y="1288"/>
                </a:lnTo>
                <a:lnTo>
                  <a:pt x="2162" y="1288"/>
                </a:lnTo>
                <a:lnTo>
                  <a:pt x="2163" y="1288"/>
                </a:lnTo>
                <a:lnTo>
                  <a:pt x="2162" y="1288"/>
                </a:lnTo>
                <a:lnTo>
                  <a:pt x="2161" y="1288"/>
                </a:lnTo>
                <a:lnTo>
                  <a:pt x="2163" y="1290"/>
                </a:lnTo>
                <a:lnTo>
                  <a:pt x="2165" y="1292"/>
                </a:lnTo>
                <a:lnTo>
                  <a:pt x="2165" y="1294"/>
                </a:lnTo>
                <a:lnTo>
                  <a:pt x="2167" y="1297"/>
                </a:lnTo>
                <a:lnTo>
                  <a:pt x="2165" y="1302"/>
                </a:lnTo>
                <a:lnTo>
                  <a:pt x="2164" y="1306"/>
                </a:lnTo>
                <a:close/>
                <a:moveTo>
                  <a:pt x="2144" y="1288"/>
                </a:moveTo>
                <a:lnTo>
                  <a:pt x="2145" y="1287"/>
                </a:lnTo>
                <a:lnTo>
                  <a:pt x="2146" y="1287"/>
                </a:lnTo>
                <a:lnTo>
                  <a:pt x="2147" y="1288"/>
                </a:lnTo>
                <a:lnTo>
                  <a:pt x="2147" y="1288"/>
                </a:lnTo>
                <a:lnTo>
                  <a:pt x="2147" y="1297"/>
                </a:lnTo>
                <a:lnTo>
                  <a:pt x="2147" y="1304"/>
                </a:lnTo>
                <a:lnTo>
                  <a:pt x="2145" y="1301"/>
                </a:lnTo>
                <a:lnTo>
                  <a:pt x="2145" y="1297"/>
                </a:lnTo>
                <a:lnTo>
                  <a:pt x="2145" y="1292"/>
                </a:lnTo>
                <a:lnTo>
                  <a:pt x="2144" y="1288"/>
                </a:lnTo>
                <a:close/>
                <a:moveTo>
                  <a:pt x="2143" y="1301"/>
                </a:moveTo>
                <a:lnTo>
                  <a:pt x="2142" y="1303"/>
                </a:lnTo>
                <a:lnTo>
                  <a:pt x="2141" y="1305"/>
                </a:lnTo>
                <a:lnTo>
                  <a:pt x="2140" y="1306"/>
                </a:lnTo>
                <a:lnTo>
                  <a:pt x="2138" y="1306"/>
                </a:lnTo>
                <a:lnTo>
                  <a:pt x="2134" y="1306"/>
                </a:lnTo>
                <a:lnTo>
                  <a:pt x="2132" y="1305"/>
                </a:lnTo>
                <a:lnTo>
                  <a:pt x="2130" y="1303"/>
                </a:lnTo>
                <a:lnTo>
                  <a:pt x="2129" y="1301"/>
                </a:lnTo>
                <a:lnTo>
                  <a:pt x="2129" y="1292"/>
                </a:lnTo>
                <a:lnTo>
                  <a:pt x="2129" y="1285"/>
                </a:lnTo>
                <a:lnTo>
                  <a:pt x="2137" y="1286"/>
                </a:lnTo>
                <a:lnTo>
                  <a:pt x="2143" y="1288"/>
                </a:lnTo>
                <a:lnTo>
                  <a:pt x="2143" y="1294"/>
                </a:lnTo>
                <a:lnTo>
                  <a:pt x="2143" y="1301"/>
                </a:lnTo>
                <a:close/>
                <a:moveTo>
                  <a:pt x="2104" y="1302"/>
                </a:moveTo>
                <a:lnTo>
                  <a:pt x="2104" y="1298"/>
                </a:lnTo>
                <a:lnTo>
                  <a:pt x="2104" y="1294"/>
                </a:lnTo>
                <a:lnTo>
                  <a:pt x="2104" y="1288"/>
                </a:lnTo>
                <a:lnTo>
                  <a:pt x="2107" y="1284"/>
                </a:lnTo>
                <a:lnTo>
                  <a:pt x="2110" y="1283"/>
                </a:lnTo>
                <a:lnTo>
                  <a:pt x="2116" y="1284"/>
                </a:lnTo>
                <a:lnTo>
                  <a:pt x="2119" y="1285"/>
                </a:lnTo>
                <a:lnTo>
                  <a:pt x="2122" y="1286"/>
                </a:lnTo>
                <a:lnTo>
                  <a:pt x="2123" y="1288"/>
                </a:lnTo>
                <a:lnTo>
                  <a:pt x="2123" y="1290"/>
                </a:lnTo>
                <a:lnTo>
                  <a:pt x="2122" y="1296"/>
                </a:lnTo>
                <a:lnTo>
                  <a:pt x="2122" y="1300"/>
                </a:lnTo>
                <a:lnTo>
                  <a:pt x="2122" y="1302"/>
                </a:lnTo>
                <a:lnTo>
                  <a:pt x="2120" y="1303"/>
                </a:lnTo>
                <a:lnTo>
                  <a:pt x="2119" y="1303"/>
                </a:lnTo>
                <a:lnTo>
                  <a:pt x="2118" y="1303"/>
                </a:lnTo>
                <a:lnTo>
                  <a:pt x="2115" y="1303"/>
                </a:lnTo>
                <a:lnTo>
                  <a:pt x="2112" y="1303"/>
                </a:lnTo>
                <a:lnTo>
                  <a:pt x="2109" y="1302"/>
                </a:lnTo>
                <a:lnTo>
                  <a:pt x="2104" y="1302"/>
                </a:lnTo>
                <a:close/>
                <a:moveTo>
                  <a:pt x="2120" y="1520"/>
                </a:moveTo>
                <a:lnTo>
                  <a:pt x="2120" y="1518"/>
                </a:lnTo>
                <a:lnTo>
                  <a:pt x="2119" y="1517"/>
                </a:lnTo>
                <a:lnTo>
                  <a:pt x="2117" y="1512"/>
                </a:lnTo>
                <a:lnTo>
                  <a:pt x="2117" y="1506"/>
                </a:lnTo>
                <a:lnTo>
                  <a:pt x="2119" y="1501"/>
                </a:lnTo>
                <a:lnTo>
                  <a:pt x="2122" y="1496"/>
                </a:lnTo>
                <a:lnTo>
                  <a:pt x="2125" y="1492"/>
                </a:lnTo>
                <a:lnTo>
                  <a:pt x="2127" y="1489"/>
                </a:lnTo>
                <a:lnTo>
                  <a:pt x="2130" y="1488"/>
                </a:lnTo>
                <a:lnTo>
                  <a:pt x="2133" y="1486"/>
                </a:lnTo>
                <a:lnTo>
                  <a:pt x="2141" y="1484"/>
                </a:lnTo>
                <a:lnTo>
                  <a:pt x="2147" y="1481"/>
                </a:lnTo>
                <a:lnTo>
                  <a:pt x="2148" y="1481"/>
                </a:lnTo>
                <a:lnTo>
                  <a:pt x="2149" y="1482"/>
                </a:lnTo>
                <a:lnTo>
                  <a:pt x="2150" y="1483"/>
                </a:lnTo>
                <a:lnTo>
                  <a:pt x="2152" y="1485"/>
                </a:lnTo>
                <a:lnTo>
                  <a:pt x="2153" y="1486"/>
                </a:lnTo>
                <a:lnTo>
                  <a:pt x="2153" y="1488"/>
                </a:lnTo>
                <a:lnTo>
                  <a:pt x="2152" y="1489"/>
                </a:lnTo>
                <a:lnTo>
                  <a:pt x="2150" y="1490"/>
                </a:lnTo>
                <a:lnTo>
                  <a:pt x="2148" y="1491"/>
                </a:lnTo>
                <a:lnTo>
                  <a:pt x="2147" y="1493"/>
                </a:lnTo>
                <a:lnTo>
                  <a:pt x="2149" y="1496"/>
                </a:lnTo>
                <a:lnTo>
                  <a:pt x="2152" y="1497"/>
                </a:lnTo>
                <a:lnTo>
                  <a:pt x="2154" y="1497"/>
                </a:lnTo>
                <a:lnTo>
                  <a:pt x="2156" y="1496"/>
                </a:lnTo>
                <a:lnTo>
                  <a:pt x="2157" y="1496"/>
                </a:lnTo>
                <a:lnTo>
                  <a:pt x="2158" y="1498"/>
                </a:lnTo>
                <a:lnTo>
                  <a:pt x="2159" y="1501"/>
                </a:lnTo>
                <a:lnTo>
                  <a:pt x="2160" y="1505"/>
                </a:lnTo>
                <a:lnTo>
                  <a:pt x="2160" y="1508"/>
                </a:lnTo>
                <a:lnTo>
                  <a:pt x="2159" y="1513"/>
                </a:lnTo>
                <a:lnTo>
                  <a:pt x="2158" y="1515"/>
                </a:lnTo>
                <a:lnTo>
                  <a:pt x="2158" y="1516"/>
                </a:lnTo>
                <a:lnTo>
                  <a:pt x="2159" y="1517"/>
                </a:lnTo>
                <a:lnTo>
                  <a:pt x="2160" y="1519"/>
                </a:lnTo>
                <a:lnTo>
                  <a:pt x="2162" y="1526"/>
                </a:lnTo>
                <a:lnTo>
                  <a:pt x="2163" y="1533"/>
                </a:lnTo>
                <a:lnTo>
                  <a:pt x="2163" y="1536"/>
                </a:lnTo>
                <a:lnTo>
                  <a:pt x="2163" y="1539"/>
                </a:lnTo>
                <a:lnTo>
                  <a:pt x="2162" y="1544"/>
                </a:lnTo>
                <a:lnTo>
                  <a:pt x="2160" y="1547"/>
                </a:lnTo>
                <a:lnTo>
                  <a:pt x="2161" y="1547"/>
                </a:lnTo>
                <a:lnTo>
                  <a:pt x="2161" y="1548"/>
                </a:lnTo>
                <a:lnTo>
                  <a:pt x="2161" y="1547"/>
                </a:lnTo>
                <a:lnTo>
                  <a:pt x="2160" y="1547"/>
                </a:lnTo>
                <a:lnTo>
                  <a:pt x="2153" y="1548"/>
                </a:lnTo>
                <a:lnTo>
                  <a:pt x="2145" y="1548"/>
                </a:lnTo>
                <a:lnTo>
                  <a:pt x="2138" y="1546"/>
                </a:lnTo>
                <a:lnTo>
                  <a:pt x="2130" y="1544"/>
                </a:lnTo>
                <a:lnTo>
                  <a:pt x="2126" y="1544"/>
                </a:lnTo>
                <a:lnTo>
                  <a:pt x="2124" y="1545"/>
                </a:lnTo>
                <a:lnTo>
                  <a:pt x="2122" y="1538"/>
                </a:lnTo>
                <a:lnTo>
                  <a:pt x="2119" y="1533"/>
                </a:lnTo>
                <a:lnTo>
                  <a:pt x="2119" y="1527"/>
                </a:lnTo>
                <a:lnTo>
                  <a:pt x="2120" y="1520"/>
                </a:lnTo>
                <a:close/>
                <a:moveTo>
                  <a:pt x="2172" y="1592"/>
                </a:moveTo>
                <a:lnTo>
                  <a:pt x="2172" y="1596"/>
                </a:lnTo>
                <a:lnTo>
                  <a:pt x="2171" y="1599"/>
                </a:lnTo>
                <a:lnTo>
                  <a:pt x="2172" y="1596"/>
                </a:lnTo>
                <a:lnTo>
                  <a:pt x="2172" y="1592"/>
                </a:lnTo>
                <a:lnTo>
                  <a:pt x="2168" y="1594"/>
                </a:lnTo>
                <a:lnTo>
                  <a:pt x="2163" y="1597"/>
                </a:lnTo>
                <a:lnTo>
                  <a:pt x="2159" y="1600"/>
                </a:lnTo>
                <a:lnTo>
                  <a:pt x="2156" y="1605"/>
                </a:lnTo>
                <a:lnTo>
                  <a:pt x="2156" y="1605"/>
                </a:lnTo>
                <a:lnTo>
                  <a:pt x="2155" y="1605"/>
                </a:lnTo>
                <a:lnTo>
                  <a:pt x="2153" y="1608"/>
                </a:lnTo>
                <a:lnTo>
                  <a:pt x="2149" y="1611"/>
                </a:lnTo>
                <a:lnTo>
                  <a:pt x="2145" y="1613"/>
                </a:lnTo>
                <a:lnTo>
                  <a:pt x="2142" y="1614"/>
                </a:lnTo>
                <a:lnTo>
                  <a:pt x="2145" y="1613"/>
                </a:lnTo>
                <a:lnTo>
                  <a:pt x="2149" y="1611"/>
                </a:lnTo>
                <a:lnTo>
                  <a:pt x="2153" y="1608"/>
                </a:lnTo>
                <a:lnTo>
                  <a:pt x="2155" y="1605"/>
                </a:lnTo>
                <a:lnTo>
                  <a:pt x="2146" y="1602"/>
                </a:lnTo>
                <a:lnTo>
                  <a:pt x="2137" y="1599"/>
                </a:lnTo>
                <a:lnTo>
                  <a:pt x="2132" y="1598"/>
                </a:lnTo>
                <a:lnTo>
                  <a:pt x="2130" y="1596"/>
                </a:lnTo>
                <a:lnTo>
                  <a:pt x="2129" y="1593"/>
                </a:lnTo>
                <a:lnTo>
                  <a:pt x="2129" y="1589"/>
                </a:lnTo>
                <a:lnTo>
                  <a:pt x="2130" y="1587"/>
                </a:lnTo>
                <a:lnTo>
                  <a:pt x="2130" y="1584"/>
                </a:lnTo>
                <a:lnTo>
                  <a:pt x="2129" y="1583"/>
                </a:lnTo>
                <a:lnTo>
                  <a:pt x="2127" y="1581"/>
                </a:lnTo>
                <a:lnTo>
                  <a:pt x="2127" y="1580"/>
                </a:lnTo>
                <a:lnTo>
                  <a:pt x="2125" y="1578"/>
                </a:lnTo>
                <a:lnTo>
                  <a:pt x="2123" y="1574"/>
                </a:lnTo>
                <a:lnTo>
                  <a:pt x="2125" y="1578"/>
                </a:lnTo>
                <a:lnTo>
                  <a:pt x="2127" y="1580"/>
                </a:lnTo>
                <a:lnTo>
                  <a:pt x="2126" y="1570"/>
                </a:lnTo>
                <a:lnTo>
                  <a:pt x="2124" y="1561"/>
                </a:lnTo>
                <a:lnTo>
                  <a:pt x="2125" y="1558"/>
                </a:lnTo>
                <a:lnTo>
                  <a:pt x="2126" y="1556"/>
                </a:lnTo>
                <a:lnTo>
                  <a:pt x="2128" y="1553"/>
                </a:lnTo>
                <a:lnTo>
                  <a:pt x="2130" y="1552"/>
                </a:lnTo>
                <a:lnTo>
                  <a:pt x="2146" y="1552"/>
                </a:lnTo>
                <a:lnTo>
                  <a:pt x="2162" y="1552"/>
                </a:lnTo>
                <a:lnTo>
                  <a:pt x="2165" y="1560"/>
                </a:lnTo>
                <a:lnTo>
                  <a:pt x="2169" y="1566"/>
                </a:lnTo>
                <a:lnTo>
                  <a:pt x="2169" y="1569"/>
                </a:lnTo>
                <a:lnTo>
                  <a:pt x="2169" y="1574"/>
                </a:lnTo>
                <a:lnTo>
                  <a:pt x="2169" y="1577"/>
                </a:lnTo>
                <a:lnTo>
                  <a:pt x="2168" y="1581"/>
                </a:lnTo>
                <a:lnTo>
                  <a:pt x="2170" y="1587"/>
                </a:lnTo>
                <a:lnTo>
                  <a:pt x="2172" y="1592"/>
                </a:lnTo>
                <a:close/>
                <a:moveTo>
                  <a:pt x="2183" y="1753"/>
                </a:moveTo>
                <a:lnTo>
                  <a:pt x="2179" y="1752"/>
                </a:lnTo>
                <a:lnTo>
                  <a:pt x="2177" y="1752"/>
                </a:lnTo>
                <a:lnTo>
                  <a:pt x="2176" y="1751"/>
                </a:lnTo>
                <a:lnTo>
                  <a:pt x="2175" y="1750"/>
                </a:lnTo>
                <a:lnTo>
                  <a:pt x="2175" y="1749"/>
                </a:lnTo>
                <a:lnTo>
                  <a:pt x="2175" y="1748"/>
                </a:lnTo>
                <a:lnTo>
                  <a:pt x="2175" y="1749"/>
                </a:lnTo>
                <a:lnTo>
                  <a:pt x="2175" y="1750"/>
                </a:lnTo>
                <a:lnTo>
                  <a:pt x="2176" y="1751"/>
                </a:lnTo>
                <a:lnTo>
                  <a:pt x="2177" y="1752"/>
                </a:lnTo>
                <a:lnTo>
                  <a:pt x="2179" y="1752"/>
                </a:lnTo>
                <a:lnTo>
                  <a:pt x="2183" y="1753"/>
                </a:lnTo>
                <a:lnTo>
                  <a:pt x="2183" y="1753"/>
                </a:lnTo>
                <a:close/>
                <a:moveTo>
                  <a:pt x="2215" y="1748"/>
                </a:moveTo>
                <a:lnTo>
                  <a:pt x="2215" y="1748"/>
                </a:lnTo>
                <a:lnTo>
                  <a:pt x="2215" y="1748"/>
                </a:lnTo>
                <a:lnTo>
                  <a:pt x="2215" y="1748"/>
                </a:lnTo>
                <a:lnTo>
                  <a:pt x="2215" y="1748"/>
                </a:lnTo>
                <a:close/>
                <a:moveTo>
                  <a:pt x="2259" y="1737"/>
                </a:moveTo>
                <a:lnTo>
                  <a:pt x="2264" y="1740"/>
                </a:lnTo>
                <a:lnTo>
                  <a:pt x="2269" y="1742"/>
                </a:lnTo>
                <a:lnTo>
                  <a:pt x="2271" y="1744"/>
                </a:lnTo>
                <a:lnTo>
                  <a:pt x="2271" y="1745"/>
                </a:lnTo>
                <a:lnTo>
                  <a:pt x="2271" y="1747"/>
                </a:lnTo>
                <a:lnTo>
                  <a:pt x="2270" y="1748"/>
                </a:lnTo>
                <a:lnTo>
                  <a:pt x="2265" y="1749"/>
                </a:lnTo>
                <a:lnTo>
                  <a:pt x="2261" y="1749"/>
                </a:lnTo>
                <a:lnTo>
                  <a:pt x="2261" y="1749"/>
                </a:lnTo>
                <a:lnTo>
                  <a:pt x="2261" y="1749"/>
                </a:lnTo>
                <a:lnTo>
                  <a:pt x="2258" y="1747"/>
                </a:lnTo>
                <a:lnTo>
                  <a:pt x="2254" y="1745"/>
                </a:lnTo>
                <a:lnTo>
                  <a:pt x="2252" y="1744"/>
                </a:lnTo>
                <a:lnTo>
                  <a:pt x="2250" y="1744"/>
                </a:lnTo>
                <a:lnTo>
                  <a:pt x="2248" y="1745"/>
                </a:lnTo>
                <a:lnTo>
                  <a:pt x="2246" y="1747"/>
                </a:lnTo>
                <a:lnTo>
                  <a:pt x="2245" y="1747"/>
                </a:lnTo>
                <a:lnTo>
                  <a:pt x="2245" y="1748"/>
                </a:lnTo>
                <a:lnTo>
                  <a:pt x="2238" y="1747"/>
                </a:lnTo>
                <a:lnTo>
                  <a:pt x="2233" y="1746"/>
                </a:lnTo>
                <a:lnTo>
                  <a:pt x="2226" y="1745"/>
                </a:lnTo>
                <a:lnTo>
                  <a:pt x="2221" y="1743"/>
                </a:lnTo>
                <a:lnTo>
                  <a:pt x="2219" y="1742"/>
                </a:lnTo>
                <a:lnTo>
                  <a:pt x="2218" y="1743"/>
                </a:lnTo>
                <a:lnTo>
                  <a:pt x="2216" y="1744"/>
                </a:lnTo>
                <a:lnTo>
                  <a:pt x="2216" y="1746"/>
                </a:lnTo>
                <a:lnTo>
                  <a:pt x="2216" y="1747"/>
                </a:lnTo>
                <a:lnTo>
                  <a:pt x="2215" y="1747"/>
                </a:lnTo>
                <a:lnTo>
                  <a:pt x="2214" y="1747"/>
                </a:lnTo>
                <a:lnTo>
                  <a:pt x="2214" y="1747"/>
                </a:lnTo>
                <a:lnTo>
                  <a:pt x="2214" y="1747"/>
                </a:lnTo>
                <a:lnTo>
                  <a:pt x="2215" y="1748"/>
                </a:lnTo>
                <a:lnTo>
                  <a:pt x="2215" y="1748"/>
                </a:lnTo>
                <a:lnTo>
                  <a:pt x="2215" y="1748"/>
                </a:lnTo>
                <a:lnTo>
                  <a:pt x="2214" y="1747"/>
                </a:lnTo>
                <a:lnTo>
                  <a:pt x="2214" y="1747"/>
                </a:lnTo>
                <a:lnTo>
                  <a:pt x="2214" y="1747"/>
                </a:lnTo>
                <a:lnTo>
                  <a:pt x="2208" y="1747"/>
                </a:lnTo>
                <a:lnTo>
                  <a:pt x="2204" y="1747"/>
                </a:lnTo>
                <a:lnTo>
                  <a:pt x="2203" y="1747"/>
                </a:lnTo>
                <a:lnTo>
                  <a:pt x="2203" y="1748"/>
                </a:lnTo>
                <a:lnTo>
                  <a:pt x="2203" y="1747"/>
                </a:lnTo>
                <a:lnTo>
                  <a:pt x="2204" y="1747"/>
                </a:lnTo>
                <a:lnTo>
                  <a:pt x="2203" y="1747"/>
                </a:lnTo>
                <a:lnTo>
                  <a:pt x="2202" y="1747"/>
                </a:lnTo>
                <a:lnTo>
                  <a:pt x="2200" y="1747"/>
                </a:lnTo>
                <a:lnTo>
                  <a:pt x="2199" y="1746"/>
                </a:lnTo>
                <a:lnTo>
                  <a:pt x="2186" y="1745"/>
                </a:lnTo>
                <a:lnTo>
                  <a:pt x="2174" y="1745"/>
                </a:lnTo>
                <a:lnTo>
                  <a:pt x="2167" y="1743"/>
                </a:lnTo>
                <a:lnTo>
                  <a:pt x="2158" y="1741"/>
                </a:lnTo>
                <a:lnTo>
                  <a:pt x="2150" y="1738"/>
                </a:lnTo>
                <a:lnTo>
                  <a:pt x="2142" y="1736"/>
                </a:lnTo>
                <a:lnTo>
                  <a:pt x="2150" y="1734"/>
                </a:lnTo>
                <a:lnTo>
                  <a:pt x="2159" y="1735"/>
                </a:lnTo>
                <a:lnTo>
                  <a:pt x="2184" y="1735"/>
                </a:lnTo>
                <a:lnTo>
                  <a:pt x="2208" y="1735"/>
                </a:lnTo>
                <a:lnTo>
                  <a:pt x="2234" y="1736"/>
                </a:lnTo>
                <a:lnTo>
                  <a:pt x="2259" y="1737"/>
                </a:lnTo>
                <a:close/>
                <a:moveTo>
                  <a:pt x="2177" y="1531"/>
                </a:moveTo>
                <a:lnTo>
                  <a:pt x="2174" y="1529"/>
                </a:lnTo>
                <a:lnTo>
                  <a:pt x="2171" y="1527"/>
                </a:lnTo>
                <a:lnTo>
                  <a:pt x="2170" y="1526"/>
                </a:lnTo>
                <a:lnTo>
                  <a:pt x="2169" y="1523"/>
                </a:lnTo>
                <a:lnTo>
                  <a:pt x="2170" y="1518"/>
                </a:lnTo>
                <a:lnTo>
                  <a:pt x="2173" y="1507"/>
                </a:lnTo>
                <a:lnTo>
                  <a:pt x="2176" y="1511"/>
                </a:lnTo>
                <a:lnTo>
                  <a:pt x="2179" y="1513"/>
                </a:lnTo>
                <a:lnTo>
                  <a:pt x="2180" y="1514"/>
                </a:lnTo>
                <a:lnTo>
                  <a:pt x="2182" y="1516"/>
                </a:lnTo>
                <a:lnTo>
                  <a:pt x="2182" y="1518"/>
                </a:lnTo>
                <a:lnTo>
                  <a:pt x="2180" y="1520"/>
                </a:lnTo>
                <a:lnTo>
                  <a:pt x="2177" y="1520"/>
                </a:lnTo>
                <a:lnTo>
                  <a:pt x="2173" y="1519"/>
                </a:lnTo>
                <a:lnTo>
                  <a:pt x="2175" y="1521"/>
                </a:lnTo>
                <a:lnTo>
                  <a:pt x="2177" y="1524"/>
                </a:lnTo>
                <a:lnTo>
                  <a:pt x="2178" y="1526"/>
                </a:lnTo>
                <a:lnTo>
                  <a:pt x="2178" y="1527"/>
                </a:lnTo>
                <a:lnTo>
                  <a:pt x="2178" y="1529"/>
                </a:lnTo>
                <a:lnTo>
                  <a:pt x="2177" y="1531"/>
                </a:lnTo>
                <a:close/>
                <a:moveTo>
                  <a:pt x="2193" y="1475"/>
                </a:moveTo>
                <a:lnTo>
                  <a:pt x="2195" y="1477"/>
                </a:lnTo>
                <a:lnTo>
                  <a:pt x="2199" y="1480"/>
                </a:lnTo>
                <a:lnTo>
                  <a:pt x="2200" y="1483"/>
                </a:lnTo>
                <a:lnTo>
                  <a:pt x="2201" y="1486"/>
                </a:lnTo>
                <a:lnTo>
                  <a:pt x="2200" y="1489"/>
                </a:lnTo>
                <a:lnTo>
                  <a:pt x="2199" y="1490"/>
                </a:lnTo>
                <a:lnTo>
                  <a:pt x="2195" y="1487"/>
                </a:lnTo>
                <a:lnTo>
                  <a:pt x="2193" y="1485"/>
                </a:lnTo>
                <a:lnTo>
                  <a:pt x="2191" y="1482"/>
                </a:lnTo>
                <a:lnTo>
                  <a:pt x="2190" y="1478"/>
                </a:lnTo>
                <a:lnTo>
                  <a:pt x="2191" y="1476"/>
                </a:lnTo>
                <a:lnTo>
                  <a:pt x="2193" y="1475"/>
                </a:lnTo>
                <a:close/>
                <a:moveTo>
                  <a:pt x="2203" y="1079"/>
                </a:moveTo>
                <a:lnTo>
                  <a:pt x="2200" y="1077"/>
                </a:lnTo>
                <a:lnTo>
                  <a:pt x="2198" y="1076"/>
                </a:lnTo>
                <a:lnTo>
                  <a:pt x="2194" y="1077"/>
                </a:lnTo>
                <a:lnTo>
                  <a:pt x="2191" y="1078"/>
                </a:lnTo>
                <a:lnTo>
                  <a:pt x="2194" y="1077"/>
                </a:lnTo>
                <a:lnTo>
                  <a:pt x="2198" y="1076"/>
                </a:lnTo>
                <a:lnTo>
                  <a:pt x="2200" y="1077"/>
                </a:lnTo>
                <a:lnTo>
                  <a:pt x="2203" y="1079"/>
                </a:lnTo>
                <a:close/>
                <a:moveTo>
                  <a:pt x="2234" y="1194"/>
                </a:moveTo>
                <a:lnTo>
                  <a:pt x="2230" y="1195"/>
                </a:lnTo>
                <a:lnTo>
                  <a:pt x="2226" y="1194"/>
                </a:lnTo>
                <a:lnTo>
                  <a:pt x="2224" y="1193"/>
                </a:lnTo>
                <a:lnTo>
                  <a:pt x="2223" y="1191"/>
                </a:lnTo>
                <a:lnTo>
                  <a:pt x="2222" y="1189"/>
                </a:lnTo>
                <a:lnTo>
                  <a:pt x="2222" y="1186"/>
                </a:lnTo>
                <a:lnTo>
                  <a:pt x="2228" y="1184"/>
                </a:lnTo>
                <a:lnTo>
                  <a:pt x="2233" y="1182"/>
                </a:lnTo>
                <a:lnTo>
                  <a:pt x="2234" y="1184"/>
                </a:lnTo>
                <a:lnTo>
                  <a:pt x="2235" y="1185"/>
                </a:lnTo>
                <a:lnTo>
                  <a:pt x="2237" y="1186"/>
                </a:lnTo>
                <a:lnTo>
                  <a:pt x="2239" y="1187"/>
                </a:lnTo>
                <a:lnTo>
                  <a:pt x="2237" y="1191"/>
                </a:lnTo>
                <a:lnTo>
                  <a:pt x="2234" y="1194"/>
                </a:lnTo>
                <a:close/>
                <a:moveTo>
                  <a:pt x="2218" y="1230"/>
                </a:moveTo>
                <a:lnTo>
                  <a:pt x="2221" y="1230"/>
                </a:lnTo>
                <a:lnTo>
                  <a:pt x="2224" y="1232"/>
                </a:lnTo>
                <a:lnTo>
                  <a:pt x="2229" y="1236"/>
                </a:lnTo>
                <a:lnTo>
                  <a:pt x="2233" y="1238"/>
                </a:lnTo>
                <a:lnTo>
                  <a:pt x="2236" y="1239"/>
                </a:lnTo>
                <a:lnTo>
                  <a:pt x="2238" y="1241"/>
                </a:lnTo>
                <a:lnTo>
                  <a:pt x="2238" y="1244"/>
                </a:lnTo>
                <a:lnTo>
                  <a:pt x="2238" y="1247"/>
                </a:lnTo>
                <a:lnTo>
                  <a:pt x="2238" y="1249"/>
                </a:lnTo>
                <a:lnTo>
                  <a:pt x="2239" y="1252"/>
                </a:lnTo>
                <a:lnTo>
                  <a:pt x="2238" y="1253"/>
                </a:lnTo>
                <a:lnTo>
                  <a:pt x="2237" y="1254"/>
                </a:lnTo>
                <a:lnTo>
                  <a:pt x="2235" y="1255"/>
                </a:lnTo>
                <a:lnTo>
                  <a:pt x="2233" y="1256"/>
                </a:lnTo>
                <a:lnTo>
                  <a:pt x="2231" y="1257"/>
                </a:lnTo>
                <a:lnTo>
                  <a:pt x="2229" y="1256"/>
                </a:lnTo>
                <a:lnTo>
                  <a:pt x="2226" y="1254"/>
                </a:lnTo>
                <a:lnTo>
                  <a:pt x="2224" y="1252"/>
                </a:lnTo>
                <a:lnTo>
                  <a:pt x="2222" y="1244"/>
                </a:lnTo>
                <a:lnTo>
                  <a:pt x="2219" y="1237"/>
                </a:lnTo>
                <a:lnTo>
                  <a:pt x="2218" y="1236"/>
                </a:lnTo>
                <a:lnTo>
                  <a:pt x="2217" y="1233"/>
                </a:lnTo>
                <a:lnTo>
                  <a:pt x="2217" y="1232"/>
                </a:lnTo>
                <a:lnTo>
                  <a:pt x="2218" y="1230"/>
                </a:lnTo>
                <a:close/>
                <a:moveTo>
                  <a:pt x="2217" y="1248"/>
                </a:moveTo>
                <a:lnTo>
                  <a:pt x="2218" y="1246"/>
                </a:lnTo>
                <a:lnTo>
                  <a:pt x="2218" y="1245"/>
                </a:lnTo>
                <a:lnTo>
                  <a:pt x="2218" y="1246"/>
                </a:lnTo>
                <a:lnTo>
                  <a:pt x="2217" y="1248"/>
                </a:lnTo>
                <a:close/>
                <a:moveTo>
                  <a:pt x="2200" y="1148"/>
                </a:moveTo>
                <a:lnTo>
                  <a:pt x="2200" y="1149"/>
                </a:lnTo>
                <a:lnTo>
                  <a:pt x="2201" y="1150"/>
                </a:lnTo>
                <a:lnTo>
                  <a:pt x="2200" y="1149"/>
                </a:lnTo>
                <a:lnTo>
                  <a:pt x="2200" y="1148"/>
                </a:lnTo>
                <a:close/>
                <a:moveTo>
                  <a:pt x="2199" y="1146"/>
                </a:moveTo>
                <a:lnTo>
                  <a:pt x="2199" y="1147"/>
                </a:lnTo>
                <a:lnTo>
                  <a:pt x="2199" y="1147"/>
                </a:lnTo>
                <a:lnTo>
                  <a:pt x="2199" y="1147"/>
                </a:lnTo>
                <a:lnTo>
                  <a:pt x="2199" y="1146"/>
                </a:lnTo>
                <a:close/>
                <a:moveTo>
                  <a:pt x="2201" y="1184"/>
                </a:moveTo>
                <a:lnTo>
                  <a:pt x="2200" y="1183"/>
                </a:lnTo>
                <a:lnTo>
                  <a:pt x="2198" y="1181"/>
                </a:lnTo>
                <a:lnTo>
                  <a:pt x="2198" y="1179"/>
                </a:lnTo>
                <a:lnTo>
                  <a:pt x="2198" y="1177"/>
                </a:lnTo>
                <a:lnTo>
                  <a:pt x="2200" y="1175"/>
                </a:lnTo>
                <a:lnTo>
                  <a:pt x="2201" y="1172"/>
                </a:lnTo>
                <a:lnTo>
                  <a:pt x="2203" y="1172"/>
                </a:lnTo>
                <a:lnTo>
                  <a:pt x="2204" y="1172"/>
                </a:lnTo>
                <a:lnTo>
                  <a:pt x="2207" y="1174"/>
                </a:lnTo>
                <a:lnTo>
                  <a:pt x="2210" y="1177"/>
                </a:lnTo>
                <a:lnTo>
                  <a:pt x="2210" y="1180"/>
                </a:lnTo>
                <a:lnTo>
                  <a:pt x="2210" y="1183"/>
                </a:lnTo>
                <a:lnTo>
                  <a:pt x="2209" y="1185"/>
                </a:lnTo>
                <a:lnTo>
                  <a:pt x="2209" y="1186"/>
                </a:lnTo>
                <a:lnTo>
                  <a:pt x="2207" y="1187"/>
                </a:lnTo>
                <a:lnTo>
                  <a:pt x="2206" y="1189"/>
                </a:lnTo>
                <a:lnTo>
                  <a:pt x="2204" y="1189"/>
                </a:lnTo>
                <a:lnTo>
                  <a:pt x="2202" y="1187"/>
                </a:lnTo>
                <a:lnTo>
                  <a:pt x="2201" y="1186"/>
                </a:lnTo>
                <a:lnTo>
                  <a:pt x="2201" y="1184"/>
                </a:lnTo>
                <a:close/>
                <a:moveTo>
                  <a:pt x="2205" y="1227"/>
                </a:moveTo>
                <a:lnTo>
                  <a:pt x="2205" y="1227"/>
                </a:lnTo>
                <a:lnTo>
                  <a:pt x="2205" y="1226"/>
                </a:lnTo>
                <a:lnTo>
                  <a:pt x="2205" y="1223"/>
                </a:lnTo>
                <a:lnTo>
                  <a:pt x="2204" y="1220"/>
                </a:lnTo>
                <a:lnTo>
                  <a:pt x="2205" y="1223"/>
                </a:lnTo>
                <a:lnTo>
                  <a:pt x="2205" y="1226"/>
                </a:lnTo>
                <a:lnTo>
                  <a:pt x="2205" y="1227"/>
                </a:lnTo>
                <a:lnTo>
                  <a:pt x="2205" y="1227"/>
                </a:lnTo>
                <a:close/>
                <a:moveTo>
                  <a:pt x="2215" y="1192"/>
                </a:moveTo>
                <a:lnTo>
                  <a:pt x="2215" y="1190"/>
                </a:lnTo>
                <a:lnTo>
                  <a:pt x="2216" y="1187"/>
                </a:lnTo>
                <a:lnTo>
                  <a:pt x="2217" y="1186"/>
                </a:lnTo>
                <a:lnTo>
                  <a:pt x="2219" y="1186"/>
                </a:lnTo>
                <a:lnTo>
                  <a:pt x="2217" y="1186"/>
                </a:lnTo>
                <a:lnTo>
                  <a:pt x="2216" y="1187"/>
                </a:lnTo>
                <a:lnTo>
                  <a:pt x="2215" y="1190"/>
                </a:lnTo>
                <a:lnTo>
                  <a:pt x="2215" y="1192"/>
                </a:lnTo>
                <a:close/>
                <a:moveTo>
                  <a:pt x="2216" y="1202"/>
                </a:moveTo>
                <a:lnTo>
                  <a:pt x="2217" y="1203"/>
                </a:lnTo>
                <a:lnTo>
                  <a:pt x="2217" y="1203"/>
                </a:lnTo>
                <a:lnTo>
                  <a:pt x="2223" y="1202"/>
                </a:lnTo>
                <a:lnTo>
                  <a:pt x="2229" y="1201"/>
                </a:lnTo>
                <a:lnTo>
                  <a:pt x="2223" y="1202"/>
                </a:lnTo>
                <a:lnTo>
                  <a:pt x="2217" y="1203"/>
                </a:lnTo>
                <a:lnTo>
                  <a:pt x="2221" y="1208"/>
                </a:lnTo>
                <a:lnTo>
                  <a:pt x="2226" y="1211"/>
                </a:lnTo>
                <a:lnTo>
                  <a:pt x="2228" y="1213"/>
                </a:lnTo>
                <a:lnTo>
                  <a:pt x="2228" y="1215"/>
                </a:lnTo>
                <a:lnTo>
                  <a:pt x="2226" y="1216"/>
                </a:lnTo>
                <a:lnTo>
                  <a:pt x="2225" y="1217"/>
                </a:lnTo>
                <a:lnTo>
                  <a:pt x="2222" y="1217"/>
                </a:lnTo>
                <a:lnTo>
                  <a:pt x="2220" y="1215"/>
                </a:lnTo>
                <a:lnTo>
                  <a:pt x="2218" y="1213"/>
                </a:lnTo>
                <a:lnTo>
                  <a:pt x="2216" y="1211"/>
                </a:lnTo>
                <a:lnTo>
                  <a:pt x="2215" y="1209"/>
                </a:lnTo>
                <a:lnTo>
                  <a:pt x="2214" y="1207"/>
                </a:lnTo>
                <a:lnTo>
                  <a:pt x="2214" y="1205"/>
                </a:lnTo>
                <a:lnTo>
                  <a:pt x="2216" y="1202"/>
                </a:lnTo>
                <a:close/>
                <a:moveTo>
                  <a:pt x="2208" y="1123"/>
                </a:moveTo>
                <a:lnTo>
                  <a:pt x="2206" y="1124"/>
                </a:lnTo>
                <a:lnTo>
                  <a:pt x="2205" y="1125"/>
                </a:lnTo>
                <a:lnTo>
                  <a:pt x="2202" y="1121"/>
                </a:lnTo>
                <a:lnTo>
                  <a:pt x="2196" y="1116"/>
                </a:lnTo>
                <a:lnTo>
                  <a:pt x="2202" y="1117"/>
                </a:lnTo>
                <a:lnTo>
                  <a:pt x="2205" y="1118"/>
                </a:lnTo>
                <a:lnTo>
                  <a:pt x="2207" y="1120"/>
                </a:lnTo>
                <a:lnTo>
                  <a:pt x="2208" y="1123"/>
                </a:lnTo>
                <a:lnTo>
                  <a:pt x="2213" y="1128"/>
                </a:lnTo>
                <a:lnTo>
                  <a:pt x="2215" y="1132"/>
                </a:lnTo>
                <a:lnTo>
                  <a:pt x="2213" y="1128"/>
                </a:lnTo>
                <a:lnTo>
                  <a:pt x="2208" y="1123"/>
                </a:lnTo>
                <a:close/>
                <a:moveTo>
                  <a:pt x="2200" y="1277"/>
                </a:moveTo>
                <a:lnTo>
                  <a:pt x="2204" y="1279"/>
                </a:lnTo>
                <a:lnTo>
                  <a:pt x="2208" y="1278"/>
                </a:lnTo>
                <a:lnTo>
                  <a:pt x="2204" y="1281"/>
                </a:lnTo>
                <a:lnTo>
                  <a:pt x="2200" y="1281"/>
                </a:lnTo>
                <a:lnTo>
                  <a:pt x="2195" y="1279"/>
                </a:lnTo>
                <a:lnTo>
                  <a:pt x="2191" y="1277"/>
                </a:lnTo>
                <a:lnTo>
                  <a:pt x="2195" y="1277"/>
                </a:lnTo>
                <a:lnTo>
                  <a:pt x="2200" y="1277"/>
                </a:lnTo>
                <a:close/>
                <a:moveTo>
                  <a:pt x="2206" y="1486"/>
                </a:moveTo>
                <a:lnTo>
                  <a:pt x="2202" y="1480"/>
                </a:lnTo>
                <a:lnTo>
                  <a:pt x="2199" y="1474"/>
                </a:lnTo>
                <a:lnTo>
                  <a:pt x="2198" y="1473"/>
                </a:lnTo>
                <a:lnTo>
                  <a:pt x="2198" y="1472"/>
                </a:lnTo>
                <a:lnTo>
                  <a:pt x="2198" y="1471"/>
                </a:lnTo>
                <a:lnTo>
                  <a:pt x="2199" y="1470"/>
                </a:lnTo>
                <a:lnTo>
                  <a:pt x="2200" y="1470"/>
                </a:lnTo>
                <a:lnTo>
                  <a:pt x="2202" y="1471"/>
                </a:lnTo>
                <a:lnTo>
                  <a:pt x="2204" y="1474"/>
                </a:lnTo>
                <a:lnTo>
                  <a:pt x="2206" y="1477"/>
                </a:lnTo>
                <a:lnTo>
                  <a:pt x="2207" y="1481"/>
                </a:lnTo>
                <a:lnTo>
                  <a:pt x="2206" y="1486"/>
                </a:lnTo>
                <a:close/>
                <a:moveTo>
                  <a:pt x="2193" y="1312"/>
                </a:moveTo>
                <a:lnTo>
                  <a:pt x="2193" y="1302"/>
                </a:lnTo>
                <a:lnTo>
                  <a:pt x="2193" y="1293"/>
                </a:lnTo>
                <a:lnTo>
                  <a:pt x="2196" y="1293"/>
                </a:lnTo>
                <a:lnTo>
                  <a:pt x="2199" y="1293"/>
                </a:lnTo>
                <a:lnTo>
                  <a:pt x="2202" y="1292"/>
                </a:lnTo>
                <a:lnTo>
                  <a:pt x="2204" y="1293"/>
                </a:lnTo>
                <a:lnTo>
                  <a:pt x="2206" y="1293"/>
                </a:lnTo>
                <a:lnTo>
                  <a:pt x="2207" y="1294"/>
                </a:lnTo>
                <a:lnTo>
                  <a:pt x="2208" y="1299"/>
                </a:lnTo>
                <a:lnTo>
                  <a:pt x="2208" y="1303"/>
                </a:lnTo>
                <a:lnTo>
                  <a:pt x="2209" y="1301"/>
                </a:lnTo>
                <a:lnTo>
                  <a:pt x="2210" y="1298"/>
                </a:lnTo>
                <a:lnTo>
                  <a:pt x="2209" y="1301"/>
                </a:lnTo>
                <a:lnTo>
                  <a:pt x="2208" y="1303"/>
                </a:lnTo>
                <a:lnTo>
                  <a:pt x="2208" y="1308"/>
                </a:lnTo>
                <a:lnTo>
                  <a:pt x="2208" y="1314"/>
                </a:lnTo>
                <a:lnTo>
                  <a:pt x="2201" y="1313"/>
                </a:lnTo>
                <a:lnTo>
                  <a:pt x="2193" y="1312"/>
                </a:lnTo>
                <a:close/>
                <a:moveTo>
                  <a:pt x="2205" y="1227"/>
                </a:moveTo>
                <a:lnTo>
                  <a:pt x="2205" y="1227"/>
                </a:lnTo>
                <a:lnTo>
                  <a:pt x="2205" y="1227"/>
                </a:lnTo>
                <a:lnTo>
                  <a:pt x="2209" y="1230"/>
                </a:lnTo>
                <a:lnTo>
                  <a:pt x="2211" y="1235"/>
                </a:lnTo>
                <a:lnTo>
                  <a:pt x="2214" y="1239"/>
                </a:lnTo>
                <a:lnTo>
                  <a:pt x="2216" y="1243"/>
                </a:lnTo>
                <a:lnTo>
                  <a:pt x="2215" y="1245"/>
                </a:lnTo>
                <a:lnTo>
                  <a:pt x="2215" y="1246"/>
                </a:lnTo>
                <a:lnTo>
                  <a:pt x="2216" y="1248"/>
                </a:lnTo>
                <a:lnTo>
                  <a:pt x="2217" y="1249"/>
                </a:lnTo>
                <a:lnTo>
                  <a:pt x="2217" y="1252"/>
                </a:lnTo>
                <a:lnTo>
                  <a:pt x="2217" y="1253"/>
                </a:lnTo>
                <a:lnTo>
                  <a:pt x="2214" y="1251"/>
                </a:lnTo>
                <a:lnTo>
                  <a:pt x="2211" y="1247"/>
                </a:lnTo>
                <a:lnTo>
                  <a:pt x="2209" y="1245"/>
                </a:lnTo>
                <a:lnTo>
                  <a:pt x="2208" y="1241"/>
                </a:lnTo>
                <a:lnTo>
                  <a:pt x="2206" y="1235"/>
                </a:lnTo>
                <a:lnTo>
                  <a:pt x="2205" y="1227"/>
                </a:lnTo>
                <a:close/>
                <a:moveTo>
                  <a:pt x="2228" y="1141"/>
                </a:moveTo>
                <a:lnTo>
                  <a:pt x="2233" y="1153"/>
                </a:lnTo>
                <a:lnTo>
                  <a:pt x="2237" y="1165"/>
                </a:lnTo>
                <a:lnTo>
                  <a:pt x="2241" y="1177"/>
                </a:lnTo>
                <a:lnTo>
                  <a:pt x="2247" y="1187"/>
                </a:lnTo>
                <a:lnTo>
                  <a:pt x="2244" y="1187"/>
                </a:lnTo>
                <a:lnTo>
                  <a:pt x="2239" y="1187"/>
                </a:lnTo>
                <a:lnTo>
                  <a:pt x="2239" y="1183"/>
                </a:lnTo>
                <a:lnTo>
                  <a:pt x="2238" y="1182"/>
                </a:lnTo>
                <a:lnTo>
                  <a:pt x="2236" y="1182"/>
                </a:lnTo>
                <a:lnTo>
                  <a:pt x="2233" y="1182"/>
                </a:lnTo>
                <a:lnTo>
                  <a:pt x="2233" y="1180"/>
                </a:lnTo>
                <a:lnTo>
                  <a:pt x="2233" y="1179"/>
                </a:lnTo>
                <a:lnTo>
                  <a:pt x="2232" y="1177"/>
                </a:lnTo>
                <a:lnTo>
                  <a:pt x="2231" y="1176"/>
                </a:lnTo>
                <a:lnTo>
                  <a:pt x="2225" y="1174"/>
                </a:lnTo>
                <a:lnTo>
                  <a:pt x="2222" y="1169"/>
                </a:lnTo>
                <a:lnTo>
                  <a:pt x="2219" y="1165"/>
                </a:lnTo>
                <a:lnTo>
                  <a:pt x="2215" y="1162"/>
                </a:lnTo>
                <a:lnTo>
                  <a:pt x="2215" y="1160"/>
                </a:lnTo>
                <a:lnTo>
                  <a:pt x="2214" y="1159"/>
                </a:lnTo>
                <a:lnTo>
                  <a:pt x="2215" y="1159"/>
                </a:lnTo>
                <a:lnTo>
                  <a:pt x="2216" y="1157"/>
                </a:lnTo>
                <a:lnTo>
                  <a:pt x="2218" y="1156"/>
                </a:lnTo>
                <a:lnTo>
                  <a:pt x="2221" y="1155"/>
                </a:lnTo>
                <a:lnTo>
                  <a:pt x="2222" y="1153"/>
                </a:lnTo>
                <a:lnTo>
                  <a:pt x="2223" y="1152"/>
                </a:lnTo>
                <a:lnTo>
                  <a:pt x="2223" y="1150"/>
                </a:lnTo>
                <a:lnTo>
                  <a:pt x="2223" y="1148"/>
                </a:lnTo>
                <a:lnTo>
                  <a:pt x="2223" y="1145"/>
                </a:lnTo>
                <a:lnTo>
                  <a:pt x="2224" y="1144"/>
                </a:lnTo>
                <a:lnTo>
                  <a:pt x="2225" y="1142"/>
                </a:lnTo>
                <a:lnTo>
                  <a:pt x="2228" y="1141"/>
                </a:lnTo>
                <a:lnTo>
                  <a:pt x="2222" y="1138"/>
                </a:lnTo>
                <a:lnTo>
                  <a:pt x="2219" y="1134"/>
                </a:lnTo>
                <a:lnTo>
                  <a:pt x="2222" y="1138"/>
                </a:lnTo>
                <a:lnTo>
                  <a:pt x="2228" y="1141"/>
                </a:lnTo>
                <a:close/>
                <a:moveTo>
                  <a:pt x="2264" y="1272"/>
                </a:moveTo>
                <a:lnTo>
                  <a:pt x="2262" y="1271"/>
                </a:lnTo>
                <a:lnTo>
                  <a:pt x="2260" y="1270"/>
                </a:lnTo>
                <a:lnTo>
                  <a:pt x="2259" y="1268"/>
                </a:lnTo>
                <a:lnTo>
                  <a:pt x="2258" y="1266"/>
                </a:lnTo>
                <a:lnTo>
                  <a:pt x="2256" y="1262"/>
                </a:lnTo>
                <a:lnTo>
                  <a:pt x="2254" y="1261"/>
                </a:lnTo>
                <a:lnTo>
                  <a:pt x="2251" y="1260"/>
                </a:lnTo>
                <a:lnTo>
                  <a:pt x="2248" y="1261"/>
                </a:lnTo>
                <a:lnTo>
                  <a:pt x="2247" y="1261"/>
                </a:lnTo>
                <a:lnTo>
                  <a:pt x="2245" y="1261"/>
                </a:lnTo>
                <a:lnTo>
                  <a:pt x="2244" y="1260"/>
                </a:lnTo>
                <a:lnTo>
                  <a:pt x="2244" y="1259"/>
                </a:lnTo>
                <a:lnTo>
                  <a:pt x="2244" y="1257"/>
                </a:lnTo>
                <a:lnTo>
                  <a:pt x="2244" y="1256"/>
                </a:lnTo>
                <a:lnTo>
                  <a:pt x="2245" y="1255"/>
                </a:lnTo>
                <a:lnTo>
                  <a:pt x="2246" y="1255"/>
                </a:lnTo>
                <a:lnTo>
                  <a:pt x="2251" y="1253"/>
                </a:lnTo>
                <a:lnTo>
                  <a:pt x="2256" y="1251"/>
                </a:lnTo>
                <a:lnTo>
                  <a:pt x="2260" y="1252"/>
                </a:lnTo>
                <a:lnTo>
                  <a:pt x="2263" y="1253"/>
                </a:lnTo>
                <a:lnTo>
                  <a:pt x="2265" y="1254"/>
                </a:lnTo>
                <a:lnTo>
                  <a:pt x="2266" y="1256"/>
                </a:lnTo>
                <a:lnTo>
                  <a:pt x="2267" y="1258"/>
                </a:lnTo>
                <a:lnTo>
                  <a:pt x="2267" y="1261"/>
                </a:lnTo>
                <a:lnTo>
                  <a:pt x="2266" y="1264"/>
                </a:lnTo>
                <a:lnTo>
                  <a:pt x="2265" y="1269"/>
                </a:lnTo>
                <a:lnTo>
                  <a:pt x="2264" y="1270"/>
                </a:lnTo>
                <a:lnTo>
                  <a:pt x="2264" y="1272"/>
                </a:lnTo>
                <a:close/>
                <a:moveTo>
                  <a:pt x="2248" y="1285"/>
                </a:moveTo>
                <a:lnTo>
                  <a:pt x="2245" y="1285"/>
                </a:lnTo>
                <a:lnTo>
                  <a:pt x="2243" y="1284"/>
                </a:lnTo>
                <a:lnTo>
                  <a:pt x="2243" y="1283"/>
                </a:lnTo>
                <a:lnTo>
                  <a:pt x="2243" y="1278"/>
                </a:lnTo>
                <a:lnTo>
                  <a:pt x="2244" y="1275"/>
                </a:lnTo>
                <a:lnTo>
                  <a:pt x="2244" y="1271"/>
                </a:lnTo>
                <a:lnTo>
                  <a:pt x="2250" y="1276"/>
                </a:lnTo>
                <a:lnTo>
                  <a:pt x="2256" y="1281"/>
                </a:lnTo>
                <a:lnTo>
                  <a:pt x="2258" y="1283"/>
                </a:lnTo>
                <a:lnTo>
                  <a:pt x="2259" y="1285"/>
                </a:lnTo>
                <a:lnTo>
                  <a:pt x="2256" y="1286"/>
                </a:lnTo>
                <a:lnTo>
                  <a:pt x="2253" y="1286"/>
                </a:lnTo>
                <a:lnTo>
                  <a:pt x="2251" y="1286"/>
                </a:lnTo>
                <a:lnTo>
                  <a:pt x="2248" y="1285"/>
                </a:lnTo>
                <a:close/>
                <a:moveTo>
                  <a:pt x="2250" y="1299"/>
                </a:moveTo>
                <a:lnTo>
                  <a:pt x="2252" y="1299"/>
                </a:lnTo>
                <a:lnTo>
                  <a:pt x="2254" y="1300"/>
                </a:lnTo>
                <a:lnTo>
                  <a:pt x="2260" y="1301"/>
                </a:lnTo>
                <a:lnTo>
                  <a:pt x="2264" y="1304"/>
                </a:lnTo>
                <a:lnTo>
                  <a:pt x="2264" y="1306"/>
                </a:lnTo>
                <a:lnTo>
                  <a:pt x="2263" y="1306"/>
                </a:lnTo>
                <a:lnTo>
                  <a:pt x="2261" y="1306"/>
                </a:lnTo>
                <a:lnTo>
                  <a:pt x="2258" y="1305"/>
                </a:lnTo>
                <a:lnTo>
                  <a:pt x="2255" y="1304"/>
                </a:lnTo>
                <a:lnTo>
                  <a:pt x="2252" y="1302"/>
                </a:lnTo>
                <a:lnTo>
                  <a:pt x="2251" y="1301"/>
                </a:lnTo>
                <a:lnTo>
                  <a:pt x="2250" y="1301"/>
                </a:lnTo>
                <a:lnTo>
                  <a:pt x="2250" y="1300"/>
                </a:lnTo>
                <a:lnTo>
                  <a:pt x="2250" y="1299"/>
                </a:lnTo>
                <a:close/>
                <a:moveTo>
                  <a:pt x="2255" y="1210"/>
                </a:moveTo>
                <a:lnTo>
                  <a:pt x="2256" y="1211"/>
                </a:lnTo>
                <a:lnTo>
                  <a:pt x="2258" y="1212"/>
                </a:lnTo>
                <a:lnTo>
                  <a:pt x="2263" y="1223"/>
                </a:lnTo>
                <a:lnTo>
                  <a:pt x="2267" y="1235"/>
                </a:lnTo>
                <a:lnTo>
                  <a:pt x="2273" y="1246"/>
                </a:lnTo>
                <a:lnTo>
                  <a:pt x="2278" y="1257"/>
                </a:lnTo>
                <a:lnTo>
                  <a:pt x="2277" y="1258"/>
                </a:lnTo>
                <a:lnTo>
                  <a:pt x="2276" y="1259"/>
                </a:lnTo>
                <a:lnTo>
                  <a:pt x="2260" y="1245"/>
                </a:lnTo>
                <a:lnTo>
                  <a:pt x="2245" y="1231"/>
                </a:lnTo>
                <a:lnTo>
                  <a:pt x="2241" y="1227"/>
                </a:lnTo>
                <a:lnTo>
                  <a:pt x="2241" y="1223"/>
                </a:lnTo>
                <a:lnTo>
                  <a:pt x="2243" y="1218"/>
                </a:lnTo>
                <a:lnTo>
                  <a:pt x="2245" y="1214"/>
                </a:lnTo>
                <a:lnTo>
                  <a:pt x="2246" y="1213"/>
                </a:lnTo>
                <a:lnTo>
                  <a:pt x="2247" y="1211"/>
                </a:lnTo>
                <a:lnTo>
                  <a:pt x="2247" y="1210"/>
                </a:lnTo>
                <a:lnTo>
                  <a:pt x="2247" y="1208"/>
                </a:lnTo>
                <a:lnTo>
                  <a:pt x="2247" y="1206"/>
                </a:lnTo>
                <a:lnTo>
                  <a:pt x="2249" y="1206"/>
                </a:lnTo>
                <a:lnTo>
                  <a:pt x="2252" y="1207"/>
                </a:lnTo>
                <a:lnTo>
                  <a:pt x="2255" y="1210"/>
                </a:lnTo>
                <a:close/>
                <a:moveTo>
                  <a:pt x="2274" y="1416"/>
                </a:moveTo>
                <a:lnTo>
                  <a:pt x="2274" y="1415"/>
                </a:lnTo>
                <a:lnTo>
                  <a:pt x="2273" y="1414"/>
                </a:lnTo>
                <a:lnTo>
                  <a:pt x="2273" y="1414"/>
                </a:lnTo>
                <a:lnTo>
                  <a:pt x="2274" y="1415"/>
                </a:lnTo>
                <a:lnTo>
                  <a:pt x="2274" y="1416"/>
                </a:lnTo>
                <a:close/>
                <a:moveTo>
                  <a:pt x="2294" y="1291"/>
                </a:moveTo>
                <a:lnTo>
                  <a:pt x="2284" y="1290"/>
                </a:lnTo>
                <a:lnTo>
                  <a:pt x="2276" y="1289"/>
                </a:lnTo>
                <a:lnTo>
                  <a:pt x="2275" y="1288"/>
                </a:lnTo>
                <a:lnTo>
                  <a:pt x="2274" y="1287"/>
                </a:lnTo>
                <a:lnTo>
                  <a:pt x="2273" y="1286"/>
                </a:lnTo>
                <a:lnTo>
                  <a:pt x="2274" y="1285"/>
                </a:lnTo>
                <a:lnTo>
                  <a:pt x="2276" y="1285"/>
                </a:lnTo>
                <a:lnTo>
                  <a:pt x="2277" y="1284"/>
                </a:lnTo>
                <a:lnTo>
                  <a:pt x="2278" y="1283"/>
                </a:lnTo>
                <a:lnTo>
                  <a:pt x="2278" y="1281"/>
                </a:lnTo>
                <a:lnTo>
                  <a:pt x="2278" y="1278"/>
                </a:lnTo>
                <a:lnTo>
                  <a:pt x="2278" y="1275"/>
                </a:lnTo>
                <a:lnTo>
                  <a:pt x="2278" y="1274"/>
                </a:lnTo>
                <a:lnTo>
                  <a:pt x="2278" y="1272"/>
                </a:lnTo>
                <a:lnTo>
                  <a:pt x="2283" y="1275"/>
                </a:lnTo>
                <a:lnTo>
                  <a:pt x="2289" y="1279"/>
                </a:lnTo>
                <a:lnTo>
                  <a:pt x="2292" y="1285"/>
                </a:lnTo>
                <a:lnTo>
                  <a:pt x="2294" y="1291"/>
                </a:lnTo>
                <a:close/>
                <a:moveTo>
                  <a:pt x="2291" y="1507"/>
                </a:moveTo>
                <a:lnTo>
                  <a:pt x="2290" y="1508"/>
                </a:lnTo>
                <a:lnTo>
                  <a:pt x="2289" y="1508"/>
                </a:lnTo>
                <a:lnTo>
                  <a:pt x="2287" y="1508"/>
                </a:lnTo>
                <a:lnTo>
                  <a:pt x="2287" y="1508"/>
                </a:lnTo>
                <a:lnTo>
                  <a:pt x="2285" y="1506"/>
                </a:lnTo>
                <a:lnTo>
                  <a:pt x="2284" y="1504"/>
                </a:lnTo>
                <a:lnTo>
                  <a:pt x="2285" y="1501"/>
                </a:lnTo>
                <a:lnTo>
                  <a:pt x="2286" y="1499"/>
                </a:lnTo>
                <a:lnTo>
                  <a:pt x="2286" y="1499"/>
                </a:lnTo>
                <a:lnTo>
                  <a:pt x="2287" y="1499"/>
                </a:lnTo>
                <a:lnTo>
                  <a:pt x="2290" y="1501"/>
                </a:lnTo>
                <a:lnTo>
                  <a:pt x="2291" y="1503"/>
                </a:lnTo>
                <a:lnTo>
                  <a:pt x="2291" y="1505"/>
                </a:lnTo>
                <a:lnTo>
                  <a:pt x="2291" y="1507"/>
                </a:lnTo>
                <a:close/>
                <a:moveTo>
                  <a:pt x="2284" y="1304"/>
                </a:moveTo>
                <a:lnTo>
                  <a:pt x="2289" y="1302"/>
                </a:lnTo>
                <a:lnTo>
                  <a:pt x="2292" y="1302"/>
                </a:lnTo>
                <a:lnTo>
                  <a:pt x="2295" y="1302"/>
                </a:lnTo>
                <a:lnTo>
                  <a:pt x="2299" y="1303"/>
                </a:lnTo>
                <a:lnTo>
                  <a:pt x="2295" y="1304"/>
                </a:lnTo>
                <a:lnTo>
                  <a:pt x="2292" y="1305"/>
                </a:lnTo>
                <a:lnTo>
                  <a:pt x="2289" y="1305"/>
                </a:lnTo>
                <a:lnTo>
                  <a:pt x="2284" y="1304"/>
                </a:lnTo>
                <a:close/>
                <a:moveTo>
                  <a:pt x="2302" y="1521"/>
                </a:moveTo>
                <a:lnTo>
                  <a:pt x="2301" y="1519"/>
                </a:lnTo>
                <a:lnTo>
                  <a:pt x="2298" y="1518"/>
                </a:lnTo>
                <a:lnTo>
                  <a:pt x="2297" y="1516"/>
                </a:lnTo>
                <a:lnTo>
                  <a:pt x="2296" y="1513"/>
                </a:lnTo>
                <a:lnTo>
                  <a:pt x="2297" y="1512"/>
                </a:lnTo>
                <a:lnTo>
                  <a:pt x="2297" y="1511"/>
                </a:lnTo>
                <a:lnTo>
                  <a:pt x="2298" y="1511"/>
                </a:lnTo>
                <a:lnTo>
                  <a:pt x="2299" y="1512"/>
                </a:lnTo>
                <a:lnTo>
                  <a:pt x="2301" y="1513"/>
                </a:lnTo>
                <a:lnTo>
                  <a:pt x="2302" y="1515"/>
                </a:lnTo>
                <a:lnTo>
                  <a:pt x="2304" y="1518"/>
                </a:lnTo>
                <a:lnTo>
                  <a:pt x="2302" y="1521"/>
                </a:lnTo>
                <a:close/>
                <a:moveTo>
                  <a:pt x="2309" y="1476"/>
                </a:moveTo>
                <a:lnTo>
                  <a:pt x="2309" y="1476"/>
                </a:lnTo>
                <a:lnTo>
                  <a:pt x="2309" y="1476"/>
                </a:lnTo>
                <a:lnTo>
                  <a:pt x="2309" y="1476"/>
                </a:lnTo>
                <a:lnTo>
                  <a:pt x="2309" y="1476"/>
                </a:lnTo>
                <a:lnTo>
                  <a:pt x="2309" y="1476"/>
                </a:lnTo>
                <a:lnTo>
                  <a:pt x="2309" y="1476"/>
                </a:lnTo>
                <a:lnTo>
                  <a:pt x="2309" y="1476"/>
                </a:lnTo>
                <a:lnTo>
                  <a:pt x="2309" y="1476"/>
                </a:lnTo>
                <a:close/>
                <a:moveTo>
                  <a:pt x="2308" y="1317"/>
                </a:moveTo>
                <a:lnTo>
                  <a:pt x="2310" y="1319"/>
                </a:lnTo>
                <a:lnTo>
                  <a:pt x="2310" y="1322"/>
                </a:lnTo>
                <a:lnTo>
                  <a:pt x="2309" y="1325"/>
                </a:lnTo>
                <a:lnTo>
                  <a:pt x="2308" y="1329"/>
                </a:lnTo>
                <a:lnTo>
                  <a:pt x="2308" y="1325"/>
                </a:lnTo>
                <a:lnTo>
                  <a:pt x="2308" y="1323"/>
                </a:lnTo>
                <a:lnTo>
                  <a:pt x="2307" y="1322"/>
                </a:lnTo>
                <a:lnTo>
                  <a:pt x="2305" y="1321"/>
                </a:lnTo>
                <a:lnTo>
                  <a:pt x="2300" y="1319"/>
                </a:lnTo>
                <a:lnTo>
                  <a:pt x="2297" y="1317"/>
                </a:lnTo>
                <a:lnTo>
                  <a:pt x="2300" y="1315"/>
                </a:lnTo>
                <a:lnTo>
                  <a:pt x="2302" y="1314"/>
                </a:lnTo>
                <a:lnTo>
                  <a:pt x="2306" y="1315"/>
                </a:lnTo>
                <a:lnTo>
                  <a:pt x="2308" y="1317"/>
                </a:lnTo>
                <a:close/>
                <a:moveTo>
                  <a:pt x="2315" y="1480"/>
                </a:moveTo>
                <a:lnTo>
                  <a:pt x="2315" y="1480"/>
                </a:lnTo>
                <a:lnTo>
                  <a:pt x="2314" y="1480"/>
                </a:lnTo>
                <a:lnTo>
                  <a:pt x="2315" y="1480"/>
                </a:lnTo>
                <a:lnTo>
                  <a:pt x="2315" y="1480"/>
                </a:lnTo>
                <a:close/>
                <a:moveTo>
                  <a:pt x="2316" y="1313"/>
                </a:moveTo>
                <a:lnTo>
                  <a:pt x="2320" y="1312"/>
                </a:lnTo>
                <a:lnTo>
                  <a:pt x="2322" y="1310"/>
                </a:lnTo>
                <a:lnTo>
                  <a:pt x="2323" y="1313"/>
                </a:lnTo>
                <a:lnTo>
                  <a:pt x="2323" y="1315"/>
                </a:lnTo>
                <a:lnTo>
                  <a:pt x="2323" y="1321"/>
                </a:lnTo>
                <a:lnTo>
                  <a:pt x="2323" y="1330"/>
                </a:lnTo>
                <a:lnTo>
                  <a:pt x="2320" y="1322"/>
                </a:lnTo>
                <a:lnTo>
                  <a:pt x="2316" y="1317"/>
                </a:lnTo>
                <a:lnTo>
                  <a:pt x="2315" y="1315"/>
                </a:lnTo>
                <a:lnTo>
                  <a:pt x="2316" y="1313"/>
                </a:lnTo>
                <a:close/>
                <a:moveTo>
                  <a:pt x="2330" y="1469"/>
                </a:moveTo>
                <a:lnTo>
                  <a:pt x="2330" y="1468"/>
                </a:lnTo>
                <a:lnTo>
                  <a:pt x="2330" y="1468"/>
                </a:lnTo>
                <a:lnTo>
                  <a:pt x="2330" y="1468"/>
                </a:lnTo>
                <a:lnTo>
                  <a:pt x="2330" y="1469"/>
                </a:lnTo>
                <a:lnTo>
                  <a:pt x="2330" y="1469"/>
                </a:lnTo>
                <a:lnTo>
                  <a:pt x="2329" y="1469"/>
                </a:lnTo>
                <a:lnTo>
                  <a:pt x="2330" y="1469"/>
                </a:lnTo>
                <a:lnTo>
                  <a:pt x="2330" y="1469"/>
                </a:lnTo>
                <a:close/>
                <a:moveTo>
                  <a:pt x="2342" y="1480"/>
                </a:moveTo>
                <a:lnTo>
                  <a:pt x="2342" y="1480"/>
                </a:lnTo>
                <a:lnTo>
                  <a:pt x="2342" y="1480"/>
                </a:lnTo>
                <a:lnTo>
                  <a:pt x="2342" y="1478"/>
                </a:lnTo>
                <a:lnTo>
                  <a:pt x="2341" y="1476"/>
                </a:lnTo>
                <a:lnTo>
                  <a:pt x="2342" y="1478"/>
                </a:lnTo>
                <a:lnTo>
                  <a:pt x="2342" y="1480"/>
                </a:lnTo>
                <a:close/>
                <a:moveTo>
                  <a:pt x="2345" y="1388"/>
                </a:moveTo>
                <a:lnTo>
                  <a:pt x="2345" y="1389"/>
                </a:lnTo>
                <a:lnTo>
                  <a:pt x="2344" y="1390"/>
                </a:lnTo>
                <a:lnTo>
                  <a:pt x="2345" y="1390"/>
                </a:lnTo>
                <a:lnTo>
                  <a:pt x="2346" y="1390"/>
                </a:lnTo>
                <a:lnTo>
                  <a:pt x="2345" y="1390"/>
                </a:lnTo>
                <a:lnTo>
                  <a:pt x="2344" y="1390"/>
                </a:lnTo>
                <a:lnTo>
                  <a:pt x="2345" y="1389"/>
                </a:lnTo>
                <a:lnTo>
                  <a:pt x="2345" y="1388"/>
                </a:lnTo>
                <a:close/>
                <a:moveTo>
                  <a:pt x="2351" y="1486"/>
                </a:moveTo>
                <a:lnTo>
                  <a:pt x="2351" y="1486"/>
                </a:lnTo>
                <a:lnTo>
                  <a:pt x="2351" y="1486"/>
                </a:lnTo>
                <a:lnTo>
                  <a:pt x="2351" y="1486"/>
                </a:lnTo>
                <a:lnTo>
                  <a:pt x="2351" y="1486"/>
                </a:lnTo>
                <a:close/>
                <a:moveTo>
                  <a:pt x="2358" y="1475"/>
                </a:moveTo>
                <a:lnTo>
                  <a:pt x="2357" y="1474"/>
                </a:lnTo>
                <a:lnTo>
                  <a:pt x="2357" y="1473"/>
                </a:lnTo>
                <a:lnTo>
                  <a:pt x="2357" y="1474"/>
                </a:lnTo>
                <a:lnTo>
                  <a:pt x="2358" y="1475"/>
                </a:lnTo>
                <a:close/>
                <a:moveTo>
                  <a:pt x="2362" y="1442"/>
                </a:moveTo>
                <a:lnTo>
                  <a:pt x="2362" y="1440"/>
                </a:lnTo>
                <a:lnTo>
                  <a:pt x="2361" y="1439"/>
                </a:lnTo>
                <a:lnTo>
                  <a:pt x="2362" y="1440"/>
                </a:lnTo>
                <a:lnTo>
                  <a:pt x="2362" y="1442"/>
                </a:lnTo>
                <a:close/>
                <a:moveTo>
                  <a:pt x="2365" y="1436"/>
                </a:moveTo>
                <a:lnTo>
                  <a:pt x="2365" y="1436"/>
                </a:lnTo>
                <a:lnTo>
                  <a:pt x="2365" y="1435"/>
                </a:lnTo>
                <a:lnTo>
                  <a:pt x="2364" y="1435"/>
                </a:lnTo>
                <a:lnTo>
                  <a:pt x="2365" y="1435"/>
                </a:lnTo>
                <a:lnTo>
                  <a:pt x="2365" y="1436"/>
                </a:lnTo>
                <a:close/>
                <a:moveTo>
                  <a:pt x="2352" y="1406"/>
                </a:moveTo>
                <a:lnTo>
                  <a:pt x="2354" y="1401"/>
                </a:lnTo>
                <a:lnTo>
                  <a:pt x="2356" y="1399"/>
                </a:lnTo>
                <a:lnTo>
                  <a:pt x="2358" y="1399"/>
                </a:lnTo>
                <a:lnTo>
                  <a:pt x="2362" y="1402"/>
                </a:lnTo>
                <a:lnTo>
                  <a:pt x="2364" y="1405"/>
                </a:lnTo>
                <a:lnTo>
                  <a:pt x="2365" y="1407"/>
                </a:lnTo>
                <a:lnTo>
                  <a:pt x="2362" y="1410"/>
                </a:lnTo>
                <a:lnTo>
                  <a:pt x="2360" y="1412"/>
                </a:lnTo>
                <a:lnTo>
                  <a:pt x="2359" y="1413"/>
                </a:lnTo>
                <a:lnTo>
                  <a:pt x="2358" y="1413"/>
                </a:lnTo>
                <a:lnTo>
                  <a:pt x="2356" y="1412"/>
                </a:lnTo>
                <a:lnTo>
                  <a:pt x="2354" y="1411"/>
                </a:lnTo>
                <a:lnTo>
                  <a:pt x="2353" y="1413"/>
                </a:lnTo>
                <a:lnTo>
                  <a:pt x="2352" y="1416"/>
                </a:lnTo>
                <a:lnTo>
                  <a:pt x="2353" y="1413"/>
                </a:lnTo>
                <a:lnTo>
                  <a:pt x="2354" y="1411"/>
                </a:lnTo>
                <a:lnTo>
                  <a:pt x="2353" y="1408"/>
                </a:lnTo>
                <a:lnTo>
                  <a:pt x="2352" y="1406"/>
                </a:lnTo>
                <a:close/>
                <a:moveTo>
                  <a:pt x="2406" y="1462"/>
                </a:moveTo>
                <a:lnTo>
                  <a:pt x="2404" y="1467"/>
                </a:lnTo>
                <a:lnTo>
                  <a:pt x="2403" y="1471"/>
                </a:lnTo>
                <a:lnTo>
                  <a:pt x="2402" y="1475"/>
                </a:lnTo>
                <a:lnTo>
                  <a:pt x="2403" y="1481"/>
                </a:lnTo>
                <a:lnTo>
                  <a:pt x="2405" y="1476"/>
                </a:lnTo>
                <a:lnTo>
                  <a:pt x="2406" y="1472"/>
                </a:lnTo>
                <a:lnTo>
                  <a:pt x="2406" y="1470"/>
                </a:lnTo>
                <a:lnTo>
                  <a:pt x="2407" y="1468"/>
                </a:lnTo>
                <a:lnTo>
                  <a:pt x="2408" y="1467"/>
                </a:lnTo>
                <a:lnTo>
                  <a:pt x="2412" y="1466"/>
                </a:lnTo>
                <a:lnTo>
                  <a:pt x="2412" y="1467"/>
                </a:lnTo>
                <a:lnTo>
                  <a:pt x="2413" y="1467"/>
                </a:lnTo>
                <a:lnTo>
                  <a:pt x="2420" y="1477"/>
                </a:lnTo>
                <a:lnTo>
                  <a:pt x="2428" y="1489"/>
                </a:lnTo>
                <a:lnTo>
                  <a:pt x="2422" y="1491"/>
                </a:lnTo>
                <a:lnTo>
                  <a:pt x="2416" y="1491"/>
                </a:lnTo>
                <a:lnTo>
                  <a:pt x="2411" y="1491"/>
                </a:lnTo>
                <a:lnTo>
                  <a:pt x="2404" y="1490"/>
                </a:lnTo>
                <a:lnTo>
                  <a:pt x="2404" y="1490"/>
                </a:lnTo>
                <a:lnTo>
                  <a:pt x="2400" y="1484"/>
                </a:lnTo>
                <a:lnTo>
                  <a:pt x="2396" y="1477"/>
                </a:lnTo>
                <a:lnTo>
                  <a:pt x="2395" y="1474"/>
                </a:lnTo>
                <a:lnTo>
                  <a:pt x="2395" y="1473"/>
                </a:lnTo>
                <a:lnTo>
                  <a:pt x="2392" y="1472"/>
                </a:lnTo>
                <a:lnTo>
                  <a:pt x="2390" y="1472"/>
                </a:lnTo>
                <a:lnTo>
                  <a:pt x="2387" y="1472"/>
                </a:lnTo>
                <a:lnTo>
                  <a:pt x="2386" y="1470"/>
                </a:lnTo>
                <a:lnTo>
                  <a:pt x="2385" y="1466"/>
                </a:lnTo>
                <a:lnTo>
                  <a:pt x="2384" y="1462"/>
                </a:lnTo>
                <a:lnTo>
                  <a:pt x="2389" y="1460"/>
                </a:lnTo>
                <a:lnTo>
                  <a:pt x="2395" y="1460"/>
                </a:lnTo>
                <a:lnTo>
                  <a:pt x="2401" y="1461"/>
                </a:lnTo>
                <a:lnTo>
                  <a:pt x="2406" y="1462"/>
                </a:lnTo>
                <a:close/>
                <a:moveTo>
                  <a:pt x="2452" y="1520"/>
                </a:moveTo>
                <a:lnTo>
                  <a:pt x="2453" y="1523"/>
                </a:lnTo>
                <a:lnTo>
                  <a:pt x="2452" y="1526"/>
                </a:lnTo>
                <a:lnTo>
                  <a:pt x="2451" y="1528"/>
                </a:lnTo>
                <a:lnTo>
                  <a:pt x="2450" y="1530"/>
                </a:lnTo>
                <a:lnTo>
                  <a:pt x="2449" y="1530"/>
                </a:lnTo>
                <a:lnTo>
                  <a:pt x="2449" y="1530"/>
                </a:lnTo>
                <a:lnTo>
                  <a:pt x="2447" y="1530"/>
                </a:lnTo>
                <a:lnTo>
                  <a:pt x="2446" y="1530"/>
                </a:lnTo>
                <a:lnTo>
                  <a:pt x="2445" y="1530"/>
                </a:lnTo>
                <a:lnTo>
                  <a:pt x="2444" y="1529"/>
                </a:lnTo>
                <a:lnTo>
                  <a:pt x="2445" y="1524"/>
                </a:lnTo>
                <a:lnTo>
                  <a:pt x="2445" y="1520"/>
                </a:lnTo>
                <a:lnTo>
                  <a:pt x="2444" y="1517"/>
                </a:lnTo>
                <a:lnTo>
                  <a:pt x="2443" y="1515"/>
                </a:lnTo>
                <a:lnTo>
                  <a:pt x="2441" y="1514"/>
                </a:lnTo>
                <a:lnTo>
                  <a:pt x="2438" y="1512"/>
                </a:lnTo>
                <a:lnTo>
                  <a:pt x="2434" y="1511"/>
                </a:lnTo>
                <a:lnTo>
                  <a:pt x="2429" y="1509"/>
                </a:lnTo>
                <a:lnTo>
                  <a:pt x="2429" y="1513"/>
                </a:lnTo>
                <a:lnTo>
                  <a:pt x="2430" y="1515"/>
                </a:lnTo>
                <a:lnTo>
                  <a:pt x="2430" y="1518"/>
                </a:lnTo>
                <a:lnTo>
                  <a:pt x="2429" y="1520"/>
                </a:lnTo>
                <a:lnTo>
                  <a:pt x="2427" y="1520"/>
                </a:lnTo>
                <a:lnTo>
                  <a:pt x="2426" y="1519"/>
                </a:lnTo>
                <a:lnTo>
                  <a:pt x="2422" y="1519"/>
                </a:lnTo>
                <a:lnTo>
                  <a:pt x="2420" y="1518"/>
                </a:lnTo>
                <a:lnTo>
                  <a:pt x="2419" y="1516"/>
                </a:lnTo>
                <a:lnTo>
                  <a:pt x="2418" y="1515"/>
                </a:lnTo>
                <a:lnTo>
                  <a:pt x="2416" y="1511"/>
                </a:lnTo>
                <a:lnTo>
                  <a:pt x="2412" y="1507"/>
                </a:lnTo>
                <a:lnTo>
                  <a:pt x="2412" y="1505"/>
                </a:lnTo>
                <a:lnTo>
                  <a:pt x="2414" y="1503"/>
                </a:lnTo>
                <a:lnTo>
                  <a:pt x="2415" y="1500"/>
                </a:lnTo>
                <a:lnTo>
                  <a:pt x="2414" y="1498"/>
                </a:lnTo>
                <a:lnTo>
                  <a:pt x="2414" y="1497"/>
                </a:lnTo>
                <a:lnTo>
                  <a:pt x="2414" y="1496"/>
                </a:lnTo>
                <a:lnTo>
                  <a:pt x="2415" y="1496"/>
                </a:lnTo>
                <a:lnTo>
                  <a:pt x="2416" y="1496"/>
                </a:lnTo>
                <a:lnTo>
                  <a:pt x="2421" y="1496"/>
                </a:lnTo>
                <a:lnTo>
                  <a:pt x="2427" y="1496"/>
                </a:lnTo>
                <a:lnTo>
                  <a:pt x="2430" y="1496"/>
                </a:lnTo>
                <a:lnTo>
                  <a:pt x="2432" y="1497"/>
                </a:lnTo>
                <a:lnTo>
                  <a:pt x="2434" y="1498"/>
                </a:lnTo>
                <a:lnTo>
                  <a:pt x="2436" y="1499"/>
                </a:lnTo>
                <a:lnTo>
                  <a:pt x="2445" y="1509"/>
                </a:lnTo>
                <a:lnTo>
                  <a:pt x="2452" y="1520"/>
                </a:lnTo>
                <a:close/>
                <a:moveTo>
                  <a:pt x="1674" y="1612"/>
                </a:moveTo>
                <a:lnTo>
                  <a:pt x="1675" y="1609"/>
                </a:lnTo>
                <a:lnTo>
                  <a:pt x="1675" y="1605"/>
                </a:lnTo>
                <a:lnTo>
                  <a:pt x="1675" y="1605"/>
                </a:lnTo>
                <a:lnTo>
                  <a:pt x="1675" y="1609"/>
                </a:lnTo>
                <a:lnTo>
                  <a:pt x="1674" y="1612"/>
                </a:lnTo>
                <a:close/>
                <a:moveTo>
                  <a:pt x="1675" y="1605"/>
                </a:moveTo>
                <a:lnTo>
                  <a:pt x="1676" y="1605"/>
                </a:lnTo>
                <a:lnTo>
                  <a:pt x="1676" y="1605"/>
                </a:lnTo>
                <a:lnTo>
                  <a:pt x="1676" y="1605"/>
                </a:lnTo>
                <a:lnTo>
                  <a:pt x="1675" y="1605"/>
                </a:lnTo>
                <a:lnTo>
                  <a:pt x="1675" y="1605"/>
                </a:lnTo>
                <a:close/>
                <a:moveTo>
                  <a:pt x="1665" y="1558"/>
                </a:moveTo>
                <a:lnTo>
                  <a:pt x="1664" y="1562"/>
                </a:lnTo>
                <a:lnTo>
                  <a:pt x="1664" y="1566"/>
                </a:lnTo>
                <a:lnTo>
                  <a:pt x="1664" y="1566"/>
                </a:lnTo>
                <a:lnTo>
                  <a:pt x="1661" y="1567"/>
                </a:lnTo>
                <a:lnTo>
                  <a:pt x="1658" y="1568"/>
                </a:lnTo>
                <a:lnTo>
                  <a:pt x="1657" y="1570"/>
                </a:lnTo>
                <a:lnTo>
                  <a:pt x="1658" y="1575"/>
                </a:lnTo>
                <a:lnTo>
                  <a:pt x="1657" y="1575"/>
                </a:lnTo>
                <a:lnTo>
                  <a:pt x="1649" y="1577"/>
                </a:lnTo>
                <a:lnTo>
                  <a:pt x="1641" y="1578"/>
                </a:lnTo>
                <a:lnTo>
                  <a:pt x="1641" y="1582"/>
                </a:lnTo>
                <a:lnTo>
                  <a:pt x="1639" y="1587"/>
                </a:lnTo>
                <a:lnTo>
                  <a:pt x="1635" y="1591"/>
                </a:lnTo>
                <a:lnTo>
                  <a:pt x="1632" y="1594"/>
                </a:lnTo>
                <a:lnTo>
                  <a:pt x="1635" y="1591"/>
                </a:lnTo>
                <a:lnTo>
                  <a:pt x="1639" y="1587"/>
                </a:lnTo>
                <a:lnTo>
                  <a:pt x="1641" y="1582"/>
                </a:lnTo>
                <a:lnTo>
                  <a:pt x="1641" y="1578"/>
                </a:lnTo>
                <a:lnTo>
                  <a:pt x="1641" y="1578"/>
                </a:lnTo>
                <a:lnTo>
                  <a:pt x="1641" y="1575"/>
                </a:lnTo>
                <a:lnTo>
                  <a:pt x="1641" y="1572"/>
                </a:lnTo>
                <a:lnTo>
                  <a:pt x="1640" y="1573"/>
                </a:lnTo>
                <a:lnTo>
                  <a:pt x="1640" y="1574"/>
                </a:lnTo>
                <a:lnTo>
                  <a:pt x="1640" y="1573"/>
                </a:lnTo>
                <a:lnTo>
                  <a:pt x="1641" y="1572"/>
                </a:lnTo>
                <a:lnTo>
                  <a:pt x="1645" y="1568"/>
                </a:lnTo>
                <a:lnTo>
                  <a:pt x="1650" y="1566"/>
                </a:lnTo>
                <a:lnTo>
                  <a:pt x="1653" y="1565"/>
                </a:lnTo>
                <a:lnTo>
                  <a:pt x="1655" y="1563"/>
                </a:lnTo>
                <a:lnTo>
                  <a:pt x="1657" y="1561"/>
                </a:lnTo>
                <a:lnTo>
                  <a:pt x="1658" y="1558"/>
                </a:lnTo>
                <a:lnTo>
                  <a:pt x="1659" y="1557"/>
                </a:lnTo>
                <a:lnTo>
                  <a:pt x="1661" y="1557"/>
                </a:lnTo>
                <a:lnTo>
                  <a:pt x="1663" y="1557"/>
                </a:lnTo>
                <a:lnTo>
                  <a:pt x="1665" y="1558"/>
                </a:lnTo>
                <a:lnTo>
                  <a:pt x="1668" y="1558"/>
                </a:lnTo>
                <a:lnTo>
                  <a:pt x="1669" y="1557"/>
                </a:lnTo>
                <a:lnTo>
                  <a:pt x="1670" y="1556"/>
                </a:lnTo>
                <a:lnTo>
                  <a:pt x="1669" y="1553"/>
                </a:lnTo>
                <a:lnTo>
                  <a:pt x="1670" y="1556"/>
                </a:lnTo>
                <a:lnTo>
                  <a:pt x="1669" y="1557"/>
                </a:lnTo>
                <a:lnTo>
                  <a:pt x="1668" y="1558"/>
                </a:lnTo>
                <a:lnTo>
                  <a:pt x="1665" y="1558"/>
                </a:lnTo>
                <a:close/>
                <a:moveTo>
                  <a:pt x="1658" y="1819"/>
                </a:moveTo>
                <a:lnTo>
                  <a:pt x="1655" y="1819"/>
                </a:lnTo>
                <a:lnTo>
                  <a:pt x="1652" y="1817"/>
                </a:lnTo>
                <a:lnTo>
                  <a:pt x="1649" y="1814"/>
                </a:lnTo>
                <a:lnTo>
                  <a:pt x="1649" y="1811"/>
                </a:lnTo>
                <a:lnTo>
                  <a:pt x="1650" y="1808"/>
                </a:lnTo>
                <a:lnTo>
                  <a:pt x="1652" y="1806"/>
                </a:lnTo>
                <a:lnTo>
                  <a:pt x="1655" y="1805"/>
                </a:lnTo>
                <a:lnTo>
                  <a:pt x="1657" y="1805"/>
                </a:lnTo>
                <a:lnTo>
                  <a:pt x="1661" y="1806"/>
                </a:lnTo>
                <a:lnTo>
                  <a:pt x="1663" y="1807"/>
                </a:lnTo>
                <a:lnTo>
                  <a:pt x="1665" y="1810"/>
                </a:lnTo>
                <a:lnTo>
                  <a:pt x="1665" y="1813"/>
                </a:lnTo>
                <a:lnTo>
                  <a:pt x="1665" y="1816"/>
                </a:lnTo>
                <a:lnTo>
                  <a:pt x="1663" y="1818"/>
                </a:lnTo>
                <a:lnTo>
                  <a:pt x="1661" y="1819"/>
                </a:lnTo>
                <a:lnTo>
                  <a:pt x="1658" y="1819"/>
                </a:lnTo>
                <a:close/>
                <a:moveTo>
                  <a:pt x="1619" y="1793"/>
                </a:moveTo>
                <a:lnTo>
                  <a:pt x="1615" y="1793"/>
                </a:lnTo>
                <a:lnTo>
                  <a:pt x="1613" y="1794"/>
                </a:lnTo>
                <a:lnTo>
                  <a:pt x="1610" y="1795"/>
                </a:lnTo>
                <a:lnTo>
                  <a:pt x="1608" y="1798"/>
                </a:lnTo>
                <a:lnTo>
                  <a:pt x="1607" y="1797"/>
                </a:lnTo>
                <a:lnTo>
                  <a:pt x="1606" y="1796"/>
                </a:lnTo>
                <a:lnTo>
                  <a:pt x="1604" y="1793"/>
                </a:lnTo>
                <a:lnTo>
                  <a:pt x="1601" y="1791"/>
                </a:lnTo>
                <a:lnTo>
                  <a:pt x="1600" y="1790"/>
                </a:lnTo>
                <a:lnTo>
                  <a:pt x="1600" y="1789"/>
                </a:lnTo>
                <a:lnTo>
                  <a:pt x="1600" y="1787"/>
                </a:lnTo>
                <a:lnTo>
                  <a:pt x="1600" y="1786"/>
                </a:lnTo>
                <a:lnTo>
                  <a:pt x="1602" y="1783"/>
                </a:lnTo>
                <a:lnTo>
                  <a:pt x="1606" y="1782"/>
                </a:lnTo>
                <a:lnTo>
                  <a:pt x="1610" y="1783"/>
                </a:lnTo>
                <a:lnTo>
                  <a:pt x="1613" y="1783"/>
                </a:lnTo>
                <a:lnTo>
                  <a:pt x="1628" y="1784"/>
                </a:lnTo>
                <a:lnTo>
                  <a:pt x="1642" y="1787"/>
                </a:lnTo>
                <a:lnTo>
                  <a:pt x="1637" y="1790"/>
                </a:lnTo>
                <a:lnTo>
                  <a:pt x="1631" y="1793"/>
                </a:lnTo>
                <a:lnTo>
                  <a:pt x="1626" y="1794"/>
                </a:lnTo>
                <a:lnTo>
                  <a:pt x="1619" y="1793"/>
                </a:lnTo>
                <a:close/>
                <a:moveTo>
                  <a:pt x="1668" y="1551"/>
                </a:moveTo>
                <a:lnTo>
                  <a:pt x="1669" y="1552"/>
                </a:lnTo>
                <a:lnTo>
                  <a:pt x="1669" y="1553"/>
                </a:lnTo>
                <a:lnTo>
                  <a:pt x="1669" y="1552"/>
                </a:lnTo>
                <a:lnTo>
                  <a:pt x="1668" y="1551"/>
                </a:lnTo>
                <a:close/>
                <a:moveTo>
                  <a:pt x="1586" y="1801"/>
                </a:moveTo>
                <a:lnTo>
                  <a:pt x="1583" y="1809"/>
                </a:lnTo>
                <a:lnTo>
                  <a:pt x="1580" y="1818"/>
                </a:lnTo>
                <a:lnTo>
                  <a:pt x="1579" y="1820"/>
                </a:lnTo>
                <a:lnTo>
                  <a:pt x="1576" y="1822"/>
                </a:lnTo>
                <a:lnTo>
                  <a:pt x="1574" y="1821"/>
                </a:lnTo>
                <a:lnTo>
                  <a:pt x="1572" y="1820"/>
                </a:lnTo>
                <a:lnTo>
                  <a:pt x="1572" y="1819"/>
                </a:lnTo>
                <a:lnTo>
                  <a:pt x="1571" y="1817"/>
                </a:lnTo>
                <a:lnTo>
                  <a:pt x="1571" y="1808"/>
                </a:lnTo>
                <a:lnTo>
                  <a:pt x="1570" y="1799"/>
                </a:lnTo>
                <a:lnTo>
                  <a:pt x="1570" y="1795"/>
                </a:lnTo>
                <a:lnTo>
                  <a:pt x="1571" y="1792"/>
                </a:lnTo>
                <a:lnTo>
                  <a:pt x="1573" y="1790"/>
                </a:lnTo>
                <a:lnTo>
                  <a:pt x="1577" y="1788"/>
                </a:lnTo>
                <a:lnTo>
                  <a:pt x="1579" y="1787"/>
                </a:lnTo>
                <a:lnTo>
                  <a:pt x="1581" y="1787"/>
                </a:lnTo>
                <a:lnTo>
                  <a:pt x="1583" y="1788"/>
                </a:lnTo>
                <a:lnTo>
                  <a:pt x="1585" y="1789"/>
                </a:lnTo>
                <a:lnTo>
                  <a:pt x="1587" y="1792"/>
                </a:lnTo>
                <a:lnTo>
                  <a:pt x="1587" y="1794"/>
                </a:lnTo>
                <a:lnTo>
                  <a:pt x="1587" y="1797"/>
                </a:lnTo>
                <a:lnTo>
                  <a:pt x="1586" y="1801"/>
                </a:lnTo>
                <a:close/>
                <a:moveTo>
                  <a:pt x="1539" y="1801"/>
                </a:moveTo>
                <a:lnTo>
                  <a:pt x="1529" y="1802"/>
                </a:lnTo>
                <a:lnTo>
                  <a:pt x="1520" y="1802"/>
                </a:lnTo>
                <a:lnTo>
                  <a:pt x="1516" y="1801"/>
                </a:lnTo>
                <a:lnTo>
                  <a:pt x="1511" y="1801"/>
                </a:lnTo>
                <a:lnTo>
                  <a:pt x="1507" y="1801"/>
                </a:lnTo>
                <a:lnTo>
                  <a:pt x="1504" y="1803"/>
                </a:lnTo>
                <a:lnTo>
                  <a:pt x="1497" y="1806"/>
                </a:lnTo>
                <a:lnTo>
                  <a:pt x="1491" y="1812"/>
                </a:lnTo>
                <a:lnTo>
                  <a:pt x="1488" y="1814"/>
                </a:lnTo>
                <a:lnTo>
                  <a:pt x="1485" y="1817"/>
                </a:lnTo>
                <a:lnTo>
                  <a:pt x="1481" y="1818"/>
                </a:lnTo>
                <a:lnTo>
                  <a:pt x="1477" y="1819"/>
                </a:lnTo>
                <a:lnTo>
                  <a:pt x="1476" y="1819"/>
                </a:lnTo>
                <a:lnTo>
                  <a:pt x="1475" y="1818"/>
                </a:lnTo>
                <a:lnTo>
                  <a:pt x="1474" y="1817"/>
                </a:lnTo>
                <a:lnTo>
                  <a:pt x="1473" y="1816"/>
                </a:lnTo>
                <a:lnTo>
                  <a:pt x="1473" y="1813"/>
                </a:lnTo>
                <a:lnTo>
                  <a:pt x="1473" y="1811"/>
                </a:lnTo>
                <a:lnTo>
                  <a:pt x="1474" y="1809"/>
                </a:lnTo>
                <a:lnTo>
                  <a:pt x="1475" y="1808"/>
                </a:lnTo>
                <a:lnTo>
                  <a:pt x="1477" y="1806"/>
                </a:lnTo>
                <a:lnTo>
                  <a:pt x="1479" y="1805"/>
                </a:lnTo>
                <a:lnTo>
                  <a:pt x="1480" y="1803"/>
                </a:lnTo>
                <a:lnTo>
                  <a:pt x="1479" y="1799"/>
                </a:lnTo>
                <a:lnTo>
                  <a:pt x="1477" y="1797"/>
                </a:lnTo>
                <a:lnTo>
                  <a:pt x="1474" y="1796"/>
                </a:lnTo>
                <a:lnTo>
                  <a:pt x="1472" y="1797"/>
                </a:lnTo>
                <a:lnTo>
                  <a:pt x="1468" y="1798"/>
                </a:lnTo>
                <a:lnTo>
                  <a:pt x="1466" y="1798"/>
                </a:lnTo>
                <a:lnTo>
                  <a:pt x="1465" y="1799"/>
                </a:lnTo>
                <a:lnTo>
                  <a:pt x="1463" y="1799"/>
                </a:lnTo>
                <a:lnTo>
                  <a:pt x="1461" y="1799"/>
                </a:lnTo>
                <a:lnTo>
                  <a:pt x="1459" y="1798"/>
                </a:lnTo>
                <a:lnTo>
                  <a:pt x="1458" y="1796"/>
                </a:lnTo>
                <a:lnTo>
                  <a:pt x="1458" y="1794"/>
                </a:lnTo>
                <a:lnTo>
                  <a:pt x="1460" y="1793"/>
                </a:lnTo>
                <a:lnTo>
                  <a:pt x="1462" y="1792"/>
                </a:lnTo>
                <a:lnTo>
                  <a:pt x="1464" y="1792"/>
                </a:lnTo>
                <a:lnTo>
                  <a:pt x="1468" y="1791"/>
                </a:lnTo>
                <a:lnTo>
                  <a:pt x="1474" y="1791"/>
                </a:lnTo>
                <a:lnTo>
                  <a:pt x="1489" y="1793"/>
                </a:lnTo>
                <a:lnTo>
                  <a:pt x="1505" y="1793"/>
                </a:lnTo>
                <a:lnTo>
                  <a:pt x="1507" y="1793"/>
                </a:lnTo>
                <a:lnTo>
                  <a:pt x="1510" y="1793"/>
                </a:lnTo>
                <a:lnTo>
                  <a:pt x="1512" y="1792"/>
                </a:lnTo>
                <a:lnTo>
                  <a:pt x="1516" y="1791"/>
                </a:lnTo>
                <a:lnTo>
                  <a:pt x="1517" y="1790"/>
                </a:lnTo>
                <a:lnTo>
                  <a:pt x="1518" y="1790"/>
                </a:lnTo>
                <a:lnTo>
                  <a:pt x="1520" y="1790"/>
                </a:lnTo>
                <a:lnTo>
                  <a:pt x="1522" y="1790"/>
                </a:lnTo>
                <a:lnTo>
                  <a:pt x="1525" y="1792"/>
                </a:lnTo>
                <a:lnTo>
                  <a:pt x="1529" y="1793"/>
                </a:lnTo>
                <a:lnTo>
                  <a:pt x="1534" y="1794"/>
                </a:lnTo>
                <a:lnTo>
                  <a:pt x="1539" y="1794"/>
                </a:lnTo>
                <a:lnTo>
                  <a:pt x="1540" y="1794"/>
                </a:lnTo>
                <a:lnTo>
                  <a:pt x="1541" y="1795"/>
                </a:lnTo>
                <a:lnTo>
                  <a:pt x="1542" y="1796"/>
                </a:lnTo>
                <a:lnTo>
                  <a:pt x="1542" y="1797"/>
                </a:lnTo>
                <a:lnTo>
                  <a:pt x="1541" y="1799"/>
                </a:lnTo>
                <a:lnTo>
                  <a:pt x="1539" y="1801"/>
                </a:lnTo>
                <a:close/>
                <a:moveTo>
                  <a:pt x="1465" y="1408"/>
                </a:moveTo>
                <a:lnTo>
                  <a:pt x="1465" y="1408"/>
                </a:lnTo>
                <a:lnTo>
                  <a:pt x="1464" y="1409"/>
                </a:lnTo>
                <a:lnTo>
                  <a:pt x="1464" y="1409"/>
                </a:lnTo>
                <a:lnTo>
                  <a:pt x="1464" y="1409"/>
                </a:lnTo>
                <a:lnTo>
                  <a:pt x="1465" y="1408"/>
                </a:lnTo>
                <a:close/>
                <a:moveTo>
                  <a:pt x="1501" y="1472"/>
                </a:moveTo>
                <a:lnTo>
                  <a:pt x="1503" y="1471"/>
                </a:lnTo>
                <a:lnTo>
                  <a:pt x="1505" y="1470"/>
                </a:lnTo>
                <a:lnTo>
                  <a:pt x="1507" y="1468"/>
                </a:lnTo>
                <a:lnTo>
                  <a:pt x="1508" y="1465"/>
                </a:lnTo>
                <a:lnTo>
                  <a:pt x="1509" y="1463"/>
                </a:lnTo>
                <a:lnTo>
                  <a:pt x="1511" y="1463"/>
                </a:lnTo>
                <a:lnTo>
                  <a:pt x="1512" y="1463"/>
                </a:lnTo>
                <a:lnTo>
                  <a:pt x="1515" y="1465"/>
                </a:lnTo>
                <a:lnTo>
                  <a:pt x="1515" y="1467"/>
                </a:lnTo>
                <a:lnTo>
                  <a:pt x="1515" y="1469"/>
                </a:lnTo>
                <a:lnTo>
                  <a:pt x="1513" y="1471"/>
                </a:lnTo>
                <a:lnTo>
                  <a:pt x="1512" y="1473"/>
                </a:lnTo>
                <a:lnTo>
                  <a:pt x="1508" y="1478"/>
                </a:lnTo>
                <a:lnTo>
                  <a:pt x="1504" y="1483"/>
                </a:lnTo>
                <a:lnTo>
                  <a:pt x="1502" y="1483"/>
                </a:lnTo>
                <a:lnTo>
                  <a:pt x="1500" y="1482"/>
                </a:lnTo>
                <a:lnTo>
                  <a:pt x="1498" y="1481"/>
                </a:lnTo>
                <a:lnTo>
                  <a:pt x="1498" y="1480"/>
                </a:lnTo>
                <a:lnTo>
                  <a:pt x="1497" y="1477"/>
                </a:lnTo>
                <a:lnTo>
                  <a:pt x="1497" y="1475"/>
                </a:lnTo>
                <a:lnTo>
                  <a:pt x="1498" y="1473"/>
                </a:lnTo>
                <a:lnTo>
                  <a:pt x="1501" y="1472"/>
                </a:lnTo>
                <a:close/>
                <a:moveTo>
                  <a:pt x="1512" y="1400"/>
                </a:moveTo>
                <a:lnTo>
                  <a:pt x="1513" y="1401"/>
                </a:lnTo>
                <a:lnTo>
                  <a:pt x="1512" y="1404"/>
                </a:lnTo>
                <a:lnTo>
                  <a:pt x="1510" y="1405"/>
                </a:lnTo>
                <a:lnTo>
                  <a:pt x="1509" y="1405"/>
                </a:lnTo>
                <a:lnTo>
                  <a:pt x="1507" y="1404"/>
                </a:lnTo>
                <a:lnTo>
                  <a:pt x="1505" y="1404"/>
                </a:lnTo>
                <a:lnTo>
                  <a:pt x="1506" y="1401"/>
                </a:lnTo>
                <a:lnTo>
                  <a:pt x="1508" y="1400"/>
                </a:lnTo>
                <a:lnTo>
                  <a:pt x="1510" y="1399"/>
                </a:lnTo>
                <a:lnTo>
                  <a:pt x="1512" y="1400"/>
                </a:lnTo>
                <a:close/>
                <a:moveTo>
                  <a:pt x="1453" y="1562"/>
                </a:moveTo>
                <a:lnTo>
                  <a:pt x="1452" y="1567"/>
                </a:lnTo>
                <a:lnTo>
                  <a:pt x="1452" y="1572"/>
                </a:lnTo>
                <a:lnTo>
                  <a:pt x="1451" y="1574"/>
                </a:lnTo>
                <a:lnTo>
                  <a:pt x="1451" y="1576"/>
                </a:lnTo>
                <a:lnTo>
                  <a:pt x="1449" y="1578"/>
                </a:lnTo>
                <a:lnTo>
                  <a:pt x="1446" y="1579"/>
                </a:lnTo>
                <a:lnTo>
                  <a:pt x="1444" y="1579"/>
                </a:lnTo>
                <a:lnTo>
                  <a:pt x="1441" y="1579"/>
                </a:lnTo>
                <a:lnTo>
                  <a:pt x="1440" y="1579"/>
                </a:lnTo>
                <a:lnTo>
                  <a:pt x="1437" y="1578"/>
                </a:lnTo>
                <a:lnTo>
                  <a:pt x="1434" y="1575"/>
                </a:lnTo>
                <a:lnTo>
                  <a:pt x="1432" y="1570"/>
                </a:lnTo>
                <a:lnTo>
                  <a:pt x="1430" y="1567"/>
                </a:lnTo>
                <a:lnTo>
                  <a:pt x="1429" y="1565"/>
                </a:lnTo>
                <a:lnTo>
                  <a:pt x="1428" y="1564"/>
                </a:lnTo>
                <a:lnTo>
                  <a:pt x="1426" y="1564"/>
                </a:lnTo>
                <a:lnTo>
                  <a:pt x="1425" y="1564"/>
                </a:lnTo>
                <a:lnTo>
                  <a:pt x="1422" y="1566"/>
                </a:lnTo>
                <a:lnTo>
                  <a:pt x="1420" y="1567"/>
                </a:lnTo>
                <a:lnTo>
                  <a:pt x="1419" y="1569"/>
                </a:lnTo>
                <a:lnTo>
                  <a:pt x="1418" y="1569"/>
                </a:lnTo>
                <a:lnTo>
                  <a:pt x="1416" y="1569"/>
                </a:lnTo>
                <a:lnTo>
                  <a:pt x="1415" y="1567"/>
                </a:lnTo>
                <a:lnTo>
                  <a:pt x="1414" y="1566"/>
                </a:lnTo>
                <a:lnTo>
                  <a:pt x="1414" y="1564"/>
                </a:lnTo>
                <a:lnTo>
                  <a:pt x="1415" y="1562"/>
                </a:lnTo>
                <a:lnTo>
                  <a:pt x="1415" y="1560"/>
                </a:lnTo>
                <a:lnTo>
                  <a:pt x="1415" y="1557"/>
                </a:lnTo>
                <a:lnTo>
                  <a:pt x="1415" y="1556"/>
                </a:lnTo>
                <a:lnTo>
                  <a:pt x="1416" y="1553"/>
                </a:lnTo>
                <a:lnTo>
                  <a:pt x="1414" y="1551"/>
                </a:lnTo>
                <a:lnTo>
                  <a:pt x="1413" y="1549"/>
                </a:lnTo>
                <a:lnTo>
                  <a:pt x="1413" y="1547"/>
                </a:lnTo>
                <a:lnTo>
                  <a:pt x="1413" y="1545"/>
                </a:lnTo>
                <a:lnTo>
                  <a:pt x="1413" y="1547"/>
                </a:lnTo>
                <a:lnTo>
                  <a:pt x="1413" y="1549"/>
                </a:lnTo>
                <a:lnTo>
                  <a:pt x="1414" y="1551"/>
                </a:lnTo>
                <a:lnTo>
                  <a:pt x="1416" y="1553"/>
                </a:lnTo>
                <a:lnTo>
                  <a:pt x="1418" y="1549"/>
                </a:lnTo>
                <a:lnTo>
                  <a:pt x="1420" y="1546"/>
                </a:lnTo>
                <a:lnTo>
                  <a:pt x="1421" y="1544"/>
                </a:lnTo>
                <a:lnTo>
                  <a:pt x="1420" y="1543"/>
                </a:lnTo>
                <a:lnTo>
                  <a:pt x="1419" y="1541"/>
                </a:lnTo>
                <a:lnTo>
                  <a:pt x="1417" y="1538"/>
                </a:lnTo>
                <a:lnTo>
                  <a:pt x="1417" y="1537"/>
                </a:lnTo>
                <a:lnTo>
                  <a:pt x="1417" y="1537"/>
                </a:lnTo>
                <a:lnTo>
                  <a:pt x="1418" y="1536"/>
                </a:lnTo>
                <a:lnTo>
                  <a:pt x="1419" y="1536"/>
                </a:lnTo>
                <a:lnTo>
                  <a:pt x="1418" y="1535"/>
                </a:lnTo>
                <a:lnTo>
                  <a:pt x="1417" y="1534"/>
                </a:lnTo>
                <a:lnTo>
                  <a:pt x="1417" y="1532"/>
                </a:lnTo>
                <a:lnTo>
                  <a:pt x="1418" y="1529"/>
                </a:lnTo>
                <a:lnTo>
                  <a:pt x="1418" y="1527"/>
                </a:lnTo>
                <a:lnTo>
                  <a:pt x="1419" y="1524"/>
                </a:lnTo>
                <a:lnTo>
                  <a:pt x="1418" y="1527"/>
                </a:lnTo>
                <a:lnTo>
                  <a:pt x="1418" y="1529"/>
                </a:lnTo>
                <a:lnTo>
                  <a:pt x="1421" y="1528"/>
                </a:lnTo>
                <a:lnTo>
                  <a:pt x="1422" y="1527"/>
                </a:lnTo>
                <a:lnTo>
                  <a:pt x="1422" y="1524"/>
                </a:lnTo>
                <a:lnTo>
                  <a:pt x="1423" y="1522"/>
                </a:lnTo>
                <a:lnTo>
                  <a:pt x="1426" y="1520"/>
                </a:lnTo>
                <a:lnTo>
                  <a:pt x="1428" y="1518"/>
                </a:lnTo>
                <a:lnTo>
                  <a:pt x="1431" y="1517"/>
                </a:lnTo>
                <a:lnTo>
                  <a:pt x="1433" y="1516"/>
                </a:lnTo>
                <a:lnTo>
                  <a:pt x="1436" y="1517"/>
                </a:lnTo>
                <a:lnTo>
                  <a:pt x="1440" y="1517"/>
                </a:lnTo>
                <a:lnTo>
                  <a:pt x="1442" y="1519"/>
                </a:lnTo>
                <a:lnTo>
                  <a:pt x="1444" y="1521"/>
                </a:lnTo>
                <a:lnTo>
                  <a:pt x="1445" y="1522"/>
                </a:lnTo>
                <a:lnTo>
                  <a:pt x="1445" y="1522"/>
                </a:lnTo>
                <a:lnTo>
                  <a:pt x="1443" y="1526"/>
                </a:lnTo>
                <a:lnTo>
                  <a:pt x="1442" y="1529"/>
                </a:lnTo>
                <a:lnTo>
                  <a:pt x="1442" y="1532"/>
                </a:lnTo>
                <a:lnTo>
                  <a:pt x="1441" y="1535"/>
                </a:lnTo>
                <a:lnTo>
                  <a:pt x="1441" y="1538"/>
                </a:lnTo>
                <a:lnTo>
                  <a:pt x="1438" y="1542"/>
                </a:lnTo>
                <a:lnTo>
                  <a:pt x="1436" y="1544"/>
                </a:lnTo>
                <a:lnTo>
                  <a:pt x="1432" y="1546"/>
                </a:lnTo>
                <a:lnTo>
                  <a:pt x="1430" y="1547"/>
                </a:lnTo>
                <a:lnTo>
                  <a:pt x="1428" y="1548"/>
                </a:lnTo>
                <a:lnTo>
                  <a:pt x="1428" y="1549"/>
                </a:lnTo>
                <a:lnTo>
                  <a:pt x="1427" y="1550"/>
                </a:lnTo>
                <a:lnTo>
                  <a:pt x="1429" y="1553"/>
                </a:lnTo>
                <a:lnTo>
                  <a:pt x="1432" y="1556"/>
                </a:lnTo>
                <a:lnTo>
                  <a:pt x="1435" y="1556"/>
                </a:lnTo>
                <a:lnTo>
                  <a:pt x="1436" y="1554"/>
                </a:lnTo>
                <a:lnTo>
                  <a:pt x="1435" y="1556"/>
                </a:lnTo>
                <a:lnTo>
                  <a:pt x="1432" y="1556"/>
                </a:lnTo>
                <a:lnTo>
                  <a:pt x="1432" y="1558"/>
                </a:lnTo>
                <a:lnTo>
                  <a:pt x="1432" y="1559"/>
                </a:lnTo>
                <a:lnTo>
                  <a:pt x="1433" y="1560"/>
                </a:lnTo>
                <a:lnTo>
                  <a:pt x="1435" y="1561"/>
                </a:lnTo>
                <a:lnTo>
                  <a:pt x="1437" y="1560"/>
                </a:lnTo>
                <a:lnTo>
                  <a:pt x="1438" y="1560"/>
                </a:lnTo>
                <a:lnTo>
                  <a:pt x="1438" y="1558"/>
                </a:lnTo>
                <a:lnTo>
                  <a:pt x="1440" y="1557"/>
                </a:lnTo>
                <a:lnTo>
                  <a:pt x="1441" y="1552"/>
                </a:lnTo>
                <a:lnTo>
                  <a:pt x="1442" y="1550"/>
                </a:lnTo>
                <a:lnTo>
                  <a:pt x="1445" y="1550"/>
                </a:lnTo>
                <a:lnTo>
                  <a:pt x="1448" y="1551"/>
                </a:lnTo>
                <a:lnTo>
                  <a:pt x="1451" y="1553"/>
                </a:lnTo>
                <a:lnTo>
                  <a:pt x="1453" y="1556"/>
                </a:lnTo>
                <a:lnTo>
                  <a:pt x="1455" y="1560"/>
                </a:lnTo>
                <a:lnTo>
                  <a:pt x="1453" y="1562"/>
                </a:lnTo>
                <a:close/>
                <a:moveTo>
                  <a:pt x="1367" y="1817"/>
                </a:moveTo>
                <a:lnTo>
                  <a:pt x="1362" y="1816"/>
                </a:lnTo>
                <a:lnTo>
                  <a:pt x="1360" y="1813"/>
                </a:lnTo>
                <a:lnTo>
                  <a:pt x="1358" y="1810"/>
                </a:lnTo>
                <a:lnTo>
                  <a:pt x="1358" y="1807"/>
                </a:lnTo>
                <a:lnTo>
                  <a:pt x="1359" y="1803"/>
                </a:lnTo>
                <a:lnTo>
                  <a:pt x="1361" y="1801"/>
                </a:lnTo>
                <a:lnTo>
                  <a:pt x="1365" y="1799"/>
                </a:lnTo>
                <a:lnTo>
                  <a:pt x="1369" y="1799"/>
                </a:lnTo>
                <a:lnTo>
                  <a:pt x="1372" y="1799"/>
                </a:lnTo>
                <a:lnTo>
                  <a:pt x="1374" y="1801"/>
                </a:lnTo>
                <a:lnTo>
                  <a:pt x="1376" y="1804"/>
                </a:lnTo>
                <a:lnTo>
                  <a:pt x="1377" y="1807"/>
                </a:lnTo>
                <a:lnTo>
                  <a:pt x="1376" y="1810"/>
                </a:lnTo>
                <a:lnTo>
                  <a:pt x="1374" y="1813"/>
                </a:lnTo>
                <a:lnTo>
                  <a:pt x="1371" y="1816"/>
                </a:lnTo>
                <a:lnTo>
                  <a:pt x="1367" y="1817"/>
                </a:lnTo>
                <a:close/>
                <a:moveTo>
                  <a:pt x="1354" y="1766"/>
                </a:moveTo>
                <a:lnTo>
                  <a:pt x="1354" y="1764"/>
                </a:lnTo>
                <a:lnTo>
                  <a:pt x="1355" y="1762"/>
                </a:lnTo>
                <a:lnTo>
                  <a:pt x="1356" y="1761"/>
                </a:lnTo>
                <a:lnTo>
                  <a:pt x="1358" y="1761"/>
                </a:lnTo>
                <a:lnTo>
                  <a:pt x="1362" y="1761"/>
                </a:lnTo>
                <a:lnTo>
                  <a:pt x="1366" y="1761"/>
                </a:lnTo>
                <a:lnTo>
                  <a:pt x="1370" y="1761"/>
                </a:lnTo>
                <a:lnTo>
                  <a:pt x="1373" y="1762"/>
                </a:lnTo>
                <a:lnTo>
                  <a:pt x="1374" y="1763"/>
                </a:lnTo>
                <a:lnTo>
                  <a:pt x="1375" y="1764"/>
                </a:lnTo>
                <a:lnTo>
                  <a:pt x="1376" y="1766"/>
                </a:lnTo>
                <a:lnTo>
                  <a:pt x="1376" y="1768"/>
                </a:lnTo>
                <a:lnTo>
                  <a:pt x="1375" y="1772"/>
                </a:lnTo>
                <a:lnTo>
                  <a:pt x="1373" y="1774"/>
                </a:lnTo>
                <a:lnTo>
                  <a:pt x="1370" y="1775"/>
                </a:lnTo>
                <a:lnTo>
                  <a:pt x="1367" y="1776"/>
                </a:lnTo>
                <a:lnTo>
                  <a:pt x="1362" y="1774"/>
                </a:lnTo>
                <a:lnTo>
                  <a:pt x="1358" y="1773"/>
                </a:lnTo>
                <a:lnTo>
                  <a:pt x="1356" y="1772"/>
                </a:lnTo>
                <a:lnTo>
                  <a:pt x="1355" y="1771"/>
                </a:lnTo>
                <a:lnTo>
                  <a:pt x="1354" y="1768"/>
                </a:lnTo>
                <a:lnTo>
                  <a:pt x="1354" y="1766"/>
                </a:lnTo>
                <a:close/>
                <a:moveTo>
                  <a:pt x="1336" y="1770"/>
                </a:moveTo>
                <a:lnTo>
                  <a:pt x="1336" y="1772"/>
                </a:lnTo>
                <a:lnTo>
                  <a:pt x="1335" y="1773"/>
                </a:lnTo>
                <a:lnTo>
                  <a:pt x="1334" y="1774"/>
                </a:lnTo>
                <a:lnTo>
                  <a:pt x="1331" y="1774"/>
                </a:lnTo>
                <a:lnTo>
                  <a:pt x="1328" y="1774"/>
                </a:lnTo>
                <a:lnTo>
                  <a:pt x="1325" y="1774"/>
                </a:lnTo>
                <a:lnTo>
                  <a:pt x="1315" y="1773"/>
                </a:lnTo>
                <a:lnTo>
                  <a:pt x="1307" y="1773"/>
                </a:lnTo>
                <a:lnTo>
                  <a:pt x="1297" y="1773"/>
                </a:lnTo>
                <a:lnTo>
                  <a:pt x="1289" y="1774"/>
                </a:lnTo>
                <a:lnTo>
                  <a:pt x="1278" y="1774"/>
                </a:lnTo>
                <a:lnTo>
                  <a:pt x="1267" y="1772"/>
                </a:lnTo>
                <a:lnTo>
                  <a:pt x="1262" y="1771"/>
                </a:lnTo>
                <a:lnTo>
                  <a:pt x="1258" y="1772"/>
                </a:lnTo>
                <a:lnTo>
                  <a:pt x="1254" y="1775"/>
                </a:lnTo>
                <a:lnTo>
                  <a:pt x="1252" y="1780"/>
                </a:lnTo>
                <a:lnTo>
                  <a:pt x="1250" y="1784"/>
                </a:lnTo>
                <a:lnTo>
                  <a:pt x="1248" y="1787"/>
                </a:lnTo>
                <a:lnTo>
                  <a:pt x="1245" y="1788"/>
                </a:lnTo>
                <a:lnTo>
                  <a:pt x="1240" y="1789"/>
                </a:lnTo>
                <a:lnTo>
                  <a:pt x="1237" y="1790"/>
                </a:lnTo>
                <a:lnTo>
                  <a:pt x="1234" y="1791"/>
                </a:lnTo>
                <a:lnTo>
                  <a:pt x="1231" y="1793"/>
                </a:lnTo>
                <a:lnTo>
                  <a:pt x="1228" y="1795"/>
                </a:lnTo>
                <a:lnTo>
                  <a:pt x="1225" y="1796"/>
                </a:lnTo>
                <a:lnTo>
                  <a:pt x="1223" y="1797"/>
                </a:lnTo>
                <a:lnTo>
                  <a:pt x="1221" y="1798"/>
                </a:lnTo>
                <a:lnTo>
                  <a:pt x="1219" y="1797"/>
                </a:lnTo>
                <a:lnTo>
                  <a:pt x="1208" y="1795"/>
                </a:lnTo>
                <a:lnTo>
                  <a:pt x="1199" y="1795"/>
                </a:lnTo>
                <a:lnTo>
                  <a:pt x="1188" y="1795"/>
                </a:lnTo>
                <a:lnTo>
                  <a:pt x="1177" y="1794"/>
                </a:lnTo>
                <a:lnTo>
                  <a:pt x="1161" y="1793"/>
                </a:lnTo>
                <a:lnTo>
                  <a:pt x="1145" y="1792"/>
                </a:lnTo>
                <a:lnTo>
                  <a:pt x="1129" y="1792"/>
                </a:lnTo>
                <a:lnTo>
                  <a:pt x="1113" y="1792"/>
                </a:lnTo>
                <a:lnTo>
                  <a:pt x="1088" y="1792"/>
                </a:lnTo>
                <a:lnTo>
                  <a:pt x="1064" y="1792"/>
                </a:lnTo>
                <a:lnTo>
                  <a:pt x="1039" y="1792"/>
                </a:lnTo>
                <a:lnTo>
                  <a:pt x="1015" y="1791"/>
                </a:lnTo>
                <a:lnTo>
                  <a:pt x="1006" y="1790"/>
                </a:lnTo>
                <a:lnTo>
                  <a:pt x="996" y="1790"/>
                </a:lnTo>
                <a:lnTo>
                  <a:pt x="987" y="1789"/>
                </a:lnTo>
                <a:lnTo>
                  <a:pt x="977" y="1788"/>
                </a:lnTo>
                <a:lnTo>
                  <a:pt x="966" y="1787"/>
                </a:lnTo>
                <a:lnTo>
                  <a:pt x="955" y="1788"/>
                </a:lnTo>
                <a:lnTo>
                  <a:pt x="944" y="1790"/>
                </a:lnTo>
                <a:lnTo>
                  <a:pt x="932" y="1791"/>
                </a:lnTo>
                <a:lnTo>
                  <a:pt x="931" y="1792"/>
                </a:lnTo>
                <a:lnTo>
                  <a:pt x="930" y="1793"/>
                </a:lnTo>
                <a:lnTo>
                  <a:pt x="930" y="1794"/>
                </a:lnTo>
                <a:lnTo>
                  <a:pt x="931" y="1796"/>
                </a:lnTo>
                <a:lnTo>
                  <a:pt x="936" y="1801"/>
                </a:lnTo>
                <a:lnTo>
                  <a:pt x="940" y="1806"/>
                </a:lnTo>
                <a:lnTo>
                  <a:pt x="943" y="1811"/>
                </a:lnTo>
                <a:lnTo>
                  <a:pt x="944" y="1818"/>
                </a:lnTo>
                <a:lnTo>
                  <a:pt x="945" y="1822"/>
                </a:lnTo>
                <a:lnTo>
                  <a:pt x="947" y="1824"/>
                </a:lnTo>
                <a:lnTo>
                  <a:pt x="950" y="1824"/>
                </a:lnTo>
                <a:lnTo>
                  <a:pt x="953" y="1823"/>
                </a:lnTo>
                <a:lnTo>
                  <a:pt x="959" y="1821"/>
                </a:lnTo>
                <a:lnTo>
                  <a:pt x="964" y="1820"/>
                </a:lnTo>
                <a:lnTo>
                  <a:pt x="968" y="1820"/>
                </a:lnTo>
                <a:lnTo>
                  <a:pt x="974" y="1821"/>
                </a:lnTo>
                <a:lnTo>
                  <a:pt x="982" y="1825"/>
                </a:lnTo>
                <a:lnTo>
                  <a:pt x="991" y="1830"/>
                </a:lnTo>
                <a:lnTo>
                  <a:pt x="993" y="1832"/>
                </a:lnTo>
                <a:lnTo>
                  <a:pt x="994" y="1833"/>
                </a:lnTo>
                <a:lnTo>
                  <a:pt x="994" y="1835"/>
                </a:lnTo>
                <a:lnTo>
                  <a:pt x="994" y="1836"/>
                </a:lnTo>
                <a:lnTo>
                  <a:pt x="993" y="1840"/>
                </a:lnTo>
                <a:lnTo>
                  <a:pt x="990" y="1842"/>
                </a:lnTo>
                <a:lnTo>
                  <a:pt x="982" y="1845"/>
                </a:lnTo>
                <a:lnTo>
                  <a:pt x="975" y="1848"/>
                </a:lnTo>
                <a:lnTo>
                  <a:pt x="966" y="1849"/>
                </a:lnTo>
                <a:lnTo>
                  <a:pt x="958" y="1849"/>
                </a:lnTo>
                <a:lnTo>
                  <a:pt x="956" y="1849"/>
                </a:lnTo>
                <a:lnTo>
                  <a:pt x="953" y="1847"/>
                </a:lnTo>
                <a:lnTo>
                  <a:pt x="950" y="1843"/>
                </a:lnTo>
                <a:lnTo>
                  <a:pt x="946" y="1839"/>
                </a:lnTo>
                <a:lnTo>
                  <a:pt x="942" y="1837"/>
                </a:lnTo>
                <a:lnTo>
                  <a:pt x="936" y="1835"/>
                </a:lnTo>
                <a:lnTo>
                  <a:pt x="934" y="1834"/>
                </a:lnTo>
                <a:lnTo>
                  <a:pt x="933" y="1832"/>
                </a:lnTo>
                <a:lnTo>
                  <a:pt x="933" y="1829"/>
                </a:lnTo>
                <a:lnTo>
                  <a:pt x="932" y="1827"/>
                </a:lnTo>
                <a:lnTo>
                  <a:pt x="918" y="1823"/>
                </a:lnTo>
                <a:lnTo>
                  <a:pt x="903" y="1817"/>
                </a:lnTo>
                <a:lnTo>
                  <a:pt x="887" y="1817"/>
                </a:lnTo>
                <a:lnTo>
                  <a:pt x="872" y="1817"/>
                </a:lnTo>
                <a:lnTo>
                  <a:pt x="861" y="1818"/>
                </a:lnTo>
                <a:lnTo>
                  <a:pt x="850" y="1820"/>
                </a:lnTo>
                <a:lnTo>
                  <a:pt x="845" y="1821"/>
                </a:lnTo>
                <a:lnTo>
                  <a:pt x="841" y="1821"/>
                </a:lnTo>
                <a:lnTo>
                  <a:pt x="837" y="1820"/>
                </a:lnTo>
                <a:lnTo>
                  <a:pt x="834" y="1818"/>
                </a:lnTo>
                <a:lnTo>
                  <a:pt x="830" y="1816"/>
                </a:lnTo>
                <a:lnTo>
                  <a:pt x="828" y="1814"/>
                </a:lnTo>
                <a:lnTo>
                  <a:pt x="825" y="1814"/>
                </a:lnTo>
                <a:lnTo>
                  <a:pt x="822" y="1814"/>
                </a:lnTo>
                <a:lnTo>
                  <a:pt x="818" y="1816"/>
                </a:lnTo>
                <a:lnTo>
                  <a:pt x="813" y="1816"/>
                </a:lnTo>
                <a:lnTo>
                  <a:pt x="804" y="1814"/>
                </a:lnTo>
                <a:lnTo>
                  <a:pt x="794" y="1816"/>
                </a:lnTo>
                <a:lnTo>
                  <a:pt x="784" y="1818"/>
                </a:lnTo>
                <a:lnTo>
                  <a:pt x="775" y="1820"/>
                </a:lnTo>
                <a:lnTo>
                  <a:pt x="766" y="1821"/>
                </a:lnTo>
                <a:lnTo>
                  <a:pt x="758" y="1819"/>
                </a:lnTo>
                <a:lnTo>
                  <a:pt x="748" y="1819"/>
                </a:lnTo>
                <a:lnTo>
                  <a:pt x="737" y="1819"/>
                </a:lnTo>
                <a:lnTo>
                  <a:pt x="727" y="1819"/>
                </a:lnTo>
                <a:lnTo>
                  <a:pt x="716" y="1820"/>
                </a:lnTo>
                <a:lnTo>
                  <a:pt x="714" y="1821"/>
                </a:lnTo>
                <a:lnTo>
                  <a:pt x="712" y="1822"/>
                </a:lnTo>
                <a:lnTo>
                  <a:pt x="712" y="1824"/>
                </a:lnTo>
                <a:lnTo>
                  <a:pt x="712" y="1827"/>
                </a:lnTo>
                <a:lnTo>
                  <a:pt x="712" y="1829"/>
                </a:lnTo>
                <a:lnTo>
                  <a:pt x="713" y="1833"/>
                </a:lnTo>
                <a:lnTo>
                  <a:pt x="714" y="1835"/>
                </a:lnTo>
                <a:lnTo>
                  <a:pt x="717" y="1836"/>
                </a:lnTo>
                <a:lnTo>
                  <a:pt x="725" y="1837"/>
                </a:lnTo>
                <a:lnTo>
                  <a:pt x="734" y="1837"/>
                </a:lnTo>
                <a:lnTo>
                  <a:pt x="743" y="1837"/>
                </a:lnTo>
                <a:lnTo>
                  <a:pt x="751" y="1838"/>
                </a:lnTo>
                <a:lnTo>
                  <a:pt x="753" y="1838"/>
                </a:lnTo>
                <a:lnTo>
                  <a:pt x="754" y="1837"/>
                </a:lnTo>
                <a:lnTo>
                  <a:pt x="759" y="1835"/>
                </a:lnTo>
                <a:lnTo>
                  <a:pt x="764" y="1834"/>
                </a:lnTo>
                <a:lnTo>
                  <a:pt x="768" y="1833"/>
                </a:lnTo>
                <a:lnTo>
                  <a:pt x="773" y="1833"/>
                </a:lnTo>
                <a:lnTo>
                  <a:pt x="781" y="1836"/>
                </a:lnTo>
                <a:lnTo>
                  <a:pt x="790" y="1839"/>
                </a:lnTo>
                <a:lnTo>
                  <a:pt x="791" y="1839"/>
                </a:lnTo>
                <a:lnTo>
                  <a:pt x="792" y="1839"/>
                </a:lnTo>
                <a:lnTo>
                  <a:pt x="804" y="1840"/>
                </a:lnTo>
                <a:lnTo>
                  <a:pt x="815" y="1841"/>
                </a:lnTo>
                <a:lnTo>
                  <a:pt x="828" y="1843"/>
                </a:lnTo>
                <a:lnTo>
                  <a:pt x="840" y="1842"/>
                </a:lnTo>
                <a:lnTo>
                  <a:pt x="849" y="1842"/>
                </a:lnTo>
                <a:lnTo>
                  <a:pt x="857" y="1843"/>
                </a:lnTo>
                <a:lnTo>
                  <a:pt x="866" y="1847"/>
                </a:lnTo>
                <a:lnTo>
                  <a:pt x="874" y="1850"/>
                </a:lnTo>
                <a:lnTo>
                  <a:pt x="865" y="1854"/>
                </a:lnTo>
                <a:lnTo>
                  <a:pt x="855" y="1855"/>
                </a:lnTo>
                <a:lnTo>
                  <a:pt x="845" y="1856"/>
                </a:lnTo>
                <a:lnTo>
                  <a:pt x="836" y="1857"/>
                </a:lnTo>
                <a:lnTo>
                  <a:pt x="815" y="1859"/>
                </a:lnTo>
                <a:lnTo>
                  <a:pt x="796" y="1860"/>
                </a:lnTo>
                <a:lnTo>
                  <a:pt x="776" y="1862"/>
                </a:lnTo>
                <a:lnTo>
                  <a:pt x="755" y="1862"/>
                </a:lnTo>
                <a:lnTo>
                  <a:pt x="736" y="1863"/>
                </a:lnTo>
                <a:lnTo>
                  <a:pt x="716" y="1864"/>
                </a:lnTo>
                <a:lnTo>
                  <a:pt x="697" y="1866"/>
                </a:lnTo>
                <a:lnTo>
                  <a:pt x="677" y="1865"/>
                </a:lnTo>
                <a:lnTo>
                  <a:pt x="659" y="1864"/>
                </a:lnTo>
                <a:lnTo>
                  <a:pt x="641" y="1863"/>
                </a:lnTo>
                <a:lnTo>
                  <a:pt x="624" y="1860"/>
                </a:lnTo>
                <a:lnTo>
                  <a:pt x="606" y="1856"/>
                </a:lnTo>
                <a:lnTo>
                  <a:pt x="599" y="1853"/>
                </a:lnTo>
                <a:lnTo>
                  <a:pt x="592" y="1849"/>
                </a:lnTo>
                <a:lnTo>
                  <a:pt x="589" y="1845"/>
                </a:lnTo>
                <a:lnTo>
                  <a:pt x="588" y="1842"/>
                </a:lnTo>
                <a:lnTo>
                  <a:pt x="589" y="1840"/>
                </a:lnTo>
                <a:lnTo>
                  <a:pt x="594" y="1837"/>
                </a:lnTo>
                <a:lnTo>
                  <a:pt x="602" y="1835"/>
                </a:lnTo>
                <a:lnTo>
                  <a:pt x="611" y="1834"/>
                </a:lnTo>
                <a:lnTo>
                  <a:pt x="621" y="1835"/>
                </a:lnTo>
                <a:lnTo>
                  <a:pt x="629" y="1837"/>
                </a:lnTo>
                <a:lnTo>
                  <a:pt x="634" y="1838"/>
                </a:lnTo>
                <a:lnTo>
                  <a:pt x="639" y="1837"/>
                </a:lnTo>
                <a:lnTo>
                  <a:pt x="644" y="1836"/>
                </a:lnTo>
                <a:lnTo>
                  <a:pt x="648" y="1834"/>
                </a:lnTo>
                <a:lnTo>
                  <a:pt x="649" y="1833"/>
                </a:lnTo>
                <a:lnTo>
                  <a:pt x="651" y="1830"/>
                </a:lnTo>
                <a:lnTo>
                  <a:pt x="652" y="1828"/>
                </a:lnTo>
                <a:lnTo>
                  <a:pt x="652" y="1826"/>
                </a:lnTo>
                <a:lnTo>
                  <a:pt x="651" y="1824"/>
                </a:lnTo>
                <a:lnTo>
                  <a:pt x="651" y="1823"/>
                </a:lnTo>
                <a:lnTo>
                  <a:pt x="648" y="1821"/>
                </a:lnTo>
                <a:lnTo>
                  <a:pt x="647" y="1820"/>
                </a:lnTo>
                <a:lnTo>
                  <a:pt x="639" y="1819"/>
                </a:lnTo>
                <a:lnTo>
                  <a:pt x="631" y="1817"/>
                </a:lnTo>
                <a:lnTo>
                  <a:pt x="627" y="1817"/>
                </a:lnTo>
                <a:lnTo>
                  <a:pt x="623" y="1817"/>
                </a:lnTo>
                <a:lnTo>
                  <a:pt x="619" y="1817"/>
                </a:lnTo>
                <a:lnTo>
                  <a:pt x="614" y="1819"/>
                </a:lnTo>
                <a:lnTo>
                  <a:pt x="609" y="1821"/>
                </a:lnTo>
                <a:lnTo>
                  <a:pt x="603" y="1822"/>
                </a:lnTo>
                <a:lnTo>
                  <a:pt x="600" y="1822"/>
                </a:lnTo>
                <a:lnTo>
                  <a:pt x="597" y="1821"/>
                </a:lnTo>
                <a:lnTo>
                  <a:pt x="593" y="1819"/>
                </a:lnTo>
                <a:lnTo>
                  <a:pt x="589" y="1817"/>
                </a:lnTo>
                <a:lnTo>
                  <a:pt x="583" y="1811"/>
                </a:lnTo>
                <a:lnTo>
                  <a:pt x="577" y="1808"/>
                </a:lnTo>
                <a:lnTo>
                  <a:pt x="568" y="1806"/>
                </a:lnTo>
                <a:lnTo>
                  <a:pt x="560" y="1804"/>
                </a:lnTo>
                <a:lnTo>
                  <a:pt x="557" y="1804"/>
                </a:lnTo>
                <a:lnTo>
                  <a:pt x="555" y="1803"/>
                </a:lnTo>
                <a:lnTo>
                  <a:pt x="554" y="1801"/>
                </a:lnTo>
                <a:lnTo>
                  <a:pt x="554" y="1798"/>
                </a:lnTo>
                <a:lnTo>
                  <a:pt x="553" y="1796"/>
                </a:lnTo>
                <a:lnTo>
                  <a:pt x="552" y="1794"/>
                </a:lnTo>
                <a:lnTo>
                  <a:pt x="551" y="1793"/>
                </a:lnTo>
                <a:lnTo>
                  <a:pt x="549" y="1791"/>
                </a:lnTo>
                <a:lnTo>
                  <a:pt x="547" y="1790"/>
                </a:lnTo>
                <a:lnTo>
                  <a:pt x="546" y="1789"/>
                </a:lnTo>
                <a:lnTo>
                  <a:pt x="546" y="1787"/>
                </a:lnTo>
                <a:lnTo>
                  <a:pt x="545" y="1786"/>
                </a:lnTo>
                <a:lnTo>
                  <a:pt x="546" y="1781"/>
                </a:lnTo>
                <a:lnTo>
                  <a:pt x="549" y="1779"/>
                </a:lnTo>
                <a:lnTo>
                  <a:pt x="555" y="1776"/>
                </a:lnTo>
                <a:lnTo>
                  <a:pt x="562" y="1774"/>
                </a:lnTo>
                <a:lnTo>
                  <a:pt x="568" y="1773"/>
                </a:lnTo>
                <a:lnTo>
                  <a:pt x="574" y="1772"/>
                </a:lnTo>
                <a:lnTo>
                  <a:pt x="581" y="1772"/>
                </a:lnTo>
                <a:lnTo>
                  <a:pt x="587" y="1772"/>
                </a:lnTo>
                <a:lnTo>
                  <a:pt x="594" y="1774"/>
                </a:lnTo>
                <a:lnTo>
                  <a:pt x="600" y="1776"/>
                </a:lnTo>
                <a:lnTo>
                  <a:pt x="607" y="1779"/>
                </a:lnTo>
                <a:lnTo>
                  <a:pt x="613" y="1780"/>
                </a:lnTo>
                <a:lnTo>
                  <a:pt x="619" y="1781"/>
                </a:lnTo>
                <a:lnTo>
                  <a:pt x="626" y="1781"/>
                </a:lnTo>
                <a:lnTo>
                  <a:pt x="639" y="1781"/>
                </a:lnTo>
                <a:lnTo>
                  <a:pt x="652" y="1779"/>
                </a:lnTo>
                <a:lnTo>
                  <a:pt x="655" y="1778"/>
                </a:lnTo>
                <a:lnTo>
                  <a:pt x="657" y="1776"/>
                </a:lnTo>
                <a:lnTo>
                  <a:pt x="658" y="1773"/>
                </a:lnTo>
                <a:lnTo>
                  <a:pt x="659" y="1771"/>
                </a:lnTo>
                <a:lnTo>
                  <a:pt x="664" y="1763"/>
                </a:lnTo>
                <a:lnTo>
                  <a:pt x="670" y="1757"/>
                </a:lnTo>
                <a:lnTo>
                  <a:pt x="675" y="1751"/>
                </a:lnTo>
                <a:lnTo>
                  <a:pt x="683" y="1747"/>
                </a:lnTo>
                <a:lnTo>
                  <a:pt x="689" y="1745"/>
                </a:lnTo>
                <a:lnTo>
                  <a:pt x="695" y="1746"/>
                </a:lnTo>
                <a:lnTo>
                  <a:pt x="714" y="1747"/>
                </a:lnTo>
                <a:lnTo>
                  <a:pt x="732" y="1747"/>
                </a:lnTo>
                <a:lnTo>
                  <a:pt x="750" y="1747"/>
                </a:lnTo>
                <a:lnTo>
                  <a:pt x="768" y="1747"/>
                </a:lnTo>
                <a:lnTo>
                  <a:pt x="794" y="1748"/>
                </a:lnTo>
                <a:lnTo>
                  <a:pt x="819" y="1749"/>
                </a:lnTo>
                <a:lnTo>
                  <a:pt x="843" y="1750"/>
                </a:lnTo>
                <a:lnTo>
                  <a:pt x="868" y="1751"/>
                </a:lnTo>
                <a:lnTo>
                  <a:pt x="880" y="1751"/>
                </a:lnTo>
                <a:lnTo>
                  <a:pt x="890" y="1751"/>
                </a:lnTo>
                <a:lnTo>
                  <a:pt x="902" y="1752"/>
                </a:lnTo>
                <a:lnTo>
                  <a:pt x="914" y="1752"/>
                </a:lnTo>
                <a:lnTo>
                  <a:pt x="930" y="1752"/>
                </a:lnTo>
                <a:lnTo>
                  <a:pt x="946" y="1752"/>
                </a:lnTo>
                <a:lnTo>
                  <a:pt x="961" y="1751"/>
                </a:lnTo>
                <a:lnTo>
                  <a:pt x="977" y="1752"/>
                </a:lnTo>
                <a:lnTo>
                  <a:pt x="998" y="1755"/>
                </a:lnTo>
                <a:lnTo>
                  <a:pt x="1019" y="1756"/>
                </a:lnTo>
                <a:lnTo>
                  <a:pt x="1039" y="1757"/>
                </a:lnTo>
                <a:lnTo>
                  <a:pt x="1061" y="1757"/>
                </a:lnTo>
                <a:lnTo>
                  <a:pt x="1080" y="1758"/>
                </a:lnTo>
                <a:lnTo>
                  <a:pt x="1100" y="1759"/>
                </a:lnTo>
                <a:lnTo>
                  <a:pt x="1121" y="1759"/>
                </a:lnTo>
                <a:lnTo>
                  <a:pt x="1141" y="1759"/>
                </a:lnTo>
                <a:lnTo>
                  <a:pt x="1155" y="1759"/>
                </a:lnTo>
                <a:lnTo>
                  <a:pt x="1170" y="1760"/>
                </a:lnTo>
                <a:lnTo>
                  <a:pt x="1184" y="1760"/>
                </a:lnTo>
                <a:lnTo>
                  <a:pt x="1198" y="1760"/>
                </a:lnTo>
                <a:lnTo>
                  <a:pt x="1216" y="1760"/>
                </a:lnTo>
                <a:lnTo>
                  <a:pt x="1235" y="1758"/>
                </a:lnTo>
                <a:lnTo>
                  <a:pt x="1254" y="1757"/>
                </a:lnTo>
                <a:lnTo>
                  <a:pt x="1274" y="1757"/>
                </a:lnTo>
                <a:lnTo>
                  <a:pt x="1284" y="1758"/>
                </a:lnTo>
                <a:lnTo>
                  <a:pt x="1296" y="1758"/>
                </a:lnTo>
                <a:lnTo>
                  <a:pt x="1308" y="1759"/>
                </a:lnTo>
                <a:lnTo>
                  <a:pt x="1320" y="1760"/>
                </a:lnTo>
                <a:lnTo>
                  <a:pt x="1323" y="1760"/>
                </a:lnTo>
                <a:lnTo>
                  <a:pt x="1326" y="1761"/>
                </a:lnTo>
                <a:lnTo>
                  <a:pt x="1329" y="1762"/>
                </a:lnTo>
                <a:lnTo>
                  <a:pt x="1332" y="1764"/>
                </a:lnTo>
                <a:lnTo>
                  <a:pt x="1336" y="1766"/>
                </a:lnTo>
                <a:lnTo>
                  <a:pt x="1336" y="1770"/>
                </a:lnTo>
                <a:close/>
                <a:moveTo>
                  <a:pt x="1281" y="1823"/>
                </a:moveTo>
                <a:lnTo>
                  <a:pt x="1280" y="1826"/>
                </a:lnTo>
                <a:lnTo>
                  <a:pt x="1277" y="1827"/>
                </a:lnTo>
                <a:lnTo>
                  <a:pt x="1275" y="1827"/>
                </a:lnTo>
                <a:lnTo>
                  <a:pt x="1271" y="1826"/>
                </a:lnTo>
                <a:lnTo>
                  <a:pt x="1269" y="1826"/>
                </a:lnTo>
                <a:lnTo>
                  <a:pt x="1266" y="1826"/>
                </a:lnTo>
                <a:lnTo>
                  <a:pt x="1264" y="1827"/>
                </a:lnTo>
                <a:lnTo>
                  <a:pt x="1263" y="1828"/>
                </a:lnTo>
                <a:lnTo>
                  <a:pt x="1260" y="1833"/>
                </a:lnTo>
                <a:lnTo>
                  <a:pt x="1256" y="1837"/>
                </a:lnTo>
                <a:lnTo>
                  <a:pt x="1254" y="1840"/>
                </a:lnTo>
                <a:lnTo>
                  <a:pt x="1251" y="1842"/>
                </a:lnTo>
                <a:lnTo>
                  <a:pt x="1248" y="1843"/>
                </a:lnTo>
                <a:lnTo>
                  <a:pt x="1245" y="1843"/>
                </a:lnTo>
                <a:lnTo>
                  <a:pt x="1240" y="1842"/>
                </a:lnTo>
                <a:lnTo>
                  <a:pt x="1237" y="1841"/>
                </a:lnTo>
                <a:lnTo>
                  <a:pt x="1235" y="1840"/>
                </a:lnTo>
                <a:lnTo>
                  <a:pt x="1234" y="1839"/>
                </a:lnTo>
                <a:lnTo>
                  <a:pt x="1234" y="1837"/>
                </a:lnTo>
                <a:lnTo>
                  <a:pt x="1233" y="1835"/>
                </a:lnTo>
                <a:lnTo>
                  <a:pt x="1234" y="1830"/>
                </a:lnTo>
                <a:lnTo>
                  <a:pt x="1236" y="1826"/>
                </a:lnTo>
                <a:lnTo>
                  <a:pt x="1239" y="1824"/>
                </a:lnTo>
                <a:lnTo>
                  <a:pt x="1243" y="1823"/>
                </a:lnTo>
                <a:lnTo>
                  <a:pt x="1248" y="1822"/>
                </a:lnTo>
                <a:lnTo>
                  <a:pt x="1251" y="1820"/>
                </a:lnTo>
                <a:lnTo>
                  <a:pt x="1253" y="1817"/>
                </a:lnTo>
                <a:lnTo>
                  <a:pt x="1255" y="1813"/>
                </a:lnTo>
                <a:lnTo>
                  <a:pt x="1256" y="1810"/>
                </a:lnTo>
                <a:lnTo>
                  <a:pt x="1259" y="1808"/>
                </a:lnTo>
                <a:lnTo>
                  <a:pt x="1261" y="1807"/>
                </a:lnTo>
                <a:lnTo>
                  <a:pt x="1263" y="1806"/>
                </a:lnTo>
                <a:lnTo>
                  <a:pt x="1268" y="1804"/>
                </a:lnTo>
                <a:lnTo>
                  <a:pt x="1274" y="1802"/>
                </a:lnTo>
                <a:lnTo>
                  <a:pt x="1274" y="1802"/>
                </a:lnTo>
                <a:lnTo>
                  <a:pt x="1275" y="1802"/>
                </a:lnTo>
                <a:lnTo>
                  <a:pt x="1277" y="1805"/>
                </a:lnTo>
                <a:lnTo>
                  <a:pt x="1279" y="1811"/>
                </a:lnTo>
                <a:lnTo>
                  <a:pt x="1281" y="1819"/>
                </a:lnTo>
                <a:lnTo>
                  <a:pt x="1281" y="1823"/>
                </a:lnTo>
                <a:close/>
                <a:moveTo>
                  <a:pt x="1202" y="1542"/>
                </a:moveTo>
                <a:lnTo>
                  <a:pt x="1205" y="1543"/>
                </a:lnTo>
                <a:lnTo>
                  <a:pt x="1207" y="1546"/>
                </a:lnTo>
                <a:lnTo>
                  <a:pt x="1207" y="1549"/>
                </a:lnTo>
                <a:lnTo>
                  <a:pt x="1208" y="1552"/>
                </a:lnTo>
                <a:lnTo>
                  <a:pt x="1208" y="1556"/>
                </a:lnTo>
                <a:lnTo>
                  <a:pt x="1207" y="1559"/>
                </a:lnTo>
                <a:lnTo>
                  <a:pt x="1205" y="1561"/>
                </a:lnTo>
                <a:lnTo>
                  <a:pt x="1202" y="1561"/>
                </a:lnTo>
                <a:lnTo>
                  <a:pt x="1199" y="1561"/>
                </a:lnTo>
                <a:lnTo>
                  <a:pt x="1198" y="1559"/>
                </a:lnTo>
                <a:lnTo>
                  <a:pt x="1197" y="1556"/>
                </a:lnTo>
                <a:lnTo>
                  <a:pt x="1197" y="1552"/>
                </a:lnTo>
                <a:lnTo>
                  <a:pt x="1197" y="1549"/>
                </a:lnTo>
                <a:lnTo>
                  <a:pt x="1198" y="1546"/>
                </a:lnTo>
                <a:lnTo>
                  <a:pt x="1199" y="1544"/>
                </a:lnTo>
                <a:lnTo>
                  <a:pt x="1200" y="1543"/>
                </a:lnTo>
                <a:lnTo>
                  <a:pt x="1201" y="1542"/>
                </a:lnTo>
                <a:lnTo>
                  <a:pt x="1202" y="1542"/>
                </a:lnTo>
                <a:close/>
                <a:moveTo>
                  <a:pt x="1281" y="1463"/>
                </a:moveTo>
                <a:lnTo>
                  <a:pt x="1285" y="1463"/>
                </a:lnTo>
                <a:lnTo>
                  <a:pt x="1289" y="1467"/>
                </a:lnTo>
                <a:lnTo>
                  <a:pt x="1291" y="1470"/>
                </a:lnTo>
                <a:lnTo>
                  <a:pt x="1292" y="1474"/>
                </a:lnTo>
                <a:lnTo>
                  <a:pt x="1292" y="1476"/>
                </a:lnTo>
                <a:lnTo>
                  <a:pt x="1291" y="1478"/>
                </a:lnTo>
                <a:lnTo>
                  <a:pt x="1290" y="1480"/>
                </a:lnTo>
                <a:lnTo>
                  <a:pt x="1289" y="1481"/>
                </a:lnTo>
                <a:lnTo>
                  <a:pt x="1285" y="1481"/>
                </a:lnTo>
                <a:lnTo>
                  <a:pt x="1282" y="1482"/>
                </a:lnTo>
                <a:lnTo>
                  <a:pt x="1278" y="1482"/>
                </a:lnTo>
                <a:lnTo>
                  <a:pt x="1275" y="1480"/>
                </a:lnTo>
                <a:lnTo>
                  <a:pt x="1274" y="1476"/>
                </a:lnTo>
                <a:lnTo>
                  <a:pt x="1274" y="1473"/>
                </a:lnTo>
                <a:lnTo>
                  <a:pt x="1274" y="1470"/>
                </a:lnTo>
                <a:lnTo>
                  <a:pt x="1275" y="1467"/>
                </a:lnTo>
                <a:lnTo>
                  <a:pt x="1277" y="1463"/>
                </a:lnTo>
                <a:lnTo>
                  <a:pt x="1281" y="1463"/>
                </a:lnTo>
                <a:close/>
                <a:moveTo>
                  <a:pt x="1313" y="1438"/>
                </a:moveTo>
                <a:lnTo>
                  <a:pt x="1313" y="1438"/>
                </a:lnTo>
                <a:lnTo>
                  <a:pt x="1313" y="1436"/>
                </a:lnTo>
                <a:lnTo>
                  <a:pt x="1312" y="1434"/>
                </a:lnTo>
                <a:lnTo>
                  <a:pt x="1313" y="1436"/>
                </a:lnTo>
                <a:lnTo>
                  <a:pt x="1313" y="1438"/>
                </a:lnTo>
                <a:close/>
                <a:moveTo>
                  <a:pt x="1723" y="1454"/>
                </a:moveTo>
                <a:lnTo>
                  <a:pt x="1722" y="1455"/>
                </a:lnTo>
                <a:lnTo>
                  <a:pt x="1722" y="1454"/>
                </a:lnTo>
                <a:lnTo>
                  <a:pt x="1722" y="1454"/>
                </a:lnTo>
                <a:lnTo>
                  <a:pt x="1723" y="1454"/>
                </a:lnTo>
                <a:lnTo>
                  <a:pt x="1723" y="1454"/>
                </a:lnTo>
                <a:lnTo>
                  <a:pt x="1723" y="1454"/>
                </a:lnTo>
                <a:lnTo>
                  <a:pt x="1723" y="1454"/>
                </a:lnTo>
                <a:lnTo>
                  <a:pt x="1723" y="1454"/>
                </a:lnTo>
                <a:close/>
                <a:moveTo>
                  <a:pt x="1751" y="1390"/>
                </a:moveTo>
                <a:lnTo>
                  <a:pt x="1749" y="1390"/>
                </a:lnTo>
                <a:lnTo>
                  <a:pt x="1749" y="1388"/>
                </a:lnTo>
                <a:lnTo>
                  <a:pt x="1750" y="1386"/>
                </a:lnTo>
                <a:lnTo>
                  <a:pt x="1751" y="1386"/>
                </a:lnTo>
                <a:lnTo>
                  <a:pt x="1752" y="1386"/>
                </a:lnTo>
                <a:lnTo>
                  <a:pt x="1754" y="1388"/>
                </a:lnTo>
                <a:lnTo>
                  <a:pt x="1752" y="1389"/>
                </a:lnTo>
                <a:lnTo>
                  <a:pt x="1751" y="1390"/>
                </a:lnTo>
                <a:close/>
                <a:moveTo>
                  <a:pt x="1883" y="1310"/>
                </a:moveTo>
                <a:lnTo>
                  <a:pt x="1884" y="1306"/>
                </a:lnTo>
                <a:lnTo>
                  <a:pt x="1883" y="1303"/>
                </a:lnTo>
                <a:lnTo>
                  <a:pt x="1883" y="1297"/>
                </a:lnTo>
                <a:lnTo>
                  <a:pt x="1884" y="1292"/>
                </a:lnTo>
                <a:lnTo>
                  <a:pt x="1887" y="1289"/>
                </a:lnTo>
                <a:lnTo>
                  <a:pt x="1892" y="1287"/>
                </a:lnTo>
                <a:lnTo>
                  <a:pt x="1895" y="1288"/>
                </a:lnTo>
                <a:lnTo>
                  <a:pt x="1896" y="1288"/>
                </a:lnTo>
                <a:lnTo>
                  <a:pt x="1897" y="1289"/>
                </a:lnTo>
                <a:lnTo>
                  <a:pt x="1897" y="1291"/>
                </a:lnTo>
                <a:lnTo>
                  <a:pt x="1897" y="1297"/>
                </a:lnTo>
                <a:lnTo>
                  <a:pt x="1897" y="1300"/>
                </a:lnTo>
                <a:lnTo>
                  <a:pt x="1897" y="1303"/>
                </a:lnTo>
                <a:lnTo>
                  <a:pt x="1896" y="1305"/>
                </a:lnTo>
                <a:lnTo>
                  <a:pt x="1894" y="1307"/>
                </a:lnTo>
                <a:lnTo>
                  <a:pt x="1891" y="1308"/>
                </a:lnTo>
                <a:lnTo>
                  <a:pt x="1887" y="1309"/>
                </a:lnTo>
                <a:lnTo>
                  <a:pt x="1883" y="1310"/>
                </a:lnTo>
                <a:close/>
                <a:moveTo>
                  <a:pt x="1877" y="1307"/>
                </a:moveTo>
                <a:lnTo>
                  <a:pt x="1877" y="1309"/>
                </a:lnTo>
                <a:lnTo>
                  <a:pt x="1876" y="1312"/>
                </a:lnTo>
                <a:lnTo>
                  <a:pt x="1874" y="1313"/>
                </a:lnTo>
                <a:lnTo>
                  <a:pt x="1873" y="1314"/>
                </a:lnTo>
                <a:lnTo>
                  <a:pt x="1869" y="1315"/>
                </a:lnTo>
                <a:lnTo>
                  <a:pt x="1866" y="1317"/>
                </a:lnTo>
                <a:lnTo>
                  <a:pt x="1865" y="1312"/>
                </a:lnTo>
                <a:lnTo>
                  <a:pt x="1864" y="1306"/>
                </a:lnTo>
                <a:lnTo>
                  <a:pt x="1864" y="1301"/>
                </a:lnTo>
                <a:lnTo>
                  <a:pt x="1864" y="1296"/>
                </a:lnTo>
                <a:lnTo>
                  <a:pt x="1869" y="1293"/>
                </a:lnTo>
                <a:lnTo>
                  <a:pt x="1875" y="1292"/>
                </a:lnTo>
                <a:lnTo>
                  <a:pt x="1877" y="1296"/>
                </a:lnTo>
                <a:lnTo>
                  <a:pt x="1879" y="1300"/>
                </a:lnTo>
                <a:lnTo>
                  <a:pt x="1877" y="1304"/>
                </a:lnTo>
                <a:lnTo>
                  <a:pt x="1877" y="1307"/>
                </a:lnTo>
                <a:close/>
                <a:moveTo>
                  <a:pt x="1860" y="1308"/>
                </a:moveTo>
                <a:lnTo>
                  <a:pt x="1860" y="1309"/>
                </a:lnTo>
                <a:lnTo>
                  <a:pt x="1860" y="1310"/>
                </a:lnTo>
                <a:lnTo>
                  <a:pt x="1859" y="1312"/>
                </a:lnTo>
                <a:lnTo>
                  <a:pt x="1858" y="1312"/>
                </a:lnTo>
                <a:lnTo>
                  <a:pt x="1856" y="1310"/>
                </a:lnTo>
                <a:lnTo>
                  <a:pt x="1855" y="1308"/>
                </a:lnTo>
                <a:lnTo>
                  <a:pt x="1856" y="1303"/>
                </a:lnTo>
                <a:lnTo>
                  <a:pt x="1858" y="1298"/>
                </a:lnTo>
                <a:lnTo>
                  <a:pt x="1860" y="1303"/>
                </a:lnTo>
                <a:lnTo>
                  <a:pt x="1860" y="1308"/>
                </a:lnTo>
                <a:close/>
                <a:moveTo>
                  <a:pt x="1854" y="1313"/>
                </a:moveTo>
                <a:lnTo>
                  <a:pt x="1852" y="1316"/>
                </a:lnTo>
                <a:lnTo>
                  <a:pt x="1850" y="1317"/>
                </a:lnTo>
                <a:lnTo>
                  <a:pt x="1846" y="1318"/>
                </a:lnTo>
                <a:lnTo>
                  <a:pt x="1843" y="1318"/>
                </a:lnTo>
                <a:lnTo>
                  <a:pt x="1841" y="1317"/>
                </a:lnTo>
                <a:lnTo>
                  <a:pt x="1840" y="1315"/>
                </a:lnTo>
                <a:lnTo>
                  <a:pt x="1840" y="1313"/>
                </a:lnTo>
                <a:lnTo>
                  <a:pt x="1840" y="1310"/>
                </a:lnTo>
                <a:lnTo>
                  <a:pt x="1840" y="1307"/>
                </a:lnTo>
                <a:lnTo>
                  <a:pt x="1841" y="1304"/>
                </a:lnTo>
                <a:lnTo>
                  <a:pt x="1842" y="1302"/>
                </a:lnTo>
                <a:lnTo>
                  <a:pt x="1845" y="1300"/>
                </a:lnTo>
                <a:lnTo>
                  <a:pt x="1849" y="1299"/>
                </a:lnTo>
                <a:lnTo>
                  <a:pt x="1853" y="1298"/>
                </a:lnTo>
                <a:lnTo>
                  <a:pt x="1854" y="1305"/>
                </a:lnTo>
                <a:lnTo>
                  <a:pt x="1854" y="1313"/>
                </a:lnTo>
                <a:close/>
                <a:moveTo>
                  <a:pt x="1835" y="1300"/>
                </a:moveTo>
                <a:lnTo>
                  <a:pt x="1835" y="1301"/>
                </a:lnTo>
                <a:lnTo>
                  <a:pt x="1836" y="1301"/>
                </a:lnTo>
                <a:lnTo>
                  <a:pt x="1835" y="1301"/>
                </a:lnTo>
                <a:lnTo>
                  <a:pt x="1835" y="1300"/>
                </a:lnTo>
                <a:close/>
                <a:moveTo>
                  <a:pt x="1830" y="1318"/>
                </a:moveTo>
                <a:lnTo>
                  <a:pt x="1828" y="1320"/>
                </a:lnTo>
                <a:lnTo>
                  <a:pt x="1826" y="1321"/>
                </a:lnTo>
                <a:lnTo>
                  <a:pt x="1824" y="1321"/>
                </a:lnTo>
                <a:lnTo>
                  <a:pt x="1823" y="1320"/>
                </a:lnTo>
                <a:lnTo>
                  <a:pt x="1823" y="1319"/>
                </a:lnTo>
                <a:lnTo>
                  <a:pt x="1823" y="1318"/>
                </a:lnTo>
                <a:lnTo>
                  <a:pt x="1820" y="1314"/>
                </a:lnTo>
                <a:lnTo>
                  <a:pt x="1820" y="1309"/>
                </a:lnTo>
                <a:lnTo>
                  <a:pt x="1821" y="1306"/>
                </a:lnTo>
                <a:lnTo>
                  <a:pt x="1823" y="1305"/>
                </a:lnTo>
                <a:lnTo>
                  <a:pt x="1826" y="1305"/>
                </a:lnTo>
                <a:lnTo>
                  <a:pt x="1828" y="1305"/>
                </a:lnTo>
                <a:lnTo>
                  <a:pt x="1828" y="1305"/>
                </a:lnTo>
                <a:lnTo>
                  <a:pt x="1831" y="1308"/>
                </a:lnTo>
                <a:lnTo>
                  <a:pt x="1831" y="1312"/>
                </a:lnTo>
                <a:lnTo>
                  <a:pt x="1831" y="1315"/>
                </a:lnTo>
                <a:lnTo>
                  <a:pt x="1830" y="1318"/>
                </a:lnTo>
                <a:close/>
                <a:moveTo>
                  <a:pt x="1795" y="1333"/>
                </a:moveTo>
                <a:lnTo>
                  <a:pt x="1794" y="1330"/>
                </a:lnTo>
                <a:lnTo>
                  <a:pt x="1793" y="1328"/>
                </a:lnTo>
                <a:lnTo>
                  <a:pt x="1794" y="1324"/>
                </a:lnTo>
                <a:lnTo>
                  <a:pt x="1795" y="1321"/>
                </a:lnTo>
                <a:lnTo>
                  <a:pt x="1796" y="1321"/>
                </a:lnTo>
                <a:lnTo>
                  <a:pt x="1797" y="1322"/>
                </a:lnTo>
                <a:lnTo>
                  <a:pt x="1799" y="1324"/>
                </a:lnTo>
                <a:lnTo>
                  <a:pt x="1799" y="1325"/>
                </a:lnTo>
                <a:lnTo>
                  <a:pt x="1799" y="1328"/>
                </a:lnTo>
                <a:lnTo>
                  <a:pt x="1798" y="1330"/>
                </a:lnTo>
                <a:lnTo>
                  <a:pt x="1795" y="1333"/>
                </a:lnTo>
                <a:close/>
                <a:moveTo>
                  <a:pt x="1780" y="1331"/>
                </a:moveTo>
                <a:lnTo>
                  <a:pt x="1780" y="1333"/>
                </a:lnTo>
                <a:lnTo>
                  <a:pt x="1779" y="1336"/>
                </a:lnTo>
                <a:lnTo>
                  <a:pt x="1778" y="1338"/>
                </a:lnTo>
                <a:lnTo>
                  <a:pt x="1775" y="1339"/>
                </a:lnTo>
                <a:lnTo>
                  <a:pt x="1773" y="1339"/>
                </a:lnTo>
                <a:lnTo>
                  <a:pt x="1770" y="1338"/>
                </a:lnTo>
                <a:lnTo>
                  <a:pt x="1770" y="1336"/>
                </a:lnTo>
                <a:lnTo>
                  <a:pt x="1770" y="1334"/>
                </a:lnTo>
                <a:lnTo>
                  <a:pt x="1769" y="1327"/>
                </a:lnTo>
                <a:lnTo>
                  <a:pt x="1770" y="1319"/>
                </a:lnTo>
                <a:lnTo>
                  <a:pt x="1774" y="1320"/>
                </a:lnTo>
                <a:lnTo>
                  <a:pt x="1777" y="1320"/>
                </a:lnTo>
                <a:lnTo>
                  <a:pt x="1779" y="1321"/>
                </a:lnTo>
                <a:lnTo>
                  <a:pt x="1780" y="1322"/>
                </a:lnTo>
                <a:lnTo>
                  <a:pt x="1781" y="1323"/>
                </a:lnTo>
                <a:lnTo>
                  <a:pt x="1781" y="1324"/>
                </a:lnTo>
                <a:lnTo>
                  <a:pt x="1781" y="1328"/>
                </a:lnTo>
                <a:lnTo>
                  <a:pt x="1780" y="1331"/>
                </a:lnTo>
                <a:close/>
                <a:moveTo>
                  <a:pt x="1877" y="1129"/>
                </a:moveTo>
                <a:lnTo>
                  <a:pt x="1880" y="1126"/>
                </a:lnTo>
                <a:lnTo>
                  <a:pt x="1882" y="1124"/>
                </a:lnTo>
                <a:lnTo>
                  <a:pt x="1883" y="1123"/>
                </a:lnTo>
                <a:lnTo>
                  <a:pt x="1885" y="1123"/>
                </a:lnTo>
                <a:lnTo>
                  <a:pt x="1886" y="1124"/>
                </a:lnTo>
                <a:lnTo>
                  <a:pt x="1888" y="1126"/>
                </a:lnTo>
                <a:lnTo>
                  <a:pt x="1886" y="1129"/>
                </a:lnTo>
                <a:lnTo>
                  <a:pt x="1884" y="1130"/>
                </a:lnTo>
                <a:lnTo>
                  <a:pt x="1882" y="1131"/>
                </a:lnTo>
                <a:lnTo>
                  <a:pt x="1881" y="1131"/>
                </a:lnTo>
                <a:lnTo>
                  <a:pt x="1880" y="1131"/>
                </a:lnTo>
                <a:lnTo>
                  <a:pt x="1877" y="1129"/>
                </a:lnTo>
                <a:close/>
                <a:moveTo>
                  <a:pt x="1873" y="1129"/>
                </a:moveTo>
                <a:lnTo>
                  <a:pt x="1874" y="1132"/>
                </a:lnTo>
                <a:lnTo>
                  <a:pt x="1873" y="1134"/>
                </a:lnTo>
                <a:lnTo>
                  <a:pt x="1873" y="1136"/>
                </a:lnTo>
                <a:lnTo>
                  <a:pt x="1872" y="1137"/>
                </a:lnTo>
                <a:lnTo>
                  <a:pt x="1870" y="1138"/>
                </a:lnTo>
                <a:lnTo>
                  <a:pt x="1869" y="1138"/>
                </a:lnTo>
                <a:lnTo>
                  <a:pt x="1867" y="1137"/>
                </a:lnTo>
                <a:lnTo>
                  <a:pt x="1867" y="1136"/>
                </a:lnTo>
                <a:lnTo>
                  <a:pt x="1868" y="1134"/>
                </a:lnTo>
                <a:lnTo>
                  <a:pt x="1869" y="1133"/>
                </a:lnTo>
                <a:lnTo>
                  <a:pt x="1869" y="1131"/>
                </a:lnTo>
                <a:lnTo>
                  <a:pt x="1869" y="1129"/>
                </a:lnTo>
                <a:lnTo>
                  <a:pt x="1867" y="1130"/>
                </a:lnTo>
                <a:lnTo>
                  <a:pt x="1866" y="1130"/>
                </a:lnTo>
                <a:lnTo>
                  <a:pt x="1867" y="1130"/>
                </a:lnTo>
                <a:lnTo>
                  <a:pt x="1869" y="1129"/>
                </a:lnTo>
                <a:lnTo>
                  <a:pt x="1874" y="1115"/>
                </a:lnTo>
                <a:lnTo>
                  <a:pt x="1879" y="1100"/>
                </a:lnTo>
                <a:lnTo>
                  <a:pt x="1882" y="1101"/>
                </a:lnTo>
                <a:lnTo>
                  <a:pt x="1883" y="1102"/>
                </a:lnTo>
                <a:lnTo>
                  <a:pt x="1883" y="1104"/>
                </a:lnTo>
                <a:lnTo>
                  <a:pt x="1883" y="1106"/>
                </a:lnTo>
                <a:lnTo>
                  <a:pt x="1880" y="1117"/>
                </a:lnTo>
                <a:lnTo>
                  <a:pt x="1877" y="1129"/>
                </a:lnTo>
                <a:lnTo>
                  <a:pt x="1876" y="1128"/>
                </a:lnTo>
                <a:lnTo>
                  <a:pt x="1875" y="1128"/>
                </a:lnTo>
                <a:lnTo>
                  <a:pt x="1874" y="1128"/>
                </a:lnTo>
                <a:lnTo>
                  <a:pt x="1873" y="1129"/>
                </a:lnTo>
                <a:close/>
                <a:moveTo>
                  <a:pt x="1855" y="1214"/>
                </a:moveTo>
                <a:lnTo>
                  <a:pt x="1856" y="1211"/>
                </a:lnTo>
                <a:lnTo>
                  <a:pt x="1857" y="1209"/>
                </a:lnTo>
                <a:lnTo>
                  <a:pt x="1859" y="1205"/>
                </a:lnTo>
                <a:lnTo>
                  <a:pt x="1862" y="1201"/>
                </a:lnTo>
                <a:lnTo>
                  <a:pt x="1864" y="1201"/>
                </a:lnTo>
                <a:lnTo>
                  <a:pt x="1865" y="1203"/>
                </a:lnTo>
                <a:lnTo>
                  <a:pt x="1865" y="1206"/>
                </a:lnTo>
                <a:lnTo>
                  <a:pt x="1865" y="1208"/>
                </a:lnTo>
                <a:lnTo>
                  <a:pt x="1865" y="1210"/>
                </a:lnTo>
                <a:lnTo>
                  <a:pt x="1864" y="1211"/>
                </a:lnTo>
                <a:lnTo>
                  <a:pt x="1864" y="1212"/>
                </a:lnTo>
                <a:lnTo>
                  <a:pt x="1862" y="1213"/>
                </a:lnTo>
                <a:lnTo>
                  <a:pt x="1859" y="1214"/>
                </a:lnTo>
                <a:lnTo>
                  <a:pt x="1855" y="1214"/>
                </a:lnTo>
                <a:close/>
                <a:moveTo>
                  <a:pt x="1852" y="1249"/>
                </a:moveTo>
                <a:lnTo>
                  <a:pt x="1847" y="1251"/>
                </a:lnTo>
                <a:lnTo>
                  <a:pt x="1843" y="1254"/>
                </a:lnTo>
                <a:lnTo>
                  <a:pt x="1841" y="1255"/>
                </a:lnTo>
                <a:lnTo>
                  <a:pt x="1839" y="1256"/>
                </a:lnTo>
                <a:lnTo>
                  <a:pt x="1837" y="1256"/>
                </a:lnTo>
                <a:lnTo>
                  <a:pt x="1835" y="1256"/>
                </a:lnTo>
                <a:lnTo>
                  <a:pt x="1832" y="1256"/>
                </a:lnTo>
                <a:lnTo>
                  <a:pt x="1831" y="1255"/>
                </a:lnTo>
                <a:lnTo>
                  <a:pt x="1830" y="1255"/>
                </a:lnTo>
                <a:lnTo>
                  <a:pt x="1829" y="1257"/>
                </a:lnTo>
                <a:lnTo>
                  <a:pt x="1828" y="1258"/>
                </a:lnTo>
                <a:lnTo>
                  <a:pt x="1829" y="1259"/>
                </a:lnTo>
                <a:lnTo>
                  <a:pt x="1830" y="1260"/>
                </a:lnTo>
                <a:lnTo>
                  <a:pt x="1831" y="1260"/>
                </a:lnTo>
                <a:lnTo>
                  <a:pt x="1834" y="1262"/>
                </a:lnTo>
                <a:lnTo>
                  <a:pt x="1835" y="1263"/>
                </a:lnTo>
                <a:lnTo>
                  <a:pt x="1839" y="1264"/>
                </a:lnTo>
                <a:lnTo>
                  <a:pt x="1842" y="1267"/>
                </a:lnTo>
                <a:lnTo>
                  <a:pt x="1840" y="1273"/>
                </a:lnTo>
                <a:lnTo>
                  <a:pt x="1837" y="1279"/>
                </a:lnTo>
                <a:lnTo>
                  <a:pt x="1834" y="1282"/>
                </a:lnTo>
                <a:lnTo>
                  <a:pt x="1828" y="1285"/>
                </a:lnTo>
                <a:lnTo>
                  <a:pt x="1829" y="1279"/>
                </a:lnTo>
                <a:lnTo>
                  <a:pt x="1830" y="1276"/>
                </a:lnTo>
                <a:lnTo>
                  <a:pt x="1829" y="1275"/>
                </a:lnTo>
                <a:lnTo>
                  <a:pt x="1828" y="1274"/>
                </a:lnTo>
                <a:lnTo>
                  <a:pt x="1827" y="1274"/>
                </a:lnTo>
                <a:lnTo>
                  <a:pt x="1824" y="1274"/>
                </a:lnTo>
                <a:lnTo>
                  <a:pt x="1822" y="1273"/>
                </a:lnTo>
                <a:lnTo>
                  <a:pt x="1820" y="1271"/>
                </a:lnTo>
                <a:lnTo>
                  <a:pt x="1817" y="1268"/>
                </a:lnTo>
                <a:lnTo>
                  <a:pt x="1817" y="1264"/>
                </a:lnTo>
                <a:lnTo>
                  <a:pt x="1821" y="1255"/>
                </a:lnTo>
                <a:lnTo>
                  <a:pt x="1825" y="1245"/>
                </a:lnTo>
                <a:lnTo>
                  <a:pt x="1829" y="1236"/>
                </a:lnTo>
                <a:lnTo>
                  <a:pt x="1834" y="1226"/>
                </a:lnTo>
                <a:lnTo>
                  <a:pt x="1835" y="1224"/>
                </a:lnTo>
                <a:lnTo>
                  <a:pt x="1836" y="1222"/>
                </a:lnTo>
                <a:lnTo>
                  <a:pt x="1838" y="1221"/>
                </a:lnTo>
                <a:lnTo>
                  <a:pt x="1838" y="1218"/>
                </a:lnTo>
                <a:lnTo>
                  <a:pt x="1842" y="1223"/>
                </a:lnTo>
                <a:lnTo>
                  <a:pt x="1844" y="1228"/>
                </a:lnTo>
                <a:lnTo>
                  <a:pt x="1845" y="1235"/>
                </a:lnTo>
                <a:lnTo>
                  <a:pt x="1843" y="1242"/>
                </a:lnTo>
                <a:lnTo>
                  <a:pt x="1846" y="1240"/>
                </a:lnTo>
                <a:lnTo>
                  <a:pt x="1849" y="1238"/>
                </a:lnTo>
                <a:lnTo>
                  <a:pt x="1851" y="1236"/>
                </a:lnTo>
                <a:lnTo>
                  <a:pt x="1851" y="1232"/>
                </a:lnTo>
                <a:lnTo>
                  <a:pt x="1854" y="1235"/>
                </a:lnTo>
                <a:lnTo>
                  <a:pt x="1855" y="1237"/>
                </a:lnTo>
                <a:lnTo>
                  <a:pt x="1855" y="1239"/>
                </a:lnTo>
                <a:lnTo>
                  <a:pt x="1854" y="1241"/>
                </a:lnTo>
                <a:lnTo>
                  <a:pt x="1852" y="1245"/>
                </a:lnTo>
                <a:lnTo>
                  <a:pt x="1852" y="1249"/>
                </a:lnTo>
                <a:close/>
                <a:moveTo>
                  <a:pt x="1843" y="1190"/>
                </a:moveTo>
                <a:lnTo>
                  <a:pt x="1843" y="1193"/>
                </a:lnTo>
                <a:lnTo>
                  <a:pt x="1844" y="1196"/>
                </a:lnTo>
                <a:lnTo>
                  <a:pt x="1849" y="1187"/>
                </a:lnTo>
                <a:lnTo>
                  <a:pt x="1852" y="1179"/>
                </a:lnTo>
                <a:lnTo>
                  <a:pt x="1854" y="1170"/>
                </a:lnTo>
                <a:lnTo>
                  <a:pt x="1857" y="1162"/>
                </a:lnTo>
                <a:lnTo>
                  <a:pt x="1858" y="1160"/>
                </a:lnTo>
                <a:lnTo>
                  <a:pt x="1860" y="1159"/>
                </a:lnTo>
                <a:lnTo>
                  <a:pt x="1861" y="1159"/>
                </a:lnTo>
                <a:lnTo>
                  <a:pt x="1861" y="1161"/>
                </a:lnTo>
                <a:lnTo>
                  <a:pt x="1862" y="1166"/>
                </a:lnTo>
                <a:lnTo>
                  <a:pt x="1862" y="1171"/>
                </a:lnTo>
                <a:lnTo>
                  <a:pt x="1861" y="1176"/>
                </a:lnTo>
                <a:lnTo>
                  <a:pt x="1857" y="1180"/>
                </a:lnTo>
                <a:lnTo>
                  <a:pt x="1855" y="1182"/>
                </a:lnTo>
                <a:lnTo>
                  <a:pt x="1854" y="1185"/>
                </a:lnTo>
                <a:lnTo>
                  <a:pt x="1854" y="1187"/>
                </a:lnTo>
                <a:lnTo>
                  <a:pt x="1854" y="1191"/>
                </a:lnTo>
                <a:lnTo>
                  <a:pt x="1855" y="1194"/>
                </a:lnTo>
                <a:lnTo>
                  <a:pt x="1854" y="1197"/>
                </a:lnTo>
                <a:lnTo>
                  <a:pt x="1852" y="1200"/>
                </a:lnTo>
                <a:lnTo>
                  <a:pt x="1851" y="1203"/>
                </a:lnTo>
                <a:lnTo>
                  <a:pt x="1850" y="1206"/>
                </a:lnTo>
                <a:lnTo>
                  <a:pt x="1847" y="1206"/>
                </a:lnTo>
                <a:lnTo>
                  <a:pt x="1846" y="1205"/>
                </a:lnTo>
                <a:lnTo>
                  <a:pt x="1845" y="1205"/>
                </a:lnTo>
                <a:lnTo>
                  <a:pt x="1843" y="1203"/>
                </a:lnTo>
                <a:lnTo>
                  <a:pt x="1842" y="1202"/>
                </a:lnTo>
                <a:lnTo>
                  <a:pt x="1843" y="1201"/>
                </a:lnTo>
                <a:lnTo>
                  <a:pt x="1843" y="1200"/>
                </a:lnTo>
                <a:lnTo>
                  <a:pt x="1844" y="1198"/>
                </a:lnTo>
                <a:lnTo>
                  <a:pt x="1844" y="1196"/>
                </a:lnTo>
                <a:lnTo>
                  <a:pt x="1843" y="1193"/>
                </a:lnTo>
                <a:lnTo>
                  <a:pt x="1843" y="119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5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Рисунок 1"/>
          <p:cNvSpPr>
            <a:spLocks noGrp="1"/>
          </p:cNvSpPr>
          <p:nvPr>
            <p:ph type="pic" idx="12"/>
          </p:nvPr>
        </p:nvSpPr>
        <p:spPr>
          <a:xfrm flipH="1">
            <a:off x="0" y="1"/>
            <a:ext cx="24387175" cy="13717588"/>
          </a:xfrm>
          <a:custGeom>
            <a:avLst/>
            <a:gdLst>
              <a:gd name="T0" fmla="*/ 1010 w 4093"/>
              <a:gd name="T1" fmla="*/ 2221 h 2503"/>
              <a:gd name="T2" fmla="*/ 109 w 4093"/>
              <a:gd name="T3" fmla="*/ 2277 h 2503"/>
              <a:gd name="T4" fmla="*/ 3741 w 4093"/>
              <a:gd name="T5" fmla="*/ 2201 h 2503"/>
              <a:gd name="T6" fmla="*/ 3575 w 4093"/>
              <a:gd name="T7" fmla="*/ 2194 h 2503"/>
              <a:gd name="T8" fmla="*/ 3476 w 4093"/>
              <a:gd name="T9" fmla="*/ 2133 h 2503"/>
              <a:gd name="T10" fmla="*/ 3073 w 4093"/>
              <a:gd name="T11" fmla="*/ 2172 h 2503"/>
              <a:gd name="T12" fmla="*/ 2596 w 4093"/>
              <a:gd name="T13" fmla="*/ 1790 h 2503"/>
              <a:gd name="T14" fmla="*/ 2147 w 4093"/>
              <a:gd name="T15" fmla="*/ 1353 h 2503"/>
              <a:gd name="T16" fmla="*/ 2213 w 4093"/>
              <a:gd name="T17" fmla="*/ 1189 h 2503"/>
              <a:gd name="T18" fmla="*/ 1936 w 4093"/>
              <a:gd name="T19" fmla="*/ 379 h 2503"/>
              <a:gd name="T20" fmla="*/ 1293 w 4093"/>
              <a:gd name="T21" fmla="*/ 52 h 2503"/>
              <a:gd name="T22" fmla="*/ 1616 w 4093"/>
              <a:gd name="T23" fmla="*/ 457 h 2503"/>
              <a:gd name="T24" fmla="*/ 737 w 4093"/>
              <a:gd name="T25" fmla="*/ 157 h 2503"/>
              <a:gd name="T26" fmla="*/ 1 w 4093"/>
              <a:gd name="T27" fmla="*/ 69 h 2503"/>
              <a:gd name="T28" fmla="*/ 513 w 4093"/>
              <a:gd name="T29" fmla="*/ 2377 h 2503"/>
              <a:gd name="T30" fmla="*/ 952 w 4093"/>
              <a:gd name="T31" fmla="*/ 2365 h 2503"/>
              <a:gd name="T32" fmla="*/ 1102 w 4093"/>
              <a:gd name="T33" fmla="*/ 2381 h 2503"/>
              <a:gd name="T34" fmla="*/ 3975 w 4093"/>
              <a:gd name="T35" fmla="*/ 2268 h 2503"/>
              <a:gd name="T36" fmla="*/ 3641 w 4093"/>
              <a:gd name="T37" fmla="*/ 2397 h 2503"/>
              <a:gd name="T38" fmla="*/ 3239 w 4093"/>
              <a:gd name="T39" fmla="*/ 2137 h 2503"/>
              <a:gd name="T40" fmla="*/ 3115 w 4093"/>
              <a:gd name="T41" fmla="*/ 2251 h 2503"/>
              <a:gd name="T42" fmla="*/ 156 w 4093"/>
              <a:gd name="T43" fmla="*/ 343 h 2503"/>
              <a:gd name="T44" fmla="*/ 357 w 4093"/>
              <a:gd name="T45" fmla="*/ 610 h 2503"/>
              <a:gd name="T46" fmla="*/ 428 w 4093"/>
              <a:gd name="T47" fmla="*/ 585 h 2503"/>
              <a:gd name="T48" fmla="*/ 553 w 4093"/>
              <a:gd name="T49" fmla="*/ 958 h 2503"/>
              <a:gd name="T50" fmla="*/ 793 w 4093"/>
              <a:gd name="T51" fmla="*/ 777 h 2503"/>
              <a:gd name="T52" fmla="*/ 819 w 4093"/>
              <a:gd name="T53" fmla="*/ 484 h 2503"/>
              <a:gd name="T54" fmla="*/ 873 w 4093"/>
              <a:gd name="T55" fmla="*/ 553 h 2503"/>
              <a:gd name="T56" fmla="*/ 1205 w 4093"/>
              <a:gd name="T57" fmla="*/ 1233 h 2503"/>
              <a:gd name="T58" fmla="*/ 1445 w 4093"/>
              <a:gd name="T59" fmla="*/ 1508 h 2503"/>
              <a:gd name="T60" fmla="*/ 1433 w 4093"/>
              <a:gd name="T61" fmla="*/ 1981 h 2503"/>
              <a:gd name="T62" fmla="*/ 1470 w 4093"/>
              <a:gd name="T63" fmla="*/ 2048 h 2503"/>
              <a:gd name="T64" fmla="*/ 1570 w 4093"/>
              <a:gd name="T65" fmla="*/ 1927 h 2503"/>
              <a:gd name="T66" fmla="*/ 1633 w 4093"/>
              <a:gd name="T67" fmla="*/ 1669 h 2503"/>
              <a:gd name="T68" fmla="*/ 1665 w 4093"/>
              <a:gd name="T69" fmla="*/ 1532 h 2503"/>
              <a:gd name="T70" fmla="*/ 1761 w 4093"/>
              <a:gd name="T71" fmla="*/ 1117 h 2503"/>
              <a:gd name="T72" fmla="*/ 2016 w 4093"/>
              <a:gd name="T73" fmla="*/ 1829 h 2503"/>
              <a:gd name="T74" fmla="*/ 1889 w 4093"/>
              <a:gd name="T75" fmla="*/ 1333 h 2503"/>
              <a:gd name="T76" fmla="*/ 1879 w 4093"/>
              <a:gd name="T77" fmla="*/ 969 h 2503"/>
              <a:gd name="T78" fmla="*/ 1985 w 4093"/>
              <a:gd name="T79" fmla="*/ 1427 h 2503"/>
              <a:gd name="T80" fmla="*/ 1935 w 4093"/>
              <a:gd name="T81" fmla="*/ 773 h 2503"/>
              <a:gd name="T82" fmla="*/ 1861 w 4093"/>
              <a:gd name="T83" fmla="*/ 509 h 2503"/>
              <a:gd name="T84" fmla="*/ 2021 w 4093"/>
              <a:gd name="T85" fmla="*/ 1036 h 2503"/>
              <a:gd name="T86" fmla="*/ 2222 w 4093"/>
              <a:gd name="T87" fmla="*/ 2450 h 2503"/>
              <a:gd name="T88" fmla="*/ 2318 w 4093"/>
              <a:gd name="T89" fmla="*/ 2366 h 2503"/>
              <a:gd name="T90" fmla="*/ 2785 w 4093"/>
              <a:gd name="T91" fmla="*/ 2392 h 2503"/>
              <a:gd name="T92" fmla="*/ 2877 w 4093"/>
              <a:gd name="T93" fmla="*/ 2026 h 2503"/>
              <a:gd name="T94" fmla="*/ 2554 w 4093"/>
              <a:gd name="T95" fmla="*/ 1783 h 2503"/>
              <a:gd name="T96" fmla="*/ 2277 w 4093"/>
              <a:gd name="T97" fmla="*/ 1597 h 2503"/>
              <a:gd name="T98" fmla="*/ 2221 w 4093"/>
              <a:gd name="T99" fmla="*/ 2248 h 2503"/>
              <a:gd name="T100" fmla="*/ 2080 w 4093"/>
              <a:gd name="T101" fmla="*/ 1556 h 2503"/>
              <a:gd name="T102" fmla="*/ 2106 w 4093"/>
              <a:gd name="T103" fmla="*/ 1360 h 2503"/>
              <a:gd name="T104" fmla="*/ 1984 w 4093"/>
              <a:gd name="T105" fmla="*/ 364 h 2503"/>
              <a:gd name="T106" fmla="*/ 1877 w 4093"/>
              <a:gd name="T107" fmla="*/ 593 h 2503"/>
              <a:gd name="T108" fmla="*/ 1736 w 4093"/>
              <a:gd name="T109" fmla="*/ 600 h 2503"/>
              <a:gd name="T110" fmla="*/ 1800 w 4093"/>
              <a:gd name="T111" fmla="*/ 973 h 2503"/>
              <a:gd name="T112" fmla="*/ 1713 w 4093"/>
              <a:gd name="T113" fmla="*/ 1128 h 2503"/>
              <a:gd name="T114" fmla="*/ 1583 w 4093"/>
              <a:gd name="T115" fmla="*/ 605 h 2503"/>
              <a:gd name="T116" fmla="*/ 1515 w 4093"/>
              <a:gd name="T117" fmla="*/ 1103 h 2503"/>
              <a:gd name="T118" fmla="*/ 1061 w 4093"/>
              <a:gd name="T119" fmla="*/ 373 h 2503"/>
              <a:gd name="T120" fmla="*/ 731 w 4093"/>
              <a:gd name="T121" fmla="*/ 354 h 2503"/>
              <a:gd name="T122" fmla="*/ 551 w 4093"/>
              <a:gd name="T123" fmla="*/ 39 h 2503"/>
              <a:gd name="T124" fmla="*/ 397 w 4093"/>
              <a:gd name="T125" fmla="*/ 68 h 2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3" h="2503">
                <a:moveTo>
                  <a:pt x="1" y="69"/>
                </a:moveTo>
                <a:cubicBezTo>
                  <a:pt x="1" y="77"/>
                  <a:pt x="1" y="85"/>
                  <a:pt x="1" y="93"/>
                </a:cubicBezTo>
                <a:cubicBezTo>
                  <a:pt x="1" y="121"/>
                  <a:pt x="1" y="149"/>
                  <a:pt x="1" y="177"/>
                </a:cubicBezTo>
                <a:cubicBezTo>
                  <a:pt x="1" y="182"/>
                  <a:pt x="1" y="187"/>
                  <a:pt x="1" y="193"/>
                </a:cubicBezTo>
                <a:cubicBezTo>
                  <a:pt x="1" y="205"/>
                  <a:pt x="1" y="217"/>
                  <a:pt x="1" y="229"/>
                </a:cubicBezTo>
                <a:cubicBezTo>
                  <a:pt x="1" y="245"/>
                  <a:pt x="1" y="261"/>
                  <a:pt x="1" y="277"/>
                </a:cubicBezTo>
                <a:cubicBezTo>
                  <a:pt x="1" y="282"/>
                  <a:pt x="1" y="287"/>
                  <a:pt x="1" y="293"/>
                </a:cubicBezTo>
                <a:cubicBezTo>
                  <a:pt x="1" y="314"/>
                  <a:pt x="1" y="335"/>
                  <a:pt x="1" y="357"/>
                </a:cubicBezTo>
                <a:cubicBezTo>
                  <a:pt x="1" y="366"/>
                  <a:pt x="1" y="375"/>
                  <a:pt x="1" y="385"/>
                </a:cubicBezTo>
                <a:cubicBezTo>
                  <a:pt x="1" y="394"/>
                  <a:pt x="1" y="403"/>
                  <a:pt x="1" y="413"/>
                </a:cubicBezTo>
                <a:cubicBezTo>
                  <a:pt x="1" y="430"/>
                  <a:pt x="1" y="447"/>
                  <a:pt x="1" y="465"/>
                </a:cubicBezTo>
                <a:cubicBezTo>
                  <a:pt x="1" y="489"/>
                  <a:pt x="1" y="513"/>
                  <a:pt x="1" y="537"/>
                </a:cubicBezTo>
                <a:cubicBezTo>
                  <a:pt x="1" y="547"/>
                  <a:pt x="1" y="558"/>
                  <a:pt x="1" y="569"/>
                </a:cubicBezTo>
                <a:cubicBezTo>
                  <a:pt x="1" y="570"/>
                  <a:pt x="1" y="571"/>
                  <a:pt x="1" y="573"/>
                </a:cubicBezTo>
                <a:cubicBezTo>
                  <a:pt x="1" y="577"/>
                  <a:pt x="1" y="581"/>
                  <a:pt x="1" y="585"/>
                </a:cubicBezTo>
                <a:cubicBezTo>
                  <a:pt x="1" y="601"/>
                  <a:pt x="1" y="617"/>
                  <a:pt x="1" y="633"/>
                </a:cubicBezTo>
                <a:cubicBezTo>
                  <a:pt x="1" y="645"/>
                  <a:pt x="1" y="657"/>
                  <a:pt x="1" y="669"/>
                </a:cubicBezTo>
                <a:cubicBezTo>
                  <a:pt x="1" y="683"/>
                  <a:pt x="1" y="698"/>
                  <a:pt x="1" y="713"/>
                </a:cubicBezTo>
                <a:cubicBezTo>
                  <a:pt x="1" y="717"/>
                  <a:pt x="1" y="721"/>
                  <a:pt x="1" y="725"/>
                </a:cubicBezTo>
                <a:cubicBezTo>
                  <a:pt x="1" y="734"/>
                  <a:pt x="1" y="743"/>
                  <a:pt x="1" y="753"/>
                </a:cubicBezTo>
                <a:cubicBezTo>
                  <a:pt x="1" y="766"/>
                  <a:pt x="1" y="779"/>
                  <a:pt x="1" y="793"/>
                </a:cubicBezTo>
                <a:cubicBezTo>
                  <a:pt x="1" y="809"/>
                  <a:pt x="1" y="825"/>
                  <a:pt x="1" y="841"/>
                </a:cubicBezTo>
                <a:cubicBezTo>
                  <a:pt x="1" y="858"/>
                  <a:pt x="1" y="875"/>
                  <a:pt x="1" y="893"/>
                </a:cubicBezTo>
                <a:cubicBezTo>
                  <a:pt x="1" y="898"/>
                  <a:pt x="1" y="903"/>
                  <a:pt x="1" y="909"/>
                </a:cubicBezTo>
                <a:cubicBezTo>
                  <a:pt x="1" y="925"/>
                  <a:pt x="1" y="941"/>
                  <a:pt x="1" y="957"/>
                </a:cubicBezTo>
                <a:cubicBezTo>
                  <a:pt x="1" y="966"/>
                  <a:pt x="1" y="975"/>
                  <a:pt x="1" y="985"/>
                </a:cubicBezTo>
                <a:cubicBezTo>
                  <a:pt x="1" y="990"/>
                  <a:pt x="1" y="995"/>
                  <a:pt x="1" y="1001"/>
                </a:cubicBezTo>
                <a:cubicBezTo>
                  <a:pt x="11" y="1001"/>
                  <a:pt x="18" y="1008"/>
                  <a:pt x="27" y="1012"/>
                </a:cubicBezTo>
                <a:cubicBezTo>
                  <a:pt x="120" y="1048"/>
                  <a:pt x="213" y="1083"/>
                  <a:pt x="305" y="1120"/>
                </a:cubicBezTo>
                <a:cubicBezTo>
                  <a:pt x="403" y="1158"/>
                  <a:pt x="501" y="1197"/>
                  <a:pt x="599" y="1236"/>
                </a:cubicBezTo>
                <a:cubicBezTo>
                  <a:pt x="691" y="1272"/>
                  <a:pt x="783" y="1311"/>
                  <a:pt x="877" y="1345"/>
                </a:cubicBezTo>
                <a:cubicBezTo>
                  <a:pt x="910" y="1358"/>
                  <a:pt x="942" y="1376"/>
                  <a:pt x="976" y="1385"/>
                </a:cubicBezTo>
                <a:cubicBezTo>
                  <a:pt x="981" y="1389"/>
                  <a:pt x="986" y="1391"/>
                  <a:pt x="992" y="1393"/>
                </a:cubicBezTo>
                <a:cubicBezTo>
                  <a:pt x="1055" y="1418"/>
                  <a:pt x="1118" y="1444"/>
                  <a:pt x="1181" y="1469"/>
                </a:cubicBezTo>
                <a:cubicBezTo>
                  <a:pt x="1190" y="1473"/>
                  <a:pt x="1199" y="1477"/>
                  <a:pt x="1209" y="1481"/>
                </a:cubicBezTo>
                <a:cubicBezTo>
                  <a:pt x="1216" y="1482"/>
                  <a:pt x="1223" y="1484"/>
                  <a:pt x="1228" y="1489"/>
                </a:cubicBezTo>
                <a:cubicBezTo>
                  <a:pt x="1231" y="1490"/>
                  <a:pt x="1234" y="1491"/>
                  <a:pt x="1237" y="1492"/>
                </a:cubicBezTo>
                <a:cubicBezTo>
                  <a:pt x="1241" y="1497"/>
                  <a:pt x="1247" y="1498"/>
                  <a:pt x="1249" y="1505"/>
                </a:cubicBezTo>
                <a:cubicBezTo>
                  <a:pt x="1234" y="1514"/>
                  <a:pt x="1220" y="1523"/>
                  <a:pt x="1205" y="1532"/>
                </a:cubicBezTo>
                <a:cubicBezTo>
                  <a:pt x="1207" y="1517"/>
                  <a:pt x="1205" y="1505"/>
                  <a:pt x="1185" y="1505"/>
                </a:cubicBezTo>
                <a:cubicBezTo>
                  <a:pt x="1185" y="1513"/>
                  <a:pt x="1185" y="1521"/>
                  <a:pt x="1185" y="1529"/>
                </a:cubicBezTo>
                <a:cubicBezTo>
                  <a:pt x="1186" y="1534"/>
                  <a:pt x="1178" y="1542"/>
                  <a:pt x="1187" y="1544"/>
                </a:cubicBezTo>
                <a:cubicBezTo>
                  <a:pt x="1198" y="1546"/>
                  <a:pt x="1212" y="1549"/>
                  <a:pt x="1221" y="1541"/>
                </a:cubicBezTo>
                <a:cubicBezTo>
                  <a:pt x="1232" y="1531"/>
                  <a:pt x="1236" y="1538"/>
                  <a:pt x="1242" y="1545"/>
                </a:cubicBezTo>
                <a:cubicBezTo>
                  <a:pt x="1250" y="1567"/>
                  <a:pt x="1270" y="1576"/>
                  <a:pt x="1289" y="1585"/>
                </a:cubicBezTo>
                <a:cubicBezTo>
                  <a:pt x="1292" y="1603"/>
                  <a:pt x="1306" y="1613"/>
                  <a:pt x="1327" y="1612"/>
                </a:cubicBezTo>
                <a:cubicBezTo>
                  <a:pt x="1345" y="1611"/>
                  <a:pt x="1352" y="1621"/>
                  <a:pt x="1353" y="1637"/>
                </a:cubicBezTo>
                <a:cubicBezTo>
                  <a:pt x="1353" y="1642"/>
                  <a:pt x="1353" y="1647"/>
                  <a:pt x="1353" y="1652"/>
                </a:cubicBezTo>
                <a:cubicBezTo>
                  <a:pt x="1353" y="1654"/>
                  <a:pt x="1353" y="1655"/>
                  <a:pt x="1353" y="1657"/>
                </a:cubicBezTo>
                <a:cubicBezTo>
                  <a:pt x="1355" y="1677"/>
                  <a:pt x="1335" y="1697"/>
                  <a:pt x="1354" y="1717"/>
                </a:cubicBezTo>
                <a:cubicBezTo>
                  <a:pt x="1354" y="1718"/>
                  <a:pt x="1355" y="1719"/>
                  <a:pt x="1355" y="1721"/>
                </a:cubicBezTo>
                <a:cubicBezTo>
                  <a:pt x="1355" y="1724"/>
                  <a:pt x="1354" y="1728"/>
                  <a:pt x="1354" y="1732"/>
                </a:cubicBezTo>
                <a:cubicBezTo>
                  <a:pt x="1351" y="1741"/>
                  <a:pt x="1350" y="1750"/>
                  <a:pt x="1349" y="1759"/>
                </a:cubicBezTo>
                <a:cubicBezTo>
                  <a:pt x="1346" y="1781"/>
                  <a:pt x="1348" y="1803"/>
                  <a:pt x="1341" y="1825"/>
                </a:cubicBezTo>
                <a:cubicBezTo>
                  <a:pt x="1342" y="1834"/>
                  <a:pt x="1342" y="1844"/>
                  <a:pt x="1343" y="1853"/>
                </a:cubicBezTo>
                <a:cubicBezTo>
                  <a:pt x="1342" y="1854"/>
                  <a:pt x="1342" y="1855"/>
                  <a:pt x="1342" y="1857"/>
                </a:cubicBezTo>
                <a:cubicBezTo>
                  <a:pt x="1342" y="1862"/>
                  <a:pt x="1341" y="1868"/>
                  <a:pt x="1340" y="1874"/>
                </a:cubicBezTo>
                <a:cubicBezTo>
                  <a:pt x="1336" y="1916"/>
                  <a:pt x="1333" y="1959"/>
                  <a:pt x="1325" y="2000"/>
                </a:cubicBezTo>
                <a:cubicBezTo>
                  <a:pt x="1319" y="2031"/>
                  <a:pt x="1312" y="2061"/>
                  <a:pt x="1309" y="2093"/>
                </a:cubicBezTo>
                <a:cubicBezTo>
                  <a:pt x="1302" y="2111"/>
                  <a:pt x="1299" y="2130"/>
                  <a:pt x="1296" y="2149"/>
                </a:cubicBezTo>
                <a:cubicBezTo>
                  <a:pt x="1294" y="2152"/>
                  <a:pt x="1293" y="2156"/>
                  <a:pt x="1292" y="2159"/>
                </a:cubicBezTo>
                <a:cubicBezTo>
                  <a:pt x="1280" y="2173"/>
                  <a:pt x="1284" y="2193"/>
                  <a:pt x="1272" y="2208"/>
                </a:cubicBezTo>
                <a:cubicBezTo>
                  <a:pt x="1260" y="2214"/>
                  <a:pt x="1244" y="2214"/>
                  <a:pt x="1236" y="2228"/>
                </a:cubicBezTo>
                <a:cubicBezTo>
                  <a:pt x="1217" y="2236"/>
                  <a:pt x="1199" y="2245"/>
                  <a:pt x="1185" y="2261"/>
                </a:cubicBezTo>
                <a:cubicBezTo>
                  <a:pt x="1186" y="2269"/>
                  <a:pt x="1195" y="2270"/>
                  <a:pt x="1198" y="2276"/>
                </a:cubicBezTo>
                <a:cubicBezTo>
                  <a:pt x="1171" y="2284"/>
                  <a:pt x="1143" y="2281"/>
                  <a:pt x="1116" y="2286"/>
                </a:cubicBezTo>
                <a:cubicBezTo>
                  <a:pt x="1111" y="2286"/>
                  <a:pt x="1106" y="2285"/>
                  <a:pt x="1100" y="2285"/>
                </a:cubicBezTo>
                <a:cubicBezTo>
                  <a:pt x="1099" y="2281"/>
                  <a:pt x="1103" y="2274"/>
                  <a:pt x="1094" y="2276"/>
                </a:cubicBezTo>
                <a:cubicBezTo>
                  <a:pt x="1093" y="2260"/>
                  <a:pt x="1076" y="2249"/>
                  <a:pt x="1083" y="2230"/>
                </a:cubicBezTo>
                <a:cubicBezTo>
                  <a:pt x="1078" y="2236"/>
                  <a:pt x="1079" y="2247"/>
                  <a:pt x="1067" y="2242"/>
                </a:cubicBezTo>
                <a:cubicBezTo>
                  <a:pt x="1040" y="2231"/>
                  <a:pt x="1040" y="2232"/>
                  <a:pt x="1044" y="2203"/>
                </a:cubicBezTo>
                <a:cubicBezTo>
                  <a:pt x="1045" y="2195"/>
                  <a:pt x="1045" y="2186"/>
                  <a:pt x="1045" y="2177"/>
                </a:cubicBezTo>
                <a:cubicBezTo>
                  <a:pt x="1047" y="2156"/>
                  <a:pt x="1050" y="2134"/>
                  <a:pt x="1052" y="2112"/>
                </a:cubicBezTo>
                <a:cubicBezTo>
                  <a:pt x="1053" y="2103"/>
                  <a:pt x="1055" y="2093"/>
                  <a:pt x="1056" y="2083"/>
                </a:cubicBezTo>
                <a:cubicBezTo>
                  <a:pt x="1058" y="2076"/>
                  <a:pt x="1060" y="2069"/>
                  <a:pt x="1048" y="2069"/>
                </a:cubicBezTo>
                <a:cubicBezTo>
                  <a:pt x="1038" y="2069"/>
                  <a:pt x="1033" y="2070"/>
                  <a:pt x="1034" y="2081"/>
                </a:cubicBezTo>
                <a:cubicBezTo>
                  <a:pt x="1035" y="2089"/>
                  <a:pt x="1033" y="2097"/>
                  <a:pt x="1033" y="2105"/>
                </a:cubicBezTo>
                <a:cubicBezTo>
                  <a:pt x="1032" y="2112"/>
                  <a:pt x="1032" y="2120"/>
                  <a:pt x="1032" y="2128"/>
                </a:cubicBezTo>
                <a:cubicBezTo>
                  <a:pt x="1041" y="2146"/>
                  <a:pt x="1040" y="2162"/>
                  <a:pt x="1025" y="2176"/>
                </a:cubicBezTo>
                <a:cubicBezTo>
                  <a:pt x="1026" y="2181"/>
                  <a:pt x="1026" y="2186"/>
                  <a:pt x="1028" y="2190"/>
                </a:cubicBezTo>
                <a:cubicBezTo>
                  <a:pt x="1036" y="2213"/>
                  <a:pt x="1035" y="2215"/>
                  <a:pt x="1010" y="2221"/>
                </a:cubicBezTo>
                <a:cubicBezTo>
                  <a:pt x="993" y="2226"/>
                  <a:pt x="976" y="2228"/>
                  <a:pt x="961" y="2239"/>
                </a:cubicBezTo>
                <a:cubicBezTo>
                  <a:pt x="953" y="2241"/>
                  <a:pt x="940" y="2236"/>
                  <a:pt x="938" y="2245"/>
                </a:cubicBezTo>
                <a:cubicBezTo>
                  <a:pt x="936" y="2264"/>
                  <a:pt x="923" y="2266"/>
                  <a:pt x="909" y="2269"/>
                </a:cubicBezTo>
                <a:cubicBezTo>
                  <a:pt x="901" y="2270"/>
                  <a:pt x="892" y="2267"/>
                  <a:pt x="885" y="2272"/>
                </a:cubicBezTo>
                <a:cubicBezTo>
                  <a:pt x="867" y="2269"/>
                  <a:pt x="851" y="2279"/>
                  <a:pt x="834" y="2283"/>
                </a:cubicBezTo>
                <a:cubicBezTo>
                  <a:pt x="823" y="2285"/>
                  <a:pt x="819" y="2294"/>
                  <a:pt x="824" y="2305"/>
                </a:cubicBezTo>
                <a:cubicBezTo>
                  <a:pt x="859" y="2304"/>
                  <a:pt x="894" y="2302"/>
                  <a:pt x="929" y="2300"/>
                </a:cubicBezTo>
                <a:cubicBezTo>
                  <a:pt x="929" y="2300"/>
                  <a:pt x="929" y="2300"/>
                  <a:pt x="929" y="2300"/>
                </a:cubicBezTo>
                <a:cubicBezTo>
                  <a:pt x="894" y="2302"/>
                  <a:pt x="859" y="2304"/>
                  <a:pt x="824" y="2305"/>
                </a:cubicBezTo>
                <a:cubicBezTo>
                  <a:pt x="824" y="2306"/>
                  <a:pt x="824" y="2307"/>
                  <a:pt x="824" y="2308"/>
                </a:cubicBezTo>
                <a:cubicBezTo>
                  <a:pt x="821" y="2317"/>
                  <a:pt x="819" y="2327"/>
                  <a:pt x="821" y="2337"/>
                </a:cubicBezTo>
                <a:cubicBezTo>
                  <a:pt x="821" y="2337"/>
                  <a:pt x="821" y="2337"/>
                  <a:pt x="821" y="2337"/>
                </a:cubicBezTo>
                <a:cubicBezTo>
                  <a:pt x="818" y="2339"/>
                  <a:pt x="816" y="2342"/>
                  <a:pt x="814" y="2345"/>
                </a:cubicBezTo>
                <a:cubicBezTo>
                  <a:pt x="813" y="2346"/>
                  <a:pt x="813" y="2347"/>
                  <a:pt x="813" y="2349"/>
                </a:cubicBezTo>
                <a:cubicBezTo>
                  <a:pt x="811" y="2351"/>
                  <a:pt x="810" y="2354"/>
                  <a:pt x="808" y="2356"/>
                </a:cubicBezTo>
                <a:cubicBezTo>
                  <a:pt x="804" y="2357"/>
                  <a:pt x="800" y="2357"/>
                  <a:pt x="796" y="2358"/>
                </a:cubicBezTo>
                <a:cubicBezTo>
                  <a:pt x="794" y="2356"/>
                  <a:pt x="791" y="2354"/>
                  <a:pt x="788" y="2353"/>
                </a:cubicBezTo>
                <a:cubicBezTo>
                  <a:pt x="778" y="2350"/>
                  <a:pt x="767" y="2341"/>
                  <a:pt x="757" y="2353"/>
                </a:cubicBezTo>
                <a:cubicBezTo>
                  <a:pt x="758" y="2365"/>
                  <a:pt x="767" y="2365"/>
                  <a:pt x="777" y="2365"/>
                </a:cubicBezTo>
                <a:cubicBezTo>
                  <a:pt x="773" y="2371"/>
                  <a:pt x="765" y="2367"/>
                  <a:pt x="761" y="2372"/>
                </a:cubicBezTo>
                <a:cubicBezTo>
                  <a:pt x="752" y="2371"/>
                  <a:pt x="744" y="2375"/>
                  <a:pt x="736" y="2368"/>
                </a:cubicBezTo>
                <a:cubicBezTo>
                  <a:pt x="740" y="2359"/>
                  <a:pt x="753" y="2362"/>
                  <a:pt x="757" y="2353"/>
                </a:cubicBezTo>
                <a:cubicBezTo>
                  <a:pt x="757" y="2353"/>
                  <a:pt x="757" y="2353"/>
                  <a:pt x="757" y="2353"/>
                </a:cubicBezTo>
                <a:cubicBezTo>
                  <a:pt x="757" y="2353"/>
                  <a:pt x="757" y="2353"/>
                  <a:pt x="757" y="2353"/>
                </a:cubicBezTo>
                <a:cubicBezTo>
                  <a:pt x="757" y="2353"/>
                  <a:pt x="757" y="2353"/>
                  <a:pt x="757" y="2353"/>
                </a:cubicBezTo>
                <a:cubicBezTo>
                  <a:pt x="741" y="2336"/>
                  <a:pt x="719" y="2343"/>
                  <a:pt x="702" y="2344"/>
                </a:cubicBezTo>
                <a:cubicBezTo>
                  <a:pt x="688" y="2345"/>
                  <a:pt x="681" y="2346"/>
                  <a:pt x="677" y="2331"/>
                </a:cubicBezTo>
                <a:cubicBezTo>
                  <a:pt x="673" y="2316"/>
                  <a:pt x="657" y="2313"/>
                  <a:pt x="654" y="2326"/>
                </a:cubicBezTo>
                <a:cubicBezTo>
                  <a:pt x="649" y="2347"/>
                  <a:pt x="634" y="2342"/>
                  <a:pt x="622" y="2345"/>
                </a:cubicBezTo>
                <a:cubicBezTo>
                  <a:pt x="620" y="2346"/>
                  <a:pt x="618" y="2347"/>
                  <a:pt x="617" y="2349"/>
                </a:cubicBezTo>
                <a:cubicBezTo>
                  <a:pt x="616" y="2349"/>
                  <a:pt x="614" y="2349"/>
                  <a:pt x="613" y="2349"/>
                </a:cubicBezTo>
                <a:cubicBezTo>
                  <a:pt x="613" y="2352"/>
                  <a:pt x="613" y="2355"/>
                  <a:pt x="613" y="2358"/>
                </a:cubicBezTo>
                <a:cubicBezTo>
                  <a:pt x="611" y="2358"/>
                  <a:pt x="610" y="2359"/>
                  <a:pt x="608" y="2360"/>
                </a:cubicBezTo>
                <a:cubicBezTo>
                  <a:pt x="608" y="2356"/>
                  <a:pt x="608" y="2352"/>
                  <a:pt x="609" y="2349"/>
                </a:cubicBezTo>
                <a:cubicBezTo>
                  <a:pt x="607" y="2348"/>
                  <a:pt x="606" y="2347"/>
                  <a:pt x="604" y="2346"/>
                </a:cubicBezTo>
                <a:cubicBezTo>
                  <a:pt x="602" y="2347"/>
                  <a:pt x="599" y="2347"/>
                  <a:pt x="596" y="2348"/>
                </a:cubicBezTo>
                <a:cubicBezTo>
                  <a:pt x="595" y="2348"/>
                  <a:pt x="595" y="2348"/>
                  <a:pt x="595" y="2348"/>
                </a:cubicBezTo>
                <a:cubicBezTo>
                  <a:pt x="593" y="2348"/>
                  <a:pt x="593" y="2348"/>
                  <a:pt x="593" y="2348"/>
                </a:cubicBezTo>
                <a:cubicBezTo>
                  <a:pt x="568" y="2356"/>
                  <a:pt x="545" y="2336"/>
                  <a:pt x="520" y="2343"/>
                </a:cubicBezTo>
                <a:cubicBezTo>
                  <a:pt x="516" y="2342"/>
                  <a:pt x="512" y="2342"/>
                  <a:pt x="508" y="2342"/>
                </a:cubicBezTo>
                <a:cubicBezTo>
                  <a:pt x="510" y="2334"/>
                  <a:pt x="516" y="2326"/>
                  <a:pt x="501" y="2325"/>
                </a:cubicBezTo>
                <a:cubicBezTo>
                  <a:pt x="495" y="2325"/>
                  <a:pt x="487" y="2322"/>
                  <a:pt x="491" y="2334"/>
                </a:cubicBezTo>
                <a:cubicBezTo>
                  <a:pt x="490" y="2345"/>
                  <a:pt x="490" y="2357"/>
                  <a:pt x="481" y="2366"/>
                </a:cubicBezTo>
                <a:cubicBezTo>
                  <a:pt x="479" y="2367"/>
                  <a:pt x="477" y="2368"/>
                  <a:pt x="476" y="2369"/>
                </a:cubicBezTo>
                <a:cubicBezTo>
                  <a:pt x="477" y="2368"/>
                  <a:pt x="479" y="2367"/>
                  <a:pt x="481" y="2366"/>
                </a:cubicBezTo>
                <a:cubicBezTo>
                  <a:pt x="471" y="2359"/>
                  <a:pt x="472" y="2349"/>
                  <a:pt x="476" y="2339"/>
                </a:cubicBezTo>
                <a:cubicBezTo>
                  <a:pt x="482" y="2327"/>
                  <a:pt x="481" y="2318"/>
                  <a:pt x="466" y="2317"/>
                </a:cubicBezTo>
                <a:cubicBezTo>
                  <a:pt x="452" y="2316"/>
                  <a:pt x="443" y="2321"/>
                  <a:pt x="445" y="2336"/>
                </a:cubicBezTo>
                <a:cubicBezTo>
                  <a:pt x="435" y="2338"/>
                  <a:pt x="428" y="2339"/>
                  <a:pt x="428" y="2326"/>
                </a:cubicBezTo>
                <a:cubicBezTo>
                  <a:pt x="428" y="2312"/>
                  <a:pt x="420" y="2318"/>
                  <a:pt x="414" y="2322"/>
                </a:cubicBezTo>
                <a:cubicBezTo>
                  <a:pt x="412" y="2321"/>
                  <a:pt x="410" y="2321"/>
                  <a:pt x="408" y="2321"/>
                </a:cubicBezTo>
                <a:cubicBezTo>
                  <a:pt x="394" y="2324"/>
                  <a:pt x="382" y="2328"/>
                  <a:pt x="379" y="2306"/>
                </a:cubicBezTo>
                <a:cubicBezTo>
                  <a:pt x="377" y="2297"/>
                  <a:pt x="364" y="2299"/>
                  <a:pt x="358" y="2307"/>
                </a:cubicBezTo>
                <a:cubicBezTo>
                  <a:pt x="356" y="2312"/>
                  <a:pt x="357" y="2318"/>
                  <a:pt x="352" y="2321"/>
                </a:cubicBezTo>
                <a:cubicBezTo>
                  <a:pt x="348" y="2322"/>
                  <a:pt x="345" y="2322"/>
                  <a:pt x="341" y="2323"/>
                </a:cubicBezTo>
                <a:cubicBezTo>
                  <a:pt x="340" y="2319"/>
                  <a:pt x="337" y="2317"/>
                  <a:pt x="333" y="2317"/>
                </a:cubicBezTo>
                <a:cubicBezTo>
                  <a:pt x="333" y="2313"/>
                  <a:pt x="333" y="2309"/>
                  <a:pt x="334" y="2305"/>
                </a:cubicBezTo>
                <a:cubicBezTo>
                  <a:pt x="336" y="2286"/>
                  <a:pt x="329" y="2278"/>
                  <a:pt x="309" y="2277"/>
                </a:cubicBezTo>
                <a:cubicBezTo>
                  <a:pt x="296" y="2286"/>
                  <a:pt x="280" y="2292"/>
                  <a:pt x="283" y="2312"/>
                </a:cubicBezTo>
                <a:cubicBezTo>
                  <a:pt x="273" y="2318"/>
                  <a:pt x="265" y="2338"/>
                  <a:pt x="252" y="2316"/>
                </a:cubicBezTo>
                <a:cubicBezTo>
                  <a:pt x="267" y="2291"/>
                  <a:pt x="265" y="2280"/>
                  <a:pt x="245" y="2276"/>
                </a:cubicBezTo>
                <a:cubicBezTo>
                  <a:pt x="241" y="2271"/>
                  <a:pt x="235" y="2273"/>
                  <a:pt x="230" y="2272"/>
                </a:cubicBezTo>
                <a:cubicBezTo>
                  <a:pt x="227" y="2277"/>
                  <a:pt x="223" y="2283"/>
                  <a:pt x="222" y="2289"/>
                </a:cubicBezTo>
                <a:cubicBezTo>
                  <a:pt x="223" y="2283"/>
                  <a:pt x="227" y="2277"/>
                  <a:pt x="230" y="2272"/>
                </a:cubicBezTo>
                <a:cubicBezTo>
                  <a:pt x="225" y="2268"/>
                  <a:pt x="220" y="2270"/>
                  <a:pt x="215" y="2272"/>
                </a:cubicBezTo>
                <a:cubicBezTo>
                  <a:pt x="194" y="2280"/>
                  <a:pt x="190" y="2297"/>
                  <a:pt x="188" y="2317"/>
                </a:cubicBezTo>
                <a:cubicBezTo>
                  <a:pt x="180" y="2312"/>
                  <a:pt x="172" y="2307"/>
                  <a:pt x="162" y="2308"/>
                </a:cubicBezTo>
                <a:cubicBezTo>
                  <a:pt x="166" y="2296"/>
                  <a:pt x="175" y="2283"/>
                  <a:pt x="155" y="2275"/>
                </a:cubicBezTo>
                <a:cubicBezTo>
                  <a:pt x="154" y="2275"/>
                  <a:pt x="154" y="2272"/>
                  <a:pt x="153" y="2270"/>
                </a:cubicBezTo>
                <a:cubicBezTo>
                  <a:pt x="152" y="2267"/>
                  <a:pt x="154" y="2262"/>
                  <a:pt x="149" y="2263"/>
                </a:cubicBezTo>
                <a:cubicBezTo>
                  <a:pt x="144" y="2264"/>
                  <a:pt x="144" y="2269"/>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5" y="2273"/>
                  <a:pt x="145" y="2273"/>
                  <a:pt x="145" y="2273"/>
                </a:cubicBezTo>
                <a:cubicBezTo>
                  <a:pt x="144" y="2273"/>
                  <a:pt x="144" y="2273"/>
                  <a:pt x="144" y="2274"/>
                </a:cubicBezTo>
                <a:cubicBezTo>
                  <a:pt x="139" y="2275"/>
                  <a:pt x="134" y="2257"/>
                  <a:pt x="129" y="2273"/>
                </a:cubicBezTo>
                <a:cubicBezTo>
                  <a:pt x="128" y="2273"/>
                  <a:pt x="127" y="2274"/>
                  <a:pt x="126" y="2275"/>
                </a:cubicBezTo>
                <a:cubicBezTo>
                  <a:pt x="120" y="2274"/>
                  <a:pt x="114" y="2273"/>
                  <a:pt x="109" y="2277"/>
                </a:cubicBezTo>
                <a:cubicBezTo>
                  <a:pt x="107" y="2275"/>
                  <a:pt x="106" y="2274"/>
                  <a:pt x="104" y="2272"/>
                </a:cubicBezTo>
                <a:cubicBezTo>
                  <a:pt x="105" y="2271"/>
                  <a:pt x="105" y="2270"/>
                  <a:pt x="104" y="2268"/>
                </a:cubicBezTo>
                <a:cubicBezTo>
                  <a:pt x="104" y="2267"/>
                  <a:pt x="104" y="2267"/>
                  <a:pt x="104" y="2267"/>
                </a:cubicBezTo>
                <a:cubicBezTo>
                  <a:pt x="106" y="2267"/>
                  <a:pt x="107" y="2267"/>
                  <a:pt x="109" y="2267"/>
                </a:cubicBezTo>
                <a:cubicBezTo>
                  <a:pt x="107" y="2267"/>
                  <a:pt x="106" y="2267"/>
                  <a:pt x="104" y="2267"/>
                </a:cubicBezTo>
                <a:cubicBezTo>
                  <a:pt x="104" y="2265"/>
                  <a:pt x="104" y="2263"/>
                  <a:pt x="103" y="2261"/>
                </a:cubicBezTo>
                <a:cubicBezTo>
                  <a:pt x="105" y="2257"/>
                  <a:pt x="104" y="2255"/>
                  <a:pt x="100" y="2254"/>
                </a:cubicBezTo>
                <a:cubicBezTo>
                  <a:pt x="95" y="2253"/>
                  <a:pt x="90" y="2252"/>
                  <a:pt x="85" y="2252"/>
                </a:cubicBezTo>
                <a:cubicBezTo>
                  <a:pt x="85" y="2255"/>
                  <a:pt x="86" y="2262"/>
                  <a:pt x="82" y="2262"/>
                </a:cubicBezTo>
                <a:cubicBezTo>
                  <a:pt x="64" y="2261"/>
                  <a:pt x="66" y="2276"/>
                  <a:pt x="64" y="2285"/>
                </a:cubicBezTo>
                <a:cubicBezTo>
                  <a:pt x="59" y="2301"/>
                  <a:pt x="57" y="2318"/>
                  <a:pt x="49" y="2333"/>
                </a:cubicBezTo>
                <a:cubicBezTo>
                  <a:pt x="47" y="2329"/>
                  <a:pt x="45" y="2323"/>
                  <a:pt x="42" y="2324"/>
                </a:cubicBezTo>
                <a:cubicBezTo>
                  <a:pt x="24" y="2325"/>
                  <a:pt x="34" y="2312"/>
                  <a:pt x="33" y="2305"/>
                </a:cubicBezTo>
                <a:cubicBezTo>
                  <a:pt x="25" y="2312"/>
                  <a:pt x="15" y="2312"/>
                  <a:pt x="6" y="2313"/>
                </a:cubicBezTo>
                <a:cubicBezTo>
                  <a:pt x="9" y="2298"/>
                  <a:pt x="11" y="2283"/>
                  <a:pt x="16" y="2269"/>
                </a:cubicBezTo>
                <a:cubicBezTo>
                  <a:pt x="21" y="2253"/>
                  <a:pt x="18" y="2247"/>
                  <a:pt x="1" y="2249"/>
                </a:cubicBezTo>
                <a:cubicBezTo>
                  <a:pt x="1" y="2270"/>
                  <a:pt x="1" y="2291"/>
                  <a:pt x="1" y="2313"/>
                </a:cubicBezTo>
                <a:cubicBezTo>
                  <a:pt x="1" y="2325"/>
                  <a:pt x="1" y="2337"/>
                  <a:pt x="1" y="2349"/>
                </a:cubicBezTo>
                <a:cubicBezTo>
                  <a:pt x="1" y="2361"/>
                  <a:pt x="1" y="2373"/>
                  <a:pt x="1" y="2385"/>
                </a:cubicBezTo>
                <a:cubicBezTo>
                  <a:pt x="1" y="2402"/>
                  <a:pt x="1" y="2419"/>
                  <a:pt x="1" y="2437"/>
                </a:cubicBezTo>
                <a:cubicBezTo>
                  <a:pt x="1" y="2457"/>
                  <a:pt x="1" y="2477"/>
                  <a:pt x="1" y="2497"/>
                </a:cubicBezTo>
                <a:cubicBezTo>
                  <a:pt x="1" y="2499"/>
                  <a:pt x="1" y="2501"/>
                  <a:pt x="1" y="2503"/>
                </a:cubicBezTo>
                <a:cubicBezTo>
                  <a:pt x="4093" y="2503"/>
                  <a:pt x="4093" y="2503"/>
                  <a:pt x="4093" y="2503"/>
                </a:cubicBezTo>
                <a:cubicBezTo>
                  <a:pt x="4093" y="2486"/>
                  <a:pt x="4093" y="2469"/>
                  <a:pt x="4093" y="2453"/>
                </a:cubicBezTo>
                <a:cubicBezTo>
                  <a:pt x="4093" y="2443"/>
                  <a:pt x="4093" y="2434"/>
                  <a:pt x="4093" y="2425"/>
                </a:cubicBezTo>
                <a:cubicBezTo>
                  <a:pt x="4093" y="2415"/>
                  <a:pt x="4093" y="2406"/>
                  <a:pt x="4093" y="2397"/>
                </a:cubicBezTo>
                <a:cubicBezTo>
                  <a:pt x="4093" y="2393"/>
                  <a:pt x="4093" y="2389"/>
                  <a:pt x="4093" y="2385"/>
                </a:cubicBezTo>
                <a:cubicBezTo>
                  <a:pt x="4093" y="2379"/>
                  <a:pt x="4093" y="2374"/>
                  <a:pt x="4093" y="2369"/>
                </a:cubicBezTo>
                <a:cubicBezTo>
                  <a:pt x="4093" y="2365"/>
                  <a:pt x="4093" y="2361"/>
                  <a:pt x="4093" y="2357"/>
                </a:cubicBezTo>
                <a:cubicBezTo>
                  <a:pt x="4093" y="2329"/>
                  <a:pt x="4093" y="2301"/>
                  <a:pt x="4093" y="2273"/>
                </a:cubicBezTo>
                <a:cubicBezTo>
                  <a:pt x="4093" y="2263"/>
                  <a:pt x="4093" y="2254"/>
                  <a:pt x="4093" y="2245"/>
                </a:cubicBezTo>
                <a:cubicBezTo>
                  <a:pt x="4093" y="2237"/>
                  <a:pt x="4093" y="2229"/>
                  <a:pt x="4093" y="2221"/>
                </a:cubicBezTo>
                <a:cubicBezTo>
                  <a:pt x="4093" y="2217"/>
                  <a:pt x="4093" y="2213"/>
                  <a:pt x="4093" y="2209"/>
                </a:cubicBezTo>
                <a:cubicBezTo>
                  <a:pt x="4093" y="2202"/>
                  <a:pt x="4093" y="2195"/>
                  <a:pt x="4093" y="2189"/>
                </a:cubicBezTo>
                <a:cubicBezTo>
                  <a:pt x="4093" y="2186"/>
                  <a:pt x="4093" y="2183"/>
                  <a:pt x="4093" y="2181"/>
                </a:cubicBezTo>
                <a:cubicBezTo>
                  <a:pt x="4093" y="2170"/>
                  <a:pt x="4093" y="2159"/>
                  <a:pt x="4093" y="2149"/>
                </a:cubicBezTo>
                <a:cubicBezTo>
                  <a:pt x="4093" y="2141"/>
                  <a:pt x="4093" y="2133"/>
                  <a:pt x="4093" y="2125"/>
                </a:cubicBezTo>
                <a:cubicBezTo>
                  <a:pt x="4070" y="2127"/>
                  <a:pt x="4048" y="2129"/>
                  <a:pt x="4025" y="2129"/>
                </a:cubicBezTo>
                <a:cubicBezTo>
                  <a:pt x="4024" y="2125"/>
                  <a:pt x="4022" y="2121"/>
                  <a:pt x="4021" y="2117"/>
                </a:cubicBezTo>
                <a:cubicBezTo>
                  <a:pt x="4021" y="2113"/>
                  <a:pt x="4021" y="2110"/>
                  <a:pt x="4017" y="2108"/>
                </a:cubicBezTo>
                <a:cubicBezTo>
                  <a:pt x="4015" y="2111"/>
                  <a:pt x="4014" y="2114"/>
                  <a:pt x="4013" y="2117"/>
                </a:cubicBezTo>
                <a:cubicBezTo>
                  <a:pt x="4013" y="2117"/>
                  <a:pt x="4013" y="2117"/>
                  <a:pt x="4013" y="2117"/>
                </a:cubicBezTo>
                <a:cubicBezTo>
                  <a:pt x="4000" y="2119"/>
                  <a:pt x="3992" y="2112"/>
                  <a:pt x="3982" y="2106"/>
                </a:cubicBezTo>
                <a:cubicBezTo>
                  <a:pt x="3981" y="2108"/>
                  <a:pt x="3979" y="2111"/>
                  <a:pt x="3978" y="2114"/>
                </a:cubicBezTo>
                <a:cubicBezTo>
                  <a:pt x="3972" y="2113"/>
                  <a:pt x="3966" y="2113"/>
                  <a:pt x="3960" y="2113"/>
                </a:cubicBezTo>
                <a:cubicBezTo>
                  <a:pt x="3956" y="2102"/>
                  <a:pt x="3948" y="2107"/>
                  <a:pt x="3941" y="2107"/>
                </a:cubicBezTo>
                <a:cubicBezTo>
                  <a:pt x="3920" y="2105"/>
                  <a:pt x="3920" y="2117"/>
                  <a:pt x="3926" y="2132"/>
                </a:cubicBezTo>
                <a:cubicBezTo>
                  <a:pt x="3925" y="2134"/>
                  <a:pt x="3925" y="2135"/>
                  <a:pt x="3925" y="2137"/>
                </a:cubicBezTo>
                <a:cubicBezTo>
                  <a:pt x="3914" y="2137"/>
                  <a:pt x="3903" y="2134"/>
                  <a:pt x="3893" y="2141"/>
                </a:cubicBezTo>
                <a:cubicBezTo>
                  <a:pt x="3889" y="2147"/>
                  <a:pt x="3886" y="2154"/>
                  <a:pt x="3877" y="2154"/>
                </a:cubicBezTo>
                <a:cubicBezTo>
                  <a:pt x="3866" y="2154"/>
                  <a:pt x="3862" y="2148"/>
                  <a:pt x="3863" y="2138"/>
                </a:cubicBezTo>
                <a:cubicBezTo>
                  <a:pt x="3860" y="2126"/>
                  <a:pt x="3863" y="2115"/>
                  <a:pt x="3866" y="2104"/>
                </a:cubicBezTo>
                <a:cubicBezTo>
                  <a:pt x="3850" y="2098"/>
                  <a:pt x="3844" y="2087"/>
                  <a:pt x="3845" y="2071"/>
                </a:cubicBezTo>
                <a:cubicBezTo>
                  <a:pt x="3821" y="2066"/>
                  <a:pt x="3801" y="2069"/>
                  <a:pt x="3789" y="2093"/>
                </a:cubicBezTo>
                <a:cubicBezTo>
                  <a:pt x="3778" y="2105"/>
                  <a:pt x="3758" y="2103"/>
                  <a:pt x="3749" y="2117"/>
                </a:cubicBezTo>
                <a:cubicBezTo>
                  <a:pt x="3749" y="2117"/>
                  <a:pt x="3749" y="2117"/>
                  <a:pt x="3749" y="2117"/>
                </a:cubicBezTo>
                <a:cubicBezTo>
                  <a:pt x="3737" y="2115"/>
                  <a:pt x="3723" y="2119"/>
                  <a:pt x="3716" y="2105"/>
                </a:cubicBezTo>
                <a:cubicBezTo>
                  <a:pt x="3711" y="2105"/>
                  <a:pt x="3706" y="2105"/>
                  <a:pt x="3701" y="2105"/>
                </a:cubicBezTo>
                <a:cubicBezTo>
                  <a:pt x="3698" y="2104"/>
                  <a:pt x="3695" y="2102"/>
                  <a:pt x="3693" y="2101"/>
                </a:cubicBezTo>
                <a:cubicBezTo>
                  <a:pt x="3691" y="2103"/>
                  <a:pt x="3690" y="2105"/>
                  <a:pt x="3689" y="2107"/>
                </a:cubicBezTo>
                <a:cubicBezTo>
                  <a:pt x="3689" y="2109"/>
                  <a:pt x="3690" y="2111"/>
                  <a:pt x="3691" y="2113"/>
                </a:cubicBezTo>
                <a:cubicBezTo>
                  <a:pt x="3694" y="2113"/>
                  <a:pt x="3697" y="2113"/>
                  <a:pt x="3700" y="2113"/>
                </a:cubicBezTo>
                <a:cubicBezTo>
                  <a:pt x="3700" y="2113"/>
                  <a:pt x="3700" y="2113"/>
                  <a:pt x="3700" y="2113"/>
                </a:cubicBezTo>
                <a:cubicBezTo>
                  <a:pt x="3714" y="2121"/>
                  <a:pt x="3733" y="2118"/>
                  <a:pt x="3748" y="2127"/>
                </a:cubicBezTo>
                <a:cubicBezTo>
                  <a:pt x="3741" y="2133"/>
                  <a:pt x="3733" y="2125"/>
                  <a:pt x="3728" y="2130"/>
                </a:cubicBezTo>
                <a:cubicBezTo>
                  <a:pt x="3734" y="2142"/>
                  <a:pt x="3749" y="2137"/>
                  <a:pt x="3757" y="2145"/>
                </a:cubicBezTo>
                <a:cubicBezTo>
                  <a:pt x="3757" y="2146"/>
                  <a:pt x="3757" y="2147"/>
                  <a:pt x="3757" y="2149"/>
                </a:cubicBezTo>
                <a:cubicBezTo>
                  <a:pt x="3756" y="2151"/>
                  <a:pt x="3756" y="2154"/>
                  <a:pt x="3756" y="2156"/>
                </a:cubicBezTo>
                <a:cubicBezTo>
                  <a:pt x="3756" y="2156"/>
                  <a:pt x="3754" y="2156"/>
                  <a:pt x="3754" y="2156"/>
                </a:cubicBezTo>
                <a:cubicBezTo>
                  <a:pt x="3752" y="2156"/>
                  <a:pt x="3750" y="2155"/>
                  <a:pt x="3749" y="2155"/>
                </a:cubicBezTo>
                <a:cubicBezTo>
                  <a:pt x="3743" y="2145"/>
                  <a:pt x="3730" y="2146"/>
                  <a:pt x="3726" y="2150"/>
                </a:cubicBezTo>
                <a:cubicBezTo>
                  <a:pt x="3715" y="2162"/>
                  <a:pt x="3718" y="2179"/>
                  <a:pt x="3718" y="2195"/>
                </a:cubicBezTo>
                <a:cubicBezTo>
                  <a:pt x="3726" y="2193"/>
                  <a:pt x="3730" y="2188"/>
                  <a:pt x="3734" y="2184"/>
                </a:cubicBezTo>
                <a:cubicBezTo>
                  <a:pt x="3734" y="2174"/>
                  <a:pt x="3727" y="2159"/>
                  <a:pt x="3748" y="2161"/>
                </a:cubicBezTo>
                <a:cubicBezTo>
                  <a:pt x="3748" y="2164"/>
                  <a:pt x="3748" y="2166"/>
                  <a:pt x="3749" y="2168"/>
                </a:cubicBezTo>
                <a:cubicBezTo>
                  <a:pt x="3741" y="2180"/>
                  <a:pt x="3755" y="2181"/>
                  <a:pt x="3757" y="2188"/>
                </a:cubicBezTo>
                <a:cubicBezTo>
                  <a:pt x="3757" y="2193"/>
                  <a:pt x="3757" y="2198"/>
                  <a:pt x="3757" y="2202"/>
                </a:cubicBezTo>
                <a:cubicBezTo>
                  <a:pt x="3757" y="2202"/>
                  <a:pt x="3757" y="2202"/>
                  <a:pt x="3757" y="2202"/>
                </a:cubicBezTo>
                <a:cubicBezTo>
                  <a:pt x="3755" y="2202"/>
                  <a:pt x="3752" y="2201"/>
                  <a:pt x="3749" y="2200"/>
                </a:cubicBezTo>
                <a:cubicBezTo>
                  <a:pt x="3749" y="2194"/>
                  <a:pt x="3749" y="2189"/>
                  <a:pt x="3741" y="2189"/>
                </a:cubicBezTo>
                <a:cubicBezTo>
                  <a:pt x="3741" y="2193"/>
                  <a:pt x="3741" y="2197"/>
                  <a:pt x="3741" y="2201"/>
                </a:cubicBezTo>
                <a:cubicBezTo>
                  <a:pt x="3741" y="2204"/>
                  <a:pt x="3741" y="2206"/>
                  <a:pt x="3741" y="2209"/>
                </a:cubicBezTo>
                <a:cubicBezTo>
                  <a:pt x="3735" y="2210"/>
                  <a:pt x="3725" y="2207"/>
                  <a:pt x="3725" y="2215"/>
                </a:cubicBezTo>
                <a:cubicBezTo>
                  <a:pt x="3725" y="2225"/>
                  <a:pt x="3735" y="2219"/>
                  <a:pt x="3741" y="2221"/>
                </a:cubicBezTo>
                <a:cubicBezTo>
                  <a:pt x="3743" y="2221"/>
                  <a:pt x="3746" y="2221"/>
                  <a:pt x="3749" y="2221"/>
                </a:cubicBezTo>
                <a:cubicBezTo>
                  <a:pt x="3751" y="2221"/>
                  <a:pt x="3754" y="2221"/>
                  <a:pt x="3757" y="2221"/>
                </a:cubicBezTo>
                <a:cubicBezTo>
                  <a:pt x="3759" y="2222"/>
                  <a:pt x="3762" y="2224"/>
                  <a:pt x="3765" y="2225"/>
                </a:cubicBezTo>
                <a:cubicBezTo>
                  <a:pt x="3762" y="2230"/>
                  <a:pt x="3757" y="2229"/>
                  <a:pt x="3753" y="2229"/>
                </a:cubicBezTo>
                <a:cubicBezTo>
                  <a:pt x="3753" y="2233"/>
                  <a:pt x="3753" y="2237"/>
                  <a:pt x="3753" y="2241"/>
                </a:cubicBezTo>
                <a:cubicBezTo>
                  <a:pt x="3760" y="2242"/>
                  <a:pt x="3759" y="2251"/>
                  <a:pt x="3764" y="2254"/>
                </a:cubicBezTo>
                <a:cubicBezTo>
                  <a:pt x="3765" y="2256"/>
                  <a:pt x="3766" y="2259"/>
                  <a:pt x="3766" y="2261"/>
                </a:cubicBezTo>
                <a:cubicBezTo>
                  <a:pt x="3768" y="2260"/>
                  <a:pt x="3770" y="2259"/>
                  <a:pt x="3772" y="2257"/>
                </a:cubicBezTo>
                <a:cubicBezTo>
                  <a:pt x="3773" y="2262"/>
                  <a:pt x="3773" y="2266"/>
                  <a:pt x="3769" y="2269"/>
                </a:cubicBezTo>
                <a:cubicBezTo>
                  <a:pt x="3769" y="2273"/>
                  <a:pt x="3769" y="2277"/>
                  <a:pt x="3769" y="2281"/>
                </a:cubicBezTo>
                <a:cubicBezTo>
                  <a:pt x="3771" y="2281"/>
                  <a:pt x="3774" y="2281"/>
                  <a:pt x="3776" y="2281"/>
                </a:cubicBezTo>
                <a:cubicBezTo>
                  <a:pt x="3783" y="2280"/>
                  <a:pt x="3787" y="2278"/>
                  <a:pt x="3790" y="2276"/>
                </a:cubicBezTo>
                <a:cubicBezTo>
                  <a:pt x="3787" y="2278"/>
                  <a:pt x="3783" y="2280"/>
                  <a:pt x="3776" y="2281"/>
                </a:cubicBezTo>
                <a:cubicBezTo>
                  <a:pt x="3776" y="2281"/>
                  <a:pt x="3776" y="2281"/>
                  <a:pt x="3776" y="2281"/>
                </a:cubicBezTo>
                <a:cubicBezTo>
                  <a:pt x="3774" y="2281"/>
                  <a:pt x="3771" y="2281"/>
                  <a:pt x="3769" y="2281"/>
                </a:cubicBezTo>
                <a:cubicBezTo>
                  <a:pt x="3767" y="2281"/>
                  <a:pt x="3766" y="2281"/>
                  <a:pt x="3765" y="2281"/>
                </a:cubicBezTo>
                <a:cubicBezTo>
                  <a:pt x="3766" y="2281"/>
                  <a:pt x="3767" y="2281"/>
                  <a:pt x="3769" y="2281"/>
                </a:cubicBezTo>
                <a:cubicBezTo>
                  <a:pt x="3769" y="2277"/>
                  <a:pt x="3769" y="2273"/>
                  <a:pt x="3769" y="2269"/>
                </a:cubicBezTo>
                <a:cubicBezTo>
                  <a:pt x="3767" y="2269"/>
                  <a:pt x="3766" y="2269"/>
                  <a:pt x="3765" y="2269"/>
                </a:cubicBezTo>
                <a:cubicBezTo>
                  <a:pt x="3763" y="2269"/>
                  <a:pt x="3762" y="2269"/>
                  <a:pt x="3761" y="2269"/>
                </a:cubicBezTo>
                <a:cubicBezTo>
                  <a:pt x="3748" y="2262"/>
                  <a:pt x="3736" y="2265"/>
                  <a:pt x="3723" y="2266"/>
                </a:cubicBezTo>
                <a:cubicBezTo>
                  <a:pt x="3714" y="2266"/>
                  <a:pt x="3705" y="2263"/>
                  <a:pt x="3697" y="2268"/>
                </a:cubicBezTo>
                <a:cubicBezTo>
                  <a:pt x="3696" y="2269"/>
                  <a:pt x="3697" y="2273"/>
                  <a:pt x="3698" y="2273"/>
                </a:cubicBezTo>
                <a:cubicBezTo>
                  <a:pt x="3706" y="2279"/>
                  <a:pt x="3715" y="2281"/>
                  <a:pt x="3725" y="2277"/>
                </a:cubicBezTo>
                <a:cubicBezTo>
                  <a:pt x="3737" y="2281"/>
                  <a:pt x="3750" y="2270"/>
                  <a:pt x="3760" y="2281"/>
                </a:cubicBezTo>
                <a:cubicBezTo>
                  <a:pt x="3760" y="2281"/>
                  <a:pt x="3760" y="2281"/>
                  <a:pt x="3760" y="2281"/>
                </a:cubicBezTo>
                <a:cubicBezTo>
                  <a:pt x="3760" y="2284"/>
                  <a:pt x="3761" y="2286"/>
                  <a:pt x="3761" y="2288"/>
                </a:cubicBezTo>
                <a:cubicBezTo>
                  <a:pt x="3753" y="2289"/>
                  <a:pt x="3745" y="2289"/>
                  <a:pt x="3737" y="2289"/>
                </a:cubicBezTo>
                <a:cubicBezTo>
                  <a:pt x="3730" y="2288"/>
                  <a:pt x="3723" y="2287"/>
                  <a:pt x="3716" y="2286"/>
                </a:cubicBezTo>
                <a:cubicBezTo>
                  <a:pt x="3711" y="2286"/>
                  <a:pt x="3703" y="2283"/>
                  <a:pt x="3701" y="2291"/>
                </a:cubicBezTo>
                <a:cubicBezTo>
                  <a:pt x="3700" y="2299"/>
                  <a:pt x="3708" y="2298"/>
                  <a:pt x="3714" y="2299"/>
                </a:cubicBezTo>
                <a:cubicBezTo>
                  <a:pt x="3721" y="2300"/>
                  <a:pt x="3729" y="2300"/>
                  <a:pt x="3737" y="2300"/>
                </a:cubicBezTo>
                <a:cubicBezTo>
                  <a:pt x="3748" y="2301"/>
                  <a:pt x="3758" y="2301"/>
                  <a:pt x="3769" y="2301"/>
                </a:cubicBezTo>
                <a:cubicBezTo>
                  <a:pt x="3770" y="2304"/>
                  <a:pt x="3771" y="2306"/>
                  <a:pt x="3773" y="2308"/>
                </a:cubicBezTo>
                <a:cubicBezTo>
                  <a:pt x="3761" y="2320"/>
                  <a:pt x="3750" y="2304"/>
                  <a:pt x="3739" y="2308"/>
                </a:cubicBezTo>
                <a:cubicBezTo>
                  <a:pt x="3739" y="2308"/>
                  <a:pt x="3739" y="2308"/>
                  <a:pt x="3739" y="2308"/>
                </a:cubicBezTo>
                <a:cubicBezTo>
                  <a:pt x="3737" y="2308"/>
                  <a:pt x="3735" y="2308"/>
                  <a:pt x="3733" y="2309"/>
                </a:cubicBezTo>
                <a:cubicBezTo>
                  <a:pt x="3724" y="2306"/>
                  <a:pt x="3715" y="2304"/>
                  <a:pt x="3705" y="2306"/>
                </a:cubicBezTo>
                <a:cubicBezTo>
                  <a:pt x="3692" y="2299"/>
                  <a:pt x="3689" y="2316"/>
                  <a:pt x="3680" y="2317"/>
                </a:cubicBezTo>
                <a:cubicBezTo>
                  <a:pt x="3679" y="2313"/>
                  <a:pt x="3678" y="2309"/>
                  <a:pt x="3676" y="2305"/>
                </a:cubicBezTo>
                <a:cubicBezTo>
                  <a:pt x="3676" y="2302"/>
                  <a:pt x="3677" y="2299"/>
                  <a:pt x="3677" y="2296"/>
                </a:cubicBezTo>
                <a:cubicBezTo>
                  <a:pt x="3676" y="2295"/>
                  <a:pt x="3676" y="2294"/>
                  <a:pt x="3677" y="2293"/>
                </a:cubicBezTo>
                <a:cubicBezTo>
                  <a:pt x="3677" y="2287"/>
                  <a:pt x="3678" y="2281"/>
                  <a:pt x="3672" y="2277"/>
                </a:cubicBezTo>
                <a:cubicBezTo>
                  <a:pt x="3671" y="2271"/>
                  <a:pt x="3668" y="2265"/>
                  <a:pt x="3668" y="2260"/>
                </a:cubicBezTo>
                <a:cubicBezTo>
                  <a:pt x="3668" y="2244"/>
                  <a:pt x="3661" y="2237"/>
                  <a:pt x="3646" y="2241"/>
                </a:cubicBezTo>
                <a:cubicBezTo>
                  <a:pt x="3642" y="2240"/>
                  <a:pt x="3636" y="2240"/>
                  <a:pt x="3640" y="2233"/>
                </a:cubicBezTo>
                <a:cubicBezTo>
                  <a:pt x="3650" y="2233"/>
                  <a:pt x="3664" y="2242"/>
                  <a:pt x="3661" y="2221"/>
                </a:cubicBezTo>
                <a:cubicBezTo>
                  <a:pt x="3665" y="2217"/>
                  <a:pt x="3669" y="2214"/>
                  <a:pt x="3673" y="2210"/>
                </a:cubicBezTo>
                <a:cubicBezTo>
                  <a:pt x="3673" y="2210"/>
                  <a:pt x="3673" y="2210"/>
                  <a:pt x="3673" y="2210"/>
                </a:cubicBezTo>
                <a:cubicBezTo>
                  <a:pt x="3682" y="2212"/>
                  <a:pt x="3691" y="2214"/>
                  <a:pt x="3701" y="2216"/>
                </a:cubicBezTo>
                <a:cubicBezTo>
                  <a:pt x="3708" y="2217"/>
                  <a:pt x="3715" y="2215"/>
                  <a:pt x="3712" y="2206"/>
                </a:cubicBezTo>
                <a:cubicBezTo>
                  <a:pt x="3709" y="2199"/>
                  <a:pt x="3713" y="2186"/>
                  <a:pt x="3701" y="2184"/>
                </a:cubicBezTo>
                <a:cubicBezTo>
                  <a:pt x="3694" y="2182"/>
                  <a:pt x="3692" y="2190"/>
                  <a:pt x="3693" y="2196"/>
                </a:cubicBezTo>
                <a:cubicBezTo>
                  <a:pt x="3694" y="2197"/>
                  <a:pt x="3694" y="2197"/>
                  <a:pt x="3694" y="2197"/>
                </a:cubicBezTo>
                <a:cubicBezTo>
                  <a:pt x="3697" y="2198"/>
                  <a:pt x="3702" y="2195"/>
                  <a:pt x="3702" y="2201"/>
                </a:cubicBezTo>
                <a:cubicBezTo>
                  <a:pt x="3699" y="2201"/>
                  <a:pt x="3696" y="2201"/>
                  <a:pt x="3693" y="2201"/>
                </a:cubicBezTo>
                <a:cubicBezTo>
                  <a:pt x="3693" y="2199"/>
                  <a:pt x="3693" y="2198"/>
                  <a:pt x="3694" y="2197"/>
                </a:cubicBezTo>
                <a:cubicBezTo>
                  <a:pt x="3694" y="2197"/>
                  <a:pt x="3693" y="2196"/>
                  <a:pt x="3693" y="2196"/>
                </a:cubicBezTo>
                <a:cubicBezTo>
                  <a:pt x="3686" y="2199"/>
                  <a:pt x="3680" y="2202"/>
                  <a:pt x="3673" y="2205"/>
                </a:cubicBezTo>
                <a:cubicBezTo>
                  <a:pt x="3669" y="2205"/>
                  <a:pt x="3665" y="2205"/>
                  <a:pt x="3660" y="2205"/>
                </a:cubicBezTo>
                <a:cubicBezTo>
                  <a:pt x="3657" y="2211"/>
                  <a:pt x="3653" y="2212"/>
                  <a:pt x="3648" y="2211"/>
                </a:cubicBezTo>
                <a:cubicBezTo>
                  <a:pt x="3653" y="2212"/>
                  <a:pt x="3657" y="2211"/>
                  <a:pt x="3660" y="2205"/>
                </a:cubicBezTo>
                <a:cubicBezTo>
                  <a:pt x="3653" y="2203"/>
                  <a:pt x="3644" y="2198"/>
                  <a:pt x="3639" y="2200"/>
                </a:cubicBezTo>
                <a:cubicBezTo>
                  <a:pt x="3626" y="2208"/>
                  <a:pt x="3620" y="2199"/>
                  <a:pt x="3613" y="2193"/>
                </a:cubicBezTo>
                <a:cubicBezTo>
                  <a:pt x="3609" y="2182"/>
                  <a:pt x="3618" y="2174"/>
                  <a:pt x="3620" y="2164"/>
                </a:cubicBezTo>
                <a:cubicBezTo>
                  <a:pt x="3612" y="2162"/>
                  <a:pt x="3611" y="2173"/>
                  <a:pt x="3603" y="2170"/>
                </a:cubicBezTo>
                <a:cubicBezTo>
                  <a:pt x="3601" y="2165"/>
                  <a:pt x="3599" y="2159"/>
                  <a:pt x="3597" y="2154"/>
                </a:cubicBezTo>
                <a:cubicBezTo>
                  <a:pt x="3593" y="2146"/>
                  <a:pt x="3588" y="2151"/>
                  <a:pt x="3586" y="2155"/>
                </a:cubicBezTo>
                <a:cubicBezTo>
                  <a:pt x="3583" y="2162"/>
                  <a:pt x="3579" y="2170"/>
                  <a:pt x="3585" y="2177"/>
                </a:cubicBezTo>
                <a:cubicBezTo>
                  <a:pt x="3585" y="2178"/>
                  <a:pt x="3585" y="2180"/>
                  <a:pt x="3585" y="2181"/>
                </a:cubicBezTo>
                <a:cubicBezTo>
                  <a:pt x="3581" y="2185"/>
                  <a:pt x="3574" y="2186"/>
                  <a:pt x="3575" y="2194"/>
                </a:cubicBezTo>
                <a:cubicBezTo>
                  <a:pt x="3575" y="2194"/>
                  <a:pt x="3575" y="2194"/>
                  <a:pt x="3575" y="2194"/>
                </a:cubicBezTo>
                <a:cubicBezTo>
                  <a:pt x="3578" y="2195"/>
                  <a:pt x="3581" y="2196"/>
                  <a:pt x="3584" y="2197"/>
                </a:cubicBezTo>
                <a:cubicBezTo>
                  <a:pt x="3588" y="2197"/>
                  <a:pt x="3591" y="2197"/>
                  <a:pt x="3594" y="2195"/>
                </a:cubicBezTo>
                <a:cubicBezTo>
                  <a:pt x="3591" y="2197"/>
                  <a:pt x="3588" y="2197"/>
                  <a:pt x="3584" y="2197"/>
                </a:cubicBezTo>
                <a:cubicBezTo>
                  <a:pt x="3582" y="2202"/>
                  <a:pt x="3578" y="2205"/>
                  <a:pt x="3572" y="2205"/>
                </a:cubicBezTo>
                <a:cubicBezTo>
                  <a:pt x="3571" y="2205"/>
                  <a:pt x="3570" y="2205"/>
                  <a:pt x="3569" y="2204"/>
                </a:cubicBezTo>
                <a:cubicBezTo>
                  <a:pt x="3569" y="2200"/>
                  <a:pt x="3571" y="2197"/>
                  <a:pt x="3575" y="2194"/>
                </a:cubicBezTo>
                <a:cubicBezTo>
                  <a:pt x="3575" y="2194"/>
                  <a:pt x="3575" y="2194"/>
                  <a:pt x="3575" y="2194"/>
                </a:cubicBezTo>
                <a:cubicBezTo>
                  <a:pt x="3557" y="2184"/>
                  <a:pt x="3547" y="2197"/>
                  <a:pt x="3537" y="2209"/>
                </a:cubicBezTo>
                <a:cubicBezTo>
                  <a:pt x="3531" y="2201"/>
                  <a:pt x="3520" y="2209"/>
                  <a:pt x="3513" y="2198"/>
                </a:cubicBezTo>
                <a:cubicBezTo>
                  <a:pt x="3514" y="2209"/>
                  <a:pt x="3505" y="2216"/>
                  <a:pt x="3513" y="2223"/>
                </a:cubicBezTo>
                <a:cubicBezTo>
                  <a:pt x="3513" y="2225"/>
                  <a:pt x="3513" y="2226"/>
                  <a:pt x="3513" y="2228"/>
                </a:cubicBezTo>
                <a:cubicBezTo>
                  <a:pt x="3512" y="2229"/>
                  <a:pt x="3512" y="2229"/>
                  <a:pt x="3512" y="2229"/>
                </a:cubicBezTo>
                <a:cubicBezTo>
                  <a:pt x="3508" y="2229"/>
                  <a:pt x="3504" y="2228"/>
                  <a:pt x="3501" y="2233"/>
                </a:cubicBezTo>
                <a:cubicBezTo>
                  <a:pt x="3498" y="2218"/>
                  <a:pt x="3495" y="2203"/>
                  <a:pt x="3493" y="2189"/>
                </a:cubicBezTo>
                <a:cubicBezTo>
                  <a:pt x="3493" y="2179"/>
                  <a:pt x="3493" y="2170"/>
                  <a:pt x="3493" y="2161"/>
                </a:cubicBezTo>
                <a:cubicBezTo>
                  <a:pt x="3493" y="2160"/>
                  <a:pt x="3493" y="2158"/>
                  <a:pt x="3493" y="2157"/>
                </a:cubicBezTo>
                <a:cubicBezTo>
                  <a:pt x="3497" y="2154"/>
                  <a:pt x="3508" y="2159"/>
                  <a:pt x="3504" y="2151"/>
                </a:cubicBezTo>
                <a:cubicBezTo>
                  <a:pt x="3500" y="2143"/>
                  <a:pt x="3503" y="2142"/>
                  <a:pt x="3509" y="2142"/>
                </a:cubicBezTo>
                <a:cubicBezTo>
                  <a:pt x="3525" y="2143"/>
                  <a:pt x="3538" y="2135"/>
                  <a:pt x="3552" y="2129"/>
                </a:cubicBezTo>
                <a:cubicBezTo>
                  <a:pt x="3565" y="2145"/>
                  <a:pt x="3542" y="2143"/>
                  <a:pt x="3541" y="2152"/>
                </a:cubicBezTo>
                <a:cubicBezTo>
                  <a:pt x="3539" y="2152"/>
                  <a:pt x="3538" y="2152"/>
                  <a:pt x="3537" y="2152"/>
                </a:cubicBezTo>
                <a:cubicBezTo>
                  <a:pt x="3530" y="2150"/>
                  <a:pt x="3523" y="2146"/>
                  <a:pt x="3515" y="2152"/>
                </a:cubicBezTo>
                <a:cubicBezTo>
                  <a:pt x="3514" y="2153"/>
                  <a:pt x="3513" y="2156"/>
                  <a:pt x="3514" y="2157"/>
                </a:cubicBezTo>
                <a:cubicBezTo>
                  <a:pt x="3520" y="2165"/>
                  <a:pt x="3526" y="2155"/>
                  <a:pt x="3532" y="2159"/>
                </a:cubicBezTo>
                <a:cubicBezTo>
                  <a:pt x="3541" y="2166"/>
                  <a:pt x="3541" y="2174"/>
                  <a:pt x="3536" y="2184"/>
                </a:cubicBezTo>
                <a:cubicBezTo>
                  <a:pt x="3533" y="2184"/>
                  <a:pt x="3529" y="2184"/>
                  <a:pt x="3525" y="2185"/>
                </a:cubicBezTo>
                <a:cubicBezTo>
                  <a:pt x="3526" y="2173"/>
                  <a:pt x="3519" y="2169"/>
                  <a:pt x="3509" y="2169"/>
                </a:cubicBezTo>
                <a:cubicBezTo>
                  <a:pt x="3507" y="2168"/>
                  <a:pt x="3503" y="2171"/>
                  <a:pt x="3503" y="2172"/>
                </a:cubicBezTo>
                <a:cubicBezTo>
                  <a:pt x="3503" y="2183"/>
                  <a:pt x="3514" y="2179"/>
                  <a:pt x="3519" y="2184"/>
                </a:cubicBezTo>
                <a:cubicBezTo>
                  <a:pt x="3520" y="2185"/>
                  <a:pt x="3521" y="2185"/>
                  <a:pt x="3523" y="2185"/>
                </a:cubicBezTo>
                <a:cubicBezTo>
                  <a:pt x="3522" y="2190"/>
                  <a:pt x="3516" y="2197"/>
                  <a:pt x="3527" y="2197"/>
                </a:cubicBezTo>
                <a:cubicBezTo>
                  <a:pt x="3536" y="2198"/>
                  <a:pt x="3544" y="2197"/>
                  <a:pt x="3540" y="2185"/>
                </a:cubicBezTo>
                <a:cubicBezTo>
                  <a:pt x="3553" y="2179"/>
                  <a:pt x="3547" y="2167"/>
                  <a:pt x="3549" y="2157"/>
                </a:cubicBezTo>
                <a:cubicBezTo>
                  <a:pt x="3567" y="2160"/>
                  <a:pt x="3563" y="2145"/>
                  <a:pt x="3568" y="2136"/>
                </a:cubicBezTo>
                <a:cubicBezTo>
                  <a:pt x="3570" y="2133"/>
                  <a:pt x="3570" y="2130"/>
                  <a:pt x="3569" y="2127"/>
                </a:cubicBezTo>
                <a:cubicBezTo>
                  <a:pt x="3570" y="2130"/>
                  <a:pt x="3570" y="2133"/>
                  <a:pt x="3568" y="2136"/>
                </a:cubicBezTo>
                <a:cubicBezTo>
                  <a:pt x="3574" y="2136"/>
                  <a:pt x="3580" y="2138"/>
                  <a:pt x="3585" y="2133"/>
                </a:cubicBezTo>
                <a:cubicBezTo>
                  <a:pt x="3600" y="2127"/>
                  <a:pt x="3610" y="2131"/>
                  <a:pt x="3618" y="2147"/>
                </a:cubicBezTo>
                <a:cubicBezTo>
                  <a:pt x="3623" y="2156"/>
                  <a:pt x="3626" y="2170"/>
                  <a:pt x="3641" y="2172"/>
                </a:cubicBezTo>
                <a:cubicBezTo>
                  <a:pt x="3646" y="2176"/>
                  <a:pt x="3644" y="2182"/>
                  <a:pt x="3645" y="2186"/>
                </a:cubicBezTo>
                <a:cubicBezTo>
                  <a:pt x="3646" y="2192"/>
                  <a:pt x="3650" y="2192"/>
                  <a:pt x="3654" y="2189"/>
                </a:cubicBezTo>
                <a:cubicBezTo>
                  <a:pt x="3661" y="2181"/>
                  <a:pt x="3653" y="2172"/>
                  <a:pt x="3653" y="2164"/>
                </a:cubicBezTo>
                <a:cubicBezTo>
                  <a:pt x="3652" y="2155"/>
                  <a:pt x="3645" y="2162"/>
                  <a:pt x="3641" y="2161"/>
                </a:cubicBezTo>
                <a:cubicBezTo>
                  <a:pt x="3634" y="2159"/>
                  <a:pt x="3630" y="2155"/>
                  <a:pt x="3627" y="2148"/>
                </a:cubicBezTo>
                <a:cubicBezTo>
                  <a:pt x="3644" y="2142"/>
                  <a:pt x="3657" y="2128"/>
                  <a:pt x="3677" y="2133"/>
                </a:cubicBezTo>
                <a:cubicBezTo>
                  <a:pt x="3687" y="2137"/>
                  <a:pt x="3695" y="2144"/>
                  <a:pt x="3700" y="2153"/>
                </a:cubicBezTo>
                <a:cubicBezTo>
                  <a:pt x="3700" y="2153"/>
                  <a:pt x="3701" y="2153"/>
                  <a:pt x="3701" y="2152"/>
                </a:cubicBezTo>
                <a:cubicBezTo>
                  <a:pt x="3701" y="2146"/>
                  <a:pt x="3701" y="2139"/>
                  <a:pt x="3701" y="2133"/>
                </a:cubicBezTo>
                <a:cubicBezTo>
                  <a:pt x="3702" y="2132"/>
                  <a:pt x="3703" y="2131"/>
                  <a:pt x="3703" y="2130"/>
                </a:cubicBezTo>
                <a:cubicBezTo>
                  <a:pt x="3703" y="2130"/>
                  <a:pt x="3702" y="2129"/>
                  <a:pt x="3701" y="2129"/>
                </a:cubicBezTo>
                <a:cubicBezTo>
                  <a:pt x="3701" y="2130"/>
                  <a:pt x="3701" y="2131"/>
                  <a:pt x="3701" y="2133"/>
                </a:cubicBezTo>
                <a:cubicBezTo>
                  <a:pt x="3693" y="2133"/>
                  <a:pt x="3685" y="2133"/>
                  <a:pt x="3677" y="2133"/>
                </a:cubicBezTo>
                <a:cubicBezTo>
                  <a:pt x="3668" y="2118"/>
                  <a:pt x="3657" y="2117"/>
                  <a:pt x="3645" y="2129"/>
                </a:cubicBezTo>
                <a:cubicBezTo>
                  <a:pt x="3645" y="2125"/>
                  <a:pt x="3644" y="2121"/>
                  <a:pt x="3643" y="2118"/>
                </a:cubicBezTo>
                <a:cubicBezTo>
                  <a:pt x="3644" y="2115"/>
                  <a:pt x="3644" y="2112"/>
                  <a:pt x="3645" y="2109"/>
                </a:cubicBezTo>
                <a:cubicBezTo>
                  <a:pt x="3660" y="2110"/>
                  <a:pt x="3675" y="2112"/>
                  <a:pt x="3690" y="2113"/>
                </a:cubicBezTo>
                <a:cubicBezTo>
                  <a:pt x="3690" y="2111"/>
                  <a:pt x="3689" y="2109"/>
                  <a:pt x="3689" y="2107"/>
                </a:cubicBezTo>
                <a:cubicBezTo>
                  <a:pt x="3668" y="2106"/>
                  <a:pt x="3647" y="2098"/>
                  <a:pt x="3625" y="2101"/>
                </a:cubicBezTo>
                <a:cubicBezTo>
                  <a:pt x="3617" y="2089"/>
                  <a:pt x="3617" y="2074"/>
                  <a:pt x="3611" y="2057"/>
                </a:cubicBezTo>
                <a:cubicBezTo>
                  <a:pt x="3624" y="2061"/>
                  <a:pt x="3619" y="2074"/>
                  <a:pt x="3628" y="2076"/>
                </a:cubicBezTo>
                <a:cubicBezTo>
                  <a:pt x="3632" y="2077"/>
                  <a:pt x="3636" y="2081"/>
                  <a:pt x="3639" y="2077"/>
                </a:cubicBezTo>
                <a:cubicBezTo>
                  <a:pt x="3641" y="2074"/>
                  <a:pt x="3639" y="2071"/>
                  <a:pt x="3635" y="2069"/>
                </a:cubicBezTo>
                <a:cubicBezTo>
                  <a:pt x="3631" y="2067"/>
                  <a:pt x="3629" y="2064"/>
                  <a:pt x="3633" y="2060"/>
                </a:cubicBezTo>
                <a:cubicBezTo>
                  <a:pt x="3636" y="2057"/>
                  <a:pt x="3640" y="2057"/>
                  <a:pt x="3643" y="2059"/>
                </a:cubicBezTo>
                <a:cubicBezTo>
                  <a:pt x="3651" y="2065"/>
                  <a:pt x="3659" y="2071"/>
                  <a:pt x="3667" y="2076"/>
                </a:cubicBezTo>
                <a:cubicBezTo>
                  <a:pt x="3661" y="2082"/>
                  <a:pt x="3651" y="2072"/>
                  <a:pt x="3649" y="2084"/>
                </a:cubicBezTo>
                <a:cubicBezTo>
                  <a:pt x="3649" y="2088"/>
                  <a:pt x="3648" y="2093"/>
                  <a:pt x="3653" y="2095"/>
                </a:cubicBezTo>
                <a:cubicBezTo>
                  <a:pt x="3661" y="2097"/>
                  <a:pt x="3669" y="2101"/>
                  <a:pt x="3677" y="2098"/>
                </a:cubicBezTo>
                <a:cubicBezTo>
                  <a:pt x="3682" y="2096"/>
                  <a:pt x="3680" y="2090"/>
                  <a:pt x="3679" y="2086"/>
                </a:cubicBezTo>
                <a:cubicBezTo>
                  <a:pt x="3675" y="2072"/>
                  <a:pt x="3671" y="2059"/>
                  <a:pt x="3673" y="2045"/>
                </a:cubicBezTo>
                <a:cubicBezTo>
                  <a:pt x="3667" y="2039"/>
                  <a:pt x="3670" y="2032"/>
                  <a:pt x="3669" y="2025"/>
                </a:cubicBezTo>
                <a:cubicBezTo>
                  <a:pt x="3666" y="2042"/>
                  <a:pt x="3657" y="2053"/>
                  <a:pt x="3638" y="2049"/>
                </a:cubicBezTo>
                <a:cubicBezTo>
                  <a:pt x="3634" y="2049"/>
                  <a:pt x="3630" y="2050"/>
                  <a:pt x="3627" y="2046"/>
                </a:cubicBezTo>
                <a:cubicBezTo>
                  <a:pt x="3625" y="2041"/>
                  <a:pt x="3623" y="2032"/>
                  <a:pt x="3616" y="2036"/>
                </a:cubicBezTo>
                <a:cubicBezTo>
                  <a:pt x="3608" y="2039"/>
                  <a:pt x="3619" y="2046"/>
                  <a:pt x="3616" y="2053"/>
                </a:cubicBezTo>
                <a:cubicBezTo>
                  <a:pt x="3612" y="2053"/>
                  <a:pt x="3607" y="2054"/>
                  <a:pt x="3603" y="2052"/>
                </a:cubicBezTo>
                <a:cubicBezTo>
                  <a:pt x="3599" y="2051"/>
                  <a:pt x="3582" y="2061"/>
                  <a:pt x="3592" y="2043"/>
                </a:cubicBezTo>
                <a:cubicBezTo>
                  <a:pt x="3593" y="2041"/>
                  <a:pt x="3583" y="2038"/>
                  <a:pt x="3577" y="2037"/>
                </a:cubicBezTo>
                <a:cubicBezTo>
                  <a:pt x="3578" y="2043"/>
                  <a:pt x="3579" y="2050"/>
                  <a:pt x="3580" y="2056"/>
                </a:cubicBezTo>
                <a:cubicBezTo>
                  <a:pt x="3582" y="2073"/>
                  <a:pt x="3594" y="2094"/>
                  <a:pt x="3564" y="2097"/>
                </a:cubicBezTo>
                <a:cubicBezTo>
                  <a:pt x="3562" y="2097"/>
                  <a:pt x="3561" y="2102"/>
                  <a:pt x="3560" y="2104"/>
                </a:cubicBezTo>
                <a:cubicBezTo>
                  <a:pt x="3535" y="2103"/>
                  <a:pt x="3511" y="2115"/>
                  <a:pt x="3485" y="2113"/>
                </a:cubicBezTo>
                <a:cubicBezTo>
                  <a:pt x="3479" y="2118"/>
                  <a:pt x="3471" y="2115"/>
                  <a:pt x="3465" y="2117"/>
                </a:cubicBezTo>
                <a:cubicBezTo>
                  <a:pt x="3466" y="2118"/>
                  <a:pt x="3467" y="2120"/>
                  <a:pt x="3468" y="2121"/>
                </a:cubicBezTo>
                <a:cubicBezTo>
                  <a:pt x="3469" y="2126"/>
                  <a:pt x="3469" y="2132"/>
                  <a:pt x="3476" y="2133"/>
                </a:cubicBezTo>
                <a:cubicBezTo>
                  <a:pt x="3479" y="2130"/>
                  <a:pt x="3482" y="2128"/>
                  <a:pt x="3484" y="2128"/>
                </a:cubicBezTo>
                <a:cubicBezTo>
                  <a:pt x="3482" y="2128"/>
                  <a:pt x="3479" y="2130"/>
                  <a:pt x="3476" y="2133"/>
                </a:cubicBezTo>
                <a:cubicBezTo>
                  <a:pt x="3477" y="2134"/>
                  <a:pt x="3478" y="2135"/>
                  <a:pt x="3479" y="2136"/>
                </a:cubicBezTo>
                <a:cubicBezTo>
                  <a:pt x="3466" y="2150"/>
                  <a:pt x="3469" y="2168"/>
                  <a:pt x="3469" y="2184"/>
                </a:cubicBezTo>
                <a:cubicBezTo>
                  <a:pt x="3465" y="2189"/>
                  <a:pt x="3465" y="2195"/>
                  <a:pt x="3465" y="2201"/>
                </a:cubicBezTo>
                <a:cubicBezTo>
                  <a:pt x="3465" y="2202"/>
                  <a:pt x="3465" y="2204"/>
                  <a:pt x="3465" y="2205"/>
                </a:cubicBezTo>
                <a:cubicBezTo>
                  <a:pt x="3464" y="2206"/>
                  <a:pt x="3464" y="2207"/>
                  <a:pt x="3465" y="2209"/>
                </a:cubicBezTo>
                <a:cubicBezTo>
                  <a:pt x="3455" y="2213"/>
                  <a:pt x="3444" y="2221"/>
                  <a:pt x="3437" y="2205"/>
                </a:cubicBezTo>
                <a:cubicBezTo>
                  <a:pt x="3415" y="2202"/>
                  <a:pt x="3393" y="2206"/>
                  <a:pt x="3373" y="2193"/>
                </a:cubicBezTo>
                <a:cubicBezTo>
                  <a:pt x="3373" y="2195"/>
                  <a:pt x="3373" y="2196"/>
                  <a:pt x="3373" y="2197"/>
                </a:cubicBezTo>
                <a:cubicBezTo>
                  <a:pt x="3366" y="2197"/>
                  <a:pt x="3359" y="2198"/>
                  <a:pt x="3352" y="2198"/>
                </a:cubicBezTo>
                <a:cubicBezTo>
                  <a:pt x="3351" y="2192"/>
                  <a:pt x="3346" y="2186"/>
                  <a:pt x="3353" y="2181"/>
                </a:cubicBezTo>
                <a:cubicBezTo>
                  <a:pt x="3362" y="2164"/>
                  <a:pt x="3338" y="2167"/>
                  <a:pt x="3338" y="2156"/>
                </a:cubicBezTo>
                <a:cubicBezTo>
                  <a:pt x="3336" y="2156"/>
                  <a:pt x="3335" y="2156"/>
                  <a:pt x="3333" y="2156"/>
                </a:cubicBezTo>
                <a:cubicBezTo>
                  <a:pt x="3327" y="2162"/>
                  <a:pt x="3328" y="2169"/>
                  <a:pt x="3329" y="2176"/>
                </a:cubicBezTo>
                <a:cubicBezTo>
                  <a:pt x="3333" y="2179"/>
                  <a:pt x="3334" y="2185"/>
                  <a:pt x="3340" y="2184"/>
                </a:cubicBezTo>
                <a:cubicBezTo>
                  <a:pt x="3341" y="2183"/>
                  <a:pt x="3342" y="2181"/>
                  <a:pt x="3343" y="2180"/>
                </a:cubicBezTo>
                <a:cubicBezTo>
                  <a:pt x="3343" y="2181"/>
                  <a:pt x="3344" y="2183"/>
                  <a:pt x="3344" y="2185"/>
                </a:cubicBezTo>
                <a:cubicBezTo>
                  <a:pt x="3344" y="2188"/>
                  <a:pt x="3344" y="2190"/>
                  <a:pt x="3344" y="2193"/>
                </a:cubicBezTo>
                <a:cubicBezTo>
                  <a:pt x="3345" y="2194"/>
                  <a:pt x="3346" y="2196"/>
                  <a:pt x="3346" y="2197"/>
                </a:cubicBezTo>
                <a:cubicBezTo>
                  <a:pt x="3342" y="2200"/>
                  <a:pt x="3337" y="2202"/>
                  <a:pt x="3333" y="2205"/>
                </a:cubicBezTo>
                <a:cubicBezTo>
                  <a:pt x="3326" y="2215"/>
                  <a:pt x="3305" y="2200"/>
                  <a:pt x="3303" y="2221"/>
                </a:cubicBezTo>
                <a:cubicBezTo>
                  <a:pt x="3301" y="2221"/>
                  <a:pt x="3299" y="2221"/>
                  <a:pt x="3297" y="2221"/>
                </a:cubicBezTo>
                <a:cubicBezTo>
                  <a:pt x="3281" y="2215"/>
                  <a:pt x="3275" y="2201"/>
                  <a:pt x="3267" y="2188"/>
                </a:cubicBezTo>
                <a:cubicBezTo>
                  <a:pt x="3271" y="2188"/>
                  <a:pt x="3273" y="2185"/>
                  <a:pt x="3274" y="2181"/>
                </a:cubicBezTo>
                <a:cubicBezTo>
                  <a:pt x="3283" y="2177"/>
                  <a:pt x="3292" y="2179"/>
                  <a:pt x="3301" y="2177"/>
                </a:cubicBezTo>
                <a:cubicBezTo>
                  <a:pt x="3301" y="2172"/>
                  <a:pt x="3304" y="2167"/>
                  <a:pt x="3302" y="2164"/>
                </a:cubicBezTo>
                <a:cubicBezTo>
                  <a:pt x="3292" y="2148"/>
                  <a:pt x="3304" y="2151"/>
                  <a:pt x="3313" y="2151"/>
                </a:cubicBezTo>
                <a:cubicBezTo>
                  <a:pt x="3319" y="2146"/>
                  <a:pt x="3326" y="2141"/>
                  <a:pt x="3332" y="2136"/>
                </a:cubicBezTo>
                <a:cubicBezTo>
                  <a:pt x="3333" y="2135"/>
                  <a:pt x="3333" y="2134"/>
                  <a:pt x="3334" y="2133"/>
                </a:cubicBezTo>
                <a:cubicBezTo>
                  <a:pt x="3332" y="2133"/>
                  <a:pt x="3330" y="2133"/>
                  <a:pt x="3328" y="2133"/>
                </a:cubicBezTo>
                <a:cubicBezTo>
                  <a:pt x="3331" y="2121"/>
                  <a:pt x="3326" y="2109"/>
                  <a:pt x="3324" y="2097"/>
                </a:cubicBezTo>
                <a:cubicBezTo>
                  <a:pt x="3325" y="2095"/>
                  <a:pt x="3325" y="2094"/>
                  <a:pt x="3324" y="2093"/>
                </a:cubicBezTo>
                <a:cubicBezTo>
                  <a:pt x="3325" y="2088"/>
                  <a:pt x="3325" y="2084"/>
                  <a:pt x="3321" y="2081"/>
                </a:cubicBezTo>
                <a:cubicBezTo>
                  <a:pt x="3323" y="2067"/>
                  <a:pt x="3306" y="2072"/>
                  <a:pt x="3303" y="2060"/>
                </a:cubicBezTo>
                <a:cubicBezTo>
                  <a:pt x="3297" y="2033"/>
                  <a:pt x="3281" y="2024"/>
                  <a:pt x="3254" y="2029"/>
                </a:cubicBezTo>
                <a:cubicBezTo>
                  <a:pt x="3264" y="2035"/>
                  <a:pt x="3262" y="2051"/>
                  <a:pt x="3273" y="2056"/>
                </a:cubicBezTo>
                <a:cubicBezTo>
                  <a:pt x="3276" y="2059"/>
                  <a:pt x="3277" y="2061"/>
                  <a:pt x="3276" y="2064"/>
                </a:cubicBezTo>
                <a:cubicBezTo>
                  <a:pt x="3277" y="2061"/>
                  <a:pt x="3276" y="2059"/>
                  <a:pt x="3273" y="2056"/>
                </a:cubicBezTo>
                <a:cubicBezTo>
                  <a:pt x="3273" y="2058"/>
                  <a:pt x="3273" y="2060"/>
                  <a:pt x="3273" y="2061"/>
                </a:cubicBezTo>
                <a:cubicBezTo>
                  <a:pt x="3271" y="2061"/>
                  <a:pt x="3270" y="2061"/>
                  <a:pt x="3268" y="2061"/>
                </a:cubicBezTo>
                <a:cubicBezTo>
                  <a:pt x="3260" y="2054"/>
                  <a:pt x="3250" y="2060"/>
                  <a:pt x="3241" y="2060"/>
                </a:cubicBezTo>
                <a:cubicBezTo>
                  <a:pt x="3237" y="2051"/>
                  <a:pt x="3231" y="2050"/>
                  <a:pt x="3222" y="2051"/>
                </a:cubicBezTo>
                <a:cubicBezTo>
                  <a:pt x="3215" y="2053"/>
                  <a:pt x="3208" y="2052"/>
                  <a:pt x="3201" y="2053"/>
                </a:cubicBezTo>
                <a:cubicBezTo>
                  <a:pt x="3191" y="2064"/>
                  <a:pt x="3203" y="2075"/>
                  <a:pt x="3201" y="2085"/>
                </a:cubicBezTo>
                <a:cubicBezTo>
                  <a:pt x="3196" y="2085"/>
                  <a:pt x="3193" y="2088"/>
                  <a:pt x="3192" y="2092"/>
                </a:cubicBezTo>
                <a:cubicBezTo>
                  <a:pt x="3189" y="2093"/>
                  <a:pt x="3185" y="2093"/>
                  <a:pt x="3181" y="2093"/>
                </a:cubicBezTo>
                <a:cubicBezTo>
                  <a:pt x="3181" y="2094"/>
                  <a:pt x="3181" y="2096"/>
                  <a:pt x="3181" y="2097"/>
                </a:cubicBezTo>
                <a:cubicBezTo>
                  <a:pt x="3189" y="2112"/>
                  <a:pt x="3181" y="2130"/>
                  <a:pt x="3188" y="2145"/>
                </a:cubicBezTo>
                <a:cubicBezTo>
                  <a:pt x="3191" y="2145"/>
                  <a:pt x="3193" y="2144"/>
                  <a:pt x="3195" y="2144"/>
                </a:cubicBezTo>
                <a:cubicBezTo>
                  <a:pt x="3198" y="2138"/>
                  <a:pt x="3198" y="2133"/>
                  <a:pt x="3198" y="2127"/>
                </a:cubicBezTo>
                <a:cubicBezTo>
                  <a:pt x="3198" y="2133"/>
                  <a:pt x="3198" y="2138"/>
                  <a:pt x="3195" y="2144"/>
                </a:cubicBezTo>
                <a:cubicBezTo>
                  <a:pt x="3193" y="2144"/>
                  <a:pt x="3191" y="2145"/>
                  <a:pt x="3188" y="2145"/>
                </a:cubicBezTo>
                <a:cubicBezTo>
                  <a:pt x="3195" y="2163"/>
                  <a:pt x="3182" y="2186"/>
                  <a:pt x="3202" y="2201"/>
                </a:cubicBezTo>
                <a:cubicBezTo>
                  <a:pt x="3203" y="2202"/>
                  <a:pt x="3201" y="2206"/>
                  <a:pt x="3201" y="2209"/>
                </a:cubicBezTo>
                <a:cubicBezTo>
                  <a:pt x="3189" y="2207"/>
                  <a:pt x="3178" y="2208"/>
                  <a:pt x="3181" y="2225"/>
                </a:cubicBezTo>
                <a:cubicBezTo>
                  <a:pt x="3176" y="2224"/>
                  <a:pt x="3170" y="2224"/>
                  <a:pt x="3175" y="2231"/>
                </a:cubicBezTo>
                <a:cubicBezTo>
                  <a:pt x="3179" y="2235"/>
                  <a:pt x="3185" y="2238"/>
                  <a:pt x="3181" y="2245"/>
                </a:cubicBezTo>
                <a:cubicBezTo>
                  <a:pt x="3183" y="2245"/>
                  <a:pt x="3184" y="2245"/>
                  <a:pt x="3186" y="2246"/>
                </a:cubicBezTo>
                <a:cubicBezTo>
                  <a:pt x="3211" y="2247"/>
                  <a:pt x="3235" y="2230"/>
                  <a:pt x="3260" y="2240"/>
                </a:cubicBezTo>
                <a:cubicBezTo>
                  <a:pt x="3262" y="2239"/>
                  <a:pt x="3263" y="2238"/>
                  <a:pt x="3265" y="2237"/>
                </a:cubicBezTo>
                <a:cubicBezTo>
                  <a:pt x="3263" y="2238"/>
                  <a:pt x="3262" y="2239"/>
                  <a:pt x="3260" y="2240"/>
                </a:cubicBezTo>
                <a:cubicBezTo>
                  <a:pt x="3235" y="2230"/>
                  <a:pt x="3211" y="2247"/>
                  <a:pt x="3186" y="2246"/>
                </a:cubicBezTo>
                <a:cubicBezTo>
                  <a:pt x="3186" y="2246"/>
                  <a:pt x="3186" y="2246"/>
                  <a:pt x="3186" y="2246"/>
                </a:cubicBezTo>
                <a:cubicBezTo>
                  <a:pt x="3184" y="2245"/>
                  <a:pt x="3183" y="2245"/>
                  <a:pt x="3181" y="2245"/>
                </a:cubicBezTo>
                <a:cubicBezTo>
                  <a:pt x="3175" y="2245"/>
                  <a:pt x="3168" y="2244"/>
                  <a:pt x="3161" y="2244"/>
                </a:cubicBezTo>
                <a:cubicBezTo>
                  <a:pt x="3161" y="2243"/>
                  <a:pt x="3160" y="2242"/>
                  <a:pt x="3160" y="2241"/>
                </a:cubicBezTo>
                <a:cubicBezTo>
                  <a:pt x="3160" y="2238"/>
                  <a:pt x="3159" y="2237"/>
                  <a:pt x="3156" y="2238"/>
                </a:cubicBezTo>
                <a:cubicBezTo>
                  <a:pt x="3154" y="2237"/>
                  <a:pt x="3151" y="2237"/>
                  <a:pt x="3149" y="2236"/>
                </a:cubicBezTo>
                <a:cubicBezTo>
                  <a:pt x="3149" y="2231"/>
                  <a:pt x="3149" y="2226"/>
                  <a:pt x="3149" y="2221"/>
                </a:cubicBezTo>
                <a:cubicBezTo>
                  <a:pt x="3151" y="2216"/>
                  <a:pt x="3153" y="2211"/>
                  <a:pt x="3155" y="2206"/>
                </a:cubicBezTo>
                <a:cubicBezTo>
                  <a:pt x="3153" y="2206"/>
                  <a:pt x="3150" y="2205"/>
                  <a:pt x="3148" y="2205"/>
                </a:cubicBezTo>
                <a:cubicBezTo>
                  <a:pt x="3147" y="2205"/>
                  <a:pt x="3146" y="2205"/>
                  <a:pt x="3145" y="2205"/>
                </a:cubicBezTo>
                <a:cubicBezTo>
                  <a:pt x="3145" y="2199"/>
                  <a:pt x="3145" y="2194"/>
                  <a:pt x="3145" y="2189"/>
                </a:cubicBezTo>
                <a:cubicBezTo>
                  <a:pt x="3149" y="2188"/>
                  <a:pt x="3152" y="2188"/>
                  <a:pt x="3156" y="2188"/>
                </a:cubicBezTo>
                <a:cubicBezTo>
                  <a:pt x="3157" y="2187"/>
                  <a:pt x="3157" y="2186"/>
                  <a:pt x="3158" y="2185"/>
                </a:cubicBezTo>
                <a:cubicBezTo>
                  <a:pt x="3145" y="2183"/>
                  <a:pt x="3148" y="2162"/>
                  <a:pt x="3132" y="2163"/>
                </a:cubicBezTo>
                <a:cubicBezTo>
                  <a:pt x="3126" y="2168"/>
                  <a:pt x="3129" y="2174"/>
                  <a:pt x="3131" y="2180"/>
                </a:cubicBezTo>
                <a:cubicBezTo>
                  <a:pt x="3128" y="2185"/>
                  <a:pt x="3132" y="2193"/>
                  <a:pt x="3126" y="2198"/>
                </a:cubicBezTo>
                <a:cubicBezTo>
                  <a:pt x="3117" y="2193"/>
                  <a:pt x="3115" y="2185"/>
                  <a:pt x="3113" y="2176"/>
                </a:cubicBezTo>
                <a:cubicBezTo>
                  <a:pt x="3097" y="2176"/>
                  <a:pt x="3079" y="2174"/>
                  <a:pt x="3085" y="2200"/>
                </a:cubicBezTo>
                <a:cubicBezTo>
                  <a:pt x="3086" y="2201"/>
                  <a:pt x="3083" y="2203"/>
                  <a:pt x="3081" y="2204"/>
                </a:cubicBezTo>
                <a:cubicBezTo>
                  <a:pt x="3079" y="2193"/>
                  <a:pt x="3082" y="2181"/>
                  <a:pt x="3073" y="2172"/>
                </a:cubicBezTo>
                <a:cubicBezTo>
                  <a:pt x="3063" y="2174"/>
                  <a:pt x="3048" y="2172"/>
                  <a:pt x="3060" y="2191"/>
                </a:cubicBezTo>
                <a:cubicBezTo>
                  <a:pt x="3062" y="2193"/>
                  <a:pt x="3057" y="2201"/>
                  <a:pt x="3055" y="2207"/>
                </a:cubicBezTo>
                <a:cubicBezTo>
                  <a:pt x="3046" y="2197"/>
                  <a:pt x="3038" y="2189"/>
                  <a:pt x="3031" y="2181"/>
                </a:cubicBezTo>
                <a:cubicBezTo>
                  <a:pt x="3030" y="2178"/>
                  <a:pt x="3029" y="2176"/>
                  <a:pt x="3029" y="2173"/>
                </a:cubicBezTo>
                <a:cubicBezTo>
                  <a:pt x="3029" y="2167"/>
                  <a:pt x="3029" y="2161"/>
                  <a:pt x="3021" y="2161"/>
                </a:cubicBezTo>
                <a:cubicBezTo>
                  <a:pt x="3016" y="2158"/>
                  <a:pt x="3012" y="2156"/>
                  <a:pt x="3008" y="2153"/>
                </a:cubicBezTo>
                <a:cubicBezTo>
                  <a:pt x="3009" y="2143"/>
                  <a:pt x="3010" y="2134"/>
                  <a:pt x="2997" y="2131"/>
                </a:cubicBezTo>
                <a:cubicBezTo>
                  <a:pt x="2991" y="2112"/>
                  <a:pt x="2995" y="2092"/>
                  <a:pt x="2990" y="2071"/>
                </a:cubicBezTo>
                <a:cubicBezTo>
                  <a:pt x="2983" y="2043"/>
                  <a:pt x="2983" y="2014"/>
                  <a:pt x="2980" y="1985"/>
                </a:cubicBezTo>
                <a:cubicBezTo>
                  <a:pt x="2977" y="1982"/>
                  <a:pt x="2977" y="1979"/>
                  <a:pt x="2977" y="1975"/>
                </a:cubicBezTo>
                <a:cubicBezTo>
                  <a:pt x="2977" y="1979"/>
                  <a:pt x="2977" y="1982"/>
                  <a:pt x="2980" y="1985"/>
                </a:cubicBezTo>
                <a:cubicBezTo>
                  <a:pt x="2980" y="1981"/>
                  <a:pt x="2980" y="1977"/>
                  <a:pt x="2980" y="1974"/>
                </a:cubicBezTo>
                <a:cubicBezTo>
                  <a:pt x="2979" y="1973"/>
                  <a:pt x="2978" y="1973"/>
                  <a:pt x="2977" y="1972"/>
                </a:cubicBezTo>
                <a:cubicBezTo>
                  <a:pt x="2978" y="1961"/>
                  <a:pt x="2975" y="1951"/>
                  <a:pt x="2978" y="1940"/>
                </a:cubicBezTo>
                <a:cubicBezTo>
                  <a:pt x="2977" y="1939"/>
                  <a:pt x="2976" y="1939"/>
                  <a:pt x="2974" y="1939"/>
                </a:cubicBezTo>
                <a:cubicBezTo>
                  <a:pt x="2974" y="1925"/>
                  <a:pt x="2970" y="1908"/>
                  <a:pt x="2975" y="1897"/>
                </a:cubicBezTo>
                <a:cubicBezTo>
                  <a:pt x="2983" y="1882"/>
                  <a:pt x="2977" y="1877"/>
                  <a:pt x="2966" y="1872"/>
                </a:cubicBezTo>
                <a:cubicBezTo>
                  <a:pt x="2962" y="1879"/>
                  <a:pt x="2959" y="1887"/>
                  <a:pt x="2958" y="1895"/>
                </a:cubicBezTo>
                <a:cubicBezTo>
                  <a:pt x="2954" y="1904"/>
                  <a:pt x="2951" y="1911"/>
                  <a:pt x="2959" y="1921"/>
                </a:cubicBezTo>
                <a:cubicBezTo>
                  <a:pt x="2964" y="1927"/>
                  <a:pt x="2964" y="1939"/>
                  <a:pt x="2953" y="1945"/>
                </a:cubicBezTo>
                <a:cubicBezTo>
                  <a:pt x="2956" y="1950"/>
                  <a:pt x="2957" y="1956"/>
                  <a:pt x="2965" y="1956"/>
                </a:cubicBezTo>
                <a:cubicBezTo>
                  <a:pt x="2965" y="1963"/>
                  <a:pt x="2965" y="1970"/>
                  <a:pt x="2966" y="1977"/>
                </a:cubicBezTo>
                <a:cubicBezTo>
                  <a:pt x="2966" y="1977"/>
                  <a:pt x="2966" y="1977"/>
                  <a:pt x="2966" y="1977"/>
                </a:cubicBezTo>
                <a:cubicBezTo>
                  <a:pt x="2959" y="1984"/>
                  <a:pt x="2951" y="1990"/>
                  <a:pt x="2951" y="1973"/>
                </a:cubicBezTo>
                <a:cubicBezTo>
                  <a:pt x="2952" y="1962"/>
                  <a:pt x="2941" y="1955"/>
                  <a:pt x="2942" y="1944"/>
                </a:cubicBezTo>
                <a:cubicBezTo>
                  <a:pt x="2928" y="1953"/>
                  <a:pt x="2921" y="1966"/>
                  <a:pt x="2916" y="1981"/>
                </a:cubicBezTo>
                <a:cubicBezTo>
                  <a:pt x="2923" y="2000"/>
                  <a:pt x="2921" y="2021"/>
                  <a:pt x="2925" y="2040"/>
                </a:cubicBezTo>
                <a:cubicBezTo>
                  <a:pt x="2923" y="2047"/>
                  <a:pt x="2929" y="2055"/>
                  <a:pt x="2924" y="2061"/>
                </a:cubicBezTo>
                <a:cubicBezTo>
                  <a:pt x="2922" y="2061"/>
                  <a:pt x="2920" y="2057"/>
                  <a:pt x="2917" y="2060"/>
                </a:cubicBezTo>
                <a:cubicBezTo>
                  <a:pt x="2919" y="2056"/>
                  <a:pt x="2917" y="2055"/>
                  <a:pt x="2914" y="2056"/>
                </a:cubicBezTo>
                <a:cubicBezTo>
                  <a:pt x="2916" y="2053"/>
                  <a:pt x="2913" y="2051"/>
                  <a:pt x="2913" y="2049"/>
                </a:cubicBezTo>
                <a:cubicBezTo>
                  <a:pt x="2911" y="2048"/>
                  <a:pt x="2910" y="2046"/>
                  <a:pt x="2908" y="2045"/>
                </a:cubicBezTo>
                <a:cubicBezTo>
                  <a:pt x="2906" y="2044"/>
                  <a:pt x="2904" y="2042"/>
                  <a:pt x="2901" y="2044"/>
                </a:cubicBezTo>
                <a:cubicBezTo>
                  <a:pt x="2903" y="2040"/>
                  <a:pt x="2900" y="2037"/>
                  <a:pt x="2900" y="2033"/>
                </a:cubicBezTo>
                <a:cubicBezTo>
                  <a:pt x="2897" y="2033"/>
                  <a:pt x="2893" y="2033"/>
                  <a:pt x="2889" y="2032"/>
                </a:cubicBezTo>
                <a:cubicBezTo>
                  <a:pt x="2890" y="2029"/>
                  <a:pt x="2888" y="2028"/>
                  <a:pt x="2885" y="2028"/>
                </a:cubicBezTo>
                <a:cubicBezTo>
                  <a:pt x="2883" y="2017"/>
                  <a:pt x="2873" y="2012"/>
                  <a:pt x="2865" y="2007"/>
                </a:cubicBezTo>
                <a:cubicBezTo>
                  <a:pt x="2861" y="1996"/>
                  <a:pt x="2853" y="1990"/>
                  <a:pt x="2844" y="1985"/>
                </a:cubicBezTo>
                <a:cubicBezTo>
                  <a:pt x="2842" y="1985"/>
                  <a:pt x="2841" y="1985"/>
                  <a:pt x="2839" y="1985"/>
                </a:cubicBezTo>
                <a:cubicBezTo>
                  <a:pt x="2839" y="1985"/>
                  <a:pt x="2839" y="1985"/>
                  <a:pt x="2839" y="1985"/>
                </a:cubicBezTo>
                <a:cubicBezTo>
                  <a:pt x="2841" y="1985"/>
                  <a:pt x="2842" y="1985"/>
                  <a:pt x="2844" y="1985"/>
                </a:cubicBezTo>
                <a:cubicBezTo>
                  <a:pt x="2844" y="1983"/>
                  <a:pt x="2845" y="1982"/>
                  <a:pt x="2845" y="1981"/>
                </a:cubicBezTo>
                <a:cubicBezTo>
                  <a:pt x="2845" y="1979"/>
                  <a:pt x="2845" y="1978"/>
                  <a:pt x="2845" y="1977"/>
                </a:cubicBezTo>
                <a:cubicBezTo>
                  <a:pt x="2815" y="1961"/>
                  <a:pt x="2794" y="1936"/>
                  <a:pt x="2772" y="1913"/>
                </a:cubicBezTo>
                <a:cubicBezTo>
                  <a:pt x="2768" y="1909"/>
                  <a:pt x="2766" y="1899"/>
                  <a:pt x="2757" y="1904"/>
                </a:cubicBezTo>
                <a:cubicBezTo>
                  <a:pt x="2754" y="1901"/>
                  <a:pt x="2751" y="1898"/>
                  <a:pt x="2749" y="1895"/>
                </a:cubicBezTo>
                <a:cubicBezTo>
                  <a:pt x="2752" y="1894"/>
                  <a:pt x="2756" y="1897"/>
                  <a:pt x="2758" y="1893"/>
                </a:cubicBezTo>
                <a:cubicBezTo>
                  <a:pt x="2755" y="1890"/>
                  <a:pt x="2752" y="1888"/>
                  <a:pt x="2749" y="1885"/>
                </a:cubicBezTo>
                <a:cubicBezTo>
                  <a:pt x="2749" y="1888"/>
                  <a:pt x="2751" y="1892"/>
                  <a:pt x="2749" y="1895"/>
                </a:cubicBezTo>
                <a:cubicBezTo>
                  <a:pt x="2746" y="1892"/>
                  <a:pt x="2743" y="1888"/>
                  <a:pt x="2740" y="1885"/>
                </a:cubicBezTo>
                <a:cubicBezTo>
                  <a:pt x="2743" y="1885"/>
                  <a:pt x="2746" y="1885"/>
                  <a:pt x="2749" y="1885"/>
                </a:cubicBezTo>
                <a:cubicBezTo>
                  <a:pt x="2746" y="1875"/>
                  <a:pt x="2740" y="1867"/>
                  <a:pt x="2733" y="1861"/>
                </a:cubicBezTo>
                <a:cubicBezTo>
                  <a:pt x="2733" y="1861"/>
                  <a:pt x="2733" y="1861"/>
                  <a:pt x="2733" y="1861"/>
                </a:cubicBezTo>
                <a:cubicBezTo>
                  <a:pt x="2731" y="1859"/>
                  <a:pt x="2730" y="1858"/>
                  <a:pt x="2729" y="1857"/>
                </a:cubicBezTo>
                <a:cubicBezTo>
                  <a:pt x="2729" y="1854"/>
                  <a:pt x="2727" y="1852"/>
                  <a:pt x="2725" y="1851"/>
                </a:cubicBezTo>
                <a:cubicBezTo>
                  <a:pt x="2725" y="1854"/>
                  <a:pt x="2725" y="1856"/>
                  <a:pt x="2729" y="1857"/>
                </a:cubicBezTo>
                <a:cubicBezTo>
                  <a:pt x="2729" y="1859"/>
                  <a:pt x="2730" y="1861"/>
                  <a:pt x="2733" y="1861"/>
                </a:cubicBezTo>
                <a:cubicBezTo>
                  <a:pt x="2728" y="1868"/>
                  <a:pt x="2743" y="1875"/>
                  <a:pt x="2732" y="1881"/>
                </a:cubicBezTo>
                <a:cubicBezTo>
                  <a:pt x="2723" y="1872"/>
                  <a:pt x="2713" y="1862"/>
                  <a:pt x="2703" y="1852"/>
                </a:cubicBezTo>
                <a:cubicBezTo>
                  <a:pt x="2702" y="1853"/>
                  <a:pt x="2701" y="1852"/>
                  <a:pt x="2701" y="1851"/>
                </a:cubicBezTo>
                <a:cubicBezTo>
                  <a:pt x="2684" y="1840"/>
                  <a:pt x="2671" y="1822"/>
                  <a:pt x="2653" y="1812"/>
                </a:cubicBezTo>
                <a:cubicBezTo>
                  <a:pt x="2642" y="1796"/>
                  <a:pt x="2625" y="1787"/>
                  <a:pt x="2612" y="1773"/>
                </a:cubicBezTo>
                <a:cubicBezTo>
                  <a:pt x="2610" y="1770"/>
                  <a:pt x="2607" y="1768"/>
                  <a:pt x="2605" y="1765"/>
                </a:cubicBezTo>
                <a:cubicBezTo>
                  <a:pt x="2602" y="1764"/>
                  <a:pt x="2600" y="1763"/>
                  <a:pt x="2597" y="1762"/>
                </a:cubicBezTo>
                <a:cubicBezTo>
                  <a:pt x="2597" y="1769"/>
                  <a:pt x="2597" y="1775"/>
                  <a:pt x="2596" y="1782"/>
                </a:cubicBezTo>
                <a:cubicBezTo>
                  <a:pt x="2597" y="1783"/>
                  <a:pt x="2598" y="1784"/>
                  <a:pt x="2599" y="1785"/>
                </a:cubicBezTo>
                <a:cubicBezTo>
                  <a:pt x="2601" y="1787"/>
                  <a:pt x="2603" y="1790"/>
                  <a:pt x="2606" y="1792"/>
                </a:cubicBezTo>
                <a:cubicBezTo>
                  <a:pt x="2612" y="1792"/>
                  <a:pt x="2616" y="1797"/>
                  <a:pt x="2619" y="1802"/>
                </a:cubicBezTo>
                <a:cubicBezTo>
                  <a:pt x="2628" y="1812"/>
                  <a:pt x="2640" y="1815"/>
                  <a:pt x="2653" y="1813"/>
                </a:cubicBezTo>
                <a:cubicBezTo>
                  <a:pt x="2649" y="1820"/>
                  <a:pt x="2655" y="1828"/>
                  <a:pt x="2653" y="1836"/>
                </a:cubicBezTo>
                <a:cubicBezTo>
                  <a:pt x="2658" y="1834"/>
                  <a:pt x="2659" y="1837"/>
                  <a:pt x="2661" y="1840"/>
                </a:cubicBezTo>
                <a:cubicBezTo>
                  <a:pt x="2668" y="1839"/>
                  <a:pt x="2670" y="1842"/>
                  <a:pt x="2669" y="1848"/>
                </a:cubicBezTo>
                <a:cubicBezTo>
                  <a:pt x="2663" y="1849"/>
                  <a:pt x="2661" y="1846"/>
                  <a:pt x="2661" y="1840"/>
                </a:cubicBezTo>
                <a:cubicBezTo>
                  <a:pt x="2657" y="1841"/>
                  <a:pt x="2655" y="1840"/>
                  <a:pt x="2653" y="1837"/>
                </a:cubicBezTo>
                <a:cubicBezTo>
                  <a:pt x="2648" y="1834"/>
                  <a:pt x="2644" y="1832"/>
                  <a:pt x="2639" y="1836"/>
                </a:cubicBezTo>
                <a:cubicBezTo>
                  <a:pt x="2639" y="1837"/>
                  <a:pt x="2639" y="1837"/>
                  <a:pt x="2639" y="1837"/>
                </a:cubicBezTo>
                <a:cubicBezTo>
                  <a:pt x="2636" y="1830"/>
                  <a:pt x="2632" y="1828"/>
                  <a:pt x="2625" y="1829"/>
                </a:cubicBezTo>
                <a:cubicBezTo>
                  <a:pt x="2625" y="1823"/>
                  <a:pt x="2622" y="1821"/>
                  <a:pt x="2617" y="1821"/>
                </a:cubicBezTo>
                <a:cubicBezTo>
                  <a:pt x="2616" y="1816"/>
                  <a:pt x="2616" y="1811"/>
                  <a:pt x="2615" y="1806"/>
                </a:cubicBezTo>
                <a:cubicBezTo>
                  <a:pt x="2611" y="1803"/>
                  <a:pt x="2607" y="1799"/>
                  <a:pt x="2602" y="1795"/>
                </a:cubicBezTo>
                <a:cubicBezTo>
                  <a:pt x="2600" y="1793"/>
                  <a:pt x="2598" y="1791"/>
                  <a:pt x="2596" y="1790"/>
                </a:cubicBezTo>
                <a:cubicBezTo>
                  <a:pt x="2595" y="1788"/>
                  <a:pt x="2593" y="1787"/>
                  <a:pt x="2592" y="1786"/>
                </a:cubicBezTo>
                <a:cubicBezTo>
                  <a:pt x="2588" y="1784"/>
                  <a:pt x="2585" y="1787"/>
                  <a:pt x="2581" y="1789"/>
                </a:cubicBezTo>
                <a:cubicBezTo>
                  <a:pt x="2580" y="1789"/>
                  <a:pt x="2579" y="1789"/>
                  <a:pt x="2578" y="1789"/>
                </a:cubicBezTo>
                <a:cubicBezTo>
                  <a:pt x="2578" y="1789"/>
                  <a:pt x="2578" y="1789"/>
                  <a:pt x="2578" y="1789"/>
                </a:cubicBezTo>
                <a:cubicBezTo>
                  <a:pt x="2577" y="1785"/>
                  <a:pt x="2575" y="1781"/>
                  <a:pt x="2570" y="1783"/>
                </a:cubicBezTo>
                <a:cubicBezTo>
                  <a:pt x="2569" y="1782"/>
                  <a:pt x="2568" y="1781"/>
                  <a:pt x="2568" y="1780"/>
                </a:cubicBezTo>
                <a:cubicBezTo>
                  <a:pt x="2568" y="1780"/>
                  <a:pt x="2568" y="1780"/>
                  <a:pt x="2568" y="1780"/>
                </a:cubicBezTo>
                <a:cubicBezTo>
                  <a:pt x="2567" y="1778"/>
                  <a:pt x="2566" y="1775"/>
                  <a:pt x="2565" y="1773"/>
                </a:cubicBezTo>
                <a:cubicBezTo>
                  <a:pt x="2564" y="1765"/>
                  <a:pt x="2560" y="1760"/>
                  <a:pt x="2553" y="1757"/>
                </a:cubicBezTo>
                <a:cubicBezTo>
                  <a:pt x="2547" y="1747"/>
                  <a:pt x="2533" y="1746"/>
                  <a:pt x="2533" y="1732"/>
                </a:cubicBezTo>
                <a:cubicBezTo>
                  <a:pt x="2543" y="1735"/>
                  <a:pt x="2550" y="1743"/>
                  <a:pt x="2558" y="1750"/>
                </a:cubicBezTo>
                <a:cubicBezTo>
                  <a:pt x="2568" y="1762"/>
                  <a:pt x="2578" y="1760"/>
                  <a:pt x="2582" y="1748"/>
                </a:cubicBezTo>
                <a:cubicBezTo>
                  <a:pt x="2578" y="1741"/>
                  <a:pt x="2575" y="1734"/>
                  <a:pt x="2566" y="1728"/>
                </a:cubicBezTo>
                <a:cubicBezTo>
                  <a:pt x="2559" y="1723"/>
                  <a:pt x="2552" y="1707"/>
                  <a:pt x="2545" y="1702"/>
                </a:cubicBezTo>
                <a:cubicBezTo>
                  <a:pt x="2511" y="1677"/>
                  <a:pt x="2505" y="1636"/>
                  <a:pt x="2483" y="1604"/>
                </a:cubicBezTo>
                <a:cubicBezTo>
                  <a:pt x="2474" y="1590"/>
                  <a:pt x="2466" y="1573"/>
                  <a:pt x="2457" y="1557"/>
                </a:cubicBezTo>
                <a:cubicBezTo>
                  <a:pt x="2454" y="1550"/>
                  <a:pt x="2451" y="1544"/>
                  <a:pt x="2448" y="1538"/>
                </a:cubicBezTo>
                <a:cubicBezTo>
                  <a:pt x="2432" y="1527"/>
                  <a:pt x="2429" y="1506"/>
                  <a:pt x="2414" y="1495"/>
                </a:cubicBezTo>
                <a:cubicBezTo>
                  <a:pt x="2413" y="1484"/>
                  <a:pt x="2404" y="1476"/>
                  <a:pt x="2400" y="1465"/>
                </a:cubicBezTo>
                <a:cubicBezTo>
                  <a:pt x="2395" y="1457"/>
                  <a:pt x="2391" y="1448"/>
                  <a:pt x="2386" y="1440"/>
                </a:cubicBezTo>
                <a:cubicBezTo>
                  <a:pt x="2382" y="1431"/>
                  <a:pt x="2378" y="1423"/>
                  <a:pt x="2374" y="1415"/>
                </a:cubicBezTo>
                <a:cubicBezTo>
                  <a:pt x="2373" y="1409"/>
                  <a:pt x="2371" y="1403"/>
                  <a:pt x="2365" y="1400"/>
                </a:cubicBezTo>
                <a:cubicBezTo>
                  <a:pt x="2366" y="1391"/>
                  <a:pt x="2362" y="1385"/>
                  <a:pt x="2353" y="1382"/>
                </a:cubicBezTo>
                <a:cubicBezTo>
                  <a:pt x="2350" y="1374"/>
                  <a:pt x="2352" y="1362"/>
                  <a:pt x="2339" y="1360"/>
                </a:cubicBezTo>
                <a:cubicBezTo>
                  <a:pt x="2339" y="1359"/>
                  <a:pt x="2338" y="1358"/>
                  <a:pt x="2338" y="1356"/>
                </a:cubicBezTo>
                <a:cubicBezTo>
                  <a:pt x="2335" y="1347"/>
                  <a:pt x="2332" y="1338"/>
                  <a:pt x="2329" y="1328"/>
                </a:cubicBezTo>
                <a:cubicBezTo>
                  <a:pt x="2318" y="1308"/>
                  <a:pt x="2307" y="1287"/>
                  <a:pt x="2295" y="1266"/>
                </a:cubicBezTo>
                <a:cubicBezTo>
                  <a:pt x="2279" y="1237"/>
                  <a:pt x="2268" y="1205"/>
                  <a:pt x="2249" y="1177"/>
                </a:cubicBezTo>
                <a:cubicBezTo>
                  <a:pt x="2249" y="1177"/>
                  <a:pt x="2249" y="1177"/>
                  <a:pt x="2249" y="1177"/>
                </a:cubicBezTo>
                <a:cubicBezTo>
                  <a:pt x="2249" y="1177"/>
                  <a:pt x="2249" y="1177"/>
                  <a:pt x="2249" y="1177"/>
                </a:cubicBezTo>
                <a:cubicBezTo>
                  <a:pt x="2248" y="1174"/>
                  <a:pt x="2246" y="1171"/>
                  <a:pt x="2245" y="1168"/>
                </a:cubicBezTo>
                <a:cubicBezTo>
                  <a:pt x="2244" y="1162"/>
                  <a:pt x="2242" y="1157"/>
                  <a:pt x="2238" y="1152"/>
                </a:cubicBezTo>
                <a:cubicBezTo>
                  <a:pt x="2229" y="1136"/>
                  <a:pt x="2224" y="1118"/>
                  <a:pt x="2212" y="1103"/>
                </a:cubicBezTo>
                <a:cubicBezTo>
                  <a:pt x="2212" y="1132"/>
                  <a:pt x="2212" y="1160"/>
                  <a:pt x="2213" y="1189"/>
                </a:cubicBezTo>
                <a:cubicBezTo>
                  <a:pt x="2219" y="1205"/>
                  <a:pt x="2225" y="1223"/>
                  <a:pt x="2240" y="1235"/>
                </a:cubicBezTo>
                <a:cubicBezTo>
                  <a:pt x="2240" y="1238"/>
                  <a:pt x="2241" y="1241"/>
                  <a:pt x="2241" y="1245"/>
                </a:cubicBezTo>
                <a:cubicBezTo>
                  <a:pt x="2241" y="1247"/>
                  <a:pt x="2242" y="1249"/>
                  <a:pt x="2244" y="1249"/>
                </a:cubicBezTo>
                <a:cubicBezTo>
                  <a:pt x="2248" y="1258"/>
                  <a:pt x="2252" y="1266"/>
                  <a:pt x="2255" y="1274"/>
                </a:cubicBezTo>
                <a:cubicBezTo>
                  <a:pt x="2265" y="1291"/>
                  <a:pt x="2276" y="1306"/>
                  <a:pt x="2282" y="1324"/>
                </a:cubicBezTo>
                <a:cubicBezTo>
                  <a:pt x="2290" y="1331"/>
                  <a:pt x="2293" y="1340"/>
                  <a:pt x="2297" y="1349"/>
                </a:cubicBezTo>
                <a:cubicBezTo>
                  <a:pt x="2297" y="1348"/>
                  <a:pt x="2297" y="1348"/>
                  <a:pt x="2297" y="1348"/>
                </a:cubicBezTo>
                <a:cubicBezTo>
                  <a:pt x="2297" y="1353"/>
                  <a:pt x="2299" y="1355"/>
                  <a:pt x="2304" y="1357"/>
                </a:cubicBezTo>
                <a:cubicBezTo>
                  <a:pt x="2309" y="1357"/>
                  <a:pt x="2312" y="1354"/>
                  <a:pt x="2314" y="1350"/>
                </a:cubicBezTo>
                <a:cubicBezTo>
                  <a:pt x="2314" y="1345"/>
                  <a:pt x="2314" y="1340"/>
                  <a:pt x="2314" y="1335"/>
                </a:cubicBezTo>
                <a:cubicBezTo>
                  <a:pt x="2314" y="1335"/>
                  <a:pt x="2314" y="1335"/>
                  <a:pt x="2314" y="1335"/>
                </a:cubicBezTo>
                <a:cubicBezTo>
                  <a:pt x="2314" y="1340"/>
                  <a:pt x="2314" y="1345"/>
                  <a:pt x="2314" y="1350"/>
                </a:cubicBezTo>
                <a:cubicBezTo>
                  <a:pt x="2317" y="1348"/>
                  <a:pt x="2320" y="1348"/>
                  <a:pt x="2323" y="1349"/>
                </a:cubicBezTo>
                <a:cubicBezTo>
                  <a:pt x="2320" y="1348"/>
                  <a:pt x="2317" y="1348"/>
                  <a:pt x="2314" y="1350"/>
                </a:cubicBezTo>
                <a:cubicBezTo>
                  <a:pt x="2312" y="1354"/>
                  <a:pt x="2309" y="1357"/>
                  <a:pt x="2304" y="1357"/>
                </a:cubicBezTo>
                <a:cubicBezTo>
                  <a:pt x="2305" y="1370"/>
                  <a:pt x="2313" y="1379"/>
                  <a:pt x="2320" y="1389"/>
                </a:cubicBezTo>
                <a:cubicBezTo>
                  <a:pt x="2321" y="1397"/>
                  <a:pt x="2328" y="1403"/>
                  <a:pt x="2327" y="1412"/>
                </a:cubicBezTo>
                <a:cubicBezTo>
                  <a:pt x="2327" y="1412"/>
                  <a:pt x="2327" y="1412"/>
                  <a:pt x="2327" y="1412"/>
                </a:cubicBezTo>
                <a:cubicBezTo>
                  <a:pt x="2337" y="1418"/>
                  <a:pt x="2339" y="1428"/>
                  <a:pt x="2345" y="1437"/>
                </a:cubicBezTo>
                <a:cubicBezTo>
                  <a:pt x="2349" y="1445"/>
                  <a:pt x="2353" y="1453"/>
                  <a:pt x="2357" y="1461"/>
                </a:cubicBezTo>
                <a:cubicBezTo>
                  <a:pt x="2362" y="1469"/>
                  <a:pt x="2367" y="1477"/>
                  <a:pt x="2372" y="1486"/>
                </a:cubicBezTo>
                <a:cubicBezTo>
                  <a:pt x="2375" y="1495"/>
                  <a:pt x="2381" y="1504"/>
                  <a:pt x="2388" y="1512"/>
                </a:cubicBezTo>
                <a:cubicBezTo>
                  <a:pt x="2389" y="1520"/>
                  <a:pt x="2394" y="1525"/>
                  <a:pt x="2399" y="1531"/>
                </a:cubicBezTo>
                <a:cubicBezTo>
                  <a:pt x="2403" y="1540"/>
                  <a:pt x="2408" y="1548"/>
                  <a:pt x="2413" y="1557"/>
                </a:cubicBezTo>
                <a:cubicBezTo>
                  <a:pt x="2422" y="1574"/>
                  <a:pt x="2432" y="1591"/>
                  <a:pt x="2442" y="1608"/>
                </a:cubicBezTo>
                <a:cubicBezTo>
                  <a:pt x="2442" y="1617"/>
                  <a:pt x="2438" y="1620"/>
                  <a:pt x="2429" y="1616"/>
                </a:cubicBezTo>
                <a:cubicBezTo>
                  <a:pt x="2426" y="1614"/>
                  <a:pt x="2424" y="1611"/>
                  <a:pt x="2421" y="1608"/>
                </a:cubicBezTo>
                <a:cubicBezTo>
                  <a:pt x="2399" y="1589"/>
                  <a:pt x="2377" y="1570"/>
                  <a:pt x="2355" y="1551"/>
                </a:cubicBezTo>
                <a:cubicBezTo>
                  <a:pt x="2341" y="1537"/>
                  <a:pt x="2321" y="1528"/>
                  <a:pt x="2312" y="1509"/>
                </a:cubicBezTo>
                <a:cubicBezTo>
                  <a:pt x="2316" y="1490"/>
                  <a:pt x="2312" y="1472"/>
                  <a:pt x="2307" y="1449"/>
                </a:cubicBezTo>
                <a:cubicBezTo>
                  <a:pt x="2301" y="1470"/>
                  <a:pt x="2310" y="1489"/>
                  <a:pt x="2301" y="1505"/>
                </a:cubicBezTo>
                <a:cubicBezTo>
                  <a:pt x="2299" y="1502"/>
                  <a:pt x="2298" y="1500"/>
                  <a:pt x="2296" y="1498"/>
                </a:cubicBezTo>
                <a:cubicBezTo>
                  <a:pt x="2287" y="1496"/>
                  <a:pt x="2283" y="1488"/>
                  <a:pt x="2276" y="1482"/>
                </a:cubicBezTo>
                <a:cubicBezTo>
                  <a:pt x="2269" y="1481"/>
                  <a:pt x="2266" y="1475"/>
                  <a:pt x="2263" y="1470"/>
                </a:cubicBezTo>
                <a:cubicBezTo>
                  <a:pt x="2259" y="1468"/>
                  <a:pt x="2255" y="1468"/>
                  <a:pt x="2255" y="1463"/>
                </a:cubicBezTo>
                <a:cubicBezTo>
                  <a:pt x="2255" y="1462"/>
                  <a:pt x="2255" y="1462"/>
                  <a:pt x="2255" y="1462"/>
                </a:cubicBezTo>
                <a:cubicBezTo>
                  <a:pt x="2251" y="1460"/>
                  <a:pt x="2248" y="1458"/>
                  <a:pt x="2244" y="1455"/>
                </a:cubicBezTo>
                <a:cubicBezTo>
                  <a:pt x="2242" y="1453"/>
                  <a:pt x="2239" y="1451"/>
                  <a:pt x="2237" y="1448"/>
                </a:cubicBezTo>
                <a:cubicBezTo>
                  <a:pt x="2225" y="1439"/>
                  <a:pt x="2213" y="1430"/>
                  <a:pt x="2201" y="1421"/>
                </a:cubicBezTo>
                <a:cubicBezTo>
                  <a:pt x="2198" y="1418"/>
                  <a:pt x="2195" y="1415"/>
                  <a:pt x="2193" y="1413"/>
                </a:cubicBezTo>
                <a:cubicBezTo>
                  <a:pt x="2193" y="1411"/>
                  <a:pt x="2193" y="1410"/>
                  <a:pt x="2193" y="1409"/>
                </a:cubicBezTo>
                <a:cubicBezTo>
                  <a:pt x="2192" y="1408"/>
                  <a:pt x="2190" y="1408"/>
                  <a:pt x="2189" y="1408"/>
                </a:cubicBezTo>
                <a:cubicBezTo>
                  <a:pt x="2188" y="1407"/>
                  <a:pt x="2186" y="1406"/>
                  <a:pt x="2185" y="1405"/>
                </a:cubicBezTo>
                <a:cubicBezTo>
                  <a:pt x="2183" y="1397"/>
                  <a:pt x="2173" y="1393"/>
                  <a:pt x="2178" y="1384"/>
                </a:cubicBezTo>
                <a:cubicBezTo>
                  <a:pt x="2177" y="1375"/>
                  <a:pt x="2176" y="1366"/>
                  <a:pt x="2175" y="1356"/>
                </a:cubicBezTo>
                <a:cubicBezTo>
                  <a:pt x="2165" y="1367"/>
                  <a:pt x="2165" y="1367"/>
                  <a:pt x="2145" y="1354"/>
                </a:cubicBezTo>
                <a:cubicBezTo>
                  <a:pt x="2146" y="1354"/>
                  <a:pt x="2146" y="1354"/>
                  <a:pt x="2147" y="1353"/>
                </a:cubicBezTo>
                <a:cubicBezTo>
                  <a:pt x="2148" y="1353"/>
                  <a:pt x="2148" y="1353"/>
                  <a:pt x="2149" y="1353"/>
                </a:cubicBezTo>
                <a:cubicBezTo>
                  <a:pt x="2145" y="1350"/>
                  <a:pt x="2141" y="1347"/>
                  <a:pt x="2137" y="1345"/>
                </a:cubicBezTo>
                <a:cubicBezTo>
                  <a:pt x="2137" y="1345"/>
                  <a:pt x="2137" y="1345"/>
                  <a:pt x="2137" y="1345"/>
                </a:cubicBezTo>
                <a:cubicBezTo>
                  <a:pt x="2137" y="1345"/>
                  <a:pt x="2137" y="1345"/>
                  <a:pt x="2137" y="1345"/>
                </a:cubicBezTo>
                <a:cubicBezTo>
                  <a:pt x="2137" y="1345"/>
                  <a:pt x="2137" y="1345"/>
                  <a:pt x="2137" y="1345"/>
                </a:cubicBezTo>
                <a:cubicBezTo>
                  <a:pt x="2129" y="1346"/>
                  <a:pt x="2121" y="1351"/>
                  <a:pt x="2113" y="1344"/>
                </a:cubicBezTo>
                <a:cubicBezTo>
                  <a:pt x="2109" y="1341"/>
                  <a:pt x="2106" y="1343"/>
                  <a:pt x="2105" y="1348"/>
                </a:cubicBezTo>
                <a:cubicBezTo>
                  <a:pt x="2093" y="1344"/>
                  <a:pt x="2107" y="1330"/>
                  <a:pt x="2097" y="1325"/>
                </a:cubicBezTo>
                <a:cubicBezTo>
                  <a:pt x="2097" y="1325"/>
                  <a:pt x="2097" y="1325"/>
                  <a:pt x="2097" y="1325"/>
                </a:cubicBezTo>
                <a:cubicBezTo>
                  <a:pt x="2097" y="1325"/>
                  <a:pt x="2097" y="1325"/>
                  <a:pt x="2097" y="1325"/>
                </a:cubicBezTo>
                <a:cubicBezTo>
                  <a:pt x="2096" y="1326"/>
                  <a:pt x="2095" y="1327"/>
                  <a:pt x="2095" y="1327"/>
                </a:cubicBezTo>
                <a:cubicBezTo>
                  <a:pt x="2094" y="1327"/>
                  <a:pt x="2094" y="1326"/>
                  <a:pt x="2094" y="1325"/>
                </a:cubicBezTo>
                <a:cubicBezTo>
                  <a:pt x="2095" y="1325"/>
                  <a:pt x="2096" y="1325"/>
                  <a:pt x="2097" y="1325"/>
                </a:cubicBezTo>
                <a:cubicBezTo>
                  <a:pt x="2097" y="1325"/>
                  <a:pt x="2097" y="1325"/>
                  <a:pt x="2097" y="1325"/>
                </a:cubicBezTo>
                <a:cubicBezTo>
                  <a:pt x="2097" y="1325"/>
                  <a:pt x="2097" y="1325"/>
                  <a:pt x="2097" y="1325"/>
                </a:cubicBezTo>
                <a:cubicBezTo>
                  <a:pt x="2098" y="1311"/>
                  <a:pt x="2094" y="1299"/>
                  <a:pt x="2089" y="1286"/>
                </a:cubicBezTo>
                <a:cubicBezTo>
                  <a:pt x="2085" y="1276"/>
                  <a:pt x="2079" y="1273"/>
                  <a:pt x="2072" y="1275"/>
                </a:cubicBezTo>
                <a:cubicBezTo>
                  <a:pt x="2063" y="1278"/>
                  <a:pt x="2063" y="1286"/>
                  <a:pt x="2069" y="1293"/>
                </a:cubicBezTo>
                <a:cubicBezTo>
                  <a:pt x="2065" y="1305"/>
                  <a:pt x="2064" y="1305"/>
                  <a:pt x="2056" y="1301"/>
                </a:cubicBezTo>
                <a:cubicBezTo>
                  <a:pt x="2058" y="1292"/>
                  <a:pt x="2055" y="1282"/>
                  <a:pt x="2061" y="1273"/>
                </a:cubicBezTo>
                <a:cubicBezTo>
                  <a:pt x="2066" y="1265"/>
                  <a:pt x="2058" y="1264"/>
                  <a:pt x="2054" y="1260"/>
                </a:cubicBezTo>
                <a:cubicBezTo>
                  <a:pt x="2053" y="1242"/>
                  <a:pt x="2053" y="1223"/>
                  <a:pt x="2053" y="1205"/>
                </a:cubicBezTo>
                <a:cubicBezTo>
                  <a:pt x="2063" y="1206"/>
                  <a:pt x="2061" y="1218"/>
                  <a:pt x="2068" y="1221"/>
                </a:cubicBezTo>
                <a:cubicBezTo>
                  <a:pt x="2069" y="1223"/>
                  <a:pt x="2070" y="1225"/>
                  <a:pt x="2070" y="1227"/>
                </a:cubicBezTo>
                <a:cubicBezTo>
                  <a:pt x="2070" y="1227"/>
                  <a:pt x="2070" y="1227"/>
                  <a:pt x="2070" y="1227"/>
                </a:cubicBezTo>
                <a:cubicBezTo>
                  <a:pt x="2089" y="1258"/>
                  <a:pt x="2107" y="1289"/>
                  <a:pt x="2125" y="1321"/>
                </a:cubicBezTo>
                <a:cubicBezTo>
                  <a:pt x="2122" y="1332"/>
                  <a:pt x="2140" y="1333"/>
                  <a:pt x="2137" y="1345"/>
                </a:cubicBezTo>
                <a:cubicBezTo>
                  <a:pt x="2141" y="1345"/>
                  <a:pt x="2144" y="1344"/>
                  <a:pt x="2146" y="1340"/>
                </a:cubicBezTo>
                <a:cubicBezTo>
                  <a:pt x="2138" y="1327"/>
                  <a:pt x="2141" y="1312"/>
                  <a:pt x="2140" y="1298"/>
                </a:cubicBezTo>
                <a:cubicBezTo>
                  <a:pt x="2138" y="1298"/>
                  <a:pt x="2135" y="1297"/>
                  <a:pt x="2133" y="1297"/>
                </a:cubicBezTo>
                <a:cubicBezTo>
                  <a:pt x="2133" y="1298"/>
                  <a:pt x="2132" y="1299"/>
                  <a:pt x="2132" y="1300"/>
                </a:cubicBezTo>
                <a:cubicBezTo>
                  <a:pt x="2132" y="1304"/>
                  <a:pt x="2134" y="1309"/>
                  <a:pt x="2129" y="1312"/>
                </a:cubicBezTo>
                <a:cubicBezTo>
                  <a:pt x="2127" y="1308"/>
                  <a:pt x="2124" y="1305"/>
                  <a:pt x="2122" y="1301"/>
                </a:cubicBezTo>
                <a:cubicBezTo>
                  <a:pt x="2112" y="1285"/>
                  <a:pt x="2099" y="1271"/>
                  <a:pt x="2098" y="1252"/>
                </a:cubicBezTo>
                <a:cubicBezTo>
                  <a:pt x="2098" y="1252"/>
                  <a:pt x="2098" y="1251"/>
                  <a:pt x="2098" y="1251"/>
                </a:cubicBezTo>
                <a:cubicBezTo>
                  <a:pt x="2098" y="1251"/>
                  <a:pt x="2098" y="1250"/>
                  <a:pt x="2098" y="1250"/>
                </a:cubicBezTo>
                <a:cubicBezTo>
                  <a:pt x="2097" y="1250"/>
                  <a:pt x="2097" y="1249"/>
                  <a:pt x="2096" y="1248"/>
                </a:cubicBezTo>
                <a:cubicBezTo>
                  <a:pt x="2096" y="1248"/>
                  <a:pt x="2096" y="1247"/>
                  <a:pt x="2097" y="1247"/>
                </a:cubicBezTo>
                <a:cubicBezTo>
                  <a:pt x="2093" y="1247"/>
                  <a:pt x="2092" y="1244"/>
                  <a:pt x="2092" y="1241"/>
                </a:cubicBezTo>
                <a:cubicBezTo>
                  <a:pt x="2092" y="1241"/>
                  <a:pt x="2092" y="1242"/>
                  <a:pt x="2092" y="1242"/>
                </a:cubicBezTo>
                <a:cubicBezTo>
                  <a:pt x="2080" y="1241"/>
                  <a:pt x="2081" y="1229"/>
                  <a:pt x="2074" y="1224"/>
                </a:cubicBezTo>
                <a:cubicBezTo>
                  <a:pt x="2073" y="1222"/>
                  <a:pt x="2072" y="1220"/>
                  <a:pt x="2071" y="1219"/>
                </a:cubicBezTo>
                <a:cubicBezTo>
                  <a:pt x="2067" y="1211"/>
                  <a:pt x="2064" y="1202"/>
                  <a:pt x="2057" y="1196"/>
                </a:cubicBezTo>
                <a:cubicBezTo>
                  <a:pt x="2055" y="1190"/>
                  <a:pt x="2061" y="1186"/>
                  <a:pt x="2062" y="1181"/>
                </a:cubicBezTo>
                <a:cubicBezTo>
                  <a:pt x="2068" y="1180"/>
                  <a:pt x="2074" y="1178"/>
                  <a:pt x="2081" y="1176"/>
                </a:cubicBezTo>
                <a:cubicBezTo>
                  <a:pt x="2094" y="1179"/>
                  <a:pt x="2091" y="1168"/>
                  <a:pt x="2094" y="1161"/>
                </a:cubicBezTo>
                <a:cubicBezTo>
                  <a:pt x="2087" y="1154"/>
                  <a:pt x="2092" y="1142"/>
                  <a:pt x="2084" y="1135"/>
                </a:cubicBezTo>
                <a:cubicBezTo>
                  <a:pt x="2071" y="1123"/>
                  <a:pt x="2059" y="1110"/>
                  <a:pt x="2049" y="1097"/>
                </a:cubicBezTo>
                <a:cubicBezTo>
                  <a:pt x="2049" y="1089"/>
                  <a:pt x="2050" y="1080"/>
                  <a:pt x="2048" y="1072"/>
                </a:cubicBezTo>
                <a:cubicBezTo>
                  <a:pt x="2047" y="1059"/>
                  <a:pt x="2047" y="1046"/>
                  <a:pt x="2047" y="1033"/>
                </a:cubicBezTo>
                <a:cubicBezTo>
                  <a:pt x="2049" y="1027"/>
                  <a:pt x="2049" y="1022"/>
                  <a:pt x="2046" y="1016"/>
                </a:cubicBezTo>
                <a:cubicBezTo>
                  <a:pt x="2047" y="1004"/>
                  <a:pt x="2049" y="993"/>
                  <a:pt x="2046" y="981"/>
                </a:cubicBezTo>
                <a:cubicBezTo>
                  <a:pt x="2050" y="961"/>
                  <a:pt x="2048" y="941"/>
                  <a:pt x="2046" y="921"/>
                </a:cubicBezTo>
                <a:cubicBezTo>
                  <a:pt x="2049" y="916"/>
                  <a:pt x="2049" y="910"/>
                  <a:pt x="2045" y="905"/>
                </a:cubicBezTo>
                <a:cubicBezTo>
                  <a:pt x="2045" y="893"/>
                  <a:pt x="2045" y="881"/>
                  <a:pt x="2045" y="869"/>
                </a:cubicBezTo>
                <a:cubicBezTo>
                  <a:pt x="2046" y="869"/>
                  <a:pt x="2048" y="869"/>
                  <a:pt x="2049" y="869"/>
                </a:cubicBezTo>
                <a:cubicBezTo>
                  <a:pt x="2049" y="869"/>
                  <a:pt x="2049" y="869"/>
                  <a:pt x="2049" y="869"/>
                </a:cubicBezTo>
                <a:cubicBezTo>
                  <a:pt x="2059" y="887"/>
                  <a:pt x="2068" y="906"/>
                  <a:pt x="2077" y="925"/>
                </a:cubicBezTo>
                <a:cubicBezTo>
                  <a:pt x="2079" y="925"/>
                  <a:pt x="2080" y="925"/>
                  <a:pt x="2081" y="925"/>
                </a:cubicBezTo>
                <a:cubicBezTo>
                  <a:pt x="2081" y="925"/>
                  <a:pt x="2081" y="925"/>
                  <a:pt x="2081" y="925"/>
                </a:cubicBezTo>
                <a:cubicBezTo>
                  <a:pt x="2080" y="925"/>
                  <a:pt x="2079" y="925"/>
                  <a:pt x="2077" y="925"/>
                </a:cubicBezTo>
                <a:cubicBezTo>
                  <a:pt x="2078" y="926"/>
                  <a:pt x="2079" y="928"/>
                  <a:pt x="2080" y="929"/>
                </a:cubicBezTo>
                <a:cubicBezTo>
                  <a:pt x="2084" y="937"/>
                  <a:pt x="2086" y="946"/>
                  <a:pt x="2092" y="953"/>
                </a:cubicBezTo>
                <a:cubicBezTo>
                  <a:pt x="2093" y="954"/>
                  <a:pt x="2092" y="955"/>
                  <a:pt x="2092" y="957"/>
                </a:cubicBezTo>
                <a:cubicBezTo>
                  <a:pt x="2096" y="965"/>
                  <a:pt x="2101" y="973"/>
                  <a:pt x="2105" y="981"/>
                </a:cubicBezTo>
                <a:cubicBezTo>
                  <a:pt x="2112" y="994"/>
                  <a:pt x="2119" y="1007"/>
                  <a:pt x="2127" y="1020"/>
                </a:cubicBezTo>
                <a:cubicBezTo>
                  <a:pt x="2126" y="1021"/>
                  <a:pt x="2126" y="1022"/>
                  <a:pt x="2126" y="1023"/>
                </a:cubicBezTo>
                <a:cubicBezTo>
                  <a:pt x="2127" y="1024"/>
                  <a:pt x="2128" y="1024"/>
                  <a:pt x="2129" y="1025"/>
                </a:cubicBezTo>
                <a:cubicBezTo>
                  <a:pt x="2129" y="1026"/>
                  <a:pt x="2129" y="1027"/>
                  <a:pt x="2130" y="1028"/>
                </a:cubicBezTo>
                <a:cubicBezTo>
                  <a:pt x="2129" y="1029"/>
                  <a:pt x="2129" y="1030"/>
                  <a:pt x="2129" y="1031"/>
                </a:cubicBezTo>
                <a:cubicBezTo>
                  <a:pt x="2131" y="1034"/>
                  <a:pt x="2133" y="1037"/>
                  <a:pt x="2134" y="1040"/>
                </a:cubicBezTo>
                <a:cubicBezTo>
                  <a:pt x="2135" y="1041"/>
                  <a:pt x="2136" y="1041"/>
                  <a:pt x="2137" y="1041"/>
                </a:cubicBezTo>
                <a:cubicBezTo>
                  <a:pt x="2137" y="1042"/>
                  <a:pt x="2137" y="1044"/>
                  <a:pt x="2137" y="1045"/>
                </a:cubicBezTo>
                <a:cubicBezTo>
                  <a:pt x="2150" y="1058"/>
                  <a:pt x="2151" y="1078"/>
                  <a:pt x="2162" y="1092"/>
                </a:cubicBezTo>
                <a:cubicBezTo>
                  <a:pt x="2164" y="1098"/>
                  <a:pt x="2169" y="1103"/>
                  <a:pt x="2168" y="1109"/>
                </a:cubicBezTo>
                <a:cubicBezTo>
                  <a:pt x="2171" y="1112"/>
                  <a:pt x="2174" y="1114"/>
                  <a:pt x="2177" y="1117"/>
                </a:cubicBezTo>
                <a:cubicBezTo>
                  <a:pt x="2177" y="1118"/>
                  <a:pt x="2177" y="1119"/>
                  <a:pt x="2176" y="1121"/>
                </a:cubicBezTo>
                <a:cubicBezTo>
                  <a:pt x="2184" y="1135"/>
                  <a:pt x="2189" y="1152"/>
                  <a:pt x="2201" y="1164"/>
                </a:cubicBezTo>
                <a:cubicBezTo>
                  <a:pt x="2201" y="1164"/>
                  <a:pt x="2201" y="1164"/>
                  <a:pt x="2201" y="1164"/>
                </a:cubicBezTo>
                <a:cubicBezTo>
                  <a:pt x="2202" y="1167"/>
                  <a:pt x="2203" y="1170"/>
                  <a:pt x="2205" y="1173"/>
                </a:cubicBezTo>
                <a:cubicBezTo>
                  <a:pt x="2207" y="1178"/>
                  <a:pt x="2210" y="1183"/>
                  <a:pt x="2213" y="1189"/>
                </a:cubicBezTo>
                <a:cubicBezTo>
                  <a:pt x="2212" y="1160"/>
                  <a:pt x="2212" y="1132"/>
                  <a:pt x="2212" y="1103"/>
                </a:cubicBezTo>
                <a:cubicBezTo>
                  <a:pt x="2212" y="1103"/>
                  <a:pt x="2212" y="1103"/>
                  <a:pt x="2212" y="1103"/>
                </a:cubicBezTo>
                <a:cubicBezTo>
                  <a:pt x="2208" y="1098"/>
                  <a:pt x="2211" y="1090"/>
                  <a:pt x="2204" y="1087"/>
                </a:cubicBezTo>
                <a:cubicBezTo>
                  <a:pt x="2203" y="1087"/>
                  <a:pt x="2203" y="1087"/>
                  <a:pt x="2203" y="1087"/>
                </a:cubicBezTo>
                <a:cubicBezTo>
                  <a:pt x="2196" y="1068"/>
                  <a:pt x="2190" y="1048"/>
                  <a:pt x="2177" y="1031"/>
                </a:cubicBezTo>
                <a:cubicBezTo>
                  <a:pt x="2172" y="1019"/>
                  <a:pt x="2166" y="1008"/>
                  <a:pt x="2161" y="997"/>
                </a:cubicBezTo>
                <a:cubicBezTo>
                  <a:pt x="2155" y="980"/>
                  <a:pt x="2150" y="963"/>
                  <a:pt x="2137" y="951"/>
                </a:cubicBezTo>
                <a:cubicBezTo>
                  <a:pt x="2135" y="946"/>
                  <a:pt x="2134" y="942"/>
                  <a:pt x="2132" y="937"/>
                </a:cubicBezTo>
                <a:cubicBezTo>
                  <a:pt x="2132" y="931"/>
                  <a:pt x="2128" y="928"/>
                  <a:pt x="2125" y="925"/>
                </a:cubicBezTo>
                <a:cubicBezTo>
                  <a:pt x="2121" y="904"/>
                  <a:pt x="2108" y="888"/>
                  <a:pt x="2100" y="869"/>
                </a:cubicBezTo>
                <a:cubicBezTo>
                  <a:pt x="2099" y="864"/>
                  <a:pt x="2097" y="860"/>
                  <a:pt x="2092" y="857"/>
                </a:cubicBezTo>
                <a:cubicBezTo>
                  <a:pt x="2091" y="849"/>
                  <a:pt x="2088" y="843"/>
                  <a:pt x="2082" y="838"/>
                </a:cubicBezTo>
                <a:cubicBezTo>
                  <a:pt x="2078" y="813"/>
                  <a:pt x="2062" y="792"/>
                  <a:pt x="2052" y="769"/>
                </a:cubicBezTo>
                <a:cubicBezTo>
                  <a:pt x="2052" y="768"/>
                  <a:pt x="2051" y="766"/>
                  <a:pt x="2050" y="765"/>
                </a:cubicBezTo>
                <a:cubicBezTo>
                  <a:pt x="2046" y="765"/>
                  <a:pt x="2041" y="764"/>
                  <a:pt x="2037" y="764"/>
                </a:cubicBezTo>
                <a:cubicBezTo>
                  <a:pt x="2032" y="748"/>
                  <a:pt x="2033" y="730"/>
                  <a:pt x="2034" y="713"/>
                </a:cubicBezTo>
                <a:cubicBezTo>
                  <a:pt x="2033" y="730"/>
                  <a:pt x="2032" y="748"/>
                  <a:pt x="2037" y="764"/>
                </a:cubicBezTo>
                <a:cubicBezTo>
                  <a:pt x="2041" y="764"/>
                  <a:pt x="2046" y="765"/>
                  <a:pt x="2050" y="765"/>
                </a:cubicBezTo>
                <a:cubicBezTo>
                  <a:pt x="2041" y="752"/>
                  <a:pt x="2045" y="738"/>
                  <a:pt x="2047" y="724"/>
                </a:cubicBezTo>
                <a:cubicBezTo>
                  <a:pt x="2046" y="709"/>
                  <a:pt x="2045" y="693"/>
                  <a:pt x="2044" y="677"/>
                </a:cubicBezTo>
                <a:cubicBezTo>
                  <a:pt x="2044" y="674"/>
                  <a:pt x="2044" y="671"/>
                  <a:pt x="2044" y="669"/>
                </a:cubicBezTo>
                <a:cubicBezTo>
                  <a:pt x="2040" y="665"/>
                  <a:pt x="2037" y="660"/>
                  <a:pt x="2038" y="654"/>
                </a:cubicBezTo>
                <a:cubicBezTo>
                  <a:pt x="2040" y="653"/>
                  <a:pt x="2042" y="653"/>
                  <a:pt x="2044" y="652"/>
                </a:cubicBezTo>
                <a:cubicBezTo>
                  <a:pt x="2045" y="639"/>
                  <a:pt x="2045" y="626"/>
                  <a:pt x="2046" y="613"/>
                </a:cubicBezTo>
                <a:cubicBezTo>
                  <a:pt x="2044" y="611"/>
                  <a:pt x="2043" y="609"/>
                  <a:pt x="2041" y="607"/>
                </a:cubicBezTo>
                <a:cubicBezTo>
                  <a:pt x="2043" y="601"/>
                  <a:pt x="2046" y="595"/>
                  <a:pt x="2048" y="589"/>
                </a:cubicBezTo>
                <a:cubicBezTo>
                  <a:pt x="2048" y="589"/>
                  <a:pt x="2048" y="589"/>
                  <a:pt x="2048" y="589"/>
                </a:cubicBezTo>
                <a:cubicBezTo>
                  <a:pt x="2036" y="585"/>
                  <a:pt x="2042" y="576"/>
                  <a:pt x="2041" y="568"/>
                </a:cubicBezTo>
                <a:cubicBezTo>
                  <a:pt x="2041" y="567"/>
                  <a:pt x="2041" y="566"/>
                  <a:pt x="2042" y="565"/>
                </a:cubicBezTo>
                <a:cubicBezTo>
                  <a:pt x="2038" y="563"/>
                  <a:pt x="2033" y="561"/>
                  <a:pt x="2039" y="557"/>
                </a:cubicBezTo>
                <a:cubicBezTo>
                  <a:pt x="2043" y="554"/>
                  <a:pt x="2044" y="551"/>
                  <a:pt x="2043" y="547"/>
                </a:cubicBezTo>
                <a:cubicBezTo>
                  <a:pt x="2041" y="546"/>
                  <a:pt x="2040" y="545"/>
                  <a:pt x="2039" y="544"/>
                </a:cubicBezTo>
                <a:cubicBezTo>
                  <a:pt x="2040" y="545"/>
                  <a:pt x="2041" y="546"/>
                  <a:pt x="2043" y="547"/>
                </a:cubicBezTo>
                <a:cubicBezTo>
                  <a:pt x="2044" y="542"/>
                  <a:pt x="2045" y="537"/>
                  <a:pt x="2046" y="532"/>
                </a:cubicBezTo>
                <a:cubicBezTo>
                  <a:pt x="2043" y="524"/>
                  <a:pt x="2045" y="516"/>
                  <a:pt x="2050" y="511"/>
                </a:cubicBezTo>
                <a:cubicBezTo>
                  <a:pt x="2059" y="499"/>
                  <a:pt x="2058" y="489"/>
                  <a:pt x="2051" y="477"/>
                </a:cubicBezTo>
                <a:cubicBezTo>
                  <a:pt x="2056" y="473"/>
                  <a:pt x="2056" y="467"/>
                  <a:pt x="2057" y="461"/>
                </a:cubicBezTo>
                <a:cubicBezTo>
                  <a:pt x="2058" y="464"/>
                  <a:pt x="2060" y="466"/>
                  <a:pt x="2062" y="468"/>
                </a:cubicBezTo>
                <a:cubicBezTo>
                  <a:pt x="2077" y="505"/>
                  <a:pt x="2093" y="541"/>
                  <a:pt x="2108" y="578"/>
                </a:cubicBezTo>
                <a:cubicBezTo>
                  <a:pt x="2110" y="582"/>
                  <a:pt x="2110" y="588"/>
                  <a:pt x="2117" y="588"/>
                </a:cubicBezTo>
                <a:cubicBezTo>
                  <a:pt x="2116" y="583"/>
                  <a:pt x="2117" y="577"/>
                  <a:pt x="2115" y="573"/>
                </a:cubicBezTo>
                <a:cubicBezTo>
                  <a:pt x="2099" y="536"/>
                  <a:pt x="2082" y="500"/>
                  <a:pt x="2066" y="463"/>
                </a:cubicBezTo>
                <a:cubicBezTo>
                  <a:pt x="2061" y="453"/>
                  <a:pt x="2089" y="456"/>
                  <a:pt x="2074" y="441"/>
                </a:cubicBezTo>
                <a:cubicBezTo>
                  <a:pt x="2065" y="431"/>
                  <a:pt x="2068" y="422"/>
                  <a:pt x="2082" y="420"/>
                </a:cubicBezTo>
                <a:cubicBezTo>
                  <a:pt x="2094" y="417"/>
                  <a:pt x="2095" y="412"/>
                  <a:pt x="2088" y="403"/>
                </a:cubicBezTo>
                <a:cubicBezTo>
                  <a:pt x="2084" y="398"/>
                  <a:pt x="2081" y="393"/>
                  <a:pt x="2078" y="388"/>
                </a:cubicBezTo>
                <a:cubicBezTo>
                  <a:pt x="2076" y="383"/>
                  <a:pt x="2074" y="378"/>
                  <a:pt x="2069" y="375"/>
                </a:cubicBezTo>
                <a:cubicBezTo>
                  <a:pt x="2069" y="372"/>
                  <a:pt x="2069" y="369"/>
                  <a:pt x="2066" y="369"/>
                </a:cubicBezTo>
                <a:cubicBezTo>
                  <a:pt x="2041" y="370"/>
                  <a:pt x="2043" y="354"/>
                  <a:pt x="2045" y="337"/>
                </a:cubicBezTo>
                <a:cubicBezTo>
                  <a:pt x="2057" y="321"/>
                  <a:pt x="2052" y="314"/>
                  <a:pt x="2032" y="315"/>
                </a:cubicBezTo>
                <a:cubicBezTo>
                  <a:pt x="2037" y="304"/>
                  <a:pt x="2043" y="293"/>
                  <a:pt x="2033" y="284"/>
                </a:cubicBezTo>
                <a:cubicBezTo>
                  <a:pt x="2026" y="278"/>
                  <a:pt x="2018" y="279"/>
                  <a:pt x="2010" y="283"/>
                </a:cubicBezTo>
                <a:cubicBezTo>
                  <a:pt x="1995" y="292"/>
                  <a:pt x="2009" y="306"/>
                  <a:pt x="2006" y="317"/>
                </a:cubicBezTo>
                <a:cubicBezTo>
                  <a:pt x="2003" y="327"/>
                  <a:pt x="2010" y="328"/>
                  <a:pt x="2017" y="329"/>
                </a:cubicBezTo>
                <a:cubicBezTo>
                  <a:pt x="2017" y="332"/>
                  <a:pt x="2017" y="336"/>
                  <a:pt x="2012" y="338"/>
                </a:cubicBezTo>
                <a:cubicBezTo>
                  <a:pt x="1950" y="314"/>
                  <a:pt x="1901" y="270"/>
                  <a:pt x="1849" y="231"/>
                </a:cubicBezTo>
                <a:cubicBezTo>
                  <a:pt x="1837" y="226"/>
                  <a:pt x="1828" y="218"/>
                  <a:pt x="1818" y="209"/>
                </a:cubicBezTo>
                <a:cubicBezTo>
                  <a:pt x="1818" y="209"/>
                  <a:pt x="1818" y="209"/>
                  <a:pt x="1818" y="209"/>
                </a:cubicBezTo>
                <a:cubicBezTo>
                  <a:pt x="1818" y="209"/>
                  <a:pt x="1818" y="208"/>
                  <a:pt x="1818" y="208"/>
                </a:cubicBezTo>
                <a:cubicBezTo>
                  <a:pt x="1815" y="209"/>
                  <a:pt x="1812" y="207"/>
                  <a:pt x="1811" y="204"/>
                </a:cubicBezTo>
                <a:cubicBezTo>
                  <a:pt x="1811" y="204"/>
                  <a:pt x="1811" y="203"/>
                  <a:pt x="1811" y="203"/>
                </a:cubicBezTo>
                <a:cubicBezTo>
                  <a:pt x="1808" y="203"/>
                  <a:pt x="1807" y="202"/>
                  <a:pt x="1807" y="199"/>
                </a:cubicBezTo>
                <a:cubicBezTo>
                  <a:pt x="1807" y="199"/>
                  <a:pt x="1806" y="200"/>
                  <a:pt x="1806" y="200"/>
                </a:cubicBezTo>
                <a:cubicBezTo>
                  <a:pt x="1796" y="196"/>
                  <a:pt x="1787" y="190"/>
                  <a:pt x="1780" y="182"/>
                </a:cubicBezTo>
                <a:cubicBezTo>
                  <a:pt x="1777" y="180"/>
                  <a:pt x="1775" y="178"/>
                  <a:pt x="1772" y="176"/>
                </a:cubicBezTo>
                <a:cubicBezTo>
                  <a:pt x="1763" y="171"/>
                  <a:pt x="1752" y="168"/>
                  <a:pt x="1748" y="156"/>
                </a:cubicBezTo>
                <a:cubicBezTo>
                  <a:pt x="1721" y="145"/>
                  <a:pt x="1700" y="124"/>
                  <a:pt x="1678" y="107"/>
                </a:cubicBezTo>
                <a:cubicBezTo>
                  <a:pt x="1661" y="94"/>
                  <a:pt x="1641" y="85"/>
                  <a:pt x="1629" y="67"/>
                </a:cubicBezTo>
                <a:cubicBezTo>
                  <a:pt x="1620" y="65"/>
                  <a:pt x="1613" y="60"/>
                  <a:pt x="1609" y="52"/>
                </a:cubicBezTo>
                <a:cubicBezTo>
                  <a:pt x="1588" y="43"/>
                  <a:pt x="1573" y="25"/>
                  <a:pt x="1554" y="14"/>
                </a:cubicBezTo>
                <a:cubicBezTo>
                  <a:pt x="1550" y="11"/>
                  <a:pt x="1547" y="6"/>
                  <a:pt x="1553" y="1"/>
                </a:cubicBezTo>
                <a:cubicBezTo>
                  <a:pt x="1542" y="1"/>
                  <a:pt x="1531" y="1"/>
                  <a:pt x="1521" y="1"/>
                </a:cubicBezTo>
                <a:cubicBezTo>
                  <a:pt x="1529" y="16"/>
                  <a:pt x="1546" y="20"/>
                  <a:pt x="1559" y="30"/>
                </a:cubicBezTo>
                <a:cubicBezTo>
                  <a:pt x="1581" y="47"/>
                  <a:pt x="1601" y="66"/>
                  <a:pt x="1623" y="81"/>
                </a:cubicBezTo>
                <a:cubicBezTo>
                  <a:pt x="1666" y="109"/>
                  <a:pt x="1704" y="143"/>
                  <a:pt x="1747" y="171"/>
                </a:cubicBezTo>
                <a:cubicBezTo>
                  <a:pt x="1780" y="195"/>
                  <a:pt x="1814" y="219"/>
                  <a:pt x="1847" y="243"/>
                </a:cubicBezTo>
                <a:cubicBezTo>
                  <a:pt x="1888" y="272"/>
                  <a:pt x="1929" y="301"/>
                  <a:pt x="1972" y="328"/>
                </a:cubicBezTo>
                <a:cubicBezTo>
                  <a:pt x="1984" y="336"/>
                  <a:pt x="1987" y="345"/>
                  <a:pt x="1977" y="357"/>
                </a:cubicBezTo>
                <a:cubicBezTo>
                  <a:pt x="1968" y="359"/>
                  <a:pt x="1960" y="364"/>
                  <a:pt x="1956" y="372"/>
                </a:cubicBezTo>
                <a:cubicBezTo>
                  <a:pt x="1955" y="372"/>
                  <a:pt x="1954" y="372"/>
                  <a:pt x="1953" y="373"/>
                </a:cubicBezTo>
                <a:cubicBezTo>
                  <a:pt x="1947" y="374"/>
                  <a:pt x="1941" y="374"/>
                  <a:pt x="1936" y="379"/>
                </a:cubicBezTo>
                <a:cubicBezTo>
                  <a:pt x="1934" y="379"/>
                  <a:pt x="1933" y="380"/>
                  <a:pt x="1933" y="381"/>
                </a:cubicBezTo>
                <a:cubicBezTo>
                  <a:pt x="1920" y="380"/>
                  <a:pt x="1909" y="386"/>
                  <a:pt x="1897" y="389"/>
                </a:cubicBezTo>
                <a:cubicBezTo>
                  <a:pt x="1888" y="389"/>
                  <a:pt x="1887" y="382"/>
                  <a:pt x="1890" y="377"/>
                </a:cubicBezTo>
                <a:cubicBezTo>
                  <a:pt x="1898" y="363"/>
                  <a:pt x="1888" y="364"/>
                  <a:pt x="1879" y="363"/>
                </a:cubicBezTo>
                <a:cubicBezTo>
                  <a:pt x="1875" y="359"/>
                  <a:pt x="1879" y="355"/>
                  <a:pt x="1879" y="350"/>
                </a:cubicBezTo>
                <a:cubicBezTo>
                  <a:pt x="1884" y="337"/>
                  <a:pt x="1886" y="325"/>
                  <a:pt x="1865" y="326"/>
                </a:cubicBezTo>
                <a:cubicBezTo>
                  <a:pt x="1849" y="328"/>
                  <a:pt x="1845" y="339"/>
                  <a:pt x="1845" y="353"/>
                </a:cubicBezTo>
                <a:cubicBezTo>
                  <a:pt x="1840" y="355"/>
                  <a:pt x="1841" y="347"/>
                  <a:pt x="1836" y="348"/>
                </a:cubicBezTo>
                <a:cubicBezTo>
                  <a:pt x="1842" y="355"/>
                  <a:pt x="1820" y="363"/>
                  <a:pt x="1837" y="369"/>
                </a:cubicBezTo>
                <a:cubicBezTo>
                  <a:pt x="1837" y="371"/>
                  <a:pt x="1837" y="374"/>
                  <a:pt x="1836" y="377"/>
                </a:cubicBezTo>
                <a:cubicBezTo>
                  <a:pt x="1834" y="377"/>
                  <a:pt x="1831" y="377"/>
                  <a:pt x="1828" y="377"/>
                </a:cubicBezTo>
                <a:cubicBezTo>
                  <a:pt x="1827" y="377"/>
                  <a:pt x="1826" y="377"/>
                  <a:pt x="1825" y="377"/>
                </a:cubicBezTo>
                <a:cubicBezTo>
                  <a:pt x="1823" y="377"/>
                  <a:pt x="1820" y="376"/>
                  <a:pt x="1818" y="376"/>
                </a:cubicBezTo>
                <a:cubicBezTo>
                  <a:pt x="1817" y="378"/>
                  <a:pt x="1816" y="379"/>
                  <a:pt x="1816" y="381"/>
                </a:cubicBezTo>
                <a:cubicBezTo>
                  <a:pt x="1816" y="381"/>
                  <a:pt x="1816" y="381"/>
                  <a:pt x="1816" y="381"/>
                </a:cubicBezTo>
                <a:cubicBezTo>
                  <a:pt x="1816" y="379"/>
                  <a:pt x="1817" y="378"/>
                  <a:pt x="1818" y="376"/>
                </a:cubicBezTo>
                <a:cubicBezTo>
                  <a:pt x="1813" y="364"/>
                  <a:pt x="1793" y="370"/>
                  <a:pt x="1792" y="354"/>
                </a:cubicBezTo>
                <a:cubicBezTo>
                  <a:pt x="1800" y="349"/>
                  <a:pt x="1792" y="338"/>
                  <a:pt x="1800" y="334"/>
                </a:cubicBezTo>
                <a:cubicBezTo>
                  <a:pt x="1793" y="317"/>
                  <a:pt x="1780" y="326"/>
                  <a:pt x="1769" y="327"/>
                </a:cubicBezTo>
                <a:cubicBezTo>
                  <a:pt x="1772" y="338"/>
                  <a:pt x="1791" y="337"/>
                  <a:pt x="1789" y="353"/>
                </a:cubicBezTo>
                <a:cubicBezTo>
                  <a:pt x="1772" y="351"/>
                  <a:pt x="1760" y="339"/>
                  <a:pt x="1745" y="332"/>
                </a:cubicBezTo>
                <a:cubicBezTo>
                  <a:pt x="1742" y="329"/>
                  <a:pt x="1739" y="325"/>
                  <a:pt x="1736" y="321"/>
                </a:cubicBezTo>
                <a:cubicBezTo>
                  <a:pt x="1737" y="314"/>
                  <a:pt x="1741" y="311"/>
                  <a:pt x="1746" y="317"/>
                </a:cubicBezTo>
                <a:cubicBezTo>
                  <a:pt x="1752" y="321"/>
                  <a:pt x="1758" y="325"/>
                  <a:pt x="1766" y="325"/>
                </a:cubicBezTo>
                <a:cubicBezTo>
                  <a:pt x="1756" y="311"/>
                  <a:pt x="1777" y="322"/>
                  <a:pt x="1774" y="312"/>
                </a:cubicBezTo>
                <a:cubicBezTo>
                  <a:pt x="1759" y="306"/>
                  <a:pt x="1749" y="289"/>
                  <a:pt x="1729" y="288"/>
                </a:cubicBezTo>
                <a:cubicBezTo>
                  <a:pt x="1729" y="288"/>
                  <a:pt x="1729" y="288"/>
                  <a:pt x="1729" y="288"/>
                </a:cubicBezTo>
                <a:cubicBezTo>
                  <a:pt x="1729" y="288"/>
                  <a:pt x="1729" y="288"/>
                  <a:pt x="1729" y="288"/>
                </a:cubicBezTo>
                <a:cubicBezTo>
                  <a:pt x="1729" y="288"/>
                  <a:pt x="1729" y="288"/>
                  <a:pt x="1729" y="288"/>
                </a:cubicBezTo>
                <a:cubicBezTo>
                  <a:pt x="1729" y="288"/>
                  <a:pt x="1729" y="288"/>
                  <a:pt x="1729" y="288"/>
                </a:cubicBezTo>
                <a:cubicBezTo>
                  <a:pt x="1728" y="287"/>
                  <a:pt x="1726" y="286"/>
                  <a:pt x="1725" y="285"/>
                </a:cubicBezTo>
                <a:cubicBezTo>
                  <a:pt x="1725" y="285"/>
                  <a:pt x="1725" y="285"/>
                  <a:pt x="1725" y="285"/>
                </a:cubicBezTo>
                <a:cubicBezTo>
                  <a:pt x="1722" y="283"/>
                  <a:pt x="1720" y="281"/>
                  <a:pt x="1717" y="279"/>
                </a:cubicBezTo>
                <a:cubicBezTo>
                  <a:pt x="1710" y="273"/>
                  <a:pt x="1703" y="267"/>
                  <a:pt x="1696" y="261"/>
                </a:cubicBezTo>
                <a:cubicBezTo>
                  <a:pt x="1692" y="259"/>
                  <a:pt x="1688" y="258"/>
                  <a:pt x="1685" y="256"/>
                </a:cubicBezTo>
                <a:cubicBezTo>
                  <a:pt x="1666" y="241"/>
                  <a:pt x="1641" y="235"/>
                  <a:pt x="1624" y="218"/>
                </a:cubicBezTo>
                <a:cubicBezTo>
                  <a:pt x="1621" y="216"/>
                  <a:pt x="1619" y="215"/>
                  <a:pt x="1616" y="214"/>
                </a:cubicBezTo>
                <a:cubicBezTo>
                  <a:pt x="1609" y="211"/>
                  <a:pt x="1605" y="204"/>
                  <a:pt x="1597" y="204"/>
                </a:cubicBezTo>
                <a:cubicBezTo>
                  <a:pt x="1597" y="204"/>
                  <a:pt x="1597" y="204"/>
                  <a:pt x="1597" y="205"/>
                </a:cubicBezTo>
                <a:cubicBezTo>
                  <a:pt x="1595" y="202"/>
                  <a:pt x="1592" y="200"/>
                  <a:pt x="1589" y="201"/>
                </a:cubicBezTo>
                <a:cubicBezTo>
                  <a:pt x="1590" y="204"/>
                  <a:pt x="1593" y="205"/>
                  <a:pt x="1597" y="205"/>
                </a:cubicBezTo>
                <a:cubicBezTo>
                  <a:pt x="1599" y="212"/>
                  <a:pt x="1592" y="220"/>
                  <a:pt x="1597" y="228"/>
                </a:cubicBezTo>
                <a:cubicBezTo>
                  <a:pt x="1602" y="230"/>
                  <a:pt x="1608" y="231"/>
                  <a:pt x="1613" y="233"/>
                </a:cubicBezTo>
                <a:cubicBezTo>
                  <a:pt x="1608" y="231"/>
                  <a:pt x="1602" y="230"/>
                  <a:pt x="1597" y="228"/>
                </a:cubicBezTo>
                <a:cubicBezTo>
                  <a:pt x="1597" y="231"/>
                  <a:pt x="1597" y="234"/>
                  <a:pt x="1597" y="237"/>
                </a:cubicBezTo>
                <a:cubicBezTo>
                  <a:pt x="1581" y="230"/>
                  <a:pt x="1562" y="226"/>
                  <a:pt x="1552" y="209"/>
                </a:cubicBezTo>
                <a:cubicBezTo>
                  <a:pt x="1552" y="207"/>
                  <a:pt x="1551" y="206"/>
                  <a:pt x="1551" y="204"/>
                </a:cubicBezTo>
                <a:cubicBezTo>
                  <a:pt x="1550" y="205"/>
                  <a:pt x="1549" y="207"/>
                  <a:pt x="1548" y="208"/>
                </a:cubicBezTo>
                <a:cubicBezTo>
                  <a:pt x="1548" y="208"/>
                  <a:pt x="1548" y="208"/>
                  <a:pt x="1548" y="208"/>
                </a:cubicBezTo>
                <a:cubicBezTo>
                  <a:pt x="1547" y="208"/>
                  <a:pt x="1546" y="208"/>
                  <a:pt x="1545" y="208"/>
                </a:cubicBezTo>
                <a:cubicBezTo>
                  <a:pt x="1544" y="208"/>
                  <a:pt x="1543" y="208"/>
                  <a:pt x="1541" y="208"/>
                </a:cubicBezTo>
                <a:cubicBezTo>
                  <a:pt x="1539" y="205"/>
                  <a:pt x="1536" y="204"/>
                  <a:pt x="1533" y="205"/>
                </a:cubicBezTo>
                <a:cubicBezTo>
                  <a:pt x="1530" y="202"/>
                  <a:pt x="1526" y="200"/>
                  <a:pt x="1525" y="196"/>
                </a:cubicBezTo>
                <a:cubicBezTo>
                  <a:pt x="1522" y="186"/>
                  <a:pt x="1512" y="188"/>
                  <a:pt x="1505" y="185"/>
                </a:cubicBezTo>
                <a:cubicBezTo>
                  <a:pt x="1497" y="179"/>
                  <a:pt x="1489" y="174"/>
                  <a:pt x="1481" y="169"/>
                </a:cubicBezTo>
                <a:cubicBezTo>
                  <a:pt x="1478" y="166"/>
                  <a:pt x="1475" y="163"/>
                  <a:pt x="1473" y="161"/>
                </a:cubicBezTo>
                <a:cubicBezTo>
                  <a:pt x="1471" y="149"/>
                  <a:pt x="1462" y="136"/>
                  <a:pt x="1479" y="129"/>
                </a:cubicBezTo>
                <a:cubicBezTo>
                  <a:pt x="1472" y="125"/>
                  <a:pt x="1470" y="116"/>
                  <a:pt x="1461" y="116"/>
                </a:cubicBezTo>
                <a:cubicBezTo>
                  <a:pt x="1456" y="109"/>
                  <a:pt x="1449" y="105"/>
                  <a:pt x="1441" y="105"/>
                </a:cubicBezTo>
                <a:cubicBezTo>
                  <a:pt x="1441" y="108"/>
                  <a:pt x="1441" y="111"/>
                  <a:pt x="1440" y="113"/>
                </a:cubicBezTo>
                <a:cubicBezTo>
                  <a:pt x="1428" y="124"/>
                  <a:pt x="1427" y="131"/>
                  <a:pt x="1446" y="130"/>
                </a:cubicBezTo>
                <a:cubicBezTo>
                  <a:pt x="1450" y="130"/>
                  <a:pt x="1454" y="132"/>
                  <a:pt x="1458" y="133"/>
                </a:cubicBezTo>
                <a:cubicBezTo>
                  <a:pt x="1459" y="134"/>
                  <a:pt x="1460" y="135"/>
                  <a:pt x="1461" y="136"/>
                </a:cubicBezTo>
                <a:cubicBezTo>
                  <a:pt x="1462" y="138"/>
                  <a:pt x="1463" y="139"/>
                  <a:pt x="1464" y="141"/>
                </a:cubicBezTo>
                <a:cubicBezTo>
                  <a:pt x="1464" y="146"/>
                  <a:pt x="1464" y="151"/>
                  <a:pt x="1464" y="157"/>
                </a:cubicBezTo>
                <a:cubicBezTo>
                  <a:pt x="1462" y="155"/>
                  <a:pt x="1459" y="153"/>
                  <a:pt x="1457" y="151"/>
                </a:cubicBezTo>
                <a:cubicBezTo>
                  <a:pt x="1455" y="145"/>
                  <a:pt x="1450" y="145"/>
                  <a:pt x="1445" y="145"/>
                </a:cubicBezTo>
                <a:cubicBezTo>
                  <a:pt x="1423" y="138"/>
                  <a:pt x="1408" y="119"/>
                  <a:pt x="1386" y="112"/>
                </a:cubicBezTo>
                <a:cubicBezTo>
                  <a:pt x="1386" y="112"/>
                  <a:pt x="1386" y="112"/>
                  <a:pt x="1386" y="112"/>
                </a:cubicBezTo>
                <a:cubicBezTo>
                  <a:pt x="1386" y="108"/>
                  <a:pt x="1385" y="105"/>
                  <a:pt x="1381" y="104"/>
                </a:cubicBezTo>
                <a:cubicBezTo>
                  <a:pt x="1381" y="103"/>
                  <a:pt x="1381" y="102"/>
                  <a:pt x="1380" y="101"/>
                </a:cubicBezTo>
                <a:cubicBezTo>
                  <a:pt x="1381" y="94"/>
                  <a:pt x="1381" y="88"/>
                  <a:pt x="1382" y="81"/>
                </a:cubicBezTo>
                <a:cubicBezTo>
                  <a:pt x="1388" y="80"/>
                  <a:pt x="1395" y="85"/>
                  <a:pt x="1401" y="80"/>
                </a:cubicBezTo>
                <a:cubicBezTo>
                  <a:pt x="1399" y="71"/>
                  <a:pt x="1390" y="68"/>
                  <a:pt x="1383" y="64"/>
                </a:cubicBezTo>
                <a:cubicBezTo>
                  <a:pt x="1381" y="62"/>
                  <a:pt x="1379" y="60"/>
                  <a:pt x="1377" y="58"/>
                </a:cubicBezTo>
                <a:cubicBezTo>
                  <a:pt x="1369" y="54"/>
                  <a:pt x="1361" y="49"/>
                  <a:pt x="1353" y="45"/>
                </a:cubicBezTo>
                <a:cubicBezTo>
                  <a:pt x="1350" y="43"/>
                  <a:pt x="1348" y="41"/>
                  <a:pt x="1345" y="38"/>
                </a:cubicBezTo>
                <a:cubicBezTo>
                  <a:pt x="1345" y="48"/>
                  <a:pt x="1345" y="58"/>
                  <a:pt x="1344" y="68"/>
                </a:cubicBezTo>
                <a:cubicBezTo>
                  <a:pt x="1339" y="68"/>
                  <a:pt x="1336" y="72"/>
                  <a:pt x="1332" y="74"/>
                </a:cubicBezTo>
                <a:cubicBezTo>
                  <a:pt x="1329" y="73"/>
                  <a:pt x="1325" y="73"/>
                  <a:pt x="1321" y="73"/>
                </a:cubicBezTo>
                <a:cubicBezTo>
                  <a:pt x="1313" y="64"/>
                  <a:pt x="1305" y="56"/>
                  <a:pt x="1293" y="52"/>
                </a:cubicBezTo>
                <a:cubicBezTo>
                  <a:pt x="1292" y="51"/>
                  <a:pt x="1290" y="50"/>
                  <a:pt x="1289" y="49"/>
                </a:cubicBezTo>
                <a:cubicBezTo>
                  <a:pt x="1287" y="49"/>
                  <a:pt x="1285" y="48"/>
                  <a:pt x="1284" y="47"/>
                </a:cubicBezTo>
                <a:cubicBezTo>
                  <a:pt x="1285" y="48"/>
                  <a:pt x="1287" y="49"/>
                  <a:pt x="1289" y="49"/>
                </a:cubicBezTo>
                <a:cubicBezTo>
                  <a:pt x="1288" y="45"/>
                  <a:pt x="1287" y="42"/>
                  <a:pt x="1283" y="39"/>
                </a:cubicBezTo>
                <a:cubicBezTo>
                  <a:pt x="1282" y="38"/>
                  <a:pt x="1282" y="38"/>
                  <a:pt x="1282" y="38"/>
                </a:cubicBezTo>
                <a:cubicBezTo>
                  <a:pt x="1282" y="38"/>
                  <a:pt x="1282" y="38"/>
                  <a:pt x="1282" y="38"/>
                </a:cubicBezTo>
                <a:cubicBezTo>
                  <a:pt x="1280" y="34"/>
                  <a:pt x="1277" y="31"/>
                  <a:pt x="1273" y="37"/>
                </a:cubicBezTo>
                <a:cubicBezTo>
                  <a:pt x="1267" y="33"/>
                  <a:pt x="1260" y="31"/>
                  <a:pt x="1257" y="24"/>
                </a:cubicBezTo>
                <a:cubicBezTo>
                  <a:pt x="1257" y="19"/>
                  <a:pt x="1254" y="17"/>
                  <a:pt x="1249" y="17"/>
                </a:cubicBezTo>
                <a:cubicBezTo>
                  <a:pt x="1249" y="16"/>
                  <a:pt x="1249" y="16"/>
                  <a:pt x="1249" y="16"/>
                </a:cubicBezTo>
                <a:cubicBezTo>
                  <a:pt x="1249" y="11"/>
                  <a:pt x="1249" y="6"/>
                  <a:pt x="1249" y="1"/>
                </a:cubicBezTo>
                <a:cubicBezTo>
                  <a:pt x="1238" y="1"/>
                  <a:pt x="1227" y="1"/>
                  <a:pt x="1217" y="1"/>
                </a:cubicBezTo>
                <a:cubicBezTo>
                  <a:pt x="1206" y="1"/>
                  <a:pt x="1195" y="1"/>
                  <a:pt x="1185" y="1"/>
                </a:cubicBezTo>
                <a:cubicBezTo>
                  <a:pt x="1181" y="1"/>
                  <a:pt x="1177" y="1"/>
                  <a:pt x="1173" y="1"/>
                </a:cubicBezTo>
                <a:cubicBezTo>
                  <a:pt x="1147" y="1"/>
                  <a:pt x="1122" y="1"/>
                  <a:pt x="1097" y="1"/>
                </a:cubicBezTo>
                <a:cubicBezTo>
                  <a:pt x="1098" y="1"/>
                  <a:pt x="1098" y="2"/>
                  <a:pt x="1097" y="3"/>
                </a:cubicBezTo>
                <a:cubicBezTo>
                  <a:pt x="1107" y="8"/>
                  <a:pt x="1117" y="13"/>
                  <a:pt x="1125" y="20"/>
                </a:cubicBezTo>
                <a:cubicBezTo>
                  <a:pt x="1141" y="25"/>
                  <a:pt x="1152" y="40"/>
                  <a:pt x="1169" y="44"/>
                </a:cubicBezTo>
                <a:cubicBezTo>
                  <a:pt x="1170" y="47"/>
                  <a:pt x="1173" y="49"/>
                  <a:pt x="1176" y="49"/>
                </a:cubicBezTo>
                <a:cubicBezTo>
                  <a:pt x="1177" y="42"/>
                  <a:pt x="1178" y="34"/>
                  <a:pt x="1179" y="26"/>
                </a:cubicBezTo>
                <a:cubicBezTo>
                  <a:pt x="1178" y="34"/>
                  <a:pt x="1177" y="42"/>
                  <a:pt x="1176" y="49"/>
                </a:cubicBezTo>
                <a:cubicBezTo>
                  <a:pt x="1180" y="52"/>
                  <a:pt x="1184" y="57"/>
                  <a:pt x="1188" y="57"/>
                </a:cubicBezTo>
                <a:cubicBezTo>
                  <a:pt x="1203" y="54"/>
                  <a:pt x="1207" y="65"/>
                  <a:pt x="1213" y="74"/>
                </a:cubicBezTo>
                <a:cubicBezTo>
                  <a:pt x="1222" y="80"/>
                  <a:pt x="1232" y="86"/>
                  <a:pt x="1242" y="92"/>
                </a:cubicBezTo>
                <a:cubicBezTo>
                  <a:pt x="1258" y="102"/>
                  <a:pt x="1273" y="111"/>
                  <a:pt x="1289" y="120"/>
                </a:cubicBezTo>
                <a:cubicBezTo>
                  <a:pt x="1289" y="122"/>
                  <a:pt x="1289" y="122"/>
                  <a:pt x="1289" y="122"/>
                </a:cubicBezTo>
                <a:cubicBezTo>
                  <a:pt x="1297" y="119"/>
                  <a:pt x="1304" y="124"/>
                  <a:pt x="1312" y="126"/>
                </a:cubicBezTo>
                <a:cubicBezTo>
                  <a:pt x="1310" y="137"/>
                  <a:pt x="1319" y="139"/>
                  <a:pt x="1326" y="144"/>
                </a:cubicBezTo>
                <a:cubicBezTo>
                  <a:pt x="1332" y="148"/>
                  <a:pt x="1339" y="152"/>
                  <a:pt x="1345" y="157"/>
                </a:cubicBezTo>
                <a:cubicBezTo>
                  <a:pt x="1364" y="164"/>
                  <a:pt x="1377" y="183"/>
                  <a:pt x="1400" y="181"/>
                </a:cubicBezTo>
                <a:cubicBezTo>
                  <a:pt x="1403" y="186"/>
                  <a:pt x="1406" y="191"/>
                  <a:pt x="1409" y="196"/>
                </a:cubicBezTo>
                <a:cubicBezTo>
                  <a:pt x="1416" y="199"/>
                  <a:pt x="1422" y="202"/>
                  <a:pt x="1429" y="204"/>
                </a:cubicBezTo>
                <a:cubicBezTo>
                  <a:pt x="1432" y="207"/>
                  <a:pt x="1435" y="210"/>
                  <a:pt x="1438" y="212"/>
                </a:cubicBezTo>
                <a:cubicBezTo>
                  <a:pt x="1454" y="215"/>
                  <a:pt x="1464" y="233"/>
                  <a:pt x="1483" y="230"/>
                </a:cubicBezTo>
                <a:cubicBezTo>
                  <a:pt x="1487" y="230"/>
                  <a:pt x="1492" y="240"/>
                  <a:pt x="1497" y="245"/>
                </a:cubicBezTo>
                <a:cubicBezTo>
                  <a:pt x="1498" y="245"/>
                  <a:pt x="1499" y="245"/>
                  <a:pt x="1500" y="245"/>
                </a:cubicBezTo>
                <a:cubicBezTo>
                  <a:pt x="1508" y="249"/>
                  <a:pt x="1516" y="254"/>
                  <a:pt x="1524" y="258"/>
                </a:cubicBezTo>
                <a:cubicBezTo>
                  <a:pt x="1524" y="259"/>
                  <a:pt x="1525" y="260"/>
                  <a:pt x="1525" y="261"/>
                </a:cubicBezTo>
                <a:cubicBezTo>
                  <a:pt x="1542" y="272"/>
                  <a:pt x="1564" y="275"/>
                  <a:pt x="1578" y="292"/>
                </a:cubicBezTo>
                <a:cubicBezTo>
                  <a:pt x="1583" y="294"/>
                  <a:pt x="1588" y="296"/>
                  <a:pt x="1593" y="298"/>
                </a:cubicBezTo>
                <a:cubicBezTo>
                  <a:pt x="1600" y="302"/>
                  <a:pt x="1606" y="305"/>
                  <a:pt x="1613" y="309"/>
                </a:cubicBezTo>
                <a:cubicBezTo>
                  <a:pt x="1613" y="310"/>
                  <a:pt x="1613" y="311"/>
                  <a:pt x="1613" y="312"/>
                </a:cubicBezTo>
                <a:cubicBezTo>
                  <a:pt x="1620" y="314"/>
                  <a:pt x="1630" y="313"/>
                  <a:pt x="1633" y="317"/>
                </a:cubicBezTo>
                <a:cubicBezTo>
                  <a:pt x="1644" y="330"/>
                  <a:pt x="1659" y="334"/>
                  <a:pt x="1672" y="341"/>
                </a:cubicBezTo>
                <a:cubicBezTo>
                  <a:pt x="1677" y="345"/>
                  <a:pt x="1682" y="349"/>
                  <a:pt x="1689" y="348"/>
                </a:cubicBezTo>
                <a:cubicBezTo>
                  <a:pt x="1701" y="350"/>
                  <a:pt x="1706" y="363"/>
                  <a:pt x="1717" y="368"/>
                </a:cubicBezTo>
                <a:cubicBezTo>
                  <a:pt x="1734" y="377"/>
                  <a:pt x="1751" y="385"/>
                  <a:pt x="1769" y="393"/>
                </a:cubicBezTo>
                <a:cubicBezTo>
                  <a:pt x="1778" y="398"/>
                  <a:pt x="1787" y="403"/>
                  <a:pt x="1796" y="408"/>
                </a:cubicBezTo>
                <a:cubicBezTo>
                  <a:pt x="1802" y="411"/>
                  <a:pt x="1803" y="413"/>
                  <a:pt x="1797" y="417"/>
                </a:cubicBezTo>
                <a:cubicBezTo>
                  <a:pt x="1789" y="420"/>
                  <a:pt x="1781" y="423"/>
                  <a:pt x="1773" y="425"/>
                </a:cubicBezTo>
                <a:cubicBezTo>
                  <a:pt x="1744" y="434"/>
                  <a:pt x="1714" y="443"/>
                  <a:pt x="1685" y="452"/>
                </a:cubicBezTo>
                <a:cubicBezTo>
                  <a:pt x="1687" y="454"/>
                  <a:pt x="1689" y="456"/>
                  <a:pt x="1691" y="458"/>
                </a:cubicBezTo>
                <a:cubicBezTo>
                  <a:pt x="1691" y="458"/>
                  <a:pt x="1691" y="458"/>
                  <a:pt x="1691" y="458"/>
                </a:cubicBezTo>
                <a:cubicBezTo>
                  <a:pt x="1689" y="456"/>
                  <a:pt x="1687" y="454"/>
                  <a:pt x="1685" y="452"/>
                </a:cubicBezTo>
                <a:cubicBezTo>
                  <a:pt x="1682" y="450"/>
                  <a:pt x="1680" y="448"/>
                  <a:pt x="1679" y="444"/>
                </a:cubicBezTo>
                <a:cubicBezTo>
                  <a:pt x="1684" y="438"/>
                  <a:pt x="1692" y="429"/>
                  <a:pt x="1679" y="426"/>
                </a:cubicBezTo>
                <a:cubicBezTo>
                  <a:pt x="1667" y="423"/>
                  <a:pt x="1671" y="419"/>
                  <a:pt x="1673" y="412"/>
                </a:cubicBezTo>
                <a:cubicBezTo>
                  <a:pt x="1676" y="402"/>
                  <a:pt x="1676" y="391"/>
                  <a:pt x="1662" y="389"/>
                </a:cubicBezTo>
                <a:cubicBezTo>
                  <a:pt x="1650" y="388"/>
                  <a:pt x="1641" y="394"/>
                  <a:pt x="1640" y="407"/>
                </a:cubicBezTo>
                <a:cubicBezTo>
                  <a:pt x="1639" y="420"/>
                  <a:pt x="1644" y="434"/>
                  <a:pt x="1623" y="436"/>
                </a:cubicBezTo>
                <a:cubicBezTo>
                  <a:pt x="1620" y="436"/>
                  <a:pt x="1624" y="441"/>
                  <a:pt x="1624" y="444"/>
                </a:cubicBezTo>
                <a:cubicBezTo>
                  <a:pt x="1612" y="443"/>
                  <a:pt x="1602" y="437"/>
                  <a:pt x="1591" y="432"/>
                </a:cubicBezTo>
                <a:cubicBezTo>
                  <a:pt x="1590" y="432"/>
                  <a:pt x="1589" y="431"/>
                  <a:pt x="1589" y="430"/>
                </a:cubicBezTo>
                <a:cubicBezTo>
                  <a:pt x="1586" y="429"/>
                  <a:pt x="1583" y="428"/>
                  <a:pt x="1580" y="426"/>
                </a:cubicBezTo>
                <a:cubicBezTo>
                  <a:pt x="1576" y="424"/>
                  <a:pt x="1570" y="425"/>
                  <a:pt x="1568" y="419"/>
                </a:cubicBezTo>
                <a:cubicBezTo>
                  <a:pt x="1566" y="420"/>
                  <a:pt x="1563" y="420"/>
                  <a:pt x="1561" y="421"/>
                </a:cubicBezTo>
                <a:cubicBezTo>
                  <a:pt x="1546" y="410"/>
                  <a:pt x="1529" y="405"/>
                  <a:pt x="1513" y="397"/>
                </a:cubicBezTo>
                <a:cubicBezTo>
                  <a:pt x="1510" y="397"/>
                  <a:pt x="1506" y="397"/>
                  <a:pt x="1504" y="394"/>
                </a:cubicBezTo>
                <a:cubicBezTo>
                  <a:pt x="1494" y="395"/>
                  <a:pt x="1488" y="386"/>
                  <a:pt x="1481" y="382"/>
                </a:cubicBezTo>
                <a:cubicBezTo>
                  <a:pt x="1466" y="378"/>
                  <a:pt x="1454" y="366"/>
                  <a:pt x="1437" y="366"/>
                </a:cubicBezTo>
                <a:cubicBezTo>
                  <a:pt x="1430" y="356"/>
                  <a:pt x="1418" y="356"/>
                  <a:pt x="1409" y="349"/>
                </a:cubicBezTo>
                <a:cubicBezTo>
                  <a:pt x="1403" y="346"/>
                  <a:pt x="1398" y="343"/>
                  <a:pt x="1393" y="341"/>
                </a:cubicBezTo>
                <a:cubicBezTo>
                  <a:pt x="1390" y="340"/>
                  <a:pt x="1388" y="340"/>
                  <a:pt x="1385" y="340"/>
                </a:cubicBezTo>
                <a:cubicBezTo>
                  <a:pt x="1385" y="342"/>
                  <a:pt x="1385" y="345"/>
                  <a:pt x="1385" y="347"/>
                </a:cubicBezTo>
                <a:cubicBezTo>
                  <a:pt x="1403" y="353"/>
                  <a:pt x="1417" y="370"/>
                  <a:pt x="1437" y="372"/>
                </a:cubicBezTo>
                <a:cubicBezTo>
                  <a:pt x="1453" y="381"/>
                  <a:pt x="1473" y="384"/>
                  <a:pt x="1487" y="399"/>
                </a:cubicBezTo>
                <a:cubicBezTo>
                  <a:pt x="1492" y="400"/>
                  <a:pt x="1496" y="401"/>
                  <a:pt x="1501" y="402"/>
                </a:cubicBezTo>
                <a:cubicBezTo>
                  <a:pt x="1506" y="400"/>
                  <a:pt x="1509" y="404"/>
                  <a:pt x="1513" y="405"/>
                </a:cubicBezTo>
                <a:cubicBezTo>
                  <a:pt x="1526" y="413"/>
                  <a:pt x="1542" y="415"/>
                  <a:pt x="1554" y="427"/>
                </a:cubicBezTo>
                <a:cubicBezTo>
                  <a:pt x="1557" y="427"/>
                  <a:pt x="1561" y="428"/>
                  <a:pt x="1565" y="429"/>
                </a:cubicBezTo>
                <a:cubicBezTo>
                  <a:pt x="1582" y="438"/>
                  <a:pt x="1605" y="437"/>
                  <a:pt x="1616" y="457"/>
                </a:cubicBezTo>
                <a:cubicBezTo>
                  <a:pt x="1616" y="459"/>
                  <a:pt x="1616" y="461"/>
                  <a:pt x="1616" y="463"/>
                </a:cubicBezTo>
                <a:cubicBezTo>
                  <a:pt x="1610" y="465"/>
                  <a:pt x="1602" y="464"/>
                  <a:pt x="1600" y="472"/>
                </a:cubicBezTo>
                <a:cubicBezTo>
                  <a:pt x="1595" y="472"/>
                  <a:pt x="1592" y="476"/>
                  <a:pt x="1588" y="477"/>
                </a:cubicBezTo>
                <a:cubicBezTo>
                  <a:pt x="1574" y="482"/>
                  <a:pt x="1561" y="496"/>
                  <a:pt x="1544" y="485"/>
                </a:cubicBezTo>
                <a:cubicBezTo>
                  <a:pt x="1544" y="478"/>
                  <a:pt x="1548" y="472"/>
                  <a:pt x="1542" y="466"/>
                </a:cubicBezTo>
                <a:cubicBezTo>
                  <a:pt x="1537" y="465"/>
                  <a:pt x="1524" y="470"/>
                  <a:pt x="1534" y="456"/>
                </a:cubicBezTo>
                <a:cubicBezTo>
                  <a:pt x="1536" y="454"/>
                  <a:pt x="1535" y="451"/>
                  <a:pt x="1536" y="449"/>
                </a:cubicBezTo>
                <a:cubicBezTo>
                  <a:pt x="1538" y="439"/>
                  <a:pt x="1534" y="432"/>
                  <a:pt x="1523" y="432"/>
                </a:cubicBezTo>
                <a:cubicBezTo>
                  <a:pt x="1512" y="431"/>
                  <a:pt x="1504" y="436"/>
                  <a:pt x="1504" y="448"/>
                </a:cubicBezTo>
                <a:cubicBezTo>
                  <a:pt x="1496" y="453"/>
                  <a:pt x="1507" y="459"/>
                  <a:pt x="1503" y="464"/>
                </a:cubicBezTo>
                <a:cubicBezTo>
                  <a:pt x="1501" y="464"/>
                  <a:pt x="1499" y="464"/>
                  <a:pt x="1497" y="464"/>
                </a:cubicBezTo>
                <a:cubicBezTo>
                  <a:pt x="1490" y="464"/>
                  <a:pt x="1490" y="472"/>
                  <a:pt x="1484" y="476"/>
                </a:cubicBezTo>
                <a:cubicBezTo>
                  <a:pt x="1483" y="469"/>
                  <a:pt x="1482" y="463"/>
                  <a:pt x="1481" y="457"/>
                </a:cubicBezTo>
                <a:cubicBezTo>
                  <a:pt x="1477" y="456"/>
                  <a:pt x="1472" y="456"/>
                  <a:pt x="1468" y="456"/>
                </a:cubicBezTo>
                <a:cubicBezTo>
                  <a:pt x="1467" y="464"/>
                  <a:pt x="1466" y="471"/>
                  <a:pt x="1465" y="479"/>
                </a:cubicBezTo>
                <a:cubicBezTo>
                  <a:pt x="1476" y="481"/>
                  <a:pt x="1481" y="487"/>
                  <a:pt x="1481" y="497"/>
                </a:cubicBezTo>
                <a:cubicBezTo>
                  <a:pt x="1481" y="487"/>
                  <a:pt x="1476" y="481"/>
                  <a:pt x="1465" y="479"/>
                </a:cubicBezTo>
                <a:cubicBezTo>
                  <a:pt x="1459" y="478"/>
                  <a:pt x="1453" y="478"/>
                  <a:pt x="1449" y="473"/>
                </a:cubicBezTo>
                <a:cubicBezTo>
                  <a:pt x="1458" y="464"/>
                  <a:pt x="1444" y="456"/>
                  <a:pt x="1446" y="448"/>
                </a:cubicBezTo>
                <a:cubicBezTo>
                  <a:pt x="1440" y="444"/>
                  <a:pt x="1433" y="450"/>
                  <a:pt x="1428" y="444"/>
                </a:cubicBezTo>
                <a:cubicBezTo>
                  <a:pt x="1414" y="428"/>
                  <a:pt x="1394" y="428"/>
                  <a:pt x="1377" y="420"/>
                </a:cubicBezTo>
                <a:cubicBezTo>
                  <a:pt x="1377" y="422"/>
                  <a:pt x="1376" y="423"/>
                  <a:pt x="1376" y="424"/>
                </a:cubicBezTo>
                <a:cubicBezTo>
                  <a:pt x="1376" y="423"/>
                  <a:pt x="1377" y="422"/>
                  <a:pt x="1377" y="420"/>
                </a:cubicBezTo>
                <a:cubicBezTo>
                  <a:pt x="1368" y="417"/>
                  <a:pt x="1358" y="413"/>
                  <a:pt x="1349" y="409"/>
                </a:cubicBezTo>
                <a:cubicBezTo>
                  <a:pt x="1345" y="407"/>
                  <a:pt x="1342" y="404"/>
                  <a:pt x="1337" y="405"/>
                </a:cubicBezTo>
                <a:cubicBezTo>
                  <a:pt x="1328" y="396"/>
                  <a:pt x="1316" y="398"/>
                  <a:pt x="1305" y="396"/>
                </a:cubicBezTo>
                <a:cubicBezTo>
                  <a:pt x="1305" y="393"/>
                  <a:pt x="1305" y="391"/>
                  <a:pt x="1305" y="388"/>
                </a:cubicBezTo>
                <a:cubicBezTo>
                  <a:pt x="1303" y="388"/>
                  <a:pt x="1302" y="388"/>
                  <a:pt x="1301" y="388"/>
                </a:cubicBezTo>
                <a:cubicBezTo>
                  <a:pt x="1296" y="384"/>
                  <a:pt x="1291" y="384"/>
                  <a:pt x="1286" y="384"/>
                </a:cubicBezTo>
                <a:cubicBezTo>
                  <a:pt x="1283" y="381"/>
                  <a:pt x="1280" y="380"/>
                  <a:pt x="1275" y="380"/>
                </a:cubicBezTo>
                <a:cubicBezTo>
                  <a:pt x="1262" y="374"/>
                  <a:pt x="1250" y="367"/>
                  <a:pt x="1237" y="361"/>
                </a:cubicBezTo>
                <a:cubicBezTo>
                  <a:pt x="1233" y="360"/>
                  <a:pt x="1230" y="360"/>
                  <a:pt x="1227" y="359"/>
                </a:cubicBezTo>
                <a:cubicBezTo>
                  <a:pt x="1225" y="356"/>
                  <a:pt x="1222" y="353"/>
                  <a:pt x="1217" y="353"/>
                </a:cubicBezTo>
                <a:cubicBezTo>
                  <a:pt x="1211" y="350"/>
                  <a:pt x="1206" y="348"/>
                  <a:pt x="1200" y="345"/>
                </a:cubicBezTo>
                <a:cubicBezTo>
                  <a:pt x="1172" y="341"/>
                  <a:pt x="1150" y="324"/>
                  <a:pt x="1125" y="313"/>
                </a:cubicBezTo>
                <a:cubicBezTo>
                  <a:pt x="1114" y="309"/>
                  <a:pt x="1105" y="302"/>
                  <a:pt x="1093" y="304"/>
                </a:cubicBezTo>
                <a:cubicBezTo>
                  <a:pt x="1096" y="308"/>
                  <a:pt x="1099" y="311"/>
                  <a:pt x="1103" y="315"/>
                </a:cubicBezTo>
                <a:cubicBezTo>
                  <a:pt x="1091" y="317"/>
                  <a:pt x="1084" y="308"/>
                  <a:pt x="1075" y="303"/>
                </a:cubicBezTo>
                <a:cubicBezTo>
                  <a:pt x="1081" y="304"/>
                  <a:pt x="1087" y="304"/>
                  <a:pt x="1093" y="304"/>
                </a:cubicBezTo>
                <a:cubicBezTo>
                  <a:pt x="1089" y="295"/>
                  <a:pt x="1078" y="296"/>
                  <a:pt x="1072" y="289"/>
                </a:cubicBezTo>
                <a:cubicBezTo>
                  <a:pt x="1063" y="286"/>
                  <a:pt x="1052" y="284"/>
                  <a:pt x="1045" y="276"/>
                </a:cubicBezTo>
                <a:cubicBezTo>
                  <a:pt x="1042" y="276"/>
                  <a:pt x="1040" y="277"/>
                  <a:pt x="1037" y="277"/>
                </a:cubicBezTo>
                <a:cubicBezTo>
                  <a:pt x="1031" y="287"/>
                  <a:pt x="1039" y="297"/>
                  <a:pt x="1037" y="307"/>
                </a:cubicBezTo>
                <a:cubicBezTo>
                  <a:pt x="1037" y="308"/>
                  <a:pt x="1038" y="310"/>
                  <a:pt x="1038" y="312"/>
                </a:cubicBezTo>
                <a:cubicBezTo>
                  <a:pt x="1038" y="312"/>
                  <a:pt x="1038" y="312"/>
                  <a:pt x="1038" y="312"/>
                </a:cubicBezTo>
                <a:cubicBezTo>
                  <a:pt x="1060" y="323"/>
                  <a:pt x="1085" y="329"/>
                  <a:pt x="1108" y="340"/>
                </a:cubicBezTo>
                <a:cubicBezTo>
                  <a:pt x="1085" y="329"/>
                  <a:pt x="1060" y="323"/>
                  <a:pt x="1038" y="312"/>
                </a:cubicBezTo>
                <a:cubicBezTo>
                  <a:pt x="1038" y="312"/>
                  <a:pt x="1038" y="312"/>
                  <a:pt x="1038" y="312"/>
                </a:cubicBezTo>
                <a:cubicBezTo>
                  <a:pt x="1038" y="312"/>
                  <a:pt x="1038" y="312"/>
                  <a:pt x="1038" y="312"/>
                </a:cubicBezTo>
                <a:cubicBezTo>
                  <a:pt x="1038" y="310"/>
                  <a:pt x="1037" y="308"/>
                  <a:pt x="1037" y="307"/>
                </a:cubicBezTo>
                <a:cubicBezTo>
                  <a:pt x="1034" y="307"/>
                  <a:pt x="1032" y="307"/>
                  <a:pt x="1029" y="308"/>
                </a:cubicBezTo>
                <a:cubicBezTo>
                  <a:pt x="1026" y="305"/>
                  <a:pt x="1023" y="303"/>
                  <a:pt x="1020" y="301"/>
                </a:cubicBezTo>
                <a:cubicBezTo>
                  <a:pt x="1020" y="295"/>
                  <a:pt x="1016" y="293"/>
                  <a:pt x="1011" y="296"/>
                </a:cubicBezTo>
                <a:cubicBezTo>
                  <a:pt x="1009" y="296"/>
                  <a:pt x="1009" y="295"/>
                  <a:pt x="1008" y="293"/>
                </a:cubicBezTo>
                <a:cubicBezTo>
                  <a:pt x="1009" y="284"/>
                  <a:pt x="1009" y="274"/>
                  <a:pt x="1010" y="264"/>
                </a:cubicBezTo>
                <a:cubicBezTo>
                  <a:pt x="1007" y="263"/>
                  <a:pt x="1004" y="261"/>
                  <a:pt x="1001" y="260"/>
                </a:cubicBezTo>
                <a:cubicBezTo>
                  <a:pt x="1009" y="272"/>
                  <a:pt x="994" y="281"/>
                  <a:pt x="997" y="293"/>
                </a:cubicBezTo>
                <a:cubicBezTo>
                  <a:pt x="981" y="287"/>
                  <a:pt x="965" y="282"/>
                  <a:pt x="949" y="276"/>
                </a:cubicBezTo>
                <a:cubicBezTo>
                  <a:pt x="945" y="267"/>
                  <a:pt x="938" y="263"/>
                  <a:pt x="929" y="260"/>
                </a:cubicBezTo>
                <a:cubicBezTo>
                  <a:pt x="928" y="256"/>
                  <a:pt x="926" y="251"/>
                  <a:pt x="921" y="257"/>
                </a:cubicBezTo>
                <a:cubicBezTo>
                  <a:pt x="916" y="257"/>
                  <a:pt x="914" y="253"/>
                  <a:pt x="912" y="249"/>
                </a:cubicBezTo>
                <a:cubicBezTo>
                  <a:pt x="926" y="236"/>
                  <a:pt x="914" y="235"/>
                  <a:pt x="905" y="233"/>
                </a:cubicBezTo>
                <a:cubicBezTo>
                  <a:pt x="901" y="228"/>
                  <a:pt x="900" y="222"/>
                  <a:pt x="903" y="216"/>
                </a:cubicBezTo>
                <a:cubicBezTo>
                  <a:pt x="901" y="214"/>
                  <a:pt x="899" y="212"/>
                  <a:pt x="896" y="212"/>
                </a:cubicBezTo>
                <a:cubicBezTo>
                  <a:pt x="896" y="218"/>
                  <a:pt x="898" y="223"/>
                  <a:pt x="895" y="228"/>
                </a:cubicBezTo>
                <a:cubicBezTo>
                  <a:pt x="894" y="229"/>
                  <a:pt x="894" y="229"/>
                  <a:pt x="894" y="229"/>
                </a:cubicBezTo>
                <a:cubicBezTo>
                  <a:pt x="891" y="227"/>
                  <a:pt x="888" y="226"/>
                  <a:pt x="885" y="225"/>
                </a:cubicBezTo>
                <a:cubicBezTo>
                  <a:pt x="885" y="225"/>
                  <a:pt x="885" y="225"/>
                  <a:pt x="885" y="225"/>
                </a:cubicBezTo>
                <a:cubicBezTo>
                  <a:pt x="881" y="218"/>
                  <a:pt x="869" y="219"/>
                  <a:pt x="869" y="208"/>
                </a:cubicBezTo>
                <a:cubicBezTo>
                  <a:pt x="879" y="207"/>
                  <a:pt x="886" y="215"/>
                  <a:pt x="895" y="212"/>
                </a:cubicBezTo>
                <a:cubicBezTo>
                  <a:pt x="875" y="198"/>
                  <a:pt x="852" y="189"/>
                  <a:pt x="829" y="180"/>
                </a:cubicBezTo>
                <a:cubicBezTo>
                  <a:pt x="826" y="178"/>
                  <a:pt x="824" y="175"/>
                  <a:pt x="821" y="173"/>
                </a:cubicBezTo>
                <a:cubicBezTo>
                  <a:pt x="813" y="164"/>
                  <a:pt x="824" y="155"/>
                  <a:pt x="819" y="146"/>
                </a:cubicBezTo>
                <a:cubicBezTo>
                  <a:pt x="812" y="151"/>
                  <a:pt x="816" y="164"/>
                  <a:pt x="804" y="165"/>
                </a:cubicBezTo>
                <a:cubicBezTo>
                  <a:pt x="792" y="166"/>
                  <a:pt x="787" y="158"/>
                  <a:pt x="780" y="153"/>
                </a:cubicBezTo>
                <a:cubicBezTo>
                  <a:pt x="776" y="153"/>
                  <a:pt x="771" y="153"/>
                  <a:pt x="769" y="148"/>
                </a:cubicBezTo>
                <a:cubicBezTo>
                  <a:pt x="763" y="148"/>
                  <a:pt x="759" y="146"/>
                  <a:pt x="757" y="141"/>
                </a:cubicBezTo>
                <a:cubicBezTo>
                  <a:pt x="755" y="141"/>
                  <a:pt x="755" y="141"/>
                  <a:pt x="755" y="141"/>
                </a:cubicBezTo>
                <a:cubicBezTo>
                  <a:pt x="753" y="141"/>
                  <a:pt x="753" y="141"/>
                  <a:pt x="753" y="141"/>
                </a:cubicBezTo>
                <a:cubicBezTo>
                  <a:pt x="751" y="141"/>
                  <a:pt x="750" y="141"/>
                  <a:pt x="749" y="141"/>
                </a:cubicBezTo>
                <a:cubicBezTo>
                  <a:pt x="749" y="150"/>
                  <a:pt x="749" y="157"/>
                  <a:pt x="737" y="157"/>
                </a:cubicBezTo>
                <a:cubicBezTo>
                  <a:pt x="745" y="166"/>
                  <a:pt x="760" y="167"/>
                  <a:pt x="765" y="181"/>
                </a:cubicBezTo>
                <a:cubicBezTo>
                  <a:pt x="768" y="189"/>
                  <a:pt x="763" y="187"/>
                  <a:pt x="759" y="189"/>
                </a:cubicBezTo>
                <a:cubicBezTo>
                  <a:pt x="740" y="179"/>
                  <a:pt x="720" y="170"/>
                  <a:pt x="701" y="160"/>
                </a:cubicBezTo>
                <a:cubicBezTo>
                  <a:pt x="701" y="159"/>
                  <a:pt x="701" y="158"/>
                  <a:pt x="701" y="157"/>
                </a:cubicBezTo>
                <a:cubicBezTo>
                  <a:pt x="700" y="148"/>
                  <a:pt x="704" y="144"/>
                  <a:pt x="713" y="145"/>
                </a:cubicBezTo>
                <a:cubicBezTo>
                  <a:pt x="710" y="140"/>
                  <a:pt x="705" y="140"/>
                  <a:pt x="701" y="141"/>
                </a:cubicBezTo>
                <a:cubicBezTo>
                  <a:pt x="700" y="138"/>
                  <a:pt x="698" y="135"/>
                  <a:pt x="697" y="133"/>
                </a:cubicBezTo>
                <a:cubicBezTo>
                  <a:pt x="697" y="131"/>
                  <a:pt x="697" y="130"/>
                  <a:pt x="697" y="129"/>
                </a:cubicBezTo>
                <a:cubicBezTo>
                  <a:pt x="697" y="125"/>
                  <a:pt x="697" y="122"/>
                  <a:pt x="702" y="121"/>
                </a:cubicBezTo>
                <a:cubicBezTo>
                  <a:pt x="700" y="116"/>
                  <a:pt x="696" y="111"/>
                  <a:pt x="700" y="104"/>
                </a:cubicBezTo>
                <a:cubicBezTo>
                  <a:pt x="692" y="116"/>
                  <a:pt x="682" y="107"/>
                  <a:pt x="673" y="110"/>
                </a:cubicBezTo>
                <a:cubicBezTo>
                  <a:pt x="674" y="104"/>
                  <a:pt x="675" y="98"/>
                  <a:pt x="676" y="92"/>
                </a:cubicBezTo>
                <a:cubicBezTo>
                  <a:pt x="682" y="62"/>
                  <a:pt x="694" y="32"/>
                  <a:pt x="697" y="1"/>
                </a:cubicBezTo>
                <a:cubicBezTo>
                  <a:pt x="695" y="1"/>
                  <a:pt x="694" y="1"/>
                  <a:pt x="693" y="1"/>
                </a:cubicBezTo>
                <a:cubicBezTo>
                  <a:pt x="685" y="31"/>
                  <a:pt x="677" y="61"/>
                  <a:pt x="670" y="91"/>
                </a:cubicBezTo>
                <a:cubicBezTo>
                  <a:pt x="667" y="106"/>
                  <a:pt x="663" y="102"/>
                  <a:pt x="657" y="93"/>
                </a:cubicBezTo>
                <a:cubicBezTo>
                  <a:pt x="653" y="93"/>
                  <a:pt x="649" y="92"/>
                  <a:pt x="645" y="92"/>
                </a:cubicBezTo>
                <a:cubicBezTo>
                  <a:pt x="645" y="97"/>
                  <a:pt x="646" y="101"/>
                  <a:pt x="647" y="106"/>
                </a:cubicBezTo>
                <a:cubicBezTo>
                  <a:pt x="647" y="106"/>
                  <a:pt x="647" y="106"/>
                  <a:pt x="647" y="106"/>
                </a:cubicBezTo>
                <a:cubicBezTo>
                  <a:pt x="645" y="111"/>
                  <a:pt x="649" y="115"/>
                  <a:pt x="653" y="118"/>
                </a:cubicBezTo>
                <a:cubicBezTo>
                  <a:pt x="652" y="120"/>
                  <a:pt x="652" y="120"/>
                  <a:pt x="652" y="120"/>
                </a:cubicBezTo>
                <a:cubicBezTo>
                  <a:pt x="657" y="119"/>
                  <a:pt x="662" y="120"/>
                  <a:pt x="664" y="121"/>
                </a:cubicBezTo>
                <a:cubicBezTo>
                  <a:pt x="665" y="122"/>
                  <a:pt x="666" y="122"/>
                  <a:pt x="667" y="123"/>
                </a:cubicBezTo>
                <a:cubicBezTo>
                  <a:pt x="666" y="122"/>
                  <a:pt x="665" y="122"/>
                  <a:pt x="664" y="121"/>
                </a:cubicBezTo>
                <a:cubicBezTo>
                  <a:pt x="662" y="120"/>
                  <a:pt x="657" y="119"/>
                  <a:pt x="652" y="120"/>
                </a:cubicBezTo>
                <a:cubicBezTo>
                  <a:pt x="651" y="122"/>
                  <a:pt x="650" y="123"/>
                  <a:pt x="649" y="125"/>
                </a:cubicBezTo>
                <a:cubicBezTo>
                  <a:pt x="648" y="138"/>
                  <a:pt x="639" y="132"/>
                  <a:pt x="633" y="132"/>
                </a:cubicBezTo>
                <a:cubicBezTo>
                  <a:pt x="616" y="118"/>
                  <a:pt x="595" y="112"/>
                  <a:pt x="576" y="102"/>
                </a:cubicBezTo>
                <a:cubicBezTo>
                  <a:pt x="568" y="97"/>
                  <a:pt x="557" y="94"/>
                  <a:pt x="560" y="81"/>
                </a:cubicBezTo>
                <a:cubicBezTo>
                  <a:pt x="560" y="81"/>
                  <a:pt x="561" y="81"/>
                  <a:pt x="561" y="81"/>
                </a:cubicBezTo>
                <a:cubicBezTo>
                  <a:pt x="561" y="81"/>
                  <a:pt x="561" y="81"/>
                  <a:pt x="561" y="81"/>
                </a:cubicBezTo>
                <a:cubicBezTo>
                  <a:pt x="562" y="81"/>
                  <a:pt x="563" y="81"/>
                  <a:pt x="564" y="80"/>
                </a:cubicBezTo>
                <a:cubicBezTo>
                  <a:pt x="571" y="81"/>
                  <a:pt x="576" y="84"/>
                  <a:pt x="581" y="88"/>
                </a:cubicBezTo>
                <a:cubicBezTo>
                  <a:pt x="584" y="88"/>
                  <a:pt x="588" y="87"/>
                  <a:pt x="587" y="85"/>
                </a:cubicBezTo>
                <a:cubicBezTo>
                  <a:pt x="580" y="68"/>
                  <a:pt x="590" y="74"/>
                  <a:pt x="597" y="77"/>
                </a:cubicBezTo>
                <a:cubicBezTo>
                  <a:pt x="608" y="81"/>
                  <a:pt x="617" y="89"/>
                  <a:pt x="629" y="89"/>
                </a:cubicBezTo>
                <a:cubicBezTo>
                  <a:pt x="631" y="89"/>
                  <a:pt x="634" y="89"/>
                  <a:pt x="637" y="89"/>
                </a:cubicBezTo>
                <a:cubicBezTo>
                  <a:pt x="630" y="84"/>
                  <a:pt x="622" y="80"/>
                  <a:pt x="615" y="76"/>
                </a:cubicBezTo>
                <a:cubicBezTo>
                  <a:pt x="605" y="70"/>
                  <a:pt x="590" y="69"/>
                  <a:pt x="587" y="59"/>
                </a:cubicBezTo>
                <a:cubicBezTo>
                  <a:pt x="583" y="42"/>
                  <a:pt x="578" y="55"/>
                  <a:pt x="573" y="57"/>
                </a:cubicBezTo>
                <a:cubicBezTo>
                  <a:pt x="573" y="55"/>
                  <a:pt x="572" y="54"/>
                  <a:pt x="572" y="53"/>
                </a:cubicBezTo>
                <a:cubicBezTo>
                  <a:pt x="572" y="52"/>
                  <a:pt x="572" y="50"/>
                  <a:pt x="572" y="48"/>
                </a:cubicBezTo>
                <a:cubicBezTo>
                  <a:pt x="573" y="45"/>
                  <a:pt x="573" y="41"/>
                  <a:pt x="573" y="37"/>
                </a:cubicBezTo>
                <a:cubicBezTo>
                  <a:pt x="573" y="37"/>
                  <a:pt x="573" y="37"/>
                  <a:pt x="573" y="37"/>
                </a:cubicBezTo>
                <a:cubicBezTo>
                  <a:pt x="581" y="26"/>
                  <a:pt x="582" y="13"/>
                  <a:pt x="585" y="1"/>
                </a:cubicBezTo>
                <a:cubicBezTo>
                  <a:pt x="575" y="1"/>
                  <a:pt x="566" y="1"/>
                  <a:pt x="557" y="1"/>
                </a:cubicBezTo>
                <a:cubicBezTo>
                  <a:pt x="556" y="10"/>
                  <a:pt x="555" y="20"/>
                  <a:pt x="554" y="29"/>
                </a:cubicBezTo>
                <a:cubicBezTo>
                  <a:pt x="555" y="32"/>
                  <a:pt x="556" y="34"/>
                  <a:pt x="557" y="37"/>
                </a:cubicBezTo>
                <a:cubicBezTo>
                  <a:pt x="556" y="34"/>
                  <a:pt x="555" y="32"/>
                  <a:pt x="554" y="29"/>
                </a:cubicBezTo>
                <a:cubicBezTo>
                  <a:pt x="545" y="34"/>
                  <a:pt x="536" y="37"/>
                  <a:pt x="527" y="33"/>
                </a:cubicBezTo>
                <a:cubicBezTo>
                  <a:pt x="523" y="31"/>
                  <a:pt x="520" y="29"/>
                  <a:pt x="517" y="27"/>
                </a:cubicBezTo>
                <a:cubicBezTo>
                  <a:pt x="516" y="26"/>
                  <a:pt x="514" y="25"/>
                  <a:pt x="513" y="24"/>
                </a:cubicBezTo>
                <a:cubicBezTo>
                  <a:pt x="512" y="24"/>
                  <a:pt x="511" y="24"/>
                  <a:pt x="510" y="24"/>
                </a:cubicBezTo>
                <a:cubicBezTo>
                  <a:pt x="506" y="19"/>
                  <a:pt x="499" y="22"/>
                  <a:pt x="493" y="20"/>
                </a:cubicBezTo>
                <a:cubicBezTo>
                  <a:pt x="492" y="21"/>
                  <a:pt x="492" y="21"/>
                  <a:pt x="492" y="21"/>
                </a:cubicBezTo>
                <a:cubicBezTo>
                  <a:pt x="497" y="27"/>
                  <a:pt x="507" y="31"/>
                  <a:pt x="497" y="41"/>
                </a:cubicBezTo>
                <a:cubicBezTo>
                  <a:pt x="496" y="40"/>
                  <a:pt x="495" y="40"/>
                  <a:pt x="494" y="40"/>
                </a:cubicBezTo>
                <a:cubicBezTo>
                  <a:pt x="481" y="25"/>
                  <a:pt x="459" y="19"/>
                  <a:pt x="449" y="1"/>
                </a:cubicBezTo>
                <a:cubicBezTo>
                  <a:pt x="435" y="1"/>
                  <a:pt x="422" y="1"/>
                  <a:pt x="409" y="1"/>
                </a:cubicBezTo>
                <a:cubicBezTo>
                  <a:pt x="395" y="1"/>
                  <a:pt x="382" y="1"/>
                  <a:pt x="369" y="1"/>
                </a:cubicBezTo>
                <a:cubicBezTo>
                  <a:pt x="350" y="1"/>
                  <a:pt x="331" y="1"/>
                  <a:pt x="313" y="1"/>
                </a:cubicBezTo>
                <a:cubicBezTo>
                  <a:pt x="297" y="1"/>
                  <a:pt x="281" y="1"/>
                  <a:pt x="265" y="1"/>
                </a:cubicBezTo>
                <a:cubicBezTo>
                  <a:pt x="263" y="6"/>
                  <a:pt x="262" y="11"/>
                  <a:pt x="261" y="16"/>
                </a:cubicBezTo>
                <a:cubicBezTo>
                  <a:pt x="263" y="19"/>
                  <a:pt x="265" y="21"/>
                  <a:pt x="269" y="21"/>
                </a:cubicBezTo>
                <a:cubicBezTo>
                  <a:pt x="269" y="23"/>
                  <a:pt x="270" y="26"/>
                  <a:pt x="270" y="28"/>
                </a:cubicBezTo>
                <a:cubicBezTo>
                  <a:pt x="261" y="33"/>
                  <a:pt x="265" y="42"/>
                  <a:pt x="265" y="49"/>
                </a:cubicBezTo>
                <a:cubicBezTo>
                  <a:pt x="260" y="50"/>
                  <a:pt x="254" y="51"/>
                  <a:pt x="249" y="53"/>
                </a:cubicBezTo>
                <a:cubicBezTo>
                  <a:pt x="245" y="53"/>
                  <a:pt x="240" y="53"/>
                  <a:pt x="236" y="53"/>
                </a:cubicBezTo>
                <a:cubicBezTo>
                  <a:pt x="240" y="53"/>
                  <a:pt x="245" y="53"/>
                  <a:pt x="249" y="52"/>
                </a:cubicBezTo>
                <a:cubicBezTo>
                  <a:pt x="249" y="47"/>
                  <a:pt x="244" y="44"/>
                  <a:pt x="241" y="41"/>
                </a:cubicBezTo>
                <a:cubicBezTo>
                  <a:pt x="241" y="34"/>
                  <a:pt x="241" y="27"/>
                  <a:pt x="241" y="21"/>
                </a:cubicBezTo>
                <a:cubicBezTo>
                  <a:pt x="247" y="15"/>
                  <a:pt x="252" y="8"/>
                  <a:pt x="261" y="16"/>
                </a:cubicBezTo>
                <a:cubicBezTo>
                  <a:pt x="262" y="11"/>
                  <a:pt x="263" y="6"/>
                  <a:pt x="265" y="1"/>
                </a:cubicBezTo>
                <a:cubicBezTo>
                  <a:pt x="258" y="1"/>
                  <a:pt x="251" y="1"/>
                  <a:pt x="245" y="1"/>
                </a:cubicBezTo>
                <a:cubicBezTo>
                  <a:pt x="242" y="1"/>
                  <a:pt x="239" y="1"/>
                  <a:pt x="237" y="1"/>
                </a:cubicBezTo>
                <a:cubicBezTo>
                  <a:pt x="221" y="1"/>
                  <a:pt x="205" y="1"/>
                  <a:pt x="189" y="1"/>
                </a:cubicBezTo>
                <a:cubicBezTo>
                  <a:pt x="181" y="1"/>
                  <a:pt x="173" y="1"/>
                  <a:pt x="165" y="1"/>
                </a:cubicBezTo>
                <a:cubicBezTo>
                  <a:pt x="149" y="1"/>
                  <a:pt x="133" y="1"/>
                  <a:pt x="117" y="1"/>
                </a:cubicBezTo>
                <a:cubicBezTo>
                  <a:pt x="81" y="1"/>
                  <a:pt x="46" y="1"/>
                  <a:pt x="11" y="0"/>
                </a:cubicBezTo>
                <a:cubicBezTo>
                  <a:pt x="2" y="0"/>
                  <a:pt x="0" y="2"/>
                  <a:pt x="1" y="11"/>
                </a:cubicBezTo>
                <a:cubicBezTo>
                  <a:pt x="1" y="30"/>
                  <a:pt x="1" y="49"/>
                  <a:pt x="1" y="69"/>
                </a:cubicBezTo>
                <a:close/>
                <a:moveTo>
                  <a:pt x="77" y="2341"/>
                </a:moveTo>
                <a:cubicBezTo>
                  <a:pt x="77" y="2341"/>
                  <a:pt x="77" y="2341"/>
                  <a:pt x="77" y="2341"/>
                </a:cubicBezTo>
                <a:cubicBezTo>
                  <a:pt x="77" y="2341"/>
                  <a:pt x="77" y="2341"/>
                  <a:pt x="77" y="2341"/>
                </a:cubicBezTo>
                <a:cubicBezTo>
                  <a:pt x="77" y="2341"/>
                  <a:pt x="77" y="2341"/>
                  <a:pt x="77" y="2341"/>
                </a:cubicBezTo>
                <a:close/>
                <a:moveTo>
                  <a:pt x="99" y="2343"/>
                </a:moveTo>
                <a:cubicBezTo>
                  <a:pt x="99" y="2343"/>
                  <a:pt x="99" y="2343"/>
                  <a:pt x="99" y="2343"/>
                </a:cubicBezTo>
                <a:cubicBezTo>
                  <a:pt x="100" y="2337"/>
                  <a:pt x="100" y="2332"/>
                  <a:pt x="101" y="2326"/>
                </a:cubicBezTo>
                <a:cubicBezTo>
                  <a:pt x="100" y="2332"/>
                  <a:pt x="100" y="2337"/>
                  <a:pt x="99" y="2343"/>
                </a:cubicBezTo>
                <a:close/>
                <a:moveTo>
                  <a:pt x="121" y="2349"/>
                </a:moveTo>
                <a:cubicBezTo>
                  <a:pt x="124" y="2343"/>
                  <a:pt x="126" y="2336"/>
                  <a:pt x="133" y="2332"/>
                </a:cubicBezTo>
                <a:cubicBezTo>
                  <a:pt x="127" y="2336"/>
                  <a:pt x="124" y="2343"/>
                  <a:pt x="121" y="2349"/>
                </a:cubicBezTo>
                <a:close/>
                <a:moveTo>
                  <a:pt x="133" y="2277"/>
                </a:moveTo>
                <a:cubicBezTo>
                  <a:pt x="136" y="2276"/>
                  <a:pt x="140" y="2277"/>
                  <a:pt x="143" y="2275"/>
                </a:cubicBezTo>
                <a:cubicBezTo>
                  <a:pt x="140" y="2277"/>
                  <a:pt x="136" y="2276"/>
                  <a:pt x="133" y="2277"/>
                </a:cubicBezTo>
                <a:close/>
                <a:moveTo>
                  <a:pt x="318" y="2368"/>
                </a:moveTo>
                <a:cubicBezTo>
                  <a:pt x="303" y="2363"/>
                  <a:pt x="292" y="2367"/>
                  <a:pt x="285" y="2381"/>
                </a:cubicBezTo>
                <a:cubicBezTo>
                  <a:pt x="282" y="2380"/>
                  <a:pt x="279" y="2379"/>
                  <a:pt x="277" y="2380"/>
                </a:cubicBezTo>
                <a:cubicBezTo>
                  <a:pt x="262" y="2383"/>
                  <a:pt x="252" y="2377"/>
                  <a:pt x="245" y="2364"/>
                </a:cubicBezTo>
                <a:cubicBezTo>
                  <a:pt x="233" y="2361"/>
                  <a:pt x="216" y="2375"/>
                  <a:pt x="210" y="2354"/>
                </a:cubicBezTo>
                <a:cubicBezTo>
                  <a:pt x="211" y="2352"/>
                  <a:pt x="213" y="2350"/>
                  <a:pt x="212" y="2350"/>
                </a:cubicBezTo>
                <a:cubicBezTo>
                  <a:pt x="210" y="2347"/>
                  <a:pt x="209" y="2349"/>
                  <a:pt x="207" y="2351"/>
                </a:cubicBezTo>
                <a:cubicBezTo>
                  <a:pt x="199" y="2353"/>
                  <a:pt x="199" y="2372"/>
                  <a:pt x="183" y="2362"/>
                </a:cubicBezTo>
                <a:cubicBezTo>
                  <a:pt x="177" y="2358"/>
                  <a:pt x="172" y="2358"/>
                  <a:pt x="175" y="2349"/>
                </a:cubicBezTo>
                <a:cubicBezTo>
                  <a:pt x="177" y="2344"/>
                  <a:pt x="172" y="2345"/>
                  <a:pt x="169" y="2345"/>
                </a:cubicBezTo>
                <a:cubicBezTo>
                  <a:pt x="174" y="2332"/>
                  <a:pt x="186" y="2330"/>
                  <a:pt x="196" y="2334"/>
                </a:cubicBezTo>
                <a:cubicBezTo>
                  <a:pt x="208" y="2340"/>
                  <a:pt x="212" y="2334"/>
                  <a:pt x="216" y="2325"/>
                </a:cubicBezTo>
                <a:cubicBezTo>
                  <a:pt x="220" y="2336"/>
                  <a:pt x="230" y="2337"/>
                  <a:pt x="239" y="2338"/>
                </a:cubicBezTo>
                <a:cubicBezTo>
                  <a:pt x="240" y="2337"/>
                  <a:pt x="240" y="2334"/>
                  <a:pt x="241" y="2333"/>
                </a:cubicBezTo>
                <a:cubicBezTo>
                  <a:pt x="240" y="2334"/>
                  <a:pt x="240" y="2337"/>
                  <a:pt x="239" y="2338"/>
                </a:cubicBezTo>
                <a:cubicBezTo>
                  <a:pt x="246" y="2344"/>
                  <a:pt x="247" y="2352"/>
                  <a:pt x="245" y="2360"/>
                </a:cubicBezTo>
                <a:cubicBezTo>
                  <a:pt x="257" y="2360"/>
                  <a:pt x="268" y="2360"/>
                  <a:pt x="280" y="2360"/>
                </a:cubicBezTo>
                <a:cubicBezTo>
                  <a:pt x="280" y="2360"/>
                  <a:pt x="280" y="2360"/>
                  <a:pt x="280" y="2360"/>
                </a:cubicBezTo>
                <a:cubicBezTo>
                  <a:pt x="285" y="2360"/>
                  <a:pt x="289" y="2360"/>
                  <a:pt x="294" y="2360"/>
                </a:cubicBezTo>
                <a:cubicBezTo>
                  <a:pt x="301" y="2360"/>
                  <a:pt x="309" y="2360"/>
                  <a:pt x="316" y="2360"/>
                </a:cubicBezTo>
                <a:cubicBezTo>
                  <a:pt x="318" y="2360"/>
                  <a:pt x="319" y="2360"/>
                  <a:pt x="321" y="2360"/>
                </a:cubicBezTo>
                <a:cubicBezTo>
                  <a:pt x="322" y="2361"/>
                  <a:pt x="323" y="2361"/>
                  <a:pt x="324" y="2361"/>
                </a:cubicBezTo>
                <a:cubicBezTo>
                  <a:pt x="325" y="2366"/>
                  <a:pt x="323" y="2370"/>
                  <a:pt x="318" y="2368"/>
                </a:cubicBezTo>
                <a:close/>
                <a:moveTo>
                  <a:pt x="324" y="2342"/>
                </a:moveTo>
                <a:cubicBezTo>
                  <a:pt x="325" y="2340"/>
                  <a:pt x="325" y="2339"/>
                  <a:pt x="325" y="2337"/>
                </a:cubicBezTo>
                <a:cubicBezTo>
                  <a:pt x="325" y="2337"/>
                  <a:pt x="325" y="2337"/>
                  <a:pt x="325" y="2337"/>
                </a:cubicBezTo>
                <a:cubicBezTo>
                  <a:pt x="325" y="2339"/>
                  <a:pt x="325" y="2340"/>
                  <a:pt x="324" y="2342"/>
                </a:cubicBezTo>
                <a:close/>
                <a:moveTo>
                  <a:pt x="520" y="2352"/>
                </a:moveTo>
                <a:cubicBezTo>
                  <a:pt x="530" y="2348"/>
                  <a:pt x="529" y="2354"/>
                  <a:pt x="528" y="2360"/>
                </a:cubicBezTo>
                <a:cubicBezTo>
                  <a:pt x="525" y="2360"/>
                  <a:pt x="522" y="2361"/>
                  <a:pt x="520" y="2361"/>
                </a:cubicBezTo>
                <a:cubicBezTo>
                  <a:pt x="520" y="2358"/>
                  <a:pt x="520" y="2355"/>
                  <a:pt x="520" y="2352"/>
                </a:cubicBezTo>
                <a:close/>
                <a:moveTo>
                  <a:pt x="396" y="2385"/>
                </a:moveTo>
                <a:cubicBezTo>
                  <a:pt x="396" y="2385"/>
                  <a:pt x="395" y="2385"/>
                  <a:pt x="394" y="2385"/>
                </a:cubicBezTo>
                <a:cubicBezTo>
                  <a:pt x="395" y="2385"/>
                  <a:pt x="396" y="2385"/>
                  <a:pt x="396" y="2385"/>
                </a:cubicBezTo>
                <a:cubicBezTo>
                  <a:pt x="398" y="2383"/>
                  <a:pt x="399" y="2382"/>
                  <a:pt x="401" y="2382"/>
                </a:cubicBezTo>
                <a:cubicBezTo>
                  <a:pt x="399" y="2382"/>
                  <a:pt x="398" y="2383"/>
                  <a:pt x="396" y="2385"/>
                </a:cubicBezTo>
                <a:close/>
                <a:moveTo>
                  <a:pt x="409" y="2381"/>
                </a:moveTo>
                <a:cubicBezTo>
                  <a:pt x="409" y="2381"/>
                  <a:pt x="409" y="2381"/>
                  <a:pt x="409" y="2381"/>
                </a:cubicBezTo>
                <a:close/>
                <a:moveTo>
                  <a:pt x="449" y="2365"/>
                </a:moveTo>
                <a:cubicBezTo>
                  <a:pt x="449" y="2365"/>
                  <a:pt x="449" y="2365"/>
                  <a:pt x="449" y="2365"/>
                </a:cubicBezTo>
                <a:cubicBezTo>
                  <a:pt x="431" y="2344"/>
                  <a:pt x="417" y="2343"/>
                  <a:pt x="401" y="2361"/>
                </a:cubicBezTo>
                <a:cubicBezTo>
                  <a:pt x="396" y="2363"/>
                  <a:pt x="393" y="2358"/>
                  <a:pt x="389" y="2356"/>
                </a:cubicBezTo>
                <a:cubicBezTo>
                  <a:pt x="388" y="2354"/>
                  <a:pt x="388" y="2351"/>
                  <a:pt x="388" y="2349"/>
                </a:cubicBezTo>
                <a:cubicBezTo>
                  <a:pt x="379" y="2350"/>
                  <a:pt x="369" y="2351"/>
                  <a:pt x="360" y="2352"/>
                </a:cubicBezTo>
                <a:cubicBezTo>
                  <a:pt x="355" y="2357"/>
                  <a:pt x="350" y="2363"/>
                  <a:pt x="341" y="2360"/>
                </a:cubicBezTo>
                <a:cubicBezTo>
                  <a:pt x="342" y="2353"/>
                  <a:pt x="344" y="2346"/>
                  <a:pt x="345" y="2339"/>
                </a:cubicBezTo>
                <a:cubicBezTo>
                  <a:pt x="342" y="2335"/>
                  <a:pt x="341" y="2331"/>
                  <a:pt x="341" y="2327"/>
                </a:cubicBezTo>
                <a:cubicBezTo>
                  <a:pt x="341" y="2331"/>
                  <a:pt x="342" y="2335"/>
                  <a:pt x="345" y="2339"/>
                </a:cubicBezTo>
                <a:cubicBezTo>
                  <a:pt x="347" y="2339"/>
                  <a:pt x="350" y="2339"/>
                  <a:pt x="352" y="2339"/>
                </a:cubicBezTo>
                <a:cubicBezTo>
                  <a:pt x="354" y="2338"/>
                  <a:pt x="356" y="2337"/>
                  <a:pt x="357" y="2337"/>
                </a:cubicBezTo>
                <a:cubicBezTo>
                  <a:pt x="356" y="2337"/>
                  <a:pt x="354" y="2338"/>
                  <a:pt x="352" y="2339"/>
                </a:cubicBezTo>
                <a:cubicBezTo>
                  <a:pt x="355" y="2340"/>
                  <a:pt x="357" y="2341"/>
                  <a:pt x="360" y="2341"/>
                </a:cubicBezTo>
                <a:cubicBezTo>
                  <a:pt x="360" y="2344"/>
                  <a:pt x="361" y="2346"/>
                  <a:pt x="361" y="2348"/>
                </a:cubicBezTo>
                <a:cubicBezTo>
                  <a:pt x="361" y="2350"/>
                  <a:pt x="361" y="2351"/>
                  <a:pt x="360" y="2352"/>
                </a:cubicBezTo>
                <a:cubicBezTo>
                  <a:pt x="369" y="2351"/>
                  <a:pt x="379" y="2350"/>
                  <a:pt x="388" y="2349"/>
                </a:cubicBezTo>
                <a:cubicBezTo>
                  <a:pt x="396" y="2346"/>
                  <a:pt x="398" y="2340"/>
                  <a:pt x="398" y="2332"/>
                </a:cubicBezTo>
                <a:cubicBezTo>
                  <a:pt x="408" y="2331"/>
                  <a:pt x="407" y="2346"/>
                  <a:pt x="417" y="2345"/>
                </a:cubicBezTo>
                <a:cubicBezTo>
                  <a:pt x="427" y="2346"/>
                  <a:pt x="438" y="2344"/>
                  <a:pt x="448" y="2347"/>
                </a:cubicBezTo>
                <a:cubicBezTo>
                  <a:pt x="453" y="2349"/>
                  <a:pt x="460" y="2346"/>
                  <a:pt x="460" y="2354"/>
                </a:cubicBezTo>
                <a:cubicBezTo>
                  <a:pt x="460" y="2360"/>
                  <a:pt x="457" y="2366"/>
                  <a:pt x="449" y="2365"/>
                </a:cubicBezTo>
                <a:close/>
                <a:moveTo>
                  <a:pt x="458" y="2388"/>
                </a:moveTo>
                <a:cubicBezTo>
                  <a:pt x="474" y="2388"/>
                  <a:pt x="489" y="2388"/>
                  <a:pt x="504" y="2388"/>
                </a:cubicBezTo>
                <a:cubicBezTo>
                  <a:pt x="504" y="2388"/>
                  <a:pt x="504" y="2388"/>
                  <a:pt x="504" y="2388"/>
                </a:cubicBezTo>
                <a:cubicBezTo>
                  <a:pt x="489" y="2388"/>
                  <a:pt x="474" y="2388"/>
                  <a:pt x="458" y="2388"/>
                </a:cubicBezTo>
                <a:close/>
                <a:moveTo>
                  <a:pt x="513" y="2377"/>
                </a:moveTo>
                <a:cubicBezTo>
                  <a:pt x="509" y="2378"/>
                  <a:pt x="504" y="2376"/>
                  <a:pt x="500" y="2377"/>
                </a:cubicBezTo>
                <a:cubicBezTo>
                  <a:pt x="504" y="2376"/>
                  <a:pt x="509" y="2378"/>
                  <a:pt x="513" y="2377"/>
                </a:cubicBezTo>
                <a:cubicBezTo>
                  <a:pt x="513" y="2376"/>
                  <a:pt x="513" y="2376"/>
                  <a:pt x="513" y="2375"/>
                </a:cubicBezTo>
                <a:cubicBezTo>
                  <a:pt x="513" y="2376"/>
                  <a:pt x="513" y="2376"/>
                  <a:pt x="513" y="2377"/>
                </a:cubicBezTo>
                <a:close/>
                <a:moveTo>
                  <a:pt x="519" y="2371"/>
                </a:moveTo>
                <a:cubicBezTo>
                  <a:pt x="522" y="2368"/>
                  <a:pt x="529" y="2367"/>
                  <a:pt x="530" y="2362"/>
                </a:cubicBezTo>
                <a:cubicBezTo>
                  <a:pt x="534" y="2361"/>
                  <a:pt x="539" y="2357"/>
                  <a:pt x="544" y="2356"/>
                </a:cubicBezTo>
                <a:cubicBezTo>
                  <a:pt x="539" y="2357"/>
                  <a:pt x="534" y="2361"/>
                  <a:pt x="530" y="2362"/>
                </a:cubicBezTo>
                <a:cubicBezTo>
                  <a:pt x="529" y="2367"/>
                  <a:pt x="522" y="2368"/>
                  <a:pt x="519" y="2371"/>
                </a:cubicBezTo>
                <a:close/>
                <a:moveTo>
                  <a:pt x="571" y="2373"/>
                </a:moveTo>
                <a:cubicBezTo>
                  <a:pt x="569" y="2374"/>
                  <a:pt x="567" y="2375"/>
                  <a:pt x="565" y="2376"/>
                </a:cubicBezTo>
                <a:cubicBezTo>
                  <a:pt x="568" y="2378"/>
                  <a:pt x="570" y="2381"/>
                  <a:pt x="573" y="2384"/>
                </a:cubicBezTo>
                <a:cubicBezTo>
                  <a:pt x="570" y="2385"/>
                  <a:pt x="568" y="2387"/>
                  <a:pt x="568" y="2390"/>
                </a:cubicBezTo>
                <a:cubicBezTo>
                  <a:pt x="568" y="2391"/>
                  <a:pt x="568" y="2391"/>
                  <a:pt x="568" y="2391"/>
                </a:cubicBezTo>
                <a:cubicBezTo>
                  <a:pt x="568" y="2391"/>
                  <a:pt x="568" y="2392"/>
                  <a:pt x="569" y="2392"/>
                </a:cubicBezTo>
                <a:cubicBezTo>
                  <a:pt x="568" y="2392"/>
                  <a:pt x="568" y="2391"/>
                  <a:pt x="568" y="2391"/>
                </a:cubicBezTo>
                <a:cubicBezTo>
                  <a:pt x="564" y="2390"/>
                  <a:pt x="562" y="2388"/>
                  <a:pt x="561" y="2384"/>
                </a:cubicBezTo>
                <a:cubicBezTo>
                  <a:pt x="550" y="2384"/>
                  <a:pt x="539" y="2390"/>
                  <a:pt x="529" y="2381"/>
                </a:cubicBezTo>
                <a:cubicBezTo>
                  <a:pt x="536" y="2374"/>
                  <a:pt x="544" y="2371"/>
                  <a:pt x="553" y="2369"/>
                </a:cubicBezTo>
                <a:cubicBezTo>
                  <a:pt x="557" y="2368"/>
                  <a:pt x="561" y="2368"/>
                  <a:pt x="565" y="2368"/>
                </a:cubicBezTo>
                <a:cubicBezTo>
                  <a:pt x="568" y="2368"/>
                  <a:pt x="570" y="2368"/>
                  <a:pt x="573" y="2369"/>
                </a:cubicBezTo>
                <a:cubicBezTo>
                  <a:pt x="577" y="2369"/>
                  <a:pt x="581" y="2369"/>
                  <a:pt x="585" y="2369"/>
                </a:cubicBezTo>
                <a:cubicBezTo>
                  <a:pt x="583" y="2381"/>
                  <a:pt x="579" y="2383"/>
                  <a:pt x="571" y="2373"/>
                </a:cubicBezTo>
                <a:close/>
                <a:moveTo>
                  <a:pt x="596" y="2393"/>
                </a:moveTo>
                <a:cubicBezTo>
                  <a:pt x="596" y="2393"/>
                  <a:pt x="596" y="2393"/>
                  <a:pt x="596" y="2393"/>
                </a:cubicBezTo>
                <a:cubicBezTo>
                  <a:pt x="596" y="2392"/>
                  <a:pt x="596" y="2391"/>
                  <a:pt x="597" y="2390"/>
                </a:cubicBezTo>
                <a:cubicBezTo>
                  <a:pt x="596" y="2391"/>
                  <a:pt x="596" y="2392"/>
                  <a:pt x="596" y="2393"/>
                </a:cubicBezTo>
                <a:close/>
                <a:moveTo>
                  <a:pt x="586" y="2370"/>
                </a:moveTo>
                <a:cubicBezTo>
                  <a:pt x="594" y="2372"/>
                  <a:pt x="608" y="2361"/>
                  <a:pt x="609" y="2377"/>
                </a:cubicBezTo>
                <a:cubicBezTo>
                  <a:pt x="608" y="2361"/>
                  <a:pt x="594" y="2372"/>
                  <a:pt x="586" y="2370"/>
                </a:cubicBezTo>
                <a:close/>
                <a:moveTo>
                  <a:pt x="654" y="2387"/>
                </a:moveTo>
                <a:cubicBezTo>
                  <a:pt x="652" y="2387"/>
                  <a:pt x="650" y="2387"/>
                  <a:pt x="648" y="2386"/>
                </a:cubicBezTo>
                <a:cubicBezTo>
                  <a:pt x="635" y="2386"/>
                  <a:pt x="622" y="2386"/>
                  <a:pt x="609" y="2386"/>
                </a:cubicBezTo>
                <a:cubicBezTo>
                  <a:pt x="609" y="2384"/>
                  <a:pt x="609" y="2382"/>
                  <a:pt x="609" y="2381"/>
                </a:cubicBezTo>
                <a:cubicBezTo>
                  <a:pt x="617" y="2376"/>
                  <a:pt x="621" y="2365"/>
                  <a:pt x="633" y="2369"/>
                </a:cubicBezTo>
                <a:cubicBezTo>
                  <a:pt x="640" y="2375"/>
                  <a:pt x="649" y="2371"/>
                  <a:pt x="657" y="2372"/>
                </a:cubicBezTo>
                <a:cubicBezTo>
                  <a:pt x="665" y="2373"/>
                  <a:pt x="670" y="2376"/>
                  <a:pt x="674" y="2382"/>
                </a:cubicBezTo>
                <a:cubicBezTo>
                  <a:pt x="669" y="2384"/>
                  <a:pt x="665" y="2386"/>
                  <a:pt x="660" y="2387"/>
                </a:cubicBezTo>
                <a:cubicBezTo>
                  <a:pt x="658" y="2387"/>
                  <a:pt x="656" y="2387"/>
                  <a:pt x="654" y="2387"/>
                </a:cubicBezTo>
                <a:close/>
                <a:moveTo>
                  <a:pt x="672" y="2395"/>
                </a:moveTo>
                <a:cubicBezTo>
                  <a:pt x="671" y="2396"/>
                  <a:pt x="670" y="2399"/>
                  <a:pt x="669" y="2399"/>
                </a:cubicBezTo>
                <a:cubicBezTo>
                  <a:pt x="670" y="2399"/>
                  <a:pt x="671" y="2396"/>
                  <a:pt x="672" y="2395"/>
                </a:cubicBezTo>
                <a:cubicBezTo>
                  <a:pt x="675" y="2395"/>
                  <a:pt x="678" y="2396"/>
                  <a:pt x="682" y="2396"/>
                </a:cubicBezTo>
                <a:cubicBezTo>
                  <a:pt x="678" y="2396"/>
                  <a:pt x="675" y="2395"/>
                  <a:pt x="672" y="2395"/>
                </a:cubicBezTo>
                <a:close/>
                <a:moveTo>
                  <a:pt x="686" y="2401"/>
                </a:moveTo>
                <a:cubicBezTo>
                  <a:pt x="689" y="2402"/>
                  <a:pt x="691" y="2401"/>
                  <a:pt x="694" y="2396"/>
                </a:cubicBezTo>
                <a:cubicBezTo>
                  <a:pt x="693" y="2393"/>
                  <a:pt x="692" y="2390"/>
                  <a:pt x="691" y="2387"/>
                </a:cubicBezTo>
                <a:cubicBezTo>
                  <a:pt x="692" y="2390"/>
                  <a:pt x="693" y="2393"/>
                  <a:pt x="694" y="2396"/>
                </a:cubicBezTo>
                <a:cubicBezTo>
                  <a:pt x="691" y="2401"/>
                  <a:pt x="689" y="2402"/>
                  <a:pt x="686" y="2401"/>
                </a:cubicBezTo>
                <a:close/>
                <a:moveTo>
                  <a:pt x="710" y="2378"/>
                </a:moveTo>
                <a:cubicBezTo>
                  <a:pt x="708" y="2364"/>
                  <a:pt x="699" y="2369"/>
                  <a:pt x="689" y="2373"/>
                </a:cubicBezTo>
                <a:cubicBezTo>
                  <a:pt x="698" y="2342"/>
                  <a:pt x="715" y="2366"/>
                  <a:pt x="732" y="2358"/>
                </a:cubicBezTo>
                <a:cubicBezTo>
                  <a:pt x="724" y="2370"/>
                  <a:pt x="719" y="2376"/>
                  <a:pt x="710" y="2378"/>
                </a:cubicBezTo>
                <a:close/>
                <a:moveTo>
                  <a:pt x="734" y="2360"/>
                </a:moveTo>
                <a:cubicBezTo>
                  <a:pt x="734" y="2358"/>
                  <a:pt x="734" y="2358"/>
                  <a:pt x="734" y="2358"/>
                </a:cubicBezTo>
                <a:cubicBezTo>
                  <a:pt x="735" y="2359"/>
                  <a:pt x="735" y="2359"/>
                  <a:pt x="735" y="2359"/>
                </a:cubicBezTo>
                <a:lnTo>
                  <a:pt x="734" y="2360"/>
                </a:lnTo>
                <a:close/>
                <a:moveTo>
                  <a:pt x="779" y="2381"/>
                </a:moveTo>
                <a:cubicBezTo>
                  <a:pt x="777" y="2380"/>
                  <a:pt x="777" y="2380"/>
                  <a:pt x="777" y="2380"/>
                </a:cubicBezTo>
                <a:cubicBezTo>
                  <a:pt x="778" y="2378"/>
                  <a:pt x="780" y="2378"/>
                  <a:pt x="781" y="2380"/>
                </a:cubicBezTo>
                <a:lnTo>
                  <a:pt x="779" y="2381"/>
                </a:lnTo>
                <a:close/>
                <a:moveTo>
                  <a:pt x="863" y="2349"/>
                </a:moveTo>
                <a:cubicBezTo>
                  <a:pt x="863" y="2349"/>
                  <a:pt x="863" y="2349"/>
                  <a:pt x="863" y="2349"/>
                </a:cubicBezTo>
                <a:cubicBezTo>
                  <a:pt x="874" y="2348"/>
                  <a:pt x="876" y="2353"/>
                  <a:pt x="876" y="2358"/>
                </a:cubicBezTo>
                <a:cubicBezTo>
                  <a:pt x="876" y="2353"/>
                  <a:pt x="874" y="2348"/>
                  <a:pt x="863" y="2349"/>
                </a:cubicBezTo>
                <a:close/>
                <a:moveTo>
                  <a:pt x="1061" y="2353"/>
                </a:moveTo>
                <a:cubicBezTo>
                  <a:pt x="1061" y="2353"/>
                  <a:pt x="1061" y="2353"/>
                  <a:pt x="1061" y="2353"/>
                </a:cubicBezTo>
                <a:cubicBezTo>
                  <a:pt x="1061" y="2353"/>
                  <a:pt x="1061" y="2353"/>
                  <a:pt x="1061" y="2353"/>
                </a:cubicBezTo>
                <a:cubicBezTo>
                  <a:pt x="1059" y="2354"/>
                  <a:pt x="1058" y="2355"/>
                  <a:pt x="1057" y="2357"/>
                </a:cubicBezTo>
                <a:cubicBezTo>
                  <a:pt x="1057" y="2357"/>
                  <a:pt x="1057" y="2357"/>
                  <a:pt x="1057" y="2357"/>
                </a:cubicBezTo>
                <a:cubicBezTo>
                  <a:pt x="1058" y="2355"/>
                  <a:pt x="1060" y="2354"/>
                  <a:pt x="1061" y="2353"/>
                </a:cubicBezTo>
                <a:cubicBezTo>
                  <a:pt x="1061" y="2353"/>
                  <a:pt x="1061" y="2353"/>
                  <a:pt x="1061" y="2353"/>
                </a:cubicBezTo>
                <a:close/>
                <a:moveTo>
                  <a:pt x="1005" y="2261"/>
                </a:moveTo>
                <a:cubicBezTo>
                  <a:pt x="1007" y="2258"/>
                  <a:pt x="1011" y="2254"/>
                  <a:pt x="1013" y="2250"/>
                </a:cubicBezTo>
                <a:cubicBezTo>
                  <a:pt x="1011" y="2254"/>
                  <a:pt x="1007" y="2258"/>
                  <a:pt x="1005" y="2261"/>
                </a:cubicBezTo>
                <a:close/>
                <a:moveTo>
                  <a:pt x="964" y="2273"/>
                </a:moveTo>
                <a:cubicBezTo>
                  <a:pt x="967" y="2268"/>
                  <a:pt x="970" y="2266"/>
                  <a:pt x="974" y="2265"/>
                </a:cubicBezTo>
                <a:cubicBezTo>
                  <a:pt x="970" y="2266"/>
                  <a:pt x="967" y="2268"/>
                  <a:pt x="964" y="2273"/>
                </a:cubicBezTo>
                <a:close/>
                <a:moveTo>
                  <a:pt x="960" y="2358"/>
                </a:moveTo>
                <a:cubicBezTo>
                  <a:pt x="958" y="2357"/>
                  <a:pt x="955" y="2357"/>
                  <a:pt x="953" y="2356"/>
                </a:cubicBezTo>
                <a:cubicBezTo>
                  <a:pt x="953" y="2359"/>
                  <a:pt x="953" y="2362"/>
                  <a:pt x="952" y="2365"/>
                </a:cubicBezTo>
                <a:cubicBezTo>
                  <a:pt x="952" y="2368"/>
                  <a:pt x="951" y="2370"/>
                  <a:pt x="949" y="2372"/>
                </a:cubicBezTo>
                <a:cubicBezTo>
                  <a:pt x="951" y="2370"/>
                  <a:pt x="952" y="2368"/>
                  <a:pt x="952" y="2365"/>
                </a:cubicBezTo>
                <a:cubicBezTo>
                  <a:pt x="953" y="2362"/>
                  <a:pt x="953" y="2359"/>
                  <a:pt x="953" y="2356"/>
                </a:cubicBezTo>
                <a:cubicBezTo>
                  <a:pt x="949" y="2352"/>
                  <a:pt x="947" y="2353"/>
                  <a:pt x="946" y="2356"/>
                </a:cubicBezTo>
                <a:cubicBezTo>
                  <a:pt x="947" y="2353"/>
                  <a:pt x="949" y="2352"/>
                  <a:pt x="953" y="2356"/>
                </a:cubicBezTo>
                <a:cubicBezTo>
                  <a:pt x="955" y="2357"/>
                  <a:pt x="958" y="2357"/>
                  <a:pt x="960" y="2358"/>
                </a:cubicBezTo>
                <a:close/>
                <a:moveTo>
                  <a:pt x="949" y="2308"/>
                </a:moveTo>
                <a:cubicBezTo>
                  <a:pt x="950" y="2308"/>
                  <a:pt x="951" y="2308"/>
                  <a:pt x="952" y="2308"/>
                </a:cubicBezTo>
                <a:cubicBezTo>
                  <a:pt x="951" y="2308"/>
                  <a:pt x="950" y="2308"/>
                  <a:pt x="949" y="2308"/>
                </a:cubicBezTo>
                <a:cubicBezTo>
                  <a:pt x="946" y="2306"/>
                  <a:pt x="943" y="2306"/>
                  <a:pt x="940" y="2306"/>
                </a:cubicBezTo>
                <a:cubicBezTo>
                  <a:pt x="943" y="2306"/>
                  <a:pt x="946" y="2306"/>
                  <a:pt x="949" y="2308"/>
                </a:cubicBezTo>
                <a:close/>
                <a:moveTo>
                  <a:pt x="941" y="2281"/>
                </a:moveTo>
                <a:cubicBezTo>
                  <a:pt x="941" y="2281"/>
                  <a:pt x="941" y="2281"/>
                  <a:pt x="941" y="2281"/>
                </a:cubicBezTo>
                <a:cubicBezTo>
                  <a:pt x="938" y="2282"/>
                  <a:pt x="934" y="2282"/>
                  <a:pt x="931" y="2283"/>
                </a:cubicBezTo>
                <a:cubicBezTo>
                  <a:pt x="934" y="2282"/>
                  <a:pt x="938" y="2282"/>
                  <a:pt x="941" y="2281"/>
                </a:cubicBezTo>
                <a:close/>
                <a:moveTo>
                  <a:pt x="960" y="2453"/>
                </a:moveTo>
                <a:cubicBezTo>
                  <a:pt x="950" y="2456"/>
                  <a:pt x="940" y="2457"/>
                  <a:pt x="930" y="2457"/>
                </a:cubicBezTo>
                <a:cubicBezTo>
                  <a:pt x="940" y="2457"/>
                  <a:pt x="950" y="2456"/>
                  <a:pt x="960" y="2453"/>
                </a:cubicBezTo>
                <a:cubicBezTo>
                  <a:pt x="963" y="2445"/>
                  <a:pt x="968" y="2439"/>
                  <a:pt x="973" y="2433"/>
                </a:cubicBezTo>
                <a:cubicBezTo>
                  <a:pt x="968" y="2439"/>
                  <a:pt x="963" y="2445"/>
                  <a:pt x="960" y="2453"/>
                </a:cubicBezTo>
                <a:close/>
                <a:moveTo>
                  <a:pt x="977" y="2363"/>
                </a:moveTo>
                <a:cubicBezTo>
                  <a:pt x="974" y="2355"/>
                  <a:pt x="969" y="2356"/>
                  <a:pt x="963" y="2358"/>
                </a:cubicBezTo>
                <a:cubicBezTo>
                  <a:pt x="969" y="2356"/>
                  <a:pt x="974" y="2355"/>
                  <a:pt x="977" y="2363"/>
                </a:cubicBezTo>
                <a:cubicBezTo>
                  <a:pt x="979" y="2364"/>
                  <a:pt x="981" y="2364"/>
                  <a:pt x="983" y="2364"/>
                </a:cubicBezTo>
                <a:cubicBezTo>
                  <a:pt x="981" y="2364"/>
                  <a:pt x="979" y="2364"/>
                  <a:pt x="977" y="2363"/>
                </a:cubicBezTo>
                <a:close/>
                <a:moveTo>
                  <a:pt x="985" y="2365"/>
                </a:moveTo>
                <a:cubicBezTo>
                  <a:pt x="985" y="2364"/>
                  <a:pt x="985" y="2364"/>
                  <a:pt x="985" y="2364"/>
                </a:cubicBezTo>
                <a:cubicBezTo>
                  <a:pt x="985" y="2364"/>
                  <a:pt x="985" y="2364"/>
                  <a:pt x="985" y="2365"/>
                </a:cubicBezTo>
                <a:close/>
                <a:moveTo>
                  <a:pt x="985" y="2365"/>
                </a:moveTo>
                <a:cubicBezTo>
                  <a:pt x="985" y="2367"/>
                  <a:pt x="985" y="2370"/>
                  <a:pt x="985" y="2372"/>
                </a:cubicBezTo>
                <a:cubicBezTo>
                  <a:pt x="985" y="2370"/>
                  <a:pt x="985" y="2367"/>
                  <a:pt x="985" y="2365"/>
                </a:cubicBezTo>
                <a:close/>
                <a:moveTo>
                  <a:pt x="977" y="2315"/>
                </a:moveTo>
                <a:cubicBezTo>
                  <a:pt x="982" y="2314"/>
                  <a:pt x="988" y="2311"/>
                  <a:pt x="992" y="2312"/>
                </a:cubicBezTo>
                <a:cubicBezTo>
                  <a:pt x="988" y="2311"/>
                  <a:pt x="982" y="2314"/>
                  <a:pt x="977" y="2315"/>
                </a:cubicBezTo>
                <a:close/>
                <a:moveTo>
                  <a:pt x="993" y="2393"/>
                </a:moveTo>
                <a:cubicBezTo>
                  <a:pt x="993" y="2393"/>
                  <a:pt x="993" y="2393"/>
                  <a:pt x="993" y="2393"/>
                </a:cubicBezTo>
                <a:cubicBezTo>
                  <a:pt x="994" y="2389"/>
                  <a:pt x="995" y="2385"/>
                  <a:pt x="997" y="2381"/>
                </a:cubicBezTo>
                <a:cubicBezTo>
                  <a:pt x="995" y="2385"/>
                  <a:pt x="994" y="2389"/>
                  <a:pt x="993" y="2393"/>
                </a:cubicBezTo>
                <a:close/>
                <a:moveTo>
                  <a:pt x="996" y="2313"/>
                </a:moveTo>
                <a:cubicBezTo>
                  <a:pt x="996" y="2313"/>
                  <a:pt x="996" y="2313"/>
                  <a:pt x="996" y="2313"/>
                </a:cubicBezTo>
                <a:cubicBezTo>
                  <a:pt x="997" y="2310"/>
                  <a:pt x="998" y="2308"/>
                  <a:pt x="999" y="2306"/>
                </a:cubicBezTo>
                <a:cubicBezTo>
                  <a:pt x="998" y="2308"/>
                  <a:pt x="997" y="2310"/>
                  <a:pt x="996" y="2313"/>
                </a:cubicBezTo>
                <a:close/>
                <a:moveTo>
                  <a:pt x="1003" y="2377"/>
                </a:moveTo>
                <a:cubicBezTo>
                  <a:pt x="1007" y="2373"/>
                  <a:pt x="1004" y="2365"/>
                  <a:pt x="1006" y="2360"/>
                </a:cubicBezTo>
                <a:cubicBezTo>
                  <a:pt x="1006" y="2360"/>
                  <a:pt x="1006" y="2360"/>
                  <a:pt x="1006" y="2360"/>
                </a:cubicBezTo>
                <a:cubicBezTo>
                  <a:pt x="1004" y="2365"/>
                  <a:pt x="1007" y="2373"/>
                  <a:pt x="1003" y="2377"/>
                </a:cubicBezTo>
                <a:close/>
                <a:moveTo>
                  <a:pt x="1017" y="2363"/>
                </a:moveTo>
                <a:cubicBezTo>
                  <a:pt x="1015" y="2363"/>
                  <a:pt x="1012" y="2362"/>
                  <a:pt x="1010" y="2361"/>
                </a:cubicBezTo>
                <a:cubicBezTo>
                  <a:pt x="1012" y="2362"/>
                  <a:pt x="1015" y="2363"/>
                  <a:pt x="1017" y="2363"/>
                </a:cubicBezTo>
                <a:cubicBezTo>
                  <a:pt x="1027" y="2366"/>
                  <a:pt x="1035" y="2365"/>
                  <a:pt x="1044" y="2362"/>
                </a:cubicBezTo>
                <a:cubicBezTo>
                  <a:pt x="1035" y="2365"/>
                  <a:pt x="1027" y="2366"/>
                  <a:pt x="1017" y="2363"/>
                </a:cubicBezTo>
                <a:close/>
                <a:moveTo>
                  <a:pt x="1036" y="2283"/>
                </a:moveTo>
                <a:cubicBezTo>
                  <a:pt x="1030" y="2282"/>
                  <a:pt x="1023" y="2281"/>
                  <a:pt x="1017" y="2280"/>
                </a:cubicBezTo>
                <a:cubicBezTo>
                  <a:pt x="1023" y="2281"/>
                  <a:pt x="1030" y="2282"/>
                  <a:pt x="1036" y="2283"/>
                </a:cubicBezTo>
                <a:cubicBezTo>
                  <a:pt x="1043" y="2274"/>
                  <a:pt x="1050" y="2274"/>
                  <a:pt x="1057" y="2276"/>
                </a:cubicBezTo>
                <a:cubicBezTo>
                  <a:pt x="1050" y="2274"/>
                  <a:pt x="1043" y="2274"/>
                  <a:pt x="1036" y="2283"/>
                </a:cubicBezTo>
                <a:close/>
                <a:moveTo>
                  <a:pt x="1054" y="2388"/>
                </a:moveTo>
                <a:cubicBezTo>
                  <a:pt x="1054" y="2389"/>
                  <a:pt x="1053" y="2390"/>
                  <a:pt x="1053" y="2392"/>
                </a:cubicBezTo>
                <a:cubicBezTo>
                  <a:pt x="1053" y="2390"/>
                  <a:pt x="1054" y="2389"/>
                  <a:pt x="1054" y="2388"/>
                </a:cubicBezTo>
                <a:cubicBezTo>
                  <a:pt x="1055" y="2387"/>
                  <a:pt x="1056" y="2386"/>
                  <a:pt x="1057" y="2385"/>
                </a:cubicBezTo>
                <a:cubicBezTo>
                  <a:pt x="1063" y="2380"/>
                  <a:pt x="1060" y="2374"/>
                  <a:pt x="1059" y="2368"/>
                </a:cubicBezTo>
                <a:cubicBezTo>
                  <a:pt x="1064" y="2368"/>
                  <a:pt x="1068" y="2368"/>
                  <a:pt x="1073" y="2368"/>
                </a:cubicBezTo>
                <a:cubicBezTo>
                  <a:pt x="1077" y="2389"/>
                  <a:pt x="1077" y="2389"/>
                  <a:pt x="1054" y="2388"/>
                </a:cubicBezTo>
                <a:close/>
                <a:moveTo>
                  <a:pt x="1154" y="2295"/>
                </a:moveTo>
                <a:cubicBezTo>
                  <a:pt x="1153" y="2296"/>
                  <a:pt x="1152" y="2296"/>
                  <a:pt x="1151" y="2297"/>
                </a:cubicBezTo>
                <a:cubicBezTo>
                  <a:pt x="1151" y="2297"/>
                  <a:pt x="1151" y="2297"/>
                  <a:pt x="1151" y="2297"/>
                </a:cubicBezTo>
                <a:cubicBezTo>
                  <a:pt x="1152" y="2296"/>
                  <a:pt x="1153" y="2296"/>
                  <a:pt x="1154" y="2295"/>
                </a:cubicBezTo>
                <a:close/>
                <a:moveTo>
                  <a:pt x="1164" y="2300"/>
                </a:moveTo>
                <a:cubicBezTo>
                  <a:pt x="1164" y="2295"/>
                  <a:pt x="1167" y="2294"/>
                  <a:pt x="1171" y="2293"/>
                </a:cubicBezTo>
                <a:cubicBezTo>
                  <a:pt x="1167" y="2294"/>
                  <a:pt x="1164" y="2295"/>
                  <a:pt x="1164" y="2300"/>
                </a:cubicBezTo>
                <a:cubicBezTo>
                  <a:pt x="1156" y="2303"/>
                  <a:pt x="1149" y="2306"/>
                  <a:pt x="1142" y="2308"/>
                </a:cubicBezTo>
                <a:cubicBezTo>
                  <a:pt x="1149" y="2306"/>
                  <a:pt x="1156" y="2303"/>
                  <a:pt x="1164" y="2300"/>
                </a:cubicBezTo>
                <a:close/>
                <a:moveTo>
                  <a:pt x="1124" y="2310"/>
                </a:moveTo>
                <a:cubicBezTo>
                  <a:pt x="1122" y="2310"/>
                  <a:pt x="1119" y="2310"/>
                  <a:pt x="1117" y="2310"/>
                </a:cubicBezTo>
                <a:cubicBezTo>
                  <a:pt x="1119" y="2310"/>
                  <a:pt x="1122" y="2310"/>
                  <a:pt x="1124" y="2310"/>
                </a:cubicBezTo>
                <a:close/>
                <a:moveTo>
                  <a:pt x="1086" y="2329"/>
                </a:moveTo>
                <a:cubicBezTo>
                  <a:pt x="1088" y="2327"/>
                  <a:pt x="1091" y="2325"/>
                  <a:pt x="1093" y="2323"/>
                </a:cubicBezTo>
                <a:cubicBezTo>
                  <a:pt x="1091" y="2325"/>
                  <a:pt x="1088" y="2327"/>
                  <a:pt x="1086" y="2329"/>
                </a:cubicBezTo>
                <a:cubicBezTo>
                  <a:pt x="1086" y="2330"/>
                  <a:pt x="1085" y="2331"/>
                  <a:pt x="1084" y="2332"/>
                </a:cubicBezTo>
                <a:cubicBezTo>
                  <a:pt x="1085" y="2331"/>
                  <a:pt x="1086" y="2330"/>
                  <a:pt x="1086" y="2329"/>
                </a:cubicBezTo>
                <a:close/>
                <a:moveTo>
                  <a:pt x="1116" y="2370"/>
                </a:moveTo>
                <a:cubicBezTo>
                  <a:pt x="1110" y="2368"/>
                  <a:pt x="1109" y="2375"/>
                  <a:pt x="1105" y="2377"/>
                </a:cubicBezTo>
                <a:cubicBezTo>
                  <a:pt x="1104" y="2378"/>
                  <a:pt x="1103" y="2380"/>
                  <a:pt x="1102" y="2381"/>
                </a:cubicBezTo>
                <a:cubicBezTo>
                  <a:pt x="1098" y="2386"/>
                  <a:pt x="1095" y="2395"/>
                  <a:pt x="1085" y="2390"/>
                </a:cubicBezTo>
                <a:cubicBezTo>
                  <a:pt x="1087" y="2383"/>
                  <a:pt x="1088" y="2375"/>
                  <a:pt x="1089" y="2368"/>
                </a:cubicBezTo>
                <a:cubicBezTo>
                  <a:pt x="1093" y="2368"/>
                  <a:pt x="1097" y="2368"/>
                  <a:pt x="1101" y="2368"/>
                </a:cubicBezTo>
                <a:cubicBezTo>
                  <a:pt x="1101" y="2371"/>
                  <a:pt x="1102" y="2374"/>
                  <a:pt x="1102" y="2377"/>
                </a:cubicBezTo>
                <a:cubicBezTo>
                  <a:pt x="1101" y="2378"/>
                  <a:pt x="1101" y="2379"/>
                  <a:pt x="1102" y="2381"/>
                </a:cubicBezTo>
                <a:cubicBezTo>
                  <a:pt x="1103" y="2380"/>
                  <a:pt x="1104" y="2378"/>
                  <a:pt x="1105" y="2377"/>
                </a:cubicBezTo>
                <a:cubicBezTo>
                  <a:pt x="1109" y="2375"/>
                  <a:pt x="1110" y="2368"/>
                  <a:pt x="1116" y="2370"/>
                </a:cubicBezTo>
                <a:cubicBezTo>
                  <a:pt x="1122" y="2374"/>
                  <a:pt x="1124" y="2377"/>
                  <a:pt x="1124" y="2380"/>
                </a:cubicBezTo>
                <a:cubicBezTo>
                  <a:pt x="1124" y="2377"/>
                  <a:pt x="1122" y="2374"/>
                  <a:pt x="1116" y="2370"/>
                </a:cubicBezTo>
                <a:close/>
                <a:moveTo>
                  <a:pt x="1125" y="2343"/>
                </a:moveTo>
                <a:cubicBezTo>
                  <a:pt x="1127" y="2342"/>
                  <a:pt x="1130" y="2342"/>
                  <a:pt x="1133" y="2344"/>
                </a:cubicBezTo>
                <a:cubicBezTo>
                  <a:pt x="1139" y="2345"/>
                  <a:pt x="1145" y="2345"/>
                  <a:pt x="1150" y="2345"/>
                </a:cubicBezTo>
                <a:cubicBezTo>
                  <a:pt x="1145" y="2345"/>
                  <a:pt x="1139" y="2345"/>
                  <a:pt x="1133" y="2344"/>
                </a:cubicBezTo>
                <a:cubicBezTo>
                  <a:pt x="1130" y="2342"/>
                  <a:pt x="1127" y="2342"/>
                  <a:pt x="1125" y="2343"/>
                </a:cubicBezTo>
                <a:close/>
                <a:moveTo>
                  <a:pt x="1137" y="2401"/>
                </a:moveTo>
                <a:cubicBezTo>
                  <a:pt x="1134" y="2401"/>
                  <a:pt x="1131" y="2400"/>
                  <a:pt x="1129" y="2400"/>
                </a:cubicBezTo>
                <a:cubicBezTo>
                  <a:pt x="1131" y="2400"/>
                  <a:pt x="1134" y="2401"/>
                  <a:pt x="1137" y="2401"/>
                </a:cubicBezTo>
                <a:cubicBezTo>
                  <a:pt x="1137" y="2405"/>
                  <a:pt x="1137" y="2409"/>
                  <a:pt x="1137" y="2413"/>
                </a:cubicBezTo>
                <a:cubicBezTo>
                  <a:pt x="1137" y="2409"/>
                  <a:pt x="1137" y="2405"/>
                  <a:pt x="1137" y="2401"/>
                </a:cubicBezTo>
                <a:close/>
                <a:moveTo>
                  <a:pt x="1144" y="2402"/>
                </a:moveTo>
                <a:cubicBezTo>
                  <a:pt x="1144" y="2399"/>
                  <a:pt x="1146" y="2396"/>
                  <a:pt x="1153" y="2395"/>
                </a:cubicBezTo>
                <a:cubicBezTo>
                  <a:pt x="1153" y="2395"/>
                  <a:pt x="1153" y="2395"/>
                  <a:pt x="1153" y="2395"/>
                </a:cubicBezTo>
                <a:cubicBezTo>
                  <a:pt x="1146" y="2396"/>
                  <a:pt x="1144" y="2399"/>
                  <a:pt x="1144" y="2402"/>
                </a:cubicBezTo>
                <a:close/>
                <a:moveTo>
                  <a:pt x="1164" y="2456"/>
                </a:moveTo>
                <a:cubicBezTo>
                  <a:pt x="1157" y="2451"/>
                  <a:pt x="1154" y="2447"/>
                  <a:pt x="1157" y="2443"/>
                </a:cubicBezTo>
                <a:cubicBezTo>
                  <a:pt x="1154" y="2447"/>
                  <a:pt x="1157" y="2451"/>
                  <a:pt x="1164" y="2456"/>
                </a:cubicBezTo>
                <a:cubicBezTo>
                  <a:pt x="1168" y="2457"/>
                  <a:pt x="1171" y="2457"/>
                  <a:pt x="1173" y="2458"/>
                </a:cubicBezTo>
                <a:cubicBezTo>
                  <a:pt x="1171" y="2457"/>
                  <a:pt x="1168" y="2457"/>
                  <a:pt x="1164" y="2456"/>
                </a:cubicBezTo>
                <a:close/>
                <a:moveTo>
                  <a:pt x="1176" y="2291"/>
                </a:moveTo>
                <a:cubicBezTo>
                  <a:pt x="1175" y="2292"/>
                  <a:pt x="1174" y="2292"/>
                  <a:pt x="1173" y="2293"/>
                </a:cubicBezTo>
                <a:cubicBezTo>
                  <a:pt x="1174" y="2292"/>
                  <a:pt x="1175" y="2292"/>
                  <a:pt x="1176" y="2291"/>
                </a:cubicBezTo>
                <a:cubicBezTo>
                  <a:pt x="1179" y="2291"/>
                  <a:pt x="1182" y="2290"/>
                  <a:pt x="1185" y="2290"/>
                </a:cubicBezTo>
                <a:cubicBezTo>
                  <a:pt x="1182" y="2290"/>
                  <a:pt x="1179" y="2291"/>
                  <a:pt x="1176" y="2291"/>
                </a:cubicBezTo>
                <a:close/>
                <a:moveTo>
                  <a:pt x="1201" y="2432"/>
                </a:moveTo>
                <a:cubicBezTo>
                  <a:pt x="1201" y="2434"/>
                  <a:pt x="1201" y="2436"/>
                  <a:pt x="1201" y="2438"/>
                </a:cubicBezTo>
                <a:cubicBezTo>
                  <a:pt x="1201" y="2436"/>
                  <a:pt x="1201" y="2434"/>
                  <a:pt x="1201" y="2432"/>
                </a:cubicBezTo>
                <a:close/>
                <a:moveTo>
                  <a:pt x="1233" y="2424"/>
                </a:moveTo>
                <a:cubicBezTo>
                  <a:pt x="1223" y="2424"/>
                  <a:pt x="1214" y="2426"/>
                  <a:pt x="1205" y="2430"/>
                </a:cubicBezTo>
                <a:cubicBezTo>
                  <a:pt x="1214" y="2426"/>
                  <a:pt x="1223" y="2424"/>
                  <a:pt x="1233" y="2424"/>
                </a:cubicBezTo>
                <a:close/>
                <a:moveTo>
                  <a:pt x="1256" y="2419"/>
                </a:moveTo>
                <a:cubicBezTo>
                  <a:pt x="1257" y="2420"/>
                  <a:pt x="1257" y="2423"/>
                  <a:pt x="1258" y="2425"/>
                </a:cubicBezTo>
                <a:cubicBezTo>
                  <a:pt x="1257" y="2423"/>
                  <a:pt x="1257" y="2420"/>
                  <a:pt x="1256" y="2419"/>
                </a:cubicBezTo>
                <a:close/>
                <a:moveTo>
                  <a:pt x="1310" y="2421"/>
                </a:moveTo>
                <a:cubicBezTo>
                  <a:pt x="1307" y="2424"/>
                  <a:pt x="1306" y="2430"/>
                  <a:pt x="1303" y="2434"/>
                </a:cubicBezTo>
                <a:cubicBezTo>
                  <a:pt x="1306" y="2430"/>
                  <a:pt x="1307" y="2424"/>
                  <a:pt x="1310" y="2421"/>
                </a:cubicBezTo>
                <a:cubicBezTo>
                  <a:pt x="1319" y="2421"/>
                  <a:pt x="1322" y="2416"/>
                  <a:pt x="1324" y="2410"/>
                </a:cubicBezTo>
                <a:cubicBezTo>
                  <a:pt x="1322" y="2416"/>
                  <a:pt x="1319" y="2421"/>
                  <a:pt x="1310" y="2421"/>
                </a:cubicBezTo>
                <a:close/>
                <a:moveTo>
                  <a:pt x="1328" y="2228"/>
                </a:moveTo>
                <a:cubicBezTo>
                  <a:pt x="1338" y="2221"/>
                  <a:pt x="1338" y="2216"/>
                  <a:pt x="1334" y="2212"/>
                </a:cubicBezTo>
                <a:cubicBezTo>
                  <a:pt x="1334" y="2212"/>
                  <a:pt x="1333" y="2211"/>
                  <a:pt x="1333" y="2210"/>
                </a:cubicBezTo>
                <a:cubicBezTo>
                  <a:pt x="1333" y="2211"/>
                  <a:pt x="1334" y="2212"/>
                  <a:pt x="1334" y="2212"/>
                </a:cubicBezTo>
                <a:cubicBezTo>
                  <a:pt x="1338" y="2216"/>
                  <a:pt x="1338" y="2221"/>
                  <a:pt x="1328" y="2228"/>
                </a:cubicBezTo>
                <a:close/>
                <a:moveTo>
                  <a:pt x="4043" y="2349"/>
                </a:moveTo>
                <a:cubicBezTo>
                  <a:pt x="4042" y="2349"/>
                  <a:pt x="4041" y="2349"/>
                  <a:pt x="4041" y="2349"/>
                </a:cubicBezTo>
                <a:cubicBezTo>
                  <a:pt x="4041" y="2349"/>
                  <a:pt x="4041" y="2349"/>
                  <a:pt x="4041" y="2349"/>
                </a:cubicBezTo>
                <a:cubicBezTo>
                  <a:pt x="4041" y="2349"/>
                  <a:pt x="4041" y="2349"/>
                  <a:pt x="4041" y="2349"/>
                </a:cubicBezTo>
                <a:cubicBezTo>
                  <a:pt x="4041" y="2349"/>
                  <a:pt x="4042" y="2349"/>
                  <a:pt x="4043" y="2349"/>
                </a:cubicBezTo>
                <a:close/>
                <a:moveTo>
                  <a:pt x="4025" y="2396"/>
                </a:moveTo>
                <a:cubicBezTo>
                  <a:pt x="4042" y="2396"/>
                  <a:pt x="4059" y="2397"/>
                  <a:pt x="4076" y="2398"/>
                </a:cubicBezTo>
                <a:cubicBezTo>
                  <a:pt x="4057" y="2402"/>
                  <a:pt x="4039" y="2407"/>
                  <a:pt x="4020" y="2401"/>
                </a:cubicBezTo>
                <a:cubicBezTo>
                  <a:pt x="4010" y="2401"/>
                  <a:pt x="4000" y="2401"/>
                  <a:pt x="3989" y="2400"/>
                </a:cubicBezTo>
                <a:cubicBezTo>
                  <a:pt x="3989" y="2399"/>
                  <a:pt x="3989" y="2398"/>
                  <a:pt x="3989" y="2397"/>
                </a:cubicBezTo>
                <a:cubicBezTo>
                  <a:pt x="4001" y="2397"/>
                  <a:pt x="4013" y="2396"/>
                  <a:pt x="4025" y="2396"/>
                </a:cubicBezTo>
                <a:close/>
                <a:moveTo>
                  <a:pt x="4016" y="2205"/>
                </a:moveTo>
                <a:cubicBezTo>
                  <a:pt x="4012" y="2205"/>
                  <a:pt x="4009" y="2208"/>
                  <a:pt x="4009" y="2213"/>
                </a:cubicBezTo>
                <a:cubicBezTo>
                  <a:pt x="4009" y="2208"/>
                  <a:pt x="4012" y="2205"/>
                  <a:pt x="4016" y="2205"/>
                </a:cubicBezTo>
                <a:close/>
                <a:moveTo>
                  <a:pt x="4001" y="2184"/>
                </a:moveTo>
                <a:cubicBezTo>
                  <a:pt x="4002" y="2184"/>
                  <a:pt x="4002" y="2183"/>
                  <a:pt x="4003" y="2183"/>
                </a:cubicBezTo>
                <a:cubicBezTo>
                  <a:pt x="4002" y="2183"/>
                  <a:pt x="4002" y="2184"/>
                  <a:pt x="4001" y="2184"/>
                </a:cubicBezTo>
                <a:cubicBezTo>
                  <a:pt x="4001" y="2187"/>
                  <a:pt x="4001" y="2189"/>
                  <a:pt x="4000" y="2192"/>
                </a:cubicBezTo>
                <a:cubicBezTo>
                  <a:pt x="4001" y="2189"/>
                  <a:pt x="4001" y="2187"/>
                  <a:pt x="4001" y="2184"/>
                </a:cubicBezTo>
                <a:close/>
                <a:moveTo>
                  <a:pt x="4013" y="2256"/>
                </a:moveTo>
                <a:cubicBezTo>
                  <a:pt x="4016" y="2257"/>
                  <a:pt x="4018" y="2259"/>
                  <a:pt x="4020" y="2260"/>
                </a:cubicBezTo>
                <a:cubicBezTo>
                  <a:pt x="4018" y="2259"/>
                  <a:pt x="4016" y="2257"/>
                  <a:pt x="4013" y="2256"/>
                </a:cubicBezTo>
                <a:cubicBezTo>
                  <a:pt x="4009" y="2251"/>
                  <a:pt x="4003" y="2249"/>
                  <a:pt x="3998" y="2248"/>
                </a:cubicBezTo>
                <a:cubicBezTo>
                  <a:pt x="4003" y="2249"/>
                  <a:pt x="4009" y="2251"/>
                  <a:pt x="4013" y="2256"/>
                </a:cubicBezTo>
                <a:close/>
                <a:moveTo>
                  <a:pt x="3983" y="2199"/>
                </a:moveTo>
                <a:cubicBezTo>
                  <a:pt x="3983" y="2200"/>
                  <a:pt x="3984" y="2201"/>
                  <a:pt x="3984" y="2201"/>
                </a:cubicBezTo>
                <a:cubicBezTo>
                  <a:pt x="3984" y="2201"/>
                  <a:pt x="3983" y="2200"/>
                  <a:pt x="3983" y="2199"/>
                </a:cubicBezTo>
                <a:close/>
                <a:moveTo>
                  <a:pt x="3995" y="2263"/>
                </a:moveTo>
                <a:cubicBezTo>
                  <a:pt x="3988" y="2265"/>
                  <a:pt x="3982" y="2268"/>
                  <a:pt x="3975" y="2268"/>
                </a:cubicBezTo>
                <a:cubicBezTo>
                  <a:pt x="3982" y="2268"/>
                  <a:pt x="3988" y="2265"/>
                  <a:pt x="3995" y="2263"/>
                </a:cubicBezTo>
                <a:close/>
                <a:moveTo>
                  <a:pt x="3970" y="2139"/>
                </a:moveTo>
                <a:cubicBezTo>
                  <a:pt x="3970" y="2139"/>
                  <a:pt x="3970" y="2139"/>
                  <a:pt x="3970" y="2139"/>
                </a:cubicBezTo>
                <a:cubicBezTo>
                  <a:pt x="3969" y="2139"/>
                  <a:pt x="3969" y="2139"/>
                  <a:pt x="3968" y="2139"/>
                </a:cubicBezTo>
                <a:cubicBezTo>
                  <a:pt x="3969" y="2139"/>
                  <a:pt x="3969" y="2139"/>
                  <a:pt x="3970" y="2139"/>
                </a:cubicBezTo>
                <a:close/>
                <a:moveTo>
                  <a:pt x="3972" y="2192"/>
                </a:moveTo>
                <a:cubicBezTo>
                  <a:pt x="3972" y="2189"/>
                  <a:pt x="3973" y="2187"/>
                  <a:pt x="3973" y="2185"/>
                </a:cubicBezTo>
                <a:cubicBezTo>
                  <a:pt x="3973" y="2187"/>
                  <a:pt x="3972" y="2189"/>
                  <a:pt x="3972" y="2192"/>
                </a:cubicBezTo>
                <a:cubicBezTo>
                  <a:pt x="3971" y="2193"/>
                  <a:pt x="3969" y="2194"/>
                  <a:pt x="3968" y="2194"/>
                </a:cubicBezTo>
                <a:cubicBezTo>
                  <a:pt x="3969" y="2194"/>
                  <a:pt x="3971" y="2193"/>
                  <a:pt x="3972" y="2192"/>
                </a:cubicBezTo>
                <a:close/>
                <a:moveTo>
                  <a:pt x="3941" y="2156"/>
                </a:moveTo>
                <a:cubicBezTo>
                  <a:pt x="3947" y="2152"/>
                  <a:pt x="3955" y="2153"/>
                  <a:pt x="3962" y="2153"/>
                </a:cubicBezTo>
                <a:cubicBezTo>
                  <a:pt x="3955" y="2153"/>
                  <a:pt x="3947" y="2152"/>
                  <a:pt x="3941" y="2156"/>
                </a:cubicBezTo>
                <a:cubicBezTo>
                  <a:pt x="3940" y="2157"/>
                  <a:pt x="3940" y="2158"/>
                  <a:pt x="3940" y="2160"/>
                </a:cubicBezTo>
                <a:cubicBezTo>
                  <a:pt x="3940" y="2158"/>
                  <a:pt x="3940" y="2157"/>
                  <a:pt x="3941" y="2156"/>
                </a:cubicBezTo>
                <a:close/>
                <a:moveTo>
                  <a:pt x="3940" y="2162"/>
                </a:moveTo>
                <a:cubicBezTo>
                  <a:pt x="3940" y="2165"/>
                  <a:pt x="3940" y="2167"/>
                  <a:pt x="3937" y="2169"/>
                </a:cubicBezTo>
                <a:cubicBezTo>
                  <a:pt x="3937" y="2169"/>
                  <a:pt x="3937" y="2169"/>
                  <a:pt x="3937" y="2169"/>
                </a:cubicBezTo>
                <a:cubicBezTo>
                  <a:pt x="3940" y="2167"/>
                  <a:pt x="3940" y="2165"/>
                  <a:pt x="3940" y="2162"/>
                </a:cubicBezTo>
                <a:close/>
                <a:moveTo>
                  <a:pt x="3917" y="2145"/>
                </a:moveTo>
                <a:cubicBezTo>
                  <a:pt x="3921" y="2144"/>
                  <a:pt x="3926" y="2145"/>
                  <a:pt x="3930" y="2145"/>
                </a:cubicBezTo>
                <a:cubicBezTo>
                  <a:pt x="3926" y="2145"/>
                  <a:pt x="3921" y="2144"/>
                  <a:pt x="3917" y="2145"/>
                </a:cubicBezTo>
                <a:cubicBezTo>
                  <a:pt x="3917" y="2149"/>
                  <a:pt x="3917" y="2153"/>
                  <a:pt x="3917" y="2157"/>
                </a:cubicBezTo>
                <a:cubicBezTo>
                  <a:pt x="3917" y="2153"/>
                  <a:pt x="3917" y="2149"/>
                  <a:pt x="3917" y="2145"/>
                </a:cubicBezTo>
                <a:close/>
                <a:moveTo>
                  <a:pt x="3817" y="2477"/>
                </a:moveTo>
                <a:cubicBezTo>
                  <a:pt x="3814" y="2474"/>
                  <a:pt x="3811" y="2473"/>
                  <a:pt x="3808" y="2473"/>
                </a:cubicBezTo>
                <a:cubicBezTo>
                  <a:pt x="3811" y="2473"/>
                  <a:pt x="3814" y="2474"/>
                  <a:pt x="3817" y="2477"/>
                </a:cubicBezTo>
                <a:close/>
                <a:moveTo>
                  <a:pt x="3851" y="2367"/>
                </a:moveTo>
                <a:cubicBezTo>
                  <a:pt x="3853" y="2364"/>
                  <a:pt x="3859" y="2364"/>
                  <a:pt x="3861" y="2361"/>
                </a:cubicBezTo>
                <a:cubicBezTo>
                  <a:pt x="3859" y="2364"/>
                  <a:pt x="3853" y="2364"/>
                  <a:pt x="3851" y="2367"/>
                </a:cubicBezTo>
                <a:close/>
                <a:moveTo>
                  <a:pt x="3848" y="2288"/>
                </a:moveTo>
                <a:cubicBezTo>
                  <a:pt x="3848" y="2288"/>
                  <a:pt x="3848" y="2288"/>
                  <a:pt x="3848" y="2288"/>
                </a:cubicBezTo>
                <a:cubicBezTo>
                  <a:pt x="3850" y="2288"/>
                  <a:pt x="3851" y="2289"/>
                  <a:pt x="3853" y="2289"/>
                </a:cubicBezTo>
                <a:cubicBezTo>
                  <a:pt x="3851" y="2289"/>
                  <a:pt x="3850" y="2288"/>
                  <a:pt x="3848" y="2288"/>
                </a:cubicBezTo>
                <a:close/>
                <a:moveTo>
                  <a:pt x="3868" y="2172"/>
                </a:moveTo>
                <a:cubicBezTo>
                  <a:pt x="3860" y="2169"/>
                  <a:pt x="3852" y="2165"/>
                  <a:pt x="3843" y="2164"/>
                </a:cubicBezTo>
                <a:cubicBezTo>
                  <a:pt x="3852" y="2165"/>
                  <a:pt x="3860" y="2169"/>
                  <a:pt x="3868" y="2172"/>
                </a:cubicBezTo>
                <a:close/>
                <a:moveTo>
                  <a:pt x="3839" y="2154"/>
                </a:moveTo>
                <a:cubicBezTo>
                  <a:pt x="3835" y="2156"/>
                  <a:pt x="3832" y="2158"/>
                  <a:pt x="3837" y="2165"/>
                </a:cubicBezTo>
                <a:cubicBezTo>
                  <a:pt x="3837" y="2165"/>
                  <a:pt x="3837" y="2165"/>
                  <a:pt x="3837" y="2165"/>
                </a:cubicBezTo>
                <a:cubicBezTo>
                  <a:pt x="3832" y="2158"/>
                  <a:pt x="3835" y="2156"/>
                  <a:pt x="3839" y="2154"/>
                </a:cubicBezTo>
                <a:close/>
                <a:moveTo>
                  <a:pt x="3800" y="2099"/>
                </a:moveTo>
                <a:cubicBezTo>
                  <a:pt x="3802" y="2094"/>
                  <a:pt x="3806" y="2093"/>
                  <a:pt x="3811" y="2093"/>
                </a:cubicBezTo>
                <a:cubicBezTo>
                  <a:pt x="3822" y="2093"/>
                  <a:pt x="3820" y="2102"/>
                  <a:pt x="3821" y="2109"/>
                </a:cubicBezTo>
                <a:cubicBezTo>
                  <a:pt x="3817" y="2109"/>
                  <a:pt x="3813" y="2109"/>
                  <a:pt x="3809" y="2109"/>
                </a:cubicBezTo>
                <a:cubicBezTo>
                  <a:pt x="3804" y="2108"/>
                  <a:pt x="3798" y="2107"/>
                  <a:pt x="3800" y="2099"/>
                </a:cubicBezTo>
                <a:close/>
                <a:moveTo>
                  <a:pt x="3765" y="2205"/>
                </a:moveTo>
                <a:cubicBezTo>
                  <a:pt x="3765" y="2207"/>
                  <a:pt x="3765" y="2209"/>
                  <a:pt x="3765" y="2211"/>
                </a:cubicBezTo>
                <a:cubicBezTo>
                  <a:pt x="3765" y="2209"/>
                  <a:pt x="3765" y="2207"/>
                  <a:pt x="3765" y="2205"/>
                </a:cubicBezTo>
                <a:cubicBezTo>
                  <a:pt x="3768" y="2201"/>
                  <a:pt x="3770" y="2200"/>
                  <a:pt x="3772" y="2200"/>
                </a:cubicBezTo>
                <a:cubicBezTo>
                  <a:pt x="3770" y="2200"/>
                  <a:pt x="3768" y="2201"/>
                  <a:pt x="3765" y="2205"/>
                </a:cubicBezTo>
                <a:close/>
                <a:moveTo>
                  <a:pt x="3771" y="2188"/>
                </a:moveTo>
                <a:cubicBezTo>
                  <a:pt x="3773" y="2188"/>
                  <a:pt x="3775" y="2187"/>
                  <a:pt x="3778" y="2185"/>
                </a:cubicBezTo>
                <a:cubicBezTo>
                  <a:pt x="3778" y="2185"/>
                  <a:pt x="3778" y="2185"/>
                  <a:pt x="3778" y="2185"/>
                </a:cubicBezTo>
                <a:cubicBezTo>
                  <a:pt x="3775" y="2187"/>
                  <a:pt x="3773" y="2188"/>
                  <a:pt x="3771" y="2188"/>
                </a:cubicBezTo>
                <a:close/>
                <a:moveTo>
                  <a:pt x="3781" y="2137"/>
                </a:moveTo>
                <a:cubicBezTo>
                  <a:pt x="3780" y="2137"/>
                  <a:pt x="3779" y="2136"/>
                  <a:pt x="3777" y="2136"/>
                </a:cubicBezTo>
                <a:cubicBezTo>
                  <a:pt x="3773" y="2133"/>
                  <a:pt x="3770" y="2133"/>
                  <a:pt x="3768" y="2134"/>
                </a:cubicBezTo>
                <a:cubicBezTo>
                  <a:pt x="3770" y="2133"/>
                  <a:pt x="3773" y="2133"/>
                  <a:pt x="3777" y="2136"/>
                </a:cubicBezTo>
                <a:cubicBezTo>
                  <a:pt x="3779" y="2136"/>
                  <a:pt x="3780" y="2137"/>
                  <a:pt x="3781" y="2137"/>
                </a:cubicBezTo>
                <a:cubicBezTo>
                  <a:pt x="3782" y="2137"/>
                  <a:pt x="3783" y="2136"/>
                  <a:pt x="3784" y="2136"/>
                </a:cubicBezTo>
                <a:cubicBezTo>
                  <a:pt x="3785" y="2132"/>
                  <a:pt x="3787" y="2130"/>
                  <a:pt x="3789" y="2128"/>
                </a:cubicBezTo>
                <a:cubicBezTo>
                  <a:pt x="3787" y="2130"/>
                  <a:pt x="3785" y="2132"/>
                  <a:pt x="3784" y="2136"/>
                </a:cubicBezTo>
                <a:cubicBezTo>
                  <a:pt x="3783" y="2136"/>
                  <a:pt x="3782" y="2137"/>
                  <a:pt x="3781" y="2137"/>
                </a:cubicBezTo>
                <a:close/>
                <a:moveTo>
                  <a:pt x="3785" y="2205"/>
                </a:moveTo>
                <a:cubicBezTo>
                  <a:pt x="3790" y="2203"/>
                  <a:pt x="3796" y="2202"/>
                  <a:pt x="3801" y="2200"/>
                </a:cubicBezTo>
                <a:cubicBezTo>
                  <a:pt x="3801" y="2196"/>
                  <a:pt x="3801" y="2192"/>
                  <a:pt x="3801" y="2188"/>
                </a:cubicBezTo>
                <a:cubicBezTo>
                  <a:pt x="3809" y="2180"/>
                  <a:pt x="3817" y="2187"/>
                  <a:pt x="3825" y="2188"/>
                </a:cubicBezTo>
                <a:cubicBezTo>
                  <a:pt x="3827" y="2196"/>
                  <a:pt x="3839" y="2191"/>
                  <a:pt x="3841" y="2200"/>
                </a:cubicBezTo>
                <a:cubicBezTo>
                  <a:pt x="3837" y="2202"/>
                  <a:pt x="3833" y="2204"/>
                  <a:pt x="3829" y="2205"/>
                </a:cubicBezTo>
                <a:cubicBezTo>
                  <a:pt x="3820" y="2205"/>
                  <a:pt x="3810" y="2204"/>
                  <a:pt x="3801" y="2200"/>
                </a:cubicBezTo>
                <a:cubicBezTo>
                  <a:pt x="3796" y="2202"/>
                  <a:pt x="3790" y="2203"/>
                  <a:pt x="3785" y="2205"/>
                </a:cubicBezTo>
                <a:close/>
                <a:moveTo>
                  <a:pt x="3765" y="2477"/>
                </a:moveTo>
                <a:cubicBezTo>
                  <a:pt x="3768" y="2477"/>
                  <a:pt x="3771" y="2477"/>
                  <a:pt x="3775" y="2477"/>
                </a:cubicBezTo>
                <a:cubicBezTo>
                  <a:pt x="3771" y="2477"/>
                  <a:pt x="3768" y="2477"/>
                  <a:pt x="3765" y="2477"/>
                </a:cubicBezTo>
                <a:close/>
                <a:moveTo>
                  <a:pt x="3659" y="2390"/>
                </a:moveTo>
                <a:cubicBezTo>
                  <a:pt x="3670" y="2388"/>
                  <a:pt x="3681" y="2386"/>
                  <a:pt x="3692" y="2385"/>
                </a:cubicBezTo>
                <a:cubicBezTo>
                  <a:pt x="3681" y="2386"/>
                  <a:pt x="3670" y="2388"/>
                  <a:pt x="3659" y="2390"/>
                </a:cubicBezTo>
                <a:close/>
                <a:moveTo>
                  <a:pt x="3641" y="2397"/>
                </a:moveTo>
                <a:cubicBezTo>
                  <a:pt x="3643" y="2397"/>
                  <a:pt x="3646" y="2397"/>
                  <a:pt x="3649" y="2397"/>
                </a:cubicBezTo>
                <a:cubicBezTo>
                  <a:pt x="3646" y="2397"/>
                  <a:pt x="3643" y="2397"/>
                  <a:pt x="3641" y="2397"/>
                </a:cubicBezTo>
                <a:cubicBezTo>
                  <a:pt x="3639" y="2398"/>
                  <a:pt x="3637" y="2399"/>
                  <a:pt x="3635" y="2400"/>
                </a:cubicBezTo>
                <a:cubicBezTo>
                  <a:pt x="3637" y="2399"/>
                  <a:pt x="3639" y="2398"/>
                  <a:pt x="3641" y="2397"/>
                </a:cubicBezTo>
                <a:close/>
                <a:moveTo>
                  <a:pt x="3633" y="2212"/>
                </a:moveTo>
                <a:cubicBezTo>
                  <a:pt x="3632" y="2213"/>
                  <a:pt x="3632" y="2213"/>
                  <a:pt x="3632" y="2213"/>
                </a:cubicBezTo>
                <a:lnTo>
                  <a:pt x="3633" y="2212"/>
                </a:lnTo>
                <a:close/>
                <a:moveTo>
                  <a:pt x="3636" y="2251"/>
                </a:moveTo>
                <a:cubicBezTo>
                  <a:pt x="3635" y="2245"/>
                  <a:pt x="3632" y="2244"/>
                  <a:pt x="3628" y="2244"/>
                </a:cubicBezTo>
                <a:cubicBezTo>
                  <a:pt x="3632" y="2244"/>
                  <a:pt x="3635" y="2245"/>
                  <a:pt x="3636" y="2251"/>
                </a:cubicBezTo>
                <a:close/>
                <a:moveTo>
                  <a:pt x="3605" y="2254"/>
                </a:moveTo>
                <a:cubicBezTo>
                  <a:pt x="3605" y="2255"/>
                  <a:pt x="3604" y="2256"/>
                  <a:pt x="3603" y="2257"/>
                </a:cubicBezTo>
                <a:cubicBezTo>
                  <a:pt x="3604" y="2256"/>
                  <a:pt x="3605" y="2255"/>
                  <a:pt x="3605" y="2254"/>
                </a:cubicBezTo>
                <a:close/>
                <a:moveTo>
                  <a:pt x="3525" y="2467"/>
                </a:moveTo>
                <a:cubicBezTo>
                  <a:pt x="3526" y="2466"/>
                  <a:pt x="3527" y="2465"/>
                  <a:pt x="3528" y="2465"/>
                </a:cubicBezTo>
                <a:cubicBezTo>
                  <a:pt x="3528" y="2465"/>
                  <a:pt x="3528" y="2465"/>
                  <a:pt x="3528" y="2465"/>
                </a:cubicBezTo>
                <a:cubicBezTo>
                  <a:pt x="3527" y="2465"/>
                  <a:pt x="3526" y="2466"/>
                  <a:pt x="3525" y="2467"/>
                </a:cubicBezTo>
                <a:close/>
                <a:moveTo>
                  <a:pt x="3576" y="2433"/>
                </a:moveTo>
                <a:cubicBezTo>
                  <a:pt x="3580" y="2433"/>
                  <a:pt x="3583" y="2432"/>
                  <a:pt x="3581" y="2425"/>
                </a:cubicBezTo>
                <a:cubicBezTo>
                  <a:pt x="3580" y="2422"/>
                  <a:pt x="3579" y="2420"/>
                  <a:pt x="3578" y="2419"/>
                </a:cubicBezTo>
                <a:cubicBezTo>
                  <a:pt x="3579" y="2420"/>
                  <a:pt x="3580" y="2422"/>
                  <a:pt x="3581" y="2425"/>
                </a:cubicBezTo>
                <a:cubicBezTo>
                  <a:pt x="3583" y="2432"/>
                  <a:pt x="3580" y="2433"/>
                  <a:pt x="3576" y="2433"/>
                </a:cubicBezTo>
                <a:close/>
                <a:moveTo>
                  <a:pt x="3581" y="2389"/>
                </a:moveTo>
                <a:cubicBezTo>
                  <a:pt x="3581" y="2389"/>
                  <a:pt x="3581" y="2389"/>
                  <a:pt x="3581" y="2389"/>
                </a:cubicBezTo>
                <a:cubicBezTo>
                  <a:pt x="3581" y="2389"/>
                  <a:pt x="3581" y="2389"/>
                  <a:pt x="3581" y="2389"/>
                </a:cubicBezTo>
                <a:cubicBezTo>
                  <a:pt x="3576" y="2392"/>
                  <a:pt x="3571" y="2392"/>
                  <a:pt x="3566" y="2392"/>
                </a:cubicBezTo>
                <a:cubicBezTo>
                  <a:pt x="3571" y="2392"/>
                  <a:pt x="3576" y="2392"/>
                  <a:pt x="3581" y="2389"/>
                </a:cubicBezTo>
                <a:close/>
                <a:moveTo>
                  <a:pt x="3539" y="2240"/>
                </a:moveTo>
                <a:cubicBezTo>
                  <a:pt x="3542" y="2240"/>
                  <a:pt x="3546" y="2241"/>
                  <a:pt x="3548" y="2238"/>
                </a:cubicBezTo>
                <a:cubicBezTo>
                  <a:pt x="3546" y="2241"/>
                  <a:pt x="3542" y="2240"/>
                  <a:pt x="3539" y="2240"/>
                </a:cubicBezTo>
                <a:cubicBezTo>
                  <a:pt x="3534" y="2240"/>
                  <a:pt x="3529" y="2241"/>
                  <a:pt x="3528" y="2234"/>
                </a:cubicBezTo>
                <a:cubicBezTo>
                  <a:pt x="3529" y="2241"/>
                  <a:pt x="3534" y="2240"/>
                  <a:pt x="3539" y="2240"/>
                </a:cubicBezTo>
                <a:close/>
                <a:moveTo>
                  <a:pt x="3526" y="2321"/>
                </a:moveTo>
                <a:cubicBezTo>
                  <a:pt x="3526" y="2319"/>
                  <a:pt x="3526" y="2317"/>
                  <a:pt x="3527" y="2316"/>
                </a:cubicBezTo>
                <a:cubicBezTo>
                  <a:pt x="3526" y="2317"/>
                  <a:pt x="3526" y="2319"/>
                  <a:pt x="3526" y="2321"/>
                </a:cubicBezTo>
                <a:cubicBezTo>
                  <a:pt x="3524" y="2321"/>
                  <a:pt x="3522" y="2321"/>
                  <a:pt x="3521" y="2321"/>
                </a:cubicBezTo>
                <a:cubicBezTo>
                  <a:pt x="3522" y="2321"/>
                  <a:pt x="3524" y="2321"/>
                  <a:pt x="3526" y="2321"/>
                </a:cubicBezTo>
                <a:close/>
                <a:moveTo>
                  <a:pt x="3529" y="2433"/>
                </a:moveTo>
                <a:cubicBezTo>
                  <a:pt x="3543" y="2433"/>
                  <a:pt x="3558" y="2433"/>
                  <a:pt x="3572" y="2433"/>
                </a:cubicBezTo>
                <a:cubicBezTo>
                  <a:pt x="3558" y="2433"/>
                  <a:pt x="3543" y="2433"/>
                  <a:pt x="3529" y="2433"/>
                </a:cubicBezTo>
                <a:cubicBezTo>
                  <a:pt x="3526" y="2444"/>
                  <a:pt x="3521" y="2446"/>
                  <a:pt x="3515" y="2445"/>
                </a:cubicBezTo>
                <a:cubicBezTo>
                  <a:pt x="3521" y="2446"/>
                  <a:pt x="3526" y="2444"/>
                  <a:pt x="3529" y="2433"/>
                </a:cubicBezTo>
                <a:close/>
                <a:moveTo>
                  <a:pt x="3569" y="2124"/>
                </a:moveTo>
                <a:cubicBezTo>
                  <a:pt x="3569" y="2124"/>
                  <a:pt x="3569" y="2124"/>
                  <a:pt x="3569" y="2124"/>
                </a:cubicBezTo>
                <a:cubicBezTo>
                  <a:pt x="3569" y="2124"/>
                  <a:pt x="3569" y="2124"/>
                  <a:pt x="3569" y="2124"/>
                </a:cubicBezTo>
                <a:close/>
                <a:moveTo>
                  <a:pt x="3582" y="2105"/>
                </a:moveTo>
                <a:cubicBezTo>
                  <a:pt x="3586" y="2105"/>
                  <a:pt x="3589" y="2105"/>
                  <a:pt x="3593" y="2105"/>
                </a:cubicBezTo>
                <a:cubicBezTo>
                  <a:pt x="3589" y="2105"/>
                  <a:pt x="3586" y="2105"/>
                  <a:pt x="3582" y="2105"/>
                </a:cubicBezTo>
                <a:cubicBezTo>
                  <a:pt x="3582" y="2106"/>
                  <a:pt x="3582" y="2106"/>
                  <a:pt x="3582" y="2106"/>
                </a:cubicBezTo>
                <a:cubicBezTo>
                  <a:pt x="3582" y="2109"/>
                  <a:pt x="3582" y="2110"/>
                  <a:pt x="3583" y="2111"/>
                </a:cubicBezTo>
                <a:cubicBezTo>
                  <a:pt x="3582" y="2110"/>
                  <a:pt x="3582" y="2109"/>
                  <a:pt x="3582" y="2106"/>
                </a:cubicBezTo>
                <a:cubicBezTo>
                  <a:pt x="3576" y="2106"/>
                  <a:pt x="3570" y="2105"/>
                  <a:pt x="3565" y="2105"/>
                </a:cubicBezTo>
                <a:cubicBezTo>
                  <a:pt x="3565" y="2105"/>
                  <a:pt x="3565" y="2105"/>
                  <a:pt x="3565" y="2105"/>
                </a:cubicBezTo>
                <a:cubicBezTo>
                  <a:pt x="3571" y="2095"/>
                  <a:pt x="3577" y="2093"/>
                  <a:pt x="3582" y="2105"/>
                </a:cubicBezTo>
                <a:close/>
                <a:moveTo>
                  <a:pt x="3465" y="2317"/>
                </a:moveTo>
                <a:cubicBezTo>
                  <a:pt x="3472" y="2321"/>
                  <a:pt x="3477" y="2321"/>
                  <a:pt x="3479" y="2318"/>
                </a:cubicBezTo>
                <a:cubicBezTo>
                  <a:pt x="3477" y="2321"/>
                  <a:pt x="3472" y="2321"/>
                  <a:pt x="3465" y="2317"/>
                </a:cubicBezTo>
                <a:cubicBezTo>
                  <a:pt x="3461" y="2317"/>
                  <a:pt x="3459" y="2318"/>
                  <a:pt x="3457" y="2321"/>
                </a:cubicBezTo>
                <a:cubicBezTo>
                  <a:pt x="3459" y="2318"/>
                  <a:pt x="3461" y="2317"/>
                  <a:pt x="3465" y="2317"/>
                </a:cubicBezTo>
                <a:close/>
                <a:moveTo>
                  <a:pt x="3239" y="2073"/>
                </a:moveTo>
                <a:cubicBezTo>
                  <a:pt x="3241" y="2071"/>
                  <a:pt x="3243" y="2071"/>
                  <a:pt x="3244" y="2071"/>
                </a:cubicBezTo>
                <a:cubicBezTo>
                  <a:pt x="3243" y="2071"/>
                  <a:pt x="3241" y="2071"/>
                  <a:pt x="3239" y="2073"/>
                </a:cubicBezTo>
                <a:cubicBezTo>
                  <a:pt x="3237" y="2073"/>
                  <a:pt x="3235" y="2073"/>
                  <a:pt x="3233" y="2073"/>
                </a:cubicBezTo>
                <a:cubicBezTo>
                  <a:pt x="3235" y="2073"/>
                  <a:pt x="3237" y="2073"/>
                  <a:pt x="3239" y="2073"/>
                </a:cubicBezTo>
                <a:close/>
                <a:moveTo>
                  <a:pt x="3207" y="2134"/>
                </a:moveTo>
                <a:cubicBezTo>
                  <a:pt x="3207" y="2134"/>
                  <a:pt x="3207" y="2134"/>
                  <a:pt x="3207" y="2134"/>
                </a:cubicBezTo>
                <a:cubicBezTo>
                  <a:pt x="3209" y="2133"/>
                  <a:pt x="3211" y="2133"/>
                  <a:pt x="3212" y="2133"/>
                </a:cubicBezTo>
                <a:cubicBezTo>
                  <a:pt x="3211" y="2133"/>
                  <a:pt x="3209" y="2133"/>
                  <a:pt x="3207" y="2134"/>
                </a:cubicBezTo>
                <a:close/>
                <a:moveTo>
                  <a:pt x="3207" y="2097"/>
                </a:moveTo>
                <a:cubicBezTo>
                  <a:pt x="3205" y="2095"/>
                  <a:pt x="3204" y="2093"/>
                  <a:pt x="3202" y="2091"/>
                </a:cubicBezTo>
                <a:cubicBezTo>
                  <a:pt x="3204" y="2093"/>
                  <a:pt x="3205" y="2095"/>
                  <a:pt x="3207" y="2097"/>
                </a:cubicBezTo>
                <a:cubicBezTo>
                  <a:pt x="3209" y="2106"/>
                  <a:pt x="3212" y="2115"/>
                  <a:pt x="3212" y="2124"/>
                </a:cubicBezTo>
                <a:cubicBezTo>
                  <a:pt x="3212" y="2115"/>
                  <a:pt x="3209" y="2106"/>
                  <a:pt x="3207" y="2097"/>
                </a:cubicBezTo>
                <a:close/>
                <a:moveTo>
                  <a:pt x="3245" y="2213"/>
                </a:moveTo>
                <a:cubicBezTo>
                  <a:pt x="3243" y="2216"/>
                  <a:pt x="3242" y="2219"/>
                  <a:pt x="3242" y="2222"/>
                </a:cubicBezTo>
                <a:cubicBezTo>
                  <a:pt x="3242" y="2219"/>
                  <a:pt x="3243" y="2216"/>
                  <a:pt x="3245" y="2213"/>
                </a:cubicBezTo>
                <a:cubicBezTo>
                  <a:pt x="3244" y="2204"/>
                  <a:pt x="3246" y="2195"/>
                  <a:pt x="3237" y="2189"/>
                </a:cubicBezTo>
                <a:cubicBezTo>
                  <a:pt x="3237" y="2189"/>
                  <a:pt x="3237" y="2189"/>
                  <a:pt x="3237" y="2189"/>
                </a:cubicBezTo>
                <a:cubicBezTo>
                  <a:pt x="3231" y="2186"/>
                  <a:pt x="3220" y="2188"/>
                  <a:pt x="3224" y="2176"/>
                </a:cubicBezTo>
                <a:cubicBezTo>
                  <a:pt x="3222" y="2175"/>
                  <a:pt x="3219" y="2174"/>
                  <a:pt x="3216" y="2173"/>
                </a:cubicBezTo>
                <a:cubicBezTo>
                  <a:pt x="3216" y="2170"/>
                  <a:pt x="3216" y="2167"/>
                  <a:pt x="3216" y="2164"/>
                </a:cubicBezTo>
                <a:cubicBezTo>
                  <a:pt x="3225" y="2153"/>
                  <a:pt x="3208" y="2144"/>
                  <a:pt x="3214" y="2133"/>
                </a:cubicBezTo>
                <a:cubicBezTo>
                  <a:pt x="3223" y="2134"/>
                  <a:pt x="3231" y="2136"/>
                  <a:pt x="3239" y="2137"/>
                </a:cubicBezTo>
                <a:cubicBezTo>
                  <a:pt x="3242" y="2142"/>
                  <a:pt x="3245" y="2147"/>
                  <a:pt x="3243" y="2153"/>
                </a:cubicBezTo>
                <a:cubicBezTo>
                  <a:pt x="3243" y="2153"/>
                  <a:pt x="3243" y="2153"/>
                  <a:pt x="3243" y="2153"/>
                </a:cubicBezTo>
                <a:cubicBezTo>
                  <a:pt x="3238" y="2157"/>
                  <a:pt x="3233" y="2161"/>
                  <a:pt x="3233" y="2169"/>
                </a:cubicBezTo>
                <a:cubicBezTo>
                  <a:pt x="3233" y="2169"/>
                  <a:pt x="3233" y="2169"/>
                  <a:pt x="3233" y="2169"/>
                </a:cubicBezTo>
                <a:cubicBezTo>
                  <a:pt x="3230" y="2170"/>
                  <a:pt x="3229" y="2172"/>
                  <a:pt x="3229" y="2175"/>
                </a:cubicBezTo>
                <a:cubicBezTo>
                  <a:pt x="3230" y="2173"/>
                  <a:pt x="3231" y="2171"/>
                  <a:pt x="3233" y="2169"/>
                </a:cubicBezTo>
                <a:cubicBezTo>
                  <a:pt x="3235" y="2176"/>
                  <a:pt x="3238" y="2180"/>
                  <a:pt x="3246" y="2178"/>
                </a:cubicBezTo>
                <a:cubicBezTo>
                  <a:pt x="3247" y="2189"/>
                  <a:pt x="3255" y="2201"/>
                  <a:pt x="3245" y="2213"/>
                </a:cubicBezTo>
                <a:close/>
                <a:moveTo>
                  <a:pt x="3173" y="2488"/>
                </a:moveTo>
                <a:cubicBezTo>
                  <a:pt x="3173" y="2488"/>
                  <a:pt x="3173" y="2488"/>
                  <a:pt x="3173" y="2488"/>
                </a:cubicBezTo>
                <a:cubicBezTo>
                  <a:pt x="3174" y="2489"/>
                  <a:pt x="3174" y="2489"/>
                  <a:pt x="3175" y="2489"/>
                </a:cubicBezTo>
                <a:cubicBezTo>
                  <a:pt x="3174" y="2489"/>
                  <a:pt x="3174" y="2489"/>
                  <a:pt x="3173" y="2488"/>
                </a:cubicBezTo>
                <a:close/>
                <a:moveTo>
                  <a:pt x="3348" y="2384"/>
                </a:moveTo>
                <a:cubicBezTo>
                  <a:pt x="3347" y="2392"/>
                  <a:pt x="3343" y="2391"/>
                  <a:pt x="3338" y="2390"/>
                </a:cubicBezTo>
                <a:cubicBezTo>
                  <a:pt x="3343" y="2391"/>
                  <a:pt x="3347" y="2392"/>
                  <a:pt x="3348" y="2384"/>
                </a:cubicBezTo>
                <a:cubicBezTo>
                  <a:pt x="3348" y="2384"/>
                  <a:pt x="3348" y="2384"/>
                  <a:pt x="3348" y="2384"/>
                </a:cubicBezTo>
                <a:cubicBezTo>
                  <a:pt x="3349" y="2382"/>
                  <a:pt x="3349" y="2379"/>
                  <a:pt x="3349" y="2376"/>
                </a:cubicBezTo>
                <a:cubicBezTo>
                  <a:pt x="3349" y="2376"/>
                  <a:pt x="3349" y="2376"/>
                  <a:pt x="3349" y="2376"/>
                </a:cubicBezTo>
                <a:cubicBezTo>
                  <a:pt x="3349" y="2379"/>
                  <a:pt x="3349" y="2382"/>
                  <a:pt x="3348" y="2384"/>
                </a:cubicBezTo>
                <a:close/>
                <a:moveTo>
                  <a:pt x="3393" y="2429"/>
                </a:moveTo>
                <a:cubicBezTo>
                  <a:pt x="3398" y="2433"/>
                  <a:pt x="3404" y="2436"/>
                  <a:pt x="3410" y="2438"/>
                </a:cubicBezTo>
                <a:cubicBezTo>
                  <a:pt x="3404" y="2436"/>
                  <a:pt x="3398" y="2433"/>
                  <a:pt x="3393" y="2429"/>
                </a:cubicBezTo>
                <a:cubicBezTo>
                  <a:pt x="3391" y="2427"/>
                  <a:pt x="3389" y="2427"/>
                  <a:pt x="3387" y="2426"/>
                </a:cubicBezTo>
                <a:cubicBezTo>
                  <a:pt x="3389" y="2427"/>
                  <a:pt x="3391" y="2427"/>
                  <a:pt x="3393" y="2429"/>
                </a:cubicBezTo>
                <a:close/>
                <a:moveTo>
                  <a:pt x="3373" y="2212"/>
                </a:moveTo>
                <a:cubicBezTo>
                  <a:pt x="3373" y="2212"/>
                  <a:pt x="3373" y="2212"/>
                  <a:pt x="3373" y="2212"/>
                </a:cubicBezTo>
                <a:cubicBezTo>
                  <a:pt x="3373" y="2212"/>
                  <a:pt x="3373" y="2212"/>
                  <a:pt x="3373" y="2212"/>
                </a:cubicBezTo>
                <a:close/>
                <a:moveTo>
                  <a:pt x="3341" y="2237"/>
                </a:moveTo>
                <a:cubicBezTo>
                  <a:pt x="3341" y="2237"/>
                  <a:pt x="3341" y="2237"/>
                  <a:pt x="3341" y="2237"/>
                </a:cubicBezTo>
                <a:cubicBezTo>
                  <a:pt x="3344" y="2237"/>
                  <a:pt x="3346" y="2237"/>
                  <a:pt x="3349" y="2237"/>
                </a:cubicBezTo>
                <a:cubicBezTo>
                  <a:pt x="3354" y="2237"/>
                  <a:pt x="3360" y="2236"/>
                  <a:pt x="3365" y="2236"/>
                </a:cubicBezTo>
                <a:cubicBezTo>
                  <a:pt x="3365" y="2235"/>
                  <a:pt x="3365" y="2234"/>
                  <a:pt x="3365" y="2233"/>
                </a:cubicBezTo>
                <a:cubicBezTo>
                  <a:pt x="3374" y="2233"/>
                  <a:pt x="3378" y="2231"/>
                  <a:pt x="3380" y="2229"/>
                </a:cubicBezTo>
                <a:cubicBezTo>
                  <a:pt x="3378" y="2231"/>
                  <a:pt x="3374" y="2233"/>
                  <a:pt x="3365" y="2233"/>
                </a:cubicBezTo>
                <a:cubicBezTo>
                  <a:pt x="3365" y="2234"/>
                  <a:pt x="3365" y="2235"/>
                  <a:pt x="3365" y="2236"/>
                </a:cubicBezTo>
                <a:cubicBezTo>
                  <a:pt x="3366" y="2238"/>
                  <a:pt x="3368" y="2239"/>
                  <a:pt x="3369" y="2241"/>
                </a:cubicBezTo>
                <a:cubicBezTo>
                  <a:pt x="3367" y="2248"/>
                  <a:pt x="3362" y="2248"/>
                  <a:pt x="3356" y="2248"/>
                </a:cubicBezTo>
                <a:cubicBezTo>
                  <a:pt x="3344" y="2248"/>
                  <a:pt x="3332" y="2249"/>
                  <a:pt x="3321" y="2249"/>
                </a:cubicBezTo>
                <a:cubicBezTo>
                  <a:pt x="3318" y="2247"/>
                  <a:pt x="3316" y="2246"/>
                  <a:pt x="3313" y="2244"/>
                </a:cubicBezTo>
                <a:cubicBezTo>
                  <a:pt x="3321" y="2237"/>
                  <a:pt x="3331" y="2237"/>
                  <a:pt x="3341" y="2237"/>
                </a:cubicBezTo>
                <a:close/>
                <a:moveTo>
                  <a:pt x="3318" y="2409"/>
                </a:moveTo>
                <a:cubicBezTo>
                  <a:pt x="3318" y="2409"/>
                  <a:pt x="3318" y="2409"/>
                  <a:pt x="3318" y="2409"/>
                </a:cubicBezTo>
                <a:cubicBezTo>
                  <a:pt x="3273" y="2409"/>
                  <a:pt x="3228" y="2409"/>
                  <a:pt x="3184" y="2409"/>
                </a:cubicBezTo>
                <a:cubicBezTo>
                  <a:pt x="3228" y="2409"/>
                  <a:pt x="3273" y="2409"/>
                  <a:pt x="3318" y="2409"/>
                </a:cubicBezTo>
                <a:close/>
                <a:moveTo>
                  <a:pt x="3265" y="2310"/>
                </a:moveTo>
                <a:cubicBezTo>
                  <a:pt x="3269" y="2325"/>
                  <a:pt x="3260" y="2335"/>
                  <a:pt x="3254" y="2346"/>
                </a:cubicBezTo>
                <a:cubicBezTo>
                  <a:pt x="3260" y="2335"/>
                  <a:pt x="3269" y="2325"/>
                  <a:pt x="3265" y="2310"/>
                </a:cubicBezTo>
                <a:close/>
                <a:moveTo>
                  <a:pt x="3244" y="2389"/>
                </a:moveTo>
                <a:cubicBezTo>
                  <a:pt x="3240" y="2390"/>
                  <a:pt x="3235" y="2390"/>
                  <a:pt x="3234" y="2394"/>
                </a:cubicBezTo>
                <a:cubicBezTo>
                  <a:pt x="3235" y="2390"/>
                  <a:pt x="3240" y="2390"/>
                  <a:pt x="3244" y="2389"/>
                </a:cubicBezTo>
                <a:close/>
                <a:moveTo>
                  <a:pt x="3189" y="2249"/>
                </a:moveTo>
                <a:cubicBezTo>
                  <a:pt x="3193" y="2253"/>
                  <a:pt x="3200" y="2249"/>
                  <a:pt x="3205" y="2249"/>
                </a:cubicBezTo>
                <a:cubicBezTo>
                  <a:pt x="3200" y="2249"/>
                  <a:pt x="3193" y="2253"/>
                  <a:pt x="3189" y="2249"/>
                </a:cubicBezTo>
                <a:close/>
                <a:moveTo>
                  <a:pt x="3204" y="2307"/>
                </a:moveTo>
                <a:cubicBezTo>
                  <a:pt x="3204" y="2307"/>
                  <a:pt x="3203" y="2308"/>
                  <a:pt x="3203" y="2309"/>
                </a:cubicBezTo>
                <a:cubicBezTo>
                  <a:pt x="3203" y="2308"/>
                  <a:pt x="3204" y="2307"/>
                  <a:pt x="3204" y="2307"/>
                </a:cubicBezTo>
                <a:close/>
                <a:moveTo>
                  <a:pt x="3237" y="2404"/>
                </a:moveTo>
                <a:cubicBezTo>
                  <a:pt x="3237" y="2404"/>
                  <a:pt x="3237" y="2404"/>
                  <a:pt x="3237" y="2404"/>
                </a:cubicBezTo>
                <a:cubicBezTo>
                  <a:pt x="3212" y="2404"/>
                  <a:pt x="3187" y="2404"/>
                  <a:pt x="3163" y="2405"/>
                </a:cubicBezTo>
                <a:cubicBezTo>
                  <a:pt x="3187" y="2404"/>
                  <a:pt x="3212" y="2404"/>
                  <a:pt x="3237" y="2404"/>
                </a:cubicBezTo>
                <a:close/>
                <a:moveTo>
                  <a:pt x="3137" y="2456"/>
                </a:moveTo>
                <a:cubicBezTo>
                  <a:pt x="3139" y="2456"/>
                  <a:pt x="3140" y="2456"/>
                  <a:pt x="3141" y="2456"/>
                </a:cubicBezTo>
                <a:cubicBezTo>
                  <a:pt x="3144" y="2459"/>
                  <a:pt x="3146" y="2462"/>
                  <a:pt x="3149" y="2464"/>
                </a:cubicBezTo>
                <a:cubicBezTo>
                  <a:pt x="3149" y="2466"/>
                  <a:pt x="3149" y="2467"/>
                  <a:pt x="3149" y="2469"/>
                </a:cubicBezTo>
                <a:cubicBezTo>
                  <a:pt x="3149" y="2467"/>
                  <a:pt x="3149" y="2466"/>
                  <a:pt x="3149" y="2464"/>
                </a:cubicBezTo>
                <a:cubicBezTo>
                  <a:pt x="3146" y="2462"/>
                  <a:pt x="3144" y="2459"/>
                  <a:pt x="3141" y="2456"/>
                </a:cubicBezTo>
                <a:cubicBezTo>
                  <a:pt x="3140" y="2456"/>
                  <a:pt x="3139" y="2456"/>
                  <a:pt x="3137" y="2456"/>
                </a:cubicBezTo>
                <a:cubicBezTo>
                  <a:pt x="3137" y="2455"/>
                  <a:pt x="3137" y="2454"/>
                  <a:pt x="3137" y="2452"/>
                </a:cubicBezTo>
                <a:cubicBezTo>
                  <a:pt x="3137" y="2454"/>
                  <a:pt x="3137" y="2455"/>
                  <a:pt x="3137" y="2456"/>
                </a:cubicBezTo>
                <a:close/>
                <a:moveTo>
                  <a:pt x="3139" y="2465"/>
                </a:moveTo>
                <a:cubicBezTo>
                  <a:pt x="3138" y="2468"/>
                  <a:pt x="3135" y="2469"/>
                  <a:pt x="3132" y="2468"/>
                </a:cubicBezTo>
                <a:cubicBezTo>
                  <a:pt x="3135" y="2469"/>
                  <a:pt x="3138" y="2468"/>
                  <a:pt x="3139" y="2465"/>
                </a:cubicBezTo>
                <a:close/>
                <a:moveTo>
                  <a:pt x="3125" y="2445"/>
                </a:moveTo>
                <a:cubicBezTo>
                  <a:pt x="3125" y="2445"/>
                  <a:pt x="3125" y="2445"/>
                  <a:pt x="3125" y="2445"/>
                </a:cubicBezTo>
                <a:cubicBezTo>
                  <a:pt x="3123" y="2443"/>
                  <a:pt x="3122" y="2442"/>
                  <a:pt x="3121" y="2441"/>
                </a:cubicBezTo>
                <a:cubicBezTo>
                  <a:pt x="3121" y="2441"/>
                  <a:pt x="3121" y="2441"/>
                  <a:pt x="3121" y="2441"/>
                </a:cubicBezTo>
                <a:cubicBezTo>
                  <a:pt x="3122" y="2442"/>
                  <a:pt x="3123" y="2443"/>
                  <a:pt x="3125" y="2445"/>
                </a:cubicBezTo>
                <a:close/>
                <a:moveTo>
                  <a:pt x="3116" y="2290"/>
                </a:moveTo>
                <a:cubicBezTo>
                  <a:pt x="3116" y="2291"/>
                  <a:pt x="3115" y="2292"/>
                  <a:pt x="3115" y="2293"/>
                </a:cubicBezTo>
                <a:cubicBezTo>
                  <a:pt x="3115" y="2292"/>
                  <a:pt x="3116" y="2291"/>
                  <a:pt x="3116" y="2290"/>
                </a:cubicBezTo>
                <a:close/>
                <a:moveTo>
                  <a:pt x="3115" y="2251"/>
                </a:moveTo>
                <a:cubicBezTo>
                  <a:pt x="3115" y="2251"/>
                  <a:pt x="3115" y="2251"/>
                  <a:pt x="3115" y="2251"/>
                </a:cubicBezTo>
                <a:cubicBezTo>
                  <a:pt x="3114" y="2248"/>
                  <a:pt x="3110" y="2244"/>
                  <a:pt x="3110" y="2240"/>
                </a:cubicBezTo>
                <a:cubicBezTo>
                  <a:pt x="3110" y="2244"/>
                  <a:pt x="3114" y="2248"/>
                  <a:pt x="3115" y="2251"/>
                </a:cubicBezTo>
                <a:close/>
                <a:moveTo>
                  <a:pt x="3109" y="2353"/>
                </a:moveTo>
                <a:cubicBezTo>
                  <a:pt x="3110" y="2352"/>
                  <a:pt x="3112" y="2353"/>
                  <a:pt x="3113" y="2352"/>
                </a:cubicBezTo>
                <a:cubicBezTo>
                  <a:pt x="3112" y="2353"/>
                  <a:pt x="3110" y="2352"/>
                  <a:pt x="3109" y="2353"/>
                </a:cubicBezTo>
                <a:cubicBezTo>
                  <a:pt x="3109" y="2354"/>
                  <a:pt x="3109" y="2355"/>
                  <a:pt x="3109" y="2356"/>
                </a:cubicBezTo>
                <a:cubicBezTo>
                  <a:pt x="3109" y="2355"/>
                  <a:pt x="3109" y="2354"/>
                  <a:pt x="3109" y="2353"/>
                </a:cubicBezTo>
                <a:close/>
                <a:moveTo>
                  <a:pt x="3065" y="2352"/>
                </a:moveTo>
                <a:cubicBezTo>
                  <a:pt x="3066" y="2352"/>
                  <a:pt x="3067" y="2352"/>
                  <a:pt x="3069" y="2352"/>
                </a:cubicBezTo>
                <a:cubicBezTo>
                  <a:pt x="3070" y="2353"/>
                  <a:pt x="3071" y="2353"/>
                  <a:pt x="3072" y="2353"/>
                </a:cubicBezTo>
                <a:cubicBezTo>
                  <a:pt x="3081" y="2364"/>
                  <a:pt x="3076" y="2369"/>
                  <a:pt x="3065" y="2371"/>
                </a:cubicBezTo>
                <a:cubicBezTo>
                  <a:pt x="3062" y="2372"/>
                  <a:pt x="3060" y="2373"/>
                  <a:pt x="3057" y="2374"/>
                </a:cubicBezTo>
                <a:cubicBezTo>
                  <a:pt x="3051" y="2364"/>
                  <a:pt x="3062" y="2359"/>
                  <a:pt x="3065" y="2352"/>
                </a:cubicBezTo>
                <a:close/>
                <a:moveTo>
                  <a:pt x="3061" y="2421"/>
                </a:moveTo>
                <a:cubicBezTo>
                  <a:pt x="3061" y="2420"/>
                  <a:pt x="3062" y="2419"/>
                  <a:pt x="3062" y="2418"/>
                </a:cubicBezTo>
                <a:cubicBezTo>
                  <a:pt x="3071" y="2418"/>
                  <a:pt x="3080" y="2418"/>
                  <a:pt x="3089" y="2417"/>
                </a:cubicBezTo>
                <a:cubicBezTo>
                  <a:pt x="3080" y="2418"/>
                  <a:pt x="3071" y="2418"/>
                  <a:pt x="3062" y="2418"/>
                </a:cubicBezTo>
                <a:cubicBezTo>
                  <a:pt x="3062" y="2419"/>
                  <a:pt x="3061" y="2420"/>
                  <a:pt x="3061" y="2421"/>
                </a:cubicBezTo>
                <a:cubicBezTo>
                  <a:pt x="3061" y="2421"/>
                  <a:pt x="3061" y="2421"/>
                  <a:pt x="3061" y="2421"/>
                </a:cubicBezTo>
                <a:cubicBezTo>
                  <a:pt x="3056" y="2421"/>
                  <a:pt x="3051" y="2423"/>
                  <a:pt x="3047" y="2425"/>
                </a:cubicBezTo>
                <a:cubicBezTo>
                  <a:pt x="3051" y="2423"/>
                  <a:pt x="3056" y="2421"/>
                  <a:pt x="3061" y="2421"/>
                </a:cubicBezTo>
                <a:close/>
                <a:moveTo>
                  <a:pt x="3009" y="2426"/>
                </a:moveTo>
                <a:cubicBezTo>
                  <a:pt x="3016" y="2425"/>
                  <a:pt x="3022" y="2425"/>
                  <a:pt x="3029" y="2424"/>
                </a:cubicBezTo>
                <a:cubicBezTo>
                  <a:pt x="3022" y="2425"/>
                  <a:pt x="3016" y="2425"/>
                  <a:pt x="3009" y="2426"/>
                </a:cubicBezTo>
                <a:cubicBezTo>
                  <a:pt x="3007" y="2431"/>
                  <a:pt x="3004" y="2433"/>
                  <a:pt x="3000" y="2431"/>
                </a:cubicBezTo>
                <a:cubicBezTo>
                  <a:pt x="3004" y="2433"/>
                  <a:pt x="3007" y="2431"/>
                  <a:pt x="3009" y="2426"/>
                </a:cubicBezTo>
                <a:close/>
                <a:moveTo>
                  <a:pt x="2241" y="1171"/>
                </a:moveTo>
                <a:cubicBezTo>
                  <a:pt x="2238" y="1169"/>
                  <a:pt x="2237" y="1167"/>
                  <a:pt x="2237" y="1164"/>
                </a:cubicBezTo>
                <a:cubicBezTo>
                  <a:pt x="2237" y="1167"/>
                  <a:pt x="2238" y="1169"/>
                  <a:pt x="2241" y="1171"/>
                </a:cubicBezTo>
                <a:cubicBezTo>
                  <a:pt x="2241" y="1172"/>
                  <a:pt x="2241" y="1174"/>
                  <a:pt x="2241" y="1176"/>
                </a:cubicBezTo>
                <a:cubicBezTo>
                  <a:pt x="2241" y="1174"/>
                  <a:pt x="2241" y="1172"/>
                  <a:pt x="2241" y="1171"/>
                </a:cubicBezTo>
                <a:close/>
                <a:moveTo>
                  <a:pt x="2053" y="404"/>
                </a:moveTo>
                <a:cubicBezTo>
                  <a:pt x="2053" y="402"/>
                  <a:pt x="2053" y="399"/>
                  <a:pt x="2053" y="397"/>
                </a:cubicBezTo>
                <a:cubicBezTo>
                  <a:pt x="2053" y="399"/>
                  <a:pt x="2053" y="402"/>
                  <a:pt x="2053" y="404"/>
                </a:cubicBezTo>
                <a:cubicBezTo>
                  <a:pt x="2046" y="408"/>
                  <a:pt x="2046" y="416"/>
                  <a:pt x="2043" y="424"/>
                </a:cubicBezTo>
                <a:cubicBezTo>
                  <a:pt x="2046" y="416"/>
                  <a:pt x="2046" y="408"/>
                  <a:pt x="2053" y="404"/>
                </a:cubicBezTo>
                <a:close/>
                <a:moveTo>
                  <a:pt x="1366" y="96"/>
                </a:moveTo>
                <a:cubicBezTo>
                  <a:pt x="1366" y="96"/>
                  <a:pt x="1366" y="96"/>
                  <a:pt x="1366" y="96"/>
                </a:cubicBezTo>
                <a:cubicBezTo>
                  <a:pt x="1362" y="93"/>
                  <a:pt x="1358" y="91"/>
                  <a:pt x="1354" y="88"/>
                </a:cubicBezTo>
                <a:cubicBezTo>
                  <a:pt x="1347" y="85"/>
                  <a:pt x="1339" y="86"/>
                  <a:pt x="1334" y="79"/>
                </a:cubicBezTo>
                <a:cubicBezTo>
                  <a:pt x="1339" y="86"/>
                  <a:pt x="1347" y="85"/>
                  <a:pt x="1354" y="88"/>
                </a:cubicBezTo>
                <a:cubicBezTo>
                  <a:pt x="1352" y="82"/>
                  <a:pt x="1349" y="75"/>
                  <a:pt x="1360" y="76"/>
                </a:cubicBezTo>
                <a:cubicBezTo>
                  <a:pt x="1365" y="78"/>
                  <a:pt x="1370" y="79"/>
                  <a:pt x="1374" y="81"/>
                </a:cubicBezTo>
                <a:cubicBezTo>
                  <a:pt x="1378" y="89"/>
                  <a:pt x="1379" y="96"/>
                  <a:pt x="1366" y="96"/>
                </a:cubicBezTo>
                <a:close/>
                <a:moveTo>
                  <a:pt x="1625" y="256"/>
                </a:moveTo>
                <a:cubicBezTo>
                  <a:pt x="1624" y="249"/>
                  <a:pt x="1618" y="249"/>
                  <a:pt x="1613" y="249"/>
                </a:cubicBezTo>
                <a:cubicBezTo>
                  <a:pt x="1612" y="248"/>
                  <a:pt x="1612" y="247"/>
                  <a:pt x="1612" y="246"/>
                </a:cubicBezTo>
                <a:cubicBezTo>
                  <a:pt x="1612" y="242"/>
                  <a:pt x="1613" y="237"/>
                  <a:pt x="1613" y="233"/>
                </a:cubicBezTo>
                <a:cubicBezTo>
                  <a:pt x="1613" y="233"/>
                  <a:pt x="1613" y="233"/>
                  <a:pt x="1613" y="233"/>
                </a:cubicBezTo>
                <a:cubicBezTo>
                  <a:pt x="1613" y="233"/>
                  <a:pt x="1613" y="233"/>
                  <a:pt x="1613" y="233"/>
                </a:cubicBezTo>
                <a:cubicBezTo>
                  <a:pt x="1629" y="246"/>
                  <a:pt x="1650" y="253"/>
                  <a:pt x="1657" y="275"/>
                </a:cubicBezTo>
                <a:cubicBezTo>
                  <a:pt x="1645" y="270"/>
                  <a:pt x="1633" y="266"/>
                  <a:pt x="1625" y="256"/>
                </a:cubicBezTo>
                <a:close/>
                <a:moveTo>
                  <a:pt x="1725" y="317"/>
                </a:moveTo>
                <a:cubicBezTo>
                  <a:pt x="1708" y="311"/>
                  <a:pt x="1695" y="300"/>
                  <a:pt x="1680" y="292"/>
                </a:cubicBezTo>
                <a:cubicBezTo>
                  <a:pt x="1675" y="289"/>
                  <a:pt x="1671" y="284"/>
                  <a:pt x="1673" y="277"/>
                </a:cubicBezTo>
                <a:cubicBezTo>
                  <a:pt x="1682" y="276"/>
                  <a:pt x="1689" y="279"/>
                  <a:pt x="1696" y="286"/>
                </a:cubicBezTo>
                <a:cubicBezTo>
                  <a:pt x="1704" y="293"/>
                  <a:pt x="1713" y="301"/>
                  <a:pt x="1725" y="301"/>
                </a:cubicBezTo>
                <a:cubicBezTo>
                  <a:pt x="1726" y="301"/>
                  <a:pt x="1726" y="301"/>
                  <a:pt x="1726" y="300"/>
                </a:cubicBezTo>
                <a:cubicBezTo>
                  <a:pt x="1726" y="301"/>
                  <a:pt x="1726" y="301"/>
                  <a:pt x="1725" y="301"/>
                </a:cubicBezTo>
                <a:cubicBezTo>
                  <a:pt x="1725" y="306"/>
                  <a:pt x="1741" y="312"/>
                  <a:pt x="1725" y="317"/>
                </a:cubicBezTo>
                <a:close/>
                <a:moveTo>
                  <a:pt x="651" y="107"/>
                </a:moveTo>
                <a:cubicBezTo>
                  <a:pt x="652" y="109"/>
                  <a:pt x="653" y="110"/>
                  <a:pt x="653" y="112"/>
                </a:cubicBezTo>
                <a:cubicBezTo>
                  <a:pt x="653" y="110"/>
                  <a:pt x="652" y="109"/>
                  <a:pt x="651" y="107"/>
                </a:cubicBezTo>
                <a:close/>
                <a:moveTo>
                  <a:pt x="73" y="557"/>
                </a:moveTo>
                <a:cubicBezTo>
                  <a:pt x="72" y="561"/>
                  <a:pt x="73" y="566"/>
                  <a:pt x="72" y="570"/>
                </a:cubicBezTo>
                <a:cubicBezTo>
                  <a:pt x="73" y="566"/>
                  <a:pt x="72" y="561"/>
                  <a:pt x="73" y="557"/>
                </a:cubicBezTo>
                <a:cubicBezTo>
                  <a:pt x="73" y="553"/>
                  <a:pt x="75" y="549"/>
                  <a:pt x="76" y="546"/>
                </a:cubicBezTo>
                <a:cubicBezTo>
                  <a:pt x="75" y="549"/>
                  <a:pt x="73" y="553"/>
                  <a:pt x="73" y="557"/>
                </a:cubicBezTo>
                <a:close/>
                <a:moveTo>
                  <a:pt x="89" y="852"/>
                </a:moveTo>
                <a:cubicBezTo>
                  <a:pt x="92" y="852"/>
                  <a:pt x="94" y="850"/>
                  <a:pt x="97" y="845"/>
                </a:cubicBezTo>
                <a:cubicBezTo>
                  <a:pt x="101" y="841"/>
                  <a:pt x="105" y="841"/>
                  <a:pt x="109" y="841"/>
                </a:cubicBezTo>
                <a:cubicBezTo>
                  <a:pt x="105" y="841"/>
                  <a:pt x="101" y="841"/>
                  <a:pt x="97" y="845"/>
                </a:cubicBezTo>
                <a:cubicBezTo>
                  <a:pt x="94" y="850"/>
                  <a:pt x="92" y="852"/>
                  <a:pt x="89" y="852"/>
                </a:cubicBezTo>
                <a:close/>
                <a:moveTo>
                  <a:pt x="105" y="877"/>
                </a:moveTo>
                <a:cubicBezTo>
                  <a:pt x="105" y="877"/>
                  <a:pt x="105" y="876"/>
                  <a:pt x="105" y="876"/>
                </a:cubicBezTo>
                <a:cubicBezTo>
                  <a:pt x="117" y="882"/>
                  <a:pt x="129" y="888"/>
                  <a:pt x="140" y="893"/>
                </a:cubicBezTo>
                <a:cubicBezTo>
                  <a:pt x="129" y="888"/>
                  <a:pt x="117" y="882"/>
                  <a:pt x="105" y="877"/>
                </a:cubicBezTo>
                <a:close/>
                <a:moveTo>
                  <a:pt x="121" y="329"/>
                </a:moveTo>
                <a:cubicBezTo>
                  <a:pt x="122" y="327"/>
                  <a:pt x="124" y="326"/>
                  <a:pt x="126" y="324"/>
                </a:cubicBezTo>
                <a:cubicBezTo>
                  <a:pt x="136" y="330"/>
                  <a:pt x="146" y="336"/>
                  <a:pt x="156" y="343"/>
                </a:cubicBezTo>
                <a:cubicBezTo>
                  <a:pt x="141" y="346"/>
                  <a:pt x="132" y="335"/>
                  <a:pt x="121" y="329"/>
                </a:cubicBezTo>
                <a:close/>
                <a:moveTo>
                  <a:pt x="156" y="700"/>
                </a:moveTo>
                <a:cubicBezTo>
                  <a:pt x="157" y="699"/>
                  <a:pt x="157" y="698"/>
                  <a:pt x="157" y="697"/>
                </a:cubicBezTo>
                <a:cubicBezTo>
                  <a:pt x="157" y="698"/>
                  <a:pt x="157" y="699"/>
                  <a:pt x="156" y="700"/>
                </a:cubicBezTo>
                <a:cubicBezTo>
                  <a:pt x="152" y="698"/>
                  <a:pt x="147" y="696"/>
                  <a:pt x="142" y="697"/>
                </a:cubicBezTo>
                <a:cubicBezTo>
                  <a:pt x="147" y="696"/>
                  <a:pt x="152" y="698"/>
                  <a:pt x="156" y="700"/>
                </a:cubicBezTo>
                <a:close/>
                <a:moveTo>
                  <a:pt x="209" y="1041"/>
                </a:moveTo>
                <a:cubicBezTo>
                  <a:pt x="198" y="1035"/>
                  <a:pt x="189" y="1027"/>
                  <a:pt x="178" y="1021"/>
                </a:cubicBezTo>
                <a:cubicBezTo>
                  <a:pt x="189" y="1027"/>
                  <a:pt x="198" y="1035"/>
                  <a:pt x="209" y="1041"/>
                </a:cubicBezTo>
                <a:cubicBezTo>
                  <a:pt x="209" y="1041"/>
                  <a:pt x="209" y="1041"/>
                  <a:pt x="209" y="1041"/>
                </a:cubicBezTo>
                <a:close/>
                <a:moveTo>
                  <a:pt x="213" y="989"/>
                </a:moveTo>
                <a:cubicBezTo>
                  <a:pt x="213" y="987"/>
                  <a:pt x="213" y="985"/>
                  <a:pt x="214" y="984"/>
                </a:cubicBezTo>
                <a:cubicBezTo>
                  <a:pt x="213" y="985"/>
                  <a:pt x="213" y="987"/>
                  <a:pt x="213" y="989"/>
                </a:cubicBezTo>
                <a:close/>
                <a:moveTo>
                  <a:pt x="233" y="933"/>
                </a:moveTo>
                <a:cubicBezTo>
                  <a:pt x="200" y="912"/>
                  <a:pt x="165" y="896"/>
                  <a:pt x="129" y="881"/>
                </a:cubicBezTo>
                <a:cubicBezTo>
                  <a:pt x="165" y="896"/>
                  <a:pt x="200" y="912"/>
                  <a:pt x="233" y="933"/>
                </a:cubicBezTo>
                <a:close/>
                <a:moveTo>
                  <a:pt x="209" y="676"/>
                </a:moveTo>
                <a:cubicBezTo>
                  <a:pt x="205" y="670"/>
                  <a:pt x="202" y="669"/>
                  <a:pt x="199" y="670"/>
                </a:cubicBezTo>
                <a:cubicBezTo>
                  <a:pt x="202" y="669"/>
                  <a:pt x="205" y="670"/>
                  <a:pt x="209" y="676"/>
                </a:cubicBezTo>
                <a:cubicBezTo>
                  <a:pt x="216" y="678"/>
                  <a:pt x="221" y="681"/>
                  <a:pt x="226" y="685"/>
                </a:cubicBezTo>
                <a:cubicBezTo>
                  <a:pt x="221" y="681"/>
                  <a:pt x="216" y="678"/>
                  <a:pt x="209" y="676"/>
                </a:cubicBezTo>
                <a:close/>
                <a:moveTo>
                  <a:pt x="233" y="775"/>
                </a:moveTo>
                <a:cubicBezTo>
                  <a:pt x="227" y="775"/>
                  <a:pt x="221" y="777"/>
                  <a:pt x="217" y="785"/>
                </a:cubicBezTo>
                <a:cubicBezTo>
                  <a:pt x="217" y="785"/>
                  <a:pt x="217" y="785"/>
                  <a:pt x="217" y="785"/>
                </a:cubicBezTo>
                <a:cubicBezTo>
                  <a:pt x="221" y="777"/>
                  <a:pt x="227" y="775"/>
                  <a:pt x="233" y="775"/>
                </a:cubicBezTo>
                <a:close/>
                <a:moveTo>
                  <a:pt x="286" y="430"/>
                </a:moveTo>
                <a:cubicBezTo>
                  <a:pt x="266" y="424"/>
                  <a:pt x="251" y="409"/>
                  <a:pt x="233" y="399"/>
                </a:cubicBezTo>
                <a:cubicBezTo>
                  <a:pt x="234" y="397"/>
                  <a:pt x="235" y="395"/>
                  <a:pt x="236" y="393"/>
                </a:cubicBezTo>
                <a:cubicBezTo>
                  <a:pt x="254" y="404"/>
                  <a:pt x="271" y="414"/>
                  <a:pt x="289" y="425"/>
                </a:cubicBezTo>
                <a:cubicBezTo>
                  <a:pt x="288" y="426"/>
                  <a:pt x="287" y="428"/>
                  <a:pt x="286" y="430"/>
                </a:cubicBezTo>
                <a:close/>
                <a:moveTo>
                  <a:pt x="305" y="598"/>
                </a:moveTo>
                <a:cubicBezTo>
                  <a:pt x="308" y="596"/>
                  <a:pt x="311" y="593"/>
                  <a:pt x="314" y="593"/>
                </a:cubicBezTo>
                <a:cubicBezTo>
                  <a:pt x="311" y="593"/>
                  <a:pt x="308" y="596"/>
                  <a:pt x="305" y="598"/>
                </a:cubicBezTo>
                <a:cubicBezTo>
                  <a:pt x="301" y="604"/>
                  <a:pt x="295" y="606"/>
                  <a:pt x="289" y="608"/>
                </a:cubicBezTo>
                <a:cubicBezTo>
                  <a:pt x="295" y="606"/>
                  <a:pt x="301" y="604"/>
                  <a:pt x="305" y="598"/>
                </a:cubicBezTo>
                <a:close/>
                <a:moveTo>
                  <a:pt x="248" y="597"/>
                </a:moveTo>
                <a:cubicBezTo>
                  <a:pt x="248" y="597"/>
                  <a:pt x="248" y="597"/>
                  <a:pt x="248" y="597"/>
                </a:cubicBezTo>
                <a:cubicBezTo>
                  <a:pt x="247" y="587"/>
                  <a:pt x="244" y="578"/>
                  <a:pt x="244" y="569"/>
                </a:cubicBezTo>
                <a:cubicBezTo>
                  <a:pt x="244" y="578"/>
                  <a:pt x="247" y="587"/>
                  <a:pt x="248" y="597"/>
                </a:cubicBezTo>
                <a:close/>
                <a:moveTo>
                  <a:pt x="235" y="933"/>
                </a:moveTo>
                <a:cubicBezTo>
                  <a:pt x="236" y="933"/>
                  <a:pt x="236" y="933"/>
                  <a:pt x="236" y="933"/>
                </a:cubicBezTo>
                <a:cubicBezTo>
                  <a:pt x="237" y="933"/>
                  <a:pt x="237" y="933"/>
                  <a:pt x="237" y="933"/>
                </a:cubicBezTo>
                <a:cubicBezTo>
                  <a:pt x="236" y="933"/>
                  <a:pt x="236" y="933"/>
                  <a:pt x="235" y="933"/>
                </a:cubicBezTo>
                <a:close/>
                <a:moveTo>
                  <a:pt x="243" y="702"/>
                </a:moveTo>
                <a:cubicBezTo>
                  <a:pt x="246" y="704"/>
                  <a:pt x="249" y="706"/>
                  <a:pt x="252" y="706"/>
                </a:cubicBezTo>
                <a:cubicBezTo>
                  <a:pt x="249" y="706"/>
                  <a:pt x="246" y="704"/>
                  <a:pt x="243" y="702"/>
                </a:cubicBezTo>
                <a:close/>
                <a:moveTo>
                  <a:pt x="267" y="1049"/>
                </a:moveTo>
                <a:cubicBezTo>
                  <a:pt x="271" y="1049"/>
                  <a:pt x="274" y="1049"/>
                  <a:pt x="277" y="1049"/>
                </a:cubicBezTo>
                <a:cubicBezTo>
                  <a:pt x="274" y="1049"/>
                  <a:pt x="271" y="1049"/>
                  <a:pt x="267" y="1049"/>
                </a:cubicBezTo>
                <a:close/>
                <a:moveTo>
                  <a:pt x="268" y="692"/>
                </a:moveTo>
                <a:cubicBezTo>
                  <a:pt x="270" y="691"/>
                  <a:pt x="271" y="690"/>
                  <a:pt x="273" y="689"/>
                </a:cubicBezTo>
                <a:cubicBezTo>
                  <a:pt x="273" y="689"/>
                  <a:pt x="274" y="689"/>
                  <a:pt x="274" y="689"/>
                </a:cubicBezTo>
                <a:cubicBezTo>
                  <a:pt x="274" y="689"/>
                  <a:pt x="273" y="689"/>
                  <a:pt x="273" y="689"/>
                </a:cubicBezTo>
                <a:cubicBezTo>
                  <a:pt x="271" y="690"/>
                  <a:pt x="270" y="691"/>
                  <a:pt x="268" y="692"/>
                </a:cubicBezTo>
                <a:close/>
                <a:moveTo>
                  <a:pt x="281" y="1049"/>
                </a:moveTo>
                <a:cubicBezTo>
                  <a:pt x="281" y="1049"/>
                  <a:pt x="281" y="1049"/>
                  <a:pt x="281" y="1049"/>
                </a:cubicBezTo>
                <a:cubicBezTo>
                  <a:pt x="283" y="1050"/>
                  <a:pt x="286" y="1051"/>
                  <a:pt x="289" y="1053"/>
                </a:cubicBezTo>
                <a:cubicBezTo>
                  <a:pt x="286" y="1051"/>
                  <a:pt x="283" y="1050"/>
                  <a:pt x="281" y="1049"/>
                </a:cubicBezTo>
                <a:close/>
                <a:moveTo>
                  <a:pt x="280" y="612"/>
                </a:moveTo>
                <a:cubicBezTo>
                  <a:pt x="275" y="612"/>
                  <a:pt x="270" y="610"/>
                  <a:pt x="266" y="608"/>
                </a:cubicBezTo>
                <a:cubicBezTo>
                  <a:pt x="270" y="610"/>
                  <a:pt x="275" y="612"/>
                  <a:pt x="280" y="612"/>
                </a:cubicBezTo>
                <a:cubicBezTo>
                  <a:pt x="285" y="616"/>
                  <a:pt x="290" y="619"/>
                  <a:pt x="294" y="623"/>
                </a:cubicBezTo>
                <a:cubicBezTo>
                  <a:pt x="290" y="619"/>
                  <a:pt x="285" y="616"/>
                  <a:pt x="280" y="612"/>
                </a:cubicBezTo>
                <a:close/>
                <a:moveTo>
                  <a:pt x="297" y="927"/>
                </a:moveTo>
                <a:cubicBezTo>
                  <a:pt x="297" y="927"/>
                  <a:pt x="297" y="926"/>
                  <a:pt x="297" y="925"/>
                </a:cubicBezTo>
                <a:cubicBezTo>
                  <a:pt x="302" y="927"/>
                  <a:pt x="307" y="929"/>
                  <a:pt x="312" y="932"/>
                </a:cubicBezTo>
                <a:cubicBezTo>
                  <a:pt x="307" y="929"/>
                  <a:pt x="302" y="927"/>
                  <a:pt x="297" y="925"/>
                </a:cubicBezTo>
                <a:cubicBezTo>
                  <a:pt x="297" y="926"/>
                  <a:pt x="297" y="927"/>
                  <a:pt x="297" y="927"/>
                </a:cubicBezTo>
                <a:close/>
                <a:moveTo>
                  <a:pt x="313" y="1065"/>
                </a:moveTo>
                <a:cubicBezTo>
                  <a:pt x="309" y="1061"/>
                  <a:pt x="304" y="1061"/>
                  <a:pt x="300" y="1061"/>
                </a:cubicBezTo>
                <a:cubicBezTo>
                  <a:pt x="304" y="1061"/>
                  <a:pt x="309" y="1061"/>
                  <a:pt x="313" y="1065"/>
                </a:cubicBezTo>
                <a:cubicBezTo>
                  <a:pt x="313" y="1069"/>
                  <a:pt x="313" y="1073"/>
                  <a:pt x="313" y="1076"/>
                </a:cubicBezTo>
                <a:cubicBezTo>
                  <a:pt x="313" y="1073"/>
                  <a:pt x="313" y="1069"/>
                  <a:pt x="313" y="1065"/>
                </a:cubicBezTo>
                <a:close/>
                <a:moveTo>
                  <a:pt x="315" y="664"/>
                </a:moveTo>
                <a:cubicBezTo>
                  <a:pt x="319" y="667"/>
                  <a:pt x="323" y="670"/>
                  <a:pt x="329" y="669"/>
                </a:cubicBezTo>
                <a:cubicBezTo>
                  <a:pt x="329" y="669"/>
                  <a:pt x="329" y="669"/>
                  <a:pt x="329" y="669"/>
                </a:cubicBezTo>
                <a:cubicBezTo>
                  <a:pt x="323" y="670"/>
                  <a:pt x="319" y="667"/>
                  <a:pt x="315" y="664"/>
                </a:cubicBezTo>
                <a:close/>
                <a:moveTo>
                  <a:pt x="357" y="610"/>
                </a:moveTo>
                <a:cubicBezTo>
                  <a:pt x="357" y="610"/>
                  <a:pt x="357" y="610"/>
                  <a:pt x="357" y="610"/>
                </a:cubicBezTo>
                <a:cubicBezTo>
                  <a:pt x="347" y="609"/>
                  <a:pt x="336" y="609"/>
                  <a:pt x="327" y="604"/>
                </a:cubicBezTo>
                <a:cubicBezTo>
                  <a:pt x="336" y="609"/>
                  <a:pt x="347" y="609"/>
                  <a:pt x="357" y="610"/>
                </a:cubicBezTo>
                <a:close/>
                <a:moveTo>
                  <a:pt x="338" y="582"/>
                </a:moveTo>
                <a:cubicBezTo>
                  <a:pt x="340" y="584"/>
                  <a:pt x="342" y="585"/>
                  <a:pt x="344" y="585"/>
                </a:cubicBezTo>
                <a:cubicBezTo>
                  <a:pt x="345" y="596"/>
                  <a:pt x="355" y="591"/>
                  <a:pt x="361" y="594"/>
                </a:cubicBezTo>
                <a:cubicBezTo>
                  <a:pt x="362" y="598"/>
                  <a:pt x="364" y="602"/>
                  <a:pt x="365" y="605"/>
                </a:cubicBezTo>
                <a:cubicBezTo>
                  <a:pt x="364" y="602"/>
                  <a:pt x="362" y="598"/>
                  <a:pt x="361" y="594"/>
                </a:cubicBezTo>
                <a:cubicBezTo>
                  <a:pt x="355" y="591"/>
                  <a:pt x="345" y="596"/>
                  <a:pt x="344" y="585"/>
                </a:cubicBezTo>
                <a:cubicBezTo>
                  <a:pt x="342" y="585"/>
                  <a:pt x="340" y="584"/>
                  <a:pt x="338" y="582"/>
                </a:cubicBezTo>
                <a:close/>
                <a:moveTo>
                  <a:pt x="355" y="960"/>
                </a:moveTo>
                <a:cubicBezTo>
                  <a:pt x="349" y="958"/>
                  <a:pt x="344" y="958"/>
                  <a:pt x="337" y="961"/>
                </a:cubicBezTo>
                <a:cubicBezTo>
                  <a:pt x="337" y="961"/>
                  <a:pt x="337" y="961"/>
                  <a:pt x="337" y="961"/>
                </a:cubicBezTo>
                <a:cubicBezTo>
                  <a:pt x="344" y="958"/>
                  <a:pt x="349" y="958"/>
                  <a:pt x="355" y="960"/>
                </a:cubicBezTo>
                <a:close/>
                <a:moveTo>
                  <a:pt x="330" y="1102"/>
                </a:moveTo>
                <a:cubicBezTo>
                  <a:pt x="335" y="1103"/>
                  <a:pt x="337" y="1100"/>
                  <a:pt x="337" y="1095"/>
                </a:cubicBezTo>
                <a:cubicBezTo>
                  <a:pt x="337" y="1100"/>
                  <a:pt x="335" y="1103"/>
                  <a:pt x="330" y="1102"/>
                </a:cubicBezTo>
                <a:close/>
                <a:moveTo>
                  <a:pt x="337" y="1093"/>
                </a:moveTo>
                <a:cubicBezTo>
                  <a:pt x="337" y="1093"/>
                  <a:pt x="337" y="1093"/>
                  <a:pt x="337" y="1093"/>
                </a:cubicBezTo>
                <a:cubicBezTo>
                  <a:pt x="345" y="1096"/>
                  <a:pt x="355" y="1098"/>
                  <a:pt x="363" y="1102"/>
                </a:cubicBezTo>
                <a:cubicBezTo>
                  <a:pt x="355" y="1098"/>
                  <a:pt x="345" y="1096"/>
                  <a:pt x="337" y="1093"/>
                </a:cubicBezTo>
                <a:close/>
                <a:moveTo>
                  <a:pt x="338" y="1057"/>
                </a:moveTo>
                <a:cubicBezTo>
                  <a:pt x="339" y="1059"/>
                  <a:pt x="342" y="1060"/>
                  <a:pt x="345" y="1061"/>
                </a:cubicBezTo>
                <a:cubicBezTo>
                  <a:pt x="345" y="1061"/>
                  <a:pt x="345" y="1061"/>
                  <a:pt x="345" y="1061"/>
                </a:cubicBezTo>
                <a:cubicBezTo>
                  <a:pt x="342" y="1060"/>
                  <a:pt x="339" y="1059"/>
                  <a:pt x="338" y="1057"/>
                </a:cubicBezTo>
                <a:close/>
                <a:moveTo>
                  <a:pt x="369" y="1059"/>
                </a:moveTo>
                <a:cubicBezTo>
                  <a:pt x="364" y="1065"/>
                  <a:pt x="358" y="1062"/>
                  <a:pt x="353" y="1060"/>
                </a:cubicBezTo>
                <a:cubicBezTo>
                  <a:pt x="349" y="1056"/>
                  <a:pt x="343" y="1055"/>
                  <a:pt x="338" y="1055"/>
                </a:cubicBezTo>
                <a:cubicBezTo>
                  <a:pt x="337" y="1055"/>
                  <a:pt x="336" y="1054"/>
                  <a:pt x="335" y="1054"/>
                </a:cubicBezTo>
                <a:cubicBezTo>
                  <a:pt x="334" y="1054"/>
                  <a:pt x="333" y="1054"/>
                  <a:pt x="333" y="1054"/>
                </a:cubicBezTo>
                <a:cubicBezTo>
                  <a:pt x="333" y="1054"/>
                  <a:pt x="334" y="1054"/>
                  <a:pt x="335" y="1054"/>
                </a:cubicBezTo>
                <a:cubicBezTo>
                  <a:pt x="334" y="1053"/>
                  <a:pt x="333" y="1052"/>
                  <a:pt x="331" y="1051"/>
                </a:cubicBezTo>
                <a:cubicBezTo>
                  <a:pt x="330" y="1050"/>
                  <a:pt x="330" y="1050"/>
                  <a:pt x="330" y="1050"/>
                </a:cubicBezTo>
                <a:cubicBezTo>
                  <a:pt x="330" y="1048"/>
                  <a:pt x="329" y="1046"/>
                  <a:pt x="328" y="1044"/>
                </a:cubicBezTo>
                <a:cubicBezTo>
                  <a:pt x="345" y="1032"/>
                  <a:pt x="355" y="1051"/>
                  <a:pt x="368" y="1054"/>
                </a:cubicBezTo>
                <a:cubicBezTo>
                  <a:pt x="369" y="1054"/>
                  <a:pt x="370" y="1058"/>
                  <a:pt x="369" y="1059"/>
                </a:cubicBezTo>
                <a:close/>
                <a:moveTo>
                  <a:pt x="357" y="992"/>
                </a:moveTo>
                <a:cubicBezTo>
                  <a:pt x="349" y="987"/>
                  <a:pt x="341" y="982"/>
                  <a:pt x="333" y="977"/>
                </a:cubicBezTo>
                <a:cubicBezTo>
                  <a:pt x="341" y="982"/>
                  <a:pt x="349" y="987"/>
                  <a:pt x="357" y="992"/>
                </a:cubicBezTo>
                <a:cubicBezTo>
                  <a:pt x="362" y="994"/>
                  <a:pt x="367" y="994"/>
                  <a:pt x="371" y="996"/>
                </a:cubicBezTo>
                <a:cubicBezTo>
                  <a:pt x="367" y="994"/>
                  <a:pt x="362" y="994"/>
                  <a:pt x="357" y="992"/>
                </a:cubicBezTo>
                <a:close/>
                <a:moveTo>
                  <a:pt x="369" y="564"/>
                </a:moveTo>
                <a:cubicBezTo>
                  <a:pt x="365" y="567"/>
                  <a:pt x="361" y="570"/>
                  <a:pt x="357" y="573"/>
                </a:cubicBezTo>
                <a:cubicBezTo>
                  <a:pt x="361" y="570"/>
                  <a:pt x="365" y="567"/>
                  <a:pt x="369" y="564"/>
                </a:cubicBezTo>
                <a:cubicBezTo>
                  <a:pt x="370" y="563"/>
                  <a:pt x="372" y="561"/>
                  <a:pt x="373" y="561"/>
                </a:cubicBezTo>
                <a:cubicBezTo>
                  <a:pt x="372" y="561"/>
                  <a:pt x="370" y="563"/>
                  <a:pt x="369" y="564"/>
                </a:cubicBezTo>
                <a:close/>
                <a:moveTo>
                  <a:pt x="375" y="1032"/>
                </a:moveTo>
                <a:cubicBezTo>
                  <a:pt x="381" y="1030"/>
                  <a:pt x="386" y="1028"/>
                  <a:pt x="392" y="1028"/>
                </a:cubicBezTo>
                <a:cubicBezTo>
                  <a:pt x="386" y="1028"/>
                  <a:pt x="381" y="1030"/>
                  <a:pt x="375" y="1032"/>
                </a:cubicBezTo>
                <a:close/>
                <a:moveTo>
                  <a:pt x="380" y="422"/>
                </a:moveTo>
                <a:cubicBezTo>
                  <a:pt x="382" y="423"/>
                  <a:pt x="384" y="424"/>
                  <a:pt x="385" y="426"/>
                </a:cubicBezTo>
                <a:cubicBezTo>
                  <a:pt x="384" y="424"/>
                  <a:pt x="382" y="423"/>
                  <a:pt x="380" y="422"/>
                </a:cubicBezTo>
                <a:close/>
                <a:moveTo>
                  <a:pt x="402" y="592"/>
                </a:moveTo>
                <a:cubicBezTo>
                  <a:pt x="402" y="592"/>
                  <a:pt x="402" y="592"/>
                  <a:pt x="402" y="592"/>
                </a:cubicBezTo>
                <a:cubicBezTo>
                  <a:pt x="398" y="592"/>
                  <a:pt x="393" y="593"/>
                  <a:pt x="389" y="593"/>
                </a:cubicBezTo>
                <a:cubicBezTo>
                  <a:pt x="393" y="593"/>
                  <a:pt x="398" y="592"/>
                  <a:pt x="402" y="592"/>
                </a:cubicBezTo>
                <a:close/>
                <a:moveTo>
                  <a:pt x="392" y="553"/>
                </a:moveTo>
                <a:cubicBezTo>
                  <a:pt x="393" y="555"/>
                  <a:pt x="395" y="556"/>
                  <a:pt x="397" y="557"/>
                </a:cubicBezTo>
                <a:cubicBezTo>
                  <a:pt x="397" y="557"/>
                  <a:pt x="397" y="557"/>
                  <a:pt x="397" y="557"/>
                </a:cubicBezTo>
                <a:cubicBezTo>
                  <a:pt x="395" y="556"/>
                  <a:pt x="393" y="555"/>
                  <a:pt x="392" y="553"/>
                </a:cubicBezTo>
                <a:close/>
                <a:moveTo>
                  <a:pt x="404" y="1033"/>
                </a:moveTo>
                <a:cubicBezTo>
                  <a:pt x="404" y="1033"/>
                  <a:pt x="404" y="1033"/>
                  <a:pt x="404" y="1033"/>
                </a:cubicBezTo>
                <a:cubicBezTo>
                  <a:pt x="401" y="1024"/>
                  <a:pt x="404" y="1021"/>
                  <a:pt x="408" y="1020"/>
                </a:cubicBezTo>
                <a:cubicBezTo>
                  <a:pt x="404" y="1021"/>
                  <a:pt x="401" y="1024"/>
                  <a:pt x="404" y="1033"/>
                </a:cubicBezTo>
                <a:close/>
                <a:moveTo>
                  <a:pt x="401" y="837"/>
                </a:moveTo>
                <a:cubicBezTo>
                  <a:pt x="401" y="837"/>
                  <a:pt x="401" y="837"/>
                  <a:pt x="401" y="837"/>
                </a:cubicBezTo>
                <a:cubicBezTo>
                  <a:pt x="402" y="840"/>
                  <a:pt x="403" y="842"/>
                  <a:pt x="405" y="845"/>
                </a:cubicBezTo>
                <a:cubicBezTo>
                  <a:pt x="403" y="842"/>
                  <a:pt x="402" y="840"/>
                  <a:pt x="401" y="837"/>
                </a:cubicBezTo>
                <a:close/>
                <a:moveTo>
                  <a:pt x="407" y="841"/>
                </a:moveTo>
                <a:cubicBezTo>
                  <a:pt x="410" y="837"/>
                  <a:pt x="412" y="834"/>
                  <a:pt x="416" y="833"/>
                </a:cubicBezTo>
                <a:cubicBezTo>
                  <a:pt x="412" y="834"/>
                  <a:pt x="410" y="837"/>
                  <a:pt x="407" y="841"/>
                </a:cubicBezTo>
                <a:close/>
                <a:moveTo>
                  <a:pt x="421" y="1017"/>
                </a:moveTo>
                <a:cubicBezTo>
                  <a:pt x="420" y="1014"/>
                  <a:pt x="419" y="1012"/>
                  <a:pt x="417" y="1011"/>
                </a:cubicBezTo>
                <a:cubicBezTo>
                  <a:pt x="419" y="1012"/>
                  <a:pt x="420" y="1014"/>
                  <a:pt x="421" y="1017"/>
                </a:cubicBezTo>
                <a:cubicBezTo>
                  <a:pt x="422" y="1019"/>
                  <a:pt x="424" y="1020"/>
                  <a:pt x="426" y="1022"/>
                </a:cubicBezTo>
                <a:cubicBezTo>
                  <a:pt x="424" y="1020"/>
                  <a:pt x="422" y="1019"/>
                  <a:pt x="421" y="1017"/>
                </a:cubicBezTo>
                <a:close/>
                <a:moveTo>
                  <a:pt x="393" y="613"/>
                </a:moveTo>
                <a:cubicBezTo>
                  <a:pt x="393" y="617"/>
                  <a:pt x="393" y="621"/>
                  <a:pt x="392" y="625"/>
                </a:cubicBezTo>
                <a:cubicBezTo>
                  <a:pt x="393" y="621"/>
                  <a:pt x="393" y="617"/>
                  <a:pt x="393" y="613"/>
                </a:cubicBezTo>
                <a:cubicBezTo>
                  <a:pt x="393" y="613"/>
                  <a:pt x="393" y="613"/>
                  <a:pt x="393" y="613"/>
                </a:cubicBezTo>
                <a:cubicBezTo>
                  <a:pt x="393" y="613"/>
                  <a:pt x="393" y="613"/>
                  <a:pt x="393" y="613"/>
                </a:cubicBezTo>
                <a:cubicBezTo>
                  <a:pt x="406" y="607"/>
                  <a:pt x="421" y="609"/>
                  <a:pt x="434" y="602"/>
                </a:cubicBezTo>
                <a:cubicBezTo>
                  <a:pt x="421" y="609"/>
                  <a:pt x="406" y="607"/>
                  <a:pt x="393" y="613"/>
                </a:cubicBezTo>
                <a:close/>
                <a:moveTo>
                  <a:pt x="428" y="585"/>
                </a:moveTo>
                <a:cubicBezTo>
                  <a:pt x="428" y="585"/>
                  <a:pt x="428" y="585"/>
                  <a:pt x="428" y="585"/>
                </a:cubicBezTo>
                <a:cubicBezTo>
                  <a:pt x="430" y="585"/>
                  <a:pt x="433" y="585"/>
                  <a:pt x="435" y="585"/>
                </a:cubicBezTo>
                <a:cubicBezTo>
                  <a:pt x="433" y="585"/>
                  <a:pt x="430" y="585"/>
                  <a:pt x="428" y="585"/>
                </a:cubicBezTo>
                <a:close/>
                <a:moveTo>
                  <a:pt x="454" y="389"/>
                </a:moveTo>
                <a:cubicBezTo>
                  <a:pt x="453" y="390"/>
                  <a:pt x="452" y="391"/>
                  <a:pt x="450" y="391"/>
                </a:cubicBezTo>
                <a:cubicBezTo>
                  <a:pt x="452" y="391"/>
                  <a:pt x="453" y="390"/>
                  <a:pt x="454" y="389"/>
                </a:cubicBezTo>
                <a:cubicBezTo>
                  <a:pt x="454" y="389"/>
                  <a:pt x="455" y="389"/>
                  <a:pt x="455" y="390"/>
                </a:cubicBezTo>
                <a:cubicBezTo>
                  <a:pt x="455" y="389"/>
                  <a:pt x="454" y="389"/>
                  <a:pt x="454" y="389"/>
                </a:cubicBezTo>
                <a:close/>
                <a:moveTo>
                  <a:pt x="460" y="572"/>
                </a:moveTo>
                <a:cubicBezTo>
                  <a:pt x="464" y="565"/>
                  <a:pt x="467" y="560"/>
                  <a:pt x="470" y="557"/>
                </a:cubicBezTo>
                <a:cubicBezTo>
                  <a:pt x="467" y="560"/>
                  <a:pt x="464" y="565"/>
                  <a:pt x="460" y="572"/>
                </a:cubicBezTo>
                <a:close/>
                <a:moveTo>
                  <a:pt x="472" y="372"/>
                </a:moveTo>
                <a:cubicBezTo>
                  <a:pt x="472" y="372"/>
                  <a:pt x="472" y="372"/>
                  <a:pt x="472" y="372"/>
                </a:cubicBezTo>
                <a:cubicBezTo>
                  <a:pt x="472" y="374"/>
                  <a:pt x="472" y="375"/>
                  <a:pt x="473" y="377"/>
                </a:cubicBezTo>
                <a:cubicBezTo>
                  <a:pt x="472" y="375"/>
                  <a:pt x="472" y="374"/>
                  <a:pt x="472" y="372"/>
                </a:cubicBezTo>
                <a:close/>
                <a:moveTo>
                  <a:pt x="465" y="1025"/>
                </a:moveTo>
                <a:cubicBezTo>
                  <a:pt x="464" y="1025"/>
                  <a:pt x="462" y="1025"/>
                  <a:pt x="461" y="1025"/>
                </a:cubicBezTo>
                <a:cubicBezTo>
                  <a:pt x="462" y="1025"/>
                  <a:pt x="464" y="1025"/>
                  <a:pt x="465" y="1025"/>
                </a:cubicBezTo>
                <a:cubicBezTo>
                  <a:pt x="468" y="1026"/>
                  <a:pt x="470" y="1027"/>
                  <a:pt x="473" y="1029"/>
                </a:cubicBezTo>
                <a:cubicBezTo>
                  <a:pt x="470" y="1027"/>
                  <a:pt x="468" y="1026"/>
                  <a:pt x="465" y="1025"/>
                </a:cubicBezTo>
                <a:close/>
                <a:moveTo>
                  <a:pt x="474" y="384"/>
                </a:moveTo>
                <a:cubicBezTo>
                  <a:pt x="475" y="383"/>
                  <a:pt x="476" y="382"/>
                  <a:pt x="477" y="380"/>
                </a:cubicBezTo>
                <a:cubicBezTo>
                  <a:pt x="477" y="380"/>
                  <a:pt x="477" y="380"/>
                  <a:pt x="477" y="380"/>
                </a:cubicBezTo>
                <a:cubicBezTo>
                  <a:pt x="476" y="382"/>
                  <a:pt x="475" y="383"/>
                  <a:pt x="474" y="384"/>
                </a:cubicBezTo>
                <a:close/>
                <a:moveTo>
                  <a:pt x="480" y="537"/>
                </a:moveTo>
                <a:cubicBezTo>
                  <a:pt x="480" y="537"/>
                  <a:pt x="480" y="537"/>
                  <a:pt x="480" y="537"/>
                </a:cubicBezTo>
                <a:cubicBezTo>
                  <a:pt x="485" y="536"/>
                  <a:pt x="490" y="537"/>
                  <a:pt x="494" y="540"/>
                </a:cubicBezTo>
                <a:cubicBezTo>
                  <a:pt x="490" y="537"/>
                  <a:pt x="485" y="536"/>
                  <a:pt x="480" y="537"/>
                </a:cubicBezTo>
                <a:close/>
                <a:moveTo>
                  <a:pt x="503" y="572"/>
                </a:moveTo>
                <a:cubicBezTo>
                  <a:pt x="502" y="571"/>
                  <a:pt x="500" y="569"/>
                  <a:pt x="498" y="568"/>
                </a:cubicBezTo>
                <a:cubicBezTo>
                  <a:pt x="498" y="566"/>
                  <a:pt x="498" y="563"/>
                  <a:pt x="498" y="561"/>
                </a:cubicBezTo>
                <a:cubicBezTo>
                  <a:pt x="501" y="560"/>
                  <a:pt x="503" y="560"/>
                  <a:pt x="505" y="560"/>
                </a:cubicBezTo>
                <a:cubicBezTo>
                  <a:pt x="512" y="563"/>
                  <a:pt x="518" y="567"/>
                  <a:pt x="528" y="573"/>
                </a:cubicBezTo>
                <a:cubicBezTo>
                  <a:pt x="517" y="575"/>
                  <a:pt x="510" y="583"/>
                  <a:pt x="503" y="572"/>
                </a:cubicBezTo>
                <a:close/>
                <a:moveTo>
                  <a:pt x="519" y="1132"/>
                </a:moveTo>
                <a:cubicBezTo>
                  <a:pt x="517" y="1132"/>
                  <a:pt x="517" y="1132"/>
                  <a:pt x="516" y="1132"/>
                </a:cubicBezTo>
                <a:cubicBezTo>
                  <a:pt x="517" y="1132"/>
                  <a:pt x="517" y="1132"/>
                  <a:pt x="519" y="1132"/>
                </a:cubicBezTo>
                <a:cubicBezTo>
                  <a:pt x="519" y="1131"/>
                  <a:pt x="519" y="1131"/>
                  <a:pt x="519" y="1131"/>
                </a:cubicBezTo>
                <a:lnTo>
                  <a:pt x="519" y="1132"/>
                </a:lnTo>
                <a:close/>
                <a:moveTo>
                  <a:pt x="521" y="1121"/>
                </a:moveTo>
                <a:cubicBezTo>
                  <a:pt x="518" y="1120"/>
                  <a:pt x="515" y="1118"/>
                  <a:pt x="513" y="1116"/>
                </a:cubicBezTo>
                <a:cubicBezTo>
                  <a:pt x="514" y="1110"/>
                  <a:pt x="518" y="1108"/>
                  <a:pt x="523" y="1107"/>
                </a:cubicBezTo>
                <a:cubicBezTo>
                  <a:pt x="518" y="1108"/>
                  <a:pt x="514" y="1110"/>
                  <a:pt x="513" y="1116"/>
                </a:cubicBezTo>
                <a:cubicBezTo>
                  <a:pt x="515" y="1118"/>
                  <a:pt x="518" y="1120"/>
                  <a:pt x="521" y="1121"/>
                </a:cubicBezTo>
                <a:close/>
                <a:moveTo>
                  <a:pt x="517" y="1095"/>
                </a:moveTo>
                <a:cubicBezTo>
                  <a:pt x="518" y="1096"/>
                  <a:pt x="518" y="1097"/>
                  <a:pt x="519" y="1098"/>
                </a:cubicBezTo>
                <a:cubicBezTo>
                  <a:pt x="519" y="1098"/>
                  <a:pt x="519" y="1098"/>
                  <a:pt x="519" y="1098"/>
                </a:cubicBezTo>
                <a:cubicBezTo>
                  <a:pt x="518" y="1097"/>
                  <a:pt x="518" y="1096"/>
                  <a:pt x="517" y="1095"/>
                </a:cubicBezTo>
                <a:close/>
                <a:moveTo>
                  <a:pt x="517" y="1077"/>
                </a:moveTo>
                <a:cubicBezTo>
                  <a:pt x="517" y="1077"/>
                  <a:pt x="517" y="1077"/>
                  <a:pt x="517" y="1077"/>
                </a:cubicBezTo>
                <a:cubicBezTo>
                  <a:pt x="523" y="1081"/>
                  <a:pt x="529" y="1084"/>
                  <a:pt x="535" y="1084"/>
                </a:cubicBezTo>
                <a:cubicBezTo>
                  <a:pt x="529" y="1084"/>
                  <a:pt x="523" y="1081"/>
                  <a:pt x="517" y="1077"/>
                </a:cubicBezTo>
                <a:close/>
                <a:moveTo>
                  <a:pt x="542" y="536"/>
                </a:moveTo>
                <a:cubicBezTo>
                  <a:pt x="535" y="537"/>
                  <a:pt x="528" y="539"/>
                  <a:pt x="521" y="540"/>
                </a:cubicBezTo>
                <a:cubicBezTo>
                  <a:pt x="517" y="546"/>
                  <a:pt x="513" y="550"/>
                  <a:pt x="509" y="551"/>
                </a:cubicBezTo>
                <a:cubicBezTo>
                  <a:pt x="513" y="550"/>
                  <a:pt x="517" y="546"/>
                  <a:pt x="521" y="540"/>
                </a:cubicBezTo>
                <a:cubicBezTo>
                  <a:pt x="521" y="540"/>
                  <a:pt x="521" y="540"/>
                  <a:pt x="521" y="540"/>
                </a:cubicBezTo>
                <a:cubicBezTo>
                  <a:pt x="528" y="539"/>
                  <a:pt x="535" y="537"/>
                  <a:pt x="542" y="536"/>
                </a:cubicBezTo>
                <a:cubicBezTo>
                  <a:pt x="542" y="536"/>
                  <a:pt x="542" y="536"/>
                  <a:pt x="542" y="536"/>
                </a:cubicBezTo>
                <a:close/>
                <a:moveTo>
                  <a:pt x="533" y="406"/>
                </a:moveTo>
                <a:cubicBezTo>
                  <a:pt x="533" y="405"/>
                  <a:pt x="533" y="404"/>
                  <a:pt x="532" y="403"/>
                </a:cubicBezTo>
                <a:cubicBezTo>
                  <a:pt x="532" y="403"/>
                  <a:pt x="532" y="403"/>
                  <a:pt x="532" y="403"/>
                </a:cubicBezTo>
                <a:cubicBezTo>
                  <a:pt x="533" y="404"/>
                  <a:pt x="533" y="405"/>
                  <a:pt x="533" y="406"/>
                </a:cubicBezTo>
                <a:close/>
                <a:moveTo>
                  <a:pt x="533" y="236"/>
                </a:moveTo>
                <a:cubicBezTo>
                  <a:pt x="533" y="236"/>
                  <a:pt x="533" y="237"/>
                  <a:pt x="533" y="237"/>
                </a:cubicBezTo>
                <a:lnTo>
                  <a:pt x="533" y="236"/>
                </a:lnTo>
                <a:close/>
                <a:moveTo>
                  <a:pt x="545" y="395"/>
                </a:moveTo>
                <a:cubicBezTo>
                  <a:pt x="549" y="393"/>
                  <a:pt x="553" y="390"/>
                  <a:pt x="558" y="389"/>
                </a:cubicBezTo>
                <a:cubicBezTo>
                  <a:pt x="558" y="389"/>
                  <a:pt x="558" y="389"/>
                  <a:pt x="558" y="389"/>
                </a:cubicBezTo>
                <a:cubicBezTo>
                  <a:pt x="553" y="390"/>
                  <a:pt x="549" y="393"/>
                  <a:pt x="545" y="395"/>
                </a:cubicBezTo>
                <a:close/>
                <a:moveTo>
                  <a:pt x="553" y="528"/>
                </a:moveTo>
                <a:cubicBezTo>
                  <a:pt x="553" y="528"/>
                  <a:pt x="553" y="528"/>
                  <a:pt x="553" y="528"/>
                </a:cubicBezTo>
                <a:cubicBezTo>
                  <a:pt x="551" y="530"/>
                  <a:pt x="549" y="531"/>
                  <a:pt x="547" y="532"/>
                </a:cubicBezTo>
                <a:cubicBezTo>
                  <a:pt x="549" y="531"/>
                  <a:pt x="551" y="530"/>
                  <a:pt x="553" y="528"/>
                </a:cubicBezTo>
                <a:close/>
                <a:moveTo>
                  <a:pt x="549" y="973"/>
                </a:moveTo>
                <a:cubicBezTo>
                  <a:pt x="549" y="971"/>
                  <a:pt x="549" y="968"/>
                  <a:pt x="550" y="966"/>
                </a:cubicBezTo>
                <a:cubicBezTo>
                  <a:pt x="549" y="968"/>
                  <a:pt x="549" y="971"/>
                  <a:pt x="549" y="973"/>
                </a:cubicBezTo>
                <a:cubicBezTo>
                  <a:pt x="553" y="973"/>
                  <a:pt x="555" y="970"/>
                  <a:pt x="557" y="968"/>
                </a:cubicBezTo>
                <a:cubicBezTo>
                  <a:pt x="555" y="970"/>
                  <a:pt x="553" y="973"/>
                  <a:pt x="549" y="973"/>
                </a:cubicBezTo>
                <a:close/>
                <a:moveTo>
                  <a:pt x="552" y="961"/>
                </a:moveTo>
                <a:cubicBezTo>
                  <a:pt x="552" y="960"/>
                  <a:pt x="553" y="959"/>
                  <a:pt x="553" y="958"/>
                </a:cubicBezTo>
                <a:cubicBezTo>
                  <a:pt x="553" y="959"/>
                  <a:pt x="552" y="960"/>
                  <a:pt x="552" y="961"/>
                </a:cubicBezTo>
                <a:close/>
                <a:moveTo>
                  <a:pt x="552" y="540"/>
                </a:moveTo>
                <a:cubicBezTo>
                  <a:pt x="557" y="542"/>
                  <a:pt x="561" y="544"/>
                  <a:pt x="565" y="544"/>
                </a:cubicBezTo>
                <a:cubicBezTo>
                  <a:pt x="561" y="544"/>
                  <a:pt x="557" y="542"/>
                  <a:pt x="552" y="540"/>
                </a:cubicBezTo>
                <a:close/>
                <a:moveTo>
                  <a:pt x="570" y="385"/>
                </a:moveTo>
                <a:cubicBezTo>
                  <a:pt x="571" y="385"/>
                  <a:pt x="572" y="384"/>
                  <a:pt x="573" y="383"/>
                </a:cubicBezTo>
                <a:cubicBezTo>
                  <a:pt x="575" y="383"/>
                  <a:pt x="576" y="382"/>
                  <a:pt x="578" y="381"/>
                </a:cubicBezTo>
                <a:cubicBezTo>
                  <a:pt x="578" y="381"/>
                  <a:pt x="578" y="381"/>
                  <a:pt x="578" y="381"/>
                </a:cubicBezTo>
                <a:cubicBezTo>
                  <a:pt x="576" y="382"/>
                  <a:pt x="575" y="383"/>
                  <a:pt x="573" y="383"/>
                </a:cubicBezTo>
                <a:cubicBezTo>
                  <a:pt x="572" y="384"/>
                  <a:pt x="571" y="385"/>
                  <a:pt x="570" y="385"/>
                </a:cubicBezTo>
                <a:cubicBezTo>
                  <a:pt x="568" y="386"/>
                  <a:pt x="566" y="388"/>
                  <a:pt x="565" y="389"/>
                </a:cubicBezTo>
                <a:cubicBezTo>
                  <a:pt x="566" y="388"/>
                  <a:pt x="568" y="386"/>
                  <a:pt x="570" y="385"/>
                </a:cubicBezTo>
                <a:close/>
                <a:moveTo>
                  <a:pt x="565" y="345"/>
                </a:moveTo>
                <a:cubicBezTo>
                  <a:pt x="565" y="345"/>
                  <a:pt x="565" y="345"/>
                  <a:pt x="565" y="345"/>
                </a:cubicBezTo>
                <a:cubicBezTo>
                  <a:pt x="565" y="345"/>
                  <a:pt x="565" y="345"/>
                  <a:pt x="565" y="345"/>
                </a:cubicBezTo>
                <a:close/>
                <a:moveTo>
                  <a:pt x="569" y="253"/>
                </a:moveTo>
                <a:cubicBezTo>
                  <a:pt x="570" y="253"/>
                  <a:pt x="571" y="253"/>
                  <a:pt x="573" y="253"/>
                </a:cubicBezTo>
                <a:cubicBezTo>
                  <a:pt x="571" y="253"/>
                  <a:pt x="570" y="253"/>
                  <a:pt x="569" y="253"/>
                </a:cubicBezTo>
                <a:close/>
                <a:moveTo>
                  <a:pt x="565" y="248"/>
                </a:moveTo>
                <a:cubicBezTo>
                  <a:pt x="564" y="245"/>
                  <a:pt x="563" y="243"/>
                  <a:pt x="561" y="242"/>
                </a:cubicBezTo>
                <a:cubicBezTo>
                  <a:pt x="563" y="243"/>
                  <a:pt x="564" y="245"/>
                  <a:pt x="565" y="248"/>
                </a:cubicBezTo>
                <a:cubicBezTo>
                  <a:pt x="568" y="249"/>
                  <a:pt x="570" y="251"/>
                  <a:pt x="573" y="253"/>
                </a:cubicBezTo>
                <a:cubicBezTo>
                  <a:pt x="570" y="251"/>
                  <a:pt x="568" y="249"/>
                  <a:pt x="565" y="248"/>
                </a:cubicBezTo>
                <a:close/>
                <a:moveTo>
                  <a:pt x="597" y="965"/>
                </a:moveTo>
                <a:cubicBezTo>
                  <a:pt x="593" y="970"/>
                  <a:pt x="588" y="973"/>
                  <a:pt x="582" y="974"/>
                </a:cubicBezTo>
                <a:cubicBezTo>
                  <a:pt x="588" y="973"/>
                  <a:pt x="593" y="970"/>
                  <a:pt x="597" y="965"/>
                </a:cubicBezTo>
                <a:cubicBezTo>
                  <a:pt x="600" y="965"/>
                  <a:pt x="602" y="965"/>
                  <a:pt x="605" y="965"/>
                </a:cubicBezTo>
                <a:cubicBezTo>
                  <a:pt x="602" y="965"/>
                  <a:pt x="600" y="965"/>
                  <a:pt x="597" y="965"/>
                </a:cubicBezTo>
                <a:close/>
                <a:moveTo>
                  <a:pt x="581" y="541"/>
                </a:moveTo>
                <a:cubicBezTo>
                  <a:pt x="585" y="541"/>
                  <a:pt x="588" y="543"/>
                  <a:pt x="588" y="549"/>
                </a:cubicBezTo>
                <a:cubicBezTo>
                  <a:pt x="588" y="549"/>
                  <a:pt x="588" y="549"/>
                  <a:pt x="588" y="549"/>
                </a:cubicBezTo>
                <a:cubicBezTo>
                  <a:pt x="588" y="543"/>
                  <a:pt x="585" y="541"/>
                  <a:pt x="581" y="541"/>
                </a:cubicBezTo>
                <a:close/>
                <a:moveTo>
                  <a:pt x="594" y="557"/>
                </a:moveTo>
                <a:cubicBezTo>
                  <a:pt x="596" y="558"/>
                  <a:pt x="598" y="560"/>
                  <a:pt x="600" y="561"/>
                </a:cubicBezTo>
                <a:cubicBezTo>
                  <a:pt x="600" y="562"/>
                  <a:pt x="601" y="563"/>
                  <a:pt x="601" y="564"/>
                </a:cubicBezTo>
                <a:cubicBezTo>
                  <a:pt x="601" y="563"/>
                  <a:pt x="600" y="562"/>
                  <a:pt x="600" y="561"/>
                </a:cubicBezTo>
                <a:cubicBezTo>
                  <a:pt x="598" y="560"/>
                  <a:pt x="596" y="558"/>
                  <a:pt x="594" y="557"/>
                </a:cubicBezTo>
                <a:close/>
                <a:moveTo>
                  <a:pt x="603" y="1185"/>
                </a:moveTo>
                <a:cubicBezTo>
                  <a:pt x="604" y="1185"/>
                  <a:pt x="604" y="1185"/>
                  <a:pt x="604" y="1185"/>
                </a:cubicBezTo>
                <a:cubicBezTo>
                  <a:pt x="603" y="1185"/>
                  <a:pt x="603" y="1185"/>
                  <a:pt x="603" y="1185"/>
                </a:cubicBezTo>
                <a:close/>
                <a:moveTo>
                  <a:pt x="605" y="1185"/>
                </a:moveTo>
                <a:cubicBezTo>
                  <a:pt x="605" y="1185"/>
                  <a:pt x="605" y="1185"/>
                  <a:pt x="605" y="1185"/>
                </a:cubicBezTo>
                <a:cubicBezTo>
                  <a:pt x="606" y="1185"/>
                  <a:pt x="607" y="1185"/>
                  <a:pt x="609" y="1185"/>
                </a:cubicBezTo>
                <a:cubicBezTo>
                  <a:pt x="607" y="1185"/>
                  <a:pt x="606" y="1185"/>
                  <a:pt x="605" y="1185"/>
                </a:cubicBezTo>
                <a:close/>
                <a:moveTo>
                  <a:pt x="641" y="1217"/>
                </a:moveTo>
                <a:cubicBezTo>
                  <a:pt x="632" y="1214"/>
                  <a:pt x="624" y="1210"/>
                  <a:pt x="615" y="1207"/>
                </a:cubicBezTo>
                <a:cubicBezTo>
                  <a:pt x="624" y="1210"/>
                  <a:pt x="632" y="1214"/>
                  <a:pt x="641" y="1217"/>
                </a:cubicBezTo>
                <a:close/>
                <a:moveTo>
                  <a:pt x="644" y="586"/>
                </a:moveTo>
                <a:cubicBezTo>
                  <a:pt x="642" y="580"/>
                  <a:pt x="641" y="575"/>
                  <a:pt x="642" y="571"/>
                </a:cubicBezTo>
                <a:cubicBezTo>
                  <a:pt x="641" y="575"/>
                  <a:pt x="642" y="580"/>
                  <a:pt x="644" y="586"/>
                </a:cubicBezTo>
                <a:close/>
                <a:moveTo>
                  <a:pt x="657" y="536"/>
                </a:moveTo>
                <a:cubicBezTo>
                  <a:pt x="654" y="538"/>
                  <a:pt x="651" y="539"/>
                  <a:pt x="649" y="540"/>
                </a:cubicBezTo>
                <a:cubicBezTo>
                  <a:pt x="651" y="539"/>
                  <a:pt x="654" y="538"/>
                  <a:pt x="657" y="536"/>
                </a:cubicBezTo>
                <a:cubicBezTo>
                  <a:pt x="657" y="536"/>
                  <a:pt x="657" y="536"/>
                  <a:pt x="657" y="536"/>
                </a:cubicBezTo>
                <a:close/>
                <a:moveTo>
                  <a:pt x="677" y="965"/>
                </a:moveTo>
                <a:cubicBezTo>
                  <a:pt x="677" y="965"/>
                  <a:pt x="677" y="965"/>
                  <a:pt x="677" y="965"/>
                </a:cubicBezTo>
                <a:cubicBezTo>
                  <a:pt x="677" y="965"/>
                  <a:pt x="677" y="965"/>
                  <a:pt x="677" y="964"/>
                </a:cubicBezTo>
                <a:cubicBezTo>
                  <a:pt x="677" y="964"/>
                  <a:pt x="677" y="964"/>
                  <a:pt x="677" y="964"/>
                </a:cubicBezTo>
                <a:cubicBezTo>
                  <a:pt x="677" y="965"/>
                  <a:pt x="677" y="965"/>
                  <a:pt x="677" y="965"/>
                </a:cubicBezTo>
                <a:cubicBezTo>
                  <a:pt x="677" y="965"/>
                  <a:pt x="677" y="965"/>
                  <a:pt x="677" y="965"/>
                </a:cubicBezTo>
                <a:close/>
                <a:moveTo>
                  <a:pt x="692" y="969"/>
                </a:moveTo>
                <a:cubicBezTo>
                  <a:pt x="688" y="966"/>
                  <a:pt x="684" y="965"/>
                  <a:pt x="679" y="965"/>
                </a:cubicBezTo>
                <a:cubicBezTo>
                  <a:pt x="684" y="965"/>
                  <a:pt x="688" y="966"/>
                  <a:pt x="692" y="969"/>
                </a:cubicBezTo>
                <a:close/>
                <a:moveTo>
                  <a:pt x="680" y="451"/>
                </a:moveTo>
                <a:cubicBezTo>
                  <a:pt x="680" y="451"/>
                  <a:pt x="681" y="451"/>
                  <a:pt x="682" y="451"/>
                </a:cubicBezTo>
                <a:cubicBezTo>
                  <a:pt x="682" y="451"/>
                  <a:pt x="682" y="451"/>
                  <a:pt x="682" y="451"/>
                </a:cubicBezTo>
                <a:cubicBezTo>
                  <a:pt x="681" y="451"/>
                  <a:pt x="680" y="451"/>
                  <a:pt x="680" y="451"/>
                </a:cubicBezTo>
                <a:close/>
                <a:moveTo>
                  <a:pt x="701" y="1065"/>
                </a:moveTo>
                <a:cubicBezTo>
                  <a:pt x="701" y="1065"/>
                  <a:pt x="701" y="1065"/>
                  <a:pt x="701" y="1065"/>
                </a:cubicBezTo>
                <a:cubicBezTo>
                  <a:pt x="702" y="1065"/>
                  <a:pt x="703" y="1065"/>
                  <a:pt x="705" y="1065"/>
                </a:cubicBezTo>
                <a:cubicBezTo>
                  <a:pt x="703" y="1065"/>
                  <a:pt x="702" y="1065"/>
                  <a:pt x="701" y="1065"/>
                </a:cubicBezTo>
                <a:close/>
                <a:moveTo>
                  <a:pt x="709" y="981"/>
                </a:moveTo>
                <a:cubicBezTo>
                  <a:pt x="708" y="980"/>
                  <a:pt x="707" y="979"/>
                  <a:pt x="706" y="978"/>
                </a:cubicBezTo>
                <a:cubicBezTo>
                  <a:pt x="707" y="979"/>
                  <a:pt x="708" y="980"/>
                  <a:pt x="709" y="981"/>
                </a:cubicBezTo>
                <a:close/>
                <a:moveTo>
                  <a:pt x="709" y="981"/>
                </a:moveTo>
                <a:cubicBezTo>
                  <a:pt x="709" y="981"/>
                  <a:pt x="709" y="981"/>
                  <a:pt x="709" y="981"/>
                </a:cubicBezTo>
                <a:cubicBezTo>
                  <a:pt x="711" y="981"/>
                  <a:pt x="713" y="981"/>
                  <a:pt x="714" y="981"/>
                </a:cubicBezTo>
                <a:cubicBezTo>
                  <a:pt x="713" y="981"/>
                  <a:pt x="711" y="981"/>
                  <a:pt x="709" y="981"/>
                </a:cubicBezTo>
                <a:close/>
                <a:moveTo>
                  <a:pt x="793" y="777"/>
                </a:moveTo>
                <a:cubicBezTo>
                  <a:pt x="792" y="777"/>
                  <a:pt x="791" y="777"/>
                  <a:pt x="790" y="777"/>
                </a:cubicBezTo>
                <a:cubicBezTo>
                  <a:pt x="791" y="777"/>
                  <a:pt x="792" y="777"/>
                  <a:pt x="793" y="777"/>
                </a:cubicBezTo>
                <a:cubicBezTo>
                  <a:pt x="793" y="777"/>
                  <a:pt x="793" y="777"/>
                  <a:pt x="793" y="777"/>
                </a:cubicBezTo>
                <a:close/>
                <a:moveTo>
                  <a:pt x="833" y="1045"/>
                </a:move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3" y="1045"/>
                  <a:pt x="833" y="1045"/>
                  <a:pt x="833" y="1045"/>
                </a:cubicBezTo>
                <a:cubicBezTo>
                  <a:pt x="836" y="1045"/>
                  <a:pt x="839" y="1045"/>
                  <a:pt x="842" y="1046"/>
                </a:cubicBezTo>
                <a:cubicBezTo>
                  <a:pt x="839" y="1045"/>
                  <a:pt x="836" y="1045"/>
                  <a:pt x="833" y="1045"/>
                </a:cubicBezTo>
                <a:close/>
                <a:moveTo>
                  <a:pt x="829" y="730"/>
                </a:moveTo>
                <a:cubicBezTo>
                  <a:pt x="830" y="728"/>
                  <a:pt x="832" y="726"/>
                  <a:pt x="833" y="724"/>
                </a:cubicBezTo>
                <a:cubicBezTo>
                  <a:pt x="832" y="726"/>
                  <a:pt x="830" y="728"/>
                  <a:pt x="829" y="730"/>
                </a:cubicBezTo>
                <a:close/>
                <a:moveTo>
                  <a:pt x="917" y="1209"/>
                </a:moveTo>
                <a:cubicBezTo>
                  <a:pt x="915" y="1210"/>
                  <a:pt x="912" y="1211"/>
                  <a:pt x="910" y="1212"/>
                </a:cubicBezTo>
                <a:cubicBezTo>
                  <a:pt x="912" y="1211"/>
                  <a:pt x="915" y="1210"/>
                  <a:pt x="917" y="1209"/>
                </a:cubicBezTo>
                <a:cubicBezTo>
                  <a:pt x="929" y="1205"/>
                  <a:pt x="941" y="1202"/>
                  <a:pt x="953" y="1200"/>
                </a:cubicBezTo>
                <a:cubicBezTo>
                  <a:pt x="941" y="1202"/>
                  <a:pt x="929" y="1205"/>
                  <a:pt x="917" y="1209"/>
                </a:cubicBezTo>
                <a:close/>
                <a:moveTo>
                  <a:pt x="869" y="889"/>
                </a:moveTo>
                <a:cubicBezTo>
                  <a:pt x="870" y="889"/>
                  <a:pt x="872" y="889"/>
                  <a:pt x="873" y="889"/>
                </a:cubicBezTo>
                <a:cubicBezTo>
                  <a:pt x="872" y="889"/>
                  <a:pt x="870" y="889"/>
                  <a:pt x="869" y="889"/>
                </a:cubicBezTo>
                <a:cubicBezTo>
                  <a:pt x="898" y="906"/>
                  <a:pt x="928" y="923"/>
                  <a:pt x="957" y="941"/>
                </a:cubicBezTo>
                <a:cubicBezTo>
                  <a:pt x="928" y="923"/>
                  <a:pt x="898" y="906"/>
                  <a:pt x="869" y="889"/>
                </a:cubicBezTo>
                <a:close/>
                <a:moveTo>
                  <a:pt x="961" y="1253"/>
                </a:moveTo>
                <a:cubicBezTo>
                  <a:pt x="960" y="1252"/>
                  <a:pt x="960" y="1252"/>
                  <a:pt x="960" y="1252"/>
                </a:cubicBezTo>
                <a:cubicBezTo>
                  <a:pt x="960" y="1252"/>
                  <a:pt x="960" y="1252"/>
                  <a:pt x="961" y="1253"/>
                </a:cubicBezTo>
                <a:close/>
                <a:moveTo>
                  <a:pt x="971" y="1317"/>
                </a:moveTo>
                <a:cubicBezTo>
                  <a:pt x="973" y="1317"/>
                  <a:pt x="975" y="1318"/>
                  <a:pt x="976" y="1318"/>
                </a:cubicBezTo>
                <a:cubicBezTo>
                  <a:pt x="975" y="1318"/>
                  <a:pt x="973" y="1317"/>
                  <a:pt x="971" y="1317"/>
                </a:cubicBezTo>
                <a:close/>
                <a:moveTo>
                  <a:pt x="969" y="1253"/>
                </a:moveTo>
                <a:cubicBezTo>
                  <a:pt x="969" y="1253"/>
                  <a:pt x="969" y="1253"/>
                  <a:pt x="969" y="1253"/>
                </a:cubicBezTo>
                <a:cubicBezTo>
                  <a:pt x="975" y="1256"/>
                  <a:pt x="980" y="1259"/>
                  <a:pt x="987" y="1260"/>
                </a:cubicBezTo>
                <a:cubicBezTo>
                  <a:pt x="980" y="1259"/>
                  <a:pt x="975" y="1256"/>
                  <a:pt x="969" y="1253"/>
                </a:cubicBezTo>
                <a:close/>
                <a:moveTo>
                  <a:pt x="993" y="1261"/>
                </a:moveTo>
                <a:cubicBezTo>
                  <a:pt x="994" y="1261"/>
                  <a:pt x="996" y="1261"/>
                  <a:pt x="997" y="1261"/>
                </a:cubicBezTo>
                <a:cubicBezTo>
                  <a:pt x="997" y="1261"/>
                  <a:pt x="997" y="1261"/>
                  <a:pt x="997" y="1261"/>
                </a:cubicBezTo>
                <a:cubicBezTo>
                  <a:pt x="996" y="1261"/>
                  <a:pt x="994" y="1261"/>
                  <a:pt x="993" y="1261"/>
                </a:cubicBezTo>
                <a:close/>
                <a:moveTo>
                  <a:pt x="997" y="1261"/>
                </a:moveTo>
                <a:cubicBezTo>
                  <a:pt x="999" y="1261"/>
                  <a:pt x="999" y="1261"/>
                  <a:pt x="999" y="1261"/>
                </a:cubicBezTo>
                <a:cubicBezTo>
                  <a:pt x="998" y="1261"/>
                  <a:pt x="997" y="1261"/>
                  <a:pt x="997" y="1261"/>
                </a:cubicBezTo>
                <a:close/>
                <a:moveTo>
                  <a:pt x="1045" y="1329"/>
                </a:moveTo>
                <a:cubicBezTo>
                  <a:pt x="1041" y="1330"/>
                  <a:pt x="1037" y="1331"/>
                  <a:pt x="1033" y="1333"/>
                </a:cubicBezTo>
                <a:cubicBezTo>
                  <a:pt x="1037" y="1331"/>
                  <a:pt x="1041" y="1330"/>
                  <a:pt x="1045" y="1329"/>
                </a:cubicBezTo>
                <a:cubicBezTo>
                  <a:pt x="1049" y="1327"/>
                  <a:pt x="1053" y="1322"/>
                  <a:pt x="1057" y="1322"/>
                </a:cubicBezTo>
                <a:cubicBezTo>
                  <a:pt x="1053" y="1322"/>
                  <a:pt x="1049" y="1327"/>
                  <a:pt x="1045" y="1329"/>
                </a:cubicBezTo>
                <a:close/>
                <a:moveTo>
                  <a:pt x="1064" y="861"/>
                </a:moveTo>
                <a:cubicBezTo>
                  <a:pt x="1059" y="860"/>
                  <a:pt x="1055" y="857"/>
                  <a:pt x="1052" y="854"/>
                </a:cubicBezTo>
                <a:cubicBezTo>
                  <a:pt x="1046" y="849"/>
                  <a:pt x="1039" y="845"/>
                  <a:pt x="1033" y="841"/>
                </a:cubicBezTo>
                <a:cubicBezTo>
                  <a:pt x="1027" y="837"/>
                  <a:pt x="1021" y="833"/>
                  <a:pt x="1015" y="830"/>
                </a:cubicBezTo>
                <a:cubicBezTo>
                  <a:pt x="991" y="815"/>
                  <a:pt x="966" y="800"/>
                  <a:pt x="941" y="785"/>
                </a:cubicBezTo>
                <a:cubicBezTo>
                  <a:pt x="930" y="777"/>
                  <a:pt x="919" y="769"/>
                  <a:pt x="908" y="761"/>
                </a:cubicBezTo>
                <a:cubicBezTo>
                  <a:pt x="838" y="716"/>
                  <a:pt x="768" y="671"/>
                  <a:pt x="698" y="625"/>
                </a:cubicBezTo>
                <a:cubicBezTo>
                  <a:pt x="768" y="671"/>
                  <a:pt x="838" y="716"/>
                  <a:pt x="908" y="761"/>
                </a:cubicBezTo>
                <a:cubicBezTo>
                  <a:pt x="919" y="769"/>
                  <a:pt x="930" y="777"/>
                  <a:pt x="941" y="785"/>
                </a:cubicBezTo>
                <a:cubicBezTo>
                  <a:pt x="966" y="800"/>
                  <a:pt x="991" y="815"/>
                  <a:pt x="1015" y="830"/>
                </a:cubicBezTo>
                <a:cubicBezTo>
                  <a:pt x="1021" y="833"/>
                  <a:pt x="1027" y="837"/>
                  <a:pt x="1033" y="841"/>
                </a:cubicBezTo>
                <a:cubicBezTo>
                  <a:pt x="1039" y="845"/>
                  <a:pt x="1046" y="849"/>
                  <a:pt x="1052" y="854"/>
                </a:cubicBezTo>
                <a:cubicBezTo>
                  <a:pt x="1055" y="857"/>
                  <a:pt x="1059" y="860"/>
                  <a:pt x="1064" y="861"/>
                </a:cubicBezTo>
                <a:cubicBezTo>
                  <a:pt x="1069" y="865"/>
                  <a:pt x="1073" y="869"/>
                  <a:pt x="1078" y="872"/>
                </a:cubicBezTo>
                <a:cubicBezTo>
                  <a:pt x="1073" y="869"/>
                  <a:pt x="1069" y="865"/>
                  <a:pt x="1064" y="861"/>
                </a:cubicBezTo>
                <a:close/>
                <a:moveTo>
                  <a:pt x="698" y="427"/>
                </a:moveTo>
                <a:cubicBezTo>
                  <a:pt x="698" y="427"/>
                  <a:pt x="698" y="427"/>
                  <a:pt x="698" y="427"/>
                </a:cubicBezTo>
                <a:cubicBezTo>
                  <a:pt x="698" y="427"/>
                  <a:pt x="698" y="427"/>
                  <a:pt x="698" y="427"/>
                </a:cubicBezTo>
                <a:cubicBezTo>
                  <a:pt x="698" y="427"/>
                  <a:pt x="698" y="427"/>
                  <a:pt x="698" y="427"/>
                </a:cubicBezTo>
                <a:close/>
                <a:moveTo>
                  <a:pt x="721" y="377"/>
                </a:moveTo>
                <a:cubicBezTo>
                  <a:pt x="722" y="381"/>
                  <a:pt x="723" y="384"/>
                  <a:pt x="725" y="388"/>
                </a:cubicBezTo>
                <a:cubicBezTo>
                  <a:pt x="723" y="384"/>
                  <a:pt x="722" y="381"/>
                  <a:pt x="721" y="377"/>
                </a:cubicBezTo>
                <a:cubicBezTo>
                  <a:pt x="719" y="375"/>
                  <a:pt x="718" y="373"/>
                  <a:pt x="719" y="371"/>
                </a:cubicBezTo>
                <a:cubicBezTo>
                  <a:pt x="718" y="373"/>
                  <a:pt x="719" y="375"/>
                  <a:pt x="721" y="377"/>
                </a:cubicBezTo>
                <a:close/>
                <a:moveTo>
                  <a:pt x="733" y="420"/>
                </a:moveTo>
                <a:cubicBezTo>
                  <a:pt x="733" y="417"/>
                  <a:pt x="733" y="413"/>
                  <a:pt x="735" y="412"/>
                </a:cubicBezTo>
                <a:cubicBezTo>
                  <a:pt x="733" y="413"/>
                  <a:pt x="733" y="417"/>
                  <a:pt x="733" y="420"/>
                </a:cubicBezTo>
                <a:cubicBezTo>
                  <a:pt x="728" y="422"/>
                  <a:pt x="722" y="425"/>
                  <a:pt x="717" y="425"/>
                </a:cubicBezTo>
                <a:cubicBezTo>
                  <a:pt x="722" y="425"/>
                  <a:pt x="728" y="422"/>
                  <a:pt x="733" y="420"/>
                </a:cubicBezTo>
                <a:close/>
                <a:moveTo>
                  <a:pt x="754" y="606"/>
                </a:moveTo>
                <a:cubicBezTo>
                  <a:pt x="759" y="612"/>
                  <a:pt x="764" y="612"/>
                  <a:pt x="769" y="599"/>
                </a:cubicBezTo>
                <a:cubicBezTo>
                  <a:pt x="769" y="599"/>
                  <a:pt x="769" y="599"/>
                  <a:pt x="769" y="599"/>
                </a:cubicBezTo>
                <a:cubicBezTo>
                  <a:pt x="764" y="612"/>
                  <a:pt x="759" y="612"/>
                  <a:pt x="754" y="606"/>
                </a:cubicBezTo>
                <a:close/>
                <a:moveTo>
                  <a:pt x="802" y="469"/>
                </a:moveTo>
                <a:cubicBezTo>
                  <a:pt x="808" y="473"/>
                  <a:pt x="814" y="478"/>
                  <a:pt x="819" y="484"/>
                </a:cubicBezTo>
                <a:cubicBezTo>
                  <a:pt x="821" y="484"/>
                  <a:pt x="821" y="484"/>
                  <a:pt x="821" y="484"/>
                </a:cubicBezTo>
                <a:cubicBezTo>
                  <a:pt x="822" y="483"/>
                  <a:pt x="823" y="482"/>
                  <a:pt x="824" y="481"/>
                </a:cubicBezTo>
                <a:cubicBezTo>
                  <a:pt x="823" y="482"/>
                  <a:pt x="822" y="483"/>
                  <a:pt x="821" y="484"/>
                </a:cubicBezTo>
                <a:cubicBezTo>
                  <a:pt x="821" y="484"/>
                  <a:pt x="819" y="484"/>
                  <a:pt x="819" y="484"/>
                </a:cubicBezTo>
                <a:cubicBezTo>
                  <a:pt x="814" y="478"/>
                  <a:pt x="808" y="473"/>
                  <a:pt x="802" y="469"/>
                </a:cubicBezTo>
                <a:close/>
                <a:moveTo>
                  <a:pt x="848" y="377"/>
                </a:moveTo>
                <a:cubicBezTo>
                  <a:pt x="848" y="388"/>
                  <a:pt x="857" y="390"/>
                  <a:pt x="864" y="394"/>
                </a:cubicBezTo>
                <a:cubicBezTo>
                  <a:pt x="857" y="390"/>
                  <a:pt x="848" y="388"/>
                  <a:pt x="848" y="377"/>
                </a:cubicBezTo>
                <a:cubicBezTo>
                  <a:pt x="829" y="370"/>
                  <a:pt x="813" y="358"/>
                  <a:pt x="798" y="345"/>
                </a:cubicBezTo>
                <a:cubicBezTo>
                  <a:pt x="813" y="358"/>
                  <a:pt x="829" y="370"/>
                  <a:pt x="848" y="377"/>
                </a:cubicBezTo>
                <a:close/>
                <a:moveTo>
                  <a:pt x="828" y="333"/>
                </a:moveTo>
                <a:cubicBezTo>
                  <a:pt x="828" y="333"/>
                  <a:pt x="828" y="333"/>
                  <a:pt x="828" y="333"/>
                </a:cubicBezTo>
                <a:cubicBezTo>
                  <a:pt x="828" y="333"/>
                  <a:pt x="829" y="332"/>
                  <a:pt x="829" y="332"/>
                </a:cubicBezTo>
                <a:cubicBezTo>
                  <a:pt x="829" y="332"/>
                  <a:pt x="829" y="332"/>
                  <a:pt x="829" y="332"/>
                </a:cubicBezTo>
                <a:lnTo>
                  <a:pt x="828" y="333"/>
                </a:lnTo>
                <a:close/>
                <a:moveTo>
                  <a:pt x="905" y="436"/>
                </a:moveTo>
                <a:cubicBezTo>
                  <a:pt x="903" y="429"/>
                  <a:pt x="898" y="424"/>
                  <a:pt x="896" y="417"/>
                </a:cubicBezTo>
                <a:cubicBezTo>
                  <a:pt x="896" y="417"/>
                  <a:pt x="896" y="417"/>
                  <a:pt x="896" y="417"/>
                </a:cubicBezTo>
                <a:cubicBezTo>
                  <a:pt x="896" y="417"/>
                  <a:pt x="896" y="417"/>
                  <a:pt x="896" y="417"/>
                </a:cubicBezTo>
                <a:cubicBezTo>
                  <a:pt x="898" y="424"/>
                  <a:pt x="903" y="429"/>
                  <a:pt x="905" y="436"/>
                </a:cubicBezTo>
                <a:close/>
                <a:moveTo>
                  <a:pt x="900" y="401"/>
                </a:moveTo>
                <a:cubicBezTo>
                  <a:pt x="900" y="401"/>
                  <a:pt x="901" y="401"/>
                  <a:pt x="902" y="400"/>
                </a:cubicBezTo>
                <a:cubicBezTo>
                  <a:pt x="902" y="400"/>
                  <a:pt x="902" y="400"/>
                  <a:pt x="902" y="400"/>
                </a:cubicBezTo>
                <a:cubicBezTo>
                  <a:pt x="901" y="401"/>
                  <a:pt x="900" y="401"/>
                  <a:pt x="900" y="401"/>
                </a:cubicBezTo>
                <a:close/>
                <a:moveTo>
                  <a:pt x="905" y="443"/>
                </a:moveTo>
                <a:cubicBezTo>
                  <a:pt x="927" y="454"/>
                  <a:pt x="947" y="468"/>
                  <a:pt x="961" y="489"/>
                </a:cubicBezTo>
                <a:cubicBezTo>
                  <a:pt x="960" y="496"/>
                  <a:pt x="962" y="502"/>
                  <a:pt x="966" y="508"/>
                </a:cubicBezTo>
                <a:cubicBezTo>
                  <a:pt x="967" y="519"/>
                  <a:pt x="974" y="529"/>
                  <a:pt x="972" y="540"/>
                </a:cubicBezTo>
                <a:cubicBezTo>
                  <a:pt x="971" y="540"/>
                  <a:pt x="971" y="540"/>
                  <a:pt x="970" y="540"/>
                </a:cubicBezTo>
                <a:cubicBezTo>
                  <a:pt x="970" y="540"/>
                  <a:pt x="970" y="540"/>
                  <a:pt x="970" y="540"/>
                </a:cubicBezTo>
                <a:cubicBezTo>
                  <a:pt x="968" y="538"/>
                  <a:pt x="967" y="537"/>
                  <a:pt x="966" y="536"/>
                </a:cubicBezTo>
                <a:cubicBezTo>
                  <a:pt x="965" y="537"/>
                  <a:pt x="964" y="538"/>
                  <a:pt x="963" y="539"/>
                </a:cubicBezTo>
                <a:cubicBezTo>
                  <a:pt x="964" y="538"/>
                  <a:pt x="965" y="537"/>
                  <a:pt x="966" y="536"/>
                </a:cubicBezTo>
                <a:cubicBezTo>
                  <a:pt x="964" y="535"/>
                  <a:pt x="962" y="534"/>
                  <a:pt x="961" y="533"/>
                </a:cubicBezTo>
                <a:cubicBezTo>
                  <a:pt x="961" y="534"/>
                  <a:pt x="962" y="536"/>
                  <a:pt x="963" y="538"/>
                </a:cubicBezTo>
                <a:cubicBezTo>
                  <a:pt x="963" y="538"/>
                  <a:pt x="963" y="538"/>
                  <a:pt x="963" y="538"/>
                </a:cubicBezTo>
                <a:cubicBezTo>
                  <a:pt x="962" y="536"/>
                  <a:pt x="961" y="534"/>
                  <a:pt x="961" y="533"/>
                </a:cubicBezTo>
                <a:cubicBezTo>
                  <a:pt x="958" y="530"/>
                  <a:pt x="955" y="528"/>
                  <a:pt x="952" y="525"/>
                </a:cubicBezTo>
                <a:cubicBezTo>
                  <a:pt x="950" y="518"/>
                  <a:pt x="947" y="510"/>
                  <a:pt x="945" y="502"/>
                </a:cubicBezTo>
                <a:cubicBezTo>
                  <a:pt x="944" y="496"/>
                  <a:pt x="943" y="487"/>
                  <a:pt x="935" y="488"/>
                </a:cubicBezTo>
                <a:cubicBezTo>
                  <a:pt x="928" y="489"/>
                  <a:pt x="930" y="498"/>
                  <a:pt x="929" y="504"/>
                </a:cubicBezTo>
                <a:cubicBezTo>
                  <a:pt x="917" y="504"/>
                  <a:pt x="916" y="498"/>
                  <a:pt x="918" y="487"/>
                </a:cubicBezTo>
                <a:cubicBezTo>
                  <a:pt x="918" y="483"/>
                  <a:pt x="924" y="463"/>
                  <a:pt x="906" y="473"/>
                </a:cubicBezTo>
                <a:cubicBezTo>
                  <a:pt x="893" y="480"/>
                  <a:pt x="883" y="475"/>
                  <a:pt x="873" y="468"/>
                </a:cubicBezTo>
                <a:cubicBezTo>
                  <a:pt x="872" y="467"/>
                  <a:pt x="870" y="466"/>
                  <a:pt x="869" y="465"/>
                </a:cubicBezTo>
                <a:cubicBezTo>
                  <a:pt x="869" y="463"/>
                  <a:pt x="868" y="462"/>
                  <a:pt x="868" y="460"/>
                </a:cubicBezTo>
                <a:cubicBezTo>
                  <a:pt x="871" y="458"/>
                  <a:pt x="875" y="456"/>
                  <a:pt x="878" y="453"/>
                </a:cubicBezTo>
                <a:cubicBezTo>
                  <a:pt x="873" y="451"/>
                  <a:pt x="868" y="448"/>
                  <a:pt x="863" y="445"/>
                </a:cubicBezTo>
                <a:cubicBezTo>
                  <a:pt x="856" y="440"/>
                  <a:pt x="850" y="435"/>
                  <a:pt x="844" y="429"/>
                </a:cubicBezTo>
                <a:cubicBezTo>
                  <a:pt x="850" y="435"/>
                  <a:pt x="856" y="440"/>
                  <a:pt x="863" y="445"/>
                </a:cubicBezTo>
                <a:cubicBezTo>
                  <a:pt x="868" y="448"/>
                  <a:pt x="873" y="451"/>
                  <a:pt x="878" y="453"/>
                </a:cubicBezTo>
                <a:cubicBezTo>
                  <a:pt x="883" y="454"/>
                  <a:pt x="886" y="452"/>
                  <a:pt x="889" y="449"/>
                </a:cubicBezTo>
                <a:cubicBezTo>
                  <a:pt x="894" y="447"/>
                  <a:pt x="899" y="445"/>
                  <a:pt x="905" y="443"/>
                </a:cubicBezTo>
                <a:close/>
                <a:moveTo>
                  <a:pt x="1005" y="645"/>
                </a:moveTo>
                <a:cubicBezTo>
                  <a:pt x="1002" y="648"/>
                  <a:pt x="999" y="650"/>
                  <a:pt x="997" y="653"/>
                </a:cubicBezTo>
                <a:cubicBezTo>
                  <a:pt x="999" y="650"/>
                  <a:pt x="1002" y="648"/>
                  <a:pt x="1005" y="645"/>
                </a:cubicBezTo>
                <a:cubicBezTo>
                  <a:pt x="988" y="633"/>
                  <a:pt x="972" y="621"/>
                  <a:pt x="956" y="609"/>
                </a:cubicBezTo>
                <a:cubicBezTo>
                  <a:pt x="948" y="607"/>
                  <a:pt x="942" y="602"/>
                  <a:pt x="937" y="597"/>
                </a:cubicBezTo>
                <a:cubicBezTo>
                  <a:pt x="937" y="594"/>
                  <a:pt x="937" y="591"/>
                  <a:pt x="937" y="587"/>
                </a:cubicBezTo>
                <a:cubicBezTo>
                  <a:pt x="937" y="583"/>
                  <a:pt x="938" y="579"/>
                  <a:pt x="938" y="576"/>
                </a:cubicBezTo>
                <a:cubicBezTo>
                  <a:pt x="938" y="579"/>
                  <a:pt x="937" y="583"/>
                  <a:pt x="937" y="587"/>
                </a:cubicBezTo>
                <a:cubicBezTo>
                  <a:pt x="948" y="594"/>
                  <a:pt x="964" y="583"/>
                  <a:pt x="973" y="596"/>
                </a:cubicBezTo>
                <a:cubicBezTo>
                  <a:pt x="970" y="604"/>
                  <a:pt x="964" y="608"/>
                  <a:pt x="956" y="609"/>
                </a:cubicBezTo>
                <a:cubicBezTo>
                  <a:pt x="972" y="621"/>
                  <a:pt x="988" y="633"/>
                  <a:pt x="1005" y="645"/>
                </a:cubicBezTo>
                <a:close/>
                <a:moveTo>
                  <a:pt x="993" y="664"/>
                </a:moveTo>
                <a:cubicBezTo>
                  <a:pt x="993" y="664"/>
                  <a:pt x="993" y="664"/>
                  <a:pt x="993" y="664"/>
                </a:cubicBezTo>
                <a:cubicBezTo>
                  <a:pt x="986" y="667"/>
                  <a:pt x="980" y="670"/>
                  <a:pt x="973" y="673"/>
                </a:cubicBezTo>
                <a:cubicBezTo>
                  <a:pt x="980" y="670"/>
                  <a:pt x="986" y="667"/>
                  <a:pt x="993" y="664"/>
                </a:cubicBezTo>
                <a:close/>
                <a:moveTo>
                  <a:pt x="926" y="541"/>
                </a:moveTo>
                <a:cubicBezTo>
                  <a:pt x="926" y="541"/>
                  <a:pt x="926" y="541"/>
                  <a:pt x="926" y="541"/>
                </a:cubicBezTo>
                <a:cubicBezTo>
                  <a:pt x="924" y="533"/>
                  <a:pt x="925" y="524"/>
                  <a:pt x="926" y="516"/>
                </a:cubicBezTo>
                <a:cubicBezTo>
                  <a:pt x="925" y="524"/>
                  <a:pt x="924" y="533"/>
                  <a:pt x="926" y="541"/>
                </a:cubicBezTo>
                <a:close/>
                <a:moveTo>
                  <a:pt x="915" y="555"/>
                </a:moveTo>
                <a:cubicBezTo>
                  <a:pt x="915" y="556"/>
                  <a:pt x="915" y="557"/>
                  <a:pt x="914" y="558"/>
                </a:cubicBezTo>
                <a:cubicBezTo>
                  <a:pt x="913" y="557"/>
                  <a:pt x="912" y="556"/>
                  <a:pt x="911" y="556"/>
                </a:cubicBezTo>
                <a:cubicBezTo>
                  <a:pt x="912" y="555"/>
                  <a:pt x="913" y="554"/>
                  <a:pt x="913" y="554"/>
                </a:cubicBezTo>
                <a:cubicBezTo>
                  <a:pt x="914" y="554"/>
                  <a:pt x="915" y="554"/>
                  <a:pt x="915" y="555"/>
                </a:cubicBezTo>
                <a:close/>
                <a:moveTo>
                  <a:pt x="893" y="564"/>
                </a:moveTo>
                <a:cubicBezTo>
                  <a:pt x="890" y="561"/>
                  <a:pt x="886" y="560"/>
                  <a:pt x="881" y="561"/>
                </a:cubicBezTo>
                <a:cubicBezTo>
                  <a:pt x="880" y="560"/>
                  <a:pt x="878" y="558"/>
                  <a:pt x="877" y="556"/>
                </a:cubicBezTo>
                <a:cubicBezTo>
                  <a:pt x="876" y="555"/>
                  <a:pt x="874" y="554"/>
                  <a:pt x="873" y="553"/>
                </a:cubicBezTo>
                <a:cubicBezTo>
                  <a:pt x="872" y="542"/>
                  <a:pt x="884" y="542"/>
                  <a:pt x="889" y="536"/>
                </a:cubicBezTo>
                <a:cubicBezTo>
                  <a:pt x="891" y="536"/>
                  <a:pt x="894" y="537"/>
                  <a:pt x="897" y="537"/>
                </a:cubicBezTo>
                <a:cubicBezTo>
                  <a:pt x="913" y="548"/>
                  <a:pt x="896" y="555"/>
                  <a:pt x="893" y="564"/>
                </a:cubicBezTo>
                <a:close/>
                <a:moveTo>
                  <a:pt x="865" y="460"/>
                </a:moveTo>
                <a:cubicBezTo>
                  <a:pt x="865" y="460"/>
                  <a:pt x="865" y="461"/>
                  <a:pt x="865" y="461"/>
                </a:cubicBezTo>
                <a:lnTo>
                  <a:pt x="865" y="460"/>
                </a:lnTo>
                <a:close/>
                <a:moveTo>
                  <a:pt x="839" y="476"/>
                </a:moveTo>
                <a:cubicBezTo>
                  <a:pt x="839" y="476"/>
                  <a:pt x="840" y="476"/>
                  <a:pt x="841" y="476"/>
                </a:cubicBezTo>
                <a:cubicBezTo>
                  <a:pt x="844" y="475"/>
                  <a:pt x="847" y="473"/>
                  <a:pt x="850" y="472"/>
                </a:cubicBezTo>
                <a:cubicBezTo>
                  <a:pt x="847" y="473"/>
                  <a:pt x="844" y="475"/>
                  <a:pt x="841" y="476"/>
                </a:cubicBezTo>
                <a:cubicBezTo>
                  <a:pt x="840" y="476"/>
                  <a:pt x="839" y="476"/>
                  <a:pt x="839" y="476"/>
                </a:cubicBezTo>
                <a:close/>
                <a:moveTo>
                  <a:pt x="1079" y="624"/>
                </a:moveTo>
                <a:cubicBezTo>
                  <a:pt x="1063" y="593"/>
                  <a:pt x="1035" y="575"/>
                  <a:pt x="1009" y="554"/>
                </a:cubicBezTo>
                <a:cubicBezTo>
                  <a:pt x="1035" y="575"/>
                  <a:pt x="1063" y="593"/>
                  <a:pt x="1079" y="624"/>
                </a:cubicBezTo>
                <a:close/>
                <a:moveTo>
                  <a:pt x="1032" y="509"/>
                </a:moveTo>
                <a:cubicBezTo>
                  <a:pt x="1032" y="509"/>
                  <a:pt x="1033" y="508"/>
                  <a:pt x="1033" y="508"/>
                </a:cubicBezTo>
                <a:lnTo>
                  <a:pt x="1032" y="509"/>
                </a:lnTo>
                <a:close/>
                <a:moveTo>
                  <a:pt x="1035" y="514"/>
                </a:moveTo>
                <a:cubicBezTo>
                  <a:pt x="1035" y="514"/>
                  <a:pt x="1035" y="514"/>
                  <a:pt x="1036" y="514"/>
                </a:cubicBezTo>
                <a:cubicBezTo>
                  <a:pt x="1035" y="514"/>
                  <a:pt x="1035" y="514"/>
                  <a:pt x="1035" y="514"/>
                </a:cubicBezTo>
                <a:close/>
                <a:moveTo>
                  <a:pt x="1036" y="513"/>
                </a:moveTo>
                <a:cubicBezTo>
                  <a:pt x="1036" y="513"/>
                  <a:pt x="1036" y="513"/>
                  <a:pt x="1036" y="513"/>
                </a:cubicBezTo>
                <a:cubicBezTo>
                  <a:pt x="1036" y="513"/>
                  <a:pt x="1037" y="513"/>
                  <a:pt x="1037" y="513"/>
                </a:cubicBezTo>
                <a:lnTo>
                  <a:pt x="1036" y="513"/>
                </a:lnTo>
                <a:close/>
                <a:moveTo>
                  <a:pt x="1095" y="1171"/>
                </a:moveTo>
                <a:cubicBezTo>
                  <a:pt x="1096" y="1171"/>
                  <a:pt x="1096" y="1170"/>
                  <a:pt x="1097" y="1170"/>
                </a:cubicBezTo>
                <a:cubicBezTo>
                  <a:pt x="1096" y="1170"/>
                  <a:pt x="1096" y="1171"/>
                  <a:pt x="1095" y="1171"/>
                </a:cubicBezTo>
                <a:close/>
                <a:moveTo>
                  <a:pt x="1092" y="641"/>
                </a:moveTo>
                <a:cubicBezTo>
                  <a:pt x="1092" y="641"/>
                  <a:pt x="1092" y="641"/>
                  <a:pt x="1092" y="641"/>
                </a:cubicBezTo>
                <a:cubicBezTo>
                  <a:pt x="1095" y="641"/>
                  <a:pt x="1096" y="640"/>
                  <a:pt x="1098" y="639"/>
                </a:cubicBezTo>
                <a:cubicBezTo>
                  <a:pt x="1096" y="640"/>
                  <a:pt x="1095" y="641"/>
                  <a:pt x="1092" y="641"/>
                </a:cubicBezTo>
                <a:close/>
                <a:moveTo>
                  <a:pt x="1096" y="632"/>
                </a:moveTo>
                <a:cubicBezTo>
                  <a:pt x="1090" y="628"/>
                  <a:pt x="1095" y="613"/>
                  <a:pt x="1081" y="616"/>
                </a:cubicBezTo>
                <a:cubicBezTo>
                  <a:pt x="1074" y="608"/>
                  <a:pt x="1078" y="600"/>
                  <a:pt x="1080" y="592"/>
                </a:cubicBezTo>
                <a:cubicBezTo>
                  <a:pt x="1081" y="587"/>
                  <a:pt x="1079" y="580"/>
                  <a:pt x="1085" y="576"/>
                </a:cubicBezTo>
                <a:cubicBezTo>
                  <a:pt x="1089" y="581"/>
                  <a:pt x="1093" y="585"/>
                  <a:pt x="1097" y="589"/>
                </a:cubicBezTo>
                <a:cubicBezTo>
                  <a:pt x="1096" y="596"/>
                  <a:pt x="1090" y="605"/>
                  <a:pt x="1098" y="612"/>
                </a:cubicBezTo>
                <a:cubicBezTo>
                  <a:pt x="1104" y="612"/>
                  <a:pt x="1108" y="615"/>
                  <a:pt x="1112" y="618"/>
                </a:cubicBezTo>
                <a:cubicBezTo>
                  <a:pt x="1108" y="615"/>
                  <a:pt x="1104" y="612"/>
                  <a:pt x="1098" y="612"/>
                </a:cubicBezTo>
                <a:cubicBezTo>
                  <a:pt x="1098" y="619"/>
                  <a:pt x="1097" y="626"/>
                  <a:pt x="1096" y="632"/>
                </a:cubicBezTo>
                <a:close/>
                <a:moveTo>
                  <a:pt x="1116" y="567"/>
                </a:moveTo>
                <a:cubicBezTo>
                  <a:pt x="1120" y="570"/>
                  <a:pt x="1127" y="571"/>
                  <a:pt x="1129" y="577"/>
                </a:cubicBezTo>
                <a:cubicBezTo>
                  <a:pt x="1123" y="579"/>
                  <a:pt x="1118" y="582"/>
                  <a:pt x="1113" y="585"/>
                </a:cubicBezTo>
                <a:cubicBezTo>
                  <a:pt x="1118" y="582"/>
                  <a:pt x="1123" y="579"/>
                  <a:pt x="1129" y="577"/>
                </a:cubicBezTo>
                <a:cubicBezTo>
                  <a:pt x="1127" y="571"/>
                  <a:pt x="1120" y="570"/>
                  <a:pt x="1116" y="567"/>
                </a:cubicBezTo>
                <a:close/>
                <a:moveTo>
                  <a:pt x="1121" y="593"/>
                </a:moveTo>
                <a:cubicBezTo>
                  <a:pt x="1121" y="593"/>
                  <a:pt x="1121" y="593"/>
                  <a:pt x="1121" y="593"/>
                </a:cubicBezTo>
                <a:cubicBezTo>
                  <a:pt x="1118" y="591"/>
                  <a:pt x="1115" y="590"/>
                  <a:pt x="1113" y="589"/>
                </a:cubicBezTo>
                <a:cubicBezTo>
                  <a:pt x="1115" y="590"/>
                  <a:pt x="1118" y="591"/>
                  <a:pt x="1121" y="593"/>
                </a:cubicBezTo>
                <a:close/>
                <a:moveTo>
                  <a:pt x="1148" y="721"/>
                </a:moveTo>
                <a:cubicBezTo>
                  <a:pt x="1152" y="726"/>
                  <a:pt x="1158" y="729"/>
                  <a:pt x="1162" y="734"/>
                </a:cubicBezTo>
                <a:cubicBezTo>
                  <a:pt x="1158" y="729"/>
                  <a:pt x="1152" y="726"/>
                  <a:pt x="1148" y="721"/>
                </a:cubicBezTo>
                <a:cubicBezTo>
                  <a:pt x="1135" y="712"/>
                  <a:pt x="1122" y="702"/>
                  <a:pt x="1109" y="693"/>
                </a:cubicBezTo>
                <a:cubicBezTo>
                  <a:pt x="1122" y="702"/>
                  <a:pt x="1135" y="712"/>
                  <a:pt x="1148" y="721"/>
                </a:cubicBezTo>
                <a:close/>
                <a:moveTo>
                  <a:pt x="1165" y="1060"/>
                </a:moveTo>
                <a:cubicBezTo>
                  <a:pt x="1168" y="1061"/>
                  <a:pt x="1171" y="1063"/>
                  <a:pt x="1172" y="1066"/>
                </a:cubicBezTo>
                <a:cubicBezTo>
                  <a:pt x="1171" y="1063"/>
                  <a:pt x="1168" y="1061"/>
                  <a:pt x="1165" y="1060"/>
                </a:cubicBezTo>
                <a:cubicBezTo>
                  <a:pt x="1165" y="1060"/>
                  <a:pt x="1165" y="1060"/>
                  <a:pt x="1165" y="1060"/>
                </a:cubicBezTo>
                <a:close/>
                <a:moveTo>
                  <a:pt x="1168" y="762"/>
                </a:moveTo>
                <a:cubicBezTo>
                  <a:pt x="1168" y="762"/>
                  <a:pt x="1169" y="763"/>
                  <a:pt x="1170" y="764"/>
                </a:cubicBezTo>
                <a:cubicBezTo>
                  <a:pt x="1169" y="763"/>
                  <a:pt x="1168" y="762"/>
                  <a:pt x="1168" y="762"/>
                </a:cubicBezTo>
                <a:close/>
                <a:moveTo>
                  <a:pt x="1135" y="631"/>
                </a:moveTo>
                <a:cubicBezTo>
                  <a:pt x="1135" y="632"/>
                  <a:pt x="1136" y="632"/>
                  <a:pt x="1137" y="633"/>
                </a:cubicBezTo>
                <a:cubicBezTo>
                  <a:pt x="1145" y="642"/>
                  <a:pt x="1154" y="651"/>
                  <a:pt x="1163" y="659"/>
                </a:cubicBezTo>
                <a:cubicBezTo>
                  <a:pt x="1154" y="651"/>
                  <a:pt x="1145" y="642"/>
                  <a:pt x="1137" y="633"/>
                </a:cubicBezTo>
                <a:cubicBezTo>
                  <a:pt x="1136" y="632"/>
                  <a:pt x="1135" y="632"/>
                  <a:pt x="1135" y="631"/>
                </a:cubicBezTo>
                <a:close/>
                <a:moveTo>
                  <a:pt x="1130" y="1057"/>
                </a:moveTo>
                <a:cubicBezTo>
                  <a:pt x="1131" y="1064"/>
                  <a:pt x="1142" y="1069"/>
                  <a:pt x="1150" y="1072"/>
                </a:cubicBezTo>
                <a:cubicBezTo>
                  <a:pt x="1150" y="1072"/>
                  <a:pt x="1150" y="1072"/>
                  <a:pt x="1150" y="1072"/>
                </a:cubicBezTo>
                <a:cubicBezTo>
                  <a:pt x="1142" y="1069"/>
                  <a:pt x="1131" y="1064"/>
                  <a:pt x="1130" y="1057"/>
                </a:cubicBezTo>
                <a:close/>
                <a:moveTo>
                  <a:pt x="1201" y="1105"/>
                </a:moveTo>
                <a:cubicBezTo>
                  <a:pt x="1190" y="1097"/>
                  <a:pt x="1179" y="1089"/>
                  <a:pt x="1169" y="1081"/>
                </a:cubicBezTo>
                <a:cubicBezTo>
                  <a:pt x="1166" y="1081"/>
                  <a:pt x="1163" y="1080"/>
                  <a:pt x="1160" y="1079"/>
                </a:cubicBezTo>
                <a:cubicBezTo>
                  <a:pt x="1163" y="1080"/>
                  <a:pt x="1166" y="1081"/>
                  <a:pt x="1169" y="1081"/>
                </a:cubicBezTo>
                <a:cubicBezTo>
                  <a:pt x="1179" y="1089"/>
                  <a:pt x="1190" y="1097"/>
                  <a:pt x="1201" y="1105"/>
                </a:cubicBezTo>
                <a:cubicBezTo>
                  <a:pt x="1201" y="1105"/>
                  <a:pt x="1201" y="1105"/>
                  <a:pt x="1201" y="1105"/>
                </a:cubicBezTo>
                <a:close/>
                <a:moveTo>
                  <a:pt x="1183" y="872"/>
                </a:moveTo>
                <a:cubicBezTo>
                  <a:pt x="1186" y="874"/>
                  <a:pt x="1188" y="875"/>
                  <a:pt x="1191" y="875"/>
                </a:cubicBezTo>
                <a:cubicBezTo>
                  <a:pt x="1188" y="875"/>
                  <a:pt x="1186" y="874"/>
                  <a:pt x="1183" y="872"/>
                </a:cubicBezTo>
                <a:close/>
                <a:moveTo>
                  <a:pt x="1205" y="1233"/>
                </a:moveTo>
                <a:cubicBezTo>
                  <a:pt x="1205" y="1233"/>
                  <a:pt x="1205" y="1233"/>
                  <a:pt x="1205" y="1233"/>
                </a:cubicBezTo>
                <a:close/>
                <a:moveTo>
                  <a:pt x="1209" y="1093"/>
                </a:moveTo>
                <a:cubicBezTo>
                  <a:pt x="1212" y="1091"/>
                  <a:pt x="1216" y="1091"/>
                  <a:pt x="1219" y="1090"/>
                </a:cubicBezTo>
                <a:cubicBezTo>
                  <a:pt x="1216" y="1091"/>
                  <a:pt x="1212" y="1091"/>
                  <a:pt x="1209" y="1093"/>
                </a:cubicBezTo>
                <a:close/>
                <a:moveTo>
                  <a:pt x="1221" y="1113"/>
                </a:moveTo>
                <a:cubicBezTo>
                  <a:pt x="1221" y="1113"/>
                  <a:pt x="1221" y="1113"/>
                  <a:pt x="1221" y="1113"/>
                </a:cubicBezTo>
                <a:cubicBezTo>
                  <a:pt x="1221" y="1113"/>
                  <a:pt x="1221" y="1113"/>
                  <a:pt x="1221" y="1113"/>
                </a:cubicBezTo>
                <a:cubicBezTo>
                  <a:pt x="1221" y="1113"/>
                  <a:pt x="1221" y="1113"/>
                  <a:pt x="1221" y="1113"/>
                </a:cubicBezTo>
                <a:close/>
                <a:moveTo>
                  <a:pt x="1230" y="712"/>
                </a:moveTo>
                <a:cubicBezTo>
                  <a:pt x="1229" y="721"/>
                  <a:pt x="1229" y="726"/>
                  <a:pt x="1229" y="732"/>
                </a:cubicBezTo>
                <a:cubicBezTo>
                  <a:pt x="1226" y="732"/>
                  <a:pt x="1224" y="732"/>
                  <a:pt x="1221" y="732"/>
                </a:cubicBezTo>
                <a:cubicBezTo>
                  <a:pt x="1221" y="733"/>
                  <a:pt x="1220" y="734"/>
                  <a:pt x="1219" y="735"/>
                </a:cubicBezTo>
                <a:cubicBezTo>
                  <a:pt x="1219" y="735"/>
                  <a:pt x="1219" y="735"/>
                  <a:pt x="1219" y="735"/>
                </a:cubicBezTo>
                <a:cubicBezTo>
                  <a:pt x="1220" y="734"/>
                  <a:pt x="1221" y="733"/>
                  <a:pt x="1221" y="732"/>
                </a:cubicBezTo>
                <a:cubicBezTo>
                  <a:pt x="1216" y="726"/>
                  <a:pt x="1218" y="719"/>
                  <a:pt x="1219" y="712"/>
                </a:cubicBezTo>
                <a:cubicBezTo>
                  <a:pt x="1221" y="704"/>
                  <a:pt x="1217" y="698"/>
                  <a:pt x="1209" y="704"/>
                </a:cubicBezTo>
                <a:cubicBezTo>
                  <a:pt x="1198" y="712"/>
                  <a:pt x="1189" y="710"/>
                  <a:pt x="1185" y="700"/>
                </a:cubicBezTo>
                <a:cubicBezTo>
                  <a:pt x="1179" y="690"/>
                  <a:pt x="1192" y="688"/>
                  <a:pt x="1198" y="683"/>
                </a:cubicBezTo>
                <a:cubicBezTo>
                  <a:pt x="1199" y="683"/>
                  <a:pt x="1200" y="682"/>
                  <a:pt x="1201" y="681"/>
                </a:cubicBezTo>
                <a:cubicBezTo>
                  <a:pt x="1202" y="680"/>
                  <a:pt x="1204" y="678"/>
                  <a:pt x="1205" y="677"/>
                </a:cubicBezTo>
                <a:cubicBezTo>
                  <a:pt x="1225" y="682"/>
                  <a:pt x="1236" y="699"/>
                  <a:pt x="1252" y="710"/>
                </a:cubicBezTo>
                <a:cubicBezTo>
                  <a:pt x="1250" y="718"/>
                  <a:pt x="1252" y="726"/>
                  <a:pt x="1257" y="732"/>
                </a:cubicBezTo>
                <a:cubicBezTo>
                  <a:pt x="1257" y="740"/>
                  <a:pt x="1264" y="747"/>
                  <a:pt x="1259" y="754"/>
                </a:cubicBezTo>
                <a:cubicBezTo>
                  <a:pt x="1237" y="750"/>
                  <a:pt x="1241" y="727"/>
                  <a:pt x="1230" y="712"/>
                </a:cubicBezTo>
                <a:close/>
                <a:moveTo>
                  <a:pt x="1193" y="649"/>
                </a:moveTo>
                <a:cubicBezTo>
                  <a:pt x="1194" y="650"/>
                  <a:pt x="1195" y="651"/>
                  <a:pt x="1197" y="653"/>
                </a:cubicBezTo>
                <a:cubicBezTo>
                  <a:pt x="1198" y="654"/>
                  <a:pt x="1199" y="655"/>
                  <a:pt x="1201" y="657"/>
                </a:cubicBezTo>
                <a:cubicBezTo>
                  <a:pt x="1199" y="655"/>
                  <a:pt x="1198" y="654"/>
                  <a:pt x="1197" y="653"/>
                </a:cubicBezTo>
                <a:cubicBezTo>
                  <a:pt x="1195" y="651"/>
                  <a:pt x="1194" y="650"/>
                  <a:pt x="1193" y="649"/>
                </a:cubicBezTo>
                <a:close/>
                <a:moveTo>
                  <a:pt x="1254" y="1487"/>
                </a:moveTo>
                <a:cubicBezTo>
                  <a:pt x="1253" y="1487"/>
                  <a:pt x="1252" y="1487"/>
                  <a:pt x="1252" y="1487"/>
                </a:cubicBezTo>
                <a:cubicBezTo>
                  <a:pt x="1252" y="1487"/>
                  <a:pt x="1253" y="1487"/>
                  <a:pt x="1254" y="1487"/>
                </a:cubicBezTo>
                <a:close/>
                <a:moveTo>
                  <a:pt x="1261" y="889"/>
                </a:moveTo>
                <a:cubicBezTo>
                  <a:pt x="1260" y="888"/>
                  <a:pt x="1260" y="888"/>
                  <a:pt x="1260" y="888"/>
                </a:cubicBezTo>
                <a:cubicBezTo>
                  <a:pt x="1260" y="888"/>
                  <a:pt x="1260" y="888"/>
                  <a:pt x="1261" y="889"/>
                </a:cubicBezTo>
                <a:cubicBezTo>
                  <a:pt x="1261" y="889"/>
                  <a:pt x="1261" y="889"/>
                  <a:pt x="1261" y="889"/>
                </a:cubicBezTo>
                <a:close/>
                <a:moveTo>
                  <a:pt x="1265" y="798"/>
                </a:moveTo>
                <a:cubicBezTo>
                  <a:pt x="1255" y="792"/>
                  <a:pt x="1253" y="782"/>
                  <a:pt x="1249" y="773"/>
                </a:cubicBezTo>
                <a:cubicBezTo>
                  <a:pt x="1249" y="769"/>
                  <a:pt x="1250" y="765"/>
                  <a:pt x="1250" y="761"/>
                </a:cubicBezTo>
                <a:cubicBezTo>
                  <a:pt x="1265" y="767"/>
                  <a:pt x="1270" y="779"/>
                  <a:pt x="1273" y="793"/>
                </a:cubicBezTo>
                <a:cubicBezTo>
                  <a:pt x="1274" y="801"/>
                  <a:pt x="1269" y="799"/>
                  <a:pt x="1265" y="798"/>
                </a:cubicBezTo>
                <a:close/>
                <a:moveTo>
                  <a:pt x="1289" y="721"/>
                </a:moveTo>
                <a:cubicBezTo>
                  <a:pt x="1289" y="721"/>
                  <a:pt x="1289" y="721"/>
                  <a:pt x="1289" y="721"/>
                </a:cubicBezTo>
                <a:cubicBezTo>
                  <a:pt x="1289" y="721"/>
                  <a:pt x="1290" y="721"/>
                  <a:pt x="1290" y="721"/>
                </a:cubicBezTo>
                <a:cubicBezTo>
                  <a:pt x="1290" y="721"/>
                  <a:pt x="1289" y="721"/>
                  <a:pt x="1289" y="721"/>
                </a:cubicBezTo>
                <a:close/>
                <a:moveTo>
                  <a:pt x="1297" y="705"/>
                </a:moveTo>
                <a:cubicBezTo>
                  <a:pt x="1297" y="704"/>
                  <a:pt x="1297" y="704"/>
                  <a:pt x="1297" y="704"/>
                </a:cubicBezTo>
                <a:cubicBezTo>
                  <a:pt x="1297" y="704"/>
                  <a:pt x="1297" y="704"/>
                  <a:pt x="1297" y="704"/>
                </a:cubicBezTo>
                <a:lnTo>
                  <a:pt x="1297" y="705"/>
                </a:lnTo>
                <a:close/>
                <a:moveTo>
                  <a:pt x="1313" y="832"/>
                </a:moveTo>
                <a:cubicBezTo>
                  <a:pt x="1313" y="832"/>
                  <a:pt x="1313" y="832"/>
                  <a:pt x="1313" y="832"/>
                </a:cubicBezTo>
                <a:cubicBezTo>
                  <a:pt x="1308" y="828"/>
                  <a:pt x="1303" y="825"/>
                  <a:pt x="1298" y="821"/>
                </a:cubicBezTo>
                <a:cubicBezTo>
                  <a:pt x="1303" y="825"/>
                  <a:pt x="1308" y="828"/>
                  <a:pt x="1313" y="832"/>
                </a:cubicBezTo>
                <a:close/>
                <a:moveTo>
                  <a:pt x="1300" y="709"/>
                </a:moveTo>
                <a:cubicBezTo>
                  <a:pt x="1301" y="710"/>
                  <a:pt x="1301" y="711"/>
                  <a:pt x="1301" y="713"/>
                </a:cubicBezTo>
                <a:cubicBezTo>
                  <a:pt x="1301" y="713"/>
                  <a:pt x="1301" y="713"/>
                  <a:pt x="1301" y="713"/>
                </a:cubicBezTo>
                <a:cubicBezTo>
                  <a:pt x="1301" y="711"/>
                  <a:pt x="1301" y="710"/>
                  <a:pt x="1300" y="709"/>
                </a:cubicBezTo>
                <a:close/>
                <a:moveTo>
                  <a:pt x="1316" y="810"/>
                </a:moveTo>
                <a:cubicBezTo>
                  <a:pt x="1313" y="815"/>
                  <a:pt x="1311" y="819"/>
                  <a:pt x="1311" y="824"/>
                </a:cubicBezTo>
                <a:cubicBezTo>
                  <a:pt x="1311" y="819"/>
                  <a:pt x="1313" y="815"/>
                  <a:pt x="1316" y="810"/>
                </a:cubicBezTo>
                <a:cubicBezTo>
                  <a:pt x="1317" y="808"/>
                  <a:pt x="1318" y="806"/>
                  <a:pt x="1319" y="803"/>
                </a:cubicBezTo>
                <a:cubicBezTo>
                  <a:pt x="1318" y="806"/>
                  <a:pt x="1317" y="808"/>
                  <a:pt x="1316" y="810"/>
                </a:cubicBezTo>
                <a:close/>
                <a:moveTo>
                  <a:pt x="1322" y="841"/>
                </a:moveTo>
                <a:cubicBezTo>
                  <a:pt x="1323" y="841"/>
                  <a:pt x="1325" y="841"/>
                  <a:pt x="1327" y="841"/>
                </a:cubicBezTo>
                <a:cubicBezTo>
                  <a:pt x="1328" y="839"/>
                  <a:pt x="1330" y="837"/>
                  <a:pt x="1330" y="835"/>
                </a:cubicBezTo>
                <a:cubicBezTo>
                  <a:pt x="1330" y="837"/>
                  <a:pt x="1328" y="839"/>
                  <a:pt x="1327" y="841"/>
                </a:cubicBezTo>
                <a:cubicBezTo>
                  <a:pt x="1325" y="841"/>
                  <a:pt x="1323" y="841"/>
                  <a:pt x="1322" y="841"/>
                </a:cubicBezTo>
                <a:cubicBezTo>
                  <a:pt x="1320" y="841"/>
                  <a:pt x="1319" y="840"/>
                  <a:pt x="1317" y="840"/>
                </a:cubicBezTo>
                <a:cubicBezTo>
                  <a:pt x="1319" y="840"/>
                  <a:pt x="1320" y="841"/>
                  <a:pt x="1322" y="841"/>
                </a:cubicBezTo>
                <a:close/>
                <a:moveTo>
                  <a:pt x="1316" y="1568"/>
                </a:moveTo>
                <a:cubicBezTo>
                  <a:pt x="1311" y="1570"/>
                  <a:pt x="1309" y="1566"/>
                  <a:pt x="1305" y="1565"/>
                </a:cubicBezTo>
                <a:cubicBezTo>
                  <a:pt x="1302" y="1565"/>
                  <a:pt x="1299" y="1565"/>
                  <a:pt x="1297" y="1565"/>
                </a:cubicBezTo>
                <a:cubicBezTo>
                  <a:pt x="1297" y="1560"/>
                  <a:pt x="1289" y="1556"/>
                  <a:pt x="1296" y="1551"/>
                </a:cubicBezTo>
                <a:cubicBezTo>
                  <a:pt x="1300" y="1548"/>
                  <a:pt x="1305" y="1549"/>
                  <a:pt x="1309" y="1550"/>
                </a:cubicBezTo>
                <a:cubicBezTo>
                  <a:pt x="1319" y="1553"/>
                  <a:pt x="1316" y="1561"/>
                  <a:pt x="1316" y="1568"/>
                </a:cubicBezTo>
                <a:close/>
                <a:moveTo>
                  <a:pt x="1312" y="1019"/>
                </a:moveTo>
                <a:cubicBezTo>
                  <a:pt x="1312" y="1018"/>
                  <a:pt x="1312" y="1018"/>
                  <a:pt x="1312" y="1018"/>
                </a:cubicBezTo>
                <a:cubicBezTo>
                  <a:pt x="1312" y="1018"/>
                  <a:pt x="1312" y="1019"/>
                  <a:pt x="1312" y="1019"/>
                </a:cubicBezTo>
                <a:cubicBezTo>
                  <a:pt x="1319" y="1029"/>
                  <a:pt x="1329" y="1034"/>
                  <a:pt x="1339" y="1040"/>
                </a:cubicBezTo>
                <a:cubicBezTo>
                  <a:pt x="1329" y="1034"/>
                  <a:pt x="1319" y="1029"/>
                  <a:pt x="1312" y="1019"/>
                </a:cubicBezTo>
                <a:close/>
                <a:moveTo>
                  <a:pt x="1342" y="1525"/>
                </a:moveTo>
                <a:cubicBezTo>
                  <a:pt x="1376" y="1519"/>
                  <a:pt x="1410" y="1514"/>
                  <a:pt x="1445" y="1508"/>
                </a:cubicBezTo>
                <a:cubicBezTo>
                  <a:pt x="1445" y="1507"/>
                  <a:pt x="1445" y="1506"/>
                  <a:pt x="1445" y="1505"/>
                </a:cubicBezTo>
                <a:cubicBezTo>
                  <a:pt x="1445" y="1506"/>
                  <a:pt x="1445" y="1507"/>
                  <a:pt x="1445" y="1508"/>
                </a:cubicBezTo>
                <a:cubicBezTo>
                  <a:pt x="1410" y="1514"/>
                  <a:pt x="1376" y="1519"/>
                  <a:pt x="1342" y="1525"/>
                </a:cubicBezTo>
                <a:close/>
                <a:moveTo>
                  <a:pt x="1350" y="841"/>
                </a:moveTo>
                <a:cubicBezTo>
                  <a:pt x="1352" y="840"/>
                  <a:pt x="1354" y="837"/>
                  <a:pt x="1356" y="836"/>
                </a:cubicBezTo>
                <a:cubicBezTo>
                  <a:pt x="1354" y="837"/>
                  <a:pt x="1352" y="840"/>
                  <a:pt x="1350" y="841"/>
                </a:cubicBezTo>
                <a:cubicBezTo>
                  <a:pt x="1347" y="844"/>
                  <a:pt x="1349" y="849"/>
                  <a:pt x="1348" y="853"/>
                </a:cubicBezTo>
                <a:cubicBezTo>
                  <a:pt x="1349" y="849"/>
                  <a:pt x="1347" y="844"/>
                  <a:pt x="1350" y="841"/>
                </a:cubicBezTo>
                <a:close/>
                <a:moveTo>
                  <a:pt x="1356" y="800"/>
                </a:moveTo>
                <a:cubicBezTo>
                  <a:pt x="1356" y="800"/>
                  <a:pt x="1356" y="800"/>
                  <a:pt x="1356" y="800"/>
                </a:cubicBezTo>
                <a:cubicBezTo>
                  <a:pt x="1357" y="798"/>
                  <a:pt x="1359" y="797"/>
                  <a:pt x="1360" y="795"/>
                </a:cubicBezTo>
                <a:cubicBezTo>
                  <a:pt x="1359" y="797"/>
                  <a:pt x="1357" y="798"/>
                  <a:pt x="1356" y="800"/>
                </a:cubicBezTo>
                <a:close/>
                <a:moveTo>
                  <a:pt x="1426" y="892"/>
                </a:moveTo>
                <a:cubicBezTo>
                  <a:pt x="1426" y="892"/>
                  <a:pt x="1426" y="892"/>
                  <a:pt x="1426" y="892"/>
                </a:cubicBezTo>
                <a:cubicBezTo>
                  <a:pt x="1436" y="898"/>
                  <a:pt x="1429" y="903"/>
                  <a:pt x="1424" y="906"/>
                </a:cubicBezTo>
                <a:cubicBezTo>
                  <a:pt x="1414" y="912"/>
                  <a:pt x="1411" y="904"/>
                  <a:pt x="1407" y="896"/>
                </a:cubicBezTo>
                <a:cubicBezTo>
                  <a:pt x="1408" y="896"/>
                  <a:pt x="1409" y="895"/>
                  <a:pt x="1410" y="894"/>
                </a:cubicBezTo>
                <a:cubicBezTo>
                  <a:pt x="1410" y="893"/>
                  <a:pt x="1410" y="893"/>
                  <a:pt x="1410" y="892"/>
                </a:cubicBezTo>
                <a:cubicBezTo>
                  <a:pt x="1410" y="893"/>
                  <a:pt x="1410" y="893"/>
                  <a:pt x="1410" y="894"/>
                </a:cubicBezTo>
                <a:cubicBezTo>
                  <a:pt x="1415" y="893"/>
                  <a:pt x="1420" y="886"/>
                  <a:pt x="1426" y="892"/>
                </a:cubicBezTo>
                <a:close/>
                <a:moveTo>
                  <a:pt x="1421" y="805"/>
                </a:moveTo>
                <a:cubicBezTo>
                  <a:pt x="1421" y="805"/>
                  <a:pt x="1421" y="805"/>
                  <a:pt x="1421" y="805"/>
                </a:cubicBezTo>
                <a:cubicBezTo>
                  <a:pt x="1422" y="805"/>
                  <a:pt x="1423" y="805"/>
                  <a:pt x="1425" y="806"/>
                </a:cubicBezTo>
                <a:cubicBezTo>
                  <a:pt x="1423" y="805"/>
                  <a:pt x="1422" y="805"/>
                  <a:pt x="1421" y="805"/>
                </a:cubicBezTo>
                <a:close/>
                <a:moveTo>
                  <a:pt x="1423" y="922"/>
                </a:moveTo>
                <a:cubicBezTo>
                  <a:pt x="1418" y="917"/>
                  <a:pt x="1408" y="917"/>
                  <a:pt x="1405" y="910"/>
                </a:cubicBezTo>
                <a:cubicBezTo>
                  <a:pt x="1399" y="906"/>
                  <a:pt x="1393" y="901"/>
                  <a:pt x="1386" y="900"/>
                </a:cubicBezTo>
                <a:cubicBezTo>
                  <a:pt x="1393" y="901"/>
                  <a:pt x="1399" y="906"/>
                  <a:pt x="1405" y="910"/>
                </a:cubicBezTo>
                <a:cubicBezTo>
                  <a:pt x="1408" y="917"/>
                  <a:pt x="1418" y="917"/>
                  <a:pt x="1423" y="922"/>
                </a:cubicBezTo>
                <a:close/>
                <a:moveTo>
                  <a:pt x="1391" y="1074"/>
                </a:moveTo>
                <a:cubicBezTo>
                  <a:pt x="1390" y="1075"/>
                  <a:pt x="1389" y="1076"/>
                  <a:pt x="1388" y="1077"/>
                </a:cubicBezTo>
                <a:cubicBezTo>
                  <a:pt x="1388" y="1077"/>
                  <a:pt x="1388" y="1077"/>
                  <a:pt x="1388" y="1077"/>
                </a:cubicBezTo>
                <a:cubicBezTo>
                  <a:pt x="1389" y="1076"/>
                  <a:pt x="1390" y="1075"/>
                  <a:pt x="1391" y="1074"/>
                </a:cubicBezTo>
                <a:close/>
                <a:moveTo>
                  <a:pt x="1444" y="1037"/>
                </a:moveTo>
                <a:cubicBezTo>
                  <a:pt x="1444" y="1037"/>
                  <a:pt x="1445" y="1037"/>
                  <a:pt x="1445" y="1037"/>
                </a:cubicBezTo>
                <a:lnTo>
                  <a:pt x="1444" y="1037"/>
                </a:lnTo>
                <a:close/>
                <a:moveTo>
                  <a:pt x="1437" y="1769"/>
                </a:moveTo>
                <a:cubicBezTo>
                  <a:pt x="1437" y="1769"/>
                  <a:pt x="1437" y="1769"/>
                  <a:pt x="1437" y="1769"/>
                </a:cubicBezTo>
                <a:cubicBezTo>
                  <a:pt x="1436" y="1768"/>
                  <a:pt x="1435" y="1767"/>
                  <a:pt x="1434" y="1766"/>
                </a:cubicBezTo>
                <a:cubicBezTo>
                  <a:pt x="1435" y="1767"/>
                  <a:pt x="1436" y="1768"/>
                  <a:pt x="1437" y="1769"/>
                </a:cubicBezTo>
                <a:close/>
                <a:moveTo>
                  <a:pt x="1433" y="1789"/>
                </a:moveTo>
                <a:cubicBezTo>
                  <a:pt x="1432" y="1790"/>
                  <a:pt x="1430" y="1791"/>
                  <a:pt x="1430" y="1793"/>
                </a:cubicBezTo>
                <a:cubicBezTo>
                  <a:pt x="1430" y="1791"/>
                  <a:pt x="1432" y="1790"/>
                  <a:pt x="1433" y="1789"/>
                </a:cubicBezTo>
                <a:close/>
                <a:moveTo>
                  <a:pt x="1397" y="2077"/>
                </a:moveTo>
                <a:cubicBezTo>
                  <a:pt x="1386" y="2079"/>
                  <a:pt x="1377" y="2085"/>
                  <a:pt x="1371" y="2093"/>
                </a:cubicBezTo>
                <a:cubicBezTo>
                  <a:pt x="1377" y="2085"/>
                  <a:pt x="1386" y="2079"/>
                  <a:pt x="1397" y="2077"/>
                </a:cubicBezTo>
                <a:cubicBezTo>
                  <a:pt x="1398" y="2070"/>
                  <a:pt x="1397" y="2063"/>
                  <a:pt x="1398" y="2055"/>
                </a:cubicBezTo>
                <a:cubicBezTo>
                  <a:pt x="1397" y="2063"/>
                  <a:pt x="1398" y="2070"/>
                  <a:pt x="1397" y="2077"/>
                </a:cubicBezTo>
                <a:close/>
                <a:moveTo>
                  <a:pt x="1364" y="1936"/>
                </a:moveTo>
                <a:cubicBezTo>
                  <a:pt x="1365" y="1909"/>
                  <a:pt x="1367" y="1881"/>
                  <a:pt x="1370" y="1854"/>
                </a:cubicBezTo>
                <a:cubicBezTo>
                  <a:pt x="1367" y="1881"/>
                  <a:pt x="1365" y="1909"/>
                  <a:pt x="1364" y="1936"/>
                </a:cubicBezTo>
                <a:close/>
                <a:moveTo>
                  <a:pt x="1397" y="2272"/>
                </a:moveTo>
                <a:cubicBezTo>
                  <a:pt x="1391" y="2273"/>
                  <a:pt x="1386" y="2273"/>
                  <a:pt x="1385" y="2281"/>
                </a:cubicBezTo>
                <a:cubicBezTo>
                  <a:pt x="1375" y="2281"/>
                  <a:pt x="1364" y="2278"/>
                  <a:pt x="1354" y="2277"/>
                </a:cubicBezTo>
                <a:cubicBezTo>
                  <a:pt x="1364" y="2278"/>
                  <a:pt x="1375" y="2281"/>
                  <a:pt x="1385" y="2281"/>
                </a:cubicBezTo>
                <a:cubicBezTo>
                  <a:pt x="1386" y="2273"/>
                  <a:pt x="1391" y="2273"/>
                  <a:pt x="1397" y="2272"/>
                </a:cubicBezTo>
                <a:cubicBezTo>
                  <a:pt x="1399" y="2270"/>
                  <a:pt x="1401" y="2269"/>
                  <a:pt x="1403" y="2271"/>
                </a:cubicBezTo>
                <a:cubicBezTo>
                  <a:pt x="1401" y="2269"/>
                  <a:pt x="1399" y="2270"/>
                  <a:pt x="1397" y="2272"/>
                </a:cubicBezTo>
                <a:close/>
                <a:moveTo>
                  <a:pt x="1413" y="1927"/>
                </a:moveTo>
                <a:cubicBezTo>
                  <a:pt x="1410" y="1929"/>
                  <a:pt x="1411" y="1931"/>
                  <a:pt x="1413" y="1934"/>
                </a:cubicBezTo>
                <a:cubicBezTo>
                  <a:pt x="1411" y="1931"/>
                  <a:pt x="1410" y="1929"/>
                  <a:pt x="1413" y="1927"/>
                </a:cubicBezTo>
                <a:close/>
                <a:moveTo>
                  <a:pt x="1429" y="1773"/>
                </a:moveTo>
                <a:cubicBezTo>
                  <a:pt x="1429" y="1772"/>
                  <a:pt x="1429" y="1772"/>
                  <a:pt x="1429" y="1772"/>
                </a:cubicBezTo>
                <a:cubicBezTo>
                  <a:pt x="1429" y="1773"/>
                  <a:pt x="1429" y="1773"/>
                  <a:pt x="1429" y="1773"/>
                </a:cubicBezTo>
                <a:cubicBezTo>
                  <a:pt x="1424" y="1772"/>
                  <a:pt x="1421" y="1774"/>
                  <a:pt x="1419" y="1776"/>
                </a:cubicBezTo>
                <a:cubicBezTo>
                  <a:pt x="1421" y="1774"/>
                  <a:pt x="1424" y="1772"/>
                  <a:pt x="1429" y="1773"/>
                </a:cubicBezTo>
                <a:close/>
                <a:moveTo>
                  <a:pt x="1429" y="1917"/>
                </a:moveTo>
                <a:cubicBezTo>
                  <a:pt x="1426" y="1920"/>
                  <a:pt x="1423" y="1923"/>
                  <a:pt x="1420" y="1925"/>
                </a:cubicBezTo>
                <a:cubicBezTo>
                  <a:pt x="1420" y="1925"/>
                  <a:pt x="1420" y="1925"/>
                  <a:pt x="1420" y="1925"/>
                </a:cubicBezTo>
                <a:cubicBezTo>
                  <a:pt x="1423" y="1923"/>
                  <a:pt x="1426" y="1920"/>
                  <a:pt x="1429" y="1917"/>
                </a:cubicBezTo>
                <a:close/>
                <a:moveTo>
                  <a:pt x="1437" y="1977"/>
                </a:moveTo>
                <a:cubicBezTo>
                  <a:pt x="1436" y="1978"/>
                  <a:pt x="1434" y="1980"/>
                  <a:pt x="1433" y="1981"/>
                </a:cubicBezTo>
                <a:cubicBezTo>
                  <a:pt x="1432" y="1982"/>
                  <a:pt x="1430" y="1984"/>
                  <a:pt x="1429" y="1985"/>
                </a:cubicBezTo>
                <a:cubicBezTo>
                  <a:pt x="1429" y="1985"/>
                  <a:pt x="1429" y="1985"/>
                  <a:pt x="1429" y="1985"/>
                </a:cubicBezTo>
                <a:cubicBezTo>
                  <a:pt x="1429" y="1984"/>
                  <a:pt x="1429" y="1984"/>
                  <a:pt x="1429" y="1984"/>
                </a:cubicBezTo>
                <a:cubicBezTo>
                  <a:pt x="1427" y="1986"/>
                  <a:pt x="1426" y="1987"/>
                  <a:pt x="1424" y="1988"/>
                </a:cubicBezTo>
                <a:cubicBezTo>
                  <a:pt x="1423" y="1988"/>
                  <a:pt x="1421" y="1989"/>
                  <a:pt x="1419" y="1989"/>
                </a:cubicBezTo>
                <a:cubicBezTo>
                  <a:pt x="1421" y="1989"/>
                  <a:pt x="1423" y="1988"/>
                  <a:pt x="1424" y="1988"/>
                </a:cubicBezTo>
                <a:cubicBezTo>
                  <a:pt x="1426" y="1987"/>
                  <a:pt x="1427" y="1986"/>
                  <a:pt x="1429" y="1984"/>
                </a:cubicBezTo>
                <a:cubicBezTo>
                  <a:pt x="1429" y="1985"/>
                  <a:pt x="1429" y="1985"/>
                  <a:pt x="1429" y="1985"/>
                </a:cubicBezTo>
                <a:cubicBezTo>
                  <a:pt x="1430" y="1984"/>
                  <a:pt x="1432" y="1982"/>
                  <a:pt x="1433" y="1981"/>
                </a:cubicBezTo>
                <a:cubicBezTo>
                  <a:pt x="1433" y="1981"/>
                  <a:pt x="1433" y="1980"/>
                  <a:pt x="1433" y="1980"/>
                </a:cubicBezTo>
                <a:cubicBezTo>
                  <a:pt x="1432" y="1980"/>
                  <a:pt x="1433" y="1981"/>
                  <a:pt x="1433" y="1981"/>
                </a:cubicBezTo>
                <a:cubicBezTo>
                  <a:pt x="1434" y="1980"/>
                  <a:pt x="1436" y="1978"/>
                  <a:pt x="1437" y="1977"/>
                </a:cubicBezTo>
                <a:cubicBezTo>
                  <a:pt x="1437" y="1977"/>
                  <a:pt x="1437" y="1976"/>
                  <a:pt x="1437" y="1976"/>
                </a:cubicBezTo>
                <a:cubicBezTo>
                  <a:pt x="1437" y="1977"/>
                  <a:pt x="1437" y="1977"/>
                  <a:pt x="1437" y="1977"/>
                </a:cubicBezTo>
                <a:cubicBezTo>
                  <a:pt x="1438" y="1976"/>
                  <a:pt x="1439" y="1974"/>
                  <a:pt x="1440" y="1973"/>
                </a:cubicBezTo>
                <a:cubicBezTo>
                  <a:pt x="1439" y="1974"/>
                  <a:pt x="1438" y="1976"/>
                  <a:pt x="1437" y="1977"/>
                </a:cubicBezTo>
                <a:close/>
                <a:moveTo>
                  <a:pt x="1441" y="1785"/>
                </a:moveTo>
                <a:cubicBezTo>
                  <a:pt x="1438" y="1786"/>
                  <a:pt x="1435" y="1785"/>
                  <a:pt x="1433" y="1784"/>
                </a:cubicBezTo>
                <a:cubicBezTo>
                  <a:pt x="1435" y="1785"/>
                  <a:pt x="1438" y="1786"/>
                  <a:pt x="1441" y="1785"/>
                </a:cubicBezTo>
                <a:close/>
                <a:moveTo>
                  <a:pt x="1471" y="1998"/>
                </a:moveTo>
                <a:cubicBezTo>
                  <a:pt x="1480" y="1991"/>
                  <a:pt x="1484" y="2008"/>
                  <a:pt x="1492" y="2010"/>
                </a:cubicBezTo>
                <a:cubicBezTo>
                  <a:pt x="1495" y="2027"/>
                  <a:pt x="1489" y="2034"/>
                  <a:pt x="1471" y="2033"/>
                </a:cubicBezTo>
                <a:cubicBezTo>
                  <a:pt x="1465" y="2032"/>
                  <a:pt x="1459" y="2033"/>
                  <a:pt x="1453" y="2033"/>
                </a:cubicBezTo>
                <a:cubicBezTo>
                  <a:pt x="1450" y="2033"/>
                  <a:pt x="1448" y="2033"/>
                  <a:pt x="1445" y="2032"/>
                </a:cubicBezTo>
                <a:cubicBezTo>
                  <a:pt x="1442" y="2012"/>
                  <a:pt x="1459" y="2006"/>
                  <a:pt x="1471" y="1998"/>
                </a:cubicBezTo>
                <a:close/>
                <a:moveTo>
                  <a:pt x="1514" y="1749"/>
                </a:moveTo>
                <a:cubicBezTo>
                  <a:pt x="1519" y="1755"/>
                  <a:pt x="1517" y="1760"/>
                  <a:pt x="1509" y="1762"/>
                </a:cubicBezTo>
                <a:cubicBezTo>
                  <a:pt x="1499" y="1763"/>
                  <a:pt x="1490" y="1764"/>
                  <a:pt x="1481" y="1765"/>
                </a:cubicBezTo>
                <a:cubicBezTo>
                  <a:pt x="1473" y="1764"/>
                  <a:pt x="1466" y="1767"/>
                  <a:pt x="1458" y="1768"/>
                </a:cubicBezTo>
                <a:cubicBezTo>
                  <a:pt x="1457" y="1753"/>
                  <a:pt x="1478" y="1753"/>
                  <a:pt x="1477" y="1739"/>
                </a:cubicBezTo>
                <a:cubicBezTo>
                  <a:pt x="1477" y="1739"/>
                  <a:pt x="1477" y="1739"/>
                  <a:pt x="1477" y="1739"/>
                </a:cubicBezTo>
                <a:cubicBezTo>
                  <a:pt x="1484" y="1742"/>
                  <a:pt x="1485" y="1736"/>
                  <a:pt x="1489" y="1733"/>
                </a:cubicBezTo>
                <a:cubicBezTo>
                  <a:pt x="1502" y="1731"/>
                  <a:pt x="1507" y="1742"/>
                  <a:pt x="1514" y="1749"/>
                </a:cubicBezTo>
                <a:close/>
                <a:moveTo>
                  <a:pt x="1501" y="1704"/>
                </a:moveTo>
                <a:cubicBezTo>
                  <a:pt x="1504" y="1704"/>
                  <a:pt x="1508" y="1704"/>
                  <a:pt x="1512" y="1704"/>
                </a:cubicBezTo>
                <a:cubicBezTo>
                  <a:pt x="1513" y="1702"/>
                  <a:pt x="1514" y="1699"/>
                  <a:pt x="1514" y="1697"/>
                </a:cubicBezTo>
                <a:cubicBezTo>
                  <a:pt x="1514" y="1699"/>
                  <a:pt x="1513" y="1702"/>
                  <a:pt x="1512" y="1704"/>
                </a:cubicBezTo>
                <a:cubicBezTo>
                  <a:pt x="1508" y="1704"/>
                  <a:pt x="1504" y="1704"/>
                  <a:pt x="1501" y="1704"/>
                </a:cubicBezTo>
                <a:close/>
                <a:moveTo>
                  <a:pt x="1466" y="1792"/>
                </a:moveTo>
                <a:cubicBezTo>
                  <a:pt x="1481" y="1792"/>
                  <a:pt x="1497" y="1790"/>
                  <a:pt x="1512" y="1789"/>
                </a:cubicBezTo>
                <a:cubicBezTo>
                  <a:pt x="1507" y="1801"/>
                  <a:pt x="1495" y="1807"/>
                  <a:pt x="1487" y="1817"/>
                </a:cubicBezTo>
                <a:cubicBezTo>
                  <a:pt x="1480" y="1827"/>
                  <a:pt x="1472" y="1824"/>
                  <a:pt x="1464" y="1818"/>
                </a:cubicBezTo>
                <a:cubicBezTo>
                  <a:pt x="1464" y="1816"/>
                  <a:pt x="1463" y="1816"/>
                  <a:pt x="1461" y="1815"/>
                </a:cubicBezTo>
                <a:cubicBezTo>
                  <a:pt x="1459" y="1813"/>
                  <a:pt x="1456" y="1810"/>
                  <a:pt x="1453" y="1808"/>
                </a:cubicBezTo>
                <a:cubicBezTo>
                  <a:pt x="1454" y="1807"/>
                  <a:pt x="1454" y="1807"/>
                  <a:pt x="1454" y="1807"/>
                </a:cubicBezTo>
                <a:cubicBezTo>
                  <a:pt x="1452" y="1798"/>
                  <a:pt x="1455" y="1793"/>
                  <a:pt x="1466" y="1792"/>
                </a:cubicBezTo>
                <a:close/>
                <a:moveTo>
                  <a:pt x="1480" y="1864"/>
                </a:moveTo>
                <a:cubicBezTo>
                  <a:pt x="1492" y="1856"/>
                  <a:pt x="1495" y="1876"/>
                  <a:pt x="1504" y="1877"/>
                </a:cubicBezTo>
                <a:cubicBezTo>
                  <a:pt x="1508" y="1886"/>
                  <a:pt x="1507" y="1894"/>
                  <a:pt x="1496" y="1896"/>
                </a:cubicBezTo>
                <a:cubicBezTo>
                  <a:pt x="1488" y="1897"/>
                  <a:pt x="1481" y="1897"/>
                  <a:pt x="1473" y="1897"/>
                </a:cubicBezTo>
                <a:cubicBezTo>
                  <a:pt x="1465" y="1897"/>
                  <a:pt x="1457" y="1897"/>
                  <a:pt x="1449" y="1896"/>
                </a:cubicBezTo>
                <a:cubicBezTo>
                  <a:pt x="1454" y="1881"/>
                  <a:pt x="1468" y="1873"/>
                  <a:pt x="1480" y="1864"/>
                </a:cubicBezTo>
                <a:close/>
                <a:moveTo>
                  <a:pt x="1483" y="1906"/>
                </a:moveTo>
                <a:cubicBezTo>
                  <a:pt x="1483" y="1908"/>
                  <a:pt x="1482" y="1911"/>
                  <a:pt x="1480" y="1915"/>
                </a:cubicBezTo>
                <a:cubicBezTo>
                  <a:pt x="1477" y="1915"/>
                  <a:pt x="1475" y="1915"/>
                  <a:pt x="1473" y="1915"/>
                </a:cubicBezTo>
                <a:cubicBezTo>
                  <a:pt x="1475" y="1915"/>
                  <a:pt x="1477" y="1915"/>
                  <a:pt x="1480" y="1915"/>
                </a:cubicBezTo>
                <a:cubicBezTo>
                  <a:pt x="1482" y="1911"/>
                  <a:pt x="1483" y="1908"/>
                  <a:pt x="1483" y="1906"/>
                </a:cubicBezTo>
                <a:close/>
                <a:moveTo>
                  <a:pt x="1461" y="1912"/>
                </a:moveTo>
                <a:cubicBezTo>
                  <a:pt x="1457" y="1912"/>
                  <a:pt x="1452" y="1914"/>
                  <a:pt x="1448" y="1916"/>
                </a:cubicBezTo>
                <a:cubicBezTo>
                  <a:pt x="1448" y="1916"/>
                  <a:pt x="1448" y="1916"/>
                  <a:pt x="1448" y="1916"/>
                </a:cubicBezTo>
                <a:cubicBezTo>
                  <a:pt x="1448" y="1916"/>
                  <a:pt x="1448" y="1916"/>
                  <a:pt x="1448" y="1916"/>
                </a:cubicBezTo>
                <a:cubicBezTo>
                  <a:pt x="1452" y="1914"/>
                  <a:pt x="1457" y="1912"/>
                  <a:pt x="1461" y="1912"/>
                </a:cubicBezTo>
                <a:close/>
                <a:moveTo>
                  <a:pt x="1452" y="1958"/>
                </a:moveTo>
                <a:cubicBezTo>
                  <a:pt x="1454" y="1961"/>
                  <a:pt x="1453" y="1965"/>
                  <a:pt x="1453" y="1969"/>
                </a:cubicBezTo>
                <a:cubicBezTo>
                  <a:pt x="1453" y="1969"/>
                  <a:pt x="1453" y="1969"/>
                  <a:pt x="1453" y="1969"/>
                </a:cubicBezTo>
                <a:cubicBezTo>
                  <a:pt x="1453" y="1965"/>
                  <a:pt x="1454" y="1961"/>
                  <a:pt x="1452" y="1958"/>
                </a:cubicBezTo>
                <a:close/>
                <a:moveTo>
                  <a:pt x="1472" y="1988"/>
                </a:moveTo>
                <a:cubicBezTo>
                  <a:pt x="1472" y="1987"/>
                  <a:pt x="1472" y="1987"/>
                  <a:pt x="1473" y="1986"/>
                </a:cubicBezTo>
                <a:cubicBezTo>
                  <a:pt x="1474" y="1982"/>
                  <a:pt x="1474" y="1976"/>
                  <a:pt x="1480" y="1976"/>
                </a:cubicBezTo>
                <a:cubicBezTo>
                  <a:pt x="1480" y="1972"/>
                  <a:pt x="1480" y="1969"/>
                  <a:pt x="1480" y="1965"/>
                </a:cubicBezTo>
                <a:cubicBezTo>
                  <a:pt x="1480" y="1969"/>
                  <a:pt x="1480" y="1972"/>
                  <a:pt x="1480" y="1976"/>
                </a:cubicBezTo>
                <a:cubicBezTo>
                  <a:pt x="1474" y="1976"/>
                  <a:pt x="1474" y="1982"/>
                  <a:pt x="1473" y="1986"/>
                </a:cubicBezTo>
                <a:cubicBezTo>
                  <a:pt x="1472" y="1987"/>
                  <a:pt x="1472" y="1987"/>
                  <a:pt x="1472" y="1988"/>
                </a:cubicBezTo>
                <a:close/>
                <a:moveTo>
                  <a:pt x="1482" y="1982"/>
                </a:moveTo>
                <a:cubicBezTo>
                  <a:pt x="1484" y="1987"/>
                  <a:pt x="1488" y="1990"/>
                  <a:pt x="1493" y="1993"/>
                </a:cubicBezTo>
                <a:cubicBezTo>
                  <a:pt x="1493" y="1993"/>
                  <a:pt x="1493" y="1993"/>
                  <a:pt x="1493" y="1993"/>
                </a:cubicBezTo>
                <a:cubicBezTo>
                  <a:pt x="1488" y="1990"/>
                  <a:pt x="1484" y="1987"/>
                  <a:pt x="1482" y="1982"/>
                </a:cubicBezTo>
                <a:close/>
                <a:moveTo>
                  <a:pt x="1488" y="2157"/>
                </a:moveTo>
                <a:cubicBezTo>
                  <a:pt x="1483" y="2157"/>
                  <a:pt x="1478" y="2157"/>
                  <a:pt x="1473" y="2157"/>
                </a:cubicBezTo>
                <a:cubicBezTo>
                  <a:pt x="1472" y="2158"/>
                  <a:pt x="1471" y="2158"/>
                  <a:pt x="1470" y="2158"/>
                </a:cubicBezTo>
                <a:cubicBezTo>
                  <a:pt x="1471" y="2158"/>
                  <a:pt x="1472" y="2158"/>
                  <a:pt x="1473" y="2157"/>
                </a:cubicBezTo>
                <a:cubicBezTo>
                  <a:pt x="1478" y="2157"/>
                  <a:pt x="1483" y="2157"/>
                  <a:pt x="1488" y="2157"/>
                </a:cubicBezTo>
                <a:cubicBezTo>
                  <a:pt x="1488" y="2163"/>
                  <a:pt x="1490" y="2171"/>
                  <a:pt x="1488" y="2177"/>
                </a:cubicBezTo>
                <a:cubicBezTo>
                  <a:pt x="1490" y="2171"/>
                  <a:pt x="1488" y="2163"/>
                  <a:pt x="1488" y="2157"/>
                </a:cubicBezTo>
                <a:close/>
                <a:moveTo>
                  <a:pt x="1470" y="2048"/>
                </a:moveTo>
                <a:cubicBezTo>
                  <a:pt x="1468" y="2048"/>
                  <a:pt x="1466" y="2048"/>
                  <a:pt x="1464" y="2048"/>
                </a:cubicBezTo>
                <a:cubicBezTo>
                  <a:pt x="1460" y="2049"/>
                  <a:pt x="1456" y="2049"/>
                  <a:pt x="1452" y="2048"/>
                </a:cubicBezTo>
                <a:cubicBezTo>
                  <a:pt x="1452" y="2048"/>
                  <a:pt x="1452" y="2048"/>
                  <a:pt x="1452" y="2048"/>
                </a:cubicBezTo>
                <a:cubicBezTo>
                  <a:pt x="1456" y="2049"/>
                  <a:pt x="1460" y="2049"/>
                  <a:pt x="1464" y="2048"/>
                </a:cubicBezTo>
                <a:cubicBezTo>
                  <a:pt x="1466" y="2048"/>
                  <a:pt x="1468" y="2048"/>
                  <a:pt x="1470" y="2048"/>
                </a:cubicBezTo>
                <a:close/>
                <a:moveTo>
                  <a:pt x="1447" y="2113"/>
                </a:moveTo>
                <a:cubicBezTo>
                  <a:pt x="1446" y="2098"/>
                  <a:pt x="1446" y="2084"/>
                  <a:pt x="1465" y="2081"/>
                </a:cubicBezTo>
                <a:cubicBezTo>
                  <a:pt x="1478" y="2078"/>
                  <a:pt x="1483" y="2082"/>
                  <a:pt x="1480" y="2096"/>
                </a:cubicBezTo>
                <a:cubicBezTo>
                  <a:pt x="1477" y="2108"/>
                  <a:pt x="1476" y="2120"/>
                  <a:pt x="1474" y="2133"/>
                </a:cubicBezTo>
                <a:cubicBezTo>
                  <a:pt x="1470" y="2141"/>
                  <a:pt x="1467" y="2148"/>
                  <a:pt x="1464" y="2156"/>
                </a:cubicBezTo>
                <a:cubicBezTo>
                  <a:pt x="1456" y="2160"/>
                  <a:pt x="1460" y="2169"/>
                  <a:pt x="1455" y="2177"/>
                </a:cubicBezTo>
                <a:cubicBezTo>
                  <a:pt x="1447" y="2154"/>
                  <a:pt x="1450" y="2133"/>
                  <a:pt x="1447" y="2113"/>
                </a:cubicBezTo>
                <a:close/>
                <a:moveTo>
                  <a:pt x="1468" y="2361"/>
                </a:moveTo>
                <a:cubicBezTo>
                  <a:pt x="1466" y="2361"/>
                  <a:pt x="1464" y="2361"/>
                  <a:pt x="1463" y="2361"/>
                </a:cubicBezTo>
                <a:cubicBezTo>
                  <a:pt x="1464" y="2361"/>
                  <a:pt x="1466" y="2361"/>
                  <a:pt x="1468" y="2361"/>
                </a:cubicBezTo>
                <a:cubicBezTo>
                  <a:pt x="1469" y="2360"/>
                  <a:pt x="1471" y="2360"/>
                  <a:pt x="1473" y="2360"/>
                </a:cubicBezTo>
                <a:cubicBezTo>
                  <a:pt x="1471" y="2360"/>
                  <a:pt x="1469" y="2360"/>
                  <a:pt x="1468" y="2361"/>
                </a:cubicBezTo>
                <a:close/>
                <a:moveTo>
                  <a:pt x="1458" y="2350"/>
                </a:moveTo>
                <a:cubicBezTo>
                  <a:pt x="1470" y="2349"/>
                  <a:pt x="1481" y="2348"/>
                  <a:pt x="1492" y="2348"/>
                </a:cubicBezTo>
                <a:cubicBezTo>
                  <a:pt x="1481" y="2348"/>
                  <a:pt x="1470" y="2349"/>
                  <a:pt x="1458" y="2350"/>
                </a:cubicBezTo>
                <a:close/>
                <a:moveTo>
                  <a:pt x="1497" y="2272"/>
                </a:moveTo>
                <a:cubicBezTo>
                  <a:pt x="1488" y="2270"/>
                  <a:pt x="1480" y="2269"/>
                  <a:pt x="1471" y="2268"/>
                </a:cubicBezTo>
                <a:cubicBezTo>
                  <a:pt x="1480" y="2269"/>
                  <a:pt x="1488" y="2270"/>
                  <a:pt x="1497" y="2272"/>
                </a:cubicBezTo>
                <a:cubicBezTo>
                  <a:pt x="1498" y="2275"/>
                  <a:pt x="1500" y="2278"/>
                  <a:pt x="1501" y="2281"/>
                </a:cubicBezTo>
                <a:cubicBezTo>
                  <a:pt x="1500" y="2278"/>
                  <a:pt x="1498" y="2275"/>
                  <a:pt x="1497" y="2272"/>
                </a:cubicBezTo>
                <a:close/>
                <a:moveTo>
                  <a:pt x="1498" y="1957"/>
                </a:moveTo>
                <a:cubicBezTo>
                  <a:pt x="1498" y="1959"/>
                  <a:pt x="1497" y="1962"/>
                  <a:pt x="1497" y="1964"/>
                </a:cubicBezTo>
                <a:cubicBezTo>
                  <a:pt x="1498" y="1966"/>
                  <a:pt x="1498" y="1967"/>
                  <a:pt x="1498" y="1968"/>
                </a:cubicBezTo>
                <a:cubicBezTo>
                  <a:pt x="1498" y="1967"/>
                  <a:pt x="1498" y="1966"/>
                  <a:pt x="1497" y="1964"/>
                </a:cubicBezTo>
                <a:cubicBezTo>
                  <a:pt x="1497" y="1962"/>
                  <a:pt x="1498" y="1959"/>
                  <a:pt x="1498" y="1957"/>
                </a:cubicBezTo>
                <a:cubicBezTo>
                  <a:pt x="1504" y="1953"/>
                  <a:pt x="1504" y="1950"/>
                  <a:pt x="1503" y="1945"/>
                </a:cubicBezTo>
                <a:cubicBezTo>
                  <a:pt x="1503" y="1944"/>
                  <a:pt x="1503" y="1943"/>
                  <a:pt x="1502" y="1942"/>
                </a:cubicBezTo>
                <a:cubicBezTo>
                  <a:pt x="1503" y="1943"/>
                  <a:pt x="1503" y="1944"/>
                  <a:pt x="1503" y="1945"/>
                </a:cubicBezTo>
                <a:cubicBezTo>
                  <a:pt x="1504" y="1950"/>
                  <a:pt x="1504" y="1953"/>
                  <a:pt x="1498" y="1957"/>
                </a:cubicBezTo>
                <a:close/>
                <a:moveTo>
                  <a:pt x="1500" y="1931"/>
                </a:moveTo>
                <a:cubicBezTo>
                  <a:pt x="1491" y="1940"/>
                  <a:pt x="1482" y="1948"/>
                  <a:pt x="1473" y="1957"/>
                </a:cubicBezTo>
                <a:cubicBezTo>
                  <a:pt x="1457" y="1952"/>
                  <a:pt x="1445" y="1944"/>
                  <a:pt x="1449" y="1925"/>
                </a:cubicBezTo>
                <a:cubicBezTo>
                  <a:pt x="1449" y="1925"/>
                  <a:pt x="1449" y="1925"/>
                  <a:pt x="1449" y="1925"/>
                </a:cubicBezTo>
                <a:cubicBezTo>
                  <a:pt x="1449" y="1925"/>
                  <a:pt x="1449" y="1925"/>
                  <a:pt x="1449" y="1925"/>
                </a:cubicBezTo>
                <a:cubicBezTo>
                  <a:pt x="1457" y="1923"/>
                  <a:pt x="1465" y="1925"/>
                  <a:pt x="1473" y="1921"/>
                </a:cubicBezTo>
                <a:cubicBezTo>
                  <a:pt x="1478" y="1921"/>
                  <a:pt x="1484" y="1921"/>
                  <a:pt x="1489" y="1920"/>
                </a:cubicBezTo>
                <a:cubicBezTo>
                  <a:pt x="1494" y="1921"/>
                  <a:pt x="1499" y="1921"/>
                  <a:pt x="1504" y="1922"/>
                </a:cubicBezTo>
                <a:cubicBezTo>
                  <a:pt x="1503" y="1925"/>
                  <a:pt x="1502" y="1928"/>
                  <a:pt x="1500" y="1931"/>
                </a:cubicBezTo>
                <a:close/>
                <a:moveTo>
                  <a:pt x="1505" y="1913"/>
                </a:moveTo>
                <a:cubicBezTo>
                  <a:pt x="1507" y="1909"/>
                  <a:pt x="1510" y="1905"/>
                  <a:pt x="1513" y="1901"/>
                </a:cubicBezTo>
                <a:cubicBezTo>
                  <a:pt x="1513" y="1901"/>
                  <a:pt x="1513" y="1901"/>
                  <a:pt x="1513" y="1901"/>
                </a:cubicBezTo>
                <a:cubicBezTo>
                  <a:pt x="1510" y="1905"/>
                  <a:pt x="1507" y="1909"/>
                  <a:pt x="1505" y="1913"/>
                </a:cubicBezTo>
                <a:close/>
                <a:moveTo>
                  <a:pt x="1517" y="2405"/>
                </a:moveTo>
                <a:cubicBezTo>
                  <a:pt x="1517" y="2407"/>
                  <a:pt x="1516" y="2410"/>
                  <a:pt x="1515" y="2412"/>
                </a:cubicBezTo>
                <a:cubicBezTo>
                  <a:pt x="1516" y="2410"/>
                  <a:pt x="1517" y="2407"/>
                  <a:pt x="1517" y="2405"/>
                </a:cubicBezTo>
                <a:cubicBezTo>
                  <a:pt x="1518" y="2405"/>
                  <a:pt x="1520" y="2405"/>
                  <a:pt x="1521" y="2405"/>
                </a:cubicBezTo>
                <a:cubicBezTo>
                  <a:pt x="1520" y="2405"/>
                  <a:pt x="1518" y="2405"/>
                  <a:pt x="1517" y="2405"/>
                </a:cubicBezTo>
                <a:close/>
                <a:moveTo>
                  <a:pt x="1520" y="852"/>
                </a:moveTo>
                <a:cubicBezTo>
                  <a:pt x="1523" y="852"/>
                  <a:pt x="1526" y="853"/>
                  <a:pt x="1529" y="856"/>
                </a:cubicBezTo>
                <a:cubicBezTo>
                  <a:pt x="1538" y="849"/>
                  <a:pt x="1546" y="847"/>
                  <a:pt x="1552" y="850"/>
                </a:cubicBezTo>
                <a:cubicBezTo>
                  <a:pt x="1546" y="847"/>
                  <a:pt x="1538" y="849"/>
                  <a:pt x="1529" y="856"/>
                </a:cubicBezTo>
                <a:cubicBezTo>
                  <a:pt x="1526" y="853"/>
                  <a:pt x="1523" y="852"/>
                  <a:pt x="1520" y="852"/>
                </a:cubicBezTo>
                <a:close/>
                <a:moveTo>
                  <a:pt x="1528" y="941"/>
                </a:moveTo>
                <a:cubicBezTo>
                  <a:pt x="1527" y="942"/>
                  <a:pt x="1526" y="942"/>
                  <a:pt x="1526" y="943"/>
                </a:cubicBezTo>
                <a:cubicBezTo>
                  <a:pt x="1526" y="942"/>
                  <a:pt x="1527" y="942"/>
                  <a:pt x="1528" y="941"/>
                </a:cubicBezTo>
                <a:cubicBezTo>
                  <a:pt x="1528" y="941"/>
                  <a:pt x="1528" y="941"/>
                  <a:pt x="1528" y="941"/>
                </a:cubicBezTo>
                <a:close/>
                <a:moveTo>
                  <a:pt x="1528" y="869"/>
                </a:moveTo>
                <a:cubicBezTo>
                  <a:pt x="1521" y="865"/>
                  <a:pt x="1525" y="863"/>
                  <a:pt x="1527" y="860"/>
                </a:cubicBezTo>
                <a:cubicBezTo>
                  <a:pt x="1525" y="863"/>
                  <a:pt x="1521" y="865"/>
                  <a:pt x="1528" y="869"/>
                </a:cubicBezTo>
                <a:cubicBezTo>
                  <a:pt x="1539" y="868"/>
                  <a:pt x="1550" y="865"/>
                  <a:pt x="1561" y="861"/>
                </a:cubicBezTo>
                <a:cubicBezTo>
                  <a:pt x="1562" y="861"/>
                  <a:pt x="1564" y="861"/>
                  <a:pt x="1565" y="860"/>
                </a:cubicBezTo>
                <a:cubicBezTo>
                  <a:pt x="1569" y="862"/>
                  <a:pt x="1568" y="866"/>
                  <a:pt x="1567" y="869"/>
                </a:cubicBezTo>
                <a:cubicBezTo>
                  <a:pt x="1563" y="879"/>
                  <a:pt x="1576" y="879"/>
                  <a:pt x="1578" y="885"/>
                </a:cubicBezTo>
                <a:cubicBezTo>
                  <a:pt x="1570" y="896"/>
                  <a:pt x="1565" y="906"/>
                  <a:pt x="1552" y="889"/>
                </a:cubicBezTo>
                <a:cubicBezTo>
                  <a:pt x="1546" y="881"/>
                  <a:pt x="1532" y="881"/>
                  <a:pt x="1528" y="869"/>
                </a:cubicBezTo>
                <a:close/>
                <a:moveTo>
                  <a:pt x="1537" y="1880"/>
                </a:moveTo>
                <a:cubicBezTo>
                  <a:pt x="1537" y="1880"/>
                  <a:pt x="1537" y="1880"/>
                  <a:pt x="1537" y="1880"/>
                </a:cubicBezTo>
                <a:cubicBezTo>
                  <a:pt x="1537" y="1879"/>
                  <a:pt x="1537" y="1878"/>
                  <a:pt x="1537" y="1877"/>
                </a:cubicBezTo>
                <a:cubicBezTo>
                  <a:pt x="1537" y="1877"/>
                  <a:pt x="1537" y="1877"/>
                  <a:pt x="1537" y="1877"/>
                </a:cubicBezTo>
                <a:cubicBezTo>
                  <a:pt x="1537" y="1878"/>
                  <a:pt x="1537" y="1879"/>
                  <a:pt x="1537" y="1880"/>
                </a:cubicBezTo>
                <a:cubicBezTo>
                  <a:pt x="1538" y="1884"/>
                  <a:pt x="1539" y="1886"/>
                  <a:pt x="1541" y="1889"/>
                </a:cubicBezTo>
                <a:cubicBezTo>
                  <a:pt x="1539" y="1886"/>
                  <a:pt x="1538" y="1884"/>
                  <a:pt x="1537" y="1880"/>
                </a:cubicBezTo>
                <a:close/>
                <a:moveTo>
                  <a:pt x="1537" y="1877"/>
                </a:moveTo>
                <a:cubicBezTo>
                  <a:pt x="1537" y="1877"/>
                  <a:pt x="1537" y="1877"/>
                  <a:pt x="1537" y="1877"/>
                </a:cubicBezTo>
                <a:cubicBezTo>
                  <a:pt x="1537" y="1877"/>
                  <a:pt x="1537" y="1877"/>
                  <a:pt x="1537" y="1877"/>
                </a:cubicBezTo>
                <a:cubicBezTo>
                  <a:pt x="1537" y="1877"/>
                  <a:pt x="1537" y="1877"/>
                  <a:pt x="1537" y="1877"/>
                </a:cubicBezTo>
                <a:close/>
                <a:moveTo>
                  <a:pt x="1564" y="2361"/>
                </a:moveTo>
                <a:cubicBezTo>
                  <a:pt x="1564" y="2359"/>
                  <a:pt x="1564" y="2357"/>
                  <a:pt x="1565" y="2355"/>
                </a:cubicBezTo>
                <a:cubicBezTo>
                  <a:pt x="1564" y="2357"/>
                  <a:pt x="1564" y="2359"/>
                  <a:pt x="1564" y="2361"/>
                </a:cubicBezTo>
                <a:close/>
                <a:moveTo>
                  <a:pt x="1577" y="1933"/>
                </a:moveTo>
                <a:cubicBezTo>
                  <a:pt x="1572" y="1932"/>
                  <a:pt x="1570" y="1929"/>
                  <a:pt x="1570" y="1927"/>
                </a:cubicBezTo>
                <a:cubicBezTo>
                  <a:pt x="1570" y="1929"/>
                  <a:pt x="1572" y="1932"/>
                  <a:pt x="1577" y="1933"/>
                </a:cubicBezTo>
                <a:close/>
                <a:moveTo>
                  <a:pt x="1626" y="1333"/>
                </a:moveTo>
                <a:cubicBezTo>
                  <a:pt x="1617" y="1334"/>
                  <a:pt x="1609" y="1336"/>
                  <a:pt x="1601" y="1337"/>
                </a:cubicBezTo>
                <a:cubicBezTo>
                  <a:pt x="1600" y="1337"/>
                  <a:pt x="1599" y="1337"/>
                  <a:pt x="1598" y="1337"/>
                </a:cubicBezTo>
                <a:cubicBezTo>
                  <a:pt x="1599" y="1337"/>
                  <a:pt x="1600" y="1337"/>
                  <a:pt x="1601" y="1337"/>
                </a:cubicBezTo>
                <a:cubicBezTo>
                  <a:pt x="1609" y="1336"/>
                  <a:pt x="1617" y="1334"/>
                  <a:pt x="1626" y="1333"/>
                </a:cubicBezTo>
                <a:close/>
                <a:moveTo>
                  <a:pt x="1612" y="1222"/>
                </a:moveTo>
                <a:cubicBezTo>
                  <a:pt x="1613" y="1221"/>
                  <a:pt x="1614" y="1220"/>
                  <a:pt x="1615" y="1219"/>
                </a:cubicBezTo>
                <a:cubicBezTo>
                  <a:pt x="1614" y="1220"/>
                  <a:pt x="1613" y="1221"/>
                  <a:pt x="1612" y="1222"/>
                </a:cubicBezTo>
                <a:close/>
                <a:moveTo>
                  <a:pt x="1607" y="1597"/>
                </a:moveTo>
                <a:cubicBezTo>
                  <a:pt x="1611" y="1582"/>
                  <a:pt x="1613" y="1579"/>
                  <a:pt x="1628" y="1573"/>
                </a:cubicBezTo>
                <a:cubicBezTo>
                  <a:pt x="1613" y="1579"/>
                  <a:pt x="1611" y="1582"/>
                  <a:pt x="1607" y="1597"/>
                </a:cubicBezTo>
                <a:close/>
                <a:moveTo>
                  <a:pt x="1627" y="1642"/>
                </a:moveTo>
                <a:cubicBezTo>
                  <a:pt x="1622" y="1643"/>
                  <a:pt x="1618" y="1644"/>
                  <a:pt x="1613" y="1644"/>
                </a:cubicBezTo>
                <a:cubicBezTo>
                  <a:pt x="1613" y="1644"/>
                  <a:pt x="1613" y="1644"/>
                  <a:pt x="1613" y="1644"/>
                </a:cubicBezTo>
                <a:cubicBezTo>
                  <a:pt x="1618" y="1644"/>
                  <a:pt x="1622" y="1643"/>
                  <a:pt x="1627" y="1642"/>
                </a:cubicBezTo>
                <a:close/>
                <a:moveTo>
                  <a:pt x="1613" y="1409"/>
                </a:moveTo>
                <a:cubicBezTo>
                  <a:pt x="1612" y="1407"/>
                  <a:pt x="1611" y="1404"/>
                  <a:pt x="1610" y="1402"/>
                </a:cubicBezTo>
                <a:cubicBezTo>
                  <a:pt x="1611" y="1404"/>
                  <a:pt x="1612" y="1407"/>
                  <a:pt x="1613" y="1409"/>
                </a:cubicBezTo>
                <a:cubicBezTo>
                  <a:pt x="1614" y="1410"/>
                  <a:pt x="1616" y="1411"/>
                  <a:pt x="1617" y="1412"/>
                </a:cubicBezTo>
                <a:cubicBezTo>
                  <a:pt x="1616" y="1411"/>
                  <a:pt x="1614" y="1410"/>
                  <a:pt x="1613" y="1409"/>
                </a:cubicBezTo>
                <a:cubicBezTo>
                  <a:pt x="1613" y="1409"/>
                  <a:pt x="1613" y="1409"/>
                  <a:pt x="1613" y="1409"/>
                </a:cubicBezTo>
                <a:close/>
                <a:moveTo>
                  <a:pt x="1617" y="1417"/>
                </a:moveTo>
                <a:cubicBezTo>
                  <a:pt x="1618" y="1419"/>
                  <a:pt x="1619" y="1420"/>
                  <a:pt x="1621" y="1421"/>
                </a:cubicBezTo>
                <a:cubicBezTo>
                  <a:pt x="1619" y="1420"/>
                  <a:pt x="1618" y="1419"/>
                  <a:pt x="1617" y="1417"/>
                </a:cubicBezTo>
                <a:cubicBezTo>
                  <a:pt x="1616" y="1416"/>
                  <a:pt x="1615" y="1416"/>
                  <a:pt x="1615" y="1415"/>
                </a:cubicBezTo>
                <a:cubicBezTo>
                  <a:pt x="1615" y="1416"/>
                  <a:pt x="1616" y="1416"/>
                  <a:pt x="1617" y="1417"/>
                </a:cubicBezTo>
                <a:close/>
                <a:moveTo>
                  <a:pt x="1604" y="1458"/>
                </a:moveTo>
                <a:cubicBezTo>
                  <a:pt x="1610" y="1461"/>
                  <a:pt x="1617" y="1461"/>
                  <a:pt x="1619" y="1467"/>
                </a:cubicBezTo>
                <a:cubicBezTo>
                  <a:pt x="1617" y="1461"/>
                  <a:pt x="1610" y="1461"/>
                  <a:pt x="1604" y="1458"/>
                </a:cubicBezTo>
                <a:cubicBezTo>
                  <a:pt x="1603" y="1458"/>
                  <a:pt x="1603" y="1458"/>
                  <a:pt x="1603" y="1458"/>
                </a:cubicBezTo>
                <a:lnTo>
                  <a:pt x="1604" y="1458"/>
                </a:lnTo>
                <a:close/>
                <a:moveTo>
                  <a:pt x="1604" y="1618"/>
                </a:moveTo>
                <a:cubicBezTo>
                  <a:pt x="1603" y="1614"/>
                  <a:pt x="1605" y="1609"/>
                  <a:pt x="1605" y="1605"/>
                </a:cubicBezTo>
                <a:cubicBezTo>
                  <a:pt x="1605" y="1609"/>
                  <a:pt x="1603" y="1614"/>
                  <a:pt x="1604" y="1618"/>
                </a:cubicBezTo>
                <a:close/>
                <a:moveTo>
                  <a:pt x="1620" y="1602"/>
                </a:moveTo>
                <a:cubicBezTo>
                  <a:pt x="1615" y="1602"/>
                  <a:pt x="1610" y="1604"/>
                  <a:pt x="1605" y="1605"/>
                </a:cubicBezTo>
                <a:cubicBezTo>
                  <a:pt x="1610" y="1604"/>
                  <a:pt x="1615" y="1602"/>
                  <a:pt x="1620" y="1602"/>
                </a:cubicBezTo>
                <a:close/>
                <a:moveTo>
                  <a:pt x="1613" y="1621"/>
                </a:moveTo>
                <a:cubicBezTo>
                  <a:pt x="1613" y="1621"/>
                  <a:pt x="1613" y="1621"/>
                  <a:pt x="1613" y="1621"/>
                </a:cubicBezTo>
                <a:cubicBezTo>
                  <a:pt x="1609" y="1621"/>
                  <a:pt x="1607" y="1621"/>
                  <a:pt x="1606" y="1620"/>
                </a:cubicBezTo>
                <a:cubicBezTo>
                  <a:pt x="1607" y="1621"/>
                  <a:pt x="1609" y="1621"/>
                  <a:pt x="1613" y="1621"/>
                </a:cubicBezTo>
                <a:close/>
                <a:moveTo>
                  <a:pt x="1657" y="2353"/>
                </a:moveTo>
                <a:cubicBezTo>
                  <a:pt x="1657" y="2353"/>
                  <a:pt x="1657" y="2353"/>
                  <a:pt x="1657" y="2353"/>
                </a:cubicBezTo>
                <a:cubicBezTo>
                  <a:pt x="1668" y="2350"/>
                  <a:pt x="1679" y="2348"/>
                  <a:pt x="1690" y="2347"/>
                </a:cubicBezTo>
                <a:cubicBezTo>
                  <a:pt x="1679" y="2348"/>
                  <a:pt x="1668" y="2350"/>
                  <a:pt x="1657" y="2353"/>
                </a:cubicBezTo>
                <a:close/>
                <a:moveTo>
                  <a:pt x="1753" y="2113"/>
                </a:moveTo>
                <a:cubicBezTo>
                  <a:pt x="1752" y="2108"/>
                  <a:pt x="1754" y="2102"/>
                  <a:pt x="1750" y="2099"/>
                </a:cubicBezTo>
                <a:cubicBezTo>
                  <a:pt x="1754" y="2102"/>
                  <a:pt x="1752" y="2108"/>
                  <a:pt x="1753" y="2113"/>
                </a:cubicBezTo>
                <a:close/>
                <a:moveTo>
                  <a:pt x="1744" y="2093"/>
                </a:moveTo>
                <a:cubicBezTo>
                  <a:pt x="1744" y="2094"/>
                  <a:pt x="1745" y="2095"/>
                  <a:pt x="1745" y="2097"/>
                </a:cubicBezTo>
                <a:cubicBezTo>
                  <a:pt x="1738" y="2116"/>
                  <a:pt x="1744" y="2140"/>
                  <a:pt x="1726" y="2156"/>
                </a:cubicBezTo>
                <a:cubicBezTo>
                  <a:pt x="1735" y="2172"/>
                  <a:pt x="1726" y="2181"/>
                  <a:pt x="1713" y="2188"/>
                </a:cubicBezTo>
                <a:cubicBezTo>
                  <a:pt x="1721" y="2195"/>
                  <a:pt x="1713" y="2198"/>
                  <a:pt x="1709" y="2201"/>
                </a:cubicBezTo>
                <a:cubicBezTo>
                  <a:pt x="1708" y="2202"/>
                  <a:pt x="1708" y="2203"/>
                  <a:pt x="1708" y="2204"/>
                </a:cubicBezTo>
                <a:cubicBezTo>
                  <a:pt x="1703" y="2203"/>
                  <a:pt x="1698" y="2209"/>
                  <a:pt x="1694" y="2203"/>
                </a:cubicBezTo>
                <a:cubicBezTo>
                  <a:pt x="1694" y="2203"/>
                  <a:pt x="1693" y="2203"/>
                  <a:pt x="1693" y="2203"/>
                </a:cubicBezTo>
                <a:cubicBezTo>
                  <a:pt x="1693" y="2203"/>
                  <a:pt x="1693" y="2204"/>
                  <a:pt x="1693" y="2204"/>
                </a:cubicBezTo>
                <a:cubicBezTo>
                  <a:pt x="1692" y="2214"/>
                  <a:pt x="1679" y="2215"/>
                  <a:pt x="1678" y="2225"/>
                </a:cubicBezTo>
                <a:cubicBezTo>
                  <a:pt x="1669" y="2231"/>
                  <a:pt x="1659" y="2228"/>
                  <a:pt x="1649" y="2229"/>
                </a:cubicBezTo>
                <a:cubicBezTo>
                  <a:pt x="1645" y="2222"/>
                  <a:pt x="1633" y="2223"/>
                  <a:pt x="1633" y="2212"/>
                </a:cubicBezTo>
                <a:cubicBezTo>
                  <a:pt x="1617" y="2168"/>
                  <a:pt x="1615" y="2122"/>
                  <a:pt x="1614" y="2076"/>
                </a:cubicBezTo>
                <a:cubicBezTo>
                  <a:pt x="1612" y="2024"/>
                  <a:pt x="1613" y="1972"/>
                  <a:pt x="1612" y="1921"/>
                </a:cubicBezTo>
                <a:cubicBezTo>
                  <a:pt x="1612" y="1902"/>
                  <a:pt x="1613" y="1884"/>
                  <a:pt x="1613" y="1866"/>
                </a:cubicBezTo>
                <a:cubicBezTo>
                  <a:pt x="1617" y="1847"/>
                  <a:pt x="1617" y="1828"/>
                  <a:pt x="1616" y="1809"/>
                </a:cubicBezTo>
                <a:cubicBezTo>
                  <a:pt x="1614" y="1773"/>
                  <a:pt x="1624" y="1742"/>
                  <a:pt x="1644" y="1713"/>
                </a:cubicBezTo>
                <a:cubicBezTo>
                  <a:pt x="1658" y="1695"/>
                  <a:pt x="1672" y="1680"/>
                  <a:pt x="1698" y="1683"/>
                </a:cubicBezTo>
                <a:cubicBezTo>
                  <a:pt x="1707" y="1684"/>
                  <a:pt x="1715" y="1690"/>
                  <a:pt x="1724" y="1689"/>
                </a:cubicBezTo>
                <a:cubicBezTo>
                  <a:pt x="1741" y="1698"/>
                  <a:pt x="1758" y="1707"/>
                  <a:pt x="1763" y="1728"/>
                </a:cubicBezTo>
                <a:cubicBezTo>
                  <a:pt x="1764" y="1734"/>
                  <a:pt x="1767" y="1739"/>
                  <a:pt x="1769" y="1745"/>
                </a:cubicBezTo>
                <a:cubicBezTo>
                  <a:pt x="1766" y="1861"/>
                  <a:pt x="1761" y="1977"/>
                  <a:pt x="1744" y="2093"/>
                </a:cubicBezTo>
                <a:close/>
                <a:moveTo>
                  <a:pt x="1629" y="1426"/>
                </a:moveTo>
                <a:cubicBezTo>
                  <a:pt x="1629" y="1426"/>
                  <a:pt x="1629" y="1426"/>
                  <a:pt x="1629" y="1426"/>
                </a:cubicBezTo>
                <a:cubicBezTo>
                  <a:pt x="1629" y="1424"/>
                  <a:pt x="1629" y="1422"/>
                  <a:pt x="1629" y="1420"/>
                </a:cubicBezTo>
                <a:cubicBezTo>
                  <a:pt x="1629" y="1422"/>
                  <a:pt x="1629" y="1424"/>
                  <a:pt x="1629" y="1426"/>
                </a:cubicBezTo>
                <a:close/>
                <a:moveTo>
                  <a:pt x="1629" y="1689"/>
                </a:moveTo>
                <a:cubicBezTo>
                  <a:pt x="1629" y="1691"/>
                  <a:pt x="1629" y="1694"/>
                  <a:pt x="1629" y="1697"/>
                </a:cubicBezTo>
                <a:cubicBezTo>
                  <a:pt x="1629" y="1697"/>
                  <a:pt x="1629" y="1697"/>
                  <a:pt x="1629" y="1697"/>
                </a:cubicBezTo>
                <a:cubicBezTo>
                  <a:pt x="1629" y="1697"/>
                  <a:pt x="1629" y="1697"/>
                  <a:pt x="1629" y="1697"/>
                </a:cubicBezTo>
                <a:cubicBezTo>
                  <a:pt x="1629" y="1694"/>
                  <a:pt x="1629" y="1691"/>
                  <a:pt x="1629" y="1689"/>
                </a:cubicBezTo>
                <a:close/>
                <a:moveTo>
                  <a:pt x="1633" y="1669"/>
                </a:moveTo>
                <a:cubicBezTo>
                  <a:pt x="1638" y="1668"/>
                  <a:pt x="1640" y="1666"/>
                  <a:pt x="1641" y="1661"/>
                </a:cubicBezTo>
                <a:cubicBezTo>
                  <a:pt x="1641" y="1661"/>
                  <a:pt x="1641" y="1661"/>
                  <a:pt x="1641" y="1661"/>
                </a:cubicBezTo>
                <a:cubicBezTo>
                  <a:pt x="1641" y="1661"/>
                  <a:pt x="1641" y="1661"/>
                  <a:pt x="1641" y="1661"/>
                </a:cubicBezTo>
                <a:cubicBezTo>
                  <a:pt x="1640" y="1666"/>
                  <a:pt x="1638" y="1668"/>
                  <a:pt x="1633" y="1669"/>
                </a:cubicBezTo>
                <a:close/>
                <a:moveTo>
                  <a:pt x="1669" y="1077"/>
                </a:moveTo>
                <a:cubicBezTo>
                  <a:pt x="1670" y="1076"/>
                  <a:pt x="1672" y="1076"/>
                  <a:pt x="1673" y="1076"/>
                </a:cubicBezTo>
                <a:cubicBezTo>
                  <a:pt x="1675" y="1080"/>
                  <a:pt x="1678" y="1084"/>
                  <a:pt x="1679" y="1088"/>
                </a:cubicBezTo>
                <a:cubicBezTo>
                  <a:pt x="1681" y="1092"/>
                  <a:pt x="1684" y="1098"/>
                  <a:pt x="1679" y="1100"/>
                </a:cubicBezTo>
                <a:cubicBezTo>
                  <a:pt x="1674" y="1102"/>
                  <a:pt x="1671" y="1096"/>
                  <a:pt x="1668" y="1093"/>
                </a:cubicBezTo>
                <a:cubicBezTo>
                  <a:pt x="1668" y="1088"/>
                  <a:pt x="1669" y="1082"/>
                  <a:pt x="1669" y="1077"/>
                </a:cubicBezTo>
                <a:cubicBezTo>
                  <a:pt x="1669" y="1077"/>
                  <a:pt x="1669" y="1077"/>
                  <a:pt x="1669" y="1077"/>
                </a:cubicBezTo>
                <a:close/>
                <a:moveTo>
                  <a:pt x="1685" y="1133"/>
                </a:moveTo>
                <a:cubicBezTo>
                  <a:pt x="1685" y="1133"/>
                  <a:pt x="1684" y="1133"/>
                  <a:pt x="1684" y="1133"/>
                </a:cubicBezTo>
                <a:cubicBezTo>
                  <a:pt x="1685" y="1133"/>
                  <a:pt x="1685" y="1133"/>
                  <a:pt x="1685" y="1133"/>
                </a:cubicBezTo>
                <a:cubicBezTo>
                  <a:pt x="1690" y="1110"/>
                  <a:pt x="1667" y="1108"/>
                  <a:pt x="1658" y="1095"/>
                </a:cubicBezTo>
                <a:cubicBezTo>
                  <a:pt x="1653" y="1095"/>
                  <a:pt x="1646" y="1098"/>
                  <a:pt x="1643" y="1095"/>
                </a:cubicBezTo>
                <a:cubicBezTo>
                  <a:pt x="1646" y="1098"/>
                  <a:pt x="1653" y="1095"/>
                  <a:pt x="1658" y="1095"/>
                </a:cubicBezTo>
                <a:cubicBezTo>
                  <a:pt x="1667" y="1108"/>
                  <a:pt x="1690" y="1110"/>
                  <a:pt x="1685" y="1133"/>
                </a:cubicBezTo>
                <a:close/>
                <a:moveTo>
                  <a:pt x="1725" y="1381"/>
                </a:moveTo>
                <a:cubicBezTo>
                  <a:pt x="1733" y="1381"/>
                  <a:pt x="1740" y="1380"/>
                  <a:pt x="1748" y="1380"/>
                </a:cubicBezTo>
                <a:cubicBezTo>
                  <a:pt x="1740" y="1380"/>
                  <a:pt x="1733" y="1381"/>
                  <a:pt x="1725" y="1381"/>
                </a:cubicBezTo>
                <a:cubicBezTo>
                  <a:pt x="1720" y="1390"/>
                  <a:pt x="1714" y="1396"/>
                  <a:pt x="1707" y="1400"/>
                </a:cubicBezTo>
                <a:cubicBezTo>
                  <a:pt x="1714" y="1396"/>
                  <a:pt x="1720" y="1390"/>
                  <a:pt x="1725" y="1381"/>
                </a:cubicBezTo>
                <a:close/>
                <a:moveTo>
                  <a:pt x="1708" y="1182"/>
                </a:moveTo>
                <a:cubicBezTo>
                  <a:pt x="1708" y="1182"/>
                  <a:pt x="1709" y="1181"/>
                  <a:pt x="1709" y="1181"/>
                </a:cubicBezTo>
                <a:cubicBezTo>
                  <a:pt x="1709" y="1181"/>
                  <a:pt x="1708" y="1181"/>
                  <a:pt x="1708" y="1182"/>
                </a:cubicBezTo>
                <a:cubicBezTo>
                  <a:pt x="1708" y="1182"/>
                  <a:pt x="1708" y="1182"/>
                  <a:pt x="1708" y="1182"/>
                </a:cubicBezTo>
                <a:close/>
                <a:moveTo>
                  <a:pt x="1709" y="1128"/>
                </a:moveTo>
                <a:cubicBezTo>
                  <a:pt x="1709" y="1128"/>
                  <a:pt x="1709" y="1128"/>
                  <a:pt x="1710" y="1128"/>
                </a:cubicBezTo>
                <a:cubicBezTo>
                  <a:pt x="1710" y="1128"/>
                  <a:pt x="1710" y="1128"/>
                  <a:pt x="1710" y="1128"/>
                </a:cubicBezTo>
                <a:cubicBezTo>
                  <a:pt x="1709" y="1128"/>
                  <a:pt x="1709" y="1128"/>
                  <a:pt x="1709" y="1128"/>
                </a:cubicBezTo>
                <a:close/>
                <a:moveTo>
                  <a:pt x="1726" y="1292"/>
                </a:moveTo>
                <a:cubicBezTo>
                  <a:pt x="1726" y="1291"/>
                  <a:pt x="1726" y="1291"/>
                  <a:pt x="1727" y="1290"/>
                </a:cubicBezTo>
                <a:cubicBezTo>
                  <a:pt x="1727" y="1290"/>
                  <a:pt x="1727" y="1290"/>
                  <a:pt x="1727" y="1290"/>
                </a:cubicBezTo>
                <a:cubicBezTo>
                  <a:pt x="1726" y="1291"/>
                  <a:pt x="1726" y="1291"/>
                  <a:pt x="1726" y="1292"/>
                </a:cubicBezTo>
                <a:close/>
                <a:moveTo>
                  <a:pt x="1678" y="848"/>
                </a:moveTo>
                <a:cubicBezTo>
                  <a:pt x="1678" y="848"/>
                  <a:pt x="1678" y="848"/>
                  <a:pt x="1678" y="848"/>
                </a:cubicBezTo>
                <a:cubicBezTo>
                  <a:pt x="1682" y="855"/>
                  <a:pt x="1685" y="864"/>
                  <a:pt x="1692" y="869"/>
                </a:cubicBezTo>
                <a:cubicBezTo>
                  <a:pt x="1697" y="889"/>
                  <a:pt x="1714" y="902"/>
                  <a:pt x="1721" y="920"/>
                </a:cubicBezTo>
                <a:cubicBezTo>
                  <a:pt x="1724" y="925"/>
                  <a:pt x="1725" y="931"/>
                  <a:pt x="1731" y="933"/>
                </a:cubicBezTo>
                <a:cubicBezTo>
                  <a:pt x="1733" y="937"/>
                  <a:pt x="1735" y="941"/>
                  <a:pt x="1738" y="944"/>
                </a:cubicBezTo>
                <a:cubicBezTo>
                  <a:pt x="1739" y="955"/>
                  <a:pt x="1746" y="961"/>
                  <a:pt x="1752" y="969"/>
                </a:cubicBezTo>
                <a:cubicBezTo>
                  <a:pt x="1764" y="993"/>
                  <a:pt x="1778" y="1015"/>
                  <a:pt x="1793" y="1036"/>
                </a:cubicBezTo>
                <a:cubicBezTo>
                  <a:pt x="1800" y="1046"/>
                  <a:pt x="1805" y="1056"/>
                  <a:pt x="1797" y="1068"/>
                </a:cubicBezTo>
                <a:cubicBezTo>
                  <a:pt x="1792" y="1075"/>
                  <a:pt x="1802" y="1080"/>
                  <a:pt x="1801" y="1087"/>
                </a:cubicBezTo>
                <a:cubicBezTo>
                  <a:pt x="1776" y="1077"/>
                  <a:pt x="1759" y="1057"/>
                  <a:pt x="1738" y="1041"/>
                </a:cubicBezTo>
                <a:cubicBezTo>
                  <a:pt x="1709" y="1018"/>
                  <a:pt x="1677" y="998"/>
                  <a:pt x="1652" y="969"/>
                </a:cubicBezTo>
                <a:cubicBezTo>
                  <a:pt x="1652" y="964"/>
                  <a:pt x="1652" y="958"/>
                  <a:pt x="1652" y="953"/>
                </a:cubicBezTo>
                <a:cubicBezTo>
                  <a:pt x="1659" y="919"/>
                  <a:pt x="1655" y="884"/>
                  <a:pt x="1660" y="850"/>
                </a:cubicBezTo>
                <a:cubicBezTo>
                  <a:pt x="1661" y="843"/>
                  <a:pt x="1660" y="835"/>
                  <a:pt x="1665" y="829"/>
                </a:cubicBezTo>
                <a:cubicBezTo>
                  <a:pt x="1676" y="831"/>
                  <a:pt x="1673" y="842"/>
                  <a:pt x="1678" y="848"/>
                </a:cubicBezTo>
                <a:close/>
                <a:moveTo>
                  <a:pt x="1671" y="664"/>
                </a:moveTo>
                <a:cubicBezTo>
                  <a:pt x="1672" y="663"/>
                  <a:pt x="1672" y="663"/>
                  <a:pt x="1672" y="663"/>
                </a:cubicBezTo>
                <a:cubicBezTo>
                  <a:pt x="1672" y="661"/>
                  <a:pt x="1672" y="661"/>
                  <a:pt x="1672" y="661"/>
                </a:cubicBezTo>
                <a:cubicBezTo>
                  <a:pt x="1672" y="661"/>
                  <a:pt x="1672" y="663"/>
                  <a:pt x="1672" y="663"/>
                </a:cubicBezTo>
                <a:cubicBezTo>
                  <a:pt x="1672" y="663"/>
                  <a:pt x="1671" y="664"/>
                  <a:pt x="1671" y="664"/>
                </a:cubicBezTo>
                <a:close/>
                <a:moveTo>
                  <a:pt x="1753" y="1133"/>
                </a:moveTo>
                <a:cubicBezTo>
                  <a:pt x="1752" y="1131"/>
                  <a:pt x="1750" y="1130"/>
                  <a:pt x="1749" y="1129"/>
                </a:cubicBezTo>
                <a:cubicBezTo>
                  <a:pt x="1748" y="1129"/>
                  <a:pt x="1748" y="1129"/>
                  <a:pt x="1747" y="1129"/>
                </a:cubicBezTo>
                <a:cubicBezTo>
                  <a:pt x="1748" y="1129"/>
                  <a:pt x="1748" y="1129"/>
                  <a:pt x="1749" y="1129"/>
                </a:cubicBezTo>
                <a:cubicBezTo>
                  <a:pt x="1749" y="1129"/>
                  <a:pt x="1749" y="1129"/>
                  <a:pt x="1749" y="1129"/>
                </a:cubicBezTo>
                <a:cubicBezTo>
                  <a:pt x="1749" y="1129"/>
                  <a:pt x="1749" y="1129"/>
                  <a:pt x="1749" y="1129"/>
                </a:cubicBezTo>
                <a:cubicBezTo>
                  <a:pt x="1750" y="1130"/>
                  <a:pt x="1752" y="1131"/>
                  <a:pt x="1753" y="1133"/>
                </a:cubicBezTo>
                <a:close/>
                <a:moveTo>
                  <a:pt x="1743" y="1104"/>
                </a:moveTo>
                <a:cubicBezTo>
                  <a:pt x="1743" y="1104"/>
                  <a:pt x="1743" y="1103"/>
                  <a:pt x="1743" y="1103"/>
                </a:cubicBezTo>
                <a:cubicBezTo>
                  <a:pt x="1743" y="1103"/>
                  <a:pt x="1743" y="1103"/>
                  <a:pt x="1743" y="1103"/>
                </a:cubicBezTo>
                <a:lnTo>
                  <a:pt x="1743" y="1104"/>
                </a:lnTo>
                <a:close/>
                <a:moveTo>
                  <a:pt x="1729" y="1533"/>
                </a:moveTo>
                <a:cubicBezTo>
                  <a:pt x="1733" y="1533"/>
                  <a:pt x="1737" y="1533"/>
                  <a:pt x="1741" y="1533"/>
                </a:cubicBezTo>
                <a:cubicBezTo>
                  <a:pt x="1740" y="1542"/>
                  <a:pt x="1745" y="1544"/>
                  <a:pt x="1751" y="1544"/>
                </a:cubicBezTo>
                <a:cubicBezTo>
                  <a:pt x="1745" y="1544"/>
                  <a:pt x="1740" y="1542"/>
                  <a:pt x="1741" y="1533"/>
                </a:cubicBezTo>
                <a:cubicBezTo>
                  <a:pt x="1737" y="1533"/>
                  <a:pt x="1733" y="1533"/>
                  <a:pt x="1729" y="1533"/>
                </a:cubicBezTo>
                <a:cubicBezTo>
                  <a:pt x="1729" y="1533"/>
                  <a:pt x="1729" y="1533"/>
                  <a:pt x="1729" y="1533"/>
                </a:cubicBezTo>
                <a:cubicBezTo>
                  <a:pt x="1709" y="1540"/>
                  <a:pt x="1687" y="1542"/>
                  <a:pt x="1666" y="1545"/>
                </a:cubicBezTo>
                <a:cubicBezTo>
                  <a:pt x="1687" y="1542"/>
                  <a:pt x="1709" y="1540"/>
                  <a:pt x="1729" y="1533"/>
                </a:cubicBezTo>
                <a:close/>
                <a:moveTo>
                  <a:pt x="1749" y="1608"/>
                </a:moveTo>
                <a:cubicBezTo>
                  <a:pt x="1749" y="1607"/>
                  <a:pt x="1749" y="1606"/>
                  <a:pt x="1749" y="1605"/>
                </a:cubicBezTo>
                <a:cubicBezTo>
                  <a:pt x="1747" y="1605"/>
                  <a:pt x="1746" y="1605"/>
                  <a:pt x="1744" y="1605"/>
                </a:cubicBezTo>
                <a:cubicBezTo>
                  <a:pt x="1746" y="1605"/>
                  <a:pt x="1747" y="1605"/>
                  <a:pt x="1749" y="1605"/>
                </a:cubicBezTo>
                <a:cubicBezTo>
                  <a:pt x="1749" y="1606"/>
                  <a:pt x="1749" y="1607"/>
                  <a:pt x="1749" y="1608"/>
                </a:cubicBezTo>
                <a:close/>
                <a:moveTo>
                  <a:pt x="1665" y="1532"/>
                </a:moveTo>
                <a:cubicBezTo>
                  <a:pt x="1665" y="1532"/>
                  <a:pt x="1665" y="1532"/>
                  <a:pt x="1665" y="1532"/>
                </a:cubicBezTo>
                <a:cubicBezTo>
                  <a:pt x="1664" y="1533"/>
                  <a:pt x="1664" y="1533"/>
                  <a:pt x="1663" y="1533"/>
                </a:cubicBezTo>
                <a:cubicBezTo>
                  <a:pt x="1661" y="1534"/>
                  <a:pt x="1659" y="1536"/>
                  <a:pt x="1657" y="1535"/>
                </a:cubicBezTo>
                <a:cubicBezTo>
                  <a:pt x="1659" y="1536"/>
                  <a:pt x="1661" y="1534"/>
                  <a:pt x="1663" y="1533"/>
                </a:cubicBezTo>
                <a:cubicBezTo>
                  <a:pt x="1664" y="1533"/>
                  <a:pt x="1664" y="1533"/>
                  <a:pt x="1665" y="1532"/>
                </a:cubicBezTo>
                <a:close/>
                <a:moveTo>
                  <a:pt x="1664" y="1392"/>
                </a:moveTo>
                <a:cubicBezTo>
                  <a:pt x="1665" y="1391"/>
                  <a:pt x="1665" y="1391"/>
                  <a:pt x="1665" y="1391"/>
                </a:cubicBezTo>
                <a:cubicBezTo>
                  <a:pt x="1665" y="1391"/>
                  <a:pt x="1664" y="1392"/>
                  <a:pt x="1664" y="1392"/>
                </a:cubicBezTo>
                <a:close/>
                <a:moveTo>
                  <a:pt x="1660" y="1366"/>
                </a:moveTo>
                <a:cubicBezTo>
                  <a:pt x="1661" y="1362"/>
                  <a:pt x="1663" y="1357"/>
                  <a:pt x="1668" y="1353"/>
                </a:cubicBezTo>
                <a:cubicBezTo>
                  <a:pt x="1673" y="1347"/>
                  <a:pt x="1679" y="1343"/>
                  <a:pt x="1684" y="1341"/>
                </a:cubicBezTo>
                <a:cubicBezTo>
                  <a:pt x="1679" y="1343"/>
                  <a:pt x="1673" y="1347"/>
                  <a:pt x="1668" y="1353"/>
                </a:cubicBezTo>
                <a:cubicBezTo>
                  <a:pt x="1663" y="1357"/>
                  <a:pt x="1661" y="1362"/>
                  <a:pt x="1660" y="1366"/>
                </a:cubicBezTo>
                <a:close/>
                <a:moveTo>
                  <a:pt x="1684" y="1383"/>
                </a:moveTo>
                <a:cubicBezTo>
                  <a:pt x="1688" y="1385"/>
                  <a:pt x="1692" y="1387"/>
                  <a:pt x="1697" y="1389"/>
                </a:cubicBezTo>
                <a:cubicBezTo>
                  <a:pt x="1697" y="1389"/>
                  <a:pt x="1697" y="1389"/>
                  <a:pt x="1697" y="1389"/>
                </a:cubicBezTo>
                <a:cubicBezTo>
                  <a:pt x="1692" y="1387"/>
                  <a:pt x="1688" y="1385"/>
                  <a:pt x="1684" y="1383"/>
                </a:cubicBezTo>
                <a:close/>
                <a:moveTo>
                  <a:pt x="1692" y="1348"/>
                </a:moveTo>
                <a:cubicBezTo>
                  <a:pt x="1696" y="1348"/>
                  <a:pt x="1699" y="1349"/>
                  <a:pt x="1703" y="1349"/>
                </a:cubicBezTo>
                <a:cubicBezTo>
                  <a:pt x="1699" y="1349"/>
                  <a:pt x="1696" y="1348"/>
                  <a:pt x="1692" y="1348"/>
                </a:cubicBezTo>
                <a:close/>
                <a:moveTo>
                  <a:pt x="1683" y="1267"/>
                </a:moveTo>
                <a:cubicBezTo>
                  <a:pt x="1681" y="1266"/>
                  <a:pt x="1679" y="1265"/>
                  <a:pt x="1677" y="1264"/>
                </a:cubicBezTo>
                <a:cubicBezTo>
                  <a:pt x="1679" y="1265"/>
                  <a:pt x="1681" y="1266"/>
                  <a:pt x="1683" y="1267"/>
                </a:cubicBezTo>
                <a:cubicBezTo>
                  <a:pt x="1687" y="1270"/>
                  <a:pt x="1691" y="1272"/>
                  <a:pt x="1695" y="1275"/>
                </a:cubicBezTo>
                <a:cubicBezTo>
                  <a:pt x="1691" y="1272"/>
                  <a:pt x="1687" y="1270"/>
                  <a:pt x="1683" y="1267"/>
                </a:cubicBezTo>
                <a:close/>
                <a:moveTo>
                  <a:pt x="1689" y="1097"/>
                </a:moveTo>
                <a:cubicBezTo>
                  <a:pt x="1688" y="1100"/>
                  <a:pt x="1688" y="1106"/>
                  <a:pt x="1686" y="1104"/>
                </a:cubicBezTo>
                <a:cubicBezTo>
                  <a:pt x="1681" y="1102"/>
                  <a:pt x="1685" y="1096"/>
                  <a:pt x="1686" y="1092"/>
                </a:cubicBezTo>
                <a:cubicBezTo>
                  <a:pt x="1686" y="1092"/>
                  <a:pt x="1687" y="1091"/>
                  <a:pt x="1688" y="1091"/>
                </a:cubicBezTo>
                <a:cubicBezTo>
                  <a:pt x="1688" y="1092"/>
                  <a:pt x="1689" y="1092"/>
                  <a:pt x="1689" y="1093"/>
                </a:cubicBezTo>
                <a:cubicBezTo>
                  <a:pt x="1689" y="1094"/>
                  <a:pt x="1689" y="1095"/>
                  <a:pt x="1689" y="1097"/>
                </a:cubicBezTo>
                <a:close/>
                <a:moveTo>
                  <a:pt x="1768" y="1599"/>
                </a:moveTo>
                <a:cubicBezTo>
                  <a:pt x="1769" y="1594"/>
                  <a:pt x="1769" y="1589"/>
                  <a:pt x="1765" y="1584"/>
                </a:cubicBezTo>
                <a:cubicBezTo>
                  <a:pt x="1765" y="1580"/>
                  <a:pt x="1765" y="1576"/>
                  <a:pt x="1765" y="1572"/>
                </a:cubicBezTo>
                <a:cubicBezTo>
                  <a:pt x="1765" y="1576"/>
                  <a:pt x="1765" y="1580"/>
                  <a:pt x="1765" y="1584"/>
                </a:cubicBezTo>
                <a:cubicBezTo>
                  <a:pt x="1769" y="1589"/>
                  <a:pt x="1769" y="1594"/>
                  <a:pt x="1768" y="1599"/>
                </a:cubicBezTo>
                <a:close/>
                <a:moveTo>
                  <a:pt x="1769" y="1629"/>
                </a:moveTo>
                <a:cubicBezTo>
                  <a:pt x="1769" y="1621"/>
                  <a:pt x="1768" y="1612"/>
                  <a:pt x="1768" y="1604"/>
                </a:cubicBezTo>
                <a:cubicBezTo>
                  <a:pt x="1768" y="1604"/>
                  <a:pt x="1768" y="1604"/>
                  <a:pt x="1768" y="1604"/>
                </a:cubicBezTo>
                <a:cubicBezTo>
                  <a:pt x="1768" y="1612"/>
                  <a:pt x="1769" y="1621"/>
                  <a:pt x="1769" y="1629"/>
                </a:cubicBezTo>
                <a:close/>
                <a:moveTo>
                  <a:pt x="1772" y="1357"/>
                </a:moveTo>
                <a:cubicBezTo>
                  <a:pt x="1772" y="1357"/>
                  <a:pt x="1772" y="1357"/>
                  <a:pt x="1772" y="1357"/>
                </a:cubicBezTo>
                <a:cubicBezTo>
                  <a:pt x="1772" y="1357"/>
                  <a:pt x="1772" y="1357"/>
                  <a:pt x="1772" y="1357"/>
                </a:cubicBezTo>
                <a:close/>
                <a:moveTo>
                  <a:pt x="1785" y="1340"/>
                </a:moveTo>
                <a:cubicBezTo>
                  <a:pt x="1784" y="1340"/>
                  <a:pt x="1782" y="1341"/>
                  <a:pt x="1781" y="1341"/>
                </a:cubicBezTo>
                <a:cubicBezTo>
                  <a:pt x="1782" y="1341"/>
                  <a:pt x="1784" y="1340"/>
                  <a:pt x="1785" y="1340"/>
                </a:cubicBezTo>
                <a:cubicBezTo>
                  <a:pt x="1786" y="1339"/>
                  <a:pt x="1787" y="1338"/>
                  <a:pt x="1788" y="1337"/>
                </a:cubicBezTo>
                <a:cubicBezTo>
                  <a:pt x="1788" y="1335"/>
                  <a:pt x="1788" y="1334"/>
                  <a:pt x="1788" y="1333"/>
                </a:cubicBezTo>
                <a:cubicBezTo>
                  <a:pt x="1778" y="1330"/>
                  <a:pt x="1768" y="1326"/>
                  <a:pt x="1761" y="1318"/>
                </a:cubicBezTo>
                <a:cubicBezTo>
                  <a:pt x="1759" y="1316"/>
                  <a:pt x="1758" y="1315"/>
                  <a:pt x="1756" y="1313"/>
                </a:cubicBezTo>
                <a:cubicBezTo>
                  <a:pt x="1757" y="1312"/>
                  <a:pt x="1757" y="1312"/>
                  <a:pt x="1758" y="1311"/>
                </a:cubicBezTo>
                <a:cubicBezTo>
                  <a:pt x="1760" y="1312"/>
                  <a:pt x="1762" y="1312"/>
                  <a:pt x="1765" y="1313"/>
                </a:cubicBezTo>
                <a:cubicBezTo>
                  <a:pt x="1763" y="1314"/>
                  <a:pt x="1762" y="1316"/>
                  <a:pt x="1761" y="1318"/>
                </a:cubicBezTo>
                <a:cubicBezTo>
                  <a:pt x="1768" y="1326"/>
                  <a:pt x="1778" y="1330"/>
                  <a:pt x="1788" y="1333"/>
                </a:cubicBezTo>
                <a:cubicBezTo>
                  <a:pt x="1788" y="1334"/>
                  <a:pt x="1788" y="1335"/>
                  <a:pt x="1788" y="1337"/>
                </a:cubicBezTo>
                <a:cubicBezTo>
                  <a:pt x="1787" y="1338"/>
                  <a:pt x="1786" y="1339"/>
                  <a:pt x="1785" y="1340"/>
                </a:cubicBezTo>
                <a:close/>
                <a:moveTo>
                  <a:pt x="1765" y="1144"/>
                </a:moveTo>
                <a:cubicBezTo>
                  <a:pt x="1766" y="1144"/>
                  <a:pt x="1767" y="1144"/>
                  <a:pt x="1769" y="1145"/>
                </a:cubicBezTo>
                <a:cubicBezTo>
                  <a:pt x="1769" y="1145"/>
                  <a:pt x="1769" y="1145"/>
                  <a:pt x="1769" y="1145"/>
                </a:cubicBezTo>
                <a:cubicBezTo>
                  <a:pt x="1768" y="1144"/>
                  <a:pt x="1766" y="1144"/>
                  <a:pt x="1765" y="1144"/>
                </a:cubicBezTo>
                <a:close/>
                <a:moveTo>
                  <a:pt x="1793" y="1898"/>
                </a:moveTo>
                <a:cubicBezTo>
                  <a:pt x="1794" y="1898"/>
                  <a:pt x="1795" y="1897"/>
                  <a:pt x="1797" y="1897"/>
                </a:cubicBezTo>
                <a:cubicBezTo>
                  <a:pt x="1795" y="1897"/>
                  <a:pt x="1794" y="1898"/>
                  <a:pt x="1793" y="1898"/>
                </a:cubicBezTo>
                <a:close/>
                <a:moveTo>
                  <a:pt x="1790" y="1296"/>
                </a:moveTo>
                <a:cubicBezTo>
                  <a:pt x="1791" y="1302"/>
                  <a:pt x="1794" y="1307"/>
                  <a:pt x="1797" y="1313"/>
                </a:cubicBezTo>
                <a:cubicBezTo>
                  <a:pt x="1797" y="1313"/>
                  <a:pt x="1797" y="1313"/>
                  <a:pt x="1797" y="1313"/>
                </a:cubicBezTo>
                <a:cubicBezTo>
                  <a:pt x="1794" y="1307"/>
                  <a:pt x="1791" y="1302"/>
                  <a:pt x="1790" y="1296"/>
                </a:cubicBezTo>
                <a:close/>
                <a:moveTo>
                  <a:pt x="1808" y="1195"/>
                </a:moveTo>
                <a:cubicBezTo>
                  <a:pt x="1807" y="1195"/>
                  <a:pt x="1806" y="1194"/>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805" y="1193"/>
                  <a:pt x="1805" y="1193"/>
                  <a:pt x="1805" y="1193"/>
                </a:cubicBezTo>
                <a:cubicBezTo>
                  <a:pt x="1797" y="1192"/>
                  <a:pt x="1794" y="1185"/>
                  <a:pt x="1788" y="1181"/>
                </a:cubicBezTo>
                <a:cubicBezTo>
                  <a:pt x="1797" y="1172"/>
                  <a:pt x="1789" y="1159"/>
                  <a:pt x="1797" y="1149"/>
                </a:cubicBezTo>
                <a:cubicBezTo>
                  <a:pt x="1789" y="1158"/>
                  <a:pt x="1783" y="1154"/>
                  <a:pt x="1777" y="1149"/>
                </a:cubicBezTo>
                <a:cubicBezTo>
                  <a:pt x="1776" y="1148"/>
                  <a:pt x="1774" y="1148"/>
                  <a:pt x="1773" y="1148"/>
                </a:cubicBezTo>
                <a:cubicBezTo>
                  <a:pt x="1774" y="1145"/>
                  <a:pt x="1772" y="1144"/>
                  <a:pt x="1769" y="1144"/>
                </a:cubicBezTo>
                <a:cubicBezTo>
                  <a:pt x="1766" y="1140"/>
                  <a:pt x="1764" y="1136"/>
                  <a:pt x="1761" y="1131"/>
                </a:cubicBezTo>
                <a:cubicBezTo>
                  <a:pt x="1761" y="1127"/>
                  <a:pt x="1761" y="1122"/>
                  <a:pt x="1761" y="1117"/>
                </a:cubicBezTo>
                <a:cubicBezTo>
                  <a:pt x="1767" y="1122"/>
                  <a:pt x="1773" y="1127"/>
                  <a:pt x="1779" y="1131"/>
                </a:cubicBezTo>
                <a:cubicBezTo>
                  <a:pt x="1783" y="1135"/>
                  <a:pt x="1787" y="1135"/>
                  <a:pt x="1789" y="1128"/>
                </a:cubicBezTo>
                <a:cubicBezTo>
                  <a:pt x="1801" y="1129"/>
                  <a:pt x="1806" y="1144"/>
                  <a:pt x="1818" y="1144"/>
                </a:cubicBezTo>
                <a:cubicBezTo>
                  <a:pt x="1818" y="1145"/>
                  <a:pt x="1818" y="1145"/>
                  <a:pt x="1818" y="1145"/>
                </a:cubicBezTo>
                <a:cubicBezTo>
                  <a:pt x="1814" y="1155"/>
                  <a:pt x="1817" y="1164"/>
                  <a:pt x="1823" y="1172"/>
                </a:cubicBezTo>
                <a:cubicBezTo>
                  <a:pt x="1821" y="1175"/>
                  <a:pt x="1823" y="1180"/>
                  <a:pt x="1817" y="1181"/>
                </a:cubicBezTo>
                <a:cubicBezTo>
                  <a:pt x="1806" y="1176"/>
                  <a:pt x="1805" y="1177"/>
                  <a:pt x="1805" y="1193"/>
                </a:cubicBezTo>
                <a:cubicBezTo>
                  <a:pt x="1806" y="1194"/>
                  <a:pt x="1807" y="1195"/>
                  <a:pt x="1808" y="1195"/>
                </a:cubicBezTo>
                <a:close/>
                <a:moveTo>
                  <a:pt x="1802" y="1111"/>
                </a:moveTo>
                <a:cubicBezTo>
                  <a:pt x="1803" y="1113"/>
                  <a:pt x="1804" y="1114"/>
                  <a:pt x="1806" y="1116"/>
                </a:cubicBezTo>
                <a:cubicBezTo>
                  <a:pt x="1806" y="1116"/>
                  <a:pt x="1807" y="1117"/>
                  <a:pt x="1807" y="1117"/>
                </a:cubicBezTo>
                <a:cubicBezTo>
                  <a:pt x="1807" y="1117"/>
                  <a:pt x="1806" y="1116"/>
                  <a:pt x="1806" y="1116"/>
                </a:cubicBezTo>
                <a:cubicBezTo>
                  <a:pt x="1804" y="1114"/>
                  <a:pt x="1803" y="1113"/>
                  <a:pt x="1802" y="1111"/>
                </a:cubicBezTo>
                <a:close/>
                <a:moveTo>
                  <a:pt x="1822" y="1321"/>
                </a:moveTo>
                <a:cubicBezTo>
                  <a:pt x="1821" y="1321"/>
                  <a:pt x="1821" y="1321"/>
                  <a:pt x="1820" y="1320"/>
                </a:cubicBezTo>
                <a:cubicBezTo>
                  <a:pt x="1821" y="1321"/>
                  <a:pt x="1821" y="1321"/>
                  <a:pt x="1822" y="1321"/>
                </a:cubicBezTo>
                <a:close/>
                <a:moveTo>
                  <a:pt x="1816" y="1351"/>
                </a:moveTo>
                <a:cubicBezTo>
                  <a:pt x="1816" y="1351"/>
                  <a:pt x="1816" y="1351"/>
                  <a:pt x="1816" y="1351"/>
                </a:cubicBezTo>
                <a:cubicBezTo>
                  <a:pt x="1821" y="1344"/>
                  <a:pt x="1828" y="1345"/>
                  <a:pt x="1834" y="1345"/>
                </a:cubicBezTo>
                <a:cubicBezTo>
                  <a:pt x="1828" y="1345"/>
                  <a:pt x="1821" y="1344"/>
                  <a:pt x="1816" y="1351"/>
                </a:cubicBezTo>
                <a:close/>
                <a:moveTo>
                  <a:pt x="1835" y="1345"/>
                </a:moveTo>
                <a:cubicBezTo>
                  <a:pt x="1835" y="1345"/>
                  <a:pt x="1835" y="1345"/>
                  <a:pt x="1836" y="1345"/>
                </a:cubicBezTo>
                <a:cubicBezTo>
                  <a:pt x="1835" y="1345"/>
                  <a:pt x="1835" y="1345"/>
                  <a:pt x="1835" y="1345"/>
                </a:cubicBezTo>
                <a:close/>
                <a:moveTo>
                  <a:pt x="1841" y="1302"/>
                </a:moveTo>
                <a:cubicBezTo>
                  <a:pt x="1835" y="1301"/>
                  <a:pt x="1830" y="1301"/>
                  <a:pt x="1825" y="1301"/>
                </a:cubicBezTo>
                <a:cubicBezTo>
                  <a:pt x="1830" y="1301"/>
                  <a:pt x="1835" y="1301"/>
                  <a:pt x="1841" y="1302"/>
                </a:cubicBezTo>
                <a:cubicBezTo>
                  <a:pt x="1841" y="1302"/>
                  <a:pt x="1841" y="1303"/>
                  <a:pt x="1841" y="1304"/>
                </a:cubicBezTo>
                <a:cubicBezTo>
                  <a:pt x="1841" y="1303"/>
                  <a:pt x="1841" y="1302"/>
                  <a:pt x="1841" y="1302"/>
                </a:cubicBezTo>
                <a:close/>
                <a:moveTo>
                  <a:pt x="1841" y="1245"/>
                </a:moveTo>
                <a:cubicBezTo>
                  <a:pt x="1841" y="1246"/>
                  <a:pt x="1841" y="1247"/>
                  <a:pt x="1841" y="1248"/>
                </a:cubicBezTo>
                <a:cubicBezTo>
                  <a:pt x="1841" y="1247"/>
                  <a:pt x="1841" y="1246"/>
                  <a:pt x="1841" y="1245"/>
                </a:cubicBezTo>
                <a:cubicBezTo>
                  <a:pt x="1841" y="1243"/>
                  <a:pt x="1841" y="1242"/>
                  <a:pt x="1841" y="1241"/>
                </a:cubicBezTo>
                <a:cubicBezTo>
                  <a:pt x="1841" y="1242"/>
                  <a:pt x="1841" y="1243"/>
                  <a:pt x="1841" y="1245"/>
                </a:cubicBezTo>
                <a:close/>
                <a:moveTo>
                  <a:pt x="1882" y="916"/>
                </a:moveTo>
                <a:cubicBezTo>
                  <a:pt x="1884" y="916"/>
                  <a:pt x="1887" y="915"/>
                  <a:pt x="1889" y="916"/>
                </a:cubicBezTo>
                <a:cubicBezTo>
                  <a:pt x="1887" y="915"/>
                  <a:pt x="1884" y="916"/>
                  <a:pt x="1882" y="916"/>
                </a:cubicBezTo>
                <a:cubicBezTo>
                  <a:pt x="1878" y="907"/>
                  <a:pt x="1876" y="903"/>
                  <a:pt x="1878" y="901"/>
                </a:cubicBezTo>
                <a:cubicBezTo>
                  <a:pt x="1876" y="903"/>
                  <a:pt x="1878" y="907"/>
                  <a:pt x="1882" y="916"/>
                </a:cubicBezTo>
                <a:close/>
                <a:moveTo>
                  <a:pt x="1930" y="713"/>
                </a:moveTo>
                <a:cubicBezTo>
                  <a:pt x="1934" y="713"/>
                  <a:pt x="1938" y="712"/>
                  <a:pt x="1941" y="712"/>
                </a:cubicBezTo>
                <a:cubicBezTo>
                  <a:pt x="1952" y="710"/>
                  <a:pt x="1957" y="722"/>
                  <a:pt x="1967" y="722"/>
                </a:cubicBezTo>
                <a:cubicBezTo>
                  <a:pt x="1965" y="724"/>
                  <a:pt x="1968" y="726"/>
                  <a:pt x="1967" y="728"/>
                </a:cubicBezTo>
                <a:cubicBezTo>
                  <a:pt x="1966" y="728"/>
                  <a:pt x="1966" y="728"/>
                  <a:pt x="1966" y="728"/>
                </a:cubicBezTo>
                <a:cubicBezTo>
                  <a:pt x="1965" y="729"/>
                  <a:pt x="1965" y="729"/>
                  <a:pt x="1965" y="729"/>
                </a:cubicBezTo>
                <a:cubicBezTo>
                  <a:pt x="1962" y="730"/>
                  <a:pt x="1960" y="732"/>
                  <a:pt x="1958" y="733"/>
                </a:cubicBezTo>
                <a:cubicBezTo>
                  <a:pt x="1952" y="731"/>
                  <a:pt x="1946" y="732"/>
                  <a:pt x="1940" y="736"/>
                </a:cubicBezTo>
                <a:cubicBezTo>
                  <a:pt x="1935" y="737"/>
                  <a:pt x="1930" y="738"/>
                  <a:pt x="1925" y="738"/>
                </a:cubicBezTo>
                <a:cubicBezTo>
                  <a:pt x="1921" y="739"/>
                  <a:pt x="1916" y="741"/>
                  <a:pt x="1914" y="739"/>
                </a:cubicBezTo>
                <a:cubicBezTo>
                  <a:pt x="1911" y="736"/>
                  <a:pt x="1916" y="733"/>
                  <a:pt x="1918" y="730"/>
                </a:cubicBezTo>
                <a:cubicBezTo>
                  <a:pt x="1923" y="725"/>
                  <a:pt x="1928" y="720"/>
                  <a:pt x="1930" y="713"/>
                </a:cubicBezTo>
                <a:close/>
                <a:moveTo>
                  <a:pt x="1925" y="672"/>
                </a:moveTo>
                <a:cubicBezTo>
                  <a:pt x="1915" y="669"/>
                  <a:pt x="1905" y="665"/>
                  <a:pt x="1902" y="654"/>
                </a:cubicBezTo>
                <a:cubicBezTo>
                  <a:pt x="1911" y="652"/>
                  <a:pt x="1919" y="650"/>
                  <a:pt x="1928" y="648"/>
                </a:cubicBezTo>
                <a:cubicBezTo>
                  <a:pt x="1932" y="647"/>
                  <a:pt x="1937" y="646"/>
                  <a:pt x="1941" y="646"/>
                </a:cubicBezTo>
                <a:cubicBezTo>
                  <a:pt x="1942" y="648"/>
                  <a:pt x="1944" y="650"/>
                  <a:pt x="1945" y="652"/>
                </a:cubicBezTo>
                <a:cubicBezTo>
                  <a:pt x="1944" y="655"/>
                  <a:pt x="1943" y="658"/>
                  <a:pt x="1941" y="661"/>
                </a:cubicBezTo>
                <a:cubicBezTo>
                  <a:pt x="1938" y="661"/>
                  <a:pt x="1937" y="663"/>
                  <a:pt x="1937" y="666"/>
                </a:cubicBezTo>
                <a:cubicBezTo>
                  <a:pt x="1933" y="668"/>
                  <a:pt x="1929" y="670"/>
                  <a:pt x="1925" y="672"/>
                </a:cubicBezTo>
                <a:close/>
                <a:moveTo>
                  <a:pt x="1953" y="598"/>
                </a:moveTo>
                <a:cubicBezTo>
                  <a:pt x="1952" y="602"/>
                  <a:pt x="1953" y="607"/>
                  <a:pt x="1952" y="611"/>
                </a:cubicBezTo>
                <a:cubicBezTo>
                  <a:pt x="1953" y="612"/>
                  <a:pt x="1954" y="614"/>
                  <a:pt x="1956" y="615"/>
                </a:cubicBezTo>
                <a:cubicBezTo>
                  <a:pt x="1954" y="614"/>
                  <a:pt x="1953" y="612"/>
                  <a:pt x="1952" y="611"/>
                </a:cubicBezTo>
                <a:cubicBezTo>
                  <a:pt x="1953" y="607"/>
                  <a:pt x="1952" y="602"/>
                  <a:pt x="1953" y="598"/>
                </a:cubicBezTo>
                <a:close/>
                <a:moveTo>
                  <a:pt x="1985" y="652"/>
                </a:moveTo>
                <a:cubicBezTo>
                  <a:pt x="1985" y="661"/>
                  <a:pt x="1984" y="671"/>
                  <a:pt x="1982" y="681"/>
                </a:cubicBezTo>
                <a:cubicBezTo>
                  <a:pt x="1987" y="698"/>
                  <a:pt x="1986" y="715"/>
                  <a:pt x="1985" y="732"/>
                </a:cubicBezTo>
                <a:cubicBezTo>
                  <a:pt x="1986" y="715"/>
                  <a:pt x="1987" y="698"/>
                  <a:pt x="1982" y="681"/>
                </a:cubicBezTo>
                <a:cubicBezTo>
                  <a:pt x="1984" y="671"/>
                  <a:pt x="1985" y="661"/>
                  <a:pt x="1985" y="652"/>
                </a:cubicBezTo>
                <a:close/>
                <a:moveTo>
                  <a:pt x="2019" y="1594"/>
                </a:moveTo>
                <a:cubicBezTo>
                  <a:pt x="2019" y="1607"/>
                  <a:pt x="2020" y="1621"/>
                  <a:pt x="2019" y="1634"/>
                </a:cubicBezTo>
                <a:cubicBezTo>
                  <a:pt x="2020" y="1621"/>
                  <a:pt x="2019" y="1607"/>
                  <a:pt x="2019" y="1594"/>
                </a:cubicBezTo>
                <a:cubicBezTo>
                  <a:pt x="2011" y="1590"/>
                  <a:pt x="2013" y="1583"/>
                  <a:pt x="2014" y="1576"/>
                </a:cubicBezTo>
                <a:cubicBezTo>
                  <a:pt x="2013" y="1583"/>
                  <a:pt x="2011" y="1590"/>
                  <a:pt x="2019" y="1594"/>
                </a:cubicBezTo>
                <a:close/>
                <a:moveTo>
                  <a:pt x="2014" y="1427"/>
                </a:moveTo>
                <a:cubicBezTo>
                  <a:pt x="2015" y="1427"/>
                  <a:pt x="2017" y="1427"/>
                  <a:pt x="2018" y="1426"/>
                </a:cubicBezTo>
                <a:cubicBezTo>
                  <a:pt x="2018" y="1426"/>
                  <a:pt x="2018" y="1426"/>
                  <a:pt x="2018" y="1426"/>
                </a:cubicBezTo>
                <a:cubicBezTo>
                  <a:pt x="2017" y="1427"/>
                  <a:pt x="2015" y="1427"/>
                  <a:pt x="2014" y="1427"/>
                </a:cubicBezTo>
                <a:close/>
                <a:moveTo>
                  <a:pt x="2016" y="1829"/>
                </a:moveTo>
                <a:cubicBezTo>
                  <a:pt x="2015" y="1830"/>
                  <a:pt x="2014" y="1831"/>
                  <a:pt x="2012" y="1832"/>
                </a:cubicBezTo>
                <a:cubicBezTo>
                  <a:pt x="2012" y="1832"/>
                  <a:pt x="2012" y="1832"/>
                  <a:pt x="2012" y="1832"/>
                </a:cubicBezTo>
                <a:cubicBezTo>
                  <a:pt x="2014" y="1831"/>
                  <a:pt x="2015" y="1830"/>
                  <a:pt x="2016" y="1829"/>
                </a:cubicBezTo>
                <a:close/>
                <a:moveTo>
                  <a:pt x="1985" y="1427"/>
                </a:moveTo>
                <a:cubicBezTo>
                  <a:pt x="1994" y="1430"/>
                  <a:pt x="2004" y="1429"/>
                  <a:pt x="2014" y="1427"/>
                </a:cubicBezTo>
                <a:cubicBezTo>
                  <a:pt x="2004" y="1429"/>
                  <a:pt x="1994" y="1430"/>
                  <a:pt x="1985" y="1427"/>
                </a:cubicBezTo>
                <a:close/>
                <a:moveTo>
                  <a:pt x="1952" y="1973"/>
                </a:moveTo>
                <a:cubicBezTo>
                  <a:pt x="1951" y="1973"/>
                  <a:pt x="1950" y="1972"/>
                  <a:pt x="1949" y="1972"/>
                </a:cubicBezTo>
                <a:cubicBezTo>
                  <a:pt x="1949" y="1972"/>
                  <a:pt x="1949" y="1972"/>
                  <a:pt x="1949" y="1972"/>
                </a:cubicBezTo>
                <a:cubicBezTo>
                  <a:pt x="1947" y="1970"/>
                  <a:pt x="1945" y="1968"/>
                  <a:pt x="1943" y="1966"/>
                </a:cubicBezTo>
                <a:cubicBezTo>
                  <a:pt x="1943" y="1966"/>
                  <a:pt x="1943" y="1966"/>
                  <a:pt x="1943" y="1966"/>
                </a:cubicBezTo>
                <a:cubicBezTo>
                  <a:pt x="1928" y="1948"/>
                  <a:pt x="1942" y="1939"/>
                  <a:pt x="1953" y="1928"/>
                </a:cubicBezTo>
                <a:cubicBezTo>
                  <a:pt x="1961" y="1931"/>
                  <a:pt x="1954" y="1939"/>
                  <a:pt x="1957" y="1945"/>
                </a:cubicBezTo>
                <a:cubicBezTo>
                  <a:pt x="1954" y="1954"/>
                  <a:pt x="1959" y="1965"/>
                  <a:pt x="1952" y="1973"/>
                </a:cubicBezTo>
                <a:close/>
                <a:moveTo>
                  <a:pt x="1949" y="2189"/>
                </a:moveTo>
                <a:cubicBezTo>
                  <a:pt x="1949" y="2189"/>
                  <a:pt x="1949" y="2189"/>
                  <a:pt x="1949" y="2189"/>
                </a:cubicBezTo>
                <a:cubicBezTo>
                  <a:pt x="1949" y="2189"/>
                  <a:pt x="1949" y="2189"/>
                  <a:pt x="1949" y="2189"/>
                </a:cubicBezTo>
                <a:cubicBezTo>
                  <a:pt x="1949" y="2184"/>
                  <a:pt x="1949" y="2181"/>
                  <a:pt x="1951" y="2178"/>
                </a:cubicBezTo>
                <a:cubicBezTo>
                  <a:pt x="1949" y="2181"/>
                  <a:pt x="1949" y="2184"/>
                  <a:pt x="1949" y="2189"/>
                </a:cubicBezTo>
                <a:cubicBezTo>
                  <a:pt x="1949" y="2189"/>
                  <a:pt x="1949" y="2189"/>
                  <a:pt x="1949" y="2189"/>
                </a:cubicBezTo>
                <a:close/>
                <a:moveTo>
                  <a:pt x="1925" y="2009"/>
                </a:moveTo>
                <a:cubicBezTo>
                  <a:pt x="1918" y="2010"/>
                  <a:pt x="1911" y="2010"/>
                  <a:pt x="1904" y="2010"/>
                </a:cubicBezTo>
                <a:cubicBezTo>
                  <a:pt x="1892" y="2008"/>
                  <a:pt x="1880" y="2017"/>
                  <a:pt x="1868" y="2009"/>
                </a:cubicBezTo>
                <a:cubicBezTo>
                  <a:pt x="1881" y="1993"/>
                  <a:pt x="1896" y="1980"/>
                  <a:pt x="1913" y="1968"/>
                </a:cubicBezTo>
                <a:cubicBezTo>
                  <a:pt x="1928" y="1972"/>
                  <a:pt x="1935" y="1986"/>
                  <a:pt x="1948" y="1993"/>
                </a:cubicBezTo>
                <a:cubicBezTo>
                  <a:pt x="1951" y="1997"/>
                  <a:pt x="1954" y="2002"/>
                  <a:pt x="1952" y="2007"/>
                </a:cubicBezTo>
                <a:cubicBezTo>
                  <a:pt x="1943" y="2008"/>
                  <a:pt x="1934" y="2009"/>
                  <a:pt x="1925" y="2009"/>
                </a:cubicBezTo>
                <a:close/>
                <a:moveTo>
                  <a:pt x="1865" y="1929"/>
                </a:moveTo>
                <a:cubicBezTo>
                  <a:pt x="1890" y="1938"/>
                  <a:pt x="1890" y="1950"/>
                  <a:pt x="1868" y="1970"/>
                </a:cubicBezTo>
                <a:cubicBezTo>
                  <a:pt x="1862" y="1957"/>
                  <a:pt x="1867" y="1943"/>
                  <a:pt x="1865" y="1929"/>
                </a:cubicBezTo>
                <a:close/>
                <a:moveTo>
                  <a:pt x="1956" y="1319"/>
                </a:moveTo>
                <a:cubicBezTo>
                  <a:pt x="1954" y="1319"/>
                  <a:pt x="1951" y="1319"/>
                  <a:pt x="1949" y="1321"/>
                </a:cubicBezTo>
                <a:cubicBezTo>
                  <a:pt x="1946" y="1325"/>
                  <a:pt x="1950" y="1327"/>
                  <a:pt x="1952" y="1329"/>
                </a:cubicBezTo>
                <a:cubicBezTo>
                  <a:pt x="1950" y="1327"/>
                  <a:pt x="1946" y="1325"/>
                  <a:pt x="1949" y="1321"/>
                </a:cubicBezTo>
                <a:cubicBezTo>
                  <a:pt x="1949" y="1321"/>
                  <a:pt x="1949" y="1321"/>
                  <a:pt x="1949" y="1321"/>
                </a:cubicBezTo>
                <a:cubicBezTo>
                  <a:pt x="1949" y="1321"/>
                  <a:pt x="1949" y="1321"/>
                  <a:pt x="1949" y="1321"/>
                </a:cubicBezTo>
                <a:cubicBezTo>
                  <a:pt x="1951" y="1319"/>
                  <a:pt x="1954" y="1319"/>
                  <a:pt x="1956" y="1319"/>
                </a:cubicBezTo>
                <a:close/>
                <a:moveTo>
                  <a:pt x="1951" y="1292"/>
                </a:moveTo>
                <a:cubicBezTo>
                  <a:pt x="1952" y="1290"/>
                  <a:pt x="1953" y="1290"/>
                  <a:pt x="1955" y="1290"/>
                </a:cubicBezTo>
                <a:cubicBezTo>
                  <a:pt x="1953" y="1290"/>
                  <a:pt x="1952" y="1290"/>
                  <a:pt x="1951" y="1292"/>
                </a:cubicBezTo>
                <a:close/>
                <a:moveTo>
                  <a:pt x="1937" y="1333"/>
                </a:moveTo>
                <a:cubicBezTo>
                  <a:pt x="1942" y="1333"/>
                  <a:pt x="1948" y="1332"/>
                  <a:pt x="1953" y="1332"/>
                </a:cubicBezTo>
                <a:cubicBezTo>
                  <a:pt x="1953" y="1332"/>
                  <a:pt x="1953" y="1332"/>
                  <a:pt x="1953" y="1332"/>
                </a:cubicBezTo>
                <a:cubicBezTo>
                  <a:pt x="1948" y="1332"/>
                  <a:pt x="1942" y="1333"/>
                  <a:pt x="1937" y="1333"/>
                </a:cubicBezTo>
                <a:close/>
                <a:moveTo>
                  <a:pt x="1953" y="1366"/>
                </a:moveTo>
                <a:cubicBezTo>
                  <a:pt x="1951" y="1360"/>
                  <a:pt x="1947" y="1355"/>
                  <a:pt x="1944" y="1349"/>
                </a:cubicBezTo>
                <a:cubicBezTo>
                  <a:pt x="1944" y="1349"/>
                  <a:pt x="1944" y="1349"/>
                  <a:pt x="1944" y="1349"/>
                </a:cubicBezTo>
                <a:cubicBezTo>
                  <a:pt x="1947" y="1355"/>
                  <a:pt x="1951" y="1360"/>
                  <a:pt x="1953" y="1366"/>
                </a:cubicBezTo>
                <a:close/>
                <a:moveTo>
                  <a:pt x="1929" y="1649"/>
                </a:moveTo>
                <a:cubicBezTo>
                  <a:pt x="1929" y="1649"/>
                  <a:pt x="1929" y="1649"/>
                  <a:pt x="1929" y="1649"/>
                </a:cubicBezTo>
                <a:cubicBezTo>
                  <a:pt x="1926" y="1647"/>
                  <a:pt x="1923" y="1646"/>
                  <a:pt x="1920" y="1644"/>
                </a:cubicBezTo>
                <a:cubicBezTo>
                  <a:pt x="1920" y="1644"/>
                  <a:pt x="1920" y="1644"/>
                  <a:pt x="1920" y="1644"/>
                </a:cubicBezTo>
                <a:cubicBezTo>
                  <a:pt x="1923" y="1646"/>
                  <a:pt x="1926" y="1647"/>
                  <a:pt x="1929" y="1649"/>
                </a:cubicBezTo>
                <a:close/>
                <a:moveTo>
                  <a:pt x="1929" y="1485"/>
                </a:moveTo>
                <a:cubicBezTo>
                  <a:pt x="1929" y="1485"/>
                  <a:pt x="1929" y="1485"/>
                  <a:pt x="1929" y="1485"/>
                </a:cubicBezTo>
                <a:cubicBezTo>
                  <a:pt x="1929" y="1485"/>
                  <a:pt x="1929" y="1485"/>
                  <a:pt x="1929" y="1485"/>
                </a:cubicBezTo>
                <a:close/>
                <a:moveTo>
                  <a:pt x="1941" y="1721"/>
                </a:moveTo>
                <a:cubicBezTo>
                  <a:pt x="1936" y="1721"/>
                  <a:pt x="1931" y="1721"/>
                  <a:pt x="1928" y="1724"/>
                </a:cubicBezTo>
                <a:cubicBezTo>
                  <a:pt x="1928" y="1724"/>
                  <a:pt x="1928" y="1724"/>
                  <a:pt x="1928" y="1724"/>
                </a:cubicBezTo>
                <a:cubicBezTo>
                  <a:pt x="1931" y="1721"/>
                  <a:pt x="1936" y="1721"/>
                  <a:pt x="1941" y="1721"/>
                </a:cubicBezTo>
                <a:close/>
                <a:moveTo>
                  <a:pt x="1953" y="1332"/>
                </a:moveTo>
                <a:cubicBezTo>
                  <a:pt x="1953" y="1332"/>
                  <a:pt x="1953" y="1332"/>
                  <a:pt x="1953" y="1332"/>
                </a:cubicBezTo>
                <a:cubicBezTo>
                  <a:pt x="1953" y="1332"/>
                  <a:pt x="1953" y="1332"/>
                  <a:pt x="1953" y="1332"/>
                </a:cubicBezTo>
                <a:close/>
                <a:moveTo>
                  <a:pt x="1953" y="1337"/>
                </a:moveTo>
                <a:cubicBezTo>
                  <a:pt x="1953" y="1336"/>
                  <a:pt x="1953" y="1336"/>
                  <a:pt x="1953" y="1335"/>
                </a:cubicBezTo>
                <a:cubicBezTo>
                  <a:pt x="1953" y="1336"/>
                  <a:pt x="1953" y="1336"/>
                  <a:pt x="1953" y="1337"/>
                </a:cubicBezTo>
                <a:close/>
                <a:moveTo>
                  <a:pt x="1938" y="1302"/>
                </a:moveTo>
                <a:cubicBezTo>
                  <a:pt x="1941" y="1308"/>
                  <a:pt x="1951" y="1312"/>
                  <a:pt x="1949" y="1320"/>
                </a:cubicBezTo>
                <a:cubicBezTo>
                  <a:pt x="1951" y="1312"/>
                  <a:pt x="1941" y="1308"/>
                  <a:pt x="1938" y="1302"/>
                </a:cubicBezTo>
                <a:close/>
                <a:moveTo>
                  <a:pt x="1937" y="1297"/>
                </a:moveTo>
                <a:cubicBezTo>
                  <a:pt x="1941" y="1297"/>
                  <a:pt x="1946" y="1300"/>
                  <a:pt x="1949" y="1296"/>
                </a:cubicBezTo>
                <a:cubicBezTo>
                  <a:pt x="1946" y="1300"/>
                  <a:pt x="1941" y="1297"/>
                  <a:pt x="1937" y="1297"/>
                </a:cubicBezTo>
                <a:close/>
                <a:moveTo>
                  <a:pt x="1949" y="1320"/>
                </a:moveTo>
                <a:cubicBezTo>
                  <a:pt x="1933" y="1319"/>
                  <a:pt x="1924" y="1306"/>
                  <a:pt x="1912" y="1299"/>
                </a:cubicBezTo>
                <a:cubicBezTo>
                  <a:pt x="1924" y="1306"/>
                  <a:pt x="1933" y="1319"/>
                  <a:pt x="1949" y="1320"/>
                </a:cubicBezTo>
                <a:close/>
                <a:moveTo>
                  <a:pt x="1889" y="1270"/>
                </a:moveTo>
                <a:cubicBezTo>
                  <a:pt x="1887" y="1271"/>
                  <a:pt x="1885" y="1272"/>
                  <a:pt x="1884" y="1272"/>
                </a:cubicBezTo>
                <a:cubicBezTo>
                  <a:pt x="1885" y="1272"/>
                  <a:pt x="1887" y="1271"/>
                  <a:pt x="1889" y="1270"/>
                </a:cubicBezTo>
                <a:cubicBezTo>
                  <a:pt x="1895" y="1275"/>
                  <a:pt x="1906" y="1275"/>
                  <a:pt x="1913" y="1280"/>
                </a:cubicBezTo>
                <a:cubicBezTo>
                  <a:pt x="1906" y="1275"/>
                  <a:pt x="1895" y="1275"/>
                  <a:pt x="1889" y="1270"/>
                </a:cubicBezTo>
                <a:close/>
                <a:moveTo>
                  <a:pt x="1889" y="1333"/>
                </a:moveTo>
                <a:cubicBezTo>
                  <a:pt x="1889" y="1333"/>
                  <a:pt x="1889" y="1333"/>
                  <a:pt x="1889" y="1333"/>
                </a:cubicBezTo>
                <a:cubicBezTo>
                  <a:pt x="1895" y="1332"/>
                  <a:pt x="1900" y="1336"/>
                  <a:pt x="1906" y="1337"/>
                </a:cubicBezTo>
                <a:cubicBezTo>
                  <a:pt x="1900" y="1336"/>
                  <a:pt x="1895" y="1332"/>
                  <a:pt x="1889" y="1333"/>
                </a:cubicBezTo>
                <a:close/>
                <a:moveTo>
                  <a:pt x="1896" y="1681"/>
                </a:moveTo>
                <a:cubicBezTo>
                  <a:pt x="1894" y="1680"/>
                  <a:pt x="1893" y="1679"/>
                  <a:pt x="1891" y="1678"/>
                </a:cubicBezTo>
                <a:cubicBezTo>
                  <a:pt x="1893" y="1679"/>
                  <a:pt x="1894" y="1680"/>
                  <a:pt x="1896" y="1681"/>
                </a:cubicBezTo>
                <a:close/>
                <a:moveTo>
                  <a:pt x="1897" y="1297"/>
                </a:moveTo>
                <a:cubicBezTo>
                  <a:pt x="1900" y="1297"/>
                  <a:pt x="1903" y="1297"/>
                  <a:pt x="1905" y="1296"/>
                </a:cubicBezTo>
                <a:cubicBezTo>
                  <a:pt x="1905" y="1296"/>
                  <a:pt x="1905" y="1296"/>
                  <a:pt x="1905" y="1296"/>
                </a:cubicBezTo>
                <a:cubicBezTo>
                  <a:pt x="1903" y="1297"/>
                  <a:pt x="1900" y="1297"/>
                  <a:pt x="1897" y="1297"/>
                </a:cubicBezTo>
                <a:close/>
                <a:moveTo>
                  <a:pt x="1909" y="1680"/>
                </a:moveTo>
                <a:cubicBezTo>
                  <a:pt x="1909" y="1680"/>
                  <a:pt x="1909" y="1680"/>
                  <a:pt x="1909" y="1680"/>
                </a:cubicBezTo>
                <a:cubicBezTo>
                  <a:pt x="1906" y="1680"/>
                  <a:pt x="1903" y="1680"/>
                  <a:pt x="1901" y="1681"/>
                </a:cubicBezTo>
                <a:cubicBezTo>
                  <a:pt x="1903" y="1680"/>
                  <a:pt x="1906" y="1680"/>
                  <a:pt x="1909" y="1680"/>
                </a:cubicBezTo>
                <a:close/>
                <a:moveTo>
                  <a:pt x="1890" y="1761"/>
                </a:moveTo>
                <a:cubicBezTo>
                  <a:pt x="1900" y="1764"/>
                  <a:pt x="1910" y="1769"/>
                  <a:pt x="1920" y="1773"/>
                </a:cubicBezTo>
                <a:cubicBezTo>
                  <a:pt x="1929" y="1771"/>
                  <a:pt x="1935" y="1766"/>
                  <a:pt x="1941" y="1760"/>
                </a:cubicBezTo>
                <a:cubicBezTo>
                  <a:pt x="1935" y="1766"/>
                  <a:pt x="1929" y="1771"/>
                  <a:pt x="1920" y="1773"/>
                </a:cubicBezTo>
                <a:cubicBezTo>
                  <a:pt x="1917" y="1788"/>
                  <a:pt x="1908" y="1793"/>
                  <a:pt x="1897" y="1785"/>
                </a:cubicBezTo>
                <a:cubicBezTo>
                  <a:pt x="1887" y="1778"/>
                  <a:pt x="1877" y="1771"/>
                  <a:pt x="1869" y="1760"/>
                </a:cubicBezTo>
                <a:cubicBezTo>
                  <a:pt x="1876" y="1751"/>
                  <a:pt x="1883" y="1759"/>
                  <a:pt x="1890" y="1761"/>
                </a:cubicBezTo>
                <a:close/>
                <a:moveTo>
                  <a:pt x="1886" y="1803"/>
                </a:moveTo>
                <a:cubicBezTo>
                  <a:pt x="1887" y="1816"/>
                  <a:pt x="1879" y="1825"/>
                  <a:pt x="1866" y="1828"/>
                </a:cubicBezTo>
                <a:cubicBezTo>
                  <a:pt x="1866" y="1814"/>
                  <a:pt x="1866" y="1800"/>
                  <a:pt x="1866" y="1786"/>
                </a:cubicBezTo>
                <a:cubicBezTo>
                  <a:pt x="1878" y="1786"/>
                  <a:pt x="1885" y="1793"/>
                  <a:pt x="1886" y="1803"/>
                </a:cubicBezTo>
                <a:close/>
                <a:moveTo>
                  <a:pt x="1883" y="1894"/>
                </a:moveTo>
                <a:cubicBezTo>
                  <a:pt x="1906" y="1892"/>
                  <a:pt x="1929" y="1891"/>
                  <a:pt x="1952" y="1889"/>
                </a:cubicBezTo>
                <a:cubicBezTo>
                  <a:pt x="1949" y="1893"/>
                  <a:pt x="1947" y="1897"/>
                  <a:pt x="1943" y="1900"/>
                </a:cubicBezTo>
                <a:cubicBezTo>
                  <a:pt x="1907" y="1936"/>
                  <a:pt x="1907" y="1936"/>
                  <a:pt x="1869" y="1904"/>
                </a:cubicBezTo>
                <a:cubicBezTo>
                  <a:pt x="1866" y="1891"/>
                  <a:pt x="1877" y="1894"/>
                  <a:pt x="1883" y="1894"/>
                </a:cubicBezTo>
                <a:close/>
                <a:moveTo>
                  <a:pt x="1953" y="1912"/>
                </a:moveTo>
                <a:cubicBezTo>
                  <a:pt x="1953" y="1912"/>
                  <a:pt x="1953" y="1912"/>
                  <a:pt x="1953" y="1912"/>
                </a:cubicBezTo>
                <a:cubicBezTo>
                  <a:pt x="1956" y="1914"/>
                  <a:pt x="1957" y="1916"/>
                  <a:pt x="1957" y="1918"/>
                </a:cubicBezTo>
                <a:cubicBezTo>
                  <a:pt x="1957" y="1916"/>
                  <a:pt x="1956" y="1914"/>
                  <a:pt x="1953" y="1912"/>
                </a:cubicBezTo>
                <a:close/>
                <a:moveTo>
                  <a:pt x="1876" y="1865"/>
                </a:moveTo>
                <a:cubicBezTo>
                  <a:pt x="1875" y="1865"/>
                  <a:pt x="1874" y="1862"/>
                  <a:pt x="1873" y="1861"/>
                </a:cubicBezTo>
                <a:cubicBezTo>
                  <a:pt x="1888" y="1849"/>
                  <a:pt x="1902" y="1837"/>
                  <a:pt x="1917" y="1825"/>
                </a:cubicBezTo>
                <a:cubicBezTo>
                  <a:pt x="1932" y="1832"/>
                  <a:pt x="1945" y="1843"/>
                  <a:pt x="1958" y="1859"/>
                </a:cubicBezTo>
                <a:cubicBezTo>
                  <a:pt x="1929" y="1864"/>
                  <a:pt x="1903" y="1865"/>
                  <a:pt x="1876" y="1865"/>
                </a:cubicBezTo>
                <a:close/>
                <a:moveTo>
                  <a:pt x="1939" y="1816"/>
                </a:moveTo>
                <a:cubicBezTo>
                  <a:pt x="1936" y="1801"/>
                  <a:pt x="1943" y="1793"/>
                  <a:pt x="1957" y="1789"/>
                </a:cubicBezTo>
                <a:cubicBezTo>
                  <a:pt x="1964" y="1796"/>
                  <a:pt x="1959" y="1805"/>
                  <a:pt x="1961" y="1813"/>
                </a:cubicBezTo>
                <a:cubicBezTo>
                  <a:pt x="1961" y="1819"/>
                  <a:pt x="1961" y="1826"/>
                  <a:pt x="1961" y="1832"/>
                </a:cubicBezTo>
                <a:cubicBezTo>
                  <a:pt x="1950" y="1831"/>
                  <a:pt x="1945" y="1822"/>
                  <a:pt x="1939" y="1816"/>
                </a:cubicBezTo>
                <a:close/>
                <a:moveTo>
                  <a:pt x="1960" y="1744"/>
                </a:moveTo>
                <a:cubicBezTo>
                  <a:pt x="1960" y="1744"/>
                  <a:pt x="1960" y="1744"/>
                  <a:pt x="1960" y="1744"/>
                </a:cubicBezTo>
                <a:cubicBezTo>
                  <a:pt x="1960" y="1750"/>
                  <a:pt x="1960" y="1755"/>
                  <a:pt x="1960" y="1761"/>
                </a:cubicBezTo>
                <a:cubicBezTo>
                  <a:pt x="1960" y="1755"/>
                  <a:pt x="1960" y="1750"/>
                  <a:pt x="1960" y="1744"/>
                </a:cubicBezTo>
                <a:close/>
                <a:moveTo>
                  <a:pt x="1961" y="1319"/>
                </a:moveTo>
                <a:cubicBezTo>
                  <a:pt x="1963" y="1320"/>
                  <a:pt x="1965" y="1321"/>
                  <a:pt x="1967" y="1323"/>
                </a:cubicBezTo>
                <a:cubicBezTo>
                  <a:pt x="1971" y="1327"/>
                  <a:pt x="1977" y="1331"/>
                  <a:pt x="1977" y="1338"/>
                </a:cubicBezTo>
                <a:cubicBezTo>
                  <a:pt x="1977" y="1331"/>
                  <a:pt x="1971" y="1327"/>
                  <a:pt x="1967" y="1323"/>
                </a:cubicBezTo>
                <a:cubicBezTo>
                  <a:pt x="1965" y="1321"/>
                  <a:pt x="1963" y="1320"/>
                  <a:pt x="1961" y="1319"/>
                </a:cubicBezTo>
                <a:close/>
                <a:moveTo>
                  <a:pt x="1929" y="1189"/>
                </a:moveTo>
                <a:cubicBezTo>
                  <a:pt x="1930" y="1189"/>
                  <a:pt x="1931" y="1189"/>
                  <a:pt x="1931" y="1188"/>
                </a:cubicBezTo>
                <a:cubicBezTo>
                  <a:pt x="1931" y="1189"/>
                  <a:pt x="1930" y="1189"/>
                  <a:pt x="1929" y="1189"/>
                </a:cubicBezTo>
                <a:cubicBezTo>
                  <a:pt x="1922" y="1189"/>
                  <a:pt x="1915" y="1187"/>
                  <a:pt x="1913" y="1197"/>
                </a:cubicBezTo>
                <a:cubicBezTo>
                  <a:pt x="1915" y="1187"/>
                  <a:pt x="1922" y="1189"/>
                  <a:pt x="1929" y="1189"/>
                </a:cubicBezTo>
                <a:close/>
                <a:moveTo>
                  <a:pt x="1920" y="1138"/>
                </a:moveTo>
                <a:cubicBezTo>
                  <a:pt x="1921" y="1136"/>
                  <a:pt x="1921" y="1136"/>
                  <a:pt x="1921" y="1136"/>
                </a:cubicBezTo>
                <a:lnTo>
                  <a:pt x="1920" y="1138"/>
                </a:lnTo>
                <a:close/>
                <a:moveTo>
                  <a:pt x="1925" y="1176"/>
                </a:moveTo>
                <a:cubicBezTo>
                  <a:pt x="1928" y="1177"/>
                  <a:pt x="1930" y="1177"/>
                  <a:pt x="1933" y="1177"/>
                </a:cubicBezTo>
                <a:cubicBezTo>
                  <a:pt x="1933" y="1177"/>
                  <a:pt x="1933" y="1177"/>
                  <a:pt x="1933" y="1177"/>
                </a:cubicBezTo>
                <a:cubicBezTo>
                  <a:pt x="1930" y="1177"/>
                  <a:pt x="1928" y="1177"/>
                  <a:pt x="1925" y="1176"/>
                </a:cubicBezTo>
                <a:close/>
                <a:moveTo>
                  <a:pt x="1933" y="1061"/>
                </a:moveTo>
                <a:cubicBezTo>
                  <a:pt x="1929" y="1061"/>
                  <a:pt x="1924" y="1061"/>
                  <a:pt x="1920" y="1062"/>
                </a:cubicBezTo>
                <a:cubicBezTo>
                  <a:pt x="1914" y="1063"/>
                  <a:pt x="1907" y="1064"/>
                  <a:pt x="1901" y="1065"/>
                </a:cubicBezTo>
                <a:cubicBezTo>
                  <a:pt x="1894" y="1064"/>
                  <a:pt x="1885" y="1067"/>
                  <a:pt x="1881" y="1057"/>
                </a:cubicBezTo>
                <a:cubicBezTo>
                  <a:pt x="1894" y="1054"/>
                  <a:pt x="1907" y="1051"/>
                  <a:pt x="1920" y="1048"/>
                </a:cubicBezTo>
                <a:cubicBezTo>
                  <a:pt x="1925" y="1047"/>
                  <a:pt x="1929" y="1046"/>
                  <a:pt x="1933" y="1044"/>
                </a:cubicBezTo>
                <a:cubicBezTo>
                  <a:pt x="1940" y="1048"/>
                  <a:pt x="1945" y="1040"/>
                  <a:pt x="1952" y="1041"/>
                </a:cubicBezTo>
                <a:cubicBezTo>
                  <a:pt x="1953" y="1053"/>
                  <a:pt x="1942" y="1055"/>
                  <a:pt x="1936" y="1060"/>
                </a:cubicBezTo>
                <a:cubicBezTo>
                  <a:pt x="1935" y="1060"/>
                  <a:pt x="1934" y="1060"/>
                  <a:pt x="1933" y="1061"/>
                </a:cubicBezTo>
                <a:close/>
                <a:moveTo>
                  <a:pt x="1907" y="1119"/>
                </a:moveTo>
                <a:cubicBezTo>
                  <a:pt x="1906" y="1118"/>
                  <a:pt x="1906" y="1119"/>
                  <a:pt x="1905" y="1121"/>
                </a:cubicBezTo>
                <a:cubicBezTo>
                  <a:pt x="1905" y="1121"/>
                  <a:pt x="1905" y="1121"/>
                  <a:pt x="1905" y="1121"/>
                </a:cubicBezTo>
                <a:cubicBezTo>
                  <a:pt x="1905" y="1121"/>
                  <a:pt x="1905" y="1121"/>
                  <a:pt x="1905" y="1121"/>
                </a:cubicBezTo>
                <a:cubicBezTo>
                  <a:pt x="1906" y="1119"/>
                  <a:pt x="1906" y="1118"/>
                  <a:pt x="1907" y="1119"/>
                </a:cubicBezTo>
                <a:close/>
                <a:moveTo>
                  <a:pt x="1879" y="969"/>
                </a:moveTo>
                <a:cubicBezTo>
                  <a:pt x="1880" y="957"/>
                  <a:pt x="1880" y="945"/>
                  <a:pt x="1881" y="932"/>
                </a:cubicBezTo>
                <a:cubicBezTo>
                  <a:pt x="1883" y="933"/>
                  <a:pt x="1886" y="934"/>
                  <a:pt x="1888" y="935"/>
                </a:cubicBezTo>
                <a:cubicBezTo>
                  <a:pt x="1913" y="958"/>
                  <a:pt x="1913" y="958"/>
                  <a:pt x="1882" y="987"/>
                </a:cubicBezTo>
                <a:cubicBezTo>
                  <a:pt x="1877" y="982"/>
                  <a:pt x="1881" y="975"/>
                  <a:pt x="1879" y="969"/>
                </a:cubicBezTo>
                <a:close/>
                <a:moveTo>
                  <a:pt x="1905" y="833"/>
                </a:moveTo>
                <a:cubicBezTo>
                  <a:pt x="1911" y="838"/>
                  <a:pt x="1912" y="829"/>
                  <a:pt x="1917" y="828"/>
                </a:cubicBezTo>
                <a:cubicBezTo>
                  <a:pt x="1916" y="833"/>
                  <a:pt x="1918" y="837"/>
                  <a:pt x="1921" y="841"/>
                </a:cubicBezTo>
                <a:cubicBezTo>
                  <a:pt x="1909" y="852"/>
                  <a:pt x="1905" y="872"/>
                  <a:pt x="1885" y="874"/>
                </a:cubicBezTo>
                <a:cubicBezTo>
                  <a:pt x="1885" y="871"/>
                  <a:pt x="1885" y="868"/>
                  <a:pt x="1885" y="865"/>
                </a:cubicBezTo>
                <a:cubicBezTo>
                  <a:pt x="1890" y="853"/>
                  <a:pt x="1906" y="848"/>
                  <a:pt x="1905" y="833"/>
                </a:cubicBezTo>
                <a:close/>
                <a:moveTo>
                  <a:pt x="1967" y="861"/>
                </a:moveTo>
                <a:cubicBezTo>
                  <a:pt x="1956" y="864"/>
                  <a:pt x="1947" y="867"/>
                  <a:pt x="1937" y="869"/>
                </a:cubicBezTo>
                <a:cubicBezTo>
                  <a:pt x="1933" y="870"/>
                  <a:pt x="1929" y="871"/>
                  <a:pt x="1925" y="872"/>
                </a:cubicBezTo>
                <a:cubicBezTo>
                  <a:pt x="1925" y="879"/>
                  <a:pt x="1924" y="887"/>
                  <a:pt x="1924" y="894"/>
                </a:cubicBezTo>
                <a:cubicBezTo>
                  <a:pt x="1924" y="894"/>
                  <a:pt x="1924" y="894"/>
                  <a:pt x="1924" y="894"/>
                </a:cubicBezTo>
                <a:cubicBezTo>
                  <a:pt x="1924" y="887"/>
                  <a:pt x="1925" y="879"/>
                  <a:pt x="1925" y="872"/>
                </a:cubicBezTo>
                <a:cubicBezTo>
                  <a:pt x="1922" y="873"/>
                  <a:pt x="1919" y="873"/>
                  <a:pt x="1916" y="874"/>
                </a:cubicBezTo>
                <a:cubicBezTo>
                  <a:pt x="1913" y="875"/>
                  <a:pt x="1910" y="875"/>
                  <a:pt x="1908" y="876"/>
                </a:cubicBezTo>
                <a:cubicBezTo>
                  <a:pt x="1908" y="874"/>
                  <a:pt x="1908" y="871"/>
                  <a:pt x="1909" y="869"/>
                </a:cubicBezTo>
                <a:cubicBezTo>
                  <a:pt x="1915" y="861"/>
                  <a:pt x="1924" y="855"/>
                  <a:pt x="1927" y="845"/>
                </a:cubicBezTo>
                <a:cubicBezTo>
                  <a:pt x="1931" y="846"/>
                  <a:pt x="1934" y="843"/>
                  <a:pt x="1937" y="841"/>
                </a:cubicBezTo>
                <a:cubicBezTo>
                  <a:pt x="1939" y="835"/>
                  <a:pt x="1940" y="830"/>
                  <a:pt x="1942" y="824"/>
                </a:cubicBezTo>
                <a:cubicBezTo>
                  <a:pt x="1942" y="824"/>
                  <a:pt x="1942" y="824"/>
                  <a:pt x="1942" y="824"/>
                </a:cubicBezTo>
                <a:cubicBezTo>
                  <a:pt x="1940" y="830"/>
                  <a:pt x="1939" y="835"/>
                  <a:pt x="1937" y="841"/>
                </a:cubicBezTo>
                <a:cubicBezTo>
                  <a:pt x="1949" y="843"/>
                  <a:pt x="1957" y="852"/>
                  <a:pt x="1967" y="861"/>
                </a:cubicBezTo>
                <a:close/>
                <a:moveTo>
                  <a:pt x="1981" y="848"/>
                </a:moveTo>
                <a:cubicBezTo>
                  <a:pt x="1968" y="843"/>
                  <a:pt x="1957" y="835"/>
                  <a:pt x="1948" y="824"/>
                </a:cubicBezTo>
                <a:cubicBezTo>
                  <a:pt x="1958" y="812"/>
                  <a:pt x="1967" y="801"/>
                  <a:pt x="1977" y="789"/>
                </a:cubicBezTo>
                <a:cubicBezTo>
                  <a:pt x="1987" y="808"/>
                  <a:pt x="1978" y="828"/>
                  <a:pt x="1981" y="848"/>
                </a:cubicBezTo>
                <a:close/>
                <a:moveTo>
                  <a:pt x="1973" y="1169"/>
                </a:moveTo>
                <a:cubicBezTo>
                  <a:pt x="1973" y="1169"/>
                  <a:pt x="1973" y="1169"/>
                  <a:pt x="1973" y="1169"/>
                </a:cubicBezTo>
                <a:cubicBezTo>
                  <a:pt x="1973" y="1165"/>
                  <a:pt x="1973" y="1161"/>
                  <a:pt x="1972" y="1156"/>
                </a:cubicBezTo>
                <a:cubicBezTo>
                  <a:pt x="1972" y="1156"/>
                  <a:pt x="1972" y="1156"/>
                  <a:pt x="1972" y="1156"/>
                </a:cubicBezTo>
                <a:cubicBezTo>
                  <a:pt x="1973" y="1149"/>
                  <a:pt x="1973" y="1141"/>
                  <a:pt x="1974" y="1133"/>
                </a:cubicBezTo>
                <a:cubicBezTo>
                  <a:pt x="1977" y="1133"/>
                  <a:pt x="1981" y="1133"/>
                  <a:pt x="1985" y="1133"/>
                </a:cubicBezTo>
                <a:cubicBezTo>
                  <a:pt x="1981" y="1133"/>
                  <a:pt x="1977" y="1133"/>
                  <a:pt x="1974" y="1133"/>
                </a:cubicBezTo>
                <a:cubicBezTo>
                  <a:pt x="1973" y="1141"/>
                  <a:pt x="1973" y="1149"/>
                  <a:pt x="1972" y="1156"/>
                </a:cubicBezTo>
                <a:cubicBezTo>
                  <a:pt x="1973" y="1161"/>
                  <a:pt x="1973" y="1165"/>
                  <a:pt x="1973" y="1169"/>
                </a:cubicBezTo>
                <a:close/>
                <a:moveTo>
                  <a:pt x="1969" y="1093"/>
                </a:moveTo>
                <a:cubicBezTo>
                  <a:pt x="1969" y="1094"/>
                  <a:pt x="1969" y="1095"/>
                  <a:pt x="1968" y="1096"/>
                </a:cubicBezTo>
                <a:cubicBezTo>
                  <a:pt x="1964" y="1096"/>
                  <a:pt x="1960" y="1097"/>
                  <a:pt x="1957" y="1097"/>
                </a:cubicBezTo>
                <a:cubicBezTo>
                  <a:pt x="1956" y="1081"/>
                  <a:pt x="1966" y="1073"/>
                  <a:pt x="1977" y="1066"/>
                </a:cubicBezTo>
                <a:cubicBezTo>
                  <a:pt x="1976" y="1067"/>
                  <a:pt x="1976" y="1068"/>
                  <a:pt x="1977" y="1069"/>
                </a:cubicBezTo>
                <a:cubicBezTo>
                  <a:pt x="1977" y="1069"/>
                  <a:pt x="1977" y="1070"/>
                  <a:pt x="1977" y="1071"/>
                </a:cubicBezTo>
                <a:cubicBezTo>
                  <a:pt x="1977" y="1071"/>
                  <a:pt x="1977" y="1071"/>
                  <a:pt x="1977" y="1071"/>
                </a:cubicBezTo>
                <a:cubicBezTo>
                  <a:pt x="1979" y="1079"/>
                  <a:pt x="1970" y="1085"/>
                  <a:pt x="1969" y="1093"/>
                </a:cubicBezTo>
                <a:close/>
                <a:moveTo>
                  <a:pt x="1966" y="1000"/>
                </a:moveTo>
                <a:cubicBezTo>
                  <a:pt x="1960" y="1006"/>
                  <a:pt x="1955" y="1005"/>
                  <a:pt x="1949" y="1004"/>
                </a:cubicBezTo>
                <a:cubicBezTo>
                  <a:pt x="1945" y="996"/>
                  <a:pt x="1941" y="988"/>
                  <a:pt x="1937" y="979"/>
                </a:cubicBezTo>
                <a:cubicBezTo>
                  <a:pt x="1949" y="982"/>
                  <a:pt x="1956" y="992"/>
                  <a:pt x="1966" y="1000"/>
                </a:cubicBezTo>
                <a:close/>
                <a:moveTo>
                  <a:pt x="1946" y="961"/>
                </a:moveTo>
                <a:cubicBezTo>
                  <a:pt x="1954" y="948"/>
                  <a:pt x="1965" y="935"/>
                  <a:pt x="1977" y="924"/>
                </a:cubicBezTo>
                <a:cubicBezTo>
                  <a:pt x="1977" y="945"/>
                  <a:pt x="1977" y="967"/>
                  <a:pt x="1977" y="988"/>
                </a:cubicBezTo>
                <a:cubicBezTo>
                  <a:pt x="1965" y="980"/>
                  <a:pt x="1952" y="975"/>
                  <a:pt x="1946" y="961"/>
                </a:cubicBezTo>
                <a:close/>
                <a:moveTo>
                  <a:pt x="1901" y="921"/>
                </a:moveTo>
                <a:cubicBezTo>
                  <a:pt x="1903" y="906"/>
                  <a:pt x="1917" y="913"/>
                  <a:pt x="1924" y="908"/>
                </a:cubicBezTo>
                <a:cubicBezTo>
                  <a:pt x="1929" y="907"/>
                  <a:pt x="1933" y="906"/>
                  <a:pt x="1937" y="904"/>
                </a:cubicBezTo>
                <a:cubicBezTo>
                  <a:pt x="1942" y="903"/>
                  <a:pt x="1947" y="902"/>
                  <a:pt x="1952" y="902"/>
                </a:cubicBezTo>
                <a:cubicBezTo>
                  <a:pt x="1954" y="910"/>
                  <a:pt x="1944" y="913"/>
                  <a:pt x="1943" y="920"/>
                </a:cubicBezTo>
                <a:cubicBezTo>
                  <a:pt x="1943" y="920"/>
                  <a:pt x="1943" y="920"/>
                  <a:pt x="1943" y="920"/>
                </a:cubicBezTo>
                <a:cubicBezTo>
                  <a:pt x="1945" y="920"/>
                  <a:pt x="1945" y="920"/>
                  <a:pt x="1945" y="920"/>
                </a:cubicBezTo>
                <a:cubicBezTo>
                  <a:pt x="1937" y="922"/>
                  <a:pt x="1936" y="926"/>
                  <a:pt x="1937" y="933"/>
                </a:cubicBezTo>
                <a:cubicBezTo>
                  <a:pt x="1919" y="944"/>
                  <a:pt x="1910" y="933"/>
                  <a:pt x="1901" y="921"/>
                </a:cubicBezTo>
                <a:close/>
                <a:moveTo>
                  <a:pt x="1925" y="981"/>
                </a:moveTo>
                <a:cubicBezTo>
                  <a:pt x="1938" y="984"/>
                  <a:pt x="1935" y="998"/>
                  <a:pt x="1942" y="1005"/>
                </a:cubicBezTo>
                <a:cubicBezTo>
                  <a:pt x="1939" y="1007"/>
                  <a:pt x="1937" y="1009"/>
                  <a:pt x="1934" y="1011"/>
                </a:cubicBezTo>
                <a:cubicBezTo>
                  <a:pt x="1935" y="1012"/>
                  <a:pt x="1936" y="1013"/>
                  <a:pt x="1937" y="1014"/>
                </a:cubicBezTo>
                <a:cubicBezTo>
                  <a:pt x="1936" y="1013"/>
                  <a:pt x="1935" y="1012"/>
                  <a:pt x="1934" y="1011"/>
                </a:cubicBezTo>
                <a:cubicBezTo>
                  <a:pt x="1927" y="1012"/>
                  <a:pt x="1920" y="1013"/>
                  <a:pt x="1913" y="1015"/>
                </a:cubicBezTo>
                <a:cubicBezTo>
                  <a:pt x="1908" y="1015"/>
                  <a:pt x="1903" y="1019"/>
                  <a:pt x="1898" y="1015"/>
                </a:cubicBezTo>
                <a:cubicBezTo>
                  <a:pt x="1907" y="1004"/>
                  <a:pt x="1919" y="995"/>
                  <a:pt x="1925" y="981"/>
                </a:cubicBezTo>
                <a:close/>
                <a:moveTo>
                  <a:pt x="1951" y="1115"/>
                </a:moveTo>
                <a:cubicBezTo>
                  <a:pt x="1950" y="1118"/>
                  <a:pt x="1949" y="1121"/>
                  <a:pt x="1949" y="1124"/>
                </a:cubicBezTo>
                <a:cubicBezTo>
                  <a:pt x="1956" y="1125"/>
                  <a:pt x="1962" y="1125"/>
                  <a:pt x="1969" y="1125"/>
                </a:cubicBezTo>
                <a:cubicBezTo>
                  <a:pt x="1962" y="1125"/>
                  <a:pt x="1956" y="1125"/>
                  <a:pt x="1949" y="1124"/>
                </a:cubicBezTo>
                <a:cubicBezTo>
                  <a:pt x="1949" y="1121"/>
                  <a:pt x="1950" y="1118"/>
                  <a:pt x="1951" y="1115"/>
                </a:cubicBezTo>
                <a:close/>
                <a:moveTo>
                  <a:pt x="1961" y="1198"/>
                </a:moveTo>
                <a:cubicBezTo>
                  <a:pt x="1962" y="1197"/>
                  <a:pt x="1963" y="1196"/>
                  <a:pt x="1965" y="1196"/>
                </a:cubicBezTo>
                <a:cubicBezTo>
                  <a:pt x="1981" y="1200"/>
                  <a:pt x="1970" y="1212"/>
                  <a:pt x="1972" y="1220"/>
                </a:cubicBezTo>
                <a:cubicBezTo>
                  <a:pt x="1965" y="1214"/>
                  <a:pt x="1959" y="1208"/>
                  <a:pt x="1961" y="1198"/>
                </a:cubicBezTo>
                <a:close/>
                <a:moveTo>
                  <a:pt x="1965" y="1253"/>
                </a:moveTo>
                <a:cubicBezTo>
                  <a:pt x="1975" y="1256"/>
                  <a:pt x="1979" y="1264"/>
                  <a:pt x="1983" y="1271"/>
                </a:cubicBezTo>
                <a:cubicBezTo>
                  <a:pt x="1979" y="1264"/>
                  <a:pt x="1975" y="1256"/>
                  <a:pt x="1965" y="1253"/>
                </a:cubicBezTo>
                <a:close/>
                <a:moveTo>
                  <a:pt x="1991" y="1424"/>
                </a:moveTo>
                <a:cubicBezTo>
                  <a:pt x="1989" y="1425"/>
                  <a:pt x="1987" y="1426"/>
                  <a:pt x="1985" y="1427"/>
                </a:cubicBezTo>
                <a:cubicBezTo>
                  <a:pt x="1987" y="1426"/>
                  <a:pt x="1989" y="1425"/>
                  <a:pt x="1991" y="1424"/>
                </a:cubicBezTo>
                <a:close/>
                <a:moveTo>
                  <a:pt x="1987" y="1409"/>
                </a:moveTo>
                <a:cubicBezTo>
                  <a:pt x="1988" y="1409"/>
                  <a:pt x="1989" y="1408"/>
                  <a:pt x="1990" y="1408"/>
                </a:cubicBezTo>
                <a:cubicBezTo>
                  <a:pt x="1989" y="1408"/>
                  <a:pt x="1988" y="1409"/>
                  <a:pt x="1987" y="1409"/>
                </a:cubicBezTo>
                <a:close/>
                <a:moveTo>
                  <a:pt x="1984" y="1365"/>
                </a:moveTo>
                <a:cubicBezTo>
                  <a:pt x="1982" y="1372"/>
                  <a:pt x="1969" y="1371"/>
                  <a:pt x="1970" y="1380"/>
                </a:cubicBezTo>
                <a:cubicBezTo>
                  <a:pt x="1969" y="1371"/>
                  <a:pt x="1982" y="1372"/>
                  <a:pt x="1984" y="1365"/>
                </a:cubicBezTo>
                <a:cubicBezTo>
                  <a:pt x="1985" y="1364"/>
                  <a:pt x="1985" y="1362"/>
                  <a:pt x="1985" y="1361"/>
                </a:cubicBezTo>
                <a:cubicBezTo>
                  <a:pt x="1985" y="1362"/>
                  <a:pt x="1985" y="1364"/>
                  <a:pt x="1984" y="1365"/>
                </a:cubicBezTo>
                <a:close/>
                <a:moveTo>
                  <a:pt x="1977" y="1388"/>
                </a:moveTo>
                <a:cubicBezTo>
                  <a:pt x="1974" y="1386"/>
                  <a:pt x="1972" y="1384"/>
                  <a:pt x="1970" y="1382"/>
                </a:cubicBezTo>
                <a:cubicBezTo>
                  <a:pt x="1968" y="1383"/>
                  <a:pt x="1966" y="1384"/>
                  <a:pt x="1965" y="1385"/>
                </a:cubicBezTo>
                <a:cubicBezTo>
                  <a:pt x="1966" y="1384"/>
                  <a:pt x="1968" y="1383"/>
                  <a:pt x="1970" y="1382"/>
                </a:cubicBezTo>
                <a:cubicBezTo>
                  <a:pt x="1970" y="1382"/>
                  <a:pt x="1970" y="1382"/>
                  <a:pt x="1970" y="1382"/>
                </a:cubicBezTo>
                <a:cubicBezTo>
                  <a:pt x="1972" y="1384"/>
                  <a:pt x="1974" y="1386"/>
                  <a:pt x="1977" y="1388"/>
                </a:cubicBezTo>
                <a:cubicBezTo>
                  <a:pt x="1979" y="1393"/>
                  <a:pt x="1981" y="1396"/>
                  <a:pt x="1981" y="1399"/>
                </a:cubicBezTo>
                <a:cubicBezTo>
                  <a:pt x="1981" y="1396"/>
                  <a:pt x="1979" y="1393"/>
                  <a:pt x="1977" y="1388"/>
                </a:cubicBezTo>
                <a:close/>
                <a:moveTo>
                  <a:pt x="1973" y="1433"/>
                </a:moveTo>
                <a:cubicBezTo>
                  <a:pt x="1973" y="1433"/>
                  <a:pt x="1973" y="1433"/>
                  <a:pt x="1973" y="1433"/>
                </a:cubicBezTo>
                <a:cubicBezTo>
                  <a:pt x="1973" y="1433"/>
                  <a:pt x="1973" y="1432"/>
                  <a:pt x="1973" y="1432"/>
                </a:cubicBezTo>
                <a:cubicBezTo>
                  <a:pt x="1973" y="1432"/>
                  <a:pt x="1973" y="1433"/>
                  <a:pt x="1973" y="1433"/>
                </a:cubicBezTo>
                <a:close/>
                <a:moveTo>
                  <a:pt x="1965" y="1713"/>
                </a:moveTo>
                <a:cubicBezTo>
                  <a:pt x="1967" y="1713"/>
                  <a:pt x="1971" y="1713"/>
                  <a:pt x="1974" y="1713"/>
                </a:cubicBezTo>
                <a:cubicBezTo>
                  <a:pt x="1971" y="1713"/>
                  <a:pt x="1967" y="1713"/>
                  <a:pt x="1965" y="1713"/>
                </a:cubicBezTo>
                <a:cubicBezTo>
                  <a:pt x="1965" y="1695"/>
                  <a:pt x="1964" y="1678"/>
                  <a:pt x="1964" y="1660"/>
                </a:cubicBezTo>
                <a:cubicBezTo>
                  <a:pt x="1964" y="1678"/>
                  <a:pt x="1965" y="1695"/>
                  <a:pt x="1965" y="1713"/>
                </a:cubicBezTo>
                <a:close/>
                <a:moveTo>
                  <a:pt x="1975" y="2180"/>
                </a:moveTo>
                <a:cubicBezTo>
                  <a:pt x="1975" y="2180"/>
                  <a:pt x="1976" y="2180"/>
                  <a:pt x="1977" y="2180"/>
                </a:cubicBezTo>
                <a:cubicBezTo>
                  <a:pt x="1976" y="2180"/>
                  <a:pt x="1975" y="2180"/>
                  <a:pt x="1975" y="2180"/>
                </a:cubicBezTo>
                <a:cubicBezTo>
                  <a:pt x="1973" y="2187"/>
                  <a:pt x="1970" y="2188"/>
                  <a:pt x="1966" y="2188"/>
                </a:cubicBezTo>
                <a:cubicBezTo>
                  <a:pt x="1970" y="2188"/>
                  <a:pt x="1973" y="2187"/>
                  <a:pt x="1975" y="2180"/>
                </a:cubicBezTo>
                <a:close/>
                <a:moveTo>
                  <a:pt x="1972" y="2165"/>
                </a:moveTo>
                <a:cubicBezTo>
                  <a:pt x="1973" y="2164"/>
                  <a:pt x="1973" y="2164"/>
                  <a:pt x="1973" y="2164"/>
                </a:cubicBezTo>
                <a:cubicBezTo>
                  <a:pt x="1973" y="2164"/>
                  <a:pt x="1972" y="2165"/>
                  <a:pt x="1972" y="2165"/>
                </a:cubicBezTo>
                <a:close/>
                <a:moveTo>
                  <a:pt x="1976" y="2117"/>
                </a:moveTo>
                <a:cubicBezTo>
                  <a:pt x="1975" y="2116"/>
                  <a:pt x="1974" y="2116"/>
                  <a:pt x="1972" y="2116"/>
                </a:cubicBezTo>
                <a:cubicBezTo>
                  <a:pt x="1974" y="2116"/>
                  <a:pt x="1975" y="2116"/>
                  <a:pt x="1976" y="2117"/>
                </a:cubicBezTo>
                <a:cubicBezTo>
                  <a:pt x="1976" y="2125"/>
                  <a:pt x="1979" y="2128"/>
                  <a:pt x="1983" y="2128"/>
                </a:cubicBezTo>
                <a:cubicBezTo>
                  <a:pt x="1979" y="2128"/>
                  <a:pt x="1976" y="2125"/>
                  <a:pt x="1976" y="2117"/>
                </a:cubicBezTo>
                <a:close/>
                <a:moveTo>
                  <a:pt x="1971" y="1457"/>
                </a:moveTo>
                <a:cubicBezTo>
                  <a:pt x="1981" y="1464"/>
                  <a:pt x="1991" y="1470"/>
                  <a:pt x="2001" y="1477"/>
                </a:cubicBezTo>
                <a:cubicBezTo>
                  <a:pt x="2001" y="1479"/>
                  <a:pt x="2001" y="1482"/>
                  <a:pt x="2001" y="1485"/>
                </a:cubicBezTo>
                <a:cubicBezTo>
                  <a:pt x="2001" y="1482"/>
                  <a:pt x="2001" y="1479"/>
                  <a:pt x="2001" y="1477"/>
                </a:cubicBezTo>
                <a:cubicBezTo>
                  <a:pt x="1991" y="1470"/>
                  <a:pt x="1981" y="1464"/>
                  <a:pt x="1971" y="1457"/>
                </a:cubicBezTo>
                <a:close/>
                <a:moveTo>
                  <a:pt x="2000" y="1520"/>
                </a:moveTo>
                <a:cubicBezTo>
                  <a:pt x="2001" y="1517"/>
                  <a:pt x="2001" y="1513"/>
                  <a:pt x="2002" y="1511"/>
                </a:cubicBezTo>
                <a:cubicBezTo>
                  <a:pt x="2001" y="1513"/>
                  <a:pt x="2001" y="1517"/>
                  <a:pt x="2000" y="1520"/>
                </a:cubicBezTo>
                <a:cubicBezTo>
                  <a:pt x="1996" y="1518"/>
                  <a:pt x="1997" y="1513"/>
                  <a:pt x="1997" y="1509"/>
                </a:cubicBezTo>
                <a:cubicBezTo>
                  <a:pt x="1997" y="1513"/>
                  <a:pt x="1996" y="1518"/>
                  <a:pt x="2000" y="1520"/>
                </a:cubicBezTo>
                <a:close/>
                <a:moveTo>
                  <a:pt x="2000" y="1389"/>
                </a:moveTo>
                <a:cubicBezTo>
                  <a:pt x="2002" y="1388"/>
                  <a:pt x="2002" y="1388"/>
                  <a:pt x="2002" y="1388"/>
                </a:cubicBezTo>
                <a:cubicBezTo>
                  <a:pt x="2002" y="1388"/>
                  <a:pt x="2002" y="1388"/>
                  <a:pt x="2002" y="1388"/>
                </a:cubicBezTo>
                <a:lnTo>
                  <a:pt x="2000" y="1389"/>
                </a:lnTo>
                <a:close/>
                <a:moveTo>
                  <a:pt x="2001" y="1346"/>
                </a:moveTo>
                <a:cubicBezTo>
                  <a:pt x="1994" y="1342"/>
                  <a:pt x="1988" y="1338"/>
                  <a:pt x="1980" y="1340"/>
                </a:cubicBezTo>
                <a:cubicBezTo>
                  <a:pt x="1988" y="1338"/>
                  <a:pt x="1994" y="1342"/>
                  <a:pt x="2001" y="1346"/>
                </a:cubicBezTo>
                <a:cubicBezTo>
                  <a:pt x="2001" y="1350"/>
                  <a:pt x="2004" y="1354"/>
                  <a:pt x="2005" y="1358"/>
                </a:cubicBezTo>
                <a:cubicBezTo>
                  <a:pt x="2004" y="1354"/>
                  <a:pt x="2001" y="1350"/>
                  <a:pt x="2001" y="1346"/>
                </a:cubicBezTo>
                <a:close/>
                <a:moveTo>
                  <a:pt x="1972" y="1192"/>
                </a:moveTo>
                <a:cubicBezTo>
                  <a:pt x="1972" y="1192"/>
                  <a:pt x="1972" y="1192"/>
                  <a:pt x="1972" y="1192"/>
                </a:cubicBezTo>
                <a:cubicBezTo>
                  <a:pt x="1985" y="1190"/>
                  <a:pt x="1993" y="1188"/>
                  <a:pt x="1997" y="1190"/>
                </a:cubicBezTo>
                <a:cubicBezTo>
                  <a:pt x="1993" y="1188"/>
                  <a:pt x="1985" y="1190"/>
                  <a:pt x="1972" y="1192"/>
                </a:cubicBezTo>
                <a:close/>
                <a:moveTo>
                  <a:pt x="1977" y="1121"/>
                </a:moveTo>
                <a:cubicBezTo>
                  <a:pt x="1976" y="1123"/>
                  <a:pt x="1975" y="1124"/>
                  <a:pt x="1973" y="1124"/>
                </a:cubicBezTo>
                <a:cubicBezTo>
                  <a:pt x="1975" y="1124"/>
                  <a:pt x="1976" y="1123"/>
                  <a:pt x="1977" y="1121"/>
                </a:cubicBezTo>
                <a:cubicBezTo>
                  <a:pt x="1981" y="1121"/>
                  <a:pt x="1984" y="1121"/>
                  <a:pt x="1986" y="1119"/>
                </a:cubicBezTo>
                <a:cubicBezTo>
                  <a:pt x="1984" y="1121"/>
                  <a:pt x="1981" y="1121"/>
                  <a:pt x="1977" y="1121"/>
                </a:cubicBezTo>
                <a:close/>
                <a:moveTo>
                  <a:pt x="1984" y="756"/>
                </a:moveTo>
                <a:cubicBezTo>
                  <a:pt x="1982" y="762"/>
                  <a:pt x="1974" y="765"/>
                  <a:pt x="1969" y="769"/>
                </a:cubicBezTo>
                <a:cubicBezTo>
                  <a:pt x="1971" y="774"/>
                  <a:pt x="1975" y="772"/>
                  <a:pt x="1978" y="773"/>
                </a:cubicBezTo>
                <a:cubicBezTo>
                  <a:pt x="1968" y="785"/>
                  <a:pt x="1959" y="797"/>
                  <a:pt x="1949" y="809"/>
                </a:cubicBezTo>
                <a:cubicBezTo>
                  <a:pt x="1945" y="808"/>
                  <a:pt x="1938" y="811"/>
                  <a:pt x="1937" y="806"/>
                </a:cubicBezTo>
                <a:cubicBezTo>
                  <a:pt x="1937" y="802"/>
                  <a:pt x="1942" y="797"/>
                  <a:pt x="1945" y="793"/>
                </a:cubicBezTo>
                <a:cubicBezTo>
                  <a:pt x="1948" y="791"/>
                  <a:pt x="1949" y="788"/>
                  <a:pt x="1949" y="785"/>
                </a:cubicBezTo>
                <a:cubicBezTo>
                  <a:pt x="1959" y="782"/>
                  <a:pt x="1962" y="774"/>
                  <a:pt x="1965" y="765"/>
                </a:cubicBezTo>
                <a:cubicBezTo>
                  <a:pt x="1965" y="765"/>
                  <a:pt x="1966" y="765"/>
                  <a:pt x="1966" y="765"/>
                </a:cubicBezTo>
                <a:cubicBezTo>
                  <a:pt x="1967" y="766"/>
                  <a:pt x="1968" y="768"/>
                  <a:pt x="1970" y="769"/>
                </a:cubicBezTo>
                <a:cubicBezTo>
                  <a:pt x="1974" y="765"/>
                  <a:pt x="1982" y="762"/>
                  <a:pt x="1984" y="756"/>
                </a:cubicBezTo>
                <a:close/>
                <a:moveTo>
                  <a:pt x="1927" y="774"/>
                </a:moveTo>
                <a:cubicBezTo>
                  <a:pt x="1929" y="773"/>
                  <a:pt x="1931" y="773"/>
                  <a:pt x="1933" y="773"/>
                </a:cubicBezTo>
                <a:cubicBezTo>
                  <a:pt x="1935" y="773"/>
                  <a:pt x="1935" y="773"/>
                  <a:pt x="1935" y="773"/>
                </a:cubicBezTo>
                <a:cubicBezTo>
                  <a:pt x="1936" y="772"/>
                  <a:pt x="1936" y="772"/>
                  <a:pt x="1936" y="772"/>
                </a:cubicBezTo>
                <a:cubicBezTo>
                  <a:pt x="1939" y="772"/>
                  <a:pt x="1942" y="772"/>
                  <a:pt x="1945" y="772"/>
                </a:cubicBezTo>
                <a:cubicBezTo>
                  <a:pt x="1946" y="772"/>
                  <a:pt x="1947" y="773"/>
                  <a:pt x="1949" y="773"/>
                </a:cubicBezTo>
                <a:cubicBezTo>
                  <a:pt x="1950" y="777"/>
                  <a:pt x="1944" y="781"/>
                  <a:pt x="1948" y="784"/>
                </a:cubicBezTo>
                <a:cubicBezTo>
                  <a:pt x="1941" y="782"/>
                  <a:pt x="1941" y="789"/>
                  <a:pt x="1939" y="793"/>
                </a:cubicBezTo>
                <a:cubicBezTo>
                  <a:pt x="1931" y="797"/>
                  <a:pt x="1923" y="804"/>
                  <a:pt x="1913" y="800"/>
                </a:cubicBezTo>
                <a:cubicBezTo>
                  <a:pt x="1909" y="793"/>
                  <a:pt x="1895" y="794"/>
                  <a:pt x="1897" y="781"/>
                </a:cubicBezTo>
                <a:cubicBezTo>
                  <a:pt x="1907" y="779"/>
                  <a:pt x="1917" y="776"/>
                  <a:pt x="1927" y="774"/>
                </a:cubicBezTo>
                <a:close/>
                <a:moveTo>
                  <a:pt x="1905" y="833"/>
                </a:moveTo>
                <a:cubicBezTo>
                  <a:pt x="1897" y="840"/>
                  <a:pt x="1889" y="847"/>
                  <a:pt x="1881" y="854"/>
                </a:cubicBezTo>
                <a:cubicBezTo>
                  <a:pt x="1880" y="838"/>
                  <a:pt x="1880" y="821"/>
                  <a:pt x="1880" y="804"/>
                </a:cubicBezTo>
                <a:cubicBezTo>
                  <a:pt x="1881" y="802"/>
                  <a:pt x="1882" y="798"/>
                  <a:pt x="1883" y="798"/>
                </a:cubicBezTo>
                <a:cubicBezTo>
                  <a:pt x="1900" y="799"/>
                  <a:pt x="1911" y="818"/>
                  <a:pt x="1905" y="833"/>
                </a:cubicBezTo>
                <a:close/>
                <a:moveTo>
                  <a:pt x="1878" y="1006"/>
                </a:moveTo>
                <a:cubicBezTo>
                  <a:pt x="1887" y="998"/>
                  <a:pt x="1895" y="988"/>
                  <a:pt x="1903" y="978"/>
                </a:cubicBezTo>
                <a:cubicBezTo>
                  <a:pt x="1907" y="973"/>
                  <a:pt x="1912" y="967"/>
                  <a:pt x="1918" y="977"/>
                </a:cubicBezTo>
                <a:cubicBezTo>
                  <a:pt x="1910" y="991"/>
                  <a:pt x="1899" y="1001"/>
                  <a:pt x="1889" y="1013"/>
                </a:cubicBezTo>
                <a:cubicBezTo>
                  <a:pt x="1887" y="1007"/>
                  <a:pt x="1881" y="1009"/>
                  <a:pt x="1878" y="1006"/>
                </a:cubicBezTo>
                <a:cubicBezTo>
                  <a:pt x="1876" y="1001"/>
                  <a:pt x="1874" y="996"/>
                  <a:pt x="1873" y="991"/>
                </a:cubicBezTo>
                <a:cubicBezTo>
                  <a:pt x="1874" y="996"/>
                  <a:pt x="1876" y="1001"/>
                  <a:pt x="1878" y="1006"/>
                </a:cubicBezTo>
                <a:close/>
                <a:moveTo>
                  <a:pt x="1877" y="1145"/>
                </a:moveTo>
                <a:cubicBezTo>
                  <a:pt x="1880" y="1151"/>
                  <a:pt x="1884" y="1156"/>
                  <a:pt x="1889" y="1160"/>
                </a:cubicBezTo>
                <a:cubicBezTo>
                  <a:pt x="1884" y="1156"/>
                  <a:pt x="1880" y="1151"/>
                  <a:pt x="1877" y="1145"/>
                </a:cubicBezTo>
                <a:cubicBezTo>
                  <a:pt x="1871" y="1146"/>
                  <a:pt x="1866" y="1145"/>
                  <a:pt x="1863" y="1142"/>
                </a:cubicBezTo>
                <a:cubicBezTo>
                  <a:pt x="1866" y="1145"/>
                  <a:pt x="1871" y="1146"/>
                  <a:pt x="1877" y="1145"/>
                </a:cubicBezTo>
                <a:close/>
                <a:moveTo>
                  <a:pt x="1873" y="1206"/>
                </a:moveTo>
                <a:cubicBezTo>
                  <a:pt x="1875" y="1205"/>
                  <a:pt x="1876" y="1205"/>
                  <a:pt x="1878" y="1205"/>
                </a:cubicBezTo>
                <a:cubicBezTo>
                  <a:pt x="1877" y="1201"/>
                  <a:pt x="1877" y="1198"/>
                  <a:pt x="1881" y="1196"/>
                </a:cubicBezTo>
                <a:cubicBezTo>
                  <a:pt x="1882" y="1197"/>
                  <a:pt x="1884" y="1197"/>
                  <a:pt x="1885" y="1197"/>
                </a:cubicBezTo>
                <a:cubicBezTo>
                  <a:pt x="1886" y="1193"/>
                  <a:pt x="1889" y="1192"/>
                  <a:pt x="1893" y="1193"/>
                </a:cubicBezTo>
                <a:cubicBezTo>
                  <a:pt x="1895" y="1193"/>
                  <a:pt x="1898" y="1192"/>
                  <a:pt x="1901" y="1192"/>
                </a:cubicBezTo>
                <a:cubicBezTo>
                  <a:pt x="1901" y="1193"/>
                  <a:pt x="1901" y="1194"/>
                  <a:pt x="1902" y="1195"/>
                </a:cubicBezTo>
                <a:cubicBezTo>
                  <a:pt x="1905" y="1196"/>
                  <a:pt x="1909" y="1196"/>
                  <a:pt x="1913" y="1197"/>
                </a:cubicBezTo>
                <a:cubicBezTo>
                  <a:pt x="1913" y="1199"/>
                  <a:pt x="1913" y="1202"/>
                  <a:pt x="1914" y="1204"/>
                </a:cubicBezTo>
                <a:cubicBezTo>
                  <a:pt x="1916" y="1209"/>
                  <a:pt x="1895" y="1203"/>
                  <a:pt x="1910" y="1212"/>
                </a:cubicBezTo>
                <a:cubicBezTo>
                  <a:pt x="1918" y="1217"/>
                  <a:pt x="1908" y="1218"/>
                  <a:pt x="1909" y="1221"/>
                </a:cubicBezTo>
                <a:cubicBezTo>
                  <a:pt x="1906" y="1221"/>
                  <a:pt x="1901" y="1220"/>
                  <a:pt x="1905" y="1225"/>
                </a:cubicBezTo>
                <a:cubicBezTo>
                  <a:pt x="1907" y="1229"/>
                  <a:pt x="1911" y="1238"/>
                  <a:pt x="1917" y="1233"/>
                </a:cubicBezTo>
                <a:cubicBezTo>
                  <a:pt x="1925" y="1225"/>
                  <a:pt x="1928" y="1233"/>
                  <a:pt x="1929" y="1236"/>
                </a:cubicBezTo>
                <a:cubicBezTo>
                  <a:pt x="1932" y="1244"/>
                  <a:pt x="1938" y="1243"/>
                  <a:pt x="1943" y="1245"/>
                </a:cubicBezTo>
                <a:cubicBezTo>
                  <a:pt x="1944" y="1250"/>
                  <a:pt x="1944" y="1255"/>
                  <a:pt x="1945" y="1260"/>
                </a:cubicBezTo>
                <a:cubicBezTo>
                  <a:pt x="1945" y="1265"/>
                  <a:pt x="1945" y="1270"/>
                  <a:pt x="1944" y="1275"/>
                </a:cubicBezTo>
                <a:cubicBezTo>
                  <a:pt x="1962" y="1268"/>
                  <a:pt x="1958" y="1286"/>
                  <a:pt x="1965" y="1293"/>
                </a:cubicBezTo>
                <a:cubicBezTo>
                  <a:pt x="1965" y="1293"/>
                  <a:pt x="1965" y="1293"/>
                  <a:pt x="1965" y="1293"/>
                </a:cubicBezTo>
                <a:cubicBezTo>
                  <a:pt x="1958" y="1286"/>
                  <a:pt x="1962" y="1268"/>
                  <a:pt x="1945" y="1275"/>
                </a:cubicBezTo>
                <a:cubicBezTo>
                  <a:pt x="1926" y="1261"/>
                  <a:pt x="1909" y="1245"/>
                  <a:pt x="1893" y="1229"/>
                </a:cubicBezTo>
                <a:cubicBezTo>
                  <a:pt x="1891" y="1234"/>
                  <a:pt x="1889" y="1238"/>
                  <a:pt x="1888" y="1243"/>
                </a:cubicBezTo>
                <a:cubicBezTo>
                  <a:pt x="1886" y="1249"/>
                  <a:pt x="1885" y="1255"/>
                  <a:pt x="1883" y="1262"/>
                </a:cubicBezTo>
                <a:cubicBezTo>
                  <a:pt x="1883" y="1263"/>
                  <a:pt x="1883" y="1264"/>
                  <a:pt x="1884" y="1266"/>
                </a:cubicBezTo>
                <a:cubicBezTo>
                  <a:pt x="1883" y="1264"/>
                  <a:pt x="1883" y="1263"/>
                  <a:pt x="1883" y="1262"/>
                </a:cubicBezTo>
                <a:cubicBezTo>
                  <a:pt x="1879" y="1259"/>
                  <a:pt x="1877" y="1254"/>
                  <a:pt x="1874" y="1250"/>
                </a:cubicBezTo>
                <a:cubicBezTo>
                  <a:pt x="1877" y="1254"/>
                  <a:pt x="1879" y="1259"/>
                  <a:pt x="1883" y="1262"/>
                </a:cubicBezTo>
                <a:cubicBezTo>
                  <a:pt x="1885" y="1255"/>
                  <a:pt x="1886" y="1249"/>
                  <a:pt x="1888" y="1243"/>
                </a:cubicBezTo>
                <a:cubicBezTo>
                  <a:pt x="1886" y="1237"/>
                  <a:pt x="1885" y="1231"/>
                  <a:pt x="1883" y="1226"/>
                </a:cubicBezTo>
                <a:cubicBezTo>
                  <a:pt x="1881" y="1224"/>
                  <a:pt x="1879" y="1222"/>
                  <a:pt x="1877" y="1220"/>
                </a:cubicBezTo>
                <a:cubicBezTo>
                  <a:pt x="1870" y="1225"/>
                  <a:pt x="1875" y="1237"/>
                  <a:pt x="1865" y="1239"/>
                </a:cubicBezTo>
                <a:cubicBezTo>
                  <a:pt x="1865" y="1239"/>
                  <a:pt x="1864" y="1238"/>
                  <a:pt x="1863" y="1238"/>
                </a:cubicBezTo>
                <a:cubicBezTo>
                  <a:pt x="1863" y="1238"/>
                  <a:pt x="1862" y="1239"/>
                  <a:pt x="1862" y="1239"/>
                </a:cubicBezTo>
                <a:cubicBezTo>
                  <a:pt x="1862" y="1239"/>
                  <a:pt x="1863" y="1238"/>
                  <a:pt x="1863" y="1238"/>
                </a:cubicBezTo>
                <a:cubicBezTo>
                  <a:pt x="1859" y="1235"/>
                  <a:pt x="1858" y="1230"/>
                  <a:pt x="1857" y="1225"/>
                </a:cubicBezTo>
                <a:cubicBezTo>
                  <a:pt x="1857" y="1225"/>
                  <a:pt x="1857" y="1225"/>
                  <a:pt x="1857" y="1225"/>
                </a:cubicBezTo>
                <a:cubicBezTo>
                  <a:pt x="1858" y="1224"/>
                  <a:pt x="1858" y="1223"/>
                  <a:pt x="1859" y="1223"/>
                </a:cubicBezTo>
                <a:cubicBezTo>
                  <a:pt x="1858" y="1223"/>
                  <a:pt x="1857" y="1224"/>
                  <a:pt x="1857" y="1224"/>
                </a:cubicBezTo>
                <a:cubicBezTo>
                  <a:pt x="1856" y="1222"/>
                  <a:pt x="1855" y="1219"/>
                  <a:pt x="1854" y="1217"/>
                </a:cubicBezTo>
                <a:cubicBezTo>
                  <a:pt x="1854" y="1217"/>
                  <a:pt x="1854" y="1217"/>
                  <a:pt x="1854" y="1217"/>
                </a:cubicBezTo>
                <a:cubicBezTo>
                  <a:pt x="1857" y="1215"/>
                  <a:pt x="1857" y="1212"/>
                  <a:pt x="1856" y="1209"/>
                </a:cubicBezTo>
                <a:cubicBezTo>
                  <a:pt x="1861" y="1203"/>
                  <a:pt x="1867" y="1204"/>
                  <a:pt x="1873" y="1206"/>
                </a:cubicBezTo>
                <a:close/>
                <a:moveTo>
                  <a:pt x="1869" y="1628"/>
                </a:moveTo>
                <a:cubicBezTo>
                  <a:pt x="1870" y="1628"/>
                  <a:pt x="1872" y="1628"/>
                  <a:pt x="1873" y="1629"/>
                </a:cubicBezTo>
                <a:cubicBezTo>
                  <a:pt x="1872" y="1628"/>
                  <a:pt x="1870" y="1628"/>
                  <a:pt x="1869" y="1628"/>
                </a:cubicBezTo>
                <a:cubicBezTo>
                  <a:pt x="1866" y="1624"/>
                  <a:pt x="1862" y="1621"/>
                  <a:pt x="1859" y="1616"/>
                </a:cubicBezTo>
                <a:cubicBezTo>
                  <a:pt x="1862" y="1621"/>
                  <a:pt x="1866" y="1624"/>
                  <a:pt x="1869" y="1628"/>
                </a:cubicBezTo>
                <a:close/>
                <a:moveTo>
                  <a:pt x="1857" y="1612"/>
                </a:moveTo>
                <a:cubicBezTo>
                  <a:pt x="1859" y="1612"/>
                  <a:pt x="1862" y="1612"/>
                  <a:pt x="1864" y="1612"/>
                </a:cubicBezTo>
                <a:cubicBezTo>
                  <a:pt x="1866" y="1611"/>
                  <a:pt x="1868" y="1610"/>
                  <a:pt x="1869" y="1609"/>
                </a:cubicBezTo>
                <a:cubicBezTo>
                  <a:pt x="1868" y="1610"/>
                  <a:pt x="1866" y="1611"/>
                  <a:pt x="1864" y="1612"/>
                </a:cubicBezTo>
                <a:cubicBezTo>
                  <a:pt x="1862" y="1612"/>
                  <a:pt x="1859" y="1612"/>
                  <a:pt x="1857" y="1612"/>
                </a:cubicBezTo>
                <a:close/>
                <a:moveTo>
                  <a:pt x="1852" y="507"/>
                </a:moveTo>
                <a:cubicBezTo>
                  <a:pt x="1855" y="508"/>
                  <a:pt x="1858" y="509"/>
                  <a:pt x="1861" y="509"/>
                </a:cubicBezTo>
                <a:cubicBezTo>
                  <a:pt x="1861" y="509"/>
                  <a:pt x="1863" y="509"/>
                  <a:pt x="1863" y="509"/>
                </a:cubicBezTo>
                <a:cubicBezTo>
                  <a:pt x="1861" y="509"/>
                  <a:pt x="1861" y="509"/>
                  <a:pt x="1861" y="509"/>
                </a:cubicBezTo>
                <a:cubicBezTo>
                  <a:pt x="1858" y="509"/>
                  <a:pt x="1855" y="508"/>
                  <a:pt x="1852" y="507"/>
                </a:cubicBezTo>
                <a:close/>
                <a:moveTo>
                  <a:pt x="1855" y="1079"/>
                </a:moveTo>
                <a:cubicBezTo>
                  <a:pt x="1853" y="1077"/>
                  <a:pt x="1851" y="1077"/>
                  <a:pt x="1848" y="1076"/>
                </a:cubicBezTo>
                <a:cubicBezTo>
                  <a:pt x="1848" y="1076"/>
                  <a:pt x="1848" y="1076"/>
                  <a:pt x="1848" y="1076"/>
                </a:cubicBezTo>
                <a:cubicBezTo>
                  <a:pt x="1851" y="1077"/>
                  <a:pt x="1853" y="1077"/>
                  <a:pt x="1855" y="1079"/>
                </a:cubicBezTo>
                <a:close/>
                <a:moveTo>
                  <a:pt x="1851" y="1724"/>
                </a:moveTo>
                <a:cubicBezTo>
                  <a:pt x="1849" y="1721"/>
                  <a:pt x="1849" y="1717"/>
                  <a:pt x="1847" y="1715"/>
                </a:cubicBezTo>
                <a:cubicBezTo>
                  <a:pt x="1849" y="1717"/>
                  <a:pt x="1849" y="1721"/>
                  <a:pt x="1851" y="1724"/>
                </a:cubicBezTo>
                <a:close/>
                <a:moveTo>
                  <a:pt x="1853" y="1728"/>
                </a:moveTo>
                <a:cubicBezTo>
                  <a:pt x="1853" y="1727"/>
                  <a:pt x="1853" y="1726"/>
                  <a:pt x="1853" y="1725"/>
                </a:cubicBezTo>
                <a:cubicBezTo>
                  <a:pt x="1853" y="1726"/>
                  <a:pt x="1853" y="1727"/>
                  <a:pt x="1853" y="1728"/>
                </a:cubicBezTo>
                <a:cubicBezTo>
                  <a:pt x="1851" y="1731"/>
                  <a:pt x="1849" y="1732"/>
                  <a:pt x="1846" y="1733"/>
                </a:cubicBezTo>
                <a:cubicBezTo>
                  <a:pt x="1849" y="1732"/>
                  <a:pt x="1851" y="1731"/>
                  <a:pt x="1853" y="1728"/>
                </a:cubicBezTo>
                <a:close/>
                <a:moveTo>
                  <a:pt x="1853" y="1748"/>
                </a:moveTo>
                <a:cubicBezTo>
                  <a:pt x="1859" y="1747"/>
                  <a:pt x="1866" y="1746"/>
                  <a:pt x="1873" y="1745"/>
                </a:cubicBezTo>
                <a:cubicBezTo>
                  <a:pt x="1866" y="1746"/>
                  <a:pt x="1859" y="1747"/>
                  <a:pt x="1853" y="1748"/>
                </a:cubicBezTo>
                <a:cubicBezTo>
                  <a:pt x="1851" y="1746"/>
                  <a:pt x="1848" y="1745"/>
                  <a:pt x="1845" y="1744"/>
                </a:cubicBezTo>
                <a:cubicBezTo>
                  <a:pt x="1848" y="1745"/>
                  <a:pt x="1851" y="1746"/>
                  <a:pt x="1853" y="1748"/>
                </a:cubicBezTo>
                <a:close/>
                <a:moveTo>
                  <a:pt x="1853" y="1885"/>
                </a:moveTo>
                <a:cubicBezTo>
                  <a:pt x="1853" y="1886"/>
                  <a:pt x="1852" y="1888"/>
                  <a:pt x="1852" y="1889"/>
                </a:cubicBezTo>
                <a:cubicBezTo>
                  <a:pt x="1852" y="1889"/>
                  <a:pt x="1851" y="1889"/>
                  <a:pt x="1851" y="1890"/>
                </a:cubicBezTo>
                <a:cubicBezTo>
                  <a:pt x="1851" y="1889"/>
                  <a:pt x="1852" y="1889"/>
                  <a:pt x="1852" y="1889"/>
                </a:cubicBezTo>
                <a:cubicBezTo>
                  <a:pt x="1852" y="1888"/>
                  <a:pt x="1853" y="1886"/>
                  <a:pt x="1853" y="1885"/>
                </a:cubicBezTo>
                <a:close/>
                <a:moveTo>
                  <a:pt x="1849" y="2001"/>
                </a:moveTo>
                <a:cubicBezTo>
                  <a:pt x="1849" y="2001"/>
                  <a:pt x="1849" y="2001"/>
                  <a:pt x="1849" y="2001"/>
                </a:cubicBezTo>
                <a:cubicBezTo>
                  <a:pt x="1853" y="1996"/>
                  <a:pt x="1857" y="1990"/>
                  <a:pt x="1861" y="1985"/>
                </a:cubicBezTo>
                <a:cubicBezTo>
                  <a:pt x="1857" y="1990"/>
                  <a:pt x="1853" y="1996"/>
                  <a:pt x="1849" y="2001"/>
                </a:cubicBezTo>
                <a:close/>
                <a:moveTo>
                  <a:pt x="1865" y="2181"/>
                </a:moveTo>
                <a:cubicBezTo>
                  <a:pt x="1865" y="2181"/>
                  <a:pt x="1865" y="2181"/>
                  <a:pt x="1865" y="2181"/>
                </a:cubicBezTo>
                <a:cubicBezTo>
                  <a:pt x="1865" y="2183"/>
                  <a:pt x="1866" y="2185"/>
                  <a:pt x="1868" y="2187"/>
                </a:cubicBezTo>
                <a:cubicBezTo>
                  <a:pt x="1866" y="2185"/>
                  <a:pt x="1865" y="2183"/>
                  <a:pt x="1865" y="2181"/>
                </a:cubicBezTo>
                <a:close/>
                <a:moveTo>
                  <a:pt x="1909" y="2202"/>
                </a:moveTo>
                <a:cubicBezTo>
                  <a:pt x="1901" y="2199"/>
                  <a:pt x="1893" y="2196"/>
                  <a:pt x="1885" y="2193"/>
                </a:cubicBezTo>
                <a:cubicBezTo>
                  <a:pt x="1884" y="2190"/>
                  <a:pt x="1884" y="2188"/>
                  <a:pt x="1883" y="2185"/>
                </a:cubicBezTo>
                <a:cubicBezTo>
                  <a:pt x="1887" y="2169"/>
                  <a:pt x="1873" y="2156"/>
                  <a:pt x="1876" y="2140"/>
                </a:cubicBezTo>
                <a:cubicBezTo>
                  <a:pt x="1877" y="2141"/>
                  <a:pt x="1877" y="2141"/>
                  <a:pt x="1877" y="2141"/>
                </a:cubicBezTo>
                <a:cubicBezTo>
                  <a:pt x="1876" y="2132"/>
                  <a:pt x="1873" y="2124"/>
                  <a:pt x="1874" y="2116"/>
                </a:cubicBezTo>
                <a:cubicBezTo>
                  <a:pt x="1877" y="2100"/>
                  <a:pt x="1859" y="2078"/>
                  <a:pt x="1887" y="2069"/>
                </a:cubicBezTo>
                <a:cubicBezTo>
                  <a:pt x="1904" y="2064"/>
                  <a:pt x="1920" y="2055"/>
                  <a:pt x="1938" y="2065"/>
                </a:cubicBezTo>
                <a:cubicBezTo>
                  <a:pt x="1939" y="2065"/>
                  <a:pt x="1942" y="2065"/>
                  <a:pt x="1944" y="2065"/>
                </a:cubicBezTo>
                <a:cubicBezTo>
                  <a:pt x="1949" y="2079"/>
                  <a:pt x="1942" y="2093"/>
                  <a:pt x="1944" y="2107"/>
                </a:cubicBezTo>
                <a:cubicBezTo>
                  <a:pt x="1939" y="2115"/>
                  <a:pt x="1944" y="2125"/>
                  <a:pt x="1938" y="2133"/>
                </a:cubicBezTo>
                <a:cubicBezTo>
                  <a:pt x="1937" y="2137"/>
                  <a:pt x="1936" y="2141"/>
                  <a:pt x="1935" y="2145"/>
                </a:cubicBezTo>
                <a:cubicBezTo>
                  <a:pt x="1925" y="2153"/>
                  <a:pt x="1938" y="2169"/>
                  <a:pt x="1925" y="2176"/>
                </a:cubicBezTo>
                <a:cubicBezTo>
                  <a:pt x="1923" y="2177"/>
                  <a:pt x="1922" y="2177"/>
                  <a:pt x="1921" y="2177"/>
                </a:cubicBezTo>
                <a:cubicBezTo>
                  <a:pt x="1925" y="2189"/>
                  <a:pt x="1918" y="2196"/>
                  <a:pt x="1909" y="2202"/>
                </a:cubicBezTo>
                <a:close/>
                <a:moveTo>
                  <a:pt x="1928" y="2357"/>
                </a:moveTo>
                <a:cubicBezTo>
                  <a:pt x="1925" y="2356"/>
                  <a:pt x="1920" y="2358"/>
                  <a:pt x="1918" y="2356"/>
                </a:cubicBezTo>
                <a:cubicBezTo>
                  <a:pt x="1920" y="2358"/>
                  <a:pt x="1925" y="2356"/>
                  <a:pt x="1928" y="2357"/>
                </a:cubicBezTo>
                <a:cubicBezTo>
                  <a:pt x="1937" y="2358"/>
                  <a:pt x="1946" y="2361"/>
                  <a:pt x="1955" y="2362"/>
                </a:cubicBezTo>
                <a:cubicBezTo>
                  <a:pt x="1946" y="2361"/>
                  <a:pt x="1937" y="2358"/>
                  <a:pt x="1928" y="2357"/>
                </a:cubicBezTo>
                <a:close/>
                <a:moveTo>
                  <a:pt x="1973" y="2277"/>
                </a:moveTo>
                <a:cubicBezTo>
                  <a:pt x="1973" y="2278"/>
                  <a:pt x="1973" y="2279"/>
                  <a:pt x="1973" y="2281"/>
                </a:cubicBezTo>
                <a:cubicBezTo>
                  <a:pt x="1973" y="2279"/>
                  <a:pt x="1973" y="2278"/>
                  <a:pt x="1973" y="2277"/>
                </a:cubicBezTo>
                <a:cubicBezTo>
                  <a:pt x="1961" y="2277"/>
                  <a:pt x="1949" y="2277"/>
                  <a:pt x="1937" y="2277"/>
                </a:cubicBezTo>
                <a:cubicBezTo>
                  <a:pt x="1934" y="2277"/>
                  <a:pt x="1932" y="2277"/>
                  <a:pt x="1929" y="2277"/>
                </a:cubicBezTo>
                <a:cubicBezTo>
                  <a:pt x="1931" y="2274"/>
                  <a:pt x="1933" y="2273"/>
                  <a:pt x="1935" y="2273"/>
                </a:cubicBezTo>
                <a:cubicBezTo>
                  <a:pt x="1933" y="2273"/>
                  <a:pt x="1931" y="2274"/>
                  <a:pt x="1929" y="2277"/>
                </a:cubicBezTo>
                <a:cubicBezTo>
                  <a:pt x="1932" y="2277"/>
                  <a:pt x="1934" y="2277"/>
                  <a:pt x="1937" y="2277"/>
                </a:cubicBezTo>
                <a:cubicBezTo>
                  <a:pt x="1949" y="2277"/>
                  <a:pt x="1961" y="2277"/>
                  <a:pt x="1973" y="2277"/>
                </a:cubicBezTo>
                <a:cubicBezTo>
                  <a:pt x="1985" y="2277"/>
                  <a:pt x="1997" y="2276"/>
                  <a:pt x="2008" y="2275"/>
                </a:cubicBezTo>
                <a:cubicBezTo>
                  <a:pt x="1997" y="2276"/>
                  <a:pt x="1985" y="2277"/>
                  <a:pt x="1973" y="2277"/>
                </a:cubicBezTo>
                <a:close/>
                <a:moveTo>
                  <a:pt x="2009" y="2132"/>
                </a:moveTo>
                <a:cubicBezTo>
                  <a:pt x="2011" y="2132"/>
                  <a:pt x="2012" y="2133"/>
                  <a:pt x="2013" y="2133"/>
                </a:cubicBezTo>
                <a:cubicBezTo>
                  <a:pt x="2012" y="2133"/>
                  <a:pt x="2011" y="2132"/>
                  <a:pt x="2009" y="2132"/>
                </a:cubicBezTo>
                <a:cubicBezTo>
                  <a:pt x="2009" y="2131"/>
                  <a:pt x="2009" y="2130"/>
                  <a:pt x="2009" y="2129"/>
                </a:cubicBezTo>
                <a:cubicBezTo>
                  <a:pt x="2009" y="2130"/>
                  <a:pt x="2009" y="2131"/>
                  <a:pt x="2009" y="2132"/>
                </a:cubicBezTo>
                <a:close/>
                <a:moveTo>
                  <a:pt x="2021" y="2198"/>
                </a:moveTo>
                <a:cubicBezTo>
                  <a:pt x="2017" y="2196"/>
                  <a:pt x="2013" y="2195"/>
                  <a:pt x="2009" y="2193"/>
                </a:cubicBezTo>
                <a:cubicBezTo>
                  <a:pt x="2013" y="2195"/>
                  <a:pt x="2017" y="2196"/>
                  <a:pt x="2021" y="2198"/>
                </a:cubicBezTo>
                <a:cubicBezTo>
                  <a:pt x="2020" y="2193"/>
                  <a:pt x="2018" y="2188"/>
                  <a:pt x="2017" y="2183"/>
                </a:cubicBezTo>
                <a:cubicBezTo>
                  <a:pt x="2017" y="2183"/>
                  <a:pt x="2017" y="2183"/>
                  <a:pt x="2017" y="2183"/>
                </a:cubicBezTo>
                <a:cubicBezTo>
                  <a:pt x="2018" y="2188"/>
                  <a:pt x="2020" y="2193"/>
                  <a:pt x="2021" y="2198"/>
                </a:cubicBezTo>
                <a:close/>
                <a:moveTo>
                  <a:pt x="2015" y="1387"/>
                </a:moveTo>
                <a:cubicBezTo>
                  <a:pt x="2018" y="1385"/>
                  <a:pt x="2021" y="1381"/>
                  <a:pt x="2022" y="1376"/>
                </a:cubicBezTo>
                <a:cubicBezTo>
                  <a:pt x="2022" y="1376"/>
                  <a:pt x="2022" y="1376"/>
                  <a:pt x="2022" y="1376"/>
                </a:cubicBezTo>
                <a:cubicBezTo>
                  <a:pt x="2021" y="1381"/>
                  <a:pt x="2018" y="1385"/>
                  <a:pt x="2015" y="1387"/>
                </a:cubicBezTo>
                <a:close/>
                <a:moveTo>
                  <a:pt x="2018" y="969"/>
                </a:moveTo>
                <a:cubicBezTo>
                  <a:pt x="2021" y="964"/>
                  <a:pt x="2022" y="959"/>
                  <a:pt x="2019" y="955"/>
                </a:cubicBezTo>
                <a:cubicBezTo>
                  <a:pt x="2022" y="959"/>
                  <a:pt x="2021" y="964"/>
                  <a:pt x="2018" y="969"/>
                </a:cubicBezTo>
                <a:cubicBezTo>
                  <a:pt x="2021" y="991"/>
                  <a:pt x="2021" y="1013"/>
                  <a:pt x="2021" y="1036"/>
                </a:cubicBezTo>
                <a:cubicBezTo>
                  <a:pt x="2021" y="1013"/>
                  <a:pt x="2021" y="991"/>
                  <a:pt x="2018" y="969"/>
                </a:cubicBezTo>
                <a:close/>
                <a:moveTo>
                  <a:pt x="2038" y="1423"/>
                </a:moveTo>
                <a:cubicBezTo>
                  <a:pt x="2039" y="1425"/>
                  <a:pt x="2037" y="1428"/>
                  <a:pt x="2033" y="1429"/>
                </a:cubicBezTo>
                <a:cubicBezTo>
                  <a:pt x="2033" y="1429"/>
                  <a:pt x="2033" y="1429"/>
                  <a:pt x="2033" y="1429"/>
                </a:cubicBezTo>
                <a:cubicBezTo>
                  <a:pt x="2037" y="1428"/>
                  <a:pt x="2039" y="1425"/>
                  <a:pt x="2038" y="1423"/>
                </a:cubicBezTo>
                <a:close/>
                <a:moveTo>
                  <a:pt x="2021" y="605"/>
                </a:moveTo>
                <a:cubicBezTo>
                  <a:pt x="2021" y="605"/>
                  <a:pt x="2021" y="605"/>
                  <a:pt x="2021" y="605"/>
                </a:cubicBezTo>
                <a:cubicBezTo>
                  <a:pt x="2025" y="605"/>
                  <a:pt x="2028" y="607"/>
                  <a:pt x="2032" y="608"/>
                </a:cubicBezTo>
                <a:cubicBezTo>
                  <a:pt x="2028" y="607"/>
                  <a:pt x="2025" y="605"/>
                  <a:pt x="2021" y="605"/>
                </a:cubicBezTo>
                <a:close/>
                <a:moveTo>
                  <a:pt x="2033" y="1033"/>
                </a:moveTo>
                <a:cubicBezTo>
                  <a:pt x="2033" y="1033"/>
                  <a:pt x="2033" y="1033"/>
                  <a:pt x="2033" y="1033"/>
                </a:cubicBezTo>
                <a:cubicBezTo>
                  <a:pt x="2033" y="1053"/>
                  <a:pt x="2032" y="1073"/>
                  <a:pt x="2032" y="1092"/>
                </a:cubicBezTo>
                <a:cubicBezTo>
                  <a:pt x="2032" y="1073"/>
                  <a:pt x="2033" y="1053"/>
                  <a:pt x="2033" y="1033"/>
                </a:cubicBezTo>
                <a:close/>
                <a:moveTo>
                  <a:pt x="2022" y="889"/>
                </a:moveTo>
                <a:cubicBezTo>
                  <a:pt x="2022" y="869"/>
                  <a:pt x="2021" y="849"/>
                  <a:pt x="2017" y="828"/>
                </a:cubicBezTo>
                <a:cubicBezTo>
                  <a:pt x="2017" y="826"/>
                  <a:pt x="2017" y="823"/>
                  <a:pt x="2017" y="821"/>
                </a:cubicBezTo>
                <a:cubicBezTo>
                  <a:pt x="2017" y="823"/>
                  <a:pt x="2017" y="826"/>
                  <a:pt x="2017" y="828"/>
                </a:cubicBezTo>
                <a:cubicBezTo>
                  <a:pt x="2021" y="849"/>
                  <a:pt x="2022" y="869"/>
                  <a:pt x="2022" y="889"/>
                </a:cubicBezTo>
                <a:close/>
                <a:moveTo>
                  <a:pt x="2022" y="612"/>
                </a:moveTo>
                <a:cubicBezTo>
                  <a:pt x="2022" y="612"/>
                  <a:pt x="2022" y="612"/>
                  <a:pt x="2022" y="612"/>
                </a:cubicBezTo>
                <a:cubicBezTo>
                  <a:pt x="2021" y="629"/>
                  <a:pt x="2024" y="645"/>
                  <a:pt x="2024" y="662"/>
                </a:cubicBezTo>
                <a:cubicBezTo>
                  <a:pt x="2024" y="645"/>
                  <a:pt x="2021" y="629"/>
                  <a:pt x="2022" y="612"/>
                </a:cubicBezTo>
                <a:close/>
                <a:moveTo>
                  <a:pt x="2025" y="1097"/>
                </a:moveTo>
                <a:cubicBezTo>
                  <a:pt x="2028" y="1075"/>
                  <a:pt x="2029" y="1054"/>
                  <a:pt x="2029" y="1033"/>
                </a:cubicBezTo>
                <a:cubicBezTo>
                  <a:pt x="2029" y="1054"/>
                  <a:pt x="2028" y="1075"/>
                  <a:pt x="2025" y="1097"/>
                </a:cubicBezTo>
                <a:cubicBezTo>
                  <a:pt x="2025" y="1097"/>
                  <a:pt x="2025" y="1097"/>
                  <a:pt x="2025" y="1097"/>
                </a:cubicBezTo>
                <a:close/>
                <a:moveTo>
                  <a:pt x="2045" y="2154"/>
                </a:moveTo>
                <a:cubicBezTo>
                  <a:pt x="2043" y="2154"/>
                  <a:pt x="2042" y="2153"/>
                  <a:pt x="2041" y="2152"/>
                </a:cubicBezTo>
                <a:cubicBezTo>
                  <a:pt x="2042" y="2153"/>
                  <a:pt x="2043" y="2154"/>
                  <a:pt x="2045" y="2154"/>
                </a:cubicBezTo>
                <a:cubicBezTo>
                  <a:pt x="2045" y="2155"/>
                  <a:pt x="2045" y="2156"/>
                  <a:pt x="2045" y="2158"/>
                </a:cubicBezTo>
                <a:cubicBezTo>
                  <a:pt x="2045" y="2156"/>
                  <a:pt x="2045" y="2155"/>
                  <a:pt x="2045" y="2154"/>
                </a:cubicBezTo>
                <a:close/>
                <a:moveTo>
                  <a:pt x="2057" y="2244"/>
                </a:moveTo>
                <a:cubicBezTo>
                  <a:pt x="2049" y="2250"/>
                  <a:pt x="2054" y="2260"/>
                  <a:pt x="2054" y="2269"/>
                </a:cubicBezTo>
                <a:cubicBezTo>
                  <a:pt x="2054" y="2269"/>
                  <a:pt x="2054" y="2269"/>
                  <a:pt x="2054" y="2269"/>
                </a:cubicBezTo>
                <a:cubicBezTo>
                  <a:pt x="2054" y="2272"/>
                  <a:pt x="2053" y="2274"/>
                  <a:pt x="2052" y="2276"/>
                </a:cubicBezTo>
                <a:cubicBezTo>
                  <a:pt x="2051" y="2276"/>
                  <a:pt x="2050" y="2277"/>
                  <a:pt x="2049" y="2277"/>
                </a:cubicBezTo>
                <a:cubicBezTo>
                  <a:pt x="2050" y="2277"/>
                  <a:pt x="2051" y="2276"/>
                  <a:pt x="2052" y="2276"/>
                </a:cubicBezTo>
                <a:cubicBezTo>
                  <a:pt x="2053" y="2274"/>
                  <a:pt x="2054" y="2272"/>
                  <a:pt x="2054" y="2269"/>
                </a:cubicBezTo>
                <a:cubicBezTo>
                  <a:pt x="2054" y="2260"/>
                  <a:pt x="2049" y="2250"/>
                  <a:pt x="2057" y="2244"/>
                </a:cubicBezTo>
                <a:close/>
                <a:moveTo>
                  <a:pt x="2053" y="2445"/>
                </a:moveTo>
                <a:cubicBezTo>
                  <a:pt x="2053" y="2445"/>
                  <a:pt x="2053" y="2445"/>
                  <a:pt x="2053" y="2445"/>
                </a:cubicBezTo>
                <a:cubicBezTo>
                  <a:pt x="2053" y="2445"/>
                  <a:pt x="2053" y="2445"/>
                  <a:pt x="2053" y="2445"/>
                </a:cubicBezTo>
                <a:close/>
                <a:moveTo>
                  <a:pt x="2053" y="2445"/>
                </a:moveTo>
                <a:cubicBezTo>
                  <a:pt x="2053" y="2445"/>
                  <a:pt x="2053" y="2445"/>
                  <a:pt x="2053" y="2445"/>
                </a:cubicBezTo>
                <a:cubicBezTo>
                  <a:pt x="2046" y="2458"/>
                  <a:pt x="2059" y="2456"/>
                  <a:pt x="2064" y="2457"/>
                </a:cubicBezTo>
                <a:cubicBezTo>
                  <a:pt x="2059" y="2456"/>
                  <a:pt x="2046" y="2458"/>
                  <a:pt x="2053" y="2445"/>
                </a:cubicBezTo>
                <a:close/>
                <a:moveTo>
                  <a:pt x="2091" y="2390"/>
                </a:moveTo>
                <a:cubicBezTo>
                  <a:pt x="2092" y="2390"/>
                  <a:pt x="2093" y="2389"/>
                  <a:pt x="2094" y="2389"/>
                </a:cubicBezTo>
                <a:cubicBezTo>
                  <a:pt x="2094" y="2389"/>
                  <a:pt x="2094" y="2389"/>
                  <a:pt x="2094" y="2389"/>
                </a:cubicBezTo>
                <a:cubicBezTo>
                  <a:pt x="2093" y="2389"/>
                  <a:pt x="2092" y="2390"/>
                  <a:pt x="2091" y="2390"/>
                </a:cubicBezTo>
                <a:close/>
                <a:moveTo>
                  <a:pt x="2110" y="2349"/>
                </a:moveTo>
                <a:cubicBezTo>
                  <a:pt x="2108" y="2347"/>
                  <a:pt x="2107" y="2346"/>
                  <a:pt x="2105" y="2344"/>
                </a:cubicBezTo>
                <a:cubicBezTo>
                  <a:pt x="2107" y="2346"/>
                  <a:pt x="2108" y="2347"/>
                  <a:pt x="2110" y="2349"/>
                </a:cubicBezTo>
                <a:cubicBezTo>
                  <a:pt x="2111" y="2349"/>
                  <a:pt x="2112" y="2350"/>
                  <a:pt x="2113" y="2351"/>
                </a:cubicBezTo>
                <a:cubicBezTo>
                  <a:pt x="2112" y="2350"/>
                  <a:pt x="2111" y="2349"/>
                  <a:pt x="2110" y="2349"/>
                </a:cubicBezTo>
                <a:close/>
                <a:moveTo>
                  <a:pt x="2113" y="2398"/>
                </a:moveTo>
                <a:cubicBezTo>
                  <a:pt x="2114" y="2396"/>
                  <a:pt x="2115" y="2395"/>
                  <a:pt x="2116" y="2394"/>
                </a:cubicBezTo>
                <a:cubicBezTo>
                  <a:pt x="2115" y="2395"/>
                  <a:pt x="2114" y="2396"/>
                  <a:pt x="2113" y="2398"/>
                </a:cubicBezTo>
                <a:close/>
                <a:moveTo>
                  <a:pt x="2120" y="2394"/>
                </a:moveTo>
                <a:cubicBezTo>
                  <a:pt x="2120" y="2394"/>
                  <a:pt x="2120" y="2394"/>
                  <a:pt x="2120" y="2394"/>
                </a:cubicBezTo>
                <a:cubicBezTo>
                  <a:pt x="2122" y="2386"/>
                  <a:pt x="2121" y="2380"/>
                  <a:pt x="2118" y="2374"/>
                </a:cubicBezTo>
                <a:cubicBezTo>
                  <a:pt x="2121" y="2380"/>
                  <a:pt x="2122" y="2386"/>
                  <a:pt x="2120" y="2394"/>
                </a:cubicBezTo>
                <a:close/>
                <a:moveTo>
                  <a:pt x="2165" y="2361"/>
                </a:moveTo>
                <a:cubicBezTo>
                  <a:pt x="2165" y="2361"/>
                  <a:pt x="2165" y="2361"/>
                  <a:pt x="2165" y="2361"/>
                </a:cubicBezTo>
                <a:cubicBezTo>
                  <a:pt x="2166" y="2361"/>
                  <a:pt x="2168" y="2361"/>
                  <a:pt x="2170" y="2362"/>
                </a:cubicBezTo>
                <a:cubicBezTo>
                  <a:pt x="2168" y="2361"/>
                  <a:pt x="2166" y="2361"/>
                  <a:pt x="2165" y="2361"/>
                </a:cubicBezTo>
                <a:close/>
                <a:moveTo>
                  <a:pt x="2217" y="2316"/>
                </a:moveTo>
                <a:cubicBezTo>
                  <a:pt x="2217" y="2319"/>
                  <a:pt x="2217" y="2321"/>
                  <a:pt x="2216" y="2324"/>
                </a:cubicBezTo>
                <a:cubicBezTo>
                  <a:pt x="2216" y="2325"/>
                  <a:pt x="2216" y="2327"/>
                  <a:pt x="2217" y="2328"/>
                </a:cubicBezTo>
                <a:cubicBezTo>
                  <a:pt x="2212" y="2325"/>
                  <a:pt x="2206" y="2323"/>
                  <a:pt x="2201" y="2320"/>
                </a:cubicBezTo>
                <a:cubicBezTo>
                  <a:pt x="2206" y="2314"/>
                  <a:pt x="2201" y="2305"/>
                  <a:pt x="2209" y="2301"/>
                </a:cubicBezTo>
                <a:cubicBezTo>
                  <a:pt x="2212" y="2301"/>
                  <a:pt x="2214" y="2301"/>
                  <a:pt x="2217" y="2301"/>
                </a:cubicBezTo>
                <a:cubicBezTo>
                  <a:pt x="2217" y="2298"/>
                  <a:pt x="2219" y="2296"/>
                  <a:pt x="2220" y="2295"/>
                </a:cubicBezTo>
                <a:cubicBezTo>
                  <a:pt x="2219" y="2296"/>
                  <a:pt x="2217" y="2298"/>
                  <a:pt x="2217" y="2301"/>
                </a:cubicBezTo>
                <a:cubicBezTo>
                  <a:pt x="2217" y="2306"/>
                  <a:pt x="2217" y="2311"/>
                  <a:pt x="2217" y="2316"/>
                </a:cubicBezTo>
                <a:close/>
                <a:moveTo>
                  <a:pt x="2205" y="2269"/>
                </a:moveTo>
                <a:cubicBezTo>
                  <a:pt x="2205" y="2267"/>
                  <a:pt x="2205" y="2266"/>
                  <a:pt x="2205" y="2264"/>
                </a:cubicBezTo>
                <a:cubicBezTo>
                  <a:pt x="2205" y="2264"/>
                  <a:pt x="2205" y="2264"/>
                  <a:pt x="2205" y="2264"/>
                </a:cubicBezTo>
                <a:cubicBezTo>
                  <a:pt x="2205" y="2266"/>
                  <a:pt x="2205" y="2267"/>
                  <a:pt x="2205" y="2269"/>
                </a:cubicBezTo>
                <a:close/>
                <a:moveTo>
                  <a:pt x="2221" y="2452"/>
                </a:moveTo>
                <a:cubicBezTo>
                  <a:pt x="2222" y="2451"/>
                  <a:pt x="2222" y="2450"/>
                  <a:pt x="2222" y="2450"/>
                </a:cubicBezTo>
                <a:cubicBezTo>
                  <a:pt x="2222" y="2450"/>
                  <a:pt x="2222" y="2451"/>
                  <a:pt x="2221" y="2452"/>
                </a:cubicBezTo>
                <a:cubicBezTo>
                  <a:pt x="2224" y="2454"/>
                  <a:pt x="2226" y="2457"/>
                  <a:pt x="2226" y="2461"/>
                </a:cubicBezTo>
                <a:cubicBezTo>
                  <a:pt x="2226" y="2457"/>
                  <a:pt x="2224" y="2454"/>
                  <a:pt x="2221" y="2452"/>
                </a:cubicBezTo>
                <a:close/>
                <a:moveTo>
                  <a:pt x="2227" y="2441"/>
                </a:moveTo>
                <a:cubicBezTo>
                  <a:pt x="2230" y="2431"/>
                  <a:pt x="2224" y="2421"/>
                  <a:pt x="2222" y="2412"/>
                </a:cubicBezTo>
                <a:cubicBezTo>
                  <a:pt x="2222" y="2408"/>
                  <a:pt x="2222" y="2405"/>
                  <a:pt x="2223" y="2402"/>
                </a:cubicBezTo>
                <a:cubicBezTo>
                  <a:pt x="2222" y="2405"/>
                  <a:pt x="2222" y="2408"/>
                  <a:pt x="2222" y="2412"/>
                </a:cubicBezTo>
                <a:cubicBezTo>
                  <a:pt x="2224" y="2421"/>
                  <a:pt x="2230" y="2431"/>
                  <a:pt x="2227" y="2441"/>
                </a:cubicBezTo>
                <a:close/>
                <a:moveTo>
                  <a:pt x="2226" y="2293"/>
                </a:moveTo>
                <a:cubicBezTo>
                  <a:pt x="2231" y="2293"/>
                  <a:pt x="2236" y="2297"/>
                  <a:pt x="2241" y="2296"/>
                </a:cubicBezTo>
                <a:cubicBezTo>
                  <a:pt x="2243" y="2294"/>
                  <a:pt x="2245" y="2293"/>
                  <a:pt x="2246" y="2295"/>
                </a:cubicBezTo>
                <a:cubicBezTo>
                  <a:pt x="2245" y="2293"/>
                  <a:pt x="2243" y="2294"/>
                  <a:pt x="2241" y="2296"/>
                </a:cubicBezTo>
                <a:cubicBezTo>
                  <a:pt x="2236" y="2297"/>
                  <a:pt x="2231" y="2293"/>
                  <a:pt x="2226" y="2293"/>
                </a:cubicBezTo>
                <a:close/>
                <a:moveTo>
                  <a:pt x="2225" y="2269"/>
                </a:moveTo>
                <a:cubicBezTo>
                  <a:pt x="2226" y="2272"/>
                  <a:pt x="2227" y="2274"/>
                  <a:pt x="2228" y="2275"/>
                </a:cubicBezTo>
                <a:cubicBezTo>
                  <a:pt x="2227" y="2274"/>
                  <a:pt x="2226" y="2272"/>
                  <a:pt x="2225" y="2269"/>
                </a:cubicBezTo>
                <a:cubicBezTo>
                  <a:pt x="2231" y="2268"/>
                  <a:pt x="2237" y="2270"/>
                  <a:pt x="2243" y="2268"/>
                </a:cubicBezTo>
                <a:cubicBezTo>
                  <a:pt x="2237" y="2270"/>
                  <a:pt x="2231" y="2268"/>
                  <a:pt x="2225" y="2269"/>
                </a:cubicBezTo>
                <a:close/>
                <a:moveTo>
                  <a:pt x="2236" y="2501"/>
                </a:moveTo>
                <a:cubicBezTo>
                  <a:pt x="2235" y="2501"/>
                  <a:pt x="2235" y="2501"/>
                  <a:pt x="2234" y="2501"/>
                </a:cubicBezTo>
                <a:cubicBezTo>
                  <a:pt x="2235" y="2501"/>
                  <a:pt x="2235" y="2501"/>
                  <a:pt x="2236" y="2501"/>
                </a:cubicBezTo>
                <a:cubicBezTo>
                  <a:pt x="2237" y="2501"/>
                  <a:pt x="2237" y="2501"/>
                  <a:pt x="2237" y="2501"/>
                </a:cubicBezTo>
                <a:cubicBezTo>
                  <a:pt x="2237" y="2501"/>
                  <a:pt x="2236" y="2501"/>
                  <a:pt x="2236" y="2501"/>
                </a:cubicBezTo>
                <a:close/>
                <a:moveTo>
                  <a:pt x="2236" y="2415"/>
                </a:moveTo>
                <a:cubicBezTo>
                  <a:pt x="2236" y="2415"/>
                  <a:pt x="2236" y="2416"/>
                  <a:pt x="2237" y="2417"/>
                </a:cubicBezTo>
                <a:cubicBezTo>
                  <a:pt x="2237" y="2417"/>
                  <a:pt x="2237" y="2417"/>
                  <a:pt x="2237" y="2417"/>
                </a:cubicBezTo>
                <a:cubicBezTo>
                  <a:pt x="2236" y="2416"/>
                  <a:pt x="2236" y="2415"/>
                  <a:pt x="2236" y="2415"/>
                </a:cubicBezTo>
                <a:close/>
                <a:moveTo>
                  <a:pt x="2285" y="2473"/>
                </a:moveTo>
                <a:cubicBezTo>
                  <a:pt x="2295" y="2473"/>
                  <a:pt x="2306" y="2472"/>
                  <a:pt x="2316" y="2472"/>
                </a:cubicBezTo>
                <a:cubicBezTo>
                  <a:pt x="2323" y="2463"/>
                  <a:pt x="2330" y="2458"/>
                  <a:pt x="2338" y="2455"/>
                </a:cubicBezTo>
                <a:cubicBezTo>
                  <a:pt x="2330" y="2458"/>
                  <a:pt x="2323" y="2463"/>
                  <a:pt x="2316" y="2472"/>
                </a:cubicBezTo>
                <a:cubicBezTo>
                  <a:pt x="2306" y="2472"/>
                  <a:pt x="2295" y="2473"/>
                  <a:pt x="2285" y="2473"/>
                </a:cubicBezTo>
                <a:close/>
                <a:moveTo>
                  <a:pt x="2381" y="2482"/>
                </a:moveTo>
                <a:cubicBezTo>
                  <a:pt x="2361" y="2485"/>
                  <a:pt x="2341" y="2485"/>
                  <a:pt x="2321" y="2485"/>
                </a:cubicBezTo>
                <a:cubicBezTo>
                  <a:pt x="2341" y="2485"/>
                  <a:pt x="2361" y="2485"/>
                  <a:pt x="2381" y="2482"/>
                </a:cubicBezTo>
                <a:cubicBezTo>
                  <a:pt x="2381" y="2491"/>
                  <a:pt x="2386" y="2493"/>
                  <a:pt x="2392" y="2493"/>
                </a:cubicBezTo>
                <a:cubicBezTo>
                  <a:pt x="2386" y="2493"/>
                  <a:pt x="2381" y="2491"/>
                  <a:pt x="2381" y="2482"/>
                </a:cubicBezTo>
                <a:close/>
                <a:moveTo>
                  <a:pt x="2397" y="2400"/>
                </a:moveTo>
                <a:cubicBezTo>
                  <a:pt x="2404" y="2400"/>
                  <a:pt x="2411" y="2401"/>
                  <a:pt x="2418" y="2401"/>
                </a:cubicBezTo>
                <a:cubicBezTo>
                  <a:pt x="2418" y="2401"/>
                  <a:pt x="2418" y="2401"/>
                  <a:pt x="2418" y="2401"/>
                </a:cubicBezTo>
                <a:cubicBezTo>
                  <a:pt x="2411" y="2401"/>
                  <a:pt x="2404" y="2400"/>
                  <a:pt x="2397" y="2400"/>
                </a:cubicBezTo>
                <a:close/>
                <a:moveTo>
                  <a:pt x="2417" y="2387"/>
                </a:moveTo>
                <a:cubicBezTo>
                  <a:pt x="2399" y="2388"/>
                  <a:pt x="2382" y="2392"/>
                  <a:pt x="2364" y="2388"/>
                </a:cubicBezTo>
                <a:cubicBezTo>
                  <a:pt x="2364" y="2392"/>
                  <a:pt x="2364" y="2395"/>
                  <a:pt x="2360" y="2397"/>
                </a:cubicBezTo>
                <a:cubicBezTo>
                  <a:pt x="2361" y="2401"/>
                  <a:pt x="2362" y="2402"/>
                  <a:pt x="2364" y="2403"/>
                </a:cubicBezTo>
                <a:cubicBezTo>
                  <a:pt x="2362" y="2402"/>
                  <a:pt x="2361" y="2401"/>
                  <a:pt x="2360" y="2397"/>
                </a:cubicBezTo>
                <a:cubicBezTo>
                  <a:pt x="2358" y="2397"/>
                  <a:pt x="2355" y="2397"/>
                  <a:pt x="2353" y="2397"/>
                </a:cubicBezTo>
                <a:cubicBezTo>
                  <a:pt x="2350" y="2402"/>
                  <a:pt x="2345" y="2400"/>
                  <a:pt x="2341" y="2400"/>
                </a:cubicBezTo>
                <a:cubicBezTo>
                  <a:pt x="2338" y="2400"/>
                  <a:pt x="2336" y="2406"/>
                  <a:pt x="2333" y="2401"/>
                </a:cubicBezTo>
                <a:cubicBezTo>
                  <a:pt x="2319" y="2392"/>
                  <a:pt x="2304" y="2397"/>
                  <a:pt x="2289" y="2397"/>
                </a:cubicBezTo>
                <a:cubicBezTo>
                  <a:pt x="2272" y="2404"/>
                  <a:pt x="2254" y="2404"/>
                  <a:pt x="2237" y="2405"/>
                </a:cubicBezTo>
                <a:cubicBezTo>
                  <a:pt x="2222" y="2388"/>
                  <a:pt x="2243" y="2385"/>
                  <a:pt x="2249" y="2377"/>
                </a:cubicBezTo>
                <a:cubicBezTo>
                  <a:pt x="2256" y="2376"/>
                  <a:pt x="2264" y="2378"/>
                  <a:pt x="2271" y="2372"/>
                </a:cubicBezTo>
                <a:cubicBezTo>
                  <a:pt x="2276" y="2367"/>
                  <a:pt x="2284" y="2368"/>
                  <a:pt x="2286" y="2374"/>
                </a:cubicBezTo>
                <a:cubicBezTo>
                  <a:pt x="2290" y="2386"/>
                  <a:pt x="2298" y="2380"/>
                  <a:pt x="2305" y="2381"/>
                </a:cubicBezTo>
                <a:cubicBezTo>
                  <a:pt x="2340" y="2375"/>
                  <a:pt x="2376" y="2377"/>
                  <a:pt x="2412" y="2377"/>
                </a:cubicBezTo>
                <a:cubicBezTo>
                  <a:pt x="2416" y="2370"/>
                  <a:pt x="2421" y="2364"/>
                  <a:pt x="2425" y="2357"/>
                </a:cubicBezTo>
                <a:cubicBezTo>
                  <a:pt x="2421" y="2364"/>
                  <a:pt x="2416" y="2370"/>
                  <a:pt x="2412" y="2377"/>
                </a:cubicBezTo>
                <a:cubicBezTo>
                  <a:pt x="2414" y="2381"/>
                  <a:pt x="2417" y="2381"/>
                  <a:pt x="2421" y="2381"/>
                </a:cubicBezTo>
                <a:cubicBezTo>
                  <a:pt x="2421" y="2383"/>
                  <a:pt x="2420" y="2386"/>
                  <a:pt x="2420" y="2388"/>
                </a:cubicBezTo>
                <a:cubicBezTo>
                  <a:pt x="2419" y="2387"/>
                  <a:pt x="2418" y="2386"/>
                  <a:pt x="2417" y="2387"/>
                </a:cubicBezTo>
                <a:close/>
                <a:moveTo>
                  <a:pt x="2336" y="2330"/>
                </a:moveTo>
                <a:cubicBezTo>
                  <a:pt x="2346" y="2340"/>
                  <a:pt x="2333" y="2340"/>
                  <a:pt x="2332" y="2340"/>
                </a:cubicBezTo>
                <a:cubicBezTo>
                  <a:pt x="2324" y="2345"/>
                  <a:pt x="2327" y="2336"/>
                  <a:pt x="2324" y="2334"/>
                </a:cubicBezTo>
                <a:cubicBezTo>
                  <a:pt x="2315" y="2325"/>
                  <a:pt x="2315" y="2311"/>
                  <a:pt x="2308" y="2300"/>
                </a:cubicBezTo>
                <a:cubicBezTo>
                  <a:pt x="2307" y="2300"/>
                  <a:pt x="2307" y="2300"/>
                  <a:pt x="2307" y="2300"/>
                </a:cubicBezTo>
                <a:cubicBezTo>
                  <a:pt x="2308" y="2300"/>
                  <a:pt x="2308" y="2300"/>
                  <a:pt x="2308" y="2300"/>
                </a:cubicBezTo>
                <a:cubicBezTo>
                  <a:pt x="2308" y="2297"/>
                  <a:pt x="2308" y="2293"/>
                  <a:pt x="2309" y="2289"/>
                </a:cubicBezTo>
                <a:cubicBezTo>
                  <a:pt x="2309" y="2282"/>
                  <a:pt x="2319" y="2276"/>
                  <a:pt x="2309" y="2269"/>
                </a:cubicBezTo>
                <a:cubicBezTo>
                  <a:pt x="2305" y="2262"/>
                  <a:pt x="2304" y="2256"/>
                  <a:pt x="2309" y="2249"/>
                </a:cubicBezTo>
                <a:cubicBezTo>
                  <a:pt x="2310" y="2247"/>
                  <a:pt x="2311" y="2245"/>
                  <a:pt x="2312" y="2243"/>
                </a:cubicBezTo>
                <a:cubicBezTo>
                  <a:pt x="2311" y="2245"/>
                  <a:pt x="2310" y="2247"/>
                  <a:pt x="2309" y="2249"/>
                </a:cubicBezTo>
                <a:cubicBezTo>
                  <a:pt x="2320" y="2248"/>
                  <a:pt x="2324" y="2253"/>
                  <a:pt x="2331" y="2263"/>
                </a:cubicBezTo>
                <a:cubicBezTo>
                  <a:pt x="2340" y="2276"/>
                  <a:pt x="2333" y="2291"/>
                  <a:pt x="2345" y="2301"/>
                </a:cubicBezTo>
                <a:cubicBezTo>
                  <a:pt x="2331" y="2307"/>
                  <a:pt x="2332" y="2326"/>
                  <a:pt x="2336" y="2330"/>
                </a:cubicBezTo>
                <a:close/>
                <a:moveTo>
                  <a:pt x="2331" y="2357"/>
                </a:moveTo>
                <a:cubicBezTo>
                  <a:pt x="2330" y="2358"/>
                  <a:pt x="2329" y="2358"/>
                  <a:pt x="2328" y="2359"/>
                </a:cubicBezTo>
                <a:cubicBezTo>
                  <a:pt x="2328" y="2359"/>
                  <a:pt x="2327" y="2358"/>
                  <a:pt x="2327" y="2358"/>
                </a:cubicBezTo>
                <a:cubicBezTo>
                  <a:pt x="2327" y="2357"/>
                  <a:pt x="2328" y="2356"/>
                  <a:pt x="2328" y="2355"/>
                </a:cubicBezTo>
                <a:cubicBezTo>
                  <a:pt x="2329" y="2355"/>
                  <a:pt x="2330" y="2356"/>
                  <a:pt x="2331" y="2357"/>
                </a:cubicBezTo>
                <a:close/>
                <a:moveTo>
                  <a:pt x="2318" y="2366"/>
                </a:moveTo>
                <a:cubicBezTo>
                  <a:pt x="2318" y="2365"/>
                  <a:pt x="2317" y="2365"/>
                  <a:pt x="2317" y="2365"/>
                </a:cubicBezTo>
                <a:cubicBezTo>
                  <a:pt x="2316" y="2365"/>
                  <a:pt x="2316" y="2364"/>
                  <a:pt x="2315" y="2364"/>
                </a:cubicBezTo>
                <a:cubicBezTo>
                  <a:pt x="2316" y="2364"/>
                  <a:pt x="2316" y="2364"/>
                  <a:pt x="2317" y="2365"/>
                </a:cubicBezTo>
                <a:cubicBezTo>
                  <a:pt x="2317" y="2365"/>
                  <a:pt x="2318" y="2365"/>
                  <a:pt x="2318" y="2366"/>
                </a:cubicBezTo>
                <a:close/>
                <a:moveTo>
                  <a:pt x="2313" y="2241"/>
                </a:moveTo>
                <a:cubicBezTo>
                  <a:pt x="2313" y="2241"/>
                  <a:pt x="2313" y="2241"/>
                  <a:pt x="2313" y="2241"/>
                </a:cubicBezTo>
                <a:cubicBezTo>
                  <a:pt x="2302" y="2240"/>
                  <a:pt x="2291" y="2242"/>
                  <a:pt x="2279" y="2229"/>
                </a:cubicBezTo>
                <a:cubicBezTo>
                  <a:pt x="2294" y="2229"/>
                  <a:pt x="2305" y="2229"/>
                  <a:pt x="2316" y="2229"/>
                </a:cubicBezTo>
                <a:cubicBezTo>
                  <a:pt x="2317" y="2234"/>
                  <a:pt x="2317" y="2238"/>
                  <a:pt x="2313" y="2241"/>
                </a:cubicBezTo>
                <a:close/>
                <a:moveTo>
                  <a:pt x="2297" y="2312"/>
                </a:moveTo>
                <a:cubicBezTo>
                  <a:pt x="2300" y="2315"/>
                  <a:pt x="2302" y="2319"/>
                  <a:pt x="2298" y="2322"/>
                </a:cubicBezTo>
                <a:cubicBezTo>
                  <a:pt x="2295" y="2324"/>
                  <a:pt x="2292" y="2326"/>
                  <a:pt x="2289" y="2325"/>
                </a:cubicBezTo>
                <a:cubicBezTo>
                  <a:pt x="2283" y="2324"/>
                  <a:pt x="2285" y="2319"/>
                  <a:pt x="2285" y="2315"/>
                </a:cubicBezTo>
                <a:cubicBezTo>
                  <a:pt x="2283" y="2293"/>
                  <a:pt x="2288" y="2286"/>
                  <a:pt x="2305" y="2289"/>
                </a:cubicBezTo>
                <a:cubicBezTo>
                  <a:pt x="2305" y="2293"/>
                  <a:pt x="2305" y="2297"/>
                  <a:pt x="2305" y="2300"/>
                </a:cubicBezTo>
                <a:cubicBezTo>
                  <a:pt x="2301" y="2303"/>
                  <a:pt x="2281" y="2295"/>
                  <a:pt x="2297" y="2312"/>
                </a:cubicBezTo>
                <a:close/>
                <a:moveTo>
                  <a:pt x="2413" y="2317"/>
                </a:moveTo>
                <a:cubicBezTo>
                  <a:pt x="2416" y="2317"/>
                  <a:pt x="2419" y="2317"/>
                  <a:pt x="2423" y="2318"/>
                </a:cubicBezTo>
                <a:cubicBezTo>
                  <a:pt x="2423" y="2320"/>
                  <a:pt x="2423" y="2322"/>
                  <a:pt x="2423" y="2324"/>
                </a:cubicBezTo>
                <a:cubicBezTo>
                  <a:pt x="2423" y="2322"/>
                  <a:pt x="2423" y="2320"/>
                  <a:pt x="2423" y="2318"/>
                </a:cubicBezTo>
                <a:cubicBezTo>
                  <a:pt x="2419" y="2317"/>
                  <a:pt x="2416" y="2317"/>
                  <a:pt x="2413" y="2317"/>
                </a:cubicBezTo>
                <a:close/>
                <a:moveTo>
                  <a:pt x="2420" y="2388"/>
                </a:moveTo>
                <a:cubicBezTo>
                  <a:pt x="2422" y="2389"/>
                  <a:pt x="2423" y="2390"/>
                  <a:pt x="2425" y="2390"/>
                </a:cubicBezTo>
                <a:cubicBezTo>
                  <a:pt x="2423" y="2390"/>
                  <a:pt x="2422" y="2389"/>
                  <a:pt x="2420" y="2388"/>
                </a:cubicBezTo>
                <a:close/>
                <a:moveTo>
                  <a:pt x="2424" y="2412"/>
                </a:moveTo>
                <a:cubicBezTo>
                  <a:pt x="2424" y="2412"/>
                  <a:pt x="2424" y="2412"/>
                  <a:pt x="2424" y="2412"/>
                </a:cubicBezTo>
                <a:cubicBezTo>
                  <a:pt x="2464" y="2412"/>
                  <a:pt x="2503" y="2412"/>
                  <a:pt x="2543" y="2412"/>
                </a:cubicBezTo>
                <a:cubicBezTo>
                  <a:pt x="2503" y="2412"/>
                  <a:pt x="2464" y="2412"/>
                  <a:pt x="2424" y="2412"/>
                </a:cubicBezTo>
                <a:close/>
                <a:moveTo>
                  <a:pt x="2452" y="2390"/>
                </a:moveTo>
                <a:cubicBezTo>
                  <a:pt x="2453" y="2390"/>
                  <a:pt x="2455" y="2390"/>
                  <a:pt x="2457" y="2389"/>
                </a:cubicBezTo>
                <a:cubicBezTo>
                  <a:pt x="2455" y="2390"/>
                  <a:pt x="2453" y="2390"/>
                  <a:pt x="2452" y="2390"/>
                </a:cubicBezTo>
                <a:cubicBezTo>
                  <a:pt x="2435" y="2385"/>
                  <a:pt x="2441" y="2374"/>
                  <a:pt x="2441" y="2363"/>
                </a:cubicBezTo>
                <a:cubicBezTo>
                  <a:pt x="2441" y="2374"/>
                  <a:pt x="2435" y="2385"/>
                  <a:pt x="2452" y="2390"/>
                </a:cubicBezTo>
                <a:close/>
                <a:moveTo>
                  <a:pt x="2445" y="2406"/>
                </a:moveTo>
                <a:cubicBezTo>
                  <a:pt x="2467" y="2413"/>
                  <a:pt x="2489" y="2404"/>
                  <a:pt x="2511" y="2400"/>
                </a:cubicBezTo>
                <a:cubicBezTo>
                  <a:pt x="2489" y="2404"/>
                  <a:pt x="2467" y="2413"/>
                  <a:pt x="2445" y="2406"/>
                </a:cubicBezTo>
                <a:cubicBezTo>
                  <a:pt x="2443" y="2408"/>
                  <a:pt x="2440" y="2408"/>
                  <a:pt x="2437" y="2408"/>
                </a:cubicBezTo>
                <a:cubicBezTo>
                  <a:pt x="2440" y="2408"/>
                  <a:pt x="2443" y="2408"/>
                  <a:pt x="2445" y="2406"/>
                </a:cubicBezTo>
                <a:close/>
                <a:moveTo>
                  <a:pt x="2522" y="2381"/>
                </a:moveTo>
                <a:cubicBezTo>
                  <a:pt x="2526" y="2381"/>
                  <a:pt x="2532" y="2380"/>
                  <a:pt x="2540" y="2380"/>
                </a:cubicBezTo>
                <a:cubicBezTo>
                  <a:pt x="2540" y="2378"/>
                  <a:pt x="2541" y="2375"/>
                  <a:pt x="2541" y="2373"/>
                </a:cubicBezTo>
                <a:cubicBezTo>
                  <a:pt x="2541" y="2375"/>
                  <a:pt x="2540" y="2378"/>
                  <a:pt x="2540" y="2380"/>
                </a:cubicBezTo>
                <a:cubicBezTo>
                  <a:pt x="2532" y="2380"/>
                  <a:pt x="2526" y="2381"/>
                  <a:pt x="2522" y="2381"/>
                </a:cubicBezTo>
                <a:close/>
                <a:moveTo>
                  <a:pt x="2541" y="2373"/>
                </a:moveTo>
                <a:cubicBezTo>
                  <a:pt x="2543" y="2370"/>
                  <a:pt x="2544" y="2368"/>
                  <a:pt x="2547" y="2366"/>
                </a:cubicBezTo>
                <a:cubicBezTo>
                  <a:pt x="2544" y="2368"/>
                  <a:pt x="2543" y="2370"/>
                  <a:pt x="2541" y="2373"/>
                </a:cubicBezTo>
                <a:close/>
                <a:moveTo>
                  <a:pt x="2570" y="2258"/>
                </a:moveTo>
                <a:cubicBezTo>
                  <a:pt x="2561" y="2263"/>
                  <a:pt x="2554" y="2260"/>
                  <a:pt x="2545" y="2253"/>
                </a:cubicBezTo>
                <a:cubicBezTo>
                  <a:pt x="2548" y="2252"/>
                  <a:pt x="2549" y="2250"/>
                  <a:pt x="2550" y="2251"/>
                </a:cubicBezTo>
                <a:cubicBezTo>
                  <a:pt x="2557" y="2255"/>
                  <a:pt x="2565" y="2244"/>
                  <a:pt x="2571" y="2253"/>
                </a:cubicBezTo>
                <a:cubicBezTo>
                  <a:pt x="2572" y="2254"/>
                  <a:pt x="2571" y="2258"/>
                  <a:pt x="2570" y="2258"/>
                </a:cubicBezTo>
                <a:close/>
                <a:moveTo>
                  <a:pt x="2574" y="2396"/>
                </a:moveTo>
                <a:cubicBezTo>
                  <a:pt x="2577" y="2395"/>
                  <a:pt x="2579" y="2394"/>
                  <a:pt x="2581" y="2393"/>
                </a:cubicBezTo>
                <a:cubicBezTo>
                  <a:pt x="2581" y="2390"/>
                  <a:pt x="2581" y="2387"/>
                  <a:pt x="2581" y="2385"/>
                </a:cubicBezTo>
                <a:cubicBezTo>
                  <a:pt x="2581" y="2387"/>
                  <a:pt x="2581" y="2390"/>
                  <a:pt x="2581" y="2393"/>
                </a:cubicBezTo>
                <a:cubicBezTo>
                  <a:pt x="2579" y="2394"/>
                  <a:pt x="2577" y="2395"/>
                  <a:pt x="2574" y="2396"/>
                </a:cubicBezTo>
                <a:close/>
                <a:moveTo>
                  <a:pt x="2617" y="2393"/>
                </a:moveTo>
                <a:cubicBezTo>
                  <a:pt x="2613" y="2393"/>
                  <a:pt x="2609" y="2393"/>
                  <a:pt x="2605" y="2393"/>
                </a:cubicBezTo>
                <a:cubicBezTo>
                  <a:pt x="2609" y="2393"/>
                  <a:pt x="2613" y="2393"/>
                  <a:pt x="2617" y="2393"/>
                </a:cubicBezTo>
                <a:close/>
                <a:moveTo>
                  <a:pt x="2661" y="2285"/>
                </a:moveTo>
                <a:cubicBezTo>
                  <a:pt x="2658" y="2286"/>
                  <a:pt x="2655" y="2287"/>
                  <a:pt x="2653" y="2287"/>
                </a:cubicBezTo>
                <a:cubicBezTo>
                  <a:pt x="2655" y="2287"/>
                  <a:pt x="2658" y="2286"/>
                  <a:pt x="2661" y="2285"/>
                </a:cubicBezTo>
                <a:cubicBezTo>
                  <a:pt x="2664" y="2287"/>
                  <a:pt x="2666" y="2290"/>
                  <a:pt x="2669" y="2292"/>
                </a:cubicBezTo>
                <a:cubicBezTo>
                  <a:pt x="2666" y="2290"/>
                  <a:pt x="2664" y="2287"/>
                  <a:pt x="2661" y="2285"/>
                </a:cubicBezTo>
                <a:close/>
                <a:moveTo>
                  <a:pt x="2714" y="2297"/>
                </a:moveTo>
                <a:cubicBezTo>
                  <a:pt x="2714" y="2298"/>
                  <a:pt x="2714" y="2299"/>
                  <a:pt x="2714" y="2301"/>
                </a:cubicBezTo>
                <a:cubicBezTo>
                  <a:pt x="2714" y="2299"/>
                  <a:pt x="2714" y="2298"/>
                  <a:pt x="2714" y="2297"/>
                </a:cubicBezTo>
                <a:cubicBezTo>
                  <a:pt x="2716" y="2296"/>
                  <a:pt x="2718" y="2297"/>
                  <a:pt x="2720" y="2296"/>
                </a:cubicBezTo>
                <a:cubicBezTo>
                  <a:pt x="2718" y="2297"/>
                  <a:pt x="2716" y="2296"/>
                  <a:pt x="2714" y="2297"/>
                </a:cubicBezTo>
                <a:close/>
                <a:moveTo>
                  <a:pt x="2749" y="2480"/>
                </a:moveTo>
                <a:cubicBezTo>
                  <a:pt x="2743" y="2480"/>
                  <a:pt x="2738" y="2480"/>
                  <a:pt x="2733" y="2480"/>
                </a:cubicBezTo>
                <a:cubicBezTo>
                  <a:pt x="2738" y="2480"/>
                  <a:pt x="2743" y="2480"/>
                  <a:pt x="2749" y="2480"/>
                </a:cubicBezTo>
                <a:cubicBezTo>
                  <a:pt x="2749" y="2477"/>
                  <a:pt x="2750" y="2475"/>
                  <a:pt x="2752" y="2474"/>
                </a:cubicBezTo>
                <a:cubicBezTo>
                  <a:pt x="2750" y="2475"/>
                  <a:pt x="2749" y="2477"/>
                  <a:pt x="2749" y="2480"/>
                </a:cubicBezTo>
                <a:close/>
                <a:moveTo>
                  <a:pt x="2744" y="2443"/>
                </a:moveTo>
                <a:cubicBezTo>
                  <a:pt x="2750" y="2440"/>
                  <a:pt x="2755" y="2435"/>
                  <a:pt x="2761" y="2431"/>
                </a:cubicBezTo>
                <a:cubicBezTo>
                  <a:pt x="2761" y="2431"/>
                  <a:pt x="2761" y="2431"/>
                  <a:pt x="2761" y="2431"/>
                </a:cubicBezTo>
                <a:cubicBezTo>
                  <a:pt x="2755" y="2435"/>
                  <a:pt x="2750" y="2440"/>
                  <a:pt x="2744" y="2443"/>
                </a:cubicBezTo>
                <a:close/>
                <a:moveTo>
                  <a:pt x="2785" y="2392"/>
                </a:moveTo>
                <a:cubicBezTo>
                  <a:pt x="2781" y="2398"/>
                  <a:pt x="2777" y="2401"/>
                  <a:pt x="2772" y="2403"/>
                </a:cubicBezTo>
                <a:cubicBezTo>
                  <a:pt x="2777" y="2401"/>
                  <a:pt x="2781" y="2398"/>
                  <a:pt x="2785" y="2392"/>
                </a:cubicBezTo>
                <a:cubicBezTo>
                  <a:pt x="2785" y="2392"/>
                  <a:pt x="2785" y="2392"/>
                  <a:pt x="2785" y="2392"/>
                </a:cubicBezTo>
                <a:close/>
                <a:moveTo>
                  <a:pt x="2789" y="2429"/>
                </a:moveTo>
                <a:cubicBezTo>
                  <a:pt x="2788" y="2430"/>
                  <a:pt x="2788" y="2430"/>
                  <a:pt x="2787" y="2430"/>
                </a:cubicBezTo>
                <a:cubicBezTo>
                  <a:pt x="2788" y="2430"/>
                  <a:pt x="2788" y="2430"/>
                  <a:pt x="2789" y="2429"/>
                </a:cubicBezTo>
                <a:cubicBezTo>
                  <a:pt x="2793" y="2428"/>
                  <a:pt x="2797" y="2428"/>
                  <a:pt x="2802" y="2427"/>
                </a:cubicBezTo>
                <a:cubicBezTo>
                  <a:pt x="2797" y="2428"/>
                  <a:pt x="2793" y="2428"/>
                  <a:pt x="2789" y="2429"/>
                </a:cubicBezTo>
                <a:close/>
                <a:moveTo>
                  <a:pt x="2825" y="2206"/>
                </a:moveTo>
                <a:cubicBezTo>
                  <a:pt x="2818" y="2209"/>
                  <a:pt x="2815" y="2202"/>
                  <a:pt x="2810" y="2200"/>
                </a:cubicBezTo>
                <a:cubicBezTo>
                  <a:pt x="2815" y="2202"/>
                  <a:pt x="2818" y="2209"/>
                  <a:pt x="2825" y="2206"/>
                </a:cubicBezTo>
                <a:cubicBezTo>
                  <a:pt x="2824" y="2207"/>
                  <a:pt x="2825" y="2208"/>
                  <a:pt x="2825" y="2209"/>
                </a:cubicBezTo>
                <a:cubicBezTo>
                  <a:pt x="2825" y="2208"/>
                  <a:pt x="2824" y="2207"/>
                  <a:pt x="2825" y="2206"/>
                </a:cubicBezTo>
                <a:close/>
                <a:moveTo>
                  <a:pt x="2821" y="2141"/>
                </a:moveTo>
                <a:cubicBezTo>
                  <a:pt x="2818" y="2138"/>
                  <a:pt x="2815" y="2136"/>
                  <a:pt x="2813" y="2133"/>
                </a:cubicBezTo>
                <a:cubicBezTo>
                  <a:pt x="2815" y="2136"/>
                  <a:pt x="2818" y="2138"/>
                  <a:pt x="2821" y="2141"/>
                </a:cubicBezTo>
                <a:cubicBezTo>
                  <a:pt x="2824" y="2146"/>
                  <a:pt x="2828" y="2150"/>
                  <a:pt x="2832" y="2154"/>
                </a:cubicBezTo>
                <a:cubicBezTo>
                  <a:pt x="2828" y="2150"/>
                  <a:pt x="2824" y="2146"/>
                  <a:pt x="2821" y="2141"/>
                </a:cubicBezTo>
                <a:close/>
                <a:moveTo>
                  <a:pt x="2839" y="2476"/>
                </a:moveTo>
                <a:cubicBezTo>
                  <a:pt x="2868" y="2470"/>
                  <a:pt x="2896" y="2457"/>
                  <a:pt x="2921" y="2440"/>
                </a:cubicBezTo>
                <a:cubicBezTo>
                  <a:pt x="2921" y="2440"/>
                  <a:pt x="2921" y="2440"/>
                  <a:pt x="2921" y="2440"/>
                </a:cubicBezTo>
                <a:cubicBezTo>
                  <a:pt x="2896" y="2457"/>
                  <a:pt x="2868" y="2470"/>
                  <a:pt x="2839" y="2476"/>
                </a:cubicBezTo>
                <a:close/>
                <a:moveTo>
                  <a:pt x="2866" y="2453"/>
                </a:moveTo>
                <a:cubicBezTo>
                  <a:pt x="2873" y="2453"/>
                  <a:pt x="2879" y="2451"/>
                  <a:pt x="2881" y="2441"/>
                </a:cubicBezTo>
                <a:cubicBezTo>
                  <a:pt x="2889" y="2441"/>
                  <a:pt x="2897" y="2440"/>
                  <a:pt x="2905" y="2440"/>
                </a:cubicBezTo>
                <a:cubicBezTo>
                  <a:pt x="2897" y="2440"/>
                  <a:pt x="2889" y="2441"/>
                  <a:pt x="2881" y="2441"/>
                </a:cubicBezTo>
                <a:cubicBezTo>
                  <a:pt x="2879" y="2451"/>
                  <a:pt x="2873" y="2453"/>
                  <a:pt x="2866" y="2453"/>
                </a:cubicBezTo>
                <a:close/>
                <a:moveTo>
                  <a:pt x="2994" y="2312"/>
                </a:moveTo>
                <a:cubicBezTo>
                  <a:pt x="2993" y="2313"/>
                  <a:pt x="2993" y="2313"/>
                  <a:pt x="2993" y="2313"/>
                </a:cubicBezTo>
                <a:cubicBezTo>
                  <a:pt x="2993" y="2312"/>
                  <a:pt x="2994" y="2312"/>
                  <a:pt x="2994" y="2312"/>
                </a:cubicBezTo>
                <a:close/>
                <a:moveTo>
                  <a:pt x="2997" y="2429"/>
                </a:moveTo>
                <a:cubicBezTo>
                  <a:pt x="2992" y="2429"/>
                  <a:pt x="2986" y="2429"/>
                  <a:pt x="2981" y="2430"/>
                </a:cubicBezTo>
                <a:cubicBezTo>
                  <a:pt x="2978" y="2436"/>
                  <a:pt x="2974" y="2438"/>
                  <a:pt x="2969" y="2437"/>
                </a:cubicBezTo>
                <a:cubicBezTo>
                  <a:pt x="2974" y="2438"/>
                  <a:pt x="2978" y="2436"/>
                  <a:pt x="2981" y="2430"/>
                </a:cubicBezTo>
                <a:cubicBezTo>
                  <a:pt x="2986" y="2429"/>
                  <a:pt x="2992" y="2429"/>
                  <a:pt x="2997" y="2429"/>
                </a:cubicBezTo>
                <a:close/>
                <a:moveTo>
                  <a:pt x="2967" y="1993"/>
                </a:moveTo>
                <a:cubicBezTo>
                  <a:pt x="2968" y="1997"/>
                  <a:pt x="2968" y="2001"/>
                  <a:pt x="2969" y="2005"/>
                </a:cubicBezTo>
                <a:cubicBezTo>
                  <a:pt x="2968" y="2008"/>
                  <a:pt x="2970" y="2013"/>
                  <a:pt x="2966" y="2015"/>
                </a:cubicBezTo>
                <a:cubicBezTo>
                  <a:pt x="2963" y="2016"/>
                  <a:pt x="2961" y="2014"/>
                  <a:pt x="2961" y="2011"/>
                </a:cubicBezTo>
                <a:cubicBezTo>
                  <a:pt x="2959" y="2004"/>
                  <a:pt x="2958" y="1997"/>
                  <a:pt x="2967" y="1993"/>
                </a:cubicBezTo>
                <a:close/>
                <a:moveTo>
                  <a:pt x="2953" y="2029"/>
                </a:moveTo>
                <a:cubicBezTo>
                  <a:pt x="2953" y="2050"/>
                  <a:pt x="2967" y="2067"/>
                  <a:pt x="2969" y="2087"/>
                </a:cubicBezTo>
                <a:cubicBezTo>
                  <a:pt x="2973" y="2088"/>
                  <a:pt x="2977" y="2088"/>
                  <a:pt x="2981" y="2088"/>
                </a:cubicBezTo>
                <a:cubicBezTo>
                  <a:pt x="2984" y="2101"/>
                  <a:pt x="2981" y="2110"/>
                  <a:pt x="2967" y="2112"/>
                </a:cubicBezTo>
                <a:cubicBezTo>
                  <a:pt x="2971" y="2108"/>
                  <a:pt x="2966" y="2105"/>
                  <a:pt x="2965" y="2101"/>
                </a:cubicBezTo>
                <a:cubicBezTo>
                  <a:pt x="2964" y="2100"/>
                  <a:pt x="2963" y="2100"/>
                  <a:pt x="2961" y="2100"/>
                </a:cubicBezTo>
                <a:cubicBezTo>
                  <a:pt x="2960" y="2099"/>
                  <a:pt x="2959" y="2097"/>
                  <a:pt x="2958" y="2096"/>
                </a:cubicBezTo>
                <a:cubicBezTo>
                  <a:pt x="2953" y="2088"/>
                  <a:pt x="2941" y="2084"/>
                  <a:pt x="2941" y="2073"/>
                </a:cubicBezTo>
                <a:cubicBezTo>
                  <a:pt x="2949" y="2063"/>
                  <a:pt x="2940" y="2054"/>
                  <a:pt x="2938" y="2045"/>
                </a:cubicBezTo>
                <a:cubicBezTo>
                  <a:pt x="2937" y="2033"/>
                  <a:pt x="2940" y="2028"/>
                  <a:pt x="2953" y="2029"/>
                </a:cubicBezTo>
                <a:close/>
                <a:moveTo>
                  <a:pt x="2973" y="2292"/>
                </a:moveTo>
                <a:cubicBezTo>
                  <a:pt x="2973" y="2292"/>
                  <a:pt x="2973" y="2292"/>
                  <a:pt x="2973" y="2293"/>
                </a:cubicBezTo>
                <a:cubicBezTo>
                  <a:pt x="2973" y="2292"/>
                  <a:pt x="2973" y="2292"/>
                  <a:pt x="2973" y="2292"/>
                </a:cubicBezTo>
                <a:close/>
                <a:moveTo>
                  <a:pt x="2973" y="2141"/>
                </a:moveTo>
                <a:cubicBezTo>
                  <a:pt x="2973" y="2141"/>
                  <a:pt x="2973" y="2141"/>
                  <a:pt x="2973" y="2141"/>
                </a:cubicBezTo>
                <a:cubicBezTo>
                  <a:pt x="2973" y="2141"/>
                  <a:pt x="2973" y="2141"/>
                  <a:pt x="2973" y="2141"/>
                </a:cubicBezTo>
                <a:cubicBezTo>
                  <a:pt x="2973" y="2141"/>
                  <a:pt x="2973" y="2141"/>
                  <a:pt x="2973" y="2141"/>
                </a:cubicBezTo>
                <a:cubicBezTo>
                  <a:pt x="2973" y="2141"/>
                  <a:pt x="2973" y="2141"/>
                  <a:pt x="2973" y="2141"/>
                </a:cubicBezTo>
                <a:close/>
                <a:moveTo>
                  <a:pt x="2977" y="2296"/>
                </a:moveTo>
                <a:cubicBezTo>
                  <a:pt x="2975" y="2295"/>
                  <a:pt x="2974" y="2294"/>
                  <a:pt x="2972" y="2293"/>
                </a:cubicBezTo>
                <a:cubicBezTo>
                  <a:pt x="2971" y="2292"/>
                  <a:pt x="2970" y="2290"/>
                  <a:pt x="2969" y="2289"/>
                </a:cubicBezTo>
                <a:cubicBezTo>
                  <a:pt x="2970" y="2290"/>
                  <a:pt x="2971" y="2292"/>
                  <a:pt x="2972" y="2293"/>
                </a:cubicBezTo>
                <a:cubicBezTo>
                  <a:pt x="2974" y="2294"/>
                  <a:pt x="2975" y="2295"/>
                  <a:pt x="2977" y="2296"/>
                </a:cubicBezTo>
                <a:close/>
                <a:moveTo>
                  <a:pt x="2913" y="2069"/>
                </a:moveTo>
                <a:cubicBezTo>
                  <a:pt x="2929" y="2076"/>
                  <a:pt x="2936" y="2098"/>
                  <a:pt x="2957" y="2096"/>
                </a:cubicBezTo>
                <a:cubicBezTo>
                  <a:pt x="2957" y="2096"/>
                  <a:pt x="2957" y="2096"/>
                  <a:pt x="2957" y="2096"/>
                </a:cubicBezTo>
                <a:cubicBezTo>
                  <a:pt x="2936" y="2098"/>
                  <a:pt x="2929" y="2076"/>
                  <a:pt x="2913" y="2069"/>
                </a:cubicBezTo>
                <a:close/>
                <a:moveTo>
                  <a:pt x="2896" y="2264"/>
                </a:moveTo>
                <a:cubicBezTo>
                  <a:pt x="2896" y="2262"/>
                  <a:pt x="2896" y="2262"/>
                  <a:pt x="2896" y="2262"/>
                </a:cubicBezTo>
                <a:cubicBezTo>
                  <a:pt x="2896" y="2261"/>
                  <a:pt x="2896" y="2261"/>
                  <a:pt x="2896" y="2261"/>
                </a:cubicBezTo>
                <a:cubicBezTo>
                  <a:pt x="2893" y="2260"/>
                  <a:pt x="2894" y="2258"/>
                  <a:pt x="2895" y="2256"/>
                </a:cubicBezTo>
                <a:cubicBezTo>
                  <a:pt x="2894" y="2258"/>
                  <a:pt x="2893" y="2260"/>
                  <a:pt x="2896" y="2261"/>
                </a:cubicBezTo>
                <a:cubicBezTo>
                  <a:pt x="2896" y="2261"/>
                  <a:pt x="2896" y="2262"/>
                  <a:pt x="2896" y="2262"/>
                </a:cubicBezTo>
                <a:cubicBezTo>
                  <a:pt x="2896" y="2264"/>
                  <a:pt x="2896" y="2264"/>
                  <a:pt x="2896" y="2264"/>
                </a:cubicBezTo>
                <a:cubicBezTo>
                  <a:pt x="2896" y="2266"/>
                  <a:pt x="2896" y="2267"/>
                  <a:pt x="2896" y="2269"/>
                </a:cubicBezTo>
                <a:cubicBezTo>
                  <a:pt x="2891" y="2284"/>
                  <a:pt x="2894" y="2295"/>
                  <a:pt x="2902" y="2303"/>
                </a:cubicBezTo>
                <a:cubicBezTo>
                  <a:pt x="2894" y="2295"/>
                  <a:pt x="2891" y="2284"/>
                  <a:pt x="2896" y="2269"/>
                </a:cubicBezTo>
                <a:cubicBezTo>
                  <a:pt x="2896" y="2267"/>
                  <a:pt x="2896" y="2266"/>
                  <a:pt x="2896" y="2264"/>
                </a:cubicBezTo>
                <a:close/>
                <a:moveTo>
                  <a:pt x="2989" y="2405"/>
                </a:moveTo>
                <a:cubicBezTo>
                  <a:pt x="2989" y="2405"/>
                  <a:pt x="2989" y="2405"/>
                  <a:pt x="2989" y="2405"/>
                </a:cubicBezTo>
                <a:cubicBezTo>
                  <a:pt x="2953" y="2403"/>
                  <a:pt x="2917" y="2406"/>
                  <a:pt x="2881" y="2408"/>
                </a:cubicBezTo>
                <a:cubicBezTo>
                  <a:pt x="2917" y="2406"/>
                  <a:pt x="2953" y="2403"/>
                  <a:pt x="2989" y="2405"/>
                </a:cubicBezTo>
                <a:close/>
                <a:moveTo>
                  <a:pt x="2877" y="2026"/>
                </a:moveTo>
                <a:cubicBezTo>
                  <a:pt x="2878" y="2029"/>
                  <a:pt x="2879" y="2033"/>
                  <a:pt x="2881" y="2037"/>
                </a:cubicBezTo>
                <a:cubicBezTo>
                  <a:pt x="2879" y="2033"/>
                  <a:pt x="2878" y="2029"/>
                  <a:pt x="2877" y="2026"/>
                </a:cubicBezTo>
                <a:close/>
                <a:moveTo>
                  <a:pt x="2809" y="1967"/>
                </a:moveTo>
                <a:cubicBezTo>
                  <a:pt x="2813" y="1968"/>
                  <a:pt x="2816" y="1970"/>
                  <a:pt x="2817" y="1973"/>
                </a:cubicBezTo>
                <a:cubicBezTo>
                  <a:pt x="2816" y="1970"/>
                  <a:pt x="2813" y="1968"/>
                  <a:pt x="2809" y="1967"/>
                </a:cubicBezTo>
                <a:cubicBezTo>
                  <a:pt x="2808" y="1963"/>
                  <a:pt x="2806" y="1961"/>
                  <a:pt x="2802" y="1961"/>
                </a:cubicBezTo>
                <a:cubicBezTo>
                  <a:pt x="2806" y="1961"/>
                  <a:pt x="2808" y="1963"/>
                  <a:pt x="2809" y="1967"/>
                </a:cubicBezTo>
                <a:close/>
                <a:moveTo>
                  <a:pt x="2793" y="1951"/>
                </a:moveTo>
                <a:cubicBezTo>
                  <a:pt x="2795" y="1952"/>
                  <a:pt x="2798" y="1954"/>
                  <a:pt x="2800" y="1956"/>
                </a:cubicBezTo>
                <a:cubicBezTo>
                  <a:pt x="2798" y="1954"/>
                  <a:pt x="2795" y="1952"/>
                  <a:pt x="2793" y="1951"/>
                </a:cubicBezTo>
                <a:cubicBezTo>
                  <a:pt x="2792" y="1950"/>
                  <a:pt x="2791" y="1949"/>
                  <a:pt x="2790" y="1949"/>
                </a:cubicBezTo>
                <a:cubicBezTo>
                  <a:pt x="2791" y="1949"/>
                  <a:pt x="2792" y="1950"/>
                  <a:pt x="2793" y="1951"/>
                </a:cubicBezTo>
                <a:close/>
                <a:moveTo>
                  <a:pt x="2773" y="1937"/>
                </a:moveTo>
                <a:cubicBezTo>
                  <a:pt x="2773" y="1937"/>
                  <a:pt x="2773" y="1937"/>
                  <a:pt x="2773" y="1937"/>
                </a:cubicBezTo>
                <a:cubicBezTo>
                  <a:pt x="2773" y="1937"/>
                  <a:pt x="2773" y="1937"/>
                  <a:pt x="2773" y="1937"/>
                </a:cubicBezTo>
                <a:cubicBezTo>
                  <a:pt x="2774" y="1938"/>
                  <a:pt x="2775" y="1939"/>
                  <a:pt x="2777" y="1941"/>
                </a:cubicBezTo>
                <a:cubicBezTo>
                  <a:pt x="2775" y="1939"/>
                  <a:pt x="2774" y="1938"/>
                  <a:pt x="2773" y="1937"/>
                </a:cubicBezTo>
                <a:cubicBezTo>
                  <a:pt x="2773" y="1937"/>
                  <a:pt x="2773" y="1937"/>
                  <a:pt x="2773" y="1937"/>
                </a:cubicBezTo>
                <a:cubicBezTo>
                  <a:pt x="2773" y="1937"/>
                  <a:pt x="2773" y="1937"/>
                  <a:pt x="2773" y="1937"/>
                </a:cubicBezTo>
                <a:close/>
                <a:moveTo>
                  <a:pt x="2816" y="1992"/>
                </a:moveTo>
                <a:cubicBezTo>
                  <a:pt x="2824" y="2000"/>
                  <a:pt x="2833" y="2008"/>
                  <a:pt x="2841" y="2016"/>
                </a:cubicBezTo>
                <a:cubicBezTo>
                  <a:pt x="2849" y="2026"/>
                  <a:pt x="2859" y="2034"/>
                  <a:pt x="2869" y="2041"/>
                </a:cubicBezTo>
                <a:cubicBezTo>
                  <a:pt x="2859" y="2034"/>
                  <a:pt x="2849" y="2026"/>
                  <a:pt x="2841" y="2016"/>
                </a:cubicBezTo>
                <a:cubicBezTo>
                  <a:pt x="2840" y="2023"/>
                  <a:pt x="2837" y="2027"/>
                  <a:pt x="2832" y="2030"/>
                </a:cubicBezTo>
                <a:cubicBezTo>
                  <a:pt x="2837" y="2027"/>
                  <a:pt x="2840" y="2023"/>
                  <a:pt x="2841" y="2016"/>
                </a:cubicBezTo>
                <a:cubicBezTo>
                  <a:pt x="2833" y="2008"/>
                  <a:pt x="2824" y="2000"/>
                  <a:pt x="2816" y="1992"/>
                </a:cubicBezTo>
                <a:cubicBezTo>
                  <a:pt x="2801" y="1980"/>
                  <a:pt x="2786" y="1966"/>
                  <a:pt x="2771" y="1954"/>
                </a:cubicBezTo>
                <a:cubicBezTo>
                  <a:pt x="2786" y="1966"/>
                  <a:pt x="2801" y="1980"/>
                  <a:pt x="2816" y="1992"/>
                </a:cubicBezTo>
                <a:close/>
                <a:moveTo>
                  <a:pt x="2812" y="2131"/>
                </a:moveTo>
                <a:cubicBezTo>
                  <a:pt x="2811" y="2130"/>
                  <a:pt x="2810" y="2129"/>
                  <a:pt x="2809" y="2129"/>
                </a:cubicBezTo>
                <a:cubicBezTo>
                  <a:pt x="2809" y="2125"/>
                  <a:pt x="2807" y="2123"/>
                  <a:pt x="2804" y="2121"/>
                </a:cubicBezTo>
                <a:cubicBezTo>
                  <a:pt x="2807" y="2123"/>
                  <a:pt x="2809" y="2125"/>
                  <a:pt x="2809" y="2129"/>
                </a:cubicBezTo>
                <a:cubicBezTo>
                  <a:pt x="2810" y="2129"/>
                  <a:pt x="2811" y="2130"/>
                  <a:pt x="2812" y="2131"/>
                </a:cubicBezTo>
                <a:close/>
                <a:moveTo>
                  <a:pt x="2797" y="2117"/>
                </a:moveTo>
                <a:cubicBezTo>
                  <a:pt x="2796" y="2115"/>
                  <a:pt x="2794" y="2114"/>
                  <a:pt x="2793" y="2113"/>
                </a:cubicBezTo>
                <a:cubicBezTo>
                  <a:pt x="2792" y="2112"/>
                  <a:pt x="2792" y="2112"/>
                  <a:pt x="2791" y="2112"/>
                </a:cubicBezTo>
                <a:cubicBezTo>
                  <a:pt x="2792" y="2112"/>
                  <a:pt x="2792" y="2112"/>
                  <a:pt x="2793" y="2113"/>
                </a:cubicBezTo>
                <a:cubicBezTo>
                  <a:pt x="2794" y="2114"/>
                  <a:pt x="2796" y="2115"/>
                  <a:pt x="2797" y="2117"/>
                </a:cubicBezTo>
                <a:close/>
                <a:moveTo>
                  <a:pt x="2741" y="1907"/>
                </a:moveTo>
                <a:cubicBezTo>
                  <a:pt x="2746" y="1908"/>
                  <a:pt x="2751" y="1909"/>
                  <a:pt x="2757" y="1909"/>
                </a:cubicBezTo>
                <a:cubicBezTo>
                  <a:pt x="2757" y="1913"/>
                  <a:pt x="2757" y="1917"/>
                  <a:pt x="2757" y="1921"/>
                </a:cubicBezTo>
                <a:cubicBezTo>
                  <a:pt x="2757" y="1920"/>
                  <a:pt x="2757" y="1920"/>
                  <a:pt x="2757" y="1920"/>
                </a:cubicBezTo>
                <a:cubicBezTo>
                  <a:pt x="2757" y="1921"/>
                  <a:pt x="2757" y="1921"/>
                  <a:pt x="2757" y="1921"/>
                </a:cubicBezTo>
                <a:cubicBezTo>
                  <a:pt x="2757" y="1921"/>
                  <a:pt x="2757" y="1921"/>
                  <a:pt x="2757" y="1921"/>
                </a:cubicBezTo>
                <a:cubicBezTo>
                  <a:pt x="2758" y="1922"/>
                  <a:pt x="2760" y="1923"/>
                  <a:pt x="2761" y="1925"/>
                </a:cubicBezTo>
                <a:cubicBezTo>
                  <a:pt x="2762" y="1926"/>
                  <a:pt x="2764" y="1927"/>
                  <a:pt x="2765" y="1929"/>
                </a:cubicBezTo>
                <a:cubicBezTo>
                  <a:pt x="2765" y="1928"/>
                  <a:pt x="2765" y="1928"/>
                  <a:pt x="2765" y="1928"/>
                </a:cubicBezTo>
                <a:cubicBezTo>
                  <a:pt x="2765" y="1929"/>
                  <a:pt x="2765" y="1929"/>
                  <a:pt x="2765" y="1929"/>
                </a:cubicBezTo>
                <a:cubicBezTo>
                  <a:pt x="2765" y="1929"/>
                  <a:pt x="2765" y="1929"/>
                  <a:pt x="2765" y="1929"/>
                </a:cubicBezTo>
                <a:cubicBezTo>
                  <a:pt x="2766" y="1930"/>
                  <a:pt x="2768" y="1931"/>
                  <a:pt x="2769" y="1933"/>
                </a:cubicBezTo>
                <a:cubicBezTo>
                  <a:pt x="2769" y="1933"/>
                  <a:pt x="2769" y="1933"/>
                  <a:pt x="2769" y="1933"/>
                </a:cubicBezTo>
                <a:cubicBezTo>
                  <a:pt x="2767" y="1932"/>
                  <a:pt x="2765" y="1931"/>
                  <a:pt x="2765" y="1929"/>
                </a:cubicBezTo>
                <a:cubicBezTo>
                  <a:pt x="2762" y="1929"/>
                  <a:pt x="2760" y="1928"/>
                  <a:pt x="2761" y="1925"/>
                </a:cubicBezTo>
                <a:cubicBezTo>
                  <a:pt x="2757" y="1925"/>
                  <a:pt x="2756" y="1924"/>
                  <a:pt x="2757" y="1921"/>
                </a:cubicBezTo>
                <a:cubicBezTo>
                  <a:pt x="2749" y="1919"/>
                  <a:pt x="2743" y="1915"/>
                  <a:pt x="2741" y="1907"/>
                </a:cubicBezTo>
                <a:cubicBezTo>
                  <a:pt x="2730" y="1901"/>
                  <a:pt x="2723" y="1892"/>
                  <a:pt x="2714" y="1884"/>
                </a:cubicBezTo>
                <a:cubicBezTo>
                  <a:pt x="2723" y="1892"/>
                  <a:pt x="2730" y="1901"/>
                  <a:pt x="2741" y="1907"/>
                </a:cubicBezTo>
                <a:close/>
                <a:moveTo>
                  <a:pt x="2713" y="2087"/>
                </a:moveTo>
                <a:cubicBezTo>
                  <a:pt x="2713" y="2087"/>
                  <a:pt x="2713" y="2087"/>
                  <a:pt x="2713" y="2087"/>
                </a:cubicBezTo>
                <a:cubicBezTo>
                  <a:pt x="2712" y="2088"/>
                  <a:pt x="2711" y="2088"/>
                  <a:pt x="2711" y="2089"/>
                </a:cubicBezTo>
                <a:cubicBezTo>
                  <a:pt x="2711" y="2088"/>
                  <a:pt x="2712" y="2088"/>
                  <a:pt x="2713" y="2087"/>
                </a:cubicBezTo>
                <a:close/>
                <a:moveTo>
                  <a:pt x="2700" y="1872"/>
                </a:moveTo>
                <a:cubicBezTo>
                  <a:pt x="2688" y="1874"/>
                  <a:pt x="2682" y="1868"/>
                  <a:pt x="2681" y="1856"/>
                </a:cubicBezTo>
                <a:cubicBezTo>
                  <a:pt x="2687" y="1862"/>
                  <a:pt x="2704" y="1855"/>
                  <a:pt x="2700" y="1872"/>
                </a:cubicBezTo>
                <a:close/>
                <a:moveTo>
                  <a:pt x="2673" y="1852"/>
                </a:moveTo>
                <a:cubicBezTo>
                  <a:pt x="2678" y="1848"/>
                  <a:pt x="2680" y="1852"/>
                  <a:pt x="2681" y="1856"/>
                </a:cubicBezTo>
                <a:cubicBezTo>
                  <a:pt x="2676" y="1859"/>
                  <a:pt x="2674" y="1857"/>
                  <a:pt x="2673" y="1852"/>
                </a:cubicBezTo>
                <a:cubicBezTo>
                  <a:pt x="2670" y="1853"/>
                  <a:pt x="2669" y="1851"/>
                  <a:pt x="2669" y="1848"/>
                </a:cubicBezTo>
                <a:cubicBezTo>
                  <a:pt x="2673" y="1847"/>
                  <a:pt x="2675" y="1847"/>
                  <a:pt x="2673" y="1852"/>
                </a:cubicBezTo>
                <a:close/>
                <a:moveTo>
                  <a:pt x="2609" y="1821"/>
                </a:moveTo>
                <a:cubicBezTo>
                  <a:pt x="2608" y="1822"/>
                  <a:pt x="2607" y="1822"/>
                  <a:pt x="2607" y="1823"/>
                </a:cubicBezTo>
                <a:cubicBezTo>
                  <a:pt x="2607" y="1822"/>
                  <a:pt x="2608" y="1822"/>
                  <a:pt x="2609" y="1821"/>
                </a:cubicBezTo>
                <a:cubicBezTo>
                  <a:pt x="2607" y="1818"/>
                  <a:pt x="2606" y="1817"/>
                  <a:pt x="2603" y="1817"/>
                </a:cubicBezTo>
                <a:cubicBezTo>
                  <a:pt x="2606" y="1817"/>
                  <a:pt x="2607" y="1818"/>
                  <a:pt x="2609" y="1821"/>
                </a:cubicBezTo>
                <a:close/>
                <a:moveTo>
                  <a:pt x="2566" y="1780"/>
                </a:moveTo>
                <a:cubicBezTo>
                  <a:pt x="2563" y="1780"/>
                  <a:pt x="2561" y="1780"/>
                  <a:pt x="2559" y="1779"/>
                </a:cubicBezTo>
                <a:cubicBezTo>
                  <a:pt x="2561" y="1780"/>
                  <a:pt x="2563" y="1780"/>
                  <a:pt x="2566" y="1780"/>
                </a:cubicBezTo>
                <a:close/>
                <a:moveTo>
                  <a:pt x="2566" y="1791"/>
                </a:moveTo>
                <a:cubicBezTo>
                  <a:pt x="2573" y="1797"/>
                  <a:pt x="2581" y="1803"/>
                  <a:pt x="2589" y="1809"/>
                </a:cubicBezTo>
                <a:cubicBezTo>
                  <a:pt x="2581" y="1803"/>
                  <a:pt x="2573" y="1797"/>
                  <a:pt x="2566" y="1791"/>
                </a:cubicBezTo>
                <a:cubicBezTo>
                  <a:pt x="2562" y="1789"/>
                  <a:pt x="2558" y="1786"/>
                  <a:pt x="2554" y="1783"/>
                </a:cubicBezTo>
                <a:cubicBezTo>
                  <a:pt x="2558" y="1786"/>
                  <a:pt x="2562" y="1789"/>
                  <a:pt x="2566" y="1791"/>
                </a:cubicBezTo>
                <a:close/>
                <a:moveTo>
                  <a:pt x="2566" y="1939"/>
                </a:moveTo>
                <a:cubicBezTo>
                  <a:pt x="2565" y="1938"/>
                  <a:pt x="2564" y="1938"/>
                  <a:pt x="2563" y="1937"/>
                </a:cubicBezTo>
                <a:cubicBezTo>
                  <a:pt x="2563" y="1937"/>
                  <a:pt x="2563" y="1937"/>
                  <a:pt x="2563" y="1937"/>
                </a:cubicBezTo>
                <a:cubicBezTo>
                  <a:pt x="2564" y="1938"/>
                  <a:pt x="2565" y="1938"/>
                  <a:pt x="2566" y="1939"/>
                </a:cubicBezTo>
                <a:close/>
                <a:moveTo>
                  <a:pt x="2529" y="1727"/>
                </a:moveTo>
                <a:cubicBezTo>
                  <a:pt x="2530" y="1729"/>
                  <a:pt x="2532" y="1731"/>
                  <a:pt x="2533" y="1732"/>
                </a:cubicBezTo>
                <a:cubicBezTo>
                  <a:pt x="2529" y="1733"/>
                  <a:pt x="2528" y="1731"/>
                  <a:pt x="2529" y="1727"/>
                </a:cubicBezTo>
                <a:cubicBezTo>
                  <a:pt x="2528" y="1725"/>
                  <a:pt x="2526" y="1724"/>
                  <a:pt x="2525" y="1723"/>
                </a:cubicBezTo>
                <a:cubicBezTo>
                  <a:pt x="2526" y="1724"/>
                  <a:pt x="2528" y="1725"/>
                  <a:pt x="2529" y="1727"/>
                </a:cubicBezTo>
                <a:close/>
                <a:moveTo>
                  <a:pt x="2525" y="1913"/>
                </a:moveTo>
                <a:cubicBezTo>
                  <a:pt x="2525" y="1913"/>
                  <a:pt x="2525" y="1913"/>
                  <a:pt x="2525" y="1913"/>
                </a:cubicBezTo>
                <a:cubicBezTo>
                  <a:pt x="2525" y="1913"/>
                  <a:pt x="2525" y="1913"/>
                  <a:pt x="2525" y="1913"/>
                </a:cubicBezTo>
                <a:close/>
                <a:moveTo>
                  <a:pt x="2516" y="1702"/>
                </a:moveTo>
                <a:cubicBezTo>
                  <a:pt x="2523" y="1701"/>
                  <a:pt x="2519" y="1706"/>
                  <a:pt x="2520" y="1709"/>
                </a:cubicBezTo>
                <a:cubicBezTo>
                  <a:pt x="2532" y="1713"/>
                  <a:pt x="2512" y="1717"/>
                  <a:pt x="2520" y="1721"/>
                </a:cubicBezTo>
                <a:cubicBezTo>
                  <a:pt x="2514" y="1724"/>
                  <a:pt x="2507" y="1730"/>
                  <a:pt x="2500" y="1722"/>
                </a:cubicBezTo>
                <a:cubicBezTo>
                  <a:pt x="2496" y="1718"/>
                  <a:pt x="2500" y="1711"/>
                  <a:pt x="2495" y="1708"/>
                </a:cubicBezTo>
                <a:cubicBezTo>
                  <a:pt x="2499" y="1697"/>
                  <a:pt x="2506" y="1694"/>
                  <a:pt x="2516" y="1702"/>
                </a:cubicBezTo>
                <a:close/>
                <a:moveTo>
                  <a:pt x="2413" y="1629"/>
                </a:moveTo>
                <a:cubicBezTo>
                  <a:pt x="2415" y="1629"/>
                  <a:pt x="2416" y="1629"/>
                  <a:pt x="2417" y="1628"/>
                </a:cubicBezTo>
                <a:cubicBezTo>
                  <a:pt x="2422" y="1628"/>
                  <a:pt x="2423" y="1621"/>
                  <a:pt x="2429" y="1622"/>
                </a:cubicBezTo>
                <a:cubicBezTo>
                  <a:pt x="2427" y="1629"/>
                  <a:pt x="2430" y="1632"/>
                  <a:pt x="2437" y="1633"/>
                </a:cubicBezTo>
                <a:cubicBezTo>
                  <a:pt x="2438" y="1638"/>
                  <a:pt x="2441" y="1644"/>
                  <a:pt x="2434" y="1648"/>
                </a:cubicBezTo>
                <a:cubicBezTo>
                  <a:pt x="2438" y="1652"/>
                  <a:pt x="2442" y="1656"/>
                  <a:pt x="2446" y="1659"/>
                </a:cubicBezTo>
                <a:cubicBezTo>
                  <a:pt x="2464" y="1666"/>
                  <a:pt x="2478" y="1678"/>
                  <a:pt x="2485" y="1696"/>
                </a:cubicBezTo>
                <a:cubicBezTo>
                  <a:pt x="2494" y="1695"/>
                  <a:pt x="2498" y="1697"/>
                  <a:pt x="2493" y="1707"/>
                </a:cubicBezTo>
                <a:cubicBezTo>
                  <a:pt x="2489" y="1704"/>
                  <a:pt x="2486" y="1701"/>
                  <a:pt x="2485" y="1696"/>
                </a:cubicBezTo>
                <a:cubicBezTo>
                  <a:pt x="2476" y="1696"/>
                  <a:pt x="2472" y="1688"/>
                  <a:pt x="2465" y="1685"/>
                </a:cubicBezTo>
                <a:cubicBezTo>
                  <a:pt x="2463" y="1687"/>
                  <a:pt x="2463" y="1688"/>
                  <a:pt x="2463" y="1690"/>
                </a:cubicBezTo>
                <a:cubicBezTo>
                  <a:pt x="2463" y="1688"/>
                  <a:pt x="2463" y="1687"/>
                  <a:pt x="2465" y="1685"/>
                </a:cubicBezTo>
                <a:cubicBezTo>
                  <a:pt x="2457" y="1678"/>
                  <a:pt x="2449" y="1671"/>
                  <a:pt x="2442" y="1664"/>
                </a:cubicBezTo>
                <a:cubicBezTo>
                  <a:pt x="2439" y="1662"/>
                  <a:pt x="2436" y="1660"/>
                  <a:pt x="2433" y="1659"/>
                </a:cubicBezTo>
                <a:cubicBezTo>
                  <a:pt x="2433" y="1658"/>
                  <a:pt x="2433" y="1657"/>
                  <a:pt x="2433" y="1656"/>
                </a:cubicBezTo>
                <a:cubicBezTo>
                  <a:pt x="2426" y="1653"/>
                  <a:pt x="2419" y="1651"/>
                  <a:pt x="2413" y="1649"/>
                </a:cubicBezTo>
                <a:cubicBezTo>
                  <a:pt x="2413" y="1649"/>
                  <a:pt x="2413" y="1649"/>
                  <a:pt x="2413" y="1649"/>
                </a:cubicBezTo>
                <a:cubicBezTo>
                  <a:pt x="2413" y="1649"/>
                  <a:pt x="2412" y="1650"/>
                  <a:pt x="2412" y="1650"/>
                </a:cubicBezTo>
                <a:cubicBezTo>
                  <a:pt x="2412" y="1650"/>
                  <a:pt x="2413" y="1649"/>
                  <a:pt x="2413" y="1649"/>
                </a:cubicBezTo>
                <a:cubicBezTo>
                  <a:pt x="2413" y="1649"/>
                  <a:pt x="2413" y="1649"/>
                  <a:pt x="2413" y="1649"/>
                </a:cubicBezTo>
                <a:cubicBezTo>
                  <a:pt x="2412" y="1643"/>
                  <a:pt x="2410" y="1638"/>
                  <a:pt x="2409" y="1632"/>
                </a:cubicBezTo>
                <a:cubicBezTo>
                  <a:pt x="2410" y="1631"/>
                  <a:pt x="2412" y="1630"/>
                  <a:pt x="2413" y="1629"/>
                </a:cubicBezTo>
                <a:close/>
                <a:moveTo>
                  <a:pt x="2465" y="1705"/>
                </a:moveTo>
                <a:cubicBezTo>
                  <a:pt x="2466" y="1705"/>
                  <a:pt x="2466" y="1705"/>
                  <a:pt x="2466" y="1705"/>
                </a:cubicBezTo>
                <a:cubicBezTo>
                  <a:pt x="2465" y="1705"/>
                  <a:pt x="2465" y="1705"/>
                  <a:pt x="2465" y="1705"/>
                </a:cubicBezTo>
                <a:cubicBezTo>
                  <a:pt x="2464" y="1705"/>
                  <a:pt x="2462" y="1704"/>
                  <a:pt x="2461" y="1704"/>
                </a:cubicBezTo>
                <a:cubicBezTo>
                  <a:pt x="2460" y="1705"/>
                  <a:pt x="2459" y="1707"/>
                  <a:pt x="2458" y="1708"/>
                </a:cubicBezTo>
                <a:cubicBezTo>
                  <a:pt x="2459" y="1707"/>
                  <a:pt x="2460" y="1705"/>
                  <a:pt x="2461" y="1704"/>
                </a:cubicBezTo>
                <a:cubicBezTo>
                  <a:pt x="2461" y="1704"/>
                  <a:pt x="2461" y="1704"/>
                  <a:pt x="2461" y="1704"/>
                </a:cubicBezTo>
                <a:cubicBezTo>
                  <a:pt x="2462" y="1704"/>
                  <a:pt x="2464" y="1705"/>
                  <a:pt x="2465" y="1705"/>
                </a:cubicBezTo>
                <a:close/>
                <a:moveTo>
                  <a:pt x="2454" y="1739"/>
                </a:moveTo>
                <a:cubicBezTo>
                  <a:pt x="2447" y="1740"/>
                  <a:pt x="2439" y="1743"/>
                  <a:pt x="2432" y="1746"/>
                </a:cubicBezTo>
                <a:cubicBezTo>
                  <a:pt x="2432" y="1746"/>
                  <a:pt x="2432" y="1746"/>
                  <a:pt x="2432" y="1746"/>
                </a:cubicBezTo>
                <a:cubicBezTo>
                  <a:pt x="2439" y="1743"/>
                  <a:pt x="2447" y="1740"/>
                  <a:pt x="2454" y="1739"/>
                </a:cubicBezTo>
                <a:close/>
                <a:moveTo>
                  <a:pt x="2412" y="1725"/>
                </a:moveTo>
                <a:cubicBezTo>
                  <a:pt x="2406" y="1719"/>
                  <a:pt x="2399" y="1714"/>
                  <a:pt x="2393" y="1708"/>
                </a:cubicBezTo>
                <a:cubicBezTo>
                  <a:pt x="2388" y="1703"/>
                  <a:pt x="2385" y="1698"/>
                  <a:pt x="2385" y="1693"/>
                </a:cubicBezTo>
                <a:cubicBezTo>
                  <a:pt x="2385" y="1698"/>
                  <a:pt x="2388" y="1703"/>
                  <a:pt x="2393" y="1708"/>
                </a:cubicBezTo>
                <a:cubicBezTo>
                  <a:pt x="2399" y="1714"/>
                  <a:pt x="2406" y="1719"/>
                  <a:pt x="2412" y="1725"/>
                </a:cubicBezTo>
                <a:close/>
                <a:moveTo>
                  <a:pt x="2305" y="1536"/>
                </a:moveTo>
                <a:cubicBezTo>
                  <a:pt x="2315" y="1532"/>
                  <a:pt x="2323" y="1535"/>
                  <a:pt x="2328" y="1545"/>
                </a:cubicBezTo>
                <a:cubicBezTo>
                  <a:pt x="2327" y="1552"/>
                  <a:pt x="2334" y="1548"/>
                  <a:pt x="2336" y="1550"/>
                </a:cubicBezTo>
                <a:cubicBezTo>
                  <a:pt x="2326" y="1557"/>
                  <a:pt x="2323" y="1563"/>
                  <a:pt x="2337" y="1569"/>
                </a:cubicBezTo>
                <a:cubicBezTo>
                  <a:pt x="2338" y="1572"/>
                  <a:pt x="2341" y="1574"/>
                  <a:pt x="2345" y="1574"/>
                </a:cubicBezTo>
                <a:cubicBezTo>
                  <a:pt x="2346" y="1574"/>
                  <a:pt x="2346" y="1574"/>
                  <a:pt x="2346" y="1574"/>
                </a:cubicBezTo>
                <a:cubicBezTo>
                  <a:pt x="2346" y="1573"/>
                  <a:pt x="2346" y="1573"/>
                  <a:pt x="2346" y="1573"/>
                </a:cubicBezTo>
                <a:cubicBezTo>
                  <a:pt x="2346" y="1573"/>
                  <a:pt x="2346" y="1573"/>
                  <a:pt x="2346" y="1573"/>
                </a:cubicBezTo>
                <a:cubicBezTo>
                  <a:pt x="2348" y="1576"/>
                  <a:pt x="2349" y="1579"/>
                  <a:pt x="2353" y="1579"/>
                </a:cubicBezTo>
                <a:cubicBezTo>
                  <a:pt x="2364" y="1588"/>
                  <a:pt x="2377" y="1596"/>
                  <a:pt x="2385" y="1609"/>
                </a:cubicBezTo>
                <a:cubicBezTo>
                  <a:pt x="2386" y="1612"/>
                  <a:pt x="2388" y="1614"/>
                  <a:pt x="2389" y="1616"/>
                </a:cubicBezTo>
                <a:cubicBezTo>
                  <a:pt x="2390" y="1616"/>
                  <a:pt x="2391" y="1617"/>
                  <a:pt x="2392" y="1618"/>
                </a:cubicBezTo>
                <a:cubicBezTo>
                  <a:pt x="2393" y="1620"/>
                  <a:pt x="2393" y="1622"/>
                  <a:pt x="2393" y="1624"/>
                </a:cubicBezTo>
                <a:cubicBezTo>
                  <a:pt x="2390" y="1623"/>
                  <a:pt x="2386" y="1621"/>
                  <a:pt x="2389" y="1617"/>
                </a:cubicBezTo>
                <a:cubicBezTo>
                  <a:pt x="2373" y="1618"/>
                  <a:pt x="2367" y="1602"/>
                  <a:pt x="2355" y="1595"/>
                </a:cubicBezTo>
                <a:cubicBezTo>
                  <a:pt x="2338" y="1585"/>
                  <a:pt x="2327" y="1563"/>
                  <a:pt x="2302" y="1570"/>
                </a:cubicBezTo>
                <a:cubicBezTo>
                  <a:pt x="2302" y="1570"/>
                  <a:pt x="2302" y="1570"/>
                  <a:pt x="2302" y="1570"/>
                </a:cubicBezTo>
                <a:cubicBezTo>
                  <a:pt x="2300" y="1569"/>
                  <a:pt x="2298" y="1569"/>
                  <a:pt x="2296" y="1569"/>
                </a:cubicBezTo>
                <a:cubicBezTo>
                  <a:pt x="2304" y="1559"/>
                  <a:pt x="2291" y="1544"/>
                  <a:pt x="2305" y="1536"/>
                </a:cubicBezTo>
                <a:close/>
                <a:moveTo>
                  <a:pt x="2371" y="1684"/>
                </a:moveTo>
                <a:cubicBezTo>
                  <a:pt x="2371" y="1684"/>
                  <a:pt x="2371" y="1685"/>
                  <a:pt x="2371" y="1686"/>
                </a:cubicBezTo>
                <a:cubicBezTo>
                  <a:pt x="2371" y="1685"/>
                  <a:pt x="2371" y="1684"/>
                  <a:pt x="2371" y="1684"/>
                </a:cubicBezTo>
                <a:close/>
                <a:moveTo>
                  <a:pt x="2277" y="1597"/>
                </a:moveTo>
                <a:cubicBezTo>
                  <a:pt x="2277" y="1597"/>
                  <a:pt x="2277" y="1597"/>
                  <a:pt x="2277" y="1597"/>
                </a:cubicBezTo>
                <a:cubicBezTo>
                  <a:pt x="2277" y="1597"/>
                  <a:pt x="2277" y="1597"/>
                  <a:pt x="2277" y="1597"/>
                </a:cubicBezTo>
                <a:cubicBezTo>
                  <a:pt x="2277" y="1597"/>
                  <a:pt x="2277" y="1597"/>
                  <a:pt x="2277" y="1597"/>
                </a:cubicBezTo>
                <a:cubicBezTo>
                  <a:pt x="2277" y="1597"/>
                  <a:pt x="2277" y="1597"/>
                  <a:pt x="2277" y="1597"/>
                </a:cubicBezTo>
                <a:close/>
                <a:moveTo>
                  <a:pt x="2387" y="1975"/>
                </a:moveTo>
                <a:cubicBezTo>
                  <a:pt x="2476" y="2014"/>
                  <a:pt x="2564" y="2056"/>
                  <a:pt x="2653" y="2097"/>
                </a:cubicBezTo>
                <a:cubicBezTo>
                  <a:pt x="2694" y="2119"/>
                  <a:pt x="2736" y="2141"/>
                  <a:pt x="2778" y="2163"/>
                </a:cubicBezTo>
                <a:cubicBezTo>
                  <a:pt x="2784" y="2166"/>
                  <a:pt x="2789" y="2170"/>
                  <a:pt x="2795" y="2173"/>
                </a:cubicBezTo>
                <a:cubicBezTo>
                  <a:pt x="2801" y="2176"/>
                  <a:pt x="2806" y="2178"/>
                  <a:pt x="2811" y="2181"/>
                </a:cubicBezTo>
                <a:cubicBezTo>
                  <a:pt x="2806" y="2178"/>
                  <a:pt x="2801" y="2176"/>
                  <a:pt x="2795" y="2173"/>
                </a:cubicBezTo>
                <a:cubicBezTo>
                  <a:pt x="2798" y="2182"/>
                  <a:pt x="2788" y="2194"/>
                  <a:pt x="2802" y="2200"/>
                </a:cubicBezTo>
                <a:cubicBezTo>
                  <a:pt x="2801" y="2207"/>
                  <a:pt x="2801" y="2214"/>
                  <a:pt x="2801" y="2221"/>
                </a:cubicBezTo>
                <a:cubicBezTo>
                  <a:pt x="2801" y="2221"/>
                  <a:pt x="2802" y="2222"/>
                  <a:pt x="2802" y="2223"/>
                </a:cubicBezTo>
                <a:cubicBezTo>
                  <a:pt x="2802" y="2224"/>
                  <a:pt x="2802" y="2224"/>
                  <a:pt x="2802" y="2225"/>
                </a:cubicBezTo>
                <a:cubicBezTo>
                  <a:pt x="2802" y="2229"/>
                  <a:pt x="2801" y="2233"/>
                  <a:pt x="2801" y="2237"/>
                </a:cubicBezTo>
                <a:cubicBezTo>
                  <a:pt x="2805" y="2248"/>
                  <a:pt x="2792" y="2257"/>
                  <a:pt x="2796" y="2269"/>
                </a:cubicBezTo>
                <a:cubicBezTo>
                  <a:pt x="2797" y="2274"/>
                  <a:pt x="2789" y="2273"/>
                  <a:pt x="2785" y="2273"/>
                </a:cubicBezTo>
                <a:cubicBezTo>
                  <a:pt x="2781" y="2251"/>
                  <a:pt x="2762" y="2258"/>
                  <a:pt x="2749" y="2254"/>
                </a:cubicBezTo>
                <a:cubicBezTo>
                  <a:pt x="2739" y="2251"/>
                  <a:pt x="2727" y="2254"/>
                  <a:pt x="2716" y="2254"/>
                </a:cubicBezTo>
                <a:cubicBezTo>
                  <a:pt x="2710" y="2254"/>
                  <a:pt x="2710" y="2254"/>
                  <a:pt x="2711" y="2246"/>
                </a:cubicBezTo>
                <a:cubicBezTo>
                  <a:pt x="2712" y="2238"/>
                  <a:pt x="2705" y="2240"/>
                  <a:pt x="2703" y="2242"/>
                </a:cubicBezTo>
                <a:cubicBezTo>
                  <a:pt x="2692" y="2254"/>
                  <a:pt x="2671" y="2259"/>
                  <a:pt x="2672" y="2280"/>
                </a:cubicBezTo>
                <a:cubicBezTo>
                  <a:pt x="2668" y="2280"/>
                  <a:pt x="2665" y="2280"/>
                  <a:pt x="2661" y="2280"/>
                </a:cubicBezTo>
                <a:cubicBezTo>
                  <a:pt x="2660" y="2270"/>
                  <a:pt x="2660" y="2260"/>
                  <a:pt x="2659" y="2250"/>
                </a:cubicBezTo>
                <a:cubicBezTo>
                  <a:pt x="2659" y="2246"/>
                  <a:pt x="2660" y="2240"/>
                  <a:pt x="2652" y="2241"/>
                </a:cubicBezTo>
                <a:cubicBezTo>
                  <a:pt x="2645" y="2241"/>
                  <a:pt x="2647" y="2246"/>
                  <a:pt x="2647" y="2251"/>
                </a:cubicBezTo>
                <a:cubicBezTo>
                  <a:pt x="2648" y="2260"/>
                  <a:pt x="2648" y="2270"/>
                  <a:pt x="2649" y="2280"/>
                </a:cubicBezTo>
                <a:cubicBezTo>
                  <a:pt x="2637" y="2282"/>
                  <a:pt x="2623" y="2277"/>
                  <a:pt x="2613" y="2289"/>
                </a:cubicBezTo>
                <a:cubicBezTo>
                  <a:pt x="2602" y="2275"/>
                  <a:pt x="2614" y="2259"/>
                  <a:pt x="2609" y="2245"/>
                </a:cubicBezTo>
                <a:cubicBezTo>
                  <a:pt x="2590" y="2246"/>
                  <a:pt x="2587" y="2244"/>
                  <a:pt x="2571" y="2228"/>
                </a:cubicBezTo>
                <a:cubicBezTo>
                  <a:pt x="2569" y="2225"/>
                  <a:pt x="2566" y="2225"/>
                  <a:pt x="2564" y="2226"/>
                </a:cubicBezTo>
                <a:cubicBezTo>
                  <a:pt x="2558" y="2230"/>
                  <a:pt x="2564" y="2236"/>
                  <a:pt x="2561" y="2241"/>
                </a:cubicBezTo>
                <a:cubicBezTo>
                  <a:pt x="2555" y="2241"/>
                  <a:pt x="2551" y="2225"/>
                  <a:pt x="2544" y="2239"/>
                </a:cubicBezTo>
                <a:cubicBezTo>
                  <a:pt x="2542" y="2244"/>
                  <a:pt x="2538" y="2244"/>
                  <a:pt x="2534" y="2245"/>
                </a:cubicBezTo>
                <a:cubicBezTo>
                  <a:pt x="2524" y="2246"/>
                  <a:pt x="2516" y="2243"/>
                  <a:pt x="2510" y="2233"/>
                </a:cubicBezTo>
                <a:cubicBezTo>
                  <a:pt x="2504" y="2243"/>
                  <a:pt x="2498" y="2243"/>
                  <a:pt x="2488" y="2238"/>
                </a:cubicBezTo>
                <a:cubicBezTo>
                  <a:pt x="2473" y="2232"/>
                  <a:pt x="2456" y="2240"/>
                  <a:pt x="2441" y="2241"/>
                </a:cubicBezTo>
                <a:cubicBezTo>
                  <a:pt x="2440" y="2244"/>
                  <a:pt x="2439" y="2247"/>
                  <a:pt x="2439" y="2249"/>
                </a:cubicBezTo>
                <a:cubicBezTo>
                  <a:pt x="2439" y="2247"/>
                  <a:pt x="2440" y="2244"/>
                  <a:pt x="2441" y="2241"/>
                </a:cubicBezTo>
                <a:cubicBezTo>
                  <a:pt x="2423" y="2241"/>
                  <a:pt x="2406" y="2241"/>
                  <a:pt x="2389" y="2241"/>
                </a:cubicBezTo>
                <a:cubicBezTo>
                  <a:pt x="2374" y="2242"/>
                  <a:pt x="2359" y="2244"/>
                  <a:pt x="2349" y="2229"/>
                </a:cubicBezTo>
                <a:cubicBezTo>
                  <a:pt x="2348" y="2225"/>
                  <a:pt x="2346" y="2223"/>
                  <a:pt x="2344" y="2222"/>
                </a:cubicBezTo>
                <a:cubicBezTo>
                  <a:pt x="2346" y="2223"/>
                  <a:pt x="2348" y="2225"/>
                  <a:pt x="2349" y="2229"/>
                </a:cubicBezTo>
                <a:cubicBezTo>
                  <a:pt x="2363" y="2229"/>
                  <a:pt x="2376" y="2229"/>
                  <a:pt x="2389" y="2229"/>
                </a:cubicBezTo>
                <a:cubicBezTo>
                  <a:pt x="2391" y="2227"/>
                  <a:pt x="2381" y="2221"/>
                  <a:pt x="2393" y="2221"/>
                </a:cubicBezTo>
                <a:cubicBezTo>
                  <a:pt x="2407" y="2222"/>
                  <a:pt x="2422" y="2229"/>
                  <a:pt x="2434" y="2222"/>
                </a:cubicBezTo>
                <a:cubicBezTo>
                  <a:pt x="2450" y="2212"/>
                  <a:pt x="2464" y="2216"/>
                  <a:pt x="2479" y="2221"/>
                </a:cubicBezTo>
                <a:cubicBezTo>
                  <a:pt x="2482" y="2222"/>
                  <a:pt x="2485" y="2220"/>
                  <a:pt x="2489" y="2220"/>
                </a:cubicBezTo>
                <a:cubicBezTo>
                  <a:pt x="2489" y="2218"/>
                  <a:pt x="2489" y="2215"/>
                  <a:pt x="2489" y="2214"/>
                </a:cubicBezTo>
                <a:cubicBezTo>
                  <a:pt x="2489" y="2215"/>
                  <a:pt x="2489" y="2218"/>
                  <a:pt x="2489" y="2220"/>
                </a:cubicBezTo>
                <a:cubicBezTo>
                  <a:pt x="2492" y="2225"/>
                  <a:pt x="2493" y="2234"/>
                  <a:pt x="2501" y="2233"/>
                </a:cubicBezTo>
                <a:cubicBezTo>
                  <a:pt x="2506" y="2232"/>
                  <a:pt x="2504" y="2225"/>
                  <a:pt x="2505" y="2221"/>
                </a:cubicBezTo>
                <a:cubicBezTo>
                  <a:pt x="2509" y="2212"/>
                  <a:pt x="2518" y="2228"/>
                  <a:pt x="2521" y="2217"/>
                </a:cubicBezTo>
                <a:cubicBezTo>
                  <a:pt x="2535" y="2232"/>
                  <a:pt x="2548" y="2213"/>
                  <a:pt x="2562" y="2216"/>
                </a:cubicBezTo>
                <a:cubicBezTo>
                  <a:pt x="2577" y="2219"/>
                  <a:pt x="2593" y="2217"/>
                  <a:pt x="2609" y="2217"/>
                </a:cubicBezTo>
                <a:cubicBezTo>
                  <a:pt x="2614" y="2204"/>
                  <a:pt x="2603" y="2210"/>
                  <a:pt x="2599" y="2209"/>
                </a:cubicBezTo>
                <a:cubicBezTo>
                  <a:pt x="2580" y="2207"/>
                  <a:pt x="2560" y="2213"/>
                  <a:pt x="2544" y="2196"/>
                </a:cubicBezTo>
                <a:cubicBezTo>
                  <a:pt x="2559" y="2199"/>
                  <a:pt x="2573" y="2193"/>
                  <a:pt x="2588" y="2194"/>
                </a:cubicBezTo>
                <a:cubicBezTo>
                  <a:pt x="2591" y="2196"/>
                  <a:pt x="2594" y="2199"/>
                  <a:pt x="2596" y="2199"/>
                </a:cubicBezTo>
                <a:cubicBezTo>
                  <a:pt x="2599" y="2198"/>
                  <a:pt x="2596" y="2195"/>
                  <a:pt x="2596" y="2192"/>
                </a:cubicBezTo>
                <a:cubicBezTo>
                  <a:pt x="2597" y="2178"/>
                  <a:pt x="2602" y="2161"/>
                  <a:pt x="2576" y="2172"/>
                </a:cubicBezTo>
                <a:cubicBezTo>
                  <a:pt x="2572" y="2173"/>
                  <a:pt x="2567" y="2173"/>
                  <a:pt x="2563" y="2173"/>
                </a:cubicBezTo>
                <a:cubicBezTo>
                  <a:pt x="2545" y="2171"/>
                  <a:pt x="2538" y="2178"/>
                  <a:pt x="2544" y="2196"/>
                </a:cubicBezTo>
                <a:cubicBezTo>
                  <a:pt x="2535" y="2208"/>
                  <a:pt x="2525" y="2212"/>
                  <a:pt x="2517" y="2195"/>
                </a:cubicBezTo>
                <a:cubicBezTo>
                  <a:pt x="2497" y="2192"/>
                  <a:pt x="2476" y="2199"/>
                  <a:pt x="2457" y="2190"/>
                </a:cubicBezTo>
                <a:cubicBezTo>
                  <a:pt x="2456" y="2194"/>
                  <a:pt x="2453" y="2196"/>
                  <a:pt x="2449" y="2196"/>
                </a:cubicBezTo>
                <a:cubicBezTo>
                  <a:pt x="2448" y="2187"/>
                  <a:pt x="2448" y="2176"/>
                  <a:pt x="2438" y="2171"/>
                </a:cubicBezTo>
                <a:cubicBezTo>
                  <a:pt x="2438" y="2167"/>
                  <a:pt x="2439" y="2162"/>
                  <a:pt x="2433" y="2160"/>
                </a:cubicBezTo>
                <a:cubicBezTo>
                  <a:pt x="2428" y="2160"/>
                  <a:pt x="2423" y="2159"/>
                  <a:pt x="2421" y="2165"/>
                </a:cubicBezTo>
                <a:cubicBezTo>
                  <a:pt x="2421" y="2169"/>
                  <a:pt x="2421" y="2173"/>
                  <a:pt x="2421" y="2177"/>
                </a:cubicBezTo>
                <a:cubicBezTo>
                  <a:pt x="2426" y="2181"/>
                  <a:pt x="2425" y="2187"/>
                  <a:pt x="2425" y="2193"/>
                </a:cubicBezTo>
                <a:cubicBezTo>
                  <a:pt x="2412" y="2207"/>
                  <a:pt x="2396" y="2203"/>
                  <a:pt x="2380" y="2203"/>
                </a:cubicBezTo>
                <a:cubicBezTo>
                  <a:pt x="2371" y="2203"/>
                  <a:pt x="2367" y="2198"/>
                  <a:pt x="2368" y="2189"/>
                </a:cubicBezTo>
                <a:cubicBezTo>
                  <a:pt x="2362" y="2193"/>
                  <a:pt x="2358" y="2202"/>
                  <a:pt x="2349" y="2201"/>
                </a:cubicBezTo>
                <a:cubicBezTo>
                  <a:pt x="2349" y="2201"/>
                  <a:pt x="2349" y="2201"/>
                  <a:pt x="2349" y="2201"/>
                </a:cubicBezTo>
                <a:cubicBezTo>
                  <a:pt x="2348" y="2202"/>
                  <a:pt x="2347" y="2203"/>
                  <a:pt x="2345" y="2204"/>
                </a:cubicBezTo>
                <a:cubicBezTo>
                  <a:pt x="2342" y="2204"/>
                  <a:pt x="2339" y="2204"/>
                  <a:pt x="2336" y="2204"/>
                </a:cubicBezTo>
                <a:cubicBezTo>
                  <a:pt x="2326" y="2204"/>
                  <a:pt x="2316" y="2205"/>
                  <a:pt x="2305" y="2205"/>
                </a:cubicBezTo>
                <a:cubicBezTo>
                  <a:pt x="2300" y="2217"/>
                  <a:pt x="2289" y="2211"/>
                  <a:pt x="2281" y="2212"/>
                </a:cubicBezTo>
                <a:cubicBezTo>
                  <a:pt x="2265" y="2205"/>
                  <a:pt x="2254" y="2224"/>
                  <a:pt x="2254" y="2227"/>
                </a:cubicBezTo>
                <a:cubicBezTo>
                  <a:pt x="2250" y="2248"/>
                  <a:pt x="2231" y="2241"/>
                  <a:pt x="2221" y="2248"/>
                </a:cubicBezTo>
                <a:cubicBezTo>
                  <a:pt x="2219" y="2243"/>
                  <a:pt x="2217" y="2238"/>
                  <a:pt x="2214" y="2232"/>
                </a:cubicBezTo>
                <a:cubicBezTo>
                  <a:pt x="2212" y="2249"/>
                  <a:pt x="2202" y="2251"/>
                  <a:pt x="2189" y="2249"/>
                </a:cubicBezTo>
                <a:cubicBezTo>
                  <a:pt x="2189" y="2246"/>
                  <a:pt x="2190" y="2243"/>
                  <a:pt x="2190" y="2241"/>
                </a:cubicBezTo>
                <a:cubicBezTo>
                  <a:pt x="2186" y="2232"/>
                  <a:pt x="2197" y="2216"/>
                  <a:pt x="2176" y="2217"/>
                </a:cubicBezTo>
                <a:cubicBezTo>
                  <a:pt x="2161" y="2244"/>
                  <a:pt x="2138" y="2232"/>
                  <a:pt x="2117" y="2228"/>
                </a:cubicBezTo>
                <a:cubicBezTo>
                  <a:pt x="2114" y="2218"/>
                  <a:pt x="2101" y="2219"/>
                  <a:pt x="2096" y="2209"/>
                </a:cubicBezTo>
                <a:cubicBezTo>
                  <a:pt x="2102" y="2208"/>
                  <a:pt x="2107" y="2207"/>
                  <a:pt x="2112" y="2206"/>
                </a:cubicBezTo>
                <a:cubicBezTo>
                  <a:pt x="2103" y="2205"/>
                  <a:pt x="2094" y="2205"/>
                  <a:pt x="2085" y="2205"/>
                </a:cubicBezTo>
                <a:cubicBezTo>
                  <a:pt x="2084" y="2203"/>
                  <a:pt x="2084" y="2202"/>
                  <a:pt x="2084" y="2201"/>
                </a:cubicBezTo>
                <a:cubicBezTo>
                  <a:pt x="2086" y="2192"/>
                  <a:pt x="2070" y="2188"/>
                  <a:pt x="2077" y="2177"/>
                </a:cubicBezTo>
                <a:cubicBezTo>
                  <a:pt x="2077" y="2172"/>
                  <a:pt x="2076" y="2167"/>
                  <a:pt x="2076" y="2162"/>
                </a:cubicBezTo>
                <a:cubicBezTo>
                  <a:pt x="2071" y="2158"/>
                  <a:pt x="2074" y="2149"/>
                  <a:pt x="2066" y="2148"/>
                </a:cubicBezTo>
                <a:cubicBezTo>
                  <a:pt x="2072" y="2139"/>
                  <a:pt x="2069" y="2130"/>
                  <a:pt x="2068" y="2121"/>
                </a:cubicBezTo>
                <a:cubicBezTo>
                  <a:pt x="2067" y="2106"/>
                  <a:pt x="2065" y="2091"/>
                  <a:pt x="2064" y="2077"/>
                </a:cubicBezTo>
                <a:cubicBezTo>
                  <a:pt x="2062" y="2021"/>
                  <a:pt x="2059" y="1965"/>
                  <a:pt x="2056" y="1909"/>
                </a:cubicBezTo>
                <a:cubicBezTo>
                  <a:pt x="2056" y="1888"/>
                  <a:pt x="2056" y="1867"/>
                  <a:pt x="2056" y="1846"/>
                </a:cubicBezTo>
                <a:cubicBezTo>
                  <a:pt x="2046" y="1843"/>
                  <a:pt x="2038" y="1850"/>
                  <a:pt x="2028" y="1849"/>
                </a:cubicBezTo>
                <a:cubicBezTo>
                  <a:pt x="2027" y="1831"/>
                  <a:pt x="2026" y="1814"/>
                  <a:pt x="2025" y="1796"/>
                </a:cubicBezTo>
                <a:cubicBezTo>
                  <a:pt x="2026" y="1781"/>
                  <a:pt x="2026" y="1766"/>
                  <a:pt x="2027" y="1751"/>
                </a:cubicBezTo>
                <a:cubicBezTo>
                  <a:pt x="2029" y="1721"/>
                  <a:pt x="2025" y="1691"/>
                  <a:pt x="2031" y="1662"/>
                </a:cubicBezTo>
                <a:cubicBezTo>
                  <a:pt x="2031" y="1662"/>
                  <a:pt x="2031" y="1662"/>
                  <a:pt x="2031" y="1662"/>
                </a:cubicBezTo>
                <a:cubicBezTo>
                  <a:pt x="2031" y="1662"/>
                  <a:pt x="2031" y="1661"/>
                  <a:pt x="2031" y="1661"/>
                </a:cubicBezTo>
                <a:cubicBezTo>
                  <a:pt x="2032" y="1662"/>
                  <a:pt x="2032" y="1663"/>
                  <a:pt x="2033" y="1664"/>
                </a:cubicBezTo>
                <a:cubicBezTo>
                  <a:pt x="2035" y="1678"/>
                  <a:pt x="2046" y="1670"/>
                  <a:pt x="2053" y="1672"/>
                </a:cubicBezTo>
                <a:cubicBezTo>
                  <a:pt x="2053" y="1668"/>
                  <a:pt x="2053" y="1664"/>
                  <a:pt x="2053" y="1660"/>
                </a:cubicBezTo>
                <a:cubicBezTo>
                  <a:pt x="2058" y="1661"/>
                  <a:pt x="2057" y="1665"/>
                  <a:pt x="2056" y="1669"/>
                </a:cubicBezTo>
                <a:cubicBezTo>
                  <a:pt x="2058" y="1669"/>
                  <a:pt x="2059" y="1670"/>
                  <a:pt x="2060" y="1671"/>
                </a:cubicBezTo>
                <a:cubicBezTo>
                  <a:pt x="2060" y="1666"/>
                  <a:pt x="2061" y="1662"/>
                  <a:pt x="2061" y="1657"/>
                </a:cubicBezTo>
                <a:cubicBezTo>
                  <a:pt x="2062" y="1657"/>
                  <a:pt x="2064" y="1657"/>
                  <a:pt x="2065" y="1657"/>
                </a:cubicBezTo>
                <a:cubicBezTo>
                  <a:pt x="2064" y="1657"/>
                  <a:pt x="2062" y="1657"/>
                  <a:pt x="2061" y="1657"/>
                </a:cubicBezTo>
                <a:cubicBezTo>
                  <a:pt x="2061" y="1662"/>
                  <a:pt x="2060" y="1666"/>
                  <a:pt x="2060" y="1671"/>
                </a:cubicBezTo>
                <a:cubicBezTo>
                  <a:pt x="2060" y="1673"/>
                  <a:pt x="2060" y="1673"/>
                  <a:pt x="2060" y="1673"/>
                </a:cubicBezTo>
                <a:cubicBezTo>
                  <a:pt x="2060" y="1671"/>
                  <a:pt x="2060" y="1671"/>
                  <a:pt x="2060" y="1671"/>
                </a:cubicBezTo>
                <a:cubicBezTo>
                  <a:pt x="2059" y="1670"/>
                  <a:pt x="2058" y="1669"/>
                  <a:pt x="2056" y="1669"/>
                </a:cubicBezTo>
                <a:cubicBezTo>
                  <a:pt x="2055" y="1670"/>
                  <a:pt x="2054" y="1671"/>
                  <a:pt x="2053" y="1673"/>
                </a:cubicBezTo>
                <a:cubicBezTo>
                  <a:pt x="2053" y="1696"/>
                  <a:pt x="2052" y="1719"/>
                  <a:pt x="2053" y="1742"/>
                </a:cubicBezTo>
                <a:cubicBezTo>
                  <a:pt x="2054" y="1767"/>
                  <a:pt x="2049" y="1792"/>
                  <a:pt x="2055" y="1817"/>
                </a:cubicBezTo>
                <a:cubicBezTo>
                  <a:pt x="2055" y="1821"/>
                  <a:pt x="2055" y="1825"/>
                  <a:pt x="2055" y="1828"/>
                </a:cubicBezTo>
                <a:cubicBezTo>
                  <a:pt x="2053" y="1831"/>
                  <a:pt x="2054" y="1832"/>
                  <a:pt x="2057" y="1832"/>
                </a:cubicBezTo>
                <a:cubicBezTo>
                  <a:pt x="2057" y="1833"/>
                  <a:pt x="2057" y="1833"/>
                  <a:pt x="2057" y="1833"/>
                </a:cubicBezTo>
                <a:cubicBezTo>
                  <a:pt x="2168" y="1878"/>
                  <a:pt x="2277" y="1926"/>
                  <a:pt x="2387" y="1975"/>
                </a:cubicBezTo>
                <a:close/>
                <a:moveTo>
                  <a:pt x="2437" y="2177"/>
                </a:moveTo>
                <a:cubicBezTo>
                  <a:pt x="2439" y="2182"/>
                  <a:pt x="2448" y="2185"/>
                  <a:pt x="2441" y="2192"/>
                </a:cubicBezTo>
                <a:cubicBezTo>
                  <a:pt x="2429" y="2190"/>
                  <a:pt x="2429" y="2185"/>
                  <a:pt x="2437" y="2177"/>
                </a:cubicBezTo>
                <a:close/>
                <a:moveTo>
                  <a:pt x="2068" y="1577"/>
                </a:moveTo>
                <a:cubicBezTo>
                  <a:pt x="2068" y="1579"/>
                  <a:pt x="2067" y="1582"/>
                  <a:pt x="2067" y="1584"/>
                </a:cubicBezTo>
                <a:cubicBezTo>
                  <a:pt x="2063" y="1584"/>
                  <a:pt x="2059" y="1584"/>
                  <a:pt x="2058" y="1589"/>
                </a:cubicBezTo>
                <a:cubicBezTo>
                  <a:pt x="2058" y="1592"/>
                  <a:pt x="2061" y="1593"/>
                  <a:pt x="2064" y="1593"/>
                </a:cubicBezTo>
                <a:cubicBezTo>
                  <a:pt x="2064" y="1596"/>
                  <a:pt x="2064" y="1598"/>
                  <a:pt x="2063" y="1601"/>
                </a:cubicBezTo>
                <a:cubicBezTo>
                  <a:pt x="2056" y="1618"/>
                  <a:pt x="2062" y="1636"/>
                  <a:pt x="2060" y="1653"/>
                </a:cubicBezTo>
                <a:cubicBezTo>
                  <a:pt x="2058" y="1653"/>
                  <a:pt x="2056" y="1653"/>
                  <a:pt x="2053" y="1652"/>
                </a:cubicBezTo>
                <a:cubicBezTo>
                  <a:pt x="2053" y="1650"/>
                  <a:pt x="2051" y="1649"/>
                  <a:pt x="2049" y="1648"/>
                </a:cubicBezTo>
                <a:cubicBezTo>
                  <a:pt x="2049" y="1644"/>
                  <a:pt x="2048" y="1641"/>
                  <a:pt x="2047" y="1637"/>
                </a:cubicBezTo>
                <a:cubicBezTo>
                  <a:pt x="2049" y="1636"/>
                  <a:pt x="2051" y="1635"/>
                  <a:pt x="2053" y="1634"/>
                </a:cubicBezTo>
                <a:cubicBezTo>
                  <a:pt x="2044" y="1625"/>
                  <a:pt x="2051" y="1613"/>
                  <a:pt x="2047" y="1604"/>
                </a:cubicBezTo>
                <a:cubicBezTo>
                  <a:pt x="2047" y="1597"/>
                  <a:pt x="2047" y="1591"/>
                  <a:pt x="2047" y="1584"/>
                </a:cubicBezTo>
                <a:cubicBezTo>
                  <a:pt x="2048" y="1582"/>
                  <a:pt x="2049" y="1580"/>
                  <a:pt x="2050" y="1578"/>
                </a:cubicBezTo>
                <a:cubicBezTo>
                  <a:pt x="2050" y="1576"/>
                  <a:pt x="2050" y="1575"/>
                  <a:pt x="2051" y="1573"/>
                </a:cubicBezTo>
                <a:cubicBezTo>
                  <a:pt x="2052" y="1572"/>
                  <a:pt x="2052" y="1571"/>
                  <a:pt x="2053" y="1570"/>
                </a:cubicBezTo>
                <a:cubicBezTo>
                  <a:pt x="2054" y="1569"/>
                  <a:pt x="2056" y="1569"/>
                  <a:pt x="2057" y="1569"/>
                </a:cubicBezTo>
                <a:cubicBezTo>
                  <a:pt x="2056" y="1577"/>
                  <a:pt x="2061" y="1578"/>
                  <a:pt x="2068" y="1577"/>
                </a:cubicBezTo>
                <a:close/>
                <a:moveTo>
                  <a:pt x="2061" y="1545"/>
                </a:moveTo>
                <a:cubicBezTo>
                  <a:pt x="2061" y="1545"/>
                  <a:pt x="2061" y="1545"/>
                  <a:pt x="2062" y="1546"/>
                </a:cubicBezTo>
                <a:cubicBezTo>
                  <a:pt x="2062" y="1546"/>
                  <a:pt x="2062" y="1546"/>
                  <a:pt x="2062" y="1546"/>
                </a:cubicBezTo>
                <a:cubicBezTo>
                  <a:pt x="2061" y="1545"/>
                  <a:pt x="2061" y="1545"/>
                  <a:pt x="2061" y="1545"/>
                </a:cubicBezTo>
                <a:close/>
                <a:moveTo>
                  <a:pt x="2065" y="1517"/>
                </a:moveTo>
                <a:cubicBezTo>
                  <a:pt x="2066" y="1518"/>
                  <a:pt x="2068" y="1517"/>
                  <a:pt x="2069" y="1517"/>
                </a:cubicBezTo>
                <a:cubicBezTo>
                  <a:pt x="2070" y="1516"/>
                  <a:pt x="2071" y="1514"/>
                  <a:pt x="2072" y="1513"/>
                </a:cubicBezTo>
                <a:cubicBezTo>
                  <a:pt x="2071" y="1514"/>
                  <a:pt x="2070" y="1516"/>
                  <a:pt x="2069" y="1517"/>
                </a:cubicBezTo>
                <a:cubicBezTo>
                  <a:pt x="2068" y="1517"/>
                  <a:pt x="2066" y="1518"/>
                  <a:pt x="2065" y="1517"/>
                </a:cubicBezTo>
                <a:close/>
                <a:moveTo>
                  <a:pt x="2048" y="1559"/>
                </a:moveTo>
                <a:cubicBezTo>
                  <a:pt x="2051" y="1559"/>
                  <a:pt x="2052" y="1555"/>
                  <a:pt x="2053" y="1552"/>
                </a:cubicBezTo>
                <a:cubicBezTo>
                  <a:pt x="2052" y="1555"/>
                  <a:pt x="2051" y="1559"/>
                  <a:pt x="2048" y="1559"/>
                </a:cubicBezTo>
                <a:close/>
                <a:moveTo>
                  <a:pt x="2045" y="1537"/>
                </a:moveTo>
                <a:cubicBezTo>
                  <a:pt x="2042" y="1536"/>
                  <a:pt x="2039" y="1535"/>
                  <a:pt x="2039" y="1533"/>
                </a:cubicBezTo>
                <a:cubicBezTo>
                  <a:pt x="2039" y="1535"/>
                  <a:pt x="2042" y="1536"/>
                  <a:pt x="2045" y="1537"/>
                </a:cubicBezTo>
                <a:cubicBezTo>
                  <a:pt x="2049" y="1537"/>
                  <a:pt x="2053" y="1537"/>
                  <a:pt x="2057" y="1537"/>
                </a:cubicBezTo>
                <a:cubicBezTo>
                  <a:pt x="2053" y="1537"/>
                  <a:pt x="2049" y="1537"/>
                  <a:pt x="2045" y="1537"/>
                </a:cubicBezTo>
                <a:close/>
                <a:moveTo>
                  <a:pt x="2093" y="1540"/>
                </a:moveTo>
                <a:cubicBezTo>
                  <a:pt x="2090" y="1544"/>
                  <a:pt x="2086" y="1548"/>
                  <a:pt x="2083" y="1553"/>
                </a:cubicBezTo>
                <a:cubicBezTo>
                  <a:pt x="2082" y="1554"/>
                  <a:pt x="2081" y="1555"/>
                  <a:pt x="2080" y="1556"/>
                </a:cubicBezTo>
                <a:cubicBezTo>
                  <a:pt x="2081" y="1555"/>
                  <a:pt x="2082" y="1554"/>
                  <a:pt x="2083" y="1553"/>
                </a:cubicBezTo>
                <a:cubicBezTo>
                  <a:pt x="2086" y="1548"/>
                  <a:pt x="2090" y="1544"/>
                  <a:pt x="2093" y="1540"/>
                </a:cubicBezTo>
                <a:close/>
                <a:moveTo>
                  <a:pt x="2088" y="1528"/>
                </a:moveTo>
                <a:cubicBezTo>
                  <a:pt x="2089" y="1529"/>
                  <a:pt x="2089" y="1529"/>
                  <a:pt x="2089" y="1529"/>
                </a:cubicBezTo>
                <a:cubicBezTo>
                  <a:pt x="2089" y="1529"/>
                  <a:pt x="2089" y="1529"/>
                  <a:pt x="2089" y="1529"/>
                </a:cubicBezTo>
                <a:lnTo>
                  <a:pt x="2088" y="1528"/>
                </a:lnTo>
                <a:close/>
                <a:moveTo>
                  <a:pt x="2077" y="1512"/>
                </a:moveTo>
                <a:cubicBezTo>
                  <a:pt x="2077" y="1510"/>
                  <a:pt x="2077" y="1508"/>
                  <a:pt x="2076" y="1505"/>
                </a:cubicBezTo>
                <a:cubicBezTo>
                  <a:pt x="2077" y="1508"/>
                  <a:pt x="2077" y="1510"/>
                  <a:pt x="2077" y="1512"/>
                </a:cubicBezTo>
                <a:cubicBezTo>
                  <a:pt x="2080" y="1513"/>
                  <a:pt x="2082" y="1513"/>
                  <a:pt x="2084" y="1513"/>
                </a:cubicBezTo>
                <a:cubicBezTo>
                  <a:pt x="2082" y="1513"/>
                  <a:pt x="2080" y="1513"/>
                  <a:pt x="2077" y="1512"/>
                </a:cubicBezTo>
                <a:close/>
                <a:moveTo>
                  <a:pt x="2077" y="1557"/>
                </a:moveTo>
                <a:cubicBezTo>
                  <a:pt x="2077" y="1557"/>
                  <a:pt x="2077" y="1557"/>
                  <a:pt x="2077" y="1557"/>
                </a:cubicBezTo>
                <a:cubicBezTo>
                  <a:pt x="2076" y="1553"/>
                  <a:pt x="2076" y="1547"/>
                  <a:pt x="2075" y="1544"/>
                </a:cubicBezTo>
                <a:cubicBezTo>
                  <a:pt x="2076" y="1547"/>
                  <a:pt x="2076" y="1553"/>
                  <a:pt x="2077" y="1557"/>
                </a:cubicBezTo>
                <a:close/>
                <a:moveTo>
                  <a:pt x="2096" y="1424"/>
                </a:moveTo>
                <a:cubicBezTo>
                  <a:pt x="2097" y="1425"/>
                  <a:pt x="2097" y="1425"/>
                  <a:pt x="2097" y="1425"/>
                </a:cubicBezTo>
                <a:lnTo>
                  <a:pt x="2096" y="1424"/>
                </a:lnTo>
                <a:close/>
                <a:moveTo>
                  <a:pt x="2125" y="1457"/>
                </a:moveTo>
                <a:cubicBezTo>
                  <a:pt x="2133" y="1461"/>
                  <a:pt x="2141" y="1465"/>
                  <a:pt x="2149" y="1469"/>
                </a:cubicBezTo>
                <a:cubicBezTo>
                  <a:pt x="2150" y="1471"/>
                  <a:pt x="2151" y="1474"/>
                  <a:pt x="2153" y="1477"/>
                </a:cubicBezTo>
                <a:cubicBezTo>
                  <a:pt x="2151" y="1474"/>
                  <a:pt x="2150" y="1471"/>
                  <a:pt x="2149" y="1469"/>
                </a:cubicBezTo>
                <a:cubicBezTo>
                  <a:pt x="2141" y="1465"/>
                  <a:pt x="2133" y="1461"/>
                  <a:pt x="2125" y="1457"/>
                </a:cubicBezTo>
                <a:close/>
                <a:moveTo>
                  <a:pt x="2192" y="1537"/>
                </a:moveTo>
                <a:cubicBezTo>
                  <a:pt x="2193" y="1541"/>
                  <a:pt x="2196" y="1544"/>
                  <a:pt x="2205" y="1545"/>
                </a:cubicBezTo>
                <a:cubicBezTo>
                  <a:pt x="2199" y="1546"/>
                  <a:pt x="2194" y="1547"/>
                  <a:pt x="2190" y="1549"/>
                </a:cubicBezTo>
                <a:cubicBezTo>
                  <a:pt x="2194" y="1547"/>
                  <a:pt x="2199" y="1546"/>
                  <a:pt x="2205" y="1545"/>
                </a:cubicBezTo>
                <a:cubicBezTo>
                  <a:pt x="2196" y="1544"/>
                  <a:pt x="2193" y="1541"/>
                  <a:pt x="2192" y="1537"/>
                </a:cubicBezTo>
                <a:close/>
                <a:moveTo>
                  <a:pt x="2213" y="1553"/>
                </a:moveTo>
                <a:cubicBezTo>
                  <a:pt x="2213" y="1555"/>
                  <a:pt x="2213" y="1558"/>
                  <a:pt x="2213" y="1561"/>
                </a:cubicBezTo>
                <a:cubicBezTo>
                  <a:pt x="2213" y="1558"/>
                  <a:pt x="2213" y="1555"/>
                  <a:pt x="2213" y="1553"/>
                </a:cubicBezTo>
                <a:cubicBezTo>
                  <a:pt x="2212" y="1550"/>
                  <a:pt x="2212" y="1549"/>
                  <a:pt x="2210" y="1547"/>
                </a:cubicBezTo>
                <a:cubicBezTo>
                  <a:pt x="2212" y="1549"/>
                  <a:pt x="2212" y="1550"/>
                  <a:pt x="2213" y="1553"/>
                </a:cubicBezTo>
                <a:close/>
                <a:moveTo>
                  <a:pt x="2213" y="1533"/>
                </a:moveTo>
                <a:cubicBezTo>
                  <a:pt x="2213" y="1533"/>
                  <a:pt x="2213" y="1533"/>
                  <a:pt x="2213" y="1533"/>
                </a:cubicBezTo>
                <a:cubicBezTo>
                  <a:pt x="2213" y="1533"/>
                  <a:pt x="2213" y="1533"/>
                  <a:pt x="2213" y="1533"/>
                </a:cubicBezTo>
                <a:cubicBezTo>
                  <a:pt x="2213" y="1533"/>
                  <a:pt x="2213" y="1533"/>
                  <a:pt x="2213" y="1533"/>
                </a:cubicBezTo>
                <a:close/>
                <a:moveTo>
                  <a:pt x="2230" y="1580"/>
                </a:moveTo>
                <a:cubicBezTo>
                  <a:pt x="2228" y="1572"/>
                  <a:pt x="2221" y="1568"/>
                  <a:pt x="2213" y="1564"/>
                </a:cubicBezTo>
                <a:cubicBezTo>
                  <a:pt x="2213" y="1564"/>
                  <a:pt x="2213" y="1563"/>
                  <a:pt x="2213" y="1563"/>
                </a:cubicBezTo>
                <a:cubicBezTo>
                  <a:pt x="2213" y="1563"/>
                  <a:pt x="2213" y="1564"/>
                  <a:pt x="2213" y="1564"/>
                </a:cubicBezTo>
                <a:cubicBezTo>
                  <a:pt x="2221" y="1568"/>
                  <a:pt x="2228" y="1572"/>
                  <a:pt x="2230" y="1580"/>
                </a:cubicBezTo>
                <a:close/>
                <a:moveTo>
                  <a:pt x="2226" y="1545"/>
                </a:moveTo>
                <a:cubicBezTo>
                  <a:pt x="2232" y="1548"/>
                  <a:pt x="2238" y="1551"/>
                  <a:pt x="2245" y="1554"/>
                </a:cubicBezTo>
                <a:cubicBezTo>
                  <a:pt x="2246" y="1563"/>
                  <a:pt x="2253" y="1568"/>
                  <a:pt x="2259" y="1574"/>
                </a:cubicBezTo>
                <a:cubicBezTo>
                  <a:pt x="2253" y="1568"/>
                  <a:pt x="2246" y="1563"/>
                  <a:pt x="2245" y="1554"/>
                </a:cubicBezTo>
                <a:cubicBezTo>
                  <a:pt x="2238" y="1551"/>
                  <a:pt x="2232" y="1548"/>
                  <a:pt x="2226" y="1545"/>
                </a:cubicBezTo>
                <a:close/>
                <a:moveTo>
                  <a:pt x="2202" y="1499"/>
                </a:moveTo>
                <a:cubicBezTo>
                  <a:pt x="2206" y="1503"/>
                  <a:pt x="2207" y="1509"/>
                  <a:pt x="2211" y="1513"/>
                </a:cubicBezTo>
                <a:cubicBezTo>
                  <a:pt x="2207" y="1509"/>
                  <a:pt x="2206" y="1503"/>
                  <a:pt x="2202" y="1499"/>
                </a:cubicBezTo>
                <a:close/>
                <a:moveTo>
                  <a:pt x="2181" y="1445"/>
                </a:moveTo>
                <a:cubicBezTo>
                  <a:pt x="2190" y="1447"/>
                  <a:pt x="2194" y="1455"/>
                  <a:pt x="2201" y="1460"/>
                </a:cubicBezTo>
                <a:cubicBezTo>
                  <a:pt x="2201" y="1461"/>
                  <a:pt x="2201" y="1461"/>
                  <a:pt x="2201" y="1461"/>
                </a:cubicBezTo>
                <a:cubicBezTo>
                  <a:pt x="2201" y="1461"/>
                  <a:pt x="2201" y="1461"/>
                  <a:pt x="2201" y="1461"/>
                </a:cubicBezTo>
                <a:cubicBezTo>
                  <a:pt x="2201" y="1460"/>
                  <a:pt x="2201" y="1460"/>
                  <a:pt x="2201" y="1460"/>
                </a:cubicBezTo>
                <a:cubicBezTo>
                  <a:pt x="2211" y="1467"/>
                  <a:pt x="2222" y="1472"/>
                  <a:pt x="2230" y="1483"/>
                </a:cubicBezTo>
                <a:cubicBezTo>
                  <a:pt x="2236" y="1493"/>
                  <a:pt x="2250" y="1492"/>
                  <a:pt x="2260" y="1497"/>
                </a:cubicBezTo>
                <a:cubicBezTo>
                  <a:pt x="2262" y="1503"/>
                  <a:pt x="2264" y="1510"/>
                  <a:pt x="2266" y="1516"/>
                </a:cubicBezTo>
                <a:cubicBezTo>
                  <a:pt x="2264" y="1517"/>
                  <a:pt x="2262" y="1520"/>
                  <a:pt x="2262" y="1520"/>
                </a:cubicBezTo>
                <a:cubicBezTo>
                  <a:pt x="2241" y="1504"/>
                  <a:pt x="2219" y="1490"/>
                  <a:pt x="2202" y="1470"/>
                </a:cubicBezTo>
                <a:cubicBezTo>
                  <a:pt x="2200" y="1468"/>
                  <a:pt x="2201" y="1464"/>
                  <a:pt x="2201" y="1461"/>
                </a:cubicBezTo>
                <a:cubicBezTo>
                  <a:pt x="2195" y="1461"/>
                  <a:pt x="2189" y="1461"/>
                  <a:pt x="2183" y="1460"/>
                </a:cubicBezTo>
                <a:cubicBezTo>
                  <a:pt x="2180" y="1456"/>
                  <a:pt x="2181" y="1450"/>
                  <a:pt x="2181" y="1445"/>
                </a:cubicBezTo>
                <a:close/>
                <a:moveTo>
                  <a:pt x="2184" y="1635"/>
                </a:moveTo>
                <a:cubicBezTo>
                  <a:pt x="2181" y="1634"/>
                  <a:pt x="2179" y="1636"/>
                  <a:pt x="2177" y="1641"/>
                </a:cubicBezTo>
                <a:cubicBezTo>
                  <a:pt x="2176" y="1642"/>
                  <a:pt x="2174" y="1643"/>
                  <a:pt x="2172" y="1642"/>
                </a:cubicBezTo>
                <a:cubicBezTo>
                  <a:pt x="2172" y="1642"/>
                  <a:pt x="2171" y="1642"/>
                  <a:pt x="2170" y="1642"/>
                </a:cubicBezTo>
                <a:cubicBezTo>
                  <a:pt x="2171" y="1642"/>
                  <a:pt x="2172" y="1642"/>
                  <a:pt x="2172" y="1642"/>
                </a:cubicBezTo>
                <a:cubicBezTo>
                  <a:pt x="2174" y="1643"/>
                  <a:pt x="2176" y="1642"/>
                  <a:pt x="2177" y="1641"/>
                </a:cubicBezTo>
                <a:cubicBezTo>
                  <a:pt x="2179" y="1636"/>
                  <a:pt x="2181" y="1634"/>
                  <a:pt x="2184" y="1635"/>
                </a:cubicBezTo>
                <a:close/>
                <a:moveTo>
                  <a:pt x="2177" y="1460"/>
                </a:moveTo>
                <a:cubicBezTo>
                  <a:pt x="2177" y="1460"/>
                  <a:pt x="2177" y="1460"/>
                  <a:pt x="2177" y="1460"/>
                </a:cubicBezTo>
                <a:cubicBezTo>
                  <a:pt x="2177" y="1467"/>
                  <a:pt x="2177" y="1473"/>
                  <a:pt x="2177" y="1480"/>
                </a:cubicBezTo>
                <a:cubicBezTo>
                  <a:pt x="2176" y="1481"/>
                  <a:pt x="2176" y="1481"/>
                  <a:pt x="2176" y="1481"/>
                </a:cubicBezTo>
                <a:cubicBezTo>
                  <a:pt x="2176" y="1481"/>
                  <a:pt x="2176" y="1481"/>
                  <a:pt x="2176" y="1481"/>
                </a:cubicBezTo>
                <a:cubicBezTo>
                  <a:pt x="2177" y="1480"/>
                  <a:pt x="2177" y="1480"/>
                  <a:pt x="2177" y="1480"/>
                </a:cubicBezTo>
                <a:cubicBezTo>
                  <a:pt x="2177" y="1473"/>
                  <a:pt x="2177" y="1467"/>
                  <a:pt x="2177" y="1460"/>
                </a:cubicBezTo>
                <a:close/>
                <a:moveTo>
                  <a:pt x="2110" y="1376"/>
                </a:moveTo>
                <a:cubicBezTo>
                  <a:pt x="2111" y="1376"/>
                  <a:pt x="2111" y="1376"/>
                  <a:pt x="2111" y="1376"/>
                </a:cubicBezTo>
                <a:cubicBezTo>
                  <a:pt x="2111" y="1376"/>
                  <a:pt x="2111" y="1376"/>
                  <a:pt x="2110" y="1376"/>
                </a:cubicBezTo>
                <a:cubicBezTo>
                  <a:pt x="2107" y="1371"/>
                  <a:pt x="2106" y="1366"/>
                  <a:pt x="2106" y="1360"/>
                </a:cubicBezTo>
                <a:cubicBezTo>
                  <a:pt x="2106" y="1366"/>
                  <a:pt x="2107" y="1371"/>
                  <a:pt x="2110" y="1376"/>
                </a:cubicBezTo>
                <a:close/>
                <a:moveTo>
                  <a:pt x="2073" y="1337"/>
                </a:moveTo>
                <a:cubicBezTo>
                  <a:pt x="2096" y="1328"/>
                  <a:pt x="2097" y="1328"/>
                  <a:pt x="2096" y="1344"/>
                </a:cubicBezTo>
                <a:cubicBezTo>
                  <a:pt x="2088" y="1343"/>
                  <a:pt x="2078" y="1348"/>
                  <a:pt x="2073" y="1337"/>
                </a:cubicBezTo>
                <a:cubicBezTo>
                  <a:pt x="2068" y="1335"/>
                  <a:pt x="2064" y="1333"/>
                  <a:pt x="2060" y="1332"/>
                </a:cubicBezTo>
                <a:cubicBezTo>
                  <a:pt x="2064" y="1333"/>
                  <a:pt x="2068" y="1335"/>
                  <a:pt x="2073" y="1337"/>
                </a:cubicBezTo>
                <a:close/>
                <a:moveTo>
                  <a:pt x="2061" y="1352"/>
                </a:moveTo>
                <a:cubicBezTo>
                  <a:pt x="2061" y="1352"/>
                  <a:pt x="2061" y="1352"/>
                  <a:pt x="2061" y="1352"/>
                </a:cubicBezTo>
                <a:cubicBezTo>
                  <a:pt x="2061" y="1352"/>
                  <a:pt x="2061" y="1352"/>
                  <a:pt x="2061" y="1352"/>
                </a:cubicBezTo>
                <a:cubicBezTo>
                  <a:pt x="2061" y="1352"/>
                  <a:pt x="2061" y="1352"/>
                  <a:pt x="2061" y="1352"/>
                </a:cubicBezTo>
                <a:close/>
                <a:moveTo>
                  <a:pt x="2066" y="1367"/>
                </a:moveTo>
                <a:cubicBezTo>
                  <a:pt x="2069" y="1368"/>
                  <a:pt x="2073" y="1368"/>
                  <a:pt x="2077" y="1369"/>
                </a:cubicBezTo>
                <a:cubicBezTo>
                  <a:pt x="2078" y="1365"/>
                  <a:pt x="2075" y="1359"/>
                  <a:pt x="2080" y="1356"/>
                </a:cubicBezTo>
                <a:cubicBezTo>
                  <a:pt x="2085" y="1358"/>
                  <a:pt x="2090" y="1359"/>
                  <a:pt x="2096" y="1361"/>
                </a:cubicBezTo>
                <a:cubicBezTo>
                  <a:pt x="2096" y="1367"/>
                  <a:pt x="2097" y="1373"/>
                  <a:pt x="2098" y="1380"/>
                </a:cubicBezTo>
                <a:cubicBezTo>
                  <a:pt x="2101" y="1381"/>
                  <a:pt x="2103" y="1382"/>
                  <a:pt x="2104" y="1384"/>
                </a:cubicBezTo>
                <a:cubicBezTo>
                  <a:pt x="2103" y="1382"/>
                  <a:pt x="2101" y="1381"/>
                  <a:pt x="2098" y="1380"/>
                </a:cubicBezTo>
                <a:cubicBezTo>
                  <a:pt x="2097" y="1385"/>
                  <a:pt x="2099" y="1388"/>
                  <a:pt x="2105" y="1389"/>
                </a:cubicBezTo>
                <a:cubicBezTo>
                  <a:pt x="2106" y="1387"/>
                  <a:pt x="2107" y="1386"/>
                  <a:pt x="2109" y="1385"/>
                </a:cubicBezTo>
                <a:cubicBezTo>
                  <a:pt x="2112" y="1385"/>
                  <a:pt x="2114" y="1384"/>
                  <a:pt x="2117" y="1384"/>
                </a:cubicBezTo>
                <a:cubicBezTo>
                  <a:pt x="2133" y="1382"/>
                  <a:pt x="2136" y="1401"/>
                  <a:pt x="2149" y="1405"/>
                </a:cubicBezTo>
                <a:cubicBezTo>
                  <a:pt x="2153" y="1406"/>
                  <a:pt x="2158" y="1407"/>
                  <a:pt x="2162" y="1409"/>
                </a:cubicBezTo>
                <a:cubicBezTo>
                  <a:pt x="2168" y="1414"/>
                  <a:pt x="2170" y="1421"/>
                  <a:pt x="2168" y="1428"/>
                </a:cubicBezTo>
                <a:cubicBezTo>
                  <a:pt x="2173" y="1430"/>
                  <a:pt x="2176" y="1434"/>
                  <a:pt x="2178" y="1438"/>
                </a:cubicBezTo>
                <a:cubicBezTo>
                  <a:pt x="2176" y="1434"/>
                  <a:pt x="2173" y="1430"/>
                  <a:pt x="2168" y="1428"/>
                </a:cubicBezTo>
                <a:cubicBezTo>
                  <a:pt x="2161" y="1429"/>
                  <a:pt x="2158" y="1424"/>
                  <a:pt x="2154" y="1420"/>
                </a:cubicBezTo>
                <a:cubicBezTo>
                  <a:pt x="2151" y="1417"/>
                  <a:pt x="2148" y="1415"/>
                  <a:pt x="2145" y="1412"/>
                </a:cubicBezTo>
                <a:cubicBezTo>
                  <a:pt x="2135" y="1405"/>
                  <a:pt x="2124" y="1403"/>
                  <a:pt x="2113" y="1401"/>
                </a:cubicBezTo>
                <a:cubicBezTo>
                  <a:pt x="2108" y="1395"/>
                  <a:pt x="2103" y="1393"/>
                  <a:pt x="2096" y="1392"/>
                </a:cubicBezTo>
                <a:cubicBezTo>
                  <a:pt x="2082" y="1390"/>
                  <a:pt x="2069" y="1387"/>
                  <a:pt x="2057" y="1380"/>
                </a:cubicBezTo>
                <a:cubicBezTo>
                  <a:pt x="2056" y="1373"/>
                  <a:pt x="2059" y="1369"/>
                  <a:pt x="2066" y="1367"/>
                </a:cubicBezTo>
                <a:close/>
                <a:moveTo>
                  <a:pt x="2048" y="1344"/>
                </a:moveTo>
                <a:cubicBezTo>
                  <a:pt x="2050" y="1335"/>
                  <a:pt x="2054" y="1332"/>
                  <a:pt x="2058" y="1332"/>
                </a:cubicBezTo>
                <a:cubicBezTo>
                  <a:pt x="2054" y="1332"/>
                  <a:pt x="2050" y="1335"/>
                  <a:pt x="2048" y="1344"/>
                </a:cubicBezTo>
                <a:cubicBezTo>
                  <a:pt x="2046" y="1345"/>
                  <a:pt x="2044" y="1345"/>
                  <a:pt x="2042" y="1345"/>
                </a:cubicBezTo>
                <a:cubicBezTo>
                  <a:pt x="2044" y="1345"/>
                  <a:pt x="2046" y="1345"/>
                  <a:pt x="2048" y="1344"/>
                </a:cubicBezTo>
                <a:close/>
                <a:moveTo>
                  <a:pt x="2048" y="817"/>
                </a:moveTo>
                <a:cubicBezTo>
                  <a:pt x="2045" y="816"/>
                  <a:pt x="2043" y="816"/>
                  <a:pt x="2040" y="815"/>
                </a:cubicBezTo>
                <a:cubicBezTo>
                  <a:pt x="2043" y="816"/>
                  <a:pt x="2045" y="816"/>
                  <a:pt x="2048" y="817"/>
                </a:cubicBezTo>
                <a:cubicBezTo>
                  <a:pt x="2048" y="819"/>
                  <a:pt x="2048" y="822"/>
                  <a:pt x="2048" y="825"/>
                </a:cubicBezTo>
                <a:cubicBezTo>
                  <a:pt x="2048" y="822"/>
                  <a:pt x="2048" y="819"/>
                  <a:pt x="2048" y="817"/>
                </a:cubicBezTo>
                <a:close/>
                <a:moveTo>
                  <a:pt x="2048" y="793"/>
                </a:moveTo>
                <a:cubicBezTo>
                  <a:pt x="2048" y="795"/>
                  <a:pt x="2048" y="798"/>
                  <a:pt x="2048" y="800"/>
                </a:cubicBezTo>
                <a:cubicBezTo>
                  <a:pt x="2048" y="798"/>
                  <a:pt x="2048" y="795"/>
                  <a:pt x="2048" y="793"/>
                </a:cubicBezTo>
                <a:cubicBezTo>
                  <a:pt x="2045" y="790"/>
                  <a:pt x="2042" y="787"/>
                  <a:pt x="2039" y="784"/>
                </a:cubicBezTo>
                <a:cubicBezTo>
                  <a:pt x="2042" y="787"/>
                  <a:pt x="2045" y="790"/>
                  <a:pt x="2048" y="793"/>
                </a:cubicBezTo>
                <a:close/>
                <a:moveTo>
                  <a:pt x="2039" y="1360"/>
                </a:moveTo>
                <a:cubicBezTo>
                  <a:pt x="2044" y="1361"/>
                  <a:pt x="2058" y="1364"/>
                  <a:pt x="2049" y="1377"/>
                </a:cubicBezTo>
                <a:cubicBezTo>
                  <a:pt x="2043" y="1375"/>
                  <a:pt x="2038" y="1373"/>
                  <a:pt x="2033" y="1371"/>
                </a:cubicBezTo>
                <a:cubicBezTo>
                  <a:pt x="2035" y="1367"/>
                  <a:pt x="2029" y="1357"/>
                  <a:pt x="2039" y="1360"/>
                </a:cubicBezTo>
                <a:close/>
                <a:moveTo>
                  <a:pt x="2033" y="624"/>
                </a:moveTo>
                <a:cubicBezTo>
                  <a:pt x="2033" y="624"/>
                  <a:pt x="2033" y="624"/>
                  <a:pt x="2033" y="624"/>
                </a:cubicBezTo>
                <a:cubicBezTo>
                  <a:pt x="2034" y="624"/>
                  <a:pt x="2035" y="624"/>
                  <a:pt x="2036" y="625"/>
                </a:cubicBezTo>
                <a:cubicBezTo>
                  <a:pt x="2035" y="624"/>
                  <a:pt x="2034" y="624"/>
                  <a:pt x="2033" y="624"/>
                </a:cubicBezTo>
                <a:close/>
                <a:moveTo>
                  <a:pt x="2021" y="466"/>
                </a:moveTo>
                <a:cubicBezTo>
                  <a:pt x="2024" y="471"/>
                  <a:pt x="2030" y="472"/>
                  <a:pt x="2036" y="473"/>
                </a:cubicBezTo>
                <a:cubicBezTo>
                  <a:pt x="2030" y="472"/>
                  <a:pt x="2024" y="471"/>
                  <a:pt x="2021" y="466"/>
                </a:cubicBezTo>
                <a:cubicBezTo>
                  <a:pt x="2018" y="464"/>
                  <a:pt x="2015" y="462"/>
                  <a:pt x="2013" y="461"/>
                </a:cubicBezTo>
                <a:cubicBezTo>
                  <a:pt x="2015" y="462"/>
                  <a:pt x="2018" y="464"/>
                  <a:pt x="2021" y="466"/>
                </a:cubicBezTo>
                <a:close/>
                <a:moveTo>
                  <a:pt x="2013" y="509"/>
                </a:moveTo>
                <a:cubicBezTo>
                  <a:pt x="2015" y="511"/>
                  <a:pt x="2017" y="514"/>
                  <a:pt x="2020" y="518"/>
                </a:cubicBezTo>
                <a:cubicBezTo>
                  <a:pt x="2017" y="514"/>
                  <a:pt x="2015" y="511"/>
                  <a:pt x="2013" y="509"/>
                </a:cubicBezTo>
                <a:close/>
                <a:moveTo>
                  <a:pt x="2003" y="1284"/>
                </a:moveTo>
                <a:cubicBezTo>
                  <a:pt x="2004" y="1284"/>
                  <a:pt x="2004" y="1284"/>
                  <a:pt x="2004" y="1284"/>
                </a:cubicBezTo>
                <a:cubicBezTo>
                  <a:pt x="2009" y="1290"/>
                  <a:pt x="2022" y="1288"/>
                  <a:pt x="2020" y="1300"/>
                </a:cubicBezTo>
                <a:cubicBezTo>
                  <a:pt x="2015" y="1301"/>
                  <a:pt x="2010" y="1303"/>
                  <a:pt x="2004" y="1304"/>
                </a:cubicBezTo>
                <a:cubicBezTo>
                  <a:pt x="2003" y="1305"/>
                  <a:pt x="2002" y="1305"/>
                  <a:pt x="2000" y="1305"/>
                </a:cubicBezTo>
                <a:cubicBezTo>
                  <a:pt x="1997" y="1303"/>
                  <a:pt x="1994" y="1300"/>
                  <a:pt x="1991" y="1297"/>
                </a:cubicBezTo>
                <a:cubicBezTo>
                  <a:pt x="1992" y="1293"/>
                  <a:pt x="1992" y="1289"/>
                  <a:pt x="1993" y="1285"/>
                </a:cubicBezTo>
                <a:cubicBezTo>
                  <a:pt x="1996" y="1285"/>
                  <a:pt x="1998" y="1284"/>
                  <a:pt x="2001" y="1283"/>
                </a:cubicBezTo>
                <a:lnTo>
                  <a:pt x="2003" y="1284"/>
                </a:lnTo>
                <a:close/>
                <a:moveTo>
                  <a:pt x="1993" y="360"/>
                </a:moveTo>
                <a:cubicBezTo>
                  <a:pt x="1993" y="355"/>
                  <a:pt x="1995" y="352"/>
                  <a:pt x="1997" y="350"/>
                </a:cubicBezTo>
                <a:cubicBezTo>
                  <a:pt x="1995" y="352"/>
                  <a:pt x="1993" y="355"/>
                  <a:pt x="1993" y="360"/>
                </a:cubicBezTo>
                <a:cubicBezTo>
                  <a:pt x="1992" y="362"/>
                  <a:pt x="1990" y="363"/>
                  <a:pt x="1989" y="365"/>
                </a:cubicBezTo>
                <a:cubicBezTo>
                  <a:pt x="1990" y="363"/>
                  <a:pt x="1992" y="362"/>
                  <a:pt x="1993" y="360"/>
                </a:cubicBezTo>
                <a:close/>
                <a:moveTo>
                  <a:pt x="1984" y="364"/>
                </a:moveTo>
                <a:cubicBezTo>
                  <a:pt x="1983" y="365"/>
                  <a:pt x="1982" y="365"/>
                  <a:pt x="1981" y="365"/>
                </a:cubicBezTo>
                <a:cubicBezTo>
                  <a:pt x="1982" y="367"/>
                  <a:pt x="1983" y="369"/>
                  <a:pt x="1984" y="371"/>
                </a:cubicBezTo>
                <a:cubicBezTo>
                  <a:pt x="1983" y="369"/>
                  <a:pt x="1982" y="367"/>
                  <a:pt x="1981" y="365"/>
                </a:cubicBezTo>
                <a:cubicBezTo>
                  <a:pt x="1982" y="365"/>
                  <a:pt x="1983" y="365"/>
                  <a:pt x="1984" y="364"/>
                </a:cubicBezTo>
                <a:close/>
                <a:moveTo>
                  <a:pt x="1955" y="573"/>
                </a:moveTo>
                <a:cubicBezTo>
                  <a:pt x="1955" y="573"/>
                  <a:pt x="1955" y="573"/>
                  <a:pt x="1955" y="573"/>
                </a:cubicBezTo>
                <a:cubicBezTo>
                  <a:pt x="1957" y="573"/>
                  <a:pt x="1959" y="573"/>
                  <a:pt x="1961" y="573"/>
                </a:cubicBezTo>
                <a:cubicBezTo>
                  <a:pt x="1958" y="566"/>
                  <a:pt x="1958" y="561"/>
                  <a:pt x="1964" y="556"/>
                </a:cubicBezTo>
                <a:cubicBezTo>
                  <a:pt x="1964" y="554"/>
                  <a:pt x="1965" y="549"/>
                  <a:pt x="1964" y="549"/>
                </a:cubicBezTo>
                <a:cubicBezTo>
                  <a:pt x="1958" y="545"/>
                  <a:pt x="1956" y="543"/>
                  <a:pt x="1958" y="536"/>
                </a:cubicBezTo>
                <a:cubicBezTo>
                  <a:pt x="1959" y="531"/>
                  <a:pt x="1960" y="526"/>
                  <a:pt x="1961" y="521"/>
                </a:cubicBezTo>
                <a:cubicBezTo>
                  <a:pt x="1970" y="518"/>
                  <a:pt x="1975" y="508"/>
                  <a:pt x="1985" y="508"/>
                </a:cubicBezTo>
                <a:cubicBezTo>
                  <a:pt x="1985" y="509"/>
                  <a:pt x="1985" y="509"/>
                  <a:pt x="1985" y="509"/>
                </a:cubicBezTo>
                <a:cubicBezTo>
                  <a:pt x="1988" y="509"/>
                  <a:pt x="1990" y="509"/>
                  <a:pt x="1993" y="509"/>
                </a:cubicBezTo>
                <a:cubicBezTo>
                  <a:pt x="1990" y="509"/>
                  <a:pt x="1988" y="509"/>
                  <a:pt x="1985" y="509"/>
                </a:cubicBezTo>
                <a:cubicBezTo>
                  <a:pt x="1986" y="511"/>
                  <a:pt x="1987" y="513"/>
                  <a:pt x="1988" y="516"/>
                </a:cubicBezTo>
                <a:cubicBezTo>
                  <a:pt x="1984" y="517"/>
                  <a:pt x="1981" y="519"/>
                  <a:pt x="1984" y="524"/>
                </a:cubicBezTo>
                <a:cubicBezTo>
                  <a:pt x="1984" y="527"/>
                  <a:pt x="1984" y="530"/>
                  <a:pt x="1984" y="533"/>
                </a:cubicBezTo>
                <a:cubicBezTo>
                  <a:pt x="1985" y="536"/>
                  <a:pt x="1987" y="539"/>
                  <a:pt x="1988" y="542"/>
                </a:cubicBezTo>
                <a:cubicBezTo>
                  <a:pt x="1988" y="548"/>
                  <a:pt x="1988" y="554"/>
                  <a:pt x="1988" y="560"/>
                </a:cubicBezTo>
                <a:cubicBezTo>
                  <a:pt x="1987" y="570"/>
                  <a:pt x="1995" y="584"/>
                  <a:pt x="1976" y="585"/>
                </a:cubicBezTo>
                <a:cubicBezTo>
                  <a:pt x="1975" y="585"/>
                  <a:pt x="1974" y="584"/>
                  <a:pt x="1973" y="585"/>
                </a:cubicBezTo>
                <a:cubicBezTo>
                  <a:pt x="1973" y="583"/>
                  <a:pt x="1972" y="582"/>
                  <a:pt x="1973" y="581"/>
                </a:cubicBezTo>
                <a:cubicBezTo>
                  <a:pt x="1965" y="581"/>
                  <a:pt x="1960" y="577"/>
                  <a:pt x="1955" y="573"/>
                </a:cubicBezTo>
                <a:cubicBezTo>
                  <a:pt x="1955" y="573"/>
                  <a:pt x="1954" y="573"/>
                  <a:pt x="1954" y="573"/>
                </a:cubicBezTo>
                <a:lnTo>
                  <a:pt x="1955" y="573"/>
                </a:lnTo>
                <a:close/>
                <a:moveTo>
                  <a:pt x="1949" y="441"/>
                </a:moveTo>
                <a:cubicBezTo>
                  <a:pt x="1949" y="452"/>
                  <a:pt x="1950" y="464"/>
                  <a:pt x="1951" y="476"/>
                </a:cubicBezTo>
                <a:cubicBezTo>
                  <a:pt x="1950" y="464"/>
                  <a:pt x="1949" y="452"/>
                  <a:pt x="1949" y="441"/>
                </a:cubicBezTo>
                <a:close/>
                <a:moveTo>
                  <a:pt x="1945" y="548"/>
                </a:moveTo>
                <a:cubicBezTo>
                  <a:pt x="1944" y="558"/>
                  <a:pt x="1950" y="565"/>
                  <a:pt x="1954" y="573"/>
                </a:cubicBezTo>
                <a:cubicBezTo>
                  <a:pt x="1954" y="573"/>
                  <a:pt x="1954" y="573"/>
                  <a:pt x="1954" y="573"/>
                </a:cubicBezTo>
                <a:cubicBezTo>
                  <a:pt x="1953" y="574"/>
                  <a:pt x="1952" y="575"/>
                  <a:pt x="1952" y="576"/>
                </a:cubicBezTo>
                <a:cubicBezTo>
                  <a:pt x="1942" y="576"/>
                  <a:pt x="1945" y="583"/>
                  <a:pt x="1945" y="589"/>
                </a:cubicBezTo>
                <a:cubicBezTo>
                  <a:pt x="1945" y="591"/>
                  <a:pt x="1945" y="594"/>
                  <a:pt x="1944" y="596"/>
                </a:cubicBezTo>
                <a:cubicBezTo>
                  <a:pt x="1936" y="588"/>
                  <a:pt x="1943" y="578"/>
                  <a:pt x="1939" y="569"/>
                </a:cubicBezTo>
                <a:cubicBezTo>
                  <a:pt x="1939" y="569"/>
                  <a:pt x="1939" y="569"/>
                  <a:pt x="1939" y="569"/>
                </a:cubicBezTo>
                <a:cubicBezTo>
                  <a:pt x="1942" y="563"/>
                  <a:pt x="1938" y="554"/>
                  <a:pt x="1945" y="548"/>
                </a:cubicBezTo>
                <a:close/>
                <a:moveTo>
                  <a:pt x="1936" y="542"/>
                </a:moveTo>
                <a:cubicBezTo>
                  <a:pt x="1936" y="549"/>
                  <a:pt x="1938" y="557"/>
                  <a:pt x="1932" y="563"/>
                </a:cubicBezTo>
                <a:cubicBezTo>
                  <a:pt x="1929" y="559"/>
                  <a:pt x="1925" y="555"/>
                  <a:pt x="1922" y="552"/>
                </a:cubicBezTo>
                <a:cubicBezTo>
                  <a:pt x="1920" y="552"/>
                  <a:pt x="1918" y="553"/>
                  <a:pt x="1916" y="554"/>
                </a:cubicBezTo>
                <a:cubicBezTo>
                  <a:pt x="1916" y="554"/>
                  <a:pt x="1916" y="554"/>
                  <a:pt x="1916" y="554"/>
                </a:cubicBezTo>
                <a:cubicBezTo>
                  <a:pt x="1918" y="553"/>
                  <a:pt x="1920" y="552"/>
                  <a:pt x="1922" y="552"/>
                </a:cubicBezTo>
                <a:cubicBezTo>
                  <a:pt x="1921" y="550"/>
                  <a:pt x="1921" y="548"/>
                  <a:pt x="1921" y="546"/>
                </a:cubicBezTo>
                <a:cubicBezTo>
                  <a:pt x="1927" y="549"/>
                  <a:pt x="1929" y="537"/>
                  <a:pt x="1936" y="542"/>
                </a:cubicBezTo>
                <a:close/>
                <a:moveTo>
                  <a:pt x="1921" y="421"/>
                </a:moveTo>
                <a:cubicBezTo>
                  <a:pt x="1921" y="421"/>
                  <a:pt x="1921" y="421"/>
                  <a:pt x="1921" y="421"/>
                </a:cubicBezTo>
                <a:cubicBezTo>
                  <a:pt x="1921" y="421"/>
                  <a:pt x="1921" y="421"/>
                  <a:pt x="1921" y="421"/>
                </a:cubicBezTo>
                <a:close/>
                <a:moveTo>
                  <a:pt x="1922" y="396"/>
                </a:moveTo>
                <a:cubicBezTo>
                  <a:pt x="1918" y="399"/>
                  <a:pt x="1915" y="403"/>
                  <a:pt x="1911" y="403"/>
                </a:cubicBezTo>
                <a:cubicBezTo>
                  <a:pt x="1915" y="403"/>
                  <a:pt x="1918" y="399"/>
                  <a:pt x="1922" y="396"/>
                </a:cubicBezTo>
                <a:close/>
                <a:moveTo>
                  <a:pt x="1921" y="421"/>
                </a:moveTo>
                <a:cubicBezTo>
                  <a:pt x="1927" y="416"/>
                  <a:pt x="1929" y="411"/>
                  <a:pt x="1929" y="405"/>
                </a:cubicBezTo>
                <a:cubicBezTo>
                  <a:pt x="1929" y="411"/>
                  <a:pt x="1927" y="416"/>
                  <a:pt x="1921" y="421"/>
                </a:cubicBezTo>
                <a:cubicBezTo>
                  <a:pt x="1921" y="421"/>
                  <a:pt x="1921" y="421"/>
                  <a:pt x="1921" y="421"/>
                </a:cubicBezTo>
                <a:cubicBezTo>
                  <a:pt x="1910" y="421"/>
                  <a:pt x="1896" y="424"/>
                  <a:pt x="1896" y="412"/>
                </a:cubicBezTo>
                <a:cubicBezTo>
                  <a:pt x="1896" y="424"/>
                  <a:pt x="1910" y="421"/>
                  <a:pt x="1921" y="421"/>
                </a:cubicBezTo>
                <a:close/>
                <a:moveTo>
                  <a:pt x="1891" y="555"/>
                </a:moveTo>
                <a:cubicBezTo>
                  <a:pt x="1898" y="546"/>
                  <a:pt x="1897" y="558"/>
                  <a:pt x="1900" y="557"/>
                </a:cubicBezTo>
                <a:cubicBezTo>
                  <a:pt x="1902" y="562"/>
                  <a:pt x="1904" y="567"/>
                  <a:pt x="1906" y="572"/>
                </a:cubicBezTo>
                <a:cubicBezTo>
                  <a:pt x="1908" y="579"/>
                  <a:pt x="1900" y="582"/>
                  <a:pt x="1900" y="589"/>
                </a:cubicBezTo>
                <a:cubicBezTo>
                  <a:pt x="1903" y="589"/>
                  <a:pt x="1906" y="589"/>
                  <a:pt x="1909" y="589"/>
                </a:cubicBezTo>
                <a:cubicBezTo>
                  <a:pt x="1906" y="589"/>
                  <a:pt x="1903" y="589"/>
                  <a:pt x="1900" y="589"/>
                </a:cubicBezTo>
                <a:cubicBezTo>
                  <a:pt x="1895" y="590"/>
                  <a:pt x="1892" y="598"/>
                  <a:pt x="1885" y="596"/>
                </a:cubicBezTo>
                <a:cubicBezTo>
                  <a:pt x="1885" y="595"/>
                  <a:pt x="1885" y="594"/>
                  <a:pt x="1885" y="593"/>
                </a:cubicBezTo>
                <a:cubicBezTo>
                  <a:pt x="1886" y="580"/>
                  <a:pt x="1882" y="567"/>
                  <a:pt x="1891" y="555"/>
                </a:cubicBezTo>
                <a:close/>
                <a:moveTo>
                  <a:pt x="1884" y="669"/>
                </a:moveTo>
                <a:cubicBezTo>
                  <a:pt x="1886" y="668"/>
                  <a:pt x="1888" y="667"/>
                  <a:pt x="1889" y="666"/>
                </a:cubicBezTo>
                <a:cubicBezTo>
                  <a:pt x="1889" y="664"/>
                  <a:pt x="1888" y="663"/>
                  <a:pt x="1887" y="661"/>
                </a:cubicBezTo>
                <a:cubicBezTo>
                  <a:pt x="1888" y="663"/>
                  <a:pt x="1889" y="664"/>
                  <a:pt x="1889" y="666"/>
                </a:cubicBezTo>
                <a:cubicBezTo>
                  <a:pt x="1899" y="676"/>
                  <a:pt x="1917" y="681"/>
                  <a:pt x="1909" y="700"/>
                </a:cubicBezTo>
                <a:cubicBezTo>
                  <a:pt x="1898" y="705"/>
                  <a:pt x="1895" y="717"/>
                  <a:pt x="1883" y="724"/>
                </a:cubicBezTo>
                <a:cubicBezTo>
                  <a:pt x="1880" y="705"/>
                  <a:pt x="1883" y="687"/>
                  <a:pt x="1884" y="669"/>
                </a:cubicBezTo>
                <a:close/>
                <a:moveTo>
                  <a:pt x="1878" y="733"/>
                </a:moveTo>
                <a:cubicBezTo>
                  <a:pt x="1897" y="731"/>
                  <a:pt x="1905" y="717"/>
                  <a:pt x="1909" y="701"/>
                </a:cubicBezTo>
                <a:cubicBezTo>
                  <a:pt x="1915" y="706"/>
                  <a:pt x="1916" y="696"/>
                  <a:pt x="1921" y="696"/>
                </a:cubicBezTo>
                <a:cubicBezTo>
                  <a:pt x="1921" y="701"/>
                  <a:pt x="1921" y="705"/>
                  <a:pt x="1922" y="709"/>
                </a:cubicBezTo>
                <a:cubicBezTo>
                  <a:pt x="1912" y="727"/>
                  <a:pt x="1903" y="745"/>
                  <a:pt x="1881" y="749"/>
                </a:cubicBezTo>
                <a:cubicBezTo>
                  <a:pt x="1877" y="746"/>
                  <a:pt x="1878" y="741"/>
                  <a:pt x="1877" y="737"/>
                </a:cubicBezTo>
                <a:cubicBezTo>
                  <a:pt x="1877" y="735"/>
                  <a:pt x="1877" y="734"/>
                  <a:pt x="1878" y="733"/>
                </a:cubicBezTo>
                <a:close/>
                <a:moveTo>
                  <a:pt x="1873" y="598"/>
                </a:moveTo>
                <a:cubicBezTo>
                  <a:pt x="1867" y="601"/>
                  <a:pt x="1862" y="604"/>
                  <a:pt x="1856" y="607"/>
                </a:cubicBezTo>
                <a:cubicBezTo>
                  <a:pt x="1862" y="604"/>
                  <a:pt x="1867" y="601"/>
                  <a:pt x="1873" y="598"/>
                </a:cubicBezTo>
                <a:cubicBezTo>
                  <a:pt x="1874" y="596"/>
                  <a:pt x="1876" y="595"/>
                  <a:pt x="1877" y="593"/>
                </a:cubicBezTo>
                <a:cubicBezTo>
                  <a:pt x="1876" y="595"/>
                  <a:pt x="1874" y="596"/>
                  <a:pt x="1873" y="598"/>
                </a:cubicBezTo>
                <a:close/>
                <a:moveTo>
                  <a:pt x="1865" y="512"/>
                </a:moveTo>
                <a:cubicBezTo>
                  <a:pt x="1866" y="514"/>
                  <a:pt x="1869" y="515"/>
                  <a:pt x="1872" y="513"/>
                </a:cubicBezTo>
                <a:cubicBezTo>
                  <a:pt x="1872" y="524"/>
                  <a:pt x="1873" y="534"/>
                  <a:pt x="1873" y="545"/>
                </a:cubicBezTo>
                <a:cubicBezTo>
                  <a:pt x="1873" y="534"/>
                  <a:pt x="1872" y="524"/>
                  <a:pt x="1872" y="514"/>
                </a:cubicBezTo>
                <a:cubicBezTo>
                  <a:pt x="1869" y="515"/>
                  <a:pt x="1866" y="514"/>
                  <a:pt x="1865" y="512"/>
                </a:cubicBezTo>
                <a:close/>
                <a:moveTo>
                  <a:pt x="1873" y="489"/>
                </a:moveTo>
                <a:cubicBezTo>
                  <a:pt x="1876" y="476"/>
                  <a:pt x="1877" y="464"/>
                  <a:pt x="1877" y="451"/>
                </a:cubicBezTo>
                <a:cubicBezTo>
                  <a:pt x="1877" y="464"/>
                  <a:pt x="1876" y="476"/>
                  <a:pt x="1873" y="489"/>
                </a:cubicBezTo>
                <a:close/>
                <a:moveTo>
                  <a:pt x="1876" y="409"/>
                </a:moveTo>
                <a:cubicBezTo>
                  <a:pt x="1871" y="410"/>
                  <a:pt x="1865" y="408"/>
                  <a:pt x="1860" y="406"/>
                </a:cubicBezTo>
                <a:cubicBezTo>
                  <a:pt x="1865" y="408"/>
                  <a:pt x="1871" y="410"/>
                  <a:pt x="1876" y="409"/>
                </a:cubicBezTo>
                <a:close/>
                <a:moveTo>
                  <a:pt x="1874" y="396"/>
                </a:moveTo>
                <a:cubicBezTo>
                  <a:pt x="1872" y="393"/>
                  <a:pt x="1868" y="392"/>
                  <a:pt x="1862" y="392"/>
                </a:cubicBezTo>
                <a:cubicBezTo>
                  <a:pt x="1863" y="385"/>
                  <a:pt x="1859" y="383"/>
                  <a:pt x="1854" y="381"/>
                </a:cubicBezTo>
                <a:cubicBezTo>
                  <a:pt x="1859" y="383"/>
                  <a:pt x="1863" y="385"/>
                  <a:pt x="1862" y="392"/>
                </a:cubicBezTo>
                <a:cubicBezTo>
                  <a:pt x="1868" y="392"/>
                  <a:pt x="1872" y="393"/>
                  <a:pt x="1874" y="396"/>
                </a:cubicBezTo>
                <a:close/>
                <a:moveTo>
                  <a:pt x="1847" y="373"/>
                </a:moveTo>
                <a:cubicBezTo>
                  <a:pt x="1854" y="373"/>
                  <a:pt x="1860" y="376"/>
                  <a:pt x="1867" y="379"/>
                </a:cubicBezTo>
                <a:cubicBezTo>
                  <a:pt x="1860" y="376"/>
                  <a:pt x="1854" y="373"/>
                  <a:pt x="1847" y="373"/>
                </a:cubicBezTo>
                <a:cubicBezTo>
                  <a:pt x="1845" y="373"/>
                  <a:pt x="1845" y="373"/>
                  <a:pt x="1845" y="373"/>
                </a:cubicBezTo>
                <a:lnTo>
                  <a:pt x="1847" y="373"/>
                </a:lnTo>
                <a:close/>
                <a:moveTo>
                  <a:pt x="1849" y="506"/>
                </a:moveTo>
                <a:cubicBezTo>
                  <a:pt x="1848" y="506"/>
                  <a:pt x="1846" y="506"/>
                  <a:pt x="1845" y="507"/>
                </a:cubicBezTo>
                <a:cubicBezTo>
                  <a:pt x="1846" y="506"/>
                  <a:pt x="1848" y="506"/>
                  <a:pt x="1849" y="506"/>
                </a:cubicBezTo>
                <a:close/>
                <a:moveTo>
                  <a:pt x="1844" y="497"/>
                </a:moveTo>
                <a:cubicBezTo>
                  <a:pt x="1844" y="499"/>
                  <a:pt x="1844" y="501"/>
                  <a:pt x="1844" y="502"/>
                </a:cubicBezTo>
                <a:cubicBezTo>
                  <a:pt x="1844" y="501"/>
                  <a:pt x="1844" y="499"/>
                  <a:pt x="1844" y="497"/>
                </a:cubicBezTo>
                <a:cubicBezTo>
                  <a:pt x="1844" y="495"/>
                  <a:pt x="1842" y="492"/>
                  <a:pt x="1842" y="489"/>
                </a:cubicBezTo>
                <a:cubicBezTo>
                  <a:pt x="1842" y="492"/>
                  <a:pt x="1844" y="495"/>
                  <a:pt x="1844" y="497"/>
                </a:cubicBezTo>
                <a:close/>
                <a:moveTo>
                  <a:pt x="1834" y="393"/>
                </a:moveTo>
                <a:cubicBezTo>
                  <a:pt x="1835" y="393"/>
                  <a:pt x="1836" y="393"/>
                  <a:pt x="1837" y="393"/>
                </a:cubicBezTo>
                <a:cubicBezTo>
                  <a:pt x="1836" y="393"/>
                  <a:pt x="1835" y="393"/>
                  <a:pt x="1834" y="393"/>
                </a:cubicBezTo>
                <a:close/>
                <a:moveTo>
                  <a:pt x="1842" y="509"/>
                </a:moveTo>
                <a:cubicBezTo>
                  <a:pt x="1842" y="509"/>
                  <a:pt x="1842" y="508"/>
                  <a:pt x="1843" y="508"/>
                </a:cubicBezTo>
                <a:cubicBezTo>
                  <a:pt x="1842" y="508"/>
                  <a:pt x="1842" y="509"/>
                  <a:pt x="1842" y="509"/>
                </a:cubicBezTo>
                <a:cubicBezTo>
                  <a:pt x="1825" y="509"/>
                  <a:pt x="1831" y="525"/>
                  <a:pt x="1825" y="533"/>
                </a:cubicBezTo>
                <a:cubicBezTo>
                  <a:pt x="1826" y="533"/>
                  <a:pt x="1826" y="534"/>
                  <a:pt x="1825" y="535"/>
                </a:cubicBezTo>
                <a:cubicBezTo>
                  <a:pt x="1826" y="534"/>
                  <a:pt x="1826" y="533"/>
                  <a:pt x="1825" y="533"/>
                </a:cubicBezTo>
                <a:cubicBezTo>
                  <a:pt x="1831" y="525"/>
                  <a:pt x="1825" y="509"/>
                  <a:pt x="1842" y="509"/>
                </a:cubicBezTo>
                <a:close/>
                <a:moveTo>
                  <a:pt x="1833" y="1077"/>
                </a:moveTo>
                <a:cubicBezTo>
                  <a:pt x="1833" y="1067"/>
                  <a:pt x="1833" y="1058"/>
                  <a:pt x="1833" y="1048"/>
                </a:cubicBezTo>
                <a:cubicBezTo>
                  <a:pt x="1833" y="1045"/>
                  <a:pt x="1833" y="1041"/>
                  <a:pt x="1833" y="1037"/>
                </a:cubicBezTo>
                <a:cubicBezTo>
                  <a:pt x="1836" y="1036"/>
                  <a:pt x="1839" y="1034"/>
                  <a:pt x="1840" y="1032"/>
                </a:cubicBezTo>
                <a:cubicBezTo>
                  <a:pt x="1839" y="1034"/>
                  <a:pt x="1836" y="1036"/>
                  <a:pt x="1833" y="1037"/>
                </a:cubicBezTo>
                <a:cubicBezTo>
                  <a:pt x="1833" y="1041"/>
                  <a:pt x="1833" y="1045"/>
                  <a:pt x="1833" y="1048"/>
                </a:cubicBezTo>
                <a:cubicBezTo>
                  <a:pt x="1839" y="1051"/>
                  <a:pt x="1841" y="1055"/>
                  <a:pt x="1841" y="1060"/>
                </a:cubicBezTo>
                <a:cubicBezTo>
                  <a:pt x="1841" y="1055"/>
                  <a:pt x="1839" y="1051"/>
                  <a:pt x="1833" y="1048"/>
                </a:cubicBezTo>
                <a:cubicBezTo>
                  <a:pt x="1833" y="1058"/>
                  <a:pt x="1833" y="1067"/>
                  <a:pt x="1833" y="1077"/>
                </a:cubicBezTo>
                <a:cubicBezTo>
                  <a:pt x="1829" y="1079"/>
                  <a:pt x="1824" y="1080"/>
                  <a:pt x="1822" y="1084"/>
                </a:cubicBezTo>
                <a:cubicBezTo>
                  <a:pt x="1824" y="1080"/>
                  <a:pt x="1829" y="1079"/>
                  <a:pt x="1833" y="1077"/>
                </a:cubicBezTo>
                <a:close/>
                <a:moveTo>
                  <a:pt x="1813" y="493"/>
                </a:moveTo>
                <a:cubicBezTo>
                  <a:pt x="1815" y="493"/>
                  <a:pt x="1816" y="493"/>
                  <a:pt x="1818" y="493"/>
                </a:cubicBezTo>
                <a:cubicBezTo>
                  <a:pt x="1820" y="488"/>
                  <a:pt x="1821" y="482"/>
                  <a:pt x="1820" y="477"/>
                </a:cubicBezTo>
                <a:cubicBezTo>
                  <a:pt x="1821" y="482"/>
                  <a:pt x="1820" y="488"/>
                  <a:pt x="1818" y="493"/>
                </a:cubicBezTo>
                <a:cubicBezTo>
                  <a:pt x="1818" y="496"/>
                  <a:pt x="1818" y="500"/>
                  <a:pt x="1818" y="503"/>
                </a:cubicBezTo>
                <a:cubicBezTo>
                  <a:pt x="1818" y="500"/>
                  <a:pt x="1818" y="496"/>
                  <a:pt x="1818" y="493"/>
                </a:cubicBezTo>
                <a:cubicBezTo>
                  <a:pt x="1816" y="493"/>
                  <a:pt x="1815" y="493"/>
                  <a:pt x="1813" y="493"/>
                </a:cubicBezTo>
                <a:cubicBezTo>
                  <a:pt x="1813" y="498"/>
                  <a:pt x="1812" y="502"/>
                  <a:pt x="1812" y="507"/>
                </a:cubicBezTo>
                <a:cubicBezTo>
                  <a:pt x="1812" y="502"/>
                  <a:pt x="1813" y="498"/>
                  <a:pt x="1813" y="493"/>
                </a:cubicBezTo>
                <a:close/>
                <a:moveTo>
                  <a:pt x="1811" y="561"/>
                </a:moveTo>
                <a:cubicBezTo>
                  <a:pt x="1811" y="558"/>
                  <a:pt x="1810" y="557"/>
                  <a:pt x="1809" y="557"/>
                </a:cubicBezTo>
                <a:cubicBezTo>
                  <a:pt x="1810" y="557"/>
                  <a:pt x="1811" y="558"/>
                  <a:pt x="1811" y="561"/>
                </a:cubicBezTo>
                <a:cubicBezTo>
                  <a:pt x="1809" y="562"/>
                  <a:pt x="1807" y="563"/>
                  <a:pt x="1805" y="565"/>
                </a:cubicBezTo>
                <a:cubicBezTo>
                  <a:pt x="1807" y="563"/>
                  <a:pt x="1809" y="562"/>
                  <a:pt x="1811" y="561"/>
                </a:cubicBezTo>
                <a:close/>
                <a:moveTo>
                  <a:pt x="1804" y="557"/>
                </a:moveTo>
                <a:cubicBezTo>
                  <a:pt x="1805" y="557"/>
                  <a:pt x="1807" y="556"/>
                  <a:pt x="1808" y="557"/>
                </a:cubicBezTo>
                <a:cubicBezTo>
                  <a:pt x="1807" y="556"/>
                  <a:pt x="1805" y="557"/>
                  <a:pt x="1804" y="557"/>
                </a:cubicBezTo>
                <a:close/>
                <a:moveTo>
                  <a:pt x="1809" y="526"/>
                </a:moveTo>
                <a:cubicBezTo>
                  <a:pt x="1806" y="528"/>
                  <a:pt x="1802" y="529"/>
                  <a:pt x="1798" y="529"/>
                </a:cubicBezTo>
                <a:cubicBezTo>
                  <a:pt x="1801" y="531"/>
                  <a:pt x="1806" y="532"/>
                  <a:pt x="1810" y="535"/>
                </a:cubicBezTo>
                <a:cubicBezTo>
                  <a:pt x="1806" y="532"/>
                  <a:pt x="1801" y="531"/>
                  <a:pt x="1798" y="529"/>
                </a:cubicBezTo>
                <a:cubicBezTo>
                  <a:pt x="1802" y="529"/>
                  <a:pt x="1806" y="528"/>
                  <a:pt x="1809" y="526"/>
                </a:cubicBezTo>
                <a:close/>
                <a:moveTo>
                  <a:pt x="1801" y="603"/>
                </a:moveTo>
                <a:cubicBezTo>
                  <a:pt x="1805" y="613"/>
                  <a:pt x="1809" y="623"/>
                  <a:pt x="1812" y="632"/>
                </a:cubicBezTo>
                <a:cubicBezTo>
                  <a:pt x="1822" y="668"/>
                  <a:pt x="1815" y="705"/>
                  <a:pt x="1815" y="741"/>
                </a:cubicBezTo>
                <a:cubicBezTo>
                  <a:pt x="1815" y="749"/>
                  <a:pt x="1809" y="747"/>
                  <a:pt x="1805" y="749"/>
                </a:cubicBezTo>
                <a:cubicBezTo>
                  <a:pt x="1802" y="722"/>
                  <a:pt x="1784" y="703"/>
                  <a:pt x="1773" y="681"/>
                </a:cubicBezTo>
                <a:cubicBezTo>
                  <a:pt x="1763" y="659"/>
                  <a:pt x="1753" y="638"/>
                  <a:pt x="1739" y="619"/>
                </a:cubicBezTo>
                <a:cubicBezTo>
                  <a:pt x="1737" y="614"/>
                  <a:pt x="1736" y="609"/>
                  <a:pt x="1734" y="605"/>
                </a:cubicBezTo>
                <a:cubicBezTo>
                  <a:pt x="1735" y="603"/>
                  <a:pt x="1736" y="602"/>
                  <a:pt x="1736" y="600"/>
                </a:cubicBezTo>
                <a:cubicBezTo>
                  <a:pt x="1738" y="599"/>
                  <a:pt x="1739" y="598"/>
                  <a:pt x="1740" y="596"/>
                </a:cubicBezTo>
                <a:cubicBezTo>
                  <a:pt x="1750" y="597"/>
                  <a:pt x="1755" y="586"/>
                  <a:pt x="1765" y="588"/>
                </a:cubicBezTo>
                <a:cubicBezTo>
                  <a:pt x="1769" y="588"/>
                  <a:pt x="1772" y="589"/>
                  <a:pt x="1776" y="590"/>
                </a:cubicBezTo>
                <a:cubicBezTo>
                  <a:pt x="1784" y="594"/>
                  <a:pt x="1792" y="598"/>
                  <a:pt x="1801" y="603"/>
                </a:cubicBezTo>
                <a:close/>
                <a:moveTo>
                  <a:pt x="1737" y="542"/>
                </a:moveTo>
                <a:cubicBezTo>
                  <a:pt x="1736" y="541"/>
                  <a:pt x="1734" y="541"/>
                  <a:pt x="1733" y="541"/>
                </a:cubicBezTo>
                <a:cubicBezTo>
                  <a:pt x="1734" y="539"/>
                  <a:pt x="1735" y="537"/>
                  <a:pt x="1736" y="535"/>
                </a:cubicBezTo>
                <a:cubicBezTo>
                  <a:pt x="1735" y="537"/>
                  <a:pt x="1734" y="539"/>
                  <a:pt x="1733" y="541"/>
                </a:cubicBezTo>
                <a:cubicBezTo>
                  <a:pt x="1734" y="541"/>
                  <a:pt x="1736" y="541"/>
                  <a:pt x="1737" y="542"/>
                </a:cubicBezTo>
                <a:close/>
                <a:moveTo>
                  <a:pt x="1760" y="484"/>
                </a:moveTo>
                <a:cubicBezTo>
                  <a:pt x="1760" y="486"/>
                  <a:pt x="1761" y="487"/>
                  <a:pt x="1761" y="489"/>
                </a:cubicBezTo>
                <a:cubicBezTo>
                  <a:pt x="1761" y="487"/>
                  <a:pt x="1760" y="486"/>
                  <a:pt x="1760" y="484"/>
                </a:cubicBezTo>
                <a:close/>
                <a:moveTo>
                  <a:pt x="1773" y="536"/>
                </a:moveTo>
                <a:cubicBezTo>
                  <a:pt x="1773" y="534"/>
                  <a:pt x="1773" y="533"/>
                  <a:pt x="1773" y="531"/>
                </a:cubicBezTo>
                <a:cubicBezTo>
                  <a:pt x="1773" y="533"/>
                  <a:pt x="1773" y="534"/>
                  <a:pt x="1773" y="536"/>
                </a:cubicBezTo>
                <a:cubicBezTo>
                  <a:pt x="1778" y="536"/>
                  <a:pt x="1783" y="536"/>
                  <a:pt x="1789" y="537"/>
                </a:cubicBezTo>
                <a:cubicBezTo>
                  <a:pt x="1783" y="536"/>
                  <a:pt x="1778" y="536"/>
                  <a:pt x="1773" y="536"/>
                </a:cubicBezTo>
                <a:close/>
                <a:moveTo>
                  <a:pt x="1784" y="445"/>
                </a:moveTo>
                <a:cubicBezTo>
                  <a:pt x="1784" y="444"/>
                  <a:pt x="1784" y="444"/>
                  <a:pt x="1784" y="444"/>
                </a:cubicBezTo>
                <a:cubicBezTo>
                  <a:pt x="1782" y="450"/>
                  <a:pt x="1787" y="453"/>
                  <a:pt x="1788" y="459"/>
                </a:cubicBezTo>
                <a:cubicBezTo>
                  <a:pt x="1787" y="453"/>
                  <a:pt x="1782" y="450"/>
                  <a:pt x="1784" y="445"/>
                </a:cubicBezTo>
                <a:close/>
                <a:moveTo>
                  <a:pt x="1772" y="440"/>
                </a:moveTo>
                <a:cubicBezTo>
                  <a:pt x="1772" y="439"/>
                  <a:pt x="1773" y="438"/>
                  <a:pt x="1773" y="437"/>
                </a:cubicBezTo>
                <a:cubicBezTo>
                  <a:pt x="1773" y="438"/>
                  <a:pt x="1772" y="439"/>
                  <a:pt x="1772" y="440"/>
                </a:cubicBezTo>
                <a:cubicBezTo>
                  <a:pt x="1767" y="440"/>
                  <a:pt x="1763" y="441"/>
                  <a:pt x="1761" y="443"/>
                </a:cubicBezTo>
                <a:cubicBezTo>
                  <a:pt x="1763" y="441"/>
                  <a:pt x="1767" y="440"/>
                  <a:pt x="1772" y="440"/>
                </a:cubicBezTo>
                <a:close/>
                <a:moveTo>
                  <a:pt x="1724" y="508"/>
                </a:moveTo>
                <a:cubicBezTo>
                  <a:pt x="1728" y="509"/>
                  <a:pt x="1733" y="509"/>
                  <a:pt x="1738" y="510"/>
                </a:cubicBezTo>
                <a:cubicBezTo>
                  <a:pt x="1740" y="507"/>
                  <a:pt x="1742" y="504"/>
                  <a:pt x="1745" y="501"/>
                </a:cubicBezTo>
                <a:cubicBezTo>
                  <a:pt x="1742" y="504"/>
                  <a:pt x="1740" y="507"/>
                  <a:pt x="1738" y="510"/>
                </a:cubicBezTo>
                <a:cubicBezTo>
                  <a:pt x="1736" y="513"/>
                  <a:pt x="1735" y="515"/>
                  <a:pt x="1734" y="518"/>
                </a:cubicBezTo>
                <a:cubicBezTo>
                  <a:pt x="1735" y="515"/>
                  <a:pt x="1736" y="513"/>
                  <a:pt x="1738" y="510"/>
                </a:cubicBezTo>
                <a:cubicBezTo>
                  <a:pt x="1733" y="509"/>
                  <a:pt x="1728" y="509"/>
                  <a:pt x="1724" y="508"/>
                </a:cubicBezTo>
                <a:cubicBezTo>
                  <a:pt x="1724" y="508"/>
                  <a:pt x="1723" y="508"/>
                  <a:pt x="1723" y="509"/>
                </a:cubicBezTo>
                <a:lnTo>
                  <a:pt x="1724" y="508"/>
                </a:lnTo>
                <a:close/>
                <a:moveTo>
                  <a:pt x="1722" y="509"/>
                </a:moveTo>
                <a:cubicBezTo>
                  <a:pt x="1722" y="509"/>
                  <a:pt x="1722" y="509"/>
                  <a:pt x="1722" y="509"/>
                </a:cubicBezTo>
                <a:cubicBezTo>
                  <a:pt x="1722" y="499"/>
                  <a:pt x="1721" y="490"/>
                  <a:pt x="1720" y="480"/>
                </a:cubicBezTo>
                <a:cubicBezTo>
                  <a:pt x="1721" y="490"/>
                  <a:pt x="1722" y="499"/>
                  <a:pt x="1722" y="509"/>
                </a:cubicBezTo>
                <a:close/>
                <a:moveTo>
                  <a:pt x="1717" y="509"/>
                </a:moveTo>
                <a:cubicBezTo>
                  <a:pt x="1716" y="510"/>
                  <a:pt x="1715" y="511"/>
                  <a:pt x="1715" y="512"/>
                </a:cubicBezTo>
                <a:cubicBezTo>
                  <a:pt x="1715" y="511"/>
                  <a:pt x="1716" y="510"/>
                  <a:pt x="1717" y="509"/>
                </a:cubicBezTo>
                <a:cubicBezTo>
                  <a:pt x="1717" y="507"/>
                  <a:pt x="1717" y="506"/>
                  <a:pt x="1716" y="505"/>
                </a:cubicBezTo>
                <a:cubicBezTo>
                  <a:pt x="1717" y="506"/>
                  <a:pt x="1717" y="507"/>
                  <a:pt x="1717" y="509"/>
                </a:cubicBezTo>
                <a:close/>
                <a:moveTo>
                  <a:pt x="1708" y="586"/>
                </a:moveTo>
                <a:cubicBezTo>
                  <a:pt x="1707" y="591"/>
                  <a:pt x="1714" y="598"/>
                  <a:pt x="1712" y="603"/>
                </a:cubicBezTo>
                <a:cubicBezTo>
                  <a:pt x="1714" y="598"/>
                  <a:pt x="1707" y="591"/>
                  <a:pt x="1708" y="586"/>
                </a:cubicBezTo>
                <a:close/>
                <a:moveTo>
                  <a:pt x="1715" y="512"/>
                </a:moveTo>
                <a:cubicBezTo>
                  <a:pt x="1715" y="513"/>
                  <a:pt x="1714" y="513"/>
                  <a:pt x="1714" y="514"/>
                </a:cubicBezTo>
                <a:cubicBezTo>
                  <a:pt x="1714" y="513"/>
                  <a:pt x="1715" y="513"/>
                  <a:pt x="1715" y="512"/>
                </a:cubicBezTo>
                <a:close/>
                <a:moveTo>
                  <a:pt x="1705" y="465"/>
                </a:moveTo>
                <a:cubicBezTo>
                  <a:pt x="1704" y="461"/>
                  <a:pt x="1703" y="459"/>
                  <a:pt x="1700" y="458"/>
                </a:cubicBezTo>
                <a:cubicBezTo>
                  <a:pt x="1703" y="459"/>
                  <a:pt x="1704" y="461"/>
                  <a:pt x="1705" y="465"/>
                </a:cubicBezTo>
                <a:close/>
                <a:moveTo>
                  <a:pt x="1693" y="552"/>
                </a:moveTo>
                <a:cubicBezTo>
                  <a:pt x="1694" y="553"/>
                  <a:pt x="1695" y="554"/>
                  <a:pt x="1695" y="555"/>
                </a:cubicBezTo>
                <a:cubicBezTo>
                  <a:pt x="1695" y="554"/>
                  <a:pt x="1694" y="553"/>
                  <a:pt x="1693" y="552"/>
                </a:cubicBezTo>
                <a:cubicBezTo>
                  <a:pt x="1693" y="552"/>
                  <a:pt x="1693" y="552"/>
                  <a:pt x="1693" y="552"/>
                </a:cubicBezTo>
                <a:cubicBezTo>
                  <a:pt x="1693" y="552"/>
                  <a:pt x="1693" y="552"/>
                  <a:pt x="1693" y="552"/>
                </a:cubicBezTo>
                <a:close/>
                <a:moveTo>
                  <a:pt x="1690" y="548"/>
                </a:moveTo>
                <a:cubicBezTo>
                  <a:pt x="1690" y="549"/>
                  <a:pt x="1690" y="551"/>
                  <a:pt x="1690" y="552"/>
                </a:cubicBezTo>
                <a:cubicBezTo>
                  <a:pt x="1690" y="552"/>
                  <a:pt x="1690" y="552"/>
                  <a:pt x="1690" y="552"/>
                </a:cubicBezTo>
                <a:cubicBezTo>
                  <a:pt x="1690" y="552"/>
                  <a:pt x="1690" y="552"/>
                  <a:pt x="1690" y="552"/>
                </a:cubicBezTo>
                <a:cubicBezTo>
                  <a:pt x="1690" y="551"/>
                  <a:pt x="1690" y="549"/>
                  <a:pt x="1690" y="548"/>
                </a:cubicBezTo>
                <a:close/>
                <a:moveTo>
                  <a:pt x="1685" y="544"/>
                </a:moveTo>
                <a:cubicBezTo>
                  <a:pt x="1685" y="546"/>
                  <a:pt x="1685" y="548"/>
                  <a:pt x="1686" y="549"/>
                </a:cubicBezTo>
                <a:cubicBezTo>
                  <a:pt x="1685" y="548"/>
                  <a:pt x="1685" y="546"/>
                  <a:pt x="1685" y="544"/>
                </a:cubicBezTo>
                <a:cubicBezTo>
                  <a:pt x="1684" y="543"/>
                  <a:pt x="1683" y="541"/>
                  <a:pt x="1683" y="540"/>
                </a:cubicBezTo>
                <a:cubicBezTo>
                  <a:pt x="1683" y="541"/>
                  <a:pt x="1684" y="543"/>
                  <a:pt x="1685" y="544"/>
                </a:cubicBezTo>
                <a:close/>
                <a:moveTo>
                  <a:pt x="1697" y="641"/>
                </a:moveTo>
                <a:cubicBezTo>
                  <a:pt x="1701" y="635"/>
                  <a:pt x="1706" y="630"/>
                  <a:pt x="1711" y="624"/>
                </a:cubicBezTo>
                <a:cubicBezTo>
                  <a:pt x="1720" y="612"/>
                  <a:pt x="1729" y="611"/>
                  <a:pt x="1737" y="626"/>
                </a:cubicBezTo>
                <a:cubicBezTo>
                  <a:pt x="1746" y="645"/>
                  <a:pt x="1754" y="664"/>
                  <a:pt x="1767" y="681"/>
                </a:cubicBezTo>
                <a:cubicBezTo>
                  <a:pt x="1775" y="706"/>
                  <a:pt x="1789" y="728"/>
                  <a:pt x="1805" y="749"/>
                </a:cubicBezTo>
                <a:cubicBezTo>
                  <a:pt x="1805" y="749"/>
                  <a:pt x="1805" y="749"/>
                  <a:pt x="1805" y="749"/>
                </a:cubicBezTo>
                <a:cubicBezTo>
                  <a:pt x="1824" y="792"/>
                  <a:pt x="1811" y="837"/>
                  <a:pt x="1811" y="882"/>
                </a:cubicBezTo>
                <a:cubicBezTo>
                  <a:pt x="1811" y="902"/>
                  <a:pt x="1809" y="922"/>
                  <a:pt x="1807" y="941"/>
                </a:cubicBezTo>
                <a:cubicBezTo>
                  <a:pt x="1811" y="952"/>
                  <a:pt x="1807" y="962"/>
                  <a:pt x="1808" y="973"/>
                </a:cubicBezTo>
                <a:cubicBezTo>
                  <a:pt x="1808" y="973"/>
                  <a:pt x="1808" y="973"/>
                  <a:pt x="1808" y="973"/>
                </a:cubicBezTo>
                <a:cubicBezTo>
                  <a:pt x="1806" y="973"/>
                  <a:pt x="1803" y="973"/>
                  <a:pt x="1800" y="973"/>
                </a:cubicBezTo>
                <a:cubicBezTo>
                  <a:pt x="1800" y="984"/>
                  <a:pt x="1799" y="994"/>
                  <a:pt x="1798" y="1004"/>
                </a:cubicBezTo>
                <a:cubicBezTo>
                  <a:pt x="1799" y="994"/>
                  <a:pt x="1800" y="984"/>
                  <a:pt x="1800" y="973"/>
                </a:cubicBezTo>
                <a:cubicBezTo>
                  <a:pt x="1790" y="956"/>
                  <a:pt x="1781" y="938"/>
                  <a:pt x="1771" y="921"/>
                </a:cubicBezTo>
                <a:cubicBezTo>
                  <a:pt x="1773" y="921"/>
                  <a:pt x="1775" y="921"/>
                  <a:pt x="1777" y="921"/>
                </a:cubicBezTo>
                <a:cubicBezTo>
                  <a:pt x="1777" y="921"/>
                  <a:pt x="1778" y="921"/>
                  <a:pt x="1778" y="921"/>
                </a:cubicBezTo>
                <a:cubicBezTo>
                  <a:pt x="1778" y="921"/>
                  <a:pt x="1777" y="921"/>
                  <a:pt x="1777" y="921"/>
                </a:cubicBezTo>
                <a:cubicBezTo>
                  <a:pt x="1782" y="914"/>
                  <a:pt x="1765" y="908"/>
                  <a:pt x="1776" y="901"/>
                </a:cubicBezTo>
                <a:cubicBezTo>
                  <a:pt x="1774" y="896"/>
                  <a:pt x="1772" y="891"/>
                  <a:pt x="1769" y="887"/>
                </a:cubicBezTo>
                <a:cubicBezTo>
                  <a:pt x="1751" y="855"/>
                  <a:pt x="1732" y="824"/>
                  <a:pt x="1713" y="792"/>
                </a:cubicBezTo>
                <a:cubicBezTo>
                  <a:pt x="1712" y="798"/>
                  <a:pt x="1709" y="801"/>
                  <a:pt x="1704" y="801"/>
                </a:cubicBezTo>
                <a:cubicBezTo>
                  <a:pt x="1693" y="800"/>
                  <a:pt x="1694" y="788"/>
                  <a:pt x="1687" y="783"/>
                </a:cubicBezTo>
                <a:cubicBezTo>
                  <a:pt x="1686" y="770"/>
                  <a:pt x="1672" y="762"/>
                  <a:pt x="1672" y="749"/>
                </a:cubicBezTo>
                <a:cubicBezTo>
                  <a:pt x="1675" y="746"/>
                  <a:pt x="1678" y="743"/>
                  <a:pt x="1681" y="741"/>
                </a:cubicBezTo>
                <a:cubicBezTo>
                  <a:pt x="1667" y="724"/>
                  <a:pt x="1672" y="706"/>
                  <a:pt x="1676" y="688"/>
                </a:cubicBezTo>
                <a:cubicBezTo>
                  <a:pt x="1680" y="671"/>
                  <a:pt x="1690" y="657"/>
                  <a:pt x="1697" y="641"/>
                </a:cubicBezTo>
                <a:close/>
                <a:moveTo>
                  <a:pt x="1675" y="525"/>
                </a:moveTo>
                <a:cubicBezTo>
                  <a:pt x="1675" y="525"/>
                  <a:pt x="1675" y="525"/>
                  <a:pt x="1675" y="525"/>
                </a:cubicBezTo>
                <a:cubicBezTo>
                  <a:pt x="1673" y="525"/>
                  <a:pt x="1671" y="525"/>
                  <a:pt x="1669" y="525"/>
                </a:cubicBezTo>
                <a:cubicBezTo>
                  <a:pt x="1671" y="525"/>
                  <a:pt x="1673" y="525"/>
                  <a:pt x="1675" y="525"/>
                </a:cubicBezTo>
                <a:close/>
                <a:moveTo>
                  <a:pt x="1669" y="468"/>
                </a:moveTo>
                <a:cubicBezTo>
                  <a:pt x="1670" y="468"/>
                  <a:pt x="1670" y="469"/>
                  <a:pt x="1671" y="469"/>
                </a:cubicBezTo>
                <a:cubicBezTo>
                  <a:pt x="1670" y="469"/>
                  <a:pt x="1670" y="468"/>
                  <a:pt x="1669" y="468"/>
                </a:cubicBezTo>
                <a:cubicBezTo>
                  <a:pt x="1669" y="463"/>
                  <a:pt x="1668" y="458"/>
                  <a:pt x="1668" y="453"/>
                </a:cubicBezTo>
                <a:cubicBezTo>
                  <a:pt x="1668" y="458"/>
                  <a:pt x="1669" y="463"/>
                  <a:pt x="1669" y="468"/>
                </a:cubicBezTo>
                <a:close/>
                <a:moveTo>
                  <a:pt x="1670" y="664"/>
                </a:moveTo>
                <a:cubicBezTo>
                  <a:pt x="1667" y="665"/>
                  <a:pt x="1662" y="669"/>
                  <a:pt x="1659" y="669"/>
                </a:cubicBezTo>
                <a:cubicBezTo>
                  <a:pt x="1662" y="669"/>
                  <a:pt x="1667" y="665"/>
                  <a:pt x="1670" y="664"/>
                </a:cubicBezTo>
                <a:close/>
                <a:moveTo>
                  <a:pt x="1661" y="592"/>
                </a:moveTo>
                <a:cubicBezTo>
                  <a:pt x="1661" y="592"/>
                  <a:pt x="1661" y="592"/>
                  <a:pt x="1661" y="592"/>
                </a:cubicBezTo>
                <a:cubicBezTo>
                  <a:pt x="1657" y="594"/>
                  <a:pt x="1654" y="593"/>
                  <a:pt x="1651" y="591"/>
                </a:cubicBezTo>
                <a:cubicBezTo>
                  <a:pt x="1654" y="593"/>
                  <a:pt x="1657" y="594"/>
                  <a:pt x="1661" y="592"/>
                </a:cubicBezTo>
                <a:close/>
                <a:moveTo>
                  <a:pt x="1649" y="590"/>
                </a:moveTo>
                <a:cubicBezTo>
                  <a:pt x="1648" y="589"/>
                  <a:pt x="1647" y="589"/>
                  <a:pt x="1646" y="589"/>
                </a:cubicBezTo>
                <a:cubicBezTo>
                  <a:pt x="1647" y="589"/>
                  <a:pt x="1648" y="589"/>
                  <a:pt x="1649" y="590"/>
                </a:cubicBezTo>
                <a:close/>
                <a:moveTo>
                  <a:pt x="1653" y="649"/>
                </a:moveTo>
                <a:cubicBezTo>
                  <a:pt x="1653" y="649"/>
                  <a:pt x="1653" y="649"/>
                  <a:pt x="1653" y="649"/>
                </a:cubicBezTo>
                <a:cubicBezTo>
                  <a:pt x="1645" y="649"/>
                  <a:pt x="1644" y="656"/>
                  <a:pt x="1640" y="661"/>
                </a:cubicBezTo>
                <a:cubicBezTo>
                  <a:pt x="1644" y="656"/>
                  <a:pt x="1645" y="649"/>
                  <a:pt x="1653" y="649"/>
                </a:cubicBezTo>
                <a:close/>
                <a:moveTo>
                  <a:pt x="1633" y="673"/>
                </a:moveTo>
                <a:cubicBezTo>
                  <a:pt x="1637" y="674"/>
                  <a:pt x="1639" y="676"/>
                  <a:pt x="1640" y="678"/>
                </a:cubicBezTo>
                <a:cubicBezTo>
                  <a:pt x="1639" y="676"/>
                  <a:pt x="1637" y="674"/>
                  <a:pt x="1633" y="673"/>
                </a:cubicBezTo>
                <a:close/>
                <a:moveTo>
                  <a:pt x="1632" y="582"/>
                </a:moveTo>
                <a:cubicBezTo>
                  <a:pt x="1631" y="583"/>
                  <a:pt x="1631" y="586"/>
                  <a:pt x="1632" y="588"/>
                </a:cubicBezTo>
                <a:cubicBezTo>
                  <a:pt x="1632" y="588"/>
                  <a:pt x="1632" y="588"/>
                  <a:pt x="1632" y="588"/>
                </a:cubicBezTo>
                <a:cubicBezTo>
                  <a:pt x="1631" y="586"/>
                  <a:pt x="1631" y="583"/>
                  <a:pt x="1632" y="582"/>
                </a:cubicBezTo>
                <a:close/>
                <a:moveTo>
                  <a:pt x="1625" y="785"/>
                </a:moveTo>
                <a:cubicBezTo>
                  <a:pt x="1626" y="781"/>
                  <a:pt x="1627" y="778"/>
                  <a:pt x="1631" y="776"/>
                </a:cubicBezTo>
                <a:cubicBezTo>
                  <a:pt x="1631" y="772"/>
                  <a:pt x="1631" y="768"/>
                  <a:pt x="1631" y="765"/>
                </a:cubicBezTo>
                <a:cubicBezTo>
                  <a:pt x="1629" y="755"/>
                  <a:pt x="1628" y="745"/>
                  <a:pt x="1628" y="736"/>
                </a:cubicBezTo>
                <a:cubicBezTo>
                  <a:pt x="1628" y="745"/>
                  <a:pt x="1629" y="755"/>
                  <a:pt x="1631" y="765"/>
                </a:cubicBezTo>
                <a:cubicBezTo>
                  <a:pt x="1631" y="768"/>
                  <a:pt x="1631" y="772"/>
                  <a:pt x="1631" y="776"/>
                </a:cubicBezTo>
                <a:cubicBezTo>
                  <a:pt x="1627" y="778"/>
                  <a:pt x="1626" y="781"/>
                  <a:pt x="1625" y="785"/>
                </a:cubicBezTo>
                <a:cubicBezTo>
                  <a:pt x="1625" y="786"/>
                  <a:pt x="1625" y="787"/>
                  <a:pt x="1625" y="788"/>
                </a:cubicBezTo>
                <a:cubicBezTo>
                  <a:pt x="1625" y="787"/>
                  <a:pt x="1625" y="786"/>
                  <a:pt x="1625" y="785"/>
                </a:cubicBezTo>
                <a:close/>
                <a:moveTo>
                  <a:pt x="1625" y="588"/>
                </a:moveTo>
                <a:cubicBezTo>
                  <a:pt x="1621" y="590"/>
                  <a:pt x="1617" y="592"/>
                  <a:pt x="1613" y="594"/>
                </a:cubicBezTo>
                <a:cubicBezTo>
                  <a:pt x="1613" y="595"/>
                  <a:pt x="1613" y="595"/>
                  <a:pt x="1613" y="596"/>
                </a:cubicBezTo>
                <a:cubicBezTo>
                  <a:pt x="1613" y="595"/>
                  <a:pt x="1613" y="595"/>
                  <a:pt x="1613" y="594"/>
                </a:cubicBezTo>
                <a:cubicBezTo>
                  <a:pt x="1617" y="592"/>
                  <a:pt x="1621" y="590"/>
                  <a:pt x="1625" y="588"/>
                </a:cubicBezTo>
                <a:close/>
                <a:moveTo>
                  <a:pt x="1617" y="897"/>
                </a:moveTo>
                <a:cubicBezTo>
                  <a:pt x="1617" y="885"/>
                  <a:pt x="1617" y="874"/>
                  <a:pt x="1617" y="862"/>
                </a:cubicBezTo>
                <a:cubicBezTo>
                  <a:pt x="1617" y="874"/>
                  <a:pt x="1617" y="885"/>
                  <a:pt x="1617" y="897"/>
                </a:cubicBezTo>
                <a:close/>
                <a:moveTo>
                  <a:pt x="1600" y="484"/>
                </a:moveTo>
                <a:cubicBezTo>
                  <a:pt x="1605" y="488"/>
                  <a:pt x="1610" y="485"/>
                  <a:pt x="1617" y="486"/>
                </a:cubicBezTo>
                <a:cubicBezTo>
                  <a:pt x="1610" y="485"/>
                  <a:pt x="1605" y="488"/>
                  <a:pt x="1600" y="484"/>
                </a:cubicBezTo>
                <a:close/>
                <a:moveTo>
                  <a:pt x="1608" y="950"/>
                </a:moveTo>
                <a:cubicBezTo>
                  <a:pt x="1608" y="955"/>
                  <a:pt x="1609" y="961"/>
                  <a:pt x="1609" y="967"/>
                </a:cubicBezTo>
                <a:cubicBezTo>
                  <a:pt x="1618" y="969"/>
                  <a:pt x="1622" y="960"/>
                  <a:pt x="1629" y="959"/>
                </a:cubicBezTo>
                <a:cubicBezTo>
                  <a:pt x="1629" y="959"/>
                  <a:pt x="1629" y="959"/>
                  <a:pt x="1629" y="959"/>
                </a:cubicBezTo>
                <a:cubicBezTo>
                  <a:pt x="1629" y="959"/>
                  <a:pt x="1629" y="959"/>
                  <a:pt x="1629" y="959"/>
                </a:cubicBezTo>
                <a:cubicBezTo>
                  <a:pt x="1629" y="964"/>
                  <a:pt x="1629" y="968"/>
                  <a:pt x="1629" y="973"/>
                </a:cubicBezTo>
                <a:cubicBezTo>
                  <a:pt x="1613" y="997"/>
                  <a:pt x="1649" y="976"/>
                  <a:pt x="1643" y="992"/>
                </a:cubicBezTo>
                <a:cubicBezTo>
                  <a:pt x="1642" y="1005"/>
                  <a:pt x="1629" y="997"/>
                  <a:pt x="1616" y="1004"/>
                </a:cubicBezTo>
                <a:cubicBezTo>
                  <a:pt x="1638" y="1009"/>
                  <a:pt x="1652" y="1020"/>
                  <a:pt x="1665" y="1033"/>
                </a:cubicBezTo>
                <a:cubicBezTo>
                  <a:pt x="1665" y="1035"/>
                  <a:pt x="1665" y="1038"/>
                  <a:pt x="1665" y="1041"/>
                </a:cubicBezTo>
                <a:cubicBezTo>
                  <a:pt x="1666" y="1043"/>
                  <a:pt x="1668" y="1046"/>
                  <a:pt x="1669" y="1049"/>
                </a:cubicBezTo>
                <a:cubicBezTo>
                  <a:pt x="1669" y="1048"/>
                  <a:pt x="1669" y="1048"/>
                  <a:pt x="1669" y="1048"/>
                </a:cubicBezTo>
                <a:cubicBezTo>
                  <a:pt x="1677" y="1048"/>
                  <a:pt x="1681" y="1055"/>
                  <a:pt x="1687" y="1059"/>
                </a:cubicBezTo>
                <a:cubicBezTo>
                  <a:pt x="1697" y="1067"/>
                  <a:pt x="1709" y="1083"/>
                  <a:pt x="1718" y="1081"/>
                </a:cubicBezTo>
                <a:cubicBezTo>
                  <a:pt x="1739" y="1078"/>
                  <a:pt x="1731" y="1092"/>
                  <a:pt x="1733" y="1100"/>
                </a:cubicBezTo>
                <a:cubicBezTo>
                  <a:pt x="1733" y="1104"/>
                  <a:pt x="1733" y="1108"/>
                  <a:pt x="1732" y="1112"/>
                </a:cubicBezTo>
                <a:cubicBezTo>
                  <a:pt x="1725" y="1121"/>
                  <a:pt x="1731" y="1130"/>
                  <a:pt x="1732" y="1139"/>
                </a:cubicBezTo>
                <a:cubicBezTo>
                  <a:pt x="1724" y="1139"/>
                  <a:pt x="1720" y="1132"/>
                  <a:pt x="1713" y="1128"/>
                </a:cubicBezTo>
                <a:cubicBezTo>
                  <a:pt x="1713" y="1122"/>
                  <a:pt x="1713" y="1115"/>
                  <a:pt x="1713" y="1109"/>
                </a:cubicBezTo>
                <a:cubicBezTo>
                  <a:pt x="1715" y="1110"/>
                  <a:pt x="1718" y="1111"/>
                  <a:pt x="1720" y="1112"/>
                </a:cubicBezTo>
                <a:cubicBezTo>
                  <a:pt x="1720" y="1112"/>
                  <a:pt x="1720" y="1112"/>
                  <a:pt x="1720" y="1112"/>
                </a:cubicBezTo>
                <a:cubicBezTo>
                  <a:pt x="1722" y="1112"/>
                  <a:pt x="1723" y="1112"/>
                  <a:pt x="1724" y="1113"/>
                </a:cubicBezTo>
                <a:cubicBezTo>
                  <a:pt x="1723" y="1111"/>
                  <a:pt x="1723" y="1110"/>
                  <a:pt x="1723" y="1108"/>
                </a:cubicBezTo>
                <a:cubicBezTo>
                  <a:pt x="1709" y="1096"/>
                  <a:pt x="1694" y="1085"/>
                  <a:pt x="1680" y="1073"/>
                </a:cubicBezTo>
                <a:cubicBezTo>
                  <a:pt x="1680" y="1067"/>
                  <a:pt x="1679" y="1061"/>
                  <a:pt x="1671" y="1063"/>
                </a:cubicBezTo>
                <a:cubicBezTo>
                  <a:pt x="1661" y="1063"/>
                  <a:pt x="1656" y="1056"/>
                  <a:pt x="1652" y="1049"/>
                </a:cubicBezTo>
                <a:cubicBezTo>
                  <a:pt x="1644" y="1048"/>
                  <a:pt x="1637" y="1044"/>
                  <a:pt x="1633" y="1037"/>
                </a:cubicBezTo>
                <a:cubicBezTo>
                  <a:pt x="1630" y="1037"/>
                  <a:pt x="1627" y="1037"/>
                  <a:pt x="1625" y="1037"/>
                </a:cubicBezTo>
                <a:cubicBezTo>
                  <a:pt x="1626" y="1045"/>
                  <a:pt x="1624" y="1052"/>
                  <a:pt x="1616" y="1054"/>
                </a:cubicBezTo>
                <a:cubicBezTo>
                  <a:pt x="1611" y="1056"/>
                  <a:pt x="1609" y="1050"/>
                  <a:pt x="1608" y="1046"/>
                </a:cubicBezTo>
                <a:cubicBezTo>
                  <a:pt x="1611" y="1040"/>
                  <a:pt x="1614" y="1037"/>
                  <a:pt x="1621" y="1037"/>
                </a:cubicBezTo>
                <a:cubicBezTo>
                  <a:pt x="1616" y="1028"/>
                  <a:pt x="1611" y="1020"/>
                  <a:pt x="1606" y="1011"/>
                </a:cubicBezTo>
                <a:cubicBezTo>
                  <a:pt x="1600" y="1017"/>
                  <a:pt x="1601" y="1029"/>
                  <a:pt x="1589" y="1029"/>
                </a:cubicBezTo>
                <a:cubicBezTo>
                  <a:pt x="1585" y="1024"/>
                  <a:pt x="1598" y="1005"/>
                  <a:pt x="1577" y="1013"/>
                </a:cubicBezTo>
                <a:cubicBezTo>
                  <a:pt x="1574" y="1017"/>
                  <a:pt x="1571" y="1022"/>
                  <a:pt x="1565" y="1020"/>
                </a:cubicBezTo>
                <a:cubicBezTo>
                  <a:pt x="1564" y="1020"/>
                  <a:pt x="1562" y="1021"/>
                  <a:pt x="1561" y="1022"/>
                </a:cubicBezTo>
                <a:cubicBezTo>
                  <a:pt x="1562" y="1021"/>
                  <a:pt x="1564" y="1020"/>
                  <a:pt x="1565" y="1020"/>
                </a:cubicBezTo>
                <a:cubicBezTo>
                  <a:pt x="1562" y="1015"/>
                  <a:pt x="1558" y="1013"/>
                  <a:pt x="1553" y="1013"/>
                </a:cubicBezTo>
                <a:cubicBezTo>
                  <a:pt x="1551" y="1006"/>
                  <a:pt x="1549" y="1000"/>
                  <a:pt x="1548" y="994"/>
                </a:cubicBezTo>
                <a:cubicBezTo>
                  <a:pt x="1549" y="989"/>
                  <a:pt x="1550" y="985"/>
                  <a:pt x="1551" y="981"/>
                </a:cubicBezTo>
                <a:cubicBezTo>
                  <a:pt x="1550" y="978"/>
                  <a:pt x="1550" y="975"/>
                  <a:pt x="1549" y="973"/>
                </a:cubicBezTo>
                <a:cubicBezTo>
                  <a:pt x="1547" y="973"/>
                  <a:pt x="1544" y="973"/>
                  <a:pt x="1542" y="972"/>
                </a:cubicBezTo>
                <a:cubicBezTo>
                  <a:pt x="1541" y="971"/>
                  <a:pt x="1541" y="970"/>
                  <a:pt x="1540" y="969"/>
                </a:cubicBezTo>
                <a:cubicBezTo>
                  <a:pt x="1547" y="960"/>
                  <a:pt x="1529" y="955"/>
                  <a:pt x="1537" y="947"/>
                </a:cubicBezTo>
                <a:cubicBezTo>
                  <a:pt x="1542" y="942"/>
                  <a:pt x="1549" y="970"/>
                  <a:pt x="1553" y="946"/>
                </a:cubicBezTo>
                <a:cubicBezTo>
                  <a:pt x="1556" y="945"/>
                  <a:pt x="1560" y="944"/>
                  <a:pt x="1562" y="948"/>
                </a:cubicBezTo>
                <a:cubicBezTo>
                  <a:pt x="1562" y="948"/>
                  <a:pt x="1562" y="948"/>
                  <a:pt x="1562" y="948"/>
                </a:cubicBezTo>
                <a:cubicBezTo>
                  <a:pt x="1569" y="951"/>
                  <a:pt x="1578" y="951"/>
                  <a:pt x="1583" y="959"/>
                </a:cubicBezTo>
                <a:cubicBezTo>
                  <a:pt x="1599" y="972"/>
                  <a:pt x="1593" y="954"/>
                  <a:pt x="1597" y="949"/>
                </a:cubicBezTo>
                <a:cubicBezTo>
                  <a:pt x="1597" y="949"/>
                  <a:pt x="1597" y="949"/>
                  <a:pt x="1597" y="949"/>
                </a:cubicBezTo>
                <a:cubicBezTo>
                  <a:pt x="1601" y="949"/>
                  <a:pt x="1604" y="949"/>
                  <a:pt x="1608" y="950"/>
                </a:cubicBezTo>
                <a:close/>
                <a:moveTo>
                  <a:pt x="1596" y="937"/>
                </a:moveTo>
                <a:cubicBezTo>
                  <a:pt x="1596" y="939"/>
                  <a:pt x="1596" y="942"/>
                  <a:pt x="1596" y="944"/>
                </a:cubicBezTo>
                <a:cubicBezTo>
                  <a:pt x="1596" y="944"/>
                  <a:pt x="1596" y="944"/>
                  <a:pt x="1596" y="944"/>
                </a:cubicBezTo>
                <a:cubicBezTo>
                  <a:pt x="1596" y="942"/>
                  <a:pt x="1596" y="939"/>
                  <a:pt x="1596" y="937"/>
                </a:cubicBezTo>
                <a:close/>
                <a:moveTo>
                  <a:pt x="1596" y="775"/>
                </a:moveTo>
                <a:cubicBezTo>
                  <a:pt x="1595" y="786"/>
                  <a:pt x="1594" y="797"/>
                  <a:pt x="1593" y="807"/>
                </a:cubicBezTo>
                <a:cubicBezTo>
                  <a:pt x="1593" y="811"/>
                  <a:pt x="1593" y="814"/>
                  <a:pt x="1590" y="816"/>
                </a:cubicBezTo>
                <a:cubicBezTo>
                  <a:pt x="1593" y="814"/>
                  <a:pt x="1593" y="811"/>
                  <a:pt x="1593" y="807"/>
                </a:cubicBezTo>
                <a:cubicBezTo>
                  <a:pt x="1588" y="803"/>
                  <a:pt x="1582" y="799"/>
                  <a:pt x="1577" y="795"/>
                </a:cubicBezTo>
                <a:cubicBezTo>
                  <a:pt x="1575" y="788"/>
                  <a:pt x="1581" y="783"/>
                  <a:pt x="1583" y="777"/>
                </a:cubicBezTo>
                <a:cubicBezTo>
                  <a:pt x="1562" y="778"/>
                  <a:pt x="1569" y="792"/>
                  <a:pt x="1570" y="803"/>
                </a:cubicBezTo>
                <a:cubicBezTo>
                  <a:pt x="1572" y="804"/>
                  <a:pt x="1573" y="805"/>
                  <a:pt x="1575" y="806"/>
                </a:cubicBezTo>
                <a:cubicBezTo>
                  <a:pt x="1579" y="810"/>
                  <a:pt x="1583" y="814"/>
                  <a:pt x="1588" y="818"/>
                </a:cubicBezTo>
                <a:cubicBezTo>
                  <a:pt x="1588" y="818"/>
                  <a:pt x="1589" y="818"/>
                  <a:pt x="1589" y="818"/>
                </a:cubicBezTo>
                <a:cubicBezTo>
                  <a:pt x="1583" y="823"/>
                  <a:pt x="1573" y="821"/>
                  <a:pt x="1568" y="829"/>
                </a:cubicBezTo>
                <a:cubicBezTo>
                  <a:pt x="1565" y="829"/>
                  <a:pt x="1563" y="829"/>
                  <a:pt x="1560" y="829"/>
                </a:cubicBezTo>
                <a:cubicBezTo>
                  <a:pt x="1553" y="827"/>
                  <a:pt x="1547" y="834"/>
                  <a:pt x="1540" y="831"/>
                </a:cubicBezTo>
                <a:cubicBezTo>
                  <a:pt x="1540" y="823"/>
                  <a:pt x="1551" y="822"/>
                  <a:pt x="1549" y="813"/>
                </a:cubicBezTo>
                <a:cubicBezTo>
                  <a:pt x="1559" y="815"/>
                  <a:pt x="1557" y="802"/>
                  <a:pt x="1565" y="801"/>
                </a:cubicBezTo>
                <a:cubicBezTo>
                  <a:pt x="1563" y="797"/>
                  <a:pt x="1562" y="793"/>
                  <a:pt x="1560" y="789"/>
                </a:cubicBezTo>
                <a:cubicBezTo>
                  <a:pt x="1558" y="781"/>
                  <a:pt x="1560" y="773"/>
                  <a:pt x="1562" y="766"/>
                </a:cubicBezTo>
                <a:cubicBezTo>
                  <a:pt x="1562" y="766"/>
                  <a:pt x="1562" y="766"/>
                  <a:pt x="1562" y="766"/>
                </a:cubicBezTo>
                <a:cubicBezTo>
                  <a:pt x="1564" y="763"/>
                  <a:pt x="1565" y="759"/>
                  <a:pt x="1567" y="756"/>
                </a:cubicBezTo>
                <a:cubicBezTo>
                  <a:pt x="1568" y="755"/>
                  <a:pt x="1569" y="754"/>
                  <a:pt x="1569" y="753"/>
                </a:cubicBezTo>
                <a:cubicBezTo>
                  <a:pt x="1568" y="752"/>
                  <a:pt x="1568" y="752"/>
                  <a:pt x="1568" y="752"/>
                </a:cubicBezTo>
                <a:cubicBezTo>
                  <a:pt x="1567" y="752"/>
                  <a:pt x="1565" y="753"/>
                  <a:pt x="1564" y="753"/>
                </a:cubicBezTo>
                <a:cubicBezTo>
                  <a:pt x="1562" y="756"/>
                  <a:pt x="1561" y="759"/>
                  <a:pt x="1559" y="762"/>
                </a:cubicBezTo>
                <a:cubicBezTo>
                  <a:pt x="1543" y="772"/>
                  <a:pt x="1536" y="763"/>
                  <a:pt x="1530" y="750"/>
                </a:cubicBezTo>
                <a:cubicBezTo>
                  <a:pt x="1531" y="750"/>
                  <a:pt x="1532" y="749"/>
                  <a:pt x="1533" y="749"/>
                </a:cubicBezTo>
                <a:cubicBezTo>
                  <a:pt x="1545" y="746"/>
                  <a:pt x="1556" y="743"/>
                  <a:pt x="1568" y="740"/>
                </a:cubicBezTo>
                <a:cubicBezTo>
                  <a:pt x="1574" y="744"/>
                  <a:pt x="1567" y="748"/>
                  <a:pt x="1568" y="752"/>
                </a:cubicBezTo>
                <a:cubicBezTo>
                  <a:pt x="1568" y="752"/>
                  <a:pt x="1569" y="753"/>
                  <a:pt x="1569" y="753"/>
                </a:cubicBezTo>
                <a:cubicBezTo>
                  <a:pt x="1575" y="753"/>
                  <a:pt x="1577" y="748"/>
                  <a:pt x="1580" y="744"/>
                </a:cubicBezTo>
                <a:cubicBezTo>
                  <a:pt x="1584" y="740"/>
                  <a:pt x="1588" y="737"/>
                  <a:pt x="1592" y="734"/>
                </a:cubicBezTo>
                <a:cubicBezTo>
                  <a:pt x="1599" y="747"/>
                  <a:pt x="1591" y="757"/>
                  <a:pt x="1585" y="768"/>
                </a:cubicBezTo>
                <a:cubicBezTo>
                  <a:pt x="1592" y="765"/>
                  <a:pt x="1598" y="764"/>
                  <a:pt x="1596" y="775"/>
                </a:cubicBezTo>
                <a:close/>
                <a:moveTo>
                  <a:pt x="1569" y="730"/>
                </a:moveTo>
                <a:cubicBezTo>
                  <a:pt x="1570" y="731"/>
                  <a:pt x="1569" y="733"/>
                  <a:pt x="1569" y="735"/>
                </a:cubicBezTo>
                <a:cubicBezTo>
                  <a:pt x="1569" y="733"/>
                  <a:pt x="1570" y="731"/>
                  <a:pt x="1569" y="730"/>
                </a:cubicBezTo>
                <a:close/>
                <a:moveTo>
                  <a:pt x="1588" y="601"/>
                </a:moveTo>
                <a:cubicBezTo>
                  <a:pt x="1589" y="605"/>
                  <a:pt x="1590" y="612"/>
                  <a:pt x="1593" y="611"/>
                </a:cubicBezTo>
                <a:cubicBezTo>
                  <a:pt x="1590" y="612"/>
                  <a:pt x="1589" y="606"/>
                  <a:pt x="1588" y="601"/>
                </a:cubicBezTo>
                <a:cubicBezTo>
                  <a:pt x="1588" y="601"/>
                  <a:pt x="1588" y="601"/>
                  <a:pt x="1588" y="601"/>
                </a:cubicBezTo>
                <a:close/>
                <a:moveTo>
                  <a:pt x="1590" y="625"/>
                </a:moveTo>
                <a:cubicBezTo>
                  <a:pt x="1590" y="625"/>
                  <a:pt x="1590" y="625"/>
                  <a:pt x="1590" y="625"/>
                </a:cubicBezTo>
                <a:cubicBezTo>
                  <a:pt x="1588" y="633"/>
                  <a:pt x="1586" y="640"/>
                  <a:pt x="1585" y="648"/>
                </a:cubicBezTo>
                <a:cubicBezTo>
                  <a:pt x="1586" y="640"/>
                  <a:pt x="1588" y="633"/>
                  <a:pt x="1590" y="625"/>
                </a:cubicBezTo>
                <a:close/>
                <a:moveTo>
                  <a:pt x="1583" y="605"/>
                </a:moveTo>
                <a:cubicBezTo>
                  <a:pt x="1580" y="605"/>
                  <a:pt x="1578" y="602"/>
                  <a:pt x="1575" y="601"/>
                </a:cubicBezTo>
                <a:cubicBezTo>
                  <a:pt x="1578" y="602"/>
                  <a:pt x="1580" y="605"/>
                  <a:pt x="1583" y="605"/>
                </a:cubicBezTo>
                <a:close/>
                <a:moveTo>
                  <a:pt x="1572" y="683"/>
                </a:moveTo>
                <a:cubicBezTo>
                  <a:pt x="1580" y="682"/>
                  <a:pt x="1581" y="689"/>
                  <a:pt x="1585" y="693"/>
                </a:cubicBezTo>
                <a:cubicBezTo>
                  <a:pt x="1585" y="686"/>
                  <a:pt x="1586" y="679"/>
                  <a:pt x="1586" y="672"/>
                </a:cubicBezTo>
                <a:cubicBezTo>
                  <a:pt x="1586" y="672"/>
                  <a:pt x="1586" y="672"/>
                  <a:pt x="1586" y="672"/>
                </a:cubicBezTo>
                <a:cubicBezTo>
                  <a:pt x="1586" y="679"/>
                  <a:pt x="1585" y="686"/>
                  <a:pt x="1585" y="693"/>
                </a:cubicBezTo>
                <a:cubicBezTo>
                  <a:pt x="1586" y="696"/>
                  <a:pt x="1586" y="700"/>
                  <a:pt x="1581" y="701"/>
                </a:cubicBezTo>
                <a:cubicBezTo>
                  <a:pt x="1576" y="703"/>
                  <a:pt x="1570" y="704"/>
                  <a:pt x="1564" y="706"/>
                </a:cubicBezTo>
                <a:cubicBezTo>
                  <a:pt x="1562" y="706"/>
                  <a:pt x="1560" y="706"/>
                  <a:pt x="1558" y="706"/>
                </a:cubicBezTo>
                <a:cubicBezTo>
                  <a:pt x="1557" y="707"/>
                  <a:pt x="1555" y="707"/>
                  <a:pt x="1554" y="707"/>
                </a:cubicBezTo>
                <a:cubicBezTo>
                  <a:pt x="1554" y="706"/>
                  <a:pt x="1554" y="704"/>
                  <a:pt x="1555" y="703"/>
                </a:cubicBezTo>
                <a:cubicBezTo>
                  <a:pt x="1555" y="699"/>
                  <a:pt x="1562" y="698"/>
                  <a:pt x="1557" y="693"/>
                </a:cubicBezTo>
                <a:cubicBezTo>
                  <a:pt x="1566" y="696"/>
                  <a:pt x="1566" y="685"/>
                  <a:pt x="1572" y="683"/>
                </a:cubicBezTo>
                <a:close/>
                <a:moveTo>
                  <a:pt x="1562" y="503"/>
                </a:moveTo>
                <a:cubicBezTo>
                  <a:pt x="1560" y="507"/>
                  <a:pt x="1561" y="512"/>
                  <a:pt x="1560" y="517"/>
                </a:cubicBezTo>
                <a:cubicBezTo>
                  <a:pt x="1560" y="517"/>
                  <a:pt x="1560" y="517"/>
                  <a:pt x="1560" y="517"/>
                </a:cubicBezTo>
                <a:cubicBezTo>
                  <a:pt x="1561" y="512"/>
                  <a:pt x="1560" y="507"/>
                  <a:pt x="1562" y="503"/>
                </a:cubicBezTo>
                <a:close/>
                <a:moveTo>
                  <a:pt x="1564" y="669"/>
                </a:moveTo>
                <a:cubicBezTo>
                  <a:pt x="1567" y="678"/>
                  <a:pt x="1558" y="684"/>
                  <a:pt x="1557" y="693"/>
                </a:cubicBezTo>
                <a:cubicBezTo>
                  <a:pt x="1553" y="695"/>
                  <a:pt x="1550" y="698"/>
                  <a:pt x="1546" y="701"/>
                </a:cubicBezTo>
                <a:cubicBezTo>
                  <a:pt x="1542" y="705"/>
                  <a:pt x="1540" y="716"/>
                  <a:pt x="1533" y="710"/>
                </a:cubicBezTo>
                <a:cubicBezTo>
                  <a:pt x="1523" y="703"/>
                  <a:pt x="1530" y="695"/>
                  <a:pt x="1536" y="689"/>
                </a:cubicBezTo>
                <a:cubicBezTo>
                  <a:pt x="1536" y="688"/>
                  <a:pt x="1537" y="688"/>
                  <a:pt x="1537" y="688"/>
                </a:cubicBezTo>
                <a:cubicBezTo>
                  <a:pt x="1537" y="687"/>
                  <a:pt x="1537" y="686"/>
                  <a:pt x="1537" y="685"/>
                </a:cubicBezTo>
                <a:cubicBezTo>
                  <a:pt x="1534" y="685"/>
                  <a:pt x="1531" y="685"/>
                  <a:pt x="1529" y="685"/>
                </a:cubicBezTo>
                <a:cubicBezTo>
                  <a:pt x="1528" y="682"/>
                  <a:pt x="1528" y="679"/>
                  <a:pt x="1528" y="677"/>
                </a:cubicBezTo>
                <a:cubicBezTo>
                  <a:pt x="1528" y="665"/>
                  <a:pt x="1532" y="656"/>
                  <a:pt x="1541" y="649"/>
                </a:cubicBezTo>
                <a:cubicBezTo>
                  <a:pt x="1558" y="663"/>
                  <a:pt x="1536" y="672"/>
                  <a:pt x="1537" y="684"/>
                </a:cubicBezTo>
                <a:cubicBezTo>
                  <a:pt x="1548" y="683"/>
                  <a:pt x="1550" y="664"/>
                  <a:pt x="1564" y="669"/>
                </a:cubicBezTo>
                <a:close/>
                <a:moveTo>
                  <a:pt x="1529" y="637"/>
                </a:moveTo>
                <a:cubicBezTo>
                  <a:pt x="1532" y="635"/>
                  <a:pt x="1534" y="633"/>
                  <a:pt x="1537" y="631"/>
                </a:cubicBezTo>
                <a:cubicBezTo>
                  <a:pt x="1537" y="631"/>
                  <a:pt x="1537" y="631"/>
                  <a:pt x="1537" y="631"/>
                </a:cubicBezTo>
                <a:cubicBezTo>
                  <a:pt x="1534" y="633"/>
                  <a:pt x="1532" y="635"/>
                  <a:pt x="1529" y="637"/>
                </a:cubicBezTo>
                <a:close/>
                <a:moveTo>
                  <a:pt x="1551" y="505"/>
                </a:moveTo>
                <a:cubicBezTo>
                  <a:pt x="1549" y="506"/>
                  <a:pt x="1546" y="510"/>
                  <a:pt x="1543" y="510"/>
                </a:cubicBezTo>
                <a:cubicBezTo>
                  <a:pt x="1546" y="510"/>
                  <a:pt x="1549" y="506"/>
                  <a:pt x="1551" y="505"/>
                </a:cubicBezTo>
                <a:close/>
                <a:moveTo>
                  <a:pt x="1552" y="614"/>
                </a:moveTo>
                <a:cubicBezTo>
                  <a:pt x="1549" y="620"/>
                  <a:pt x="1537" y="621"/>
                  <a:pt x="1537" y="629"/>
                </a:cubicBezTo>
                <a:cubicBezTo>
                  <a:pt x="1537" y="621"/>
                  <a:pt x="1549" y="620"/>
                  <a:pt x="1552" y="614"/>
                </a:cubicBezTo>
                <a:close/>
                <a:moveTo>
                  <a:pt x="1537" y="508"/>
                </a:moveTo>
                <a:cubicBezTo>
                  <a:pt x="1537" y="508"/>
                  <a:pt x="1537" y="508"/>
                  <a:pt x="1537" y="508"/>
                </a:cubicBezTo>
                <a:cubicBezTo>
                  <a:pt x="1538" y="509"/>
                  <a:pt x="1539" y="509"/>
                  <a:pt x="1541" y="509"/>
                </a:cubicBezTo>
                <a:cubicBezTo>
                  <a:pt x="1539" y="509"/>
                  <a:pt x="1538" y="509"/>
                  <a:pt x="1537" y="508"/>
                </a:cubicBezTo>
                <a:close/>
                <a:moveTo>
                  <a:pt x="1533" y="493"/>
                </a:moveTo>
                <a:cubicBezTo>
                  <a:pt x="1536" y="491"/>
                  <a:pt x="1537" y="487"/>
                  <a:pt x="1540" y="486"/>
                </a:cubicBezTo>
                <a:cubicBezTo>
                  <a:pt x="1537" y="487"/>
                  <a:pt x="1536" y="491"/>
                  <a:pt x="1533" y="493"/>
                </a:cubicBezTo>
                <a:cubicBezTo>
                  <a:pt x="1533" y="493"/>
                  <a:pt x="1533" y="493"/>
                  <a:pt x="1533" y="493"/>
                </a:cubicBezTo>
                <a:close/>
                <a:moveTo>
                  <a:pt x="1517" y="613"/>
                </a:moveTo>
                <a:cubicBezTo>
                  <a:pt x="1525" y="620"/>
                  <a:pt x="1532" y="616"/>
                  <a:pt x="1539" y="612"/>
                </a:cubicBezTo>
                <a:cubicBezTo>
                  <a:pt x="1532" y="616"/>
                  <a:pt x="1525" y="620"/>
                  <a:pt x="1517" y="613"/>
                </a:cubicBezTo>
                <a:close/>
                <a:moveTo>
                  <a:pt x="1519" y="746"/>
                </a:moveTo>
                <a:cubicBezTo>
                  <a:pt x="1519" y="744"/>
                  <a:pt x="1518" y="743"/>
                  <a:pt x="1517" y="742"/>
                </a:cubicBezTo>
                <a:cubicBezTo>
                  <a:pt x="1518" y="743"/>
                  <a:pt x="1519" y="744"/>
                  <a:pt x="1519" y="746"/>
                </a:cubicBezTo>
                <a:cubicBezTo>
                  <a:pt x="1520" y="746"/>
                  <a:pt x="1520" y="747"/>
                  <a:pt x="1521" y="748"/>
                </a:cubicBezTo>
                <a:cubicBezTo>
                  <a:pt x="1521" y="749"/>
                  <a:pt x="1521" y="750"/>
                  <a:pt x="1521" y="751"/>
                </a:cubicBezTo>
                <a:cubicBezTo>
                  <a:pt x="1521" y="750"/>
                  <a:pt x="1521" y="749"/>
                  <a:pt x="1521" y="748"/>
                </a:cubicBezTo>
                <a:cubicBezTo>
                  <a:pt x="1520" y="747"/>
                  <a:pt x="1520" y="746"/>
                  <a:pt x="1519" y="746"/>
                </a:cubicBezTo>
                <a:close/>
                <a:moveTo>
                  <a:pt x="1530" y="797"/>
                </a:moveTo>
                <a:cubicBezTo>
                  <a:pt x="1527" y="798"/>
                  <a:pt x="1523" y="808"/>
                  <a:pt x="1520" y="796"/>
                </a:cubicBezTo>
                <a:cubicBezTo>
                  <a:pt x="1520" y="786"/>
                  <a:pt x="1521" y="776"/>
                  <a:pt x="1522" y="766"/>
                </a:cubicBezTo>
                <a:cubicBezTo>
                  <a:pt x="1535" y="767"/>
                  <a:pt x="1539" y="777"/>
                  <a:pt x="1541" y="789"/>
                </a:cubicBezTo>
                <a:cubicBezTo>
                  <a:pt x="1534" y="787"/>
                  <a:pt x="1533" y="793"/>
                  <a:pt x="1531" y="797"/>
                </a:cubicBezTo>
                <a:cubicBezTo>
                  <a:pt x="1537" y="798"/>
                  <a:pt x="1540" y="795"/>
                  <a:pt x="1541" y="789"/>
                </a:cubicBezTo>
                <a:cubicBezTo>
                  <a:pt x="1545" y="789"/>
                  <a:pt x="1549" y="789"/>
                  <a:pt x="1553" y="789"/>
                </a:cubicBezTo>
                <a:cubicBezTo>
                  <a:pt x="1555" y="797"/>
                  <a:pt x="1548" y="804"/>
                  <a:pt x="1549" y="813"/>
                </a:cubicBezTo>
                <a:cubicBezTo>
                  <a:pt x="1537" y="816"/>
                  <a:pt x="1532" y="826"/>
                  <a:pt x="1528" y="837"/>
                </a:cubicBezTo>
                <a:cubicBezTo>
                  <a:pt x="1527" y="836"/>
                  <a:pt x="1525" y="837"/>
                  <a:pt x="1524" y="838"/>
                </a:cubicBezTo>
                <a:cubicBezTo>
                  <a:pt x="1516" y="837"/>
                  <a:pt x="1519" y="829"/>
                  <a:pt x="1516" y="825"/>
                </a:cubicBezTo>
                <a:cubicBezTo>
                  <a:pt x="1518" y="814"/>
                  <a:pt x="1533" y="810"/>
                  <a:pt x="1530" y="797"/>
                </a:cubicBezTo>
                <a:close/>
                <a:moveTo>
                  <a:pt x="1517" y="1705"/>
                </a:moveTo>
                <a:cubicBezTo>
                  <a:pt x="1517" y="1705"/>
                  <a:pt x="1517" y="1705"/>
                  <a:pt x="1517" y="1705"/>
                </a:cubicBezTo>
                <a:cubicBezTo>
                  <a:pt x="1516" y="1706"/>
                  <a:pt x="1516" y="1708"/>
                  <a:pt x="1515" y="1709"/>
                </a:cubicBezTo>
                <a:cubicBezTo>
                  <a:pt x="1516" y="1708"/>
                  <a:pt x="1516" y="1706"/>
                  <a:pt x="1517" y="1705"/>
                </a:cubicBezTo>
                <a:close/>
                <a:moveTo>
                  <a:pt x="1515" y="825"/>
                </a:moveTo>
                <a:cubicBezTo>
                  <a:pt x="1515" y="825"/>
                  <a:pt x="1515" y="825"/>
                  <a:pt x="1515" y="825"/>
                </a:cubicBezTo>
                <a:close/>
                <a:moveTo>
                  <a:pt x="1515" y="1103"/>
                </a:moveTo>
                <a:cubicBezTo>
                  <a:pt x="1515" y="1104"/>
                  <a:pt x="1515" y="1105"/>
                  <a:pt x="1514" y="1106"/>
                </a:cubicBezTo>
                <a:cubicBezTo>
                  <a:pt x="1515" y="1105"/>
                  <a:pt x="1515" y="1104"/>
                  <a:pt x="1515" y="1103"/>
                </a:cubicBezTo>
                <a:cubicBezTo>
                  <a:pt x="1514" y="1099"/>
                  <a:pt x="1513" y="1096"/>
                  <a:pt x="1510" y="1094"/>
                </a:cubicBezTo>
                <a:cubicBezTo>
                  <a:pt x="1513" y="1096"/>
                  <a:pt x="1514" y="1099"/>
                  <a:pt x="1515" y="1103"/>
                </a:cubicBezTo>
                <a:close/>
                <a:moveTo>
                  <a:pt x="1485" y="1696"/>
                </a:moveTo>
                <a:cubicBezTo>
                  <a:pt x="1483" y="1696"/>
                  <a:pt x="1482" y="1697"/>
                  <a:pt x="1481" y="1697"/>
                </a:cubicBezTo>
                <a:cubicBezTo>
                  <a:pt x="1479" y="1694"/>
                  <a:pt x="1477" y="1692"/>
                  <a:pt x="1475" y="1690"/>
                </a:cubicBezTo>
                <a:cubicBezTo>
                  <a:pt x="1475" y="1690"/>
                  <a:pt x="1475" y="1690"/>
                  <a:pt x="1475" y="1690"/>
                </a:cubicBezTo>
                <a:cubicBezTo>
                  <a:pt x="1465" y="1682"/>
                  <a:pt x="1469" y="1671"/>
                  <a:pt x="1476" y="1668"/>
                </a:cubicBezTo>
                <a:cubicBezTo>
                  <a:pt x="1486" y="1663"/>
                  <a:pt x="1501" y="1659"/>
                  <a:pt x="1506" y="1676"/>
                </a:cubicBezTo>
                <a:cubicBezTo>
                  <a:pt x="1499" y="1683"/>
                  <a:pt x="1492" y="1690"/>
                  <a:pt x="1485" y="1696"/>
                </a:cubicBezTo>
                <a:close/>
                <a:moveTo>
                  <a:pt x="1505" y="816"/>
                </a:moveTo>
                <a:cubicBezTo>
                  <a:pt x="1499" y="814"/>
                  <a:pt x="1494" y="812"/>
                  <a:pt x="1491" y="807"/>
                </a:cubicBezTo>
                <a:cubicBezTo>
                  <a:pt x="1494" y="812"/>
                  <a:pt x="1499" y="814"/>
                  <a:pt x="1505" y="816"/>
                </a:cubicBezTo>
                <a:close/>
                <a:moveTo>
                  <a:pt x="1494" y="916"/>
                </a:moveTo>
                <a:cubicBezTo>
                  <a:pt x="1493" y="921"/>
                  <a:pt x="1493" y="927"/>
                  <a:pt x="1492" y="932"/>
                </a:cubicBezTo>
                <a:cubicBezTo>
                  <a:pt x="1491" y="932"/>
                  <a:pt x="1490" y="932"/>
                  <a:pt x="1489" y="932"/>
                </a:cubicBezTo>
                <a:cubicBezTo>
                  <a:pt x="1476" y="927"/>
                  <a:pt x="1473" y="917"/>
                  <a:pt x="1470" y="905"/>
                </a:cubicBezTo>
                <a:cubicBezTo>
                  <a:pt x="1467" y="889"/>
                  <a:pt x="1454" y="883"/>
                  <a:pt x="1439" y="889"/>
                </a:cubicBezTo>
                <a:cubicBezTo>
                  <a:pt x="1437" y="890"/>
                  <a:pt x="1433" y="888"/>
                  <a:pt x="1430" y="887"/>
                </a:cubicBezTo>
                <a:cubicBezTo>
                  <a:pt x="1420" y="878"/>
                  <a:pt x="1426" y="871"/>
                  <a:pt x="1433" y="865"/>
                </a:cubicBezTo>
                <a:cubicBezTo>
                  <a:pt x="1440" y="867"/>
                  <a:pt x="1442" y="863"/>
                  <a:pt x="1445" y="858"/>
                </a:cubicBezTo>
                <a:cubicBezTo>
                  <a:pt x="1472" y="868"/>
                  <a:pt x="1479" y="895"/>
                  <a:pt x="1494" y="916"/>
                </a:cubicBezTo>
                <a:close/>
                <a:moveTo>
                  <a:pt x="1473" y="845"/>
                </a:moveTo>
                <a:cubicBezTo>
                  <a:pt x="1473" y="845"/>
                  <a:pt x="1473" y="845"/>
                  <a:pt x="1473" y="845"/>
                </a:cubicBezTo>
                <a:cubicBezTo>
                  <a:pt x="1473" y="845"/>
                  <a:pt x="1473" y="845"/>
                  <a:pt x="1473" y="845"/>
                </a:cubicBezTo>
                <a:cubicBezTo>
                  <a:pt x="1475" y="846"/>
                  <a:pt x="1478" y="847"/>
                  <a:pt x="1480" y="848"/>
                </a:cubicBezTo>
                <a:cubicBezTo>
                  <a:pt x="1480" y="848"/>
                  <a:pt x="1480" y="848"/>
                  <a:pt x="1480" y="848"/>
                </a:cubicBezTo>
                <a:cubicBezTo>
                  <a:pt x="1480" y="848"/>
                  <a:pt x="1480" y="848"/>
                  <a:pt x="1480" y="848"/>
                </a:cubicBezTo>
                <a:cubicBezTo>
                  <a:pt x="1480" y="848"/>
                  <a:pt x="1481" y="849"/>
                  <a:pt x="1481" y="849"/>
                </a:cubicBezTo>
                <a:cubicBezTo>
                  <a:pt x="1481" y="849"/>
                  <a:pt x="1480" y="848"/>
                  <a:pt x="1480" y="848"/>
                </a:cubicBezTo>
                <a:cubicBezTo>
                  <a:pt x="1478" y="847"/>
                  <a:pt x="1475" y="846"/>
                  <a:pt x="1473" y="845"/>
                </a:cubicBezTo>
                <a:cubicBezTo>
                  <a:pt x="1471" y="844"/>
                  <a:pt x="1470" y="842"/>
                  <a:pt x="1468" y="841"/>
                </a:cubicBezTo>
                <a:cubicBezTo>
                  <a:pt x="1467" y="840"/>
                  <a:pt x="1466" y="838"/>
                  <a:pt x="1465" y="837"/>
                </a:cubicBezTo>
                <a:cubicBezTo>
                  <a:pt x="1465" y="837"/>
                  <a:pt x="1465" y="837"/>
                  <a:pt x="1465" y="837"/>
                </a:cubicBezTo>
                <a:cubicBezTo>
                  <a:pt x="1465" y="837"/>
                  <a:pt x="1465" y="837"/>
                  <a:pt x="1465" y="837"/>
                </a:cubicBezTo>
                <a:cubicBezTo>
                  <a:pt x="1465" y="837"/>
                  <a:pt x="1465" y="837"/>
                  <a:pt x="1465" y="837"/>
                </a:cubicBezTo>
                <a:cubicBezTo>
                  <a:pt x="1466" y="838"/>
                  <a:pt x="1467" y="840"/>
                  <a:pt x="1469" y="841"/>
                </a:cubicBezTo>
                <a:cubicBezTo>
                  <a:pt x="1470" y="842"/>
                  <a:pt x="1471" y="844"/>
                  <a:pt x="1473" y="845"/>
                </a:cubicBezTo>
                <a:close/>
                <a:moveTo>
                  <a:pt x="1344" y="434"/>
                </a:moveTo>
                <a:cubicBezTo>
                  <a:pt x="1347" y="434"/>
                  <a:pt x="1350" y="435"/>
                  <a:pt x="1353" y="435"/>
                </a:cubicBezTo>
                <a:cubicBezTo>
                  <a:pt x="1350" y="435"/>
                  <a:pt x="1347" y="434"/>
                  <a:pt x="1344" y="434"/>
                </a:cubicBezTo>
                <a:cubicBezTo>
                  <a:pt x="1341" y="435"/>
                  <a:pt x="1338" y="434"/>
                  <a:pt x="1335" y="433"/>
                </a:cubicBezTo>
                <a:cubicBezTo>
                  <a:pt x="1338" y="434"/>
                  <a:pt x="1341" y="435"/>
                  <a:pt x="1344" y="434"/>
                </a:cubicBezTo>
                <a:close/>
                <a:moveTo>
                  <a:pt x="1038" y="312"/>
                </a:moveTo>
                <a:cubicBezTo>
                  <a:pt x="1038" y="312"/>
                  <a:pt x="1038" y="312"/>
                  <a:pt x="1038" y="312"/>
                </a:cubicBezTo>
                <a:cubicBezTo>
                  <a:pt x="1038" y="312"/>
                  <a:pt x="1038" y="312"/>
                  <a:pt x="1038" y="312"/>
                </a:cubicBezTo>
                <a:cubicBezTo>
                  <a:pt x="1038" y="312"/>
                  <a:pt x="1038" y="312"/>
                  <a:pt x="1038" y="312"/>
                </a:cubicBezTo>
                <a:close/>
                <a:moveTo>
                  <a:pt x="1037" y="312"/>
                </a:moveTo>
                <a:cubicBezTo>
                  <a:pt x="1037" y="312"/>
                  <a:pt x="1037" y="312"/>
                  <a:pt x="1037" y="312"/>
                </a:cubicBezTo>
                <a:cubicBezTo>
                  <a:pt x="1037" y="312"/>
                  <a:pt x="1037" y="312"/>
                  <a:pt x="1037" y="312"/>
                </a:cubicBezTo>
                <a:close/>
                <a:moveTo>
                  <a:pt x="960" y="292"/>
                </a:moveTo>
                <a:cubicBezTo>
                  <a:pt x="960" y="292"/>
                  <a:pt x="960" y="292"/>
                  <a:pt x="960" y="292"/>
                </a:cubicBezTo>
                <a:cubicBezTo>
                  <a:pt x="960" y="290"/>
                  <a:pt x="959" y="288"/>
                  <a:pt x="958" y="287"/>
                </a:cubicBezTo>
                <a:cubicBezTo>
                  <a:pt x="959" y="288"/>
                  <a:pt x="960" y="290"/>
                  <a:pt x="960" y="292"/>
                </a:cubicBezTo>
                <a:close/>
                <a:moveTo>
                  <a:pt x="849" y="209"/>
                </a:moveTo>
                <a:cubicBezTo>
                  <a:pt x="849" y="209"/>
                  <a:pt x="849" y="209"/>
                  <a:pt x="849" y="209"/>
                </a:cubicBezTo>
                <a:cubicBezTo>
                  <a:pt x="849" y="209"/>
                  <a:pt x="849" y="209"/>
                  <a:pt x="849" y="209"/>
                </a:cubicBezTo>
                <a:close/>
                <a:moveTo>
                  <a:pt x="849" y="209"/>
                </a:moveTo>
                <a:cubicBezTo>
                  <a:pt x="849" y="209"/>
                  <a:pt x="849" y="209"/>
                  <a:pt x="849" y="209"/>
                </a:cubicBezTo>
                <a:cubicBezTo>
                  <a:pt x="847" y="209"/>
                  <a:pt x="845" y="209"/>
                  <a:pt x="843" y="209"/>
                </a:cubicBezTo>
                <a:cubicBezTo>
                  <a:pt x="845" y="209"/>
                  <a:pt x="847" y="209"/>
                  <a:pt x="849" y="209"/>
                </a:cubicBezTo>
                <a:close/>
                <a:moveTo>
                  <a:pt x="881" y="260"/>
                </a:moveTo>
                <a:cubicBezTo>
                  <a:pt x="884" y="262"/>
                  <a:pt x="888" y="262"/>
                  <a:pt x="892" y="263"/>
                </a:cubicBezTo>
                <a:cubicBezTo>
                  <a:pt x="888" y="262"/>
                  <a:pt x="884" y="262"/>
                  <a:pt x="881" y="260"/>
                </a:cubicBezTo>
                <a:cubicBezTo>
                  <a:pt x="866" y="249"/>
                  <a:pt x="848" y="243"/>
                  <a:pt x="831" y="236"/>
                </a:cubicBezTo>
                <a:cubicBezTo>
                  <a:pt x="848" y="243"/>
                  <a:pt x="866" y="249"/>
                  <a:pt x="881" y="260"/>
                </a:cubicBezTo>
                <a:close/>
                <a:moveTo>
                  <a:pt x="805" y="268"/>
                </a:moveTo>
                <a:cubicBezTo>
                  <a:pt x="818" y="273"/>
                  <a:pt x="832" y="279"/>
                  <a:pt x="845" y="284"/>
                </a:cubicBezTo>
                <a:cubicBezTo>
                  <a:pt x="850" y="288"/>
                  <a:pt x="856" y="291"/>
                  <a:pt x="863" y="289"/>
                </a:cubicBezTo>
                <a:cubicBezTo>
                  <a:pt x="872" y="287"/>
                  <a:pt x="877" y="291"/>
                  <a:pt x="877" y="300"/>
                </a:cubicBezTo>
                <a:cubicBezTo>
                  <a:pt x="886" y="303"/>
                  <a:pt x="895" y="306"/>
                  <a:pt x="904" y="309"/>
                </a:cubicBezTo>
                <a:cubicBezTo>
                  <a:pt x="911" y="315"/>
                  <a:pt x="920" y="318"/>
                  <a:pt x="929" y="320"/>
                </a:cubicBezTo>
                <a:cubicBezTo>
                  <a:pt x="930" y="322"/>
                  <a:pt x="932" y="323"/>
                  <a:pt x="933" y="324"/>
                </a:cubicBezTo>
                <a:cubicBezTo>
                  <a:pt x="935" y="324"/>
                  <a:pt x="936" y="324"/>
                  <a:pt x="938" y="324"/>
                </a:cubicBezTo>
                <a:cubicBezTo>
                  <a:pt x="938" y="325"/>
                  <a:pt x="939" y="326"/>
                  <a:pt x="940" y="326"/>
                </a:cubicBezTo>
                <a:cubicBezTo>
                  <a:pt x="941" y="327"/>
                  <a:pt x="941" y="328"/>
                  <a:pt x="942" y="329"/>
                </a:cubicBezTo>
                <a:cubicBezTo>
                  <a:pt x="942" y="329"/>
                  <a:pt x="943" y="329"/>
                  <a:pt x="943" y="329"/>
                </a:cubicBezTo>
                <a:cubicBezTo>
                  <a:pt x="945" y="329"/>
                  <a:pt x="947" y="329"/>
                  <a:pt x="949" y="329"/>
                </a:cubicBezTo>
                <a:cubicBezTo>
                  <a:pt x="951" y="335"/>
                  <a:pt x="959" y="330"/>
                  <a:pt x="961" y="336"/>
                </a:cubicBezTo>
                <a:cubicBezTo>
                  <a:pt x="971" y="334"/>
                  <a:pt x="978" y="336"/>
                  <a:pt x="987" y="344"/>
                </a:cubicBezTo>
                <a:cubicBezTo>
                  <a:pt x="998" y="353"/>
                  <a:pt x="1015" y="355"/>
                  <a:pt x="1029" y="361"/>
                </a:cubicBezTo>
                <a:cubicBezTo>
                  <a:pt x="1029" y="362"/>
                  <a:pt x="1029" y="362"/>
                  <a:pt x="1030" y="363"/>
                </a:cubicBezTo>
                <a:cubicBezTo>
                  <a:pt x="1039" y="366"/>
                  <a:pt x="1048" y="370"/>
                  <a:pt x="1057" y="373"/>
                </a:cubicBezTo>
                <a:cubicBezTo>
                  <a:pt x="1058" y="373"/>
                  <a:pt x="1060" y="373"/>
                  <a:pt x="1061" y="373"/>
                </a:cubicBezTo>
                <a:cubicBezTo>
                  <a:pt x="1069" y="377"/>
                  <a:pt x="1082" y="372"/>
                  <a:pt x="1085" y="385"/>
                </a:cubicBezTo>
                <a:cubicBezTo>
                  <a:pt x="1091" y="387"/>
                  <a:pt x="1098" y="389"/>
                  <a:pt x="1104" y="391"/>
                </a:cubicBezTo>
                <a:cubicBezTo>
                  <a:pt x="1104" y="391"/>
                  <a:pt x="1104" y="392"/>
                  <a:pt x="1105" y="393"/>
                </a:cubicBezTo>
                <a:cubicBezTo>
                  <a:pt x="1107" y="393"/>
                  <a:pt x="1110" y="394"/>
                  <a:pt x="1112" y="394"/>
                </a:cubicBezTo>
                <a:cubicBezTo>
                  <a:pt x="1114" y="395"/>
                  <a:pt x="1115" y="395"/>
                  <a:pt x="1117" y="396"/>
                </a:cubicBezTo>
                <a:cubicBezTo>
                  <a:pt x="1122" y="399"/>
                  <a:pt x="1127" y="402"/>
                  <a:pt x="1133" y="405"/>
                </a:cubicBezTo>
                <a:cubicBezTo>
                  <a:pt x="1154" y="408"/>
                  <a:pt x="1172" y="419"/>
                  <a:pt x="1193" y="425"/>
                </a:cubicBezTo>
                <a:cubicBezTo>
                  <a:pt x="1193" y="425"/>
                  <a:pt x="1193" y="426"/>
                  <a:pt x="1194" y="427"/>
                </a:cubicBezTo>
                <a:cubicBezTo>
                  <a:pt x="1205" y="430"/>
                  <a:pt x="1216" y="434"/>
                  <a:pt x="1228" y="437"/>
                </a:cubicBezTo>
                <a:cubicBezTo>
                  <a:pt x="1228" y="438"/>
                  <a:pt x="1229" y="439"/>
                  <a:pt x="1229" y="440"/>
                </a:cubicBezTo>
                <a:cubicBezTo>
                  <a:pt x="1255" y="442"/>
                  <a:pt x="1275" y="461"/>
                  <a:pt x="1301" y="464"/>
                </a:cubicBezTo>
                <a:cubicBezTo>
                  <a:pt x="1302" y="466"/>
                  <a:pt x="1304" y="467"/>
                  <a:pt x="1305" y="468"/>
                </a:cubicBezTo>
                <a:cubicBezTo>
                  <a:pt x="1309" y="468"/>
                  <a:pt x="1313" y="469"/>
                  <a:pt x="1317" y="469"/>
                </a:cubicBezTo>
                <a:cubicBezTo>
                  <a:pt x="1316" y="470"/>
                  <a:pt x="1316" y="470"/>
                  <a:pt x="1316" y="470"/>
                </a:cubicBezTo>
                <a:cubicBezTo>
                  <a:pt x="1316" y="471"/>
                  <a:pt x="1316" y="471"/>
                  <a:pt x="1316" y="471"/>
                </a:cubicBezTo>
                <a:cubicBezTo>
                  <a:pt x="1327" y="464"/>
                  <a:pt x="1327" y="478"/>
                  <a:pt x="1334" y="479"/>
                </a:cubicBezTo>
                <a:cubicBezTo>
                  <a:pt x="1335" y="479"/>
                  <a:pt x="1336" y="480"/>
                  <a:pt x="1337" y="481"/>
                </a:cubicBezTo>
                <a:cubicBezTo>
                  <a:pt x="1337" y="480"/>
                  <a:pt x="1337" y="480"/>
                  <a:pt x="1337" y="480"/>
                </a:cubicBezTo>
                <a:cubicBezTo>
                  <a:pt x="1336" y="479"/>
                  <a:pt x="1336" y="479"/>
                  <a:pt x="1336" y="479"/>
                </a:cubicBezTo>
                <a:cubicBezTo>
                  <a:pt x="1339" y="480"/>
                  <a:pt x="1342" y="481"/>
                  <a:pt x="1345" y="482"/>
                </a:cubicBezTo>
                <a:cubicBezTo>
                  <a:pt x="1346" y="483"/>
                  <a:pt x="1348" y="484"/>
                  <a:pt x="1349" y="485"/>
                </a:cubicBezTo>
                <a:cubicBezTo>
                  <a:pt x="1349" y="485"/>
                  <a:pt x="1349" y="485"/>
                  <a:pt x="1349" y="485"/>
                </a:cubicBezTo>
                <a:cubicBezTo>
                  <a:pt x="1356" y="486"/>
                  <a:pt x="1362" y="487"/>
                  <a:pt x="1369" y="489"/>
                </a:cubicBezTo>
                <a:cubicBezTo>
                  <a:pt x="1372" y="493"/>
                  <a:pt x="1376" y="493"/>
                  <a:pt x="1381" y="492"/>
                </a:cubicBezTo>
                <a:cubicBezTo>
                  <a:pt x="1385" y="499"/>
                  <a:pt x="1389" y="493"/>
                  <a:pt x="1393" y="492"/>
                </a:cubicBezTo>
                <a:cubicBezTo>
                  <a:pt x="1393" y="491"/>
                  <a:pt x="1393" y="490"/>
                  <a:pt x="1393" y="489"/>
                </a:cubicBezTo>
                <a:cubicBezTo>
                  <a:pt x="1393" y="489"/>
                  <a:pt x="1393" y="488"/>
                  <a:pt x="1393" y="488"/>
                </a:cubicBezTo>
                <a:cubicBezTo>
                  <a:pt x="1393" y="488"/>
                  <a:pt x="1393" y="489"/>
                  <a:pt x="1393" y="489"/>
                </a:cubicBezTo>
                <a:cubicBezTo>
                  <a:pt x="1393" y="490"/>
                  <a:pt x="1393" y="491"/>
                  <a:pt x="1393" y="492"/>
                </a:cubicBezTo>
                <a:cubicBezTo>
                  <a:pt x="1397" y="496"/>
                  <a:pt x="1399" y="503"/>
                  <a:pt x="1405" y="505"/>
                </a:cubicBezTo>
                <a:cubicBezTo>
                  <a:pt x="1407" y="505"/>
                  <a:pt x="1410" y="505"/>
                  <a:pt x="1413" y="506"/>
                </a:cubicBezTo>
                <a:cubicBezTo>
                  <a:pt x="1414" y="505"/>
                  <a:pt x="1415" y="505"/>
                  <a:pt x="1417" y="505"/>
                </a:cubicBezTo>
                <a:cubicBezTo>
                  <a:pt x="1418" y="506"/>
                  <a:pt x="1420" y="507"/>
                  <a:pt x="1421" y="509"/>
                </a:cubicBezTo>
                <a:cubicBezTo>
                  <a:pt x="1430" y="510"/>
                  <a:pt x="1446" y="515"/>
                  <a:pt x="1445" y="517"/>
                </a:cubicBezTo>
                <a:cubicBezTo>
                  <a:pt x="1435" y="533"/>
                  <a:pt x="1456" y="534"/>
                  <a:pt x="1457" y="544"/>
                </a:cubicBezTo>
                <a:cubicBezTo>
                  <a:pt x="1436" y="556"/>
                  <a:pt x="1435" y="559"/>
                  <a:pt x="1453" y="575"/>
                </a:cubicBezTo>
                <a:cubicBezTo>
                  <a:pt x="1455" y="577"/>
                  <a:pt x="1458" y="579"/>
                  <a:pt x="1461" y="581"/>
                </a:cubicBezTo>
                <a:cubicBezTo>
                  <a:pt x="1462" y="583"/>
                  <a:pt x="1463" y="586"/>
                  <a:pt x="1465" y="589"/>
                </a:cubicBezTo>
                <a:cubicBezTo>
                  <a:pt x="1466" y="590"/>
                  <a:pt x="1467" y="592"/>
                  <a:pt x="1468" y="593"/>
                </a:cubicBezTo>
                <a:cubicBezTo>
                  <a:pt x="1468" y="598"/>
                  <a:pt x="1468" y="602"/>
                  <a:pt x="1468" y="607"/>
                </a:cubicBezTo>
                <a:cubicBezTo>
                  <a:pt x="1456" y="621"/>
                  <a:pt x="1466" y="637"/>
                  <a:pt x="1464" y="653"/>
                </a:cubicBezTo>
                <a:cubicBezTo>
                  <a:pt x="1458" y="696"/>
                  <a:pt x="1451" y="740"/>
                  <a:pt x="1453" y="785"/>
                </a:cubicBezTo>
                <a:cubicBezTo>
                  <a:pt x="1452" y="792"/>
                  <a:pt x="1450" y="800"/>
                  <a:pt x="1449" y="807"/>
                </a:cubicBezTo>
                <a:cubicBezTo>
                  <a:pt x="1427" y="793"/>
                  <a:pt x="1407" y="776"/>
                  <a:pt x="1388" y="758"/>
                </a:cubicBezTo>
                <a:cubicBezTo>
                  <a:pt x="1384" y="756"/>
                  <a:pt x="1379" y="754"/>
                  <a:pt x="1377" y="749"/>
                </a:cubicBezTo>
                <a:cubicBezTo>
                  <a:pt x="1357" y="733"/>
                  <a:pt x="1337" y="717"/>
                  <a:pt x="1317" y="701"/>
                </a:cubicBezTo>
                <a:cubicBezTo>
                  <a:pt x="1311" y="699"/>
                  <a:pt x="1308" y="694"/>
                  <a:pt x="1304" y="690"/>
                </a:cubicBezTo>
                <a:cubicBezTo>
                  <a:pt x="1298" y="689"/>
                  <a:pt x="1295" y="684"/>
                  <a:pt x="1291" y="680"/>
                </a:cubicBezTo>
                <a:cubicBezTo>
                  <a:pt x="1291" y="680"/>
                  <a:pt x="1291" y="680"/>
                  <a:pt x="1291" y="680"/>
                </a:cubicBezTo>
                <a:cubicBezTo>
                  <a:pt x="1282" y="675"/>
                  <a:pt x="1274" y="670"/>
                  <a:pt x="1268" y="662"/>
                </a:cubicBezTo>
                <a:cubicBezTo>
                  <a:pt x="1246" y="645"/>
                  <a:pt x="1224" y="629"/>
                  <a:pt x="1204" y="610"/>
                </a:cubicBezTo>
                <a:cubicBezTo>
                  <a:pt x="1189" y="601"/>
                  <a:pt x="1176" y="591"/>
                  <a:pt x="1164" y="578"/>
                </a:cubicBezTo>
                <a:cubicBezTo>
                  <a:pt x="1153" y="571"/>
                  <a:pt x="1142" y="563"/>
                  <a:pt x="1133" y="553"/>
                </a:cubicBezTo>
                <a:cubicBezTo>
                  <a:pt x="1123" y="548"/>
                  <a:pt x="1115" y="542"/>
                  <a:pt x="1108" y="533"/>
                </a:cubicBezTo>
                <a:cubicBezTo>
                  <a:pt x="1105" y="530"/>
                  <a:pt x="1102" y="528"/>
                  <a:pt x="1099" y="525"/>
                </a:cubicBezTo>
                <a:cubicBezTo>
                  <a:pt x="1097" y="523"/>
                  <a:pt x="1095" y="520"/>
                  <a:pt x="1093" y="517"/>
                </a:cubicBezTo>
                <a:cubicBezTo>
                  <a:pt x="1091" y="517"/>
                  <a:pt x="1090" y="517"/>
                  <a:pt x="1089" y="516"/>
                </a:cubicBezTo>
                <a:cubicBezTo>
                  <a:pt x="1078" y="513"/>
                  <a:pt x="1071" y="505"/>
                  <a:pt x="1064" y="497"/>
                </a:cubicBezTo>
                <a:cubicBezTo>
                  <a:pt x="1053" y="493"/>
                  <a:pt x="1045" y="484"/>
                  <a:pt x="1037" y="476"/>
                </a:cubicBezTo>
                <a:cubicBezTo>
                  <a:pt x="1037" y="475"/>
                  <a:pt x="1037" y="475"/>
                  <a:pt x="1037" y="475"/>
                </a:cubicBezTo>
                <a:cubicBezTo>
                  <a:pt x="1034" y="473"/>
                  <a:pt x="1031" y="471"/>
                  <a:pt x="1029" y="469"/>
                </a:cubicBezTo>
                <a:cubicBezTo>
                  <a:pt x="1020" y="466"/>
                  <a:pt x="1015" y="458"/>
                  <a:pt x="1008" y="453"/>
                </a:cubicBezTo>
                <a:cubicBezTo>
                  <a:pt x="982" y="432"/>
                  <a:pt x="955" y="410"/>
                  <a:pt x="929" y="389"/>
                </a:cubicBezTo>
                <a:cubicBezTo>
                  <a:pt x="908" y="376"/>
                  <a:pt x="890" y="359"/>
                  <a:pt x="872" y="344"/>
                </a:cubicBezTo>
                <a:cubicBezTo>
                  <a:pt x="840" y="318"/>
                  <a:pt x="807" y="293"/>
                  <a:pt x="775" y="267"/>
                </a:cubicBezTo>
                <a:cubicBezTo>
                  <a:pt x="773" y="264"/>
                  <a:pt x="771" y="261"/>
                  <a:pt x="768" y="257"/>
                </a:cubicBezTo>
                <a:cubicBezTo>
                  <a:pt x="783" y="255"/>
                  <a:pt x="793" y="266"/>
                  <a:pt x="805" y="268"/>
                </a:cubicBezTo>
                <a:close/>
                <a:moveTo>
                  <a:pt x="731" y="354"/>
                </a:moveTo>
                <a:cubicBezTo>
                  <a:pt x="737" y="347"/>
                  <a:pt x="737" y="338"/>
                  <a:pt x="737" y="329"/>
                </a:cubicBezTo>
                <a:cubicBezTo>
                  <a:pt x="737" y="328"/>
                  <a:pt x="737" y="326"/>
                  <a:pt x="738" y="325"/>
                </a:cubicBezTo>
                <a:cubicBezTo>
                  <a:pt x="740" y="322"/>
                  <a:pt x="740" y="318"/>
                  <a:pt x="738" y="315"/>
                </a:cubicBezTo>
                <a:cubicBezTo>
                  <a:pt x="748" y="313"/>
                  <a:pt x="752" y="322"/>
                  <a:pt x="759" y="325"/>
                </a:cubicBezTo>
                <a:cubicBezTo>
                  <a:pt x="757" y="332"/>
                  <a:pt x="754" y="338"/>
                  <a:pt x="752" y="345"/>
                </a:cubicBezTo>
                <a:cubicBezTo>
                  <a:pt x="748" y="348"/>
                  <a:pt x="749" y="353"/>
                  <a:pt x="749" y="357"/>
                </a:cubicBezTo>
                <a:cubicBezTo>
                  <a:pt x="777" y="378"/>
                  <a:pt x="805" y="399"/>
                  <a:pt x="833" y="421"/>
                </a:cubicBezTo>
                <a:cubicBezTo>
                  <a:pt x="833" y="421"/>
                  <a:pt x="833" y="421"/>
                  <a:pt x="833" y="421"/>
                </a:cubicBezTo>
                <a:cubicBezTo>
                  <a:pt x="805" y="399"/>
                  <a:pt x="777" y="378"/>
                  <a:pt x="749" y="357"/>
                </a:cubicBezTo>
                <a:cubicBezTo>
                  <a:pt x="749" y="371"/>
                  <a:pt x="740" y="366"/>
                  <a:pt x="733" y="364"/>
                </a:cubicBezTo>
                <a:cubicBezTo>
                  <a:pt x="735" y="360"/>
                  <a:pt x="732" y="358"/>
                  <a:pt x="731" y="354"/>
                </a:cubicBezTo>
                <a:cubicBezTo>
                  <a:pt x="728" y="354"/>
                  <a:pt x="727" y="353"/>
                  <a:pt x="725" y="351"/>
                </a:cubicBezTo>
                <a:cubicBezTo>
                  <a:pt x="727" y="353"/>
                  <a:pt x="728" y="354"/>
                  <a:pt x="731" y="354"/>
                </a:cubicBezTo>
                <a:close/>
                <a:moveTo>
                  <a:pt x="724" y="349"/>
                </a:moveTo>
                <a:cubicBezTo>
                  <a:pt x="724" y="349"/>
                  <a:pt x="724" y="349"/>
                  <a:pt x="724" y="349"/>
                </a:cubicBezTo>
                <a:cubicBezTo>
                  <a:pt x="727" y="340"/>
                  <a:pt x="724" y="334"/>
                  <a:pt x="716" y="329"/>
                </a:cubicBezTo>
                <a:cubicBezTo>
                  <a:pt x="704" y="322"/>
                  <a:pt x="693" y="314"/>
                  <a:pt x="682" y="306"/>
                </a:cubicBezTo>
                <a:cubicBezTo>
                  <a:pt x="693" y="314"/>
                  <a:pt x="704" y="322"/>
                  <a:pt x="716" y="329"/>
                </a:cubicBezTo>
                <a:cubicBezTo>
                  <a:pt x="724" y="334"/>
                  <a:pt x="727" y="340"/>
                  <a:pt x="724" y="349"/>
                </a:cubicBezTo>
                <a:close/>
                <a:moveTo>
                  <a:pt x="682" y="254"/>
                </a:moveTo>
                <a:cubicBezTo>
                  <a:pt x="684" y="256"/>
                  <a:pt x="686" y="257"/>
                  <a:pt x="689" y="256"/>
                </a:cubicBezTo>
                <a:cubicBezTo>
                  <a:pt x="689" y="256"/>
                  <a:pt x="689" y="255"/>
                  <a:pt x="689" y="255"/>
                </a:cubicBezTo>
                <a:cubicBezTo>
                  <a:pt x="689" y="255"/>
                  <a:pt x="689" y="256"/>
                  <a:pt x="689" y="256"/>
                </a:cubicBezTo>
                <a:cubicBezTo>
                  <a:pt x="686" y="257"/>
                  <a:pt x="684" y="256"/>
                  <a:pt x="682" y="254"/>
                </a:cubicBezTo>
                <a:close/>
                <a:moveTo>
                  <a:pt x="713" y="273"/>
                </a:moveTo>
                <a:cubicBezTo>
                  <a:pt x="713" y="274"/>
                  <a:pt x="714" y="274"/>
                  <a:pt x="715" y="275"/>
                </a:cubicBezTo>
                <a:cubicBezTo>
                  <a:pt x="714" y="274"/>
                  <a:pt x="713" y="274"/>
                  <a:pt x="713" y="273"/>
                </a:cubicBezTo>
                <a:cubicBezTo>
                  <a:pt x="709" y="273"/>
                  <a:pt x="706" y="273"/>
                  <a:pt x="704" y="271"/>
                </a:cubicBezTo>
                <a:cubicBezTo>
                  <a:pt x="706" y="273"/>
                  <a:pt x="709" y="273"/>
                  <a:pt x="713" y="273"/>
                </a:cubicBezTo>
                <a:close/>
                <a:moveTo>
                  <a:pt x="701" y="240"/>
                </a:moveTo>
                <a:cubicBezTo>
                  <a:pt x="701" y="240"/>
                  <a:pt x="701" y="240"/>
                  <a:pt x="701" y="240"/>
                </a:cubicBezTo>
                <a:cubicBezTo>
                  <a:pt x="695" y="238"/>
                  <a:pt x="691" y="237"/>
                  <a:pt x="689" y="238"/>
                </a:cubicBezTo>
                <a:cubicBezTo>
                  <a:pt x="691" y="237"/>
                  <a:pt x="695" y="238"/>
                  <a:pt x="701" y="240"/>
                </a:cubicBezTo>
                <a:close/>
                <a:moveTo>
                  <a:pt x="691" y="156"/>
                </a:moveTo>
                <a:cubicBezTo>
                  <a:pt x="691" y="156"/>
                  <a:pt x="691" y="156"/>
                  <a:pt x="691" y="156"/>
                </a:cubicBezTo>
                <a:cubicBezTo>
                  <a:pt x="691" y="156"/>
                  <a:pt x="691" y="156"/>
                  <a:pt x="691" y="156"/>
                </a:cubicBezTo>
                <a:cubicBezTo>
                  <a:pt x="687" y="153"/>
                  <a:pt x="684" y="151"/>
                  <a:pt x="681" y="149"/>
                </a:cubicBezTo>
                <a:cubicBezTo>
                  <a:pt x="684" y="151"/>
                  <a:pt x="687" y="153"/>
                  <a:pt x="691" y="156"/>
                </a:cubicBezTo>
                <a:close/>
                <a:moveTo>
                  <a:pt x="677" y="220"/>
                </a:moveTo>
                <a:cubicBezTo>
                  <a:pt x="677" y="223"/>
                  <a:pt x="677" y="225"/>
                  <a:pt x="677" y="227"/>
                </a:cubicBezTo>
                <a:cubicBezTo>
                  <a:pt x="677" y="225"/>
                  <a:pt x="677" y="223"/>
                  <a:pt x="677" y="220"/>
                </a:cubicBezTo>
                <a:close/>
                <a:moveTo>
                  <a:pt x="673" y="216"/>
                </a:moveTo>
                <a:cubicBezTo>
                  <a:pt x="674" y="218"/>
                  <a:pt x="676" y="219"/>
                  <a:pt x="677" y="220"/>
                </a:cubicBezTo>
                <a:cubicBezTo>
                  <a:pt x="676" y="219"/>
                  <a:pt x="674" y="218"/>
                  <a:pt x="673" y="216"/>
                </a:cubicBezTo>
                <a:cubicBezTo>
                  <a:pt x="670" y="216"/>
                  <a:pt x="668" y="216"/>
                  <a:pt x="666" y="216"/>
                </a:cubicBezTo>
                <a:cubicBezTo>
                  <a:pt x="668" y="216"/>
                  <a:pt x="670" y="216"/>
                  <a:pt x="673" y="216"/>
                </a:cubicBezTo>
                <a:close/>
                <a:moveTo>
                  <a:pt x="665" y="200"/>
                </a:moveTo>
                <a:cubicBezTo>
                  <a:pt x="665" y="200"/>
                  <a:pt x="664" y="201"/>
                  <a:pt x="664" y="201"/>
                </a:cubicBezTo>
                <a:lnTo>
                  <a:pt x="665" y="200"/>
                </a:lnTo>
                <a:close/>
                <a:moveTo>
                  <a:pt x="664" y="216"/>
                </a:moveTo>
                <a:cubicBezTo>
                  <a:pt x="663" y="215"/>
                  <a:pt x="662" y="215"/>
                  <a:pt x="661" y="214"/>
                </a:cubicBezTo>
                <a:cubicBezTo>
                  <a:pt x="662" y="215"/>
                  <a:pt x="663" y="215"/>
                  <a:pt x="664" y="216"/>
                </a:cubicBezTo>
                <a:close/>
                <a:moveTo>
                  <a:pt x="658" y="127"/>
                </a:moveTo>
                <a:cubicBezTo>
                  <a:pt x="656" y="129"/>
                  <a:pt x="655" y="131"/>
                  <a:pt x="653" y="132"/>
                </a:cubicBezTo>
                <a:cubicBezTo>
                  <a:pt x="653" y="130"/>
                  <a:pt x="653" y="127"/>
                  <a:pt x="653" y="125"/>
                </a:cubicBezTo>
                <a:cubicBezTo>
                  <a:pt x="655" y="125"/>
                  <a:pt x="656" y="126"/>
                  <a:pt x="658" y="127"/>
                </a:cubicBezTo>
                <a:close/>
                <a:moveTo>
                  <a:pt x="705" y="397"/>
                </a:moveTo>
                <a:cubicBezTo>
                  <a:pt x="707" y="394"/>
                  <a:pt x="710" y="391"/>
                  <a:pt x="712" y="389"/>
                </a:cubicBezTo>
                <a:cubicBezTo>
                  <a:pt x="710" y="391"/>
                  <a:pt x="707" y="394"/>
                  <a:pt x="705" y="397"/>
                </a:cubicBezTo>
                <a:cubicBezTo>
                  <a:pt x="686" y="384"/>
                  <a:pt x="669" y="370"/>
                  <a:pt x="651" y="357"/>
                </a:cubicBezTo>
                <a:cubicBezTo>
                  <a:pt x="669" y="370"/>
                  <a:pt x="686" y="384"/>
                  <a:pt x="705" y="397"/>
                </a:cubicBezTo>
                <a:close/>
                <a:moveTo>
                  <a:pt x="633" y="381"/>
                </a:moveTo>
                <a:cubicBezTo>
                  <a:pt x="629" y="382"/>
                  <a:pt x="625" y="383"/>
                  <a:pt x="621" y="383"/>
                </a:cubicBezTo>
                <a:cubicBezTo>
                  <a:pt x="621" y="383"/>
                  <a:pt x="621" y="383"/>
                  <a:pt x="621" y="383"/>
                </a:cubicBezTo>
                <a:cubicBezTo>
                  <a:pt x="625" y="383"/>
                  <a:pt x="629" y="382"/>
                  <a:pt x="633" y="381"/>
                </a:cubicBezTo>
                <a:close/>
                <a:moveTo>
                  <a:pt x="604" y="386"/>
                </a:moveTo>
                <a:cubicBezTo>
                  <a:pt x="603" y="386"/>
                  <a:pt x="602" y="385"/>
                  <a:pt x="601" y="385"/>
                </a:cubicBezTo>
                <a:cubicBezTo>
                  <a:pt x="602" y="385"/>
                  <a:pt x="603" y="386"/>
                  <a:pt x="604" y="386"/>
                </a:cubicBezTo>
                <a:close/>
                <a:moveTo>
                  <a:pt x="661" y="470"/>
                </a:moveTo>
                <a:cubicBezTo>
                  <a:pt x="638" y="458"/>
                  <a:pt x="616" y="443"/>
                  <a:pt x="595" y="427"/>
                </a:cubicBezTo>
                <a:cubicBezTo>
                  <a:pt x="584" y="422"/>
                  <a:pt x="575" y="413"/>
                  <a:pt x="564" y="409"/>
                </a:cubicBezTo>
                <a:cubicBezTo>
                  <a:pt x="575" y="413"/>
                  <a:pt x="584" y="422"/>
                  <a:pt x="595" y="427"/>
                </a:cubicBezTo>
                <a:cubicBezTo>
                  <a:pt x="616" y="443"/>
                  <a:pt x="638" y="458"/>
                  <a:pt x="661" y="470"/>
                </a:cubicBezTo>
                <a:close/>
                <a:moveTo>
                  <a:pt x="579" y="381"/>
                </a:moveTo>
                <a:cubicBezTo>
                  <a:pt x="579" y="381"/>
                  <a:pt x="580" y="381"/>
                  <a:pt x="580" y="381"/>
                </a:cubicBezTo>
                <a:lnTo>
                  <a:pt x="579" y="381"/>
                </a:lnTo>
                <a:close/>
                <a:moveTo>
                  <a:pt x="583" y="343"/>
                </a:moveTo>
                <a:cubicBezTo>
                  <a:pt x="582" y="343"/>
                  <a:pt x="582" y="344"/>
                  <a:pt x="581" y="344"/>
                </a:cubicBezTo>
                <a:cubicBezTo>
                  <a:pt x="581" y="344"/>
                  <a:pt x="581" y="344"/>
                  <a:pt x="581" y="344"/>
                </a:cubicBezTo>
                <a:cubicBezTo>
                  <a:pt x="582" y="344"/>
                  <a:pt x="582" y="343"/>
                  <a:pt x="583" y="343"/>
                </a:cubicBezTo>
                <a:close/>
                <a:moveTo>
                  <a:pt x="581" y="344"/>
                </a:moveTo>
                <a:cubicBezTo>
                  <a:pt x="582" y="344"/>
                  <a:pt x="582" y="344"/>
                  <a:pt x="582" y="344"/>
                </a:cubicBezTo>
                <a:cubicBezTo>
                  <a:pt x="582" y="344"/>
                  <a:pt x="582" y="344"/>
                  <a:pt x="582" y="344"/>
                </a:cubicBezTo>
                <a:lnTo>
                  <a:pt x="581" y="344"/>
                </a:lnTo>
                <a:close/>
                <a:moveTo>
                  <a:pt x="586" y="260"/>
                </a:moveTo>
                <a:cubicBezTo>
                  <a:pt x="586" y="260"/>
                  <a:pt x="586" y="260"/>
                  <a:pt x="586" y="260"/>
                </a:cubicBezTo>
                <a:cubicBezTo>
                  <a:pt x="586" y="260"/>
                  <a:pt x="586" y="260"/>
                  <a:pt x="586" y="260"/>
                </a:cubicBezTo>
                <a:cubicBezTo>
                  <a:pt x="586" y="260"/>
                  <a:pt x="586" y="260"/>
                  <a:pt x="586" y="260"/>
                </a:cubicBezTo>
                <a:close/>
                <a:moveTo>
                  <a:pt x="577" y="159"/>
                </a:moveTo>
                <a:cubicBezTo>
                  <a:pt x="574" y="156"/>
                  <a:pt x="570" y="153"/>
                  <a:pt x="569" y="149"/>
                </a:cubicBezTo>
                <a:cubicBezTo>
                  <a:pt x="562" y="148"/>
                  <a:pt x="557" y="143"/>
                  <a:pt x="552" y="139"/>
                </a:cubicBezTo>
                <a:cubicBezTo>
                  <a:pt x="557" y="143"/>
                  <a:pt x="562" y="148"/>
                  <a:pt x="569" y="149"/>
                </a:cubicBezTo>
                <a:cubicBezTo>
                  <a:pt x="570" y="153"/>
                  <a:pt x="574" y="156"/>
                  <a:pt x="577" y="159"/>
                </a:cubicBezTo>
                <a:close/>
                <a:moveTo>
                  <a:pt x="551" y="39"/>
                </a:moveTo>
                <a:cubicBezTo>
                  <a:pt x="553" y="39"/>
                  <a:pt x="555" y="39"/>
                  <a:pt x="556" y="38"/>
                </a:cubicBezTo>
                <a:cubicBezTo>
                  <a:pt x="555" y="39"/>
                  <a:pt x="553" y="39"/>
                  <a:pt x="551" y="39"/>
                </a:cubicBezTo>
                <a:cubicBezTo>
                  <a:pt x="548" y="40"/>
                  <a:pt x="545" y="40"/>
                  <a:pt x="544" y="42"/>
                </a:cubicBezTo>
                <a:cubicBezTo>
                  <a:pt x="545" y="40"/>
                  <a:pt x="548" y="40"/>
                  <a:pt x="551" y="39"/>
                </a:cubicBezTo>
                <a:close/>
                <a:moveTo>
                  <a:pt x="541" y="116"/>
                </a:moveTo>
                <a:cubicBezTo>
                  <a:pt x="552" y="120"/>
                  <a:pt x="559" y="128"/>
                  <a:pt x="567" y="136"/>
                </a:cubicBezTo>
                <a:cubicBezTo>
                  <a:pt x="559" y="128"/>
                  <a:pt x="552" y="120"/>
                  <a:pt x="541" y="116"/>
                </a:cubicBezTo>
                <a:cubicBezTo>
                  <a:pt x="540" y="115"/>
                  <a:pt x="538" y="114"/>
                  <a:pt x="537" y="113"/>
                </a:cubicBezTo>
                <a:cubicBezTo>
                  <a:pt x="538" y="114"/>
                  <a:pt x="540" y="115"/>
                  <a:pt x="541" y="116"/>
                </a:cubicBezTo>
                <a:close/>
                <a:moveTo>
                  <a:pt x="537" y="132"/>
                </a:moveTo>
                <a:cubicBezTo>
                  <a:pt x="537" y="132"/>
                  <a:pt x="537" y="132"/>
                  <a:pt x="537" y="132"/>
                </a:cubicBezTo>
                <a:cubicBezTo>
                  <a:pt x="537" y="132"/>
                  <a:pt x="537" y="132"/>
                  <a:pt x="537" y="133"/>
                </a:cubicBezTo>
                <a:lnTo>
                  <a:pt x="537" y="132"/>
                </a:lnTo>
                <a:close/>
                <a:moveTo>
                  <a:pt x="523" y="65"/>
                </a:moveTo>
                <a:cubicBezTo>
                  <a:pt x="523" y="65"/>
                  <a:pt x="523" y="65"/>
                  <a:pt x="523" y="65"/>
                </a:cubicBezTo>
                <a:cubicBezTo>
                  <a:pt x="523" y="66"/>
                  <a:pt x="522" y="67"/>
                  <a:pt x="521" y="69"/>
                </a:cubicBezTo>
                <a:cubicBezTo>
                  <a:pt x="522" y="67"/>
                  <a:pt x="523" y="66"/>
                  <a:pt x="523" y="65"/>
                </a:cubicBezTo>
                <a:close/>
                <a:moveTo>
                  <a:pt x="516" y="58"/>
                </a:moveTo>
                <a:cubicBezTo>
                  <a:pt x="516" y="58"/>
                  <a:pt x="516" y="58"/>
                  <a:pt x="516" y="58"/>
                </a:cubicBezTo>
                <a:cubicBezTo>
                  <a:pt x="515" y="59"/>
                  <a:pt x="514" y="60"/>
                  <a:pt x="512" y="61"/>
                </a:cubicBezTo>
                <a:cubicBezTo>
                  <a:pt x="512" y="61"/>
                  <a:pt x="512" y="61"/>
                  <a:pt x="512" y="61"/>
                </a:cubicBezTo>
                <a:cubicBezTo>
                  <a:pt x="514" y="60"/>
                  <a:pt x="515" y="59"/>
                  <a:pt x="516" y="58"/>
                </a:cubicBezTo>
                <a:close/>
                <a:moveTo>
                  <a:pt x="513" y="112"/>
                </a:moveTo>
                <a:cubicBezTo>
                  <a:pt x="512" y="113"/>
                  <a:pt x="512" y="113"/>
                  <a:pt x="512" y="113"/>
                </a:cubicBezTo>
                <a:cubicBezTo>
                  <a:pt x="512" y="114"/>
                  <a:pt x="513" y="112"/>
                  <a:pt x="513" y="112"/>
                </a:cubicBezTo>
                <a:close/>
                <a:moveTo>
                  <a:pt x="505" y="101"/>
                </a:moveTo>
                <a:cubicBezTo>
                  <a:pt x="505" y="102"/>
                  <a:pt x="506" y="103"/>
                  <a:pt x="507" y="104"/>
                </a:cubicBezTo>
                <a:cubicBezTo>
                  <a:pt x="506" y="103"/>
                  <a:pt x="505" y="102"/>
                  <a:pt x="505" y="101"/>
                </a:cubicBezTo>
                <a:close/>
                <a:moveTo>
                  <a:pt x="479" y="66"/>
                </a:moveTo>
                <a:cubicBezTo>
                  <a:pt x="475" y="61"/>
                  <a:pt x="471" y="56"/>
                  <a:pt x="467" y="52"/>
                </a:cubicBezTo>
                <a:cubicBezTo>
                  <a:pt x="471" y="56"/>
                  <a:pt x="475" y="61"/>
                  <a:pt x="479" y="66"/>
                </a:cubicBezTo>
                <a:close/>
                <a:moveTo>
                  <a:pt x="460" y="140"/>
                </a:moveTo>
                <a:cubicBezTo>
                  <a:pt x="466" y="139"/>
                  <a:pt x="472" y="138"/>
                  <a:pt x="477" y="133"/>
                </a:cubicBezTo>
                <a:cubicBezTo>
                  <a:pt x="480" y="132"/>
                  <a:pt x="484" y="132"/>
                  <a:pt x="488" y="132"/>
                </a:cubicBezTo>
                <a:cubicBezTo>
                  <a:pt x="490" y="130"/>
                  <a:pt x="493" y="129"/>
                  <a:pt x="497" y="130"/>
                </a:cubicBezTo>
                <a:cubicBezTo>
                  <a:pt x="498" y="130"/>
                  <a:pt x="500" y="129"/>
                  <a:pt x="502" y="129"/>
                </a:cubicBezTo>
                <a:cubicBezTo>
                  <a:pt x="502" y="126"/>
                  <a:pt x="503" y="126"/>
                  <a:pt x="504" y="129"/>
                </a:cubicBezTo>
                <a:cubicBezTo>
                  <a:pt x="506" y="130"/>
                  <a:pt x="507" y="131"/>
                  <a:pt x="509" y="132"/>
                </a:cubicBezTo>
                <a:cubicBezTo>
                  <a:pt x="514" y="133"/>
                  <a:pt x="518" y="136"/>
                  <a:pt x="520" y="141"/>
                </a:cubicBezTo>
                <a:cubicBezTo>
                  <a:pt x="522" y="142"/>
                  <a:pt x="523" y="143"/>
                  <a:pt x="525" y="144"/>
                </a:cubicBezTo>
                <a:cubicBezTo>
                  <a:pt x="540" y="152"/>
                  <a:pt x="554" y="163"/>
                  <a:pt x="565" y="176"/>
                </a:cubicBezTo>
                <a:cubicBezTo>
                  <a:pt x="569" y="178"/>
                  <a:pt x="570" y="181"/>
                  <a:pt x="570" y="185"/>
                </a:cubicBezTo>
                <a:cubicBezTo>
                  <a:pt x="566" y="192"/>
                  <a:pt x="575" y="195"/>
                  <a:pt x="575" y="200"/>
                </a:cubicBezTo>
                <a:cubicBezTo>
                  <a:pt x="577" y="207"/>
                  <a:pt x="582" y="213"/>
                  <a:pt x="588" y="217"/>
                </a:cubicBezTo>
                <a:cubicBezTo>
                  <a:pt x="588" y="217"/>
                  <a:pt x="588" y="217"/>
                  <a:pt x="588" y="217"/>
                </a:cubicBezTo>
                <a:cubicBezTo>
                  <a:pt x="583" y="224"/>
                  <a:pt x="585" y="230"/>
                  <a:pt x="588" y="236"/>
                </a:cubicBezTo>
                <a:cubicBezTo>
                  <a:pt x="590" y="242"/>
                  <a:pt x="591" y="247"/>
                  <a:pt x="592" y="252"/>
                </a:cubicBezTo>
                <a:cubicBezTo>
                  <a:pt x="575" y="243"/>
                  <a:pt x="560" y="234"/>
                  <a:pt x="554" y="213"/>
                </a:cubicBezTo>
                <a:cubicBezTo>
                  <a:pt x="552" y="205"/>
                  <a:pt x="546" y="198"/>
                  <a:pt x="538" y="193"/>
                </a:cubicBezTo>
                <a:cubicBezTo>
                  <a:pt x="543" y="193"/>
                  <a:pt x="548" y="194"/>
                  <a:pt x="547" y="186"/>
                </a:cubicBezTo>
                <a:cubicBezTo>
                  <a:pt x="544" y="184"/>
                  <a:pt x="540" y="183"/>
                  <a:pt x="537" y="181"/>
                </a:cubicBezTo>
                <a:cubicBezTo>
                  <a:pt x="537" y="185"/>
                  <a:pt x="537" y="189"/>
                  <a:pt x="537" y="192"/>
                </a:cubicBezTo>
                <a:cubicBezTo>
                  <a:pt x="530" y="193"/>
                  <a:pt x="535" y="207"/>
                  <a:pt x="525" y="202"/>
                </a:cubicBezTo>
                <a:cubicBezTo>
                  <a:pt x="518" y="199"/>
                  <a:pt x="512" y="194"/>
                  <a:pt x="516" y="184"/>
                </a:cubicBezTo>
                <a:cubicBezTo>
                  <a:pt x="518" y="179"/>
                  <a:pt x="515" y="172"/>
                  <a:pt x="521" y="169"/>
                </a:cubicBezTo>
                <a:cubicBezTo>
                  <a:pt x="518" y="166"/>
                  <a:pt x="516" y="163"/>
                  <a:pt x="513" y="160"/>
                </a:cubicBezTo>
                <a:cubicBezTo>
                  <a:pt x="507" y="164"/>
                  <a:pt x="500" y="164"/>
                  <a:pt x="493" y="162"/>
                </a:cubicBezTo>
                <a:cubicBezTo>
                  <a:pt x="490" y="168"/>
                  <a:pt x="487" y="175"/>
                  <a:pt x="478" y="167"/>
                </a:cubicBezTo>
                <a:cubicBezTo>
                  <a:pt x="471" y="160"/>
                  <a:pt x="462" y="156"/>
                  <a:pt x="454" y="149"/>
                </a:cubicBezTo>
                <a:cubicBezTo>
                  <a:pt x="443" y="139"/>
                  <a:pt x="458" y="143"/>
                  <a:pt x="460" y="140"/>
                </a:cubicBezTo>
                <a:close/>
                <a:moveTo>
                  <a:pt x="417" y="449"/>
                </a:moveTo>
                <a:cubicBezTo>
                  <a:pt x="420" y="446"/>
                  <a:pt x="423" y="444"/>
                  <a:pt x="425" y="441"/>
                </a:cubicBezTo>
                <a:cubicBezTo>
                  <a:pt x="423" y="444"/>
                  <a:pt x="420" y="446"/>
                  <a:pt x="417" y="449"/>
                </a:cubicBezTo>
                <a:cubicBezTo>
                  <a:pt x="417" y="452"/>
                  <a:pt x="417" y="454"/>
                  <a:pt x="417" y="457"/>
                </a:cubicBezTo>
                <a:cubicBezTo>
                  <a:pt x="417" y="454"/>
                  <a:pt x="417" y="452"/>
                  <a:pt x="417" y="449"/>
                </a:cubicBezTo>
                <a:close/>
                <a:moveTo>
                  <a:pt x="417" y="457"/>
                </a:moveTo>
                <a:cubicBezTo>
                  <a:pt x="417" y="457"/>
                  <a:pt x="417" y="457"/>
                  <a:pt x="417" y="457"/>
                </a:cubicBezTo>
                <a:cubicBezTo>
                  <a:pt x="416" y="458"/>
                  <a:pt x="414" y="459"/>
                  <a:pt x="413" y="461"/>
                </a:cubicBezTo>
                <a:cubicBezTo>
                  <a:pt x="414" y="459"/>
                  <a:pt x="416" y="458"/>
                  <a:pt x="417" y="457"/>
                </a:cubicBezTo>
                <a:close/>
                <a:moveTo>
                  <a:pt x="449" y="557"/>
                </a:moveTo>
                <a:cubicBezTo>
                  <a:pt x="449" y="552"/>
                  <a:pt x="451" y="550"/>
                  <a:pt x="453" y="547"/>
                </a:cubicBezTo>
                <a:cubicBezTo>
                  <a:pt x="451" y="550"/>
                  <a:pt x="449" y="552"/>
                  <a:pt x="449" y="557"/>
                </a:cubicBezTo>
                <a:cubicBezTo>
                  <a:pt x="436" y="548"/>
                  <a:pt x="426" y="534"/>
                  <a:pt x="408" y="536"/>
                </a:cubicBezTo>
                <a:cubicBezTo>
                  <a:pt x="400" y="533"/>
                  <a:pt x="393" y="527"/>
                  <a:pt x="387" y="520"/>
                </a:cubicBezTo>
                <a:cubicBezTo>
                  <a:pt x="393" y="527"/>
                  <a:pt x="400" y="533"/>
                  <a:pt x="408" y="536"/>
                </a:cubicBezTo>
                <a:cubicBezTo>
                  <a:pt x="426" y="534"/>
                  <a:pt x="436" y="548"/>
                  <a:pt x="449" y="557"/>
                </a:cubicBezTo>
                <a:close/>
                <a:moveTo>
                  <a:pt x="411" y="460"/>
                </a:moveTo>
                <a:cubicBezTo>
                  <a:pt x="410" y="460"/>
                  <a:pt x="408" y="460"/>
                  <a:pt x="407" y="459"/>
                </a:cubicBezTo>
                <a:cubicBezTo>
                  <a:pt x="408" y="460"/>
                  <a:pt x="410" y="460"/>
                  <a:pt x="411" y="460"/>
                </a:cubicBezTo>
                <a:close/>
                <a:moveTo>
                  <a:pt x="386" y="61"/>
                </a:moveTo>
                <a:cubicBezTo>
                  <a:pt x="391" y="61"/>
                  <a:pt x="394" y="64"/>
                  <a:pt x="397" y="68"/>
                </a:cubicBezTo>
                <a:cubicBezTo>
                  <a:pt x="394" y="64"/>
                  <a:pt x="391" y="61"/>
                  <a:pt x="386" y="61"/>
                </a:cubicBezTo>
                <a:cubicBezTo>
                  <a:pt x="365" y="43"/>
                  <a:pt x="341" y="29"/>
                  <a:pt x="321" y="9"/>
                </a:cubicBezTo>
                <a:cubicBezTo>
                  <a:pt x="341" y="29"/>
                  <a:pt x="365" y="43"/>
                  <a:pt x="386" y="61"/>
                </a:cubicBezTo>
                <a:close/>
                <a:moveTo>
                  <a:pt x="381" y="308"/>
                </a:moveTo>
                <a:cubicBezTo>
                  <a:pt x="384" y="310"/>
                  <a:pt x="387" y="312"/>
                  <a:pt x="389" y="314"/>
                </a:cubicBezTo>
                <a:cubicBezTo>
                  <a:pt x="387" y="312"/>
                  <a:pt x="384" y="310"/>
                  <a:pt x="381" y="308"/>
                </a:cubicBezTo>
                <a:cubicBezTo>
                  <a:pt x="361" y="292"/>
                  <a:pt x="340" y="276"/>
                  <a:pt x="319" y="262"/>
                </a:cubicBezTo>
                <a:cubicBezTo>
                  <a:pt x="340" y="276"/>
                  <a:pt x="361" y="292"/>
                  <a:pt x="381" y="308"/>
                </a:cubicBezTo>
                <a:close/>
                <a:moveTo>
                  <a:pt x="316" y="572"/>
                </a:moveTo>
                <a:cubicBezTo>
                  <a:pt x="312" y="569"/>
                  <a:pt x="308" y="566"/>
                  <a:pt x="303" y="565"/>
                </a:cubicBezTo>
                <a:cubicBezTo>
                  <a:pt x="308" y="566"/>
                  <a:pt x="312" y="569"/>
                  <a:pt x="316" y="572"/>
                </a:cubicBezTo>
                <a:close/>
                <a:moveTo>
                  <a:pt x="297" y="189"/>
                </a:moveTo>
                <a:cubicBezTo>
                  <a:pt x="297" y="189"/>
                  <a:pt x="297" y="189"/>
                  <a:pt x="297" y="189"/>
                </a:cubicBezTo>
                <a:cubicBezTo>
                  <a:pt x="294" y="181"/>
                  <a:pt x="290" y="178"/>
                  <a:pt x="287" y="178"/>
                </a:cubicBezTo>
                <a:cubicBezTo>
                  <a:pt x="290" y="178"/>
                  <a:pt x="294" y="181"/>
                  <a:pt x="297" y="189"/>
                </a:cubicBezTo>
                <a:close/>
                <a:moveTo>
                  <a:pt x="280" y="20"/>
                </a:moveTo>
                <a:cubicBezTo>
                  <a:pt x="281" y="13"/>
                  <a:pt x="282" y="8"/>
                  <a:pt x="285" y="7"/>
                </a:cubicBezTo>
                <a:cubicBezTo>
                  <a:pt x="282" y="8"/>
                  <a:pt x="281" y="13"/>
                  <a:pt x="280" y="20"/>
                </a:cubicBezTo>
                <a:cubicBezTo>
                  <a:pt x="280" y="20"/>
                  <a:pt x="280" y="20"/>
                  <a:pt x="280" y="20"/>
                </a:cubicBezTo>
                <a:close/>
                <a:moveTo>
                  <a:pt x="193" y="40"/>
                </a:moveTo>
                <a:cubicBezTo>
                  <a:pt x="195" y="36"/>
                  <a:pt x="197" y="34"/>
                  <a:pt x="200" y="34"/>
                </a:cubicBezTo>
                <a:cubicBezTo>
                  <a:pt x="197" y="34"/>
                  <a:pt x="195" y="36"/>
                  <a:pt x="193" y="40"/>
                </a:cubicBezTo>
                <a:cubicBezTo>
                  <a:pt x="189" y="41"/>
                  <a:pt x="186" y="39"/>
                  <a:pt x="183" y="37"/>
                </a:cubicBezTo>
                <a:cubicBezTo>
                  <a:pt x="186" y="39"/>
                  <a:pt x="189" y="41"/>
                  <a:pt x="193" y="40"/>
                </a:cubicBezTo>
                <a:close/>
                <a:moveTo>
                  <a:pt x="197" y="301"/>
                </a:moveTo>
                <a:cubicBezTo>
                  <a:pt x="222" y="318"/>
                  <a:pt x="246" y="335"/>
                  <a:pt x="272" y="352"/>
                </a:cubicBezTo>
                <a:cubicBezTo>
                  <a:pt x="246" y="335"/>
                  <a:pt x="222" y="318"/>
                  <a:pt x="197" y="301"/>
                </a:cubicBezTo>
                <a:cubicBezTo>
                  <a:pt x="186" y="297"/>
                  <a:pt x="177" y="291"/>
                  <a:pt x="168" y="284"/>
                </a:cubicBezTo>
                <a:cubicBezTo>
                  <a:pt x="177" y="291"/>
                  <a:pt x="186" y="297"/>
                  <a:pt x="197" y="301"/>
                </a:cubicBezTo>
                <a:close/>
                <a:moveTo>
                  <a:pt x="161" y="393"/>
                </a:moveTo>
                <a:cubicBezTo>
                  <a:pt x="163" y="393"/>
                  <a:pt x="166" y="394"/>
                  <a:pt x="169" y="394"/>
                </a:cubicBezTo>
                <a:cubicBezTo>
                  <a:pt x="166" y="394"/>
                  <a:pt x="163" y="393"/>
                  <a:pt x="161" y="393"/>
                </a:cubicBezTo>
                <a:cubicBezTo>
                  <a:pt x="169" y="405"/>
                  <a:pt x="176" y="418"/>
                  <a:pt x="177" y="432"/>
                </a:cubicBezTo>
                <a:cubicBezTo>
                  <a:pt x="176" y="418"/>
                  <a:pt x="169" y="405"/>
                  <a:pt x="161" y="393"/>
                </a:cubicBezTo>
                <a:close/>
                <a:moveTo>
                  <a:pt x="161" y="393"/>
                </a:moveTo>
                <a:cubicBezTo>
                  <a:pt x="161" y="393"/>
                  <a:pt x="161" y="393"/>
                  <a:pt x="161" y="393"/>
                </a:cubicBezTo>
                <a:cubicBezTo>
                  <a:pt x="161" y="393"/>
                  <a:pt x="161" y="393"/>
                  <a:pt x="161" y="393"/>
                </a:cubicBezTo>
                <a:cubicBezTo>
                  <a:pt x="161" y="393"/>
                  <a:pt x="161" y="393"/>
                  <a:pt x="161" y="393"/>
                </a:cubicBezTo>
                <a:close/>
                <a:moveTo>
                  <a:pt x="133" y="173"/>
                </a:moveTo>
                <a:cubicBezTo>
                  <a:pt x="131" y="172"/>
                  <a:pt x="127" y="173"/>
                  <a:pt x="125" y="172"/>
                </a:cubicBezTo>
                <a:cubicBezTo>
                  <a:pt x="127" y="173"/>
                  <a:pt x="131" y="172"/>
                  <a:pt x="133" y="173"/>
                </a:cubicBezTo>
                <a:close/>
                <a:moveTo>
                  <a:pt x="80" y="242"/>
                </a:moveTo>
                <a:cubicBezTo>
                  <a:pt x="107" y="257"/>
                  <a:pt x="134" y="273"/>
                  <a:pt x="159" y="291"/>
                </a:cubicBezTo>
                <a:cubicBezTo>
                  <a:pt x="134" y="273"/>
                  <a:pt x="107" y="257"/>
                  <a:pt x="80" y="242"/>
                </a:cubicBezTo>
                <a:close/>
                <a:moveTo>
                  <a:pt x="77" y="248"/>
                </a:moveTo>
                <a:cubicBezTo>
                  <a:pt x="74" y="250"/>
                  <a:pt x="70" y="250"/>
                  <a:pt x="66" y="249"/>
                </a:cubicBezTo>
                <a:cubicBezTo>
                  <a:pt x="70" y="250"/>
                  <a:pt x="74" y="250"/>
                  <a:pt x="77" y="248"/>
                </a:cubicBezTo>
                <a:close/>
                <a:moveTo>
                  <a:pt x="35" y="266"/>
                </a:moveTo>
                <a:cubicBezTo>
                  <a:pt x="58" y="268"/>
                  <a:pt x="82" y="271"/>
                  <a:pt x="105" y="273"/>
                </a:cubicBezTo>
                <a:cubicBezTo>
                  <a:pt x="82" y="271"/>
                  <a:pt x="58" y="268"/>
                  <a:pt x="35" y="266"/>
                </a:cubicBezTo>
                <a:cubicBezTo>
                  <a:pt x="38" y="270"/>
                  <a:pt x="46" y="270"/>
                  <a:pt x="47" y="278"/>
                </a:cubicBezTo>
                <a:cubicBezTo>
                  <a:pt x="38" y="282"/>
                  <a:pt x="33" y="274"/>
                  <a:pt x="26" y="272"/>
                </a:cubicBezTo>
                <a:cubicBezTo>
                  <a:pt x="24" y="271"/>
                  <a:pt x="22" y="270"/>
                  <a:pt x="21" y="269"/>
                </a:cubicBezTo>
                <a:cubicBezTo>
                  <a:pt x="20" y="268"/>
                  <a:pt x="19" y="268"/>
                  <a:pt x="18" y="268"/>
                </a:cubicBezTo>
                <a:cubicBezTo>
                  <a:pt x="21" y="251"/>
                  <a:pt x="29" y="268"/>
                  <a:pt x="35" y="26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5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4" name="Рисунок 1"/>
          <p:cNvSpPr>
            <a:spLocks noGrp="1"/>
          </p:cNvSpPr>
          <p:nvPr>
            <p:ph type="pic" idx="12"/>
          </p:nvPr>
        </p:nvSpPr>
        <p:spPr>
          <a:xfrm flipH="1">
            <a:off x="3192002" y="522090"/>
            <a:ext cx="21195173" cy="13195499"/>
          </a:xfrm>
          <a:custGeom>
            <a:avLst/>
            <a:gdLst>
              <a:gd name="T0" fmla="*/ 513 w 3305"/>
              <a:gd name="T1" fmla="*/ 1715 h 2023"/>
              <a:gd name="T2" fmla="*/ 1124 w 3305"/>
              <a:gd name="T3" fmla="*/ 1736 h 2023"/>
              <a:gd name="T4" fmla="*/ 747 w 3305"/>
              <a:gd name="T5" fmla="*/ 544 h 2023"/>
              <a:gd name="T6" fmla="*/ 646 w 3305"/>
              <a:gd name="T7" fmla="*/ 1598 h 2023"/>
              <a:gd name="T8" fmla="*/ 2176 w 3305"/>
              <a:gd name="T9" fmla="*/ 1542 h 2023"/>
              <a:gd name="T10" fmla="*/ 2571 w 3305"/>
              <a:gd name="T11" fmla="*/ 918 h 2023"/>
              <a:gd name="T12" fmla="*/ 610 w 3305"/>
              <a:gd name="T13" fmla="*/ 329 h 2023"/>
              <a:gd name="T14" fmla="*/ 1715 w 3305"/>
              <a:gd name="T15" fmla="*/ 1006 h 2023"/>
              <a:gd name="T16" fmla="*/ 69 w 3305"/>
              <a:gd name="T17" fmla="*/ 1197 h 2023"/>
              <a:gd name="T18" fmla="*/ 3078 w 3305"/>
              <a:gd name="T19" fmla="*/ 1620 h 2023"/>
              <a:gd name="T20" fmla="*/ 2778 w 3305"/>
              <a:gd name="T21" fmla="*/ 1682 h 2023"/>
              <a:gd name="T22" fmla="*/ 2495 w 3305"/>
              <a:gd name="T23" fmla="*/ 1908 h 2023"/>
              <a:gd name="T24" fmla="*/ 1732 w 3305"/>
              <a:gd name="T25" fmla="*/ 1976 h 2023"/>
              <a:gd name="T26" fmla="*/ 1467 w 3305"/>
              <a:gd name="T27" fmla="*/ 1511 h 2023"/>
              <a:gd name="T28" fmla="*/ 227 w 3305"/>
              <a:gd name="T29" fmla="*/ 1546 h 2023"/>
              <a:gd name="T30" fmla="*/ 372 w 3305"/>
              <a:gd name="T31" fmla="*/ 1126 h 2023"/>
              <a:gd name="T32" fmla="*/ 874 w 3305"/>
              <a:gd name="T33" fmla="*/ 1294 h 2023"/>
              <a:gd name="T34" fmla="*/ 1307 w 3305"/>
              <a:gd name="T35" fmla="*/ 1350 h 2023"/>
              <a:gd name="T36" fmla="*/ 1456 w 3305"/>
              <a:gd name="T37" fmla="*/ 1068 h 2023"/>
              <a:gd name="T38" fmla="*/ 1130 w 3305"/>
              <a:gd name="T39" fmla="*/ 364 h 2023"/>
              <a:gd name="T40" fmla="*/ 58 w 3305"/>
              <a:gd name="T41" fmla="*/ 1100 h 2023"/>
              <a:gd name="T42" fmla="*/ 366 w 3305"/>
              <a:gd name="T43" fmla="*/ 737 h 2023"/>
              <a:gd name="T44" fmla="*/ 976 w 3305"/>
              <a:gd name="T45" fmla="*/ 601 h 2023"/>
              <a:gd name="T46" fmla="*/ 854 w 3305"/>
              <a:gd name="T47" fmla="*/ 1188 h 2023"/>
              <a:gd name="T48" fmla="*/ 448 w 3305"/>
              <a:gd name="T49" fmla="*/ 196 h 2023"/>
              <a:gd name="T50" fmla="*/ 613 w 3305"/>
              <a:gd name="T51" fmla="*/ 163 h 2023"/>
              <a:gd name="T52" fmla="*/ 996 w 3305"/>
              <a:gd name="T53" fmla="*/ 91 h 2023"/>
              <a:gd name="T54" fmla="*/ 1831 w 3305"/>
              <a:gd name="T55" fmla="*/ 1008 h 2023"/>
              <a:gd name="T56" fmla="*/ 770 w 3305"/>
              <a:gd name="T57" fmla="*/ 946 h 2023"/>
              <a:gd name="T58" fmla="*/ 846 w 3305"/>
              <a:gd name="T59" fmla="*/ 697 h 2023"/>
              <a:gd name="T60" fmla="*/ 2710 w 3305"/>
              <a:gd name="T61" fmla="*/ 1623 h 2023"/>
              <a:gd name="T62" fmla="*/ 2573 w 3305"/>
              <a:gd name="T63" fmla="*/ 1013 h 2023"/>
              <a:gd name="T64" fmla="*/ 1995 w 3305"/>
              <a:gd name="T65" fmla="*/ 1481 h 2023"/>
              <a:gd name="T66" fmla="*/ 2139 w 3305"/>
              <a:gd name="T67" fmla="*/ 940 h 2023"/>
              <a:gd name="T68" fmla="*/ 246 w 3305"/>
              <a:gd name="T69" fmla="*/ 609 h 2023"/>
              <a:gd name="T70" fmla="*/ 3066 w 3305"/>
              <a:gd name="T71" fmla="*/ 1737 h 2023"/>
              <a:gd name="T72" fmla="*/ 1702 w 3305"/>
              <a:gd name="T73" fmla="*/ 1387 h 2023"/>
              <a:gd name="T74" fmla="*/ 69 w 3305"/>
              <a:gd name="T75" fmla="*/ 1197 h 2023"/>
              <a:gd name="T76" fmla="*/ 2965 w 3305"/>
              <a:gd name="T77" fmla="*/ 1141 h 2023"/>
              <a:gd name="T78" fmla="*/ 2905 w 3305"/>
              <a:gd name="T79" fmla="*/ 1017 h 2023"/>
              <a:gd name="T80" fmla="*/ 2163 w 3305"/>
              <a:gd name="T81" fmla="*/ 1139 h 2023"/>
              <a:gd name="T82" fmla="*/ 834 w 3305"/>
              <a:gd name="T83" fmla="*/ 509 h 2023"/>
              <a:gd name="T84" fmla="*/ 1813 w 3305"/>
              <a:gd name="T85" fmla="*/ 1069 h 2023"/>
              <a:gd name="T86" fmla="*/ 99 w 3305"/>
              <a:gd name="T87" fmla="*/ 732 h 2023"/>
              <a:gd name="T88" fmla="*/ 1716 w 3305"/>
              <a:gd name="T89" fmla="*/ 1073 h 2023"/>
              <a:gd name="T90" fmla="*/ 530 w 3305"/>
              <a:gd name="T91" fmla="*/ 549 h 2023"/>
              <a:gd name="T92" fmla="*/ 2549 w 3305"/>
              <a:gd name="T93" fmla="*/ 1101 h 2023"/>
              <a:gd name="T94" fmla="*/ 1022 w 3305"/>
              <a:gd name="T95" fmla="*/ 151 h 2023"/>
              <a:gd name="T96" fmla="*/ 2316 w 3305"/>
              <a:gd name="T97" fmla="*/ 1544 h 2023"/>
              <a:gd name="T98" fmla="*/ 3252 w 3305"/>
              <a:gd name="T99" fmla="*/ 1282 h 2023"/>
              <a:gd name="T100" fmla="*/ 3137 w 3305"/>
              <a:gd name="T101" fmla="*/ 1463 h 2023"/>
              <a:gd name="T102" fmla="*/ 2823 w 3305"/>
              <a:gd name="T103" fmla="*/ 1864 h 2023"/>
              <a:gd name="T104" fmla="*/ 1693 w 3305"/>
              <a:gd name="T105" fmla="*/ 1860 h 2023"/>
              <a:gd name="T106" fmla="*/ 707 w 3305"/>
              <a:gd name="T107" fmla="*/ 2019 h 2023"/>
              <a:gd name="T108" fmla="*/ 182 w 3305"/>
              <a:gd name="T109" fmla="*/ 1593 h 2023"/>
              <a:gd name="T110" fmla="*/ 1173 w 3305"/>
              <a:gd name="T111" fmla="*/ 1608 h 2023"/>
              <a:gd name="T112" fmla="*/ 980 w 3305"/>
              <a:gd name="T113" fmla="*/ 1776 h 2023"/>
              <a:gd name="T114" fmla="*/ 799 w 3305"/>
              <a:gd name="T115" fmla="*/ 1793 h 2023"/>
              <a:gd name="T116" fmla="*/ 518 w 3305"/>
              <a:gd name="T117" fmla="*/ 1678 h 2023"/>
              <a:gd name="T118" fmla="*/ 287 w 3305"/>
              <a:gd name="T119" fmla="*/ 1870 h 2023"/>
              <a:gd name="T120" fmla="*/ 788 w 3305"/>
              <a:gd name="T121" fmla="*/ 1885 h 2023"/>
              <a:gd name="T122" fmla="*/ 998 w 3305"/>
              <a:gd name="T123" fmla="*/ 1187 h 2023"/>
              <a:gd name="T124" fmla="*/ 1455 w 3305"/>
              <a:gd name="T125" fmla="*/ 1072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05" h="2023">
                <a:moveTo>
                  <a:pt x="3277" y="1803"/>
                </a:moveTo>
                <a:lnTo>
                  <a:pt x="3276" y="1804"/>
                </a:lnTo>
                <a:lnTo>
                  <a:pt x="3275" y="1805"/>
                </a:lnTo>
                <a:lnTo>
                  <a:pt x="3276" y="1804"/>
                </a:lnTo>
                <a:lnTo>
                  <a:pt x="3277" y="1803"/>
                </a:lnTo>
                <a:close/>
                <a:moveTo>
                  <a:pt x="935" y="1039"/>
                </a:moveTo>
                <a:lnTo>
                  <a:pt x="935" y="1039"/>
                </a:lnTo>
                <a:lnTo>
                  <a:pt x="935" y="1039"/>
                </a:lnTo>
                <a:lnTo>
                  <a:pt x="935" y="1039"/>
                </a:lnTo>
                <a:lnTo>
                  <a:pt x="936" y="1039"/>
                </a:lnTo>
                <a:lnTo>
                  <a:pt x="935" y="1039"/>
                </a:lnTo>
                <a:lnTo>
                  <a:pt x="935" y="1039"/>
                </a:lnTo>
                <a:lnTo>
                  <a:pt x="936" y="1039"/>
                </a:lnTo>
                <a:lnTo>
                  <a:pt x="931" y="1043"/>
                </a:lnTo>
                <a:lnTo>
                  <a:pt x="925" y="1044"/>
                </a:lnTo>
                <a:lnTo>
                  <a:pt x="920" y="1044"/>
                </a:lnTo>
                <a:lnTo>
                  <a:pt x="915" y="1048"/>
                </a:lnTo>
                <a:lnTo>
                  <a:pt x="890" y="1050"/>
                </a:lnTo>
                <a:lnTo>
                  <a:pt x="864" y="1052"/>
                </a:lnTo>
                <a:lnTo>
                  <a:pt x="879" y="1044"/>
                </a:lnTo>
                <a:lnTo>
                  <a:pt x="894" y="1039"/>
                </a:lnTo>
                <a:lnTo>
                  <a:pt x="906" y="1038"/>
                </a:lnTo>
                <a:lnTo>
                  <a:pt x="915" y="1034"/>
                </a:lnTo>
                <a:lnTo>
                  <a:pt x="929" y="1027"/>
                </a:lnTo>
                <a:lnTo>
                  <a:pt x="944" y="1027"/>
                </a:lnTo>
                <a:lnTo>
                  <a:pt x="945" y="1027"/>
                </a:lnTo>
                <a:lnTo>
                  <a:pt x="945" y="1027"/>
                </a:lnTo>
                <a:lnTo>
                  <a:pt x="955" y="1026"/>
                </a:lnTo>
                <a:lnTo>
                  <a:pt x="964" y="1030"/>
                </a:lnTo>
                <a:lnTo>
                  <a:pt x="967" y="1033"/>
                </a:lnTo>
                <a:lnTo>
                  <a:pt x="970" y="1033"/>
                </a:lnTo>
                <a:lnTo>
                  <a:pt x="975" y="1032"/>
                </a:lnTo>
                <a:lnTo>
                  <a:pt x="978" y="1036"/>
                </a:lnTo>
                <a:lnTo>
                  <a:pt x="975" y="1039"/>
                </a:lnTo>
                <a:lnTo>
                  <a:pt x="970" y="1039"/>
                </a:lnTo>
                <a:lnTo>
                  <a:pt x="953" y="1039"/>
                </a:lnTo>
                <a:lnTo>
                  <a:pt x="936" y="1039"/>
                </a:lnTo>
                <a:lnTo>
                  <a:pt x="936" y="1039"/>
                </a:lnTo>
                <a:lnTo>
                  <a:pt x="936" y="1039"/>
                </a:lnTo>
                <a:lnTo>
                  <a:pt x="935" y="1039"/>
                </a:lnTo>
                <a:lnTo>
                  <a:pt x="935" y="1039"/>
                </a:lnTo>
                <a:close/>
                <a:moveTo>
                  <a:pt x="930" y="1035"/>
                </a:moveTo>
                <a:lnTo>
                  <a:pt x="929" y="1036"/>
                </a:lnTo>
                <a:lnTo>
                  <a:pt x="929" y="1037"/>
                </a:lnTo>
                <a:lnTo>
                  <a:pt x="931" y="1039"/>
                </a:lnTo>
                <a:lnTo>
                  <a:pt x="935" y="1039"/>
                </a:lnTo>
                <a:lnTo>
                  <a:pt x="934" y="1036"/>
                </a:lnTo>
                <a:lnTo>
                  <a:pt x="930" y="1035"/>
                </a:lnTo>
                <a:close/>
                <a:moveTo>
                  <a:pt x="1527" y="1021"/>
                </a:moveTo>
                <a:lnTo>
                  <a:pt x="1527" y="1021"/>
                </a:lnTo>
                <a:lnTo>
                  <a:pt x="1528" y="1022"/>
                </a:lnTo>
                <a:lnTo>
                  <a:pt x="1528" y="1022"/>
                </a:lnTo>
                <a:lnTo>
                  <a:pt x="1528" y="1022"/>
                </a:lnTo>
                <a:lnTo>
                  <a:pt x="1528" y="1022"/>
                </a:lnTo>
                <a:lnTo>
                  <a:pt x="1528" y="1022"/>
                </a:lnTo>
                <a:lnTo>
                  <a:pt x="1528" y="1022"/>
                </a:lnTo>
                <a:lnTo>
                  <a:pt x="1522" y="1028"/>
                </a:lnTo>
                <a:lnTo>
                  <a:pt x="1515" y="1024"/>
                </a:lnTo>
                <a:lnTo>
                  <a:pt x="1516" y="1033"/>
                </a:lnTo>
                <a:lnTo>
                  <a:pt x="1524" y="1035"/>
                </a:lnTo>
                <a:lnTo>
                  <a:pt x="1528" y="1038"/>
                </a:lnTo>
                <a:lnTo>
                  <a:pt x="1527" y="1041"/>
                </a:lnTo>
                <a:lnTo>
                  <a:pt x="1517" y="1052"/>
                </a:lnTo>
                <a:lnTo>
                  <a:pt x="1505" y="1057"/>
                </a:lnTo>
                <a:lnTo>
                  <a:pt x="1504" y="1064"/>
                </a:lnTo>
                <a:lnTo>
                  <a:pt x="1504" y="1071"/>
                </a:lnTo>
                <a:lnTo>
                  <a:pt x="1504" y="1064"/>
                </a:lnTo>
                <a:lnTo>
                  <a:pt x="1505" y="1057"/>
                </a:lnTo>
                <a:lnTo>
                  <a:pt x="1500" y="1027"/>
                </a:lnTo>
                <a:lnTo>
                  <a:pt x="1494" y="998"/>
                </a:lnTo>
                <a:lnTo>
                  <a:pt x="1488" y="986"/>
                </a:lnTo>
                <a:lnTo>
                  <a:pt x="1476" y="978"/>
                </a:lnTo>
                <a:lnTo>
                  <a:pt x="1468" y="984"/>
                </a:lnTo>
                <a:lnTo>
                  <a:pt x="1464" y="996"/>
                </a:lnTo>
                <a:lnTo>
                  <a:pt x="1461" y="1002"/>
                </a:lnTo>
                <a:lnTo>
                  <a:pt x="1460" y="1008"/>
                </a:lnTo>
                <a:lnTo>
                  <a:pt x="1461" y="1002"/>
                </a:lnTo>
                <a:lnTo>
                  <a:pt x="1464" y="996"/>
                </a:lnTo>
                <a:lnTo>
                  <a:pt x="1458" y="1001"/>
                </a:lnTo>
                <a:lnTo>
                  <a:pt x="1453" y="1005"/>
                </a:lnTo>
                <a:lnTo>
                  <a:pt x="1437" y="981"/>
                </a:lnTo>
                <a:lnTo>
                  <a:pt x="1423" y="957"/>
                </a:lnTo>
                <a:lnTo>
                  <a:pt x="1436" y="971"/>
                </a:lnTo>
                <a:lnTo>
                  <a:pt x="1448" y="986"/>
                </a:lnTo>
                <a:lnTo>
                  <a:pt x="1451" y="991"/>
                </a:lnTo>
                <a:lnTo>
                  <a:pt x="1455" y="992"/>
                </a:lnTo>
                <a:lnTo>
                  <a:pt x="1456" y="988"/>
                </a:lnTo>
                <a:lnTo>
                  <a:pt x="1453" y="981"/>
                </a:lnTo>
                <a:lnTo>
                  <a:pt x="1448" y="974"/>
                </a:lnTo>
                <a:lnTo>
                  <a:pt x="1443" y="965"/>
                </a:lnTo>
                <a:lnTo>
                  <a:pt x="1451" y="966"/>
                </a:lnTo>
                <a:lnTo>
                  <a:pt x="1458" y="969"/>
                </a:lnTo>
                <a:lnTo>
                  <a:pt x="1457" y="960"/>
                </a:lnTo>
                <a:lnTo>
                  <a:pt x="1458" y="951"/>
                </a:lnTo>
                <a:lnTo>
                  <a:pt x="1458" y="951"/>
                </a:lnTo>
                <a:lnTo>
                  <a:pt x="1459" y="950"/>
                </a:lnTo>
                <a:lnTo>
                  <a:pt x="1458" y="951"/>
                </a:lnTo>
                <a:lnTo>
                  <a:pt x="1459" y="951"/>
                </a:lnTo>
                <a:lnTo>
                  <a:pt x="1459" y="952"/>
                </a:lnTo>
                <a:lnTo>
                  <a:pt x="1470" y="954"/>
                </a:lnTo>
                <a:lnTo>
                  <a:pt x="1475" y="963"/>
                </a:lnTo>
                <a:lnTo>
                  <a:pt x="1475" y="952"/>
                </a:lnTo>
                <a:lnTo>
                  <a:pt x="1476" y="943"/>
                </a:lnTo>
                <a:lnTo>
                  <a:pt x="1476" y="942"/>
                </a:lnTo>
                <a:lnTo>
                  <a:pt x="1476" y="942"/>
                </a:lnTo>
                <a:lnTo>
                  <a:pt x="1476" y="942"/>
                </a:lnTo>
                <a:lnTo>
                  <a:pt x="1476" y="943"/>
                </a:lnTo>
                <a:lnTo>
                  <a:pt x="1484" y="952"/>
                </a:lnTo>
                <a:lnTo>
                  <a:pt x="1495" y="958"/>
                </a:lnTo>
                <a:lnTo>
                  <a:pt x="1495" y="962"/>
                </a:lnTo>
                <a:lnTo>
                  <a:pt x="1497" y="964"/>
                </a:lnTo>
                <a:lnTo>
                  <a:pt x="1499" y="979"/>
                </a:lnTo>
                <a:lnTo>
                  <a:pt x="1503" y="993"/>
                </a:lnTo>
                <a:lnTo>
                  <a:pt x="1504" y="995"/>
                </a:lnTo>
                <a:lnTo>
                  <a:pt x="1506" y="995"/>
                </a:lnTo>
                <a:lnTo>
                  <a:pt x="1509" y="994"/>
                </a:lnTo>
                <a:lnTo>
                  <a:pt x="1510" y="992"/>
                </a:lnTo>
                <a:lnTo>
                  <a:pt x="1512" y="986"/>
                </a:lnTo>
                <a:lnTo>
                  <a:pt x="1519" y="983"/>
                </a:lnTo>
                <a:lnTo>
                  <a:pt x="1522" y="986"/>
                </a:lnTo>
                <a:lnTo>
                  <a:pt x="1526" y="987"/>
                </a:lnTo>
                <a:lnTo>
                  <a:pt x="1526" y="987"/>
                </a:lnTo>
                <a:lnTo>
                  <a:pt x="1526" y="987"/>
                </a:lnTo>
                <a:lnTo>
                  <a:pt x="1524" y="989"/>
                </a:lnTo>
                <a:lnTo>
                  <a:pt x="1525" y="992"/>
                </a:lnTo>
                <a:lnTo>
                  <a:pt x="1525" y="992"/>
                </a:lnTo>
                <a:lnTo>
                  <a:pt x="1526" y="992"/>
                </a:lnTo>
                <a:lnTo>
                  <a:pt x="1527" y="990"/>
                </a:lnTo>
                <a:lnTo>
                  <a:pt x="1526" y="987"/>
                </a:lnTo>
                <a:lnTo>
                  <a:pt x="1526" y="987"/>
                </a:lnTo>
                <a:lnTo>
                  <a:pt x="1526" y="987"/>
                </a:lnTo>
                <a:lnTo>
                  <a:pt x="1526" y="987"/>
                </a:lnTo>
                <a:lnTo>
                  <a:pt x="1526" y="987"/>
                </a:lnTo>
                <a:lnTo>
                  <a:pt x="1526" y="987"/>
                </a:lnTo>
                <a:lnTo>
                  <a:pt x="1528" y="987"/>
                </a:lnTo>
                <a:lnTo>
                  <a:pt x="1530" y="987"/>
                </a:lnTo>
                <a:lnTo>
                  <a:pt x="1530" y="987"/>
                </a:lnTo>
                <a:lnTo>
                  <a:pt x="1530" y="986"/>
                </a:lnTo>
                <a:lnTo>
                  <a:pt x="1530" y="987"/>
                </a:lnTo>
                <a:lnTo>
                  <a:pt x="1530" y="987"/>
                </a:lnTo>
                <a:lnTo>
                  <a:pt x="1530" y="990"/>
                </a:lnTo>
                <a:lnTo>
                  <a:pt x="1530" y="992"/>
                </a:lnTo>
                <a:lnTo>
                  <a:pt x="1537" y="1001"/>
                </a:lnTo>
                <a:lnTo>
                  <a:pt x="1543" y="1009"/>
                </a:lnTo>
                <a:lnTo>
                  <a:pt x="1537" y="1011"/>
                </a:lnTo>
                <a:lnTo>
                  <a:pt x="1531" y="1013"/>
                </a:lnTo>
                <a:lnTo>
                  <a:pt x="1534" y="1020"/>
                </a:lnTo>
                <a:lnTo>
                  <a:pt x="1528" y="1022"/>
                </a:lnTo>
                <a:lnTo>
                  <a:pt x="1528" y="1022"/>
                </a:lnTo>
                <a:lnTo>
                  <a:pt x="1528" y="1022"/>
                </a:lnTo>
                <a:lnTo>
                  <a:pt x="1527" y="1021"/>
                </a:lnTo>
                <a:lnTo>
                  <a:pt x="1527" y="1021"/>
                </a:lnTo>
                <a:close/>
                <a:moveTo>
                  <a:pt x="827" y="1374"/>
                </a:moveTo>
                <a:lnTo>
                  <a:pt x="827" y="1374"/>
                </a:lnTo>
                <a:lnTo>
                  <a:pt x="827" y="1374"/>
                </a:lnTo>
                <a:lnTo>
                  <a:pt x="827" y="1375"/>
                </a:lnTo>
                <a:lnTo>
                  <a:pt x="827" y="1376"/>
                </a:lnTo>
                <a:lnTo>
                  <a:pt x="828" y="1376"/>
                </a:lnTo>
                <a:lnTo>
                  <a:pt x="828" y="1375"/>
                </a:lnTo>
                <a:lnTo>
                  <a:pt x="828" y="1374"/>
                </a:lnTo>
                <a:lnTo>
                  <a:pt x="827" y="1374"/>
                </a:lnTo>
                <a:close/>
                <a:moveTo>
                  <a:pt x="2038" y="866"/>
                </a:moveTo>
                <a:lnTo>
                  <a:pt x="2038" y="866"/>
                </a:lnTo>
                <a:lnTo>
                  <a:pt x="2040" y="866"/>
                </a:lnTo>
                <a:lnTo>
                  <a:pt x="2038" y="866"/>
                </a:lnTo>
                <a:lnTo>
                  <a:pt x="2037" y="866"/>
                </a:lnTo>
                <a:lnTo>
                  <a:pt x="2038" y="866"/>
                </a:lnTo>
                <a:lnTo>
                  <a:pt x="2038" y="866"/>
                </a:lnTo>
                <a:close/>
                <a:moveTo>
                  <a:pt x="2019" y="877"/>
                </a:moveTo>
                <a:lnTo>
                  <a:pt x="2018" y="875"/>
                </a:lnTo>
                <a:lnTo>
                  <a:pt x="2016" y="874"/>
                </a:lnTo>
                <a:lnTo>
                  <a:pt x="2015" y="875"/>
                </a:lnTo>
                <a:lnTo>
                  <a:pt x="2014" y="875"/>
                </a:lnTo>
                <a:lnTo>
                  <a:pt x="2015" y="877"/>
                </a:lnTo>
                <a:lnTo>
                  <a:pt x="2017" y="879"/>
                </a:lnTo>
                <a:lnTo>
                  <a:pt x="2018" y="877"/>
                </a:lnTo>
                <a:lnTo>
                  <a:pt x="2019" y="877"/>
                </a:lnTo>
                <a:close/>
                <a:moveTo>
                  <a:pt x="3152" y="1717"/>
                </a:moveTo>
                <a:lnTo>
                  <a:pt x="3152" y="1717"/>
                </a:lnTo>
                <a:lnTo>
                  <a:pt x="3153" y="1718"/>
                </a:lnTo>
                <a:lnTo>
                  <a:pt x="3153" y="1717"/>
                </a:lnTo>
                <a:lnTo>
                  <a:pt x="3154" y="1717"/>
                </a:lnTo>
                <a:lnTo>
                  <a:pt x="3153" y="1716"/>
                </a:lnTo>
                <a:lnTo>
                  <a:pt x="3152" y="1716"/>
                </a:lnTo>
                <a:lnTo>
                  <a:pt x="3152" y="1717"/>
                </a:lnTo>
                <a:lnTo>
                  <a:pt x="3152" y="1717"/>
                </a:lnTo>
                <a:close/>
                <a:moveTo>
                  <a:pt x="679" y="1715"/>
                </a:moveTo>
                <a:lnTo>
                  <a:pt x="679" y="1715"/>
                </a:lnTo>
                <a:lnTo>
                  <a:pt x="679" y="1715"/>
                </a:lnTo>
                <a:lnTo>
                  <a:pt x="679" y="1715"/>
                </a:lnTo>
                <a:lnTo>
                  <a:pt x="679" y="1714"/>
                </a:lnTo>
                <a:lnTo>
                  <a:pt x="680" y="1713"/>
                </a:lnTo>
                <a:lnTo>
                  <a:pt x="679" y="1713"/>
                </a:lnTo>
                <a:lnTo>
                  <a:pt x="679" y="1713"/>
                </a:lnTo>
                <a:lnTo>
                  <a:pt x="679" y="1714"/>
                </a:lnTo>
                <a:lnTo>
                  <a:pt x="679" y="1715"/>
                </a:lnTo>
                <a:lnTo>
                  <a:pt x="679" y="1715"/>
                </a:lnTo>
                <a:lnTo>
                  <a:pt x="679" y="1715"/>
                </a:lnTo>
                <a:lnTo>
                  <a:pt x="679" y="1715"/>
                </a:lnTo>
                <a:lnTo>
                  <a:pt x="679" y="1715"/>
                </a:lnTo>
                <a:lnTo>
                  <a:pt x="671" y="1711"/>
                </a:lnTo>
                <a:lnTo>
                  <a:pt x="672" y="1705"/>
                </a:lnTo>
                <a:lnTo>
                  <a:pt x="679" y="1697"/>
                </a:lnTo>
                <a:lnTo>
                  <a:pt x="690" y="1693"/>
                </a:lnTo>
                <a:lnTo>
                  <a:pt x="693" y="1695"/>
                </a:lnTo>
                <a:lnTo>
                  <a:pt x="693" y="1699"/>
                </a:lnTo>
                <a:lnTo>
                  <a:pt x="693" y="1706"/>
                </a:lnTo>
                <a:lnTo>
                  <a:pt x="696" y="1711"/>
                </a:lnTo>
                <a:lnTo>
                  <a:pt x="697" y="1698"/>
                </a:lnTo>
                <a:lnTo>
                  <a:pt x="696" y="1686"/>
                </a:lnTo>
                <a:lnTo>
                  <a:pt x="695" y="1686"/>
                </a:lnTo>
                <a:lnTo>
                  <a:pt x="695" y="1686"/>
                </a:lnTo>
                <a:lnTo>
                  <a:pt x="695" y="1686"/>
                </a:lnTo>
                <a:lnTo>
                  <a:pt x="696" y="1686"/>
                </a:lnTo>
                <a:lnTo>
                  <a:pt x="706" y="1687"/>
                </a:lnTo>
                <a:lnTo>
                  <a:pt x="713" y="1693"/>
                </a:lnTo>
                <a:lnTo>
                  <a:pt x="712" y="1712"/>
                </a:lnTo>
                <a:lnTo>
                  <a:pt x="712" y="1731"/>
                </a:lnTo>
                <a:lnTo>
                  <a:pt x="711" y="1745"/>
                </a:lnTo>
                <a:lnTo>
                  <a:pt x="710" y="1759"/>
                </a:lnTo>
                <a:lnTo>
                  <a:pt x="701" y="1758"/>
                </a:lnTo>
                <a:lnTo>
                  <a:pt x="698" y="1751"/>
                </a:lnTo>
                <a:lnTo>
                  <a:pt x="698" y="1741"/>
                </a:lnTo>
                <a:lnTo>
                  <a:pt x="688" y="1737"/>
                </a:lnTo>
                <a:lnTo>
                  <a:pt x="686" y="1735"/>
                </a:lnTo>
                <a:lnTo>
                  <a:pt x="686" y="1731"/>
                </a:lnTo>
                <a:lnTo>
                  <a:pt x="687" y="1729"/>
                </a:lnTo>
                <a:lnTo>
                  <a:pt x="685" y="1727"/>
                </a:lnTo>
                <a:lnTo>
                  <a:pt x="678" y="1724"/>
                </a:lnTo>
                <a:lnTo>
                  <a:pt x="679" y="1715"/>
                </a:lnTo>
                <a:lnTo>
                  <a:pt x="679" y="1715"/>
                </a:lnTo>
                <a:lnTo>
                  <a:pt x="679" y="1715"/>
                </a:lnTo>
                <a:lnTo>
                  <a:pt x="679" y="1715"/>
                </a:lnTo>
                <a:close/>
                <a:moveTo>
                  <a:pt x="501" y="1700"/>
                </a:moveTo>
                <a:lnTo>
                  <a:pt x="496" y="1700"/>
                </a:lnTo>
                <a:lnTo>
                  <a:pt x="495" y="1703"/>
                </a:lnTo>
                <a:lnTo>
                  <a:pt x="499" y="1713"/>
                </a:lnTo>
                <a:lnTo>
                  <a:pt x="508" y="1720"/>
                </a:lnTo>
                <a:lnTo>
                  <a:pt x="512" y="1720"/>
                </a:lnTo>
                <a:lnTo>
                  <a:pt x="513" y="1715"/>
                </a:lnTo>
                <a:lnTo>
                  <a:pt x="510" y="1705"/>
                </a:lnTo>
                <a:lnTo>
                  <a:pt x="501" y="1700"/>
                </a:lnTo>
                <a:close/>
                <a:moveTo>
                  <a:pt x="299" y="1720"/>
                </a:moveTo>
                <a:lnTo>
                  <a:pt x="298" y="1721"/>
                </a:lnTo>
                <a:lnTo>
                  <a:pt x="298" y="1722"/>
                </a:lnTo>
                <a:lnTo>
                  <a:pt x="299" y="1722"/>
                </a:lnTo>
                <a:lnTo>
                  <a:pt x="300" y="1722"/>
                </a:lnTo>
                <a:lnTo>
                  <a:pt x="300" y="1721"/>
                </a:lnTo>
                <a:lnTo>
                  <a:pt x="301" y="1721"/>
                </a:lnTo>
                <a:lnTo>
                  <a:pt x="300" y="1720"/>
                </a:lnTo>
                <a:lnTo>
                  <a:pt x="299" y="1720"/>
                </a:lnTo>
                <a:close/>
                <a:moveTo>
                  <a:pt x="971" y="1759"/>
                </a:moveTo>
                <a:lnTo>
                  <a:pt x="971" y="1760"/>
                </a:lnTo>
                <a:lnTo>
                  <a:pt x="971" y="1760"/>
                </a:lnTo>
                <a:lnTo>
                  <a:pt x="971" y="1761"/>
                </a:lnTo>
                <a:lnTo>
                  <a:pt x="971" y="1761"/>
                </a:lnTo>
                <a:lnTo>
                  <a:pt x="945" y="1727"/>
                </a:lnTo>
                <a:lnTo>
                  <a:pt x="915" y="1697"/>
                </a:lnTo>
                <a:lnTo>
                  <a:pt x="926" y="1698"/>
                </a:lnTo>
                <a:lnTo>
                  <a:pt x="935" y="1691"/>
                </a:lnTo>
                <a:lnTo>
                  <a:pt x="939" y="1688"/>
                </a:lnTo>
                <a:lnTo>
                  <a:pt x="943" y="1691"/>
                </a:lnTo>
                <a:lnTo>
                  <a:pt x="950" y="1696"/>
                </a:lnTo>
                <a:lnTo>
                  <a:pt x="954" y="1690"/>
                </a:lnTo>
                <a:lnTo>
                  <a:pt x="960" y="1687"/>
                </a:lnTo>
                <a:lnTo>
                  <a:pt x="966" y="1692"/>
                </a:lnTo>
                <a:lnTo>
                  <a:pt x="981" y="1694"/>
                </a:lnTo>
                <a:lnTo>
                  <a:pt x="996" y="1697"/>
                </a:lnTo>
                <a:lnTo>
                  <a:pt x="996" y="1696"/>
                </a:lnTo>
                <a:lnTo>
                  <a:pt x="997" y="1694"/>
                </a:lnTo>
                <a:lnTo>
                  <a:pt x="997" y="1693"/>
                </a:lnTo>
                <a:lnTo>
                  <a:pt x="997" y="1693"/>
                </a:lnTo>
                <a:lnTo>
                  <a:pt x="997" y="1693"/>
                </a:lnTo>
                <a:lnTo>
                  <a:pt x="997" y="1694"/>
                </a:lnTo>
                <a:lnTo>
                  <a:pt x="996" y="1696"/>
                </a:lnTo>
                <a:lnTo>
                  <a:pt x="996" y="1697"/>
                </a:lnTo>
                <a:lnTo>
                  <a:pt x="997" y="1702"/>
                </a:lnTo>
                <a:lnTo>
                  <a:pt x="997" y="1708"/>
                </a:lnTo>
                <a:lnTo>
                  <a:pt x="997" y="1723"/>
                </a:lnTo>
                <a:lnTo>
                  <a:pt x="997" y="1739"/>
                </a:lnTo>
                <a:lnTo>
                  <a:pt x="997" y="1723"/>
                </a:lnTo>
                <a:lnTo>
                  <a:pt x="997" y="1708"/>
                </a:lnTo>
                <a:lnTo>
                  <a:pt x="985" y="1714"/>
                </a:lnTo>
                <a:lnTo>
                  <a:pt x="983" y="1723"/>
                </a:lnTo>
                <a:lnTo>
                  <a:pt x="988" y="1737"/>
                </a:lnTo>
                <a:lnTo>
                  <a:pt x="996" y="1748"/>
                </a:lnTo>
                <a:lnTo>
                  <a:pt x="995" y="1757"/>
                </a:lnTo>
                <a:lnTo>
                  <a:pt x="994" y="1766"/>
                </a:lnTo>
                <a:lnTo>
                  <a:pt x="987" y="1767"/>
                </a:lnTo>
                <a:lnTo>
                  <a:pt x="982" y="1769"/>
                </a:lnTo>
                <a:lnTo>
                  <a:pt x="973" y="1769"/>
                </a:lnTo>
                <a:lnTo>
                  <a:pt x="971" y="1761"/>
                </a:lnTo>
                <a:lnTo>
                  <a:pt x="971" y="1761"/>
                </a:lnTo>
                <a:lnTo>
                  <a:pt x="971" y="1761"/>
                </a:lnTo>
                <a:lnTo>
                  <a:pt x="971" y="1760"/>
                </a:lnTo>
                <a:lnTo>
                  <a:pt x="971" y="1760"/>
                </a:lnTo>
                <a:lnTo>
                  <a:pt x="972" y="1759"/>
                </a:lnTo>
                <a:lnTo>
                  <a:pt x="972" y="1759"/>
                </a:lnTo>
                <a:lnTo>
                  <a:pt x="971" y="1759"/>
                </a:lnTo>
                <a:close/>
                <a:moveTo>
                  <a:pt x="2767" y="1882"/>
                </a:moveTo>
                <a:lnTo>
                  <a:pt x="2757" y="1882"/>
                </a:lnTo>
                <a:lnTo>
                  <a:pt x="2749" y="1885"/>
                </a:lnTo>
                <a:lnTo>
                  <a:pt x="2752" y="1892"/>
                </a:lnTo>
                <a:lnTo>
                  <a:pt x="2756" y="1898"/>
                </a:lnTo>
                <a:lnTo>
                  <a:pt x="2760" y="1906"/>
                </a:lnTo>
                <a:lnTo>
                  <a:pt x="2769" y="1906"/>
                </a:lnTo>
                <a:lnTo>
                  <a:pt x="2775" y="1904"/>
                </a:lnTo>
                <a:lnTo>
                  <a:pt x="2776" y="1895"/>
                </a:lnTo>
                <a:lnTo>
                  <a:pt x="2776" y="1885"/>
                </a:lnTo>
                <a:lnTo>
                  <a:pt x="2767" y="1882"/>
                </a:lnTo>
                <a:close/>
                <a:moveTo>
                  <a:pt x="587" y="1730"/>
                </a:moveTo>
                <a:lnTo>
                  <a:pt x="587" y="1731"/>
                </a:lnTo>
                <a:lnTo>
                  <a:pt x="587" y="1730"/>
                </a:lnTo>
                <a:lnTo>
                  <a:pt x="587" y="1730"/>
                </a:lnTo>
                <a:lnTo>
                  <a:pt x="587" y="1730"/>
                </a:lnTo>
                <a:lnTo>
                  <a:pt x="587" y="1730"/>
                </a:lnTo>
                <a:lnTo>
                  <a:pt x="587" y="1730"/>
                </a:lnTo>
                <a:lnTo>
                  <a:pt x="587" y="1730"/>
                </a:lnTo>
                <a:lnTo>
                  <a:pt x="587" y="1730"/>
                </a:lnTo>
                <a:lnTo>
                  <a:pt x="589" y="1730"/>
                </a:lnTo>
                <a:lnTo>
                  <a:pt x="590" y="1730"/>
                </a:lnTo>
                <a:lnTo>
                  <a:pt x="591" y="1736"/>
                </a:lnTo>
                <a:lnTo>
                  <a:pt x="588" y="1740"/>
                </a:lnTo>
                <a:lnTo>
                  <a:pt x="585" y="1744"/>
                </a:lnTo>
                <a:lnTo>
                  <a:pt x="580" y="1746"/>
                </a:lnTo>
                <a:lnTo>
                  <a:pt x="585" y="1744"/>
                </a:lnTo>
                <a:lnTo>
                  <a:pt x="588" y="1740"/>
                </a:lnTo>
                <a:lnTo>
                  <a:pt x="581" y="1739"/>
                </a:lnTo>
                <a:lnTo>
                  <a:pt x="575" y="1742"/>
                </a:lnTo>
                <a:lnTo>
                  <a:pt x="576" y="1744"/>
                </a:lnTo>
                <a:lnTo>
                  <a:pt x="578" y="1746"/>
                </a:lnTo>
                <a:lnTo>
                  <a:pt x="575" y="1749"/>
                </a:lnTo>
                <a:lnTo>
                  <a:pt x="570" y="1751"/>
                </a:lnTo>
                <a:lnTo>
                  <a:pt x="562" y="1741"/>
                </a:lnTo>
                <a:lnTo>
                  <a:pt x="552" y="1732"/>
                </a:lnTo>
                <a:lnTo>
                  <a:pt x="549" y="1728"/>
                </a:lnTo>
                <a:lnTo>
                  <a:pt x="555" y="1726"/>
                </a:lnTo>
                <a:lnTo>
                  <a:pt x="557" y="1724"/>
                </a:lnTo>
                <a:lnTo>
                  <a:pt x="556" y="1722"/>
                </a:lnTo>
                <a:lnTo>
                  <a:pt x="557" y="1718"/>
                </a:lnTo>
                <a:lnTo>
                  <a:pt x="557" y="1715"/>
                </a:lnTo>
                <a:lnTo>
                  <a:pt x="571" y="1698"/>
                </a:lnTo>
                <a:lnTo>
                  <a:pt x="572" y="1676"/>
                </a:lnTo>
                <a:lnTo>
                  <a:pt x="572" y="1676"/>
                </a:lnTo>
                <a:lnTo>
                  <a:pt x="575" y="1676"/>
                </a:lnTo>
                <a:lnTo>
                  <a:pt x="579" y="1676"/>
                </a:lnTo>
                <a:lnTo>
                  <a:pt x="585" y="1682"/>
                </a:lnTo>
                <a:lnTo>
                  <a:pt x="594" y="1683"/>
                </a:lnTo>
                <a:lnTo>
                  <a:pt x="611" y="1681"/>
                </a:lnTo>
                <a:lnTo>
                  <a:pt x="630" y="1681"/>
                </a:lnTo>
                <a:lnTo>
                  <a:pt x="634" y="1679"/>
                </a:lnTo>
                <a:lnTo>
                  <a:pt x="635" y="1675"/>
                </a:lnTo>
                <a:lnTo>
                  <a:pt x="637" y="1675"/>
                </a:lnTo>
                <a:lnTo>
                  <a:pt x="638" y="1675"/>
                </a:lnTo>
                <a:lnTo>
                  <a:pt x="645" y="1683"/>
                </a:lnTo>
                <a:lnTo>
                  <a:pt x="655" y="1680"/>
                </a:lnTo>
                <a:lnTo>
                  <a:pt x="660" y="1678"/>
                </a:lnTo>
                <a:lnTo>
                  <a:pt x="663" y="1681"/>
                </a:lnTo>
                <a:lnTo>
                  <a:pt x="661" y="1696"/>
                </a:lnTo>
                <a:lnTo>
                  <a:pt x="653" y="1710"/>
                </a:lnTo>
                <a:lnTo>
                  <a:pt x="651" y="1710"/>
                </a:lnTo>
                <a:lnTo>
                  <a:pt x="650" y="1711"/>
                </a:lnTo>
                <a:lnTo>
                  <a:pt x="639" y="1715"/>
                </a:lnTo>
                <a:lnTo>
                  <a:pt x="628" y="1716"/>
                </a:lnTo>
                <a:lnTo>
                  <a:pt x="624" y="1715"/>
                </a:lnTo>
                <a:lnTo>
                  <a:pt x="623" y="1712"/>
                </a:lnTo>
                <a:lnTo>
                  <a:pt x="623" y="1708"/>
                </a:lnTo>
                <a:lnTo>
                  <a:pt x="626" y="1706"/>
                </a:lnTo>
                <a:lnTo>
                  <a:pt x="630" y="1706"/>
                </a:lnTo>
                <a:lnTo>
                  <a:pt x="633" y="1709"/>
                </a:lnTo>
                <a:lnTo>
                  <a:pt x="638" y="1710"/>
                </a:lnTo>
                <a:lnTo>
                  <a:pt x="643" y="1705"/>
                </a:lnTo>
                <a:lnTo>
                  <a:pt x="633" y="1702"/>
                </a:lnTo>
                <a:lnTo>
                  <a:pt x="623" y="1698"/>
                </a:lnTo>
                <a:lnTo>
                  <a:pt x="619" y="1699"/>
                </a:lnTo>
                <a:lnTo>
                  <a:pt x="618" y="1702"/>
                </a:lnTo>
                <a:lnTo>
                  <a:pt x="618" y="1711"/>
                </a:lnTo>
                <a:lnTo>
                  <a:pt x="618" y="1718"/>
                </a:lnTo>
                <a:lnTo>
                  <a:pt x="630" y="1722"/>
                </a:lnTo>
                <a:lnTo>
                  <a:pt x="641" y="1725"/>
                </a:lnTo>
                <a:lnTo>
                  <a:pt x="630" y="1722"/>
                </a:lnTo>
                <a:lnTo>
                  <a:pt x="618" y="1718"/>
                </a:lnTo>
                <a:lnTo>
                  <a:pt x="617" y="1718"/>
                </a:lnTo>
                <a:lnTo>
                  <a:pt x="616" y="1720"/>
                </a:lnTo>
                <a:lnTo>
                  <a:pt x="610" y="1723"/>
                </a:lnTo>
                <a:lnTo>
                  <a:pt x="604" y="1722"/>
                </a:lnTo>
                <a:lnTo>
                  <a:pt x="610" y="1723"/>
                </a:lnTo>
                <a:lnTo>
                  <a:pt x="616" y="1720"/>
                </a:lnTo>
                <a:lnTo>
                  <a:pt x="608" y="1718"/>
                </a:lnTo>
                <a:lnTo>
                  <a:pt x="602" y="1722"/>
                </a:lnTo>
                <a:lnTo>
                  <a:pt x="601" y="1724"/>
                </a:lnTo>
                <a:lnTo>
                  <a:pt x="599" y="1725"/>
                </a:lnTo>
                <a:lnTo>
                  <a:pt x="599" y="1727"/>
                </a:lnTo>
                <a:lnTo>
                  <a:pt x="597" y="1728"/>
                </a:lnTo>
                <a:lnTo>
                  <a:pt x="594" y="1728"/>
                </a:lnTo>
                <a:lnTo>
                  <a:pt x="592" y="1727"/>
                </a:lnTo>
                <a:lnTo>
                  <a:pt x="593" y="1713"/>
                </a:lnTo>
                <a:lnTo>
                  <a:pt x="589" y="1699"/>
                </a:lnTo>
                <a:lnTo>
                  <a:pt x="585" y="1714"/>
                </a:lnTo>
                <a:lnTo>
                  <a:pt x="587" y="1730"/>
                </a:lnTo>
                <a:lnTo>
                  <a:pt x="587" y="1730"/>
                </a:lnTo>
                <a:lnTo>
                  <a:pt x="587" y="1730"/>
                </a:lnTo>
                <a:close/>
                <a:moveTo>
                  <a:pt x="566" y="1728"/>
                </a:moveTo>
                <a:lnTo>
                  <a:pt x="566" y="1728"/>
                </a:lnTo>
                <a:lnTo>
                  <a:pt x="567" y="1728"/>
                </a:lnTo>
                <a:lnTo>
                  <a:pt x="567" y="1728"/>
                </a:lnTo>
                <a:lnTo>
                  <a:pt x="567" y="1728"/>
                </a:lnTo>
                <a:lnTo>
                  <a:pt x="566" y="1728"/>
                </a:lnTo>
                <a:lnTo>
                  <a:pt x="566" y="1728"/>
                </a:lnTo>
                <a:lnTo>
                  <a:pt x="566" y="1728"/>
                </a:lnTo>
                <a:lnTo>
                  <a:pt x="566" y="1723"/>
                </a:lnTo>
                <a:lnTo>
                  <a:pt x="563" y="1720"/>
                </a:lnTo>
                <a:lnTo>
                  <a:pt x="562" y="1725"/>
                </a:lnTo>
                <a:lnTo>
                  <a:pt x="566" y="1728"/>
                </a:lnTo>
                <a:lnTo>
                  <a:pt x="566" y="1728"/>
                </a:lnTo>
                <a:lnTo>
                  <a:pt x="566" y="1728"/>
                </a:lnTo>
                <a:lnTo>
                  <a:pt x="566" y="1728"/>
                </a:lnTo>
                <a:close/>
                <a:moveTo>
                  <a:pt x="571" y="1735"/>
                </a:moveTo>
                <a:lnTo>
                  <a:pt x="571" y="1735"/>
                </a:lnTo>
                <a:lnTo>
                  <a:pt x="570" y="1735"/>
                </a:lnTo>
                <a:lnTo>
                  <a:pt x="570" y="1736"/>
                </a:lnTo>
                <a:lnTo>
                  <a:pt x="570" y="1736"/>
                </a:lnTo>
                <a:lnTo>
                  <a:pt x="571" y="1736"/>
                </a:lnTo>
                <a:lnTo>
                  <a:pt x="571" y="1736"/>
                </a:lnTo>
                <a:lnTo>
                  <a:pt x="571" y="1736"/>
                </a:lnTo>
                <a:lnTo>
                  <a:pt x="571" y="1735"/>
                </a:lnTo>
                <a:close/>
                <a:moveTo>
                  <a:pt x="611" y="1705"/>
                </a:moveTo>
                <a:lnTo>
                  <a:pt x="610" y="1705"/>
                </a:lnTo>
                <a:lnTo>
                  <a:pt x="610" y="1703"/>
                </a:lnTo>
                <a:lnTo>
                  <a:pt x="609" y="1705"/>
                </a:lnTo>
                <a:lnTo>
                  <a:pt x="609" y="1706"/>
                </a:lnTo>
                <a:lnTo>
                  <a:pt x="609" y="1706"/>
                </a:lnTo>
                <a:lnTo>
                  <a:pt x="609" y="1706"/>
                </a:lnTo>
                <a:lnTo>
                  <a:pt x="610" y="1706"/>
                </a:lnTo>
                <a:lnTo>
                  <a:pt x="611" y="1705"/>
                </a:lnTo>
                <a:close/>
                <a:moveTo>
                  <a:pt x="1533" y="1687"/>
                </a:moveTo>
                <a:lnTo>
                  <a:pt x="1574" y="1695"/>
                </a:lnTo>
                <a:lnTo>
                  <a:pt x="1611" y="1712"/>
                </a:lnTo>
                <a:lnTo>
                  <a:pt x="1642" y="1742"/>
                </a:lnTo>
                <a:lnTo>
                  <a:pt x="1665" y="1777"/>
                </a:lnTo>
                <a:lnTo>
                  <a:pt x="1619" y="1711"/>
                </a:lnTo>
                <a:lnTo>
                  <a:pt x="1533" y="1687"/>
                </a:lnTo>
                <a:close/>
                <a:moveTo>
                  <a:pt x="1465" y="1686"/>
                </a:moveTo>
                <a:lnTo>
                  <a:pt x="1464" y="1687"/>
                </a:lnTo>
                <a:lnTo>
                  <a:pt x="1464" y="1687"/>
                </a:lnTo>
                <a:lnTo>
                  <a:pt x="1464" y="1687"/>
                </a:lnTo>
                <a:lnTo>
                  <a:pt x="1461" y="1686"/>
                </a:lnTo>
                <a:lnTo>
                  <a:pt x="1458" y="1687"/>
                </a:lnTo>
                <a:lnTo>
                  <a:pt x="1459" y="1688"/>
                </a:lnTo>
                <a:lnTo>
                  <a:pt x="1460" y="1690"/>
                </a:lnTo>
                <a:lnTo>
                  <a:pt x="1463" y="1690"/>
                </a:lnTo>
                <a:lnTo>
                  <a:pt x="1464" y="1687"/>
                </a:lnTo>
                <a:lnTo>
                  <a:pt x="1464" y="1687"/>
                </a:lnTo>
                <a:lnTo>
                  <a:pt x="1464" y="1687"/>
                </a:lnTo>
                <a:lnTo>
                  <a:pt x="1464" y="1687"/>
                </a:lnTo>
                <a:lnTo>
                  <a:pt x="1464" y="1687"/>
                </a:lnTo>
                <a:lnTo>
                  <a:pt x="1465" y="1686"/>
                </a:lnTo>
                <a:lnTo>
                  <a:pt x="1465" y="1686"/>
                </a:lnTo>
                <a:close/>
                <a:moveTo>
                  <a:pt x="1254" y="1709"/>
                </a:moveTo>
                <a:lnTo>
                  <a:pt x="1254" y="1709"/>
                </a:lnTo>
                <a:lnTo>
                  <a:pt x="1255" y="1709"/>
                </a:lnTo>
                <a:lnTo>
                  <a:pt x="1254" y="1709"/>
                </a:lnTo>
                <a:close/>
                <a:moveTo>
                  <a:pt x="1306" y="1740"/>
                </a:moveTo>
                <a:lnTo>
                  <a:pt x="1307" y="1740"/>
                </a:lnTo>
                <a:lnTo>
                  <a:pt x="1307" y="1740"/>
                </a:lnTo>
                <a:lnTo>
                  <a:pt x="1306" y="1739"/>
                </a:lnTo>
                <a:lnTo>
                  <a:pt x="1306" y="1739"/>
                </a:lnTo>
                <a:lnTo>
                  <a:pt x="1306" y="1740"/>
                </a:lnTo>
                <a:lnTo>
                  <a:pt x="1306" y="1740"/>
                </a:lnTo>
                <a:close/>
                <a:moveTo>
                  <a:pt x="1285" y="1733"/>
                </a:moveTo>
                <a:lnTo>
                  <a:pt x="1286" y="1740"/>
                </a:lnTo>
                <a:lnTo>
                  <a:pt x="1290" y="1744"/>
                </a:lnTo>
                <a:lnTo>
                  <a:pt x="1290" y="1754"/>
                </a:lnTo>
                <a:lnTo>
                  <a:pt x="1282" y="1758"/>
                </a:lnTo>
                <a:lnTo>
                  <a:pt x="1216" y="1713"/>
                </a:lnTo>
                <a:lnTo>
                  <a:pt x="1140" y="1723"/>
                </a:lnTo>
                <a:lnTo>
                  <a:pt x="1134" y="1726"/>
                </a:lnTo>
                <a:lnTo>
                  <a:pt x="1131" y="1732"/>
                </a:lnTo>
                <a:lnTo>
                  <a:pt x="1127" y="1732"/>
                </a:lnTo>
                <a:lnTo>
                  <a:pt x="1124" y="1736"/>
                </a:lnTo>
                <a:lnTo>
                  <a:pt x="1119" y="1737"/>
                </a:lnTo>
                <a:lnTo>
                  <a:pt x="1117" y="1742"/>
                </a:lnTo>
                <a:lnTo>
                  <a:pt x="1109" y="1755"/>
                </a:lnTo>
                <a:lnTo>
                  <a:pt x="1098" y="1762"/>
                </a:lnTo>
                <a:lnTo>
                  <a:pt x="1088" y="1767"/>
                </a:lnTo>
                <a:lnTo>
                  <a:pt x="1089" y="1777"/>
                </a:lnTo>
                <a:lnTo>
                  <a:pt x="1089" y="1781"/>
                </a:lnTo>
                <a:lnTo>
                  <a:pt x="1088" y="1786"/>
                </a:lnTo>
                <a:lnTo>
                  <a:pt x="1085" y="1813"/>
                </a:lnTo>
                <a:lnTo>
                  <a:pt x="1102" y="1833"/>
                </a:lnTo>
                <a:lnTo>
                  <a:pt x="1107" y="1840"/>
                </a:lnTo>
                <a:lnTo>
                  <a:pt x="1106" y="1850"/>
                </a:lnTo>
                <a:lnTo>
                  <a:pt x="1104" y="1844"/>
                </a:lnTo>
                <a:lnTo>
                  <a:pt x="1097" y="1842"/>
                </a:lnTo>
                <a:lnTo>
                  <a:pt x="1084" y="1843"/>
                </a:lnTo>
                <a:lnTo>
                  <a:pt x="1071" y="1838"/>
                </a:lnTo>
                <a:lnTo>
                  <a:pt x="1058" y="1834"/>
                </a:lnTo>
                <a:lnTo>
                  <a:pt x="1045" y="1837"/>
                </a:lnTo>
                <a:lnTo>
                  <a:pt x="1037" y="1846"/>
                </a:lnTo>
                <a:lnTo>
                  <a:pt x="1037" y="1856"/>
                </a:lnTo>
                <a:lnTo>
                  <a:pt x="1037" y="1915"/>
                </a:lnTo>
                <a:lnTo>
                  <a:pt x="1037" y="1973"/>
                </a:lnTo>
                <a:lnTo>
                  <a:pt x="1037" y="1978"/>
                </a:lnTo>
                <a:lnTo>
                  <a:pt x="1041" y="1982"/>
                </a:lnTo>
                <a:lnTo>
                  <a:pt x="1046" y="1953"/>
                </a:lnTo>
                <a:lnTo>
                  <a:pt x="1051" y="1924"/>
                </a:lnTo>
                <a:lnTo>
                  <a:pt x="1054" y="1912"/>
                </a:lnTo>
                <a:lnTo>
                  <a:pt x="1062" y="1905"/>
                </a:lnTo>
                <a:lnTo>
                  <a:pt x="1069" y="1902"/>
                </a:lnTo>
                <a:lnTo>
                  <a:pt x="1070" y="1896"/>
                </a:lnTo>
                <a:lnTo>
                  <a:pt x="1070" y="1891"/>
                </a:lnTo>
                <a:lnTo>
                  <a:pt x="1074" y="1886"/>
                </a:lnTo>
                <a:lnTo>
                  <a:pt x="1074" y="1919"/>
                </a:lnTo>
                <a:lnTo>
                  <a:pt x="1074" y="1949"/>
                </a:lnTo>
                <a:lnTo>
                  <a:pt x="1072" y="1981"/>
                </a:lnTo>
                <a:lnTo>
                  <a:pt x="1079" y="2013"/>
                </a:lnTo>
                <a:lnTo>
                  <a:pt x="1079" y="2016"/>
                </a:lnTo>
                <a:lnTo>
                  <a:pt x="1077" y="2019"/>
                </a:lnTo>
                <a:lnTo>
                  <a:pt x="1041" y="2019"/>
                </a:lnTo>
                <a:lnTo>
                  <a:pt x="1003" y="2020"/>
                </a:lnTo>
                <a:lnTo>
                  <a:pt x="994" y="2017"/>
                </a:lnTo>
                <a:lnTo>
                  <a:pt x="990" y="2007"/>
                </a:lnTo>
                <a:lnTo>
                  <a:pt x="992" y="1920"/>
                </a:lnTo>
                <a:lnTo>
                  <a:pt x="996" y="1831"/>
                </a:lnTo>
                <a:lnTo>
                  <a:pt x="998" y="1786"/>
                </a:lnTo>
                <a:lnTo>
                  <a:pt x="1000" y="1741"/>
                </a:lnTo>
                <a:lnTo>
                  <a:pt x="1003" y="1722"/>
                </a:lnTo>
                <a:lnTo>
                  <a:pt x="1004" y="1701"/>
                </a:lnTo>
                <a:lnTo>
                  <a:pt x="1005" y="1700"/>
                </a:lnTo>
                <a:lnTo>
                  <a:pt x="1007" y="1698"/>
                </a:lnTo>
                <a:lnTo>
                  <a:pt x="1011" y="1691"/>
                </a:lnTo>
                <a:lnTo>
                  <a:pt x="1018" y="1690"/>
                </a:lnTo>
                <a:lnTo>
                  <a:pt x="1011" y="1691"/>
                </a:lnTo>
                <a:lnTo>
                  <a:pt x="1007" y="1698"/>
                </a:lnTo>
                <a:lnTo>
                  <a:pt x="1022" y="1698"/>
                </a:lnTo>
                <a:lnTo>
                  <a:pt x="1036" y="1699"/>
                </a:lnTo>
                <a:lnTo>
                  <a:pt x="1048" y="1698"/>
                </a:lnTo>
                <a:lnTo>
                  <a:pt x="1056" y="1688"/>
                </a:lnTo>
                <a:lnTo>
                  <a:pt x="1067" y="1687"/>
                </a:lnTo>
                <a:lnTo>
                  <a:pt x="1076" y="1678"/>
                </a:lnTo>
                <a:lnTo>
                  <a:pt x="1079" y="1670"/>
                </a:lnTo>
                <a:lnTo>
                  <a:pt x="1086" y="1668"/>
                </a:lnTo>
                <a:lnTo>
                  <a:pt x="1109" y="1669"/>
                </a:lnTo>
                <a:lnTo>
                  <a:pt x="1132" y="1670"/>
                </a:lnTo>
                <a:lnTo>
                  <a:pt x="1135" y="1671"/>
                </a:lnTo>
                <a:lnTo>
                  <a:pt x="1138" y="1670"/>
                </a:lnTo>
                <a:lnTo>
                  <a:pt x="1169" y="1665"/>
                </a:lnTo>
                <a:lnTo>
                  <a:pt x="1201" y="1665"/>
                </a:lnTo>
                <a:lnTo>
                  <a:pt x="1221" y="1666"/>
                </a:lnTo>
                <a:lnTo>
                  <a:pt x="1241" y="1666"/>
                </a:lnTo>
                <a:lnTo>
                  <a:pt x="1249" y="1666"/>
                </a:lnTo>
                <a:lnTo>
                  <a:pt x="1258" y="1670"/>
                </a:lnTo>
                <a:lnTo>
                  <a:pt x="1267" y="1675"/>
                </a:lnTo>
                <a:lnTo>
                  <a:pt x="1276" y="1671"/>
                </a:lnTo>
                <a:lnTo>
                  <a:pt x="1286" y="1669"/>
                </a:lnTo>
                <a:lnTo>
                  <a:pt x="1294" y="1672"/>
                </a:lnTo>
                <a:lnTo>
                  <a:pt x="1306" y="1684"/>
                </a:lnTo>
                <a:lnTo>
                  <a:pt x="1321" y="1691"/>
                </a:lnTo>
                <a:lnTo>
                  <a:pt x="1323" y="1694"/>
                </a:lnTo>
                <a:lnTo>
                  <a:pt x="1325" y="1699"/>
                </a:lnTo>
                <a:lnTo>
                  <a:pt x="1327" y="1696"/>
                </a:lnTo>
                <a:lnTo>
                  <a:pt x="1329" y="1693"/>
                </a:lnTo>
                <a:lnTo>
                  <a:pt x="1329" y="1709"/>
                </a:lnTo>
                <a:lnTo>
                  <a:pt x="1330" y="1725"/>
                </a:lnTo>
                <a:lnTo>
                  <a:pt x="1320" y="1729"/>
                </a:lnTo>
                <a:lnTo>
                  <a:pt x="1316" y="1733"/>
                </a:lnTo>
                <a:lnTo>
                  <a:pt x="1319" y="1741"/>
                </a:lnTo>
                <a:lnTo>
                  <a:pt x="1314" y="1746"/>
                </a:lnTo>
                <a:lnTo>
                  <a:pt x="1313" y="1755"/>
                </a:lnTo>
                <a:lnTo>
                  <a:pt x="1315" y="1762"/>
                </a:lnTo>
                <a:lnTo>
                  <a:pt x="1321" y="1776"/>
                </a:lnTo>
                <a:lnTo>
                  <a:pt x="1322" y="1792"/>
                </a:lnTo>
                <a:lnTo>
                  <a:pt x="1315" y="1784"/>
                </a:lnTo>
                <a:lnTo>
                  <a:pt x="1310" y="1775"/>
                </a:lnTo>
                <a:lnTo>
                  <a:pt x="1303" y="1757"/>
                </a:lnTo>
                <a:lnTo>
                  <a:pt x="1291" y="1743"/>
                </a:lnTo>
                <a:lnTo>
                  <a:pt x="1291" y="1743"/>
                </a:lnTo>
                <a:lnTo>
                  <a:pt x="1290" y="1737"/>
                </a:lnTo>
                <a:lnTo>
                  <a:pt x="1285" y="1733"/>
                </a:lnTo>
                <a:close/>
                <a:moveTo>
                  <a:pt x="1280" y="1729"/>
                </a:moveTo>
                <a:lnTo>
                  <a:pt x="1282" y="1730"/>
                </a:lnTo>
                <a:lnTo>
                  <a:pt x="1283" y="1729"/>
                </a:lnTo>
                <a:lnTo>
                  <a:pt x="1283" y="1728"/>
                </a:lnTo>
                <a:lnTo>
                  <a:pt x="1282" y="1727"/>
                </a:lnTo>
                <a:lnTo>
                  <a:pt x="1272" y="1717"/>
                </a:lnTo>
                <a:lnTo>
                  <a:pt x="1259" y="1712"/>
                </a:lnTo>
                <a:lnTo>
                  <a:pt x="1269" y="1722"/>
                </a:lnTo>
                <a:lnTo>
                  <a:pt x="1280" y="1729"/>
                </a:lnTo>
                <a:close/>
                <a:moveTo>
                  <a:pt x="1170" y="1694"/>
                </a:moveTo>
                <a:lnTo>
                  <a:pt x="1212" y="1696"/>
                </a:lnTo>
                <a:lnTo>
                  <a:pt x="1249" y="1707"/>
                </a:lnTo>
                <a:lnTo>
                  <a:pt x="1214" y="1692"/>
                </a:lnTo>
                <a:lnTo>
                  <a:pt x="1170" y="1694"/>
                </a:lnTo>
                <a:close/>
                <a:moveTo>
                  <a:pt x="767" y="592"/>
                </a:moveTo>
                <a:lnTo>
                  <a:pt x="767" y="593"/>
                </a:lnTo>
                <a:lnTo>
                  <a:pt x="767" y="593"/>
                </a:lnTo>
                <a:lnTo>
                  <a:pt x="767" y="593"/>
                </a:lnTo>
                <a:lnTo>
                  <a:pt x="768" y="593"/>
                </a:lnTo>
                <a:lnTo>
                  <a:pt x="784" y="591"/>
                </a:lnTo>
                <a:lnTo>
                  <a:pt x="799" y="585"/>
                </a:lnTo>
                <a:lnTo>
                  <a:pt x="808" y="583"/>
                </a:lnTo>
                <a:lnTo>
                  <a:pt x="815" y="596"/>
                </a:lnTo>
                <a:lnTo>
                  <a:pt x="817" y="586"/>
                </a:lnTo>
                <a:lnTo>
                  <a:pt x="819" y="580"/>
                </a:lnTo>
                <a:lnTo>
                  <a:pt x="834" y="577"/>
                </a:lnTo>
                <a:lnTo>
                  <a:pt x="849" y="576"/>
                </a:lnTo>
                <a:lnTo>
                  <a:pt x="845" y="581"/>
                </a:lnTo>
                <a:lnTo>
                  <a:pt x="845" y="589"/>
                </a:lnTo>
                <a:lnTo>
                  <a:pt x="845" y="589"/>
                </a:lnTo>
                <a:lnTo>
                  <a:pt x="846" y="590"/>
                </a:lnTo>
                <a:lnTo>
                  <a:pt x="845" y="589"/>
                </a:lnTo>
                <a:lnTo>
                  <a:pt x="845" y="589"/>
                </a:lnTo>
                <a:lnTo>
                  <a:pt x="830" y="594"/>
                </a:lnTo>
                <a:lnTo>
                  <a:pt x="816" y="599"/>
                </a:lnTo>
                <a:lnTo>
                  <a:pt x="816" y="599"/>
                </a:lnTo>
                <a:lnTo>
                  <a:pt x="801" y="606"/>
                </a:lnTo>
                <a:lnTo>
                  <a:pt x="785" y="609"/>
                </a:lnTo>
                <a:lnTo>
                  <a:pt x="747" y="622"/>
                </a:lnTo>
                <a:lnTo>
                  <a:pt x="709" y="632"/>
                </a:lnTo>
                <a:lnTo>
                  <a:pt x="703" y="632"/>
                </a:lnTo>
                <a:lnTo>
                  <a:pt x="699" y="633"/>
                </a:lnTo>
                <a:lnTo>
                  <a:pt x="694" y="630"/>
                </a:lnTo>
                <a:lnTo>
                  <a:pt x="692" y="624"/>
                </a:lnTo>
                <a:lnTo>
                  <a:pt x="695" y="617"/>
                </a:lnTo>
                <a:lnTo>
                  <a:pt x="701" y="615"/>
                </a:lnTo>
                <a:lnTo>
                  <a:pt x="724" y="610"/>
                </a:lnTo>
                <a:lnTo>
                  <a:pt x="745" y="605"/>
                </a:lnTo>
                <a:lnTo>
                  <a:pt x="749" y="604"/>
                </a:lnTo>
                <a:lnTo>
                  <a:pt x="751" y="600"/>
                </a:lnTo>
                <a:lnTo>
                  <a:pt x="748" y="597"/>
                </a:lnTo>
                <a:lnTo>
                  <a:pt x="744" y="598"/>
                </a:lnTo>
                <a:lnTo>
                  <a:pt x="726" y="604"/>
                </a:lnTo>
                <a:lnTo>
                  <a:pt x="709" y="608"/>
                </a:lnTo>
                <a:lnTo>
                  <a:pt x="702" y="610"/>
                </a:lnTo>
                <a:lnTo>
                  <a:pt x="696" y="610"/>
                </a:lnTo>
                <a:lnTo>
                  <a:pt x="702" y="597"/>
                </a:lnTo>
                <a:lnTo>
                  <a:pt x="703" y="584"/>
                </a:lnTo>
                <a:lnTo>
                  <a:pt x="700" y="585"/>
                </a:lnTo>
                <a:lnTo>
                  <a:pt x="696" y="586"/>
                </a:lnTo>
                <a:lnTo>
                  <a:pt x="694" y="586"/>
                </a:lnTo>
                <a:lnTo>
                  <a:pt x="693" y="587"/>
                </a:lnTo>
                <a:lnTo>
                  <a:pt x="694" y="586"/>
                </a:lnTo>
                <a:lnTo>
                  <a:pt x="696" y="586"/>
                </a:lnTo>
                <a:lnTo>
                  <a:pt x="700" y="585"/>
                </a:lnTo>
                <a:lnTo>
                  <a:pt x="703" y="584"/>
                </a:lnTo>
                <a:lnTo>
                  <a:pt x="716" y="581"/>
                </a:lnTo>
                <a:lnTo>
                  <a:pt x="729" y="577"/>
                </a:lnTo>
                <a:lnTo>
                  <a:pt x="748" y="571"/>
                </a:lnTo>
                <a:lnTo>
                  <a:pt x="766" y="563"/>
                </a:lnTo>
                <a:lnTo>
                  <a:pt x="766" y="563"/>
                </a:lnTo>
                <a:lnTo>
                  <a:pt x="785" y="559"/>
                </a:lnTo>
                <a:lnTo>
                  <a:pt x="802" y="553"/>
                </a:lnTo>
                <a:lnTo>
                  <a:pt x="805" y="553"/>
                </a:lnTo>
                <a:lnTo>
                  <a:pt x="808" y="553"/>
                </a:lnTo>
                <a:lnTo>
                  <a:pt x="808" y="553"/>
                </a:lnTo>
                <a:lnTo>
                  <a:pt x="808" y="552"/>
                </a:lnTo>
                <a:lnTo>
                  <a:pt x="808" y="552"/>
                </a:lnTo>
                <a:lnTo>
                  <a:pt x="807" y="551"/>
                </a:lnTo>
                <a:lnTo>
                  <a:pt x="807" y="551"/>
                </a:lnTo>
                <a:lnTo>
                  <a:pt x="807" y="550"/>
                </a:lnTo>
                <a:lnTo>
                  <a:pt x="807" y="551"/>
                </a:lnTo>
                <a:lnTo>
                  <a:pt x="807" y="551"/>
                </a:lnTo>
                <a:lnTo>
                  <a:pt x="808" y="552"/>
                </a:lnTo>
                <a:lnTo>
                  <a:pt x="808" y="552"/>
                </a:lnTo>
                <a:lnTo>
                  <a:pt x="808" y="553"/>
                </a:lnTo>
                <a:lnTo>
                  <a:pt x="808" y="553"/>
                </a:lnTo>
                <a:lnTo>
                  <a:pt x="810" y="553"/>
                </a:lnTo>
                <a:lnTo>
                  <a:pt x="813" y="554"/>
                </a:lnTo>
                <a:lnTo>
                  <a:pt x="813" y="554"/>
                </a:lnTo>
                <a:lnTo>
                  <a:pt x="816" y="562"/>
                </a:lnTo>
                <a:lnTo>
                  <a:pt x="824" y="565"/>
                </a:lnTo>
                <a:lnTo>
                  <a:pt x="831" y="567"/>
                </a:lnTo>
                <a:lnTo>
                  <a:pt x="838" y="564"/>
                </a:lnTo>
                <a:lnTo>
                  <a:pt x="845" y="563"/>
                </a:lnTo>
                <a:lnTo>
                  <a:pt x="851" y="563"/>
                </a:lnTo>
                <a:lnTo>
                  <a:pt x="851" y="563"/>
                </a:lnTo>
                <a:lnTo>
                  <a:pt x="851" y="565"/>
                </a:lnTo>
                <a:lnTo>
                  <a:pt x="851" y="566"/>
                </a:lnTo>
                <a:lnTo>
                  <a:pt x="851" y="566"/>
                </a:lnTo>
                <a:lnTo>
                  <a:pt x="833" y="573"/>
                </a:lnTo>
                <a:lnTo>
                  <a:pt x="814" y="578"/>
                </a:lnTo>
                <a:lnTo>
                  <a:pt x="790" y="583"/>
                </a:lnTo>
                <a:lnTo>
                  <a:pt x="767" y="592"/>
                </a:lnTo>
                <a:close/>
                <a:moveTo>
                  <a:pt x="747" y="544"/>
                </a:moveTo>
                <a:lnTo>
                  <a:pt x="747" y="544"/>
                </a:lnTo>
                <a:lnTo>
                  <a:pt x="747" y="544"/>
                </a:lnTo>
                <a:lnTo>
                  <a:pt x="747" y="544"/>
                </a:lnTo>
                <a:lnTo>
                  <a:pt x="747" y="544"/>
                </a:lnTo>
                <a:lnTo>
                  <a:pt x="742" y="545"/>
                </a:lnTo>
                <a:lnTo>
                  <a:pt x="739" y="541"/>
                </a:lnTo>
                <a:lnTo>
                  <a:pt x="741" y="539"/>
                </a:lnTo>
                <a:lnTo>
                  <a:pt x="745" y="538"/>
                </a:lnTo>
                <a:lnTo>
                  <a:pt x="747" y="533"/>
                </a:lnTo>
                <a:lnTo>
                  <a:pt x="751" y="532"/>
                </a:lnTo>
                <a:lnTo>
                  <a:pt x="747" y="533"/>
                </a:lnTo>
                <a:lnTo>
                  <a:pt x="745" y="538"/>
                </a:lnTo>
                <a:lnTo>
                  <a:pt x="747" y="540"/>
                </a:lnTo>
                <a:lnTo>
                  <a:pt x="747" y="544"/>
                </a:lnTo>
                <a:lnTo>
                  <a:pt x="757" y="547"/>
                </a:lnTo>
                <a:lnTo>
                  <a:pt x="762" y="554"/>
                </a:lnTo>
                <a:lnTo>
                  <a:pt x="747" y="563"/>
                </a:lnTo>
                <a:lnTo>
                  <a:pt x="731" y="564"/>
                </a:lnTo>
                <a:lnTo>
                  <a:pt x="728" y="564"/>
                </a:lnTo>
                <a:lnTo>
                  <a:pt x="725" y="565"/>
                </a:lnTo>
                <a:lnTo>
                  <a:pt x="728" y="564"/>
                </a:lnTo>
                <a:lnTo>
                  <a:pt x="731" y="564"/>
                </a:lnTo>
                <a:lnTo>
                  <a:pt x="731" y="562"/>
                </a:lnTo>
                <a:lnTo>
                  <a:pt x="731" y="559"/>
                </a:lnTo>
                <a:lnTo>
                  <a:pt x="733" y="555"/>
                </a:lnTo>
                <a:lnTo>
                  <a:pt x="737" y="558"/>
                </a:lnTo>
                <a:lnTo>
                  <a:pt x="745" y="560"/>
                </a:lnTo>
                <a:lnTo>
                  <a:pt x="753" y="555"/>
                </a:lnTo>
                <a:lnTo>
                  <a:pt x="754" y="553"/>
                </a:lnTo>
                <a:lnTo>
                  <a:pt x="749" y="551"/>
                </a:lnTo>
                <a:lnTo>
                  <a:pt x="748" y="548"/>
                </a:lnTo>
                <a:lnTo>
                  <a:pt x="747" y="544"/>
                </a:lnTo>
                <a:lnTo>
                  <a:pt x="747" y="544"/>
                </a:lnTo>
                <a:lnTo>
                  <a:pt x="747" y="544"/>
                </a:lnTo>
                <a:lnTo>
                  <a:pt x="747" y="544"/>
                </a:lnTo>
                <a:lnTo>
                  <a:pt x="747" y="544"/>
                </a:lnTo>
                <a:close/>
                <a:moveTo>
                  <a:pt x="1525" y="1707"/>
                </a:moveTo>
                <a:lnTo>
                  <a:pt x="1528" y="1706"/>
                </a:lnTo>
                <a:lnTo>
                  <a:pt x="1525" y="1707"/>
                </a:lnTo>
                <a:lnTo>
                  <a:pt x="1524" y="1707"/>
                </a:lnTo>
                <a:lnTo>
                  <a:pt x="1522" y="1707"/>
                </a:lnTo>
                <a:lnTo>
                  <a:pt x="1518" y="1699"/>
                </a:lnTo>
                <a:lnTo>
                  <a:pt x="1517" y="1690"/>
                </a:lnTo>
                <a:lnTo>
                  <a:pt x="1527" y="1669"/>
                </a:lnTo>
                <a:lnTo>
                  <a:pt x="1545" y="1657"/>
                </a:lnTo>
                <a:lnTo>
                  <a:pt x="1547" y="1657"/>
                </a:lnTo>
                <a:lnTo>
                  <a:pt x="1549" y="1657"/>
                </a:lnTo>
                <a:lnTo>
                  <a:pt x="1549" y="1657"/>
                </a:lnTo>
                <a:lnTo>
                  <a:pt x="1558" y="1655"/>
                </a:lnTo>
                <a:lnTo>
                  <a:pt x="1566" y="1652"/>
                </a:lnTo>
                <a:lnTo>
                  <a:pt x="1588" y="1656"/>
                </a:lnTo>
                <a:lnTo>
                  <a:pt x="1608" y="1660"/>
                </a:lnTo>
                <a:lnTo>
                  <a:pt x="1627" y="1671"/>
                </a:lnTo>
                <a:lnTo>
                  <a:pt x="1627" y="1692"/>
                </a:lnTo>
                <a:lnTo>
                  <a:pt x="1625" y="1701"/>
                </a:lnTo>
                <a:lnTo>
                  <a:pt x="1631" y="1707"/>
                </a:lnTo>
                <a:lnTo>
                  <a:pt x="1635" y="1711"/>
                </a:lnTo>
                <a:lnTo>
                  <a:pt x="1639" y="1714"/>
                </a:lnTo>
                <a:lnTo>
                  <a:pt x="1655" y="1723"/>
                </a:lnTo>
                <a:lnTo>
                  <a:pt x="1672" y="1727"/>
                </a:lnTo>
                <a:lnTo>
                  <a:pt x="1683" y="1727"/>
                </a:lnTo>
                <a:lnTo>
                  <a:pt x="1692" y="1733"/>
                </a:lnTo>
                <a:lnTo>
                  <a:pt x="1693" y="1773"/>
                </a:lnTo>
                <a:lnTo>
                  <a:pt x="1693" y="1814"/>
                </a:lnTo>
                <a:lnTo>
                  <a:pt x="1694" y="1821"/>
                </a:lnTo>
                <a:lnTo>
                  <a:pt x="1695" y="1830"/>
                </a:lnTo>
                <a:lnTo>
                  <a:pt x="1670" y="1830"/>
                </a:lnTo>
                <a:lnTo>
                  <a:pt x="1645" y="1830"/>
                </a:lnTo>
                <a:lnTo>
                  <a:pt x="1646" y="1831"/>
                </a:lnTo>
                <a:lnTo>
                  <a:pt x="1646" y="1832"/>
                </a:lnTo>
                <a:lnTo>
                  <a:pt x="1646" y="1831"/>
                </a:lnTo>
                <a:lnTo>
                  <a:pt x="1645" y="1830"/>
                </a:lnTo>
                <a:lnTo>
                  <a:pt x="1645" y="1829"/>
                </a:lnTo>
                <a:lnTo>
                  <a:pt x="1645" y="1829"/>
                </a:lnTo>
                <a:lnTo>
                  <a:pt x="1645" y="1828"/>
                </a:lnTo>
                <a:lnTo>
                  <a:pt x="1645" y="1825"/>
                </a:lnTo>
                <a:lnTo>
                  <a:pt x="1654" y="1823"/>
                </a:lnTo>
                <a:lnTo>
                  <a:pt x="1655" y="1814"/>
                </a:lnTo>
                <a:lnTo>
                  <a:pt x="1618" y="1738"/>
                </a:lnTo>
                <a:lnTo>
                  <a:pt x="1533" y="1705"/>
                </a:lnTo>
                <a:lnTo>
                  <a:pt x="1529" y="1705"/>
                </a:lnTo>
                <a:lnTo>
                  <a:pt x="1525" y="1707"/>
                </a:lnTo>
                <a:close/>
                <a:moveTo>
                  <a:pt x="661" y="1596"/>
                </a:moveTo>
                <a:lnTo>
                  <a:pt x="665" y="1601"/>
                </a:lnTo>
                <a:lnTo>
                  <a:pt x="668" y="1596"/>
                </a:lnTo>
                <a:lnTo>
                  <a:pt x="672" y="1595"/>
                </a:lnTo>
                <a:lnTo>
                  <a:pt x="676" y="1595"/>
                </a:lnTo>
                <a:lnTo>
                  <a:pt x="698" y="1598"/>
                </a:lnTo>
                <a:lnTo>
                  <a:pt x="701" y="1619"/>
                </a:lnTo>
                <a:lnTo>
                  <a:pt x="701" y="1623"/>
                </a:lnTo>
                <a:lnTo>
                  <a:pt x="702" y="1626"/>
                </a:lnTo>
                <a:lnTo>
                  <a:pt x="702" y="1628"/>
                </a:lnTo>
                <a:lnTo>
                  <a:pt x="703" y="1629"/>
                </a:lnTo>
                <a:lnTo>
                  <a:pt x="705" y="1629"/>
                </a:lnTo>
                <a:lnTo>
                  <a:pt x="706" y="1630"/>
                </a:lnTo>
                <a:lnTo>
                  <a:pt x="705" y="1629"/>
                </a:lnTo>
                <a:lnTo>
                  <a:pt x="703" y="1629"/>
                </a:lnTo>
                <a:lnTo>
                  <a:pt x="702" y="1628"/>
                </a:lnTo>
                <a:lnTo>
                  <a:pt x="702" y="1626"/>
                </a:lnTo>
                <a:lnTo>
                  <a:pt x="701" y="1623"/>
                </a:lnTo>
                <a:lnTo>
                  <a:pt x="701" y="1619"/>
                </a:lnTo>
                <a:lnTo>
                  <a:pt x="695" y="1621"/>
                </a:lnTo>
                <a:lnTo>
                  <a:pt x="691" y="1626"/>
                </a:lnTo>
                <a:lnTo>
                  <a:pt x="680" y="1632"/>
                </a:lnTo>
                <a:lnTo>
                  <a:pt x="669" y="1629"/>
                </a:lnTo>
                <a:lnTo>
                  <a:pt x="652" y="1622"/>
                </a:lnTo>
                <a:lnTo>
                  <a:pt x="636" y="1629"/>
                </a:lnTo>
                <a:lnTo>
                  <a:pt x="632" y="1633"/>
                </a:lnTo>
                <a:lnTo>
                  <a:pt x="627" y="1634"/>
                </a:lnTo>
                <a:lnTo>
                  <a:pt x="612" y="1635"/>
                </a:lnTo>
                <a:lnTo>
                  <a:pt x="596" y="1636"/>
                </a:lnTo>
                <a:lnTo>
                  <a:pt x="572" y="1638"/>
                </a:lnTo>
                <a:lnTo>
                  <a:pt x="546" y="1640"/>
                </a:lnTo>
                <a:lnTo>
                  <a:pt x="541" y="1641"/>
                </a:lnTo>
                <a:lnTo>
                  <a:pt x="537" y="1646"/>
                </a:lnTo>
                <a:lnTo>
                  <a:pt x="541" y="1649"/>
                </a:lnTo>
                <a:lnTo>
                  <a:pt x="546" y="1649"/>
                </a:lnTo>
                <a:lnTo>
                  <a:pt x="573" y="1646"/>
                </a:lnTo>
                <a:lnTo>
                  <a:pt x="601" y="1645"/>
                </a:lnTo>
                <a:lnTo>
                  <a:pt x="619" y="1644"/>
                </a:lnTo>
                <a:lnTo>
                  <a:pt x="637" y="1648"/>
                </a:lnTo>
                <a:lnTo>
                  <a:pt x="621" y="1661"/>
                </a:lnTo>
                <a:lnTo>
                  <a:pt x="603" y="1663"/>
                </a:lnTo>
                <a:lnTo>
                  <a:pt x="596" y="1663"/>
                </a:lnTo>
                <a:lnTo>
                  <a:pt x="589" y="1665"/>
                </a:lnTo>
                <a:lnTo>
                  <a:pt x="592" y="1666"/>
                </a:lnTo>
                <a:lnTo>
                  <a:pt x="594" y="1667"/>
                </a:lnTo>
                <a:lnTo>
                  <a:pt x="592" y="1666"/>
                </a:lnTo>
                <a:lnTo>
                  <a:pt x="589" y="1665"/>
                </a:lnTo>
                <a:lnTo>
                  <a:pt x="580" y="1665"/>
                </a:lnTo>
                <a:lnTo>
                  <a:pt x="572" y="1665"/>
                </a:lnTo>
                <a:lnTo>
                  <a:pt x="569" y="1666"/>
                </a:lnTo>
                <a:lnTo>
                  <a:pt x="565" y="1666"/>
                </a:lnTo>
                <a:lnTo>
                  <a:pt x="569" y="1666"/>
                </a:lnTo>
                <a:lnTo>
                  <a:pt x="572" y="1665"/>
                </a:lnTo>
                <a:lnTo>
                  <a:pt x="564" y="1662"/>
                </a:lnTo>
                <a:lnTo>
                  <a:pt x="559" y="1666"/>
                </a:lnTo>
                <a:lnTo>
                  <a:pt x="546" y="1666"/>
                </a:lnTo>
                <a:lnTo>
                  <a:pt x="533" y="1666"/>
                </a:lnTo>
                <a:lnTo>
                  <a:pt x="533" y="1667"/>
                </a:lnTo>
                <a:lnTo>
                  <a:pt x="533" y="1667"/>
                </a:lnTo>
                <a:lnTo>
                  <a:pt x="533" y="1667"/>
                </a:lnTo>
                <a:lnTo>
                  <a:pt x="533" y="1666"/>
                </a:lnTo>
                <a:lnTo>
                  <a:pt x="526" y="1664"/>
                </a:lnTo>
                <a:lnTo>
                  <a:pt x="518" y="1661"/>
                </a:lnTo>
                <a:lnTo>
                  <a:pt x="512" y="1659"/>
                </a:lnTo>
                <a:lnTo>
                  <a:pt x="512" y="1666"/>
                </a:lnTo>
                <a:lnTo>
                  <a:pt x="512" y="1669"/>
                </a:lnTo>
                <a:lnTo>
                  <a:pt x="511" y="1672"/>
                </a:lnTo>
                <a:lnTo>
                  <a:pt x="511" y="1672"/>
                </a:lnTo>
                <a:lnTo>
                  <a:pt x="511" y="1674"/>
                </a:lnTo>
                <a:lnTo>
                  <a:pt x="512" y="1675"/>
                </a:lnTo>
                <a:lnTo>
                  <a:pt x="511" y="1674"/>
                </a:lnTo>
                <a:lnTo>
                  <a:pt x="511" y="1672"/>
                </a:lnTo>
                <a:lnTo>
                  <a:pt x="502" y="1667"/>
                </a:lnTo>
                <a:lnTo>
                  <a:pt x="491" y="1668"/>
                </a:lnTo>
                <a:lnTo>
                  <a:pt x="489" y="1671"/>
                </a:lnTo>
                <a:lnTo>
                  <a:pt x="493" y="1675"/>
                </a:lnTo>
                <a:lnTo>
                  <a:pt x="494" y="1678"/>
                </a:lnTo>
                <a:lnTo>
                  <a:pt x="495" y="1682"/>
                </a:lnTo>
                <a:lnTo>
                  <a:pt x="490" y="1682"/>
                </a:lnTo>
                <a:lnTo>
                  <a:pt x="486" y="1680"/>
                </a:lnTo>
                <a:lnTo>
                  <a:pt x="471" y="1670"/>
                </a:lnTo>
                <a:lnTo>
                  <a:pt x="455" y="1676"/>
                </a:lnTo>
                <a:lnTo>
                  <a:pt x="455" y="1678"/>
                </a:lnTo>
                <a:lnTo>
                  <a:pt x="456" y="1680"/>
                </a:lnTo>
                <a:lnTo>
                  <a:pt x="457" y="1682"/>
                </a:lnTo>
                <a:lnTo>
                  <a:pt x="458" y="1683"/>
                </a:lnTo>
                <a:lnTo>
                  <a:pt x="457" y="1682"/>
                </a:lnTo>
                <a:lnTo>
                  <a:pt x="456" y="1680"/>
                </a:lnTo>
                <a:lnTo>
                  <a:pt x="455" y="1678"/>
                </a:lnTo>
                <a:lnTo>
                  <a:pt x="455" y="1676"/>
                </a:lnTo>
                <a:lnTo>
                  <a:pt x="417" y="1680"/>
                </a:lnTo>
                <a:lnTo>
                  <a:pt x="379" y="1682"/>
                </a:lnTo>
                <a:lnTo>
                  <a:pt x="382" y="1677"/>
                </a:lnTo>
                <a:lnTo>
                  <a:pt x="389" y="1677"/>
                </a:lnTo>
                <a:lnTo>
                  <a:pt x="395" y="1677"/>
                </a:lnTo>
                <a:lnTo>
                  <a:pt x="403" y="1677"/>
                </a:lnTo>
                <a:lnTo>
                  <a:pt x="387" y="1676"/>
                </a:lnTo>
                <a:lnTo>
                  <a:pt x="370" y="1676"/>
                </a:lnTo>
                <a:lnTo>
                  <a:pt x="363" y="1677"/>
                </a:lnTo>
                <a:lnTo>
                  <a:pt x="359" y="1683"/>
                </a:lnTo>
                <a:lnTo>
                  <a:pt x="357" y="1683"/>
                </a:lnTo>
                <a:lnTo>
                  <a:pt x="353" y="1684"/>
                </a:lnTo>
                <a:lnTo>
                  <a:pt x="348" y="1674"/>
                </a:lnTo>
                <a:lnTo>
                  <a:pt x="336" y="1669"/>
                </a:lnTo>
                <a:lnTo>
                  <a:pt x="360" y="1664"/>
                </a:lnTo>
                <a:lnTo>
                  <a:pt x="383" y="1662"/>
                </a:lnTo>
                <a:lnTo>
                  <a:pt x="388" y="1663"/>
                </a:lnTo>
                <a:lnTo>
                  <a:pt x="389" y="1667"/>
                </a:lnTo>
                <a:lnTo>
                  <a:pt x="389" y="1671"/>
                </a:lnTo>
                <a:lnTo>
                  <a:pt x="393" y="1671"/>
                </a:lnTo>
                <a:lnTo>
                  <a:pt x="396" y="1671"/>
                </a:lnTo>
                <a:lnTo>
                  <a:pt x="396" y="1667"/>
                </a:lnTo>
                <a:lnTo>
                  <a:pt x="397" y="1662"/>
                </a:lnTo>
                <a:lnTo>
                  <a:pt x="402" y="1661"/>
                </a:lnTo>
                <a:lnTo>
                  <a:pt x="417" y="1654"/>
                </a:lnTo>
                <a:lnTo>
                  <a:pt x="434" y="1656"/>
                </a:lnTo>
                <a:lnTo>
                  <a:pt x="437" y="1657"/>
                </a:lnTo>
                <a:lnTo>
                  <a:pt x="442" y="1656"/>
                </a:lnTo>
                <a:lnTo>
                  <a:pt x="474" y="1651"/>
                </a:lnTo>
                <a:lnTo>
                  <a:pt x="508" y="1651"/>
                </a:lnTo>
                <a:lnTo>
                  <a:pt x="510" y="1651"/>
                </a:lnTo>
                <a:lnTo>
                  <a:pt x="512" y="1648"/>
                </a:lnTo>
                <a:lnTo>
                  <a:pt x="497" y="1644"/>
                </a:lnTo>
                <a:lnTo>
                  <a:pt x="481" y="1642"/>
                </a:lnTo>
                <a:lnTo>
                  <a:pt x="482" y="1631"/>
                </a:lnTo>
                <a:lnTo>
                  <a:pt x="479" y="1619"/>
                </a:lnTo>
                <a:lnTo>
                  <a:pt x="470" y="1626"/>
                </a:lnTo>
                <a:lnTo>
                  <a:pt x="464" y="1636"/>
                </a:lnTo>
                <a:lnTo>
                  <a:pt x="464" y="1637"/>
                </a:lnTo>
                <a:lnTo>
                  <a:pt x="463" y="1638"/>
                </a:lnTo>
                <a:lnTo>
                  <a:pt x="454" y="1647"/>
                </a:lnTo>
                <a:lnTo>
                  <a:pt x="442" y="1642"/>
                </a:lnTo>
                <a:lnTo>
                  <a:pt x="435" y="1639"/>
                </a:lnTo>
                <a:lnTo>
                  <a:pt x="430" y="1641"/>
                </a:lnTo>
                <a:lnTo>
                  <a:pt x="422" y="1648"/>
                </a:lnTo>
                <a:lnTo>
                  <a:pt x="412" y="1650"/>
                </a:lnTo>
                <a:lnTo>
                  <a:pt x="403" y="1646"/>
                </a:lnTo>
                <a:lnTo>
                  <a:pt x="397" y="1636"/>
                </a:lnTo>
                <a:lnTo>
                  <a:pt x="397" y="1641"/>
                </a:lnTo>
                <a:lnTo>
                  <a:pt x="396" y="1645"/>
                </a:lnTo>
                <a:lnTo>
                  <a:pt x="390" y="1652"/>
                </a:lnTo>
                <a:lnTo>
                  <a:pt x="380" y="1652"/>
                </a:lnTo>
                <a:lnTo>
                  <a:pt x="374" y="1649"/>
                </a:lnTo>
                <a:lnTo>
                  <a:pt x="373" y="1642"/>
                </a:lnTo>
                <a:lnTo>
                  <a:pt x="375" y="1631"/>
                </a:lnTo>
                <a:lnTo>
                  <a:pt x="385" y="1625"/>
                </a:lnTo>
                <a:lnTo>
                  <a:pt x="391" y="1624"/>
                </a:lnTo>
                <a:lnTo>
                  <a:pt x="394" y="1620"/>
                </a:lnTo>
                <a:lnTo>
                  <a:pt x="397" y="1620"/>
                </a:lnTo>
                <a:lnTo>
                  <a:pt x="402" y="1620"/>
                </a:lnTo>
                <a:lnTo>
                  <a:pt x="404" y="1621"/>
                </a:lnTo>
                <a:lnTo>
                  <a:pt x="406" y="1620"/>
                </a:lnTo>
                <a:lnTo>
                  <a:pt x="409" y="1619"/>
                </a:lnTo>
                <a:lnTo>
                  <a:pt x="411" y="1618"/>
                </a:lnTo>
                <a:lnTo>
                  <a:pt x="437" y="1618"/>
                </a:lnTo>
                <a:lnTo>
                  <a:pt x="463" y="1616"/>
                </a:lnTo>
                <a:lnTo>
                  <a:pt x="468" y="1615"/>
                </a:lnTo>
                <a:lnTo>
                  <a:pt x="472" y="1615"/>
                </a:lnTo>
                <a:lnTo>
                  <a:pt x="483" y="1616"/>
                </a:lnTo>
                <a:lnTo>
                  <a:pt x="490" y="1609"/>
                </a:lnTo>
                <a:lnTo>
                  <a:pt x="493" y="1609"/>
                </a:lnTo>
                <a:lnTo>
                  <a:pt x="495" y="1609"/>
                </a:lnTo>
                <a:lnTo>
                  <a:pt x="496" y="1613"/>
                </a:lnTo>
                <a:lnTo>
                  <a:pt x="500" y="1614"/>
                </a:lnTo>
                <a:lnTo>
                  <a:pt x="502" y="1611"/>
                </a:lnTo>
                <a:lnTo>
                  <a:pt x="503" y="1608"/>
                </a:lnTo>
                <a:lnTo>
                  <a:pt x="505" y="1607"/>
                </a:lnTo>
                <a:lnTo>
                  <a:pt x="508" y="1607"/>
                </a:lnTo>
                <a:lnTo>
                  <a:pt x="528" y="1611"/>
                </a:lnTo>
                <a:lnTo>
                  <a:pt x="543" y="1606"/>
                </a:lnTo>
                <a:lnTo>
                  <a:pt x="548" y="1600"/>
                </a:lnTo>
                <a:lnTo>
                  <a:pt x="556" y="1601"/>
                </a:lnTo>
                <a:lnTo>
                  <a:pt x="567" y="1600"/>
                </a:lnTo>
                <a:lnTo>
                  <a:pt x="578" y="1599"/>
                </a:lnTo>
                <a:lnTo>
                  <a:pt x="612" y="1601"/>
                </a:lnTo>
                <a:lnTo>
                  <a:pt x="646" y="1598"/>
                </a:lnTo>
                <a:lnTo>
                  <a:pt x="646" y="1595"/>
                </a:lnTo>
                <a:lnTo>
                  <a:pt x="646" y="1593"/>
                </a:lnTo>
                <a:lnTo>
                  <a:pt x="621" y="1594"/>
                </a:lnTo>
                <a:lnTo>
                  <a:pt x="595" y="1596"/>
                </a:lnTo>
                <a:lnTo>
                  <a:pt x="585" y="1595"/>
                </a:lnTo>
                <a:lnTo>
                  <a:pt x="579" y="1587"/>
                </a:lnTo>
                <a:lnTo>
                  <a:pt x="587" y="1586"/>
                </a:lnTo>
                <a:lnTo>
                  <a:pt x="593" y="1586"/>
                </a:lnTo>
                <a:lnTo>
                  <a:pt x="594" y="1587"/>
                </a:lnTo>
                <a:lnTo>
                  <a:pt x="594" y="1587"/>
                </a:lnTo>
                <a:lnTo>
                  <a:pt x="605" y="1589"/>
                </a:lnTo>
                <a:lnTo>
                  <a:pt x="616" y="1587"/>
                </a:lnTo>
                <a:lnTo>
                  <a:pt x="654" y="1585"/>
                </a:lnTo>
                <a:lnTo>
                  <a:pt x="693" y="1586"/>
                </a:lnTo>
                <a:lnTo>
                  <a:pt x="669" y="1592"/>
                </a:lnTo>
                <a:lnTo>
                  <a:pt x="646" y="1593"/>
                </a:lnTo>
                <a:lnTo>
                  <a:pt x="646" y="1595"/>
                </a:lnTo>
                <a:lnTo>
                  <a:pt x="646" y="1598"/>
                </a:lnTo>
                <a:lnTo>
                  <a:pt x="653" y="1596"/>
                </a:lnTo>
                <a:lnTo>
                  <a:pt x="661" y="1596"/>
                </a:lnTo>
                <a:close/>
                <a:moveTo>
                  <a:pt x="643" y="1705"/>
                </a:moveTo>
                <a:lnTo>
                  <a:pt x="643" y="1706"/>
                </a:lnTo>
                <a:lnTo>
                  <a:pt x="645" y="1706"/>
                </a:lnTo>
                <a:lnTo>
                  <a:pt x="643" y="1706"/>
                </a:lnTo>
                <a:lnTo>
                  <a:pt x="643" y="1705"/>
                </a:lnTo>
                <a:close/>
                <a:moveTo>
                  <a:pt x="2177" y="1571"/>
                </a:moveTo>
                <a:lnTo>
                  <a:pt x="2176" y="1570"/>
                </a:lnTo>
                <a:lnTo>
                  <a:pt x="2176" y="1570"/>
                </a:lnTo>
                <a:lnTo>
                  <a:pt x="2176" y="1571"/>
                </a:lnTo>
                <a:lnTo>
                  <a:pt x="2176" y="1570"/>
                </a:lnTo>
                <a:lnTo>
                  <a:pt x="2176" y="1570"/>
                </a:lnTo>
                <a:lnTo>
                  <a:pt x="2176" y="1570"/>
                </a:lnTo>
                <a:lnTo>
                  <a:pt x="2166" y="1559"/>
                </a:lnTo>
                <a:lnTo>
                  <a:pt x="2157" y="1547"/>
                </a:lnTo>
                <a:lnTo>
                  <a:pt x="2150" y="1547"/>
                </a:lnTo>
                <a:lnTo>
                  <a:pt x="2144" y="1547"/>
                </a:lnTo>
                <a:lnTo>
                  <a:pt x="2142" y="1540"/>
                </a:lnTo>
                <a:lnTo>
                  <a:pt x="2136" y="1541"/>
                </a:lnTo>
                <a:lnTo>
                  <a:pt x="2133" y="1542"/>
                </a:lnTo>
                <a:lnTo>
                  <a:pt x="2130" y="1542"/>
                </a:lnTo>
                <a:lnTo>
                  <a:pt x="2125" y="1542"/>
                </a:lnTo>
                <a:lnTo>
                  <a:pt x="2123" y="1538"/>
                </a:lnTo>
                <a:lnTo>
                  <a:pt x="2125" y="1534"/>
                </a:lnTo>
                <a:lnTo>
                  <a:pt x="2130" y="1535"/>
                </a:lnTo>
                <a:lnTo>
                  <a:pt x="2141" y="1533"/>
                </a:lnTo>
                <a:lnTo>
                  <a:pt x="2154" y="1532"/>
                </a:lnTo>
                <a:lnTo>
                  <a:pt x="2147" y="1523"/>
                </a:lnTo>
                <a:lnTo>
                  <a:pt x="2157" y="1518"/>
                </a:lnTo>
                <a:lnTo>
                  <a:pt x="2157" y="1528"/>
                </a:lnTo>
                <a:lnTo>
                  <a:pt x="2158" y="1538"/>
                </a:lnTo>
                <a:lnTo>
                  <a:pt x="2159" y="1541"/>
                </a:lnTo>
                <a:lnTo>
                  <a:pt x="2164" y="1542"/>
                </a:lnTo>
                <a:lnTo>
                  <a:pt x="2166" y="1539"/>
                </a:lnTo>
                <a:lnTo>
                  <a:pt x="2165" y="1534"/>
                </a:lnTo>
                <a:lnTo>
                  <a:pt x="2163" y="1521"/>
                </a:lnTo>
                <a:lnTo>
                  <a:pt x="2166" y="1506"/>
                </a:lnTo>
                <a:lnTo>
                  <a:pt x="2165" y="1503"/>
                </a:lnTo>
                <a:lnTo>
                  <a:pt x="2164" y="1502"/>
                </a:lnTo>
                <a:lnTo>
                  <a:pt x="2151" y="1498"/>
                </a:lnTo>
                <a:lnTo>
                  <a:pt x="2137" y="1498"/>
                </a:lnTo>
                <a:lnTo>
                  <a:pt x="2130" y="1501"/>
                </a:lnTo>
                <a:lnTo>
                  <a:pt x="2121" y="1501"/>
                </a:lnTo>
                <a:lnTo>
                  <a:pt x="2070" y="1498"/>
                </a:lnTo>
                <a:lnTo>
                  <a:pt x="2018" y="1498"/>
                </a:lnTo>
                <a:lnTo>
                  <a:pt x="2013" y="1499"/>
                </a:lnTo>
                <a:lnTo>
                  <a:pt x="2009" y="1504"/>
                </a:lnTo>
                <a:lnTo>
                  <a:pt x="2021" y="1503"/>
                </a:lnTo>
                <a:lnTo>
                  <a:pt x="2034" y="1504"/>
                </a:lnTo>
                <a:lnTo>
                  <a:pt x="2026" y="1508"/>
                </a:lnTo>
                <a:lnTo>
                  <a:pt x="2018" y="1507"/>
                </a:lnTo>
                <a:lnTo>
                  <a:pt x="2012" y="1507"/>
                </a:lnTo>
                <a:lnTo>
                  <a:pt x="2007" y="1511"/>
                </a:lnTo>
                <a:lnTo>
                  <a:pt x="2005" y="1523"/>
                </a:lnTo>
                <a:lnTo>
                  <a:pt x="2006" y="1532"/>
                </a:lnTo>
                <a:lnTo>
                  <a:pt x="2010" y="1556"/>
                </a:lnTo>
                <a:lnTo>
                  <a:pt x="2015" y="1577"/>
                </a:lnTo>
                <a:lnTo>
                  <a:pt x="2009" y="1578"/>
                </a:lnTo>
                <a:lnTo>
                  <a:pt x="2004" y="1583"/>
                </a:lnTo>
                <a:lnTo>
                  <a:pt x="2000" y="1601"/>
                </a:lnTo>
                <a:lnTo>
                  <a:pt x="2005" y="1620"/>
                </a:lnTo>
                <a:lnTo>
                  <a:pt x="2005" y="1610"/>
                </a:lnTo>
                <a:lnTo>
                  <a:pt x="2006" y="1601"/>
                </a:lnTo>
                <a:lnTo>
                  <a:pt x="2010" y="1604"/>
                </a:lnTo>
                <a:lnTo>
                  <a:pt x="2012" y="1605"/>
                </a:lnTo>
                <a:lnTo>
                  <a:pt x="2026" y="1605"/>
                </a:lnTo>
                <a:lnTo>
                  <a:pt x="2038" y="1599"/>
                </a:lnTo>
                <a:lnTo>
                  <a:pt x="2044" y="1595"/>
                </a:lnTo>
                <a:lnTo>
                  <a:pt x="2051" y="1601"/>
                </a:lnTo>
                <a:lnTo>
                  <a:pt x="2056" y="1598"/>
                </a:lnTo>
                <a:lnTo>
                  <a:pt x="2063" y="1595"/>
                </a:lnTo>
                <a:lnTo>
                  <a:pt x="2087" y="1599"/>
                </a:lnTo>
                <a:lnTo>
                  <a:pt x="2110" y="1592"/>
                </a:lnTo>
                <a:lnTo>
                  <a:pt x="2104" y="1588"/>
                </a:lnTo>
                <a:lnTo>
                  <a:pt x="2098" y="1584"/>
                </a:lnTo>
                <a:lnTo>
                  <a:pt x="2112" y="1583"/>
                </a:lnTo>
                <a:lnTo>
                  <a:pt x="2125" y="1589"/>
                </a:lnTo>
                <a:lnTo>
                  <a:pt x="2125" y="1596"/>
                </a:lnTo>
                <a:lnTo>
                  <a:pt x="2127" y="1605"/>
                </a:lnTo>
                <a:lnTo>
                  <a:pt x="2125" y="1615"/>
                </a:lnTo>
                <a:lnTo>
                  <a:pt x="2128" y="1626"/>
                </a:lnTo>
                <a:lnTo>
                  <a:pt x="2132" y="1617"/>
                </a:lnTo>
                <a:lnTo>
                  <a:pt x="2140" y="1616"/>
                </a:lnTo>
                <a:lnTo>
                  <a:pt x="2143" y="1616"/>
                </a:lnTo>
                <a:lnTo>
                  <a:pt x="2147" y="1615"/>
                </a:lnTo>
                <a:lnTo>
                  <a:pt x="2154" y="1613"/>
                </a:lnTo>
                <a:lnTo>
                  <a:pt x="2158" y="1619"/>
                </a:lnTo>
                <a:lnTo>
                  <a:pt x="2161" y="1625"/>
                </a:lnTo>
                <a:lnTo>
                  <a:pt x="2167" y="1628"/>
                </a:lnTo>
                <a:lnTo>
                  <a:pt x="2174" y="1622"/>
                </a:lnTo>
                <a:lnTo>
                  <a:pt x="2178" y="1613"/>
                </a:lnTo>
                <a:lnTo>
                  <a:pt x="2179" y="1610"/>
                </a:lnTo>
                <a:lnTo>
                  <a:pt x="2180" y="1607"/>
                </a:lnTo>
                <a:lnTo>
                  <a:pt x="2183" y="1607"/>
                </a:lnTo>
                <a:lnTo>
                  <a:pt x="2184" y="1607"/>
                </a:lnTo>
                <a:lnTo>
                  <a:pt x="2198" y="1623"/>
                </a:lnTo>
                <a:lnTo>
                  <a:pt x="2210" y="1640"/>
                </a:lnTo>
                <a:lnTo>
                  <a:pt x="2212" y="1645"/>
                </a:lnTo>
                <a:lnTo>
                  <a:pt x="2217" y="1646"/>
                </a:lnTo>
                <a:lnTo>
                  <a:pt x="2242" y="1647"/>
                </a:lnTo>
                <a:lnTo>
                  <a:pt x="2267" y="1645"/>
                </a:lnTo>
                <a:lnTo>
                  <a:pt x="2278" y="1646"/>
                </a:lnTo>
                <a:lnTo>
                  <a:pt x="2285" y="1635"/>
                </a:lnTo>
                <a:lnTo>
                  <a:pt x="2288" y="1641"/>
                </a:lnTo>
                <a:lnTo>
                  <a:pt x="2292" y="1646"/>
                </a:lnTo>
                <a:lnTo>
                  <a:pt x="2299" y="1641"/>
                </a:lnTo>
                <a:lnTo>
                  <a:pt x="2300" y="1635"/>
                </a:lnTo>
                <a:lnTo>
                  <a:pt x="2302" y="1630"/>
                </a:lnTo>
                <a:lnTo>
                  <a:pt x="2307" y="1629"/>
                </a:lnTo>
                <a:lnTo>
                  <a:pt x="2317" y="1625"/>
                </a:lnTo>
                <a:lnTo>
                  <a:pt x="2320" y="1621"/>
                </a:lnTo>
                <a:lnTo>
                  <a:pt x="2318" y="1607"/>
                </a:lnTo>
                <a:lnTo>
                  <a:pt x="2325" y="1595"/>
                </a:lnTo>
                <a:lnTo>
                  <a:pt x="2330" y="1609"/>
                </a:lnTo>
                <a:lnTo>
                  <a:pt x="2337" y="1611"/>
                </a:lnTo>
                <a:lnTo>
                  <a:pt x="2339" y="1613"/>
                </a:lnTo>
                <a:lnTo>
                  <a:pt x="2340" y="1614"/>
                </a:lnTo>
                <a:lnTo>
                  <a:pt x="2343" y="1604"/>
                </a:lnTo>
                <a:lnTo>
                  <a:pt x="2347" y="1594"/>
                </a:lnTo>
                <a:lnTo>
                  <a:pt x="2348" y="1606"/>
                </a:lnTo>
                <a:lnTo>
                  <a:pt x="2350" y="1616"/>
                </a:lnTo>
                <a:lnTo>
                  <a:pt x="2354" y="1621"/>
                </a:lnTo>
                <a:lnTo>
                  <a:pt x="2361" y="1623"/>
                </a:lnTo>
                <a:lnTo>
                  <a:pt x="2366" y="1622"/>
                </a:lnTo>
                <a:lnTo>
                  <a:pt x="2369" y="1618"/>
                </a:lnTo>
                <a:lnTo>
                  <a:pt x="2370" y="1615"/>
                </a:lnTo>
                <a:lnTo>
                  <a:pt x="2373" y="1613"/>
                </a:lnTo>
                <a:lnTo>
                  <a:pt x="2393" y="1605"/>
                </a:lnTo>
                <a:lnTo>
                  <a:pt x="2414" y="1608"/>
                </a:lnTo>
                <a:lnTo>
                  <a:pt x="2416" y="1608"/>
                </a:lnTo>
                <a:lnTo>
                  <a:pt x="2418" y="1607"/>
                </a:lnTo>
                <a:lnTo>
                  <a:pt x="2421" y="1596"/>
                </a:lnTo>
                <a:lnTo>
                  <a:pt x="2422" y="1586"/>
                </a:lnTo>
                <a:lnTo>
                  <a:pt x="2419" y="1584"/>
                </a:lnTo>
                <a:lnTo>
                  <a:pt x="2412" y="1583"/>
                </a:lnTo>
                <a:lnTo>
                  <a:pt x="2365" y="1580"/>
                </a:lnTo>
                <a:lnTo>
                  <a:pt x="2318" y="1580"/>
                </a:lnTo>
                <a:lnTo>
                  <a:pt x="2302" y="1580"/>
                </a:lnTo>
                <a:lnTo>
                  <a:pt x="2285" y="1579"/>
                </a:lnTo>
                <a:lnTo>
                  <a:pt x="2282" y="1579"/>
                </a:lnTo>
                <a:lnTo>
                  <a:pt x="2279" y="1577"/>
                </a:lnTo>
                <a:lnTo>
                  <a:pt x="2280" y="1573"/>
                </a:lnTo>
                <a:lnTo>
                  <a:pt x="2285" y="1572"/>
                </a:lnTo>
                <a:lnTo>
                  <a:pt x="2287" y="1572"/>
                </a:lnTo>
                <a:lnTo>
                  <a:pt x="2289" y="1572"/>
                </a:lnTo>
                <a:lnTo>
                  <a:pt x="2341" y="1575"/>
                </a:lnTo>
                <a:lnTo>
                  <a:pt x="2394" y="1576"/>
                </a:lnTo>
                <a:lnTo>
                  <a:pt x="2400" y="1573"/>
                </a:lnTo>
                <a:lnTo>
                  <a:pt x="2404" y="1567"/>
                </a:lnTo>
                <a:lnTo>
                  <a:pt x="2404" y="1561"/>
                </a:lnTo>
                <a:lnTo>
                  <a:pt x="2397" y="1561"/>
                </a:lnTo>
                <a:lnTo>
                  <a:pt x="2395" y="1560"/>
                </a:lnTo>
                <a:lnTo>
                  <a:pt x="2395" y="1557"/>
                </a:lnTo>
                <a:lnTo>
                  <a:pt x="2396" y="1555"/>
                </a:lnTo>
                <a:lnTo>
                  <a:pt x="2397" y="1554"/>
                </a:lnTo>
                <a:lnTo>
                  <a:pt x="2409" y="1554"/>
                </a:lnTo>
                <a:lnTo>
                  <a:pt x="2422" y="1557"/>
                </a:lnTo>
                <a:lnTo>
                  <a:pt x="2430" y="1565"/>
                </a:lnTo>
                <a:lnTo>
                  <a:pt x="2439" y="1575"/>
                </a:lnTo>
                <a:lnTo>
                  <a:pt x="2439" y="1565"/>
                </a:lnTo>
                <a:lnTo>
                  <a:pt x="2438" y="1558"/>
                </a:lnTo>
                <a:lnTo>
                  <a:pt x="2436" y="1549"/>
                </a:lnTo>
                <a:lnTo>
                  <a:pt x="2426" y="1546"/>
                </a:lnTo>
                <a:lnTo>
                  <a:pt x="2415" y="1546"/>
                </a:lnTo>
                <a:lnTo>
                  <a:pt x="2407" y="1542"/>
                </a:lnTo>
                <a:lnTo>
                  <a:pt x="2409" y="1539"/>
                </a:lnTo>
                <a:lnTo>
                  <a:pt x="2412" y="1538"/>
                </a:lnTo>
                <a:lnTo>
                  <a:pt x="2421" y="1538"/>
                </a:lnTo>
                <a:lnTo>
                  <a:pt x="2430" y="1538"/>
                </a:lnTo>
                <a:lnTo>
                  <a:pt x="2439" y="1537"/>
                </a:lnTo>
                <a:lnTo>
                  <a:pt x="2437" y="1527"/>
                </a:lnTo>
                <a:lnTo>
                  <a:pt x="2432" y="1496"/>
                </a:lnTo>
                <a:lnTo>
                  <a:pt x="2436" y="1464"/>
                </a:lnTo>
                <a:lnTo>
                  <a:pt x="2436" y="1462"/>
                </a:lnTo>
                <a:lnTo>
                  <a:pt x="2435" y="1460"/>
                </a:lnTo>
                <a:lnTo>
                  <a:pt x="2430" y="1449"/>
                </a:lnTo>
                <a:lnTo>
                  <a:pt x="2429" y="1437"/>
                </a:lnTo>
                <a:lnTo>
                  <a:pt x="2427" y="1403"/>
                </a:lnTo>
                <a:lnTo>
                  <a:pt x="2425" y="1369"/>
                </a:lnTo>
                <a:lnTo>
                  <a:pt x="2422" y="1357"/>
                </a:lnTo>
                <a:lnTo>
                  <a:pt x="2431" y="1347"/>
                </a:lnTo>
                <a:lnTo>
                  <a:pt x="2432" y="1346"/>
                </a:lnTo>
                <a:lnTo>
                  <a:pt x="2432" y="1343"/>
                </a:lnTo>
                <a:lnTo>
                  <a:pt x="2431" y="1331"/>
                </a:lnTo>
                <a:lnTo>
                  <a:pt x="2428" y="1319"/>
                </a:lnTo>
                <a:lnTo>
                  <a:pt x="2427" y="1330"/>
                </a:lnTo>
                <a:lnTo>
                  <a:pt x="2426" y="1340"/>
                </a:lnTo>
                <a:lnTo>
                  <a:pt x="2422" y="1338"/>
                </a:lnTo>
                <a:lnTo>
                  <a:pt x="2421" y="1333"/>
                </a:lnTo>
                <a:lnTo>
                  <a:pt x="2412" y="1300"/>
                </a:lnTo>
                <a:lnTo>
                  <a:pt x="2388" y="1274"/>
                </a:lnTo>
                <a:lnTo>
                  <a:pt x="2383" y="1269"/>
                </a:lnTo>
                <a:lnTo>
                  <a:pt x="2377" y="1268"/>
                </a:lnTo>
                <a:lnTo>
                  <a:pt x="2377" y="1268"/>
                </a:lnTo>
                <a:lnTo>
                  <a:pt x="2377" y="1268"/>
                </a:lnTo>
                <a:lnTo>
                  <a:pt x="2371" y="1268"/>
                </a:lnTo>
                <a:lnTo>
                  <a:pt x="2367" y="1267"/>
                </a:lnTo>
                <a:lnTo>
                  <a:pt x="2333" y="1268"/>
                </a:lnTo>
                <a:lnTo>
                  <a:pt x="2307" y="1289"/>
                </a:lnTo>
                <a:lnTo>
                  <a:pt x="2292" y="1319"/>
                </a:lnTo>
                <a:lnTo>
                  <a:pt x="2286" y="1350"/>
                </a:lnTo>
                <a:lnTo>
                  <a:pt x="2284" y="1359"/>
                </a:lnTo>
                <a:lnTo>
                  <a:pt x="2292" y="1364"/>
                </a:lnTo>
                <a:lnTo>
                  <a:pt x="2293" y="1368"/>
                </a:lnTo>
                <a:lnTo>
                  <a:pt x="2291" y="1371"/>
                </a:lnTo>
                <a:lnTo>
                  <a:pt x="2284" y="1385"/>
                </a:lnTo>
                <a:lnTo>
                  <a:pt x="2285" y="1401"/>
                </a:lnTo>
                <a:lnTo>
                  <a:pt x="2289" y="1437"/>
                </a:lnTo>
                <a:lnTo>
                  <a:pt x="2287" y="1473"/>
                </a:lnTo>
                <a:lnTo>
                  <a:pt x="2276" y="1478"/>
                </a:lnTo>
                <a:lnTo>
                  <a:pt x="2269" y="1485"/>
                </a:lnTo>
                <a:lnTo>
                  <a:pt x="2278" y="1487"/>
                </a:lnTo>
                <a:lnTo>
                  <a:pt x="2287" y="1492"/>
                </a:lnTo>
                <a:lnTo>
                  <a:pt x="2249" y="1493"/>
                </a:lnTo>
                <a:lnTo>
                  <a:pt x="2213" y="1496"/>
                </a:lnTo>
                <a:lnTo>
                  <a:pt x="2211" y="1496"/>
                </a:lnTo>
                <a:lnTo>
                  <a:pt x="2209" y="1497"/>
                </a:lnTo>
                <a:lnTo>
                  <a:pt x="2199" y="1497"/>
                </a:lnTo>
                <a:lnTo>
                  <a:pt x="2189" y="1497"/>
                </a:lnTo>
                <a:lnTo>
                  <a:pt x="2181" y="1497"/>
                </a:lnTo>
                <a:lnTo>
                  <a:pt x="2177" y="1502"/>
                </a:lnTo>
                <a:lnTo>
                  <a:pt x="2181" y="1506"/>
                </a:lnTo>
                <a:lnTo>
                  <a:pt x="2186" y="1507"/>
                </a:lnTo>
                <a:lnTo>
                  <a:pt x="2187" y="1508"/>
                </a:lnTo>
                <a:lnTo>
                  <a:pt x="2187" y="1508"/>
                </a:lnTo>
                <a:lnTo>
                  <a:pt x="2183" y="1510"/>
                </a:lnTo>
                <a:lnTo>
                  <a:pt x="2184" y="1512"/>
                </a:lnTo>
                <a:lnTo>
                  <a:pt x="2187" y="1516"/>
                </a:lnTo>
                <a:lnTo>
                  <a:pt x="2183" y="1517"/>
                </a:lnTo>
                <a:lnTo>
                  <a:pt x="2176" y="1523"/>
                </a:lnTo>
                <a:lnTo>
                  <a:pt x="2168" y="1529"/>
                </a:lnTo>
                <a:lnTo>
                  <a:pt x="2172" y="1532"/>
                </a:lnTo>
                <a:lnTo>
                  <a:pt x="2176" y="1537"/>
                </a:lnTo>
                <a:lnTo>
                  <a:pt x="2176" y="1538"/>
                </a:lnTo>
                <a:lnTo>
                  <a:pt x="2177" y="1538"/>
                </a:lnTo>
                <a:lnTo>
                  <a:pt x="2176" y="1538"/>
                </a:lnTo>
                <a:lnTo>
                  <a:pt x="2176" y="1537"/>
                </a:lnTo>
                <a:lnTo>
                  <a:pt x="2173" y="1540"/>
                </a:lnTo>
                <a:lnTo>
                  <a:pt x="2176" y="1542"/>
                </a:lnTo>
                <a:lnTo>
                  <a:pt x="2177" y="1542"/>
                </a:lnTo>
                <a:lnTo>
                  <a:pt x="2179" y="1542"/>
                </a:lnTo>
                <a:lnTo>
                  <a:pt x="2178" y="1540"/>
                </a:lnTo>
                <a:lnTo>
                  <a:pt x="2177" y="1538"/>
                </a:lnTo>
                <a:lnTo>
                  <a:pt x="2180" y="1535"/>
                </a:lnTo>
                <a:lnTo>
                  <a:pt x="2182" y="1533"/>
                </a:lnTo>
                <a:lnTo>
                  <a:pt x="2191" y="1523"/>
                </a:lnTo>
                <a:lnTo>
                  <a:pt x="2204" y="1525"/>
                </a:lnTo>
                <a:lnTo>
                  <a:pt x="2198" y="1530"/>
                </a:lnTo>
                <a:lnTo>
                  <a:pt x="2195" y="1538"/>
                </a:lnTo>
                <a:lnTo>
                  <a:pt x="2201" y="1540"/>
                </a:lnTo>
                <a:lnTo>
                  <a:pt x="2206" y="1542"/>
                </a:lnTo>
                <a:lnTo>
                  <a:pt x="2209" y="1546"/>
                </a:lnTo>
                <a:lnTo>
                  <a:pt x="2206" y="1549"/>
                </a:lnTo>
                <a:lnTo>
                  <a:pt x="2200" y="1555"/>
                </a:lnTo>
                <a:lnTo>
                  <a:pt x="2203" y="1560"/>
                </a:lnTo>
                <a:lnTo>
                  <a:pt x="2208" y="1565"/>
                </a:lnTo>
                <a:lnTo>
                  <a:pt x="2212" y="1572"/>
                </a:lnTo>
                <a:lnTo>
                  <a:pt x="2213" y="1577"/>
                </a:lnTo>
                <a:lnTo>
                  <a:pt x="2209" y="1580"/>
                </a:lnTo>
                <a:lnTo>
                  <a:pt x="2167" y="1580"/>
                </a:lnTo>
                <a:lnTo>
                  <a:pt x="2125" y="1579"/>
                </a:lnTo>
                <a:lnTo>
                  <a:pt x="2124" y="1579"/>
                </a:lnTo>
                <a:lnTo>
                  <a:pt x="2123" y="1578"/>
                </a:lnTo>
                <a:lnTo>
                  <a:pt x="2108" y="1575"/>
                </a:lnTo>
                <a:lnTo>
                  <a:pt x="2093" y="1577"/>
                </a:lnTo>
                <a:lnTo>
                  <a:pt x="2057" y="1577"/>
                </a:lnTo>
                <a:lnTo>
                  <a:pt x="2021" y="1577"/>
                </a:lnTo>
                <a:lnTo>
                  <a:pt x="2027" y="1573"/>
                </a:lnTo>
                <a:lnTo>
                  <a:pt x="2034" y="1571"/>
                </a:lnTo>
                <a:lnTo>
                  <a:pt x="2027" y="1569"/>
                </a:lnTo>
                <a:lnTo>
                  <a:pt x="2020" y="1567"/>
                </a:lnTo>
                <a:lnTo>
                  <a:pt x="2037" y="1563"/>
                </a:lnTo>
                <a:lnTo>
                  <a:pt x="2056" y="1564"/>
                </a:lnTo>
                <a:lnTo>
                  <a:pt x="2045" y="1560"/>
                </a:lnTo>
                <a:lnTo>
                  <a:pt x="2034" y="1559"/>
                </a:lnTo>
                <a:lnTo>
                  <a:pt x="2030" y="1558"/>
                </a:lnTo>
                <a:lnTo>
                  <a:pt x="2028" y="1556"/>
                </a:lnTo>
                <a:lnTo>
                  <a:pt x="2028" y="1553"/>
                </a:lnTo>
                <a:lnTo>
                  <a:pt x="2031" y="1550"/>
                </a:lnTo>
                <a:lnTo>
                  <a:pt x="2033" y="1547"/>
                </a:lnTo>
                <a:lnTo>
                  <a:pt x="2030" y="1546"/>
                </a:lnTo>
                <a:lnTo>
                  <a:pt x="2024" y="1537"/>
                </a:lnTo>
                <a:lnTo>
                  <a:pt x="2021" y="1525"/>
                </a:lnTo>
                <a:lnTo>
                  <a:pt x="2027" y="1523"/>
                </a:lnTo>
                <a:lnTo>
                  <a:pt x="2032" y="1523"/>
                </a:lnTo>
                <a:lnTo>
                  <a:pt x="2030" y="1517"/>
                </a:lnTo>
                <a:lnTo>
                  <a:pt x="2029" y="1512"/>
                </a:lnTo>
                <a:lnTo>
                  <a:pt x="2043" y="1513"/>
                </a:lnTo>
                <a:lnTo>
                  <a:pt x="2053" y="1522"/>
                </a:lnTo>
                <a:lnTo>
                  <a:pt x="2053" y="1522"/>
                </a:lnTo>
                <a:lnTo>
                  <a:pt x="2053" y="1522"/>
                </a:lnTo>
                <a:lnTo>
                  <a:pt x="2053" y="1523"/>
                </a:lnTo>
                <a:lnTo>
                  <a:pt x="2053" y="1523"/>
                </a:lnTo>
                <a:lnTo>
                  <a:pt x="2053" y="1523"/>
                </a:lnTo>
                <a:lnTo>
                  <a:pt x="2053" y="1522"/>
                </a:lnTo>
                <a:lnTo>
                  <a:pt x="2053" y="1522"/>
                </a:lnTo>
                <a:lnTo>
                  <a:pt x="2053" y="1523"/>
                </a:lnTo>
                <a:lnTo>
                  <a:pt x="2053" y="1522"/>
                </a:lnTo>
                <a:lnTo>
                  <a:pt x="2053" y="1522"/>
                </a:lnTo>
                <a:lnTo>
                  <a:pt x="2074" y="1524"/>
                </a:lnTo>
                <a:lnTo>
                  <a:pt x="2093" y="1516"/>
                </a:lnTo>
                <a:lnTo>
                  <a:pt x="2100" y="1514"/>
                </a:lnTo>
                <a:lnTo>
                  <a:pt x="2104" y="1517"/>
                </a:lnTo>
                <a:lnTo>
                  <a:pt x="2109" y="1524"/>
                </a:lnTo>
                <a:lnTo>
                  <a:pt x="2118" y="1525"/>
                </a:lnTo>
                <a:lnTo>
                  <a:pt x="2110" y="1527"/>
                </a:lnTo>
                <a:lnTo>
                  <a:pt x="2105" y="1532"/>
                </a:lnTo>
                <a:lnTo>
                  <a:pt x="2110" y="1537"/>
                </a:lnTo>
                <a:lnTo>
                  <a:pt x="2117" y="1538"/>
                </a:lnTo>
                <a:lnTo>
                  <a:pt x="2116" y="1543"/>
                </a:lnTo>
                <a:lnTo>
                  <a:pt x="2110" y="1547"/>
                </a:lnTo>
                <a:lnTo>
                  <a:pt x="2105" y="1546"/>
                </a:lnTo>
                <a:lnTo>
                  <a:pt x="2100" y="1548"/>
                </a:lnTo>
                <a:lnTo>
                  <a:pt x="2104" y="1552"/>
                </a:lnTo>
                <a:lnTo>
                  <a:pt x="2105" y="1556"/>
                </a:lnTo>
                <a:lnTo>
                  <a:pt x="2102" y="1558"/>
                </a:lnTo>
                <a:lnTo>
                  <a:pt x="2096" y="1558"/>
                </a:lnTo>
                <a:lnTo>
                  <a:pt x="2095" y="1558"/>
                </a:lnTo>
                <a:lnTo>
                  <a:pt x="2093" y="1558"/>
                </a:lnTo>
                <a:lnTo>
                  <a:pt x="2089" y="1558"/>
                </a:lnTo>
                <a:lnTo>
                  <a:pt x="2086" y="1561"/>
                </a:lnTo>
                <a:lnTo>
                  <a:pt x="2088" y="1567"/>
                </a:lnTo>
                <a:lnTo>
                  <a:pt x="2093" y="1568"/>
                </a:lnTo>
                <a:lnTo>
                  <a:pt x="2104" y="1568"/>
                </a:lnTo>
                <a:lnTo>
                  <a:pt x="2113" y="1569"/>
                </a:lnTo>
                <a:lnTo>
                  <a:pt x="2144" y="1574"/>
                </a:lnTo>
                <a:lnTo>
                  <a:pt x="2176" y="1570"/>
                </a:lnTo>
                <a:lnTo>
                  <a:pt x="2176" y="1571"/>
                </a:lnTo>
                <a:lnTo>
                  <a:pt x="2176" y="1571"/>
                </a:lnTo>
                <a:lnTo>
                  <a:pt x="2177" y="1571"/>
                </a:lnTo>
                <a:close/>
                <a:moveTo>
                  <a:pt x="1074" y="505"/>
                </a:moveTo>
                <a:lnTo>
                  <a:pt x="1074" y="504"/>
                </a:lnTo>
                <a:lnTo>
                  <a:pt x="1074" y="504"/>
                </a:lnTo>
                <a:lnTo>
                  <a:pt x="1074" y="505"/>
                </a:lnTo>
                <a:close/>
                <a:moveTo>
                  <a:pt x="2154" y="911"/>
                </a:moveTo>
                <a:lnTo>
                  <a:pt x="2155" y="912"/>
                </a:lnTo>
                <a:lnTo>
                  <a:pt x="2155" y="912"/>
                </a:lnTo>
                <a:lnTo>
                  <a:pt x="2155" y="913"/>
                </a:lnTo>
                <a:lnTo>
                  <a:pt x="2155" y="913"/>
                </a:lnTo>
                <a:lnTo>
                  <a:pt x="2155" y="913"/>
                </a:lnTo>
                <a:lnTo>
                  <a:pt x="2155" y="913"/>
                </a:lnTo>
                <a:lnTo>
                  <a:pt x="2155" y="913"/>
                </a:lnTo>
                <a:lnTo>
                  <a:pt x="2155" y="913"/>
                </a:lnTo>
                <a:lnTo>
                  <a:pt x="2155" y="913"/>
                </a:lnTo>
                <a:lnTo>
                  <a:pt x="2155" y="912"/>
                </a:lnTo>
                <a:lnTo>
                  <a:pt x="2155" y="911"/>
                </a:lnTo>
                <a:lnTo>
                  <a:pt x="2155" y="910"/>
                </a:lnTo>
                <a:lnTo>
                  <a:pt x="2155" y="910"/>
                </a:lnTo>
                <a:lnTo>
                  <a:pt x="2155" y="910"/>
                </a:lnTo>
                <a:lnTo>
                  <a:pt x="2155" y="910"/>
                </a:lnTo>
                <a:lnTo>
                  <a:pt x="2155" y="910"/>
                </a:lnTo>
                <a:lnTo>
                  <a:pt x="2155" y="910"/>
                </a:lnTo>
                <a:lnTo>
                  <a:pt x="2155" y="910"/>
                </a:lnTo>
                <a:lnTo>
                  <a:pt x="2179" y="916"/>
                </a:lnTo>
                <a:lnTo>
                  <a:pt x="2202" y="917"/>
                </a:lnTo>
                <a:lnTo>
                  <a:pt x="2213" y="916"/>
                </a:lnTo>
                <a:lnTo>
                  <a:pt x="2217" y="906"/>
                </a:lnTo>
                <a:lnTo>
                  <a:pt x="2217" y="902"/>
                </a:lnTo>
                <a:lnTo>
                  <a:pt x="2219" y="900"/>
                </a:lnTo>
                <a:lnTo>
                  <a:pt x="2242" y="900"/>
                </a:lnTo>
                <a:lnTo>
                  <a:pt x="2262" y="903"/>
                </a:lnTo>
                <a:lnTo>
                  <a:pt x="2274" y="907"/>
                </a:lnTo>
                <a:lnTo>
                  <a:pt x="2285" y="907"/>
                </a:lnTo>
                <a:lnTo>
                  <a:pt x="2288" y="918"/>
                </a:lnTo>
                <a:lnTo>
                  <a:pt x="2299" y="921"/>
                </a:lnTo>
                <a:lnTo>
                  <a:pt x="2313" y="922"/>
                </a:lnTo>
                <a:lnTo>
                  <a:pt x="2325" y="922"/>
                </a:lnTo>
                <a:lnTo>
                  <a:pt x="2332" y="925"/>
                </a:lnTo>
                <a:lnTo>
                  <a:pt x="2334" y="930"/>
                </a:lnTo>
                <a:lnTo>
                  <a:pt x="2337" y="965"/>
                </a:lnTo>
                <a:lnTo>
                  <a:pt x="2339" y="999"/>
                </a:lnTo>
                <a:lnTo>
                  <a:pt x="2345" y="1007"/>
                </a:lnTo>
                <a:lnTo>
                  <a:pt x="2353" y="1008"/>
                </a:lnTo>
                <a:lnTo>
                  <a:pt x="2359" y="1004"/>
                </a:lnTo>
                <a:lnTo>
                  <a:pt x="2359" y="997"/>
                </a:lnTo>
                <a:lnTo>
                  <a:pt x="2354" y="952"/>
                </a:lnTo>
                <a:lnTo>
                  <a:pt x="2353" y="907"/>
                </a:lnTo>
                <a:lnTo>
                  <a:pt x="2355" y="902"/>
                </a:lnTo>
                <a:lnTo>
                  <a:pt x="2362" y="900"/>
                </a:lnTo>
                <a:lnTo>
                  <a:pt x="2363" y="907"/>
                </a:lnTo>
                <a:lnTo>
                  <a:pt x="2364" y="915"/>
                </a:lnTo>
                <a:lnTo>
                  <a:pt x="2364" y="918"/>
                </a:lnTo>
                <a:lnTo>
                  <a:pt x="2366" y="922"/>
                </a:lnTo>
                <a:lnTo>
                  <a:pt x="2366" y="922"/>
                </a:lnTo>
                <a:lnTo>
                  <a:pt x="2367" y="922"/>
                </a:lnTo>
                <a:lnTo>
                  <a:pt x="2366" y="922"/>
                </a:lnTo>
                <a:lnTo>
                  <a:pt x="2366" y="922"/>
                </a:lnTo>
                <a:lnTo>
                  <a:pt x="2366" y="925"/>
                </a:lnTo>
                <a:lnTo>
                  <a:pt x="2367" y="928"/>
                </a:lnTo>
                <a:lnTo>
                  <a:pt x="2365" y="935"/>
                </a:lnTo>
                <a:lnTo>
                  <a:pt x="2361" y="944"/>
                </a:lnTo>
                <a:lnTo>
                  <a:pt x="2367" y="954"/>
                </a:lnTo>
                <a:lnTo>
                  <a:pt x="2369" y="966"/>
                </a:lnTo>
                <a:lnTo>
                  <a:pt x="2374" y="1014"/>
                </a:lnTo>
                <a:lnTo>
                  <a:pt x="2379" y="1063"/>
                </a:lnTo>
                <a:lnTo>
                  <a:pt x="2373" y="1068"/>
                </a:lnTo>
                <a:lnTo>
                  <a:pt x="2365" y="1068"/>
                </a:lnTo>
                <a:lnTo>
                  <a:pt x="2362" y="1068"/>
                </a:lnTo>
                <a:lnTo>
                  <a:pt x="2361" y="1071"/>
                </a:lnTo>
                <a:lnTo>
                  <a:pt x="2363" y="1073"/>
                </a:lnTo>
                <a:lnTo>
                  <a:pt x="2365" y="1073"/>
                </a:lnTo>
                <a:lnTo>
                  <a:pt x="2379" y="1074"/>
                </a:lnTo>
                <a:lnTo>
                  <a:pt x="2391" y="1083"/>
                </a:lnTo>
                <a:lnTo>
                  <a:pt x="2394" y="1101"/>
                </a:lnTo>
                <a:lnTo>
                  <a:pt x="2406" y="1116"/>
                </a:lnTo>
                <a:lnTo>
                  <a:pt x="2407" y="1109"/>
                </a:lnTo>
                <a:lnTo>
                  <a:pt x="2406" y="1102"/>
                </a:lnTo>
                <a:lnTo>
                  <a:pt x="2403" y="1094"/>
                </a:lnTo>
                <a:lnTo>
                  <a:pt x="2403" y="1084"/>
                </a:lnTo>
                <a:lnTo>
                  <a:pt x="2401" y="1082"/>
                </a:lnTo>
                <a:lnTo>
                  <a:pt x="2401" y="1080"/>
                </a:lnTo>
                <a:lnTo>
                  <a:pt x="2401" y="1078"/>
                </a:lnTo>
                <a:lnTo>
                  <a:pt x="2401" y="1075"/>
                </a:lnTo>
                <a:lnTo>
                  <a:pt x="2393" y="1068"/>
                </a:lnTo>
                <a:lnTo>
                  <a:pt x="2383" y="1063"/>
                </a:lnTo>
                <a:lnTo>
                  <a:pt x="2382" y="1058"/>
                </a:lnTo>
                <a:lnTo>
                  <a:pt x="2383" y="1055"/>
                </a:lnTo>
                <a:lnTo>
                  <a:pt x="2386" y="1022"/>
                </a:lnTo>
                <a:lnTo>
                  <a:pt x="2384" y="988"/>
                </a:lnTo>
                <a:lnTo>
                  <a:pt x="2381" y="963"/>
                </a:lnTo>
                <a:lnTo>
                  <a:pt x="2380" y="938"/>
                </a:lnTo>
                <a:lnTo>
                  <a:pt x="2384" y="936"/>
                </a:lnTo>
                <a:lnTo>
                  <a:pt x="2388" y="941"/>
                </a:lnTo>
                <a:lnTo>
                  <a:pt x="2388" y="947"/>
                </a:lnTo>
                <a:lnTo>
                  <a:pt x="2388" y="952"/>
                </a:lnTo>
                <a:lnTo>
                  <a:pt x="2390" y="959"/>
                </a:lnTo>
                <a:lnTo>
                  <a:pt x="2395" y="962"/>
                </a:lnTo>
                <a:lnTo>
                  <a:pt x="2399" y="960"/>
                </a:lnTo>
                <a:lnTo>
                  <a:pt x="2398" y="956"/>
                </a:lnTo>
                <a:lnTo>
                  <a:pt x="2400" y="953"/>
                </a:lnTo>
                <a:lnTo>
                  <a:pt x="2404" y="952"/>
                </a:lnTo>
                <a:lnTo>
                  <a:pt x="2413" y="950"/>
                </a:lnTo>
                <a:lnTo>
                  <a:pt x="2419" y="942"/>
                </a:lnTo>
                <a:lnTo>
                  <a:pt x="2420" y="941"/>
                </a:lnTo>
                <a:lnTo>
                  <a:pt x="2421" y="941"/>
                </a:lnTo>
                <a:lnTo>
                  <a:pt x="2436" y="935"/>
                </a:lnTo>
                <a:lnTo>
                  <a:pt x="2440" y="920"/>
                </a:lnTo>
                <a:lnTo>
                  <a:pt x="2459" y="899"/>
                </a:lnTo>
                <a:lnTo>
                  <a:pt x="2486" y="899"/>
                </a:lnTo>
                <a:lnTo>
                  <a:pt x="2488" y="890"/>
                </a:lnTo>
                <a:lnTo>
                  <a:pt x="2491" y="882"/>
                </a:lnTo>
                <a:lnTo>
                  <a:pt x="2495" y="897"/>
                </a:lnTo>
                <a:lnTo>
                  <a:pt x="2484" y="906"/>
                </a:lnTo>
                <a:lnTo>
                  <a:pt x="2474" y="913"/>
                </a:lnTo>
                <a:lnTo>
                  <a:pt x="2466" y="921"/>
                </a:lnTo>
                <a:lnTo>
                  <a:pt x="2460" y="928"/>
                </a:lnTo>
                <a:lnTo>
                  <a:pt x="2461" y="934"/>
                </a:lnTo>
                <a:lnTo>
                  <a:pt x="2465" y="943"/>
                </a:lnTo>
                <a:lnTo>
                  <a:pt x="2462" y="951"/>
                </a:lnTo>
                <a:lnTo>
                  <a:pt x="2462" y="957"/>
                </a:lnTo>
                <a:lnTo>
                  <a:pt x="2466" y="961"/>
                </a:lnTo>
                <a:lnTo>
                  <a:pt x="2468" y="959"/>
                </a:lnTo>
                <a:lnTo>
                  <a:pt x="2472" y="957"/>
                </a:lnTo>
                <a:lnTo>
                  <a:pt x="2472" y="963"/>
                </a:lnTo>
                <a:lnTo>
                  <a:pt x="2475" y="968"/>
                </a:lnTo>
                <a:lnTo>
                  <a:pt x="2480" y="967"/>
                </a:lnTo>
                <a:lnTo>
                  <a:pt x="2483" y="962"/>
                </a:lnTo>
                <a:lnTo>
                  <a:pt x="2485" y="960"/>
                </a:lnTo>
                <a:lnTo>
                  <a:pt x="2486" y="960"/>
                </a:lnTo>
                <a:lnTo>
                  <a:pt x="2497" y="961"/>
                </a:lnTo>
                <a:lnTo>
                  <a:pt x="2504" y="954"/>
                </a:lnTo>
                <a:lnTo>
                  <a:pt x="2513" y="951"/>
                </a:lnTo>
                <a:lnTo>
                  <a:pt x="2517" y="960"/>
                </a:lnTo>
                <a:lnTo>
                  <a:pt x="2518" y="965"/>
                </a:lnTo>
                <a:lnTo>
                  <a:pt x="2523" y="967"/>
                </a:lnTo>
                <a:lnTo>
                  <a:pt x="2534" y="973"/>
                </a:lnTo>
                <a:lnTo>
                  <a:pt x="2541" y="983"/>
                </a:lnTo>
                <a:lnTo>
                  <a:pt x="2544" y="976"/>
                </a:lnTo>
                <a:lnTo>
                  <a:pt x="2540" y="971"/>
                </a:lnTo>
                <a:lnTo>
                  <a:pt x="2536" y="966"/>
                </a:lnTo>
                <a:lnTo>
                  <a:pt x="2536" y="963"/>
                </a:lnTo>
                <a:lnTo>
                  <a:pt x="2540" y="961"/>
                </a:lnTo>
                <a:lnTo>
                  <a:pt x="2543" y="962"/>
                </a:lnTo>
                <a:lnTo>
                  <a:pt x="2561" y="956"/>
                </a:lnTo>
                <a:lnTo>
                  <a:pt x="2560" y="937"/>
                </a:lnTo>
                <a:lnTo>
                  <a:pt x="2559" y="929"/>
                </a:lnTo>
                <a:lnTo>
                  <a:pt x="2562" y="921"/>
                </a:lnTo>
                <a:lnTo>
                  <a:pt x="2565" y="917"/>
                </a:lnTo>
                <a:lnTo>
                  <a:pt x="2571" y="918"/>
                </a:lnTo>
                <a:lnTo>
                  <a:pt x="2575" y="926"/>
                </a:lnTo>
                <a:lnTo>
                  <a:pt x="2581" y="932"/>
                </a:lnTo>
                <a:lnTo>
                  <a:pt x="2593" y="953"/>
                </a:lnTo>
                <a:lnTo>
                  <a:pt x="2606" y="975"/>
                </a:lnTo>
                <a:lnTo>
                  <a:pt x="2610" y="959"/>
                </a:lnTo>
                <a:lnTo>
                  <a:pt x="2607" y="945"/>
                </a:lnTo>
                <a:lnTo>
                  <a:pt x="2607" y="943"/>
                </a:lnTo>
                <a:lnTo>
                  <a:pt x="2609" y="942"/>
                </a:lnTo>
                <a:lnTo>
                  <a:pt x="2616" y="941"/>
                </a:lnTo>
                <a:lnTo>
                  <a:pt x="2618" y="934"/>
                </a:lnTo>
                <a:lnTo>
                  <a:pt x="2620" y="926"/>
                </a:lnTo>
                <a:lnTo>
                  <a:pt x="2628" y="923"/>
                </a:lnTo>
                <a:lnTo>
                  <a:pt x="2632" y="921"/>
                </a:lnTo>
                <a:lnTo>
                  <a:pt x="2635" y="918"/>
                </a:lnTo>
                <a:lnTo>
                  <a:pt x="2642" y="912"/>
                </a:lnTo>
                <a:lnTo>
                  <a:pt x="2651" y="907"/>
                </a:lnTo>
                <a:lnTo>
                  <a:pt x="2669" y="903"/>
                </a:lnTo>
                <a:lnTo>
                  <a:pt x="2688" y="905"/>
                </a:lnTo>
                <a:lnTo>
                  <a:pt x="2678" y="899"/>
                </a:lnTo>
                <a:lnTo>
                  <a:pt x="2668" y="898"/>
                </a:lnTo>
                <a:lnTo>
                  <a:pt x="2649" y="896"/>
                </a:lnTo>
                <a:lnTo>
                  <a:pt x="2631" y="892"/>
                </a:lnTo>
                <a:lnTo>
                  <a:pt x="2550" y="883"/>
                </a:lnTo>
                <a:lnTo>
                  <a:pt x="2470" y="875"/>
                </a:lnTo>
                <a:lnTo>
                  <a:pt x="2386" y="868"/>
                </a:lnTo>
                <a:lnTo>
                  <a:pt x="2302" y="861"/>
                </a:lnTo>
                <a:lnTo>
                  <a:pt x="2298" y="861"/>
                </a:lnTo>
                <a:lnTo>
                  <a:pt x="2293" y="859"/>
                </a:lnTo>
                <a:lnTo>
                  <a:pt x="2282" y="854"/>
                </a:lnTo>
                <a:lnTo>
                  <a:pt x="2268" y="853"/>
                </a:lnTo>
                <a:lnTo>
                  <a:pt x="2224" y="850"/>
                </a:lnTo>
                <a:lnTo>
                  <a:pt x="2180" y="847"/>
                </a:lnTo>
                <a:lnTo>
                  <a:pt x="2125" y="845"/>
                </a:lnTo>
                <a:lnTo>
                  <a:pt x="2070" y="845"/>
                </a:lnTo>
                <a:lnTo>
                  <a:pt x="2029" y="845"/>
                </a:lnTo>
                <a:lnTo>
                  <a:pt x="1987" y="845"/>
                </a:lnTo>
                <a:lnTo>
                  <a:pt x="1980" y="844"/>
                </a:lnTo>
                <a:lnTo>
                  <a:pt x="1972" y="847"/>
                </a:lnTo>
                <a:lnTo>
                  <a:pt x="1975" y="853"/>
                </a:lnTo>
                <a:lnTo>
                  <a:pt x="1975" y="858"/>
                </a:lnTo>
                <a:lnTo>
                  <a:pt x="1975" y="853"/>
                </a:lnTo>
                <a:lnTo>
                  <a:pt x="1972" y="847"/>
                </a:lnTo>
                <a:lnTo>
                  <a:pt x="1971" y="849"/>
                </a:lnTo>
                <a:lnTo>
                  <a:pt x="1970" y="849"/>
                </a:lnTo>
                <a:lnTo>
                  <a:pt x="1939" y="845"/>
                </a:lnTo>
                <a:lnTo>
                  <a:pt x="1907" y="846"/>
                </a:lnTo>
                <a:lnTo>
                  <a:pt x="1901" y="849"/>
                </a:lnTo>
                <a:lnTo>
                  <a:pt x="1901" y="854"/>
                </a:lnTo>
                <a:lnTo>
                  <a:pt x="1899" y="871"/>
                </a:lnTo>
                <a:lnTo>
                  <a:pt x="1899" y="889"/>
                </a:lnTo>
                <a:lnTo>
                  <a:pt x="1898" y="897"/>
                </a:lnTo>
                <a:lnTo>
                  <a:pt x="1897" y="905"/>
                </a:lnTo>
                <a:lnTo>
                  <a:pt x="1897" y="916"/>
                </a:lnTo>
                <a:lnTo>
                  <a:pt x="1904" y="921"/>
                </a:lnTo>
                <a:lnTo>
                  <a:pt x="1910" y="921"/>
                </a:lnTo>
                <a:lnTo>
                  <a:pt x="1913" y="915"/>
                </a:lnTo>
                <a:lnTo>
                  <a:pt x="1913" y="920"/>
                </a:lnTo>
                <a:lnTo>
                  <a:pt x="1914" y="925"/>
                </a:lnTo>
                <a:lnTo>
                  <a:pt x="1913" y="935"/>
                </a:lnTo>
                <a:lnTo>
                  <a:pt x="1913" y="946"/>
                </a:lnTo>
                <a:lnTo>
                  <a:pt x="1913" y="951"/>
                </a:lnTo>
                <a:lnTo>
                  <a:pt x="1918" y="952"/>
                </a:lnTo>
                <a:lnTo>
                  <a:pt x="1923" y="952"/>
                </a:lnTo>
                <a:lnTo>
                  <a:pt x="1925" y="946"/>
                </a:lnTo>
                <a:lnTo>
                  <a:pt x="1931" y="933"/>
                </a:lnTo>
                <a:lnTo>
                  <a:pt x="1946" y="931"/>
                </a:lnTo>
                <a:lnTo>
                  <a:pt x="1956" y="936"/>
                </a:lnTo>
                <a:lnTo>
                  <a:pt x="1966" y="942"/>
                </a:lnTo>
                <a:lnTo>
                  <a:pt x="1962" y="933"/>
                </a:lnTo>
                <a:lnTo>
                  <a:pt x="1956" y="927"/>
                </a:lnTo>
                <a:lnTo>
                  <a:pt x="1962" y="926"/>
                </a:lnTo>
                <a:lnTo>
                  <a:pt x="1967" y="921"/>
                </a:lnTo>
                <a:lnTo>
                  <a:pt x="1960" y="919"/>
                </a:lnTo>
                <a:lnTo>
                  <a:pt x="1958" y="915"/>
                </a:lnTo>
                <a:lnTo>
                  <a:pt x="1964" y="903"/>
                </a:lnTo>
                <a:lnTo>
                  <a:pt x="1974" y="899"/>
                </a:lnTo>
                <a:lnTo>
                  <a:pt x="1982" y="906"/>
                </a:lnTo>
                <a:lnTo>
                  <a:pt x="1989" y="914"/>
                </a:lnTo>
                <a:lnTo>
                  <a:pt x="1988" y="926"/>
                </a:lnTo>
                <a:lnTo>
                  <a:pt x="1985" y="936"/>
                </a:lnTo>
                <a:lnTo>
                  <a:pt x="1982" y="942"/>
                </a:lnTo>
                <a:lnTo>
                  <a:pt x="1980" y="947"/>
                </a:lnTo>
                <a:lnTo>
                  <a:pt x="1986" y="949"/>
                </a:lnTo>
                <a:lnTo>
                  <a:pt x="1992" y="950"/>
                </a:lnTo>
                <a:lnTo>
                  <a:pt x="1996" y="947"/>
                </a:lnTo>
                <a:lnTo>
                  <a:pt x="1996" y="943"/>
                </a:lnTo>
                <a:lnTo>
                  <a:pt x="1998" y="933"/>
                </a:lnTo>
                <a:lnTo>
                  <a:pt x="2007" y="930"/>
                </a:lnTo>
                <a:lnTo>
                  <a:pt x="2027" y="931"/>
                </a:lnTo>
                <a:lnTo>
                  <a:pt x="2045" y="934"/>
                </a:lnTo>
                <a:lnTo>
                  <a:pt x="2045" y="936"/>
                </a:lnTo>
                <a:lnTo>
                  <a:pt x="2045" y="938"/>
                </a:lnTo>
                <a:lnTo>
                  <a:pt x="2031" y="938"/>
                </a:lnTo>
                <a:lnTo>
                  <a:pt x="2016" y="938"/>
                </a:lnTo>
                <a:lnTo>
                  <a:pt x="2016" y="940"/>
                </a:lnTo>
                <a:lnTo>
                  <a:pt x="2016" y="941"/>
                </a:lnTo>
                <a:lnTo>
                  <a:pt x="2040" y="940"/>
                </a:lnTo>
                <a:lnTo>
                  <a:pt x="2063" y="947"/>
                </a:lnTo>
                <a:lnTo>
                  <a:pt x="2060" y="936"/>
                </a:lnTo>
                <a:lnTo>
                  <a:pt x="2062" y="927"/>
                </a:lnTo>
                <a:lnTo>
                  <a:pt x="2068" y="919"/>
                </a:lnTo>
                <a:lnTo>
                  <a:pt x="2073" y="908"/>
                </a:lnTo>
                <a:lnTo>
                  <a:pt x="2079" y="913"/>
                </a:lnTo>
                <a:lnTo>
                  <a:pt x="2082" y="916"/>
                </a:lnTo>
                <a:lnTo>
                  <a:pt x="2090" y="921"/>
                </a:lnTo>
                <a:lnTo>
                  <a:pt x="2098" y="920"/>
                </a:lnTo>
                <a:lnTo>
                  <a:pt x="2106" y="915"/>
                </a:lnTo>
                <a:lnTo>
                  <a:pt x="2112" y="918"/>
                </a:lnTo>
                <a:lnTo>
                  <a:pt x="2116" y="910"/>
                </a:lnTo>
                <a:lnTo>
                  <a:pt x="2120" y="904"/>
                </a:lnTo>
                <a:lnTo>
                  <a:pt x="2138" y="905"/>
                </a:lnTo>
                <a:lnTo>
                  <a:pt x="2155" y="910"/>
                </a:lnTo>
                <a:lnTo>
                  <a:pt x="2155" y="910"/>
                </a:lnTo>
                <a:lnTo>
                  <a:pt x="2155" y="910"/>
                </a:lnTo>
                <a:lnTo>
                  <a:pt x="2155" y="911"/>
                </a:lnTo>
                <a:lnTo>
                  <a:pt x="2154" y="911"/>
                </a:lnTo>
                <a:close/>
                <a:moveTo>
                  <a:pt x="1388" y="1233"/>
                </a:moveTo>
                <a:lnTo>
                  <a:pt x="1388" y="1233"/>
                </a:lnTo>
                <a:lnTo>
                  <a:pt x="1388" y="1233"/>
                </a:lnTo>
                <a:lnTo>
                  <a:pt x="1388" y="1233"/>
                </a:lnTo>
                <a:lnTo>
                  <a:pt x="1388" y="1233"/>
                </a:lnTo>
                <a:lnTo>
                  <a:pt x="1388" y="1233"/>
                </a:lnTo>
                <a:lnTo>
                  <a:pt x="1397" y="1233"/>
                </a:lnTo>
                <a:lnTo>
                  <a:pt x="1406" y="1232"/>
                </a:lnTo>
                <a:lnTo>
                  <a:pt x="1419" y="1231"/>
                </a:lnTo>
                <a:lnTo>
                  <a:pt x="1425" y="1243"/>
                </a:lnTo>
                <a:lnTo>
                  <a:pt x="1429" y="1231"/>
                </a:lnTo>
                <a:lnTo>
                  <a:pt x="1431" y="1219"/>
                </a:lnTo>
                <a:lnTo>
                  <a:pt x="1436" y="1212"/>
                </a:lnTo>
                <a:lnTo>
                  <a:pt x="1435" y="1206"/>
                </a:lnTo>
                <a:lnTo>
                  <a:pt x="1427" y="1203"/>
                </a:lnTo>
                <a:lnTo>
                  <a:pt x="1418" y="1203"/>
                </a:lnTo>
                <a:lnTo>
                  <a:pt x="1406" y="1205"/>
                </a:lnTo>
                <a:lnTo>
                  <a:pt x="1395" y="1202"/>
                </a:lnTo>
                <a:lnTo>
                  <a:pt x="1395" y="1202"/>
                </a:lnTo>
                <a:lnTo>
                  <a:pt x="1396" y="1202"/>
                </a:lnTo>
                <a:lnTo>
                  <a:pt x="1409" y="1201"/>
                </a:lnTo>
                <a:lnTo>
                  <a:pt x="1423" y="1200"/>
                </a:lnTo>
                <a:lnTo>
                  <a:pt x="1427" y="1197"/>
                </a:lnTo>
                <a:lnTo>
                  <a:pt x="1428" y="1194"/>
                </a:lnTo>
                <a:lnTo>
                  <a:pt x="1425" y="1191"/>
                </a:lnTo>
                <a:lnTo>
                  <a:pt x="1422" y="1191"/>
                </a:lnTo>
                <a:lnTo>
                  <a:pt x="1409" y="1191"/>
                </a:lnTo>
                <a:lnTo>
                  <a:pt x="1399" y="1200"/>
                </a:lnTo>
                <a:lnTo>
                  <a:pt x="1398" y="1201"/>
                </a:lnTo>
                <a:lnTo>
                  <a:pt x="1396" y="1202"/>
                </a:lnTo>
                <a:lnTo>
                  <a:pt x="1395" y="1202"/>
                </a:lnTo>
                <a:lnTo>
                  <a:pt x="1395" y="1202"/>
                </a:lnTo>
                <a:lnTo>
                  <a:pt x="1395" y="1202"/>
                </a:lnTo>
                <a:lnTo>
                  <a:pt x="1395" y="1202"/>
                </a:lnTo>
                <a:lnTo>
                  <a:pt x="1395" y="1202"/>
                </a:lnTo>
                <a:lnTo>
                  <a:pt x="1388" y="1208"/>
                </a:lnTo>
                <a:lnTo>
                  <a:pt x="1389" y="1218"/>
                </a:lnTo>
                <a:lnTo>
                  <a:pt x="1393" y="1222"/>
                </a:lnTo>
                <a:lnTo>
                  <a:pt x="1399" y="1221"/>
                </a:lnTo>
                <a:lnTo>
                  <a:pt x="1407" y="1220"/>
                </a:lnTo>
                <a:lnTo>
                  <a:pt x="1411" y="1223"/>
                </a:lnTo>
                <a:lnTo>
                  <a:pt x="1407" y="1227"/>
                </a:lnTo>
                <a:lnTo>
                  <a:pt x="1399" y="1227"/>
                </a:lnTo>
                <a:lnTo>
                  <a:pt x="1395" y="1227"/>
                </a:lnTo>
                <a:lnTo>
                  <a:pt x="1391" y="1226"/>
                </a:lnTo>
                <a:lnTo>
                  <a:pt x="1388" y="1228"/>
                </a:lnTo>
                <a:lnTo>
                  <a:pt x="1388" y="1233"/>
                </a:lnTo>
                <a:lnTo>
                  <a:pt x="1388" y="1233"/>
                </a:lnTo>
                <a:close/>
                <a:moveTo>
                  <a:pt x="1077" y="630"/>
                </a:moveTo>
                <a:lnTo>
                  <a:pt x="1077" y="630"/>
                </a:lnTo>
                <a:lnTo>
                  <a:pt x="1078" y="630"/>
                </a:lnTo>
                <a:lnTo>
                  <a:pt x="1078" y="630"/>
                </a:lnTo>
                <a:lnTo>
                  <a:pt x="1077" y="630"/>
                </a:lnTo>
                <a:close/>
                <a:moveTo>
                  <a:pt x="590" y="305"/>
                </a:moveTo>
                <a:lnTo>
                  <a:pt x="589" y="304"/>
                </a:lnTo>
                <a:lnTo>
                  <a:pt x="590" y="305"/>
                </a:lnTo>
                <a:lnTo>
                  <a:pt x="590" y="305"/>
                </a:lnTo>
                <a:lnTo>
                  <a:pt x="590" y="305"/>
                </a:lnTo>
                <a:lnTo>
                  <a:pt x="587" y="316"/>
                </a:lnTo>
                <a:lnTo>
                  <a:pt x="577" y="313"/>
                </a:lnTo>
                <a:lnTo>
                  <a:pt x="575" y="308"/>
                </a:lnTo>
                <a:lnTo>
                  <a:pt x="571" y="306"/>
                </a:lnTo>
                <a:lnTo>
                  <a:pt x="563" y="308"/>
                </a:lnTo>
                <a:lnTo>
                  <a:pt x="557" y="313"/>
                </a:lnTo>
                <a:lnTo>
                  <a:pt x="557" y="316"/>
                </a:lnTo>
                <a:lnTo>
                  <a:pt x="561" y="318"/>
                </a:lnTo>
                <a:lnTo>
                  <a:pt x="563" y="322"/>
                </a:lnTo>
                <a:lnTo>
                  <a:pt x="566" y="323"/>
                </a:lnTo>
                <a:lnTo>
                  <a:pt x="569" y="321"/>
                </a:lnTo>
                <a:lnTo>
                  <a:pt x="569" y="317"/>
                </a:lnTo>
                <a:lnTo>
                  <a:pt x="573" y="316"/>
                </a:lnTo>
                <a:lnTo>
                  <a:pt x="576" y="314"/>
                </a:lnTo>
                <a:lnTo>
                  <a:pt x="579" y="321"/>
                </a:lnTo>
                <a:lnTo>
                  <a:pt x="574" y="327"/>
                </a:lnTo>
                <a:lnTo>
                  <a:pt x="571" y="330"/>
                </a:lnTo>
                <a:lnTo>
                  <a:pt x="566" y="331"/>
                </a:lnTo>
                <a:lnTo>
                  <a:pt x="561" y="330"/>
                </a:lnTo>
                <a:lnTo>
                  <a:pt x="556" y="332"/>
                </a:lnTo>
                <a:lnTo>
                  <a:pt x="557" y="338"/>
                </a:lnTo>
                <a:lnTo>
                  <a:pt x="563" y="341"/>
                </a:lnTo>
                <a:lnTo>
                  <a:pt x="561" y="346"/>
                </a:lnTo>
                <a:lnTo>
                  <a:pt x="556" y="349"/>
                </a:lnTo>
                <a:lnTo>
                  <a:pt x="551" y="355"/>
                </a:lnTo>
                <a:lnTo>
                  <a:pt x="554" y="361"/>
                </a:lnTo>
                <a:lnTo>
                  <a:pt x="560" y="364"/>
                </a:lnTo>
                <a:lnTo>
                  <a:pt x="559" y="370"/>
                </a:lnTo>
                <a:lnTo>
                  <a:pt x="560" y="377"/>
                </a:lnTo>
                <a:lnTo>
                  <a:pt x="565" y="381"/>
                </a:lnTo>
                <a:lnTo>
                  <a:pt x="574" y="386"/>
                </a:lnTo>
                <a:lnTo>
                  <a:pt x="585" y="390"/>
                </a:lnTo>
                <a:lnTo>
                  <a:pt x="591" y="394"/>
                </a:lnTo>
                <a:lnTo>
                  <a:pt x="593" y="401"/>
                </a:lnTo>
                <a:lnTo>
                  <a:pt x="587" y="408"/>
                </a:lnTo>
                <a:lnTo>
                  <a:pt x="578" y="410"/>
                </a:lnTo>
                <a:lnTo>
                  <a:pt x="576" y="409"/>
                </a:lnTo>
                <a:lnTo>
                  <a:pt x="573" y="408"/>
                </a:lnTo>
                <a:lnTo>
                  <a:pt x="573" y="408"/>
                </a:lnTo>
                <a:lnTo>
                  <a:pt x="571" y="408"/>
                </a:lnTo>
                <a:lnTo>
                  <a:pt x="570" y="408"/>
                </a:lnTo>
                <a:lnTo>
                  <a:pt x="571" y="409"/>
                </a:lnTo>
                <a:lnTo>
                  <a:pt x="571" y="410"/>
                </a:lnTo>
                <a:lnTo>
                  <a:pt x="565" y="416"/>
                </a:lnTo>
                <a:lnTo>
                  <a:pt x="561" y="424"/>
                </a:lnTo>
                <a:lnTo>
                  <a:pt x="557" y="421"/>
                </a:lnTo>
                <a:lnTo>
                  <a:pt x="554" y="423"/>
                </a:lnTo>
                <a:lnTo>
                  <a:pt x="554" y="434"/>
                </a:lnTo>
                <a:lnTo>
                  <a:pt x="554" y="445"/>
                </a:lnTo>
                <a:lnTo>
                  <a:pt x="557" y="439"/>
                </a:lnTo>
                <a:lnTo>
                  <a:pt x="563" y="441"/>
                </a:lnTo>
                <a:lnTo>
                  <a:pt x="572" y="442"/>
                </a:lnTo>
                <a:lnTo>
                  <a:pt x="579" y="438"/>
                </a:lnTo>
                <a:lnTo>
                  <a:pt x="593" y="430"/>
                </a:lnTo>
                <a:lnTo>
                  <a:pt x="600" y="414"/>
                </a:lnTo>
                <a:lnTo>
                  <a:pt x="602" y="406"/>
                </a:lnTo>
                <a:lnTo>
                  <a:pt x="606" y="397"/>
                </a:lnTo>
                <a:lnTo>
                  <a:pt x="607" y="391"/>
                </a:lnTo>
                <a:lnTo>
                  <a:pt x="603" y="386"/>
                </a:lnTo>
                <a:lnTo>
                  <a:pt x="604" y="381"/>
                </a:lnTo>
                <a:lnTo>
                  <a:pt x="604" y="377"/>
                </a:lnTo>
                <a:lnTo>
                  <a:pt x="605" y="376"/>
                </a:lnTo>
                <a:lnTo>
                  <a:pt x="605" y="373"/>
                </a:lnTo>
                <a:lnTo>
                  <a:pt x="609" y="353"/>
                </a:lnTo>
                <a:lnTo>
                  <a:pt x="609" y="332"/>
                </a:lnTo>
                <a:lnTo>
                  <a:pt x="610" y="329"/>
                </a:lnTo>
                <a:lnTo>
                  <a:pt x="612" y="325"/>
                </a:lnTo>
                <a:lnTo>
                  <a:pt x="618" y="323"/>
                </a:lnTo>
                <a:lnTo>
                  <a:pt x="622" y="321"/>
                </a:lnTo>
                <a:lnTo>
                  <a:pt x="625" y="321"/>
                </a:lnTo>
                <a:lnTo>
                  <a:pt x="627" y="321"/>
                </a:lnTo>
                <a:lnTo>
                  <a:pt x="628" y="326"/>
                </a:lnTo>
                <a:lnTo>
                  <a:pt x="630" y="332"/>
                </a:lnTo>
                <a:lnTo>
                  <a:pt x="632" y="336"/>
                </a:lnTo>
                <a:lnTo>
                  <a:pt x="637" y="335"/>
                </a:lnTo>
                <a:lnTo>
                  <a:pt x="645" y="333"/>
                </a:lnTo>
                <a:lnTo>
                  <a:pt x="649" y="330"/>
                </a:lnTo>
                <a:lnTo>
                  <a:pt x="648" y="320"/>
                </a:lnTo>
                <a:lnTo>
                  <a:pt x="648" y="310"/>
                </a:lnTo>
                <a:lnTo>
                  <a:pt x="643" y="303"/>
                </a:lnTo>
                <a:lnTo>
                  <a:pt x="635" y="303"/>
                </a:lnTo>
                <a:lnTo>
                  <a:pt x="626" y="306"/>
                </a:lnTo>
                <a:lnTo>
                  <a:pt x="617" y="309"/>
                </a:lnTo>
                <a:lnTo>
                  <a:pt x="616" y="305"/>
                </a:lnTo>
                <a:lnTo>
                  <a:pt x="610" y="301"/>
                </a:lnTo>
                <a:lnTo>
                  <a:pt x="609" y="313"/>
                </a:lnTo>
                <a:lnTo>
                  <a:pt x="609" y="324"/>
                </a:lnTo>
                <a:lnTo>
                  <a:pt x="602" y="325"/>
                </a:lnTo>
                <a:lnTo>
                  <a:pt x="594" y="329"/>
                </a:lnTo>
                <a:lnTo>
                  <a:pt x="594" y="322"/>
                </a:lnTo>
                <a:lnTo>
                  <a:pt x="595" y="317"/>
                </a:lnTo>
                <a:lnTo>
                  <a:pt x="599" y="308"/>
                </a:lnTo>
                <a:lnTo>
                  <a:pt x="590" y="305"/>
                </a:lnTo>
                <a:lnTo>
                  <a:pt x="590" y="305"/>
                </a:lnTo>
                <a:lnTo>
                  <a:pt x="590" y="305"/>
                </a:lnTo>
                <a:close/>
                <a:moveTo>
                  <a:pt x="850" y="1219"/>
                </a:moveTo>
                <a:lnTo>
                  <a:pt x="851" y="1219"/>
                </a:lnTo>
                <a:lnTo>
                  <a:pt x="850" y="1218"/>
                </a:lnTo>
                <a:lnTo>
                  <a:pt x="850" y="1219"/>
                </a:lnTo>
                <a:close/>
                <a:moveTo>
                  <a:pt x="355" y="378"/>
                </a:moveTo>
                <a:lnTo>
                  <a:pt x="354" y="380"/>
                </a:lnTo>
                <a:lnTo>
                  <a:pt x="352" y="381"/>
                </a:lnTo>
                <a:lnTo>
                  <a:pt x="352" y="382"/>
                </a:lnTo>
                <a:lnTo>
                  <a:pt x="352" y="382"/>
                </a:lnTo>
                <a:lnTo>
                  <a:pt x="352" y="382"/>
                </a:lnTo>
                <a:lnTo>
                  <a:pt x="353" y="381"/>
                </a:lnTo>
                <a:lnTo>
                  <a:pt x="353" y="381"/>
                </a:lnTo>
                <a:lnTo>
                  <a:pt x="354" y="380"/>
                </a:lnTo>
                <a:lnTo>
                  <a:pt x="355" y="379"/>
                </a:lnTo>
                <a:lnTo>
                  <a:pt x="355" y="379"/>
                </a:lnTo>
                <a:lnTo>
                  <a:pt x="357" y="378"/>
                </a:lnTo>
                <a:lnTo>
                  <a:pt x="357" y="378"/>
                </a:lnTo>
                <a:lnTo>
                  <a:pt x="355" y="378"/>
                </a:lnTo>
                <a:lnTo>
                  <a:pt x="355" y="378"/>
                </a:lnTo>
                <a:close/>
                <a:moveTo>
                  <a:pt x="1134" y="1467"/>
                </a:moveTo>
                <a:lnTo>
                  <a:pt x="1134" y="1466"/>
                </a:lnTo>
                <a:lnTo>
                  <a:pt x="1134" y="1466"/>
                </a:lnTo>
                <a:lnTo>
                  <a:pt x="1134" y="1466"/>
                </a:lnTo>
                <a:lnTo>
                  <a:pt x="1134" y="1466"/>
                </a:lnTo>
                <a:lnTo>
                  <a:pt x="1134" y="1466"/>
                </a:lnTo>
                <a:lnTo>
                  <a:pt x="1134" y="1466"/>
                </a:lnTo>
                <a:lnTo>
                  <a:pt x="1134" y="1466"/>
                </a:lnTo>
                <a:lnTo>
                  <a:pt x="1139" y="1463"/>
                </a:lnTo>
                <a:lnTo>
                  <a:pt x="1145" y="1465"/>
                </a:lnTo>
                <a:lnTo>
                  <a:pt x="1148" y="1466"/>
                </a:lnTo>
                <a:lnTo>
                  <a:pt x="1151" y="1463"/>
                </a:lnTo>
                <a:lnTo>
                  <a:pt x="1150" y="1461"/>
                </a:lnTo>
                <a:lnTo>
                  <a:pt x="1147" y="1458"/>
                </a:lnTo>
                <a:lnTo>
                  <a:pt x="1133" y="1456"/>
                </a:lnTo>
                <a:lnTo>
                  <a:pt x="1119" y="1462"/>
                </a:lnTo>
                <a:lnTo>
                  <a:pt x="1126" y="1466"/>
                </a:lnTo>
                <a:lnTo>
                  <a:pt x="1134" y="1466"/>
                </a:lnTo>
                <a:lnTo>
                  <a:pt x="1134" y="1466"/>
                </a:lnTo>
                <a:lnTo>
                  <a:pt x="1134" y="1466"/>
                </a:lnTo>
                <a:lnTo>
                  <a:pt x="1134" y="1466"/>
                </a:lnTo>
                <a:lnTo>
                  <a:pt x="1134" y="1467"/>
                </a:lnTo>
                <a:close/>
                <a:moveTo>
                  <a:pt x="1378" y="1057"/>
                </a:moveTo>
                <a:lnTo>
                  <a:pt x="1377" y="1057"/>
                </a:lnTo>
                <a:lnTo>
                  <a:pt x="1377" y="1057"/>
                </a:lnTo>
                <a:lnTo>
                  <a:pt x="1378" y="1057"/>
                </a:lnTo>
                <a:lnTo>
                  <a:pt x="1378" y="1057"/>
                </a:lnTo>
                <a:lnTo>
                  <a:pt x="1378" y="1057"/>
                </a:lnTo>
                <a:lnTo>
                  <a:pt x="1390" y="1069"/>
                </a:lnTo>
                <a:lnTo>
                  <a:pt x="1393" y="1085"/>
                </a:lnTo>
                <a:lnTo>
                  <a:pt x="1393" y="1086"/>
                </a:lnTo>
                <a:lnTo>
                  <a:pt x="1394" y="1087"/>
                </a:lnTo>
                <a:lnTo>
                  <a:pt x="1399" y="1090"/>
                </a:lnTo>
                <a:lnTo>
                  <a:pt x="1405" y="1091"/>
                </a:lnTo>
                <a:lnTo>
                  <a:pt x="1408" y="1088"/>
                </a:lnTo>
                <a:lnTo>
                  <a:pt x="1407" y="1083"/>
                </a:lnTo>
                <a:lnTo>
                  <a:pt x="1407" y="1081"/>
                </a:lnTo>
                <a:lnTo>
                  <a:pt x="1407" y="1079"/>
                </a:lnTo>
                <a:lnTo>
                  <a:pt x="1415" y="1070"/>
                </a:lnTo>
                <a:lnTo>
                  <a:pt x="1416" y="1058"/>
                </a:lnTo>
                <a:lnTo>
                  <a:pt x="1418" y="1051"/>
                </a:lnTo>
                <a:lnTo>
                  <a:pt x="1421" y="1044"/>
                </a:lnTo>
                <a:lnTo>
                  <a:pt x="1423" y="1049"/>
                </a:lnTo>
                <a:lnTo>
                  <a:pt x="1424" y="1052"/>
                </a:lnTo>
                <a:lnTo>
                  <a:pt x="1437" y="1061"/>
                </a:lnTo>
                <a:lnTo>
                  <a:pt x="1449" y="1073"/>
                </a:lnTo>
                <a:lnTo>
                  <a:pt x="1452" y="1076"/>
                </a:lnTo>
                <a:lnTo>
                  <a:pt x="1456" y="1075"/>
                </a:lnTo>
                <a:lnTo>
                  <a:pt x="1457" y="1080"/>
                </a:lnTo>
                <a:lnTo>
                  <a:pt x="1455" y="1082"/>
                </a:lnTo>
                <a:lnTo>
                  <a:pt x="1450" y="1084"/>
                </a:lnTo>
                <a:lnTo>
                  <a:pt x="1453" y="1089"/>
                </a:lnTo>
                <a:lnTo>
                  <a:pt x="1456" y="1094"/>
                </a:lnTo>
                <a:lnTo>
                  <a:pt x="1451" y="1097"/>
                </a:lnTo>
                <a:lnTo>
                  <a:pt x="1450" y="1100"/>
                </a:lnTo>
                <a:lnTo>
                  <a:pt x="1451" y="1102"/>
                </a:lnTo>
                <a:lnTo>
                  <a:pt x="1456" y="1109"/>
                </a:lnTo>
                <a:lnTo>
                  <a:pt x="1455" y="1116"/>
                </a:lnTo>
                <a:lnTo>
                  <a:pt x="1456" y="1127"/>
                </a:lnTo>
                <a:lnTo>
                  <a:pt x="1453" y="1136"/>
                </a:lnTo>
                <a:lnTo>
                  <a:pt x="1453" y="1140"/>
                </a:lnTo>
                <a:lnTo>
                  <a:pt x="1455" y="1142"/>
                </a:lnTo>
                <a:lnTo>
                  <a:pt x="1467" y="1154"/>
                </a:lnTo>
                <a:lnTo>
                  <a:pt x="1477" y="1166"/>
                </a:lnTo>
                <a:lnTo>
                  <a:pt x="1481" y="1170"/>
                </a:lnTo>
                <a:lnTo>
                  <a:pt x="1485" y="1167"/>
                </a:lnTo>
                <a:lnTo>
                  <a:pt x="1487" y="1163"/>
                </a:lnTo>
                <a:lnTo>
                  <a:pt x="1485" y="1159"/>
                </a:lnTo>
                <a:lnTo>
                  <a:pt x="1476" y="1149"/>
                </a:lnTo>
                <a:lnTo>
                  <a:pt x="1469" y="1140"/>
                </a:lnTo>
                <a:lnTo>
                  <a:pt x="1467" y="1134"/>
                </a:lnTo>
                <a:lnTo>
                  <a:pt x="1469" y="1128"/>
                </a:lnTo>
                <a:lnTo>
                  <a:pt x="1471" y="1126"/>
                </a:lnTo>
                <a:lnTo>
                  <a:pt x="1474" y="1126"/>
                </a:lnTo>
                <a:lnTo>
                  <a:pt x="1479" y="1129"/>
                </a:lnTo>
                <a:lnTo>
                  <a:pt x="1479" y="1134"/>
                </a:lnTo>
                <a:lnTo>
                  <a:pt x="1480" y="1136"/>
                </a:lnTo>
                <a:lnTo>
                  <a:pt x="1483" y="1137"/>
                </a:lnTo>
                <a:lnTo>
                  <a:pt x="1486" y="1131"/>
                </a:lnTo>
                <a:lnTo>
                  <a:pt x="1488" y="1124"/>
                </a:lnTo>
                <a:lnTo>
                  <a:pt x="1488" y="1120"/>
                </a:lnTo>
                <a:lnTo>
                  <a:pt x="1489" y="1118"/>
                </a:lnTo>
                <a:lnTo>
                  <a:pt x="1491" y="1117"/>
                </a:lnTo>
                <a:lnTo>
                  <a:pt x="1494" y="1117"/>
                </a:lnTo>
                <a:lnTo>
                  <a:pt x="1504" y="1118"/>
                </a:lnTo>
                <a:lnTo>
                  <a:pt x="1514" y="1118"/>
                </a:lnTo>
                <a:lnTo>
                  <a:pt x="1526" y="1113"/>
                </a:lnTo>
                <a:lnTo>
                  <a:pt x="1522" y="1100"/>
                </a:lnTo>
                <a:lnTo>
                  <a:pt x="1517" y="1089"/>
                </a:lnTo>
                <a:lnTo>
                  <a:pt x="1522" y="1082"/>
                </a:lnTo>
                <a:lnTo>
                  <a:pt x="1528" y="1076"/>
                </a:lnTo>
                <a:lnTo>
                  <a:pt x="1533" y="1070"/>
                </a:lnTo>
                <a:lnTo>
                  <a:pt x="1539" y="1078"/>
                </a:lnTo>
                <a:lnTo>
                  <a:pt x="1536" y="1085"/>
                </a:lnTo>
                <a:lnTo>
                  <a:pt x="1539" y="1087"/>
                </a:lnTo>
                <a:lnTo>
                  <a:pt x="1541" y="1086"/>
                </a:lnTo>
                <a:lnTo>
                  <a:pt x="1545" y="1089"/>
                </a:lnTo>
                <a:lnTo>
                  <a:pt x="1548" y="1091"/>
                </a:lnTo>
                <a:lnTo>
                  <a:pt x="1550" y="1087"/>
                </a:lnTo>
                <a:lnTo>
                  <a:pt x="1549" y="1081"/>
                </a:lnTo>
                <a:lnTo>
                  <a:pt x="1550" y="1079"/>
                </a:lnTo>
                <a:lnTo>
                  <a:pt x="1552" y="1079"/>
                </a:lnTo>
                <a:lnTo>
                  <a:pt x="1556" y="1080"/>
                </a:lnTo>
                <a:lnTo>
                  <a:pt x="1556" y="1083"/>
                </a:lnTo>
                <a:lnTo>
                  <a:pt x="1554" y="1091"/>
                </a:lnTo>
                <a:lnTo>
                  <a:pt x="1557" y="1099"/>
                </a:lnTo>
                <a:lnTo>
                  <a:pt x="1554" y="1100"/>
                </a:lnTo>
                <a:lnTo>
                  <a:pt x="1551" y="1100"/>
                </a:lnTo>
                <a:lnTo>
                  <a:pt x="1533" y="1106"/>
                </a:lnTo>
                <a:lnTo>
                  <a:pt x="1534" y="1126"/>
                </a:lnTo>
                <a:lnTo>
                  <a:pt x="1539" y="1129"/>
                </a:lnTo>
                <a:lnTo>
                  <a:pt x="1543" y="1126"/>
                </a:lnTo>
                <a:lnTo>
                  <a:pt x="1557" y="1118"/>
                </a:lnTo>
                <a:lnTo>
                  <a:pt x="1572" y="1121"/>
                </a:lnTo>
                <a:lnTo>
                  <a:pt x="1565" y="1124"/>
                </a:lnTo>
                <a:lnTo>
                  <a:pt x="1557" y="1127"/>
                </a:lnTo>
                <a:lnTo>
                  <a:pt x="1567" y="1127"/>
                </a:lnTo>
                <a:lnTo>
                  <a:pt x="1577" y="1128"/>
                </a:lnTo>
                <a:lnTo>
                  <a:pt x="1587" y="1133"/>
                </a:lnTo>
                <a:lnTo>
                  <a:pt x="1586" y="1143"/>
                </a:lnTo>
                <a:lnTo>
                  <a:pt x="1585" y="1147"/>
                </a:lnTo>
                <a:lnTo>
                  <a:pt x="1587" y="1151"/>
                </a:lnTo>
                <a:lnTo>
                  <a:pt x="1589" y="1154"/>
                </a:lnTo>
                <a:lnTo>
                  <a:pt x="1591" y="1152"/>
                </a:lnTo>
                <a:lnTo>
                  <a:pt x="1595" y="1149"/>
                </a:lnTo>
                <a:lnTo>
                  <a:pt x="1595" y="1144"/>
                </a:lnTo>
                <a:lnTo>
                  <a:pt x="1594" y="1135"/>
                </a:lnTo>
                <a:lnTo>
                  <a:pt x="1594" y="1127"/>
                </a:lnTo>
                <a:lnTo>
                  <a:pt x="1587" y="1121"/>
                </a:lnTo>
                <a:lnTo>
                  <a:pt x="1577" y="1116"/>
                </a:lnTo>
                <a:lnTo>
                  <a:pt x="1593" y="1114"/>
                </a:lnTo>
                <a:lnTo>
                  <a:pt x="1606" y="1106"/>
                </a:lnTo>
                <a:lnTo>
                  <a:pt x="1612" y="1102"/>
                </a:lnTo>
                <a:lnTo>
                  <a:pt x="1619" y="1100"/>
                </a:lnTo>
                <a:lnTo>
                  <a:pt x="1619" y="1100"/>
                </a:lnTo>
                <a:lnTo>
                  <a:pt x="1619" y="1100"/>
                </a:lnTo>
                <a:lnTo>
                  <a:pt x="1619" y="1100"/>
                </a:lnTo>
                <a:lnTo>
                  <a:pt x="1619" y="1100"/>
                </a:lnTo>
                <a:lnTo>
                  <a:pt x="1619" y="1100"/>
                </a:lnTo>
                <a:lnTo>
                  <a:pt x="1633" y="1096"/>
                </a:lnTo>
                <a:lnTo>
                  <a:pt x="1647" y="1096"/>
                </a:lnTo>
                <a:lnTo>
                  <a:pt x="1638" y="1102"/>
                </a:lnTo>
                <a:lnTo>
                  <a:pt x="1627" y="1105"/>
                </a:lnTo>
                <a:lnTo>
                  <a:pt x="1622" y="1105"/>
                </a:lnTo>
                <a:lnTo>
                  <a:pt x="1619" y="1100"/>
                </a:lnTo>
                <a:lnTo>
                  <a:pt x="1619" y="1100"/>
                </a:lnTo>
                <a:lnTo>
                  <a:pt x="1619" y="1100"/>
                </a:lnTo>
                <a:lnTo>
                  <a:pt x="1619" y="1100"/>
                </a:lnTo>
                <a:lnTo>
                  <a:pt x="1619" y="1100"/>
                </a:lnTo>
                <a:lnTo>
                  <a:pt x="1619" y="1100"/>
                </a:lnTo>
                <a:lnTo>
                  <a:pt x="1621" y="1098"/>
                </a:lnTo>
                <a:lnTo>
                  <a:pt x="1620" y="1096"/>
                </a:lnTo>
                <a:lnTo>
                  <a:pt x="1611" y="1095"/>
                </a:lnTo>
                <a:lnTo>
                  <a:pt x="1603" y="1096"/>
                </a:lnTo>
                <a:lnTo>
                  <a:pt x="1593" y="1097"/>
                </a:lnTo>
                <a:lnTo>
                  <a:pt x="1588" y="1088"/>
                </a:lnTo>
                <a:lnTo>
                  <a:pt x="1589" y="1084"/>
                </a:lnTo>
                <a:lnTo>
                  <a:pt x="1586" y="1081"/>
                </a:lnTo>
                <a:lnTo>
                  <a:pt x="1580" y="1082"/>
                </a:lnTo>
                <a:lnTo>
                  <a:pt x="1577" y="1085"/>
                </a:lnTo>
                <a:lnTo>
                  <a:pt x="1575" y="1089"/>
                </a:lnTo>
                <a:lnTo>
                  <a:pt x="1573" y="1093"/>
                </a:lnTo>
                <a:lnTo>
                  <a:pt x="1570" y="1095"/>
                </a:lnTo>
                <a:lnTo>
                  <a:pt x="1566" y="1093"/>
                </a:lnTo>
                <a:lnTo>
                  <a:pt x="1565" y="1090"/>
                </a:lnTo>
                <a:lnTo>
                  <a:pt x="1564" y="1089"/>
                </a:lnTo>
                <a:lnTo>
                  <a:pt x="1571" y="1082"/>
                </a:lnTo>
                <a:lnTo>
                  <a:pt x="1571" y="1072"/>
                </a:lnTo>
                <a:lnTo>
                  <a:pt x="1573" y="1069"/>
                </a:lnTo>
                <a:lnTo>
                  <a:pt x="1576" y="1067"/>
                </a:lnTo>
                <a:lnTo>
                  <a:pt x="1580" y="1063"/>
                </a:lnTo>
                <a:lnTo>
                  <a:pt x="1579" y="1056"/>
                </a:lnTo>
                <a:lnTo>
                  <a:pt x="1576" y="1052"/>
                </a:lnTo>
                <a:lnTo>
                  <a:pt x="1571" y="1052"/>
                </a:lnTo>
                <a:lnTo>
                  <a:pt x="1567" y="1051"/>
                </a:lnTo>
                <a:lnTo>
                  <a:pt x="1565" y="1050"/>
                </a:lnTo>
                <a:lnTo>
                  <a:pt x="1566" y="1048"/>
                </a:lnTo>
                <a:lnTo>
                  <a:pt x="1570" y="1047"/>
                </a:lnTo>
                <a:lnTo>
                  <a:pt x="1592" y="1045"/>
                </a:lnTo>
                <a:lnTo>
                  <a:pt x="1615" y="1043"/>
                </a:lnTo>
                <a:lnTo>
                  <a:pt x="1648" y="1039"/>
                </a:lnTo>
                <a:lnTo>
                  <a:pt x="1682" y="1040"/>
                </a:lnTo>
                <a:lnTo>
                  <a:pt x="1698" y="1037"/>
                </a:lnTo>
                <a:lnTo>
                  <a:pt x="1711" y="1027"/>
                </a:lnTo>
                <a:lnTo>
                  <a:pt x="1712" y="1025"/>
                </a:lnTo>
                <a:lnTo>
                  <a:pt x="1714" y="1024"/>
                </a:lnTo>
                <a:lnTo>
                  <a:pt x="1717" y="1022"/>
                </a:lnTo>
                <a:lnTo>
                  <a:pt x="1716" y="1017"/>
                </a:lnTo>
                <a:lnTo>
                  <a:pt x="1714" y="1015"/>
                </a:lnTo>
                <a:lnTo>
                  <a:pt x="1715" y="1014"/>
                </a:lnTo>
                <a:lnTo>
                  <a:pt x="1721" y="1010"/>
                </a:lnTo>
                <a:lnTo>
                  <a:pt x="1715" y="1006"/>
                </a:lnTo>
                <a:lnTo>
                  <a:pt x="1725" y="1005"/>
                </a:lnTo>
                <a:lnTo>
                  <a:pt x="1734" y="1008"/>
                </a:lnTo>
                <a:lnTo>
                  <a:pt x="1746" y="1009"/>
                </a:lnTo>
                <a:lnTo>
                  <a:pt x="1757" y="1013"/>
                </a:lnTo>
                <a:lnTo>
                  <a:pt x="1759" y="1012"/>
                </a:lnTo>
                <a:lnTo>
                  <a:pt x="1761" y="1008"/>
                </a:lnTo>
                <a:lnTo>
                  <a:pt x="1768" y="1003"/>
                </a:lnTo>
                <a:lnTo>
                  <a:pt x="1774" y="1009"/>
                </a:lnTo>
                <a:lnTo>
                  <a:pt x="1776" y="1011"/>
                </a:lnTo>
                <a:lnTo>
                  <a:pt x="1779" y="1011"/>
                </a:lnTo>
                <a:lnTo>
                  <a:pt x="1778" y="1006"/>
                </a:lnTo>
                <a:lnTo>
                  <a:pt x="1777" y="1002"/>
                </a:lnTo>
                <a:lnTo>
                  <a:pt x="1776" y="996"/>
                </a:lnTo>
                <a:lnTo>
                  <a:pt x="1775" y="991"/>
                </a:lnTo>
                <a:lnTo>
                  <a:pt x="1773" y="986"/>
                </a:lnTo>
                <a:lnTo>
                  <a:pt x="1775" y="979"/>
                </a:lnTo>
                <a:lnTo>
                  <a:pt x="1780" y="980"/>
                </a:lnTo>
                <a:lnTo>
                  <a:pt x="1785" y="984"/>
                </a:lnTo>
                <a:lnTo>
                  <a:pt x="1787" y="971"/>
                </a:lnTo>
                <a:lnTo>
                  <a:pt x="1774" y="966"/>
                </a:lnTo>
                <a:lnTo>
                  <a:pt x="1742" y="966"/>
                </a:lnTo>
                <a:lnTo>
                  <a:pt x="1709" y="967"/>
                </a:lnTo>
                <a:lnTo>
                  <a:pt x="1678" y="968"/>
                </a:lnTo>
                <a:lnTo>
                  <a:pt x="1647" y="968"/>
                </a:lnTo>
                <a:lnTo>
                  <a:pt x="1605" y="972"/>
                </a:lnTo>
                <a:lnTo>
                  <a:pt x="1564" y="974"/>
                </a:lnTo>
                <a:lnTo>
                  <a:pt x="1547" y="973"/>
                </a:lnTo>
                <a:lnTo>
                  <a:pt x="1530" y="975"/>
                </a:lnTo>
                <a:lnTo>
                  <a:pt x="1522" y="976"/>
                </a:lnTo>
                <a:lnTo>
                  <a:pt x="1515" y="976"/>
                </a:lnTo>
                <a:lnTo>
                  <a:pt x="1513" y="972"/>
                </a:lnTo>
                <a:lnTo>
                  <a:pt x="1512" y="965"/>
                </a:lnTo>
                <a:lnTo>
                  <a:pt x="1503" y="957"/>
                </a:lnTo>
                <a:lnTo>
                  <a:pt x="1497" y="945"/>
                </a:lnTo>
                <a:lnTo>
                  <a:pt x="1497" y="945"/>
                </a:lnTo>
                <a:lnTo>
                  <a:pt x="1497" y="945"/>
                </a:lnTo>
                <a:lnTo>
                  <a:pt x="1497" y="945"/>
                </a:lnTo>
                <a:lnTo>
                  <a:pt x="1497" y="945"/>
                </a:lnTo>
                <a:lnTo>
                  <a:pt x="1501" y="945"/>
                </a:lnTo>
                <a:lnTo>
                  <a:pt x="1504" y="945"/>
                </a:lnTo>
                <a:lnTo>
                  <a:pt x="1514" y="944"/>
                </a:lnTo>
                <a:lnTo>
                  <a:pt x="1512" y="953"/>
                </a:lnTo>
                <a:lnTo>
                  <a:pt x="1512" y="960"/>
                </a:lnTo>
                <a:lnTo>
                  <a:pt x="1513" y="965"/>
                </a:lnTo>
                <a:lnTo>
                  <a:pt x="1513" y="965"/>
                </a:lnTo>
                <a:lnTo>
                  <a:pt x="1512" y="965"/>
                </a:lnTo>
                <a:lnTo>
                  <a:pt x="1512" y="965"/>
                </a:lnTo>
                <a:lnTo>
                  <a:pt x="1512" y="965"/>
                </a:lnTo>
                <a:lnTo>
                  <a:pt x="1512" y="965"/>
                </a:lnTo>
                <a:lnTo>
                  <a:pt x="1513" y="965"/>
                </a:lnTo>
                <a:lnTo>
                  <a:pt x="1513" y="965"/>
                </a:lnTo>
                <a:lnTo>
                  <a:pt x="1513" y="965"/>
                </a:lnTo>
                <a:lnTo>
                  <a:pt x="1525" y="967"/>
                </a:lnTo>
                <a:lnTo>
                  <a:pt x="1534" y="963"/>
                </a:lnTo>
                <a:lnTo>
                  <a:pt x="1534" y="952"/>
                </a:lnTo>
                <a:lnTo>
                  <a:pt x="1527" y="943"/>
                </a:lnTo>
                <a:lnTo>
                  <a:pt x="1525" y="940"/>
                </a:lnTo>
                <a:lnTo>
                  <a:pt x="1521" y="936"/>
                </a:lnTo>
                <a:lnTo>
                  <a:pt x="1510" y="928"/>
                </a:lnTo>
                <a:lnTo>
                  <a:pt x="1497" y="928"/>
                </a:lnTo>
                <a:lnTo>
                  <a:pt x="1495" y="936"/>
                </a:lnTo>
                <a:lnTo>
                  <a:pt x="1498" y="944"/>
                </a:lnTo>
                <a:lnTo>
                  <a:pt x="1497" y="945"/>
                </a:lnTo>
                <a:lnTo>
                  <a:pt x="1497" y="945"/>
                </a:lnTo>
                <a:lnTo>
                  <a:pt x="1497" y="945"/>
                </a:lnTo>
                <a:lnTo>
                  <a:pt x="1497" y="945"/>
                </a:lnTo>
                <a:lnTo>
                  <a:pt x="1497" y="945"/>
                </a:lnTo>
                <a:lnTo>
                  <a:pt x="1495" y="944"/>
                </a:lnTo>
                <a:lnTo>
                  <a:pt x="1491" y="943"/>
                </a:lnTo>
                <a:lnTo>
                  <a:pt x="1489" y="938"/>
                </a:lnTo>
                <a:lnTo>
                  <a:pt x="1487" y="935"/>
                </a:lnTo>
                <a:lnTo>
                  <a:pt x="1477" y="920"/>
                </a:lnTo>
                <a:lnTo>
                  <a:pt x="1467" y="906"/>
                </a:lnTo>
                <a:lnTo>
                  <a:pt x="1456" y="889"/>
                </a:lnTo>
                <a:lnTo>
                  <a:pt x="1444" y="874"/>
                </a:lnTo>
                <a:lnTo>
                  <a:pt x="1426" y="860"/>
                </a:lnTo>
                <a:lnTo>
                  <a:pt x="1407" y="849"/>
                </a:lnTo>
                <a:lnTo>
                  <a:pt x="1404" y="847"/>
                </a:lnTo>
                <a:lnTo>
                  <a:pt x="1400" y="847"/>
                </a:lnTo>
                <a:lnTo>
                  <a:pt x="1374" y="851"/>
                </a:lnTo>
                <a:lnTo>
                  <a:pt x="1347" y="853"/>
                </a:lnTo>
                <a:lnTo>
                  <a:pt x="1339" y="857"/>
                </a:lnTo>
                <a:lnTo>
                  <a:pt x="1342" y="864"/>
                </a:lnTo>
                <a:lnTo>
                  <a:pt x="1347" y="866"/>
                </a:lnTo>
                <a:lnTo>
                  <a:pt x="1348" y="871"/>
                </a:lnTo>
                <a:lnTo>
                  <a:pt x="1347" y="866"/>
                </a:lnTo>
                <a:lnTo>
                  <a:pt x="1342" y="864"/>
                </a:lnTo>
                <a:lnTo>
                  <a:pt x="1322" y="867"/>
                </a:lnTo>
                <a:lnTo>
                  <a:pt x="1302" y="869"/>
                </a:lnTo>
                <a:lnTo>
                  <a:pt x="1284" y="870"/>
                </a:lnTo>
                <a:lnTo>
                  <a:pt x="1268" y="876"/>
                </a:lnTo>
                <a:lnTo>
                  <a:pt x="1263" y="875"/>
                </a:lnTo>
                <a:lnTo>
                  <a:pt x="1259" y="875"/>
                </a:lnTo>
                <a:lnTo>
                  <a:pt x="1243" y="874"/>
                </a:lnTo>
                <a:lnTo>
                  <a:pt x="1231" y="882"/>
                </a:lnTo>
                <a:lnTo>
                  <a:pt x="1225" y="888"/>
                </a:lnTo>
                <a:lnTo>
                  <a:pt x="1217" y="889"/>
                </a:lnTo>
                <a:lnTo>
                  <a:pt x="1217" y="889"/>
                </a:lnTo>
                <a:lnTo>
                  <a:pt x="1217" y="889"/>
                </a:lnTo>
                <a:lnTo>
                  <a:pt x="1217" y="889"/>
                </a:lnTo>
                <a:lnTo>
                  <a:pt x="1217" y="889"/>
                </a:lnTo>
                <a:lnTo>
                  <a:pt x="1217" y="889"/>
                </a:lnTo>
                <a:lnTo>
                  <a:pt x="1217" y="889"/>
                </a:lnTo>
                <a:lnTo>
                  <a:pt x="1217" y="889"/>
                </a:lnTo>
                <a:lnTo>
                  <a:pt x="1217" y="889"/>
                </a:lnTo>
                <a:lnTo>
                  <a:pt x="1217" y="889"/>
                </a:lnTo>
                <a:lnTo>
                  <a:pt x="1213" y="896"/>
                </a:lnTo>
                <a:lnTo>
                  <a:pt x="1206" y="898"/>
                </a:lnTo>
                <a:lnTo>
                  <a:pt x="1209" y="901"/>
                </a:lnTo>
                <a:lnTo>
                  <a:pt x="1213" y="902"/>
                </a:lnTo>
                <a:lnTo>
                  <a:pt x="1223" y="903"/>
                </a:lnTo>
                <a:lnTo>
                  <a:pt x="1227" y="913"/>
                </a:lnTo>
                <a:lnTo>
                  <a:pt x="1232" y="922"/>
                </a:lnTo>
                <a:lnTo>
                  <a:pt x="1243" y="927"/>
                </a:lnTo>
                <a:lnTo>
                  <a:pt x="1258" y="926"/>
                </a:lnTo>
                <a:lnTo>
                  <a:pt x="1273" y="922"/>
                </a:lnTo>
                <a:lnTo>
                  <a:pt x="1277" y="922"/>
                </a:lnTo>
                <a:lnTo>
                  <a:pt x="1280" y="922"/>
                </a:lnTo>
                <a:lnTo>
                  <a:pt x="1302" y="922"/>
                </a:lnTo>
                <a:lnTo>
                  <a:pt x="1322" y="918"/>
                </a:lnTo>
                <a:lnTo>
                  <a:pt x="1334" y="919"/>
                </a:lnTo>
                <a:lnTo>
                  <a:pt x="1346" y="918"/>
                </a:lnTo>
                <a:lnTo>
                  <a:pt x="1353" y="911"/>
                </a:lnTo>
                <a:lnTo>
                  <a:pt x="1365" y="910"/>
                </a:lnTo>
                <a:lnTo>
                  <a:pt x="1369" y="910"/>
                </a:lnTo>
                <a:lnTo>
                  <a:pt x="1373" y="908"/>
                </a:lnTo>
                <a:lnTo>
                  <a:pt x="1386" y="902"/>
                </a:lnTo>
                <a:lnTo>
                  <a:pt x="1401" y="903"/>
                </a:lnTo>
                <a:lnTo>
                  <a:pt x="1395" y="910"/>
                </a:lnTo>
                <a:lnTo>
                  <a:pt x="1386" y="914"/>
                </a:lnTo>
                <a:lnTo>
                  <a:pt x="1398" y="914"/>
                </a:lnTo>
                <a:lnTo>
                  <a:pt x="1409" y="913"/>
                </a:lnTo>
                <a:lnTo>
                  <a:pt x="1424" y="913"/>
                </a:lnTo>
                <a:lnTo>
                  <a:pt x="1434" y="922"/>
                </a:lnTo>
                <a:lnTo>
                  <a:pt x="1437" y="926"/>
                </a:lnTo>
                <a:lnTo>
                  <a:pt x="1439" y="921"/>
                </a:lnTo>
                <a:lnTo>
                  <a:pt x="1441" y="927"/>
                </a:lnTo>
                <a:lnTo>
                  <a:pt x="1442" y="932"/>
                </a:lnTo>
                <a:lnTo>
                  <a:pt x="1445" y="942"/>
                </a:lnTo>
                <a:lnTo>
                  <a:pt x="1450" y="950"/>
                </a:lnTo>
                <a:lnTo>
                  <a:pt x="1450" y="954"/>
                </a:lnTo>
                <a:lnTo>
                  <a:pt x="1446" y="956"/>
                </a:lnTo>
                <a:lnTo>
                  <a:pt x="1440" y="950"/>
                </a:lnTo>
                <a:lnTo>
                  <a:pt x="1435" y="946"/>
                </a:lnTo>
                <a:lnTo>
                  <a:pt x="1425" y="938"/>
                </a:lnTo>
                <a:lnTo>
                  <a:pt x="1414" y="937"/>
                </a:lnTo>
                <a:lnTo>
                  <a:pt x="1319" y="946"/>
                </a:lnTo>
                <a:lnTo>
                  <a:pt x="1224" y="953"/>
                </a:lnTo>
                <a:lnTo>
                  <a:pt x="1211" y="956"/>
                </a:lnTo>
                <a:lnTo>
                  <a:pt x="1199" y="961"/>
                </a:lnTo>
                <a:lnTo>
                  <a:pt x="1208" y="963"/>
                </a:lnTo>
                <a:lnTo>
                  <a:pt x="1215" y="967"/>
                </a:lnTo>
                <a:lnTo>
                  <a:pt x="1211" y="973"/>
                </a:lnTo>
                <a:lnTo>
                  <a:pt x="1203" y="974"/>
                </a:lnTo>
                <a:lnTo>
                  <a:pt x="1199" y="973"/>
                </a:lnTo>
                <a:lnTo>
                  <a:pt x="1197" y="967"/>
                </a:lnTo>
                <a:lnTo>
                  <a:pt x="1195" y="963"/>
                </a:lnTo>
                <a:lnTo>
                  <a:pt x="1192" y="960"/>
                </a:lnTo>
                <a:lnTo>
                  <a:pt x="1188" y="960"/>
                </a:lnTo>
                <a:lnTo>
                  <a:pt x="1187" y="963"/>
                </a:lnTo>
                <a:lnTo>
                  <a:pt x="1182" y="959"/>
                </a:lnTo>
                <a:lnTo>
                  <a:pt x="1176" y="959"/>
                </a:lnTo>
                <a:lnTo>
                  <a:pt x="1140" y="961"/>
                </a:lnTo>
                <a:lnTo>
                  <a:pt x="1105" y="965"/>
                </a:lnTo>
                <a:lnTo>
                  <a:pt x="1000" y="978"/>
                </a:lnTo>
                <a:lnTo>
                  <a:pt x="894" y="991"/>
                </a:lnTo>
                <a:lnTo>
                  <a:pt x="766" y="1011"/>
                </a:lnTo>
                <a:lnTo>
                  <a:pt x="638" y="1035"/>
                </a:lnTo>
                <a:lnTo>
                  <a:pt x="609" y="1041"/>
                </a:lnTo>
                <a:lnTo>
                  <a:pt x="579" y="1044"/>
                </a:lnTo>
                <a:lnTo>
                  <a:pt x="584" y="1039"/>
                </a:lnTo>
                <a:lnTo>
                  <a:pt x="587" y="1035"/>
                </a:lnTo>
                <a:lnTo>
                  <a:pt x="581" y="1032"/>
                </a:lnTo>
                <a:lnTo>
                  <a:pt x="575" y="1034"/>
                </a:lnTo>
                <a:lnTo>
                  <a:pt x="566" y="1037"/>
                </a:lnTo>
                <a:lnTo>
                  <a:pt x="558" y="1039"/>
                </a:lnTo>
                <a:lnTo>
                  <a:pt x="544" y="1040"/>
                </a:lnTo>
                <a:lnTo>
                  <a:pt x="531" y="1038"/>
                </a:lnTo>
                <a:lnTo>
                  <a:pt x="508" y="1041"/>
                </a:lnTo>
                <a:lnTo>
                  <a:pt x="483" y="1047"/>
                </a:lnTo>
                <a:lnTo>
                  <a:pt x="460" y="1055"/>
                </a:lnTo>
                <a:lnTo>
                  <a:pt x="436" y="1063"/>
                </a:lnTo>
                <a:lnTo>
                  <a:pt x="393" y="1078"/>
                </a:lnTo>
                <a:lnTo>
                  <a:pt x="349" y="1091"/>
                </a:lnTo>
                <a:lnTo>
                  <a:pt x="347" y="1093"/>
                </a:lnTo>
                <a:lnTo>
                  <a:pt x="345" y="1091"/>
                </a:lnTo>
                <a:lnTo>
                  <a:pt x="345" y="1089"/>
                </a:lnTo>
                <a:lnTo>
                  <a:pt x="347" y="1089"/>
                </a:lnTo>
                <a:lnTo>
                  <a:pt x="336" y="1090"/>
                </a:lnTo>
                <a:lnTo>
                  <a:pt x="325" y="1095"/>
                </a:lnTo>
                <a:lnTo>
                  <a:pt x="327" y="1096"/>
                </a:lnTo>
                <a:lnTo>
                  <a:pt x="327" y="1096"/>
                </a:lnTo>
                <a:lnTo>
                  <a:pt x="325" y="1097"/>
                </a:lnTo>
                <a:lnTo>
                  <a:pt x="324" y="1096"/>
                </a:lnTo>
                <a:lnTo>
                  <a:pt x="309" y="1099"/>
                </a:lnTo>
                <a:lnTo>
                  <a:pt x="297" y="1105"/>
                </a:lnTo>
                <a:lnTo>
                  <a:pt x="268" y="1117"/>
                </a:lnTo>
                <a:lnTo>
                  <a:pt x="238" y="1128"/>
                </a:lnTo>
                <a:lnTo>
                  <a:pt x="211" y="1137"/>
                </a:lnTo>
                <a:lnTo>
                  <a:pt x="184" y="1146"/>
                </a:lnTo>
                <a:lnTo>
                  <a:pt x="176" y="1149"/>
                </a:lnTo>
                <a:lnTo>
                  <a:pt x="169" y="1146"/>
                </a:lnTo>
                <a:lnTo>
                  <a:pt x="171" y="1140"/>
                </a:lnTo>
                <a:lnTo>
                  <a:pt x="180" y="1134"/>
                </a:lnTo>
                <a:lnTo>
                  <a:pt x="181" y="1134"/>
                </a:lnTo>
                <a:lnTo>
                  <a:pt x="182" y="1133"/>
                </a:lnTo>
                <a:lnTo>
                  <a:pt x="202" y="1122"/>
                </a:lnTo>
                <a:lnTo>
                  <a:pt x="224" y="1113"/>
                </a:lnTo>
                <a:lnTo>
                  <a:pt x="229" y="1111"/>
                </a:lnTo>
                <a:lnTo>
                  <a:pt x="230" y="1106"/>
                </a:lnTo>
                <a:lnTo>
                  <a:pt x="226" y="1103"/>
                </a:lnTo>
                <a:lnTo>
                  <a:pt x="222" y="1105"/>
                </a:lnTo>
                <a:lnTo>
                  <a:pt x="197" y="1115"/>
                </a:lnTo>
                <a:lnTo>
                  <a:pt x="175" y="1128"/>
                </a:lnTo>
                <a:lnTo>
                  <a:pt x="163" y="1133"/>
                </a:lnTo>
                <a:lnTo>
                  <a:pt x="152" y="1132"/>
                </a:lnTo>
                <a:lnTo>
                  <a:pt x="141" y="1131"/>
                </a:lnTo>
                <a:lnTo>
                  <a:pt x="131" y="1134"/>
                </a:lnTo>
                <a:lnTo>
                  <a:pt x="127" y="1136"/>
                </a:lnTo>
                <a:lnTo>
                  <a:pt x="127" y="1140"/>
                </a:lnTo>
                <a:lnTo>
                  <a:pt x="130" y="1143"/>
                </a:lnTo>
                <a:lnTo>
                  <a:pt x="134" y="1142"/>
                </a:lnTo>
                <a:lnTo>
                  <a:pt x="139" y="1140"/>
                </a:lnTo>
                <a:lnTo>
                  <a:pt x="146" y="1136"/>
                </a:lnTo>
                <a:lnTo>
                  <a:pt x="155" y="1136"/>
                </a:lnTo>
                <a:lnTo>
                  <a:pt x="160" y="1141"/>
                </a:lnTo>
                <a:lnTo>
                  <a:pt x="158" y="1152"/>
                </a:lnTo>
                <a:lnTo>
                  <a:pt x="157" y="1165"/>
                </a:lnTo>
                <a:lnTo>
                  <a:pt x="139" y="1166"/>
                </a:lnTo>
                <a:lnTo>
                  <a:pt x="122" y="1173"/>
                </a:lnTo>
                <a:lnTo>
                  <a:pt x="120" y="1168"/>
                </a:lnTo>
                <a:lnTo>
                  <a:pt x="123" y="1164"/>
                </a:lnTo>
                <a:lnTo>
                  <a:pt x="126" y="1159"/>
                </a:lnTo>
                <a:lnTo>
                  <a:pt x="125" y="1150"/>
                </a:lnTo>
                <a:lnTo>
                  <a:pt x="118" y="1159"/>
                </a:lnTo>
                <a:lnTo>
                  <a:pt x="108" y="1165"/>
                </a:lnTo>
                <a:lnTo>
                  <a:pt x="99" y="1175"/>
                </a:lnTo>
                <a:lnTo>
                  <a:pt x="93" y="1187"/>
                </a:lnTo>
                <a:lnTo>
                  <a:pt x="81" y="1192"/>
                </a:lnTo>
                <a:lnTo>
                  <a:pt x="69" y="1197"/>
                </a:lnTo>
                <a:lnTo>
                  <a:pt x="69" y="1197"/>
                </a:lnTo>
                <a:lnTo>
                  <a:pt x="69" y="1197"/>
                </a:lnTo>
                <a:lnTo>
                  <a:pt x="69" y="1197"/>
                </a:lnTo>
                <a:lnTo>
                  <a:pt x="69" y="1197"/>
                </a:lnTo>
                <a:lnTo>
                  <a:pt x="69" y="1197"/>
                </a:lnTo>
                <a:lnTo>
                  <a:pt x="69" y="1195"/>
                </a:lnTo>
                <a:lnTo>
                  <a:pt x="69" y="1193"/>
                </a:lnTo>
                <a:lnTo>
                  <a:pt x="72" y="1189"/>
                </a:lnTo>
                <a:lnTo>
                  <a:pt x="70" y="1185"/>
                </a:lnTo>
                <a:lnTo>
                  <a:pt x="63" y="1183"/>
                </a:lnTo>
                <a:lnTo>
                  <a:pt x="59" y="1189"/>
                </a:lnTo>
                <a:lnTo>
                  <a:pt x="58" y="1191"/>
                </a:lnTo>
                <a:lnTo>
                  <a:pt x="54" y="1193"/>
                </a:lnTo>
                <a:lnTo>
                  <a:pt x="56" y="1174"/>
                </a:lnTo>
                <a:lnTo>
                  <a:pt x="56" y="1156"/>
                </a:lnTo>
                <a:lnTo>
                  <a:pt x="50" y="1175"/>
                </a:lnTo>
                <a:lnTo>
                  <a:pt x="46" y="1194"/>
                </a:lnTo>
                <a:lnTo>
                  <a:pt x="44" y="1208"/>
                </a:lnTo>
                <a:lnTo>
                  <a:pt x="38" y="1221"/>
                </a:lnTo>
                <a:lnTo>
                  <a:pt x="34" y="1224"/>
                </a:lnTo>
                <a:lnTo>
                  <a:pt x="31" y="1227"/>
                </a:lnTo>
                <a:lnTo>
                  <a:pt x="28" y="1227"/>
                </a:lnTo>
                <a:lnTo>
                  <a:pt x="25" y="1231"/>
                </a:lnTo>
                <a:lnTo>
                  <a:pt x="24" y="1232"/>
                </a:lnTo>
                <a:lnTo>
                  <a:pt x="23" y="1232"/>
                </a:lnTo>
                <a:lnTo>
                  <a:pt x="17" y="1233"/>
                </a:lnTo>
                <a:lnTo>
                  <a:pt x="14" y="1237"/>
                </a:lnTo>
                <a:lnTo>
                  <a:pt x="8" y="1244"/>
                </a:lnTo>
                <a:lnTo>
                  <a:pt x="0" y="1250"/>
                </a:lnTo>
                <a:lnTo>
                  <a:pt x="0" y="1394"/>
                </a:lnTo>
                <a:lnTo>
                  <a:pt x="0" y="1538"/>
                </a:lnTo>
                <a:lnTo>
                  <a:pt x="4" y="1533"/>
                </a:lnTo>
                <a:lnTo>
                  <a:pt x="5" y="1528"/>
                </a:lnTo>
                <a:lnTo>
                  <a:pt x="12" y="1480"/>
                </a:lnTo>
                <a:lnTo>
                  <a:pt x="19" y="1432"/>
                </a:lnTo>
                <a:lnTo>
                  <a:pt x="16" y="1431"/>
                </a:lnTo>
                <a:lnTo>
                  <a:pt x="14" y="1432"/>
                </a:lnTo>
                <a:lnTo>
                  <a:pt x="16" y="1431"/>
                </a:lnTo>
                <a:lnTo>
                  <a:pt x="19" y="1432"/>
                </a:lnTo>
                <a:lnTo>
                  <a:pt x="20" y="1419"/>
                </a:lnTo>
                <a:lnTo>
                  <a:pt x="23" y="1407"/>
                </a:lnTo>
                <a:lnTo>
                  <a:pt x="28" y="1370"/>
                </a:lnTo>
                <a:lnTo>
                  <a:pt x="33" y="1332"/>
                </a:lnTo>
                <a:lnTo>
                  <a:pt x="34" y="1328"/>
                </a:lnTo>
                <a:lnTo>
                  <a:pt x="30" y="1324"/>
                </a:lnTo>
                <a:lnTo>
                  <a:pt x="20" y="1315"/>
                </a:lnTo>
                <a:lnTo>
                  <a:pt x="26" y="1301"/>
                </a:lnTo>
                <a:lnTo>
                  <a:pt x="24" y="1301"/>
                </a:lnTo>
                <a:lnTo>
                  <a:pt x="23" y="1301"/>
                </a:lnTo>
                <a:lnTo>
                  <a:pt x="24" y="1301"/>
                </a:lnTo>
                <a:lnTo>
                  <a:pt x="26" y="1301"/>
                </a:lnTo>
                <a:lnTo>
                  <a:pt x="27" y="1301"/>
                </a:lnTo>
                <a:lnTo>
                  <a:pt x="28" y="1300"/>
                </a:lnTo>
                <a:lnTo>
                  <a:pt x="31" y="1297"/>
                </a:lnTo>
                <a:lnTo>
                  <a:pt x="34" y="1294"/>
                </a:lnTo>
                <a:lnTo>
                  <a:pt x="39" y="1297"/>
                </a:lnTo>
                <a:lnTo>
                  <a:pt x="40" y="1302"/>
                </a:lnTo>
                <a:lnTo>
                  <a:pt x="40" y="1302"/>
                </a:lnTo>
                <a:lnTo>
                  <a:pt x="40" y="1304"/>
                </a:lnTo>
                <a:lnTo>
                  <a:pt x="39" y="1305"/>
                </a:lnTo>
                <a:lnTo>
                  <a:pt x="38" y="1309"/>
                </a:lnTo>
                <a:lnTo>
                  <a:pt x="40" y="1312"/>
                </a:lnTo>
                <a:lnTo>
                  <a:pt x="38" y="1339"/>
                </a:lnTo>
                <a:lnTo>
                  <a:pt x="36" y="1365"/>
                </a:lnTo>
                <a:lnTo>
                  <a:pt x="35" y="1373"/>
                </a:lnTo>
                <a:lnTo>
                  <a:pt x="32" y="1380"/>
                </a:lnTo>
                <a:lnTo>
                  <a:pt x="30" y="1387"/>
                </a:lnTo>
                <a:lnTo>
                  <a:pt x="35" y="1393"/>
                </a:lnTo>
                <a:lnTo>
                  <a:pt x="39" y="1400"/>
                </a:lnTo>
                <a:lnTo>
                  <a:pt x="36" y="1407"/>
                </a:lnTo>
                <a:lnTo>
                  <a:pt x="34" y="1422"/>
                </a:lnTo>
                <a:lnTo>
                  <a:pt x="36" y="1438"/>
                </a:lnTo>
                <a:lnTo>
                  <a:pt x="38" y="1452"/>
                </a:lnTo>
                <a:lnTo>
                  <a:pt x="35" y="1467"/>
                </a:lnTo>
                <a:lnTo>
                  <a:pt x="30" y="1511"/>
                </a:lnTo>
                <a:lnTo>
                  <a:pt x="25" y="1555"/>
                </a:lnTo>
                <a:lnTo>
                  <a:pt x="33" y="1555"/>
                </a:lnTo>
                <a:lnTo>
                  <a:pt x="38" y="1559"/>
                </a:lnTo>
                <a:lnTo>
                  <a:pt x="33" y="1555"/>
                </a:lnTo>
                <a:lnTo>
                  <a:pt x="25" y="1555"/>
                </a:lnTo>
                <a:lnTo>
                  <a:pt x="19" y="1572"/>
                </a:lnTo>
                <a:lnTo>
                  <a:pt x="3" y="1573"/>
                </a:lnTo>
                <a:lnTo>
                  <a:pt x="1" y="1573"/>
                </a:lnTo>
                <a:lnTo>
                  <a:pt x="0" y="1573"/>
                </a:lnTo>
                <a:lnTo>
                  <a:pt x="0" y="1574"/>
                </a:lnTo>
                <a:lnTo>
                  <a:pt x="0" y="1575"/>
                </a:lnTo>
                <a:lnTo>
                  <a:pt x="19" y="1576"/>
                </a:lnTo>
                <a:lnTo>
                  <a:pt x="35" y="1567"/>
                </a:lnTo>
                <a:lnTo>
                  <a:pt x="35" y="1565"/>
                </a:lnTo>
                <a:lnTo>
                  <a:pt x="36" y="1567"/>
                </a:lnTo>
                <a:lnTo>
                  <a:pt x="36" y="1569"/>
                </a:lnTo>
                <a:lnTo>
                  <a:pt x="38" y="1571"/>
                </a:lnTo>
                <a:lnTo>
                  <a:pt x="39" y="1580"/>
                </a:lnTo>
                <a:lnTo>
                  <a:pt x="49" y="1580"/>
                </a:lnTo>
                <a:lnTo>
                  <a:pt x="38" y="1584"/>
                </a:lnTo>
                <a:lnTo>
                  <a:pt x="27" y="1589"/>
                </a:lnTo>
                <a:lnTo>
                  <a:pt x="25" y="1590"/>
                </a:lnTo>
                <a:lnTo>
                  <a:pt x="23" y="1589"/>
                </a:lnTo>
                <a:lnTo>
                  <a:pt x="14" y="1580"/>
                </a:lnTo>
                <a:lnTo>
                  <a:pt x="3" y="1586"/>
                </a:lnTo>
                <a:lnTo>
                  <a:pt x="1" y="1586"/>
                </a:lnTo>
                <a:lnTo>
                  <a:pt x="0" y="1586"/>
                </a:lnTo>
                <a:lnTo>
                  <a:pt x="0" y="1614"/>
                </a:lnTo>
                <a:lnTo>
                  <a:pt x="0" y="1641"/>
                </a:lnTo>
                <a:lnTo>
                  <a:pt x="0" y="1832"/>
                </a:lnTo>
                <a:lnTo>
                  <a:pt x="0" y="2022"/>
                </a:lnTo>
                <a:lnTo>
                  <a:pt x="25" y="2022"/>
                </a:lnTo>
                <a:lnTo>
                  <a:pt x="50" y="2023"/>
                </a:lnTo>
                <a:lnTo>
                  <a:pt x="134" y="2023"/>
                </a:lnTo>
                <a:lnTo>
                  <a:pt x="218" y="2023"/>
                </a:lnTo>
                <a:lnTo>
                  <a:pt x="225" y="2022"/>
                </a:lnTo>
                <a:lnTo>
                  <a:pt x="232" y="2022"/>
                </a:lnTo>
                <a:lnTo>
                  <a:pt x="1076" y="2022"/>
                </a:lnTo>
                <a:lnTo>
                  <a:pt x="1920" y="2022"/>
                </a:lnTo>
                <a:lnTo>
                  <a:pt x="2029" y="2023"/>
                </a:lnTo>
                <a:lnTo>
                  <a:pt x="2138" y="2023"/>
                </a:lnTo>
                <a:lnTo>
                  <a:pt x="2148" y="2023"/>
                </a:lnTo>
                <a:lnTo>
                  <a:pt x="2158" y="2022"/>
                </a:lnTo>
                <a:lnTo>
                  <a:pt x="2259" y="2022"/>
                </a:lnTo>
                <a:lnTo>
                  <a:pt x="2360" y="2022"/>
                </a:lnTo>
                <a:lnTo>
                  <a:pt x="2832" y="2022"/>
                </a:lnTo>
                <a:lnTo>
                  <a:pt x="3305" y="2022"/>
                </a:lnTo>
                <a:lnTo>
                  <a:pt x="3305" y="1976"/>
                </a:lnTo>
                <a:lnTo>
                  <a:pt x="3305" y="1931"/>
                </a:lnTo>
                <a:lnTo>
                  <a:pt x="3305" y="1925"/>
                </a:lnTo>
                <a:lnTo>
                  <a:pt x="3305" y="1919"/>
                </a:lnTo>
                <a:lnTo>
                  <a:pt x="3305" y="1913"/>
                </a:lnTo>
                <a:lnTo>
                  <a:pt x="3305" y="1908"/>
                </a:lnTo>
                <a:lnTo>
                  <a:pt x="3305" y="1900"/>
                </a:lnTo>
                <a:lnTo>
                  <a:pt x="3305" y="1893"/>
                </a:lnTo>
                <a:lnTo>
                  <a:pt x="3305" y="1843"/>
                </a:lnTo>
                <a:lnTo>
                  <a:pt x="3305" y="1791"/>
                </a:lnTo>
                <a:lnTo>
                  <a:pt x="3305" y="1789"/>
                </a:lnTo>
                <a:lnTo>
                  <a:pt x="3305" y="1786"/>
                </a:lnTo>
                <a:lnTo>
                  <a:pt x="3294" y="1789"/>
                </a:lnTo>
                <a:lnTo>
                  <a:pt x="3294" y="1801"/>
                </a:lnTo>
                <a:lnTo>
                  <a:pt x="3291" y="1797"/>
                </a:lnTo>
                <a:lnTo>
                  <a:pt x="3287" y="1794"/>
                </a:lnTo>
                <a:lnTo>
                  <a:pt x="3287" y="1791"/>
                </a:lnTo>
                <a:lnTo>
                  <a:pt x="3287" y="1789"/>
                </a:lnTo>
                <a:lnTo>
                  <a:pt x="3283" y="1792"/>
                </a:lnTo>
                <a:lnTo>
                  <a:pt x="3280" y="1797"/>
                </a:lnTo>
                <a:lnTo>
                  <a:pt x="3279" y="1798"/>
                </a:lnTo>
                <a:lnTo>
                  <a:pt x="3279" y="1800"/>
                </a:lnTo>
                <a:lnTo>
                  <a:pt x="3279" y="1798"/>
                </a:lnTo>
                <a:lnTo>
                  <a:pt x="3280" y="1797"/>
                </a:lnTo>
                <a:lnTo>
                  <a:pt x="3283" y="1792"/>
                </a:lnTo>
                <a:lnTo>
                  <a:pt x="3287" y="1789"/>
                </a:lnTo>
                <a:lnTo>
                  <a:pt x="3287" y="1784"/>
                </a:lnTo>
                <a:lnTo>
                  <a:pt x="3291" y="1781"/>
                </a:lnTo>
                <a:lnTo>
                  <a:pt x="3294" y="1778"/>
                </a:lnTo>
                <a:lnTo>
                  <a:pt x="3294" y="1775"/>
                </a:lnTo>
                <a:lnTo>
                  <a:pt x="3293" y="1772"/>
                </a:lnTo>
                <a:lnTo>
                  <a:pt x="3290" y="1772"/>
                </a:lnTo>
                <a:lnTo>
                  <a:pt x="3283" y="1770"/>
                </a:lnTo>
                <a:lnTo>
                  <a:pt x="3286" y="1763"/>
                </a:lnTo>
                <a:lnTo>
                  <a:pt x="3287" y="1759"/>
                </a:lnTo>
                <a:lnTo>
                  <a:pt x="3286" y="1755"/>
                </a:lnTo>
                <a:lnTo>
                  <a:pt x="3281" y="1754"/>
                </a:lnTo>
                <a:lnTo>
                  <a:pt x="3278" y="1755"/>
                </a:lnTo>
                <a:lnTo>
                  <a:pt x="3272" y="1759"/>
                </a:lnTo>
                <a:lnTo>
                  <a:pt x="3272" y="1766"/>
                </a:lnTo>
                <a:lnTo>
                  <a:pt x="3271" y="1766"/>
                </a:lnTo>
                <a:lnTo>
                  <a:pt x="3269" y="1766"/>
                </a:lnTo>
                <a:lnTo>
                  <a:pt x="3269" y="1748"/>
                </a:lnTo>
                <a:lnTo>
                  <a:pt x="3267" y="1731"/>
                </a:lnTo>
                <a:lnTo>
                  <a:pt x="3257" y="1739"/>
                </a:lnTo>
                <a:lnTo>
                  <a:pt x="3246" y="1739"/>
                </a:lnTo>
                <a:lnTo>
                  <a:pt x="3235" y="1737"/>
                </a:lnTo>
                <a:lnTo>
                  <a:pt x="3225" y="1735"/>
                </a:lnTo>
                <a:lnTo>
                  <a:pt x="3218" y="1736"/>
                </a:lnTo>
                <a:lnTo>
                  <a:pt x="3216" y="1741"/>
                </a:lnTo>
                <a:lnTo>
                  <a:pt x="3212" y="1748"/>
                </a:lnTo>
                <a:lnTo>
                  <a:pt x="3205" y="1743"/>
                </a:lnTo>
                <a:lnTo>
                  <a:pt x="3205" y="1740"/>
                </a:lnTo>
                <a:lnTo>
                  <a:pt x="3207" y="1737"/>
                </a:lnTo>
                <a:lnTo>
                  <a:pt x="3207" y="1732"/>
                </a:lnTo>
                <a:lnTo>
                  <a:pt x="3205" y="1728"/>
                </a:lnTo>
                <a:lnTo>
                  <a:pt x="3209" y="1715"/>
                </a:lnTo>
                <a:lnTo>
                  <a:pt x="3204" y="1702"/>
                </a:lnTo>
                <a:lnTo>
                  <a:pt x="3202" y="1699"/>
                </a:lnTo>
                <a:lnTo>
                  <a:pt x="3198" y="1701"/>
                </a:lnTo>
                <a:lnTo>
                  <a:pt x="3195" y="1706"/>
                </a:lnTo>
                <a:lnTo>
                  <a:pt x="3193" y="1710"/>
                </a:lnTo>
                <a:lnTo>
                  <a:pt x="3187" y="1706"/>
                </a:lnTo>
                <a:lnTo>
                  <a:pt x="3186" y="1698"/>
                </a:lnTo>
                <a:lnTo>
                  <a:pt x="3188" y="1678"/>
                </a:lnTo>
                <a:lnTo>
                  <a:pt x="3192" y="1659"/>
                </a:lnTo>
                <a:lnTo>
                  <a:pt x="3192" y="1655"/>
                </a:lnTo>
                <a:lnTo>
                  <a:pt x="3189" y="1654"/>
                </a:lnTo>
                <a:lnTo>
                  <a:pt x="3174" y="1644"/>
                </a:lnTo>
                <a:lnTo>
                  <a:pt x="3178" y="1624"/>
                </a:lnTo>
                <a:lnTo>
                  <a:pt x="3179" y="1621"/>
                </a:lnTo>
                <a:lnTo>
                  <a:pt x="3179" y="1618"/>
                </a:lnTo>
                <a:lnTo>
                  <a:pt x="3173" y="1598"/>
                </a:lnTo>
                <a:lnTo>
                  <a:pt x="3170" y="1577"/>
                </a:lnTo>
                <a:lnTo>
                  <a:pt x="3166" y="1545"/>
                </a:lnTo>
                <a:lnTo>
                  <a:pt x="3159" y="1514"/>
                </a:lnTo>
                <a:lnTo>
                  <a:pt x="3156" y="1487"/>
                </a:lnTo>
                <a:lnTo>
                  <a:pt x="3150" y="1461"/>
                </a:lnTo>
                <a:lnTo>
                  <a:pt x="3150" y="1460"/>
                </a:lnTo>
                <a:lnTo>
                  <a:pt x="3150" y="1458"/>
                </a:lnTo>
                <a:lnTo>
                  <a:pt x="3152" y="1451"/>
                </a:lnTo>
                <a:lnTo>
                  <a:pt x="3150" y="1443"/>
                </a:lnTo>
                <a:lnTo>
                  <a:pt x="3153" y="1440"/>
                </a:lnTo>
                <a:lnTo>
                  <a:pt x="3152" y="1436"/>
                </a:lnTo>
                <a:lnTo>
                  <a:pt x="3144" y="1423"/>
                </a:lnTo>
                <a:lnTo>
                  <a:pt x="3140" y="1407"/>
                </a:lnTo>
                <a:lnTo>
                  <a:pt x="3132" y="1386"/>
                </a:lnTo>
                <a:lnTo>
                  <a:pt x="3114" y="1370"/>
                </a:lnTo>
                <a:lnTo>
                  <a:pt x="3101" y="1368"/>
                </a:lnTo>
                <a:lnTo>
                  <a:pt x="3093" y="1379"/>
                </a:lnTo>
                <a:lnTo>
                  <a:pt x="3093" y="1399"/>
                </a:lnTo>
                <a:lnTo>
                  <a:pt x="3092" y="1418"/>
                </a:lnTo>
                <a:lnTo>
                  <a:pt x="3095" y="1422"/>
                </a:lnTo>
                <a:lnTo>
                  <a:pt x="3102" y="1424"/>
                </a:lnTo>
                <a:lnTo>
                  <a:pt x="3093" y="1435"/>
                </a:lnTo>
                <a:lnTo>
                  <a:pt x="3092" y="1449"/>
                </a:lnTo>
                <a:lnTo>
                  <a:pt x="3098" y="1482"/>
                </a:lnTo>
                <a:lnTo>
                  <a:pt x="3103" y="1516"/>
                </a:lnTo>
                <a:lnTo>
                  <a:pt x="3106" y="1535"/>
                </a:lnTo>
                <a:lnTo>
                  <a:pt x="3105" y="1556"/>
                </a:lnTo>
                <a:lnTo>
                  <a:pt x="3104" y="1563"/>
                </a:lnTo>
                <a:lnTo>
                  <a:pt x="3107" y="1570"/>
                </a:lnTo>
                <a:lnTo>
                  <a:pt x="3112" y="1587"/>
                </a:lnTo>
                <a:lnTo>
                  <a:pt x="3120" y="1603"/>
                </a:lnTo>
                <a:lnTo>
                  <a:pt x="3121" y="1604"/>
                </a:lnTo>
                <a:lnTo>
                  <a:pt x="3120" y="1605"/>
                </a:lnTo>
                <a:lnTo>
                  <a:pt x="3117" y="1622"/>
                </a:lnTo>
                <a:lnTo>
                  <a:pt x="3122" y="1639"/>
                </a:lnTo>
                <a:lnTo>
                  <a:pt x="3122" y="1644"/>
                </a:lnTo>
                <a:lnTo>
                  <a:pt x="3122" y="1649"/>
                </a:lnTo>
                <a:lnTo>
                  <a:pt x="3121" y="1650"/>
                </a:lnTo>
                <a:lnTo>
                  <a:pt x="3120" y="1650"/>
                </a:lnTo>
                <a:lnTo>
                  <a:pt x="3118" y="1650"/>
                </a:lnTo>
                <a:lnTo>
                  <a:pt x="3116" y="1650"/>
                </a:lnTo>
                <a:lnTo>
                  <a:pt x="3109" y="1648"/>
                </a:lnTo>
                <a:lnTo>
                  <a:pt x="3102" y="1650"/>
                </a:lnTo>
                <a:lnTo>
                  <a:pt x="3083" y="1642"/>
                </a:lnTo>
                <a:lnTo>
                  <a:pt x="3078" y="1620"/>
                </a:lnTo>
                <a:lnTo>
                  <a:pt x="3080" y="1610"/>
                </a:lnTo>
                <a:lnTo>
                  <a:pt x="3090" y="1609"/>
                </a:lnTo>
                <a:lnTo>
                  <a:pt x="3096" y="1609"/>
                </a:lnTo>
                <a:lnTo>
                  <a:pt x="3103" y="1608"/>
                </a:lnTo>
                <a:lnTo>
                  <a:pt x="3103" y="1619"/>
                </a:lnTo>
                <a:lnTo>
                  <a:pt x="3107" y="1631"/>
                </a:lnTo>
                <a:lnTo>
                  <a:pt x="3107" y="1619"/>
                </a:lnTo>
                <a:lnTo>
                  <a:pt x="3109" y="1609"/>
                </a:lnTo>
                <a:lnTo>
                  <a:pt x="3106" y="1608"/>
                </a:lnTo>
                <a:lnTo>
                  <a:pt x="3104" y="1607"/>
                </a:lnTo>
                <a:lnTo>
                  <a:pt x="3096" y="1605"/>
                </a:lnTo>
                <a:lnTo>
                  <a:pt x="3089" y="1603"/>
                </a:lnTo>
                <a:lnTo>
                  <a:pt x="3079" y="1599"/>
                </a:lnTo>
                <a:lnTo>
                  <a:pt x="3074" y="1589"/>
                </a:lnTo>
                <a:lnTo>
                  <a:pt x="3073" y="1558"/>
                </a:lnTo>
                <a:lnTo>
                  <a:pt x="3061" y="1529"/>
                </a:lnTo>
                <a:lnTo>
                  <a:pt x="3066" y="1531"/>
                </a:lnTo>
                <a:lnTo>
                  <a:pt x="3072" y="1531"/>
                </a:lnTo>
                <a:lnTo>
                  <a:pt x="3072" y="1527"/>
                </a:lnTo>
                <a:lnTo>
                  <a:pt x="3070" y="1522"/>
                </a:lnTo>
                <a:lnTo>
                  <a:pt x="3065" y="1517"/>
                </a:lnTo>
                <a:lnTo>
                  <a:pt x="3062" y="1512"/>
                </a:lnTo>
                <a:lnTo>
                  <a:pt x="3057" y="1504"/>
                </a:lnTo>
                <a:lnTo>
                  <a:pt x="3064" y="1499"/>
                </a:lnTo>
                <a:lnTo>
                  <a:pt x="3065" y="1498"/>
                </a:lnTo>
                <a:lnTo>
                  <a:pt x="3065" y="1495"/>
                </a:lnTo>
                <a:lnTo>
                  <a:pt x="3063" y="1485"/>
                </a:lnTo>
                <a:lnTo>
                  <a:pt x="3057" y="1478"/>
                </a:lnTo>
                <a:lnTo>
                  <a:pt x="3053" y="1476"/>
                </a:lnTo>
                <a:lnTo>
                  <a:pt x="3053" y="1472"/>
                </a:lnTo>
                <a:lnTo>
                  <a:pt x="3059" y="1454"/>
                </a:lnTo>
                <a:lnTo>
                  <a:pt x="3056" y="1435"/>
                </a:lnTo>
                <a:lnTo>
                  <a:pt x="3056" y="1428"/>
                </a:lnTo>
                <a:lnTo>
                  <a:pt x="3050" y="1423"/>
                </a:lnTo>
                <a:lnTo>
                  <a:pt x="3057" y="1401"/>
                </a:lnTo>
                <a:lnTo>
                  <a:pt x="3047" y="1379"/>
                </a:lnTo>
                <a:lnTo>
                  <a:pt x="3047" y="1376"/>
                </a:lnTo>
                <a:lnTo>
                  <a:pt x="3046" y="1374"/>
                </a:lnTo>
                <a:lnTo>
                  <a:pt x="3046" y="1373"/>
                </a:lnTo>
                <a:lnTo>
                  <a:pt x="3046" y="1372"/>
                </a:lnTo>
                <a:lnTo>
                  <a:pt x="3041" y="1360"/>
                </a:lnTo>
                <a:lnTo>
                  <a:pt x="3034" y="1348"/>
                </a:lnTo>
                <a:lnTo>
                  <a:pt x="3021" y="1332"/>
                </a:lnTo>
                <a:lnTo>
                  <a:pt x="3001" y="1326"/>
                </a:lnTo>
                <a:lnTo>
                  <a:pt x="2981" y="1342"/>
                </a:lnTo>
                <a:lnTo>
                  <a:pt x="2975" y="1364"/>
                </a:lnTo>
                <a:lnTo>
                  <a:pt x="2980" y="1375"/>
                </a:lnTo>
                <a:lnTo>
                  <a:pt x="2980" y="1386"/>
                </a:lnTo>
                <a:lnTo>
                  <a:pt x="2979" y="1395"/>
                </a:lnTo>
                <a:lnTo>
                  <a:pt x="2987" y="1400"/>
                </a:lnTo>
                <a:lnTo>
                  <a:pt x="2982" y="1408"/>
                </a:lnTo>
                <a:lnTo>
                  <a:pt x="2977" y="1417"/>
                </a:lnTo>
                <a:lnTo>
                  <a:pt x="2977" y="1430"/>
                </a:lnTo>
                <a:lnTo>
                  <a:pt x="2981" y="1440"/>
                </a:lnTo>
                <a:lnTo>
                  <a:pt x="2986" y="1498"/>
                </a:lnTo>
                <a:lnTo>
                  <a:pt x="2984" y="1555"/>
                </a:lnTo>
                <a:lnTo>
                  <a:pt x="2984" y="1558"/>
                </a:lnTo>
                <a:lnTo>
                  <a:pt x="2985" y="1560"/>
                </a:lnTo>
                <a:lnTo>
                  <a:pt x="2995" y="1577"/>
                </a:lnTo>
                <a:lnTo>
                  <a:pt x="3001" y="1595"/>
                </a:lnTo>
                <a:lnTo>
                  <a:pt x="3005" y="1610"/>
                </a:lnTo>
                <a:lnTo>
                  <a:pt x="3011" y="1624"/>
                </a:lnTo>
                <a:lnTo>
                  <a:pt x="3015" y="1626"/>
                </a:lnTo>
                <a:lnTo>
                  <a:pt x="3015" y="1632"/>
                </a:lnTo>
                <a:lnTo>
                  <a:pt x="3011" y="1635"/>
                </a:lnTo>
                <a:lnTo>
                  <a:pt x="3004" y="1635"/>
                </a:lnTo>
                <a:lnTo>
                  <a:pt x="2985" y="1633"/>
                </a:lnTo>
                <a:lnTo>
                  <a:pt x="2966" y="1632"/>
                </a:lnTo>
                <a:lnTo>
                  <a:pt x="2961" y="1632"/>
                </a:lnTo>
                <a:lnTo>
                  <a:pt x="2961" y="1637"/>
                </a:lnTo>
                <a:lnTo>
                  <a:pt x="2962" y="1641"/>
                </a:lnTo>
                <a:lnTo>
                  <a:pt x="2965" y="1641"/>
                </a:lnTo>
                <a:lnTo>
                  <a:pt x="2976" y="1636"/>
                </a:lnTo>
                <a:lnTo>
                  <a:pt x="2988" y="1637"/>
                </a:lnTo>
                <a:lnTo>
                  <a:pt x="2983" y="1639"/>
                </a:lnTo>
                <a:lnTo>
                  <a:pt x="2979" y="1640"/>
                </a:lnTo>
                <a:lnTo>
                  <a:pt x="2988" y="1646"/>
                </a:lnTo>
                <a:lnTo>
                  <a:pt x="3000" y="1647"/>
                </a:lnTo>
                <a:lnTo>
                  <a:pt x="3007" y="1649"/>
                </a:lnTo>
                <a:lnTo>
                  <a:pt x="3011" y="1656"/>
                </a:lnTo>
                <a:lnTo>
                  <a:pt x="3011" y="1675"/>
                </a:lnTo>
                <a:lnTo>
                  <a:pt x="3011" y="1692"/>
                </a:lnTo>
                <a:lnTo>
                  <a:pt x="3013" y="1698"/>
                </a:lnTo>
                <a:lnTo>
                  <a:pt x="3019" y="1700"/>
                </a:lnTo>
                <a:lnTo>
                  <a:pt x="3047" y="1701"/>
                </a:lnTo>
                <a:lnTo>
                  <a:pt x="3074" y="1705"/>
                </a:lnTo>
                <a:lnTo>
                  <a:pt x="3089" y="1702"/>
                </a:lnTo>
                <a:lnTo>
                  <a:pt x="3090" y="1687"/>
                </a:lnTo>
                <a:lnTo>
                  <a:pt x="3089" y="1684"/>
                </a:lnTo>
                <a:lnTo>
                  <a:pt x="3089" y="1680"/>
                </a:lnTo>
                <a:lnTo>
                  <a:pt x="3090" y="1677"/>
                </a:lnTo>
                <a:lnTo>
                  <a:pt x="3093" y="1676"/>
                </a:lnTo>
                <a:lnTo>
                  <a:pt x="3096" y="1677"/>
                </a:lnTo>
                <a:lnTo>
                  <a:pt x="3096" y="1680"/>
                </a:lnTo>
                <a:lnTo>
                  <a:pt x="3098" y="1694"/>
                </a:lnTo>
                <a:lnTo>
                  <a:pt x="3106" y="1706"/>
                </a:lnTo>
                <a:lnTo>
                  <a:pt x="3107" y="1708"/>
                </a:lnTo>
                <a:lnTo>
                  <a:pt x="3109" y="1709"/>
                </a:lnTo>
                <a:lnTo>
                  <a:pt x="3112" y="1708"/>
                </a:lnTo>
                <a:lnTo>
                  <a:pt x="3112" y="1705"/>
                </a:lnTo>
                <a:lnTo>
                  <a:pt x="3111" y="1697"/>
                </a:lnTo>
                <a:lnTo>
                  <a:pt x="3114" y="1691"/>
                </a:lnTo>
                <a:lnTo>
                  <a:pt x="3121" y="1683"/>
                </a:lnTo>
                <a:lnTo>
                  <a:pt x="3118" y="1674"/>
                </a:lnTo>
                <a:lnTo>
                  <a:pt x="3118" y="1670"/>
                </a:lnTo>
                <a:lnTo>
                  <a:pt x="3119" y="1666"/>
                </a:lnTo>
                <a:lnTo>
                  <a:pt x="3118" y="1665"/>
                </a:lnTo>
                <a:lnTo>
                  <a:pt x="3118" y="1665"/>
                </a:lnTo>
                <a:lnTo>
                  <a:pt x="3118" y="1665"/>
                </a:lnTo>
                <a:lnTo>
                  <a:pt x="3119" y="1666"/>
                </a:lnTo>
                <a:lnTo>
                  <a:pt x="3120" y="1666"/>
                </a:lnTo>
                <a:lnTo>
                  <a:pt x="3120" y="1666"/>
                </a:lnTo>
                <a:lnTo>
                  <a:pt x="3122" y="1666"/>
                </a:lnTo>
                <a:lnTo>
                  <a:pt x="3131" y="1676"/>
                </a:lnTo>
                <a:lnTo>
                  <a:pt x="3127" y="1688"/>
                </a:lnTo>
                <a:lnTo>
                  <a:pt x="3122" y="1701"/>
                </a:lnTo>
                <a:lnTo>
                  <a:pt x="3128" y="1714"/>
                </a:lnTo>
                <a:lnTo>
                  <a:pt x="3131" y="1717"/>
                </a:lnTo>
                <a:lnTo>
                  <a:pt x="3132" y="1722"/>
                </a:lnTo>
                <a:lnTo>
                  <a:pt x="3124" y="1724"/>
                </a:lnTo>
                <a:lnTo>
                  <a:pt x="3117" y="1726"/>
                </a:lnTo>
                <a:lnTo>
                  <a:pt x="3106" y="1724"/>
                </a:lnTo>
                <a:lnTo>
                  <a:pt x="3099" y="1728"/>
                </a:lnTo>
                <a:lnTo>
                  <a:pt x="3106" y="1735"/>
                </a:lnTo>
                <a:lnTo>
                  <a:pt x="3118" y="1736"/>
                </a:lnTo>
                <a:lnTo>
                  <a:pt x="3129" y="1740"/>
                </a:lnTo>
                <a:lnTo>
                  <a:pt x="3134" y="1749"/>
                </a:lnTo>
                <a:lnTo>
                  <a:pt x="3135" y="1759"/>
                </a:lnTo>
                <a:lnTo>
                  <a:pt x="3139" y="1769"/>
                </a:lnTo>
                <a:lnTo>
                  <a:pt x="3141" y="1774"/>
                </a:lnTo>
                <a:lnTo>
                  <a:pt x="3141" y="1781"/>
                </a:lnTo>
                <a:lnTo>
                  <a:pt x="3140" y="1784"/>
                </a:lnTo>
                <a:lnTo>
                  <a:pt x="3138" y="1785"/>
                </a:lnTo>
                <a:lnTo>
                  <a:pt x="3135" y="1785"/>
                </a:lnTo>
                <a:lnTo>
                  <a:pt x="3134" y="1783"/>
                </a:lnTo>
                <a:lnTo>
                  <a:pt x="3128" y="1772"/>
                </a:lnTo>
                <a:lnTo>
                  <a:pt x="3117" y="1769"/>
                </a:lnTo>
                <a:lnTo>
                  <a:pt x="3110" y="1766"/>
                </a:lnTo>
                <a:lnTo>
                  <a:pt x="3108" y="1758"/>
                </a:lnTo>
                <a:lnTo>
                  <a:pt x="3105" y="1752"/>
                </a:lnTo>
                <a:lnTo>
                  <a:pt x="3097" y="1749"/>
                </a:lnTo>
                <a:lnTo>
                  <a:pt x="3092" y="1752"/>
                </a:lnTo>
                <a:lnTo>
                  <a:pt x="3089" y="1757"/>
                </a:lnTo>
                <a:lnTo>
                  <a:pt x="3088" y="1763"/>
                </a:lnTo>
                <a:lnTo>
                  <a:pt x="3086" y="1770"/>
                </a:lnTo>
                <a:lnTo>
                  <a:pt x="3086" y="1770"/>
                </a:lnTo>
                <a:lnTo>
                  <a:pt x="3082" y="1770"/>
                </a:lnTo>
                <a:lnTo>
                  <a:pt x="3079" y="1770"/>
                </a:lnTo>
                <a:lnTo>
                  <a:pt x="3078" y="1771"/>
                </a:lnTo>
                <a:lnTo>
                  <a:pt x="3078" y="1772"/>
                </a:lnTo>
                <a:lnTo>
                  <a:pt x="3077" y="1772"/>
                </a:lnTo>
                <a:lnTo>
                  <a:pt x="3077" y="1773"/>
                </a:lnTo>
                <a:lnTo>
                  <a:pt x="3076" y="1774"/>
                </a:lnTo>
                <a:lnTo>
                  <a:pt x="3076" y="1774"/>
                </a:lnTo>
                <a:lnTo>
                  <a:pt x="3076" y="1774"/>
                </a:lnTo>
                <a:lnTo>
                  <a:pt x="3077" y="1773"/>
                </a:lnTo>
                <a:lnTo>
                  <a:pt x="3077" y="1772"/>
                </a:lnTo>
                <a:lnTo>
                  <a:pt x="3078" y="1772"/>
                </a:lnTo>
                <a:lnTo>
                  <a:pt x="3078" y="1771"/>
                </a:lnTo>
                <a:lnTo>
                  <a:pt x="3079" y="1770"/>
                </a:lnTo>
                <a:lnTo>
                  <a:pt x="3076" y="1766"/>
                </a:lnTo>
                <a:lnTo>
                  <a:pt x="3071" y="1767"/>
                </a:lnTo>
                <a:lnTo>
                  <a:pt x="3070" y="1759"/>
                </a:lnTo>
                <a:lnTo>
                  <a:pt x="3067" y="1752"/>
                </a:lnTo>
                <a:lnTo>
                  <a:pt x="3064" y="1754"/>
                </a:lnTo>
                <a:lnTo>
                  <a:pt x="3063" y="1756"/>
                </a:lnTo>
                <a:lnTo>
                  <a:pt x="3060" y="1768"/>
                </a:lnTo>
                <a:lnTo>
                  <a:pt x="3051" y="1764"/>
                </a:lnTo>
                <a:lnTo>
                  <a:pt x="3042" y="1762"/>
                </a:lnTo>
                <a:lnTo>
                  <a:pt x="3041" y="1770"/>
                </a:lnTo>
                <a:lnTo>
                  <a:pt x="3035" y="1793"/>
                </a:lnTo>
                <a:lnTo>
                  <a:pt x="3030" y="1817"/>
                </a:lnTo>
                <a:lnTo>
                  <a:pt x="3016" y="1816"/>
                </a:lnTo>
                <a:lnTo>
                  <a:pt x="3014" y="1802"/>
                </a:lnTo>
                <a:lnTo>
                  <a:pt x="3013" y="1801"/>
                </a:lnTo>
                <a:lnTo>
                  <a:pt x="3013" y="1800"/>
                </a:lnTo>
                <a:lnTo>
                  <a:pt x="3012" y="1791"/>
                </a:lnTo>
                <a:lnTo>
                  <a:pt x="3015" y="1783"/>
                </a:lnTo>
                <a:lnTo>
                  <a:pt x="3021" y="1782"/>
                </a:lnTo>
                <a:lnTo>
                  <a:pt x="3026" y="1786"/>
                </a:lnTo>
                <a:lnTo>
                  <a:pt x="3028" y="1769"/>
                </a:lnTo>
                <a:lnTo>
                  <a:pt x="3022" y="1754"/>
                </a:lnTo>
                <a:lnTo>
                  <a:pt x="3023" y="1751"/>
                </a:lnTo>
                <a:lnTo>
                  <a:pt x="3027" y="1748"/>
                </a:lnTo>
                <a:lnTo>
                  <a:pt x="3035" y="1743"/>
                </a:lnTo>
                <a:lnTo>
                  <a:pt x="3034" y="1733"/>
                </a:lnTo>
                <a:lnTo>
                  <a:pt x="3028" y="1737"/>
                </a:lnTo>
                <a:lnTo>
                  <a:pt x="3021" y="1735"/>
                </a:lnTo>
                <a:lnTo>
                  <a:pt x="3013" y="1733"/>
                </a:lnTo>
                <a:lnTo>
                  <a:pt x="3010" y="1742"/>
                </a:lnTo>
                <a:lnTo>
                  <a:pt x="3010" y="1742"/>
                </a:lnTo>
                <a:lnTo>
                  <a:pt x="2990" y="1743"/>
                </a:lnTo>
                <a:lnTo>
                  <a:pt x="2987" y="1727"/>
                </a:lnTo>
                <a:lnTo>
                  <a:pt x="2988" y="1722"/>
                </a:lnTo>
                <a:lnTo>
                  <a:pt x="2983" y="1720"/>
                </a:lnTo>
                <a:lnTo>
                  <a:pt x="2937" y="1717"/>
                </a:lnTo>
                <a:lnTo>
                  <a:pt x="2891" y="1715"/>
                </a:lnTo>
                <a:lnTo>
                  <a:pt x="2881" y="1717"/>
                </a:lnTo>
                <a:lnTo>
                  <a:pt x="2874" y="1720"/>
                </a:lnTo>
                <a:lnTo>
                  <a:pt x="2859" y="1718"/>
                </a:lnTo>
                <a:lnTo>
                  <a:pt x="2844" y="1721"/>
                </a:lnTo>
                <a:lnTo>
                  <a:pt x="2839" y="1717"/>
                </a:lnTo>
                <a:lnTo>
                  <a:pt x="2834" y="1715"/>
                </a:lnTo>
                <a:lnTo>
                  <a:pt x="2834" y="1717"/>
                </a:lnTo>
                <a:lnTo>
                  <a:pt x="2834" y="1720"/>
                </a:lnTo>
                <a:lnTo>
                  <a:pt x="2834" y="1717"/>
                </a:lnTo>
                <a:lnTo>
                  <a:pt x="2834" y="1715"/>
                </a:lnTo>
                <a:lnTo>
                  <a:pt x="2824" y="1714"/>
                </a:lnTo>
                <a:lnTo>
                  <a:pt x="2814" y="1713"/>
                </a:lnTo>
                <a:lnTo>
                  <a:pt x="2814" y="1713"/>
                </a:lnTo>
                <a:lnTo>
                  <a:pt x="2813" y="1707"/>
                </a:lnTo>
                <a:lnTo>
                  <a:pt x="2810" y="1700"/>
                </a:lnTo>
                <a:lnTo>
                  <a:pt x="2815" y="1695"/>
                </a:lnTo>
                <a:lnTo>
                  <a:pt x="2817" y="1687"/>
                </a:lnTo>
                <a:lnTo>
                  <a:pt x="2813" y="1664"/>
                </a:lnTo>
                <a:lnTo>
                  <a:pt x="2815" y="1640"/>
                </a:lnTo>
                <a:lnTo>
                  <a:pt x="2816" y="1638"/>
                </a:lnTo>
                <a:lnTo>
                  <a:pt x="2816" y="1637"/>
                </a:lnTo>
                <a:lnTo>
                  <a:pt x="2808" y="1633"/>
                </a:lnTo>
                <a:lnTo>
                  <a:pt x="2801" y="1631"/>
                </a:lnTo>
                <a:lnTo>
                  <a:pt x="2793" y="1632"/>
                </a:lnTo>
                <a:lnTo>
                  <a:pt x="2790" y="1636"/>
                </a:lnTo>
                <a:lnTo>
                  <a:pt x="2789" y="1644"/>
                </a:lnTo>
                <a:lnTo>
                  <a:pt x="2795" y="1650"/>
                </a:lnTo>
                <a:lnTo>
                  <a:pt x="2800" y="1653"/>
                </a:lnTo>
                <a:lnTo>
                  <a:pt x="2800" y="1660"/>
                </a:lnTo>
                <a:lnTo>
                  <a:pt x="2788" y="1661"/>
                </a:lnTo>
                <a:lnTo>
                  <a:pt x="2777" y="1659"/>
                </a:lnTo>
                <a:lnTo>
                  <a:pt x="2776" y="1650"/>
                </a:lnTo>
                <a:lnTo>
                  <a:pt x="2785" y="1642"/>
                </a:lnTo>
                <a:lnTo>
                  <a:pt x="2767" y="1644"/>
                </a:lnTo>
                <a:lnTo>
                  <a:pt x="2750" y="1647"/>
                </a:lnTo>
                <a:lnTo>
                  <a:pt x="2745" y="1652"/>
                </a:lnTo>
                <a:lnTo>
                  <a:pt x="2749" y="1657"/>
                </a:lnTo>
                <a:lnTo>
                  <a:pt x="2761" y="1667"/>
                </a:lnTo>
                <a:lnTo>
                  <a:pt x="2776" y="1670"/>
                </a:lnTo>
                <a:lnTo>
                  <a:pt x="2782" y="1674"/>
                </a:lnTo>
                <a:lnTo>
                  <a:pt x="2784" y="1680"/>
                </a:lnTo>
                <a:lnTo>
                  <a:pt x="2782" y="1683"/>
                </a:lnTo>
                <a:lnTo>
                  <a:pt x="2778" y="1682"/>
                </a:lnTo>
                <a:lnTo>
                  <a:pt x="2778" y="1682"/>
                </a:lnTo>
                <a:lnTo>
                  <a:pt x="2778" y="1682"/>
                </a:lnTo>
                <a:lnTo>
                  <a:pt x="2778" y="1682"/>
                </a:lnTo>
                <a:lnTo>
                  <a:pt x="2778" y="1682"/>
                </a:lnTo>
                <a:lnTo>
                  <a:pt x="2777" y="1680"/>
                </a:lnTo>
                <a:lnTo>
                  <a:pt x="2776" y="1679"/>
                </a:lnTo>
                <a:lnTo>
                  <a:pt x="2775" y="1679"/>
                </a:lnTo>
                <a:lnTo>
                  <a:pt x="2775" y="1680"/>
                </a:lnTo>
                <a:lnTo>
                  <a:pt x="2776" y="1681"/>
                </a:lnTo>
                <a:lnTo>
                  <a:pt x="2778" y="1682"/>
                </a:lnTo>
                <a:lnTo>
                  <a:pt x="2778" y="1682"/>
                </a:lnTo>
                <a:lnTo>
                  <a:pt x="2778" y="1682"/>
                </a:lnTo>
                <a:lnTo>
                  <a:pt x="2778" y="1682"/>
                </a:lnTo>
                <a:lnTo>
                  <a:pt x="2778" y="1682"/>
                </a:lnTo>
                <a:lnTo>
                  <a:pt x="2778" y="1682"/>
                </a:lnTo>
                <a:lnTo>
                  <a:pt x="2778" y="1682"/>
                </a:lnTo>
                <a:lnTo>
                  <a:pt x="2778" y="1682"/>
                </a:lnTo>
                <a:lnTo>
                  <a:pt x="2790" y="1691"/>
                </a:lnTo>
                <a:lnTo>
                  <a:pt x="2803" y="1697"/>
                </a:lnTo>
                <a:lnTo>
                  <a:pt x="2803" y="1697"/>
                </a:lnTo>
                <a:lnTo>
                  <a:pt x="2802" y="1701"/>
                </a:lnTo>
                <a:lnTo>
                  <a:pt x="2801" y="1705"/>
                </a:lnTo>
                <a:lnTo>
                  <a:pt x="2794" y="1707"/>
                </a:lnTo>
                <a:lnTo>
                  <a:pt x="2788" y="1707"/>
                </a:lnTo>
                <a:lnTo>
                  <a:pt x="2782" y="1708"/>
                </a:lnTo>
                <a:lnTo>
                  <a:pt x="2778" y="1712"/>
                </a:lnTo>
                <a:lnTo>
                  <a:pt x="2760" y="1713"/>
                </a:lnTo>
                <a:lnTo>
                  <a:pt x="2742" y="1709"/>
                </a:lnTo>
                <a:lnTo>
                  <a:pt x="2737" y="1708"/>
                </a:lnTo>
                <a:lnTo>
                  <a:pt x="2737" y="1712"/>
                </a:lnTo>
                <a:lnTo>
                  <a:pt x="2743" y="1725"/>
                </a:lnTo>
                <a:lnTo>
                  <a:pt x="2753" y="1736"/>
                </a:lnTo>
                <a:lnTo>
                  <a:pt x="2752" y="1742"/>
                </a:lnTo>
                <a:lnTo>
                  <a:pt x="2750" y="1747"/>
                </a:lnTo>
                <a:lnTo>
                  <a:pt x="2745" y="1749"/>
                </a:lnTo>
                <a:lnTo>
                  <a:pt x="2741" y="1751"/>
                </a:lnTo>
                <a:lnTo>
                  <a:pt x="2728" y="1754"/>
                </a:lnTo>
                <a:lnTo>
                  <a:pt x="2723" y="1764"/>
                </a:lnTo>
                <a:lnTo>
                  <a:pt x="2720" y="1775"/>
                </a:lnTo>
                <a:lnTo>
                  <a:pt x="2716" y="1785"/>
                </a:lnTo>
                <a:lnTo>
                  <a:pt x="2708" y="1823"/>
                </a:lnTo>
                <a:lnTo>
                  <a:pt x="2717" y="1861"/>
                </a:lnTo>
                <a:lnTo>
                  <a:pt x="2708" y="1862"/>
                </a:lnTo>
                <a:lnTo>
                  <a:pt x="2702" y="1870"/>
                </a:lnTo>
                <a:lnTo>
                  <a:pt x="2703" y="1876"/>
                </a:lnTo>
                <a:lnTo>
                  <a:pt x="2704" y="1880"/>
                </a:lnTo>
                <a:lnTo>
                  <a:pt x="2707" y="1891"/>
                </a:lnTo>
                <a:lnTo>
                  <a:pt x="2717" y="1889"/>
                </a:lnTo>
                <a:lnTo>
                  <a:pt x="2719" y="1894"/>
                </a:lnTo>
                <a:lnTo>
                  <a:pt x="2719" y="1900"/>
                </a:lnTo>
                <a:lnTo>
                  <a:pt x="2708" y="1900"/>
                </a:lnTo>
                <a:lnTo>
                  <a:pt x="2697" y="1897"/>
                </a:lnTo>
                <a:lnTo>
                  <a:pt x="2691" y="1898"/>
                </a:lnTo>
                <a:lnTo>
                  <a:pt x="2688" y="1905"/>
                </a:lnTo>
                <a:lnTo>
                  <a:pt x="2689" y="1909"/>
                </a:lnTo>
                <a:lnTo>
                  <a:pt x="2695" y="1910"/>
                </a:lnTo>
                <a:lnTo>
                  <a:pt x="2708" y="1909"/>
                </a:lnTo>
                <a:lnTo>
                  <a:pt x="2719" y="1906"/>
                </a:lnTo>
                <a:lnTo>
                  <a:pt x="2723" y="1939"/>
                </a:lnTo>
                <a:lnTo>
                  <a:pt x="2726" y="1972"/>
                </a:lnTo>
                <a:lnTo>
                  <a:pt x="2725" y="1976"/>
                </a:lnTo>
                <a:lnTo>
                  <a:pt x="2720" y="1977"/>
                </a:lnTo>
                <a:lnTo>
                  <a:pt x="2720" y="1982"/>
                </a:lnTo>
                <a:lnTo>
                  <a:pt x="2720" y="1985"/>
                </a:lnTo>
                <a:lnTo>
                  <a:pt x="2719" y="1985"/>
                </a:lnTo>
                <a:lnTo>
                  <a:pt x="2719" y="1986"/>
                </a:lnTo>
                <a:lnTo>
                  <a:pt x="2719" y="1985"/>
                </a:lnTo>
                <a:lnTo>
                  <a:pt x="2720" y="1985"/>
                </a:lnTo>
                <a:lnTo>
                  <a:pt x="2720" y="1982"/>
                </a:lnTo>
                <a:lnTo>
                  <a:pt x="2720" y="1977"/>
                </a:lnTo>
                <a:lnTo>
                  <a:pt x="2703" y="1976"/>
                </a:lnTo>
                <a:lnTo>
                  <a:pt x="2698" y="1960"/>
                </a:lnTo>
                <a:lnTo>
                  <a:pt x="2697" y="1959"/>
                </a:lnTo>
                <a:lnTo>
                  <a:pt x="2694" y="1958"/>
                </a:lnTo>
                <a:lnTo>
                  <a:pt x="2694" y="1971"/>
                </a:lnTo>
                <a:lnTo>
                  <a:pt x="2692" y="1984"/>
                </a:lnTo>
                <a:lnTo>
                  <a:pt x="2689" y="1990"/>
                </a:lnTo>
                <a:lnTo>
                  <a:pt x="2683" y="1991"/>
                </a:lnTo>
                <a:lnTo>
                  <a:pt x="2679" y="1980"/>
                </a:lnTo>
                <a:lnTo>
                  <a:pt x="2673" y="1968"/>
                </a:lnTo>
                <a:lnTo>
                  <a:pt x="2674" y="1954"/>
                </a:lnTo>
                <a:lnTo>
                  <a:pt x="2674" y="1941"/>
                </a:lnTo>
                <a:lnTo>
                  <a:pt x="2678" y="1940"/>
                </a:lnTo>
                <a:lnTo>
                  <a:pt x="2679" y="1939"/>
                </a:lnTo>
                <a:lnTo>
                  <a:pt x="2672" y="1930"/>
                </a:lnTo>
                <a:lnTo>
                  <a:pt x="2666" y="1925"/>
                </a:lnTo>
                <a:lnTo>
                  <a:pt x="2665" y="1931"/>
                </a:lnTo>
                <a:lnTo>
                  <a:pt x="2666" y="1941"/>
                </a:lnTo>
                <a:lnTo>
                  <a:pt x="2661" y="1931"/>
                </a:lnTo>
                <a:lnTo>
                  <a:pt x="2662" y="1921"/>
                </a:lnTo>
                <a:lnTo>
                  <a:pt x="2658" y="1890"/>
                </a:lnTo>
                <a:lnTo>
                  <a:pt x="2661" y="1858"/>
                </a:lnTo>
                <a:lnTo>
                  <a:pt x="2663" y="1843"/>
                </a:lnTo>
                <a:lnTo>
                  <a:pt x="2661" y="1828"/>
                </a:lnTo>
                <a:lnTo>
                  <a:pt x="2652" y="1802"/>
                </a:lnTo>
                <a:lnTo>
                  <a:pt x="2640" y="1777"/>
                </a:lnTo>
                <a:lnTo>
                  <a:pt x="2634" y="1768"/>
                </a:lnTo>
                <a:lnTo>
                  <a:pt x="2623" y="1763"/>
                </a:lnTo>
                <a:lnTo>
                  <a:pt x="2623" y="1759"/>
                </a:lnTo>
                <a:lnTo>
                  <a:pt x="2619" y="1758"/>
                </a:lnTo>
                <a:lnTo>
                  <a:pt x="2614" y="1756"/>
                </a:lnTo>
                <a:lnTo>
                  <a:pt x="2610" y="1754"/>
                </a:lnTo>
                <a:lnTo>
                  <a:pt x="2607" y="1755"/>
                </a:lnTo>
                <a:lnTo>
                  <a:pt x="2603" y="1755"/>
                </a:lnTo>
                <a:lnTo>
                  <a:pt x="2598" y="1743"/>
                </a:lnTo>
                <a:lnTo>
                  <a:pt x="2596" y="1729"/>
                </a:lnTo>
                <a:lnTo>
                  <a:pt x="2590" y="1736"/>
                </a:lnTo>
                <a:lnTo>
                  <a:pt x="2585" y="1740"/>
                </a:lnTo>
                <a:lnTo>
                  <a:pt x="2582" y="1737"/>
                </a:lnTo>
                <a:lnTo>
                  <a:pt x="2582" y="1732"/>
                </a:lnTo>
                <a:lnTo>
                  <a:pt x="2591" y="1727"/>
                </a:lnTo>
                <a:lnTo>
                  <a:pt x="2591" y="1716"/>
                </a:lnTo>
                <a:lnTo>
                  <a:pt x="2597" y="1715"/>
                </a:lnTo>
                <a:lnTo>
                  <a:pt x="2603" y="1712"/>
                </a:lnTo>
                <a:lnTo>
                  <a:pt x="2603" y="1712"/>
                </a:lnTo>
                <a:lnTo>
                  <a:pt x="2603" y="1712"/>
                </a:lnTo>
                <a:lnTo>
                  <a:pt x="2603" y="1712"/>
                </a:lnTo>
                <a:lnTo>
                  <a:pt x="2603" y="1712"/>
                </a:lnTo>
                <a:lnTo>
                  <a:pt x="2603" y="1712"/>
                </a:lnTo>
                <a:lnTo>
                  <a:pt x="2603" y="1712"/>
                </a:lnTo>
                <a:lnTo>
                  <a:pt x="2618" y="1709"/>
                </a:lnTo>
                <a:lnTo>
                  <a:pt x="2633" y="1711"/>
                </a:lnTo>
                <a:lnTo>
                  <a:pt x="2641" y="1721"/>
                </a:lnTo>
                <a:lnTo>
                  <a:pt x="2638" y="1733"/>
                </a:lnTo>
                <a:lnTo>
                  <a:pt x="2634" y="1747"/>
                </a:lnTo>
                <a:lnTo>
                  <a:pt x="2617" y="1749"/>
                </a:lnTo>
                <a:lnTo>
                  <a:pt x="2619" y="1743"/>
                </a:lnTo>
                <a:lnTo>
                  <a:pt x="2623" y="1738"/>
                </a:lnTo>
                <a:lnTo>
                  <a:pt x="2620" y="1720"/>
                </a:lnTo>
                <a:lnTo>
                  <a:pt x="2603" y="1712"/>
                </a:lnTo>
                <a:lnTo>
                  <a:pt x="2603" y="1712"/>
                </a:lnTo>
                <a:lnTo>
                  <a:pt x="2603" y="1712"/>
                </a:lnTo>
                <a:lnTo>
                  <a:pt x="2603" y="1712"/>
                </a:lnTo>
                <a:lnTo>
                  <a:pt x="2603" y="1712"/>
                </a:lnTo>
                <a:lnTo>
                  <a:pt x="2576" y="1708"/>
                </a:lnTo>
                <a:lnTo>
                  <a:pt x="2550" y="1708"/>
                </a:lnTo>
                <a:lnTo>
                  <a:pt x="2531" y="1706"/>
                </a:lnTo>
                <a:lnTo>
                  <a:pt x="2521" y="1688"/>
                </a:lnTo>
                <a:lnTo>
                  <a:pt x="2520" y="1688"/>
                </a:lnTo>
                <a:lnTo>
                  <a:pt x="2518" y="1686"/>
                </a:lnTo>
                <a:lnTo>
                  <a:pt x="2520" y="1697"/>
                </a:lnTo>
                <a:lnTo>
                  <a:pt x="2519" y="1708"/>
                </a:lnTo>
                <a:lnTo>
                  <a:pt x="2520" y="1724"/>
                </a:lnTo>
                <a:lnTo>
                  <a:pt x="2533" y="1733"/>
                </a:lnTo>
                <a:lnTo>
                  <a:pt x="2534" y="1735"/>
                </a:lnTo>
                <a:lnTo>
                  <a:pt x="2534" y="1736"/>
                </a:lnTo>
                <a:lnTo>
                  <a:pt x="2531" y="1737"/>
                </a:lnTo>
                <a:lnTo>
                  <a:pt x="2531" y="1740"/>
                </a:lnTo>
                <a:lnTo>
                  <a:pt x="2542" y="1747"/>
                </a:lnTo>
                <a:lnTo>
                  <a:pt x="2552" y="1736"/>
                </a:lnTo>
                <a:lnTo>
                  <a:pt x="2552" y="1736"/>
                </a:lnTo>
                <a:lnTo>
                  <a:pt x="2557" y="1736"/>
                </a:lnTo>
                <a:lnTo>
                  <a:pt x="2562" y="1736"/>
                </a:lnTo>
                <a:lnTo>
                  <a:pt x="2562" y="1735"/>
                </a:lnTo>
                <a:lnTo>
                  <a:pt x="2562" y="1735"/>
                </a:lnTo>
                <a:lnTo>
                  <a:pt x="2562" y="1735"/>
                </a:lnTo>
                <a:lnTo>
                  <a:pt x="2562" y="1736"/>
                </a:lnTo>
                <a:lnTo>
                  <a:pt x="2565" y="1742"/>
                </a:lnTo>
                <a:lnTo>
                  <a:pt x="2561" y="1746"/>
                </a:lnTo>
                <a:lnTo>
                  <a:pt x="2550" y="1753"/>
                </a:lnTo>
                <a:lnTo>
                  <a:pt x="2542" y="1760"/>
                </a:lnTo>
                <a:lnTo>
                  <a:pt x="2534" y="1762"/>
                </a:lnTo>
                <a:lnTo>
                  <a:pt x="2527" y="1760"/>
                </a:lnTo>
                <a:lnTo>
                  <a:pt x="2528" y="1801"/>
                </a:lnTo>
                <a:lnTo>
                  <a:pt x="2525" y="1839"/>
                </a:lnTo>
                <a:lnTo>
                  <a:pt x="2514" y="1846"/>
                </a:lnTo>
                <a:lnTo>
                  <a:pt x="2515" y="1858"/>
                </a:lnTo>
                <a:lnTo>
                  <a:pt x="2515" y="1866"/>
                </a:lnTo>
                <a:lnTo>
                  <a:pt x="2525" y="1870"/>
                </a:lnTo>
                <a:lnTo>
                  <a:pt x="2530" y="1865"/>
                </a:lnTo>
                <a:lnTo>
                  <a:pt x="2534" y="1860"/>
                </a:lnTo>
                <a:lnTo>
                  <a:pt x="2528" y="1859"/>
                </a:lnTo>
                <a:lnTo>
                  <a:pt x="2525" y="1855"/>
                </a:lnTo>
                <a:lnTo>
                  <a:pt x="2528" y="1859"/>
                </a:lnTo>
                <a:lnTo>
                  <a:pt x="2534" y="1860"/>
                </a:lnTo>
                <a:lnTo>
                  <a:pt x="2558" y="1860"/>
                </a:lnTo>
                <a:lnTo>
                  <a:pt x="2581" y="1860"/>
                </a:lnTo>
                <a:lnTo>
                  <a:pt x="2590" y="1858"/>
                </a:lnTo>
                <a:lnTo>
                  <a:pt x="2591" y="1849"/>
                </a:lnTo>
                <a:lnTo>
                  <a:pt x="2588" y="1830"/>
                </a:lnTo>
                <a:lnTo>
                  <a:pt x="2580" y="1813"/>
                </a:lnTo>
                <a:lnTo>
                  <a:pt x="2577" y="1802"/>
                </a:lnTo>
                <a:lnTo>
                  <a:pt x="2574" y="1792"/>
                </a:lnTo>
                <a:lnTo>
                  <a:pt x="2573" y="1791"/>
                </a:lnTo>
                <a:lnTo>
                  <a:pt x="2574" y="1789"/>
                </a:lnTo>
                <a:lnTo>
                  <a:pt x="2574" y="1789"/>
                </a:lnTo>
                <a:lnTo>
                  <a:pt x="2576" y="1791"/>
                </a:lnTo>
                <a:lnTo>
                  <a:pt x="2598" y="1822"/>
                </a:lnTo>
                <a:lnTo>
                  <a:pt x="2602" y="1860"/>
                </a:lnTo>
                <a:lnTo>
                  <a:pt x="2601" y="1864"/>
                </a:lnTo>
                <a:lnTo>
                  <a:pt x="2601" y="1868"/>
                </a:lnTo>
                <a:lnTo>
                  <a:pt x="2607" y="1909"/>
                </a:lnTo>
                <a:lnTo>
                  <a:pt x="2609" y="1951"/>
                </a:lnTo>
                <a:lnTo>
                  <a:pt x="2607" y="1949"/>
                </a:lnTo>
                <a:lnTo>
                  <a:pt x="2604" y="1946"/>
                </a:lnTo>
                <a:lnTo>
                  <a:pt x="2593" y="1953"/>
                </a:lnTo>
                <a:lnTo>
                  <a:pt x="2580" y="1952"/>
                </a:lnTo>
                <a:lnTo>
                  <a:pt x="2580" y="1952"/>
                </a:lnTo>
                <a:lnTo>
                  <a:pt x="2580" y="1949"/>
                </a:lnTo>
                <a:lnTo>
                  <a:pt x="2579" y="1946"/>
                </a:lnTo>
                <a:lnTo>
                  <a:pt x="2579" y="1947"/>
                </a:lnTo>
                <a:lnTo>
                  <a:pt x="2579" y="1949"/>
                </a:lnTo>
                <a:lnTo>
                  <a:pt x="2579" y="1947"/>
                </a:lnTo>
                <a:lnTo>
                  <a:pt x="2579" y="1946"/>
                </a:lnTo>
                <a:lnTo>
                  <a:pt x="2578" y="1939"/>
                </a:lnTo>
                <a:lnTo>
                  <a:pt x="2578" y="1930"/>
                </a:lnTo>
                <a:lnTo>
                  <a:pt x="2578" y="1930"/>
                </a:lnTo>
                <a:lnTo>
                  <a:pt x="2556" y="1928"/>
                </a:lnTo>
                <a:lnTo>
                  <a:pt x="2534" y="1930"/>
                </a:lnTo>
                <a:lnTo>
                  <a:pt x="2530" y="1930"/>
                </a:lnTo>
                <a:lnTo>
                  <a:pt x="2527" y="1930"/>
                </a:lnTo>
                <a:lnTo>
                  <a:pt x="2527" y="1924"/>
                </a:lnTo>
                <a:lnTo>
                  <a:pt x="2526" y="1920"/>
                </a:lnTo>
                <a:lnTo>
                  <a:pt x="2523" y="1909"/>
                </a:lnTo>
                <a:lnTo>
                  <a:pt x="2533" y="1908"/>
                </a:lnTo>
                <a:lnTo>
                  <a:pt x="2557" y="1908"/>
                </a:lnTo>
                <a:lnTo>
                  <a:pt x="2580" y="1908"/>
                </a:lnTo>
                <a:lnTo>
                  <a:pt x="2580" y="1906"/>
                </a:lnTo>
                <a:lnTo>
                  <a:pt x="2580" y="1904"/>
                </a:lnTo>
                <a:lnTo>
                  <a:pt x="2560" y="1904"/>
                </a:lnTo>
                <a:lnTo>
                  <a:pt x="2541" y="1904"/>
                </a:lnTo>
                <a:lnTo>
                  <a:pt x="2526" y="1901"/>
                </a:lnTo>
                <a:lnTo>
                  <a:pt x="2527" y="1888"/>
                </a:lnTo>
                <a:lnTo>
                  <a:pt x="2529" y="1878"/>
                </a:lnTo>
                <a:lnTo>
                  <a:pt x="2525" y="1870"/>
                </a:lnTo>
                <a:lnTo>
                  <a:pt x="2525" y="1870"/>
                </a:lnTo>
                <a:lnTo>
                  <a:pt x="2525" y="1870"/>
                </a:lnTo>
                <a:lnTo>
                  <a:pt x="2525" y="1870"/>
                </a:lnTo>
                <a:lnTo>
                  <a:pt x="2525" y="1870"/>
                </a:lnTo>
                <a:lnTo>
                  <a:pt x="2525" y="1870"/>
                </a:lnTo>
                <a:lnTo>
                  <a:pt x="2525" y="1870"/>
                </a:lnTo>
                <a:lnTo>
                  <a:pt x="2525" y="1870"/>
                </a:lnTo>
                <a:lnTo>
                  <a:pt x="2525" y="1870"/>
                </a:lnTo>
                <a:lnTo>
                  <a:pt x="2525" y="1879"/>
                </a:lnTo>
                <a:lnTo>
                  <a:pt x="2518" y="1886"/>
                </a:lnTo>
                <a:lnTo>
                  <a:pt x="2514" y="1890"/>
                </a:lnTo>
                <a:lnTo>
                  <a:pt x="2514" y="1894"/>
                </a:lnTo>
                <a:lnTo>
                  <a:pt x="2511" y="1905"/>
                </a:lnTo>
                <a:lnTo>
                  <a:pt x="2501" y="1907"/>
                </a:lnTo>
                <a:lnTo>
                  <a:pt x="2495" y="1908"/>
                </a:lnTo>
                <a:lnTo>
                  <a:pt x="2494" y="1913"/>
                </a:lnTo>
                <a:lnTo>
                  <a:pt x="2491" y="1923"/>
                </a:lnTo>
                <a:lnTo>
                  <a:pt x="2484" y="1928"/>
                </a:lnTo>
                <a:lnTo>
                  <a:pt x="2480" y="1900"/>
                </a:lnTo>
                <a:lnTo>
                  <a:pt x="2480" y="1871"/>
                </a:lnTo>
                <a:lnTo>
                  <a:pt x="2480" y="1864"/>
                </a:lnTo>
                <a:lnTo>
                  <a:pt x="2476" y="1858"/>
                </a:lnTo>
                <a:lnTo>
                  <a:pt x="2469" y="1849"/>
                </a:lnTo>
                <a:lnTo>
                  <a:pt x="2468" y="1838"/>
                </a:lnTo>
                <a:lnTo>
                  <a:pt x="2467" y="1830"/>
                </a:lnTo>
                <a:lnTo>
                  <a:pt x="2465" y="1820"/>
                </a:lnTo>
                <a:lnTo>
                  <a:pt x="2471" y="1819"/>
                </a:lnTo>
                <a:lnTo>
                  <a:pt x="2479" y="1819"/>
                </a:lnTo>
                <a:lnTo>
                  <a:pt x="2475" y="1832"/>
                </a:lnTo>
                <a:lnTo>
                  <a:pt x="2481" y="1845"/>
                </a:lnTo>
                <a:lnTo>
                  <a:pt x="2487" y="1832"/>
                </a:lnTo>
                <a:lnTo>
                  <a:pt x="2487" y="1818"/>
                </a:lnTo>
                <a:lnTo>
                  <a:pt x="2488" y="1815"/>
                </a:lnTo>
                <a:lnTo>
                  <a:pt x="2484" y="1815"/>
                </a:lnTo>
                <a:lnTo>
                  <a:pt x="2473" y="1813"/>
                </a:lnTo>
                <a:lnTo>
                  <a:pt x="2464" y="1808"/>
                </a:lnTo>
                <a:lnTo>
                  <a:pt x="2464" y="1781"/>
                </a:lnTo>
                <a:lnTo>
                  <a:pt x="2455" y="1753"/>
                </a:lnTo>
                <a:lnTo>
                  <a:pt x="2457" y="1733"/>
                </a:lnTo>
                <a:lnTo>
                  <a:pt x="2458" y="1713"/>
                </a:lnTo>
                <a:lnTo>
                  <a:pt x="2457" y="1709"/>
                </a:lnTo>
                <a:lnTo>
                  <a:pt x="2453" y="1707"/>
                </a:lnTo>
                <a:lnTo>
                  <a:pt x="2451" y="1680"/>
                </a:lnTo>
                <a:lnTo>
                  <a:pt x="2438" y="1661"/>
                </a:lnTo>
                <a:lnTo>
                  <a:pt x="2434" y="1656"/>
                </a:lnTo>
                <a:lnTo>
                  <a:pt x="2428" y="1655"/>
                </a:lnTo>
                <a:lnTo>
                  <a:pt x="2423" y="1660"/>
                </a:lnTo>
                <a:lnTo>
                  <a:pt x="2423" y="1667"/>
                </a:lnTo>
                <a:lnTo>
                  <a:pt x="2420" y="1674"/>
                </a:lnTo>
                <a:lnTo>
                  <a:pt x="2413" y="1675"/>
                </a:lnTo>
                <a:lnTo>
                  <a:pt x="2408" y="1675"/>
                </a:lnTo>
                <a:lnTo>
                  <a:pt x="2404" y="1675"/>
                </a:lnTo>
                <a:lnTo>
                  <a:pt x="2401" y="1677"/>
                </a:lnTo>
                <a:lnTo>
                  <a:pt x="2400" y="1681"/>
                </a:lnTo>
                <a:lnTo>
                  <a:pt x="2403" y="1683"/>
                </a:lnTo>
                <a:lnTo>
                  <a:pt x="2406" y="1683"/>
                </a:lnTo>
                <a:lnTo>
                  <a:pt x="2420" y="1681"/>
                </a:lnTo>
                <a:lnTo>
                  <a:pt x="2435" y="1683"/>
                </a:lnTo>
                <a:lnTo>
                  <a:pt x="2445" y="1688"/>
                </a:lnTo>
                <a:lnTo>
                  <a:pt x="2445" y="1700"/>
                </a:lnTo>
                <a:lnTo>
                  <a:pt x="2441" y="1708"/>
                </a:lnTo>
                <a:lnTo>
                  <a:pt x="2432" y="1708"/>
                </a:lnTo>
                <a:lnTo>
                  <a:pt x="2428" y="1708"/>
                </a:lnTo>
                <a:lnTo>
                  <a:pt x="2424" y="1708"/>
                </a:lnTo>
                <a:lnTo>
                  <a:pt x="2411" y="1709"/>
                </a:lnTo>
                <a:lnTo>
                  <a:pt x="2405" y="1716"/>
                </a:lnTo>
                <a:lnTo>
                  <a:pt x="2409" y="1724"/>
                </a:lnTo>
                <a:lnTo>
                  <a:pt x="2421" y="1726"/>
                </a:lnTo>
                <a:lnTo>
                  <a:pt x="2422" y="1726"/>
                </a:lnTo>
                <a:lnTo>
                  <a:pt x="2423" y="1727"/>
                </a:lnTo>
                <a:lnTo>
                  <a:pt x="2435" y="1731"/>
                </a:lnTo>
                <a:lnTo>
                  <a:pt x="2435" y="1743"/>
                </a:lnTo>
                <a:lnTo>
                  <a:pt x="2432" y="1753"/>
                </a:lnTo>
                <a:lnTo>
                  <a:pt x="2434" y="1760"/>
                </a:lnTo>
                <a:lnTo>
                  <a:pt x="2438" y="1773"/>
                </a:lnTo>
                <a:lnTo>
                  <a:pt x="2435" y="1785"/>
                </a:lnTo>
                <a:lnTo>
                  <a:pt x="2435" y="1785"/>
                </a:lnTo>
                <a:lnTo>
                  <a:pt x="2432" y="1787"/>
                </a:lnTo>
                <a:lnTo>
                  <a:pt x="2430" y="1789"/>
                </a:lnTo>
                <a:lnTo>
                  <a:pt x="2443" y="1829"/>
                </a:lnTo>
                <a:lnTo>
                  <a:pt x="2456" y="1868"/>
                </a:lnTo>
                <a:lnTo>
                  <a:pt x="2443" y="1829"/>
                </a:lnTo>
                <a:lnTo>
                  <a:pt x="2430" y="1789"/>
                </a:lnTo>
                <a:lnTo>
                  <a:pt x="2423" y="1792"/>
                </a:lnTo>
                <a:lnTo>
                  <a:pt x="2425" y="1800"/>
                </a:lnTo>
                <a:lnTo>
                  <a:pt x="2427" y="1802"/>
                </a:lnTo>
                <a:lnTo>
                  <a:pt x="2425" y="1804"/>
                </a:lnTo>
                <a:lnTo>
                  <a:pt x="2420" y="1809"/>
                </a:lnTo>
                <a:lnTo>
                  <a:pt x="2423" y="1817"/>
                </a:lnTo>
                <a:lnTo>
                  <a:pt x="2421" y="1817"/>
                </a:lnTo>
                <a:lnTo>
                  <a:pt x="2421" y="1818"/>
                </a:lnTo>
                <a:lnTo>
                  <a:pt x="2406" y="1833"/>
                </a:lnTo>
                <a:lnTo>
                  <a:pt x="2384" y="1832"/>
                </a:lnTo>
                <a:lnTo>
                  <a:pt x="2379" y="1832"/>
                </a:lnTo>
                <a:lnTo>
                  <a:pt x="2374" y="1833"/>
                </a:lnTo>
                <a:lnTo>
                  <a:pt x="2361" y="1834"/>
                </a:lnTo>
                <a:lnTo>
                  <a:pt x="2355" y="1822"/>
                </a:lnTo>
                <a:lnTo>
                  <a:pt x="2350" y="1761"/>
                </a:lnTo>
                <a:lnTo>
                  <a:pt x="2344" y="1699"/>
                </a:lnTo>
                <a:lnTo>
                  <a:pt x="2340" y="1692"/>
                </a:lnTo>
                <a:lnTo>
                  <a:pt x="2338" y="1683"/>
                </a:lnTo>
                <a:lnTo>
                  <a:pt x="2337" y="1679"/>
                </a:lnTo>
                <a:lnTo>
                  <a:pt x="2333" y="1678"/>
                </a:lnTo>
                <a:lnTo>
                  <a:pt x="2330" y="1681"/>
                </a:lnTo>
                <a:lnTo>
                  <a:pt x="2331" y="1686"/>
                </a:lnTo>
                <a:lnTo>
                  <a:pt x="2335" y="1693"/>
                </a:lnTo>
                <a:lnTo>
                  <a:pt x="2338" y="1700"/>
                </a:lnTo>
                <a:lnTo>
                  <a:pt x="2340" y="1711"/>
                </a:lnTo>
                <a:lnTo>
                  <a:pt x="2345" y="1723"/>
                </a:lnTo>
                <a:lnTo>
                  <a:pt x="2347" y="1774"/>
                </a:lnTo>
                <a:lnTo>
                  <a:pt x="2349" y="1825"/>
                </a:lnTo>
                <a:lnTo>
                  <a:pt x="2346" y="1835"/>
                </a:lnTo>
                <a:lnTo>
                  <a:pt x="2338" y="1836"/>
                </a:lnTo>
                <a:lnTo>
                  <a:pt x="2333" y="1835"/>
                </a:lnTo>
                <a:lnTo>
                  <a:pt x="2326" y="1834"/>
                </a:lnTo>
                <a:lnTo>
                  <a:pt x="2320" y="1805"/>
                </a:lnTo>
                <a:lnTo>
                  <a:pt x="2306" y="1779"/>
                </a:lnTo>
                <a:lnTo>
                  <a:pt x="2273" y="1749"/>
                </a:lnTo>
                <a:lnTo>
                  <a:pt x="2230" y="1738"/>
                </a:lnTo>
                <a:lnTo>
                  <a:pt x="2158" y="1763"/>
                </a:lnTo>
                <a:lnTo>
                  <a:pt x="2126" y="1839"/>
                </a:lnTo>
                <a:lnTo>
                  <a:pt x="2122" y="1840"/>
                </a:lnTo>
                <a:lnTo>
                  <a:pt x="2118" y="1842"/>
                </a:lnTo>
                <a:lnTo>
                  <a:pt x="2103" y="1844"/>
                </a:lnTo>
                <a:lnTo>
                  <a:pt x="2098" y="1860"/>
                </a:lnTo>
                <a:lnTo>
                  <a:pt x="2093" y="1869"/>
                </a:lnTo>
                <a:lnTo>
                  <a:pt x="2083" y="1876"/>
                </a:lnTo>
                <a:lnTo>
                  <a:pt x="2077" y="1876"/>
                </a:lnTo>
                <a:lnTo>
                  <a:pt x="2072" y="1869"/>
                </a:lnTo>
                <a:lnTo>
                  <a:pt x="2065" y="1866"/>
                </a:lnTo>
                <a:lnTo>
                  <a:pt x="2060" y="1870"/>
                </a:lnTo>
                <a:lnTo>
                  <a:pt x="2060" y="1868"/>
                </a:lnTo>
                <a:lnTo>
                  <a:pt x="2060" y="1866"/>
                </a:lnTo>
                <a:lnTo>
                  <a:pt x="2061" y="1863"/>
                </a:lnTo>
                <a:lnTo>
                  <a:pt x="2059" y="1860"/>
                </a:lnTo>
                <a:lnTo>
                  <a:pt x="2058" y="1859"/>
                </a:lnTo>
                <a:lnTo>
                  <a:pt x="2057" y="1858"/>
                </a:lnTo>
                <a:lnTo>
                  <a:pt x="2053" y="1858"/>
                </a:lnTo>
                <a:lnTo>
                  <a:pt x="2050" y="1858"/>
                </a:lnTo>
                <a:lnTo>
                  <a:pt x="2053" y="1858"/>
                </a:lnTo>
                <a:lnTo>
                  <a:pt x="2057" y="1858"/>
                </a:lnTo>
                <a:lnTo>
                  <a:pt x="2057" y="1858"/>
                </a:lnTo>
                <a:lnTo>
                  <a:pt x="2057" y="1858"/>
                </a:lnTo>
                <a:lnTo>
                  <a:pt x="2057" y="1858"/>
                </a:lnTo>
                <a:lnTo>
                  <a:pt x="2058" y="1853"/>
                </a:lnTo>
                <a:lnTo>
                  <a:pt x="2058" y="1849"/>
                </a:lnTo>
                <a:lnTo>
                  <a:pt x="2058" y="1805"/>
                </a:lnTo>
                <a:lnTo>
                  <a:pt x="2056" y="1761"/>
                </a:lnTo>
                <a:lnTo>
                  <a:pt x="2053" y="1790"/>
                </a:lnTo>
                <a:lnTo>
                  <a:pt x="2053" y="1819"/>
                </a:lnTo>
                <a:lnTo>
                  <a:pt x="2049" y="1833"/>
                </a:lnTo>
                <a:lnTo>
                  <a:pt x="2035" y="1835"/>
                </a:lnTo>
                <a:lnTo>
                  <a:pt x="2032" y="1835"/>
                </a:lnTo>
                <a:lnTo>
                  <a:pt x="2029" y="1834"/>
                </a:lnTo>
                <a:lnTo>
                  <a:pt x="2028" y="1832"/>
                </a:lnTo>
                <a:lnTo>
                  <a:pt x="2027" y="1830"/>
                </a:lnTo>
                <a:lnTo>
                  <a:pt x="1984" y="1767"/>
                </a:lnTo>
                <a:lnTo>
                  <a:pt x="1907" y="1740"/>
                </a:lnTo>
                <a:lnTo>
                  <a:pt x="1860" y="1749"/>
                </a:lnTo>
                <a:lnTo>
                  <a:pt x="1820" y="1778"/>
                </a:lnTo>
                <a:lnTo>
                  <a:pt x="1813" y="1775"/>
                </a:lnTo>
                <a:lnTo>
                  <a:pt x="1808" y="1771"/>
                </a:lnTo>
                <a:lnTo>
                  <a:pt x="1812" y="1763"/>
                </a:lnTo>
                <a:lnTo>
                  <a:pt x="1817" y="1757"/>
                </a:lnTo>
                <a:lnTo>
                  <a:pt x="1818" y="1754"/>
                </a:lnTo>
                <a:lnTo>
                  <a:pt x="1820" y="1752"/>
                </a:lnTo>
                <a:lnTo>
                  <a:pt x="1823" y="1744"/>
                </a:lnTo>
                <a:lnTo>
                  <a:pt x="1820" y="1736"/>
                </a:lnTo>
                <a:lnTo>
                  <a:pt x="1805" y="1756"/>
                </a:lnTo>
                <a:lnTo>
                  <a:pt x="1803" y="1782"/>
                </a:lnTo>
                <a:lnTo>
                  <a:pt x="1803" y="1783"/>
                </a:lnTo>
                <a:lnTo>
                  <a:pt x="1802" y="1784"/>
                </a:lnTo>
                <a:lnTo>
                  <a:pt x="1801" y="1790"/>
                </a:lnTo>
                <a:lnTo>
                  <a:pt x="1806" y="1793"/>
                </a:lnTo>
                <a:lnTo>
                  <a:pt x="1809" y="1799"/>
                </a:lnTo>
                <a:lnTo>
                  <a:pt x="1809" y="1804"/>
                </a:lnTo>
                <a:lnTo>
                  <a:pt x="1807" y="1806"/>
                </a:lnTo>
                <a:lnTo>
                  <a:pt x="1805" y="1808"/>
                </a:lnTo>
                <a:lnTo>
                  <a:pt x="1790" y="1808"/>
                </a:lnTo>
                <a:lnTo>
                  <a:pt x="1790" y="1823"/>
                </a:lnTo>
                <a:lnTo>
                  <a:pt x="1790" y="1824"/>
                </a:lnTo>
                <a:lnTo>
                  <a:pt x="1788" y="1825"/>
                </a:lnTo>
                <a:lnTo>
                  <a:pt x="1788" y="1825"/>
                </a:lnTo>
                <a:lnTo>
                  <a:pt x="1783" y="1825"/>
                </a:lnTo>
                <a:lnTo>
                  <a:pt x="1779" y="1828"/>
                </a:lnTo>
                <a:lnTo>
                  <a:pt x="1776" y="1828"/>
                </a:lnTo>
                <a:lnTo>
                  <a:pt x="1774" y="1828"/>
                </a:lnTo>
                <a:lnTo>
                  <a:pt x="1765" y="1819"/>
                </a:lnTo>
                <a:lnTo>
                  <a:pt x="1764" y="1806"/>
                </a:lnTo>
                <a:lnTo>
                  <a:pt x="1769" y="1788"/>
                </a:lnTo>
                <a:lnTo>
                  <a:pt x="1773" y="1769"/>
                </a:lnTo>
                <a:lnTo>
                  <a:pt x="1764" y="1787"/>
                </a:lnTo>
                <a:lnTo>
                  <a:pt x="1761" y="1810"/>
                </a:lnTo>
                <a:lnTo>
                  <a:pt x="1761" y="1821"/>
                </a:lnTo>
                <a:lnTo>
                  <a:pt x="1753" y="1827"/>
                </a:lnTo>
                <a:lnTo>
                  <a:pt x="1748" y="1830"/>
                </a:lnTo>
                <a:lnTo>
                  <a:pt x="1746" y="1837"/>
                </a:lnTo>
                <a:lnTo>
                  <a:pt x="1746" y="1851"/>
                </a:lnTo>
                <a:lnTo>
                  <a:pt x="1746" y="1866"/>
                </a:lnTo>
                <a:lnTo>
                  <a:pt x="1747" y="1869"/>
                </a:lnTo>
                <a:lnTo>
                  <a:pt x="1749" y="1870"/>
                </a:lnTo>
                <a:lnTo>
                  <a:pt x="1752" y="1869"/>
                </a:lnTo>
                <a:lnTo>
                  <a:pt x="1751" y="1865"/>
                </a:lnTo>
                <a:lnTo>
                  <a:pt x="1749" y="1859"/>
                </a:lnTo>
                <a:lnTo>
                  <a:pt x="1754" y="1854"/>
                </a:lnTo>
                <a:lnTo>
                  <a:pt x="1760" y="1854"/>
                </a:lnTo>
                <a:lnTo>
                  <a:pt x="1765" y="1860"/>
                </a:lnTo>
                <a:lnTo>
                  <a:pt x="1768" y="1863"/>
                </a:lnTo>
                <a:lnTo>
                  <a:pt x="1771" y="1863"/>
                </a:lnTo>
                <a:lnTo>
                  <a:pt x="1777" y="1862"/>
                </a:lnTo>
                <a:lnTo>
                  <a:pt x="1782" y="1866"/>
                </a:lnTo>
                <a:lnTo>
                  <a:pt x="1786" y="1856"/>
                </a:lnTo>
                <a:lnTo>
                  <a:pt x="1801" y="1849"/>
                </a:lnTo>
                <a:lnTo>
                  <a:pt x="1812" y="1840"/>
                </a:lnTo>
                <a:lnTo>
                  <a:pt x="1825" y="1836"/>
                </a:lnTo>
                <a:lnTo>
                  <a:pt x="1829" y="1850"/>
                </a:lnTo>
                <a:lnTo>
                  <a:pt x="1838" y="1860"/>
                </a:lnTo>
                <a:lnTo>
                  <a:pt x="1845" y="1882"/>
                </a:lnTo>
                <a:lnTo>
                  <a:pt x="1854" y="1904"/>
                </a:lnTo>
                <a:lnTo>
                  <a:pt x="1855" y="1907"/>
                </a:lnTo>
                <a:lnTo>
                  <a:pt x="1856" y="1911"/>
                </a:lnTo>
                <a:lnTo>
                  <a:pt x="1859" y="1912"/>
                </a:lnTo>
                <a:lnTo>
                  <a:pt x="1859" y="1914"/>
                </a:lnTo>
                <a:lnTo>
                  <a:pt x="1859" y="1912"/>
                </a:lnTo>
                <a:lnTo>
                  <a:pt x="1856" y="1911"/>
                </a:lnTo>
                <a:lnTo>
                  <a:pt x="1849" y="1916"/>
                </a:lnTo>
                <a:lnTo>
                  <a:pt x="1843" y="1924"/>
                </a:lnTo>
                <a:lnTo>
                  <a:pt x="1834" y="1931"/>
                </a:lnTo>
                <a:lnTo>
                  <a:pt x="1825" y="1925"/>
                </a:lnTo>
                <a:lnTo>
                  <a:pt x="1818" y="1920"/>
                </a:lnTo>
                <a:lnTo>
                  <a:pt x="1808" y="1923"/>
                </a:lnTo>
                <a:lnTo>
                  <a:pt x="1805" y="1923"/>
                </a:lnTo>
                <a:lnTo>
                  <a:pt x="1803" y="1923"/>
                </a:lnTo>
                <a:lnTo>
                  <a:pt x="1797" y="1914"/>
                </a:lnTo>
                <a:lnTo>
                  <a:pt x="1791" y="1902"/>
                </a:lnTo>
                <a:lnTo>
                  <a:pt x="1787" y="1888"/>
                </a:lnTo>
                <a:lnTo>
                  <a:pt x="1771" y="1889"/>
                </a:lnTo>
                <a:lnTo>
                  <a:pt x="1777" y="1895"/>
                </a:lnTo>
                <a:lnTo>
                  <a:pt x="1782" y="1904"/>
                </a:lnTo>
                <a:lnTo>
                  <a:pt x="1786" y="1914"/>
                </a:lnTo>
                <a:lnTo>
                  <a:pt x="1783" y="1924"/>
                </a:lnTo>
                <a:lnTo>
                  <a:pt x="1773" y="1934"/>
                </a:lnTo>
                <a:lnTo>
                  <a:pt x="1760" y="1938"/>
                </a:lnTo>
                <a:lnTo>
                  <a:pt x="1757" y="1938"/>
                </a:lnTo>
                <a:lnTo>
                  <a:pt x="1756" y="1937"/>
                </a:lnTo>
                <a:lnTo>
                  <a:pt x="1752" y="1921"/>
                </a:lnTo>
                <a:lnTo>
                  <a:pt x="1751" y="1905"/>
                </a:lnTo>
                <a:lnTo>
                  <a:pt x="1753" y="1894"/>
                </a:lnTo>
                <a:lnTo>
                  <a:pt x="1748" y="1882"/>
                </a:lnTo>
                <a:lnTo>
                  <a:pt x="1746" y="1920"/>
                </a:lnTo>
                <a:lnTo>
                  <a:pt x="1747" y="1957"/>
                </a:lnTo>
                <a:lnTo>
                  <a:pt x="1746" y="1970"/>
                </a:lnTo>
                <a:lnTo>
                  <a:pt x="1747" y="1982"/>
                </a:lnTo>
                <a:lnTo>
                  <a:pt x="1739" y="1981"/>
                </a:lnTo>
                <a:lnTo>
                  <a:pt x="1732" y="1976"/>
                </a:lnTo>
                <a:lnTo>
                  <a:pt x="1717" y="1965"/>
                </a:lnTo>
                <a:lnTo>
                  <a:pt x="1723" y="1946"/>
                </a:lnTo>
                <a:lnTo>
                  <a:pt x="1725" y="1944"/>
                </a:lnTo>
                <a:lnTo>
                  <a:pt x="1724" y="1942"/>
                </a:lnTo>
                <a:lnTo>
                  <a:pt x="1715" y="1920"/>
                </a:lnTo>
                <a:lnTo>
                  <a:pt x="1708" y="1897"/>
                </a:lnTo>
                <a:lnTo>
                  <a:pt x="1707" y="1839"/>
                </a:lnTo>
                <a:lnTo>
                  <a:pt x="1703" y="1782"/>
                </a:lnTo>
                <a:lnTo>
                  <a:pt x="1702" y="1747"/>
                </a:lnTo>
                <a:lnTo>
                  <a:pt x="1703" y="1712"/>
                </a:lnTo>
                <a:lnTo>
                  <a:pt x="1703" y="1702"/>
                </a:lnTo>
                <a:lnTo>
                  <a:pt x="1708" y="1694"/>
                </a:lnTo>
                <a:lnTo>
                  <a:pt x="1715" y="1688"/>
                </a:lnTo>
                <a:lnTo>
                  <a:pt x="1726" y="1686"/>
                </a:lnTo>
                <a:lnTo>
                  <a:pt x="1715" y="1685"/>
                </a:lnTo>
                <a:lnTo>
                  <a:pt x="1708" y="1680"/>
                </a:lnTo>
                <a:lnTo>
                  <a:pt x="1712" y="1678"/>
                </a:lnTo>
                <a:lnTo>
                  <a:pt x="1715" y="1678"/>
                </a:lnTo>
                <a:lnTo>
                  <a:pt x="1718" y="1681"/>
                </a:lnTo>
                <a:lnTo>
                  <a:pt x="1724" y="1682"/>
                </a:lnTo>
                <a:lnTo>
                  <a:pt x="1732" y="1681"/>
                </a:lnTo>
                <a:lnTo>
                  <a:pt x="1740" y="1684"/>
                </a:lnTo>
                <a:lnTo>
                  <a:pt x="1747" y="1691"/>
                </a:lnTo>
                <a:lnTo>
                  <a:pt x="1756" y="1688"/>
                </a:lnTo>
                <a:lnTo>
                  <a:pt x="1762" y="1688"/>
                </a:lnTo>
                <a:lnTo>
                  <a:pt x="1762" y="1695"/>
                </a:lnTo>
                <a:lnTo>
                  <a:pt x="1762" y="1703"/>
                </a:lnTo>
                <a:lnTo>
                  <a:pt x="1769" y="1706"/>
                </a:lnTo>
                <a:lnTo>
                  <a:pt x="1776" y="1706"/>
                </a:lnTo>
                <a:lnTo>
                  <a:pt x="1779" y="1699"/>
                </a:lnTo>
                <a:lnTo>
                  <a:pt x="1782" y="1683"/>
                </a:lnTo>
                <a:lnTo>
                  <a:pt x="1783" y="1668"/>
                </a:lnTo>
                <a:lnTo>
                  <a:pt x="1784" y="1660"/>
                </a:lnTo>
                <a:lnTo>
                  <a:pt x="1791" y="1657"/>
                </a:lnTo>
                <a:lnTo>
                  <a:pt x="1817" y="1662"/>
                </a:lnTo>
                <a:lnTo>
                  <a:pt x="1843" y="1661"/>
                </a:lnTo>
                <a:lnTo>
                  <a:pt x="1885" y="1661"/>
                </a:lnTo>
                <a:lnTo>
                  <a:pt x="1928" y="1660"/>
                </a:lnTo>
                <a:lnTo>
                  <a:pt x="1934" y="1659"/>
                </a:lnTo>
                <a:lnTo>
                  <a:pt x="1938" y="1656"/>
                </a:lnTo>
                <a:lnTo>
                  <a:pt x="1949" y="1651"/>
                </a:lnTo>
                <a:lnTo>
                  <a:pt x="1960" y="1656"/>
                </a:lnTo>
                <a:lnTo>
                  <a:pt x="1980" y="1660"/>
                </a:lnTo>
                <a:lnTo>
                  <a:pt x="1999" y="1654"/>
                </a:lnTo>
                <a:lnTo>
                  <a:pt x="1983" y="1654"/>
                </a:lnTo>
                <a:lnTo>
                  <a:pt x="1966" y="1654"/>
                </a:lnTo>
                <a:lnTo>
                  <a:pt x="1975" y="1652"/>
                </a:lnTo>
                <a:lnTo>
                  <a:pt x="1983" y="1647"/>
                </a:lnTo>
                <a:lnTo>
                  <a:pt x="1955" y="1649"/>
                </a:lnTo>
                <a:lnTo>
                  <a:pt x="1928" y="1653"/>
                </a:lnTo>
                <a:lnTo>
                  <a:pt x="1901" y="1655"/>
                </a:lnTo>
                <a:lnTo>
                  <a:pt x="1875" y="1654"/>
                </a:lnTo>
                <a:lnTo>
                  <a:pt x="1875" y="1652"/>
                </a:lnTo>
                <a:lnTo>
                  <a:pt x="1875" y="1651"/>
                </a:lnTo>
                <a:lnTo>
                  <a:pt x="1901" y="1651"/>
                </a:lnTo>
                <a:lnTo>
                  <a:pt x="1928" y="1651"/>
                </a:lnTo>
                <a:lnTo>
                  <a:pt x="1927" y="1649"/>
                </a:lnTo>
                <a:lnTo>
                  <a:pt x="1925" y="1649"/>
                </a:lnTo>
                <a:lnTo>
                  <a:pt x="1867" y="1649"/>
                </a:lnTo>
                <a:lnTo>
                  <a:pt x="1809" y="1649"/>
                </a:lnTo>
                <a:lnTo>
                  <a:pt x="1807" y="1649"/>
                </a:lnTo>
                <a:lnTo>
                  <a:pt x="1806" y="1651"/>
                </a:lnTo>
                <a:lnTo>
                  <a:pt x="1803" y="1656"/>
                </a:lnTo>
                <a:lnTo>
                  <a:pt x="1797" y="1651"/>
                </a:lnTo>
                <a:lnTo>
                  <a:pt x="1798" y="1650"/>
                </a:lnTo>
                <a:lnTo>
                  <a:pt x="1798" y="1649"/>
                </a:lnTo>
                <a:lnTo>
                  <a:pt x="1798" y="1649"/>
                </a:lnTo>
                <a:lnTo>
                  <a:pt x="1799" y="1648"/>
                </a:lnTo>
                <a:lnTo>
                  <a:pt x="1798" y="1648"/>
                </a:lnTo>
                <a:lnTo>
                  <a:pt x="1798" y="1647"/>
                </a:lnTo>
                <a:lnTo>
                  <a:pt x="1792" y="1636"/>
                </a:lnTo>
                <a:lnTo>
                  <a:pt x="1780" y="1634"/>
                </a:lnTo>
                <a:lnTo>
                  <a:pt x="1759" y="1636"/>
                </a:lnTo>
                <a:lnTo>
                  <a:pt x="1738" y="1639"/>
                </a:lnTo>
                <a:lnTo>
                  <a:pt x="1721" y="1640"/>
                </a:lnTo>
                <a:lnTo>
                  <a:pt x="1703" y="1640"/>
                </a:lnTo>
                <a:lnTo>
                  <a:pt x="1692" y="1639"/>
                </a:lnTo>
                <a:lnTo>
                  <a:pt x="1685" y="1649"/>
                </a:lnTo>
                <a:lnTo>
                  <a:pt x="1680" y="1633"/>
                </a:lnTo>
                <a:lnTo>
                  <a:pt x="1694" y="1631"/>
                </a:lnTo>
                <a:lnTo>
                  <a:pt x="1701" y="1630"/>
                </a:lnTo>
                <a:lnTo>
                  <a:pt x="1709" y="1630"/>
                </a:lnTo>
                <a:lnTo>
                  <a:pt x="1712" y="1630"/>
                </a:lnTo>
                <a:lnTo>
                  <a:pt x="1714" y="1628"/>
                </a:lnTo>
                <a:lnTo>
                  <a:pt x="1719" y="1621"/>
                </a:lnTo>
                <a:lnTo>
                  <a:pt x="1725" y="1615"/>
                </a:lnTo>
                <a:lnTo>
                  <a:pt x="1726" y="1615"/>
                </a:lnTo>
                <a:lnTo>
                  <a:pt x="1726" y="1615"/>
                </a:lnTo>
                <a:lnTo>
                  <a:pt x="1726" y="1615"/>
                </a:lnTo>
                <a:lnTo>
                  <a:pt x="1726" y="1615"/>
                </a:lnTo>
                <a:lnTo>
                  <a:pt x="1721" y="1616"/>
                </a:lnTo>
                <a:lnTo>
                  <a:pt x="1716" y="1615"/>
                </a:lnTo>
                <a:lnTo>
                  <a:pt x="1719" y="1610"/>
                </a:lnTo>
                <a:lnTo>
                  <a:pt x="1726" y="1610"/>
                </a:lnTo>
                <a:lnTo>
                  <a:pt x="1747" y="1608"/>
                </a:lnTo>
                <a:lnTo>
                  <a:pt x="1769" y="1605"/>
                </a:lnTo>
                <a:lnTo>
                  <a:pt x="1769" y="1603"/>
                </a:lnTo>
                <a:lnTo>
                  <a:pt x="1769" y="1601"/>
                </a:lnTo>
                <a:lnTo>
                  <a:pt x="1730" y="1601"/>
                </a:lnTo>
                <a:lnTo>
                  <a:pt x="1693" y="1601"/>
                </a:lnTo>
                <a:lnTo>
                  <a:pt x="1691" y="1601"/>
                </a:lnTo>
                <a:lnTo>
                  <a:pt x="1688" y="1601"/>
                </a:lnTo>
                <a:lnTo>
                  <a:pt x="1691" y="1601"/>
                </a:lnTo>
                <a:lnTo>
                  <a:pt x="1693" y="1601"/>
                </a:lnTo>
                <a:lnTo>
                  <a:pt x="1699" y="1598"/>
                </a:lnTo>
                <a:lnTo>
                  <a:pt x="1707" y="1598"/>
                </a:lnTo>
                <a:lnTo>
                  <a:pt x="1721" y="1599"/>
                </a:lnTo>
                <a:lnTo>
                  <a:pt x="1736" y="1596"/>
                </a:lnTo>
                <a:lnTo>
                  <a:pt x="1729" y="1588"/>
                </a:lnTo>
                <a:lnTo>
                  <a:pt x="1730" y="1577"/>
                </a:lnTo>
                <a:lnTo>
                  <a:pt x="1731" y="1569"/>
                </a:lnTo>
                <a:lnTo>
                  <a:pt x="1736" y="1560"/>
                </a:lnTo>
                <a:lnTo>
                  <a:pt x="1736" y="1558"/>
                </a:lnTo>
                <a:lnTo>
                  <a:pt x="1733" y="1556"/>
                </a:lnTo>
                <a:lnTo>
                  <a:pt x="1732" y="1556"/>
                </a:lnTo>
                <a:lnTo>
                  <a:pt x="1731" y="1555"/>
                </a:lnTo>
                <a:lnTo>
                  <a:pt x="1726" y="1555"/>
                </a:lnTo>
                <a:lnTo>
                  <a:pt x="1721" y="1556"/>
                </a:lnTo>
                <a:lnTo>
                  <a:pt x="1726" y="1555"/>
                </a:lnTo>
                <a:lnTo>
                  <a:pt x="1731" y="1555"/>
                </a:lnTo>
                <a:lnTo>
                  <a:pt x="1732" y="1556"/>
                </a:lnTo>
                <a:lnTo>
                  <a:pt x="1733" y="1556"/>
                </a:lnTo>
                <a:lnTo>
                  <a:pt x="1740" y="1556"/>
                </a:lnTo>
                <a:lnTo>
                  <a:pt x="1745" y="1556"/>
                </a:lnTo>
                <a:lnTo>
                  <a:pt x="1749" y="1569"/>
                </a:lnTo>
                <a:lnTo>
                  <a:pt x="1762" y="1574"/>
                </a:lnTo>
                <a:lnTo>
                  <a:pt x="1769" y="1577"/>
                </a:lnTo>
                <a:lnTo>
                  <a:pt x="1772" y="1586"/>
                </a:lnTo>
                <a:lnTo>
                  <a:pt x="1764" y="1587"/>
                </a:lnTo>
                <a:lnTo>
                  <a:pt x="1759" y="1590"/>
                </a:lnTo>
                <a:lnTo>
                  <a:pt x="1755" y="1588"/>
                </a:lnTo>
                <a:lnTo>
                  <a:pt x="1752" y="1585"/>
                </a:lnTo>
                <a:lnTo>
                  <a:pt x="1748" y="1581"/>
                </a:lnTo>
                <a:lnTo>
                  <a:pt x="1743" y="1583"/>
                </a:lnTo>
                <a:lnTo>
                  <a:pt x="1740" y="1585"/>
                </a:lnTo>
                <a:lnTo>
                  <a:pt x="1739" y="1589"/>
                </a:lnTo>
                <a:lnTo>
                  <a:pt x="1741" y="1594"/>
                </a:lnTo>
                <a:lnTo>
                  <a:pt x="1744" y="1596"/>
                </a:lnTo>
                <a:lnTo>
                  <a:pt x="1753" y="1599"/>
                </a:lnTo>
                <a:lnTo>
                  <a:pt x="1760" y="1596"/>
                </a:lnTo>
                <a:lnTo>
                  <a:pt x="1770" y="1599"/>
                </a:lnTo>
                <a:lnTo>
                  <a:pt x="1779" y="1595"/>
                </a:lnTo>
                <a:lnTo>
                  <a:pt x="1780" y="1595"/>
                </a:lnTo>
                <a:lnTo>
                  <a:pt x="1782" y="1595"/>
                </a:lnTo>
                <a:lnTo>
                  <a:pt x="1787" y="1596"/>
                </a:lnTo>
                <a:lnTo>
                  <a:pt x="1791" y="1594"/>
                </a:lnTo>
                <a:lnTo>
                  <a:pt x="1791" y="1594"/>
                </a:lnTo>
                <a:lnTo>
                  <a:pt x="1791" y="1594"/>
                </a:lnTo>
                <a:lnTo>
                  <a:pt x="1791" y="1594"/>
                </a:lnTo>
                <a:lnTo>
                  <a:pt x="1791" y="1594"/>
                </a:lnTo>
                <a:lnTo>
                  <a:pt x="1792" y="1593"/>
                </a:lnTo>
                <a:lnTo>
                  <a:pt x="1794" y="1592"/>
                </a:lnTo>
                <a:lnTo>
                  <a:pt x="1793" y="1592"/>
                </a:lnTo>
                <a:lnTo>
                  <a:pt x="1793" y="1591"/>
                </a:lnTo>
                <a:lnTo>
                  <a:pt x="1793" y="1592"/>
                </a:lnTo>
                <a:lnTo>
                  <a:pt x="1794" y="1592"/>
                </a:lnTo>
                <a:lnTo>
                  <a:pt x="1801" y="1593"/>
                </a:lnTo>
                <a:lnTo>
                  <a:pt x="1805" y="1588"/>
                </a:lnTo>
                <a:lnTo>
                  <a:pt x="1805" y="1588"/>
                </a:lnTo>
                <a:lnTo>
                  <a:pt x="1806" y="1587"/>
                </a:lnTo>
                <a:lnTo>
                  <a:pt x="1805" y="1587"/>
                </a:lnTo>
                <a:lnTo>
                  <a:pt x="1804" y="1587"/>
                </a:lnTo>
                <a:lnTo>
                  <a:pt x="1798" y="1586"/>
                </a:lnTo>
                <a:lnTo>
                  <a:pt x="1793" y="1583"/>
                </a:lnTo>
                <a:lnTo>
                  <a:pt x="1794" y="1576"/>
                </a:lnTo>
                <a:lnTo>
                  <a:pt x="1802" y="1573"/>
                </a:lnTo>
                <a:lnTo>
                  <a:pt x="1805" y="1572"/>
                </a:lnTo>
                <a:lnTo>
                  <a:pt x="1806" y="1569"/>
                </a:lnTo>
                <a:lnTo>
                  <a:pt x="1805" y="1532"/>
                </a:lnTo>
                <a:lnTo>
                  <a:pt x="1804" y="1497"/>
                </a:lnTo>
                <a:lnTo>
                  <a:pt x="1803" y="1491"/>
                </a:lnTo>
                <a:lnTo>
                  <a:pt x="1798" y="1487"/>
                </a:lnTo>
                <a:lnTo>
                  <a:pt x="1788" y="1484"/>
                </a:lnTo>
                <a:lnTo>
                  <a:pt x="1785" y="1473"/>
                </a:lnTo>
                <a:lnTo>
                  <a:pt x="1784" y="1467"/>
                </a:lnTo>
                <a:lnTo>
                  <a:pt x="1785" y="1461"/>
                </a:lnTo>
                <a:lnTo>
                  <a:pt x="1782" y="1452"/>
                </a:lnTo>
                <a:lnTo>
                  <a:pt x="1774" y="1451"/>
                </a:lnTo>
                <a:lnTo>
                  <a:pt x="1773" y="1449"/>
                </a:lnTo>
                <a:lnTo>
                  <a:pt x="1772" y="1446"/>
                </a:lnTo>
                <a:lnTo>
                  <a:pt x="1772" y="1441"/>
                </a:lnTo>
                <a:lnTo>
                  <a:pt x="1772" y="1438"/>
                </a:lnTo>
                <a:lnTo>
                  <a:pt x="1761" y="1427"/>
                </a:lnTo>
                <a:lnTo>
                  <a:pt x="1747" y="1423"/>
                </a:lnTo>
                <a:lnTo>
                  <a:pt x="1722" y="1423"/>
                </a:lnTo>
                <a:lnTo>
                  <a:pt x="1695" y="1423"/>
                </a:lnTo>
                <a:lnTo>
                  <a:pt x="1684" y="1424"/>
                </a:lnTo>
                <a:lnTo>
                  <a:pt x="1672" y="1428"/>
                </a:lnTo>
                <a:lnTo>
                  <a:pt x="1678" y="1428"/>
                </a:lnTo>
                <a:lnTo>
                  <a:pt x="1681" y="1431"/>
                </a:lnTo>
                <a:lnTo>
                  <a:pt x="1682" y="1432"/>
                </a:lnTo>
                <a:lnTo>
                  <a:pt x="1682" y="1433"/>
                </a:lnTo>
                <a:lnTo>
                  <a:pt x="1682" y="1432"/>
                </a:lnTo>
                <a:lnTo>
                  <a:pt x="1681" y="1431"/>
                </a:lnTo>
                <a:lnTo>
                  <a:pt x="1678" y="1428"/>
                </a:lnTo>
                <a:lnTo>
                  <a:pt x="1672" y="1428"/>
                </a:lnTo>
                <a:lnTo>
                  <a:pt x="1646" y="1434"/>
                </a:lnTo>
                <a:lnTo>
                  <a:pt x="1618" y="1435"/>
                </a:lnTo>
                <a:lnTo>
                  <a:pt x="1627" y="1438"/>
                </a:lnTo>
                <a:lnTo>
                  <a:pt x="1636" y="1440"/>
                </a:lnTo>
                <a:lnTo>
                  <a:pt x="1623" y="1439"/>
                </a:lnTo>
                <a:lnTo>
                  <a:pt x="1610" y="1443"/>
                </a:lnTo>
                <a:lnTo>
                  <a:pt x="1602" y="1446"/>
                </a:lnTo>
                <a:lnTo>
                  <a:pt x="1598" y="1438"/>
                </a:lnTo>
                <a:lnTo>
                  <a:pt x="1574" y="1434"/>
                </a:lnTo>
                <a:lnTo>
                  <a:pt x="1549" y="1436"/>
                </a:lnTo>
                <a:lnTo>
                  <a:pt x="1550" y="1438"/>
                </a:lnTo>
                <a:lnTo>
                  <a:pt x="1550" y="1440"/>
                </a:lnTo>
                <a:lnTo>
                  <a:pt x="1540" y="1436"/>
                </a:lnTo>
                <a:lnTo>
                  <a:pt x="1528" y="1436"/>
                </a:lnTo>
                <a:lnTo>
                  <a:pt x="1506" y="1438"/>
                </a:lnTo>
                <a:lnTo>
                  <a:pt x="1486" y="1441"/>
                </a:lnTo>
                <a:lnTo>
                  <a:pt x="1474" y="1447"/>
                </a:lnTo>
                <a:lnTo>
                  <a:pt x="1470" y="1456"/>
                </a:lnTo>
                <a:lnTo>
                  <a:pt x="1470" y="1462"/>
                </a:lnTo>
                <a:lnTo>
                  <a:pt x="1473" y="1466"/>
                </a:lnTo>
                <a:lnTo>
                  <a:pt x="1479" y="1465"/>
                </a:lnTo>
                <a:lnTo>
                  <a:pt x="1482" y="1461"/>
                </a:lnTo>
                <a:lnTo>
                  <a:pt x="1500" y="1446"/>
                </a:lnTo>
                <a:lnTo>
                  <a:pt x="1522" y="1450"/>
                </a:lnTo>
                <a:lnTo>
                  <a:pt x="1515" y="1451"/>
                </a:lnTo>
                <a:lnTo>
                  <a:pt x="1507" y="1451"/>
                </a:lnTo>
                <a:lnTo>
                  <a:pt x="1502" y="1451"/>
                </a:lnTo>
                <a:lnTo>
                  <a:pt x="1498" y="1455"/>
                </a:lnTo>
                <a:lnTo>
                  <a:pt x="1498" y="1463"/>
                </a:lnTo>
                <a:lnTo>
                  <a:pt x="1503" y="1469"/>
                </a:lnTo>
                <a:lnTo>
                  <a:pt x="1511" y="1480"/>
                </a:lnTo>
                <a:lnTo>
                  <a:pt x="1505" y="1491"/>
                </a:lnTo>
                <a:lnTo>
                  <a:pt x="1510" y="1492"/>
                </a:lnTo>
                <a:lnTo>
                  <a:pt x="1513" y="1489"/>
                </a:lnTo>
                <a:lnTo>
                  <a:pt x="1522" y="1487"/>
                </a:lnTo>
                <a:lnTo>
                  <a:pt x="1525" y="1498"/>
                </a:lnTo>
                <a:lnTo>
                  <a:pt x="1522" y="1503"/>
                </a:lnTo>
                <a:lnTo>
                  <a:pt x="1517" y="1501"/>
                </a:lnTo>
                <a:lnTo>
                  <a:pt x="1513" y="1499"/>
                </a:lnTo>
                <a:lnTo>
                  <a:pt x="1509" y="1500"/>
                </a:lnTo>
                <a:lnTo>
                  <a:pt x="1492" y="1509"/>
                </a:lnTo>
                <a:lnTo>
                  <a:pt x="1475" y="1509"/>
                </a:lnTo>
                <a:lnTo>
                  <a:pt x="1470" y="1508"/>
                </a:lnTo>
                <a:lnTo>
                  <a:pt x="1467" y="1511"/>
                </a:lnTo>
                <a:lnTo>
                  <a:pt x="1470" y="1515"/>
                </a:lnTo>
                <a:lnTo>
                  <a:pt x="1476" y="1514"/>
                </a:lnTo>
                <a:lnTo>
                  <a:pt x="1480" y="1514"/>
                </a:lnTo>
                <a:lnTo>
                  <a:pt x="1483" y="1514"/>
                </a:lnTo>
                <a:lnTo>
                  <a:pt x="1530" y="1512"/>
                </a:lnTo>
                <a:lnTo>
                  <a:pt x="1578" y="1507"/>
                </a:lnTo>
                <a:lnTo>
                  <a:pt x="1590" y="1511"/>
                </a:lnTo>
                <a:lnTo>
                  <a:pt x="1602" y="1510"/>
                </a:lnTo>
                <a:lnTo>
                  <a:pt x="1622" y="1502"/>
                </a:lnTo>
                <a:lnTo>
                  <a:pt x="1642" y="1506"/>
                </a:lnTo>
                <a:lnTo>
                  <a:pt x="1665" y="1509"/>
                </a:lnTo>
                <a:lnTo>
                  <a:pt x="1687" y="1509"/>
                </a:lnTo>
                <a:lnTo>
                  <a:pt x="1743" y="1509"/>
                </a:lnTo>
                <a:lnTo>
                  <a:pt x="1798" y="1506"/>
                </a:lnTo>
                <a:lnTo>
                  <a:pt x="1798" y="1511"/>
                </a:lnTo>
                <a:lnTo>
                  <a:pt x="1795" y="1515"/>
                </a:lnTo>
                <a:lnTo>
                  <a:pt x="1786" y="1519"/>
                </a:lnTo>
                <a:lnTo>
                  <a:pt x="1787" y="1530"/>
                </a:lnTo>
                <a:lnTo>
                  <a:pt x="1785" y="1533"/>
                </a:lnTo>
                <a:lnTo>
                  <a:pt x="1782" y="1534"/>
                </a:lnTo>
                <a:lnTo>
                  <a:pt x="1689" y="1535"/>
                </a:lnTo>
                <a:lnTo>
                  <a:pt x="1597" y="1540"/>
                </a:lnTo>
                <a:lnTo>
                  <a:pt x="1425" y="1544"/>
                </a:lnTo>
                <a:lnTo>
                  <a:pt x="1253" y="1549"/>
                </a:lnTo>
                <a:lnTo>
                  <a:pt x="1256" y="1544"/>
                </a:lnTo>
                <a:lnTo>
                  <a:pt x="1261" y="1543"/>
                </a:lnTo>
                <a:lnTo>
                  <a:pt x="1270" y="1542"/>
                </a:lnTo>
                <a:lnTo>
                  <a:pt x="1279" y="1541"/>
                </a:lnTo>
                <a:lnTo>
                  <a:pt x="1294" y="1539"/>
                </a:lnTo>
                <a:lnTo>
                  <a:pt x="1310" y="1539"/>
                </a:lnTo>
                <a:lnTo>
                  <a:pt x="1321" y="1539"/>
                </a:lnTo>
                <a:lnTo>
                  <a:pt x="1332" y="1530"/>
                </a:lnTo>
                <a:lnTo>
                  <a:pt x="1299" y="1530"/>
                </a:lnTo>
                <a:lnTo>
                  <a:pt x="1268" y="1530"/>
                </a:lnTo>
                <a:lnTo>
                  <a:pt x="1291" y="1527"/>
                </a:lnTo>
                <a:lnTo>
                  <a:pt x="1315" y="1524"/>
                </a:lnTo>
                <a:lnTo>
                  <a:pt x="1322" y="1524"/>
                </a:lnTo>
                <a:lnTo>
                  <a:pt x="1327" y="1519"/>
                </a:lnTo>
                <a:lnTo>
                  <a:pt x="1330" y="1519"/>
                </a:lnTo>
                <a:lnTo>
                  <a:pt x="1332" y="1519"/>
                </a:lnTo>
                <a:lnTo>
                  <a:pt x="1342" y="1525"/>
                </a:lnTo>
                <a:lnTo>
                  <a:pt x="1351" y="1519"/>
                </a:lnTo>
                <a:lnTo>
                  <a:pt x="1378" y="1522"/>
                </a:lnTo>
                <a:lnTo>
                  <a:pt x="1405" y="1522"/>
                </a:lnTo>
                <a:lnTo>
                  <a:pt x="1400" y="1519"/>
                </a:lnTo>
                <a:lnTo>
                  <a:pt x="1396" y="1514"/>
                </a:lnTo>
                <a:lnTo>
                  <a:pt x="1394" y="1492"/>
                </a:lnTo>
                <a:lnTo>
                  <a:pt x="1398" y="1470"/>
                </a:lnTo>
                <a:lnTo>
                  <a:pt x="1398" y="1461"/>
                </a:lnTo>
                <a:lnTo>
                  <a:pt x="1391" y="1455"/>
                </a:lnTo>
                <a:lnTo>
                  <a:pt x="1381" y="1453"/>
                </a:lnTo>
                <a:lnTo>
                  <a:pt x="1373" y="1456"/>
                </a:lnTo>
                <a:lnTo>
                  <a:pt x="1371" y="1468"/>
                </a:lnTo>
                <a:lnTo>
                  <a:pt x="1377" y="1479"/>
                </a:lnTo>
                <a:lnTo>
                  <a:pt x="1382" y="1479"/>
                </a:lnTo>
                <a:lnTo>
                  <a:pt x="1389" y="1476"/>
                </a:lnTo>
                <a:lnTo>
                  <a:pt x="1389" y="1487"/>
                </a:lnTo>
                <a:lnTo>
                  <a:pt x="1380" y="1495"/>
                </a:lnTo>
                <a:lnTo>
                  <a:pt x="1385" y="1500"/>
                </a:lnTo>
                <a:lnTo>
                  <a:pt x="1388" y="1507"/>
                </a:lnTo>
                <a:lnTo>
                  <a:pt x="1381" y="1510"/>
                </a:lnTo>
                <a:lnTo>
                  <a:pt x="1374" y="1508"/>
                </a:lnTo>
                <a:lnTo>
                  <a:pt x="1364" y="1506"/>
                </a:lnTo>
                <a:lnTo>
                  <a:pt x="1354" y="1510"/>
                </a:lnTo>
                <a:lnTo>
                  <a:pt x="1344" y="1509"/>
                </a:lnTo>
                <a:lnTo>
                  <a:pt x="1332" y="1510"/>
                </a:lnTo>
                <a:lnTo>
                  <a:pt x="1324" y="1512"/>
                </a:lnTo>
                <a:lnTo>
                  <a:pt x="1317" y="1510"/>
                </a:lnTo>
                <a:lnTo>
                  <a:pt x="1321" y="1504"/>
                </a:lnTo>
                <a:lnTo>
                  <a:pt x="1322" y="1498"/>
                </a:lnTo>
                <a:lnTo>
                  <a:pt x="1322" y="1477"/>
                </a:lnTo>
                <a:lnTo>
                  <a:pt x="1323" y="1455"/>
                </a:lnTo>
                <a:lnTo>
                  <a:pt x="1320" y="1445"/>
                </a:lnTo>
                <a:lnTo>
                  <a:pt x="1309" y="1446"/>
                </a:lnTo>
                <a:lnTo>
                  <a:pt x="1305" y="1448"/>
                </a:lnTo>
                <a:lnTo>
                  <a:pt x="1302" y="1451"/>
                </a:lnTo>
                <a:lnTo>
                  <a:pt x="1300" y="1448"/>
                </a:lnTo>
                <a:lnTo>
                  <a:pt x="1299" y="1447"/>
                </a:lnTo>
                <a:lnTo>
                  <a:pt x="1271" y="1446"/>
                </a:lnTo>
                <a:lnTo>
                  <a:pt x="1245" y="1451"/>
                </a:lnTo>
                <a:lnTo>
                  <a:pt x="1242" y="1455"/>
                </a:lnTo>
                <a:lnTo>
                  <a:pt x="1243" y="1460"/>
                </a:lnTo>
                <a:lnTo>
                  <a:pt x="1246" y="1463"/>
                </a:lnTo>
                <a:lnTo>
                  <a:pt x="1249" y="1461"/>
                </a:lnTo>
                <a:lnTo>
                  <a:pt x="1256" y="1460"/>
                </a:lnTo>
                <a:lnTo>
                  <a:pt x="1259" y="1466"/>
                </a:lnTo>
                <a:lnTo>
                  <a:pt x="1258" y="1483"/>
                </a:lnTo>
                <a:lnTo>
                  <a:pt x="1260" y="1501"/>
                </a:lnTo>
                <a:lnTo>
                  <a:pt x="1259" y="1504"/>
                </a:lnTo>
                <a:lnTo>
                  <a:pt x="1256" y="1506"/>
                </a:lnTo>
                <a:lnTo>
                  <a:pt x="1242" y="1504"/>
                </a:lnTo>
                <a:lnTo>
                  <a:pt x="1231" y="1513"/>
                </a:lnTo>
                <a:lnTo>
                  <a:pt x="1229" y="1514"/>
                </a:lnTo>
                <a:lnTo>
                  <a:pt x="1226" y="1514"/>
                </a:lnTo>
                <a:lnTo>
                  <a:pt x="1188" y="1514"/>
                </a:lnTo>
                <a:lnTo>
                  <a:pt x="1152" y="1515"/>
                </a:lnTo>
                <a:lnTo>
                  <a:pt x="1154" y="1521"/>
                </a:lnTo>
                <a:lnTo>
                  <a:pt x="1156" y="1527"/>
                </a:lnTo>
                <a:lnTo>
                  <a:pt x="1145" y="1528"/>
                </a:lnTo>
                <a:lnTo>
                  <a:pt x="1135" y="1521"/>
                </a:lnTo>
                <a:lnTo>
                  <a:pt x="1134" y="1519"/>
                </a:lnTo>
                <a:lnTo>
                  <a:pt x="1133" y="1518"/>
                </a:lnTo>
                <a:lnTo>
                  <a:pt x="1112" y="1523"/>
                </a:lnTo>
                <a:lnTo>
                  <a:pt x="1092" y="1524"/>
                </a:lnTo>
                <a:lnTo>
                  <a:pt x="1072" y="1523"/>
                </a:lnTo>
                <a:lnTo>
                  <a:pt x="1057" y="1510"/>
                </a:lnTo>
                <a:lnTo>
                  <a:pt x="1057" y="1510"/>
                </a:lnTo>
                <a:lnTo>
                  <a:pt x="1058" y="1510"/>
                </a:lnTo>
                <a:lnTo>
                  <a:pt x="1057" y="1509"/>
                </a:lnTo>
                <a:lnTo>
                  <a:pt x="1057" y="1510"/>
                </a:lnTo>
                <a:lnTo>
                  <a:pt x="1058" y="1510"/>
                </a:lnTo>
                <a:lnTo>
                  <a:pt x="1061" y="1493"/>
                </a:lnTo>
                <a:lnTo>
                  <a:pt x="1063" y="1477"/>
                </a:lnTo>
                <a:lnTo>
                  <a:pt x="1063" y="1468"/>
                </a:lnTo>
                <a:lnTo>
                  <a:pt x="1056" y="1464"/>
                </a:lnTo>
                <a:lnTo>
                  <a:pt x="1054" y="1462"/>
                </a:lnTo>
                <a:lnTo>
                  <a:pt x="1052" y="1460"/>
                </a:lnTo>
                <a:lnTo>
                  <a:pt x="1055" y="1457"/>
                </a:lnTo>
                <a:lnTo>
                  <a:pt x="1058" y="1457"/>
                </a:lnTo>
                <a:lnTo>
                  <a:pt x="1067" y="1461"/>
                </a:lnTo>
                <a:lnTo>
                  <a:pt x="1071" y="1470"/>
                </a:lnTo>
                <a:lnTo>
                  <a:pt x="1070" y="1484"/>
                </a:lnTo>
                <a:lnTo>
                  <a:pt x="1070" y="1497"/>
                </a:lnTo>
                <a:lnTo>
                  <a:pt x="1066" y="1507"/>
                </a:lnTo>
                <a:lnTo>
                  <a:pt x="1058" y="1510"/>
                </a:lnTo>
                <a:lnTo>
                  <a:pt x="1058" y="1510"/>
                </a:lnTo>
                <a:lnTo>
                  <a:pt x="1058" y="1510"/>
                </a:lnTo>
                <a:lnTo>
                  <a:pt x="1057" y="1509"/>
                </a:lnTo>
                <a:lnTo>
                  <a:pt x="1057" y="1510"/>
                </a:lnTo>
                <a:lnTo>
                  <a:pt x="1057" y="1510"/>
                </a:lnTo>
                <a:lnTo>
                  <a:pt x="1050" y="1509"/>
                </a:lnTo>
                <a:lnTo>
                  <a:pt x="1045" y="1513"/>
                </a:lnTo>
                <a:lnTo>
                  <a:pt x="1035" y="1522"/>
                </a:lnTo>
                <a:lnTo>
                  <a:pt x="1025" y="1521"/>
                </a:lnTo>
                <a:lnTo>
                  <a:pt x="1007" y="1517"/>
                </a:lnTo>
                <a:lnTo>
                  <a:pt x="991" y="1519"/>
                </a:lnTo>
                <a:lnTo>
                  <a:pt x="992" y="1496"/>
                </a:lnTo>
                <a:lnTo>
                  <a:pt x="996" y="1471"/>
                </a:lnTo>
                <a:lnTo>
                  <a:pt x="996" y="1466"/>
                </a:lnTo>
                <a:lnTo>
                  <a:pt x="992" y="1461"/>
                </a:lnTo>
                <a:lnTo>
                  <a:pt x="987" y="1460"/>
                </a:lnTo>
                <a:lnTo>
                  <a:pt x="981" y="1463"/>
                </a:lnTo>
                <a:lnTo>
                  <a:pt x="978" y="1465"/>
                </a:lnTo>
                <a:lnTo>
                  <a:pt x="973" y="1469"/>
                </a:lnTo>
                <a:lnTo>
                  <a:pt x="988" y="1477"/>
                </a:lnTo>
                <a:lnTo>
                  <a:pt x="988" y="1492"/>
                </a:lnTo>
                <a:lnTo>
                  <a:pt x="987" y="1507"/>
                </a:lnTo>
                <a:lnTo>
                  <a:pt x="990" y="1522"/>
                </a:lnTo>
                <a:lnTo>
                  <a:pt x="991" y="1527"/>
                </a:lnTo>
                <a:lnTo>
                  <a:pt x="986" y="1529"/>
                </a:lnTo>
                <a:lnTo>
                  <a:pt x="983" y="1530"/>
                </a:lnTo>
                <a:lnTo>
                  <a:pt x="982" y="1533"/>
                </a:lnTo>
                <a:lnTo>
                  <a:pt x="984" y="1537"/>
                </a:lnTo>
                <a:lnTo>
                  <a:pt x="988" y="1538"/>
                </a:lnTo>
                <a:lnTo>
                  <a:pt x="999" y="1538"/>
                </a:lnTo>
                <a:lnTo>
                  <a:pt x="1009" y="1538"/>
                </a:lnTo>
                <a:lnTo>
                  <a:pt x="1063" y="1534"/>
                </a:lnTo>
                <a:lnTo>
                  <a:pt x="1117" y="1532"/>
                </a:lnTo>
                <a:lnTo>
                  <a:pt x="1152" y="1531"/>
                </a:lnTo>
                <a:lnTo>
                  <a:pt x="1188" y="1530"/>
                </a:lnTo>
                <a:lnTo>
                  <a:pt x="1224" y="1529"/>
                </a:lnTo>
                <a:lnTo>
                  <a:pt x="1259" y="1529"/>
                </a:lnTo>
                <a:lnTo>
                  <a:pt x="1233" y="1532"/>
                </a:lnTo>
                <a:lnTo>
                  <a:pt x="1208" y="1541"/>
                </a:lnTo>
                <a:lnTo>
                  <a:pt x="1227" y="1545"/>
                </a:lnTo>
                <a:lnTo>
                  <a:pt x="1244" y="1545"/>
                </a:lnTo>
                <a:lnTo>
                  <a:pt x="1247" y="1546"/>
                </a:lnTo>
                <a:lnTo>
                  <a:pt x="1247" y="1549"/>
                </a:lnTo>
                <a:lnTo>
                  <a:pt x="1228" y="1550"/>
                </a:lnTo>
                <a:lnTo>
                  <a:pt x="1209" y="1552"/>
                </a:lnTo>
                <a:lnTo>
                  <a:pt x="1086" y="1557"/>
                </a:lnTo>
                <a:lnTo>
                  <a:pt x="963" y="1561"/>
                </a:lnTo>
                <a:lnTo>
                  <a:pt x="874" y="1565"/>
                </a:lnTo>
                <a:lnTo>
                  <a:pt x="786" y="1569"/>
                </a:lnTo>
                <a:lnTo>
                  <a:pt x="691" y="1575"/>
                </a:lnTo>
                <a:lnTo>
                  <a:pt x="594" y="1584"/>
                </a:lnTo>
                <a:lnTo>
                  <a:pt x="594" y="1584"/>
                </a:lnTo>
                <a:lnTo>
                  <a:pt x="581" y="1580"/>
                </a:lnTo>
                <a:lnTo>
                  <a:pt x="569" y="1586"/>
                </a:lnTo>
                <a:lnTo>
                  <a:pt x="531" y="1588"/>
                </a:lnTo>
                <a:lnTo>
                  <a:pt x="494" y="1590"/>
                </a:lnTo>
                <a:lnTo>
                  <a:pt x="450" y="1594"/>
                </a:lnTo>
                <a:lnTo>
                  <a:pt x="407" y="1598"/>
                </a:lnTo>
                <a:lnTo>
                  <a:pt x="408" y="1592"/>
                </a:lnTo>
                <a:lnTo>
                  <a:pt x="413" y="1591"/>
                </a:lnTo>
                <a:lnTo>
                  <a:pt x="459" y="1587"/>
                </a:lnTo>
                <a:lnTo>
                  <a:pt x="505" y="1583"/>
                </a:lnTo>
                <a:lnTo>
                  <a:pt x="533" y="1580"/>
                </a:lnTo>
                <a:lnTo>
                  <a:pt x="561" y="1577"/>
                </a:lnTo>
                <a:lnTo>
                  <a:pt x="554" y="1567"/>
                </a:lnTo>
                <a:lnTo>
                  <a:pt x="542" y="1564"/>
                </a:lnTo>
                <a:lnTo>
                  <a:pt x="504" y="1570"/>
                </a:lnTo>
                <a:lnTo>
                  <a:pt x="468" y="1572"/>
                </a:lnTo>
                <a:lnTo>
                  <a:pt x="412" y="1578"/>
                </a:lnTo>
                <a:lnTo>
                  <a:pt x="358" y="1584"/>
                </a:lnTo>
                <a:lnTo>
                  <a:pt x="345" y="1579"/>
                </a:lnTo>
                <a:lnTo>
                  <a:pt x="346" y="1567"/>
                </a:lnTo>
                <a:lnTo>
                  <a:pt x="350" y="1548"/>
                </a:lnTo>
                <a:lnTo>
                  <a:pt x="350" y="1530"/>
                </a:lnTo>
                <a:lnTo>
                  <a:pt x="348" y="1525"/>
                </a:lnTo>
                <a:lnTo>
                  <a:pt x="343" y="1526"/>
                </a:lnTo>
                <a:lnTo>
                  <a:pt x="333" y="1538"/>
                </a:lnTo>
                <a:lnTo>
                  <a:pt x="327" y="1550"/>
                </a:lnTo>
                <a:lnTo>
                  <a:pt x="327" y="1571"/>
                </a:lnTo>
                <a:lnTo>
                  <a:pt x="335" y="1585"/>
                </a:lnTo>
                <a:lnTo>
                  <a:pt x="320" y="1588"/>
                </a:lnTo>
                <a:lnTo>
                  <a:pt x="306" y="1592"/>
                </a:lnTo>
                <a:lnTo>
                  <a:pt x="314" y="1593"/>
                </a:lnTo>
                <a:lnTo>
                  <a:pt x="320" y="1592"/>
                </a:lnTo>
                <a:lnTo>
                  <a:pt x="322" y="1592"/>
                </a:lnTo>
                <a:lnTo>
                  <a:pt x="324" y="1593"/>
                </a:lnTo>
                <a:lnTo>
                  <a:pt x="324" y="1594"/>
                </a:lnTo>
                <a:lnTo>
                  <a:pt x="324" y="1596"/>
                </a:lnTo>
                <a:lnTo>
                  <a:pt x="313" y="1600"/>
                </a:lnTo>
                <a:lnTo>
                  <a:pt x="302" y="1599"/>
                </a:lnTo>
                <a:lnTo>
                  <a:pt x="293" y="1593"/>
                </a:lnTo>
                <a:lnTo>
                  <a:pt x="284" y="1593"/>
                </a:lnTo>
                <a:lnTo>
                  <a:pt x="267" y="1595"/>
                </a:lnTo>
                <a:lnTo>
                  <a:pt x="249" y="1598"/>
                </a:lnTo>
                <a:lnTo>
                  <a:pt x="234" y="1599"/>
                </a:lnTo>
                <a:lnTo>
                  <a:pt x="220" y="1600"/>
                </a:lnTo>
                <a:lnTo>
                  <a:pt x="214" y="1599"/>
                </a:lnTo>
                <a:lnTo>
                  <a:pt x="211" y="1595"/>
                </a:lnTo>
                <a:lnTo>
                  <a:pt x="211" y="1589"/>
                </a:lnTo>
                <a:lnTo>
                  <a:pt x="215" y="1586"/>
                </a:lnTo>
                <a:lnTo>
                  <a:pt x="229" y="1579"/>
                </a:lnTo>
                <a:lnTo>
                  <a:pt x="243" y="1585"/>
                </a:lnTo>
                <a:lnTo>
                  <a:pt x="246" y="1587"/>
                </a:lnTo>
                <a:lnTo>
                  <a:pt x="249" y="1586"/>
                </a:lnTo>
                <a:lnTo>
                  <a:pt x="262" y="1572"/>
                </a:lnTo>
                <a:lnTo>
                  <a:pt x="266" y="1553"/>
                </a:lnTo>
                <a:lnTo>
                  <a:pt x="263" y="1550"/>
                </a:lnTo>
                <a:lnTo>
                  <a:pt x="261" y="1550"/>
                </a:lnTo>
                <a:lnTo>
                  <a:pt x="248" y="1550"/>
                </a:lnTo>
                <a:lnTo>
                  <a:pt x="237" y="1557"/>
                </a:lnTo>
                <a:lnTo>
                  <a:pt x="233" y="1559"/>
                </a:lnTo>
                <a:lnTo>
                  <a:pt x="230" y="1558"/>
                </a:lnTo>
                <a:lnTo>
                  <a:pt x="227" y="1553"/>
                </a:lnTo>
                <a:lnTo>
                  <a:pt x="225" y="1547"/>
                </a:lnTo>
                <a:lnTo>
                  <a:pt x="227" y="1546"/>
                </a:lnTo>
                <a:lnTo>
                  <a:pt x="229" y="1545"/>
                </a:lnTo>
                <a:lnTo>
                  <a:pt x="243" y="1545"/>
                </a:lnTo>
                <a:lnTo>
                  <a:pt x="257" y="1542"/>
                </a:lnTo>
                <a:lnTo>
                  <a:pt x="273" y="1540"/>
                </a:lnTo>
                <a:lnTo>
                  <a:pt x="288" y="1531"/>
                </a:lnTo>
                <a:lnTo>
                  <a:pt x="252" y="1537"/>
                </a:lnTo>
                <a:lnTo>
                  <a:pt x="215" y="1538"/>
                </a:lnTo>
                <a:lnTo>
                  <a:pt x="233" y="1533"/>
                </a:lnTo>
                <a:lnTo>
                  <a:pt x="251" y="1529"/>
                </a:lnTo>
                <a:lnTo>
                  <a:pt x="270" y="1527"/>
                </a:lnTo>
                <a:lnTo>
                  <a:pt x="289" y="1527"/>
                </a:lnTo>
                <a:lnTo>
                  <a:pt x="306" y="1526"/>
                </a:lnTo>
                <a:lnTo>
                  <a:pt x="323" y="1523"/>
                </a:lnTo>
                <a:lnTo>
                  <a:pt x="313" y="1521"/>
                </a:lnTo>
                <a:lnTo>
                  <a:pt x="301" y="1522"/>
                </a:lnTo>
                <a:lnTo>
                  <a:pt x="291" y="1523"/>
                </a:lnTo>
                <a:lnTo>
                  <a:pt x="285" y="1517"/>
                </a:lnTo>
                <a:lnTo>
                  <a:pt x="285" y="1517"/>
                </a:lnTo>
                <a:lnTo>
                  <a:pt x="287" y="1516"/>
                </a:lnTo>
                <a:lnTo>
                  <a:pt x="289" y="1514"/>
                </a:lnTo>
                <a:lnTo>
                  <a:pt x="308" y="1501"/>
                </a:lnTo>
                <a:lnTo>
                  <a:pt x="313" y="1479"/>
                </a:lnTo>
                <a:lnTo>
                  <a:pt x="314" y="1453"/>
                </a:lnTo>
                <a:lnTo>
                  <a:pt x="317" y="1428"/>
                </a:lnTo>
                <a:lnTo>
                  <a:pt x="327" y="1410"/>
                </a:lnTo>
                <a:lnTo>
                  <a:pt x="335" y="1393"/>
                </a:lnTo>
                <a:lnTo>
                  <a:pt x="335" y="1391"/>
                </a:lnTo>
                <a:lnTo>
                  <a:pt x="335" y="1389"/>
                </a:lnTo>
                <a:lnTo>
                  <a:pt x="329" y="1373"/>
                </a:lnTo>
                <a:lnTo>
                  <a:pt x="332" y="1356"/>
                </a:lnTo>
                <a:lnTo>
                  <a:pt x="333" y="1351"/>
                </a:lnTo>
                <a:lnTo>
                  <a:pt x="333" y="1348"/>
                </a:lnTo>
                <a:lnTo>
                  <a:pt x="329" y="1340"/>
                </a:lnTo>
                <a:lnTo>
                  <a:pt x="321" y="1334"/>
                </a:lnTo>
                <a:lnTo>
                  <a:pt x="315" y="1335"/>
                </a:lnTo>
                <a:lnTo>
                  <a:pt x="312" y="1342"/>
                </a:lnTo>
                <a:lnTo>
                  <a:pt x="311" y="1344"/>
                </a:lnTo>
                <a:lnTo>
                  <a:pt x="309" y="1345"/>
                </a:lnTo>
                <a:lnTo>
                  <a:pt x="300" y="1345"/>
                </a:lnTo>
                <a:lnTo>
                  <a:pt x="297" y="1354"/>
                </a:lnTo>
                <a:lnTo>
                  <a:pt x="291" y="1360"/>
                </a:lnTo>
                <a:lnTo>
                  <a:pt x="285" y="1361"/>
                </a:lnTo>
                <a:lnTo>
                  <a:pt x="282" y="1357"/>
                </a:lnTo>
                <a:lnTo>
                  <a:pt x="283" y="1351"/>
                </a:lnTo>
                <a:lnTo>
                  <a:pt x="278" y="1341"/>
                </a:lnTo>
                <a:lnTo>
                  <a:pt x="269" y="1341"/>
                </a:lnTo>
                <a:lnTo>
                  <a:pt x="256" y="1342"/>
                </a:lnTo>
                <a:lnTo>
                  <a:pt x="248" y="1331"/>
                </a:lnTo>
                <a:lnTo>
                  <a:pt x="253" y="1331"/>
                </a:lnTo>
                <a:lnTo>
                  <a:pt x="255" y="1328"/>
                </a:lnTo>
                <a:lnTo>
                  <a:pt x="262" y="1317"/>
                </a:lnTo>
                <a:lnTo>
                  <a:pt x="271" y="1307"/>
                </a:lnTo>
                <a:lnTo>
                  <a:pt x="274" y="1304"/>
                </a:lnTo>
                <a:lnTo>
                  <a:pt x="277" y="1305"/>
                </a:lnTo>
                <a:lnTo>
                  <a:pt x="279" y="1310"/>
                </a:lnTo>
                <a:lnTo>
                  <a:pt x="278" y="1312"/>
                </a:lnTo>
                <a:lnTo>
                  <a:pt x="271" y="1323"/>
                </a:lnTo>
                <a:lnTo>
                  <a:pt x="266" y="1333"/>
                </a:lnTo>
                <a:lnTo>
                  <a:pt x="272" y="1335"/>
                </a:lnTo>
                <a:lnTo>
                  <a:pt x="278" y="1338"/>
                </a:lnTo>
                <a:lnTo>
                  <a:pt x="289" y="1339"/>
                </a:lnTo>
                <a:lnTo>
                  <a:pt x="290" y="1327"/>
                </a:lnTo>
                <a:lnTo>
                  <a:pt x="291" y="1316"/>
                </a:lnTo>
                <a:lnTo>
                  <a:pt x="300" y="1310"/>
                </a:lnTo>
                <a:lnTo>
                  <a:pt x="306" y="1310"/>
                </a:lnTo>
                <a:lnTo>
                  <a:pt x="313" y="1316"/>
                </a:lnTo>
                <a:lnTo>
                  <a:pt x="318" y="1320"/>
                </a:lnTo>
                <a:lnTo>
                  <a:pt x="325" y="1321"/>
                </a:lnTo>
                <a:lnTo>
                  <a:pt x="329" y="1316"/>
                </a:lnTo>
                <a:lnTo>
                  <a:pt x="328" y="1310"/>
                </a:lnTo>
                <a:lnTo>
                  <a:pt x="324" y="1282"/>
                </a:lnTo>
                <a:lnTo>
                  <a:pt x="311" y="1257"/>
                </a:lnTo>
                <a:lnTo>
                  <a:pt x="312" y="1239"/>
                </a:lnTo>
                <a:lnTo>
                  <a:pt x="317" y="1222"/>
                </a:lnTo>
                <a:lnTo>
                  <a:pt x="321" y="1217"/>
                </a:lnTo>
                <a:lnTo>
                  <a:pt x="329" y="1217"/>
                </a:lnTo>
                <a:lnTo>
                  <a:pt x="334" y="1218"/>
                </a:lnTo>
                <a:lnTo>
                  <a:pt x="340" y="1217"/>
                </a:lnTo>
                <a:lnTo>
                  <a:pt x="340" y="1214"/>
                </a:lnTo>
                <a:lnTo>
                  <a:pt x="340" y="1211"/>
                </a:lnTo>
                <a:lnTo>
                  <a:pt x="340" y="1210"/>
                </a:lnTo>
                <a:lnTo>
                  <a:pt x="340" y="1209"/>
                </a:lnTo>
                <a:lnTo>
                  <a:pt x="340" y="1210"/>
                </a:lnTo>
                <a:lnTo>
                  <a:pt x="340" y="1211"/>
                </a:lnTo>
                <a:lnTo>
                  <a:pt x="340" y="1214"/>
                </a:lnTo>
                <a:lnTo>
                  <a:pt x="340" y="1217"/>
                </a:lnTo>
                <a:lnTo>
                  <a:pt x="347" y="1213"/>
                </a:lnTo>
                <a:lnTo>
                  <a:pt x="348" y="1207"/>
                </a:lnTo>
                <a:lnTo>
                  <a:pt x="350" y="1203"/>
                </a:lnTo>
                <a:lnTo>
                  <a:pt x="352" y="1201"/>
                </a:lnTo>
                <a:lnTo>
                  <a:pt x="363" y="1201"/>
                </a:lnTo>
                <a:lnTo>
                  <a:pt x="374" y="1200"/>
                </a:lnTo>
                <a:lnTo>
                  <a:pt x="375" y="1206"/>
                </a:lnTo>
                <a:lnTo>
                  <a:pt x="373" y="1213"/>
                </a:lnTo>
                <a:lnTo>
                  <a:pt x="372" y="1218"/>
                </a:lnTo>
                <a:lnTo>
                  <a:pt x="375" y="1221"/>
                </a:lnTo>
                <a:lnTo>
                  <a:pt x="379" y="1220"/>
                </a:lnTo>
                <a:lnTo>
                  <a:pt x="380" y="1216"/>
                </a:lnTo>
                <a:lnTo>
                  <a:pt x="381" y="1210"/>
                </a:lnTo>
                <a:lnTo>
                  <a:pt x="388" y="1211"/>
                </a:lnTo>
                <a:lnTo>
                  <a:pt x="392" y="1210"/>
                </a:lnTo>
                <a:lnTo>
                  <a:pt x="396" y="1208"/>
                </a:lnTo>
                <a:lnTo>
                  <a:pt x="405" y="1197"/>
                </a:lnTo>
                <a:lnTo>
                  <a:pt x="409" y="1185"/>
                </a:lnTo>
                <a:lnTo>
                  <a:pt x="451" y="1173"/>
                </a:lnTo>
                <a:lnTo>
                  <a:pt x="493" y="1162"/>
                </a:lnTo>
                <a:lnTo>
                  <a:pt x="509" y="1156"/>
                </a:lnTo>
                <a:lnTo>
                  <a:pt x="517" y="1141"/>
                </a:lnTo>
                <a:lnTo>
                  <a:pt x="511" y="1141"/>
                </a:lnTo>
                <a:lnTo>
                  <a:pt x="505" y="1142"/>
                </a:lnTo>
                <a:lnTo>
                  <a:pt x="458" y="1154"/>
                </a:lnTo>
                <a:lnTo>
                  <a:pt x="411" y="1166"/>
                </a:lnTo>
                <a:lnTo>
                  <a:pt x="389" y="1172"/>
                </a:lnTo>
                <a:lnTo>
                  <a:pt x="366" y="1179"/>
                </a:lnTo>
                <a:lnTo>
                  <a:pt x="368" y="1182"/>
                </a:lnTo>
                <a:lnTo>
                  <a:pt x="370" y="1185"/>
                </a:lnTo>
                <a:lnTo>
                  <a:pt x="372" y="1186"/>
                </a:lnTo>
                <a:lnTo>
                  <a:pt x="373" y="1186"/>
                </a:lnTo>
                <a:lnTo>
                  <a:pt x="372" y="1186"/>
                </a:lnTo>
                <a:lnTo>
                  <a:pt x="370" y="1185"/>
                </a:lnTo>
                <a:lnTo>
                  <a:pt x="368" y="1182"/>
                </a:lnTo>
                <a:lnTo>
                  <a:pt x="366" y="1179"/>
                </a:lnTo>
                <a:lnTo>
                  <a:pt x="353" y="1177"/>
                </a:lnTo>
                <a:lnTo>
                  <a:pt x="346" y="1187"/>
                </a:lnTo>
                <a:lnTo>
                  <a:pt x="340" y="1187"/>
                </a:lnTo>
                <a:lnTo>
                  <a:pt x="335" y="1187"/>
                </a:lnTo>
                <a:lnTo>
                  <a:pt x="335" y="1180"/>
                </a:lnTo>
                <a:lnTo>
                  <a:pt x="335" y="1174"/>
                </a:lnTo>
                <a:lnTo>
                  <a:pt x="318" y="1180"/>
                </a:lnTo>
                <a:lnTo>
                  <a:pt x="309" y="1194"/>
                </a:lnTo>
                <a:lnTo>
                  <a:pt x="287" y="1202"/>
                </a:lnTo>
                <a:lnTo>
                  <a:pt x="263" y="1209"/>
                </a:lnTo>
                <a:lnTo>
                  <a:pt x="262" y="1210"/>
                </a:lnTo>
                <a:lnTo>
                  <a:pt x="261" y="1210"/>
                </a:lnTo>
                <a:lnTo>
                  <a:pt x="259" y="1211"/>
                </a:lnTo>
                <a:lnTo>
                  <a:pt x="257" y="1211"/>
                </a:lnTo>
                <a:lnTo>
                  <a:pt x="255" y="1208"/>
                </a:lnTo>
                <a:lnTo>
                  <a:pt x="253" y="1208"/>
                </a:lnTo>
                <a:lnTo>
                  <a:pt x="236" y="1210"/>
                </a:lnTo>
                <a:lnTo>
                  <a:pt x="218" y="1213"/>
                </a:lnTo>
                <a:lnTo>
                  <a:pt x="231" y="1203"/>
                </a:lnTo>
                <a:lnTo>
                  <a:pt x="244" y="1197"/>
                </a:lnTo>
                <a:lnTo>
                  <a:pt x="244" y="1196"/>
                </a:lnTo>
                <a:lnTo>
                  <a:pt x="244" y="1197"/>
                </a:lnTo>
                <a:lnTo>
                  <a:pt x="244" y="1197"/>
                </a:lnTo>
                <a:lnTo>
                  <a:pt x="271" y="1190"/>
                </a:lnTo>
                <a:lnTo>
                  <a:pt x="298" y="1181"/>
                </a:lnTo>
                <a:lnTo>
                  <a:pt x="300" y="1179"/>
                </a:lnTo>
                <a:lnTo>
                  <a:pt x="300" y="1176"/>
                </a:lnTo>
                <a:lnTo>
                  <a:pt x="297" y="1175"/>
                </a:lnTo>
                <a:lnTo>
                  <a:pt x="293" y="1175"/>
                </a:lnTo>
                <a:lnTo>
                  <a:pt x="279" y="1181"/>
                </a:lnTo>
                <a:lnTo>
                  <a:pt x="266" y="1185"/>
                </a:lnTo>
                <a:lnTo>
                  <a:pt x="253" y="1188"/>
                </a:lnTo>
                <a:lnTo>
                  <a:pt x="243" y="1196"/>
                </a:lnTo>
                <a:lnTo>
                  <a:pt x="243" y="1196"/>
                </a:lnTo>
                <a:lnTo>
                  <a:pt x="244" y="1196"/>
                </a:lnTo>
                <a:lnTo>
                  <a:pt x="243" y="1196"/>
                </a:lnTo>
                <a:lnTo>
                  <a:pt x="234" y="1195"/>
                </a:lnTo>
                <a:lnTo>
                  <a:pt x="226" y="1197"/>
                </a:lnTo>
                <a:lnTo>
                  <a:pt x="206" y="1205"/>
                </a:lnTo>
                <a:lnTo>
                  <a:pt x="185" y="1212"/>
                </a:lnTo>
                <a:lnTo>
                  <a:pt x="181" y="1214"/>
                </a:lnTo>
                <a:lnTo>
                  <a:pt x="179" y="1218"/>
                </a:lnTo>
                <a:lnTo>
                  <a:pt x="183" y="1220"/>
                </a:lnTo>
                <a:lnTo>
                  <a:pt x="187" y="1219"/>
                </a:lnTo>
                <a:lnTo>
                  <a:pt x="196" y="1216"/>
                </a:lnTo>
                <a:lnTo>
                  <a:pt x="203" y="1220"/>
                </a:lnTo>
                <a:lnTo>
                  <a:pt x="203" y="1220"/>
                </a:lnTo>
                <a:lnTo>
                  <a:pt x="205" y="1221"/>
                </a:lnTo>
                <a:lnTo>
                  <a:pt x="203" y="1221"/>
                </a:lnTo>
                <a:lnTo>
                  <a:pt x="202" y="1220"/>
                </a:lnTo>
                <a:lnTo>
                  <a:pt x="194" y="1223"/>
                </a:lnTo>
                <a:lnTo>
                  <a:pt x="185" y="1229"/>
                </a:lnTo>
                <a:lnTo>
                  <a:pt x="171" y="1238"/>
                </a:lnTo>
                <a:lnTo>
                  <a:pt x="155" y="1240"/>
                </a:lnTo>
                <a:lnTo>
                  <a:pt x="153" y="1241"/>
                </a:lnTo>
                <a:lnTo>
                  <a:pt x="152" y="1241"/>
                </a:lnTo>
                <a:lnTo>
                  <a:pt x="152" y="1241"/>
                </a:lnTo>
                <a:lnTo>
                  <a:pt x="151" y="1241"/>
                </a:lnTo>
                <a:lnTo>
                  <a:pt x="153" y="1240"/>
                </a:lnTo>
                <a:lnTo>
                  <a:pt x="154" y="1239"/>
                </a:lnTo>
                <a:lnTo>
                  <a:pt x="151" y="1235"/>
                </a:lnTo>
                <a:lnTo>
                  <a:pt x="155" y="1231"/>
                </a:lnTo>
                <a:lnTo>
                  <a:pt x="166" y="1226"/>
                </a:lnTo>
                <a:lnTo>
                  <a:pt x="176" y="1220"/>
                </a:lnTo>
                <a:lnTo>
                  <a:pt x="158" y="1222"/>
                </a:lnTo>
                <a:lnTo>
                  <a:pt x="145" y="1227"/>
                </a:lnTo>
                <a:lnTo>
                  <a:pt x="131" y="1232"/>
                </a:lnTo>
                <a:lnTo>
                  <a:pt x="125" y="1219"/>
                </a:lnTo>
                <a:lnTo>
                  <a:pt x="141" y="1208"/>
                </a:lnTo>
                <a:lnTo>
                  <a:pt x="158" y="1201"/>
                </a:lnTo>
                <a:lnTo>
                  <a:pt x="186" y="1188"/>
                </a:lnTo>
                <a:lnTo>
                  <a:pt x="215" y="1176"/>
                </a:lnTo>
                <a:lnTo>
                  <a:pt x="216" y="1168"/>
                </a:lnTo>
                <a:lnTo>
                  <a:pt x="221" y="1164"/>
                </a:lnTo>
                <a:lnTo>
                  <a:pt x="222" y="1163"/>
                </a:lnTo>
                <a:lnTo>
                  <a:pt x="224" y="1163"/>
                </a:lnTo>
                <a:lnTo>
                  <a:pt x="222" y="1163"/>
                </a:lnTo>
                <a:lnTo>
                  <a:pt x="221" y="1164"/>
                </a:lnTo>
                <a:lnTo>
                  <a:pt x="216" y="1168"/>
                </a:lnTo>
                <a:lnTo>
                  <a:pt x="215" y="1176"/>
                </a:lnTo>
                <a:lnTo>
                  <a:pt x="220" y="1177"/>
                </a:lnTo>
                <a:lnTo>
                  <a:pt x="224" y="1174"/>
                </a:lnTo>
                <a:lnTo>
                  <a:pt x="230" y="1170"/>
                </a:lnTo>
                <a:lnTo>
                  <a:pt x="239" y="1168"/>
                </a:lnTo>
                <a:lnTo>
                  <a:pt x="238" y="1174"/>
                </a:lnTo>
                <a:lnTo>
                  <a:pt x="237" y="1180"/>
                </a:lnTo>
                <a:lnTo>
                  <a:pt x="237" y="1185"/>
                </a:lnTo>
                <a:lnTo>
                  <a:pt x="239" y="1188"/>
                </a:lnTo>
                <a:lnTo>
                  <a:pt x="243" y="1186"/>
                </a:lnTo>
                <a:lnTo>
                  <a:pt x="245" y="1181"/>
                </a:lnTo>
                <a:lnTo>
                  <a:pt x="246" y="1174"/>
                </a:lnTo>
                <a:lnTo>
                  <a:pt x="246" y="1166"/>
                </a:lnTo>
                <a:lnTo>
                  <a:pt x="256" y="1163"/>
                </a:lnTo>
                <a:lnTo>
                  <a:pt x="267" y="1161"/>
                </a:lnTo>
                <a:lnTo>
                  <a:pt x="276" y="1159"/>
                </a:lnTo>
                <a:lnTo>
                  <a:pt x="284" y="1152"/>
                </a:lnTo>
                <a:lnTo>
                  <a:pt x="291" y="1151"/>
                </a:lnTo>
                <a:lnTo>
                  <a:pt x="298" y="1148"/>
                </a:lnTo>
                <a:lnTo>
                  <a:pt x="324" y="1139"/>
                </a:lnTo>
                <a:lnTo>
                  <a:pt x="352" y="1132"/>
                </a:lnTo>
                <a:lnTo>
                  <a:pt x="352" y="1132"/>
                </a:lnTo>
                <a:lnTo>
                  <a:pt x="352" y="1132"/>
                </a:lnTo>
                <a:lnTo>
                  <a:pt x="352" y="1132"/>
                </a:lnTo>
                <a:lnTo>
                  <a:pt x="352" y="1132"/>
                </a:lnTo>
                <a:lnTo>
                  <a:pt x="357" y="1133"/>
                </a:lnTo>
                <a:lnTo>
                  <a:pt x="362" y="1134"/>
                </a:lnTo>
                <a:lnTo>
                  <a:pt x="367" y="1136"/>
                </a:lnTo>
                <a:lnTo>
                  <a:pt x="369" y="1142"/>
                </a:lnTo>
                <a:lnTo>
                  <a:pt x="368" y="1146"/>
                </a:lnTo>
                <a:lnTo>
                  <a:pt x="365" y="1146"/>
                </a:lnTo>
                <a:lnTo>
                  <a:pt x="357" y="1146"/>
                </a:lnTo>
                <a:lnTo>
                  <a:pt x="351" y="1141"/>
                </a:lnTo>
                <a:lnTo>
                  <a:pt x="351" y="1136"/>
                </a:lnTo>
                <a:lnTo>
                  <a:pt x="352" y="1132"/>
                </a:lnTo>
                <a:lnTo>
                  <a:pt x="352" y="1132"/>
                </a:lnTo>
                <a:lnTo>
                  <a:pt x="352" y="1132"/>
                </a:lnTo>
                <a:lnTo>
                  <a:pt x="362" y="1129"/>
                </a:lnTo>
                <a:lnTo>
                  <a:pt x="372" y="1126"/>
                </a:lnTo>
                <a:lnTo>
                  <a:pt x="374" y="1124"/>
                </a:lnTo>
                <a:lnTo>
                  <a:pt x="377" y="1122"/>
                </a:lnTo>
                <a:lnTo>
                  <a:pt x="381" y="1121"/>
                </a:lnTo>
                <a:lnTo>
                  <a:pt x="383" y="1118"/>
                </a:lnTo>
                <a:lnTo>
                  <a:pt x="402" y="1116"/>
                </a:lnTo>
                <a:lnTo>
                  <a:pt x="419" y="1113"/>
                </a:lnTo>
                <a:lnTo>
                  <a:pt x="423" y="1110"/>
                </a:lnTo>
                <a:lnTo>
                  <a:pt x="424" y="1105"/>
                </a:lnTo>
                <a:lnTo>
                  <a:pt x="414" y="1106"/>
                </a:lnTo>
                <a:lnTo>
                  <a:pt x="404" y="1107"/>
                </a:lnTo>
                <a:lnTo>
                  <a:pt x="404" y="1107"/>
                </a:lnTo>
                <a:lnTo>
                  <a:pt x="404" y="1107"/>
                </a:lnTo>
                <a:lnTo>
                  <a:pt x="404" y="1107"/>
                </a:lnTo>
                <a:lnTo>
                  <a:pt x="404" y="1107"/>
                </a:lnTo>
                <a:lnTo>
                  <a:pt x="412" y="1103"/>
                </a:lnTo>
                <a:lnTo>
                  <a:pt x="421" y="1101"/>
                </a:lnTo>
                <a:lnTo>
                  <a:pt x="424" y="1102"/>
                </a:lnTo>
                <a:lnTo>
                  <a:pt x="424" y="1105"/>
                </a:lnTo>
                <a:lnTo>
                  <a:pt x="424" y="1105"/>
                </a:lnTo>
                <a:lnTo>
                  <a:pt x="424" y="1105"/>
                </a:lnTo>
                <a:lnTo>
                  <a:pt x="424" y="1105"/>
                </a:lnTo>
                <a:lnTo>
                  <a:pt x="424" y="1105"/>
                </a:lnTo>
                <a:lnTo>
                  <a:pt x="424" y="1105"/>
                </a:lnTo>
                <a:lnTo>
                  <a:pt x="424" y="1105"/>
                </a:lnTo>
                <a:lnTo>
                  <a:pt x="424" y="1105"/>
                </a:lnTo>
                <a:lnTo>
                  <a:pt x="444" y="1105"/>
                </a:lnTo>
                <a:lnTo>
                  <a:pt x="463" y="1098"/>
                </a:lnTo>
                <a:lnTo>
                  <a:pt x="474" y="1095"/>
                </a:lnTo>
                <a:lnTo>
                  <a:pt x="487" y="1091"/>
                </a:lnTo>
                <a:lnTo>
                  <a:pt x="496" y="1091"/>
                </a:lnTo>
                <a:lnTo>
                  <a:pt x="503" y="1087"/>
                </a:lnTo>
                <a:lnTo>
                  <a:pt x="513" y="1084"/>
                </a:lnTo>
                <a:lnTo>
                  <a:pt x="522" y="1080"/>
                </a:lnTo>
                <a:lnTo>
                  <a:pt x="532" y="1078"/>
                </a:lnTo>
                <a:lnTo>
                  <a:pt x="541" y="1080"/>
                </a:lnTo>
                <a:lnTo>
                  <a:pt x="551" y="1081"/>
                </a:lnTo>
                <a:lnTo>
                  <a:pt x="559" y="1073"/>
                </a:lnTo>
                <a:lnTo>
                  <a:pt x="562" y="1072"/>
                </a:lnTo>
                <a:lnTo>
                  <a:pt x="564" y="1072"/>
                </a:lnTo>
                <a:lnTo>
                  <a:pt x="570" y="1073"/>
                </a:lnTo>
                <a:lnTo>
                  <a:pt x="576" y="1072"/>
                </a:lnTo>
                <a:lnTo>
                  <a:pt x="595" y="1068"/>
                </a:lnTo>
                <a:lnTo>
                  <a:pt x="613" y="1063"/>
                </a:lnTo>
                <a:lnTo>
                  <a:pt x="639" y="1059"/>
                </a:lnTo>
                <a:lnTo>
                  <a:pt x="665" y="1056"/>
                </a:lnTo>
                <a:lnTo>
                  <a:pt x="696" y="1049"/>
                </a:lnTo>
                <a:lnTo>
                  <a:pt x="728" y="1043"/>
                </a:lnTo>
                <a:lnTo>
                  <a:pt x="736" y="1042"/>
                </a:lnTo>
                <a:lnTo>
                  <a:pt x="742" y="1038"/>
                </a:lnTo>
                <a:lnTo>
                  <a:pt x="743" y="1039"/>
                </a:lnTo>
                <a:lnTo>
                  <a:pt x="744" y="1039"/>
                </a:lnTo>
                <a:lnTo>
                  <a:pt x="747" y="1054"/>
                </a:lnTo>
                <a:lnTo>
                  <a:pt x="746" y="1069"/>
                </a:lnTo>
                <a:lnTo>
                  <a:pt x="744" y="1083"/>
                </a:lnTo>
                <a:lnTo>
                  <a:pt x="742" y="1097"/>
                </a:lnTo>
                <a:lnTo>
                  <a:pt x="727" y="1101"/>
                </a:lnTo>
                <a:lnTo>
                  <a:pt x="712" y="1103"/>
                </a:lnTo>
                <a:lnTo>
                  <a:pt x="712" y="1103"/>
                </a:lnTo>
                <a:lnTo>
                  <a:pt x="712" y="1103"/>
                </a:lnTo>
                <a:lnTo>
                  <a:pt x="712" y="1103"/>
                </a:lnTo>
                <a:lnTo>
                  <a:pt x="710" y="1103"/>
                </a:lnTo>
                <a:lnTo>
                  <a:pt x="709" y="1103"/>
                </a:lnTo>
                <a:lnTo>
                  <a:pt x="709" y="1103"/>
                </a:lnTo>
                <a:lnTo>
                  <a:pt x="709" y="1103"/>
                </a:lnTo>
                <a:lnTo>
                  <a:pt x="709" y="1103"/>
                </a:lnTo>
                <a:lnTo>
                  <a:pt x="709" y="1103"/>
                </a:lnTo>
                <a:lnTo>
                  <a:pt x="710" y="1103"/>
                </a:lnTo>
                <a:lnTo>
                  <a:pt x="712" y="1103"/>
                </a:lnTo>
                <a:lnTo>
                  <a:pt x="710" y="1104"/>
                </a:lnTo>
                <a:lnTo>
                  <a:pt x="709" y="1103"/>
                </a:lnTo>
                <a:lnTo>
                  <a:pt x="703" y="1103"/>
                </a:lnTo>
                <a:lnTo>
                  <a:pt x="699" y="1104"/>
                </a:lnTo>
                <a:lnTo>
                  <a:pt x="633" y="1119"/>
                </a:lnTo>
                <a:lnTo>
                  <a:pt x="566" y="1130"/>
                </a:lnTo>
                <a:lnTo>
                  <a:pt x="556" y="1132"/>
                </a:lnTo>
                <a:lnTo>
                  <a:pt x="549" y="1136"/>
                </a:lnTo>
                <a:lnTo>
                  <a:pt x="557" y="1144"/>
                </a:lnTo>
                <a:lnTo>
                  <a:pt x="569" y="1145"/>
                </a:lnTo>
                <a:lnTo>
                  <a:pt x="572" y="1145"/>
                </a:lnTo>
                <a:lnTo>
                  <a:pt x="575" y="1145"/>
                </a:lnTo>
                <a:lnTo>
                  <a:pt x="623" y="1135"/>
                </a:lnTo>
                <a:lnTo>
                  <a:pt x="671" y="1126"/>
                </a:lnTo>
                <a:lnTo>
                  <a:pt x="710" y="1117"/>
                </a:lnTo>
                <a:lnTo>
                  <a:pt x="748" y="1111"/>
                </a:lnTo>
                <a:lnTo>
                  <a:pt x="745" y="1119"/>
                </a:lnTo>
                <a:lnTo>
                  <a:pt x="745" y="1128"/>
                </a:lnTo>
                <a:lnTo>
                  <a:pt x="751" y="1129"/>
                </a:lnTo>
                <a:lnTo>
                  <a:pt x="757" y="1127"/>
                </a:lnTo>
                <a:lnTo>
                  <a:pt x="757" y="1132"/>
                </a:lnTo>
                <a:lnTo>
                  <a:pt x="757" y="1139"/>
                </a:lnTo>
                <a:lnTo>
                  <a:pt x="757" y="1145"/>
                </a:lnTo>
                <a:lnTo>
                  <a:pt x="758" y="1150"/>
                </a:lnTo>
                <a:lnTo>
                  <a:pt x="761" y="1157"/>
                </a:lnTo>
                <a:lnTo>
                  <a:pt x="761" y="1162"/>
                </a:lnTo>
                <a:lnTo>
                  <a:pt x="760" y="1165"/>
                </a:lnTo>
                <a:lnTo>
                  <a:pt x="760" y="1167"/>
                </a:lnTo>
                <a:lnTo>
                  <a:pt x="760" y="1173"/>
                </a:lnTo>
                <a:lnTo>
                  <a:pt x="762" y="1176"/>
                </a:lnTo>
                <a:lnTo>
                  <a:pt x="766" y="1176"/>
                </a:lnTo>
                <a:lnTo>
                  <a:pt x="769" y="1176"/>
                </a:lnTo>
                <a:lnTo>
                  <a:pt x="770" y="1173"/>
                </a:lnTo>
                <a:lnTo>
                  <a:pt x="769" y="1168"/>
                </a:lnTo>
                <a:lnTo>
                  <a:pt x="768" y="1161"/>
                </a:lnTo>
                <a:lnTo>
                  <a:pt x="768" y="1157"/>
                </a:lnTo>
                <a:lnTo>
                  <a:pt x="775" y="1150"/>
                </a:lnTo>
                <a:lnTo>
                  <a:pt x="775" y="1141"/>
                </a:lnTo>
                <a:lnTo>
                  <a:pt x="784" y="1156"/>
                </a:lnTo>
                <a:lnTo>
                  <a:pt x="784" y="1173"/>
                </a:lnTo>
                <a:lnTo>
                  <a:pt x="784" y="1182"/>
                </a:lnTo>
                <a:lnTo>
                  <a:pt x="782" y="1192"/>
                </a:lnTo>
                <a:lnTo>
                  <a:pt x="783" y="1197"/>
                </a:lnTo>
                <a:lnTo>
                  <a:pt x="789" y="1202"/>
                </a:lnTo>
                <a:lnTo>
                  <a:pt x="796" y="1200"/>
                </a:lnTo>
                <a:lnTo>
                  <a:pt x="801" y="1193"/>
                </a:lnTo>
                <a:lnTo>
                  <a:pt x="806" y="1208"/>
                </a:lnTo>
                <a:lnTo>
                  <a:pt x="801" y="1222"/>
                </a:lnTo>
                <a:lnTo>
                  <a:pt x="799" y="1235"/>
                </a:lnTo>
                <a:lnTo>
                  <a:pt x="803" y="1252"/>
                </a:lnTo>
                <a:lnTo>
                  <a:pt x="806" y="1236"/>
                </a:lnTo>
                <a:lnTo>
                  <a:pt x="808" y="1222"/>
                </a:lnTo>
                <a:lnTo>
                  <a:pt x="810" y="1214"/>
                </a:lnTo>
                <a:lnTo>
                  <a:pt x="817" y="1211"/>
                </a:lnTo>
                <a:lnTo>
                  <a:pt x="820" y="1216"/>
                </a:lnTo>
                <a:lnTo>
                  <a:pt x="820" y="1222"/>
                </a:lnTo>
                <a:lnTo>
                  <a:pt x="832" y="1207"/>
                </a:lnTo>
                <a:lnTo>
                  <a:pt x="839" y="1188"/>
                </a:lnTo>
                <a:lnTo>
                  <a:pt x="840" y="1187"/>
                </a:lnTo>
                <a:lnTo>
                  <a:pt x="842" y="1185"/>
                </a:lnTo>
                <a:lnTo>
                  <a:pt x="844" y="1183"/>
                </a:lnTo>
                <a:lnTo>
                  <a:pt x="846" y="1182"/>
                </a:lnTo>
                <a:lnTo>
                  <a:pt x="854" y="1181"/>
                </a:lnTo>
                <a:lnTo>
                  <a:pt x="863" y="1180"/>
                </a:lnTo>
                <a:lnTo>
                  <a:pt x="860" y="1191"/>
                </a:lnTo>
                <a:lnTo>
                  <a:pt x="853" y="1202"/>
                </a:lnTo>
                <a:lnTo>
                  <a:pt x="853" y="1196"/>
                </a:lnTo>
                <a:lnTo>
                  <a:pt x="849" y="1194"/>
                </a:lnTo>
                <a:lnTo>
                  <a:pt x="845" y="1201"/>
                </a:lnTo>
                <a:lnTo>
                  <a:pt x="845" y="1208"/>
                </a:lnTo>
                <a:lnTo>
                  <a:pt x="850" y="1206"/>
                </a:lnTo>
                <a:lnTo>
                  <a:pt x="853" y="1202"/>
                </a:lnTo>
                <a:lnTo>
                  <a:pt x="852" y="1208"/>
                </a:lnTo>
                <a:lnTo>
                  <a:pt x="853" y="1216"/>
                </a:lnTo>
                <a:lnTo>
                  <a:pt x="863" y="1209"/>
                </a:lnTo>
                <a:lnTo>
                  <a:pt x="869" y="1218"/>
                </a:lnTo>
                <a:lnTo>
                  <a:pt x="873" y="1220"/>
                </a:lnTo>
                <a:lnTo>
                  <a:pt x="876" y="1218"/>
                </a:lnTo>
                <a:lnTo>
                  <a:pt x="885" y="1212"/>
                </a:lnTo>
                <a:lnTo>
                  <a:pt x="894" y="1221"/>
                </a:lnTo>
                <a:lnTo>
                  <a:pt x="897" y="1226"/>
                </a:lnTo>
                <a:lnTo>
                  <a:pt x="903" y="1229"/>
                </a:lnTo>
                <a:lnTo>
                  <a:pt x="895" y="1248"/>
                </a:lnTo>
                <a:lnTo>
                  <a:pt x="890" y="1267"/>
                </a:lnTo>
                <a:lnTo>
                  <a:pt x="885" y="1275"/>
                </a:lnTo>
                <a:lnTo>
                  <a:pt x="876" y="1273"/>
                </a:lnTo>
                <a:lnTo>
                  <a:pt x="872" y="1271"/>
                </a:lnTo>
                <a:lnTo>
                  <a:pt x="867" y="1275"/>
                </a:lnTo>
                <a:lnTo>
                  <a:pt x="863" y="1279"/>
                </a:lnTo>
                <a:lnTo>
                  <a:pt x="858" y="1275"/>
                </a:lnTo>
                <a:lnTo>
                  <a:pt x="854" y="1274"/>
                </a:lnTo>
                <a:lnTo>
                  <a:pt x="854" y="1271"/>
                </a:lnTo>
                <a:lnTo>
                  <a:pt x="858" y="1267"/>
                </a:lnTo>
                <a:lnTo>
                  <a:pt x="853" y="1266"/>
                </a:lnTo>
                <a:lnTo>
                  <a:pt x="837" y="1259"/>
                </a:lnTo>
                <a:lnTo>
                  <a:pt x="822" y="1252"/>
                </a:lnTo>
                <a:lnTo>
                  <a:pt x="817" y="1252"/>
                </a:lnTo>
                <a:lnTo>
                  <a:pt x="814" y="1257"/>
                </a:lnTo>
                <a:lnTo>
                  <a:pt x="809" y="1263"/>
                </a:lnTo>
                <a:lnTo>
                  <a:pt x="803" y="1263"/>
                </a:lnTo>
                <a:lnTo>
                  <a:pt x="796" y="1256"/>
                </a:lnTo>
                <a:lnTo>
                  <a:pt x="785" y="1256"/>
                </a:lnTo>
                <a:lnTo>
                  <a:pt x="781" y="1262"/>
                </a:lnTo>
                <a:lnTo>
                  <a:pt x="781" y="1269"/>
                </a:lnTo>
                <a:lnTo>
                  <a:pt x="781" y="1280"/>
                </a:lnTo>
                <a:lnTo>
                  <a:pt x="781" y="1290"/>
                </a:lnTo>
                <a:lnTo>
                  <a:pt x="779" y="1300"/>
                </a:lnTo>
                <a:lnTo>
                  <a:pt x="784" y="1309"/>
                </a:lnTo>
                <a:lnTo>
                  <a:pt x="787" y="1305"/>
                </a:lnTo>
                <a:lnTo>
                  <a:pt x="790" y="1301"/>
                </a:lnTo>
                <a:lnTo>
                  <a:pt x="801" y="1290"/>
                </a:lnTo>
                <a:lnTo>
                  <a:pt x="803" y="1275"/>
                </a:lnTo>
                <a:lnTo>
                  <a:pt x="808" y="1275"/>
                </a:lnTo>
                <a:lnTo>
                  <a:pt x="814" y="1275"/>
                </a:lnTo>
                <a:lnTo>
                  <a:pt x="815" y="1274"/>
                </a:lnTo>
                <a:lnTo>
                  <a:pt x="815" y="1273"/>
                </a:lnTo>
                <a:lnTo>
                  <a:pt x="816" y="1271"/>
                </a:lnTo>
                <a:lnTo>
                  <a:pt x="816" y="1268"/>
                </a:lnTo>
                <a:lnTo>
                  <a:pt x="816" y="1267"/>
                </a:lnTo>
                <a:lnTo>
                  <a:pt x="816" y="1266"/>
                </a:lnTo>
                <a:lnTo>
                  <a:pt x="816" y="1267"/>
                </a:lnTo>
                <a:lnTo>
                  <a:pt x="816" y="1268"/>
                </a:lnTo>
                <a:lnTo>
                  <a:pt x="816" y="1271"/>
                </a:lnTo>
                <a:lnTo>
                  <a:pt x="815" y="1273"/>
                </a:lnTo>
                <a:lnTo>
                  <a:pt x="815" y="1274"/>
                </a:lnTo>
                <a:lnTo>
                  <a:pt x="814" y="1275"/>
                </a:lnTo>
                <a:lnTo>
                  <a:pt x="817" y="1290"/>
                </a:lnTo>
                <a:lnTo>
                  <a:pt x="816" y="1307"/>
                </a:lnTo>
                <a:lnTo>
                  <a:pt x="814" y="1319"/>
                </a:lnTo>
                <a:lnTo>
                  <a:pt x="812" y="1333"/>
                </a:lnTo>
                <a:lnTo>
                  <a:pt x="816" y="1331"/>
                </a:lnTo>
                <a:lnTo>
                  <a:pt x="821" y="1330"/>
                </a:lnTo>
                <a:lnTo>
                  <a:pt x="825" y="1321"/>
                </a:lnTo>
                <a:lnTo>
                  <a:pt x="825" y="1312"/>
                </a:lnTo>
                <a:lnTo>
                  <a:pt x="827" y="1307"/>
                </a:lnTo>
                <a:lnTo>
                  <a:pt x="832" y="1303"/>
                </a:lnTo>
                <a:lnTo>
                  <a:pt x="838" y="1307"/>
                </a:lnTo>
                <a:lnTo>
                  <a:pt x="840" y="1314"/>
                </a:lnTo>
                <a:lnTo>
                  <a:pt x="840" y="1319"/>
                </a:lnTo>
                <a:lnTo>
                  <a:pt x="838" y="1325"/>
                </a:lnTo>
                <a:lnTo>
                  <a:pt x="833" y="1342"/>
                </a:lnTo>
                <a:lnTo>
                  <a:pt x="834" y="1360"/>
                </a:lnTo>
                <a:lnTo>
                  <a:pt x="832" y="1373"/>
                </a:lnTo>
                <a:lnTo>
                  <a:pt x="829" y="1385"/>
                </a:lnTo>
                <a:lnTo>
                  <a:pt x="817" y="1359"/>
                </a:lnTo>
                <a:lnTo>
                  <a:pt x="821" y="1330"/>
                </a:lnTo>
                <a:lnTo>
                  <a:pt x="816" y="1331"/>
                </a:lnTo>
                <a:lnTo>
                  <a:pt x="812" y="1333"/>
                </a:lnTo>
                <a:lnTo>
                  <a:pt x="807" y="1366"/>
                </a:lnTo>
                <a:lnTo>
                  <a:pt x="808" y="1403"/>
                </a:lnTo>
                <a:lnTo>
                  <a:pt x="815" y="1399"/>
                </a:lnTo>
                <a:lnTo>
                  <a:pt x="819" y="1392"/>
                </a:lnTo>
                <a:lnTo>
                  <a:pt x="822" y="1388"/>
                </a:lnTo>
                <a:lnTo>
                  <a:pt x="828" y="1388"/>
                </a:lnTo>
                <a:lnTo>
                  <a:pt x="832" y="1407"/>
                </a:lnTo>
                <a:lnTo>
                  <a:pt x="823" y="1424"/>
                </a:lnTo>
                <a:lnTo>
                  <a:pt x="821" y="1426"/>
                </a:lnTo>
                <a:lnTo>
                  <a:pt x="821" y="1428"/>
                </a:lnTo>
                <a:lnTo>
                  <a:pt x="830" y="1440"/>
                </a:lnTo>
                <a:lnTo>
                  <a:pt x="839" y="1450"/>
                </a:lnTo>
                <a:lnTo>
                  <a:pt x="847" y="1395"/>
                </a:lnTo>
                <a:lnTo>
                  <a:pt x="850" y="1341"/>
                </a:lnTo>
                <a:lnTo>
                  <a:pt x="851" y="1315"/>
                </a:lnTo>
                <a:lnTo>
                  <a:pt x="857" y="1289"/>
                </a:lnTo>
                <a:lnTo>
                  <a:pt x="857" y="1284"/>
                </a:lnTo>
                <a:lnTo>
                  <a:pt x="860" y="1281"/>
                </a:lnTo>
                <a:lnTo>
                  <a:pt x="863" y="1285"/>
                </a:lnTo>
                <a:lnTo>
                  <a:pt x="863" y="1290"/>
                </a:lnTo>
                <a:lnTo>
                  <a:pt x="859" y="1308"/>
                </a:lnTo>
                <a:lnTo>
                  <a:pt x="865" y="1323"/>
                </a:lnTo>
                <a:lnTo>
                  <a:pt x="872" y="1309"/>
                </a:lnTo>
                <a:lnTo>
                  <a:pt x="874" y="1294"/>
                </a:lnTo>
                <a:lnTo>
                  <a:pt x="875" y="1288"/>
                </a:lnTo>
                <a:lnTo>
                  <a:pt x="879" y="1286"/>
                </a:lnTo>
                <a:lnTo>
                  <a:pt x="884" y="1289"/>
                </a:lnTo>
                <a:lnTo>
                  <a:pt x="885" y="1295"/>
                </a:lnTo>
                <a:lnTo>
                  <a:pt x="885" y="1300"/>
                </a:lnTo>
                <a:lnTo>
                  <a:pt x="887" y="1305"/>
                </a:lnTo>
                <a:lnTo>
                  <a:pt x="881" y="1369"/>
                </a:lnTo>
                <a:lnTo>
                  <a:pt x="873" y="1432"/>
                </a:lnTo>
                <a:lnTo>
                  <a:pt x="873" y="1440"/>
                </a:lnTo>
                <a:lnTo>
                  <a:pt x="872" y="1449"/>
                </a:lnTo>
                <a:lnTo>
                  <a:pt x="873" y="1456"/>
                </a:lnTo>
                <a:lnTo>
                  <a:pt x="880" y="1457"/>
                </a:lnTo>
                <a:lnTo>
                  <a:pt x="911" y="1455"/>
                </a:lnTo>
                <a:lnTo>
                  <a:pt x="942" y="1453"/>
                </a:lnTo>
                <a:lnTo>
                  <a:pt x="959" y="1453"/>
                </a:lnTo>
                <a:lnTo>
                  <a:pt x="976" y="1452"/>
                </a:lnTo>
                <a:lnTo>
                  <a:pt x="983" y="1451"/>
                </a:lnTo>
                <a:lnTo>
                  <a:pt x="985" y="1447"/>
                </a:lnTo>
                <a:lnTo>
                  <a:pt x="981" y="1443"/>
                </a:lnTo>
                <a:lnTo>
                  <a:pt x="975" y="1445"/>
                </a:lnTo>
                <a:lnTo>
                  <a:pt x="960" y="1446"/>
                </a:lnTo>
                <a:lnTo>
                  <a:pt x="958" y="1431"/>
                </a:lnTo>
                <a:lnTo>
                  <a:pt x="964" y="1421"/>
                </a:lnTo>
                <a:lnTo>
                  <a:pt x="973" y="1421"/>
                </a:lnTo>
                <a:lnTo>
                  <a:pt x="985" y="1419"/>
                </a:lnTo>
                <a:lnTo>
                  <a:pt x="989" y="1406"/>
                </a:lnTo>
                <a:lnTo>
                  <a:pt x="992" y="1332"/>
                </a:lnTo>
                <a:lnTo>
                  <a:pt x="997" y="1257"/>
                </a:lnTo>
                <a:lnTo>
                  <a:pt x="998" y="1255"/>
                </a:lnTo>
                <a:lnTo>
                  <a:pt x="997" y="1253"/>
                </a:lnTo>
                <a:lnTo>
                  <a:pt x="997" y="1252"/>
                </a:lnTo>
                <a:lnTo>
                  <a:pt x="997" y="1251"/>
                </a:lnTo>
                <a:lnTo>
                  <a:pt x="1004" y="1249"/>
                </a:lnTo>
                <a:lnTo>
                  <a:pt x="1012" y="1252"/>
                </a:lnTo>
                <a:lnTo>
                  <a:pt x="1007" y="1253"/>
                </a:lnTo>
                <a:lnTo>
                  <a:pt x="1005" y="1256"/>
                </a:lnTo>
                <a:lnTo>
                  <a:pt x="1018" y="1263"/>
                </a:lnTo>
                <a:lnTo>
                  <a:pt x="1018" y="1281"/>
                </a:lnTo>
                <a:lnTo>
                  <a:pt x="1015" y="1336"/>
                </a:lnTo>
                <a:lnTo>
                  <a:pt x="1014" y="1393"/>
                </a:lnTo>
                <a:lnTo>
                  <a:pt x="1012" y="1406"/>
                </a:lnTo>
                <a:lnTo>
                  <a:pt x="1013" y="1420"/>
                </a:lnTo>
                <a:lnTo>
                  <a:pt x="1016" y="1412"/>
                </a:lnTo>
                <a:lnTo>
                  <a:pt x="1017" y="1405"/>
                </a:lnTo>
                <a:lnTo>
                  <a:pt x="1017" y="1392"/>
                </a:lnTo>
                <a:lnTo>
                  <a:pt x="1018" y="1379"/>
                </a:lnTo>
                <a:lnTo>
                  <a:pt x="1021" y="1342"/>
                </a:lnTo>
                <a:lnTo>
                  <a:pt x="1024" y="1304"/>
                </a:lnTo>
                <a:lnTo>
                  <a:pt x="1025" y="1271"/>
                </a:lnTo>
                <a:lnTo>
                  <a:pt x="1026" y="1238"/>
                </a:lnTo>
                <a:lnTo>
                  <a:pt x="1028" y="1188"/>
                </a:lnTo>
                <a:lnTo>
                  <a:pt x="1031" y="1137"/>
                </a:lnTo>
                <a:lnTo>
                  <a:pt x="1031" y="1134"/>
                </a:lnTo>
                <a:lnTo>
                  <a:pt x="1028" y="1132"/>
                </a:lnTo>
                <a:lnTo>
                  <a:pt x="1025" y="1134"/>
                </a:lnTo>
                <a:lnTo>
                  <a:pt x="1024" y="1137"/>
                </a:lnTo>
                <a:lnTo>
                  <a:pt x="1024" y="1141"/>
                </a:lnTo>
                <a:lnTo>
                  <a:pt x="1024" y="1144"/>
                </a:lnTo>
                <a:lnTo>
                  <a:pt x="1022" y="1185"/>
                </a:lnTo>
                <a:lnTo>
                  <a:pt x="1021" y="1225"/>
                </a:lnTo>
                <a:lnTo>
                  <a:pt x="1021" y="1231"/>
                </a:lnTo>
                <a:lnTo>
                  <a:pt x="1018" y="1234"/>
                </a:lnTo>
                <a:lnTo>
                  <a:pt x="1014" y="1231"/>
                </a:lnTo>
                <a:lnTo>
                  <a:pt x="1015" y="1225"/>
                </a:lnTo>
                <a:lnTo>
                  <a:pt x="1013" y="1204"/>
                </a:lnTo>
                <a:lnTo>
                  <a:pt x="1005" y="1183"/>
                </a:lnTo>
                <a:lnTo>
                  <a:pt x="987" y="1154"/>
                </a:lnTo>
                <a:lnTo>
                  <a:pt x="959" y="1130"/>
                </a:lnTo>
                <a:lnTo>
                  <a:pt x="955" y="1122"/>
                </a:lnTo>
                <a:lnTo>
                  <a:pt x="957" y="1116"/>
                </a:lnTo>
                <a:lnTo>
                  <a:pt x="971" y="1097"/>
                </a:lnTo>
                <a:lnTo>
                  <a:pt x="992" y="1084"/>
                </a:lnTo>
                <a:lnTo>
                  <a:pt x="1003" y="1085"/>
                </a:lnTo>
                <a:lnTo>
                  <a:pt x="1014" y="1085"/>
                </a:lnTo>
                <a:lnTo>
                  <a:pt x="1013" y="1091"/>
                </a:lnTo>
                <a:lnTo>
                  <a:pt x="1016" y="1098"/>
                </a:lnTo>
                <a:lnTo>
                  <a:pt x="1011" y="1099"/>
                </a:lnTo>
                <a:lnTo>
                  <a:pt x="1010" y="1103"/>
                </a:lnTo>
                <a:lnTo>
                  <a:pt x="1014" y="1106"/>
                </a:lnTo>
                <a:lnTo>
                  <a:pt x="1018" y="1104"/>
                </a:lnTo>
                <a:lnTo>
                  <a:pt x="1022" y="1102"/>
                </a:lnTo>
                <a:lnTo>
                  <a:pt x="1028" y="1103"/>
                </a:lnTo>
                <a:lnTo>
                  <a:pt x="1028" y="1112"/>
                </a:lnTo>
                <a:lnTo>
                  <a:pt x="1028" y="1121"/>
                </a:lnTo>
                <a:lnTo>
                  <a:pt x="1030" y="1117"/>
                </a:lnTo>
                <a:lnTo>
                  <a:pt x="1031" y="1114"/>
                </a:lnTo>
                <a:lnTo>
                  <a:pt x="1035" y="1089"/>
                </a:lnTo>
                <a:lnTo>
                  <a:pt x="1056" y="1074"/>
                </a:lnTo>
                <a:lnTo>
                  <a:pt x="1056" y="1073"/>
                </a:lnTo>
                <a:lnTo>
                  <a:pt x="1057" y="1073"/>
                </a:lnTo>
                <a:lnTo>
                  <a:pt x="1069" y="1064"/>
                </a:lnTo>
                <a:lnTo>
                  <a:pt x="1080" y="1072"/>
                </a:lnTo>
                <a:lnTo>
                  <a:pt x="1078" y="1074"/>
                </a:lnTo>
                <a:lnTo>
                  <a:pt x="1077" y="1075"/>
                </a:lnTo>
                <a:lnTo>
                  <a:pt x="1067" y="1078"/>
                </a:lnTo>
                <a:lnTo>
                  <a:pt x="1060" y="1084"/>
                </a:lnTo>
                <a:lnTo>
                  <a:pt x="1060" y="1093"/>
                </a:lnTo>
                <a:lnTo>
                  <a:pt x="1066" y="1096"/>
                </a:lnTo>
                <a:lnTo>
                  <a:pt x="1095" y="1088"/>
                </a:lnTo>
                <a:lnTo>
                  <a:pt x="1123" y="1082"/>
                </a:lnTo>
                <a:lnTo>
                  <a:pt x="1145" y="1080"/>
                </a:lnTo>
                <a:lnTo>
                  <a:pt x="1164" y="1088"/>
                </a:lnTo>
                <a:lnTo>
                  <a:pt x="1179" y="1097"/>
                </a:lnTo>
                <a:lnTo>
                  <a:pt x="1194" y="1088"/>
                </a:lnTo>
                <a:lnTo>
                  <a:pt x="1180" y="1100"/>
                </a:lnTo>
                <a:lnTo>
                  <a:pt x="1163" y="1112"/>
                </a:lnTo>
                <a:lnTo>
                  <a:pt x="1179" y="1106"/>
                </a:lnTo>
                <a:lnTo>
                  <a:pt x="1193" y="1103"/>
                </a:lnTo>
                <a:lnTo>
                  <a:pt x="1197" y="1102"/>
                </a:lnTo>
                <a:lnTo>
                  <a:pt x="1198" y="1106"/>
                </a:lnTo>
                <a:lnTo>
                  <a:pt x="1198" y="1111"/>
                </a:lnTo>
                <a:lnTo>
                  <a:pt x="1202" y="1111"/>
                </a:lnTo>
                <a:lnTo>
                  <a:pt x="1208" y="1111"/>
                </a:lnTo>
                <a:lnTo>
                  <a:pt x="1210" y="1106"/>
                </a:lnTo>
                <a:lnTo>
                  <a:pt x="1211" y="1098"/>
                </a:lnTo>
                <a:lnTo>
                  <a:pt x="1217" y="1099"/>
                </a:lnTo>
                <a:lnTo>
                  <a:pt x="1240" y="1103"/>
                </a:lnTo>
                <a:lnTo>
                  <a:pt x="1262" y="1110"/>
                </a:lnTo>
                <a:lnTo>
                  <a:pt x="1279" y="1122"/>
                </a:lnTo>
                <a:lnTo>
                  <a:pt x="1298" y="1134"/>
                </a:lnTo>
                <a:lnTo>
                  <a:pt x="1302" y="1141"/>
                </a:lnTo>
                <a:lnTo>
                  <a:pt x="1308" y="1146"/>
                </a:lnTo>
                <a:lnTo>
                  <a:pt x="1305" y="1137"/>
                </a:lnTo>
                <a:lnTo>
                  <a:pt x="1300" y="1132"/>
                </a:lnTo>
                <a:lnTo>
                  <a:pt x="1277" y="1111"/>
                </a:lnTo>
                <a:lnTo>
                  <a:pt x="1248" y="1098"/>
                </a:lnTo>
                <a:lnTo>
                  <a:pt x="1229" y="1093"/>
                </a:lnTo>
                <a:lnTo>
                  <a:pt x="1209" y="1093"/>
                </a:lnTo>
                <a:lnTo>
                  <a:pt x="1204" y="1093"/>
                </a:lnTo>
                <a:lnTo>
                  <a:pt x="1200" y="1089"/>
                </a:lnTo>
                <a:lnTo>
                  <a:pt x="1202" y="1086"/>
                </a:lnTo>
                <a:lnTo>
                  <a:pt x="1207" y="1085"/>
                </a:lnTo>
                <a:lnTo>
                  <a:pt x="1211" y="1081"/>
                </a:lnTo>
                <a:lnTo>
                  <a:pt x="1209" y="1075"/>
                </a:lnTo>
                <a:lnTo>
                  <a:pt x="1209" y="1067"/>
                </a:lnTo>
                <a:lnTo>
                  <a:pt x="1217" y="1065"/>
                </a:lnTo>
                <a:lnTo>
                  <a:pt x="1229" y="1068"/>
                </a:lnTo>
                <a:lnTo>
                  <a:pt x="1239" y="1060"/>
                </a:lnTo>
                <a:lnTo>
                  <a:pt x="1240" y="1060"/>
                </a:lnTo>
                <a:lnTo>
                  <a:pt x="1242" y="1060"/>
                </a:lnTo>
                <a:lnTo>
                  <a:pt x="1266" y="1058"/>
                </a:lnTo>
                <a:lnTo>
                  <a:pt x="1289" y="1058"/>
                </a:lnTo>
                <a:lnTo>
                  <a:pt x="1297" y="1061"/>
                </a:lnTo>
                <a:lnTo>
                  <a:pt x="1294" y="1070"/>
                </a:lnTo>
                <a:lnTo>
                  <a:pt x="1289" y="1076"/>
                </a:lnTo>
                <a:lnTo>
                  <a:pt x="1285" y="1083"/>
                </a:lnTo>
                <a:lnTo>
                  <a:pt x="1284" y="1086"/>
                </a:lnTo>
                <a:lnTo>
                  <a:pt x="1285" y="1088"/>
                </a:lnTo>
                <a:lnTo>
                  <a:pt x="1287" y="1089"/>
                </a:lnTo>
                <a:lnTo>
                  <a:pt x="1289" y="1088"/>
                </a:lnTo>
                <a:lnTo>
                  <a:pt x="1307" y="1079"/>
                </a:lnTo>
                <a:lnTo>
                  <a:pt x="1329" y="1081"/>
                </a:lnTo>
                <a:lnTo>
                  <a:pt x="1331" y="1080"/>
                </a:lnTo>
                <a:lnTo>
                  <a:pt x="1332" y="1076"/>
                </a:lnTo>
                <a:lnTo>
                  <a:pt x="1334" y="1076"/>
                </a:lnTo>
                <a:lnTo>
                  <a:pt x="1336" y="1076"/>
                </a:lnTo>
                <a:lnTo>
                  <a:pt x="1338" y="1076"/>
                </a:lnTo>
                <a:lnTo>
                  <a:pt x="1339" y="1074"/>
                </a:lnTo>
                <a:lnTo>
                  <a:pt x="1339" y="1074"/>
                </a:lnTo>
                <a:lnTo>
                  <a:pt x="1339" y="1074"/>
                </a:lnTo>
                <a:lnTo>
                  <a:pt x="1340" y="1074"/>
                </a:lnTo>
                <a:lnTo>
                  <a:pt x="1342" y="1075"/>
                </a:lnTo>
                <a:lnTo>
                  <a:pt x="1342" y="1075"/>
                </a:lnTo>
                <a:lnTo>
                  <a:pt x="1343" y="1076"/>
                </a:lnTo>
                <a:lnTo>
                  <a:pt x="1343" y="1078"/>
                </a:lnTo>
                <a:lnTo>
                  <a:pt x="1343" y="1100"/>
                </a:lnTo>
                <a:lnTo>
                  <a:pt x="1343" y="1122"/>
                </a:lnTo>
                <a:lnTo>
                  <a:pt x="1342" y="1166"/>
                </a:lnTo>
                <a:lnTo>
                  <a:pt x="1340" y="1210"/>
                </a:lnTo>
                <a:lnTo>
                  <a:pt x="1340" y="1214"/>
                </a:lnTo>
                <a:lnTo>
                  <a:pt x="1337" y="1218"/>
                </a:lnTo>
                <a:lnTo>
                  <a:pt x="1323" y="1217"/>
                </a:lnTo>
                <a:lnTo>
                  <a:pt x="1310" y="1223"/>
                </a:lnTo>
                <a:lnTo>
                  <a:pt x="1308" y="1222"/>
                </a:lnTo>
                <a:lnTo>
                  <a:pt x="1307" y="1220"/>
                </a:lnTo>
                <a:lnTo>
                  <a:pt x="1322" y="1214"/>
                </a:lnTo>
                <a:lnTo>
                  <a:pt x="1338" y="1207"/>
                </a:lnTo>
                <a:lnTo>
                  <a:pt x="1319" y="1210"/>
                </a:lnTo>
                <a:lnTo>
                  <a:pt x="1301" y="1212"/>
                </a:lnTo>
                <a:lnTo>
                  <a:pt x="1299" y="1210"/>
                </a:lnTo>
                <a:lnTo>
                  <a:pt x="1301" y="1208"/>
                </a:lnTo>
                <a:lnTo>
                  <a:pt x="1312" y="1202"/>
                </a:lnTo>
                <a:lnTo>
                  <a:pt x="1309" y="1189"/>
                </a:lnTo>
                <a:lnTo>
                  <a:pt x="1306" y="1175"/>
                </a:lnTo>
                <a:lnTo>
                  <a:pt x="1299" y="1161"/>
                </a:lnTo>
                <a:lnTo>
                  <a:pt x="1255" y="1120"/>
                </a:lnTo>
                <a:lnTo>
                  <a:pt x="1195" y="1115"/>
                </a:lnTo>
                <a:lnTo>
                  <a:pt x="1150" y="1139"/>
                </a:lnTo>
                <a:lnTo>
                  <a:pt x="1119" y="1178"/>
                </a:lnTo>
                <a:lnTo>
                  <a:pt x="1121" y="1177"/>
                </a:lnTo>
                <a:lnTo>
                  <a:pt x="1123" y="1176"/>
                </a:lnTo>
                <a:lnTo>
                  <a:pt x="1121" y="1177"/>
                </a:lnTo>
                <a:lnTo>
                  <a:pt x="1119" y="1178"/>
                </a:lnTo>
                <a:lnTo>
                  <a:pt x="1111" y="1189"/>
                </a:lnTo>
                <a:lnTo>
                  <a:pt x="1107" y="1201"/>
                </a:lnTo>
                <a:lnTo>
                  <a:pt x="1097" y="1217"/>
                </a:lnTo>
                <a:lnTo>
                  <a:pt x="1078" y="1225"/>
                </a:lnTo>
                <a:lnTo>
                  <a:pt x="1071" y="1231"/>
                </a:lnTo>
                <a:lnTo>
                  <a:pt x="1069" y="1238"/>
                </a:lnTo>
                <a:lnTo>
                  <a:pt x="1073" y="1242"/>
                </a:lnTo>
                <a:lnTo>
                  <a:pt x="1079" y="1241"/>
                </a:lnTo>
                <a:lnTo>
                  <a:pt x="1094" y="1240"/>
                </a:lnTo>
                <a:lnTo>
                  <a:pt x="1105" y="1251"/>
                </a:lnTo>
                <a:lnTo>
                  <a:pt x="1107" y="1254"/>
                </a:lnTo>
                <a:lnTo>
                  <a:pt x="1111" y="1255"/>
                </a:lnTo>
                <a:lnTo>
                  <a:pt x="1106" y="1262"/>
                </a:lnTo>
                <a:lnTo>
                  <a:pt x="1107" y="1267"/>
                </a:lnTo>
                <a:lnTo>
                  <a:pt x="1116" y="1282"/>
                </a:lnTo>
                <a:lnTo>
                  <a:pt x="1116" y="1298"/>
                </a:lnTo>
                <a:lnTo>
                  <a:pt x="1123" y="1313"/>
                </a:lnTo>
                <a:lnTo>
                  <a:pt x="1139" y="1310"/>
                </a:lnTo>
                <a:lnTo>
                  <a:pt x="1150" y="1308"/>
                </a:lnTo>
                <a:lnTo>
                  <a:pt x="1153" y="1317"/>
                </a:lnTo>
                <a:lnTo>
                  <a:pt x="1154" y="1342"/>
                </a:lnTo>
                <a:lnTo>
                  <a:pt x="1153" y="1366"/>
                </a:lnTo>
                <a:lnTo>
                  <a:pt x="1155" y="1378"/>
                </a:lnTo>
                <a:lnTo>
                  <a:pt x="1166" y="1385"/>
                </a:lnTo>
                <a:lnTo>
                  <a:pt x="1171" y="1391"/>
                </a:lnTo>
                <a:lnTo>
                  <a:pt x="1169" y="1401"/>
                </a:lnTo>
                <a:lnTo>
                  <a:pt x="1165" y="1405"/>
                </a:lnTo>
                <a:lnTo>
                  <a:pt x="1158" y="1403"/>
                </a:lnTo>
                <a:lnTo>
                  <a:pt x="1149" y="1400"/>
                </a:lnTo>
                <a:lnTo>
                  <a:pt x="1138" y="1402"/>
                </a:lnTo>
                <a:lnTo>
                  <a:pt x="1137" y="1403"/>
                </a:lnTo>
                <a:lnTo>
                  <a:pt x="1135" y="1403"/>
                </a:lnTo>
                <a:lnTo>
                  <a:pt x="1131" y="1422"/>
                </a:lnTo>
                <a:lnTo>
                  <a:pt x="1132" y="1441"/>
                </a:lnTo>
                <a:lnTo>
                  <a:pt x="1134" y="1443"/>
                </a:lnTo>
                <a:lnTo>
                  <a:pt x="1138" y="1442"/>
                </a:lnTo>
                <a:lnTo>
                  <a:pt x="1143" y="1442"/>
                </a:lnTo>
                <a:lnTo>
                  <a:pt x="1149" y="1440"/>
                </a:lnTo>
                <a:lnTo>
                  <a:pt x="1160" y="1441"/>
                </a:lnTo>
                <a:lnTo>
                  <a:pt x="1169" y="1441"/>
                </a:lnTo>
                <a:lnTo>
                  <a:pt x="1195" y="1440"/>
                </a:lnTo>
                <a:lnTo>
                  <a:pt x="1221" y="1437"/>
                </a:lnTo>
                <a:lnTo>
                  <a:pt x="1258" y="1437"/>
                </a:lnTo>
                <a:lnTo>
                  <a:pt x="1297" y="1436"/>
                </a:lnTo>
                <a:lnTo>
                  <a:pt x="1303" y="1434"/>
                </a:lnTo>
                <a:lnTo>
                  <a:pt x="1305" y="1427"/>
                </a:lnTo>
                <a:lnTo>
                  <a:pt x="1307" y="1350"/>
                </a:lnTo>
                <a:lnTo>
                  <a:pt x="1309" y="1273"/>
                </a:lnTo>
                <a:lnTo>
                  <a:pt x="1309" y="1249"/>
                </a:lnTo>
                <a:lnTo>
                  <a:pt x="1312" y="1224"/>
                </a:lnTo>
                <a:lnTo>
                  <a:pt x="1310" y="1224"/>
                </a:lnTo>
                <a:lnTo>
                  <a:pt x="1310" y="1224"/>
                </a:lnTo>
                <a:lnTo>
                  <a:pt x="1310" y="1224"/>
                </a:lnTo>
                <a:lnTo>
                  <a:pt x="1312" y="1224"/>
                </a:lnTo>
                <a:lnTo>
                  <a:pt x="1325" y="1225"/>
                </a:lnTo>
                <a:lnTo>
                  <a:pt x="1339" y="1225"/>
                </a:lnTo>
                <a:lnTo>
                  <a:pt x="1335" y="1232"/>
                </a:lnTo>
                <a:lnTo>
                  <a:pt x="1329" y="1232"/>
                </a:lnTo>
                <a:lnTo>
                  <a:pt x="1338" y="1235"/>
                </a:lnTo>
                <a:lnTo>
                  <a:pt x="1340" y="1247"/>
                </a:lnTo>
                <a:lnTo>
                  <a:pt x="1338" y="1311"/>
                </a:lnTo>
                <a:lnTo>
                  <a:pt x="1336" y="1375"/>
                </a:lnTo>
                <a:lnTo>
                  <a:pt x="1335" y="1389"/>
                </a:lnTo>
                <a:lnTo>
                  <a:pt x="1336" y="1403"/>
                </a:lnTo>
                <a:lnTo>
                  <a:pt x="1338" y="1403"/>
                </a:lnTo>
                <a:lnTo>
                  <a:pt x="1342" y="1403"/>
                </a:lnTo>
                <a:lnTo>
                  <a:pt x="1344" y="1304"/>
                </a:lnTo>
                <a:lnTo>
                  <a:pt x="1345" y="1207"/>
                </a:lnTo>
                <a:lnTo>
                  <a:pt x="1347" y="1203"/>
                </a:lnTo>
                <a:lnTo>
                  <a:pt x="1348" y="1198"/>
                </a:lnTo>
                <a:lnTo>
                  <a:pt x="1347" y="1161"/>
                </a:lnTo>
                <a:lnTo>
                  <a:pt x="1347" y="1124"/>
                </a:lnTo>
                <a:lnTo>
                  <a:pt x="1347" y="1124"/>
                </a:lnTo>
                <a:lnTo>
                  <a:pt x="1347" y="1096"/>
                </a:lnTo>
                <a:lnTo>
                  <a:pt x="1351" y="1068"/>
                </a:lnTo>
                <a:lnTo>
                  <a:pt x="1354" y="1065"/>
                </a:lnTo>
                <a:lnTo>
                  <a:pt x="1353" y="1061"/>
                </a:lnTo>
                <a:lnTo>
                  <a:pt x="1354" y="1056"/>
                </a:lnTo>
                <a:lnTo>
                  <a:pt x="1355" y="1052"/>
                </a:lnTo>
                <a:lnTo>
                  <a:pt x="1362" y="1050"/>
                </a:lnTo>
                <a:lnTo>
                  <a:pt x="1368" y="1049"/>
                </a:lnTo>
                <a:lnTo>
                  <a:pt x="1374" y="1044"/>
                </a:lnTo>
                <a:lnTo>
                  <a:pt x="1373" y="1041"/>
                </a:lnTo>
                <a:lnTo>
                  <a:pt x="1363" y="1039"/>
                </a:lnTo>
                <a:lnTo>
                  <a:pt x="1353" y="1040"/>
                </a:lnTo>
                <a:lnTo>
                  <a:pt x="1351" y="1045"/>
                </a:lnTo>
                <a:lnTo>
                  <a:pt x="1352" y="1051"/>
                </a:lnTo>
                <a:lnTo>
                  <a:pt x="1344" y="1056"/>
                </a:lnTo>
                <a:lnTo>
                  <a:pt x="1334" y="1052"/>
                </a:lnTo>
                <a:lnTo>
                  <a:pt x="1334" y="1049"/>
                </a:lnTo>
                <a:lnTo>
                  <a:pt x="1334" y="1047"/>
                </a:lnTo>
                <a:lnTo>
                  <a:pt x="1338" y="1040"/>
                </a:lnTo>
                <a:lnTo>
                  <a:pt x="1345" y="1035"/>
                </a:lnTo>
                <a:lnTo>
                  <a:pt x="1338" y="1032"/>
                </a:lnTo>
                <a:lnTo>
                  <a:pt x="1332" y="1032"/>
                </a:lnTo>
                <a:lnTo>
                  <a:pt x="1298" y="1035"/>
                </a:lnTo>
                <a:lnTo>
                  <a:pt x="1262" y="1037"/>
                </a:lnTo>
                <a:lnTo>
                  <a:pt x="1183" y="1044"/>
                </a:lnTo>
                <a:lnTo>
                  <a:pt x="1103" y="1052"/>
                </a:lnTo>
                <a:lnTo>
                  <a:pt x="1100" y="1053"/>
                </a:lnTo>
                <a:lnTo>
                  <a:pt x="1097" y="1053"/>
                </a:lnTo>
                <a:lnTo>
                  <a:pt x="1095" y="1053"/>
                </a:lnTo>
                <a:lnTo>
                  <a:pt x="1093" y="1053"/>
                </a:lnTo>
                <a:lnTo>
                  <a:pt x="1090" y="1053"/>
                </a:lnTo>
                <a:lnTo>
                  <a:pt x="1088" y="1053"/>
                </a:lnTo>
                <a:lnTo>
                  <a:pt x="1072" y="1055"/>
                </a:lnTo>
                <a:lnTo>
                  <a:pt x="1058" y="1064"/>
                </a:lnTo>
                <a:lnTo>
                  <a:pt x="1055" y="1066"/>
                </a:lnTo>
                <a:lnTo>
                  <a:pt x="1049" y="1066"/>
                </a:lnTo>
                <a:lnTo>
                  <a:pt x="1040" y="1066"/>
                </a:lnTo>
                <a:lnTo>
                  <a:pt x="1030" y="1067"/>
                </a:lnTo>
                <a:lnTo>
                  <a:pt x="1025" y="1061"/>
                </a:lnTo>
                <a:lnTo>
                  <a:pt x="1017" y="1060"/>
                </a:lnTo>
                <a:lnTo>
                  <a:pt x="1006" y="1061"/>
                </a:lnTo>
                <a:lnTo>
                  <a:pt x="995" y="1064"/>
                </a:lnTo>
                <a:lnTo>
                  <a:pt x="931" y="1071"/>
                </a:lnTo>
                <a:lnTo>
                  <a:pt x="867" y="1076"/>
                </a:lnTo>
                <a:lnTo>
                  <a:pt x="869" y="1075"/>
                </a:lnTo>
                <a:lnTo>
                  <a:pt x="872" y="1073"/>
                </a:lnTo>
                <a:lnTo>
                  <a:pt x="869" y="1073"/>
                </a:lnTo>
                <a:lnTo>
                  <a:pt x="866" y="1072"/>
                </a:lnTo>
                <a:lnTo>
                  <a:pt x="863" y="1073"/>
                </a:lnTo>
                <a:lnTo>
                  <a:pt x="861" y="1075"/>
                </a:lnTo>
                <a:lnTo>
                  <a:pt x="860" y="1075"/>
                </a:lnTo>
                <a:lnTo>
                  <a:pt x="859" y="1075"/>
                </a:lnTo>
                <a:lnTo>
                  <a:pt x="858" y="1074"/>
                </a:lnTo>
                <a:lnTo>
                  <a:pt x="858" y="1076"/>
                </a:lnTo>
                <a:lnTo>
                  <a:pt x="858" y="1076"/>
                </a:lnTo>
                <a:lnTo>
                  <a:pt x="857" y="1078"/>
                </a:lnTo>
                <a:lnTo>
                  <a:pt x="850" y="1075"/>
                </a:lnTo>
                <a:lnTo>
                  <a:pt x="843" y="1073"/>
                </a:lnTo>
                <a:lnTo>
                  <a:pt x="850" y="1068"/>
                </a:lnTo>
                <a:lnTo>
                  <a:pt x="849" y="1059"/>
                </a:lnTo>
                <a:lnTo>
                  <a:pt x="848" y="1058"/>
                </a:lnTo>
                <a:lnTo>
                  <a:pt x="847" y="1057"/>
                </a:lnTo>
                <a:lnTo>
                  <a:pt x="848" y="1041"/>
                </a:lnTo>
                <a:lnTo>
                  <a:pt x="847" y="1025"/>
                </a:lnTo>
                <a:lnTo>
                  <a:pt x="848" y="1018"/>
                </a:lnTo>
                <a:lnTo>
                  <a:pt x="848" y="1009"/>
                </a:lnTo>
                <a:lnTo>
                  <a:pt x="852" y="1015"/>
                </a:lnTo>
                <a:lnTo>
                  <a:pt x="857" y="1022"/>
                </a:lnTo>
                <a:lnTo>
                  <a:pt x="855" y="1043"/>
                </a:lnTo>
                <a:lnTo>
                  <a:pt x="854" y="1065"/>
                </a:lnTo>
                <a:lnTo>
                  <a:pt x="857" y="1069"/>
                </a:lnTo>
                <a:lnTo>
                  <a:pt x="861" y="1068"/>
                </a:lnTo>
                <a:lnTo>
                  <a:pt x="866" y="1065"/>
                </a:lnTo>
                <a:lnTo>
                  <a:pt x="867" y="1058"/>
                </a:lnTo>
                <a:lnTo>
                  <a:pt x="891" y="1055"/>
                </a:lnTo>
                <a:lnTo>
                  <a:pt x="914" y="1051"/>
                </a:lnTo>
                <a:lnTo>
                  <a:pt x="933" y="1050"/>
                </a:lnTo>
                <a:lnTo>
                  <a:pt x="952" y="1048"/>
                </a:lnTo>
                <a:lnTo>
                  <a:pt x="996" y="1041"/>
                </a:lnTo>
                <a:lnTo>
                  <a:pt x="1041" y="1044"/>
                </a:lnTo>
                <a:lnTo>
                  <a:pt x="1042" y="1043"/>
                </a:lnTo>
                <a:lnTo>
                  <a:pt x="1044" y="1042"/>
                </a:lnTo>
                <a:lnTo>
                  <a:pt x="1078" y="1035"/>
                </a:lnTo>
                <a:lnTo>
                  <a:pt x="1113" y="1033"/>
                </a:lnTo>
                <a:lnTo>
                  <a:pt x="1117" y="1033"/>
                </a:lnTo>
                <a:lnTo>
                  <a:pt x="1118" y="1030"/>
                </a:lnTo>
                <a:lnTo>
                  <a:pt x="1119" y="1027"/>
                </a:lnTo>
                <a:lnTo>
                  <a:pt x="1120" y="1024"/>
                </a:lnTo>
                <a:lnTo>
                  <a:pt x="1117" y="1022"/>
                </a:lnTo>
                <a:lnTo>
                  <a:pt x="1112" y="1024"/>
                </a:lnTo>
                <a:lnTo>
                  <a:pt x="1103" y="1025"/>
                </a:lnTo>
                <a:lnTo>
                  <a:pt x="1090" y="1022"/>
                </a:lnTo>
                <a:lnTo>
                  <a:pt x="1096" y="1020"/>
                </a:lnTo>
                <a:lnTo>
                  <a:pt x="1102" y="1018"/>
                </a:lnTo>
                <a:lnTo>
                  <a:pt x="1102" y="1017"/>
                </a:lnTo>
                <a:lnTo>
                  <a:pt x="1103" y="1017"/>
                </a:lnTo>
                <a:lnTo>
                  <a:pt x="1102" y="1017"/>
                </a:lnTo>
                <a:lnTo>
                  <a:pt x="1102" y="1018"/>
                </a:lnTo>
                <a:lnTo>
                  <a:pt x="1111" y="1020"/>
                </a:lnTo>
                <a:lnTo>
                  <a:pt x="1118" y="1011"/>
                </a:lnTo>
                <a:lnTo>
                  <a:pt x="1126" y="999"/>
                </a:lnTo>
                <a:lnTo>
                  <a:pt x="1140" y="1003"/>
                </a:lnTo>
                <a:lnTo>
                  <a:pt x="1145" y="1005"/>
                </a:lnTo>
                <a:lnTo>
                  <a:pt x="1148" y="1007"/>
                </a:lnTo>
                <a:lnTo>
                  <a:pt x="1154" y="1012"/>
                </a:lnTo>
                <a:lnTo>
                  <a:pt x="1160" y="1011"/>
                </a:lnTo>
                <a:lnTo>
                  <a:pt x="1165" y="1003"/>
                </a:lnTo>
                <a:lnTo>
                  <a:pt x="1162" y="992"/>
                </a:lnTo>
                <a:lnTo>
                  <a:pt x="1158" y="987"/>
                </a:lnTo>
                <a:lnTo>
                  <a:pt x="1155" y="980"/>
                </a:lnTo>
                <a:lnTo>
                  <a:pt x="1160" y="979"/>
                </a:lnTo>
                <a:lnTo>
                  <a:pt x="1164" y="981"/>
                </a:lnTo>
                <a:lnTo>
                  <a:pt x="1169" y="992"/>
                </a:lnTo>
                <a:lnTo>
                  <a:pt x="1172" y="1002"/>
                </a:lnTo>
                <a:lnTo>
                  <a:pt x="1173" y="1009"/>
                </a:lnTo>
                <a:lnTo>
                  <a:pt x="1179" y="1011"/>
                </a:lnTo>
                <a:lnTo>
                  <a:pt x="1184" y="1011"/>
                </a:lnTo>
                <a:lnTo>
                  <a:pt x="1188" y="1015"/>
                </a:lnTo>
                <a:lnTo>
                  <a:pt x="1164" y="1019"/>
                </a:lnTo>
                <a:lnTo>
                  <a:pt x="1140" y="1019"/>
                </a:lnTo>
                <a:lnTo>
                  <a:pt x="1135" y="1019"/>
                </a:lnTo>
                <a:lnTo>
                  <a:pt x="1132" y="1023"/>
                </a:lnTo>
                <a:lnTo>
                  <a:pt x="1135" y="1028"/>
                </a:lnTo>
                <a:lnTo>
                  <a:pt x="1141" y="1028"/>
                </a:lnTo>
                <a:lnTo>
                  <a:pt x="1161" y="1026"/>
                </a:lnTo>
                <a:lnTo>
                  <a:pt x="1180" y="1024"/>
                </a:lnTo>
                <a:lnTo>
                  <a:pt x="1231" y="1020"/>
                </a:lnTo>
                <a:lnTo>
                  <a:pt x="1283" y="1015"/>
                </a:lnTo>
                <a:lnTo>
                  <a:pt x="1290" y="1018"/>
                </a:lnTo>
                <a:lnTo>
                  <a:pt x="1291" y="1024"/>
                </a:lnTo>
                <a:lnTo>
                  <a:pt x="1297" y="1018"/>
                </a:lnTo>
                <a:lnTo>
                  <a:pt x="1303" y="1014"/>
                </a:lnTo>
                <a:lnTo>
                  <a:pt x="1313" y="1014"/>
                </a:lnTo>
                <a:lnTo>
                  <a:pt x="1320" y="1020"/>
                </a:lnTo>
                <a:lnTo>
                  <a:pt x="1327" y="1013"/>
                </a:lnTo>
                <a:lnTo>
                  <a:pt x="1336" y="1011"/>
                </a:lnTo>
                <a:lnTo>
                  <a:pt x="1348" y="1010"/>
                </a:lnTo>
                <a:lnTo>
                  <a:pt x="1360" y="1007"/>
                </a:lnTo>
                <a:lnTo>
                  <a:pt x="1380" y="1007"/>
                </a:lnTo>
                <a:lnTo>
                  <a:pt x="1403" y="1004"/>
                </a:lnTo>
                <a:lnTo>
                  <a:pt x="1380" y="1002"/>
                </a:lnTo>
                <a:lnTo>
                  <a:pt x="1360" y="1005"/>
                </a:lnTo>
                <a:lnTo>
                  <a:pt x="1328" y="1004"/>
                </a:lnTo>
                <a:lnTo>
                  <a:pt x="1295" y="1007"/>
                </a:lnTo>
                <a:lnTo>
                  <a:pt x="1251" y="1010"/>
                </a:lnTo>
                <a:lnTo>
                  <a:pt x="1206" y="1015"/>
                </a:lnTo>
                <a:lnTo>
                  <a:pt x="1199" y="1014"/>
                </a:lnTo>
                <a:lnTo>
                  <a:pt x="1196" y="1011"/>
                </a:lnTo>
                <a:lnTo>
                  <a:pt x="1199" y="998"/>
                </a:lnTo>
                <a:lnTo>
                  <a:pt x="1197" y="986"/>
                </a:lnTo>
                <a:lnTo>
                  <a:pt x="1202" y="980"/>
                </a:lnTo>
                <a:lnTo>
                  <a:pt x="1209" y="979"/>
                </a:lnTo>
                <a:lnTo>
                  <a:pt x="1214" y="979"/>
                </a:lnTo>
                <a:lnTo>
                  <a:pt x="1216" y="982"/>
                </a:lnTo>
                <a:lnTo>
                  <a:pt x="1215" y="995"/>
                </a:lnTo>
                <a:lnTo>
                  <a:pt x="1219" y="1008"/>
                </a:lnTo>
                <a:lnTo>
                  <a:pt x="1234" y="1002"/>
                </a:lnTo>
                <a:lnTo>
                  <a:pt x="1251" y="998"/>
                </a:lnTo>
                <a:lnTo>
                  <a:pt x="1262" y="1003"/>
                </a:lnTo>
                <a:lnTo>
                  <a:pt x="1274" y="1002"/>
                </a:lnTo>
                <a:lnTo>
                  <a:pt x="1285" y="1001"/>
                </a:lnTo>
                <a:lnTo>
                  <a:pt x="1290" y="992"/>
                </a:lnTo>
                <a:lnTo>
                  <a:pt x="1286" y="984"/>
                </a:lnTo>
                <a:lnTo>
                  <a:pt x="1277" y="982"/>
                </a:lnTo>
                <a:lnTo>
                  <a:pt x="1271" y="980"/>
                </a:lnTo>
                <a:lnTo>
                  <a:pt x="1273" y="973"/>
                </a:lnTo>
                <a:lnTo>
                  <a:pt x="1274" y="973"/>
                </a:lnTo>
                <a:lnTo>
                  <a:pt x="1275" y="973"/>
                </a:lnTo>
                <a:lnTo>
                  <a:pt x="1282" y="973"/>
                </a:lnTo>
                <a:lnTo>
                  <a:pt x="1286" y="968"/>
                </a:lnTo>
                <a:lnTo>
                  <a:pt x="1290" y="968"/>
                </a:lnTo>
                <a:lnTo>
                  <a:pt x="1293" y="967"/>
                </a:lnTo>
                <a:lnTo>
                  <a:pt x="1304" y="976"/>
                </a:lnTo>
                <a:lnTo>
                  <a:pt x="1304" y="990"/>
                </a:lnTo>
                <a:lnTo>
                  <a:pt x="1305" y="996"/>
                </a:lnTo>
                <a:lnTo>
                  <a:pt x="1314" y="998"/>
                </a:lnTo>
                <a:lnTo>
                  <a:pt x="1333" y="993"/>
                </a:lnTo>
                <a:lnTo>
                  <a:pt x="1351" y="988"/>
                </a:lnTo>
                <a:lnTo>
                  <a:pt x="1366" y="986"/>
                </a:lnTo>
                <a:lnTo>
                  <a:pt x="1381" y="979"/>
                </a:lnTo>
                <a:lnTo>
                  <a:pt x="1385" y="979"/>
                </a:lnTo>
                <a:lnTo>
                  <a:pt x="1390" y="981"/>
                </a:lnTo>
                <a:lnTo>
                  <a:pt x="1403" y="986"/>
                </a:lnTo>
                <a:lnTo>
                  <a:pt x="1410" y="978"/>
                </a:lnTo>
                <a:lnTo>
                  <a:pt x="1411" y="978"/>
                </a:lnTo>
                <a:lnTo>
                  <a:pt x="1413" y="978"/>
                </a:lnTo>
                <a:lnTo>
                  <a:pt x="1422" y="988"/>
                </a:lnTo>
                <a:lnTo>
                  <a:pt x="1431" y="997"/>
                </a:lnTo>
                <a:lnTo>
                  <a:pt x="1431" y="997"/>
                </a:lnTo>
                <a:lnTo>
                  <a:pt x="1434" y="1002"/>
                </a:lnTo>
                <a:lnTo>
                  <a:pt x="1437" y="1005"/>
                </a:lnTo>
                <a:lnTo>
                  <a:pt x="1442" y="1007"/>
                </a:lnTo>
                <a:lnTo>
                  <a:pt x="1449" y="1009"/>
                </a:lnTo>
                <a:lnTo>
                  <a:pt x="1445" y="1011"/>
                </a:lnTo>
                <a:lnTo>
                  <a:pt x="1444" y="1014"/>
                </a:lnTo>
                <a:lnTo>
                  <a:pt x="1448" y="1020"/>
                </a:lnTo>
                <a:lnTo>
                  <a:pt x="1452" y="1017"/>
                </a:lnTo>
                <a:lnTo>
                  <a:pt x="1453" y="1019"/>
                </a:lnTo>
                <a:lnTo>
                  <a:pt x="1456" y="1022"/>
                </a:lnTo>
                <a:lnTo>
                  <a:pt x="1455" y="1034"/>
                </a:lnTo>
                <a:lnTo>
                  <a:pt x="1457" y="1047"/>
                </a:lnTo>
                <a:lnTo>
                  <a:pt x="1456" y="1051"/>
                </a:lnTo>
                <a:lnTo>
                  <a:pt x="1458" y="1056"/>
                </a:lnTo>
                <a:lnTo>
                  <a:pt x="1457" y="1061"/>
                </a:lnTo>
                <a:lnTo>
                  <a:pt x="1461" y="1065"/>
                </a:lnTo>
                <a:lnTo>
                  <a:pt x="1467" y="1060"/>
                </a:lnTo>
                <a:lnTo>
                  <a:pt x="1467" y="1054"/>
                </a:lnTo>
                <a:lnTo>
                  <a:pt x="1466" y="1051"/>
                </a:lnTo>
                <a:lnTo>
                  <a:pt x="1465" y="1048"/>
                </a:lnTo>
                <a:lnTo>
                  <a:pt x="1470" y="1059"/>
                </a:lnTo>
                <a:lnTo>
                  <a:pt x="1465" y="1071"/>
                </a:lnTo>
                <a:lnTo>
                  <a:pt x="1465" y="1071"/>
                </a:lnTo>
                <a:lnTo>
                  <a:pt x="1461" y="1067"/>
                </a:lnTo>
                <a:lnTo>
                  <a:pt x="1456" y="1068"/>
                </a:lnTo>
                <a:lnTo>
                  <a:pt x="1445" y="1055"/>
                </a:lnTo>
                <a:lnTo>
                  <a:pt x="1435" y="1043"/>
                </a:lnTo>
                <a:lnTo>
                  <a:pt x="1413" y="1027"/>
                </a:lnTo>
                <a:lnTo>
                  <a:pt x="1386" y="1032"/>
                </a:lnTo>
                <a:lnTo>
                  <a:pt x="1391" y="1037"/>
                </a:lnTo>
                <a:lnTo>
                  <a:pt x="1395" y="1042"/>
                </a:lnTo>
                <a:lnTo>
                  <a:pt x="1390" y="1054"/>
                </a:lnTo>
                <a:lnTo>
                  <a:pt x="1378" y="1057"/>
                </a:lnTo>
                <a:lnTo>
                  <a:pt x="1378" y="1057"/>
                </a:lnTo>
                <a:close/>
                <a:moveTo>
                  <a:pt x="245" y="491"/>
                </a:moveTo>
                <a:lnTo>
                  <a:pt x="245" y="491"/>
                </a:lnTo>
                <a:lnTo>
                  <a:pt x="245" y="490"/>
                </a:lnTo>
                <a:lnTo>
                  <a:pt x="245" y="490"/>
                </a:lnTo>
                <a:lnTo>
                  <a:pt x="245" y="489"/>
                </a:lnTo>
                <a:lnTo>
                  <a:pt x="245" y="490"/>
                </a:lnTo>
                <a:lnTo>
                  <a:pt x="245" y="491"/>
                </a:lnTo>
                <a:close/>
                <a:moveTo>
                  <a:pt x="766" y="673"/>
                </a:moveTo>
                <a:lnTo>
                  <a:pt x="766" y="673"/>
                </a:lnTo>
                <a:lnTo>
                  <a:pt x="766" y="674"/>
                </a:lnTo>
                <a:lnTo>
                  <a:pt x="767" y="674"/>
                </a:lnTo>
                <a:lnTo>
                  <a:pt x="767" y="674"/>
                </a:lnTo>
                <a:lnTo>
                  <a:pt x="767" y="673"/>
                </a:lnTo>
                <a:lnTo>
                  <a:pt x="767" y="673"/>
                </a:lnTo>
                <a:lnTo>
                  <a:pt x="767" y="673"/>
                </a:lnTo>
                <a:lnTo>
                  <a:pt x="766" y="673"/>
                </a:lnTo>
                <a:close/>
                <a:moveTo>
                  <a:pt x="2809" y="1567"/>
                </a:moveTo>
                <a:lnTo>
                  <a:pt x="2808" y="1567"/>
                </a:lnTo>
                <a:lnTo>
                  <a:pt x="2808" y="1567"/>
                </a:lnTo>
                <a:lnTo>
                  <a:pt x="2808" y="1567"/>
                </a:lnTo>
                <a:lnTo>
                  <a:pt x="2808" y="1567"/>
                </a:lnTo>
                <a:lnTo>
                  <a:pt x="2808" y="1567"/>
                </a:lnTo>
                <a:lnTo>
                  <a:pt x="2809" y="1567"/>
                </a:lnTo>
                <a:close/>
                <a:moveTo>
                  <a:pt x="2052" y="1524"/>
                </a:moveTo>
                <a:lnTo>
                  <a:pt x="2052" y="1523"/>
                </a:lnTo>
                <a:lnTo>
                  <a:pt x="2053" y="1523"/>
                </a:lnTo>
                <a:lnTo>
                  <a:pt x="2052" y="1523"/>
                </a:lnTo>
                <a:lnTo>
                  <a:pt x="2051" y="1523"/>
                </a:lnTo>
                <a:lnTo>
                  <a:pt x="2052" y="1523"/>
                </a:lnTo>
                <a:lnTo>
                  <a:pt x="2052" y="1524"/>
                </a:lnTo>
                <a:close/>
                <a:moveTo>
                  <a:pt x="848" y="80"/>
                </a:moveTo>
                <a:lnTo>
                  <a:pt x="848" y="81"/>
                </a:lnTo>
                <a:lnTo>
                  <a:pt x="847" y="82"/>
                </a:lnTo>
                <a:lnTo>
                  <a:pt x="848" y="81"/>
                </a:lnTo>
                <a:lnTo>
                  <a:pt x="848" y="81"/>
                </a:lnTo>
                <a:lnTo>
                  <a:pt x="848" y="81"/>
                </a:lnTo>
                <a:lnTo>
                  <a:pt x="848" y="80"/>
                </a:lnTo>
                <a:close/>
                <a:moveTo>
                  <a:pt x="1982" y="932"/>
                </a:moveTo>
                <a:lnTo>
                  <a:pt x="1981" y="932"/>
                </a:lnTo>
                <a:lnTo>
                  <a:pt x="1981" y="932"/>
                </a:lnTo>
                <a:lnTo>
                  <a:pt x="1981" y="933"/>
                </a:lnTo>
                <a:lnTo>
                  <a:pt x="1982" y="933"/>
                </a:lnTo>
                <a:lnTo>
                  <a:pt x="1982" y="933"/>
                </a:lnTo>
                <a:lnTo>
                  <a:pt x="1982" y="932"/>
                </a:lnTo>
                <a:lnTo>
                  <a:pt x="1982" y="932"/>
                </a:lnTo>
                <a:lnTo>
                  <a:pt x="1982" y="932"/>
                </a:lnTo>
                <a:close/>
                <a:moveTo>
                  <a:pt x="155" y="734"/>
                </a:moveTo>
                <a:lnTo>
                  <a:pt x="154" y="734"/>
                </a:lnTo>
                <a:lnTo>
                  <a:pt x="154" y="734"/>
                </a:lnTo>
                <a:lnTo>
                  <a:pt x="154" y="733"/>
                </a:lnTo>
                <a:lnTo>
                  <a:pt x="154" y="732"/>
                </a:lnTo>
                <a:lnTo>
                  <a:pt x="154" y="732"/>
                </a:lnTo>
                <a:lnTo>
                  <a:pt x="153" y="733"/>
                </a:lnTo>
                <a:lnTo>
                  <a:pt x="154" y="733"/>
                </a:lnTo>
                <a:lnTo>
                  <a:pt x="154" y="734"/>
                </a:lnTo>
                <a:lnTo>
                  <a:pt x="154" y="734"/>
                </a:lnTo>
                <a:lnTo>
                  <a:pt x="154" y="734"/>
                </a:lnTo>
                <a:lnTo>
                  <a:pt x="154" y="734"/>
                </a:lnTo>
                <a:lnTo>
                  <a:pt x="154" y="734"/>
                </a:lnTo>
                <a:lnTo>
                  <a:pt x="154" y="734"/>
                </a:lnTo>
                <a:lnTo>
                  <a:pt x="154" y="734"/>
                </a:lnTo>
                <a:lnTo>
                  <a:pt x="155" y="734"/>
                </a:lnTo>
                <a:lnTo>
                  <a:pt x="156" y="742"/>
                </a:lnTo>
                <a:lnTo>
                  <a:pt x="156" y="748"/>
                </a:lnTo>
                <a:lnTo>
                  <a:pt x="155" y="754"/>
                </a:lnTo>
                <a:lnTo>
                  <a:pt x="158" y="759"/>
                </a:lnTo>
                <a:lnTo>
                  <a:pt x="165" y="757"/>
                </a:lnTo>
                <a:lnTo>
                  <a:pt x="170" y="751"/>
                </a:lnTo>
                <a:lnTo>
                  <a:pt x="175" y="739"/>
                </a:lnTo>
                <a:lnTo>
                  <a:pt x="172" y="727"/>
                </a:lnTo>
                <a:lnTo>
                  <a:pt x="172" y="727"/>
                </a:lnTo>
                <a:lnTo>
                  <a:pt x="183" y="726"/>
                </a:lnTo>
                <a:lnTo>
                  <a:pt x="186" y="715"/>
                </a:lnTo>
                <a:lnTo>
                  <a:pt x="180" y="717"/>
                </a:lnTo>
                <a:lnTo>
                  <a:pt x="172" y="719"/>
                </a:lnTo>
                <a:lnTo>
                  <a:pt x="176" y="708"/>
                </a:lnTo>
                <a:lnTo>
                  <a:pt x="170" y="698"/>
                </a:lnTo>
                <a:lnTo>
                  <a:pt x="160" y="714"/>
                </a:lnTo>
                <a:lnTo>
                  <a:pt x="157" y="733"/>
                </a:lnTo>
                <a:lnTo>
                  <a:pt x="156" y="733"/>
                </a:lnTo>
                <a:lnTo>
                  <a:pt x="155" y="734"/>
                </a:lnTo>
                <a:lnTo>
                  <a:pt x="155" y="734"/>
                </a:lnTo>
                <a:close/>
                <a:moveTo>
                  <a:pt x="2400" y="1079"/>
                </a:moveTo>
                <a:lnTo>
                  <a:pt x="2400" y="1079"/>
                </a:lnTo>
                <a:lnTo>
                  <a:pt x="2400" y="1079"/>
                </a:lnTo>
                <a:lnTo>
                  <a:pt x="2400" y="1079"/>
                </a:lnTo>
                <a:lnTo>
                  <a:pt x="2400" y="1079"/>
                </a:lnTo>
                <a:lnTo>
                  <a:pt x="2400" y="1078"/>
                </a:lnTo>
                <a:lnTo>
                  <a:pt x="2400" y="1078"/>
                </a:lnTo>
                <a:lnTo>
                  <a:pt x="2400" y="1078"/>
                </a:lnTo>
                <a:lnTo>
                  <a:pt x="2400" y="1079"/>
                </a:lnTo>
                <a:close/>
                <a:moveTo>
                  <a:pt x="596" y="701"/>
                </a:moveTo>
                <a:lnTo>
                  <a:pt x="597" y="701"/>
                </a:lnTo>
                <a:lnTo>
                  <a:pt x="599" y="700"/>
                </a:lnTo>
                <a:lnTo>
                  <a:pt x="599" y="700"/>
                </a:lnTo>
                <a:lnTo>
                  <a:pt x="597" y="699"/>
                </a:lnTo>
                <a:lnTo>
                  <a:pt x="596" y="700"/>
                </a:lnTo>
                <a:lnTo>
                  <a:pt x="595" y="700"/>
                </a:lnTo>
                <a:lnTo>
                  <a:pt x="596" y="701"/>
                </a:lnTo>
                <a:lnTo>
                  <a:pt x="596" y="701"/>
                </a:lnTo>
                <a:close/>
                <a:moveTo>
                  <a:pt x="773" y="164"/>
                </a:moveTo>
                <a:lnTo>
                  <a:pt x="772" y="164"/>
                </a:lnTo>
                <a:lnTo>
                  <a:pt x="772" y="164"/>
                </a:lnTo>
                <a:lnTo>
                  <a:pt x="772" y="164"/>
                </a:lnTo>
                <a:lnTo>
                  <a:pt x="772" y="165"/>
                </a:lnTo>
                <a:lnTo>
                  <a:pt x="773" y="165"/>
                </a:lnTo>
                <a:lnTo>
                  <a:pt x="773" y="164"/>
                </a:lnTo>
                <a:close/>
                <a:moveTo>
                  <a:pt x="3186" y="1624"/>
                </a:moveTo>
                <a:lnTo>
                  <a:pt x="3186" y="1624"/>
                </a:lnTo>
                <a:lnTo>
                  <a:pt x="3186" y="1624"/>
                </a:lnTo>
                <a:lnTo>
                  <a:pt x="3185" y="1624"/>
                </a:lnTo>
                <a:lnTo>
                  <a:pt x="3184" y="1624"/>
                </a:lnTo>
                <a:lnTo>
                  <a:pt x="3184" y="1625"/>
                </a:lnTo>
                <a:lnTo>
                  <a:pt x="3185" y="1625"/>
                </a:lnTo>
                <a:lnTo>
                  <a:pt x="3186" y="1625"/>
                </a:lnTo>
                <a:lnTo>
                  <a:pt x="3186" y="1624"/>
                </a:lnTo>
                <a:close/>
                <a:moveTo>
                  <a:pt x="2176" y="1558"/>
                </a:moveTo>
                <a:lnTo>
                  <a:pt x="2174" y="1557"/>
                </a:lnTo>
                <a:lnTo>
                  <a:pt x="2174" y="1556"/>
                </a:lnTo>
                <a:lnTo>
                  <a:pt x="2173" y="1557"/>
                </a:lnTo>
                <a:lnTo>
                  <a:pt x="2173" y="1558"/>
                </a:lnTo>
                <a:lnTo>
                  <a:pt x="2173" y="1559"/>
                </a:lnTo>
                <a:lnTo>
                  <a:pt x="2174" y="1559"/>
                </a:lnTo>
                <a:lnTo>
                  <a:pt x="2174" y="1558"/>
                </a:lnTo>
                <a:lnTo>
                  <a:pt x="2176" y="1558"/>
                </a:lnTo>
                <a:close/>
                <a:moveTo>
                  <a:pt x="1067" y="952"/>
                </a:moveTo>
                <a:lnTo>
                  <a:pt x="1067" y="952"/>
                </a:lnTo>
                <a:lnTo>
                  <a:pt x="1069" y="952"/>
                </a:lnTo>
                <a:lnTo>
                  <a:pt x="1067" y="951"/>
                </a:lnTo>
                <a:lnTo>
                  <a:pt x="1067" y="951"/>
                </a:lnTo>
                <a:lnTo>
                  <a:pt x="1067" y="951"/>
                </a:lnTo>
                <a:lnTo>
                  <a:pt x="1066" y="951"/>
                </a:lnTo>
                <a:lnTo>
                  <a:pt x="1066" y="952"/>
                </a:lnTo>
                <a:lnTo>
                  <a:pt x="1067" y="952"/>
                </a:lnTo>
                <a:close/>
                <a:moveTo>
                  <a:pt x="2185" y="1556"/>
                </a:moveTo>
                <a:lnTo>
                  <a:pt x="2186" y="1554"/>
                </a:lnTo>
                <a:lnTo>
                  <a:pt x="2184" y="1552"/>
                </a:lnTo>
                <a:lnTo>
                  <a:pt x="2184" y="1548"/>
                </a:lnTo>
                <a:lnTo>
                  <a:pt x="2181" y="1546"/>
                </a:lnTo>
                <a:lnTo>
                  <a:pt x="2179" y="1547"/>
                </a:lnTo>
                <a:lnTo>
                  <a:pt x="2178" y="1550"/>
                </a:lnTo>
                <a:lnTo>
                  <a:pt x="2180" y="1553"/>
                </a:lnTo>
                <a:lnTo>
                  <a:pt x="2183" y="1553"/>
                </a:lnTo>
                <a:lnTo>
                  <a:pt x="2183" y="1556"/>
                </a:lnTo>
                <a:lnTo>
                  <a:pt x="2185" y="1556"/>
                </a:lnTo>
                <a:close/>
                <a:moveTo>
                  <a:pt x="1140" y="590"/>
                </a:moveTo>
                <a:lnTo>
                  <a:pt x="1140" y="591"/>
                </a:lnTo>
                <a:lnTo>
                  <a:pt x="1139" y="591"/>
                </a:lnTo>
                <a:lnTo>
                  <a:pt x="1140" y="592"/>
                </a:lnTo>
                <a:lnTo>
                  <a:pt x="1141" y="592"/>
                </a:lnTo>
                <a:lnTo>
                  <a:pt x="1141" y="592"/>
                </a:lnTo>
                <a:lnTo>
                  <a:pt x="1142" y="602"/>
                </a:lnTo>
                <a:lnTo>
                  <a:pt x="1147" y="612"/>
                </a:lnTo>
                <a:lnTo>
                  <a:pt x="1148" y="619"/>
                </a:lnTo>
                <a:lnTo>
                  <a:pt x="1154" y="616"/>
                </a:lnTo>
                <a:lnTo>
                  <a:pt x="1160" y="615"/>
                </a:lnTo>
                <a:lnTo>
                  <a:pt x="1158" y="622"/>
                </a:lnTo>
                <a:lnTo>
                  <a:pt x="1160" y="624"/>
                </a:lnTo>
                <a:lnTo>
                  <a:pt x="1163" y="625"/>
                </a:lnTo>
                <a:lnTo>
                  <a:pt x="1163" y="627"/>
                </a:lnTo>
                <a:lnTo>
                  <a:pt x="1163" y="628"/>
                </a:lnTo>
                <a:lnTo>
                  <a:pt x="1151" y="645"/>
                </a:lnTo>
                <a:lnTo>
                  <a:pt x="1147" y="666"/>
                </a:lnTo>
                <a:lnTo>
                  <a:pt x="1157" y="681"/>
                </a:lnTo>
                <a:lnTo>
                  <a:pt x="1171" y="681"/>
                </a:lnTo>
                <a:lnTo>
                  <a:pt x="1180" y="678"/>
                </a:lnTo>
                <a:lnTo>
                  <a:pt x="1182" y="686"/>
                </a:lnTo>
                <a:lnTo>
                  <a:pt x="1187" y="716"/>
                </a:lnTo>
                <a:lnTo>
                  <a:pt x="1198" y="746"/>
                </a:lnTo>
                <a:lnTo>
                  <a:pt x="1198" y="748"/>
                </a:lnTo>
                <a:lnTo>
                  <a:pt x="1199" y="749"/>
                </a:lnTo>
                <a:lnTo>
                  <a:pt x="1204" y="773"/>
                </a:lnTo>
                <a:lnTo>
                  <a:pt x="1224" y="787"/>
                </a:lnTo>
                <a:lnTo>
                  <a:pt x="1228" y="789"/>
                </a:lnTo>
                <a:lnTo>
                  <a:pt x="1229" y="793"/>
                </a:lnTo>
                <a:lnTo>
                  <a:pt x="1231" y="797"/>
                </a:lnTo>
                <a:lnTo>
                  <a:pt x="1237" y="799"/>
                </a:lnTo>
                <a:lnTo>
                  <a:pt x="1237" y="789"/>
                </a:lnTo>
                <a:lnTo>
                  <a:pt x="1233" y="779"/>
                </a:lnTo>
                <a:lnTo>
                  <a:pt x="1218" y="721"/>
                </a:lnTo>
                <a:lnTo>
                  <a:pt x="1204" y="662"/>
                </a:lnTo>
                <a:lnTo>
                  <a:pt x="1206" y="659"/>
                </a:lnTo>
                <a:lnTo>
                  <a:pt x="1202" y="658"/>
                </a:lnTo>
                <a:lnTo>
                  <a:pt x="1202" y="658"/>
                </a:lnTo>
                <a:lnTo>
                  <a:pt x="1202" y="658"/>
                </a:lnTo>
                <a:lnTo>
                  <a:pt x="1201" y="657"/>
                </a:lnTo>
                <a:lnTo>
                  <a:pt x="1199" y="656"/>
                </a:lnTo>
                <a:lnTo>
                  <a:pt x="1200" y="656"/>
                </a:lnTo>
                <a:lnTo>
                  <a:pt x="1200" y="656"/>
                </a:lnTo>
                <a:lnTo>
                  <a:pt x="1200" y="656"/>
                </a:lnTo>
                <a:lnTo>
                  <a:pt x="1188" y="641"/>
                </a:lnTo>
                <a:lnTo>
                  <a:pt x="1176" y="628"/>
                </a:lnTo>
                <a:lnTo>
                  <a:pt x="1175" y="622"/>
                </a:lnTo>
                <a:lnTo>
                  <a:pt x="1173" y="614"/>
                </a:lnTo>
                <a:lnTo>
                  <a:pt x="1175" y="596"/>
                </a:lnTo>
                <a:lnTo>
                  <a:pt x="1189" y="592"/>
                </a:lnTo>
                <a:lnTo>
                  <a:pt x="1192" y="573"/>
                </a:lnTo>
                <a:lnTo>
                  <a:pt x="1184" y="555"/>
                </a:lnTo>
                <a:lnTo>
                  <a:pt x="1183" y="551"/>
                </a:lnTo>
                <a:lnTo>
                  <a:pt x="1181" y="546"/>
                </a:lnTo>
                <a:lnTo>
                  <a:pt x="1181" y="546"/>
                </a:lnTo>
                <a:lnTo>
                  <a:pt x="1180" y="546"/>
                </a:lnTo>
                <a:lnTo>
                  <a:pt x="1181" y="546"/>
                </a:lnTo>
                <a:lnTo>
                  <a:pt x="1181" y="546"/>
                </a:lnTo>
                <a:lnTo>
                  <a:pt x="1187" y="541"/>
                </a:lnTo>
                <a:lnTo>
                  <a:pt x="1187" y="534"/>
                </a:lnTo>
                <a:lnTo>
                  <a:pt x="1189" y="523"/>
                </a:lnTo>
                <a:lnTo>
                  <a:pt x="1192" y="513"/>
                </a:lnTo>
                <a:lnTo>
                  <a:pt x="1185" y="509"/>
                </a:lnTo>
                <a:lnTo>
                  <a:pt x="1180" y="504"/>
                </a:lnTo>
                <a:lnTo>
                  <a:pt x="1185" y="509"/>
                </a:lnTo>
                <a:lnTo>
                  <a:pt x="1192" y="513"/>
                </a:lnTo>
                <a:lnTo>
                  <a:pt x="1188" y="505"/>
                </a:lnTo>
                <a:lnTo>
                  <a:pt x="1185" y="498"/>
                </a:lnTo>
                <a:lnTo>
                  <a:pt x="1188" y="491"/>
                </a:lnTo>
                <a:lnTo>
                  <a:pt x="1188" y="485"/>
                </a:lnTo>
                <a:lnTo>
                  <a:pt x="1188" y="483"/>
                </a:lnTo>
                <a:lnTo>
                  <a:pt x="1188" y="480"/>
                </a:lnTo>
                <a:lnTo>
                  <a:pt x="1191" y="454"/>
                </a:lnTo>
                <a:lnTo>
                  <a:pt x="1189" y="427"/>
                </a:lnTo>
                <a:lnTo>
                  <a:pt x="1189" y="427"/>
                </a:lnTo>
                <a:lnTo>
                  <a:pt x="1193" y="418"/>
                </a:lnTo>
                <a:lnTo>
                  <a:pt x="1188" y="410"/>
                </a:lnTo>
                <a:lnTo>
                  <a:pt x="1183" y="400"/>
                </a:lnTo>
                <a:lnTo>
                  <a:pt x="1177" y="392"/>
                </a:lnTo>
                <a:lnTo>
                  <a:pt x="1167" y="381"/>
                </a:lnTo>
                <a:lnTo>
                  <a:pt x="1155" y="375"/>
                </a:lnTo>
                <a:lnTo>
                  <a:pt x="1155" y="375"/>
                </a:lnTo>
                <a:lnTo>
                  <a:pt x="1148" y="376"/>
                </a:lnTo>
                <a:lnTo>
                  <a:pt x="1141" y="376"/>
                </a:lnTo>
                <a:lnTo>
                  <a:pt x="1130" y="364"/>
                </a:lnTo>
                <a:lnTo>
                  <a:pt x="1113" y="366"/>
                </a:lnTo>
                <a:lnTo>
                  <a:pt x="1082" y="376"/>
                </a:lnTo>
                <a:lnTo>
                  <a:pt x="1051" y="383"/>
                </a:lnTo>
                <a:lnTo>
                  <a:pt x="1006" y="393"/>
                </a:lnTo>
                <a:lnTo>
                  <a:pt x="963" y="401"/>
                </a:lnTo>
                <a:lnTo>
                  <a:pt x="957" y="403"/>
                </a:lnTo>
                <a:lnTo>
                  <a:pt x="953" y="408"/>
                </a:lnTo>
                <a:lnTo>
                  <a:pt x="960" y="409"/>
                </a:lnTo>
                <a:lnTo>
                  <a:pt x="967" y="407"/>
                </a:lnTo>
                <a:lnTo>
                  <a:pt x="984" y="401"/>
                </a:lnTo>
                <a:lnTo>
                  <a:pt x="1001" y="400"/>
                </a:lnTo>
                <a:lnTo>
                  <a:pt x="1015" y="400"/>
                </a:lnTo>
                <a:lnTo>
                  <a:pt x="1029" y="398"/>
                </a:lnTo>
                <a:lnTo>
                  <a:pt x="1039" y="393"/>
                </a:lnTo>
                <a:lnTo>
                  <a:pt x="1049" y="392"/>
                </a:lnTo>
                <a:lnTo>
                  <a:pt x="1054" y="394"/>
                </a:lnTo>
                <a:lnTo>
                  <a:pt x="1057" y="393"/>
                </a:lnTo>
                <a:lnTo>
                  <a:pt x="1061" y="392"/>
                </a:lnTo>
                <a:lnTo>
                  <a:pt x="1065" y="392"/>
                </a:lnTo>
                <a:lnTo>
                  <a:pt x="1064" y="395"/>
                </a:lnTo>
                <a:lnTo>
                  <a:pt x="1063" y="396"/>
                </a:lnTo>
                <a:lnTo>
                  <a:pt x="1055" y="406"/>
                </a:lnTo>
                <a:lnTo>
                  <a:pt x="1056" y="418"/>
                </a:lnTo>
                <a:lnTo>
                  <a:pt x="1060" y="431"/>
                </a:lnTo>
                <a:lnTo>
                  <a:pt x="1070" y="441"/>
                </a:lnTo>
                <a:lnTo>
                  <a:pt x="1073" y="444"/>
                </a:lnTo>
                <a:lnTo>
                  <a:pt x="1077" y="444"/>
                </a:lnTo>
                <a:lnTo>
                  <a:pt x="1092" y="441"/>
                </a:lnTo>
                <a:lnTo>
                  <a:pt x="1107" y="439"/>
                </a:lnTo>
                <a:lnTo>
                  <a:pt x="1116" y="434"/>
                </a:lnTo>
                <a:lnTo>
                  <a:pt x="1115" y="428"/>
                </a:lnTo>
                <a:lnTo>
                  <a:pt x="1112" y="417"/>
                </a:lnTo>
                <a:lnTo>
                  <a:pt x="1122" y="416"/>
                </a:lnTo>
                <a:lnTo>
                  <a:pt x="1127" y="420"/>
                </a:lnTo>
                <a:lnTo>
                  <a:pt x="1132" y="426"/>
                </a:lnTo>
                <a:lnTo>
                  <a:pt x="1134" y="413"/>
                </a:lnTo>
                <a:lnTo>
                  <a:pt x="1127" y="402"/>
                </a:lnTo>
                <a:lnTo>
                  <a:pt x="1134" y="391"/>
                </a:lnTo>
                <a:lnTo>
                  <a:pt x="1136" y="379"/>
                </a:lnTo>
                <a:lnTo>
                  <a:pt x="1137" y="379"/>
                </a:lnTo>
                <a:lnTo>
                  <a:pt x="1138" y="379"/>
                </a:lnTo>
                <a:lnTo>
                  <a:pt x="1140" y="382"/>
                </a:lnTo>
                <a:lnTo>
                  <a:pt x="1140" y="385"/>
                </a:lnTo>
                <a:lnTo>
                  <a:pt x="1139" y="397"/>
                </a:lnTo>
                <a:lnTo>
                  <a:pt x="1151" y="399"/>
                </a:lnTo>
                <a:lnTo>
                  <a:pt x="1150" y="423"/>
                </a:lnTo>
                <a:lnTo>
                  <a:pt x="1149" y="447"/>
                </a:lnTo>
                <a:lnTo>
                  <a:pt x="1150" y="451"/>
                </a:lnTo>
                <a:lnTo>
                  <a:pt x="1154" y="453"/>
                </a:lnTo>
                <a:lnTo>
                  <a:pt x="1157" y="460"/>
                </a:lnTo>
                <a:lnTo>
                  <a:pt x="1163" y="467"/>
                </a:lnTo>
                <a:lnTo>
                  <a:pt x="1168" y="472"/>
                </a:lnTo>
                <a:lnTo>
                  <a:pt x="1169" y="480"/>
                </a:lnTo>
                <a:lnTo>
                  <a:pt x="1161" y="473"/>
                </a:lnTo>
                <a:lnTo>
                  <a:pt x="1151" y="468"/>
                </a:lnTo>
                <a:lnTo>
                  <a:pt x="1150" y="468"/>
                </a:lnTo>
                <a:lnTo>
                  <a:pt x="1149" y="468"/>
                </a:lnTo>
                <a:lnTo>
                  <a:pt x="1139" y="456"/>
                </a:lnTo>
                <a:lnTo>
                  <a:pt x="1125" y="453"/>
                </a:lnTo>
                <a:lnTo>
                  <a:pt x="1096" y="459"/>
                </a:lnTo>
                <a:lnTo>
                  <a:pt x="1067" y="463"/>
                </a:lnTo>
                <a:lnTo>
                  <a:pt x="1049" y="467"/>
                </a:lnTo>
                <a:lnTo>
                  <a:pt x="1031" y="468"/>
                </a:lnTo>
                <a:lnTo>
                  <a:pt x="1049" y="467"/>
                </a:lnTo>
                <a:lnTo>
                  <a:pt x="1067" y="463"/>
                </a:lnTo>
                <a:lnTo>
                  <a:pt x="1066" y="457"/>
                </a:lnTo>
                <a:lnTo>
                  <a:pt x="1076" y="454"/>
                </a:lnTo>
                <a:lnTo>
                  <a:pt x="1060" y="454"/>
                </a:lnTo>
                <a:lnTo>
                  <a:pt x="1048" y="456"/>
                </a:lnTo>
                <a:lnTo>
                  <a:pt x="1012" y="461"/>
                </a:lnTo>
                <a:lnTo>
                  <a:pt x="975" y="471"/>
                </a:lnTo>
                <a:lnTo>
                  <a:pt x="972" y="470"/>
                </a:lnTo>
                <a:lnTo>
                  <a:pt x="969" y="470"/>
                </a:lnTo>
                <a:lnTo>
                  <a:pt x="967" y="470"/>
                </a:lnTo>
                <a:lnTo>
                  <a:pt x="966" y="470"/>
                </a:lnTo>
                <a:lnTo>
                  <a:pt x="952" y="472"/>
                </a:lnTo>
                <a:lnTo>
                  <a:pt x="938" y="475"/>
                </a:lnTo>
                <a:lnTo>
                  <a:pt x="927" y="477"/>
                </a:lnTo>
                <a:lnTo>
                  <a:pt x="918" y="483"/>
                </a:lnTo>
                <a:lnTo>
                  <a:pt x="875" y="490"/>
                </a:lnTo>
                <a:lnTo>
                  <a:pt x="832" y="499"/>
                </a:lnTo>
                <a:lnTo>
                  <a:pt x="822" y="499"/>
                </a:lnTo>
                <a:lnTo>
                  <a:pt x="820" y="490"/>
                </a:lnTo>
                <a:lnTo>
                  <a:pt x="819" y="486"/>
                </a:lnTo>
                <a:lnTo>
                  <a:pt x="819" y="480"/>
                </a:lnTo>
                <a:lnTo>
                  <a:pt x="818" y="475"/>
                </a:lnTo>
                <a:lnTo>
                  <a:pt x="815" y="472"/>
                </a:lnTo>
                <a:lnTo>
                  <a:pt x="812" y="475"/>
                </a:lnTo>
                <a:lnTo>
                  <a:pt x="812" y="480"/>
                </a:lnTo>
                <a:lnTo>
                  <a:pt x="810" y="499"/>
                </a:lnTo>
                <a:lnTo>
                  <a:pt x="797" y="510"/>
                </a:lnTo>
                <a:lnTo>
                  <a:pt x="794" y="513"/>
                </a:lnTo>
                <a:lnTo>
                  <a:pt x="793" y="515"/>
                </a:lnTo>
                <a:lnTo>
                  <a:pt x="792" y="521"/>
                </a:lnTo>
                <a:lnTo>
                  <a:pt x="786" y="522"/>
                </a:lnTo>
                <a:lnTo>
                  <a:pt x="774" y="523"/>
                </a:lnTo>
                <a:lnTo>
                  <a:pt x="762" y="519"/>
                </a:lnTo>
                <a:lnTo>
                  <a:pt x="766" y="506"/>
                </a:lnTo>
                <a:lnTo>
                  <a:pt x="766" y="494"/>
                </a:lnTo>
                <a:lnTo>
                  <a:pt x="763" y="490"/>
                </a:lnTo>
                <a:lnTo>
                  <a:pt x="759" y="490"/>
                </a:lnTo>
                <a:lnTo>
                  <a:pt x="748" y="494"/>
                </a:lnTo>
                <a:lnTo>
                  <a:pt x="738" y="493"/>
                </a:lnTo>
                <a:lnTo>
                  <a:pt x="728" y="492"/>
                </a:lnTo>
                <a:lnTo>
                  <a:pt x="726" y="501"/>
                </a:lnTo>
                <a:lnTo>
                  <a:pt x="725" y="507"/>
                </a:lnTo>
                <a:lnTo>
                  <a:pt x="725" y="514"/>
                </a:lnTo>
                <a:lnTo>
                  <a:pt x="723" y="515"/>
                </a:lnTo>
                <a:lnTo>
                  <a:pt x="723" y="517"/>
                </a:lnTo>
                <a:lnTo>
                  <a:pt x="723" y="517"/>
                </a:lnTo>
                <a:lnTo>
                  <a:pt x="723" y="518"/>
                </a:lnTo>
                <a:lnTo>
                  <a:pt x="715" y="534"/>
                </a:lnTo>
                <a:lnTo>
                  <a:pt x="699" y="539"/>
                </a:lnTo>
                <a:lnTo>
                  <a:pt x="666" y="549"/>
                </a:lnTo>
                <a:lnTo>
                  <a:pt x="635" y="564"/>
                </a:lnTo>
                <a:lnTo>
                  <a:pt x="632" y="564"/>
                </a:lnTo>
                <a:lnTo>
                  <a:pt x="630" y="564"/>
                </a:lnTo>
                <a:lnTo>
                  <a:pt x="612" y="567"/>
                </a:lnTo>
                <a:lnTo>
                  <a:pt x="596" y="573"/>
                </a:lnTo>
                <a:lnTo>
                  <a:pt x="596" y="573"/>
                </a:lnTo>
                <a:lnTo>
                  <a:pt x="595" y="574"/>
                </a:lnTo>
                <a:lnTo>
                  <a:pt x="594" y="575"/>
                </a:lnTo>
                <a:lnTo>
                  <a:pt x="595" y="575"/>
                </a:lnTo>
                <a:lnTo>
                  <a:pt x="597" y="575"/>
                </a:lnTo>
                <a:lnTo>
                  <a:pt x="595" y="575"/>
                </a:lnTo>
                <a:lnTo>
                  <a:pt x="594" y="575"/>
                </a:lnTo>
                <a:lnTo>
                  <a:pt x="584" y="576"/>
                </a:lnTo>
                <a:lnTo>
                  <a:pt x="574" y="580"/>
                </a:lnTo>
                <a:lnTo>
                  <a:pt x="573" y="581"/>
                </a:lnTo>
                <a:lnTo>
                  <a:pt x="572" y="582"/>
                </a:lnTo>
                <a:lnTo>
                  <a:pt x="522" y="597"/>
                </a:lnTo>
                <a:lnTo>
                  <a:pt x="476" y="619"/>
                </a:lnTo>
                <a:lnTo>
                  <a:pt x="446" y="630"/>
                </a:lnTo>
                <a:lnTo>
                  <a:pt x="419" y="643"/>
                </a:lnTo>
                <a:lnTo>
                  <a:pt x="413" y="644"/>
                </a:lnTo>
                <a:lnTo>
                  <a:pt x="411" y="640"/>
                </a:lnTo>
                <a:lnTo>
                  <a:pt x="411" y="633"/>
                </a:lnTo>
                <a:lnTo>
                  <a:pt x="409" y="630"/>
                </a:lnTo>
                <a:lnTo>
                  <a:pt x="396" y="635"/>
                </a:lnTo>
                <a:lnTo>
                  <a:pt x="389" y="645"/>
                </a:lnTo>
                <a:lnTo>
                  <a:pt x="383" y="659"/>
                </a:lnTo>
                <a:lnTo>
                  <a:pt x="370" y="667"/>
                </a:lnTo>
                <a:lnTo>
                  <a:pt x="365" y="670"/>
                </a:lnTo>
                <a:lnTo>
                  <a:pt x="361" y="675"/>
                </a:lnTo>
                <a:lnTo>
                  <a:pt x="339" y="683"/>
                </a:lnTo>
                <a:lnTo>
                  <a:pt x="320" y="694"/>
                </a:lnTo>
                <a:lnTo>
                  <a:pt x="281" y="715"/>
                </a:lnTo>
                <a:lnTo>
                  <a:pt x="242" y="736"/>
                </a:lnTo>
                <a:lnTo>
                  <a:pt x="201" y="764"/>
                </a:lnTo>
                <a:lnTo>
                  <a:pt x="163" y="796"/>
                </a:lnTo>
                <a:lnTo>
                  <a:pt x="158" y="793"/>
                </a:lnTo>
                <a:lnTo>
                  <a:pt x="160" y="788"/>
                </a:lnTo>
                <a:lnTo>
                  <a:pt x="164" y="781"/>
                </a:lnTo>
                <a:lnTo>
                  <a:pt x="168" y="776"/>
                </a:lnTo>
                <a:lnTo>
                  <a:pt x="182" y="761"/>
                </a:lnTo>
                <a:lnTo>
                  <a:pt x="198" y="747"/>
                </a:lnTo>
                <a:lnTo>
                  <a:pt x="206" y="734"/>
                </a:lnTo>
                <a:lnTo>
                  <a:pt x="216" y="722"/>
                </a:lnTo>
                <a:lnTo>
                  <a:pt x="222" y="719"/>
                </a:lnTo>
                <a:lnTo>
                  <a:pt x="222" y="713"/>
                </a:lnTo>
                <a:lnTo>
                  <a:pt x="216" y="712"/>
                </a:lnTo>
                <a:lnTo>
                  <a:pt x="210" y="715"/>
                </a:lnTo>
                <a:lnTo>
                  <a:pt x="206" y="718"/>
                </a:lnTo>
                <a:lnTo>
                  <a:pt x="203" y="723"/>
                </a:lnTo>
                <a:lnTo>
                  <a:pt x="196" y="738"/>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3" y="747"/>
                </a:lnTo>
                <a:lnTo>
                  <a:pt x="182" y="750"/>
                </a:lnTo>
                <a:lnTo>
                  <a:pt x="181" y="751"/>
                </a:lnTo>
                <a:lnTo>
                  <a:pt x="164" y="768"/>
                </a:lnTo>
                <a:lnTo>
                  <a:pt x="142" y="781"/>
                </a:lnTo>
                <a:lnTo>
                  <a:pt x="135" y="785"/>
                </a:lnTo>
                <a:lnTo>
                  <a:pt x="129" y="791"/>
                </a:lnTo>
                <a:lnTo>
                  <a:pt x="124" y="794"/>
                </a:lnTo>
                <a:lnTo>
                  <a:pt x="124" y="799"/>
                </a:lnTo>
                <a:lnTo>
                  <a:pt x="129" y="800"/>
                </a:lnTo>
                <a:lnTo>
                  <a:pt x="133" y="798"/>
                </a:lnTo>
                <a:lnTo>
                  <a:pt x="147" y="792"/>
                </a:lnTo>
                <a:lnTo>
                  <a:pt x="150" y="807"/>
                </a:lnTo>
                <a:lnTo>
                  <a:pt x="150" y="808"/>
                </a:lnTo>
                <a:lnTo>
                  <a:pt x="150" y="808"/>
                </a:lnTo>
                <a:lnTo>
                  <a:pt x="140" y="815"/>
                </a:lnTo>
                <a:lnTo>
                  <a:pt x="132" y="823"/>
                </a:lnTo>
                <a:lnTo>
                  <a:pt x="131" y="818"/>
                </a:lnTo>
                <a:lnTo>
                  <a:pt x="130" y="812"/>
                </a:lnTo>
                <a:lnTo>
                  <a:pt x="119" y="827"/>
                </a:lnTo>
                <a:lnTo>
                  <a:pt x="107" y="840"/>
                </a:lnTo>
                <a:lnTo>
                  <a:pt x="100" y="856"/>
                </a:lnTo>
                <a:lnTo>
                  <a:pt x="90" y="871"/>
                </a:lnTo>
                <a:lnTo>
                  <a:pt x="52" y="921"/>
                </a:lnTo>
                <a:lnTo>
                  <a:pt x="25" y="978"/>
                </a:lnTo>
                <a:lnTo>
                  <a:pt x="13" y="1037"/>
                </a:lnTo>
                <a:lnTo>
                  <a:pt x="23" y="1098"/>
                </a:lnTo>
                <a:lnTo>
                  <a:pt x="24" y="1114"/>
                </a:lnTo>
                <a:lnTo>
                  <a:pt x="23" y="1130"/>
                </a:lnTo>
                <a:lnTo>
                  <a:pt x="18" y="1158"/>
                </a:lnTo>
                <a:lnTo>
                  <a:pt x="21" y="1186"/>
                </a:lnTo>
                <a:lnTo>
                  <a:pt x="21" y="1189"/>
                </a:lnTo>
                <a:lnTo>
                  <a:pt x="19" y="1190"/>
                </a:lnTo>
                <a:lnTo>
                  <a:pt x="17" y="1188"/>
                </a:lnTo>
                <a:lnTo>
                  <a:pt x="15" y="1190"/>
                </a:lnTo>
                <a:lnTo>
                  <a:pt x="15" y="1194"/>
                </a:lnTo>
                <a:lnTo>
                  <a:pt x="18" y="1196"/>
                </a:lnTo>
                <a:lnTo>
                  <a:pt x="26" y="1196"/>
                </a:lnTo>
                <a:lnTo>
                  <a:pt x="30" y="1189"/>
                </a:lnTo>
                <a:lnTo>
                  <a:pt x="32" y="1174"/>
                </a:lnTo>
                <a:lnTo>
                  <a:pt x="35" y="1159"/>
                </a:lnTo>
                <a:lnTo>
                  <a:pt x="38" y="1151"/>
                </a:lnTo>
                <a:lnTo>
                  <a:pt x="41" y="1144"/>
                </a:lnTo>
                <a:lnTo>
                  <a:pt x="43" y="1134"/>
                </a:lnTo>
                <a:lnTo>
                  <a:pt x="43" y="1126"/>
                </a:lnTo>
                <a:lnTo>
                  <a:pt x="49" y="1088"/>
                </a:lnTo>
                <a:lnTo>
                  <a:pt x="56" y="1050"/>
                </a:lnTo>
                <a:lnTo>
                  <a:pt x="58" y="1042"/>
                </a:lnTo>
                <a:lnTo>
                  <a:pt x="64" y="1038"/>
                </a:lnTo>
                <a:lnTo>
                  <a:pt x="71" y="1043"/>
                </a:lnTo>
                <a:lnTo>
                  <a:pt x="71" y="1053"/>
                </a:lnTo>
                <a:lnTo>
                  <a:pt x="69" y="1061"/>
                </a:lnTo>
                <a:lnTo>
                  <a:pt x="69" y="1069"/>
                </a:lnTo>
                <a:lnTo>
                  <a:pt x="74" y="1071"/>
                </a:lnTo>
                <a:lnTo>
                  <a:pt x="79" y="1075"/>
                </a:lnTo>
                <a:lnTo>
                  <a:pt x="80" y="1076"/>
                </a:lnTo>
                <a:lnTo>
                  <a:pt x="81" y="1078"/>
                </a:lnTo>
                <a:lnTo>
                  <a:pt x="80" y="1076"/>
                </a:lnTo>
                <a:lnTo>
                  <a:pt x="79" y="1075"/>
                </a:lnTo>
                <a:lnTo>
                  <a:pt x="74" y="1071"/>
                </a:lnTo>
                <a:lnTo>
                  <a:pt x="69" y="1069"/>
                </a:lnTo>
                <a:lnTo>
                  <a:pt x="66" y="1080"/>
                </a:lnTo>
                <a:lnTo>
                  <a:pt x="62" y="1089"/>
                </a:lnTo>
                <a:lnTo>
                  <a:pt x="58" y="1100"/>
                </a:lnTo>
                <a:lnTo>
                  <a:pt x="58" y="1113"/>
                </a:lnTo>
                <a:lnTo>
                  <a:pt x="60" y="1126"/>
                </a:lnTo>
                <a:lnTo>
                  <a:pt x="58" y="1139"/>
                </a:lnTo>
                <a:lnTo>
                  <a:pt x="57" y="1145"/>
                </a:lnTo>
                <a:lnTo>
                  <a:pt x="61" y="1148"/>
                </a:lnTo>
                <a:lnTo>
                  <a:pt x="72" y="1149"/>
                </a:lnTo>
                <a:lnTo>
                  <a:pt x="79" y="1144"/>
                </a:lnTo>
                <a:lnTo>
                  <a:pt x="84" y="1125"/>
                </a:lnTo>
                <a:lnTo>
                  <a:pt x="85" y="1104"/>
                </a:lnTo>
                <a:lnTo>
                  <a:pt x="85" y="1100"/>
                </a:lnTo>
                <a:lnTo>
                  <a:pt x="86" y="1096"/>
                </a:lnTo>
                <a:lnTo>
                  <a:pt x="89" y="1088"/>
                </a:lnTo>
                <a:lnTo>
                  <a:pt x="87" y="1081"/>
                </a:lnTo>
                <a:lnTo>
                  <a:pt x="89" y="1070"/>
                </a:lnTo>
                <a:lnTo>
                  <a:pt x="91" y="1059"/>
                </a:lnTo>
                <a:lnTo>
                  <a:pt x="105" y="1069"/>
                </a:lnTo>
                <a:lnTo>
                  <a:pt x="105" y="1084"/>
                </a:lnTo>
                <a:lnTo>
                  <a:pt x="102" y="1104"/>
                </a:lnTo>
                <a:lnTo>
                  <a:pt x="101" y="1124"/>
                </a:lnTo>
                <a:lnTo>
                  <a:pt x="101" y="1127"/>
                </a:lnTo>
                <a:lnTo>
                  <a:pt x="105" y="1128"/>
                </a:lnTo>
                <a:lnTo>
                  <a:pt x="109" y="1100"/>
                </a:lnTo>
                <a:lnTo>
                  <a:pt x="114" y="1072"/>
                </a:lnTo>
                <a:lnTo>
                  <a:pt x="116" y="1063"/>
                </a:lnTo>
                <a:lnTo>
                  <a:pt x="123" y="1058"/>
                </a:lnTo>
                <a:lnTo>
                  <a:pt x="133" y="1060"/>
                </a:lnTo>
                <a:lnTo>
                  <a:pt x="139" y="1068"/>
                </a:lnTo>
                <a:lnTo>
                  <a:pt x="142" y="1072"/>
                </a:lnTo>
                <a:lnTo>
                  <a:pt x="149" y="1075"/>
                </a:lnTo>
                <a:lnTo>
                  <a:pt x="151" y="1068"/>
                </a:lnTo>
                <a:lnTo>
                  <a:pt x="155" y="1061"/>
                </a:lnTo>
                <a:lnTo>
                  <a:pt x="158" y="1056"/>
                </a:lnTo>
                <a:lnTo>
                  <a:pt x="154" y="1052"/>
                </a:lnTo>
                <a:lnTo>
                  <a:pt x="162" y="1010"/>
                </a:lnTo>
                <a:lnTo>
                  <a:pt x="167" y="969"/>
                </a:lnTo>
                <a:lnTo>
                  <a:pt x="173" y="942"/>
                </a:lnTo>
                <a:lnTo>
                  <a:pt x="180" y="915"/>
                </a:lnTo>
                <a:lnTo>
                  <a:pt x="184" y="915"/>
                </a:lnTo>
                <a:lnTo>
                  <a:pt x="188" y="913"/>
                </a:lnTo>
                <a:lnTo>
                  <a:pt x="184" y="910"/>
                </a:lnTo>
                <a:lnTo>
                  <a:pt x="180" y="910"/>
                </a:lnTo>
                <a:lnTo>
                  <a:pt x="180" y="906"/>
                </a:lnTo>
                <a:lnTo>
                  <a:pt x="182" y="903"/>
                </a:lnTo>
                <a:lnTo>
                  <a:pt x="191" y="904"/>
                </a:lnTo>
                <a:lnTo>
                  <a:pt x="201" y="901"/>
                </a:lnTo>
                <a:lnTo>
                  <a:pt x="194" y="926"/>
                </a:lnTo>
                <a:lnTo>
                  <a:pt x="184" y="950"/>
                </a:lnTo>
                <a:lnTo>
                  <a:pt x="203" y="950"/>
                </a:lnTo>
                <a:lnTo>
                  <a:pt x="222" y="954"/>
                </a:lnTo>
                <a:lnTo>
                  <a:pt x="226" y="956"/>
                </a:lnTo>
                <a:lnTo>
                  <a:pt x="228" y="959"/>
                </a:lnTo>
                <a:lnTo>
                  <a:pt x="225" y="962"/>
                </a:lnTo>
                <a:lnTo>
                  <a:pt x="221" y="961"/>
                </a:lnTo>
                <a:lnTo>
                  <a:pt x="201" y="964"/>
                </a:lnTo>
                <a:lnTo>
                  <a:pt x="183" y="969"/>
                </a:lnTo>
                <a:lnTo>
                  <a:pt x="180" y="972"/>
                </a:lnTo>
                <a:lnTo>
                  <a:pt x="179" y="976"/>
                </a:lnTo>
                <a:lnTo>
                  <a:pt x="185" y="989"/>
                </a:lnTo>
                <a:lnTo>
                  <a:pt x="200" y="989"/>
                </a:lnTo>
                <a:lnTo>
                  <a:pt x="206" y="989"/>
                </a:lnTo>
                <a:lnTo>
                  <a:pt x="211" y="991"/>
                </a:lnTo>
                <a:lnTo>
                  <a:pt x="228" y="995"/>
                </a:lnTo>
                <a:lnTo>
                  <a:pt x="245" y="999"/>
                </a:lnTo>
                <a:lnTo>
                  <a:pt x="253" y="998"/>
                </a:lnTo>
                <a:lnTo>
                  <a:pt x="257" y="992"/>
                </a:lnTo>
                <a:lnTo>
                  <a:pt x="260" y="968"/>
                </a:lnTo>
                <a:lnTo>
                  <a:pt x="266" y="945"/>
                </a:lnTo>
                <a:lnTo>
                  <a:pt x="267" y="940"/>
                </a:lnTo>
                <a:lnTo>
                  <a:pt x="264" y="934"/>
                </a:lnTo>
                <a:lnTo>
                  <a:pt x="261" y="928"/>
                </a:lnTo>
                <a:lnTo>
                  <a:pt x="264" y="920"/>
                </a:lnTo>
                <a:lnTo>
                  <a:pt x="269" y="904"/>
                </a:lnTo>
                <a:lnTo>
                  <a:pt x="268" y="887"/>
                </a:lnTo>
                <a:lnTo>
                  <a:pt x="268" y="887"/>
                </a:lnTo>
                <a:lnTo>
                  <a:pt x="268" y="887"/>
                </a:lnTo>
                <a:lnTo>
                  <a:pt x="266" y="883"/>
                </a:lnTo>
                <a:lnTo>
                  <a:pt x="264" y="879"/>
                </a:lnTo>
                <a:lnTo>
                  <a:pt x="267" y="868"/>
                </a:lnTo>
                <a:lnTo>
                  <a:pt x="262" y="859"/>
                </a:lnTo>
                <a:lnTo>
                  <a:pt x="254" y="847"/>
                </a:lnTo>
                <a:lnTo>
                  <a:pt x="254" y="834"/>
                </a:lnTo>
                <a:lnTo>
                  <a:pt x="257" y="831"/>
                </a:lnTo>
                <a:lnTo>
                  <a:pt x="260" y="829"/>
                </a:lnTo>
                <a:lnTo>
                  <a:pt x="264" y="828"/>
                </a:lnTo>
                <a:lnTo>
                  <a:pt x="267" y="823"/>
                </a:lnTo>
                <a:lnTo>
                  <a:pt x="273" y="820"/>
                </a:lnTo>
                <a:lnTo>
                  <a:pt x="275" y="824"/>
                </a:lnTo>
                <a:lnTo>
                  <a:pt x="277" y="831"/>
                </a:lnTo>
                <a:lnTo>
                  <a:pt x="276" y="840"/>
                </a:lnTo>
                <a:lnTo>
                  <a:pt x="283" y="835"/>
                </a:lnTo>
                <a:lnTo>
                  <a:pt x="285" y="828"/>
                </a:lnTo>
                <a:lnTo>
                  <a:pt x="289" y="818"/>
                </a:lnTo>
                <a:lnTo>
                  <a:pt x="301" y="821"/>
                </a:lnTo>
                <a:lnTo>
                  <a:pt x="304" y="822"/>
                </a:lnTo>
                <a:lnTo>
                  <a:pt x="307" y="821"/>
                </a:lnTo>
                <a:lnTo>
                  <a:pt x="313" y="810"/>
                </a:lnTo>
                <a:lnTo>
                  <a:pt x="317" y="800"/>
                </a:lnTo>
                <a:lnTo>
                  <a:pt x="321" y="797"/>
                </a:lnTo>
                <a:lnTo>
                  <a:pt x="325" y="794"/>
                </a:lnTo>
                <a:lnTo>
                  <a:pt x="327" y="800"/>
                </a:lnTo>
                <a:lnTo>
                  <a:pt x="328" y="807"/>
                </a:lnTo>
                <a:lnTo>
                  <a:pt x="329" y="811"/>
                </a:lnTo>
                <a:lnTo>
                  <a:pt x="333" y="812"/>
                </a:lnTo>
                <a:lnTo>
                  <a:pt x="336" y="810"/>
                </a:lnTo>
                <a:lnTo>
                  <a:pt x="337" y="806"/>
                </a:lnTo>
                <a:lnTo>
                  <a:pt x="337" y="800"/>
                </a:lnTo>
                <a:lnTo>
                  <a:pt x="342" y="795"/>
                </a:lnTo>
                <a:lnTo>
                  <a:pt x="343" y="808"/>
                </a:lnTo>
                <a:lnTo>
                  <a:pt x="337" y="821"/>
                </a:lnTo>
                <a:lnTo>
                  <a:pt x="328" y="837"/>
                </a:lnTo>
                <a:lnTo>
                  <a:pt x="317" y="853"/>
                </a:lnTo>
                <a:lnTo>
                  <a:pt x="316" y="857"/>
                </a:lnTo>
                <a:lnTo>
                  <a:pt x="316" y="860"/>
                </a:lnTo>
                <a:lnTo>
                  <a:pt x="318" y="867"/>
                </a:lnTo>
                <a:lnTo>
                  <a:pt x="312" y="870"/>
                </a:lnTo>
                <a:lnTo>
                  <a:pt x="304" y="875"/>
                </a:lnTo>
                <a:lnTo>
                  <a:pt x="304" y="882"/>
                </a:lnTo>
                <a:lnTo>
                  <a:pt x="317" y="890"/>
                </a:lnTo>
                <a:lnTo>
                  <a:pt x="330" y="889"/>
                </a:lnTo>
                <a:lnTo>
                  <a:pt x="339" y="886"/>
                </a:lnTo>
                <a:lnTo>
                  <a:pt x="348" y="889"/>
                </a:lnTo>
                <a:lnTo>
                  <a:pt x="360" y="892"/>
                </a:lnTo>
                <a:lnTo>
                  <a:pt x="368" y="898"/>
                </a:lnTo>
                <a:lnTo>
                  <a:pt x="377" y="906"/>
                </a:lnTo>
                <a:lnTo>
                  <a:pt x="385" y="900"/>
                </a:lnTo>
                <a:lnTo>
                  <a:pt x="396" y="894"/>
                </a:lnTo>
                <a:lnTo>
                  <a:pt x="405" y="903"/>
                </a:lnTo>
                <a:lnTo>
                  <a:pt x="406" y="886"/>
                </a:lnTo>
                <a:lnTo>
                  <a:pt x="408" y="867"/>
                </a:lnTo>
                <a:lnTo>
                  <a:pt x="404" y="870"/>
                </a:lnTo>
                <a:lnTo>
                  <a:pt x="403" y="872"/>
                </a:lnTo>
                <a:lnTo>
                  <a:pt x="396" y="875"/>
                </a:lnTo>
                <a:lnTo>
                  <a:pt x="390" y="873"/>
                </a:lnTo>
                <a:lnTo>
                  <a:pt x="389" y="871"/>
                </a:lnTo>
                <a:lnTo>
                  <a:pt x="391" y="868"/>
                </a:lnTo>
                <a:lnTo>
                  <a:pt x="403" y="859"/>
                </a:lnTo>
                <a:lnTo>
                  <a:pt x="402" y="839"/>
                </a:lnTo>
                <a:lnTo>
                  <a:pt x="402" y="838"/>
                </a:lnTo>
                <a:lnTo>
                  <a:pt x="402" y="838"/>
                </a:lnTo>
                <a:lnTo>
                  <a:pt x="402" y="837"/>
                </a:lnTo>
                <a:lnTo>
                  <a:pt x="402" y="836"/>
                </a:lnTo>
                <a:lnTo>
                  <a:pt x="400" y="833"/>
                </a:lnTo>
                <a:lnTo>
                  <a:pt x="399" y="828"/>
                </a:lnTo>
                <a:lnTo>
                  <a:pt x="403" y="813"/>
                </a:lnTo>
                <a:lnTo>
                  <a:pt x="391" y="797"/>
                </a:lnTo>
                <a:lnTo>
                  <a:pt x="384" y="788"/>
                </a:lnTo>
                <a:lnTo>
                  <a:pt x="384" y="777"/>
                </a:lnTo>
                <a:lnTo>
                  <a:pt x="385" y="770"/>
                </a:lnTo>
                <a:lnTo>
                  <a:pt x="385" y="765"/>
                </a:lnTo>
                <a:lnTo>
                  <a:pt x="385" y="765"/>
                </a:lnTo>
                <a:lnTo>
                  <a:pt x="389" y="774"/>
                </a:lnTo>
                <a:lnTo>
                  <a:pt x="390" y="783"/>
                </a:lnTo>
                <a:lnTo>
                  <a:pt x="399" y="770"/>
                </a:lnTo>
                <a:lnTo>
                  <a:pt x="411" y="761"/>
                </a:lnTo>
                <a:lnTo>
                  <a:pt x="417" y="762"/>
                </a:lnTo>
                <a:lnTo>
                  <a:pt x="420" y="767"/>
                </a:lnTo>
                <a:lnTo>
                  <a:pt x="422" y="769"/>
                </a:lnTo>
                <a:lnTo>
                  <a:pt x="424" y="767"/>
                </a:lnTo>
                <a:lnTo>
                  <a:pt x="431" y="764"/>
                </a:lnTo>
                <a:lnTo>
                  <a:pt x="439" y="762"/>
                </a:lnTo>
                <a:lnTo>
                  <a:pt x="439" y="762"/>
                </a:lnTo>
                <a:lnTo>
                  <a:pt x="439" y="762"/>
                </a:lnTo>
                <a:lnTo>
                  <a:pt x="439" y="762"/>
                </a:lnTo>
                <a:lnTo>
                  <a:pt x="440" y="762"/>
                </a:lnTo>
                <a:lnTo>
                  <a:pt x="440" y="762"/>
                </a:lnTo>
                <a:lnTo>
                  <a:pt x="440" y="762"/>
                </a:lnTo>
                <a:lnTo>
                  <a:pt x="439" y="762"/>
                </a:lnTo>
                <a:lnTo>
                  <a:pt x="439" y="762"/>
                </a:lnTo>
                <a:lnTo>
                  <a:pt x="440" y="762"/>
                </a:lnTo>
                <a:lnTo>
                  <a:pt x="439" y="762"/>
                </a:lnTo>
                <a:lnTo>
                  <a:pt x="439" y="762"/>
                </a:lnTo>
                <a:lnTo>
                  <a:pt x="442" y="755"/>
                </a:lnTo>
                <a:lnTo>
                  <a:pt x="450" y="751"/>
                </a:lnTo>
                <a:lnTo>
                  <a:pt x="461" y="739"/>
                </a:lnTo>
                <a:lnTo>
                  <a:pt x="479" y="743"/>
                </a:lnTo>
                <a:lnTo>
                  <a:pt x="483" y="743"/>
                </a:lnTo>
                <a:lnTo>
                  <a:pt x="485" y="738"/>
                </a:lnTo>
                <a:lnTo>
                  <a:pt x="487" y="731"/>
                </a:lnTo>
                <a:lnTo>
                  <a:pt x="495" y="726"/>
                </a:lnTo>
                <a:lnTo>
                  <a:pt x="498" y="721"/>
                </a:lnTo>
                <a:lnTo>
                  <a:pt x="498" y="716"/>
                </a:lnTo>
                <a:lnTo>
                  <a:pt x="525" y="705"/>
                </a:lnTo>
                <a:lnTo>
                  <a:pt x="551" y="694"/>
                </a:lnTo>
                <a:lnTo>
                  <a:pt x="552" y="699"/>
                </a:lnTo>
                <a:lnTo>
                  <a:pt x="555" y="700"/>
                </a:lnTo>
                <a:lnTo>
                  <a:pt x="560" y="698"/>
                </a:lnTo>
                <a:lnTo>
                  <a:pt x="562" y="691"/>
                </a:lnTo>
                <a:lnTo>
                  <a:pt x="565" y="690"/>
                </a:lnTo>
                <a:lnTo>
                  <a:pt x="569" y="688"/>
                </a:lnTo>
                <a:lnTo>
                  <a:pt x="577" y="684"/>
                </a:lnTo>
                <a:lnTo>
                  <a:pt x="582" y="691"/>
                </a:lnTo>
                <a:lnTo>
                  <a:pt x="591" y="693"/>
                </a:lnTo>
                <a:lnTo>
                  <a:pt x="597" y="693"/>
                </a:lnTo>
                <a:lnTo>
                  <a:pt x="602" y="689"/>
                </a:lnTo>
                <a:lnTo>
                  <a:pt x="607" y="686"/>
                </a:lnTo>
                <a:lnTo>
                  <a:pt x="608" y="683"/>
                </a:lnTo>
                <a:lnTo>
                  <a:pt x="607" y="677"/>
                </a:lnTo>
                <a:lnTo>
                  <a:pt x="605" y="671"/>
                </a:lnTo>
                <a:lnTo>
                  <a:pt x="600" y="661"/>
                </a:lnTo>
                <a:lnTo>
                  <a:pt x="597" y="660"/>
                </a:lnTo>
                <a:lnTo>
                  <a:pt x="594" y="661"/>
                </a:lnTo>
                <a:lnTo>
                  <a:pt x="586" y="669"/>
                </a:lnTo>
                <a:lnTo>
                  <a:pt x="576" y="670"/>
                </a:lnTo>
                <a:lnTo>
                  <a:pt x="547" y="678"/>
                </a:lnTo>
                <a:lnTo>
                  <a:pt x="520" y="689"/>
                </a:lnTo>
                <a:lnTo>
                  <a:pt x="476" y="706"/>
                </a:lnTo>
                <a:lnTo>
                  <a:pt x="434" y="724"/>
                </a:lnTo>
                <a:lnTo>
                  <a:pt x="437" y="724"/>
                </a:lnTo>
                <a:lnTo>
                  <a:pt x="439" y="724"/>
                </a:lnTo>
                <a:lnTo>
                  <a:pt x="437" y="724"/>
                </a:lnTo>
                <a:lnTo>
                  <a:pt x="434" y="724"/>
                </a:lnTo>
                <a:lnTo>
                  <a:pt x="429" y="726"/>
                </a:lnTo>
                <a:lnTo>
                  <a:pt x="426" y="728"/>
                </a:lnTo>
                <a:lnTo>
                  <a:pt x="424" y="727"/>
                </a:lnTo>
                <a:lnTo>
                  <a:pt x="422" y="727"/>
                </a:lnTo>
                <a:lnTo>
                  <a:pt x="420" y="716"/>
                </a:lnTo>
                <a:lnTo>
                  <a:pt x="429" y="711"/>
                </a:lnTo>
                <a:lnTo>
                  <a:pt x="450" y="702"/>
                </a:lnTo>
                <a:lnTo>
                  <a:pt x="465" y="691"/>
                </a:lnTo>
                <a:lnTo>
                  <a:pt x="450" y="696"/>
                </a:lnTo>
                <a:lnTo>
                  <a:pt x="436" y="688"/>
                </a:lnTo>
                <a:lnTo>
                  <a:pt x="433" y="693"/>
                </a:lnTo>
                <a:lnTo>
                  <a:pt x="430" y="700"/>
                </a:lnTo>
                <a:lnTo>
                  <a:pt x="425" y="706"/>
                </a:lnTo>
                <a:lnTo>
                  <a:pt x="419" y="705"/>
                </a:lnTo>
                <a:lnTo>
                  <a:pt x="409" y="700"/>
                </a:lnTo>
                <a:lnTo>
                  <a:pt x="404" y="708"/>
                </a:lnTo>
                <a:lnTo>
                  <a:pt x="399" y="716"/>
                </a:lnTo>
                <a:lnTo>
                  <a:pt x="392" y="716"/>
                </a:lnTo>
                <a:lnTo>
                  <a:pt x="383" y="713"/>
                </a:lnTo>
                <a:lnTo>
                  <a:pt x="380" y="718"/>
                </a:lnTo>
                <a:lnTo>
                  <a:pt x="374" y="729"/>
                </a:lnTo>
                <a:lnTo>
                  <a:pt x="365" y="737"/>
                </a:lnTo>
                <a:lnTo>
                  <a:pt x="365" y="737"/>
                </a:lnTo>
                <a:lnTo>
                  <a:pt x="365" y="738"/>
                </a:lnTo>
                <a:lnTo>
                  <a:pt x="364" y="739"/>
                </a:lnTo>
                <a:lnTo>
                  <a:pt x="364" y="739"/>
                </a:lnTo>
                <a:lnTo>
                  <a:pt x="365" y="740"/>
                </a:lnTo>
                <a:lnTo>
                  <a:pt x="365" y="738"/>
                </a:lnTo>
                <a:lnTo>
                  <a:pt x="366" y="737"/>
                </a:lnTo>
                <a:lnTo>
                  <a:pt x="366" y="737"/>
                </a:lnTo>
                <a:lnTo>
                  <a:pt x="365" y="737"/>
                </a:lnTo>
                <a:lnTo>
                  <a:pt x="366" y="737"/>
                </a:lnTo>
                <a:lnTo>
                  <a:pt x="374" y="736"/>
                </a:lnTo>
                <a:lnTo>
                  <a:pt x="381" y="732"/>
                </a:lnTo>
                <a:lnTo>
                  <a:pt x="394" y="727"/>
                </a:lnTo>
                <a:lnTo>
                  <a:pt x="396" y="739"/>
                </a:lnTo>
                <a:lnTo>
                  <a:pt x="367" y="755"/>
                </a:lnTo>
                <a:lnTo>
                  <a:pt x="337" y="769"/>
                </a:lnTo>
                <a:lnTo>
                  <a:pt x="339" y="755"/>
                </a:lnTo>
                <a:lnTo>
                  <a:pt x="352" y="748"/>
                </a:lnTo>
                <a:lnTo>
                  <a:pt x="358" y="746"/>
                </a:lnTo>
                <a:lnTo>
                  <a:pt x="359" y="742"/>
                </a:lnTo>
                <a:lnTo>
                  <a:pt x="355" y="739"/>
                </a:lnTo>
                <a:lnTo>
                  <a:pt x="351" y="742"/>
                </a:lnTo>
                <a:lnTo>
                  <a:pt x="343" y="744"/>
                </a:lnTo>
                <a:lnTo>
                  <a:pt x="342" y="735"/>
                </a:lnTo>
                <a:lnTo>
                  <a:pt x="343" y="732"/>
                </a:lnTo>
                <a:lnTo>
                  <a:pt x="343" y="729"/>
                </a:lnTo>
                <a:lnTo>
                  <a:pt x="351" y="723"/>
                </a:lnTo>
                <a:lnTo>
                  <a:pt x="360" y="720"/>
                </a:lnTo>
                <a:lnTo>
                  <a:pt x="400" y="697"/>
                </a:lnTo>
                <a:lnTo>
                  <a:pt x="442" y="678"/>
                </a:lnTo>
                <a:lnTo>
                  <a:pt x="448" y="678"/>
                </a:lnTo>
                <a:lnTo>
                  <a:pt x="450" y="674"/>
                </a:lnTo>
                <a:lnTo>
                  <a:pt x="461" y="670"/>
                </a:lnTo>
                <a:lnTo>
                  <a:pt x="472" y="665"/>
                </a:lnTo>
                <a:lnTo>
                  <a:pt x="474" y="675"/>
                </a:lnTo>
                <a:lnTo>
                  <a:pt x="476" y="685"/>
                </a:lnTo>
                <a:lnTo>
                  <a:pt x="473" y="687"/>
                </a:lnTo>
                <a:lnTo>
                  <a:pt x="472" y="691"/>
                </a:lnTo>
                <a:lnTo>
                  <a:pt x="480" y="689"/>
                </a:lnTo>
                <a:lnTo>
                  <a:pt x="486" y="686"/>
                </a:lnTo>
                <a:lnTo>
                  <a:pt x="502" y="680"/>
                </a:lnTo>
                <a:lnTo>
                  <a:pt x="519" y="673"/>
                </a:lnTo>
                <a:lnTo>
                  <a:pt x="522" y="671"/>
                </a:lnTo>
                <a:lnTo>
                  <a:pt x="522" y="668"/>
                </a:lnTo>
                <a:lnTo>
                  <a:pt x="519" y="666"/>
                </a:lnTo>
                <a:lnTo>
                  <a:pt x="516" y="667"/>
                </a:lnTo>
                <a:lnTo>
                  <a:pt x="506" y="671"/>
                </a:lnTo>
                <a:lnTo>
                  <a:pt x="496" y="674"/>
                </a:lnTo>
                <a:lnTo>
                  <a:pt x="495" y="674"/>
                </a:lnTo>
                <a:lnTo>
                  <a:pt x="494" y="675"/>
                </a:lnTo>
                <a:lnTo>
                  <a:pt x="495" y="674"/>
                </a:lnTo>
                <a:lnTo>
                  <a:pt x="495" y="673"/>
                </a:lnTo>
                <a:lnTo>
                  <a:pt x="494" y="663"/>
                </a:lnTo>
                <a:lnTo>
                  <a:pt x="484" y="666"/>
                </a:lnTo>
                <a:lnTo>
                  <a:pt x="483" y="667"/>
                </a:lnTo>
                <a:lnTo>
                  <a:pt x="481" y="667"/>
                </a:lnTo>
                <a:lnTo>
                  <a:pt x="480" y="667"/>
                </a:lnTo>
                <a:lnTo>
                  <a:pt x="479" y="667"/>
                </a:lnTo>
                <a:lnTo>
                  <a:pt x="480" y="667"/>
                </a:lnTo>
                <a:lnTo>
                  <a:pt x="480" y="666"/>
                </a:lnTo>
                <a:lnTo>
                  <a:pt x="480" y="662"/>
                </a:lnTo>
                <a:lnTo>
                  <a:pt x="480" y="660"/>
                </a:lnTo>
                <a:lnTo>
                  <a:pt x="500" y="653"/>
                </a:lnTo>
                <a:lnTo>
                  <a:pt x="520" y="645"/>
                </a:lnTo>
                <a:lnTo>
                  <a:pt x="521" y="642"/>
                </a:lnTo>
                <a:lnTo>
                  <a:pt x="522" y="640"/>
                </a:lnTo>
                <a:lnTo>
                  <a:pt x="521" y="642"/>
                </a:lnTo>
                <a:lnTo>
                  <a:pt x="520" y="645"/>
                </a:lnTo>
                <a:lnTo>
                  <a:pt x="529" y="643"/>
                </a:lnTo>
                <a:lnTo>
                  <a:pt x="537" y="639"/>
                </a:lnTo>
                <a:lnTo>
                  <a:pt x="543" y="638"/>
                </a:lnTo>
                <a:lnTo>
                  <a:pt x="547" y="641"/>
                </a:lnTo>
                <a:lnTo>
                  <a:pt x="549" y="646"/>
                </a:lnTo>
                <a:lnTo>
                  <a:pt x="547" y="653"/>
                </a:lnTo>
                <a:lnTo>
                  <a:pt x="544" y="655"/>
                </a:lnTo>
                <a:lnTo>
                  <a:pt x="543" y="660"/>
                </a:lnTo>
                <a:lnTo>
                  <a:pt x="554" y="660"/>
                </a:lnTo>
                <a:lnTo>
                  <a:pt x="563" y="656"/>
                </a:lnTo>
                <a:lnTo>
                  <a:pt x="565" y="654"/>
                </a:lnTo>
                <a:lnTo>
                  <a:pt x="563" y="651"/>
                </a:lnTo>
                <a:lnTo>
                  <a:pt x="556" y="642"/>
                </a:lnTo>
                <a:lnTo>
                  <a:pt x="565" y="635"/>
                </a:lnTo>
                <a:lnTo>
                  <a:pt x="575" y="630"/>
                </a:lnTo>
                <a:lnTo>
                  <a:pt x="579" y="622"/>
                </a:lnTo>
                <a:lnTo>
                  <a:pt x="582" y="621"/>
                </a:lnTo>
                <a:lnTo>
                  <a:pt x="582" y="617"/>
                </a:lnTo>
                <a:lnTo>
                  <a:pt x="586" y="620"/>
                </a:lnTo>
                <a:lnTo>
                  <a:pt x="590" y="619"/>
                </a:lnTo>
                <a:lnTo>
                  <a:pt x="621" y="610"/>
                </a:lnTo>
                <a:lnTo>
                  <a:pt x="650" y="597"/>
                </a:lnTo>
                <a:lnTo>
                  <a:pt x="648" y="595"/>
                </a:lnTo>
                <a:lnTo>
                  <a:pt x="645" y="595"/>
                </a:lnTo>
                <a:lnTo>
                  <a:pt x="648" y="595"/>
                </a:lnTo>
                <a:lnTo>
                  <a:pt x="650" y="597"/>
                </a:lnTo>
                <a:lnTo>
                  <a:pt x="663" y="595"/>
                </a:lnTo>
                <a:lnTo>
                  <a:pt x="675" y="594"/>
                </a:lnTo>
                <a:lnTo>
                  <a:pt x="679" y="593"/>
                </a:lnTo>
                <a:lnTo>
                  <a:pt x="681" y="596"/>
                </a:lnTo>
                <a:lnTo>
                  <a:pt x="681" y="610"/>
                </a:lnTo>
                <a:lnTo>
                  <a:pt x="670" y="620"/>
                </a:lnTo>
                <a:lnTo>
                  <a:pt x="664" y="620"/>
                </a:lnTo>
                <a:lnTo>
                  <a:pt x="658" y="623"/>
                </a:lnTo>
                <a:lnTo>
                  <a:pt x="645" y="625"/>
                </a:lnTo>
                <a:lnTo>
                  <a:pt x="630" y="628"/>
                </a:lnTo>
                <a:lnTo>
                  <a:pt x="626" y="629"/>
                </a:lnTo>
                <a:lnTo>
                  <a:pt x="625" y="632"/>
                </a:lnTo>
                <a:lnTo>
                  <a:pt x="627" y="635"/>
                </a:lnTo>
                <a:lnTo>
                  <a:pt x="632" y="635"/>
                </a:lnTo>
                <a:lnTo>
                  <a:pt x="642" y="632"/>
                </a:lnTo>
                <a:lnTo>
                  <a:pt x="653" y="628"/>
                </a:lnTo>
                <a:lnTo>
                  <a:pt x="648" y="636"/>
                </a:lnTo>
                <a:lnTo>
                  <a:pt x="638" y="640"/>
                </a:lnTo>
                <a:lnTo>
                  <a:pt x="642" y="643"/>
                </a:lnTo>
                <a:lnTo>
                  <a:pt x="643" y="648"/>
                </a:lnTo>
                <a:lnTo>
                  <a:pt x="636" y="652"/>
                </a:lnTo>
                <a:lnTo>
                  <a:pt x="627" y="654"/>
                </a:lnTo>
                <a:lnTo>
                  <a:pt x="623" y="656"/>
                </a:lnTo>
                <a:lnTo>
                  <a:pt x="621" y="659"/>
                </a:lnTo>
                <a:lnTo>
                  <a:pt x="624" y="663"/>
                </a:lnTo>
                <a:lnTo>
                  <a:pt x="630" y="666"/>
                </a:lnTo>
                <a:lnTo>
                  <a:pt x="640" y="665"/>
                </a:lnTo>
                <a:lnTo>
                  <a:pt x="651" y="663"/>
                </a:lnTo>
                <a:lnTo>
                  <a:pt x="655" y="668"/>
                </a:lnTo>
                <a:lnTo>
                  <a:pt x="658" y="661"/>
                </a:lnTo>
                <a:lnTo>
                  <a:pt x="666" y="659"/>
                </a:lnTo>
                <a:lnTo>
                  <a:pt x="673" y="657"/>
                </a:lnTo>
                <a:lnTo>
                  <a:pt x="673" y="660"/>
                </a:lnTo>
                <a:lnTo>
                  <a:pt x="676" y="661"/>
                </a:lnTo>
                <a:lnTo>
                  <a:pt x="678" y="659"/>
                </a:lnTo>
                <a:lnTo>
                  <a:pt x="678" y="655"/>
                </a:lnTo>
                <a:lnTo>
                  <a:pt x="681" y="654"/>
                </a:lnTo>
                <a:lnTo>
                  <a:pt x="683" y="653"/>
                </a:lnTo>
                <a:lnTo>
                  <a:pt x="690" y="658"/>
                </a:lnTo>
                <a:lnTo>
                  <a:pt x="696" y="661"/>
                </a:lnTo>
                <a:lnTo>
                  <a:pt x="699" y="657"/>
                </a:lnTo>
                <a:lnTo>
                  <a:pt x="701" y="653"/>
                </a:lnTo>
                <a:lnTo>
                  <a:pt x="703" y="657"/>
                </a:lnTo>
                <a:lnTo>
                  <a:pt x="707" y="661"/>
                </a:lnTo>
                <a:lnTo>
                  <a:pt x="711" y="651"/>
                </a:lnTo>
                <a:lnTo>
                  <a:pt x="723" y="652"/>
                </a:lnTo>
                <a:lnTo>
                  <a:pt x="734" y="651"/>
                </a:lnTo>
                <a:lnTo>
                  <a:pt x="740" y="639"/>
                </a:lnTo>
                <a:lnTo>
                  <a:pt x="774" y="626"/>
                </a:lnTo>
                <a:lnTo>
                  <a:pt x="810" y="623"/>
                </a:lnTo>
                <a:lnTo>
                  <a:pt x="812" y="621"/>
                </a:lnTo>
                <a:lnTo>
                  <a:pt x="813" y="622"/>
                </a:lnTo>
                <a:lnTo>
                  <a:pt x="814" y="621"/>
                </a:lnTo>
                <a:lnTo>
                  <a:pt x="814" y="620"/>
                </a:lnTo>
                <a:lnTo>
                  <a:pt x="814" y="621"/>
                </a:lnTo>
                <a:lnTo>
                  <a:pt x="813" y="622"/>
                </a:lnTo>
                <a:lnTo>
                  <a:pt x="812" y="622"/>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3"/>
                </a:lnTo>
                <a:lnTo>
                  <a:pt x="810" y="625"/>
                </a:lnTo>
                <a:lnTo>
                  <a:pt x="810" y="628"/>
                </a:lnTo>
                <a:lnTo>
                  <a:pt x="807" y="633"/>
                </a:lnTo>
                <a:lnTo>
                  <a:pt x="812" y="641"/>
                </a:lnTo>
                <a:lnTo>
                  <a:pt x="814" y="643"/>
                </a:lnTo>
                <a:lnTo>
                  <a:pt x="820" y="641"/>
                </a:lnTo>
                <a:lnTo>
                  <a:pt x="839" y="637"/>
                </a:lnTo>
                <a:lnTo>
                  <a:pt x="851" y="653"/>
                </a:lnTo>
                <a:lnTo>
                  <a:pt x="851" y="654"/>
                </a:lnTo>
                <a:lnTo>
                  <a:pt x="851" y="656"/>
                </a:lnTo>
                <a:lnTo>
                  <a:pt x="847" y="667"/>
                </a:lnTo>
                <a:lnTo>
                  <a:pt x="843" y="677"/>
                </a:lnTo>
                <a:lnTo>
                  <a:pt x="854" y="676"/>
                </a:lnTo>
                <a:lnTo>
                  <a:pt x="851" y="663"/>
                </a:lnTo>
                <a:lnTo>
                  <a:pt x="870" y="670"/>
                </a:lnTo>
                <a:lnTo>
                  <a:pt x="889" y="676"/>
                </a:lnTo>
                <a:lnTo>
                  <a:pt x="883" y="687"/>
                </a:lnTo>
                <a:lnTo>
                  <a:pt x="878" y="698"/>
                </a:lnTo>
                <a:lnTo>
                  <a:pt x="876" y="704"/>
                </a:lnTo>
                <a:lnTo>
                  <a:pt x="880" y="708"/>
                </a:lnTo>
                <a:lnTo>
                  <a:pt x="889" y="718"/>
                </a:lnTo>
                <a:lnTo>
                  <a:pt x="893" y="731"/>
                </a:lnTo>
                <a:lnTo>
                  <a:pt x="889" y="718"/>
                </a:lnTo>
                <a:lnTo>
                  <a:pt x="880" y="708"/>
                </a:lnTo>
                <a:lnTo>
                  <a:pt x="876" y="713"/>
                </a:lnTo>
                <a:lnTo>
                  <a:pt x="868" y="715"/>
                </a:lnTo>
                <a:lnTo>
                  <a:pt x="880" y="726"/>
                </a:lnTo>
                <a:lnTo>
                  <a:pt x="888" y="737"/>
                </a:lnTo>
                <a:lnTo>
                  <a:pt x="888" y="738"/>
                </a:lnTo>
                <a:lnTo>
                  <a:pt x="887" y="739"/>
                </a:lnTo>
                <a:lnTo>
                  <a:pt x="879" y="740"/>
                </a:lnTo>
                <a:lnTo>
                  <a:pt x="873" y="736"/>
                </a:lnTo>
                <a:lnTo>
                  <a:pt x="870" y="734"/>
                </a:lnTo>
                <a:lnTo>
                  <a:pt x="867" y="734"/>
                </a:lnTo>
                <a:lnTo>
                  <a:pt x="857" y="739"/>
                </a:lnTo>
                <a:lnTo>
                  <a:pt x="846" y="740"/>
                </a:lnTo>
                <a:lnTo>
                  <a:pt x="839" y="743"/>
                </a:lnTo>
                <a:lnTo>
                  <a:pt x="840" y="748"/>
                </a:lnTo>
                <a:lnTo>
                  <a:pt x="840" y="757"/>
                </a:lnTo>
                <a:lnTo>
                  <a:pt x="849" y="760"/>
                </a:lnTo>
                <a:lnTo>
                  <a:pt x="852" y="761"/>
                </a:lnTo>
                <a:lnTo>
                  <a:pt x="854" y="764"/>
                </a:lnTo>
                <a:lnTo>
                  <a:pt x="858" y="766"/>
                </a:lnTo>
                <a:lnTo>
                  <a:pt x="861" y="764"/>
                </a:lnTo>
                <a:lnTo>
                  <a:pt x="868" y="755"/>
                </a:lnTo>
                <a:lnTo>
                  <a:pt x="873" y="746"/>
                </a:lnTo>
                <a:lnTo>
                  <a:pt x="874" y="748"/>
                </a:lnTo>
                <a:lnTo>
                  <a:pt x="875" y="749"/>
                </a:lnTo>
                <a:lnTo>
                  <a:pt x="874" y="760"/>
                </a:lnTo>
                <a:lnTo>
                  <a:pt x="889" y="762"/>
                </a:lnTo>
                <a:lnTo>
                  <a:pt x="895" y="766"/>
                </a:lnTo>
                <a:lnTo>
                  <a:pt x="900" y="770"/>
                </a:lnTo>
                <a:lnTo>
                  <a:pt x="900" y="770"/>
                </a:lnTo>
                <a:lnTo>
                  <a:pt x="903" y="773"/>
                </a:lnTo>
                <a:lnTo>
                  <a:pt x="905" y="774"/>
                </a:lnTo>
                <a:lnTo>
                  <a:pt x="918" y="779"/>
                </a:lnTo>
                <a:lnTo>
                  <a:pt x="931" y="778"/>
                </a:lnTo>
                <a:lnTo>
                  <a:pt x="921" y="761"/>
                </a:lnTo>
                <a:lnTo>
                  <a:pt x="923" y="743"/>
                </a:lnTo>
                <a:lnTo>
                  <a:pt x="967" y="686"/>
                </a:lnTo>
                <a:lnTo>
                  <a:pt x="1033" y="663"/>
                </a:lnTo>
                <a:lnTo>
                  <a:pt x="1000" y="629"/>
                </a:lnTo>
                <a:lnTo>
                  <a:pt x="948" y="628"/>
                </a:lnTo>
                <a:lnTo>
                  <a:pt x="953" y="621"/>
                </a:lnTo>
                <a:lnTo>
                  <a:pt x="961" y="621"/>
                </a:lnTo>
                <a:lnTo>
                  <a:pt x="978" y="620"/>
                </a:lnTo>
                <a:lnTo>
                  <a:pt x="992" y="620"/>
                </a:lnTo>
                <a:lnTo>
                  <a:pt x="992" y="619"/>
                </a:lnTo>
                <a:lnTo>
                  <a:pt x="992" y="617"/>
                </a:lnTo>
                <a:lnTo>
                  <a:pt x="987" y="616"/>
                </a:lnTo>
                <a:lnTo>
                  <a:pt x="981" y="614"/>
                </a:lnTo>
                <a:lnTo>
                  <a:pt x="1010" y="619"/>
                </a:lnTo>
                <a:lnTo>
                  <a:pt x="1034" y="635"/>
                </a:lnTo>
                <a:lnTo>
                  <a:pt x="1046" y="654"/>
                </a:lnTo>
                <a:lnTo>
                  <a:pt x="1052" y="675"/>
                </a:lnTo>
                <a:lnTo>
                  <a:pt x="1054" y="678"/>
                </a:lnTo>
                <a:lnTo>
                  <a:pt x="1056" y="680"/>
                </a:lnTo>
                <a:lnTo>
                  <a:pt x="1058" y="677"/>
                </a:lnTo>
                <a:lnTo>
                  <a:pt x="1058" y="674"/>
                </a:lnTo>
                <a:lnTo>
                  <a:pt x="1040" y="633"/>
                </a:lnTo>
                <a:lnTo>
                  <a:pt x="1003" y="607"/>
                </a:lnTo>
                <a:lnTo>
                  <a:pt x="990" y="604"/>
                </a:lnTo>
                <a:lnTo>
                  <a:pt x="976" y="601"/>
                </a:lnTo>
                <a:lnTo>
                  <a:pt x="991" y="598"/>
                </a:lnTo>
                <a:lnTo>
                  <a:pt x="1005" y="598"/>
                </a:lnTo>
                <a:lnTo>
                  <a:pt x="1031" y="591"/>
                </a:lnTo>
                <a:lnTo>
                  <a:pt x="1057" y="590"/>
                </a:lnTo>
                <a:lnTo>
                  <a:pt x="1060" y="589"/>
                </a:lnTo>
                <a:lnTo>
                  <a:pt x="1062" y="584"/>
                </a:lnTo>
                <a:lnTo>
                  <a:pt x="1069" y="594"/>
                </a:lnTo>
                <a:lnTo>
                  <a:pt x="1073" y="606"/>
                </a:lnTo>
                <a:lnTo>
                  <a:pt x="1070" y="646"/>
                </a:lnTo>
                <a:lnTo>
                  <a:pt x="1067" y="688"/>
                </a:lnTo>
                <a:lnTo>
                  <a:pt x="1074" y="659"/>
                </a:lnTo>
                <a:lnTo>
                  <a:pt x="1077" y="630"/>
                </a:lnTo>
                <a:lnTo>
                  <a:pt x="1077" y="630"/>
                </a:lnTo>
                <a:lnTo>
                  <a:pt x="1077" y="630"/>
                </a:lnTo>
                <a:lnTo>
                  <a:pt x="1077" y="630"/>
                </a:lnTo>
                <a:lnTo>
                  <a:pt x="1077" y="626"/>
                </a:lnTo>
                <a:lnTo>
                  <a:pt x="1078" y="623"/>
                </a:lnTo>
                <a:lnTo>
                  <a:pt x="1081" y="612"/>
                </a:lnTo>
                <a:lnTo>
                  <a:pt x="1075" y="602"/>
                </a:lnTo>
                <a:lnTo>
                  <a:pt x="1076" y="590"/>
                </a:lnTo>
                <a:lnTo>
                  <a:pt x="1082" y="578"/>
                </a:lnTo>
                <a:lnTo>
                  <a:pt x="1082" y="575"/>
                </a:lnTo>
                <a:lnTo>
                  <a:pt x="1078" y="573"/>
                </a:lnTo>
                <a:lnTo>
                  <a:pt x="1076" y="575"/>
                </a:lnTo>
                <a:lnTo>
                  <a:pt x="1073" y="574"/>
                </a:lnTo>
                <a:lnTo>
                  <a:pt x="1075" y="573"/>
                </a:lnTo>
                <a:lnTo>
                  <a:pt x="1076" y="570"/>
                </a:lnTo>
                <a:lnTo>
                  <a:pt x="1079" y="569"/>
                </a:lnTo>
                <a:lnTo>
                  <a:pt x="1082" y="568"/>
                </a:lnTo>
                <a:lnTo>
                  <a:pt x="1088" y="567"/>
                </a:lnTo>
                <a:lnTo>
                  <a:pt x="1089" y="563"/>
                </a:lnTo>
                <a:lnTo>
                  <a:pt x="1086" y="560"/>
                </a:lnTo>
                <a:lnTo>
                  <a:pt x="1081" y="562"/>
                </a:lnTo>
                <a:lnTo>
                  <a:pt x="1076" y="562"/>
                </a:lnTo>
                <a:lnTo>
                  <a:pt x="1072" y="561"/>
                </a:lnTo>
                <a:lnTo>
                  <a:pt x="1060" y="554"/>
                </a:lnTo>
                <a:lnTo>
                  <a:pt x="1046" y="551"/>
                </a:lnTo>
                <a:lnTo>
                  <a:pt x="966" y="567"/>
                </a:lnTo>
                <a:lnTo>
                  <a:pt x="884" y="582"/>
                </a:lnTo>
                <a:lnTo>
                  <a:pt x="873" y="585"/>
                </a:lnTo>
                <a:lnTo>
                  <a:pt x="861" y="587"/>
                </a:lnTo>
                <a:lnTo>
                  <a:pt x="873" y="585"/>
                </a:lnTo>
                <a:lnTo>
                  <a:pt x="884" y="582"/>
                </a:lnTo>
                <a:lnTo>
                  <a:pt x="878" y="577"/>
                </a:lnTo>
                <a:lnTo>
                  <a:pt x="874" y="569"/>
                </a:lnTo>
                <a:lnTo>
                  <a:pt x="896" y="563"/>
                </a:lnTo>
                <a:lnTo>
                  <a:pt x="919" y="556"/>
                </a:lnTo>
                <a:lnTo>
                  <a:pt x="922" y="558"/>
                </a:lnTo>
                <a:lnTo>
                  <a:pt x="925" y="558"/>
                </a:lnTo>
                <a:lnTo>
                  <a:pt x="998" y="543"/>
                </a:lnTo>
                <a:lnTo>
                  <a:pt x="1072" y="529"/>
                </a:lnTo>
                <a:lnTo>
                  <a:pt x="1080" y="526"/>
                </a:lnTo>
                <a:lnTo>
                  <a:pt x="1089" y="522"/>
                </a:lnTo>
                <a:lnTo>
                  <a:pt x="1060" y="523"/>
                </a:lnTo>
                <a:lnTo>
                  <a:pt x="1031" y="526"/>
                </a:lnTo>
                <a:lnTo>
                  <a:pt x="1028" y="528"/>
                </a:lnTo>
                <a:lnTo>
                  <a:pt x="1025" y="526"/>
                </a:lnTo>
                <a:lnTo>
                  <a:pt x="1026" y="523"/>
                </a:lnTo>
                <a:lnTo>
                  <a:pt x="1028" y="520"/>
                </a:lnTo>
                <a:lnTo>
                  <a:pt x="1034" y="515"/>
                </a:lnTo>
                <a:lnTo>
                  <a:pt x="1040" y="509"/>
                </a:lnTo>
                <a:lnTo>
                  <a:pt x="1042" y="508"/>
                </a:lnTo>
                <a:lnTo>
                  <a:pt x="1045" y="508"/>
                </a:lnTo>
                <a:lnTo>
                  <a:pt x="1047" y="514"/>
                </a:lnTo>
                <a:lnTo>
                  <a:pt x="1051" y="510"/>
                </a:lnTo>
                <a:lnTo>
                  <a:pt x="1055" y="507"/>
                </a:lnTo>
                <a:lnTo>
                  <a:pt x="1057" y="503"/>
                </a:lnTo>
                <a:lnTo>
                  <a:pt x="1088" y="498"/>
                </a:lnTo>
                <a:lnTo>
                  <a:pt x="1118" y="492"/>
                </a:lnTo>
                <a:lnTo>
                  <a:pt x="1130" y="492"/>
                </a:lnTo>
                <a:lnTo>
                  <a:pt x="1139" y="500"/>
                </a:lnTo>
                <a:lnTo>
                  <a:pt x="1158" y="523"/>
                </a:lnTo>
                <a:lnTo>
                  <a:pt x="1180" y="546"/>
                </a:lnTo>
                <a:lnTo>
                  <a:pt x="1180" y="560"/>
                </a:lnTo>
                <a:lnTo>
                  <a:pt x="1177" y="573"/>
                </a:lnTo>
                <a:lnTo>
                  <a:pt x="1167" y="563"/>
                </a:lnTo>
                <a:lnTo>
                  <a:pt x="1160" y="552"/>
                </a:lnTo>
                <a:lnTo>
                  <a:pt x="1145" y="539"/>
                </a:lnTo>
                <a:lnTo>
                  <a:pt x="1124" y="538"/>
                </a:lnTo>
                <a:lnTo>
                  <a:pt x="1116" y="543"/>
                </a:lnTo>
                <a:lnTo>
                  <a:pt x="1115" y="551"/>
                </a:lnTo>
                <a:lnTo>
                  <a:pt x="1109" y="552"/>
                </a:lnTo>
                <a:lnTo>
                  <a:pt x="1106" y="556"/>
                </a:lnTo>
                <a:lnTo>
                  <a:pt x="1101" y="558"/>
                </a:lnTo>
                <a:lnTo>
                  <a:pt x="1098" y="563"/>
                </a:lnTo>
                <a:lnTo>
                  <a:pt x="1101" y="567"/>
                </a:lnTo>
                <a:lnTo>
                  <a:pt x="1105" y="568"/>
                </a:lnTo>
                <a:lnTo>
                  <a:pt x="1110" y="569"/>
                </a:lnTo>
                <a:lnTo>
                  <a:pt x="1116" y="571"/>
                </a:lnTo>
                <a:lnTo>
                  <a:pt x="1121" y="573"/>
                </a:lnTo>
                <a:lnTo>
                  <a:pt x="1123" y="566"/>
                </a:lnTo>
                <a:lnTo>
                  <a:pt x="1135" y="561"/>
                </a:lnTo>
                <a:lnTo>
                  <a:pt x="1146" y="554"/>
                </a:lnTo>
                <a:lnTo>
                  <a:pt x="1154" y="568"/>
                </a:lnTo>
                <a:lnTo>
                  <a:pt x="1154" y="585"/>
                </a:lnTo>
                <a:lnTo>
                  <a:pt x="1154" y="592"/>
                </a:lnTo>
                <a:lnTo>
                  <a:pt x="1156" y="597"/>
                </a:lnTo>
                <a:lnTo>
                  <a:pt x="1153" y="601"/>
                </a:lnTo>
                <a:lnTo>
                  <a:pt x="1149" y="598"/>
                </a:lnTo>
                <a:lnTo>
                  <a:pt x="1145" y="595"/>
                </a:lnTo>
                <a:lnTo>
                  <a:pt x="1141" y="592"/>
                </a:lnTo>
                <a:lnTo>
                  <a:pt x="1141" y="591"/>
                </a:lnTo>
                <a:lnTo>
                  <a:pt x="1140" y="590"/>
                </a:lnTo>
                <a:close/>
                <a:moveTo>
                  <a:pt x="166" y="604"/>
                </a:moveTo>
                <a:lnTo>
                  <a:pt x="165" y="604"/>
                </a:lnTo>
                <a:lnTo>
                  <a:pt x="165" y="604"/>
                </a:lnTo>
                <a:lnTo>
                  <a:pt x="165" y="604"/>
                </a:lnTo>
                <a:lnTo>
                  <a:pt x="165" y="604"/>
                </a:lnTo>
                <a:lnTo>
                  <a:pt x="165" y="604"/>
                </a:lnTo>
                <a:lnTo>
                  <a:pt x="166" y="604"/>
                </a:lnTo>
                <a:close/>
                <a:moveTo>
                  <a:pt x="193" y="650"/>
                </a:moveTo>
                <a:lnTo>
                  <a:pt x="194" y="651"/>
                </a:lnTo>
                <a:lnTo>
                  <a:pt x="196" y="648"/>
                </a:lnTo>
                <a:lnTo>
                  <a:pt x="199" y="647"/>
                </a:lnTo>
                <a:lnTo>
                  <a:pt x="199" y="644"/>
                </a:lnTo>
                <a:lnTo>
                  <a:pt x="198" y="644"/>
                </a:lnTo>
                <a:lnTo>
                  <a:pt x="198" y="643"/>
                </a:lnTo>
                <a:lnTo>
                  <a:pt x="196" y="645"/>
                </a:lnTo>
                <a:lnTo>
                  <a:pt x="195" y="647"/>
                </a:lnTo>
                <a:lnTo>
                  <a:pt x="195" y="647"/>
                </a:lnTo>
                <a:lnTo>
                  <a:pt x="193" y="647"/>
                </a:lnTo>
                <a:lnTo>
                  <a:pt x="193" y="650"/>
                </a:lnTo>
                <a:close/>
                <a:moveTo>
                  <a:pt x="2159" y="915"/>
                </a:moveTo>
                <a:lnTo>
                  <a:pt x="2159" y="914"/>
                </a:lnTo>
                <a:lnTo>
                  <a:pt x="2161" y="913"/>
                </a:lnTo>
                <a:lnTo>
                  <a:pt x="2158" y="913"/>
                </a:lnTo>
                <a:lnTo>
                  <a:pt x="2155" y="913"/>
                </a:lnTo>
                <a:lnTo>
                  <a:pt x="2157" y="914"/>
                </a:lnTo>
                <a:lnTo>
                  <a:pt x="2159" y="915"/>
                </a:lnTo>
                <a:close/>
                <a:moveTo>
                  <a:pt x="813" y="467"/>
                </a:moveTo>
                <a:lnTo>
                  <a:pt x="813" y="467"/>
                </a:lnTo>
                <a:lnTo>
                  <a:pt x="814" y="467"/>
                </a:lnTo>
                <a:lnTo>
                  <a:pt x="813" y="467"/>
                </a:lnTo>
                <a:lnTo>
                  <a:pt x="813" y="466"/>
                </a:lnTo>
                <a:lnTo>
                  <a:pt x="812" y="467"/>
                </a:lnTo>
                <a:lnTo>
                  <a:pt x="812" y="467"/>
                </a:lnTo>
                <a:lnTo>
                  <a:pt x="812" y="467"/>
                </a:lnTo>
                <a:lnTo>
                  <a:pt x="813" y="467"/>
                </a:lnTo>
                <a:close/>
                <a:moveTo>
                  <a:pt x="995" y="911"/>
                </a:moveTo>
                <a:lnTo>
                  <a:pt x="995" y="912"/>
                </a:lnTo>
                <a:lnTo>
                  <a:pt x="995" y="912"/>
                </a:lnTo>
                <a:lnTo>
                  <a:pt x="995" y="912"/>
                </a:lnTo>
                <a:lnTo>
                  <a:pt x="996" y="911"/>
                </a:lnTo>
                <a:lnTo>
                  <a:pt x="995" y="910"/>
                </a:lnTo>
                <a:lnTo>
                  <a:pt x="995" y="911"/>
                </a:lnTo>
                <a:close/>
                <a:moveTo>
                  <a:pt x="181" y="742"/>
                </a:moveTo>
                <a:lnTo>
                  <a:pt x="181" y="745"/>
                </a:lnTo>
                <a:lnTo>
                  <a:pt x="183" y="747"/>
                </a:lnTo>
                <a:lnTo>
                  <a:pt x="182" y="744"/>
                </a:lnTo>
                <a:lnTo>
                  <a:pt x="182" y="742"/>
                </a:lnTo>
                <a:lnTo>
                  <a:pt x="181" y="742"/>
                </a:lnTo>
                <a:lnTo>
                  <a:pt x="181" y="742"/>
                </a:lnTo>
                <a:close/>
                <a:moveTo>
                  <a:pt x="181" y="731"/>
                </a:moveTo>
                <a:lnTo>
                  <a:pt x="181" y="733"/>
                </a:lnTo>
                <a:lnTo>
                  <a:pt x="183" y="733"/>
                </a:lnTo>
                <a:lnTo>
                  <a:pt x="183" y="733"/>
                </a:lnTo>
                <a:lnTo>
                  <a:pt x="184" y="732"/>
                </a:lnTo>
                <a:lnTo>
                  <a:pt x="184" y="731"/>
                </a:lnTo>
                <a:lnTo>
                  <a:pt x="183" y="730"/>
                </a:lnTo>
                <a:lnTo>
                  <a:pt x="182" y="731"/>
                </a:lnTo>
                <a:lnTo>
                  <a:pt x="181" y="731"/>
                </a:lnTo>
                <a:close/>
                <a:moveTo>
                  <a:pt x="2936" y="1621"/>
                </a:moveTo>
                <a:lnTo>
                  <a:pt x="2935" y="1620"/>
                </a:lnTo>
                <a:lnTo>
                  <a:pt x="2934" y="1620"/>
                </a:lnTo>
                <a:lnTo>
                  <a:pt x="2932" y="1620"/>
                </a:lnTo>
                <a:lnTo>
                  <a:pt x="2932" y="1621"/>
                </a:lnTo>
                <a:lnTo>
                  <a:pt x="2932" y="1622"/>
                </a:lnTo>
                <a:lnTo>
                  <a:pt x="2934" y="1623"/>
                </a:lnTo>
                <a:lnTo>
                  <a:pt x="2935" y="1622"/>
                </a:lnTo>
                <a:lnTo>
                  <a:pt x="2936" y="1621"/>
                </a:lnTo>
                <a:close/>
                <a:moveTo>
                  <a:pt x="1416" y="1522"/>
                </a:moveTo>
                <a:lnTo>
                  <a:pt x="1419" y="1522"/>
                </a:lnTo>
                <a:lnTo>
                  <a:pt x="1420" y="1522"/>
                </a:lnTo>
                <a:lnTo>
                  <a:pt x="1420" y="1521"/>
                </a:lnTo>
                <a:lnTo>
                  <a:pt x="1421" y="1521"/>
                </a:lnTo>
                <a:lnTo>
                  <a:pt x="1419" y="1521"/>
                </a:lnTo>
                <a:lnTo>
                  <a:pt x="1418" y="1519"/>
                </a:lnTo>
                <a:lnTo>
                  <a:pt x="1416" y="1521"/>
                </a:lnTo>
                <a:lnTo>
                  <a:pt x="1416" y="1522"/>
                </a:lnTo>
                <a:close/>
                <a:moveTo>
                  <a:pt x="1500" y="1125"/>
                </a:moveTo>
                <a:lnTo>
                  <a:pt x="1498" y="1124"/>
                </a:lnTo>
                <a:lnTo>
                  <a:pt x="1498" y="1124"/>
                </a:lnTo>
                <a:lnTo>
                  <a:pt x="1496" y="1124"/>
                </a:lnTo>
                <a:lnTo>
                  <a:pt x="1495" y="1125"/>
                </a:lnTo>
                <a:lnTo>
                  <a:pt x="1496" y="1125"/>
                </a:lnTo>
                <a:lnTo>
                  <a:pt x="1497" y="1126"/>
                </a:lnTo>
                <a:lnTo>
                  <a:pt x="1498" y="1125"/>
                </a:lnTo>
                <a:lnTo>
                  <a:pt x="1500" y="1125"/>
                </a:lnTo>
                <a:close/>
                <a:moveTo>
                  <a:pt x="444" y="409"/>
                </a:moveTo>
                <a:lnTo>
                  <a:pt x="444" y="409"/>
                </a:lnTo>
                <a:lnTo>
                  <a:pt x="444" y="410"/>
                </a:lnTo>
                <a:lnTo>
                  <a:pt x="445" y="410"/>
                </a:lnTo>
                <a:lnTo>
                  <a:pt x="445" y="409"/>
                </a:lnTo>
                <a:lnTo>
                  <a:pt x="445" y="409"/>
                </a:lnTo>
                <a:lnTo>
                  <a:pt x="445" y="408"/>
                </a:lnTo>
                <a:lnTo>
                  <a:pt x="444" y="409"/>
                </a:lnTo>
                <a:lnTo>
                  <a:pt x="444" y="409"/>
                </a:lnTo>
                <a:close/>
                <a:moveTo>
                  <a:pt x="677" y="1161"/>
                </a:moveTo>
                <a:lnTo>
                  <a:pt x="677" y="1161"/>
                </a:lnTo>
                <a:lnTo>
                  <a:pt x="676" y="1160"/>
                </a:lnTo>
                <a:lnTo>
                  <a:pt x="675" y="1161"/>
                </a:lnTo>
                <a:lnTo>
                  <a:pt x="675" y="1162"/>
                </a:lnTo>
                <a:lnTo>
                  <a:pt x="676" y="1162"/>
                </a:lnTo>
                <a:lnTo>
                  <a:pt x="676" y="1162"/>
                </a:lnTo>
                <a:lnTo>
                  <a:pt x="677" y="1162"/>
                </a:lnTo>
                <a:lnTo>
                  <a:pt x="677" y="1161"/>
                </a:lnTo>
                <a:close/>
                <a:moveTo>
                  <a:pt x="334" y="536"/>
                </a:moveTo>
                <a:lnTo>
                  <a:pt x="335" y="532"/>
                </a:lnTo>
                <a:lnTo>
                  <a:pt x="335" y="529"/>
                </a:lnTo>
                <a:lnTo>
                  <a:pt x="335" y="529"/>
                </a:lnTo>
                <a:lnTo>
                  <a:pt x="335" y="529"/>
                </a:lnTo>
                <a:lnTo>
                  <a:pt x="335" y="529"/>
                </a:lnTo>
                <a:lnTo>
                  <a:pt x="335" y="528"/>
                </a:lnTo>
                <a:lnTo>
                  <a:pt x="340" y="512"/>
                </a:lnTo>
                <a:lnTo>
                  <a:pt x="340" y="494"/>
                </a:lnTo>
                <a:lnTo>
                  <a:pt x="332" y="503"/>
                </a:lnTo>
                <a:lnTo>
                  <a:pt x="323" y="513"/>
                </a:lnTo>
                <a:lnTo>
                  <a:pt x="334" y="510"/>
                </a:lnTo>
                <a:lnTo>
                  <a:pt x="335" y="521"/>
                </a:lnTo>
                <a:lnTo>
                  <a:pt x="335" y="524"/>
                </a:lnTo>
                <a:lnTo>
                  <a:pt x="335" y="528"/>
                </a:lnTo>
                <a:lnTo>
                  <a:pt x="335" y="529"/>
                </a:lnTo>
                <a:lnTo>
                  <a:pt x="335" y="529"/>
                </a:lnTo>
                <a:lnTo>
                  <a:pt x="335" y="529"/>
                </a:lnTo>
                <a:lnTo>
                  <a:pt x="335" y="529"/>
                </a:lnTo>
                <a:lnTo>
                  <a:pt x="333" y="532"/>
                </a:lnTo>
                <a:lnTo>
                  <a:pt x="334" y="536"/>
                </a:lnTo>
                <a:close/>
                <a:moveTo>
                  <a:pt x="335" y="529"/>
                </a:moveTo>
                <a:lnTo>
                  <a:pt x="335" y="529"/>
                </a:lnTo>
                <a:lnTo>
                  <a:pt x="335" y="529"/>
                </a:lnTo>
                <a:lnTo>
                  <a:pt x="335" y="529"/>
                </a:lnTo>
                <a:close/>
                <a:moveTo>
                  <a:pt x="854" y="1188"/>
                </a:moveTo>
                <a:lnTo>
                  <a:pt x="852" y="1187"/>
                </a:lnTo>
                <a:lnTo>
                  <a:pt x="851" y="1186"/>
                </a:lnTo>
                <a:lnTo>
                  <a:pt x="851" y="1187"/>
                </a:lnTo>
                <a:lnTo>
                  <a:pt x="850" y="1187"/>
                </a:lnTo>
                <a:lnTo>
                  <a:pt x="851" y="1189"/>
                </a:lnTo>
                <a:lnTo>
                  <a:pt x="852" y="1190"/>
                </a:lnTo>
                <a:lnTo>
                  <a:pt x="853" y="1189"/>
                </a:lnTo>
                <a:lnTo>
                  <a:pt x="854" y="1188"/>
                </a:lnTo>
                <a:close/>
                <a:moveTo>
                  <a:pt x="645" y="276"/>
                </a:moveTo>
                <a:lnTo>
                  <a:pt x="643" y="276"/>
                </a:lnTo>
                <a:lnTo>
                  <a:pt x="643" y="276"/>
                </a:lnTo>
                <a:lnTo>
                  <a:pt x="645" y="279"/>
                </a:lnTo>
                <a:lnTo>
                  <a:pt x="648" y="280"/>
                </a:lnTo>
                <a:lnTo>
                  <a:pt x="648" y="280"/>
                </a:lnTo>
                <a:lnTo>
                  <a:pt x="648" y="280"/>
                </a:lnTo>
                <a:lnTo>
                  <a:pt x="649" y="281"/>
                </a:lnTo>
                <a:lnTo>
                  <a:pt x="649" y="280"/>
                </a:lnTo>
                <a:lnTo>
                  <a:pt x="649" y="279"/>
                </a:lnTo>
                <a:lnTo>
                  <a:pt x="647" y="276"/>
                </a:lnTo>
                <a:lnTo>
                  <a:pt x="645" y="276"/>
                </a:lnTo>
                <a:close/>
                <a:moveTo>
                  <a:pt x="1799" y="978"/>
                </a:moveTo>
                <a:lnTo>
                  <a:pt x="1798" y="977"/>
                </a:lnTo>
                <a:lnTo>
                  <a:pt x="1797" y="977"/>
                </a:lnTo>
                <a:lnTo>
                  <a:pt x="1797" y="978"/>
                </a:lnTo>
                <a:lnTo>
                  <a:pt x="1795" y="979"/>
                </a:lnTo>
                <a:lnTo>
                  <a:pt x="1797" y="979"/>
                </a:lnTo>
                <a:lnTo>
                  <a:pt x="1798" y="980"/>
                </a:lnTo>
                <a:lnTo>
                  <a:pt x="1799" y="979"/>
                </a:lnTo>
                <a:lnTo>
                  <a:pt x="1799" y="978"/>
                </a:lnTo>
                <a:close/>
                <a:moveTo>
                  <a:pt x="1441" y="1240"/>
                </a:moveTo>
                <a:lnTo>
                  <a:pt x="1441" y="1240"/>
                </a:lnTo>
                <a:lnTo>
                  <a:pt x="1441" y="1240"/>
                </a:lnTo>
                <a:lnTo>
                  <a:pt x="1441" y="1240"/>
                </a:lnTo>
                <a:lnTo>
                  <a:pt x="1443" y="1239"/>
                </a:lnTo>
                <a:lnTo>
                  <a:pt x="1444" y="1237"/>
                </a:lnTo>
                <a:lnTo>
                  <a:pt x="1444" y="1237"/>
                </a:lnTo>
                <a:lnTo>
                  <a:pt x="1443" y="1237"/>
                </a:lnTo>
                <a:lnTo>
                  <a:pt x="1442" y="1238"/>
                </a:lnTo>
                <a:lnTo>
                  <a:pt x="1441" y="1240"/>
                </a:lnTo>
                <a:lnTo>
                  <a:pt x="1441" y="1240"/>
                </a:lnTo>
                <a:lnTo>
                  <a:pt x="1441" y="1240"/>
                </a:lnTo>
                <a:lnTo>
                  <a:pt x="1441" y="1240"/>
                </a:lnTo>
                <a:lnTo>
                  <a:pt x="1441" y="1240"/>
                </a:lnTo>
                <a:lnTo>
                  <a:pt x="1436" y="1241"/>
                </a:lnTo>
                <a:lnTo>
                  <a:pt x="1434" y="1246"/>
                </a:lnTo>
                <a:lnTo>
                  <a:pt x="1431" y="1255"/>
                </a:lnTo>
                <a:lnTo>
                  <a:pt x="1425" y="1264"/>
                </a:lnTo>
                <a:lnTo>
                  <a:pt x="1424" y="1273"/>
                </a:lnTo>
                <a:lnTo>
                  <a:pt x="1426" y="1283"/>
                </a:lnTo>
                <a:lnTo>
                  <a:pt x="1429" y="1284"/>
                </a:lnTo>
                <a:lnTo>
                  <a:pt x="1434" y="1285"/>
                </a:lnTo>
                <a:lnTo>
                  <a:pt x="1440" y="1280"/>
                </a:lnTo>
                <a:lnTo>
                  <a:pt x="1443" y="1274"/>
                </a:lnTo>
                <a:lnTo>
                  <a:pt x="1443" y="1257"/>
                </a:lnTo>
                <a:lnTo>
                  <a:pt x="1441" y="1240"/>
                </a:lnTo>
                <a:lnTo>
                  <a:pt x="1441" y="1240"/>
                </a:lnTo>
                <a:lnTo>
                  <a:pt x="1441" y="1240"/>
                </a:lnTo>
                <a:lnTo>
                  <a:pt x="1441" y="1240"/>
                </a:lnTo>
                <a:close/>
                <a:moveTo>
                  <a:pt x="570" y="752"/>
                </a:moveTo>
                <a:lnTo>
                  <a:pt x="570" y="752"/>
                </a:lnTo>
                <a:lnTo>
                  <a:pt x="570" y="752"/>
                </a:lnTo>
                <a:lnTo>
                  <a:pt x="570" y="752"/>
                </a:lnTo>
                <a:lnTo>
                  <a:pt x="570" y="752"/>
                </a:lnTo>
                <a:lnTo>
                  <a:pt x="570" y="752"/>
                </a:lnTo>
                <a:lnTo>
                  <a:pt x="570" y="752"/>
                </a:lnTo>
                <a:lnTo>
                  <a:pt x="569" y="752"/>
                </a:lnTo>
                <a:lnTo>
                  <a:pt x="569" y="746"/>
                </a:lnTo>
                <a:lnTo>
                  <a:pt x="565" y="740"/>
                </a:lnTo>
                <a:lnTo>
                  <a:pt x="535" y="727"/>
                </a:lnTo>
                <a:lnTo>
                  <a:pt x="504" y="736"/>
                </a:lnTo>
                <a:lnTo>
                  <a:pt x="484" y="758"/>
                </a:lnTo>
                <a:lnTo>
                  <a:pt x="471" y="783"/>
                </a:lnTo>
                <a:lnTo>
                  <a:pt x="467" y="792"/>
                </a:lnTo>
                <a:lnTo>
                  <a:pt x="455" y="790"/>
                </a:lnTo>
                <a:lnTo>
                  <a:pt x="458" y="796"/>
                </a:lnTo>
                <a:lnTo>
                  <a:pt x="460" y="799"/>
                </a:lnTo>
                <a:lnTo>
                  <a:pt x="471" y="810"/>
                </a:lnTo>
                <a:lnTo>
                  <a:pt x="466" y="824"/>
                </a:lnTo>
                <a:lnTo>
                  <a:pt x="465" y="827"/>
                </a:lnTo>
                <a:lnTo>
                  <a:pt x="467" y="831"/>
                </a:lnTo>
                <a:lnTo>
                  <a:pt x="476" y="818"/>
                </a:lnTo>
                <a:lnTo>
                  <a:pt x="485" y="805"/>
                </a:lnTo>
                <a:lnTo>
                  <a:pt x="486" y="800"/>
                </a:lnTo>
                <a:lnTo>
                  <a:pt x="490" y="799"/>
                </a:lnTo>
                <a:lnTo>
                  <a:pt x="494" y="801"/>
                </a:lnTo>
                <a:lnTo>
                  <a:pt x="495" y="806"/>
                </a:lnTo>
                <a:lnTo>
                  <a:pt x="495" y="810"/>
                </a:lnTo>
                <a:lnTo>
                  <a:pt x="498" y="813"/>
                </a:lnTo>
                <a:lnTo>
                  <a:pt x="510" y="815"/>
                </a:lnTo>
                <a:lnTo>
                  <a:pt x="520" y="815"/>
                </a:lnTo>
                <a:lnTo>
                  <a:pt x="521" y="820"/>
                </a:lnTo>
                <a:lnTo>
                  <a:pt x="521" y="823"/>
                </a:lnTo>
                <a:lnTo>
                  <a:pt x="504" y="839"/>
                </a:lnTo>
                <a:lnTo>
                  <a:pt x="496" y="861"/>
                </a:lnTo>
                <a:lnTo>
                  <a:pt x="496" y="861"/>
                </a:lnTo>
                <a:lnTo>
                  <a:pt x="496" y="861"/>
                </a:lnTo>
                <a:lnTo>
                  <a:pt x="496" y="861"/>
                </a:lnTo>
                <a:lnTo>
                  <a:pt x="496" y="861"/>
                </a:lnTo>
                <a:lnTo>
                  <a:pt x="475" y="857"/>
                </a:lnTo>
                <a:lnTo>
                  <a:pt x="456" y="851"/>
                </a:lnTo>
                <a:lnTo>
                  <a:pt x="452" y="850"/>
                </a:lnTo>
                <a:lnTo>
                  <a:pt x="449" y="853"/>
                </a:lnTo>
                <a:lnTo>
                  <a:pt x="445" y="860"/>
                </a:lnTo>
                <a:lnTo>
                  <a:pt x="439" y="857"/>
                </a:lnTo>
                <a:lnTo>
                  <a:pt x="430" y="853"/>
                </a:lnTo>
                <a:lnTo>
                  <a:pt x="421" y="856"/>
                </a:lnTo>
                <a:lnTo>
                  <a:pt x="430" y="861"/>
                </a:lnTo>
                <a:lnTo>
                  <a:pt x="435" y="869"/>
                </a:lnTo>
                <a:lnTo>
                  <a:pt x="437" y="876"/>
                </a:lnTo>
                <a:lnTo>
                  <a:pt x="445" y="876"/>
                </a:lnTo>
                <a:lnTo>
                  <a:pt x="453" y="875"/>
                </a:lnTo>
                <a:lnTo>
                  <a:pt x="451" y="868"/>
                </a:lnTo>
                <a:lnTo>
                  <a:pt x="451" y="867"/>
                </a:lnTo>
                <a:lnTo>
                  <a:pt x="452" y="866"/>
                </a:lnTo>
                <a:lnTo>
                  <a:pt x="464" y="865"/>
                </a:lnTo>
                <a:lnTo>
                  <a:pt x="470" y="873"/>
                </a:lnTo>
                <a:lnTo>
                  <a:pt x="475" y="880"/>
                </a:lnTo>
                <a:lnTo>
                  <a:pt x="483" y="882"/>
                </a:lnTo>
                <a:lnTo>
                  <a:pt x="484" y="882"/>
                </a:lnTo>
                <a:lnTo>
                  <a:pt x="486" y="881"/>
                </a:lnTo>
                <a:lnTo>
                  <a:pt x="483" y="877"/>
                </a:lnTo>
                <a:lnTo>
                  <a:pt x="482" y="874"/>
                </a:lnTo>
                <a:lnTo>
                  <a:pt x="494" y="873"/>
                </a:lnTo>
                <a:lnTo>
                  <a:pt x="496" y="861"/>
                </a:lnTo>
                <a:lnTo>
                  <a:pt x="496" y="861"/>
                </a:lnTo>
                <a:lnTo>
                  <a:pt x="496" y="861"/>
                </a:lnTo>
                <a:lnTo>
                  <a:pt x="496" y="861"/>
                </a:lnTo>
                <a:lnTo>
                  <a:pt x="496" y="861"/>
                </a:lnTo>
                <a:lnTo>
                  <a:pt x="504" y="864"/>
                </a:lnTo>
                <a:lnTo>
                  <a:pt x="510" y="855"/>
                </a:lnTo>
                <a:lnTo>
                  <a:pt x="510" y="851"/>
                </a:lnTo>
                <a:lnTo>
                  <a:pt x="514" y="850"/>
                </a:lnTo>
                <a:lnTo>
                  <a:pt x="524" y="850"/>
                </a:lnTo>
                <a:lnTo>
                  <a:pt x="529" y="841"/>
                </a:lnTo>
                <a:lnTo>
                  <a:pt x="531" y="836"/>
                </a:lnTo>
                <a:lnTo>
                  <a:pt x="533" y="833"/>
                </a:lnTo>
                <a:lnTo>
                  <a:pt x="545" y="825"/>
                </a:lnTo>
                <a:lnTo>
                  <a:pt x="551" y="813"/>
                </a:lnTo>
                <a:lnTo>
                  <a:pt x="559" y="801"/>
                </a:lnTo>
                <a:lnTo>
                  <a:pt x="567" y="790"/>
                </a:lnTo>
                <a:lnTo>
                  <a:pt x="571" y="784"/>
                </a:lnTo>
                <a:lnTo>
                  <a:pt x="572" y="778"/>
                </a:lnTo>
                <a:lnTo>
                  <a:pt x="574" y="773"/>
                </a:lnTo>
                <a:lnTo>
                  <a:pt x="567" y="764"/>
                </a:lnTo>
                <a:lnTo>
                  <a:pt x="565" y="760"/>
                </a:lnTo>
                <a:lnTo>
                  <a:pt x="563" y="754"/>
                </a:lnTo>
                <a:lnTo>
                  <a:pt x="560" y="753"/>
                </a:lnTo>
                <a:lnTo>
                  <a:pt x="558" y="752"/>
                </a:lnTo>
                <a:lnTo>
                  <a:pt x="560" y="753"/>
                </a:lnTo>
                <a:lnTo>
                  <a:pt x="563" y="754"/>
                </a:lnTo>
                <a:lnTo>
                  <a:pt x="566" y="753"/>
                </a:lnTo>
                <a:lnTo>
                  <a:pt x="569" y="752"/>
                </a:lnTo>
                <a:lnTo>
                  <a:pt x="569" y="752"/>
                </a:lnTo>
                <a:lnTo>
                  <a:pt x="569" y="752"/>
                </a:lnTo>
                <a:lnTo>
                  <a:pt x="570" y="752"/>
                </a:lnTo>
                <a:lnTo>
                  <a:pt x="570" y="752"/>
                </a:lnTo>
                <a:close/>
                <a:moveTo>
                  <a:pt x="573" y="754"/>
                </a:moveTo>
                <a:lnTo>
                  <a:pt x="571" y="753"/>
                </a:lnTo>
                <a:lnTo>
                  <a:pt x="570" y="752"/>
                </a:lnTo>
                <a:lnTo>
                  <a:pt x="571" y="754"/>
                </a:lnTo>
                <a:lnTo>
                  <a:pt x="572" y="755"/>
                </a:lnTo>
                <a:lnTo>
                  <a:pt x="572" y="755"/>
                </a:lnTo>
                <a:lnTo>
                  <a:pt x="573" y="754"/>
                </a:lnTo>
                <a:close/>
                <a:moveTo>
                  <a:pt x="442" y="766"/>
                </a:moveTo>
                <a:lnTo>
                  <a:pt x="442" y="765"/>
                </a:lnTo>
                <a:lnTo>
                  <a:pt x="443" y="764"/>
                </a:lnTo>
                <a:lnTo>
                  <a:pt x="442" y="763"/>
                </a:lnTo>
                <a:lnTo>
                  <a:pt x="440" y="762"/>
                </a:lnTo>
                <a:lnTo>
                  <a:pt x="440" y="765"/>
                </a:lnTo>
                <a:lnTo>
                  <a:pt x="442" y="766"/>
                </a:lnTo>
                <a:close/>
                <a:moveTo>
                  <a:pt x="1510" y="1427"/>
                </a:moveTo>
                <a:lnTo>
                  <a:pt x="1511" y="1426"/>
                </a:lnTo>
                <a:lnTo>
                  <a:pt x="1512" y="1426"/>
                </a:lnTo>
                <a:lnTo>
                  <a:pt x="1511" y="1425"/>
                </a:lnTo>
                <a:lnTo>
                  <a:pt x="1511" y="1424"/>
                </a:lnTo>
                <a:lnTo>
                  <a:pt x="1510" y="1424"/>
                </a:lnTo>
                <a:lnTo>
                  <a:pt x="1509" y="1424"/>
                </a:lnTo>
                <a:lnTo>
                  <a:pt x="1509" y="1426"/>
                </a:lnTo>
                <a:lnTo>
                  <a:pt x="1510" y="1427"/>
                </a:lnTo>
                <a:close/>
                <a:moveTo>
                  <a:pt x="2982" y="1671"/>
                </a:moveTo>
                <a:lnTo>
                  <a:pt x="2982" y="1671"/>
                </a:lnTo>
                <a:lnTo>
                  <a:pt x="2982" y="1671"/>
                </a:lnTo>
                <a:lnTo>
                  <a:pt x="2982" y="1671"/>
                </a:lnTo>
                <a:lnTo>
                  <a:pt x="2982" y="1672"/>
                </a:lnTo>
                <a:lnTo>
                  <a:pt x="2982" y="1671"/>
                </a:lnTo>
                <a:lnTo>
                  <a:pt x="2982" y="1672"/>
                </a:lnTo>
                <a:lnTo>
                  <a:pt x="2982" y="1672"/>
                </a:lnTo>
                <a:lnTo>
                  <a:pt x="2971" y="1680"/>
                </a:lnTo>
                <a:lnTo>
                  <a:pt x="2974" y="1692"/>
                </a:lnTo>
                <a:lnTo>
                  <a:pt x="2976" y="1697"/>
                </a:lnTo>
                <a:lnTo>
                  <a:pt x="2974" y="1701"/>
                </a:lnTo>
                <a:lnTo>
                  <a:pt x="2971" y="1703"/>
                </a:lnTo>
                <a:lnTo>
                  <a:pt x="2971" y="1708"/>
                </a:lnTo>
                <a:lnTo>
                  <a:pt x="2974" y="1708"/>
                </a:lnTo>
                <a:lnTo>
                  <a:pt x="2977" y="1707"/>
                </a:lnTo>
                <a:lnTo>
                  <a:pt x="2982" y="1706"/>
                </a:lnTo>
                <a:lnTo>
                  <a:pt x="2986" y="1706"/>
                </a:lnTo>
                <a:lnTo>
                  <a:pt x="2993" y="1700"/>
                </a:lnTo>
                <a:lnTo>
                  <a:pt x="2990" y="1695"/>
                </a:lnTo>
                <a:lnTo>
                  <a:pt x="2983" y="1684"/>
                </a:lnTo>
                <a:lnTo>
                  <a:pt x="2982" y="1672"/>
                </a:lnTo>
                <a:lnTo>
                  <a:pt x="2982" y="1672"/>
                </a:lnTo>
                <a:lnTo>
                  <a:pt x="2982" y="1672"/>
                </a:lnTo>
                <a:lnTo>
                  <a:pt x="2982" y="1672"/>
                </a:lnTo>
                <a:lnTo>
                  <a:pt x="2982" y="1671"/>
                </a:lnTo>
                <a:lnTo>
                  <a:pt x="2984" y="1671"/>
                </a:lnTo>
                <a:lnTo>
                  <a:pt x="2985" y="1669"/>
                </a:lnTo>
                <a:lnTo>
                  <a:pt x="2985" y="1669"/>
                </a:lnTo>
                <a:lnTo>
                  <a:pt x="2985" y="1668"/>
                </a:lnTo>
                <a:lnTo>
                  <a:pt x="2983" y="1669"/>
                </a:lnTo>
                <a:lnTo>
                  <a:pt x="2982" y="1671"/>
                </a:lnTo>
                <a:close/>
                <a:moveTo>
                  <a:pt x="1394" y="1449"/>
                </a:moveTo>
                <a:lnTo>
                  <a:pt x="1395" y="1450"/>
                </a:lnTo>
                <a:lnTo>
                  <a:pt x="1396" y="1450"/>
                </a:lnTo>
                <a:lnTo>
                  <a:pt x="1397" y="1449"/>
                </a:lnTo>
                <a:lnTo>
                  <a:pt x="1397" y="1448"/>
                </a:lnTo>
                <a:lnTo>
                  <a:pt x="1396" y="1448"/>
                </a:lnTo>
                <a:lnTo>
                  <a:pt x="1395" y="1447"/>
                </a:lnTo>
                <a:lnTo>
                  <a:pt x="1394" y="1448"/>
                </a:lnTo>
                <a:lnTo>
                  <a:pt x="1394" y="1449"/>
                </a:lnTo>
                <a:close/>
                <a:moveTo>
                  <a:pt x="600" y="1035"/>
                </a:moveTo>
                <a:lnTo>
                  <a:pt x="604" y="1034"/>
                </a:lnTo>
                <a:lnTo>
                  <a:pt x="608" y="1030"/>
                </a:lnTo>
                <a:lnTo>
                  <a:pt x="604" y="1032"/>
                </a:lnTo>
                <a:lnTo>
                  <a:pt x="600" y="1035"/>
                </a:lnTo>
                <a:close/>
                <a:moveTo>
                  <a:pt x="961" y="265"/>
                </a:moveTo>
                <a:lnTo>
                  <a:pt x="960" y="269"/>
                </a:lnTo>
                <a:lnTo>
                  <a:pt x="963" y="272"/>
                </a:lnTo>
                <a:lnTo>
                  <a:pt x="963" y="269"/>
                </a:lnTo>
                <a:lnTo>
                  <a:pt x="961" y="265"/>
                </a:lnTo>
                <a:close/>
                <a:moveTo>
                  <a:pt x="1698" y="1405"/>
                </a:moveTo>
                <a:lnTo>
                  <a:pt x="1698" y="1408"/>
                </a:lnTo>
                <a:lnTo>
                  <a:pt x="1698" y="1412"/>
                </a:lnTo>
                <a:lnTo>
                  <a:pt x="1700" y="1409"/>
                </a:lnTo>
                <a:lnTo>
                  <a:pt x="1698" y="1405"/>
                </a:lnTo>
                <a:close/>
                <a:moveTo>
                  <a:pt x="442" y="199"/>
                </a:moveTo>
                <a:lnTo>
                  <a:pt x="442" y="200"/>
                </a:lnTo>
                <a:lnTo>
                  <a:pt x="442" y="200"/>
                </a:lnTo>
                <a:lnTo>
                  <a:pt x="445" y="199"/>
                </a:lnTo>
                <a:lnTo>
                  <a:pt x="446" y="196"/>
                </a:lnTo>
                <a:lnTo>
                  <a:pt x="443" y="197"/>
                </a:lnTo>
                <a:lnTo>
                  <a:pt x="442" y="199"/>
                </a:lnTo>
                <a:close/>
                <a:moveTo>
                  <a:pt x="446" y="196"/>
                </a:moveTo>
                <a:lnTo>
                  <a:pt x="448" y="196"/>
                </a:lnTo>
                <a:lnTo>
                  <a:pt x="448" y="196"/>
                </a:lnTo>
                <a:lnTo>
                  <a:pt x="448" y="196"/>
                </a:lnTo>
                <a:lnTo>
                  <a:pt x="448" y="196"/>
                </a:lnTo>
                <a:lnTo>
                  <a:pt x="448" y="196"/>
                </a:lnTo>
                <a:lnTo>
                  <a:pt x="448" y="196"/>
                </a:lnTo>
                <a:lnTo>
                  <a:pt x="448" y="196"/>
                </a:lnTo>
                <a:lnTo>
                  <a:pt x="453" y="198"/>
                </a:lnTo>
                <a:lnTo>
                  <a:pt x="452" y="204"/>
                </a:lnTo>
                <a:lnTo>
                  <a:pt x="446" y="210"/>
                </a:lnTo>
                <a:lnTo>
                  <a:pt x="442" y="214"/>
                </a:lnTo>
                <a:lnTo>
                  <a:pt x="437" y="217"/>
                </a:lnTo>
                <a:lnTo>
                  <a:pt x="430" y="217"/>
                </a:lnTo>
                <a:lnTo>
                  <a:pt x="428" y="216"/>
                </a:lnTo>
                <a:lnTo>
                  <a:pt x="428" y="213"/>
                </a:lnTo>
                <a:lnTo>
                  <a:pt x="431" y="209"/>
                </a:lnTo>
                <a:lnTo>
                  <a:pt x="438" y="208"/>
                </a:lnTo>
                <a:lnTo>
                  <a:pt x="438" y="207"/>
                </a:lnTo>
                <a:lnTo>
                  <a:pt x="438" y="204"/>
                </a:lnTo>
                <a:lnTo>
                  <a:pt x="429" y="204"/>
                </a:lnTo>
                <a:lnTo>
                  <a:pt x="422" y="210"/>
                </a:lnTo>
                <a:lnTo>
                  <a:pt x="398" y="224"/>
                </a:lnTo>
                <a:lnTo>
                  <a:pt x="377" y="240"/>
                </a:lnTo>
                <a:lnTo>
                  <a:pt x="376" y="240"/>
                </a:lnTo>
                <a:lnTo>
                  <a:pt x="376" y="242"/>
                </a:lnTo>
                <a:lnTo>
                  <a:pt x="357" y="252"/>
                </a:lnTo>
                <a:lnTo>
                  <a:pt x="340" y="264"/>
                </a:lnTo>
                <a:lnTo>
                  <a:pt x="342" y="265"/>
                </a:lnTo>
                <a:lnTo>
                  <a:pt x="343" y="266"/>
                </a:lnTo>
                <a:lnTo>
                  <a:pt x="342" y="265"/>
                </a:lnTo>
                <a:lnTo>
                  <a:pt x="340" y="264"/>
                </a:lnTo>
                <a:lnTo>
                  <a:pt x="323" y="277"/>
                </a:lnTo>
                <a:lnTo>
                  <a:pt x="306" y="290"/>
                </a:lnTo>
                <a:lnTo>
                  <a:pt x="275" y="320"/>
                </a:lnTo>
                <a:lnTo>
                  <a:pt x="244" y="349"/>
                </a:lnTo>
                <a:lnTo>
                  <a:pt x="238" y="354"/>
                </a:lnTo>
                <a:lnTo>
                  <a:pt x="234" y="362"/>
                </a:lnTo>
                <a:lnTo>
                  <a:pt x="227" y="369"/>
                </a:lnTo>
                <a:lnTo>
                  <a:pt x="224" y="379"/>
                </a:lnTo>
                <a:lnTo>
                  <a:pt x="221" y="381"/>
                </a:lnTo>
                <a:lnTo>
                  <a:pt x="218" y="384"/>
                </a:lnTo>
                <a:lnTo>
                  <a:pt x="216" y="384"/>
                </a:lnTo>
                <a:lnTo>
                  <a:pt x="213" y="385"/>
                </a:lnTo>
                <a:lnTo>
                  <a:pt x="212" y="385"/>
                </a:lnTo>
                <a:lnTo>
                  <a:pt x="211" y="385"/>
                </a:lnTo>
                <a:lnTo>
                  <a:pt x="200" y="397"/>
                </a:lnTo>
                <a:lnTo>
                  <a:pt x="191" y="410"/>
                </a:lnTo>
                <a:lnTo>
                  <a:pt x="184" y="424"/>
                </a:lnTo>
                <a:lnTo>
                  <a:pt x="176" y="436"/>
                </a:lnTo>
                <a:lnTo>
                  <a:pt x="152" y="471"/>
                </a:lnTo>
                <a:lnTo>
                  <a:pt x="130" y="506"/>
                </a:lnTo>
                <a:lnTo>
                  <a:pt x="119" y="530"/>
                </a:lnTo>
                <a:lnTo>
                  <a:pt x="108" y="553"/>
                </a:lnTo>
                <a:lnTo>
                  <a:pt x="108" y="569"/>
                </a:lnTo>
                <a:lnTo>
                  <a:pt x="119" y="581"/>
                </a:lnTo>
                <a:lnTo>
                  <a:pt x="125" y="584"/>
                </a:lnTo>
                <a:lnTo>
                  <a:pt x="124" y="591"/>
                </a:lnTo>
                <a:lnTo>
                  <a:pt x="124" y="595"/>
                </a:lnTo>
                <a:lnTo>
                  <a:pt x="124" y="599"/>
                </a:lnTo>
                <a:lnTo>
                  <a:pt x="121" y="609"/>
                </a:lnTo>
                <a:lnTo>
                  <a:pt x="124" y="617"/>
                </a:lnTo>
                <a:lnTo>
                  <a:pt x="126" y="623"/>
                </a:lnTo>
                <a:lnTo>
                  <a:pt x="131" y="620"/>
                </a:lnTo>
                <a:lnTo>
                  <a:pt x="135" y="611"/>
                </a:lnTo>
                <a:lnTo>
                  <a:pt x="137" y="602"/>
                </a:lnTo>
                <a:lnTo>
                  <a:pt x="140" y="602"/>
                </a:lnTo>
                <a:lnTo>
                  <a:pt x="142" y="602"/>
                </a:lnTo>
                <a:lnTo>
                  <a:pt x="148" y="596"/>
                </a:lnTo>
                <a:lnTo>
                  <a:pt x="154" y="599"/>
                </a:lnTo>
                <a:lnTo>
                  <a:pt x="156" y="599"/>
                </a:lnTo>
                <a:lnTo>
                  <a:pt x="160" y="599"/>
                </a:lnTo>
                <a:lnTo>
                  <a:pt x="155" y="592"/>
                </a:lnTo>
                <a:lnTo>
                  <a:pt x="158" y="584"/>
                </a:lnTo>
                <a:lnTo>
                  <a:pt x="163" y="573"/>
                </a:lnTo>
                <a:lnTo>
                  <a:pt x="165" y="561"/>
                </a:lnTo>
                <a:lnTo>
                  <a:pt x="165" y="559"/>
                </a:lnTo>
                <a:lnTo>
                  <a:pt x="166" y="558"/>
                </a:lnTo>
                <a:lnTo>
                  <a:pt x="170" y="561"/>
                </a:lnTo>
                <a:lnTo>
                  <a:pt x="173" y="564"/>
                </a:lnTo>
                <a:lnTo>
                  <a:pt x="183" y="555"/>
                </a:lnTo>
                <a:lnTo>
                  <a:pt x="185" y="543"/>
                </a:lnTo>
                <a:lnTo>
                  <a:pt x="190" y="535"/>
                </a:lnTo>
                <a:lnTo>
                  <a:pt x="187" y="525"/>
                </a:lnTo>
                <a:lnTo>
                  <a:pt x="198" y="523"/>
                </a:lnTo>
                <a:lnTo>
                  <a:pt x="200" y="513"/>
                </a:lnTo>
                <a:lnTo>
                  <a:pt x="202" y="505"/>
                </a:lnTo>
                <a:lnTo>
                  <a:pt x="205" y="499"/>
                </a:lnTo>
                <a:lnTo>
                  <a:pt x="206" y="499"/>
                </a:lnTo>
                <a:lnTo>
                  <a:pt x="206" y="498"/>
                </a:lnTo>
                <a:lnTo>
                  <a:pt x="218" y="488"/>
                </a:lnTo>
                <a:lnTo>
                  <a:pt x="226" y="473"/>
                </a:lnTo>
                <a:lnTo>
                  <a:pt x="225" y="470"/>
                </a:lnTo>
                <a:lnTo>
                  <a:pt x="221" y="470"/>
                </a:lnTo>
                <a:lnTo>
                  <a:pt x="221" y="468"/>
                </a:lnTo>
                <a:lnTo>
                  <a:pt x="220" y="466"/>
                </a:lnTo>
                <a:lnTo>
                  <a:pt x="220" y="461"/>
                </a:lnTo>
                <a:lnTo>
                  <a:pt x="222" y="458"/>
                </a:lnTo>
                <a:lnTo>
                  <a:pt x="227" y="456"/>
                </a:lnTo>
                <a:lnTo>
                  <a:pt x="231" y="458"/>
                </a:lnTo>
                <a:lnTo>
                  <a:pt x="230" y="463"/>
                </a:lnTo>
                <a:lnTo>
                  <a:pt x="233" y="468"/>
                </a:lnTo>
                <a:lnTo>
                  <a:pt x="238" y="467"/>
                </a:lnTo>
                <a:lnTo>
                  <a:pt x="241" y="462"/>
                </a:lnTo>
                <a:lnTo>
                  <a:pt x="245" y="454"/>
                </a:lnTo>
                <a:lnTo>
                  <a:pt x="247" y="445"/>
                </a:lnTo>
                <a:lnTo>
                  <a:pt x="252" y="454"/>
                </a:lnTo>
                <a:lnTo>
                  <a:pt x="252" y="462"/>
                </a:lnTo>
                <a:lnTo>
                  <a:pt x="248" y="473"/>
                </a:lnTo>
                <a:lnTo>
                  <a:pt x="249" y="485"/>
                </a:lnTo>
                <a:lnTo>
                  <a:pt x="254" y="477"/>
                </a:lnTo>
                <a:lnTo>
                  <a:pt x="259" y="472"/>
                </a:lnTo>
                <a:lnTo>
                  <a:pt x="267" y="471"/>
                </a:lnTo>
                <a:lnTo>
                  <a:pt x="271" y="473"/>
                </a:lnTo>
                <a:lnTo>
                  <a:pt x="273" y="464"/>
                </a:lnTo>
                <a:lnTo>
                  <a:pt x="279" y="460"/>
                </a:lnTo>
                <a:lnTo>
                  <a:pt x="281" y="460"/>
                </a:lnTo>
                <a:lnTo>
                  <a:pt x="282" y="460"/>
                </a:lnTo>
                <a:lnTo>
                  <a:pt x="285" y="459"/>
                </a:lnTo>
                <a:lnTo>
                  <a:pt x="286" y="456"/>
                </a:lnTo>
                <a:lnTo>
                  <a:pt x="284" y="454"/>
                </a:lnTo>
                <a:lnTo>
                  <a:pt x="281" y="454"/>
                </a:lnTo>
                <a:lnTo>
                  <a:pt x="275" y="453"/>
                </a:lnTo>
                <a:lnTo>
                  <a:pt x="275" y="449"/>
                </a:lnTo>
                <a:lnTo>
                  <a:pt x="278" y="436"/>
                </a:lnTo>
                <a:lnTo>
                  <a:pt x="278" y="422"/>
                </a:lnTo>
                <a:lnTo>
                  <a:pt x="282" y="415"/>
                </a:lnTo>
                <a:lnTo>
                  <a:pt x="276" y="410"/>
                </a:lnTo>
                <a:lnTo>
                  <a:pt x="276" y="406"/>
                </a:lnTo>
                <a:lnTo>
                  <a:pt x="274" y="401"/>
                </a:lnTo>
                <a:lnTo>
                  <a:pt x="275" y="396"/>
                </a:lnTo>
                <a:lnTo>
                  <a:pt x="277" y="392"/>
                </a:lnTo>
                <a:lnTo>
                  <a:pt x="283" y="396"/>
                </a:lnTo>
                <a:lnTo>
                  <a:pt x="287" y="401"/>
                </a:lnTo>
                <a:lnTo>
                  <a:pt x="287" y="407"/>
                </a:lnTo>
                <a:lnTo>
                  <a:pt x="291" y="406"/>
                </a:lnTo>
                <a:lnTo>
                  <a:pt x="305" y="397"/>
                </a:lnTo>
                <a:lnTo>
                  <a:pt x="317" y="386"/>
                </a:lnTo>
                <a:lnTo>
                  <a:pt x="321" y="399"/>
                </a:lnTo>
                <a:lnTo>
                  <a:pt x="321" y="413"/>
                </a:lnTo>
                <a:lnTo>
                  <a:pt x="331" y="408"/>
                </a:lnTo>
                <a:lnTo>
                  <a:pt x="332" y="420"/>
                </a:lnTo>
                <a:lnTo>
                  <a:pt x="339" y="413"/>
                </a:lnTo>
                <a:lnTo>
                  <a:pt x="347" y="407"/>
                </a:lnTo>
                <a:lnTo>
                  <a:pt x="336" y="406"/>
                </a:lnTo>
                <a:lnTo>
                  <a:pt x="333" y="396"/>
                </a:lnTo>
                <a:lnTo>
                  <a:pt x="327" y="391"/>
                </a:lnTo>
                <a:lnTo>
                  <a:pt x="328" y="382"/>
                </a:lnTo>
                <a:lnTo>
                  <a:pt x="338" y="372"/>
                </a:lnTo>
                <a:lnTo>
                  <a:pt x="348" y="364"/>
                </a:lnTo>
                <a:lnTo>
                  <a:pt x="351" y="364"/>
                </a:lnTo>
                <a:lnTo>
                  <a:pt x="352" y="364"/>
                </a:lnTo>
                <a:lnTo>
                  <a:pt x="363" y="371"/>
                </a:lnTo>
                <a:lnTo>
                  <a:pt x="373" y="363"/>
                </a:lnTo>
                <a:lnTo>
                  <a:pt x="375" y="355"/>
                </a:lnTo>
                <a:lnTo>
                  <a:pt x="374" y="348"/>
                </a:lnTo>
                <a:lnTo>
                  <a:pt x="378" y="344"/>
                </a:lnTo>
                <a:lnTo>
                  <a:pt x="379" y="338"/>
                </a:lnTo>
                <a:lnTo>
                  <a:pt x="387" y="339"/>
                </a:lnTo>
                <a:lnTo>
                  <a:pt x="393" y="335"/>
                </a:lnTo>
                <a:lnTo>
                  <a:pt x="399" y="329"/>
                </a:lnTo>
                <a:lnTo>
                  <a:pt x="409" y="324"/>
                </a:lnTo>
                <a:lnTo>
                  <a:pt x="423" y="318"/>
                </a:lnTo>
                <a:lnTo>
                  <a:pt x="435" y="305"/>
                </a:lnTo>
                <a:lnTo>
                  <a:pt x="436" y="299"/>
                </a:lnTo>
                <a:lnTo>
                  <a:pt x="429" y="296"/>
                </a:lnTo>
                <a:lnTo>
                  <a:pt x="430" y="290"/>
                </a:lnTo>
                <a:lnTo>
                  <a:pt x="430" y="284"/>
                </a:lnTo>
                <a:lnTo>
                  <a:pt x="431" y="280"/>
                </a:lnTo>
                <a:lnTo>
                  <a:pt x="433" y="277"/>
                </a:lnTo>
                <a:lnTo>
                  <a:pt x="439" y="280"/>
                </a:lnTo>
                <a:lnTo>
                  <a:pt x="440" y="288"/>
                </a:lnTo>
                <a:lnTo>
                  <a:pt x="443" y="281"/>
                </a:lnTo>
                <a:lnTo>
                  <a:pt x="448" y="276"/>
                </a:lnTo>
                <a:lnTo>
                  <a:pt x="448" y="281"/>
                </a:lnTo>
                <a:lnTo>
                  <a:pt x="446" y="287"/>
                </a:lnTo>
                <a:lnTo>
                  <a:pt x="444" y="291"/>
                </a:lnTo>
                <a:lnTo>
                  <a:pt x="446" y="295"/>
                </a:lnTo>
                <a:lnTo>
                  <a:pt x="449" y="296"/>
                </a:lnTo>
                <a:lnTo>
                  <a:pt x="451" y="295"/>
                </a:lnTo>
                <a:lnTo>
                  <a:pt x="466" y="285"/>
                </a:lnTo>
                <a:lnTo>
                  <a:pt x="481" y="274"/>
                </a:lnTo>
                <a:lnTo>
                  <a:pt x="475" y="272"/>
                </a:lnTo>
                <a:lnTo>
                  <a:pt x="470" y="273"/>
                </a:lnTo>
                <a:lnTo>
                  <a:pt x="471" y="260"/>
                </a:lnTo>
                <a:lnTo>
                  <a:pt x="475" y="246"/>
                </a:lnTo>
                <a:lnTo>
                  <a:pt x="475" y="243"/>
                </a:lnTo>
                <a:lnTo>
                  <a:pt x="472" y="242"/>
                </a:lnTo>
                <a:lnTo>
                  <a:pt x="474" y="234"/>
                </a:lnTo>
                <a:lnTo>
                  <a:pt x="475" y="228"/>
                </a:lnTo>
                <a:lnTo>
                  <a:pt x="478" y="227"/>
                </a:lnTo>
                <a:lnTo>
                  <a:pt x="480" y="229"/>
                </a:lnTo>
                <a:lnTo>
                  <a:pt x="480" y="235"/>
                </a:lnTo>
                <a:lnTo>
                  <a:pt x="485" y="239"/>
                </a:lnTo>
                <a:lnTo>
                  <a:pt x="485" y="254"/>
                </a:lnTo>
                <a:lnTo>
                  <a:pt x="488" y="268"/>
                </a:lnTo>
                <a:lnTo>
                  <a:pt x="490" y="275"/>
                </a:lnTo>
                <a:lnTo>
                  <a:pt x="499" y="277"/>
                </a:lnTo>
                <a:lnTo>
                  <a:pt x="504" y="273"/>
                </a:lnTo>
                <a:lnTo>
                  <a:pt x="503" y="266"/>
                </a:lnTo>
                <a:lnTo>
                  <a:pt x="506" y="265"/>
                </a:lnTo>
                <a:lnTo>
                  <a:pt x="509" y="261"/>
                </a:lnTo>
                <a:lnTo>
                  <a:pt x="513" y="257"/>
                </a:lnTo>
                <a:lnTo>
                  <a:pt x="518" y="262"/>
                </a:lnTo>
                <a:lnTo>
                  <a:pt x="520" y="266"/>
                </a:lnTo>
                <a:lnTo>
                  <a:pt x="522" y="272"/>
                </a:lnTo>
                <a:lnTo>
                  <a:pt x="527" y="257"/>
                </a:lnTo>
                <a:lnTo>
                  <a:pt x="531" y="244"/>
                </a:lnTo>
                <a:lnTo>
                  <a:pt x="536" y="237"/>
                </a:lnTo>
                <a:lnTo>
                  <a:pt x="544" y="233"/>
                </a:lnTo>
                <a:lnTo>
                  <a:pt x="545" y="235"/>
                </a:lnTo>
                <a:lnTo>
                  <a:pt x="546" y="237"/>
                </a:lnTo>
                <a:lnTo>
                  <a:pt x="547" y="238"/>
                </a:lnTo>
                <a:lnTo>
                  <a:pt x="549" y="237"/>
                </a:lnTo>
                <a:lnTo>
                  <a:pt x="565" y="228"/>
                </a:lnTo>
                <a:lnTo>
                  <a:pt x="582" y="219"/>
                </a:lnTo>
                <a:lnTo>
                  <a:pt x="585" y="227"/>
                </a:lnTo>
                <a:lnTo>
                  <a:pt x="589" y="234"/>
                </a:lnTo>
                <a:lnTo>
                  <a:pt x="589" y="227"/>
                </a:lnTo>
                <a:lnTo>
                  <a:pt x="589" y="220"/>
                </a:lnTo>
                <a:lnTo>
                  <a:pt x="591" y="215"/>
                </a:lnTo>
                <a:lnTo>
                  <a:pt x="590" y="209"/>
                </a:lnTo>
                <a:lnTo>
                  <a:pt x="588" y="210"/>
                </a:lnTo>
                <a:lnTo>
                  <a:pt x="587" y="210"/>
                </a:lnTo>
                <a:lnTo>
                  <a:pt x="572" y="216"/>
                </a:lnTo>
                <a:lnTo>
                  <a:pt x="557" y="224"/>
                </a:lnTo>
                <a:lnTo>
                  <a:pt x="557" y="217"/>
                </a:lnTo>
                <a:lnTo>
                  <a:pt x="557" y="211"/>
                </a:lnTo>
                <a:lnTo>
                  <a:pt x="560" y="206"/>
                </a:lnTo>
                <a:lnTo>
                  <a:pt x="564" y="202"/>
                </a:lnTo>
                <a:lnTo>
                  <a:pt x="578" y="197"/>
                </a:lnTo>
                <a:lnTo>
                  <a:pt x="588" y="186"/>
                </a:lnTo>
                <a:lnTo>
                  <a:pt x="596" y="187"/>
                </a:lnTo>
                <a:lnTo>
                  <a:pt x="605" y="183"/>
                </a:lnTo>
                <a:lnTo>
                  <a:pt x="618" y="176"/>
                </a:lnTo>
                <a:lnTo>
                  <a:pt x="631" y="169"/>
                </a:lnTo>
                <a:lnTo>
                  <a:pt x="637" y="168"/>
                </a:lnTo>
                <a:lnTo>
                  <a:pt x="641" y="164"/>
                </a:lnTo>
                <a:lnTo>
                  <a:pt x="640" y="161"/>
                </a:lnTo>
                <a:lnTo>
                  <a:pt x="638" y="158"/>
                </a:lnTo>
                <a:lnTo>
                  <a:pt x="632" y="157"/>
                </a:lnTo>
                <a:lnTo>
                  <a:pt x="626" y="163"/>
                </a:lnTo>
                <a:lnTo>
                  <a:pt x="619" y="165"/>
                </a:lnTo>
                <a:lnTo>
                  <a:pt x="610" y="166"/>
                </a:lnTo>
                <a:lnTo>
                  <a:pt x="612" y="164"/>
                </a:lnTo>
                <a:lnTo>
                  <a:pt x="613" y="163"/>
                </a:lnTo>
                <a:lnTo>
                  <a:pt x="620" y="159"/>
                </a:lnTo>
                <a:lnTo>
                  <a:pt x="622" y="153"/>
                </a:lnTo>
                <a:lnTo>
                  <a:pt x="617" y="147"/>
                </a:lnTo>
                <a:lnTo>
                  <a:pt x="607" y="148"/>
                </a:lnTo>
                <a:lnTo>
                  <a:pt x="603" y="149"/>
                </a:lnTo>
                <a:lnTo>
                  <a:pt x="600" y="147"/>
                </a:lnTo>
                <a:lnTo>
                  <a:pt x="612" y="140"/>
                </a:lnTo>
                <a:lnTo>
                  <a:pt x="626" y="145"/>
                </a:lnTo>
                <a:lnTo>
                  <a:pt x="628" y="146"/>
                </a:lnTo>
                <a:lnTo>
                  <a:pt x="632" y="146"/>
                </a:lnTo>
                <a:lnTo>
                  <a:pt x="632" y="143"/>
                </a:lnTo>
                <a:lnTo>
                  <a:pt x="632" y="141"/>
                </a:lnTo>
                <a:lnTo>
                  <a:pt x="632" y="143"/>
                </a:lnTo>
                <a:lnTo>
                  <a:pt x="632" y="146"/>
                </a:lnTo>
                <a:lnTo>
                  <a:pt x="637" y="145"/>
                </a:lnTo>
                <a:lnTo>
                  <a:pt x="639" y="140"/>
                </a:lnTo>
                <a:lnTo>
                  <a:pt x="641" y="140"/>
                </a:lnTo>
                <a:lnTo>
                  <a:pt x="643" y="139"/>
                </a:lnTo>
                <a:lnTo>
                  <a:pt x="643" y="139"/>
                </a:lnTo>
                <a:lnTo>
                  <a:pt x="643" y="139"/>
                </a:lnTo>
                <a:lnTo>
                  <a:pt x="647" y="150"/>
                </a:lnTo>
                <a:lnTo>
                  <a:pt x="656" y="155"/>
                </a:lnTo>
                <a:lnTo>
                  <a:pt x="655" y="156"/>
                </a:lnTo>
                <a:lnTo>
                  <a:pt x="655" y="157"/>
                </a:lnTo>
                <a:lnTo>
                  <a:pt x="650" y="163"/>
                </a:lnTo>
                <a:lnTo>
                  <a:pt x="655" y="168"/>
                </a:lnTo>
                <a:lnTo>
                  <a:pt x="654" y="170"/>
                </a:lnTo>
                <a:lnTo>
                  <a:pt x="653" y="172"/>
                </a:lnTo>
                <a:lnTo>
                  <a:pt x="654" y="174"/>
                </a:lnTo>
                <a:lnTo>
                  <a:pt x="654" y="177"/>
                </a:lnTo>
                <a:lnTo>
                  <a:pt x="653" y="191"/>
                </a:lnTo>
                <a:lnTo>
                  <a:pt x="664" y="196"/>
                </a:lnTo>
                <a:lnTo>
                  <a:pt x="670" y="196"/>
                </a:lnTo>
                <a:lnTo>
                  <a:pt x="676" y="192"/>
                </a:lnTo>
                <a:lnTo>
                  <a:pt x="676" y="192"/>
                </a:lnTo>
                <a:lnTo>
                  <a:pt x="683" y="192"/>
                </a:lnTo>
                <a:lnTo>
                  <a:pt x="687" y="186"/>
                </a:lnTo>
                <a:lnTo>
                  <a:pt x="688" y="186"/>
                </a:lnTo>
                <a:lnTo>
                  <a:pt x="688" y="186"/>
                </a:lnTo>
                <a:lnTo>
                  <a:pt x="688" y="186"/>
                </a:lnTo>
                <a:lnTo>
                  <a:pt x="687" y="186"/>
                </a:lnTo>
                <a:lnTo>
                  <a:pt x="682" y="186"/>
                </a:lnTo>
                <a:lnTo>
                  <a:pt x="679" y="181"/>
                </a:lnTo>
                <a:lnTo>
                  <a:pt x="679" y="181"/>
                </a:lnTo>
                <a:lnTo>
                  <a:pt x="680" y="179"/>
                </a:lnTo>
                <a:lnTo>
                  <a:pt x="680" y="178"/>
                </a:lnTo>
                <a:lnTo>
                  <a:pt x="680" y="178"/>
                </a:lnTo>
                <a:lnTo>
                  <a:pt x="681" y="177"/>
                </a:lnTo>
                <a:lnTo>
                  <a:pt x="681" y="177"/>
                </a:lnTo>
                <a:lnTo>
                  <a:pt x="685" y="182"/>
                </a:lnTo>
                <a:lnTo>
                  <a:pt x="690" y="186"/>
                </a:lnTo>
                <a:lnTo>
                  <a:pt x="690" y="186"/>
                </a:lnTo>
                <a:lnTo>
                  <a:pt x="688" y="186"/>
                </a:lnTo>
                <a:lnTo>
                  <a:pt x="690" y="186"/>
                </a:lnTo>
                <a:lnTo>
                  <a:pt x="690" y="186"/>
                </a:lnTo>
                <a:lnTo>
                  <a:pt x="696" y="181"/>
                </a:lnTo>
                <a:lnTo>
                  <a:pt x="697" y="173"/>
                </a:lnTo>
                <a:lnTo>
                  <a:pt x="702" y="164"/>
                </a:lnTo>
                <a:lnTo>
                  <a:pt x="712" y="157"/>
                </a:lnTo>
                <a:lnTo>
                  <a:pt x="716" y="157"/>
                </a:lnTo>
                <a:lnTo>
                  <a:pt x="719" y="155"/>
                </a:lnTo>
                <a:lnTo>
                  <a:pt x="751" y="148"/>
                </a:lnTo>
                <a:lnTo>
                  <a:pt x="777" y="133"/>
                </a:lnTo>
                <a:lnTo>
                  <a:pt x="782" y="133"/>
                </a:lnTo>
                <a:lnTo>
                  <a:pt x="785" y="130"/>
                </a:lnTo>
                <a:lnTo>
                  <a:pt x="792" y="130"/>
                </a:lnTo>
                <a:lnTo>
                  <a:pt x="799" y="128"/>
                </a:lnTo>
                <a:lnTo>
                  <a:pt x="798" y="135"/>
                </a:lnTo>
                <a:lnTo>
                  <a:pt x="797" y="143"/>
                </a:lnTo>
                <a:lnTo>
                  <a:pt x="800" y="135"/>
                </a:lnTo>
                <a:lnTo>
                  <a:pt x="799" y="128"/>
                </a:lnTo>
                <a:lnTo>
                  <a:pt x="822" y="119"/>
                </a:lnTo>
                <a:lnTo>
                  <a:pt x="845" y="109"/>
                </a:lnTo>
                <a:lnTo>
                  <a:pt x="844" y="107"/>
                </a:lnTo>
                <a:lnTo>
                  <a:pt x="843" y="105"/>
                </a:lnTo>
                <a:lnTo>
                  <a:pt x="818" y="113"/>
                </a:lnTo>
                <a:lnTo>
                  <a:pt x="792" y="121"/>
                </a:lnTo>
                <a:lnTo>
                  <a:pt x="792" y="108"/>
                </a:lnTo>
                <a:lnTo>
                  <a:pt x="802" y="100"/>
                </a:lnTo>
                <a:lnTo>
                  <a:pt x="815" y="93"/>
                </a:lnTo>
                <a:lnTo>
                  <a:pt x="827" y="90"/>
                </a:lnTo>
                <a:lnTo>
                  <a:pt x="839" y="84"/>
                </a:lnTo>
                <a:lnTo>
                  <a:pt x="839" y="71"/>
                </a:lnTo>
                <a:lnTo>
                  <a:pt x="840" y="66"/>
                </a:lnTo>
                <a:lnTo>
                  <a:pt x="842" y="61"/>
                </a:lnTo>
                <a:lnTo>
                  <a:pt x="842" y="61"/>
                </a:lnTo>
                <a:lnTo>
                  <a:pt x="842" y="61"/>
                </a:lnTo>
                <a:lnTo>
                  <a:pt x="843" y="62"/>
                </a:lnTo>
                <a:lnTo>
                  <a:pt x="844" y="61"/>
                </a:lnTo>
                <a:lnTo>
                  <a:pt x="846" y="63"/>
                </a:lnTo>
                <a:lnTo>
                  <a:pt x="848" y="65"/>
                </a:lnTo>
                <a:lnTo>
                  <a:pt x="851" y="67"/>
                </a:lnTo>
                <a:lnTo>
                  <a:pt x="854" y="64"/>
                </a:lnTo>
                <a:lnTo>
                  <a:pt x="855" y="60"/>
                </a:lnTo>
                <a:lnTo>
                  <a:pt x="857" y="57"/>
                </a:lnTo>
                <a:lnTo>
                  <a:pt x="858" y="63"/>
                </a:lnTo>
                <a:lnTo>
                  <a:pt x="860" y="69"/>
                </a:lnTo>
                <a:lnTo>
                  <a:pt x="859" y="73"/>
                </a:lnTo>
                <a:lnTo>
                  <a:pt x="857" y="76"/>
                </a:lnTo>
                <a:lnTo>
                  <a:pt x="853" y="76"/>
                </a:lnTo>
                <a:lnTo>
                  <a:pt x="851" y="75"/>
                </a:lnTo>
                <a:lnTo>
                  <a:pt x="851" y="77"/>
                </a:lnTo>
                <a:lnTo>
                  <a:pt x="851" y="78"/>
                </a:lnTo>
                <a:lnTo>
                  <a:pt x="853" y="80"/>
                </a:lnTo>
                <a:lnTo>
                  <a:pt x="857" y="78"/>
                </a:lnTo>
                <a:lnTo>
                  <a:pt x="859" y="79"/>
                </a:lnTo>
                <a:lnTo>
                  <a:pt x="861" y="79"/>
                </a:lnTo>
                <a:lnTo>
                  <a:pt x="867" y="77"/>
                </a:lnTo>
                <a:lnTo>
                  <a:pt x="873" y="74"/>
                </a:lnTo>
                <a:lnTo>
                  <a:pt x="867" y="77"/>
                </a:lnTo>
                <a:lnTo>
                  <a:pt x="861" y="79"/>
                </a:lnTo>
                <a:lnTo>
                  <a:pt x="861" y="90"/>
                </a:lnTo>
                <a:lnTo>
                  <a:pt x="870" y="94"/>
                </a:lnTo>
                <a:lnTo>
                  <a:pt x="868" y="99"/>
                </a:lnTo>
                <a:lnTo>
                  <a:pt x="863" y="97"/>
                </a:lnTo>
                <a:lnTo>
                  <a:pt x="858" y="99"/>
                </a:lnTo>
                <a:lnTo>
                  <a:pt x="854" y="103"/>
                </a:lnTo>
                <a:lnTo>
                  <a:pt x="861" y="109"/>
                </a:lnTo>
                <a:lnTo>
                  <a:pt x="869" y="116"/>
                </a:lnTo>
                <a:lnTo>
                  <a:pt x="874" y="117"/>
                </a:lnTo>
                <a:lnTo>
                  <a:pt x="877" y="116"/>
                </a:lnTo>
                <a:lnTo>
                  <a:pt x="878" y="109"/>
                </a:lnTo>
                <a:lnTo>
                  <a:pt x="876" y="104"/>
                </a:lnTo>
                <a:lnTo>
                  <a:pt x="875" y="101"/>
                </a:lnTo>
                <a:lnTo>
                  <a:pt x="876" y="97"/>
                </a:lnTo>
                <a:lnTo>
                  <a:pt x="879" y="99"/>
                </a:lnTo>
                <a:lnTo>
                  <a:pt x="881" y="102"/>
                </a:lnTo>
                <a:lnTo>
                  <a:pt x="881" y="104"/>
                </a:lnTo>
                <a:lnTo>
                  <a:pt x="884" y="105"/>
                </a:lnTo>
                <a:lnTo>
                  <a:pt x="888" y="103"/>
                </a:lnTo>
                <a:lnTo>
                  <a:pt x="889" y="101"/>
                </a:lnTo>
                <a:lnTo>
                  <a:pt x="889" y="91"/>
                </a:lnTo>
                <a:lnTo>
                  <a:pt x="897" y="87"/>
                </a:lnTo>
                <a:lnTo>
                  <a:pt x="889" y="87"/>
                </a:lnTo>
                <a:lnTo>
                  <a:pt x="881" y="88"/>
                </a:lnTo>
                <a:lnTo>
                  <a:pt x="882" y="81"/>
                </a:lnTo>
                <a:lnTo>
                  <a:pt x="882" y="75"/>
                </a:lnTo>
                <a:lnTo>
                  <a:pt x="884" y="72"/>
                </a:lnTo>
                <a:lnTo>
                  <a:pt x="885" y="70"/>
                </a:lnTo>
                <a:lnTo>
                  <a:pt x="896" y="67"/>
                </a:lnTo>
                <a:lnTo>
                  <a:pt x="906" y="64"/>
                </a:lnTo>
                <a:lnTo>
                  <a:pt x="909" y="62"/>
                </a:lnTo>
                <a:lnTo>
                  <a:pt x="910" y="58"/>
                </a:lnTo>
                <a:lnTo>
                  <a:pt x="909" y="54"/>
                </a:lnTo>
                <a:lnTo>
                  <a:pt x="905" y="52"/>
                </a:lnTo>
                <a:lnTo>
                  <a:pt x="901" y="51"/>
                </a:lnTo>
                <a:lnTo>
                  <a:pt x="899" y="48"/>
                </a:lnTo>
                <a:lnTo>
                  <a:pt x="898" y="43"/>
                </a:lnTo>
                <a:lnTo>
                  <a:pt x="895" y="38"/>
                </a:lnTo>
                <a:lnTo>
                  <a:pt x="892" y="31"/>
                </a:lnTo>
                <a:lnTo>
                  <a:pt x="893" y="25"/>
                </a:lnTo>
                <a:lnTo>
                  <a:pt x="894" y="25"/>
                </a:lnTo>
                <a:lnTo>
                  <a:pt x="895" y="26"/>
                </a:lnTo>
                <a:lnTo>
                  <a:pt x="895" y="33"/>
                </a:lnTo>
                <a:lnTo>
                  <a:pt x="901" y="38"/>
                </a:lnTo>
                <a:lnTo>
                  <a:pt x="906" y="38"/>
                </a:lnTo>
                <a:lnTo>
                  <a:pt x="910" y="33"/>
                </a:lnTo>
                <a:lnTo>
                  <a:pt x="921" y="35"/>
                </a:lnTo>
                <a:lnTo>
                  <a:pt x="922" y="45"/>
                </a:lnTo>
                <a:lnTo>
                  <a:pt x="919" y="48"/>
                </a:lnTo>
                <a:lnTo>
                  <a:pt x="918" y="52"/>
                </a:lnTo>
                <a:lnTo>
                  <a:pt x="914" y="66"/>
                </a:lnTo>
                <a:lnTo>
                  <a:pt x="916" y="80"/>
                </a:lnTo>
                <a:lnTo>
                  <a:pt x="918" y="82"/>
                </a:lnTo>
                <a:lnTo>
                  <a:pt x="920" y="84"/>
                </a:lnTo>
                <a:lnTo>
                  <a:pt x="931" y="85"/>
                </a:lnTo>
                <a:lnTo>
                  <a:pt x="930" y="96"/>
                </a:lnTo>
                <a:lnTo>
                  <a:pt x="931" y="110"/>
                </a:lnTo>
                <a:lnTo>
                  <a:pt x="944" y="109"/>
                </a:lnTo>
                <a:lnTo>
                  <a:pt x="953" y="110"/>
                </a:lnTo>
                <a:lnTo>
                  <a:pt x="956" y="118"/>
                </a:lnTo>
                <a:lnTo>
                  <a:pt x="958" y="134"/>
                </a:lnTo>
                <a:lnTo>
                  <a:pt x="958" y="149"/>
                </a:lnTo>
                <a:lnTo>
                  <a:pt x="959" y="177"/>
                </a:lnTo>
                <a:lnTo>
                  <a:pt x="956" y="203"/>
                </a:lnTo>
                <a:lnTo>
                  <a:pt x="957" y="204"/>
                </a:lnTo>
                <a:lnTo>
                  <a:pt x="958" y="207"/>
                </a:lnTo>
                <a:lnTo>
                  <a:pt x="964" y="218"/>
                </a:lnTo>
                <a:lnTo>
                  <a:pt x="961" y="231"/>
                </a:lnTo>
                <a:lnTo>
                  <a:pt x="965" y="248"/>
                </a:lnTo>
                <a:lnTo>
                  <a:pt x="971" y="265"/>
                </a:lnTo>
                <a:lnTo>
                  <a:pt x="973" y="268"/>
                </a:lnTo>
                <a:lnTo>
                  <a:pt x="978" y="270"/>
                </a:lnTo>
                <a:lnTo>
                  <a:pt x="988" y="283"/>
                </a:lnTo>
                <a:lnTo>
                  <a:pt x="994" y="298"/>
                </a:lnTo>
                <a:lnTo>
                  <a:pt x="991" y="301"/>
                </a:lnTo>
                <a:lnTo>
                  <a:pt x="988" y="301"/>
                </a:lnTo>
                <a:lnTo>
                  <a:pt x="979" y="299"/>
                </a:lnTo>
                <a:lnTo>
                  <a:pt x="970" y="295"/>
                </a:lnTo>
                <a:lnTo>
                  <a:pt x="972" y="303"/>
                </a:lnTo>
                <a:lnTo>
                  <a:pt x="968" y="309"/>
                </a:lnTo>
                <a:lnTo>
                  <a:pt x="965" y="321"/>
                </a:lnTo>
                <a:lnTo>
                  <a:pt x="970" y="332"/>
                </a:lnTo>
                <a:lnTo>
                  <a:pt x="971" y="330"/>
                </a:lnTo>
                <a:lnTo>
                  <a:pt x="971" y="327"/>
                </a:lnTo>
                <a:lnTo>
                  <a:pt x="969" y="319"/>
                </a:lnTo>
                <a:lnTo>
                  <a:pt x="975" y="314"/>
                </a:lnTo>
                <a:lnTo>
                  <a:pt x="985" y="310"/>
                </a:lnTo>
                <a:lnTo>
                  <a:pt x="991" y="313"/>
                </a:lnTo>
                <a:lnTo>
                  <a:pt x="989" y="319"/>
                </a:lnTo>
                <a:lnTo>
                  <a:pt x="982" y="325"/>
                </a:lnTo>
                <a:lnTo>
                  <a:pt x="981" y="326"/>
                </a:lnTo>
                <a:lnTo>
                  <a:pt x="980" y="326"/>
                </a:lnTo>
                <a:lnTo>
                  <a:pt x="989" y="326"/>
                </a:lnTo>
                <a:lnTo>
                  <a:pt x="1001" y="326"/>
                </a:lnTo>
                <a:lnTo>
                  <a:pt x="994" y="333"/>
                </a:lnTo>
                <a:lnTo>
                  <a:pt x="984" y="339"/>
                </a:lnTo>
                <a:lnTo>
                  <a:pt x="999" y="345"/>
                </a:lnTo>
                <a:lnTo>
                  <a:pt x="1010" y="355"/>
                </a:lnTo>
                <a:lnTo>
                  <a:pt x="997" y="359"/>
                </a:lnTo>
                <a:lnTo>
                  <a:pt x="1002" y="367"/>
                </a:lnTo>
                <a:lnTo>
                  <a:pt x="1002" y="370"/>
                </a:lnTo>
                <a:lnTo>
                  <a:pt x="1003" y="372"/>
                </a:lnTo>
                <a:lnTo>
                  <a:pt x="1010" y="381"/>
                </a:lnTo>
                <a:lnTo>
                  <a:pt x="1019" y="383"/>
                </a:lnTo>
                <a:lnTo>
                  <a:pt x="1030" y="381"/>
                </a:lnTo>
                <a:lnTo>
                  <a:pt x="1040" y="380"/>
                </a:lnTo>
                <a:lnTo>
                  <a:pt x="1052" y="375"/>
                </a:lnTo>
                <a:lnTo>
                  <a:pt x="1057" y="361"/>
                </a:lnTo>
                <a:lnTo>
                  <a:pt x="1059" y="353"/>
                </a:lnTo>
                <a:lnTo>
                  <a:pt x="1064" y="349"/>
                </a:lnTo>
                <a:lnTo>
                  <a:pt x="1070" y="351"/>
                </a:lnTo>
                <a:lnTo>
                  <a:pt x="1072" y="359"/>
                </a:lnTo>
                <a:lnTo>
                  <a:pt x="1081" y="366"/>
                </a:lnTo>
                <a:lnTo>
                  <a:pt x="1093" y="363"/>
                </a:lnTo>
                <a:lnTo>
                  <a:pt x="1098" y="357"/>
                </a:lnTo>
                <a:lnTo>
                  <a:pt x="1095" y="350"/>
                </a:lnTo>
                <a:lnTo>
                  <a:pt x="1075" y="293"/>
                </a:lnTo>
                <a:lnTo>
                  <a:pt x="1055" y="237"/>
                </a:lnTo>
                <a:lnTo>
                  <a:pt x="1048" y="217"/>
                </a:lnTo>
                <a:lnTo>
                  <a:pt x="1040" y="198"/>
                </a:lnTo>
                <a:lnTo>
                  <a:pt x="1040" y="198"/>
                </a:lnTo>
                <a:lnTo>
                  <a:pt x="1031" y="174"/>
                </a:lnTo>
                <a:lnTo>
                  <a:pt x="1024" y="151"/>
                </a:lnTo>
                <a:lnTo>
                  <a:pt x="1022" y="149"/>
                </a:lnTo>
                <a:lnTo>
                  <a:pt x="1021" y="148"/>
                </a:lnTo>
                <a:lnTo>
                  <a:pt x="1018" y="139"/>
                </a:lnTo>
                <a:lnTo>
                  <a:pt x="1016" y="130"/>
                </a:lnTo>
                <a:lnTo>
                  <a:pt x="1010" y="108"/>
                </a:lnTo>
                <a:lnTo>
                  <a:pt x="996" y="91"/>
                </a:lnTo>
                <a:lnTo>
                  <a:pt x="990" y="81"/>
                </a:lnTo>
                <a:lnTo>
                  <a:pt x="983" y="74"/>
                </a:lnTo>
                <a:lnTo>
                  <a:pt x="975" y="66"/>
                </a:lnTo>
                <a:lnTo>
                  <a:pt x="966" y="64"/>
                </a:lnTo>
                <a:lnTo>
                  <a:pt x="961" y="61"/>
                </a:lnTo>
                <a:lnTo>
                  <a:pt x="957" y="59"/>
                </a:lnTo>
                <a:lnTo>
                  <a:pt x="953" y="52"/>
                </a:lnTo>
                <a:lnTo>
                  <a:pt x="954" y="44"/>
                </a:lnTo>
                <a:lnTo>
                  <a:pt x="954" y="38"/>
                </a:lnTo>
                <a:lnTo>
                  <a:pt x="952" y="31"/>
                </a:lnTo>
                <a:lnTo>
                  <a:pt x="926" y="4"/>
                </a:lnTo>
                <a:lnTo>
                  <a:pt x="890" y="0"/>
                </a:lnTo>
                <a:lnTo>
                  <a:pt x="875" y="0"/>
                </a:lnTo>
                <a:lnTo>
                  <a:pt x="861" y="1"/>
                </a:lnTo>
                <a:lnTo>
                  <a:pt x="810" y="16"/>
                </a:lnTo>
                <a:lnTo>
                  <a:pt x="763" y="36"/>
                </a:lnTo>
                <a:lnTo>
                  <a:pt x="761" y="38"/>
                </a:lnTo>
                <a:lnTo>
                  <a:pt x="760" y="38"/>
                </a:lnTo>
                <a:lnTo>
                  <a:pt x="707" y="57"/>
                </a:lnTo>
                <a:lnTo>
                  <a:pt x="654" y="79"/>
                </a:lnTo>
                <a:lnTo>
                  <a:pt x="623" y="92"/>
                </a:lnTo>
                <a:lnTo>
                  <a:pt x="593" y="108"/>
                </a:lnTo>
                <a:lnTo>
                  <a:pt x="555" y="127"/>
                </a:lnTo>
                <a:lnTo>
                  <a:pt x="517" y="150"/>
                </a:lnTo>
                <a:lnTo>
                  <a:pt x="510" y="150"/>
                </a:lnTo>
                <a:lnTo>
                  <a:pt x="505" y="155"/>
                </a:lnTo>
                <a:lnTo>
                  <a:pt x="499" y="159"/>
                </a:lnTo>
                <a:lnTo>
                  <a:pt x="493" y="163"/>
                </a:lnTo>
                <a:lnTo>
                  <a:pt x="491" y="163"/>
                </a:lnTo>
                <a:lnTo>
                  <a:pt x="489" y="163"/>
                </a:lnTo>
                <a:lnTo>
                  <a:pt x="470" y="176"/>
                </a:lnTo>
                <a:lnTo>
                  <a:pt x="451" y="187"/>
                </a:lnTo>
                <a:lnTo>
                  <a:pt x="448" y="191"/>
                </a:lnTo>
                <a:lnTo>
                  <a:pt x="448" y="196"/>
                </a:lnTo>
                <a:lnTo>
                  <a:pt x="448" y="196"/>
                </a:lnTo>
                <a:lnTo>
                  <a:pt x="446" y="196"/>
                </a:lnTo>
                <a:lnTo>
                  <a:pt x="446" y="196"/>
                </a:lnTo>
                <a:lnTo>
                  <a:pt x="446" y="196"/>
                </a:lnTo>
                <a:close/>
                <a:moveTo>
                  <a:pt x="124" y="1116"/>
                </a:moveTo>
                <a:lnTo>
                  <a:pt x="120" y="1116"/>
                </a:lnTo>
                <a:lnTo>
                  <a:pt x="117" y="1116"/>
                </a:lnTo>
                <a:lnTo>
                  <a:pt x="120" y="1117"/>
                </a:lnTo>
                <a:lnTo>
                  <a:pt x="124" y="1116"/>
                </a:lnTo>
                <a:close/>
                <a:moveTo>
                  <a:pt x="711" y="174"/>
                </a:moveTo>
                <a:lnTo>
                  <a:pt x="711" y="171"/>
                </a:lnTo>
                <a:lnTo>
                  <a:pt x="711" y="168"/>
                </a:lnTo>
                <a:lnTo>
                  <a:pt x="710" y="171"/>
                </a:lnTo>
                <a:lnTo>
                  <a:pt x="711" y="174"/>
                </a:lnTo>
                <a:close/>
                <a:moveTo>
                  <a:pt x="3174" y="1257"/>
                </a:moveTo>
                <a:lnTo>
                  <a:pt x="3177" y="1256"/>
                </a:lnTo>
                <a:lnTo>
                  <a:pt x="3177" y="1254"/>
                </a:lnTo>
                <a:lnTo>
                  <a:pt x="3176" y="1253"/>
                </a:lnTo>
                <a:lnTo>
                  <a:pt x="3173" y="1253"/>
                </a:lnTo>
                <a:lnTo>
                  <a:pt x="3172" y="1253"/>
                </a:lnTo>
                <a:lnTo>
                  <a:pt x="3172" y="1255"/>
                </a:lnTo>
                <a:lnTo>
                  <a:pt x="3173" y="1256"/>
                </a:lnTo>
                <a:lnTo>
                  <a:pt x="3174" y="1257"/>
                </a:lnTo>
                <a:close/>
                <a:moveTo>
                  <a:pt x="1060" y="923"/>
                </a:moveTo>
                <a:lnTo>
                  <a:pt x="1063" y="925"/>
                </a:lnTo>
                <a:lnTo>
                  <a:pt x="1066" y="923"/>
                </a:lnTo>
                <a:lnTo>
                  <a:pt x="1063" y="922"/>
                </a:lnTo>
                <a:lnTo>
                  <a:pt x="1060" y="923"/>
                </a:lnTo>
                <a:close/>
                <a:moveTo>
                  <a:pt x="2637" y="1648"/>
                </a:moveTo>
                <a:lnTo>
                  <a:pt x="2635" y="1648"/>
                </a:lnTo>
                <a:lnTo>
                  <a:pt x="2634" y="1650"/>
                </a:lnTo>
                <a:lnTo>
                  <a:pt x="2635" y="1652"/>
                </a:lnTo>
                <a:lnTo>
                  <a:pt x="2636" y="1653"/>
                </a:lnTo>
                <a:lnTo>
                  <a:pt x="2637" y="1652"/>
                </a:lnTo>
                <a:lnTo>
                  <a:pt x="2639" y="1651"/>
                </a:lnTo>
                <a:lnTo>
                  <a:pt x="2638" y="1649"/>
                </a:lnTo>
                <a:lnTo>
                  <a:pt x="2637" y="1648"/>
                </a:lnTo>
                <a:close/>
                <a:moveTo>
                  <a:pt x="961" y="255"/>
                </a:moveTo>
                <a:lnTo>
                  <a:pt x="960" y="255"/>
                </a:lnTo>
                <a:lnTo>
                  <a:pt x="959" y="256"/>
                </a:lnTo>
                <a:lnTo>
                  <a:pt x="960" y="257"/>
                </a:lnTo>
                <a:lnTo>
                  <a:pt x="961" y="258"/>
                </a:lnTo>
                <a:lnTo>
                  <a:pt x="963" y="258"/>
                </a:lnTo>
                <a:lnTo>
                  <a:pt x="965" y="257"/>
                </a:lnTo>
                <a:lnTo>
                  <a:pt x="964" y="256"/>
                </a:lnTo>
                <a:lnTo>
                  <a:pt x="961" y="255"/>
                </a:lnTo>
                <a:close/>
                <a:moveTo>
                  <a:pt x="1776" y="1761"/>
                </a:moveTo>
                <a:lnTo>
                  <a:pt x="1777" y="1759"/>
                </a:lnTo>
                <a:lnTo>
                  <a:pt x="1778" y="1758"/>
                </a:lnTo>
                <a:lnTo>
                  <a:pt x="1778" y="1757"/>
                </a:lnTo>
                <a:lnTo>
                  <a:pt x="1777" y="1756"/>
                </a:lnTo>
                <a:lnTo>
                  <a:pt x="1776" y="1757"/>
                </a:lnTo>
                <a:lnTo>
                  <a:pt x="1775" y="1759"/>
                </a:lnTo>
                <a:lnTo>
                  <a:pt x="1775" y="1760"/>
                </a:lnTo>
                <a:lnTo>
                  <a:pt x="1776" y="1761"/>
                </a:lnTo>
                <a:close/>
                <a:moveTo>
                  <a:pt x="2180" y="1484"/>
                </a:moveTo>
                <a:lnTo>
                  <a:pt x="2180" y="1485"/>
                </a:lnTo>
                <a:lnTo>
                  <a:pt x="2181" y="1486"/>
                </a:lnTo>
                <a:lnTo>
                  <a:pt x="2183" y="1486"/>
                </a:lnTo>
                <a:lnTo>
                  <a:pt x="2186" y="1485"/>
                </a:lnTo>
                <a:lnTo>
                  <a:pt x="2185" y="1483"/>
                </a:lnTo>
                <a:lnTo>
                  <a:pt x="2183" y="1482"/>
                </a:lnTo>
                <a:lnTo>
                  <a:pt x="2181" y="1482"/>
                </a:lnTo>
                <a:lnTo>
                  <a:pt x="2180" y="1484"/>
                </a:lnTo>
                <a:close/>
                <a:moveTo>
                  <a:pt x="656" y="280"/>
                </a:moveTo>
                <a:lnTo>
                  <a:pt x="654" y="280"/>
                </a:lnTo>
                <a:lnTo>
                  <a:pt x="652" y="281"/>
                </a:lnTo>
                <a:lnTo>
                  <a:pt x="655" y="284"/>
                </a:lnTo>
                <a:lnTo>
                  <a:pt x="656" y="285"/>
                </a:lnTo>
                <a:lnTo>
                  <a:pt x="658" y="284"/>
                </a:lnTo>
                <a:lnTo>
                  <a:pt x="660" y="281"/>
                </a:lnTo>
                <a:lnTo>
                  <a:pt x="657" y="280"/>
                </a:lnTo>
                <a:lnTo>
                  <a:pt x="656" y="280"/>
                </a:lnTo>
                <a:close/>
                <a:moveTo>
                  <a:pt x="2310" y="1653"/>
                </a:moveTo>
                <a:lnTo>
                  <a:pt x="2312" y="1653"/>
                </a:lnTo>
                <a:lnTo>
                  <a:pt x="2314" y="1653"/>
                </a:lnTo>
                <a:lnTo>
                  <a:pt x="2313" y="1651"/>
                </a:lnTo>
                <a:lnTo>
                  <a:pt x="2312" y="1650"/>
                </a:lnTo>
                <a:lnTo>
                  <a:pt x="2310" y="1650"/>
                </a:lnTo>
                <a:lnTo>
                  <a:pt x="2309" y="1651"/>
                </a:lnTo>
                <a:lnTo>
                  <a:pt x="2309" y="1652"/>
                </a:lnTo>
                <a:lnTo>
                  <a:pt x="2310" y="1653"/>
                </a:lnTo>
                <a:close/>
                <a:moveTo>
                  <a:pt x="1605" y="1435"/>
                </a:moveTo>
                <a:lnTo>
                  <a:pt x="1606" y="1437"/>
                </a:lnTo>
                <a:lnTo>
                  <a:pt x="1608" y="1438"/>
                </a:lnTo>
                <a:lnTo>
                  <a:pt x="1609" y="1437"/>
                </a:lnTo>
                <a:lnTo>
                  <a:pt x="1611" y="1437"/>
                </a:lnTo>
                <a:lnTo>
                  <a:pt x="1610" y="1435"/>
                </a:lnTo>
                <a:lnTo>
                  <a:pt x="1609" y="1433"/>
                </a:lnTo>
                <a:lnTo>
                  <a:pt x="1606" y="1434"/>
                </a:lnTo>
                <a:lnTo>
                  <a:pt x="1605" y="1435"/>
                </a:lnTo>
                <a:close/>
                <a:moveTo>
                  <a:pt x="2163" y="1549"/>
                </a:moveTo>
                <a:lnTo>
                  <a:pt x="2165" y="1550"/>
                </a:lnTo>
                <a:lnTo>
                  <a:pt x="2166" y="1552"/>
                </a:lnTo>
                <a:lnTo>
                  <a:pt x="2169" y="1552"/>
                </a:lnTo>
                <a:lnTo>
                  <a:pt x="2170" y="1549"/>
                </a:lnTo>
                <a:lnTo>
                  <a:pt x="2169" y="1548"/>
                </a:lnTo>
                <a:lnTo>
                  <a:pt x="2167" y="1547"/>
                </a:lnTo>
                <a:lnTo>
                  <a:pt x="2165" y="1547"/>
                </a:lnTo>
                <a:lnTo>
                  <a:pt x="2163" y="1549"/>
                </a:lnTo>
                <a:close/>
                <a:moveTo>
                  <a:pt x="211" y="674"/>
                </a:moveTo>
                <a:lnTo>
                  <a:pt x="210" y="673"/>
                </a:lnTo>
                <a:lnTo>
                  <a:pt x="209" y="672"/>
                </a:lnTo>
                <a:lnTo>
                  <a:pt x="206" y="674"/>
                </a:lnTo>
                <a:lnTo>
                  <a:pt x="205" y="677"/>
                </a:lnTo>
                <a:lnTo>
                  <a:pt x="200" y="678"/>
                </a:lnTo>
                <a:lnTo>
                  <a:pt x="199" y="683"/>
                </a:lnTo>
                <a:lnTo>
                  <a:pt x="200" y="684"/>
                </a:lnTo>
                <a:lnTo>
                  <a:pt x="201" y="685"/>
                </a:lnTo>
                <a:lnTo>
                  <a:pt x="205" y="684"/>
                </a:lnTo>
                <a:lnTo>
                  <a:pt x="207" y="680"/>
                </a:lnTo>
                <a:lnTo>
                  <a:pt x="207" y="680"/>
                </a:lnTo>
                <a:lnTo>
                  <a:pt x="210" y="677"/>
                </a:lnTo>
                <a:lnTo>
                  <a:pt x="211" y="674"/>
                </a:lnTo>
                <a:close/>
                <a:moveTo>
                  <a:pt x="2579" y="1593"/>
                </a:moveTo>
                <a:lnTo>
                  <a:pt x="2579" y="1590"/>
                </a:lnTo>
                <a:lnTo>
                  <a:pt x="2577" y="1590"/>
                </a:lnTo>
                <a:lnTo>
                  <a:pt x="2575" y="1591"/>
                </a:lnTo>
                <a:lnTo>
                  <a:pt x="2574" y="1593"/>
                </a:lnTo>
                <a:lnTo>
                  <a:pt x="2575" y="1594"/>
                </a:lnTo>
                <a:lnTo>
                  <a:pt x="2576" y="1595"/>
                </a:lnTo>
                <a:lnTo>
                  <a:pt x="2578" y="1594"/>
                </a:lnTo>
                <a:lnTo>
                  <a:pt x="2579" y="1593"/>
                </a:lnTo>
                <a:close/>
                <a:moveTo>
                  <a:pt x="3168" y="1250"/>
                </a:moveTo>
                <a:lnTo>
                  <a:pt x="3167" y="1248"/>
                </a:lnTo>
                <a:lnTo>
                  <a:pt x="3165" y="1247"/>
                </a:lnTo>
                <a:lnTo>
                  <a:pt x="3163" y="1248"/>
                </a:lnTo>
                <a:lnTo>
                  <a:pt x="3162" y="1250"/>
                </a:lnTo>
                <a:lnTo>
                  <a:pt x="3163" y="1253"/>
                </a:lnTo>
                <a:lnTo>
                  <a:pt x="3165" y="1254"/>
                </a:lnTo>
                <a:lnTo>
                  <a:pt x="3167" y="1253"/>
                </a:lnTo>
                <a:lnTo>
                  <a:pt x="3168" y="1250"/>
                </a:lnTo>
                <a:close/>
                <a:moveTo>
                  <a:pt x="621" y="1027"/>
                </a:moveTo>
                <a:lnTo>
                  <a:pt x="619" y="1027"/>
                </a:lnTo>
                <a:lnTo>
                  <a:pt x="617" y="1028"/>
                </a:lnTo>
                <a:lnTo>
                  <a:pt x="617" y="1030"/>
                </a:lnTo>
                <a:lnTo>
                  <a:pt x="619" y="1032"/>
                </a:lnTo>
                <a:lnTo>
                  <a:pt x="621" y="1030"/>
                </a:lnTo>
                <a:lnTo>
                  <a:pt x="624" y="1030"/>
                </a:lnTo>
                <a:lnTo>
                  <a:pt x="622" y="1028"/>
                </a:lnTo>
                <a:lnTo>
                  <a:pt x="621" y="1027"/>
                </a:lnTo>
                <a:close/>
                <a:moveTo>
                  <a:pt x="169" y="684"/>
                </a:moveTo>
                <a:lnTo>
                  <a:pt x="171" y="684"/>
                </a:lnTo>
                <a:lnTo>
                  <a:pt x="172" y="682"/>
                </a:lnTo>
                <a:lnTo>
                  <a:pt x="172" y="678"/>
                </a:lnTo>
                <a:lnTo>
                  <a:pt x="170" y="677"/>
                </a:lnTo>
                <a:lnTo>
                  <a:pt x="168" y="678"/>
                </a:lnTo>
                <a:lnTo>
                  <a:pt x="168" y="681"/>
                </a:lnTo>
                <a:lnTo>
                  <a:pt x="168" y="683"/>
                </a:lnTo>
                <a:lnTo>
                  <a:pt x="169" y="684"/>
                </a:lnTo>
                <a:close/>
                <a:moveTo>
                  <a:pt x="1059" y="375"/>
                </a:moveTo>
                <a:lnTo>
                  <a:pt x="1065" y="376"/>
                </a:lnTo>
                <a:lnTo>
                  <a:pt x="1070" y="372"/>
                </a:lnTo>
                <a:lnTo>
                  <a:pt x="1064" y="371"/>
                </a:lnTo>
                <a:lnTo>
                  <a:pt x="1059" y="375"/>
                </a:lnTo>
                <a:close/>
                <a:moveTo>
                  <a:pt x="1800" y="1601"/>
                </a:moveTo>
                <a:lnTo>
                  <a:pt x="1798" y="1602"/>
                </a:lnTo>
                <a:lnTo>
                  <a:pt x="1798" y="1604"/>
                </a:lnTo>
                <a:lnTo>
                  <a:pt x="1799" y="1606"/>
                </a:lnTo>
                <a:lnTo>
                  <a:pt x="1801" y="1607"/>
                </a:lnTo>
                <a:lnTo>
                  <a:pt x="1801" y="1605"/>
                </a:lnTo>
                <a:lnTo>
                  <a:pt x="1802" y="1604"/>
                </a:lnTo>
                <a:lnTo>
                  <a:pt x="1802" y="1602"/>
                </a:lnTo>
                <a:lnTo>
                  <a:pt x="1800" y="1601"/>
                </a:lnTo>
                <a:close/>
                <a:moveTo>
                  <a:pt x="683" y="1085"/>
                </a:moveTo>
                <a:lnTo>
                  <a:pt x="691" y="1086"/>
                </a:lnTo>
                <a:lnTo>
                  <a:pt x="697" y="1083"/>
                </a:lnTo>
                <a:lnTo>
                  <a:pt x="691" y="1083"/>
                </a:lnTo>
                <a:lnTo>
                  <a:pt x="683" y="1085"/>
                </a:lnTo>
                <a:close/>
                <a:moveTo>
                  <a:pt x="1928" y="978"/>
                </a:moveTo>
                <a:lnTo>
                  <a:pt x="1930" y="979"/>
                </a:lnTo>
                <a:lnTo>
                  <a:pt x="1931" y="977"/>
                </a:lnTo>
                <a:lnTo>
                  <a:pt x="1934" y="973"/>
                </a:lnTo>
                <a:lnTo>
                  <a:pt x="1929" y="971"/>
                </a:lnTo>
                <a:lnTo>
                  <a:pt x="1927" y="962"/>
                </a:lnTo>
                <a:lnTo>
                  <a:pt x="1919" y="961"/>
                </a:lnTo>
                <a:lnTo>
                  <a:pt x="1888" y="961"/>
                </a:lnTo>
                <a:lnTo>
                  <a:pt x="1858" y="962"/>
                </a:lnTo>
                <a:lnTo>
                  <a:pt x="1845" y="963"/>
                </a:lnTo>
                <a:lnTo>
                  <a:pt x="1834" y="963"/>
                </a:lnTo>
                <a:lnTo>
                  <a:pt x="1813" y="963"/>
                </a:lnTo>
                <a:lnTo>
                  <a:pt x="1791" y="965"/>
                </a:lnTo>
                <a:lnTo>
                  <a:pt x="1797" y="971"/>
                </a:lnTo>
                <a:lnTo>
                  <a:pt x="1803" y="974"/>
                </a:lnTo>
                <a:lnTo>
                  <a:pt x="1812" y="977"/>
                </a:lnTo>
                <a:lnTo>
                  <a:pt x="1809" y="984"/>
                </a:lnTo>
                <a:lnTo>
                  <a:pt x="1805" y="984"/>
                </a:lnTo>
                <a:lnTo>
                  <a:pt x="1802" y="989"/>
                </a:lnTo>
                <a:lnTo>
                  <a:pt x="1798" y="992"/>
                </a:lnTo>
                <a:lnTo>
                  <a:pt x="1797" y="995"/>
                </a:lnTo>
                <a:lnTo>
                  <a:pt x="1800" y="998"/>
                </a:lnTo>
                <a:lnTo>
                  <a:pt x="1804" y="999"/>
                </a:lnTo>
                <a:lnTo>
                  <a:pt x="1809" y="998"/>
                </a:lnTo>
                <a:lnTo>
                  <a:pt x="1814" y="995"/>
                </a:lnTo>
                <a:lnTo>
                  <a:pt x="1815" y="991"/>
                </a:lnTo>
                <a:lnTo>
                  <a:pt x="1814" y="987"/>
                </a:lnTo>
                <a:lnTo>
                  <a:pt x="1824" y="983"/>
                </a:lnTo>
                <a:lnTo>
                  <a:pt x="1835" y="989"/>
                </a:lnTo>
                <a:lnTo>
                  <a:pt x="1836" y="991"/>
                </a:lnTo>
                <a:lnTo>
                  <a:pt x="1834" y="994"/>
                </a:lnTo>
                <a:lnTo>
                  <a:pt x="1828" y="1001"/>
                </a:lnTo>
                <a:lnTo>
                  <a:pt x="1827" y="1011"/>
                </a:lnTo>
                <a:lnTo>
                  <a:pt x="1829" y="1009"/>
                </a:lnTo>
                <a:lnTo>
                  <a:pt x="1830" y="1008"/>
                </a:lnTo>
                <a:lnTo>
                  <a:pt x="1831" y="1008"/>
                </a:lnTo>
                <a:lnTo>
                  <a:pt x="1831" y="1008"/>
                </a:lnTo>
                <a:lnTo>
                  <a:pt x="1831" y="1009"/>
                </a:lnTo>
                <a:lnTo>
                  <a:pt x="1831" y="1009"/>
                </a:lnTo>
                <a:lnTo>
                  <a:pt x="1830" y="1011"/>
                </a:lnTo>
                <a:lnTo>
                  <a:pt x="1829" y="1012"/>
                </a:lnTo>
                <a:lnTo>
                  <a:pt x="1828" y="1013"/>
                </a:lnTo>
                <a:lnTo>
                  <a:pt x="1827" y="1015"/>
                </a:lnTo>
                <a:lnTo>
                  <a:pt x="1823" y="1021"/>
                </a:lnTo>
                <a:lnTo>
                  <a:pt x="1825" y="1022"/>
                </a:lnTo>
                <a:lnTo>
                  <a:pt x="1840" y="1021"/>
                </a:lnTo>
                <a:lnTo>
                  <a:pt x="1854" y="1024"/>
                </a:lnTo>
                <a:lnTo>
                  <a:pt x="1849" y="1027"/>
                </a:lnTo>
                <a:lnTo>
                  <a:pt x="1845" y="1032"/>
                </a:lnTo>
                <a:lnTo>
                  <a:pt x="1851" y="1032"/>
                </a:lnTo>
                <a:lnTo>
                  <a:pt x="1858" y="1030"/>
                </a:lnTo>
                <a:lnTo>
                  <a:pt x="1862" y="1029"/>
                </a:lnTo>
                <a:lnTo>
                  <a:pt x="1863" y="1025"/>
                </a:lnTo>
                <a:lnTo>
                  <a:pt x="1862" y="1021"/>
                </a:lnTo>
                <a:lnTo>
                  <a:pt x="1856" y="1020"/>
                </a:lnTo>
                <a:lnTo>
                  <a:pt x="1851" y="1017"/>
                </a:lnTo>
                <a:lnTo>
                  <a:pt x="1845" y="1011"/>
                </a:lnTo>
                <a:lnTo>
                  <a:pt x="1864" y="998"/>
                </a:lnTo>
                <a:lnTo>
                  <a:pt x="1878" y="981"/>
                </a:lnTo>
                <a:lnTo>
                  <a:pt x="1883" y="978"/>
                </a:lnTo>
                <a:lnTo>
                  <a:pt x="1889" y="980"/>
                </a:lnTo>
                <a:lnTo>
                  <a:pt x="1904" y="986"/>
                </a:lnTo>
                <a:lnTo>
                  <a:pt x="1921" y="980"/>
                </a:lnTo>
                <a:lnTo>
                  <a:pt x="1918" y="978"/>
                </a:lnTo>
                <a:lnTo>
                  <a:pt x="1913" y="977"/>
                </a:lnTo>
                <a:lnTo>
                  <a:pt x="1921" y="972"/>
                </a:lnTo>
                <a:lnTo>
                  <a:pt x="1928" y="972"/>
                </a:lnTo>
                <a:lnTo>
                  <a:pt x="1928" y="972"/>
                </a:lnTo>
                <a:lnTo>
                  <a:pt x="1927" y="975"/>
                </a:lnTo>
                <a:lnTo>
                  <a:pt x="1928" y="978"/>
                </a:lnTo>
                <a:close/>
                <a:moveTo>
                  <a:pt x="1357" y="916"/>
                </a:moveTo>
                <a:lnTo>
                  <a:pt x="1357" y="916"/>
                </a:lnTo>
                <a:lnTo>
                  <a:pt x="1357" y="916"/>
                </a:lnTo>
                <a:lnTo>
                  <a:pt x="1364" y="916"/>
                </a:lnTo>
                <a:lnTo>
                  <a:pt x="1371" y="916"/>
                </a:lnTo>
                <a:lnTo>
                  <a:pt x="1371" y="916"/>
                </a:lnTo>
                <a:lnTo>
                  <a:pt x="1371" y="916"/>
                </a:lnTo>
                <a:lnTo>
                  <a:pt x="1364" y="916"/>
                </a:lnTo>
                <a:lnTo>
                  <a:pt x="1357" y="916"/>
                </a:lnTo>
                <a:close/>
                <a:moveTo>
                  <a:pt x="3247" y="1389"/>
                </a:moveTo>
                <a:lnTo>
                  <a:pt x="3246" y="1390"/>
                </a:lnTo>
                <a:lnTo>
                  <a:pt x="3246" y="1392"/>
                </a:lnTo>
                <a:lnTo>
                  <a:pt x="3250" y="1394"/>
                </a:lnTo>
                <a:lnTo>
                  <a:pt x="3256" y="1392"/>
                </a:lnTo>
                <a:lnTo>
                  <a:pt x="3252" y="1389"/>
                </a:lnTo>
                <a:lnTo>
                  <a:pt x="3247" y="1389"/>
                </a:lnTo>
                <a:close/>
                <a:moveTo>
                  <a:pt x="2090" y="1097"/>
                </a:moveTo>
                <a:lnTo>
                  <a:pt x="2094" y="1089"/>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4" y="1083"/>
                </a:lnTo>
                <a:lnTo>
                  <a:pt x="2090" y="1088"/>
                </a:lnTo>
                <a:lnTo>
                  <a:pt x="2090" y="1097"/>
                </a:lnTo>
                <a:close/>
                <a:moveTo>
                  <a:pt x="449" y="500"/>
                </a:moveTo>
                <a:lnTo>
                  <a:pt x="448" y="499"/>
                </a:lnTo>
                <a:lnTo>
                  <a:pt x="446" y="499"/>
                </a:lnTo>
                <a:lnTo>
                  <a:pt x="441" y="501"/>
                </a:lnTo>
                <a:lnTo>
                  <a:pt x="440" y="509"/>
                </a:lnTo>
                <a:lnTo>
                  <a:pt x="445" y="504"/>
                </a:lnTo>
                <a:lnTo>
                  <a:pt x="449" y="500"/>
                </a:lnTo>
                <a:close/>
                <a:moveTo>
                  <a:pt x="723" y="670"/>
                </a:moveTo>
                <a:lnTo>
                  <a:pt x="717" y="669"/>
                </a:lnTo>
                <a:lnTo>
                  <a:pt x="712" y="671"/>
                </a:lnTo>
                <a:lnTo>
                  <a:pt x="718" y="673"/>
                </a:lnTo>
                <a:lnTo>
                  <a:pt x="723" y="670"/>
                </a:lnTo>
                <a:close/>
                <a:moveTo>
                  <a:pt x="805" y="754"/>
                </a:moveTo>
                <a:lnTo>
                  <a:pt x="806" y="750"/>
                </a:lnTo>
                <a:lnTo>
                  <a:pt x="803" y="746"/>
                </a:lnTo>
                <a:lnTo>
                  <a:pt x="801" y="750"/>
                </a:lnTo>
                <a:lnTo>
                  <a:pt x="802" y="754"/>
                </a:lnTo>
                <a:lnTo>
                  <a:pt x="803" y="754"/>
                </a:lnTo>
                <a:lnTo>
                  <a:pt x="805" y="754"/>
                </a:lnTo>
                <a:close/>
                <a:moveTo>
                  <a:pt x="957" y="310"/>
                </a:moveTo>
                <a:lnTo>
                  <a:pt x="958" y="310"/>
                </a:lnTo>
                <a:lnTo>
                  <a:pt x="960" y="309"/>
                </a:lnTo>
                <a:lnTo>
                  <a:pt x="961" y="305"/>
                </a:lnTo>
                <a:lnTo>
                  <a:pt x="958" y="302"/>
                </a:lnTo>
                <a:lnTo>
                  <a:pt x="956" y="306"/>
                </a:lnTo>
                <a:lnTo>
                  <a:pt x="957" y="310"/>
                </a:lnTo>
                <a:close/>
                <a:moveTo>
                  <a:pt x="1317" y="1163"/>
                </a:moveTo>
                <a:lnTo>
                  <a:pt x="1316" y="1156"/>
                </a:lnTo>
                <a:lnTo>
                  <a:pt x="1310" y="1150"/>
                </a:lnTo>
                <a:lnTo>
                  <a:pt x="1313" y="1157"/>
                </a:lnTo>
                <a:lnTo>
                  <a:pt x="1317" y="1163"/>
                </a:lnTo>
                <a:close/>
                <a:moveTo>
                  <a:pt x="424" y="430"/>
                </a:moveTo>
                <a:lnTo>
                  <a:pt x="427" y="429"/>
                </a:lnTo>
                <a:lnTo>
                  <a:pt x="429" y="425"/>
                </a:lnTo>
                <a:lnTo>
                  <a:pt x="429" y="422"/>
                </a:lnTo>
                <a:lnTo>
                  <a:pt x="429" y="417"/>
                </a:lnTo>
                <a:lnTo>
                  <a:pt x="434" y="412"/>
                </a:lnTo>
                <a:lnTo>
                  <a:pt x="429" y="408"/>
                </a:lnTo>
                <a:lnTo>
                  <a:pt x="428" y="408"/>
                </a:lnTo>
                <a:lnTo>
                  <a:pt x="426" y="407"/>
                </a:lnTo>
                <a:lnTo>
                  <a:pt x="421" y="407"/>
                </a:lnTo>
                <a:lnTo>
                  <a:pt x="414" y="409"/>
                </a:lnTo>
                <a:lnTo>
                  <a:pt x="408" y="412"/>
                </a:lnTo>
                <a:lnTo>
                  <a:pt x="408" y="421"/>
                </a:lnTo>
                <a:lnTo>
                  <a:pt x="414" y="426"/>
                </a:lnTo>
                <a:lnTo>
                  <a:pt x="421" y="423"/>
                </a:lnTo>
                <a:lnTo>
                  <a:pt x="421" y="428"/>
                </a:lnTo>
                <a:lnTo>
                  <a:pt x="424" y="430"/>
                </a:lnTo>
                <a:close/>
                <a:moveTo>
                  <a:pt x="1799" y="1629"/>
                </a:moveTo>
                <a:lnTo>
                  <a:pt x="1802" y="1619"/>
                </a:lnTo>
                <a:lnTo>
                  <a:pt x="1800" y="1611"/>
                </a:lnTo>
                <a:lnTo>
                  <a:pt x="1798" y="1619"/>
                </a:lnTo>
                <a:lnTo>
                  <a:pt x="1799" y="1629"/>
                </a:lnTo>
                <a:close/>
                <a:moveTo>
                  <a:pt x="584" y="302"/>
                </a:moveTo>
                <a:lnTo>
                  <a:pt x="580" y="296"/>
                </a:lnTo>
                <a:lnTo>
                  <a:pt x="576" y="290"/>
                </a:lnTo>
                <a:lnTo>
                  <a:pt x="576" y="299"/>
                </a:lnTo>
                <a:lnTo>
                  <a:pt x="584" y="302"/>
                </a:lnTo>
                <a:close/>
                <a:moveTo>
                  <a:pt x="1103" y="916"/>
                </a:moveTo>
                <a:lnTo>
                  <a:pt x="1105" y="905"/>
                </a:lnTo>
                <a:lnTo>
                  <a:pt x="1102" y="897"/>
                </a:lnTo>
                <a:lnTo>
                  <a:pt x="1101" y="905"/>
                </a:lnTo>
                <a:lnTo>
                  <a:pt x="1103" y="916"/>
                </a:lnTo>
                <a:close/>
                <a:moveTo>
                  <a:pt x="762" y="1253"/>
                </a:moveTo>
                <a:lnTo>
                  <a:pt x="764" y="1253"/>
                </a:lnTo>
                <a:lnTo>
                  <a:pt x="767" y="1251"/>
                </a:lnTo>
                <a:lnTo>
                  <a:pt x="764" y="1247"/>
                </a:lnTo>
                <a:lnTo>
                  <a:pt x="759" y="1246"/>
                </a:lnTo>
                <a:lnTo>
                  <a:pt x="756" y="1246"/>
                </a:lnTo>
                <a:lnTo>
                  <a:pt x="755" y="1250"/>
                </a:lnTo>
                <a:lnTo>
                  <a:pt x="758" y="1253"/>
                </a:lnTo>
                <a:lnTo>
                  <a:pt x="762" y="1253"/>
                </a:lnTo>
                <a:close/>
                <a:moveTo>
                  <a:pt x="781" y="761"/>
                </a:moveTo>
                <a:lnTo>
                  <a:pt x="787" y="761"/>
                </a:lnTo>
                <a:lnTo>
                  <a:pt x="792" y="755"/>
                </a:lnTo>
                <a:lnTo>
                  <a:pt x="786" y="755"/>
                </a:lnTo>
                <a:lnTo>
                  <a:pt x="779" y="757"/>
                </a:lnTo>
                <a:lnTo>
                  <a:pt x="779" y="759"/>
                </a:lnTo>
                <a:lnTo>
                  <a:pt x="781" y="761"/>
                </a:lnTo>
                <a:close/>
                <a:moveTo>
                  <a:pt x="503" y="460"/>
                </a:moveTo>
                <a:lnTo>
                  <a:pt x="500" y="460"/>
                </a:lnTo>
                <a:lnTo>
                  <a:pt x="499" y="463"/>
                </a:lnTo>
                <a:lnTo>
                  <a:pt x="500" y="467"/>
                </a:lnTo>
                <a:lnTo>
                  <a:pt x="503" y="468"/>
                </a:lnTo>
                <a:lnTo>
                  <a:pt x="508" y="468"/>
                </a:lnTo>
                <a:lnTo>
                  <a:pt x="510" y="464"/>
                </a:lnTo>
                <a:lnTo>
                  <a:pt x="508" y="461"/>
                </a:lnTo>
                <a:lnTo>
                  <a:pt x="503" y="460"/>
                </a:lnTo>
                <a:close/>
                <a:moveTo>
                  <a:pt x="536" y="424"/>
                </a:moveTo>
                <a:lnTo>
                  <a:pt x="544" y="425"/>
                </a:lnTo>
                <a:lnTo>
                  <a:pt x="550" y="422"/>
                </a:lnTo>
                <a:lnTo>
                  <a:pt x="543" y="421"/>
                </a:lnTo>
                <a:lnTo>
                  <a:pt x="536" y="424"/>
                </a:lnTo>
                <a:close/>
                <a:moveTo>
                  <a:pt x="608" y="1100"/>
                </a:moveTo>
                <a:lnTo>
                  <a:pt x="619" y="1100"/>
                </a:lnTo>
                <a:lnTo>
                  <a:pt x="627" y="1097"/>
                </a:lnTo>
                <a:lnTo>
                  <a:pt x="618" y="1096"/>
                </a:lnTo>
                <a:lnTo>
                  <a:pt x="608" y="1100"/>
                </a:lnTo>
                <a:close/>
                <a:moveTo>
                  <a:pt x="960" y="283"/>
                </a:moveTo>
                <a:lnTo>
                  <a:pt x="959" y="281"/>
                </a:lnTo>
                <a:lnTo>
                  <a:pt x="957" y="281"/>
                </a:lnTo>
                <a:lnTo>
                  <a:pt x="956" y="287"/>
                </a:lnTo>
                <a:lnTo>
                  <a:pt x="958" y="294"/>
                </a:lnTo>
                <a:lnTo>
                  <a:pt x="963" y="288"/>
                </a:lnTo>
                <a:lnTo>
                  <a:pt x="960" y="283"/>
                </a:lnTo>
                <a:close/>
                <a:moveTo>
                  <a:pt x="276" y="1544"/>
                </a:moveTo>
                <a:lnTo>
                  <a:pt x="272" y="1552"/>
                </a:lnTo>
                <a:lnTo>
                  <a:pt x="274" y="1560"/>
                </a:lnTo>
                <a:lnTo>
                  <a:pt x="277" y="1553"/>
                </a:lnTo>
                <a:lnTo>
                  <a:pt x="276" y="1544"/>
                </a:lnTo>
                <a:close/>
                <a:moveTo>
                  <a:pt x="1774" y="1920"/>
                </a:moveTo>
                <a:lnTo>
                  <a:pt x="1778" y="1917"/>
                </a:lnTo>
                <a:lnTo>
                  <a:pt x="1780" y="1913"/>
                </a:lnTo>
                <a:lnTo>
                  <a:pt x="1778" y="1911"/>
                </a:lnTo>
                <a:lnTo>
                  <a:pt x="1776" y="1910"/>
                </a:lnTo>
                <a:lnTo>
                  <a:pt x="1771" y="1913"/>
                </a:lnTo>
                <a:lnTo>
                  <a:pt x="1770" y="1917"/>
                </a:lnTo>
                <a:lnTo>
                  <a:pt x="1771" y="1920"/>
                </a:lnTo>
                <a:lnTo>
                  <a:pt x="1774" y="1920"/>
                </a:lnTo>
                <a:close/>
                <a:moveTo>
                  <a:pt x="2162" y="1113"/>
                </a:moveTo>
                <a:lnTo>
                  <a:pt x="2153" y="1110"/>
                </a:lnTo>
                <a:lnTo>
                  <a:pt x="2142" y="1114"/>
                </a:lnTo>
                <a:lnTo>
                  <a:pt x="2153" y="1116"/>
                </a:lnTo>
                <a:lnTo>
                  <a:pt x="2162" y="1113"/>
                </a:lnTo>
                <a:close/>
                <a:moveTo>
                  <a:pt x="2568" y="1625"/>
                </a:moveTo>
                <a:lnTo>
                  <a:pt x="2564" y="1626"/>
                </a:lnTo>
                <a:lnTo>
                  <a:pt x="2563" y="1631"/>
                </a:lnTo>
                <a:lnTo>
                  <a:pt x="2565" y="1634"/>
                </a:lnTo>
                <a:lnTo>
                  <a:pt x="2568" y="1635"/>
                </a:lnTo>
                <a:lnTo>
                  <a:pt x="2572" y="1633"/>
                </a:lnTo>
                <a:lnTo>
                  <a:pt x="2573" y="1629"/>
                </a:lnTo>
                <a:lnTo>
                  <a:pt x="2572" y="1625"/>
                </a:lnTo>
                <a:lnTo>
                  <a:pt x="2568" y="1625"/>
                </a:lnTo>
                <a:close/>
                <a:moveTo>
                  <a:pt x="1070" y="910"/>
                </a:moveTo>
                <a:lnTo>
                  <a:pt x="1070" y="910"/>
                </a:lnTo>
                <a:lnTo>
                  <a:pt x="1070" y="910"/>
                </a:lnTo>
                <a:lnTo>
                  <a:pt x="1070" y="910"/>
                </a:lnTo>
                <a:lnTo>
                  <a:pt x="1070" y="910"/>
                </a:lnTo>
                <a:lnTo>
                  <a:pt x="1070" y="910"/>
                </a:lnTo>
                <a:lnTo>
                  <a:pt x="1070" y="910"/>
                </a:lnTo>
                <a:lnTo>
                  <a:pt x="1070" y="910"/>
                </a:lnTo>
                <a:lnTo>
                  <a:pt x="1074" y="908"/>
                </a:lnTo>
                <a:lnTo>
                  <a:pt x="1075" y="905"/>
                </a:lnTo>
                <a:lnTo>
                  <a:pt x="1080" y="895"/>
                </a:lnTo>
                <a:lnTo>
                  <a:pt x="1087" y="904"/>
                </a:lnTo>
                <a:lnTo>
                  <a:pt x="1089" y="906"/>
                </a:lnTo>
                <a:lnTo>
                  <a:pt x="1093" y="905"/>
                </a:lnTo>
                <a:lnTo>
                  <a:pt x="1095" y="900"/>
                </a:lnTo>
                <a:lnTo>
                  <a:pt x="1094" y="894"/>
                </a:lnTo>
                <a:lnTo>
                  <a:pt x="1091" y="890"/>
                </a:lnTo>
                <a:lnTo>
                  <a:pt x="1087" y="890"/>
                </a:lnTo>
                <a:lnTo>
                  <a:pt x="1072" y="891"/>
                </a:lnTo>
                <a:lnTo>
                  <a:pt x="1057" y="894"/>
                </a:lnTo>
                <a:lnTo>
                  <a:pt x="1051" y="896"/>
                </a:lnTo>
                <a:lnTo>
                  <a:pt x="1049" y="903"/>
                </a:lnTo>
                <a:lnTo>
                  <a:pt x="1061" y="902"/>
                </a:lnTo>
                <a:lnTo>
                  <a:pt x="1070" y="910"/>
                </a:lnTo>
                <a:lnTo>
                  <a:pt x="1070" y="910"/>
                </a:lnTo>
                <a:lnTo>
                  <a:pt x="1070" y="910"/>
                </a:lnTo>
                <a:lnTo>
                  <a:pt x="1070" y="910"/>
                </a:lnTo>
                <a:lnTo>
                  <a:pt x="1070" y="910"/>
                </a:lnTo>
                <a:close/>
                <a:moveTo>
                  <a:pt x="1063" y="916"/>
                </a:moveTo>
                <a:lnTo>
                  <a:pt x="1069" y="920"/>
                </a:lnTo>
                <a:lnTo>
                  <a:pt x="1077" y="919"/>
                </a:lnTo>
                <a:lnTo>
                  <a:pt x="1071" y="915"/>
                </a:lnTo>
                <a:lnTo>
                  <a:pt x="1070" y="910"/>
                </a:lnTo>
                <a:lnTo>
                  <a:pt x="1064" y="911"/>
                </a:lnTo>
                <a:lnTo>
                  <a:pt x="1063" y="916"/>
                </a:lnTo>
                <a:close/>
                <a:moveTo>
                  <a:pt x="766" y="942"/>
                </a:moveTo>
                <a:lnTo>
                  <a:pt x="762" y="945"/>
                </a:lnTo>
                <a:lnTo>
                  <a:pt x="760" y="949"/>
                </a:lnTo>
                <a:lnTo>
                  <a:pt x="761" y="951"/>
                </a:lnTo>
                <a:lnTo>
                  <a:pt x="764" y="951"/>
                </a:lnTo>
                <a:lnTo>
                  <a:pt x="769" y="949"/>
                </a:lnTo>
                <a:lnTo>
                  <a:pt x="770" y="946"/>
                </a:lnTo>
                <a:lnTo>
                  <a:pt x="769" y="943"/>
                </a:lnTo>
                <a:lnTo>
                  <a:pt x="766" y="942"/>
                </a:lnTo>
                <a:close/>
                <a:moveTo>
                  <a:pt x="2237" y="1069"/>
                </a:moveTo>
                <a:lnTo>
                  <a:pt x="2250" y="1070"/>
                </a:lnTo>
                <a:lnTo>
                  <a:pt x="2256" y="1061"/>
                </a:lnTo>
                <a:lnTo>
                  <a:pt x="2247" y="1066"/>
                </a:lnTo>
                <a:lnTo>
                  <a:pt x="2237" y="1069"/>
                </a:lnTo>
                <a:close/>
                <a:moveTo>
                  <a:pt x="2250" y="1395"/>
                </a:moveTo>
                <a:lnTo>
                  <a:pt x="2254" y="1392"/>
                </a:lnTo>
                <a:lnTo>
                  <a:pt x="2255" y="1388"/>
                </a:lnTo>
                <a:lnTo>
                  <a:pt x="2254" y="1384"/>
                </a:lnTo>
                <a:lnTo>
                  <a:pt x="2250" y="1382"/>
                </a:lnTo>
                <a:lnTo>
                  <a:pt x="2245" y="1385"/>
                </a:lnTo>
                <a:lnTo>
                  <a:pt x="2248" y="1390"/>
                </a:lnTo>
                <a:lnTo>
                  <a:pt x="2246" y="1393"/>
                </a:lnTo>
                <a:lnTo>
                  <a:pt x="2250" y="1395"/>
                </a:lnTo>
                <a:close/>
                <a:moveTo>
                  <a:pt x="2310" y="1638"/>
                </a:moveTo>
                <a:lnTo>
                  <a:pt x="2310" y="1634"/>
                </a:lnTo>
                <a:lnTo>
                  <a:pt x="2306" y="1632"/>
                </a:lnTo>
                <a:lnTo>
                  <a:pt x="2303" y="1635"/>
                </a:lnTo>
                <a:lnTo>
                  <a:pt x="2303" y="1639"/>
                </a:lnTo>
                <a:lnTo>
                  <a:pt x="2305" y="1642"/>
                </a:lnTo>
                <a:lnTo>
                  <a:pt x="2308" y="1644"/>
                </a:lnTo>
                <a:lnTo>
                  <a:pt x="2312" y="1641"/>
                </a:lnTo>
                <a:lnTo>
                  <a:pt x="2310" y="1638"/>
                </a:lnTo>
                <a:close/>
                <a:moveTo>
                  <a:pt x="1554" y="1176"/>
                </a:moveTo>
                <a:lnTo>
                  <a:pt x="1540" y="1177"/>
                </a:lnTo>
                <a:lnTo>
                  <a:pt x="1526" y="1177"/>
                </a:lnTo>
                <a:lnTo>
                  <a:pt x="1540" y="1179"/>
                </a:lnTo>
                <a:lnTo>
                  <a:pt x="1554" y="1176"/>
                </a:lnTo>
                <a:close/>
                <a:moveTo>
                  <a:pt x="734" y="173"/>
                </a:moveTo>
                <a:lnTo>
                  <a:pt x="726" y="178"/>
                </a:lnTo>
                <a:lnTo>
                  <a:pt x="721" y="184"/>
                </a:lnTo>
                <a:lnTo>
                  <a:pt x="730" y="182"/>
                </a:lnTo>
                <a:lnTo>
                  <a:pt x="734" y="173"/>
                </a:lnTo>
                <a:close/>
                <a:moveTo>
                  <a:pt x="2137" y="1114"/>
                </a:moveTo>
                <a:lnTo>
                  <a:pt x="2127" y="1111"/>
                </a:lnTo>
                <a:lnTo>
                  <a:pt x="2116" y="1113"/>
                </a:lnTo>
                <a:lnTo>
                  <a:pt x="2126" y="1116"/>
                </a:lnTo>
                <a:lnTo>
                  <a:pt x="2137" y="1114"/>
                </a:lnTo>
                <a:close/>
                <a:moveTo>
                  <a:pt x="1742" y="1615"/>
                </a:moveTo>
                <a:lnTo>
                  <a:pt x="1747" y="1619"/>
                </a:lnTo>
                <a:lnTo>
                  <a:pt x="1754" y="1620"/>
                </a:lnTo>
                <a:lnTo>
                  <a:pt x="1755" y="1619"/>
                </a:lnTo>
                <a:lnTo>
                  <a:pt x="1755" y="1617"/>
                </a:lnTo>
                <a:lnTo>
                  <a:pt x="1748" y="1614"/>
                </a:lnTo>
                <a:lnTo>
                  <a:pt x="1742" y="1615"/>
                </a:lnTo>
                <a:close/>
                <a:moveTo>
                  <a:pt x="2651" y="1775"/>
                </a:moveTo>
                <a:lnTo>
                  <a:pt x="2654" y="1772"/>
                </a:lnTo>
                <a:lnTo>
                  <a:pt x="2655" y="1768"/>
                </a:lnTo>
                <a:lnTo>
                  <a:pt x="2654" y="1764"/>
                </a:lnTo>
                <a:lnTo>
                  <a:pt x="2652" y="1764"/>
                </a:lnTo>
                <a:lnTo>
                  <a:pt x="2648" y="1767"/>
                </a:lnTo>
                <a:lnTo>
                  <a:pt x="2647" y="1772"/>
                </a:lnTo>
                <a:lnTo>
                  <a:pt x="2648" y="1774"/>
                </a:lnTo>
                <a:lnTo>
                  <a:pt x="2651" y="1775"/>
                </a:lnTo>
                <a:close/>
                <a:moveTo>
                  <a:pt x="2959" y="1559"/>
                </a:moveTo>
                <a:lnTo>
                  <a:pt x="2960" y="1562"/>
                </a:lnTo>
                <a:lnTo>
                  <a:pt x="2964" y="1563"/>
                </a:lnTo>
                <a:lnTo>
                  <a:pt x="2968" y="1561"/>
                </a:lnTo>
                <a:lnTo>
                  <a:pt x="2970" y="1558"/>
                </a:lnTo>
                <a:lnTo>
                  <a:pt x="2969" y="1555"/>
                </a:lnTo>
                <a:lnTo>
                  <a:pt x="2966" y="1554"/>
                </a:lnTo>
                <a:lnTo>
                  <a:pt x="2961" y="1555"/>
                </a:lnTo>
                <a:lnTo>
                  <a:pt x="2959" y="1559"/>
                </a:lnTo>
                <a:close/>
                <a:moveTo>
                  <a:pt x="579" y="1450"/>
                </a:moveTo>
                <a:lnTo>
                  <a:pt x="575" y="1451"/>
                </a:lnTo>
                <a:lnTo>
                  <a:pt x="573" y="1454"/>
                </a:lnTo>
                <a:lnTo>
                  <a:pt x="576" y="1458"/>
                </a:lnTo>
                <a:lnTo>
                  <a:pt x="580" y="1458"/>
                </a:lnTo>
                <a:lnTo>
                  <a:pt x="585" y="1457"/>
                </a:lnTo>
                <a:lnTo>
                  <a:pt x="587" y="1454"/>
                </a:lnTo>
                <a:lnTo>
                  <a:pt x="584" y="1450"/>
                </a:lnTo>
                <a:lnTo>
                  <a:pt x="579" y="1450"/>
                </a:lnTo>
                <a:close/>
                <a:moveTo>
                  <a:pt x="2224" y="1381"/>
                </a:moveTo>
                <a:lnTo>
                  <a:pt x="2221" y="1384"/>
                </a:lnTo>
                <a:lnTo>
                  <a:pt x="2221" y="1387"/>
                </a:lnTo>
                <a:lnTo>
                  <a:pt x="2222" y="1393"/>
                </a:lnTo>
                <a:lnTo>
                  <a:pt x="2225" y="1396"/>
                </a:lnTo>
                <a:lnTo>
                  <a:pt x="2229" y="1394"/>
                </a:lnTo>
                <a:lnTo>
                  <a:pt x="2228" y="1388"/>
                </a:lnTo>
                <a:lnTo>
                  <a:pt x="2229" y="1384"/>
                </a:lnTo>
                <a:lnTo>
                  <a:pt x="2224" y="1381"/>
                </a:lnTo>
                <a:close/>
                <a:moveTo>
                  <a:pt x="190" y="676"/>
                </a:moveTo>
                <a:lnTo>
                  <a:pt x="184" y="684"/>
                </a:lnTo>
                <a:lnTo>
                  <a:pt x="178" y="691"/>
                </a:lnTo>
                <a:lnTo>
                  <a:pt x="179" y="691"/>
                </a:lnTo>
                <a:lnTo>
                  <a:pt x="179" y="691"/>
                </a:lnTo>
                <a:lnTo>
                  <a:pt x="179" y="691"/>
                </a:lnTo>
                <a:lnTo>
                  <a:pt x="179" y="691"/>
                </a:lnTo>
                <a:lnTo>
                  <a:pt x="179" y="691"/>
                </a:lnTo>
                <a:lnTo>
                  <a:pt x="179" y="691"/>
                </a:lnTo>
                <a:lnTo>
                  <a:pt x="179" y="691"/>
                </a:lnTo>
                <a:lnTo>
                  <a:pt x="178" y="691"/>
                </a:lnTo>
                <a:lnTo>
                  <a:pt x="177" y="691"/>
                </a:lnTo>
                <a:lnTo>
                  <a:pt x="177" y="692"/>
                </a:lnTo>
                <a:lnTo>
                  <a:pt x="179" y="693"/>
                </a:lnTo>
                <a:lnTo>
                  <a:pt x="180" y="691"/>
                </a:lnTo>
                <a:lnTo>
                  <a:pt x="188" y="686"/>
                </a:lnTo>
                <a:lnTo>
                  <a:pt x="190" y="676"/>
                </a:lnTo>
                <a:close/>
                <a:moveTo>
                  <a:pt x="567" y="1107"/>
                </a:moveTo>
                <a:lnTo>
                  <a:pt x="557" y="1106"/>
                </a:lnTo>
                <a:lnTo>
                  <a:pt x="544" y="1110"/>
                </a:lnTo>
                <a:lnTo>
                  <a:pt x="556" y="1112"/>
                </a:lnTo>
                <a:lnTo>
                  <a:pt x="567" y="1107"/>
                </a:lnTo>
                <a:close/>
                <a:moveTo>
                  <a:pt x="2863" y="1063"/>
                </a:moveTo>
                <a:lnTo>
                  <a:pt x="2865" y="1067"/>
                </a:lnTo>
                <a:lnTo>
                  <a:pt x="2869" y="1069"/>
                </a:lnTo>
                <a:lnTo>
                  <a:pt x="2873" y="1067"/>
                </a:lnTo>
                <a:lnTo>
                  <a:pt x="2873" y="1063"/>
                </a:lnTo>
                <a:lnTo>
                  <a:pt x="2871" y="1058"/>
                </a:lnTo>
                <a:lnTo>
                  <a:pt x="2868" y="1057"/>
                </a:lnTo>
                <a:lnTo>
                  <a:pt x="2864" y="1059"/>
                </a:lnTo>
                <a:lnTo>
                  <a:pt x="2863" y="1063"/>
                </a:lnTo>
                <a:close/>
                <a:moveTo>
                  <a:pt x="608" y="663"/>
                </a:moveTo>
                <a:lnTo>
                  <a:pt x="612" y="673"/>
                </a:lnTo>
                <a:lnTo>
                  <a:pt x="616" y="682"/>
                </a:lnTo>
                <a:lnTo>
                  <a:pt x="621" y="668"/>
                </a:lnTo>
                <a:lnTo>
                  <a:pt x="608" y="663"/>
                </a:lnTo>
                <a:close/>
                <a:moveTo>
                  <a:pt x="1638" y="1525"/>
                </a:moveTo>
                <a:lnTo>
                  <a:pt x="1649" y="1529"/>
                </a:lnTo>
                <a:lnTo>
                  <a:pt x="1658" y="1526"/>
                </a:lnTo>
                <a:lnTo>
                  <a:pt x="1649" y="1521"/>
                </a:lnTo>
                <a:lnTo>
                  <a:pt x="1638" y="1525"/>
                </a:lnTo>
                <a:close/>
                <a:moveTo>
                  <a:pt x="802" y="227"/>
                </a:moveTo>
                <a:lnTo>
                  <a:pt x="804" y="233"/>
                </a:lnTo>
                <a:lnTo>
                  <a:pt x="810" y="237"/>
                </a:lnTo>
                <a:lnTo>
                  <a:pt x="810" y="243"/>
                </a:lnTo>
                <a:lnTo>
                  <a:pt x="813" y="246"/>
                </a:lnTo>
                <a:lnTo>
                  <a:pt x="828" y="247"/>
                </a:lnTo>
                <a:lnTo>
                  <a:pt x="842" y="241"/>
                </a:lnTo>
                <a:lnTo>
                  <a:pt x="847" y="238"/>
                </a:lnTo>
                <a:lnTo>
                  <a:pt x="848" y="232"/>
                </a:lnTo>
                <a:lnTo>
                  <a:pt x="843" y="229"/>
                </a:lnTo>
                <a:lnTo>
                  <a:pt x="836" y="229"/>
                </a:lnTo>
                <a:lnTo>
                  <a:pt x="824" y="232"/>
                </a:lnTo>
                <a:lnTo>
                  <a:pt x="813" y="233"/>
                </a:lnTo>
                <a:lnTo>
                  <a:pt x="812" y="229"/>
                </a:lnTo>
                <a:lnTo>
                  <a:pt x="810" y="224"/>
                </a:lnTo>
                <a:lnTo>
                  <a:pt x="810" y="224"/>
                </a:lnTo>
                <a:lnTo>
                  <a:pt x="810" y="224"/>
                </a:lnTo>
                <a:lnTo>
                  <a:pt x="810" y="224"/>
                </a:lnTo>
                <a:lnTo>
                  <a:pt x="821" y="219"/>
                </a:lnTo>
                <a:lnTo>
                  <a:pt x="829" y="211"/>
                </a:lnTo>
                <a:lnTo>
                  <a:pt x="833" y="210"/>
                </a:lnTo>
                <a:lnTo>
                  <a:pt x="835" y="206"/>
                </a:lnTo>
                <a:lnTo>
                  <a:pt x="832" y="203"/>
                </a:lnTo>
                <a:lnTo>
                  <a:pt x="828" y="203"/>
                </a:lnTo>
                <a:lnTo>
                  <a:pt x="818" y="206"/>
                </a:lnTo>
                <a:lnTo>
                  <a:pt x="809" y="209"/>
                </a:lnTo>
                <a:lnTo>
                  <a:pt x="807" y="213"/>
                </a:lnTo>
                <a:lnTo>
                  <a:pt x="810" y="216"/>
                </a:lnTo>
                <a:lnTo>
                  <a:pt x="810" y="219"/>
                </a:lnTo>
                <a:lnTo>
                  <a:pt x="810" y="224"/>
                </a:lnTo>
                <a:lnTo>
                  <a:pt x="810" y="224"/>
                </a:lnTo>
                <a:lnTo>
                  <a:pt x="810" y="224"/>
                </a:lnTo>
                <a:lnTo>
                  <a:pt x="810" y="224"/>
                </a:lnTo>
                <a:lnTo>
                  <a:pt x="810" y="224"/>
                </a:lnTo>
                <a:lnTo>
                  <a:pt x="805" y="224"/>
                </a:lnTo>
                <a:lnTo>
                  <a:pt x="802" y="227"/>
                </a:lnTo>
                <a:close/>
                <a:moveTo>
                  <a:pt x="3153" y="1261"/>
                </a:moveTo>
                <a:lnTo>
                  <a:pt x="3142" y="1255"/>
                </a:lnTo>
                <a:lnTo>
                  <a:pt x="3133" y="1256"/>
                </a:lnTo>
                <a:lnTo>
                  <a:pt x="3141" y="1263"/>
                </a:lnTo>
                <a:lnTo>
                  <a:pt x="3153" y="1261"/>
                </a:lnTo>
                <a:close/>
                <a:moveTo>
                  <a:pt x="647" y="243"/>
                </a:moveTo>
                <a:lnTo>
                  <a:pt x="654" y="238"/>
                </a:lnTo>
                <a:lnTo>
                  <a:pt x="661" y="233"/>
                </a:lnTo>
                <a:lnTo>
                  <a:pt x="651" y="233"/>
                </a:lnTo>
                <a:lnTo>
                  <a:pt x="647" y="243"/>
                </a:lnTo>
                <a:close/>
                <a:moveTo>
                  <a:pt x="808" y="1405"/>
                </a:moveTo>
                <a:lnTo>
                  <a:pt x="802" y="1407"/>
                </a:lnTo>
                <a:lnTo>
                  <a:pt x="800" y="1415"/>
                </a:lnTo>
                <a:lnTo>
                  <a:pt x="800" y="1415"/>
                </a:lnTo>
                <a:lnTo>
                  <a:pt x="793" y="1418"/>
                </a:lnTo>
                <a:lnTo>
                  <a:pt x="791" y="1422"/>
                </a:lnTo>
                <a:lnTo>
                  <a:pt x="796" y="1425"/>
                </a:lnTo>
                <a:lnTo>
                  <a:pt x="801" y="1423"/>
                </a:lnTo>
                <a:lnTo>
                  <a:pt x="808" y="1423"/>
                </a:lnTo>
                <a:lnTo>
                  <a:pt x="810" y="1416"/>
                </a:lnTo>
                <a:lnTo>
                  <a:pt x="813" y="1409"/>
                </a:lnTo>
                <a:lnTo>
                  <a:pt x="808" y="1405"/>
                </a:lnTo>
                <a:close/>
                <a:moveTo>
                  <a:pt x="2325" y="1074"/>
                </a:moveTo>
                <a:lnTo>
                  <a:pt x="2330" y="1073"/>
                </a:lnTo>
                <a:lnTo>
                  <a:pt x="2332" y="1069"/>
                </a:lnTo>
                <a:lnTo>
                  <a:pt x="2331" y="1066"/>
                </a:lnTo>
                <a:lnTo>
                  <a:pt x="2326" y="1065"/>
                </a:lnTo>
                <a:lnTo>
                  <a:pt x="2322" y="1068"/>
                </a:lnTo>
                <a:lnTo>
                  <a:pt x="2320" y="1072"/>
                </a:lnTo>
                <a:lnTo>
                  <a:pt x="2322" y="1074"/>
                </a:lnTo>
                <a:lnTo>
                  <a:pt x="2325" y="1074"/>
                </a:lnTo>
                <a:close/>
                <a:moveTo>
                  <a:pt x="216" y="532"/>
                </a:moveTo>
                <a:lnTo>
                  <a:pt x="211" y="533"/>
                </a:lnTo>
                <a:lnTo>
                  <a:pt x="209" y="537"/>
                </a:lnTo>
                <a:lnTo>
                  <a:pt x="210" y="540"/>
                </a:lnTo>
                <a:lnTo>
                  <a:pt x="213" y="543"/>
                </a:lnTo>
                <a:lnTo>
                  <a:pt x="217" y="541"/>
                </a:lnTo>
                <a:lnTo>
                  <a:pt x="220" y="537"/>
                </a:lnTo>
                <a:lnTo>
                  <a:pt x="218" y="533"/>
                </a:lnTo>
                <a:lnTo>
                  <a:pt x="216" y="532"/>
                </a:lnTo>
                <a:close/>
                <a:moveTo>
                  <a:pt x="2711" y="1212"/>
                </a:moveTo>
                <a:lnTo>
                  <a:pt x="2708" y="1214"/>
                </a:lnTo>
                <a:lnTo>
                  <a:pt x="2708" y="1218"/>
                </a:lnTo>
                <a:lnTo>
                  <a:pt x="2714" y="1220"/>
                </a:lnTo>
                <a:lnTo>
                  <a:pt x="2722" y="1219"/>
                </a:lnTo>
                <a:lnTo>
                  <a:pt x="2717" y="1212"/>
                </a:lnTo>
                <a:lnTo>
                  <a:pt x="2711" y="1212"/>
                </a:lnTo>
                <a:close/>
                <a:moveTo>
                  <a:pt x="282" y="482"/>
                </a:moveTo>
                <a:lnTo>
                  <a:pt x="286" y="480"/>
                </a:lnTo>
                <a:lnTo>
                  <a:pt x="288" y="476"/>
                </a:lnTo>
                <a:lnTo>
                  <a:pt x="287" y="473"/>
                </a:lnTo>
                <a:lnTo>
                  <a:pt x="284" y="472"/>
                </a:lnTo>
                <a:lnTo>
                  <a:pt x="279" y="473"/>
                </a:lnTo>
                <a:lnTo>
                  <a:pt x="276" y="477"/>
                </a:lnTo>
                <a:lnTo>
                  <a:pt x="278" y="480"/>
                </a:lnTo>
                <a:lnTo>
                  <a:pt x="282" y="482"/>
                </a:lnTo>
                <a:close/>
                <a:moveTo>
                  <a:pt x="198" y="563"/>
                </a:moveTo>
                <a:lnTo>
                  <a:pt x="197" y="560"/>
                </a:lnTo>
                <a:lnTo>
                  <a:pt x="194" y="559"/>
                </a:lnTo>
                <a:lnTo>
                  <a:pt x="188" y="561"/>
                </a:lnTo>
                <a:lnTo>
                  <a:pt x="186" y="565"/>
                </a:lnTo>
                <a:lnTo>
                  <a:pt x="187" y="568"/>
                </a:lnTo>
                <a:lnTo>
                  <a:pt x="191" y="569"/>
                </a:lnTo>
                <a:lnTo>
                  <a:pt x="196" y="568"/>
                </a:lnTo>
                <a:lnTo>
                  <a:pt x="198" y="563"/>
                </a:lnTo>
                <a:close/>
                <a:moveTo>
                  <a:pt x="1048" y="946"/>
                </a:moveTo>
                <a:lnTo>
                  <a:pt x="1064" y="946"/>
                </a:lnTo>
                <a:lnTo>
                  <a:pt x="1080" y="942"/>
                </a:lnTo>
                <a:lnTo>
                  <a:pt x="1064" y="944"/>
                </a:lnTo>
                <a:lnTo>
                  <a:pt x="1048" y="946"/>
                </a:lnTo>
                <a:close/>
                <a:moveTo>
                  <a:pt x="829" y="733"/>
                </a:moveTo>
                <a:lnTo>
                  <a:pt x="830" y="733"/>
                </a:lnTo>
                <a:lnTo>
                  <a:pt x="831" y="731"/>
                </a:lnTo>
                <a:lnTo>
                  <a:pt x="824" y="727"/>
                </a:lnTo>
                <a:lnTo>
                  <a:pt x="816" y="724"/>
                </a:lnTo>
                <a:lnTo>
                  <a:pt x="814" y="727"/>
                </a:lnTo>
                <a:lnTo>
                  <a:pt x="814" y="729"/>
                </a:lnTo>
                <a:lnTo>
                  <a:pt x="821" y="733"/>
                </a:lnTo>
                <a:lnTo>
                  <a:pt x="829" y="733"/>
                </a:lnTo>
                <a:close/>
                <a:moveTo>
                  <a:pt x="846" y="697"/>
                </a:moveTo>
                <a:lnTo>
                  <a:pt x="857" y="701"/>
                </a:lnTo>
                <a:lnTo>
                  <a:pt x="869" y="700"/>
                </a:lnTo>
                <a:lnTo>
                  <a:pt x="857" y="697"/>
                </a:lnTo>
                <a:lnTo>
                  <a:pt x="846" y="697"/>
                </a:lnTo>
                <a:close/>
                <a:moveTo>
                  <a:pt x="770" y="673"/>
                </a:moveTo>
                <a:lnTo>
                  <a:pt x="776" y="685"/>
                </a:lnTo>
                <a:lnTo>
                  <a:pt x="786" y="689"/>
                </a:lnTo>
                <a:lnTo>
                  <a:pt x="781" y="681"/>
                </a:lnTo>
                <a:lnTo>
                  <a:pt x="770" y="673"/>
                </a:lnTo>
                <a:close/>
                <a:moveTo>
                  <a:pt x="1032" y="912"/>
                </a:moveTo>
                <a:lnTo>
                  <a:pt x="1033" y="930"/>
                </a:lnTo>
                <a:lnTo>
                  <a:pt x="1034" y="948"/>
                </a:lnTo>
                <a:lnTo>
                  <a:pt x="1037" y="929"/>
                </a:lnTo>
                <a:lnTo>
                  <a:pt x="1037" y="910"/>
                </a:lnTo>
                <a:lnTo>
                  <a:pt x="1037" y="906"/>
                </a:lnTo>
                <a:lnTo>
                  <a:pt x="1039" y="902"/>
                </a:lnTo>
                <a:lnTo>
                  <a:pt x="1040" y="900"/>
                </a:lnTo>
                <a:lnTo>
                  <a:pt x="1037" y="899"/>
                </a:lnTo>
                <a:lnTo>
                  <a:pt x="1037" y="899"/>
                </a:lnTo>
                <a:lnTo>
                  <a:pt x="1037" y="899"/>
                </a:lnTo>
                <a:lnTo>
                  <a:pt x="1034" y="898"/>
                </a:lnTo>
                <a:lnTo>
                  <a:pt x="1032" y="900"/>
                </a:lnTo>
                <a:lnTo>
                  <a:pt x="1025" y="905"/>
                </a:lnTo>
                <a:lnTo>
                  <a:pt x="1032" y="912"/>
                </a:lnTo>
                <a:close/>
                <a:moveTo>
                  <a:pt x="1181" y="938"/>
                </a:moveTo>
                <a:lnTo>
                  <a:pt x="1169" y="940"/>
                </a:lnTo>
                <a:lnTo>
                  <a:pt x="1158" y="941"/>
                </a:lnTo>
                <a:lnTo>
                  <a:pt x="1170" y="947"/>
                </a:lnTo>
                <a:lnTo>
                  <a:pt x="1181" y="938"/>
                </a:lnTo>
                <a:close/>
                <a:moveTo>
                  <a:pt x="1203" y="947"/>
                </a:moveTo>
                <a:lnTo>
                  <a:pt x="1203" y="945"/>
                </a:lnTo>
                <a:lnTo>
                  <a:pt x="1202" y="943"/>
                </a:lnTo>
                <a:lnTo>
                  <a:pt x="1193" y="943"/>
                </a:lnTo>
                <a:lnTo>
                  <a:pt x="1183" y="949"/>
                </a:lnTo>
                <a:lnTo>
                  <a:pt x="1194" y="951"/>
                </a:lnTo>
                <a:lnTo>
                  <a:pt x="1203" y="947"/>
                </a:lnTo>
                <a:close/>
                <a:moveTo>
                  <a:pt x="2087" y="1293"/>
                </a:moveTo>
                <a:lnTo>
                  <a:pt x="2082" y="1294"/>
                </a:lnTo>
                <a:lnTo>
                  <a:pt x="2081" y="1296"/>
                </a:lnTo>
                <a:lnTo>
                  <a:pt x="2083" y="1301"/>
                </a:lnTo>
                <a:lnTo>
                  <a:pt x="2089" y="1303"/>
                </a:lnTo>
                <a:lnTo>
                  <a:pt x="2093" y="1302"/>
                </a:lnTo>
                <a:lnTo>
                  <a:pt x="2095" y="1298"/>
                </a:lnTo>
                <a:lnTo>
                  <a:pt x="2092" y="1294"/>
                </a:lnTo>
                <a:lnTo>
                  <a:pt x="2087" y="1293"/>
                </a:lnTo>
                <a:close/>
                <a:moveTo>
                  <a:pt x="678" y="809"/>
                </a:moveTo>
                <a:lnTo>
                  <a:pt x="672" y="808"/>
                </a:lnTo>
                <a:lnTo>
                  <a:pt x="667" y="806"/>
                </a:lnTo>
                <a:lnTo>
                  <a:pt x="670" y="813"/>
                </a:lnTo>
                <a:lnTo>
                  <a:pt x="676" y="815"/>
                </a:lnTo>
                <a:lnTo>
                  <a:pt x="681" y="816"/>
                </a:lnTo>
                <a:lnTo>
                  <a:pt x="685" y="813"/>
                </a:lnTo>
                <a:lnTo>
                  <a:pt x="683" y="809"/>
                </a:lnTo>
                <a:lnTo>
                  <a:pt x="678" y="809"/>
                </a:lnTo>
                <a:close/>
                <a:moveTo>
                  <a:pt x="2450" y="1116"/>
                </a:moveTo>
                <a:lnTo>
                  <a:pt x="2454" y="1117"/>
                </a:lnTo>
                <a:lnTo>
                  <a:pt x="2457" y="1114"/>
                </a:lnTo>
                <a:lnTo>
                  <a:pt x="2455" y="1110"/>
                </a:lnTo>
                <a:lnTo>
                  <a:pt x="2451" y="1109"/>
                </a:lnTo>
                <a:lnTo>
                  <a:pt x="2445" y="1109"/>
                </a:lnTo>
                <a:lnTo>
                  <a:pt x="2443" y="1112"/>
                </a:lnTo>
                <a:lnTo>
                  <a:pt x="2445" y="1115"/>
                </a:lnTo>
                <a:lnTo>
                  <a:pt x="2450" y="1116"/>
                </a:lnTo>
                <a:close/>
                <a:moveTo>
                  <a:pt x="172" y="727"/>
                </a:moveTo>
                <a:lnTo>
                  <a:pt x="169" y="723"/>
                </a:lnTo>
                <a:lnTo>
                  <a:pt x="172" y="719"/>
                </a:lnTo>
                <a:lnTo>
                  <a:pt x="172" y="723"/>
                </a:lnTo>
                <a:lnTo>
                  <a:pt x="172" y="727"/>
                </a:lnTo>
                <a:close/>
                <a:moveTo>
                  <a:pt x="2942" y="1621"/>
                </a:moveTo>
                <a:lnTo>
                  <a:pt x="2949" y="1626"/>
                </a:lnTo>
                <a:lnTo>
                  <a:pt x="2955" y="1629"/>
                </a:lnTo>
                <a:lnTo>
                  <a:pt x="2957" y="1624"/>
                </a:lnTo>
                <a:lnTo>
                  <a:pt x="2955" y="1619"/>
                </a:lnTo>
                <a:lnTo>
                  <a:pt x="2949" y="1617"/>
                </a:lnTo>
                <a:lnTo>
                  <a:pt x="2942" y="1621"/>
                </a:lnTo>
                <a:close/>
                <a:moveTo>
                  <a:pt x="2647" y="1022"/>
                </a:moveTo>
                <a:lnTo>
                  <a:pt x="2641" y="1023"/>
                </a:lnTo>
                <a:lnTo>
                  <a:pt x="2640" y="1027"/>
                </a:lnTo>
                <a:lnTo>
                  <a:pt x="2642" y="1034"/>
                </a:lnTo>
                <a:lnTo>
                  <a:pt x="2648" y="1036"/>
                </a:lnTo>
                <a:lnTo>
                  <a:pt x="2651" y="1034"/>
                </a:lnTo>
                <a:lnTo>
                  <a:pt x="2651" y="1032"/>
                </a:lnTo>
                <a:lnTo>
                  <a:pt x="2649" y="1025"/>
                </a:lnTo>
                <a:lnTo>
                  <a:pt x="2647" y="1022"/>
                </a:lnTo>
                <a:close/>
                <a:moveTo>
                  <a:pt x="170" y="594"/>
                </a:moveTo>
                <a:lnTo>
                  <a:pt x="175" y="590"/>
                </a:lnTo>
                <a:lnTo>
                  <a:pt x="177" y="583"/>
                </a:lnTo>
                <a:lnTo>
                  <a:pt x="176" y="581"/>
                </a:lnTo>
                <a:lnTo>
                  <a:pt x="172" y="580"/>
                </a:lnTo>
                <a:lnTo>
                  <a:pt x="167" y="584"/>
                </a:lnTo>
                <a:lnTo>
                  <a:pt x="164" y="589"/>
                </a:lnTo>
                <a:lnTo>
                  <a:pt x="166" y="593"/>
                </a:lnTo>
                <a:lnTo>
                  <a:pt x="170" y="594"/>
                </a:lnTo>
                <a:close/>
                <a:moveTo>
                  <a:pt x="721" y="1082"/>
                </a:moveTo>
                <a:lnTo>
                  <a:pt x="725" y="1082"/>
                </a:lnTo>
                <a:lnTo>
                  <a:pt x="727" y="1078"/>
                </a:lnTo>
                <a:lnTo>
                  <a:pt x="724" y="1075"/>
                </a:lnTo>
                <a:lnTo>
                  <a:pt x="718" y="1076"/>
                </a:lnTo>
                <a:lnTo>
                  <a:pt x="712" y="1079"/>
                </a:lnTo>
                <a:lnTo>
                  <a:pt x="702" y="1082"/>
                </a:lnTo>
                <a:lnTo>
                  <a:pt x="713" y="1082"/>
                </a:lnTo>
                <a:lnTo>
                  <a:pt x="721" y="1082"/>
                </a:lnTo>
                <a:close/>
                <a:moveTo>
                  <a:pt x="1505" y="1415"/>
                </a:moveTo>
                <a:lnTo>
                  <a:pt x="1496" y="1419"/>
                </a:lnTo>
                <a:lnTo>
                  <a:pt x="1490" y="1426"/>
                </a:lnTo>
                <a:lnTo>
                  <a:pt x="1501" y="1426"/>
                </a:lnTo>
                <a:lnTo>
                  <a:pt x="1509" y="1419"/>
                </a:lnTo>
                <a:lnTo>
                  <a:pt x="1509" y="1417"/>
                </a:lnTo>
                <a:lnTo>
                  <a:pt x="1505" y="1415"/>
                </a:lnTo>
                <a:close/>
                <a:moveTo>
                  <a:pt x="2037" y="1680"/>
                </a:moveTo>
                <a:lnTo>
                  <a:pt x="2042" y="1693"/>
                </a:lnTo>
                <a:lnTo>
                  <a:pt x="2050" y="1701"/>
                </a:lnTo>
                <a:lnTo>
                  <a:pt x="2046" y="1690"/>
                </a:lnTo>
                <a:lnTo>
                  <a:pt x="2037" y="1680"/>
                </a:lnTo>
                <a:close/>
                <a:moveTo>
                  <a:pt x="2188" y="1486"/>
                </a:moveTo>
                <a:lnTo>
                  <a:pt x="2201" y="1486"/>
                </a:lnTo>
                <a:lnTo>
                  <a:pt x="2210" y="1483"/>
                </a:lnTo>
                <a:lnTo>
                  <a:pt x="2211" y="1480"/>
                </a:lnTo>
                <a:lnTo>
                  <a:pt x="2209" y="1478"/>
                </a:lnTo>
                <a:lnTo>
                  <a:pt x="2199" y="1479"/>
                </a:lnTo>
                <a:lnTo>
                  <a:pt x="2188" y="1486"/>
                </a:lnTo>
                <a:close/>
                <a:moveTo>
                  <a:pt x="3163" y="1305"/>
                </a:moveTo>
                <a:lnTo>
                  <a:pt x="3164" y="1327"/>
                </a:lnTo>
                <a:lnTo>
                  <a:pt x="3166" y="1347"/>
                </a:lnTo>
                <a:lnTo>
                  <a:pt x="3167" y="1355"/>
                </a:lnTo>
                <a:lnTo>
                  <a:pt x="3173" y="1359"/>
                </a:lnTo>
                <a:lnTo>
                  <a:pt x="3170" y="1332"/>
                </a:lnTo>
                <a:lnTo>
                  <a:pt x="3167" y="1305"/>
                </a:lnTo>
                <a:lnTo>
                  <a:pt x="3167" y="1295"/>
                </a:lnTo>
                <a:lnTo>
                  <a:pt x="3161" y="1286"/>
                </a:lnTo>
                <a:lnTo>
                  <a:pt x="3159" y="1297"/>
                </a:lnTo>
                <a:lnTo>
                  <a:pt x="3163" y="1305"/>
                </a:lnTo>
                <a:close/>
                <a:moveTo>
                  <a:pt x="487" y="319"/>
                </a:moveTo>
                <a:lnTo>
                  <a:pt x="485" y="316"/>
                </a:lnTo>
                <a:lnTo>
                  <a:pt x="483" y="315"/>
                </a:lnTo>
                <a:lnTo>
                  <a:pt x="478" y="319"/>
                </a:lnTo>
                <a:lnTo>
                  <a:pt x="473" y="324"/>
                </a:lnTo>
                <a:lnTo>
                  <a:pt x="475" y="327"/>
                </a:lnTo>
                <a:lnTo>
                  <a:pt x="481" y="330"/>
                </a:lnTo>
                <a:lnTo>
                  <a:pt x="484" y="324"/>
                </a:lnTo>
                <a:lnTo>
                  <a:pt x="487" y="319"/>
                </a:lnTo>
                <a:close/>
                <a:moveTo>
                  <a:pt x="660" y="259"/>
                </a:moveTo>
                <a:lnTo>
                  <a:pt x="656" y="257"/>
                </a:lnTo>
                <a:lnTo>
                  <a:pt x="653" y="258"/>
                </a:lnTo>
                <a:lnTo>
                  <a:pt x="645" y="261"/>
                </a:lnTo>
                <a:lnTo>
                  <a:pt x="637" y="266"/>
                </a:lnTo>
                <a:lnTo>
                  <a:pt x="646" y="266"/>
                </a:lnTo>
                <a:lnTo>
                  <a:pt x="654" y="266"/>
                </a:lnTo>
                <a:lnTo>
                  <a:pt x="658" y="264"/>
                </a:lnTo>
                <a:lnTo>
                  <a:pt x="660" y="259"/>
                </a:lnTo>
                <a:close/>
                <a:moveTo>
                  <a:pt x="2674" y="1763"/>
                </a:moveTo>
                <a:lnTo>
                  <a:pt x="2678" y="1770"/>
                </a:lnTo>
                <a:lnTo>
                  <a:pt x="2683" y="1773"/>
                </a:lnTo>
                <a:lnTo>
                  <a:pt x="2686" y="1772"/>
                </a:lnTo>
                <a:lnTo>
                  <a:pt x="2688" y="1769"/>
                </a:lnTo>
                <a:lnTo>
                  <a:pt x="2685" y="1762"/>
                </a:lnTo>
                <a:lnTo>
                  <a:pt x="2679" y="1759"/>
                </a:lnTo>
                <a:lnTo>
                  <a:pt x="2676" y="1760"/>
                </a:lnTo>
                <a:lnTo>
                  <a:pt x="2674" y="1763"/>
                </a:lnTo>
                <a:close/>
                <a:moveTo>
                  <a:pt x="686" y="264"/>
                </a:moveTo>
                <a:lnTo>
                  <a:pt x="692" y="262"/>
                </a:lnTo>
                <a:lnTo>
                  <a:pt x="698" y="259"/>
                </a:lnTo>
                <a:lnTo>
                  <a:pt x="700" y="258"/>
                </a:lnTo>
                <a:lnTo>
                  <a:pt x="700" y="255"/>
                </a:lnTo>
                <a:lnTo>
                  <a:pt x="692" y="252"/>
                </a:lnTo>
                <a:lnTo>
                  <a:pt x="684" y="256"/>
                </a:lnTo>
                <a:lnTo>
                  <a:pt x="677" y="259"/>
                </a:lnTo>
                <a:lnTo>
                  <a:pt x="679" y="266"/>
                </a:lnTo>
                <a:lnTo>
                  <a:pt x="672" y="276"/>
                </a:lnTo>
                <a:lnTo>
                  <a:pt x="680" y="283"/>
                </a:lnTo>
                <a:lnTo>
                  <a:pt x="678" y="290"/>
                </a:lnTo>
                <a:lnTo>
                  <a:pt x="682" y="295"/>
                </a:lnTo>
                <a:lnTo>
                  <a:pt x="694" y="300"/>
                </a:lnTo>
                <a:lnTo>
                  <a:pt x="706" y="295"/>
                </a:lnTo>
                <a:lnTo>
                  <a:pt x="712" y="289"/>
                </a:lnTo>
                <a:lnTo>
                  <a:pt x="713" y="280"/>
                </a:lnTo>
                <a:lnTo>
                  <a:pt x="705" y="276"/>
                </a:lnTo>
                <a:lnTo>
                  <a:pt x="695" y="278"/>
                </a:lnTo>
                <a:lnTo>
                  <a:pt x="687" y="281"/>
                </a:lnTo>
                <a:lnTo>
                  <a:pt x="680" y="283"/>
                </a:lnTo>
                <a:lnTo>
                  <a:pt x="680" y="283"/>
                </a:lnTo>
                <a:lnTo>
                  <a:pt x="680" y="283"/>
                </a:lnTo>
                <a:lnTo>
                  <a:pt x="684" y="274"/>
                </a:lnTo>
                <a:lnTo>
                  <a:pt x="686" y="264"/>
                </a:lnTo>
                <a:close/>
                <a:moveTo>
                  <a:pt x="680" y="283"/>
                </a:moveTo>
                <a:lnTo>
                  <a:pt x="680" y="283"/>
                </a:lnTo>
                <a:lnTo>
                  <a:pt x="680" y="283"/>
                </a:lnTo>
                <a:lnTo>
                  <a:pt x="680" y="283"/>
                </a:lnTo>
                <a:close/>
                <a:moveTo>
                  <a:pt x="589" y="1574"/>
                </a:moveTo>
                <a:lnTo>
                  <a:pt x="607" y="1574"/>
                </a:lnTo>
                <a:lnTo>
                  <a:pt x="624" y="1572"/>
                </a:lnTo>
                <a:lnTo>
                  <a:pt x="607" y="1570"/>
                </a:lnTo>
                <a:lnTo>
                  <a:pt x="589" y="1574"/>
                </a:lnTo>
                <a:close/>
                <a:moveTo>
                  <a:pt x="275" y="1083"/>
                </a:moveTo>
                <a:lnTo>
                  <a:pt x="271" y="1085"/>
                </a:lnTo>
                <a:lnTo>
                  <a:pt x="270" y="1090"/>
                </a:lnTo>
                <a:lnTo>
                  <a:pt x="271" y="1093"/>
                </a:lnTo>
                <a:lnTo>
                  <a:pt x="272" y="1094"/>
                </a:lnTo>
                <a:lnTo>
                  <a:pt x="276" y="1093"/>
                </a:lnTo>
                <a:lnTo>
                  <a:pt x="278" y="1089"/>
                </a:lnTo>
                <a:lnTo>
                  <a:pt x="283" y="1086"/>
                </a:lnTo>
                <a:lnTo>
                  <a:pt x="286" y="1082"/>
                </a:lnTo>
                <a:lnTo>
                  <a:pt x="281" y="1081"/>
                </a:lnTo>
                <a:lnTo>
                  <a:pt x="275" y="1083"/>
                </a:lnTo>
                <a:close/>
                <a:moveTo>
                  <a:pt x="513" y="333"/>
                </a:moveTo>
                <a:lnTo>
                  <a:pt x="504" y="336"/>
                </a:lnTo>
                <a:lnTo>
                  <a:pt x="497" y="342"/>
                </a:lnTo>
                <a:lnTo>
                  <a:pt x="498" y="345"/>
                </a:lnTo>
                <a:lnTo>
                  <a:pt x="502" y="346"/>
                </a:lnTo>
                <a:lnTo>
                  <a:pt x="511" y="341"/>
                </a:lnTo>
                <a:lnTo>
                  <a:pt x="518" y="336"/>
                </a:lnTo>
                <a:lnTo>
                  <a:pt x="516" y="333"/>
                </a:lnTo>
                <a:lnTo>
                  <a:pt x="513" y="333"/>
                </a:lnTo>
                <a:close/>
                <a:moveTo>
                  <a:pt x="2282" y="1209"/>
                </a:moveTo>
                <a:lnTo>
                  <a:pt x="2283" y="1201"/>
                </a:lnTo>
                <a:lnTo>
                  <a:pt x="2277" y="1193"/>
                </a:lnTo>
                <a:lnTo>
                  <a:pt x="2274" y="1202"/>
                </a:lnTo>
                <a:lnTo>
                  <a:pt x="2275" y="1209"/>
                </a:lnTo>
                <a:lnTo>
                  <a:pt x="2278" y="1210"/>
                </a:lnTo>
                <a:lnTo>
                  <a:pt x="2282" y="1209"/>
                </a:lnTo>
                <a:close/>
                <a:moveTo>
                  <a:pt x="458" y="1132"/>
                </a:moveTo>
                <a:lnTo>
                  <a:pt x="473" y="1131"/>
                </a:lnTo>
                <a:lnTo>
                  <a:pt x="487" y="1125"/>
                </a:lnTo>
                <a:lnTo>
                  <a:pt x="467" y="1126"/>
                </a:lnTo>
                <a:lnTo>
                  <a:pt x="458" y="1132"/>
                </a:lnTo>
                <a:close/>
                <a:moveTo>
                  <a:pt x="2117" y="988"/>
                </a:moveTo>
                <a:lnTo>
                  <a:pt x="2121" y="993"/>
                </a:lnTo>
                <a:lnTo>
                  <a:pt x="2127" y="996"/>
                </a:lnTo>
                <a:lnTo>
                  <a:pt x="2131" y="994"/>
                </a:lnTo>
                <a:lnTo>
                  <a:pt x="2130" y="990"/>
                </a:lnTo>
                <a:lnTo>
                  <a:pt x="2128" y="984"/>
                </a:lnTo>
                <a:lnTo>
                  <a:pt x="2122" y="983"/>
                </a:lnTo>
                <a:lnTo>
                  <a:pt x="2118" y="986"/>
                </a:lnTo>
                <a:lnTo>
                  <a:pt x="2117" y="988"/>
                </a:lnTo>
                <a:close/>
                <a:moveTo>
                  <a:pt x="2716" y="1610"/>
                </a:moveTo>
                <a:lnTo>
                  <a:pt x="2711" y="1609"/>
                </a:lnTo>
                <a:lnTo>
                  <a:pt x="2708" y="1613"/>
                </a:lnTo>
                <a:lnTo>
                  <a:pt x="2704" y="1617"/>
                </a:lnTo>
                <a:lnTo>
                  <a:pt x="2705" y="1621"/>
                </a:lnTo>
                <a:lnTo>
                  <a:pt x="2710" y="1623"/>
                </a:lnTo>
                <a:lnTo>
                  <a:pt x="2714" y="1621"/>
                </a:lnTo>
                <a:lnTo>
                  <a:pt x="2719" y="1620"/>
                </a:lnTo>
                <a:lnTo>
                  <a:pt x="2725" y="1618"/>
                </a:lnTo>
                <a:lnTo>
                  <a:pt x="2720" y="1615"/>
                </a:lnTo>
                <a:lnTo>
                  <a:pt x="2716" y="1610"/>
                </a:lnTo>
                <a:close/>
                <a:moveTo>
                  <a:pt x="830" y="1537"/>
                </a:moveTo>
                <a:lnTo>
                  <a:pt x="823" y="1539"/>
                </a:lnTo>
                <a:lnTo>
                  <a:pt x="817" y="1545"/>
                </a:lnTo>
                <a:lnTo>
                  <a:pt x="824" y="1545"/>
                </a:lnTo>
                <a:lnTo>
                  <a:pt x="832" y="1544"/>
                </a:lnTo>
                <a:lnTo>
                  <a:pt x="835" y="1543"/>
                </a:lnTo>
                <a:lnTo>
                  <a:pt x="836" y="1539"/>
                </a:lnTo>
                <a:lnTo>
                  <a:pt x="834" y="1537"/>
                </a:lnTo>
                <a:lnTo>
                  <a:pt x="830" y="1537"/>
                </a:lnTo>
                <a:close/>
                <a:moveTo>
                  <a:pt x="2834" y="1634"/>
                </a:moveTo>
                <a:lnTo>
                  <a:pt x="2832" y="1640"/>
                </a:lnTo>
                <a:lnTo>
                  <a:pt x="2835" y="1650"/>
                </a:lnTo>
                <a:lnTo>
                  <a:pt x="2840" y="1646"/>
                </a:lnTo>
                <a:lnTo>
                  <a:pt x="2847" y="1641"/>
                </a:lnTo>
                <a:lnTo>
                  <a:pt x="2840" y="1635"/>
                </a:lnTo>
                <a:lnTo>
                  <a:pt x="2834" y="1634"/>
                </a:lnTo>
                <a:close/>
                <a:moveTo>
                  <a:pt x="2226" y="1679"/>
                </a:moveTo>
                <a:lnTo>
                  <a:pt x="2245" y="1678"/>
                </a:lnTo>
                <a:lnTo>
                  <a:pt x="2263" y="1676"/>
                </a:lnTo>
                <a:lnTo>
                  <a:pt x="2268" y="1676"/>
                </a:lnTo>
                <a:lnTo>
                  <a:pt x="2272" y="1676"/>
                </a:lnTo>
                <a:lnTo>
                  <a:pt x="2268" y="1676"/>
                </a:lnTo>
                <a:lnTo>
                  <a:pt x="2263" y="1676"/>
                </a:lnTo>
                <a:lnTo>
                  <a:pt x="2245" y="1676"/>
                </a:lnTo>
                <a:lnTo>
                  <a:pt x="2226" y="1676"/>
                </a:lnTo>
                <a:lnTo>
                  <a:pt x="2226" y="1678"/>
                </a:lnTo>
                <a:lnTo>
                  <a:pt x="2226" y="1679"/>
                </a:lnTo>
                <a:close/>
                <a:moveTo>
                  <a:pt x="664" y="1163"/>
                </a:moveTo>
                <a:lnTo>
                  <a:pt x="664" y="1161"/>
                </a:lnTo>
                <a:lnTo>
                  <a:pt x="662" y="1160"/>
                </a:lnTo>
                <a:lnTo>
                  <a:pt x="652" y="1160"/>
                </a:lnTo>
                <a:lnTo>
                  <a:pt x="643" y="1164"/>
                </a:lnTo>
                <a:lnTo>
                  <a:pt x="643" y="1165"/>
                </a:lnTo>
                <a:lnTo>
                  <a:pt x="643" y="1167"/>
                </a:lnTo>
                <a:lnTo>
                  <a:pt x="654" y="1167"/>
                </a:lnTo>
                <a:lnTo>
                  <a:pt x="664" y="1163"/>
                </a:lnTo>
                <a:close/>
                <a:moveTo>
                  <a:pt x="1745" y="1361"/>
                </a:moveTo>
                <a:lnTo>
                  <a:pt x="1743" y="1358"/>
                </a:lnTo>
                <a:lnTo>
                  <a:pt x="1740" y="1358"/>
                </a:lnTo>
                <a:lnTo>
                  <a:pt x="1726" y="1358"/>
                </a:lnTo>
                <a:lnTo>
                  <a:pt x="1712" y="1361"/>
                </a:lnTo>
                <a:lnTo>
                  <a:pt x="1726" y="1362"/>
                </a:lnTo>
                <a:lnTo>
                  <a:pt x="1740" y="1363"/>
                </a:lnTo>
                <a:lnTo>
                  <a:pt x="1743" y="1363"/>
                </a:lnTo>
                <a:lnTo>
                  <a:pt x="1745" y="1361"/>
                </a:lnTo>
                <a:close/>
                <a:moveTo>
                  <a:pt x="383" y="355"/>
                </a:moveTo>
                <a:lnTo>
                  <a:pt x="385" y="361"/>
                </a:lnTo>
                <a:lnTo>
                  <a:pt x="391" y="363"/>
                </a:lnTo>
                <a:lnTo>
                  <a:pt x="395" y="362"/>
                </a:lnTo>
                <a:lnTo>
                  <a:pt x="396" y="356"/>
                </a:lnTo>
                <a:lnTo>
                  <a:pt x="398" y="352"/>
                </a:lnTo>
                <a:lnTo>
                  <a:pt x="402" y="348"/>
                </a:lnTo>
                <a:lnTo>
                  <a:pt x="402" y="348"/>
                </a:lnTo>
                <a:lnTo>
                  <a:pt x="402" y="348"/>
                </a:lnTo>
                <a:lnTo>
                  <a:pt x="402" y="348"/>
                </a:lnTo>
                <a:lnTo>
                  <a:pt x="421" y="339"/>
                </a:lnTo>
                <a:lnTo>
                  <a:pt x="435" y="323"/>
                </a:lnTo>
                <a:lnTo>
                  <a:pt x="419" y="333"/>
                </a:lnTo>
                <a:lnTo>
                  <a:pt x="403" y="344"/>
                </a:lnTo>
                <a:lnTo>
                  <a:pt x="402" y="346"/>
                </a:lnTo>
                <a:lnTo>
                  <a:pt x="402" y="348"/>
                </a:lnTo>
                <a:lnTo>
                  <a:pt x="402" y="348"/>
                </a:lnTo>
                <a:lnTo>
                  <a:pt x="396" y="349"/>
                </a:lnTo>
                <a:lnTo>
                  <a:pt x="391" y="351"/>
                </a:lnTo>
                <a:lnTo>
                  <a:pt x="385" y="351"/>
                </a:lnTo>
                <a:lnTo>
                  <a:pt x="383" y="355"/>
                </a:lnTo>
                <a:close/>
                <a:moveTo>
                  <a:pt x="2268" y="1076"/>
                </a:moveTo>
                <a:lnTo>
                  <a:pt x="2274" y="1075"/>
                </a:lnTo>
                <a:lnTo>
                  <a:pt x="2278" y="1070"/>
                </a:lnTo>
                <a:lnTo>
                  <a:pt x="2274" y="1066"/>
                </a:lnTo>
                <a:lnTo>
                  <a:pt x="2269" y="1065"/>
                </a:lnTo>
                <a:lnTo>
                  <a:pt x="2262" y="1067"/>
                </a:lnTo>
                <a:lnTo>
                  <a:pt x="2260" y="1072"/>
                </a:lnTo>
                <a:lnTo>
                  <a:pt x="2262" y="1076"/>
                </a:lnTo>
                <a:lnTo>
                  <a:pt x="2268" y="1076"/>
                </a:lnTo>
                <a:close/>
                <a:moveTo>
                  <a:pt x="1787" y="1374"/>
                </a:moveTo>
                <a:lnTo>
                  <a:pt x="1787" y="1370"/>
                </a:lnTo>
                <a:lnTo>
                  <a:pt x="1786" y="1366"/>
                </a:lnTo>
                <a:lnTo>
                  <a:pt x="1788" y="1360"/>
                </a:lnTo>
                <a:lnTo>
                  <a:pt x="1789" y="1355"/>
                </a:lnTo>
                <a:lnTo>
                  <a:pt x="1850" y="1293"/>
                </a:lnTo>
                <a:lnTo>
                  <a:pt x="1934" y="1305"/>
                </a:lnTo>
                <a:lnTo>
                  <a:pt x="1960" y="1330"/>
                </a:lnTo>
                <a:lnTo>
                  <a:pt x="1970" y="1366"/>
                </a:lnTo>
                <a:lnTo>
                  <a:pt x="1969" y="1380"/>
                </a:lnTo>
                <a:lnTo>
                  <a:pt x="1967" y="1394"/>
                </a:lnTo>
                <a:lnTo>
                  <a:pt x="1966" y="1415"/>
                </a:lnTo>
                <a:lnTo>
                  <a:pt x="1958" y="1433"/>
                </a:lnTo>
                <a:lnTo>
                  <a:pt x="1982" y="1433"/>
                </a:lnTo>
                <a:lnTo>
                  <a:pt x="2005" y="1433"/>
                </a:lnTo>
                <a:lnTo>
                  <a:pt x="2012" y="1431"/>
                </a:lnTo>
                <a:lnTo>
                  <a:pt x="2013" y="1424"/>
                </a:lnTo>
                <a:lnTo>
                  <a:pt x="2012" y="1402"/>
                </a:lnTo>
                <a:lnTo>
                  <a:pt x="2012" y="1380"/>
                </a:lnTo>
                <a:lnTo>
                  <a:pt x="2011" y="1340"/>
                </a:lnTo>
                <a:lnTo>
                  <a:pt x="2010" y="1299"/>
                </a:lnTo>
                <a:lnTo>
                  <a:pt x="2024" y="1299"/>
                </a:lnTo>
                <a:lnTo>
                  <a:pt x="2035" y="1308"/>
                </a:lnTo>
                <a:lnTo>
                  <a:pt x="2035" y="1297"/>
                </a:lnTo>
                <a:lnTo>
                  <a:pt x="2025" y="1296"/>
                </a:lnTo>
                <a:lnTo>
                  <a:pt x="2016" y="1296"/>
                </a:lnTo>
                <a:lnTo>
                  <a:pt x="2009" y="1296"/>
                </a:lnTo>
                <a:lnTo>
                  <a:pt x="2001" y="1290"/>
                </a:lnTo>
                <a:lnTo>
                  <a:pt x="2003" y="1285"/>
                </a:lnTo>
                <a:lnTo>
                  <a:pt x="2007" y="1280"/>
                </a:lnTo>
                <a:lnTo>
                  <a:pt x="2006" y="1273"/>
                </a:lnTo>
                <a:lnTo>
                  <a:pt x="1965" y="1200"/>
                </a:lnTo>
                <a:lnTo>
                  <a:pt x="1884" y="1176"/>
                </a:lnTo>
                <a:lnTo>
                  <a:pt x="1824" y="1202"/>
                </a:lnTo>
                <a:lnTo>
                  <a:pt x="1792" y="1255"/>
                </a:lnTo>
                <a:lnTo>
                  <a:pt x="1787" y="1270"/>
                </a:lnTo>
                <a:lnTo>
                  <a:pt x="1791" y="1286"/>
                </a:lnTo>
                <a:lnTo>
                  <a:pt x="1795" y="1295"/>
                </a:lnTo>
                <a:lnTo>
                  <a:pt x="1787" y="1299"/>
                </a:lnTo>
                <a:lnTo>
                  <a:pt x="1777" y="1299"/>
                </a:lnTo>
                <a:lnTo>
                  <a:pt x="1769" y="1299"/>
                </a:lnTo>
                <a:lnTo>
                  <a:pt x="1763" y="1300"/>
                </a:lnTo>
                <a:lnTo>
                  <a:pt x="1763" y="1303"/>
                </a:lnTo>
                <a:lnTo>
                  <a:pt x="1767" y="1314"/>
                </a:lnTo>
                <a:lnTo>
                  <a:pt x="1774" y="1321"/>
                </a:lnTo>
                <a:lnTo>
                  <a:pt x="1778" y="1325"/>
                </a:lnTo>
                <a:lnTo>
                  <a:pt x="1778" y="1330"/>
                </a:lnTo>
                <a:lnTo>
                  <a:pt x="1773" y="1331"/>
                </a:lnTo>
                <a:lnTo>
                  <a:pt x="1767" y="1332"/>
                </a:lnTo>
                <a:lnTo>
                  <a:pt x="1739" y="1329"/>
                </a:lnTo>
                <a:lnTo>
                  <a:pt x="1710" y="1330"/>
                </a:lnTo>
                <a:lnTo>
                  <a:pt x="1715" y="1335"/>
                </a:lnTo>
                <a:lnTo>
                  <a:pt x="1722" y="1336"/>
                </a:lnTo>
                <a:lnTo>
                  <a:pt x="1744" y="1333"/>
                </a:lnTo>
                <a:lnTo>
                  <a:pt x="1767" y="1333"/>
                </a:lnTo>
                <a:lnTo>
                  <a:pt x="1783" y="1338"/>
                </a:lnTo>
                <a:lnTo>
                  <a:pt x="1786" y="1354"/>
                </a:lnTo>
                <a:lnTo>
                  <a:pt x="1775" y="1356"/>
                </a:lnTo>
                <a:lnTo>
                  <a:pt x="1763" y="1359"/>
                </a:lnTo>
                <a:lnTo>
                  <a:pt x="1776" y="1360"/>
                </a:lnTo>
                <a:lnTo>
                  <a:pt x="1786" y="1366"/>
                </a:lnTo>
                <a:lnTo>
                  <a:pt x="1786" y="1371"/>
                </a:lnTo>
                <a:lnTo>
                  <a:pt x="1787" y="1374"/>
                </a:lnTo>
                <a:close/>
                <a:moveTo>
                  <a:pt x="1774" y="1165"/>
                </a:moveTo>
                <a:lnTo>
                  <a:pt x="1765" y="1166"/>
                </a:lnTo>
                <a:lnTo>
                  <a:pt x="1757" y="1170"/>
                </a:lnTo>
                <a:lnTo>
                  <a:pt x="1765" y="1171"/>
                </a:lnTo>
                <a:lnTo>
                  <a:pt x="1773" y="1174"/>
                </a:lnTo>
                <a:lnTo>
                  <a:pt x="1776" y="1175"/>
                </a:lnTo>
                <a:lnTo>
                  <a:pt x="1779" y="1174"/>
                </a:lnTo>
                <a:lnTo>
                  <a:pt x="1780" y="1172"/>
                </a:lnTo>
                <a:lnTo>
                  <a:pt x="1780" y="1168"/>
                </a:lnTo>
                <a:lnTo>
                  <a:pt x="1777" y="1165"/>
                </a:lnTo>
                <a:lnTo>
                  <a:pt x="1774" y="1165"/>
                </a:lnTo>
                <a:close/>
                <a:moveTo>
                  <a:pt x="2016" y="1131"/>
                </a:moveTo>
                <a:lnTo>
                  <a:pt x="2015" y="1134"/>
                </a:lnTo>
                <a:lnTo>
                  <a:pt x="2017" y="1137"/>
                </a:lnTo>
                <a:lnTo>
                  <a:pt x="2021" y="1146"/>
                </a:lnTo>
                <a:lnTo>
                  <a:pt x="2030" y="1154"/>
                </a:lnTo>
                <a:lnTo>
                  <a:pt x="2026" y="1144"/>
                </a:lnTo>
                <a:lnTo>
                  <a:pt x="2022" y="1134"/>
                </a:lnTo>
                <a:lnTo>
                  <a:pt x="2020" y="1131"/>
                </a:lnTo>
                <a:lnTo>
                  <a:pt x="2016" y="1131"/>
                </a:lnTo>
                <a:close/>
                <a:moveTo>
                  <a:pt x="417" y="395"/>
                </a:moveTo>
                <a:lnTo>
                  <a:pt x="419" y="393"/>
                </a:lnTo>
                <a:lnTo>
                  <a:pt x="418" y="390"/>
                </a:lnTo>
                <a:lnTo>
                  <a:pt x="408" y="388"/>
                </a:lnTo>
                <a:lnTo>
                  <a:pt x="398" y="392"/>
                </a:lnTo>
                <a:lnTo>
                  <a:pt x="408" y="398"/>
                </a:lnTo>
                <a:lnTo>
                  <a:pt x="417" y="395"/>
                </a:lnTo>
                <a:close/>
                <a:moveTo>
                  <a:pt x="827" y="691"/>
                </a:moveTo>
                <a:lnTo>
                  <a:pt x="823" y="684"/>
                </a:lnTo>
                <a:lnTo>
                  <a:pt x="812" y="677"/>
                </a:lnTo>
                <a:lnTo>
                  <a:pt x="814" y="687"/>
                </a:lnTo>
                <a:lnTo>
                  <a:pt x="812" y="696"/>
                </a:lnTo>
                <a:lnTo>
                  <a:pt x="821" y="696"/>
                </a:lnTo>
                <a:lnTo>
                  <a:pt x="827" y="691"/>
                </a:lnTo>
                <a:close/>
                <a:moveTo>
                  <a:pt x="2956" y="1258"/>
                </a:moveTo>
                <a:lnTo>
                  <a:pt x="2961" y="1255"/>
                </a:lnTo>
                <a:lnTo>
                  <a:pt x="2964" y="1250"/>
                </a:lnTo>
                <a:lnTo>
                  <a:pt x="2962" y="1244"/>
                </a:lnTo>
                <a:lnTo>
                  <a:pt x="2959" y="1242"/>
                </a:lnTo>
                <a:lnTo>
                  <a:pt x="2954" y="1244"/>
                </a:lnTo>
                <a:lnTo>
                  <a:pt x="2952" y="1250"/>
                </a:lnTo>
                <a:lnTo>
                  <a:pt x="2953" y="1255"/>
                </a:lnTo>
                <a:lnTo>
                  <a:pt x="2956" y="1258"/>
                </a:lnTo>
                <a:close/>
                <a:moveTo>
                  <a:pt x="2544" y="1610"/>
                </a:moveTo>
                <a:lnTo>
                  <a:pt x="2540" y="1606"/>
                </a:lnTo>
                <a:lnTo>
                  <a:pt x="2533" y="1605"/>
                </a:lnTo>
                <a:lnTo>
                  <a:pt x="2529" y="1605"/>
                </a:lnTo>
                <a:lnTo>
                  <a:pt x="2527" y="1609"/>
                </a:lnTo>
                <a:lnTo>
                  <a:pt x="2529" y="1615"/>
                </a:lnTo>
                <a:lnTo>
                  <a:pt x="2534" y="1616"/>
                </a:lnTo>
                <a:lnTo>
                  <a:pt x="2541" y="1615"/>
                </a:lnTo>
                <a:lnTo>
                  <a:pt x="2544" y="1610"/>
                </a:lnTo>
                <a:close/>
                <a:moveTo>
                  <a:pt x="308" y="1174"/>
                </a:moveTo>
                <a:lnTo>
                  <a:pt x="311" y="1176"/>
                </a:lnTo>
                <a:lnTo>
                  <a:pt x="314" y="1176"/>
                </a:lnTo>
                <a:lnTo>
                  <a:pt x="324" y="1173"/>
                </a:lnTo>
                <a:lnTo>
                  <a:pt x="337" y="1165"/>
                </a:lnTo>
                <a:lnTo>
                  <a:pt x="323" y="1166"/>
                </a:lnTo>
                <a:lnTo>
                  <a:pt x="312" y="1170"/>
                </a:lnTo>
                <a:lnTo>
                  <a:pt x="308" y="1171"/>
                </a:lnTo>
                <a:lnTo>
                  <a:pt x="308" y="1174"/>
                </a:lnTo>
                <a:close/>
                <a:moveTo>
                  <a:pt x="2339" y="1103"/>
                </a:moveTo>
                <a:lnTo>
                  <a:pt x="2335" y="1104"/>
                </a:lnTo>
                <a:lnTo>
                  <a:pt x="2334" y="1107"/>
                </a:lnTo>
                <a:lnTo>
                  <a:pt x="2336" y="1112"/>
                </a:lnTo>
                <a:lnTo>
                  <a:pt x="2339" y="1113"/>
                </a:lnTo>
                <a:lnTo>
                  <a:pt x="2348" y="1113"/>
                </a:lnTo>
                <a:lnTo>
                  <a:pt x="2359" y="1111"/>
                </a:lnTo>
                <a:lnTo>
                  <a:pt x="2349" y="1104"/>
                </a:lnTo>
                <a:lnTo>
                  <a:pt x="2339" y="1103"/>
                </a:lnTo>
                <a:close/>
                <a:moveTo>
                  <a:pt x="321" y="443"/>
                </a:moveTo>
                <a:lnTo>
                  <a:pt x="315" y="445"/>
                </a:lnTo>
                <a:lnTo>
                  <a:pt x="312" y="452"/>
                </a:lnTo>
                <a:lnTo>
                  <a:pt x="314" y="456"/>
                </a:lnTo>
                <a:lnTo>
                  <a:pt x="318" y="457"/>
                </a:lnTo>
                <a:lnTo>
                  <a:pt x="323" y="454"/>
                </a:lnTo>
                <a:lnTo>
                  <a:pt x="327" y="448"/>
                </a:lnTo>
                <a:lnTo>
                  <a:pt x="324" y="444"/>
                </a:lnTo>
                <a:lnTo>
                  <a:pt x="321" y="443"/>
                </a:lnTo>
                <a:close/>
                <a:moveTo>
                  <a:pt x="227" y="647"/>
                </a:moveTo>
                <a:lnTo>
                  <a:pt x="228" y="644"/>
                </a:lnTo>
                <a:lnTo>
                  <a:pt x="226" y="641"/>
                </a:lnTo>
                <a:lnTo>
                  <a:pt x="222" y="642"/>
                </a:lnTo>
                <a:lnTo>
                  <a:pt x="221" y="646"/>
                </a:lnTo>
                <a:lnTo>
                  <a:pt x="218" y="659"/>
                </a:lnTo>
                <a:lnTo>
                  <a:pt x="217" y="672"/>
                </a:lnTo>
                <a:lnTo>
                  <a:pt x="224" y="660"/>
                </a:lnTo>
                <a:lnTo>
                  <a:pt x="227" y="647"/>
                </a:lnTo>
                <a:close/>
                <a:moveTo>
                  <a:pt x="2217" y="1045"/>
                </a:moveTo>
                <a:lnTo>
                  <a:pt x="2234" y="1050"/>
                </a:lnTo>
                <a:lnTo>
                  <a:pt x="2252" y="1052"/>
                </a:lnTo>
                <a:lnTo>
                  <a:pt x="2235" y="1045"/>
                </a:lnTo>
                <a:lnTo>
                  <a:pt x="2217" y="1045"/>
                </a:lnTo>
                <a:close/>
                <a:moveTo>
                  <a:pt x="2570" y="1026"/>
                </a:moveTo>
                <a:lnTo>
                  <a:pt x="2573" y="1024"/>
                </a:lnTo>
                <a:lnTo>
                  <a:pt x="2574" y="1020"/>
                </a:lnTo>
                <a:lnTo>
                  <a:pt x="2573" y="1013"/>
                </a:lnTo>
                <a:lnTo>
                  <a:pt x="2567" y="1010"/>
                </a:lnTo>
                <a:lnTo>
                  <a:pt x="2563" y="1012"/>
                </a:lnTo>
                <a:lnTo>
                  <a:pt x="2563" y="1018"/>
                </a:lnTo>
                <a:lnTo>
                  <a:pt x="2564" y="1024"/>
                </a:lnTo>
                <a:lnTo>
                  <a:pt x="2570" y="1026"/>
                </a:lnTo>
                <a:close/>
                <a:moveTo>
                  <a:pt x="453" y="373"/>
                </a:moveTo>
                <a:lnTo>
                  <a:pt x="458" y="371"/>
                </a:lnTo>
                <a:lnTo>
                  <a:pt x="463" y="366"/>
                </a:lnTo>
                <a:lnTo>
                  <a:pt x="460" y="363"/>
                </a:lnTo>
                <a:lnTo>
                  <a:pt x="455" y="363"/>
                </a:lnTo>
                <a:lnTo>
                  <a:pt x="449" y="364"/>
                </a:lnTo>
                <a:lnTo>
                  <a:pt x="445" y="369"/>
                </a:lnTo>
                <a:lnTo>
                  <a:pt x="448" y="372"/>
                </a:lnTo>
                <a:lnTo>
                  <a:pt x="453" y="373"/>
                </a:lnTo>
                <a:close/>
                <a:moveTo>
                  <a:pt x="873" y="125"/>
                </a:moveTo>
                <a:lnTo>
                  <a:pt x="867" y="128"/>
                </a:lnTo>
                <a:lnTo>
                  <a:pt x="861" y="133"/>
                </a:lnTo>
                <a:lnTo>
                  <a:pt x="877" y="133"/>
                </a:lnTo>
                <a:lnTo>
                  <a:pt x="894" y="126"/>
                </a:lnTo>
                <a:lnTo>
                  <a:pt x="882" y="125"/>
                </a:lnTo>
                <a:lnTo>
                  <a:pt x="873" y="125"/>
                </a:lnTo>
                <a:close/>
                <a:moveTo>
                  <a:pt x="1935" y="1037"/>
                </a:moveTo>
                <a:lnTo>
                  <a:pt x="1928" y="1037"/>
                </a:lnTo>
                <a:lnTo>
                  <a:pt x="1924" y="1042"/>
                </a:lnTo>
                <a:lnTo>
                  <a:pt x="1927" y="1048"/>
                </a:lnTo>
                <a:lnTo>
                  <a:pt x="1933" y="1048"/>
                </a:lnTo>
                <a:lnTo>
                  <a:pt x="1941" y="1047"/>
                </a:lnTo>
                <a:lnTo>
                  <a:pt x="1944" y="1040"/>
                </a:lnTo>
                <a:lnTo>
                  <a:pt x="1941" y="1036"/>
                </a:lnTo>
                <a:lnTo>
                  <a:pt x="1935" y="1037"/>
                </a:lnTo>
                <a:close/>
                <a:moveTo>
                  <a:pt x="1923" y="1021"/>
                </a:moveTo>
                <a:lnTo>
                  <a:pt x="1930" y="1029"/>
                </a:lnTo>
                <a:lnTo>
                  <a:pt x="1941" y="1032"/>
                </a:lnTo>
                <a:lnTo>
                  <a:pt x="1943" y="1027"/>
                </a:lnTo>
                <a:lnTo>
                  <a:pt x="1942" y="1024"/>
                </a:lnTo>
                <a:lnTo>
                  <a:pt x="1934" y="1019"/>
                </a:lnTo>
                <a:lnTo>
                  <a:pt x="1923" y="1021"/>
                </a:lnTo>
                <a:close/>
                <a:moveTo>
                  <a:pt x="786" y="1478"/>
                </a:moveTo>
                <a:lnTo>
                  <a:pt x="778" y="1477"/>
                </a:lnTo>
                <a:lnTo>
                  <a:pt x="771" y="1476"/>
                </a:lnTo>
                <a:lnTo>
                  <a:pt x="775" y="1485"/>
                </a:lnTo>
                <a:lnTo>
                  <a:pt x="778" y="1496"/>
                </a:lnTo>
                <a:lnTo>
                  <a:pt x="782" y="1486"/>
                </a:lnTo>
                <a:lnTo>
                  <a:pt x="786" y="1478"/>
                </a:lnTo>
                <a:close/>
                <a:moveTo>
                  <a:pt x="2278" y="1385"/>
                </a:moveTo>
                <a:lnTo>
                  <a:pt x="2273" y="1380"/>
                </a:lnTo>
                <a:lnTo>
                  <a:pt x="2269" y="1377"/>
                </a:lnTo>
                <a:lnTo>
                  <a:pt x="2265" y="1375"/>
                </a:lnTo>
                <a:lnTo>
                  <a:pt x="2262" y="1377"/>
                </a:lnTo>
                <a:lnTo>
                  <a:pt x="2260" y="1384"/>
                </a:lnTo>
                <a:lnTo>
                  <a:pt x="2261" y="1389"/>
                </a:lnTo>
                <a:lnTo>
                  <a:pt x="2270" y="1390"/>
                </a:lnTo>
                <a:lnTo>
                  <a:pt x="2278" y="1385"/>
                </a:lnTo>
                <a:close/>
                <a:moveTo>
                  <a:pt x="2932" y="1251"/>
                </a:moveTo>
                <a:lnTo>
                  <a:pt x="2937" y="1251"/>
                </a:lnTo>
                <a:lnTo>
                  <a:pt x="2942" y="1252"/>
                </a:lnTo>
                <a:lnTo>
                  <a:pt x="2941" y="1247"/>
                </a:lnTo>
                <a:lnTo>
                  <a:pt x="2938" y="1243"/>
                </a:lnTo>
                <a:lnTo>
                  <a:pt x="2931" y="1242"/>
                </a:lnTo>
                <a:lnTo>
                  <a:pt x="2924" y="1244"/>
                </a:lnTo>
                <a:lnTo>
                  <a:pt x="2923" y="1247"/>
                </a:lnTo>
                <a:lnTo>
                  <a:pt x="2923" y="1249"/>
                </a:lnTo>
                <a:lnTo>
                  <a:pt x="2928" y="1252"/>
                </a:lnTo>
                <a:lnTo>
                  <a:pt x="2932" y="1251"/>
                </a:lnTo>
                <a:close/>
                <a:moveTo>
                  <a:pt x="2875" y="1021"/>
                </a:moveTo>
                <a:lnTo>
                  <a:pt x="2870" y="1023"/>
                </a:lnTo>
                <a:lnTo>
                  <a:pt x="2869" y="1028"/>
                </a:lnTo>
                <a:lnTo>
                  <a:pt x="2871" y="1037"/>
                </a:lnTo>
                <a:lnTo>
                  <a:pt x="2877" y="1043"/>
                </a:lnTo>
                <a:lnTo>
                  <a:pt x="2880" y="1041"/>
                </a:lnTo>
                <a:lnTo>
                  <a:pt x="2880" y="1037"/>
                </a:lnTo>
                <a:lnTo>
                  <a:pt x="2880" y="1028"/>
                </a:lnTo>
                <a:lnTo>
                  <a:pt x="2875" y="1021"/>
                </a:lnTo>
                <a:close/>
                <a:moveTo>
                  <a:pt x="2916" y="1670"/>
                </a:moveTo>
                <a:lnTo>
                  <a:pt x="2912" y="1672"/>
                </a:lnTo>
                <a:lnTo>
                  <a:pt x="2912" y="1677"/>
                </a:lnTo>
                <a:lnTo>
                  <a:pt x="2913" y="1684"/>
                </a:lnTo>
                <a:lnTo>
                  <a:pt x="2919" y="1688"/>
                </a:lnTo>
                <a:lnTo>
                  <a:pt x="2923" y="1686"/>
                </a:lnTo>
                <a:lnTo>
                  <a:pt x="2923" y="1680"/>
                </a:lnTo>
                <a:lnTo>
                  <a:pt x="2923" y="1674"/>
                </a:lnTo>
                <a:lnTo>
                  <a:pt x="2916" y="1670"/>
                </a:lnTo>
                <a:close/>
                <a:moveTo>
                  <a:pt x="878" y="195"/>
                </a:moveTo>
                <a:lnTo>
                  <a:pt x="879" y="197"/>
                </a:lnTo>
                <a:lnTo>
                  <a:pt x="882" y="198"/>
                </a:lnTo>
                <a:lnTo>
                  <a:pt x="890" y="194"/>
                </a:lnTo>
                <a:lnTo>
                  <a:pt x="899" y="189"/>
                </a:lnTo>
                <a:lnTo>
                  <a:pt x="893" y="185"/>
                </a:lnTo>
                <a:lnTo>
                  <a:pt x="889" y="182"/>
                </a:lnTo>
                <a:lnTo>
                  <a:pt x="881" y="186"/>
                </a:lnTo>
                <a:lnTo>
                  <a:pt x="878" y="195"/>
                </a:lnTo>
                <a:close/>
                <a:moveTo>
                  <a:pt x="2299" y="1106"/>
                </a:moveTo>
                <a:lnTo>
                  <a:pt x="2310" y="1110"/>
                </a:lnTo>
                <a:lnTo>
                  <a:pt x="2321" y="1113"/>
                </a:lnTo>
                <a:lnTo>
                  <a:pt x="2325" y="1112"/>
                </a:lnTo>
                <a:lnTo>
                  <a:pt x="2328" y="1109"/>
                </a:lnTo>
                <a:lnTo>
                  <a:pt x="2326" y="1105"/>
                </a:lnTo>
                <a:lnTo>
                  <a:pt x="2323" y="1104"/>
                </a:lnTo>
                <a:lnTo>
                  <a:pt x="2312" y="1103"/>
                </a:lnTo>
                <a:lnTo>
                  <a:pt x="2299" y="1106"/>
                </a:lnTo>
                <a:close/>
                <a:moveTo>
                  <a:pt x="180" y="1096"/>
                </a:moveTo>
                <a:lnTo>
                  <a:pt x="191" y="1101"/>
                </a:lnTo>
                <a:lnTo>
                  <a:pt x="198" y="1098"/>
                </a:lnTo>
                <a:lnTo>
                  <a:pt x="199" y="1089"/>
                </a:lnTo>
                <a:lnTo>
                  <a:pt x="195" y="1078"/>
                </a:lnTo>
                <a:lnTo>
                  <a:pt x="192" y="1091"/>
                </a:lnTo>
                <a:lnTo>
                  <a:pt x="180" y="1096"/>
                </a:lnTo>
                <a:close/>
                <a:moveTo>
                  <a:pt x="3237" y="1433"/>
                </a:moveTo>
                <a:lnTo>
                  <a:pt x="3241" y="1416"/>
                </a:lnTo>
                <a:lnTo>
                  <a:pt x="3234" y="1401"/>
                </a:lnTo>
                <a:lnTo>
                  <a:pt x="3233" y="1417"/>
                </a:lnTo>
                <a:lnTo>
                  <a:pt x="3237" y="1433"/>
                </a:lnTo>
                <a:close/>
                <a:moveTo>
                  <a:pt x="2761" y="1161"/>
                </a:moveTo>
                <a:lnTo>
                  <a:pt x="2762" y="1171"/>
                </a:lnTo>
                <a:lnTo>
                  <a:pt x="2760" y="1181"/>
                </a:lnTo>
                <a:lnTo>
                  <a:pt x="2755" y="1172"/>
                </a:lnTo>
                <a:lnTo>
                  <a:pt x="2752" y="1163"/>
                </a:lnTo>
                <a:lnTo>
                  <a:pt x="2752" y="1159"/>
                </a:lnTo>
                <a:lnTo>
                  <a:pt x="2755" y="1157"/>
                </a:lnTo>
                <a:lnTo>
                  <a:pt x="2759" y="1157"/>
                </a:lnTo>
                <a:lnTo>
                  <a:pt x="2761" y="1161"/>
                </a:lnTo>
                <a:close/>
                <a:moveTo>
                  <a:pt x="2761" y="1073"/>
                </a:moveTo>
                <a:lnTo>
                  <a:pt x="2761" y="1065"/>
                </a:lnTo>
                <a:lnTo>
                  <a:pt x="2753" y="1058"/>
                </a:lnTo>
                <a:lnTo>
                  <a:pt x="2750" y="1057"/>
                </a:lnTo>
                <a:lnTo>
                  <a:pt x="2748" y="1057"/>
                </a:lnTo>
                <a:lnTo>
                  <a:pt x="2743" y="1012"/>
                </a:lnTo>
                <a:lnTo>
                  <a:pt x="2738" y="967"/>
                </a:lnTo>
                <a:lnTo>
                  <a:pt x="2733" y="962"/>
                </a:lnTo>
                <a:lnTo>
                  <a:pt x="2728" y="961"/>
                </a:lnTo>
                <a:lnTo>
                  <a:pt x="2725" y="964"/>
                </a:lnTo>
                <a:lnTo>
                  <a:pt x="2726" y="969"/>
                </a:lnTo>
                <a:lnTo>
                  <a:pt x="2727" y="973"/>
                </a:lnTo>
                <a:lnTo>
                  <a:pt x="2727" y="977"/>
                </a:lnTo>
                <a:lnTo>
                  <a:pt x="2734" y="1026"/>
                </a:lnTo>
                <a:lnTo>
                  <a:pt x="2742" y="1076"/>
                </a:lnTo>
                <a:lnTo>
                  <a:pt x="2740" y="1109"/>
                </a:lnTo>
                <a:lnTo>
                  <a:pt x="2742" y="1140"/>
                </a:lnTo>
                <a:lnTo>
                  <a:pt x="2748" y="1140"/>
                </a:lnTo>
                <a:lnTo>
                  <a:pt x="2753" y="1137"/>
                </a:lnTo>
                <a:lnTo>
                  <a:pt x="2748" y="1140"/>
                </a:lnTo>
                <a:lnTo>
                  <a:pt x="2742" y="1140"/>
                </a:lnTo>
                <a:lnTo>
                  <a:pt x="2742" y="1143"/>
                </a:lnTo>
                <a:lnTo>
                  <a:pt x="2744" y="1145"/>
                </a:lnTo>
                <a:lnTo>
                  <a:pt x="2746" y="1171"/>
                </a:lnTo>
                <a:lnTo>
                  <a:pt x="2745" y="1196"/>
                </a:lnTo>
                <a:lnTo>
                  <a:pt x="2746" y="1198"/>
                </a:lnTo>
                <a:lnTo>
                  <a:pt x="2750" y="1200"/>
                </a:lnTo>
                <a:lnTo>
                  <a:pt x="2752" y="1206"/>
                </a:lnTo>
                <a:lnTo>
                  <a:pt x="2754" y="1211"/>
                </a:lnTo>
                <a:lnTo>
                  <a:pt x="2758" y="1218"/>
                </a:lnTo>
                <a:lnTo>
                  <a:pt x="2765" y="1219"/>
                </a:lnTo>
                <a:lnTo>
                  <a:pt x="2769" y="1214"/>
                </a:lnTo>
                <a:lnTo>
                  <a:pt x="2765" y="1209"/>
                </a:lnTo>
                <a:lnTo>
                  <a:pt x="2765" y="1205"/>
                </a:lnTo>
                <a:lnTo>
                  <a:pt x="2764" y="1201"/>
                </a:lnTo>
                <a:lnTo>
                  <a:pt x="2764" y="1182"/>
                </a:lnTo>
                <a:lnTo>
                  <a:pt x="2764" y="1165"/>
                </a:lnTo>
                <a:lnTo>
                  <a:pt x="2763" y="1156"/>
                </a:lnTo>
                <a:lnTo>
                  <a:pt x="2758" y="1146"/>
                </a:lnTo>
                <a:lnTo>
                  <a:pt x="2758" y="1141"/>
                </a:lnTo>
                <a:lnTo>
                  <a:pt x="2758" y="1136"/>
                </a:lnTo>
                <a:lnTo>
                  <a:pt x="2757" y="1122"/>
                </a:lnTo>
                <a:lnTo>
                  <a:pt x="2753" y="1110"/>
                </a:lnTo>
                <a:lnTo>
                  <a:pt x="2750" y="1096"/>
                </a:lnTo>
                <a:lnTo>
                  <a:pt x="2750" y="1080"/>
                </a:lnTo>
                <a:lnTo>
                  <a:pt x="2750" y="1075"/>
                </a:lnTo>
                <a:lnTo>
                  <a:pt x="2750" y="1070"/>
                </a:lnTo>
                <a:lnTo>
                  <a:pt x="2756" y="1073"/>
                </a:lnTo>
                <a:lnTo>
                  <a:pt x="2761" y="1073"/>
                </a:lnTo>
                <a:close/>
                <a:moveTo>
                  <a:pt x="609" y="287"/>
                </a:moveTo>
                <a:lnTo>
                  <a:pt x="609" y="289"/>
                </a:lnTo>
                <a:lnTo>
                  <a:pt x="610" y="291"/>
                </a:lnTo>
                <a:lnTo>
                  <a:pt x="618" y="292"/>
                </a:lnTo>
                <a:lnTo>
                  <a:pt x="624" y="289"/>
                </a:lnTo>
                <a:lnTo>
                  <a:pt x="630" y="287"/>
                </a:lnTo>
                <a:lnTo>
                  <a:pt x="633" y="283"/>
                </a:lnTo>
                <a:lnTo>
                  <a:pt x="633" y="281"/>
                </a:lnTo>
                <a:lnTo>
                  <a:pt x="632" y="279"/>
                </a:lnTo>
                <a:lnTo>
                  <a:pt x="620" y="281"/>
                </a:lnTo>
                <a:lnTo>
                  <a:pt x="609" y="287"/>
                </a:lnTo>
                <a:close/>
                <a:moveTo>
                  <a:pt x="2868" y="1261"/>
                </a:moveTo>
                <a:lnTo>
                  <a:pt x="2862" y="1253"/>
                </a:lnTo>
                <a:lnTo>
                  <a:pt x="2854" y="1244"/>
                </a:lnTo>
                <a:lnTo>
                  <a:pt x="2851" y="1259"/>
                </a:lnTo>
                <a:lnTo>
                  <a:pt x="2868" y="1261"/>
                </a:lnTo>
                <a:close/>
                <a:moveTo>
                  <a:pt x="92" y="747"/>
                </a:moveTo>
                <a:lnTo>
                  <a:pt x="87" y="743"/>
                </a:lnTo>
                <a:lnTo>
                  <a:pt x="85" y="735"/>
                </a:lnTo>
                <a:lnTo>
                  <a:pt x="86" y="751"/>
                </a:lnTo>
                <a:lnTo>
                  <a:pt x="97" y="763"/>
                </a:lnTo>
                <a:lnTo>
                  <a:pt x="100" y="752"/>
                </a:lnTo>
                <a:lnTo>
                  <a:pt x="92" y="747"/>
                </a:lnTo>
                <a:close/>
                <a:moveTo>
                  <a:pt x="2424" y="983"/>
                </a:moveTo>
                <a:lnTo>
                  <a:pt x="2429" y="980"/>
                </a:lnTo>
                <a:lnTo>
                  <a:pt x="2430" y="973"/>
                </a:lnTo>
                <a:lnTo>
                  <a:pt x="2427" y="967"/>
                </a:lnTo>
                <a:lnTo>
                  <a:pt x="2421" y="967"/>
                </a:lnTo>
                <a:lnTo>
                  <a:pt x="2415" y="968"/>
                </a:lnTo>
                <a:lnTo>
                  <a:pt x="2415" y="974"/>
                </a:lnTo>
                <a:lnTo>
                  <a:pt x="2418" y="980"/>
                </a:lnTo>
                <a:lnTo>
                  <a:pt x="2424" y="983"/>
                </a:lnTo>
                <a:close/>
                <a:moveTo>
                  <a:pt x="413" y="515"/>
                </a:moveTo>
                <a:lnTo>
                  <a:pt x="419" y="502"/>
                </a:lnTo>
                <a:lnTo>
                  <a:pt x="419" y="488"/>
                </a:lnTo>
                <a:lnTo>
                  <a:pt x="413" y="486"/>
                </a:lnTo>
                <a:lnTo>
                  <a:pt x="405" y="488"/>
                </a:lnTo>
                <a:lnTo>
                  <a:pt x="411" y="500"/>
                </a:lnTo>
                <a:lnTo>
                  <a:pt x="413" y="515"/>
                </a:lnTo>
                <a:close/>
                <a:moveTo>
                  <a:pt x="738" y="240"/>
                </a:moveTo>
                <a:lnTo>
                  <a:pt x="747" y="240"/>
                </a:lnTo>
                <a:lnTo>
                  <a:pt x="756" y="235"/>
                </a:lnTo>
                <a:lnTo>
                  <a:pt x="760" y="234"/>
                </a:lnTo>
                <a:lnTo>
                  <a:pt x="762" y="231"/>
                </a:lnTo>
                <a:lnTo>
                  <a:pt x="759" y="228"/>
                </a:lnTo>
                <a:lnTo>
                  <a:pt x="755" y="228"/>
                </a:lnTo>
                <a:lnTo>
                  <a:pt x="745" y="231"/>
                </a:lnTo>
                <a:lnTo>
                  <a:pt x="737" y="237"/>
                </a:lnTo>
                <a:lnTo>
                  <a:pt x="737" y="239"/>
                </a:lnTo>
                <a:lnTo>
                  <a:pt x="738" y="240"/>
                </a:lnTo>
                <a:close/>
                <a:moveTo>
                  <a:pt x="690" y="196"/>
                </a:moveTo>
                <a:lnTo>
                  <a:pt x="677" y="200"/>
                </a:lnTo>
                <a:lnTo>
                  <a:pt x="663" y="204"/>
                </a:lnTo>
                <a:lnTo>
                  <a:pt x="661" y="207"/>
                </a:lnTo>
                <a:lnTo>
                  <a:pt x="661" y="210"/>
                </a:lnTo>
                <a:lnTo>
                  <a:pt x="662" y="212"/>
                </a:lnTo>
                <a:lnTo>
                  <a:pt x="664" y="213"/>
                </a:lnTo>
                <a:lnTo>
                  <a:pt x="678" y="206"/>
                </a:lnTo>
                <a:lnTo>
                  <a:pt x="693" y="202"/>
                </a:lnTo>
                <a:lnTo>
                  <a:pt x="695" y="200"/>
                </a:lnTo>
                <a:lnTo>
                  <a:pt x="694" y="198"/>
                </a:lnTo>
                <a:lnTo>
                  <a:pt x="692" y="197"/>
                </a:lnTo>
                <a:lnTo>
                  <a:pt x="690" y="196"/>
                </a:lnTo>
                <a:close/>
                <a:moveTo>
                  <a:pt x="2011" y="1488"/>
                </a:moveTo>
                <a:lnTo>
                  <a:pt x="2014" y="1487"/>
                </a:lnTo>
                <a:lnTo>
                  <a:pt x="2015" y="1480"/>
                </a:lnTo>
                <a:lnTo>
                  <a:pt x="2010" y="1476"/>
                </a:lnTo>
                <a:lnTo>
                  <a:pt x="2002" y="1477"/>
                </a:lnTo>
                <a:lnTo>
                  <a:pt x="1997" y="1477"/>
                </a:lnTo>
                <a:lnTo>
                  <a:pt x="1995" y="1481"/>
                </a:lnTo>
                <a:lnTo>
                  <a:pt x="2001" y="1486"/>
                </a:lnTo>
                <a:lnTo>
                  <a:pt x="2011" y="1488"/>
                </a:lnTo>
                <a:close/>
                <a:moveTo>
                  <a:pt x="2708" y="1706"/>
                </a:moveTo>
                <a:lnTo>
                  <a:pt x="2704" y="1709"/>
                </a:lnTo>
                <a:lnTo>
                  <a:pt x="2704" y="1713"/>
                </a:lnTo>
                <a:lnTo>
                  <a:pt x="2713" y="1717"/>
                </a:lnTo>
                <a:lnTo>
                  <a:pt x="2724" y="1716"/>
                </a:lnTo>
                <a:lnTo>
                  <a:pt x="2717" y="1708"/>
                </a:lnTo>
                <a:lnTo>
                  <a:pt x="2708" y="1706"/>
                </a:lnTo>
                <a:close/>
                <a:moveTo>
                  <a:pt x="2122" y="1087"/>
                </a:moveTo>
                <a:lnTo>
                  <a:pt x="2120" y="1088"/>
                </a:lnTo>
                <a:lnTo>
                  <a:pt x="2119" y="1090"/>
                </a:lnTo>
                <a:lnTo>
                  <a:pt x="2120" y="1094"/>
                </a:lnTo>
                <a:lnTo>
                  <a:pt x="2122" y="1095"/>
                </a:lnTo>
                <a:lnTo>
                  <a:pt x="2136" y="1094"/>
                </a:lnTo>
                <a:lnTo>
                  <a:pt x="2151" y="1093"/>
                </a:lnTo>
                <a:lnTo>
                  <a:pt x="2137" y="1085"/>
                </a:lnTo>
                <a:lnTo>
                  <a:pt x="2122" y="1087"/>
                </a:lnTo>
                <a:close/>
                <a:moveTo>
                  <a:pt x="1755" y="1380"/>
                </a:moveTo>
                <a:lnTo>
                  <a:pt x="1742" y="1377"/>
                </a:lnTo>
                <a:lnTo>
                  <a:pt x="1731" y="1372"/>
                </a:lnTo>
                <a:lnTo>
                  <a:pt x="1737" y="1384"/>
                </a:lnTo>
                <a:lnTo>
                  <a:pt x="1744" y="1393"/>
                </a:lnTo>
                <a:lnTo>
                  <a:pt x="1748" y="1386"/>
                </a:lnTo>
                <a:lnTo>
                  <a:pt x="1755" y="1380"/>
                </a:lnTo>
                <a:close/>
                <a:moveTo>
                  <a:pt x="240" y="656"/>
                </a:moveTo>
                <a:lnTo>
                  <a:pt x="246" y="643"/>
                </a:lnTo>
                <a:lnTo>
                  <a:pt x="256" y="633"/>
                </a:lnTo>
                <a:lnTo>
                  <a:pt x="251" y="627"/>
                </a:lnTo>
                <a:lnTo>
                  <a:pt x="244" y="626"/>
                </a:lnTo>
                <a:lnTo>
                  <a:pt x="241" y="630"/>
                </a:lnTo>
                <a:lnTo>
                  <a:pt x="241" y="637"/>
                </a:lnTo>
                <a:lnTo>
                  <a:pt x="240" y="646"/>
                </a:lnTo>
                <a:lnTo>
                  <a:pt x="240" y="656"/>
                </a:lnTo>
                <a:close/>
                <a:moveTo>
                  <a:pt x="536" y="1147"/>
                </a:moveTo>
                <a:lnTo>
                  <a:pt x="524" y="1151"/>
                </a:lnTo>
                <a:lnTo>
                  <a:pt x="516" y="1161"/>
                </a:lnTo>
                <a:lnTo>
                  <a:pt x="515" y="1165"/>
                </a:lnTo>
                <a:lnTo>
                  <a:pt x="517" y="1171"/>
                </a:lnTo>
                <a:lnTo>
                  <a:pt x="519" y="1171"/>
                </a:lnTo>
                <a:lnTo>
                  <a:pt x="521" y="1171"/>
                </a:lnTo>
                <a:lnTo>
                  <a:pt x="526" y="1167"/>
                </a:lnTo>
                <a:lnTo>
                  <a:pt x="526" y="1163"/>
                </a:lnTo>
                <a:lnTo>
                  <a:pt x="528" y="1154"/>
                </a:lnTo>
                <a:lnTo>
                  <a:pt x="536" y="1147"/>
                </a:lnTo>
                <a:close/>
                <a:moveTo>
                  <a:pt x="1688" y="1326"/>
                </a:moveTo>
                <a:lnTo>
                  <a:pt x="1688" y="1341"/>
                </a:lnTo>
                <a:lnTo>
                  <a:pt x="1688" y="1357"/>
                </a:lnTo>
                <a:lnTo>
                  <a:pt x="1695" y="1342"/>
                </a:lnTo>
                <a:lnTo>
                  <a:pt x="1692" y="1326"/>
                </a:lnTo>
                <a:lnTo>
                  <a:pt x="1691" y="1326"/>
                </a:lnTo>
                <a:lnTo>
                  <a:pt x="1688" y="1326"/>
                </a:lnTo>
                <a:close/>
                <a:moveTo>
                  <a:pt x="1662" y="1145"/>
                </a:moveTo>
                <a:lnTo>
                  <a:pt x="1657" y="1149"/>
                </a:lnTo>
                <a:lnTo>
                  <a:pt x="1657" y="1155"/>
                </a:lnTo>
                <a:lnTo>
                  <a:pt x="1657" y="1162"/>
                </a:lnTo>
                <a:lnTo>
                  <a:pt x="1663" y="1166"/>
                </a:lnTo>
                <a:lnTo>
                  <a:pt x="1667" y="1163"/>
                </a:lnTo>
                <a:lnTo>
                  <a:pt x="1667" y="1158"/>
                </a:lnTo>
                <a:lnTo>
                  <a:pt x="1666" y="1149"/>
                </a:lnTo>
                <a:lnTo>
                  <a:pt x="1662" y="1145"/>
                </a:lnTo>
                <a:close/>
                <a:moveTo>
                  <a:pt x="1799" y="1684"/>
                </a:moveTo>
                <a:lnTo>
                  <a:pt x="1843" y="1684"/>
                </a:lnTo>
                <a:lnTo>
                  <a:pt x="1888" y="1684"/>
                </a:lnTo>
                <a:lnTo>
                  <a:pt x="1888" y="1683"/>
                </a:lnTo>
                <a:lnTo>
                  <a:pt x="1886" y="1682"/>
                </a:lnTo>
                <a:lnTo>
                  <a:pt x="1843" y="1682"/>
                </a:lnTo>
                <a:lnTo>
                  <a:pt x="1798" y="1682"/>
                </a:lnTo>
                <a:lnTo>
                  <a:pt x="1798" y="1683"/>
                </a:lnTo>
                <a:lnTo>
                  <a:pt x="1799" y="1684"/>
                </a:lnTo>
                <a:close/>
                <a:moveTo>
                  <a:pt x="404" y="1107"/>
                </a:moveTo>
                <a:lnTo>
                  <a:pt x="404" y="1107"/>
                </a:lnTo>
                <a:lnTo>
                  <a:pt x="404" y="1107"/>
                </a:lnTo>
                <a:lnTo>
                  <a:pt x="404" y="1107"/>
                </a:lnTo>
                <a:lnTo>
                  <a:pt x="404" y="1107"/>
                </a:lnTo>
                <a:lnTo>
                  <a:pt x="404" y="1107"/>
                </a:lnTo>
                <a:lnTo>
                  <a:pt x="399" y="1109"/>
                </a:lnTo>
                <a:lnTo>
                  <a:pt x="396" y="1112"/>
                </a:lnTo>
                <a:lnTo>
                  <a:pt x="400" y="1111"/>
                </a:lnTo>
                <a:lnTo>
                  <a:pt x="404" y="1107"/>
                </a:lnTo>
                <a:close/>
                <a:moveTo>
                  <a:pt x="1770" y="916"/>
                </a:moveTo>
                <a:lnTo>
                  <a:pt x="1773" y="915"/>
                </a:lnTo>
                <a:lnTo>
                  <a:pt x="1776" y="908"/>
                </a:lnTo>
                <a:lnTo>
                  <a:pt x="1751" y="910"/>
                </a:lnTo>
                <a:lnTo>
                  <a:pt x="1725" y="912"/>
                </a:lnTo>
                <a:lnTo>
                  <a:pt x="1747" y="913"/>
                </a:lnTo>
                <a:lnTo>
                  <a:pt x="1770" y="916"/>
                </a:lnTo>
                <a:close/>
                <a:moveTo>
                  <a:pt x="925" y="456"/>
                </a:moveTo>
                <a:lnTo>
                  <a:pt x="929" y="456"/>
                </a:lnTo>
                <a:lnTo>
                  <a:pt x="931" y="454"/>
                </a:lnTo>
                <a:lnTo>
                  <a:pt x="940" y="446"/>
                </a:lnTo>
                <a:lnTo>
                  <a:pt x="952" y="441"/>
                </a:lnTo>
                <a:lnTo>
                  <a:pt x="938" y="441"/>
                </a:lnTo>
                <a:lnTo>
                  <a:pt x="926" y="445"/>
                </a:lnTo>
                <a:lnTo>
                  <a:pt x="923" y="446"/>
                </a:lnTo>
                <a:lnTo>
                  <a:pt x="922" y="449"/>
                </a:lnTo>
                <a:lnTo>
                  <a:pt x="923" y="454"/>
                </a:lnTo>
                <a:lnTo>
                  <a:pt x="925" y="456"/>
                </a:lnTo>
                <a:close/>
                <a:moveTo>
                  <a:pt x="271" y="1573"/>
                </a:moveTo>
                <a:lnTo>
                  <a:pt x="274" y="1578"/>
                </a:lnTo>
                <a:lnTo>
                  <a:pt x="281" y="1579"/>
                </a:lnTo>
                <a:lnTo>
                  <a:pt x="286" y="1573"/>
                </a:lnTo>
                <a:lnTo>
                  <a:pt x="285" y="1562"/>
                </a:lnTo>
                <a:lnTo>
                  <a:pt x="276" y="1565"/>
                </a:lnTo>
                <a:lnTo>
                  <a:pt x="271" y="1573"/>
                </a:lnTo>
                <a:close/>
                <a:moveTo>
                  <a:pt x="230" y="1091"/>
                </a:moveTo>
                <a:lnTo>
                  <a:pt x="231" y="1094"/>
                </a:lnTo>
                <a:lnTo>
                  <a:pt x="231" y="1095"/>
                </a:lnTo>
                <a:lnTo>
                  <a:pt x="247" y="1089"/>
                </a:lnTo>
                <a:lnTo>
                  <a:pt x="263" y="1084"/>
                </a:lnTo>
                <a:lnTo>
                  <a:pt x="246" y="1083"/>
                </a:lnTo>
                <a:lnTo>
                  <a:pt x="230" y="1091"/>
                </a:lnTo>
                <a:close/>
                <a:moveTo>
                  <a:pt x="1487" y="1187"/>
                </a:moveTo>
                <a:lnTo>
                  <a:pt x="1487" y="1187"/>
                </a:lnTo>
                <a:lnTo>
                  <a:pt x="1487" y="1187"/>
                </a:lnTo>
                <a:lnTo>
                  <a:pt x="1487" y="1187"/>
                </a:lnTo>
                <a:lnTo>
                  <a:pt x="1487" y="1187"/>
                </a:lnTo>
                <a:lnTo>
                  <a:pt x="1473" y="1175"/>
                </a:lnTo>
                <a:lnTo>
                  <a:pt x="1464" y="1160"/>
                </a:lnTo>
                <a:lnTo>
                  <a:pt x="1460" y="1167"/>
                </a:lnTo>
                <a:lnTo>
                  <a:pt x="1463" y="1173"/>
                </a:lnTo>
                <a:lnTo>
                  <a:pt x="1468" y="1191"/>
                </a:lnTo>
                <a:lnTo>
                  <a:pt x="1473" y="1209"/>
                </a:lnTo>
                <a:lnTo>
                  <a:pt x="1487" y="1247"/>
                </a:lnTo>
                <a:lnTo>
                  <a:pt x="1497" y="1286"/>
                </a:lnTo>
                <a:lnTo>
                  <a:pt x="1502" y="1305"/>
                </a:lnTo>
                <a:lnTo>
                  <a:pt x="1509" y="1324"/>
                </a:lnTo>
                <a:lnTo>
                  <a:pt x="1513" y="1340"/>
                </a:lnTo>
                <a:lnTo>
                  <a:pt x="1517" y="1356"/>
                </a:lnTo>
                <a:lnTo>
                  <a:pt x="1527" y="1385"/>
                </a:lnTo>
                <a:lnTo>
                  <a:pt x="1536" y="1415"/>
                </a:lnTo>
                <a:lnTo>
                  <a:pt x="1543" y="1425"/>
                </a:lnTo>
                <a:lnTo>
                  <a:pt x="1554" y="1425"/>
                </a:lnTo>
                <a:lnTo>
                  <a:pt x="1597" y="1425"/>
                </a:lnTo>
                <a:lnTo>
                  <a:pt x="1640" y="1423"/>
                </a:lnTo>
                <a:lnTo>
                  <a:pt x="1648" y="1424"/>
                </a:lnTo>
                <a:lnTo>
                  <a:pt x="1652" y="1417"/>
                </a:lnTo>
                <a:lnTo>
                  <a:pt x="1649" y="1410"/>
                </a:lnTo>
                <a:lnTo>
                  <a:pt x="1642" y="1410"/>
                </a:lnTo>
                <a:lnTo>
                  <a:pt x="1638" y="1409"/>
                </a:lnTo>
                <a:lnTo>
                  <a:pt x="1637" y="1406"/>
                </a:lnTo>
                <a:lnTo>
                  <a:pt x="1638" y="1404"/>
                </a:lnTo>
                <a:lnTo>
                  <a:pt x="1640" y="1403"/>
                </a:lnTo>
                <a:lnTo>
                  <a:pt x="1647" y="1399"/>
                </a:lnTo>
                <a:lnTo>
                  <a:pt x="1646" y="1392"/>
                </a:lnTo>
                <a:lnTo>
                  <a:pt x="1635" y="1350"/>
                </a:lnTo>
                <a:lnTo>
                  <a:pt x="1630" y="1309"/>
                </a:lnTo>
                <a:lnTo>
                  <a:pt x="1630" y="1300"/>
                </a:lnTo>
                <a:lnTo>
                  <a:pt x="1636" y="1297"/>
                </a:lnTo>
                <a:lnTo>
                  <a:pt x="1658" y="1295"/>
                </a:lnTo>
                <a:lnTo>
                  <a:pt x="1680" y="1303"/>
                </a:lnTo>
                <a:lnTo>
                  <a:pt x="1682" y="1311"/>
                </a:lnTo>
                <a:lnTo>
                  <a:pt x="1686" y="1317"/>
                </a:lnTo>
                <a:lnTo>
                  <a:pt x="1685" y="1312"/>
                </a:lnTo>
                <a:lnTo>
                  <a:pt x="1687" y="1309"/>
                </a:lnTo>
                <a:lnTo>
                  <a:pt x="1692" y="1314"/>
                </a:lnTo>
                <a:lnTo>
                  <a:pt x="1696" y="1319"/>
                </a:lnTo>
                <a:lnTo>
                  <a:pt x="1700" y="1309"/>
                </a:lnTo>
                <a:lnTo>
                  <a:pt x="1713" y="1305"/>
                </a:lnTo>
                <a:lnTo>
                  <a:pt x="1697" y="1301"/>
                </a:lnTo>
                <a:lnTo>
                  <a:pt x="1682" y="1302"/>
                </a:lnTo>
                <a:lnTo>
                  <a:pt x="1678" y="1294"/>
                </a:lnTo>
                <a:lnTo>
                  <a:pt x="1685" y="1287"/>
                </a:lnTo>
                <a:lnTo>
                  <a:pt x="1687" y="1286"/>
                </a:lnTo>
                <a:lnTo>
                  <a:pt x="1687" y="1282"/>
                </a:lnTo>
                <a:lnTo>
                  <a:pt x="1686" y="1273"/>
                </a:lnTo>
                <a:lnTo>
                  <a:pt x="1685" y="1264"/>
                </a:lnTo>
                <a:lnTo>
                  <a:pt x="1678" y="1240"/>
                </a:lnTo>
                <a:lnTo>
                  <a:pt x="1662" y="1223"/>
                </a:lnTo>
                <a:lnTo>
                  <a:pt x="1642" y="1211"/>
                </a:lnTo>
                <a:lnTo>
                  <a:pt x="1621" y="1201"/>
                </a:lnTo>
                <a:lnTo>
                  <a:pt x="1616" y="1198"/>
                </a:lnTo>
                <a:lnTo>
                  <a:pt x="1611" y="1198"/>
                </a:lnTo>
                <a:lnTo>
                  <a:pt x="1587" y="1206"/>
                </a:lnTo>
                <a:lnTo>
                  <a:pt x="1562" y="1214"/>
                </a:lnTo>
                <a:lnTo>
                  <a:pt x="1551" y="1219"/>
                </a:lnTo>
                <a:lnTo>
                  <a:pt x="1544" y="1219"/>
                </a:lnTo>
                <a:lnTo>
                  <a:pt x="1527" y="1202"/>
                </a:lnTo>
                <a:lnTo>
                  <a:pt x="1514" y="1181"/>
                </a:lnTo>
                <a:lnTo>
                  <a:pt x="1516" y="1181"/>
                </a:lnTo>
                <a:lnTo>
                  <a:pt x="1517" y="1180"/>
                </a:lnTo>
                <a:lnTo>
                  <a:pt x="1511" y="1177"/>
                </a:lnTo>
                <a:lnTo>
                  <a:pt x="1504" y="1178"/>
                </a:lnTo>
                <a:lnTo>
                  <a:pt x="1503" y="1175"/>
                </a:lnTo>
                <a:lnTo>
                  <a:pt x="1502" y="1172"/>
                </a:lnTo>
                <a:lnTo>
                  <a:pt x="1498" y="1171"/>
                </a:lnTo>
                <a:lnTo>
                  <a:pt x="1495" y="1176"/>
                </a:lnTo>
                <a:lnTo>
                  <a:pt x="1492" y="1182"/>
                </a:lnTo>
                <a:lnTo>
                  <a:pt x="1487" y="1187"/>
                </a:lnTo>
                <a:close/>
                <a:moveTo>
                  <a:pt x="1487" y="1187"/>
                </a:moveTo>
                <a:lnTo>
                  <a:pt x="1487" y="1187"/>
                </a:lnTo>
                <a:lnTo>
                  <a:pt x="1487" y="1187"/>
                </a:lnTo>
                <a:lnTo>
                  <a:pt x="1487" y="1187"/>
                </a:lnTo>
                <a:lnTo>
                  <a:pt x="1487" y="1187"/>
                </a:lnTo>
                <a:lnTo>
                  <a:pt x="1492" y="1190"/>
                </a:lnTo>
                <a:lnTo>
                  <a:pt x="1498" y="1186"/>
                </a:lnTo>
                <a:lnTo>
                  <a:pt x="1503" y="1185"/>
                </a:lnTo>
                <a:lnTo>
                  <a:pt x="1509" y="1188"/>
                </a:lnTo>
                <a:lnTo>
                  <a:pt x="1509" y="1188"/>
                </a:lnTo>
                <a:lnTo>
                  <a:pt x="1515" y="1204"/>
                </a:lnTo>
                <a:lnTo>
                  <a:pt x="1521" y="1220"/>
                </a:lnTo>
                <a:lnTo>
                  <a:pt x="1526" y="1240"/>
                </a:lnTo>
                <a:lnTo>
                  <a:pt x="1524" y="1261"/>
                </a:lnTo>
                <a:lnTo>
                  <a:pt x="1522" y="1282"/>
                </a:lnTo>
                <a:lnTo>
                  <a:pt x="1529" y="1302"/>
                </a:lnTo>
                <a:lnTo>
                  <a:pt x="1530" y="1305"/>
                </a:lnTo>
                <a:lnTo>
                  <a:pt x="1528" y="1309"/>
                </a:lnTo>
                <a:lnTo>
                  <a:pt x="1528" y="1309"/>
                </a:lnTo>
                <a:lnTo>
                  <a:pt x="1522" y="1307"/>
                </a:lnTo>
                <a:lnTo>
                  <a:pt x="1519" y="1300"/>
                </a:lnTo>
                <a:lnTo>
                  <a:pt x="1506" y="1259"/>
                </a:lnTo>
                <a:lnTo>
                  <a:pt x="1496" y="1219"/>
                </a:lnTo>
                <a:lnTo>
                  <a:pt x="1489" y="1204"/>
                </a:lnTo>
                <a:lnTo>
                  <a:pt x="1487" y="1187"/>
                </a:lnTo>
                <a:close/>
                <a:moveTo>
                  <a:pt x="579" y="814"/>
                </a:moveTo>
                <a:lnTo>
                  <a:pt x="585" y="809"/>
                </a:lnTo>
                <a:lnTo>
                  <a:pt x="584" y="801"/>
                </a:lnTo>
                <a:lnTo>
                  <a:pt x="579" y="799"/>
                </a:lnTo>
                <a:lnTo>
                  <a:pt x="575" y="801"/>
                </a:lnTo>
                <a:lnTo>
                  <a:pt x="569" y="805"/>
                </a:lnTo>
                <a:lnTo>
                  <a:pt x="561" y="808"/>
                </a:lnTo>
                <a:lnTo>
                  <a:pt x="571" y="815"/>
                </a:lnTo>
                <a:lnTo>
                  <a:pt x="579" y="814"/>
                </a:lnTo>
                <a:close/>
                <a:moveTo>
                  <a:pt x="270" y="480"/>
                </a:moveTo>
                <a:lnTo>
                  <a:pt x="257" y="488"/>
                </a:lnTo>
                <a:lnTo>
                  <a:pt x="247" y="500"/>
                </a:lnTo>
                <a:lnTo>
                  <a:pt x="261" y="498"/>
                </a:lnTo>
                <a:lnTo>
                  <a:pt x="276" y="498"/>
                </a:lnTo>
                <a:lnTo>
                  <a:pt x="268" y="492"/>
                </a:lnTo>
                <a:lnTo>
                  <a:pt x="270" y="480"/>
                </a:lnTo>
                <a:close/>
                <a:moveTo>
                  <a:pt x="2136" y="929"/>
                </a:moveTo>
                <a:lnTo>
                  <a:pt x="2134" y="925"/>
                </a:lnTo>
                <a:lnTo>
                  <a:pt x="2127" y="922"/>
                </a:lnTo>
                <a:lnTo>
                  <a:pt x="2125" y="923"/>
                </a:lnTo>
                <a:lnTo>
                  <a:pt x="2123" y="926"/>
                </a:lnTo>
                <a:lnTo>
                  <a:pt x="2124" y="930"/>
                </a:lnTo>
                <a:lnTo>
                  <a:pt x="2127" y="934"/>
                </a:lnTo>
                <a:lnTo>
                  <a:pt x="2133" y="942"/>
                </a:lnTo>
                <a:lnTo>
                  <a:pt x="2134" y="950"/>
                </a:lnTo>
                <a:lnTo>
                  <a:pt x="2139" y="940"/>
                </a:lnTo>
                <a:lnTo>
                  <a:pt x="2136" y="929"/>
                </a:lnTo>
                <a:close/>
                <a:moveTo>
                  <a:pt x="1717" y="1161"/>
                </a:moveTo>
                <a:lnTo>
                  <a:pt x="1724" y="1165"/>
                </a:lnTo>
                <a:lnTo>
                  <a:pt x="1728" y="1171"/>
                </a:lnTo>
                <a:lnTo>
                  <a:pt x="1729" y="1162"/>
                </a:lnTo>
                <a:lnTo>
                  <a:pt x="1728" y="1152"/>
                </a:lnTo>
                <a:lnTo>
                  <a:pt x="1727" y="1149"/>
                </a:lnTo>
                <a:lnTo>
                  <a:pt x="1723" y="1148"/>
                </a:lnTo>
                <a:lnTo>
                  <a:pt x="1721" y="1150"/>
                </a:lnTo>
                <a:lnTo>
                  <a:pt x="1722" y="1154"/>
                </a:lnTo>
                <a:lnTo>
                  <a:pt x="1722" y="1159"/>
                </a:lnTo>
                <a:lnTo>
                  <a:pt x="1717" y="1161"/>
                </a:lnTo>
                <a:close/>
                <a:moveTo>
                  <a:pt x="1712" y="1161"/>
                </a:moveTo>
                <a:lnTo>
                  <a:pt x="1714" y="1161"/>
                </a:lnTo>
                <a:lnTo>
                  <a:pt x="1717" y="1161"/>
                </a:lnTo>
                <a:lnTo>
                  <a:pt x="1715" y="1161"/>
                </a:lnTo>
                <a:lnTo>
                  <a:pt x="1712" y="1161"/>
                </a:lnTo>
                <a:close/>
                <a:moveTo>
                  <a:pt x="1760" y="1024"/>
                </a:moveTo>
                <a:lnTo>
                  <a:pt x="1756" y="1024"/>
                </a:lnTo>
                <a:lnTo>
                  <a:pt x="1753" y="1028"/>
                </a:lnTo>
                <a:lnTo>
                  <a:pt x="1763" y="1029"/>
                </a:lnTo>
                <a:lnTo>
                  <a:pt x="1774" y="1026"/>
                </a:lnTo>
                <a:lnTo>
                  <a:pt x="1778" y="1024"/>
                </a:lnTo>
                <a:lnTo>
                  <a:pt x="1778" y="1019"/>
                </a:lnTo>
                <a:lnTo>
                  <a:pt x="1775" y="1017"/>
                </a:lnTo>
                <a:lnTo>
                  <a:pt x="1771" y="1018"/>
                </a:lnTo>
                <a:lnTo>
                  <a:pt x="1757" y="1020"/>
                </a:lnTo>
                <a:lnTo>
                  <a:pt x="1744" y="1015"/>
                </a:lnTo>
                <a:lnTo>
                  <a:pt x="1756" y="1022"/>
                </a:lnTo>
                <a:lnTo>
                  <a:pt x="1771" y="1024"/>
                </a:lnTo>
                <a:lnTo>
                  <a:pt x="1764" y="1024"/>
                </a:lnTo>
                <a:lnTo>
                  <a:pt x="1760" y="1024"/>
                </a:lnTo>
                <a:close/>
                <a:moveTo>
                  <a:pt x="359" y="580"/>
                </a:moveTo>
                <a:lnTo>
                  <a:pt x="362" y="569"/>
                </a:lnTo>
                <a:lnTo>
                  <a:pt x="368" y="561"/>
                </a:lnTo>
                <a:lnTo>
                  <a:pt x="364" y="552"/>
                </a:lnTo>
                <a:lnTo>
                  <a:pt x="361" y="540"/>
                </a:lnTo>
                <a:lnTo>
                  <a:pt x="354" y="567"/>
                </a:lnTo>
                <a:lnTo>
                  <a:pt x="359" y="580"/>
                </a:lnTo>
                <a:close/>
                <a:moveTo>
                  <a:pt x="2213" y="1061"/>
                </a:moveTo>
                <a:lnTo>
                  <a:pt x="2195" y="1057"/>
                </a:lnTo>
                <a:lnTo>
                  <a:pt x="2177" y="1059"/>
                </a:lnTo>
                <a:lnTo>
                  <a:pt x="2182" y="1063"/>
                </a:lnTo>
                <a:lnTo>
                  <a:pt x="2187" y="1063"/>
                </a:lnTo>
                <a:lnTo>
                  <a:pt x="2197" y="1064"/>
                </a:lnTo>
                <a:lnTo>
                  <a:pt x="2198" y="1072"/>
                </a:lnTo>
                <a:lnTo>
                  <a:pt x="2198" y="1076"/>
                </a:lnTo>
                <a:lnTo>
                  <a:pt x="2199" y="1080"/>
                </a:lnTo>
                <a:lnTo>
                  <a:pt x="2196" y="1088"/>
                </a:lnTo>
                <a:lnTo>
                  <a:pt x="2196" y="1098"/>
                </a:lnTo>
                <a:lnTo>
                  <a:pt x="2196" y="1098"/>
                </a:lnTo>
                <a:lnTo>
                  <a:pt x="2196" y="1098"/>
                </a:lnTo>
                <a:lnTo>
                  <a:pt x="2196" y="1098"/>
                </a:lnTo>
                <a:lnTo>
                  <a:pt x="2196" y="1098"/>
                </a:lnTo>
                <a:lnTo>
                  <a:pt x="2196" y="1098"/>
                </a:lnTo>
                <a:lnTo>
                  <a:pt x="2192" y="1104"/>
                </a:lnTo>
                <a:lnTo>
                  <a:pt x="2189" y="1112"/>
                </a:lnTo>
                <a:lnTo>
                  <a:pt x="2189" y="1120"/>
                </a:lnTo>
                <a:lnTo>
                  <a:pt x="2195" y="1125"/>
                </a:lnTo>
                <a:lnTo>
                  <a:pt x="2202" y="1127"/>
                </a:lnTo>
                <a:lnTo>
                  <a:pt x="2206" y="1134"/>
                </a:lnTo>
                <a:lnTo>
                  <a:pt x="2209" y="1128"/>
                </a:lnTo>
                <a:lnTo>
                  <a:pt x="2211" y="1122"/>
                </a:lnTo>
                <a:lnTo>
                  <a:pt x="2217" y="1124"/>
                </a:lnTo>
                <a:lnTo>
                  <a:pt x="2223" y="1126"/>
                </a:lnTo>
                <a:lnTo>
                  <a:pt x="2240" y="1129"/>
                </a:lnTo>
                <a:lnTo>
                  <a:pt x="2259" y="1126"/>
                </a:lnTo>
                <a:lnTo>
                  <a:pt x="2234" y="1119"/>
                </a:lnTo>
                <a:lnTo>
                  <a:pt x="2211" y="1118"/>
                </a:lnTo>
                <a:lnTo>
                  <a:pt x="2202" y="1119"/>
                </a:lnTo>
                <a:lnTo>
                  <a:pt x="2197" y="1115"/>
                </a:lnTo>
                <a:lnTo>
                  <a:pt x="2196" y="1106"/>
                </a:lnTo>
                <a:lnTo>
                  <a:pt x="2196" y="1098"/>
                </a:lnTo>
                <a:lnTo>
                  <a:pt x="2196" y="1098"/>
                </a:lnTo>
                <a:lnTo>
                  <a:pt x="2196" y="1098"/>
                </a:lnTo>
                <a:lnTo>
                  <a:pt x="2196" y="1098"/>
                </a:lnTo>
                <a:lnTo>
                  <a:pt x="2196" y="1098"/>
                </a:lnTo>
                <a:lnTo>
                  <a:pt x="2196" y="1098"/>
                </a:lnTo>
                <a:lnTo>
                  <a:pt x="2196" y="1098"/>
                </a:lnTo>
                <a:lnTo>
                  <a:pt x="2196" y="1098"/>
                </a:lnTo>
                <a:lnTo>
                  <a:pt x="2196" y="1098"/>
                </a:lnTo>
                <a:lnTo>
                  <a:pt x="2203" y="1090"/>
                </a:lnTo>
                <a:lnTo>
                  <a:pt x="2202" y="1080"/>
                </a:lnTo>
                <a:lnTo>
                  <a:pt x="2207" y="1071"/>
                </a:lnTo>
                <a:lnTo>
                  <a:pt x="2213" y="1061"/>
                </a:lnTo>
                <a:close/>
                <a:moveTo>
                  <a:pt x="2694" y="1625"/>
                </a:moveTo>
                <a:lnTo>
                  <a:pt x="2678" y="1621"/>
                </a:lnTo>
                <a:lnTo>
                  <a:pt x="2663" y="1621"/>
                </a:lnTo>
                <a:lnTo>
                  <a:pt x="2656" y="1619"/>
                </a:lnTo>
                <a:lnTo>
                  <a:pt x="2649" y="1620"/>
                </a:lnTo>
                <a:lnTo>
                  <a:pt x="2649" y="1622"/>
                </a:lnTo>
                <a:lnTo>
                  <a:pt x="2649" y="1623"/>
                </a:lnTo>
                <a:lnTo>
                  <a:pt x="2655" y="1626"/>
                </a:lnTo>
                <a:lnTo>
                  <a:pt x="2662" y="1626"/>
                </a:lnTo>
                <a:lnTo>
                  <a:pt x="2676" y="1626"/>
                </a:lnTo>
                <a:lnTo>
                  <a:pt x="2684" y="1638"/>
                </a:lnTo>
                <a:lnTo>
                  <a:pt x="2688" y="1631"/>
                </a:lnTo>
                <a:lnTo>
                  <a:pt x="2694" y="1625"/>
                </a:lnTo>
                <a:close/>
                <a:moveTo>
                  <a:pt x="1699" y="1529"/>
                </a:moveTo>
                <a:lnTo>
                  <a:pt x="1723" y="1528"/>
                </a:lnTo>
                <a:lnTo>
                  <a:pt x="1747" y="1524"/>
                </a:lnTo>
                <a:lnTo>
                  <a:pt x="1744" y="1519"/>
                </a:lnTo>
                <a:lnTo>
                  <a:pt x="1741" y="1518"/>
                </a:lnTo>
                <a:lnTo>
                  <a:pt x="1719" y="1522"/>
                </a:lnTo>
                <a:lnTo>
                  <a:pt x="1699" y="1521"/>
                </a:lnTo>
                <a:lnTo>
                  <a:pt x="1695" y="1522"/>
                </a:lnTo>
                <a:lnTo>
                  <a:pt x="1694" y="1526"/>
                </a:lnTo>
                <a:lnTo>
                  <a:pt x="1695" y="1529"/>
                </a:lnTo>
                <a:lnTo>
                  <a:pt x="1699" y="1529"/>
                </a:lnTo>
                <a:close/>
                <a:moveTo>
                  <a:pt x="210" y="597"/>
                </a:moveTo>
                <a:lnTo>
                  <a:pt x="211" y="590"/>
                </a:lnTo>
                <a:lnTo>
                  <a:pt x="213" y="582"/>
                </a:lnTo>
                <a:lnTo>
                  <a:pt x="214" y="578"/>
                </a:lnTo>
                <a:lnTo>
                  <a:pt x="212" y="574"/>
                </a:lnTo>
                <a:lnTo>
                  <a:pt x="206" y="573"/>
                </a:lnTo>
                <a:lnTo>
                  <a:pt x="200" y="574"/>
                </a:lnTo>
                <a:lnTo>
                  <a:pt x="195" y="581"/>
                </a:lnTo>
                <a:lnTo>
                  <a:pt x="194" y="591"/>
                </a:lnTo>
                <a:lnTo>
                  <a:pt x="197" y="593"/>
                </a:lnTo>
                <a:lnTo>
                  <a:pt x="203" y="592"/>
                </a:lnTo>
                <a:lnTo>
                  <a:pt x="206" y="594"/>
                </a:lnTo>
                <a:lnTo>
                  <a:pt x="206" y="597"/>
                </a:lnTo>
                <a:lnTo>
                  <a:pt x="205" y="606"/>
                </a:lnTo>
                <a:lnTo>
                  <a:pt x="201" y="613"/>
                </a:lnTo>
                <a:lnTo>
                  <a:pt x="197" y="621"/>
                </a:lnTo>
                <a:lnTo>
                  <a:pt x="203" y="629"/>
                </a:lnTo>
                <a:lnTo>
                  <a:pt x="212" y="610"/>
                </a:lnTo>
                <a:lnTo>
                  <a:pt x="224" y="593"/>
                </a:lnTo>
                <a:lnTo>
                  <a:pt x="216" y="595"/>
                </a:lnTo>
                <a:lnTo>
                  <a:pt x="210" y="597"/>
                </a:lnTo>
                <a:close/>
                <a:moveTo>
                  <a:pt x="707" y="203"/>
                </a:moveTo>
                <a:lnTo>
                  <a:pt x="707" y="206"/>
                </a:lnTo>
                <a:lnTo>
                  <a:pt x="708" y="208"/>
                </a:lnTo>
                <a:lnTo>
                  <a:pt x="712" y="211"/>
                </a:lnTo>
                <a:lnTo>
                  <a:pt x="716" y="210"/>
                </a:lnTo>
                <a:lnTo>
                  <a:pt x="726" y="206"/>
                </a:lnTo>
                <a:lnTo>
                  <a:pt x="734" y="200"/>
                </a:lnTo>
                <a:lnTo>
                  <a:pt x="734" y="198"/>
                </a:lnTo>
                <a:lnTo>
                  <a:pt x="733" y="197"/>
                </a:lnTo>
                <a:lnTo>
                  <a:pt x="719" y="198"/>
                </a:lnTo>
                <a:lnTo>
                  <a:pt x="707" y="203"/>
                </a:lnTo>
                <a:close/>
                <a:moveTo>
                  <a:pt x="2738" y="1233"/>
                </a:moveTo>
                <a:lnTo>
                  <a:pt x="2730" y="1237"/>
                </a:lnTo>
                <a:lnTo>
                  <a:pt x="2728" y="1244"/>
                </a:lnTo>
                <a:lnTo>
                  <a:pt x="2738" y="1250"/>
                </a:lnTo>
                <a:lnTo>
                  <a:pt x="2750" y="1246"/>
                </a:lnTo>
                <a:lnTo>
                  <a:pt x="2745" y="1237"/>
                </a:lnTo>
                <a:lnTo>
                  <a:pt x="2738" y="1233"/>
                </a:lnTo>
                <a:close/>
                <a:moveTo>
                  <a:pt x="388" y="1147"/>
                </a:moveTo>
                <a:lnTo>
                  <a:pt x="367" y="1155"/>
                </a:lnTo>
                <a:lnTo>
                  <a:pt x="347" y="1159"/>
                </a:lnTo>
                <a:lnTo>
                  <a:pt x="344" y="1161"/>
                </a:lnTo>
                <a:lnTo>
                  <a:pt x="344" y="1164"/>
                </a:lnTo>
                <a:lnTo>
                  <a:pt x="346" y="1165"/>
                </a:lnTo>
                <a:lnTo>
                  <a:pt x="347" y="1165"/>
                </a:lnTo>
                <a:lnTo>
                  <a:pt x="369" y="1159"/>
                </a:lnTo>
                <a:lnTo>
                  <a:pt x="391" y="1155"/>
                </a:lnTo>
                <a:lnTo>
                  <a:pt x="393" y="1154"/>
                </a:lnTo>
                <a:lnTo>
                  <a:pt x="393" y="1150"/>
                </a:lnTo>
                <a:lnTo>
                  <a:pt x="391" y="1147"/>
                </a:lnTo>
                <a:lnTo>
                  <a:pt x="388" y="1147"/>
                </a:lnTo>
                <a:close/>
                <a:moveTo>
                  <a:pt x="868" y="371"/>
                </a:moveTo>
                <a:lnTo>
                  <a:pt x="872" y="370"/>
                </a:lnTo>
                <a:lnTo>
                  <a:pt x="874" y="368"/>
                </a:lnTo>
                <a:lnTo>
                  <a:pt x="876" y="354"/>
                </a:lnTo>
                <a:lnTo>
                  <a:pt x="875" y="339"/>
                </a:lnTo>
                <a:lnTo>
                  <a:pt x="873" y="336"/>
                </a:lnTo>
                <a:lnTo>
                  <a:pt x="869" y="335"/>
                </a:lnTo>
                <a:lnTo>
                  <a:pt x="867" y="337"/>
                </a:lnTo>
                <a:lnTo>
                  <a:pt x="866" y="340"/>
                </a:lnTo>
                <a:lnTo>
                  <a:pt x="865" y="351"/>
                </a:lnTo>
                <a:lnTo>
                  <a:pt x="866" y="362"/>
                </a:lnTo>
                <a:lnTo>
                  <a:pt x="866" y="367"/>
                </a:lnTo>
                <a:lnTo>
                  <a:pt x="868" y="371"/>
                </a:lnTo>
                <a:close/>
                <a:moveTo>
                  <a:pt x="1539" y="1147"/>
                </a:moveTo>
                <a:lnTo>
                  <a:pt x="1534" y="1142"/>
                </a:lnTo>
                <a:lnTo>
                  <a:pt x="1529" y="1145"/>
                </a:lnTo>
                <a:lnTo>
                  <a:pt x="1526" y="1146"/>
                </a:lnTo>
                <a:lnTo>
                  <a:pt x="1522" y="1146"/>
                </a:lnTo>
                <a:lnTo>
                  <a:pt x="1509" y="1148"/>
                </a:lnTo>
                <a:lnTo>
                  <a:pt x="1511" y="1160"/>
                </a:lnTo>
                <a:lnTo>
                  <a:pt x="1529" y="1150"/>
                </a:lnTo>
                <a:lnTo>
                  <a:pt x="1550" y="1151"/>
                </a:lnTo>
                <a:lnTo>
                  <a:pt x="1543" y="1149"/>
                </a:lnTo>
                <a:lnTo>
                  <a:pt x="1539" y="1147"/>
                </a:lnTo>
                <a:close/>
                <a:moveTo>
                  <a:pt x="640" y="184"/>
                </a:moveTo>
                <a:lnTo>
                  <a:pt x="622" y="193"/>
                </a:lnTo>
                <a:lnTo>
                  <a:pt x="603" y="200"/>
                </a:lnTo>
                <a:lnTo>
                  <a:pt x="601" y="202"/>
                </a:lnTo>
                <a:lnTo>
                  <a:pt x="600" y="206"/>
                </a:lnTo>
                <a:lnTo>
                  <a:pt x="597" y="212"/>
                </a:lnTo>
                <a:lnTo>
                  <a:pt x="601" y="218"/>
                </a:lnTo>
                <a:lnTo>
                  <a:pt x="608" y="226"/>
                </a:lnTo>
                <a:lnTo>
                  <a:pt x="601" y="235"/>
                </a:lnTo>
                <a:lnTo>
                  <a:pt x="608" y="234"/>
                </a:lnTo>
                <a:lnTo>
                  <a:pt x="611" y="228"/>
                </a:lnTo>
                <a:lnTo>
                  <a:pt x="615" y="215"/>
                </a:lnTo>
                <a:lnTo>
                  <a:pt x="618" y="201"/>
                </a:lnTo>
                <a:lnTo>
                  <a:pt x="631" y="196"/>
                </a:lnTo>
                <a:lnTo>
                  <a:pt x="643" y="189"/>
                </a:lnTo>
                <a:lnTo>
                  <a:pt x="647" y="188"/>
                </a:lnTo>
                <a:lnTo>
                  <a:pt x="647" y="185"/>
                </a:lnTo>
                <a:lnTo>
                  <a:pt x="643" y="183"/>
                </a:lnTo>
                <a:lnTo>
                  <a:pt x="640" y="184"/>
                </a:lnTo>
                <a:close/>
                <a:moveTo>
                  <a:pt x="325" y="584"/>
                </a:moveTo>
                <a:lnTo>
                  <a:pt x="306" y="594"/>
                </a:lnTo>
                <a:lnTo>
                  <a:pt x="289" y="608"/>
                </a:lnTo>
                <a:lnTo>
                  <a:pt x="316" y="599"/>
                </a:lnTo>
                <a:lnTo>
                  <a:pt x="325" y="584"/>
                </a:lnTo>
                <a:close/>
                <a:moveTo>
                  <a:pt x="366" y="1327"/>
                </a:moveTo>
                <a:lnTo>
                  <a:pt x="362" y="1327"/>
                </a:lnTo>
                <a:lnTo>
                  <a:pt x="359" y="1330"/>
                </a:lnTo>
                <a:lnTo>
                  <a:pt x="358" y="1341"/>
                </a:lnTo>
                <a:lnTo>
                  <a:pt x="360" y="1349"/>
                </a:lnTo>
                <a:lnTo>
                  <a:pt x="369" y="1351"/>
                </a:lnTo>
                <a:lnTo>
                  <a:pt x="380" y="1347"/>
                </a:lnTo>
                <a:lnTo>
                  <a:pt x="373" y="1347"/>
                </a:lnTo>
                <a:lnTo>
                  <a:pt x="365" y="1346"/>
                </a:lnTo>
                <a:lnTo>
                  <a:pt x="370" y="1342"/>
                </a:lnTo>
                <a:lnTo>
                  <a:pt x="373" y="1338"/>
                </a:lnTo>
                <a:lnTo>
                  <a:pt x="372" y="1330"/>
                </a:lnTo>
                <a:lnTo>
                  <a:pt x="366" y="1327"/>
                </a:lnTo>
                <a:close/>
                <a:moveTo>
                  <a:pt x="1813" y="935"/>
                </a:moveTo>
                <a:lnTo>
                  <a:pt x="1807" y="937"/>
                </a:lnTo>
                <a:lnTo>
                  <a:pt x="1800" y="947"/>
                </a:lnTo>
                <a:lnTo>
                  <a:pt x="1799" y="950"/>
                </a:lnTo>
                <a:lnTo>
                  <a:pt x="1800" y="952"/>
                </a:lnTo>
                <a:lnTo>
                  <a:pt x="1806" y="954"/>
                </a:lnTo>
                <a:lnTo>
                  <a:pt x="1814" y="954"/>
                </a:lnTo>
                <a:lnTo>
                  <a:pt x="1817" y="950"/>
                </a:lnTo>
                <a:lnTo>
                  <a:pt x="1817" y="945"/>
                </a:lnTo>
                <a:lnTo>
                  <a:pt x="1816" y="937"/>
                </a:lnTo>
                <a:lnTo>
                  <a:pt x="1813" y="935"/>
                </a:lnTo>
                <a:close/>
                <a:moveTo>
                  <a:pt x="241" y="517"/>
                </a:moveTo>
                <a:lnTo>
                  <a:pt x="239" y="533"/>
                </a:lnTo>
                <a:lnTo>
                  <a:pt x="254" y="534"/>
                </a:lnTo>
                <a:lnTo>
                  <a:pt x="255" y="537"/>
                </a:lnTo>
                <a:lnTo>
                  <a:pt x="256" y="540"/>
                </a:lnTo>
                <a:lnTo>
                  <a:pt x="249" y="574"/>
                </a:lnTo>
                <a:lnTo>
                  <a:pt x="246" y="609"/>
                </a:lnTo>
                <a:lnTo>
                  <a:pt x="254" y="600"/>
                </a:lnTo>
                <a:lnTo>
                  <a:pt x="258" y="591"/>
                </a:lnTo>
                <a:lnTo>
                  <a:pt x="261" y="567"/>
                </a:lnTo>
                <a:lnTo>
                  <a:pt x="271" y="545"/>
                </a:lnTo>
                <a:lnTo>
                  <a:pt x="272" y="540"/>
                </a:lnTo>
                <a:lnTo>
                  <a:pt x="271" y="535"/>
                </a:lnTo>
                <a:lnTo>
                  <a:pt x="272" y="532"/>
                </a:lnTo>
                <a:lnTo>
                  <a:pt x="273" y="528"/>
                </a:lnTo>
                <a:lnTo>
                  <a:pt x="281" y="530"/>
                </a:lnTo>
                <a:lnTo>
                  <a:pt x="285" y="535"/>
                </a:lnTo>
                <a:lnTo>
                  <a:pt x="285" y="536"/>
                </a:lnTo>
                <a:lnTo>
                  <a:pt x="285" y="538"/>
                </a:lnTo>
                <a:lnTo>
                  <a:pt x="283" y="553"/>
                </a:lnTo>
                <a:lnTo>
                  <a:pt x="281" y="568"/>
                </a:lnTo>
                <a:lnTo>
                  <a:pt x="281" y="570"/>
                </a:lnTo>
                <a:lnTo>
                  <a:pt x="283" y="573"/>
                </a:lnTo>
                <a:lnTo>
                  <a:pt x="283" y="586"/>
                </a:lnTo>
                <a:lnTo>
                  <a:pt x="283" y="600"/>
                </a:lnTo>
                <a:lnTo>
                  <a:pt x="289" y="596"/>
                </a:lnTo>
                <a:lnTo>
                  <a:pt x="293" y="593"/>
                </a:lnTo>
                <a:lnTo>
                  <a:pt x="306" y="581"/>
                </a:lnTo>
                <a:lnTo>
                  <a:pt x="309" y="564"/>
                </a:lnTo>
                <a:lnTo>
                  <a:pt x="311" y="541"/>
                </a:lnTo>
                <a:lnTo>
                  <a:pt x="313" y="519"/>
                </a:lnTo>
                <a:lnTo>
                  <a:pt x="317" y="518"/>
                </a:lnTo>
                <a:lnTo>
                  <a:pt x="319" y="516"/>
                </a:lnTo>
                <a:lnTo>
                  <a:pt x="317" y="514"/>
                </a:lnTo>
                <a:lnTo>
                  <a:pt x="314" y="514"/>
                </a:lnTo>
                <a:lnTo>
                  <a:pt x="315" y="502"/>
                </a:lnTo>
                <a:lnTo>
                  <a:pt x="316" y="488"/>
                </a:lnTo>
                <a:lnTo>
                  <a:pt x="302" y="495"/>
                </a:lnTo>
                <a:lnTo>
                  <a:pt x="289" y="492"/>
                </a:lnTo>
                <a:lnTo>
                  <a:pt x="284" y="491"/>
                </a:lnTo>
                <a:lnTo>
                  <a:pt x="283" y="497"/>
                </a:lnTo>
                <a:lnTo>
                  <a:pt x="282" y="503"/>
                </a:lnTo>
                <a:lnTo>
                  <a:pt x="283" y="508"/>
                </a:lnTo>
                <a:lnTo>
                  <a:pt x="284" y="516"/>
                </a:lnTo>
                <a:lnTo>
                  <a:pt x="285" y="522"/>
                </a:lnTo>
                <a:lnTo>
                  <a:pt x="284" y="516"/>
                </a:lnTo>
                <a:lnTo>
                  <a:pt x="283" y="508"/>
                </a:lnTo>
                <a:lnTo>
                  <a:pt x="271" y="512"/>
                </a:lnTo>
                <a:lnTo>
                  <a:pt x="261" y="506"/>
                </a:lnTo>
                <a:lnTo>
                  <a:pt x="252" y="502"/>
                </a:lnTo>
                <a:lnTo>
                  <a:pt x="243" y="508"/>
                </a:lnTo>
                <a:lnTo>
                  <a:pt x="242" y="513"/>
                </a:lnTo>
                <a:lnTo>
                  <a:pt x="241" y="517"/>
                </a:lnTo>
                <a:close/>
                <a:moveTo>
                  <a:pt x="321" y="466"/>
                </a:moveTo>
                <a:lnTo>
                  <a:pt x="318" y="472"/>
                </a:lnTo>
                <a:lnTo>
                  <a:pt x="319" y="479"/>
                </a:lnTo>
                <a:lnTo>
                  <a:pt x="324" y="482"/>
                </a:lnTo>
                <a:lnTo>
                  <a:pt x="330" y="478"/>
                </a:lnTo>
                <a:lnTo>
                  <a:pt x="336" y="473"/>
                </a:lnTo>
                <a:lnTo>
                  <a:pt x="345" y="470"/>
                </a:lnTo>
                <a:lnTo>
                  <a:pt x="332" y="461"/>
                </a:lnTo>
                <a:lnTo>
                  <a:pt x="321" y="466"/>
                </a:lnTo>
                <a:close/>
                <a:moveTo>
                  <a:pt x="865" y="1343"/>
                </a:moveTo>
                <a:lnTo>
                  <a:pt x="858" y="1385"/>
                </a:lnTo>
                <a:lnTo>
                  <a:pt x="862" y="1417"/>
                </a:lnTo>
                <a:lnTo>
                  <a:pt x="863" y="1379"/>
                </a:lnTo>
                <a:lnTo>
                  <a:pt x="865" y="1343"/>
                </a:lnTo>
                <a:close/>
                <a:moveTo>
                  <a:pt x="2142" y="1067"/>
                </a:moveTo>
                <a:lnTo>
                  <a:pt x="2142" y="1067"/>
                </a:lnTo>
                <a:lnTo>
                  <a:pt x="2142" y="1067"/>
                </a:lnTo>
                <a:lnTo>
                  <a:pt x="2142" y="1067"/>
                </a:lnTo>
                <a:lnTo>
                  <a:pt x="2147" y="1070"/>
                </a:lnTo>
                <a:lnTo>
                  <a:pt x="2149" y="1074"/>
                </a:lnTo>
                <a:lnTo>
                  <a:pt x="2149" y="1075"/>
                </a:lnTo>
                <a:lnTo>
                  <a:pt x="2149" y="1076"/>
                </a:lnTo>
                <a:lnTo>
                  <a:pt x="2149" y="1075"/>
                </a:lnTo>
                <a:lnTo>
                  <a:pt x="2148" y="1075"/>
                </a:lnTo>
                <a:lnTo>
                  <a:pt x="2148" y="1080"/>
                </a:lnTo>
                <a:lnTo>
                  <a:pt x="2152" y="1079"/>
                </a:lnTo>
                <a:lnTo>
                  <a:pt x="2156" y="1076"/>
                </a:lnTo>
                <a:lnTo>
                  <a:pt x="2163" y="1078"/>
                </a:lnTo>
                <a:lnTo>
                  <a:pt x="2173" y="1081"/>
                </a:lnTo>
                <a:lnTo>
                  <a:pt x="2184" y="1080"/>
                </a:lnTo>
                <a:lnTo>
                  <a:pt x="2189" y="1079"/>
                </a:lnTo>
                <a:lnTo>
                  <a:pt x="2192" y="1073"/>
                </a:lnTo>
                <a:lnTo>
                  <a:pt x="2188" y="1070"/>
                </a:lnTo>
                <a:lnTo>
                  <a:pt x="2183" y="1070"/>
                </a:lnTo>
                <a:lnTo>
                  <a:pt x="2179" y="1066"/>
                </a:lnTo>
                <a:lnTo>
                  <a:pt x="2172" y="1068"/>
                </a:lnTo>
                <a:lnTo>
                  <a:pt x="2162" y="1070"/>
                </a:lnTo>
                <a:lnTo>
                  <a:pt x="2151" y="1064"/>
                </a:lnTo>
                <a:lnTo>
                  <a:pt x="2147" y="1063"/>
                </a:lnTo>
                <a:lnTo>
                  <a:pt x="2142" y="1067"/>
                </a:lnTo>
                <a:lnTo>
                  <a:pt x="2142" y="1067"/>
                </a:lnTo>
                <a:lnTo>
                  <a:pt x="2142" y="1067"/>
                </a:lnTo>
                <a:lnTo>
                  <a:pt x="2142" y="1067"/>
                </a:lnTo>
                <a:lnTo>
                  <a:pt x="2142" y="1067"/>
                </a:lnTo>
                <a:lnTo>
                  <a:pt x="2137" y="1066"/>
                </a:lnTo>
                <a:lnTo>
                  <a:pt x="2131" y="1065"/>
                </a:lnTo>
                <a:lnTo>
                  <a:pt x="2110" y="1067"/>
                </a:lnTo>
                <a:lnTo>
                  <a:pt x="2094" y="1083"/>
                </a:lnTo>
                <a:lnTo>
                  <a:pt x="2108" y="1081"/>
                </a:lnTo>
                <a:lnTo>
                  <a:pt x="2122" y="1076"/>
                </a:lnTo>
                <a:lnTo>
                  <a:pt x="2115" y="1074"/>
                </a:lnTo>
                <a:lnTo>
                  <a:pt x="2106" y="1072"/>
                </a:lnTo>
                <a:lnTo>
                  <a:pt x="2120" y="1069"/>
                </a:lnTo>
                <a:lnTo>
                  <a:pt x="2134" y="1070"/>
                </a:lnTo>
                <a:lnTo>
                  <a:pt x="2139" y="1071"/>
                </a:lnTo>
                <a:lnTo>
                  <a:pt x="2142" y="1067"/>
                </a:lnTo>
                <a:lnTo>
                  <a:pt x="2142" y="1067"/>
                </a:lnTo>
                <a:lnTo>
                  <a:pt x="2142" y="1067"/>
                </a:lnTo>
                <a:lnTo>
                  <a:pt x="2142" y="1067"/>
                </a:lnTo>
                <a:lnTo>
                  <a:pt x="2142" y="1067"/>
                </a:lnTo>
                <a:close/>
                <a:moveTo>
                  <a:pt x="518" y="373"/>
                </a:moveTo>
                <a:lnTo>
                  <a:pt x="527" y="370"/>
                </a:lnTo>
                <a:lnTo>
                  <a:pt x="531" y="361"/>
                </a:lnTo>
                <a:lnTo>
                  <a:pt x="528" y="356"/>
                </a:lnTo>
                <a:lnTo>
                  <a:pt x="521" y="353"/>
                </a:lnTo>
                <a:lnTo>
                  <a:pt x="511" y="359"/>
                </a:lnTo>
                <a:lnTo>
                  <a:pt x="503" y="367"/>
                </a:lnTo>
                <a:lnTo>
                  <a:pt x="509" y="375"/>
                </a:lnTo>
                <a:lnTo>
                  <a:pt x="518" y="373"/>
                </a:lnTo>
                <a:close/>
                <a:moveTo>
                  <a:pt x="329" y="1274"/>
                </a:moveTo>
                <a:lnTo>
                  <a:pt x="336" y="1269"/>
                </a:lnTo>
                <a:lnTo>
                  <a:pt x="339" y="1261"/>
                </a:lnTo>
                <a:lnTo>
                  <a:pt x="340" y="1253"/>
                </a:lnTo>
                <a:lnTo>
                  <a:pt x="335" y="1248"/>
                </a:lnTo>
                <a:lnTo>
                  <a:pt x="328" y="1246"/>
                </a:lnTo>
                <a:lnTo>
                  <a:pt x="320" y="1243"/>
                </a:lnTo>
                <a:lnTo>
                  <a:pt x="325" y="1255"/>
                </a:lnTo>
                <a:lnTo>
                  <a:pt x="325" y="1268"/>
                </a:lnTo>
                <a:lnTo>
                  <a:pt x="325" y="1272"/>
                </a:lnTo>
                <a:lnTo>
                  <a:pt x="329" y="1274"/>
                </a:lnTo>
                <a:close/>
                <a:moveTo>
                  <a:pt x="1848" y="1034"/>
                </a:moveTo>
                <a:lnTo>
                  <a:pt x="1855" y="1056"/>
                </a:lnTo>
                <a:lnTo>
                  <a:pt x="1884" y="1057"/>
                </a:lnTo>
                <a:lnTo>
                  <a:pt x="1865" y="1049"/>
                </a:lnTo>
                <a:lnTo>
                  <a:pt x="1848" y="1034"/>
                </a:lnTo>
                <a:close/>
                <a:moveTo>
                  <a:pt x="331" y="1504"/>
                </a:moveTo>
                <a:lnTo>
                  <a:pt x="332" y="1514"/>
                </a:lnTo>
                <a:lnTo>
                  <a:pt x="340" y="1517"/>
                </a:lnTo>
                <a:lnTo>
                  <a:pt x="349" y="1515"/>
                </a:lnTo>
                <a:lnTo>
                  <a:pt x="350" y="1507"/>
                </a:lnTo>
                <a:lnTo>
                  <a:pt x="350" y="1499"/>
                </a:lnTo>
                <a:lnTo>
                  <a:pt x="344" y="1495"/>
                </a:lnTo>
                <a:lnTo>
                  <a:pt x="335" y="1497"/>
                </a:lnTo>
                <a:lnTo>
                  <a:pt x="331" y="1504"/>
                </a:lnTo>
                <a:close/>
                <a:moveTo>
                  <a:pt x="72" y="813"/>
                </a:moveTo>
                <a:lnTo>
                  <a:pt x="75" y="819"/>
                </a:lnTo>
                <a:lnTo>
                  <a:pt x="72" y="824"/>
                </a:lnTo>
                <a:lnTo>
                  <a:pt x="69" y="827"/>
                </a:lnTo>
                <a:lnTo>
                  <a:pt x="71" y="830"/>
                </a:lnTo>
                <a:lnTo>
                  <a:pt x="74" y="835"/>
                </a:lnTo>
                <a:lnTo>
                  <a:pt x="78" y="835"/>
                </a:lnTo>
                <a:lnTo>
                  <a:pt x="80" y="833"/>
                </a:lnTo>
                <a:lnTo>
                  <a:pt x="81" y="829"/>
                </a:lnTo>
                <a:lnTo>
                  <a:pt x="82" y="818"/>
                </a:lnTo>
                <a:lnTo>
                  <a:pt x="85" y="807"/>
                </a:lnTo>
                <a:lnTo>
                  <a:pt x="84" y="801"/>
                </a:lnTo>
                <a:lnTo>
                  <a:pt x="77" y="800"/>
                </a:lnTo>
                <a:lnTo>
                  <a:pt x="73" y="801"/>
                </a:lnTo>
                <a:lnTo>
                  <a:pt x="70" y="805"/>
                </a:lnTo>
                <a:lnTo>
                  <a:pt x="69" y="809"/>
                </a:lnTo>
                <a:lnTo>
                  <a:pt x="72" y="813"/>
                </a:lnTo>
                <a:close/>
                <a:moveTo>
                  <a:pt x="1237" y="847"/>
                </a:moveTo>
                <a:lnTo>
                  <a:pt x="1240" y="856"/>
                </a:lnTo>
                <a:lnTo>
                  <a:pt x="1242" y="865"/>
                </a:lnTo>
                <a:lnTo>
                  <a:pt x="1245" y="869"/>
                </a:lnTo>
                <a:lnTo>
                  <a:pt x="1249" y="869"/>
                </a:lnTo>
                <a:lnTo>
                  <a:pt x="1255" y="867"/>
                </a:lnTo>
                <a:lnTo>
                  <a:pt x="1255" y="861"/>
                </a:lnTo>
                <a:lnTo>
                  <a:pt x="1254" y="853"/>
                </a:lnTo>
                <a:lnTo>
                  <a:pt x="1252" y="845"/>
                </a:lnTo>
                <a:lnTo>
                  <a:pt x="1249" y="840"/>
                </a:lnTo>
                <a:lnTo>
                  <a:pt x="1244" y="839"/>
                </a:lnTo>
                <a:lnTo>
                  <a:pt x="1239" y="842"/>
                </a:lnTo>
                <a:lnTo>
                  <a:pt x="1237" y="847"/>
                </a:lnTo>
                <a:close/>
                <a:moveTo>
                  <a:pt x="1004" y="961"/>
                </a:moveTo>
                <a:lnTo>
                  <a:pt x="1031" y="962"/>
                </a:lnTo>
                <a:lnTo>
                  <a:pt x="1057" y="951"/>
                </a:lnTo>
                <a:lnTo>
                  <a:pt x="1016" y="957"/>
                </a:lnTo>
                <a:lnTo>
                  <a:pt x="975" y="961"/>
                </a:lnTo>
                <a:lnTo>
                  <a:pt x="990" y="962"/>
                </a:lnTo>
                <a:lnTo>
                  <a:pt x="1004" y="961"/>
                </a:lnTo>
                <a:close/>
                <a:moveTo>
                  <a:pt x="535" y="1495"/>
                </a:moveTo>
                <a:lnTo>
                  <a:pt x="541" y="1492"/>
                </a:lnTo>
                <a:lnTo>
                  <a:pt x="544" y="1487"/>
                </a:lnTo>
                <a:lnTo>
                  <a:pt x="545" y="1485"/>
                </a:lnTo>
                <a:lnTo>
                  <a:pt x="543" y="1484"/>
                </a:lnTo>
                <a:lnTo>
                  <a:pt x="537" y="1482"/>
                </a:lnTo>
                <a:lnTo>
                  <a:pt x="534" y="1476"/>
                </a:lnTo>
                <a:lnTo>
                  <a:pt x="530" y="1471"/>
                </a:lnTo>
                <a:lnTo>
                  <a:pt x="524" y="1470"/>
                </a:lnTo>
                <a:lnTo>
                  <a:pt x="519" y="1471"/>
                </a:lnTo>
                <a:lnTo>
                  <a:pt x="517" y="1476"/>
                </a:lnTo>
                <a:lnTo>
                  <a:pt x="525" y="1486"/>
                </a:lnTo>
                <a:lnTo>
                  <a:pt x="535" y="1495"/>
                </a:lnTo>
                <a:close/>
                <a:moveTo>
                  <a:pt x="2213" y="1653"/>
                </a:moveTo>
                <a:lnTo>
                  <a:pt x="2257" y="1654"/>
                </a:lnTo>
                <a:lnTo>
                  <a:pt x="2301" y="1651"/>
                </a:lnTo>
                <a:lnTo>
                  <a:pt x="2257" y="1649"/>
                </a:lnTo>
                <a:lnTo>
                  <a:pt x="2213" y="1653"/>
                </a:lnTo>
                <a:close/>
                <a:moveTo>
                  <a:pt x="1472" y="1535"/>
                </a:moveTo>
                <a:lnTo>
                  <a:pt x="1476" y="1537"/>
                </a:lnTo>
                <a:lnTo>
                  <a:pt x="1480" y="1537"/>
                </a:lnTo>
                <a:lnTo>
                  <a:pt x="1489" y="1534"/>
                </a:lnTo>
                <a:lnTo>
                  <a:pt x="1500" y="1533"/>
                </a:lnTo>
                <a:lnTo>
                  <a:pt x="1504" y="1531"/>
                </a:lnTo>
                <a:lnTo>
                  <a:pt x="1504" y="1526"/>
                </a:lnTo>
                <a:lnTo>
                  <a:pt x="1502" y="1522"/>
                </a:lnTo>
                <a:lnTo>
                  <a:pt x="1499" y="1522"/>
                </a:lnTo>
                <a:lnTo>
                  <a:pt x="1486" y="1525"/>
                </a:lnTo>
                <a:lnTo>
                  <a:pt x="1474" y="1525"/>
                </a:lnTo>
                <a:lnTo>
                  <a:pt x="1468" y="1525"/>
                </a:lnTo>
                <a:lnTo>
                  <a:pt x="1465" y="1528"/>
                </a:lnTo>
                <a:lnTo>
                  <a:pt x="1467" y="1533"/>
                </a:lnTo>
                <a:lnTo>
                  <a:pt x="1472" y="1535"/>
                </a:lnTo>
                <a:close/>
                <a:moveTo>
                  <a:pt x="801" y="375"/>
                </a:moveTo>
                <a:lnTo>
                  <a:pt x="763" y="384"/>
                </a:lnTo>
                <a:lnTo>
                  <a:pt x="730" y="402"/>
                </a:lnTo>
                <a:lnTo>
                  <a:pt x="766" y="388"/>
                </a:lnTo>
                <a:lnTo>
                  <a:pt x="801" y="375"/>
                </a:lnTo>
                <a:close/>
                <a:moveTo>
                  <a:pt x="652" y="804"/>
                </a:moveTo>
                <a:lnTo>
                  <a:pt x="657" y="806"/>
                </a:lnTo>
                <a:lnTo>
                  <a:pt x="663" y="805"/>
                </a:lnTo>
                <a:lnTo>
                  <a:pt x="664" y="800"/>
                </a:lnTo>
                <a:lnTo>
                  <a:pt x="664" y="796"/>
                </a:lnTo>
                <a:lnTo>
                  <a:pt x="660" y="793"/>
                </a:lnTo>
                <a:lnTo>
                  <a:pt x="653" y="792"/>
                </a:lnTo>
                <a:lnTo>
                  <a:pt x="640" y="789"/>
                </a:lnTo>
                <a:lnTo>
                  <a:pt x="627" y="794"/>
                </a:lnTo>
                <a:lnTo>
                  <a:pt x="625" y="793"/>
                </a:lnTo>
                <a:lnTo>
                  <a:pt x="623" y="793"/>
                </a:lnTo>
                <a:lnTo>
                  <a:pt x="619" y="791"/>
                </a:lnTo>
                <a:lnTo>
                  <a:pt x="616" y="793"/>
                </a:lnTo>
                <a:lnTo>
                  <a:pt x="615" y="796"/>
                </a:lnTo>
                <a:lnTo>
                  <a:pt x="616" y="799"/>
                </a:lnTo>
                <a:lnTo>
                  <a:pt x="618" y="801"/>
                </a:lnTo>
                <a:lnTo>
                  <a:pt x="623" y="801"/>
                </a:lnTo>
                <a:lnTo>
                  <a:pt x="631" y="800"/>
                </a:lnTo>
                <a:lnTo>
                  <a:pt x="639" y="798"/>
                </a:lnTo>
                <a:lnTo>
                  <a:pt x="646" y="800"/>
                </a:lnTo>
                <a:lnTo>
                  <a:pt x="652" y="804"/>
                </a:lnTo>
                <a:close/>
                <a:moveTo>
                  <a:pt x="3056" y="1732"/>
                </a:moveTo>
                <a:lnTo>
                  <a:pt x="3059" y="1735"/>
                </a:lnTo>
                <a:lnTo>
                  <a:pt x="3063" y="1733"/>
                </a:lnTo>
                <a:lnTo>
                  <a:pt x="3066" y="1737"/>
                </a:lnTo>
                <a:lnTo>
                  <a:pt x="3071" y="1738"/>
                </a:lnTo>
                <a:lnTo>
                  <a:pt x="3082" y="1737"/>
                </a:lnTo>
                <a:lnTo>
                  <a:pt x="3093" y="1730"/>
                </a:lnTo>
                <a:lnTo>
                  <a:pt x="3093" y="1728"/>
                </a:lnTo>
                <a:lnTo>
                  <a:pt x="3094" y="1726"/>
                </a:lnTo>
                <a:lnTo>
                  <a:pt x="3087" y="1720"/>
                </a:lnTo>
                <a:lnTo>
                  <a:pt x="3078" y="1717"/>
                </a:lnTo>
                <a:lnTo>
                  <a:pt x="3074" y="1717"/>
                </a:lnTo>
                <a:lnTo>
                  <a:pt x="3071" y="1718"/>
                </a:lnTo>
                <a:lnTo>
                  <a:pt x="3068" y="1718"/>
                </a:lnTo>
                <a:lnTo>
                  <a:pt x="3065" y="1718"/>
                </a:lnTo>
                <a:lnTo>
                  <a:pt x="3058" y="1711"/>
                </a:lnTo>
                <a:lnTo>
                  <a:pt x="3051" y="1709"/>
                </a:lnTo>
                <a:lnTo>
                  <a:pt x="3042" y="1714"/>
                </a:lnTo>
                <a:lnTo>
                  <a:pt x="3034" y="1722"/>
                </a:lnTo>
                <a:lnTo>
                  <a:pt x="3034" y="1723"/>
                </a:lnTo>
                <a:lnTo>
                  <a:pt x="3035" y="1723"/>
                </a:lnTo>
                <a:lnTo>
                  <a:pt x="3037" y="1731"/>
                </a:lnTo>
                <a:lnTo>
                  <a:pt x="3041" y="1739"/>
                </a:lnTo>
                <a:lnTo>
                  <a:pt x="3043" y="1742"/>
                </a:lnTo>
                <a:lnTo>
                  <a:pt x="3047" y="1743"/>
                </a:lnTo>
                <a:lnTo>
                  <a:pt x="3048" y="1740"/>
                </a:lnTo>
                <a:lnTo>
                  <a:pt x="3048" y="1737"/>
                </a:lnTo>
                <a:lnTo>
                  <a:pt x="3048" y="1733"/>
                </a:lnTo>
                <a:lnTo>
                  <a:pt x="3047" y="1730"/>
                </a:lnTo>
                <a:lnTo>
                  <a:pt x="3052" y="1727"/>
                </a:lnTo>
                <a:lnTo>
                  <a:pt x="3056" y="1732"/>
                </a:lnTo>
                <a:close/>
                <a:moveTo>
                  <a:pt x="1450" y="1531"/>
                </a:moveTo>
                <a:lnTo>
                  <a:pt x="1413" y="1530"/>
                </a:lnTo>
                <a:lnTo>
                  <a:pt x="1378" y="1534"/>
                </a:lnTo>
                <a:lnTo>
                  <a:pt x="1413" y="1538"/>
                </a:lnTo>
                <a:lnTo>
                  <a:pt x="1450" y="1531"/>
                </a:lnTo>
                <a:close/>
                <a:moveTo>
                  <a:pt x="1297" y="931"/>
                </a:moveTo>
                <a:lnTo>
                  <a:pt x="1297" y="931"/>
                </a:lnTo>
                <a:lnTo>
                  <a:pt x="1297" y="932"/>
                </a:lnTo>
                <a:lnTo>
                  <a:pt x="1297" y="932"/>
                </a:lnTo>
                <a:lnTo>
                  <a:pt x="1295" y="932"/>
                </a:lnTo>
                <a:lnTo>
                  <a:pt x="1295" y="931"/>
                </a:lnTo>
                <a:lnTo>
                  <a:pt x="1295" y="931"/>
                </a:lnTo>
                <a:lnTo>
                  <a:pt x="1295" y="931"/>
                </a:lnTo>
                <a:lnTo>
                  <a:pt x="1297" y="931"/>
                </a:lnTo>
                <a:close/>
                <a:moveTo>
                  <a:pt x="1287" y="940"/>
                </a:moveTo>
                <a:lnTo>
                  <a:pt x="1301" y="940"/>
                </a:lnTo>
                <a:lnTo>
                  <a:pt x="1313" y="937"/>
                </a:lnTo>
                <a:lnTo>
                  <a:pt x="1317" y="934"/>
                </a:lnTo>
                <a:lnTo>
                  <a:pt x="1318" y="929"/>
                </a:lnTo>
                <a:lnTo>
                  <a:pt x="1315" y="926"/>
                </a:lnTo>
                <a:lnTo>
                  <a:pt x="1310" y="927"/>
                </a:lnTo>
                <a:lnTo>
                  <a:pt x="1299" y="928"/>
                </a:lnTo>
                <a:lnTo>
                  <a:pt x="1288" y="930"/>
                </a:lnTo>
                <a:lnTo>
                  <a:pt x="1279" y="932"/>
                </a:lnTo>
                <a:lnTo>
                  <a:pt x="1275" y="937"/>
                </a:lnTo>
                <a:lnTo>
                  <a:pt x="1280" y="941"/>
                </a:lnTo>
                <a:lnTo>
                  <a:pt x="1287" y="940"/>
                </a:lnTo>
                <a:close/>
                <a:moveTo>
                  <a:pt x="2450" y="1095"/>
                </a:moveTo>
                <a:lnTo>
                  <a:pt x="2450" y="1090"/>
                </a:lnTo>
                <a:lnTo>
                  <a:pt x="2446" y="1087"/>
                </a:lnTo>
                <a:lnTo>
                  <a:pt x="2441" y="1082"/>
                </a:lnTo>
                <a:lnTo>
                  <a:pt x="2436" y="1078"/>
                </a:lnTo>
                <a:lnTo>
                  <a:pt x="2423" y="1084"/>
                </a:lnTo>
                <a:lnTo>
                  <a:pt x="2409" y="1086"/>
                </a:lnTo>
                <a:lnTo>
                  <a:pt x="2416" y="1100"/>
                </a:lnTo>
                <a:lnTo>
                  <a:pt x="2431" y="1094"/>
                </a:lnTo>
                <a:lnTo>
                  <a:pt x="2437" y="1088"/>
                </a:lnTo>
                <a:lnTo>
                  <a:pt x="2442" y="1097"/>
                </a:lnTo>
                <a:lnTo>
                  <a:pt x="2445" y="1098"/>
                </a:lnTo>
                <a:lnTo>
                  <a:pt x="2450" y="1095"/>
                </a:lnTo>
                <a:close/>
                <a:moveTo>
                  <a:pt x="3211" y="1325"/>
                </a:moveTo>
                <a:lnTo>
                  <a:pt x="3207" y="1312"/>
                </a:lnTo>
                <a:lnTo>
                  <a:pt x="3201" y="1300"/>
                </a:lnTo>
                <a:lnTo>
                  <a:pt x="3197" y="1296"/>
                </a:lnTo>
                <a:lnTo>
                  <a:pt x="3189" y="1296"/>
                </a:lnTo>
                <a:lnTo>
                  <a:pt x="3182" y="1299"/>
                </a:lnTo>
                <a:lnTo>
                  <a:pt x="3178" y="1305"/>
                </a:lnTo>
                <a:lnTo>
                  <a:pt x="3180" y="1311"/>
                </a:lnTo>
                <a:lnTo>
                  <a:pt x="3186" y="1313"/>
                </a:lnTo>
                <a:lnTo>
                  <a:pt x="3199" y="1317"/>
                </a:lnTo>
                <a:lnTo>
                  <a:pt x="3211" y="1325"/>
                </a:lnTo>
                <a:close/>
                <a:moveTo>
                  <a:pt x="1786" y="898"/>
                </a:moveTo>
                <a:lnTo>
                  <a:pt x="1799" y="897"/>
                </a:lnTo>
                <a:lnTo>
                  <a:pt x="1807" y="905"/>
                </a:lnTo>
                <a:lnTo>
                  <a:pt x="1809" y="908"/>
                </a:lnTo>
                <a:lnTo>
                  <a:pt x="1813" y="910"/>
                </a:lnTo>
                <a:lnTo>
                  <a:pt x="1816" y="907"/>
                </a:lnTo>
                <a:lnTo>
                  <a:pt x="1817" y="904"/>
                </a:lnTo>
                <a:lnTo>
                  <a:pt x="1816" y="890"/>
                </a:lnTo>
                <a:lnTo>
                  <a:pt x="1800" y="887"/>
                </a:lnTo>
                <a:lnTo>
                  <a:pt x="1793" y="887"/>
                </a:lnTo>
                <a:lnTo>
                  <a:pt x="1786" y="888"/>
                </a:lnTo>
                <a:lnTo>
                  <a:pt x="1783" y="890"/>
                </a:lnTo>
                <a:lnTo>
                  <a:pt x="1783" y="896"/>
                </a:lnTo>
                <a:lnTo>
                  <a:pt x="1783" y="898"/>
                </a:lnTo>
                <a:lnTo>
                  <a:pt x="1786" y="898"/>
                </a:lnTo>
                <a:close/>
                <a:moveTo>
                  <a:pt x="762" y="177"/>
                </a:moveTo>
                <a:lnTo>
                  <a:pt x="766" y="171"/>
                </a:lnTo>
                <a:lnTo>
                  <a:pt x="762" y="166"/>
                </a:lnTo>
                <a:lnTo>
                  <a:pt x="755" y="164"/>
                </a:lnTo>
                <a:lnTo>
                  <a:pt x="753" y="155"/>
                </a:lnTo>
                <a:lnTo>
                  <a:pt x="748" y="189"/>
                </a:lnTo>
                <a:lnTo>
                  <a:pt x="745" y="222"/>
                </a:lnTo>
                <a:lnTo>
                  <a:pt x="747" y="223"/>
                </a:lnTo>
                <a:lnTo>
                  <a:pt x="748" y="223"/>
                </a:lnTo>
                <a:lnTo>
                  <a:pt x="753" y="213"/>
                </a:lnTo>
                <a:lnTo>
                  <a:pt x="755" y="202"/>
                </a:lnTo>
                <a:lnTo>
                  <a:pt x="754" y="188"/>
                </a:lnTo>
                <a:lnTo>
                  <a:pt x="762" y="177"/>
                </a:lnTo>
                <a:close/>
                <a:moveTo>
                  <a:pt x="2276" y="1334"/>
                </a:moveTo>
                <a:lnTo>
                  <a:pt x="2273" y="1332"/>
                </a:lnTo>
                <a:lnTo>
                  <a:pt x="2270" y="1332"/>
                </a:lnTo>
                <a:lnTo>
                  <a:pt x="2258" y="1330"/>
                </a:lnTo>
                <a:lnTo>
                  <a:pt x="2245" y="1330"/>
                </a:lnTo>
                <a:lnTo>
                  <a:pt x="2239" y="1329"/>
                </a:lnTo>
                <a:lnTo>
                  <a:pt x="2235" y="1333"/>
                </a:lnTo>
                <a:lnTo>
                  <a:pt x="2239" y="1344"/>
                </a:lnTo>
                <a:lnTo>
                  <a:pt x="2249" y="1346"/>
                </a:lnTo>
                <a:lnTo>
                  <a:pt x="2261" y="1344"/>
                </a:lnTo>
                <a:lnTo>
                  <a:pt x="2272" y="1340"/>
                </a:lnTo>
                <a:lnTo>
                  <a:pt x="2275" y="1339"/>
                </a:lnTo>
                <a:lnTo>
                  <a:pt x="2276" y="1334"/>
                </a:lnTo>
                <a:close/>
                <a:moveTo>
                  <a:pt x="1456" y="1384"/>
                </a:moveTo>
                <a:lnTo>
                  <a:pt x="1449" y="1371"/>
                </a:lnTo>
                <a:lnTo>
                  <a:pt x="1438" y="1364"/>
                </a:lnTo>
                <a:lnTo>
                  <a:pt x="1433" y="1373"/>
                </a:lnTo>
                <a:lnTo>
                  <a:pt x="1433" y="1386"/>
                </a:lnTo>
                <a:lnTo>
                  <a:pt x="1433" y="1386"/>
                </a:lnTo>
                <a:lnTo>
                  <a:pt x="1433" y="1387"/>
                </a:lnTo>
                <a:lnTo>
                  <a:pt x="1435" y="1391"/>
                </a:lnTo>
                <a:lnTo>
                  <a:pt x="1439" y="1392"/>
                </a:lnTo>
                <a:lnTo>
                  <a:pt x="1444" y="1393"/>
                </a:lnTo>
                <a:lnTo>
                  <a:pt x="1446" y="1392"/>
                </a:lnTo>
                <a:lnTo>
                  <a:pt x="1450" y="1386"/>
                </a:lnTo>
                <a:lnTo>
                  <a:pt x="1456" y="1384"/>
                </a:lnTo>
                <a:close/>
                <a:moveTo>
                  <a:pt x="2183" y="1070"/>
                </a:moveTo>
                <a:lnTo>
                  <a:pt x="2183" y="1071"/>
                </a:lnTo>
                <a:lnTo>
                  <a:pt x="2182" y="1071"/>
                </a:lnTo>
                <a:lnTo>
                  <a:pt x="2182" y="1071"/>
                </a:lnTo>
                <a:lnTo>
                  <a:pt x="2182" y="1070"/>
                </a:lnTo>
                <a:lnTo>
                  <a:pt x="2182" y="1070"/>
                </a:lnTo>
                <a:lnTo>
                  <a:pt x="2183" y="1070"/>
                </a:lnTo>
                <a:close/>
                <a:moveTo>
                  <a:pt x="2237" y="1283"/>
                </a:moveTo>
                <a:lnTo>
                  <a:pt x="2237" y="1274"/>
                </a:lnTo>
                <a:lnTo>
                  <a:pt x="2241" y="1267"/>
                </a:lnTo>
                <a:lnTo>
                  <a:pt x="2241" y="1267"/>
                </a:lnTo>
                <a:lnTo>
                  <a:pt x="2241" y="1267"/>
                </a:lnTo>
                <a:lnTo>
                  <a:pt x="2242" y="1267"/>
                </a:lnTo>
                <a:lnTo>
                  <a:pt x="2243" y="1267"/>
                </a:lnTo>
                <a:lnTo>
                  <a:pt x="2245" y="1266"/>
                </a:lnTo>
                <a:lnTo>
                  <a:pt x="2247" y="1265"/>
                </a:lnTo>
                <a:lnTo>
                  <a:pt x="2247" y="1265"/>
                </a:lnTo>
                <a:lnTo>
                  <a:pt x="2247" y="1265"/>
                </a:lnTo>
                <a:lnTo>
                  <a:pt x="2257" y="1264"/>
                </a:lnTo>
                <a:lnTo>
                  <a:pt x="2268" y="1264"/>
                </a:lnTo>
                <a:lnTo>
                  <a:pt x="2249" y="1257"/>
                </a:lnTo>
                <a:lnTo>
                  <a:pt x="2219" y="1261"/>
                </a:lnTo>
                <a:lnTo>
                  <a:pt x="2233" y="1269"/>
                </a:lnTo>
                <a:lnTo>
                  <a:pt x="2237" y="1283"/>
                </a:lnTo>
                <a:close/>
                <a:moveTo>
                  <a:pt x="2241" y="1267"/>
                </a:moveTo>
                <a:lnTo>
                  <a:pt x="2240" y="1266"/>
                </a:lnTo>
                <a:lnTo>
                  <a:pt x="2241" y="1264"/>
                </a:lnTo>
                <a:lnTo>
                  <a:pt x="2242" y="1264"/>
                </a:lnTo>
                <a:lnTo>
                  <a:pt x="2244" y="1263"/>
                </a:lnTo>
                <a:lnTo>
                  <a:pt x="2245" y="1264"/>
                </a:lnTo>
                <a:lnTo>
                  <a:pt x="2247" y="1265"/>
                </a:lnTo>
                <a:lnTo>
                  <a:pt x="2244" y="1266"/>
                </a:lnTo>
                <a:lnTo>
                  <a:pt x="2241" y="1267"/>
                </a:lnTo>
                <a:close/>
                <a:moveTo>
                  <a:pt x="236" y="551"/>
                </a:moveTo>
                <a:lnTo>
                  <a:pt x="226" y="549"/>
                </a:lnTo>
                <a:lnTo>
                  <a:pt x="217" y="553"/>
                </a:lnTo>
                <a:lnTo>
                  <a:pt x="214" y="561"/>
                </a:lnTo>
                <a:lnTo>
                  <a:pt x="217" y="567"/>
                </a:lnTo>
                <a:lnTo>
                  <a:pt x="226" y="575"/>
                </a:lnTo>
                <a:lnTo>
                  <a:pt x="226" y="585"/>
                </a:lnTo>
                <a:lnTo>
                  <a:pt x="225" y="589"/>
                </a:lnTo>
                <a:lnTo>
                  <a:pt x="228" y="592"/>
                </a:lnTo>
                <a:lnTo>
                  <a:pt x="231" y="591"/>
                </a:lnTo>
                <a:lnTo>
                  <a:pt x="233" y="589"/>
                </a:lnTo>
                <a:lnTo>
                  <a:pt x="240" y="568"/>
                </a:lnTo>
                <a:lnTo>
                  <a:pt x="241" y="548"/>
                </a:lnTo>
                <a:lnTo>
                  <a:pt x="240" y="547"/>
                </a:lnTo>
                <a:lnTo>
                  <a:pt x="238" y="546"/>
                </a:lnTo>
                <a:lnTo>
                  <a:pt x="237" y="548"/>
                </a:lnTo>
                <a:lnTo>
                  <a:pt x="236" y="551"/>
                </a:lnTo>
                <a:close/>
                <a:moveTo>
                  <a:pt x="840" y="953"/>
                </a:moveTo>
                <a:lnTo>
                  <a:pt x="845" y="948"/>
                </a:lnTo>
                <a:lnTo>
                  <a:pt x="846" y="938"/>
                </a:lnTo>
                <a:lnTo>
                  <a:pt x="845" y="930"/>
                </a:lnTo>
                <a:lnTo>
                  <a:pt x="840" y="922"/>
                </a:lnTo>
                <a:lnTo>
                  <a:pt x="834" y="923"/>
                </a:lnTo>
                <a:lnTo>
                  <a:pt x="828" y="928"/>
                </a:lnTo>
                <a:lnTo>
                  <a:pt x="825" y="935"/>
                </a:lnTo>
                <a:lnTo>
                  <a:pt x="828" y="942"/>
                </a:lnTo>
                <a:lnTo>
                  <a:pt x="832" y="951"/>
                </a:lnTo>
                <a:lnTo>
                  <a:pt x="840" y="953"/>
                </a:lnTo>
                <a:close/>
                <a:moveTo>
                  <a:pt x="2133" y="1258"/>
                </a:moveTo>
                <a:lnTo>
                  <a:pt x="2146" y="1267"/>
                </a:lnTo>
                <a:lnTo>
                  <a:pt x="2159" y="1273"/>
                </a:lnTo>
                <a:lnTo>
                  <a:pt x="2164" y="1271"/>
                </a:lnTo>
                <a:lnTo>
                  <a:pt x="2168" y="1269"/>
                </a:lnTo>
                <a:lnTo>
                  <a:pt x="2161" y="1264"/>
                </a:lnTo>
                <a:lnTo>
                  <a:pt x="2153" y="1261"/>
                </a:lnTo>
                <a:lnTo>
                  <a:pt x="2152" y="1252"/>
                </a:lnTo>
                <a:lnTo>
                  <a:pt x="2152" y="1244"/>
                </a:lnTo>
                <a:lnTo>
                  <a:pt x="2151" y="1238"/>
                </a:lnTo>
                <a:lnTo>
                  <a:pt x="2146" y="1235"/>
                </a:lnTo>
                <a:lnTo>
                  <a:pt x="2135" y="1234"/>
                </a:lnTo>
                <a:lnTo>
                  <a:pt x="2126" y="1235"/>
                </a:lnTo>
                <a:lnTo>
                  <a:pt x="2126" y="1242"/>
                </a:lnTo>
                <a:lnTo>
                  <a:pt x="2131" y="1251"/>
                </a:lnTo>
                <a:lnTo>
                  <a:pt x="2132" y="1254"/>
                </a:lnTo>
                <a:lnTo>
                  <a:pt x="2133" y="1258"/>
                </a:lnTo>
                <a:close/>
                <a:moveTo>
                  <a:pt x="3260" y="1340"/>
                </a:moveTo>
                <a:lnTo>
                  <a:pt x="3257" y="1327"/>
                </a:lnTo>
                <a:lnTo>
                  <a:pt x="3243" y="1323"/>
                </a:lnTo>
                <a:lnTo>
                  <a:pt x="3241" y="1323"/>
                </a:lnTo>
                <a:lnTo>
                  <a:pt x="3238" y="1320"/>
                </a:lnTo>
                <a:lnTo>
                  <a:pt x="3233" y="1319"/>
                </a:lnTo>
                <a:lnTo>
                  <a:pt x="3229" y="1320"/>
                </a:lnTo>
                <a:lnTo>
                  <a:pt x="3228" y="1326"/>
                </a:lnTo>
                <a:lnTo>
                  <a:pt x="3230" y="1330"/>
                </a:lnTo>
                <a:lnTo>
                  <a:pt x="3241" y="1339"/>
                </a:lnTo>
                <a:lnTo>
                  <a:pt x="3252" y="1345"/>
                </a:lnTo>
                <a:lnTo>
                  <a:pt x="3257" y="1346"/>
                </a:lnTo>
                <a:lnTo>
                  <a:pt x="3260" y="1340"/>
                </a:lnTo>
                <a:close/>
                <a:moveTo>
                  <a:pt x="1714" y="1408"/>
                </a:moveTo>
                <a:lnTo>
                  <a:pt x="1715" y="1412"/>
                </a:lnTo>
                <a:lnTo>
                  <a:pt x="1718" y="1414"/>
                </a:lnTo>
                <a:lnTo>
                  <a:pt x="1719" y="1411"/>
                </a:lnTo>
                <a:lnTo>
                  <a:pt x="1719" y="1408"/>
                </a:lnTo>
                <a:lnTo>
                  <a:pt x="1718" y="1393"/>
                </a:lnTo>
                <a:lnTo>
                  <a:pt x="1717" y="1377"/>
                </a:lnTo>
                <a:lnTo>
                  <a:pt x="1702" y="1378"/>
                </a:lnTo>
                <a:lnTo>
                  <a:pt x="1687" y="1374"/>
                </a:lnTo>
                <a:lnTo>
                  <a:pt x="1688" y="1386"/>
                </a:lnTo>
                <a:lnTo>
                  <a:pt x="1688" y="1397"/>
                </a:lnTo>
                <a:lnTo>
                  <a:pt x="1687" y="1407"/>
                </a:lnTo>
                <a:lnTo>
                  <a:pt x="1692" y="1412"/>
                </a:lnTo>
                <a:lnTo>
                  <a:pt x="1696" y="1407"/>
                </a:lnTo>
                <a:lnTo>
                  <a:pt x="1695" y="1397"/>
                </a:lnTo>
                <a:lnTo>
                  <a:pt x="1702" y="1394"/>
                </a:lnTo>
                <a:lnTo>
                  <a:pt x="1702" y="1387"/>
                </a:lnTo>
                <a:lnTo>
                  <a:pt x="1711" y="1385"/>
                </a:lnTo>
                <a:lnTo>
                  <a:pt x="1714" y="1393"/>
                </a:lnTo>
                <a:lnTo>
                  <a:pt x="1714" y="1401"/>
                </a:lnTo>
                <a:lnTo>
                  <a:pt x="1714" y="1408"/>
                </a:lnTo>
                <a:close/>
                <a:moveTo>
                  <a:pt x="1773" y="1135"/>
                </a:moveTo>
                <a:lnTo>
                  <a:pt x="1863" y="1133"/>
                </a:lnTo>
                <a:lnTo>
                  <a:pt x="1953" y="1131"/>
                </a:lnTo>
                <a:lnTo>
                  <a:pt x="1862" y="1131"/>
                </a:lnTo>
                <a:lnTo>
                  <a:pt x="1773" y="1135"/>
                </a:lnTo>
                <a:close/>
                <a:moveTo>
                  <a:pt x="2649" y="936"/>
                </a:moveTo>
                <a:lnTo>
                  <a:pt x="2641" y="941"/>
                </a:lnTo>
                <a:lnTo>
                  <a:pt x="2640" y="947"/>
                </a:lnTo>
                <a:lnTo>
                  <a:pt x="2640" y="965"/>
                </a:lnTo>
                <a:lnTo>
                  <a:pt x="2641" y="982"/>
                </a:lnTo>
                <a:lnTo>
                  <a:pt x="2643" y="988"/>
                </a:lnTo>
                <a:lnTo>
                  <a:pt x="2648" y="989"/>
                </a:lnTo>
                <a:lnTo>
                  <a:pt x="2652" y="987"/>
                </a:lnTo>
                <a:lnTo>
                  <a:pt x="2653" y="982"/>
                </a:lnTo>
                <a:lnTo>
                  <a:pt x="2652" y="967"/>
                </a:lnTo>
                <a:lnTo>
                  <a:pt x="2651" y="954"/>
                </a:lnTo>
                <a:lnTo>
                  <a:pt x="2651" y="950"/>
                </a:lnTo>
                <a:lnTo>
                  <a:pt x="2651" y="947"/>
                </a:lnTo>
                <a:lnTo>
                  <a:pt x="2652" y="941"/>
                </a:lnTo>
                <a:lnTo>
                  <a:pt x="2649" y="936"/>
                </a:lnTo>
                <a:close/>
                <a:moveTo>
                  <a:pt x="1654" y="1141"/>
                </a:moveTo>
                <a:lnTo>
                  <a:pt x="1681" y="1142"/>
                </a:lnTo>
                <a:lnTo>
                  <a:pt x="1689" y="1163"/>
                </a:lnTo>
                <a:lnTo>
                  <a:pt x="1689" y="1163"/>
                </a:lnTo>
                <a:lnTo>
                  <a:pt x="1692" y="1163"/>
                </a:lnTo>
                <a:lnTo>
                  <a:pt x="1691" y="1154"/>
                </a:lnTo>
                <a:lnTo>
                  <a:pt x="1694" y="1144"/>
                </a:lnTo>
                <a:lnTo>
                  <a:pt x="1701" y="1150"/>
                </a:lnTo>
                <a:lnTo>
                  <a:pt x="1709" y="1154"/>
                </a:lnTo>
                <a:lnTo>
                  <a:pt x="1697" y="1136"/>
                </a:lnTo>
                <a:lnTo>
                  <a:pt x="1685" y="1134"/>
                </a:lnTo>
                <a:lnTo>
                  <a:pt x="1661" y="1137"/>
                </a:lnTo>
                <a:lnTo>
                  <a:pt x="1636" y="1140"/>
                </a:lnTo>
                <a:lnTo>
                  <a:pt x="1645" y="1142"/>
                </a:lnTo>
                <a:lnTo>
                  <a:pt x="1654" y="1141"/>
                </a:lnTo>
                <a:close/>
                <a:moveTo>
                  <a:pt x="1223" y="880"/>
                </a:moveTo>
                <a:lnTo>
                  <a:pt x="1217" y="876"/>
                </a:lnTo>
                <a:lnTo>
                  <a:pt x="1212" y="877"/>
                </a:lnTo>
                <a:lnTo>
                  <a:pt x="1192" y="880"/>
                </a:lnTo>
                <a:lnTo>
                  <a:pt x="1171" y="882"/>
                </a:lnTo>
                <a:lnTo>
                  <a:pt x="1166" y="882"/>
                </a:lnTo>
                <a:lnTo>
                  <a:pt x="1164" y="887"/>
                </a:lnTo>
                <a:lnTo>
                  <a:pt x="1167" y="890"/>
                </a:lnTo>
                <a:lnTo>
                  <a:pt x="1173" y="889"/>
                </a:lnTo>
                <a:lnTo>
                  <a:pt x="1195" y="888"/>
                </a:lnTo>
                <a:lnTo>
                  <a:pt x="1217" y="889"/>
                </a:lnTo>
                <a:lnTo>
                  <a:pt x="1222" y="885"/>
                </a:lnTo>
                <a:lnTo>
                  <a:pt x="1223" y="880"/>
                </a:lnTo>
                <a:close/>
                <a:moveTo>
                  <a:pt x="1891" y="1065"/>
                </a:moveTo>
                <a:lnTo>
                  <a:pt x="1885" y="1065"/>
                </a:lnTo>
                <a:lnTo>
                  <a:pt x="1880" y="1064"/>
                </a:lnTo>
                <a:lnTo>
                  <a:pt x="1876" y="1066"/>
                </a:lnTo>
                <a:lnTo>
                  <a:pt x="1873" y="1069"/>
                </a:lnTo>
                <a:lnTo>
                  <a:pt x="1875" y="1073"/>
                </a:lnTo>
                <a:lnTo>
                  <a:pt x="1879" y="1073"/>
                </a:lnTo>
                <a:lnTo>
                  <a:pt x="1899" y="1075"/>
                </a:lnTo>
                <a:lnTo>
                  <a:pt x="1920" y="1070"/>
                </a:lnTo>
                <a:lnTo>
                  <a:pt x="1913" y="1066"/>
                </a:lnTo>
                <a:lnTo>
                  <a:pt x="1909" y="1059"/>
                </a:lnTo>
                <a:lnTo>
                  <a:pt x="1913" y="1060"/>
                </a:lnTo>
                <a:lnTo>
                  <a:pt x="1916" y="1061"/>
                </a:lnTo>
                <a:lnTo>
                  <a:pt x="1921" y="1060"/>
                </a:lnTo>
                <a:lnTo>
                  <a:pt x="1925" y="1058"/>
                </a:lnTo>
                <a:lnTo>
                  <a:pt x="1923" y="1054"/>
                </a:lnTo>
                <a:lnTo>
                  <a:pt x="1921" y="1051"/>
                </a:lnTo>
                <a:lnTo>
                  <a:pt x="1907" y="1052"/>
                </a:lnTo>
                <a:lnTo>
                  <a:pt x="1897" y="1059"/>
                </a:lnTo>
                <a:lnTo>
                  <a:pt x="1896" y="1065"/>
                </a:lnTo>
                <a:lnTo>
                  <a:pt x="1891" y="1065"/>
                </a:lnTo>
                <a:close/>
                <a:moveTo>
                  <a:pt x="737" y="290"/>
                </a:moveTo>
                <a:lnTo>
                  <a:pt x="741" y="289"/>
                </a:lnTo>
                <a:lnTo>
                  <a:pt x="744" y="286"/>
                </a:lnTo>
                <a:lnTo>
                  <a:pt x="748" y="285"/>
                </a:lnTo>
                <a:lnTo>
                  <a:pt x="754" y="286"/>
                </a:lnTo>
                <a:lnTo>
                  <a:pt x="768" y="288"/>
                </a:lnTo>
                <a:lnTo>
                  <a:pt x="781" y="279"/>
                </a:lnTo>
                <a:lnTo>
                  <a:pt x="776" y="279"/>
                </a:lnTo>
                <a:lnTo>
                  <a:pt x="773" y="280"/>
                </a:lnTo>
                <a:lnTo>
                  <a:pt x="772" y="281"/>
                </a:lnTo>
                <a:lnTo>
                  <a:pt x="771" y="280"/>
                </a:lnTo>
                <a:lnTo>
                  <a:pt x="771" y="279"/>
                </a:lnTo>
                <a:lnTo>
                  <a:pt x="772" y="278"/>
                </a:lnTo>
                <a:lnTo>
                  <a:pt x="771" y="275"/>
                </a:lnTo>
                <a:lnTo>
                  <a:pt x="771" y="271"/>
                </a:lnTo>
                <a:lnTo>
                  <a:pt x="771" y="269"/>
                </a:lnTo>
                <a:lnTo>
                  <a:pt x="771" y="268"/>
                </a:lnTo>
                <a:lnTo>
                  <a:pt x="772" y="265"/>
                </a:lnTo>
                <a:lnTo>
                  <a:pt x="772" y="264"/>
                </a:lnTo>
                <a:lnTo>
                  <a:pt x="776" y="259"/>
                </a:lnTo>
                <a:lnTo>
                  <a:pt x="772" y="255"/>
                </a:lnTo>
                <a:lnTo>
                  <a:pt x="762" y="253"/>
                </a:lnTo>
                <a:lnTo>
                  <a:pt x="754" y="255"/>
                </a:lnTo>
                <a:lnTo>
                  <a:pt x="745" y="258"/>
                </a:lnTo>
                <a:lnTo>
                  <a:pt x="736" y="252"/>
                </a:lnTo>
                <a:lnTo>
                  <a:pt x="738" y="263"/>
                </a:lnTo>
                <a:lnTo>
                  <a:pt x="739" y="272"/>
                </a:lnTo>
                <a:lnTo>
                  <a:pt x="736" y="276"/>
                </a:lnTo>
                <a:lnTo>
                  <a:pt x="736" y="280"/>
                </a:lnTo>
                <a:lnTo>
                  <a:pt x="734" y="286"/>
                </a:lnTo>
                <a:lnTo>
                  <a:pt x="737" y="290"/>
                </a:lnTo>
                <a:close/>
                <a:moveTo>
                  <a:pt x="658" y="1571"/>
                </a:moveTo>
                <a:lnTo>
                  <a:pt x="729" y="1564"/>
                </a:lnTo>
                <a:lnTo>
                  <a:pt x="798" y="1559"/>
                </a:lnTo>
                <a:lnTo>
                  <a:pt x="728" y="1559"/>
                </a:lnTo>
                <a:lnTo>
                  <a:pt x="658" y="1571"/>
                </a:lnTo>
                <a:close/>
                <a:moveTo>
                  <a:pt x="835" y="436"/>
                </a:moveTo>
                <a:lnTo>
                  <a:pt x="858" y="428"/>
                </a:lnTo>
                <a:lnTo>
                  <a:pt x="879" y="429"/>
                </a:lnTo>
                <a:lnTo>
                  <a:pt x="889" y="427"/>
                </a:lnTo>
                <a:lnTo>
                  <a:pt x="898" y="426"/>
                </a:lnTo>
                <a:lnTo>
                  <a:pt x="901" y="424"/>
                </a:lnTo>
                <a:lnTo>
                  <a:pt x="901" y="421"/>
                </a:lnTo>
                <a:lnTo>
                  <a:pt x="899" y="418"/>
                </a:lnTo>
                <a:lnTo>
                  <a:pt x="896" y="420"/>
                </a:lnTo>
                <a:lnTo>
                  <a:pt x="885" y="418"/>
                </a:lnTo>
                <a:lnTo>
                  <a:pt x="876" y="417"/>
                </a:lnTo>
                <a:lnTo>
                  <a:pt x="853" y="421"/>
                </a:lnTo>
                <a:lnTo>
                  <a:pt x="833" y="428"/>
                </a:lnTo>
                <a:lnTo>
                  <a:pt x="829" y="430"/>
                </a:lnTo>
                <a:lnTo>
                  <a:pt x="827" y="434"/>
                </a:lnTo>
                <a:lnTo>
                  <a:pt x="831" y="437"/>
                </a:lnTo>
                <a:lnTo>
                  <a:pt x="835" y="436"/>
                </a:lnTo>
                <a:close/>
                <a:moveTo>
                  <a:pt x="1541" y="1532"/>
                </a:moveTo>
                <a:lnTo>
                  <a:pt x="1567" y="1530"/>
                </a:lnTo>
                <a:lnTo>
                  <a:pt x="1593" y="1529"/>
                </a:lnTo>
                <a:lnTo>
                  <a:pt x="1610" y="1530"/>
                </a:lnTo>
                <a:lnTo>
                  <a:pt x="1626" y="1529"/>
                </a:lnTo>
                <a:lnTo>
                  <a:pt x="1631" y="1529"/>
                </a:lnTo>
                <a:lnTo>
                  <a:pt x="1633" y="1526"/>
                </a:lnTo>
                <a:lnTo>
                  <a:pt x="1631" y="1523"/>
                </a:lnTo>
                <a:lnTo>
                  <a:pt x="1626" y="1522"/>
                </a:lnTo>
                <a:lnTo>
                  <a:pt x="1622" y="1522"/>
                </a:lnTo>
                <a:lnTo>
                  <a:pt x="1619" y="1522"/>
                </a:lnTo>
                <a:lnTo>
                  <a:pt x="1586" y="1524"/>
                </a:lnTo>
                <a:lnTo>
                  <a:pt x="1552" y="1523"/>
                </a:lnTo>
                <a:lnTo>
                  <a:pt x="1550" y="1523"/>
                </a:lnTo>
                <a:lnTo>
                  <a:pt x="1549" y="1523"/>
                </a:lnTo>
                <a:lnTo>
                  <a:pt x="1540" y="1528"/>
                </a:lnTo>
                <a:lnTo>
                  <a:pt x="1528" y="1527"/>
                </a:lnTo>
                <a:lnTo>
                  <a:pt x="1525" y="1528"/>
                </a:lnTo>
                <a:lnTo>
                  <a:pt x="1521" y="1529"/>
                </a:lnTo>
                <a:lnTo>
                  <a:pt x="1531" y="1534"/>
                </a:lnTo>
                <a:lnTo>
                  <a:pt x="1541" y="1532"/>
                </a:lnTo>
                <a:close/>
                <a:moveTo>
                  <a:pt x="867" y="1481"/>
                </a:moveTo>
                <a:lnTo>
                  <a:pt x="870" y="1480"/>
                </a:lnTo>
                <a:lnTo>
                  <a:pt x="875" y="1478"/>
                </a:lnTo>
                <a:lnTo>
                  <a:pt x="880" y="1471"/>
                </a:lnTo>
                <a:lnTo>
                  <a:pt x="889" y="1468"/>
                </a:lnTo>
                <a:lnTo>
                  <a:pt x="903" y="1469"/>
                </a:lnTo>
                <a:lnTo>
                  <a:pt x="914" y="1477"/>
                </a:lnTo>
                <a:lnTo>
                  <a:pt x="918" y="1478"/>
                </a:lnTo>
                <a:lnTo>
                  <a:pt x="921" y="1477"/>
                </a:lnTo>
                <a:lnTo>
                  <a:pt x="939" y="1470"/>
                </a:lnTo>
                <a:lnTo>
                  <a:pt x="958" y="1470"/>
                </a:lnTo>
                <a:lnTo>
                  <a:pt x="951" y="1465"/>
                </a:lnTo>
                <a:lnTo>
                  <a:pt x="942" y="1464"/>
                </a:lnTo>
                <a:lnTo>
                  <a:pt x="933" y="1466"/>
                </a:lnTo>
                <a:lnTo>
                  <a:pt x="923" y="1466"/>
                </a:lnTo>
                <a:lnTo>
                  <a:pt x="897" y="1465"/>
                </a:lnTo>
                <a:lnTo>
                  <a:pt x="873" y="1468"/>
                </a:lnTo>
                <a:lnTo>
                  <a:pt x="867" y="1469"/>
                </a:lnTo>
                <a:lnTo>
                  <a:pt x="865" y="1473"/>
                </a:lnTo>
                <a:lnTo>
                  <a:pt x="865" y="1478"/>
                </a:lnTo>
                <a:lnTo>
                  <a:pt x="867" y="1481"/>
                </a:lnTo>
                <a:close/>
                <a:moveTo>
                  <a:pt x="2940" y="1656"/>
                </a:moveTo>
                <a:lnTo>
                  <a:pt x="2945" y="1654"/>
                </a:lnTo>
                <a:lnTo>
                  <a:pt x="2949" y="1649"/>
                </a:lnTo>
                <a:lnTo>
                  <a:pt x="2947" y="1647"/>
                </a:lnTo>
                <a:lnTo>
                  <a:pt x="2947" y="1646"/>
                </a:lnTo>
                <a:lnTo>
                  <a:pt x="2937" y="1638"/>
                </a:lnTo>
                <a:lnTo>
                  <a:pt x="2930" y="1626"/>
                </a:lnTo>
                <a:lnTo>
                  <a:pt x="2927" y="1624"/>
                </a:lnTo>
                <a:lnTo>
                  <a:pt x="2924" y="1628"/>
                </a:lnTo>
                <a:lnTo>
                  <a:pt x="2924" y="1633"/>
                </a:lnTo>
                <a:lnTo>
                  <a:pt x="2920" y="1635"/>
                </a:lnTo>
                <a:lnTo>
                  <a:pt x="2915" y="1648"/>
                </a:lnTo>
                <a:lnTo>
                  <a:pt x="2916" y="1662"/>
                </a:lnTo>
                <a:lnTo>
                  <a:pt x="2919" y="1664"/>
                </a:lnTo>
                <a:lnTo>
                  <a:pt x="2922" y="1663"/>
                </a:lnTo>
                <a:lnTo>
                  <a:pt x="2930" y="1656"/>
                </a:lnTo>
                <a:lnTo>
                  <a:pt x="2940" y="1656"/>
                </a:lnTo>
                <a:close/>
                <a:moveTo>
                  <a:pt x="2893" y="1620"/>
                </a:moveTo>
                <a:lnTo>
                  <a:pt x="2896" y="1626"/>
                </a:lnTo>
                <a:lnTo>
                  <a:pt x="2891" y="1635"/>
                </a:lnTo>
                <a:lnTo>
                  <a:pt x="2891" y="1636"/>
                </a:lnTo>
                <a:lnTo>
                  <a:pt x="2890" y="1638"/>
                </a:lnTo>
                <a:lnTo>
                  <a:pt x="2888" y="1660"/>
                </a:lnTo>
                <a:lnTo>
                  <a:pt x="2888" y="1681"/>
                </a:lnTo>
                <a:lnTo>
                  <a:pt x="2888" y="1685"/>
                </a:lnTo>
                <a:lnTo>
                  <a:pt x="2891" y="1687"/>
                </a:lnTo>
                <a:lnTo>
                  <a:pt x="2895" y="1687"/>
                </a:lnTo>
                <a:lnTo>
                  <a:pt x="2898" y="1685"/>
                </a:lnTo>
                <a:lnTo>
                  <a:pt x="2900" y="1682"/>
                </a:lnTo>
                <a:lnTo>
                  <a:pt x="2899" y="1678"/>
                </a:lnTo>
                <a:lnTo>
                  <a:pt x="2895" y="1668"/>
                </a:lnTo>
                <a:lnTo>
                  <a:pt x="2901" y="1660"/>
                </a:lnTo>
                <a:lnTo>
                  <a:pt x="2905" y="1647"/>
                </a:lnTo>
                <a:lnTo>
                  <a:pt x="2905" y="1634"/>
                </a:lnTo>
                <a:lnTo>
                  <a:pt x="2904" y="1623"/>
                </a:lnTo>
                <a:lnTo>
                  <a:pt x="2893" y="1620"/>
                </a:lnTo>
                <a:close/>
                <a:moveTo>
                  <a:pt x="903" y="199"/>
                </a:moveTo>
                <a:lnTo>
                  <a:pt x="910" y="209"/>
                </a:lnTo>
                <a:lnTo>
                  <a:pt x="920" y="216"/>
                </a:lnTo>
                <a:lnTo>
                  <a:pt x="926" y="220"/>
                </a:lnTo>
                <a:lnTo>
                  <a:pt x="933" y="218"/>
                </a:lnTo>
                <a:lnTo>
                  <a:pt x="941" y="212"/>
                </a:lnTo>
                <a:lnTo>
                  <a:pt x="941" y="200"/>
                </a:lnTo>
                <a:lnTo>
                  <a:pt x="939" y="188"/>
                </a:lnTo>
                <a:lnTo>
                  <a:pt x="939" y="177"/>
                </a:lnTo>
                <a:lnTo>
                  <a:pt x="937" y="169"/>
                </a:lnTo>
                <a:lnTo>
                  <a:pt x="928" y="166"/>
                </a:lnTo>
                <a:lnTo>
                  <a:pt x="925" y="168"/>
                </a:lnTo>
                <a:lnTo>
                  <a:pt x="925" y="172"/>
                </a:lnTo>
                <a:lnTo>
                  <a:pt x="919" y="174"/>
                </a:lnTo>
                <a:lnTo>
                  <a:pt x="912" y="176"/>
                </a:lnTo>
                <a:lnTo>
                  <a:pt x="907" y="180"/>
                </a:lnTo>
                <a:lnTo>
                  <a:pt x="910" y="185"/>
                </a:lnTo>
                <a:lnTo>
                  <a:pt x="907" y="192"/>
                </a:lnTo>
                <a:lnTo>
                  <a:pt x="903" y="199"/>
                </a:lnTo>
                <a:close/>
                <a:moveTo>
                  <a:pt x="69" y="1197"/>
                </a:moveTo>
                <a:lnTo>
                  <a:pt x="69" y="1197"/>
                </a:lnTo>
                <a:lnTo>
                  <a:pt x="69" y="1197"/>
                </a:lnTo>
                <a:lnTo>
                  <a:pt x="69" y="1197"/>
                </a:lnTo>
                <a:lnTo>
                  <a:pt x="69" y="1197"/>
                </a:lnTo>
                <a:lnTo>
                  <a:pt x="69" y="1198"/>
                </a:lnTo>
                <a:lnTo>
                  <a:pt x="69" y="1200"/>
                </a:lnTo>
                <a:lnTo>
                  <a:pt x="70" y="1202"/>
                </a:lnTo>
                <a:lnTo>
                  <a:pt x="70" y="1203"/>
                </a:lnTo>
                <a:lnTo>
                  <a:pt x="70" y="1202"/>
                </a:lnTo>
                <a:lnTo>
                  <a:pt x="69" y="1200"/>
                </a:lnTo>
                <a:lnTo>
                  <a:pt x="64" y="1200"/>
                </a:lnTo>
                <a:lnTo>
                  <a:pt x="60" y="1200"/>
                </a:lnTo>
                <a:lnTo>
                  <a:pt x="64" y="1196"/>
                </a:lnTo>
                <a:lnTo>
                  <a:pt x="69" y="1197"/>
                </a:lnTo>
                <a:lnTo>
                  <a:pt x="69" y="1197"/>
                </a:lnTo>
                <a:lnTo>
                  <a:pt x="69" y="1197"/>
                </a:lnTo>
                <a:lnTo>
                  <a:pt x="69" y="1197"/>
                </a:lnTo>
                <a:lnTo>
                  <a:pt x="69" y="1197"/>
                </a:lnTo>
                <a:close/>
                <a:moveTo>
                  <a:pt x="1113" y="700"/>
                </a:moveTo>
                <a:lnTo>
                  <a:pt x="1117" y="700"/>
                </a:lnTo>
                <a:lnTo>
                  <a:pt x="1121" y="700"/>
                </a:lnTo>
                <a:lnTo>
                  <a:pt x="1117" y="704"/>
                </a:lnTo>
                <a:lnTo>
                  <a:pt x="1113" y="700"/>
                </a:lnTo>
                <a:close/>
                <a:moveTo>
                  <a:pt x="1149" y="686"/>
                </a:moveTo>
                <a:lnTo>
                  <a:pt x="1145" y="682"/>
                </a:lnTo>
                <a:lnTo>
                  <a:pt x="1137" y="682"/>
                </a:lnTo>
                <a:lnTo>
                  <a:pt x="1127" y="683"/>
                </a:lnTo>
                <a:lnTo>
                  <a:pt x="1117" y="685"/>
                </a:lnTo>
                <a:lnTo>
                  <a:pt x="1107" y="689"/>
                </a:lnTo>
                <a:lnTo>
                  <a:pt x="1106" y="700"/>
                </a:lnTo>
                <a:lnTo>
                  <a:pt x="1110" y="707"/>
                </a:lnTo>
                <a:lnTo>
                  <a:pt x="1119" y="708"/>
                </a:lnTo>
                <a:lnTo>
                  <a:pt x="1127" y="707"/>
                </a:lnTo>
                <a:lnTo>
                  <a:pt x="1136" y="706"/>
                </a:lnTo>
                <a:lnTo>
                  <a:pt x="1141" y="704"/>
                </a:lnTo>
                <a:lnTo>
                  <a:pt x="1142" y="698"/>
                </a:lnTo>
                <a:lnTo>
                  <a:pt x="1143" y="698"/>
                </a:lnTo>
                <a:lnTo>
                  <a:pt x="1149" y="693"/>
                </a:lnTo>
                <a:lnTo>
                  <a:pt x="1149" y="686"/>
                </a:lnTo>
                <a:close/>
                <a:moveTo>
                  <a:pt x="548" y="1539"/>
                </a:moveTo>
                <a:lnTo>
                  <a:pt x="550" y="1538"/>
                </a:lnTo>
                <a:lnTo>
                  <a:pt x="552" y="1537"/>
                </a:lnTo>
                <a:lnTo>
                  <a:pt x="555" y="1529"/>
                </a:lnTo>
                <a:lnTo>
                  <a:pt x="556" y="1523"/>
                </a:lnTo>
                <a:lnTo>
                  <a:pt x="559" y="1519"/>
                </a:lnTo>
                <a:lnTo>
                  <a:pt x="563" y="1522"/>
                </a:lnTo>
                <a:lnTo>
                  <a:pt x="563" y="1522"/>
                </a:lnTo>
                <a:lnTo>
                  <a:pt x="564" y="1521"/>
                </a:lnTo>
                <a:lnTo>
                  <a:pt x="569" y="1510"/>
                </a:lnTo>
                <a:lnTo>
                  <a:pt x="569" y="1497"/>
                </a:lnTo>
                <a:lnTo>
                  <a:pt x="563" y="1497"/>
                </a:lnTo>
                <a:lnTo>
                  <a:pt x="555" y="1498"/>
                </a:lnTo>
                <a:lnTo>
                  <a:pt x="545" y="1499"/>
                </a:lnTo>
                <a:lnTo>
                  <a:pt x="536" y="1499"/>
                </a:lnTo>
                <a:lnTo>
                  <a:pt x="533" y="1499"/>
                </a:lnTo>
                <a:lnTo>
                  <a:pt x="531" y="1503"/>
                </a:lnTo>
                <a:lnTo>
                  <a:pt x="533" y="1518"/>
                </a:lnTo>
                <a:lnTo>
                  <a:pt x="534" y="1534"/>
                </a:lnTo>
                <a:lnTo>
                  <a:pt x="540" y="1525"/>
                </a:lnTo>
                <a:lnTo>
                  <a:pt x="539" y="1513"/>
                </a:lnTo>
                <a:lnTo>
                  <a:pt x="540" y="1507"/>
                </a:lnTo>
                <a:lnTo>
                  <a:pt x="546" y="1506"/>
                </a:lnTo>
                <a:lnTo>
                  <a:pt x="551" y="1509"/>
                </a:lnTo>
                <a:lnTo>
                  <a:pt x="550" y="1514"/>
                </a:lnTo>
                <a:lnTo>
                  <a:pt x="548" y="1526"/>
                </a:lnTo>
                <a:lnTo>
                  <a:pt x="548" y="1539"/>
                </a:lnTo>
                <a:close/>
                <a:moveTo>
                  <a:pt x="379" y="425"/>
                </a:moveTo>
                <a:lnTo>
                  <a:pt x="370" y="411"/>
                </a:lnTo>
                <a:lnTo>
                  <a:pt x="355" y="418"/>
                </a:lnTo>
                <a:lnTo>
                  <a:pt x="364" y="427"/>
                </a:lnTo>
                <a:lnTo>
                  <a:pt x="361" y="438"/>
                </a:lnTo>
                <a:lnTo>
                  <a:pt x="361" y="439"/>
                </a:lnTo>
                <a:lnTo>
                  <a:pt x="361" y="440"/>
                </a:lnTo>
                <a:lnTo>
                  <a:pt x="368" y="449"/>
                </a:lnTo>
                <a:lnTo>
                  <a:pt x="381" y="452"/>
                </a:lnTo>
                <a:lnTo>
                  <a:pt x="383" y="467"/>
                </a:lnTo>
                <a:lnTo>
                  <a:pt x="379" y="482"/>
                </a:lnTo>
                <a:lnTo>
                  <a:pt x="379" y="486"/>
                </a:lnTo>
                <a:lnTo>
                  <a:pt x="382" y="490"/>
                </a:lnTo>
                <a:lnTo>
                  <a:pt x="388" y="489"/>
                </a:lnTo>
                <a:lnTo>
                  <a:pt x="389" y="486"/>
                </a:lnTo>
                <a:lnTo>
                  <a:pt x="392" y="461"/>
                </a:lnTo>
                <a:lnTo>
                  <a:pt x="396" y="437"/>
                </a:lnTo>
                <a:lnTo>
                  <a:pt x="394" y="433"/>
                </a:lnTo>
                <a:lnTo>
                  <a:pt x="391" y="433"/>
                </a:lnTo>
                <a:lnTo>
                  <a:pt x="383" y="430"/>
                </a:lnTo>
                <a:lnTo>
                  <a:pt x="379" y="425"/>
                </a:lnTo>
                <a:close/>
                <a:moveTo>
                  <a:pt x="1769" y="1110"/>
                </a:moveTo>
                <a:lnTo>
                  <a:pt x="1880" y="1110"/>
                </a:lnTo>
                <a:lnTo>
                  <a:pt x="1991" y="1106"/>
                </a:lnTo>
                <a:lnTo>
                  <a:pt x="1880" y="1105"/>
                </a:lnTo>
                <a:lnTo>
                  <a:pt x="1769" y="1110"/>
                </a:lnTo>
                <a:close/>
                <a:moveTo>
                  <a:pt x="2910" y="1283"/>
                </a:moveTo>
                <a:lnTo>
                  <a:pt x="2910" y="1284"/>
                </a:lnTo>
                <a:lnTo>
                  <a:pt x="2910" y="1285"/>
                </a:lnTo>
                <a:lnTo>
                  <a:pt x="2910" y="1285"/>
                </a:lnTo>
                <a:lnTo>
                  <a:pt x="2909" y="1286"/>
                </a:lnTo>
                <a:lnTo>
                  <a:pt x="2909" y="1285"/>
                </a:lnTo>
                <a:lnTo>
                  <a:pt x="2909" y="1285"/>
                </a:lnTo>
                <a:lnTo>
                  <a:pt x="2909" y="1284"/>
                </a:lnTo>
                <a:lnTo>
                  <a:pt x="2910" y="1283"/>
                </a:lnTo>
                <a:close/>
                <a:moveTo>
                  <a:pt x="2905" y="1237"/>
                </a:moveTo>
                <a:lnTo>
                  <a:pt x="2900" y="1234"/>
                </a:lnTo>
                <a:lnTo>
                  <a:pt x="2895" y="1234"/>
                </a:lnTo>
                <a:lnTo>
                  <a:pt x="2893" y="1237"/>
                </a:lnTo>
                <a:lnTo>
                  <a:pt x="2893" y="1240"/>
                </a:lnTo>
                <a:lnTo>
                  <a:pt x="2898" y="1265"/>
                </a:lnTo>
                <a:lnTo>
                  <a:pt x="2902" y="1289"/>
                </a:lnTo>
                <a:lnTo>
                  <a:pt x="2906" y="1305"/>
                </a:lnTo>
                <a:lnTo>
                  <a:pt x="2914" y="1321"/>
                </a:lnTo>
                <a:lnTo>
                  <a:pt x="2916" y="1317"/>
                </a:lnTo>
                <a:lnTo>
                  <a:pt x="2917" y="1314"/>
                </a:lnTo>
                <a:lnTo>
                  <a:pt x="2914" y="1290"/>
                </a:lnTo>
                <a:lnTo>
                  <a:pt x="2909" y="1268"/>
                </a:lnTo>
                <a:lnTo>
                  <a:pt x="2906" y="1256"/>
                </a:lnTo>
                <a:lnTo>
                  <a:pt x="2908" y="1244"/>
                </a:lnTo>
                <a:lnTo>
                  <a:pt x="2908" y="1239"/>
                </a:lnTo>
                <a:lnTo>
                  <a:pt x="2905" y="1237"/>
                </a:lnTo>
                <a:close/>
                <a:moveTo>
                  <a:pt x="2550" y="1618"/>
                </a:moveTo>
                <a:lnTo>
                  <a:pt x="2560" y="1619"/>
                </a:lnTo>
                <a:lnTo>
                  <a:pt x="2568" y="1616"/>
                </a:lnTo>
                <a:lnTo>
                  <a:pt x="2573" y="1610"/>
                </a:lnTo>
                <a:lnTo>
                  <a:pt x="2568" y="1602"/>
                </a:lnTo>
                <a:lnTo>
                  <a:pt x="2579" y="1607"/>
                </a:lnTo>
                <a:lnTo>
                  <a:pt x="2577" y="1615"/>
                </a:lnTo>
                <a:lnTo>
                  <a:pt x="2576" y="1618"/>
                </a:lnTo>
                <a:lnTo>
                  <a:pt x="2577" y="1622"/>
                </a:lnTo>
                <a:lnTo>
                  <a:pt x="2580" y="1622"/>
                </a:lnTo>
                <a:lnTo>
                  <a:pt x="2583" y="1620"/>
                </a:lnTo>
                <a:lnTo>
                  <a:pt x="2598" y="1613"/>
                </a:lnTo>
                <a:lnTo>
                  <a:pt x="2614" y="1617"/>
                </a:lnTo>
                <a:lnTo>
                  <a:pt x="2617" y="1618"/>
                </a:lnTo>
                <a:lnTo>
                  <a:pt x="2620" y="1619"/>
                </a:lnTo>
                <a:lnTo>
                  <a:pt x="2624" y="1617"/>
                </a:lnTo>
                <a:lnTo>
                  <a:pt x="2626" y="1611"/>
                </a:lnTo>
                <a:lnTo>
                  <a:pt x="2624" y="1608"/>
                </a:lnTo>
                <a:lnTo>
                  <a:pt x="2621" y="1609"/>
                </a:lnTo>
                <a:lnTo>
                  <a:pt x="2607" y="1605"/>
                </a:lnTo>
                <a:lnTo>
                  <a:pt x="2593" y="1602"/>
                </a:lnTo>
                <a:lnTo>
                  <a:pt x="2573" y="1600"/>
                </a:lnTo>
                <a:lnTo>
                  <a:pt x="2552" y="1604"/>
                </a:lnTo>
                <a:lnTo>
                  <a:pt x="2548" y="1610"/>
                </a:lnTo>
                <a:lnTo>
                  <a:pt x="2550" y="1618"/>
                </a:lnTo>
                <a:close/>
                <a:moveTo>
                  <a:pt x="2716" y="1105"/>
                </a:moveTo>
                <a:lnTo>
                  <a:pt x="2701" y="1099"/>
                </a:lnTo>
                <a:lnTo>
                  <a:pt x="2684" y="1098"/>
                </a:lnTo>
                <a:lnTo>
                  <a:pt x="2672" y="1099"/>
                </a:lnTo>
                <a:lnTo>
                  <a:pt x="2667" y="1111"/>
                </a:lnTo>
                <a:lnTo>
                  <a:pt x="2668" y="1118"/>
                </a:lnTo>
                <a:lnTo>
                  <a:pt x="2672" y="1126"/>
                </a:lnTo>
                <a:lnTo>
                  <a:pt x="2673" y="1127"/>
                </a:lnTo>
                <a:lnTo>
                  <a:pt x="2677" y="1127"/>
                </a:lnTo>
                <a:lnTo>
                  <a:pt x="2695" y="1118"/>
                </a:lnTo>
                <a:lnTo>
                  <a:pt x="2714" y="1113"/>
                </a:lnTo>
                <a:lnTo>
                  <a:pt x="2718" y="1110"/>
                </a:lnTo>
                <a:lnTo>
                  <a:pt x="2716" y="1105"/>
                </a:lnTo>
                <a:close/>
                <a:moveTo>
                  <a:pt x="554" y="749"/>
                </a:moveTo>
                <a:lnTo>
                  <a:pt x="551" y="747"/>
                </a:lnTo>
                <a:lnTo>
                  <a:pt x="549" y="746"/>
                </a:lnTo>
                <a:lnTo>
                  <a:pt x="551" y="747"/>
                </a:lnTo>
                <a:lnTo>
                  <a:pt x="554" y="749"/>
                </a:lnTo>
                <a:close/>
                <a:moveTo>
                  <a:pt x="831" y="993"/>
                </a:moveTo>
                <a:lnTo>
                  <a:pt x="875" y="988"/>
                </a:lnTo>
                <a:lnTo>
                  <a:pt x="918" y="982"/>
                </a:lnTo>
                <a:lnTo>
                  <a:pt x="927" y="981"/>
                </a:lnTo>
                <a:lnTo>
                  <a:pt x="938" y="979"/>
                </a:lnTo>
                <a:lnTo>
                  <a:pt x="940" y="978"/>
                </a:lnTo>
                <a:lnTo>
                  <a:pt x="942" y="976"/>
                </a:lnTo>
                <a:lnTo>
                  <a:pt x="941" y="973"/>
                </a:lnTo>
                <a:lnTo>
                  <a:pt x="939" y="972"/>
                </a:lnTo>
                <a:lnTo>
                  <a:pt x="928" y="969"/>
                </a:lnTo>
                <a:lnTo>
                  <a:pt x="918" y="967"/>
                </a:lnTo>
                <a:lnTo>
                  <a:pt x="900" y="972"/>
                </a:lnTo>
                <a:lnTo>
                  <a:pt x="882" y="974"/>
                </a:lnTo>
                <a:lnTo>
                  <a:pt x="885" y="976"/>
                </a:lnTo>
                <a:lnTo>
                  <a:pt x="889" y="977"/>
                </a:lnTo>
                <a:lnTo>
                  <a:pt x="855" y="986"/>
                </a:lnTo>
                <a:lnTo>
                  <a:pt x="821" y="990"/>
                </a:lnTo>
                <a:lnTo>
                  <a:pt x="827" y="993"/>
                </a:lnTo>
                <a:lnTo>
                  <a:pt x="831" y="993"/>
                </a:lnTo>
                <a:close/>
                <a:moveTo>
                  <a:pt x="2885" y="1067"/>
                </a:moveTo>
                <a:lnTo>
                  <a:pt x="2885" y="1060"/>
                </a:lnTo>
                <a:lnTo>
                  <a:pt x="2882" y="1055"/>
                </a:lnTo>
                <a:lnTo>
                  <a:pt x="2879" y="1054"/>
                </a:lnTo>
                <a:lnTo>
                  <a:pt x="2877" y="1056"/>
                </a:lnTo>
                <a:lnTo>
                  <a:pt x="2876" y="1064"/>
                </a:lnTo>
                <a:lnTo>
                  <a:pt x="2879" y="1070"/>
                </a:lnTo>
                <a:lnTo>
                  <a:pt x="2879" y="1070"/>
                </a:lnTo>
                <a:lnTo>
                  <a:pt x="2879" y="1071"/>
                </a:lnTo>
                <a:lnTo>
                  <a:pt x="2878" y="1093"/>
                </a:lnTo>
                <a:lnTo>
                  <a:pt x="2878" y="1114"/>
                </a:lnTo>
                <a:lnTo>
                  <a:pt x="2874" y="1113"/>
                </a:lnTo>
                <a:lnTo>
                  <a:pt x="2869" y="1110"/>
                </a:lnTo>
                <a:lnTo>
                  <a:pt x="2867" y="1105"/>
                </a:lnTo>
                <a:lnTo>
                  <a:pt x="2864" y="1105"/>
                </a:lnTo>
                <a:lnTo>
                  <a:pt x="2861" y="1109"/>
                </a:lnTo>
                <a:lnTo>
                  <a:pt x="2861" y="1114"/>
                </a:lnTo>
                <a:lnTo>
                  <a:pt x="2863" y="1117"/>
                </a:lnTo>
                <a:lnTo>
                  <a:pt x="2863" y="1120"/>
                </a:lnTo>
                <a:lnTo>
                  <a:pt x="2844" y="1111"/>
                </a:lnTo>
                <a:lnTo>
                  <a:pt x="2829" y="1095"/>
                </a:lnTo>
                <a:lnTo>
                  <a:pt x="2828" y="1089"/>
                </a:lnTo>
                <a:lnTo>
                  <a:pt x="2831" y="1084"/>
                </a:lnTo>
                <a:lnTo>
                  <a:pt x="2830" y="1080"/>
                </a:lnTo>
                <a:lnTo>
                  <a:pt x="2826" y="1078"/>
                </a:lnTo>
                <a:lnTo>
                  <a:pt x="2816" y="1070"/>
                </a:lnTo>
                <a:lnTo>
                  <a:pt x="2802" y="1068"/>
                </a:lnTo>
                <a:lnTo>
                  <a:pt x="2790" y="1072"/>
                </a:lnTo>
                <a:lnTo>
                  <a:pt x="2785" y="1082"/>
                </a:lnTo>
                <a:lnTo>
                  <a:pt x="2787" y="1090"/>
                </a:lnTo>
                <a:lnTo>
                  <a:pt x="2797" y="1096"/>
                </a:lnTo>
                <a:lnTo>
                  <a:pt x="2804" y="1099"/>
                </a:lnTo>
                <a:lnTo>
                  <a:pt x="2809" y="1106"/>
                </a:lnTo>
                <a:lnTo>
                  <a:pt x="2815" y="1115"/>
                </a:lnTo>
                <a:lnTo>
                  <a:pt x="2821" y="1124"/>
                </a:lnTo>
                <a:lnTo>
                  <a:pt x="2830" y="1127"/>
                </a:lnTo>
                <a:lnTo>
                  <a:pt x="2836" y="1120"/>
                </a:lnTo>
                <a:lnTo>
                  <a:pt x="2838" y="1120"/>
                </a:lnTo>
                <a:lnTo>
                  <a:pt x="2840" y="1120"/>
                </a:lnTo>
                <a:lnTo>
                  <a:pt x="2854" y="1124"/>
                </a:lnTo>
                <a:lnTo>
                  <a:pt x="2868" y="1125"/>
                </a:lnTo>
                <a:lnTo>
                  <a:pt x="2874" y="1136"/>
                </a:lnTo>
                <a:lnTo>
                  <a:pt x="2881" y="1147"/>
                </a:lnTo>
                <a:lnTo>
                  <a:pt x="2884" y="1158"/>
                </a:lnTo>
                <a:lnTo>
                  <a:pt x="2884" y="1168"/>
                </a:lnTo>
                <a:lnTo>
                  <a:pt x="2885" y="1190"/>
                </a:lnTo>
                <a:lnTo>
                  <a:pt x="2885" y="1212"/>
                </a:lnTo>
                <a:lnTo>
                  <a:pt x="2888" y="1216"/>
                </a:lnTo>
                <a:lnTo>
                  <a:pt x="2889" y="1219"/>
                </a:lnTo>
                <a:lnTo>
                  <a:pt x="2894" y="1225"/>
                </a:lnTo>
                <a:lnTo>
                  <a:pt x="2901" y="1227"/>
                </a:lnTo>
                <a:lnTo>
                  <a:pt x="2904" y="1226"/>
                </a:lnTo>
                <a:lnTo>
                  <a:pt x="2904" y="1224"/>
                </a:lnTo>
                <a:lnTo>
                  <a:pt x="2901" y="1216"/>
                </a:lnTo>
                <a:lnTo>
                  <a:pt x="2895" y="1210"/>
                </a:lnTo>
                <a:lnTo>
                  <a:pt x="2894" y="1210"/>
                </a:lnTo>
                <a:lnTo>
                  <a:pt x="2893" y="1209"/>
                </a:lnTo>
                <a:lnTo>
                  <a:pt x="2910" y="1202"/>
                </a:lnTo>
                <a:lnTo>
                  <a:pt x="2928" y="1197"/>
                </a:lnTo>
                <a:lnTo>
                  <a:pt x="2920" y="1196"/>
                </a:lnTo>
                <a:lnTo>
                  <a:pt x="2911" y="1194"/>
                </a:lnTo>
                <a:lnTo>
                  <a:pt x="2902" y="1187"/>
                </a:lnTo>
                <a:lnTo>
                  <a:pt x="2902" y="1177"/>
                </a:lnTo>
                <a:lnTo>
                  <a:pt x="2904" y="1171"/>
                </a:lnTo>
                <a:lnTo>
                  <a:pt x="2900" y="1166"/>
                </a:lnTo>
                <a:lnTo>
                  <a:pt x="2898" y="1155"/>
                </a:lnTo>
                <a:lnTo>
                  <a:pt x="2894" y="1143"/>
                </a:lnTo>
                <a:lnTo>
                  <a:pt x="2891" y="1133"/>
                </a:lnTo>
                <a:lnTo>
                  <a:pt x="2892" y="1122"/>
                </a:lnTo>
                <a:lnTo>
                  <a:pt x="2929" y="1129"/>
                </a:lnTo>
                <a:lnTo>
                  <a:pt x="2960" y="1150"/>
                </a:lnTo>
                <a:lnTo>
                  <a:pt x="2964" y="1154"/>
                </a:lnTo>
                <a:lnTo>
                  <a:pt x="2968" y="1155"/>
                </a:lnTo>
                <a:lnTo>
                  <a:pt x="2970" y="1150"/>
                </a:lnTo>
                <a:lnTo>
                  <a:pt x="2969" y="1146"/>
                </a:lnTo>
                <a:lnTo>
                  <a:pt x="2965" y="1141"/>
                </a:lnTo>
                <a:lnTo>
                  <a:pt x="2962" y="1133"/>
                </a:lnTo>
                <a:lnTo>
                  <a:pt x="2961" y="1137"/>
                </a:lnTo>
                <a:lnTo>
                  <a:pt x="2959" y="1140"/>
                </a:lnTo>
                <a:lnTo>
                  <a:pt x="2957" y="1139"/>
                </a:lnTo>
                <a:lnTo>
                  <a:pt x="2956" y="1135"/>
                </a:lnTo>
                <a:lnTo>
                  <a:pt x="2951" y="1120"/>
                </a:lnTo>
                <a:lnTo>
                  <a:pt x="2956" y="1104"/>
                </a:lnTo>
                <a:lnTo>
                  <a:pt x="2956" y="1102"/>
                </a:lnTo>
                <a:lnTo>
                  <a:pt x="2956" y="1100"/>
                </a:lnTo>
                <a:lnTo>
                  <a:pt x="2952" y="1097"/>
                </a:lnTo>
                <a:lnTo>
                  <a:pt x="2951" y="1091"/>
                </a:lnTo>
                <a:lnTo>
                  <a:pt x="2951" y="1086"/>
                </a:lnTo>
                <a:lnTo>
                  <a:pt x="2947" y="1082"/>
                </a:lnTo>
                <a:lnTo>
                  <a:pt x="2946" y="1083"/>
                </a:lnTo>
                <a:lnTo>
                  <a:pt x="2946" y="1083"/>
                </a:lnTo>
                <a:lnTo>
                  <a:pt x="2946" y="1083"/>
                </a:lnTo>
                <a:lnTo>
                  <a:pt x="2947" y="1082"/>
                </a:lnTo>
                <a:lnTo>
                  <a:pt x="2946" y="1080"/>
                </a:lnTo>
                <a:lnTo>
                  <a:pt x="2946" y="1078"/>
                </a:lnTo>
                <a:lnTo>
                  <a:pt x="2946" y="1055"/>
                </a:lnTo>
                <a:lnTo>
                  <a:pt x="2943" y="1034"/>
                </a:lnTo>
                <a:lnTo>
                  <a:pt x="2949" y="1036"/>
                </a:lnTo>
                <a:lnTo>
                  <a:pt x="2951" y="1041"/>
                </a:lnTo>
                <a:lnTo>
                  <a:pt x="2954" y="1071"/>
                </a:lnTo>
                <a:lnTo>
                  <a:pt x="2956" y="1100"/>
                </a:lnTo>
                <a:lnTo>
                  <a:pt x="2956" y="1102"/>
                </a:lnTo>
                <a:lnTo>
                  <a:pt x="2956" y="1104"/>
                </a:lnTo>
                <a:lnTo>
                  <a:pt x="2960" y="1119"/>
                </a:lnTo>
                <a:lnTo>
                  <a:pt x="2962" y="1133"/>
                </a:lnTo>
                <a:lnTo>
                  <a:pt x="2965" y="1141"/>
                </a:lnTo>
                <a:lnTo>
                  <a:pt x="2969" y="1146"/>
                </a:lnTo>
                <a:lnTo>
                  <a:pt x="2970" y="1146"/>
                </a:lnTo>
                <a:lnTo>
                  <a:pt x="2971" y="1146"/>
                </a:lnTo>
                <a:lnTo>
                  <a:pt x="2977" y="1157"/>
                </a:lnTo>
                <a:lnTo>
                  <a:pt x="2980" y="1168"/>
                </a:lnTo>
                <a:lnTo>
                  <a:pt x="2977" y="1174"/>
                </a:lnTo>
                <a:lnTo>
                  <a:pt x="2983" y="1176"/>
                </a:lnTo>
                <a:lnTo>
                  <a:pt x="2990" y="1174"/>
                </a:lnTo>
                <a:lnTo>
                  <a:pt x="2992" y="1167"/>
                </a:lnTo>
                <a:lnTo>
                  <a:pt x="2991" y="1164"/>
                </a:lnTo>
                <a:lnTo>
                  <a:pt x="2995" y="1164"/>
                </a:lnTo>
                <a:lnTo>
                  <a:pt x="3000" y="1163"/>
                </a:lnTo>
                <a:lnTo>
                  <a:pt x="3005" y="1163"/>
                </a:lnTo>
                <a:lnTo>
                  <a:pt x="3005" y="1170"/>
                </a:lnTo>
                <a:lnTo>
                  <a:pt x="3003" y="1175"/>
                </a:lnTo>
                <a:lnTo>
                  <a:pt x="3010" y="1175"/>
                </a:lnTo>
                <a:lnTo>
                  <a:pt x="3015" y="1174"/>
                </a:lnTo>
                <a:lnTo>
                  <a:pt x="3022" y="1170"/>
                </a:lnTo>
                <a:lnTo>
                  <a:pt x="3019" y="1161"/>
                </a:lnTo>
                <a:lnTo>
                  <a:pt x="3016" y="1156"/>
                </a:lnTo>
                <a:lnTo>
                  <a:pt x="3016" y="1150"/>
                </a:lnTo>
                <a:lnTo>
                  <a:pt x="3021" y="1148"/>
                </a:lnTo>
                <a:lnTo>
                  <a:pt x="3028" y="1150"/>
                </a:lnTo>
                <a:lnTo>
                  <a:pt x="3036" y="1154"/>
                </a:lnTo>
                <a:lnTo>
                  <a:pt x="3044" y="1156"/>
                </a:lnTo>
                <a:lnTo>
                  <a:pt x="3049" y="1158"/>
                </a:lnTo>
                <a:lnTo>
                  <a:pt x="3052" y="1162"/>
                </a:lnTo>
                <a:lnTo>
                  <a:pt x="3057" y="1173"/>
                </a:lnTo>
                <a:lnTo>
                  <a:pt x="3060" y="1182"/>
                </a:lnTo>
                <a:lnTo>
                  <a:pt x="3067" y="1202"/>
                </a:lnTo>
                <a:lnTo>
                  <a:pt x="3070" y="1222"/>
                </a:lnTo>
                <a:lnTo>
                  <a:pt x="3074" y="1235"/>
                </a:lnTo>
                <a:lnTo>
                  <a:pt x="3070" y="1247"/>
                </a:lnTo>
                <a:lnTo>
                  <a:pt x="3065" y="1256"/>
                </a:lnTo>
                <a:lnTo>
                  <a:pt x="3063" y="1268"/>
                </a:lnTo>
                <a:lnTo>
                  <a:pt x="3063" y="1275"/>
                </a:lnTo>
                <a:lnTo>
                  <a:pt x="3065" y="1282"/>
                </a:lnTo>
                <a:lnTo>
                  <a:pt x="3071" y="1296"/>
                </a:lnTo>
                <a:lnTo>
                  <a:pt x="3075" y="1311"/>
                </a:lnTo>
                <a:lnTo>
                  <a:pt x="3079" y="1323"/>
                </a:lnTo>
                <a:lnTo>
                  <a:pt x="3091" y="1326"/>
                </a:lnTo>
                <a:lnTo>
                  <a:pt x="3094" y="1327"/>
                </a:lnTo>
                <a:lnTo>
                  <a:pt x="3096" y="1328"/>
                </a:lnTo>
                <a:lnTo>
                  <a:pt x="3110" y="1334"/>
                </a:lnTo>
                <a:lnTo>
                  <a:pt x="3125" y="1340"/>
                </a:lnTo>
                <a:lnTo>
                  <a:pt x="3132" y="1340"/>
                </a:lnTo>
                <a:lnTo>
                  <a:pt x="3133" y="1334"/>
                </a:lnTo>
                <a:lnTo>
                  <a:pt x="3132" y="1323"/>
                </a:lnTo>
                <a:lnTo>
                  <a:pt x="3133" y="1310"/>
                </a:lnTo>
                <a:lnTo>
                  <a:pt x="3128" y="1293"/>
                </a:lnTo>
                <a:lnTo>
                  <a:pt x="3126" y="1275"/>
                </a:lnTo>
                <a:lnTo>
                  <a:pt x="3124" y="1257"/>
                </a:lnTo>
                <a:lnTo>
                  <a:pt x="3121" y="1240"/>
                </a:lnTo>
                <a:lnTo>
                  <a:pt x="3123" y="1237"/>
                </a:lnTo>
                <a:lnTo>
                  <a:pt x="3123" y="1233"/>
                </a:lnTo>
                <a:lnTo>
                  <a:pt x="3122" y="1224"/>
                </a:lnTo>
                <a:lnTo>
                  <a:pt x="3133" y="1220"/>
                </a:lnTo>
                <a:lnTo>
                  <a:pt x="3126" y="1217"/>
                </a:lnTo>
                <a:lnTo>
                  <a:pt x="3123" y="1214"/>
                </a:lnTo>
                <a:lnTo>
                  <a:pt x="3120" y="1211"/>
                </a:lnTo>
                <a:lnTo>
                  <a:pt x="3120" y="1207"/>
                </a:lnTo>
                <a:lnTo>
                  <a:pt x="3122" y="1205"/>
                </a:lnTo>
                <a:lnTo>
                  <a:pt x="3126" y="1206"/>
                </a:lnTo>
                <a:lnTo>
                  <a:pt x="3129" y="1207"/>
                </a:lnTo>
                <a:lnTo>
                  <a:pt x="3133" y="1207"/>
                </a:lnTo>
                <a:lnTo>
                  <a:pt x="3134" y="1207"/>
                </a:lnTo>
                <a:lnTo>
                  <a:pt x="3134" y="1206"/>
                </a:lnTo>
                <a:lnTo>
                  <a:pt x="3133" y="1204"/>
                </a:lnTo>
                <a:lnTo>
                  <a:pt x="3131" y="1203"/>
                </a:lnTo>
                <a:lnTo>
                  <a:pt x="3117" y="1196"/>
                </a:lnTo>
                <a:lnTo>
                  <a:pt x="3109" y="1181"/>
                </a:lnTo>
                <a:lnTo>
                  <a:pt x="3108" y="1178"/>
                </a:lnTo>
                <a:lnTo>
                  <a:pt x="3107" y="1177"/>
                </a:lnTo>
                <a:lnTo>
                  <a:pt x="3099" y="1165"/>
                </a:lnTo>
                <a:lnTo>
                  <a:pt x="3106" y="1154"/>
                </a:lnTo>
                <a:lnTo>
                  <a:pt x="3108" y="1147"/>
                </a:lnTo>
                <a:lnTo>
                  <a:pt x="3104" y="1141"/>
                </a:lnTo>
                <a:lnTo>
                  <a:pt x="3101" y="1134"/>
                </a:lnTo>
                <a:lnTo>
                  <a:pt x="3107" y="1130"/>
                </a:lnTo>
                <a:lnTo>
                  <a:pt x="3111" y="1126"/>
                </a:lnTo>
                <a:lnTo>
                  <a:pt x="3108" y="1121"/>
                </a:lnTo>
                <a:lnTo>
                  <a:pt x="3104" y="1119"/>
                </a:lnTo>
                <a:lnTo>
                  <a:pt x="3102" y="1116"/>
                </a:lnTo>
                <a:lnTo>
                  <a:pt x="3098" y="1110"/>
                </a:lnTo>
                <a:lnTo>
                  <a:pt x="3098" y="1101"/>
                </a:lnTo>
                <a:lnTo>
                  <a:pt x="3102" y="1098"/>
                </a:lnTo>
                <a:lnTo>
                  <a:pt x="3104" y="1099"/>
                </a:lnTo>
                <a:lnTo>
                  <a:pt x="3114" y="1104"/>
                </a:lnTo>
                <a:lnTo>
                  <a:pt x="3121" y="1113"/>
                </a:lnTo>
                <a:lnTo>
                  <a:pt x="3124" y="1134"/>
                </a:lnTo>
                <a:lnTo>
                  <a:pt x="3123" y="1156"/>
                </a:lnTo>
                <a:lnTo>
                  <a:pt x="3124" y="1164"/>
                </a:lnTo>
                <a:lnTo>
                  <a:pt x="3131" y="1172"/>
                </a:lnTo>
                <a:lnTo>
                  <a:pt x="3134" y="1180"/>
                </a:lnTo>
                <a:lnTo>
                  <a:pt x="3137" y="1189"/>
                </a:lnTo>
                <a:lnTo>
                  <a:pt x="3136" y="1194"/>
                </a:lnTo>
                <a:lnTo>
                  <a:pt x="3133" y="1201"/>
                </a:lnTo>
                <a:lnTo>
                  <a:pt x="3138" y="1203"/>
                </a:lnTo>
                <a:lnTo>
                  <a:pt x="3143" y="1206"/>
                </a:lnTo>
                <a:lnTo>
                  <a:pt x="3153" y="1212"/>
                </a:lnTo>
                <a:lnTo>
                  <a:pt x="3164" y="1209"/>
                </a:lnTo>
                <a:lnTo>
                  <a:pt x="3166" y="1208"/>
                </a:lnTo>
                <a:lnTo>
                  <a:pt x="3169" y="1211"/>
                </a:lnTo>
                <a:lnTo>
                  <a:pt x="3178" y="1229"/>
                </a:lnTo>
                <a:lnTo>
                  <a:pt x="3184" y="1251"/>
                </a:lnTo>
                <a:lnTo>
                  <a:pt x="3185" y="1236"/>
                </a:lnTo>
                <a:lnTo>
                  <a:pt x="3186" y="1223"/>
                </a:lnTo>
                <a:lnTo>
                  <a:pt x="3190" y="1213"/>
                </a:lnTo>
                <a:lnTo>
                  <a:pt x="3182" y="1204"/>
                </a:lnTo>
                <a:lnTo>
                  <a:pt x="3201" y="1209"/>
                </a:lnTo>
                <a:lnTo>
                  <a:pt x="3217" y="1218"/>
                </a:lnTo>
                <a:lnTo>
                  <a:pt x="3216" y="1222"/>
                </a:lnTo>
                <a:lnTo>
                  <a:pt x="3213" y="1231"/>
                </a:lnTo>
                <a:lnTo>
                  <a:pt x="3217" y="1253"/>
                </a:lnTo>
                <a:lnTo>
                  <a:pt x="3230" y="1274"/>
                </a:lnTo>
                <a:lnTo>
                  <a:pt x="3239" y="1279"/>
                </a:lnTo>
                <a:lnTo>
                  <a:pt x="3243" y="1270"/>
                </a:lnTo>
                <a:lnTo>
                  <a:pt x="3245" y="1281"/>
                </a:lnTo>
                <a:lnTo>
                  <a:pt x="3249" y="1287"/>
                </a:lnTo>
                <a:lnTo>
                  <a:pt x="3262" y="1297"/>
                </a:lnTo>
                <a:lnTo>
                  <a:pt x="3271" y="1311"/>
                </a:lnTo>
                <a:lnTo>
                  <a:pt x="3263" y="1309"/>
                </a:lnTo>
                <a:lnTo>
                  <a:pt x="3259" y="1304"/>
                </a:lnTo>
                <a:lnTo>
                  <a:pt x="3256" y="1301"/>
                </a:lnTo>
                <a:lnTo>
                  <a:pt x="3253" y="1300"/>
                </a:lnTo>
                <a:lnTo>
                  <a:pt x="3250" y="1302"/>
                </a:lnTo>
                <a:lnTo>
                  <a:pt x="3249" y="1305"/>
                </a:lnTo>
                <a:lnTo>
                  <a:pt x="3250" y="1310"/>
                </a:lnTo>
                <a:lnTo>
                  <a:pt x="3255" y="1312"/>
                </a:lnTo>
                <a:lnTo>
                  <a:pt x="3270" y="1320"/>
                </a:lnTo>
                <a:lnTo>
                  <a:pt x="3273" y="1338"/>
                </a:lnTo>
                <a:lnTo>
                  <a:pt x="3275" y="1355"/>
                </a:lnTo>
                <a:lnTo>
                  <a:pt x="3287" y="1368"/>
                </a:lnTo>
                <a:lnTo>
                  <a:pt x="3294" y="1373"/>
                </a:lnTo>
                <a:lnTo>
                  <a:pt x="3301" y="1380"/>
                </a:lnTo>
                <a:lnTo>
                  <a:pt x="3298" y="1359"/>
                </a:lnTo>
                <a:lnTo>
                  <a:pt x="3298" y="1336"/>
                </a:lnTo>
                <a:lnTo>
                  <a:pt x="3300" y="1331"/>
                </a:lnTo>
                <a:lnTo>
                  <a:pt x="3305" y="1331"/>
                </a:lnTo>
                <a:lnTo>
                  <a:pt x="3305" y="1320"/>
                </a:lnTo>
                <a:lnTo>
                  <a:pt x="3305" y="1309"/>
                </a:lnTo>
                <a:lnTo>
                  <a:pt x="3305" y="1304"/>
                </a:lnTo>
                <a:lnTo>
                  <a:pt x="3305" y="1301"/>
                </a:lnTo>
                <a:lnTo>
                  <a:pt x="3305" y="1277"/>
                </a:lnTo>
                <a:lnTo>
                  <a:pt x="3305" y="1253"/>
                </a:lnTo>
                <a:lnTo>
                  <a:pt x="3305" y="1239"/>
                </a:lnTo>
                <a:lnTo>
                  <a:pt x="3305" y="1225"/>
                </a:lnTo>
                <a:lnTo>
                  <a:pt x="3302" y="1226"/>
                </a:lnTo>
                <a:lnTo>
                  <a:pt x="3300" y="1225"/>
                </a:lnTo>
                <a:lnTo>
                  <a:pt x="3296" y="1221"/>
                </a:lnTo>
                <a:lnTo>
                  <a:pt x="3296" y="1214"/>
                </a:lnTo>
                <a:lnTo>
                  <a:pt x="3289" y="1183"/>
                </a:lnTo>
                <a:lnTo>
                  <a:pt x="3276" y="1156"/>
                </a:lnTo>
                <a:lnTo>
                  <a:pt x="3215" y="1087"/>
                </a:lnTo>
                <a:lnTo>
                  <a:pt x="3137" y="1038"/>
                </a:lnTo>
                <a:lnTo>
                  <a:pt x="3057" y="1003"/>
                </a:lnTo>
                <a:lnTo>
                  <a:pt x="2976" y="971"/>
                </a:lnTo>
                <a:lnTo>
                  <a:pt x="2930" y="954"/>
                </a:lnTo>
                <a:lnTo>
                  <a:pt x="2883" y="942"/>
                </a:lnTo>
                <a:lnTo>
                  <a:pt x="2826" y="928"/>
                </a:lnTo>
                <a:lnTo>
                  <a:pt x="2770" y="916"/>
                </a:lnTo>
                <a:lnTo>
                  <a:pt x="2745" y="912"/>
                </a:lnTo>
                <a:lnTo>
                  <a:pt x="2720" y="907"/>
                </a:lnTo>
                <a:lnTo>
                  <a:pt x="2714" y="908"/>
                </a:lnTo>
                <a:lnTo>
                  <a:pt x="2710" y="914"/>
                </a:lnTo>
                <a:lnTo>
                  <a:pt x="2711" y="918"/>
                </a:lnTo>
                <a:lnTo>
                  <a:pt x="2715" y="920"/>
                </a:lnTo>
                <a:lnTo>
                  <a:pt x="2716" y="921"/>
                </a:lnTo>
                <a:lnTo>
                  <a:pt x="2717" y="923"/>
                </a:lnTo>
                <a:lnTo>
                  <a:pt x="2730" y="935"/>
                </a:lnTo>
                <a:lnTo>
                  <a:pt x="2746" y="943"/>
                </a:lnTo>
                <a:lnTo>
                  <a:pt x="2748" y="943"/>
                </a:lnTo>
                <a:lnTo>
                  <a:pt x="2748" y="944"/>
                </a:lnTo>
                <a:lnTo>
                  <a:pt x="2760" y="951"/>
                </a:lnTo>
                <a:lnTo>
                  <a:pt x="2774" y="953"/>
                </a:lnTo>
                <a:lnTo>
                  <a:pt x="2787" y="952"/>
                </a:lnTo>
                <a:lnTo>
                  <a:pt x="2797" y="945"/>
                </a:lnTo>
                <a:lnTo>
                  <a:pt x="2802" y="966"/>
                </a:lnTo>
                <a:lnTo>
                  <a:pt x="2798" y="988"/>
                </a:lnTo>
                <a:lnTo>
                  <a:pt x="2797" y="998"/>
                </a:lnTo>
                <a:lnTo>
                  <a:pt x="2801" y="1006"/>
                </a:lnTo>
                <a:lnTo>
                  <a:pt x="2808" y="1003"/>
                </a:lnTo>
                <a:lnTo>
                  <a:pt x="2814" y="993"/>
                </a:lnTo>
                <a:lnTo>
                  <a:pt x="2823" y="1004"/>
                </a:lnTo>
                <a:lnTo>
                  <a:pt x="2836" y="1008"/>
                </a:lnTo>
                <a:lnTo>
                  <a:pt x="2852" y="993"/>
                </a:lnTo>
                <a:lnTo>
                  <a:pt x="2852" y="969"/>
                </a:lnTo>
                <a:lnTo>
                  <a:pt x="2860" y="982"/>
                </a:lnTo>
                <a:lnTo>
                  <a:pt x="2858" y="997"/>
                </a:lnTo>
                <a:lnTo>
                  <a:pt x="2858" y="1003"/>
                </a:lnTo>
                <a:lnTo>
                  <a:pt x="2862" y="1008"/>
                </a:lnTo>
                <a:lnTo>
                  <a:pt x="2865" y="1010"/>
                </a:lnTo>
                <a:lnTo>
                  <a:pt x="2867" y="1010"/>
                </a:lnTo>
                <a:lnTo>
                  <a:pt x="2870" y="1006"/>
                </a:lnTo>
                <a:lnTo>
                  <a:pt x="2870" y="1001"/>
                </a:lnTo>
                <a:lnTo>
                  <a:pt x="2870" y="998"/>
                </a:lnTo>
                <a:lnTo>
                  <a:pt x="2873" y="996"/>
                </a:lnTo>
                <a:lnTo>
                  <a:pt x="2875" y="1005"/>
                </a:lnTo>
                <a:lnTo>
                  <a:pt x="2881" y="1012"/>
                </a:lnTo>
                <a:lnTo>
                  <a:pt x="2880" y="995"/>
                </a:lnTo>
                <a:lnTo>
                  <a:pt x="2875" y="980"/>
                </a:lnTo>
                <a:lnTo>
                  <a:pt x="2874" y="973"/>
                </a:lnTo>
                <a:lnTo>
                  <a:pt x="2880" y="972"/>
                </a:lnTo>
                <a:lnTo>
                  <a:pt x="2888" y="972"/>
                </a:lnTo>
                <a:lnTo>
                  <a:pt x="2893" y="967"/>
                </a:lnTo>
                <a:lnTo>
                  <a:pt x="2894" y="978"/>
                </a:lnTo>
                <a:lnTo>
                  <a:pt x="2892" y="986"/>
                </a:lnTo>
                <a:lnTo>
                  <a:pt x="2897" y="998"/>
                </a:lnTo>
                <a:lnTo>
                  <a:pt x="2900" y="1012"/>
                </a:lnTo>
                <a:lnTo>
                  <a:pt x="2905" y="1017"/>
                </a:lnTo>
                <a:lnTo>
                  <a:pt x="2906" y="1024"/>
                </a:lnTo>
                <a:lnTo>
                  <a:pt x="2905" y="1034"/>
                </a:lnTo>
                <a:lnTo>
                  <a:pt x="2911" y="1041"/>
                </a:lnTo>
                <a:lnTo>
                  <a:pt x="2916" y="1051"/>
                </a:lnTo>
                <a:lnTo>
                  <a:pt x="2906" y="1057"/>
                </a:lnTo>
                <a:lnTo>
                  <a:pt x="2914" y="1059"/>
                </a:lnTo>
                <a:lnTo>
                  <a:pt x="2915" y="1066"/>
                </a:lnTo>
                <a:lnTo>
                  <a:pt x="2910" y="1069"/>
                </a:lnTo>
                <a:lnTo>
                  <a:pt x="2906" y="1066"/>
                </a:lnTo>
                <a:lnTo>
                  <a:pt x="2900" y="1067"/>
                </a:lnTo>
                <a:lnTo>
                  <a:pt x="2898" y="1071"/>
                </a:lnTo>
                <a:lnTo>
                  <a:pt x="2896" y="1074"/>
                </a:lnTo>
                <a:lnTo>
                  <a:pt x="2897" y="1076"/>
                </a:lnTo>
                <a:lnTo>
                  <a:pt x="2908" y="1085"/>
                </a:lnTo>
                <a:lnTo>
                  <a:pt x="2905" y="1098"/>
                </a:lnTo>
                <a:lnTo>
                  <a:pt x="2906" y="1100"/>
                </a:lnTo>
                <a:lnTo>
                  <a:pt x="2909" y="1102"/>
                </a:lnTo>
                <a:lnTo>
                  <a:pt x="2912" y="1105"/>
                </a:lnTo>
                <a:lnTo>
                  <a:pt x="2912" y="1111"/>
                </a:lnTo>
                <a:lnTo>
                  <a:pt x="2909" y="1114"/>
                </a:lnTo>
                <a:lnTo>
                  <a:pt x="2905" y="1116"/>
                </a:lnTo>
                <a:lnTo>
                  <a:pt x="2899" y="1117"/>
                </a:lnTo>
                <a:lnTo>
                  <a:pt x="2893" y="1118"/>
                </a:lnTo>
                <a:lnTo>
                  <a:pt x="2890" y="1093"/>
                </a:lnTo>
                <a:lnTo>
                  <a:pt x="2885" y="1067"/>
                </a:lnTo>
                <a:close/>
                <a:moveTo>
                  <a:pt x="2366" y="1148"/>
                </a:moveTo>
                <a:lnTo>
                  <a:pt x="2343" y="1148"/>
                </a:lnTo>
                <a:lnTo>
                  <a:pt x="2319" y="1146"/>
                </a:lnTo>
                <a:lnTo>
                  <a:pt x="2303" y="1146"/>
                </a:lnTo>
                <a:lnTo>
                  <a:pt x="2288" y="1144"/>
                </a:lnTo>
                <a:lnTo>
                  <a:pt x="2284" y="1144"/>
                </a:lnTo>
                <a:lnTo>
                  <a:pt x="2279" y="1147"/>
                </a:lnTo>
                <a:lnTo>
                  <a:pt x="2279" y="1150"/>
                </a:lnTo>
                <a:lnTo>
                  <a:pt x="2282" y="1152"/>
                </a:lnTo>
                <a:lnTo>
                  <a:pt x="2299" y="1159"/>
                </a:lnTo>
                <a:lnTo>
                  <a:pt x="2315" y="1159"/>
                </a:lnTo>
                <a:lnTo>
                  <a:pt x="2336" y="1156"/>
                </a:lnTo>
                <a:lnTo>
                  <a:pt x="2358" y="1159"/>
                </a:lnTo>
                <a:lnTo>
                  <a:pt x="2373" y="1159"/>
                </a:lnTo>
                <a:lnTo>
                  <a:pt x="2386" y="1154"/>
                </a:lnTo>
                <a:lnTo>
                  <a:pt x="2392" y="1160"/>
                </a:lnTo>
                <a:lnTo>
                  <a:pt x="2393" y="1168"/>
                </a:lnTo>
                <a:lnTo>
                  <a:pt x="2392" y="1182"/>
                </a:lnTo>
                <a:lnTo>
                  <a:pt x="2382" y="1195"/>
                </a:lnTo>
                <a:lnTo>
                  <a:pt x="2389" y="1194"/>
                </a:lnTo>
                <a:lnTo>
                  <a:pt x="2395" y="1196"/>
                </a:lnTo>
                <a:lnTo>
                  <a:pt x="2399" y="1222"/>
                </a:lnTo>
                <a:lnTo>
                  <a:pt x="2406" y="1247"/>
                </a:lnTo>
                <a:lnTo>
                  <a:pt x="2408" y="1261"/>
                </a:lnTo>
                <a:lnTo>
                  <a:pt x="2415" y="1273"/>
                </a:lnTo>
                <a:lnTo>
                  <a:pt x="2414" y="1258"/>
                </a:lnTo>
                <a:lnTo>
                  <a:pt x="2408" y="1244"/>
                </a:lnTo>
                <a:lnTo>
                  <a:pt x="2408" y="1242"/>
                </a:lnTo>
                <a:lnTo>
                  <a:pt x="2408" y="1240"/>
                </a:lnTo>
                <a:lnTo>
                  <a:pt x="2409" y="1239"/>
                </a:lnTo>
                <a:lnTo>
                  <a:pt x="2410" y="1238"/>
                </a:lnTo>
                <a:lnTo>
                  <a:pt x="2409" y="1237"/>
                </a:lnTo>
                <a:lnTo>
                  <a:pt x="2407" y="1235"/>
                </a:lnTo>
                <a:lnTo>
                  <a:pt x="2404" y="1221"/>
                </a:lnTo>
                <a:lnTo>
                  <a:pt x="2403" y="1206"/>
                </a:lnTo>
                <a:lnTo>
                  <a:pt x="2404" y="1198"/>
                </a:lnTo>
                <a:lnTo>
                  <a:pt x="2406" y="1194"/>
                </a:lnTo>
                <a:lnTo>
                  <a:pt x="2413" y="1183"/>
                </a:lnTo>
                <a:lnTo>
                  <a:pt x="2409" y="1172"/>
                </a:lnTo>
                <a:lnTo>
                  <a:pt x="2404" y="1150"/>
                </a:lnTo>
                <a:lnTo>
                  <a:pt x="2403" y="1129"/>
                </a:lnTo>
                <a:lnTo>
                  <a:pt x="2401" y="1128"/>
                </a:lnTo>
                <a:lnTo>
                  <a:pt x="2401" y="1127"/>
                </a:lnTo>
                <a:lnTo>
                  <a:pt x="2394" y="1125"/>
                </a:lnTo>
                <a:lnTo>
                  <a:pt x="2395" y="1117"/>
                </a:lnTo>
                <a:lnTo>
                  <a:pt x="2393" y="1113"/>
                </a:lnTo>
                <a:lnTo>
                  <a:pt x="2389" y="1111"/>
                </a:lnTo>
                <a:lnTo>
                  <a:pt x="2386" y="1114"/>
                </a:lnTo>
                <a:lnTo>
                  <a:pt x="2386" y="1118"/>
                </a:lnTo>
                <a:lnTo>
                  <a:pt x="2388" y="1131"/>
                </a:lnTo>
                <a:lnTo>
                  <a:pt x="2386" y="1143"/>
                </a:lnTo>
                <a:lnTo>
                  <a:pt x="2377" y="1147"/>
                </a:lnTo>
                <a:lnTo>
                  <a:pt x="2366" y="1148"/>
                </a:lnTo>
                <a:close/>
                <a:moveTo>
                  <a:pt x="1424" y="1219"/>
                </a:moveTo>
                <a:lnTo>
                  <a:pt x="1424" y="1220"/>
                </a:lnTo>
                <a:lnTo>
                  <a:pt x="1425" y="1221"/>
                </a:lnTo>
                <a:lnTo>
                  <a:pt x="1424" y="1222"/>
                </a:lnTo>
                <a:lnTo>
                  <a:pt x="1423" y="1222"/>
                </a:lnTo>
                <a:lnTo>
                  <a:pt x="1422" y="1221"/>
                </a:lnTo>
                <a:lnTo>
                  <a:pt x="1421" y="1220"/>
                </a:lnTo>
                <a:lnTo>
                  <a:pt x="1422" y="1219"/>
                </a:lnTo>
                <a:lnTo>
                  <a:pt x="1424" y="1219"/>
                </a:lnTo>
                <a:close/>
                <a:moveTo>
                  <a:pt x="1156" y="1285"/>
                </a:moveTo>
                <a:lnTo>
                  <a:pt x="1156" y="1286"/>
                </a:lnTo>
                <a:lnTo>
                  <a:pt x="1156" y="1287"/>
                </a:lnTo>
                <a:lnTo>
                  <a:pt x="1156" y="1286"/>
                </a:lnTo>
                <a:lnTo>
                  <a:pt x="1156" y="1285"/>
                </a:lnTo>
                <a:close/>
                <a:moveTo>
                  <a:pt x="1157" y="1279"/>
                </a:moveTo>
                <a:lnTo>
                  <a:pt x="1157" y="1281"/>
                </a:lnTo>
                <a:lnTo>
                  <a:pt x="1156" y="1282"/>
                </a:lnTo>
                <a:lnTo>
                  <a:pt x="1157" y="1281"/>
                </a:lnTo>
                <a:lnTo>
                  <a:pt x="1157" y="1279"/>
                </a:lnTo>
                <a:close/>
                <a:moveTo>
                  <a:pt x="1156" y="1261"/>
                </a:moveTo>
                <a:lnTo>
                  <a:pt x="1156" y="1261"/>
                </a:lnTo>
                <a:lnTo>
                  <a:pt x="1156" y="1261"/>
                </a:lnTo>
                <a:lnTo>
                  <a:pt x="1156" y="1261"/>
                </a:lnTo>
                <a:close/>
                <a:moveTo>
                  <a:pt x="2092" y="1684"/>
                </a:moveTo>
                <a:lnTo>
                  <a:pt x="2081" y="1695"/>
                </a:lnTo>
                <a:lnTo>
                  <a:pt x="2067" y="1694"/>
                </a:lnTo>
                <a:lnTo>
                  <a:pt x="2059" y="1695"/>
                </a:lnTo>
                <a:lnTo>
                  <a:pt x="2057" y="1702"/>
                </a:lnTo>
                <a:lnTo>
                  <a:pt x="2060" y="1712"/>
                </a:lnTo>
                <a:lnTo>
                  <a:pt x="2064" y="1721"/>
                </a:lnTo>
                <a:lnTo>
                  <a:pt x="2070" y="1722"/>
                </a:lnTo>
                <a:lnTo>
                  <a:pt x="2077" y="1721"/>
                </a:lnTo>
                <a:lnTo>
                  <a:pt x="2080" y="1721"/>
                </a:lnTo>
                <a:lnTo>
                  <a:pt x="2085" y="1722"/>
                </a:lnTo>
                <a:lnTo>
                  <a:pt x="2089" y="1722"/>
                </a:lnTo>
                <a:lnTo>
                  <a:pt x="2091" y="1720"/>
                </a:lnTo>
                <a:lnTo>
                  <a:pt x="2093" y="1708"/>
                </a:lnTo>
                <a:lnTo>
                  <a:pt x="2101" y="1699"/>
                </a:lnTo>
                <a:lnTo>
                  <a:pt x="2105" y="1699"/>
                </a:lnTo>
                <a:lnTo>
                  <a:pt x="2107" y="1697"/>
                </a:lnTo>
                <a:lnTo>
                  <a:pt x="2110" y="1685"/>
                </a:lnTo>
                <a:lnTo>
                  <a:pt x="2120" y="1678"/>
                </a:lnTo>
                <a:lnTo>
                  <a:pt x="2104" y="1680"/>
                </a:lnTo>
                <a:lnTo>
                  <a:pt x="2092" y="1684"/>
                </a:lnTo>
                <a:close/>
                <a:moveTo>
                  <a:pt x="451" y="491"/>
                </a:moveTo>
                <a:lnTo>
                  <a:pt x="452" y="494"/>
                </a:lnTo>
                <a:lnTo>
                  <a:pt x="454" y="495"/>
                </a:lnTo>
                <a:lnTo>
                  <a:pt x="464" y="493"/>
                </a:lnTo>
                <a:lnTo>
                  <a:pt x="468" y="485"/>
                </a:lnTo>
                <a:lnTo>
                  <a:pt x="468" y="471"/>
                </a:lnTo>
                <a:lnTo>
                  <a:pt x="471" y="457"/>
                </a:lnTo>
                <a:lnTo>
                  <a:pt x="472" y="446"/>
                </a:lnTo>
                <a:lnTo>
                  <a:pt x="464" y="439"/>
                </a:lnTo>
                <a:lnTo>
                  <a:pt x="459" y="434"/>
                </a:lnTo>
                <a:lnTo>
                  <a:pt x="461" y="428"/>
                </a:lnTo>
                <a:lnTo>
                  <a:pt x="472" y="411"/>
                </a:lnTo>
                <a:lnTo>
                  <a:pt x="478" y="391"/>
                </a:lnTo>
                <a:lnTo>
                  <a:pt x="479" y="386"/>
                </a:lnTo>
                <a:lnTo>
                  <a:pt x="479" y="380"/>
                </a:lnTo>
                <a:lnTo>
                  <a:pt x="467" y="383"/>
                </a:lnTo>
                <a:lnTo>
                  <a:pt x="455" y="387"/>
                </a:lnTo>
                <a:lnTo>
                  <a:pt x="450" y="387"/>
                </a:lnTo>
                <a:lnTo>
                  <a:pt x="445" y="392"/>
                </a:lnTo>
                <a:lnTo>
                  <a:pt x="448" y="395"/>
                </a:lnTo>
                <a:lnTo>
                  <a:pt x="452" y="395"/>
                </a:lnTo>
                <a:lnTo>
                  <a:pt x="453" y="399"/>
                </a:lnTo>
                <a:lnTo>
                  <a:pt x="457" y="401"/>
                </a:lnTo>
                <a:lnTo>
                  <a:pt x="456" y="421"/>
                </a:lnTo>
                <a:lnTo>
                  <a:pt x="454" y="440"/>
                </a:lnTo>
                <a:lnTo>
                  <a:pt x="455" y="445"/>
                </a:lnTo>
                <a:lnTo>
                  <a:pt x="459" y="447"/>
                </a:lnTo>
                <a:lnTo>
                  <a:pt x="460" y="446"/>
                </a:lnTo>
                <a:lnTo>
                  <a:pt x="460" y="446"/>
                </a:lnTo>
                <a:lnTo>
                  <a:pt x="460" y="446"/>
                </a:lnTo>
                <a:lnTo>
                  <a:pt x="460" y="446"/>
                </a:lnTo>
                <a:lnTo>
                  <a:pt x="460" y="447"/>
                </a:lnTo>
                <a:lnTo>
                  <a:pt x="460" y="447"/>
                </a:lnTo>
                <a:lnTo>
                  <a:pt x="457" y="470"/>
                </a:lnTo>
                <a:lnTo>
                  <a:pt x="441" y="490"/>
                </a:lnTo>
                <a:lnTo>
                  <a:pt x="450" y="487"/>
                </a:lnTo>
                <a:lnTo>
                  <a:pt x="451" y="491"/>
                </a:lnTo>
                <a:close/>
                <a:moveTo>
                  <a:pt x="321" y="940"/>
                </a:moveTo>
                <a:lnTo>
                  <a:pt x="339" y="933"/>
                </a:lnTo>
                <a:lnTo>
                  <a:pt x="357" y="929"/>
                </a:lnTo>
                <a:lnTo>
                  <a:pt x="359" y="928"/>
                </a:lnTo>
                <a:lnTo>
                  <a:pt x="360" y="926"/>
                </a:lnTo>
                <a:lnTo>
                  <a:pt x="359" y="923"/>
                </a:lnTo>
                <a:lnTo>
                  <a:pt x="355" y="922"/>
                </a:lnTo>
                <a:lnTo>
                  <a:pt x="324" y="915"/>
                </a:lnTo>
                <a:lnTo>
                  <a:pt x="293" y="910"/>
                </a:lnTo>
                <a:lnTo>
                  <a:pt x="289" y="911"/>
                </a:lnTo>
                <a:lnTo>
                  <a:pt x="286" y="914"/>
                </a:lnTo>
                <a:lnTo>
                  <a:pt x="287" y="925"/>
                </a:lnTo>
                <a:lnTo>
                  <a:pt x="291" y="933"/>
                </a:lnTo>
                <a:lnTo>
                  <a:pt x="299" y="934"/>
                </a:lnTo>
                <a:lnTo>
                  <a:pt x="305" y="929"/>
                </a:lnTo>
                <a:lnTo>
                  <a:pt x="307" y="927"/>
                </a:lnTo>
                <a:lnTo>
                  <a:pt x="309" y="923"/>
                </a:lnTo>
                <a:lnTo>
                  <a:pt x="309" y="935"/>
                </a:lnTo>
                <a:lnTo>
                  <a:pt x="321" y="940"/>
                </a:lnTo>
                <a:close/>
                <a:moveTo>
                  <a:pt x="1912" y="991"/>
                </a:moveTo>
                <a:lnTo>
                  <a:pt x="1891" y="999"/>
                </a:lnTo>
                <a:lnTo>
                  <a:pt x="1881" y="1019"/>
                </a:lnTo>
                <a:lnTo>
                  <a:pt x="1882" y="1032"/>
                </a:lnTo>
                <a:lnTo>
                  <a:pt x="1895" y="1035"/>
                </a:lnTo>
                <a:lnTo>
                  <a:pt x="1903" y="1035"/>
                </a:lnTo>
                <a:lnTo>
                  <a:pt x="1906" y="1027"/>
                </a:lnTo>
                <a:lnTo>
                  <a:pt x="1908" y="1019"/>
                </a:lnTo>
                <a:lnTo>
                  <a:pt x="1915" y="1018"/>
                </a:lnTo>
                <a:lnTo>
                  <a:pt x="1924" y="1010"/>
                </a:lnTo>
                <a:lnTo>
                  <a:pt x="1928" y="1001"/>
                </a:lnTo>
                <a:lnTo>
                  <a:pt x="1922" y="993"/>
                </a:lnTo>
                <a:lnTo>
                  <a:pt x="1912" y="991"/>
                </a:lnTo>
                <a:close/>
                <a:moveTo>
                  <a:pt x="1070" y="702"/>
                </a:moveTo>
                <a:lnTo>
                  <a:pt x="1069" y="696"/>
                </a:lnTo>
                <a:lnTo>
                  <a:pt x="1062" y="694"/>
                </a:lnTo>
                <a:lnTo>
                  <a:pt x="1046" y="697"/>
                </a:lnTo>
                <a:lnTo>
                  <a:pt x="1030" y="700"/>
                </a:lnTo>
                <a:lnTo>
                  <a:pt x="1039" y="711"/>
                </a:lnTo>
                <a:lnTo>
                  <a:pt x="1051" y="711"/>
                </a:lnTo>
                <a:lnTo>
                  <a:pt x="1059" y="709"/>
                </a:lnTo>
                <a:lnTo>
                  <a:pt x="1063" y="717"/>
                </a:lnTo>
                <a:lnTo>
                  <a:pt x="1063" y="754"/>
                </a:lnTo>
                <a:lnTo>
                  <a:pt x="1061" y="792"/>
                </a:lnTo>
                <a:lnTo>
                  <a:pt x="1059" y="825"/>
                </a:lnTo>
                <a:lnTo>
                  <a:pt x="1058" y="859"/>
                </a:lnTo>
                <a:lnTo>
                  <a:pt x="1062" y="853"/>
                </a:lnTo>
                <a:lnTo>
                  <a:pt x="1062" y="846"/>
                </a:lnTo>
                <a:lnTo>
                  <a:pt x="1063" y="811"/>
                </a:lnTo>
                <a:lnTo>
                  <a:pt x="1065" y="777"/>
                </a:lnTo>
                <a:lnTo>
                  <a:pt x="1069" y="739"/>
                </a:lnTo>
                <a:lnTo>
                  <a:pt x="1070" y="702"/>
                </a:lnTo>
                <a:close/>
                <a:moveTo>
                  <a:pt x="2102" y="1140"/>
                </a:moveTo>
                <a:lnTo>
                  <a:pt x="2106" y="1141"/>
                </a:lnTo>
                <a:lnTo>
                  <a:pt x="2109" y="1144"/>
                </a:lnTo>
                <a:lnTo>
                  <a:pt x="2107" y="1148"/>
                </a:lnTo>
                <a:lnTo>
                  <a:pt x="2102" y="1146"/>
                </a:lnTo>
                <a:lnTo>
                  <a:pt x="2100" y="1143"/>
                </a:lnTo>
                <a:lnTo>
                  <a:pt x="2102" y="1140"/>
                </a:lnTo>
                <a:close/>
                <a:moveTo>
                  <a:pt x="2096" y="1174"/>
                </a:moveTo>
                <a:lnTo>
                  <a:pt x="2102" y="1173"/>
                </a:lnTo>
                <a:lnTo>
                  <a:pt x="2105" y="1175"/>
                </a:lnTo>
                <a:lnTo>
                  <a:pt x="2113" y="1167"/>
                </a:lnTo>
                <a:lnTo>
                  <a:pt x="2123" y="1168"/>
                </a:lnTo>
                <a:lnTo>
                  <a:pt x="2126" y="1168"/>
                </a:lnTo>
                <a:lnTo>
                  <a:pt x="2128" y="1165"/>
                </a:lnTo>
                <a:lnTo>
                  <a:pt x="2128" y="1163"/>
                </a:lnTo>
                <a:lnTo>
                  <a:pt x="2126" y="1162"/>
                </a:lnTo>
                <a:lnTo>
                  <a:pt x="2122" y="1157"/>
                </a:lnTo>
                <a:lnTo>
                  <a:pt x="2122" y="1150"/>
                </a:lnTo>
                <a:lnTo>
                  <a:pt x="2128" y="1149"/>
                </a:lnTo>
                <a:lnTo>
                  <a:pt x="2133" y="1155"/>
                </a:lnTo>
                <a:lnTo>
                  <a:pt x="2137" y="1158"/>
                </a:lnTo>
                <a:lnTo>
                  <a:pt x="2139" y="1156"/>
                </a:lnTo>
                <a:lnTo>
                  <a:pt x="2143" y="1147"/>
                </a:lnTo>
                <a:lnTo>
                  <a:pt x="2150" y="1147"/>
                </a:lnTo>
                <a:lnTo>
                  <a:pt x="2169" y="1146"/>
                </a:lnTo>
                <a:lnTo>
                  <a:pt x="2189" y="1146"/>
                </a:lnTo>
                <a:lnTo>
                  <a:pt x="2194" y="1146"/>
                </a:lnTo>
                <a:lnTo>
                  <a:pt x="2198" y="1141"/>
                </a:lnTo>
                <a:lnTo>
                  <a:pt x="2181" y="1139"/>
                </a:lnTo>
                <a:lnTo>
                  <a:pt x="2163" y="1139"/>
                </a:lnTo>
                <a:lnTo>
                  <a:pt x="2137" y="1143"/>
                </a:lnTo>
                <a:lnTo>
                  <a:pt x="2110" y="1144"/>
                </a:lnTo>
                <a:lnTo>
                  <a:pt x="2108" y="1135"/>
                </a:lnTo>
                <a:lnTo>
                  <a:pt x="2101" y="1132"/>
                </a:lnTo>
                <a:lnTo>
                  <a:pt x="2095" y="1137"/>
                </a:lnTo>
                <a:lnTo>
                  <a:pt x="2096" y="1146"/>
                </a:lnTo>
                <a:lnTo>
                  <a:pt x="2097" y="1157"/>
                </a:lnTo>
                <a:lnTo>
                  <a:pt x="2096" y="1167"/>
                </a:lnTo>
                <a:lnTo>
                  <a:pt x="2095" y="1171"/>
                </a:lnTo>
                <a:lnTo>
                  <a:pt x="2096" y="1174"/>
                </a:lnTo>
                <a:close/>
                <a:moveTo>
                  <a:pt x="1964" y="1084"/>
                </a:moveTo>
                <a:lnTo>
                  <a:pt x="1964" y="1085"/>
                </a:lnTo>
                <a:lnTo>
                  <a:pt x="1964" y="1085"/>
                </a:lnTo>
                <a:lnTo>
                  <a:pt x="1964" y="1084"/>
                </a:lnTo>
                <a:close/>
                <a:moveTo>
                  <a:pt x="1955" y="1085"/>
                </a:moveTo>
                <a:lnTo>
                  <a:pt x="1950" y="1086"/>
                </a:lnTo>
                <a:lnTo>
                  <a:pt x="1945" y="1082"/>
                </a:lnTo>
                <a:lnTo>
                  <a:pt x="1943" y="1079"/>
                </a:lnTo>
                <a:lnTo>
                  <a:pt x="1940" y="1080"/>
                </a:lnTo>
                <a:lnTo>
                  <a:pt x="1938" y="1082"/>
                </a:lnTo>
                <a:lnTo>
                  <a:pt x="1937" y="1086"/>
                </a:lnTo>
                <a:lnTo>
                  <a:pt x="1939" y="1088"/>
                </a:lnTo>
                <a:lnTo>
                  <a:pt x="1944" y="1088"/>
                </a:lnTo>
                <a:lnTo>
                  <a:pt x="1956" y="1099"/>
                </a:lnTo>
                <a:lnTo>
                  <a:pt x="1972" y="1100"/>
                </a:lnTo>
                <a:lnTo>
                  <a:pt x="1981" y="1100"/>
                </a:lnTo>
                <a:lnTo>
                  <a:pt x="1987" y="1100"/>
                </a:lnTo>
                <a:lnTo>
                  <a:pt x="1996" y="1098"/>
                </a:lnTo>
                <a:lnTo>
                  <a:pt x="1999" y="1094"/>
                </a:lnTo>
                <a:lnTo>
                  <a:pt x="1998" y="1079"/>
                </a:lnTo>
                <a:lnTo>
                  <a:pt x="1994" y="1066"/>
                </a:lnTo>
                <a:lnTo>
                  <a:pt x="1991" y="1065"/>
                </a:lnTo>
                <a:lnTo>
                  <a:pt x="1989" y="1066"/>
                </a:lnTo>
                <a:lnTo>
                  <a:pt x="1976" y="1068"/>
                </a:lnTo>
                <a:lnTo>
                  <a:pt x="1962" y="1066"/>
                </a:lnTo>
                <a:lnTo>
                  <a:pt x="1954" y="1067"/>
                </a:lnTo>
                <a:lnTo>
                  <a:pt x="1956" y="1075"/>
                </a:lnTo>
                <a:lnTo>
                  <a:pt x="1957" y="1081"/>
                </a:lnTo>
                <a:lnTo>
                  <a:pt x="1955" y="1085"/>
                </a:lnTo>
                <a:close/>
                <a:moveTo>
                  <a:pt x="966" y="945"/>
                </a:moveTo>
                <a:lnTo>
                  <a:pt x="975" y="937"/>
                </a:lnTo>
                <a:lnTo>
                  <a:pt x="986" y="933"/>
                </a:lnTo>
                <a:lnTo>
                  <a:pt x="980" y="929"/>
                </a:lnTo>
                <a:lnTo>
                  <a:pt x="973" y="926"/>
                </a:lnTo>
                <a:lnTo>
                  <a:pt x="983" y="925"/>
                </a:lnTo>
                <a:lnTo>
                  <a:pt x="992" y="921"/>
                </a:lnTo>
                <a:lnTo>
                  <a:pt x="986" y="915"/>
                </a:lnTo>
                <a:lnTo>
                  <a:pt x="976" y="918"/>
                </a:lnTo>
                <a:lnTo>
                  <a:pt x="964" y="925"/>
                </a:lnTo>
                <a:lnTo>
                  <a:pt x="949" y="922"/>
                </a:lnTo>
                <a:lnTo>
                  <a:pt x="935" y="921"/>
                </a:lnTo>
                <a:lnTo>
                  <a:pt x="922" y="923"/>
                </a:lnTo>
                <a:lnTo>
                  <a:pt x="919" y="926"/>
                </a:lnTo>
                <a:lnTo>
                  <a:pt x="915" y="928"/>
                </a:lnTo>
                <a:lnTo>
                  <a:pt x="893" y="928"/>
                </a:lnTo>
                <a:lnTo>
                  <a:pt x="870" y="928"/>
                </a:lnTo>
                <a:lnTo>
                  <a:pt x="875" y="934"/>
                </a:lnTo>
                <a:lnTo>
                  <a:pt x="873" y="942"/>
                </a:lnTo>
                <a:lnTo>
                  <a:pt x="879" y="941"/>
                </a:lnTo>
                <a:lnTo>
                  <a:pt x="883" y="937"/>
                </a:lnTo>
                <a:lnTo>
                  <a:pt x="889" y="934"/>
                </a:lnTo>
                <a:lnTo>
                  <a:pt x="896" y="935"/>
                </a:lnTo>
                <a:lnTo>
                  <a:pt x="911" y="938"/>
                </a:lnTo>
                <a:lnTo>
                  <a:pt x="927" y="934"/>
                </a:lnTo>
                <a:lnTo>
                  <a:pt x="939" y="931"/>
                </a:lnTo>
                <a:lnTo>
                  <a:pt x="948" y="934"/>
                </a:lnTo>
                <a:lnTo>
                  <a:pt x="958" y="941"/>
                </a:lnTo>
                <a:lnTo>
                  <a:pt x="968" y="936"/>
                </a:lnTo>
                <a:lnTo>
                  <a:pt x="968" y="941"/>
                </a:lnTo>
                <a:lnTo>
                  <a:pt x="966" y="945"/>
                </a:lnTo>
                <a:close/>
                <a:moveTo>
                  <a:pt x="86" y="1081"/>
                </a:moveTo>
                <a:lnTo>
                  <a:pt x="85" y="1080"/>
                </a:lnTo>
                <a:lnTo>
                  <a:pt x="84" y="1079"/>
                </a:lnTo>
                <a:lnTo>
                  <a:pt x="85" y="1080"/>
                </a:lnTo>
                <a:lnTo>
                  <a:pt x="86" y="1081"/>
                </a:lnTo>
                <a:close/>
                <a:moveTo>
                  <a:pt x="97" y="1053"/>
                </a:moveTo>
                <a:lnTo>
                  <a:pt x="96" y="1052"/>
                </a:lnTo>
                <a:lnTo>
                  <a:pt x="96" y="1051"/>
                </a:lnTo>
                <a:lnTo>
                  <a:pt x="96" y="1050"/>
                </a:lnTo>
                <a:lnTo>
                  <a:pt x="97" y="1049"/>
                </a:lnTo>
                <a:lnTo>
                  <a:pt x="99" y="1050"/>
                </a:lnTo>
                <a:lnTo>
                  <a:pt x="99" y="1051"/>
                </a:lnTo>
                <a:lnTo>
                  <a:pt x="99" y="1052"/>
                </a:lnTo>
                <a:lnTo>
                  <a:pt x="97" y="1053"/>
                </a:lnTo>
                <a:close/>
                <a:moveTo>
                  <a:pt x="200" y="812"/>
                </a:moveTo>
                <a:lnTo>
                  <a:pt x="201" y="809"/>
                </a:lnTo>
                <a:lnTo>
                  <a:pt x="205" y="807"/>
                </a:lnTo>
                <a:lnTo>
                  <a:pt x="201" y="809"/>
                </a:lnTo>
                <a:lnTo>
                  <a:pt x="200" y="812"/>
                </a:lnTo>
                <a:lnTo>
                  <a:pt x="203" y="821"/>
                </a:lnTo>
                <a:lnTo>
                  <a:pt x="201" y="829"/>
                </a:lnTo>
                <a:lnTo>
                  <a:pt x="198" y="833"/>
                </a:lnTo>
                <a:lnTo>
                  <a:pt x="195" y="836"/>
                </a:lnTo>
                <a:lnTo>
                  <a:pt x="194" y="824"/>
                </a:lnTo>
                <a:lnTo>
                  <a:pt x="200" y="812"/>
                </a:lnTo>
                <a:close/>
                <a:moveTo>
                  <a:pt x="267" y="772"/>
                </a:moveTo>
                <a:lnTo>
                  <a:pt x="257" y="790"/>
                </a:lnTo>
                <a:lnTo>
                  <a:pt x="244" y="806"/>
                </a:lnTo>
                <a:lnTo>
                  <a:pt x="228" y="811"/>
                </a:lnTo>
                <a:lnTo>
                  <a:pt x="215" y="822"/>
                </a:lnTo>
                <a:lnTo>
                  <a:pt x="213" y="823"/>
                </a:lnTo>
                <a:lnTo>
                  <a:pt x="210" y="823"/>
                </a:lnTo>
                <a:lnTo>
                  <a:pt x="211" y="815"/>
                </a:lnTo>
                <a:lnTo>
                  <a:pt x="209" y="807"/>
                </a:lnTo>
                <a:lnTo>
                  <a:pt x="237" y="788"/>
                </a:lnTo>
                <a:lnTo>
                  <a:pt x="267" y="772"/>
                </a:lnTo>
                <a:close/>
                <a:moveTo>
                  <a:pt x="274" y="767"/>
                </a:moveTo>
                <a:lnTo>
                  <a:pt x="302" y="748"/>
                </a:lnTo>
                <a:lnTo>
                  <a:pt x="333" y="735"/>
                </a:lnTo>
                <a:lnTo>
                  <a:pt x="331" y="749"/>
                </a:lnTo>
                <a:lnTo>
                  <a:pt x="318" y="758"/>
                </a:lnTo>
                <a:lnTo>
                  <a:pt x="305" y="763"/>
                </a:lnTo>
                <a:lnTo>
                  <a:pt x="293" y="772"/>
                </a:lnTo>
                <a:lnTo>
                  <a:pt x="304" y="776"/>
                </a:lnTo>
                <a:lnTo>
                  <a:pt x="300" y="785"/>
                </a:lnTo>
                <a:lnTo>
                  <a:pt x="300" y="785"/>
                </a:lnTo>
                <a:lnTo>
                  <a:pt x="301" y="787"/>
                </a:lnTo>
                <a:lnTo>
                  <a:pt x="300" y="785"/>
                </a:lnTo>
                <a:lnTo>
                  <a:pt x="292" y="788"/>
                </a:lnTo>
                <a:lnTo>
                  <a:pt x="283" y="783"/>
                </a:lnTo>
                <a:lnTo>
                  <a:pt x="277" y="776"/>
                </a:lnTo>
                <a:lnTo>
                  <a:pt x="274" y="767"/>
                </a:lnTo>
                <a:lnTo>
                  <a:pt x="271" y="768"/>
                </a:lnTo>
                <a:lnTo>
                  <a:pt x="268" y="769"/>
                </a:lnTo>
                <a:lnTo>
                  <a:pt x="271" y="768"/>
                </a:lnTo>
                <a:lnTo>
                  <a:pt x="274" y="767"/>
                </a:lnTo>
                <a:close/>
                <a:moveTo>
                  <a:pt x="327" y="777"/>
                </a:moveTo>
                <a:lnTo>
                  <a:pt x="320" y="779"/>
                </a:lnTo>
                <a:lnTo>
                  <a:pt x="313" y="782"/>
                </a:lnTo>
                <a:lnTo>
                  <a:pt x="313" y="780"/>
                </a:lnTo>
                <a:lnTo>
                  <a:pt x="313" y="777"/>
                </a:lnTo>
                <a:lnTo>
                  <a:pt x="315" y="766"/>
                </a:lnTo>
                <a:lnTo>
                  <a:pt x="324" y="762"/>
                </a:lnTo>
                <a:lnTo>
                  <a:pt x="329" y="767"/>
                </a:lnTo>
                <a:lnTo>
                  <a:pt x="327" y="777"/>
                </a:lnTo>
                <a:close/>
                <a:moveTo>
                  <a:pt x="300" y="795"/>
                </a:moveTo>
                <a:lnTo>
                  <a:pt x="301" y="794"/>
                </a:lnTo>
                <a:lnTo>
                  <a:pt x="301" y="793"/>
                </a:lnTo>
                <a:lnTo>
                  <a:pt x="301" y="794"/>
                </a:lnTo>
                <a:lnTo>
                  <a:pt x="300" y="795"/>
                </a:lnTo>
                <a:close/>
                <a:moveTo>
                  <a:pt x="301" y="792"/>
                </a:moveTo>
                <a:lnTo>
                  <a:pt x="301" y="789"/>
                </a:lnTo>
                <a:lnTo>
                  <a:pt x="301" y="787"/>
                </a:lnTo>
                <a:lnTo>
                  <a:pt x="301" y="787"/>
                </a:lnTo>
                <a:lnTo>
                  <a:pt x="301" y="787"/>
                </a:lnTo>
                <a:lnTo>
                  <a:pt x="301" y="789"/>
                </a:lnTo>
                <a:lnTo>
                  <a:pt x="301" y="792"/>
                </a:lnTo>
                <a:close/>
                <a:moveTo>
                  <a:pt x="284" y="816"/>
                </a:moveTo>
                <a:lnTo>
                  <a:pt x="284" y="814"/>
                </a:lnTo>
                <a:lnTo>
                  <a:pt x="284" y="813"/>
                </a:lnTo>
                <a:lnTo>
                  <a:pt x="284" y="814"/>
                </a:lnTo>
                <a:lnTo>
                  <a:pt x="284" y="816"/>
                </a:lnTo>
                <a:close/>
                <a:moveTo>
                  <a:pt x="279" y="807"/>
                </a:moveTo>
                <a:lnTo>
                  <a:pt x="281" y="807"/>
                </a:lnTo>
                <a:lnTo>
                  <a:pt x="281" y="807"/>
                </a:lnTo>
                <a:lnTo>
                  <a:pt x="281" y="807"/>
                </a:lnTo>
                <a:lnTo>
                  <a:pt x="279" y="807"/>
                </a:lnTo>
                <a:close/>
                <a:moveTo>
                  <a:pt x="279" y="823"/>
                </a:moveTo>
                <a:lnTo>
                  <a:pt x="282" y="820"/>
                </a:lnTo>
                <a:lnTo>
                  <a:pt x="284" y="816"/>
                </a:lnTo>
                <a:lnTo>
                  <a:pt x="282" y="820"/>
                </a:lnTo>
                <a:lnTo>
                  <a:pt x="279" y="823"/>
                </a:lnTo>
                <a:close/>
                <a:moveTo>
                  <a:pt x="275" y="806"/>
                </a:moveTo>
                <a:lnTo>
                  <a:pt x="275" y="806"/>
                </a:lnTo>
                <a:lnTo>
                  <a:pt x="274" y="806"/>
                </a:lnTo>
                <a:lnTo>
                  <a:pt x="275" y="806"/>
                </a:lnTo>
                <a:lnTo>
                  <a:pt x="275" y="806"/>
                </a:lnTo>
                <a:close/>
                <a:moveTo>
                  <a:pt x="276" y="806"/>
                </a:moveTo>
                <a:lnTo>
                  <a:pt x="276" y="806"/>
                </a:lnTo>
                <a:lnTo>
                  <a:pt x="276" y="806"/>
                </a:lnTo>
                <a:lnTo>
                  <a:pt x="276" y="806"/>
                </a:lnTo>
                <a:lnTo>
                  <a:pt x="276" y="806"/>
                </a:lnTo>
                <a:close/>
                <a:moveTo>
                  <a:pt x="264" y="809"/>
                </a:moveTo>
                <a:lnTo>
                  <a:pt x="267" y="796"/>
                </a:lnTo>
                <a:lnTo>
                  <a:pt x="277" y="788"/>
                </a:lnTo>
                <a:lnTo>
                  <a:pt x="275" y="797"/>
                </a:lnTo>
                <a:lnTo>
                  <a:pt x="274" y="806"/>
                </a:lnTo>
                <a:lnTo>
                  <a:pt x="274" y="806"/>
                </a:lnTo>
                <a:lnTo>
                  <a:pt x="269" y="807"/>
                </a:lnTo>
                <a:lnTo>
                  <a:pt x="264" y="809"/>
                </a:lnTo>
                <a:close/>
                <a:moveTo>
                  <a:pt x="253" y="819"/>
                </a:moveTo>
                <a:lnTo>
                  <a:pt x="254" y="818"/>
                </a:lnTo>
                <a:lnTo>
                  <a:pt x="255" y="816"/>
                </a:lnTo>
                <a:lnTo>
                  <a:pt x="254" y="818"/>
                </a:lnTo>
                <a:lnTo>
                  <a:pt x="253" y="819"/>
                </a:lnTo>
                <a:close/>
                <a:moveTo>
                  <a:pt x="244" y="806"/>
                </a:moveTo>
                <a:lnTo>
                  <a:pt x="252" y="804"/>
                </a:lnTo>
                <a:lnTo>
                  <a:pt x="260" y="801"/>
                </a:lnTo>
                <a:lnTo>
                  <a:pt x="254" y="810"/>
                </a:lnTo>
                <a:lnTo>
                  <a:pt x="252" y="819"/>
                </a:lnTo>
                <a:lnTo>
                  <a:pt x="238" y="827"/>
                </a:lnTo>
                <a:lnTo>
                  <a:pt x="224" y="837"/>
                </a:lnTo>
                <a:lnTo>
                  <a:pt x="217" y="841"/>
                </a:lnTo>
                <a:lnTo>
                  <a:pt x="211" y="845"/>
                </a:lnTo>
                <a:lnTo>
                  <a:pt x="217" y="841"/>
                </a:lnTo>
                <a:lnTo>
                  <a:pt x="224" y="837"/>
                </a:lnTo>
                <a:lnTo>
                  <a:pt x="215" y="834"/>
                </a:lnTo>
                <a:lnTo>
                  <a:pt x="207" y="834"/>
                </a:lnTo>
                <a:lnTo>
                  <a:pt x="210" y="830"/>
                </a:lnTo>
                <a:lnTo>
                  <a:pt x="213" y="827"/>
                </a:lnTo>
                <a:lnTo>
                  <a:pt x="230" y="819"/>
                </a:lnTo>
                <a:lnTo>
                  <a:pt x="244" y="806"/>
                </a:lnTo>
                <a:close/>
                <a:moveTo>
                  <a:pt x="475" y="630"/>
                </a:moveTo>
                <a:lnTo>
                  <a:pt x="475" y="630"/>
                </a:lnTo>
                <a:lnTo>
                  <a:pt x="475" y="632"/>
                </a:lnTo>
                <a:lnTo>
                  <a:pt x="475" y="635"/>
                </a:lnTo>
                <a:lnTo>
                  <a:pt x="475" y="632"/>
                </a:lnTo>
                <a:lnTo>
                  <a:pt x="475" y="630"/>
                </a:lnTo>
                <a:lnTo>
                  <a:pt x="473" y="630"/>
                </a:lnTo>
                <a:lnTo>
                  <a:pt x="471" y="630"/>
                </a:lnTo>
                <a:lnTo>
                  <a:pt x="473" y="630"/>
                </a:lnTo>
                <a:lnTo>
                  <a:pt x="475" y="630"/>
                </a:lnTo>
                <a:close/>
                <a:moveTo>
                  <a:pt x="480" y="626"/>
                </a:moveTo>
                <a:lnTo>
                  <a:pt x="478" y="628"/>
                </a:lnTo>
                <a:lnTo>
                  <a:pt x="475" y="630"/>
                </a:lnTo>
                <a:lnTo>
                  <a:pt x="478" y="630"/>
                </a:lnTo>
                <a:lnTo>
                  <a:pt x="480" y="630"/>
                </a:lnTo>
                <a:lnTo>
                  <a:pt x="478" y="630"/>
                </a:lnTo>
                <a:lnTo>
                  <a:pt x="475" y="630"/>
                </a:lnTo>
                <a:lnTo>
                  <a:pt x="478" y="628"/>
                </a:lnTo>
                <a:lnTo>
                  <a:pt x="480" y="626"/>
                </a:lnTo>
                <a:close/>
                <a:moveTo>
                  <a:pt x="723" y="537"/>
                </a:moveTo>
                <a:lnTo>
                  <a:pt x="723" y="537"/>
                </a:lnTo>
                <a:lnTo>
                  <a:pt x="723" y="537"/>
                </a:lnTo>
                <a:lnTo>
                  <a:pt x="722" y="538"/>
                </a:lnTo>
                <a:lnTo>
                  <a:pt x="722" y="538"/>
                </a:lnTo>
                <a:lnTo>
                  <a:pt x="722" y="537"/>
                </a:lnTo>
                <a:lnTo>
                  <a:pt x="722" y="536"/>
                </a:lnTo>
                <a:lnTo>
                  <a:pt x="722" y="536"/>
                </a:lnTo>
                <a:lnTo>
                  <a:pt x="723" y="537"/>
                </a:lnTo>
                <a:close/>
                <a:moveTo>
                  <a:pt x="796" y="531"/>
                </a:moveTo>
                <a:lnTo>
                  <a:pt x="796" y="531"/>
                </a:lnTo>
                <a:lnTo>
                  <a:pt x="796" y="531"/>
                </a:lnTo>
                <a:lnTo>
                  <a:pt x="796" y="531"/>
                </a:lnTo>
                <a:lnTo>
                  <a:pt x="796" y="531"/>
                </a:lnTo>
                <a:close/>
                <a:moveTo>
                  <a:pt x="834" y="509"/>
                </a:moveTo>
                <a:lnTo>
                  <a:pt x="833" y="509"/>
                </a:lnTo>
                <a:lnTo>
                  <a:pt x="832" y="509"/>
                </a:lnTo>
                <a:lnTo>
                  <a:pt x="833" y="509"/>
                </a:lnTo>
                <a:lnTo>
                  <a:pt x="834" y="509"/>
                </a:lnTo>
                <a:close/>
                <a:moveTo>
                  <a:pt x="830" y="509"/>
                </a:moveTo>
                <a:lnTo>
                  <a:pt x="831" y="509"/>
                </a:lnTo>
                <a:lnTo>
                  <a:pt x="832" y="509"/>
                </a:lnTo>
                <a:lnTo>
                  <a:pt x="831" y="509"/>
                </a:lnTo>
                <a:lnTo>
                  <a:pt x="830" y="509"/>
                </a:lnTo>
                <a:lnTo>
                  <a:pt x="829" y="513"/>
                </a:lnTo>
                <a:lnTo>
                  <a:pt x="831" y="515"/>
                </a:lnTo>
                <a:lnTo>
                  <a:pt x="833" y="518"/>
                </a:lnTo>
                <a:lnTo>
                  <a:pt x="832" y="520"/>
                </a:lnTo>
                <a:lnTo>
                  <a:pt x="828" y="521"/>
                </a:lnTo>
                <a:lnTo>
                  <a:pt x="825" y="518"/>
                </a:lnTo>
                <a:lnTo>
                  <a:pt x="822" y="514"/>
                </a:lnTo>
                <a:lnTo>
                  <a:pt x="817" y="515"/>
                </a:lnTo>
                <a:lnTo>
                  <a:pt x="822" y="509"/>
                </a:lnTo>
                <a:lnTo>
                  <a:pt x="830" y="509"/>
                </a:lnTo>
                <a:close/>
                <a:moveTo>
                  <a:pt x="837" y="509"/>
                </a:moveTo>
                <a:lnTo>
                  <a:pt x="837" y="509"/>
                </a:lnTo>
                <a:lnTo>
                  <a:pt x="836" y="509"/>
                </a:lnTo>
                <a:lnTo>
                  <a:pt x="837" y="509"/>
                </a:lnTo>
                <a:lnTo>
                  <a:pt x="837" y="509"/>
                </a:lnTo>
                <a:close/>
                <a:moveTo>
                  <a:pt x="1031" y="468"/>
                </a:moveTo>
                <a:lnTo>
                  <a:pt x="1027" y="469"/>
                </a:lnTo>
                <a:lnTo>
                  <a:pt x="1022" y="469"/>
                </a:lnTo>
                <a:lnTo>
                  <a:pt x="1027" y="469"/>
                </a:lnTo>
                <a:lnTo>
                  <a:pt x="1031" y="468"/>
                </a:lnTo>
                <a:close/>
                <a:moveTo>
                  <a:pt x="950" y="512"/>
                </a:moveTo>
                <a:lnTo>
                  <a:pt x="943" y="512"/>
                </a:lnTo>
                <a:lnTo>
                  <a:pt x="937" y="512"/>
                </a:lnTo>
                <a:lnTo>
                  <a:pt x="943" y="512"/>
                </a:lnTo>
                <a:lnTo>
                  <a:pt x="950" y="512"/>
                </a:lnTo>
                <a:close/>
                <a:moveTo>
                  <a:pt x="951" y="510"/>
                </a:moveTo>
                <a:lnTo>
                  <a:pt x="951" y="510"/>
                </a:lnTo>
                <a:lnTo>
                  <a:pt x="971" y="505"/>
                </a:lnTo>
                <a:lnTo>
                  <a:pt x="991" y="502"/>
                </a:lnTo>
                <a:lnTo>
                  <a:pt x="971" y="505"/>
                </a:lnTo>
                <a:lnTo>
                  <a:pt x="951" y="510"/>
                </a:lnTo>
                <a:close/>
                <a:moveTo>
                  <a:pt x="1012" y="492"/>
                </a:moveTo>
                <a:lnTo>
                  <a:pt x="1012" y="491"/>
                </a:lnTo>
                <a:lnTo>
                  <a:pt x="1011" y="491"/>
                </a:lnTo>
                <a:lnTo>
                  <a:pt x="1012" y="491"/>
                </a:lnTo>
                <a:lnTo>
                  <a:pt x="1012" y="492"/>
                </a:lnTo>
                <a:lnTo>
                  <a:pt x="1012" y="492"/>
                </a:lnTo>
                <a:close/>
                <a:moveTo>
                  <a:pt x="901" y="770"/>
                </a:moveTo>
                <a:lnTo>
                  <a:pt x="901" y="770"/>
                </a:lnTo>
                <a:lnTo>
                  <a:pt x="901" y="770"/>
                </a:lnTo>
                <a:lnTo>
                  <a:pt x="903" y="769"/>
                </a:lnTo>
                <a:lnTo>
                  <a:pt x="904" y="768"/>
                </a:lnTo>
                <a:lnTo>
                  <a:pt x="903" y="769"/>
                </a:lnTo>
                <a:lnTo>
                  <a:pt x="901" y="770"/>
                </a:lnTo>
                <a:lnTo>
                  <a:pt x="901" y="770"/>
                </a:lnTo>
                <a:lnTo>
                  <a:pt x="901" y="770"/>
                </a:lnTo>
                <a:close/>
                <a:moveTo>
                  <a:pt x="822" y="629"/>
                </a:moveTo>
                <a:lnTo>
                  <a:pt x="824" y="624"/>
                </a:lnTo>
                <a:lnTo>
                  <a:pt x="830" y="621"/>
                </a:lnTo>
                <a:lnTo>
                  <a:pt x="830" y="621"/>
                </a:lnTo>
                <a:lnTo>
                  <a:pt x="831" y="622"/>
                </a:lnTo>
                <a:lnTo>
                  <a:pt x="837" y="627"/>
                </a:lnTo>
                <a:lnTo>
                  <a:pt x="844" y="631"/>
                </a:lnTo>
                <a:lnTo>
                  <a:pt x="832" y="632"/>
                </a:lnTo>
                <a:lnTo>
                  <a:pt x="822" y="629"/>
                </a:lnTo>
                <a:close/>
                <a:moveTo>
                  <a:pt x="831" y="610"/>
                </a:moveTo>
                <a:lnTo>
                  <a:pt x="830" y="609"/>
                </a:lnTo>
                <a:lnTo>
                  <a:pt x="829" y="608"/>
                </a:lnTo>
                <a:lnTo>
                  <a:pt x="829" y="607"/>
                </a:lnTo>
                <a:lnTo>
                  <a:pt x="828" y="606"/>
                </a:lnTo>
                <a:lnTo>
                  <a:pt x="829" y="607"/>
                </a:lnTo>
                <a:lnTo>
                  <a:pt x="829" y="608"/>
                </a:lnTo>
                <a:lnTo>
                  <a:pt x="830" y="609"/>
                </a:lnTo>
                <a:lnTo>
                  <a:pt x="831" y="610"/>
                </a:lnTo>
                <a:lnTo>
                  <a:pt x="831" y="611"/>
                </a:lnTo>
                <a:lnTo>
                  <a:pt x="832" y="613"/>
                </a:lnTo>
                <a:lnTo>
                  <a:pt x="831" y="611"/>
                </a:lnTo>
                <a:lnTo>
                  <a:pt x="831" y="610"/>
                </a:lnTo>
                <a:close/>
                <a:moveTo>
                  <a:pt x="817" y="610"/>
                </a:moveTo>
                <a:lnTo>
                  <a:pt x="817" y="611"/>
                </a:lnTo>
                <a:lnTo>
                  <a:pt x="817" y="612"/>
                </a:lnTo>
                <a:lnTo>
                  <a:pt x="817" y="611"/>
                </a:lnTo>
                <a:lnTo>
                  <a:pt x="817" y="610"/>
                </a:lnTo>
                <a:close/>
                <a:moveTo>
                  <a:pt x="815" y="614"/>
                </a:moveTo>
                <a:lnTo>
                  <a:pt x="816" y="613"/>
                </a:lnTo>
                <a:lnTo>
                  <a:pt x="817" y="612"/>
                </a:lnTo>
                <a:lnTo>
                  <a:pt x="816" y="613"/>
                </a:lnTo>
                <a:lnTo>
                  <a:pt x="815" y="614"/>
                </a:lnTo>
                <a:close/>
                <a:moveTo>
                  <a:pt x="663" y="643"/>
                </a:moveTo>
                <a:lnTo>
                  <a:pt x="663" y="632"/>
                </a:lnTo>
                <a:lnTo>
                  <a:pt x="667" y="624"/>
                </a:lnTo>
                <a:lnTo>
                  <a:pt x="673" y="621"/>
                </a:lnTo>
                <a:lnTo>
                  <a:pt x="681" y="621"/>
                </a:lnTo>
                <a:lnTo>
                  <a:pt x="684" y="628"/>
                </a:lnTo>
                <a:lnTo>
                  <a:pt x="683" y="638"/>
                </a:lnTo>
                <a:lnTo>
                  <a:pt x="687" y="637"/>
                </a:lnTo>
                <a:lnTo>
                  <a:pt x="692" y="636"/>
                </a:lnTo>
                <a:lnTo>
                  <a:pt x="687" y="637"/>
                </a:lnTo>
                <a:lnTo>
                  <a:pt x="683" y="638"/>
                </a:lnTo>
                <a:lnTo>
                  <a:pt x="673" y="641"/>
                </a:lnTo>
                <a:lnTo>
                  <a:pt x="663" y="643"/>
                </a:lnTo>
                <a:close/>
                <a:moveTo>
                  <a:pt x="818" y="551"/>
                </a:moveTo>
                <a:lnTo>
                  <a:pt x="816" y="552"/>
                </a:lnTo>
                <a:lnTo>
                  <a:pt x="814" y="553"/>
                </a:lnTo>
                <a:lnTo>
                  <a:pt x="816" y="552"/>
                </a:lnTo>
                <a:lnTo>
                  <a:pt x="818" y="551"/>
                </a:lnTo>
                <a:close/>
                <a:moveTo>
                  <a:pt x="846" y="547"/>
                </a:moveTo>
                <a:lnTo>
                  <a:pt x="846" y="550"/>
                </a:lnTo>
                <a:lnTo>
                  <a:pt x="844" y="553"/>
                </a:lnTo>
                <a:lnTo>
                  <a:pt x="846" y="550"/>
                </a:lnTo>
                <a:lnTo>
                  <a:pt x="846" y="547"/>
                </a:lnTo>
                <a:lnTo>
                  <a:pt x="846" y="547"/>
                </a:lnTo>
                <a:close/>
                <a:moveTo>
                  <a:pt x="714" y="569"/>
                </a:moveTo>
                <a:lnTo>
                  <a:pt x="714" y="570"/>
                </a:lnTo>
                <a:lnTo>
                  <a:pt x="714" y="571"/>
                </a:lnTo>
                <a:lnTo>
                  <a:pt x="708" y="575"/>
                </a:lnTo>
                <a:lnTo>
                  <a:pt x="701" y="575"/>
                </a:lnTo>
                <a:lnTo>
                  <a:pt x="701" y="575"/>
                </a:lnTo>
                <a:lnTo>
                  <a:pt x="703" y="571"/>
                </a:lnTo>
                <a:lnTo>
                  <a:pt x="701" y="568"/>
                </a:lnTo>
                <a:lnTo>
                  <a:pt x="701" y="566"/>
                </a:lnTo>
                <a:lnTo>
                  <a:pt x="701" y="564"/>
                </a:lnTo>
                <a:lnTo>
                  <a:pt x="699" y="565"/>
                </a:lnTo>
                <a:lnTo>
                  <a:pt x="698" y="565"/>
                </a:lnTo>
                <a:lnTo>
                  <a:pt x="699" y="565"/>
                </a:lnTo>
                <a:lnTo>
                  <a:pt x="701" y="564"/>
                </a:lnTo>
                <a:lnTo>
                  <a:pt x="707" y="560"/>
                </a:lnTo>
                <a:lnTo>
                  <a:pt x="714" y="569"/>
                </a:lnTo>
                <a:close/>
                <a:moveTo>
                  <a:pt x="697" y="565"/>
                </a:moveTo>
                <a:lnTo>
                  <a:pt x="695" y="565"/>
                </a:lnTo>
                <a:lnTo>
                  <a:pt x="692" y="565"/>
                </a:lnTo>
                <a:lnTo>
                  <a:pt x="695" y="565"/>
                </a:lnTo>
                <a:lnTo>
                  <a:pt x="697" y="565"/>
                </a:lnTo>
                <a:close/>
                <a:moveTo>
                  <a:pt x="642" y="587"/>
                </a:moveTo>
                <a:lnTo>
                  <a:pt x="641" y="590"/>
                </a:lnTo>
                <a:lnTo>
                  <a:pt x="640" y="591"/>
                </a:lnTo>
                <a:lnTo>
                  <a:pt x="641" y="590"/>
                </a:lnTo>
                <a:lnTo>
                  <a:pt x="642" y="587"/>
                </a:lnTo>
                <a:lnTo>
                  <a:pt x="642" y="587"/>
                </a:lnTo>
                <a:lnTo>
                  <a:pt x="641" y="586"/>
                </a:lnTo>
                <a:lnTo>
                  <a:pt x="648" y="580"/>
                </a:lnTo>
                <a:lnTo>
                  <a:pt x="656" y="577"/>
                </a:lnTo>
                <a:lnTo>
                  <a:pt x="651" y="584"/>
                </a:lnTo>
                <a:lnTo>
                  <a:pt x="642" y="587"/>
                </a:lnTo>
                <a:close/>
                <a:moveTo>
                  <a:pt x="635" y="597"/>
                </a:moveTo>
                <a:lnTo>
                  <a:pt x="636" y="597"/>
                </a:lnTo>
                <a:lnTo>
                  <a:pt x="637" y="597"/>
                </a:lnTo>
                <a:lnTo>
                  <a:pt x="636" y="597"/>
                </a:lnTo>
                <a:lnTo>
                  <a:pt x="635" y="597"/>
                </a:lnTo>
                <a:close/>
                <a:moveTo>
                  <a:pt x="638" y="592"/>
                </a:moveTo>
                <a:lnTo>
                  <a:pt x="637" y="592"/>
                </a:lnTo>
                <a:lnTo>
                  <a:pt x="636" y="593"/>
                </a:lnTo>
                <a:lnTo>
                  <a:pt x="637" y="592"/>
                </a:lnTo>
                <a:lnTo>
                  <a:pt x="638" y="592"/>
                </a:lnTo>
                <a:close/>
                <a:moveTo>
                  <a:pt x="649" y="574"/>
                </a:moveTo>
                <a:lnTo>
                  <a:pt x="648" y="575"/>
                </a:lnTo>
                <a:lnTo>
                  <a:pt x="646" y="575"/>
                </a:lnTo>
                <a:lnTo>
                  <a:pt x="643" y="574"/>
                </a:lnTo>
                <a:lnTo>
                  <a:pt x="643" y="571"/>
                </a:lnTo>
                <a:lnTo>
                  <a:pt x="645" y="570"/>
                </a:lnTo>
                <a:lnTo>
                  <a:pt x="647" y="569"/>
                </a:lnTo>
                <a:lnTo>
                  <a:pt x="648" y="571"/>
                </a:lnTo>
                <a:lnTo>
                  <a:pt x="649" y="574"/>
                </a:lnTo>
                <a:close/>
                <a:moveTo>
                  <a:pt x="529" y="622"/>
                </a:moveTo>
                <a:lnTo>
                  <a:pt x="536" y="623"/>
                </a:lnTo>
                <a:lnTo>
                  <a:pt x="539" y="630"/>
                </a:lnTo>
                <a:lnTo>
                  <a:pt x="530" y="629"/>
                </a:lnTo>
                <a:lnTo>
                  <a:pt x="529" y="622"/>
                </a:lnTo>
                <a:close/>
                <a:moveTo>
                  <a:pt x="521" y="638"/>
                </a:moveTo>
                <a:lnTo>
                  <a:pt x="522" y="639"/>
                </a:lnTo>
                <a:lnTo>
                  <a:pt x="522" y="639"/>
                </a:lnTo>
                <a:lnTo>
                  <a:pt x="522" y="639"/>
                </a:lnTo>
                <a:lnTo>
                  <a:pt x="521" y="638"/>
                </a:lnTo>
                <a:close/>
                <a:moveTo>
                  <a:pt x="409" y="683"/>
                </a:moveTo>
                <a:lnTo>
                  <a:pt x="409" y="684"/>
                </a:lnTo>
                <a:lnTo>
                  <a:pt x="410" y="685"/>
                </a:lnTo>
                <a:lnTo>
                  <a:pt x="410" y="685"/>
                </a:lnTo>
                <a:lnTo>
                  <a:pt x="409" y="684"/>
                </a:lnTo>
                <a:lnTo>
                  <a:pt x="409" y="683"/>
                </a:lnTo>
                <a:close/>
                <a:moveTo>
                  <a:pt x="1154" y="453"/>
                </a:moveTo>
                <a:lnTo>
                  <a:pt x="1156" y="455"/>
                </a:lnTo>
                <a:lnTo>
                  <a:pt x="1160" y="457"/>
                </a:lnTo>
                <a:lnTo>
                  <a:pt x="1156" y="455"/>
                </a:lnTo>
                <a:lnTo>
                  <a:pt x="1154" y="453"/>
                </a:lnTo>
                <a:close/>
                <a:moveTo>
                  <a:pt x="441" y="726"/>
                </a:moveTo>
                <a:lnTo>
                  <a:pt x="441" y="727"/>
                </a:lnTo>
                <a:lnTo>
                  <a:pt x="442" y="728"/>
                </a:lnTo>
                <a:lnTo>
                  <a:pt x="441" y="727"/>
                </a:lnTo>
                <a:lnTo>
                  <a:pt x="441" y="726"/>
                </a:lnTo>
                <a:close/>
                <a:moveTo>
                  <a:pt x="429" y="737"/>
                </a:moveTo>
                <a:lnTo>
                  <a:pt x="431" y="737"/>
                </a:lnTo>
                <a:lnTo>
                  <a:pt x="434" y="738"/>
                </a:lnTo>
                <a:lnTo>
                  <a:pt x="431" y="737"/>
                </a:lnTo>
                <a:lnTo>
                  <a:pt x="429" y="737"/>
                </a:lnTo>
                <a:close/>
                <a:moveTo>
                  <a:pt x="399" y="885"/>
                </a:moveTo>
                <a:lnTo>
                  <a:pt x="400" y="885"/>
                </a:lnTo>
                <a:lnTo>
                  <a:pt x="402" y="885"/>
                </a:lnTo>
                <a:lnTo>
                  <a:pt x="400" y="887"/>
                </a:lnTo>
                <a:lnTo>
                  <a:pt x="399" y="887"/>
                </a:lnTo>
                <a:lnTo>
                  <a:pt x="398" y="887"/>
                </a:lnTo>
                <a:lnTo>
                  <a:pt x="397" y="887"/>
                </a:lnTo>
                <a:lnTo>
                  <a:pt x="398" y="886"/>
                </a:lnTo>
                <a:lnTo>
                  <a:pt x="399" y="885"/>
                </a:lnTo>
                <a:close/>
                <a:moveTo>
                  <a:pt x="1110" y="434"/>
                </a:moveTo>
                <a:lnTo>
                  <a:pt x="1110" y="434"/>
                </a:lnTo>
                <a:lnTo>
                  <a:pt x="1110" y="436"/>
                </a:lnTo>
                <a:lnTo>
                  <a:pt x="1109" y="436"/>
                </a:lnTo>
                <a:lnTo>
                  <a:pt x="1109" y="436"/>
                </a:lnTo>
                <a:lnTo>
                  <a:pt x="1109" y="434"/>
                </a:lnTo>
                <a:lnTo>
                  <a:pt x="1108" y="434"/>
                </a:lnTo>
                <a:lnTo>
                  <a:pt x="1109" y="434"/>
                </a:lnTo>
                <a:lnTo>
                  <a:pt x="1110" y="434"/>
                </a:lnTo>
                <a:close/>
                <a:moveTo>
                  <a:pt x="2954" y="1209"/>
                </a:moveTo>
                <a:lnTo>
                  <a:pt x="2960" y="1212"/>
                </a:lnTo>
                <a:lnTo>
                  <a:pt x="2968" y="1209"/>
                </a:lnTo>
                <a:lnTo>
                  <a:pt x="2975" y="1205"/>
                </a:lnTo>
                <a:lnTo>
                  <a:pt x="2985" y="1207"/>
                </a:lnTo>
                <a:lnTo>
                  <a:pt x="2992" y="1209"/>
                </a:lnTo>
                <a:lnTo>
                  <a:pt x="3000" y="1212"/>
                </a:lnTo>
                <a:lnTo>
                  <a:pt x="3014" y="1218"/>
                </a:lnTo>
                <a:lnTo>
                  <a:pt x="3023" y="1228"/>
                </a:lnTo>
                <a:lnTo>
                  <a:pt x="3027" y="1229"/>
                </a:lnTo>
                <a:lnTo>
                  <a:pt x="3030" y="1226"/>
                </a:lnTo>
                <a:lnTo>
                  <a:pt x="3031" y="1220"/>
                </a:lnTo>
                <a:lnTo>
                  <a:pt x="3030" y="1213"/>
                </a:lnTo>
                <a:lnTo>
                  <a:pt x="3025" y="1201"/>
                </a:lnTo>
                <a:lnTo>
                  <a:pt x="3021" y="1188"/>
                </a:lnTo>
                <a:lnTo>
                  <a:pt x="3020" y="1185"/>
                </a:lnTo>
                <a:lnTo>
                  <a:pt x="3018" y="1182"/>
                </a:lnTo>
                <a:lnTo>
                  <a:pt x="3015" y="1183"/>
                </a:lnTo>
                <a:lnTo>
                  <a:pt x="3013" y="1187"/>
                </a:lnTo>
                <a:lnTo>
                  <a:pt x="3008" y="1193"/>
                </a:lnTo>
                <a:lnTo>
                  <a:pt x="3000" y="1192"/>
                </a:lnTo>
                <a:lnTo>
                  <a:pt x="2980" y="1185"/>
                </a:lnTo>
                <a:lnTo>
                  <a:pt x="2958" y="1181"/>
                </a:lnTo>
                <a:lnTo>
                  <a:pt x="2960" y="1191"/>
                </a:lnTo>
                <a:lnTo>
                  <a:pt x="2958" y="1201"/>
                </a:lnTo>
                <a:lnTo>
                  <a:pt x="2954" y="1205"/>
                </a:lnTo>
                <a:lnTo>
                  <a:pt x="2954" y="1209"/>
                </a:lnTo>
                <a:close/>
                <a:moveTo>
                  <a:pt x="1825" y="1059"/>
                </a:moveTo>
                <a:lnTo>
                  <a:pt x="1818" y="1048"/>
                </a:lnTo>
                <a:lnTo>
                  <a:pt x="1808" y="1055"/>
                </a:lnTo>
                <a:lnTo>
                  <a:pt x="1814" y="1059"/>
                </a:lnTo>
                <a:lnTo>
                  <a:pt x="1817" y="1065"/>
                </a:lnTo>
                <a:lnTo>
                  <a:pt x="1813" y="1069"/>
                </a:lnTo>
                <a:lnTo>
                  <a:pt x="1806" y="1070"/>
                </a:lnTo>
                <a:lnTo>
                  <a:pt x="1801" y="1070"/>
                </a:lnTo>
                <a:lnTo>
                  <a:pt x="1799" y="1073"/>
                </a:lnTo>
                <a:lnTo>
                  <a:pt x="1800" y="1079"/>
                </a:lnTo>
                <a:lnTo>
                  <a:pt x="1804" y="1082"/>
                </a:lnTo>
                <a:lnTo>
                  <a:pt x="1810" y="1083"/>
                </a:lnTo>
                <a:lnTo>
                  <a:pt x="1817" y="1083"/>
                </a:lnTo>
                <a:lnTo>
                  <a:pt x="1825" y="1086"/>
                </a:lnTo>
                <a:lnTo>
                  <a:pt x="1824" y="1096"/>
                </a:lnTo>
                <a:lnTo>
                  <a:pt x="1825" y="1102"/>
                </a:lnTo>
                <a:lnTo>
                  <a:pt x="1831" y="1102"/>
                </a:lnTo>
                <a:lnTo>
                  <a:pt x="1868" y="1102"/>
                </a:lnTo>
                <a:lnTo>
                  <a:pt x="1905" y="1102"/>
                </a:lnTo>
                <a:lnTo>
                  <a:pt x="1910" y="1101"/>
                </a:lnTo>
                <a:lnTo>
                  <a:pt x="1912" y="1096"/>
                </a:lnTo>
                <a:lnTo>
                  <a:pt x="1882" y="1097"/>
                </a:lnTo>
                <a:lnTo>
                  <a:pt x="1853" y="1090"/>
                </a:lnTo>
                <a:lnTo>
                  <a:pt x="1853" y="1090"/>
                </a:lnTo>
                <a:lnTo>
                  <a:pt x="1852" y="1091"/>
                </a:lnTo>
                <a:lnTo>
                  <a:pt x="1853" y="1090"/>
                </a:lnTo>
                <a:lnTo>
                  <a:pt x="1853" y="1090"/>
                </a:lnTo>
                <a:lnTo>
                  <a:pt x="1852" y="1085"/>
                </a:lnTo>
                <a:lnTo>
                  <a:pt x="1852" y="1079"/>
                </a:lnTo>
                <a:lnTo>
                  <a:pt x="1852" y="1072"/>
                </a:lnTo>
                <a:lnTo>
                  <a:pt x="1846" y="1073"/>
                </a:lnTo>
                <a:lnTo>
                  <a:pt x="1832" y="1071"/>
                </a:lnTo>
                <a:lnTo>
                  <a:pt x="1825" y="1059"/>
                </a:lnTo>
                <a:close/>
                <a:moveTo>
                  <a:pt x="672" y="731"/>
                </a:moveTo>
                <a:lnTo>
                  <a:pt x="690" y="743"/>
                </a:lnTo>
                <a:lnTo>
                  <a:pt x="707" y="755"/>
                </a:lnTo>
                <a:lnTo>
                  <a:pt x="708" y="758"/>
                </a:lnTo>
                <a:lnTo>
                  <a:pt x="709" y="762"/>
                </a:lnTo>
                <a:lnTo>
                  <a:pt x="709" y="767"/>
                </a:lnTo>
                <a:lnTo>
                  <a:pt x="711" y="770"/>
                </a:lnTo>
                <a:lnTo>
                  <a:pt x="724" y="758"/>
                </a:lnTo>
                <a:lnTo>
                  <a:pt x="733" y="744"/>
                </a:lnTo>
                <a:lnTo>
                  <a:pt x="753" y="731"/>
                </a:lnTo>
                <a:lnTo>
                  <a:pt x="774" y="723"/>
                </a:lnTo>
                <a:lnTo>
                  <a:pt x="783" y="719"/>
                </a:lnTo>
                <a:lnTo>
                  <a:pt x="783" y="711"/>
                </a:lnTo>
                <a:lnTo>
                  <a:pt x="770" y="693"/>
                </a:lnTo>
                <a:lnTo>
                  <a:pt x="756" y="677"/>
                </a:lnTo>
                <a:lnTo>
                  <a:pt x="748" y="677"/>
                </a:lnTo>
                <a:lnTo>
                  <a:pt x="740" y="681"/>
                </a:lnTo>
                <a:lnTo>
                  <a:pt x="739" y="681"/>
                </a:lnTo>
                <a:lnTo>
                  <a:pt x="739" y="681"/>
                </a:lnTo>
                <a:lnTo>
                  <a:pt x="713" y="686"/>
                </a:lnTo>
                <a:lnTo>
                  <a:pt x="692" y="700"/>
                </a:lnTo>
                <a:lnTo>
                  <a:pt x="688" y="692"/>
                </a:lnTo>
                <a:lnTo>
                  <a:pt x="694" y="687"/>
                </a:lnTo>
                <a:lnTo>
                  <a:pt x="698" y="684"/>
                </a:lnTo>
                <a:lnTo>
                  <a:pt x="703" y="681"/>
                </a:lnTo>
                <a:lnTo>
                  <a:pt x="706" y="678"/>
                </a:lnTo>
                <a:lnTo>
                  <a:pt x="706" y="675"/>
                </a:lnTo>
                <a:lnTo>
                  <a:pt x="702" y="673"/>
                </a:lnTo>
                <a:lnTo>
                  <a:pt x="699" y="674"/>
                </a:lnTo>
                <a:lnTo>
                  <a:pt x="690" y="680"/>
                </a:lnTo>
                <a:lnTo>
                  <a:pt x="683" y="687"/>
                </a:lnTo>
                <a:lnTo>
                  <a:pt x="681" y="694"/>
                </a:lnTo>
                <a:lnTo>
                  <a:pt x="687" y="701"/>
                </a:lnTo>
                <a:lnTo>
                  <a:pt x="687" y="704"/>
                </a:lnTo>
                <a:lnTo>
                  <a:pt x="687" y="706"/>
                </a:lnTo>
                <a:lnTo>
                  <a:pt x="683" y="713"/>
                </a:lnTo>
                <a:lnTo>
                  <a:pt x="675" y="711"/>
                </a:lnTo>
                <a:lnTo>
                  <a:pt x="672" y="711"/>
                </a:lnTo>
                <a:lnTo>
                  <a:pt x="671" y="713"/>
                </a:lnTo>
                <a:lnTo>
                  <a:pt x="672" y="719"/>
                </a:lnTo>
                <a:lnTo>
                  <a:pt x="669" y="723"/>
                </a:lnTo>
                <a:lnTo>
                  <a:pt x="666" y="729"/>
                </a:lnTo>
                <a:lnTo>
                  <a:pt x="672" y="731"/>
                </a:lnTo>
                <a:close/>
                <a:moveTo>
                  <a:pt x="816" y="991"/>
                </a:moveTo>
                <a:lnTo>
                  <a:pt x="770" y="992"/>
                </a:lnTo>
                <a:lnTo>
                  <a:pt x="725" y="997"/>
                </a:lnTo>
                <a:lnTo>
                  <a:pt x="676" y="1008"/>
                </a:lnTo>
                <a:lnTo>
                  <a:pt x="627" y="1029"/>
                </a:lnTo>
                <a:lnTo>
                  <a:pt x="723" y="1011"/>
                </a:lnTo>
                <a:lnTo>
                  <a:pt x="816" y="995"/>
                </a:lnTo>
                <a:lnTo>
                  <a:pt x="816" y="993"/>
                </a:lnTo>
                <a:lnTo>
                  <a:pt x="816" y="991"/>
                </a:lnTo>
                <a:close/>
                <a:moveTo>
                  <a:pt x="2291" y="1032"/>
                </a:moveTo>
                <a:lnTo>
                  <a:pt x="2292" y="1036"/>
                </a:lnTo>
                <a:lnTo>
                  <a:pt x="2298" y="1041"/>
                </a:lnTo>
                <a:lnTo>
                  <a:pt x="2289" y="1041"/>
                </a:lnTo>
                <a:lnTo>
                  <a:pt x="2286" y="1036"/>
                </a:lnTo>
                <a:lnTo>
                  <a:pt x="2286" y="1030"/>
                </a:lnTo>
                <a:lnTo>
                  <a:pt x="2291" y="1032"/>
                </a:lnTo>
                <a:close/>
                <a:moveTo>
                  <a:pt x="2268" y="1041"/>
                </a:moveTo>
                <a:lnTo>
                  <a:pt x="2258" y="1039"/>
                </a:lnTo>
                <a:lnTo>
                  <a:pt x="2249" y="1044"/>
                </a:lnTo>
                <a:lnTo>
                  <a:pt x="2263" y="1047"/>
                </a:lnTo>
                <a:lnTo>
                  <a:pt x="2277" y="1045"/>
                </a:lnTo>
                <a:lnTo>
                  <a:pt x="2289" y="1044"/>
                </a:lnTo>
                <a:lnTo>
                  <a:pt x="2297" y="1056"/>
                </a:lnTo>
                <a:lnTo>
                  <a:pt x="2297" y="1059"/>
                </a:lnTo>
                <a:lnTo>
                  <a:pt x="2300" y="1060"/>
                </a:lnTo>
                <a:lnTo>
                  <a:pt x="2303" y="1058"/>
                </a:lnTo>
                <a:lnTo>
                  <a:pt x="2303" y="1055"/>
                </a:lnTo>
                <a:lnTo>
                  <a:pt x="2303" y="1050"/>
                </a:lnTo>
                <a:lnTo>
                  <a:pt x="2308" y="1051"/>
                </a:lnTo>
                <a:lnTo>
                  <a:pt x="2312" y="1053"/>
                </a:lnTo>
                <a:lnTo>
                  <a:pt x="2316" y="1053"/>
                </a:lnTo>
                <a:lnTo>
                  <a:pt x="2313" y="1048"/>
                </a:lnTo>
                <a:lnTo>
                  <a:pt x="2309" y="1041"/>
                </a:lnTo>
                <a:lnTo>
                  <a:pt x="2324" y="1051"/>
                </a:lnTo>
                <a:lnTo>
                  <a:pt x="2340" y="1051"/>
                </a:lnTo>
                <a:lnTo>
                  <a:pt x="2335" y="1050"/>
                </a:lnTo>
                <a:lnTo>
                  <a:pt x="2333" y="1044"/>
                </a:lnTo>
                <a:lnTo>
                  <a:pt x="2336" y="1040"/>
                </a:lnTo>
                <a:lnTo>
                  <a:pt x="2343" y="1042"/>
                </a:lnTo>
                <a:lnTo>
                  <a:pt x="2346" y="1044"/>
                </a:lnTo>
                <a:lnTo>
                  <a:pt x="2349" y="1045"/>
                </a:lnTo>
                <a:lnTo>
                  <a:pt x="2352" y="1045"/>
                </a:lnTo>
                <a:lnTo>
                  <a:pt x="2353" y="1041"/>
                </a:lnTo>
                <a:lnTo>
                  <a:pt x="2345" y="1027"/>
                </a:lnTo>
                <a:lnTo>
                  <a:pt x="2330" y="1025"/>
                </a:lnTo>
                <a:lnTo>
                  <a:pt x="2315" y="1029"/>
                </a:lnTo>
                <a:lnTo>
                  <a:pt x="2303" y="1021"/>
                </a:lnTo>
                <a:lnTo>
                  <a:pt x="2298" y="1017"/>
                </a:lnTo>
                <a:lnTo>
                  <a:pt x="2298" y="1011"/>
                </a:lnTo>
                <a:lnTo>
                  <a:pt x="2303" y="1008"/>
                </a:lnTo>
                <a:lnTo>
                  <a:pt x="2309" y="1010"/>
                </a:lnTo>
                <a:lnTo>
                  <a:pt x="2316" y="1012"/>
                </a:lnTo>
                <a:lnTo>
                  <a:pt x="2320" y="1007"/>
                </a:lnTo>
                <a:lnTo>
                  <a:pt x="2309" y="1007"/>
                </a:lnTo>
                <a:lnTo>
                  <a:pt x="2300" y="1007"/>
                </a:lnTo>
                <a:lnTo>
                  <a:pt x="2294" y="1007"/>
                </a:lnTo>
                <a:lnTo>
                  <a:pt x="2291" y="1010"/>
                </a:lnTo>
                <a:lnTo>
                  <a:pt x="2287" y="1022"/>
                </a:lnTo>
                <a:lnTo>
                  <a:pt x="2276" y="1029"/>
                </a:lnTo>
                <a:lnTo>
                  <a:pt x="2274" y="1032"/>
                </a:lnTo>
                <a:lnTo>
                  <a:pt x="2274" y="1036"/>
                </a:lnTo>
                <a:lnTo>
                  <a:pt x="2273" y="1042"/>
                </a:lnTo>
                <a:lnTo>
                  <a:pt x="2268" y="1041"/>
                </a:lnTo>
                <a:close/>
                <a:moveTo>
                  <a:pt x="91" y="727"/>
                </a:moveTo>
                <a:lnTo>
                  <a:pt x="90" y="726"/>
                </a:lnTo>
                <a:lnTo>
                  <a:pt x="89" y="724"/>
                </a:lnTo>
                <a:lnTo>
                  <a:pt x="90" y="724"/>
                </a:lnTo>
                <a:lnTo>
                  <a:pt x="92" y="726"/>
                </a:lnTo>
                <a:lnTo>
                  <a:pt x="92" y="726"/>
                </a:lnTo>
                <a:lnTo>
                  <a:pt x="91" y="727"/>
                </a:lnTo>
                <a:close/>
                <a:moveTo>
                  <a:pt x="176" y="658"/>
                </a:moveTo>
                <a:lnTo>
                  <a:pt x="176" y="657"/>
                </a:lnTo>
                <a:lnTo>
                  <a:pt x="177" y="657"/>
                </a:lnTo>
                <a:lnTo>
                  <a:pt x="177" y="658"/>
                </a:lnTo>
                <a:lnTo>
                  <a:pt x="176" y="658"/>
                </a:lnTo>
                <a:close/>
                <a:moveTo>
                  <a:pt x="99" y="732"/>
                </a:moveTo>
                <a:lnTo>
                  <a:pt x="99" y="732"/>
                </a:lnTo>
                <a:lnTo>
                  <a:pt x="94" y="734"/>
                </a:lnTo>
                <a:lnTo>
                  <a:pt x="92" y="738"/>
                </a:lnTo>
                <a:lnTo>
                  <a:pt x="94" y="742"/>
                </a:lnTo>
                <a:lnTo>
                  <a:pt x="99" y="743"/>
                </a:lnTo>
                <a:lnTo>
                  <a:pt x="99" y="743"/>
                </a:lnTo>
                <a:lnTo>
                  <a:pt x="103" y="747"/>
                </a:lnTo>
                <a:lnTo>
                  <a:pt x="107" y="743"/>
                </a:lnTo>
                <a:lnTo>
                  <a:pt x="110" y="732"/>
                </a:lnTo>
                <a:lnTo>
                  <a:pt x="102" y="724"/>
                </a:lnTo>
                <a:lnTo>
                  <a:pt x="97" y="718"/>
                </a:lnTo>
                <a:lnTo>
                  <a:pt x="100" y="713"/>
                </a:lnTo>
                <a:lnTo>
                  <a:pt x="109" y="718"/>
                </a:lnTo>
                <a:lnTo>
                  <a:pt x="119" y="714"/>
                </a:lnTo>
                <a:lnTo>
                  <a:pt x="121" y="711"/>
                </a:lnTo>
                <a:lnTo>
                  <a:pt x="124" y="711"/>
                </a:lnTo>
                <a:lnTo>
                  <a:pt x="129" y="716"/>
                </a:lnTo>
                <a:lnTo>
                  <a:pt x="129" y="720"/>
                </a:lnTo>
                <a:lnTo>
                  <a:pt x="124" y="728"/>
                </a:lnTo>
                <a:lnTo>
                  <a:pt x="126" y="735"/>
                </a:lnTo>
                <a:lnTo>
                  <a:pt x="133" y="735"/>
                </a:lnTo>
                <a:lnTo>
                  <a:pt x="139" y="732"/>
                </a:lnTo>
                <a:lnTo>
                  <a:pt x="140" y="735"/>
                </a:lnTo>
                <a:lnTo>
                  <a:pt x="142" y="738"/>
                </a:lnTo>
                <a:lnTo>
                  <a:pt x="146" y="737"/>
                </a:lnTo>
                <a:lnTo>
                  <a:pt x="147" y="733"/>
                </a:lnTo>
                <a:lnTo>
                  <a:pt x="147" y="728"/>
                </a:lnTo>
                <a:lnTo>
                  <a:pt x="148" y="721"/>
                </a:lnTo>
                <a:lnTo>
                  <a:pt x="151" y="711"/>
                </a:lnTo>
                <a:lnTo>
                  <a:pt x="152" y="699"/>
                </a:lnTo>
                <a:lnTo>
                  <a:pt x="154" y="686"/>
                </a:lnTo>
                <a:lnTo>
                  <a:pt x="157" y="673"/>
                </a:lnTo>
                <a:lnTo>
                  <a:pt x="164" y="672"/>
                </a:lnTo>
                <a:lnTo>
                  <a:pt x="165" y="665"/>
                </a:lnTo>
                <a:lnTo>
                  <a:pt x="166" y="656"/>
                </a:lnTo>
                <a:lnTo>
                  <a:pt x="167" y="647"/>
                </a:lnTo>
                <a:lnTo>
                  <a:pt x="167" y="647"/>
                </a:lnTo>
                <a:lnTo>
                  <a:pt x="167" y="647"/>
                </a:lnTo>
                <a:lnTo>
                  <a:pt x="169" y="654"/>
                </a:lnTo>
                <a:lnTo>
                  <a:pt x="175" y="658"/>
                </a:lnTo>
                <a:lnTo>
                  <a:pt x="172" y="665"/>
                </a:lnTo>
                <a:lnTo>
                  <a:pt x="169" y="671"/>
                </a:lnTo>
                <a:lnTo>
                  <a:pt x="180" y="668"/>
                </a:lnTo>
                <a:lnTo>
                  <a:pt x="184" y="659"/>
                </a:lnTo>
                <a:lnTo>
                  <a:pt x="184" y="641"/>
                </a:lnTo>
                <a:lnTo>
                  <a:pt x="185" y="624"/>
                </a:lnTo>
                <a:lnTo>
                  <a:pt x="188" y="616"/>
                </a:lnTo>
                <a:lnTo>
                  <a:pt x="191" y="610"/>
                </a:lnTo>
                <a:lnTo>
                  <a:pt x="193" y="605"/>
                </a:lnTo>
                <a:lnTo>
                  <a:pt x="191" y="600"/>
                </a:lnTo>
                <a:lnTo>
                  <a:pt x="184" y="598"/>
                </a:lnTo>
                <a:lnTo>
                  <a:pt x="178" y="598"/>
                </a:lnTo>
                <a:lnTo>
                  <a:pt x="172" y="604"/>
                </a:lnTo>
                <a:lnTo>
                  <a:pt x="171" y="610"/>
                </a:lnTo>
                <a:lnTo>
                  <a:pt x="163" y="610"/>
                </a:lnTo>
                <a:lnTo>
                  <a:pt x="155" y="610"/>
                </a:lnTo>
                <a:lnTo>
                  <a:pt x="148" y="609"/>
                </a:lnTo>
                <a:lnTo>
                  <a:pt x="145" y="614"/>
                </a:lnTo>
                <a:lnTo>
                  <a:pt x="145" y="619"/>
                </a:lnTo>
                <a:lnTo>
                  <a:pt x="150" y="621"/>
                </a:lnTo>
                <a:lnTo>
                  <a:pt x="150" y="626"/>
                </a:lnTo>
                <a:lnTo>
                  <a:pt x="153" y="630"/>
                </a:lnTo>
                <a:lnTo>
                  <a:pt x="150" y="644"/>
                </a:lnTo>
                <a:lnTo>
                  <a:pt x="137" y="652"/>
                </a:lnTo>
                <a:lnTo>
                  <a:pt x="137" y="653"/>
                </a:lnTo>
                <a:lnTo>
                  <a:pt x="137" y="654"/>
                </a:lnTo>
                <a:lnTo>
                  <a:pt x="138" y="661"/>
                </a:lnTo>
                <a:lnTo>
                  <a:pt x="136" y="668"/>
                </a:lnTo>
                <a:lnTo>
                  <a:pt x="135" y="672"/>
                </a:lnTo>
                <a:lnTo>
                  <a:pt x="134" y="675"/>
                </a:lnTo>
                <a:lnTo>
                  <a:pt x="127" y="674"/>
                </a:lnTo>
                <a:lnTo>
                  <a:pt x="122" y="673"/>
                </a:lnTo>
                <a:lnTo>
                  <a:pt x="121" y="672"/>
                </a:lnTo>
                <a:lnTo>
                  <a:pt x="121" y="670"/>
                </a:lnTo>
                <a:lnTo>
                  <a:pt x="121" y="662"/>
                </a:lnTo>
                <a:lnTo>
                  <a:pt x="117" y="659"/>
                </a:lnTo>
                <a:lnTo>
                  <a:pt x="107" y="660"/>
                </a:lnTo>
                <a:lnTo>
                  <a:pt x="102" y="671"/>
                </a:lnTo>
                <a:lnTo>
                  <a:pt x="102" y="680"/>
                </a:lnTo>
                <a:lnTo>
                  <a:pt x="102" y="689"/>
                </a:lnTo>
                <a:lnTo>
                  <a:pt x="97" y="694"/>
                </a:lnTo>
                <a:lnTo>
                  <a:pt x="101" y="701"/>
                </a:lnTo>
                <a:lnTo>
                  <a:pt x="100" y="703"/>
                </a:lnTo>
                <a:lnTo>
                  <a:pt x="95" y="706"/>
                </a:lnTo>
                <a:lnTo>
                  <a:pt x="91" y="706"/>
                </a:lnTo>
                <a:lnTo>
                  <a:pt x="87" y="703"/>
                </a:lnTo>
                <a:lnTo>
                  <a:pt x="86" y="700"/>
                </a:lnTo>
                <a:lnTo>
                  <a:pt x="81" y="699"/>
                </a:lnTo>
                <a:lnTo>
                  <a:pt x="81" y="702"/>
                </a:lnTo>
                <a:lnTo>
                  <a:pt x="80" y="706"/>
                </a:lnTo>
                <a:lnTo>
                  <a:pt x="81" y="711"/>
                </a:lnTo>
                <a:lnTo>
                  <a:pt x="82" y="715"/>
                </a:lnTo>
                <a:lnTo>
                  <a:pt x="85" y="730"/>
                </a:lnTo>
                <a:lnTo>
                  <a:pt x="99" y="732"/>
                </a:lnTo>
                <a:close/>
                <a:moveTo>
                  <a:pt x="796" y="63"/>
                </a:moveTo>
                <a:lnTo>
                  <a:pt x="796" y="64"/>
                </a:lnTo>
                <a:lnTo>
                  <a:pt x="796" y="64"/>
                </a:lnTo>
                <a:lnTo>
                  <a:pt x="796" y="64"/>
                </a:lnTo>
                <a:lnTo>
                  <a:pt x="796" y="64"/>
                </a:lnTo>
                <a:lnTo>
                  <a:pt x="794" y="65"/>
                </a:lnTo>
                <a:lnTo>
                  <a:pt x="794" y="67"/>
                </a:lnTo>
                <a:lnTo>
                  <a:pt x="793" y="65"/>
                </a:lnTo>
                <a:lnTo>
                  <a:pt x="793" y="63"/>
                </a:lnTo>
                <a:lnTo>
                  <a:pt x="794" y="64"/>
                </a:lnTo>
                <a:lnTo>
                  <a:pt x="796" y="63"/>
                </a:lnTo>
                <a:lnTo>
                  <a:pt x="804" y="58"/>
                </a:lnTo>
                <a:lnTo>
                  <a:pt x="816" y="59"/>
                </a:lnTo>
                <a:lnTo>
                  <a:pt x="816" y="59"/>
                </a:lnTo>
                <a:lnTo>
                  <a:pt x="816" y="62"/>
                </a:lnTo>
                <a:lnTo>
                  <a:pt x="817" y="66"/>
                </a:lnTo>
                <a:lnTo>
                  <a:pt x="815" y="66"/>
                </a:lnTo>
                <a:lnTo>
                  <a:pt x="813" y="66"/>
                </a:lnTo>
                <a:lnTo>
                  <a:pt x="804" y="63"/>
                </a:lnTo>
                <a:lnTo>
                  <a:pt x="796" y="64"/>
                </a:lnTo>
                <a:lnTo>
                  <a:pt x="796" y="63"/>
                </a:lnTo>
                <a:lnTo>
                  <a:pt x="796" y="63"/>
                </a:lnTo>
                <a:lnTo>
                  <a:pt x="796" y="63"/>
                </a:lnTo>
                <a:lnTo>
                  <a:pt x="796" y="63"/>
                </a:lnTo>
                <a:lnTo>
                  <a:pt x="796" y="63"/>
                </a:lnTo>
                <a:lnTo>
                  <a:pt x="796" y="64"/>
                </a:lnTo>
                <a:lnTo>
                  <a:pt x="796" y="64"/>
                </a:lnTo>
                <a:lnTo>
                  <a:pt x="796" y="64"/>
                </a:lnTo>
                <a:lnTo>
                  <a:pt x="796" y="63"/>
                </a:lnTo>
                <a:close/>
                <a:moveTo>
                  <a:pt x="2657" y="949"/>
                </a:moveTo>
                <a:lnTo>
                  <a:pt x="2661" y="957"/>
                </a:lnTo>
                <a:lnTo>
                  <a:pt x="2669" y="959"/>
                </a:lnTo>
                <a:lnTo>
                  <a:pt x="2679" y="960"/>
                </a:lnTo>
                <a:lnTo>
                  <a:pt x="2685" y="966"/>
                </a:lnTo>
                <a:lnTo>
                  <a:pt x="2685" y="981"/>
                </a:lnTo>
                <a:lnTo>
                  <a:pt x="2687" y="995"/>
                </a:lnTo>
                <a:lnTo>
                  <a:pt x="2688" y="1015"/>
                </a:lnTo>
                <a:lnTo>
                  <a:pt x="2692" y="1037"/>
                </a:lnTo>
                <a:lnTo>
                  <a:pt x="2684" y="1037"/>
                </a:lnTo>
                <a:lnTo>
                  <a:pt x="2677" y="1036"/>
                </a:lnTo>
                <a:lnTo>
                  <a:pt x="2669" y="1039"/>
                </a:lnTo>
                <a:lnTo>
                  <a:pt x="2664" y="1045"/>
                </a:lnTo>
                <a:lnTo>
                  <a:pt x="2663" y="1054"/>
                </a:lnTo>
                <a:lnTo>
                  <a:pt x="2665" y="1061"/>
                </a:lnTo>
                <a:lnTo>
                  <a:pt x="2671" y="1061"/>
                </a:lnTo>
                <a:lnTo>
                  <a:pt x="2678" y="1057"/>
                </a:lnTo>
                <a:lnTo>
                  <a:pt x="2681" y="1055"/>
                </a:lnTo>
                <a:lnTo>
                  <a:pt x="2685" y="1057"/>
                </a:lnTo>
                <a:lnTo>
                  <a:pt x="2689" y="1059"/>
                </a:lnTo>
                <a:lnTo>
                  <a:pt x="2692" y="1055"/>
                </a:lnTo>
                <a:lnTo>
                  <a:pt x="2693" y="1050"/>
                </a:lnTo>
                <a:lnTo>
                  <a:pt x="2697" y="1048"/>
                </a:lnTo>
                <a:lnTo>
                  <a:pt x="2701" y="1051"/>
                </a:lnTo>
                <a:lnTo>
                  <a:pt x="2703" y="1055"/>
                </a:lnTo>
                <a:lnTo>
                  <a:pt x="2702" y="1060"/>
                </a:lnTo>
                <a:lnTo>
                  <a:pt x="2705" y="1065"/>
                </a:lnTo>
                <a:lnTo>
                  <a:pt x="2714" y="1061"/>
                </a:lnTo>
                <a:lnTo>
                  <a:pt x="2719" y="1056"/>
                </a:lnTo>
                <a:lnTo>
                  <a:pt x="2720" y="1049"/>
                </a:lnTo>
                <a:lnTo>
                  <a:pt x="2722" y="1041"/>
                </a:lnTo>
                <a:lnTo>
                  <a:pt x="2722" y="1039"/>
                </a:lnTo>
                <a:lnTo>
                  <a:pt x="2722" y="1036"/>
                </a:lnTo>
                <a:lnTo>
                  <a:pt x="2716" y="996"/>
                </a:lnTo>
                <a:lnTo>
                  <a:pt x="2712" y="957"/>
                </a:lnTo>
                <a:lnTo>
                  <a:pt x="2708" y="946"/>
                </a:lnTo>
                <a:lnTo>
                  <a:pt x="2698" y="943"/>
                </a:lnTo>
                <a:lnTo>
                  <a:pt x="2683" y="942"/>
                </a:lnTo>
                <a:lnTo>
                  <a:pt x="2669" y="938"/>
                </a:lnTo>
                <a:lnTo>
                  <a:pt x="2659" y="938"/>
                </a:lnTo>
                <a:lnTo>
                  <a:pt x="2657" y="949"/>
                </a:lnTo>
                <a:close/>
                <a:moveTo>
                  <a:pt x="1918" y="966"/>
                </a:moveTo>
                <a:lnTo>
                  <a:pt x="1919" y="967"/>
                </a:lnTo>
                <a:lnTo>
                  <a:pt x="1918" y="967"/>
                </a:lnTo>
                <a:lnTo>
                  <a:pt x="1918" y="966"/>
                </a:lnTo>
                <a:close/>
                <a:moveTo>
                  <a:pt x="2553" y="1679"/>
                </a:moveTo>
                <a:lnTo>
                  <a:pt x="2570" y="1680"/>
                </a:lnTo>
                <a:lnTo>
                  <a:pt x="2586" y="1684"/>
                </a:lnTo>
                <a:lnTo>
                  <a:pt x="2600" y="1688"/>
                </a:lnTo>
                <a:lnTo>
                  <a:pt x="2614" y="1687"/>
                </a:lnTo>
                <a:lnTo>
                  <a:pt x="2620" y="1684"/>
                </a:lnTo>
                <a:lnTo>
                  <a:pt x="2626" y="1682"/>
                </a:lnTo>
                <a:lnTo>
                  <a:pt x="2636" y="1681"/>
                </a:lnTo>
                <a:lnTo>
                  <a:pt x="2637" y="1671"/>
                </a:lnTo>
                <a:lnTo>
                  <a:pt x="2637" y="1667"/>
                </a:lnTo>
                <a:lnTo>
                  <a:pt x="2636" y="1663"/>
                </a:lnTo>
                <a:lnTo>
                  <a:pt x="2628" y="1667"/>
                </a:lnTo>
                <a:lnTo>
                  <a:pt x="2621" y="1663"/>
                </a:lnTo>
                <a:lnTo>
                  <a:pt x="2619" y="1654"/>
                </a:lnTo>
                <a:lnTo>
                  <a:pt x="2624" y="1647"/>
                </a:lnTo>
                <a:lnTo>
                  <a:pt x="2626" y="1645"/>
                </a:lnTo>
                <a:lnTo>
                  <a:pt x="2627" y="1642"/>
                </a:lnTo>
                <a:lnTo>
                  <a:pt x="2625" y="1640"/>
                </a:lnTo>
                <a:lnTo>
                  <a:pt x="2622" y="1639"/>
                </a:lnTo>
                <a:lnTo>
                  <a:pt x="2606" y="1636"/>
                </a:lnTo>
                <a:lnTo>
                  <a:pt x="2591" y="1629"/>
                </a:lnTo>
                <a:lnTo>
                  <a:pt x="2583" y="1628"/>
                </a:lnTo>
                <a:lnTo>
                  <a:pt x="2579" y="1632"/>
                </a:lnTo>
                <a:lnTo>
                  <a:pt x="2570" y="1640"/>
                </a:lnTo>
                <a:lnTo>
                  <a:pt x="2558" y="1640"/>
                </a:lnTo>
                <a:lnTo>
                  <a:pt x="2542" y="1639"/>
                </a:lnTo>
                <a:lnTo>
                  <a:pt x="2527" y="1647"/>
                </a:lnTo>
                <a:lnTo>
                  <a:pt x="2538" y="1648"/>
                </a:lnTo>
                <a:lnTo>
                  <a:pt x="2541" y="1659"/>
                </a:lnTo>
                <a:lnTo>
                  <a:pt x="2542" y="1664"/>
                </a:lnTo>
                <a:lnTo>
                  <a:pt x="2542" y="1669"/>
                </a:lnTo>
                <a:lnTo>
                  <a:pt x="2544" y="1678"/>
                </a:lnTo>
                <a:lnTo>
                  <a:pt x="2553" y="1679"/>
                </a:lnTo>
                <a:close/>
                <a:moveTo>
                  <a:pt x="2648" y="1588"/>
                </a:moveTo>
                <a:lnTo>
                  <a:pt x="2650" y="1591"/>
                </a:lnTo>
                <a:lnTo>
                  <a:pt x="2654" y="1592"/>
                </a:lnTo>
                <a:lnTo>
                  <a:pt x="2656" y="1591"/>
                </a:lnTo>
                <a:lnTo>
                  <a:pt x="2657" y="1590"/>
                </a:lnTo>
                <a:lnTo>
                  <a:pt x="2659" y="1580"/>
                </a:lnTo>
                <a:lnTo>
                  <a:pt x="2668" y="1574"/>
                </a:lnTo>
                <a:lnTo>
                  <a:pt x="2659" y="1573"/>
                </a:lnTo>
                <a:lnTo>
                  <a:pt x="2652" y="1572"/>
                </a:lnTo>
                <a:lnTo>
                  <a:pt x="2638" y="1568"/>
                </a:lnTo>
                <a:lnTo>
                  <a:pt x="2625" y="1559"/>
                </a:lnTo>
                <a:lnTo>
                  <a:pt x="2624" y="1557"/>
                </a:lnTo>
                <a:lnTo>
                  <a:pt x="2625" y="1554"/>
                </a:lnTo>
                <a:lnTo>
                  <a:pt x="2629" y="1545"/>
                </a:lnTo>
                <a:lnTo>
                  <a:pt x="2628" y="1537"/>
                </a:lnTo>
                <a:lnTo>
                  <a:pt x="2625" y="1513"/>
                </a:lnTo>
                <a:lnTo>
                  <a:pt x="2625" y="1488"/>
                </a:lnTo>
                <a:lnTo>
                  <a:pt x="2625" y="1484"/>
                </a:lnTo>
                <a:lnTo>
                  <a:pt x="2621" y="1480"/>
                </a:lnTo>
                <a:lnTo>
                  <a:pt x="2622" y="1476"/>
                </a:lnTo>
                <a:lnTo>
                  <a:pt x="2622" y="1471"/>
                </a:lnTo>
                <a:lnTo>
                  <a:pt x="2620" y="1432"/>
                </a:lnTo>
                <a:lnTo>
                  <a:pt x="2616" y="1392"/>
                </a:lnTo>
                <a:lnTo>
                  <a:pt x="2616" y="1385"/>
                </a:lnTo>
                <a:lnTo>
                  <a:pt x="2612" y="1377"/>
                </a:lnTo>
                <a:lnTo>
                  <a:pt x="2604" y="1371"/>
                </a:lnTo>
                <a:lnTo>
                  <a:pt x="2611" y="1362"/>
                </a:lnTo>
                <a:lnTo>
                  <a:pt x="2612" y="1360"/>
                </a:lnTo>
                <a:lnTo>
                  <a:pt x="2612" y="1357"/>
                </a:lnTo>
                <a:lnTo>
                  <a:pt x="2611" y="1343"/>
                </a:lnTo>
                <a:lnTo>
                  <a:pt x="2606" y="1330"/>
                </a:lnTo>
                <a:lnTo>
                  <a:pt x="2580" y="1300"/>
                </a:lnTo>
                <a:lnTo>
                  <a:pt x="2543" y="1288"/>
                </a:lnTo>
                <a:lnTo>
                  <a:pt x="2509" y="1299"/>
                </a:lnTo>
                <a:lnTo>
                  <a:pt x="2495" y="1325"/>
                </a:lnTo>
                <a:lnTo>
                  <a:pt x="2495" y="1361"/>
                </a:lnTo>
                <a:lnTo>
                  <a:pt x="2496" y="1397"/>
                </a:lnTo>
                <a:lnTo>
                  <a:pt x="2502" y="1479"/>
                </a:lnTo>
                <a:lnTo>
                  <a:pt x="2512" y="1561"/>
                </a:lnTo>
                <a:lnTo>
                  <a:pt x="2512" y="1571"/>
                </a:lnTo>
                <a:lnTo>
                  <a:pt x="2513" y="1579"/>
                </a:lnTo>
                <a:lnTo>
                  <a:pt x="2521" y="1581"/>
                </a:lnTo>
                <a:lnTo>
                  <a:pt x="2531" y="1581"/>
                </a:lnTo>
                <a:lnTo>
                  <a:pt x="2533" y="1587"/>
                </a:lnTo>
                <a:lnTo>
                  <a:pt x="2529" y="1592"/>
                </a:lnTo>
                <a:lnTo>
                  <a:pt x="2527" y="1595"/>
                </a:lnTo>
                <a:lnTo>
                  <a:pt x="2529" y="1600"/>
                </a:lnTo>
                <a:lnTo>
                  <a:pt x="2531" y="1601"/>
                </a:lnTo>
                <a:lnTo>
                  <a:pt x="2532" y="1599"/>
                </a:lnTo>
                <a:lnTo>
                  <a:pt x="2535" y="1593"/>
                </a:lnTo>
                <a:lnTo>
                  <a:pt x="2541" y="1594"/>
                </a:lnTo>
                <a:lnTo>
                  <a:pt x="2541" y="1594"/>
                </a:lnTo>
                <a:lnTo>
                  <a:pt x="2543" y="1596"/>
                </a:lnTo>
                <a:lnTo>
                  <a:pt x="2545" y="1596"/>
                </a:lnTo>
                <a:lnTo>
                  <a:pt x="2546" y="1593"/>
                </a:lnTo>
                <a:lnTo>
                  <a:pt x="2543" y="1592"/>
                </a:lnTo>
                <a:lnTo>
                  <a:pt x="2550" y="1592"/>
                </a:lnTo>
                <a:lnTo>
                  <a:pt x="2557" y="1593"/>
                </a:lnTo>
                <a:lnTo>
                  <a:pt x="2567" y="1592"/>
                </a:lnTo>
                <a:lnTo>
                  <a:pt x="2567" y="1581"/>
                </a:lnTo>
                <a:lnTo>
                  <a:pt x="2573" y="1581"/>
                </a:lnTo>
                <a:lnTo>
                  <a:pt x="2578" y="1581"/>
                </a:lnTo>
                <a:lnTo>
                  <a:pt x="2583" y="1587"/>
                </a:lnTo>
                <a:lnTo>
                  <a:pt x="2588" y="1583"/>
                </a:lnTo>
                <a:lnTo>
                  <a:pt x="2602" y="1584"/>
                </a:lnTo>
                <a:lnTo>
                  <a:pt x="2617" y="1581"/>
                </a:lnTo>
                <a:lnTo>
                  <a:pt x="2617" y="1581"/>
                </a:lnTo>
                <a:lnTo>
                  <a:pt x="2617" y="1580"/>
                </a:lnTo>
                <a:lnTo>
                  <a:pt x="2624" y="1583"/>
                </a:lnTo>
                <a:lnTo>
                  <a:pt x="2632" y="1578"/>
                </a:lnTo>
                <a:lnTo>
                  <a:pt x="2642" y="1578"/>
                </a:lnTo>
                <a:lnTo>
                  <a:pt x="2648" y="1588"/>
                </a:lnTo>
                <a:close/>
                <a:moveTo>
                  <a:pt x="2219" y="1475"/>
                </a:moveTo>
                <a:lnTo>
                  <a:pt x="2217" y="1439"/>
                </a:lnTo>
                <a:lnTo>
                  <a:pt x="2216" y="1404"/>
                </a:lnTo>
                <a:lnTo>
                  <a:pt x="2215" y="1385"/>
                </a:lnTo>
                <a:lnTo>
                  <a:pt x="2209" y="1366"/>
                </a:lnTo>
                <a:lnTo>
                  <a:pt x="2209" y="1364"/>
                </a:lnTo>
                <a:lnTo>
                  <a:pt x="2210" y="1361"/>
                </a:lnTo>
                <a:lnTo>
                  <a:pt x="2213" y="1336"/>
                </a:lnTo>
                <a:lnTo>
                  <a:pt x="2204" y="1313"/>
                </a:lnTo>
                <a:lnTo>
                  <a:pt x="2179" y="1286"/>
                </a:lnTo>
                <a:lnTo>
                  <a:pt x="2140" y="1277"/>
                </a:lnTo>
                <a:lnTo>
                  <a:pt x="2179" y="1381"/>
                </a:lnTo>
                <a:lnTo>
                  <a:pt x="2217" y="1485"/>
                </a:lnTo>
                <a:lnTo>
                  <a:pt x="2219" y="1480"/>
                </a:lnTo>
                <a:lnTo>
                  <a:pt x="2219" y="1475"/>
                </a:lnTo>
                <a:close/>
                <a:moveTo>
                  <a:pt x="1733" y="1037"/>
                </a:moveTo>
                <a:lnTo>
                  <a:pt x="1733" y="1038"/>
                </a:lnTo>
                <a:lnTo>
                  <a:pt x="1733" y="1039"/>
                </a:lnTo>
                <a:lnTo>
                  <a:pt x="1732" y="1039"/>
                </a:lnTo>
                <a:lnTo>
                  <a:pt x="1732" y="1038"/>
                </a:lnTo>
                <a:lnTo>
                  <a:pt x="1732" y="1038"/>
                </a:lnTo>
                <a:lnTo>
                  <a:pt x="1733" y="1037"/>
                </a:lnTo>
                <a:close/>
                <a:moveTo>
                  <a:pt x="1780" y="1038"/>
                </a:moveTo>
                <a:lnTo>
                  <a:pt x="1761" y="1040"/>
                </a:lnTo>
                <a:lnTo>
                  <a:pt x="1740" y="1039"/>
                </a:lnTo>
                <a:lnTo>
                  <a:pt x="1761" y="1035"/>
                </a:lnTo>
                <a:lnTo>
                  <a:pt x="1780" y="1038"/>
                </a:lnTo>
                <a:close/>
                <a:moveTo>
                  <a:pt x="1631" y="1074"/>
                </a:moveTo>
                <a:lnTo>
                  <a:pt x="1618" y="1079"/>
                </a:lnTo>
                <a:lnTo>
                  <a:pt x="1605" y="1080"/>
                </a:lnTo>
                <a:lnTo>
                  <a:pt x="1601" y="1081"/>
                </a:lnTo>
                <a:lnTo>
                  <a:pt x="1600" y="1085"/>
                </a:lnTo>
                <a:lnTo>
                  <a:pt x="1602" y="1089"/>
                </a:lnTo>
                <a:lnTo>
                  <a:pt x="1606" y="1089"/>
                </a:lnTo>
                <a:lnTo>
                  <a:pt x="1621" y="1090"/>
                </a:lnTo>
                <a:lnTo>
                  <a:pt x="1635" y="1084"/>
                </a:lnTo>
                <a:lnTo>
                  <a:pt x="1638" y="1083"/>
                </a:lnTo>
                <a:lnTo>
                  <a:pt x="1640" y="1085"/>
                </a:lnTo>
                <a:lnTo>
                  <a:pt x="1647" y="1089"/>
                </a:lnTo>
                <a:lnTo>
                  <a:pt x="1652" y="1085"/>
                </a:lnTo>
                <a:lnTo>
                  <a:pt x="1654" y="1083"/>
                </a:lnTo>
                <a:lnTo>
                  <a:pt x="1655" y="1084"/>
                </a:lnTo>
                <a:lnTo>
                  <a:pt x="1661" y="1087"/>
                </a:lnTo>
                <a:lnTo>
                  <a:pt x="1666" y="1085"/>
                </a:lnTo>
                <a:lnTo>
                  <a:pt x="1679" y="1083"/>
                </a:lnTo>
                <a:lnTo>
                  <a:pt x="1683" y="1095"/>
                </a:lnTo>
                <a:lnTo>
                  <a:pt x="1683" y="1100"/>
                </a:lnTo>
                <a:lnTo>
                  <a:pt x="1685" y="1101"/>
                </a:lnTo>
                <a:lnTo>
                  <a:pt x="1695" y="1101"/>
                </a:lnTo>
                <a:lnTo>
                  <a:pt x="1702" y="1100"/>
                </a:lnTo>
                <a:lnTo>
                  <a:pt x="1702" y="1091"/>
                </a:lnTo>
                <a:lnTo>
                  <a:pt x="1698" y="1084"/>
                </a:lnTo>
                <a:lnTo>
                  <a:pt x="1697" y="1082"/>
                </a:lnTo>
                <a:lnTo>
                  <a:pt x="1695" y="1080"/>
                </a:lnTo>
                <a:lnTo>
                  <a:pt x="1694" y="1075"/>
                </a:lnTo>
                <a:lnTo>
                  <a:pt x="1696" y="1072"/>
                </a:lnTo>
                <a:lnTo>
                  <a:pt x="1700" y="1070"/>
                </a:lnTo>
                <a:lnTo>
                  <a:pt x="1704" y="1073"/>
                </a:lnTo>
                <a:lnTo>
                  <a:pt x="1708" y="1078"/>
                </a:lnTo>
                <a:lnTo>
                  <a:pt x="1713" y="1079"/>
                </a:lnTo>
                <a:lnTo>
                  <a:pt x="1716" y="1073"/>
                </a:lnTo>
                <a:lnTo>
                  <a:pt x="1714" y="1066"/>
                </a:lnTo>
                <a:lnTo>
                  <a:pt x="1713" y="1055"/>
                </a:lnTo>
                <a:lnTo>
                  <a:pt x="1724" y="1050"/>
                </a:lnTo>
                <a:lnTo>
                  <a:pt x="1740" y="1050"/>
                </a:lnTo>
                <a:lnTo>
                  <a:pt x="1756" y="1053"/>
                </a:lnTo>
                <a:lnTo>
                  <a:pt x="1759" y="1055"/>
                </a:lnTo>
                <a:lnTo>
                  <a:pt x="1760" y="1059"/>
                </a:lnTo>
                <a:lnTo>
                  <a:pt x="1757" y="1061"/>
                </a:lnTo>
                <a:lnTo>
                  <a:pt x="1753" y="1060"/>
                </a:lnTo>
                <a:lnTo>
                  <a:pt x="1748" y="1060"/>
                </a:lnTo>
                <a:lnTo>
                  <a:pt x="1745" y="1064"/>
                </a:lnTo>
                <a:lnTo>
                  <a:pt x="1753" y="1066"/>
                </a:lnTo>
                <a:lnTo>
                  <a:pt x="1760" y="1069"/>
                </a:lnTo>
                <a:lnTo>
                  <a:pt x="1754" y="1073"/>
                </a:lnTo>
                <a:lnTo>
                  <a:pt x="1746" y="1076"/>
                </a:lnTo>
                <a:lnTo>
                  <a:pt x="1753" y="1082"/>
                </a:lnTo>
                <a:lnTo>
                  <a:pt x="1754" y="1089"/>
                </a:lnTo>
                <a:lnTo>
                  <a:pt x="1755" y="1096"/>
                </a:lnTo>
                <a:lnTo>
                  <a:pt x="1759" y="1099"/>
                </a:lnTo>
                <a:lnTo>
                  <a:pt x="1770" y="1099"/>
                </a:lnTo>
                <a:lnTo>
                  <a:pt x="1778" y="1096"/>
                </a:lnTo>
                <a:lnTo>
                  <a:pt x="1778" y="1087"/>
                </a:lnTo>
                <a:lnTo>
                  <a:pt x="1774" y="1079"/>
                </a:lnTo>
                <a:lnTo>
                  <a:pt x="1773" y="1074"/>
                </a:lnTo>
                <a:lnTo>
                  <a:pt x="1771" y="1071"/>
                </a:lnTo>
                <a:lnTo>
                  <a:pt x="1767" y="1058"/>
                </a:lnTo>
                <a:lnTo>
                  <a:pt x="1772" y="1045"/>
                </a:lnTo>
                <a:lnTo>
                  <a:pt x="1784" y="1054"/>
                </a:lnTo>
                <a:lnTo>
                  <a:pt x="1795" y="1047"/>
                </a:lnTo>
                <a:lnTo>
                  <a:pt x="1797" y="1042"/>
                </a:lnTo>
                <a:lnTo>
                  <a:pt x="1791" y="1037"/>
                </a:lnTo>
                <a:lnTo>
                  <a:pt x="1802" y="1035"/>
                </a:lnTo>
                <a:lnTo>
                  <a:pt x="1814" y="1028"/>
                </a:lnTo>
                <a:lnTo>
                  <a:pt x="1772" y="1030"/>
                </a:lnTo>
                <a:lnTo>
                  <a:pt x="1733" y="1037"/>
                </a:lnTo>
                <a:lnTo>
                  <a:pt x="1733" y="1037"/>
                </a:lnTo>
                <a:lnTo>
                  <a:pt x="1733" y="1037"/>
                </a:lnTo>
                <a:lnTo>
                  <a:pt x="1723" y="1034"/>
                </a:lnTo>
                <a:lnTo>
                  <a:pt x="1715" y="1039"/>
                </a:lnTo>
                <a:lnTo>
                  <a:pt x="1711" y="1043"/>
                </a:lnTo>
                <a:lnTo>
                  <a:pt x="1706" y="1044"/>
                </a:lnTo>
                <a:lnTo>
                  <a:pt x="1666" y="1045"/>
                </a:lnTo>
                <a:lnTo>
                  <a:pt x="1626" y="1047"/>
                </a:lnTo>
                <a:lnTo>
                  <a:pt x="1606" y="1049"/>
                </a:lnTo>
                <a:lnTo>
                  <a:pt x="1586" y="1051"/>
                </a:lnTo>
                <a:lnTo>
                  <a:pt x="1585" y="1053"/>
                </a:lnTo>
                <a:lnTo>
                  <a:pt x="1586" y="1055"/>
                </a:lnTo>
                <a:lnTo>
                  <a:pt x="1587" y="1065"/>
                </a:lnTo>
                <a:lnTo>
                  <a:pt x="1596" y="1061"/>
                </a:lnTo>
                <a:lnTo>
                  <a:pt x="1597" y="1061"/>
                </a:lnTo>
                <a:lnTo>
                  <a:pt x="1600" y="1061"/>
                </a:lnTo>
                <a:lnTo>
                  <a:pt x="1615" y="1064"/>
                </a:lnTo>
                <a:lnTo>
                  <a:pt x="1630" y="1065"/>
                </a:lnTo>
                <a:lnTo>
                  <a:pt x="1634" y="1066"/>
                </a:lnTo>
                <a:lnTo>
                  <a:pt x="1636" y="1068"/>
                </a:lnTo>
                <a:lnTo>
                  <a:pt x="1635" y="1072"/>
                </a:lnTo>
                <a:lnTo>
                  <a:pt x="1631" y="1074"/>
                </a:lnTo>
                <a:close/>
                <a:moveTo>
                  <a:pt x="472" y="1370"/>
                </a:moveTo>
                <a:lnTo>
                  <a:pt x="472" y="1375"/>
                </a:lnTo>
                <a:lnTo>
                  <a:pt x="470" y="1379"/>
                </a:lnTo>
                <a:lnTo>
                  <a:pt x="463" y="1382"/>
                </a:lnTo>
                <a:lnTo>
                  <a:pt x="459" y="1389"/>
                </a:lnTo>
                <a:lnTo>
                  <a:pt x="456" y="1396"/>
                </a:lnTo>
                <a:lnTo>
                  <a:pt x="452" y="1389"/>
                </a:lnTo>
                <a:lnTo>
                  <a:pt x="451" y="1385"/>
                </a:lnTo>
                <a:lnTo>
                  <a:pt x="451" y="1380"/>
                </a:lnTo>
                <a:lnTo>
                  <a:pt x="452" y="1379"/>
                </a:lnTo>
                <a:lnTo>
                  <a:pt x="452" y="1378"/>
                </a:lnTo>
                <a:lnTo>
                  <a:pt x="456" y="1363"/>
                </a:lnTo>
                <a:lnTo>
                  <a:pt x="472" y="1370"/>
                </a:lnTo>
                <a:lnTo>
                  <a:pt x="474" y="1364"/>
                </a:lnTo>
                <a:lnTo>
                  <a:pt x="475" y="1359"/>
                </a:lnTo>
                <a:lnTo>
                  <a:pt x="474" y="1364"/>
                </a:lnTo>
                <a:lnTo>
                  <a:pt x="472" y="1370"/>
                </a:lnTo>
                <a:close/>
                <a:moveTo>
                  <a:pt x="503" y="1277"/>
                </a:moveTo>
                <a:lnTo>
                  <a:pt x="500" y="1256"/>
                </a:lnTo>
                <a:lnTo>
                  <a:pt x="493" y="1237"/>
                </a:lnTo>
                <a:lnTo>
                  <a:pt x="478" y="1221"/>
                </a:lnTo>
                <a:lnTo>
                  <a:pt x="457" y="1217"/>
                </a:lnTo>
                <a:lnTo>
                  <a:pt x="443" y="1221"/>
                </a:lnTo>
                <a:lnTo>
                  <a:pt x="431" y="1229"/>
                </a:lnTo>
                <a:lnTo>
                  <a:pt x="423" y="1235"/>
                </a:lnTo>
                <a:lnTo>
                  <a:pt x="413" y="1239"/>
                </a:lnTo>
                <a:lnTo>
                  <a:pt x="412" y="1239"/>
                </a:lnTo>
                <a:lnTo>
                  <a:pt x="412" y="1241"/>
                </a:lnTo>
                <a:lnTo>
                  <a:pt x="417" y="1247"/>
                </a:lnTo>
                <a:lnTo>
                  <a:pt x="412" y="1253"/>
                </a:lnTo>
                <a:lnTo>
                  <a:pt x="410" y="1258"/>
                </a:lnTo>
                <a:lnTo>
                  <a:pt x="414" y="1264"/>
                </a:lnTo>
                <a:lnTo>
                  <a:pt x="421" y="1267"/>
                </a:lnTo>
                <a:lnTo>
                  <a:pt x="427" y="1264"/>
                </a:lnTo>
                <a:lnTo>
                  <a:pt x="434" y="1259"/>
                </a:lnTo>
                <a:lnTo>
                  <a:pt x="440" y="1261"/>
                </a:lnTo>
                <a:lnTo>
                  <a:pt x="446" y="1263"/>
                </a:lnTo>
                <a:lnTo>
                  <a:pt x="454" y="1263"/>
                </a:lnTo>
                <a:lnTo>
                  <a:pt x="464" y="1266"/>
                </a:lnTo>
                <a:lnTo>
                  <a:pt x="468" y="1277"/>
                </a:lnTo>
                <a:lnTo>
                  <a:pt x="472" y="1272"/>
                </a:lnTo>
                <a:lnTo>
                  <a:pt x="479" y="1273"/>
                </a:lnTo>
                <a:lnTo>
                  <a:pt x="475" y="1286"/>
                </a:lnTo>
                <a:lnTo>
                  <a:pt x="484" y="1297"/>
                </a:lnTo>
                <a:lnTo>
                  <a:pt x="484" y="1299"/>
                </a:lnTo>
                <a:lnTo>
                  <a:pt x="484" y="1300"/>
                </a:lnTo>
                <a:lnTo>
                  <a:pt x="474" y="1305"/>
                </a:lnTo>
                <a:lnTo>
                  <a:pt x="471" y="1315"/>
                </a:lnTo>
                <a:lnTo>
                  <a:pt x="466" y="1335"/>
                </a:lnTo>
                <a:lnTo>
                  <a:pt x="449" y="1339"/>
                </a:lnTo>
                <a:lnTo>
                  <a:pt x="431" y="1335"/>
                </a:lnTo>
                <a:lnTo>
                  <a:pt x="414" y="1332"/>
                </a:lnTo>
                <a:lnTo>
                  <a:pt x="402" y="1329"/>
                </a:lnTo>
                <a:lnTo>
                  <a:pt x="390" y="1339"/>
                </a:lnTo>
                <a:lnTo>
                  <a:pt x="411" y="1342"/>
                </a:lnTo>
                <a:lnTo>
                  <a:pt x="433" y="1346"/>
                </a:lnTo>
                <a:lnTo>
                  <a:pt x="437" y="1347"/>
                </a:lnTo>
                <a:lnTo>
                  <a:pt x="439" y="1351"/>
                </a:lnTo>
                <a:lnTo>
                  <a:pt x="438" y="1355"/>
                </a:lnTo>
                <a:lnTo>
                  <a:pt x="434" y="1358"/>
                </a:lnTo>
                <a:lnTo>
                  <a:pt x="430" y="1359"/>
                </a:lnTo>
                <a:lnTo>
                  <a:pt x="426" y="1358"/>
                </a:lnTo>
                <a:lnTo>
                  <a:pt x="421" y="1360"/>
                </a:lnTo>
                <a:lnTo>
                  <a:pt x="422" y="1362"/>
                </a:lnTo>
                <a:lnTo>
                  <a:pt x="431" y="1372"/>
                </a:lnTo>
                <a:lnTo>
                  <a:pt x="441" y="1379"/>
                </a:lnTo>
                <a:lnTo>
                  <a:pt x="441" y="1384"/>
                </a:lnTo>
                <a:lnTo>
                  <a:pt x="441" y="1387"/>
                </a:lnTo>
                <a:lnTo>
                  <a:pt x="436" y="1385"/>
                </a:lnTo>
                <a:lnTo>
                  <a:pt x="431" y="1382"/>
                </a:lnTo>
                <a:lnTo>
                  <a:pt x="428" y="1395"/>
                </a:lnTo>
                <a:lnTo>
                  <a:pt x="423" y="1408"/>
                </a:lnTo>
                <a:lnTo>
                  <a:pt x="422" y="1414"/>
                </a:lnTo>
                <a:lnTo>
                  <a:pt x="426" y="1420"/>
                </a:lnTo>
                <a:lnTo>
                  <a:pt x="431" y="1427"/>
                </a:lnTo>
                <a:lnTo>
                  <a:pt x="431" y="1436"/>
                </a:lnTo>
                <a:lnTo>
                  <a:pt x="426" y="1434"/>
                </a:lnTo>
                <a:lnTo>
                  <a:pt x="423" y="1433"/>
                </a:lnTo>
                <a:lnTo>
                  <a:pt x="420" y="1437"/>
                </a:lnTo>
                <a:lnTo>
                  <a:pt x="420" y="1442"/>
                </a:lnTo>
                <a:lnTo>
                  <a:pt x="420" y="1466"/>
                </a:lnTo>
                <a:lnTo>
                  <a:pt x="417" y="1489"/>
                </a:lnTo>
                <a:lnTo>
                  <a:pt x="418" y="1497"/>
                </a:lnTo>
                <a:lnTo>
                  <a:pt x="425" y="1499"/>
                </a:lnTo>
                <a:lnTo>
                  <a:pt x="442" y="1499"/>
                </a:lnTo>
                <a:lnTo>
                  <a:pt x="460" y="1499"/>
                </a:lnTo>
                <a:lnTo>
                  <a:pt x="466" y="1494"/>
                </a:lnTo>
                <a:lnTo>
                  <a:pt x="471" y="1488"/>
                </a:lnTo>
                <a:lnTo>
                  <a:pt x="486" y="1478"/>
                </a:lnTo>
                <a:lnTo>
                  <a:pt x="489" y="1461"/>
                </a:lnTo>
                <a:lnTo>
                  <a:pt x="489" y="1449"/>
                </a:lnTo>
                <a:lnTo>
                  <a:pt x="490" y="1437"/>
                </a:lnTo>
                <a:lnTo>
                  <a:pt x="495" y="1390"/>
                </a:lnTo>
                <a:lnTo>
                  <a:pt x="499" y="1344"/>
                </a:lnTo>
                <a:lnTo>
                  <a:pt x="501" y="1321"/>
                </a:lnTo>
                <a:lnTo>
                  <a:pt x="485" y="1301"/>
                </a:lnTo>
                <a:lnTo>
                  <a:pt x="502" y="1293"/>
                </a:lnTo>
                <a:lnTo>
                  <a:pt x="503" y="1277"/>
                </a:lnTo>
                <a:close/>
                <a:moveTo>
                  <a:pt x="821" y="451"/>
                </a:moveTo>
                <a:lnTo>
                  <a:pt x="823" y="453"/>
                </a:lnTo>
                <a:lnTo>
                  <a:pt x="828" y="452"/>
                </a:lnTo>
                <a:lnTo>
                  <a:pt x="828" y="449"/>
                </a:lnTo>
                <a:lnTo>
                  <a:pt x="828" y="446"/>
                </a:lnTo>
                <a:lnTo>
                  <a:pt x="827" y="443"/>
                </a:lnTo>
                <a:lnTo>
                  <a:pt x="822" y="442"/>
                </a:lnTo>
                <a:lnTo>
                  <a:pt x="815" y="443"/>
                </a:lnTo>
                <a:lnTo>
                  <a:pt x="806" y="443"/>
                </a:lnTo>
                <a:lnTo>
                  <a:pt x="778" y="451"/>
                </a:lnTo>
                <a:lnTo>
                  <a:pt x="751" y="458"/>
                </a:lnTo>
                <a:lnTo>
                  <a:pt x="733" y="462"/>
                </a:lnTo>
                <a:lnTo>
                  <a:pt x="716" y="469"/>
                </a:lnTo>
                <a:lnTo>
                  <a:pt x="683" y="482"/>
                </a:lnTo>
                <a:lnTo>
                  <a:pt x="648" y="488"/>
                </a:lnTo>
                <a:lnTo>
                  <a:pt x="646" y="488"/>
                </a:lnTo>
                <a:lnTo>
                  <a:pt x="643" y="490"/>
                </a:lnTo>
                <a:lnTo>
                  <a:pt x="621" y="499"/>
                </a:lnTo>
                <a:lnTo>
                  <a:pt x="600" y="510"/>
                </a:lnTo>
                <a:lnTo>
                  <a:pt x="577" y="520"/>
                </a:lnTo>
                <a:lnTo>
                  <a:pt x="556" y="530"/>
                </a:lnTo>
                <a:lnTo>
                  <a:pt x="526" y="541"/>
                </a:lnTo>
                <a:lnTo>
                  <a:pt x="496" y="552"/>
                </a:lnTo>
                <a:lnTo>
                  <a:pt x="481" y="558"/>
                </a:lnTo>
                <a:lnTo>
                  <a:pt x="466" y="562"/>
                </a:lnTo>
                <a:lnTo>
                  <a:pt x="450" y="567"/>
                </a:lnTo>
                <a:lnTo>
                  <a:pt x="440" y="581"/>
                </a:lnTo>
                <a:lnTo>
                  <a:pt x="437" y="584"/>
                </a:lnTo>
                <a:lnTo>
                  <a:pt x="433" y="586"/>
                </a:lnTo>
                <a:lnTo>
                  <a:pt x="406" y="602"/>
                </a:lnTo>
                <a:lnTo>
                  <a:pt x="378" y="615"/>
                </a:lnTo>
                <a:lnTo>
                  <a:pt x="362" y="616"/>
                </a:lnTo>
                <a:lnTo>
                  <a:pt x="354" y="604"/>
                </a:lnTo>
                <a:lnTo>
                  <a:pt x="353" y="602"/>
                </a:lnTo>
                <a:lnTo>
                  <a:pt x="351" y="601"/>
                </a:lnTo>
                <a:lnTo>
                  <a:pt x="351" y="607"/>
                </a:lnTo>
                <a:lnTo>
                  <a:pt x="351" y="612"/>
                </a:lnTo>
                <a:lnTo>
                  <a:pt x="345" y="628"/>
                </a:lnTo>
                <a:lnTo>
                  <a:pt x="329" y="636"/>
                </a:lnTo>
                <a:lnTo>
                  <a:pt x="314" y="640"/>
                </a:lnTo>
                <a:lnTo>
                  <a:pt x="304" y="653"/>
                </a:lnTo>
                <a:lnTo>
                  <a:pt x="301" y="657"/>
                </a:lnTo>
                <a:lnTo>
                  <a:pt x="296" y="660"/>
                </a:lnTo>
                <a:lnTo>
                  <a:pt x="263" y="686"/>
                </a:lnTo>
                <a:lnTo>
                  <a:pt x="231" y="711"/>
                </a:lnTo>
                <a:lnTo>
                  <a:pt x="226" y="720"/>
                </a:lnTo>
                <a:lnTo>
                  <a:pt x="229" y="732"/>
                </a:lnTo>
                <a:lnTo>
                  <a:pt x="237" y="715"/>
                </a:lnTo>
                <a:lnTo>
                  <a:pt x="249" y="705"/>
                </a:lnTo>
                <a:lnTo>
                  <a:pt x="263" y="694"/>
                </a:lnTo>
                <a:lnTo>
                  <a:pt x="277" y="684"/>
                </a:lnTo>
                <a:lnTo>
                  <a:pt x="296" y="673"/>
                </a:lnTo>
                <a:lnTo>
                  <a:pt x="309" y="658"/>
                </a:lnTo>
                <a:lnTo>
                  <a:pt x="320" y="647"/>
                </a:lnTo>
                <a:lnTo>
                  <a:pt x="332" y="641"/>
                </a:lnTo>
                <a:lnTo>
                  <a:pt x="335" y="641"/>
                </a:lnTo>
                <a:lnTo>
                  <a:pt x="338" y="641"/>
                </a:lnTo>
                <a:lnTo>
                  <a:pt x="338" y="644"/>
                </a:lnTo>
                <a:lnTo>
                  <a:pt x="337" y="646"/>
                </a:lnTo>
                <a:lnTo>
                  <a:pt x="335" y="657"/>
                </a:lnTo>
                <a:lnTo>
                  <a:pt x="336" y="670"/>
                </a:lnTo>
                <a:lnTo>
                  <a:pt x="343" y="660"/>
                </a:lnTo>
                <a:lnTo>
                  <a:pt x="344" y="651"/>
                </a:lnTo>
                <a:lnTo>
                  <a:pt x="345" y="644"/>
                </a:lnTo>
                <a:lnTo>
                  <a:pt x="351" y="640"/>
                </a:lnTo>
                <a:lnTo>
                  <a:pt x="380" y="624"/>
                </a:lnTo>
                <a:lnTo>
                  <a:pt x="410" y="607"/>
                </a:lnTo>
                <a:lnTo>
                  <a:pt x="428" y="599"/>
                </a:lnTo>
                <a:lnTo>
                  <a:pt x="443" y="586"/>
                </a:lnTo>
                <a:lnTo>
                  <a:pt x="452" y="577"/>
                </a:lnTo>
                <a:lnTo>
                  <a:pt x="463" y="571"/>
                </a:lnTo>
                <a:lnTo>
                  <a:pt x="469" y="567"/>
                </a:lnTo>
                <a:lnTo>
                  <a:pt x="476" y="566"/>
                </a:lnTo>
                <a:lnTo>
                  <a:pt x="480" y="574"/>
                </a:lnTo>
                <a:lnTo>
                  <a:pt x="478" y="582"/>
                </a:lnTo>
                <a:lnTo>
                  <a:pt x="478" y="583"/>
                </a:lnTo>
                <a:lnTo>
                  <a:pt x="481" y="584"/>
                </a:lnTo>
                <a:lnTo>
                  <a:pt x="485" y="570"/>
                </a:lnTo>
                <a:lnTo>
                  <a:pt x="497" y="563"/>
                </a:lnTo>
                <a:lnTo>
                  <a:pt x="516" y="559"/>
                </a:lnTo>
                <a:lnTo>
                  <a:pt x="517" y="577"/>
                </a:lnTo>
                <a:lnTo>
                  <a:pt x="520" y="570"/>
                </a:lnTo>
                <a:lnTo>
                  <a:pt x="520" y="564"/>
                </a:lnTo>
                <a:lnTo>
                  <a:pt x="522" y="554"/>
                </a:lnTo>
                <a:lnTo>
                  <a:pt x="530" y="549"/>
                </a:lnTo>
                <a:lnTo>
                  <a:pt x="559" y="536"/>
                </a:lnTo>
                <a:lnTo>
                  <a:pt x="589" y="524"/>
                </a:lnTo>
                <a:lnTo>
                  <a:pt x="605" y="520"/>
                </a:lnTo>
                <a:lnTo>
                  <a:pt x="617" y="513"/>
                </a:lnTo>
                <a:lnTo>
                  <a:pt x="632" y="501"/>
                </a:lnTo>
                <a:lnTo>
                  <a:pt x="649" y="495"/>
                </a:lnTo>
                <a:lnTo>
                  <a:pt x="656" y="497"/>
                </a:lnTo>
                <a:lnTo>
                  <a:pt x="658" y="504"/>
                </a:lnTo>
                <a:lnTo>
                  <a:pt x="658" y="508"/>
                </a:lnTo>
                <a:lnTo>
                  <a:pt x="658" y="513"/>
                </a:lnTo>
                <a:lnTo>
                  <a:pt x="660" y="514"/>
                </a:lnTo>
                <a:lnTo>
                  <a:pt x="662" y="515"/>
                </a:lnTo>
                <a:lnTo>
                  <a:pt x="667" y="500"/>
                </a:lnTo>
                <a:lnTo>
                  <a:pt x="681" y="491"/>
                </a:lnTo>
                <a:lnTo>
                  <a:pt x="715" y="479"/>
                </a:lnTo>
                <a:lnTo>
                  <a:pt x="751" y="468"/>
                </a:lnTo>
                <a:lnTo>
                  <a:pt x="779" y="459"/>
                </a:lnTo>
                <a:lnTo>
                  <a:pt x="808" y="451"/>
                </a:lnTo>
                <a:lnTo>
                  <a:pt x="815" y="448"/>
                </a:lnTo>
                <a:lnTo>
                  <a:pt x="821" y="451"/>
                </a:lnTo>
                <a:close/>
                <a:moveTo>
                  <a:pt x="2027" y="973"/>
                </a:moveTo>
                <a:lnTo>
                  <a:pt x="2038" y="971"/>
                </a:lnTo>
                <a:lnTo>
                  <a:pt x="2051" y="968"/>
                </a:lnTo>
                <a:lnTo>
                  <a:pt x="2040" y="975"/>
                </a:lnTo>
                <a:lnTo>
                  <a:pt x="2027" y="973"/>
                </a:lnTo>
                <a:close/>
                <a:moveTo>
                  <a:pt x="2087" y="986"/>
                </a:moveTo>
                <a:lnTo>
                  <a:pt x="2081" y="983"/>
                </a:lnTo>
                <a:lnTo>
                  <a:pt x="2075" y="980"/>
                </a:lnTo>
                <a:lnTo>
                  <a:pt x="2082" y="980"/>
                </a:lnTo>
                <a:lnTo>
                  <a:pt x="2087" y="986"/>
                </a:lnTo>
                <a:close/>
                <a:moveTo>
                  <a:pt x="2136" y="1032"/>
                </a:moveTo>
                <a:lnTo>
                  <a:pt x="2139" y="1029"/>
                </a:lnTo>
                <a:lnTo>
                  <a:pt x="2142" y="1029"/>
                </a:lnTo>
                <a:lnTo>
                  <a:pt x="2151" y="1034"/>
                </a:lnTo>
                <a:lnTo>
                  <a:pt x="2162" y="1038"/>
                </a:lnTo>
                <a:lnTo>
                  <a:pt x="2150" y="1039"/>
                </a:lnTo>
                <a:lnTo>
                  <a:pt x="2140" y="1037"/>
                </a:lnTo>
                <a:lnTo>
                  <a:pt x="2137" y="1035"/>
                </a:lnTo>
                <a:lnTo>
                  <a:pt x="2136" y="1032"/>
                </a:lnTo>
                <a:close/>
                <a:moveTo>
                  <a:pt x="1980" y="1047"/>
                </a:moveTo>
                <a:lnTo>
                  <a:pt x="1986" y="1048"/>
                </a:lnTo>
                <a:lnTo>
                  <a:pt x="1991" y="1051"/>
                </a:lnTo>
                <a:lnTo>
                  <a:pt x="1991" y="1055"/>
                </a:lnTo>
                <a:lnTo>
                  <a:pt x="1995" y="1057"/>
                </a:lnTo>
                <a:lnTo>
                  <a:pt x="1999" y="1054"/>
                </a:lnTo>
                <a:lnTo>
                  <a:pt x="1999" y="1049"/>
                </a:lnTo>
                <a:lnTo>
                  <a:pt x="2007" y="1039"/>
                </a:lnTo>
                <a:lnTo>
                  <a:pt x="2018" y="1041"/>
                </a:lnTo>
                <a:lnTo>
                  <a:pt x="2026" y="1051"/>
                </a:lnTo>
                <a:lnTo>
                  <a:pt x="2031" y="1063"/>
                </a:lnTo>
                <a:lnTo>
                  <a:pt x="2045" y="1054"/>
                </a:lnTo>
                <a:lnTo>
                  <a:pt x="2056" y="1043"/>
                </a:lnTo>
                <a:lnTo>
                  <a:pt x="2058" y="1042"/>
                </a:lnTo>
                <a:lnTo>
                  <a:pt x="2061" y="1045"/>
                </a:lnTo>
                <a:lnTo>
                  <a:pt x="2065" y="1054"/>
                </a:lnTo>
                <a:lnTo>
                  <a:pt x="2074" y="1054"/>
                </a:lnTo>
                <a:lnTo>
                  <a:pt x="2088" y="1055"/>
                </a:lnTo>
                <a:lnTo>
                  <a:pt x="2101" y="1053"/>
                </a:lnTo>
                <a:lnTo>
                  <a:pt x="2102" y="1053"/>
                </a:lnTo>
                <a:lnTo>
                  <a:pt x="2103" y="1054"/>
                </a:lnTo>
                <a:lnTo>
                  <a:pt x="2113" y="1060"/>
                </a:lnTo>
                <a:lnTo>
                  <a:pt x="2125" y="1057"/>
                </a:lnTo>
                <a:lnTo>
                  <a:pt x="2142" y="1056"/>
                </a:lnTo>
                <a:lnTo>
                  <a:pt x="2161" y="1055"/>
                </a:lnTo>
                <a:lnTo>
                  <a:pt x="2156" y="1052"/>
                </a:lnTo>
                <a:lnTo>
                  <a:pt x="2155" y="1047"/>
                </a:lnTo>
                <a:lnTo>
                  <a:pt x="2159" y="1043"/>
                </a:lnTo>
                <a:lnTo>
                  <a:pt x="2166" y="1043"/>
                </a:lnTo>
                <a:lnTo>
                  <a:pt x="2174" y="1044"/>
                </a:lnTo>
                <a:lnTo>
                  <a:pt x="2183" y="1043"/>
                </a:lnTo>
                <a:lnTo>
                  <a:pt x="2169" y="1036"/>
                </a:lnTo>
                <a:lnTo>
                  <a:pt x="2152" y="1030"/>
                </a:lnTo>
                <a:lnTo>
                  <a:pt x="2170" y="1025"/>
                </a:lnTo>
                <a:lnTo>
                  <a:pt x="2187" y="1017"/>
                </a:lnTo>
                <a:lnTo>
                  <a:pt x="2171" y="1017"/>
                </a:lnTo>
                <a:lnTo>
                  <a:pt x="2156" y="1019"/>
                </a:lnTo>
                <a:lnTo>
                  <a:pt x="2140" y="1022"/>
                </a:lnTo>
                <a:lnTo>
                  <a:pt x="2124" y="1026"/>
                </a:lnTo>
                <a:lnTo>
                  <a:pt x="2121" y="1026"/>
                </a:lnTo>
                <a:lnTo>
                  <a:pt x="2118" y="1025"/>
                </a:lnTo>
                <a:lnTo>
                  <a:pt x="2104" y="1019"/>
                </a:lnTo>
                <a:lnTo>
                  <a:pt x="2089" y="1017"/>
                </a:lnTo>
                <a:lnTo>
                  <a:pt x="2086" y="1013"/>
                </a:lnTo>
                <a:lnTo>
                  <a:pt x="2081" y="1012"/>
                </a:lnTo>
                <a:lnTo>
                  <a:pt x="2081" y="1010"/>
                </a:lnTo>
                <a:lnTo>
                  <a:pt x="2081" y="1008"/>
                </a:lnTo>
                <a:lnTo>
                  <a:pt x="2090" y="1005"/>
                </a:lnTo>
                <a:lnTo>
                  <a:pt x="2092" y="996"/>
                </a:lnTo>
                <a:lnTo>
                  <a:pt x="2091" y="981"/>
                </a:lnTo>
                <a:lnTo>
                  <a:pt x="2082" y="972"/>
                </a:lnTo>
                <a:lnTo>
                  <a:pt x="2067" y="969"/>
                </a:lnTo>
                <a:lnTo>
                  <a:pt x="2053" y="964"/>
                </a:lnTo>
                <a:lnTo>
                  <a:pt x="2059" y="963"/>
                </a:lnTo>
                <a:lnTo>
                  <a:pt x="2065" y="961"/>
                </a:lnTo>
                <a:lnTo>
                  <a:pt x="2027" y="961"/>
                </a:lnTo>
                <a:lnTo>
                  <a:pt x="1989" y="961"/>
                </a:lnTo>
                <a:lnTo>
                  <a:pt x="1984" y="964"/>
                </a:lnTo>
                <a:lnTo>
                  <a:pt x="1986" y="969"/>
                </a:lnTo>
                <a:lnTo>
                  <a:pt x="1997" y="995"/>
                </a:lnTo>
                <a:lnTo>
                  <a:pt x="2000" y="1023"/>
                </a:lnTo>
                <a:lnTo>
                  <a:pt x="2002" y="1030"/>
                </a:lnTo>
                <a:lnTo>
                  <a:pt x="2011" y="1030"/>
                </a:lnTo>
                <a:lnTo>
                  <a:pt x="2026" y="1025"/>
                </a:lnTo>
                <a:lnTo>
                  <a:pt x="2043" y="1028"/>
                </a:lnTo>
                <a:lnTo>
                  <a:pt x="2044" y="1027"/>
                </a:lnTo>
                <a:lnTo>
                  <a:pt x="2046" y="1026"/>
                </a:lnTo>
                <a:lnTo>
                  <a:pt x="2060" y="1026"/>
                </a:lnTo>
                <a:lnTo>
                  <a:pt x="2073" y="1033"/>
                </a:lnTo>
                <a:lnTo>
                  <a:pt x="2019" y="1035"/>
                </a:lnTo>
                <a:lnTo>
                  <a:pt x="1967" y="1042"/>
                </a:lnTo>
                <a:lnTo>
                  <a:pt x="1973" y="1045"/>
                </a:lnTo>
                <a:lnTo>
                  <a:pt x="1980" y="1047"/>
                </a:lnTo>
                <a:close/>
                <a:moveTo>
                  <a:pt x="2897" y="1511"/>
                </a:moveTo>
                <a:lnTo>
                  <a:pt x="2879" y="1508"/>
                </a:lnTo>
                <a:lnTo>
                  <a:pt x="2861" y="1501"/>
                </a:lnTo>
                <a:lnTo>
                  <a:pt x="2855" y="1500"/>
                </a:lnTo>
                <a:lnTo>
                  <a:pt x="2852" y="1504"/>
                </a:lnTo>
                <a:lnTo>
                  <a:pt x="2847" y="1514"/>
                </a:lnTo>
                <a:lnTo>
                  <a:pt x="2836" y="1515"/>
                </a:lnTo>
                <a:lnTo>
                  <a:pt x="2832" y="1515"/>
                </a:lnTo>
                <a:lnTo>
                  <a:pt x="2831" y="1518"/>
                </a:lnTo>
                <a:lnTo>
                  <a:pt x="2832" y="1522"/>
                </a:lnTo>
                <a:lnTo>
                  <a:pt x="2836" y="1522"/>
                </a:lnTo>
                <a:lnTo>
                  <a:pt x="2851" y="1528"/>
                </a:lnTo>
                <a:lnTo>
                  <a:pt x="2853" y="1545"/>
                </a:lnTo>
                <a:lnTo>
                  <a:pt x="2853" y="1562"/>
                </a:lnTo>
                <a:lnTo>
                  <a:pt x="2867" y="1574"/>
                </a:lnTo>
                <a:lnTo>
                  <a:pt x="2871" y="1578"/>
                </a:lnTo>
                <a:lnTo>
                  <a:pt x="2868" y="1586"/>
                </a:lnTo>
                <a:lnTo>
                  <a:pt x="2864" y="1599"/>
                </a:lnTo>
                <a:lnTo>
                  <a:pt x="2874" y="1608"/>
                </a:lnTo>
                <a:lnTo>
                  <a:pt x="2868" y="1616"/>
                </a:lnTo>
                <a:lnTo>
                  <a:pt x="2869" y="1632"/>
                </a:lnTo>
                <a:lnTo>
                  <a:pt x="2880" y="1615"/>
                </a:lnTo>
                <a:lnTo>
                  <a:pt x="2884" y="1595"/>
                </a:lnTo>
                <a:lnTo>
                  <a:pt x="2891" y="1589"/>
                </a:lnTo>
                <a:lnTo>
                  <a:pt x="2901" y="1579"/>
                </a:lnTo>
                <a:lnTo>
                  <a:pt x="2908" y="1579"/>
                </a:lnTo>
                <a:lnTo>
                  <a:pt x="2920" y="1583"/>
                </a:lnTo>
                <a:lnTo>
                  <a:pt x="2913" y="1588"/>
                </a:lnTo>
                <a:lnTo>
                  <a:pt x="2908" y="1592"/>
                </a:lnTo>
                <a:lnTo>
                  <a:pt x="2921" y="1598"/>
                </a:lnTo>
                <a:lnTo>
                  <a:pt x="2931" y="1592"/>
                </a:lnTo>
                <a:lnTo>
                  <a:pt x="2936" y="1588"/>
                </a:lnTo>
                <a:lnTo>
                  <a:pt x="2940" y="1585"/>
                </a:lnTo>
                <a:lnTo>
                  <a:pt x="2946" y="1586"/>
                </a:lnTo>
                <a:lnTo>
                  <a:pt x="2947" y="1580"/>
                </a:lnTo>
                <a:lnTo>
                  <a:pt x="2943" y="1575"/>
                </a:lnTo>
                <a:lnTo>
                  <a:pt x="2936" y="1577"/>
                </a:lnTo>
                <a:lnTo>
                  <a:pt x="2931" y="1578"/>
                </a:lnTo>
                <a:lnTo>
                  <a:pt x="2929" y="1575"/>
                </a:lnTo>
                <a:lnTo>
                  <a:pt x="2928" y="1572"/>
                </a:lnTo>
                <a:lnTo>
                  <a:pt x="2930" y="1568"/>
                </a:lnTo>
                <a:lnTo>
                  <a:pt x="2937" y="1555"/>
                </a:lnTo>
                <a:lnTo>
                  <a:pt x="2941" y="1541"/>
                </a:lnTo>
                <a:lnTo>
                  <a:pt x="2941" y="1503"/>
                </a:lnTo>
                <a:lnTo>
                  <a:pt x="2938" y="1468"/>
                </a:lnTo>
                <a:lnTo>
                  <a:pt x="2936" y="1441"/>
                </a:lnTo>
                <a:lnTo>
                  <a:pt x="2930" y="1416"/>
                </a:lnTo>
                <a:lnTo>
                  <a:pt x="2930" y="1402"/>
                </a:lnTo>
                <a:lnTo>
                  <a:pt x="2936" y="1389"/>
                </a:lnTo>
                <a:lnTo>
                  <a:pt x="2936" y="1387"/>
                </a:lnTo>
                <a:lnTo>
                  <a:pt x="2931" y="1385"/>
                </a:lnTo>
                <a:lnTo>
                  <a:pt x="2924" y="1381"/>
                </a:lnTo>
                <a:lnTo>
                  <a:pt x="2923" y="1374"/>
                </a:lnTo>
                <a:lnTo>
                  <a:pt x="2915" y="1338"/>
                </a:lnTo>
                <a:lnTo>
                  <a:pt x="2889" y="1312"/>
                </a:lnTo>
                <a:lnTo>
                  <a:pt x="2873" y="1308"/>
                </a:lnTo>
                <a:lnTo>
                  <a:pt x="2855" y="1313"/>
                </a:lnTo>
                <a:lnTo>
                  <a:pt x="2844" y="1328"/>
                </a:lnTo>
                <a:lnTo>
                  <a:pt x="2837" y="1346"/>
                </a:lnTo>
                <a:lnTo>
                  <a:pt x="2838" y="1348"/>
                </a:lnTo>
                <a:lnTo>
                  <a:pt x="2839" y="1349"/>
                </a:lnTo>
                <a:lnTo>
                  <a:pt x="2843" y="1355"/>
                </a:lnTo>
                <a:lnTo>
                  <a:pt x="2843" y="1360"/>
                </a:lnTo>
                <a:lnTo>
                  <a:pt x="2840" y="1374"/>
                </a:lnTo>
                <a:lnTo>
                  <a:pt x="2840" y="1387"/>
                </a:lnTo>
                <a:lnTo>
                  <a:pt x="2843" y="1422"/>
                </a:lnTo>
                <a:lnTo>
                  <a:pt x="2843" y="1457"/>
                </a:lnTo>
                <a:lnTo>
                  <a:pt x="2845" y="1469"/>
                </a:lnTo>
                <a:lnTo>
                  <a:pt x="2856" y="1478"/>
                </a:lnTo>
                <a:lnTo>
                  <a:pt x="2867" y="1483"/>
                </a:lnTo>
                <a:lnTo>
                  <a:pt x="2878" y="1488"/>
                </a:lnTo>
                <a:lnTo>
                  <a:pt x="2883" y="1491"/>
                </a:lnTo>
                <a:lnTo>
                  <a:pt x="2889" y="1488"/>
                </a:lnTo>
                <a:lnTo>
                  <a:pt x="2894" y="1486"/>
                </a:lnTo>
                <a:lnTo>
                  <a:pt x="2900" y="1487"/>
                </a:lnTo>
                <a:lnTo>
                  <a:pt x="2899" y="1494"/>
                </a:lnTo>
                <a:lnTo>
                  <a:pt x="2902" y="1499"/>
                </a:lnTo>
                <a:lnTo>
                  <a:pt x="2907" y="1503"/>
                </a:lnTo>
                <a:lnTo>
                  <a:pt x="2907" y="1509"/>
                </a:lnTo>
                <a:lnTo>
                  <a:pt x="2902" y="1511"/>
                </a:lnTo>
                <a:lnTo>
                  <a:pt x="2897" y="1511"/>
                </a:lnTo>
                <a:close/>
                <a:moveTo>
                  <a:pt x="2492" y="1098"/>
                </a:moveTo>
                <a:lnTo>
                  <a:pt x="2499" y="1098"/>
                </a:lnTo>
                <a:lnTo>
                  <a:pt x="2500" y="1103"/>
                </a:lnTo>
                <a:lnTo>
                  <a:pt x="2497" y="1107"/>
                </a:lnTo>
                <a:lnTo>
                  <a:pt x="2494" y="1115"/>
                </a:lnTo>
                <a:lnTo>
                  <a:pt x="2489" y="1105"/>
                </a:lnTo>
                <a:lnTo>
                  <a:pt x="2492" y="1098"/>
                </a:lnTo>
                <a:close/>
                <a:moveTo>
                  <a:pt x="2501" y="1234"/>
                </a:moveTo>
                <a:lnTo>
                  <a:pt x="2497" y="1236"/>
                </a:lnTo>
                <a:lnTo>
                  <a:pt x="2491" y="1238"/>
                </a:lnTo>
                <a:lnTo>
                  <a:pt x="2487" y="1240"/>
                </a:lnTo>
                <a:lnTo>
                  <a:pt x="2486" y="1246"/>
                </a:lnTo>
                <a:lnTo>
                  <a:pt x="2490" y="1248"/>
                </a:lnTo>
                <a:lnTo>
                  <a:pt x="2495" y="1247"/>
                </a:lnTo>
                <a:lnTo>
                  <a:pt x="2541" y="1251"/>
                </a:lnTo>
                <a:lnTo>
                  <a:pt x="2588" y="1255"/>
                </a:lnTo>
                <a:lnTo>
                  <a:pt x="2588" y="1253"/>
                </a:lnTo>
                <a:lnTo>
                  <a:pt x="2588" y="1252"/>
                </a:lnTo>
                <a:lnTo>
                  <a:pt x="2588" y="1250"/>
                </a:lnTo>
                <a:lnTo>
                  <a:pt x="2589" y="1248"/>
                </a:lnTo>
                <a:lnTo>
                  <a:pt x="2588" y="1250"/>
                </a:lnTo>
                <a:lnTo>
                  <a:pt x="2588" y="1252"/>
                </a:lnTo>
                <a:lnTo>
                  <a:pt x="2588" y="1253"/>
                </a:lnTo>
                <a:lnTo>
                  <a:pt x="2588" y="1255"/>
                </a:lnTo>
                <a:lnTo>
                  <a:pt x="2590" y="1256"/>
                </a:lnTo>
                <a:lnTo>
                  <a:pt x="2593" y="1257"/>
                </a:lnTo>
                <a:lnTo>
                  <a:pt x="2600" y="1258"/>
                </a:lnTo>
                <a:lnTo>
                  <a:pt x="2608" y="1256"/>
                </a:lnTo>
                <a:lnTo>
                  <a:pt x="2604" y="1253"/>
                </a:lnTo>
                <a:lnTo>
                  <a:pt x="2601" y="1250"/>
                </a:lnTo>
                <a:lnTo>
                  <a:pt x="2601" y="1242"/>
                </a:lnTo>
                <a:lnTo>
                  <a:pt x="2594" y="1237"/>
                </a:lnTo>
                <a:lnTo>
                  <a:pt x="2592" y="1240"/>
                </a:lnTo>
                <a:lnTo>
                  <a:pt x="2591" y="1243"/>
                </a:lnTo>
                <a:lnTo>
                  <a:pt x="2592" y="1240"/>
                </a:lnTo>
                <a:lnTo>
                  <a:pt x="2594" y="1237"/>
                </a:lnTo>
                <a:lnTo>
                  <a:pt x="2594" y="1235"/>
                </a:lnTo>
                <a:lnTo>
                  <a:pt x="2593" y="1233"/>
                </a:lnTo>
                <a:lnTo>
                  <a:pt x="2597" y="1212"/>
                </a:lnTo>
                <a:lnTo>
                  <a:pt x="2595" y="1192"/>
                </a:lnTo>
                <a:lnTo>
                  <a:pt x="2595" y="1164"/>
                </a:lnTo>
                <a:lnTo>
                  <a:pt x="2585" y="1137"/>
                </a:lnTo>
                <a:lnTo>
                  <a:pt x="2560" y="1117"/>
                </a:lnTo>
                <a:lnTo>
                  <a:pt x="2532" y="1107"/>
                </a:lnTo>
                <a:lnTo>
                  <a:pt x="2533" y="1102"/>
                </a:lnTo>
                <a:lnTo>
                  <a:pt x="2537" y="1101"/>
                </a:lnTo>
                <a:lnTo>
                  <a:pt x="2549" y="1101"/>
                </a:lnTo>
                <a:lnTo>
                  <a:pt x="2560" y="1096"/>
                </a:lnTo>
                <a:lnTo>
                  <a:pt x="2563" y="1090"/>
                </a:lnTo>
                <a:lnTo>
                  <a:pt x="2563" y="1085"/>
                </a:lnTo>
                <a:lnTo>
                  <a:pt x="2560" y="1082"/>
                </a:lnTo>
                <a:lnTo>
                  <a:pt x="2555" y="1082"/>
                </a:lnTo>
                <a:lnTo>
                  <a:pt x="2540" y="1082"/>
                </a:lnTo>
                <a:lnTo>
                  <a:pt x="2523" y="1081"/>
                </a:lnTo>
                <a:lnTo>
                  <a:pt x="2501" y="1079"/>
                </a:lnTo>
                <a:lnTo>
                  <a:pt x="2479" y="1085"/>
                </a:lnTo>
                <a:lnTo>
                  <a:pt x="2473" y="1091"/>
                </a:lnTo>
                <a:lnTo>
                  <a:pt x="2475" y="1097"/>
                </a:lnTo>
                <a:lnTo>
                  <a:pt x="2485" y="1109"/>
                </a:lnTo>
                <a:lnTo>
                  <a:pt x="2494" y="1120"/>
                </a:lnTo>
                <a:lnTo>
                  <a:pt x="2490" y="1125"/>
                </a:lnTo>
                <a:lnTo>
                  <a:pt x="2488" y="1128"/>
                </a:lnTo>
                <a:lnTo>
                  <a:pt x="2483" y="1122"/>
                </a:lnTo>
                <a:lnTo>
                  <a:pt x="2476" y="1118"/>
                </a:lnTo>
                <a:lnTo>
                  <a:pt x="2476" y="1131"/>
                </a:lnTo>
                <a:lnTo>
                  <a:pt x="2481" y="1139"/>
                </a:lnTo>
                <a:lnTo>
                  <a:pt x="2483" y="1151"/>
                </a:lnTo>
                <a:lnTo>
                  <a:pt x="2494" y="1157"/>
                </a:lnTo>
                <a:lnTo>
                  <a:pt x="2521" y="1177"/>
                </a:lnTo>
                <a:lnTo>
                  <a:pt x="2519" y="1210"/>
                </a:lnTo>
                <a:lnTo>
                  <a:pt x="2518" y="1212"/>
                </a:lnTo>
                <a:lnTo>
                  <a:pt x="2517" y="1216"/>
                </a:lnTo>
                <a:lnTo>
                  <a:pt x="2514" y="1228"/>
                </a:lnTo>
                <a:lnTo>
                  <a:pt x="2501" y="1234"/>
                </a:lnTo>
                <a:close/>
                <a:moveTo>
                  <a:pt x="339" y="274"/>
                </a:moveTo>
                <a:lnTo>
                  <a:pt x="340" y="271"/>
                </a:lnTo>
                <a:lnTo>
                  <a:pt x="343" y="266"/>
                </a:lnTo>
                <a:lnTo>
                  <a:pt x="353" y="268"/>
                </a:lnTo>
                <a:lnTo>
                  <a:pt x="360" y="259"/>
                </a:lnTo>
                <a:lnTo>
                  <a:pt x="366" y="258"/>
                </a:lnTo>
                <a:lnTo>
                  <a:pt x="375" y="264"/>
                </a:lnTo>
                <a:lnTo>
                  <a:pt x="375" y="266"/>
                </a:lnTo>
                <a:lnTo>
                  <a:pt x="376" y="270"/>
                </a:lnTo>
                <a:lnTo>
                  <a:pt x="376" y="270"/>
                </a:lnTo>
                <a:lnTo>
                  <a:pt x="375" y="271"/>
                </a:lnTo>
                <a:lnTo>
                  <a:pt x="374" y="271"/>
                </a:lnTo>
                <a:lnTo>
                  <a:pt x="363" y="278"/>
                </a:lnTo>
                <a:lnTo>
                  <a:pt x="373" y="299"/>
                </a:lnTo>
                <a:lnTo>
                  <a:pt x="365" y="298"/>
                </a:lnTo>
                <a:lnTo>
                  <a:pt x="359" y="295"/>
                </a:lnTo>
                <a:lnTo>
                  <a:pt x="359" y="295"/>
                </a:lnTo>
                <a:lnTo>
                  <a:pt x="358" y="290"/>
                </a:lnTo>
                <a:lnTo>
                  <a:pt x="353" y="286"/>
                </a:lnTo>
                <a:lnTo>
                  <a:pt x="345" y="281"/>
                </a:lnTo>
                <a:lnTo>
                  <a:pt x="339" y="274"/>
                </a:lnTo>
                <a:lnTo>
                  <a:pt x="313" y="290"/>
                </a:lnTo>
                <a:lnTo>
                  <a:pt x="290" y="310"/>
                </a:lnTo>
                <a:lnTo>
                  <a:pt x="313" y="290"/>
                </a:lnTo>
                <a:lnTo>
                  <a:pt x="339" y="274"/>
                </a:lnTo>
                <a:close/>
                <a:moveTo>
                  <a:pt x="376" y="243"/>
                </a:moveTo>
                <a:lnTo>
                  <a:pt x="390" y="239"/>
                </a:lnTo>
                <a:lnTo>
                  <a:pt x="400" y="230"/>
                </a:lnTo>
                <a:lnTo>
                  <a:pt x="400" y="229"/>
                </a:lnTo>
                <a:lnTo>
                  <a:pt x="402" y="228"/>
                </a:lnTo>
                <a:lnTo>
                  <a:pt x="400" y="229"/>
                </a:lnTo>
                <a:lnTo>
                  <a:pt x="400" y="230"/>
                </a:lnTo>
                <a:lnTo>
                  <a:pt x="404" y="235"/>
                </a:lnTo>
                <a:lnTo>
                  <a:pt x="400" y="240"/>
                </a:lnTo>
                <a:lnTo>
                  <a:pt x="394" y="244"/>
                </a:lnTo>
                <a:lnTo>
                  <a:pt x="388" y="249"/>
                </a:lnTo>
                <a:lnTo>
                  <a:pt x="384" y="253"/>
                </a:lnTo>
                <a:lnTo>
                  <a:pt x="380" y="253"/>
                </a:lnTo>
                <a:lnTo>
                  <a:pt x="376" y="248"/>
                </a:lnTo>
                <a:lnTo>
                  <a:pt x="376" y="243"/>
                </a:lnTo>
                <a:close/>
                <a:moveTo>
                  <a:pt x="688" y="73"/>
                </a:moveTo>
                <a:lnTo>
                  <a:pt x="692" y="78"/>
                </a:lnTo>
                <a:lnTo>
                  <a:pt x="691" y="81"/>
                </a:lnTo>
                <a:lnTo>
                  <a:pt x="680" y="89"/>
                </a:lnTo>
                <a:lnTo>
                  <a:pt x="669" y="92"/>
                </a:lnTo>
                <a:lnTo>
                  <a:pt x="666" y="89"/>
                </a:lnTo>
                <a:lnTo>
                  <a:pt x="665" y="84"/>
                </a:lnTo>
                <a:lnTo>
                  <a:pt x="676" y="77"/>
                </a:lnTo>
                <a:lnTo>
                  <a:pt x="688" y="73"/>
                </a:lnTo>
                <a:close/>
                <a:moveTo>
                  <a:pt x="709" y="79"/>
                </a:moveTo>
                <a:lnTo>
                  <a:pt x="708" y="73"/>
                </a:lnTo>
                <a:lnTo>
                  <a:pt x="707" y="70"/>
                </a:lnTo>
                <a:lnTo>
                  <a:pt x="708" y="73"/>
                </a:lnTo>
                <a:lnTo>
                  <a:pt x="709" y="79"/>
                </a:lnTo>
                <a:close/>
                <a:moveTo>
                  <a:pt x="770" y="42"/>
                </a:moveTo>
                <a:lnTo>
                  <a:pt x="770" y="42"/>
                </a:lnTo>
                <a:lnTo>
                  <a:pt x="774" y="41"/>
                </a:lnTo>
                <a:lnTo>
                  <a:pt x="777" y="40"/>
                </a:lnTo>
                <a:lnTo>
                  <a:pt x="782" y="43"/>
                </a:lnTo>
                <a:lnTo>
                  <a:pt x="787" y="45"/>
                </a:lnTo>
                <a:lnTo>
                  <a:pt x="773" y="51"/>
                </a:lnTo>
                <a:lnTo>
                  <a:pt x="760" y="57"/>
                </a:lnTo>
                <a:lnTo>
                  <a:pt x="757" y="58"/>
                </a:lnTo>
                <a:lnTo>
                  <a:pt x="756" y="56"/>
                </a:lnTo>
                <a:lnTo>
                  <a:pt x="756" y="52"/>
                </a:lnTo>
                <a:lnTo>
                  <a:pt x="759" y="51"/>
                </a:lnTo>
                <a:lnTo>
                  <a:pt x="766" y="48"/>
                </a:lnTo>
                <a:lnTo>
                  <a:pt x="770" y="42"/>
                </a:lnTo>
                <a:close/>
                <a:moveTo>
                  <a:pt x="815" y="78"/>
                </a:moveTo>
                <a:lnTo>
                  <a:pt x="808" y="80"/>
                </a:lnTo>
                <a:lnTo>
                  <a:pt x="803" y="85"/>
                </a:lnTo>
                <a:lnTo>
                  <a:pt x="808" y="80"/>
                </a:lnTo>
                <a:lnTo>
                  <a:pt x="815" y="78"/>
                </a:lnTo>
                <a:lnTo>
                  <a:pt x="815" y="78"/>
                </a:lnTo>
                <a:lnTo>
                  <a:pt x="820" y="79"/>
                </a:lnTo>
                <a:lnTo>
                  <a:pt x="824" y="78"/>
                </a:lnTo>
                <a:lnTo>
                  <a:pt x="820" y="85"/>
                </a:lnTo>
                <a:lnTo>
                  <a:pt x="815" y="78"/>
                </a:lnTo>
                <a:close/>
                <a:moveTo>
                  <a:pt x="770" y="105"/>
                </a:moveTo>
                <a:lnTo>
                  <a:pt x="764" y="106"/>
                </a:lnTo>
                <a:lnTo>
                  <a:pt x="759" y="103"/>
                </a:lnTo>
                <a:lnTo>
                  <a:pt x="763" y="95"/>
                </a:lnTo>
                <a:lnTo>
                  <a:pt x="768" y="88"/>
                </a:lnTo>
                <a:lnTo>
                  <a:pt x="769" y="87"/>
                </a:lnTo>
                <a:lnTo>
                  <a:pt x="770" y="86"/>
                </a:lnTo>
                <a:lnTo>
                  <a:pt x="771" y="85"/>
                </a:lnTo>
                <a:lnTo>
                  <a:pt x="772" y="84"/>
                </a:lnTo>
                <a:lnTo>
                  <a:pt x="772" y="84"/>
                </a:lnTo>
                <a:lnTo>
                  <a:pt x="774" y="82"/>
                </a:lnTo>
                <a:lnTo>
                  <a:pt x="775" y="82"/>
                </a:lnTo>
                <a:lnTo>
                  <a:pt x="774" y="82"/>
                </a:lnTo>
                <a:lnTo>
                  <a:pt x="772" y="84"/>
                </a:lnTo>
                <a:lnTo>
                  <a:pt x="775" y="84"/>
                </a:lnTo>
                <a:lnTo>
                  <a:pt x="777" y="85"/>
                </a:lnTo>
                <a:lnTo>
                  <a:pt x="779" y="88"/>
                </a:lnTo>
                <a:lnTo>
                  <a:pt x="783" y="92"/>
                </a:lnTo>
                <a:lnTo>
                  <a:pt x="781" y="104"/>
                </a:lnTo>
                <a:lnTo>
                  <a:pt x="770" y="105"/>
                </a:lnTo>
                <a:close/>
                <a:moveTo>
                  <a:pt x="729" y="146"/>
                </a:moveTo>
                <a:lnTo>
                  <a:pt x="726" y="132"/>
                </a:lnTo>
                <a:lnTo>
                  <a:pt x="739" y="124"/>
                </a:lnTo>
                <a:lnTo>
                  <a:pt x="748" y="120"/>
                </a:lnTo>
                <a:lnTo>
                  <a:pt x="759" y="118"/>
                </a:lnTo>
                <a:lnTo>
                  <a:pt x="760" y="120"/>
                </a:lnTo>
                <a:lnTo>
                  <a:pt x="760" y="121"/>
                </a:lnTo>
                <a:lnTo>
                  <a:pt x="758" y="127"/>
                </a:lnTo>
                <a:lnTo>
                  <a:pt x="761" y="133"/>
                </a:lnTo>
                <a:lnTo>
                  <a:pt x="746" y="140"/>
                </a:lnTo>
                <a:lnTo>
                  <a:pt x="729" y="146"/>
                </a:lnTo>
                <a:close/>
                <a:moveTo>
                  <a:pt x="680" y="174"/>
                </a:moveTo>
                <a:lnTo>
                  <a:pt x="680" y="176"/>
                </a:lnTo>
                <a:lnTo>
                  <a:pt x="680" y="177"/>
                </a:lnTo>
                <a:lnTo>
                  <a:pt x="680" y="176"/>
                </a:lnTo>
                <a:lnTo>
                  <a:pt x="680" y="174"/>
                </a:lnTo>
                <a:close/>
                <a:moveTo>
                  <a:pt x="679" y="173"/>
                </a:moveTo>
                <a:lnTo>
                  <a:pt x="679" y="174"/>
                </a:lnTo>
                <a:lnTo>
                  <a:pt x="680" y="174"/>
                </a:lnTo>
                <a:lnTo>
                  <a:pt x="679" y="174"/>
                </a:lnTo>
                <a:lnTo>
                  <a:pt x="679" y="173"/>
                </a:lnTo>
                <a:lnTo>
                  <a:pt x="678" y="173"/>
                </a:lnTo>
                <a:lnTo>
                  <a:pt x="677" y="173"/>
                </a:lnTo>
                <a:lnTo>
                  <a:pt x="678" y="173"/>
                </a:lnTo>
                <a:lnTo>
                  <a:pt x="679" y="173"/>
                </a:lnTo>
                <a:close/>
                <a:moveTo>
                  <a:pt x="692" y="128"/>
                </a:moveTo>
                <a:lnTo>
                  <a:pt x="690" y="131"/>
                </a:lnTo>
                <a:lnTo>
                  <a:pt x="690" y="134"/>
                </a:lnTo>
                <a:lnTo>
                  <a:pt x="690" y="131"/>
                </a:lnTo>
                <a:lnTo>
                  <a:pt x="692" y="128"/>
                </a:lnTo>
                <a:close/>
                <a:moveTo>
                  <a:pt x="701" y="131"/>
                </a:moveTo>
                <a:lnTo>
                  <a:pt x="697" y="128"/>
                </a:lnTo>
                <a:lnTo>
                  <a:pt x="693" y="127"/>
                </a:lnTo>
                <a:lnTo>
                  <a:pt x="695" y="121"/>
                </a:lnTo>
                <a:lnTo>
                  <a:pt x="696" y="115"/>
                </a:lnTo>
                <a:lnTo>
                  <a:pt x="695" y="113"/>
                </a:lnTo>
                <a:lnTo>
                  <a:pt x="694" y="113"/>
                </a:lnTo>
                <a:lnTo>
                  <a:pt x="695" y="113"/>
                </a:lnTo>
                <a:lnTo>
                  <a:pt x="696" y="115"/>
                </a:lnTo>
                <a:lnTo>
                  <a:pt x="698" y="112"/>
                </a:lnTo>
                <a:lnTo>
                  <a:pt x="701" y="111"/>
                </a:lnTo>
                <a:lnTo>
                  <a:pt x="702" y="113"/>
                </a:lnTo>
                <a:lnTo>
                  <a:pt x="705" y="116"/>
                </a:lnTo>
                <a:lnTo>
                  <a:pt x="712" y="124"/>
                </a:lnTo>
                <a:lnTo>
                  <a:pt x="701" y="131"/>
                </a:lnTo>
                <a:close/>
                <a:moveTo>
                  <a:pt x="759" y="116"/>
                </a:moveTo>
                <a:lnTo>
                  <a:pt x="759" y="115"/>
                </a:lnTo>
                <a:lnTo>
                  <a:pt x="759" y="112"/>
                </a:lnTo>
                <a:lnTo>
                  <a:pt x="759" y="115"/>
                </a:lnTo>
                <a:lnTo>
                  <a:pt x="759" y="116"/>
                </a:lnTo>
                <a:close/>
                <a:moveTo>
                  <a:pt x="813" y="46"/>
                </a:moveTo>
                <a:lnTo>
                  <a:pt x="804" y="50"/>
                </a:lnTo>
                <a:lnTo>
                  <a:pt x="796" y="51"/>
                </a:lnTo>
                <a:lnTo>
                  <a:pt x="803" y="46"/>
                </a:lnTo>
                <a:lnTo>
                  <a:pt x="813" y="46"/>
                </a:lnTo>
                <a:close/>
                <a:moveTo>
                  <a:pt x="424" y="302"/>
                </a:moveTo>
                <a:lnTo>
                  <a:pt x="423" y="302"/>
                </a:lnTo>
                <a:lnTo>
                  <a:pt x="422" y="303"/>
                </a:lnTo>
                <a:lnTo>
                  <a:pt x="421" y="304"/>
                </a:lnTo>
                <a:lnTo>
                  <a:pt x="410" y="311"/>
                </a:lnTo>
                <a:lnTo>
                  <a:pt x="400" y="320"/>
                </a:lnTo>
                <a:lnTo>
                  <a:pt x="392" y="324"/>
                </a:lnTo>
                <a:lnTo>
                  <a:pt x="381" y="322"/>
                </a:lnTo>
                <a:lnTo>
                  <a:pt x="381" y="322"/>
                </a:lnTo>
                <a:lnTo>
                  <a:pt x="382" y="320"/>
                </a:lnTo>
                <a:lnTo>
                  <a:pt x="384" y="319"/>
                </a:lnTo>
                <a:lnTo>
                  <a:pt x="382" y="318"/>
                </a:lnTo>
                <a:lnTo>
                  <a:pt x="380" y="318"/>
                </a:lnTo>
                <a:lnTo>
                  <a:pt x="384" y="310"/>
                </a:lnTo>
                <a:lnTo>
                  <a:pt x="391" y="305"/>
                </a:lnTo>
                <a:lnTo>
                  <a:pt x="407" y="301"/>
                </a:lnTo>
                <a:lnTo>
                  <a:pt x="418" y="288"/>
                </a:lnTo>
                <a:lnTo>
                  <a:pt x="421" y="279"/>
                </a:lnTo>
                <a:lnTo>
                  <a:pt x="428" y="277"/>
                </a:lnTo>
                <a:lnTo>
                  <a:pt x="421" y="279"/>
                </a:lnTo>
                <a:lnTo>
                  <a:pt x="418" y="288"/>
                </a:lnTo>
                <a:lnTo>
                  <a:pt x="421" y="287"/>
                </a:lnTo>
                <a:lnTo>
                  <a:pt x="424" y="286"/>
                </a:lnTo>
                <a:lnTo>
                  <a:pt x="424" y="286"/>
                </a:lnTo>
                <a:lnTo>
                  <a:pt x="425" y="293"/>
                </a:lnTo>
                <a:lnTo>
                  <a:pt x="424" y="302"/>
                </a:lnTo>
                <a:close/>
                <a:moveTo>
                  <a:pt x="389" y="262"/>
                </a:moveTo>
                <a:lnTo>
                  <a:pt x="391" y="262"/>
                </a:lnTo>
                <a:lnTo>
                  <a:pt x="392" y="263"/>
                </a:lnTo>
                <a:lnTo>
                  <a:pt x="391" y="262"/>
                </a:lnTo>
                <a:lnTo>
                  <a:pt x="389" y="262"/>
                </a:lnTo>
                <a:close/>
                <a:moveTo>
                  <a:pt x="417" y="232"/>
                </a:moveTo>
                <a:lnTo>
                  <a:pt x="417" y="232"/>
                </a:lnTo>
                <a:lnTo>
                  <a:pt x="418" y="233"/>
                </a:lnTo>
                <a:lnTo>
                  <a:pt x="417" y="232"/>
                </a:lnTo>
                <a:lnTo>
                  <a:pt x="417" y="232"/>
                </a:lnTo>
                <a:close/>
                <a:moveTo>
                  <a:pt x="419" y="233"/>
                </a:moveTo>
                <a:lnTo>
                  <a:pt x="419" y="233"/>
                </a:lnTo>
                <a:lnTo>
                  <a:pt x="419" y="233"/>
                </a:lnTo>
                <a:lnTo>
                  <a:pt x="419" y="233"/>
                </a:lnTo>
                <a:lnTo>
                  <a:pt x="419" y="233"/>
                </a:lnTo>
                <a:close/>
                <a:moveTo>
                  <a:pt x="390" y="299"/>
                </a:moveTo>
                <a:lnTo>
                  <a:pt x="390" y="300"/>
                </a:lnTo>
                <a:lnTo>
                  <a:pt x="390" y="300"/>
                </a:lnTo>
                <a:lnTo>
                  <a:pt x="390" y="300"/>
                </a:lnTo>
                <a:lnTo>
                  <a:pt x="390" y="299"/>
                </a:lnTo>
                <a:close/>
                <a:moveTo>
                  <a:pt x="355" y="299"/>
                </a:moveTo>
                <a:lnTo>
                  <a:pt x="357" y="298"/>
                </a:lnTo>
                <a:lnTo>
                  <a:pt x="358" y="296"/>
                </a:lnTo>
                <a:lnTo>
                  <a:pt x="357" y="298"/>
                </a:lnTo>
                <a:lnTo>
                  <a:pt x="355" y="299"/>
                </a:lnTo>
                <a:close/>
                <a:moveTo>
                  <a:pt x="215" y="449"/>
                </a:moveTo>
                <a:lnTo>
                  <a:pt x="216" y="451"/>
                </a:lnTo>
                <a:lnTo>
                  <a:pt x="216" y="449"/>
                </a:lnTo>
                <a:lnTo>
                  <a:pt x="215" y="449"/>
                </a:lnTo>
                <a:close/>
                <a:moveTo>
                  <a:pt x="1021" y="150"/>
                </a:moveTo>
                <a:lnTo>
                  <a:pt x="1021" y="150"/>
                </a:lnTo>
                <a:lnTo>
                  <a:pt x="1021" y="150"/>
                </a:lnTo>
                <a:lnTo>
                  <a:pt x="1021" y="150"/>
                </a:lnTo>
                <a:close/>
                <a:moveTo>
                  <a:pt x="1022" y="151"/>
                </a:moveTo>
                <a:lnTo>
                  <a:pt x="1022" y="151"/>
                </a:lnTo>
                <a:lnTo>
                  <a:pt x="1022" y="151"/>
                </a:lnTo>
                <a:lnTo>
                  <a:pt x="1022" y="151"/>
                </a:lnTo>
                <a:close/>
                <a:moveTo>
                  <a:pt x="1030" y="207"/>
                </a:moveTo>
                <a:lnTo>
                  <a:pt x="1030" y="207"/>
                </a:lnTo>
                <a:lnTo>
                  <a:pt x="1030" y="207"/>
                </a:lnTo>
                <a:lnTo>
                  <a:pt x="1031" y="206"/>
                </a:lnTo>
                <a:lnTo>
                  <a:pt x="1030" y="207"/>
                </a:lnTo>
                <a:lnTo>
                  <a:pt x="1030" y="207"/>
                </a:lnTo>
                <a:close/>
                <a:moveTo>
                  <a:pt x="1025" y="181"/>
                </a:moveTo>
                <a:lnTo>
                  <a:pt x="1025" y="182"/>
                </a:lnTo>
                <a:lnTo>
                  <a:pt x="1026" y="182"/>
                </a:lnTo>
                <a:lnTo>
                  <a:pt x="1025" y="182"/>
                </a:lnTo>
                <a:lnTo>
                  <a:pt x="1025" y="181"/>
                </a:lnTo>
                <a:lnTo>
                  <a:pt x="1025" y="181"/>
                </a:lnTo>
                <a:close/>
                <a:moveTo>
                  <a:pt x="1026" y="185"/>
                </a:moveTo>
                <a:lnTo>
                  <a:pt x="1026" y="185"/>
                </a:lnTo>
                <a:lnTo>
                  <a:pt x="1026" y="185"/>
                </a:lnTo>
                <a:lnTo>
                  <a:pt x="1026" y="185"/>
                </a:lnTo>
                <a:lnTo>
                  <a:pt x="1026" y="185"/>
                </a:lnTo>
                <a:close/>
                <a:moveTo>
                  <a:pt x="648" y="1426"/>
                </a:moveTo>
                <a:lnTo>
                  <a:pt x="648" y="1425"/>
                </a:lnTo>
                <a:lnTo>
                  <a:pt x="649" y="1424"/>
                </a:lnTo>
                <a:lnTo>
                  <a:pt x="648" y="1425"/>
                </a:lnTo>
                <a:lnTo>
                  <a:pt x="648" y="1426"/>
                </a:lnTo>
                <a:lnTo>
                  <a:pt x="648" y="1432"/>
                </a:lnTo>
                <a:lnTo>
                  <a:pt x="648" y="1438"/>
                </a:lnTo>
                <a:lnTo>
                  <a:pt x="645" y="1432"/>
                </a:lnTo>
                <a:lnTo>
                  <a:pt x="648" y="1426"/>
                </a:lnTo>
                <a:close/>
                <a:moveTo>
                  <a:pt x="628" y="1193"/>
                </a:moveTo>
                <a:lnTo>
                  <a:pt x="628" y="1193"/>
                </a:lnTo>
                <a:lnTo>
                  <a:pt x="628" y="1194"/>
                </a:lnTo>
                <a:lnTo>
                  <a:pt x="628" y="1193"/>
                </a:lnTo>
                <a:lnTo>
                  <a:pt x="628" y="1193"/>
                </a:lnTo>
                <a:close/>
                <a:moveTo>
                  <a:pt x="635" y="1278"/>
                </a:moveTo>
                <a:lnTo>
                  <a:pt x="634" y="1277"/>
                </a:lnTo>
                <a:lnTo>
                  <a:pt x="634" y="1275"/>
                </a:lnTo>
                <a:lnTo>
                  <a:pt x="634" y="1274"/>
                </a:lnTo>
                <a:lnTo>
                  <a:pt x="635" y="1273"/>
                </a:lnTo>
                <a:lnTo>
                  <a:pt x="636" y="1274"/>
                </a:lnTo>
                <a:lnTo>
                  <a:pt x="637" y="1275"/>
                </a:lnTo>
                <a:lnTo>
                  <a:pt x="636" y="1277"/>
                </a:lnTo>
                <a:lnTo>
                  <a:pt x="635" y="1278"/>
                </a:lnTo>
                <a:close/>
                <a:moveTo>
                  <a:pt x="653" y="1478"/>
                </a:moveTo>
                <a:lnTo>
                  <a:pt x="667" y="1476"/>
                </a:lnTo>
                <a:lnTo>
                  <a:pt x="683" y="1476"/>
                </a:lnTo>
                <a:lnTo>
                  <a:pt x="705" y="1467"/>
                </a:lnTo>
                <a:lnTo>
                  <a:pt x="713" y="1445"/>
                </a:lnTo>
                <a:lnTo>
                  <a:pt x="713" y="1439"/>
                </a:lnTo>
                <a:lnTo>
                  <a:pt x="714" y="1434"/>
                </a:lnTo>
                <a:lnTo>
                  <a:pt x="719" y="1365"/>
                </a:lnTo>
                <a:lnTo>
                  <a:pt x="725" y="1296"/>
                </a:lnTo>
                <a:lnTo>
                  <a:pt x="727" y="1304"/>
                </a:lnTo>
                <a:lnTo>
                  <a:pt x="728" y="1313"/>
                </a:lnTo>
                <a:lnTo>
                  <a:pt x="736" y="1310"/>
                </a:lnTo>
                <a:lnTo>
                  <a:pt x="737" y="1316"/>
                </a:lnTo>
                <a:lnTo>
                  <a:pt x="737" y="1326"/>
                </a:lnTo>
                <a:lnTo>
                  <a:pt x="740" y="1334"/>
                </a:lnTo>
                <a:lnTo>
                  <a:pt x="744" y="1327"/>
                </a:lnTo>
                <a:lnTo>
                  <a:pt x="747" y="1319"/>
                </a:lnTo>
                <a:lnTo>
                  <a:pt x="745" y="1299"/>
                </a:lnTo>
                <a:lnTo>
                  <a:pt x="746" y="1280"/>
                </a:lnTo>
                <a:lnTo>
                  <a:pt x="747" y="1266"/>
                </a:lnTo>
                <a:lnTo>
                  <a:pt x="746" y="1252"/>
                </a:lnTo>
                <a:lnTo>
                  <a:pt x="745" y="1249"/>
                </a:lnTo>
                <a:lnTo>
                  <a:pt x="742" y="1247"/>
                </a:lnTo>
                <a:lnTo>
                  <a:pt x="740" y="1249"/>
                </a:lnTo>
                <a:lnTo>
                  <a:pt x="740" y="1252"/>
                </a:lnTo>
                <a:lnTo>
                  <a:pt x="732" y="1264"/>
                </a:lnTo>
                <a:lnTo>
                  <a:pt x="719" y="1264"/>
                </a:lnTo>
                <a:lnTo>
                  <a:pt x="725" y="1259"/>
                </a:lnTo>
                <a:lnTo>
                  <a:pt x="727" y="1252"/>
                </a:lnTo>
                <a:lnTo>
                  <a:pt x="724" y="1227"/>
                </a:lnTo>
                <a:lnTo>
                  <a:pt x="714" y="1203"/>
                </a:lnTo>
                <a:lnTo>
                  <a:pt x="710" y="1195"/>
                </a:lnTo>
                <a:lnTo>
                  <a:pt x="703" y="1189"/>
                </a:lnTo>
                <a:lnTo>
                  <a:pt x="667" y="1176"/>
                </a:lnTo>
                <a:lnTo>
                  <a:pt x="631" y="1188"/>
                </a:lnTo>
                <a:lnTo>
                  <a:pt x="628" y="1189"/>
                </a:lnTo>
                <a:lnTo>
                  <a:pt x="628" y="1191"/>
                </a:lnTo>
                <a:lnTo>
                  <a:pt x="628" y="1189"/>
                </a:lnTo>
                <a:lnTo>
                  <a:pt x="631" y="1188"/>
                </a:lnTo>
                <a:lnTo>
                  <a:pt x="620" y="1191"/>
                </a:lnTo>
                <a:lnTo>
                  <a:pt x="612" y="1200"/>
                </a:lnTo>
                <a:lnTo>
                  <a:pt x="606" y="1210"/>
                </a:lnTo>
                <a:lnTo>
                  <a:pt x="597" y="1220"/>
                </a:lnTo>
                <a:lnTo>
                  <a:pt x="593" y="1227"/>
                </a:lnTo>
                <a:lnTo>
                  <a:pt x="602" y="1234"/>
                </a:lnTo>
                <a:lnTo>
                  <a:pt x="604" y="1221"/>
                </a:lnTo>
                <a:lnTo>
                  <a:pt x="611" y="1216"/>
                </a:lnTo>
                <a:lnTo>
                  <a:pt x="623" y="1224"/>
                </a:lnTo>
                <a:lnTo>
                  <a:pt x="621" y="1240"/>
                </a:lnTo>
                <a:lnTo>
                  <a:pt x="633" y="1235"/>
                </a:lnTo>
                <a:lnTo>
                  <a:pt x="637" y="1246"/>
                </a:lnTo>
                <a:lnTo>
                  <a:pt x="638" y="1253"/>
                </a:lnTo>
                <a:lnTo>
                  <a:pt x="642" y="1262"/>
                </a:lnTo>
                <a:lnTo>
                  <a:pt x="642" y="1266"/>
                </a:lnTo>
                <a:lnTo>
                  <a:pt x="637" y="1268"/>
                </a:lnTo>
                <a:lnTo>
                  <a:pt x="631" y="1271"/>
                </a:lnTo>
                <a:lnTo>
                  <a:pt x="631" y="1279"/>
                </a:lnTo>
                <a:lnTo>
                  <a:pt x="631" y="1287"/>
                </a:lnTo>
                <a:lnTo>
                  <a:pt x="633" y="1295"/>
                </a:lnTo>
                <a:lnTo>
                  <a:pt x="634" y="1300"/>
                </a:lnTo>
                <a:lnTo>
                  <a:pt x="628" y="1301"/>
                </a:lnTo>
                <a:lnTo>
                  <a:pt x="618" y="1301"/>
                </a:lnTo>
                <a:lnTo>
                  <a:pt x="607" y="1297"/>
                </a:lnTo>
                <a:lnTo>
                  <a:pt x="582" y="1293"/>
                </a:lnTo>
                <a:lnTo>
                  <a:pt x="559" y="1303"/>
                </a:lnTo>
                <a:lnTo>
                  <a:pt x="587" y="1305"/>
                </a:lnTo>
                <a:lnTo>
                  <a:pt x="613" y="1316"/>
                </a:lnTo>
                <a:lnTo>
                  <a:pt x="603" y="1329"/>
                </a:lnTo>
                <a:lnTo>
                  <a:pt x="596" y="1345"/>
                </a:lnTo>
                <a:lnTo>
                  <a:pt x="594" y="1336"/>
                </a:lnTo>
                <a:lnTo>
                  <a:pt x="588" y="1334"/>
                </a:lnTo>
                <a:lnTo>
                  <a:pt x="578" y="1340"/>
                </a:lnTo>
                <a:lnTo>
                  <a:pt x="575" y="1348"/>
                </a:lnTo>
                <a:lnTo>
                  <a:pt x="576" y="1364"/>
                </a:lnTo>
                <a:lnTo>
                  <a:pt x="577" y="1379"/>
                </a:lnTo>
                <a:lnTo>
                  <a:pt x="577" y="1382"/>
                </a:lnTo>
                <a:lnTo>
                  <a:pt x="580" y="1385"/>
                </a:lnTo>
                <a:lnTo>
                  <a:pt x="582" y="1384"/>
                </a:lnTo>
                <a:lnTo>
                  <a:pt x="585" y="1380"/>
                </a:lnTo>
                <a:lnTo>
                  <a:pt x="587" y="1375"/>
                </a:lnTo>
                <a:lnTo>
                  <a:pt x="588" y="1370"/>
                </a:lnTo>
                <a:lnTo>
                  <a:pt x="592" y="1360"/>
                </a:lnTo>
                <a:lnTo>
                  <a:pt x="601" y="1357"/>
                </a:lnTo>
                <a:lnTo>
                  <a:pt x="603" y="1363"/>
                </a:lnTo>
                <a:lnTo>
                  <a:pt x="602" y="1370"/>
                </a:lnTo>
                <a:lnTo>
                  <a:pt x="597" y="1400"/>
                </a:lnTo>
                <a:lnTo>
                  <a:pt x="600" y="1430"/>
                </a:lnTo>
                <a:lnTo>
                  <a:pt x="601" y="1445"/>
                </a:lnTo>
                <a:lnTo>
                  <a:pt x="597" y="1460"/>
                </a:lnTo>
                <a:lnTo>
                  <a:pt x="600" y="1470"/>
                </a:lnTo>
                <a:lnTo>
                  <a:pt x="609" y="1470"/>
                </a:lnTo>
                <a:lnTo>
                  <a:pt x="630" y="1463"/>
                </a:lnTo>
                <a:lnTo>
                  <a:pt x="647" y="1447"/>
                </a:lnTo>
                <a:lnTo>
                  <a:pt x="647" y="1458"/>
                </a:lnTo>
                <a:lnTo>
                  <a:pt x="646" y="1470"/>
                </a:lnTo>
                <a:lnTo>
                  <a:pt x="646" y="1477"/>
                </a:lnTo>
                <a:lnTo>
                  <a:pt x="653" y="1478"/>
                </a:lnTo>
                <a:close/>
                <a:moveTo>
                  <a:pt x="2778" y="1613"/>
                </a:moveTo>
                <a:lnTo>
                  <a:pt x="2777" y="1614"/>
                </a:lnTo>
                <a:lnTo>
                  <a:pt x="2777" y="1615"/>
                </a:lnTo>
                <a:lnTo>
                  <a:pt x="2777" y="1614"/>
                </a:lnTo>
                <a:lnTo>
                  <a:pt x="2778" y="1613"/>
                </a:lnTo>
                <a:close/>
                <a:moveTo>
                  <a:pt x="2682" y="1363"/>
                </a:moveTo>
                <a:lnTo>
                  <a:pt x="2686" y="1343"/>
                </a:lnTo>
                <a:lnTo>
                  <a:pt x="2695" y="1324"/>
                </a:lnTo>
                <a:lnTo>
                  <a:pt x="2699" y="1318"/>
                </a:lnTo>
                <a:lnTo>
                  <a:pt x="2704" y="1316"/>
                </a:lnTo>
                <a:lnTo>
                  <a:pt x="2710" y="1320"/>
                </a:lnTo>
                <a:lnTo>
                  <a:pt x="2711" y="1328"/>
                </a:lnTo>
                <a:lnTo>
                  <a:pt x="2711" y="1331"/>
                </a:lnTo>
                <a:lnTo>
                  <a:pt x="2712" y="1336"/>
                </a:lnTo>
                <a:lnTo>
                  <a:pt x="2707" y="1356"/>
                </a:lnTo>
                <a:lnTo>
                  <a:pt x="2692" y="1370"/>
                </a:lnTo>
                <a:lnTo>
                  <a:pt x="2683" y="1370"/>
                </a:lnTo>
                <a:lnTo>
                  <a:pt x="2682" y="1363"/>
                </a:lnTo>
                <a:close/>
                <a:moveTo>
                  <a:pt x="2677" y="1324"/>
                </a:moveTo>
                <a:lnTo>
                  <a:pt x="2677" y="1339"/>
                </a:lnTo>
                <a:lnTo>
                  <a:pt x="2676" y="1353"/>
                </a:lnTo>
                <a:lnTo>
                  <a:pt x="2673" y="1365"/>
                </a:lnTo>
                <a:lnTo>
                  <a:pt x="2677" y="1377"/>
                </a:lnTo>
                <a:lnTo>
                  <a:pt x="2673" y="1388"/>
                </a:lnTo>
                <a:lnTo>
                  <a:pt x="2665" y="1396"/>
                </a:lnTo>
                <a:lnTo>
                  <a:pt x="2671" y="1400"/>
                </a:lnTo>
                <a:lnTo>
                  <a:pt x="2677" y="1403"/>
                </a:lnTo>
                <a:lnTo>
                  <a:pt x="2679" y="1428"/>
                </a:lnTo>
                <a:lnTo>
                  <a:pt x="2681" y="1454"/>
                </a:lnTo>
                <a:lnTo>
                  <a:pt x="2685" y="1485"/>
                </a:lnTo>
                <a:lnTo>
                  <a:pt x="2685" y="1517"/>
                </a:lnTo>
                <a:lnTo>
                  <a:pt x="2689" y="1539"/>
                </a:lnTo>
                <a:lnTo>
                  <a:pt x="2693" y="1561"/>
                </a:lnTo>
                <a:lnTo>
                  <a:pt x="2693" y="1573"/>
                </a:lnTo>
                <a:lnTo>
                  <a:pt x="2697" y="1583"/>
                </a:lnTo>
                <a:lnTo>
                  <a:pt x="2708" y="1586"/>
                </a:lnTo>
                <a:lnTo>
                  <a:pt x="2720" y="1585"/>
                </a:lnTo>
                <a:lnTo>
                  <a:pt x="2729" y="1587"/>
                </a:lnTo>
                <a:lnTo>
                  <a:pt x="2738" y="1589"/>
                </a:lnTo>
                <a:lnTo>
                  <a:pt x="2735" y="1594"/>
                </a:lnTo>
                <a:lnTo>
                  <a:pt x="2740" y="1596"/>
                </a:lnTo>
                <a:lnTo>
                  <a:pt x="2732" y="1602"/>
                </a:lnTo>
                <a:lnTo>
                  <a:pt x="2723" y="1605"/>
                </a:lnTo>
                <a:lnTo>
                  <a:pt x="2730" y="1609"/>
                </a:lnTo>
                <a:lnTo>
                  <a:pt x="2738" y="1608"/>
                </a:lnTo>
                <a:lnTo>
                  <a:pt x="2750" y="1614"/>
                </a:lnTo>
                <a:lnTo>
                  <a:pt x="2762" y="1618"/>
                </a:lnTo>
                <a:lnTo>
                  <a:pt x="2767" y="1621"/>
                </a:lnTo>
                <a:lnTo>
                  <a:pt x="2771" y="1618"/>
                </a:lnTo>
                <a:lnTo>
                  <a:pt x="2774" y="1618"/>
                </a:lnTo>
                <a:lnTo>
                  <a:pt x="2776" y="1618"/>
                </a:lnTo>
                <a:lnTo>
                  <a:pt x="2776" y="1623"/>
                </a:lnTo>
                <a:lnTo>
                  <a:pt x="2778" y="1628"/>
                </a:lnTo>
                <a:lnTo>
                  <a:pt x="2783" y="1623"/>
                </a:lnTo>
                <a:lnTo>
                  <a:pt x="2783" y="1618"/>
                </a:lnTo>
                <a:lnTo>
                  <a:pt x="2794" y="1619"/>
                </a:lnTo>
                <a:lnTo>
                  <a:pt x="2804" y="1618"/>
                </a:lnTo>
                <a:lnTo>
                  <a:pt x="2803" y="1607"/>
                </a:lnTo>
                <a:lnTo>
                  <a:pt x="2798" y="1596"/>
                </a:lnTo>
                <a:lnTo>
                  <a:pt x="2799" y="1593"/>
                </a:lnTo>
                <a:lnTo>
                  <a:pt x="2799" y="1591"/>
                </a:lnTo>
                <a:lnTo>
                  <a:pt x="2803" y="1590"/>
                </a:lnTo>
                <a:lnTo>
                  <a:pt x="2806" y="1587"/>
                </a:lnTo>
                <a:lnTo>
                  <a:pt x="2805" y="1584"/>
                </a:lnTo>
                <a:lnTo>
                  <a:pt x="2801" y="1583"/>
                </a:lnTo>
                <a:lnTo>
                  <a:pt x="2799" y="1581"/>
                </a:lnTo>
                <a:lnTo>
                  <a:pt x="2799" y="1578"/>
                </a:lnTo>
                <a:lnTo>
                  <a:pt x="2804" y="1574"/>
                </a:lnTo>
                <a:lnTo>
                  <a:pt x="2799" y="1570"/>
                </a:lnTo>
                <a:lnTo>
                  <a:pt x="2797" y="1568"/>
                </a:lnTo>
                <a:lnTo>
                  <a:pt x="2798" y="1564"/>
                </a:lnTo>
                <a:lnTo>
                  <a:pt x="2804" y="1550"/>
                </a:lnTo>
                <a:lnTo>
                  <a:pt x="2798" y="1538"/>
                </a:lnTo>
                <a:lnTo>
                  <a:pt x="2798" y="1537"/>
                </a:lnTo>
                <a:lnTo>
                  <a:pt x="2798" y="1535"/>
                </a:lnTo>
                <a:lnTo>
                  <a:pt x="2803" y="1535"/>
                </a:lnTo>
                <a:lnTo>
                  <a:pt x="2808" y="1534"/>
                </a:lnTo>
                <a:lnTo>
                  <a:pt x="2802" y="1529"/>
                </a:lnTo>
                <a:lnTo>
                  <a:pt x="2801" y="1522"/>
                </a:lnTo>
                <a:lnTo>
                  <a:pt x="2799" y="1496"/>
                </a:lnTo>
                <a:lnTo>
                  <a:pt x="2797" y="1470"/>
                </a:lnTo>
                <a:lnTo>
                  <a:pt x="2793" y="1438"/>
                </a:lnTo>
                <a:lnTo>
                  <a:pt x="2791" y="1406"/>
                </a:lnTo>
                <a:lnTo>
                  <a:pt x="2793" y="1405"/>
                </a:lnTo>
                <a:lnTo>
                  <a:pt x="2794" y="1404"/>
                </a:lnTo>
                <a:lnTo>
                  <a:pt x="2788" y="1389"/>
                </a:lnTo>
                <a:lnTo>
                  <a:pt x="2786" y="1374"/>
                </a:lnTo>
                <a:lnTo>
                  <a:pt x="2784" y="1371"/>
                </a:lnTo>
                <a:lnTo>
                  <a:pt x="2786" y="1364"/>
                </a:lnTo>
                <a:lnTo>
                  <a:pt x="2788" y="1357"/>
                </a:lnTo>
                <a:lnTo>
                  <a:pt x="2785" y="1350"/>
                </a:lnTo>
                <a:lnTo>
                  <a:pt x="2777" y="1341"/>
                </a:lnTo>
                <a:lnTo>
                  <a:pt x="2773" y="1331"/>
                </a:lnTo>
                <a:lnTo>
                  <a:pt x="2763" y="1315"/>
                </a:lnTo>
                <a:lnTo>
                  <a:pt x="2752" y="1301"/>
                </a:lnTo>
                <a:lnTo>
                  <a:pt x="2708" y="1293"/>
                </a:lnTo>
                <a:lnTo>
                  <a:pt x="2677" y="1324"/>
                </a:lnTo>
                <a:close/>
                <a:moveTo>
                  <a:pt x="2320" y="1545"/>
                </a:moveTo>
                <a:lnTo>
                  <a:pt x="2318" y="1545"/>
                </a:lnTo>
                <a:lnTo>
                  <a:pt x="2316" y="1544"/>
                </a:lnTo>
                <a:lnTo>
                  <a:pt x="2318" y="1545"/>
                </a:lnTo>
                <a:lnTo>
                  <a:pt x="2320" y="1545"/>
                </a:lnTo>
                <a:lnTo>
                  <a:pt x="2326" y="1552"/>
                </a:lnTo>
                <a:lnTo>
                  <a:pt x="2322" y="1560"/>
                </a:lnTo>
                <a:lnTo>
                  <a:pt x="2312" y="1568"/>
                </a:lnTo>
                <a:lnTo>
                  <a:pt x="2301" y="1561"/>
                </a:lnTo>
                <a:lnTo>
                  <a:pt x="2299" y="1559"/>
                </a:lnTo>
                <a:lnTo>
                  <a:pt x="2300" y="1555"/>
                </a:lnTo>
                <a:lnTo>
                  <a:pt x="2310" y="1545"/>
                </a:lnTo>
                <a:lnTo>
                  <a:pt x="2320" y="1533"/>
                </a:lnTo>
                <a:lnTo>
                  <a:pt x="2325" y="1532"/>
                </a:lnTo>
                <a:lnTo>
                  <a:pt x="2334" y="1534"/>
                </a:lnTo>
                <a:lnTo>
                  <a:pt x="2328" y="1541"/>
                </a:lnTo>
                <a:lnTo>
                  <a:pt x="2320" y="1545"/>
                </a:lnTo>
                <a:close/>
                <a:moveTo>
                  <a:pt x="1510" y="1185"/>
                </a:moveTo>
                <a:lnTo>
                  <a:pt x="1511" y="1183"/>
                </a:lnTo>
                <a:lnTo>
                  <a:pt x="1511" y="1182"/>
                </a:lnTo>
                <a:lnTo>
                  <a:pt x="1511" y="1183"/>
                </a:lnTo>
                <a:lnTo>
                  <a:pt x="1510" y="1185"/>
                </a:lnTo>
                <a:close/>
                <a:moveTo>
                  <a:pt x="1782" y="1330"/>
                </a:moveTo>
                <a:lnTo>
                  <a:pt x="1780" y="1321"/>
                </a:lnTo>
                <a:lnTo>
                  <a:pt x="1784" y="1314"/>
                </a:lnTo>
                <a:lnTo>
                  <a:pt x="1785" y="1311"/>
                </a:lnTo>
                <a:lnTo>
                  <a:pt x="1785" y="1308"/>
                </a:lnTo>
                <a:lnTo>
                  <a:pt x="1785" y="1311"/>
                </a:lnTo>
                <a:lnTo>
                  <a:pt x="1784" y="1314"/>
                </a:lnTo>
                <a:lnTo>
                  <a:pt x="1786" y="1323"/>
                </a:lnTo>
                <a:lnTo>
                  <a:pt x="1782" y="1330"/>
                </a:lnTo>
                <a:close/>
                <a:moveTo>
                  <a:pt x="2389" y="1557"/>
                </a:moveTo>
                <a:lnTo>
                  <a:pt x="2384" y="1560"/>
                </a:lnTo>
                <a:lnTo>
                  <a:pt x="2381" y="1559"/>
                </a:lnTo>
                <a:lnTo>
                  <a:pt x="2383" y="1556"/>
                </a:lnTo>
                <a:lnTo>
                  <a:pt x="2388" y="1554"/>
                </a:lnTo>
                <a:lnTo>
                  <a:pt x="2389" y="1555"/>
                </a:lnTo>
                <a:lnTo>
                  <a:pt x="2389" y="1557"/>
                </a:lnTo>
                <a:close/>
                <a:moveTo>
                  <a:pt x="2333" y="1494"/>
                </a:moveTo>
                <a:lnTo>
                  <a:pt x="2315" y="1494"/>
                </a:lnTo>
                <a:lnTo>
                  <a:pt x="2297" y="1495"/>
                </a:lnTo>
                <a:lnTo>
                  <a:pt x="2293" y="1493"/>
                </a:lnTo>
                <a:lnTo>
                  <a:pt x="2293" y="1487"/>
                </a:lnTo>
                <a:lnTo>
                  <a:pt x="2291" y="1483"/>
                </a:lnTo>
                <a:lnTo>
                  <a:pt x="2290" y="1479"/>
                </a:lnTo>
                <a:lnTo>
                  <a:pt x="2290" y="1479"/>
                </a:lnTo>
                <a:lnTo>
                  <a:pt x="2290" y="1478"/>
                </a:lnTo>
                <a:lnTo>
                  <a:pt x="2290" y="1479"/>
                </a:lnTo>
                <a:lnTo>
                  <a:pt x="2290" y="1479"/>
                </a:lnTo>
                <a:lnTo>
                  <a:pt x="2291" y="1483"/>
                </a:lnTo>
                <a:lnTo>
                  <a:pt x="2293" y="1487"/>
                </a:lnTo>
                <a:lnTo>
                  <a:pt x="2348" y="1486"/>
                </a:lnTo>
                <a:lnTo>
                  <a:pt x="2403" y="1486"/>
                </a:lnTo>
                <a:lnTo>
                  <a:pt x="2408" y="1486"/>
                </a:lnTo>
                <a:lnTo>
                  <a:pt x="2412" y="1489"/>
                </a:lnTo>
                <a:lnTo>
                  <a:pt x="2411" y="1495"/>
                </a:lnTo>
                <a:lnTo>
                  <a:pt x="2407" y="1499"/>
                </a:lnTo>
                <a:lnTo>
                  <a:pt x="2370" y="1491"/>
                </a:lnTo>
                <a:lnTo>
                  <a:pt x="2333" y="1494"/>
                </a:lnTo>
                <a:close/>
                <a:moveTo>
                  <a:pt x="2377" y="1268"/>
                </a:moveTo>
                <a:lnTo>
                  <a:pt x="2378" y="1269"/>
                </a:lnTo>
                <a:lnTo>
                  <a:pt x="2379" y="1269"/>
                </a:lnTo>
                <a:lnTo>
                  <a:pt x="2378" y="1270"/>
                </a:lnTo>
                <a:lnTo>
                  <a:pt x="2378" y="1270"/>
                </a:lnTo>
                <a:lnTo>
                  <a:pt x="2377" y="1269"/>
                </a:lnTo>
                <a:lnTo>
                  <a:pt x="2377" y="1268"/>
                </a:lnTo>
                <a:close/>
                <a:moveTo>
                  <a:pt x="2197" y="1615"/>
                </a:moveTo>
                <a:lnTo>
                  <a:pt x="2197" y="1614"/>
                </a:lnTo>
                <a:lnTo>
                  <a:pt x="2197" y="1614"/>
                </a:lnTo>
                <a:lnTo>
                  <a:pt x="2197" y="1614"/>
                </a:lnTo>
                <a:lnTo>
                  <a:pt x="2198" y="1613"/>
                </a:lnTo>
                <a:lnTo>
                  <a:pt x="2198" y="1614"/>
                </a:lnTo>
                <a:lnTo>
                  <a:pt x="2198" y="1614"/>
                </a:lnTo>
                <a:lnTo>
                  <a:pt x="2198" y="1614"/>
                </a:lnTo>
                <a:lnTo>
                  <a:pt x="2197" y="1615"/>
                </a:lnTo>
                <a:close/>
                <a:moveTo>
                  <a:pt x="2092" y="1584"/>
                </a:moveTo>
                <a:lnTo>
                  <a:pt x="2092" y="1584"/>
                </a:lnTo>
                <a:lnTo>
                  <a:pt x="2093" y="1583"/>
                </a:lnTo>
                <a:lnTo>
                  <a:pt x="2092" y="1584"/>
                </a:lnTo>
                <a:lnTo>
                  <a:pt x="2092" y="1584"/>
                </a:lnTo>
                <a:close/>
                <a:moveTo>
                  <a:pt x="1915" y="864"/>
                </a:moveTo>
                <a:lnTo>
                  <a:pt x="1931" y="862"/>
                </a:lnTo>
                <a:lnTo>
                  <a:pt x="1947" y="861"/>
                </a:lnTo>
                <a:lnTo>
                  <a:pt x="1960" y="864"/>
                </a:lnTo>
                <a:lnTo>
                  <a:pt x="1960" y="879"/>
                </a:lnTo>
                <a:lnTo>
                  <a:pt x="1951" y="871"/>
                </a:lnTo>
                <a:lnTo>
                  <a:pt x="1940" y="872"/>
                </a:lnTo>
                <a:lnTo>
                  <a:pt x="1937" y="879"/>
                </a:lnTo>
                <a:lnTo>
                  <a:pt x="1941" y="884"/>
                </a:lnTo>
                <a:lnTo>
                  <a:pt x="1923" y="883"/>
                </a:lnTo>
                <a:lnTo>
                  <a:pt x="1905" y="882"/>
                </a:lnTo>
                <a:lnTo>
                  <a:pt x="1905" y="869"/>
                </a:lnTo>
                <a:lnTo>
                  <a:pt x="1905" y="857"/>
                </a:lnTo>
                <a:lnTo>
                  <a:pt x="1909" y="862"/>
                </a:lnTo>
                <a:lnTo>
                  <a:pt x="1915" y="864"/>
                </a:lnTo>
                <a:close/>
                <a:moveTo>
                  <a:pt x="1950" y="922"/>
                </a:moveTo>
                <a:lnTo>
                  <a:pt x="1947" y="925"/>
                </a:lnTo>
                <a:lnTo>
                  <a:pt x="1945" y="925"/>
                </a:lnTo>
                <a:lnTo>
                  <a:pt x="1937" y="922"/>
                </a:lnTo>
                <a:lnTo>
                  <a:pt x="1929" y="917"/>
                </a:lnTo>
                <a:lnTo>
                  <a:pt x="1928" y="917"/>
                </a:lnTo>
                <a:lnTo>
                  <a:pt x="1926" y="918"/>
                </a:lnTo>
                <a:lnTo>
                  <a:pt x="1925" y="919"/>
                </a:lnTo>
                <a:lnTo>
                  <a:pt x="1924" y="921"/>
                </a:lnTo>
                <a:lnTo>
                  <a:pt x="1925" y="919"/>
                </a:lnTo>
                <a:lnTo>
                  <a:pt x="1926" y="918"/>
                </a:lnTo>
                <a:lnTo>
                  <a:pt x="1928" y="917"/>
                </a:lnTo>
                <a:lnTo>
                  <a:pt x="1929" y="917"/>
                </a:lnTo>
                <a:lnTo>
                  <a:pt x="1929" y="914"/>
                </a:lnTo>
                <a:lnTo>
                  <a:pt x="1929" y="910"/>
                </a:lnTo>
                <a:lnTo>
                  <a:pt x="1930" y="906"/>
                </a:lnTo>
                <a:lnTo>
                  <a:pt x="1931" y="904"/>
                </a:lnTo>
                <a:lnTo>
                  <a:pt x="1931" y="899"/>
                </a:lnTo>
                <a:lnTo>
                  <a:pt x="1936" y="897"/>
                </a:lnTo>
                <a:lnTo>
                  <a:pt x="1940" y="900"/>
                </a:lnTo>
                <a:lnTo>
                  <a:pt x="1939" y="905"/>
                </a:lnTo>
                <a:lnTo>
                  <a:pt x="1941" y="913"/>
                </a:lnTo>
                <a:lnTo>
                  <a:pt x="1946" y="918"/>
                </a:lnTo>
                <a:lnTo>
                  <a:pt x="1950" y="920"/>
                </a:lnTo>
                <a:lnTo>
                  <a:pt x="1950" y="922"/>
                </a:lnTo>
                <a:close/>
                <a:moveTo>
                  <a:pt x="1921" y="926"/>
                </a:moveTo>
                <a:lnTo>
                  <a:pt x="1922" y="925"/>
                </a:lnTo>
                <a:lnTo>
                  <a:pt x="1923" y="922"/>
                </a:lnTo>
                <a:lnTo>
                  <a:pt x="1922" y="925"/>
                </a:lnTo>
                <a:lnTo>
                  <a:pt x="1921" y="926"/>
                </a:lnTo>
                <a:close/>
                <a:moveTo>
                  <a:pt x="1975" y="858"/>
                </a:moveTo>
                <a:lnTo>
                  <a:pt x="1975" y="859"/>
                </a:lnTo>
                <a:lnTo>
                  <a:pt x="1975" y="860"/>
                </a:lnTo>
                <a:lnTo>
                  <a:pt x="1975" y="859"/>
                </a:lnTo>
                <a:lnTo>
                  <a:pt x="1975" y="858"/>
                </a:lnTo>
                <a:close/>
                <a:moveTo>
                  <a:pt x="1975" y="860"/>
                </a:moveTo>
                <a:lnTo>
                  <a:pt x="1975" y="862"/>
                </a:lnTo>
                <a:lnTo>
                  <a:pt x="1975" y="865"/>
                </a:lnTo>
                <a:lnTo>
                  <a:pt x="2007" y="860"/>
                </a:lnTo>
                <a:lnTo>
                  <a:pt x="2040" y="859"/>
                </a:lnTo>
                <a:lnTo>
                  <a:pt x="2046" y="862"/>
                </a:lnTo>
                <a:lnTo>
                  <a:pt x="2051" y="867"/>
                </a:lnTo>
                <a:lnTo>
                  <a:pt x="2051" y="870"/>
                </a:lnTo>
                <a:lnTo>
                  <a:pt x="2053" y="872"/>
                </a:lnTo>
                <a:lnTo>
                  <a:pt x="2062" y="866"/>
                </a:lnTo>
                <a:lnTo>
                  <a:pt x="2070" y="859"/>
                </a:lnTo>
                <a:lnTo>
                  <a:pt x="2072" y="856"/>
                </a:lnTo>
                <a:lnTo>
                  <a:pt x="2075" y="855"/>
                </a:lnTo>
                <a:lnTo>
                  <a:pt x="2081" y="859"/>
                </a:lnTo>
                <a:lnTo>
                  <a:pt x="2085" y="867"/>
                </a:lnTo>
                <a:lnTo>
                  <a:pt x="2083" y="871"/>
                </a:lnTo>
                <a:lnTo>
                  <a:pt x="2079" y="874"/>
                </a:lnTo>
                <a:lnTo>
                  <a:pt x="2073" y="875"/>
                </a:lnTo>
                <a:lnTo>
                  <a:pt x="2065" y="879"/>
                </a:lnTo>
                <a:lnTo>
                  <a:pt x="2055" y="883"/>
                </a:lnTo>
                <a:lnTo>
                  <a:pt x="2045" y="875"/>
                </a:lnTo>
                <a:lnTo>
                  <a:pt x="2037" y="871"/>
                </a:lnTo>
                <a:lnTo>
                  <a:pt x="2029" y="872"/>
                </a:lnTo>
                <a:lnTo>
                  <a:pt x="2026" y="873"/>
                </a:lnTo>
                <a:lnTo>
                  <a:pt x="2026" y="876"/>
                </a:lnTo>
                <a:lnTo>
                  <a:pt x="2028" y="883"/>
                </a:lnTo>
                <a:lnTo>
                  <a:pt x="2035" y="886"/>
                </a:lnTo>
                <a:lnTo>
                  <a:pt x="2037" y="887"/>
                </a:lnTo>
                <a:lnTo>
                  <a:pt x="2041" y="889"/>
                </a:lnTo>
                <a:lnTo>
                  <a:pt x="2044" y="890"/>
                </a:lnTo>
                <a:lnTo>
                  <a:pt x="2045" y="894"/>
                </a:lnTo>
                <a:lnTo>
                  <a:pt x="2043" y="897"/>
                </a:lnTo>
                <a:lnTo>
                  <a:pt x="2038" y="897"/>
                </a:lnTo>
                <a:lnTo>
                  <a:pt x="2018" y="898"/>
                </a:lnTo>
                <a:lnTo>
                  <a:pt x="1995" y="899"/>
                </a:lnTo>
                <a:lnTo>
                  <a:pt x="2002" y="895"/>
                </a:lnTo>
                <a:lnTo>
                  <a:pt x="2003" y="889"/>
                </a:lnTo>
                <a:lnTo>
                  <a:pt x="2000" y="885"/>
                </a:lnTo>
                <a:lnTo>
                  <a:pt x="1996" y="884"/>
                </a:lnTo>
                <a:lnTo>
                  <a:pt x="1989" y="882"/>
                </a:lnTo>
                <a:lnTo>
                  <a:pt x="1986" y="876"/>
                </a:lnTo>
                <a:lnTo>
                  <a:pt x="1983" y="871"/>
                </a:lnTo>
                <a:lnTo>
                  <a:pt x="1977" y="873"/>
                </a:lnTo>
                <a:lnTo>
                  <a:pt x="1977" y="874"/>
                </a:lnTo>
                <a:lnTo>
                  <a:pt x="1977" y="875"/>
                </a:lnTo>
                <a:lnTo>
                  <a:pt x="1977" y="874"/>
                </a:lnTo>
                <a:lnTo>
                  <a:pt x="1977" y="873"/>
                </a:lnTo>
                <a:lnTo>
                  <a:pt x="1976" y="869"/>
                </a:lnTo>
                <a:lnTo>
                  <a:pt x="1975" y="865"/>
                </a:lnTo>
                <a:lnTo>
                  <a:pt x="1975" y="862"/>
                </a:lnTo>
                <a:lnTo>
                  <a:pt x="1975" y="860"/>
                </a:lnTo>
                <a:close/>
                <a:moveTo>
                  <a:pt x="2053" y="864"/>
                </a:moveTo>
                <a:lnTo>
                  <a:pt x="2052" y="865"/>
                </a:lnTo>
                <a:lnTo>
                  <a:pt x="2051" y="866"/>
                </a:lnTo>
                <a:lnTo>
                  <a:pt x="2051" y="865"/>
                </a:lnTo>
                <a:lnTo>
                  <a:pt x="2052" y="864"/>
                </a:lnTo>
                <a:lnTo>
                  <a:pt x="2052" y="864"/>
                </a:lnTo>
                <a:lnTo>
                  <a:pt x="2053" y="864"/>
                </a:lnTo>
                <a:close/>
                <a:moveTo>
                  <a:pt x="2051" y="932"/>
                </a:moveTo>
                <a:lnTo>
                  <a:pt x="2050" y="932"/>
                </a:lnTo>
                <a:lnTo>
                  <a:pt x="2050" y="931"/>
                </a:lnTo>
                <a:lnTo>
                  <a:pt x="2051" y="931"/>
                </a:lnTo>
                <a:lnTo>
                  <a:pt x="2051" y="931"/>
                </a:lnTo>
                <a:lnTo>
                  <a:pt x="2051" y="931"/>
                </a:lnTo>
                <a:lnTo>
                  <a:pt x="2051" y="932"/>
                </a:lnTo>
                <a:lnTo>
                  <a:pt x="2051" y="932"/>
                </a:lnTo>
                <a:lnTo>
                  <a:pt x="2051" y="932"/>
                </a:lnTo>
                <a:close/>
                <a:moveTo>
                  <a:pt x="1977" y="882"/>
                </a:moveTo>
                <a:lnTo>
                  <a:pt x="1977" y="880"/>
                </a:lnTo>
                <a:lnTo>
                  <a:pt x="1977" y="876"/>
                </a:lnTo>
                <a:lnTo>
                  <a:pt x="1979" y="880"/>
                </a:lnTo>
                <a:lnTo>
                  <a:pt x="1977" y="882"/>
                </a:lnTo>
                <a:close/>
                <a:moveTo>
                  <a:pt x="2128" y="861"/>
                </a:moveTo>
                <a:lnTo>
                  <a:pt x="2134" y="866"/>
                </a:lnTo>
                <a:lnTo>
                  <a:pt x="2135" y="874"/>
                </a:lnTo>
                <a:lnTo>
                  <a:pt x="2135" y="881"/>
                </a:lnTo>
                <a:lnTo>
                  <a:pt x="2130" y="884"/>
                </a:lnTo>
                <a:lnTo>
                  <a:pt x="2122" y="882"/>
                </a:lnTo>
                <a:lnTo>
                  <a:pt x="2117" y="877"/>
                </a:lnTo>
                <a:lnTo>
                  <a:pt x="2123" y="868"/>
                </a:lnTo>
                <a:lnTo>
                  <a:pt x="2128" y="861"/>
                </a:lnTo>
                <a:close/>
                <a:moveTo>
                  <a:pt x="2286" y="883"/>
                </a:moveTo>
                <a:lnTo>
                  <a:pt x="2283" y="874"/>
                </a:lnTo>
                <a:lnTo>
                  <a:pt x="2287" y="868"/>
                </a:lnTo>
                <a:lnTo>
                  <a:pt x="2292" y="873"/>
                </a:lnTo>
                <a:lnTo>
                  <a:pt x="2295" y="883"/>
                </a:lnTo>
                <a:lnTo>
                  <a:pt x="2298" y="892"/>
                </a:lnTo>
                <a:lnTo>
                  <a:pt x="2298" y="903"/>
                </a:lnTo>
                <a:lnTo>
                  <a:pt x="2291" y="904"/>
                </a:lnTo>
                <a:lnTo>
                  <a:pt x="2285" y="904"/>
                </a:lnTo>
                <a:lnTo>
                  <a:pt x="2284" y="894"/>
                </a:lnTo>
                <a:lnTo>
                  <a:pt x="2286" y="883"/>
                </a:lnTo>
                <a:close/>
                <a:moveTo>
                  <a:pt x="0" y="1545"/>
                </a:moveTo>
                <a:lnTo>
                  <a:pt x="0" y="1546"/>
                </a:lnTo>
                <a:lnTo>
                  <a:pt x="0" y="1547"/>
                </a:lnTo>
                <a:lnTo>
                  <a:pt x="1" y="1546"/>
                </a:lnTo>
                <a:lnTo>
                  <a:pt x="0" y="1545"/>
                </a:lnTo>
                <a:close/>
                <a:moveTo>
                  <a:pt x="3301" y="1543"/>
                </a:moveTo>
                <a:lnTo>
                  <a:pt x="3302" y="1545"/>
                </a:lnTo>
                <a:lnTo>
                  <a:pt x="3305" y="1545"/>
                </a:lnTo>
                <a:lnTo>
                  <a:pt x="3305" y="1542"/>
                </a:lnTo>
                <a:lnTo>
                  <a:pt x="3305" y="1540"/>
                </a:lnTo>
                <a:lnTo>
                  <a:pt x="3302" y="1541"/>
                </a:lnTo>
                <a:lnTo>
                  <a:pt x="3301" y="1543"/>
                </a:lnTo>
                <a:close/>
                <a:moveTo>
                  <a:pt x="3278" y="1269"/>
                </a:moveTo>
                <a:lnTo>
                  <a:pt x="3285" y="1273"/>
                </a:lnTo>
                <a:lnTo>
                  <a:pt x="3290" y="1279"/>
                </a:lnTo>
                <a:lnTo>
                  <a:pt x="3290" y="1281"/>
                </a:lnTo>
                <a:lnTo>
                  <a:pt x="3290" y="1283"/>
                </a:lnTo>
                <a:lnTo>
                  <a:pt x="3278" y="1282"/>
                </a:lnTo>
                <a:lnTo>
                  <a:pt x="3278" y="1269"/>
                </a:lnTo>
                <a:close/>
                <a:moveTo>
                  <a:pt x="3254" y="1282"/>
                </a:moveTo>
                <a:lnTo>
                  <a:pt x="3252" y="1282"/>
                </a:lnTo>
                <a:lnTo>
                  <a:pt x="3249" y="1278"/>
                </a:lnTo>
                <a:lnTo>
                  <a:pt x="3248" y="1259"/>
                </a:lnTo>
                <a:lnTo>
                  <a:pt x="3246" y="1240"/>
                </a:lnTo>
                <a:lnTo>
                  <a:pt x="3244" y="1239"/>
                </a:lnTo>
                <a:lnTo>
                  <a:pt x="3243" y="1238"/>
                </a:lnTo>
                <a:lnTo>
                  <a:pt x="3240" y="1238"/>
                </a:lnTo>
                <a:lnTo>
                  <a:pt x="3239" y="1236"/>
                </a:lnTo>
                <a:lnTo>
                  <a:pt x="3241" y="1235"/>
                </a:lnTo>
                <a:lnTo>
                  <a:pt x="3244" y="1237"/>
                </a:lnTo>
                <a:lnTo>
                  <a:pt x="3245" y="1238"/>
                </a:lnTo>
                <a:lnTo>
                  <a:pt x="3247" y="1239"/>
                </a:lnTo>
                <a:lnTo>
                  <a:pt x="3249" y="1240"/>
                </a:lnTo>
                <a:lnTo>
                  <a:pt x="3250" y="1242"/>
                </a:lnTo>
                <a:lnTo>
                  <a:pt x="3258" y="1263"/>
                </a:lnTo>
                <a:lnTo>
                  <a:pt x="3263" y="1283"/>
                </a:lnTo>
                <a:lnTo>
                  <a:pt x="3259" y="1280"/>
                </a:lnTo>
                <a:lnTo>
                  <a:pt x="3254" y="1282"/>
                </a:lnTo>
                <a:close/>
                <a:moveTo>
                  <a:pt x="3103" y="1148"/>
                </a:moveTo>
                <a:lnTo>
                  <a:pt x="3088" y="1158"/>
                </a:lnTo>
                <a:lnTo>
                  <a:pt x="3076" y="1152"/>
                </a:lnTo>
                <a:lnTo>
                  <a:pt x="3074" y="1147"/>
                </a:lnTo>
                <a:lnTo>
                  <a:pt x="3076" y="1142"/>
                </a:lnTo>
                <a:lnTo>
                  <a:pt x="3078" y="1140"/>
                </a:lnTo>
                <a:lnTo>
                  <a:pt x="3080" y="1140"/>
                </a:lnTo>
                <a:lnTo>
                  <a:pt x="3084" y="1142"/>
                </a:lnTo>
                <a:lnTo>
                  <a:pt x="3084" y="1147"/>
                </a:lnTo>
                <a:lnTo>
                  <a:pt x="3087" y="1150"/>
                </a:lnTo>
                <a:lnTo>
                  <a:pt x="3091" y="1149"/>
                </a:lnTo>
                <a:lnTo>
                  <a:pt x="3096" y="1147"/>
                </a:lnTo>
                <a:lnTo>
                  <a:pt x="3103" y="1148"/>
                </a:lnTo>
                <a:close/>
                <a:moveTo>
                  <a:pt x="3063" y="1116"/>
                </a:moveTo>
                <a:lnTo>
                  <a:pt x="3066" y="1115"/>
                </a:lnTo>
                <a:lnTo>
                  <a:pt x="3067" y="1112"/>
                </a:lnTo>
                <a:lnTo>
                  <a:pt x="3065" y="1110"/>
                </a:lnTo>
                <a:lnTo>
                  <a:pt x="3064" y="1109"/>
                </a:lnTo>
                <a:lnTo>
                  <a:pt x="3061" y="1110"/>
                </a:lnTo>
                <a:lnTo>
                  <a:pt x="3061" y="1113"/>
                </a:lnTo>
                <a:lnTo>
                  <a:pt x="3053" y="1111"/>
                </a:lnTo>
                <a:lnTo>
                  <a:pt x="3048" y="1106"/>
                </a:lnTo>
                <a:lnTo>
                  <a:pt x="3040" y="1102"/>
                </a:lnTo>
                <a:lnTo>
                  <a:pt x="3033" y="1109"/>
                </a:lnTo>
                <a:lnTo>
                  <a:pt x="3021" y="1118"/>
                </a:lnTo>
                <a:lnTo>
                  <a:pt x="3010" y="1127"/>
                </a:lnTo>
                <a:lnTo>
                  <a:pt x="3005" y="1126"/>
                </a:lnTo>
                <a:lnTo>
                  <a:pt x="2999" y="1122"/>
                </a:lnTo>
                <a:lnTo>
                  <a:pt x="2999" y="1122"/>
                </a:lnTo>
                <a:lnTo>
                  <a:pt x="2995" y="1111"/>
                </a:lnTo>
                <a:lnTo>
                  <a:pt x="2997" y="1098"/>
                </a:lnTo>
                <a:lnTo>
                  <a:pt x="3008" y="1103"/>
                </a:lnTo>
                <a:lnTo>
                  <a:pt x="3021" y="1101"/>
                </a:lnTo>
                <a:lnTo>
                  <a:pt x="3021" y="1101"/>
                </a:lnTo>
                <a:lnTo>
                  <a:pt x="3023" y="1104"/>
                </a:lnTo>
                <a:lnTo>
                  <a:pt x="3028" y="1105"/>
                </a:lnTo>
                <a:lnTo>
                  <a:pt x="3028" y="1105"/>
                </a:lnTo>
                <a:lnTo>
                  <a:pt x="3028" y="1106"/>
                </a:lnTo>
                <a:lnTo>
                  <a:pt x="3029" y="1106"/>
                </a:lnTo>
                <a:lnTo>
                  <a:pt x="3029" y="1105"/>
                </a:lnTo>
                <a:lnTo>
                  <a:pt x="3028" y="1104"/>
                </a:lnTo>
                <a:lnTo>
                  <a:pt x="3028" y="1105"/>
                </a:lnTo>
                <a:lnTo>
                  <a:pt x="3028" y="1105"/>
                </a:lnTo>
                <a:lnTo>
                  <a:pt x="3028" y="1104"/>
                </a:lnTo>
                <a:lnTo>
                  <a:pt x="3027" y="1101"/>
                </a:lnTo>
                <a:lnTo>
                  <a:pt x="3023" y="1100"/>
                </a:lnTo>
                <a:lnTo>
                  <a:pt x="3011" y="1096"/>
                </a:lnTo>
                <a:lnTo>
                  <a:pt x="2997" y="1096"/>
                </a:lnTo>
                <a:lnTo>
                  <a:pt x="2990" y="1084"/>
                </a:lnTo>
                <a:lnTo>
                  <a:pt x="2989" y="1070"/>
                </a:lnTo>
                <a:lnTo>
                  <a:pt x="2987" y="1056"/>
                </a:lnTo>
                <a:lnTo>
                  <a:pt x="2986" y="1042"/>
                </a:lnTo>
                <a:lnTo>
                  <a:pt x="2995" y="1041"/>
                </a:lnTo>
                <a:lnTo>
                  <a:pt x="3001" y="1036"/>
                </a:lnTo>
                <a:lnTo>
                  <a:pt x="3000" y="1028"/>
                </a:lnTo>
                <a:lnTo>
                  <a:pt x="2993" y="1024"/>
                </a:lnTo>
                <a:lnTo>
                  <a:pt x="2992" y="1023"/>
                </a:lnTo>
                <a:lnTo>
                  <a:pt x="2991" y="1022"/>
                </a:lnTo>
                <a:lnTo>
                  <a:pt x="2987" y="1011"/>
                </a:lnTo>
                <a:lnTo>
                  <a:pt x="2991" y="997"/>
                </a:lnTo>
                <a:lnTo>
                  <a:pt x="3004" y="1020"/>
                </a:lnTo>
                <a:lnTo>
                  <a:pt x="3014" y="1043"/>
                </a:lnTo>
                <a:lnTo>
                  <a:pt x="3016" y="1048"/>
                </a:lnTo>
                <a:lnTo>
                  <a:pt x="3018" y="1051"/>
                </a:lnTo>
                <a:lnTo>
                  <a:pt x="3033" y="1061"/>
                </a:lnTo>
                <a:lnTo>
                  <a:pt x="3038" y="1080"/>
                </a:lnTo>
                <a:lnTo>
                  <a:pt x="3042" y="1086"/>
                </a:lnTo>
                <a:lnTo>
                  <a:pt x="3048" y="1088"/>
                </a:lnTo>
                <a:lnTo>
                  <a:pt x="3053" y="1085"/>
                </a:lnTo>
                <a:lnTo>
                  <a:pt x="3053" y="1079"/>
                </a:lnTo>
                <a:lnTo>
                  <a:pt x="3053" y="1075"/>
                </a:lnTo>
                <a:lnTo>
                  <a:pt x="3056" y="1073"/>
                </a:lnTo>
                <a:lnTo>
                  <a:pt x="3059" y="1074"/>
                </a:lnTo>
                <a:lnTo>
                  <a:pt x="3061" y="1078"/>
                </a:lnTo>
                <a:lnTo>
                  <a:pt x="3065" y="1084"/>
                </a:lnTo>
                <a:lnTo>
                  <a:pt x="3073" y="1086"/>
                </a:lnTo>
                <a:lnTo>
                  <a:pt x="3077" y="1087"/>
                </a:lnTo>
                <a:lnTo>
                  <a:pt x="3079" y="1090"/>
                </a:lnTo>
                <a:lnTo>
                  <a:pt x="3086" y="1105"/>
                </a:lnTo>
                <a:lnTo>
                  <a:pt x="3083" y="1121"/>
                </a:lnTo>
                <a:lnTo>
                  <a:pt x="3084" y="1126"/>
                </a:lnTo>
                <a:lnTo>
                  <a:pt x="3088" y="1132"/>
                </a:lnTo>
                <a:lnTo>
                  <a:pt x="3073" y="1128"/>
                </a:lnTo>
                <a:lnTo>
                  <a:pt x="3063" y="1116"/>
                </a:lnTo>
                <a:close/>
                <a:moveTo>
                  <a:pt x="2998" y="1130"/>
                </a:moveTo>
                <a:lnTo>
                  <a:pt x="2998" y="1130"/>
                </a:lnTo>
                <a:lnTo>
                  <a:pt x="2998" y="1130"/>
                </a:lnTo>
                <a:lnTo>
                  <a:pt x="2998" y="1130"/>
                </a:lnTo>
                <a:lnTo>
                  <a:pt x="2998" y="1130"/>
                </a:lnTo>
                <a:close/>
                <a:moveTo>
                  <a:pt x="3029" y="1027"/>
                </a:moveTo>
                <a:lnTo>
                  <a:pt x="3036" y="1017"/>
                </a:lnTo>
                <a:lnTo>
                  <a:pt x="3048" y="1011"/>
                </a:lnTo>
                <a:lnTo>
                  <a:pt x="3042" y="1023"/>
                </a:lnTo>
                <a:lnTo>
                  <a:pt x="3037" y="1036"/>
                </a:lnTo>
                <a:lnTo>
                  <a:pt x="3035" y="1036"/>
                </a:lnTo>
                <a:lnTo>
                  <a:pt x="3032" y="1036"/>
                </a:lnTo>
                <a:lnTo>
                  <a:pt x="3028" y="1033"/>
                </a:lnTo>
                <a:lnTo>
                  <a:pt x="3029" y="1027"/>
                </a:lnTo>
                <a:close/>
                <a:moveTo>
                  <a:pt x="3056" y="1007"/>
                </a:moveTo>
                <a:lnTo>
                  <a:pt x="3052" y="1010"/>
                </a:lnTo>
                <a:lnTo>
                  <a:pt x="3048" y="1011"/>
                </a:lnTo>
                <a:lnTo>
                  <a:pt x="3050" y="1007"/>
                </a:lnTo>
                <a:lnTo>
                  <a:pt x="3056" y="1007"/>
                </a:lnTo>
                <a:close/>
                <a:moveTo>
                  <a:pt x="2945" y="1084"/>
                </a:moveTo>
                <a:lnTo>
                  <a:pt x="2945" y="1084"/>
                </a:lnTo>
                <a:lnTo>
                  <a:pt x="2945" y="1084"/>
                </a:lnTo>
                <a:lnTo>
                  <a:pt x="2945" y="1084"/>
                </a:lnTo>
                <a:lnTo>
                  <a:pt x="2945" y="1084"/>
                </a:lnTo>
                <a:close/>
                <a:moveTo>
                  <a:pt x="3239" y="1769"/>
                </a:moveTo>
                <a:lnTo>
                  <a:pt x="3239" y="1770"/>
                </a:lnTo>
                <a:lnTo>
                  <a:pt x="3239" y="1771"/>
                </a:lnTo>
                <a:lnTo>
                  <a:pt x="3239" y="1770"/>
                </a:lnTo>
                <a:lnTo>
                  <a:pt x="3239" y="1769"/>
                </a:lnTo>
                <a:lnTo>
                  <a:pt x="3239" y="1769"/>
                </a:lnTo>
                <a:close/>
                <a:moveTo>
                  <a:pt x="3152" y="1723"/>
                </a:moveTo>
                <a:lnTo>
                  <a:pt x="3144" y="1726"/>
                </a:lnTo>
                <a:lnTo>
                  <a:pt x="3142" y="1718"/>
                </a:lnTo>
                <a:lnTo>
                  <a:pt x="3139" y="1713"/>
                </a:lnTo>
                <a:lnTo>
                  <a:pt x="3134" y="1710"/>
                </a:lnTo>
                <a:lnTo>
                  <a:pt x="3139" y="1705"/>
                </a:lnTo>
                <a:lnTo>
                  <a:pt x="3148" y="1705"/>
                </a:lnTo>
                <a:lnTo>
                  <a:pt x="3155" y="1708"/>
                </a:lnTo>
                <a:lnTo>
                  <a:pt x="3163" y="1708"/>
                </a:lnTo>
                <a:lnTo>
                  <a:pt x="3171" y="1708"/>
                </a:lnTo>
                <a:lnTo>
                  <a:pt x="3180" y="1710"/>
                </a:lnTo>
                <a:lnTo>
                  <a:pt x="3173" y="1716"/>
                </a:lnTo>
                <a:lnTo>
                  <a:pt x="3167" y="1723"/>
                </a:lnTo>
                <a:lnTo>
                  <a:pt x="3167" y="1723"/>
                </a:lnTo>
                <a:lnTo>
                  <a:pt x="3159" y="1723"/>
                </a:lnTo>
                <a:lnTo>
                  <a:pt x="3152" y="1723"/>
                </a:lnTo>
                <a:close/>
                <a:moveTo>
                  <a:pt x="3122" y="2014"/>
                </a:moveTo>
                <a:lnTo>
                  <a:pt x="3125" y="2013"/>
                </a:lnTo>
                <a:lnTo>
                  <a:pt x="3129" y="2013"/>
                </a:lnTo>
                <a:lnTo>
                  <a:pt x="3129" y="2013"/>
                </a:lnTo>
                <a:lnTo>
                  <a:pt x="3125" y="2013"/>
                </a:lnTo>
                <a:lnTo>
                  <a:pt x="3122" y="2014"/>
                </a:lnTo>
                <a:close/>
                <a:moveTo>
                  <a:pt x="3091" y="1797"/>
                </a:moveTo>
                <a:lnTo>
                  <a:pt x="3091" y="1797"/>
                </a:lnTo>
                <a:lnTo>
                  <a:pt x="3091" y="1797"/>
                </a:lnTo>
                <a:lnTo>
                  <a:pt x="3091" y="1797"/>
                </a:lnTo>
                <a:lnTo>
                  <a:pt x="3091" y="1797"/>
                </a:lnTo>
                <a:close/>
                <a:moveTo>
                  <a:pt x="3086" y="1778"/>
                </a:moveTo>
                <a:lnTo>
                  <a:pt x="3086" y="1777"/>
                </a:lnTo>
                <a:lnTo>
                  <a:pt x="3086" y="1776"/>
                </a:lnTo>
                <a:lnTo>
                  <a:pt x="3086" y="1777"/>
                </a:lnTo>
                <a:lnTo>
                  <a:pt x="3086" y="1778"/>
                </a:lnTo>
                <a:lnTo>
                  <a:pt x="3086" y="1779"/>
                </a:lnTo>
                <a:lnTo>
                  <a:pt x="3086" y="1782"/>
                </a:lnTo>
                <a:lnTo>
                  <a:pt x="3086" y="1779"/>
                </a:lnTo>
                <a:lnTo>
                  <a:pt x="3086" y="1778"/>
                </a:lnTo>
                <a:close/>
                <a:moveTo>
                  <a:pt x="3140" y="1991"/>
                </a:moveTo>
                <a:lnTo>
                  <a:pt x="3139" y="1991"/>
                </a:lnTo>
                <a:lnTo>
                  <a:pt x="3139" y="1991"/>
                </a:lnTo>
                <a:lnTo>
                  <a:pt x="3139" y="1991"/>
                </a:lnTo>
                <a:lnTo>
                  <a:pt x="3140" y="1991"/>
                </a:lnTo>
                <a:close/>
                <a:moveTo>
                  <a:pt x="3135" y="1982"/>
                </a:moveTo>
                <a:lnTo>
                  <a:pt x="3138" y="1985"/>
                </a:lnTo>
                <a:lnTo>
                  <a:pt x="3138" y="1990"/>
                </a:lnTo>
                <a:lnTo>
                  <a:pt x="3138" y="1985"/>
                </a:lnTo>
                <a:lnTo>
                  <a:pt x="3134" y="1982"/>
                </a:lnTo>
                <a:lnTo>
                  <a:pt x="3135" y="1982"/>
                </a:lnTo>
                <a:lnTo>
                  <a:pt x="3135" y="1982"/>
                </a:lnTo>
                <a:close/>
                <a:moveTo>
                  <a:pt x="3138" y="1970"/>
                </a:moveTo>
                <a:lnTo>
                  <a:pt x="3138" y="1970"/>
                </a:lnTo>
                <a:lnTo>
                  <a:pt x="3138" y="1970"/>
                </a:lnTo>
                <a:lnTo>
                  <a:pt x="3138" y="1970"/>
                </a:lnTo>
                <a:lnTo>
                  <a:pt x="3138" y="1970"/>
                </a:lnTo>
                <a:close/>
                <a:moveTo>
                  <a:pt x="3136" y="1970"/>
                </a:moveTo>
                <a:lnTo>
                  <a:pt x="3136" y="1969"/>
                </a:lnTo>
                <a:lnTo>
                  <a:pt x="3137" y="1968"/>
                </a:lnTo>
                <a:lnTo>
                  <a:pt x="3137" y="1968"/>
                </a:lnTo>
                <a:lnTo>
                  <a:pt x="3136" y="1969"/>
                </a:lnTo>
                <a:lnTo>
                  <a:pt x="3136" y="1970"/>
                </a:lnTo>
                <a:close/>
                <a:moveTo>
                  <a:pt x="3132" y="1924"/>
                </a:moveTo>
                <a:lnTo>
                  <a:pt x="3132" y="1922"/>
                </a:lnTo>
                <a:lnTo>
                  <a:pt x="3132" y="1921"/>
                </a:lnTo>
                <a:lnTo>
                  <a:pt x="3132" y="1920"/>
                </a:lnTo>
                <a:lnTo>
                  <a:pt x="3132" y="1919"/>
                </a:lnTo>
                <a:lnTo>
                  <a:pt x="3132" y="1920"/>
                </a:lnTo>
                <a:lnTo>
                  <a:pt x="3132" y="1921"/>
                </a:lnTo>
                <a:lnTo>
                  <a:pt x="3132" y="1922"/>
                </a:lnTo>
                <a:lnTo>
                  <a:pt x="3132" y="1924"/>
                </a:lnTo>
                <a:close/>
                <a:moveTo>
                  <a:pt x="3134" y="1977"/>
                </a:moveTo>
                <a:lnTo>
                  <a:pt x="3134" y="1980"/>
                </a:lnTo>
                <a:lnTo>
                  <a:pt x="3134" y="1982"/>
                </a:lnTo>
                <a:lnTo>
                  <a:pt x="3134" y="1980"/>
                </a:lnTo>
                <a:lnTo>
                  <a:pt x="3134" y="1977"/>
                </a:lnTo>
                <a:close/>
                <a:moveTo>
                  <a:pt x="3140" y="1736"/>
                </a:moveTo>
                <a:lnTo>
                  <a:pt x="3143" y="1733"/>
                </a:lnTo>
                <a:lnTo>
                  <a:pt x="3149" y="1733"/>
                </a:lnTo>
                <a:lnTo>
                  <a:pt x="3149" y="1732"/>
                </a:lnTo>
                <a:lnTo>
                  <a:pt x="3150" y="1730"/>
                </a:lnTo>
                <a:lnTo>
                  <a:pt x="3149" y="1732"/>
                </a:lnTo>
                <a:lnTo>
                  <a:pt x="3149" y="1733"/>
                </a:lnTo>
                <a:lnTo>
                  <a:pt x="3151" y="1739"/>
                </a:lnTo>
                <a:lnTo>
                  <a:pt x="3153" y="1745"/>
                </a:lnTo>
                <a:lnTo>
                  <a:pt x="3155" y="1745"/>
                </a:lnTo>
                <a:lnTo>
                  <a:pt x="3157" y="1746"/>
                </a:lnTo>
                <a:lnTo>
                  <a:pt x="3155" y="1745"/>
                </a:lnTo>
                <a:lnTo>
                  <a:pt x="3153" y="1745"/>
                </a:lnTo>
                <a:lnTo>
                  <a:pt x="3153" y="1748"/>
                </a:lnTo>
                <a:lnTo>
                  <a:pt x="3156" y="1751"/>
                </a:lnTo>
                <a:lnTo>
                  <a:pt x="3157" y="1759"/>
                </a:lnTo>
                <a:lnTo>
                  <a:pt x="3158" y="1769"/>
                </a:lnTo>
                <a:lnTo>
                  <a:pt x="3144" y="1755"/>
                </a:lnTo>
                <a:lnTo>
                  <a:pt x="3140" y="1736"/>
                </a:lnTo>
                <a:close/>
                <a:moveTo>
                  <a:pt x="3119" y="1563"/>
                </a:moveTo>
                <a:lnTo>
                  <a:pt x="3118" y="1563"/>
                </a:lnTo>
                <a:lnTo>
                  <a:pt x="3117" y="1562"/>
                </a:lnTo>
                <a:lnTo>
                  <a:pt x="3118" y="1563"/>
                </a:lnTo>
                <a:lnTo>
                  <a:pt x="3119" y="1563"/>
                </a:lnTo>
                <a:lnTo>
                  <a:pt x="3124" y="1565"/>
                </a:lnTo>
                <a:lnTo>
                  <a:pt x="3129" y="1568"/>
                </a:lnTo>
                <a:lnTo>
                  <a:pt x="3124" y="1565"/>
                </a:lnTo>
                <a:lnTo>
                  <a:pt x="3119" y="1563"/>
                </a:lnTo>
                <a:close/>
                <a:moveTo>
                  <a:pt x="3137" y="1463"/>
                </a:moveTo>
                <a:lnTo>
                  <a:pt x="3137" y="1463"/>
                </a:lnTo>
                <a:lnTo>
                  <a:pt x="3137" y="1464"/>
                </a:lnTo>
                <a:lnTo>
                  <a:pt x="3137" y="1466"/>
                </a:lnTo>
                <a:lnTo>
                  <a:pt x="3137" y="1468"/>
                </a:lnTo>
                <a:lnTo>
                  <a:pt x="3137" y="1466"/>
                </a:lnTo>
                <a:lnTo>
                  <a:pt x="3137" y="1464"/>
                </a:lnTo>
                <a:lnTo>
                  <a:pt x="3137" y="1463"/>
                </a:lnTo>
                <a:lnTo>
                  <a:pt x="3137" y="1463"/>
                </a:lnTo>
                <a:close/>
                <a:moveTo>
                  <a:pt x="3132" y="1573"/>
                </a:moveTo>
                <a:lnTo>
                  <a:pt x="3132" y="1573"/>
                </a:lnTo>
                <a:lnTo>
                  <a:pt x="3133" y="1573"/>
                </a:lnTo>
                <a:lnTo>
                  <a:pt x="3133" y="1573"/>
                </a:lnTo>
                <a:lnTo>
                  <a:pt x="3133" y="1573"/>
                </a:lnTo>
                <a:lnTo>
                  <a:pt x="3132" y="1573"/>
                </a:lnTo>
                <a:lnTo>
                  <a:pt x="3132" y="1573"/>
                </a:lnTo>
                <a:lnTo>
                  <a:pt x="3132" y="1573"/>
                </a:lnTo>
                <a:close/>
                <a:moveTo>
                  <a:pt x="3132" y="1573"/>
                </a:moveTo>
                <a:lnTo>
                  <a:pt x="3132" y="1573"/>
                </a:lnTo>
                <a:lnTo>
                  <a:pt x="3132" y="1573"/>
                </a:lnTo>
                <a:lnTo>
                  <a:pt x="3132" y="1573"/>
                </a:lnTo>
                <a:close/>
                <a:moveTo>
                  <a:pt x="3138" y="1461"/>
                </a:moveTo>
                <a:lnTo>
                  <a:pt x="3138" y="1462"/>
                </a:lnTo>
                <a:lnTo>
                  <a:pt x="3137" y="1462"/>
                </a:lnTo>
                <a:lnTo>
                  <a:pt x="3138" y="1462"/>
                </a:lnTo>
                <a:lnTo>
                  <a:pt x="3138" y="1461"/>
                </a:lnTo>
                <a:close/>
                <a:moveTo>
                  <a:pt x="3164" y="1579"/>
                </a:moveTo>
                <a:lnTo>
                  <a:pt x="3164" y="1580"/>
                </a:lnTo>
                <a:lnTo>
                  <a:pt x="3164" y="1580"/>
                </a:lnTo>
                <a:lnTo>
                  <a:pt x="3164" y="1581"/>
                </a:lnTo>
                <a:lnTo>
                  <a:pt x="3164" y="1581"/>
                </a:lnTo>
                <a:lnTo>
                  <a:pt x="3164" y="1581"/>
                </a:lnTo>
                <a:lnTo>
                  <a:pt x="3164" y="1580"/>
                </a:lnTo>
                <a:lnTo>
                  <a:pt x="3164" y="1580"/>
                </a:lnTo>
                <a:lnTo>
                  <a:pt x="3164" y="1579"/>
                </a:lnTo>
                <a:close/>
                <a:moveTo>
                  <a:pt x="3188" y="1715"/>
                </a:moveTo>
                <a:lnTo>
                  <a:pt x="3188" y="1715"/>
                </a:lnTo>
                <a:lnTo>
                  <a:pt x="3187" y="1715"/>
                </a:lnTo>
                <a:lnTo>
                  <a:pt x="3188" y="1715"/>
                </a:lnTo>
                <a:lnTo>
                  <a:pt x="3188" y="1715"/>
                </a:lnTo>
                <a:close/>
                <a:moveTo>
                  <a:pt x="3182" y="1710"/>
                </a:moveTo>
                <a:lnTo>
                  <a:pt x="3183" y="1711"/>
                </a:lnTo>
                <a:lnTo>
                  <a:pt x="3185" y="1713"/>
                </a:lnTo>
                <a:lnTo>
                  <a:pt x="3183" y="1711"/>
                </a:lnTo>
                <a:lnTo>
                  <a:pt x="3182" y="1710"/>
                </a:lnTo>
                <a:close/>
                <a:moveTo>
                  <a:pt x="2937" y="1773"/>
                </a:moveTo>
                <a:lnTo>
                  <a:pt x="2925" y="1774"/>
                </a:lnTo>
                <a:lnTo>
                  <a:pt x="2915" y="1781"/>
                </a:lnTo>
                <a:lnTo>
                  <a:pt x="2909" y="1777"/>
                </a:lnTo>
                <a:lnTo>
                  <a:pt x="2907" y="1771"/>
                </a:lnTo>
                <a:lnTo>
                  <a:pt x="2901" y="1764"/>
                </a:lnTo>
                <a:lnTo>
                  <a:pt x="2895" y="1762"/>
                </a:lnTo>
                <a:lnTo>
                  <a:pt x="2892" y="1762"/>
                </a:lnTo>
                <a:lnTo>
                  <a:pt x="2891" y="1764"/>
                </a:lnTo>
                <a:lnTo>
                  <a:pt x="2891" y="1767"/>
                </a:lnTo>
                <a:lnTo>
                  <a:pt x="2893" y="1768"/>
                </a:lnTo>
                <a:lnTo>
                  <a:pt x="2898" y="1769"/>
                </a:lnTo>
                <a:lnTo>
                  <a:pt x="2898" y="1772"/>
                </a:lnTo>
                <a:lnTo>
                  <a:pt x="2895" y="1786"/>
                </a:lnTo>
                <a:lnTo>
                  <a:pt x="2904" y="1797"/>
                </a:lnTo>
                <a:lnTo>
                  <a:pt x="2905" y="1804"/>
                </a:lnTo>
                <a:lnTo>
                  <a:pt x="2901" y="1809"/>
                </a:lnTo>
                <a:lnTo>
                  <a:pt x="2897" y="1831"/>
                </a:lnTo>
                <a:lnTo>
                  <a:pt x="2898" y="1852"/>
                </a:lnTo>
                <a:lnTo>
                  <a:pt x="2901" y="1861"/>
                </a:lnTo>
                <a:lnTo>
                  <a:pt x="2900" y="1870"/>
                </a:lnTo>
                <a:lnTo>
                  <a:pt x="2901" y="1876"/>
                </a:lnTo>
                <a:lnTo>
                  <a:pt x="2902" y="1881"/>
                </a:lnTo>
                <a:lnTo>
                  <a:pt x="2904" y="1883"/>
                </a:lnTo>
                <a:lnTo>
                  <a:pt x="2904" y="1885"/>
                </a:lnTo>
                <a:lnTo>
                  <a:pt x="2904" y="1883"/>
                </a:lnTo>
                <a:lnTo>
                  <a:pt x="2902" y="1881"/>
                </a:lnTo>
                <a:lnTo>
                  <a:pt x="2901" y="1876"/>
                </a:lnTo>
                <a:lnTo>
                  <a:pt x="2900" y="1870"/>
                </a:lnTo>
                <a:lnTo>
                  <a:pt x="2893" y="1868"/>
                </a:lnTo>
                <a:lnTo>
                  <a:pt x="2888" y="1873"/>
                </a:lnTo>
                <a:lnTo>
                  <a:pt x="2886" y="1891"/>
                </a:lnTo>
                <a:lnTo>
                  <a:pt x="2892" y="1909"/>
                </a:lnTo>
                <a:lnTo>
                  <a:pt x="2893" y="1909"/>
                </a:lnTo>
                <a:lnTo>
                  <a:pt x="2893" y="1916"/>
                </a:lnTo>
                <a:lnTo>
                  <a:pt x="2894" y="1924"/>
                </a:lnTo>
                <a:lnTo>
                  <a:pt x="2893" y="1938"/>
                </a:lnTo>
                <a:lnTo>
                  <a:pt x="2882" y="1945"/>
                </a:lnTo>
                <a:lnTo>
                  <a:pt x="2875" y="1951"/>
                </a:lnTo>
                <a:lnTo>
                  <a:pt x="2874" y="1958"/>
                </a:lnTo>
                <a:lnTo>
                  <a:pt x="2875" y="1962"/>
                </a:lnTo>
                <a:lnTo>
                  <a:pt x="2873" y="1966"/>
                </a:lnTo>
                <a:lnTo>
                  <a:pt x="2868" y="1963"/>
                </a:lnTo>
                <a:lnTo>
                  <a:pt x="2867" y="1958"/>
                </a:lnTo>
                <a:lnTo>
                  <a:pt x="2865" y="1929"/>
                </a:lnTo>
                <a:lnTo>
                  <a:pt x="2862" y="1900"/>
                </a:lnTo>
                <a:lnTo>
                  <a:pt x="2861" y="1884"/>
                </a:lnTo>
                <a:lnTo>
                  <a:pt x="2854" y="1866"/>
                </a:lnTo>
                <a:lnTo>
                  <a:pt x="2853" y="1884"/>
                </a:lnTo>
                <a:lnTo>
                  <a:pt x="2853" y="1900"/>
                </a:lnTo>
                <a:lnTo>
                  <a:pt x="2849" y="1897"/>
                </a:lnTo>
                <a:lnTo>
                  <a:pt x="2845" y="1895"/>
                </a:lnTo>
                <a:lnTo>
                  <a:pt x="2844" y="1890"/>
                </a:lnTo>
                <a:lnTo>
                  <a:pt x="2846" y="1884"/>
                </a:lnTo>
                <a:lnTo>
                  <a:pt x="2849" y="1867"/>
                </a:lnTo>
                <a:lnTo>
                  <a:pt x="2841" y="1852"/>
                </a:lnTo>
                <a:lnTo>
                  <a:pt x="2835" y="1846"/>
                </a:lnTo>
                <a:lnTo>
                  <a:pt x="2834" y="1837"/>
                </a:lnTo>
                <a:lnTo>
                  <a:pt x="2832" y="1814"/>
                </a:lnTo>
                <a:lnTo>
                  <a:pt x="2820" y="1793"/>
                </a:lnTo>
                <a:lnTo>
                  <a:pt x="2815" y="1781"/>
                </a:lnTo>
                <a:lnTo>
                  <a:pt x="2814" y="1766"/>
                </a:lnTo>
                <a:lnTo>
                  <a:pt x="2814" y="1766"/>
                </a:lnTo>
                <a:lnTo>
                  <a:pt x="2808" y="1758"/>
                </a:lnTo>
                <a:lnTo>
                  <a:pt x="2803" y="1751"/>
                </a:lnTo>
                <a:lnTo>
                  <a:pt x="2804" y="1745"/>
                </a:lnTo>
                <a:lnTo>
                  <a:pt x="2806" y="1740"/>
                </a:lnTo>
                <a:lnTo>
                  <a:pt x="2821" y="1743"/>
                </a:lnTo>
                <a:lnTo>
                  <a:pt x="2836" y="1746"/>
                </a:lnTo>
                <a:lnTo>
                  <a:pt x="2837" y="1743"/>
                </a:lnTo>
                <a:lnTo>
                  <a:pt x="2837" y="1740"/>
                </a:lnTo>
                <a:lnTo>
                  <a:pt x="2837" y="1743"/>
                </a:lnTo>
                <a:lnTo>
                  <a:pt x="2836" y="1746"/>
                </a:lnTo>
                <a:lnTo>
                  <a:pt x="2837" y="1747"/>
                </a:lnTo>
                <a:lnTo>
                  <a:pt x="2839" y="1747"/>
                </a:lnTo>
                <a:lnTo>
                  <a:pt x="2839" y="1747"/>
                </a:lnTo>
                <a:lnTo>
                  <a:pt x="2838" y="1753"/>
                </a:lnTo>
                <a:lnTo>
                  <a:pt x="2835" y="1757"/>
                </a:lnTo>
                <a:lnTo>
                  <a:pt x="2835" y="1760"/>
                </a:lnTo>
                <a:lnTo>
                  <a:pt x="2836" y="1762"/>
                </a:lnTo>
                <a:lnTo>
                  <a:pt x="2845" y="1762"/>
                </a:lnTo>
                <a:lnTo>
                  <a:pt x="2852" y="1766"/>
                </a:lnTo>
                <a:lnTo>
                  <a:pt x="2856" y="1762"/>
                </a:lnTo>
                <a:lnTo>
                  <a:pt x="2854" y="1757"/>
                </a:lnTo>
                <a:lnTo>
                  <a:pt x="2851" y="1754"/>
                </a:lnTo>
                <a:lnTo>
                  <a:pt x="2852" y="1748"/>
                </a:lnTo>
                <a:lnTo>
                  <a:pt x="2856" y="1744"/>
                </a:lnTo>
                <a:lnTo>
                  <a:pt x="2861" y="1743"/>
                </a:lnTo>
                <a:lnTo>
                  <a:pt x="2867" y="1745"/>
                </a:lnTo>
                <a:lnTo>
                  <a:pt x="2871" y="1752"/>
                </a:lnTo>
                <a:lnTo>
                  <a:pt x="2874" y="1763"/>
                </a:lnTo>
                <a:lnTo>
                  <a:pt x="2875" y="1776"/>
                </a:lnTo>
                <a:lnTo>
                  <a:pt x="2876" y="1779"/>
                </a:lnTo>
                <a:lnTo>
                  <a:pt x="2876" y="1783"/>
                </a:lnTo>
                <a:lnTo>
                  <a:pt x="2878" y="1789"/>
                </a:lnTo>
                <a:lnTo>
                  <a:pt x="2883" y="1791"/>
                </a:lnTo>
                <a:lnTo>
                  <a:pt x="2886" y="1786"/>
                </a:lnTo>
                <a:lnTo>
                  <a:pt x="2884" y="1781"/>
                </a:lnTo>
                <a:lnTo>
                  <a:pt x="2879" y="1766"/>
                </a:lnTo>
                <a:lnTo>
                  <a:pt x="2877" y="1751"/>
                </a:lnTo>
                <a:lnTo>
                  <a:pt x="2876" y="1740"/>
                </a:lnTo>
                <a:lnTo>
                  <a:pt x="2878" y="1728"/>
                </a:lnTo>
                <a:lnTo>
                  <a:pt x="2889" y="1730"/>
                </a:lnTo>
                <a:lnTo>
                  <a:pt x="2898" y="1722"/>
                </a:lnTo>
                <a:lnTo>
                  <a:pt x="2899" y="1740"/>
                </a:lnTo>
                <a:lnTo>
                  <a:pt x="2908" y="1754"/>
                </a:lnTo>
                <a:lnTo>
                  <a:pt x="2910" y="1757"/>
                </a:lnTo>
                <a:lnTo>
                  <a:pt x="2914" y="1757"/>
                </a:lnTo>
                <a:lnTo>
                  <a:pt x="2920" y="1755"/>
                </a:lnTo>
                <a:lnTo>
                  <a:pt x="2924" y="1759"/>
                </a:lnTo>
                <a:lnTo>
                  <a:pt x="2928" y="1759"/>
                </a:lnTo>
                <a:lnTo>
                  <a:pt x="2934" y="1756"/>
                </a:lnTo>
                <a:lnTo>
                  <a:pt x="2934" y="1756"/>
                </a:lnTo>
                <a:lnTo>
                  <a:pt x="2937" y="1758"/>
                </a:lnTo>
                <a:lnTo>
                  <a:pt x="2941" y="1756"/>
                </a:lnTo>
                <a:lnTo>
                  <a:pt x="2941" y="1760"/>
                </a:lnTo>
                <a:lnTo>
                  <a:pt x="2943" y="1763"/>
                </a:lnTo>
                <a:lnTo>
                  <a:pt x="2947" y="1761"/>
                </a:lnTo>
                <a:lnTo>
                  <a:pt x="2949" y="1756"/>
                </a:lnTo>
                <a:lnTo>
                  <a:pt x="2951" y="1757"/>
                </a:lnTo>
                <a:lnTo>
                  <a:pt x="2952" y="1756"/>
                </a:lnTo>
                <a:lnTo>
                  <a:pt x="2953" y="1754"/>
                </a:lnTo>
                <a:lnTo>
                  <a:pt x="2951" y="1752"/>
                </a:lnTo>
                <a:lnTo>
                  <a:pt x="2941" y="1751"/>
                </a:lnTo>
                <a:lnTo>
                  <a:pt x="2932" y="1752"/>
                </a:lnTo>
                <a:lnTo>
                  <a:pt x="2926" y="1749"/>
                </a:lnTo>
                <a:lnTo>
                  <a:pt x="2922" y="1746"/>
                </a:lnTo>
                <a:lnTo>
                  <a:pt x="2921" y="1741"/>
                </a:lnTo>
                <a:lnTo>
                  <a:pt x="2923" y="1737"/>
                </a:lnTo>
                <a:lnTo>
                  <a:pt x="2927" y="1737"/>
                </a:lnTo>
                <a:lnTo>
                  <a:pt x="2929" y="1740"/>
                </a:lnTo>
                <a:lnTo>
                  <a:pt x="2930" y="1743"/>
                </a:lnTo>
                <a:lnTo>
                  <a:pt x="2934" y="1743"/>
                </a:lnTo>
                <a:lnTo>
                  <a:pt x="2941" y="1736"/>
                </a:lnTo>
                <a:lnTo>
                  <a:pt x="2942" y="1731"/>
                </a:lnTo>
                <a:lnTo>
                  <a:pt x="2947" y="1730"/>
                </a:lnTo>
                <a:lnTo>
                  <a:pt x="2949" y="1731"/>
                </a:lnTo>
                <a:lnTo>
                  <a:pt x="2951" y="1730"/>
                </a:lnTo>
                <a:lnTo>
                  <a:pt x="2968" y="1723"/>
                </a:lnTo>
                <a:lnTo>
                  <a:pt x="2979" y="1739"/>
                </a:lnTo>
                <a:lnTo>
                  <a:pt x="2979" y="1740"/>
                </a:lnTo>
                <a:lnTo>
                  <a:pt x="2980" y="1741"/>
                </a:lnTo>
                <a:lnTo>
                  <a:pt x="2982" y="1748"/>
                </a:lnTo>
                <a:lnTo>
                  <a:pt x="2985" y="1756"/>
                </a:lnTo>
                <a:lnTo>
                  <a:pt x="2983" y="1769"/>
                </a:lnTo>
                <a:lnTo>
                  <a:pt x="2986" y="1782"/>
                </a:lnTo>
                <a:lnTo>
                  <a:pt x="2986" y="1788"/>
                </a:lnTo>
                <a:lnTo>
                  <a:pt x="2983" y="1795"/>
                </a:lnTo>
                <a:lnTo>
                  <a:pt x="2975" y="1776"/>
                </a:lnTo>
                <a:lnTo>
                  <a:pt x="2973" y="1757"/>
                </a:lnTo>
                <a:lnTo>
                  <a:pt x="2974" y="1747"/>
                </a:lnTo>
                <a:lnTo>
                  <a:pt x="2966" y="1743"/>
                </a:lnTo>
                <a:lnTo>
                  <a:pt x="2958" y="1748"/>
                </a:lnTo>
                <a:lnTo>
                  <a:pt x="2959" y="1758"/>
                </a:lnTo>
                <a:lnTo>
                  <a:pt x="2962" y="1770"/>
                </a:lnTo>
                <a:lnTo>
                  <a:pt x="2961" y="1781"/>
                </a:lnTo>
                <a:lnTo>
                  <a:pt x="2950" y="1776"/>
                </a:lnTo>
                <a:lnTo>
                  <a:pt x="2937" y="1773"/>
                </a:lnTo>
                <a:close/>
                <a:moveTo>
                  <a:pt x="2913" y="1783"/>
                </a:moveTo>
                <a:lnTo>
                  <a:pt x="2913" y="1783"/>
                </a:lnTo>
                <a:lnTo>
                  <a:pt x="2914" y="1783"/>
                </a:lnTo>
                <a:lnTo>
                  <a:pt x="2913" y="1783"/>
                </a:lnTo>
                <a:lnTo>
                  <a:pt x="2913" y="1783"/>
                </a:lnTo>
                <a:close/>
                <a:moveTo>
                  <a:pt x="2910" y="1786"/>
                </a:moveTo>
                <a:lnTo>
                  <a:pt x="2910" y="1786"/>
                </a:lnTo>
                <a:lnTo>
                  <a:pt x="2910" y="1786"/>
                </a:lnTo>
                <a:lnTo>
                  <a:pt x="2910" y="1786"/>
                </a:lnTo>
                <a:lnTo>
                  <a:pt x="2910" y="1786"/>
                </a:lnTo>
                <a:close/>
                <a:moveTo>
                  <a:pt x="2839" y="1957"/>
                </a:moveTo>
                <a:lnTo>
                  <a:pt x="2839" y="1957"/>
                </a:lnTo>
                <a:lnTo>
                  <a:pt x="2839" y="1956"/>
                </a:lnTo>
                <a:lnTo>
                  <a:pt x="2839" y="1957"/>
                </a:lnTo>
                <a:lnTo>
                  <a:pt x="2839" y="1957"/>
                </a:lnTo>
                <a:lnTo>
                  <a:pt x="2843" y="1958"/>
                </a:lnTo>
                <a:lnTo>
                  <a:pt x="2844" y="1959"/>
                </a:lnTo>
                <a:lnTo>
                  <a:pt x="2845" y="1961"/>
                </a:lnTo>
                <a:lnTo>
                  <a:pt x="2845" y="1962"/>
                </a:lnTo>
                <a:lnTo>
                  <a:pt x="2845" y="1963"/>
                </a:lnTo>
                <a:lnTo>
                  <a:pt x="2845" y="1965"/>
                </a:lnTo>
                <a:lnTo>
                  <a:pt x="2845" y="1963"/>
                </a:lnTo>
                <a:lnTo>
                  <a:pt x="2845" y="1962"/>
                </a:lnTo>
                <a:lnTo>
                  <a:pt x="2845" y="1961"/>
                </a:lnTo>
                <a:lnTo>
                  <a:pt x="2844" y="1959"/>
                </a:lnTo>
                <a:lnTo>
                  <a:pt x="2843" y="1958"/>
                </a:lnTo>
                <a:lnTo>
                  <a:pt x="2839" y="1957"/>
                </a:lnTo>
                <a:close/>
                <a:moveTo>
                  <a:pt x="2863" y="1960"/>
                </a:moveTo>
                <a:lnTo>
                  <a:pt x="2864" y="1959"/>
                </a:lnTo>
                <a:lnTo>
                  <a:pt x="2864" y="1959"/>
                </a:lnTo>
                <a:lnTo>
                  <a:pt x="2864" y="1959"/>
                </a:lnTo>
                <a:lnTo>
                  <a:pt x="2864" y="1960"/>
                </a:lnTo>
                <a:lnTo>
                  <a:pt x="2864" y="1960"/>
                </a:lnTo>
                <a:lnTo>
                  <a:pt x="2863" y="1961"/>
                </a:lnTo>
                <a:lnTo>
                  <a:pt x="2863" y="1960"/>
                </a:lnTo>
                <a:lnTo>
                  <a:pt x="2863" y="1960"/>
                </a:lnTo>
                <a:close/>
                <a:moveTo>
                  <a:pt x="2826" y="1864"/>
                </a:moveTo>
                <a:lnTo>
                  <a:pt x="2825" y="1863"/>
                </a:lnTo>
                <a:lnTo>
                  <a:pt x="2825" y="1863"/>
                </a:lnTo>
                <a:lnTo>
                  <a:pt x="2825" y="1863"/>
                </a:lnTo>
                <a:lnTo>
                  <a:pt x="2826" y="1864"/>
                </a:lnTo>
                <a:lnTo>
                  <a:pt x="2826" y="1864"/>
                </a:lnTo>
                <a:close/>
                <a:moveTo>
                  <a:pt x="2824" y="1864"/>
                </a:moveTo>
                <a:lnTo>
                  <a:pt x="2823" y="1864"/>
                </a:lnTo>
                <a:lnTo>
                  <a:pt x="2823" y="1864"/>
                </a:lnTo>
                <a:lnTo>
                  <a:pt x="2823" y="1864"/>
                </a:lnTo>
                <a:lnTo>
                  <a:pt x="2823" y="1864"/>
                </a:lnTo>
                <a:lnTo>
                  <a:pt x="2824" y="1864"/>
                </a:lnTo>
                <a:lnTo>
                  <a:pt x="2824" y="1864"/>
                </a:lnTo>
                <a:lnTo>
                  <a:pt x="2824" y="1864"/>
                </a:lnTo>
                <a:lnTo>
                  <a:pt x="2824" y="1864"/>
                </a:lnTo>
                <a:lnTo>
                  <a:pt x="2824" y="1864"/>
                </a:lnTo>
                <a:close/>
                <a:moveTo>
                  <a:pt x="2787" y="1950"/>
                </a:moveTo>
                <a:lnTo>
                  <a:pt x="2770" y="1951"/>
                </a:lnTo>
                <a:lnTo>
                  <a:pt x="2752" y="1952"/>
                </a:lnTo>
                <a:lnTo>
                  <a:pt x="2745" y="1950"/>
                </a:lnTo>
                <a:lnTo>
                  <a:pt x="2743" y="1943"/>
                </a:lnTo>
                <a:lnTo>
                  <a:pt x="2740" y="1906"/>
                </a:lnTo>
                <a:lnTo>
                  <a:pt x="2735" y="1867"/>
                </a:lnTo>
                <a:lnTo>
                  <a:pt x="2757" y="1866"/>
                </a:lnTo>
                <a:lnTo>
                  <a:pt x="2777" y="1865"/>
                </a:lnTo>
                <a:lnTo>
                  <a:pt x="2784" y="1866"/>
                </a:lnTo>
                <a:lnTo>
                  <a:pt x="2787" y="1871"/>
                </a:lnTo>
                <a:lnTo>
                  <a:pt x="2790" y="1907"/>
                </a:lnTo>
                <a:lnTo>
                  <a:pt x="2793" y="1942"/>
                </a:lnTo>
                <a:lnTo>
                  <a:pt x="2792" y="1949"/>
                </a:lnTo>
                <a:lnTo>
                  <a:pt x="2787" y="1950"/>
                </a:lnTo>
                <a:close/>
                <a:moveTo>
                  <a:pt x="2769" y="1721"/>
                </a:moveTo>
                <a:lnTo>
                  <a:pt x="2770" y="1721"/>
                </a:lnTo>
                <a:lnTo>
                  <a:pt x="2772" y="1721"/>
                </a:lnTo>
                <a:lnTo>
                  <a:pt x="2770" y="1721"/>
                </a:lnTo>
                <a:lnTo>
                  <a:pt x="2769" y="1721"/>
                </a:lnTo>
                <a:lnTo>
                  <a:pt x="2770" y="1726"/>
                </a:lnTo>
                <a:lnTo>
                  <a:pt x="2765" y="1729"/>
                </a:lnTo>
                <a:lnTo>
                  <a:pt x="2772" y="1731"/>
                </a:lnTo>
                <a:lnTo>
                  <a:pt x="2776" y="1736"/>
                </a:lnTo>
                <a:lnTo>
                  <a:pt x="2776" y="1736"/>
                </a:lnTo>
                <a:lnTo>
                  <a:pt x="2777" y="1737"/>
                </a:lnTo>
                <a:lnTo>
                  <a:pt x="2776" y="1736"/>
                </a:lnTo>
                <a:lnTo>
                  <a:pt x="2775" y="1736"/>
                </a:lnTo>
                <a:lnTo>
                  <a:pt x="2765" y="1736"/>
                </a:lnTo>
                <a:lnTo>
                  <a:pt x="2756" y="1732"/>
                </a:lnTo>
                <a:lnTo>
                  <a:pt x="2753" y="1722"/>
                </a:lnTo>
                <a:lnTo>
                  <a:pt x="2769" y="1721"/>
                </a:lnTo>
                <a:close/>
                <a:moveTo>
                  <a:pt x="2791" y="1717"/>
                </a:moveTo>
                <a:lnTo>
                  <a:pt x="2791" y="1718"/>
                </a:lnTo>
                <a:lnTo>
                  <a:pt x="2791" y="1718"/>
                </a:lnTo>
                <a:lnTo>
                  <a:pt x="2791" y="1718"/>
                </a:lnTo>
                <a:lnTo>
                  <a:pt x="2791" y="1717"/>
                </a:lnTo>
                <a:close/>
                <a:moveTo>
                  <a:pt x="2791" y="1717"/>
                </a:moveTo>
                <a:lnTo>
                  <a:pt x="2791" y="1717"/>
                </a:lnTo>
                <a:lnTo>
                  <a:pt x="2791" y="1717"/>
                </a:lnTo>
                <a:lnTo>
                  <a:pt x="2791" y="1717"/>
                </a:lnTo>
                <a:lnTo>
                  <a:pt x="2791" y="1717"/>
                </a:lnTo>
                <a:close/>
                <a:moveTo>
                  <a:pt x="2793" y="1721"/>
                </a:moveTo>
                <a:lnTo>
                  <a:pt x="2793" y="1724"/>
                </a:lnTo>
                <a:lnTo>
                  <a:pt x="2793" y="1727"/>
                </a:lnTo>
                <a:lnTo>
                  <a:pt x="2793" y="1724"/>
                </a:lnTo>
                <a:lnTo>
                  <a:pt x="2793" y="1721"/>
                </a:lnTo>
                <a:lnTo>
                  <a:pt x="2793" y="1720"/>
                </a:lnTo>
                <a:lnTo>
                  <a:pt x="2792" y="1720"/>
                </a:lnTo>
                <a:lnTo>
                  <a:pt x="2793" y="1720"/>
                </a:lnTo>
                <a:lnTo>
                  <a:pt x="2793" y="1721"/>
                </a:lnTo>
                <a:lnTo>
                  <a:pt x="2793" y="1721"/>
                </a:lnTo>
                <a:close/>
                <a:moveTo>
                  <a:pt x="2801" y="1757"/>
                </a:moveTo>
                <a:lnTo>
                  <a:pt x="2801" y="1756"/>
                </a:lnTo>
                <a:lnTo>
                  <a:pt x="2802" y="1755"/>
                </a:lnTo>
                <a:lnTo>
                  <a:pt x="2801" y="1756"/>
                </a:lnTo>
                <a:lnTo>
                  <a:pt x="2801" y="1757"/>
                </a:lnTo>
                <a:close/>
                <a:moveTo>
                  <a:pt x="2794" y="1715"/>
                </a:moveTo>
                <a:lnTo>
                  <a:pt x="2799" y="1714"/>
                </a:lnTo>
                <a:lnTo>
                  <a:pt x="2802" y="1714"/>
                </a:lnTo>
                <a:lnTo>
                  <a:pt x="2807" y="1715"/>
                </a:lnTo>
                <a:lnTo>
                  <a:pt x="2813" y="1717"/>
                </a:lnTo>
                <a:lnTo>
                  <a:pt x="2813" y="1715"/>
                </a:lnTo>
                <a:lnTo>
                  <a:pt x="2814" y="1713"/>
                </a:lnTo>
                <a:lnTo>
                  <a:pt x="2813" y="1715"/>
                </a:lnTo>
                <a:lnTo>
                  <a:pt x="2813" y="1717"/>
                </a:lnTo>
                <a:lnTo>
                  <a:pt x="2819" y="1720"/>
                </a:lnTo>
                <a:lnTo>
                  <a:pt x="2817" y="1727"/>
                </a:lnTo>
                <a:lnTo>
                  <a:pt x="2815" y="1728"/>
                </a:lnTo>
                <a:lnTo>
                  <a:pt x="2814" y="1730"/>
                </a:lnTo>
                <a:lnTo>
                  <a:pt x="2817" y="1737"/>
                </a:lnTo>
                <a:lnTo>
                  <a:pt x="2809" y="1736"/>
                </a:lnTo>
                <a:lnTo>
                  <a:pt x="2806" y="1736"/>
                </a:lnTo>
                <a:lnTo>
                  <a:pt x="2803" y="1736"/>
                </a:lnTo>
                <a:lnTo>
                  <a:pt x="2804" y="1738"/>
                </a:lnTo>
                <a:lnTo>
                  <a:pt x="2805" y="1739"/>
                </a:lnTo>
                <a:lnTo>
                  <a:pt x="2804" y="1738"/>
                </a:lnTo>
                <a:lnTo>
                  <a:pt x="2803" y="1736"/>
                </a:lnTo>
                <a:lnTo>
                  <a:pt x="2799" y="1728"/>
                </a:lnTo>
                <a:lnTo>
                  <a:pt x="2794" y="1720"/>
                </a:lnTo>
                <a:lnTo>
                  <a:pt x="2794" y="1717"/>
                </a:lnTo>
                <a:lnTo>
                  <a:pt x="2794" y="1715"/>
                </a:lnTo>
                <a:lnTo>
                  <a:pt x="2793" y="1715"/>
                </a:lnTo>
                <a:lnTo>
                  <a:pt x="2792" y="1716"/>
                </a:lnTo>
                <a:lnTo>
                  <a:pt x="2792" y="1716"/>
                </a:lnTo>
                <a:lnTo>
                  <a:pt x="2792" y="1716"/>
                </a:lnTo>
                <a:lnTo>
                  <a:pt x="2792" y="1716"/>
                </a:lnTo>
                <a:lnTo>
                  <a:pt x="2792" y="1716"/>
                </a:lnTo>
                <a:lnTo>
                  <a:pt x="2793" y="1715"/>
                </a:lnTo>
                <a:lnTo>
                  <a:pt x="2794" y="1715"/>
                </a:lnTo>
                <a:close/>
                <a:moveTo>
                  <a:pt x="2866" y="1730"/>
                </a:moveTo>
                <a:lnTo>
                  <a:pt x="2870" y="1730"/>
                </a:lnTo>
                <a:lnTo>
                  <a:pt x="2871" y="1733"/>
                </a:lnTo>
                <a:lnTo>
                  <a:pt x="2870" y="1737"/>
                </a:lnTo>
                <a:lnTo>
                  <a:pt x="2867" y="1738"/>
                </a:lnTo>
                <a:lnTo>
                  <a:pt x="2858" y="1738"/>
                </a:lnTo>
                <a:lnTo>
                  <a:pt x="2847" y="1738"/>
                </a:lnTo>
                <a:lnTo>
                  <a:pt x="2846" y="1733"/>
                </a:lnTo>
                <a:lnTo>
                  <a:pt x="2846" y="1728"/>
                </a:lnTo>
                <a:lnTo>
                  <a:pt x="2846" y="1728"/>
                </a:lnTo>
                <a:lnTo>
                  <a:pt x="2856" y="1730"/>
                </a:lnTo>
                <a:lnTo>
                  <a:pt x="2866" y="1730"/>
                </a:lnTo>
                <a:close/>
                <a:moveTo>
                  <a:pt x="2701" y="2005"/>
                </a:moveTo>
                <a:lnTo>
                  <a:pt x="2695" y="2006"/>
                </a:lnTo>
                <a:lnTo>
                  <a:pt x="2689" y="2007"/>
                </a:lnTo>
                <a:lnTo>
                  <a:pt x="2695" y="1995"/>
                </a:lnTo>
                <a:lnTo>
                  <a:pt x="2709" y="1995"/>
                </a:lnTo>
                <a:lnTo>
                  <a:pt x="2710" y="2003"/>
                </a:lnTo>
                <a:lnTo>
                  <a:pt x="2701" y="2005"/>
                </a:lnTo>
                <a:close/>
                <a:moveTo>
                  <a:pt x="2612" y="1971"/>
                </a:moveTo>
                <a:lnTo>
                  <a:pt x="2611" y="1968"/>
                </a:lnTo>
                <a:lnTo>
                  <a:pt x="2611" y="1963"/>
                </a:lnTo>
                <a:lnTo>
                  <a:pt x="2611" y="1968"/>
                </a:lnTo>
                <a:lnTo>
                  <a:pt x="2612" y="1971"/>
                </a:lnTo>
                <a:close/>
                <a:moveTo>
                  <a:pt x="2518" y="1983"/>
                </a:moveTo>
                <a:lnTo>
                  <a:pt x="2518" y="1983"/>
                </a:lnTo>
                <a:lnTo>
                  <a:pt x="2518" y="1983"/>
                </a:lnTo>
                <a:lnTo>
                  <a:pt x="2518" y="1983"/>
                </a:lnTo>
                <a:lnTo>
                  <a:pt x="2518" y="1983"/>
                </a:lnTo>
                <a:close/>
                <a:moveTo>
                  <a:pt x="2519" y="2004"/>
                </a:moveTo>
                <a:lnTo>
                  <a:pt x="2521" y="2001"/>
                </a:lnTo>
                <a:lnTo>
                  <a:pt x="2518" y="1997"/>
                </a:lnTo>
                <a:lnTo>
                  <a:pt x="2507" y="1989"/>
                </a:lnTo>
                <a:lnTo>
                  <a:pt x="2511" y="1974"/>
                </a:lnTo>
                <a:lnTo>
                  <a:pt x="2513" y="1970"/>
                </a:lnTo>
                <a:lnTo>
                  <a:pt x="2511" y="1965"/>
                </a:lnTo>
                <a:lnTo>
                  <a:pt x="2502" y="1961"/>
                </a:lnTo>
                <a:lnTo>
                  <a:pt x="2495" y="1961"/>
                </a:lnTo>
                <a:lnTo>
                  <a:pt x="2491" y="1961"/>
                </a:lnTo>
                <a:lnTo>
                  <a:pt x="2486" y="1954"/>
                </a:lnTo>
                <a:lnTo>
                  <a:pt x="2486" y="1953"/>
                </a:lnTo>
                <a:lnTo>
                  <a:pt x="2486" y="1952"/>
                </a:lnTo>
                <a:lnTo>
                  <a:pt x="2502" y="1953"/>
                </a:lnTo>
                <a:lnTo>
                  <a:pt x="2517" y="1952"/>
                </a:lnTo>
                <a:lnTo>
                  <a:pt x="2517" y="1952"/>
                </a:lnTo>
                <a:lnTo>
                  <a:pt x="2517" y="1967"/>
                </a:lnTo>
                <a:lnTo>
                  <a:pt x="2516" y="1982"/>
                </a:lnTo>
                <a:lnTo>
                  <a:pt x="2515" y="1988"/>
                </a:lnTo>
                <a:lnTo>
                  <a:pt x="2517" y="1992"/>
                </a:lnTo>
                <a:lnTo>
                  <a:pt x="2518" y="1995"/>
                </a:lnTo>
                <a:lnTo>
                  <a:pt x="2518" y="1997"/>
                </a:lnTo>
                <a:lnTo>
                  <a:pt x="2521" y="2001"/>
                </a:lnTo>
                <a:lnTo>
                  <a:pt x="2519" y="2004"/>
                </a:lnTo>
                <a:close/>
                <a:moveTo>
                  <a:pt x="2423" y="1821"/>
                </a:moveTo>
                <a:lnTo>
                  <a:pt x="2423" y="1819"/>
                </a:lnTo>
                <a:lnTo>
                  <a:pt x="2423" y="1817"/>
                </a:lnTo>
                <a:lnTo>
                  <a:pt x="2424" y="1819"/>
                </a:lnTo>
                <a:lnTo>
                  <a:pt x="2424" y="1820"/>
                </a:lnTo>
                <a:lnTo>
                  <a:pt x="2424" y="1821"/>
                </a:lnTo>
                <a:lnTo>
                  <a:pt x="2423" y="1821"/>
                </a:lnTo>
                <a:close/>
                <a:moveTo>
                  <a:pt x="2446" y="1776"/>
                </a:moveTo>
                <a:lnTo>
                  <a:pt x="2447" y="1775"/>
                </a:lnTo>
                <a:lnTo>
                  <a:pt x="2447" y="1774"/>
                </a:lnTo>
                <a:lnTo>
                  <a:pt x="2447" y="1775"/>
                </a:lnTo>
                <a:lnTo>
                  <a:pt x="2446" y="1776"/>
                </a:lnTo>
                <a:close/>
                <a:moveTo>
                  <a:pt x="2445" y="1782"/>
                </a:moveTo>
                <a:lnTo>
                  <a:pt x="2446" y="1781"/>
                </a:lnTo>
                <a:lnTo>
                  <a:pt x="2446" y="1779"/>
                </a:lnTo>
                <a:lnTo>
                  <a:pt x="2446" y="1781"/>
                </a:lnTo>
                <a:lnTo>
                  <a:pt x="2445" y="1782"/>
                </a:lnTo>
                <a:close/>
                <a:moveTo>
                  <a:pt x="2442" y="1785"/>
                </a:moveTo>
                <a:lnTo>
                  <a:pt x="2440" y="1785"/>
                </a:lnTo>
                <a:lnTo>
                  <a:pt x="2439" y="1785"/>
                </a:lnTo>
                <a:lnTo>
                  <a:pt x="2440" y="1785"/>
                </a:lnTo>
                <a:lnTo>
                  <a:pt x="2442" y="1785"/>
                </a:lnTo>
                <a:lnTo>
                  <a:pt x="2443" y="1785"/>
                </a:lnTo>
                <a:lnTo>
                  <a:pt x="2443" y="1784"/>
                </a:lnTo>
                <a:lnTo>
                  <a:pt x="2443" y="1785"/>
                </a:lnTo>
                <a:lnTo>
                  <a:pt x="2442" y="1785"/>
                </a:lnTo>
                <a:close/>
                <a:moveTo>
                  <a:pt x="2520" y="1988"/>
                </a:moveTo>
                <a:lnTo>
                  <a:pt x="2519" y="1988"/>
                </a:lnTo>
                <a:lnTo>
                  <a:pt x="2519" y="1989"/>
                </a:lnTo>
                <a:lnTo>
                  <a:pt x="2519" y="1988"/>
                </a:lnTo>
                <a:lnTo>
                  <a:pt x="2520" y="1988"/>
                </a:lnTo>
                <a:close/>
                <a:moveTo>
                  <a:pt x="2519" y="1984"/>
                </a:moveTo>
                <a:lnTo>
                  <a:pt x="2520" y="1985"/>
                </a:lnTo>
                <a:lnTo>
                  <a:pt x="2520" y="1986"/>
                </a:lnTo>
                <a:lnTo>
                  <a:pt x="2520" y="1985"/>
                </a:lnTo>
                <a:lnTo>
                  <a:pt x="2519" y="1984"/>
                </a:lnTo>
                <a:close/>
                <a:moveTo>
                  <a:pt x="1949" y="1886"/>
                </a:moveTo>
                <a:lnTo>
                  <a:pt x="1949" y="1886"/>
                </a:lnTo>
                <a:lnTo>
                  <a:pt x="1949" y="1886"/>
                </a:lnTo>
                <a:lnTo>
                  <a:pt x="1950" y="1878"/>
                </a:lnTo>
                <a:lnTo>
                  <a:pt x="1949" y="1869"/>
                </a:lnTo>
                <a:lnTo>
                  <a:pt x="1949" y="1878"/>
                </a:lnTo>
                <a:lnTo>
                  <a:pt x="1949" y="1886"/>
                </a:lnTo>
                <a:close/>
                <a:moveTo>
                  <a:pt x="1905" y="2006"/>
                </a:moveTo>
                <a:lnTo>
                  <a:pt x="1900" y="2004"/>
                </a:lnTo>
                <a:lnTo>
                  <a:pt x="1899" y="2000"/>
                </a:lnTo>
                <a:lnTo>
                  <a:pt x="1900" y="1995"/>
                </a:lnTo>
                <a:lnTo>
                  <a:pt x="1906" y="1992"/>
                </a:lnTo>
                <a:lnTo>
                  <a:pt x="1910" y="1995"/>
                </a:lnTo>
                <a:lnTo>
                  <a:pt x="1910" y="1999"/>
                </a:lnTo>
                <a:lnTo>
                  <a:pt x="1909" y="2004"/>
                </a:lnTo>
                <a:lnTo>
                  <a:pt x="1905" y="2006"/>
                </a:lnTo>
                <a:close/>
                <a:moveTo>
                  <a:pt x="1652" y="1837"/>
                </a:moveTo>
                <a:lnTo>
                  <a:pt x="1655" y="1842"/>
                </a:lnTo>
                <a:lnTo>
                  <a:pt x="1656" y="1848"/>
                </a:lnTo>
                <a:lnTo>
                  <a:pt x="1658" y="1845"/>
                </a:lnTo>
                <a:lnTo>
                  <a:pt x="1661" y="1844"/>
                </a:lnTo>
                <a:lnTo>
                  <a:pt x="1674" y="1844"/>
                </a:lnTo>
                <a:lnTo>
                  <a:pt x="1687" y="1840"/>
                </a:lnTo>
                <a:lnTo>
                  <a:pt x="1691" y="1842"/>
                </a:lnTo>
                <a:lnTo>
                  <a:pt x="1692" y="1845"/>
                </a:lnTo>
                <a:lnTo>
                  <a:pt x="1677" y="1850"/>
                </a:lnTo>
                <a:lnTo>
                  <a:pt x="1661" y="1852"/>
                </a:lnTo>
                <a:lnTo>
                  <a:pt x="1678" y="1863"/>
                </a:lnTo>
                <a:lnTo>
                  <a:pt x="1693" y="1876"/>
                </a:lnTo>
                <a:lnTo>
                  <a:pt x="1693" y="1905"/>
                </a:lnTo>
                <a:lnTo>
                  <a:pt x="1693" y="1934"/>
                </a:lnTo>
                <a:lnTo>
                  <a:pt x="1687" y="1934"/>
                </a:lnTo>
                <a:lnTo>
                  <a:pt x="1687" y="1938"/>
                </a:lnTo>
                <a:lnTo>
                  <a:pt x="1685" y="1949"/>
                </a:lnTo>
                <a:lnTo>
                  <a:pt x="1674" y="1952"/>
                </a:lnTo>
                <a:lnTo>
                  <a:pt x="1666" y="1952"/>
                </a:lnTo>
                <a:lnTo>
                  <a:pt x="1657" y="1954"/>
                </a:lnTo>
                <a:lnTo>
                  <a:pt x="1657" y="1900"/>
                </a:lnTo>
                <a:lnTo>
                  <a:pt x="1656" y="1848"/>
                </a:lnTo>
                <a:lnTo>
                  <a:pt x="1655" y="1842"/>
                </a:lnTo>
                <a:lnTo>
                  <a:pt x="1652" y="1837"/>
                </a:lnTo>
                <a:close/>
                <a:moveTo>
                  <a:pt x="1648" y="1834"/>
                </a:moveTo>
                <a:lnTo>
                  <a:pt x="1649" y="1835"/>
                </a:lnTo>
                <a:lnTo>
                  <a:pt x="1650" y="1836"/>
                </a:lnTo>
                <a:lnTo>
                  <a:pt x="1651" y="1836"/>
                </a:lnTo>
                <a:lnTo>
                  <a:pt x="1652" y="1837"/>
                </a:lnTo>
                <a:lnTo>
                  <a:pt x="1651" y="1836"/>
                </a:lnTo>
                <a:lnTo>
                  <a:pt x="1650" y="1836"/>
                </a:lnTo>
                <a:lnTo>
                  <a:pt x="1649" y="1835"/>
                </a:lnTo>
                <a:lnTo>
                  <a:pt x="1648" y="1834"/>
                </a:lnTo>
                <a:close/>
                <a:moveTo>
                  <a:pt x="1693" y="1860"/>
                </a:moveTo>
                <a:lnTo>
                  <a:pt x="1693" y="1860"/>
                </a:lnTo>
                <a:lnTo>
                  <a:pt x="1693" y="1860"/>
                </a:lnTo>
                <a:lnTo>
                  <a:pt x="1693" y="1860"/>
                </a:lnTo>
                <a:lnTo>
                  <a:pt x="1693" y="1860"/>
                </a:lnTo>
                <a:close/>
                <a:moveTo>
                  <a:pt x="1343" y="2019"/>
                </a:moveTo>
                <a:lnTo>
                  <a:pt x="1337" y="2018"/>
                </a:lnTo>
                <a:lnTo>
                  <a:pt x="1335" y="2011"/>
                </a:lnTo>
                <a:lnTo>
                  <a:pt x="1332" y="1877"/>
                </a:lnTo>
                <a:lnTo>
                  <a:pt x="1335" y="1743"/>
                </a:lnTo>
                <a:lnTo>
                  <a:pt x="1336" y="1729"/>
                </a:lnTo>
                <a:lnTo>
                  <a:pt x="1337" y="1715"/>
                </a:lnTo>
                <a:lnTo>
                  <a:pt x="1342" y="1712"/>
                </a:lnTo>
                <a:lnTo>
                  <a:pt x="1342" y="1707"/>
                </a:lnTo>
                <a:lnTo>
                  <a:pt x="1344" y="1695"/>
                </a:lnTo>
                <a:lnTo>
                  <a:pt x="1355" y="1688"/>
                </a:lnTo>
                <a:lnTo>
                  <a:pt x="1376" y="1688"/>
                </a:lnTo>
                <a:lnTo>
                  <a:pt x="1397" y="1684"/>
                </a:lnTo>
                <a:lnTo>
                  <a:pt x="1403" y="1682"/>
                </a:lnTo>
                <a:lnTo>
                  <a:pt x="1408" y="1683"/>
                </a:lnTo>
                <a:lnTo>
                  <a:pt x="1418" y="1683"/>
                </a:lnTo>
                <a:lnTo>
                  <a:pt x="1424" y="1677"/>
                </a:lnTo>
                <a:lnTo>
                  <a:pt x="1427" y="1674"/>
                </a:lnTo>
                <a:lnTo>
                  <a:pt x="1430" y="1675"/>
                </a:lnTo>
                <a:lnTo>
                  <a:pt x="1439" y="1684"/>
                </a:lnTo>
                <a:lnTo>
                  <a:pt x="1451" y="1681"/>
                </a:lnTo>
                <a:lnTo>
                  <a:pt x="1454" y="1680"/>
                </a:lnTo>
                <a:lnTo>
                  <a:pt x="1458" y="1680"/>
                </a:lnTo>
                <a:lnTo>
                  <a:pt x="1461" y="1680"/>
                </a:lnTo>
                <a:lnTo>
                  <a:pt x="1463" y="1679"/>
                </a:lnTo>
                <a:lnTo>
                  <a:pt x="1461" y="1674"/>
                </a:lnTo>
                <a:lnTo>
                  <a:pt x="1466" y="1671"/>
                </a:lnTo>
                <a:lnTo>
                  <a:pt x="1473" y="1674"/>
                </a:lnTo>
                <a:lnTo>
                  <a:pt x="1479" y="1680"/>
                </a:lnTo>
                <a:lnTo>
                  <a:pt x="1483" y="1697"/>
                </a:lnTo>
                <a:lnTo>
                  <a:pt x="1487" y="1715"/>
                </a:lnTo>
                <a:lnTo>
                  <a:pt x="1473" y="1725"/>
                </a:lnTo>
                <a:lnTo>
                  <a:pt x="1460" y="1735"/>
                </a:lnTo>
                <a:lnTo>
                  <a:pt x="1449" y="1746"/>
                </a:lnTo>
                <a:lnTo>
                  <a:pt x="1439" y="1761"/>
                </a:lnTo>
                <a:lnTo>
                  <a:pt x="1436" y="1761"/>
                </a:lnTo>
                <a:lnTo>
                  <a:pt x="1434" y="1764"/>
                </a:lnTo>
                <a:lnTo>
                  <a:pt x="1423" y="1790"/>
                </a:lnTo>
                <a:lnTo>
                  <a:pt x="1418" y="1818"/>
                </a:lnTo>
                <a:lnTo>
                  <a:pt x="1418" y="1825"/>
                </a:lnTo>
                <a:lnTo>
                  <a:pt x="1411" y="1830"/>
                </a:lnTo>
                <a:lnTo>
                  <a:pt x="1399" y="1831"/>
                </a:lnTo>
                <a:lnTo>
                  <a:pt x="1388" y="1833"/>
                </a:lnTo>
                <a:lnTo>
                  <a:pt x="1381" y="1835"/>
                </a:lnTo>
                <a:lnTo>
                  <a:pt x="1380" y="1840"/>
                </a:lnTo>
                <a:lnTo>
                  <a:pt x="1381" y="1855"/>
                </a:lnTo>
                <a:lnTo>
                  <a:pt x="1396" y="1858"/>
                </a:lnTo>
                <a:lnTo>
                  <a:pt x="1401" y="1858"/>
                </a:lnTo>
                <a:lnTo>
                  <a:pt x="1407" y="1858"/>
                </a:lnTo>
                <a:lnTo>
                  <a:pt x="1414" y="1860"/>
                </a:lnTo>
                <a:lnTo>
                  <a:pt x="1419" y="1867"/>
                </a:lnTo>
                <a:lnTo>
                  <a:pt x="1421" y="1883"/>
                </a:lnTo>
                <a:lnTo>
                  <a:pt x="1420" y="1900"/>
                </a:lnTo>
                <a:lnTo>
                  <a:pt x="1420" y="1932"/>
                </a:lnTo>
                <a:lnTo>
                  <a:pt x="1420" y="1965"/>
                </a:lnTo>
                <a:lnTo>
                  <a:pt x="1418" y="1992"/>
                </a:lnTo>
                <a:lnTo>
                  <a:pt x="1421" y="2019"/>
                </a:lnTo>
                <a:lnTo>
                  <a:pt x="1382" y="2019"/>
                </a:lnTo>
                <a:lnTo>
                  <a:pt x="1343" y="2019"/>
                </a:lnTo>
                <a:close/>
                <a:moveTo>
                  <a:pt x="1328" y="1809"/>
                </a:moveTo>
                <a:lnTo>
                  <a:pt x="1329" y="1768"/>
                </a:lnTo>
                <a:lnTo>
                  <a:pt x="1330" y="1725"/>
                </a:lnTo>
                <a:lnTo>
                  <a:pt x="1329" y="1768"/>
                </a:lnTo>
                <a:lnTo>
                  <a:pt x="1328" y="1809"/>
                </a:lnTo>
                <a:close/>
                <a:moveTo>
                  <a:pt x="1324" y="2009"/>
                </a:moveTo>
                <a:lnTo>
                  <a:pt x="1322" y="2018"/>
                </a:lnTo>
                <a:lnTo>
                  <a:pt x="1315" y="2020"/>
                </a:lnTo>
                <a:lnTo>
                  <a:pt x="1295" y="2018"/>
                </a:lnTo>
                <a:lnTo>
                  <a:pt x="1294" y="2000"/>
                </a:lnTo>
                <a:lnTo>
                  <a:pt x="1295" y="1930"/>
                </a:lnTo>
                <a:lnTo>
                  <a:pt x="1297" y="1860"/>
                </a:lnTo>
                <a:lnTo>
                  <a:pt x="1310" y="1871"/>
                </a:lnTo>
                <a:lnTo>
                  <a:pt x="1325" y="1881"/>
                </a:lnTo>
                <a:lnTo>
                  <a:pt x="1325" y="1884"/>
                </a:lnTo>
                <a:lnTo>
                  <a:pt x="1325" y="1888"/>
                </a:lnTo>
                <a:lnTo>
                  <a:pt x="1325" y="1888"/>
                </a:lnTo>
                <a:lnTo>
                  <a:pt x="1324" y="1888"/>
                </a:lnTo>
                <a:lnTo>
                  <a:pt x="1323" y="1889"/>
                </a:lnTo>
                <a:lnTo>
                  <a:pt x="1324" y="1890"/>
                </a:lnTo>
                <a:lnTo>
                  <a:pt x="1325" y="1891"/>
                </a:lnTo>
                <a:lnTo>
                  <a:pt x="1325" y="1951"/>
                </a:lnTo>
                <a:lnTo>
                  <a:pt x="1324" y="2009"/>
                </a:lnTo>
                <a:close/>
                <a:moveTo>
                  <a:pt x="1286" y="1836"/>
                </a:moveTo>
                <a:lnTo>
                  <a:pt x="1287" y="1838"/>
                </a:lnTo>
                <a:lnTo>
                  <a:pt x="1289" y="1839"/>
                </a:lnTo>
                <a:lnTo>
                  <a:pt x="1287" y="1838"/>
                </a:lnTo>
                <a:lnTo>
                  <a:pt x="1286" y="1836"/>
                </a:lnTo>
                <a:close/>
                <a:moveTo>
                  <a:pt x="1284" y="1834"/>
                </a:moveTo>
                <a:lnTo>
                  <a:pt x="1285" y="1835"/>
                </a:lnTo>
                <a:lnTo>
                  <a:pt x="1285" y="1835"/>
                </a:lnTo>
                <a:lnTo>
                  <a:pt x="1285" y="1835"/>
                </a:lnTo>
                <a:lnTo>
                  <a:pt x="1284" y="1834"/>
                </a:lnTo>
                <a:lnTo>
                  <a:pt x="1284" y="1834"/>
                </a:lnTo>
                <a:close/>
                <a:moveTo>
                  <a:pt x="1297" y="1859"/>
                </a:moveTo>
                <a:lnTo>
                  <a:pt x="1297" y="1858"/>
                </a:lnTo>
                <a:lnTo>
                  <a:pt x="1297" y="1856"/>
                </a:lnTo>
                <a:lnTo>
                  <a:pt x="1297" y="1858"/>
                </a:lnTo>
                <a:lnTo>
                  <a:pt x="1297" y="1859"/>
                </a:lnTo>
                <a:close/>
                <a:moveTo>
                  <a:pt x="1293" y="1830"/>
                </a:moveTo>
                <a:lnTo>
                  <a:pt x="1298" y="1827"/>
                </a:lnTo>
                <a:lnTo>
                  <a:pt x="1299" y="1821"/>
                </a:lnTo>
                <a:lnTo>
                  <a:pt x="1304" y="1816"/>
                </a:lnTo>
                <a:lnTo>
                  <a:pt x="1310" y="1808"/>
                </a:lnTo>
                <a:lnTo>
                  <a:pt x="1314" y="1819"/>
                </a:lnTo>
                <a:lnTo>
                  <a:pt x="1313" y="1829"/>
                </a:lnTo>
                <a:lnTo>
                  <a:pt x="1304" y="1834"/>
                </a:lnTo>
                <a:lnTo>
                  <a:pt x="1292" y="1833"/>
                </a:lnTo>
                <a:lnTo>
                  <a:pt x="1288" y="1833"/>
                </a:lnTo>
                <a:lnTo>
                  <a:pt x="1284" y="1834"/>
                </a:lnTo>
                <a:lnTo>
                  <a:pt x="1287" y="1829"/>
                </a:lnTo>
                <a:lnTo>
                  <a:pt x="1293" y="1830"/>
                </a:lnTo>
                <a:close/>
                <a:moveTo>
                  <a:pt x="1179" y="1906"/>
                </a:moveTo>
                <a:lnTo>
                  <a:pt x="1179" y="1906"/>
                </a:lnTo>
                <a:lnTo>
                  <a:pt x="1178" y="1961"/>
                </a:lnTo>
                <a:lnTo>
                  <a:pt x="1176" y="2018"/>
                </a:lnTo>
                <a:lnTo>
                  <a:pt x="1178" y="1961"/>
                </a:lnTo>
                <a:lnTo>
                  <a:pt x="1179" y="1906"/>
                </a:lnTo>
                <a:lnTo>
                  <a:pt x="1178" y="1906"/>
                </a:lnTo>
                <a:lnTo>
                  <a:pt x="1177" y="1906"/>
                </a:lnTo>
                <a:lnTo>
                  <a:pt x="1173" y="1898"/>
                </a:lnTo>
                <a:lnTo>
                  <a:pt x="1175" y="1891"/>
                </a:lnTo>
                <a:lnTo>
                  <a:pt x="1177" y="1878"/>
                </a:lnTo>
                <a:lnTo>
                  <a:pt x="1189" y="1876"/>
                </a:lnTo>
                <a:lnTo>
                  <a:pt x="1196" y="1876"/>
                </a:lnTo>
                <a:lnTo>
                  <a:pt x="1203" y="1875"/>
                </a:lnTo>
                <a:lnTo>
                  <a:pt x="1213" y="1877"/>
                </a:lnTo>
                <a:lnTo>
                  <a:pt x="1216" y="1885"/>
                </a:lnTo>
                <a:lnTo>
                  <a:pt x="1216" y="1862"/>
                </a:lnTo>
                <a:lnTo>
                  <a:pt x="1216" y="1837"/>
                </a:lnTo>
                <a:lnTo>
                  <a:pt x="1216" y="1862"/>
                </a:lnTo>
                <a:lnTo>
                  <a:pt x="1216" y="1885"/>
                </a:lnTo>
                <a:lnTo>
                  <a:pt x="1215" y="1895"/>
                </a:lnTo>
                <a:lnTo>
                  <a:pt x="1215" y="1904"/>
                </a:lnTo>
                <a:lnTo>
                  <a:pt x="1210" y="1904"/>
                </a:lnTo>
                <a:lnTo>
                  <a:pt x="1204" y="1905"/>
                </a:lnTo>
                <a:lnTo>
                  <a:pt x="1198" y="1905"/>
                </a:lnTo>
                <a:lnTo>
                  <a:pt x="1193" y="1905"/>
                </a:lnTo>
                <a:lnTo>
                  <a:pt x="1191" y="1904"/>
                </a:lnTo>
                <a:lnTo>
                  <a:pt x="1188" y="1904"/>
                </a:lnTo>
                <a:lnTo>
                  <a:pt x="1188" y="1904"/>
                </a:lnTo>
                <a:lnTo>
                  <a:pt x="1187" y="1904"/>
                </a:lnTo>
                <a:lnTo>
                  <a:pt x="1185" y="1917"/>
                </a:lnTo>
                <a:lnTo>
                  <a:pt x="1184" y="1930"/>
                </a:lnTo>
                <a:lnTo>
                  <a:pt x="1185" y="1917"/>
                </a:lnTo>
                <a:lnTo>
                  <a:pt x="1187" y="1904"/>
                </a:lnTo>
                <a:lnTo>
                  <a:pt x="1183" y="1904"/>
                </a:lnTo>
                <a:lnTo>
                  <a:pt x="1179" y="1906"/>
                </a:lnTo>
                <a:close/>
                <a:moveTo>
                  <a:pt x="1197" y="1837"/>
                </a:moveTo>
                <a:lnTo>
                  <a:pt x="1194" y="1837"/>
                </a:lnTo>
                <a:lnTo>
                  <a:pt x="1191" y="1835"/>
                </a:lnTo>
                <a:lnTo>
                  <a:pt x="1194" y="1837"/>
                </a:lnTo>
                <a:lnTo>
                  <a:pt x="1197" y="1837"/>
                </a:lnTo>
                <a:close/>
                <a:moveTo>
                  <a:pt x="985" y="2007"/>
                </a:moveTo>
                <a:lnTo>
                  <a:pt x="981" y="2018"/>
                </a:lnTo>
                <a:lnTo>
                  <a:pt x="969" y="2020"/>
                </a:lnTo>
                <a:lnTo>
                  <a:pt x="961" y="2016"/>
                </a:lnTo>
                <a:lnTo>
                  <a:pt x="961" y="2007"/>
                </a:lnTo>
                <a:lnTo>
                  <a:pt x="964" y="1940"/>
                </a:lnTo>
                <a:lnTo>
                  <a:pt x="967" y="1874"/>
                </a:lnTo>
                <a:lnTo>
                  <a:pt x="967" y="1869"/>
                </a:lnTo>
                <a:lnTo>
                  <a:pt x="966" y="1866"/>
                </a:lnTo>
                <a:lnTo>
                  <a:pt x="967" y="1869"/>
                </a:lnTo>
                <a:lnTo>
                  <a:pt x="967" y="1874"/>
                </a:lnTo>
                <a:lnTo>
                  <a:pt x="972" y="1873"/>
                </a:lnTo>
                <a:lnTo>
                  <a:pt x="972" y="1878"/>
                </a:lnTo>
                <a:lnTo>
                  <a:pt x="972" y="1884"/>
                </a:lnTo>
                <a:lnTo>
                  <a:pt x="979" y="1888"/>
                </a:lnTo>
                <a:lnTo>
                  <a:pt x="981" y="1889"/>
                </a:lnTo>
                <a:lnTo>
                  <a:pt x="982" y="1891"/>
                </a:lnTo>
                <a:lnTo>
                  <a:pt x="983" y="1897"/>
                </a:lnTo>
                <a:lnTo>
                  <a:pt x="988" y="1898"/>
                </a:lnTo>
                <a:lnTo>
                  <a:pt x="986" y="1953"/>
                </a:lnTo>
                <a:lnTo>
                  <a:pt x="985" y="2007"/>
                </a:lnTo>
                <a:close/>
                <a:moveTo>
                  <a:pt x="951" y="1966"/>
                </a:moveTo>
                <a:lnTo>
                  <a:pt x="951" y="1976"/>
                </a:lnTo>
                <a:lnTo>
                  <a:pt x="950" y="1986"/>
                </a:lnTo>
                <a:lnTo>
                  <a:pt x="951" y="1976"/>
                </a:lnTo>
                <a:lnTo>
                  <a:pt x="951" y="1966"/>
                </a:lnTo>
                <a:close/>
                <a:moveTo>
                  <a:pt x="847" y="2011"/>
                </a:moveTo>
                <a:lnTo>
                  <a:pt x="839" y="2009"/>
                </a:lnTo>
                <a:lnTo>
                  <a:pt x="836" y="2002"/>
                </a:lnTo>
                <a:lnTo>
                  <a:pt x="836" y="1996"/>
                </a:lnTo>
                <a:lnTo>
                  <a:pt x="842" y="1995"/>
                </a:lnTo>
                <a:lnTo>
                  <a:pt x="850" y="1995"/>
                </a:lnTo>
                <a:lnTo>
                  <a:pt x="854" y="2002"/>
                </a:lnTo>
                <a:lnTo>
                  <a:pt x="852" y="2008"/>
                </a:lnTo>
                <a:lnTo>
                  <a:pt x="847" y="2011"/>
                </a:lnTo>
                <a:close/>
                <a:moveTo>
                  <a:pt x="791" y="2019"/>
                </a:moveTo>
                <a:lnTo>
                  <a:pt x="792" y="2019"/>
                </a:lnTo>
                <a:lnTo>
                  <a:pt x="793" y="2019"/>
                </a:lnTo>
                <a:lnTo>
                  <a:pt x="792" y="2019"/>
                </a:lnTo>
                <a:lnTo>
                  <a:pt x="791" y="2019"/>
                </a:lnTo>
                <a:close/>
                <a:moveTo>
                  <a:pt x="751" y="2019"/>
                </a:moveTo>
                <a:lnTo>
                  <a:pt x="756" y="2015"/>
                </a:lnTo>
                <a:lnTo>
                  <a:pt x="757" y="2007"/>
                </a:lnTo>
                <a:lnTo>
                  <a:pt x="756" y="2000"/>
                </a:lnTo>
                <a:lnTo>
                  <a:pt x="757" y="1991"/>
                </a:lnTo>
                <a:lnTo>
                  <a:pt x="761" y="1986"/>
                </a:lnTo>
                <a:lnTo>
                  <a:pt x="763" y="1980"/>
                </a:lnTo>
                <a:lnTo>
                  <a:pt x="768" y="1980"/>
                </a:lnTo>
                <a:lnTo>
                  <a:pt x="768" y="1975"/>
                </a:lnTo>
                <a:lnTo>
                  <a:pt x="768" y="1970"/>
                </a:lnTo>
                <a:lnTo>
                  <a:pt x="772" y="1968"/>
                </a:lnTo>
                <a:lnTo>
                  <a:pt x="779" y="1968"/>
                </a:lnTo>
                <a:lnTo>
                  <a:pt x="784" y="1972"/>
                </a:lnTo>
                <a:lnTo>
                  <a:pt x="787" y="1989"/>
                </a:lnTo>
                <a:lnTo>
                  <a:pt x="784" y="2006"/>
                </a:lnTo>
                <a:lnTo>
                  <a:pt x="783" y="2012"/>
                </a:lnTo>
                <a:lnTo>
                  <a:pt x="783" y="2017"/>
                </a:lnTo>
                <a:lnTo>
                  <a:pt x="781" y="2017"/>
                </a:lnTo>
                <a:lnTo>
                  <a:pt x="777" y="2017"/>
                </a:lnTo>
                <a:lnTo>
                  <a:pt x="774" y="2016"/>
                </a:lnTo>
                <a:lnTo>
                  <a:pt x="772" y="2018"/>
                </a:lnTo>
                <a:lnTo>
                  <a:pt x="761" y="2020"/>
                </a:lnTo>
                <a:lnTo>
                  <a:pt x="751" y="2019"/>
                </a:lnTo>
                <a:close/>
                <a:moveTo>
                  <a:pt x="677" y="2011"/>
                </a:moveTo>
                <a:lnTo>
                  <a:pt x="678" y="1988"/>
                </a:lnTo>
                <a:lnTo>
                  <a:pt x="680" y="1965"/>
                </a:lnTo>
                <a:lnTo>
                  <a:pt x="685" y="1969"/>
                </a:lnTo>
                <a:lnTo>
                  <a:pt x="691" y="1974"/>
                </a:lnTo>
                <a:lnTo>
                  <a:pt x="701" y="1980"/>
                </a:lnTo>
                <a:lnTo>
                  <a:pt x="714" y="1975"/>
                </a:lnTo>
                <a:lnTo>
                  <a:pt x="707" y="1973"/>
                </a:lnTo>
                <a:lnTo>
                  <a:pt x="697" y="1969"/>
                </a:lnTo>
                <a:lnTo>
                  <a:pt x="706" y="1963"/>
                </a:lnTo>
                <a:lnTo>
                  <a:pt x="715" y="1962"/>
                </a:lnTo>
                <a:lnTo>
                  <a:pt x="717" y="1960"/>
                </a:lnTo>
                <a:lnTo>
                  <a:pt x="716" y="1956"/>
                </a:lnTo>
                <a:lnTo>
                  <a:pt x="719" y="1956"/>
                </a:lnTo>
                <a:lnTo>
                  <a:pt x="724" y="1956"/>
                </a:lnTo>
                <a:lnTo>
                  <a:pt x="727" y="1958"/>
                </a:lnTo>
                <a:lnTo>
                  <a:pt x="729" y="1959"/>
                </a:lnTo>
                <a:lnTo>
                  <a:pt x="724" y="1967"/>
                </a:lnTo>
                <a:lnTo>
                  <a:pt x="731" y="1970"/>
                </a:lnTo>
                <a:lnTo>
                  <a:pt x="736" y="1986"/>
                </a:lnTo>
                <a:lnTo>
                  <a:pt x="734" y="2002"/>
                </a:lnTo>
                <a:lnTo>
                  <a:pt x="732" y="2011"/>
                </a:lnTo>
                <a:lnTo>
                  <a:pt x="729" y="2019"/>
                </a:lnTo>
                <a:lnTo>
                  <a:pt x="707" y="2019"/>
                </a:lnTo>
                <a:lnTo>
                  <a:pt x="685" y="2020"/>
                </a:lnTo>
                <a:lnTo>
                  <a:pt x="678" y="2018"/>
                </a:lnTo>
                <a:lnTo>
                  <a:pt x="677" y="2011"/>
                </a:lnTo>
                <a:close/>
                <a:moveTo>
                  <a:pt x="692" y="1832"/>
                </a:moveTo>
                <a:lnTo>
                  <a:pt x="699" y="1832"/>
                </a:lnTo>
                <a:lnTo>
                  <a:pt x="705" y="1836"/>
                </a:lnTo>
                <a:lnTo>
                  <a:pt x="700" y="1843"/>
                </a:lnTo>
                <a:lnTo>
                  <a:pt x="691" y="1845"/>
                </a:lnTo>
                <a:lnTo>
                  <a:pt x="688" y="1845"/>
                </a:lnTo>
                <a:lnTo>
                  <a:pt x="686" y="1845"/>
                </a:lnTo>
                <a:lnTo>
                  <a:pt x="681" y="1842"/>
                </a:lnTo>
                <a:lnTo>
                  <a:pt x="676" y="1836"/>
                </a:lnTo>
                <a:lnTo>
                  <a:pt x="683" y="1833"/>
                </a:lnTo>
                <a:lnTo>
                  <a:pt x="692" y="1832"/>
                </a:lnTo>
                <a:close/>
                <a:moveTo>
                  <a:pt x="536" y="1906"/>
                </a:moveTo>
                <a:lnTo>
                  <a:pt x="536" y="1907"/>
                </a:lnTo>
                <a:lnTo>
                  <a:pt x="536" y="1909"/>
                </a:lnTo>
                <a:lnTo>
                  <a:pt x="536" y="1909"/>
                </a:lnTo>
                <a:lnTo>
                  <a:pt x="536" y="1910"/>
                </a:lnTo>
                <a:lnTo>
                  <a:pt x="535" y="1916"/>
                </a:lnTo>
                <a:lnTo>
                  <a:pt x="536" y="1924"/>
                </a:lnTo>
                <a:lnTo>
                  <a:pt x="533" y="1924"/>
                </a:lnTo>
                <a:lnTo>
                  <a:pt x="531" y="1924"/>
                </a:lnTo>
                <a:lnTo>
                  <a:pt x="531" y="1921"/>
                </a:lnTo>
                <a:lnTo>
                  <a:pt x="528" y="1922"/>
                </a:lnTo>
                <a:lnTo>
                  <a:pt x="524" y="1926"/>
                </a:lnTo>
                <a:lnTo>
                  <a:pt x="518" y="1927"/>
                </a:lnTo>
                <a:lnTo>
                  <a:pt x="520" y="1922"/>
                </a:lnTo>
                <a:lnTo>
                  <a:pt x="525" y="1919"/>
                </a:lnTo>
                <a:lnTo>
                  <a:pt x="516" y="1906"/>
                </a:lnTo>
                <a:lnTo>
                  <a:pt x="524" y="1892"/>
                </a:lnTo>
                <a:lnTo>
                  <a:pt x="528" y="1898"/>
                </a:lnTo>
                <a:lnTo>
                  <a:pt x="534" y="1902"/>
                </a:lnTo>
                <a:lnTo>
                  <a:pt x="534" y="1900"/>
                </a:lnTo>
                <a:lnTo>
                  <a:pt x="535" y="1897"/>
                </a:lnTo>
                <a:lnTo>
                  <a:pt x="534" y="1900"/>
                </a:lnTo>
                <a:lnTo>
                  <a:pt x="534" y="1902"/>
                </a:lnTo>
                <a:lnTo>
                  <a:pt x="535" y="1904"/>
                </a:lnTo>
                <a:lnTo>
                  <a:pt x="536" y="1906"/>
                </a:lnTo>
                <a:lnTo>
                  <a:pt x="545" y="1910"/>
                </a:lnTo>
                <a:lnTo>
                  <a:pt x="548" y="1921"/>
                </a:lnTo>
                <a:lnTo>
                  <a:pt x="545" y="1910"/>
                </a:lnTo>
                <a:lnTo>
                  <a:pt x="536" y="1906"/>
                </a:lnTo>
                <a:close/>
                <a:moveTo>
                  <a:pt x="543" y="2015"/>
                </a:moveTo>
                <a:lnTo>
                  <a:pt x="543" y="2015"/>
                </a:lnTo>
                <a:lnTo>
                  <a:pt x="543" y="2016"/>
                </a:lnTo>
                <a:lnTo>
                  <a:pt x="543" y="2015"/>
                </a:lnTo>
                <a:lnTo>
                  <a:pt x="543" y="2015"/>
                </a:lnTo>
                <a:lnTo>
                  <a:pt x="543" y="2014"/>
                </a:lnTo>
                <a:lnTo>
                  <a:pt x="543" y="2013"/>
                </a:lnTo>
                <a:lnTo>
                  <a:pt x="543" y="2014"/>
                </a:lnTo>
                <a:lnTo>
                  <a:pt x="543" y="2015"/>
                </a:lnTo>
                <a:close/>
                <a:moveTo>
                  <a:pt x="539" y="2019"/>
                </a:moveTo>
                <a:lnTo>
                  <a:pt x="540" y="2019"/>
                </a:lnTo>
                <a:lnTo>
                  <a:pt x="542" y="2018"/>
                </a:lnTo>
                <a:lnTo>
                  <a:pt x="540" y="2019"/>
                </a:lnTo>
                <a:lnTo>
                  <a:pt x="539" y="2019"/>
                </a:lnTo>
                <a:close/>
                <a:moveTo>
                  <a:pt x="460" y="2007"/>
                </a:moveTo>
                <a:lnTo>
                  <a:pt x="461" y="2009"/>
                </a:lnTo>
                <a:lnTo>
                  <a:pt x="464" y="2012"/>
                </a:lnTo>
                <a:lnTo>
                  <a:pt x="468" y="2015"/>
                </a:lnTo>
                <a:lnTo>
                  <a:pt x="474" y="2017"/>
                </a:lnTo>
                <a:lnTo>
                  <a:pt x="468" y="2015"/>
                </a:lnTo>
                <a:lnTo>
                  <a:pt x="464" y="2012"/>
                </a:lnTo>
                <a:lnTo>
                  <a:pt x="461" y="2009"/>
                </a:lnTo>
                <a:lnTo>
                  <a:pt x="460" y="2007"/>
                </a:lnTo>
                <a:close/>
                <a:moveTo>
                  <a:pt x="396" y="1787"/>
                </a:moveTo>
                <a:lnTo>
                  <a:pt x="391" y="1788"/>
                </a:lnTo>
                <a:lnTo>
                  <a:pt x="387" y="1785"/>
                </a:lnTo>
                <a:lnTo>
                  <a:pt x="380" y="1776"/>
                </a:lnTo>
                <a:lnTo>
                  <a:pt x="375" y="1769"/>
                </a:lnTo>
                <a:lnTo>
                  <a:pt x="375" y="1768"/>
                </a:lnTo>
                <a:lnTo>
                  <a:pt x="374" y="1768"/>
                </a:lnTo>
                <a:lnTo>
                  <a:pt x="375" y="1768"/>
                </a:lnTo>
                <a:lnTo>
                  <a:pt x="375" y="1769"/>
                </a:lnTo>
                <a:lnTo>
                  <a:pt x="384" y="1772"/>
                </a:lnTo>
                <a:lnTo>
                  <a:pt x="392" y="1778"/>
                </a:lnTo>
                <a:lnTo>
                  <a:pt x="396" y="1782"/>
                </a:lnTo>
                <a:lnTo>
                  <a:pt x="396" y="1787"/>
                </a:lnTo>
                <a:close/>
                <a:moveTo>
                  <a:pt x="228" y="1920"/>
                </a:moveTo>
                <a:lnTo>
                  <a:pt x="229" y="1921"/>
                </a:lnTo>
                <a:lnTo>
                  <a:pt x="230" y="1922"/>
                </a:lnTo>
                <a:lnTo>
                  <a:pt x="229" y="1921"/>
                </a:lnTo>
                <a:lnTo>
                  <a:pt x="228" y="1920"/>
                </a:lnTo>
                <a:close/>
                <a:moveTo>
                  <a:pt x="227" y="1917"/>
                </a:moveTo>
                <a:lnTo>
                  <a:pt x="226" y="1916"/>
                </a:lnTo>
                <a:lnTo>
                  <a:pt x="225" y="1914"/>
                </a:lnTo>
                <a:lnTo>
                  <a:pt x="226" y="1916"/>
                </a:lnTo>
                <a:lnTo>
                  <a:pt x="227" y="1917"/>
                </a:lnTo>
                <a:close/>
                <a:moveTo>
                  <a:pt x="148" y="1728"/>
                </a:moveTo>
                <a:lnTo>
                  <a:pt x="147" y="1729"/>
                </a:lnTo>
                <a:lnTo>
                  <a:pt x="146" y="1730"/>
                </a:lnTo>
                <a:lnTo>
                  <a:pt x="147" y="1729"/>
                </a:lnTo>
                <a:lnTo>
                  <a:pt x="148" y="1728"/>
                </a:lnTo>
                <a:close/>
                <a:moveTo>
                  <a:pt x="12" y="1434"/>
                </a:moveTo>
                <a:lnTo>
                  <a:pt x="13" y="1434"/>
                </a:lnTo>
                <a:lnTo>
                  <a:pt x="13" y="1434"/>
                </a:lnTo>
                <a:lnTo>
                  <a:pt x="13" y="1434"/>
                </a:lnTo>
                <a:lnTo>
                  <a:pt x="12" y="1434"/>
                </a:lnTo>
                <a:close/>
                <a:moveTo>
                  <a:pt x="13" y="1433"/>
                </a:moveTo>
                <a:lnTo>
                  <a:pt x="13" y="1433"/>
                </a:lnTo>
                <a:lnTo>
                  <a:pt x="14" y="1433"/>
                </a:lnTo>
                <a:lnTo>
                  <a:pt x="13" y="1433"/>
                </a:lnTo>
                <a:lnTo>
                  <a:pt x="13" y="1433"/>
                </a:lnTo>
                <a:close/>
                <a:moveTo>
                  <a:pt x="66" y="1243"/>
                </a:moveTo>
                <a:lnTo>
                  <a:pt x="65" y="1243"/>
                </a:lnTo>
                <a:lnTo>
                  <a:pt x="65" y="1243"/>
                </a:lnTo>
                <a:lnTo>
                  <a:pt x="65" y="1243"/>
                </a:lnTo>
                <a:lnTo>
                  <a:pt x="66" y="1243"/>
                </a:lnTo>
                <a:close/>
                <a:moveTo>
                  <a:pt x="66" y="1243"/>
                </a:moveTo>
                <a:lnTo>
                  <a:pt x="66" y="1243"/>
                </a:lnTo>
                <a:lnTo>
                  <a:pt x="66" y="1243"/>
                </a:lnTo>
                <a:lnTo>
                  <a:pt x="66" y="1243"/>
                </a:lnTo>
                <a:lnTo>
                  <a:pt x="66" y="1243"/>
                </a:lnTo>
                <a:close/>
                <a:moveTo>
                  <a:pt x="95" y="1227"/>
                </a:moveTo>
                <a:lnTo>
                  <a:pt x="99" y="1235"/>
                </a:lnTo>
                <a:lnTo>
                  <a:pt x="97" y="1240"/>
                </a:lnTo>
                <a:lnTo>
                  <a:pt x="94" y="1262"/>
                </a:lnTo>
                <a:lnTo>
                  <a:pt x="81" y="1278"/>
                </a:lnTo>
                <a:lnTo>
                  <a:pt x="69" y="1284"/>
                </a:lnTo>
                <a:lnTo>
                  <a:pt x="56" y="1293"/>
                </a:lnTo>
                <a:lnTo>
                  <a:pt x="57" y="1268"/>
                </a:lnTo>
                <a:lnTo>
                  <a:pt x="69" y="1248"/>
                </a:lnTo>
                <a:lnTo>
                  <a:pt x="69" y="1248"/>
                </a:lnTo>
                <a:lnTo>
                  <a:pt x="75" y="1248"/>
                </a:lnTo>
                <a:lnTo>
                  <a:pt x="78" y="1243"/>
                </a:lnTo>
                <a:lnTo>
                  <a:pt x="88" y="1237"/>
                </a:lnTo>
                <a:lnTo>
                  <a:pt x="95" y="1227"/>
                </a:lnTo>
                <a:close/>
                <a:moveTo>
                  <a:pt x="449" y="1072"/>
                </a:moveTo>
                <a:lnTo>
                  <a:pt x="485" y="1061"/>
                </a:lnTo>
                <a:lnTo>
                  <a:pt x="522" y="1053"/>
                </a:lnTo>
                <a:lnTo>
                  <a:pt x="549" y="1047"/>
                </a:lnTo>
                <a:lnTo>
                  <a:pt x="577" y="1044"/>
                </a:lnTo>
                <a:lnTo>
                  <a:pt x="552" y="1053"/>
                </a:lnTo>
                <a:lnTo>
                  <a:pt x="527" y="1058"/>
                </a:lnTo>
                <a:lnTo>
                  <a:pt x="471" y="1073"/>
                </a:lnTo>
                <a:lnTo>
                  <a:pt x="417" y="1087"/>
                </a:lnTo>
                <a:lnTo>
                  <a:pt x="431" y="1076"/>
                </a:lnTo>
                <a:lnTo>
                  <a:pt x="449" y="1072"/>
                </a:lnTo>
                <a:close/>
                <a:moveTo>
                  <a:pt x="244" y="1159"/>
                </a:moveTo>
                <a:lnTo>
                  <a:pt x="246" y="1156"/>
                </a:lnTo>
                <a:lnTo>
                  <a:pt x="249" y="1152"/>
                </a:lnTo>
                <a:lnTo>
                  <a:pt x="246" y="1156"/>
                </a:lnTo>
                <a:lnTo>
                  <a:pt x="244" y="1159"/>
                </a:lnTo>
                <a:close/>
                <a:moveTo>
                  <a:pt x="236" y="1161"/>
                </a:moveTo>
                <a:lnTo>
                  <a:pt x="237" y="1161"/>
                </a:lnTo>
                <a:lnTo>
                  <a:pt x="237" y="1160"/>
                </a:lnTo>
                <a:lnTo>
                  <a:pt x="237" y="1161"/>
                </a:lnTo>
                <a:lnTo>
                  <a:pt x="236" y="1161"/>
                </a:lnTo>
                <a:close/>
                <a:moveTo>
                  <a:pt x="228" y="1164"/>
                </a:moveTo>
                <a:lnTo>
                  <a:pt x="229" y="1163"/>
                </a:lnTo>
                <a:lnTo>
                  <a:pt x="230" y="1162"/>
                </a:lnTo>
                <a:lnTo>
                  <a:pt x="229" y="1163"/>
                </a:lnTo>
                <a:lnTo>
                  <a:pt x="228" y="1164"/>
                </a:lnTo>
                <a:close/>
                <a:moveTo>
                  <a:pt x="317" y="1133"/>
                </a:moveTo>
                <a:lnTo>
                  <a:pt x="317" y="1133"/>
                </a:lnTo>
                <a:lnTo>
                  <a:pt x="317" y="1133"/>
                </a:lnTo>
                <a:lnTo>
                  <a:pt x="317" y="1133"/>
                </a:lnTo>
                <a:close/>
                <a:moveTo>
                  <a:pt x="122" y="1235"/>
                </a:moveTo>
                <a:lnTo>
                  <a:pt x="119" y="1239"/>
                </a:lnTo>
                <a:lnTo>
                  <a:pt x="115" y="1239"/>
                </a:lnTo>
                <a:lnTo>
                  <a:pt x="116" y="1232"/>
                </a:lnTo>
                <a:lnTo>
                  <a:pt x="117" y="1224"/>
                </a:lnTo>
                <a:lnTo>
                  <a:pt x="119" y="1218"/>
                </a:lnTo>
                <a:lnTo>
                  <a:pt x="125" y="1219"/>
                </a:lnTo>
                <a:lnTo>
                  <a:pt x="123" y="1227"/>
                </a:lnTo>
                <a:lnTo>
                  <a:pt x="122" y="1235"/>
                </a:lnTo>
                <a:close/>
                <a:moveTo>
                  <a:pt x="79" y="1549"/>
                </a:moveTo>
                <a:lnTo>
                  <a:pt x="72" y="1558"/>
                </a:lnTo>
                <a:lnTo>
                  <a:pt x="61" y="1555"/>
                </a:lnTo>
                <a:lnTo>
                  <a:pt x="65" y="1549"/>
                </a:lnTo>
                <a:lnTo>
                  <a:pt x="70" y="1543"/>
                </a:lnTo>
                <a:lnTo>
                  <a:pt x="73" y="1522"/>
                </a:lnTo>
                <a:lnTo>
                  <a:pt x="77" y="1500"/>
                </a:lnTo>
                <a:lnTo>
                  <a:pt x="73" y="1522"/>
                </a:lnTo>
                <a:lnTo>
                  <a:pt x="70" y="1543"/>
                </a:lnTo>
                <a:lnTo>
                  <a:pt x="77" y="1544"/>
                </a:lnTo>
                <a:lnTo>
                  <a:pt x="79" y="1549"/>
                </a:lnTo>
                <a:close/>
                <a:moveTo>
                  <a:pt x="145" y="1547"/>
                </a:moveTo>
                <a:lnTo>
                  <a:pt x="145" y="1547"/>
                </a:lnTo>
                <a:lnTo>
                  <a:pt x="145" y="1547"/>
                </a:lnTo>
                <a:lnTo>
                  <a:pt x="145" y="1547"/>
                </a:lnTo>
                <a:lnTo>
                  <a:pt x="145" y="1547"/>
                </a:lnTo>
                <a:close/>
                <a:moveTo>
                  <a:pt x="183" y="1376"/>
                </a:moveTo>
                <a:lnTo>
                  <a:pt x="185" y="1381"/>
                </a:lnTo>
                <a:lnTo>
                  <a:pt x="180" y="1385"/>
                </a:lnTo>
                <a:lnTo>
                  <a:pt x="171" y="1386"/>
                </a:lnTo>
                <a:lnTo>
                  <a:pt x="163" y="1385"/>
                </a:lnTo>
                <a:lnTo>
                  <a:pt x="163" y="1382"/>
                </a:lnTo>
                <a:lnTo>
                  <a:pt x="163" y="1380"/>
                </a:lnTo>
                <a:lnTo>
                  <a:pt x="162" y="1377"/>
                </a:lnTo>
                <a:lnTo>
                  <a:pt x="162" y="1375"/>
                </a:lnTo>
                <a:lnTo>
                  <a:pt x="162" y="1377"/>
                </a:lnTo>
                <a:lnTo>
                  <a:pt x="163" y="1380"/>
                </a:lnTo>
                <a:lnTo>
                  <a:pt x="168" y="1375"/>
                </a:lnTo>
                <a:lnTo>
                  <a:pt x="163" y="1370"/>
                </a:lnTo>
                <a:lnTo>
                  <a:pt x="163" y="1369"/>
                </a:lnTo>
                <a:lnTo>
                  <a:pt x="162" y="1368"/>
                </a:lnTo>
                <a:lnTo>
                  <a:pt x="162" y="1368"/>
                </a:lnTo>
                <a:lnTo>
                  <a:pt x="167" y="1356"/>
                </a:lnTo>
                <a:lnTo>
                  <a:pt x="180" y="1355"/>
                </a:lnTo>
                <a:lnTo>
                  <a:pt x="184" y="1356"/>
                </a:lnTo>
                <a:lnTo>
                  <a:pt x="186" y="1358"/>
                </a:lnTo>
                <a:lnTo>
                  <a:pt x="186" y="1361"/>
                </a:lnTo>
                <a:lnTo>
                  <a:pt x="184" y="1364"/>
                </a:lnTo>
                <a:lnTo>
                  <a:pt x="179" y="1370"/>
                </a:lnTo>
                <a:lnTo>
                  <a:pt x="183" y="1376"/>
                </a:lnTo>
                <a:close/>
                <a:moveTo>
                  <a:pt x="207" y="1284"/>
                </a:moveTo>
                <a:lnTo>
                  <a:pt x="208" y="1279"/>
                </a:lnTo>
                <a:lnTo>
                  <a:pt x="214" y="1277"/>
                </a:lnTo>
                <a:lnTo>
                  <a:pt x="214" y="1299"/>
                </a:lnTo>
                <a:lnTo>
                  <a:pt x="211" y="1321"/>
                </a:lnTo>
                <a:lnTo>
                  <a:pt x="212" y="1326"/>
                </a:lnTo>
                <a:lnTo>
                  <a:pt x="214" y="1329"/>
                </a:lnTo>
                <a:lnTo>
                  <a:pt x="210" y="1350"/>
                </a:lnTo>
                <a:lnTo>
                  <a:pt x="203" y="1371"/>
                </a:lnTo>
                <a:lnTo>
                  <a:pt x="203" y="1379"/>
                </a:lnTo>
                <a:lnTo>
                  <a:pt x="203" y="1388"/>
                </a:lnTo>
                <a:lnTo>
                  <a:pt x="201" y="1427"/>
                </a:lnTo>
                <a:lnTo>
                  <a:pt x="197" y="1467"/>
                </a:lnTo>
                <a:lnTo>
                  <a:pt x="195" y="1487"/>
                </a:lnTo>
                <a:lnTo>
                  <a:pt x="196" y="1508"/>
                </a:lnTo>
                <a:lnTo>
                  <a:pt x="192" y="1518"/>
                </a:lnTo>
                <a:lnTo>
                  <a:pt x="181" y="1525"/>
                </a:lnTo>
                <a:lnTo>
                  <a:pt x="187" y="1531"/>
                </a:lnTo>
                <a:lnTo>
                  <a:pt x="191" y="1540"/>
                </a:lnTo>
                <a:lnTo>
                  <a:pt x="190" y="1542"/>
                </a:lnTo>
                <a:lnTo>
                  <a:pt x="188" y="1543"/>
                </a:lnTo>
                <a:lnTo>
                  <a:pt x="181" y="1541"/>
                </a:lnTo>
                <a:lnTo>
                  <a:pt x="172" y="1542"/>
                </a:lnTo>
                <a:lnTo>
                  <a:pt x="172" y="1544"/>
                </a:lnTo>
                <a:lnTo>
                  <a:pt x="171" y="1546"/>
                </a:lnTo>
                <a:lnTo>
                  <a:pt x="177" y="1548"/>
                </a:lnTo>
                <a:lnTo>
                  <a:pt x="181" y="1550"/>
                </a:lnTo>
                <a:lnTo>
                  <a:pt x="180" y="1553"/>
                </a:lnTo>
                <a:lnTo>
                  <a:pt x="179" y="1555"/>
                </a:lnTo>
                <a:lnTo>
                  <a:pt x="173" y="1570"/>
                </a:lnTo>
                <a:lnTo>
                  <a:pt x="179" y="1586"/>
                </a:lnTo>
                <a:lnTo>
                  <a:pt x="181" y="1589"/>
                </a:lnTo>
                <a:lnTo>
                  <a:pt x="182" y="1593"/>
                </a:lnTo>
                <a:lnTo>
                  <a:pt x="181" y="1602"/>
                </a:lnTo>
                <a:lnTo>
                  <a:pt x="171" y="1607"/>
                </a:lnTo>
                <a:lnTo>
                  <a:pt x="156" y="1607"/>
                </a:lnTo>
                <a:lnTo>
                  <a:pt x="142" y="1611"/>
                </a:lnTo>
                <a:lnTo>
                  <a:pt x="141" y="1614"/>
                </a:lnTo>
                <a:lnTo>
                  <a:pt x="143" y="1616"/>
                </a:lnTo>
                <a:lnTo>
                  <a:pt x="141" y="1614"/>
                </a:lnTo>
                <a:lnTo>
                  <a:pt x="142" y="1611"/>
                </a:lnTo>
                <a:lnTo>
                  <a:pt x="138" y="1611"/>
                </a:lnTo>
                <a:lnTo>
                  <a:pt x="134" y="1611"/>
                </a:lnTo>
                <a:lnTo>
                  <a:pt x="132" y="1614"/>
                </a:lnTo>
                <a:lnTo>
                  <a:pt x="129" y="1614"/>
                </a:lnTo>
                <a:lnTo>
                  <a:pt x="132" y="1614"/>
                </a:lnTo>
                <a:lnTo>
                  <a:pt x="134" y="1611"/>
                </a:lnTo>
                <a:lnTo>
                  <a:pt x="134" y="1607"/>
                </a:lnTo>
                <a:lnTo>
                  <a:pt x="130" y="1606"/>
                </a:lnTo>
                <a:lnTo>
                  <a:pt x="126" y="1608"/>
                </a:lnTo>
                <a:lnTo>
                  <a:pt x="126" y="1613"/>
                </a:lnTo>
                <a:lnTo>
                  <a:pt x="114" y="1615"/>
                </a:lnTo>
                <a:lnTo>
                  <a:pt x="102" y="1617"/>
                </a:lnTo>
                <a:lnTo>
                  <a:pt x="101" y="1614"/>
                </a:lnTo>
                <a:lnTo>
                  <a:pt x="101" y="1610"/>
                </a:lnTo>
                <a:lnTo>
                  <a:pt x="106" y="1594"/>
                </a:lnTo>
                <a:lnTo>
                  <a:pt x="109" y="1577"/>
                </a:lnTo>
                <a:lnTo>
                  <a:pt x="111" y="1572"/>
                </a:lnTo>
                <a:lnTo>
                  <a:pt x="118" y="1569"/>
                </a:lnTo>
                <a:lnTo>
                  <a:pt x="126" y="1565"/>
                </a:lnTo>
                <a:lnTo>
                  <a:pt x="135" y="1564"/>
                </a:lnTo>
                <a:lnTo>
                  <a:pt x="149" y="1560"/>
                </a:lnTo>
                <a:lnTo>
                  <a:pt x="157" y="1548"/>
                </a:lnTo>
                <a:lnTo>
                  <a:pt x="165" y="1547"/>
                </a:lnTo>
                <a:lnTo>
                  <a:pt x="171" y="1546"/>
                </a:lnTo>
                <a:lnTo>
                  <a:pt x="172" y="1544"/>
                </a:lnTo>
                <a:lnTo>
                  <a:pt x="172" y="1542"/>
                </a:lnTo>
                <a:lnTo>
                  <a:pt x="162" y="1542"/>
                </a:lnTo>
                <a:lnTo>
                  <a:pt x="151" y="1542"/>
                </a:lnTo>
                <a:lnTo>
                  <a:pt x="162" y="1529"/>
                </a:lnTo>
                <a:lnTo>
                  <a:pt x="171" y="1515"/>
                </a:lnTo>
                <a:lnTo>
                  <a:pt x="176" y="1511"/>
                </a:lnTo>
                <a:lnTo>
                  <a:pt x="175" y="1507"/>
                </a:lnTo>
                <a:lnTo>
                  <a:pt x="175" y="1500"/>
                </a:lnTo>
                <a:lnTo>
                  <a:pt x="175" y="1495"/>
                </a:lnTo>
                <a:lnTo>
                  <a:pt x="175" y="1495"/>
                </a:lnTo>
                <a:lnTo>
                  <a:pt x="180" y="1486"/>
                </a:lnTo>
                <a:lnTo>
                  <a:pt x="179" y="1477"/>
                </a:lnTo>
                <a:lnTo>
                  <a:pt x="179" y="1473"/>
                </a:lnTo>
                <a:lnTo>
                  <a:pt x="180" y="1469"/>
                </a:lnTo>
                <a:lnTo>
                  <a:pt x="184" y="1466"/>
                </a:lnTo>
                <a:lnTo>
                  <a:pt x="180" y="1461"/>
                </a:lnTo>
                <a:lnTo>
                  <a:pt x="180" y="1457"/>
                </a:lnTo>
                <a:lnTo>
                  <a:pt x="180" y="1453"/>
                </a:lnTo>
                <a:lnTo>
                  <a:pt x="186" y="1439"/>
                </a:lnTo>
                <a:lnTo>
                  <a:pt x="186" y="1423"/>
                </a:lnTo>
                <a:lnTo>
                  <a:pt x="188" y="1410"/>
                </a:lnTo>
                <a:lnTo>
                  <a:pt x="191" y="1397"/>
                </a:lnTo>
                <a:lnTo>
                  <a:pt x="194" y="1369"/>
                </a:lnTo>
                <a:lnTo>
                  <a:pt x="195" y="1340"/>
                </a:lnTo>
                <a:lnTo>
                  <a:pt x="200" y="1312"/>
                </a:lnTo>
                <a:lnTo>
                  <a:pt x="207" y="1284"/>
                </a:lnTo>
                <a:close/>
                <a:moveTo>
                  <a:pt x="264" y="1254"/>
                </a:moveTo>
                <a:lnTo>
                  <a:pt x="264" y="1262"/>
                </a:lnTo>
                <a:lnTo>
                  <a:pt x="262" y="1271"/>
                </a:lnTo>
                <a:lnTo>
                  <a:pt x="252" y="1262"/>
                </a:lnTo>
                <a:lnTo>
                  <a:pt x="253" y="1248"/>
                </a:lnTo>
                <a:lnTo>
                  <a:pt x="255" y="1238"/>
                </a:lnTo>
                <a:lnTo>
                  <a:pt x="246" y="1233"/>
                </a:lnTo>
                <a:lnTo>
                  <a:pt x="252" y="1233"/>
                </a:lnTo>
                <a:lnTo>
                  <a:pt x="256" y="1229"/>
                </a:lnTo>
                <a:lnTo>
                  <a:pt x="264" y="1240"/>
                </a:lnTo>
                <a:lnTo>
                  <a:pt x="264" y="1254"/>
                </a:lnTo>
                <a:close/>
                <a:moveTo>
                  <a:pt x="267" y="1509"/>
                </a:moveTo>
                <a:lnTo>
                  <a:pt x="267" y="1508"/>
                </a:lnTo>
                <a:lnTo>
                  <a:pt x="267" y="1507"/>
                </a:lnTo>
                <a:lnTo>
                  <a:pt x="267" y="1508"/>
                </a:lnTo>
                <a:lnTo>
                  <a:pt x="267" y="1509"/>
                </a:lnTo>
                <a:close/>
                <a:moveTo>
                  <a:pt x="224" y="1445"/>
                </a:moveTo>
                <a:lnTo>
                  <a:pt x="223" y="1451"/>
                </a:lnTo>
                <a:lnTo>
                  <a:pt x="218" y="1453"/>
                </a:lnTo>
                <a:lnTo>
                  <a:pt x="215" y="1449"/>
                </a:lnTo>
                <a:lnTo>
                  <a:pt x="216" y="1442"/>
                </a:lnTo>
                <a:lnTo>
                  <a:pt x="218" y="1434"/>
                </a:lnTo>
                <a:lnTo>
                  <a:pt x="224" y="1427"/>
                </a:lnTo>
                <a:lnTo>
                  <a:pt x="225" y="1436"/>
                </a:lnTo>
                <a:lnTo>
                  <a:pt x="224" y="1445"/>
                </a:lnTo>
                <a:close/>
                <a:moveTo>
                  <a:pt x="238" y="1328"/>
                </a:moveTo>
                <a:lnTo>
                  <a:pt x="246" y="1324"/>
                </a:lnTo>
                <a:lnTo>
                  <a:pt x="248" y="1331"/>
                </a:lnTo>
                <a:lnTo>
                  <a:pt x="243" y="1330"/>
                </a:lnTo>
                <a:lnTo>
                  <a:pt x="238" y="1328"/>
                </a:lnTo>
                <a:close/>
                <a:moveTo>
                  <a:pt x="526" y="1595"/>
                </a:moveTo>
                <a:lnTo>
                  <a:pt x="535" y="1592"/>
                </a:lnTo>
                <a:lnTo>
                  <a:pt x="546" y="1591"/>
                </a:lnTo>
                <a:lnTo>
                  <a:pt x="535" y="1592"/>
                </a:lnTo>
                <a:lnTo>
                  <a:pt x="526" y="1595"/>
                </a:lnTo>
                <a:lnTo>
                  <a:pt x="525" y="1602"/>
                </a:lnTo>
                <a:lnTo>
                  <a:pt x="517" y="1602"/>
                </a:lnTo>
                <a:lnTo>
                  <a:pt x="504" y="1603"/>
                </a:lnTo>
                <a:lnTo>
                  <a:pt x="490" y="1603"/>
                </a:lnTo>
                <a:lnTo>
                  <a:pt x="496" y="1601"/>
                </a:lnTo>
                <a:lnTo>
                  <a:pt x="501" y="1598"/>
                </a:lnTo>
                <a:lnTo>
                  <a:pt x="513" y="1596"/>
                </a:lnTo>
                <a:lnTo>
                  <a:pt x="526" y="1595"/>
                </a:lnTo>
                <a:close/>
                <a:moveTo>
                  <a:pt x="516" y="1605"/>
                </a:moveTo>
                <a:lnTo>
                  <a:pt x="516" y="1605"/>
                </a:lnTo>
                <a:lnTo>
                  <a:pt x="516" y="1605"/>
                </a:lnTo>
                <a:lnTo>
                  <a:pt x="516" y="1605"/>
                </a:lnTo>
                <a:lnTo>
                  <a:pt x="516" y="1605"/>
                </a:lnTo>
                <a:close/>
                <a:moveTo>
                  <a:pt x="511" y="1606"/>
                </a:moveTo>
                <a:lnTo>
                  <a:pt x="513" y="1606"/>
                </a:lnTo>
                <a:lnTo>
                  <a:pt x="516" y="1605"/>
                </a:lnTo>
                <a:lnTo>
                  <a:pt x="513" y="1606"/>
                </a:lnTo>
                <a:lnTo>
                  <a:pt x="511" y="1606"/>
                </a:lnTo>
                <a:close/>
                <a:moveTo>
                  <a:pt x="710" y="1631"/>
                </a:moveTo>
                <a:lnTo>
                  <a:pt x="709" y="1631"/>
                </a:lnTo>
                <a:lnTo>
                  <a:pt x="708" y="1630"/>
                </a:lnTo>
                <a:lnTo>
                  <a:pt x="709" y="1631"/>
                </a:lnTo>
                <a:lnTo>
                  <a:pt x="710" y="1631"/>
                </a:lnTo>
                <a:close/>
                <a:moveTo>
                  <a:pt x="844" y="1592"/>
                </a:moveTo>
                <a:lnTo>
                  <a:pt x="863" y="1591"/>
                </a:lnTo>
                <a:lnTo>
                  <a:pt x="881" y="1590"/>
                </a:lnTo>
                <a:lnTo>
                  <a:pt x="935" y="1588"/>
                </a:lnTo>
                <a:lnTo>
                  <a:pt x="988" y="1586"/>
                </a:lnTo>
                <a:lnTo>
                  <a:pt x="979" y="1594"/>
                </a:lnTo>
                <a:lnTo>
                  <a:pt x="967" y="1599"/>
                </a:lnTo>
                <a:lnTo>
                  <a:pt x="965" y="1599"/>
                </a:lnTo>
                <a:lnTo>
                  <a:pt x="963" y="1601"/>
                </a:lnTo>
                <a:lnTo>
                  <a:pt x="951" y="1615"/>
                </a:lnTo>
                <a:lnTo>
                  <a:pt x="935" y="1618"/>
                </a:lnTo>
                <a:lnTo>
                  <a:pt x="910" y="1621"/>
                </a:lnTo>
                <a:lnTo>
                  <a:pt x="884" y="1620"/>
                </a:lnTo>
                <a:lnTo>
                  <a:pt x="872" y="1620"/>
                </a:lnTo>
                <a:lnTo>
                  <a:pt x="857" y="1617"/>
                </a:lnTo>
                <a:lnTo>
                  <a:pt x="870" y="1609"/>
                </a:lnTo>
                <a:lnTo>
                  <a:pt x="882" y="1602"/>
                </a:lnTo>
                <a:lnTo>
                  <a:pt x="884" y="1598"/>
                </a:lnTo>
                <a:lnTo>
                  <a:pt x="881" y="1590"/>
                </a:lnTo>
                <a:lnTo>
                  <a:pt x="863" y="1591"/>
                </a:lnTo>
                <a:lnTo>
                  <a:pt x="844" y="1592"/>
                </a:lnTo>
                <a:lnTo>
                  <a:pt x="839" y="1592"/>
                </a:lnTo>
                <a:lnTo>
                  <a:pt x="835" y="1593"/>
                </a:lnTo>
                <a:lnTo>
                  <a:pt x="839" y="1592"/>
                </a:lnTo>
                <a:lnTo>
                  <a:pt x="844" y="1592"/>
                </a:lnTo>
                <a:close/>
                <a:moveTo>
                  <a:pt x="1179" y="1580"/>
                </a:moveTo>
                <a:lnTo>
                  <a:pt x="1181" y="1580"/>
                </a:lnTo>
                <a:lnTo>
                  <a:pt x="1182" y="1580"/>
                </a:lnTo>
                <a:lnTo>
                  <a:pt x="1188" y="1580"/>
                </a:lnTo>
                <a:lnTo>
                  <a:pt x="1192" y="1587"/>
                </a:lnTo>
                <a:lnTo>
                  <a:pt x="1189" y="1591"/>
                </a:lnTo>
                <a:lnTo>
                  <a:pt x="1186" y="1593"/>
                </a:lnTo>
                <a:lnTo>
                  <a:pt x="1180" y="1588"/>
                </a:lnTo>
                <a:lnTo>
                  <a:pt x="1179" y="1580"/>
                </a:lnTo>
                <a:lnTo>
                  <a:pt x="1176" y="1578"/>
                </a:lnTo>
                <a:lnTo>
                  <a:pt x="1172" y="1577"/>
                </a:lnTo>
                <a:lnTo>
                  <a:pt x="1176" y="1578"/>
                </a:lnTo>
                <a:lnTo>
                  <a:pt x="1179" y="1580"/>
                </a:lnTo>
                <a:close/>
                <a:moveTo>
                  <a:pt x="1245" y="1562"/>
                </a:moveTo>
                <a:lnTo>
                  <a:pt x="1246" y="1562"/>
                </a:lnTo>
                <a:lnTo>
                  <a:pt x="1246" y="1562"/>
                </a:lnTo>
                <a:lnTo>
                  <a:pt x="1246" y="1562"/>
                </a:lnTo>
                <a:lnTo>
                  <a:pt x="1245" y="1562"/>
                </a:lnTo>
                <a:lnTo>
                  <a:pt x="1245" y="1562"/>
                </a:lnTo>
                <a:lnTo>
                  <a:pt x="1244" y="1563"/>
                </a:lnTo>
                <a:lnTo>
                  <a:pt x="1245" y="1562"/>
                </a:lnTo>
                <a:lnTo>
                  <a:pt x="1245" y="1562"/>
                </a:lnTo>
                <a:close/>
                <a:moveTo>
                  <a:pt x="995" y="1586"/>
                </a:moveTo>
                <a:lnTo>
                  <a:pt x="995" y="1586"/>
                </a:lnTo>
                <a:lnTo>
                  <a:pt x="996" y="1586"/>
                </a:lnTo>
                <a:lnTo>
                  <a:pt x="995" y="1587"/>
                </a:lnTo>
                <a:lnTo>
                  <a:pt x="995" y="1586"/>
                </a:lnTo>
                <a:close/>
                <a:moveTo>
                  <a:pt x="1104" y="1580"/>
                </a:moveTo>
                <a:lnTo>
                  <a:pt x="1102" y="1580"/>
                </a:lnTo>
                <a:lnTo>
                  <a:pt x="1101" y="1580"/>
                </a:lnTo>
                <a:lnTo>
                  <a:pt x="1102" y="1580"/>
                </a:lnTo>
                <a:lnTo>
                  <a:pt x="1104" y="1580"/>
                </a:lnTo>
                <a:close/>
                <a:moveTo>
                  <a:pt x="1257" y="1577"/>
                </a:moveTo>
                <a:lnTo>
                  <a:pt x="1259" y="1572"/>
                </a:lnTo>
                <a:lnTo>
                  <a:pt x="1262" y="1570"/>
                </a:lnTo>
                <a:lnTo>
                  <a:pt x="1259" y="1572"/>
                </a:lnTo>
                <a:lnTo>
                  <a:pt x="1257" y="1577"/>
                </a:lnTo>
                <a:lnTo>
                  <a:pt x="1263" y="1577"/>
                </a:lnTo>
                <a:lnTo>
                  <a:pt x="1269" y="1575"/>
                </a:lnTo>
                <a:lnTo>
                  <a:pt x="1284" y="1575"/>
                </a:lnTo>
                <a:lnTo>
                  <a:pt x="1299" y="1576"/>
                </a:lnTo>
                <a:lnTo>
                  <a:pt x="1294" y="1590"/>
                </a:lnTo>
                <a:lnTo>
                  <a:pt x="1282" y="1594"/>
                </a:lnTo>
                <a:lnTo>
                  <a:pt x="1273" y="1598"/>
                </a:lnTo>
                <a:lnTo>
                  <a:pt x="1270" y="1603"/>
                </a:lnTo>
                <a:lnTo>
                  <a:pt x="1274" y="1610"/>
                </a:lnTo>
                <a:lnTo>
                  <a:pt x="1284" y="1611"/>
                </a:lnTo>
                <a:lnTo>
                  <a:pt x="1303" y="1609"/>
                </a:lnTo>
                <a:lnTo>
                  <a:pt x="1320" y="1604"/>
                </a:lnTo>
                <a:lnTo>
                  <a:pt x="1322" y="1604"/>
                </a:lnTo>
                <a:lnTo>
                  <a:pt x="1323" y="1605"/>
                </a:lnTo>
                <a:lnTo>
                  <a:pt x="1334" y="1609"/>
                </a:lnTo>
                <a:lnTo>
                  <a:pt x="1345" y="1608"/>
                </a:lnTo>
                <a:lnTo>
                  <a:pt x="1359" y="1606"/>
                </a:lnTo>
                <a:lnTo>
                  <a:pt x="1360" y="1592"/>
                </a:lnTo>
                <a:lnTo>
                  <a:pt x="1359" y="1588"/>
                </a:lnTo>
                <a:lnTo>
                  <a:pt x="1357" y="1586"/>
                </a:lnTo>
                <a:lnTo>
                  <a:pt x="1353" y="1588"/>
                </a:lnTo>
                <a:lnTo>
                  <a:pt x="1353" y="1591"/>
                </a:lnTo>
                <a:lnTo>
                  <a:pt x="1351" y="1599"/>
                </a:lnTo>
                <a:lnTo>
                  <a:pt x="1349" y="1604"/>
                </a:lnTo>
                <a:lnTo>
                  <a:pt x="1336" y="1591"/>
                </a:lnTo>
                <a:lnTo>
                  <a:pt x="1333" y="1574"/>
                </a:lnTo>
                <a:lnTo>
                  <a:pt x="1352" y="1574"/>
                </a:lnTo>
                <a:lnTo>
                  <a:pt x="1371" y="1574"/>
                </a:lnTo>
                <a:lnTo>
                  <a:pt x="1371" y="1574"/>
                </a:lnTo>
                <a:lnTo>
                  <a:pt x="1374" y="1593"/>
                </a:lnTo>
                <a:lnTo>
                  <a:pt x="1375" y="1613"/>
                </a:lnTo>
                <a:lnTo>
                  <a:pt x="1375" y="1614"/>
                </a:lnTo>
                <a:lnTo>
                  <a:pt x="1376" y="1615"/>
                </a:lnTo>
                <a:lnTo>
                  <a:pt x="1375" y="1614"/>
                </a:lnTo>
                <a:lnTo>
                  <a:pt x="1375" y="1613"/>
                </a:lnTo>
                <a:lnTo>
                  <a:pt x="1358" y="1614"/>
                </a:lnTo>
                <a:lnTo>
                  <a:pt x="1342" y="1614"/>
                </a:lnTo>
                <a:lnTo>
                  <a:pt x="1342" y="1614"/>
                </a:lnTo>
                <a:lnTo>
                  <a:pt x="1329" y="1614"/>
                </a:lnTo>
                <a:lnTo>
                  <a:pt x="1317" y="1616"/>
                </a:lnTo>
                <a:lnTo>
                  <a:pt x="1314" y="1616"/>
                </a:lnTo>
                <a:lnTo>
                  <a:pt x="1312" y="1616"/>
                </a:lnTo>
                <a:lnTo>
                  <a:pt x="1288" y="1616"/>
                </a:lnTo>
                <a:lnTo>
                  <a:pt x="1266" y="1619"/>
                </a:lnTo>
                <a:lnTo>
                  <a:pt x="1263" y="1619"/>
                </a:lnTo>
                <a:lnTo>
                  <a:pt x="1260" y="1619"/>
                </a:lnTo>
                <a:lnTo>
                  <a:pt x="1236" y="1618"/>
                </a:lnTo>
                <a:lnTo>
                  <a:pt x="1210" y="1619"/>
                </a:lnTo>
                <a:lnTo>
                  <a:pt x="1210" y="1619"/>
                </a:lnTo>
                <a:lnTo>
                  <a:pt x="1208" y="1619"/>
                </a:lnTo>
                <a:lnTo>
                  <a:pt x="1204" y="1619"/>
                </a:lnTo>
                <a:lnTo>
                  <a:pt x="1195" y="1619"/>
                </a:lnTo>
                <a:lnTo>
                  <a:pt x="1187" y="1623"/>
                </a:lnTo>
                <a:lnTo>
                  <a:pt x="1184" y="1623"/>
                </a:lnTo>
                <a:lnTo>
                  <a:pt x="1182" y="1623"/>
                </a:lnTo>
                <a:lnTo>
                  <a:pt x="1182" y="1623"/>
                </a:lnTo>
                <a:lnTo>
                  <a:pt x="1182" y="1621"/>
                </a:lnTo>
                <a:lnTo>
                  <a:pt x="1180" y="1619"/>
                </a:lnTo>
                <a:lnTo>
                  <a:pt x="1181" y="1613"/>
                </a:lnTo>
                <a:lnTo>
                  <a:pt x="1180" y="1608"/>
                </a:lnTo>
                <a:lnTo>
                  <a:pt x="1173" y="1608"/>
                </a:lnTo>
                <a:lnTo>
                  <a:pt x="1166" y="1609"/>
                </a:lnTo>
                <a:lnTo>
                  <a:pt x="1162" y="1613"/>
                </a:lnTo>
                <a:lnTo>
                  <a:pt x="1162" y="1619"/>
                </a:lnTo>
                <a:lnTo>
                  <a:pt x="1153" y="1618"/>
                </a:lnTo>
                <a:lnTo>
                  <a:pt x="1145" y="1618"/>
                </a:lnTo>
                <a:lnTo>
                  <a:pt x="1131" y="1621"/>
                </a:lnTo>
                <a:lnTo>
                  <a:pt x="1116" y="1620"/>
                </a:lnTo>
                <a:lnTo>
                  <a:pt x="1113" y="1620"/>
                </a:lnTo>
                <a:lnTo>
                  <a:pt x="1110" y="1620"/>
                </a:lnTo>
                <a:lnTo>
                  <a:pt x="1104" y="1620"/>
                </a:lnTo>
                <a:lnTo>
                  <a:pt x="1097" y="1621"/>
                </a:lnTo>
                <a:lnTo>
                  <a:pt x="1093" y="1624"/>
                </a:lnTo>
                <a:lnTo>
                  <a:pt x="1098" y="1629"/>
                </a:lnTo>
                <a:lnTo>
                  <a:pt x="1097" y="1633"/>
                </a:lnTo>
                <a:lnTo>
                  <a:pt x="1096" y="1637"/>
                </a:lnTo>
                <a:lnTo>
                  <a:pt x="1094" y="1640"/>
                </a:lnTo>
                <a:lnTo>
                  <a:pt x="1092" y="1641"/>
                </a:lnTo>
                <a:lnTo>
                  <a:pt x="1079" y="1634"/>
                </a:lnTo>
                <a:lnTo>
                  <a:pt x="1067" y="1629"/>
                </a:lnTo>
                <a:lnTo>
                  <a:pt x="1076" y="1626"/>
                </a:lnTo>
                <a:lnTo>
                  <a:pt x="1086" y="1624"/>
                </a:lnTo>
                <a:lnTo>
                  <a:pt x="1046" y="1622"/>
                </a:lnTo>
                <a:lnTo>
                  <a:pt x="1007" y="1624"/>
                </a:lnTo>
                <a:lnTo>
                  <a:pt x="985" y="1623"/>
                </a:lnTo>
                <a:lnTo>
                  <a:pt x="964" y="1625"/>
                </a:lnTo>
                <a:lnTo>
                  <a:pt x="956" y="1625"/>
                </a:lnTo>
                <a:lnTo>
                  <a:pt x="949" y="1625"/>
                </a:lnTo>
                <a:lnTo>
                  <a:pt x="953" y="1622"/>
                </a:lnTo>
                <a:lnTo>
                  <a:pt x="958" y="1622"/>
                </a:lnTo>
                <a:lnTo>
                  <a:pt x="1010" y="1620"/>
                </a:lnTo>
                <a:lnTo>
                  <a:pt x="1060" y="1619"/>
                </a:lnTo>
                <a:lnTo>
                  <a:pt x="1079" y="1618"/>
                </a:lnTo>
                <a:lnTo>
                  <a:pt x="1100" y="1617"/>
                </a:lnTo>
                <a:lnTo>
                  <a:pt x="1105" y="1617"/>
                </a:lnTo>
                <a:lnTo>
                  <a:pt x="1110" y="1620"/>
                </a:lnTo>
                <a:lnTo>
                  <a:pt x="1113" y="1620"/>
                </a:lnTo>
                <a:lnTo>
                  <a:pt x="1116" y="1620"/>
                </a:lnTo>
                <a:lnTo>
                  <a:pt x="1119" y="1618"/>
                </a:lnTo>
                <a:lnTo>
                  <a:pt x="1121" y="1614"/>
                </a:lnTo>
                <a:lnTo>
                  <a:pt x="1108" y="1613"/>
                </a:lnTo>
                <a:lnTo>
                  <a:pt x="1095" y="1610"/>
                </a:lnTo>
                <a:lnTo>
                  <a:pt x="1090" y="1610"/>
                </a:lnTo>
                <a:lnTo>
                  <a:pt x="1087" y="1607"/>
                </a:lnTo>
                <a:lnTo>
                  <a:pt x="1070" y="1592"/>
                </a:lnTo>
                <a:lnTo>
                  <a:pt x="1050" y="1584"/>
                </a:lnTo>
                <a:lnTo>
                  <a:pt x="1069" y="1583"/>
                </a:lnTo>
                <a:lnTo>
                  <a:pt x="1088" y="1584"/>
                </a:lnTo>
                <a:lnTo>
                  <a:pt x="1098" y="1588"/>
                </a:lnTo>
                <a:lnTo>
                  <a:pt x="1110" y="1587"/>
                </a:lnTo>
                <a:lnTo>
                  <a:pt x="1140" y="1585"/>
                </a:lnTo>
                <a:lnTo>
                  <a:pt x="1167" y="1596"/>
                </a:lnTo>
                <a:lnTo>
                  <a:pt x="1185" y="1602"/>
                </a:lnTo>
                <a:lnTo>
                  <a:pt x="1204" y="1600"/>
                </a:lnTo>
                <a:lnTo>
                  <a:pt x="1223" y="1603"/>
                </a:lnTo>
                <a:lnTo>
                  <a:pt x="1241" y="1601"/>
                </a:lnTo>
                <a:lnTo>
                  <a:pt x="1243" y="1602"/>
                </a:lnTo>
                <a:lnTo>
                  <a:pt x="1244" y="1605"/>
                </a:lnTo>
                <a:lnTo>
                  <a:pt x="1238" y="1607"/>
                </a:lnTo>
                <a:lnTo>
                  <a:pt x="1233" y="1613"/>
                </a:lnTo>
                <a:lnTo>
                  <a:pt x="1243" y="1611"/>
                </a:lnTo>
                <a:lnTo>
                  <a:pt x="1253" y="1611"/>
                </a:lnTo>
                <a:lnTo>
                  <a:pt x="1259" y="1607"/>
                </a:lnTo>
                <a:lnTo>
                  <a:pt x="1258" y="1601"/>
                </a:lnTo>
                <a:lnTo>
                  <a:pt x="1253" y="1590"/>
                </a:lnTo>
                <a:lnTo>
                  <a:pt x="1254" y="1578"/>
                </a:lnTo>
                <a:lnTo>
                  <a:pt x="1255" y="1577"/>
                </a:lnTo>
                <a:lnTo>
                  <a:pt x="1257" y="1577"/>
                </a:lnTo>
                <a:close/>
                <a:moveTo>
                  <a:pt x="1365" y="1558"/>
                </a:moveTo>
                <a:lnTo>
                  <a:pt x="1362" y="1557"/>
                </a:lnTo>
                <a:lnTo>
                  <a:pt x="1360" y="1555"/>
                </a:lnTo>
                <a:lnTo>
                  <a:pt x="1360" y="1555"/>
                </a:lnTo>
                <a:lnTo>
                  <a:pt x="1362" y="1557"/>
                </a:lnTo>
                <a:lnTo>
                  <a:pt x="1365" y="1558"/>
                </a:lnTo>
                <a:close/>
                <a:moveTo>
                  <a:pt x="1442" y="1563"/>
                </a:moveTo>
                <a:lnTo>
                  <a:pt x="1442" y="1564"/>
                </a:lnTo>
                <a:lnTo>
                  <a:pt x="1442" y="1565"/>
                </a:lnTo>
                <a:lnTo>
                  <a:pt x="1442" y="1565"/>
                </a:lnTo>
                <a:lnTo>
                  <a:pt x="1442" y="1567"/>
                </a:lnTo>
                <a:lnTo>
                  <a:pt x="1445" y="1569"/>
                </a:lnTo>
                <a:lnTo>
                  <a:pt x="1449" y="1570"/>
                </a:lnTo>
                <a:lnTo>
                  <a:pt x="1460" y="1569"/>
                </a:lnTo>
                <a:lnTo>
                  <a:pt x="1472" y="1571"/>
                </a:lnTo>
                <a:lnTo>
                  <a:pt x="1468" y="1577"/>
                </a:lnTo>
                <a:lnTo>
                  <a:pt x="1467" y="1585"/>
                </a:lnTo>
                <a:lnTo>
                  <a:pt x="1468" y="1592"/>
                </a:lnTo>
                <a:lnTo>
                  <a:pt x="1475" y="1594"/>
                </a:lnTo>
                <a:lnTo>
                  <a:pt x="1485" y="1602"/>
                </a:lnTo>
                <a:lnTo>
                  <a:pt x="1495" y="1602"/>
                </a:lnTo>
                <a:lnTo>
                  <a:pt x="1498" y="1594"/>
                </a:lnTo>
                <a:lnTo>
                  <a:pt x="1497" y="1585"/>
                </a:lnTo>
                <a:lnTo>
                  <a:pt x="1497" y="1576"/>
                </a:lnTo>
                <a:lnTo>
                  <a:pt x="1503" y="1570"/>
                </a:lnTo>
                <a:lnTo>
                  <a:pt x="1502" y="1569"/>
                </a:lnTo>
                <a:lnTo>
                  <a:pt x="1501" y="1569"/>
                </a:lnTo>
                <a:lnTo>
                  <a:pt x="1499" y="1569"/>
                </a:lnTo>
                <a:lnTo>
                  <a:pt x="1497" y="1569"/>
                </a:lnTo>
                <a:lnTo>
                  <a:pt x="1499" y="1569"/>
                </a:lnTo>
                <a:lnTo>
                  <a:pt x="1501" y="1569"/>
                </a:lnTo>
                <a:lnTo>
                  <a:pt x="1502" y="1569"/>
                </a:lnTo>
                <a:lnTo>
                  <a:pt x="1503" y="1570"/>
                </a:lnTo>
                <a:lnTo>
                  <a:pt x="1520" y="1569"/>
                </a:lnTo>
                <a:lnTo>
                  <a:pt x="1537" y="1568"/>
                </a:lnTo>
                <a:lnTo>
                  <a:pt x="1537" y="1574"/>
                </a:lnTo>
                <a:lnTo>
                  <a:pt x="1539" y="1580"/>
                </a:lnTo>
                <a:lnTo>
                  <a:pt x="1537" y="1580"/>
                </a:lnTo>
                <a:lnTo>
                  <a:pt x="1537" y="1580"/>
                </a:lnTo>
                <a:lnTo>
                  <a:pt x="1537" y="1580"/>
                </a:lnTo>
                <a:lnTo>
                  <a:pt x="1519" y="1590"/>
                </a:lnTo>
                <a:lnTo>
                  <a:pt x="1517" y="1606"/>
                </a:lnTo>
                <a:lnTo>
                  <a:pt x="1514" y="1608"/>
                </a:lnTo>
                <a:lnTo>
                  <a:pt x="1511" y="1609"/>
                </a:lnTo>
                <a:lnTo>
                  <a:pt x="1476" y="1609"/>
                </a:lnTo>
                <a:lnTo>
                  <a:pt x="1443" y="1611"/>
                </a:lnTo>
                <a:lnTo>
                  <a:pt x="1434" y="1610"/>
                </a:lnTo>
                <a:lnTo>
                  <a:pt x="1424" y="1610"/>
                </a:lnTo>
                <a:lnTo>
                  <a:pt x="1428" y="1606"/>
                </a:lnTo>
                <a:lnTo>
                  <a:pt x="1436" y="1606"/>
                </a:lnTo>
                <a:lnTo>
                  <a:pt x="1450" y="1600"/>
                </a:lnTo>
                <a:lnTo>
                  <a:pt x="1461" y="1588"/>
                </a:lnTo>
                <a:lnTo>
                  <a:pt x="1451" y="1580"/>
                </a:lnTo>
                <a:lnTo>
                  <a:pt x="1444" y="1571"/>
                </a:lnTo>
                <a:lnTo>
                  <a:pt x="1425" y="1572"/>
                </a:lnTo>
                <a:lnTo>
                  <a:pt x="1407" y="1572"/>
                </a:lnTo>
                <a:lnTo>
                  <a:pt x="1425" y="1572"/>
                </a:lnTo>
                <a:lnTo>
                  <a:pt x="1444" y="1571"/>
                </a:lnTo>
                <a:lnTo>
                  <a:pt x="1446" y="1571"/>
                </a:lnTo>
                <a:lnTo>
                  <a:pt x="1449" y="1570"/>
                </a:lnTo>
                <a:lnTo>
                  <a:pt x="1445" y="1569"/>
                </a:lnTo>
                <a:lnTo>
                  <a:pt x="1442" y="1567"/>
                </a:lnTo>
                <a:lnTo>
                  <a:pt x="1442" y="1565"/>
                </a:lnTo>
                <a:lnTo>
                  <a:pt x="1442" y="1565"/>
                </a:lnTo>
                <a:lnTo>
                  <a:pt x="1442" y="1564"/>
                </a:lnTo>
                <a:lnTo>
                  <a:pt x="1442" y="1563"/>
                </a:lnTo>
                <a:close/>
                <a:moveTo>
                  <a:pt x="1645" y="1567"/>
                </a:moveTo>
                <a:lnTo>
                  <a:pt x="1648" y="1568"/>
                </a:lnTo>
                <a:lnTo>
                  <a:pt x="1650" y="1565"/>
                </a:lnTo>
                <a:lnTo>
                  <a:pt x="1657" y="1565"/>
                </a:lnTo>
                <a:lnTo>
                  <a:pt x="1665" y="1565"/>
                </a:lnTo>
                <a:lnTo>
                  <a:pt x="1665" y="1565"/>
                </a:lnTo>
                <a:lnTo>
                  <a:pt x="1670" y="1572"/>
                </a:lnTo>
                <a:lnTo>
                  <a:pt x="1676" y="1567"/>
                </a:lnTo>
                <a:lnTo>
                  <a:pt x="1693" y="1564"/>
                </a:lnTo>
                <a:lnTo>
                  <a:pt x="1710" y="1564"/>
                </a:lnTo>
                <a:lnTo>
                  <a:pt x="1714" y="1563"/>
                </a:lnTo>
                <a:lnTo>
                  <a:pt x="1718" y="1562"/>
                </a:lnTo>
                <a:lnTo>
                  <a:pt x="1714" y="1563"/>
                </a:lnTo>
                <a:lnTo>
                  <a:pt x="1710" y="1564"/>
                </a:lnTo>
                <a:lnTo>
                  <a:pt x="1709" y="1567"/>
                </a:lnTo>
                <a:lnTo>
                  <a:pt x="1709" y="1569"/>
                </a:lnTo>
                <a:lnTo>
                  <a:pt x="1709" y="1577"/>
                </a:lnTo>
                <a:lnTo>
                  <a:pt x="1702" y="1584"/>
                </a:lnTo>
                <a:lnTo>
                  <a:pt x="1697" y="1580"/>
                </a:lnTo>
                <a:lnTo>
                  <a:pt x="1695" y="1573"/>
                </a:lnTo>
                <a:lnTo>
                  <a:pt x="1691" y="1571"/>
                </a:lnTo>
                <a:lnTo>
                  <a:pt x="1686" y="1570"/>
                </a:lnTo>
                <a:lnTo>
                  <a:pt x="1682" y="1572"/>
                </a:lnTo>
                <a:lnTo>
                  <a:pt x="1680" y="1575"/>
                </a:lnTo>
                <a:lnTo>
                  <a:pt x="1678" y="1588"/>
                </a:lnTo>
                <a:lnTo>
                  <a:pt x="1678" y="1601"/>
                </a:lnTo>
                <a:lnTo>
                  <a:pt x="1665" y="1606"/>
                </a:lnTo>
                <a:lnTo>
                  <a:pt x="1652" y="1604"/>
                </a:lnTo>
                <a:lnTo>
                  <a:pt x="1652" y="1588"/>
                </a:lnTo>
                <a:lnTo>
                  <a:pt x="1642" y="1575"/>
                </a:lnTo>
                <a:lnTo>
                  <a:pt x="1640" y="1572"/>
                </a:lnTo>
                <a:lnTo>
                  <a:pt x="1640" y="1567"/>
                </a:lnTo>
                <a:lnTo>
                  <a:pt x="1640" y="1567"/>
                </a:lnTo>
                <a:lnTo>
                  <a:pt x="1642" y="1567"/>
                </a:lnTo>
                <a:lnTo>
                  <a:pt x="1645" y="1567"/>
                </a:lnTo>
                <a:close/>
                <a:moveTo>
                  <a:pt x="1791" y="1592"/>
                </a:moveTo>
                <a:lnTo>
                  <a:pt x="1791" y="1592"/>
                </a:lnTo>
                <a:lnTo>
                  <a:pt x="1791" y="1593"/>
                </a:lnTo>
                <a:lnTo>
                  <a:pt x="1791" y="1592"/>
                </a:lnTo>
                <a:lnTo>
                  <a:pt x="1791" y="1592"/>
                </a:lnTo>
                <a:close/>
                <a:moveTo>
                  <a:pt x="1718" y="1562"/>
                </a:moveTo>
                <a:lnTo>
                  <a:pt x="1721" y="1562"/>
                </a:lnTo>
                <a:lnTo>
                  <a:pt x="1722" y="1562"/>
                </a:lnTo>
                <a:lnTo>
                  <a:pt x="1721" y="1562"/>
                </a:lnTo>
                <a:lnTo>
                  <a:pt x="1718" y="1562"/>
                </a:lnTo>
                <a:close/>
                <a:moveTo>
                  <a:pt x="1590" y="1561"/>
                </a:moveTo>
                <a:lnTo>
                  <a:pt x="1590" y="1561"/>
                </a:lnTo>
                <a:lnTo>
                  <a:pt x="1591" y="1561"/>
                </a:lnTo>
                <a:lnTo>
                  <a:pt x="1590" y="1561"/>
                </a:lnTo>
                <a:lnTo>
                  <a:pt x="1590" y="1561"/>
                </a:lnTo>
                <a:close/>
                <a:moveTo>
                  <a:pt x="1562" y="1585"/>
                </a:moveTo>
                <a:lnTo>
                  <a:pt x="1562" y="1585"/>
                </a:lnTo>
                <a:lnTo>
                  <a:pt x="1562" y="1585"/>
                </a:lnTo>
                <a:lnTo>
                  <a:pt x="1562" y="1585"/>
                </a:lnTo>
                <a:lnTo>
                  <a:pt x="1562" y="1585"/>
                </a:lnTo>
                <a:close/>
                <a:moveTo>
                  <a:pt x="1659" y="1645"/>
                </a:moveTo>
                <a:lnTo>
                  <a:pt x="1658" y="1645"/>
                </a:lnTo>
                <a:lnTo>
                  <a:pt x="1657" y="1645"/>
                </a:lnTo>
                <a:lnTo>
                  <a:pt x="1658" y="1645"/>
                </a:lnTo>
                <a:lnTo>
                  <a:pt x="1659" y="1645"/>
                </a:lnTo>
                <a:close/>
                <a:moveTo>
                  <a:pt x="1593" y="1634"/>
                </a:moveTo>
                <a:lnTo>
                  <a:pt x="1592" y="1626"/>
                </a:lnTo>
                <a:lnTo>
                  <a:pt x="1595" y="1619"/>
                </a:lnTo>
                <a:lnTo>
                  <a:pt x="1598" y="1619"/>
                </a:lnTo>
                <a:lnTo>
                  <a:pt x="1600" y="1620"/>
                </a:lnTo>
                <a:lnTo>
                  <a:pt x="1603" y="1629"/>
                </a:lnTo>
                <a:lnTo>
                  <a:pt x="1601" y="1637"/>
                </a:lnTo>
                <a:lnTo>
                  <a:pt x="1597" y="1637"/>
                </a:lnTo>
                <a:lnTo>
                  <a:pt x="1594" y="1637"/>
                </a:lnTo>
                <a:lnTo>
                  <a:pt x="1593" y="1636"/>
                </a:lnTo>
                <a:lnTo>
                  <a:pt x="1593" y="1634"/>
                </a:lnTo>
                <a:close/>
                <a:moveTo>
                  <a:pt x="1535" y="1638"/>
                </a:moveTo>
                <a:lnTo>
                  <a:pt x="1524" y="1638"/>
                </a:lnTo>
                <a:lnTo>
                  <a:pt x="1511" y="1639"/>
                </a:lnTo>
                <a:lnTo>
                  <a:pt x="1502" y="1639"/>
                </a:lnTo>
                <a:lnTo>
                  <a:pt x="1495" y="1639"/>
                </a:lnTo>
                <a:lnTo>
                  <a:pt x="1502" y="1639"/>
                </a:lnTo>
                <a:lnTo>
                  <a:pt x="1511" y="1639"/>
                </a:lnTo>
                <a:lnTo>
                  <a:pt x="1524" y="1638"/>
                </a:lnTo>
                <a:lnTo>
                  <a:pt x="1535" y="1638"/>
                </a:lnTo>
                <a:lnTo>
                  <a:pt x="1542" y="1634"/>
                </a:lnTo>
                <a:lnTo>
                  <a:pt x="1546" y="1628"/>
                </a:lnTo>
                <a:lnTo>
                  <a:pt x="1548" y="1624"/>
                </a:lnTo>
                <a:lnTo>
                  <a:pt x="1550" y="1622"/>
                </a:lnTo>
                <a:lnTo>
                  <a:pt x="1565" y="1619"/>
                </a:lnTo>
                <a:lnTo>
                  <a:pt x="1581" y="1616"/>
                </a:lnTo>
                <a:lnTo>
                  <a:pt x="1587" y="1618"/>
                </a:lnTo>
                <a:lnTo>
                  <a:pt x="1589" y="1623"/>
                </a:lnTo>
                <a:lnTo>
                  <a:pt x="1589" y="1631"/>
                </a:lnTo>
                <a:lnTo>
                  <a:pt x="1588" y="1637"/>
                </a:lnTo>
                <a:lnTo>
                  <a:pt x="1588" y="1637"/>
                </a:lnTo>
                <a:lnTo>
                  <a:pt x="1562" y="1638"/>
                </a:lnTo>
                <a:lnTo>
                  <a:pt x="1535" y="1638"/>
                </a:lnTo>
                <a:close/>
                <a:moveTo>
                  <a:pt x="983" y="1663"/>
                </a:moveTo>
                <a:lnTo>
                  <a:pt x="1015" y="1660"/>
                </a:lnTo>
                <a:lnTo>
                  <a:pt x="1046" y="1663"/>
                </a:lnTo>
                <a:lnTo>
                  <a:pt x="1015" y="1664"/>
                </a:lnTo>
                <a:lnTo>
                  <a:pt x="983" y="1663"/>
                </a:lnTo>
                <a:close/>
                <a:moveTo>
                  <a:pt x="980" y="1776"/>
                </a:moveTo>
                <a:lnTo>
                  <a:pt x="981" y="1775"/>
                </a:lnTo>
                <a:lnTo>
                  <a:pt x="983" y="1774"/>
                </a:lnTo>
                <a:lnTo>
                  <a:pt x="984" y="1775"/>
                </a:lnTo>
                <a:lnTo>
                  <a:pt x="985" y="1776"/>
                </a:lnTo>
                <a:lnTo>
                  <a:pt x="983" y="1777"/>
                </a:lnTo>
                <a:lnTo>
                  <a:pt x="982" y="1778"/>
                </a:lnTo>
                <a:lnTo>
                  <a:pt x="981" y="1777"/>
                </a:lnTo>
                <a:lnTo>
                  <a:pt x="980" y="1776"/>
                </a:lnTo>
                <a:close/>
                <a:moveTo>
                  <a:pt x="964" y="1766"/>
                </a:moveTo>
                <a:lnTo>
                  <a:pt x="953" y="1754"/>
                </a:lnTo>
                <a:lnTo>
                  <a:pt x="946" y="1740"/>
                </a:lnTo>
                <a:lnTo>
                  <a:pt x="958" y="1751"/>
                </a:lnTo>
                <a:lnTo>
                  <a:pt x="964" y="1766"/>
                </a:lnTo>
                <a:close/>
                <a:moveTo>
                  <a:pt x="925" y="1722"/>
                </a:moveTo>
                <a:lnTo>
                  <a:pt x="936" y="1725"/>
                </a:lnTo>
                <a:lnTo>
                  <a:pt x="942" y="1732"/>
                </a:lnTo>
                <a:lnTo>
                  <a:pt x="941" y="1733"/>
                </a:lnTo>
                <a:lnTo>
                  <a:pt x="940" y="1735"/>
                </a:lnTo>
                <a:lnTo>
                  <a:pt x="931" y="1730"/>
                </a:lnTo>
                <a:lnTo>
                  <a:pt x="925" y="1722"/>
                </a:lnTo>
                <a:close/>
                <a:moveTo>
                  <a:pt x="747" y="1981"/>
                </a:moveTo>
                <a:lnTo>
                  <a:pt x="746" y="1982"/>
                </a:lnTo>
                <a:lnTo>
                  <a:pt x="746" y="1984"/>
                </a:lnTo>
                <a:lnTo>
                  <a:pt x="746" y="1984"/>
                </a:lnTo>
                <a:lnTo>
                  <a:pt x="746" y="1985"/>
                </a:lnTo>
                <a:lnTo>
                  <a:pt x="746" y="1984"/>
                </a:lnTo>
                <a:lnTo>
                  <a:pt x="746" y="1984"/>
                </a:lnTo>
                <a:lnTo>
                  <a:pt x="746" y="1982"/>
                </a:lnTo>
                <a:lnTo>
                  <a:pt x="747" y="1981"/>
                </a:lnTo>
                <a:close/>
                <a:moveTo>
                  <a:pt x="705" y="1920"/>
                </a:moveTo>
                <a:lnTo>
                  <a:pt x="705" y="1920"/>
                </a:lnTo>
                <a:lnTo>
                  <a:pt x="706" y="1920"/>
                </a:lnTo>
                <a:lnTo>
                  <a:pt x="705" y="1920"/>
                </a:lnTo>
                <a:lnTo>
                  <a:pt x="705" y="1920"/>
                </a:lnTo>
                <a:close/>
                <a:moveTo>
                  <a:pt x="701" y="1664"/>
                </a:moveTo>
                <a:lnTo>
                  <a:pt x="702" y="1664"/>
                </a:lnTo>
                <a:lnTo>
                  <a:pt x="702" y="1663"/>
                </a:lnTo>
                <a:lnTo>
                  <a:pt x="702" y="1661"/>
                </a:lnTo>
                <a:lnTo>
                  <a:pt x="701" y="1657"/>
                </a:lnTo>
                <a:lnTo>
                  <a:pt x="703" y="1657"/>
                </a:lnTo>
                <a:lnTo>
                  <a:pt x="706" y="1657"/>
                </a:lnTo>
                <a:lnTo>
                  <a:pt x="708" y="1660"/>
                </a:lnTo>
                <a:lnTo>
                  <a:pt x="709" y="1661"/>
                </a:lnTo>
                <a:lnTo>
                  <a:pt x="707" y="1663"/>
                </a:lnTo>
                <a:lnTo>
                  <a:pt x="702" y="1663"/>
                </a:lnTo>
                <a:lnTo>
                  <a:pt x="702" y="1664"/>
                </a:lnTo>
                <a:lnTo>
                  <a:pt x="701" y="1664"/>
                </a:lnTo>
                <a:lnTo>
                  <a:pt x="696" y="1664"/>
                </a:lnTo>
                <a:lnTo>
                  <a:pt x="690" y="1664"/>
                </a:lnTo>
                <a:lnTo>
                  <a:pt x="696" y="1664"/>
                </a:lnTo>
                <a:lnTo>
                  <a:pt x="701" y="1664"/>
                </a:lnTo>
                <a:close/>
                <a:moveTo>
                  <a:pt x="701" y="1645"/>
                </a:moveTo>
                <a:lnTo>
                  <a:pt x="700" y="1644"/>
                </a:lnTo>
                <a:lnTo>
                  <a:pt x="699" y="1642"/>
                </a:lnTo>
                <a:lnTo>
                  <a:pt x="700" y="1644"/>
                </a:lnTo>
                <a:lnTo>
                  <a:pt x="701" y="1645"/>
                </a:lnTo>
                <a:close/>
                <a:moveTo>
                  <a:pt x="724" y="1663"/>
                </a:moveTo>
                <a:lnTo>
                  <a:pt x="722" y="1664"/>
                </a:lnTo>
                <a:lnTo>
                  <a:pt x="719" y="1664"/>
                </a:lnTo>
                <a:lnTo>
                  <a:pt x="717" y="1660"/>
                </a:lnTo>
                <a:lnTo>
                  <a:pt x="716" y="1656"/>
                </a:lnTo>
                <a:lnTo>
                  <a:pt x="721" y="1656"/>
                </a:lnTo>
                <a:lnTo>
                  <a:pt x="725" y="1656"/>
                </a:lnTo>
                <a:lnTo>
                  <a:pt x="724" y="1660"/>
                </a:lnTo>
                <a:lnTo>
                  <a:pt x="724" y="1663"/>
                </a:lnTo>
                <a:close/>
                <a:moveTo>
                  <a:pt x="728" y="1664"/>
                </a:moveTo>
                <a:lnTo>
                  <a:pt x="730" y="1664"/>
                </a:lnTo>
                <a:lnTo>
                  <a:pt x="732" y="1664"/>
                </a:lnTo>
                <a:lnTo>
                  <a:pt x="730" y="1664"/>
                </a:lnTo>
                <a:lnTo>
                  <a:pt x="728" y="1664"/>
                </a:lnTo>
                <a:close/>
                <a:moveTo>
                  <a:pt x="789" y="1675"/>
                </a:moveTo>
                <a:lnTo>
                  <a:pt x="788" y="1675"/>
                </a:lnTo>
                <a:lnTo>
                  <a:pt x="787" y="1675"/>
                </a:lnTo>
                <a:lnTo>
                  <a:pt x="788" y="1675"/>
                </a:lnTo>
                <a:lnTo>
                  <a:pt x="789" y="1675"/>
                </a:lnTo>
                <a:close/>
                <a:moveTo>
                  <a:pt x="719" y="1685"/>
                </a:moveTo>
                <a:lnTo>
                  <a:pt x="719" y="1686"/>
                </a:lnTo>
                <a:lnTo>
                  <a:pt x="718" y="1687"/>
                </a:lnTo>
                <a:lnTo>
                  <a:pt x="717" y="1691"/>
                </a:lnTo>
                <a:lnTo>
                  <a:pt x="713" y="1693"/>
                </a:lnTo>
                <a:lnTo>
                  <a:pt x="713" y="1693"/>
                </a:lnTo>
                <a:lnTo>
                  <a:pt x="717" y="1691"/>
                </a:lnTo>
                <a:lnTo>
                  <a:pt x="718" y="1687"/>
                </a:lnTo>
                <a:lnTo>
                  <a:pt x="719" y="1686"/>
                </a:lnTo>
                <a:lnTo>
                  <a:pt x="719" y="1685"/>
                </a:lnTo>
                <a:lnTo>
                  <a:pt x="719" y="1684"/>
                </a:lnTo>
                <a:lnTo>
                  <a:pt x="719" y="1683"/>
                </a:lnTo>
                <a:lnTo>
                  <a:pt x="719" y="1684"/>
                </a:lnTo>
                <a:lnTo>
                  <a:pt x="719" y="1685"/>
                </a:lnTo>
                <a:close/>
                <a:moveTo>
                  <a:pt x="771" y="1727"/>
                </a:moveTo>
                <a:lnTo>
                  <a:pt x="774" y="1731"/>
                </a:lnTo>
                <a:lnTo>
                  <a:pt x="778" y="1733"/>
                </a:lnTo>
                <a:lnTo>
                  <a:pt x="774" y="1731"/>
                </a:lnTo>
                <a:lnTo>
                  <a:pt x="771" y="1727"/>
                </a:lnTo>
                <a:close/>
                <a:moveTo>
                  <a:pt x="761" y="1821"/>
                </a:moveTo>
                <a:lnTo>
                  <a:pt x="760" y="1821"/>
                </a:lnTo>
                <a:lnTo>
                  <a:pt x="759" y="1820"/>
                </a:lnTo>
                <a:lnTo>
                  <a:pt x="760" y="1821"/>
                </a:lnTo>
                <a:lnTo>
                  <a:pt x="761" y="1821"/>
                </a:lnTo>
                <a:lnTo>
                  <a:pt x="761" y="1821"/>
                </a:lnTo>
                <a:close/>
                <a:moveTo>
                  <a:pt x="769" y="1813"/>
                </a:moveTo>
                <a:lnTo>
                  <a:pt x="769" y="1817"/>
                </a:lnTo>
                <a:lnTo>
                  <a:pt x="770" y="1819"/>
                </a:lnTo>
                <a:lnTo>
                  <a:pt x="769" y="1817"/>
                </a:lnTo>
                <a:lnTo>
                  <a:pt x="769" y="1813"/>
                </a:lnTo>
                <a:lnTo>
                  <a:pt x="770" y="1808"/>
                </a:lnTo>
                <a:lnTo>
                  <a:pt x="772" y="1803"/>
                </a:lnTo>
                <a:lnTo>
                  <a:pt x="770" y="1808"/>
                </a:lnTo>
                <a:lnTo>
                  <a:pt x="769" y="1813"/>
                </a:lnTo>
                <a:close/>
                <a:moveTo>
                  <a:pt x="762" y="1633"/>
                </a:moveTo>
                <a:lnTo>
                  <a:pt x="772" y="1637"/>
                </a:lnTo>
                <a:lnTo>
                  <a:pt x="776" y="1654"/>
                </a:lnTo>
                <a:lnTo>
                  <a:pt x="777" y="1644"/>
                </a:lnTo>
                <a:lnTo>
                  <a:pt x="783" y="1634"/>
                </a:lnTo>
                <a:lnTo>
                  <a:pt x="784" y="1635"/>
                </a:lnTo>
                <a:lnTo>
                  <a:pt x="785" y="1636"/>
                </a:lnTo>
                <a:lnTo>
                  <a:pt x="785" y="1645"/>
                </a:lnTo>
                <a:lnTo>
                  <a:pt x="787" y="1653"/>
                </a:lnTo>
                <a:lnTo>
                  <a:pt x="778" y="1661"/>
                </a:lnTo>
                <a:lnTo>
                  <a:pt x="767" y="1660"/>
                </a:lnTo>
                <a:lnTo>
                  <a:pt x="762" y="1656"/>
                </a:lnTo>
                <a:lnTo>
                  <a:pt x="762" y="1650"/>
                </a:lnTo>
                <a:lnTo>
                  <a:pt x="761" y="1641"/>
                </a:lnTo>
                <a:lnTo>
                  <a:pt x="762" y="1633"/>
                </a:lnTo>
                <a:lnTo>
                  <a:pt x="762" y="1633"/>
                </a:lnTo>
                <a:close/>
                <a:moveTo>
                  <a:pt x="769" y="1599"/>
                </a:moveTo>
                <a:lnTo>
                  <a:pt x="772" y="1596"/>
                </a:lnTo>
                <a:lnTo>
                  <a:pt x="775" y="1599"/>
                </a:lnTo>
                <a:lnTo>
                  <a:pt x="773" y="1604"/>
                </a:lnTo>
                <a:lnTo>
                  <a:pt x="773" y="1608"/>
                </a:lnTo>
                <a:lnTo>
                  <a:pt x="772" y="1618"/>
                </a:lnTo>
                <a:lnTo>
                  <a:pt x="772" y="1626"/>
                </a:lnTo>
                <a:lnTo>
                  <a:pt x="769" y="1626"/>
                </a:lnTo>
                <a:lnTo>
                  <a:pt x="766" y="1625"/>
                </a:lnTo>
                <a:lnTo>
                  <a:pt x="766" y="1626"/>
                </a:lnTo>
                <a:lnTo>
                  <a:pt x="766" y="1626"/>
                </a:lnTo>
                <a:lnTo>
                  <a:pt x="766" y="1626"/>
                </a:lnTo>
                <a:lnTo>
                  <a:pt x="766" y="1625"/>
                </a:lnTo>
                <a:lnTo>
                  <a:pt x="764" y="1613"/>
                </a:lnTo>
                <a:lnTo>
                  <a:pt x="769" y="1599"/>
                </a:lnTo>
                <a:close/>
                <a:moveTo>
                  <a:pt x="825" y="1717"/>
                </a:moveTo>
                <a:lnTo>
                  <a:pt x="828" y="1711"/>
                </a:lnTo>
                <a:lnTo>
                  <a:pt x="824" y="1708"/>
                </a:lnTo>
                <a:lnTo>
                  <a:pt x="828" y="1711"/>
                </a:lnTo>
                <a:lnTo>
                  <a:pt x="825" y="1717"/>
                </a:lnTo>
                <a:close/>
                <a:moveTo>
                  <a:pt x="849" y="1749"/>
                </a:moveTo>
                <a:lnTo>
                  <a:pt x="849" y="1748"/>
                </a:lnTo>
                <a:lnTo>
                  <a:pt x="848" y="1748"/>
                </a:lnTo>
                <a:lnTo>
                  <a:pt x="849" y="1748"/>
                </a:lnTo>
                <a:lnTo>
                  <a:pt x="849" y="1749"/>
                </a:lnTo>
                <a:close/>
                <a:moveTo>
                  <a:pt x="847" y="1746"/>
                </a:moveTo>
                <a:lnTo>
                  <a:pt x="847" y="1747"/>
                </a:lnTo>
                <a:lnTo>
                  <a:pt x="848" y="1747"/>
                </a:lnTo>
                <a:lnTo>
                  <a:pt x="847" y="1747"/>
                </a:lnTo>
                <a:lnTo>
                  <a:pt x="847" y="1746"/>
                </a:lnTo>
                <a:lnTo>
                  <a:pt x="847" y="1747"/>
                </a:lnTo>
                <a:lnTo>
                  <a:pt x="846" y="1748"/>
                </a:lnTo>
                <a:lnTo>
                  <a:pt x="847" y="1747"/>
                </a:lnTo>
                <a:lnTo>
                  <a:pt x="847" y="1746"/>
                </a:lnTo>
                <a:close/>
                <a:moveTo>
                  <a:pt x="821" y="1731"/>
                </a:moveTo>
                <a:lnTo>
                  <a:pt x="820" y="1730"/>
                </a:lnTo>
                <a:lnTo>
                  <a:pt x="820" y="1729"/>
                </a:lnTo>
                <a:lnTo>
                  <a:pt x="820" y="1730"/>
                </a:lnTo>
                <a:lnTo>
                  <a:pt x="821" y="1731"/>
                </a:lnTo>
                <a:close/>
                <a:moveTo>
                  <a:pt x="830" y="1717"/>
                </a:moveTo>
                <a:lnTo>
                  <a:pt x="828" y="1717"/>
                </a:lnTo>
                <a:lnTo>
                  <a:pt x="825" y="1717"/>
                </a:lnTo>
                <a:lnTo>
                  <a:pt x="825" y="1717"/>
                </a:lnTo>
                <a:lnTo>
                  <a:pt x="828" y="1717"/>
                </a:lnTo>
                <a:lnTo>
                  <a:pt x="830" y="1717"/>
                </a:lnTo>
                <a:close/>
                <a:moveTo>
                  <a:pt x="789" y="1653"/>
                </a:moveTo>
                <a:lnTo>
                  <a:pt x="798" y="1655"/>
                </a:lnTo>
                <a:lnTo>
                  <a:pt x="806" y="1657"/>
                </a:lnTo>
                <a:lnTo>
                  <a:pt x="798" y="1655"/>
                </a:lnTo>
                <a:lnTo>
                  <a:pt x="789" y="1653"/>
                </a:lnTo>
                <a:close/>
                <a:moveTo>
                  <a:pt x="733" y="1884"/>
                </a:moveTo>
                <a:lnTo>
                  <a:pt x="732" y="1878"/>
                </a:lnTo>
                <a:lnTo>
                  <a:pt x="731" y="1871"/>
                </a:lnTo>
                <a:lnTo>
                  <a:pt x="732" y="1878"/>
                </a:lnTo>
                <a:lnTo>
                  <a:pt x="733" y="1884"/>
                </a:lnTo>
                <a:close/>
                <a:moveTo>
                  <a:pt x="712" y="1878"/>
                </a:moveTo>
                <a:lnTo>
                  <a:pt x="713" y="1873"/>
                </a:lnTo>
                <a:lnTo>
                  <a:pt x="718" y="1870"/>
                </a:lnTo>
                <a:lnTo>
                  <a:pt x="723" y="1874"/>
                </a:lnTo>
                <a:lnTo>
                  <a:pt x="723" y="1879"/>
                </a:lnTo>
                <a:lnTo>
                  <a:pt x="722" y="1886"/>
                </a:lnTo>
                <a:lnTo>
                  <a:pt x="722" y="1895"/>
                </a:lnTo>
                <a:lnTo>
                  <a:pt x="724" y="1899"/>
                </a:lnTo>
                <a:lnTo>
                  <a:pt x="729" y="1900"/>
                </a:lnTo>
                <a:lnTo>
                  <a:pt x="732" y="1907"/>
                </a:lnTo>
                <a:lnTo>
                  <a:pt x="730" y="1913"/>
                </a:lnTo>
                <a:lnTo>
                  <a:pt x="728" y="1919"/>
                </a:lnTo>
                <a:lnTo>
                  <a:pt x="722" y="1919"/>
                </a:lnTo>
                <a:lnTo>
                  <a:pt x="728" y="1919"/>
                </a:lnTo>
                <a:lnTo>
                  <a:pt x="730" y="1913"/>
                </a:lnTo>
                <a:lnTo>
                  <a:pt x="726" y="1909"/>
                </a:lnTo>
                <a:lnTo>
                  <a:pt x="722" y="1908"/>
                </a:lnTo>
                <a:lnTo>
                  <a:pt x="718" y="1912"/>
                </a:lnTo>
                <a:lnTo>
                  <a:pt x="719" y="1919"/>
                </a:lnTo>
                <a:lnTo>
                  <a:pt x="713" y="1919"/>
                </a:lnTo>
                <a:lnTo>
                  <a:pt x="707" y="1917"/>
                </a:lnTo>
                <a:lnTo>
                  <a:pt x="711" y="1898"/>
                </a:lnTo>
                <a:lnTo>
                  <a:pt x="712" y="1878"/>
                </a:lnTo>
                <a:close/>
                <a:moveTo>
                  <a:pt x="732" y="1839"/>
                </a:moveTo>
                <a:lnTo>
                  <a:pt x="733" y="1846"/>
                </a:lnTo>
                <a:lnTo>
                  <a:pt x="729" y="1848"/>
                </a:lnTo>
                <a:lnTo>
                  <a:pt x="733" y="1846"/>
                </a:lnTo>
                <a:lnTo>
                  <a:pt x="732" y="1839"/>
                </a:lnTo>
                <a:lnTo>
                  <a:pt x="726" y="1842"/>
                </a:lnTo>
                <a:lnTo>
                  <a:pt x="726" y="1848"/>
                </a:lnTo>
                <a:lnTo>
                  <a:pt x="725" y="1848"/>
                </a:lnTo>
                <a:lnTo>
                  <a:pt x="725" y="1849"/>
                </a:lnTo>
                <a:lnTo>
                  <a:pt x="728" y="1860"/>
                </a:lnTo>
                <a:lnTo>
                  <a:pt x="731" y="1870"/>
                </a:lnTo>
                <a:lnTo>
                  <a:pt x="728" y="1860"/>
                </a:lnTo>
                <a:lnTo>
                  <a:pt x="725" y="1849"/>
                </a:lnTo>
                <a:lnTo>
                  <a:pt x="722" y="1848"/>
                </a:lnTo>
                <a:lnTo>
                  <a:pt x="718" y="1849"/>
                </a:lnTo>
                <a:lnTo>
                  <a:pt x="715" y="1852"/>
                </a:lnTo>
                <a:lnTo>
                  <a:pt x="711" y="1853"/>
                </a:lnTo>
                <a:lnTo>
                  <a:pt x="709" y="1849"/>
                </a:lnTo>
                <a:lnTo>
                  <a:pt x="710" y="1845"/>
                </a:lnTo>
                <a:lnTo>
                  <a:pt x="712" y="1838"/>
                </a:lnTo>
                <a:lnTo>
                  <a:pt x="717" y="1835"/>
                </a:lnTo>
                <a:lnTo>
                  <a:pt x="723" y="1834"/>
                </a:lnTo>
                <a:lnTo>
                  <a:pt x="729" y="1834"/>
                </a:lnTo>
                <a:lnTo>
                  <a:pt x="731" y="1836"/>
                </a:lnTo>
                <a:lnTo>
                  <a:pt x="732" y="1839"/>
                </a:lnTo>
                <a:close/>
                <a:moveTo>
                  <a:pt x="801" y="1840"/>
                </a:moveTo>
                <a:lnTo>
                  <a:pt x="802" y="1842"/>
                </a:lnTo>
                <a:lnTo>
                  <a:pt x="802" y="1842"/>
                </a:lnTo>
                <a:lnTo>
                  <a:pt x="802" y="1842"/>
                </a:lnTo>
                <a:lnTo>
                  <a:pt x="801" y="1840"/>
                </a:lnTo>
                <a:close/>
                <a:moveTo>
                  <a:pt x="820" y="1832"/>
                </a:moveTo>
                <a:lnTo>
                  <a:pt x="820" y="1832"/>
                </a:lnTo>
                <a:lnTo>
                  <a:pt x="821" y="1832"/>
                </a:lnTo>
                <a:lnTo>
                  <a:pt x="820" y="1832"/>
                </a:lnTo>
                <a:lnTo>
                  <a:pt x="820" y="1832"/>
                </a:lnTo>
                <a:lnTo>
                  <a:pt x="807" y="1832"/>
                </a:lnTo>
                <a:lnTo>
                  <a:pt x="794" y="1837"/>
                </a:lnTo>
                <a:lnTo>
                  <a:pt x="792" y="1837"/>
                </a:lnTo>
                <a:lnTo>
                  <a:pt x="790" y="1836"/>
                </a:lnTo>
                <a:lnTo>
                  <a:pt x="785" y="1831"/>
                </a:lnTo>
                <a:lnTo>
                  <a:pt x="776" y="1830"/>
                </a:lnTo>
                <a:lnTo>
                  <a:pt x="781" y="1812"/>
                </a:lnTo>
                <a:lnTo>
                  <a:pt x="788" y="1793"/>
                </a:lnTo>
                <a:lnTo>
                  <a:pt x="793" y="1793"/>
                </a:lnTo>
                <a:lnTo>
                  <a:pt x="799" y="1793"/>
                </a:lnTo>
                <a:lnTo>
                  <a:pt x="794" y="1788"/>
                </a:lnTo>
                <a:lnTo>
                  <a:pt x="791" y="1783"/>
                </a:lnTo>
                <a:lnTo>
                  <a:pt x="787" y="1767"/>
                </a:lnTo>
                <a:lnTo>
                  <a:pt x="783" y="1751"/>
                </a:lnTo>
                <a:lnTo>
                  <a:pt x="784" y="1742"/>
                </a:lnTo>
                <a:lnTo>
                  <a:pt x="779" y="1735"/>
                </a:lnTo>
                <a:lnTo>
                  <a:pt x="779" y="1735"/>
                </a:lnTo>
                <a:lnTo>
                  <a:pt x="779" y="1735"/>
                </a:lnTo>
                <a:lnTo>
                  <a:pt x="779" y="1731"/>
                </a:lnTo>
                <a:lnTo>
                  <a:pt x="779" y="1729"/>
                </a:lnTo>
                <a:lnTo>
                  <a:pt x="779" y="1729"/>
                </a:lnTo>
                <a:lnTo>
                  <a:pt x="784" y="1728"/>
                </a:lnTo>
                <a:lnTo>
                  <a:pt x="785" y="1725"/>
                </a:lnTo>
                <a:lnTo>
                  <a:pt x="783" y="1713"/>
                </a:lnTo>
                <a:lnTo>
                  <a:pt x="782" y="1700"/>
                </a:lnTo>
                <a:lnTo>
                  <a:pt x="781" y="1700"/>
                </a:lnTo>
                <a:lnTo>
                  <a:pt x="778" y="1700"/>
                </a:lnTo>
                <a:lnTo>
                  <a:pt x="778" y="1687"/>
                </a:lnTo>
                <a:lnTo>
                  <a:pt x="782" y="1675"/>
                </a:lnTo>
                <a:lnTo>
                  <a:pt x="783" y="1674"/>
                </a:lnTo>
                <a:lnTo>
                  <a:pt x="785" y="1675"/>
                </a:lnTo>
                <a:lnTo>
                  <a:pt x="786" y="1675"/>
                </a:lnTo>
                <a:lnTo>
                  <a:pt x="787" y="1675"/>
                </a:lnTo>
                <a:lnTo>
                  <a:pt x="786" y="1675"/>
                </a:lnTo>
                <a:lnTo>
                  <a:pt x="785" y="1675"/>
                </a:lnTo>
                <a:lnTo>
                  <a:pt x="785" y="1685"/>
                </a:lnTo>
                <a:lnTo>
                  <a:pt x="785" y="1698"/>
                </a:lnTo>
                <a:lnTo>
                  <a:pt x="788" y="1687"/>
                </a:lnTo>
                <a:lnTo>
                  <a:pt x="792" y="1680"/>
                </a:lnTo>
                <a:lnTo>
                  <a:pt x="794" y="1703"/>
                </a:lnTo>
                <a:lnTo>
                  <a:pt x="799" y="1726"/>
                </a:lnTo>
                <a:lnTo>
                  <a:pt x="798" y="1740"/>
                </a:lnTo>
                <a:lnTo>
                  <a:pt x="791" y="1755"/>
                </a:lnTo>
                <a:lnTo>
                  <a:pt x="788" y="1754"/>
                </a:lnTo>
                <a:lnTo>
                  <a:pt x="783" y="1751"/>
                </a:lnTo>
                <a:lnTo>
                  <a:pt x="787" y="1767"/>
                </a:lnTo>
                <a:lnTo>
                  <a:pt x="791" y="1783"/>
                </a:lnTo>
                <a:lnTo>
                  <a:pt x="800" y="1781"/>
                </a:lnTo>
                <a:lnTo>
                  <a:pt x="809" y="1779"/>
                </a:lnTo>
                <a:lnTo>
                  <a:pt x="806" y="1776"/>
                </a:lnTo>
                <a:lnTo>
                  <a:pt x="803" y="1776"/>
                </a:lnTo>
                <a:lnTo>
                  <a:pt x="799" y="1774"/>
                </a:lnTo>
                <a:lnTo>
                  <a:pt x="797" y="1771"/>
                </a:lnTo>
                <a:lnTo>
                  <a:pt x="798" y="1768"/>
                </a:lnTo>
                <a:lnTo>
                  <a:pt x="802" y="1766"/>
                </a:lnTo>
                <a:lnTo>
                  <a:pt x="805" y="1764"/>
                </a:lnTo>
                <a:lnTo>
                  <a:pt x="807" y="1761"/>
                </a:lnTo>
                <a:lnTo>
                  <a:pt x="812" y="1758"/>
                </a:lnTo>
                <a:lnTo>
                  <a:pt x="817" y="1759"/>
                </a:lnTo>
                <a:lnTo>
                  <a:pt x="819" y="1762"/>
                </a:lnTo>
                <a:lnTo>
                  <a:pt x="817" y="1767"/>
                </a:lnTo>
                <a:lnTo>
                  <a:pt x="815" y="1776"/>
                </a:lnTo>
                <a:lnTo>
                  <a:pt x="810" y="1787"/>
                </a:lnTo>
                <a:lnTo>
                  <a:pt x="818" y="1779"/>
                </a:lnTo>
                <a:lnTo>
                  <a:pt x="825" y="1773"/>
                </a:lnTo>
                <a:lnTo>
                  <a:pt x="828" y="1766"/>
                </a:lnTo>
                <a:lnTo>
                  <a:pt x="833" y="1763"/>
                </a:lnTo>
                <a:lnTo>
                  <a:pt x="828" y="1766"/>
                </a:lnTo>
                <a:lnTo>
                  <a:pt x="825" y="1773"/>
                </a:lnTo>
                <a:lnTo>
                  <a:pt x="833" y="1773"/>
                </a:lnTo>
                <a:lnTo>
                  <a:pt x="842" y="1773"/>
                </a:lnTo>
                <a:lnTo>
                  <a:pt x="838" y="1784"/>
                </a:lnTo>
                <a:lnTo>
                  <a:pt x="834" y="1793"/>
                </a:lnTo>
                <a:lnTo>
                  <a:pt x="827" y="1812"/>
                </a:lnTo>
                <a:lnTo>
                  <a:pt x="820" y="1832"/>
                </a:lnTo>
                <a:close/>
                <a:moveTo>
                  <a:pt x="838" y="1921"/>
                </a:moveTo>
                <a:lnTo>
                  <a:pt x="837" y="1930"/>
                </a:lnTo>
                <a:lnTo>
                  <a:pt x="834" y="1939"/>
                </a:lnTo>
                <a:lnTo>
                  <a:pt x="834" y="1939"/>
                </a:lnTo>
                <a:lnTo>
                  <a:pt x="837" y="1930"/>
                </a:lnTo>
                <a:lnTo>
                  <a:pt x="838" y="1921"/>
                </a:lnTo>
                <a:close/>
                <a:moveTo>
                  <a:pt x="834" y="1936"/>
                </a:moveTo>
                <a:lnTo>
                  <a:pt x="834" y="1936"/>
                </a:lnTo>
                <a:lnTo>
                  <a:pt x="833" y="1935"/>
                </a:lnTo>
                <a:lnTo>
                  <a:pt x="834" y="1936"/>
                </a:lnTo>
                <a:lnTo>
                  <a:pt x="834" y="1936"/>
                </a:lnTo>
                <a:close/>
                <a:moveTo>
                  <a:pt x="842" y="1957"/>
                </a:moveTo>
                <a:lnTo>
                  <a:pt x="843" y="1957"/>
                </a:lnTo>
                <a:lnTo>
                  <a:pt x="843" y="1956"/>
                </a:lnTo>
                <a:lnTo>
                  <a:pt x="843" y="1956"/>
                </a:lnTo>
                <a:lnTo>
                  <a:pt x="843" y="1957"/>
                </a:lnTo>
                <a:lnTo>
                  <a:pt x="842" y="1957"/>
                </a:lnTo>
                <a:close/>
                <a:moveTo>
                  <a:pt x="1137" y="1624"/>
                </a:moveTo>
                <a:lnTo>
                  <a:pt x="1146" y="1623"/>
                </a:lnTo>
                <a:lnTo>
                  <a:pt x="1155" y="1623"/>
                </a:lnTo>
                <a:lnTo>
                  <a:pt x="1146" y="1623"/>
                </a:lnTo>
                <a:lnTo>
                  <a:pt x="1137" y="1624"/>
                </a:lnTo>
                <a:close/>
                <a:moveTo>
                  <a:pt x="1453" y="1641"/>
                </a:moveTo>
                <a:lnTo>
                  <a:pt x="1461" y="1640"/>
                </a:lnTo>
                <a:lnTo>
                  <a:pt x="1470" y="1640"/>
                </a:lnTo>
                <a:lnTo>
                  <a:pt x="1461" y="1640"/>
                </a:lnTo>
                <a:lnTo>
                  <a:pt x="1453" y="1641"/>
                </a:lnTo>
                <a:lnTo>
                  <a:pt x="1444" y="1641"/>
                </a:lnTo>
                <a:lnTo>
                  <a:pt x="1437" y="1641"/>
                </a:lnTo>
                <a:lnTo>
                  <a:pt x="1444" y="1641"/>
                </a:lnTo>
                <a:lnTo>
                  <a:pt x="1453" y="1641"/>
                </a:lnTo>
                <a:close/>
                <a:moveTo>
                  <a:pt x="1337" y="1620"/>
                </a:moveTo>
                <a:lnTo>
                  <a:pt x="1338" y="1620"/>
                </a:lnTo>
                <a:lnTo>
                  <a:pt x="1338" y="1619"/>
                </a:lnTo>
                <a:lnTo>
                  <a:pt x="1351" y="1621"/>
                </a:lnTo>
                <a:lnTo>
                  <a:pt x="1364" y="1619"/>
                </a:lnTo>
                <a:lnTo>
                  <a:pt x="1367" y="1619"/>
                </a:lnTo>
                <a:lnTo>
                  <a:pt x="1369" y="1621"/>
                </a:lnTo>
                <a:lnTo>
                  <a:pt x="1369" y="1624"/>
                </a:lnTo>
                <a:lnTo>
                  <a:pt x="1366" y="1626"/>
                </a:lnTo>
                <a:lnTo>
                  <a:pt x="1351" y="1628"/>
                </a:lnTo>
                <a:lnTo>
                  <a:pt x="1337" y="1620"/>
                </a:lnTo>
                <a:close/>
                <a:moveTo>
                  <a:pt x="1275" y="1636"/>
                </a:moveTo>
                <a:lnTo>
                  <a:pt x="1278" y="1631"/>
                </a:lnTo>
                <a:lnTo>
                  <a:pt x="1284" y="1630"/>
                </a:lnTo>
                <a:lnTo>
                  <a:pt x="1291" y="1635"/>
                </a:lnTo>
                <a:lnTo>
                  <a:pt x="1291" y="1646"/>
                </a:lnTo>
                <a:lnTo>
                  <a:pt x="1295" y="1645"/>
                </a:lnTo>
                <a:lnTo>
                  <a:pt x="1300" y="1644"/>
                </a:lnTo>
                <a:lnTo>
                  <a:pt x="1301" y="1644"/>
                </a:lnTo>
                <a:lnTo>
                  <a:pt x="1303" y="1644"/>
                </a:lnTo>
                <a:lnTo>
                  <a:pt x="1307" y="1644"/>
                </a:lnTo>
                <a:lnTo>
                  <a:pt x="1312" y="1647"/>
                </a:lnTo>
                <a:lnTo>
                  <a:pt x="1316" y="1641"/>
                </a:lnTo>
                <a:lnTo>
                  <a:pt x="1322" y="1641"/>
                </a:lnTo>
                <a:lnTo>
                  <a:pt x="1348" y="1641"/>
                </a:lnTo>
                <a:lnTo>
                  <a:pt x="1375" y="1640"/>
                </a:lnTo>
                <a:lnTo>
                  <a:pt x="1380" y="1641"/>
                </a:lnTo>
                <a:lnTo>
                  <a:pt x="1382" y="1646"/>
                </a:lnTo>
                <a:lnTo>
                  <a:pt x="1383" y="1646"/>
                </a:lnTo>
                <a:lnTo>
                  <a:pt x="1385" y="1647"/>
                </a:lnTo>
                <a:lnTo>
                  <a:pt x="1383" y="1646"/>
                </a:lnTo>
                <a:lnTo>
                  <a:pt x="1382" y="1646"/>
                </a:lnTo>
                <a:lnTo>
                  <a:pt x="1368" y="1647"/>
                </a:lnTo>
                <a:lnTo>
                  <a:pt x="1355" y="1647"/>
                </a:lnTo>
                <a:lnTo>
                  <a:pt x="1336" y="1647"/>
                </a:lnTo>
                <a:lnTo>
                  <a:pt x="1317" y="1647"/>
                </a:lnTo>
                <a:lnTo>
                  <a:pt x="1318" y="1649"/>
                </a:lnTo>
                <a:lnTo>
                  <a:pt x="1318" y="1651"/>
                </a:lnTo>
                <a:lnTo>
                  <a:pt x="1318" y="1652"/>
                </a:lnTo>
                <a:lnTo>
                  <a:pt x="1318" y="1653"/>
                </a:lnTo>
                <a:lnTo>
                  <a:pt x="1318" y="1652"/>
                </a:lnTo>
                <a:lnTo>
                  <a:pt x="1318" y="1651"/>
                </a:lnTo>
                <a:lnTo>
                  <a:pt x="1318" y="1649"/>
                </a:lnTo>
                <a:lnTo>
                  <a:pt x="1317" y="1647"/>
                </a:lnTo>
                <a:lnTo>
                  <a:pt x="1314" y="1647"/>
                </a:lnTo>
                <a:lnTo>
                  <a:pt x="1312" y="1647"/>
                </a:lnTo>
                <a:lnTo>
                  <a:pt x="1307" y="1644"/>
                </a:lnTo>
                <a:lnTo>
                  <a:pt x="1303" y="1644"/>
                </a:lnTo>
                <a:lnTo>
                  <a:pt x="1301" y="1644"/>
                </a:lnTo>
                <a:lnTo>
                  <a:pt x="1300" y="1644"/>
                </a:lnTo>
                <a:lnTo>
                  <a:pt x="1295" y="1645"/>
                </a:lnTo>
                <a:lnTo>
                  <a:pt x="1291" y="1646"/>
                </a:lnTo>
                <a:lnTo>
                  <a:pt x="1274" y="1646"/>
                </a:lnTo>
                <a:lnTo>
                  <a:pt x="1258" y="1646"/>
                </a:lnTo>
                <a:lnTo>
                  <a:pt x="1261" y="1642"/>
                </a:lnTo>
                <a:lnTo>
                  <a:pt x="1266" y="1641"/>
                </a:lnTo>
                <a:lnTo>
                  <a:pt x="1271" y="1640"/>
                </a:lnTo>
                <a:lnTo>
                  <a:pt x="1275" y="1636"/>
                </a:lnTo>
                <a:close/>
                <a:moveTo>
                  <a:pt x="1230" y="1639"/>
                </a:moveTo>
                <a:lnTo>
                  <a:pt x="1222" y="1639"/>
                </a:lnTo>
                <a:lnTo>
                  <a:pt x="1212" y="1638"/>
                </a:lnTo>
                <a:lnTo>
                  <a:pt x="1227" y="1634"/>
                </a:lnTo>
                <a:lnTo>
                  <a:pt x="1242" y="1629"/>
                </a:lnTo>
                <a:lnTo>
                  <a:pt x="1242" y="1626"/>
                </a:lnTo>
                <a:lnTo>
                  <a:pt x="1243" y="1623"/>
                </a:lnTo>
                <a:lnTo>
                  <a:pt x="1245" y="1623"/>
                </a:lnTo>
                <a:lnTo>
                  <a:pt x="1248" y="1623"/>
                </a:lnTo>
                <a:lnTo>
                  <a:pt x="1249" y="1635"/>
                </a:lnTo>
                <a:lnTo>
                  <a:pt x="1253" y="1646"/>
                </a:lnTo>
                <a:lnTo>
                  <a:pt x="1245" y="1646"/>
                </a:lnTo>
                <a:lnTo>
                  <a:pt x="1238" y="1646"/>
                </a:lnTo>
                <a:lnTo>
                  <a:pt x="1236" y="1640"/>
                </a:lnTo>
                <a:lnTo>
                  <a:pt x="1230" y="1639"/>
                </a:lnTo>
                <a:close/>
                <a:moveTo>
                  <a:pt x="1076" y="1637"/>
                </a:moveTo>
                <a:lnTo>
                  <a:pt x="1085" y="1646"/>
                </a:lnTo>
                <a:lnTo>
                  <a:pt x="1096" y="1645"/>
                </a:lnTo>
                <a:lnTo>
                  <a:pt x="1090" y="1649"/>
                </a:lnTo>
                <a:lnTo>
                  <a:pt x="1082" y="1649"/>
                </a:lnTo>
                <a:lnTo>
                  <a:pt x="1082" y="1649"/>
                </a:lnTo>
                <a:lnTo>
                  <a:pt x="1076" y="1650"/>
                </a:lnTo>
                <a:lnTo>
                  <a:pt x="1069" y="1649"/>
                </a:lnTo>
                <a:lnTo>
                  <a:pt x="1074" y="1646"/>
                </a:lnTo>
                <a:lnTo>
                  <a:pt x="1076" y="1637"/>
                </a:lnTo>
                <a:close/>
                <a:moveTo>
                  <a:pt x="964" y="1629"/>
                </a:moveTo>
                <a:lnTo>
                  <a:pt x="982" y="1630"/>
                </a:lnTo>
                <a:lnTo>
                  <a:pt x="1001" y="1632"/>
                </a:lnTo>
                <a:lnTo>
                  <a:pt x="997" y="1635"/>
                </a:lnTo>
                <a:lnTo>
                  <a:pt x="994" y="1638"/>
                </a:lnTo>
                <a:lnTo>
                  <a:pt x="1007" y="1639"/>
                </a:lnTo>
                <a:lnTo>
                  <a:pt x="1014" y="1629"/>
                </a:lnTo>
                <a:lnTo>
                  <a:pt x="1019" y="1626"/>
                </a:lnTo>
                <a:lnTo>
                  <a:pt x="1025" y="1626"/>
                </a:lnTo>
                <a:lnTo>
                  <a:pt x="1035" y="1629"/>
                </a:lnTo>
                <a:lnTo>
                  <a:pt x="1045" y="1626"/>
                </a:lnTo>
                <a:lnTo>
                  <a:pt x="1054" y="1626"/>
                </a:lnTo>
                <a:lnTo>
                  <a:pt x="1062" y="1629"/>
                </a:lnTo>
                <a:lnTo>
                  <a:pt x="1060" y="1639"/>
                </a:lnTo>
                <a:lnTo>
                  <a:pt x="1049" y="1641"/>
                </a:lnTo>
                <a:lnTo>
                  <a:pt x="1041" y="1640"/>
                </a:lnTo>
                <a:lnTo>
                  <a:pt x="1031" y="1641"/>
                </a:lnTo>
                <a:lnTo>
                  <a:pt x="1045" y="1644"/>
                </a:lnTo>
                <a:lnTo>
                  <a:pt x="1057" y="1651"/>
                </a:lnTo>
                <a:lnTo>
                  <a:pt x="1054" y="1651"/>
                </a:lnTo>
                <a:lnTo>
                  <a:pt x="1049" y="1651"/>
                </a:lnTo>
                <a:lnTo>
                  <a:pt x="1049" y="1653"/>
                </a:lnTo>
                <a:lnTo>
                  <a:pt x="1048" y="1654"/>
                </a:lnTo>
                <a:lnTo>
                  <a:pt x="1049" y="1653"/>
                </a:lnTo>
                <a:lnTo>
                  <a:pt x="1049" y="1651"/>
                </a:lnTo>
                <a:lnTo>
                  <a:pt x="1045" y="1649"/>
                </a:lnTo>
                <a:lnTo>
                  <a:pt x="1044" y="1654"/>
                </a:lnTo>
                <a:lnTo>
                  <a:pt x="1003" y="1656"/>
                </a:lnTo>
                <a:lnTo>
                  <a:pt x="964" y="1653"/>
                </a:lnTo>
                <a:lnTo>
                  <a:pt x="964" y="1653"/>
                </a:lnTo>
                <a:lnTo>
                  <a:pt x="958" y="1644"/>
                </a:lnTo>
                <a:lnTo>
                  <a:pt x="944" y="1642"/>
                </a:lnTo>
                <a:lnTo>
                  <a:pt x="956" y="1640"/>
                </a:lnTo>
                <a:lnTo>
                  <a:pt x="958" y="1630"/>
                </a:lnTo>
                <a:lnTo>
                  <a:pt x="960" y="1630"/>
                </a:lnTo>
                <a:lnTo>
                  <a:pt x="964" y="1629"/>
                </a:lnTo>
                <a:close/>
                <a:moveTo>
                  <a:pt x="513" y="1677"/>
                </a:moveTo>
                <a:lnTo>
                  <a:pt x="514" y="1677"/>
                </a:lnTo>
                <a:lnTo>
                  <a:pt x="514" y="1677"/>
                </a:lnTo>
                <a:lnTo>
                  <a:pt x="514" y="1677"/>
                </a:lnTo>
                <a:lnTo>
                  <a:pt x="513" y="1677"/>
                </a:lnTo>
                <a:close/>
                <a:moveTo>
                  <a:pt x="512" y="1675"/>
                </a:moveTo>
                <a:lnTo>
                  <a:pt x="512" y="1676"/>
                </a:lnTo>
                <a:lnTo>
                  <a:pt x="513" y="1676"/>
                </a:lnTo>
                <a:lnTo>
                  <a:pt x="512" y="1676"/>
                </a:lnTo>
                <a:lnTo>
                  <a:pt x="512" y="1675"/>
                </a:lnTo>
                <a:close/>
                <a:moveTo>
                  <a:pt x="511" y="1691"/>
                </a:moveTo>
                <a:lnTo>
                  <a:pt x="511" y="1690"/>
                </a:lnTo>
                <a:lnTo>
                  <a:pt x="512" y="1688"/>
                </a:lnTo>
                <a:lnTo>
                  <a:pt x="511" y="1690"/>
                </a:lnTo>
                <a:lnTo>
                  <a:pt x="511" y="1691"/>
                </a:lnTo>
                <a:close/>
                <a:moveTo>
                  <a:pt x="516" y="1678"/>
                </a:moveTo>
                <a:lnTo>
                  <a:pt x="516" y="1678"/>
                </a:lnTo>
                <a:lnTo>
                  <a:pt x="515" y="1677"/>
                </a:lnTo>
                <a:lnTo>
                  <a:pt x="516" y="1678"/>
                </a:lnTo>
                <a:lnTo>
                  <a:pt x="516" y="1678"/>
                </a:lnTo>
                <a:close/>
                <a:moveTo>
                  <a:pt x="518" y="1678"/>
                </a:moveTo>
                <a:lnTo>
                  <a:pt x="518" y="1678"/>
                </a:lnTo>
                <a:lnTo>
                  <a:pt x="517" y="1678"/>
                </a:lnTo>
                <a:lnTo>
                  <a:pt x="518" y="1678"/>
                </a:lnTo>
                <a:lnTo>
                  <a:pt x="518" y="1678"/>
                </a:lnTo>
                <a:close/>
                <a:moveTo>
                  <a:pt x="517" y="1672"/>
                </a:moveTo>
                <a:lnTo>
                  <a:pt x="521" y="1671"/>
                </a:lnTo>
                <a:lnTo>
                  <a:pt x="527" y="1670"/>
                </a:lnTo>
                <a:lnTo>
                  <a:pt x="521" y="1671"/>
                </a:lnTo>
                <a:lnTo>
                  <a:pt x="517" y="1672"/>
                </a:lnTo>
                <a:close/>
                <a:moveTo>
                  <a:pt x="488" y="1832"/>
                </a:moveTo>
                <a:lnTo>
                  <a:pt x="504" y="1823"/>
                </a:lnTo>
                <a:lnTo>
                  <a:pt x="502" y="1806"/>
                </a:lnTo>
                <a:lnTo>
                  <a:pt x="505" y="1800"/>
                </a:lnTo>
                <a:lnTo>
                  <a:pt x="514" y="1794"/>
                </a:lnTo>
                <a:lnTo>
                  <a:pt x="515" y="1806"/>
                </a:lnTo>
                <a:lnTo>
                  <a:pt x="524" y="1805"/>
                </a:lnTo>
                <a:lnTo>
                  <a:pt x="512" y="1829"/>
                </a:lnTo>
                <a:lnTo>
                  <a:pt x="488" y="1832"/>
                </a:lnTo>
                <a:close/>
                <a:moveTo>
                  <a:pt x="460" y="1862"/>
                </a:moveTo>
                <a:lnTo>
                  <a:pt x="459" y="1863"/>
                </a:lnTo>
                <a:lnTo>
                  <a:pt x="457" y="1864"/>
                </a:lnTo>
                <a:lnTo>
                  <a:pt x="459" y="1863"/>
                </a:lnTo>
                <a:lnTo>
                  <a:pt x="460" y="1862"/>
                </a:lnTo>
                <a:lnTo>
                  <a:pt x="464" y="1859"/>
                </a:lnTo>
                <a:lnTo>
                  <a:pt x="465" y="1854"/>
                </a:lnTo>
                <a:lnTo>
                  <a:pt x="465" y="1852"/>
                </a:lnTo>
                <a:lnTo>
                  <a:pt x="465" y="1850"/>
                </a:lnTo>
                <a:lnTo>
                  <a:pt x="473" y="1838"/>
                </a:lnTo>
                <a:lnTo>
                  <a:pt x="493" y="1838"/>
                </a:lnTo>
                <a:lnTo>
                  <a:pt x="504" y="1845"/>
                </a:lnTo>
                <a:lnTo>
                  <a:pt x="504" y="1858"/>
                </a:lnTo>
                <a:lnTo>
                  <a:pt x="501" y="1865"/>
                </a:lnTo>
                <a:lnTo>
                  <a:pt x="493" y="1868"/>
                </a:lnTo>
                <a:lnTo>
                  <a:pt x="475" y="1867"/>
                </a:lnTo>
                <a:lnTo>
                  <a:pt x="465" y="1854"/>
                </a:lnTo>
                <a:lnTo>
                  <a:pt x="464" y="1859"/>
                </a:lnTo>
                <a:lnTo>
                  <a:pt x="460" y="1862"/>
                </a:lnTo>
                <a:close/>
                <a:moveTo>
                  <a:pt x="456" y="1866"/>
                </a:moveTo>
                <a:lnTo>
                  <a:pt x="456" y="1865"/>
                </a:lnTo>
                <a:lnTo>
                  <a:pt x="457" y="1864"/>
                </a:lnTo>
                <a:lnTo>
                  <a:pt x="456" y="1865"/>
                </a:lnTo>
                <a:lnTo>
                  <a:pt x="456" y="1866"/>
                </a:lnTo>
                <a:close/>
                <a:moveTo>
                  <a:pt x="468" y="1690"/>
                </a:moveTo>
                <a:lnTo>
                  <a:pt x="471" y="1694"/>
                </a:lnTo>
                <a:lnTo>
                  <a:pt x="471" y="1699"/>
                </a:lnTo>
                <a:lnTo>
                  <a:pt x="469" y="1700"/>
                </a:lnTo>
                <a:lnTo>
                  <a:pt x="468" y="1698"/>
                </a:lnTo>
                <a:lnTo>
                  <a:pt x="469" y="1699"/>
                </a:lnTo>
                <a:lnTo>
                  <a:pt x="471" y="1699"/>
                </a:lnTo>
                <a:lnTo>
                  <a:pt x="471" y="1694"/>
                </a:lnTo>
                <a:lnTo>
                  <a:pt x="468" y="1690"/>
                </a:lnTo>
                <a:close/>
                <a:moveTo>
                  <a:pt x="413" y="1729"/>
                </a:moveTo>
                <a:lnTo>
                  <a:pt x="410" y="1725"/>
                </a:lnTo>
                <a:lnTo>
                  <a:pt x="407" y="1721"/>
                </a:lnTo>
                <a:lnTo>
                  <a:pt x="404" y="1717"/>
                </a:lnTo>
                <a:lnTo>
                  <a:pt x="403" y="1712"/>
                </a:lnTo>
                <a:lnTo>
                  <a:pt x="407" y="1710"/>
                </a:lnTo>
                <a:lnTo>
                  <a:pt x="411" y="1711"/>
                </a:lnTo>
                <a:lnTo>
                  <a:pt x="417" y="1709"/>
                </a:lnTo>
                <a:lnTo>
                  <a:pt x="419" y="1705"/>
                </a:lnTo>
                <a:lnTo>
                  <a:pt x="423" y="1700"/>
                </a:lnTo>
                <a:lnTo>
                  <a:pt x="428" y="1701"/>
                </a:lnTo>
                <a:lnTo>
                  <a:pt x="431" y="1706"/>
                </a:lnTo>
                <a:lnTo>
                  <a:pt x="429" y="1711"/>
                </a:lnTo>
                <a:lnTo>
                  <a:pt x="425" y="1718"/>
                </a:lnTo>
                <a:lnTo>
                  <a:pt x="425" y="1727"/>
                </a:lnTo>
                <a:lnTo>
                  <a:pt x="428" y="1731"/>
                </a:lnTo>
                <a:lnTo>
                  <a:pt x="434" y="1735"/>
                </a:lnTo>
                <a:lnTo>
                  <a:pt x="437" y="1735"/>
                </a:lnTo>
                <a:lnTo>
                  <a:pt x="439" y="1732"/>
                </a:lnTo>
                <a:lnTo>
                  <a:pt x="439" y="1727"/>
                </a:lnTo>
                <a:lnTo>
                  <a:pt x="437" y="1722"/>
                </a:lnTo>
                <a:lnTo>
                  <a:pt x="433" y="1715"/>
                </a:lnTo>
                <a:lnTo>
                  <a:pt x="440" y="1713"/>
                </a:lnTo>
                <a:lnTo>
                  <a:pt x="444" y="1713"/>
                </a:lnTo>
                <a:lnTo>
                  <a:pt x="449" y="1711"/>
                </a:lnTo>
                <a:lnTo>
                  <a:pt x="449" y="1706"/>
                </a:lnTo>
                <a:lnTo>
                  <a:pt x="446" y="1700"/>
                </a:lnTo>
                <a:lnTo>
                  <a:pt x="442" y="1696"/>
                </a:lnTo>
                <a:lnTo>
                  <a:pt x="439" y="1690"/>
                </a:lnTo>
                <a:lnTo>
                  <a:pt x="436" y="1687"/>
                </a:lnTo>
                <a:lnTo>
                  <a:pt x="433" y="1686"/>
                </a:lnTo>
                <a:lnTo>
                  <a:pt x="436" y="1687"/>
                </a:lnTo>
                <a:lnTo>
                  <a:pt x="439" y="1690"/>
                </a:lnTo>
                <a:lnTo>
                  <a:pt x="443" y="1690"/>
                </a:lnTo>
                <a:lnTo>
                  <a:pt x="448" y="1690"/>
                </a:lnTo>
                <a:lnTo>
                  <a:pt x="456" y="1699"/>
                </a:lnTo>
                <a:lnTo>
                  <a:pt x="469" y="1705"/>
                </a:lnTo>
                <a:lnTo>
                  <a:pt x="472" y="1706"/>
                </a:lnTo>
                <a:lnTo>
                  <a:pt x="474" y="1708"/>
                </a:lnTo>
                <a:lnTo>
                  <a:pt x="474" y="1730"/>
                </a:lnTo>
                <a:lnTo>
                  <a:pt x="468" y="1752"/>
                </a:lnTo>
                <a:lnTo>
                  <a:pt x="463" y="1756"/>
                </a:lnTo>
                <a:lnTo>
                  <a:pt x="458" y="1752"/>
                </a:lnTo>
                <a:lnTo>
                  <a:pt x="449" y="1741"/>
                </a:lnTo>
                <a:lnTo>
                  <a:pt x="434" y="1741"/>
                </a:lnTo>
                <a:lnTo>
                  <a:pt x="423" y="1740"/>
                </a:lnTo>
                <a:lnTo>
                  <a:pt x="413" y="1729"/>
                </a:lnTo>
                <a:close/>
                <a:moveTo>
                  <a:pt x="152" y="1727"/>
                </a:moveTo>
                <a:lnTo>
                  <a:pt x="158" y="1728"/>
                </a:lnTo>
                <a:lnTo>
                  <a:pt x="165" y="1732"/>
                </a:lnTo>
                <a:lnTo>
                  <a:pt x="158" y="1728"/>
                </a:lnTo>
                <a:lnTo>
                  <a:pt x="152" y="1727"/>
                </a:lnTo>
                <a:lnTo>
                  <a:pt x="151" y="1727"/>
                </a:lnTo>
                <a:lnTo>
                  <a:pt x="149" y="1727"/>
                </a:lnTo>
                <a:lnTo>
                  <a:pt x="151" y="1727"/>
                </a:lnTo>
                <a:lnTo>
                  <a:pt x="152" y="1727"/>
                </a:lnTo>
                <a:close/>
                <a:moveTo>
                  <a:pt x="278" y="1863"/>
                </a:moveTo>
                <a:lnTo>
                  <a:pt x="278" y="1863"/>
                </a:lnTo>
                <a:lnTo>
                  <a:pt x="278" y="1863"/>
                </a:lnTo>
                <a:lnTo>
                  <a:pt x="278" y="1863"/>
                </a:lnTo>
                <a:lnTo>
                  <a:pt x="278" y="1863"/>
                </a:lnTo>
                <a:close/>
                <a:moveTo>
                  <a:pt x="167" y="1978"/>
                </a:moveTo>
                <a:lnTo>
                  <a:pt x="168" y="1985"/>
                </a:lnTo>
                <a:lnTo>
                  <a:pt x="165" y="1990"/>
                </a:lnTo>
                <a:lnTo>
                  <a:pt x="168" y="1985"/>
                </a:lnTo>
                <a:lnTo>
                  <a:pt x="167" y="1978"/>
                </a:lnTo>
                <a:close/>
                <a:moveTo>
                  <a:pt x="156" y="1996"/>
                </a:moveTo>
                <a:lnTo>
                  <a:pt x="155" y="1997"/>
                </a:lnTo>
                <a:lnTo>
                  <a:pt x="155" y="1997"/>
                </a:lnTo>
                <a:lnTo>
                  <a:pt x="154" y="1998"/>
                </a:lnTo>
                <a:lnTo>
                  <a:pt x="153" y="1999"/>
                </a:lnTo>
                <a:lnTo>
                  <a:pt x="154" y="1998"/>
                </a:lnTo>
                <a:lnTo>
                  <a:pt x="155" y="1997"/>
                </a:lnTo>
                <a:lnTo>
                  <a:pt x="155" y="1997"/>
                </a:lnTo>
                <a:lnTo>
                  <a:pt x="156" y="1996"/>
                </a:lnTo>
                <a:lnTo>
                  <a:pt x="160" y="1995"/>
                </a:lnTo>
                <a:lnTo>
                  <a:pt x="163" y="1992"/>
                </a:lnTo>
                <a:lnTo>
                  <a:pt x="163" y="1992"/>
                </a:lnTo>
                <a:lnTo>
                  <a:pt x="163" y="1992"/>
                </a:lnTo>
                <a:lnTo>
                  <a:pt x="163" y="1992"/>
                </a:lnTo>
                <a:lnTo>
                  <a:pt x="163" y="1992"/>
                </a:lnTo>
                <a:lnTo>
                  <a:pt x="164" y="1998"/>
                </a:lnTo>
                <a:lnTo>
                  <a:pt x="167" y="2000"/>
                </a:lnTo>
                <a:lnTo>
                  <a:pt x="168" y="2000"/>
                </a:lnTo>
                <a:lnTo>
                  <a:pt x="170" y="2000"/>
                </a:lnTo>
                <a:lnTo>
                  <a:pt x="168" y="2000"/>
                </a:lnTo>
                <a:lnTo>
                  <a:pt x="167" y="2000"/>
                </a:lnTo>
                <a:lnTo>
                  <a:pt x="164" y="1998"/>
                </a:lnTo>
                <a:lnTo>
                  <a:pt x="163" y="1992"/>
                </a:lnTo>
                <a:lnTo>
                  <a:pt x="160" y="1995"/>
                </a:lnTo>
                <a:lnTo>
                  <a:pt x="156" y="1996"/>
                </a:lnTo>
                <a:close/>
                <a:moveTo>
                  <a:pt x="367" y="1763"/>
                </a:moveTo>
                <a:lnTo>
                  <a:pt x="366" y="1763"/>
                </a:lnTo>
                <a:lnTo>
                  <a:pt x="366" y="1764"/>
                </a:lnTo>
                <a:lnTo>
                  <a:pt x="366" y="1763"/>
                </a:lnTo>
                <a:lnTo>
                  <a:pt x="367" y="1763"/>
                </a:lnTo>
                <a:lnTo>
                  <a:pt x="370" y="1763"/>
                </a:lnTo>
                <a:lnTo>
                  <a:pt x="370" y="1767"/>
                </a:lnTo>
                <a:lnTo>
                  <a:pt x="372" y="1768"/>
                </a:lnTo>
                <a:lnTo>
                  <a:pt x="373" y="1769"/>
                </a:lnTo>
                <a:lnTo>
                  <a:pt x="370" y="1770"/>
                </a:lnTo>
                <a:lnTo>
                  <a:pt x="368" y="1769"/>
                </a:lnTo>
                <a:lnTo>
                  <a:pt x="369" y="1768"/>
                </a:lnTo>
                <a:lnTo>
                  <a:pt x="370" y="1767"/>
                </a:lnTo>
                <a:lnTo>
                  <a:pt x="370" y="1763"/>
                </a:lnTo>
                <a:lnTo>
                  <a:pt x="367" y="1763"/>
                </a:lnTo>
                <a:close/>
                <a:moveTo>
                  <a:pt x="333" y="1718"/>
                </a:moveTo>
                <a:lnTo>
                  <a:pt x="331" y="1722"/>
                </a:lnTo>
                <a:lnTo>
                  <a:pt x="331" y="1727"/>
                </a:lnTo>
                <a:lnTo>
                  <a:pt x="333" y="1728"/>
                </a:lnTo>
                <a:lnTo>
                  <a:pt x="336" y="1728"/>
                </a:lnTo>
                <a:lnTo>
                  <a:pt x="342" y="1726"/>
                </a:lnTo>
                <a:lnTo>
                  <a:pt x="346" y="1721"/>
                </a:lnTo>
                <a:lnTo>
                  <a:pt x="346" y="1713"/>
                </a:lnTo>
                <a:lnTo>
                  <a:pt x="350" y="1709"/>
                </a:lnTo>
                <a:lnTo>
                  <a:pt x="362" y="1708"/>
                </a:lnTo>
                <a:lnTo>
                  <a:pt x="373" y="1711"/>
                </a:lnTo>
                <a:lnTo>
                  <a:pt x="379" y="1714"/>
                </a:lnTo>
                <a:lnTo>
                  <a:pt x="387" y="1711"/>
                </a:lnTo>
                <a:lnTo>
                  <a:pt x="367" y="1728"/>
                </a:lnTo>
                <a:lnTo>
                  <a:pt x="352" y="1742"/>
                </a:lnTo>
                <a:lnTo>
                  <a:pt x="336" y="1759"/>
                </a:lnTo>
                <a:lnTo>
                  <a:pt x="320" y="1774"/>
                </a:lnTo>
                <a:lnTo>
                  <a:pt x="319" y="1748"/>
                </a:lnTo>
                <a:lnTo>
                  <a:pt x="309" y="1725"/>
                </a:lnTo>
                <a:lnTo>
                  <a:pt x="306" y="1728"/>
                </a:lnTo>
                <a:lnTo>
                  <a:pt x="305" y="1730"/>
                </a:lnTo>
                <a:lnTo>
                  <a:pt x="296" y="1730"/>
                </a:lnTo>
                <a:lnTo>
                  <a:pt x="292" y="1722"/>
                </a:lnTo>
                <a:lnTo>
                  <a:pt x="291" y="1718"/>
                </a:lnTo>
                <a:lnTo>
                  <a:pt x="289" y="1715"/>
                </a:lnTo>
                <a:lnTo>
                  <a:pt x="287" y="1715"/>
                </a:lnTo>
                <a:lnTo>
                  <a:pt x="284" y="1715"/>
                </a:lnTo>
                <a:lnTo>
                  <a:pt x="287" y="1715"/>
                </a:lnTo>
                <a:lnTo>
                  <a:pt x="289" y="1715"/>
                </a:lnTo>
                <a:lnTo>
                  <a:pt x="292" y="1709"/>
                </a:lnTo>
                <a:lnTo>
                  <a:pt x="300" y="1708"/>
                </a:lnTo>
                <a:lnTo>
                  <a:pt x="312" y="1710"/>
                </a:lnTo>
                <a:lnTo>
                  <a:pt x="323" y="1709"/>
                </a:lnTo>
                <a:lnTo>
                  <a:pt x="329" y="1703"/>
                </a:lnTo>
                <a:lnTo>
                  <a:pt x="328" y="1697"/>
                </a:lnTo>
                <a:lnTo>
                  <a:pt x="331" y="1697"/>
                </a:lnTo>
                <a:lnTo>
                  <a:pt x="335" y="1698"/>
                </a:lnTo>
                <a:lnTo>
                  <a:pt x="339" y="1709"/>
                </a:lnTo>
                <a:lnTo>
                  <a:pt x="333" y="1718"/>
                </a:lnTo>
                <a:close/>
                <a:moveTo>
                  <a:pt x="365" y="1631"/>
                </a:moveTo>
                <a:lnTo>
                  <a:pt x="362" y="1638"/>
                </a:lnTo>
                <a:lnTo>
                  <a:pt x="361" y="1647"/>
                </a:lnTo>
                <a:lnTo>
                  <a:pt x="359" y="1653"/>
                </a:lnTo>
                <a:lnTo>
                  <a:pt x="352" y="1654"/>
                </a:lnTo>
                <a:lnTo>
                  <a:pt x="348" y="1651"/>
                </a:lnTo>
                <a:lnTo>
                  <a:pt x="348" y="1646"/>
                </a:lnTo>
                <a:lnTo>
                  <a:pt x="350" y="1631"/>
                </a:lnTo>
                <a:lnTo>
                  <a:pt x="365" y="1631"/>
                </a:lnTo>
                <a:close/>
                <a:moveTo>
                  <a:pt x="244" y="1891"/>
                </a:moveTo>
                <a:lnTo>
                  <a:pt x="242" y="1895"/>
                </a:lnTo>
                <a:lnTo>
                  <a:pt x="241" y="1900"/>
                </a:lnTo>
                <a:lnTo>
                  <a:pt x="244" y="1900"/>
                </a:lnTo>
                <a:lnTo>
                  <a:pt x="247" y="1901"/>
                </a:lnTo>
                <a:lnTo>
                  <a:pt x="244" y="1900"/>
                </a:lnTo>
                <a:lnTo>
                  <a:pt x="241" y="1900"/>
                </a:lnTo>
                <a:lnTo>
                  <a:pt x="237" y="1902"/>
                </a:lnTo>
                <a:lnTo>
                  <a:pt x="231" y="1904"/>
                </a:lnTo>
                <a:lnTo>
                  <a:pt x="229" y="1904"/>
                </a:lnTo>
                <a:lnTo>
                  <a:pt x="226" y="1904"/>
                </a:lnTo>
                <a:lnTo>
                  <a:pt x="226" y="1895"/>
                </a:lnTo>
                <a:lnTo>
                  <a:pt x="226" y="1888"/>
                </a:lnTo>
                <a:lnTo>
                  <a:pt x="226" y="1882"/>
                </a:lnTo>
                <a:lnTo>
                  <a:pt x="229" y="1879"/>
                </a:lnTo>
                <a:lnTo>
                  <a:pt x="237" y="1879"/>
                </a:lnTo>
                <a:lnTo>
                  <a:pt x="243" y="1884"/>
                </a:lnTo>
                <a:lnTo>
                  <a:pt x="243" y="1888"/>
                </a:lnTo>
                <a:lnTo>
                  <a:pt x="244" y="1891"/>
                </a:lnTo>
                <a:lnTo>
                  <a:pt x="249" y="1894"/>
                </a:lnTo>
                <a:lnTo>
                  <a:pt x="254" y="1898"/>
                </a:lnTo>
                <a:lnTo>
                  <a:pt x="256" y="1899"/>
                </a:lnTo>
                <a:lnTo>
                  <a:pt x="257" y="1901"/>
                </a:lnTo>
                <a:lnTo>
                  <a:pt x="256" y="1899"/>
                </a:lnTo>
                <a:lnTo>
                  <a:pt x="254" y="1898"/>
                </a:lnTo>
                <a:lnTo>
                  <a:pt x="249" y="1894"/>
                </a:lnTo>
                <a:lnTo>
                  <a:pt x="244" y="1891"/>
                </a:lnTo>
                <a:close/>
                <a:moveTo>
                  <a:pt x="276" y="1922"/>
                </a:moveTo>
                <a:lnTo>
                  <a:pt x="276" y="1914"/>
                </a:lnTo>
                <a:lnTo>
                  <a:pt x="270" y="1910"/>
                </a:lnTo>
                <a:lnTo>
                  <a:pt x="270" y="1910"/>
                </a:lnTo>
                <a:lnTo>
                  <a:pt x="270" y="1908"/>
                </a:lnTo>
                <a:lnTo>
                  <a:pt x="270" y="1906"/>
                </a:lnTo>
                <a:lnTo>
                  <a:pt x="273" y="1895"/>
                </a:lnTo>
                <a:lnTo>
                  <a:pt x="274" y="1883"/>
                </a:lnTo>
                <a:lnTo>
                  <a:pt x="275" y="1879"/>
                </a:lnTo>
                <a:lnTo>
                  <a:pt x="278" y="1877"/>
                </a:lnTo>
                <a:lnTo>
                  <a:pt x="286" y="1878"/>
                </a:lnTo>
                <a:lnTo>
                  <a:pt x="287" y="1870"/>
                </a:lnTo>
                <a:lnTo>
                  <a:pt x="294" y="1864"/>
                </a:lnTo>
                <a:lnTo>
                  <a:pt x="300" y="1856"/>
                </a:lnTo>
                <a:lnTo>
                  <a:pt x="300" y="1849"/>
                </a:lnTo>
                <a:lnTo>
                  <a:pt x="300" y="1843"/>
                </a:lnTo>
                <a:lnTo>
                  <a:pt x="300" y="1849"/>
                </a:lnTo>
                <a:lnTo>
                  <a:pt x="300" y="1856"/>
                </a:lnTo>
                <a:lnTo>
                  <a:pt x="301" y="1856"/>
                </a:lnTo>
                <a:lnTo>
                  <a:pt x="302" y="1856"/>
                </a:lnTo>
                <a:lnTo>
                  <a:pt x="302" y="1854"/>
                </a:lnTo>
                <a:lnTo>
                  <a:pt x="302" y="1851"/>
                </a:lnTo>
                <a:lnTo>
                  <a:pt x="302" y="1854"/>
                </a:lnTo>
                <a:lnTo>
                  <a:pt x="302" y="1856"/>
                </a:lnTo>
                <a:lnTo>
                  <a:pt x="304" y="1861"/>
                </a:lnTo>
                <a:lnTo>
                  <a:pt x="307" y="1863"/>
                </a:lnTo>
                <a:lnTo>
                  <a:pt x="309" y="1861"/>
                </a:lnTo>
                <a:lnTo>
                  <a:pt x="309" y="1856"/>
                </a:lnTo>
                <a:lnTo>
                  <a:pt x="314" y="1858"/>
                </a:lnTo>
                <a:lnTo>
                  <a:pt x="317" y="1858"/>
                </a:lnTo>
                <a:lnTo>
                  <a:pt x="314" y="1875"/>
                </a:lnTo>
                <a:lnTo>
                  <a:pt x="312" y="1892"/>
                </a:lnTo>
                <a:lnTo>
                  <a:pt x="311" y="1902"/>
                </a:lnTo>
                <a:lnTo>
                  <a:pt x="301" y="1909"/>
                </a:lnTo>
                <a:lnTo>
                  <a:pt x="299" y="1911"/>
                </a:lnTo>
                <a:lnTo>
                  <a:pt x="299" y="1915"/>
                </a:lnTo>
                <a:lnTo>
                  <a:pt x="296" y="1925"/>
                </a:lnTo>
                <a:lnTo>
                  <a:pt x="288" y="1930"/>
                </a:lnTo>
                <a:lnTo>
                  <a:pt x="279" y="1929"/>
                </a:lnTo>
                <a:lnTo>
                  <a:pt x="276" y="1922"/>
                </a:lnTo>
                <a:close/>
                <a:moveTo>
                  <a:pt x="381" y="1802"/>
                </a:moveTo>
                <a:lnTo>
                  <a:pt x="373" y="1798"/>
                </a:lnTo>
                <a:lnTo>
                  <a:pt x="365" y="1791"/>
                </a:lnTo>
                <a:lnTo>
                  <a:pt x="359" y="1786"/>
                </a:lnTo>
                <a:lnTo>
                  <a:pt x="351" y="1788"/>
                </a:lnTo>
                <a:lnTo>
                  <a:pt x="350" y="1794"/>
                </a:lnTo>
                <a:lnTo>
                  <a:pt x="354" y="1801"/>
                </a:lnTo>
                <a:lnTo>
                  <a:pt x="363" y="1808"/>
                </a:lnTo>
                <a:lnTo>
                  <a:pt x="364" y="1816"/>
                </a:lnTo>
                <a:lnTo>
                  <a:pt x="355" y="1815"/>
                </a:lnTo>
                <a:lnTo>
                  <a:pt x="348" y="1806"/>
                </a:lnTo>
                <a:lnTo>
                  <a:pt x="342" y="1791"/>
                </a:lnTo>
                <a:lnTo>
                  <a:pt x="353" y="1781"/>
                </a:lnTo>
                <a:lnTo>
                  <a:pt x="358" y="1778"/>
                </a:lnTo>
                <a:lnTo>
                  <a:pt x="361" y="1775"/>
                </a:lnTo>
                <a:lnTo>
                  <a:pt x="367" y="1783"/>
                </a:lnTo>
                <a:lnTo>
                  <a:pt x="375" y="1789"/>
                </a:lnTo>
                <a:lnTo>
                  <a:pt x="379" y="1795"/>
                </a:lnTo>
                <a:lnTo>
                  <a:pt x="381" y="1802"/>
                </a:lnTo>
                <a:close/>
                <a:moveTo>
                  <a:pt x="376" y="1788"/>
                </a:moveTo>
                <a:lnTo>
                  <a:pt x="380" y="1788"/>
                </a:lnTo>
                <a:lnTo>
                  <a:pt x="385" y="1789"/>
                </a:lnTo>
                <a:lnTo>
                  <a:pt x="380" y="1788"/>
                </a:lnTo>
                <a:lnTo>
                  <a:pt x="376" y="1788"/>
                </a:lnTo>
                <a:close/>
                <a:moveTo>
                  <a:pt x="480" y="2019"/>
                </a:moveTo>
                <a:lnTo>
                  <a:pt x="478" y="2018"/>
                </a:lnTo>
                <a:lnTo>
                  <a:pt x="474" y="2017"/>
                </a:lnTo>
                <a:lnTo>
                  <a:pt x="478" y="2018"/>
                </a:lnTo>
                <a:lnTo>
                  <a:pt x="480" y="2019"/>
                </a:lnTo>
                <a:close/>
                <a:moveTo>
                  <a:pt x="485" y="2019"/>
                </a:moveTo>
                <a:lnTo>
                  <a:pt x="483" y="2019"/>
                </a:lnTo>
                <a:lnTo>
                  <a:pt x="481" y="2019"/>
                </a:lnTo>
                <a:lnTo>
                  <a:pt x="483" y="2019"/>
                </a:lnTo>
                <a:lnTo>
                  <a:pt x="485" y="2019"/>
                </a:lnTo>
                <a:close/>
                <a:moveTo>
                  <a:pt x="546" y="1931"/>
                </a:moveTo>
                <a:lnTo>
                  <a:pt x="546" y="1931"/>
                </a:lnTo>
                <a:lnTo>
                  <a:pt x="546" y="1931"/>
                </a:lnTo>
                <a:lnTo>
                  <a:pt x="546" y="1931"/>
                </a:lnTo>
                <a:close/>
                <a:moveTo>
                  <a:pt x="504" y="1981"/>
                </a:moveTo>
                <a:lnTo>
                  <a:pt x="519" y="1986"/>
                </a:lnTo>
                <a:lnTo>
                  <a:pt x="531" y="1997"/>
                </a:lnTo>
                <a:lnTo>
                  <a:pt x="534" y="2002"/>
                </a:lnTo>
                <a:lnTo>
                  <a:pt x="532" y="2009"/>
                </a:lnTo>
                <a:lnTo>
                  <a:pt x="533" y="2016"/>
                </a:lnTo>
                <a:lnTo>
                  <a:pt x="539" y="2019"/>
                </a:lnTo>
                <a:lnTo>
                  <a:pt x="514" y="2019"/>
                </a:lnTo>
                <a:lnTo>
                  <a:pt x="490" y="2019"/>
                </a:lnTo>
                <a:lnTo>
                  <a:pt x="487" y="2014"/>
                </a:lnTo>
                <a:lnTo>
                  <a:pt x="486" y="2009"/>
                </a:lnTo>
                <a:lnTo>
                  <a:pt x="485" y="2003"/>
                </a:lnTo>
                <a:lnTo>
                  <a:pt x="480" y="2002"/>
                </a:lnTo>
                <a:lnTo>
                  <a:pt x="464" y="1997"/>
                </a:lnTo>
                <a:lnTo>
                  <a:pt x="459" y="1981"/>
                </a:lnTo>
                <a:lnTo>
                  <a:pt x="459" y="1970"/>
                </a:lnTo>
                <a:lnTo>
                  <a:pt x="453" y="1959"/>
                </a:lnTo>
                <a:lnTo>
                  <a:pt x="454" y="1953"/>
                </a:lnTo>
                <a:lnTo>
                  <a:pt x="455" y="1946"/>
                </a:lnTo>
                <a:lnTo>
                  <a:pt x="463" y="1945"/>
                </a:lnTo>
                <a:lnTo>
                  <a:pt x="461" y="1937"/>
                </a:lnTo>
                <a:lnTo>
                  <a:pt x="463" y="1928"/>
                </a:lnTo>
                <a:lnTo>
                  <a:pt x="468" y="1920"/>
                </a:lnTo>
                <a:lnTo>
                  <a:pt x="471" y="1906"/>
                </a:lnTo>
                <a:lnTo>
                  <a:pt x="474" y="1891"/>
                </a:lnTo>
                <a:lnTo>
                  <a:pt x="475" y="1888"/>
                </a:lnTo>
                <a:lnTo>
                  <a:pt x="479" y="1885"/>
                </a:lnTo>
                <a:lnTo>
                  <a:pt x="483" y="1886"/>
                </a:lnTo>
                <a:lnTo>
                  <a:pt x="485" y="1890"/>
                </a:lnTo>
                <a:lnTo>
                  <a:pt x="491" y="1905"/>
                </a:lnTo>
                <a:lnTo>
                  <a:pt x="487" y="1921"/>
                </a:lnTo>
                <a:lnTo>
                  <a:pt x="486" y="1925"/>
                </a:lnTo>
                <a:lnTo>
                  <a:pt x="487" y="1928"/>
                </a:lnTo>
                <a:lnTo>
                  <a:pt x="495" y="1945"/>
                </a:lnTo>
                <a:lnTo>
                  <a:pt x="493" y="1963"/>
                </a:lnTo>
                <a:lnTo>
                  <a:pt x="505" y="1966"/>
                </a:lnTo>
                <a:lnTo>
                  <a:pt x="519" y="1961"/>
                </a:lnTo>
                <a:lnTo>
                  <a:pt x="525" y="1961"/>
                </a:lnTo>
                <a:lnTo>
                  <a:pt x="528" y="1967"/>
                </a:lnTo>
                <a:lnTo>
                  <a:pt x="528" y="1973"/>
                </a:lnTo>
                <a:lnTo>
                  <a:pt x="522" y="1976"/>
                </a:lnTo>
                <a:lnTo>
                  <a:pt x="513" y="1976"/>
                </a:lnTo>
                <a:lnTo>
                  <a:pt x="502" y="1977"/>
                </a:lnTo>
                <a:lnTo>
                  <a:pt x="503" y="1980"/>
                </a:lnTo>
                <a:lnTo>
                  <a:pt x="504" y="1981"/>
                </a:lnTo>
                <a:close/>
                <a:moveTo>
                  <a:pt x="519" y="1753"/>
                </a:moveTo>
                <a:lnTo>
                  <a:pt x="521" y="1757"/>
                </a:lnTo>
                <a:lnTo>
                  <a:pt x="524" y="1761"/>
                </a:lnTo>
                <a:lnTo>
                  <a:pt x="526" y="1768"/>
                </a:lnTo>
                <a:lnTo>
                  <a:pt x="519" y="1770"/>
                </a:lnTo>
                <a:lnTo>
                  <a:pt x="516" y="1774"/>
                </a:lnTo>
                <a:lnTo>
                  <a:pt x="512" y="1779"/>
                </a:lnTo>
                <a:lnTo>
                  <a:pt x="511" y="1770"/>
                </a:lnTo>
                <a:lnTo>
                  <a:pt x="512" y="1759"/>
                </a:lnTo>
                <a:lnTo>
                  <a:pt x="512" y="1737"/>
                </a:lnTo>
                <a:lnTo>
                  <a:pt x="495" y="1722"/>
                </a:lnTo>
                <a:lnTo>
                  <a:pt x="489" y="1718"/>
                </a:lnTo>
                <a:lnTo>
                  <a:pt x="483" y="1716"/>
                </a:lnTo>
                <a:lnTo>
                  <a:pt x="481" y="1712"/>
                </a:lnTo>
                <a:lnTo>
                  <a:pt x="483" y="1707"/>
                </a:lnTo>
                <a:lnTo>
                  <a:pt x="484" y="1701"/>
                </a:lnTo>
                <a:lnTo>
                  <a:pt x="480" y="1698"/>
                </a:lnTo>
                <a:lnTo>
                  <a:pt x="494" y="1695"/>
                </a:lnTo>
                <a:lnTo>
                  <a:pt x="509" y="1694"/>
                </a:lnTo>
                <a:lnTo>
                  <a:pt x="508" y="1692"/>
                </a:lnTo>
                <a:lnTo>
                  <a:pt x="508" y="1690"/>
                </a:lnTo>
                <a:lnTo>
                  <a:pt x="497" y="1691"/>
                </a:lnTo>
                <a:lnTo>
                  <a:pt x="485" y="1688"/>
                </a:lnTo>
                <a:lnTo>
                  <a:pt x="490" y="1686"/>
                </a:lnTo>
                <a:lnTo>
                  <a:pt x="496" y="1684"/>
                </a:lnTo>
                <a:lnTo>
                  <a:pt x="502" y="1687"/>
                </a:lnTo>
                <a:lnTo>
                  <a:pt x="508" y="1690"/>
                </a:lnTo>
                <a:lnTo>
                  <a:pt x="508" y="1692"/>
                </a:lnTo>
                <a:lnTo>
                  <a:pt x="509" y="1694"/>
                </a:lnTo>
                <a:lnTo>
                  <a:pt x="510" y="1693"/>
                </a:lnTo>
                <a:lnTo>
                  <a:pt x="511" y="1693"/>
                </a:lnTo>
                <a:lnTo>
                  <a:pt x="511" y="1693"/>
                </a:lnTo>
                <a:lnTo>
                  <a:pt x="520" y="1690"/>
                </a:lnTo>
                <a:lnTo>
                  <a:pt x="520" y="1680"/>
                </a:lnTo>
                <a:lnTo>
                  <a:pt x="531" y="1680"/>
                </a:lnTo>
                <a:lnTo>
                  <a:pt x="541" y="1678"/>
                </a:lnTo>
                <a:lnTo>
                  <a:pt x="537" y="1682"/>
                </a:lnTo>
                <a:lnTo>
                  <a:pt x="533" y="1684"/>
                </a:lnTo>
                <a:lnTo>
                  <a:pt x="536" y="1686"/>
                </a:lnTo>
                <a:lnTo>
                  <a:pt x="540" y="1685"/>
                </a:lnTo>
                <a:lnTo>
                  <a:pt x="554" y="1688"/>
                </a:lnTo>
                <a:lnTo>
                  <a:pt x="548" y="1701"/>
                </a:lnTo>
                <a:lnTo>
                  <a:pt x="548" y="1709"/>
                </a:lnTo>
                <a:lnTo>
                  <a:pt x="550" y="1716"/>
                </a:lnTo>
                <a:lnTo>
                  <a:pt x="548" y="1716"/>
                </a:lnTo>
                <a:lnTo>
                  <a:pt x="547" y="1716"/>
                </a:lnTo>
                <a:lnTo>
                  <a:pt x="541" y="1711"/>
                </a:lnTo>
                <a:lnTo>
                  <a:pt x="533" y="1710"/>
                </a:lnTo>
                <a:lnTo>
                  <a:pt x="528" y="1722"/>
                </a:lnTo>
                <a:lnTo>
                  <a:pt x="530" y="1737"/>
                </a:lnTo>
                <a:lnTo>
                  <a:pt x="532" y="1740"/>
                </a:lnTo>
                <a:lnTo>
                  <a:pt x="534" y="1742"/>
                </a:lnTo>
                <a:lnTo>
                  <a:pt x="535" y="1746"/>
                </a:lnTo>
                <a:lnTo>
                  <a:pt x="534" y="1749"/>
                </a:lnTo>
                <a:lnTo>
                  <a:pt x="530" y="1749"/>
                </a:lnTo>
                <a:lnTo>
                  <a:pt x="527" y="1746"/>
                </a:lnTo>
                <a:lnTo>
                  <a:pt x="525" y="1742"/>
                </a:lnTo>
                <a:lnTo>
                  <a:pt x="520" y="1742"/>
                </a:lnTo>
                <a:lnTo>
                  <a:pt x="517" y="1747"/>
                </a:lnTo>
                <a:lnTo>
                  <a:pt x="519" y="1753"/>
                </a:lnTo>
                <a:close/>
                <a:moveTo>
                  <a:pt x="547" y="1830"/>
                </a:moveTo>
                <a:lnTo>
                  <a:pt x="543" y="1833"/>
                </a:lnTo>
                <a:lnTo>
                  <a:pt x="537" y="1832"/>
                </a:lnTo>
                <a:lnTo>
                  <a:pt x="534" y="1830"/>
                </a:lnTo>
                <a:lnTo>
                  <a:pt x="533" y="1828"/>
                </a:lnTo>
                <a:lnTo>
                  <a:pt x="536" y="1822"/>
                </a:lnTo>
                <a:lnTo>
                  <a:pt x="542" y="1820"/>
                </a:lnTo>
                <a:lnTo>
                  <a:pt x="545" y="1819"/>
                </a:lnTo>
                <a:lnTo>
                  <a:pt x="548" y="1819"/>
                </a:lnTo>
                <a:lnTo>
                  <a:pt x="550" y="1825"/>
                </a:lnTo>
                <a:lnTo>
                  <a:pt x="547" y="1830"/>
                </a:lnTo>
                <a:close/>
                <a:moveTo>
                  <a:pt x="596" y="1783"/>
                </a:moveTo>
                <a:lnTo>
                  <a:pt x="596" y="1783"/>
                </a:lnTo>
                <a:lnTo>
                  <a:pt x="597" y="1783"/>
                </a:lnTo>
                <a:lnTo>
                  <a:pt x="601" y="1782"/>
                </a:lnTo>
                <a:lnTo>
                  <a:pt x="602" y="1778"/>
                </a:lnTo>
                <a:lnTo>
                  <a:pt x="601" y="1782"/>
                </a:lnTo>
                <a:lnTo>
                  <a:pt x="597" y="1783"/>
                </a:lnTo>
                <a:lnTo>
                  <a:pt x="596" y="1783"/>
                </a:lnTo>
                <a:lnTo>
                  <a:pt x="596" y="1783"/>
                </a:lnTo>
                <a:close/>
                <a:moveTo>
                  <a:pt x="694" y="1971"/>
                </a:moveTo>
                <a:lnTo>
                  <a:pt x="694" y="1972"/>
                </a:lnTo>
                <a:lnTo>
                  <a:pt x="693" y="1973"/>
                </a:lnTo>
                <a:lnTo>
                  <a:pt x="693" y="1972"/>
                </a:lnTo>
                <a:lnTo>
                  <a:pt x="692" y="1971"/>
                </a:lnTo>
                <a:lnTo>
                  <a:pt x="692" y="1970"/>
                </a:lnTo>
                <a:lnTo>
                  <a:pt x="693" y="1969"/>
                </a:lnTo>
                <a:lnTo>
                  <a:pt x="694" y="1970"/>
                </a:lnTo>
                <a:lnTo>
                  <a:pt x="694" y="1971"/>
                </a:lnTo>
                <a:close/>
                <a:moveTo>
                  <a:pt x="688" y="1867"/>
                </a:moveTo>
                <a:lnTo>
                  <a:pt x="687" y="1864"/>
                </a:lnTo>
                <a:lnTo>
                  <a:pt x="687" y="1861"/>
                </a:lnTo>
                <a:lnTo>
                  <a:pt x="694" y="1856"/>
                </a:lnTo>
                <a:lnTo>
                  <a:pt x="701" y="1856"/>
                </a:lnTo>
                <a:lnTo>
                  <a:pt x="703" y="1860"/>
                </a:lnTo>
                <a:lnTo>
                  <a:pt x="703" y="1864"/>
                </a:lnTo>
                <a:lnTo>
                  <a:pt x="696" y="1868"/>
                </a:lnTo>
                <a:lnTo>
                  <a:pt x="688" y="1867"/>
                </a:lnTo>
                <a:close/>
                <a:moveTo>
                  <a:pt x="724" y="1955"/>
                </a:moveTo>
                <a:lnTo>
                  <a:pt x="724" y="1954"/>
                </a:lnTo>
                <a:lnTo>
                  <a:pt x="724" y="1954"/>
                </a:lnTo>
                <a:lnTo>
                  <a:pt x="724" y="1953"/>
                </a:lnTo>
                <a:lnTo>
                  <a:pt x="724" y="1953"/>
                </a:lnTo>
                <a:lnTo>
                  <a:pt x="724" y="1953"/>
                </a:lnTo>
                <a:lnTo>
                  <a:pt x="724" y="1954"/>
                </a:lnTo>
                <a:lnTo>
                  <a:pt x="724" y="1954"/>
                </a:lnTo>
                <a:lnTo>
                  <a:pt x="724" y="1955"/>
                </a:lnTo>
                <a:close/>
                <a:moveTo>
                  <a:pt x="786" y="1915"/>
                </a:moveTo>
                <a:lnTo>
                  <a:pt x="782" y="1938"/>
                </a:lnTo>
                <a:lnTo>
                  <a:pt x="783" y="1960"/>
                </a:lnTo>
                <a:lnTo>
                  <a:pt x="775" y="1954"/>
                </a:lnTo>
                <a:lnTo>
                  <a:pt x="774" y="1942"/>
                </a:lnTo>
                <a:lnTo>
                  <a:pt x="776" y="1907"/>
                </a:lnTo>
                <a:lnTo>
                  <a:pt x="777" y="1873"/>
                </a:lnTo>
                <a:lnTo>
                  <a:pt x="773" y="1859"/>
                </a:lnTo>
                <a:lnTo>
                  <a:pt x="779" y="1847"/>
                </a:lnTo>
                <a:lnTo>
                  <a:pt x="786" y="1847"/>
                </a:lnTo>
                <a:lnTo>
                  <a:pt x="791" y="1847"/>
                </a:lnTo>
                <a:lnTo>
                  <a:pt x="791" y="1847"/>
                </a:lnTo>
                <a:lnTo>
                  <a:pt x="792" y="1847"/>
                </a:lnTo>
                <a:lnTo>
                  <a:pt x="791" y="1847"/>
                </a:lnTo>
                <a:lnTo>
                  <a:pt x="791" y="1847"/>
                </a:lnTo>
                <a:lnTo>
                  <a:pt x="793" y="1848"/>
                </a:lnTo>
                <a:lnTo>
                  <a:pt x="796" y="1849"/>
                </a:lnTo>
                <a:lnTo>
                  <a:pt x="796" y="1852"/>
                </a:lnTo>
                <a:lnTo>
                  <a:pt x="796" y="1855"/>
                </a:lnTo>
                <a:lnTo>
                  <a:pt x="796" y="1856"/>
                </a:lnTo>
                <a:lnTo>
                  <a:pt x="794" y="1858"/>
                </a:lnTo>
                <a:lnTo>
                  <a:pt x="788" y="1885"/>
                </a:lnTo>
                <a:lnTo>
                  <a:pt x="786" y="1915"/>
                </a:lnTo>
                <a:close/>
                <a:moveTo>
                  <a:pt x="1039" y="1685"/>
                </a:moveTo>
                <a:lnTo>
                  <a:pt x="1031" y="1687"/>
                </a:lnTo>
                <a:lnTo>
                  <a:pt x="1024" y="1687"/>
                </a:lnTo>
                <a:lnTo>
                  <a:pt x="1016" y="1687"/>
                </a:lnTo>
                <a:lnTo>
                  <a:pt x="1010" y="1686"/>
                </a:lnTo>
                <a:lnTo>
                  <a:pt x="1009" y="1685"/>
                </a:lnTo>
                <a:lnTo>
                  <a:pt x="1007" y="1683"/>
                </a:lnTo>
                <a:lnTo>
                  <a:pt x="1007" y="1683"/>
                </a:lnTo>
                <a:lnTo>
                  <a:pt x="1009" y="1682"/>
                </a:lnTo>
                <a:lnTo>
                  <a:pt x="1011" y="1679"/>
                </a:lnTo>
                <a:lnTo>
                  <a:pt x="1012" y="1677"/>
                </a:lnTo>
                <a:lnTo>
                  <a:pt x="1013" y="1677"/>
                </a:lnTo>
                <a:lnTo>
                  <a:pt x="1014" y="1677"/>
                </a:lnTo>
                <a:lnTo>
                  <a:pt x="1013" y="1677"/>
                </a:lnTo>
                <a:lnTo>
                  <a:pt x="1012" y="1677"/>
                </a:lnTo>
                <a:lnTo>
                  <a:pt x="1011" y="1679"/>
                </a:lnTo>
                <a:lnTo>
                  <a:pt x="1009" y="1682"/>
                </a:lnTo>
                <a:lnTo>
                  <a:pt x="1017" y="1683"/>
                </a:lnTo>
                <a:lnTo>
                  <a:pt x="1025" y="1679"/>
                </a:lnTo>
                <a:lnTo>
                  <a:pt x="1028" y="1679"/>
                </a:lnTo>
                <a:lnTo>
                  <a:pt x="1031" y="1679"/>
                </a:lnTo>
                <a:lnTo>
                  <a:pt x="1034" y="1682"/>
                </a:lnTo>
                <a:lnTo>
                  <a:pt x="1039" y="1685"/>
                </a:lnTo>
                <a:close/>
                <a:moveTo>
                  <a:pt x="1461" y="1850"/>
                </a:moveTo>
                <a:lnTo>
                  <a:pt x="1461" y="1850"/>
                </a:lnTo>
                <a:lnTo>
                  <a:pt x="1458" y="1850"/>
                </a:lnTo>
                <a:lnTo>
                  <a:pt x="1456" y="1851"/>
                </a:lnTo>
                <a:lnTo>
                  <a:pt x="1458" y="1850"/>
                </a:lnTo>
                <a:lnTo>
                  <a:pt x="1461" y="1850"/>
                </a:lnTo>
                <a:close/>
                <a:moveTo>
                  <a:pt x="1490" y="1886"/>
                </a:moveTo>
                <a:lnTo>
                  <a:pt x="1484" y="1892"/>
                </a:lnTo>
                <a:lnTo>
                  <a:pt x="1476" y="1895"/>
                </a:lnTo>
                <a:lnTo>
                  <a:pt x="1472" y="1892"/>
                </a:lnTo>
                <a:lnTo>
                  <a:pt x="1472" y="1886"/>
                </a:lnTo>
                <a:lnTo>
                  <a:pt x="1472" y="1883"/>
                </a:lnTo>
                <a:lnTo>
                  <a:pt x="1471" y="1879"/>
                </a:lnTo>
                <a:lnTo>
                  <a:pt x="1469" y="1886"/>
                </a:lnTo>
                <a:lnTo>
                  <a:pt x="1465" y="1895"/>
                </a:lnTo>
                <a:lnTo>
                  <a:pt x="1464" y="1883"/>
                </a:lnTo>
                <a:lnTo>
                  <a:pt x="1467" y="1875"/>
                </a:lnTo>
                <a:lnTo>
                  <a:pt x="1476" y="1873"/>
                </a:lnTo>
                <a:lnTo>
                  <a:pt x="1487" y="1877"/>
                </a:lnTo>
                <a:lnTo>
                  <a:pt x="1490" y="1881"/>
                </a:lnTo>
                <a:lnTo>
                  <a:pt x="1490" y="1886"/>
                </a:lnTo>
                <a:close/>
                <a:moveTo>
                  <a:pt x="1516" y="1670"/>
                </a:moveTo>
                <a:lnTo>
                  <a:pt x="1507" y="1664"/>
                </a:lnTo>
                <a:lnTo>
                  <a:pt x="1498" y="1662"/>
                </a:lnTo>
                <a:lnTo>
                  <a:pt x="1485" y="1654"/>
                </a:lnTo>
                <a:lnTo>
                  <a:pt x="1471" y="1651"/>
                </a:lnTo>
                <a:lnTo>
                  <a:pt x="1485" y="1654"/>
                </a:lnTo>
                <a:lnTo>
                  <a:pt x="1498" y="1662"/>
                </a:lnTo>
                <a:lnTo>
                  <a:pt x="1498" y="1661"/>
                </a:lnTo>
                <a:lnTo>
                  <a:pt x="1498" y="1660"/>
                </a:lnTo>
                <a:lnTo>
                  <a:pt x="1497" y="1659"/>
                </a:lnTo>
                <a:lnTo>
                  <a:pt x="1496" y="1657"/>
                </a:lnTo>
                <a:lnTo>
                  <a:pt x="1497" y="1659"/>
                </a:lnTo>
                <a:lnTo>
                  <a:pt x="1498" y="1660"/>
                </a:lnTo>
                <a:lnTo>
                  <a:pt x="1500" y="1660"/>
                </a:lnTo>
                <a:lnTo>
                  <a:pt x="1502" y="1660"/>
                </a:lnTo>
                <a:lnTo>
                  <a:pt x="1509" y="1657"/>
                </a:lnTo>
                <a:lnTo>
                  <a:pt x="1515" y="1654"/>
                </a:lnTo>
                <a:lnTo>
                  <a:pt x="1516" y="1662"/>
                </a:lnTo>
                <a:lnTo>
                  <a:pt x="1516" y="1670"/>
                </a:lnTo>
                <a:close/>
                <a:moveTo>
                  <a:pt x="1659" y="1677"/>
                </a:moveTo>
                <a:lnTo>
                  <a:pt x="1656" y="1669"/>
                </a:lnTo>
                <a:lnTo>
                  <a:pt x="1649" y="1670"/>
                </a:lnTo>
                <a:lnTo>
                  <a:pt x="1651" y="1661"/>
                </a:lnTo>
                <a:lnTo>
                  <a:pt x="1657" y="1654"/>
                </a:lnTo>
                <a:lnTo>
                  <a:pt x="1658" y="1652"/>
                </a:lnTo>
                <a:lnTo>
                  <a:pt x="1661" y="1650"/>
                </a:lnTo>
                <a:lnTo>
                  <a:pt x="1662" y="1652"/>
                </a:lnTo>
                <a:lnTo>
                  <a:pt x="1664" y="1654"/>
                </a:lnTo>
                <a:lnTo>
                  <a:pt x="1661" y="1654"/>
                </a:lnTo>
                <a:lnTo>
                  <a:pt x="1657" y="1654"/>
                </a:lnTo>
                <a:lnTo>
                  <a:pt x="1664" y="1665"/>
                </a:lnTo>
                <a:lnTo>
                  <a:pt x="1659" y="1677"/>
                </a:lnTo>
                <a:close/>
                <a:moveTo>
                  <a:pt x="1752" y="1945"/>
                </a:moveTo>
                <a:lnTo>
                  <a:pt x="1758" y="1944"/>
                </a:lnTo>
                <a:lnTo>
                  <a:pt x="1764" y="1945"/>
                </a:lnTo>
                <a:lnTo>
                  <a:pt x="1767" y="1945"/>
                </a:lnTo>
                <a:lnTo>
                  <a:pt x="1768" y="1946"/>
                </a:lnTo>
                <a:lnTo>
                  <a:pt x="1765" y="1955"/>
                </a:lnTo>
                <a:lnTo>
                  <a:pt x="1767" y="1962"/>
                </a:lnTo>
                <a:lnTo>
                  <a:pt x="1763" y="1962"/>
                </a:lnTo>
                <a:lnTo>
                  <a:pt x="1761" y="1961"/>
                </a:lnTo>
                <a:lnTo>
                  <a:pt x="1760" y="1961"/>
                </a:lnTo>
                <a:lnTo>
                  <a:pt x="1760" y="1962"/>
                </a:lnTo>
                <a:lnTo>
                  <a:pt x="1758" y="1962"/>
                </a:lnTo>
                <a:lnTo>
                  <a:pt x="1757" y="1962"/>
                </a:lnTo>
                <a:lnTo>
                  <a:pt x="1758" y="1962"/>
                </a:lnTo>
                <a:lnTo>
                  <a:pt x="1760" y="1962"/>
                </a:lnTo>
                <a:lnTo>
                  <a:pt x="1760" y="1961"/>
                </a:lnTo>
                <a:lnTo>
                  <a:pt x="1761" y="1961"/>
                </a:lnTo>
                <a:lnTo>
                  <a:pt x="1759" y="1957"/>
                </a:lnTo>
                <a:lnTo>
                  <a:pt x="1754" y="1957"/>
                </a:lnTo>
                <a:lnTo>
                  <a:pt x="1754" y="1957"/>
                </a:lnTo>
                <a:lnTo>
                  <a:pt x="1752" y="1951"/>
                </a:lnTo>
                <a:lnTo>
                  <a:pt x="1752" y="1945"/>
                </a:lnTo>
                <a:close/>
                <a:moveTo>
                  <a:pt x="1771" y="1973"/>
                </a:moveTo>
                <a:lnTo>
                  <a:pt x="1770" y="1973"/>
                </a:lnTo>
                <a:lnTo>
                  <a:pt x="1769" y="1973"/>
                </a:lnTo>
                <a:lnTo>
                  <a:pt x="1769" y="1973"/>
                </a:lnTo>
                <a:lnTo>
                  <a:pt x="1768" y="1973"/>
                </a:lnTo>
                <a:lnTo>
                  <a:pt x="1769" y="1973"/>
                </a:lnTo>
                <a:lnTo>
                  <a:pt x="1769" y="1973"/>
                </a:lnTo>
                <a:lnTo>
                  <a:pt x="1770" y="1973"/>
                </a:lnTo>
                <a:lnTo>
                  <a:pt x="1771" y="1973"/>
                </a:lnTo>
                <a:close/>
                <a:moveTo>
                  <a:pt x="1761" y="1970"/>
                </a:moveTo>
                <a:lnTo>
                  <a:pt x="1763" y="1972"/>
                </a:lnTo>
                <a:lnTo>
                  <a:pt x="1767" y="1972"/>
                </a:lnTo>
                <a:lnTo>
                  <a:pt x="1763" y="1972"/>
                </a:lnTo>
                <a:lnTo>
                  <a:pt x="1761" y="1970"/>
                </a:lnTo>
                <a:close/>
                <a:moveTo>
                  <a:pt x="1859" y="1915"/>
                </a:moveTo>
                <a:lnTo>
                  <a:pt x="1859" y="1915"/>
                </a:lnTo>
                <a:lnTo>
                  <a:pt x="1858" y="1916"/>
                </a:lnTo>
                <a:lnTo>
                  <a:pt x="1858" y="1915"/>
                </a:lnTo>
                <a:lnTo>
                  <a:pt x="1859" y="1915"/>
                </a:lnTo>
                <a:close/>
                <a:moveTo>
                  <a:pt x="1850" y="1833"/>
                </a:moveTo>
                <a:lnTo>
                  <a:pt x="1848" y="1831"/>
                </a:lnTo>
                <a:lnTo>
                  <a:pt x="1847" y="1827"/>
                </a:lnTo>
                <a:lnTo>
                  <a:pt x="1849" y="1821"/>
                </a:lnTo>
                <a:lnTo>
                  <a:pt x="1853" y="1818"/>
                </a:lnTo>
                <a:lnTo>
                  <a:pt x="1861" y="1816"/>
                </a:lnTo>
                <a:lnTo>
                  <a:pt x="1868" y="1814"/>
                </a:lnTo>
                <a:lnTo>
                  <a:pt x="1869" y="1820"/>
                </a:lnTo>
                <a:lnTo>
                  <a:pt x="1876" y="1822"/>
                </a:lnTo>
                <a:lnTo>
                  <a:pt x="1891" y="1821"/>
                </a:lnTo>
                <a:lnTo>
                  <a:pt x="1907" y="1821"/>
                </a:lnTo>
                <a:lnTo>
                  <a:pt x="1904" y="1814"/>
                </a:lnTo>
                <a:lnTo>
                  <a:pt x="1900" y="1805"/>
                </a:lnTo>
                <a:lnTo>
                  <a:pt x="1899" y="1805"/>
                </a:lnTo>
                <a:lnTo>
                  <a:pt x="1897" y="1805"/>
                </a:lnTo>
                <a:lnTo>
                  <a:pt x="1886" y="1804"/>
                </a:lnTo>
                <a:lnTo>
                  <a:pt x="1878" y="1809"/>
                </a:lnTo>
                <a:lnTo>
                  <a:pt x="1874" y="1807"/>
                </a:lnTo>
                <a:lnTo>
                  <a:pt x="1868" y="1807"/>
                </a:lnTo>
                <a:lnTo>
                  <a:pt x="1862" y="1800"/>
                </a:lnTo>
                <a:lnTo>
                  <a:pt x="1861" y="1789"/>
                </a:lnTo>
                <a:lnTo>
                  <a:pt x="1884" y="1789"/>
                </a:lnTo>
                <a:lnTo>
                  <a:pt x="1907" y="1799"/>
                </a:lnTo>
                <a:lnTo>
                  <a:pt x="1905" y="1803"/>
                </a:lnTo>
                <a:lnTo>
                  <a:pt x="1900" y="1805"/>
                </a:lnTo>
                <a:lnTo>
                  <a:pt x="1904" y="1814"/>
                </a:lnTo>
                <a:lnTo>
                  <a:pt x="1907" y="1821"/>
                </a:lnTo>
                <a:lnTo>
                  <a:pt x="1907" y="1828"/>
                </a:lnTo>
                <a:lnTo>
                  <a:pt x="1907" y="1834"/>
                </a:lnTo>
                <a:lnTo>
                  <a:pt x="1911" y="1835"/>
                </a:lnTo>
                <a:lnTo>
                  <a:pt x="1915" y="1835"/>
                </a:lnTo>
                <a:lnTo>
                  <a:pt x="1911" y="1835"/>
                </a:lnTo>
                <a:lnTo>
                  <a:pt x="1907" y="1834"/>
                </a:lnTo>
                <a:lnTo>
                  <a:pt x="1888" y="1836"/>
                </a:lnTo>
                <a:lnTo>
                  <a:pt x="1868" y="1837"/>
                </a:lnTo>
                <a:lnTo>
                  <a:pt x="1859" y="1835"/>
                </a:lnTo>
                <a:lnTo>
                  <a:pt x="1850" y="1833"/>
                </a:lnTo>
                <a:close/>
                <a:moveTo>
                  <a:pt x="1940" y="1833"/>
                </a:moveTo>
                <a:lnTo>
                  <a:pt x="1935" y="1835"/>
                </a:lnTo>
                <a:lnTo>
                  <a:pt x="1929" y="1832"/>
                </a:lnTo>
                <a:lnTo>
                  <a:pt x="1930" y="1828"/>
                </a:lnTo>
                <a:lnTo>
                  <a:pt x="1931" y="1822"/>
                </a:lnTo>
                <a:lnTo>
                  <a:pt x="1939" y="1827"/>
                </a:lnTo>
                <a:lnTo>
                  <a:pt x="1940" y="1833"/>
                </a:lnTo>
                <a:close/>
                <a:moveTo>
                  <a:pt x="801" y="1030"/>
                </a:moveTo>
                <a:lnTo>
                  <a:pt x="801" y="1050"/>
                </a:lnTo>
                <a:lnTo>
                  <a:pt x="791" y="1066"/>
                </a:lnTo>
                <a:lnTo>
                  <a:pt x="796" y="1067"/>
                </a:lnTo>
                <a:lnTo>
                  <a:pt x="799" y="1068"/>
                </a:lnTo>
                <a:lnTo>
                  <a:pt x="800" y="1068"/>
                </a:lnTo>
                <a:lnTo>
                  <a:pt x="801" y="1067"/>
                </a:lnTo>
                <a:lnTo>
                  <a:pt x="801" y="1067"/>
                </a:lnTo>
                <a:lnTo>
                  <a:pt x="800" y="1068"/>
                </a:lnTo>
                <a:lnTo>
                  <a:pt x="799" y="1068"/>
                </a:lnTo>
                <a:lnTo>
                  <a:pt x="801" y="1078"/>
                </a:lnTo>
                <a:lnTo>
                  <a:pt x="801" y="1087"/>
                </a:lnTo>
                <a:lnTo>
                  <a:pt x="791" y="1091"/>
                </a:lnTo>
                <a:lnTo>
                  <a:pt x="781" y="1091"/>
                </a:lnTo>
                <a:lnTo>
                  <a:pt x="782" y="1095"/>
                </a:lnTo>
                <a:lnTo>
                  <a:pt x="784" y="1097"/>
                </a:lnTo>
                <a:lnTo>
                  <a:pt x="785" y="1097"/>
                </a:lnTo>
                <a:lnTo>
                  <a:pt x="786" y="1097"/>
                </a:lnTo>
                <a:lnTo>
                  <a:pt x="786" y="1098"/>
                </a:lnTo>
                <a:lnTo>
                  <a:pt x="787" y="1098"/>
                </a:lnTo>
                <a:lnTo>
                  <a:pt x="786" y="1098"/>
                </a:lnTo>
                <a:lnTo>
                  <a:pt x="786" y="1097"/>
                </a:lnTo>
                <a:lnTo>
                  <a:pt x="785" y="1097"/>
                </a:lnTo>
                <a:lnTo>
                  <a:pt x="784" y="1097"/>
                </a:lnTo>
                <a:lnTo>
                  <a:pt x="782" y="1095"/>
                </a:lnTo>
                <a:lnTo>
                  <a:pt x="781" y="1091"/>
                </a:lnTo>
                <a:lnTo>
                  <a:pt x="783" y="1071"/>
                </a:lnTo>
                <a:lnTo>
                  <a:pt x="787" y="1052"/>
                </a:lnTo>
                <a:lnTo>
                  <a:pt x="789" y="1042"/>
                </a:lnTo>
                <a:lnTo>
                  <a:pt x="791" y="1033"/>
                </a:lnTo>
                <a:lnTo>
                  <a:pt x="796" y="1032"/>
                </a:lnTo>
                <a:lnTo>
                  <a:pt x="801" y="1030"/>
                </a:lnTo>
                <a:close/>
                <a:moveTo>
                  <a:pt x="808" y="1071"/>
                </a:moveTo>
                <a:lnTo>
                  <a:pt x="808" y="1070"/>
                </a:lnTo>
                <a:lnTo>
                  <a:pt x="808" y="1068"/>
                </a:lnTo>
                <a:lnTo>
                  <a:pt x="813" y="1067"/>
                </a:lnTo>
                <a:lnTo>
                  <a:pt x="817" y="1069"/>
                </a:lnTo>
                <a:lnTo>
                  <a:pt x="817" y="1069"/>
                </a:lnTo>
                <a:lnTo>
                  <a:pt x="815" y="1072"/>
                </a:lnTo>
                <a:lnTo>
                  <a:pt x="814" y="1073"/>
                </a:lnTo>
                <a:lnTo>
                  <a:pt x="814" y="1079"/>
                </a:lnTo>
                <a:lnTo>
                  <a:pt x="810" y="1082"/>
                </a:lnTo>
                <a:lnTo>
                  <a:pt x="807" y="1078"/>
                </a:lnTo>
                <a:lnTo>
                  <a:pt x="808" y="1071"/>
                </a:lnTo>
                <a:close/>
                <a:moveTo>
                  <a:pt x="822" y="1064"/>
                </a:moveTo>
                <a:lnTo>
                  <a:pt x="820" y="1067"/>
                </a:lnTo>
                <a:lnTo>
                  <a:pt x="818" y="1069"/>
                </a:lnTo>
                <a:lnTo>
                  <a:pt x="820" y="1067"/>
                </a:lnTo>
                <a:lnTo>
                  <a:pt x="822" y="1064"/>
                </a:lnTo>
                <a:close/>
                <a:moveTo>
                  <a:pt x="1017" y="1078"/>
                </a:moveTo>
                <a:lnTo>
                  <a:pt x="1020" y="1070"/>
                </a:lnTo>
                <a:lnTo>
                  <a:pt x="1028" y="1069"/>
                </a:lnTo>
                <a:lnTo>
                  <a:pt x="1031" y="1075"/>
                </a:lnTo>
                <a:lnTo>
                  <a:pt x="1030" y="1082"/>
                </a:lnTo>
                <a:lnTo>
                  <a:pt x="1024" y="1084"/>
                </a:lnTo>
                <a:lnTo>
                  <a:pt x="1017" y="1081"/>
                </a:lnTo>
                <a:lnTo>
                  <a:pt x="1017" y="1081"/>
                </a:lnTo>
                <a:lnTo>
                  <a:pt x="1017" y="1079"/>
                </a:lnTo>
                <a:lnTo>
                  <a:pt x="1017" y="1078"/>
                </a:lnTo>
                <a:lnTo>
                  <a:pt x="1004" y="1078"/>
                </a:lnTo>
                <a:lnTo>
                  <a:pt x="992" y="1079"/>
                </a:lnTo>
                <a:lnTo>
                  <a:pt x="1004" y="1078"/>
                </a:lnTo>
                <a:lnTo>
                  <a:pt x="1017" y="1078"/>
                </a:lnTo>
                <a:close/>
                <a:moveTo>
                  <a:pt x="1015" y="1084"/>
                </a:moveTo>
                <a:lnTo>
                  <a:pt x="1016" y="1083"/>
                </a:lnTo>
                <a:lnTo>
                  <a:pt x="1016" y="1082"/>
                </a:lnTo>
                <a:lnTo>
                  <a:pt x="1016" y="1083"/>
                </a:lnTo>
                <a:lnTo>
                  <a:pt x="1015" y="1084"/>
                </a:lnTo>
                <a:close/>
                <a:moveTo>
                  <a:pt x="1003" y="1192"/>
                </a:moveTo>
                <a:lnTo>
                  <a:pt x="1007" y="1205"/>
                </a:lnTo>
                <a:lnTo>
                  <a:pt x="1012" y="1217"/>
                </a:lnTo>
                <a:lnTo>
                  <a:pt x="1007" y="1232"/>
                </a:lnTo>
                <a:lnTo>
                  <a:pt x="989" y="1233"/>
                </a:lnTo>
                <a:lnTo>
                  <a:pt x="998" y="1231"/>
                </a:lnTo>
                <a:lnTo>
                  <a:pt x="1000" y="1221"/>
                </a:lnTo>
                <a:lnTo>
                  <a:pt x="997" y="1205"/>
                </a:lnTo>
                <a:lnTo>
                  <a:pt x="991" y="1189"/>
                </a:lnTo>
                <a:lnTo>
                  <a:pt x="998" y="1187"/>
                </a:lnTo>
                <a:lnTo>
                  <a:pt x="1003" y="1192"/>
                </a:lnTo>
                <a:close/>
                <a:moveTo>
                  <a:pt x="989" y="1233"/>
                </a:moveTo>
                <a:lnTo>
                  <a:pt x="987" y="1233"/>
                </a:lnTo>
                <a:lnTo>
                  <a:pt x="986" y="1234"/>
                </a:lnTo>
                <a:lnTo>
                  <a:pt x="987" y="1233"/>
                </a:lnTo>
                <a:lnTo>
                  <a:pt x="989" y="1233"/>
                </a:lnTo>
                <a:close/>
                <a:moveTo>
                  <a:pt x="837" y="1186"/>
                </a:moveTo>
                <a:lnTo>
                  <a:pt x="837" y="1186"/>
                </a:lnTo>
                <a:lnTo>
                  <a:pt x="837" y="1186"/>
                </a:lnTo>
                <a:lnTo>
                  <a:pt x="835" y="1183"/>
                </a:lnTo>
                <a:lnTo>
                  <a:pt x="837" y="1180"/>
                </a:lnTo>
                <a:lnTo>
                  <a:pt x="838" y="1179"/>
                </a:lnTo>
                <a:lnTo>
                  <a:pt x="839" y="1179"/>
                </a:lnTo>
                <a:lnTo>
                  <a:pt x="839" y="1181"/>
                </a:lnTo>
                <a:lnTo>
                  <a:pt x="840" y="1183"/>
                </a:lnTo>
                <a:lnTo>
                  <a:pt x="839" y="1185"/>
                </a:lnTo>
                <a:lnTo>
                  <a:pt x="837" y="1186"/>
                </a:lnTo>
                <a:close/>
                <a:moveTo>
                  <a:pt x="833" y="1167"/>
                </a:moveTo>
                <a:lnTo>
                  <a:pt x="829" y="1165"/>
                </a:lnTo>
                <a:lnTo>
                  <a:pt x="829" y="1162"/>
                </a:lnTo>
                <a:lnTo>
                  <a:pt x="827" y="1156"/>
                </a:lnTo>
                <a:lnTo>
                  <a:pt x="828" y="1149"/>
                </a:lnTo>
                <a:lnTo>
                  <a:pt x="831" y="1148"/>
                </a:lnTo>
                <a:lnTo>
                  <a:pt x="833" y="1149"/>
                </a:lnTo>
                <a:lnTo>
                  <a:pt x="836" y="1157"/>
                </a:lnTo>
                <a:lnTo>
                  <a:pt x="835" y="1164"/>
                </a:lnTo>
                <a:lnTo>
                  <a:pt x="834" y="1166"/>
                </a:lnTo>
                <a:lnTo>
                  <a:pt x="833" y="1167"/>
                </a:lnTo>
                <a:close/>
                <a:moveTo>
                  <a:pt x="822" y="1205"/>
                </a:moveTo>
                <a:lnTo>
                  <a:pt x="822" y="1190"/>
                </a:lnTo>
                <a:lnTo>
                  <a:pt x="828" y="1175"/>
                </a:lnTo>
                <a:lnTo>
                  <a:pt x="828" y="1191"/>
                </a:lnTo>
                <a:lnTo>
                  <a:pt x="822" y="1205"/>
                </a:lnTo>
                <a:close/>
                <a:moveTo>
                  <a:pt x="772" y="1101"/>
                </a:moveTo>
                <a:lnTo>
                  <a:pt x="769" y="1101"/>
                </a:lnTo>
                <a:lnTo>
                  <a:pt x="766" y="1101"/>
                </a:lnTo>
                <a:lnTo>
                  <a:pt x="763" y="1103"/>
                </a:lnTo>
                <a:lnTo>
                  <a:pt x="760" y="1103"/>
                </a:lnTo>
                <a:lnTo>
                  <a:pt x="758" y="1091"/>
                </a:lnTo>
                <a:lnTo>
                  <a:pt x="759" y="1079"/>
                </a:lnTo>
                <a:lnTo>
                  <a:pt x="761" y="1075"/>
                </a:lnTo>
                <a:lnTo>
                  <a:pt x="764" y="1073"/>
                </a:lnTo>
                <a:lnTo>
                  <a:pt x="768" y="1076"/>
                </a:lnTo>
                <a:lnTo>
                  <a:pt x="768" y="1081"/>
                </a:lnTo>
                <a:lnTo>
                  <a:pt x="767" y="1090"/>
                </a:lnTo>
                <a:lnTo>
                  <a:pt x="766" y="1101"/>
                </a:lnTo>
                <a:lnTo>
                  <a:pt x="769" y="1101"/>
                </a:lnTo>
                <a:lnTo>
                  <a:pt x="772" y="1101"/>
                </a:lnTo>
                <a:close/>
                <a:moveTo>
                  <a:pt x="1107" y="1012"/>
                </a:moveTo>
                <a:lnTo>
                  <a:pt x="1108" y="1012"/>
                </a:lnTo>
                <a:lnTo>
                  <a:pt x="1109" y="1012"/>
                </a:lnTo>
                <a:lnTo>
                  <a:pt x="1108" y="1012"/>
                </a:lnTo>
                <a:lnTo>
                  <a:pt x="1107" y="1012"/>
                </a:lnTo>
                <a:close/>
                <a:moveTo>
                  <a:pt x="1103" y="1015"/>
                </a:moveTo>
                <a:lnTo>
                  <a:pt x="1104" y="1014"/>
                </a:lnTo>
                <a:lnTo>
                  <a:pt x="1105" y="1013"/>
                </a:lnTo>
                <a:lnTo>
                  <a:pt x="1104" y="1014"/>
                </a:lnTo>
                <a:lnTo>
                  <a:pt x="1103" y="1015"/>
                </a:lnTo>
                <a:close/>
                <a:moveTo>
                  <a:pt x="1420" y="972"/>
                </a:moveTo>
                <a:lnTo>
                  <a:pt x="1421" y="975"/>
                </a:lnTo>
                <a:lnTo>
                  <a:pt x="1423" y="977"/>
                </a:lnTo>
                <a:lnTo>
                  <a:pt x="1421" y="975"/>
                </a:lnTo>
                <a:lnTo>
                  <a:pt x="1420" y="972"/>
                </a:lnTo>
                <a:lnTo>
                  <a:pt x="1419" y="973"/>
                </a:lnTo>
                <a:lnTo>
                  <a:pt x="1418" y="974"/>
                </a:lnTo>
                <a:lnTo>
                  <a:pt x="1419" y="973"/>
                </a:lnTo>
                <a:lnTo>
                  <a:pt x="1420" y="972"/>
                </a:lnTo>
                <a:lnTo>
                  <a:pt x="1416" y="967"/>
                </a:lnTo>
                <a:lnTo>
                  <a:pt x="1412" y="964"/>
                </a:lnTo>
                <a:lnTo>
                  <a:pt x="1416" y="967"/>
                </a:lnTo>
                <a:lnTo>
                  <a:pt x="1420" y="972"/>
                </a:lnTo>
                <a:close/>
                <a:moveTo>
                  <a:pt x="1505" y="1081"/>
                </a:moveTo>
                <a:lnTo>
                  <a:pt x="1505" y="1078"/>
                </a:lnTo>
                <a:lnTo>
                  <a:pt x="1505" y="1074"/>
                </a:lnTo>
                <a:lnTo>
                  <a:pt x="1505" y="1078"/>
                </a:lnTo>
                <a:lnTo>
                  <a:pt x="1505" y="1081"/>
                </a:lnTo>
                <a:close/>
                <a:moveTo>
                  <a:pt x="1439" y="917"/>
                </a:moveTo>
                <a:lnTo>
                  <a:pt x="1439" y="917"/>
                </a:lnTo>
                <a:lnTo>
                  <a:pt x="1439" y="917"/>
                </a:lnTo>
                <a:lnTo>
                  <a:pt x="1439" y="917"/>
                </a:lnTo>
                <a:lnTo>
                  <a:pt x="1439" y="917"/>
                </a:lnTo>
                <a:lnTo>
                  <a:pt x="1439" y="917"/>
                </a:lnTo>
                <a:close/>
                <a:moveTo>
                  <a:pt x="1436" y="915"/>
                </a:moveTo>
                <a:lnTo>
                  <a:pt x="1436" y="915"/>
                </a:lnTo>
                <a:lnTo>
                  <a:pt x="1437" y="914"/>
                </a:lnTo>
                <a:lnTo>
                  <a:pt x="1436" y="913"/>
                </a:lnTo>
                <a:lnTo>
                  <a:pt x="1435" y="912"/>
                </a:lnTo>
                <a:lnTo>
                  <a:pt x="1435" y="912"/>
                </a:lnTo>
                <a:lnTo>
                  <a:pt x="1434" y="913"/>
                </a:lnTo>
                <a:lnTo>
                  <a:pt x="1435" y="912"/>
                </a:lnTo>
                <a:lnTo>
                  <a:pt x="1435" y="912"/>
                </a:lnTo>
                <a:lnTo>
                  <a:pt x="1436" y="913"/>
                </a:lnTo>
                <a:lnTo>
                  <a:pt x="1437" y="914"/>
                </a:lnTo>
                <a:lnTo>
                  <a:pt x="1438" y="916"/>
                </a:lnTo>
                <a:lnTo>
                  <a:pt x="1439" y="917"/>
                </a:lnTo>
                <a:lnTo>
                  <a:pt x="1438" y="916"/>
                </a:lnTo>
                <a:lnTo>
                  <a:pt x="1437" y="914"/>
                </a:lnTo>
                <a:lnTo>
                  <a:pt x="1436" y="915"/>
                </a:lnTo>
                <a:lnTo>
                  <a:pt x="1436" y="915"/>
                </a:lnTo>
                <a:close/>
                <a:moveTo>
                  <a:pt x="1468" y="919"/>
                </a:moveTo>
                <a:lnTo>
                  <a:pt x="1471" y="925"/>
                </a:lnTo>
                <a:lnTo>
                  <a:pt x="1475" y="929"/>
                </a:lnTo>
                <a:lnTo>
                  <a:pt x="1475" y="929"/>
                </a:lnTo>
                <a:lnTo>
                  <a:pt x="1471" y="925"/>
                </a:lnTo>
                <a:lnTo>
                  <a:pt x="1468" y="919"/>
                </a:lnTo>
                <a:lnTo>
                  <a:pt x="1458" y="905"/>
                </a:lnTo>
                <a:lnTo>
                  <a:pt x="1448" y="892"/>
                </a:lnTo>
                <a:lnTo>
                  <a:pt x="1458" y="905"/>
                </a:lnTo>
                <a:lnTo>
                  <a:pt x="1468" y="919"/>
                </a:lnTo>
                <a:close/>
                <a:moveTo>
                  <a:pt x="1476" y="941"/>
                </a:moveTo>
                <a:lnTo>
                  <a:pt x="1475" y="937"/>
                </a:lnTo>
                <a:lnTo>
                  <a:pt x="1473" y="934"/>
                </a:lnTo>
                <a:lnTo>
                  <a:pt x="1475" y="937"/>
                </a:lnTo>
                <a:lnTo>
                  <a:pt x="1476" y="941"/>
                </a:lnTo>
                <a:close/>
                <a:moveTo>
                  <a:pt x="1494" y="953"/>
                </a:moveTo>
                <a:lnTo>
                  <a:pt x="1494" y="954"/>
                </a:lnTo>
                <a:lnTo>
                  <a:pt x="1495" y="957"/>
                </a:lnTo>
                <a:lnTo>
                  <a:pt x="1495" y="957"/>
                </a:lnTo>
                <a:lnTo>
                  <a:pt x="1495" y="958"/>
                </a:lnTo>
                <a:lnTo>
                  <a:pt x="1496" y="960"/>
                </a:lnTo>
                <a:lnTo>
                  <a:pt x="1497" y="962"/>
                </a:lnTo>
                <a:lnTo>
                  <a:pt x="1496" y="960"/>
                </a:lnTo>
                <a:lnTo>
                  <a:pt x="1495" y="958"/>
                </a:lnTo>
                <a:lnTo>
                  <a:pt x="1495" y="958"/>
                </a:lnTo>
                <a:lnTo>
                  <a:pt x="1495" y="957"/>
                </a:lnTo>
                <a:lnTo>
                  <a:pt x="1495" y="957"/>
                </a:lnTo>
                <a:lnTo>
                  <a:pt x="1494" y="954"/>
                </a:lnTo>
                <a:lnTo>
                  <a:pt x="1494" y="953"/>
                </a:lnTo>
                <a:lnTo>
                  <a:pt x="1492" y="952"/>
                </a:lnTo>
                <a:lnTo>
                  <a:pt x="1492" y="951"/>
                </a:lnTo>
                <a:lnTo>
                  <a:pt x="1492" y="952"/>
                </a:lnTo>
                <a:lnTo>
                  <a:pt x="1494" y="953"/>
                </a:lnTo>
                <a:close/>
                <a:moveTo>
                  <a:pt x="1530" y="984"/>
                </a:moveTo>
                <a:lnTo>
                  <a:pt x="1530" y="984"/>
                </a:lnTo>
                <a:lnTo>
                  <a:pt x="1530" y="986"/>
                </a:lnTo>
                <a:lnTo>
                  <a:pt x="1530" y="984"/>
                </a:lnTo>
                <a:lnTo>
                  <a:pt x="1530" y="984"/>
                </a:lnTo>
                <a:close/>
                <a:moveTo>
                  <a:pt x="1532" y="981"/>
                </a:moveTo>
                <a:lnTo>
                  <a:pt x="1531" y="981"/>
                </a:lnTo>
                <a:lnTo>
                  <a:pt x="1531" y="982"/>
                </a:lnTo>
                <a:lnTo>
                  <a:pt x="1531" y="981"/>
                </a:lnTo>
                <a:lnTo>
                  <a:pt x="1532" y="981"/>
                </a:lnTo>
                <a:close/>
                <a:moveTo>
                  <a:pt x="1532" y="979"/>
                </a:moveTo>
                <a:lnTo>
                  <a:pt x="1532" y="978"/>
                </a:lnTo>
                <a:lnTo>
                  <a:pt x="1532" y="978"/>
                </a:lnTo>
                <a:lnTo>
                  <a:pt x="1532" y="978"/>
                </a:lnTo>
                <a:lnTo>
                  <a:pt x="1532" y="979"/>
                </a:lnTo>
                <a:close/>
                <a:moveTo>
                  <a:pt x="1436" y="996"/>
                </a:moveTo>
                <a:lnTo>
                  <a:pt x="1436" y="996"/>
                </a:lnTo>
                <a:lnTo>
                  <a:pt x="1436" y="996"/>
                </a:lnTo>
                <a:lnTo>
                  <a:pt x="1436" y="996"/>
                </a:lnTo>
                <a:lnTo>
                  <a:pt x="1436" y="996"/>
                </a:lnTo>
                <a:lnTo>
                  <a:pt x="1438" y="996"/>
                </a:lnTo>
                <a:lnTo>
                  <a:pt x="1439" y="998"/>
                </a:lnTo>
                <a:lnTo>
                  <a:pt x="1439" y="998"/>
                </a:lnTo>
                <a:lnTo>
                  <a:pt x="1439" y="998"/>
                </a:lnTo>
                <a:lnTo>
                  <a:pt x="1439" y="998"/>
                </a:lnTo>
                <a:lnTo>
                  <a:pt x="1439" y="998"/>
                </a:lnTo>
                <a:lnTo>
                  <a:pt x="1437" y="998"/>
                </a:lnTo>
                <a:lnTo>
                  <a:pt x="1436" y="996"/>
                </a:lnTo>
                <a:close/>
                <a:moveTo>
                  <a:pt x="1427" y="987"/>
                </a:moveTo>
                <a:lnTo>
                  <a:pt x="1426" y="986"/>
                </a:lnTo>
                <a:lnTo>
                  <a:pt x="1425" y="984"/>
                </a:lnTo>
                <a:lnTo>
                  <a:pt x="1424" y="983"/>
                </a:lnTo>
                <a:lnTo>
                  <a:pt x="1423" y="981"/>
                </a:lnTo>
                <a:lnTo>
                  <a:pt x="1422" y="980"/>
                </a:lnTo>
                <a:lnTo>
                  <a:pt x="1421" y="979"/>
                </a:lnTo>
                <a:lnTo>
                  <a:pt x="1422" y="980"/>
                </a:lnTo>
                <a:lnTo>
                  <a:pt x="1423" y="981"/>
                </a:lnTo>
                <a:lnTo>
                  <a:pt x="1424" y="983"/>
                </a:lnTo>
                <a:lnTo>
                  <a:pt x="1425" y="984"/>
                </a:lnTo>
                <a:lnTo>
                  <a:pt x="1426" y="986"/>
                </a:lnTo>
                <a:lnTo>
                  <a:pt x="1427" y="987"/>
                </a:lnTo>
                <a:lnTo>
                  <a:pt x="1428" y="987"/>
                </a:lnTo>
                <a:lnTo>
                  <a:pt x="1429" y="986"/>
                </a:lnTo>
                <a:lnTo>
                  <a:pt x="1429" y="986"/>
                </a:lnTo>
                <a:lnTo>
                  <a:pt x="1428" y="987"/>
                </a:lnTo>
                <a:lnTo>
                  <a:pt x="1427" y="987"/>
                </a:lnTo>
                <a:lnTo>
                  <a:pt x="1428" y="988"/>
                </a:lnTo>
                <a:lnTo>
                  <a:pt x="1430" y="988"/>
                </a:lnTo>
                <a:lnTo>
                  <a:pt x="1428" y="988"/>
                </a:lnTo>
                <a:lnTo>
                  <a:pt x="1427" y="987"/>
                </a:lnTo>
                <a:close/>
                <a:moveTo>
                  <a:pt x="1414" y="975"/>
                </a:moveTo>
                <a:lnTo>
                  <a:pt x="1414" y="975"/>
                </a:lnTo>
                <a:lnTo>
                  <a:pt x="1414" y="975"/>
                </a:lnTo>
                <a:lnTo>
                  <a:pt x="1414" y="975"/>
                </a:lnTo>
                <a:lnTo>
                  <a:pt x="1414" y="975"/>
                </a:lnTo>
                <a:close/>
                <a:moveTo>
                  <a:pt x="1344" y="961"/>
                </a:moveTo>
                <a:lnTo>
                  <a:pt x="1346" y="960"/>
                </a:lnTo>
                <a:lnTo>
                  <a:pt x="1347" y="960"/>
                </a:lnTo>
                <a:lnTo>
                  <a:pt x="1346" y="960"/>
                </a:lnTo>
                <a:lnTo>
                  <a:pt x="1344" y="961"/>
                </a:lnTo>
                <a:close/>
                <a:moveTo>
                  <a:pt x="1336" y="982"/>
                </a:moveTo>
                <a:lnTo>
                  <a:pt x="1328" y="981"/>
                </a:lnTo>
                <a:lnTo>
                  <a:pt x="1320" y="974"/>
                </a:lnTo>
                <a:lnTo>
                  <a:pt x="1327" y="969"/>
                </a:lnTo>
                <a:lnTo>
                  <a:pt x="1334" y="968"/>
                </a:lnTo>
                <a:lnTo>
                  <a:pt x="1338" y="963"/>
                </a:lnTo>
                <a:lnTo>
                  <a:pt x="1343" y="961"/>
                </a:lnTo>
                <a:lnTo>
                  <a:pt x="1338" y="963"/>
                </a:lnTo>
                <a:lnTo>
                  <a:pt x="1334" y="968"/>
                </a:lnTo>
                <a:lnTo>
                  <a:pt x="1338" y="968"/>
                </a:lnTo>
                <a:lnTo>
                  <a:pt x="1342" y="968"/>
                </a:lnTo>
                <a:lnTo>
                  <a:pt x="1339" y="969"/>
                </a:lnTo>
                <a:lnTo>
                  <a:pt x="1338" y="972"/>
                </a:lnTo>
                <a:lnTo>
                  <a:pt x="1339" y="978"/>
                </a:lnTo>
                <a:lnTo>
                  <a:pt x="1336" y="982"/>
                </a:lnTo>
                <a:close/>
                <a:moveTo>
                  <a:pt x="1348" y="874"/>
                </a:moveTo>
                <a:lnTo>
                  <a:pt x="1348" y="873"/>
                </a:lnTo>
                <a:lnTo>
                  <a:pt x="1348" y="873"/>
                </a:lnTo>
                <a:lnTo>
                  <a:pt x="1348" y="873"/>
                </a:lnTo>
                <a:lnTo>
                  <a:pt x="1348" y="874"/>
                </a:lnTo>
                <a:close/>
                <a:moveTo>
                  <a:pt x="1268" y="880"/>
                </a:moveTo>
                <a:lnTo>
                  <a:pt x="1268" y="882"/>
                </a:lnTo>
                <a:lnTo>
                  <a:pt x="1268" y="884"/>
                </a:lnTo>
                <a:lnTo>
                  <a:pt x="1268" y="882"/>
                </a:lnTo>
                <a:lnTo>
                  <a:pt x="1268" y="880"/>
                </a:lnTo>
                <a:close/>
                <a:moveTo>
                  <a:pt x="1664" y="984"/>
                </a:moveTo>
                <a:lnTo>
                  <a:pt x="1667" y="982"/>
                </a:lnTo>
                <a:lnTo>
                  <a:pt x="1669" y="984"/>
                </a:lnTo>
                <a:lnTo>
                  <a:pt x="1671" y="988"/>
                </a:lnTo>
                <a:lnTo>
                  <a:pt x="1671" y="992"/>
                </a:lnTo>
                <a:lnTo>
                  <a:pt x="1667" y="1002"/>
                </a:lnTo>
                <a:lnTo>
                  <a:pt x="1667" y="1013"/>
                </a:lnTo>
                <a:lnTo>
                  <a:pt x="1666" y="1019"/>
                </a:lnTo>
                <a:lnTo>
                  <a:pt x="1662" y="1021"/>
                </a:lnTo>
                <a:lnTo>
                  <a:pt x="1655" y="1020"/>
                </a:lnTo>
                <a:lnTo>
                  <a:pt x="1652" y="1015"/>
                </a:lnTo>
                <a:lnTo>
                  <a:pt x="1649" y="1005"/>
                </a:lnTo>
                <a:lnTo>
                  <a:pt x="1646" y="993"/>
                </a:lnTo>
                <a:lnTo>
                  <a:pt x="1646" y="991"/>
                </a:lnTo>
                <a:lnTo>
                  <a:pt x="1646" y="989"/>
                </a:lnTo>
                <a:lnTo>
                  <a:pt x="1655" y="988"/>
                </a:lnTo>
                <a:lnTo>
                  <a:pt x="1664" y="984"/>
                </a:lnTo>
                <a:close/>
                <a:moveTo>
                  <a:pt x="1456" y="1072"/>
                </a:moveTo>
                <a:lnTo>
                  <a:pt x="1457" y="1072"/>
                </a:lnTo>
                <a:lnTo>
                  <a:pt x="1457" y="1072"/>
                </a:lnTo>
                <a:lnTo>
                  <a:pt x="1457" y="1072"/>
                </a:lnTo>
                <a:lnTo>
                  <a:pt x="1456" y="1072"/>
                </a:lnTo>
                <a:close/>
                <a:moveTo>
                  <a:pt x="1455" y="1072"/>
                </a:moveTo>
                <a:lnTo>
                  <a:pt x="1456" y="1072"/>
                </a:lnTo>
                <a:lnTo>
                  <a:pt x="1456" y="1072"/>
                </a:lnTo>
                <a:lnTo>
                  <a:pt x="1456" y="1072"/>
                </a:lnTo>
                <a:lnTo>
                  <a:pt x="1455" y="1072"/>
                </a:lnTo>
                <a:close/>
                <a:moveTo>
                  <a:pt x="888" y="1280"/>
                </a:moveTo>
                <a:lnTo>
                  <a:pt x="895" y="1279"/>
                </a:lnTo>
                <a:lnTo>
                  <a:pt x="900" y="1282"/>
                </a:lnTo>
                <a:lnTo>
                  <a:pt x="894" y="1282"/>
                </a:lnTo>
                <a:lnTo>
                  <a:pt x="888" y="1280"/>
                </a:lnTo>
                <a:close/>
                <a:moveTo>
                  <a:pt x="548" y="1569"/>
                </a:moveTo>
                <a:lnTo>
                  <a:pt x="548" y="1569"/>
                </a:lnTo>
                <a:lnTo>
                  <a:pt x="548" y="1569"/>
                </a:lnTo>
                <a:lnTo>
                  <a:pt x="548" y="1570"/>
                </a:lnTo>
                <a:lnTo>
                  <a:pt x="547" y="1570"/>
                </a:lnTo>
                <a:lnTo>
                  <a:pt x="546" y="1570"/>
                </a:lnTo>
                <a:lnTo>
                  <a:pt x="546" y="1570"/>
                </a:lnTo>
                <a:lnTo>
                  <a:pt x="547" y="1569"/>
                </a:lnTo>
                <a:lnTo>
                  <a:pt x="548" y="1569"/>
                </a:lnTo>
                <a:close/>
                <a:moveTo>
                  <a:pt x="1564" y="1488"/>
                </a:moveTo>
                <a:lnTo>
                  <a:pt x="1563" y="1488"/>
                </a:lnTo>
                <a:lnTo>
                  <a:pt x="1563" y="1487"/>
                </a:lnTo>
                <a:lnTo>
                  <a:pt x="1564" y="1487"/>
                </a:lnTo>
                <a:lnTo>
                  <a:pt x="1564" y="1487"/>
                </a:lnTo>
                <a:lnTo>
                  <a:pt x="1564" y="1487"/>
                </a:lnTo>
                <a:lnTo>
                  <a:pt x="1563" y="1487"/>
                </a:lnTo>
                <a:lnTo>
                  <a:pt x="1563" y="1488"/>
                </a:lnTo>
                <a:lnTo>
                  <a:pt x="1564" y="1488"/>
                </a:lnTo>
                <a:close/>
                <a:moveTo>
                  <a:pt x="2560" y="1729"/>
                </a:moveTo>
                <a:lnTo>
                  <a:pt x="2561" y="1730"/>
                </a:lnTo>
                <a:lnTo>
                  <a:pt x="2561" y="1732"/>
                </a:lnTo>
                <a:lnTo>
                  <a:pt x="2561" y="1730"/>
                </a:lnTo>
                <a:lnTo>
                  <a:pt x="2560" y="1729"/>
                </a:lnTo>
                <a:close/>
                <a:moveTo>
                  <a:pt x="3098" y="1666"/>
                </a:moveTo>
                <a:lnTo>
                  <a:pt x="3106" y="1660"/>
                </a:lnTo>
                <a:lnTo>
                  <a:pt x="3116" y="1664"/>
                </a:lnTo>
                <a:lnTo>
                  <a:pt x="3116" y="1664"/>
                </a:lnTo>
                <a:lnTo>
                  <a:pt x="3108" y="1672"/>
                </a:lnTo>
                <a:lnTo>
                  <a:pt x="3098" y="1666"/>
                </a:lnTo>
                <a:close/>
                <a:moveTo>
                  <a:pt x="3278" y="1547"/>
                </a:moveTo>
                <a:lnTo>
                  <a:pt x="3279" y="1548"/>
                </a:lnTo>
                <a:lnTo>
                  <a:pt x="3280" y="1549"/>
                </a:lnTo>
                <a:lnTo>
                  <a:pt x="3279" y="1550"/>
                </a:lnTo>
                <a:lnTo>
                  <a:pt x="3279" y="1552"/>
                </a:lnTo>
                <a:lnTo>
                  <a:pt x="3278" y="1550"/>
                </a:lnTo>
                <a:lnTo>
                  <a:pt x="3277" y="1549"/>
                </a:lnTo>
                <a:lnTo>
                  <a:pt x="3277" y="1548"/>
                </a:lnTo>
                <a:lnTo>
                  <a:pt x="3278" y="1547"/>
                </a:lnTo>
                <a:close/>
                <a:moveTo>
                  <a:pt x="3292" y="1424"/>
                </a:moveTo>
                <a:lnTo>
                  <a:pt x="3290" y="1427"/>
                </a:lnTo>
                <a:lnTo>
                  <a:pt x="3289" y="1432"/>
                </a:lnTo>
                <a:lnTo>
                  <a:pt x="3289" y="1435"/>
                </a:lnTo>
                <a:lnTo>
                  <a:pt x="3289" y="1438"/>
                </a:lnTo>
                <a:lnTo>
                  <a:pt x="3292" y="1461"/>
                </a:lnTo>
                <a:lnTo>
                  <a:pt x="3294" y="1484"/>
                </a:lnTo>
                <a:lnTo>
                  <a:pt x="3285" y="1475"/>
                </a:lnTo>
                <a:lnTo>
                  <a:pt x="3281" y="1462"/>
                </a:lnTo>
                <a:lnTo>
                  <a:pt x="3280" y="1449"/>
                </a:lnTo>
                <a:lnTo>
                  <a:pt x="3274" y="1438"/>
                </a:lnTo>
                <a:lnTo>
                  <a:pt x="3272" y="1430"/>
                </a:lnTo>
                <a:lnTo>
                  <a:pt x="3270" y="1420"/>
                </a:lnTo>
                <a:lnTo>
                  <a:pt x="3271" y="1409"/>
                </a:lnTo>
                <a:lnTo>
                  <a:pt x="3263" y="1400"/>
                </a:lnTo>
                <a:lnTo>
                  <a:pt x="3260" y="1400"/>
                </a:lnTo>
                <a:lnTo>
                  <a:pt x="3259" y="1403"/>
                </a:lnTo>
                <a:lnTo>
                  <a:pt x="3252" y="1403"/>
                </a:lnTo>
                <a:lnTo>
                  <a:pt x="3247" y="1408"/>
                </a:lnTo>
                <a:lnTo>
                  <a:pt x="3245" y="1437"/>
                </a:lnTo>
                <a:lnTo>
                  <a:pt x="3250" y="1465"/>
                </a:lnTo>
                <a:lnTo>
                  <a:pt x="3242" y="1473"/>
                </a:lnTo>
                <a:lnTo>
                  <a:pt x="3245" y="1483"/>
                </a:lnTo>
                <a:lnTo>
                  <a:pt x="3252" y="1499"/>
                </a:lnTo>
                <a:lnTo>
                  <a:pt x="3255" y="1516"/>
                </a:lnTo>
                <a:lnTo>
                  <a:pt x="3256" y="1526"/>
                </a:lnTo>
                <a:lnTo>
                  <a:pt x="3259" y="1534"/>
                </a:lnTo>
                <a:lnTo>
                  <a:pt x="3256" y="1542"/>
                </a:lnTo>
                <a:lnTo>
                  <a:pt x="3257" y="1550"/>
                </a:lnTo>
                <a:lnTo>
                  <a:pt x="3262" y="1568"/>
                </a:lnTo>
                <a:lnTo>
                  <a:pt x="3264" y="1586"/>
                </a:lnTo>
                <a:lnTo>
                  <a:pt x="3267" y="1598"/>
                </a:lnTo>
                <a:lnTo>
                  <a:pt x="3269" y="1608"/>
                </a:lnTo>
                <a:lnTo>
                  <a:pt x="3272" y="1624"/>
                </a:lnTo>
                <a:lnTo>
                  <a:pt x="3271" y="1640"/>
                </a:lnTo>
                <a:lnTo>
                  <a:pt x="3269" y="1648"/>
                </a:lnTo>
                <a:lnTo>
                  <a:pt x="3264" y="1652"/>
                </a:lnTo>
                <a:lnTo>
                  <a:pt x="3260" y="1650"/>
                </a:lnTo>
                <a:lnTo>
                  <a:pt x="3259" y="1645"/>
                </a:lnTo>
                <a:lnTo>
                  <a:pt x="3256" y="1641"/>
                </a:lnTo>
                <a:lnTo>
                  <a:pt x="3252" y="1641"/>
                </a:lnTo>
                <a:lnTo>
                  <a:pt x="3250" y="1638"/>
                </a:lnTo>
                <a:lnTo>
                  <a:pt x="3250" y="1635"/>
                </a:lnTo>
                <a:lnTo>
                  <a:pt x="3249" y="1615"/>
                </a:lnTo>
                <a:lnTo>
                  <a:pt x="3246" y="1595"/>
                </a:lnTo>
                <a:lnTo>
                  <a:pt x="3245" y="1593"/>
                </a:lnTo>
                <a:lnTo>
                  <a:pt x="3244" y="1591"/>
                </a:lnTo>
                <a:lnTo>
                  <a:pt x="3235" y="1583"/>
                </a:lnTo>
                <a:lnTo>
                  <a:pt x="3238" y="1571"/>
                </a:lnTo>
                <a:lnTo>
                  <a:pt x="3239" y="1562"/>
                </a:lnTo>
                <a:lnTo>
                  <a:pt x="3239" y="1554"/>
                </a:lnTo>
                <a:lnTo>
                  <a:pt x="3234" y="1516"/>
                </a:lnTo>
                <a:lnTo>
                  <a:pt x="3228" y="1479"/>
                </a:lnTo>
                <a:lnTo>
                  <a:pt x="3229" y="1478"/>
                </a:lnTo>
                <a:lnTo>
                  <a:pt x="3228" y="1477"/>
                </a:lnTo>
                <a:lnTo>
                  <a:pt x="3228" y="1473"/>
                </a:lnTo>
                <a:lnTo>
                  <a:pt x="3227" y="1471"/>
                </a:lnTo>
                <a:lnTo>
                  <a:pt x="3227" y="1470"/>
                </a:lnTo>
                <a:lnTo>
                  <a:pt x="3226" y="1468"/>
                </a:lnTo>
                <a:lnTo>
                  <a:pt x="3224" y="1468"/>
                </a:lnTo>
                <a:lnTo>
                  <a:pt x="3222" y="1468"/>
                </a:lnTo>
                <a:lnTo>
                  <a:pt x="3224" y="1468"/>
                </a:lnTo>
                <a:lnTo>
                  <a:pt x="3226" y="1468"/>
                </a:lnTo>
                <a:lnTo>
                  <a:pt x="3226" y="1466"/>
                </a:lnTo>
                <a:lnTo>
                  <a:pt x="3225" y="1463"/>
                </a:lnTo>
                <a:lnTo>
                  <a:pt x="3225" y="1460"/>
                </a:lnTo>
                <a:lnTo>
                  <a:pt x="3225" y="1456"/>
                </a:lnTo>
                <a:lnTo>
                  <a:pt x="3231" y="1454"/>
                </a:lnTo>
                <a:lnTo>
                  <a:pt x="3230" y="1452"/>
                </a:lnTo>
                <a:lnTo>
                  <a:pt x="3225" y="1438"/>
                </a:lnTo>
                <a:lnTo>
                  <a:pt x="3229" y="1424"/>
                </a:lnTo>
                <a:lnTo>
                  <a:pt x="3229" y="1411"/>
                </a:lnTo>
                <a:lnTo>
                  <a:pt x="3230" y="1399"/>
                </a:lnTo>
                <a:lnTo>
                  <a:pt x="3223" y="1405"/>
                </a:lnTo>
                <a:lnTo>
                  <a:pt x="3215" y="1410"/>
                </a:lnTo>
                <a:lnTo>
                  <a:pt x="3215" y="1410"/>
                </a:lnTo>
                <a:lnTo>
                  <a:pt x="3214" y="1409"/>
                </a:lnTo>
                <a:lnTo>
                  <a:pt x="3214" y="1407"/>
                </a:lnTo>
                <a:lnTo>
                  <a:pt x="3210" y="1393"/>
                </a:lnTo>
                <a:lnTo>
                  <a:pt x="3200" y="1382"/>
                </a:lnTo>
                <a:lnTo>
                  <a:pt x="3188" y="1377"/>
                </a:lnTo>
                <a:lnTo>
                  <a:pt x="3180" y="1387"/>
                </a:lnTo>
                <a:lnTo>
                  <a:pt x="3176" y="1404"/>
                </a:lnTo>
                <a:lnTo>
                  <a:pt x="3178" y="1421"/>
                </a:lnTo>
                <a:lnTo>
                  <a:pt x="3180" y="1430"/>
                </a:lnTo>
                <a:lnTo>
                  <a:pt x="3177" y="1438"/>
                </a:lnTo>
                <a:lnTo>
                  <a:pt x="3173" y="1443"/>
                </a:lnTo>
                <a:lnTo>
                  <a:pt x="3169" y="1448"/>
                </a:lnTo>
                <a:lnTo>
                  <a:pt x="3164" y="1453"/>
                </a:lnTo>
                <a:lnTo>
                  <a:pt x="3165" y="1461"/>
                </a:lnTo>
                <a:lnTo>
                  <a:pt x="3171" y="1463"/>
                </a:lnTo>
                <a:lnTo>
                  <a:pt x="3177" y="1458"/>
                </a:lnTo>
                <a:lnTo>
                  <a:pt x="3178" y="1458"/>
                </a:lnTo>
                <a:lnTo>
                  <a:pt x="3180" y="1458"/>
                </a:lnTo>
                <a:lnTo>
                  <a:pt x="3181" y="1464"/>
                </a:lnTo>
                <a:lnTo>
                  <a:pt x="3182" y="1470"/>
                </a:lnTo>
                <a:lnTo>
                  <a:pt x="3185" y="1495"/>
                </a:lnTo>
                <a:lnTo>
                  <a:pt x="3186" y="1522"/>
                </a:lnTo>
                <a:lnTo>
                  <a:pt x="3186" y="1522"/>
                </a:lnTo>
                <a:lnTo>
                  <a:pt x="3186" y="1522"/>
                </a:lnTo>
                <a:lnTo>
                  <a:pt x="3185" y="1526"/>
                </a:lnTo>
                <a:lnTo>
                  <a:pt x="3187" y="1529"/>
                </a:lnTo>
                <a:lnTo>
                  <a:pt x="3188" y="1531"/>
                </a:lnTo>
                <a:lnTo>
                  <a:pt x="3190" y="1533"/>
                </a:lnTo>
                <a:lnTo>
                  <a:pt x="3194" y="1558"/>
                </a:lnTo>
                <a:lnTo>
                  <a:pt x="3193" y="1584"/>
                </a:lnTo>
                <a:lnTo>
                  <a:pt x="3194" y="1587"/>
                </a:lnTo>
                <a:lnTo>
                  <a:pt x="3196" y="1590"/>
                </a:lnTo>
                <a:lnTo>
                  <a:pt x="3199" y="1599"/>
                </a:lnTo>
                <a:lnTo>
                  <a:pt x="3201" y="1607"/>
                </a:lnTo>
                <a:lnTo>
                  <a:pt x="3202" y="1623"/>
                </a:lnTo>
                <a:lnTo>
                  <a:pt x="3208" y="1638"/>
                </a:lnTo>
                <a:lnTo>
                  <a:pt x="3208" y="1640"/>
                </a:lnTo>
                <a:lnTo>
                  <a:pt x="3209" y="1644"/>
                </a:lnTo>
                <a:lnTo>
                  <a:pt x="3208" y="1653"/>
                </a:lnTo>
                <a:lnTo>
                  <a:pt x="3199" y="1657"/>
                </a:lnTo>
                <a:lnTo>
                  <a:pt x="3195" y="1661"/>
                </a:lnTo>
                <a:lnTo>
                  <a:pt x="3194" y="1665"/>
                </a:lnTo>
                <a:lnTo>
                  <a:pt x="3201" y="1677"/>
                </a:lnTo>
                <a:lnTo>
                  <a:pt x="3207" y="1686"/>
                </a:lnTo>
                <a:lnTo>
                  <a:pt x="3215" y="1695"/>
                </a:lnTo>
                <a:lnTo>
                  <a:pt x="3215" y="1705"/>
                </a:lnTo>
                <a:lnTo>
                  <a:pt x="3217" y="1714"/>
                </a:lnTo>
                <a:lnTo>
                  <a:pt x="3227" y="1718"/>
                </a:lnTo>
                <a:lnTo>
                  <a:pt x="3244" y="1718"/>
                </a:lnTo>
                <a:lnTo>
                  <a:pt x="3261" y="1725"/>
                </a:lnTo>
                <a:lnTo>
                  <a:pt x="3267" y="1693"/>
                </a:lnTo>
                <a:lnTo>
                  <a:pt x="3273" y="1685"/>
                </a:lnTo>
                <a:lnTo>
                  <a:pt x="3271" y="1693"/>
                </a:lnTo>
                <a:lnTo>
                  <a:pt x="3277" y="1697"/>
                </a:lnTo>
                <a:lnTo>
                  <a:pt x="3278" y="1699"/>
                </a:lnTo>
                <a:lnTo>
                  <a:pt x="3278" y="1702"/>
                </a:lnTo>
                <a:lnTo>
                  <a:pt x="3278" y="1715"/>
                </a:lnTo>
                <a:lnTo>
                  <a:pt x="3280" y="1726"/>
                </a:lnTo>
                <a:lnTo>
                  <a:pt x="3291" y="1729"/>
                </a:lnTo>
                <a:lnTo>
                  <a:pt x="3305" y="1730"/>
                </a:lnTo>
                <a:lnTo>
                  <a:pt x="3305" y="1680"/>
                </a:lnTo>
                <a:lnTo>
                  <a:pt x="3305" y="1629"/>
                </a:lnTo>
                <a:lnTo>
                  <a:pt x="3300" y="1629"/>
                </a:lnTo>
                <a:lnTo>
                  <a:pt x="3294" y="1626"/>
                </a:lnTo>
                <a:lnTo>
                  <a:pt x="3299" y="1625"/>
                </a:lnTo>
                <a:lnTo>
                  <a:pt x="3301" y="1620"/>
                </a:lnTo>
                <a:lnTo>
                  <a:pt x="3296" y="1589"/>
                </a:lnTo>
                <a:lnTo>
                  <a:pt x="3287" y="1558"/>
                </a:lnTo>
                <a:lnTo>
                  <a:pt x="3286" y="1554"/>
                </a:lnTo>
                <a:lnTo>
                  <a:pt x="3289" y="1552"/>
                </a:lnTo>
                <a:lnTo>
                  <a:pt x="3291" y="1547"/>
                </a:lnTo>
                <a:lnTo>
                  <a:pt x="3290" y="1544"/>
                </a:lnTo>
                <a:lnTo>
                  <a:pt x="3287" y="1537"/>
                </a:lnTo>
                <a:lnTo>
                  <a:pt x="3287" y="1529"/>
                </a:lnTo>
                <a:lnTo>
                  <a:pt x="3287" y="1511"/>
                </a:lnTo>
                <a:lnTo>
                  <a:pt x="3289" y="1494"/>
                </a:lnTo>
                <a:lnTo>
                  <a:pt x="3290" y="1493"/>
                </a:lnTo>
                <a:lnTo>
                  <a:pt x="3293" y="1494"/>
                </a:lnTo>
                <a:lnTo>
                  <a:pt x="3298" y="1492"/>
                </a:lnTo>
                <a:lnTo>
                  <a:pt x="3299" y="1487"/>
                </a:lnTo>
                <a:lnTo>
                  <a:pt x="3298" y="1492"/>
                </a:lnTo>
                <a:lnTo>
                  <a:pt x="3293" y="1494"/>
                </a:lnTo>
                <a:lnTo>
                  <a:pt x="3294" y="1506"/>
                </a:lnTo>
                <a:lnTo>
                  <a:pt x="3298" y="1517"/>
                </a:lnTo>
                <a:lnTo>
                  <a:pt x="3299" y="1527"/>
                </a:lnTo>
                <a:lnTo>
                  <a:pt x="3305" y="1534"/>
                </a:lnTo>
                <a:lnTo>
                  <a:pt x="3305" y="1526"/>
                </a:lnTo>
                <a:lnTo>
                  <a:pt x="3305" y="1517"/>
                </a:lnTo>
                <a:lnTo>
                  <a:pt x="3305" y="1477"/>
                </a:lnTo>
                <a:lnTo>
                  <a:pt x="3305" y="1436"/>
                </a:lnTo>
                <a:lnTo>
                  <a:pt x="3302" y="1432"/>
                </a:lnTo>
                <a:lnTo>
                  <a:pt x="3299" y="1428"/>
                </a:lnTo>
                <a:lnTo>
                  <a:pt x="3296" y="1425"/>
                </a:lnTo>
                <a:lnTo>
                  <a:pt x="3292" y="142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6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Рисунок 1"/>
          <p:cNvSpPr>
            <a:spLocks noGrp="1"/>
          </p:cNvSpPr>
          <p:nvPr>
            <p:ph type="pic" idx="17"/>
          </p:nvPr>
        </p:nvSpPr>
        <p:spPr>
          <a:xfrm flipH="1">
            <a:off x="6936662" y="12060"/>
            <a:ext cx="17319654" cy="13717588"/>
          </a:xfrm>
          <a:custGeom>
            <a:avLst/>
            <a:gdLst>
              <a:gd name="T0" fmla="*/ 1926 w 2067"/>
              <a:gd name="T1" fmla="*/ 761 h 1564"/>
              <a:gd name="T2" fmla="*/ 1856 w 2067"/>
              <a:gd name="T3" fmla="*/ 787 h 1564"/>
              <a:gd name="T4" fmla="*/ 1762 w 2067"/>
              <a:gd name="T5" fmla="*/ 782 h 1564"/>
              <a:gd name="T6" fmla="*/ 1735 w 2067"/>
              <a:gd name="T7" fmla="*/ 464 h 1564"/>
              <a:gd name="T8" fmla="*/ 1708 w 2067"/>
              <a:gd name="T9" fmla="*/ 781 h 1564"/>
              <a:gd name="T10" fmla="*/ 1658 w 2067"/>
              <a:gd name="T11" fmla="*/ 576 h 1564"/>
              <a:gd name="T12" fmla="*/ 1596 w 2067"/>
              <a:gd name="T13" fmla="*/ 554 h 1564"/>
              <a:gd name="T14" fmla="*/ 1239 w 2067"/>
              <a:gd name="T15" fmla="*/ 664 h 1564"/>
              <a:gd name="T16" fmla="*/ 887 w 2067"/>
              <a:gd name="T17" fmla="*/ 930 h 1564"/>
              <a:gd name="T18" fmla="*/ 809 w 2067"/>
              <a:gd name="T19" fmla="*/ 815 h 1564"/>
              <a:gd name="T20" fmla="*/ 763 w 2067"/>
              <a:gd name="T21" fmla="*/ 1083 h 1564"/>
              <a:gd name="T22" fmla="*/ 395 w 2067"/>
              <a:gd name="T23" fmla="*/ 1212 h 1564"/>
              <a:gd name="T24" fmla="*/ 946 w 2067"/>
              <a:gd name="T25" fmla="*/ 589 h 1564"/>
              <a:gd name="T26" fmla="*/ 635 w 2067"/>
              <a:gd name="T27" fmla="*/ 443 h 1564"/>
              <a:gd name="T28" fmla="*/ 510 w 2067"/>
              <a:gd name="T29" fmla="*/ 90 h 1564"/>
              <a:gd name="T30" fmla="*/ 446 w 2067"/>
              <a:gd name="T31" fmla="*/ 67 h 1564"/>
              <a:gd name="T32" fmla="*/ 592 w 2067"/>
              <a:gd name="T33" fmla="*/ 144 h 1564"/>
              <a:gd name="T34" fmla="*/ 628 w 2067"/>
              <a:gd name="T35" fmla="*/ 121 h 1564"/>
              <a:gd name="T36" fmla="*/ 412 w 2067"/>
              <a:gd name="T37" fmla="*/ 81 h 1564"/>
              <a:gd name="T38" fmla="*/ 479 w 2067"/>
              <a:gd name="T39" fmla="*/ 77 h 1564"/>
              <a:gd name="T40" fmla="*/ 549 w 2067"/>
              <a:gd name="T41" fmla="*/ 23 h 1564"/>
              <a:gd name="T42" fmla="*/ 668 w 2067"/>
              <a:gd name="T43" fmla="*/ 83 h 1564"/>
              <a:gd name="T44" fmla="*/ 664 w 2067"/>
              <a:gd name="T45" fmla="*/ 210 h 1564"/>
              <a:gd name="T46" fmla="*/ 407 w 2067"/>
              <a:gd name="T47" fmla="*/ 545 h 1564"/>
              <a:gd name="T48" fmla="*/ 389 w 2067"/>
              <a:gd name="T49" fmla="*/ 511 h 1564"/>
              <a:gd name="T50" fmla="*/ 243 w 2067"/>
              <a:gd name="T51" fmla="*/ 843 h 1564"/>
              <a:gd name="T52" fmla="*/ 251 w 2067"/>
              <a:gd name="T53" fmla="*/ 875 h 1564"/>
              <a:gd name="T54" fmla="*/ 317 w 2067"/>
              <a:gd name="T55" fmla="*/ 473 h 1564"/>
              <a:gd name="T56" fmla="*/ 168 w 2067"/>
              <a:gd name="T57" fmla="*/ 895 h 1564"/>
              <a:gd name="T58" fmla="*/ 140 w 2067"/>
              <a:gd name="T59" fmla="*/ 841 h 1564"/>
              <a:gd name="T60" fmla="*/ 45 w 2067"/>
              <a:gd name="T61" fmla="*/ 1046 h 1564"/>
              <a:gd name="T62" fmla="*/ 401 w 2067"/>
              <a:gd name="T63" fmla="*/ 183 h 1564"/>
              <a:gd name="T64" fmla="*/ 1720 w 2067"/>
              <a:gd name="T65" fmla="*/ 389 h 1564"/>
              <a:gd name="T66" fmla="*/ 1279 w 2067"/>
              <a:gd name="T67" fmla="*/ 400 h 1564"/>
              <a:gd name="T68" fmla="*/ 746 w 2067"/>
              <a:gd name="T69" fmla="*/ 457 h 1564"/>
              <a:gd name="T70" fmla="*/ 463 w 2067"/>
              <a:gd name="T71" fmla="*/ 12 h 1564"/>
              <a:gd name="T72" fmla="*/ 391 w 2067"/>
              <a:gd name="T73" fmla="*/ 393 h 1564"/>
              <a:gd name="T74" fmla="*/ 383 w 2067"/>
              <a:gd name="T75" fmla="*/ 426 h 1564"/>
              <a:gd name="T76" fmla="*/ 33 w 2067"/>
              <a:gd name="T77" fmla="*/ 879 h 1564"/>
              <a:gd name="T78" fmla="*/ 279 w 2067"/>
              <a:gd name="T79" fmla="*/ 908 h 1564"/>
              <a:gd name="T80" fmla="*/ 409 w 2067"/>
              <a:gd name="T81" fmla="*/ 509 h 1564"/>
              <a:gd name="T82" fmla="*/ 491 w 2067"/>
              <a:gd name="T83" fmla="*/ 451 h 1564"/>
              <a:gd name="T84" fmla="*/ 601 w 2067"/>
              <a:gd name="T85" fmla="*/ 509 h 1564"/>
              <a:gd name="T86" fmla="*/ 721 w 2067"/>
              <a:gd name="T87" fmla="*/ 492 h 1564"/>
              <a:gd name="T88" fmla="*/ 952 w 2067"/>
              <a:gd name="T89" fmla="*/ 570 h 1564"/>
              <a:gd name="T90" fmla="*/ 1314 w 2067"/>
              <a:gd name="T91" fmla="*/ 501 h 1564"/>
              <a:gd name="T92" fmla="*/ 1394 w 2067"/>
              <a:gd name="T93" fmla="*/ 606 h 1564"/>
              <a:gd name="T94" fmla="*/ 995 w 2067"/>
              <a:gd name="T95" fmla="*/ 678 h 1564"/>
              <a:gd name="T96" fmla="*/ 671 w 2067"/>
              <a:gd name="T97" fmla="*/ 973 h 1564"/>
              <a:gd name="T98" fmla="*/ 492 w 2067"/>
              <a:gd name="T99" fmla="*/ 1136 h 1564"/>
              <a:gd name="T100" fmla="*/ 369 w 2067"/>
              <a:gd name="T101" fmla="*/ 1001 h 1564"/>
              <a:gd name="T102" fmla="*/ 284 w 2067"/>
              <a:gd name="T103" fmla="*/ 1445 h 1564"/>
              <a:gd name="T104" fmla="*/ 518 w 2067"/>
              <a:gd name="T105" fmla="*/ 1522 h 1564"/>
              <a:gd name="T106" fmla="*/ 376 w 2067"/>
              <a:gd name="T107" fmla="*/ 1365 h 1564"/>
              <a:gd name="T108" fmla="*/ 591 w 2067"/>
              <a:gd name="T109" fmla="*/ 1383 h 1564"/>
              <a:gd name="T110" fmla="*/ 870 w 2067"/>
              <a:gd name="T111" fmla="*/ 1368 h 1564"/>
              <a:gd name="T112" fmla="*/ 1318 w 2067"/>
              <a:gd name="T113" fmla="*/ 675 h 1564"/>
              <a:gd name="T114" fmla="*/ 1922 w 2067"/>
              <a:gd name="T115" fmla="*/ 786 h 1564"/>
              <a:gd name="T116" fmla="*/ 577 w 2067"/>
              <a:gd name="T117" fmla="*/ 170 h 1564"/>
              <a:gd name="T118" fmla="*/ 662 w 2067"/>
              <a:gd name="T119" fmla="*/ 833 h 1564"/>
              <a:gd name="T120" fmla="*/ 261 w 2067"/>
              <a:gd name="T121" fmla="*/ 1563 h 1564"/>
              <a:gd name="T122" fmla="*/ 862 w 2067"/>
              <a:gd name="T123" fmla="*/ 1438 h 1564"/>
              <a:gd name="T124" fmla="*/ 857 w 2067"/>
              <a:gd name="T125" fmla="*/ 153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7" h="1564">
                <a:moveTo>
                  <a:pt x="408" y="378"/>
                </a:moveTo>
                <a:lnTo>
                  <a:pt x="407" y="379"/>
                </a:lnTo>
                <a:lnTo>
                  <a:pt x="407" y="379"/>
                </a:lnTo>
                <a:lnTo>
                  <a:pt x="407" y="379"/>
                </a:lnTo>
                <a:lnTo>
                  <a:pt x="407" y="380"/>
                </a:lnTo>
                <a:lnTo>
                  <a:pt x="408" y="380"/>
                </a:lnTo>
                <a:lnTo>
                  <a:pt x="409" y="380"/>
                </a:lnTo>
                <a:lnTo>
                  <a:pt x="409" y="380"/>
                </a:lnTo>
                <a:lnTo>
                  <a:pt x="408" y="379"/>
                </a:lnTo>
                <a:lnTo>
                  <a:pt x="408" y="378"/>
                </a:lnTo>
                <a:close/>
                <a:moveTo>
                  <a:pt x="2049" y="700"/>
                </a:moveTo>
                <a:lnTo>
                  <a:pt x="2049" y="703"/>
                </a:lnTo>
                <a:lnTo>
                  <a:pt x="2049" y="705"/>
                </a:lnTo>
                <a:lnTo>
                  <a:pt x="2043" y="711"/>
                </a:lnTo>
                <a:lnTo>
                  <a:pt x="2037" y="718"/>
                </a:lnTo>
                <a:lnTo>
                  <a:pt x="2029" y="722"/>
                </a:lnTo>
                <a:lnTo>
                  <a:pt x="2021" y="724"/>
                </a:lnTo>
                <a:lnTo>
                  <a:pt x="2021" y="721"/>
                </a:lnTo>
                <a:lnTo>
                  <a:pt x="2021" y="718"/>
                </a:lnTo>
                <a:lnTo>
                  <a:pt x="2023" y="710"/>
                </a:lnTo>
                <a:lnTo>
                  <a:pt x="2023" y="702"/>
                </a:lnTo>
                <a:lnTo>
                  <a:pt x="2023" y="694"/>
                </a:lnTo>
                <a:lnTo>
                  <a:pt x="2023" y="686"/>
                </a:lnTo>
                <a:lnTo>
                  <a:pt x="2022" y="684"/>
                </a:lnTo>
                <a:lnTo>
                  <a:pt x="2022" y="681"/>
                </a:lnTo>
                <a:lnTo>
                  <a:pt x="2023" y="678"/>
                </a:lnTo>
                <a:lnTo>
                  <a:pt x="2024" y="676"/>
                </a:lnTo>
                <a:lnTo>
                  <a:pt x="2026" y="675"/>
                </a:lnTo>
                <a:lnTo>
                  <a:pt x="2029" y="674"/>
                </a:lnTo>
                <a:lnTo>
                  <a:pt x="2032" y="674"/>
                </a:lnTo>
                <a:lnTo>
                  <a:pt x="2036" y="672"/>
                </a:lnTo>
                <a:lnTo>
                  <a:pt x="2038" y="670"/>
                </a:lnTo>
                <a:lnTo>
                  <a:pt x="2040" y="669"/>
                </a:lnTo>
                <a:lnTo>
                  <a:pt x="2041" y="669"/>
                </a:lnTo>
                <a:lnTo>
                  <a:pt x="2042" y="670"/>
                </a:lnTo>
                <a:lnTo>
                  <a:pt x="2044" y="672"/>
                </a:lnTo>
                <a:lnTo>
                  <a:pt x="2044" y="676"/>
                </a:lnTo>
                <a:lnTo>
                  <a:pt x="2046" y="686"/>
                </a:lnTo>
                <a:lnTo>
                  <a:pt x="2050" y="695"/>
                </a:lnTo>
                <a:lnTo>
                  <a:pt x="2051" y="694"/>
                </a:lnTo>
                <a:lnTo>
                  <a:pt x="2052" y="692"/>
                </a:lnTo>
                <a:lnTo>
                  <a:pt x="2051" y="694"/>
                </a:lnTo>
                <a:lnTo>
                  <a:pt x="2050" y="695"/>
                </a:lnTo>
                <a:lnTo>
                  <a:pt x="2049" y="698"/>
                </a:lnTo>
                <a:lnTo>
                  <a:pt x="2049" y="700"/>
                </a:lnTo>
                <a:lnTo>
                  <a:pt x="2051" y="701"/>
                </a:lnTo>
                <a:lnTo>
                  <a:pt x="2052" y="702"/>
                </a:lnTo>
                <a:lnTo>
                  <a:pt x="2051" y="701"/>
                </a:lnTo>
                <a:lnTo>
                  <a:pt x="2049" y="700"/>
                </a:lnTo>
                <a:close/>
                <a:moveTo>
                  <a:pt x="2020" y="676"/>
                </a:moveTo>
                <a:lnTo>
                  <a:pt x="2017" y="674"/>
                </a:lnTo>
                <a:lnTo>
                  <a:pt x="2017" y="672"/>
                </a:lnTo>
                <a:lnTo>
                  <a:pt x="2017" y="674"/>
                </a:lnTo>
                <a:lnTo>
                  <a:pt x="2020" y="676"/>
                </a:lnTo>
                <a:lnTo>
                  <a:pt x="2020" y="678"/>
                </a:lnTo>
                <a:lnTo>
                  <a:pt x="2021" y="680"/>
                </a:lnTo>
                <a:lnTo>
                  <a:pt x="2020" y="678"/>
                </a:lnTo>
                <a:lnTo>
                  <a:pt x="2020" y="676"/>
                </a:lnTo>
                <a:close/>
                <a:moveTo>
                  <a:pt x="2001" y="615"/>
                </a:moveTo>
                <a:lnTo>
                  <a:pt x="2001" y="619"/>
                </a:lnTo>
                <a:lnTo>
                  <a:pt x="2002" y="623"/>
                </a:lnTo>
                <a:lnTo>
                  <a:pt x="2001" y="619"/>
                </a:lnTo>
                <a:lnTo>
                  <a:pt x="2001" y="615"/>
                </a:lnTo>
                <a:lnTo>
                  <a:pt x="2013" y="616"/>
                </a:lnTo>
                <a:lnTo>
                  <a:pt x="2026" y="617"/>
                </a:lnTo>
                <a:lnTo>
                  <a:pt x="2013" y="616"/>
                </a:lnTo>
                <a:lnTo>
                  <a:pt x="2001" y="615"/>
                </a:lnTo>
                <a:close/>
                <a:moveTo>
                  <a:pt x="2011" y="647"/>
                </a:moveTo>
                <a:lnTo>
                  <a:pt x="2010" y="646"/>
                </a:lnTo>
                <a:lnTo>
                  <a:pt x="2009" y="646"/>
                </a:lnTo>
                <a:lnTo>
                  <a:pt x="2010" y="646"/>
                </a:lnTo>
                <a:lnTo>
                  <a:pt x="2011" y="647"/>
                </a:lnTo>
                <a:lnTo>
                  <a:pt x="2011" y="643"/>
                </a:lnTo>
                <a:lnTo>
                  <a:pt x="2011" y="639"/>
                </a:lnTo>
                <a:lnTo>
                  <a:pt x="2011" y="643"/>
                </a:lnTo>
                <a:lnTo>
                  <a:pt x="2011" y="647"/>
                </a:lnTo>
                <a:close/>
                <a:moveTo>
                  <a:pt x="1996" y="705"/>
                </a:moveTo>
                <a:lnTo>
                  <a:pt x="1996" y="704"/>
                </a:lnTo>
                <a:lnTo>
                  <a:pt x="1996" y="702"/>
                </a:lnTo>
                <a:lnTo>
                  <a:pt x="1998" y="701"/>
                </a:lnTo>
                <a:lnTo>
                  <a:pt x="1999" y="700"/>
                </a:lnTo>
                <a:lnTo>
                  <a:pt x="1998" y="701"/>
                </a:lnTo>
                <a:lnTo>
                  <a:pt x="1996" y="702"/>
                </a:lnTo>
                <a:lnTo>
                  <a:pt x="1996" y="704"/>
                </a:lnTo>
                <a:lnTo>
                  <a:pt x="1996" y="705"/>
                </a:lnTo>
                <a:lnTo>
                  <a:pt x="1999" y="711"/>
                </a:lnTo>
                <a:lnTo>
                  <a:pt x="2000" y="717"/>
                </a:lnTo>
                <a:lnTo>
                  <a:pt x="2001" y="723"/>
                </a:lnTo>
                <a:lnTo>
                  <a:pt x="2001" y="729"/>
                </a:lnTo>
                <a:lnTo>
                  <a:pt x="2001" y="723"/>
                </a:lnTo>
                <a:lnTo>
                  <a:pt x="2000" y="717"/>
                </a:lnTo>
                <a:lnTo>
                  <a:pt x="1999" y="711"/>
                </a:lnTo>
                <a:lnTo>
                  <a:pt x="1996" y="705"/>
                </a:lnTo>
                <a:close/>
                <a:moveTo>
                  <a:pt x="1996" y="754"/>
                </a:moveTo>
                <a:lnTo>
                  <a:pt x="1992" y="760"/>
                </a:lnTo>
                <a:lnTo>
                  <a:pt x="1989" y="763"/>
                </a:lnTo>
                <a:lnTo>
                  <a:pt x="1985" y="765"/>
                </a:lnTo>
                <a:lnTo>
                  <a:pt x="1981" y="766"/>
                </a:lnTo>
                <a:lnTo>
                  <a:pt x="1977" y="766"/>
                </a:lnTo>
                <a:lnTo>
                  <a:pt x="1974" y="765"/>
                </a:lnTo>
                <a:lnTo>
                  <a:pt x="1968" y="763"/>
                </a:lnTo>
                <a:lnTo>
                  <a:pt x="1963" y="761"/>
                </a:lnTo>
                <a:lnTo>
                  <a:pt x="1959" y="759"/>
                </a:lnTo>
                <a:lnTo>
                  <a:pt x="1955" y="759"/>
                </a:lnTo>
                <a:lnTo>
                  <a:pt x="1951" y="759"/>
                </a:lnTo>
                <a:lnTo>
                  <a:pt x="1947" y="761"/>
                </a:lnTo>
                <a:lnTo>
                  <a:pt x="1943" y="763"/>
                </a:lnTo>
                <a:lnTo>
                  <a:pt x="1937" y="765"/>
                </a:lnTo>
                <a:lnTo>
                  <a:pt x="1932" y="765"/>
                </a:lnTo>
                <a:lnTo>
                  <a:pt x="1926" y="764"/>
                </a:lnTo>
                <a:lnTo>
                  <a:pt x="1926" y="768"/>
                </a:lnTo>
                <a:lnTo>
                  <a:pt x="1926" y="772"/>
                </a:lnTo>
                <a:lnTo>
                  <a:pt x="1925" y="778"/>
                </a:lnTo>
                <a:lnTo>
                  <a:pt x="1926" y="781"/>
                </a:lnTo>
                <a:lnTo>
                  <a:pt x="1925" y="778"/>
                </a:lnTo>
                <a:lnTo>
                  <a:pt x="1926" y="772"/>
                </a:lnTo>
                <a:lnTo>
                  <a:pt x="1926" y="768"/>
                </a:lnTo>
                <a:lnTo>
                  <a:pt x="1926" y="764"/>
                </a:lnTo>
                <a:lnTo>
                  <a:pt x="1926" y="763"/>
                </a:lnTo>
                <a:lnTo>
                  <a:pt x="1926" y="763"/>
                </a:lnTo>
                <a:lnTo>
                  <a:pt x="1925" y="762"/>
                </a:lnTo>
                <a:lnTo>
                  <a:pt x="1925" y="761"/>
                </a:lnTo>
                <a:lnTo>
                  <a:pt x="1925" y="762"/>
                </a:lnTo>
                <a:lnTo>
                  <a:pt x="1926" y="763"/>
                </a:lnTo>
                <a:lnTo>
                  <a:pt x="1926" y="761"/>
                </a:lnTo>
                <a:lnTo>
                  <a:pt x="1925" y="761"/>
                </a:lnTo>
                <a:lnTo>
                  <a:pt x="1923" y="756"/>
                </a:lnTo>
                <a:lnTo>
                  <a:pt x="1922" y="752"/>
                </a:lnTo>
                <a:lnTo>
                  <a:pt x="1919" y="749"/>
                </a:lnTo>
                <a:lnTo>
                  <a:pt x="1916" y="746"/>
                </a:lnTo>
                <a:lnTo>
                  <a:pt x="1919" y="749"/>
                </a:lnTo>
                <a:lnTo>
                  <a:pt x="1922" y="752"/>
                </a:lnTo>
                <a:lnTo>
                  <a:pt x="1922" y="744"/>
                </a:lnTo>
                <a:lnTo>
                  <a:pt x="1921" y="734"/>
                </a:lnTo>
                <a:lnTo>
                  <a:pt x="1922" y="718"/>
                </a:lnTo>
                <a:lnTo>
                  <a:pt x="1920" y="703"/>
                </a:lnTo>
                <a:lnTo>
                  <a:pt x="1920" y="701"/>
                </a:lnTo>
                <a:lnTo>
                  <a:pt x="1920" y="699"/>
                </a:lnTo>
                <a:lnTo>
                  <a:pt x="1924" y="696"/>
                </a:lnTo>
                <a:lnTo>
                  <a:pt x="1926" y="694"/>
                </a:lnTo>
                <a:lnTo>
                  <a:pt x="1928" y="691"/>
                </a:lnTo>
                <a:lnTo>
                  <a:pt x="1928" y="688"/>
                </a:lnTo>
                <a:lnTo>
                  <a:pt x="1926" y="680"/>
                </a:lnTo>
                <a:lnTo>
                  <a:pt x="1926" y="674"/>
                </a:lnTo>
                <a:lnTo>
                  <a:pt x="1931" y="661"/>
                </a:lnTo>
                <a:lnTo>
                  <a:pt x="1936" y="649"/>
                </a:lnTo>
                <a:lnTo>
                  <a:pt x="1945" y="639"/>
                </a:lnTo>
                <a:lnTo>
                  <a:pt x="1955" y="630"/>
                </a:lnTo>
                <a:lnTo>
                  <a:pt x="1956" y="628"/>
                </a:lnTo>
                <a:lnTo>
                  <a:pt x="1959" y="629"/>
                </a:lnTo>
                <a:lnTo>
                  <a:pt x="1960" y="630"/>
                </a:lnTo>
                <a:lnTo>
                  <a:pt x="1960" y="632"/>
                </a:lnTo>
                <a:lnTo>
                  <a:pt x="1959" y="638"/>
                </a:lnTo>
                <a:lnTo>
                  <a:pt x="1955" y="642"/>
                </a:lnTo>
                <a:lnTo>
                  <a:pt x="1950" y="652"/>
                </a:lnTo>
                <a:lnTo>
                  <a:pt x="1945" y="661"/>
                </a:lnTo>
                <a:lnTo>
                  <a:pt x="1944" y="667"/>
                </a:lnTo>
                <a:lnTo>
                  <a:pt x="1943" y="672"/>
                </a:lnTo>
                <a:lnTo>
                  <a:pt x="1943" y="677"/>
                </a:lnTo>
                <a:lnTo>
                  <a:pt x="1944" y="684"/>
                </a:lnTo>
                <a:lnTo>
                  <a:pt x="1944" y="687"/>
                </a:lnTo>
                <a:lnTo>
                  <a:pt x="1943" y="690"/>
                </a:lnTo>
                <a:lnTo>
                  <a:pt x="1941" y="692"/>
                </a:lnTo>
                <a:lnTo>
                  <a:pt x="1940" y="694"/>
                </a:lnTo>
                <a:lnTo>
                  <a:pt x="1941" y="696"/>
                </a:lnTo>
                <a:lnTo>
                  <a:pt x="1943" y="699"/>
                </a:lnTo>
                <a:lnTo>
                  <a:pt x="1945" y="700"/>
                </a:lnTo>
                <a:lnTo>
                  <a:pt x="1947" y="701"/>
                </a:lnTo>
                <a:lnTo>
                  <a:pt x="1949" y="700"/>
                </a:lnTo>
                <a:lnTo>
                  <a:pt x="1951" y="699"/>
                </a:lnTo>
                <a:lnTo>
                  <a:pt x="1956" y="695"/>
                </a:lnTo>
                <a:lnTo>
                  <a:pt x="1961" y="691"/>
                </a:lnTo>
                <a:lnTo>
                  <a:pt x="1965" y="687"/>
                </a:lnTo>
                <a:lnTo>
                  <a:pt x="1968" y="681"/>
                </a:lnTo>
                <a:lnTo>
                  <a:pt x="1979" y="669"/>
                </a:lnTo>
                <a:lnTo>
                  <a:pt x="1990" y="655"/>
                </a:lnTo>
                <a:lnTo>
                  <a:pt x="1990" y="654"/>
                </a:lnTo>
                <a:lnTo>
                  <a:pt x="1990" y="654"/>
                </a:lnTo>
                <a:lnTo>
                  <a:pt x="1992" y="653"/>
                </a:lnTo>
                <a:lnTo>
                  <a:pt x="1994" y="653"/>
                </a:lnTo>
                <a:lnTo>
                  <a:pt x="1992" y="653"/>
                </a:lnTo>
                <a:lnTo>
                  <a:pt x="1990" y="654"/>
                </a:lnTo>
                <a:lnTo>
                  <a:pt x="1992" y="659"/>
                </a:lnTo>
                <a:lnTo>
                  <a:pt x="1993" y="663"/>
                </a:lnTo>
                <a:lnTo>
                  <a:pt x="1992" y="669"/>
                </a:lnTo>
                <a:lnTo>
                  <a:pt x="1992" y="674"/>
                </a:lnTo>
                <a:lnTo>
                  <a:pt x="1990" y="689"/>
                </a:lnTo>
                <a:lnTo>
                  <a:pt x="1987" y="703"/>
                </a:lnTo>
                <a:lnTo>
                  <a:pt x="1989" y="716"/>
                </a:lnTo>
                <a:lnTo>
                  <a:pt x="1991" y="729"/>
                </a:lnTo>
                <a:lnTo>
                  <a:pt x="1993" y="741"/>
                </a:lnTo>
                <a:lnTo>
                  <a:pt x="1996" y="753"/>
                </a:lnTo>
                <a:lnTo>
                  <a:pt x="1996" y="754"/>
                </a:lnTo>
                <a:lnTo>
                  <a:pt x="1996" y="754"/>
                </a:lnTo>
                <a:close/>
                <a:moveTo>
                  <a:pt x="1989" y="769"/>
                </a:moveTo>
                <a:lnTo>
                  <a:pt x="1984" y="770"/>
                </a:lnTo>
                <a:lnTo>
                  <a:pt x="1980" y="772"/>
                </a:lnTo>
                <a:lnTo>
                  <a:pt x="1984" y="770"/>
                </a:lnTo>
                <a:lnTo>
                  <a:pt x="1989" y="769"/>
                </a:lnTo>
                <a:lnTo>
                  <a:pt x="1989" y="769"/>
                </a:lnTo>
                <a:close/>
                <a:moveTo>
                  <a:pt x="1978" y="776"/>
                </a:moveTo>
                <a:lnTo>
                  <a:pt x="1978" y="775"/>
                </a:lnTo>
                <a:lnTo>
                  <a:pt x="1979" y="775"/>
                </a:lnTo>
                <a:lnTo>
                  <a:pt x="1978" y="775"/>
                </a:lnTo>
                <a:lnTo>
                  <a:pt x="1978" y="776"/>
                </a:lnTo>
                <a:close/>
                <a:moveTo>
                  <a:pt x="1901" y="466"/>
                </a:moveTo>
                <a:lnTo>
                  <a:pt x="1900" y="465"/>
                </a:lnTo>
                <a:lnTo>
                  <a:pt x="1900" y="464"/>
                </a:lnTo>
                <a:lnTo>
                  <a:pt x="1900" y="465"/>
                </a:lnTo>
                <a:lnTo>
                  <a:pt x="1901" y="466"/>
                </a:lnTo>
                <a:lnTo>
                  <a:pt x="1914" y="468"/>
                </a:lnTo>
                <a:lnTo>
                  <a:pt x="1925" y="471"/>
                </a:lnTo>
                <a:lnTo>
                  <a:pt x="1914" y="468"/>
                </a:lnTo>
                <a:lnTo>
                  <a:pt x="1901" y="466"/>
                </a:lnTo>
                <a:close/>
                <a:moveTo>
                  <a:pt x="1910" y="674"/>
                </a:moveTo>
                <a:lnTo>
                  <a:pt x="1908" y="676"/>
                </a:lnTo>
                <a:lnTo>
                  <a:pt x="1907" y="678"/>
                </a:lnTo>
                <a:lnTo>
                  <a:pt x="1908" y="676"/>
                </a:lnTo>
                <a:lnTo>
                  <a:pt x="1910" y="674"/>
                </a:lnTo>
                <a:lnTo>
                  <a:pt x="1913" y="676"/>
                </a:lnTo>
                <a:lnTo>
                  <a:pt x="1915" y="679"/>
                </a:lnTo>
                <a:lnTo>
                  <a:pt x="1913" y="676"/>
                </a:lnTo>
                <a:lnTo>
                  <a:pt x="1910" y="674"/>
                </a:lnTo>
                <a:close/>
                <a:moveTo>
                  <a:pt x="1898" y="591"/>
                </a:moveTo>
                <a:lnTo>
                  <a:pt x="1900" y="589"/>
                </a:lnTo>
                <a:lnTo>
                  <a:pt x="1903" y="588"/>
                </a:lnTo>
                <a:lnTo>
                  <a:pt x="1905" y="588"/>
                </a:lnTo>
                <a:lnTo>
                  <a:pt x="1908" y="588"/>
                </a:lnTo>
                <a:lnTo>
                  <a:pt x="1905" y="588"/>
                </a:lnTo>
                <a:lnTo>
                  <a:pt x="1903" y="588"/>
                </a:lnTo>
                <a:lnTo>
                  <a:pt x="1900" y="589"/>
                </a:lnTo>
                <a:lnTo>
                  <a:pt x="1898" y="591"/>
                </a:lnTo>
                <a:close/>
                <a:moveTo>
                  <a:pt x="1895" y="715"/>
                </a:moveTo>
                <a:lnTo>
                  <a:pt x="1894" y="723"/>
                </a:lnTo>
                <a:lnTo>
                  <a:pt x="1893" y="732"/>
                </a:lnTo>
                <a:lnTo>
                  <a:pt x="1891" y="746"/>
                </a:lnTo>
                <a:lnTo>
                  <a:pt x="1890" y="760"/>
                </a:lnTo>
                <a:lnTo>
                  <a:pt x="1891" y="774"/>
                </a:lnTo>
                <a:lnTo>
                  <a:pt x="1894" y="787"/>
                </a:lnTo>
                <a:lnTo>
                  <a:pt x="1894" y="793"/>
                </a:lnTo>
                <a:lnTo>
                  <a:pt x="1893" y="797"/>
                </a:lnTo>
                <a:lnTo>
                  <a:pt x="1890" y="802"/>
                </a:lnTo>
                <a:lnTo>
                  <a:pt x="1886" y="806"/>
                </a:lnTo>
                <a:lnTo>
                  <a:pt x="1881" y="808"/>
                </a:lnTo>
                <a:lnTo>
                  <a:pt x="1878" y="808"/>
                </a:lnTo>
                <a:lnTo>
                  <a:pt x="1874" y="806"/>
                </a:lnTo>
                <a:lnTo>
                  <a:pt x="1872" y="802"/>
                </a:lnTo>
                <a:lnTo>
                  <a:pt x="1864" y="796"/>
                </a:lnTo>
                <a:lnTo>
                  <a:pt x="1858" y="788"/>
                </a:lnTo>
                <a:lnTo>
                  <a:pt x="1856" y="787"/>
                </a:lnTo>
                <a:lnTo>
                  <a:pt x="1853" y="786"/>
                </a:lnTo>
                <a:lnTo>
                  <a:pt x="1850" y="786"/>
                </a:lnTo>
                <a:lnTo>
                  <a:pt x="1847" y="787"/>
                </a:lnTo>
                <a:lnTo>
                  <a:pt x="1843" y="790"/>
                </a:lnTo>
                <a:lnTo>
                  <a:pt x="1840" y="790"/>
                </a:lnTo>
                <a:lnTo>
                  <a:pt x="1838" y="791"/>
                </a:lnTo>
                <a:lnTo>
                  <a:pt x="1837" y="790"/>
                </a:lnTo>
                <a:lnTo>
                  <a:pt x="1835" y="785"/>
                </a:lnTo>
                <a:lnTo>
                  <a:pt x="1835" y="776"/>
                </a:lnTo>
                <a:lnTo>
                  <a:pt x="1837" y="766"/>
                </a:lnTo>
                <a:lnTo>
                  <a:pt x="1837" y="755"/>
                </a:lnTo>
                <a:lnTo>
                  <a:pt x="1835" y="744"/>
                </a:lnTo>
                <a:lnTo>
                  <a:pt x="1832" y="733"/>
                </a:lnTo>
                <a:lnTo>
                  <a:pt x="1832" y="731"/>
                </a:lnTo>
                <a:lnTo>
                  <a:pt x="1832" y="730"/>
                </a:lnTo>
                <a:lnTo>
                  <a:pt x="1833" y="729"/>
                </a:lnTo>
                <a:lnTo>
                  <a:pt x="1834" y="729"/>
                </a:lnTo>
                <a:lnTo>
                  <a:pt x="1837" y="729"/>
                </a:lnTo>
                <a:lnTo>
                  <a:pt x="1839" y="728"/>
                </a:lnTo>
                <a:lnTo>
                  <a:pt x="1840" y="726"/>
                </a:lnTo>
                <a:lnTo>
                  <a:pt x="1841" y="725"/>
                </a:lnTo>
                <a:lnTo>
                  <a:pt x="1841" y="723"/>
                </a:lnTo>
                <a:lnTo>
                  <a:pt x="1840" y="720"/>
                </a:lnTo>
                <a:lnTo>
                  <a:pt x="1840" y="710"/>
                </a:lnTo>
                <a:lnTo>
                  <a:pt x="1842" y="702"/>
                </a:lnTo>
                <a:lnTo>
                  <a:pt x="1839" y="688"/>
                </a:lnTo>
                <a:lnTo>
                  <a:pt x="1833" y="674"/>
                </a:lnTo>
                <a:lnTo>
                  <a:pt x="1831" y="667"/>
                </a:lnTo>
                <a:lnTo>
                  <a:pt x="1829" y="659"/>
                </a:lnTo>
                <a:lnTo>
                  <a:pt x="1828" y="652"/>
                </a:lnTo>
                <a:lnTo>
                  <a:pt x="1830" y="643"/>
                </a:lnTo>
                <a:lnTo>
                  <a:pt x="1830" y="642"/>
                </a:lnTo>
                <a:lnTo>
                  <a:pt x="1831" y="640"/>
                </a:lnTo>
                <a:lnTo>
                  <a:pt x="1832" y="639"/>
                </a:lnTo>
                <a:lnTo>
                  <a:pt x="1834" y="639"/>
                </a:lnTo>
                <a:lnTo>
                  <a:pt x="1835" y="640"/>
                </a:lnTo>
                <a:lnTo>
                  <a:pt x="1837" y="641"/>
                </a:lnTo>
                <a:lnTo>
                  <a:pt x="1837" y="643"/>
                </a:lnTo>
                <a:lnTo>
                  <a:pt x="1837" y="644"/>
                </a:lnTo>
                <a:lnTo>
                  <a:pt x="1837" y="646"/>
                </a:lnTo>
                <a:lnTo>
                  <a:pt x="1837" y="647"/>
                </a:lnTo>
                <a:lnTo>
                  <a:pt x="1837" y="653"/>
                </a:lnTo>
                <a:lnTo>
                  <a:pt x="1838" y="658"/>
                </a:lnTo>
                <a:lnTo>
                  <a:pt x="1842" y="662"/>
                </a:lnTo>
                <a:lnTo>
                  <a:pt x="1847" y="664"/>
                </a:lnTo>
                <a:lnTo>
                  <a:pt x="1850" y="667"/>
                </a:lnTo>
                <a:lnTo>
                  <a:pt x="1852" y="668"/>
                </a:lnTo>
                <a:lnTo>
                  <a:pt x="1852" y="671"/>
                </a:lnTo>
                <a:lnTo>
                  <a:pt x="1849" y="674"/>
                </a:lnTo>
                <a:lnTo>
                  <a:pt x="1847" y="680"/>
                </a:lnTo>
                <a:lnTo>
                  <a:pt x="1846" y="687"/>
                </a:lnTo>
                <a:lnTo>
                  <a:pt x="1846" y="690"/>
                </a:lnTo>
                <a:lnTo>
                  <a:pt x="1846" y="692"/>
                </a:lnTo>
                <a:lnTo>
                  <a:pt x="1847" y="695"/>
                </a:lnTo>
                <a:lnTo>
                  <a:pt x="1849" y="699"/>
                </a:lnTo>
                <a:lnTo>
                  <a:pt x="1850" y="703"/>
                </a:lnTo>
                <a:lnTo>
                  <a:pt x="1850" y="706"/>
                </a:lnTo>
                <a:lnTo>
                  <a:pt x="1848" y="714"/>
                </a:lnTo>
                <a:lnTo>
                  <a:pt x="1847" y="721"/>
                </a:lnTo>
                <a:lnTo>
                  <a:pt x="1848" y="724"/>
                </a:lnTo>
                <a:lnTo>
                  <a:pt x="1849" y="728"/>
                </a:lnTo>
                <a:lnTo>
                  <a:pt x="1850" y="729"/>
                </a:lnTo>
                <a:lnTo>
                  <a:pt x="1852" y="730"/>
                </a:lnTo>
                <a:lnTo>
                  <a:pt x="1856" y="731"/>
                </a:lnTo>
                <a:lnTo>
                  <a:pt x="1861" y="729"/>
                </a:lnTo>
                <a:lnTo>
                  <a:pt x="1871" y="722"/>
                </a:lnTo>
                <a:lnTo>
                  <a:pt x="1879" y="715"/>
                </a:lnTo>
                <a:lnTo>
                  <a:pt x="1885" y="711"/>
                </a:lnTo>
                <a:lnTo>
                  <a:pt x="1890" y="710"/>
                </a:lnTo>
                <a:lnTo>
                  <a:pt x="1892" y="711"/>
                </a:lnTo>
                <a:lnTo>
                  <a:pt x="1893" y="711"/>
                </a:lnTo>
                <a:lnTo>
                  <a:pt x="1894" y="713"/>
                </a:lnTo>
                <a:lnTo>
                  <a:pt x="1895" y="715"/>
                </a:lnTo>
                <a:close/>
                <a:moveTo>
                  <a:pt x="1886" y="816"/>
                </a:moveTo>
                <a:lnTo>
                  <a:pt x="1886" y="816"/>
                </a:lnTo>
                <a:lnTo>
                  <a:pt x="1886" y="816"/>
                </a:lnTo>
                <a:lnTo>
                  <a:pt x="1887" y="815"/>
                </a:lnTo>
                <a:lnTo>
                  <a:pt x="1888" y="814"/>
                </a:lnTo>
                <a:lnTo>
                  <a:pt x="1887" y="815"/>
                </a:lnTo>
                <a:lnTo>
                  <a:pt x="1886" y="816"/>
                </a:lnTo>
                <a:close/>
                <a:moveTo>
                  <a:pt x="1883" y="816"/>
                </a:moveTo>
                <a:lnTo>
                  <a:pt x="1883" y="816"/>
                </a:lnTo>
                <a:lnTo>
                  <a:pt x="1884" y="816"/>
                </a:lnTo>
                <a:lnTo>
                  <a:pt x="1883" y="816"/>
                </a:lnTo>
                <a:lnTo>
                  <a:pt x="1883" y="816"/>
                </a:lnTo>
                <a:close/>
                <a:moveTo>
                  <a:pt x="1777" y="447"/>
                </a:moveTo>
                <a:lnTo>
                  <a:pt x="1790" y="446"/>
                </a:lnTo>
                <a:lnTo>
                  <a:pt x="1803" y="445"/>
                </a:lnTo>
                <a:lnTo>
                  <a:pt x="1817" y="445"/>
                </a:lnTo>
                <a:lnTo>
                  <a:pt x="1831" y="445"/>
                </a:lnTo>
                <a:lnTo>
                  <a:pt x="1817" y="445"/>
                </a:lnTo>
                <a:lnTo>
                  <a:pt x="1803" y="445"/>
                </a:lnTo>
                <a:lnTo>
                  <a:pt x="1790" y="446"/>
                </a:lnTo>
                <a:lnTo>
                  <a:pt x="1777" y="447"/>
                </a:lnTo>
                <a:close/>
                <a:moveTo>
                  <a:pt x="1792" y="457"/>
                </a:moveTo>
                <a:lnTo>
                  <a:pt x="1803" y="455"/>
                </a:lnTo>
                <a:lnTo>
                  <a:pt x="1816" y="453"/>
                </a:lnTo>
                <a:lnTo>
                  <a:pt x="1816" y="453"/>
                </a:lnTo>
                <a:lnTo>
                  <a:pt x="1803" y="455"/>
                </a:lnTo>
                <a:lnTo>
                  <a:pt x="1792" y="457"/>
                </a:lnTo>
                <a:close/>
                <a:moveTo>
                  <a:pt x="1812" y="714"/>
                </a:moveTo>
                <a:lnTo>
                  <a:pt x="1809" y="716"/>
                </a:lnTo>
                <a:lnTo>
                  <a:pt x="1807" y="718"/>
                </a:lnTo>
                <a:lnTo>
                  <a:pt x="1805" y="720"/>
                </a:lnTo>
                <a:lnTo>
                  <a:pt x="1805" y="722"/>
                </a:lnTo>
                <a:lnTo>
                  <a:pt x="1804" y="728"/>
                </a:lnTo>
                <a:lnTo>
                  <a:pt x="1805" y="732"/>
                </a:lnTo>
                <a:lnTo>
                  <a:pt x="1805" y="745"/>
                </a:lnTo>
                <a:lnTo>
                  <a:pt x="1805" y="757"/>
                </a:lnTo>
                <a:lnTo>
                  <a:pt x="1805" y="771"/>
                </a:lnTo>
                <a:lnTo>
                  <a:pt x="1807" y="784"/>
                </a:lnTo>
                <a:lnTo>
                  <a:pt x="1807" y="788"/>
                </a:lnTo>
                <a:lnTo>
                  <a:pt x="1807" y="793"/>
                </a:lnTo>
                <a:lnTo>
                  <a:pt x="1805" y="796"/>
                </a:lnTo>
                <a:lnTo>
                  <a:pt x="1803" y="799"/>
                </a:lnTo>
                <a:lnTo>
                  <a:pt x="1801" y="802"/>
                </a:lnTo>
                <a:lnTo>
                  <a:pt x="1798" y="805"/>
                </a:lnTo>
                <a:lnTo>
                  <a:pt x="1794" y="807"/>
                </a:lnTo>
                <a:lnTo>
                  <a:pt x="1790" y="809"/>
                </a:lnTo>
                <a:lnTo>
                  <a:pt x="1785" y="808"/>
                </a:lnTo>
                <a:lnTo>
                  <a:pt x="1779" y="805"/>
                </a:lnTo>
                <a:lnTo>
                  <a:pt x="1772" y="800"/>
                </a:lnTo>
                <a:lnTo>
                  <a:pt x="1768" y="795"/>
                </a:lnTo>
                <a:lnTo>
                  <a:pt x="1765" y="788"/>
                </a:lnTo>
                <a:lnTo>
                  <a:pt x="1762" y="782"/>
                </a:lnTo>
                <a:lnTo>
                  <a:pt x="1757" y="778"/>
                </a:lnTo>
                <a:lnTo>
                  <a:pt x="1752" y="772"/>
                </a:lnTo>
                <a:lnTo>
                  <a:pt x="1750" y="771"/>
                </a:lnTo>
                <a:lnTo>
                  <a:pt x="1749" y="769"/>
                </a:lnTo>
                <a:lnTo>
                  <a:pt x="1749" y="767"/>
                </a:lnTo>
                <a:lnTo>
                  <a:pt x="1750" y="765"/>
                </a:lnTo>
                <a:lnTo>
                  <a:pt x="1752" y="762"/>
                </a:lnTo>
                <a:lnTo>
                  <a:pt x="1752" y="757"/>
                </a:lnTo>
                <a:lnTo>
                  <a:pt x="1751" y="752"/>
                </a:lnTo>
                <a:lnTo>
                  <a:pt x="1750" y="747"/>
                </a:lnTo>
                <a:lnTo>
                  <a:pt x="1750" y="740"/>
                </a:lnTo>
                <a:lnTo>
                  <a:pt x="1752" y="735"/>
                </a:lnTo>
                <a:lnTo>
                  <a:pt x="1752" y="734"/>
                </a:lnTo>
                <a:lnTo>
                  <a:pt x="1752" y="733"/>
                </a:lnTo>
                <a:lnTo>
                  <a:pt x="1749" y="730"/>
                </a:lnTo>
                <a:lnTo>
                  <a:pt x="1748" y="726"/>
                </a:lnTo>
                <a:lnTo>
                  <a:pt x="1748" y="723"/>
                </a:lnTo>
                <a:lnTo>
                  <a:pt x="1749" y="721"/>
                </a:lnTo>
                <a:lnTo>
                  <a:pt x="1753" y="716"/>
                </a:lnTo>
                <a:lnTo>
                  <a:pt x="1757" y="711"/>
                </a:lnTo>
                <a:lnTo>
                  <a:pt x="1763" y="705"/>
                </a:lnTo>
                <a:lnTo>
                  <a:pt x="1768" y="699"/>
                </a:lnTo>
                <a:lnTo>
                  <a:pt x="1766" y="699"/>
                </a:lnTo>
                <a:lnTo>
                  <a:pt x="1763" y="699"/>
                </a:lnTo>
                <a:lnTo>
                  <a:pt x="1766" y="699"/>
                </a:lnTo>
                <a:lnTo>
                  <a:pt x="1768" y="699"/>
                </a:lnTo>
                <a:lnTo>
                  <a:pt x="1771" y="696"/>
                </a:lnTo>
                <a:lnTo>
                  <a:pt x="1773" y="693"/>
                </a:lnTo>
                <a:lnTo>
                  <a:pt x="1774" y="690"/>
                </a:lnTo>
                <a:lnTo>
                  <a:pt x="1775" y="686"/>
                </a:lnTo>
                <a:lnTo>
                  <a:pt x="1777" y="684"/>
                </a:lnTo>
                <a:lnTo>
                  <a:pt x="1777" y="680"/>
                </a:lnTo>
                <a:lnTo>
                  <a:pt x="1777" y="680"/>
                </a:lnTo>
                <a:lnTo>
                  <a:pt x="1777" y="680"/>
                </a:lnTo>
                <a:lnTo>
                  <a:pt x="1773" y="677"/>
                </a:lnTo>
                <a:lnTo>
                  <a:pt x="1771" y="676"/>
                </a:lnTo>
                <a:lnTo>
                  <a:pt x="1773" y="677"/>
                </a:lnTo>
                <a:lnTo>
                  <a:pt x="1777" y="680"/>
                </a:lnTo>
                <a:lnTo>
                  <a:pt x="1784" y="686"/>
                </a:lnTo>
                <a:lnTo>
                  <a:pt x="1792" y="693"/>
                </a:lnTo>
                <a:lnTo>
                  <a:pt x="1799" y="701"/>
                </a:lnTo>
                <a:lnTo>
                  <a:pt x="1807" y="708"/>
                </a:lnTo>
                <a:lnTo>
                  <a:pt x="1809" y="710"/>
                </a:lnTo>
                <a:lnTo>
                  <a:pt x="1811" y="710"/>
                </a:lnTo>
                <a:lnTo>
                  <a:pt x="1811" y="710"/>
                </a:lnTo>
                <a:lnTo>
                  <a:pt x="1812" y="710"/>
                </a:lnTo>
                <a:lnTo>
                  <a:pt x="1812" y="713"/>
                </a:lnTo>
                <a:lnTo>
                  <a:pt x="1812" y="714"/>
                </a:lnTo>
                <a:close/>
                <a:moveTo>
                  <a:pt x="1804" y="809"/>
                </a:moveTo>
                <a:lnTo>
                  <a:pt x="1801" y="812"/>
                </a:lnTo>
                <a:lnTo>
                  <a:pt x="1798" y="813"/>
                </a:lnTo>
                <a:lnTo>
                  <a:pt x="1801" y="812"/>
                </a:lnTo>
                <a:lnTo>
                  <a:pt x="1804" y="809"/>
                </a:lnTo>
                <a:lnTo>
                  <a:pt x="1805" y="806"/>
                </a:lnTo>
                <a:lnTo>
                  <a:pt x="1807" y="803"/>
                </a:lnTo>
                <a:lnTo>
                  <a:pt x="1805" y="806"/>
                </a:lnTo>
                <a:lnTo>
                  <a:pt x="1804" y="809"/>
                </a:lnTo>
                <a:close/>
                <a:moveTo>
                  <a:pt x="1781" y="835"/>
                </a:moveTo>
                <a:lnTo>
                  <a:pt x="1780" y="837"/>
                </a:lnTo>
                <a:lnTo>
                  <a:pt x="1779" y="838"/>
                </a:lnTo>
                <a:lnTo>
                  <a:pt x="1777" y="839"/>
                </a:lnTo>
                <a:lnTo>
                  <a:pt x="1775" y="839"/>
                </a:lnTo>
                <a:lnTo>
                  <a:pt x="1777" y="839"/>
                </a:lnTo>
                <a:lnTo>
                  <a:pt x="1779" y="838"/>
                </a:lnTo>
                <a:lnTo>
                  <a:pt x="1780" y="837"/>
                </a:lnTo>
                <a:lnTo>
                  <a:pt x="1781" y="835"/>
                </a:lnTo>
                <a:lnTo>
                  <a:pt x="1781" y="830"/>
                </a:lnTo>
                <a:lnTo>
                  <a:pt x="1781" y="827"/>
                </a:lnTo>
                <a:lnTo>
                  <a:pt x="1781" y="830"/>
                </a:lnTo>
                <a:lnTo>
                  <a:pt x="1781" y="835"/>
                </a:lnTo>
                <a:close/>
                <a:moveTo>
                  <a:pt x="1766" y="817"/>
                </a:moveTo>
                <a:lnTo>
                  <a:pt x="1753" y="814"/>
                </a:lnTo>
                <a:lnTo>
                  <a:pt x="1741" y="811"/>
                </a:lnTo>
                <a:lnTo>
                  <a:pt x="1753" y="814"/>
                </a:lnTo>
                <a:lnTo>
                  <a:pt x="1766" y="817"/>
                </a:lnTo>
                <a:lnTo>
                  <a:pt x="1769" y="820"/>
                </a:lnTo>
                <a:lnTo>
                  <a:pt x="1772" y="822"/>
                </a:lnTo>
                <a:lnTo>
                  <a:pt x="1769" y="820"/>
                </a:lnTo>
                <a:lnTo>
                  <a:pt x="1766" y="817"/>
                </a:lnTo>
                <a:close/>
                <a:moveTo>
                  <a:pt x="1738" y="733"/>
                </a:moveTo>
                <a:lnTo>
                  <a:pt x="1738" y="730"/>
                </a:lnTo>
                <a:lnTo>
                  <a:pt x="1738" y="726"/>
                </a:lnTo>
                <a:lnTo>
                  <a:pt x="1735" y="728"/>
                </a:lnTo>
                <a:lnTo>
                  <a:pt x="1733" y="729"/>
                </a:lnTo>
                <a:lnTo>
                  <a:pt x="1735" y="728"/>
                </a:lnTo>
                <a:lnTo>
                  <a:pt x="1738" y="726"/>
                </a:lnTo>
                <a:lnTo>
                  <a:pt x="1738" y="730"/>
                </a:lnTo>
                <a:lnTo>
                  <a:pt x="1738" y="733"/>
                </a:lnTo>
                <a:close/>
                <a:moveTo>
                  <a:pt x="1729" y="468"/>
                </a:moveTo>
                <a:lnTo>
                  <a:pt x="1731" y="468"/>
                </a:lnTo>
                <a:lnTo>
                  <a:pt x="1733" y="466"/>
                </a:lnTo>
                <a:lnTo>
                  <a:pt x="1731" y="468"/>
                </a:lnTo>
                <a:lnTo>
                  <a:pt x="1729" y="468"/>
                </a:lnTo>
                <a:close/>
                <a:moveTo>
                  <a:pt x="1724" y="468"/>
                </a:moveTo>
                <a:lnTo>
                  <a:pt x="1725" y="468"/>
                </a:lnTo>
                <a:lnTo>
                  <a:pt x="1726" y="468"/>
                </a:lnTo>
                <a:lnTo>
                  <a:pt x="1725" y="468"/>
                </a:lnTo>
                <a:lnTo>
                  <a:pt x="1724" y="468"/>
                </a:lnTo>
                <a:close/>
                <a:moveTo>
                  <a:pt x="1735" y="438"/>
                </a:moveTo>
                <a:lnTo>
                  <a:pt x="1733" y="438"/>
                </a:lnTo>
                <a:lnTo>
                  <a:pt x="1732" y="438"/>
                </a:lnTo>
                <a:lnTo>
                  <a:pt x="1733" y="438"/>
                </a:lnTo>
                <a:lnTo>
                  <a:pt x="1735" y="438"/>
                </a:lnTo>
                <a:close/>
                <a:moveTo>
                  <a:pt x="1740" y="464"/>
                </a:moveTo>
                <a:lnTo>
                  <a:pt x="1741" y="464"/>
                </a:lnTo>
                <a:lnTo>
                  <a:pt x="1743" y="463"/>
                </a:lnTo>
                <a:lnTo>
                  <a:pt x="1741" y="464"/>
                </a:lnTo>
                <a:lnTo>
                  <a:pt x="1740" y="464"/>
                </a:lnTo>
                <a:close/>
                <a:moveTo>
                  <a:pt x="1738" y="718"/>
                </a:moveTo>
                <a:lnTo>
                  <a:pt x="1737" y="717"/>
                </a:lnTo>
                <a:lnTo>
                  <a:pt x="1737" y="716"/>
                </a:lnTo>
                <a:lnTo>
                  <a:pt x="1737" y="714"/>
                </a:lnTo>
                <a:lnTo>
                  <a:pt x="1736" y="713"/>
                </a:lnTo>
                <a:lnTo>
                  <a:pt x="1737" y="714"/>
                </a:lnTo>
                <a:lnTo>
                  <a:pt x="1737" y="716"/>
                </a:lnTo>
                <a:lnTo>
                  <a:pt x="1737" y="717"/>
                </a:lnTo>
                <a:lnTo>
                  <a:pt x="1738" y="718"/>
                </a:lnTo>
                <a:close/>
                <a:moveTo>
                  <a:pt x="1737" y="554"/>
                </a:moveTo>
                <a:lnTo>
                  <a:pt x="1739" y="554"/>
                </a:lnTo>
                <a:lnTo>
                  <a:pt x="1741" y="553"/>
                </a:lnTo>
                <a:lnTo>
                  <a:pt x="1739" y="554"/>
                </a:lnTo>
                <a:lnTo>
                  <a:pt x="1737" y="554"/>
                </a:lnTo>
                <a:close/>
                <a:moveTo>
                  <a:pt x="1736" y="464"/>
                </a:moveTo>
                <a:lnTo>
                  <a:pt x="1735" y="464"/>
                </a:lnTo>
                <a:lnTo>
                  <a:pt x="1735" y="464"/>
                </a:lnTo>
                <a:lnTo>
                  <a:pt x="1735" y="464"/>
                </a:lnTo>
                <a:lnTo>
                  <a:pt x="1736" y="464"/>
                </a:lnTo>
                <a:close/>
                <a:moveTo>
                  <a:pt x="1734" y="453"/>
                </a:moveTo>
                <a:lnTo>
                  <a:pt x="1734" y="453"/>
                </a:lnTo>
                <a:lnTo>
                  <a:pt x="1736" y="453"/>
                </a:lnTo>
                <a:lnTo>
                  <a:pt x="1738" y="453"/>
                </a:lnTo>
                <a:lnTo>
                  <a:pt x="1736" y="453"/>
                </a:lnTo>
                <a:lnTo>
                  <a:pt x="1734" y="453"/>
                </a:lnTo>
                <a:close/>
                <a:moveTo>
                  <a:pt x="1747" y="462"/>
                </a:moveTo>
                <a:lnTo>
                  <a:pt x="1746" y="462"/>
                </a:lnTo>
                <a:lnTo>
                  <a:pt x="1746" y="462"/>
                </a:lnTo>
                <a:lnTo>
                  <a:pt x="1746" y="462"/>
                </a:lnTo>
                <a:lnTo>
                  <a:pt x="1747" y="462"/>
                </a:lnTo>
                <a:close/>
                <a:moveTo>
                  <a:pt x="1756" y="444"/>
                </a:moveTo>
                <a:lnTo>
                  <a:pt x="1744" y="447"/>
                </a:lnTo>
                <a:lnTo>
                  <a:pt x="1732" y="448"/>
                </a:lnTo>
                <a:lnTo>
                  <a:pt x="1732" y="448"/>
                </a:lnTo>
                <a:lnTo>
                  <a:pt x="1732" y="448"/>
                </a:lnTo>
                <a:lnTo>
                  <a:pt x="1744" y="447"/>
                </a:lnTo>
                <a:lnTo>
                  <a:pt x="1756" y="444"/>
                </a:lnTo>
                <a:close/>
                <a:moveTo>
                  <a:pt x="1766" y="459"/>
                </a:moveTo>
                <a:lnTo>
                  <a:pt x="1770" y="459"/>
                </a:lnTo>
                <a:lnTo>
                  <a:pt x="1773" y="458"/>
                </a:lnTo>
                <a:lnTo>
                  <a:pt x="1770" y="459"/>
                </a:lnTo>
                <a:lnTo>
                  <a:pt x="1766" y="459"/>
                </a:lnTo>
                <a:lnTo>
                  <a:pt x="1766" y="459"/>
                </a:lnTo>
                <a:close/>
                <a:moveTo>
                  <a:pt x="1834" y="446"/>
                </a:moveTo>
                <a:lnTo>
                  <a:pt x="1837" y="446"/>
                </a:lnTo>
                <a:lnTo>
                  <a:pt x="1839" y="446"/>
                </a:lnTo>
                <a:lnTo>
                  <a:pt x="1837" y="446"/>
                </a:lnTo>
                <a:lnTo>
                  <a:pt x="1834" y="446"/>
                </a:lnTo>
                <a:lnTo>
                  <a:pt x="1833" y="445"/>
                </a:lnTo>
                <a:lnTo>
                  <a:pt x="1833" y="445"/>
                </a:lnTo>
                <a:lnTo>
                  <a:pt x="1833" y="445"/>
                </a:lnTo>
                <a:lnTo>
                  <a:pt x="1834" y="446"/>
                </a:lnTo>
                <a:close/>
                <a:moveTo>
                  <a:pt x="1936" y="581"/>
                </a:moveTo>
                <a:lnTo>
                  <a:pt x="1936" y="581"/>
                </a:lnTo>
                <a:lnTo>
                  <a:pt x="1934" y="580"/>
                </a:lnTo>
                <a:lnTo>
                  <a:pt x="1932" y="580"/>
                </a:lnTo>
                <a:lnTo>
                  <a:pt x="1934" y="580"/>
                </a:lnTo>
                <a:lnTo>
                  <a:pt x="1936" y="581"/>
                </a:lnTo>
                <a:close/>
                <a:moveTo>
                  <a:pt x="1955" y="596"/>
                </a:moveTo>
                <a:lnTo>
                  <a:pt x="1955" y="597"/>
                </a:lnTo>
                <a:lnTo>
                  <a:pt x="1956" y="597"/>
                </a:lnTo>
                <a:lnTo>
                  <a:pt x="1955" y="597"/>
                </a:lnTo>
                <a:lnTo>
                  <a:pt x="1955" y="596"/>
                </a:lnTo>
                <a:lnTo>
                  <a:pt x="1955" y="596"/>
                </a:lnTo>
                <a:close/>
                <a:moveTo>
                  <a:pt x="1974" y="604"/>
                </a:moveTo>
                <a:lnTo>
                  <a:pt x="1974" y="606"/>
                </a:lnTo>
                <a:lnTo>
                  <a:pt x="1974" y="606"/>
                </a:lnTo>
                <a:lnTo>
                  <a:pt x="1974" y="606"/>
                </a:lnTo>
                <a:lnTo>
                  <a:pt x="1974" y="604"/>
                </a:lnTo>
                <a:lnTo>
                  <a:pt x="1972" y="604"/>
                </a:lnTo>
                <a:lnTo>
                  <a:pt x="1972" y="604"/>
                </a:lnTo>
                <a:lnTo>
                  <a:pt x="1974" y="604"/>
                </a:lnTo>
                <a:close/>
                <a:moveTo>
                  <a:pt x="1984" y="557"/>
                </a:moveTo>
                <a:lnTo>
                  <a:pt x="1984" y="557"/>
                </a:lnTo>
                <a:lnTo>
                  <a:pt x="1984" y="557"/>
                </a:lnTo>
                <a:lnTo>
                  <a:pt x="1983" y="556"/>
                </a:lnTo>
                <a:lnTo>
                  <a:pt x="1984" y="557"/>
                </a:lnTo>
                <a:close/>
                <a:moveTo>
                  <a:pt x="1994" y="612"/>
                </a:moveTo>
                <a:lnTo>
                  <a:pt x="1993" y="612"/>
                </a:lnTo>
                <a:lnTo>
                  <a:pt x="1992" y="611"/>
                </a:lnTo>
                <a:lnTo>
                  <a:pt x="1992" y="612"/>
                </a:lnTo>
                <a:lnTo>
                  <a:pt x="1992" y="612"/>
                </a:lnTo>
                <a:lnTo>
                  <a:pt x="1992" y="612"/>
                </a:lnTo>
                <a:lnTo>
                  <a:pt x="1992" y="611"/>
                </a:lnTo>
                <a:lnTo>
                  <a:pt x="1993" y="612"/>
                </a:lnTo>
                <a:lnTo>
                  <a:pt x="1994" y="612"/>
                </a:lnTo>
                <a:close/>
                <a:moveTo>
                  <a:pt x="1995" y="554"/>
                </a:moveTo>
                <a:lnTo>
                  <a:pt x="1992" y="553"/>
                </a:lnTo>
                <a:lnTo>
                  <a:pt x="1989" y="554"/>
                </a:lnTo>
                <a:lnTo>
                  <a:pt x="1992" y="553"/>
                </a:lnTo>
                <a:lnTo>
                  <a:pt x="1995" y="554"/>
                </a:lnTo>
                <a:close/>
                <a:moveTo>
                  <a:pt x="2000" y="614"/>
                </a:moveTo>
                <a:lnTo>
                  <a:pt x="2000" y="613"/>
                </a:lnTo>
                <a:lnTo>
                  <a:pt x="1999" y="612"/>
                </a:lnTo>
                <a:lnTo>
                  <a:pt x="2000" y="613"/>
                </a:lnTo>
                <a:lnTo>
                  <a:pt x="2000" y="614"/>
                </a:lnTo>
                <a:close/>
                <a:moveTo>
                  <a:pt x="1996" y="543"/>
                </a:moveTo>
                <a:lnTo>
                  <a:pt x="1999" y="543"/>
                </a:lnTo>
                <a:lnTo>
                  <a:pt x="2002" y="543"/>
                </a:lnTo>
                <a:lnTo>
                  <a:pt x="1999" y="543"/>
                </a:lnTo>
                <a:lnTo>
                  <a:pt x="1996" y="543"/>
                </a:lnTo>
                <a:close/>
                <a:moveTo>
                  <a:pt x="2005" y="547"/>
                </a:moveTo>
                <a:lnTo>
                  <a:pt x="2004" y="546"/>
                </a:lnTo>
                <a:lnTo>
                  <a:pt x="2004" y="546"/>
                </a:lnTo>
                <a:lnTo>
                  <a:pt x="2004" y="546"/>
                </a:lnTo>
                <a:lnTo>
                  <a:pt x="2005" y="547"/>
                </a:lnTo>
                <a:close/>
                <a:moveTo>
                  <a:pt x="2031" y="577"/>
                </a:moveTo>
                <a:lnTo>
                  <a:pt x="2031" y="577"/>
                </a:lnTo>
                <a:lnTo>
                  <a:pt x="2031" y="578"/>
                </a:lnTo>
                <a:lnTo>
                  <a:pt x="2031" y="577"/>
                </a:lnTo>
                <a:lnTo>
                  <a:pt x="2031" y="577"/>
                </a:lnTo>
                <a:close/>
                <a:moveTo>
                  <a:pt x="2050" y="585"/>
                </a:moveTo>
                <a:lnTo>
                  <a:pt x="2050" y="585"/>
                </a:lnTo>
                <a:lnTo>
                  <a:pt x="2049" y="584"/>
                </a:lnTo>
                <a:lnTo>
                  <a:pt x="2047" y="583"/>
                </a:lnTo>
                <a:lnTo>
                  <a:pt x="2049" y="584"/>
                </a:lnTo>
                <a:lnTo>
                  <a:pt x="2050" y="585"/>
                </a:lnTo>
                <a:close/>
                <a:moveTo>
                  <a:pt x="2055" y="599"/>
                </a:moveTo>
                <a:lnTo>
                  <a:pt x="2055" y="598"/>
                </a:lnTo>
                <a:lnTo>
                  <a:pt x="2054" y="596"/>
                </a:lnTo>
                <a:lnTo>
                  <a:pt x="2054" y="594"/>
                </a:lnTo>
                <a:lnTo>
                  <a:pt x="2054" y="593"/>
                </a:lnTo>
                <a:lnTo>
                  <a:pt x="2054" y="594"/>
                </a:lnTo>
                <a:lnTo>
                  <a:pt x="2054" y="596"/>
                </a:lnTo>
                <a:lnTo>
                  <a:pt x="2055" y="598"/>
                </a:lnTo>
                <a:lnTo>
                  <a:pt x="2055" y="599"/>
                </a:lnTo>
                <a:lnTo>
                  <a:pt x="2054" y="600"/>
                </a:lnTo>
                <a:lnTo>
                  <a:pt x="2052" y="601"/>
                </a:lnTo>
                <a:lnTo>
                  <a:pt x="2054" y="600"/>
                </a:lnTo>
                <a:lnTo>
                  <a:pt x="2055" y="599"/>
                </a:lnTo>
                <a:close/>
                <a:moveTo>
                  <a:pt x="2053" y="591"/>
                </a:moveTo>
                <a:lnTo>
                  <a:pt x="2052" y="589"/>
                </a:lnTo>
                <a:lnTo>
                  <a:pt x="2052" y="589"/>
                </a:lnTo>
                <a:lnTo>
                  <a:pt x="2052" y="589"/>
                </a:lnTo>
                <a:lnTo>
                  <a:pt x="2053" y="591"/>
                </a:lnTo>
                <a:close/>
                <a:moveTo>
                  <a:pt x="1720" y="470"/>
                </a:moveTo>
                <a:lnTo>
                  <a:pt x="1721" y="470"/>
                </a:lnTo>
                <a:lnTo>
                  <a:pt x="1722" y="469"/>
                </a:lnTo>
                <a:lnTo>
                  <a:pt x="1721" y="470"/>
                </a:lnTo>
                <a:lnTo>
                  <a:pt x="1720" y="470"/>
                </a:lnTo>
                <a:close/>
                <a:moveTo>
                  <a:pt x="1709" y="782"/>
                </a:moveTo>
                <a:lnTo>
                  <a:pt x="1708" y="781"/>
                </a:lnTo>
                <a:lnTo>
                  <a:pt x="1707" y="780"/>
                </a:lnTo>
                <a:lnTo>
                  <a:pt x="1708" y="781"/>
                </a:lnTo>
                <a:lnTo>
                  <a:pt x="1709" y="782"/>
                </a:lnTo>
                <a:lnTo>
                  <a:pt x="1710" y="786"/>
                </a:lnTo>
                <a:lnTo>
                  <a:pt x="1712" y="792"/>
                </a:lnTo>
                <a:lnTo>
                  <a:pt x="1710" y="786"/>
                </a:lnTo>
                <a:lnTo>
                  <a:pt x="1709" y="782"/>
                </a:lnTo>
                <a:close/>
                <a:moveTo>
                  <a:pt x="1704" y="419"/>
                </a:moveTo>
                <a:lnTo>
                  <a:pt x="1706" y="419"/>
                </a:lnTo>
                <a:lnTo>
                  <a:pt x="1708" y="418"/>
                </a:lnTo>
                <a:lnTo>
                  <a:pt x="1709" y="418"/>
                </a:lnTo>
                <a:lnTo>
                  <a:pt x="1709" y="418"/>
                </a:lnTo>
                <a:lnTo>
                  <a:pt x="1709" y="418"/>
                </a:lnTo>
                <a:lnTo>
                  <a:pt x="1708" y="418"/>
                </a:lnTo>
                <a:lnTo>
                  <a:pt x="1706" y="419"/>
                </a:lnTo>
                <a:lnTo>
                  <a:pt x="1704" y="419"/>
                </a:lnTo>
                <a:close/>
                <a:moveTo>
                  <a:pt x="1703" y="684"/>
                </a:moveTo>
                <a:lnTo>
                  <a:pt x="1704" y="685"/>
                </a:lnTo>
                <a:lnTo>
                  <a:pt x="1704" y="687"/>
                </a:lnTo>
                <a:lnTo>
                  <a:pt x="1704" y="685"/>
                </a:lnTo>
                <a:lnTo>
                  <a:pt x="1703" y="684"/>
                </a:lnTo>
                <a:close/>
                <a:moveTo>
                  <a:pt x="1704" y="690"/>
                </a:moveTo>
                <a:lnTo>
                  <a:pt x="1704" y="691"/>
                </a:lnTo>
                <a:lnTo>
                  <a:pt x="1705" y="691"/>
                </a:lnTo>
                <a:lnTo>
                  <a:pt x="1704" y="691"/>
                </a:lnTo>
                <a:lnTo>
                  <a:pt x="1704" y="690"/>
                </a:lnTo>
                <a:close/>
                <a:moveTo>
                  <a:pt x="1698" y="795"/>
                </a:moveTo>
                <a:lnTo>
                  <a:pt x="1692" y="796"/>
                </a:lnTo>
                <a:lnTo>
                  <a:pt x="1686" y="796"/>
                </a:lnTo>
                <a:lnTo>
                  <a:pt x="1679" y="795"/>
                </a:lnTo>
                <a:lnTo>
                  <a:pt x="1673" y="793"/>
                </a:lnTo>
                <a:lnTo>
                  <a:pt x="1671" y="792"/>
                </a:lnTo>
                <a:lnTo>
                  <a:pt x="1666" y="792"/>
                </a:lnTo>
                <a:lnTo>
                  <a:pt x="1663" y="792"/>
                </a:lnTo>
                <a:lnTo>
                  <a:pt x="1660" y="792"/>
                </a:lnTo>
                <a:lnTo>
                  <a:pt x="1653" y="794"/>
                </a:lnTo>
                <a:lnTo>
                  <a:pt x="1649" y="797"/>
                </a:lnTo>
                <a:lnTo>
                  <a:pt x="1649" y="797"/>
                </a:lnTo>
                <a:lnTo>
                  <a:pt x="1647" y="797"/>
                </a:lnTo>
                <a:lnTo>
                  <a:pt x="1645" y="797"/>
                </a:lnTo>
                <a:lnTo>
                  <a:pt x="1645" y="797"/>
                </a:lnTo>
                <a:lnTo>
                  <a:pt x="1648" y="791"/>
                </a:lnTo>
                <a:lnTo>
                  <a:pt x="1653" y="785"/>
                </a:lnTo>
                <a:lnTo>
                  <a:pt x="1655" y="784"/>
                </a:lnTo>
                <a:lnTo>
                  <a:pt x="1657" y="783"/>
                </a:lnTo>
                <a:lnTo>
                  <a:pt x="1657" y="782"/>
                </a:lnTo>
                <a:lnTo>
                  <a:pt x="1658" y="781"/>
                </a:lnTo>
                <a:lnTo>
                  <a:pt x="1657" y="782"/>
                </a:lnTo>
                <a:lnTo>
                  <a:pt x="1657" y="783"/>
                </a:lnTo>
                <a:lnTo>
                  <a:pt x="1658" y="783"/>
                </a:lnTo>
                <a:lnTo>
                  <a:pt x="1659" y="781"/>
                </a:lnTo>
                <a:lnTo>
                  <a:pt x="1660" y="781"/>
                </a:lnTo>
                <a:lnTo>
                  <a:pt x="1662" y="781"/>
                </a:lnTo>
                <a:lnTo>
                  <a:pt x="1664" y="780"/>
                </a:lnTo>
                <a:lnTo>
                  <a:pt x="1667" y="780"/>
                </a:lnTo>
                <a:lnTo>
                  <a:pt x="1679" y="776"/>
                </a:lnTo>
                <a:lnTo>
                  <a:pt x="1691" y="774"/>
                </a:lnTo>
                <a:lnTo>
                  <a:pt x="1694" y="775"/>
                </a:lnTo>
                <a:lnTo>
                  <a:pt x="1697" y="776"/>
                </a:lnTo>
                <a:lnTo>
                  <a:pt x="1699" y="778"/>
                </a:lnTo>
                <a:lnTo>
                  <a:pt x="1699" y="781"/>
                </a:lnTo>
                <a:lnTo>
                  <a:pt x="1699" y="784"/>
                </a:lnTo>
                <a:lnTo>
                  <a:pt x="1702" y="787"/>
                </a:lnTo>
                <a:lnTo>
                  <a:pt x="1704" y="791"/>
                </a:lnTo>
                <a:lnTo>
                  <a:pt x="1704" y="794"/>
                </a:lnTo>
                <a:lnTo>
                  <a:pt x="1702" y="795"/>
                </a:lnTo>
                <a:lnTo>
                  <a:pt x="1698" y="795"/>
                </a:lnTo>
                <a:close/>
                <a:moveTo>
                  <a:pt x="1635" y="795"/>
                </a:moveTo>
                <a:lnTo>
                  <a:pt x="1640" y="791"/>
                </a:lnTo>
                <a:lnTo>
                  <a:pt x="1644" y="787"/>
                </a:lnTo>
                <a:lnTo>
                  <a:pt x="1640" y="791"/>
                </a:lnTo>
                <a:lnTo>
                  <a:pt x="1635" y="795"/>
                </a:lnTo>
                <a:close/>
                <a:moveTo>
                  <a:pt x="1640" y="798"/>
                </a:moveTo>
                <a:lnTo>
                  <a:pt x="1642" y="797"/>
                </a:lnTo>
                <a:lnTo>
                  <a:pt x="1644" y="797"/>
                </a:lnTo>
                <a:lnTo>
                  <a:pt x="1642" y="797"/>
                </a:lnTo>
                <a:lnTo>
                  <a:pt x="1640" y="798"/>
                </a:lnTo>
                <a:close/>
                <a:moveTo>
                  <a:pt x="1638" y="488"/>
                </a:moveTo>
                <a:lnTo>
                  <a:pt x="1641" y="485"/>
                </a:lnTo>
                <a:lnTo>
                  <a:pt x="1643" y="481"/>
                </a:lnTo>
                <a:lnTo>
                  <a:pt x="1641" y="485"/>
                </a:lnTo>
                <a:lnTo>
                  <a:pt x="1638" y="488"/>
                </a:lnTo>
                <a:lnTo>
                  <a:pt x="1637" y="488"/>
                </a:lnTo>
                <a:lnTo>
                  <a:pt x="1637" y="489"/>
                </a:lnTo>
                <a:lnTo>
                  <a:pt x="1637" y="488"/>
                </a:lnTo>
                <a:lnTo>
                  <a:pt x="1638" y="488"/>
                </a:lnTo>
                <a:close/>
                <a:moveTo>
                  <a:pt x="1648" y="612"/>
                </a:moveTo>
                <a:lnTo>
                  <a:pt x="1648" y="612"/>
                </a:lnTo>
                <a:lnTo>
                  <a:pt x="1648" y="613"/>
                </a:lnTo>
                <a:lnTo>
                  <a:pt x="1648" y="612"/>
                </a:lnTo>
                <a:lnTo>
                  <a:pt x="1648" y="612"/>
                </a:lnTo>
                <a:close/>
                <a:moveTo>
                  <a:pt x="1649" y="611"/>
                </a:moveTo>
                <a:lnTo>
                  <a:pt x="1649" y="610"/>
                </a:lnTo>
                <a:lnTo>
                  <a:pt x="1650" y="609"/>
                </a:lnTo>
                <a:lnTo>
                  <a:pt x="1649" y="610"/>
                </a:lnTo>
                <a:lnTo>
                  <a:pt x="1649" y="611"/>
                </a:lnTo>
                <a:lnTo>
                  <a:pt x="1649" y="611"/>
                </a:lnTo>
                <a:lnTo>
                  <a:pt x="1649" y="611"/>
                </a:lnTo>
                <a:lnTo>
                  <a:pt x="1649" y="611"/>
                </a:lnTo>
                <a:lnTo>
                  <a:pt x="1649" y="611"/>
                </a:lnTo>
                <a:close/>
                <a:moveTo>
                  <a:pt x="1650" y="599"/>
                </a:moveTo>
                <a:lnTo>
                  <a:pt x="1650" y="600"/>
                </a:lnTo>
                <a:lnTo>
                  <a:pt x="1649" y="601"/>
                </a:lnTo>
                <a:lnTo>
                  <a:pt x="1650" y="600"/>
                </a:lnTo>
                <a:lnTo>
                  <a:pt x="1650" y="599"/>
                </a:lnTo>
                <a:close/>
                <a:moveTo>
                  <a:pt x="1652" y="631"/>
                </a:moveTo>
                <a:lnTo>
                  <a:pt x="1651" y="630"/>
                </a:lnTo>
                <a:lnTo>
                  <a:pt x="1651" y="629"/>
                </a:lnTo>
                <a:lnTo>
                  <a:pt x="1651" y="630"/>
                </a:lnTo>
                <a:lnTo>
                  <a:pt x="1652" y="631"/>
                </a:lnTo>
                <a:close/>
                <a:moveTo>
                  <a:pt x="1653" y="591"/>
                </a:moveTo>
                <a:lnTo>
                  <a:pt x="1653" y="593"/>
                </a:lnTo>
                <a:lnTo>
                  <a:pt x="1653" y="594"/>
                </a:lnTo>
                <a:lnTo>
                  <a:pt x="1653" y="593"/>
                </a:lnTo>
                <a:lnTo>
                  <a:pt x="1653" y="591"/>
                </a:lnTo>
                <a:close/>
                <a:moveTo>
                  <a:pt x="1656" y="598"/>
                </a:moveTo>
                <a:lnTo>
                  <a:pt x="1656" y="599"/>
                </a:lnTo>
                <a:lnTo>
                  <a:pt x="1656" y="600"/>
                </a:lnTo>
                <a:lnTo>
                  <a:pt x="1656" y="599"/>
                </a:lnTo>
                <a:lnTo>
                  <a:pt x="1656" y="598"/>
                </a:lnTo>
                <a:close/>
                <a:moveTo>
                  <a:pt x="1665" y="567"/>
                </a:moveTo>
                <a:lnTo>
                  <a:pt x="1662" y="570"/>
                </a:lnTo>
                <a:lnTo>
                  <a:pt x="1659" y="573"/>
                </a:lnTo>
                <a:lnTo>
                  <a:pt x="1659" y="574"/>
                </a:lnTo>
                <a:lnTo>
                  <a:pt x="1658" y="576"/>
                </a:lnTo>
                <a:lnTo>
                  <a:pt x="1659" y="574"/>
                </a:lnTo>
                <a:lnTo>
                  <a:pt x="1659" y="573"/>
                </a:lnTo>
                <a:lnTo>
                  <a:pt x="1662" y="570"/>
                </a:lnTo>
                <a:lnTo>
                  <a:pt x="1665" y="567"/>
                </a:lnTo>
                <a:close/>
                <a:moveTo>
                  <a:pt x="1655" y="448"/>
                </a:moveTo>
                <a:lnTo>
                  <a:pt x="1670" y="440"/>
                </a:lnTo>
                <a:lnTo>
                  <a:pt x="1683" y="432"/>
                </a:lnTo>
                <a:lnTo>
                  <a:pt x="1670" y="440"/>
                </a:lnTo>
                <a:lnTo>
                  <a:pt x="1655" y="448"/>
                </a:lnTo>
                <a:close/>
                <a:moveTo>
                  <a:pt x="1673" y="409"/>
                </a:moveTo>
                <a:lnTo>
                  <a:pt x="1673" y="409"/>
                </a:lnTo>
                <a:lnTo>
                  <a:pt x="1665" y="412"/>
                </a:lnTo>
                <a:lnTo>
                  <a:pt x="1658" y="415"/>
                </a:lnTo>
                <a:lnTo>
                  <a:pt x="1665" y="412"/>
                </a:lnTo>
                <a:lnTo>
                  <a:pt x="1673" y="409"/>
                </a:lnTo>
                <a:close/>
                <a:moveTo>
                  <a:pt x="1683" y="425"/>
                </a:moveTo>
                <a:lnTo>
                  <a:pt x="1679" y="426"/>
                </a:lnTo>
                <a:lnTo>
                  <a:pt x="1675" y="427"/>
                </a:lnTo>
                <a:lnTo>
                  <a:pt x="1679" y="426"/>
                </a:lnTo>
                <a:lnTo>
                  <a:pt x="1683" y="425"/>
                </a:lnTo>
                <a:close/>
                <a:moveTo>
                  <a:pt x="1688" y="421"/>
                </a:moveTo>
                <a:lnTo>
                  <a:pt x="1687" y="421"/>
                </a:lnTo>
                <a:lnTo>
                  <a:pt x="1684" y="423"/>
                </a:lnTo>
                <a:lnTo>
                  <a:pt x="1687" y="421"/>
                </a:lnTo>
                <a:lnTo>
                  <a:pt x="1688" y="421"/>
                </a:lnTo>
                <a:close/>
                <a:moveTo>
                  <a:pt x="1694" y="453"/>
                </a:moveTo>
                <a:lnTo>
                  <a:pt x="1694" y="453"/>
                </a:lnTo>
                <a:lnTo>
                  <a:pt x="1691" y="453"/>
                </a:lnTo>
                <a:lnTo>
                  <a:pt x="1689" y="454"/>
                </a:lnTo>
                <a:lnTo>
                  <a:pt x="1691" y="453"/>
                </a:lnTo>
                <a:lnTo>
                  <a:pt x="1694" y="453"/>
                </a:lnTo>
                <a:close/>
                <a:moveTo>
                  <a:pt x="1683" y="405"/>
                </a:moveTo>
                <a:lnTo>
                  <a:pt x="1692" y="405"/>
                </a:lnTo>
                <a:lnTo>
                  <a:pt x="1701" y="403"/>
                </a:lnTo>
                <a:lnTo>
                  <a:pt x="1692" y="405"/>
                </a:lnTo>
                <a:lnTo>
                  <a:pt x="1683" y="405"/>
                </a:lnTo>
                <a:lnTo>
                  <a:pt x="1683" y="405"/>
                </a:lnTo>
                <a:close/>
                <a:moveTo>
                  <a:pt x="1702" y="689"/>
                </a:moveTo>
                <a:lnTo>
                  <a:pt x="1701" y="688"/>
                </a:lnTo>
                <a:lnTo>
                  <a:pt x="1701" y="687"/>
                </a:lnTo>
                <a:lnTo>
                  <a:pt x="1701" y="688"/>
                </a:lnTo>
                <a:lnTo>
                  <a:pt x="1702" y="689"/>
                </a:lnTo>
                <a:close/>
                <a:moveTo>
                  <a:pt x="1698" y="420"/>
                </a:moveTo>
                <a:lnTo>
                  <a:pt x="1697" y="420"/>
                </a:lnTo>
                <a:lnTo>
                  <a:pt x="1695" y="421"/>
                </a:lnTo>
                <a:lnTo>
                  <a:pt x="1697" y="421"/>
                </a:lnTo>
                <a:lnTo>
                  <a:pt x="1698" y="420"/>
                </a:lnTo>
                <a:lnTo>
                  <a:pt x="1698" y="420"/>
                </a:lnTo>
                <a:lnTo>
                  <a:pt x="1699" y="423"/>
                </a:lnTo>
                <a:lnTo>
                  <a:pt x="1702" y="425"/>
                </a:lnTo>
                <a:lnTo>
                  <a:pt x="1701" y="425"/>
                </a:lnTo>
                <a:lnTo>
                  <a:pt x="1701" y="425"/>
                </a:lnTo>
                <a:lnTo>
                  <a:pt x="1702" y="425"/>
                </a:lnTo>
                <a:lnTo>
                  <a:pt x="1699" y="423"/>
                </a:lnTo>
                <a:lnTo>
                  <a:pt x="1698" y="420"/>
                </a:lnTo>
                <a:close/>
                <a:moveTo>
                  <a:pt x="1699" y="680"/>
                </a:moveTo>
                <a:lnTo>
                  <a:pt x="1698" y="680"/>
                </a:lnTo>
                <a:lnTo>
                  <a:pt x="1698" y="679"/>
                </a:lnTo>
                <a:lnTo>
                  <a:pt x="1698" y="680"/>
                </a:lnTo>
                <a:lnTo>
                  <a:pt x="1699" y="680"/>
                </a:lnTo>
                <a:close/>
                <a:moveTo>
                  <a:pt x="1696" y="675"/>
                </a:moveTo>
                <a:lnTo>
                  <a:pt x="1698" y="676"/>
                </a:lnTo>
                <a:lnTo>
                  <a:pt x="1698" y="677"/>
                </a:lnTo>
                <a:lnTo>
                  <a:pt x="1698" y="676"/>
                </a:lnTo>
                <a:lnTo>
                  <a:pt x="1696" y="675"/>
                </a:lnTo>
                <a:lnTo>
                  <a:pt x="1696" y="674"/>
                </a:lnTo>
                <a:lnTo>
                  <a:pt x="1695" y="673"/>
                </a:lnTo>
                <a:lnTo>
                  <a:pt x="1696" y="674"/>
                </a:lnTo>
                <a:lnTo>
                  <a:pt x="1696" y="675"/>
                </a:lnTo>
                <a:close/>
                <a:moveTo>
                  <a:pt x="1695" y="427"/>
                </a:moveTo>
                <a:lnTo>
                  <a:pt x="1694" y="427"/>
                </a:lnTo>
                <a:lnTo>
                  <a:pt x="1694" y="427"/>
                </a:lnTo>
                <a:lnTo>
                  <a:pt x="1694" y="427"/>
                </a:lnTo>
                <a:lnTo>
                  <a:pt x="1695" y="427"/>
                </a:lnTo>
                <a:close/>
                <a:moveTo>
                  <a:pt x="1628" y="800"/>
                </a:moveTo>
                <a:lnTo>
                  <a:pt x="1630" y="797"/>
                </a:lnTo>
                <a:lnTo>
                  <a:pt x="1632" y="796"/>
                </a:lnTo>
                <a:lnTo>
                  <a:pt x="1630" y="797"/>
                </a:lnTo>
                <a:lnTo>
                  <a:pt x="1628" y="800"/>
                </a:lnTo>
                <a:close/>
                <a:moveTo>
                  <a:pt x="1631" y="807"/>
                </a:moveTo>
                <a:lnTo>
                  <a:pt x="1630" y="810"/>
                </a:lnTo>
                <a:lnTo>
                  <a:pt x="1629" y="813"/>
                </a:lnTo>
                <a:lnTo>
                  <a:pt x="1630" y="810"/>
                </a:lnTo>
                <a:lnTo>
                  <a:pt x="1631" y="807"/>
                </a:lnTo>
                <a:lnTo>
                  <a:pt x="1628" y="807"/>
                </a:lnTo>
                <a:lnTo>
                  <a:pt x="1626" y="806"/>
                </a:lnTo>
                <a:lnTo>
                  <a:pt x="1626" y="805"/>
                </a:lnTo>
                <a:lnTo>
                  <a:pt x="1626" y="802"/>
                </a:lnTo>
                <a:lnTo>
                  <a:pt x="1626" y="805"/>
                </a:lnTo>
                <a:lnTo>
                  <a:pt x="1626" y="806"/>
                </a:lnTo>
                <a:lnTo>
                  <a:pt x="1628" y="807"/>
                </a:lnTo>
                <a:lnTo>
                  <a:pt x="1631" y="807"/>
                </a:lnTo>
                <a:lnTo>
                  <a:pt x="1631" y="807"/>
                </a:lnTo>
                <a:lnTo>
                  <a:pt x="1632" y="807"/>
                </a:lnTo>
                <a:lnTo>
                  <a:pt x="1631" y="807"/>
                </a:lnTo>
                <a:lnTo>
                  <a:pt x="1631" y="807"/>
                </a:lnTo>
                <a:close/>
                <a:moveTo>
                  <a:pt x="1623" y="653"/>
                </a:moveTo>
                <a:lnTo>
                  <a:pt x="1618" y="653"/>
                </a:lnTo>
                <a:lnTo>
                  <a:pt x="1613" y="653"/>
                </a:lnTo>
                <a:lnTo>
                  <a:pt x="1612" y="653"/>
                </a:lnTo>
                <a:lnTo>
                  <a:pt x="1611" y="653"/>
                </a:lnTo>
                <a:lnTo>
                  <a:pt x="1608" y="652"/>
                </a:lnTo>
                <a:lnTo>
                  <a:pt x="1608" y="650"/>
                </a:lnTo>
                <a:lnTo>
                  <a:pt x="1610" y="648"/>
                </a:lnTo>
                <a:lnTo>
                  <a:pt x="1613" y="647"/>
                </a:lnTo>
                <a:lnTo>
                  <a:pt x="1618" y="645"/>
                </a:lnTo>
                <a:lnTo>
                  <a:pt x="1625" y="644"/>
                </a:lnTo>
                <a:lnTo>
                  <a:pt x="1628" y="644"/>
                </a:lnTo>
                <a:lnTo>
                  <a:pt x="1630" y="646"/>
                </a:lnTo>
                <a:lnTo>
                  <a:pt x="1631" y="648"/>
                </a:lnTo>
                <a:lnTo>
                  <a:pt x="1631" y="652"/>
                </a:lnTo>
                <a:lnTo>
                  <a:pt x="1630" y="654"/>
                </a:lnTo>
                <a:lnTo>
                  <a:pt x="1629" y="654"/>
                </a:lnTo>
                <a:lnTo>
                  <a:pt x="1626" y="654"/>
                </a:lnTo>
                <a:lnTo>
                  <a:pt x="1623" y="653"/>
                </a:lnTo>
                <a:close/>
                <a:moveTo>
                  <a:pt x="1629" y="574"/>
                </a:moveTo>
                <a:lnTo>
                  <a:pt x="1629" y="574"/>
                </a:lnTo>
                <a:lnTo>
                  <a:pt x="1627" y="579"/>
                </a:lnTo>
                <a:lnTo>
                  <a:pt x="1623" y="581"/>
                </a:lnTo>
                <a:lnTo>
                  <a:pt x="1627" y="579"/>
                </a:lnTo>
                <a:lnTo>
                  <a:pt x="1629" y="574"/>
                </a:lnTo>
                <a:close/>
                <a:moveTo>
                  <a:pt x="1599" y="549"/>
                </a:moveTo>
                <a:lnTo>
                  <a:pt x="1599" y="551"/>
                </a:lnTo>
                <a:lnTo>
                  <a:pt x="1597" y="553"/>
                </a:lnTo>
                <a:lnTo>
                  <a:pt x="1596" y="554"/>
                </a:lnTo>
                <a:lnTo>
                  <a:pt x="1593" y="555"/>
                </a:lnTo>
                <a:lnTo>
                  <a:pt x="1596" y="554"/>
                </a:lnTo>
                <a:lnTo>
                  <a:pt x="1597" y="553"/>
                </a:lnTo>
                <a:lnTo>
                  <a:pt x="1599" y="551"/>
                </a:lnTo>
                <a:lnTo>
                  <a:pt x="1599" y="549"/>
                </a:lnTo>
                <a:lnTo>
                  <a:pt x="1601" y="547"/>
                </a:lnTo>
                <a:lnTo>
                  <a:pt x="1603" y="543"/>
                </a:lnTo>
                <a:lnTo>
                  <a:pt x="1601" y="547"/>
                </a:lnTo>
                <a:lnTo>
                  <a:pt x="1599" y="549"/>
                </a:lnTo>
                <a:close/>
                <a:moveTo>
                  <a:pt x="1581" y="488"/>
                </a:moveTo>
                <a:lnTo>
                  <a:pt x="1590" y="476"/>
                </a:lnTo>
                <a:lnTo>
                  <a:pt x="1600" y="463"/>
                </a:lnTo>
                <a:lnTo>
                  <a:pt x="1590" y="476"/>
                </a:lnTo>
                <a:lnTo>
                  <a:pt x="1581" y="488"/>
                </a:lnTo>
                <a:close/>
                <a:moveTo>
                  <a:pt x="1587" y="580"/>
                </a:moveTo>
                <a:lnTo>
                  <a:pt x="1587" y="582"/>
                </a:lnTo>
                <a:lnTo>
                  <a:pt x="1588" y="584"/>
                </a:lnTo>
                <a:lnTo>
                  <a:pt x="1588" y="584"/>
                </a:lnTo>
                <a:lnTo>
                  <a:pt x="1588" y="584"/>
                </a:lnTo>
                <a:lnTo>
                  <a:pt x="1588" y="584"/>
                </a:lnTo>
                <a:lnTo>
                  <a:pt x="1588" y="584"/>
                </a:lnTo>
                <a:lnTo>
                  <a:pt x="1588" y="584"/>
                </a:lnTo>
                <a:lnTo>
                  <a:pt x="1587" y="582"/>
                </a:lnTo>
                <a:lnTo>
                  <a:pt x="1587" y="580"/>
                </a:lnTo>
                <a:lnTo>
                  <a:pt x="1587" y="580"/>
                </a:lnTo>
                <a:lnTo>
                  <a:pt x="1587" y="580"/>
                </a:lnTo>
                <a:lnTo>
                  <a:pt x="1589" y="569"/>
                </a:lnTo>
                <a:lnTo>
                  <a:pt x="1591" y="557"/>
                </a:lnTo>
                <a:lnTo>
                  <a:pt x="1589" y="569"/>
                </a:lnTo>
                <a:lnTo>
                  <a:pt x="1587" y="580"/>
                </a:lnTo>
                <a:close/>
                <a:moveTo>
                  <a:pt x="1588" y="585"/>
                </a:moveTo>
                <a:lnTo>
                  <a:pt x="1588" y="589"/>
                </a:lnTo>
                <a:lnTo>
                  <a:pt x="1589" y="593"/>
                </a:lnTo>
                <a:lnTo>
                  <a:pt x="1588" y="589"/>
                </a:lnTo>
                <a:lnTo>
                  <a:pt x="1588" y="585"/>
                </a:lnTo>
                <a:lnTo>
                  <a:pt x="1589" y="586"/>
                </a:lnTo>
                <a:lnTo>
                  <a:pt x="1590" y="587"/>
                </a:lnTo>
                <a:lnTo>
                  <a:pt x="1589" y="586"/>
                </a:lnTo>
                <a:lnTo>
                  <a:pt x="1588" y="585"/>
                </a:lnTo>
                <a:close/>
                <a:moveTo>
                  <a:pt x="1583" y="570"/>
                </a:moveTo>
                <a:lnTo>
                  <a:pt x="1583" y="574"/>
                </a:lnTo>
                <a:lnTo>
                  <a:pt x="1585" y="578"/>
                </a:lnTo>
                <a:lnTo>
                  <a:pt x="1583" y="574"/>
                </a:lnTo>
                <a:lnTo>
                  <a:pt x="1583" y="570"/>
                </a:lnTo>
                <a:close/>
                <a:moveTo>
                  <a:pt x="1580" y="506"/>
                </a:moveTo>
                <a:lnTo>
                  <a:pt x="1581" y="503"/>
                </a:lnTo>
                <a:lnTo>
                  <a:pt x="1581" y="501"/>
                </a:lnTo>
                <a:lnTo>
                  <a:pt x="1579" y="499"/>
                </a:lnTo>
                <a:lnTo>
                  <a:pt x="1577" y="496"/>
                </a:lnTo>
                <a:lnTo>
                  <a:pt x="1577" y="494"/>
                </a:lnTo>
                <a:lnTo>
                  <a:pt x="1579" y="491"/>
                </a:lnTo>
                <a:lnTo>
                  <a:pt x="1577" y="494"/>
                </a:lnTo>
                <a:lnTo>
                  <a:pt x="1577" y="496"/>
                </a:lnTo>
                <a:lnTo>
                  <a:pt x="1579" y="499"/>
                </a:lnTo>
                <a:lnTo>
                  <a:pt x="1581" y="501"/>
                </a:lnTo>
                <a:lnTo>
                  <a:pt x="1581" y="503"/>
                </a:lnTo>
                <a:lnTo>
                  <a:pt x="1580" y="506"/>
                </a:lnTo>
                <a:close/>
                <a:moveTo>
                  <a:pt x="1557" y="533"/>
                </a:moveTo>
                <a:lnTo>
                  <a:pt x="1555" y="531"/>
                </a:lnTo>
                <a:lnTo>
                  <a:pt x="1553" y="528"/>
                </a:lnTo>
                <a:lnTo>
                  <a:pt x="1555" y="531"/>
                </a:lnTo>
                <a:lnTo>
                  <a:pt x="1557" y="533"/>
                </a:lnTo>
                <a:lnTo>
                  <a:pt x="1557" y="535"/>
                </a:lnTo>
                <a:lnTo>
                  <a:pt x="1558" y="536"/>
                </a:lnTo>
                <a:lnTo>
                  <a:pt x="1557" y="535"/>
                </a:lnTo>
                <a:lnTo>
                  <a:pt x="1557" y="533"/>
                </a:lnTo>
                <a:close/>
                <a:moveTo>
                  <a:pt x="1540" y="592"/>
                </a:moveTo>
                <a:lnTo>
                  <a:pt x="1540" y="593"/>
                </a:lnTo>
                <a:lnTo>
                  <a:pt x="1539" y="594"/>
                </a:lnTo>
                <a:lnTo>
                  <a:pt x="1538" y="594"/>
                </a:lnTo>
                <a:lnTo>
                  <a:pt x="1536" y="595"/>
                </a:lnTo>
                <a:lnTo>
                  <a:pt x="1538" y="594"/>
                </a:lnTo>
                <a:lnTo>
                  <a:pt x="1539" y="594"/>
                </a:lnTo>
                <a:lnTo>
                  <a:pt x="1540" y="593"/>
                </a:lnTo>
                <a:lnTo>
                  <a:pt x="1540" y="592"/>
                </a:lnTo>
                <a:lnTo>
                  <a:pt x="1543" y="591"/>
                </a:lnTo>
                <a:lnTo>
                  <a:pt x="1545" y="589"/>
                </a:lnTo>
                <a:lnTo>
                  <a:pt x="1543" y="591"/>
                </a:lnTo>
                <a:lnTo>
                  <a:pt x="1540" y="592"/>
                </a:lnTo>
                <a:close/>
                <a:moveTo>
                  <a:pt x="1531" y="536"/>
                </a:moveTo>
                <a:lnTo>
                  <a:pt x="1538" y="538"/>
                </a:lnTo>
                <a:lnTo>
                  <a:pt x="1543" y="541"/>
                </a:lnTo>
                <a:lnTo>
                  <a:pt x="1538" y="538"/>
                </a:lnTo>
                <a:lnTo>
                  <a:pt x="1531" y="536"/>
                </a:lnTo>
                <a:lnTo>
                  <a:pt x="1531" y="536"/>
                </a:lnTo>
                <a:close/>
                <a:moveTo>
                  <a:pt x="1527" y="599"/>
                </a:moveTo>
                <a:lnTo>
                  <a:pt x="1528" y="598"/>
                </a:lnTo>
                <a:lnTo>
                  <a:pt x="1529" y="596"/>
                </a:lnTo>
                <a:lnTo>
                  <a:pt x="1528" y="598"/>
                </a:lnTo>
                <a:lnTo>
                  <a:pt x="1527" y="599"/>
                </a:lnTo>
                <a:close/>
                <a:moveTo>
                  <a:pt x="1295" y="667"/>
                </a:moveTo>
                <a:lnTo>
                  <a:pt x="1285" y="667"/>
                </a:lnTo>
                <a:lnTo>
                  <a:pt x="1277" y="664"/>
                </a:lnTo>
                <a:lnTo>
                  <a:pt x="1285" y="667"/>
                </a:lnTo>
                <a:lnTo>
                  <a:pt x="1295" y="667"/>
                </a:lnTo>
                <a:lnTo>
                  <a:pt x="1305" y="668"/>
                </a:lnTo>
                <a:lnTo>
                  <a:pt x="1317" y="670"/>
                </a:lnTo>
                <a:lnTo>
                  <a:pt x="1305" y="668"/>
                </a:lnTo>
                <a:lnTo>
                  <a:pt x="1295" y="667"/>
                </a:lnTo>
                <a:close/>
                <a:moveTo>
                  <a:pt x="1263" y="660"/>
                </a:moveTo>
                <a:lnTo>
                  <a:pt x="1261" y="662"/>
                </a:lnTo>
                <a:lnTo>
                  <a:pt x="1258" y="663"/>
                </a:lnTo>
                <a:lnTo>
                  <a:pt x="1255" y="664"/>
                </a:lnTo>
                <a:lnTo>
                  <a:pt x="1253" y="664"/>
                </a:lnTo>
                <a:lnTo>
                  <a:pt x="1255" y="664"/>
                </a:lnTo>
                <a:lnTo>
                  <a:pt x="1258" y="663"/>
                </a:lnTo>
                <a:lnTo>
                  <a:pt x="1261" y="662"/>
                </a:lnTo>
                <a:lnTo>
                  <a:pt x="1263" y="660"/>
                </a:lnTo>
                <a:lnTo>
                  <a:pt x="1266" y="660"/>
                </a:lnTo>
                <a:lnTo>
                  <a:pt x="1268" y="660"/>
                </a:lnTo>
                <a:lnTo>
                  <a:pt x="1266" y="660"/>
                </a:lnTo>
                <a:lnTo>
                  <a:pt x="1263" y="660"/>
                </a:lnTo>
                <a:close/>
                <a:moveTo>
                  <a:pt x="1239" y="664"/>
                </a:moveTo>
                <a:lnTo>
                  <a:pt x="1234" y="669"/>
                </a:lnTo>
                <a:lnTo>
                  <a:pt x="1228" y="672"/>
                </a:lnTo>
                <a:lnTo>
                  <a:pt x="1223" y="674"/>
                </a:lnTo>
                <a:lnTo>
                  <a:pt x="1217" y="675"/>
                </a:lnTo>
                <a:lnTo>
                  <a:pt x="1223" y="674"/>
                </a:lnTo>
                <a:lnTo>
                  <a:pt x="1228" y="672"/>
                </a:lnTo>
                <a:lnTo>
                  <a:pt x="1234" y="669"/>
                </a:lnTo>
                <a:lnTo>
                  <a:pt x="1239" y="664"/>
                </a:lnTo>
                <a:lnTo>
                  <a:pt x="1243" y="664"/>
                </a:lnTo>
                <a:lnTo>
                  <a:pt x="1249" y="663"/>
                </a:lnTo>
                <a:lnTo>
                  <a:pt x="1243" y="664"/>
                </a:lnTo>
                <a:lnTo>
                  <a:pt x="1239" y="664"/>
                </a:lnTo>
                <a:close/>
                <a:moveTo>
                  <a:pt x="1222" y="665"/>
                </a:moveTo>
                <a:lnTo>
                  <a:pt x="1222" y="665"/>
                </a:lnTo>
                <a:lnTo>
                  <a:pt x="1222" y="665"/>
                </a:lnTo>
                <a:close/>
                <a:moveTo>
                  <a:pt x="1191" y="679"/>
                </a:moveTo>
                <a:lnTo>
                  <a:pt x="1190" y="681"/>
                </a:lnTo>
                <a:lnTo>
                  <a:pt x="1188" y="683"/>
                </a:lnTo>
                <a:lnTo>
                  <a:pt x="1190" y="681"/>
                </a:lnTo>
                <a:lnTo>
                  <a:pt x="1191" y="679"/>
                </a:lnTo>
                <a:lnTo>
                  <a:pt x="1195" y="679"/>
                </a:lnTo>
                <a:lnTo>
                  <a:pt x="1200" y="679"/>
                </a:lnTo>
                <a:lnTo>
                  <a:pt x="1195" y="679"/>
                </a:lnTo>
                <a:lnTo>
                  <a:pt x="1191" y="679"/>
                </a:lnTo>
                <a:close/>
                <a:moveTo>
                  <a:pt x="1187" y="683"/>
                </a:moveTo>
                <a:lnTo>
                  <a:pt x="1187" y="680"/>
                </a:lnTo>
                <a:lnTo>
                  <a:pt x="1187" y="679"/>
                </a:lnTo>
                <a:lnTo>
                  <a:pt x="1187" y="680"/>
                </a:lnTo>
                <a:lnTo>
                  <a:pt x="1187" y="683"/>
                </a:lnTo>
                <a:lnTo>
                  <a:pt x="1186" y="686"/>
                </a:lnTo>
                <a:lnTo>
                  <a:pt x="1186" y="688"/>
                </a:lnTo>
                <a:lnTo>
                  <a:pt x="1186" y="689"/>
                </a:lnTo>
                <a:lnTo>
                  <a:pt x="1187" y="690"/>
                </a:lnTo>
                <a:lnTo>
                  <a:pt x="1186" y="689"/>
                </a:lnTo>
                <a:lnTo>
                  <a:pt x="1186" y="688"/>
                </a:lnTo>
                <a:lnTo>
                  <a:pt x="1186" y="686"/>
                </a:lnTo>
                <a:lnTo>
                  <a:pt x="1187" y="683"/>
                </a:lnTo>
                <a:close/>
                <a:moveTo>
                  <a:pt x="1080" y="696"/>
                </a:moveTo>
                <a:lnTo>
                  <a:pt x="1079" y="699"/>
                </a:lnTo>
                <a:lnTo>
                  <a:pt x="1077" y="700"/>
                </a:lnTo>
                <a:lnTo>
                  <a:pt x="1079" y="699"/>
                </a:lnTo>
                <a:lnTo>
                  <a:pt x="1080" y="696"/>
                </a:lnTo>
                <a:lnTo>
                  <a:pt x="1094" y="695"/>
                </a:lnTo>
                <a:lnTo>
                  <a:pt x="1107" y="694"/>
                </a:lnTo>
                <a:lnTo>
                  <a:pt x="1094" y="695"/>
                </a:lnTo>
                <a:lnTo>
                  <a:pt x="1080" y="696"/>
                </a:lnTo>
                <a:close/>
                <a:moveTo>
                  <a:pt x="1049" y="705"/>
                </a:moveTo>
                <a:lnTo>
                  <a:pt x="1044" y="705"/>
                </a:lnTo>
                <a:lnTo>
                  <a:pt x="1039" y="705"/>
                </a:lnTo>
                <a:lnTo>
                  <a:pt x="1023" y="705"/>
                </a:lnTo>
                <a:lnTo>
                  <a:pt x="1007" y="706"/>
                </a:lnTo>
                <a:lnTo>
                  <a:pt x="1023" y="705"/>
                </a:lnTo>
                <a:lnTo>
                  <a:pt x="1039" y="705"/>
                </a:lnTo>
                <a:lnTo>
                  <a:pt x="1044" y="705"/>
                </a:lnTo>
                <a:lnTo>
                  <a:pt x="1049" y="705"/>
                </a:lnTo>
                <a:lnTo>
                  <a:pt x="1050" y="703"/>
                </a:lnTo>
                <a:lnTo>
                  <a:pt x="1051" y="702"/>
                </a:lnTo>
                <a:lnTo>
                  <a:pt x="1050" y="703"/>
                </a:lnTo>
                <a:lnTo>
                  <a:pt x="1049" y="705"/>
                </a:lnTo>
                <a:lnTo>
                  <a:pt x="1065" y="705"/>
                </a:lnTo>
                <a:lnTo>
                  <a:pt x="1081" y="706"/>
                </a:lnTo>
                <a:lnTo>
                  <a:pt x="1065" y="705"/>
                </a:lnTo>
                <a:lnTo>
                  <a:pt x="1049" y="705"/>
                </a:lnTo>
                <a:close/>
                <a:moveTo>
                  <a:pt x="1000" y="696"/>
                </a:moveTo>
                <a:lnTo>
                  <a:pt x="998" y="699"/>
                </a:lnTo>
                <a:lnTo>
                  <a:pt x="997" y="700"/>
                </a:lnTo>
                <a:lnTo>
                  <a:pt x="995" y="701"/>
                </a:lnTo>
                <a:lnTo>
                  <a:pt x="993" y="701"/>
                </a:lnTo>
                <a:lnTo>
                  <a:pt x="995" y="701"/>
                </a:lnTo>
                <a:lnTo>
                  <a:pt x="997" y="700"/>
                </a:lnTo>
                <a:lnTo>
                  <a:pt x="998" y="699"/>
                </a:lnTo>
                <a:lnTo>
                  <a:pt x="1000" y="696"/>
                </a:lnTo>
                <a:lnTo>
                  <a:pt x="1004" y="696"/>
                </a:lnTo>
                <a:lnTo>
                  <a:pt x="1007" y="696"/>
                </a:lnTo>
                <a:lnTo>
                  <a:pt x="1004" y="696"/>
                </a:lnTo>
                <a:lnTo>
                  <a:pt x="1000" y="696"/>
                </a:lnTo>
                <a:close/>
                <a:moveTo>
                  <a:pt x="980" y="707"/>
                </a:moveTo>
                <a:lnTo>
                  <a:pt x="980" y="709"/>
                </a:lnTo>
                <a:lnTo>
                  <a:pt x="980" y="710"/>
                </a:lnTo>
                <a:lnTo>
                  <a:pt x="980" y="709"/>
                </a:lnTo>
                <a:lnTo>
                  <a:pt x="980" y="707"/>
                </a:lnTo>
                <a:lnTo>
                  <a:pt x="989" y="706"/>
                </a:lnTo>
                <a:lnTo>
                  <a:pt x="996" y="706"/>
                </a:lnTo>
                <a:lnTo>
                  <a:pt x="989" y="706"/>
                </a:lnTo>
                <a:lnTo>
                  <a:pt x="980" y="707"/>
                </a:lnTo>
                <a:close/>
                <a:moveTo>
                  <a:pt x="977" y="700"/>
                </a:moveTo>
                <a:lnTo>
                  <a:pt x="966" y="703"/>
                </a:lnTo>
                <a:lnTo>
                  <a:pt x="956" y="708"/>
                </a:lnTo>
                <a:lnTo>
                  <a:pt x="966" y="703"/>
                </a:lnTo>
                <a:lnTo>
                  <a:pt x="977" y="700"/>
                </a:lnTo>
                <a:lnTo>
                  <a:pt x="978" y="698"/>
                </a:lnTo>
                <a:lnTo>
                  <a:pt x="981" y="696"/>
                </a:lnTo>
                <a:lnTo>
                  <a:pt x="978" y="698"/>
                </a:lnTo>
                <a:lnTo>
                  <a:pt x="977" y="700"/>
                </a:lnTo>
                <a:close/>
                <a:moveTo>
                  <a:pt x="966" y="748"/>
                </a:moveTo>
                <a:lnTo>
                  <a:pt x="967" y="748"/>
                </a:lnTo>
                <a:lnTo>
                  <a:pt x="968" y="748"/>
                </a:lnTo>
                <a:lnTo>
                  <a:pt x="967" y="748"/>
                </a:lnTo>
                <a:lnTo>
                  <a:pt x="966" y="748"/>
                </a:lnTo>
                <a:close/>
                <a:moveTo>
                  <a:pt x="1071" y="696"/>
                </a:moveTo>
                <a:lnTo>
                  <a:pt x="1073" y="696"/>
                </a:lnTo>
                <a:lnTo>
                  <a:pt x="1075" y="696"/>
                </a:lnTo>
                <a:lnTo>
                  <a:pt x="1073" y="696"/>
                </a:lnTo>
                <a:lnTo>
                  <a:pt x="1071" y="696"/>
                </a:lnTo>
                <a:lnTo>
                  <a:pt x="1069" y="700"/>
                </a:lnTo>
                <a:lnTo>
                  <a:pt x="1067" y="700"/>
                </a:lnTo>
                <a:lnTo>
                  <a:pt x="1069" y="700"/>
                </a:lnTo>
                <a:lnTo>
                  <a:pt x="1071" y="696"/>
                </a:lnTo>
                <a:close/>
                <a:moveTo>
                  <a:pt x="934" y="791"/>
                </a:moveTo>
                <a:lnTo>
                  <a:pt x="921" y="801"/>
                </a:lnTo>
                <a:lnTo>
                  <a:pt x="908" y="812"/>
                </a:lnTo>
                <a:lnTo>
                  <a:pt x="905" y="814"/>
                </a:lnTo>
                <a:lnTo>
                  <a:pt x="902" y="816"/>
                </a:lnTo>
                <a:lnTo>
                  <a:pt x="900" y="820"/>
                </a:lnTo>
                <a:lnTo>
                  <a:pt x="900" y="823"/>
                </a:lnTo>
                <a:lnTo>
                  <a:pt x="898" y="828"/>
                </a:lnTo>
                <a:lnTo>
                  <a:pt x="894" y="833"/>
                </a:lnTo>
                <a:lnTo>
                  <a:pt x="893" y="836"/>
                </a:lnTo>
                <a:lnTo>
                  <a:pt x="892" y="839"/>
                </a:lnTo>
                <a:lnTo>
                  <a:pt x="892" y="842"/>
                </a:lnTo>
                <a:lnTo>
                  <a:pt x="893" y="845"/>
                </a:lnTo>
                <a:lnTo>
                  <a:pt x="893" y="845"/>
                </a:lnTo>
                <a:lnTo>
                  <a:pt x="893" y="845"/>
                </a:lnTo>
                <a:lnTo>
                  <a:pt x="891" y="846"/>
                </a:lnTo>
                <a:lnTo>
                  <a:pt x="890" y="847"/>
                </a:lnTo>
                <a:lnTo>
                  <a:pt x="889" y="849"/>
                </a:lnTo>
                <a:lnTo>
                  <a:pt x="889" y="851"/>
                </a:lnTo>
                <a:lnTo>
                  <a:pt x="890" y="854"/>
                </a:lnTo>
                <a:lnTo>
                  <a:pt x="891" y="856"/>
                </a:lnTo>
                <a:lnTo>
                  <a:pt x="892" y="862"/>
                </a:lnTo>
                <a:lnTo>
                  <a:pt x="893" y="869"/>
                </a:lnTo>
                <a:lnTo>
                  <a:pt x="893" y="877"/>
                </a:lnTo>
                <a:lnTo>
                  <a:pt x="893" y="887"/>
                </a:lnTo>
                <a:lnTo>
                  <a:pt x="893" y="897"/>
                </a:lnTo>
                <a:lnTo>
                  <a:pt x="893" y="906"/>
                </a:lnTo>
                <a:lnTo>
                  <a:pt x="889" y="918"/>
                </a:lnTo>
                <a:lnTo>
                  <a:pt x="887" y="930"/>
                </a:lnTo>
                <a:lnTo>
                  <a:pt x="885" y="930"/>
                </a:lnTo>
                <a:lnTo>
                  <a:pt x="883" y="930"/>
                </a:lnTo>
                <a:lnTo>
                  <a:pt x="883" y="927"/>
                </a:lnTo>
                <a:lnTo>
                  <a:pt x="882" y="924"/>
                </a:lnTo>
                <a:lnTo>
                  <a:pt x="880" y="922"/>
                </a:lnTo>
                <a:lnTo>
                  <a:pt x="879" y="921"/>
                </a:lnTo>
                <a:lnTo>
                  <a:pt x="875" y="920"/>
                </a:lnTo>
                <a:lnTo>
                  <a:pt x="869" y="921"/>
                </a:lnTo>
                <a:lnTo>
                  <a:pt x="865" y="923"/>
                </a:lnTo>
                <a:lnTo>
                  <a:pt x="862" y="924"/>
                </a:lnTo>
                <a:lnTo>
                  <a:pt x="860" y="928"/>
                </a:lnTo>
                <a:lnTo>
                  <a:pt x="858" y="930"/>
                </a:lnTo>
                <a:lnTo>
                  <a:pt x="860" y="928"/>
                </a:lnTo>
                <a:lnTo>
                  <a:pt x="862" y="924"/>
                </a:lnTo>
                <a:lnTo>
                  <a:pt x="862" y="919"/>
                </a:lnTo>
                <a:lnTo>
                  <a:pt x="861" y="915"/>
                </a:lnTo>
                <a:lnTo>
                  <a:pt x="858" y="910"/>
                </a:lnTo>
                <a:lnTo>
                  <a:pt x="857" y="906"/>
                </a:lnTo>
                <a:lnTo>
                  <a:pt x="855" y="898"/>
                </a:lnTo>
                <a:lnTo>
                  <a:pt x="852" y="888"/>
                </a:lnTo>
                <a:lnTo>
                  <a:pt x="848" y="879"/>
                </a:lnTo>
                <a:lnTo>
                  <a:pt x="843" y="872"/>
                </a:lnTo>
                <a:lnTo>
                  <a:pt x="839" y="867"/>
                </a:lnTo>
                <a:lnTo>
                  <a:pt x="835" y="861"/>
                </a:lnTo>
                <a:lnTo>
                  <a:pt x="830" y="849"/>
                </a:lnTo>
                <a:lnTo>
                  <a:pt x="825" y="839"/>
                </a:lnTo>
                <a:lnTo>
                  <a:pt x="818" y="828"/>
                </a:lnTo>
                <a:lnTo>
                  <a:pt x="812" y="817"/>
                </a:lnTo>
                <a:lnTo>
                  <a:pt x="811" y="815"/>
                </a:lnTo>
                <a:lnTo>
                  <a:pt x="809" y="813"/>
                </a:lnTo>
                <a:lnTo>
                  <a:pt x="809" y="813"/>
                </a:lnTo>
                <a:lnTo>
                  <a:pt x="809" y="813"/>
                </a:lnTo>
                <a:lnTo>
                  <a:pt x="809" y="813"/>
                </a:lnTo>
                <a:lnTo>
                  <a:pt x="809" y="813"/>
                </a:lnTo>
                <a:lnTo>
                  <a:pt x="809" y="813"/>
                </a:lnTo>
                <a:lnTo>
                  <a:pt x="809" y="813"/>
                </a:lnTo>
                <a:lnTo>
                  <a:pt x="809" y="813"/>
                </a:lnTo>
                <a:lnTo>
                  <a:pt x="809" y="810"/>
                </a:lnTo>
                <a:lnTo>
                  <a:pt x="809" y="808"/>
                </a:lnTo>
                <a:lnTo>
                  <a:pt x="811" y="797"/>
                </a:lnTo>
                <a:lnTo>
                  <a:pt x="814" y="786"/>
                </a:lnTo>
                <a:lnTo>
                  <a:pt x="817" y="785"/>
                </a:lnTo>
                <a:lnTo>
                  <a:pt x="817" y="784"/>
                </a:lnTo>
                <a:lnTo>
                  <a:pt x="817" y="782"/>
                </a:lnTo>
                <a:lnTo>
                  <a:pt x="816" y="780"/>
                </a:lnTo>
                <a:lnTo>
                  <a:pt x="816" y="778"/>
                </a:lnTo>
                <a:lnTo>
                  <a:pt x="817" y="776"/>
                </a:lnTo>
                <a:lnTo>
                  <a:pt x="818" y="778"/>
                </a:lnTo>
                <a:lnTo>
                  <a:pt x="821" y="779"/>
                </a:lnTo>
                <a:lnTo>
                  <a:pt x="823" y="779"/>
                </a:lnTo>
                <a:lnTo>
                  <a:pt x="825" y="777"/>
                </a:lnTo>
                <a:lnTo>
                  <a:pt x="827" y="775"/>
                </a:lnTo>
                <a:lnTo>
                  <a:pt x="830" y="770"/>
                </a:lnTo>
                <a:lnTo>
                  <a:pt x="831" y="769"/>
                </a:lnTo>
                <a:lnTo>
                  <a:pt x="833" y="770"/>
                </a:lnTo>
                <a:lnTo>
                  <a:pt x="835" y="772"/>
                </a:lnTo>
                <a:lnTo>
                  <a:pt x="837" y="777"/>
                </a:lnTo>
                <a:lnTo>
                  <a:pt x="838" y="778"/>
                </a:lnTo>
                <a:lnTo>
                  <a:pt x="840" y="777"/>
                </a:lnTo>
                <a:lnTo>
                  <a:pt x="843" y="777"/>
                </a:lnTo>
                <a:lnTo>
                  <a:pt x="845" y="777"/>
                </a:lnTo>
                <a:lnTo>
                  <a:pt x="847" y="777"/>
                </a:lnTo>
                <a:lnTo>
                  <a:pt x="849" y="778"/>
                </a:lnTo>
                <a:lnTo>
                  <a:pt x="852" y="782"/>
                </a:lnTo>
                <a:lnTo>
                  <a:pt x="854" y="786"/>
                </a:lnTo>
                <a:lnTo>
                  <a:pt x="855" y="793"/>
                </a:lnTo>
                <a:lnTo>
                  <a:pt x="857" y="798"/>
                </a:lnTo>
                <a:lnTo>
                  <a:pt x="859" y="801"/>
                </a:lnTo>
                <a:lnTo>
                  <a:pt x="861" y="803"/>
                </a:lnTo>
                <a:lnTo>
                  <a:pt x="864" y="803"/>
                </a:lnTo>
                <a:lnTo>
                  <a:pt x="868" y="802"/>
                </a:lnTo>
                <a:lnTo>
                  <a:pt x="872" y="801"/>
                </a:lnTo>
                <a:lnTo>
                  <a:pt x="874" y="799"/>
                </a:lnTo>
                <a:lnTo>
                  <a:pt x="875" y="797"/>
                </a:lnTo>
                <a:lnTo>
                  <a:pt x="875" y="796"/>
                </a:lnTo>
                <a:lnTo>
                  <a:pt x="875" y="794"/>
                </a:lnTo>
                <a:lnTo>
                  <a:pt x="874" y="792"/>
                </a:lnTo>
                <a:lnTo>
                  <a:pt x="873" y="788"/>
                </a:lnTo>
                <a:lnTo>
                  <a:pt x="872" y="785"/>
                </a:lnTo>
                <a:lnTo>
                  <a:pt x="870" y="780"/>
                </a:lnTo>
                <a:lnTo>
                  <a:pt x="869" y="774"/>
                </a:lnTo>
                <a:lnTo>
                  <a:pt x="867" y="770"/>
                </a:lnTo>
                <a:lnTo>
                  <a:pt x="865" y="768"/>
                </a:lnTo>
                <a:lnTo>
                  <a:pt x="862" y="766"/>
                </a:lnTo>
                <a:lnTo>
                  <a:pt x="859" y="764"/>
                </a:lnTo>
                <a:lnTo>
                  <a:pt x="857" y="763"/>
                </a:lnTo>
                <a:lnTo>
                  <a:pt x="857" y="761"/>
                </a:lnTo>
                <a:lnTo>
                  <a:pt x="857" y="759"/>
                </a:lnTo>
                <a:lnTo>
                  <a:pt x="857" y="756"/>
                </a:lnTo>
                <a:lnTo>
                  <a:pt x="862" y="759"/>
                </a:lnTo>
                <a:lnTo>
                  <a:pt x="868" y="759"/>
                </a:lnTo>
                <a:lnTo>
                  <a:pt x="873" y="759"/>
                </a:lnTo>
                <a:lnTo>
                  <a:pt x="877" y="756"/>
                </a:lnTo>
                <a:lnTo>
                  <a:pt x="880" y="754"/>
                </a:lnTo>
                <a:lnTo>
                  <a:pt x="882" y="753"/>
                </a:lnTo>
                <a:lnTo>
                  <a:pt x="883" y="755"/>
                </a:lnTo>
                <a:lnTo>
                  <a:pt x="883" y="759"/>
                </a:lnTo>
                <a:lnTo>
                  <a:pt x="884" y="762"/>
                </a:lnTo>
                <a:lnTo>
                  <a:pt x="886" y="764"/>
                </a:lnTo>
                <a:lnTo>
                  <a:pt x="888" y="765"/>
                </a:lnTo>
                <a:lnTo>
                  <a:pt x="891" y="765"/>
                </a:lnTo>
                <a:lnTo>
                  <a:pt x="898" y="764"/>
                </a:lnTo>
                <a:lnTo>
                  <a:pt x="903" y="764"/>
                </a:lnTo>
                <a:lnTo>
                  <a:pt x="905" y="764"/>
                </a:lnTo>
                <a:lnTo>
                  <a:pt x="908" y="765"/>
                </a:lnTo>
                <a:lnTo>
                  <a:pt x="910" y="766"/>
                </a:lnTo>
                <a:lnTo>
                  <a:pt x="913" y="769"/>
                </a:lnTo>
                <a:lnTo>
                  <a:pt x="914" y="770"/>
                </a:lnTo>
                <a:lnTo>
                  <a:pt x="916" y="770"/>
                </a:lnTo>
                <a:lnTo>
                  <a:pt x="919" y="770"/>
                </a:lnTo>
                <a:lnTo>
                  <a:pt x="921" y="769"/>
                </a:lnTo>
                <a:lnTo>
                  <a:pt x="928" y="766"/>
                </a:lnTo>
                <a:lnTo>
                  <a:pt x="933" y="761"/>
                </a:lnTo>
                <a:lnTo>
                  <a:pt x="933" y="767"/>
                </a:lnTo>
                <a:lnTo>
                  <a:pt x="931" y="772"/>
                </a:lnTo>
                <a:lnTo>
                  <a:pt x="929" y="775"/>
                </a:lnTo>
                <a:lnTo>
                  <a:pt x="929" y="777"/>
                </a:lnTo>
                <a:lnTo>
                  <a:pt x="930" y="779"/>
                </a:lnTo>
                <a:lnTo>
                  <a:pt x="932" y="781"/>
                </a:lnTo>
                <a:lnTo>
                  <a:pt x="935" y="782"/>
                </a:lnTo>
                <a:lnTo>
                  <a:pt x="936" y="785"/>
                </a:lnTo>
                <a:lnTo>
                  <a:pt x="936" y="787"/>
                </a:lnTo>
                <a:lnTo>
                  <a:pt x="934" y="791"/>
                </a:lnTo>
                <a:close/>
                <a:moveTo>
                  <a:pt x="809" y="813"/>
                </a:moveTo>
                <a:lnTo>
                  <a:pt x="809" y="815"/>
                </a:lnTo>
                <a:lnTo>
                  <a:pt x="809" y="816"/>
                </a:lnTo>
                <a:lnTo>
                  <a:pt x="808" y="817"/>
                </a:lnTo>
                <a:lnTo>
                  <a:pt x="806" y="816"/>
                </a:lnTo>
                <a:lnTo>
                  <a:pt x="806" y="816"/>
                </a:lnTo>
                <a:lnTo>
                  <a:pt x="806" y="815"/>
                </a:lnTo>
                <a:lnTo>
                  <a:pt x="807" y="813"/>
                </a:lnTo>
                <a:lnTo>
                  <a:pt x="807" y="813"/>
                </a:lnTo>
                <a:lnTo>
                  <a:pt x="807" y="812"/>
                </a:lnTo>
                <a:lnTo>
                  <a:pt x="807" y="813"/>
                </a:lnTo>
                <a:lnTo>
                  <a:pt x="807" y="813"/>
                </a:lnTo>
                <a:lnTo>
                  <a:pt x="808" y="813"/>
                </a:lnTo>
                <a:lnTo>
                  <a:pt x="809" y="813"/>
                </a:lnTo>
                <a:lnTo>
                  <a:pt x="809" y="813"/>
                </a:lnTo>
                <a:lnTo>
                  <a:pt x="809" y="813"/>
                </a:lnTo>
                <a:lnTo>
                  <a:pt x="809" y="813"/>
                </a:lnTo>
                <a:lnTo>
                  <a:pt x="809" y="813"/>
                </a:lnTo>
                <a:close/>
                <a:moveTo>
                  <a:pt x="811" y="717"/>
                </a:moveTo>
                <a:lnTo>
                  <a:pt x="811" y="716"/>
                </a:lnTo>
                <a:lnTo>
                  <a:pt x="812" y="715"/>
                </a:lnTo>
                <a:lnTo>
                  <a:pt x="811" y="716"/>
                </a:lnTo>
                <a:lnTo>
                  <a:pt x="811" y="717"/>
                </a:lnTo>
                <a:lnTo>
                  <a:pt x="809" y="721"/>
                </a:lnTo>
                <a:lnTo>
                  <a:pt x="807" y="724"/>
                </a:lnTo>
                <a:lnTo>
                  <a:pt x="802" y="726"/>
                </a:lnTo>
                <a:lnTo>
                  <a:pt x="799" y="730"/>
                </a:lnTo>
                <a:lnTo>
                  <a:pt x="802" y="726"/>
                </a:lnTo>
                <a:lnTo>
                  <a:pt x="807" y="724"/>
                </a:lnTo>
                <a:lnTo>
                  <a:pt x="809" y="721"/>
                </a:lnTo>
                <a:lnTo>
                  <a:pt x="811" y="717"/>
                </a:lnTo>
                <a:close/>
                <a:moveTo>
                  <a:pt x="793" y="881"/>
                </a:moveTo>
                <a:lnTo>
                  <a:pt x="793" y="881"/>
                </a:lnTo>
                <a:lnTo>
                  <a:pt x="793" y="881"/>
                </a:lnTo>
                <a:lnTo>
                  <a:pt x="793" y="875"/>
                </a:lnTo>
                <a:lnTo>
                  <a:pt x="795" y="870"/>
                </a:lnTo>
                <a:lnTo>
                  <a:pt x="793" y="875"/>
                </a:lnTo>
                <a:lnTo>
                  <a:pt x="793" y="881"/>
                </a:lnTo>
                <a:close/>
                <a:moveTo>
                  <a:pt x="794" y="722"/>
                </a:moveTo>
                <a:lnTo>
                  <a:pt x="794" y="722"/>
                </a:lnTo>
                <a:lnTo>
                  <a:pt x="794" y="722"/>
                </a:lnTo>
                <a:lnTo>
                  <a:pt x="794" y="722"/>
                </a:lnTo>
                <a:close/>
                <a:moveTo>
                  <a:pt x="793" y="721"/>
                </a:moveTo>
                <a:lnTo>
                  <a:pt x="798" y="714"/>
                </a:lnTo>
                <a:lnTo>
                  <a:pt x="802" y="705"/>
                </a:lnTo>
                <a:lnTo>
                  <a:pt x="798" y="714"/>
                </a:lnTo>
                <a:lnTo>
                  <a:pt x="793" y="721"/>
                </a:lnTo>
                <a:close/>
                <a:moveTo>
                  <a:pt x="827" y="734"/>
                </a:moveTo>
                <a:lnTo>
                  <a:pt x="831" y="730"/>
                </a:lnTo>
                <a:lnTo>
                  <a:pt x="834" y="724"/>
                </a:lnTo>
                <a:lnTo>
                  <a:pt x="838" y="720"/>
                </a:lnTo>
                <a:lnTo>
                  <a:pt x="840" y="715"/>
                </a:lnTo>
                <a:lnTo>
                  <a:pt x="838" y="720"/>
                </a:lnTo>
                <a:lnTo>
                  <a:pt x="834" y="724"/>
                </a:lnTo>
                <a:lnTo>
                  <a:pt x="831" y="730"/>
                </a:lnTo>
                <a:lnTo>
                  <a:pt x="827" y="734"/>
                </a:lnTo>
                <a:lnTo>
                  <a:pt x="824" y="740"/>
                </a:lnTo>
                <a:lnTo>
                  <a:pt x="821" y="747"/>
                </a:lnTo>
                <a:lnTo>
                  <a:pt x="824" y="740"/>
                </a:lnTo>
                <a:lnTo>
                  <a:pt x="827" y="734"/>
                </a:lnTo>
                <a:close/>
                <a:moveTo>
                  <a:pt x="850" y="681"/>
                </a:moveTo>
                <a:lnTo>
                  <a:pt x="850" y="680"/>
                </a:lnTo>
                <a:lnTo>
                  <a:pt x="849" y="680"/>
                </a:lnTo>
                <a:lnTo>
                  <a:pt x="850" y="680"/>
                </a:lnTo>
                <a:lnTo>
                  <a:pt x="850" y="681"/>
                </a:lnTo>
                <a:close/>
                <a:moveTo>
                  <a:pt x="852" y="684"/>
                </a:moveTo>
                <a:lnTo>
                  <a:pt x="853" y="687"/>
                </a:lnTo>
                <a:lnTo>
                  <a:pt x="854" y="690"/>
                </a:lnTo>
                <a:lnTo>
                  <a:pt x="857" y="688"/>
                </a:lnTo>
                <a:lnTo>
                  <a:pt x="861" y="686"/>
                </a:lnTo>
                <a:lnTo>
                  <a:pt x="867" y="685"/>
                </a:lnTo>
                <a:lnTo>
                  <a:pt x="872" y="684"/>
                </a:lnTo>
                <a:lnTo>
                  <a:pt x="880" y="687"/>
                </a:lnTo>
                <a:lnTo>
                  <a:pt x="889" y="689"/>
                </a:lnTo>
                <a:lnTo>
                  <a:pt x="889" y="687"/>
                </a:lnTo>
                <a:lnTo>
                  <a:pt x="889" y="685"/>
                </a:lnTo>
                <a:lnTo>
                  <a:pt x="889" y="687"/>
                </a:lnTo>
                <a:lnTo>
                  <a:pt x="889" y="689"/>
                </a:lnTo>
                <a:lnTo>
                  <a:pt x="894" y="691"/>
                </a:lnTo>
                <a:lnTo>
                  <a:pt x="900" y="693"/>
                </a:lnTo>
                <a:lnTo>
                  <a:pt x="905" y="695"/>
                </a:lnTo>
                <a:lnTo>
                  <a:pt x="912" y="695"/>
                </a:lnTo>
                <a:lnTo>
                  <a:pt x="910" y="698"/>
                </a:lnTo>
                <a:lnTo>
                  <a:pt x="908" y="699"/>
                </a:lnTo>
                <a:lnTo>
                  <a:pt x="907" y="700"/>
                </a:lnTo>
                <a:lnTo>
                  <a:pt x="905" y="701"/>
                </a:lnTo>
                <a:lnTo>
                  <a:pt x="901" y="702"/>
                </a:lnTo>
                <a:lnTo>
                  <a:pt x="897" y="702"/>
                </a:lnTo>
                <a:lnTo>
                  <a:pt x="882" y="702"/>
                </a:lnTo>
                <a:lnTo>
                  <a:pt x="867" y="701"/>
                </a:lnTo>
                <a:lnTo>
                  <a:pt x="862" y="702"/>
                </a:lnTo>
                <a:lnTo>
                  <a:pt x="858" y="701"/>
                </a:lnTo>
                <a:lnTo>
                  <a:pt x="854" y="699"/>
                </a:lnTo>
                <a:lnTo>
                  <a:pt x="850" y="694"/>
                </a:lnTo>
                <a:lnTo>
                  <a:pt x="852" y="692"/>
                </a:lnTo>
                <a:lnTo>
                  <a:pt x="854" y="690"/>
                </a:lnTo>
                <a:lnTo>
                  <a:pt x="853" y="687"/>
                </a:lnTo>
                <a:lnTo>
                  <a:pt x="852" y="684"/>
                </a:lnTo>
                <a:close/>
                <a:moveTo>
                  <a:pt x="778" y="922"/>
                </a:moveTo>
                <a:lnTo>
                  <a:pt x="778" y="921"/>
                </a:lnTo>
                <a:lnTo>
                  <a:pt x="778" y="919"/>
                </a:lnTo>
                <a:lnTo>
                  <a:pt x="778" y="921"/>
                </a:lnTo>
                <a:lnTo>
                  <a:pt x="778" y="922"/>
                </a:lnTo>
                <a:lnTo>
                  <a:pt x="780" y="923"/>
                </a:lnTo>
                <a:lnTo>
                  <a:pt x="781" y="925"/>
                </a:lnTo>
                <a:lnTo>
                  <a:pt x="782" y="927"/>
                </a:lnTo>
                <a:lnTo>
                  <a:pt x="782" y="929"/>
                </a:lnTo>
                <a:lnTo>
                  <a:pt x="782" y="927"/>
                </a:lnTo>
                <a:lnTo>
                  <a:pt x="781" y="925"/>
                </a:lnTo>
                <a:lnTo>
                  <a:pt x="780" y="923"/>
                </a:lnTo>
                <a:lnTo>
                  <a:pt x="778" y="922"/>
                </a:lnTo>
                <a:close/>
                <a:moveTo>
                  <a:pt x="766" y="1078"/>
                </a:moveTo>
                <a:lnTo>
                  <a:pt x="766" y="1078"/>
                </a:lnTo>
                <a:lnTo>
                  <a:pt x="768" y="1077"/>
                </a:lnTo>
                <a:lnTo>
                  <a:pt x="770" y="1075"/>
                </a:lnTo>
                <a:lnTo>
                  <a:pt x="768" y="1077"/>
                </a:lnTo>
                <a:lnTo>
                  <a:pt x="766" y="1078"/>
                </a:lnTo>
                <a:close/>
                <a:moveTo>
                  <a:pt x="767" y="1330"/>
                </a:moveTo>
                <a:lnTo>
                  <a:pt x="766" y="1331"/>
                </a:lnTo>
                <a:lnTo>
                  <a:pt x="765" y="1331"/>
                </a:lnTo>
                <a:lnTo>
                  <a:pt x="766" y="1331"/>
                </a:lnTo>
                <a:lnTo>
                  <a:pt x="767" y="1330"/>
                </a:lnTo>
                <a:close/>
                <a:moveTo>
                  <a:pt x="763" y="1083"/>
                </a:moveTo>
                <a:lnTo>
                  <a:pt x="764" y="1082"/>
                </a:lnTo>
                <a:lnTo>
                  <a:pt x="765" y="1081"/>
                </a:lnTo>
                <a:lnTo>
                  <a:pt x="764" y="1082"/>
                </a:lnTo>
                <a:lnTo>
                  <a:pt x="763" y="1083"/>
                </a:lnTo>
                <a:close/>
                <a:moveTo>
                  <a:pt x="741" y="1333"/>
                </a:moveTo>
                <a:lnTo>
                  <a:pt x="736" y="1349"/>
                </a:lnTo>
                <a:lnTo>
                  <a:pt x="727" y="1364"/>
                </a:lnTo>
                <a:lnTo>
                  <a:pt x="727" y="1365"/>
                </a:lnTo>
                <a:lnTo>
                  <a:pt x="726" y="1366"/>
                </a:lnTo>
                <a:lnTo>
                  <a:pt x="725" y="1368"/>
                </a:lnTo>
                <a:lnTo>
                  <a:pt x="725" y="1371"/>
                </a:lnTo>
                <a:lnTo>
                  <a:pt x="723" y="1372"/>
                </a:lnTo>
                <a:lnTo>
                  <a:pt x="720" y="1373"/>
                </a:lnTo>
                <a:lnTo>
                  <a:pt x="717" y="1372"/>
                </a:lnTo>
                <a:lnTo>
                  <a:pt x="716" y="1371"/>
                </a:lnTo>
                <a:lnTo>
                  <a:pt x="715" y="1367"/>
                </a:lnTo>
                <a:lnTo>
                  <a:pt x="713" y="1365"/>
                </a:lnTo>
                <a:lnTo>
                  <a:pt x="712" y="1363"/>
                </a:lnTo>
                <a:lnTo>
                  <a:pt x="712" y="1361"/>
                </a:lnTo>
                <a:lnTo>
                  <a:pt x="716" y="1346"/>
                </a:lnTo>
                <a:lnTo>
                  <a:pt x="719" y="1332"/>
                </a:lnTo>
                <a:lnTo>
                  <a:pt x="721" y="1330"/>
                </a:lnTo>
                <a:lnTo>
                  <a:pt x="724" y="1327"/>
                </a:lnTo>
                <a:lnTo>
                  <a:pt x="727" y="1325"/>
                </a:lnTo>
                <a:lnTo>
                  <a:pt x="731" y="1322"/>
                </a:lnTo>
                <a:lnTo>
                  <a:pt x="733" y="1321"/>
                </a:lnTo>
                <a:lnTo>
                  <a:pt x="735" y="1321"/>
                </a:lnTo>
                <a:lnTo>
                  <a:pt x="737" y="1321"/>
                </a:lnTo>
                <a:lnTo>
                  <a:pt x="739" y="1323"/>
                </a:lnTo>
                <a:lnTo>
                  <a:pt x="740" y="1326"/>
                </a:lnTo>
                <a:lnTo>
                  <a:pt x="741" y="1328"/>
                </a:lnTo>
                <a:lnTo>
                  <a:pt x="742" y="1330"/>
                </a:lnTo>
                <a:lnTo>
                  <a:pt x="741" y="1333"/>
                </a:lnTo>
                <a:close/>
                <a:moveTo>
                  <a:pt x="708" y="986"/>
                </a:moveTo>
                <a:lnTo>
                  <a:pt x="708" y="983"/>
                </a:lnTo>
                <a:lnTo>
                  <a:pt x="707" y="980"/>
                </a:lnTo>
                <a:lnTo>
                  <a:pt x="708" y="983"/>
                </a:lnTo>
                <a:lnTo>
                  <a:pt x="708" y="986"/>
                </a:lnTo>
                <a:lnTo>
                  <a:pt x="708" y="986"/>
                </a:lnTo>
                <a:lnTo>
                  <a:pt x="712" y="989"/>
                </a:lnTo>
                <a:lnTo>
                  <a:pt x="713" y="991"/>
                </a:lnTo>
                <a:lnTo>
                  <a:pt x="712" y="989"/>
                </a:lnTo>
                <a:lnTo>
                  <a:pt x="708" y="986"/>
                </a:lnTo>
                <a:lnTo>
                  <a:pt x="708" y="986"/>
                </a:lnTo>
                <a:lnTo>
                  <a:pt x="708" y="986"/>
                </a:lnTo>
                <a:close/>
                <a:moveTo>
                  <a:pt x="691" y="1063"/>
                </a:moveTo>
                <a:lnTo>
                  <a:pt x="698" y="1061"/>
                </a:lnTo>
                <a:lnTo>
                  <a:pt x="705" y="1059"/>
                </a:lnTo>
                <a:lnTo>
                  <a:pt x="698" y="1061"/>
                </a:lnTo>
                <a:lnTo>
                  <a:pt x="691" y="1063"/>
                </a:lnTo>
                <a:close/>
                <a:moveTo>
                  <a:pt x="689" y="1105"/>
                </a:moveTo>
                <a:lnTo>
                  <a:pt x="689" y="1105"/>
                </a:lnTo>
                <a:lnTo>
                  <a:pt x="689" y="1104"/>
                </a:lnTo>
                <a:lnTo>
                  <a:pt x="688" y="1104"/>
                </a:lnTo>
                <a:lnTo>
                  <a:pt x="688" y="1103"/>
                </a:lnTo>
                <a:lnTo>
                  <a:pt x="688" y="1104"/>
                </a:lnTo>
                <a:lnTo>
                  <a:pt x="689" y="1104"/>
                </a:lnTo>
                <a:lnTo>
                  <a:pt x="689" y="1105"/>
                </a:lnTo>
                <a:lnTo>
                  <a:pt x="689" y="1105"/>
                </a:lnTo>
                <a:close/>
                <a:moveTo>
                  <a:pt x="697" y="1030"/>
                </a:moveTo>
                <a:lnTo>
                  <a:pt x="701" y="1027"/>
                </a:lnTo>
                <a:lnTo>
                  <a:pt x="703" y="1025"/>
                </a:lnTo>
                <a:lnTo>
                  <a:pt x="701" y="1027"/>
                </a:lnTo>
                <a:lnTo>
                  <a:pt x="697" y="1030"/>
                </a:lnTo>
                <a:lnTo>
                  <a:pt x="696" y="1030"/>
                </a:lnTo>
                <a:lnTo>
                  <a:pt x="694" y="1030"/>
                </a:lnTo>
                <a:lnTo>
                  <a:pt x="696" y="1030"/>
                </a:lnTo>
                <a:lnTo>
                  <a:pt x="697" y="1030"/>
                </a:lnTo>
                <a:close/>
                <a:moveTo>
                  <a:pt x="701" y="1014"/>
                </a:moveTo>
                <a:lnTo>
                  <a:pt x="701" y="1013"/>
                </a:lnTo>
                <a:lnTo>
                  <a:pt x="700" y="1013"/>
                </a:lnTo>
                <a:lnTo>
                  <a:pt x="701" y="1013"/>
                </a:lnTo>
                <a:lnTo>
                  <a:pt x="701" y="1014"/>
                </a:lnTo>
                <a:close/>
                <a:moveTo>
                  <a:pt x="484" y="1238"/>
                </a:moveTo>
                <a:lnTo>
                  <a:pt x="482" y="1240"/>
                </a:lnTo>
                <a:lnTo>
                  <a:pt x="480" y="1240"/>
                </a:lnTo>
                <a:lnTo>
                  <a:pt x="478" y="1239"/>
                </a:lnTo>
                <a:lnTo>
                  <a:pt x="476" y="1237"/>
                </a:lnTo>
                <a:lnTo>
                  <a:pt x="471" y="1233"/>
                </a:lnTo>
                <a:lnTo>
                  <a:pt x="469" y="1231"/>
                </a:lnTo>
                <a:lnTo>
                  <a:pt x="467" y="1234"/>
                </a:lnTo>
                <a:lnTo>
                  <a:pt x="464" y="1240"/>
                </a:lnTo>
                <a:lnTo>
                  <a:pt x="466" y="1242"/>
                </a:lnTo>
                <a:lnTo>
                  <a:pt x="467" y="1244"/>
                </a:lnTo>
                <a:lnTo>
                  <a:pt x="466" y="1242"/>
                </a:lnTo>
                <a:lnTo>
                  <a:pt x="464" y="1240"/>
                </a:lnTo>
                <a:lnTo>
                  <a:pt x="452" y="1235"/>
                </a:lnTo>
                <a:lnTo>
                  <a:pt x="442" y="1227"/>
                </a:lnTo>
                <a:lnTo>
                  <a:pt x="437" y="1223"/>
                </a:lnTo>
                <a:lnTo>
                  <a:pt x="433" y="1219"/>
                </a:lnTo>
                <a:lnTo>
                  <a:pt x="430" y="1212"/>
                </a:lnTo>
                <a:lnTo>
                  <a:pt x="428" y="1206"/>
                </a:lnTo>
                <a:lnTo>
                  <a:pt x="428" y="1203"/>
                </a:lnTo>
                <a:lnTo>
                  <a:pt x="427" y="1198"/>
                </a:lnTo>
                <a:lnTo>
                  <a:pt x="425" y="1197"/>
                </a:lnTo>
                <a:lnTo>
                  <a:pt x="424" y="1196"/>
                </a:lnTo>
                <a:lnTo>
                  <a:pt x="422" y="1195"/>
                </a:lnTo>
                <a:lnTo>
                  <a:pt x="419" y="1196"/>
                </a:lnTo>
                <a:lnTo>
                  <a:pt x="418" y="1195"/>
                </a:lnTo>
                <a:lnTo>
                  <a:pt x="417" y="1194"/>
                </a:lnTo>
                <a:lnTo>
                  <a:pt x="417" y="1193"/>
                </a:lnTo>
                <a:lnTo>
                  <a:pt x="417" y="1191"/>
                </a:lnTo>
                <a:lnTo>
                  <a:pt x="417" y="1189"/>
                </a:lnTo>
                <a:lnTo>
                  <a:pt x="418" y="1188"/>
                </a:lnTo>
                <a:lnTo>
                  <a:pt x="419" y="1188"/>
                </a:lnTo>
                <a:lnTo>
                  <a:pt x="421" y="1188"/>
                </a:lnTo>
                <a:lnTo>
                  <a:pt x="425" y="1189"/>
                </a:lnTo>
                <a:lnTo>
                  <a:pt x="429" y="1190"/>
                </a:lnTo>
                <a:lnTo>
                  <a:pt x="433" y="1191"/>
                </a:lnTo>
                <a:lnTo>
                  <a:pt x="435" y="1193"/>
                </a:lnTo>
                <a:lnTo>
                  <a:pt x="438" y="1197"/>
                </a:lnTo>
                <a:lnTo>
                  <a:pt x="443" y="1200"/>
                </a:lnTo>
                <a:lnTo>
                  <a:pt x="447" y="1204"/>
                </a:lnTo>
                <a:lnTo>
                  <a:pt x="451" y="1206"/>
                </a:lnTo>
                <a:lnTo>
                  <a:pt x="461" y="1210"/>
                </a:lnTo>
                <a:lnTo>
                  <a:pt x="469" y="1212"/>
                </a:lnTo>
                <a:lnTo>
                  <a:pt x="474" y="1213"/>
                </a:lnTo>
                <a:lnTo>
                  <a:pt x="476" y="1215"/>
                </a:lnTo>
                <a:lnTo>
                  <a:pt x="478" y="1218"/>
                </a:lnTo>
                <a:lnTo>
                  <a:pt x="480" y="1220"/>
                </a:lnTo>
                <a:lnTo>
                  <a:pt x="483" y="1224"/>
                </a:lnTo>
                <a:lnTo>
                  <a:pt x="488" y="1228"/>
                </a:lnTo>
                <a:lnTo>
                  <a:pt x="490" y="1230"/>
                </a:lnTo>
                <a:lnTo>
                  <a:pt x="492" y="1231"/>
                </a:lnTo>
                <a:lnTo>
                  <a:pt x="489" y="1235"/>
                </a:lnTo>
                <a:lnTo>
                  <a:pt x="484" y="1238"/>
                </a:lnTo>
                <a:close/>
                <a:moveTo>
                  <a:pt x="401" y="1215"/>
                </a:moveTo>
                <a:lnTo>
                  <a:pt x="398" y="1214"/>
                </a:lnTo>
                <a:lnTo>
                  <a:pt x="395" y="1212"/>
                </a:lnTo>
                <a:lnTo>
                  <a:pt x="398" y="1214"/>
                </a:lnTo>
                <a:lnTo>
                  <a:pt x="401" y="1215"/>
                </a:lnTo>
                <a:lnTo>
                  <a:pt x="401" y="1215"/>
                </a:lnTo>
                <a:lnTo>
                  <a:pt x="401" y="1216"/>
                </a:lnTo>
                <a:lnTo>
                  <a:pt x="401" y="1215"/>
                </a:lnTo>
                <a:close/>
                <a:moveTo>
                  <a:pt x="390" y="1120"/>
                </a:moveTo>
                <a:lnTo>
                  <a:pt x="389" y="1115"/>
                </a:lnTo>
                <a:lnTo>
                  <a:pt x="386" y="1111"/>
                </a:lnTo>
                <a:lnTo>
                  <a:pt x="389" y="1115"/>
                </a:lnTo>
                <a:lnTo>
                  <a:pt x="390" y="1120"/>
                </a:lnTo>
                <a:lnTo>
                  <a:pt x="393" y="1122"/>
                </a:lnTo>
                <a:lnTo>
                  <a:pt x="394" y="1124"/>
                </a:lnTo>
                <a:lnTo>
                  <a:pt x="393" y="1122"/>
                </a:lnTo>
                <a:lnTo>
                  <a:pt x="390" y="1120"/>
                </a:lnTo>
                <a:close/>
                <a:moveTo>
                  <a:pt x="359" y="1039"/>
                </a:moveTo>
                <a:lnTo>
                  <a:pt x="358" y="1039"/>
                </a:lnTo>
                <a:lnTo>
                  <a:pt x="358" y="1040"/>
                </a:lnTo>
                <a:lnTo>
                  <a:pt x="358" y="1039"/>
                </a:lnTo>
                <a:lnTo>
                  <a:pt x="359" y="1039"/>
                </a:lnTo>
                <a:close/>
                <a:moveTo>
                  <a:pt x="357" y="1224"/>
                </a:moveTo>
                <a:lnTo>
                  <a:pt x="355" y="1223"/>
                </a:lnTo>
                <a:lnTo>
                  <a:pt x="354" y="1223"/>
                </a:lnTo>
                <a:lnTo>
                  <a:pt x="354" y="1222"/>
                </a:lnTo>
                <a:lnTo>
                  <a:pt x="354" y="1220"/>
                </a:lnTo>
                <a:lnTo>
                  <a:pt x="354" y="1222"/>
                </a:lnTo>
                <a:lnTo>
                  <a:pt x="354" y="1223"/>
                </a:lnTo>
                <a:lnTo>
                  <a:pt x="355" y="1223"/>
                </a:lnTo>
                <a:lnTo>
                  <a:pt x="357" y="1224"/>
                </a:lnTo>
                <a:close/>
                <a:moveTo>
                  <a:pt x="329" y="1393"/>
                </a:moveTo>
                <a:lnTo>
                  <a:pt x="328" y="1394"/>
                </a:lnTo>
                <a:lnTo>
                  <a:pt x="327" y="1396"/>
                </a:lnTo>
                <a:lnTo>
                  <a:pt x="328" y="1394"/>
                </a:lnTo>
                <a:lnTo>
                  <a:pt x="329" y="1393"/>
                </a:lnTo>
                <a:close/>
                <a:moveTo>
                  <a:pt x="353" y="1417"/>
                </a:moveTo>
                <a:lnTo>
                  <a:pt x="353" y="1421"/>
                </a:lnTo>
                <a:lnTo>
                  <a:pt x="353" y="1425"/>
                </a:lnTo>
                <a:lnTo>
                  <a:pt x="353" y="1421"/>
                </a:lnTo>
                <a:lnTo>
                  <a:pt x="353" y="1417"/>
                </a:lnTo>
                <a:close/>
                <a:moveTo>
                  <a:pt x="455" y="1487"/>
                </a:moveTo>
                <a:lnTo>
                  <a:pt x="460" y="1489"/>
                </a:lnTo>
                <a:lnTo>
                  <a:pt x="463" y="1493"/>
                </a:lnTo>
                <a:lnTo>
                  <a:pt x="460" y="1489"/>
                </a:lnTo>
                <a:lnTo>
                  <a:pt x="455" y="1487"/>
                </a:lnTo>
                <a:lnTo>
                  <a:pt x="450" y="1482"/>
                </a:lnTo>
                <a:lnTo>
                  <a:pt x="444" y="1478"/>
                </a:lnTo>
                <a:lnTo>
                  <a:pt x="450" y="1482"/>
                </a:lnTo>
                <a:lnTo>
                  <a:pt x="455" y="1487"/>
                </a:lnTo>
                <a:close/>
                <a:moveTo>
                  <a:pt x="469" y="1495"/>
                </a:moveTo>
                <a:lnTo>
                  <a:pt x="469" y="1493"/>
                </a:lnTo>
                <a:lnTo>
                  <a:pt x="469" y="1491"/>
                </a:lnTo>
                <a:lnTo>
                  <a:pt x="469" y="1493"/>
                </a:lnTo>
                <a:lnTo>
                  <a:pt x="469" y="1495"/>
                </a:lnTo>
                <a:close/>
                <a:moveTo>
                  <a:pt x="469" y="1495"/>
                </a:moveTo>
                <a:lnTo>
                  <a:pt x="469" y="1495"/>
                </a:lnTo>
                <a:lnTo>
                  <a:pt x="469" y="1495"/>
                </a:lnTo>
                <a:lnTo>
                  <a:pt x="469" y="1495"/>
                </a:lnTo>
                <a:close/>
                <a:moveTo>
                  <a:pt x="1512" y="525"/>
                </a:moveTo>
                <a:lnTo>
                  <a:pt x="1512" y="525"/>
                </a:lnTo>
                <a:lnTo>
                  <a:pt x="1512" y="525"/>
                </a:lnTo>
                <a:lnTo>
                  <a:pt x="1512" y="525"/>
                </a:lnTo>
                <a:lnTo>
                  <a:pt x="1512" y="525"/>
                </a:lnTo>
                <a:close/>
                <a:moveTo>
                  <a:pt x="1213" y="489"/>
                </a:moveTo>
                <a:lnTo>
                  <a:pt x="1213" y="489"/>
                </a:lnTo>
                <a:lnTo>
                  <a:pt x="1214" y="489"/>
                </a:lnTo>
                <a:lnTo>
                  <a:pt x="1213" y="489"/>
                </a:lnTo>
                <a:lnTo>
                  <a:pt x="1213" y="489"/>
                </a:lnTo>
                <a:close/>
                <a:moveTo>
                  <a:pt x="1072" y="487"/>
                </a:moveTo>
                <a:lnTo>
                  <a:pt x="1083" y="484"/>
                </a:lnTo>
                <a:lnTo>
                  <a:pt x="1092" y="479"/>
                </a:lnTo>
                <a:lnTo>
                  <a:pt x="1103" y="475"/>
                </a:lnTo>
                <a:lnTo>
                  <a:pt x="1113" y="470"/>
                </a:lnTo>
                <a:lnTo>
                  <a:pt x="1113" y="470"/>
                </a:lnTo>
                <a:lnTo>
                  <a:pt x="1103" y="475"/>
                </a:lnTo>
                <a:lnTo>
                  <a:pt x="1092" y="479"/>
                </a:lnTo>
                <a:lnTo>
                  <a:pt x="1083" y="484"/>
                </a:lnTo>
                <a:lnTo>
                  <a:pt x="1072" y="487"/>
                </a:lnTo>
                <a:close/>
                <a:moveTo>
                  <a:pt x="1047" y="568"/>
                </a:moveTo>
                <a:lnTo>
                  <a:pt x="1047" y="568"/>
                </a:lnTo>
                <a:lnTo>
                  <a:pt x="1049" y="568"/>
                </a:lnTo>
                <a:lnTo>
                  <a:pt x="1047" y="568"/>
                </a:lnTo>
                <a:lnTo>
                  <a:pt x="1047" y="568"/>
                </a:lnTo>
                <a:lnTo>
                  <a:pt x="1045" y="569"/>
                </a:lnTo>
                <a:lnTo>
                  <a:pt x="1044" y="569"/>
                </a:lnTo>
                <a:lnTo>
                  <a:pt x="1045" y="569"/>
                </a:lnTo>
                <a:lnTo>
                  <a:pt x="1047" y="568"/>
                </a:lnTo>
                <a:lnTo>
                  <a:pt x="1049" y="565"/>
                </a:lnTo>
                <a:lnTo>
                  <a:pt x="1050" y="564"/>
                </a:lnTo>
                <a:lnTo>
                  <a:pt x="1051" y="563"/>
                </a:lnTo>
                <a:lnTo>
                  <a:pt x="1053" y="562"/>
                </a:lnTo>
                <a:lnTo>
                  <a:pt x="1051" y="563"/>
                </a:lnTo>
                <a:lnTo>
                  <a:pt x="1050" y="564"/>
                </a:lnTo>
                <a:lnTo>
                  <a:pt x="1049" y="565"/>
                </a:lnTo>
                <a:lnTo>
                  <a:pt x="1047" y="568"/>
                </a:lnTo>
                <a:close/>
                <a:moveTo>
                  <a:pt x="992" y="542"/>
                </a:moveTo>
                <a:lnTo>
                  <a:pt x="993" y="539"/>
                </a:lnTo>
                <a:lnTo>
                  <a:pt x="994" y="536"/>
                </a:lnTo>
                <a:lnTo>
                  <a:pt x="994" y="536"/>
                </a:lnTo>
                <a:lnTo>
                  <a:pt x="993" y="539"/>
                </a:lnTo>
                <a:lnTo>
                  <a:pt x="992" y="542"/>
                </a:lnTo>
                <a:close/>
                <a:moveTo>
                  <a:pt x="982" y="549"/>
                </a:moveTo>
                <a:lnTo>
                  <a:pt x="981" y="549"/>
                </a:lnTo>
                <a:lnTo>
                  <a:pt x="980" y="549"/>
                </a:lnTo>
                <a:lnTo>
                  <a:pt x="981" y="549"/>
                </a:lnTo>
                <a:lnTo>
                  <a:pt x="982" y="549"/>
                </a:lnTo>
                <a:lnTo>
                  <a:pt x="983" y="549"/>
                </a:lnTo>
                <a:lnTo>
                  <a:pt x="984" y="549"/>
                </a:lnTo>
                <a:lnTo>
                  <a:pt x="983" y="549"/>
                </a:lnTo>
                <a:lnTo>
                  <a:pt x="982" y="549"/>
                </a:lnTo>
                <a:close/>
                <a:moveTo>
                  <a:pt x="977" y="557"/>
                </a:moveTo>
                <a:lnTo>
                  <a:pt x="978" y="555"/>
                </a:lnTo>
                <a:lnTo>
                  <a:pt x="978" y="554"/>
                </a:lnTo>
                <a:lnTo>
                  <a:pt x="978" y="555"/>
                </a:lnTo>
                <a:lnTo>
                  <a:pt x="977" y="557"/>
                </a:lnTo>
                <a:close/>
                <a:moveTo>
                  <a:pt x="973" y="562"/>
                </a:moveTo>
                <a:lnTo>
                  <a:pt x="973" y="563"/>
                </a:lnTo>
                <a:lnTo>
                  <a:pt x="971" y="563"/>
                </a:lnTo>
                <a:lnTo>
                  <a:pt x="973" y="563"/>
                </a:lnTo>
                <a:lnTo>
                  <a:pt x="973" y="562"/>
                </a:lnTo>
                <a:lnTo>
                  <a:pt x="974" y="560"/>
                </a:lnTo>
                <a:lnTo>
                  <a:pt x="976" y="557"/>
                </a:lnTo>
                <a:lnTo>
                  <a:pt x="974" y="560"/>
                </a:lnTo>
                <a:lnTo>
                  <a:pt x="973" y="562"/>
                </a:lnTo>
                <a:close/>
                <a:moveTo>
                  <a:pt x="947" y="585"/>
                </a:moveTo>
                <a:lnTo>
                  <a:pt x="947" y="588"/>
                </a:lnTo>
                <a:lnTo>
                  <a:pt x="946" y="589"/>
                </a:lnTo>
                <a:lnTo>
                  <a:pt x="947" y="588"/>
                </a:lnTo>
                <a:lnTo>
                  <a:pt x="947" y="585"/>
                </a:lnTo>
                <a:lnTo>
                  <a:pt x="948" y="585"/>
                </a:lnTo>
                <a:lnTo>
                  <a:pt x="949" y="584"/>
                </a:lnTo>
                <a:lnTo>
                  <a:pt x="948" y="585"/>
                </a:lnTo>
                <a:lnTo>
                  <a:pt x="947" y="585"/>
                </a:lnTo>
                <a:close/>
                <a:moveTo>
                  <a:pt x="943" y="597"/>
                </a:moveTo>
                <a:lnTo>
                  <a:pt x="943" y="597"/>
                </a:lnTo>
                <a:lnTo>
                  <a:pt x="944" y="597"/>
                </a:lnTo>
                <a:lnTo>
                  <a:pt x="943" y="597"/>
                </a:lnTo>
                <a:lnTo>
                  <a:pt x="943" y="597"/>
                </a:lnTo>
                <a:close/>
                <a:moveTo>
                  <a:pt x="960" y="527"/>
                </a:moveTo>
                <a:lnTo>
                  <a:pt x="960" y="527"/>
                </a:lnTo>
                <a:lnTo>
                  <a:pt x="965" y="530"/>
                </a:lnTo>
                <a:lnTo>
                  <a:pt x="970" y="533"/>
                </a:lnTo>
                <a:lnTo>
                  <a:pt x="965" y="530"/>
                </a:lnTo>
                <a:lnTo>
                  <a:pt x="960" y="527"/>
                </a:lnTo>
                <a:close/>
                <a:moveTo>
                  <a:pt x="917" y="527"/>
                </a:moveTo>
                <a:lnTo>
                  <a:pt x="918" y="526"/>
                </a:lnTo>
                <a:lnTo>
                  <a:pt x="918" y="526"/>
                </a:lnTo>
                <a:lnTo>
                  <a:pt x="918" y="527"/>
                </a:lnTo>
                <a:lnTo>
                  <a:pt x="917" y="527"/>
                </a:lnTo>
                <a:close/>
                <a:moveTo>
                  <a:pt x="868" y="495"/>
                </a:moveTo>
                <a:lnTo>
                  <a:pt x="864" y="494"/>
                </a:lnTo>
                <a:lnTo>
                  <a:pt x="862" y="494"/>
                </a:lnTo>
                <a:lnTo>
                  <a:pt x="864" y="494"/>
                </a:lnTo>
                <a:lnTo>
                  <a:pt x="868" y="495"/>
                </a:lnTo>
                <a:lnTo>
                  <a:pt x="871" y="495"/>
                </a:lnTo>
                <a:lnTo>
                  <a:pt x="873" y="496"/>
                </a:lnTo>
                <a:lnTo>
                  <a:pt x="871" y="495"/>
                </a:lnTo>
                <a:lnTo>
                  <a:pt x="868" y="495"/>
                </a:lnTo>
                <a:close/>
                <a:moveTo>
                  <a:pt x="811" y="512"/>
                </a:moveTo>
                <a:lnTo>
                  <a:pt x="817" y="518"/>
                </a:lnTo>
                <a:lnTo>
                  <a:pt x="825" y="521"/>
                </a:lnTo>
                <a:lnTo>
                  <a:pt x="817" y="518"/>
                </a:lnTo>
                <a:lnTo>
                  <a:pt x="811" y="512"/>
                </a:lnTo>
                <a:close/>
                <a:moveTo>
                  <a:pt x="740" y="503"/>
                </a:moveTo>
                <a:lnTo>
                  <a:pt x="740" y="503"/>
                </a:lnTo>
                <a:lnTo>
                  <a:pt x="741" y="503"/>
                </a:lnTo>
                <a:lnTo>
                  <a:pt x="740" y="503"/>
                </a:lnTo>
                <a:lnTo>
                  <a:pt x="740" y="503"/>
                </a:lnTo>
                <a:close/>
                <a:moveTo>
                  <a:pt x="724" y="481"/>
                </a:moveTo>
                <a:lnTo>
                  <a:pt x="725" y="475"/>
                </a:lnTo>
                <a:lnTo>
                  <a:pt x="726" y="470"/>
                </a:lnTo>
                <a:lnTo>
                  <a:pt x="725" y="475"/>
                </a:lnTo>
                <a:lnTo>
                  <a:pt x="724" y="481"/>
                </a:lnTo>
                <a:close/>
                <a:moveTo>
                  <a:pt x="707" y="379"/>
                </a:moveTo>
                <a:lnTo>
                  <a:pt x="705" y="379"/>
                </a:lnTo>
                <a:lnTo>
                  <a:pt x="703" y="379"/>
                </a:lnTo>
                <a:lnTo>
                  <a:pt x="703" y="379"/>
                </a:lnTo>
                <a:lnTo>
                  <a:pt x="705" y="379"/>
                </a:lnTo>
                <a:lnTo>
                  <a:pt x="707" y="379"/>
                </a:lnTo>
                <a:lnTo>
                  <a:pt x="709" y="378"/>
                </a:lnTo>
                <a:lnTo>
                  <a:pt x="712" y="377"/>
                </a:lnTo>
                <a:lnTo>
                  <a:pt x="709" y="378"/>
                </a:lnTo>
                <a:lnTo>
                  <a:pt x="707" y="379"/>
                </a:lnTo>
                <a:close/>
                <a:moveTo>
                  <a:pt x="692" y="82"/>
                </a:moveTo>
                <a:lnTo>
                  <a:pt x="695" y="82"/>
                </a:lnTo>
                <a:lnTo>
                  <a:pt x="697" y="81"/>
                </a:lnTo>
                <a:lnTo>
                  <a:pt x="695" y="82"/>
                </a:lnTo>
                <a:lnTo>
                  <a:pt x="692" y="82"/>
                </a:lnTo>
                <a:close/>
                <a:moveTo>
                  <a:pt x="685" y="419"/>
                </a:moveTo>
                <a:lnTo>
                  <a:pt x="682" y="420"/>
                </a:lnTo>
                <a:lnTo>
                  <a:pt x="681" y="420"/>
                </a:lnTo>
                <a:lnTo>
                  <a:pt x="680" y="419"/>
                </a:lnTo>
                <a:lnTo>
                  <a:pt x="679" y="417"/>
                </a:lnTo>
                <a:lnTo>
                  <a:pt x="678" y="416"/>
                </a:lnTo>
                <a:lnTo>
                  <a:pt x="677" y="416"/>
                </a:lnTo>
                <a:lnTo>
                  <a:pt x="676" y="417"/>
                </a:lnTo>
                <a:lnTo>
                  <a:pt x="675" y="418"/>
                </a:lnTo>
                <a:lnTo>
                  <a:pt x="673" y="419"/>
                </a:lnTo>
                <a:lnTo>
                  <a:pt x="672" y="419"/>
                </a:lnTo>
                <a:lnTo>
                  <a:pt x="672" y="418"/>
                </a:lnTo>
                <a:lnTo>
                  <a:pt x="671" y="416"/>
                </a:lnTo>
                <a:lnTo>
                  <a:pt x="670" y="416"/>
                </a:lnTo>
                <a:lnTo>
                  <a:pt x="671" y="415"/>
                </a:lnTo>
                <a:lnTo>
                  <a:pt x="671" y="415"/>
                </a:lnTo>
                <a:lnTo>
                  <a:pt x="672" y="415"/>
                </a:lnTo>
                <a:lnTo>
                  <a:pt x="674" y="411"/>
                </a:lnTo>
                <a:lnTo>
                  <a:pt x="677" y="407"/>
                </a:lnTo>
                <a:lnTo>
                  <a:pt x="681" y="405"/>
                </a:lnTo>
                <a:lnTo>
                  <a:pt x="687" y="405"/>
                </a:lnTo>
                <a:lnTo>
                  <a:pt x="687" y="405"/>
                </a:lnTo>
                <a:lnTo>
                  <a:pt x="689" y="409"/>
                </a:lnTo>
                <a:lnTo>
                  <a:pt x="689" y="413"/>
                </a:lnTo>
                <a:lnTo>
                  <a:pt x="687" y="416"/>
                </a:lnTo>
                <a:lnTo>
                  <a:pt x="685" y="419"/>
                </a:lnTo>
                <a:lnTo>
                  <a:pt x="687" y="420"/>
                </a:lnTo>
                <a:lnTo>
                  <a:pt x="688" y="420"/>
                </a:lnTo>
                <a:lnTo>
                  <a:pt x="690" y="420"/>
                </a:lnTo>
                <a:lnTo>
                  <a:pt x="691" y="419"/>
                </a:lnTo>
                <a:lnTo>
                  <a:pt x="690" y="420"/>
                </a:lnTo>
                <a:lnTo>
                  <a:pt x="688" y="420"/>
                </a:lnTo>
                <a:lnTo>
                  <a:pt x="687" y="420"/>
                </a:lnTo>
                <a:lnTo>
                  <a:pt x="685" y="419"/>
                </a:lnTo>
                <a:close/>
                <a:moveTo>
                  <a:pt x="687" y="451"/>
                </a:moveTo>
                <a:lnTo>
                  <a:pt x="683" y="451"/>
                </a:lnTo>
                <a:lnTo>
                  <a:pt x="680" y="450"/>
                </a:lnTo>
                <a:lnTo>
                  <a:pt x="683" y="451"/>
                </a:lnTo>
                <a:lnTo>
                  <a:pt x="687" y="451"/>
                </a:lnTo>
                <a:lnTo>
                  <a:pt x="687" y="451"/>
                </a:lnTo>
                <a:lnTo>
                  <a:pt x="687" y="451"/>
                </a:lnTo>
                <a:lnTo>
                  <a:pt x="687" y="451"/>
                </a:lnTo>
                <a:close/>
                <a:moveTo>
                  <a:pt x="676" y="434"/>
                </a:moveTo>
                <a:lnTo>
                  <a:pt x="672" y="440"/>
                </a:lnTo>
                <a:lnTo>
                  <a:pt x="667" y="443"/>
                </a:lnTo>
                <a:lnTo>
                  <a:pt x="663" y="444"/>
                </a:lnTo>
                <a:lnTo>
                  <a:pt x="659" y="445"/>
                </a:lnTo>
                <a:lnTo>
                  <a:pt x="649" y="446"/>
                </a:lnTo>
                <a:lnTo>
                  <a:pt x="638" y="446"/>
                </a:lnTo>
                <a:lnTo>
                  <a:pt x="638" y="447"/>
                </a:lnTo>
                <a:lnTo>
                  <a:pt x="638" y="448"/>
                </a:lnTo>
                <a:lnTo>
                  <a:pt x="638" y="447"/>
                </a:lnTo>
                <a:lnTo>
                  <a:pt x="638" y="446"/>
                </a:lnTo>
                <a:lnTo>
                  <a:pt x="638" y="446"/>
                </a:lnTo>
                <a:lnTo>
                  <a:pt x="637" y="446"/>
                </a:lnTo>
                <a:lnTo>
                  <a:pt x="636" y="444"/>
                </a:lnTo>
                <a:lnTo>
                  <a:pt x="637" y="446"/>
                </a:lnTo>
                <a:lnTo>
                  <a:pt x="638" y="446"/>
                </a:lnTo>
                <a:lnTo>
                  <a:pt x="638" y="445"/>
                </a:lnTo>
                <a:lnTo>
                  <a:pt x="638" y="444"/>
                </a:lnTo>
                <a:lnTo>
                  <a:pt x="637" y="443"/>
                </a:lnTo>
                <a:lnTo>
                  <a:pt x="636" y="443"/>
                </a:lnTo>
                <a:lnTo>
                  <a:pt x="636" y="443"/>
                </a:lnTo>
                <a:lnTo>
                  <a:pt x="635" y="443"/>
                </a:lnTo>
                <a:lnTo>
                  <a:pt x="635" y="443"/>
                </a:lnTo>
                <a:lnTo>
                  <a:pt x="635" y="443"/>
                </a:lnTo>
                <a:lnTo>
                  <a:pt x="636" y="443"/>
                </a:lnTo>
                <a:lnTo>
                  <a:pt x="635" y="442"/>
                </a:lnTo>
                <a:lnTo>
                  <a:pt x="633" y="441"/>
                </a:lnTo>
                <a:lnTo>
                  <a:pt x="630" y="436"/>
                </a:lnTo>
                <a:lnTo>
                  <a:pt x="629" y="432"/>
                </a:lnTo>
                <a:lnTo>
                  <a:pt x="630" y="428"/>
                </a:lnTo>
                <a:lnTo>
                  <a:pt x="634" y="424"/>
                </a:lnTo>
                <a:lnTo>
                  <a:pt x="634" y="421"/>
                </a:lnTo>
                <a:lnTo>
                  <a:pt x="634" y="419"/>
                </a:lnTo>
                <a:lnTo>
                  <a:pt x="634" y="421"/>
                </a:lnTo>
                <a:lnTo>
                  <a:pt x="634" y="424"/>
                </a:lnTo>
                <a:lnTo>
                  <a:pt x="636" y="421"/>
                </a:lnTo>
                <a:lnTo>
                  <a:pt x="640" y="419"/>
                </a:lnTo>
                <a:lnTo>
                  <a:pt x="649" y="419"/>
                </a:lnTo>
                <a:lnTo>
                  <a:pt x="658" y="421"/>
                </a:lnTo>
                <a:lnTo>
                  <a:pt x="666" y="424"/>
                </a:lnTo>
                <a:lnTo>
                  <a:pt x="676" y="426"/>
                </a:lnTo>
                <a:lnTo>
                  <a:pt x="678" y="426"/>
                </a:lnTo>
                <a:lnTo>
                  <a:pt x="679" y="428"/>
                </a:lnTo>
                <a:lnTo>
                  <a:pt x="678" y="432"/>
                </a:lnTo>
                <a:lnTo>
                  <a:pt x="676" y="434"/>
                </a:lnTo>
                <a:close/>
                <a:moveTo>
                  <a:pt x="649" y="458"/>
                </a:moveTo>
                <a:lnTo>
                  <a:pt x="653" y="459"/>
                </a:lnTo>
                <a:lnTo>
                  <a:pt x="657" y="461"/>
                </a:lnTo>
                <a:lnTo>
                  <a:pt x="659" y="464"/>
                </a:lnTo>
                <a:lnTo>
                  <a:pt x="660" y="466"/>
                </a:lnTo>
                <a:lnTo>
                  <a:pt x="659" y="464"/>
                </a:lnTo>
                <a:lnTo>
                  <a:pt x="657" y="461"/>
                </a:lnTo>
                <a:lnTo>
                  <a:pt x="653" y="459"/>
                </a:lnTo>
                <a:lnTo>
                  <a:pt x="649" y="458"/>
                </a:lnTo>
                <a:close/>
                <a:moveTo>
                  <a:pt x="643" y="453"/>
                </a:moveTo>
                <a:lnTo>
                  <a:pt x="642" y="453"/>
                </a:lnTo>
                <a:lnTo>
                  <a:pt x="641" y="451"/>
                </a:lnTo>
                <a:lnTo>
                  <a:pt x="642" y="453"/>
                </a:lnTo>
                <a:lnTo>
                  <a:pt x="643" y="453"/>
                </a:lnTo>
                <a:lnTo>
                  <a:pt x="644" y="453"/>
                </a:lnTo>
                <a:lnTo>
                  <a:pt x="646" y="454"/>
                </a:lnTo>
                <a:lnTo>
                  <a:pt x="644" y="453"/>
                </a:lnTo>
                <a:lnTo>
                  <a:pt x="643" y="453"/>
                </a:lnTo>
                <a:close/>
                <a:moveTo>
                  <a:pt x="624" y="420"/>
                </a:moveTo>
                <a:lnTo>
                  <a:pt x="624" y="420"/>
                </a:lnTo>
                <a:lnTo>
                  <a:pt x="627" y="420"/>
                </a:lnTo>
                <a:lnTo>
                  <a:pt x="630" y="420"/>
                </a:lnTo>
                <a:lnTo>
                  <a:pt x="627" y="420"/>
                </a:lnTo>
                <a:lnTo>
                  <a:pt x="624" y="420"/>
                </a:lnTo>
                <a:close/>
                <a:moveTo>
                  <a:pt x="625" y="509"/>
                </a:moveTo>
                <a:lnTo>
                  <a:pt x="622" y="506"/>
                </a:lnTo>
                <a:lnTo>
                  <a:pt x="620" y="503"/>
                </a:lnTo>
                <a:lnTo>
                  <a:pt x="619" y="499"/>
                </a:lnTo>
                <a:lnTo>
                  <a:pt x="619" y="494"/>
                </a:lnTo>
                <a:lnTo>
                  <a:pt x="619" y="499"/>
                </a:lnTo>
                <a:lnTo>
                  <a:pt x="620" y="503"/>
                </a:lnTo>
                <a:lnTo>
                  <a:pt x="622" y="506"/>
                </a:lnTo>
                <a:lnTo>
                  <a:pt x="625" y="509"/>
                </a:lnTo>
                <a:lnTo>
                  <a:pt x="626" y="512"/>
                </a:lnTo>
                <a:lnTo>
                  <a:pt x="626" y="515"/>
                </a:lnTo>
                <a:lnTo>
                  <a:pt x="626" y="512"/>
                </a:lnTo>
                <a:lnTo>
                  <a:pt x="625" y="509"/>
                </a:lnTo>
                <a:close/>
                <a:moveTo>
                  <a:pt x="622" y="542"/>
                </a:moveTo>
                <a:lnTo>
                  <a:pt x="620" y="542"/>
                </a:lnTo>
                <a:lnTo>
                  <a:pt x="618" y="542"/>
                </a:lnTo>
                <a:lnTo>
                  <a:pt x="610" y="543"/>
                </a:lnTo>
                <a:lnTo>
                  <a:pt x="602" y="543"/>
                </a:lnTo>
                <a:lnTo>
                  <a:pt x="610" y="543"/>
                </a:lnTo>
                <a:lnTo>
                  <a:pt x="618" y="542"/>
                </a:lnTo>
                <a:lnTo>
                  <a:pt x="621" y="540"/>
                </a:lnTo>
                <a:lnTo>
                  <a:pt x="624" y="537"/>
                </a:lnTo>
                <a:lnTo>
                  <a:pt x="624" y="534"/>
                </a:lnTo>
                <a:lnTo>
                  <a:pt x="625" y="531"/>
                </a:lnTo>
                <a:lnTo>
                  <a:pt x="624" y="534"/>
                </a:lnTo>
                <a:lnTo>
                  <a:pt x="624" y="537"/>
                </a:lnTo>
                <a:lnTo>
                  <a:pt x="621" y="540"/>
                </a:lnTo>
                <a:lnTo>
                  <a:pt x="618" y="542"/>
                </a:lnTo>
                <a:lnTo>
                  <a:pt x="620" y="542"/>
                </a:lnTo>
                <a:lnTo>
                  <a:pt x="622" y="542"/>
                </a:lnTo>
                <a:close/>
                <a:moveTo>
                  <a:pt x="555" y="133"/>
                </a:moveTo>
                <a:lnTo>
                  <a:pt x="555" y="134"/>
                </a:lnTo>
                <a:lnTo>
                  <a:pt x="555" y="136"/>
                </a:lnTo>
                <a:lnTo>
                  <a:pt x="555" y="134"/>
                </a:lnTo>
                <a:lnTo>
                  <a:pt x="555" y="133"/>
                </a:lnTo>
                <a:close/>
                <a:moveTo>
                  <a:pt x="544" y="114"/>
                </a:moveTo>
                <a:lnTo>
                  <a:pt x="542" y="114"/>
                </a:lnTo>
                <a:lnTo>
                  <a:pt x="540" y="115"/>
                </a:lnTo>
                <a:lnTo>
                  <a:pt x="537" y="112"/>
                </a:lnTo>
                <a:lnTo>
                  <a:pt x="534" y="108"/>
                </a:lnTo>
                <a:lnTo>
                  <a:pt x="531" y="109"/>
                </a:lnTo>
                <a:lnTo>
                  <a:pt x="529" y="111"/>
                </a:lnTo>
                <a:lnTo>
                  <a:pt x="531" y="109"/>
                </a:lnTo>
                <a:lnTo>
                  <a:pt x="534" y="108"/>
                </a:lnTo>
                <a:lnTo>
                  <a:pt x="530" y="104"/>
                </a:lnTo>
                <a:lnTo>
                  <a:pt x="528" y="98"/>
                </a:lnTo>
                <a:lnTo>
                  <a:pt x="528" y="98"/>
                </a:lnTo>
                <a:lnTo>
                  <a:pt x="528" y="98"/>
                </a:lnTo>
                <a:lnTo>
                  <a:pt x="528" y="98"/>
                </a:lnTo>
                <a:lnTo>
                  <a:pt x="528" y="98"/>
                </a:lnTo>
                <a:lnTo>
                  <a:pt x="528" y="98"/>
                </a:lnTo>
                <a:lnTo>
                  <a:pt x="534" y="100"/>
                </a:lnTo>
                <a:lnTo>
                  <a:pt x="539" y="103"/>
                </a:lnTo>
                <a:lnTo>
                  <a:pt x="541" y="105"/>
                </a:lnTo>
                <a:lnTo>
                  <a:pt x="542" y="107"/>
                </a:lnTo>
                <a:lnTo>
                  <a:pt x="543" y="110"/>
                </a:lnTo>
                <a:lnTo>
                  <a:pt x="544" y="114"/>
                </a:lnTo>
                <a:lnTo>
                  <a:pt x="544" y="114"/>
                </a:lnTo>
                <a:close/>
                <a:moveTo>
                  <a:pt x="546" y="125"/>
                </a:moveTo>
                <a:lnTo>
                  <a:pt x="544" y="124"/>
                </a:lnTo>
                <a:lnTo>
                  <a:pt x="540" y="123"/>
                </a:lnTo>
                <a:lnTo>
                  <a:pt x="540" y="124"/>
                </a:lnTo>
                <a:lnTo>
                  <a:pt x="539" y="125"/>
                </a:lnTo>
                <a:lnTo>
                  <a:pt x="540" y="124"/>
                </a:lnTo>
                <a:lnTo>
                  <a:pt x="540" y="123"/>
                </a:lnTo>
                <a:lnTo>
                  <a:pt x="544" y="124"/>
                </a:lnTo>
                <a:lnTo>
                  <a:pt x="546" y="125"/>
                </a:lnTo>
                <a:close/>
                <a:moveTo>
                  <a:pt x="546" y="126"/>
                </a:moveTo>
                <a:lnTo>
                  <a:pt x="549" y="128"/>
                </a:lnTo>
                <a:lnTo>
                  <a:pt x="552" y="130"/>
                </a:lnTo>
                <a:lnTo>
                  <a:pt x="549" y="128"/>
                </a:lnTo>
                <a:lnTo>
                  <a:pt x="546" y="126"/>
                </a:lnTo>
                <a:close/>
                <a:moveTo>
                  <a:pt x="510" y="88"/>
                </a:moveTo>
                <a:lnTo>
                  <a:pt x="509" y="88"/>
                </a:lnTo>
                <a:lnTo>
                  <a:pt x="508" y="88"/>
                </a:lnTo>
                <a:lnTo>
                  <a:pt x="509" y="88"/>
                </a:lnTo>
                <a:lnTo>
                  <a:pt x="510" y="88"/>
                </a:lnTo>
                <a:lnTo>
                  <a:pt x="510" y="90"/>
                </a:lnTo>
                <a:lnTo>
                  <a:pt x="510" y="91"/>
                </a:lnTo>
                <a:lnTo>
                  <a:pt x="510" y="90"/>
                </a:lnTo>
                <a:lnTo>
                  <a:pt x="510" y="88"/>
                </a:lnTo>
                <a:close/>
                <a:moveTo>
                  <a:pt x="611" y="249"/>
                </a:moveTo>
                <a:lnTo>
                  <a:pt x="613" y="258"/>
                </a:lnTo>
                <a:lnTo>
                  <a:pt x="613" y="264"/>
                </a:lnTo>
                <a:lnTo>
                  <a:pt x="610" y="271"/>
                </a:lnTo>
                <a:lnTo>
                  <a:pt x="607" y="277"/>
                </a:lnTo>
                <a:lnTo>
                  <a:pt x="607" y="277"/>
                </a:lnTo>
                <a:lnTo>
                  <a:pt x="607" y="277"/>
                </a:lnTo>
                <a:lnTo>
                  <a:pt x="607" y="277"/>
                </a:lnTo>
                <a:lnTo>
                  <a:pt x="605" y="276"/>
                </a:lnTo>
                <a:lnTo>
                  <a:pt x="603" y="277"/>
                </a:lnTo>
                <a:lnTo>
                  <a:pt x="601" y="277"/>
                </a:lnTo>
                <a:lnTo>
                  <a:pt x="600" y="279"/>
                </a:lnTo>
                <a:lnTo>
                  <a:pt x="598" y="282"/>
                </a:lnTo>
                <a:lnTo>
                  <a:pt x="597" y="286"/>
                </a:lnTo>
                <a:lnTo>
                  <a:pt x="594" y="283"/>
                </a:lnTo>
                <a:lnTo>
                  <a:pt x="590" y="282"/>
                </a:lnTo>
                <a:lnTo>
                  <a:pt x="589" y="282"/>
                </a:lnTo>
                <a:lnTo>
                  <a:pt x="587" y="282"/>
                </a:lnTo>
                <a:lnTo>
                  <a:pt x="586" y="285"/>
                </a:lnTo>
                <a:lnTo>
                  <a:pt x="585" y="286"/>
                </a:lnTo>
                <a:lnTo>
                  <a:pt x="583" y="288"/>
                </a:lnTo>
                <a:lnTo>
                  <a:pt x="581" y="289"/>
                </a:lnTo>
                <a:lnTo>
                  <a:pt x="572" y="288"/>
                </a:lnTo>
                <a:lnTo>
                  <a:pt x="565" y="288"/>
                </a:lnTo>
                <a:lnTo>
                  <a:pt x="557" y="287"/>
                </a:lnTo>
                <a:lnTo>
                  <a:pt x="550" y="285"/>
                </a:lnTo>
                <a:lnTo>
                  <a:pt x="545" y="282"/>
                </a:lnTo>
                <a:lnTo>
                  <a:pt x="540" y="282"/>
                </a:lnTo>
                <a:lnTo>
                  <a:pt x="537" y="283"/>
                </a:lnTo>
                <a:lnTo>
                  <a:pt x="535" y="283"/>
                </a:lnTo>
                <a:lnTo>
                  <a:pt x="534" y="283"/>
                </a:lnTo>
                <a:lnTo>
                  <a:pt x="533" y="282"/>
                </a:lnTo>
                <a:lnTo>
                  <a:pt x="533" y="280"/>
                </a:lnTo>
                <a:lnTo>
                  <a:pt x="533" y="277"/>
                </a:lnTo>
                <a:lnTo>
                  <a:pt x="533" y="276"/>
                </a:lnTo>
                <a:lnTo>
                  <a:pt x="531" y="275"/>
                </a:lnTo>
                <a:lnTo>
                  <a:pt x="531" y="275"/>
                </a:lnTo>
                <a:lnTo>
                  <a:pt x="530" y="276"/>
                </a:lnTo>
                <a:lnTo>
                  <a:pt x="527" y="277"/>
                </a:lnTo>
                <a:lnTo>
                  <a:pt x="525" y="277"/>
                </a:lnTo>
                <a:lnTo>
                  <a:pt x="525" y="274"/>
                </a:lnTo>
                <a:lnTo>
                  <a:pt x="524" y="271"/>
                </a:lnTo>
                <a:lnTo>
                  <a:pt x="523" y="268"/>
                </a:lnTo>
                <a:lnTo>
                  <a:pt x="521" y="267"/>
                </a:lnTo>
                <a:lnTo>
                  <a:pt x="516" y="266"/>
                </a:lnTo>
                <a:lnTo>
                  <a:pt x="511" y="266"/>
                </a:lnTo>
                <a:lnTo>
                  <a:pt x="507" y="265"/>
                </a:lnTo>
                <a:lnTo>
                  <a:pt x="504" y="265"/>
                </a:lnTo>
                <a:lnTo>
                  <a:pt x="500" y="263"/>
                </a:lnTo>
                <a:lnTo>
                  <a:pt x="497" y="261"/>
                </a:lnTo>
                <a:lnTo>
                  <a:pt x="492" y="257"/>
                </a:lnTo>
                <a:lnTo>
                  <a:pt x="486" y="251"/>
                </a:lnTo>
                <a:lnTo>
                  <a:pt x="484" y="249"/>
                </a:lnTo>
                <a:lnTo>
                  <a:pt x="482" y="247"/>
                </a:lnTo>
                <a:lnTo>
                  <a:pt x="476" y="246"/>
                </a:lnTo>
                <a:lnTo>
                  <a:pt x="471" y="243"/>
                </a:lnTo>
                <a:lnTo>
                  <a:pt x="470" y="241"/>
                </a:lnTo>
                <a:lnTo>
                  <a:pt x="469" y="239"/>
                </a:lnTo>
                <a:lnTo>
                  <a:pt x="468" y="235"/>
                </a:lnTo>
                <a:lnTo>
                  <a:pt x="469" y="231"/>
                </a:lnTo>
                <a:lnTo>
                  <a:pt x="469" y="230"/>
                </a:lnTo>
                <a:lnTo>
                  <a:pt x="468" y="229"/>
                </a:lnTo>
                <a:lnTo>
                  <a:pt x="467" y="229"/>
                </a:lnTo>
                <a:lnTo>
                  <a:pt x="466" y="230"/>
                </a:lnTo>
                <a:lnTo>
                  <a:pt x="464" y="231"/>
                </a:lnTo>
                <a:lnTo>
                  <a:pt x="463" y="231"/>
                </a:lnTo>
                <a:lnTo>
                  <a:pt x="458" y="217"/>
                </a:lnTo>
                <a:lnTo>
                  <a:pt x="453" y="203"/>
                </a:lnTo>
                <a:lnTo>
                  <a:pt x="449" y="190"/>
                </a:lnTo>
                <a:lnTo>
                  <a:pt x="445" y="178"/>
                </a:lnTo>
                <a:lnTo>
                  <a:pt x="444" y="182"/>
                </a:lnTo>
                <a:lnTo>
                  <a:pt x="444" y="187"/>
                </a:lnTo>
                <a:lnTo>
                  <a:pt x="444" y="191"/>
                </a:lnTo>
                <a:lnTo>
                  <a:pt x="445" y="196"/>
                </a:lnTo>
                <a:lnTo>
                  <a:pt x="448" y="205"/>
                </a:lnTo>
                <a:lnTo>
                  <a:pt x="451" y="214"/>
                </a:lnTo>
                <a:lnTo>
                  <a:pt x="448" y="213"/>
                </a:lnTo>
                <a:lnTo>
                  <a:pt x="446" y="212"/>
                </a:lnTo>
                <a:lnTo>
                  <a:pt x="443" y="202"/>
                </a:lnTo>
                <a:lnTo>
                  <a:pt x="440" y="193"/>
                </a:lnTo>
                <a:lnTo>
                  <a:pt x="438" y="183"/>
                </a:lnTo>
                <a:lnTo>
                  <a:pt x="437" y="172"/>
                </a:lnTo>
                <a:lnTo>
                  <a:pt x="437" y="172"/>
                </a:lnTo>
                <a:lnTo>
                  <a:pt x="438" y="170"/>
                </a:lnTo>
                <a:lnTo>
                  <a:pt x="437" y="167"/>
                </a:lnTo>
                <a:lnTo>
                  <a:pt x="437" y="166"/>
                </a:lnTo>
                <a:lnTo>
                  <a:pt x="436" y="166"/>
                </a:lnTo>
                <a:lnTo>
                  <a:pt x="434" y="166"/>
                </a:lnTo>
                <a:lnTo>
                  <a:pt x="432" y="166"/>
                </a:lnTo>
                <a:lnTo>
                  <a:pt x="431" y="167"/>
                </a:lnTo>
                <a:lnTo>
                  <a:pt x="430" y="166"/>
                </a:lnTo>
                <a:lnTo>
                  <a:pt x="429" y="165"/>
                </a:lnTo>
                <a:lnTo>
                  <a:pt x="429" y="163"/>
                </a:lnTo>
                <a:lnTo>
                  <a:pt x="429" y="151"/>
                </a:lnTo>
                <a:lnTo>
                  <a:pt x="427" y="143"/>
                </a:lnTo>
                <a:lnTo>
                  <a:pt x="423" y="141"/>
                </a:lnTo>
                <a:lnTo>
                  <a:pt x="422" y="139"/>
                </a:lnTo>
                <a:lnTo>
                  <a:pt x="421" y="137"/>
                </a:lnTo>
                <a:lnTo>
                  <a:pt x="421" y="135"/>
                </a:lnTo>
                <a:lnTo>
                  <a:pt x="422" y="132"/>
                </a:lnTo>
                <a:lnTo>
                  <a:pt x="422" y="127"/>
                </a:lnTo>
                <a:lnTo>
                  <a:pt x="421" y="120"/>
                </a:lnTo>
                <a:lnTo>
                  <a:pt x="421" y="112"/>
                </a:lnTo>
                <a:lnTo>
                  <a:pt x="420" y="108"/>
                </a:lnTo>
                <a:lnTo>
                  <a:pt x="419" y="103"/>
                </a:lnTo>
                <a:lnTo>
                  <a:pt x="420" y="100"/>
                </a:lnTo>
                <a:lnTo>
                  <a:pt x="421" y="99"/>
                </a:lnTo>
                <a:lnTo>
                  <a:pt x="423" y="98"/>
                </a:lnTo>
                <a:lnTo>
                  <a:pt x="427" y="97"/>
                </a:lnTo>
                <a:lnTo>
                  <a:pt x="430" y="95"/>
                </a:lnTo>
                <a:lnTo>
                  <a:pt x="432" y="93"/>
                </a:lnTo>
                <a:lnTo>
                  <a:pt x="434" y="91"/>
                </a:lnTo>
                <a:lnTo>
                  <a:pt x="437" y="87"/>
                </a:lnTo>
                <a:lnTo>
                  <a:pt x="438" y="86"/>
                </a:lnTo>
                <a:lnTo>
                  <a:pt x="440" y="84"/>
                </a:lnTo>
                <a:lnTo>
                  <a:pt x="443" y="84"/>
                </a:lnTo>
                <a:lnTo>
                  <a:pt x="445" y="84"/>
                </a:lnTo>
                <a:lnTo>
                  <a:pt x="446" y="84"/>
                </a:lnTo>
                <a:lnTo>
                  <a:pt x="447" y="83"/>
                </a:lnTo>
                <a:lnTo>
                  <a:pt x="447" y="76"/>
                </a:lnTo>
                <a:lnTo>
                  <a:pt x="447" y="69"/>
                </a:lnTo>
                <a:lnTo>
                  <a:pt x="446" y="67"/>
                </a:lnTo>
                <a:lnTo>
                  <a:pt x="447" y="66"/>
                </a:lnTo>
                <a:lnTo>
                  <a:pt x="448" y="65"/>
                </a:lnTo>
                <a:lnTo>
                  <a:pt x="449" y="65"/>
                </a:lnTo>
                <a:lnTo>
                  <a:pt x="454" y="65"/>
                </a:lnTo>
                <a:lnTo>
                  <a:pt x="459" y="66"/>
                </a:lnTo>
                <a:lnTo>
                  <a:pt x="458" y="68"/>
                </a:lnTo>
                <a:lnTo>
                  <a:pt x="456" y="72"/>
                </a:lnTo>
                <a:lnTo>
                  <a:pt x="455" y="74"/>
                </a:lnTo>
                <a:lnTo>
                  <a:pt x="455" y="77"/>
                </a:lnTo>
                <a:lnTo>
                  <a:pt x="454" y="78"/>
                </a:lnTo>
                <a:lnTo>
                  <a:pt x="454" y="79"/>
                </a:lnTo>
                <a:lnTo>
                  <a:pt x="454" y="79"/>
                </a:lnTo>
                <a:lnTo>
                  <a:pt x="454" y="79"/>
                </a:lnTo>
                <a:lnTo>
                  <a:pt x="455" y="78"/>
                </a:lnTo>
                <a:lnTo>
                  <a:pt x="455" y="77"/>
                </a:lnTo>
                <a:lnTo>
                  <a:pt x="461" y="76"/>
                </a:lnTo>
                <a:lnTo>
                  <a:pt x="465" y="75"/>
                </a:lnTo>
                <a:lnTo>
                  <a:pt x="465" y="75"/>
                </a:lnTo>
                <a:lnTo>
                  <a:pt x="466" y="76"/>
                </a:lnTo>
                <a:lnTo>
                  <a:pt x="467" y="76"/>
                </a:lnTo>
                <a:lnTo>
                  <a:pt x="466" y="78"/>
                </a:lnTo>
                <a:lnTo>
                  <a:pt x="466" y="79"/>
                </a:lnTo>
                <a:lnTo>
                  <a:pt x="465" y="83"/>
                </a:lnTo>
                <a:lnTo>
                  <a:pt x="466" y="89"/>
                </a:lnTo>
                <a:lnTo>
                  <a:pt x="467" y="94"/>
                </a:lnTo>
                <a:lnTo>
                  <a:pt x="469" y="97"/>
                </a:lnTo>
                <a:lnTo>
                  <a:pt x="471" y="96"/>
                </a:lnTo>
                <a:lnTo>
                  <a:pt x="473" y="96"/>
                </a:lnTo>
                <a:lnTo>
                  <a:pt x="473" y="94"/>
                </a:lnTo>
                <a:lnTo>
                  <a:pt x="474" y="93"/>
                </a:lnTo>
                <a:lnTo>
                  <a:pt x="474" y="90"/>
                </a:lnTo>
                <a:lnTo>
                  <a:pt x="475" y="88"/>
                </a:lnTo>
                <a:lnTo>
                  <a:pt x="475" y="87"/>
                </a:lnTo>
                <a:lnTo>
                  <a:pt x="476" y="87"/>
                </a:lnTo>
                <a:lnTo>
                  <a:pt x="477" y="91"/>
                </a:lnTo>
                <a:lnTo>
                  <a:pt x="480" y="93"/>
                </a:lnTo>
                <a:lnTo>
                  <a:pt x="481" y="93"/>
                </a:lnTo>
                <a:lnTo>
                  <a:pt x="481" y="94"/>
                </a:lnTo>
                <a:lnTo>
                  <a:pt x="484" y="93"/>
                </a:lnTo>
                <a:lnTo>
                  <a:pt x="488" y="92"/>
                </a:lnTo>
                <a:lnTo>
                  <a:pt x="490" y="92"/>
                </a:lnTo>
                <a:lnTo>
                  <a:pt x="491" y="93"/>
                </a:lnTo>
                <a:lnTo>
                  <a:pt x="492" y="94"/>
                </a:lnTo>
                <a:lnTo>
                  <a:pt x="494" y="96"/>
                </a:lnTo>
                <a:lnTo>
                  <a:pt x="494" y="97"/>
                </a:lnTo>
                <a:lnTo>
                  <a:pt x="495" y="97"/>
                </a:lnTo>
                <a:lnTo>
                  <a:pt x="499" y="95"/>
                </a:lnTo>
                <a:lnTo>
                  <a:pt x="501" y="95"/>
                </a:lnTo>
                <a:lnTo>
                  <a:pt x="504" y="96"/>
                </a:lnTo>
                <a:lnTo>
                  <a:pt x="507" y="98"/>
                </a:lnTo>
                <a:lnTo>
                  <a:pt x="508" y="100"/>
                </a:lnTo>
                <a:lnTo>
                  <a:pt x="508" y="102"/>
                </a:lnTo>
                <a:lnTo>
                  <a:pt x="508" y="106"/>
                </a:lnTo>
                <a:lnTo>
                  <a:pt x="508" y="109"/>
                </a:lnTo>
                <a:lnTo>
                  <a:pt x="509" y="111"/>
                </a:lnTo>
                <a:lnTo>
                  <a:pt x="512" y="114"/>
                </a:lnTo>
                <a:lnTo>
                  <a:pt x="514" y="114"/>
                </a:lnTo>
                <a:lnTo>
                  <a:pt x="518" y="114"/>
                </a:lnTo>
                <a:lnTo>
                  <a:pt x="514" y="114"/>
                </a:lnTo>
                <a:lnTo>
                  <a:pt x="512" y="114"/>
                </a:lnTo>
                <a:lnTo>
                  <a:pt x="512" y="117"/>
                </a:lnTo>
                <a:lnTo>
                  <a:pt x="512" y="120"/>
                </a:lnTo>
                <a:lnTo>
                  <a:pt x="510" y="124"/>
                </a:lnTo>
                <a:lnTo>
                  <a:pt x="508" y="129"/>
                </a:lnTo>
                <a:lnTo>
                  <a:pt x="506" y="125"/>
                </a:lnTo>
                <a:lnTo>
                  <a:pt x="504" y="123"/>
                </a:lnTo>
                <a:lnTo>
                  <a:pt x="500" y="121"/>
                </a:lnTo>
                <a:lnTo>
                  <a:pt x="497" y="119"/>
                </a:lnTo>
                <a:lnTo>
                  <a:pt x="497" y="125"/>
                </a:lnTo>
                <a:lnTo>
                  <a:pt x="497" y="128"/>
                </a:lnTo>
                <a:lnTo>
                  <a:pt x="500" y="129"/>
                </a:lnTo>
                <a:lnTo>
                  <a:pt x="503" y="130"/>
                </a:lnTo>
                <a:lnTo>
                  <a:pt x="503" y="133"/>
                </a:lnTo>
                <a:lnTo>
                  <a:pt x="503" y="134"/>
                </a:lnTo>
                <a:lnTo>
                  <a:pt x="499" y="136"/>
                </a:lnTo>
                <a:lnTo>
                  <a:pt x="498" y="139"/>
                </a:lnTo>
                <a:lnTo>
                  <a:pt x="498" y="139"/>
                </a:lnTo>
                <a:lnTo>
                  <a:pt x="497" y="139"/>
                </a:lnTo>
                <a:lnTo>
                  <a:pt x="498" y="139"/>
                </a:lnTo>
                <a:lnTo>
                  <a:pt x="498" y="139"/>
                </a:lnTo>
                <a:lnTo>
                  <a:pt x="509" y="135"/>
                </a:lnTo>
                <a:lnTo>
                  <a:pt x="520" y="133"/>
                </a:lnTo>
                <a:lnTo>
                  <a:pt x="521" y="133"/>
                </a:lnTo>
                <a:lnTo>
                  <a:pt x="523" y="133"/>
                </a:lnTo>
                <a:lnTo>
                  <a:pt x="528" y="137"/>
                </a:lnTo>
                <a:lnTo>
                  <a:pt x="534" y="142"/>
                </a:lnTo>
                <a:lnTo>
                  <a:pt x="538" y="144"/>
                </a:lnTo>
                <a:lnTo>
                  <a:pt x="542" y="144"/>
                </a:lnTo>
                <a:lnTo>
                  <a:pt x="544" y="144"/>
                </a:lnTo>
                <a:lnTo>
                  <a:pt x="546" y="144"/>
                </a:lnTo>
                <a:lnTo>
                  <a:pt x="547" y="143"/>
                </a:lnTo>
                <a:lnTo>
                  <a:pt x="549" y="141"/>
                </a:lnTo>
                <a:lnTo>
                  <a:pt x="547" y="139"/>
                </a:lnTo>
                <a:lnTo>
                  <a:pt x="549" y="138"/>
                </a:lnTo>
                <a:lnTo>
                  <a:pt x="550" y="137"/>
                </a:lnTo>
                <a:lnTo>
                  <a:pt x="550" y="137"/>
                </a:lnTo>
                <a:lnTo>
                  <a:pt x="553" y="138"/>
                </a:lnTo>
                <a:lnTo>
                  <a:pt x="554" y="139"/>
                </a:lnTo>
                <a:lnTo>
                  <a:pt x="555" y="141"/>
                </a:lnTo>
                <a:lnTo>
                  <a:pt x="555" y="143"/>
                </a:lnTo>
                <a:lnTo>
                  <a:pt x="556" y="144"/>
                </a:lnTo>
                <a:lnTo>
                  <a:pt x="557" y="144"/>
                </a:lnTo>
                <a:lnTo>
                  <a:pt x="560" y="143"/>
                </a:lnTo>
                <a:lnTo>
                  <a:pt x="562" y="141"/>
                </a:lnTo>
                <a:lnTo>
                  <a:pt x="562" y="147"/>
                </a:lnTo>
                <a:lnTo>
                  <a:pt x="562" y="151"/>
                </a:lnTo>
                <a:lnTo>
                  <a:pt x="564" y="153"/>
                </a:lnTo>
                <a:lnTo>
                  <a:pt x="564" y="155"/>
                </a:lnTo>
                <a:lnTo>
                  <a:pt x="565" y="156"/>
                </a:lnTo>
                <a:lnTo>
                  <a:pt x="567" y="156"/>
                </a:lnTo>
                <a:lnTo>
                  <a:pt x="570" y="156"/>
                </a:lnTo>
                <a:lnTo>
                  <a:pt x="571" y="155"/>
                </a:lnTo>
                <a:lnTo>
                  <a:pt x="572" y="153"/>
                </a:lnTo>
                <a:lnTo>
                  <a:pt x="572" y="151"/>
                </a:lnTo>
                <a:lnTo>
                  <a:pt x="572" y="150"/>
                </a:lnTo>
                <a:lnTo>
                  <a:pt x="572" y="148"/>
                </a:lnTo>
                <a:lnTo>
                  <a:pt x="572" y="147"/>
                </a:lnTo>
                <a:lnTo>
                  <a:pt x="572" y="147"/>
                </a:lnTo>
                <a:lnTo>
                  <a:pt x="575" y="144"/>
                </a:lnTo>
                <a:lnTo>
                  <a:pt x="579" y="143"/>
                </a:lnTo>
                <a:lnTo>
                  <a:pt x="582" y="143"/>
                </a:lnTo>
                <a:lnTo>
                  <a:pt x="585" y="142"/>
                </a:lnTo>
                <a:lnTo>
                  <a:pt x="587" y="144"/>
                </a:lnTo>
                <a:lnTo>
                  <a:pt x="590" y="144"/>
                </a:lnTo>
                <a:lnTo>
                  <a:pt x="592" y="144"/>
                </a:lnTo>
                <a:lnTo>
                  <a:pt x="595" y="143"/>
                </a:lnTo>
                <a:lnTo>
                  <a:pt x="597" y="140"/>
                </a:lnTo>
                <a:lnTo>
                  <a:pt x="598" y="137"/>
                </a:lnTo>
                <a:lnTo>
                  <a:pt x="598" y="133"/>
                </a:lnTo>
                <a:lnTo>
                  <a:pt x="597" y="129"/>
                </a:lnTo>
                <a:lnTo>
                  <a:pt x="595" y="126"/>
                </a:lnTo>
                <a:lnTo>
                  <a:pt x="592" y="124"/>
                </a:lnTo>
                <a:lnTo>
                  <a:pt x="590" y="124"/>
                </a:lnTo>
                <a:lnTo>
                  <a:pt x="586" y="125"/>
                </a:lnTo>
                <a:lnTo>
                  <a:pt x="582" y="123"/>
                </a:lnTo>
                <a:lnTo>
                  <a:pt x="577" y="123"/>
                </a:lnTo>
                <a:lnTo>
                  <a:pt x="575" y="123"/>
                </a:lnTo>
                <a:lnTo>
                  <a:pt x="573" y="122"/>
                </a:lnTo>
                <a:lnTo>
                  <a:pt x="571" y="120"/>
                </a:lnTo>
                <a:lnTo>
                  <a:pt x="570" y="118"/>
                </a:lnTo>
                <a:lnTo>
                  <a:pt x="564" y="111"/>
                </a:lnTo>
                <a:lnTo>
                  <a:pt x="557" y="106"/>
                </a:lnTo>
                <a:lnTo>
                  <a:pt x="550" y="102"/>
                </a:lnTo>
                <a:lnTo>
                  <a:pt x="542" y="96"/>
                </a:lnTo>
                <a:lnTo>
                  <a:pt x="539" y="98"/>
                </a:lnTo>
                <a:lnTo>
                  <a:pt x="537" y="98"/>
                </a:lnTo>
                <a:lnTo>
                  <a:pt x="536" y="97"/>
                </a:lnTo>
                <a:lnTo>
                  <a:pt x="534" y="95"/>
                </a:lnTo>
                <a:lnTo>
                  <a:pt x="536" y="97"/>
                </a:lnTo>
                <a:lnTo>
                  <a:pt x="537" y="98"/>
                </a:lnTo>
                <a:lnTo>
                  <a:pt x="539" y="98"/>
                </a:lnTo>
                <a:lnTo>
                  <a:pt x="542" y="96"/>
                </a:lnTo>
                <a:lnTo>
                  <a:pt x="541" y="94"/>
                </a:lnTo>
                <a:lnTo>
                  <a:pt x="539" y="93"/>
                </a:lnTo>
                <a:lnTo>
                  <a:pt x="538" y="91"/>
                </a:lnTo>
                <a:lnTo>
                  <a:pt x="538" y="88"/>
                </a:lnTo>
                <a:lnTo>
                  <a:pt x="534" y="88"/>
                </a:lnTo>
                <a:lnTo>
                  <a:pt x="529" y="88"/>
                </a:lnTo>
                <a:lnTo>
                  <a:pt x="528" y="88"/>
                </a:lnTo>
                <a:lnTo>
                  <a:pt x="528" y="89"/>
                </a:lnTo>
                <a:lnTo>
                  <a:pt x="528" y="88"/>
                </a:lnTo>
                <a:lnTo>
                  <a:pt x="529" y="88"/>
                </a:lnTo>
                <a:lnTo>
                  <a:pt x="528" y="87"/>
                </a:lnTo>
                <a:lnTo>
                  <a:pt x="528" y="87"/>
                </a:lnTo>
                <a:lnTo>
                  <a:pt x="526" y="86"/>
                </a:lnTo>
                <a:lnTo>
                  <a:pt x="523" y="86"/>
                </a:lnTo>
                <a:lnTo>
                  <a:pt x="521" y="83"/>
                </a:lnTo>
                <a:lnTo>
                  <a:pt x="519" y="82"/>
                </a:lnTo>
                <a:lnTo>
                  <a:pt x="515" y="82"/>
                </a:lnTo>
                <a:lnTo>
                  <a:pt x="513" y="82"/>
                </a:lnTo>
                <a:lnTo>
                  <a:pt x="513" y="82"/>
                </a:lnTo>
                <a:lnTo>
                  <a:pt x="513" y="82"/>
                </a:lnTo>
                <a:lnTo>
                  <a:pt x="512" y="80"/>
                </a:lnTo>
                <a:lnTo>
                  <a:pt x="512" y="77"/>
                </a:lnTo>
                <a:lnTo>
                  <a:pt x="512" y="77"/>
                </a:lnTo>
                <a:lnTo>
                  <a:pt x="512" y="77"/>
                </a:lnTo>
                <a:lnTo>
                  <a:pt x="512" y="77"/>
                </a:lnTo>
                <a:lnTo>
                  <a:pt x="512" y="77"/>
                </a:lnTo>
                <a:lnTo>
                  <a:pt x="512" y="77"/>
                </a:lnTo>
                <a:lnTo>
                  <a:pt x="512" y="77"/>
                </a:lnTo>
                <a:lnTo>
                  <a:pt x="512" y="77"/>
                </a:lnTo>
                <a:lnTo>
                  <a:pt x="510" y="77"/>
                </a:lnTo>
                <a:lnTo>
                  <a:pt x="508" y="75"/>
                </a:lnTo>
                <a:lnTo>
                  <a:pt x="510" y="75"/>
                </a:lnTo>
                <a:lnTo>
                  <a:pt x="512" y="77"/>
                </a:lnTo>
                <a:lnTo>
                  <a:pt x="512" y="75"/>
                </a:lnTo>
                <a:lnTo>
                  <a:pt x="512" y="74"/>
                </a:lnTo>
                <a:lnTo>
                  <a:pt x="510" y="74"/>
                </a:lnTo>
                <a:lnTo>
                  <a:pt x="507" y="74"/>
                </a:lnTo>
                <a:lnTo>
                  <a:pt x="507" y="74"/>
                </a:lnTo>
                <a:lnTo>
                  <a:pt x="507" y="74"/>
                </a:lnTo>
                <a:lnTo>
                  <a:pt x="504" y="75"/>
                </a:lnTo>
                <a:lnTo>
                  <a:pt x="500" y="77"/>
                </a:lnTo>
                <a:lnTo>
                  <a:pt x="504" y="75"/>
                </a:lnTo>
                <a:lnTo>
                  <a:pt x="507" y="74"/>
                </a:lnTo>
                <a:lnTo>
                  <a:pt x="508" y="71"/>
                </a:lnTo>
                <a:lnTo>
                  <a:pt x="510" y="68"/>
                </a:lnTo>
                <a:lnTo>
                  <a:pt x="512" y="68"/>
                </a:lnTo>
                <a:lnTo>
                  <a:pt x="515" y="72"/>
                </a:lnTo>
                <a:lnTo>
                  <a:pt x="522" y="78"/>
                </a:lnTo>
                <a:lnTo>
                  <a:pt x="529" y="83"/>
                </a:lnTo>
                <a:lnTo>
                  <a:pt x="529" y="84"/>
                </a:lnTo>
                <a:lnTo>
                  <a:pt x="528" y="87"/>
                </a:lnTo>
                <a:lnTo>
                  <a:pt x="528" y="87"/>
                </a:lnTo>
                <a:lnTo>
                  <a:pt x="529" y="88"/>
                </a:lnTo>
                <a:lnTo>
                  <a:pt x="534" y="88"/>
                </a:lnTo>
                <a:lnTo>
                  <a:pt x="538" y="88"/>
                </a:lnTo>
                <a:lnTo>
                  <a:pt x="540" y="86"/>
                </a:lnTo>
                <a:lnTo>
                  <a:pt x="540" y="84"/>
                </a:lnTo>
                <a:lnTo>
                  <a:pt x="539" y="82"/>
                </a:lnTo>
                <a:lnTo>
                  <a:pt x="537" y="81"/>
                </a:lnTo>
                <a:lnTo>
                  <a:pt x="531" y="79"/>
                </a:lnTo>
                <a:lnTo>
                  <a:pt x="525" y="75"/>
                </a:lnTo>
                <a:lnTo>
                  <a:pt x="531" y="74"/>
                </a:lnTo>
                <a:lnTo>
                  <a:pt x="537" y="75"/>
                </a:lnTo>
                <a:lnTo>
                  <a:pt x="542" y="76"/>
                </a:lnTo>
                <a:lnTo>
                  <a:pt x="547" y="78"/>
                </a:lnTo>
                <a:lnTo>
                  <a:pt x="553" y="80"/>
                </a:lnTo>
                <a:lnTo>
                  <a:pt x="558" y="81"/>
                </a:lnTo>
                <a:lnTo>
                  <a:pt x="564" y="81"/>
                </a:lnTo>
                <a:lnTo>
                  <a:pt x="569" y="80"/>
                </a:lnTo>
                <a:lnTo>
                  <a:pt x="571" y="81"/>
                </a:lnTo>
                <a:lnTo>
                  <a:pt x="574" y="82"/>
                </a:lnTo>
                <a:lnTo>
                  <a:pt x="576" y="82"/>
                </a:lnTo>
                <a:lnTo>
                  <a:pt x="580" y="82"/>
                </a:lnTo>
                <a:lnTo>
                  <a:pt x="580" y="80"/>
                </a:lnTo>
                <a:lnTo>
                  <a:pt x="580" y="77"/>
                </a:lnTo>
                <a:lnTo>
                  <a:pt x="588" y="79"/>
                </a:lnTo>
                <a:lnTo>
                  <a:pt x="597" y="82"/>
                </a:lnTo>
                <a:lnTo>
                  <a:pt x="597" y="86"/>
                </a:lnTo>
                <a:lnTo>
                  <a:pt x="599" y="88"/>
                </a:lnTo>
                <a:lnTo>
                  <a:pt x="601" y="87"/>
                </a:lnTo>
                <a:lnTo>
                  <a:pt x="603" y="86"/>
                </a:lnTo>
                <a:lnTo>
                  <a:pt x="605" y="87"/>
                </a:lnTo>
                <a:lnTo>
                  <a:pt x="607" y="87"/>
                </a:lnTo>
                <a:lnTo>
                  <a:pt x="605" y="87"/>
                </a:lnTo>
                <a:lnTo>
                  <a:pt x="603" y="86"/>
                </a:lnTo>
                <a:lnTo>
                  <a:pt x="601" y="87"/>
                </a:lnTo>
                <a:lnTo>
                  <a:pt x="599" y="88"/>
                </a:lnTo>
                <a:lnTo>
                  <a:pt x="598" y="89"/>
                </a:lnTo>
                <a:lnTo>
                  <a:pt x="598" y="91"/>
                </a:lnTo>
                <a:lnTo>
                  <a:pt x="598" y="92"/>
                </a:lnTo>
                <a:lnTo>
                  <a:pt x="599" y="94"/>
                </a:lnTo>
                <a:lnTo>
                  <a:pt x="601" y="95"/>
                </a:lnTo>
                <a:lnTo>
                  <a:pt x="604" y="97"/>
                </a:lnTo>
                <a:lnTo>
                  <a:pt x="610" y="102"/>
                </a:lnTo>
                <a:lnTo>
                  <a:pt x="615" y="106"/>
                </a:lnTo>
                <a:lnTo>
                  <a:pt x="619" y="110"/>
                </a:lnTo>
                <a:lnTo>
                  <a:pt x="624" y="115"/>
                </a:lnTo>
                <a:lnTo>
                  <a:pt x="628" y="121"/>
                </a:lnTo>
                <a:lnTo>
                  <a:pt x="631" y="126"/>
                </a:lnTo>
                <a:lnTo>
                  <a:pt x="634" y="133"/>
                </a:lnTo>
                <a:lnTo>
                  <a:pt x="636" y="138"/>
                </a:lnTo>
                <a:lnTo>
                  <a:pt x="640" y="139"/>
                </a:lnTo>
                <a:lnTo>
                  <a:pt x="643" y="140"/>
                </a:lnTo>
                <a:lnTo>
                  <a:pt x="640" y="139"/>
                </a:lnTo>
                <a:lnTo>
                  <a:pt x="636" y="138"/>
                </a:lnTo>
                <a:lnTo>
                  <a:pt x="634" y="143"/>
                </a:lnTo>
                <a:lnTo>
                  <a:pt x="634" y="148"/>
                </a:lnTo>
                <a:lnTo>
                  <a:pt x="634" y="152"/>
                </a:lnTo>
                <a:lnTo>
                  <a:pt x="634" y="156"/>
                </a:lnTo>
                <a:lnTo>
                  <a:pt x="630" y="151"/>
                </a:lnTo>
                <a:lnTo>
                  <a:pt x="625" y="147"/>
                </a:lnTo>
                <a:lnTo>
                  <a:pt x="619" y="139"/>
                </a:lnTo>
                <a:lnTo>
                  <a:pt x="614" y="132"/>
                </a:lnTo>
                <a:lnTo>
                  <a:pt x="612" y="127"/>
                </a:lnTo>
                <a:lnTo>
                  <a:pt x="609" y="124"/>
                </a:lnTo>
                <a:lnTo>
                  <a:pt x="604" y="122"/>
                </a:lnTo>
                <a:lnTo>
                  <a:pt x="600" y="120"/>
                </a:lnTo>
                <a:lnTo>
                  <a:pt x="611" y="135"/>
                </a:lnTo>
                <a:lnTo>
                  <a:pt x="620" y="150"/>
                </a:lnTo>
                <a:lnTo>
                  <a:pt x="618" y="153"/>
                </a:lnTo>
                <a:lnTo>
                  <a:pt x="618" y="157"/>
                </a:lnTo>
                <a:lnTo>
                  <a:pt x="618" y="160"/>
                </a:lnTo>
                <a:lnTo>
                  <a:pt x="618" y="164"/>
                </a:lnTo>
                <a:lnTo>
                  <a:pt x="620" y="171"/>
                </a:lnTo>
                <a:lnTo>
                  <a:pt x="624" y="178"/>
                </a:lnTo>
                <a:lnTo>
                  <a:pt x="624" y="184"/>
                </a:lnTo>
                <a:lnTo>
                  <a:pt x="624" y="190"/>
                </a:lnTo>
                <a:lnTo>
                  <a:pt x="626" y="196"/>
                </a:lnTo>
                <a:lnTo>
                  <a:pt x="628" y="202"/>
                </a:lnTo>
                <a:lnTo>
                  <a:pt x="631" y="214"/>
                </a:lnTo>
                <a:lnTo>
                  <a:pt x="634" y="227"/>
                </a:lnTo>
                <a:lnTo>
                  <a:pt x="635" y="231"/>
                </a:lnTo>
                <a:lnTo>
                  <a:pt x="636" y="236"/>
                </a:lnTo>
                <a:lnTo>
                  <a:pt x="637" y="242"/>
                </a:lnTo>
                <a:lnTo>
                  <a:pt x="638" y="247"/>
                </a:lnTo>
                <a:lnTo>
                  <a:pt x="637" y="242"/>
                </a:lnTo>
                <a:lnTo>
                  <a:pt x="636" y="236"/>
                </a:lnTo>
                <a:lnTo>
                  <a:pt x="635" y="242"/>
                </a:lnTo>
                <a:lnTo>
                  <a:pt x="634" y="246"/>
                </a:lnTo>
                <a:lnTo>
                  <a:pt x="633" y="248"/>
                </a:lnTo>
                <a:lnTo>
                  <a:pt x="632" y="250"/>
                </a:lnTo>
                <a:lnTo>
                  <a:pt x="631" y="251"/>
                </a:lnTo>
                <a:lnTo>
                  <a:pt x="629" y="252"/>
                </a:lnTo>
                <a:lnTo>
                  <a:pt x="626" y="251"/>
                </a:lnTo>
                <a:lnTo>
                  <a:pt x="625" y="250"/>
                </a:lnTo>
                <a:lnTo>
                  <a:pt x="624" y="248"/>
                </a:lnTo>
                <a:lnTo>
                  <a:pt x="622" y="246"/>
                </a:lnTo>
                <a:lnTo>
                  <a:pt x="622" y="249"/>
                </a:lnTo>
                <a:lnTo>
                  <a:pt x="621" y="251"/>
                </a:lnTo>
                <a:lnTo>
                  <a:pt x="620" y="252"/>
                </a:lnTo>
                <a:lnTo>
                  <a:pt x="619" y="254"/>
                </a:lnTo>
                <a:lnTo>
                  <a:pt x="615" y="252"/>
                </a:lnTo>
                <a:lnTo>
                  <a:pt x="611" y="249"/>
                </a:lnTo>
                <a:close/>
                <a:moveTo>
                  <a:pt x="433" y="447"/>
                </a:moveTo>
                <a:lnTo>
                  <a:pt x="432" y="435"/>
                </a:lnTo>
                <a:lnTo>
                  <a:pt x="432" y="424"/>
                </a:lnTo>
                <a:lnTo>
                  <a:pt x="432" y="435"/>
                </a:lnTo>
                <a:lnTo>
                  <a:pt x="433" y="447"/>
                </a:lnTo>
                <a:lnTo>
                  <a:pt x="436" y="454"/>
                </a:lnTo>
                <a:lnTo>
                  <a:pt x="439" y="459"/>
                </a:lnTo>
                <a:lnTo>
                  <a:pt x="440" y="464"/>
                </a:lnTo>
                <a:lnTo>
                  <a:pt x="440" y="471"/>
                </a:lnTo>
                <a:lnTo>
                  <a:pt x="440" y="464"/>
                </a:lnTo>
                <a:lnTo>
                  <a:pt x="439" y="459"/>
                </a:lnTo>
                <a:lnTo>
                  <a:pt x="436" y="454"/>
                </a:lnTo>
                <a:lnTo>
                  <a:pt x="433" y="447"/>
                </a:lnTo>
                <a:close/>
                <a:moveTo>
                  <a:pt x="432" y="263"/>
                </a:moveTo>
                <a:lnTo>
                  <a:pt x="433" y="264"/>
                </a:lnTo>
                <a:lnTo>
                  <a:pt x="432" y="265"/>
                </a:lnTo>
                <a:lnTo>
                  <a:pt x="433" y="264"/>
                </a:lnTo>
                <a:lnTo>
                  <a:pt x="432" y="263"/>
                </a:lnTo>
                <a:close/>
                <a:moveTo>
                  <a:pt x="421" y="191"/>
                </a:moveTo>
                <a:lnTo>
                  <a:pt x="420" y="190"/>
                </a:lnTo>
                <a:lnTo>
                  <a:pt x="420" y="188"/>
                </a:lnTo>
                <a:lnTo>
                  <a:pt x="418" y="187"/>
                </a:lnTo>
                <a:lnTo>
                  <a:pt x="417" y="186"/>
                </a:lnTo>
                <a:lnTo>
                  <a:pt x="417" y="185"/>
                </a:lnTo>
                <a:lnTo>
                  <a:pt x="417" y="184"/>
                </a:lnTo>
                <a:lnTo>
                  <a:pt x="417" y="185"/>
                </a:lnTo>
                <a:lnTo>
                  <a:pt x="417" y="186"/>
                </a:lnTo>
                <a:lnTo>
                  <a:pt x="418" y="187"/>
                </a:lnTo>
                <a:lnTo>
                  <a:pt x="420" y="188"/>
                </a:lnTo>
                <a:lnTo>
                  <a:pt x="420" y="190"/>
                </a:lnTo>
                <a:lnTo>
                  <a:pt x="421" y="191"/>
                </a:lnTo>
                <a:lnTo>
                  <a:pt x="422" y="193"/>
                </a:lnTo>
                <a:lnTo>
                  <a:pt x="423" y="194"/>
                </a:lnTo>
                <a:lnTo>
                  <a:pt x="422" y="193"/>
                </a:lnTo>
                <a:lnTo>
                  <a:pt x="421" y="191"/>
                </a:lnTo>
                <a:close/>
                <a:moveTo>
                  <a:pt x="415" y="151"/>
                </a:moveTo>
                <a:lnTo>
                  <a:pt x="412" y="151"/>
                </a:lnTo>
                <a:lnTo>
                  <a:pt x="408" y="151"/>
                </a:lnTo>
                <a:lnTo>
                  <a:pt x="412" y="151"/>
                </a:lnTo>
                <a:lnTo>
                  <a:pt x="415" y="151"/>
                </a:lnTo>
                <a:lnTo>
                  <a:pt x="416" y="151"/>
                </a:lnTo>
                <a:lnTo>
                  <a:pt x="417" y="150"/>
                </a:lnTo>
                <a:lnTo>
                  <a:pt x="416" y="143"/>
                </a:lnTo>
                <a:lnTo>
                  <a:pt x="414" y="138"/>
                </a:lnTo>
                <a:lnTo>
                  <a:pt x="416" y="143"/>
                </a:lnTo>
                <a:lnTo>
                  <a:pt x="417" y="150"/>
                </a:lnTo>
                <a:lnTo>
                  <a:pt x="416" y="151"/>
                </a:lnTo>
                <a:lnTo>
                  <a:pt x="415" y="151"/>
                </a:lnTo>
                <a:lnTo>
                  <a:pt x="416" y="166"/>
                </a:lnTo>
                <a:lnTo>
                  <a:pt x="418" y="181"/>
                </a:lnTo>
                <a:lnTo>
                  <a:pt x="416" y="166"/>
                </a:lnTo>
                <a:lnTo>
                  <a:pt x="415" y="151"/>
                </a:lnTo>
                <a:close/>
                <a:moveTo>
                  <a:pt x="409" y="321"/>
                </a:moveTo>
                <a:lnTo>
                  <a:pt x="407" y="320"/>
                </a:lnTo>
                <a:lnTo>
                  <a:pt x="406" y="319"/>
                </a:lnTo>
                <a:lnTo>
                  <a:pt x="407" y="320"/>
                </a:lnTo>
                <a:lnTo>
                  <a:pt x="409" y="321"/>
                </a:lnTo>
                <a:lnTo>
                  <a:pt x="410" y="322"/>
                </a:lnTo>
                <a:lnTo>
                  <a:pt x="412" y="324"/>
                </a:lnTo>
                <a:lnTo>
                  <a:pt x="410" y="322"/>
                </a:lnTo>
                <a:lnTo>
                  <a:pt x="409" y="321"/>
                </a:lnTo>
                <a:close/>
                <a:moveTo>
                  <a:pt x="409" y="103"/>
                </a:moveTo>
                <a:lnTo>
                  <a:pt x="408" y="103"/>
                </a:lnTo>
                <a:lnTo>
                  <a:pt x="408" y="103"/>
                </a:lnTo>
                <a:lnTo>
                  <a:pt x="408" y="103"/>
                </a:lnTo>
                <a:lnTo>
                  <a:pt x="409" y="103"/>
                </a:lnTo>
                <a:close/>
                <a:moveTo>
                  <a:pt x="412" y="81"/>
                </a:moveTo>
                <a:lnTo>
                  <a:pt x="412" y="81"/>
                </a:lnTo>
                <a:lnTo>
                  <a:pt x="412" y="81"/>
                </a:lnTo>
                <a:lnTo>
                  <a:pt x="412" y="81"/>
                </a:lnTo>
                <a:lnTo>
                  <a:pt x="408" y="87"/>
                </a:lnTo>
                <a:lnTo>
                  <a:pt x="406" y="92"/>
                </a:lnTo>
                <a:lnTo>
                  <a:pt x="408" y="87"/>
                </a:lnTo>
                <a:lnTo>
                  <a:pt x="412" y="81"/>
                </a:lnTo>
                <a:close/>
                <a:moveTo>
                  <a:pt x="412" y="50"/>
                </a:moveTo>
                <a:lnTo>
                  <a:pt x="412" y="50"/>
                </a:lnTo>
                <a:lnTo>
                  <a:pt x="410" y="50"/>
                </a:lnTo>
                <a:lnTo>
                  <a:pt x="409" y="50"/>
                </a:lnTo>
                <a:lnTo>
                  <a:pt x="410" y="50"/>
                </a:lnTo>
                <a:lnTo>
                  <a:pt x="412" y="50"/>
                </a:lnTo>
                <a:close/>
                <a:moveTo>
                  <a:pt x="412" y="50"/>
                </a:moveTo>
                <a:lnTo>
                  <a:pt x="413" y="49"/>
                </a:lnTo>
                <a:lnTo>
                  <a:pt x="413" y="48"/>
                </a:lnTo>
                <a:lnTo>
                  <a:pt x="413" y="49"/>
                </a:lnTo>
                <a:lnTo>
                  <a:pt x="412" y="50"/>
                </a:lnTo>
                <a:close/>
                <a:moveTo>
                  <a:pt x="412" y="80"/>
                </a:moveTo>
                <a:lnTo>
                  <a:pt x="412" y="78"/>
                </a:lnTo>
                <a:lnTo>
                  <a:pt x="413" y="76"/>
                </a:lnTo>
                <a:lnTo>
                  <a:pt x="412" y="78"/>
                </a:lnTo>
                <a:lnTo>
                  <a:pt x="412" y="80"/>
                </a:lnTo>
                <a:close/>
                <a:moveTo>
                  <a:pt x="410" y="99"/>
                </a:moveTo>
                <a:lnTo>
                  <a:pt x="412" y="102"/>
                </a:lnTo>
                <a:lnTo>
                  <a:pt x="414" y="103"/>
                </a:lnTo>
                <a:lnTo>
                  <a:pt x="412" y="102"/>
                </a:lnTo>
                <a:lnTo>
                  <a:pt x="410" y="99"/>
                </a:lnTo>
                <a:close/>
                <a:moveTo>
                  <a:pt x="414" y="110"/>
                </a:moveTo>
                <a:lnTo>
                  <a:pt x="412" y="108"/>
                </a:lnTo>
                <a:lnTo>
                  <a:pt x="409" y="107"/>
                </a:lnTo>
                <a:lnTo>
                  <a:pt x="412" y="108"/>
                </a:lnTo>
                <a:lnTo>
                  <a:pt x="414" y="110"/>
                </a:lnTo>
                <a:close/>
                <a:moveTo>
                  <a:pt x="417" y="104"/>
                </a:moveTo>
                <a:lnTo>
                  <a:pt x="417" y="104"/>
                </a:lnTo>
                <a:lnTo>
                  <a:pt x="417" y="106"/>
                </a:lnTo>
                <a:lnTo>
                  <a:pt x="417" y="109"/>
                </a:lnTo>
                <a:lnTo>
                  <a:pt x="417" y="106"/>
                </a:lnTo>
                <a:lnTo>
                  <a:pt x="417" y="104"/>
                </a:lnTo>
                <a:close/>
                <a:moveTo>
                  <a:pt x="417" y="63"/>
                </a:moveTo>
                <a:lnTo>
                  <a:pt x="417" y="63"/>
                </a:lnTo>
                <a:lnTo>
                  <a:pt x="417" y="63"/>
                </a:lnTo>
                <a:lnTo>
                  <a:pt x="418" y="62"/>
                </a:lnTo>
                <a:lnTo>
                  <a:pt x="419" y="61"/>
                </a:lnTo>
                <a:lnTo>
                  <a:pt x="420" y="60"/>
                </a:lnTo>
                <a:lnTo>
                  <a:pt x="421" y="59"/>
                </a:lnTo>
                <a:lnTo>
                  <a:pt x="421" y="58"/>
                </a:lnTo>
                <a:lnTo>
                  <a:pt x="420" y="56"/>
                </a:lnTo>
                <a:lnTo>
                  <a:pt x="420" y="54"/>
                </a:lnTo>
                <a:lnTo>
                  <a:pt x="420" y="54"/>
                </a:lnTo>
                <a:lnTo>
                  <a:pt x="423" y="56"/>
                </a:lnTo>
                <a:lnTo>
                  <a:pt x="425" y="58"/>
                </a:lnTo>
                <a:lnTo>
                  <a:pt x="425" y="60"/>
                </a:lnTo>
                <a:lnTo>
                  <a:pt x="423" y="63"/>
                </a:lnTo>
                <a:lnTo>
                  <a:pt x="422" y="67"/>
                </a:lnTo>
                <a:lnTo>
                  <a:pt x="421" y="71"/>
                </a:lnTo>
                <a:lnTo>
                  <a:pt x="420" y="73"/>
                </a:lnTo>
                <a:lnTo>
                  <a:pt x="419" y="74"/>
                </a:lnTo>
                <a:lnTo>
                  <a:pt x="417" y="75"/>
                </a:lnTo>
                <a:lnTo>
                  <a:pt x="414" y="75"/>
                </a:lnTo>
                <a:lnTo>
                  <a:pt x="416" y="69"/>
                </a:lnTo>
                <a:lnTo>
                  <a:pt x="417" y="63"/>
                </a:lnTo>
                <a:close/>
                <a:moveTo>
                  <a:pt x="418" y="57"/>
                </a:moveTo>
                <a:lnTo>
                  <a:pt x="417" y="58"/>
                </a:lnTo>
                <a:lnTo>
                  <a:pt x="416" y="60"/>
                </a:lnTo>
                <a:lnTo>
                  <a:pt x="417" y="58"/>
                </a:lnTo>
                <a:lnTo>
                  <a:pt x="418" y="57"/>
                </a:lnTo>
                <a:close/>
                <a:moveTo>
                  <a:pt x="434" y="18"/>
                </a:moveTo>
                <a:lnTo>
                  <a:pt x="436" y="21"/>
                </a:lnTo>
                <a:lnTo>
                  <a:pt x="438" y="25"/>
                </a:lnTo>
                <a:lnTo>
                  <a:pt x="439" y="21"/>
                </a:lnTo>
                <a:lnTo>
                  <a:pt x="442" y="19"/>
                </a:lnTo>
                <a:lnTo>
                  <a:pt x="439" y="22"/>
                </a:lnTo>
                <a:lnTo>
                  <a:pt x="438" y="25"/>
                </a:lnTo>
                <a:lnTo>
                  <a:pt x="439" y="30"/>
                </a:lnTo>
                <a:lnTo>
                  <a:pt x="439" y="35"/>
                </a:lnTo>
                <a:lnTo>
                  <a:pt x="439" y="40"/>
                </a:lnTo>
                <a:lnTo>
                  <a:pt x="438" y="45"/>
                </a:lnTo>
                <a:lnTo>
                  <a:pt x="438" y="45"/>
                </a:lnTo>
                <a:lnTo>
                  <a:pt x="438" y="45"/>
                </a:lnTo>
                <a:lnTo>
                  <a:pt x="438" y="45"/>
                </a:lnTo>
                <a:lnTo>
                  <a:pt x="438" y="45"/>
                </a:lnTo>
                <a:lnTo>
                  <a:pt x="432" y="46"/>
                </a:lnTo>
                <a:lnTo>
                  <a:pt x="428" y="44"/>
                </a:lnTo>
                <a:lnTo>
                  <a:pt x="428" y="44"/>
                </a:lnTo>
                <a:lnTo>
                  <a:pt x="431" y="31"/>
                </a:lnTo>
                <a:lnTo>
                  <a:pt x="434" y="18"/>
                </a:lnTo>
                <a:close/>
                <a:moveTo>
                  <a:pt x="434" y="14"/>
                </a:moveTo>
                <a:lnTo>
                  <a:pt x="433" y="13"/>
                </a:lnTo>
                <a:lnTo>
                  <a:pt x="432" y="11"/>
                </a:lnTo>
                <a:lnTo>
                  <a:pt x="433" y="13"/>
                </a:lnTo>
                <a:lnTo>
                  <a:pt x="434" y="14"/>
                </a:lnTo>
                <a:close/>
                <a:moveTo>
                  <a:pt x="438" y="45"/>
                </a:moveTo>
                <a:lnTo>
                  <a:pt x="438" y="45"/>
                </a:lnTo>
                <a:lnTo>
                  <a:pt x="438" y="45"/>
                </a:lnTo>
                <a:lnTo>
                  <a:pt x="438" y="45"/>
                </a:lnTo>
                <a:lnTo>
                  <a:pt x="438" y="45"/>
                </a:lnTo>
                <a:lnTo>
                  <a:pt x="442" y="47"/>
                </a:lnTo>
                <a:lnTo>
                  <a:pt x="443" y="49"/>
                </a:lnTo>
                <a:lnTo>
                  <a:pt x="443" y="52"/>
                </a:lnTo>
                <a:lnTo>
                  <a:pt x="442" y="56"/>
                </a:lnTo>
                <a:lnTo>
                  <a:pt x="437" y="54"/>
                </a:lnTo>
                <a:lnTo>
                  <a:pt x="433" y="54"/>
                </a:lnTo>
                <a:lnTo>
                  <a:pt x="432" y="52"/>
                </a:lnTo>
                <a:lnTo>
                  <a:pt x="432" y="50"/>
                </a:lnTo>
                <a:lnTo>
                  <a:pt x="432" y="49"/>
                </a:lnTo>
                <a:lnTo>
                  <a:pt x="433" y="48"/>
                </a:lnTo>
                <a:lnTo>
                  <a:pt x="435" y="47"/>
                </a:lnTo>
                <a:lnTo>
                  <a:pt x="438" y="45"/>
                </a:lnTo>
                <a:close/>
                <a:moveTo>
                  <a:pt x="449" y="61"/>
                </a:moveTo>
                <a:lnTo>
                  <a:pt x="445" y="63"/>
                </a:lnTo>
                <a:lnTo>
                  <a:pt x="444" y="63"/>
                </a:lnTo>
                <a:lnTo>
                  <a:pt x="445" y="63"/>
                </a:lnTo>
                <a:lnTo>
                  <a:pt x="449" y="61"/>
                </a:lnTo>
                <a:close/>
                <a:moveTo>
                  <a:pt x="464" y="69"/>
                </a:moveTo>
                <a:lnTo>
                  <a:pt x="464" y="71"/>
                </a:lnTo>
                <a:lnTo>
                  <a:pt x="464" y="72"/>
                </a:lnTo>
                <a:lnTo>
                  <a:pt x="465" y="72"/>
                </a:lnTo>
                <a:lnTo>
                  <a:pt x="465" y="72"/>
                </a:lnTo>
                <a:lnTo>
                  <a:pt x="465" y="72"/>
                </a:lnTo>
                <a:lnTo>
                  <a:pt x="464" y="72"/>
                </a:lnTo>
                <a:lnTo>
                  <a:pt x="463" y="71"/>
                </a:lnTo>
                <a:lnTo>
                  <a:pt x="464" y="69"/>
                </a:lnTo>
                <a:close/>
                <a:moveTo>
                  <a:pt x="480" y="69"/>
                </a:moveTo>
                <a:lnTo>
                  <a:pt x="480" y="73"/>
                </a:lnTo>
                <a:lnTo>
                  <a:pt x="480" y="77"/>
                </a:lnTo>
                <a:lnTo>
                  <a:pt x="480" y="77"/>
                </a:lnTo>
                <a:lnTo>
                  <a:pt x="479" y="77"/>
                </a:lnTo>
                <a:lnTo>
                  <a:pt x="480" y="77"/>
                </a:lnTo>
                <a:lnTo>
                  <a:pt x="480" y="77"/>
                </a:lnTo>
                <a:lnTo>
                  <a:pt x="480" y="73"/>
                </a:lnTo>
                <a:lnTo>
                  <a:pt x="480" y="69"/>
                </a:lnTo>
                <a:close/>
                <a:moveTo>
                  <a:pt x="469" y="45"/>
                </a:moveTo>
                <a:lnTo>
                  <a:pt x="473" y="48"/>
                </a:lnTo>
                <a:lnTo>
                  <a:pt x="477" y="51"/>
                </a:lnTo>
                <a:lnTo>
                  <a:pt x="477" y="54"/>
                </a:lnTo>
                <a:lnTo>
                  <a:pt x="478" y="58"/>
                </a:lnTo>
                <a:lnTo>
                  <a:pt x="480" y="60"/>
                </a:lnTo>
                <a:lnTo>
                  <a:pt x="484" y="60"/>
                </a:lnTo>
                <a:lnTo>
                  <a:pt x="488" y="60"/>
                </a:lnTo>
                <a:lnTo>
                  <a:pt x="490" y="61"/>
                </a:lnTo>
                <a:lnTo>
                  <a:pt x="492" y="62"/>
                </a:lnTo>
                <a:lnTo>
                  <a:pt x="493" y="63"/>
                </a:lnTo>
                <a:lnTo>
                  <a:pt x="495" y="67"/>
                </a:lnTo>
                <a:lnTo>
                  <a:pt x="496" y="72"/>
                </a:lnTo>
                <a:lnTo>
                  <a:pt x="496" y="72"/>
                </a:lnTo>
                <a:lnTo>
                  <a:pt x="496" y="72"/>
                </a:lnTo>
                <a:lnTo>
                  <a:pt x="496" y="72"/>
                </a:lnTo>
                <a:lnTo>
                  <a:pt x="496" y="72"/>
                </a:lnTo>
                <a:lnTo>
                  <a:pt x="496" y="72"/>
                </a:lnTo>
                <a:lnTo>
                  <a:pt x="495" y="72"/>
                </a:lnTo>
                <a:lnTo>
                  <a:pt x="494" y="72"/>
                </a:lnTo>
                <a:lnTo>
                  <a:pt x="491" y="68"/>
                </a:lnTo>
                <a:lnTo>
                  <a:pt x="488" y="65"/>
                </a:lnTo>
                <a:lnTo>
                  <a:pt x="485" y="64"/>
                </a:lnTo>
                <a:lnTo>
                  <a:pt x="483" y="64"/>
                </a:lnTo>
                <a:lnTo>
                  <a:pt x="482" y="65"/>
                </a:lnTo>
                <a:lnTo>
                  <a:pt x="481" y="66"/>
                </a:lnTo>
                <a:lnTo>
                  <a:pt x="479" y="63"/>
                </a:lnTo>
                <a:lnTo>
                  <a:pt x="477" y="61"/>
                </a:lnTo>
                <a:lnTo>
                  <a:pt x="473" y="60"/>
                </a:lnTo>
                <a:lnTo>
                  <a:pt x="470" y="58"/>
                </a:lnTo>
                <a:lnTo>
                  <a:pt x="468" y="56"/>
                </a:lnTo>
                <a:lnTo>
                  <a:pt x="467" y="54"/>
                </a:lnTo>
                <a:lnTo>
                  <a:pt x="467" y="54"/>
                </a:lnTo>
                <a:lnTo>
                  <a:pt x="467" y="54"/>
                </a:lnTo>
                <a:lnTo>
                  <a:pt x="468" y="50"/>
                </a:lnTo>
                <a:lnTo>
                  <a:pt x="469" y="45"/>
                </a:lnTo>
                <a:close/>
                <a:moveTo>
                  <a:pt x="496" y="72"/>
                </a:moveTo>
                <a:lnTo>
                  <a:pt x="497" y="73"/>
                </a:lnTo>
                <a:lnTo>
                  <a:pt x="497" y="74"/>
                </a:lnTo>
                <a:lnTo>
                  <a:pt x="496" y="73"/>
                </a:lnTo>
                <a:lnTo>
                  <a:pt x="496" y="72"/>
                </a:lnTo>
                <a:lnTo>
                  <a:pt x="496" y="72"/>
                </a:lnTo>
                <a:lnTo>
                  <a:pt x="496" y="72"/>
                </a:lnTo>
                <a:lnTo>
                  <a:pt x="496" y="72"/>
                </a:lnTo>
                <a:lnTo>
                  <a:pt x="496" y="72"/>
                </a:lnTo>
                <a:lnTo>
                  <a:pt x="496" y="72"/>
                </a:lnTo>
                <a:close/>
                <a:moveTo>
                  <a:pt x="474" y="43"/>
                </a:moveTo>
                <a:lnTo>
                  <a:pt x="474" y="43"/>
                </a:lnTo>
                <a:lnTo>
                  <a:pt x="474" y="44"/>
                </a:lnTo>
                <a:lnTo>
                  <a:pt x="474" y="43"/>
                </a:lnTo>
                <a:close/>
                <a:moveTo>
                  <a:pt x="493" y="49"/>
                </a:moveTo>
                <a:lnTo>
                  <a:pt x="493" y="49"/>
                </a:lnTo>
                <a:lnTo>
                  <a:pt x="493" y="49"/>
                </a:lnTo>
                <a:lnTo>
                  <a:pt x="493" y="49"/>
                </a:lnTo>
                <a:close/>
                <a:moveTo>
                  <a:pt x="512" y="29"/>
                </a:moveTo>
                <a:lnTo>
                  <a:pt x="510" y="28"/>
                </a:lnTo>
                <a:lnTo>
                  <a:pt x="508" y="27"/>
                </a:lnTo>
                <a:lnTo>
                  <a:pt x="510" y="28"/>
                </a:lnTo>
                <a:lnTo>
                  <a:pt x="512" y="29"/>
                </a:lnTo>
                <a:close/>
                <a:moveTo>
                  <a:pt x="519" y="28"/>
                </a:moveTo>
                <a:lnTo>
                  <a:pt x="516" y="28"/>
                </a:lnTo>
                <a:lnTo>
                  <a:pt x="514" y="28"/>
                </a:lnTo>
                <a:lnTo>
                  <a:pt x="516" y="28"/>
                </a:lnTo>
                <a:lnTo>
                  <a:pt x="519" y="28"/>
                </a:lnTo>
                <a:close/>
                <a:moveTo>
                  <a:pt x="521" y="43"/>
                </a:moveTo>
                <a:lnTo>
                  <a:pt x="518" y="43"/>
                </a:lnTo>
                <a:lnTo>
                  <a:pt x="514" y="42"/>
                </a:lnTo>
                <a:lnTo>
                  <a:pt x="518" y="43"/>
                </a:lnTo>
                <a:lnTo>
                  <a:pt x="521" y="43"/>
                </a:lnTo>
                <a:lnTo>
                  <a:pt x="521" y="43"/>
                </a:lnTo>
                <a:lnTo>
                  <a:pt x="521" y="43"/>
                </a:lnTo>
                <a:close/>
                <a:moveTo>
                  <a:pt x="534" y="64"/>
                </a:moveTo>
                <a:lnTo>
                  <a:pt x="534" y="64"/>
                </a:lnTo>
                <a:lnTo>
                  <a:pt x="528" y="65"/>
                </a:lnTo>
                <a:lnTo>
                  <a:pt x="521" y="64"/>
                </a:lnTo>
                <a:lnTo>
                  <a:pt x="528" y="65"/>
                </a:lnTo>
                <a:lnTo>
                  <a:pt x="534" y="64"/>
                </a:lnTo>
                <a:close/>
                <a:moveTo>
                  <a:pt x="523" y="27"/>
                </a:moveTo>
                <a:lnTo>
                  <a:pt x="523" y="27"/>
                </a:lnTo>
                <a:lnTo>
                  <a:pt x="523" y="26"/>
                </a:lnTo>
                <a:lnTo>
                  <a:pt x="523" y="27"/>
                </a:lnTo>
                <a:lnTo>
                  <a:pt x="523" y="27"/>
                </a:lnTo>
                <a:close/>
                <a:moveTo>
                  <a:pt x="527" y="35"/>
                </a:moveTo>
                <a:lnTo>
                  <a:pt x="526" y="35"/>
                </a:lnTo>
                <a:lnTo>
                  <a:pt x="524" y="35"/>
                </a:lnTo>
                <a:lnTo>
                  <a:pt x="526" y="35"/>
                </a:lnTo>
                <a:lnTo>
                  <a:pt x="527" y="35"/>
                </a:lnTo>
                <a:close/>
                <a:moveTo>
                  <a:pt x="537" y="58"/>
                </a:moveTo>
                <a:lnTo>
                  <a:pt x="535" y="58"/>
                </a:lnTo>
                <a:lnTo>
                  <a:pt x="534" y="60"/>
                </a:lnTo>
                <a:lnTo>
                  <a:pt x="535" y="58"/>
                </a:lnTo>
                <a:lnTo>
                  <a:pt x="537" y="58"/>
                </a:lnTo>
                <a:close/>
                <a:moveTo>
                  <a:pt x="535" y="40"/>
                </a:moveTo>
                <a:lnTo>
                  <a:pt x="547" y="43"/>
                </a:lnTo>
                <a:lnTo>
                  <a:pt x="560" y="45"/>
                </a:lnTo>
                <a:lnTo>
                  <a:pt x="562" y="45"/>
                </a:lnTo>
                <a:lnTo>
                  <a:pt x="565" y="45"/>
                </a:lnTo>
                <a:lnTo>
                  <a:pt x="566" y="47"/>
                </a:lnTo>
                <a:lnTo>
                  <a:pt x="565" y="49"/>
                </a:lnTo>
                <a:lnTo>
                  <a:pt x="565" y="50"/>
                </a:lnTo>
                <a:lnTo>
                  <a:pt x="564" y="50"/>
                </a:lnTo>
                <a:lnTo>
                  <a:pt x="560" y="50"/>
                </a:lnTo>
                <a:lnTo>
                  <a:pt x="558" y="50"/>
                </a:lnTo>
                <a:lnTo>
                  <a:pt x="554" y="53"/>
                </a:lnTo>
                <a:lnTo>
                  <a:pt x="551" y="54"/>
                </a:lnTo>
                <a:lnTo>
                  <a:pt x="554" y="53"/>
                </a:lnTo>
                <a:lnTo>
                  <a:pt x="558" y="50"/>
                </a:lnTo>
                <a:lnTo>
                  <a:pt x="553" y="50"/>
                </a:lnTo>
                <a:lnTo>
                  <a:pt x="549" y="50"/>
                </a:lnTo>
                <a:lnTo>
                  <a:pt x="543" y="49"/>
                </a:lnTo>
                <a:lnTo>
                  <a:pt x="539" y="47"/>
                </a:lnTo>
                <a:lnTo>
                  <a:pt x="537" y="44"/>
                </a:lnTo>
                <a:lnTo>
                  <a:pt x="535" y="40"/>
                </a:lnTo>
                <a:lnTo>
                  <a:pt x="535" y="40"/>
                </a:lnTo>
                <a:lnTo>
                  <a:pt x="534" y="38"/>
                </a:lnTo>
                <a:lnTo>
                  <a:pt x="535" y="40"/>
                </a:lnTo>
                <a:lnTo>
                  <a:pt x="535" y="40"/>
                </a:lnTo>
                <a:close/>
                <a:moveTo>
                  <a:pt x="549" y="22"/>
                </a:moveTo>
                <a:lnTo>
                  <a:pt x="549" y="23"/>
                </a:lnTo>
                <a:lnTo>
                  <a:pt x="549" y="25"/>
                </a:lnTo>
                <a:lnTo>
                  <a:pt x="549" y="23"/>
                </a:lnTo>
                <a:lnTo>
                  <a:pt x="549" y="22"/>
                </a:lnTo>
                <a:lnTo>
                  <a:pt x="545" y="22"/>
                </a:lnTo>
                <a:lnTo>
                  <a:pt x="542" y="22"/>
                </a:lnTo>
                <a:lnTo>
                  <a:pt x="545" y="22"/>
                </a:lnTo>
                <a:lnTo>
                  <a:pt x="549" y="22"/>
                </a:lnTo>
                <a:close/>
                <a:moveTo>
                  <a:pt x="557" y="28"/>
                </a:moveTo>
                <a:lnTo>
                  <a:pt x="553" y="28"/>
                </a:lnTo>
                <a:lnTo>
                  <a:pt x="549" y="27"/>
                </a:lnTo>
                <a:lnTo>
                  <a:pt x="553" y="28"/>
                </a:lnTo>
                <a:lnTo>
                  <a:pt x="557" y="28"/>
                </a:lnTo>
                <a:close/>
                <a:moveTo>
                  <a:pt x="562" y="27"/>
                </a:moveTo>
                <a:lnTo>
                  <a:pt x="560" y="25"/>
                </a:lnTo>
                <a:lnTo>
                  <a:pt x="560" y="23"/>
                </a:lnTo>
                <a:lnTo>
                  <a:pt x="561" y="22"/>
                </a:lnTo>
                <a:lnTo>
                  <a:pt x="562" y="22"/>
                </a:lnTo>
                <a:lnTo>
                  <a:pt x="569" y="23"/>
                </a:lnTo>
                <a:lnTo>
                  <a:pt x="575" y="25"/>
                </a:lnTo>
                <a:lnTo>
                  <a:pt x="579" y="25"/>
                </a:lnTo>
                <a:lnTo>
                  <a:pt x="581" y="25"/>
                </a:lnTo>
                <a:lnTo>
                  <a:pt x="579" y="25"/>
                </a:lnTo>
                <a:lnTo>
                  <a:pt x="575" y="25"/>
                </a:lnTo>
                <a:lnTo>
                  <a:pt x="572" y="27"/>
                </a:lnTo>
                <a:lnTo>
                  <a:pt x="569" y="28"/>
                </a:lnTo>
                <a:lnTo>
                  <a:pt x="562" y="29"/>
                </a:lnTo>
                <a:lnTo>
                  <a:pt x="556" y="30"/>
                </a:lnTo>
                <a:lnTo>
                  <a:pt x="562" y="29"/>
                </a:lnTo>
                <a:lnTo>
                  <a:pt x="569" y="28"/>
                </a:lnTo>
                <a:lnTo>
                  <a:pt x="566" y="27"/>
                </a:lnTo>
                <a:lnTo>
                  <a:pt x="562" y="27"/>
                </a:lnTo>
                <a:close/>
                <a:moveTo>
                  <a:pt x="574" y="54"/>
                </a:moveTo>
                <a:lnTo>
                  <a:pt x="574" y="54"/>
                </a:lnTo>
                <a:lnTo>
                  <a:pt x="572" y="52"/>
                </a:lnTo>
                <a:lnTo>
                  <a:pt x="571" y="50"/>
                </a:lnTo>
                <a:lnTo>
                  <a:pt x="572" y="52"/>
                </a:lnTo>
                <a:lnTo>
                  <a:pt x="574" y="54"/>
                </a:lnTo>
                <a:close/>
                <a:moveTo>
                  <a:pt x="619" y="43"/>
                </a:moveTo>
                <a:lnTo>
                  <a:pt x="620" y="42"/>
                </a:lnTo>
                <a:lnTo>
                  <a:pt x="621" y="40"/>
                </a:lnTo>
                <a:lnTo>
                  <a:pt x="622" y="40"/>
                </a:lnTo>
                <a:lnTo>
                  <a:pt x="624" y="40"/>
                </a:lnTo>
                <a:lnTo>
                  <a:pt x="624" y="42"/>
                </a:lnTo>
                <a:lnTo>
                  <a:pt x="624" y="44"/>
                </a:lnTo>
                <a:lnTo>
                  <a:pt x="625" y="46"/>
                </a:lnTo>
                <a:lnTo>
                  <a:pt x="627" y="47"/>
                </a:lnTo>
                <a:lnTo>
                  <a:pt x="631" y="48"/>
                </a:lnTo>
                <a:lnTo>
                  <a:pt x="634" y="50"/>
                </a:lnTo>
                <a:lnTo>
                  <a:pt x="626" y="50"/>
                </a:lnTo>
                <a:lnTo>
                  <a:pt x="617" y="50"/>
                </a:lnTo>
                <a:lnTo>
                  <a:pt x="618" y="53"/>
                </a:lnTo>
                <a:lnTo>
                  <a:pt x="620" y="56"/>
                </a:lnTo>
                <a:lnTo>
                  <a:pt x="617" y="56"/>
                </a:lnTo>
                <a:lnTo>
                  <a:pt x="613" y="57"/>
                </a:lnTo>
                <a:lnTo>
                  <a:pt x="612" y="56"/>
                </a:lnTo>
                <a:lnTo>
                  <a:pt x="611" y="54"/>
                </a:lnTo>
                <a:lnTo>
                  <a:pt x="610" y="53"/>
                </a:lnTo>
                <a:lnTo>
                  <a:pt x="610" y="50"/>
                </a:lnTo>
                <a:lnTo>
                  <a:pt x="607" y="48"/>
                </a:lnTo>
                <a:lnTo>
                  <a:pt x="604" y="49"/>
                </a:lnTo>
                <a:lnTo>
                  <a:pt x="588" y="48"/>
                </a:lnTo>
                <a:lnTo>
                  <a:pt x="573" y="48"/>
                </a:lnTo>
                <a:lnTo>
                  <a:pt x="573" y="48"/>
                </a:lnTo>
                <a:lnTo>
                  <a:pt x="571" y="46"/>
                </a:lnTo>
                <a:lnTo>
                  <a:pt x="569" y="45"/>
                </a:lnTo>
                <a:lnTo>
                  <a:pt x="567" y="45"/>
                </a:lnTo>
                <a:lnTo>
                  <a:pt x="565" y="45"/>
                </a:lnTo>
                <a:lnTo>
                  <a:pt x="566" y="44"/>
                </a:lnTo>
                <a:lnTo>
                  <a:pt x="565" y="43"/>
                </a:lnTo>
                <a:lnTo>
                  <a:pt x="564" y="42"/>
                </a:lnTo>
                <a:lnTo>
                  <a:pt x="562" y="42"/>
                </a:lnTo>
                <a:lnTo>
                  <a:pt x="562" y="41"/>
                </a:lnTo>
                <a:lnTo>
                  <a:pt x="562" y="40"/>
                </a:lnTo>
                <a:lnTo>
                  <a:pt x="562" y="40"/>
                </a:lnTo>
                <a:lnTo>
                  <a:pt x="562" y="40"/>
                </a:lnTo>
                <a:lnTo>
                  <a:pt x="571" y="41"/>
                </a:lnTo>
                <a:lnTo>
                  <a:pt x="581" y="41"/>
                </a:lnTo>
                <a:lnTo>
                  <a:pt x="582" y="38"/>
                </a:lnTo>
                <a:lnTo>
                  <a:pt x="581" y="37"/>
                </a:lnTo>
                <a:lnTo>
                  <a:pt x="582" y="38"/>
                </a:lnTo>
                <a:lnTo>
                  <a:pt x="581" y="41"/>
                </a:lnTo>
                <a:lnTo>
                  <a:pt x="582" y="43"/>
                </a:lnTo>
                <a:lnTo>
                  <a:pt x="584" y="44"/>
                </a:lnTo>
                <a:lnTo>
                  <a:pt x="592" y="45"/>
                </a:lnTo>
                <a:lnTo>
                  <a:pt x="602" y="45"/>
                </a:lnTo>
                <a:lnTo>
                  <a:pt x="611" y="45"/>
                </a:lnTo>
                <a:lnTo>
                  <a:pt x="619" y="43"/>
                </a:lnTo>
                <a:close/>
                <a:moveTo>
                  <a:pt x="636" y="51"/>
                </a:moveTo>
                <a:lnTo>
                  <a:pt x="636" y="51"/>
                </a:lnTo>
                <a:lnTo>
                  <a:pt x="635" y="51"/>
                </a:lnTo>
                <a:lnTo>
                  <a:pt x="635" y="51"/>
                </a:lnTo>
                <a:lnTo>
                  <a:pt x="634" y="50"/>
                </a:lnTo>
                <a:lnTo>
                  <a:pt x="635" y="51"/>
                </a:lnTo>
                <a:lnTo>
                  <a:pt x="636" y="51"/>
                </a:lnTo>
                <a:close/>
                <a:moveTo>
                  <a:pt x="668" y="83"/>
                </a:moveTo>
                <a:lnTo>
                  <a:pt x="672" y="82"/>
                </a:lnTo>
                <a:lnTo>
                  <a:pt x="674" y="82"/>
                </a:lnTo>
                <a:lnTo>
                  <a:pt x="672" y="82"/>
                </a:lnTo>
                <a:lnTo>
                  <a:pt x="668" y="83"/>
                </a:lnTo>
                <a:lnTo>
                  <a:pt x="672" y="88"/>
                </a:lnTo>
                <a:lnTo>
                  <a:pt x="676" y="92"/>
                </a:lnTo>
                <a:lnTo>
                  <a:pt x="676" y="94"/>
                </a:lnTo>
                <a:lnTo>
                  <a:pt x="676" y="96"/>
                </a:lnTo>
                <a:lnTo>
                  <a:pt x="674" y="96"/>
                </a:lnTo>
                <a:lnTo>
                  <a:pt x="672" y="95"/>
                </a:lnTo>
                <a:lnTo>
                  <a:pt x="670" y="93"/>
                </a:lnTo>
                <a:lnTo>
                  <a:pt x="667" y="93"/>
                </a:lnTo>
                <a:lnTo>
                  <a:pt x="664" y="93"/>
                </a:lnTo>
                <a:lnTo>
                  <a:pt x="662" y="93"/>
                </a:lnTo>
                <a:lnTo>
                  <a:pt x="661" y="94"/>
                </a:lnTo>
                <a:lnTo>
                  <a:pt x="661" y="94"/>
                </a:lnTo>
                <a:lnTo>
                  <a:pt x="649" y="84"/>
                </a:lnTo>
                <a:lnTo>
                  <a:pt x="637" y="77"/>
                </a:lnTo>
                <a:lnTo>
                  <a:pt x="635" y="76"/>
                </a:lnTo>
                <a:lnTo>
                  <a:pt x="635" y="76"/>
                </a:lnTo>
                <a:lnTo>
                  <a:pt x="636" y="75"/>
                </a:lnTo>
                <a:lnTo>
                  <a:pt x="637" y="75"/>
                </a:lnTo>
                <a:lnTo>
                  <a:pt x="634" y="73"/>
                </a:lnTo>
                <a:lnTo>
                  <a:pt x="630" y="72"/>
                </a:lnTo>
                <a:lnTo>
                  <a:pt x="626" y="72"/>
                </a:lnTo>
                <a:lnTo>
                  <a:pt x="621" y="73"/>
                </a:lnTo>
                <a:lnTo>
                  <a:pt x="626" y="72"/>
                </a:lnTo>
                <a:lnTo>
                  <a:pt x="630" y="72"/>
                </a:lnTo>
                <a:lnTo>
                  <a:pt x="634" y="73"/>
                </a:lnTo>
                <a:lnTo>
                  <a:pt x="637" y="75"/>
                </a:lnTo>
                <a:lnTo>
                  <a:pt x="653" y="78"/>
                </a:lnTo>
                <a:lnTo>
                  <a:pt x="668" y="83"/>
                </a:lnTo>
                <a:close/>
                <a:moveTo>
                  <a:pt x="665" y="72"/>
                </a:moveTo>
                <a:lnTo>
                  <a:pt x="665" y="71"/>
                </a:lnTo>
                <a:lnTo>
                  <a:pt x="665" y="69"/>
                </a:lnTo>
                <a:lnTo>
                  <a:pt x="665" y="71"/>
                </a:lnTo>
                <a:lnTo>
                  <a:pt x="665" y="72"/>
                </a:lnTo>
                <a:close/>
                <a:moveTo>
                  <a:pt x="676" y="66"/>
                </a:moveTo>
                <a:lnTo>
                  <a:pt x="676" y="66"/>
                </a:lnTo>
                <a:lnTo>
                  <a:pt x="670" y="64"/>
                </a:lnTo>
                <a:lnTo>
                  <a:pt x="662" y="61"/>
                </a:lnTo>
                <a:lnTo>
                  <a:pt x="670" y="64"/>
                </a:lnTo>
                <a:lnTo>
                  <a:pt x="676" y="66"/>
                </a:lnTo>
                <a:close/>
                <a:moveTo>
                  <a:pt x="676" y="66"/>
                </a:moveTo>
                <a:lnTo>
                  <a:pt x="676" y="66"/>
                </a:lnTo>
                <a:lnTo>
                  <a:pt x="676" y="66"/>
                </a:lnTo>
                <a:close/>
                <a:moveTo>
                  <a:pt x="645" y="140"/>
                </a:moveTo>
                <a:lnTo>
                  <a:pt x="645" y="140"/>
                </a:lnTo>
                <a:lnTo>
                  <a:pt x="645" y="140"/>
                </a:lnTo>
                <a:lnTo>
                  <a:pt x="645" y="140"/>
                </a:lnTo>
                <a:lnTo>
                  <a:pt x="645" y="140"/>
                </a:lnTo>
                <a:close/>
                <a:moveTo>
                  <a:pt x="622" y="158"/>
                </a:moveTo>
                <a:lnTo>
                  <a:pt x="622" y="158"/>
                </a:lnTo>
                <a:lnTo>
                  <a:pt x="621" y="157"/>
                </a:lnTo>
                <a:lnTo>
                  <a:pt x="622" y="156"/>
                </a:lnTo>
                <a:lnTo>
                  <a:pt x="622" y="156"/>
                </a:lnTo>
                <a:lnTo>
                  <a:pt x="622" y="156"/>
                </a:lnTo>
                <a:lnTo>
                  <a:pt x="624" y="157"/>
                </a:lnTo>
                <a:lnTo>
                  <a:pt x="624" y="158"/>
                </a:lnTo>
                <a:lnTo>
                  <a:pt x="622" y="158"/>
                </a:lnTo>
                <a:close/>
                <a:moveTo>
                  <a:pt x="650" y="394"/>
                </a:moveTo>
                <a:lnTo>
                  <a:pt x="649" y="395"/>
                </a:lnTo>
                <a:lnTo>
                  <a:pt x="649" y="395"/>
                </a:lnTo>
                <a:lnTo>
                  <a:pt x="649" y="395"/>
                </a:lnTo>
                <a:lnTo>
                  <a:pt x="650" y="394"/>
                </a:lnTo>
                <a:close/>
                <a:moveTo>
                  <a:pt x="650" y="216"/>
                </a:moveTo>
                <a:lnTo>
                  <a:pt x="650" y="216"/>
                </a:lnTo>
                <a:lnTo>
                  <a:pt x="644" y="206"/>
                </a:lnTo>
                <a:lnTo>
                  <a:pt x="640" y="197"/>
                </a:lnTo>
                <a:lnTo>
                  <a:pt x="638" y="194"/>
                </a:lnTo>
                <a:lnTo>
                  <a:pt x="637" y="193"/>
                </a:lnTo>
                <a:lnTo>
                  <a:pt x="636" y="193"/>
                </a:lnTo>
                <a:lnTo>
                  <a:pt x="633" y="193"/>
                </a:lnTo>
                <a:lnTo>
                  <a:pt x="631" y="193"/>
                </a:lnTo>
                <a:lnTo>
                  <a:pt x="631" y="190"/>
                </a:lnTo>
                <a:lnTo>
                  <a:pt x="629" y="184"/>
                </a:lnTo>
                <a:lnTo>
                  <a:pt x="628" y="178"/>
                </a:lnTo>
                <a:lnTo>
                  <a:pt x="628" y="176"/>
                </a:lnTo>
                <a:lnTo>
                  <a:pt x="627" y="175"/>
                </a:lnTo>
                <a:lnTo>
                  <a:pt x="628" y="176"/>
                </a:lnTo>
                <a:lnTo>
                  <a:pt x="628" y="178"/>
                </a:lnTo>
                <a:lnTo>
                  <a:pt x="628" y="175"/>
                </a:lnTo>
                <a:lnTo>
                  <a:pt x="627" y="174"/>
                </a:lnTo>
                <a:lnTo>
                  <a:pt x="626" y="172"/>
                </a:lnTo>
                <a:lnTo>
                  <a:pt x="625" y="170"/>
                </a:lnTo>
                <a:lnTo>
                  <a:pt x="624" y="173"/>
                </a:lnTo>
                <a:lnTo>
                  <a:pt x="624" y="176"/>
                </a:lnTo>
                <a:lnTo>
                  <a:pt x="624" y="173"/>
                </a:lnTo>
                <a:lnTo>
                  <a:pt x="625" y="170"/>
                </a:lnTo>
                <a:lnTo>
                  <a:pt x="625" y="168"/>
                </a:lnTo>
                <a:lnTo>
                  <a:pt x="624" y="166"/>
                </a:lnTo>
                <a:lnTo>
                  <a:pt x="624" y="164"/>
                </a:lnTo>
                <a:lnTo>
                  <a:pt x="626" y="161"/>
                </a:lnTo>
                <a:lnTo>
                  <a:pt x="630" y="168"/>
                </a:lnTo>
                <a:lnTo>
                  <a:pt x="633" y="175"/>
                </a:lnTo>
                <a:lnTo>
                  <a:pt x="634" y="180"/>
                </a:lnTo>
                <a:lnTo>
                  <a:pt x="636" y="183"/>
                </a:lnTo>
                <a:lnTo>
                  <a:pt x="640" y="186"/>
                </a:lnTo>
                <a:lnTo>
                  <a:pt x="643" y="188"/>
                </a:lnTo>
                <a:lnTo>
                  <a:pt x="643" y="187"/>
                </a:lnTo>
                <a:lnTo>
                  <a:pt x="644" y="187"/>
                </a:lnTo>
                <a:lnTo>
                  <a:pt x="643" y="187"/>
                </a:lnTo>
                <a:lnTo>
                  <a:pt x="643" y="188"/>
                </a:lnTo>
                <a:lnTo>
                  <a:pt x="644" y="188"/>
                </a:lnTo>
                <a:lnTo>
                  <a:pt x="645" y="188"/>
                </a:lnTo>
                <a:lnTo>
                  <a:pt x="647" y="201"/>
                </a:lnTo>
                <a:lnTo>
                  <a:pt x="650" y="213"/>
                </a:lnTo>
                <a:lnTo>
                  <a:pt x="650" y="214"/>
                </a:lnTo>
                <a:lnTo>
                  <a:pt x="650" y="216"/>
                </a:lnTo>
                <a:close/>
                <a:moveTo>
                  <a:pt x="661" y="220"/>
                </a:moveTo>
                <a:lnTo>
                  <a:pt x="659" y="220"/>
                </a:lnTo>
                <a:lnTo>
                  <a:pt x="656" y="220"/>
                </a:lnTo>
                <a:lnTo>
                  <a:pt x="659" y="220"/>
                </a:lnTo>
                <a:lnTo>
                  <a:pt x="661" y="220"/>
                </a:lnTo>
                <a:close/>
                <a:moveTo>
                  <a:pt x="655" y="267"/>
                </a:moveTo>
                <a:lnTo>
                  <a:pt x="653" y="267"/>
                </a:lnTo>
                <a:lnTo>
                  <a:pt x="653" y="267"/>
                </a:lnTo>
                <a:lnTo>
                  <a:pt x="653" y="267"/>
                </a:lnTo>
                <a:lnTo>
                  <a:pt x="652" y="266"/>
                </a:lnTo>
                <a:lnTo>
                  <a:pt x="653" y="267"/>
                </a:lnTo>
                <a:lnTo>
                  <a:pt x="653" y="267"/>
                </a:lnTo>
                <a:lnTo>
                  <a:pt x="653" y="267"/>
                </a:lnTo>
                <a:lnTo>
                  <a:pt x="655" y="267"/>
                </a:lnTo>
                <a:close/>
                <a:moveTo>
                  <a:pt x="653" y="204"/>
                </a:moveTo>
                <a:lnTo>
                  <a:pt x="658" y="207"/>
                </a:lnTo>
                <a:lnTo>
                  <a:pt x="660" y="213"/>
                </a:lnTo>
                <a:lnTo>
                  <a:pt x="658" y="207"/>
                </a:lnTo>
                <a:lnTo>
                  <a:pt x="653" y="204"/>
                </a:lnTo>
                <a:close/>
                <a:moveTo>
                  <a:pt x="664" y="211"/>
                </a:moveTo>
                <a:lnTo>
                  <a:pt x="664" y="211"/>
                </a:lnTo>
                <a:lnTo>
                  <a:pt x="664" y="210"/>
                </a:lnTo>
                <a:lnTo>
                  <a:pt x="660" y="205"/>
                </a:lnTo>
                <a:lnTo>
                  <a:pt x="656" y="201"/>
                </a:lnTo>
                <a:lnTo>
                  <a:pt x="652" y="197"/>
                </a:lnTo>
                <a:lnTo>
                  <a:pt x="650" y="194"/>
                </a:lnTo>
                <a:lnTo>
                  <a:pt x="648" y="189"/>
                </a:lnTo>
                <a:lnTo>
                  <a:pt x="647" y="185"/>
                </a:lnTo>
                <a:lnTo>
                  <a:pt x="640" y="171"/>
                </a:lnTo>
                <a:lnTo>
                  <a:pt x="634" y="156"/>
                </a:lnTo>
                <a:lnTo>
                  <a:pt x="640" y="158"/>
                </a:lnTo>
                <a:lnTo>
                  <a:pt x="645" y="161"/>
                </a:lnTo>
                <a:lnTo>
                  <a:pt x="647" y="164"/>
                </a:lnTo>
                <a:lnTo>
                  <a:pt x="648" y="166"/>
                </a:lnTo>
                <a:lnTo>
                  <a:pt x="649" y="168"/>
                </a:lnTo>
                <a:lnTo>
                  <a:pt x="649" y="169"/>
                </a:lnTo>
                <a:lnTo>
                  <a:pt x="648" y="172"/>
                </a:lnTo>
                <a:lnTo>
                  <a:pt x="647" y="175"/>
                </a:lnTo>
                <a:lnTo>
                  <a:pt x="648" y="178"/>
                </a:lnTo>
                <a:lnTo>
                  <a:pt x="649" y="180"/>
                </a:lnTo>
                <a:lnTo>
                  <a:pt x="652" y="184"/>
                </a:lnTo>
                <a:lnTo>
                  <a:pt x="656" y="188"/>
                </a:lnTo>
                <a:lnTo>
                  <a:pt x="660" y="195"/>
                </a:lnTo>
                <a:lnTo>
                  <a:pt x="664" y="202"/>
                </a:lnTo>
                <a:lnTo>
                  <a:pt x="665" y="203"/>
                </a:lnTo>
                <a:lnTo>
                  <a:pt x="665" y="205"/>
                </a:lnTo>
                <a:lnTo>
                  <a:pt x="665" y="207"/>
                </a:lnTo>
                <a:lnTo>
                  <a:pt x="664" y="210"/>
                </a:lnTo>
                <a:lnTo>
                  <a:pt x="664" y="211"/>
                </a:lnTo>
                <a:lnTo>
                  <a:pt x="664" y="211"/>
                </a:lnTo>
                <a:close/>
                <a:moveTo>
                  <a:pt x="666" y="398"/>
                </a:moveTo>
                <a:lnTo>
                  <a:pt x="666" y="397"/>
                </a:lnTo>
                <a:lnTo>
                  <a:pt x="666" y="397"/>
                </a:lnTo>
                <a:lnTo>
                  <a:pt x="666" y="397"/>
                </a:lnTo>
                <a:lnTo>
                  <a:pt x="666" y="398"/>
                </a:lnTo>
                <a:close/>
                <a:moveTo>
                  <a:pt x="667" y="257"/>
                </a:moveTo>
                <a:lnTo>
                  <a:pt x="667" y="257"/>
                </a:lnTo>
                <a:lnTo>
                  <a:pt x="668" y="258"/>
                </a:lnTo>
                <a:lnTo>
                  <a:pt x="667" y="257"/>
                </a:lnTo>
                <a:lnTo>
                  <a:pt x="667" y="257"/>
                </a:lnTo>
                <a:close/>
                <a:moveTo>
                  <a:pt x="667" y="260"/>
                </a:moveTo>
                <a:lnTo>
                  <a:pt x="673" y="261"/>
                </a:lnTo>
                <a:lnTo>
                  <a:pt x="676" y="262"/>
                </a:lnTo>
                <a:lnTo>
                  <a:pt x="673" y="261"/>
                </a:lnTo>
                <a:lnTo>
                  <a:pt x="667" y="260"/>
                </a:lnTo>
                <a:lnTo>
                  <a:pt x="667" y="259"/>
                </a:lnTo>
                <a:lnTo>
                  <a:pt x="667" y="258"/>
                </a:lnTo>
                <a:lnTo>
                  <a:pt x="667" y="259"/>
                </a:lnTo>
                <a:lnTo>
                  <a:pt x="667" y="260"/>
                </a:lnTo>
                <a:close/>
                <a:moveTo>
                  <a:pt x="685" y="392"/>
                </a:moveTo>
                <a:lnTo>
                  <a:pt x="682" y="394"/>
                </a:lnTo>
                <a:lnTo>
                  <a:pt x="680" y="396"/>
                </a:lnTo>
                <a:lnTo>
                  <a:pt x="682" y="394"/>
                </a:lnTo>
                <a:lnTo>
                  <a:pt x="685" y="392"/>
                </a:lnTo>
                <a:close/>
                <a:moveTo>
                  <a:pt x="678" y="151"/>
                </a:moveTo>
                <a:lnTo>
                  <a:pt x="679" y="151"/>
                </a:lnTo>
                <a:lnTo>
                  <a:pt x="680" y="150"/>
                </a:lnTo>
                <a:lnTo>
                  <a:pt x="679" y="151"/>
                </a:lnTo>
                <a:lnTo>
                  <a:pt x="678" y="151"/>
                </a:lnTo>
                <a:close/>
                <a:moveTo>
                  <a:pt x="677" y="140"/>
                </a:moveTo>
                <a:lnTo>
                  <a:pt x="680" y="140"/>
                </a:lnTo>
                <a:lnTo>
                  <a:pt x="682" y="141"/>
                </a:lnTo>
                <a:lnTo>
                  <a:pt x="686" y="142"/>
                </a:lnTo>
                <a:lnTo>
                  <a:pt x="687" y="144"/>
                </a:lnTo>
                <a:lnTo>
                  <a:pt x="686" y="142"/>
                </a:lnTo>
                <a:lnTo>
                  <a:pt x="682" y="141"/>
                </a:lnTo>
                <a:lnTo>
                  <a:pt x="680" y="140"/>
                </a:lnTo>
                <a:lnTo>
                  <a:pt x="677" y="140"/>
                </a:lnTo>
                <a:lnTo>
                  <a:pt x="675" y="136"/>
                </a:lnTo>
                <a:lnTo>
                  <a:pt x="672" y="132"/>
                </a:lnTo>
                <a:lnTo>
                  <a:pt x="672" y="130"/>
                </a:lnTo>
                <a:lnTo>
                  <a:pt x="671" y="130"/>
                </a:lnTo>
                <a:lnTo>
                  <a:pt x="666" y="128"/>
                </a:lnTo>
                <a:lnTo>
                  <a:pt x="663" y="127"/>
                </a:lnTo>
                <a:lnTo>
                  <a:pt x="661" y="130"/>
                </a:lnTo>
                <a:lnTo>
                  <a:pt x="660" y="135"/>
                </a:lnTo>
                <a:lnTo>
                  <a:pt x="661" y="139"/>
                </a:lnTo>
                <a:lnTo>
                  <a:pt x="662" y="143"/>
                </a:lnTo>
                <a:lnTo>
                  <a:pt x="663" y="145"/>
                </a:lnTo>
                <a:lnTo>
                  <a:pt x="664" y="149"/>
                </a:lnTo>
                <a:lnTo>
                  <a:pt x="665" y="151"/>
                </a:lnTo>
                <a:lnTo>
                  <a:pt x="664" y="152"/>
                </a:lnTo>
                <a:lnTo>
                  <a:pt x="661" y="153"/>
                </a:lnTo>
                <a:lnTo>
                  <a:pt x="659" y="151"/>
                </a:lnTo>
                <a:lnTo>
                  <a:pt x="658" y="149"/>
                </a:lnTo>
                <a:lnTo>
                  <a:pt x="656" y="145"/>
                </a:lnTo>
                <a:lnTo>
                  <a:pt x="653" y="143"/>
                </a:lnTo>
                <a:lnTo>
                  <a:pt x="650" y="140"/>
                </a:lnTo>
                <a:lnTo>
                  <a:pt x="649" y="144"/>
                </a:lnTo>
                <a:lnTo>
                  <a:pt x="650" y="148"/>
                </a:lnTo>
                <a:lnTo>
                  <a:pt x="649" y="144"/>
                </a:lnTo>
                <a:lnTo>
                  <a:pt x="650" y="140"/>
                </a:lnTo>
                <a:lnTo>
                  <a:pt x="650" y="140"/>
                </a:lnTo>
                <a:lnTo>
                  <a:pt x="650" y="140"/>
                </a:lnTo>
                <a:lnTo>
                  <a:pt x="650" y="137"/>
                </a:lnTo>
                <a:lnTo>
                  <a:pt x="648" y="135"/>
                </a:lnTo>
                <a:lnTo>
                  <a:pt x="647" y="133"/>
                </a:lnTo>
                <a:lnTo>
                  <a:pt x="645" y="129"/>
                </a:lnTo>
                <a:lnTo>
                  <a:pt x="644" y="126"/>
                </a:lnTo>
                <a:lnTo>
                  <a:pt x="644" y="124"/>
                </a:lnTo>
                <a:lnTo>
                  <a:pt x="642" y="120"/>
                </a:lnTo>
                <a:lnTo>
                  <a:pt x="638" y="117"/>
                </a:lnTo>
                <a:lnTo>
                  <a:pt x="635" y="113"/>
                </a:lnTo>
                <a:lnTo>
                  <a:pt x="632" y="111"/>
                </a:lnTo>
                <a:lnTo>
                  <a:pt x="625" y="107"/>
                </a:lnTo>
                <a:lnTo>
                  <a:pt x="617" y="102"/>
                </a:lnTo>
                <a:lnTo>
                  <a:pt x="615" y="100"/>
                </a:lnTo>
                <a:lnTo>
                  <a:pt x="613" y="99"/>
                </a:lnTo>
                <a:lnTo>
                  <a:pt x="612" y="98"/>
                </a:lnTo>
                <a:lnTo>
                  <a:pt x="611" y="96"/>
                </a:lnTo>
                <a:lnTo>
                  <a:pt x="612" y="94"/>
                </a:lnTo>
                <a:lnTo>
                  <a:pt x="614" y="93"/>
                </a:lnTo>
                <a:lnTo>
                  <a:pt x="617" y="93"/>
                </a:lnTo>
                <a:lnTo>
                  <a:pt x="619" y="93"/>
                </a:lnTo>
                <a:lnTo>
                  <a:pt x="622" y="96"/>
                </a:lnTo>
                <a:lnTo>
                  <a:pt x="627" y="96"/>
                </a:lnTo>
                <a:lnTo>
                  <a:pt x="628" y="98"/>
                </a:lnTo>
                <a:lnTo>
                  <a:pt x="629" y="98"/>
                </a:lnTo>
                <a:lnTo>
                  <a:pt x="630" y="99"/>
                </a:lnTo>
                <a:lnTo>
                  <a:pt x="631" y="100"/>
                </a:lnTo>
                <a:lnTo>
                  <a:pt x="633" y="100"/>
                </a:lnTo>
                <a:lnTo>
                  <a:pt x="634" y="99"/>
                </a:lnTo>
                <a:lnTo>
                  <a:pt x="634" y="98"/>
                </a:lnTo>
                <a:lnTo>
                  <a:pt x="634" y="98"/>
                </a:lnTo>
                <a:lnTo>
                  <a:pt x="634" y="98"/>
                </a:lnTo>
                <a:lnTo>
                  <a:pt x="634" y="99"/>
                </a:lnTo>
                <a:lnTo>
                  <a:pt x="634" y="102"/>
                </a:lnTo>
                <a:lnTo>
                  <a:pt x="635" y="103"/>
                </a:lnTo>
                <a:lnTo>
                  <a:pt x="636" y="104"/>
                </a:lnTo>
                <a:lnTo>
                  <a:pt x="637" y="105"/>
                </a:lnTo>
                <a:lnTo>
                  <a:pt x="636" y="104"/>
                </a:lnTo>
                <a:lnTo>
                  <a:pt x="635" y="103"/>
                </a:lnTo>
                <a:lnTo>
                  <a:pt x="635" y="105"/>
                </a:lnTo>
                <a:lnTo>
                  <a:pt x="637" y="105"/>
                </a:lnTo>
                <a:lnTo>
                  <a:pt x="651" y="111"/>
                </a:lnTo>
                <a:lnTo>
                  <a:pt x="663" y="118"/>
                </a:lnTo>
                <a:lnTo>
                  <a:pt x="666" y="121"/>
                </a:lnTo>
                <a:lnTo>
                  <a:pt x="668" y="123"/>
                </a:lnTo>
                <a:lnTo>
                  <a:pt x="671" y="126"/>
                </a:lnTo>
                <a:lnTo>
                  <a:pt x="671" y="130"/>
                </a:lnTo>
                <a:lnTo>
                  <a:pt x="672" y="130"/>
                </a:lnTo>
                <a:lnTo>
                  <a:pt x="672" y="132"/>
                </a:lnTo>
                <a:lnTo>
                  <a:pt x="675" y="136"/>
                </a:lnTo>
                <a:lnTo>
                  <a:pt x="677" y="140"/>
                </a:lnTo>
                <a:close/>
                <a:moveTo>
                  <a:pt x="405" y="538"/>
                </a:moveTo>
                <a:lnTo>
                  <a:pt x="404" y="540"/>
                </a:lnTo>
                <a:lnTo>
                  <a:pt x="404" y="542"/>
                </a:lnTo>
                <a:lnTo>
                  <a:pt x="406" y="543"/>
                </a:lnTo>
                <a:lnTo>
                  <a:pt x="407" y="545"/>
                </a:lnTo>
                <a:lnTo>
                  <a:pt x="407" y="547"/>
                </a:lnTo>
                <a:lnTo>
                  <a:pt x="407" y="549"/>
                </a:lnTo>
                <a:lnTo>
                  <a:pt x="407" y="547"/>
                </a:lnTo>
                <a:lnTo>
                  <a:pt x="407" y="545"/>
                </a:lnTo>
                <a:lnTo>
                  <a:pt x="406" y="543"/>
                </a:lnTo>
                <a:lnTo>
                  <a:pt x="404" y="542"/>
                </a:lnTo>
                <a:lnTo>
                  <a:pt x="403" y="542"/>
                </a:lnTo>
                <a:lnTo>
                  <a:pt x="401" y="542"/>
                </a:lnTo>
                <a:lnTo>
                  <a:pt x="400" y="541"/>
                </a:lnTo>
                <a:lnTo>
                  <a:pt x="400" y="540"/>
                </a:lnTo>
                <a:lnTo>
                  <a:pt x="400" y="541"/>
                </a:lnTo>
                <a:lnTo>
                  <a:pt x="401" y="542"/>
                </a:lnTo>
                <a:lnTo>
                  <a:pt x="403" y="542"/>
                </a:lnTo>
                <a:lnTo>
                  <a:pt x="404" y="542"/>
                </a:lnTo>
                <a:lnTo>
                  <a:pt x="404" y="540"/>
                </a:lnTo>
                <a:lnTo>
                  <a:pt x="405" y="538"/>
                </a:lnTo>
                <a:close/>
                <a:moveTo>
                  <a:pt x="412" y="547"/>
                </a:moveTo>
                <a:lnTo>
                  <a:pt x="410" y="549"/>
                </a:lnTo>
                <a:lnTo>
                  <a:pt x="409" y="550"/>
                </a:lnTo>
                <a:lnTo>
                  <a:pt x="408" y="551"/>
                </a:lnTo>
                <a:lnTo>
                  <a:pt x="406" y="552"/>
                </a:lnTo>
                <a:lnTo>
                  <a:pt x="406" y="552"/>
                </a:lnTo>
                <a:lnTo>
                  <a:pt x="406" y="553"/>
                </a:lnTo>
                <a:lnTo>
                  <a:pt x="406" y="553"/>
                </a:lnTo>
                <a:lnTo>
                  <a:pt x="406" y="553"/>
                </a:lnTo>
                <a:lnTo>
                  <a:pt x="406" y="552"/>
                </a:lnTo>
                <a:lnTo>
                  <a:pt x="406" y="552"/>
                </a:lnTo>
                <a:lnTo>
                  <a:pt x="406" y="552"/>
                </a:lnTo>
                <a:lnTo>
                  <a:pt x="408" y="551"/>
                </a:lnTo>
                <a:lnTo>
                  <a:pt x="409" y="550"/>
                </a:lnTo>
                <a:lnTo>
                  <a:pt x="410" y="549"/>
                </a:lnTo>
                <a:lnTo>
                  <a:pt x="412" y="547"/>
                </a:lnTo>
                <a:close/>
                <a:moveTo>
                  <a:pt x="403" y="787"/>
                </a:moveTo>
                <a:lnTo>
                  <a:pt x="402" y="790"/>
                </a:lnTo>
                <a:lnTo>
                  <a:pt x="400" y="793"/>
                </a:lnTo>
                <a:lnTo>
                  <a:pt x="398" y="794"/>
                </a:lnTo>
                <a:lnTo>
                  <a:pt x="395" y="795"/>
                </a:lnTo>
                <a:lnTo>
                  <a:pt x="398" y="794"/>
                </a:lnTo>
                <a:lnTo>
                  <a:pt x="400" y="793"/>
                </a:lnTo>
                <a:lnTo>
                  <a:pt x="402" y="790"/>
                </a:lnTo>
                <a:lnTo>
                  <a:pt x="403" y="787"/>
                </a:lnTo>
                <a:lnTo>
                  <a:pt x="404" y="787"/>
                </a:lnTo>
                <a:lnTo>
                  <a:pt x="404" y="787"/>
                </a:lnTo>
                <a:lnTo>
                  <a:pt x="404" y="787"/>
                </a:lnTo>
                <a:lnTo>
                  <a:pt x="403" y="787"/>
                </a:lnTo>
                <a:close/>
                <a:moveTo>
                  <a:pt x="394" y="571"/>
                </a:moveTo>
                <a:lnTo>
                  <a:pt x="395" y="572"/>
                </a:lnTo>
                <a:lnTo>
                  <a:pt x="397" y="572"/>
                </a:lnTo>
                <a:lnTo>
                  <a:pt x="398" y="572"/>
                </a:lnTo>
                <a:lnTo>
                  <a:pt x="400" y="570"/>
                </a:lnTo>
                <a:lnTo>
                  <a:pt x="400" y="570"/>
                </a:lnTo>
                <a:lnTo>
                  <a:pt x="401" y="570"/>
                </a:lnTo>
                <a:lnTo>
                  <a:pt x="400" y="570"/>
                </a:lnTo>
                <a:lnTo>
                  <a:pt x="400" y="570"/>
                </a:lnTo>
                <a:lnTo>
                  <a:pt x="398" y="572"/>
                </a:lnTo>
                <a:lnTo>
                  <a:pt x="397" y="572"/>
                </a:lnTo>
                <a:lnTo>
                  <a:pt x="395" y="572"/>
                </a:lnTo>
                <a:lnTo>
                  <a:pt x="394" y="571"/>
                </a:lnTo>
                <a:close/>
                <a:moveTo>
                  <a:pt x="391" y="568"/>
                </a:moveTo>
                <a:lnTo>
                  <a:pt x="387" y="568"/>
                </a:lnTo>
                <a:lnTo>
                  <a:pt x="383" y="567"/>
                </a:lnTo>
                <a:lnTo>
                  <a:pt x="379" y="566"/>
                </a:lnTo>
                <a:lnTo>
                  <a:pt x="376" y="563"/>
                </a:lnTo>
                <a:lnTo>
                  <a:pt x="379" y="566"/>
                </a:lnTo>
                <a:lnTo>
                  <a:pt x="383" y="567"/>
                </a:lnTo>
                <a:lnTo>
                  <a:pt x="387" y="568"/>
                </a:lnTo>
                <a:lnTo>
                  <a:pt x="391" y="568"/>
                </a:lnTo>
                <a:lnTo>
                  <a:pt x="392" y="568"/>
                </a:lnTo>
                <a:lnTo>
                  <a:pt x="393" y="569"/>
                </a:lnTo>
                <a:lnTo>
                  <a:pt x="392" y="568"/>
                </a:lnTo>
                <a:lnTo>
                  <a:pt x="391" y="568"/>
                </a:lnTo>
                <a:close/>
                <a:moveTo>
                  <a:pt x="376" y="604"/>
                </a:moveTo>
                <a:lnTo>
                  <a:pt x="376" y="604"/>
                </a:lnTo>
                <a:lnTo>
                  <a:pt x="375" y="604"/>
                </a:lnTo>
                <a:lnTo>
                  <a:pt x="376" y="604"/>
                </a:lnTo>
                <a:lnTo>
                  <a:pt x="376" y="604"/>
                </a:lnTo>
                <a:lnTo>
                  <a:pt x="376" y="601"/>
                </a:lnTo>
                <a:lnTo>
                  <a:pt x="377" y="598"/>
                </a:lnTo>
                <a:lnTo>
                  <a:pt x="379" y="596"/>
                </a:lnTo>
                <a:lnTo>
                  <a:pt x="382" y="595"/>
                </a:lnTo>
                <a:lnTo>
                  <a:pt x="379" y="596"/>
                </a:lnTo>
                <a:lnTo>
                  <a:pt x="377" y="598"/>
                </a:lnTo>
                <a:lnTo>
                  <a:pt x="376" y="601"/>
                </a:lnTo>
                <a:lnTo>
                  <a:pt x="376" y="604"/>
                </a:lnTo>
                <a:close/>
                <a:moveTo>
                  <a:pt x="376" y="553"/>
                </a:moveTo>
                <a:lnTo>
                  <a:pt x="376" y="551"/>
                </a:lnTo>
                <a:lnTo>
                  <a:pt x="378" y="550"/>
                </a:lnTo>
                <a:lnTo>
                  <a:pt x="376" y="551"/>
                </a:lnTo>
                <a:lnTo>
                  <a:pt x="376" y="553"/>
                </a:lnTo>
                <a:lnTo>
                  <a:pt x="374" y="555"/>
                </a:lnTo>
                <a:lnTo>
                  <a:pt x="374" y="557"/>
                </a:lnTo>
                <a:lnTo>
                  <a:pt x="374" y="555"/>
                </a:lnTo>
                <a:lnTo>
                  <a:pt x="376" y="553"/>
                </a:lnTo>
                <a:close/>
                <a:moveTo>
                  <a:pt x="379" y="548"/>
                </a:moveTo>
                <a:lnTo>
                  <a:pt x="382" y="548"/>
                </a:lnTo>
                <a:lnTo>
                  <a:pt x="384" y="548"/>
                </a:lnTo>
                <a:lnTo>
                  <a:pt x="382" y="548"/>
                </a:lnTo>
                <a:lnTo>
                  <a:pt x="379" y="548"/>
                </a:lnTo>
                <a:lnTo>
                  <a:pt x="379" y="548"/>
                </a:lnTo>
                <a:close/>
                <a:moveTo>
                  <a:pt x="395" y="537"/>
                </a:moveTo>
                <a:lnTo>
                  <a:pt x="391" y="538"/>
                </a:lnTo>
                <a:lnTo>
                  <a:pt x="387" y="539"/>
                </a:lnTo>
                <a:lnTo>
                  <a:pt x="391" y="538"/>
                </a:lnTo>
                <a:lnTo>
                  <a:pt x="395" y="537"/>
                </a:lnTo>
                <a:close/>
                <a:moveTo>
                  <a:pt x="400" y="533"/>
                </a:moveTo>
                <a:lnTo>
                  <a:pt x="399" y="531"/>
                </a:lnTo>
                <a:lnTo>
                  <a:pt x="399" y="530"/>
                </a:lnTo>
                <a:lnTo>
                  <a:pt x="398" y="527"/>
                </a:lnTo>
                <a:lnTo>
                  <a:pt x="397" y="526"/>
                </a:lnTo>
                <a:lnTo>
                  <a:pt x="393" y="524"/>
                </a:lnTo>
                <a:lnTo>
                  <a:pt x="389" y="522"/>
                </a:lnTo>
                <a:lnTo>
                  <a:pt x="393" y="524"/>
                </a:lnTo>
                <a:lnTo>
                  <a:pt x="397" y="526"/>
                </a:lnTo>
                <a:lnTo>
                  <a:pt x="398" y="527"/>
                </a:lnTo>
                <a:lnTo>
                  <a:pt x="399" y="530"/>
                </a:lnTo>
                <a:lnTo>
                  <a:pt x="399" y="531"/>
                </a:lnTo>
                <a:lnTo>
                  <a:pt x="400" y="533"/>
                </a:lnTo>
                <a:close/>
                <a:moveTo>
                  <a:pt x="390" y="511"/>
                </a:moveTo>
                <a:lnTo>
                  <a:pt x="392" y="514"/>
                </a:lnTo>
                <a:lnTo>
                  <a:pt x="394" y="516"/>
                </a:lnTo>
                <a:lnTo>
                  <a:pt x="397" y="516"/>
                </a:lnTo>
                <a:lnTo>
                  <a:pt x="400" y="515"/>
                </a:lnTo>
                <a:lnTo>
                  <a:pt x="397" y="516"/>
                </a:lnTo>
                <a:lnTo>
                  <a:pt x="394" y="516"/>
                </a:lnTo>
                <a:lnTo>
                  <a:pt x="392" y="514"/>
                </a:lnTo>
                <a:lnTo>
                  <a:pt x="390" y="511"/>
                </a:lnTo>
                <a:lnTo>
                  <a:pt x="389" y="511"/>
                </a:lnTo>
                <a:lnTo>
                  <a:pt x="387" y="512"/>
                </a:lnTo>
                <a:lnTo>
                  <a:pt x="389" y="511"/>
                </a:lnTo>
                <a:lnTo>
                  <a:pt x="390" y="511"/>
                </a:lnTo>
                <a:close/>
                <a:moveTo>
                  <a:pt x="394" y="449"/>
                </a:moveTo>
                <a:lnTo>
                  <a:pt x="394" y="449"/>
                </a:lnTo>
                <a:lnTo>
                  <a:pt x="394" y="449"/>
                </a:lnTo>
                <a:lnTo>
                  <a:pt x="393" y="448"/>
                </a:lnTo>
                <a:lnTo>
                  <a:pt x="394" y="449"/>
                </a:lnTo>
                <a:lnTo>
                  <a:pt x="394" y="449"/>
                </a:lnTo>
                <a:close/>
                <a:moveTo>
                  <a:pt x="397" y="495"/>
                </a:moveTo>
                <a:lnTo>
                  <a:pt x="395" y="499"/>
                </a:lnTo>
                <a:lnTo>
                  <a:pt x="395" y="501"/>
                </a:lnTo>
                <a:lnTo>
                  <a:pt x="395" y="499"/>
                </a:lnTo>
                <a:lnTo>
                  <a:pt x="397" y="495"/>
                </a:lnTo>
                <a:close/>
                <a:moveTo>
                  <a:pt x="404" y="488"/>
                </a:moveTo>
                <a:lnTo>
                  <a:pt x="401" y="487"/>
                </a:lnTo>
                <a:lnTo>
                  <a:pt x="398" y="485"/>
                </a:lnTo>
                <a:lnTo>
                  <a:pt x="401" y="487"/>
                </a:lnTo>
                <a:lnTo>
                  <a:pt x="404" y="488"/>
                </a:lnTo>
                <a:close/>
                <a:moveTo>
                  <a:pt x="413" y="558"/>
                </a:moveTo>
                <a:lnTo>
                  <a:pt x="414" y="558"/>
                </a:lnTo>
                <a:lnTo>
                  <a:pt x="415" y="558"/>
                </a:lnTo>
                <a:lnTo>
                  <a:pt x="414" y="558"/>
                </a:lnTo>
                <a:lnTo>
                  <a:pt x="413" y="558"/>
                </a:lnTo>
                <a:lnTo>
                  <a:pt x="412" y="560"/>
                </a:lnTo>
                <a:lnTo>
                  <a:pt x="412" y="560"/>
                </a:lnTo>
                <a:lnTo>
                  <a:pt x="412" y="560"/>
                </a:lnTo>
                <a:lnTo>
                  <a:pt x="413" y="558"/>
                </a:lnTo>
                <a:close/>
                <a:moveTo>
                  <a:pt x="417" y="580"/>
                </a:moveTo>
                <a:lnTo>
                  <a:pt x="417" y="579"/>
                </a:lnTo>
                <a:lnTo>
                  <a:pt x="417" y="578"/>
                </a:lnTo>
                <a:lnTo>
                  <a:pt x="417" y="579"/>
                </a:lnTo>
                <a:lnTo>
                  <a:pt x="417" y="580"/>
                </a:lnTo>
                <a:lnTo>
                  <a:pt x="417" y="580"/>
                </a:lnTo>
                <a:lnTo>
                  <a:pt x="417" y="580"/>
                </a:lnTo>
                <a:lnTo>
                  <a:pt x="416" y="581"/>
                </a:lnTo>
                <a:lnTo>
                  <a:pt x="414" y="581"/>
                </a:lnTo>
                <a:lnTo>
                  <a:pt x="415" y="580"/>
                </a:lnTo>
                <a:lnTo>
                  <a:pt x="417" y="580"/>
                </a:lnTo>
                <a:close/>
                <a:moveTo>
                  <a:pt x="353" y="823"/>
                </a:moveTo>
                <a:lnTo>
                  <a:pt x="353" y="823"/>
                </a:lnTo>
                <a:lnTo>
                  <a:pt x="355" y="820"/>
                </a:lnTo>
                <a:lnTo>
                  <a:pt x="356" y="816"/>
                </a:lnTo>
                <a:lnTo>
                  <a:pt x="355" y="820"/>
                </a:lnTo>
                <a:lnTo>
                  <a:pt x="353" y="823"/>
                </a:lnTo>
                <a:close/>
                <a:moveTo>
                  <a:pt x="346" y="466"/>
                </a:moveTo>
                <a:lnTo>
                  <a:pt x="347" y="465"/>
                </a:lnTo>
                <a:lnTo>
                  <a:pt x="347" y="464"/>
                </a:lnTo>
                <a:lnTo>
                  <a:pt x="347" y="463"/>
                </a:lnTo>
                <a:lnTo>
                  <a:pt x="346" y="462"/>
                </a:lnTo>
                <a:lnTo>
                  <a:pt x="347" y="463"/>
                </a:lnTo>
                <a:lnTo>
                  <a:pt x="347" y="464"/>
                </a:lnTo>
                <a:lnTo>
                  <a:pt x="347" y="465"/>
                </a:lnTo>
                <a:lnTo>
                  <a:pt x="346" y="466"/>
                </a:lnTo>
                <a:close/>
                <a:moveTo>
                  <a:pt x="346" y="654"/>
                </a:moveTo>
                <a:lnTo>
                  <a:pt x="344" y="654"/>
                </a:lnTo>
                <a:lnTo>
                  <a:pt x="342" y="655"/>
                </a:lnTo>
                <a:lnTo>
                  <a:pt x="344" y="654"/>
                </a:lnTo>
                <a:lnTo>
                  <a:pt x="346" y="654"/>
                </a:lnTo>
                <a:lnTo>
                  <a:pt x="346" y="654"/>
                </a:lnTo>
                <a:lnTo>
                  <a:pt x="347" y="654"/>
                </a:lnTo>
                <a:lnTo>
                  <a:pt x="346" y="654"/>
                </a:lnTo>
                <a:lnTo>
                  <a:pt x="346" y="654"/>
                </a:lnTo>
                <a:close/>
                <a:moveTo>
                  <a:pt x="340" y="615"/>
                </a:moveTo>
                <a:lnTo>
                  <a:pt x="339" y="616"/>
                </a:lnTo>
                <a:lnTo>
                  <a:pt x="338" y="617"/>
                </a:lnTo>
                <a:lnTo>
                  <a:pt x="339" y="616"/>
                </a:lnTo>
                <a:lnTo>
                  <a:pt x="340" y="615"/>
                </a:lnTo>
                <a:lnTo>
                  <a:pt x="341" y="616"/>
                </a:lnTo>
                <a:lnTo>
                  <a:pt x="342" y="615"/>
                </a:lnTo>
                <a:lnTo>
                  <a:pt x="341" y="616"/>
                </a:lnTo>
                <a:lnTo>
                  <a:pt x="340" y="615"/>
                </a:lnTo>
                <a:close/>
                <a:moveTo>
                  <a:pt x="333" y="717"/>
                </a:moveTo>
                <a:lnTo>
                  <a:pt x="336" y="721"/>
                </a:lnTo>
                <a:lnTo>
                  <a:pt x="337" y="725"/>
                </a:lnTo>
                <a:lnTo>
                  <a:pt x="336" y="721"/>
                </a:lnTo>
                <a:lnTo>
                  <a:pt x="333" y="717"/>
                </a:lnTo>
                <a:close/>
                <a:moveTo>
                  <a:pt x="332" y="818"/>
                </a:moveTo>
                <a:lnTo>
                  <a:pt x="331" y="817"/>
                </a:lnTo>
                <a:lnTo>
                  <a:pt x="330" y="816"/>
                </a:lnTo>
                <a:lnTo>
                  <a:pt x="331" y="817"/>
                </a:lnTo>
                <a:lnTo>
                  <a:pt x="332" y="818"/>
                </a:lnTo>
                <a:lnTo>
                  <a:pt x="333" y="818"/>
                </a:lnTo>
                <a:lnTo>
                  <a:pt x="336" y="817"/>
                </a:lnTo>
                <a:lnTo>
                  <a:pt x="333" y="818"/>
                </a:lnTo>
                <a:lnTo>
                  <a:pt x="332" y="818"/>
                </a:lnTo>
                <a:close/>
                <a:moveTo>
                  <a:pt x="327" y="818"/>
                </a:moveTo>
                <a:lnTo>
                  <a:pt x="328" y="818"/>
                </a:lnTo>
                <a:lnTo>
                  <a:pt x="329" y="820"/>
                </a:lnTo>
                <a:lnTo>
                  <a:pt x="328" y="821"/>
                </a:lnTo>
                <a:lnTo>
                  <a:pt x="327" y="822"/>
                </a:lnTo>
                <a:lnTo>
                  <a:pt x="327" y="821"/>
                </a:lnTo>
                <a:lnTo>
                  <a:pt x="327" y="818"/>
                </a:lnTo>
                <a:lnTo>
                  <a:pt x="327" y="818"/>
                </a:lnTo>
                <a:lnTo>
                  <a:pt x="327" y="818"/>
                </a:lnTo>
                <a:lnTo>
                  <a:pt x="327" y="818"/>
                </a:lnTo>
                <a:lnTo>
                  <a:pt x="327" y="818"/>
                </a:lnTo>
                <a:lnTo>
                  <a:pt x="327" y="818"/>
                </a:lnTo>
                <a:close/>
                <a:moveTo>
                  <a:pt x="327" y="818"/>
                </a:moveTo>
                <a:lnTo>
                  <a:pt x="315" y="821"/>
                </a:lnTo>
                <a:lnTo>
                  <a:pt x="303" y="824"/>
                </a:lnTo>
                <a:lnTo>
                  <a:pt x="300" y="824"/>
                </a:lnTo>
                <a:lnTo>
                  <a:pt x="298" y="825"/>
                </a:lnTo>
                <a:lnTo>
                  <a:pt x="296" y="827"/>
                </a:lnTo>
                <a:lnTo>
                  <a:pt x="295" y="829"/>
                </a:lnTo>
                <a:lnTo>
                  <a:pt x="293" y="828"/>
                </a:lnTo>
                <a:lnTo>
                  <a:pt x="289" y="828"/>
                </a:lnTo>
                <a:lnTo>
                  <a:pt x="287" y="828"/>
                </a:lnTo>
                <a:lnTo>
                  <a:pt x="286" y="829"/>
                </a:lnTo>
                <a:lnTo>
                  <a:pt x="282" y="831"/>
                </a:lnTo>
                <a:lnTo>
                  <a:pt x="279" y="835"/>
                </a:lnTo>
                <a:lnTo>
                  <a:pt x="279" y="835"/>
                </a:lnTo>
                <a:lnTo>
                  <a:pt x="277" y="835"/>
                </a:lnTo>
                <a:lnTo>
                  <a:pt x="276" y="835"/>
                </a:lnTo>
                <a:lnTo>
                  <a:pt x="274" y="836"/>
                </a:lnTo>
                <a:lnTo>
                  <a:pt x="273" y="838"/>
                </a:lnTo>
                <a:lnTo>
                  <a:pt x="273" y="838"/>
                </a:lnTo>
                <a:lnTo>
                  <a:pt x="270" y="838"/>
                </a:lnTo>
                <a:lnTo>
                  <a:pt x="267" y="839"/>
                </a:lnTo>
                <a:lnTo>
                  <a:pt x="264" y="841"/>
                </a:lnTo>
                <a:lnTo>
                  <a:pt x="261" y="843"/>
                </a:lnTo>
                <a:lnTo>
                  <a:pt x="256" y="845"/>
                </a:lnTo>
                <a:lnTo>
                  <a:pt x="253" y="848"/>
                </a:lnTo>
                <a:lnTo>
                  <a:pt x="250" y="847"/>
                </a:lnTo>
                <a:lnTo>
                  <a:pt x="247" y="846"/>
                </a:lnTo>
                <a:lnTo>
                  <a:pt x="245" y="845"/>
                </a:lnTo>
                <a:lnTo>
                  <a:pt x="243" y="843"/>
                </a:lnTo>
                <a:lnTo>
                  <a:pt x="240" y="838"/>
                </a:lnTo>
                <a:lnTo>
                  <a:pt x="238" y="833"/>
                </a:lnTo>
                <a:lnTo>
                  <a:pt x="232" y="824"/>
                </a:lnTo>
                <a:lnTo>
                  <a:pt x="226" y="814"/>
                </a:lnTo>
                <a:lnTo>
                  <a:pt x="225" y="809"/>
                </a:lnTo>
                <a:lnTo>
                  <a:pt x="223" y="805"/>
                </a:lnTo>
                <a:lnTo>
                  <a:pt x="220" y="797"/>
                </a:lnTo>
                <a:lnTo>
                  <a:pt x="217" y="791"/>
                </a:lnTo>
                <a:lnTo>
                  <a:pt x="216" y="783"/>
                </a:lnTo>
                <a:lnTo>
                  <a:pt x="215" y="776"/>
                </a:lnTo>
                <a:lnTo>
                  <a:pt x="216" y="776"/>
                </a:lnTo>
                <a:lnTo>
                  <a:pt x="216" y="777"/>
                </a:lnTo>
                <a:lnTo>
                  <a:pt x="216" y="778"/>
                </a:lnTo>
                <a:lnTo>
                  <a:pt x="216" y="780"/>
                </a:lnTo>
                <a:lnTo>
                  <a:pt x="217" y="781"/>
                </a:lnTo>
                <a:lnTo>
                  <a:pt x="219" y="782"/>
                </a:lnTo>
                <a:lnTo>
                  <a:pt x="219" y="782"/>
                </a:lnTo>
                <a:lnTo>
                  <a:pt x="219" y="782"/>
                </a:lnTo>
                <a:lnTo>
                  <a:pt x="220" y="786"/>
                </a:lnTo>
                <a:lnTo>
                  <a:pt x="221" y="790"/>
                </a:lnTo>
                <a:lnTo>
                  <a:pt x="223" y="793"/>
                </a:lnTo>
                <a:lnTo>
                  <a:pt x="225" y="796"/>
                </a:lnTo>
                <a:lnTo>
                  <a:pt x="225" y="791"/>
                </a:lnTo>
                <a:lnTo>
                  <a:pt x="225" y="786"/>
                </a:lnTo>
                <a:lnTo>
                  <a:pt x="226" y="782"/>
                </a:lnTo>
                <a:lnTo>
                  <a:pt x="227" y="778"/>
                </a:lnTo>
                <a:lnTo>
                  <a:pt x="226" y="782"/>
                </a:lnTo>
                <a:lnTo>
                  <a:pt x="225" y="786"/>
                </a:lnTo>
                <a:lnTo>
                  <a:pt x="225" y="791"/>
                </a:lnTo>
                <a:lnTo>
                  <a:pt x="225" y="796"/>
                </a:lnTo>
                <a:lnTo>
                  <a:pt x="226" y="797"/>
                </a:lnTo>
                <a:lnTo>
                  <a:pt x="226" y="799"/>
                </a:lnTo>
                <a:lnTo>
                  <a:pt x="226" y="800"/>
                </a:lnTo>
                <a:lnTo>
                  <a:pt x="228" y="800"/>
                </a:lnTo>
                <a:lnTo>
                  <a:pt x="230" y="806"/>
                </a:lnTo>
                <a:lnTo>
                  <a:pt x="232" y="809"/>
                </a:lnTo>
                <a:lnTo>
                  <a:pt x="235" y="813"/>
                </a:lnTo>
                <a:lnTo>
                  <a:pt x="237" y="816"/>
                </a:lnTo>
                <a:lnTo>
                  <a:pt x="239" y="818"/>
                </a:lnTo>
                <a:lnTo>
                  <a:pt x="240" y="820"/>
                </a:lnTo>
                <a:lnTo>
                  <a:pt x="242" y="820"/>
                </a:lnTo>
                <a:lnTo>
                  <a:pt x="243" y="818"/>
                </a:lnTo>
                <a:lnTo>
                  <a:pt x="246" y="817"/>
                </a:lnTo>
                <a:lnTo>
                  <a:pt x="247" y="816"/>
                </a:lnTo>
                <a:lnTo>
                  <a:pt x="249" y="811"/>
                </a:lnTo>
                <a:lnTo>
                  <a:pt x="252" y="807"/>
                </a:lnTo>
                <a:lnTo>
                  <a:pt x="255" y="803"/>
                </a:lnTo>
                <a:lnTo>
                  <a:pt x="261" y="800"/>
                </a:lnTo>
                <a:lnTo>
                  <a:pt x="265" y="798"/>
                </a:lnTo>
                <a:lnTo>
                  <a:pt x="269" y="797"/>
                </a:lnTo>
                <a:lnTo>
                  <a:pt x="272" y="798"/>
                </a:lnTo>
                <a:lnTo>
                  <a:pt x="276" y="800"/>
                </a:lnTo>
                <a:lnTo>
                  <a:pt x="278" y="801"/>
                </a:lnTo>
                <a:lnTo>
                  <a:pt x="279" y="802"/>
                </a:lnTo>
                <a:lnTo>
                  <a:pt x="281" y="802"/>
                </a:lnTo>
                <a:lnTo>
                  <a:pt x="282" y="801"/>
                </a:lnTo>
                <a:lnTo>
                  <a:pt x="292" y="798"/>
                </a:lnTo>
                <a:lnTo>
                  <a:pt x="301" y="794"/>
                </a:lnTo>
                <a:lnTo>
                  <a:pt x="291" y="779"/>
                </a:lnTo>
                <a:lnTo>
                  <a:pt x="280" y="764"/>
                </a:lnTo>
                <a:lnTo>
                  <a:pt x="279" y="762"/>
                </a:lnTo>
                <a:lnTo>
                  <a:pt x="278" y="760"/>
                </a:lnTo>
                <a:lnTo>
                  <a:pt x="280" y="759"/>
                </a:lnTo>
                <a:lnTo>
                  <a:pt x="282" y="760"/>
                </a:lnTo>
                <a:lnTo>
                  <a:pt x="283" y="760"/>
                </a:lnTo>
                <a:lnTo>
                  <a:pt x="284" y="759"/>
                </a:lnTo>
                <a:lnTo>
                  <a:pt x="284" y="757"/>
                </a:lnTo>
                <a:lnTo>
                  <a:pt x="284" y="756"/>
                </a:lnTo>
                <a:lnTo>
                  <a:pt x="284" y="755"/>
                </a:lnTo>
                <a:lnTo>
                  <a:pt x="284" y="755"/>
                </a:lnTo>
                <a:lnTo>
                  <a:pt x="282" y="753"/>
                </a:lnTo>
                <a:lnTo>
                  <a:pt x="281" y="751"/>
                </a:lnTo>
                <a:lnTo>
                  <a:pt x="282" y="753"/>
                </a:lnTo>
                <a:lnTo>
                  <a:pt x="284" y="755"/>
                </a:lnTo>
                <a:lnTo>
                  <a:pt x="284" y="755"/>
                </a:lnTo>
                <a:lnTo>
                  <a:pt x="285" y="754"/>
                </a:lnTo>
                <a:lnTo>
                  <a:pt x="284" y="755"/>
                </a:lnTo>
                <a:lnTo>
                  <a:pt x="284" y="755"/>
                </a:lnTo>
                <a:lnTo>
                  <a:pt x="284" y="755"/>
                </a:lnTo>
                <a:lnTo>
                  <a:pt x="284" y="756"/>
                </a:lnTo>
                <a:lnTo>
                  <a:pt x="286" y="756"/>
                </a:lnTo>
                <a:lnTo>
                  <a:pt x="287" y="757"/>
                </a:lnTo>
                <a:lnTo>
                  <a:pt x="287" y="757"/>
                </a:lnTo>
                <a:lnTo>
                  <a:pt x="287" y="757"/>
                </a:lnTo>
                <a:lnTo>
                  <a:pt x="288" y="762"/>
                </a:lnTo>
                <a:lnTo>
                  <a:pt x="291" y="765"/>
                </a:lnTo>
                <a:lnTo>
                  <a:pt x="294" y="768"/>
                </a:lnTo>
                <a:lnTo>
                  <a:pt x="296" y="771"/>
                </a:lnTo>
                <a:lnTo>
                  <a:pt x="304" y="780"/>
                </a:lnTo>
                <a:lnTo>
                  <a:pt x="313" y="790"/>
                </a:lnTo>
                <a:lnTo>
                  <a:pt x="321" y="800"/>
                </a:lnTo>
                <a:lnTo>
                  <a:pt x="329" y="810"/>
                </a:lnTo>
                <a:lnTo>
                  <a:pt x="330" y="811"/>
                </a:lnTo>
                <a:lnTo>
                  <a:pt x="330" y="812"/>
                </a:lnTo>
                <a:lnTo>
                  <a:pt x="330" y="813"/>
                </a:lnTo>
                <a:lnTo>
                  <a:pt x="330" y="815"/>
                </a:lnTo>
                <a:lnTo>
                  <a:pt x="328" y="814"/>
                </a:lnTo>
                <a:lnTo>
                  <a:pt x="327" y="815"/>
                </a:lnTo>
                <a:lnTo>
                  <a:pt x="327" y="817"/>
                </a:lnTo>
                <a:lnTo>
                  <a:pt x="327" y="818"/>
                </a:lnTo>
                <a:lnTo>
                  <a:pt x="327" y="818"/>
                </a:lnTo>
                <a:lnTo>
                  <a:pt x="327" y="818"/>
                </a:lnTo>
                <a:close/>
                <a:moveTo>
                  <a:pt x="295" y="836"/>
                </a:moveTo>
                <a:lnTo>
                  <a:pt x="295" y="836"/>
                </a:lnTo>
                <a:lnTo>
                  <a:pt x="295" y="835"/>
                </a:lnTo>
                <a:lnTo>
                  <a:pt x="295" y="836"/>
                </a:lnTo>
                <a:lnTo>
                  <a:pt x="295" y="836"/>
                </a:lnTo>
                <a:close/>
                <a:moveTo>
                  <a:pt x="267" y="967"/>
                </a:moveTo>
                <a:lnTo>
                  <a:pt x="271" y="956"/>
                </a:lnTo>
                <a:lnTo>
                  <a:pt x="276" y="946"/>
                </a:lnTo>
                <a:lnTo>
                  <a:pt x="271" y="956"/>
                </a:lnTo>
                <a:lnTo>
                  <a:pt x="267" y="967"/>
                </a:lnTo>
                <a:close/>
                <a:moveTo>
                  <a:pt x="267" y="940"/>
                </a:moveTo>
                <a:lnTo>
                  <a:pt x="266" y="940"/>
                </a:lnTo>
                <a:lnTo>
                  <a:pt x="266" y="940"/>
                </a:lnTo>
                <a:lnTo>
                  <a:pt x="266" y="940"/>
                </a:lnTo>
                <a:lnTo>
                  <a:pt x="267" y="940"/>
                </a:lnTo>
                <a:close/>
                <a:moveTo>
                  <a:pt x="254" y="893"/>
                </a:moveTo>
                <a:lnTo>
                  <a:pt x="256" y="888"/>
                </a:lnTo>
                <a:lnTo>
                  <a:pt x="258" y="882"/>
                </a:lnTo>
                <a:lnTo>
                  <a:pt x="258" y="882"/>
                </a:lnTo>
                <a:lnTo>
                  <a:pt x="256" y="888"/>
                </a:lnTo>
                <a:lnTo>
                  <a:pt x="254" y="893"/>
                </a:lnTo>
                <a:close/>
                <a:moveTo>
                  <a:pt x="251" y="875"/>
                </a:moveTo>
                <a:lnTo>
                  <a:pt x="251" y="875"/>
                </a:lnTo>
                <a:lnTo>
                  <a:pt x="252" y="877"/>
                </a:lnTo>
                <a:lnTo>
                  <a:pt x="254" y="879"/>
                </a:lnTo>
                <a:lnTo>
                  <a:pt x="252" y="877"/>
                </a:lnTo>
                <a:lnTo>
                  <a:pt x="251" y="875"/>
                </a:lnTo>
                <a:close/>
                <a:moveTo>
                  <a:pt x="230" y="859"/>
                </a:moveTo>
                <a:lnTo>
                  <a:pt x="223" y="846"/>
                </a:lnTo>
                <a:lnTo>
                  <a:pt x="216" y="835"/>
                </a:lnTo>
                <a:lnTo>
                  <a:pt x="223" y="846"/>
                </a:lnTo>
                <a:lnTo>
                  <a:pt x="230" y="859"/>
                </a:lnTo>
                <a:lnTo>
                  <a:pt x="230" y="859"/>
                </a:lnTo>
                <a:lnTo>
                  <a:pt x="231" y="859"/>
                </a:lnTo>
                <a:lnTo>
                  <a:pt x="230" y="859"/>
                </a:lnTo>
                <a:lnTo>
                  <a:pt x="230" y="859"/>
                </a:lnTo>
                <a:close/>
                <a:moveTo>
                  <a:pt x="231" y="599"/>
                </a:moveTo>
                <a:lnTo>
                  <a:pt x="232" y="595"/>
                </a:lnTo>
                <a:lnTo>
                  <a:pt x="232" y="591"/>
                </a:lnTo>
                <a:lnTo>
                  <a:pt x="233" y="586"/>
                </a:lnTo>
                <a:lnTo>
                  <a:pt x="234" y="581"/>
                </a:lnTo>
                <a:lnTo>
                  <a:pt x="233" y="586"/>
                </a:lnTo>
                <a:lnTo>
                  <a:pt x="232" y="591"/>
                </a:lnTo>
                <a:lnTo>
                  <a:pt x="232" y="595"/>
                </a:lnTo>
                <a:lnTo>
                  <a:pt x="231" y="599"/>
                </a:lnTo>
                <a:lnTo>
                  <a:pt x="228" y="601"/>
                </a:lnTo>
                <a:lnTo>
                  <a:pt x="227" y="604"/>
                </a:lnTo>
                <a:lnTo>
                  <a:pt x="226" y="608"/>
                </a:lnTo>
                <a:lnTo>
                  <a:pt x="226" y="611"/>
                </a:lnTo>
                <a:lnTo>
                  <a:pt x="226" y="608"/>
                </a:lnTo>
                <a:lnTo>
                  <a:pt x="227" y="604"/>
                </a:lnTo>
                <a:lnTo>
                  <a:pt x="228" y="601"/>
                </a:lnTo>
                <a:lnTo>
                  <a:pt x="231" y="599"/>
                </a:lnTo>
                <a:close/>
                <a:moveTo>
                  <a:pt x="242" y="683"/>
                </a:moveTo>
                <a:lnTo>
                  <a:pt x="242" y="683"/>
                </a:lnTo>
                <a:lnTo>
                  <a:pt x="237" y="688"/>
                </a:lnTo>
                <a:lnTo>
                  <a:pt x="232" y="693"/>
                </a:lnTo>
                <a:lnTo>
                  <a:pt x="231" y="694"/>
                </a:lnTo>
                <a:lnTo>
                  <a:pt x="231" y="696"/>
                </a:lnTo>
                <a:lnTo>
                  <a:pt x="230" y="696"/>
                </a:lnTo>
                <a:lnTo>
                  <a:pt x="228" y="698"/>
                </a:lnTo>
                <a:lnTo>
                  <a:pt x="228" y="700"/>
                </a:lnTo>
                <a:lnTo>
                  <a:pt x="228" y="701"/>
                </a:lnTo>
                <a:lnTo>
                  <a:pt x="228" y="700"/>
                </a:lnTo>
                <a:lnTo>
                  <a:pt x="228" y="698"/>
                </a:lnTo>
                <a:lnTo>
                  <a:pt x="230" y="696"/>
                </a:lnTo>
                <a:lnTo>
                  <a:pt x="231" y="696"/>
                </a:lnTo>
                <a:lnTo>
                  <a:pt x="231" y="694"/>
                </a:lnTo>
                <a:lnTo>
                  <a:pt x="232" y="693"/>
                </a:lnTo>
                <a:lnTo>
                  <a:pt x="237" y="688"/>
                </a:lnTo>
                <a:lnTo>
                  <a:pt x="242" y="683"/>
                </a:lnTo>
                <a:close/>
                <a:moveTo>
                  <a:pt x="237" y="607"/>
                </a:moveTo>
                <a:lnTo>
                  <a:pt x="236" y="604"/>
                </a:lnTo>
                <a:lnTo>
                  <a:pt x="236" y="602"/>
                </a:lnTo>
                <a:lnTo>
                  <a:pt x="236" y="604"/>
                </a:lnTo>
                <a:lnTo>
                  <a:pt x="237" y="607"/>
                </a:lnTo>
                <a:close/>
                <a:moveTo>
                  <a:pt x="241" y="627"/>
                </a:moveTo>
                <a:lnTo>
                  <a:pt x="239" y="631"/>
                </a:lnTo>
                <a:lnTo>
                  <a:pt x="236" y="634"/>
                </a:lnTo>
                <a:lnTo>
                  <a:pt x="239" y="631"/>
                </a:lnTo>
                <a:lnTo>
                  <a:pt x="241" y="627"/>
                </a:lnTo>
                <a:close/>
                <a:moveTo>
                  <a:pt x="254" y="584"/>
                </a:moveTo>
                <a:lnTo>
                  <a:pt x="253" y="587"/>
                </a:lnTo>
                <a:lnTo>
                  <a:pt x="252" y="591"/>
                </a:lnTo>
                <a:lnTo>
                  <a:pt x="252" y="591"/>
                </a:lnTo>
                <a:lnTo>
                  <a:pt x="253" y="587"/>
                </a:lnTo>
                <a:lnTo>
                  <a:pt x="254" y="584"/>
                </a:lnTo>
                <a:close/>
                <a:moveTo>
                  <a:pt x="263" y="556"/>
                </a:moveTo>
                <a:lnTo>
                  <a:pt x="262" y="560"/>
                </a:lnTo>
                <a:lnTo>
                  <a:pt x="259" y="562"/>
                </a:lnTo>
                <a:lnTo>
                  <a:pt x="256" y="565"/>
                </a:lnTo>
                <a:lnTo>
                  <a:pt x="252" y="569"/>
                </a:lnTo>
                <a:lnTo>
                  <a:pt x="256" y="565"/>
                </a:lnTo>
                <a:lnTo>
                  <a:pt x="259" y="562"/>
                </a:lnTo>
                <a:lnTo>
                  <a:pt x="262" y="560"/>
                </a:lnTo>
                <a:lnTo>
                  <a:pt x="263" y="556"/>
                </a:lnTo>
                <a:close/>
                <a:moveTo>
                  <a:pt x="272" y="741"/>
                </a:moveTo>
                <a:lnTo>
                  <a:pt x="271" y="745"/>
                </a:lnTo>
                <a:lnTo>
                  <a:pt x="270" y="748"/>
                </a:lnTo>
                <a:lnTo>
                  <a:pt x="271" y="745"/>
                </a:lnTo>
                <a:lnTo>
                  <a:pt x="272" y="741"/>
                </a:lnTo>
                <a:close/>
                <a:moveTo>
                  <a:pt x="281" y="749"/>
                </a:moveTo>
                <a:lnTo>
                  <a:pt x="281" y="750"/>
                </a:lnTo>
                <a:lnTo>
                  <a:pt x="280" y="750"/>
                </a:lnTo>
                <a:lnTo>
                  <a:pt x="281" y="750"/>
                </a:lnTo>
                <a:lnTo>
                  <a:pt x="281" y="749"/>
                </a:lnTo>
                <a:close/>
                <a:moveTo>
                  <a:pt x="282" y="576"/>
                </a:moveTo>
                <a:lnTo>
                  <a:pt x="282" y="576"/>
                </a:lnTo>
                <a:lnTo>
                  <a:pt x="281" y="573"/>
                </a:lnTo>
                <a:lnTo>
                  <a:pt x="281" y="571"/>
                </a:lnTo>
                <a:lnTo>
                  <a:pt x="281" y="573"/>
                </a:lnTo>
                <a:lnTo>
                  <a:pt x="282" y="576"/>
                </a:lnTo>
                <a:close/>
                <a:moveTo>
                  <a:pt x="289" y="729"/>
                </a:moveTo>
                <a:lnTo>
                  <a:pt x="289" y="728"/>
                </a:lnTo>
                <a:lnTo>
                  <a:pt x="289" y="725"/>
                </a:lnTo>
                <a:lnTo>
                  <a:pt x="289" y="728"/>
                </a:lnTo>
                <a:lnTo>
                  <a:pt x="289" y="729"/>
                </a:lnTo>
                <a:close/>
                <a:moveTo>
                  <a:pt x="295" y="765"/>
                </a:moveTo>
                <a:lnTo>
                  <a:pt x="295" y="765"/>
                </a:lnTo>
                <a:lnTo>
                  <a:pt x="295" y="765"/>
                </a:lnTo>
                <a:lnTo>
                  <a:pt x="295" y="765"/>
                </a:lnTo>
                <a:lnTo>
                  <a:pt x="295" y="765"/>
                </a:lnTo>
                <a:close/>
                <a:moveTo>
                  <a:pt x="294" y="489"/>
                </a:moveTo>
                <a:lnTo>
                  <a:pt x="294" y="489"/>
                </a:lnTo>
                <a:lnTo>
                  <a:pt x="295" y="488"/>
                </a:lnTo>
                <a:lnTo>
                  <a:pt x="295" y="485"/>
                </a:lnTo>
                <a:lnTo>
                  <a:pt x="297" y="484"/>
                </a:lnTo>
                <a:lnTo>
                  <a:pt x="295" y="485"/>
                </a:lnTo>
                <a:lnTo>
                  <a:pt x="295" y="488"/>
                </a:lnTo>
                <a:lnTo>
                  <a:pt x="294" y="489"/>
                </a:lnTo>
                <a:lnTo>
                  <a:pt x="294" y="489"/>
                </a:lnTo>
                <a:lnTo>
                  <a:pt x="294" y="491"/>
                </a:lnTo>
                <a:lnTo>
                  <a:pt x="294" y="493"/>
                </a:lnTo>
                <a:lnTo>
                  <a:pt x="294" y="491"/>
                </a:lnTo>
                <a:lnTo>
                  <a:pt x="294" y="489"/>
                </a:lnTo>
                <a:close/>
                <a:moveTo>
                  <a:pt x="300" y="660"/>
                </a:moveTo>
                <a:lnTo>
                  <a:pt x="300" y="660"/>
                </a:lnTo>
                <a:lnTo>
                  <a:pt x="300" y="660"/>
                </a:lnTo>
                <a:lnTo>
                  <a:pt x="300" y="660"/>
                </a:lnTo>
                <a:close/>
                <a:moveTo>
                  <a:pt x="310" y="694"/>
                </a:moveTo>
                <a:lnTo>
                  <a:pt x="310" y="694"/>
                </a:lnTo>
                <a:lnTo>
                  <a:pt x="309" y="694"/>
                </a:lnTo>
                <a:lnTo>
                  <a:pt x="309" y="694"/>
                </a:lnTo>
                <a:lnTo>
                  <a:pt x="310" y="694"/>
                </a:lnTo>
                <a:lnTo>
                  <a:pt x="310" y="694"/>
                </a:lnTo>
                <a:close/>
                <a:moveTo>
                  <a:pt x="312" y="474"/>
                </a:moveTo>
                <a:lnTo>
                  <a:pt x="315" y="474"/>
                </a:lnTo>
                <a:lnTo>
                  <a:pt x="317" y="473"/>
                </a:lnTo>
                <a:lnTo>
                  <a:pt x="315" y="474"/>
                </a:lnTo>
                <a:lnTo>
                  <a:pt x="312" y="474"/>
                </a:lnTo>
                <a:close/>
                <a:moveTo>
                  <a:pt x="332" y="797"/>
                </a:moveTo>
                <a:lnTo>
                  <a:pt x="333" y="798"/>
                </a:lnTo>
                <a:lnTo>
                  <a:pt x="334" y="799"/>
                </a:lnTo>
                <a:lnTo>
                  <a:pt x="334" y="800"/>
                </a:lnTo>
                <a:lnTo>
                  <a:pt x="334" y="800"/>
                </a:lnTo>
                <a:lnTo>
                  <a:pt x="332" y="799"/>
                </a:lnTo>
                <a:lnTo>
                  <a:pt x="332" y="797"/>
                </a:lnTo>
                <a:lnTo>
                  <a:pt x="327" y="794"/>
                </a:lnTo>
                <a:lnTo>
                  <a:pt x="323" y="788"/>
                </a:lnTo>
                <a:lnTo>
                  <a:pt x="319" y="784"/>
                </a:lnTo>
                <a:lnTo>
                  <a:pt x="316" y="778"/>
                </a:lnTo>
                <a:lnTo>
                  <a:pt x="322" y="782"/>
                </a:lnTo>
                <a:lnTo>
                  <a:pt x="327" y="786"/>
                </a:lnTo>
                <a:lnTo>
                  <a:pt x="329" y="788"/>
                </a:lnTo>
                <a:lnTo>
                  <a:pt x="330" y="791"/>
                </a:lnTo>
                <a:lnTo>
                  <a:pt x="331" y="794"/>
                </a:lnTo>
                <a:lnTo>
                  <a:pt x="332" y="797"/>
                </a:lnTo>
                <a:close/>
                <a:moveTo>
                  <a:pt x="328" y="703"/>
                </a:moveTo>
                <a:lnTo>
                  <a:pt x="327" y="699"/>
                </a:lnTo>
                <a:lnTo>
                  <a:pt x="327" y="694"/>
                </a:lnTo>
                <a:lnTo>
                  <a:pt x="327" y="699"/>
                </a:lnTo>
                <a:lnTo>
                  <a:pt x="328" y="703"/>
                </a:lnTo>
                <a:close/>
                <a:moveTo>
                  <a:pt x="194" y="892"/>
                </a:moveTo>
                <a:lnTo>
                  <a:pt x="189" y="901"/>
                </a:lnTo>
                <a:lnTo>
                  <a:pt x="182" y="908"/>
                </a:lnTo>
                <a:lnTo>
                  <a:pt x="176" y="917"/>
                </a:lnTo>
                <a:lnTo>
                  <a:pt x="171" y="924"/>
                </a:lnTo>
                <a:lnTo>
                  <a:pt x="161" y="939"/>
                </a:lnTo>
                <a:lnTo>
                  <a:pt x="154" y="954"/>
                </a:lnTo>
                <a:lnTo>
                  <a:pt x="150" y="961"/>
                </a:lnTo>
                <a:lnTo>
                  <a:pt x="147" y="967"/>
                </a:lnTo>
                <a:lnTo>
                  <a:pt x="145" y="969"/>
                </a:lnTo>
                <a:lnTo>
                  <a:pt x="142" y="971"/>
                </a:lnTo>
                <a:lnTo>
                  <a:pt x="139" y="974"/>
                </a:lnTo>
                <a:lnTo>
                  <a:pt x="134" y="974"/>
                </a:lnTo>
                <a:lnTo>
                  <a:pt x="130" y="975"/>
                </a:lnTo>
                <a:lnTo>
                  <a:pt x="127" y="976"/>
                </a:lnTo>
                <a:lnTo>
                  <a:pt x="122" y="978"/>
                </a:lnTo>
                <a:lnTo>
                  <a:pt x="119" y="979"/>
                </a:lnTo>
                <a:lnTo>
                  <a:pt x="116" y="977"/>
                </a:lnTo>
                <a:lnTo>
                  <a:pt x="115" y="973"/>
                </a:lnTo>
                <a:lnTo>
                  <a:pt x="113" y="971"/>
                </a:lnTo>
                <a:lnTo>
                  <a:pt x="111" y="970"/>
                </a:lnTo>
                <a:lnTo>
                  <a:pt x="110" y="971"/>
                </a:lnTo>
                <a:lnTo>
                  <a:pt x="110" y="973"/>
                </a:lnTo>
                <a:lnTo>
                  <a:pt x="110" y="975"/>
                </a:lnTo>
                <a:lnTo>
                  <a:pt x="111" y="976"/>
                </a:lnTo>
                <a:lnTo>
                  <a:pt x="113" y="980"/>
                </a:lnTo>
                <a:lnTo>
                  <a:pt x="113" y="983"/>
                </a:lnTo>
                <a:lnTo>
                  <a:pt x="112" y="988"/>
                </a:lnTo>
                <a:lnTo>
                  <a:pt x="111" y="992"/>
                </a:lnTo>
                <a:lnTo>
                  <a:pt x="110" y="995"/>
                </a:lnTo>
                <a:lnTo>
                  <a:pt x="107" y="996"/>
                </a:lnTo>
                <a:lnTo>
                  <a:pt x="105" y="996"/>
                </a:lnTo>
                <a:lnTo>
                  <a:pt x="104" y="995"/>
                </a:lnTo>
                <a:lnTo>
                  <a:pt x="104" y="992"/>
                </a:lnTo>
                <a:lnTo>
                  <a:pt x="106" y="990"/>
                </a:lnTo>
                <a:lnTo>
                  <a:pt x="107" y="989"/>
                </a:lnTo>
                <a:lnTo>
                  <a:pt x="110" y="986"/>
                </a:lnTo>
                <a:lnTo>
                  <a:pt x="105" y="985"/>
                </a:lnTo>
                <a:lnTo>
                  <a:pt x="102" y="986"/>
                </a:lnTo>
                <a:lnTo>
                  <a:pt x="102" y="989"/>
                </a:lnTo>
                <a:lnTo>
                  <a:pt x="102" y="991"/>
                </a:lnTo>
                <a:lnTo>
                  <a:pt x="101" y="992"/>
                </a:lnTo>
                <a:lnTo>
                  <a:pt x="99" y="992"/>
                </a:lnTo>
                <a:lnTo>
                  <a:pt x="97" y="992"/>
                </a:lnTo>
                <a:lnTo>
                  <a:pt x="97" y="990"/>
                </a:lnTo>
                <a:lnTo>
                  <a:pt x="97" y="988"/>
                </a:lnTo>
                <a:lnTo>
                  <a:pt x="97" y="985"/>
                </a:lnTo>
                <a:lnTo>
                  <a:pt x="98" y="980"/>
                </a:lnTo>
                <a:lnTo>
                  <a:pt x="97" y="975"/>
                </a:lnTo>
                <a:lnTo>
                  <a:pt x="95" y="970"/>
                </a:lnTo>
                <a:lnTo>
                  <a:pt x="92" y="966"/>
                </a:lnTo>
                <a:lnTo>
                  <a:pt x="90" y="958"/>
                </a:lnTo>
                <a:lnTo>
                  <a:pt x="91" y="949"/>
                </a:lnTo>
                <a:lnTo>
                  <a:pt x="84" y="960"/>
                </a:lnTo>
                <a:lnTo>
                  <a:pt x="76" y="971"/>
                </a:lnTo>
                <a:lnTo>
                  <a:pt x="84" y="960"/>
                </a:lnTo>
                <a:lnTo>
                  <a:pt x="91" y="949"/>
                </a:lnTo>
                <a:lnTo>
                  <a:pt x="92" y="948"/>
                </a:lnTo>
                <a:lnTo>
                  <a:pt x="94" y="947"/>
                </a:lnTo>
                <a:lnTo>
                  <a:pt x="95" y="944"/>
                </a:lnTo>
                <a:lnTo>
                  <a:pt x="97" y="943"/>
                </a:lnTo>
                <a:lnTo>
                  <a:pt x="95" y="944"/>
                </a:lnTo>
                <a:lnTo>
                  <a:pt x="94" y="947"/>
                </a:lnTo>
                <a:lnTo>
                  <a:pt x="96" y="947"/>
                </a:lnTo>
                <a:lnTo>
                  <a:pt x="98" y="946"/>
                </a:lnTo>
                <a:lnTo>
                  <a:pt x="99" y="945"/>
                </a:lnTo>
                <a:lnTo>
                  <a:pt x="98" y="942"/>
                </a:lnTo>
                <a:lnTo>
                  <a:pt x="102" y="937"/>
                </a:lnTo>
                <a:lnTo>
                  <a:pt x="104" y="932"/>
                </a:lnTo>
                <a:lnTo>
                  <a:pt x="106" y="929"/>
                </a:lnTo>
                <a:lnTo>
                  <a:pt x="107" y="927"/>
                </a:lnTo>
                <a:lnTo>
                  <a:pt x="111" y="925"/>
                </a:lnTo>
                <a:lnTo>
                  <a:pt x="114" y="923"/>
                </a:lnTo>
                <a:lnTo>
                  <a:pt x="115" y="921"/>
                </a:lnTo>
                <a:lnTo>
                  <a:pt x="115" y="917"/>
                </a:lnTo>
                <a:lnTo>
                  <a:pt x="120" y="914"/>
                </a:lnTo>
                <a:lnTo>
                  <a:pt x="122" y="912"/>
                </a:lnTo>
                <a:lnTo>
                  <a:pt x="124" y="909"/>
                </a:lnTo>
                <a:lnTo>
                  <a:pt x="124" y="907"/>
                </a:lnTo>
                <a:lnTo>
                  <a:pt x="126" y="906"/>
                </a:lnTo>
                <a:lnTo>
                  <a:pt x="127" y="906"/>
                </a:lnTo>
                <a:lnTo>
                  <a:pt x="127" y="906"/>
                </a:lnTo>
                <a:lnTo>
                  <a:pt x="130" y="905"/>
                </a:lnTo>
                <a:lnTo>
                  <a:pt x="133" y="904"/>
                </a:lnTo>
                <a:lnTo>
                  <a:pt x="134" y="903"/>
                </a:lnTo>
                <a:lnTo>
                  <a:pt x="135" y="902"/>
                </a:lnTo>
                <a:lnTo>
                  <a:pt x="136" y="900"/>
                </a:lnTo>
                <a:lnTo>
                  <a:pt x="135" y="898"/>
                </a:lnTo>
                <a:lnTo>
                  <a:pt x="135" y="898"/>
                </a:lnTo>
                <a:lnTo>
                  <a:pt x="134" y="894"/>
                </a:lnTo>
                <a:lnTo>
                  <a:pt x="135" y="891"/>
                </a:lnTo>
                <a:lnTo>
                  <a:pt x="134" y="894"/>
                </a:lnTo>
                <a:lnTo>
                  <a:pt x="135" y="898"/>
                </a:lnTo>
                <a:lnTo>
                  <a:pt x="139" y="898"/>
                </a:lnTo>
                <a:lnTo>
                  <a:pt x="142" y="897"/>
                </a:lnTo>
                <a:lnTo>
                  <a:pt x="143" y="897"/>
                </a:lnTo>
                <a:lnTo>
                  <a:pt x="144" y="898"/>
                </a:lnTo>
                <a:lnTo>
                  <a:pt x="145" y="899"/>
                </a:lnTo>
                <a:lnTo>
                  <a:pt x="146" y="900"/>
                </a:lnTo>
                <a:lnTo>
                  <a:pt x="158" y="898"/>
                </a:lnTo>
                <a:lnTo>
                  <a:pt x="168" y="895"/>
                </a:lnTo>
                <a:lnTo>
                  <a:pt x="171" y="894"/>
                </a:lnTo>
                <a:lnTo>
                  <a:pt x="171" y="893"/>
                </a:lnTo>
                <a:lnTo>
                  <a:pt x="170" y="892"/>
                </a:lnTo>
                <a:lnTo>
                  <a:pt x="170" y="891"/>
                </a:lnTo>
                <a:lnTo>
                  <a:pt x="176" y="888"/>
                </a:lnTo>
                <a:lnTo>
                  <a:pt x="183" y="886"/>
                </a:lnTo>
                <a:lnTo>
                  <a:pt x="187" y="885"/>
                </a:lnTo>
                <a:lnTo>
                  <a:pt x="190" y="884"/>
                </a:lnTo>
                <a:lnTo>
                  <a:pt x="193" y="885"/>
                </a:lnTo>
                <a:lnTo>
                  <a:pt x="195" y="886"/>
                </a:lnTo>
                <a:lnTo>
                  <a:pt x="195" y="888"/>
                </a:lnTo>
                <a:lnTo>
                  <a:pt x="194" y="892"/>
                </a:lnTo>
                <a:close/>
                <a:moveTo>
                  <a:pt x="82" y="875"/>
                </a:moveTo>
                <a:lnTo>
                  <a:pt x="82" y="875"/>
                </a:lnTo>
                <a:lnTo>
                  <a:pt x="83" y="875"/>
                </a:lnTo>
                <a:lnTo>
                  <a:pt x="82" y="875"/>
                </a:lnTo>
                <a:lnTo>
                  <a:pt x="82" y="875"/>
                </a:lnTo>
                <a:lnTo>
                  <a:pt x="79" y="881"/>
                </a:lnTo>
                <a:lnTo>
                  <a:pt x="75" y="884"/>
                </a:lnTo>
                <a:lnTo>
                  <a:pt x="79" y="881"/>
                </a:lnTo>
                <a:lnTo>
                  <a:pt x="82" y="875"/>
                </a:lnTo>
                <a:close/>
                <a:moveTo>
                  <a:pt x="72" y="856"/>
                </a:moveTo>
                <a:lnTo>
                  <a:pt x="74" y="854"/>
                </a:lnTo>
                <a:lnTo>
                  <a:pt x="75" y="852"/>
                </a:lnTo>
                <a:lnTo>
                  <a:pt x="74" y="854"/>
                </a:lnTo>
                <a:lnTo>
                  <a:pt x="72" y="856"/>
                </a:lnTo>
                <a:close/>
                <a:moveTo>
                  <a:pt x="72" y="933"/>
                </a:moveTo>
                <a:lnTo>
                  <a:pt x="72" y="932"/>
                </a:lnTo>
                <a:lnTo>
                  <a:pt x="73" y="931"/>
                </a:lnTo>
                <a:lnTo>
                  <a:pt x="72" y="932"/>
                </a:lnTo>
                <a:lnTo>
                  <a:pt x="72" y="933"/>
                </a:lnTo>
                <a:close/>
                <a:moveTo>
                  <a:pt x="83" y="919"/>
                </a:moveTo>
                <a:lnTo>
                  <a:pt x="85" y="919"/>
                </a:lnTo>
                <a:lnTo>
                  <a:pt x="87" y="920"/>
                </a:lnTo>
                <a:lnTo>
                  <a:pt x="88" y="922"/>
                </a:lnTo>
                <a:lnTo>
                  <a:pt x="89" y="924"/>
                </a:lnTo>
                <a:lnTo>
                  <a:pt x="88" y="922"/>
                </a:lnTo>
                <a:lnTo>
                  <a:pt x="87" y="920"/>
                </a:lnTo>
                <a:lnTo>
                  <a:pt x="85" y="919"/>
                </a:lnTo>
                <a:lnTo>
                  <a:pt x="83" y="919"/>
                </a:lnTo>
                <a:lnTo>
                  <a:pt x="83" y="919"/>
                </a:lnTo>
                <a:close/>
                <a:moveTo>
                  <a:pt x="95" y="871"/>
                </a:moveTo>
                <a:lnTo>
                  <a:pt x="94" y="872"/>
                </a:lnTo>
                <a:lnTo>
                  <a:pt x="94" y="874"/>
                </a:lnTo>
                <a:lnTo>
                  <a:pt x="92" y="875"/>
                </a:lnTo>
                <a:lnTo>
                  <a:pt x="91" y="875"/>
                </a:lnTo>
                <a:lnTo>
                  <a:pt x="92" y="875"/>
                </a:lnTo>
                <a:lnTo>
                  <a:pt x="94" y="874"/>
                </a:lnTo>
                <a:lnTo>
                  <a:pt x="94" y="872"/>
                </a:lnTo>
                <a:lnTo>
                  <a:pt x="95" y="871"/>
                </a:lnTo>
                <a:close/>
                <a:moveTo>
                  <a:pt x="98" y="828"/>
                </a:moveTo>
                <a:lnTo>
                  <a:pt x="99" y="828"/>
                </a:lnTo>
                <a:lnTo>
                  <a:pt x="101" y="827"/>
                </a:lnTo>
                <a:lnTo>
                  <a:pt x="99" y="828"/>
                </a:lnTo>
                <a:lnTo>
                  <a:pt x="98" y="828"/>
                </a:lnTo>
                <a:lnTo>
                  <a:pt x="96" y="830"/>
                </a:lnTo>
                <a:lnTo>
                  <a:pt x="94" y="832"/>
                </a:lnTo>
                <a:lnTo>
                  <a:pt x="91" y="832"/>
                </a:lnTo>
                <a:lnTo>
                  <a:pt x="89" y="832"/>
                </a:lnTo>
                <a:lnTo>
                  <a:pt x="91" y="832"/>
                </a:lnTo>
                <a:lnTo>
                  <a:pt x="94" y="832"/>
                </a:lnTo>
                <a:lnTo>
                  <a:pt x="96" y="830"/>
                </a:lnTo>
                <a:lnTo>
                  <a:pt x="98" y="828"/>
                </a:lnTo>
                <a:close/>
                <a:moveTo>
                  <a:pt x="105" y="828"/>
                </a:moveTo>
                <a:lnTo>
                  <a:pt x="109" y="827"/>
                </a:lnTo>
                <a:lnTo>
                  <a:pt x="111" y="827"/>
                </a:lnTo>
                <a:lnTo>
                  <a:pt x="112" y="824"/>
                </a:lnTo>
                <a:lnTo>
                  <a:pt x="114" y="823"/>
                </a:lnTo>
                <a:lnTo>
                  <a:pt x="112" y="824"/>
                </a:lnTo>
                <a:lnTo>
                  <a:pt x="111" y="827"/>
                </a:lnTo>
                <a:lnTo>
                  <a:pt x="109" y="827"/>
                </a:lnTo>
                <a:lnTo>
                  <a:pt x="105" y="828"/>
                </a:lnTo>
                <a:lnTo>
                  <a:pt x="103" y="829"/>
                </a:lnTo>
                <a:lnTo>
                  <a:pt x="101" y="828"/>
                </a:lnTo>
                <a:lnTo>
                  <a:pt x="103" y="829"/>
                </a:lnTo>
                <a:lnTo>
                  <a:pt x="105" y="828"/>
                </a:lnTo>
                <a:close/>
                <a:moveTo>
                  <a:pt x="115" y="817"/>
                </a:moveTo>
                <a:lnTo>
                  <a:pt x="115" y="817"/>
                </a:lnTo>
                <a:lnTo>
                  <a:pt x="115" y="817"/>
                </a:lnTo>
                <a:lnTo>
                  <a:pt x="115" y="817"/>
                </a:lnTo>
                <a:close/>
                <a:moveTo>
                  <a:pt x="118" y="849"/>
                </a:moveTo>
                <a:lnTo>
                  <a:pt x="118" y="847"/>
                </a:lnTo>
                <a:lnTo>
                  <a:pt x="120" y="846"/>
                </a:lnTo>
                <a:lnTo>
                  <a:pt x="121" y="845"/>
                </a:lnTo>
                <a:lnTo>
                  <a:pt x="124" y="845"/>
                </a:lnTo>
                <a:lnTo>
                  <a:pt x="121" y="845"/>
                </a:lnTo>
                <a:lnTo>
                  <a:pt x="120" y="846"/>
                </a:lnTo>
                <a:lnTo>
                  <a:pt x="118" y="847"/>
                </a:lnTo>
                <a:lnTo>
                  <a:pt x="118" y="849"/>
                </a:lnTo>
                <a:lnTo>
                  <a:pt x="116" y="849"/>
                </a:lnTo>
                <a:lnTo>
                  <a:pt x="115" y="851"/>
                </a:lnTo>
                <a:lnTo>
                  <a:pt x="116" y="849"/>
                </a:lnTo>
                <a:lnTo>
                  <a:pt x="118" y="849"/>
                </a:lnTo>
                <a:close/>
                <a:moveTo>
                  <a:pt x="126" y="844"/>
                </a:moveTo>
                <a:lnTo>
                  <a:pt x="127" y="844"/>
                </a:lnTo>
                <a:lnTo>
                  <a:pt x="128" y="844"/>
                </a:lnTo>
                <a:lnTo>
                  <a:pt x="129" y="844"/>
                </a:lnTo>
                <a:lnTo>
                  <a:pt x="131" y="843"/>
                </a:lnTo>
                <a:lnTo>
                  <a:pt x="129" y="844"/>
                </a:lnTo>
                <a:lnTo>
                  <a:pt x="128" y="844"/>
                </a:lnTo>
                <a:lnTo>
                  <a:pt x="127" y="844"/>
                </a:lnTo>
                <a:lnTo>
                  <a:pt x="126" y="844"/>
                </a:lnTo>
                <a:lnTo>
                  <a:pt x="122" y="843"/>
                </a:lnTo>
                <a:lnTo>
                  <a:pt x="118" y="843"/>
                </a:lnTo>
                <a:lnTo>
                  <a:pt x="122" y="843"/>
                </a:lnTo>
                <a:lnTo>
                  <a:pt x="126" y="844"/>
                </a:lnTo>
                <a:close/>
                <a:moveTo>
                  <a:pt x="131" y="848"/>
                </a:moveTo>
                <a:lnTo>
                  <a:pt x="130" y="848"/>
                </a:lnTo>
                <a:lnTo>
                  <a:pt x="130" y="848"/>
                </a:lnTo>
                <a:lnTo>
                  <a:pt x="130" y="848"/>
                </a:lnTo>
                <a:lnTo>
                  <a:pt x="131" y="848"/>
                </a:lnTo>
                <a:close/>
                <a:moveTo>
                  <a:pt x="139" y="807"/>
                </a:moveTo>
                <a:lnTo>
                  <a:pt x="139" y="807"/>
                </a:lnTo>
                <a:lnTo>
                  <a:pt x="139" y="807"/>
                </a:lnTo>
                <a:lnTo>
                  <a:pt x="139" y="807"/>
                </a:lnTo>
                <a:lnTo>
                  <a:pt x="137" y="809"/>
                </a:lnTo>
                <a:lnTo>
                  <a:pt x="136" y="811"/>
                </a:lnTo>
                <a:lnTo>
                  <a:pt x="135" y="812"/>
                </a:lnTo>
                <a:lnTo>
                  <a:pt x="133" y="814"/>
                </a:lnTo>
                <a:lnTo>
                  <a:pt x="135" y="812"/>
                </a:lnTo>
                <a:lnTo>
                  <a:pt x="136" y="811"/>
                </a:lnTo>
                <a:lnTo>
                  <a:pt x="137" y="809"/>
                </a:lnTo>
                <a:lnTo>
                  <a:pt x="139" y="807"/>
                </a:lnTo>
                <a:close/>
                <a:moveTo>
                  <a:pt x="144" y="839"/>
                </a:moveTo>
                <a:lnTo>
                  <a:pt x="140" y="841"/>
                </a:lnTo>
                <a:lnTo>
                  <a:pt x="135" y="843"/>
                </a:lnTo>
                <a:lnTo>
                  <a:pt x="135" y="844"/>
                </a:lnTo>
                <a:lnTo>
                  <a:pt x="134" y="845"/>
                </a:lnTo>
                <a:lnTo>
                  <a:pt x="135" y="844"/>
                </a:lnTo>
                <a:lnTo>
                  <a:pt x="135" y="843"/>
                </a:lnTo>
                <a:lnTo>
                  <a:pt x="140" y="841"/>
                </a:lnTo>
                <a:lnTo>
                  <a:pt x="144" y="839"/>
                </a:lnTo>
                <a:close/>
                <a:moveTo>
                  <a:pt x="149" y="782"/>
                </a:moveTo>
                <a:lnTo>
                  <a:pt x="146" y="788"/>
                </a:lnTo>
                <a:lnTo>
                  <a:pt x="143" y="796"/>
                </a:lnTo>
                <a:lnTo>
                  <a:pt x="143" y="796"/>
                </a:lnTo>
                <a:lnTo>
                  <a:pt x="146" y="788"/>
                </a:lnTo>
                <a:lnTo>
                  <a:pt x="149" y="782"/>
                </a:lnTo>
                <a:close/>
                <a:moveTo>
                  <a:pt x="127" y="905"/>
                </a:moveTo>
                <a:lnTo>
                  <a:pt x="127" y="903"/>
                </a:lnTo>
                <a:lnTo>
                  <a:pt x="128" y="901"/>
                </a:lnTo>
                <a:lnTo>
                  <a:pt x="129" y="900"/>
                </a:lnTo>
                <a:lnTo>
                  <a:pt x="131" y="899"/>
                </a:lnTo>
                <a:lnTo>
                  <a:pt x="129" y="900"/>
                </a:lnTo>
                <a:lnTo>
                  <a:pt x="128" y="901"/>
                </a:lnTo>
                <a:lnTo>
                  <a:pt x="127" y="903"/>
                </a:lnTo>
                <a:lnTo>
                  <a:pt x="127" y="905"/>
                </a:lnTo>
                <a:close/>
                <a:moveTo>
                  <a:pt x="148" y="884"/>
                </a:moveTo>
                <a:lnTo>
                  <a:pt x="148" y="885"/>
                </a:lnTo>
                <a:lnTo>
                  <a:pt x="148" y="886"/>
                </a:lnTo>
                <a:lnTo>
                  <a:pt x="147" y="886"/>
                </a:lnTo>
                <a:lnTo>
                  <a:pt x="146" y="886"/>
                </a:lnTo>
                <a:lnTo>
                  <a:pt x="147" y="886"/>
                </a:lnTo>
                <a:lnTo>
                  <a:pt x="148" y="886"/>
                </a:lnTo>
                <a:lnTo>
                  <a:pt x="148" y="885"/>
                </a:lnTo>
                <a:lnTo>
                  <a:pt x="148" y="884"/>
                </a:lnTo>
                <a:close/>
                <a:moveTo>
                  <a:pt x="130" y="886"/>
                </a:moveTo>
                <a:lnTo>
                  <a:pt x="128" y="886"/>
                </a:lnTo>
                <a:lnTo>
                  <a:pt x="126" y="887"/>
                </a:lnTo>
                <a:lnTo>
                  <a:pt x="128" y="886"/>
                </a:lnTo>
                <a:lnTo>
                  <a:pt x="130" y="886"/>
                </a:lnTo>
                <a:lnTo>
                  <a:pt x="142" y="877"/>
                </a:lnTo>
                <a:lnTo>
                  <a:pt x="152" y="870"/>
                </a:lnTo>
                <a:lnTo>
                  <a:pt x="142" y="877"/>
                </a:lnTo>
                <a:lnTo>
                  <a:pt x="130" y="886"/>
                </a:lnTo>
                <a:close/>
                <a:moveTo>
                  <a:pt x="150" y="801"/>
                </a:moveTo>
                <a:lnTo>
                  <a:pt x="156" y="794"/>
                </a:lnTo>
                <a:lnTo>
                  <a:pt x="159" y="785"/>
                </a:lnTo>
                <a:lnTo>
                  <a:pt x="160" y="783"/>
                </a:lnTo>
                <a:lnTo>
                  <a:pt x="161" y="782"/>
                </a:lnTo>
                <a:lnTo>
                  <a:pt x="160" y="783"/>
                </a:lnTo>
                <a:lnTo>
                  <a:pt x="159" y="785"/>
                </a:lnTo>
                <a:lnTo>
                  <a:pt x="156" y="794"/>
                </a:lnTo>
                <a:lnTo>
                  <a:pt x="150" y="801"/>
                </a:lnTo>
                <a:lnTo>
                  <a:pt x="150" y="802"/>
                </a:lnTo>
                <a:lnTo>
                  <a:pt x="149" y="802"/>
                </a:lnTo>
                <a:lnTo>
                  <a:pt x="150" y="802"/>
                </a:lnTo>
                <a:lnTo>
                  <a:pt x="150" y="801"/>
                </a:lnTo>
                <a:close/>
                <a:moveTo>
                  <a:pt x="154" y="829"/>
                </a:moveTo>
                <a:lnTo>
                  <a:pt x="155" y="829"/>
                </a:lnTo>
                <a:lnTo>
                  <a:pt x="155" y="828"/>
                </a:lnTo>
                <a:lnTo>
                  <a:pt x="156" y="828"/>
                </a:lnTo>
                <a:lnTo>
                  <a:pt x="157" y="827"/>
                </a:lnTo>
                <a:lnTo>
                  <a:pt x="156" y="828"/>
                </a:lnTo>
                <a:lnTo>
                  <a:pt x="155" y="828"/>
                </a:lnTo>
                <a:lnTo>
                  <a:pt x="155" y="829"/>
                </a:lnTo>
                <a:lnTo>
                  <a:pt x="154" y="829"/>
                </a:lnTo>
                <a:close/>
                <a:moveTo>
                  <a:pt x="163" y="890"/>
                </a:moveTo>
                <a:lnTo>
                  <a:pt x="158" y="885"/>
                </a:lnTo>
                <a:lnTo>
                  <a:pt x="154" y="879"/>
                </a:lnTo>
                <a:lnTo>
                  <a:pt x="158" y="885"/>
                </a:lnTo>
                <a:lnTo>
                  <a:pt x="163" y="890"/>
                </a:lnTo>
                <a:close/>
                <a:moveTo>
                  <a:pt x="168" y="866"/>
                </a:moveTo>
                <a:lnTo>
                  <a:pt x="166" y="866"/>
                </a:lnTo>
                <a:lnTo>
                  <a:pt x="164" y="867"/>
                </a:lnTo>
                <a:lnTo>
                  <a:pt x="163" y="868"/>
                </a:lnTo>
                <a:lnTo>
                  <a:pt x="162" y="871"/>
                </a:lnTo>
                <a:lnTo>
                  <a:pt x="159" y="871"/>
                </a:lnTo>
                <a:lnTo>
                  <a:pt x="155" y="871"/>
                </a:lnTo>
                <a:lnTo>
                  <a:pt x="159" y="871"/>
                </a:lnTo>
                <a:lnTo>
                  <a:pt x="162" y="871"/>
                </a:lnTo>
                <a:lnTo>
                  <a:pt x="163" y="868"/>
                </a:lnTo>
                <a:lnTo>
                  <a:pt x="164" y="867"/>
                </a:lnTo>
                <a:lnTo>
                  <a:pt x="166" y="866"/>
                </a:lnTo>
                <a:lnTo>
                  <a:pt x="168" y="866"/>
                </a:lnTo>
                <a:close/>
                <a:moveTo>
                  <a:pt x="177" y="775"/>
                </a:moveTo>
                <a:lnTo>
                  <a:pt x="179" y="771"/>
                </a:lnTo>
                <a:lnTo>
                  <a:pt x="181" y="768"/>
                </a:lnTo>
                <a:lnTo>
                  <a:pt x="179" y="771"/>
                </a:lnTo>
                <a:lnTo>
                  <a:pt x="177" y="775"/>
                </a:lnTo>
                <a:lnTo>
                  <a:pt x="178" y="776"/>
                </a:lnTo>
                <a:lnTo>
                  <a:pt x="179" y="777"/>
                </a:lnTo>
                <a:lnTo>
                  <a:pt x="179" y="777"/>
                </a:lnTo>
                <a:lnTo>
                  <a:pt x="178" y="778"/>
                </a:lnTo>
                <a:lnTo>
                  <a:pt x="177" y="779"/>
                </a:lnTo>
                <a:lnTo>
                  <a:pt x="178" y="778"/>
                </a:lnTo>
                <a:lnTo>
                  <a:pt x="179" y="777"/>
                </a:lnTo>
                <a:lnTo>
                  <a:pt x="178" y="776"/>
                </a:lnTo>
                <a:lnTo>
                  <a:pt x="177" y="775"/>
                </a:lnTo>
                <a:close/>
                <a:moveTo>
                  <a:pt x="190" y="775"/>
                </a:moveTo>
                <a:lnTo>
                  <a:pt x="186" y="776"/>
                </a:lnTo>
                <a:lnTo>
                  <a:pt x="180" y="777"/>
                </a:lnTo>
                <a:lnTo>
                  <a:pt x="186" y="776"/>
                </a:lnTo>
                <a:lnTo>
                  <a:pt x="190" y="775"/>
                </a:lnTo>
                <a:close/>
                <a:moveTo>
                  <a:pt x="190" y="872"/>
                </a:moveTo>
                <a:lnTo>
                  <a:pt x="189" y="871"/>
                </a:lnTo>
                <a:lnTo>
                  <a:pt x="189" y="870"/>
                </a:lnTo>
                <a:lnTo>
                  <a:pt x="189" y="871"/>
                </a:lnTo>
                <a:lnTo>
                  <a:pt x="190" y="872"/>
                </a:lnTo>
                <a:close/>
                <a:moveTo>
                  <a:pt x="51" y="993"/>
                </a:moveTo>
                <a:lnTo>
                  <a:pt x="52" y="992"/>
                </a:lnTo>
                <a:lnTo>
                  <a:pt x="53" y="991"/>
                </a:lnTo>
                <a:lnTo>
                  <a:pt x="52" y="992"/>
                </a:lnTo>
                <a:lnTo>
                  <a:pt x="51" y="993"/>
                </a:lnTo>
                <a:close/>
                <a:moveTo>
                  <a:pt x="50" y="993"/>
                </a:moveTo>
                <a:lnTo>
                  <a:pt x="49" y="994"/>
                </a:lnTo>
                <a:lnTo>
                  <a:pt x="49" y="994"/>
                </a:lnTo>
                <a:lnTo>
                  <a:pt x="49" y="994"/>
                </a:lnTo>
                <a:lnTo>
                  <a:pt x="50" y="993"/>
                </a:lnTo>
                <a:close/>
                <a:moveTo>
                  <a:pt x="43" y="1044"/>
                </a:moveTo>
                <a:lnTo>
                  <a:pt x="44" y="1044"/>
                </a:lnTo>
                <a:lnTo>
                  <a:pt x="46" y="1044"/>
                </a:lnTo>
                <a:lnTo>
                  <a:pt x="44" y="1044"/>
                </a:lnTo>
                <a:lnTo>
                  <a:pt x="43" y="1044"/>
                </a:lnTo>
                <a:close/>
                <a:moveTo>
                  <a:pt x="44" y="1048"/>
                </a:moveTo>
                <a:lnTo>
                  <a:pt x="44" y="1046"/>
                </a:lnTo>
                <a:lnTo>
                  <a:pt x="45" y="1046"/>
                </a:lnTo>
                <a:lnTo>
                  <a:pt x="45" y="1046"/>
                </a:lnTo>
                <a:lnTo>
                  <a:pt x="45" y="1046"/>
                </a:lnTo>
                <a:lnTo>
                  <a:pt x="45" y="1046"/>
                </a:lnTo>
                <a:lnTo>
                  <a:pt x="45" y="1046"/>
                </a:lnTo>
                <a:lnTo>
                  <a:pt x="44" y="1046"/>
                </a:lnTo>
                <a:lnTo>
                  <a:pt x="44" y="1048"/>
                </a:lnTo>
                <a:close/>
                <a:moveTo>
                  <a:pt x="35" y="1115"/>
                </a:moveTo>
                <a:lnTo>
                  <a:pt x="33" y="1113"/>
                </a:lnTo>
                <a:lnTo>
                  <a:pt x="28" y="1111"/>
                </a:lnTo>
                <a:lnTo>
                  <a:pt x="33" y="1113"/>
                </a:lnTo>
                <a:lnTo>
                  <a:pt x="35" y="1115"/>
                </a:lnTo>
                <a:lnTo>
                  <a:pt x="37" y="1119"/>
                </a:lnTo>
                <a:lnTo>
                  <a:pt x="40" y="1122"/>
                </a:lnTo>
                <a:lnTo>
                  <a:pt x="42" y="1126"/>
                </a:lnTo>
                <a:lnTo>
                  <a:pt x="46" y="1128"/>
                </a:lnTo>
                <a:lnTo>
                  <a:pt x="42" y="1126"/>
                </a:lnTo>
                <a:lnTo>
                  <a:pt x="40" y="1122"/>
                </a:lnTo>
                <a:lnTo>
                  <a:pt x="37" y="1119"/>
                </a:lnTo>
                <a:lnTo>
                  <a:pt x="35" y="1115"/>
                </a:lnTo>
                <a:close/>
                <a:moveTo>
                  <a:pt x="25" y="1108"/>
                </a:moveTo>
                <a:lnTo>
                  <a:pt x="25" y="1109"/>
                </a:lnTo>
                <a:lnTo>
                  <a:pt x="25" y="1109"/>
                </a:lnTo>
                <a:lnTo>
                  <a:pt x="25" y="1109"/>
                </a:lnTo>
                <a:lnTo>
                  <a:pt x="25" y="1108"/>
                </a:lnTo>
                <a:close/>
                <a:moveTo>
                  <a:pt x="28" y="1075"/>
                </a:moveTo>
                <a:lnTo>
                  <a:pt x="26" y="1075"/>
                </a:lnTo>
                <a:lnTo>
                  <a:pt x="25" y="1076"/>
                </a:lnTo>
                <a:lnTo>
                  <a:pt x="25" y="1076"/>
                </a:lnTo>
                <a:lnTo>
                  <a:pt x="26" y="1075"/>
                </a:lnTo>
                <a:lnTo>
                  <a:pt x="28" y="1075"/>
                </a:lnTo>
                <a:close/>
                <a:moveTo>
                  <a:pt x="24" y="933"/>
                </a:moveTo>
                <a:lnTo>
                  <a:pt x="23" y="934"/>
                </a:lnTo>
                <a:lnTo>
                  <a:pt x="23" y="935"/>
                </a:lnTo>
                <a:lnTo>
                  <a:pt x="23" y="936"/>
                </a:lnTo>
                <a:lnTo>
                  <a:pt x="23" y="936"/>
                </a:lnTo>
                <a:lnTo>
                  <a:pt x="23" y="936"/>
                </a:lnTo>
                <a:lnTo>
                  <a:pt x="23" y="935"/>
                </a:lnTo>
                <a:lnTo>
                  <a:pt x="23" y="934"/>
                </a:lnTo>
                <a:lnTo>
                  <a:pt x="24" y="933"/>
                </a:lnTo>
                <a:lnTo>
                  <a:pt x="28" y="918"/>
                </a:lnTo>
                <a:lnTo>
                  <a:pt x="35" y="903"/>
                </a:lnTo>
                <a:lnTo>
                  <a:pt x="28" y="918"/>
                </a:lnTo>
                <a:lnTo>
                  <a:pt x="24" y="933"/>
                </a:lnTo>
                <a:close/>
                <a:moveTo>
                  <a:pt x="18" y="1082"/>
                </a:moveTo>
                <a:lnTo>
                  <a:pt x="15" y="1082"/>
                </a:lnTo>
                <a:lnTo>
                  <a:pt x="14" y="1082"/>
                </a:lnTo>
                <a:lnTo>
                  <a:pt x="15" y="1082"/>
                </a:lnTo>
                <a:lnTo>
                  <a:pt x="18" y="1082"/>
                </a:lnTo>
                <a:lnTo>
                  <a:pt x="20" y="1076"/>
                </a:lnTo>
                <a:lnTo>
                  <a:pt x="22" y="1074"/>
                </a:lnTo>
                <a:lnTo>
                  <a:pt x="20" y="1076"/>
                </a:lnTo>
                <a:lnTo>
                  <a:pt x="18" y="1082"/>
                </a:lnTo>
                <a:close/>
                <a:moveTo>
                  <a:pt x="13" y="958"/>
                </a:moveTo>
                <a:lnTo>
                  <a:pt x="13" y="955"/>
                </a:lnTo>
                <a:lnTo>
                  <a:pt x="13" y="953"/>
                </a:lnTo>
                <a:lnTo>
                  <a:pt x="13" y="952"/>
                </a:lnTo>
                <a:lnTo>
                  <a:pt x="13" y="951"/>
                </a:lnTo>
                <a:lnTo>
                  <a:pt x="14" y="951"/>
                </a:lnTo>
                <a:lnTo>
                  <a:pt x="16" y="950"/>
                </a:lnTo>
                <a:lnTo>
                  <a:pt x="19" y="951"/>
                </a:lnTo>
                <a:lnTo>
                  <a:pt x="20" y="953"/>
                </a:lnTo>
                <a:lnTo>
                  <a:pt x="20" y="955"/>
                </a:lnTo>
                <a:lnTo>
                  <a:pt x="20" y="958"/>
                </a:lnTo>
                <a:lnTo>
                  <a:pt x="20" y="961"/>
                </a:lnTo>
                <a:lnTo>
                  <a:pt x="20" y="963"/>
                </a:lnTo>
                <a:lnTo>
                  <a:pt x="20" y="964"/>
                </a:lnTo>
                <a:lnTo>
                  <a:pt x="20" y="965"/>
                </a:lnTo>
                <a:lnTo>
                  <a:pt x="18" y="967"/>
                </a:lnTo>
                <a:lnTo>
                  <a:pt x="15" y="969"/>
                </a:lnTo>
                <a:lnTo>
                  <a:pt x="13" y="966"/>
                </a:lnTo>
                <a:lnTo>
                  <a:pt x="12" y="964"/>
                </a:lnTo>
                <a:lnTo>
                  <a:pt x="12" y="961"/>
                </a:lnTo>
                <a:lnTo>
                  <a:pt x="13" y="958"/>
                </a:lnTo>
                <a:close/>
                <a:moveTo>
                  <a:pt x="38" y="968"/>
                </a:moveTo>
                <a:lnTo>
                  <a:pt x="37" y="969"/>
                </a:lnTo>
                <a:lnTo>
                  <a:pt x="36" y="969"/>
                </a:lnTo>
                <a:lnTo>
                  <a:pt x="36" y="970"/>
                </a:lnTo>
                <a:lnTo>
                  <a:pt x="37" y="971"/>
                </a:lnTo>
                <a:lnTo>
                  <a:pt x="34" y="977"/>
                </a:lnTo>
                <a:lnTo>
                  <a:pt x="30" y="982"/>
                </a:lnTo>
                <a:lnTo>
                  <a:pt x="34" y="977"/>
                </a:lnTo>
                <a:lnTo>
                  <a:pt x="37" y="971"/>
                </a:lnTo>
                <a:lnTo>
                  <a:pt x="36" y="970"/>
                </a:lnTo>
                <a:lnTo>
                  <a:pt x="36" y="969"/>
                </a:lnTo>
                <a:lnTo>
                  <a:pt x="37" y="969"/>
                </a:lnTo>
                <a:lnTo>
                  <a:pt x="38" y="968"/>
                </a:lnTo>
                <a:close/>
                <a:moveTo>
                  <a:pt x="37" y="961"/>
                </a:moveTo>
                <a:lnTo>
                  <a:pt x="37" y="963"/>
                </a:lnTo>
                <a:lnTo>
                  <a:pt x="38" y="965"/>
                </a:lnTo>
                <a:lnTo>
                  <a:pt x="38" y="966"/>
                </a:lnTo>
                <a:lnTo>
                  <a:pt x="38" y="968"/>
                </a:lnTo>
                <a:lnTo>
                  <a:pt x="38" y="966"/>
                </a:lnTo>
                <a:lnTo>
                  <a:pt x="38" y="965"/>
                </a:lnTo>
                <a:lnTo>
                  <a:pt x="37" y="963"/>
                </a:lnTo>
                <a:lnTo>
                  <a:pt x="37" y="961"/>
                </a:lnTo>
                <a:close/>
                <a:moveTo>
                  <a:pt x="386" y="408"/>
                </a:moveTo>
                <a:lnTo>
                  <a:pt x="386" y="408"/>
                </a:lnTo>
                <a:lnTo>
                  <a:pt x="386" y="407"/>
                </a:lnTo>
                <a:lnTo>
                  <a:pt x="386" y="408"/>
                </a:lnTo>
                <a:lnTo>
                  <a:pt x="386" y="408"/>
                </a:lnTo>
                <a:close/>
                <a:moveTo>
                  <a:pt x="385" y="389"/>
                </a:moveTo>
                <a:lnTo>
                  <a:pt x="386" y="389"/>
                </a:lnTo>
                <a:lnTo>
                  <a:pt x="386" y="389"/>
                </a:lnTo>
                <a:lnTo>
                  <a:pt x="385" y="389"/>
                </a:lnTo>
                <a:close/>
                <a:moveTo>
                  <a:pt x="358" y="337"/>
                </a:moveTo>
                <a:lnTo>
                  <a:pt x="358" y="337"/>
                </a:lnTo>
                <a:lnTo>
                  <a:pt x="358" y="337"/>
                </a:lnTo>
                <a:lnTo>
                  <a:pt x="358" y="337"/>
                </a:lnTo>
                <a:lnTo>
                  <a:pt x="358" y="337"/>
                </a:lnTo>
                <a:close/>
                <a:moveTo>
                  <a:pt x="343" y="336"/>
                </a:moveTo>
                <a:lnTo>
                  <a:pt x="343" y="335"/>
                </a:lnTo>
                <a:lnTo>
                  <a:pt x="343" y="335"/>
                </a:lnTo>
                <a:lnTo>
                  <a:pt x="340" y="334"/>
                </a:lnTo>
                <a:lnTo>
                  <a:pt x="340" y="332"/>
                </a:lnTo>
                <a:lnTo>
                  <a:pt x="340" y="334"/>
                </a:lnTo>
                <a:lnTo>
                  <a:pt x="343" y="335"/>
                </a:lnTo>
                <a:lnTo>
                  <a:pt x="343" y="335"/>
                </a:lnTo>
                <a:lnTo>
                  <a:pt x="343" y="336"/>
                </a:lnTo>
                <a:close/>
                <a:moveTo>
                  <a:pt x="342" y="341"/>
                </a:moveTo>
                <a:lnTo>
                  <a:pt x="342" y="339"/>
                </a:lnTo>
                <a:lnTo>
                  <a:pt x="343" y="336"/>
                </a:lnTo>
                <a:lnTo>
                  <a:pt x="342" y="339"/>
                </a:lnTo>
                <a:lnTo>
                  <a:pt x="342" y="341"/>
                </a:lnTo>
                <a:close/>
                <a:moveTo>
                  <a:pt x="401" y="183"/>
                </a:moveTo>
                <a:lnTo>
                  <a:pt x="401" y="183"/>
                </a:lnTo>
                <a:lnTo>
                  <a:pt x="401" y="183"/>
                </a:lnTo>
                <a:lnTo>
                  <a:pt x="401" y="183"/>
                </a:lnTo>
                <a:lnTo>
                  <a:pt x="401" y="183"/>
                </a:lnTo>
                <a:lnTo>
                  <a:pt x="402" y="184"/>
                </a:lnTo>
                <a:lnTo>
                  <a:pt x="403" y="184"/>
                </a:lnTo>
                <a:lnTo>
                  <a:pt x="402" y="184"/>
                </a:lnTo>
                <a:lnTo>
                  <a:pt x="401" y="183"/>
                </a:lnTo>
                <a:close/>
                <a:moveTo>
                  <a:pt x="392" y="229"/>
                </a:moveTo>
                <a:lnTo>
                  <a:pt x="392" y="224"/>
                </a:lnTo>
                <a:lnTo>
                  <a:pt x="392" y="218"/>
                </a:lnTo>
                <a:lnTo>
                  <a:pt x="392" y="224"/>
                </a:lnTo>
                <a:lnTo>
                  <a:pt x="392" y="229"/>
                </a:lnTo>
                <a:close/>
                <a:moveTo>
                  <a:pt x="2054" y="679"/>
                </a:moveTo>
                <a:lnTo>
                  <a:pt x="2054" y="679"/>
                </a:lnTo>
                <a:lnTo>
                  <a:pt x="2054" y="680"/>
                </a:lnTo>
                <a:lnTo>
                  <a:pt x="2054" y="679"/>
                </a:lnTo>
                <a:lnTo>
                  <a:pt x="2054" y="679"/>
                </a:lnTo>
                <a:lnTo>
                  <a:pt x="2054" y="677"/>
                </a:lnTo>
                <a:lnTo>
                  <a:pt x="2054" y="675"/>
                </a:lnTo>
                <a:lnTo>
                  <a:pt x="2055" y="673"/>
                </a:lnTo>
                <a:lnTo>
                  <a:pt x="2056" y="671"/>
                </a:lnTo>
                <a:lnTo>
                  <a:pt x="2056" y="669"/>
                </a:lnTo>
                <a:lnTo>
                  <a:pt x="2056" y="667"/>
                </a:lnTo>
                <a:lnTo>
                  <a:pt x="2056" y="660"/>
                </a:lnTo>
                <a:lnTo>
                  <a:pt x="2055" y="653"/>
                </a:lnTo>
                <a:lnTo>
                  <a:pt x="2056" y="649"/>
                </a:lnTo>
                <a:lnTo>
                  <a:pt x="2057" y="646"/>
                </a:lnTo>
                <a:lnTo>
                  <a:pt x="2058" y="643"/>
                </a:lnTo>
                <a:lnTo>
                  <a:pt x="2060" y="641"/>
                </a:lnTo>
                <a:lnTo>
                  <a:pt x="2065" y="635"/>
                </a:lnTo>
                <a:lnTo>
                  <a:pt x="2067" y="630"/>
                </a:lnTo>
                <a:lnTo>
                  <a:pt x="2067" y="624"/>
                </a:lnTo>
                <a:lnTo>
                  <a:pt x="2067" y="618"/>
                </a:lnTo>
                <a:lnTo>
                  <a:pt x="2065" y="608"/>
                </a:lnTo>
                <a:lnTo>
                  <a:pt x="2062" y="598"/>
                </a:lnTo>
                <a:lnTo>
                  <a:pt x="2060" y="587"/>
                </a:lnTo>
                <a:lnTo>
                  <a:pt x="2058" y="578"/>
                </a:lnTo>
                <a:lnTo>
                  <a:pt x="2056" y="570"/>
                </a:lnTo>
                <a:lnTo>
                  <a:pt x="2053" y="563"/>
                </a:lnTo>
                <a:lnTo>
                  <a:pt x="2047" y="556"/>
                </a:lnTo>
                <a:lnTo>
                  <a:pt x="2043" y="549"/>
                </a:lnTo>
                <a:lnTo>
                  <a:pt x="2039" y="542"/>
                </a:lnTo>
                <a:lnTo>
                  <a:pt x="2035" y="535"/>
                </a:lnTo>
                <a:lnTo>
                  <a:pt x="2031" y="528"/>
                </a:lnTo>
                <a:lnTo>
                  <a:pt x="2028" y="522"/>
                </a:lnTo>
                <a:lnTo>
                  <a:pt x="2024" y="517"/>
                </a:lnTo>
                <a:lnTo>
                  <a:pt x="2019" y="511"/>
                </a:lnTo>
                <a:lnTo>
                  <a:pt x="2009" y="502"/>
                </a:lnTo>
                <a:lnTo>
                  <a:pt x="1998" y="492"/>
                </a:lnTo>
                <a:lnTo>
                  <a:pt x="1993" y="488"/>
                </a:lnTo>
                <a:lnTo>
                  <a:pt x="1986" y="485"/>
                </a:lnTo>
                <a:lnTo>
                  <a:pt x="1980" y="481"/>
                </a:lnTo>
                <a:lnTo>
                  <a:pt x="1974" y="479"/>
                </a:lnTo>
                <a:lnTo>
                  <a:pt x="1970" y="480"/>
                </a:lnTo>
                <a:lnTo>
                  <a:pt x="1968" y="481"/>
                </a:lnTo>
                <a:lnTo>
                  <a:pt x="1965" y="481"/>
                </a:lnTo>
                <a:lnTo>
                  <a:pt x="1963" y="480"/>
                </a:lnTo>
                <a:lnTo>
                  <a:pt x="1965" y="481"/>
                </a:lnTo>
                <a:lnTo>
                  <a:pt x="1968" y="481"/>
                </a:lnTo>
                <a:lnTo>
                  <a:pt x="1970" y="480"/>
                </a:lnTo>
                <a:lnTo>
                  <a:pt x="1974" y="479"/>
                </a:lnTo>
                <a:lnTo>
                  <a:pt x="1974" y="479"/>
                </a:lnTo>
                <a:lnTo>
                  <a:pt x="1972" y="479"/>
                </a:lnTo>
                <a:lnTo>
                  <a:pt x="1972" y="478"/>
                </a:lnTo>
                <a:lnTo>
                  <a:pt x="1971" y="478"/>
                </a:lnTo>
                <a:lnTo>
                  <a:pt x="1971" y="478"/>
                </a:lnTo>
                <a:lnTo>
                  <a:pt x="1971" y="478"/>
                </a:lnTo>
                <a:lnTo>
                  <a:pt x="1970" y="476"/>
                </a:lnTo>
                <a:lnTo>
                  <a:pt x="1969" y="475"/>
                </a:lnTo>
                <a:lnTo>
                  <a:pt x="1967" y="474"/>
                </a:lnTo>
                <a:lnTo>
                  <a:pt x="1966" y="474"/>
                </a:lnTo>
                <a:lnTo>
                  <a:pt x="1960" y="472"/>
                </a:lnTo>
                <a:lnTo>
                  <a:pt x="1953" y="469"/>
                </a:lnTo>
                <a:lnTo>
                  <a:pt x="1943" y="462"/>
                </a:lnTo>
                <a:lnTo>
                  <a:pt x="1931" y="456"/>
                </a:lnTo>
                <a:lnTo>
                  <a:pt x="1919" y="450"/>
                </a:lnTo>
                <a:lnTo>
                  <a:pt x="1906" y="446"/>
                </a:lnTo>
                <a:lnTo>
                  <a:pt x="1890" y="441"/>
                </a:lnTo>
                <a:lnTo>
                  <a:pt x="1874" y="436"/>
                </a:lnTo>
                <a:lnTo>
                  <a:pt x="1857" y="433"/>
                </a:lnTo>
                <a:lnTo>
                  <a:pt x="1841" y="431"/>
                </a:lnTo>
                <a:lnTo>
                  <a:pt x="1839" y="429"/>
                </a:lnTo>
                <a:lnTo>
                  <a:pt x="1835" y="427"/>
                </a:lnTo>
                <a:lnTo>
                  <a:pt x="1833" y="427"/>
                </a:lnTo>
                <a:lnTo>
                  <a:pt x="1830" y="427"/>
                </a:lnTo>
                <a:lnTo>
                  <a:pt x="1822" y="426"/>
                </a:lnTo>
                <a:lnTo>
                  <a:pt x="1813" y="424"/>
                </a:lnTo>
                <a:lnTo>
                  <a:pt x="1804" y="421"/>
                </a:lnTo>
                <a:lnTo>
                  <a:pt x="1797" y="417"/>
                </a:lnTo>
                <a:lnTo>
                  <a:pt x="1785" y="409"/>
                </a:lnTo>
                <a:lnTo>
                  <a:pt x="1773" y="402"/>
                </a:lnTo>
                <a:lnTo>
                  <a:pt x="1769" y="399"/>
                </a:lnTo>
                <a:lnTo>
                  <a:pt x="1766" y="397"/>
                </a:lnTo>
                <a:lnTo>
                  <a:pt x="1761" y="393"/>
                </a:lnTo>
                <a:lnTo>
                  <a:pt x="1755" y="388"/>
                </a:lnTo>
                <a:lnTo>
                  <a:pt x="1751" y="385"/>
                </a:lnTo>
                <a:lnTo>
                  <a:pt x="1744" y="383"/>
                </a:lnTo>
                <a:lnTo>
                  <a:pt x="1743" y="383"/>
                </a:lnTo>
                <a:lnTo>
                  <a:pt x="1741" y="382"/>
                </a:lnTo>
                <a:lnTo>
                  <a:pt x="1741" y="381"/>
                </a:lnTo>
                <a:lnTo>
                  <a:pt x="1740" y="380"/>
                </a:lnTo>
                <a:lnTo>
                  <a:pt x="1739" y="379"/>
                </a:lnTo>
                <a:lnTo>
                  <a:pt x="1738" y="379"/>
                </a:lnTo>
                <a:lnTo>
                  <a:pt x="1734" y="375"/>
                </a:lnTo>
                <a:lnTo>
                  <a:pt x="1728" y="372"/>
                </a:lnTo>
                <a:lnTo>
                  <a:pt x="1723" y="369"/>
                </a:lnTo>
                <a:lnTo>
                  <a:pt x="1718" y="367"/>
                </a:lnTo>
                <a:lnTo>
                  <a:pt x="1716" y="364"/>
                </a:lnTo>
                <a:lnTo>
                  <a:pt x="1712" y="364"/>
                </a:lnTo>
                <a:lnTo>
                  <a:pt x="1702" y="363"/>
                </a:lnTo>
                <a:lnTo>
                  <a:pt x="1692" y="361"/>
                </a:lnTo>
                <a:lnTo>
                  <a:pt x="1681" y="358"/>
                </a:lnTo>
                <a:lnTo>
                  <a:pt x="1672" y="356"/>
                </a:lnTo>
                <a:lnTo>
                  <a:pt x="1668" y="356"/>
                </a:lnTo>
                <a:lnTo>
                  <a:pt x="1665" y="355"/>
                </a:lnTo>
                <a:lnTo>
                  <a:pt x="1663" y="356"/>
                </a:lnTo>
                <a:lnTo>
                  <a:pt x="1662" y="358"/>
                </a:lnTo>
                <a:lnTo>
                  <a:pt x="1662" y="359"/>
                </a:lnTo>
                <a:lnTo>
                  <a:pt x="1662" y="361"/>
                </a:lnTo>
                <a:lnTo>
                  <a:pt x="1663" y="362"/>
                </a:lnTo>
                <a:lnTo>
                  <a:pt x="1664" y="362"/>
                </a:lnTo>
                <a:lnTo>
                  <a:pt x="1667" y="362"/>
                </a:lnTo>
                <a:lnTo>
                  <a:pt x="1670" y="363"/>
                </a:lnTo>
                <a:lnTo>
                  <a:pt x="1679" y="369"/>
                </a:lnTo>
                <a:lnTo>
                  <a:pt x="1688" y="375"/>
                </a:lnTo>
                <a:lnTo>
                  <a:pt x="1702" y="383"/>
                </a:lnTo>
                <a:lnTo>
                  <a:pt x="1717" y="388"/>
                </a:lnTo>
                <a:lnTo>
                  <a:pt x="1720" y="389"/>
                </a:lnTo>
                <a:lnTo>
                  <a:pt x="1723" y="390"/>
                </a:lnTo>
                <a:lnTo>
                  <a:pt x="1724" y="392"/>
                </a:lnTo>
                <a:lnTo>
                  <a:pt x="1725" y="393"/>
                </a:lnTo>
                <a:lnTo>
                  <a:pt x="1725" y="396"/>
                </a:lnTo>
                <a:lnTo>
                  <a:pt x="1724" y="398"/>
                </a:lnTo>
                <a:lnTo>
                  <a:pt x="1723" y="399"/>
                </a:lnTo>
                <a:lnTo>
                  <a:pt x="1722" y="399"/>
                </a:lnTo>
                <a:lnTo>
                  <a:pt x="1721" y="399"/>
                </a:lnTo>
                <a:lnTo>
                  <a:pt x="1720" y="399"/>
                </a:lnTo>
                <a:lnTo>
                  <a:pt x="1714" y="400"/>
                </a:lnTo>
                <a:lnTo>
                  <a:pt x="1710" y="400"/>
                </a:lnTo>
                <a:lnTo>
                  <a:pt x="1709" y="398"/>
                </a:lnTo>
                <a:lnTo>
                  <a:pt x="1708" y="396"/>
                </a:lnTo>
                <a:lnTo>
                  <a:pt x="1707" y="395"/>
                </a:lnTo>
                <a:lnTo>
                  <a:pt x="1706" y="395"/>
                </a:lnTo>
                <a:lnTo>
                  <a:pt x="1703" y="395"/>
                </a:lnTo>
                <a:lnTo>
                  <a:pt x="1699" y="396"/>
                </a:lnTo>
                <a:lnTo>
                  <a:pt x="1689" y="398"/>
                </a:lnTo>
                <a:lnTo>
                  <a:pt x="1678" y="400"/>
                </a:lnTo>
                <a:lnTo>
                  <a:pt x="1675" y="401"/>
                </a:lnTo>
                <a:lnTo>
                  <a:pt x="1674" y="403"/>
                </a:lnTo>
                <a:lnTo>
                  <a:pt x="1668" y="404"/>
                </a:lnTo>
                <a:lnTo>
                  <a:pt x="1662" y="405"/>
                </a:lnTo>
                <a:lnTo>
                  <a:pt x="1652" y="411"/>
                </a:lnTo>
                <a:lnTo>
                  <a:pt x="1643" y="415"/>
                </a:lnTo>
                <a:lnTo>
                  <a:pt x="1633" y="421"/>
                </a:lnTo>
                <a:lnTo>
                  <a:pt x="1623" y="427"/>
                </a:lnTo>
                <a:lnTo>
                  <a:pt x="1606" y="441"/>
                </a:lnTo>
                <a:lnTo>
                  <a:pt x="1589" y="455"/>
                </a:lnTo>
                <a:lnTo>
                  <a:pt x="1585" y="456"/>
                </a:lnTo>
                <a:lnTo>
                  <a:pt x="1581" y="457"/>
                </a:lnTo>
                <a:lnTo>
                  <a:pt x="1575" y="459"/>
                </a:lnTo>
                <a:lnTo>
                  <a:pt x="1572" y="461"/>
                </a:lnTo>
                <a:lnTo>
                  <a:pt x="1564" y="466"/>
                </a:lnTo>
                <a:lnTo>
                  <a:pt x="1557" y="473"/>
                </a:lnTo>
                <a:lnTo>
                  <a:pt x="1555" y="475"/>
                </a:lnTo>
                <a:lnTo>
                  <a:pt x="1556" y="477"/>
                </a:lnTo>
                <a:lnTo>
                  <a:pt x="1557" y="479"/>
                </a:lnTo>
                <a:lnTo>
                  <a:pt x="1557" y="481"/>
                </a:lnTo>
                <a:lnTo>
                  <a:pt x="1558" y="484"/>
                </a:lnTo>
                <a:lnTo>
                  <a:pt x="1557" y="486"/>
                </a:lnTo>
                <a:lnTo>
                  <a:pt x="1555" y="489"/>
                </a:lnTo>
                <a:lnTo>
                  <a:pt x="1553" y="492"/>
                </a:lnTo>
                <a:lnTo>
                  <a:pt x="1550" y="495"/>
                </a:lnTo>
                <a:lnTo>
                  <a:pt x="1549" y="499"/>
                </a:lnTo>
                <a:lnTo>
                  <a:pt x="1547" y="502"/>
                </a:lnTo>
                <a:lnTo>
                  <a:pt x="1546" y="506"/>
                </a:lnTo>
                <a:lnTo>
                  <a:pt x="1546" y="509"/>
                </a:lnTo>
                <a:lnTo>
                  <a:pt x="1546" y="515"/>
                </a:lnTo>
                <a:lnTo>
                  <a:pt x="1545" y="516"/>
                </a:lnTo>
                <a:lnTo>
                  <a:pt x="1545" y="518"/>
                </a:lnTo>
                <a:lnTo>
                  <a:pt x="1544" y="519"/>
                </a:lnTo>
                <a:lnTo>
                  <a:pt x="1542" y="519"/>
                </a:lnTo>
                <a:lnTo>
                  <a:pt x="1541" y="518"/>
                </a:lnTo>
                <a:lnTo>
                  <a:pt x="1540" y="517"/>
                </a:lnTo>
                <a:lnTo>
                  <a:pt x="1540" y="515"/>
                </a:lnTo>
                <a:lnTo>
                  <a:pt x="1540" y="512"/>
                </a:lnTo>
                <a:lnTo>
                  <a:pt x="1540" y="508"/>
                </a:lnTo>
                <a:lnTo>
                  <a:pt x="1541" y="504"/>
                </a:lnTo>
                <a:lnTo>
                  <a:pt x="1541" y="499"/>
                </a:lnTo>
                <a:lnTo>
                  <a:pt x="1541" y="493"/>
                </a:lnTo>
                <a:lnTo>
                  <a:pt x="1540" y="489"/>
                </a:lnTo>
                <a:lnTo>
                  <a:pt x="1537" y="484"/>
                </a:lnTo>
                <a:lnTo>
                  <a:pt x="1534" y="480"/>
                </a:lnTo>
                <a:lnTo>
                  <a:pt x="1531" y="477"/>
                </a:lnTo>
                <a:lnTo>
                  <a:pt x="1530" y="474"/>
                </a:lnTo>
                <a:lnTo>
                  <a:pt x="1529" y="471"/>
                </a:lnTo>
                <a:lnTo>
                  <a:pt x="1529" y="468"/>
                </a:lnTo>
                <a:lnTo>
                  <a:pt x="1529" y="463"/>
                </a:lnTo>
                <a:lnTo>
                  <a:pt x="1531" y="459"/>
                </a:lnTo>
                <a:lnTo>
                  <a:pt x="1532" y="455"/>
                </a:lnTo>
                <a:lnTo>
                  <a:pt x="1538" y="445"/>
                </a:lnTo>
                <a:lnTo>
                  <a:pt x="1544" y="436"/>
                </a:lnTo>
                <a:lnTo>
                  <a:pt x="1553" y="426"/>
                </a:lnTo>
                <a:lnTo>
                  <a:pt x="1562" y="415"/>
                </a:lnTo>
                <a:lnTo>
                  <a:pt x="1572" y="405"/>
                </a:lnTo>
                <a:lnTo>
                  <a:pt x="1583" y="396"/>
                </a:lnTo>
                <a:lnTo>
                  <a:pt x="1598" y="386"/>
                </a:lnTo>
                <a:lnTo>
                  <a:pt x="1614" y="377"/>
                </a:lnTo>
                <a:lnTo>
                  <a:pt x="1631" y="369"/>
                </a:lnTo>
                <a:lnTo>
                  <a:pt x="1649" y="362"/>
                </a:lnTo>
                <a:lnTo>
                  <a:pt x="1644" y="362"/>
                </a:lnTo>
                <a:lnTo>
                  <a:pt x="1640" y="362"/>
                </a:lnTo>
                <a:lnTo>
                  <a:pt x="1634" y="362"/>
                </a:lnTo>
                <a:lnTo>
                  <a:pt x="1630" y="363"/>
                </a:lnTo>
                <a:lnTo>
                  <a:pt x="1617" y="368"/>
                </a:lnTo>
                <a:lnTo>
                  <a:pt x="1604" y="374"/>
                </a:lnTo>
                <a:lnTo>
                  <a:pt x="1591" y="381"/>
                </a:lnTo>
                <a:lnTo>
                  <a:pt x="1581" y="389"/>
                </a:lnTo>
                <a:lnTo>
                  <a:pt x="1575" y="393"/>
                </a:lnTo>
                <a:lnTo>
                  <a:pt x="1569" y="395"/>
                </a:lnTo>
                <a:lnTo>
                  <a:pt x="1564" y="395"/>
                </a:lnTo>
                <a:lnTo>
                  <a:pt x="1557" y="394"/>
                </a:lnTo>
                <a:lnTo>
                  <a:pt x="1551" y="392"/>
                </a:lnTo>
                <a:lnTo>
                  <a:pt x="1544" y="390"/>
                </a:lnTo>
                <a:lnTo>
                  <a:pt x="1530" y="388"/>
                </a:lnTo>
                <a:lnTo>
                  <a:pt x="1516" y="385"/>
                </a:lnTo>
                <a:lnTo>
                  <a:pt x="1502" y="382"/>
                </a:lnTo>
                <a:lnTo>
                  <a:pt x="1489" y="380"/>
                </a:lnTo>
                <a:lnTo>
                  <a:pt x="1474" y="378"/>
                </a:lnTo>
                <a:lnTo>
                  <a:pt x="1460" y="377"/>
                </a:lnTo>
                <a:lnTo>
                  <a:pt x="1446" y="374"/>
                </a:lnTo>
                <a:lnTo>
                  <a:pt x="1432" y="373"/>
                </a:lnTo>
                <a:lnTo>
                  <a:pt x="1420" y="373"/>
                </a:lnTo>
                <a:lnTo>
                  <a:pt x="1407" y="375"/>
                </a:lnTo>
                <a:lnTo>
                  <a:pt x="1396" y="378"/>
                </a:lnTo>
                <a:lnTo>
                  <a:pt x="1385" y="380"/>
                </a:lnTo>
                <a:lnTo>
                  <a:pt x="1383" y="380"/>
                </a:lnTo>
                <a:lnTo>
                  <a:pt x="1380" y="381"/>
                </a:lnTo>
                <a:lnTo>
                  <a:pt x="1378" y="382"/>
                </a:lnTo>
                <a:lnTo>
                  <a:pt x="1377" y="384"/>
                </a:lnTo>
                <a:lnTo>
                  <a:pt x="1370" y="385"/>
                </a:lnTo>
                <a:lnTo>
                  <a:pt x="1361" y="387"/>
                </a:lnTo>
                <a:lnTo>
                  <a:pt x="1347" y="392"/>
                </a:lnTo>
                <a:lnTo>
                  <a:pt x="1333" y="395"/>
                </a:lnTo>
                <a:lnTo>
                  <a:pt x="1327" y="395"/>
                </a:lnTo>
                <a:lnTo>
                  <a:pt x="1320" y="396"/>
                </a:lnTo>
                <a:lnTo>
                  <a:pt x="1314" y="398"/>
                </a:lnTo>
                <a:lnTo>
                  <a:pt x="1309" y="401"/>
                </a:lnTo>
                <a:lnTo>
                  <a:pt x="1304" y="403"/>
                </a:lnTo>
                <a:lnTo>
                  <a:pt x="1298" y="405"/>
                </a:lnTo>
                <a:lnTo>
                  <a:pt x="1293" y="405"/>
                </a:lnTo>
                <a:lnTo>
                  <a:pt x="1288" y="404"/>
                </a:lnTo>
                <a:lnTo>
                  <a:pt x="1284" y="401"/>
                </a:lnTo>
                <a:lnTo>
                  <a:pt x="1279" y="400"/>
                </a:lnTo>
                <a:lnTo>
                  <a:pt x="1272" y="400"/>
                </a:lnTo>
                <a:lnTo>
                  <a:pt x="1267" y="400"/>
                </a:lnTo>
                <a:lnTo>
                  <a:pt x="1261" y="401"/>
                </a:lnTo>
                <a:lnTo>
                  <a:pt x="1255" y="403"/>
                </a:lnTo>
                <a:lnTo>
                  <a:pt x="1251" y="405"/>
                </a:lnTo>
                <a:lnTo>
                  <a:pt x="1247" y="409"/>
                </a:lnTo>
                <a:lnTo>
                  <a:pt x="1238" y="412"/>
                </a:lnTo>
                <a:lnTo>
                  <a:pt x="1231" y="415"/>
                </a:lnTo>
                <a:lnTo>
                  <a:pt x="1223" y="419"/>
                </a:lnTo>
                <a:lnTo>
                  <a:pt x="1217" y="424"/>
                </a:lnTo>
                <a:lnTo>
                  <a:pt x="1203" y="434"/>
                </a:lnTo>
                <a:lnTo>
                  <a:pt x="1190" y="446"/>
                </a:lnTo>
                <a:lnTo>
                  <a:pt x="1185" y="449"/>
                </a:lnTo>
                <a:lnTo>
                  <a:pt x="1179" y="451"/>
                </a:lnTo>
                <a:lnTo>
                  <a:pt x="1173" y="454"/>
                </a:lnTo>
                <a:lnTo>
                  <a:pt x="1167" y="454"/>
                </a:lnTo>
                <a:lnTo>
                  <a:pt x="1155" y="453"/>
                </a:lnTo>
                <a:lnTo>
                  <a:pt x="1143" y="451"/>
                </a:lnTo>
                <a:lnTo>
                  <a:pt x="1132" y="449"/>
                </a:lnTo>
                <a:lnTo>
                  <a:pt x="1121" y="447"/>
                </a:lnTo>
                <a:lnTo>
                  <a:pt x="1111" y="446"/>
                </a:lnTo>
                <a:lnTo>
                  <a:pt x="1101" y="446"/>
                </a:lnTo>
                <a:lnTo>
                  <a:pt x="1091" y="448"/>
                </a:lnTo>
                <a:lnTo>
                  <a:pt x="1082" y="450"/>
                </a:lnTo>
                <a:lnTo>
                  <a:pt x="1072" y="454"/>
                </a:lnTo>
                <a:lnTo>
                  <a:pt x="1064" y="458"/>
                </a:lnTo>
                <a:lnTo>
                  <a:pt x="1055" y="462"/>
                </a:lnTo>
                <a:lnTo>
                  <a:pt x="1046" y="468"/>
                </a:lnTo>
                <a:lnTo>
                  <a:pt x="1042" y="471"/>
                </a:lnTo>
                <a:lnTo>
                  <a:pt x="1038" y="473"/>
                </a:lnTo>
                <a:lnTo>
                  <a:pt x="1034" y="474"/>
                </a:lnTo>
                <a:lnTo>
                  <a:pt x="1029" y="474"/>
                </a:lnTo>
                <a:lnTo>
                  <a:pt x="1025" y="474"/>
                </a:lnTo>
                <a:lnTo>
                  <a:pt x="1021" y="473"/>
                </a:lnTo>
                <a:lnTo>
                  <a:pt x="1016" y="472"/>
                </a:lnTo>
                <a:lnTo>
                  <a:pt x="1012" y="470"/>
                </a:lnTo>
                <a:lnTo>
                  <a:pt x="998" y="463"/>
                </a:lnTo>
                <a:lnTo>
                  <a:pt x="983" y="457"/>
                </a:lnTo>
                <a:lnTo>
                  <a:pt x="968" y="451"/>
                </a:lnTo>
                <a:lnTo>
                  <a:pt x="953" y="448"/>
                </a:lnTo>
                <a:lnTo>
                  <a:pt x="941" y="447"/>
                </a:lnTo>
                <a:lnTo>
                  <a:pt x="930" y="446"/>
                </a:lnTo>
                <a:lnTo>
                  <a:pt x="918" y="446"/>
                </a:lnTo>
                <a:lnTo>
                  <a:pt x="906" y="446"/>
                </a:lnTo>
                <a:lnTo>
                  <a:pt x="894" y="448"/>
                </a:lnTo>
                <a:lnTo>
                  <a:pt x="883" y="450"/>
                </a:lnTo>
                <a:lnTo>
                  <a:pt x="871" y="454"/>
                </a:lnTo>
                <a:lnTo>
                  <a:pt x="859" y="458"/>
                </a:lnTo>
                <a:lnTo>
                  <a:pt x="849" y="463"/>
                </a:lnTo>
                <a:lnTo>
                  <a:pt x="839" y="469"/>
                </a:lnTo>
                <a:lnTo>
                  <a:pt x="834" y="472"/>
                </a:lnTo>
                <a:lnTo>
                  <a:pt x="830" y="476"/>
                </a:lnTo>
                <a:lnTo>
                  <a:pt x="826" y="479"/>
                </a:lnTo>
                <a:lnTo>
                  <a:pt x="823" y="485"/>
                </a:lnTo>
                <a:lnTo>
                  <a:pt x="822" y="485"/>
                </a:lnTo>
                <a:lnTo>
                  <a:pt x="822" y="485"/>
                </a:lnTo>
                <a:lnTo>
                  <a:pt x="821" y="486"/>
                </a:lnTo>
                <a:lnTo>
                  <a:pt x="819" y="486"/>
                </a:lnTo>
                <a:lnTo>
                  <a:pt x="814" y="490"/>
                </a:lnTo>
                <a:lnTo>
                  <a:pt x="810" y="494"/>
                </a:lnTo>
                <a:lnTo>
                  <a:pt x="808" y="497"/>
                </a:lnTo>
                <a:lnTo>
                  <a:pt x="806" y="500"/>
                </a:lnTo>
                <a:lnTo>
                  <a:pt x="803" y="503"/>
                </a:lnTo>
                <a:lnTo>
                  <a:pt x="803" y="506"/>
                </a:lnTo>
                <a:lnTo>
                  <a:pt x="802" y="508"/>
                </a:lnTo>
                <a:lnTo>
                  <a:pt x="802" y="509"/>
                </a:lnTo>
                <a:lnTo>
                  <a:pt x="802" y="510"/>
                </a:lnTo>
                <a:lnTo>
                  <a:pt x="803" y="511"/>
                </a:lnTo>
                <a:lnTo>
                  <a:pt x="806" y="514"/>
                </a:lnTo>
                <a:lnTo>
                  <a:pt x="807" y="515"/>
                </a:lnTo>
                <a:lnTo>
                  <a:pt x="807" y="517"/>
                </a:lnTo>
                <a:lnTo>
                  <a:pt x="807" y="519"/>
                </a:lnTo>
                <a:lnTo>
                  <a:pt x="806" y="521"/>
                </a:lnTo>
                <a:lnTo>
                  <a:pt x="803" y="522"/>
                </a:lnTo>
                <a:lnTo>
                  <a:pt x="801" y="522"/>
                </a:lnTo>
                <a:lnTo>
                  <a:pt x="799" y="522"/>
                </a:lnTo>
                <a:lnTo>
                  <a:pt x="795" y="522"/>
                </a:lnTo>
                <a:lnTo>
                  <a:pt x="792" y="522"/>
                </a:lnTo>
                <a:lnTo>
                  <a:pt x="788" y="523"/>
                </a:lnTo>
                <a:lnTo>
                  <a:pt x="785" y="525"/>
                </a:lnTo>
                <a:lnTo>
                  <a:pt x="781" y="527"/>
                </a:lnTo>
                <a:lnTo>
                  <a:pt x="777" y="527"/>
                </a:lnTo>
                <a:lnTo>
                  <a:pt x="772" y="527"/>
                </a:lnTo>
                <a:lnTo>
                  <a:pt x="768" y="525"/>
                </a:lnTo>
                <a:lnTo>
                  <a:pt x="763" y="522"/>
                </a:lnTo>
                <a:lnTo>
                  <a:pt x="756" y="520"/>
                </a:lnTo>
                <a:lnTo>
                  <a:pt x="752" y="519"/>
                </a:lnTo>
                <a:lnTo>
                  <a:pt x="749" y="517"/>
                </a:lnTo>
                <a:lnTo>
                  <a:pt x="747" y="516"/>
                </a:lnTo>
                <a:lnTo>
                  <a:pt x="746" y="514"/>
                </a:lnTo>
                <a:lnTo>
                  <a:pt x="746" y="511"/>
                </a:lnTo>
                <a:lnTo>
                  <a:pt x="747" y="508"/>
                </a:lnTo>
                <a:lnTo>
                  <a:pt x="748" y="505"/>
                </a:lnTo>
                <a:lnTo>
                  <a:pt x="751" y="502"/>
                </a:lnTo>
                <a:lnTo>
                  <a:pt x="751" y="502"/>
                </a:lnTo>
                <a:lnTo>
                  <a:pt x="751" y="501"/>
                </a:lnTo>
                <a:lnTo>
                  <a:pt x="749" y="501"/>
                </a:lnTo>
                <a:lnTo>
                  <a:pt x="748" y="500"/>
                </a:lnTo>
                <a:lnTo>
                  <a:pt x="749" y="501"/>
                </a:lnTo>
                <a:lnTo>
                  <a:pt x="751" y="501"/>
                </a:lnTo>
                <a:lnTo>
                  <a:pt x="752" y="501"/>
                </a:lnTo>
                <a:lnTo>
                  <a:pt x="754" y="501"/>
                </a:lnTo>
                <a:lnTo>
                  <a:pt x="757" y="501"/>
                </a:lnTo>
                <a:lnTo>
                  <a:pt x="761" y="501"/>
                </a:lnTo>
                <a:lnTo>
                  <a:pt x="764" y="499"/>
                </a:lnTo>
                <a:lnTo>
                  <a:pt x="767" y="496"/>
                </a:lnTo>
                <a:lnTo>
                  <a:pt x="770" y="494"/>
                </a:lnTo>
                <a:lnTo>
                  <a:pt x="774" y="491"/>
                </a:lnTo>
                <a:lnTo>
                  <a:pt x="779" y="489"/>
                </a:lnTo>
                <a:lnTo>
                  <a:pt x="783" y="488"/>
                </a:lnTo>
                <a:lnTo>
                  <a:pt x="787" y="487"/>
                </a:lnTo>
                <a:lnTo>
                  <a:pt x="788" y="485"/>
                </a:lnTo>
                <a:lnTo>
                  <a:pt x="789" y="484"/>
                </a:lnTo>
                <a:lnTo>
                  <a:pt x="788" y="482"/>
                </a:lnTo>
                <a:lnTo>
                  <a:pt x="788" y="480"/>
                </a:lnTo>
                <a:lnTo>
                  <a:pt x="786" y="479"/>
                </a:lnTo>
                <a:lnTo>
                  <a:pt x="779" y="473"/>
                </a:lnTo>
                <a:lnTo>
                  <a:pt x="770" y="469"/>
                </a:lnTo>
                <a:lnTo>
                  <a:pt x="765" y="466"/>
                </a:lnTo>
                <a:lnTo>
                  <a:pt x="761" y="464"/>
                </a:lnTo>
                <a:lnTo>
                  <a:pt x="755" y="464"/>
                </a:lnTo>
                <a:lnTo>
                  <a:pt x="751" y="463"/>
                </a:lnTo>
                <a:lnTo>
                  <a:pt x="749" y="462"/>
                </a:lnTo>
                <a:lnTo>
                  <a:pt x="746" y="461"/>
                </a:lnTo>
                <a:lnTo>
                  <a:pt x="746" y="457"/>
                </a:lnTo>
                <a:lnTo>
                  <a:pt x="746" y="451"/>
                </a:lnTo>
                <a:lnTo>
                  <a:pt x="744" y="446"/>
                </a:lnTo>
                <a:lnTo>
                  <a:pt x="743" y="441"/>
                </a:lnTo>
                <a:lnTo>
                  <a:pt x="743" y="439"/>
                </a:lnTo>
                <a:lnTo>
                  <a:pt x="741" y="438"/>
                </a:lnTo>
                <a:lnTo>
                  <a:pt x="742" y="434"/>
                </a:lnTo>
                <a:lnTo>
                  <a:pt x="742" y="432"/>
                </a:lnTo>
                <a:lnTo>
                  <a:pt x="746" y="431"/>
                </a:lnTo>
                <a:lnTo>
                  <a:pt x="747" y="430"/>
                </a:lnTo>
                <a:lnTo>
                  <a:pt x="747" y="429"/>
                </a:lnTo>
                <a:lnTo>
                  <a:pt x="746" y="426"/>
                </a:lnTo>
                <a:lnTo>
                  <a:pt x="743" y="414"/>
                </a:lnTo>
                <a:lnTo>
                  <a:pt x="740" y="401"/>
                </a:lnTo>
                <a:lnTo>
                  <a:pt x="738" y="393"/>
                </a:lnTo>
                <a:lnTo>
                  <a:pt x="736" y="384"/>
                </a:lnTo>
                <a:lnTo>
                  <a:pt x="734" y="374"/>
                </a:lnTo>
                <a:lnTo>
                  <a:pt x="731" y="367"/>
                </a:lnTo>
                <a:lnTo>
                  <a:pt x="729" y="363"/>
                </a:lnTo>
                <a:lnTo>
                  <a:pt x="729" y="359"/>
                </a:lnTo>
                <a:lnTo>
                  <a:pt x="733" y="348"/>
                </a:lnTo>
                <a:lnTo>
                  <a:pt x="736" y="335"/>
                </a:lnTo>
                <a:lnTo>
                  <a:pt x="739" y="324"/>
                </a:lnTo>
                <a:lnTo>
                  <a:pt x="741" y="313"/>
                </a:lnTo>
                <a:lnTo>
                  <a:pt x="742" y="303"/>
                </a:lnTo>
                <a:lnTo>
                  <a:pt x="743" y="291"/>
                </a:lnTo>
                <a:lnTo>
                  <a:pt x="743" y="278"/>
                </a:lnTo>
                <a:lnTo>
                  <a:pt x="742" y="264"/>
                </a:lnTo>
                <a:lnTo>
                  <a:pt x="741" y="251"/>
                </a:lnTo>
                <a:lnTo>
                  <a:pt x="739" y="239"/>
                </a:lnTo>
                <a:lnTo>
                  <a:pt x="736" y="226"/>
                </a:lnTo>
                <a:lnTo>
                  <a:pt x="733" y="213"/>
                </a:lnTo>
                <a:lnTo>
                  <a:pt x="728" y="200"/>
                </a:lnTo>
                <a:lnTo>
                  <a:pt x="723" y="187"/>
                </a:lnTo>
                <a:lnTo>
                  <a:pt x="721" y="183"/>
                </a:lnTo>
                <a:lnTo>
                  <a:pt x="721" y="178"/>
                </a:lnTo>
                <a:lnTo>
                  <a:pt x="721" y="173"/>
                </a:lnTo>
                <a:lnTo>
                  <a:pt x="721" y="168"/>
                </a:lnTo>
                <a:lnTo>
                  <a:pt x="723" y="159"/>
                </a:lnTo>
                <a:lnTo>
                  <a:pt x="724" y="150"/>
                </a:lnTo>
                <a:lnTo>
                  <a:pt x="725" y="142"/>
                </a:lnTo>
                <a:lnTo>
                  <a:pt x="724" y="134"/>
                </a:lnTo>
                <a:lnTo>
                  <a:pt x="724" y="129"/>
                </a:lnTo>
                <a:lnTo>
                  <a:pt x="722" y="126"/>
                </a:lnTo>
                <a:lnTo>
                  <a:pt x="721" y="122"/>
                </a:lnTo>
                <a:lnTo>
                  <a:pt x="719" y="120"/>
                </a:lnTo>
                <a:lnTo>
                  <a:pt x="719" y="119"/>
                </a:lnTo>
                <a:lnTo>
                  <a:pt x="719" y="118"/>
                </a:lnTo>
                <a:lnTo>
                  <a:pt x="719" y="117"/>
                </a:lnTo>
                <a:lnTo>
                  <a:pt x="718" y="115"/>
                </a:lnTo>
                <a:lnTo>
                  <a:pt x="717" y="114"/>
                </a:lnTo>
                <a:lnTo>
                  <a:pt x="716" y="114"/>
                </a:lnTo>
                <a:lnTo>
                  <a:pt x="712" y="108"/>
                </a:lnTo>
                <a:lnTo>
                  <a:pt x="709" y="102"/>
                </a:lnTo>
                <a:lnTo>
                  <a:pt x="707" y="95"/>
                </a:lnTo>
                <a:lnTo>
                  <a:pt x="705" y="89"/>
                </a:lnTo>
                <a:lnTo>
                  <a:pt x="704" y="81"/>
                </a:lnTo>
                <a:lnTo>
                  <a:pt x="700" y="76"/>
                </a:lnTo>
                <a:lnTo>
                  <a:pt x="695" y="69"/>
                </a:lnTo>
                <a:lnTo>
                  <a:pt x="691" y="64"/>
                </a:lnTo>
                <a:lnTo>
                  <a:pt x="690" y="63"/>
                </a:lnTo>
                <a:lnTo>
                  <a:pt x="690" y="62"/>
                </a:lnTo>
                <a:lnTo>
                  <a:pt x="688" y="64"/>
                </a:lnTo>
                <a:lnTo>
                  <a:pt x="686" y="64"/>
                </a:lnTo>
                <a:lnTo>
                  <a:pt x="685" y="64"/>
                </a:lnTo>
                <a:lnTo>
                  <a:pt x="682" y="64"/>
                </a:lnTo>
                <a:lnTo>
                  <a:pt x="679" y="62"/>
                </a:lnTo>
                <a:lnTo>
                  <a:pt x="676" y="61"/>
                </a:lnTo>
                <a:lnTo>
                  <a:pt x="672" y="60"/>
                </a:lnTo>
                <a:lnTo>
                  <a:pt x="668" y="59"/>
                </a:lnTo>
                <a:lnTo>
                  <a:pt x="660" y="54"/>
                </a:lnTo>
                <a:lnTo>
                  <a:pt x="652" y="50"/>
                </a:lnTo>
                <a:lnTo>
                  <a:pt x="650" y="51"/>
                </a:lnTo>
                <a:lnTo>
                  <a:pt x="647" y="51"/>
                </a:lnTo>
                <a:lnTo>
                  <a:pt x="650" y="51"/>
                </a:lnTo>
                <a:lnTo>
                  <a:pt x="652" y="50"/>
                </a:lnTo>
                <a:lnTo>
                  <a:pt x="646" y="46"/>
                </a:lnTo>
                <a:lnTo>
                  <a:pt x="640" y="41"/>
                </a:lnTo>
                <a:lnTo>
                  <a:pt x="635" y="36"/>
                </a:lnTo>
                <a:lnTo>
                  <a:pt x="631" y="33"/>
                </a:lnTo>
                <a:lnTo>
                  <a:pt x="626" y="31"/>
                </a:lnTo>
                <a:lnTo>
                  <a:pt x="619" y="30"/>
                </a:lnTo>
                <a:lnTo>
                  <a:pt x="612" y="29"/>
                </a:lnTo>
                <a:lnTo>
                  <a:pt x="603" y="28"/>
                </a:lnTo>
                <a:lnTo>
                  <a:pt x="600" y="28"/>
                </a:lnTo>
                <a:lnTo>
                  <a:pt x="596" y="27"/>
                </a:lnTo>
                <a:lnTo>
                  <a:pt x="592" y="25"/>
                </a:lnTo>
                <a:lnTo>
                  <a:pt x="588" y="22"/>
                </a:lnTo>
                <a:lnTo>
                  <a:pt x="586" y="19"/>
                </a:lnTo>
                <a:lnTo>
                  <a:pt x="584" y="18"/>
                </a:lnTo>
                <a:lnTo>
                  <a:pt x="581" y="17"/>
                </a:lnTo>
                <a:lnTo>
                  <a:pt x="579" y="17"/>
                </a:lnTo>
                <a:lnTo>
                  <a:pt x="573" y="16"/>
                </a:lnTo>
                <a:lnTo>
                  <a:pt x="567" y="16"/>
                </a:lnTo>
                <a:lnTo>
                  <a:pt x="566" y="16"/>
                </a:lnTo>
                <a:lnTo>
                  <a:pt x="565" y="17"/>
                </a:lnTo>
                <a:lnTo>
                  <a:pt x="555" y="17"/>
                </a:lnTo>
                <a:lnTo>
                  <a:pt x="544" y="17"/>
                </a:lnTo>
                <a:lnTo>
                  <a:pt x="544" y="18"/>
                </a:lnTo>
                <a:lnTo>
                  <a:pt x="544" y="18"/>
                </a:lnTo>
                <a:lnTo>
                  <a:pt x="544" y="18"/>
                </a:lnTo>
                <a:lnTo>
                  <a:pt x="544" y="17"/>
                </a:lnTo>
                <a:lnTo>
                  <a:pt x="543" y="17"/>
                </a:lnTo>
                <a:lnTo>
                  <a:pt x="542" y="17"/>
                </a:lnTo>
                <a:lnTo>
                  <a:pt x="535" y="17"/>
                </a:lnTo>
                <a:lnTo>
                  <a:pt x="528" y="17"/>
                </a:lnTo>
                <a:lnTo>
                  <a:pt x="525" y="16"/>
                </a:lnTo>
                <a:lnTo>
                  <a:pt x="522" y="15"/>
                </a:lnTo>
                <a:lnTo>
                  <a:pt x="519" y="16"/>
                </a:lnTo>
                <a:lnTo>
                  <a:pt x="515" y="17"/>
                </a:lnTo>
                <a:lnTo>
                  <a:pt x="511" y="17"/>
                </a:lnTo>
                <a:lnTo>
                  <a:pt x="507" y="17"/>
                </a:lnTo>
                <a:lnTo>
                  <a:pt x="507" y="19"/>
                </a:lnTo>
                <a:lnTo>
                  <a:pt x="506" y="20"/>
                </a:lnTo>
                <a:lnTo>
                  <a:pt x="507" y="19"/>
                </a:lnTo>
                <a:lnTo>
                  <a:pt x="507" y="17"/>
                </a:lnTo>
                <a:lnTo>
                  <a:pt x="505" y="16"/>
                </a:lnTo>
                <a:lnTo>
                  <a:pt x="504" y="15"/>
                </a:lnTo>
                <a:lnTo>
                  <a:pt x="501" y="16"/>
                </a:lnTo>
                <a:lnTo>
                  <a:pt x="499" y="17"/>
                </a:lnTo>
                <a:lnTo>
                  <a:pt x="495" y="17"/>
                </a:lnTo>
                <a:lnTo>
                  <a:pt x="491" y="16"/>
                </a:lnTo>
                <a:lnTo>
                  <a:pt x="484" y="13"/>
                </a:lnTo>
                <a:lnTo>
                  <a:pt x="478" y="11"/>
                </a:lnTo>
                <a:lnTo>
                  <a:pt x="470" y="10"/>
                </a:lnTo>
                <a:lnTo>
                  <a:pt x="463" y="12"/>
                </a:lnTo>
                <a:lnTo>
                  <a:pt x="460" y="12"/>
                </a:lnTo>
                <a:lnTo>
                  <a:pt x="458" y="11"/>
                </a:lnTo>
                <a:lnTo>
                  <a:pt x="452" y="7"/>
                </a:lnTo>
                <a:lnTo>
                  <a:pt x="447" y="5"/>
                </a:lnTo>
                <a:lnTo>
                  <a:pt x="446" y="5"/>
                </a:lnTo>
                <a:lnTo>
                  <a:pt x="445" y="5"/>
                </a:lnTo>
                <a:lnTo>
                  <a:pt x="444" y="6"/>
                </a:lnTo>
                <a:lnTo>
                  <a:pt x="444" y="8"/>
                </a:lnTo>
                <a:lnTo>
                  <a:pt x="444" y="11"/>
                </a:lnTo>
                <a:lnTo>
                  <a:pt x="444" y="12"/>
                </a:lnTo>
                <a:lnTo>
                  <a:pt x="443" y="13"/>
                </a:lnTo>
                <a:lnTo>
                  <a:pt x="440" y="13"/>
                </a:lnTo>
                <a:lnTo>
                  <a:pt x="438" y="13"/>
                </a:lnTo>
                <a:lnTo>
                  <a:pt x="437" y="12"/>
                </a:lnTo>
                <a:lnTo>
                  <a:pt x="436" y="10"/>
                </a:lnTo>
                <a:lnTo>
                  <a:pt x="436" y="7"/>
                </a:lnTo>
                <a:lnTo>
                  <a:pt x="436" y="6"/>
                </a:lnTo>
                <a:lnTo>
                  <a:pt x="436" y="4"/>
                </a:lnTo>
                <a:lnTo>
                  <a:pt x="435" y="2"/>
                </a:lnTo>
                <a:lnTo>
                  <a:pt x="434" y="0"/>
                </a:lnTo>
                <a:lnTo>
                  <a:pt x="432" y="2"/>
                </a:lnTo>
                <a:lnTo>
                  <a:pt x="431" y="3"/>
                </a:lnTo>
                <a:lnTo>
                  <a:pt x="430" y="5"/>
                </a:lnTo>
                <a:lnTo>
                  <a:pt x="431" y="7"/>
                </a:lnTo>
                <a:lnTo>
                  <a:pt x="427" y="13"/>
                </a:lnTo>
                <a:lnTo>
                  <a:pt x="424" y="18"/>
                </a:lnTo>
                <a:lnTo>
                  <a:pt x="421" y="18"/>
                </a:lnTo>
                <a:lnTo>
                  <a:pt x="417" y="19"/>
                </a:lnTo>
                <a:lnTo>
                  <a:pt x="419" y="16"/>
                </a:lnTo>
                <a:lnTo>
                  <a:pt x="419" y="14"/>
                </a:lnTo>
                <a:lnTo>
                  <a:pt x="416" y="14"/>
                </a:lnTo>
                <a:lnTo>
                  <a:pt x="412" y="14"/>
                </a:lnTo>
                <a:lnTo>
                  <a:pt x="416" y="14"/>
                </a:lnTo>
                <a:lnTo>
                  <a:pt x="419" y="14"/>
                </a:lnTo>
                <a:lnTo>
                  <a:pt x="420" y="11"/>
                </a:lnTo>
                <a:lnTo>
                  <a:pt x="420" y="10"/>
                </a:lnTo>
                <a:lnTo>
                  <a:pt x="418" y="8"/>
                </a:lnTo>
                <a:lnTo>
                  <a:pt x="413" y="8"/>
                </a:lnTo>
                <a:lnTo>
                  <a:pt x="409" y="7"/>
                </a:lnTo>
                <a:lnTo>
                  <a:pt x="406" y="8"/>
                </a:lnTo>
                <a:lnTo>
                  <a:pt x="404" y="10"/>
                </a:lnTo>
                <a:lnTo>
                  <a:pt x="401" y="11"/>
                </a:lnTo>
                <a:lnTo>
                  <a:pt x="398" y="16"/>
                </a:lnTo>
                <a:lnTo>
                  <a:pt x="393" y="20"/>
                </a:lnTo>
                <a:lnTo>
                  <a:pt x="391" y="20"/>
                </a:lnTo>
                <a:lnTo>
                  <a:pt x="388" y="20"/>
                </a:lnTo>
                <a:lnTo>
                  <a:pt x="386" y="22"/>
                </a:lnTo>
                <a:lnTo>
                  <a:pt x="385" y="26"/>
                </a:lnTo>
                <a:lnTo>
                  <a:pt x="384" y="29"/>
                </a:lnTo>
                <a:lnTo>
                  <a:pt x="382" y="32"/>
                </a:lnTo>
                <a:lnTo>
                  <a:pt x="374" y="46"/>
                </a:lnTo>
                <a:lnTo>
                  <a:pt x="368" y="61"/>
                </a:lnTo>
                <a:lnTo>
                  <a:pt x="364" y="76"/>
                </a:lnTo>
                <a:lnTo>
                  <a:pt x="361" y="91"/>
                </a:lnTo>
                <a:lnTo>
                  <a:pt x="359" y="95"/>
                </a:lnTo>
                <a:lnTo>
                  <a:pt x="359" y="99"/>
                </a:lnTo>
                <a:lnTo>
                  <a:pt x="359" y="104"/>
                </a:lnTo>
                <a:lnTo>
                  <a:pt x="360" y="108"/>
                </a:lnTo>
                <a:lnTo>
                  <a:pt x="362" y="117"/>
                </a:lnTo>
                <a:lnTo>
                  <a:pt x="364" y="125"/>
                </a:lnTo>
                <a:lnTo>
                  <a:pt x="367" y="128"/>
                </a:lnTo>
                <a:lnTo>
                  <a:pt x="370" y="132"/>
                </a:lnTo>
                <a:lnTo>
                  <a:pt x="373" y="133"/>
                </a:lnTo>
                <a:lnTo>
                  <a:pt x="375" y="135"/>
                </a:lnTo>
                <a:lnTo>
                  <a:pt x="376" y="137"/>
                </a:lnTo>
                <a:lnTo>
                  <a:pt x="376" y="139"/>
                </a:lnTo>
                <a:lnTo>
                  <a:pt x="375" y="143"/>
                </a:lnTo>
                <a:lnTo>
                  <a:pt x="373" y="148"/>
                </a:lnTo>
                <a:lnTo>
                  <a:pt x="369" y="156"/>
                </a:lnTo>
                <a:lnTo>
                  <a:pt x="365" y="164"/>
                </a:lnTo>
                <a:lnTo>
                  <a:pt x="363" y="172"/>
                </a:lnTo>
                <a:lnTo>
                  <a:pt x="361" y="181"/>
                </a:lnTo>
                <a:lnTo>
                  <a:pt x="358" y="197"/>
                </a:lnTo>
                <a:lnTo>
                  <a:pt x="357" y="214"/>
                </a:lnTo>
                <a:lnTo>
                  <a:pt x="357" y="230"/>
                </a:lnTo>
                <a:lnTo>
                  <a:pt x="357" y="246"/>
                </a:lnTo>
                <a:lnTo>
                  <a:pt x="357" y="252"/>
                </a:lnTo>
                <a:lnTo>
                  <a:pt x="359" y="257"/>
                </a:lnTo>
                <a:lnTo>
                  <a:pt x="363" y="258"/>
                </a:lnTo>
                <a:lnTo>
                  <a:pt x="369" y="257"/>
                </a:lnTo>
                <a:lnTo>
                  <a:pt x="371" y="256"/>
                </a:lnTo>
                <a:lnTo>
                  <a:pt x="373" y="256"/>
                </a:lnTo>
                <a:lnTo>
                  <a:pt x="375" y="257"/>
                </a:lnTo>
                <a:lnTo>
                  <a:pt x="376" y="258"/>
                </a:lnTo>
                <a:lnTo>
                  <a:pt x="378" y="260"/>
                </a:lnTo>
                <a:lnTo>
                  <a:pt x="377" y="261"/>
                </a:lnTo>
                <a:lnTo>
                  <a:pt x="376" y="262"/>
                </a:lnTo>
                <a:lnTo>
                  <a:pt x="375" y="264"/>
                </a:lnTo>
                <a:lnTo>
                  <a:pt x="375" y="266"/>
                </a:lnTo>
                <a:lnTo>
                  <a:pt x="376" y="267"/>
                </a:lnTo>
                <a:lnTo>
                  <a:pt x="377" y="267"/>
                </a:lnTo>
                <a:lnTo>
                  <a:pt x="379" y="267"/>
                </a:lnTo>
                <a:lnTo>
                  <a:pt x="378" y="271"/>
                </a:lnTo>
                <a:lnTo>
                  <a:pt x="377" y="275"/>
                </a:lnTo>
                <a:lnTo>
                  <a:pt x="382" y="283"/>
                </a:lnTo>
                <a:lnTo>
                  <a:pt x="384" y="293"/>
                </a:lnTo>
                <a:lnTo>
                  <a:pt x="386" y="303"/>
                </a:lnTo>
                <a:lnTo>
                  <a:pt x="390" y="311"/>
                </a:lnTo>
                <a:lnTo>
                  <a:pt x="392" y="314"/>
                </a:lnTo>
                <a:lnTo>
                  <a:pt x="394" y="319"/>
                </a:lnTo>
                <a:lnTo>
                  <a:pt x="394" y="323"/>
                </a:lnTo>
                <a:lnTo>
                  <a:pt x="394" y="327"/>
                </a:lnTo>
                <a:lnTo>
                  <a:pt x="393" y="329"/>
                </a:lnTo>
                <a:lnTo>
                  <a:pt x="393" y="332"/>
                </a:lnTo>
                <a:lnTo>
                  <a:pt x="394" y="333"/>
                </a:lnTo>
                <a:lnTo>
                  <a:pt x="395" y="334"/>
                </a:lnTo>
                <a:lnTo>
                  <a:pt x="399" y="334"/>
                </a:lnTo>
                <a:lnTo>
                  <a:pt x="402" y="335"/>
                </a:lnTo>
                <a:lnTo>
                  <a:pt x="403" y="336"/>
                </a:lnTo>
                <a:lnTo>
                  <a:pt x="405" y="337"/>
                </a:lnTo>
                <a:lnTo>
                  <a:pt x="406" y="341"/>
                </a:lnTo>
                <a:lnTo>
                  <a:pt x="407" y="346"/>
                </a:lnTo>
                <a:lnTo>
                  <a:pt x="410" y="358"/>
                </a:lnTo>
                <a:lnTo>
                  <a:pt x="414" y="371"/>
                </a:lnTo>
                <a:lnTo>
                  <a:pt x="415" y="378"/>
                </a:lnTo>
                <a:lnTo>
                  <a:pt x="415" y="384"/>
                </a:lnTo>
                <a:lnTo>
                  <a:pt x="415" y="385"/>
                </a:lnTo>
                <a:lnTo>
                  <a:pt x="415" y="386"/>
                </a:lnTo>
                <a:lnTo>
                  <a:pt x="414" y="387"/>
                </a:lnTo>
                <a:lnTo>
                  <a:pt x="412" y="387"/>
                </a:lnTo>
                <a:lnTo>
                  <a:pt x="406" y="387"/>
                </a:lnTo>
                <a:lnTo>
                  <a:pt x="403" y="388"/>
                </a:lnTo>
                <a:lnTo>
                  <a:pt x="402" y="392"/>
                </a:lnTo>
                <a:lnTo>
                  <a:pt x="402" y="397"/>
                </a:lnTo>
                <a:lnTo>
                  <a:pt x="391" y="393"/>
                </a:lnTo>
                <a:lnTo>
                  <a:pt x="387" y="389"/>
                </a:lnTo>
                <a:lnTo>
                  <a:pt x="388" y="381"/>
                </a:lnTo>
                <a:lnTo>
                  <a:pt x="387" y="372"/>
                </a:lnTo>
                <a:lnTo>
                  <a:pt x="386" y="363"/>
                </a:lnTo>
                <a:lnTo>
                  <a:pt x="385" y="354"/>
                </a:lnTo>
                <a:lnTo>
                  <a:pt x="385" y="352"/>
                </a:lnTo>
                <a:lnTo>
                  <a:pt x="384" y="349"/>
                </a:lnTo>
                <a:lnTo>
                  <a:pt x="383" y="347"/>
                </a:lnTo>
                <a:lnTo>
                  <a:pt x="380" y="344"/>
                </a:lnTo>
                <a:lnTo>
                  <a:pt x="378" y="337"/>
                </a:lnTo>
                <a:lnTo>
                  <a:pt x="376" y="329"/>
                </a:lnTo>
                <a:lnTo>
                  <a:pt x="373" y="322"/>
                </a:lnTo>
                <a:lnTo>
                  <a:pt x="370" y="314"/>
                </a:lnTo>
                <a:lnTo>
                  <a:pt x="370" y="313"/>
                </a:lnTo>
                <a:lnTo>
                  <a:pt x="369" y="312"/>
                </a:lnTo>
                <a:lnTo>
                  <a:pt x="369" y="311"/>
                </a:lnTo>
                <a:lnTo>
                  <a:pt x="367" y="311"/>
                </a:lnTo>
                <a:lnTo>
                  <a:pt x="364" y="312"/>
                </a:lnTo>
                <a:lnTo>
                  <a:pt x="363" y="313"/>
                </a:lnTo>
                <a:lnTo>
                  <a:pt x="361" y="313"/>
                </a:lnTo>
                <a:lnTo>
                  <a:pt x="359" y="312"/>
                </a:lnTo>
                <a:lnTo>
                  <a:pt x="356" y="310"/>
                </a:lnTo>
                <a:lnTo>
                  <a:pt x="354" y="308"/>
                </a:lnTo>
                <a:lnTo>
                  <a:pt x="350" y="303"/>
                </a:lnTo>
                <a:lnTo>
                  <a:pt x="346" y="297"/>
                </a:lnTo>
                <a:lnTo>
                  <a:pt x="343" y="295"/>
                </a:lnTo>
                <a:lnTo>
                  <a:pt x="340" y="294"/>
                </a:lnTo>
                <a:lnTo>
                  <a:pt x="337" y="294"/>
                </a:lnTo>
                <a:lnTo>
                  <a:pt x="334" y="296"/>
                </a:lnTo>
                <a:lnTo>
                  <a:pt x="330" y="304"/>
                </a:lnTo>
                <a:lnTo>
                  <a:pt x="328" y="311"/>
                </a:lnTo>
                <a:lnTo>
                  <a:pt x="326" y="319"/>
                </a:lnTo>
                <a:lnTo>
                  <a:pt x="325" y="326"/>
                </a:lnTo>
                <a:lnTo>
                  <a:pt x="326" y="335"/>
                </a:lnTo>
                <a:lnTo>
                  <a:pt x="329" y="342"/>
                </a:lnTo>
                <a:lnTo>
                  <a:pt x="333" y="353"/>
                </a:lnTo>
                <a:lnTo>
                  <a:pt x="337" y="363"/>
                </a:lnTo>
                <a:lnTo>
                  <a:pt x="339" y="374"/>
                </a:lnTo>
                <a:lnTo>
                  <a:pt x="342" y="385"/>
                </a:lnTo>
                <a:lnTo>
                  <a:pt x="347" y="393"/>
                </a:lnTo>
                <a:lnTo>
                  <a:pt x="353" y="399"/>
                </a:lnTo>
                <a:lnTo>
                  <a:pt x="355" y="407"/>
                </a:lnTo>
                <a:lnTo>
                  <a:pt x="360" y="412"/>
                </a:lnTo>
                <a:lnTo>
                  <a:pt x="365" y="416"/>
                </a:lnTo>
                <a:lnTo>
                  <a:pt x="371" y="421"/>
                </a:lnTo>
                <a:lnTo>
                  <a:pt x="373" y="421"/>
                </a:lnTo>
                <a:lnTo>
                  <a:pt x="374" y="421"/>
                </a:lnTo>
                <a:lnTo>
                  <a:pt x="374" y="421"/>
                </a:lnTo>
                <a:lnTo>
                  <a:pt x="375" y="420"/>
                </a:lnTo>
                <a:lnTo>
                  <a:pt x="374" y="419"/>
                </a:lnTo>
                <a:lnTo>
                  <a:pt x="373" y="418"/>
                </a:lnTo>
                <a:lnTo>
                  <a:pt x="367" y="413"/>
                </a:lnTo>
                <a:lnTo>
                  <a:pt x="363" y="408"/>
                </a:lnTo>
                <a:lnTo>
                  <a:pt x="362" y="405"/>
                </a:lnTo>
                <a:lnTo>
                  <a:pt x="362" y="402"/>
                </a:lnTo>
                <a:lnTo>
                  <a:pt x="363" y="398"/>
                </a:lnTo>
                <a:lnTo>
                  <a:pt x="364" y="395"/>
                </a:lnTo>
                <a:lnTo>
                  <a:pt x="365" y="392"/>
                </a:lnTo>
                <a:lnTo>
                  <a:pt x="363" y="389"/>
                </a:lnTo>
                <a:lnTo>
                  <a:pt x="361" y="389"/>
                </a:lnTo>
                <a:lnTo>
                  <a:pt x="360" y="392"/>
                </a:lnTo>
                <a:lnTo>
                  <a:pt x="358" y="393"/>
                </a:lnTo>
                <a:lnTo>
                  <a:pt x="357" y="393"/>
                </a:lnTo>
                <a:lnTo>
                  <a:pt x="356" y="392"/>
                </a:lnTo>
                <a:lnTo>
                  <a:pt x="355" y="390"/>
                </a:lnTo>
                <a:lnTo>
                  <a:pt x="347" y="378"/>
                </a:lnTo>
                <a:lnTo>
                  <a:pt x="341" y="365"/>
                </a:lnTo>
                <a:lnTo>
                  <a:pt x="339" y="362"/>
                </a:lnTo>
                <a:lnTo>
                  <a:pt x="338" y="358"/>
                </a:lnTo>
                <a:lnTo>
                  <a:pt x="339" y="362"/>
                </a:lnTo>
                <a:lnTo>
                  <a:pt x="341" y="365"/>
                </a:lnTo>
                <a:lnTo>
                  <a:pt x="341" y="355"/>
                </a:lnTo>
                <a:lnTo>
                  <a:pt x="343" y="350"/>
                </a:lnTo>
                <a:lnTo>
                  <a:pt x="348" y="347"/>
                </a:lnTo>
                <a:lnTo>
                  <a:pt x="358" y="344"/>
                </a:lnTo>
                <a:lnTo>
                  <a:pt x="359" y="344"/>
                </a:lnTo>
                <a:lnTo>
                  <a:pt x="360" y="344"/>
                </a:lnTo>
                <a:lnTo>
                  <a:pt x="360" y="344"/>
                </a:lnTo>
                <a:lnTo>
                  <a:pt x="360" y="346"/>
                </a:lnTo>
                <a:lnTo>
                  <a:pt x="358" y="348"/>
                </a:lnTo>
                <a:lnTo>
                  <a:pt x="356" y="350"/>
                </a:lnTo>
                <a:lnTo>
                  <a:pt x="354" y="352"/>
                </a:lnTo>
                <a:lnTo>
                  <a:pt x="353" y="355"/>
                </a:lnTo>
                <a:lnTo>
                  <a:pt x="353" y="357"/>
                </a:lnTo>
                <a:lnTo>
                  <a:pt x="353" y="361"/>
                </a:lnTo>
                <a:lnTo>
                  <a:pt x="354" y="363"/>
                </a:lnTo>
                <a:lnTo>
                  <a:pt x="356" y="366"/>
                </a:lnTo>
                <a:lnTo>
                  <a:pt x="359" y="371"/>
                </a:lnTo>
                <a:lnTo>
                  <a:pt x="362" y="375"/>
                </a:lnTo>
                <a:lnTo>
                  <a:pt x="367" y="380"/>
                </a:lnTo>
                <a:lnTo>
                  <a:pt x="373" y="383"/>
                </a:lnTo>
                <a:lnTo>
                  <a:pt x="374" y="385"/>
                </a:lnTo>
                <a:lnTo>
                  <a:pt x="375" y="388"/>
                </a:lnTo>
                <a:lnTo>
                  <a:pt x="375" y="390"/>
                </a:lnTo>
                <a:lnTo>
                  <a:pt x="376" y="392"/>
                </a:lnTo>
                <a:lnTo>
                  <a:pt x="377" y="393"/>
                </a:lnTo>
                <a:lnTo>
                  <a:pt x="379" y="393"/>
                </a:lnTo>
                <a:lnTo>
                  <a:pt x="379" y="400"/>
                </a:lnTo>
                <a:lnTo>
                  <a:pt x="382" y="408"/>
                </a:lnTo>
                <a:lnTo>
                  <a:pt x="382" y="409"/>
                </a:lnTo>
                <a:lnTo>
                  <a:pt x="382" y="410"/>
                </a:lnTo>
                <a:lnTo>
                  <a:pt x="384" y="410"/>
                </a:lnTo>
                <a:lnTo>
                  <a:pt x="385" y="409"/>
                </a:lnTo>
                <a:lnTo>
                  <a:pt x="384" y="410"/>
                </a:lnTo>
                <a:lnTo>
                  <a:pt x="382" y="410"/>
                </a:lnTo>
                <a:lnTo>
                  <a:pt x="380" y="413"/>
                </a:lnTo>
                <a:lnTo>
                  <a:pt x="379" y="415"/>
                </a:lnTo>
                <a:lnTo>
                  <a:pt x="379" y="418"/>
                </a:lnTo>
                <a:lnTo>
                  <a:pt x="379" y="421"/>
                </a:lnTo>
                <a:lnTo>
                  <a:pt x="379" y="421"/>
                </a:lnTo>
                <a:lnTo>
                  <a:pt x="377" y="421"/>
                </a:lnTo>
                <a:lnTo>
                  <a:pt x="375" y="420"/>
                </a:lnTo>
                <a:lnTo>
                  <a:pt x="374" y="421"/>
                </a:lnTo>
                <a:lnTo>
                  <a:pt x="374" y="421"/>
                </a:lnTo>
                <a:lnTo>
                  <a:pt x="373" y="421"/>
                </a:lnTo>
                <a:lnTo>
                  <a:pt x="371" y="421"/>
                </a:lnTo>
                <a:lnTo>
                  <a:pt x="372" y="423"/>
                </a:lnTo>
                <a:lnTo>
                  <a:pt x="374" y="423"/>
                </a:lnTo>
                <a:lnTo>
                  <a:pt x="374" y="423"/>
                </a:lnTo>
                <a:lnTo>
                  <a:pt x="374" y="423"/>
                </a:lnTo>
                <a:lnTo>
                  <a:pt x="375" y="424"/>
                </a:lnTo>
                <a:lnTo>
                  <a:pt x="376" y="425"/>
                </a:lnTo>
                <a:lnTo>
                  <a:pt x="378" y="425"/>
                </a:lnTo>
                <a:lnTo>
                  <a:pt x="379" y="425"/>
                </a:lnTo>
                <a:lnTo>
                  <a:pt x="383" y="426"/>
                </a:lnTo>
                <a:lnTo>
                  <a:pt x="387" y="428"/>
                </a:lnTo>
                <a:lnTo>
                  <a:pt x="383" y="432"/>
                </a:lnTo>
                <a:lnTo>
                  <a:pt x="380" y="436"/>
                </a:lnTo>
                <a:lnTo>
                  <a:pt x="380" y="442"/>
                </a:lnTo>
                <a:lnTo>
                  <a:pt x="380" y="448"/>
                </a:lnTo>
                <a:lnTo>
                  <a:pt x="382" y="451"/>
                </a:lnTo>
                <a:lnTo>
                  <a:pt x="379" y="455"/>
                </a:lnTo>
                <a:lnTo>
                  <a:pt x="376" y="457"/>
                </a:lnTo>
                <a:lnTo>
                  <a:pt x="372" y="457"/>
                </a:lnTo>
                <a:lnTo>
                  <a:pt x="363" y="457"/>
                </a:lnTo>
                <a:lnTo>
                  <a:pt x="355" y="458"/>
                </a:lnTo>
                <a:lnTo>
                  <a:pt x="346" y="458"/>
                </a:lnTo>
                <a:lnTo>
                  <a:pt x="338" y="458"/>
                </a:lnTo>
                <a:lnTo>
                  <a:pt x="336" y="459"/>
                </a:lnTo>
                <a:lnTo>
                  <a:pt x="333" y="459"/>
                </a:lnTo>
                <a:lnTo>
                  <a:pt x="332" y="460"/>
                </a:lnTo>
                <a:lnTo>
                  <a:pt x="332" y="462"/>
                </a:lnTo>
                <a:lnTo>
                  <a:pt x="325" y="462"/>
                </a:lnTo>
                <a:lnTo>
                  <a:pt x="318" y="464"/>
                </a:lnTo>
                <a:lnTo>
                  <a:pt x="313" y="465"/>
                </a:lnTo>
                <a:lnTo>
                  <a:pt x="308" y="468"/>
                </a:lnTo>
                <a:lnTo>
                  <a:pt x="303" y="471"/>
                </a:lnTo>
                <a:lnTo>
                  <a:pt x="299" y="474"/>
                </a:lnTo>
                <a:lnTo>
                  <a:pt x="292" y="480"/>
                </a:lnTo>
                <a:lnTo>
                  <a:pt x="285" y="490"/>
                </a:lnTo>
                <a:lnTo>
                  <a:pt x="286" y="490"/>
                </a:lnTo>
                <a:lnTo>
                  <a:pt x="286" y="490"/>
                </a:lnTo>
                <a:lnTo>
                  <a:pt x="286" y="493"/>
                </a:lnTo>
                <a:lnTo>
                  <a:pt x="286" y="495"/>
                </a:lnTo>
                <a:lnTo>
                  <a:pt x="281" y="501"/>
                </a:lnTo>
                <a:lnTo>
                  <a:pt x="274" y="506"/>
                </a:lnTo>
                <a:lnTo>
                  <a:pt x="281" y="501"/>
                </a:lnTo>
                <a:lnTo>
                  <a:pt x="286" y="495"/>
                </a:lnTo>
                <a:lnTo>
                  <a:pt x="286" y="493"/>
                </a:lnTo>
                <a:lnTo>
                  <a:pt x="286" y="490"/>
                </a:lnTo>
                <a:lnTo>
                  <a:pt x="286" y="490"/>
                </a:lnTo>
                <a:lnTo>
                  <a:pt x="285" y="490"/>
                </a:lnTo>
                <a:lnTo>
                  <a:pt x="282" y="491"/>
                </a:lnTo>
                <a:lnTo>
                  <a:pt x="280" y="493"/>
                </a:lnTo>
                <a:lnTo>
                  <a:pt x="278" y="495"/>
                </a:lnTo>
                <a:lnTo>
                  <a:pt x="276" y="499"/>
                </a:lnTo>
                <a:lnTo>
                  <a:pt x="270" y="505"/>
                </a:lnTo>
                <a:lnTo>
                  <a:pt x="265" y="510"/>
                </a:lnTo>
                <a:lnTo>
                  <a:pt x="261" y="518"/>
                </a:lnTo>
                <a:lnTo>
                  <a:pt x="257" y="525"/>
                </a:lnTo>
                <a:lnTo>
                  <a:pt x="257" y="525"/>
                </a:lnTo>
                <a:lnTo>
                  <a:pt x="257" y="525"/>
                </a:lnTo>
                <a:lnTo>
                  <a:pt x="255" y="526"/>
                </a:lnTo>
                <a:lnTo>
                  <a:pt x="254" y="527"/>
                </a:lnTo>
                <a:lnTo>
                  <a:pt x="253" y="528"/>
                </a:lnTo>
                <a:lnTo>
                  <a:pt x="252" y="531"/>
                </a:lnTo>
                <a:lnTo>
                  <a:pt x="251" y="534"/>
                </a:lnTo>
                <a:lnTo>
                  <a:pt x="250" y="537"/>
                </a:lnTo>
                <a:lnTo>
                  <a:pt x="250" y="537"/>
                </a:lnTo>
                <a:lnTo>
                  <a:pt x="250" y="537"/>
                </a:lnTo>
                <a:lnTo>
                  <a:pt x="249" y="538"/>
                </a:lnTo>
                <a:lnTo>
                  <a:pt x="248" y="539"/>
                </a:lnTo>
                <a:lnTo>
                  <a:pt x="247" y="541"/>
                </a:lnTo>
                <a:lnTo>
                  <a:pt x="247" y="542"/>
                </a:lnTo>
                <a:lnTo>
                  <a:pt x="245" y="549"/>
                </a:lnTo>
                <a:lnTo>
                  <a:pt x="241" y="553"/>
                </a:lnTo>
                <a:lnTo>
                  <a:pt x="241" y="553"/>
                </a:lnTo>
                <a:lnTo>
                  <a:pt x="239" y="555"/>
                </a:lnTo>
                <a:lnTo>
                  <a:pt x="237" y="558"/>
                </a:lnTo>
                <a:lnTo>
                  <a:pt x="237" y="562"/>
                </a:lnTo>
                <a:lnTo>
                  <a:pt x="237" y="565"/>
                </a:lnTo>
                <a:lnTo>
                  <a:pt x="237" y="567"/>
                </a:lnTo>
                <a:lnTo>
                  <a:pt x="236" y="569"/>
                </a:lnTo>
                <a:lnTo>
                  <a:pt x="233" y="572"/>
                </a:lnTo>
                <a:lnTo>
                  <a:pt x="231" y="576"/>
                </a:lnTo>
                <a:lnTo>
                  <a:pt x="230" y="580"/>
                </a:lnTo>
                <a:lnTo>
                  <a:pt x="227" y="584"/>
                </a:lnTo>
                <a:lnTo>
                  <a:pt x="224" y="593"/>
                </a:lnTo>
                <a:lnTo>
                  <a:pt x="222" y="601"/>
                </a:lnTo>
                <a:lnTo>
                  <a:pt x="220" y="610"/>
                </a:lnTo>
                <a:lnTo>
                  <a:pt x="218" y="619"/>
                </a:lnTo>
                <a:lnTo>
                  <a:pt x="216" y="629"/>
                </a:lnTo>
                <a:lnTo>
                  <a:pt x="213" y="639"/>
                </a:lnTo>
                <a:lnTo>
                  <a:pt x="211" y="649"/>
                </a:lnTo>
                <a:lnTo>
                  <a:pt x="210" y="659"/>
                </a:lnTo>
                <a:lnTo>
                  <a:pt x="210" y="669"/>
                </a:lnTo>
                <a:lnTo>
                  <a:pt x="211" y="679"/>
                </a:lnTo>
                <a:lnTo>
                  <a:pt x="212" y="689"/>
                </a:lnTo>
                <a:lnTo>
                  <a:pt x="215" y="699"/>
                </a:lnTo>
                <a:lnTo>
                  <a:pt x="216" y="704"/>
                </a:lnTo>
                <a:lnTo>
                  <a:pt x="216" y="709"/>
                </a:lnTo>
                <a:lnTo>
                  <a:pt x="213" y="715"/>
                </a:lnTo>
                <a:lnTo>
                  <a:pt x="210" y="719"/>
                </a:lnTo>
                <a:lnTo>
                  <a:pt x="203" y="728"/>
                </a:lnTo>
                <a:lnTo>
                  <a:pt x="195" y="735"/>
                </a:lnTo>
                <a:lnTo>
                  <a:pt x="187" y="741"/>
                </a:lnTo>
                <a:lnTo>
                  <a:pt x="178" y="749"/>
                </a:lnTo>
                <a:lnTo>
                  <a:pt x="175" y="751"/>
                </a:lnTo>
                <a:lnTo>
                  <a:pt x="170" y="753"/>
                </a:lnTo>
                <a:lnTo>
                  <a:pt x="162" y="756"/>
                </a:lnTo>
                <a:lnTo>
                  <a:pt x="156" y="760"/>
                </a:lnTo>
                <a:lnTo>
                  <a:pt x="149" y="763"/>
                </a:lnTo>
                <a:lnTo>
                  <a:pt x="144" y="768"/>
                </a:lnTo>
                <a:lnTo>
                  <a:pt x="135" y="778"/>
                </a:lnTo>
                <a:lnTo>
                  <a:pt x="129" y="788"/>
                </a:lnTo>
                <a:lnTo>
                  <a:pt x="122" y="799"/>
                </a:lnTo>
                <a:lnTo>
                  <a:pt x="115" y="810"/>
                </a:lnTo>
                <a:lnTo>
                  <a:pt x="115" y="812"/>
                </a:lnTo>
                <a:lnTo>
                  <a:pt x="115" y="813"/>
                </a:lnTo>
                <a:lnTo>
                  <a:pt x="112" y="815"/>
                </a:lnTo>
                <a:lnTo>
                  <a:pt x="110" y="817"/>
                </a:lnTo>
                <a:lnTo>
                  <a:pt x="106" y="817"/>
                </a:lnTo>
                <a:lnTo>
                  <a:pt x="103" y="817"/>
                </a:lnTo>
                <a:lnTo>
                  <a:pt x="100" y="818"/>
                </a:lnTo>
                <a:lnTo>
                  <a:pt x="98" y="821"/>
                </a:lnTo>
                <a:lnTo>
                  <a:pt x="92" y="823"/>
                </a:lnTo>
                <a:lnTo>
                  <a:pt x="86" y="825"/>
                </a:lnTo>
                <a:lnTo>
                  <a:pt x="83" y="826"/>
                </a:lnTo>
                <a:lnTo>
                  <a:pt x="81" y="828"/>
                </a:lnTo>
                <a:lnTo>
                  <a:pt x="77" y="830"/>
                </a:lnTo>
                <a:lnTo>
                  <a:pt x="75" y="835"/>
                </a:lnTo>
                <a:lnTo>
                  <a:pt x="73" y="835"/>
                </a:lnTo>
                <a:lnTo>
                  <a:pt x="72" y="837"/>
                </a:lnTo>
                <a:lnTo>
                  <a:pt x="67" y="841"/>
                </a:lnTo>
                <a:lnTo>
                  <a:pt x="61" y="845"/>
                </a:lnTo>
                <a:lnTo>
                  <a:pt x="58" y="845"/>
                </a:lnTo>
                <a:lnTo>
                  <a:pt x="56" y="847"/>
                </a:lnTo>
                <a:lnTo>
                  <a:pt x="48" y="858"/>
                </a:lnTo>
                <a:lnTo>
                  <a:pt x="40" y="869"/>
                </a:lnTo>
                <a:lnTo>
                  <a:pt x="33" y="879"/>
                </a:lnTo>
                <a:lnTo>
                  <a:pt x="25" y="891"/>
                </a:lnTo>
                <a:lnTo>
                  <a:pt x="21" y="899"/>
                </a:lnTo>
                <a:lnTo>
                  <a:pt x="18" y="906"/>
                </a:lnTo>
                <a:lnTo>
                  <a:pt x="14" y="914"/>
                </a:lnTo>
                <a:lnTo>
                  <a:pt x="12" y="922"/>
                </a:lnTo>
                <a:lnTo>
                  <a:pt x="9" y="939"/>
                </a:lnTo>
                <a:lnTo>
                  <a:pt x="6" y="955"/>
                </a:lnTo>
                <a:lnTo>
                  <a:pt x="6" y="960"/>
                </a:lnTo>
                <a:lnTo>
                  <a:pt x="5" y="963"/>
                </a:lnTo>
                <a:lnTo>
                  <a:pt x="6" y="967"/>
                </a:lnTo>
                <a:lnTo>
                  <a:pt x="9" y="970"/>
                </a:lnTo>
                <a:lnTo>
                  <a:pt x="9" y="976"/>
                </a:lnTo>
                <a:lnTo>
                  <a:pt x="10" y="981"/>
                </a:lnTo>
                <a:lnTo>
                  <a:pt x="11" y="986"/>
                </a:lnTo>
                <a:lnTo>
                  <a:pt x="14" y="992"/>
                </a:lnTo>
                <a:lnTo>
                  <a:pt x="14" y="1008"/>
                </a:lnTo>
                <a:lnTo>
                  <a:pt x="13" y="1023"/>
                </a:lnTo>
                <a:lnTo>
                  <a:pt x="10" y="1039"/>
                </a:lnTo>
                <a:lnTo>
                  <a:pt x="5" y="1055"/>
                </a:lnTo>
                <a:lnTo>
                  <a:pt x="3" y="1059"/>
                </a:lnTo>
                <a:lnTo>
                  <a:pt x="1" y="1066"/>
                </a:lnTo>
                <a:lnTo>
                  <a:pt x="0" y="1069"/>
                </a:lnTo>
                <a:lnTo>
                  <a:pt x="1" y="1072"/>
                </a:lnTo>
                <a:lnTo>
                  <a:pt x="1" y="1075"/>
                </a:lnTo>
                <a:lnTo>
                  <a:pt x="4" y="1078"/>
                </a:lnTo>
                <a:lnTo>
                  <a:pt x="4" y="1084"/>
                </a:lnTo>
                <a:lnTo>
                  <a:pt x="6" y="1089"/>
                </a:lnTo>
                <a:lnTo>
                  <a:pt x="9" y="1093"/>
                </a:lnTo>
                <a:lnTo>
                  <a:pt x="13" y="1098"/>
                </a:lnTo>
                <a:lnTo>
                  <a:pt x="15" y="1101"/>
                </a:lnTo>
                <a:lnTo>
                  <a:pt x="19" y="1105"/>
                </a:lnTo>
                <a:lnTo>
                  <a:pt x="21" y="1107"/>
                </a:lnTo>
                <a:lnTo>
                  <a:pt x="24" y="1111"/>
                </a:lnTo>
                <a:lnTo>
                  <a:pt x="29" y="1118"/>
                </a:lnTo>
                <a:lnTo>
                  <a:pt x="36" y="1124"/>
                </a:lnTo>
                <a:lnTo>
                  <a:pt x="42" y="1131"/>
                </a:lnTo>
                <a:lnTo>
                  <a:pt x="50" y="1136"/>
                </a:lnTo>
                <a:lnTo>
                  <a:pt x="52" y="1138"/>
                </a:lnTo>
                <a:lnTo>
                  <a:pt x="54" y="1139"/>
                </a:lnTo>
                <a:lnTo>
                  <a:pt x="56" y="1139"/>
                </a:lnTo>
                <a:lnTo>
                  <a:pt x="59" y="1139"/>
                </a:lnTo>
                <a:lnTo>
                  <a:pt x="59" y="1138"/>
                </a:lnTo>
                <a:lnTo>
                  <a:pt x="59" y="1136"/>
                </a:lnTo>
                <a:lnTo>
                  <a:pt x="57" y="1136"/>
                </a:lnTo>
                <a:lnTo>
                  <a:pt x="55" y="1136"/>
                </a:lnTo>
                <a:lnTo>
                  <a:pt x="55" y="1134"/>
                </a:lnTo>
                <a:lnTo>
                  <a:pt x="54" y="1133"/>
                </a:lnTo>
                <a:lnTo>
                  <a:pt x="55" y="1134"/>
                </a:lnTo>
                <a:lnTo>
                  <a:pt x="55" y="1136"/>
                </a:lnTo>
                <a:lnTo>
                  <a:pt x="57" y="1136"/>
                </a:lnTo>
                <a:lnTo>
                  <a:pt x="59" y="1136"/>
                </a:lnTo>
                <a:lnTo>
                  <a:pt x="59" y="1138"/>
                </a:lnTo>
                <a:lnTo>
                  <a:pt x="59" y="1139"/>
                </a:lnTo>
                <a:lnTo>
                  <a:pt x="66" y="1139"/>
                </a:lnTo>
                <a:lnTo>
                  <a:pt x="72" y="1139"/>
                </a:lnTo>
                <a:lnTo>
                  <a:pt x="76" y="1139"/>
                </a:lnTo>
                <a:lnTo>
                  <a:pt x="80" y="1141"/>
                </a:lnTo>
                <a:lnTo>
                  <a:pt x="82" y="1139"/>
                </a:lnTo>
                <a:lnTo>
                  <a:pt x="84" y="1139"/>
                </a:lnTo>
                <a:lnTo>
                  <a:pt x="85" y="1138"/>
                </a:lnTo>
                <a:lnTo>
                  <a:pt x="87" y="1136"/>
                </a:lnTo>
                <a:lnTo>
                  <a:pt x="86" y="1136"/>
                </a:lnTo>
                <a:lnTo>
                  <a:pt x="86" y="1136"/>
                </a:lnTo>
                <a:lnTo>
                  <a:pt x="86" y="1136"/>
                </a:lnTo>
                <a:lnTo>
                  <a:pt x="87" y="1136"/>
                </a:lnTo>
                <a:lnTo>
                  <a:pt x="89" y="1136"/>
                </a:lnTo>
                <a:lnTo>
                  <a:pt x="91" y="1136"/>
                </a:lnTo>
                <a:lnTo>
                  <a:pt x="91" y="1135"/>
                </a:lnTo>
                <a:lnTo>
                  <a:pt x="92" y="1135"/>
                </a:lnTo>
                <a:lnTo>
                  <a:pt x="91" y="1135"/>
                </a:lnTo>
                <a:lnTo>
                  <a:pt x="91" y="1136"/>
                </a:lnTo>
                <a:lnTo>
                  <a:pt x="105" y="1132"/>
                </a:lnTo>
                <a:lnTo>
                  <a:pt x="118" y="1128"/>
                </a:lnTo>
                <a:lnTo>
                  <a:pt x="131" y="1122"/>
                </a:lnTo>
                <a:lnTo>
                  <a:pt x="144" y="1117"/>
                </a:lnTo>
                <a:lnTo>
                  <a:pt x="148" y="1116"/>
                </a:lnTo>
                <a:lnTo>
                  <a:pt x="152" y="1115"/>
                </a:lnTo>
                <a:lnTo>
                  <a:pt x="156" y="1114"/>
                </a:lnTo>
                <a:lnTo>
                  <a:pt x="159" y="1111"/>
                </a:lnTo>
                <a:lnTo>
                  <a:pt x="174" y="1106"/>
                </a:lnTo>
                <a:lnTo>
                  <a:pt x="189" y="1100"/>
                </a:lnTo>
                <a:lnTo>
                  <a:pt x="195" y="1097"/>
                </a:lnTo>
                <a:lnTo>
                  <a:pt x="202" y="1092"/>
                </a:lnTo>
                <a:lnTo>
                  <a:pt x="208" y="1087"/>
                </a:lnTo>
                <a:lnTo>
                  <a:pt x="215" y="1082"/>
                </a:lnTo>
                <a:lnTo>
                  <a:pt x="227" y="1068"/>
                </a:lnTo>
                <a:lnTo>
                  <a:pt x="238" y="1054"/>
                </a:lnTo>
                <a:lnTo>
                  <a:pt x="242" y="1046"/>
                </a:lnTo>
                <a:lnTo>
                  <a:pt x="247" y="1038"/>
                </a:lnTo>
                <a:lnTo>
                  <a:pt x="250" y="1029"/>
                </a:lnTo>
                <a:lnTo>
                  <a:pt x="252" y="1020"/>
                </a:lnTo>
                <a:lnTo>
                  <a:pt x="255" y="1009"/>
                </a:lnTo>
                <a:lnTo>
                  <a:pt x="257" y="999"/>
                </a:lnTo>
                <a:lnTo>
                  <a:pt x="261" y="990"/>
                </a:lnTo>
                <a:lnTo>
                  <a:pt x="263" y="979"/>
                </a:lnTo>
                <a:lnTo>
                  <a:pt x="268" y="976"/>
                </a:lnTo>
                <a:lnTo>
                  <a:pt x="273" y="974"/>
                </a:lnTo>
                <a:lnTo>
                  <a:pt x="283" y="974"/>
                </a:lnTo>
                <a:lnTo>
                  <a:pt x="293" y="974"/>
                </a:lnTo>
                <a:lnTo>
                  <a:pt x="301" y="974"/>
                </a:lnTo>
                <a:lnTo>
                  <a:pt x="311" y="973"/>
                </a:lnTo>
                <a:lnTo>
                  <a:pt x="313" y="970"/>
                </a:lnTo>
                <a:lnTo>
                  <a:pt x="312" y="967"/>
                </a:lnTo>
                <a:lnTo>
                  <a:pt x="309" y="955"/>
                </a:lnTo>
                <a:lnTo>
                  <a:pt x="304" y="944"/>
                </a:lnTo>
                <a:lnTo>
                  <a:pt x="302" y="931"/>
                </a:lnTo>
                <a:lnTo>
                  <a:pt x="300" y="919"/>
                </a:lnTo>
                <a:lnTo>
                  <a:pt x="298" y="916"/>
                </a:lnTo>
                <a:lnTo>
                  <a:pt x="296" y="915"/>
                </a:lnTo>
                <a:lnTo>
                  <a:pt x="294" y="918"/>
                </a:lnTo>
                <a:lnTo>
                  <a:pt x="292" y="921"/>
                </a:lnTo>
                <a:lnTo>
                  <a:pt x="289" y="925"/>
                </a:lnTo>
                <a:lnTo>
                  <a:pt x="286" y="928"/>
                </a:lnTo>
                <a:lnTo>
                  <a:pt x="286" y="928"/>
                </a:lnTo>
                <a:lnTo>
                  <a:pt x="285" y="927"/>
                </a:lnTo>
                <a:lnTo>
                  <a:pt x="285" y="925"/>
                </a:lnTo>
                <a:lnTo>
                  <a:pt x="286" y="923"/>
                </a:lnTo>
                <a:lnTo>
                  <a:pt x="286" y="921"/>
                </a:lnTo>
                <a:lnTo>
                  <a:pt x="287" y="920"/>
                </a:lnTo>
                <a:lnTo>
                  <a:pt x="287" y="919"/>
                </a:lnTo>
                <a:lnTo>
                  <a:pt x="287" y="917"/>
                </a:lnTo>
                <a:lnTo>
                  <a:pt x="286" y="916"/>
                </a:lnTo>
                <a:lnTo>
                  <a:pt x="281" y="916"/>
                </a:lnTo>
                <a:lnTo>
                  <a:pt x="276" y="916"/>
                </a:lnTo>
                <a:lnTo>
                  <a:pt x="279" y="908"/>
                </a:lnTo>
                <a:lnTo>
                  <a:pt x="281" y="901"/>
                </a:lnTo>
                <a:lnTo>
                  <a:pt x="284" y="894"/>
                </a:lnTo>
                <a:lnTo>
                  <a:pt x="285" y="886"/>
                </a:lnTo>
                <a:lnTo>
                  <a:pt x="295" y="884"/>
                </a:lnTo>
                <a:lnTo>
                  <a:pt x="306" y="881"/>
                </a:lnTo>
                <a:lnTo>
                  <a:pt x="309" y="882"/>
                </a:lnTo>
                <a:lnTo>
                  <a:pt x="312" y="884"/>
                </a:lnTo>
                <a:lnTo>
                  <a:pt x="314" y="886"/>
                </a:lnTo>
                <a:lnTo>
                  <a:pt x="316" y="889"/>
                </a:lnTo>
                <a:lnTo>
                  <a:pt x="317" y="890"/>
                </a:lnTo>
                <a:lnTo>
                  <a:pt x="319" y="892"/>
                </a:lnTo>
                <a:lnTo>
                  <a:pt x="322" y="891"/>
                </a:lnTo>
                <a:lnTo>
                  <a:pt x="324" y="890"/>
                </a:lnTo>
                <a:lnTo>
                  <a:pt x="326" y="887"/>
                </a:lnTo>
                <a:lnTo>
                  <a:pt x="329" y="885"/>
                </a:lnTo>
                <a:lnTo>
                  <a:pt x="332" y="883"/>
                </a:lnTo>
                <a:lnTo>
                  <a:pt x="336" y="883"/>
                </a:lnTo>
                <a:lnTo>
                  <a:pt x="341" y="882"/>
                </a:lnTo>
                <a:lnTo>
                  <a:pt x="344" y="881"/>
                </a:lnTo>
                <a:lnTo>
                  <a:pt x="347" y="879"/>
                </a:lnTo>
                <a:lnTo>
                  <a:pt x="350" y="877"/>
                </a:lnTo>
                <a:lnTo>
                  <a:pt x="355" y="871"/>
                </a:lnTo>
                <a:lnTo>
                  <a:pt x="359" y="863"/>
                </a:lnTo>
                <a:lnTo>
                  <a:pt x="360" y="861"/>
                </a:lnTo>
                <a:lnTo>
                  <a:pt x="361" y="860"/>
                </a:lnTo>
                <a:lnTo>
                  <a:pt x="363" y="859"/>
                </a:lnTo>
                <a:lnTo>
                  <a:pt x="365" y="860"/>
                </a:lnTo>
                <a:lnTo>
                  <a:pt x="370" y="863"/>
                </a:lnTo>
                <a:lnTo>
                  <a:pt x="373" y="864"/>
                </a:lnTo>
                <a:lnTo>
                  <a:pt x="375" y="862"/>
                </a:lnTo>
                <a:lnTo>
                  <a:pt x="378" y="858"/>
                </a:lnTo>
                <a:lnTo>
                  <a:pt x="380" y="857"/>
                </a:lnTo>
                <a:lnTo>
                  <a:pt x="383" y="855"/>
                </a:lnTo>
                <a:lnTo>
                  <a:pt x="390" y="854"/>
                </a:lnTo>
                <a:lnTo>
                  <a:pt x="394" y="854"/>
                </a:lnTo>
                <a:lnTo>
                  <a:pt x="405" y="842"/>
                </a:lnTo>
                <a:lnTo>
                  <a:pt x="415" y="829"/>
                </a:lnTo>
                <a:lnTo>
                  <a:pt x="416" y="826"/>
                </a:lnTo>
                <a:lnTo>
                  <a:pt x="416" y="822"/>
                </a:lnTo>
                <a:lnTo>
                  <a:pt x="417" y="820"/>
                </a:lnTo>
                <a:lnTo>
                  <a:pt x="419" y="818"/>
                </a:lnTo>
                <a:lnTo>
                  <a:pt x="421" y="817"/>
                </a:lnTo>
                <a:lnTo>
                  <a:pt x="423" y="817"/>
                </a:lnTo>
                <a:lnTo>
                  <a:pt x="427" y="816"/>
                </a:lnTo>
                <a:lnTo>
                  <a:pt x="430" y="815"/>
                </a:lnTo>
                <a:lnTo>
                  <a:pt x="432" y="813"/>
                </a:lnTo>
                <a:lnTo>
                  <a:pt x="435" y="811"/>
                </a:lnTo>
                <a:lnTo>
                  <a:pt x="447" y="801"/>
                </a:lnTo>
                <a:lnTo>
                  <a:pt x="461" y="792"/>
                </a:lnTo>
                <a:lnTo>
                  <a:pt x="470" y="785"/>
                </a:lnTo>
                <a:lnTo>
                  <a:pt x="480" y="778"/>
                </a:lnTo>
                <a:lnTo>
                  <a:pt x="489" y="776"/>
                </a:lnTo>
                <a:lnTo>
                  <a:pt x="497" y="774"/>
                </a:lnTo>
                <a:lnTo>
                  <a:pt x="510" y="769"/>
                </a:lnTo>
                <a:lnTo>
                  <a:pt x="523" y="763"/>
                </a:lnTo>
                <a:lnTo>
                  <a:pt x="533" y="757"/>
                </a:lnTo>
                <a:lnTo>
                  <a:pt x="541" y="751"/>
                </a:lnTo>
                <a:lnTo>
                  <a:pt x="547" y="744"/>
                </a:lnTo>
                <a:lnTo>
                  <a:pt x="553" y="736"/>
                </a:lnTo>
                <a:lnTo>
                  <a:pt x="557" y="730"/>
                </a:lnTo>
                <a:lnTo>
                  <a:pt x="559" y="722"/>
                </a:lnTo>
                <a:lnTo>
                  <a:pt x="561" y="715"/>
                </a:lnTo>
                <a:lnTo>
                  <a:pt x="561" y="707"/>
                </a:lnTo>
                <a:lnTo>
                  <a:pt x="561" y="701"/>
                </a:lnTo>
                <a:lnTo>
                  <a:pt x="560" y="694"/>
                </a:lnTo>
                <a:lnTo>
                  <a:pt x="558" y="689"/>
                </a:lnTo>
                <a:lnTo>
                  <a:pt x="556" y="684"/>
                </a:lnTo>
                <a:lnTo>
                  <a:pt x="554" y="680"/>
                </a:lnTo>
                <a:lnTo>
                  <a:pt x="551" y="677"/>
                </a:lnTo>
                <a:lnTo>
                  <a:pt x="551" y="672"/>
                </a:lnTo>
                <a:lnTo>
                  <a:pt x="550" y="669"/>
                </a:lnTo>
                <a:lnTo>
                  <a:pt x="547" y="665"/>
                </a:lnTo>
                <a:lnTo>
                  <a:pt x="545" y="663"/>
                </a:lnTo>
                <a:lnTo>
                  <a:pt x="540" y="659"/>
                </a:lnTo>
                <a:lnTo>
                  <a:pt x="534" y="657"/>
                </a:lnTo>
                <a:lnTo>
                  <a:pt x="527" y="655"/>
                </a:lnTo>
                <a:lnTo>
                  <a:pt x="522" y="653"/>
                </a:lnTo>
                <a:lnTo>
                  <a:pt x="520" y="652"/>
                </a:lnTo>
                <a:lnTo>
                  <a:pt x="519" y="649"/>
                </a:lnTo>
                <a:lnTo>
                  <a:pt x="518" y="648"/>
                </a:lnTo>
                <a:lnTo>
                  <a:pt x="518" y="645"/>
                </a:lnTo>
                <a:lnTo>
                  <a:pt x="519" y="641"/>
                </a:lnTo>
                <a:lnTo>
                  <a:pt x="518" y="635"/>
                </a:lnTo>
                <a:lnTo>
                  <a:pt x="515" y="629"/>
                </a:lnTo>
                <a:lnTo>
                  <a:pt x="511" y="623"/>
                </a:lnTo>
                <a:lnTo>
                  <a:pt x="504" y="616"/>
                </a:lnTo>
                <a:lnTo>
                  <a:pt x="493" y="608"/>
                </a:lnTo>
                <a:lnTo>
                  <a:pt x="478" y="599"/>
                </a:lnTo>
                <a:lnTo>
                  <a:pt x="459" y="589"/>
                </a:lnTo>
                <a:lnTo>
                  <a:pt x="459" y="586"/>
                </a:lnTo>
                <a:lnTo>
                  <a:pt x="459" y="584"/>
                </a:lnTo>
                <a:lnTo>
                  <a:pt x="456" y="585"/>
                </a:lnTo>
                <a:lnTo>
                  <a:pt x="455" y="586"/>
                </a:lnTo>
                <a:lnTo>
                  <a:pt x="450" y="583"/>
                </a:lnTo>
                <a:lnTo>
                  <a:pt x="445" y="580"/>
                </a:lnTo>
                <a:lnTo>
                  <a:pt x="439" y="579"/>
                </a:lnTo>
                <a:lnTo>
                  <a:pt x="434" y="578"/>
                </a:lnTo>
                <a:lnTo>
                  <a:pt x="434" y="577"/>
                </a:lnTo>
                <a:lnTo>
                  <a:pt x="433" y="577"/>
                </a:lnTo>
                <a:lnTo>
                  <a:pt x="431" y="574"/>
                </a:lnTo>
                <a:lnTo>
                  <a:pt x="430" y="572"/>
                </a:lnTo>
                <a:lnTo>
                  <a:pt x="429" y="571"/>
                </a:lnTo>
                <a:lnTo>
                  <a:pt x="429" y="570"/>
                </a:lnTo>
                <a:lnTo>
                  <a:pt x="430" y="569"/>
                </a:lnTo>
                <a:lnTo>
                  <a:pt x="431" y="568"/>
                </a:lnTo>
                <a:lnTo>
                  <a:pt x="435" y="565"/>
                </a:lnTo>
                <a:lnTo>
                  <a:pt x="436" y="561"/>
                </a:lnTo>
                <a:lnTo>
                  <a:pt x="435" y="557"/>
                </a:lnTo>
                <a:lnTo>
                  <a:pt x="432" y="554"/>
                </a:lnTo>
                <a:lnTo>
                  <a:pt x="433" y="552"/>
                </a:lnTo>
                <a:lnTo>
                  <a:pt x="435" y="551"/>
                </a:lnTo>
                <a:lnTo>
                  <a:pt x="434" y="549"/>
                </a:lnTo>
                <a:lnTo>
                  <a:pt x="431" y="548"/>
                </a:lnTo>
                <a:lnTo>
                  <a:pt x="421" y="546"/>
                </a:lnTo>
                <a:lnTo>
                  <a:pt x="413" y="543"/>
                </a:lnTo>
                <a:lnTo>
                  <a:pt x="410" y="540"/>
                </a:lnTo>
                <a:lnTo>
                  <a:pt x="408" y="538"/>
                </a:lnTo>
                <a:lnTo>
                  <a:pt x="407" y="535"/>
                </a:lnTo>
                <a:lnTo>
                  <a:pt x="406" y="532"/>
                </a:lnTo>
                <a:lnTo>
                  <a:pt x="406" y="531"/>
                </a:lnTo>
                <a:lnTo>
                  <a:pt x="407" y="530"/>
                </a:lnTo>
                <a:lnTo>
                  <a:pt x="409" y="530"/>
                </a:lnTo>
                <a:lnTo>
                  <a:pt x="414" y="530"/>
                </a:lnTo>
                <a:lnTo>
                  <a:pt x="412" y="519"/>
                </a:lnTo>
                <a:lnTo>
                  <a:pt x="409" y="509"/>
                </a:lnTo>
                <a:lnTo>
                  <a:pt x="414" y="503"/>
                </a:lnTo>
                <a:lnTo>
                  <a:pt x="416" y="496"/>
                </a:lnTo>
                <a:lnTo>
                  <a:pt x="416" y="495"/>
                </a:lnTo>
                <a:lnTo>
                  <a:pt x="415" y="494"/>
                </a:lnTo>
                <a:lnTo>
                  <a:pt x="413" y="494"/>
                </a:lnTo>
                <a:lnTo>
                  <a:pt x="412" y="496"/>
                </a:lnTo>
                <a:lnTo>
                  <a:pt x="410" y="499"/>
                </a:lnTo>
                <a:lnTo>
                  <a:pt x="408" y="500"/>
                </a:lnTo>
                <a:lnTo>
                  <a:pt x="406" y="499"/>
                </a:lnTo>
                <a:lnTo>
                  <a:pt x="404" y="497"/>
                </a:lnTo>
                <a:lnTo>
                  <a:pt x="405" y="493"/>
                </a:lnTo>
                <a:lnTo>
                  <a:pt x="406" y="488"/>
                </a:lnTo>
                <a:lnTo>
                  <a:pt x="410" y="486"/>
                </a:lnTo>
                <a:lnTo>
                  <a:pt x="415" y="482"/>
                </a:lnTo>
                <a:lnTo>
                  <a:pt x="416" y="481"/>
                </a:lnTo>
                <a:lnTo>
                  <a:pt x="417" y="479"/>
                </a:lnTo>
                <a:lnTo>
                  <a:pt x="418" y="476"/>
                </a:lnTo>
                <a:lnTo>
                  <a:pt x="418" y="473"/>
                </a:lnTo>
                <a:lnTo>
                  <a:pt x="414" y="475"/>
                </a:lnTo>
                <a:lnTo>
                  <a:pt x="409" y="476"/>
                </a:lnTo>
                <a:lnTo>
                  <a:pt x="409" y="464"/>
                </a:lnTo>
                <a:lnTo>
                  <a:pt x="412" y="454"/>
                </a:lnTo>
                <a:lnTo>
                  <a:pt x="414" y="458"/>
                </a:lnTo>
                <a:lnTo>
                  <a:pt x="415" y="462"/>
                </a:lnTo>
                <a:lnTo>
                  <a:pt x="416" y="463"/>
                </a:lnTo>
                <a:lnTo>
                  <a:pt x="417" y="465"/>
                </a:lnTo>
                <a:lnTo>
                  <a:pt x="419" y="466"/>
                </a:lnTo>
                <a:lnTo>
                  <a:pt x="422" y="468"/>
                </a:lnTo>
                <a:lnTo>
                  <a:pt x="422" y="470"/>
                </a:lnTo>
                <a:lnTo>
                  <a:pt x="422" y="472"/>
                </a:lnTo>
                <a:lnTo>
                  <a:pt x="422" y="475"/>
                </a:lnTo>
                <a:lnTo>
                  <a:pt x="423" y="478"/>
                </a:lnTo>
                <a:lnTo>
                  <a:pt x="424" y="480"/>
                </a:lnTo>
                <a:lnTo>
                  <a:pt x="428" y="484"/>
                </a:lnTo>
                <a:lnTo>
                  <a:pt x="428" y="481"/>
                </a:lnTo>
                <a:lnTo>
                  <a:pt x="429" y="479"/>
                </a:lnTo>
                <a:lnTo>
                  <a:pt x="430" y="479"/>
                </a:lnTo>
                <a:lnTo>
                  <a:pt x="430" y="480"/>
                </a:lnTo>
                <a:lnTo>
                  <a:pt x="430" y="479"/>
                </a:lnTo>
                <a:lnTo>
                  <a:pt x="429" y="479"/>
                </a:lnTo>
                <a:lnTo>
                  <a:pt x="428" y="481"/>
                </a:lnTo>
                <a:lnTo>
                  <a:pt x="428" y="484"/>
                </a:lnTo>
                <a:lnTo>
                  <a:pt x="433" y="491"/>
                </a:lnTo>
                <a:lnTo>
                  <a:pt x="438" y="499"/>
                </a:lnTo>
                <a:lnTo>
                  <a:pt x="438" y="502"/>
                </a:lnTo>
                <a:lnTo>
                  <a:pt x="439" y="504"/>
                </a:lnTo>
                <a:lnTo>
                  <a:pt x="454" y="518"/>
                </a:lnTo>
                <a:lnTo>
                  <a:pt x="470" y="531"/>
                </a:lnTo>
                <a:lnTo>
                  <a:pt x="478" y="536"/>
                </a:lnTo>
                <a:lnTo>
                  <a:pt x="483" y="541"/>
                </a:lnTo>
                <a:lnTo>
                  <a:pt x="488" y="548"/>
                </a:lnTo>
                <a:lnTo>
                  <a:pt x="491" y="555"/>
                </a:lnTo>
                <a:lnTo>
                  <a:pt x="494" y="560"/>
                </a:lnTo>
                <a:lnTo>
                  <a:pt x="497" y="562"/>
                </a:lnTo>
                <a:lnTo>
                  <a:pt x="500" y="562"/>
                </a:lnTo>
                <a:lnTo>
                  <a:pt x="506" y="560"/>
                </a:lnTo>
                <a:lnTo>
                  <a:pt x="508" y="557"/>
                </a:lnTo>
                <a:lnTo>
                  <a:pt x="510" y="555"/>
                </a:lnTo>
                <a:lnTo>
                  <a:pt x="512" y="553"/>
                </a:lnTo>
                <a:lnTo>
                  <a:pt x="515" y="553"/>
                </a:lnTo>
                <a:lnTo>
                  <a:pt x="519" y="553"/>
                </a:lnTo>
                <a:lnTo>
                  <a:pt x="522" y="552"/>
                </a:lnTo>
                <a:lnTo>
                  <a:pt x="524" y="551"/>
                </a:lnTo>
                <a:lnTo>
                  <a:pt x="526" y="549"/>
                </a:lnTo>
                <a:lnTo>
                  <a:pt x="530" y="543"/>
                </a:lnTo>
                <a:lnTo>
                  <a:pt x="534" y="537"/>
                </a:lnTo>
                <a:lnTo>
                  <a:pt x="542" y="524"/>
                </a:lnTo>
                <a:lnTo>
                  <a:pt x="552" y="511"/>
                </a:lnTo>
                <a:lnTo>
                  <a:pt x="554" y="509"/>
                </a:lnTo>
                <a:lnTo>
                  <a:pt x="555" y="507"/>
                </a:lnTo>
                <a:lnTo>
                  <a:pt x="554" y="506"/>
                </a:lnTo>
                <a:lnTo>
                  <a:pt x="552" y="505"/>
                </a:lnTo>
                <a:lnTo>
                  <a:pt x="543" y="504"/>
                </a:lnTo>
                <a:lnTo>
                  <a:pt x="536" y="501"/>
                </a:lnTo>
                <a:lnTo>
                  <a:pt x="528" y="496"/>
                </a:lnTo>
                <a:lnTo>
                  <a:pt x="522" y="492"/>
                </a:lnTo>
                <a:lnTo>
                  <a:pt x="518" y="489"/>
                </a:lnTo>
                <a:lnTo>
                  <a:pt x="516" y="487"/>
                </a:lnTo>
                <a:lnTo>
                  <a:pt x="519" y="485"/>
                </a:lnTo>
                <a:lnTo>
                  <a:pt x="523" y="482"/>
                </a:lnTo>
                <a:lnTo>
                  <a:pt x="520" y="481"/>
                </a:lnTo>
                <a:lnTo>
                  <a:pt x="516" y="480"/>
                </a:lnTo>
                <a:lnTo>
                  <a:pt x="513" y="480"/>
                </a:lnTo>
                <a:lnTo>
                  <a:pt x="510" y="481"/>
                </a:lnTo>
                <a:lnTo>
                  <a:pt x="508" y="482"/>
                </a:lnTo>
                <a:lnTo>
                  <a:pt x="507" y="482"/>
                </a:lnTo>
                <a:lnTo>
                  <a:pt x="505" y="481"/>
                </a:lnTo>
                <a:lnTo>
                  <a:pt x="505" y="479"/>
                </a:lnTo>
                <a:lnTo>
                  <a:pt x="504" y="477"/>
                </a:lnTo>
                <a:lnTo>
                  <a:pt x="504" y="476"/>
                </a:lnTo>
                <a:lnTo>
                  <a:pt x="506" y="475"/>
                </a:lnTo>
                <a:lnTo>
                  <a:pt x="508" y="474"/>
                </a:lnTo>
                <a:lnTo>
                  <a:pt x="514" y="473"/>
                </a:lnTo>
                <a:lnTo>
                  <a:pt x="522" y="473"/>
                </a:lnTo>
                <a:lnTo>
                  <a:pt x="526" y="473"/>
                </a:lnTo>
                <a:lnTo>
                  <a:pt x="530" y="471"/>
                </a:lnTo>
                <a:lnTo>
                  <a:pt x="534" y="469"/>
                </a:lnTo>
                <a:lnTo>
                  <a:pt x="536" y="464"/>
                </a:lnTo>
                <a:lnTo>
                  <a:pt x="533" y="463"/>
                </a:lnTo>
                <a:lnTo>
                  <a:pt x="530" y="462"/>
                </a:lnTo>
                <a:lnTo>
                  <a:pt x="533" y="460"/>
                </a:lnTo>
                <a:lnTo>
                  <a:pt x="533" y="459"/>
                </a:lnTo>
                <a:lnTo>
                  <a:pt x="531" y="459"/>
                </a:lnTo>
                <a:lnTo>
                  <a:pt x="529" y="458"/>
                </a:lnTo>
                <a:lnTo>
                  <a:pt x="526" y="458"/>
                </a:lnTo>
                <a:lnTo>
                  <a:pt x="523" y="457"/>
                </a:lnTo>
                <a:lnTo>
                  <a:pt x="526" y="457"/>
                </a:lnTo>
                <a:lnTo>
                  <a:pt x="530" y="457"/>
                </a:lnTo>
                <a:lnTo>
                  <a:pt x="533" y="457"/>
                </a:lnTo>
                <a:lnTo>
                  <a:pt x="535" y="456"/>
                </a:lnTo>
                <a:lnTo>
                  <a:pt x="536" y="454"/>
                </a:lnTo>
                <a:lnTo>
                  <a:pt x="537" y="451"/>
                </a:lnTo>
                <a:lnTo>
                  <a:pt x="526" y="451"/>
                </a:lnTo>
                <a:lnTo>
                  <a:pt x="516" y="450"/>
                </a:lnTo>
                <a:lnTo>
                  <a:pt x="512" y="448"/>
                </a:lnTo>
                <a:lnTo>
                  <a:pt x="508" y="447"/>
                </a:lnTo>
                <a:lnTo>
                  <a:pt x="506" y="447"/>
                </a:lnTo>
                <a:lnTo>
                  <a:pt x="504" y="448"/>
                </a:lnTo>
                <a:lnTo>
                  <a:pt x="503" y="449"/>
                </a:lnTo>
                <a:lnTo>
                  <a:pt x="500" y="453"/>
                </a:lnTo>
                <a:lnTo>
                  <a:pt x="499" y="454"/>
                </a:lnTo>
                <a:lnTo>
                  <a:pt x="497" y="454"/>
                </a:lnTo>
                <a:lnTo>
                  <a:pt x="495" y="454"/>
                </a:lnTo>
                <a:lnTo>
                  <a:pt x="494" y="453"/>
                </a:lnTo>
                <a:lnTo>
                  <a:pt x="491" y="451"/>
                </a:lnTo>
                <a:lnTo>
                  <a:pt x="489" y="451"/>
                </a:lnTo>
                <a:lnTo>
                  <a:pt x="488" y="453"/>
                </a:lnTo>
                <a:lnTo>
                  <a:pt x="486" y="453"/>
                </a:lnTo>
                <a:lnTo>
                  <a:pt x="485" y="456"/>
                </a:lnTo>
                <a:lnTo>
                  <a:pt x="485" y="460"/>
                </a:lnTo>
                <a:lnTo>
                  <a:pt x="485" y="462"/>
                </a:lnTo>
                <a:lnTo>
                  <a:pt x="485" y="464"/>
                </a:lnTo>
                <a:lnTo>
                  <a:pt x="485" y="466"/>
                </a:lnTo>
                <a:lnTo>
                  <a:pt x="483" y="469"/>
                </a:lnTo>
                <a:lnTo>
                  <a:pt x="481" y="469"/>
                </a:lnTo>
                <a:lnTo>
                  <a:pt x="478" y="469"/>
                </a:lnTo>
                <a:lnTo>
                  <a:pt x="476" y="468"/>
                </a:lnTo>
                <a:lnTo>
                  <a:pt x="474" y="466"/>
                </a:lnTo>
                <a:lnTo>
                  <a:pt x="468" y="463"/>
                </a:lnTo>
                <a:lnTo>
                  <a:pt x="463" y="460"/>
                </a:lnTo>
                <a:lnTo>
                  <a:pt x="461" y="459"/>
                </a:lnTo>
                <a:lnTo>
                  <a:pt x="459" y="457"/>
                </a:lnTo>
                <a:lnTo>
                  <a:pt x="456" y="454"/>
                </a:lnTo>
                <a:lnTo>
                  <a:pt x="455" y="450"/>
                </a:lnTo>
                <a:lnTo>
                  <a:pt x="454" y="448"/>
                </a:lnTo>
                <a:lnTo>
                  <a:pt x="452" y="447"/>
                </a:lnTo>
                <a:lnTo>
                  <a:pt x="450" y="446"/>
                </a:lnTo>
                <a:lnTo>
                  <a:pt x="449" y="444"/>
                </a:lnTo>
                <a:lnTo>
                  <a:pt x="448" y="442"/>
                </a:lnTo>
                <a:lnTo>
                  <a:pt x="448" y="440"/>
                </a:lnTo>
                <a:lnTo>
                  <a:pt x="449" y="435"/>
                </a:lnTo>
                <a:lnTo>
                  <a:pt x="449" y="431"/>
                </a:lnTo>
                <a:lnTo>
                  <a:pt x="450" y="428"/>
                </a:lnTo>
                <a:lnTo>
                  <a:pt x="452" y="427"/>
                </a:lnTo>
                <a:lnTo>
                  <a:pt x="454" y="427"/>
                </a:lnTo>
                <a:lnTo>
                  <a:pt x="458" y="427"/>
                </a:lnTo>
                <a:lnTo>
                  <a:pt x="462" y="427"/>
                </a:lnTo>
                <a:lnTo>
                  <a:pt x="467" y="427"/>
                </a:lnTo>
                <a:lnTo>
                  <a:pt x="471" y="427"/>
                </a:lnTo>
                <a:lnTo>
                  <a:pt x="477" y="425"/>
                </a:lnTo>
                <a:lnTo>
                  <a:pt x="481" y="421"/>
                </a:lnTo>
                <a:lnTo>
                  <a:pt x="488" y="421"/>
                </a:lnTo>
                <a:lnTo>
                  <a:pt x="494" y="421"/>
                </a:lnTo>
                <a:lnTo>
                  <a:pt x="501" y="419"/>
                </a:lnTo>
                <a:lnTo>
                  <a:pt x="498" y="417"/>
                </a:lnTo>
                <a:lnTo>
                  <a:pt x="495" y="416"/>
                </a:lnTo>
                <a:lnTo>
                  <a:pt x="491" y="416"/>
                </a:lnTo>
                <a:lnTo>
                  <a:pt x="486" y="416"/>
                </a:lnTo>
                <a:lnTo>
                  <a:pt x="484" y="416"/>
                </a:lnTo>
                <a:lnTo>
                  <a:pt x="482" y="416"/>
                </a:lnTo>
                <a:lnTo>
                  <a:pt x="481" y="416"/>
                </a:lnTo>
                <a:lnTo>
                  <a:pt x="480" y="416"/>
                </a:lnTo>
                <a:lnTo>
                  <a:pt x="479" y="416"/>
                </a:lnTo>
                <a:lnTo>
                  <a:pt x="479" y="416"/>
                </a:lnTo>
                <a:lnTo>
                  <a:pt x="478" y="413"/>
                </a:lnTo>
                <a:lnTo>
                  <a:pt x="476" y="412"/>
                </a:lnTo>
                <a:lnTo>
                  <a:pt x="473" y="411"/>
                </a:lnTo>
                <a:lnTo>
                  <a:pt x="469" y="411"/>
                </a:lnTo>
                <a:lnTo>
                  <a:pt x="469" y="411"/>
                </a:lnTo>
                <a:lnTo>
                  <a:pt x="469" y="411"/>
                </a:lnTo>
                <a:lnTo>
                  <a:pt x="468" y="407"/>
                </a:lnTo>
                <a:lnTo>
                  <a:pt x="468" y="403"/>
                </a:lnTo>
                <a:lnTo>
                  <a:pt x="470" y="401"/>
                </a:lnTo>
                <a:lnTo>
                  <a:pt x="475" y="399"/>
                </a:lnTo>
                <a:lnTo>
                  <a:pt x="478" y="397"/>
                </a:lnTo>
                <a:lnTo>
                  <a:pt x="482" y="395"/>
                </a:lnTo>
                <a:lnTo>
                  <a:pt x="484" y="394"/>
                </a:lnTo>
                <a:lnTo>
                  <a:pt x="485" y="392"/>
                </a:lnTo>
                <a:lnTo>
                  <a:pt x="485" y="390"/>
                </a:lnTo>
                <a:lnTo>
                  <a:pt x="484" y="388"/>
                </a:lnTo>
                <a:lnTo>
                  <a:pt x="481" y="386"/>
                </a:lnTo>
                <a:lnTo>
                  <a:pt x="481" y="383"/>
                </a:lnTo>
                <a:lnTo>
                  <a:pt x="482" y="381"/>
                </a:lnTo>
                <a:lnTo>
                  <a:pt x="484" y="380"/>
                </a:lnTo>
                <a:lnTo>
                  <a:pt x="486" y="378"/>
                </a:lnTo>
                <a:lnTo>
                  <a:pt x="489" y="377"/>
                </a:lnTo>
                <a:lnTo>
                  <a:pt x="491" y="378"/>
                </a:lnTo>
                <a:lnTo>
                  <a:pt x="493" y="380"/>
                </a:lnTo>
                <a:lnTo>
                  <a:pt x="495" y="383"/>
                </a:lnTo>
                <a:lnTo>
                  <a:pt x="498" y="384"/>
                </a:lnTo>
                <a:lnTo>
                  <a:pt x="500" y="385"/>
                </a:lnTo>
                <a:lnTo>
                  <a:pt x="504" y="385"/>
                </a:lnTo>
                <a:lnTo>
                  <a:pt x="508" y="384"/>
                </a:lnTo>
                <a:lnTo>
                  <a:pt x="513" y="384"/>
                </a:lnTo>
                <a:lnTo>
                  <a:pt x="518" y="385"/>
                </a:lnTo>
                <a:lnTo>
                  <a:pt x="522" y="386"/>
                </a:lnTo>
                <a:lnTo>
                  <a:pt x="531" y="389"/>
                </a:lnTo>
                <a:lnTo>
                  <a:pt x="540" y="393"/>
                </a:lnTo>
                <a:lnTo>
                  <a:pt x="552" y="398"/>
                </a:lnTo>
                <a:lnTo>
                  <a:pt x="562" y="403"/>
                </a:lnTo>
                <a:lnTo>
                  <a:pt x="565" y="404"/>
                </a:lnTo>
                <a:lnTo>
                  <a:pt x="565" y="407"/>
                </a:lnTo>
                <a:lnTo>
                  <a:pt x="564" y="410"/>
                </a:lnTo>
                <a:lnTo>
                  <a:pt x="565" y="412"/>
                </a:lnTo>
                <a:lnTo>
                  <a:pt x="567" y="413"/>
                </a:lnTo>
                <a:lnTo>
                  <a:pt x="569" y="414"/>
                </a:lnTo>
                <a:lnTo>
                  <a:pt x="571" y="415"/>
                </a:lnTo>
                <a:lnTo>
                  <a:pt x="573" y="417"/>
                </a:lnTo>
                <a:lnTo>
                  <a:pt x="574" y="419"/>
                </a:lnTo>
                <a:lnTo>
                  <a:pt x="575" y="421"/>
                </a:lnTo>
                <a:lnTo>
                  <a:pt x="576" y="425"/>
                </a:lnTo>
                <a:lnTo>
                  <a:pt x="579" y="427"/>
                </a:lnTo>
                <a:lnTo>
                  <a:pt x="587" y="429"/>
                </a:lnTo>
                <a:lnTo>
                  <a:pt x="597" y="432"/>
                </a:lnTo>
                <a:lnTo>
                  <a:pt x="605" y="435"/>
                </a:lnTo>
                <a:lnTo>
                  <a:pt x="613" y="441"/>
                </a:lnTo>
                <a:lnTo>
                  <a:pt x="613" y="442"/>
                </a:lnTo>
                <a:lnTo>
                  <a:pt x="613" y="442"/>
                </a:lnTo>
                <a:lnTo>
                  <a:pt x="613" y="444"/>
                </a:lnTo>
                <a:lnTo>
                  <a:pt x="613" y="446"/>
                </a:lnTo>
                <a:lnTo>
                  <a:pt x="613" y="447"/>
                </a:lnTo>
                <a:lnTo>
                  <a:pt x="613" y="447"/>
                </a:lnTo>
                <a:lnTo>
                  <a:pt x="614" y="463"/>
                </a:lnTo>
                <a:lnTo>
                  <a:pt x="614" y="479"/>
                </a:lnTo>
                <a:lnTo>
                  <a:pt x="615" y="491"/>
                </a:lnTo>
                <a:lnTo>
                  <a:pt x="616" y="502"/>
                </a:lnTo>
                <a:lnTo>
                  <a:pt x="618" y="514"/>
                </a:lnTo>
                <a:lnTo>
                  <a:pt x="618" y="525"/>
                </a:lnTo>
                <a:lnTo>
                  <a:pt x="618" y="528"/>
                </a:lnTo>
                <a:lnTo>
                  <a:pt x="616" y="532"/>
                </a:lnTo>
                <a:lnTo>
                  <a:pt x="614" y="533"/>
                </a:lnTo>
                <a:lnTo>
                  <a:pt x="611" y="533"/>
                </a:lnTo>
                <a:lnTo>
                  <a:pt x="607" y="532"/>
                </a:lnTo>
                <a:lnTo>
                  <a:pt x="604" y="531"/>
                </a:lnTo>
                <a:lnTo>
                  <a:pt x="604" y="528"/>
                </a:lnTo>
                <a:lnTo>
                  <a:pt x="605" y="525"/>
                </a:lnTo>
                <a:lnTo>
                  <a:pt x="604" y="522"/>
                </a:lnTo>
                <a:lnTo>
                  <a:pt x="603" y="520"/>
                </a:lnTo>
                <a:lnTo>
                  <a:pt x="602" y="515"/>
                </a:lnTo>
                <a:lnTo>
                  <a:pt x="601" y="509"/>
                </a:lnTo>
                <a:lnTo>
                  <a:pt x="601" y="506"/>
                </a:lnTo>
                <a:lnTo>
                  <a:pt x="601" y="504"/>
                </a:lnTo>
                <a:lnTo>
                  <a:pt x="602" y="501"/>
                </a:lnTo>
                <a:lnTo>
                  <a:pt x="603" y="499"/>
                </a:lnTo>
                <a:lnTo>
                  <a:pt x="606" y="495"/>
                </a:lnTo>
                <a:lnTo>
                  <a:pt x="607" y="491"/>
                </a:lnTo>
                <a:lnTo>
                  <a:pt x="606" y="488"/>
                </a:lnTo>
                <a:lnTo>
                  <a:pt x="604" y="485"/>
                </a:lnTo>
                <a:lnTo>
                  <a:pt x="602" y="482"/>
                </a:lnTo>
                <a:lnTo>
                  <a:pt x="601" y="481"/>
                </a:lnTo>
                <a:lnTo>
                  <a:pt x="600" y="479"/>
                </a:lnTo>
                <a:lnTo>
                  <a:pt x="600" y="476"/>
                </a:lnTo>
                <a:lnTo>
                  <a:pt x="600" y="472"/>
                </a:lnTo>
                <a:lnTo>
                  <a:pt x="599" y="469"/>
                </a:lnTo>
                <a:lnTo>
                  <a:pt x="598" y="466"/>
                </a:lnTo>
                <a:lnTo>
                  <a:pt x="595" y="464"/>
                </a:lnTo>
                <a:lnTo>
                  <a:pt x="591" y="463"/>
                </a:lnTo>
                <a:lnTo>
                  <a:pt x="588" y="464"/>
                </a:lnTo>
                <a:lnTo>
                  <a:pt x="586" y="466"/>
                </a:lnTo>
                <a:lnTo>
                  <a:pt x="584" y="469"/>
                </a:lnTo>
                <a:lnTo>
                  <a:pt x="582" y="472"/>
                </a:lnTo>
                <a:lnTo>
                  <a:pt x="581" y="475"/>
                </a:lnTo>
                <a:lnTo>
                  <a:pt x="580" y="478"/>
                </a:lnTo>
                <a:lnTo>
                  <a:pt x="577" y="481"/>
                </a:lnTo>
                <a:lnTo>
                  <a:pt x="575" y="484"/>
                </a:lnTo>
                <a:lnTo>
                  <a:pt x="571" y="485"/>
                </a:lnTo>
                <a:lnTo>
                  <a:pt x="568" y="486"/>
                </a:lnTo>
                <a:lnTo>
                  <a:pt x="566" y="487"/>
                </a:lnTo>
                <a:lnTo>
                  <a:pt x="564" y="489"/>
                </a:lnTo>
                <a:lnTo>
                  <a:pt x="564" y="491"/>
                </a:lnTo>
                <a:lnTo>
                  <a:pt x="566" y="494"/>
                </a:lnTo>
                <a:lnTo>
                  <a:pt x="568" y="495"/>
                </a:lnTo>
                <a:lnTo>
                  <a:pt x="570" y="495"/>
                </a:lnTo>
                <a:lnTo>
                  <a:pt x="573" y="494"/>
                </a:lnTo>
                <a:lnTo>
                  <a:pt x="576" y="493"/>
                </a:lnTo>
                <a:lnTo>
                  <a:pt x="580" y="493"/>
                </a:lnTo>
                <a:lnTo>
                  <a:pt x="583" y="494"/>
                </a:lnTo>
                <a:lnTo>
                  <a:pt x="585" y="495"/>
                </a:lnTo>
                <a:lnTo>
                  <a:pt x="587" y="497"/>
                </a:lnTo>
                <a:lnTo>
                  <a:pt x="589" y="501"/>
                </a:lnTo>
                <a:lnTo>
                  <a:pt x="590" y="504"/>
                </a:lnTo>
                <a:lnTo>
                  <a:pt x="591" y="508"/>
                </a:lnTo>
                <a:lnTo>
                  <a:pt x="591" y="514"/>
                </a:lnTo>
                <a:lnTo>
                  <a:pt x="591" y="519"/>
                </a:lnTo>
                <a:lnTo>
                  <a:pt x="591" y="521"/>
                </a:lnTo>
                <a:lnTo>
                  <a:pt x="591" y="523"/>
                </a:lnTo>
                <a:lnTo>
                  <a:pt x="590" y="525"/>
                </a:lnTo>
                <a:lnTo>
                  <a:pt x="588" y="526"/>
                </a:lnTo>
                <a:lnTo>
                  <a:pt x="585" y="527"/>
                </a:lnTo>
                <a:lnTo>
                  <a:pt x="583" y="526"/>
                </a:lnTo>
                <a:lnTo>
                  <a:pt x="581" y="525"/>
                </a:lnTo>
                <a:lnTo>
                  <a:pt x="579" y="523"/>
                </a:lnTo>
                <a:lnTo>
                  <a:pt x="575" y="520"/>
                </a:lnTo>
                <a:lnTo>
                  <a:pt x="572" y="518"/>
                </a:lnTo>
                <a:lnTo>
                  <a:pt x="569" y="516"/>
                </a:lnTo>
                <a:lnTo>
                  <a:pt x="565" y="516"/>
                </a:lnTo>
                <a:lnTo>
                  <a:pt x="562" y="518"/>
                </a:lnTo>
                <a:lnTo>
                  <a:pt x="560" y="523"/>
                </a:lnTo>
                <a:lnTo>
                  <a:pt x="560" y="523"/>
                </a:lnTo>
                <a:lnTo>
                  <a:pt x="560" y="524"/>
                </a:lnTo>
                <a:lnTo>
                  <a:pt x="560" y="525"/>
                </a:lnTo>
                <a:lnTo>
                  <a:pt x="561" y="526"/>
                </a:lnTo>
                <a:lnTo>
                  <a:pt x="561" y="527"/>
                </a:lnTo>
                <a:lnTo>
                  <a:pt x="562" y="530"/>
                </a:lnTo>
                <a:lnTo>
                  <a:pt x="565" y="531"/>
                </a:lnTo>
                <a:lnTo>
                  <a:pt x="566" y="532"/>
                </a:lnTo>
                <a:lnTo>
                  <a:pt x="568" y="532"/>
                </a:lnTo>
                <a:lnTo>
                  <a:pt x="574" y="533"/>
                </a:lnTo>
                <a:lnTo>
                  <a:pt x="580" y="535"/>
                </a:lnTo>
                <a:lnTo>
                  <a:pt x="591" y="541"/>
                </a:lnTo>
                <a:lnTo>
                  <a:pt x="603" y="546"/>
                </a:lnTo>
                <a:lnTo>
                  <a:pt x="609" y="548"/>
                </a:lnTo>
                <a:lnTo>
                  <a:pt x="615" y="549"/>
                </a:lnTo>
                <a:lnTo>
                  <a:pt x="620" y="549"/>
                </a:lnTo>
                <a:lnTo>
                  <a:pt x="625" y="549"/>
                </a:lnTo>
                <a:lnTo>
                  <a:pt x="629" y="547"/>
                </a:lnTo>
                <a:lnTo>
                  <a:pt x="633" y="545"/>
                </a:lnTo>
                <a:lnTo>
                  <a:pt x="636" y="541"/>
                </a:lnTo>
                <a:lnTo>
                  <a:pt x="640" y="537"/>
                </a:lnTo>
                <a:lnTo>
                  <a:pt x="643" y="534"/>
                </a:lnTo>
                <a:lnTo>
                  <a:pt x="645" y="531"/>
                </a:lnTo>
                <a:lnTo>
                  <a:pt x="651" y="523"/>
                </a:lnTo>
                <a:lnTo>
                  <a:pt x="653" y="518"/>
                </a:lnTo>
                <a:lnTo>
                  <a:pt x="652" y="512"/>
                </a:lnTo>
                <a:lnTo>
                  <a:pt x="648" y="505"/>
                </a:lnTo>
                <a:lnTo>
                  <a:pt x="648" y="503"/>
                </a:lnTo>
                <a:lnTo>
                  <a:pt x="649" y="501"/>
                </a:lnTo>
                <a:lnTo>
                  <a:pt x="650" y="500"/>
                </a:lnTo>
                <a:lnTo>
                  <a:pt x="652" y="500"/>
                </a:lnTo>
                <a:lnTo>
                  <a:pt x="658" y="500"/>
                </a:lnTo>
                <a:lnTo>
                  <a:pt x="663" y="501"/>
                </a:lnTo>
                <a:lnTo>
                  <a:pt x="666" y="502"/>
                </a:lnTo>
                <a:lnTo>
                  <a:pt x="668" y="503"/>
                </a:lnTo>
                <a:lnTo>
                  <a:pt x="671" y="505"/>
                </a:lnTo>
                <a:lnTo>
                  <a:pt x="672" y="508"/>
                </a:lnTo>
                <a:lnTo>
                  <a:pt x="674" y="511"/>
                </a:lnTo>
                <a:lnTo>
                  <a:pt x="678" y="514"/>
                </a:lnTo>
                <a:lnTo>
                  <a:pt x="682" y="515"/>
                </a:lnTo>
                <a:lnTo>
                  <a:pt x="686" y="516"/>
                </a:lnTo>
                <a:lnTo>
                  <a:pt x="689" y="517"/>
                </a:lnTo>
                <a:lnTo>
                  <a:pt x="691" y="521"/>
                </a:lnTo>
                <a:lnTo>
                  <a:pt x="692" y="522"/>
                </a:lnTo>
                <a:lnTo>
                  <a:pt x="694" y="522"/>
                </a:lnTo>
                <a:lnTo>
                  <a:pt x="695" y="522"/>
                </a:lnTo>
                <a:lnTo>
                  <a:pt x="696" y="521"/>
                </a:lnTo>
                <a:lnTo>
                  <a:pt x="706" y="511"/>
                </a:lnTo>
                <a:lnTo>
                  <a:pt x="713" y="501"/>
                </a:lnTo>
                <a:lnTo>
                  <a:pt x="715" y="500"/>
                </a:lnTo>
                <a:lnTo>
                  <a:pt x="716" y="499"/>
                </a:lnTo>
                <a:lnTo>
                  <a:pt x="717" y="499"/>
                </a:lnTo>
                <a:lnTo>
                  <a:pt x="718" y="497"/>
                </a:lnTo>
                <a:lnTo>
                  <a:pt x="719" y="496"/>
                </a:lnTo>
                <a:lnTo>
                  <a:pt x="719" y="494"/>
                </a:lnTo>
                <a:lnTo>
                  <a:pt x="717" y="495"/>
                </a:lnTo>
                <a:lnTo>
                  <a:pt x="716" y="495"/>
                </a:lnTo>
                <a:lnTo>
                  <a:pt x="711" y="495"/>
                </a:lnTo>
                <a:lnTo>
                  <a:pt x="708" y="494"/>
                </a:lnTo>
                <a:lnTo>
                  <a:pt x="711" y="495"/>
                </a:lnTo>
                <a:lnTo>
                  <a:pt x="716" y="495"/>
                </a:lnTo>
                <a:lnTo>
                  <a:pt x="717" y="495"/>
                </a:lnTo>
                <a:lnTo>
                  <a:pt x="719" y="494"/>
                </a:lnTo>
                <a:lnTo>
                  <a:pt x="719" y="494"/>
                </a:lnTo>
                <a:lnTo>
                  <a:pt x="719" y="494"/>
                </a:lnTo>
                <a:lnTo>
                  <a:pt x="720" y="493"/>
                </a:lnTo>
                <a:lnTo>
                  <a:pt x="721" y="492"/>
                </a:lnTo>
                <a:lnTo>
                  <a:pt x="722" y="491"/>
                </a:lnTo>
                <a:lnTo>
                  <a:pt x="722" y="490"/>
                </a:lnTo>
                <a:lnTo>
                  <a:pt x="722" y="490"/>
                </a:lnTo>
                <a:lnTo>
                  <a:pt x="722" y="490"/>
                </a:lnTo>
                <a:lnTo>
                  <a:pt x="722" y="490"/>
                </a:lnTo>
                <a:lnTo>
                  <a:pt x="723" y="487"/>
                </a:lnTo>
                <a:lnTo>
                  <a:pt x="724" y="484"/>
                </a:lnTo>
                <a:lnTo>
                  <a:pt x="723" y="487"/>
                </a:lnTo>
                <a:lnTo>
                  <a:pt x="722" y="490"/>
                </a:lnTo>
                <a:lnTo>
                  <a:pt x="724" y="490"/>
                </a:lnTo>
                <a:lnTo>
                  <a:pt x="726" y="490"/>
                </a:lnTo>
                <a:lnTo>
                  <a:pt x="728" y="490"/>
                </a:lnTo>
                <a:lnTo>
                  <a:pt x="729" y="488"/>
                </a:lnTo>
                <a:lnTo>
                  <a:pt x="731" y="486"/>
                </a:lnTo>
                <a:lnTo>
                  <a:pt x="732" y="486"/>
                </a:lnTo>
                <a:lnTo>
                  <a:pt x="733" y="485"/>
                </a:lnTo>
                <a:lnTo>
                  <a:pt x="734" y="486"/>
                </a:lnTo>
                <a:lnTo>
                  <a:pt x="736" y="487"/>
                </a:lnTo>
                <a:lnTo>
                  <a:pt x="735" y="488"/>
                </a:lnTo>
                <a:lnTo>
                  <a:pt x="735" y="489"/>
                </a:lnTo>
                <a:lnTo>
                  <a:pt x="735" y="490"/>
                </a:lnTo>
                <a:lnTo>
                  <a:pt x="735" y="494"/>
                </a:lnTo>
                <a:lnTo>
                  <a:pt x="734" y="499"/>
                </a:lnTo>
                <a:lnTo>
                  <a:pt x="733" y="501"/>
                </a:lnTo>
                <a:lnTo>
                  <a:pt x="734" y="503"/>
                </a:lnTo>
                <a:lnTo>
                  <a:pt x="735" y="504"/>
                </a:lnTo>
                <a:lnTo>
                  <a:pt x="737" y="506"/>
                </a:lnTo>
                <a:lnTo>
                  <a:pt x="736" y="508"/>
                </a:lnTo>
                <a:lnTo>
                  <a:pt x="735" y="509"/>
                </a:lnTo>
                <a:lnTo>
                  <a:pt x="732" y="514"/>
                </a:lnTo>
                <a:lnTo>
                  <a:pt x="731" y="518"/>
                </a:lnTo>
                <a:lnTo>
                  <a:pt x="729" y="522"/>
                </a:lnTo>
                <a:lnTo>
                  <a:pt x="729" y="527"/>
                </a:lnTo>
                <a:lnTo>
                  <a:pt x="727" y="530"/>
                </a:lnTo>
                <a:lnTo>
                  <a:pt x="725" y="534"/>
                </a:lnTo>
                <a:lnTo>
                  <a:pt x="724" y="537"/>
                </a:lnTo>
                <a:lnTo>
                  <a:pt x="724" y="540"/>
                </a:lnTo>
                <a:lnTo>
                  <a:pt x="724" y="546"/>
                </a:lnTo>
                <a:lnTo>
                  <a:pt x="724" y="550"/>
                </a:lnTo>
                <a:lnTo>
                  <a:pt x="725" y="553"/>
                </a:lnTo>
                <a:lnTo>
                  <a:pt x="726" y="556"/>
                </a:lnTo>
                <a:lnTo>
                  <a:pt x="728" y="560"/>
                </a:lnTo>
                <a:lnTo>
                  <a:pt x="732" y="562"/>
                </a:lnTo>
                <a:lnTo>
                  <a:pt x="735" y="565"/>
                </a:lnTo>
                <a:lnTo>
                  <a:pt x="738" y="567"/>
                </a:lnTo>
                <a:lnTo>
                  <a:pt x="743" y="566"/>
                </a:lnTo>
                <a:lnTo>
                  <a:pt x="747" y="566"/>
                </a:lnTo>
                <a:lnTo>
                  <a:pt x="750" y="568"/>
                </a:lnTo>
                <a:lnTo>
                  <a:pt x="753" y="569"/>
                </a:lnTo>
                <a:lnTo>
                  <a:pt x="755" y="570"/>
                </a:lnTo>
                <a:lnTo>
                  <a:pt x="758" y="571"/>
                </a:lnTo>
                <a:lnTo>
                  <a:pt x="765" y="571"/>
                </a:lnTo>
                <a:lnTo>
                  <a:pt x="771" y="572"/>
                </a:lnTo>
                <a:lnTo>
                  <a:pt x="781" y="574"/>
                </a:lnTo>
                <a:lnTo>
                  <a:pt x="791" y="574"/>
                </a:lnTo>
                <a:lnTo>
                  <a:pt x="800" y="574"/>
                </a:lnTo>
                <a:lnTo>
                  <a:pt x="810" y="574"/>
                </a:lnTo>
                <a:lnTo>
                  <a:pt x="815" y="574"/>
                </a:lnTo>
                <a:lnTo>
                  <a:pt x="821" y="574"/>
                </a:lnTo>
                <a:lnTo>
                  <a:pt x="826" y="576"/>
                </a:lnTo>
                <a:lnTo>
                  <a:pt x="831" y="578"/>
                </a:lnTo>
                <a:lnTo>
                  <a:pt x="832" y="578"/>
                </a:lnTo>
                <a:lnTo>
                  <a:pt x="833" y="578"/>
                </a:lnTo>
                <a:lnTo>
                  <a:pt x="835" y="578"/>
                </a:lnTo>
                <a:lnTo>
                  <a:pt x="837" y="577"/>
                </a:lnTo>
                <a:lnTo>
                  <a:pt x="838" y="574"/>
                </a:lnTo>
                <a:lnTo>
                  <a:pt x="840" y="573"/>
                </a:lnTo>
                <a:lnTo>
                  <a:pt x="842" y="573"/>
                </a:lnTo>
                <a:lnTo>
                  <a:pt x="845" y="573"/>
                </a:lnTo>
                <a:lnTo>
                  <a:pt x="849" y="573"/>
                </a:lnTo>
                <a:lnTo>
                  <a:pt x="853" y="572"/>
                </a:lnTo>
                <a:lnTo>
                  <a:pt x="857" y="571"/>
                </a:lnTo>
                <a:lnTo>
                  <a:pt x="860" y="569"/>
                </a:lnTo>
                <a:lnTo>
                  <a:pt x="867" y="565"/>
                </a:lnTo>
                <a:lnTo>
                  <a:pt x="873" y="561"/>
                </a:lnTo>
                <a:lnTo>
                  <a:pt x="879" y="555"/>
                </a:lnTo>
                <a:lnTo>
                  <a:pt x="885" y="549"/>
                </a:lnTo>
                <a:lnTo>
                  <a:pt x="888" y="547"/>
                </a:lnTo>
                <a:lnTo>
                  <a:pt x="891" y="545"/>
                </a:lnTo>
                <a:lnTo>
                  <a:pt x="894" y="542"/>
                </a:lnTo>
                <a:lnTo>
                  <a:pt x="895" y="538"/>
                </a:lnTo>
                <a:lnTo>
                  <a:pt x="898" y="535"/>
                </a:lnTo>
                <a:lnTo>
                  <a:pt x="900" y="533"/>
                </a:lnTo>
                <a:lnTo>
                  <a:pt x="902" y="531"/>
                </a:lnTo>
                <a:lnTo>
                  <a:pt x="904" y="528"/>
                </a:lnTo>
                <a:lnTo>
                  <a:pt x="909" y="527"/>
                </a:lnTo>
                <a:lnTo>
                  <a:pt x="917" y="527"/>
                </a:lnTo>
                <a:lnTo>
                  <a:pt x="919" y="530"/>
                </a:lnTo>
                <a:lnTo>
                  <a:pt x="921" y="531"/>
                </a:lnTo>
                <a:lnTo>
                  <a:pt x="924" y="532"/>
                </a:lnTo>
                <a:lnTo>
                  <a:pt x="928" y="532"/>
                </a:lnTo>
                <a:lnTo>
                  <a:pt x="930" y="532"/>
                </a:lnTo>
                <a:lnTo>
                  <a:pt x="933" y="531"/>
                </a:lnTo>
                <a:lnTo>
                  <a:pt x="936" y="530"/>
                </a:lnTo>
                <a:lnTo>
                  <a:pt x="938" y="527"/>
                </a:lnTo>
                <a:lnTo>
                  <a:pt x="937" y="527"/>
                </a:lnTo>
                <a:lnTo>
                  <a:pt x="936" y="527"/>
                </a:lnTo>
                <a:lnTo>
                  <a:pt x="937" y="527"/>
                </a:lnTo>
                <a:lnTo>
                  <a:pt x="938" y="527"/>
                </a:lnTo>
                <a:lnTo>
                  <a:pt x="939" y="527"/>
                </a:lnTo>
                <a:lnTo>
                  <a:pt x="941" y="527"/>
                </a:lnTo>
                <a:lnTo>
                  <a:pt x="944" y="524"/>
                </a:lnTo>
                <a:lnTo>
                  <a:pt x="947" y="523"/>
                </a:lnTo>
                <a:lnTo>
                  <a:pt x="944" y="524"/>
                </a:lnTo>
                <a:lnTo>
                  <a:pt x="941" y="527"/>
                </a:lnTo>
                <a:lnTo>
                  <a:pt x="943" y="531"/>
                </a:lnTo>
                <a:lnTo>
                  <a:pt x="945" y="532"/>
                </a:lnTo>
                <a:lnTo>
                  <a:pt x="948" y="533"/>
                </a:lnTo>
                <a:lnTo>
                  <a:pt x="951" y="533"/>
                </a:lnTo>
                <a:lnTo>
                  <a:pt x="954" y="533"/>
                </a:lnTo>
                <a:lnTo>
                  <a:pt x="959" y="534"/>
                </a:lnTo>
                <a:lnTo>
                  <a:pt x="962" y="536"/>
                </a:lnTo>
                <a:lnTo>
                  <a:pt x="965" y="538"/>
                </a:lnTo>
                <a:lnTo>
                  <a:pt x="968" y="541"/>
                </a:lnTo>
                <a:lnTo>
                  <a:pt x="969" y="545"/>
                </a:lnTo>
                <a:lnTo>
                  <a:pt x="970" y="549"/>
                </a:lnTo>
                <a:lnTo>
                  <a:pt x="969" y="554"/>
                </a:lnTo>
                <a:lnTo>
                  <a:pt x="974" y="553"/>
                </a:lnTo>
                <a:lnTo>
                  <a:pt x="978" y="552"/>
                </a:lnTo>
                <a:lnTo>
                  <a:pt x="974" y="553"/>
                </a:lnTo>
                <a:lnTo>
                  <a:pt x="969" y="554"/>
                </a:lnTo>
                <a:lnTo>
                  <a:pt x="963" y="562"/>
                </a:lnTo>
                <a:lnTo>
                  <a:pt x="955" y="569"/>
                </a:lnTo>
                <a:lnTo>
                  <a:pt x="953" y="570"/>
                </a:lnTo>
                <a:lnTo>
                  <a:pt x="952" y="570"/>
                </a:lnTo>
                <a:lnTo>
                  <a:pt x="952" y="571"/>
                </a:lnTo>
                <a:lnTo>
                  <a:pt x="952" y="573"/>
                </a:lnTo>
                <a:lnTo>
                  <a:pt x="952" y="574"/>
                </a:lnTo>
                <a:lnTo>
                  <a:pt x="952" y="574"/>
                </a:lnTo>
                <a:lnTo>
                  <a:pt x="948" y="577"/>
                </a:lnTo>
                <a:lnTo>
                  <a:pt x="944" y="580"/>
                </a:lnTo>
                <a:lnTo>
                  <a:pt x="940" y="583"/>
                </a:lnTo>
                <a:lnTo>
                  <a:pt x="938" y="587"/>
                </a:lnTo>
                <a:lnTo>
                  <a:pt x="933" y="595"/>
                </a:lnTo>
                <a:lnTo>
                  <a:pt x="930" y="603"/>
                </a:lnTo>
                <a:lnTo>
                  <a:pt x="929" y="607"/>
                </a:lnTo>
                <a:lnTo>
                  <a:pt x="931" y="609"/>
                </a:lnTo>
                <a:lnTo>
                  <a:pt x="933" y="610"/>
                </a:lnTo>
                <a:lnTo>
                  <a:pt x="935" y="609"/>
                </a:lnTo>
                <a:lnTo>
                  <a:pt x="937" y="608"/>
                </a:lnTo>
                <a:lnTo>
                  <a:pt x="939" y="607"/>
                </a:lnTo>
                <a:lnTo>
                  <a:pt x="941" y="608"/>
                </a:lnTo>
                <a:lnTo>
                  <a:pt x="944" y="609"/>
                </a:lnTo>
                <a:lnTo>
                  <a:pt x="947" y="611"/>
                </a:lnTo>
                <a:lnTo>
                  <a:pt x="951" y="611"/>
                </a:lnTo>
                <a:lnTo>
                  <a:pt x="955" y="612"/>
                </a:lnTo>
                <a:lnTo>
                  <a:pt x="959" y="612"/>
                </a:lnTo>
                <a:lnTo>
                  <a:pt x="969" y="612"/>
                </a:lnTo>
                <a:lnTo>
                  <a:pt x="979" y="613"/>
                </a:lnTo>
                <a:lnTo>
                  <a:pt x="985" y="613"/>
                </a:lnTo>
                <a:lnTo>
                  <a:pt x="992" y="612"/>
                </a:lnTo>
                <a:lnTo>
                  <a:pt x="998" y="610"/>
                </a:lnTo>
                <a:lnTo>
                  <a:pt x="1003" y="606"/>
                </a:lnTo>
                <a:lnTo>
                  <a:pt x="1007" y="602"/>
                </a:lnTo>
                <a:lnTo>
                  <a:pt x="1011" y="599"/>
                </a:lnTo>
                <a:lnTo>
                  <a:pt x="1015" y="596"/>
                </a:lnTo>
                <a:lnTo>
                  <a:pt x="1020" y="594"/>
                </a:lnTo>
                <a:lnTo>
                  <a:pt x="1029" y="592"/>
                </a:lnTo>
                <a:lnTo>
                  <a:pt x="1040" y="591"/>
                </a:lnTo>
                <a:lnTo>
                  <a:pt x="1043" y="591"/>
                </a:lnTo>
                <a:lnTo>
                  <a:pt x="1046" y="589"/>
                </a:lnTo>
                <a:lnTo>
                  <a:pt x="1051" y="586"/>
                </a:lnTo>
                <a:lnTo>
                  <a:pt x="1055" y="584"/>
                </a:lnTo>
                <a:lnTo>
                  <a:pt x="1059" y="582"/>
                </a:lnTo>
                <a:lnTo>
                  <a:pt x="1065" y="581"/>
                </a:lnTo>
                <a:lnTo>
                  <a:pt x="1074" y="578"/>
                </a:lnTo>
                <a:lnTo>
                  <a:pt x="1083" y="573"/>
                </a:lnTo>
                <a:lnTo>
                  <a:pt x="1085" y="573"/>
                </a:lnTo>
                <a:lnTo>
                  <a:pt x="1086" y="573"/>
                </a:lnTo>
                <a:lnTo>
                  <a:pt x="1088" y="577"/>
                </a:lnTo>
                <a:lnTo>
                  <a:pt x="1090" y="578"/>
                </a:lnTo>
                <a:lnTo>
                  <a:pt x="1091" y="578"/>
                </a:lnTo>
                <a:lnTo>
                  <a:pt x="1094" y="578"/>
                </a:lnTo>
                <a:lnTo>
                  <a:pt x="1096" y="574"/>
                </a:lnTo>
                <a:lnTo>
                  <a:pt x="1098" y="571"/>
                </a:lnTo>
                <a:lnTo>
                  <a:pt x="1102" y="569"/>
                </a:lnTo>
                <a:lnTo>
                  <a:pt x="1106" y="568"/>
                </a:lnTo>
                <a:lnTo>
                  <a:pt x="1108" y="567"/>
                </a:lnTo>
                <a:lnTo>
                  <a:pt x="1111" y="566"/>
                </a:lnTo>
                <a:lnTo>
                  <a:pt x="1112" y="561"/>
                </a:lnTo>
                <a:lnTo>
                  <a:pt x="1115" y="556"/>
                </a:lnTo>
                <a:lnTo>
                  <a:pt x="1118" y="553"/>
                </a:lnTo>
                <a:lnTo>
                  <a:pt x="1122" y="549"/>
                </a:lnTo>
                <a:lnTo>
                  <a:pt x="1125" y="546"/>
                </a:lnTo>
                <a:lnTo>
                  <a:pt x="1125" y="542"/>
                </a:lnTo>
                <a:lnTo>
                  <a:pt x="1123" y="539"/>
                </a:lnTo>
                <a:lnTo>
                  <a:pt x="1125" y="537"/>
                </a:lnTo>
                <a:lnTo>
                  <a:pt x="1127" y="534"/>
                </a:lnTo>
                <a:lnTo>
                  <a:pt x="1129" y="533"/>
                </a:lnTo>
                <a:lnTo>
                  <a:pt x="1132" y="528"/>
                </a:lnTo>
                <a:lnTo>
                  <a:pt x="1136" y="524"/>
                </a:lnTo>
                <a:lnTo>
                  <a:pt x="1137" y="521"/>
                </a:lnTo>
                <a:lnTo>
                  <a:pt x="1140" y="519"/>
                </a:lnTo>
                <a:lnTo>
                  <a:pt x="1142" y="518"/>
                </a:lnTo>
                <a:lnTo>
                  <a:pt x="1145" y="517"/>
                </a:lnTo>
                <a:lnTo>
                  <a:pt x="1148" y="520"/>
                </a:lnTo>
                <a:lnTo>
                  <a:pt x="1149" y="524"/>
                </a:lnTo>
                <a:lnTo>
                  <a:pt x="1155" y="520"/>
                </a:lnTo>
                <a:lnTo>
                  <a:pt x="1161" y="516"/>
                </a:lnTo>
                <a:lnTo>
                  <a:pt x="1165" y="517"/>
                </a:lnTo>
                <a:lnTo>
                  <a:pt x="1168" y="519"/>
                </a:lnTo>
                <a:lnTo>
                  <a:pt x="1172" y="521"/>
                </a:lnTo>
                <a:lnTo>
                  <a:pt x="1175" y="524"/>
                </a:lnTo>
                <a:lnTo>
                  <a:pt x="1177" y="525"/>
                </a:lnTo>
                <a:lnTo>
                  <a:pt x="1178" y="525"/>
                </a:lnTo>
                <a:lnTo>
                  <a:pt x="1180" y="524"/>
                </a:lnTo>
                <a:lnTo>
                  <a:pt x="1181" y="523"/>
                </a:lnTo>
                <a:lnTo>
                  <a:pt x="1185" y="521"/>
                </a:lnTo>
                <a:lnTo>
                  <a:pt x="1189" y="520"/>
                </a:lnTo>
                <a:lnTo>
                  <a:pt x="1193" y="519"/>
                </a:lnTo>
                <a:lnTo>
                  <a:pt x="1197" y="519"/>
                </a:lnTo>
                <a:lnTo>
                  <a:pt x="1209" y="514"/>
                </a:lnTo>
                <a:lnTo>
                  <a:pt x="1221" y="508"/>
                </a:lnTo>
                <a:lnTo>
                  <a:pt x="1222" y="506"/>
                </a:lnTo>
                <a:lnTo>
                  <a:pt x="1222" y="503"/>
                </a:lnTo>
                <a:lnTo>
                  <a:pt x="1222" y="502"/>
                </a:lnTo>
                <a:lnTo>
                  <a:pt x="1223" y="501"/>
                </a:lnTo>
                <a:lnTo>
                  <a:pt x="1224" y="500"/>
                </a:lnTo>
                <a:lnTo>
                  <a:pt x="1226" y="499"/>
                </a:lnTo>
                <a:lnTo>
                  <a:pt x="1232" y="496"/>
                </a:lnTo>
                <a:lnTo>
                  <a:pt x="1236" y="494"/>
                </a:lnTo>
                <a:lnTo>
                  <a:pt x="1239" y="490"/>
                </a:lnTo>
                <a:lnTo>
                  <a:pt x="1242" y="485"/>
                </a:lnTo>
                <a:lnTo>
                  <a:pt x="1243" y="482"/>
                </a:lnTo>
                <a:lnTo>
                  <a:pt x="1244" y="481"/>
                </a:lnTo>
                <a:lnTo>
                  <a:pt x="1247" y="480"/>
                </a:lnTo>
                <a:lnTo>
                  <a:pt x="1249" y="479"/>
                </a:lnTo>
                <a:lnTo>
                  <a:pt x="1254" y="478"/>
                </a:lnTo>
                <a:lnTo>
                  <a:pt x="1258" y="480"/>
                </a:lnTo>
                <a:lnTo>
                  <a:pt x="1263" y="482"/>
                </a:lnTo>
                <a:lnTo>
                  <a:pt x="1265" y="485"/>
                </a:lnTo>
                <a:lnTo>
                  <a:pt x="1272" y="493"/>
                </a:lnTo>
                <a:lnTo>
                  <a:pt x="1281" y="500"/>
                </a:lnTo>
                <a:lnTo>
                  <a:pt x="1281" y="502"/>
                </a:lnTo>
                <a:lnTo>
                  <a:pt x="1282" y="504"/>
                </a:lnTo>
                <a:lnTo>
                  <a:pt x="1294" y="503"/>
                </a:lnTo>
                <a:lnTo>
                  <a:pt x="1304" y="502"/>
                </a:lnTo>
                <a:lnTo>
                  <a:pt x="1305" y="501"/>
                </a:lnTo>
                <a:lnTo>
                  <a:pt x="1307" y="500"/>
                </a:lnTo>
                <a:lnTo>
                  <a:pt x="1305" y="499"/>
                </a:lnTo>
                <a:lnTo>
                  <a:pt x="1305" y="497"/>
                </a:lnTo>
                <a:lnTo>
                  <a:pt x="1304" y="495"/>
                </a:lnTo>
                <a:lnTo>
                  <a:pt x="1303" y="494"/>
                </a:lnTo>
                <a:lnTo>
                  <a:pt x="1303" y="492"/>
                </a:lnTo>
                <a:lnTo>
                  <a:pt x="1305" y="491"/>
                </a:lnTo>
                <a:lnTo>
                  <a:pt x="1310" y="492"/>
                </a:lnTo>
                <a:lnTo>
                  <a:pt x="1314" y="493"/>
                </a:lnTo>
                <a:lnTo>
                  <a:pt x="1313" y="496"/>
                </a:lnTo>
                <a:lnTo>
                  <a:pt x="1313" y="499"/>
                </a:lnTo>
                <a:lnTo>
                  <a:pt x="1314" y="501"/>
                </a:lnTo>
                <a:lnTo>
                  <a:pt x="1315" y="502"/>
                </a:lnTo>
                <a:lnTo>
                  <a:pt x="1319" y="503"/>
                </a:lnTo>
                <a:lnTo>
                  <a:pt x="1323" y="504"/>
                </a:lnTo>
                <a:lnTo>
                  <a:pt x="1325" y="505"/>
                </a:lnTo>
                <a:lnTo>
                  <a:pt x="1326" y="506"/>
                </a:lnTo>
                <a:lnTo>
                  <a:pt x="1326" y="508"/>
                </a:lnTo>
                <a:lnTo>
                  <a:pt x="1326" y="510"/>
                </a:lnTo>
                <a:lnTo>
                  <a:pt x="1326" y="511"/>
                </a:lnTo>
                <a:lnTo>
                  <a:pt x="1325" y="512"/>
                </a:lnTo>
                <a:lnTo>
                  <a:pt x="1326" y="514"/>
                </a:lnTo>
                <a:lnTo>
                  <a:pt x="1327" y="515"/>
                </a:lnTo>
                <a:lnTo>
                  <a:pt x="1328" y="515"/>
                </a:lnTo>
                <a:lnTo>
                  <a:pt x="1330" y="514"/>
                </a:lnTo>
                <a:lnTo>
                  <a:pt x="1330" y="512"/>
                </a:lnTo>
                <a:lnTo>
                  <a:pt x="1331" y="511"/>
                </a:lnTo>
                <a:lnTo>
                  <a:pt x="1333" y="507"/>
                </a:lnTo>
                <a:lnTo>
                  <a:pt x="1335" y="506"/>
                </a:lnTo>
                <a:lnTo>
                  <a:pt x="1338" y="507"/>
                </a:lnTo>
                <a:lnTo>
                  <a:pt x="1340" y="512"/>
                </a:lnTo>
                <a:lnTo>
                  <a:pt x="1341" y="514"/>
                </a:lnTo>
                <a:lnTo>
                  <a:pt x="1343" y="515"/>
                </a:lnTo>
                <a:lnTo>
                  <a:pt x="1345" y="515"/>
                </a:lnTo>
                <a:lnTo>
                  <a:pt x="1345" y="512"/>
                </a:lnTo>
                <a:lnTo>
                  <a:pt x="1345" y="510"/>
                </a:lnTo>
                <a:lnTo>
                  <a:pt x="1345" y="508"/>
                </a:lnTo>
                <a:lnTo>
                  <a:pt x="1346" y="506"/>
                </a:lnTo>
                <a:lnTo>
                  <a:pt x="1347" y="505"/>
                </a:lnTo>
                <a:lnTo>
                  <a:pt x="1350" y="502"/>
                </a:lnTo>
                <a:lnTo>
                  <a:pt x="1354" y="500"/>
                </a:lnTo>
                <a:lnTo>
                  <a:pt x="1358" y="497"/>
                </a:lnTo>
                <a:lnTo>
                  <a:pt x="1361" y="496"/>
                </a:lnTo>
                <a:lnTo>
                  <a:pt x="1365" y="499"/>
                </a:lnTo>
                <a:lnTo>
                  <a:pt x="1369" y="502"/>
                </a:lnTo>
                <a:lnTo>
                  <a:pt x="1372" y="506"/>
                </a:lnTo>
                <a:lnTo>
                  <a:pt x="1376" y="508"/>
                </a:lnTo>
                <a:lnTo>
                  <a:pt x="1380" y="510"/>
                </a:lnTo>
                <a:lnTo>
                  <a:pt x="1386" y="511"/>
                </a:lnTo>
                <a:lnTo>
                  <a:pt x="1390" y="512"/>
                </a:lnTo>
                <a:lnTo>
                  <a:pt x="1394" y="515"/>
                </a:lnTo>
                <a:lnTo>
                  <a:pt x="1396" y="516"/>
                </a:lnTo>
                <a:lnTo>
                  <a:pt x="1398" y="517"/>
                </a:lnTo>
                <a:lnTo>
                  <a:pt x="1399" y="519"/>
                </a:lnTo>
                <a:lnTo>
                  <a:pt x="1399" y="522"/>
                </a:lnTo>
                <a:lnTo>
                  <a:pt x="1398" y="525"/>
                </a:lnTo>
                <a:lnTo>
                  <a:pt x="1399" y="528"/>
                </a:lnTo>
                <a:lnTo>
                  <a:pt x="1400" y="532"/>
                </a:lnTo>
                <a:lnTo>
                  <a:pt x="1401" y="534"/>
                </a:lnTo>
                <a:lnTo>
                  <a:pt x="1405" y="540"/>
                </a:lnTo>
                <a:lnTo>
                  <a:pt x="1409" y="546"/>
                </a:lnTo>
                <a:lnTo>
                  <a:pt x="1413" y="550"/>
                </a:lnTo>
                <a:lnTo>
                  <a:pt x="1417" y="552"/>
                </a:lnTo>
                <a:lnTo>
                  <a:pt x="1419" y="553"/>
                </a:lnTo>
                <a:lnTo>
                  <a:pt x="1421" y="553"/>
                </a:lnTo>
                <a:lnTo>
                  <a:pt x="1423" y="552"/>
                </a:lnTo>
                <a:lnTo>
                  <a:pt x="1425" y="551"/>
                </a:lnTo>
                <a:lnTo>
                  <a:pt x="1436" y="545"/>
                </a:lnTo>
                <a:lnTo>
                  <a:pt x="1447" y="539"/>
                </a:lnTo>
                <a:lnTo>
                  <a:pt x="1450" y="537"/>
                </a:lnTo>
                <a:lnTo>
                  <a:pt x="1453" y="536"/>
                </a:lnTo>
                <a:lnTo>
                  <a:pt x="1456" y="535"/>
                </a:lnTo>
                <a:lnTo>
                  <a:pt x="1460" y="535"/>
                </a:lnTo>
                <a:lnTo>
                  <a:pt x="1464" y="535"/>
                </a:lnTo>
                <a:lnTo>
                  <a:pt x="1467" y="536"/>
                </a:lnTo>
                <a:lnTo>
                  <a:pt x="1470" y="538"/>
                </a:lnTo>
                <a:lnTo>
                  <a:pt x="1473" y="540"/>
                </a:lnTo>
                <a:lnTo>
                  <a:pt x="1476" y="543"/>
                </a:lnTo>
                <a:lnTo>
                  <a:pt x="1480" y="547"/>
                </a:lnTo>
                <a:lnTo>
                  <a:pt x="1483" y="549"/>
                </a:lnTo>
                <a:lnTo>
                  <a:pt x="1489" y="550"/>
                </a:lnTo>
                <a:lnTo>
                  <a:pt x="1491" y="551"/>
                </a:lnTo>
                <a:lnTo>
                  <a:pt x="1493" y="553"/>
                </a:lnTo>
                <a:lnTo>
                  <a:pt x="1494" y="556"/>
                </a:lnTo>
                <a:lnTo>
                  <a:pt x="1497" y="558"/>
                </a:lnTo>
                <a:lnTo>
                  <a:pt x="1500" y="558"/>
                </a:lnTo>
                <a:lnTo>
                  <a:pt x="1504" y="560"/>
                </a:lnTo>
                <a:lnTo>
                  <a:pt x="1509" y="561"/>
                </a:lnTo>
                <a:lnTo>
                  <a:pt x="1513" y="564"/>
                </a:lnTo>
                <a:lnTo>
                  <a:pt x="1517" y="568"/>
                </a:lnTo>
                <a:lnTo>
                  <a:pt x="1520" y="572"/>
                </a:lnTo>
                <a:lnTo>
                  <a:pt x="1520" y="574"/>
                </a:lnTo>
                <a:lnTo>
                  <a:pt x="1520" y="577"/>
                </a:lnTo>
                <a:lnTo>
                  <a:pt x="1519" y="578"/>
                </a:lnTo>
                <a:lnTo>
                  <a:pt x="1516" y="578"/>
                </a:lnTo>
                <a:lnTo>
                  <a:pt x="1504" y="577"/>
                </a:lnTo>
                <a:lnTo>
                  <a:pt x="1490" y="578"/>
                </a:lnTo>
                <a:lnTo>
                  <a:pt x="1479" y="571"/>
                </a:lnTo>
                <a:lnTo>
                  <a:pt x="1468" y="566"/>
                </a:lnTo>
                <a:lnTo>
                  <a:pt x="1456" y="562"/>
                </a:lnTo>
                <a:lnTo>
                  <a:pt x="1446" y="556"/>
                </a:lnTo>
                <a:lnTo>
                  <a:pt x="1441" y="554"/>
                </a:lnTo>
                <a:lnTo>
                  <a:pt x="1437" y="552"/>
                </a:lnTo>
                <a:lnTo>
                  <a:pt x="1435" y="552"/>
                </a:lnTo>
                <a:lnTo>
                  <a:pt x="1433" y="552"/>
                </a:lnTo>
                <a:lnTo>
                  <a:pt x="1431" y="553"/>
                </a:lnTo>
                <a:lnTo>
                  <a:pt x="1429" y="554"/>
                </a:lnTo>
                <a:lnTo>
                  <a:pt x="1426" y="556"/>
                </a:lnTo>
                <a:lnTo>
                  <a:pt x="1425" y="560"/>
                </a:lnTo>
                <a:lnTo>
                  <a:pt x="1425" y="562"/>
                </a:lnTo>
                <a:lnTo>
                  <a:pt x="1425" y="565"/>
                </a:lnTo>
                <a:lnTo>
                  <a:pt x="1425" y="568"/>
                </a:lnTo>
                <a:lnTo>
                  <a:pt x="1426" y="571"/>
                </a:lnTo>
                <a:lnTo>
                  <a:pt x="1428" y="574"/>
                </a:lnTo>
                <a:lnTo>
                  <a:pt x="1430" y="576"/>
                </a:lnTo>
                <a:lnTo>
                  <a:pt x="1438" y="582"/>
                </a:lnTo>
                <a:lnTo>
                  <a:pt x="1446" y="588"/>
                </a:lnTo>
                <a:lnTo>
                  <a:pt x="1454" y="595"/>
                </a:lnTo>
                <a:lnTo>
                  <a:pt x="1463" y="600"/>
                </a:lnTo>
                <a:lnTo>
                  <a:pt x="1465" y="601"/>
                </a:lnTo>
                <a:lnTo>
                  <a:pt x="1466" y="603"/>
                </a:lnTo>
                <a:lnTo>
                  <a:pt x="1466" y="604"/>
                </a:lnTo>
                <a:lnTo>
                  <a:pt x="1465" y="607"/>
                </a:lnTo>
                <a:lnTo>
                  <a:pt x="1463" y="609"/>
                </a:lnTo>
                <a:lnTo>
                  <a:pt x="1461" y="611"/>
                </a:lnTo>
                <a:lnTo>
                  <a:pt x="1459" y="612"/>
                </a:lnTo>
                <a:lnTo>
                  <a:pt x="1456" y="613"/>
                </a:lnTo>
                <a:lnTo>
                  <a:pt x="1453" y="613"/>
                </a:lnTo>
                <a:lnTo>
                  <a:pt x="1451" y="613"/>
                </a:lnTo>
                <a:lnTo>
                  <a:pt x="1449" y="612"/>
                </a:lnTo>
                <a:lnTo>
                  <a:pt x="1446" y="611"/>
                </a:lnTo>
                <a:lnTo>
                  <a:pt x="1445" y="610"/>
                </a:lnTo>
                <a:lnTo>
                  <a:pt x="1443" y="609"/>
                </a:lnTo>
                <a:lnTo>
                  <a:pt x="1431" y="607"/>
                </a:lnTo>
                <a:lnTo>
                  <a:pt x="1419" y="604"/>
                </a:lnTo>
                <a:lnTo>
                  <a:pt x="1406" y="604"/>
                </a:lnTo>
                <a:lnTo>
                  <a:pt x="1394" y="606"/>
                </a:lnTo>
                <a:lnTo>
                  <a:pt x="1387" y="607"/>
                </a:lnTo>
                <a:lnTo>
                  <a:pt x="1380" y="606"/>
                </a:lnTo>
                <a:lnTo>
                  <a:pt x="1374" y="603"/>
                </a:lnTo>
                <a:lnTo>
                  <a:pt x="1369" y="600"/>
                </a:lnTo>
                <a:lnTo>
                  <a:pt x="1365" y="598"/>
                </a:lnTo>
                <a:lnTo>
                  <a:pt x="1361" y="597"/>
                </a:lnTo>
                <a:lnTo>
                  <a:pt x="1357" y="596"/>
                </a:lnTo>
                <a:lnTo>
                  <a:pt x="1354" y="597"/>
                </a:lnTo>
                <a:lnTo>
                  <a:pt x="1344" y="596"/>
                </a:lnTo>
                <a:lnTo>
                  <a:pt x="1335" y="595"/>
                </a:lnTo>
                <a:lnTo>
                  <a:pt x="1327" y="593"/>
                </a:lnTo>
                <a:lnTo>
                  <a:pt x="1318" y="589"/>
                </a:lnTo>
                <a:lnTo>
                  <a:pt x="1311" y="585"/>
                </a:lnTo>
                <a:lnTo>
                  <a:pt x="1302" y="582"/>
                </a:lnTo>
                <a:lnTo>
                  <a:pt x="1294" y="580"/>
                </a:lnTo>
                <a:lnTo>
                  <a:pt x="1284" y="579"/>
                </a:lnTo>
                <a:lnTo>
                  <a:pt x="1280" y="578"/>
                </a:lnTo>
                <a:lnTo>
                  <a:pt x="1276" y="577"/>
                </a:lnTo>
                <a:lnTo>
                  <a:pt x="1271" y="574"/>
                </a:lnTo>
                <a:lnTo>
                  <a:pt x="1268" y="572"/>
                </a:lnTo>
                <a:lnTo>
                  <a:pt x="1262" y="569"/>
                </a:lnTo>
                <a:lnTo>
                  <a:pt x="1256" y="566"/>
                </a:lnTo>
                <a:lnTo>
                  <a:pt x="1250" y="565"/>
                </a:lnTo>
                <a:lnTo>
                  <a:pt x="1243" y="564"/>
                </a:lnTo>
                <a:lnTo>
                  <a:pt x="1238" y="565"/>
                </a:lnTo>
                <a:lnTo>
                  <a:pt x="1234" y="566"/>
                </a:lnTo>
                <a:lnTo>
                  <a:pt x="1231" y="568"/>
                </a:lnTo>
                <a:lnTo>
                  <a:pt x="1228" y="572"/>
                </a:lnTo>
                <a:lnTo>
                  <a:pt x="1229" y="576"/>
                </a:lnTo>
                <a:lnTo>
                  <a:pt x="1233" y="579"/>
                </a:lnTo>
                <a:lnTo>
                  <a:pt x="1235" y="581"/>
                </a:lnTo>
                <a:lnTo>
                  <a:pt x="1236" y="583"/>
                </a:lnTo>
                <a:lnTo>
                  <a:pt x="1236" y="586"/>
                </a:lnTo>
                <a:lnTo>
                  <a:pt x="1235" y="588"/>
                </a:lnTo>
                <a:lnTo>
                  <a:pt x="1236" y="589"/>
                </a:lnTo>
                <a:lnTo>
                  <a:pt x="1238" y="591"/>
                </a:lnTo>
                <a:lnTo>
                  <a:pt x="1238" y="591"/>
                </a:lnTo>
                <a:lnTo>
                  <a:pt x="1239" y="591"/>
                </a:lnTo>
                <a:lnTo>
                  <a:pt x="1247" y="595"/>
                </a:lnTo>
                <a:lnTo>
                  <a:pt x="1254" y="600"/>
                </a:lnTo>
                <a:lnTo>
                  <a:pt x="1261" y="606"/>
                </a:lnTo>
                <a:lnTo>
                  <a:pt x="1268" y="612"/>
                </a:lnTo>
                <a:lnTo>
                  <a:pt x="1269" y="613"/>
                </a:lnTo>
                <a:lnTo>
                  <a:pt x="1269" y="614"/>
                </a:lnTo>
                <a:lnTo>
                  <a:pt x="1269" y="623"/>
                </a:lnTo>
                <a:lnTo>
                  <a:pt x="1270" y="631"/>
                </a:lnTo>
                <a:lnTo>
                  <a:pt x="1271" y="634"/>
                </a:lnTo>
                <a:lnTo>
                  <a:pt x="1271" y="639"/>
                </a:lnTo>
                <a:lnTo>
                  <a:pt x="1271" y="643"/>
                </a:lnTo>
                <a:lnTo>
                  <a:pt x="1270" y="647"/>
                </a:lnTo>
                <a:lnTo>
                  <a:pt x="1269" y="649"/>
                </a:lnTo>
                <a:lnTo>
                  <a:pt x="1269" y="650"/>
                </a:lnTo>
                <a:lnTo>
                  <a:pt x="1268" y="652"/>
                </a:lnTo>
                <a:lnTo>
                  <a:pt x="1266" y="653"/>
                </a:lnTo>
                <a:lnTo>
                  <a:pt x="1256" y="654"/>
                </a:lnTo>
                <a:lnTo>
                  <a:pt x="1248" y="657"/>
                </a:lnTo>
                <a:lnTo>
                  <a:pt x="1238" y="659"/>
                </a:lnTo>
                <a:lnTo>
                  <a:pt x="1228" y="659"/>
                </a:lnTo>
                <a:lnTo>
                  <a:pt x="1225" y="659"/>
                </a:lnTo>
                <a:lnTo>
                  <a:pt x="1223" y="660"/>
                </a:lnTo>
                <a:lnTo>
                  <a:pt x="1222" y="662"/>
                </a:lnTo>
                <a:lnTo>
                  <a:pt x="1222" y="665"/>
                </a:lnTo>
                <a:lnTo>
                  <a:pt x="1218" y="665"/>
                </a:lnTo>
                <a:lnTo>
                  <a:pt x="1214" y="664"/>
                </a:lnTo>
                <a:lnTo>
                  <a:pt x="1212" y="664"/>
                </a:lnTo>
                <a:lnTo>
                  <a:pt x="1210" y="665"/>
                </a:lnTo>
                <a:lnTo>
                  <a:pt x="1209" y="667"/>
                </a:lnTo>
                <a:lnTo>
                  <a:pt x="1208" y="670"/>
                </a:lnTo>
                <a:lnTo>
                  <a:pt x="1206" y="670"/>
                </a:lnTo>
                <a:lnTo>
                  <a:pt x="1205" y="670"/>
                </a:lnTo>
                <a:lnTo>
                  <a:pt x="1192" y="670"/>
                </a:lnTo>
                <a:lnTo>
                  <a:pt x="1180" y="670"/>
                </a:lnTo>
                <a:lnTo>
                  <a:pt x="1177" y="670"/>
                </a:lnTo>
                <a:lnTo>
                  <a:pt x="1175" y="672"/>
                </a:lnTo>
                <a:lnTo>
                  <a:pt x="1174" y="674"/>
                </a:lnTo>
                <a:lnTo>
                  <a:pt x="1174" y="675"/>
                </a:lnTo>
                <a:lnTo>
                  <a:pt x="1173" y="675"/>
                </a:lnTo>
                <a:lnTo>
                  <a:pt x="1171" y="675"/>
                </a:lnTo>
                <a:lnTo>
                  <a:pt x="1166" y="674"/>
                </a:lnTo>
                <a:lnTo>
                  <a:pt x="1162" y="674"/>
                </a:lnTo>
                <a:lnTo>
                  <a:pt x="1162" y="671"/>
                </a:lnTo>
                <a:lnTo>
                  <a:pt x="1163" y="670"/>
                </a:lnTo>
                <a:lnTo>
                  <a:pt x="1165" y="669"/>
                </a:lnTo>
                <a:lnTo>
                  <a:pt x="1167" y="669"/>
                </a:lnTo>
                <a:lnTo>
                  <a:pt x="1168" y="670"/>
                </a:lnTo>
                <a:lnTo>
                  <a:pt x="1170" y="669"/>
                </a:lnTo>
                <a:lnTo>
                  <a:pt x="1172" y="668"/>
                </a:lnTo>
                <a:lnTo>
                  <a:pt x="1174" y="664"/>
                </a:lnTo>
                <a:lnTo>
                  <a:pt x="1174" y="662"/>
                </a:lnTo>
                <a:lnTo>
                  <a:pt x="1174" y="660"/>
                </a:lnTo>
                <a:lnTo>
                  <a:pt x="1173" y="658"/>
                </a:lnTo>
                <a:lnTo>
                  <a:pt x="1171" y="658"/>
                </a:lnTo>
                <a:lnTo>
                  <a:pt x="1168" y="658"/>
                </a:lnTo>
                <a:lnTo>
                  <a:pt x="1166" y="659"/>
                </a:lnTo>
                <a:lnTo>
                  <a:pt x="1160" y="660"/>
                </a:lnTo>
                <a:lnTo>
                  <a:pt x="1156" y="663"/>
                </a:lnTo>
                <a:lnTo>
                  <a:pt x="1152" y="668"/>
                </a:lnTo>
                <a:lnTo>
                  <a:pt x="1151" y="674"/>
                </a:lnTo>
                <a:lnTo>
                  <a:pt x="1141" y="673"/>
                </a:lnTo>
                <a:lnTo>
                  <a:pt x="1130" y="671"/>
                </a:lnTo>
                <a:lnTo>
                  <a:pt x="1121" y="670"/>
                </a:lnTo>
                <a:lnTo>
                  <a:pt x="1112" y="671"/>
                </a:lnTo>
                <a:lnTo>
                  <a:pt x="1106" y="671"/>
                </a:lnTo>
                <a:lnTo>
                  <a:pt x="1102" y="672"/>
                </a:lnTo>
                <a:lnTo>
                  <a:pt x="1098" y="671"/>
                </a:lnTo>
                <a:lnTo>
                  <a:pt x="1092" y="670"/>
                </a:lnTo>
                <a:lnTo>
                  <a:pt x="1088" y="669"/>
                </a:lnTo>
                <a:lnTo>
                  <a:pt x="1083" y="669"/>
                </a:lnTo>
                <a:lnTo>
                  <a:pt x="1077" y="669"/>
                </a:lnTo>
                <a:lnTo>
                  <a:pt x="1072" y="671"/>
                </a:lnTo>
                <a:lnTo>
                  <a:pt x="1068" y="672"/>
                </a:lnTo>
                <a:lnTo>
                  <a:pt x="1064" y="672"/>
                </a:lnTo>
                <a:lnTo>
                  <a:pt x="1059" y="672"/>
                </a:lnTo>
                <a:lnTo>
                  <a:pt x="1054" y="671"/>
                </a:lnTo>
                <a:lnTo>
                  <a:pt x="1050" y="670"/>
                </a:lnTo>
                <a:lnTo>
                  <a:pt x="1044" y="671"/>
                </a:lnTo>
                <a:lnTo>
                  <a:pt x="1037" y="673"/>
                </a:lnTo>
                <a:lnTo>
                  <a:pt x="1030" y="675"/>
                </a:lnTo>
                <a:lnTo>
                  <a:pt x="1023" y="676"/>
                </a:lnTo>
                <a:lnTo>
                  <a:pt x="1016" y="675"/>
                </a:lnTo>
                <a:lnTo>
                  <a:pt x="1011" y="674"/>
                </a:lnTo>
                <a:lnTo>
                  <a:pt x="1006" y="674"/>
                </a:lnTo>
                <a:lnTo>
                  <a:pt x="1000" y="675"/>
                </a:lnTo>
                <a:lnTo>
                  <a:pt x="996" y="677"/>
                </a:lnTo>
                <a:lnTo>
                  <a:pt x="995" y="678"/>
                </a:lnTo>
                <a:lnTo>
                  <a:pt x="993" y="678"/>
                </a:lnTo>
                <a:lnTo>
                  <a:pt x="992" y="678"/>
                </a:lnTo>
                <a:lnTo>
                  <a:pt x="991" y="677"/>
                </a:lnTo>
                <a:lnTo>
                  <a:pt x="989" y="675"/>
                </a:lnTo>
                <a:lnTo>
                  <a:pt x="986" y="674"/>
                </a:lnTo>
                <a:lnTo>
                  <a:pt x="984" y="674"/>
                </a:lnTo>
                <a:lnTo>
                  <a:pt x="982" y="674"/>
                </a:lnTo>
                <a:lnTo>
                  <a:pt x="978" y="675"/>
                </a:lnTo>
                <a:lnTo>
                  <a:pt x="975" y="677"/>
                </a:lnTo>
                <a:lnTo>
                  <a:pt x="968" y="681"/>
                </a:lnTo>
                <a:lnTo>
                  <a:pt x="961" y="684"/>
                </a:lnTo>
                <a:lnTo>
                  <a:pt x="953" y="685"/>
                </a:lnTo>
                <a:lnTo>
                  <a:pt x="946" y="685"/>
                </a:lnTo>
                <a:lnTo>
                  <a:pt x="941" y="684"/>
                </a:lnTo>
                <a:lnTo>
                  <a:pt x="936" y="684"/>
                </a:lnTo>
                <a:lnTo>
                  <a:pt x="936" y="685"/>
                </a:lnTo>
                <a:lnTo>
                  <a:pt x="936" y="685"/>
                </a:lnTo>
                <a:lnTo>
                  <a:pt x="936" y="684"/>
                </a:lnTo>
                <a:lnTo>
                  <a:pt x="932" y="680"/>
                </a:lnTo>
                <a:lnTo>
                  <a:pt x="926" y="678"/>
                </a:lnTo>
                <a:lnTo>
                  <a:pt x="921" y="677"/>
                </a:lnTo>
                <a:lnTo>
                  <a:pt x="916" y="678"/>
                </a:lnTo>
                <a:lnTo>
                  <a:pt x="909" y="679"/>
                </a:lnTo>
                <a:lnTo>
                  <a:pt x="904" y="680"/>
                </a:lnTo>
                <a:lnTo>
                  <a:pt x="899" y="680"/>
                </a:lnTo>
                <a:lnTo>
                  <a:pt x="893" y="679"/>
                </a:lnTo>
                <a:lnTo>
                  <a:pt x="888" y="678"/>
                </a:lnTo>
                <a:lnTo>
                  <a:pt x="883" y="676"/>
                </a:lnTo>
                <a:lnTo>
                  <a:pt x="877" y="673"/>
                </a:lnTo>
                <a:lnTo>
                  <a:pt x="873" y="670"/>
                </a:lnTo>
                <a:lnTo>
                  <a:pt x="872" y="667"/>
                </a:lnTo>
                <a:lnTo>
                  <a:pt x="871" y="663"/>
                </a:lnTo>
                <a:lnTo>
                  <a:pt x="869" y="661"/>
                </a:lnTo>
                <a:lnTo>
                  <a:pt x="868" y="659"/>
                </a:lnTo>
                <a:lnTo>
                  <a:pt x="864" y="658"/>
                </a:lnTo>
                <a:lnTo>
                  <a:pt x="862" y="658"/>
                </a:lnTo>
                <a:lnTo>
                  <a:pt x="859" y="659"/>
                </a:lnTo>
                <a:lnTo>
                  <a:pt x="857" y="661"/>
                </a:lnTo>
                <a:lnTo>
                  <a:pt x="854" y="661"/>
                </a:lnTo>
                <a:lnTo>
                  <a:pt x="853" y="660"/>
                </a:lnTo>
                <a:lnTo>
                  <a:pt x="842" y="659"/>
                </a:lnTo>
                <a:lnTo>
                  <a:pt x="832" y="658"/>
                </a:lnTo>
                <a:lnTo>
                  <a:pt x="828" y="658"/>
                </a:lnTo>
                <a:lnTo>
                  <a:pt x="824" y="660"/>
                </a:lnTo>
                <a:lnTo>
                  <a:pt x="818" y="662"/>
                </a:lnTo>
                <a:lnTo>
                  <a:pt x="814" y="667"/>
                </a:lnTo>
                <a:lnTo>
                  <a:pt x="810" y="673"/>
                </a:lnTo>
                <a:lnTo>
                  <a:pt x="807" y="679"/>
                </a:lnTo>
                <a:lnTo>
                  <a:pt x="802" y="685"/>
                </a:lnTo>
                <a:lnTo>
                  <a:pt x="799" y="689"/>
                </a:lnTo>
                <a:lnTo>
                  <a:pt x="799" y="692"/>
                </a:lnTo>
                <a:lnTo>
                  <a:pt x="799" y="694"/>
                </a:lnTo>
                <a:lnTo>
                  <a:pt x="798" y="696"/>
                </a:lnTo>
                <a:lnTo>
                  <a:pt x="797" y="699"/>
                </a:lnTo>
                <a:lnTo>
                  <a:pt x="794" y="702"/>
                </a:lnTo>
                <a:lnTo>
                  <a:pt x="791" y="705"/>
                </a:lnTo>
                <a:lnTo>
                  <a:pt x="788" y="707"/>
                </a:lnTo>
                <a:lnTo>
                  <a:pt x="785" y="710"/>
                </a:lnTo>
                <a:lnTo>
                  <a:pt x="784" y="711"/>
                </a:lnTo>
                <a:lnTo>
                  <a:pt x="783" y="714"/>
                </a:lnTo>
                <a:lnTo>
                  <a:pt x="783" y="716"/>
                </a:lnTo>
                <a:lnTo>
                  <a:pt x="783" y="718"/>
                </a:lnTo>
                <a:lnTo>
                  <a:pt x="784" y="721"/>
                </a:lnTo>
                <a:lnTo>
                  <a:pt x="783" y="724"/>
                </a:lnTo>
                <a:lnTo>
                  <a:pt x="782" y="728"/>
                </a:lnTo>
                <a:lnTo>
                  <a:pt x="781" y="731"/>
                </a:lnTo>
                <a:lnTo>
                  <a:pt x="778" y="735"/>
                </a:lnTo>
                <a:lnTo>
                  <a:pt x="774" y="739"/>
                </a:lnTo>
                <a:lnTo>
                  <a:pt x="772" y="744"/>
                </a:lnTo>
                <a:lnTo>
                  <a:pt x="770" y="749"/>
                </a:lnTo>
                <a:lnTo>
                  <a:pt x="770" y="752"/>
                </a:lnTo>
                <a:lnTo>
                  <a:pt x="769" y="754"/>
                </a:lnTo>
                <a:lnTo>
                  <a:pt x="767" y="757"/>
                </a:lnTo>
                <a:lnTo>
                  <a:pt x="765" y="760"/>
                </a:lnTo>
                <a:lnTo>
                  <a:pt x="761" y="762"/>
                </a:lnTo>
                <a:lnTo>
                  <a:pt x="758" y="765"/>
                </a:lnTo>
                <a:lnTo>
                  <a:pt x="757" y="769"/>
                </a:lnTo>
                <a:lnTo>
                  <a:pt x="756" y="774"/>
                </a:lnTo>
                <a:lnTo>
                  <a:pt x="755" y="778"/>
                </a:lnTo>
                <a:lnTo>
                  <a:pt x="752" y="783"/>
                </a:lnTo>
                <a:lnTo>
                  <a:pt x="751" y="785"/>
                </a:lnTo>
                <a:lnTo>
                  <a:pt x="750" y="787"/>
                </a:lnTo>
                <a:lnTo>
                  <a:pt x="750" y="791"/>
                </a:lnTo>
                <a:lnTo>
                  <a:pt x="751" y="794"/>
                </a:lnTo>
                <a:lnTo>
                  <a:pt x="751" y="795"/>
                </a:lnTo>
                <a:lnTo>
                  <a:pt x="749" y="798"/>
                </a:lnTo>
                <a:lnTo>
                  <a:pt x="743" y="803"/>
                </a:lnTo>
                <a:lnTo>
                  <a:pt x="738" y="809"/>
                </a:lnTo>
                <a:lnTo>
                  <a:pt x="733" y="821"/>
                </a:lnTo>
                <a:lnTo>
                  <a:pt x="727" y="831"/>
                </a:lnTo>
                <a:lnTo>
                  <a:pt x="722" y="843"/>
                </a:lnTo>
                <a:lnTo>
                  <a:pt x="717" y="855"/>
                </a:lnTo>
                <a:lnTo>
                  <a:pt x="709" y="862"/>
                </a:lnTo>
                <a:lnTo>
                  <a:pt x="704" y="870"/>
                </a:lnTo>
                <a:lnTo>
                  <a:pt x="700" y="879"/>
                </a:lnTo>
                <a:lnTo>
                  <a:pt x="693" y="888"/>
                </a:lnTo>
                <a:lnTo>
                  <a:pt x="690" y="892"/>
                </a:lnTo>
                <a:lnTo>
                  <a:pt x="687" y="897"/>
                </a:lnTo>
                <a:lnTo>
                  <a:pt x="685" y="901"/>
                </a:lnTo>
                <a:lnTo>
                  <a:pt x="683" y="906"/>
                </a:lnTo>
                <a:lnTo>
                  <a:pt x="681" y="908"/>
                </a:lnTo>
                <a:lnTo>
                  <a:pt x="678" y="909"/>
                </a:lnTo>
                <a:lnTo>
                  <a:pt x="676" y="912"/>
                </a:lnTo>
                <a:lnTo>
                  <a:pt x="673" y="914"/>
                </a:lnTo>
                <a:lnTo>
                  <a:pt x="672" y="915"/>
                </a:lnTo>
                <a:lnTo>
                  <a:pt x="672" y="916"/>
                </a:lnTo>
                <a:lnTo>
                  <a:pt x="673" y="918"/>
                </a:lnTo>
                <a:lnTo>
                  <a:pt x="675" y="920"/>
                </a:lnTo>
                <a:lnTo>
                  <a:pt x="676" y="921"/>
                </a:lnTo>
                <a:lnTo>
                  <a:pt x="676" y="922"/>
                </a:lnTo>
                <a:lnTo>
                  <a:pt x="676" y="923"/>
                </a:lnTo>
                <a:lnTo>
                  <a:pt x="675" y="923"/>
                </a:lnTo>
                <a:lnTo>
                  <a:pt x="672" y="927"/>
                </a:lnTo>
                <a:lnTo>
                  <a:pt x="670" y="931"/>
                </a:lnTo>
                <a:lnTo>
                  <a:pt x="667" y="935"/>
                </a:lnTo>
                <a:lnTo>
                  <a:pt x="666" y="939"/>
                </a:lnTo>
                <a:lnTo>
                  <a:pt x="666" y="944"/>
                </a:lnTo>
                <a:lnTo>
                  <a:pt x="665" y="948"/>
                </a:lnTo>
                <a:lnTo>
                  <a:pt x="665" y="958"/>
                </a:lnTo>
                <a:lnTo>
                  <a:pt x="664" y="967"/>
                </a:lnTo>
                <a:lnTo>
                  <a:pt x="664" y="968"/>
                </a:lnTo>
                <a:lnTo>
                  <a:pt x="665" y="969"/>
                </a:lnTo>
                <a:lnTo>
                  <a:pt x="666" y="970"/>
                </a:lnTo>
                <a:lnTo>
                  <a:pt x="667" y="971"/>
                </a:lnTo>
                <a:lnTo>
                  <a:pt x="671" y="973"/>
                </a:lnTo>
                <a:lnTo>
                  <a:pt x="672" y="974"/>
                </a:lnTo>
                <a:lnTo>
                  <a:pt x="672" y="976"/>
                </a:lnTo>
                <a:lnTo>
                  <a:pt x="671" y="979"/>
                </a:lnTo>
                <a:lnTo>
                  <a:pt x="670" y="982"/>
                </a:lnTo>
                <a:lnTo>
                  <a:pt x="670" y="984"/>
                </a:lnTo>
                <a:lnTo>
                  <a:pt x="672" y="986"/>
                </a:lnTo>
                <a:lnTo>
                  <a:pt x="674" y="986"/>
                </a:lnTo>
                <a:lnTo>
                  <a:pt x="683" y="990"/>
                </a:lnTo>
                <a:lnTo>
                  <a:pt x="693" y="991"/>
                </a:lnTo>
                <a:lnTo>
                  <a:pt x="694" y="992"/>
                </a:lnTo>
                <a:lnTo>
                  <a:pt x="695" y="994"/>
                </a:lnTo>
                <a:lnTo>
                  <a:pt x="698" y="1002"/>
                </a:lnTo>
                <a:lnTo>
                  <a:pt x="700" y="1012"/>
                </a:lnTo>
                <a:lnTo>
                  <a:pt x="697" y="1015"/>
                </a:lnTo>
                <a:lnTo>
                  <a:pt x="697" y="1017"/>
                </a:lnTo>
                <a:lnTo>
                  <a:pt x="694" y="1019"/>
                </a:lnTo>
                <a:lnTo>
                  <a:pt x="692" y="1019"/>
                </a:lnTo>
                <a:lnTo>
                  <a:pt x="689" y="1020"/>
                </a:lnTo>
                <a:lnTo>
                  <a:pt x="688" y="1022"/>
                </a:lnTo>
                <a:lnTo>
                  <a:pt x="686" y="1024"/>
                </a:lnTo>
                <a:lnTo>
                  <a:pt x="683" y="1025"/>
                </a:lnTo>
                <a:lnTo>
                  <a:pt x="682" y="1024"/>
                </a:lnTo>
                <a:lnTo>
                  <a:pt x="680" y="1022"/>
                </a:lnTo>
                <a:lnTo>
                  <a:pt x="676" y="1016"/>
                </a:lnTo>
                <a:lnTo>
                  <a:pt x="671" y="1012"/>
                </a:lnTo>
                <a:lnTo>
                  <a:pt x="661" y="1008"/>
                </a:lnTo>
                <a:lnTo>
                  <a:pt x="650" y="1007"/>
                </a:lnTo>
                <a:lnTo>
                  <a:pt x="645" y="1007"/>
                </a:lnTo>
                <a:lnTo>
                  <a:pt x="640" y="1008"/>
                </a:lnTo>
                <a:lnTo>
                  <a:pt x="635" y="1011"/>
                </a:lnTo>
                <a:lnTo>
                  <a:pt x="630" y="1015"/>
                </a:lnTo>
                <a:lnTo>
                  <a:pt x="627" y="1016"/>
                </a:lnTo>
                <a:lnTo>
                  <a:pt x="622" y="1017"/>
                </a:lnTo>
                <a:lnTo>
                  <a:pt x="617" y="1016"/>
                </a:lnTo>
                <a:lnTo>
                  <a:pt x="613" y="1017"/>
                </a:lnTo>
                <a:lnTo>
                  <a:pt x="611" y="1021"/>
                </a:lnTo>
                <a:lnTo>
                  <a:pt x="609" y="1024"/>
                </a:lnTo>
                <a:lnTo>
                  <a:pt x="607" y="1025"/>
                </a:lnTo>
                <a:lnTo>
                  <a:pt x="606" y="1025"/>
                </a:lnTo>
                <a:lnTo>
                  <a:pt x="604" y="1026"/>
                </a:lnTo>
                <a:lnTo>
                  <a:pt x="602" y="1025"/>
                </a:lnTo>
                <a:lnTo>
                  <a:pt x="600" y="1028"/>
                </a:lnTo>
                <a:lnTo>
                  <a:pt x="598" y="1030"/>
                </a:lnTo>
                <a:lnTo>
                  <a:pt x="595" y="1032"/>
                </a:lnTo>
                <a:lnTo>
                  <a:pt x="591" y="1034"/>
                </a:lnTo>
                <a:lnTo>
                  <a:pt x="585" y="1035"/>
                </a:lnTo>
                <a:lnTo>
                  <a:pt x="579" y="1036"/>
                </a:lnTo>
                <a:lnTo>
                  <a:pt x="572" y="1038"/>
                </a:lnTo>
                <a:lnTo>
                  <a:pt x="567" y="1039"/>
                </a:lnTo>
                <a:lnTo>
                  <a:pt x="564" y="1038"/>
                </a:lnTo>
                <a:lnTo>
                  <a:pt x="561" y="1037"/>
                </a:lnTo>
                <a:lnTo>
                  <a:pt x="558" y="1034"/>
                </a:lnTo>
                <a:lnTo>
                  <a:pt x="556" y="1029"/>
                </a:lnTo>
                <a:lnTo>
                  <a:pt x="551" y="1023"/>
                </a:lnTo>
                <a:lnTo>
                  <a:pt x="544" y="1017"/>
                </a:lnTo>
                <a:lnTo>
                  <a:pt x="537" y="1012"/>
                </a:lnTo>
                <a:lnTo>
                  <a:pt x="529" y="1007"/>
                </a:lnTo>
                <a:lnTo>
                  <a:pt x="527" y="1006"/>
                </a:lnTo>
                <a:lnTo>
                  <a:pt x="525" y="1006"/>
                </a:lnTo>
                <a:lnTo>
                  <a:pt x="523" y="1007"/>
                </a:lnTo>
                <a:lnTo>
                  <a:pt x="522" y="1008"/>
                </a:lnTo>
                <a:lnTo>
                  <a:pt x="521" y="1009"/>
                </a:lnTo>
                <a:lnTo>
                  <a:pt x="520" y="1011"/>
                </a:lnTo>
                <a:lnTo>
                  <a:pt x="520" y="1012"/>
                </a:lnTo>
                <a:lnTo>
                  <a:pt x="521" y="1014"/>
                </a:lnTo>
                <a:lnTo>
                  <a:pt x="527" y="1023"/>
                </a:lnTo>
                <a:lnTo>
                  <a:pt x="533" y="1031"/>
                </a:lnTo>
                <a:lnTo>
                  <a:pt x="538" y="1041"/>
                </a:lnTo>
                <a:lnTo>
                  <a:pt x="544" y="1050"/>
                </a:lnTo>
                <a:lnTo>
                  <a:pt x="547" y="1056"/>
                </a:lnTo>
                <a:lnTo>
                  <a:pt x="552" y="1061"/>
                </a:lnTo>
                <a:lnTo>
                  <a:pt x="555" y="1067"/>
                </a:lnTo>
                <a:lnTo>
                  <a:pt x="560" y="1070"/>
                </a:lnTo>
                <a:lnTo>
                  <a:pt x="569" y="1075"/>
                </a:lnTo>
                <a:lnTo>
                  <a:pt x="579" y="1081"/>
                </a:lnTo>
                <a:lnTo>
                  <a:pt x="588" y="1085"/>
                </a:lnTo>
                <a:lnTo>
                  <a:pt x="598" y="1088"/>
                </a:lnTo>
                <a:lnTo>
                  <a:pt x="603" y="1091"/>
                </a:lnTo>
                <a:lnTo>
                  <a:pt x="609" y="1095"/>
                </a:lnTo>
                <a:lnTo>
                  <a:pt x="612" y="1099"/>
                </a:lnTo>
                <a:lnTo>
                  <a:pt x="614" y="1102"/>
                </a:lnTo>
                <a:lnTo>
                  <a:pt x="614" y="1104"/>
                </a:lnTo>
                <a:lnTo>
                  <a:pt x="614" y="1105"/>
                </a:lnTo>
                <a:lnTo>
                  <a:pt x="613" y="1106"/>
                </a:lnTo>
                <a:lnTo>
                  <a:pt x="612" y="1107"/>
                </a:lnTo>
                <a:lnTo>
                  <a:pt x="605" y="1108"/>
                </a:lnTo>
                <a:lnTo>
                  <a:pt x="596" y="1108"/>
                </a:lnTo>
                <a:lnTo>
                  <a:pt x="582" y="1108"/>
                </a:lnTo>
                <a:lnTo>
                  <a:pt x="571" y="1107"/>
                </a:lnTo>
                <a:lnTo>
                  <a:pt x="566" y="1108"/>
                </a:lnTo>
                <a:lnTo>
                  <a:pt x="564" y="1109"/>
                </a:lnTo>
                <a:lnTo>
                  <a:pt x="565" y="1113"/>
                </a:lnTo>
                <a:lnTo>
                  <a:pt x="570" y="1117"/>
                </a:lnTo>
                <a:lnTo>
                  <a:pt x="581" y="1123"/>
                </a:lnTo>
                <a:lnTo>
                  <a:pt x="595" y="1133"/>
                </a:lnTo>
                <a:lnTo>
                  <a:pt x="599" y="1136"/>
                </a:lnTo>
                <a:lnTo>
                  <a:pt x="602" y="1139"/>
                </a:lnTo>
                <a:lnTo>
                  <a:pt x="604" y="1143"/>
                </a:lnTo>
                <a:lnTo>
                  <a:pt x="605" y="1145"/>
                </a:lnTo>
                <a:lnTo>
                  <a:pt x="600" y="1147"/>
                </a:lnTo>
                <a:lnTo>
                  <a:pt x="596" y="1150"/>
                </a:lnTo>
                <a:lnTo>
                  <a:pt x="592" y="1154"/>
                </a:lnTo>
                <a:lnTo>
                  <a:pt x="590" y="1159"/>
                </a:lnTo>
                <a:lnTo>
                  <a:pt x="582" y="1162"/>
                </a:lnTo>
                <a:lnTo>
                  <a:pt x="573" y="1164"/>
                </a:lnTo>
                <a:lnTo>
                  <a:pt x="564" y="1166"/>
                </a:lnTo>
                <a:lnTo>
                  <a:pt x="555" y="1167"/>
                </a:lnTo>
                <a:lnTo>
                  <a:pt x="551" y="1165"/>
                </a:lnTo>
                <a:lnTo>
                  <a:pt x="544" y="1165"/>
                </a:lnTo>
                <a:lnTo>
                  <a:pt x="543" y="1161"/>
                </a:lnTo>
                <a:lnTo>
                  <a:pt x="541" y="1158"/>
                </a:lnTo>
                <a:lnTo>
                  <a:pt x="538" y="1155"/>
                </a:lnTo>
                <a:lnTo>
                  <a:pt x="535" y="1153"/>
                </a:lnTo>
                <a:lnTo>
                  <a:pt x="528" y="1151"/>
                </a:lnTo>
                <a:lnTo>
                  <a:pt x="521" y="1150"/>
                </a:lnTo>
                <a:lnTo>
                  <a:pt x="519" y="1149"/>
                </a:lnTo>
                <a:lnTo>
                  <a:pt x="516" y="1147"/>
                </a:lnTo>
                <a:lnTo>
                  <a:pt x="514" y="1146"/>
                </a:lnTo>
                <a:lnTo>
                  <a:pt x="511" y="1145"/>
                </a:lnTo>
                <a:lnTo>
                  <a:pt x="506" y="1146"/>
                </a:lnTo>
                <a:lnTo>
                  <a:pt x="499" y="1146"/>
                </a:lnTo>
                <a:lnTo>
                  <a:pt x="497" y="1145"/>
                </a:lnTo>
                <a:lnTo>
                  <a:pt x="495" y="1144"/>
                </a:lnTo>
                <a:lnTo>
                  <a:pt x="493" y="1141"/>
                </a:lnTo>
                <a:lnTo>
                  <a:pt x="492" y="1136"/>
                </a:lnTo>
                <a:lnTo>
                  <a:pt x="491" y="1135"/>
                </a:lnTo>
                <a:lnTo>
                  <a:pt x="489" y="1134"/>
                </a:lnTo>
                <a:lnTo>
                  <a:pt x="485" y="1134"/>
                </a:lnTo>
                <a:lnTo>
                  <a:pt x="483" y="1135"/>
                </a:lnTo>
                <a:lnTo>
                  <a:pt x="481" y="1136"/>
                </a:lnTo>
                <a:lnTo>
                  <a:pt x="481" y="1137"/>
                </a:lnTo>
                <a:lnTo>
                  <a:pt x="485" y="1142"/>
                </a:lnTo>
                <a:lnTo>
                  <a:pt x="488" y="1146"/>
                </a:lnTo>
                <a:lnTo>
                  <a:pt x="488" y="1151"/>
                </a:lnTo>
                <a:lnTo>
                  <a:pt x="486" y="1157"/>
                </a:lnTo>
                <a:lnTo>
                  <a:pt x="488" y="1158"/>
                </a:lnTo>
                <a:lnTo>
                  <a:pt x="490" y="1159"/>
                </a:lnTo>
                <a:lnTo>
                  <a:pt x="494" y="1163"/>
                </a:lnTo>
                <a:lnTo>
                  <a:pt x="496" y="1167"/>
                </a:lnTo>
                <a:lnTo>
                  <a:pt x="498" y="1172"/>
                </a:lnTo>
                <a:lnTo>
                  <a:pt x="500" y="1177"/>
                </a:lnTo>
                <a:lnTo>
                  <a:pt x="501" y="1179"/>
                </a:lnTo>
                <a:lnTo>
                  <a:pt x="501" y="1181"/>
                </a:lnTo>
                <a:lnTo>
                  <a:pt x="500" y="1183"/>
                </a:lnTo>
                <a:lnTo>
                  <a:pt x="499" y="1185"/>
                </a:lnTo>
                <a:lnTo>
                  <a:pt x="497" y="1187"/>
                </a:lnTo>
                <a:lnTo>
                  <a:pt x="495" y="1188"/>
                </a:lnTo>
                <a:lnTo>
                  <a:pt x="493" y="1188"/>
                </a:lnTo>
                <a:lnTo>
                  <a:pt x="491" y="1187"/>
                </a:lnTo>
                <a:lnTo>
                  <a:pt x="485" y="1184"/>
                </a:lnTo>
                <a:lnTo>
                  <a:pt x="479" y="1181"/>
                </a:lnTo>
                <a:lnTo>
                  <a:pt x="467" y="1176"/>
                </a:lnTo>
                <a:lnTo>
                  <a:pt x="455" y="1168"/>
                </a:lnTo>
                <a:lnTo>
                  <a:pt x="453" y="1165"/>
                </a:lnTo>
                <a:lnTo>
                  <a:pt x="450" y="1163"/>
                </a:lnTo>
                <a:lnTo>
                  <a:pt x="447" y="1161"/>
                </a:lnTo>
                <a:lnTo>
                  <a:pt x="443" y="1161"/>
                </a:lnTo>
                <a:lnTo>
                  <a:pt x="439" y="1160"/>
                </a:lnTo>
                <a:lnTo>
                  <a:pt x="436" y="1159"/>
                </a:lnTo>
                <a:lnTo>
                  <a:pt x="434" y="1157"/>
                </a:lnTo>
                <a:lnTo>
                  <a:pt x="432" y="1154"/>
                </a:lnTo>
                <a:lnTo>
                  <a:pt x="427" y="1148"/>
                </a:lnTo>
                <a:lnTo>
                  <a:pt x="421" y="1143"/>
                </a:lnTo>
                <a:lnTo>
                  <a:pt x="416" y="1138"/>
                </a:lnTo>
                <a:lnTo>
                  <a:pt x="409" y="1134"/>
                </a:lnTo>
                <a:lnTo>
                  <a:pt x="405" y="1130"/>
                </a:lnTo>
                <a:lnTo>
                  <a:pt x="401" y="1126"/>
                </a:lnTo>
                <a:lnTo>
                  <a:pt x="397" y="1120"/>
                </a:lnTo>
                <a:lnTo>
                  <a:pt x="394" y="1114"/>
                </a:lnTo>
                <a:lnTo>
                  <a:pt x="392" y="1109"/>
                </a:lnTo>
                <a:lnTo>
                  <a:pt x="390" y="1104"/>
                </a:lnTo>
                <a:lnTo>
                  <a:pt x="386" y="1097"/>
                </a:lnTo>
                <a:lnTo>
                  <a:pt x="382" y="1088"/>
                </a:lnTo>
                <a:lnTo>
                  <a:pt x="379" y="1081"/>
                </a:lnTo>
                <a:lnTo>
                  <a:pt x="378" y="1071"/>
                </a:lnTo>
                <a:lnTo>
                  <a:pt x="377" y="1069"/>
                </a:lnTo>
                <a:lnTo>
                  <a:pt x="377" y="1066"/>
                </a:lnTo>
                <a:lnTo>
                  <a:pt x="378" y="1062"/>
                </a:lnTo>
                <a:lnTo>
                  <a:pt x="380" y="1061"/>
                </a:lnTo>
                <a:lnTo>
                  <a:pt x="384" y="1060"/>
                </a:lnTo>
                <a:lnTo>
                  <a:pt x="386" y="1061"/>
                </a:lnTo>
                <a:lnTo>
                  <a:pt x="388" y="1063"/>
                </a:lnTo>
                <a:lnTo>
                  <a:pt x="389" y="1066"/>
                </a:lnTo>
                <a:lnTo>
                  <a:pt x="393" y="1069"/>
                </a:lnTo>
                <a:lnTo>
                  <a:pt x="398" y="1072"/>
                </a:lnTo>
                <a:lnTo>
                  <a:pt x="400" y="1074"/>
                </a:lnTo>
                <a:lnTo>
                  <a:pt x="403" y="1076"/>
                </a:lnTo>
                <a:lnTo>
                  <a:pt x="407" y="1078"/>
                </a:lnTo>
                <a:lnTo>
                  <a:pt x="412" y="1080"/>
                </a:lnTo>
                <a:lnTo>
                  <a:pt x="416" y="1081"/>
                </a:lnTo>
                <a:lnTo>
                  <a:pt x="420" y="1080"/>
                </a:lnTo>
                <a:lnTo>
                  <a:pt x="423" y="1080"/>
                </a:lnTo>
                <a:lnTo>
                  <a:pt x="425" y="1077"/>
                </a:lnTo>
                <a:lnTo>
                  <a:pt x="431" y="1073"/>
                </a:lnTo>
                <a:lnTo>
                  <a:pt x="436" y="1071"/>
                </a:lnTo>
                <a:lnTo>
                  <a:pt x="442" y="1071"/>
                </a:lnTo>
                <a:lnTo>
                  <a:pt x="448" y="1071"/>
                </a:lnTo>
                <a:lnTo>
                  <a:pt x="453" y="1071"/>
                </a:lnTo>
                <a:lnTo>
                  <a:pt x="458" y="1069"/>
                </a:lnTo>
                <a:lnTo>
                  <a:pt x="462" y="1066"/>
                </a:lnTo>
                <a:lnTo>
                  <a:pt x="466" y="1063"/>
                </a:lnTo>
                <a:lnTo>
                  <a:pt x="469" y="1060"/>
                </a:lnTo>
                <a:lnTo>
                  <a:pt x="470" y="1056"/>
                </a:lnTo>
                <a:lnTo>
                  <a:pt x="470" y="1054"/>
                </a:lnTo>
                <a:lnTo>
                  <a:pt x="470" y="1052"/>
                </a:lnTo>
                <a:lnTo>
                  <a:pt x="468" y="1050"/>
                </a:lnTo>
                <a:lnTo>
                  <a:pt x="466" y="1047"/>
                </a:lnTo>
                <a:lnTo>
                  <a:pt x="463" y="1042"/>
                </a:lnTo>
                <a:lnTo>
                  <a:pt x="461" y="1036"/>
                </a:lnTo>
                <a:lnTo>
                  <a:pt x="460" y="1032"/>
                </a:lnTo>
                <a:lnTo>
                  <a:pt x="458" y="1030"/>
                </a:lnTo>
                <a:lnTo>
                  <a:pt x="455" y="1028"/>
                </a:lnTo>
                <a:lnTo>
                  <a:pt x="451" y="1026"/>
                </a:lnTo>
                <a:lnTo>
                  <a:pt x="450" y="1026"/>
                </a:lnTo>
                <a:lnTo>
                  <a:pt x="449" y="1024"/>
                </a:lnTo>
                <a:lnTo>
                  <a:pt x="449" y="1023"/>
                </a:lnTo>
                <a:lnTo>
                  <a:pt x="450" y="1021"/>
                </a:lnTo>
                <a:lnTo>
                  <a:pt x="452" y="1016"/>
                </a:lnTo>
                <a:lnTo>
                  <a:pt x="454" y="1013"/>
                </a:lnTo>
                <a:lnTo>
                  <a:pt x="458" y="1010"/>
                </a:lnTo>
                <a:lnTo>
                  <a:pt x="462" y="1007"/>
                </a:lnTo>
                <a:lnTo>
                  <a:pt x="464" y="1006"/>
                </a:lnTo>
                <a:lnTo>
                  <a:pt x="465" y="1005"/>
                </a:lnTo>
                <a:lnTo>
                  <a:pt x="465" y="1002"/>
                </a:lnTo>
                <a:lnTo>
                  <a:pt x="466" y="1001"/>
                </a:lnTo>
                <a:lnTo>
                  <a:pt x="465" y="998"/>
                </a:lnTo>
                <a:lnTo>
                  <a:pt x="464" y="997"/>
                </a:lnTo>
                <a:lnTo>
                  <a:pt x="458" y="998"/>
                </a:lnTo>
                <a:lnTo>
                  <a:pt x="452" y="998"/>
                </a:lnTo>
                <a:lnTo>
                  <a:pt x="448" y="999"/>
                </a:lnTo>
                <a:lnTo>
                  <a:pt x="444" y="1002"/>
                </a:lnTo>
                <a:lnTo>
                  <a:pt x="440" y="1005"/>
                </a:lnTo>
                <a:lnTo>
                  <a:pt x="438" y="1007"/>
                </a:lnTo>
                <a:lnTo>
                  <a:pt x="435" y="1008"/>
                </a:lnTo>
                <a:lnTo>
                  <a:pt x="432" y="1008"/>
                </a:lnTo>
                <a:lnTo>
                  <a:pt x="421" y="1010"/>
                </a:lnTo>
                <a:lnTo>
                  <a:pt x="409" y="1011"/>
                </a:lnTo>
                <a:lnTo>
                  <a:pt x="408" y="1011"/>
                </a:lnTo>
                <a:lnTo>
                  <a:pt x="407" y="1010"/>
                </a:lnTo>
                <a:lnTo>
                  <a:pt x="407" y="1009"/>
                </a:lnTo>
                <a:lnTo>
                  <a:pt x="407" y="1008"/>
                </a:lnTo>
                <a:lnTo>
                  <a:pt x="407" y="1005"/>
                </a:lnTo>
                <a:lnTo>
                  <a:pt x="406" y="1002"/>
                </a:lnTo>
                <a:lnTo>
                  <a:pt x="404" y="1002"/>
                </a:lnTo>
                <a:lnTo>
                  <a:pt x="402" y="1004"/>
                </a:lnTo>
                <a:lnTo>
                  <a:pt x="393" y="1006"/>
                </a:lnTo>
                <a:lnTo>
                  <a:pt x="386" y="1008"/>
                </a:lnTo>
                <a:lnTo>
                  <a:pt x="380" y="1007"/>
                </a:lnTo>
                <a:lnTo>
                  <a:pt x="374" y="1005"/>
                </a:lnTo>
                <a:lnTo>
                  <a:pt x="369" y="1001"/>
                </a:lnTo>
                <a:lnTo>
                  <a:pt x="364" y="996"/>
                </a:lnTo>
                <a:lnTo>
                  <a:pt x="362" y="994"/>
                </a:lnTo>
                <a:lnTo>
                  <a:pt x="360" y="991"/>
                </a:lnTo>
                <a:lnTo>
                  <a:pt x="357" y="988"/>
                </a:lnTo>
                <a:lnTo>
                  <a:pt x="354" y="984"/>
                </a:lnTo>
                <a:lnTo>
                  <a:pt x="349" y="981"/>
                </a:lnTo>
                <a:lnTo>
                  <a:pt x="345" y="980"/>
                </a:lnTo>
                <a:lnTo>
                  <a:pt x="344" y="979"/>
                </a:lnTo>
                <a:lnTo>
                  <a:pt x="344" y="978"/>
                </a:lnTo>
                <a:lnTo>
                  <a:pt x="343" y="975"/>
                </a:lnTo>
                <a:lnTo>
                  <a:pt x="341" y="971"/>
                </a:lnTo>
                <a:lnTo>
                  <a:pt x="339" y="969"/>
                </a:lnTo>
                <a:lnTo>
                  <a:pt x="337" y="968"/>
                </a:lnTo>
                <a:lnTo>
                  <a:pt x="331" y="966"/>
                </a:lnTo>
                <a:lnTo>
                  <a:pt x="325" y="965"/>
                </a:lnTo>
                <a:lnTo>
                  <a:pt x="321" y="965"/>
                </a:lnTo>
                <a:lnTo>
                  <a:pt x="317" y="966"/>
                </a:lnTo>
                <a:lnTo>
                  <a:pt x="316" y="969"/>
                </a:lnTo>
                <a:lnTo>
                  <a:pt x="316" y="975"/>
                </a:lnTo>
                <a:lnTo>
                  <a:pt x="317" y="978"/>
                </a:lnTo>
                <a:lnTo>
                  <a:pt x="318" y="980"/>
                </a:lnTo>
                <a:lnTo>
                  <a:pt x="317" y="983"/>
                </a:lnTo>
                <a:lnTo>
                  <a:pt x="315" y="986"/>
                </a:lnTo>
                <a:lnTo>
                  <a:pt x="324" y="997"/>
                </a:lnTo>
                <a:lnTo>
                  <a:pt x="332" y="1009"/>
                </a:lnTo>
                <a:lnTo>
                  <a:pt x="332" y="1023"/>
                </a:lnTo>
                <a:lnTo>
                  <a:pt x="334" y="1038"/>
                </a:lnTo>
                <a:lnTo>
                  <a:pt x="337" y="1052"/>
                </a:lnTo>
                <a:lnTo>
                  <a:pt x="339" y="1066"/>
                </a:lnTo>
                <a:lnTo>
                  <a:pt x="341" y="1086"/>
                </a:lnTo>
                <a:lnTo>
                  <a:pt x="343" y="1105"/>
                </a:lnTo>
                <a:lnTo>
                  <a:pt x="344" y="1126"/>
                </a:lnTo>
                <a:lnTo>
                  <a:pt x="344" y="1146"/>
                </a:lnTo>
                <a:lnTo>
                  <a:pt x="343" y="1155"/>
                </a:lnTo>
                <a:lnTo>
                  <a:pt x="343" y="1166"/>
                </a:lnTo>
                <a:lnTo>
                  <a:pt x="341" y="1176"/>
                </a:lnTo>
                <a:lnTo>
                  <a:pt x="339" y="1187"/>
                </a:lnTo>
                <a:lnTo>
                  <a:pt x="334" y="1196"/>
                </a:lnTo>
                <a:lnTo>
                  <a:pt x="331" y="1206"/>
                </a:lnTo>
                <a:lnTo>
                  <a:pt x="327" y="1215"/>
                </a:lnTo>
                <a:lnTo>
                  <a:pt x="325" y="1226"/>
                </a:lnTo>
                <a:lnTo>
                  <a:pt x="323" y="1233"/>
                </a:lnTo>
                <a:lnTo>
                  <a:pt x="321" y="1239"/>
                </a:lnTo>
                <a:lnTo>
                  <a:pt x="315" y="1252"/>
                </a:lnTo>
                <a:lnTo>
                  <a:pt x="312" y="1265"/>
                </a:lnTo>
                <a:lnTo>
                  <a:pt x="309" y="1277"/>
                </a:lnTo>
                <a:lnTo>
                  <a:pt x="306" y="1291"/>
                </a:lnTo>
                <a:lnTo>
                  <a:pt x="304" y="1296"/>
                </a:lnTo>
                <a:lnTo>
                  <a:pt x="303" y="1300"/>
                </a:lnTo>
                <a:lnTo>
                  <a:pt x="301" y="1304"/>
                </a:lnTo>
                <a:lnTo>
                  <a:pt x="299" y="1307"/>
                </a:lnTo>
                <a:lnTo>
                  <a:pt x="296" y="1312"/>
                </a:lnTo>
                <a:lnTo>
                  <a:pt x="294" y="1317"/>
                </a:lnTo>
                <a:lnTo>
                  <a:pt x="293" y="1321"/>
                </a:lnTo>
                <a:lnTo>
                  <a:pt x="292" y="1327"/>
                </a:lnTo>
                <a:lnTo>
                  <a:pt x="292" y="1332"/>
                </a:lnTo>
                <a:lnTo>
                  <a:pt x="292" y="1337"/>
                </a:lnTo>
                <a:lnTo>
                  <a:pt x="289" y="1343"/>
                </a:lnTo>
                <a:lnTo>
                  <a:pt x="286" y="1347"/>
                </a:lnTo>
                <a:lnTo>
                  <a:pt x="288" y="1347"/>
                </a:lnTo>
                <a:lnTo>
                  <a:pt x="291" y="1347"/>
                </a:lnTo>
                <a:lnTo>
                  <a:pt x="291" y="1349"/>
                </a:lnTo>
                <a:lnTo>
                  <a:pt x="291" y="1351"/>
                </a:lnTo>
                <a:lnTo>
                  <a:pt x="292" y="1358"/>
                </a:lnTo>
                <a:lnTo>
                  <a:pt x="292" y="1364"/>
                </a:lnTo>
                <a:lnTo>
                  <a:pt x="289" y="1363"/>
                </a:lnTo>
                <a:lnTo>
                  <a:pt x="287" y="1363"/>
                </a:lnTo>
                <a:lnTo>
                  <a:pt x="286" y="1361"/>
                </a:lnTo>
                <a:lnTo>
                  <a:pt x="285" y="1360"/>
                </a:lnTo>
                <a:lnTo>
                  <a:pt x="284" y="1356"/>
                </a:lnTo>
                <a:lnTo>
                  <a:pt x="284" y="1352"/>
                </a:lnTo>
                <a:lnTo>
                  <a:pt x="280" y="1367"/>
                </a:lnTo>
                <a:lnTo>
                  <a:pt x="277" y="1382"/>
                </a:lnTo>
                <a:lnTo>
                  <a:pt x="276" y="1389"/>
                </a:lnTo>
                <a:lnTo>
                  <a:pt x="273" y="1395"/>
                </a:lnTo>
                <a:lnTo>
                  <a:pt x="271" y="1401"/>
                </a:lnTo>
                <a:lnTo>
                  <a:pt x="268" y="1407"/>
                </a:lnTo>
                <a:lnTo>
                  <a:pt x="259" y="1421"/>
                </a:lnTo>
                <a:lnTo>
                  <a:pt x="253" y="1435"/>
                </a:lnTo>
                <a:lnTo>
                  <a:pt x="251" y="1441"/>
                </a:lnTo>
                <a:lnTo>
                  <a:pt x="249" y="1447"/>
                </a:lnTo>
                <a:lnTo>
                  <a:pt x="249" y="1452"/>
                </a:lnTo>
                <a:lnTo>
                  <a:pt x="248" y="1458"/>
                </a:lnTo>
                <a:lnTo>
                  <a:pt x="247" y="1470"/>
                </a:lnTo>
                <a:lnTo>
                  <a:pt x="246" y="1482"/>
                </a:lnTo>
                <a:lnTo>
                  <a:pt x="247" y="1484"/>
                </a:lnTo>
                <a:lnTo>
                  <a:pt x="248" y="1487"/>
                </a:lnTo>
                <a:lnTo>
                  <a:pt x="248" y="1497"/>
                </a:lnTo>
                <a:lnTo>
                  <a:pt x="250" y="1505"/>
                </a:lnTo>
                <a:lnTo>
                  <a:pt x="253" y="1513"/>
                </a:lnTo>
                <a:lnTo>
                  <a:pt x="257" y="1521"/>
                </a:lnTo>
                <a:lnTo>
                  <a:pt x="258" y="1522"/>
                </a:lnTo>
                <a:lnTo>
                  <a:pt x="259" y="1524"/>
                </a:lnTo>
                <a:lnTo>
                  <a:pt x="261" y="1524"/>
                </a:lnTo>
                <a:lnTo>
                  <a:pt x="262" y="1522"/>
                </a:lnTo>
                <a:lnTo>
                  <a:pt x="262" y="1516"/>
                </a:lnTo>
                <a:lnTo>
                  <a:pt x="261" y="1509"/>
                </a:lnTo>
                <a:lnTo>
                  <a:pt x="256" y="1498"/>
                </a:lnTo>
                <a:lnTo>
                  <a:pt x="252" y="1487"/>
                </a:lnTo>
                <a:lnTo>
                  <a:pt x="252" y="1475"/>
                </a:lnTo>
                <a:lnTo>
                  <a:pt x="251" y="1465"/>
                </a:lnTo>
                <a:lnTo>
                  <a:pt x="250" y="1460"/>
                </a:lnTo>
                <a:lnTo>
                  <a:pt x="250" y="1457"/>
                </a:lnTo>
                <a:lnTo>
                  <a:pt x="250" y="1456"/>
                </a:lnTo>
                <a:lnTo>
                  <a:pt x="251" y="1454"/>
                </a:lnTo>
                <a:lnTo>
                  <a:pt x="252" y="1453"/>
                </a:lnTo>
                <a:lnTo>
                  <a:pt x="253" y="1453"/>
                </a:lnTo>
                <a:lnTo>
                  <a:pt x="255" y="1454"/>
                </a:lnTo>
                <a:lnTo>
                  <a:pt x="257" y="1456"/>
                </a:lnTo>
                <a:lnTo>
                  <a:pt x="258" y="1459"/>
                </a:lnTo>
                <a:lnTo>
                  <a:pt x="259" y="1463"/>
                </a:lnTo>
                <a:lnTo>
                  <a:pt x="261" y="1467"/>
                </a:lnTo>
                <a:lnTo>
                  <a:pt x="263" y="1471"/>
                </a:lnTo>
                <a:lnTo>
                  <a:pt x="266" y="1475"/>
                </a:lnTo>
                <a:lnTo>
                  <a:pt x="270" y="1478"/>
                </a:lnTo>
                <a:lnTo>
                  <a:pt x="269" y="1473"/>
                </a:lnTo>
                <a:lnTo>
                  <a:pt x="268" y="1469"/>
                </a:lnTo>
                <a:lnTo>
                  <a:pt x="268" y="1465"/>
                </a:lnTo>
                <a:lnTo>
                  <a:pt x="268" y="1459"/>
                </a:lnTo>
                <a:lnTo>
                  <a:pt x="271" y="1459"/>
                </a:lnTo>
                <a:lnTo>
                  <a:pt x="273" y="1457"/>
                </a:lnTo>
                <a:lnTo>
                  <a:pt x="274" y="1452"/>
                </a:lnTo>
                <a:lnTo>
                  <a:pt x="277" y="1449"/>
                </a:lnTo>
                <a:lnTo>
                  <a:pt x="280" y="1447"/>
                </a:lnTo>
                <a:lnTo>
                  <a:pt x="284" y="1445"/>
                </a:lnTo>
                <a:lnTo>
                  <a:pt x="286" y="1445"/>
                </a:lnTo>
                <a:lnTo>
                  <a:pt x="287" y="1443"/>
                </a:lnTo>
                <a:lnTo>
                  <a:pt x="287" y="1441"/>
                </a:lnTo>
                <a:lnTo>
                  <a:pt x="287" y="1439"/>
                </a:lnTo>
                <a:lnTo>
                  <a:pt x="287" y="1437"/>
                </a:lnTo>
                <a:lnTo>
                  <a:pt x="286" y="1437"/>
                </a:lnTo>
                <a:lnTo>
                  <a:pt x="284" y="1437"/>
                </a:lnTo>
                <a:lnTo>
                  <a:pt x="283" y="1436"/>
                </a:lnTo>
                <a:lnTo>
                  <a:pt x="279" y="1436"/>
                </a:lnTo>
                <a:lnTo>
                  <a:pt x="274" y="1437"/>
                </a:lnTo>
                <a:lnTo>
                  <a:pt x="271" y="1439"/>
                </a:lnTo>
                <a:lnTo>
                  <a:pt x="268" y="1441"/>
                </a:lnTo>
                <a:lnTo>
                  <a:pt x="265" y="1445"/>
                </a:lnTo>
                <a:lnTo>
                  <a:pt x="265" y="1450"/>
                </a:lnTo>
                <a:lnTo>
                  <a:pt x="265" y="1455"/>
                </a:lnTo>
                <a:lnTo>
                  <a:pt x="265" y="1459"/>
                </a:lnTo>
                <a:lnTo>
                  <a:pt x="263" y="1451"/>
                </a:lnTo>
                <a:lnTo>
                  <a:pt x="263" y="1442"/>
                </a:lnTo>
                <a:lnTo>
                  <a:pt x="264" y="1434"/>
                </a:lnTo>
                <a:lnTo>
                  <a:pt x="263" y="1425"/>
                </a:lnTo>
                <a:lnTo>
                  <a:pt x="264" y="1424"/>
                </a:lnTo>
                <a:lnTo>
                  <a:pt x="265" y="1423"/>
                </a:lnTo>
                <a:lnTo>
                  <a:pt x="267" y="1423"/>
                </a:lnTo>
                <a:lnTo>
                  <a:pt x="268" y="1424"/>
                </a:lnTo>
                <a:lnTo>
                  <a:pt x="268" y="1425"/>
                </a:lnTo>
                <a:lnTo>
                  <a:pt x="269" y="1427"/>
                </a:lnTo>
                <a:lnTo>
                  <a:pt x="270" y="1428"/>
                </a:lnTo>
                <a:lnTo>
                  <a:pt x="272" y="1428"/>
                </a:lnTo>
                <a:lnTo>
                  <a:pt x="273" y="1427"/>
                </a:lnTo>
                <a:lnTo>
                  <a:pt x="274" y="1425"/>
                </a:lnTo>
                <a:lnTo>
                  <a:pt x="274" y="1423"/>
                </a:lnTo>
                <a:lnTo>
                  <a:pt x="273" y="1421"/>
                </a:lnTo>
                <a:lnTo>
                  <a:pt x="276" y="1413"/>
                </a:lnTo>
                <a:lnTo>
                  <a:pt x="279" y="1406"/>
                </a:lnTo>
                <a:lnTo>
                  <a:pt x="282" y="1405"/>
                </a:lnTo>
                <a:lnTo>
                  <a:pt x="287" y="1404"/>
                </a:lnTo>
                <a:lnTo>
                  <a:pt x="289" y="1403"/>
                </a:lnTo>
                <a:lnTo>
                  <a:pt x="292" y="1402"/>
                </a:lnTo>
                <a:lnTo>
                  <a:pt x="293" y="1399"/>
                </a:lnTo>
                <a:lnTo>
                  <a:pt x="292" y="1397"/>
                </a:lnTo>
                <a:lnTo>
                  <a:pt x="288" y="1394"/>
                </a:lnTo>
                <a:lnTo>
                  <a:pt x="287" y="1391"/>
                </a:lnTo>
                <a:lnTo>
                  <a:pt x="287" y="1388"/>
                </a:lnTo>
                <a:lnTo>
                  <a:pt x="289" y="1384"/>
                </a:lnTo>
                <a:lnTo>
                  <a:pt x="291" y="1382"/>
                </a:lnTo>
                <a:lnTo>
                  <a:pt x="291" y="1380"/>
                </a:lnTo>
                <a:lnTo>
                  <a:pt x="289" y="1378"/>
                </a:lnTo>
                <a:lnTo>
                  <a:pt x="288" y="1376"/>
                </a:lnTo>
                <a:lnTo>
                  <a:pt x="287" y="1375"/>
                </a:lnTo>
                <a:lnTo>
                  <a:pt x="286" y="1373"/>
                </a:lnTo>
                <a:lnTo>
                  <a:pt x="287" y="1372"/>
                </a:lnTo>
                <a:lnTo>
                  <a:pt x="288" y="1369"/>
                </a:lnTo>
                <a:lnTo>
                  <a:pt x="291" y="1368"/>
                </a:lnTo>
                <a:lnTo>
                  <a:pt x="291" y="1368"/>
                </a:lnTo>
                <a:lnTo>
                  <a:pt x="292" y="1369"/>
                </a:lnTo>
                <a:lnTo>
                  <a:pt x="293" y="1369"/>
                </a:lnTo>
                <a:lnTo>
                  <a:pt x="293" y="1372"/>
                </a:lnTo>
                <a:lnTo>
                  <a:pt x="295" y="1373"/>
                </a:lnTo>
                <a:lnTo>
                  <a:pt x="297" y="1379"/>
                </a:lnTo>
                <a:lnTo>
                  <a:pt x="302" y="1386"/>
                </a:lnTo>
                <a:lnTo>
                  <a:pt x="304" y="1390"/>
                </a:lnTo>
                <a:lnTo>
                  <a:pt x="309" y="1392"/>
                </a:lnTo>
                <a:lnTo>
                  <a:pt x="310" y="1393"/>
                </a:lnTo>
                <a:lnTo>
                  <a:pt x="311" y="1394"/>
                </a:lnTo>
                <a:lnTo>
                  <a:pt x="318" y="1402"/>
                </a:lnTo>
                <a:lnTo>
                  <a:pt x="326" y="1408"/>
                </a:lnTo>
                <a:lnTo>
                  <a:pt x="327" y="1409"/>
                </a:lnTo>
                <a:lnTo>
                  <a:pt x="328" y="1410"/>
                </a:lnTo>
                <a:lnTo>
                  <a:pt x="330" y="1414"/>
                </a:lnTo>
                <a:lnTo>
                  <a:pt x="333" y="1417"/>
                </a:lnTo>
                <a:lnTo>
                  <a:pt x="337" y="1419"/>
                </a:lnTo>
                <a:lnTo>
                  <a:pt x="341" y="1421"/>
                </a:lnTo>
                <a:lnTo>
                  <a:pt x="341" y="1421"/>
                </a:lnTo>
                <a:lnTo>
                  <a:pt x="341" y="1420"/>
                </a:lnTo>
                <a:lnTo>
                  <a:pt x="341" y="1421"/>
                </a:lnTo>
                <a:lnTo>
                  <a:pt x="341" y="1421"/>
                </a:lnTo>
                <a:lnTo>
                  <a:pt x="342" y="1422"/>
                </a:lnTo>
                <a:lnTo>
                  <a:pt x="343" y="1423"/>
                </a:lnTo>
                <a:lnTo>
                  <a:pt x="347" y="1427"/>
                </a:lnTo>
                <a:lnTo>
                  <a:pt x="353" y="1432"/>
                </a:lnTo>
                <a:lnTo>
                  <a:pt x="359" y="1438"/>
                </a:lnTo>
                <a:lnTo>
                  <a:pt x="365" y="1443"/>
                </a:lnTo>
                <a:lnTo>
                  <a:pt x="367" y="1444"/>
                </a:lnTo>
                <a:lnTo>
                  <a:pt x="367" y="1444"/>
                </a:lnTo>
                <a:lnTo>
                  <a:pt x="368" y="1445"/>
                </a:lnTo>
                <a:lnTo>
                  <a:pt x="368" y="1445"/>
                </a:lnTo>
                <a:lnTo>
                  <a:pt x="368" y="1445"/>
                </a:lnTo>
                <a:lnTo>
                  <a:pt x="369" y="1447"/>
                </a:lnTo>
                <a:lnTo>
                  <a:pt x="370" y="1447"/>
                </a:lnTo>
                <a:lnTo>
                  <a:pt x="371" y="1447"/>
                </a:lnTo>
                <a:lnTo>
                  <a:pt x="375" y="1452"/>
                </a:lnTo>
                <a:lnTo>
                  <a:pt x="379" y="1456"/>
                </a:lnTo>
                <a:lnTo>
                  <a:pt x="385" y="1459"/>
                </a:lnTo>
                <a:lnTo>
                  <a:pt x="390" y="1463"/>
                </a:lnTo>
                <a:lnTo>
                  <a:pt x="403" y="1469"/>
                </a:lnTo>
                <a:lnTo>
                  <a:pt x="415" y="1476"/>
                </a:lnTo>
                <a:lnTo>
                  <a:pt x="427" y="1485"/>
                </a:lnTo>
                <a:lnTo>
                  <a:pt x="438" y="1494"/>
                </a:lnTo>
                <a:lnTo>
                  <a:pt x="447" y="1500"/>
                </a:lnTo>
                <a:lnTo>
                  <a:pt x="455" y="1508"/>
                </a:lnTo>
                <a:lnTo>
                  <a:pt x="464" y="1515"/>
                </a:lnTo>
                <a:lnTo>
                  <a:pt x="474" y="1520"/>
                </a:lnTo>
                <a:lnTo>
                  <a:pt x="473" y="1518"/>
                </a:lnTo>
                <a:lnTo>
                  <a:pt x="470" y="1516"/>
                </a:lnTo>
                <a:lnTo>
                  <a:pt x="473" y="1518"/>
                </a:lnTo>
                <a:lnTo>
                  <a:pt x="474" y="1520"/>
                </a:lnTo>
                <a:lnTo>
                  <a:pt x="474" y="1520"/>
                </a:lnTo>
                <a:lnTo>
                  <a:pt x="475" y="1521"/>
                </a:lnTo>
                <a:lnTo>
                  <a:pt x="475" y="1521"/>
                </a:lnTo>
                <a:lnTo>
                  <a:pt x="475" y="1521"/>
                </a:lnTo>
                <a:lnTo>
                  <a:pt x="475" y="1521"/>
                </a:lnTo>
                <a:lnTo>
                  <a:pt x="476" y="1522"/>
                </a:lnTo>
                <a:lnTo>
                  <a:pt x="477" y="1522"/>
                </a:lnTo>
                <a:lnTo>
                  <a:pt x="483" y="1528"/>
                </a:lnTo>
                <a:lnTo>
                  <a:pt x="490" y="1532"/>
                </a:lnTo>
                <a:lnTo>
                  <a:pt x="497" y="1535"/>
                </a:lnTo>
                <a:lnTo>
                  <a:pt x="504" y="1540"/>
                </a:lnTo>
                <a:lnTo>
                  <a:pt x="508" y="1542"/>
                </a:lnTo>
                <a:lnTo>
                  <a:pt x="510" y="1542"/>
                </a:lnTo>
                <a:lnTo>
                  <a:pt x="511" y="1539"/>
                </a:lnTo>
                <a:lnTo>
                  <a:pt x="511" y="1535"/>
                </a:lnTo>
                <a:lnTo>
                  <a:pt x="511" y="1531"/>
                </a:lnTo>
                <a:lnTo>
                  <a:pt x="513" y="1528"/>
                </a:lnTo>
                <a:lnTo>
                  <a:pt x="515" y="1525"/>
                </a:lnTo>
                <a:lnTo>
                  <a:pt x="518" y="1522"/>
                </a:lnTo>
                <a:lnTo>
                  <a:pt x="518" y="1521"/>
                </a:lnTo>
                <a:lnTo>
                  <a:pt x="515" y="1520"/>
                </a:lnTo>
                <a:lnTo>
                  <a:pt x="512" y="1519"/>
                </a:lnTo>
                <a:lnTo>
                  <a:pt x="509" y="1518"/>
                </a:lnTo>
                <a:lnTo>
                  <a:pt x="504" y="1516"/>
                </a:lnTo>
                <a:lnTo>
                  <a:pt x="498" y="1514"/>
                </a:lnTo>
                <a:lnTo>
                  <a:pt x="493" y="1511"/>
                </a:lnTo>
                <a:lnTo>
                  <a:pt x="490" y="1506"/>
                </a:lnTo>
                <a:lnTo>
                  <a:pt x="485" y="1500"/>
                </a:lnTo>
                <a:lnTo>
                  <a:pt x="480" y="1495"/>
                </a:lnTo>
                <a:lnTo>
                  <a:pt x="475" y="1489"/>
                </a:lnTo>
                <a:lnTo>
                  <a:pt x="469" y="1484"/>
                </a:lnTo>
                <a:lnTo>
                  <a:pt x="468" y="1483"/>
                </a:lnTo>
                <a:lnTo>
                  <a:pt x="467" y="1482"/>
                </a:lnTo>
                <a:lnTo>
                  <a:pt x="466" y="1481"/>
                </a:lnTo>
                <a:lnTo>
                  <a:pt x="464" y="1482"/>
                </a:lnTo>
                <a:lnTo>
                  <a:pt x="464" y="1481"/>
                </a:lnTo>
                <a:lnTo>
                  <a:pt x="463" y="1481"/>
                </a:lnTo>
                <a:lnTo>
                  <a:pt x="460" y="1478"/>
                </a:lnTo>
                <a:lnTo>
                  <a:pt x="454" y="1476"/>
                </a:lnTo>
                <a:lnTo>
                  <a:pt x="437" y="1467"/>
                </a:lnTo>
                <a:lnTo>
                  <a:pt x="420" y="1455"/>
                </a:lnTo>
                <a:lnTo>
                  <a:pt x="403" y="1444"/>
                </a:lnTo>
                <a:lnTo>
                  <a:pt x="385" y="1435"/>
                </a:lnTo>
                <a:lnTo>
                  <a:pt x="372" y="1425"/>
                </a:lnTo>
                <a:lnTo>
                  <a:pt x="358" y="1418"/>
                </a:lnTo>
                <a:lnTo>
                  <a:pt x="357" y="1418"/>
                </a:lnTo>
                <a:lnTo>
                  <a:pt x="357" y="1417"/>
                </a:lnTo>
                <a:lnTo>
                  <a:pt x="356" y="1413"/>
                </a:lnTo>
                <a:lnTo>
                  <a:pt x="354" y="1411"/>
                </a:lnTo>
                <a:lnTo>
                  <a:pt x="350" y="1410"/>
                </a:lnTo>
                <a:lnTo>
                  <a:pt x="348" y="1408"/>
                </a:lnTo>
                <a:lnTo>
                  <a:pt x="341" y="1401"/>
                </a:lnTo>
                <a:lnTo>
                  <a:pt x="332" y="1394"/>
                </a:lnTo>
                <a:lnTo>
                  <a:pt x="333" y="1397"/>
                </a:lnTo>
                <a:lnTo>
                  <a:pt x="334" y="1401"/>
                </a:lnTo>
                <a:lnTo>
                  <a:pt x="333" y="1404"/>
                </a:lnTo>
                <a:lnTo>
                  <a:pt x="332" y="1407"/>
                </a:lnTo>
                <a:lnTo>
                  <a:pt x="333" y="1404"/>
                </a:lnTo>
                <a:lnTo>
                  <a:pt x="334" y="1401"/>
                </a:lnTo>
                <a:lnTo>
                  <a:pt x="333" y="1397"/>
                </a:lnTo>
                <a:lnTo>
                  <a:pt x="332" y="1394"/>
                </a:lnTo>
                <a:lnTo>
                  <a:pt x="331" y="1393"/>
                </a:lnTo>
                <a:lnTo>
                  <a:pt x="331" y="1393"/>
                </a:lnTo>
                <a:lnTo>
                  <a:pt x="330" y="1391"/>
                </a:lnTo>
                <a:lnTo>
                  <a:pt x="328" y="1390"/>
                </a:lnTo>
                <a:lnTo>
                  <a:pt x="325" y="1386"/>
                </a:lnTo>
                <a:lnTo>
                  <a:pt x="322" y="1383"/>
                </a:lnTo>
                <a:lnTo>
                  <a:pt x="318" y="1378"/>
                </a:lnTo>
                <a:lnTo>
                  <a:pt x="315" y="1373"/>
                </a:lnTo>
                <a:lnTo>
                  <a:pt x="315" y="1369"/>
                </a:lnTo>
                <a:lnTo>
                  <a:pt x="315" y="1368"/>
                </a:lnTo>
                <a:lnTo>
                  <a:pt x="316" y="1368"/>
                </a:lnTo>
                <a:lnTo>
                  <a:pt x="317" y="1368"/>
                </a:lnTo>
                <a:lnTo>
                  <a:pt x="319" y="1371"/>
                </a:lnTo>
                <a:lnTo>
                  <a:pt x="322" y="1371"/>
                </a:lnTo>
                <a:lnTo>
                  <a:pt x="323" y="1373"/>
                </a:lnTo>
                <a:lnTo>
                  <a:pt x="325" y="1374"/>
                </a:lnTo>
                <a:lnTo>
                  <a:pt x="326" y="1377"/>
                </a:lnTo>
                <a:lnTo>
                  <a:pt x="328" y="1380"/>
                </a:lnTo>
                <a:lnTo>
                  <a:pt x="331" y="1382"/>
                </a:lnTo>
                <a:lnTo>
                  <a:pt x="334" y="1384"/>
                </a:lnTo>
                <a:lnTo>
                  <a:pt x="338" y="1386"/>
                </a:lnTo>
                <a:lnTo>
                  <a:pt x="342" y="1387"/>
                </a:lnTo>
                <a:lnTo>
                  <a:pt x="345" y="1387"/>
                </a:lnTo>
                <a:lnTo>
                  <a:pt x="348" y="1386"/>
                </a:lnTo>
                <a:lnTo>
                  <a:pt x="353" y="1384"/>
                </a:lnTo>
                <a:lnTo>
                  <a:pt x="355" y="1382"/>
                </a:lnTo>
                <a:lnTo>
                  <a:pt x="357" y="1381"/>
                </a:lnTo>
                <a:lnTo>
                  <a:pt x="359" y="1378"/>
                </a:lnTo>
                <a:lnTo>
                  <a:pt x="360" y="1376"/>
                </a:lnTo>
                <a:lnTo>
                  <a:pt x="359" y="1372"/>
                </a:lnTo>
                <a:lnTo>
                  <a:pt x="358" y="1366"/>
                </a:lnTo>
                <a:lnTo>
                  <a:pt x="357" y="1361"/>
                </a:lnTo>
                <a:lnTo>
                  <a:pt x="356" y="1355"/>
                </a:lnTo>
                <a:lnTo>
                  <a:pt x="357" y="1349"/>
                </a:lnTo>
                <a:lnTo>
                  <a:pt x="357" y="1346"/>
                </a:lnTo>
                <a:lnTo>
                  <a:pt x="357" y="1342"/>
                </a:lnTo>
                <a:lnTo>
                  <a:pt x="357" y="1338"/>
                </a:lnTo>
                <a:lnTo>
                  <a:pt x="355" y="1334"/>
                </a:lnTo>
                <a:lnTo>
                  <a:pt x="359" y="1335"/>
                </a:lnTo>
                <a:lnTo>
                  <a:pt x="362" y="1334"/>
                </a:lnTo>
                <a:lnTo>
                  <a:pt x="362" y="1333"/>
                </a:lnTo>
                <a:lnTo>
                  <a:pt x="363" y="1332"/>
                </a:lnTo>
                <a:lnTo>
                  <a:pt x="363" y="1330"/>
                </a:lnTo>
                <a:lnTo>
                  <a:pt x="362" y="1328"/>
                </a:lnTo>
                <a:lnTo>
                  <a:pt x="362" y="1327"/>
                </a:lnTo>
                <a:lnTo>
                  <a:pt x="363" y="1326"/>
                </a:lnTo>
                <a:lnTo>
                  <a:pt x="364" y="1326"/>
                </a:lnTo>
                <a:lnTo>
                  <a:pt x="367" y="1325"/>
                </a:lnTo>
                <a:lnTo>
                  <a:pt x="368" y="1325"/>
                </a:lnTo>
                <a:lnTo>
                  <a:pt x="369" y="1323"/>
                </a:lnTo>
                <a:lnTo>
                  <a:pt x="369" y="1321"/>
                </a:lnTo>
                <a:lnTo>
                  <a:pt x="369" y="1320"/>
                </a:lnTo>
                <a:lnTo>
                  <a:pt x="367" y="1307"/>
                </a:lnTo>
                <a:lnTo>
                  <a:pt x="365" y="1295"/>
                </a:lnTo>
                <a:lnTo>
                  <a:pt x="365" y="1289"/>
                </a:lnTo>
                <a:lnTo>
                  <a:pt x="367" y="1283"/>
                </a:lnTo>
                <a:lnTo>
                  <a:pt x="369" y="1277"/>
                </a:lnTo>
                <a:lnTo>
                  <a:pt x="371" y="1273"/>
                </a:lnTo>
                <a:lnTo>
                  <a:pt x="374" y="1268"/>
                </a:lnTo>
                <a:lnTo>
                  <a:pt x="375" y="1264"/>
                </a:lnTo>
                <a:lnTo>
                  <a:pt x="376" y="1258"/>
                </a:lnTo>
                <a:lnTo>
                  <a:pt x="376" y="1254"/>
                </a:lnTo>
                <a:lnTo>
                  <a:pt x="376" y="1249"/>
                </a:lnTo>
                <a:lnTo>
                  <a:pt x="376" y="1243"/>
                </a:lnTo>
                <a:lnTo>
                  <a:pt x="379" y="1243"/>
                </a:lnTo>
                <a:lnTo>
                  <a:pt x="382" y="1245"/>
                </a:lnTo>
                <a:lnTo>
                  <a:pt x="384" y="1250"/>
                </a:lnTo>
                <a:lnTo>
                  <a:pt x="384" y="1255"/>
                </a:lnTo>
                <a:lnTo>
                  <a:pt x="380" y="1273"/>
                </a:lnTo>
                <a:lnTo>
                  <a:pt x="377" y="1291"/>
                </a:lnTo>
                <a:lnTo>
                  <a:pt x="375" y="1310"/>
                </a:lnTo>
                <a:lnTo>
                  <a:pt x="373" y="1328"/>
                </a:lnTo>
                <a:lnTo>
                  <a:pt x="371" y="1331"/>
                </a:lnTo>
                <a:lnTo>
                  <a:pt x="370" y="1333"/>
                </a:lnTo>
                <a:lnTo>
                  <a:pt x="369" y="1335"/>
                </a:lnTo>
                <a:lnTo>
                  <a:pt x="370" y="1337"/>
                </a:lnTo>
                <a:lnTo>
                  <a:pt x="371" y="1340"/>
                </a:lnTo>
                <a:lnTo>
                  <a:pt x="372" y="1342"/>
                </a:lnTo>
                <a:lnTo>
                  <a:pt x="372" y="1348"/>
                </a:lnTo>
                <a:lnTo>
                  <a:pt x="372" y="1353"/>
                </a:lnTo>
                <a:lnTo>
                  <a:pt x="372" y="1357"/>
                </a:lnTo>
                <a:lnTo>
                  <a:pt x="373" y="1361"/>
                </a:lnTo>
                <a:lnTo>
                  <a:pt x="376" y="1365"/>
                </a:lnTo>
                <a:lnTo>
                  <a:pt x="378" y="1369"/>
                </a:lnTo>
                <a:lnTo>
                  <a:pt x="387" y="1379"/>
                </a:lnTo>
                <a:lnTo>
                  <a:pt x="397" y="1390"/>
                </a:lnTo>
                <a:lnTo>
                  <a:pt x="407" y="1399"/>
                </a:lnTo>
                <a:lnTo>
                  <a:pt x="419" y="1409"/>
                </a:lnTo>
                <a:lnTo>
                  <a:pt x="430" y="1418"/>
                </a:lnTo>
                <a:lnTo>
                  <a:pt x="440" y="1424"/>
                </a:lnTo>
                <a:lnTo>
                  <a:pt x="445" y="1427"/>
                </a:lnTo>
                <a:lnTo>
                  <a:pt x="449" y="1430"/>
                </a:lnTo>
                <a:lnTo>
                  <a:pt x="452" y="1432"/>
                </a:lnTo>
                <a:lnTo>
                  <a:pt x="454" y="1432"/>
                </a:lnTo>
                <a:lnTo>
                  <a:pt x="459" y="1432"/>
                </a:lnTo>
                <a:lnTo>
                  <a:pt x="462" y="1430"/>
                </a:lnTo>
                <a:lnTo>
                  <a:pt x="464" y="1430"/>
                </a:lnTo>
                <a:lnTo>
                  <a:pt x="466" y="1430"/>
                </a:lnTo>
                <a:lnTo>
                  <a:pt x="469" y="1432"/>
                </a:lnTo>
                <a:lnTo>
                  <a:pt x="473" y="1429"/>
                </a:lnTo>
                <a:lnTo>
                  <a:pt x="475" y="1427"/>
                </a:lnTo>
                <a:lnTo>
                  <a:pt x="477" y="1425"/>
                </a:lnTo>
                <a:lnTo>
                  <a:pt x="479" y="1425"/>
                </a:lnTo>
                <a:lnTo>
                  <a:pt x="481" y="1425"/>
                </a:lnTo>
                <a:lnTo>
                  <a:pt x="486" y="1426"/>
                </a:lnTo>
                <a:lnTo>
                  <a:pt x="491" y="1428"/>
                </a:lnTo>
                <a:lnTo>
                  <a:pt x="492" y="1429"/>
                </a:lnTo>
                <a:lnTo>
                  <a:pt x="493" y="1430"/>
                </a:lnTo>
                <a:lnTo>
                  <a:pt x="494" y="1430"/>
                </a:lnTo>
                <a:lnTo>
                  <a:pt x="496" y="1429"/>
                </a:lnTo>
                <a:lnTo>
                  <a:pt x="498" y="1426"/>
                </a:lnTo>
                <a:lnTo>
                  <a:pt x="499" y="1424"/>
                </a:lnTo>
                <a:lnTo>
                  <a:pt x="501" y="1424"/>
                </a:lnTo>
                <a:lnTo>
                  <a:pt x="503" y="1424"/>
                </a:lnTo>
                <a:lnTo>
                  <a:pt x="505" y="1427"/>
                </a:lnTo>
                <a:lnTo>
                  <a:pt x="507" y="1432"/>
                </a:lnTo>
                <a:lnTo>
                  <a:pt x="509" y="1434"/>
                </a:lnTo>
                <a:lnTo>
                  <a:pt x="512" y="1435"/>
                </a:lnTo>
                <a:lnTo>
                  <a:pt x="514" y="1436"/>
                </a:lnTo>
                <a:lnTo>
                  <a:pt x="518" y="1436"/>
                </a:lnTo>
                <a:lnTo>
                  <a:pt x="521" y="1436"/>
                </a:lnTo>
                <a:lnTo>
                  <a:pt x="522" y="1435"/>
                </a:lnTo>
                <a:lnTo>
                  <a:pt x="523" y="1433"/>
                </a:lnTo>
                <a:lnTo>
                  <a:pt x="523" y="1430"/>
                </a:lnTo>
                <a:lnTo>
                  <a:pt x="524" y="1428"/>
                </a:lnTo>
                <a:lnTo>
                  <a:pt x="525" y="1426"/>
                </a:lnTo>
                <a:lnTo>
                  <a:pt x="526" y="1426"/>
                </a:lnTo>
                <a:lnTo>
                  <a:pt x="528" y="1426"/>
                </a:lnTo>
                <a:lnTo>
                  <a:pt x="534" y="1426"/>
                </a:lnTo>
                <a:lnTo>
                  <a:pt x="538" y="1425"/>
                </a:lnTo>
                <a:lnTo>
                  <a:pt x="541" y="1425"/>
                </a:lnTo>
                <a:lnTo>
                  <a:pt x="543" y="1424"/>
                </a:lnTo>
                <a:lnTo>
                  <a:pt x="543" y="1421"/>
                </a:lnTo>
                <a:lnTo>
                  <a:pt x="541" y="1419"/>
                </a:lnTo>
                <a:lnTo>
                  <a:pt x="531" y="1409"/>
                </a:lnTo>
                <a:lnTo>
                  <a:pt x="521" y="1398"/>
                </a:lnTo>
                <a:lnTo>
                  <a:pt x="516" y="1391"/>
                </a:lnTo>
                <a:lnTo>
                  <a:pt x="510" y="1384"/>
                </a:lnTo>
                <a:lnTo>
                  <a:pt x="507" y="1382"/>
                </a:lnTo>
                <a:lnTo>
                  <a:pt x="504" y="1381"/>
                </a:lnTo>
                <a:lnTo>
                  <a:pt x="499" y="1381"/>
                </a:lnTo>
                <a:lnTo>
                  <a:pt x="496" y="1382"/>
                </a:lnTo>
                <a:lnTo>
                  <a:pt x="494" y="1384"/>
                </a:lnTo>
                <a:lnTo>
                  <a:pt x="492" y="1387"/>
                </a:lnTo>
                <a:lnTo>
                  <a:pt x="490" y="1390"/>
                </a:lnTo>
                <a:lnTo>
                  <a:pt x="491" y="1394"/>
                </a:lnTo>
                <a:lnTo>
                  <a:pt x="491" y="1396"/>
                </a:lnTo>
                <a:lnTo>
                  <a:pt x="490" y="1398"/>
                </a:lnTo>
                <a:lnTo>
                  <a:pt x="488" y="1399"/>
                </a:lnTo>
                <a:lnTo>
                  <a:pt x="485" y="1398"/>
                </a:lnTo>
                <a:lnTo>
                  <a:pt x="482" y="1397"/>
                </a:lnTo>
                <a:lnTo>
                  <a:pt x="478" y="1396"/>
                </a:lnTo>
                <a:lnTo>
                  <a:pt x="476" y="1393"/>
                </a:lnTo>
                <a:lnTo>
                  <a:pt x="475" y="1390"/>
                </a:lnTo>
                <a:lnTo>
                  <a:pt x="473" y="1382"/>
                </a:lnTo>
                <a:lnTo>
                  <a:pt x="469" y="1375"/>
                </a:lnTo>
                <a:lnTo>
                  <a:pt x="466" y="1368"/>
                </a:lnTo>
                <a:lnTo>
                  <a:pt x="462" y="1362"/>
                </a:lnTo>
                <a:lnTo>
                  <a:pt x="461" y="1359"/>
                </a:lnTo>
                <a:lnTo>
                  <a:pt x="459" y="1356"/>
                </a:lnTo>
                <a:lnTo>
                  <a:pt x="456" y="1355"/>
                </a:lnTo>
                <a:lnTo>
                  <a:pt x="455" y="1352"/>
                </a:lnTo>
                <a:lnTo>
                  <a:pt x="454" y="1350"/>
                </a:lnTo>
                <a:lnTo>
                  <a:pt x="455" y="1348"/>
                </a:lnTo>
                <a:lnTo>
                  <a:pt x="455" y="1344"/>
                </a:lnTo>
                <a:lnTo>
                  <a:pt x="455" y="1340"/>
                </a:lnTo>
                <a:lnTo>
                  <a:pt x="458" y="1338"/>
                </a:lnTo>
                <a:lnTo>
                  <a:pt x="459" y="1335"/>
                </a:lnTo>
                <a:lnTo>
                  <a:pt x="459" y="1333"/>
                </a:lnTo>
                <a:lnTo>
                  <a:pt x="459" y="1330"/>
                </a:lnTo>
                <a:lnTo>
                  <a:pt x="459" y="1330"/>
                </a:lnTo>
                <a:lnTo>
                  <a:pt x="459" y="1329"/>
                </a:lnTo>
                <a:lnTo>
                  <a:pt x="460" y="1328"/>
                </a:lnTo>
                <a:lnTo>
                  <a:pt x="464" y="1325"/>
                </a:lnTo>
                <a:lnTo>
                  <a:pt x="469" y="1321"/>
                </a:lnTo>
                <a:lnTo>
                  <a:pt x="475" y="1319"/>
                </a:lnTo>
                <a:lnTo>
                  <a:pt x="481" y="1318"/>
                </a:lnTo>
                <a:lnTo>
                  <a:pt x="495" y="1316"/>
                </a:lnTo>
                <a:lnTo>
                  <a:pt x="509" y="1312"/>
                </a:lnTo>
                <a:lnTo>
                  <a:pt x="523" y="1307"/>
                </a:lnTo>
                <a:lnTo>
                  <a:pt x="536" y="1301"/>
                </a:lnTo>
                <a:lnTo>
                  <a:pt x="542" y="1304"/>
                </a:lnTo>
                <a:lnTo>
                  <a:pt x="549" y="1307"/>
                </a:lnTo>
                <a:lnTo>
                  <a:pt x="557" y="1312"/>
                </a:lnTo>
                <a:lnTo>
                  <a:pt x="566" y="1315"/>
                </a:lnTo>
                <a:lnTo>
                  <a:pt x="574" y="1318"/>
                </a:lnTo>
                <a:lnTo>
                  <a:pt x="584" y="1320"/>
                </a:lnTo>
                <a:lnTo>
                  <a:pt x="587" y="1321"/>
                </a:lnTo>
                <a:lnTo>
                  <a:pt x="591" y="1327"/>
                </a:lnTo>
                <a:lnTo>
                  <a:pt x="596" y="1331"/>
                </a:lnTo>
                <a:lnTo>
                  <a:pt x="597" y="1335"/>
                </a:lnTo>
                <a:lnTo>
                  <a:pt x="597" y="1337"/>
                </a:lnTo>
                <a:lnTo>
                  <a:pt x="597" y="1338"/>
                </a:lnTo>
                <a:lnTo>
                  <a:pt x="596" y="1341"/>
                </a:lnTo>
                <a:lnTo>
                  <a:pt x="594" y="1341"/>
                </a:lnTo>
                <a:lnTo>
                  <a:pt x="590" y="1342"/>
                </a:lnTo>
                <a:lnTo>
                  <a:pt x="589" y="1342"/>
                </a:lnTo>
                <a:lnTo>
                  <a:pt x="588" y="1343"/>
                </a:lnTo>
                <a:lnTo>
                  <a:pt x="588" y="1344"/>
                </a:lnTo>
                <a:lnTo>
                  <a:pt x="590" y="1346"/>
                </a:lnTo>
                <a:lnTo>
                  <a:pt x="592" y="1347"/>
                </a:lnTo>
                <a:lnTo>
                  <a:pt x="596" y="1350"/>
                </a:lnTo>
                <a:lnTo>
                  <a:pt x="598" y="1352"/>
                </a:lnTo>
                <a:lnTo>
                  <a:pt x="598" y="1357"/>
                </a:lnTo>
                <a:lnTo>
                  <a:pt x="598" y="1361"/>
                </a:lnTo>
                <a:lnTo>
                  <a:pt x="596" y="1368"/>
                </a:lnTo>
                <a:lnTo>
                  <a:pt x="594" y="1376"/>
                </a:lnTo>
                <a:lnTo>
                  <a:pt x="591" y="1383"/>
                </a:lnTo>
                <a:lnTo>
                  <a:pt x="588" y="1391"/>
                </a:lnTo>
                <a:lnTo>
                  <a:pt x="587" y="1392"/>
                </a:lnTo>
                <a:lnTo>
                  <a:pt x="588" y="1394"/>
                </a:lnTo>
                <a:lnTo>
                  <a:pt x="589" y="1396"/>
                </a:lnTo>
                <a:lnTo>
                  <a:pt x="589" y="1399"/>
                </a:lnTo>
                <a:lnTo>
                  <a:pt x="589" y="1404"/>
                </a:lnTo>
                <a:lnTo>
                  <a:pt x="588" y="1408"/>
                </a:lnTo>
                <a:lnTo>
                  <a:pt x="586" y="1412"/>
                </a:lnTo>
                <a:lnTo>
                  <a:pt x="584" y="1416"/>
                </a:lnTo>
                <a:lnTo>
                  <a:pt x="582" y="1419"/>
                </a:lnTo>
                <a:lnTo>
                  <a:pt x="580" y="1420"/>
                </a:lnTo>
                <a:lnTo>
                  <a:pt x="576" y="1422"/>
                </a:lnTo>
                <a:lnTo>
                  <a:pt x="574" y="1424"/>
                </a:lnTo>
                <a:lnTo>
                  <a:pt x="572" y="1426"/>
                </a:lnTo>
                <a:lnTo>
                  <a:pt x="571" y="1428"/>
                </a:lnTo>
                <a:lnTo>
                  <a:pt x="571" y="1430"/>
                </a:lnTo>
                <a:lnTo>
                  <a:pt x="571" y="1433"/>
                </a:lnTo>
                <a:lnTo>
                  <a:pt x="572" y="1436"/>
                </a:lnTo>
                <a:lnTo>
                  <a:pt x="573" y="1439"/>
                </a:lnTo>
                <a:lnTo>
                  <a:pt x="575" y="1441"/>
                </a:lnTo>
                <a:lnTo>
                  <a:pt x="575" y="1443"/>
                </a:lnTo>
                <a:lnTo>
                  <a:pt x="574" y="1445"/>
                </a:lnTo>
                <a:lnTo>
                  <a:pt x="573" y="1448"/>
                </a:lnTo>
                <a:lnTo>
                  <a:pt x="571" y="1451"/>
                </a:lnTo>
                <a:lnTo>
                  <a:pt x="569" y="1453"/>
                </a:lnTo>
                <a:lnTo>
                  <a:pt x="569" y="1456"/>
                </a:lnTo>
                <a:lnTo>
                  <a:pt x="569" y="1459"/>
                </a:lnTo>
                <a:lnTo>
                  <a:pt x="570" y="1462"/>
                </a:lnTo>
                <a:lnTo>
                  <a:pt x="572" y="1465"/>
                </a:lnTo>
                <a:lnTo>
                  <a:pt x="574" y="1467"/>
                </a:lnTo>
                <a:lnTo>
                  <a:pt x="579" y="1468"/>
                </a:lnTo>
                <a:lnTo>
                  <a:pt x="583" y="1470"/>
                </a:lnTo>
                <a:lnTo>
                  <a:pt x="586" y="1473"/>
                </a:lnTo>
                <a:lnTo>
                  <a:pt x="587" y="1476"/>
                </a:lnTo>
                <a:lnTo>
                  <a:pt x="589" y="1479"/>
                </a:lnTo>
                <a:lnTo>
                  <a:pt x="591" y="1480"/>
                </a:lnTo>
                <a:lnTo>
                  <a:pt x="594" y="1481"/>
                </a:lnTo>
                <a:lnTo>
                  <a:pt x="598" y="1483"/>
                </a:lnTo>
                <a:lnTo>
                  <a:pt x="601" y="1483"/>
                </a:lnTo>
                <a:lnTo>
                  <a:pt x="603" y="1484"/>
                </a:lnTo>
                <a:lnTo>
                  <a:pt x="605" y="1484"/>
                </a:lnTo>
                <a:lnTo>
                  <a:pt x="606" y="1485"/>
                </a:lnTo>
                <a:lnTo>
                  <a:pt x="607" y="1487"/>
                </a:lnTo>
                <a:lnTo>
                  <a:pt x="610" y="1491"/>
                </a:lnTo>
                <a:lnTo>
                  <a:pt x="612" y="1496"/>
                </a:lnTo>
                <a:lnTo>
                  <a:pt x="615" y="1499"/>
                </a:lnTo>
                <a:lnTo>
                  <a:pt x="618" y="1501"/>
                </a:lnTo>
                <a:lnTo>
                  <a:pt x="622" y="1502"/>
                </a:lnTo>
                <a:lnTo>
                  <a:pt x="626" y="1503"/>
                </a:lnTo>
                <a:lnTo>
                  <a:pt x="631" y="1502"/>
                </a:lnTo>
                <a:lnTo>
                  <a:pt x="635" y="1501"/>
                </a:lnTo>
                <a:lnTo>
                  <a:pt x="641" y="1501"/>
                </a:lnTo>
                <a:lnTo>
                  <a:pt x="647" y="1500"/>
                </a:lnTo>
                <a:lnTo>
                  <a:pt x="649" y="1500"/>
                </a:lnTo>
                <a:lnTo>
                  <a:pt x="652" y="1499"/>
                </a:lnTo>
                <a:lnTo>
                  <a:pt x="655" y="1498"/>
                </a:lnTo>
                <a:lnTo>
                  <a:pt x="657" y="1496"/>
                </a:lnTo>
                <a:lnTo>
                  <a:pt x="655" y="1494"/>
                </a:lnTo>
                <a:lnTo>
                  <a:pt x="651" y="1494"/>
                </a:lnTo>
                <a:lnTo>
                  <a:pt x="649" y="1494"/>
                </a:lnTo>
                <a:lnTo>
                  <a:pt x="646" y="1495"/>
                </a:lnTo>
                <a:lnTo>
                  <a:pt x="649" y="1494"/>
                </a:lnTo>
                <a:lnTo>
                  <a:pt x="651" y="1494"/>
                </a:lnTo>
                <a:lnTo>
                  <a:pt x="655" y="1494"/>
                </a:lnTo>
                <a:lnTo>
                  <a:pt x="657" y="1496"/>
                </a:lnTo>
                <a:lnTo>
                  <a:pt x="664" y="1495"/>
                </a:lnTo>
                <a:lnTo>
                  <a:pt x="671" y="1495"/>
                </a:lnTo>
                <a:lnTo>
                  <a:pt x="676" y="1495"/>
                </a:lnTo>
                <a:lnTo>
                  <a:pt x="682" y="1494"/>
                </a:lnTo>
                <a:lnTo>
                  <a:pt x="687" y="1491"/>
                </a:lnTo>
                <a:lnTo>
                  <a:pt x="692" y="1488"/>
                </a:lnTo>
                <a:lnTo>
                  <a:pt x="705" y="1484"/>
                </a:lnTo>
                <a:lnTo>
                  <a:pt x="718" y="1480"/>
                </a:lnTo>
                <a:lnTo>
                  <a:pt x="732" y="1475"/>
                </a:lnTo>
                <a:lnTo>
                  <a:pt x="744" y="1473"/>
                </a:lnTo>
                <a:lnTo>
                  <a:pt x="753" y="1473"/>
                </a:lnTo>
                <a:lnTo>
                  <a:pt x="761" y="1471"/>
                </a:lnTo>
                <a:lnTo>
                  <a:pt x="774" y="1465"/>
                </a:lnTo>
                <a:lnTo>
                  <a:pt x="788" y="1458"/>
                </a:lnTo>
                <a:lnTo>
                  <a:pt x="801" y="1451"/>
                </a:lnTo>
                <a:lnTo>
                  <a:pt x="814" y="1442"/>
                </a:lnTo>
                <a:lnTo>
                  <a:pt x="819" y="1438"/>
                </a:lnTo>
                <a:lnTo>
                  <a:pt x="824" y="1435"/>
                </a:lnTo>
                <a:lnTo>
                  <a:pt x="829" y="1433"/>
                </a:lnTo>
                <a:lnTo>
                  <a:pt x="834" y="1430"/>
                </a:lnTo>
                <a:lnTo>
                  <a:pt x="834" y="1428"/>
                </a:lnTo>
                <a:lnTo>
                  <a:pt x="834" y="1425"/>
                </a:lnTo>
                <a:lnTo>
                  <a:pt x="834" y="1425"/>
                </a:lnTo>
                <a:lnTo>
                  <a:pt x="834" y="1425"/>
                </a:lnTo>
                <a:lnTo>
                  <a:pt x="834" y="1425"/>
                </a:lnTo>
                <a:lnTo>
                  <a:pt x="838" y="1425"/>
                </a:lnTo>
                <a:lnTo>
                  <a:pt x="841" y="1426"/>
                </a:lnTo>
                <a:lnTo>
                  <a:pt x="841" y="1426"/>
                </a:lnTo>
                <a:lnTo>
                  <a:pt x="841" y="1426"/>
                </a:lnTo>
                <a:lnTo>
                  <a:pt x="841" y="1426"/>
                </a:lnTo>
                <a:lnTo>
                  <a:pt x="841" y="1426"/>
                </a:lnTo>
                <a:lnTo>
                  <a:pt x="841" y="1426"/>
                </a:lnTo>
                <a:lnTo>
                  <a:pt x="841" y="1426"/>
                </a:lnTo>
                <a:lnTo>
                  <a:pt x="841" y="1425"/>
                </a:lnTo>
                <a:lnTo>
                  <a:pt x="841" y="1425"/>
                </a:lnTo>
                <a:lnTo>
                  <a:pt x="842" y="1425"/>
                </a:lnTo>
                <a:lnTo>
                  <a:pt x="843" y="1425"/>
                </a:lnTo>
                <a:lnTo>
                  <a:pt x="847" y="1422"/>
                </a:lnTo>
                <a:lnTo>
                  <a:pt x="852" y="1417"/>
                </a:lnTo>
                <a:lnTo>
                  <a:pt x="855" y="1412"/>
                </a:lnTo>
                <a:lnTo>
                  <a:pt x="857" y="1407"/>
                </a:lnTo>
                <a:lnTo>
                  <a:pt x="859" y="1406"/>
                </a:lnTo>
                <a:lnTo>
                  <a:pt x="860" y="1405"/>
                </a:lnTo>
                <a:lnTo>
                  <a:pt x="861" y="1402"/>
                </a:lnTo>
                <a:lnTo>
                  <a:pt x="862" y="1399"/>
                </a:lnTo>
                <a:lnTo>
                  <a:pt x="864" y="1398"/>
                </a:lnTo>
                <a:lnTo>
                  <a:pt x="865" y="1397"/>
                </a:lnTo>
                <a:lnTo>
                  <a:pt x="865" y="1395"/>
                </a:lnTo>
                <a:lnTo>
                  <a:pt x="864" y="1393"/>
                </a:lnTo>
                <a:lnTo>
                  <a:pt x="864" y="1393"/>
                </a:lnTo>
                <a:lnTo>
                  <a:pt x="865" y="1393"/>
                </a:lnTo>
                <a:lnTo>
                  <a:pt x="868" y="1392"/>
                </a:lnTo>
                <a:lnTo>
                  <a:pt x="870" y="1391"/>
                </a:lnTo>
                <a:lnTo>
                  <a:pt x="872" y="1388"/>
                </a:lnTo>
                <a:lnTo>
                  <a:pt x="873" y="1384"/>
                </a:lnTo>
                <a:lnTo>
                  <a:pt x="873" y="1381"/>
                </a:lnTo>
                <a:lnTo>
                  <a:pt x="873" y="1378"/>
                </a:lnTo>
                <a:lnTo>
                  <a:pt x="872" y="1375"/>
                </a:lnTo>
                <a:lnTo>
                  <a:pt x="870" y="1371"/>
                </a:lnTo>
                <a:lnTo>
                  <a:pt x="870" y="1368"/>
                </a:lnTo>
                <a:lnTo>
                  <a:pt x="868" y="1367"/>
                </a:lnTo>
                <a:lnTo>
                  <a:pt x="868" y="1367"/>
                </a:lnTo>
                <a:lnTo>
                  <a:pt x="868" y="1364"/>
                </a:lnTo>
                <a:lnTo>
                  <a:pt x="868" y="1361"/>
                </a:lnTo>
                <a:lnTo>
                  <a:pt x="867" y="1359"/>
                </a:lnTo>
                <a:lnTo>
                  <a:pt x="863" y="1357"/>
                </a:lnTo>
                <a:lnTo>
                  <a:pt x="863" y="1357"/>
                </a:lnTo>
                <a:lnTo>
                  <a:pt x="863" y="1358"/>
                </a:lnTo>
                <a:lnTo>
                  <a:pt x="863" y="1357"/>
                </a:lnTo>
                <a:lnTo>
                  <a:pt x="863" y="1357"/>
                </a:lnTo>
                <a:lnTo>
                  <a:pt x="863" y="1344"/>
                </a:lnTo>
                <a:lnTo>
                  <a:pt x="863" y="1331"/>
                </a:lnTo>
                <a:lnTo>
                  <a:pt x="862" y="1318"/>
                </a:lnTo>
                <a:lnTo>
                  <a:pt x="862" y="1305"/>
                </a:lnTo>
                <a:lnTo>
                  <a:pt x="862" y="1303"/>
                </a:lnTo>
                <a:lnTo>
                  <a:pt x="861" y="1301"/>
                </a:lnTo>
                <a:lnTo>
                  <a:pt x="861" y="1300"/>
                </a:lnTo>
                <a:lnTo>
                  <a:pt x="859" y="1298"/>
                </a:lnTo>
                <a:lnTo>
                  <a:pt x="859" y="1286"/>
                </a:lnTo>
                <a:lnTo>
                  <a:pt x="859" y="1274"/>
                </a:lnTo>
                <a:lnTo>
                  <a:pt x="859" y="1261"/>
                </a:lnTo>
                <a:lnTo>
                  <a:pt x="859" y="1250"/>
                </a:lnTo>
                <a:lnTo>
                  <a:pt x="861" y="1246"/>
                </a:lnTo>
                <a:lnTo>
                  <a:pt x="862" y="1242"/>
                </a:lnTo>
                <a:lnTo>
                  <a:pt x="861" y="1239"/>
                </a:lnTo>
                <a:lnTo>
                  <a:pt x="861" y="1235"/>
                </a:lnTo>
                <a:lnTo>
                  <a:pt x="860" y="1236"/>
                </a:lnTo>
                <a:lnTo>
                  <a:pt x="860" y="1238"/>
                </a:lnTo>
                <a:lnTo>
                  <a:pt x="860" y="1236"/>
                </a:lnTo>
                <a:lnTo>
                  <a:pt x="861" y="1235"/>
                </a:lnTo>
                <a:lnTo>
                  <a:pt x="861" y="1234"/>
                </a:lnTo>
                <a:lnTo>
                  <a:pt x="862" y="1233"/>
                </a:lnTo>
                <a:lnTo>
                  <a:pt x="869" y="1213"/>
                </a:lnTo>
                <a:lnTo>
                  <a:pt x="875" y="1195"/>
                </a:lnTo>
                <a:lnTo>
                  <a:pt x="884" y="1177"/>
                </a:lnTo>
                <a:lnTo>
                  <a:pt x="891" y="1159"/>
                </a:lnTo>
                <a:lnTo>
                  <a:pt x="897" y="1145"/>
                </a:lnTo>
                <a:lnTo>
                  <a:pt x="902" y="1130"/>
                </a:lnTo>
                <a:lnTo>
                  <a:pt x="905" y="1115"/>
                </a:lnTo>
                <a:lnTo>
                  <a:pt x="907" y="1100"/>
                </a:lnTo>
                <a:lnTo>
                  <a:pt x="910" y="1090"/>
                </a:lnTo>
                <a:lnTo>
                  <a:pt x="914" y="1082"/>
                </a:lnTo>
                <a:lnTo>
                  <a:pt x="917" y="1073"/>
                </a:lnTo>
                <a:lnTo>
                  <a:pt x="919" y="1065"/>
                </a:lnTo>
                <a:lnTo>
                  <a:pt x="925" y="1044"/>
                </a:lnTo>
                <a:lnTo>
                  <a:pt x="931" y="1024"/>
                </a:lnTo>
                <a:lnTo>
                  <a:pt x="937" y="1004"/>
                </a:lnTo>
                <a:lnTo>
                  <a:pt x="943" y="983"/>
                </a:lnTo>
                <a:lnTo>
                  <a:pt x="948" y="959"/>
                </a:lnTo>
                <a:lnTo>
                  <a:pt x="953" y="933"/>
                </a:lnTo>
                <a:lnTo>
                  <a:pt x="958" y="908"/>
                </a:lnTo>
                <a:lnTo>
                  <a:pt x="960" y="883"/>
                </a:lnTo>
                <a:lnTo>
                  <a:pt x="961" y="868"/>
                </a:lnTo>
                <a:lnTo>
                  <a:pt x="963" y="853"/>
                </a:lnTo>
                <a:lnTo>
                  <a:pt x="968" y="839"/>
                </a:lnTo>
                <a:lnTo>
                  <a:pt x="974" y="825"/>
                </a:lnTo>
                <a:lnTo>
                  <a:pt x="979" y="811"/>
                </a:lnTo>
                <a:lnTo>
                  <a:pt x="985" y="797"/>
                </a:lnTo>
                <a:lnTo>
                  <a:pt x="989" y="787"/>
                </a:lnTo>
                <a:lnTo>
                  <a:pt x="992" y="778"/>
                </a:lnTo>
                <a:lnTo>
                  <a:pt x="993" y="768"/>
                </a:lnTo>
                <a:lnTo>
                  <a:pt x="994" y="759"/>
                </a:lnTo>
                <a:lnTo>
                  <a:pt x="994" y="747"/>
                </a:lnTo>
                <a:lnTo>
                  <a:pt x="994" y="735"/>
                </a:lnTo>
                <a:lnTo>
                  <a:pt x="994" y="722"/>
                </a:lnTo>
                <a:lnTo>
                  <a:pt x="994" y="710"/>
                </a:lnTo>
                <a:lnTo>
                  <a:pt x="1005" y="711"/>
                </a:lnTo>
                <a:lnTo>
                  <a:pt x="1015" y="711"/>
                </a:lnTo>
                <a:lnTo>
                  <a:pt x="1026" y="711"/>
                </a:lnTo>
                <a:lnTo>
                  <a:pt x="1037" y="713"/>
                </a:lnTo>
                <a:lnTo>
                  <a:pt x="1050" y="715"/>
                </a:lnTo>
                <a:lnTo>
                  <a:pt x="1062" y="716"/>
                </a:lnTo>
                <a:lnTo>
                  <a:pt x="1075" y="715"/>
                </a:lnTo>
                <a:lnTo>
                  <a:pt x="1088" y="713"/>
                </a:lnTo>
                <a:lnTo>
                  <a:pt x="1089" y="713"/>
                </a:lnTo>
                <a:lnTo>
                  <a:pt x="1090" y="711"/>
                </a:lnTo>
                <a:lnTo>
                  <a:pt x="1091" y="711"/>
                </a:lnTo>
                <a:lnTo>
                  <a:pt x="1094" y="711"/>
                </a:lnTo>
                <a:lnTo>
                  <a:pt x="1098" y="711"/>
                </a:lnTo>
                <a:lnTo>
                  <a:pt x="1102" y="710"/>
                </a:lnTo>
                <a:lnTo>
                  <a:pt x="1106" y="709"/>
                </a:lnTo>
                <a:lnTo>
                  <a:pt x="1111" y="707"/>
                </a:lnTo>
                <a:lnTo>
                  <a:pt x="1116" y="706"/>
                </a:lnTo>
                <a:lnTo>
                  <a:pt x="1121" y="704"/>
                </a:lnTo>
                <a:lnTo>
                  <a:pt x="1127" y="702"/>
                </a:lnTo>
                <a:lnTo>
                  <a:pt x="1130" y="702"/>
                </a:lnTo>
                <a:lnTo>
                  <a:pt x="1132" y="705"/>
                </a:lnTo>
                <a:lnTo>
                  <a:pt x="1132" y="710"/>
                </a:lnTo>
                <a:lnTo>
                  <a:pt x="1133" y="716"/>
                </a:lnTo>
                <a:lnTo>
                  <a:pt x="1134" y="719"/>
                </a:lnTo>
                <a:lnTo>
                  <a:pt x="1137" y="720"/>
                </a:lnTo>
                <a:lnTo>
                  <a:pt x="1144" y="719"/>
                </a:lnTo>
                <a:lnTo>
                  <a:pt x="1155" y="718"/>
                </a:lnTo>
                <a:lnTo>
                  <a:pt x="1166" y="716"/>
                </a:lnTo>
                <a:lnTo>
                  <a:pt x="1177" y="715"/>
                </a:lnTo>
                <a:lnTo>
                  <a:pt x="1188" y="715"/>
                </a:lnTo>
                <a:lnTo>
                  <a:pt x="1196" y="714"/>
                </a:lnTo>
                <a:lnTo>
                  <a:pt x="1201" y="711"/>
                </a:lnTo>
                <a:lnTo>
                  <a:pt x="1202" y="707"/>
                </a:lnTo>
                <a:lnTo>
                  <a:pt x="1203" y="700"/>
                </a:lnTo>
                <a:lnTo>
                  <a:pt x="1203" y="695"/>
                </a:lnTo>
                <a:lnTo>
                  <a:pt x="1204" y="692"/>
                </a:lnTo>
                <a:lnTo>
                  <a:pt x="1206" y="690"/>
                </a:lnTo>
                <a:lnTo>
                  <a:pt x="1210" y="689"/>
                </a:lnTo>
                <a:lnTo>
                  <a:pt x="1218" y="688"/>
                </a:lnTo>
                <a:lnTo>
                  <a:pt x="1224" y="686"/>
                </a:lnTo>
                <a:lnTo>
                  <a:pt x="1231" y="685"/>
                </a:lnTo>
                <a:lnTo>
                  <a:pt x="1237" y="683"/>
                </a:lnTo>
                <a:lnTo>
                  <a:pt x="1243" y="679"/>
                </a:lnTo>
                <a:lnTo>
                  <a:pt x="1249" y="676"/>
                </a:lnTo>
                <a:lnTo>
                  <a:pt x="1238" y="677"/>
                </a:lnTo>
                <a:lnTo>
                  <a:pt x="1228" y="679"/>
                </a:lnTo>
                <a:lnTo>
                  <a:pt x="1218" y="681"/>
                </a:lnTo>
                <a:lnTo>
                  <a:pt x="1207" y="684"/>
                </a:lnTo>
                <a:lnTo>
                  <a:pt x="1218" y="681"/>
                </a:lnTo>
                <a:lnTo>
                  <a:pt x="1228" y="679"/>
                </a:lnTo>
                <a:lnTo>
                  <a:pt x="1238" y="677"/>
                </a:lnTo>
                <a:lnTo>
                  <a:pt x="1249" y="676"/>
                </a:lnTo>
                <a:lnTo>
                  <a:pt x="1255" y="675"/>
                </a:lnTo>
                <a:lnTo>
                  <a:pt x="1262" y="673"/>
                </a:lnTo>
                <a:lnTo>
                  <a:pt x="1273" y="671"/>
                </a:lnTo>
                <a:lnTo>
                  <a:pt x="1285" y="670"/>
                </a:lnTo>
                <a:lnTo>
                  <a:pt x="1297" y="671"/>
                </a:lnTo>
                <a:lnTo>
                  <a:pt x="1309" y="673"/>
                </a:lnTo>
                <a:lnTo>
                  <a:pt x="1318" y="675"/>
                </a:lnTo>
                <a:lnTo>
                  <a:pt x="1328" y="676"/>
                </a:lnTo>
                <a:lnTo>
                  <a:pt x="1338" y="677"/>
                </a:lnTo>
                <a:lnTo>
                  <a:pt x="1347" y="678"/>
                </a:lnTo>
                <a:lnTo>
                  <a:pt x="1358" y="680"/>
                </a:lnTo>
                <a:lnTo>
                  <a:pt x="1369" y="681"/>
                </a:lnTo>
                <a:lnTo>
                  <a:pt x="1374" y="684"/>
                </a:lnTo>
                <a:lnTo>
                  <a:pt x="1379" y="685"/>
                </a:lnTo>
                <a:lnTo>
                  <a:pt x="1386" y="684"/>
                </a:lnTo>
                <a:lnTo>
                  <a:pt x="1391" y="683"/>
                </a:lnTo>
                <a:lnTo>
                  <a:pt x="1410" y="680"/>
                </a:lnTo>
                <a:lnTo>
                  <a:pt x="1431" y="678"/>
                </a:lnTo>
                <a:lnTo>
                  <a:pt x="1450" y="674"/>
                </a:lnTo>
                <a:lnTo>
                  <a:pt x="1469" y="670"/>
                </a:lnTo>
                <a:lnTo>
                  <a:pt x="1485" y="667"/>
                </a:lnTo>
                <a:lnTo>
                  <a:pt x="1499" y="661"/>
                </a:lnTo>
                <a:lnTo>
                  <a:pt x="1507" y="658"/>
                </a:lnTo>
                <a:lnTo>
                  <a:pt x="1514" y="655"/>
                </a:lnTo>
                <a:lnTo>
                  <a:pt x="1521" y="652"/>
                </a:lnTo>
                <a:lnTo>
                  <a:pt x="1527" y="647"/>
                </a:lnTo>
                <a:lnTo>
                  <a:pt x="1541" y="639"/>
                </a:lnTo>
                <a:lnTo>
                  <a:pt x="1554" y="629"/>
                </a:lnTo>
                <a:lnTo>
                  <a:pt x="1561" y="624"/>
                </a:lnTo>
                <a:lnTo>
                  <a:pt x="1568" y="618"/>
                </a:lnTo>
                <a:lnTo>
                  <a:pt x="1574" y="613"/>
                </a:lnTo>
                <a:lnTo>
                  <a:pt x="1583" y="610"/>
                </a:lnTo>
                <a:lnTo>
                  <a:pt x="1585" y="611"/>
                </a:lnTo>
                <a:lnTo>
                  <a:pt x="1588" y="613"/>
                </a:lnTo>
                <a:lnTo>
                  <a:pt x="1589" y="623"/>
                </a:lnTo>
                <a:lnTo>
                  <a:pt x="1590" y="633"/>
                </a:lnTo>
                <a:lnTo>
                  <a:pt x="1589" y="645"/>
                </a:lnTo>
                <a:lnTo>
                  <a:pt x="1588" y="658"/>
                </a:lnTo>
                <a:lnTo>
                  <a:pt x="1588" y="665"/>
                </a:lnTo>
                <a:lnTo>
                  <a:pt x="1588" y="673"/>
                </a:lnTo>
                <a:lnTo>
                  <a:pt x="1589" y="681"/>
                </a:lnTo>
                <a:lnTo>
                  <a:pt x="1591" y="689"/>
                </a:lnTo>
                <a:lnTo>
                  <a:pt x="1593" y="701"/>
                </a:lnTo>
                <a:lnTo>
                  <a:pt x="1593" y="713"/>
                </a:lnTo>
                <a:lnTo>
                  <a:pt x="1595" y="718"/>
                </a:lnTo>
                <a:lnTo>
                  <a:pt x="1596" y="724"/>
                </a:lnTo>
                <a:lnTo>
                  <a:pt x="1597" y="730"/>
                </a:lnTo>
                <a:lnTo>
                  <a:pt x="1599" y="736"/>
                </a:lnTo>
                <a:lnTo>
                  <a:pt x="1601" y="750"/>
                </a:lnTo>
                <a:lnTo>
                  <a:pt x="1603" y="764"/>
                </a:lnTo>
                <a:lnTo>
                  <a:pt x="1605" y="770"/>
                </a:lnTo>
                <a:lnTo>
                  <a:pt x="1607" y="778"/>
                </a:lnTo>
                <a:lnTo>
                  <a:pt x="1610" y="784"/>
                </a:lnTo>
                <a:lnTo>
                  <a:pt x="1614" y="791"/>
                </a:lnTo>
                <a:lnTo>
                  <a:pt x="1615" y="792"/>
                </a:lnTo>
                <a:lnTo>
                  <a:pt x="1616" y="794"/>
                </a:lnTo>
                <a:lnTo>
                  <a:pt x="1618" y="798"/>
                </a:lnTo>
                <a:lnTo>
                  <a:pt x="1619" y="803"/>
                </a:lnTo>
                <a:lnTo>
                  <a:pt x="1621" y="808"/>
                </a:lnTo>
                <a:lnTo>
                  <a:pt x="1625" y="812"/>
                </a:lnTo>
                <a:lnTo>
                  <a:pt x="1626" y="812"/>
                </a:lnTo>
                <a:lnTo>
                  <a:pt x="1627" y="813"/>
                </a:lnTo>
                <a:lnTo>
                  <a:pt x="1630" y="818"/>
                </a:lnTo>
                <a:lnTo>
                  <a:pt x="1633" y="824"/>
                </a:lnTo>
                <a:lnTo>
                  <a:pt x="1635" y="831"/>
                </a:lnTo>
                <a:lnTo>
                  <a:pt x="1638" y="839"/>
                </a:lnTo>
                <a:lnTo>
                  <a:pt x="1641" y="844"/>
                </a:lnTo>
                <a:lnTo>
                  <a:pt x="1644" y="848"/>
                </a:lnTo>
                <a:lnTo>
                  <a:pt x="1648" y="853"/>
                </a:lnTo>
                <a:lnTo>
                  <a:pt x="1652" y="856"/>
                </a:lnTo>
                <a:lnTo>
                  <a:pt x="1656" y="858"/>
                </a:lnTo>
                <a:lnTo>
                  <a:pt x="1658" y="859"/>
                </a:lnTo>
                <a:lnTo>
                  <a:pt x="1660" y="860"/>
                </a:lnTo>
                <a:lnTo>
                  <a:pt x="1662" y="860"/>
                </a:lnTo>
                <a:lnTo>
                  <a:pt x="1667" y="859"/>
                </a:lnTo>
                <a:lnTo>
                  <a:pt x="1673" y="857"/>
                </a:lnTo>
                <a:lnTo>
                  <a:pt x="1682" y="853"/>
                </a:lnTo>
                <a:lnTo>
                  <a:pt x="1692" y="851"/>
                </a:lnTo>
                <a:lnTo>
                  <a:pt x="1706" y="847"/>
                </a:lnTo>
                <a:lnTo>
                  <a:pt x="1721" y="844"/>
                </a:lnTo>
                <a:lnTo>
                  <a:pt x="1727" y="843"/>
                </a:lnTo>
                <a:lnTo>
                  <a:pt x="1735" y="842"/>
                </a:lnTo>
                <a:lnTo>
                  <a:pt x="1742" y="842"/>
                </a:lnTo>
                <a:lnTo>
                  <a:pt x="1750" y="843"/>
                </a:lnTo>
                <a:lnTo>
                  <a:pt x="1758" y="843"/>
                </a:lnTo>
                <a:lnTo>
                  <a:pt x="1768" y="843"/>
                </a:lnTo>
                <a:lnTo>
                  <a:pt x="1777" y="843"/>
                </a:lnTo>
                <a:lnTo>
                  <a:pt x="1785" y="843"/>
                </a:lnTo>
                <a:lnTo>
                  <a:pt x="1788" y="838"/>
                </a:lnTo>
                <a:lnTo>
                  <a:pt x="1789" y="832"/>
                </a:lnTo>
                <a:lnTo>
                  <a:pt x="1788" y="838"/>
                </a:lnTo>
                <a:lnTo>
                  <a:pt x="1785" y="843"/>
                </a:lnTo>
                <a:lnTo>
                  <a:pt x="1788" y="843"/>
                </a:lnTo>
                <a:lnTo>
                  <a:pt x="1790" y="843"/>
                </a:lnTo>
                <a:lnTo>
                  <a:pt x="1793" y="842"/>
                </a:lnTo>
                <a:lnTo>
                  <a:pt x="1795" y="841"/>
                </a:lnTo>
                <a:lnTo>
                  <a:pt x="1798" y="837"/>
                </a:lnTo>
                <a:lnTo>
                  <a:pt x="1799" y="830"/>
                </a:lnTo>
                <a:lnTo>
                  <a:pt x="1799" y="826"/>
                </a:lnTo>
                <a:lnTo>
                  <a:pt x="1801" y="823"/>
                </a:lnTo>
                <a:lnTo>
                  <a:pt x="1808" y="820"/>
                </a:lnTo>
                <a:lnTo>
                  <a:pt x="1814" y="815"/>
                </a:lnTo>
                <a:lnTo>
                  <a:pt x="1817" y="813"/>
                </a:lnTo>
                <a:lnTo>
                  <a:pt x="1820" y="812"/>
                </a:lnTo>
                <a:lnTo>
                  <a:pt x="1825" y="811"/>
                </a:lnTo>
                <a:lnTo>
                  <a:pt x="1828" y="811"/>
                </a:lnTo>
                <a:lnTo>
                  <a:pt x="1838" y="812"/>
                </a:lnTo>
                <a:lnTo>
                  <a:pt x="1846" y="814"/>
                </a:lnTo>
                <a:lnTo>
                  <a:pt x="1855" y="816"/>
                </a:lnTo>
                <a:lnTo>
                  <a:pt x="1863" y="818"/>
                </a:lnTo>
                <a:lnTo>
                  <a:pt x="1873" y="818"/>
                </a:lnTo>
                <a:lnTo>
                  <a:pt x="1881" y="817"/>
                </a:lnTo>
                <a:lnTo>
                  <a:pt x="1881" y="817"/>
                </a:lnTo>
                <a:lnTo>
                  <a:pt x="1881" y="817"/>
                </a:lnTo>
                <a:lnTo>
                  <a:pt x="1881" y="817"/>
                </a:lnTo>
                <a:lnTo>
                  <a:pt x="1881" y="817"/>
                </a:lnTo>
                <a:lnTo>
                  <a:pt x="1881" y="820"/>
                </a:lnTo>
                <a:lnTo>
                  <a:pt x="1883" y="820"/>
                </a:lnTo>
                <a:lnTo>
                  <a:pt x="1885" y="820"/>
                </a:lnTo>
                <a:lnTo>
                  <a:pt x="1886" y="820"/>
                </a:lnTo>
                <a:lnTo>
                  <a:pt x="1893" y="820"/>
                </a:lnTo>
                <a:lnTo>
                  <a:pt x="1900" y="818"/>
                </a:lnTo>
                <a:lnTo>
                  <a:pt x="1904" y="817"/>
                </a:lnTo>
                <a:lnTo>
                  <a:pt x="1908" y="816"/>
                </a:lnTo>
                <a:lnTo>
                  <a:pt x="1911" y="813"/>
                </a:lnTo>
                <a:lnTo>
                  <a:pt x="1914" y="808"/>
                </a:lnTo>
                <a:lnTo>
                  <a:pt x="1915" y="801"/>
                </a:lnTo>
                <a:lnTo>
                  <a:pt x="1915" y="793"/>
                </a:lnTo>
                <a:lnTo>
                  <a:pt x="1916" y="790"/>
                </a:lnTo>
                <a:lnTo>
                  <a:pt x="1917" y="788"/>
                </a:lnTo>
                <a:lnTo>
                  <a:pt x="1919" y="787"/>
                </a:lnTo>
                <a:lnTo>
                  <a:pt x="1922" y="786"/>
                </a:lnTo>
                <a:lnTo>
                  <a:pt x="1931" y="785"/>
                </a:lnTo>
                <a:lnTo>
                  <a:pt x="1940" y="784"/>
                </a:lnTo>
                <a:lnTo>
                  <a:pt x="1949" y="782"/>
                </a:lnTo>
                <a:lnTo>
                  <a:pt x="1956" y="780"/>
                </a:lnTo>
                <a:lnTo>
                  <a:pt x="1964" y="779"/>
                </a:lnTo>
                <a:lnTo>
                  <a:pt x="1970" y="779"/>
                </a:lnTo>
                <a:lnTo>
                  <a:pt x="1971" y="778"/>
                </a:lnTo>
                <a:lnTo>
                  <a:pt x="1972" y="776"/>
                </a:lnTo>
                <a:lnTo>
                  <a:pt x="1971" y="778"/>
                </a:lnTo>
                <a:lnTo>
                  <a:pt x="1970" y="779"/>
                </a:lnTo>
                <a:lnTo>
                  <a:pt x="1974" y="780"/>
                </a:lnTo>
                <a:lnTo>
                  <a:pt x="1976" y="780"/>
                </a:lnTo>
                <a:lnTo>
                  <a:pt x="1978" y="779"/>
                </a:lnTo>
                <a:lnTo>
                  <a:pt x="1980" y="778"/>
                </a:lnTo>
                <a:lnTo>
                  <a:pt x="1982" y="778"/>
                </a:lnTo>
                <a:lnTo>
                  <a:pt x="1984" y="778"/>
                </a:lnTo>
                <a:lnTo>
                  <a:pt x="1985" y="777"/>
                </a:lnTo>
                <a:lnTo>
                  <a:pt x="1986" y="775"/>
                </a:lnTo>
                <a:lnTo>
                  <a:pt x="1991" y="776"/>
                </a:lnTo>
                <a:lnTo>
                  <a:pt x="1995" y="775"/>
                </a:lnTo>
                <a:lnTo>
                  <a:pt x="2001" y="774"/>
                </a:lnTo>
                <a:lnTo>
                  <a:pt x="2007" y="770"/>
                </a:lnTo>
                <a:lnTo>
                  <a:pt x="2009" y="768"/>
                </a:lnTo>
                <a:lnTo>
                  <a:pt x="2010" y="766"/>
                </a:lnTo>
                <a:lnTo>
                  <a:pt x="2011" y="764"/>
                </a:lnTo>
                <a:lnTo>
                  <a:pt x="2011" y="761"/>
                </a:lnTo>
                <a:lnTo>
                  <a:pt x="2011" y="753"/>
                </a:lnTo>
                <a:lnTo>
                  <a:pt x="2012" y="746"/>
                </a:lnTo>
                <a:lnTo>
                  <a:pt x="2014" y="742"/>
                </a:lnTo>
                <a:lnTo>
                  <a:pt x="2016" y="739"/>
                </a:lnTo>
                <a:lnTo>
                  <a:pt x="2020" y="737"/>
                </a:lnTo>
                <a:lnTo>
                  <a:pt x="2024" y="735"/>
                </a:lnTo>
                <a:lnTo>
                  <a:pt x="2034" y="731"/>
                </a:lnTo>
                <a:lnTo>
                  <a:pt x="2043" y="726"/>
                </a:lnTo>
                <a:lnTo>
                  <a:pt x="2045" y="726"/>
                </a:lnTo>
                <a:lnTo>
                  <a:pt x="2047" y="726"/>
                </a:lnTo>
                <a:lnTo>
                  <a:pt x="2049" y="725"/>
                </a:lnTo>
                <a:lnTo>
                  <a:pt x="2049" y="723"/>
                </a:lnTo>
                <a:lnTo>
                  <a:pt x="2049" y="723"/>
                </a:lnTo>
                <a:lnTo>
                  <a:pt x="2049" y="722"/>
                </a:lnTo>
                <a:lnTo>
                  <a:pt x="2052" y="722"/>
                </a:lnTo>
                <a:lnTo>
                  <a:pt x="2055" y="720"/>
                </a:lnTo>
                <a:lnTo>
                  <a:pt x="2058" y="718"/>
                </a:lnTo>
                <a:lnTo>
                  <a:pt x="2059" y="715"/>
                </a:lnTo>
                <a:lnTo>
                  <a:pt x="2061" y="709"/>
                </a:lnTo>
                <a:lnTo>
                  <a:pt x="2062" y="705"/>
                </a:lnTo>
                <a:lnTo>
                  <a:pt x="2061" y="701"/>
                </a:lnTo>
                <a:lnTo>
                  <a:pt x="2061" y="696"/>
                </a:lnTo>
                <a:lnTo>
                  <a:pt x="2058" y="688"/>
                </a:lnTo>
                <a:lnTo>
                  <a:pt x="2056" y="679"/>
                </a:lnTo>
                <a:lnTo>
                  <a:pt x="2055" y="679"/>
                </a:lnTo>
                <a:lnTo>
                  <a:pt x="2054" y="679"/>
                </a:lnTo>
                <a:close/>
                <a:moveTo>
                  <a:pt x="105" y="958"/>
                </a:moveTo>
                <a:lnTo>
                  <a:pt x="105" y="956"/>
                </a:lnTo>
                <a:lnTo>
                  <a:pt x="105" y="955"/>
                </a:lnTo>
                <a:lnTo>
                  <a:pt x="104" y="956"/>
                </a:lnTo>
                <a:lnTo>
                  <a:pt x="104" y="956"/>
                </a:lnTo>
                <a:lnTo>
                  <a:pt x="104" y="958"/>
                </a:lnTo>
                <a:lnTo>
                  <a:pt x="105" y="959"/>
                </a:lnTo>
                <a:lnTo>
                  <a:pt x="105" y="958"/>
                </a:lnTo>
                <a:lnTo>
                  <a:pt x="105" y="958"/>
                </a:lnTo>
                <a:close/>
                <a:moveTo>
                  <a:pt x="100" y="984"/>
                </a:moveTo>
                <a:lnTo>
                  <a:pt x="100" y="985"/>
                </a:lnTo>
                <a:lnTo>
                  <a:pt x="102" y="986"/>
                </a:lnTo>
                <a:lnTo>
                  <a:pt x="102" y="986"/>
                </a:lnTo>
                <a:lnTo>
                  <a:pt x="102" y="986"/>
                </a:lnTo>
                <a:lnTo>
                  <a:pt x="102" y="986"/>
                </a:lnTo>
                <a:lnTo>
                  <a:pt x="102" y="986"/>
                </a:lnTo>
                <a:lnTo>
                  <a:pt x="102" y="986"/>
                </a:lnTo>
                <a:lnTo>
                  <a:pt x="102" y="986"/>
                </a:lnTo>
                <a:lnTo>
                  <a:pt x="102" y="986"/>
                </a:lnTo>
                <a:lnTo>
                  <a:pt x="102" y="986"/>
                </a:lnTo>
                <a:lnTo>
                  <a:pt x="102" y="986"/>
                </a:lnTo>
                <a:lnTo>
                  <a:pt x="102" y="984"/>
                </a:lnTo>
                <a:lnTo>
                  <a:pt x="102" y="982"/>
                </a:lnTo>
                <a:lnTo>
                  <a:pt x="101" y="983"/>
                </a:lnTo>
                <a:lnTo>
                  <a:pt x="100" y="984"/>
                </a:lnTo>
                <a:close/>
                <a:moveTo>
                  <a:pt x="104" y="977"/>
                </a:moveTo>
                <a:lnTo>
                  <a:pt x="103" y="978"/>
                </a:lnTo>
                <a:lnTo>
                  <a:pt x="102" y="979"/>
                </a:lnTo>
                <a:lnTo>
                  <a:pt x="102" y="981"/>
                </a:lnTo>
                <a:lnTo>
                  <a:pt x="102" y="982"/>
                </a:lnTo>
                <a:lnTo>
                  <a:pt x="102" y="982"/>
                </a:lnTo>
                <a:lnTo>
                  <a:pt x="102" y="982"/>
                </a:lnTo>
                <a:lnTo>
                  <a:pt x="102" y="982"/>
                </a:lnTo>
                <a:lnTo>
                  <a:pt x="102" y="982"/>
                </a:lnTo>
                <a:lnTo>
                  <a:pt x="102" y="982"/>
                </a:lnTo>
                <a:lnTo>
                  <a:pt x="102" y="982"/>
                </a:lnTo>
                <a:lnTo>
                  <a:pt x="102" y="982"/>
                </a:lnTo>
                <a:lnTo>
                  <a:pt x="102" y="982"/>
                </a:lnTo>
                <a:lnTo>
                  <a:pt x="104" y="982"/>
                </a:lnTo>
                <a:lnTo>
                  <a:pt x="106" y="981"/>
                </a:lnTo>
                <a:lnTo>
                  <a:pt x="106" y="980"/>
                </a:lnTo>
                <a:lnTo>
                  <a:pt x="106" y="978"/>
                </a:lnTo>
                <a:lnTo>
                  <a:pt x="105" y="977"/>
                </a:lnTo>
                <a:lnTo>
                  <a:pt x="104" y="977"/>
                </a:lnTo>
                <a:close/>
                <a:moveTo>
                  <a:pt x="104" y="969"/>
                </a:moveTo>
                <a:lnTo>
                  <a:pt x="104" y="967"/>
                </a:lnTo>
                <a:lnTo>
                  <a:pt x="104" y="965"/>
                </a:lnTo>
                <a:lnTo>
                  <a:pt x="103" y="963"/>
                </a:lnTo>
                <a:lnTo>
                  <a:pt x="102" y="961"/>
                </a:lnTo>
                <a:lnTo>
                  <a:pt x="101" y="964"/>
                </a:lnTo>
                <a:lnTo>
                  <a:pt x="102" y="966"/>
                </a:lnTo>
                <a:lnTo>
                  <a:pt x="103" y="968"/>
                </a:lnTo>
                <a:lnTo>
                  <a:pt x="104" y="969"/>
                </a:lnTo>
                <a:close/>
                <a:moveTo>
                  <a:pt x="609" y="226"/>
                </a:moveTo>
                <a:lnTo>
                  <a:pt x="609" y="219"/>
                </a:lnTo>
                <a:lnTo>
                  <a:pt x="607" y="214"/>
                </a:lnTo>
                <a:lnTo>
                  <a:pt x="605" y="209"/>
                </a:lnTo>
                <a:lnTo>
                  <a:pt x="603" y="203"/>
                </a:lnTo>
                <a:lnTo>
                  <a:pt x="602" y="210"/>
                </a:lnTo>
                <a:lnTo>
                  <a:pt x="604" y="215"/>
                </a:lnTo>
                <a:lnTo>
                  <a:pt x="606" y="220"/>
                </a:lnTo>
                <a:lnTo>
                  <a:pt x="609" y="226"/>
                </a:lnTo>
                <a:close/>
                <a:moveTo>
                  <a:pt x="594" y="155"/>
                </a:moveTo>
                <a:lnTo>
                  <a:pt x="590" y="155"/>
                </a:lnTo>
                <a:lnTo>
                  <a:pt x="589" y="157"/>
                </a:lnTo>
                <a:lnTo>
                  <a:pt x="588" y="159"/>
                </a:lnTo>
                <a:lnTo>
                  <a:pt x="588" y="161"/>
                </a:lnTo>
                <a:lnTo>
                  <a:pt x="588" y="165"/>
                </a:lnTo>
                <a:lnTo>
                  <a:pt x="587" y="167"/>
                </a:lnTo>
                <a:lnTo>
                  <a:pt x="585" y="169"/>
                </a:lnTo>
                <a:lnTo>
                  <a:pt x="582" y="169"/>
                </a:lnTo>
                <a:lnTo>
                  <a:pt x="580" y="169"/>
                </a:lnTo>
                <a:lnTo>
                  <a:pt x="577" y="170"/>
                </a:lnTo>
                <a:lnTo>
                  <a:pt x="576" y="171"/>
                </a:lnTo>
                <a:lnTo>
                  <a:pt x="576" y="174"/>
                </a:lnTo>
                <a:lnTo>
                  <a:pt x="577" y="176"/>
                </a:lnTo>
                <a:lnTo>
                  <a:pt x="579" y="178"/>
                </a:lnTo>
                <a:lnTo>
                  <a:pt x="581" y="179"/>
                </a:lnTo>
                <a:lnTo>
                  <a:pt x="583" y="179"/>
                </a:lnTo>
                <a:lnTo>
                  <a:pt x="586" y="179"/>
                </a:lnTo>
                <a:lnTo>
                  <a:pt x="589" y="178"/>
                </a:lnTo>
                <a:lnTo>
                  <a:pt x="591" y="176"/>
                </a:lnTo>
                <a:lnTo>
                  <a:pt x="594" y="175"/>
                </a:lnTo>
                <a:lnTo>
                  <a:pt x="596" y="173"/>
                </a:lnTo>
                <a:lnTo>
                  <a:pt x="597" y="170"/>
                </a:lnTo>
                <a:lnTo>
                  <a:pt x="598" y="167"/>
                </a:lnTo>
                <a:lnTo>
                  <a:pt x="598" y="164"/>
                </a:lnTo>
                <a:lnTo>
                  <a:pt x="598" y="159"/>
                </a:lnTo>
                <a:lnTo>
                  <a:pt x="598" y="156"/>
                </a:lnTo>
                <a:lnTo>
                  <a:pt x="596" y="155"/>
                </a:lnTo>
                <a:lnTo>
                  <a:pt x="594" y="155"/>
                </a:lnTo>
                <a:close/>
                <a:moveTo>
                  <a:pt x="622" y="573"/>
                </a:moveTo>
                <a:lnTo>
                  <a:pt x="620" y="573"/>
                </a:lnTo>
                <a:lnTo>
                  <a:pt x="618" y="572"/>
                </a:lnTo>
                <a:lnTo>
                  <a:pt x="616" y="573"/>
                </a:lnTo>
                <a:lnTo>
                  <a:pt x="615" y="574"/>
                </a:lnTo>
                <a:lnTo>
                  <a:pt x="599" y="573"/>
                </a:lnTo>
                <a:lnTo>
                  <a:pt x="583" y="573"/>
                </a:lnTo>
                <a:lnTo>
                  <a:pt x="570" y="571"/>
                </a:lnTo>
                <a:lnTo>
                  <a:pt x="556" y="569"/>
                </a:lnTo>
                <a:lnTo>
                  <a:pt x="549" y="571"/>
                </a:lnTo>
                <a:lnTo>
                  <a:pt x="540" y="573"/>
                </a:lnTo>
                <a:lnTo>
                  <a:pt x="535" y="573"/>
                </a:lnTo>
                <a:lnTo>
                  <a:pt x="529" y="576"/>
                </a:lnTo>
                <a:lnTo>
                  <a:pt x="526" y="579"/>
                </a:lnTo>
                <a:lnTo>
                  <a:pt x="523" y="584"/>
                </a:lnTo>
                <a:lnTo>
                  <a:pt x="522" y="587"/>
                </a:lnTo>
                <a:lnTo>
                  <a:pt x="523" y="589"/>
                </a:lnTo>
                <a:lnTo>
                  <a:pt x="524" y="589"/>
                </a:lnTo>
                <a:lnTo>
                  <a:pt x="525" y="589"/>
                </a:lnTo>
                <a:lnTo>
                  <a:pt x="526" y="589"/>
                </a:lnTo>
                <a:lnTo>
                  <a:pt x="527" y="588"/>
                </a:lnTo>
                <a:lnTo>
                  <a:pt x="535" y="584"/>
                </a:lnTo>
                <a:lnTo>
                  <a:pt x="542" y="581"/>
                </a:lnTo>
                <a:lnTo>
                  <a:pt x="550" y="579"/>
                </a:lnTo>
                <a:lnTo>
                  <a:pt x="557" y="579"/>
                </a:lnTo>
                <a:lnTo>
                  <a:pt x="569" y="579"/>
                </a:lnTo>
                <a:lnTo>
                  <a:pt x="580" y="579"/>
                </a:lnTo>
                <a:lnTo>
                  <a:pt x="591" y="580"/>
                </a:lnTo>
                <a:lnTo>
                  <a:pt x="602" y="580"/>
                </a:lnTo>
                <a:lnTo>
                  <a:pt x="606" y="580"/>
                </a:lnTo>
                <a:lnTo>
                  <a:pt x="610" y="579"/>
                </a:lnTo>
                <a:lnTo>
                  <a:pt x="612" y="578"/>
                </a:lnTo>
                <a:lnTo>
                  <a:pt x="615" y="574"/>
                </a:lnTo>
                <a:lnTo>
                  <a:pt x="615" y="574"/>
                </a:lnTo>
                <a:lnTo>
                  <a:pt x="618" y="574"/>
                </a:lnTo>
                <a:lnTo>
                  <a:pt x="622" y="573"/>
                </a:lnTo>
                <a:close/>
                <a:moveTo>
                  <a:pt x="579" y="624"/>
                </a:moveTo>
                <a:lnTo>
                  <a:pt x="587" y="622"/>
                </a:lnTo>
                <a:lnTo>
                  <a:pt x="596" y="621"/>
                </a:lnTo>
                <a:lnTo>
                  <a:pt x="587" y="622"/>
                </a:lnTo>
                <a:lnTo>
                  <a:pt x="579" y="624"/>
                </a:lnTo>
                <a:lnTo>
                  <a:pt x="570" y="623"/>
                </a:lnTo>
                <a:lnTo>
                  <a:pt x="561" y="621"/>
                </a:lnTo>
                <a:lnTo>
                  <a:pt x="570" y="623"/>
                </a:lnTo>
                <a:lnTo>
                  <a:pt x="579" y="624"/>
                </a:lnTo>
                <a:close/>
                <a:moveTo>
                  <a:pt x="544" y="619"/>
                </a:moveTo>
                <a:lnTo>
                  <a:pt x="554" y="623"/>
                </a:lnTo>
                <a:lnTo>
                  <a:pt x="564" y="626"/>
                </a:lnTo>
                <a:lnTo>
                  <a:pt x="572" y="628"/>
                </a:lnTo>
                <a:lnTo>
                  <a:pt x="581" y="628"/>
                </a:lnTo>
                <a:lnTo>
                  <a:pt x="588" y="627"/>
                </a:lnTo>
                <a:lnTo>
                  <a:pt x="596" y="627"/>
                </a:lnTo>
                <a:lnTo>
                  <a:pt x="601" y="627"/>
                </a:lnTo>
                <a:lnTo>
                  <a:pt x="603" y="626"/>
                </a:lnTo>
                <a:lnTo>
                  <a:pt x="611" y="621"/>
                </a:lnTo>
                <a:lnTo>
                  <a:pt x="619" y="615"/>
                </a:lnTo>
                <a:lnTo>
                  <a:pt x="622" y="613"/>
                </a:lnTo>
                <a:lnTo>
                  <a:pt x="624" y="610"/>
                </a:lnTo>
                <a:lnTo>
                  <a:pt x="624" y="607"/>
                </a:lnTo>
                <a:lnTo>
                  <a:pt x="621" y="602"/>
                </a:lnTo>
                <a:lnTo>
                  <a:pt x="620" y="601"/>
                </a:lnTo>
                <a:lnTo>
                  <a:pt x="619" y="599"/>
                </a:lnTo>
                <a:lnTo>
                  <a:pt x="619" y="597"/>
                </a:lnTo>
                <a:lnTo>
                  <a:pt x="620" y="594"/>
                </a:lnTo>
                <a:lnTo>
                  <a:pt x="621" y="593"/>
                </a:lnTo>
                <a:lnTo>
                  <a:pt x="620" y="592"/>
                </a:lnTo>
                <a:lnTo>
                  <a:pt x="618" y="591"/>
                </a:lnTo>
                <a:lnTo>
                  <a:pt x="616" y="591"/>
                </a:lnTo>
                <a:lnTo>
                  <a:pt x="605" y="592"/>
                </a:lnTo>
                <a:lnTo>
                  <a:pt x="594" y="593"/>
                </a:lnTo>
                <a:lnTo>
                  <a:pt x="582" y="595"/>
                </a:lnTo>
                <a:lnTo>
                  <a:pt x="571" y="595"/>
                </a:lnTo>
                <a:lnTo>
                  <a:pt x="569" y="595"/>
                </a:lnTo>
                <a:lnTo>
                  <a:pt x="567" y="597"/>
                </a:lnTo>
                <a:lnTo>
                  <a:pt x="564" y="600"/>
                </a:lnTo>
                <a:lnTo>
                  <a:pt x="560" y="601"/>
                </a:lnTo>
                <a:lnTo>
                  <a:pt x="556" y="601"/>
                </a:lnTo>
                <a:lnTo>
                  <a:pt x="552" y="600"/>
                </a:lnTo>
                <a:lnTo>
                  <a:pt x="547" y="600"/>
                </a:lnTo>
                <a:lnTo>
                  <a:pt x="544" y="601"/>
                </a:lnTo>
                <a:lnTo>
                  <a:pt x="541" y="604"/>
                </a:lnTo>
                <a:lnTo>
                  <a:pt x="539" y="608"/>
                </a:lnTo>
                <a:lnTo>
                  <a:pt x="538" y="611"/>
                </a:lnTo>
                <a:lnTo>
                  <a:pt x="539" y="614"/>
                </a:lnTo>
                <a:lnTo>
                  <a:pt x="541" y="617"/>
                </a:lnTo>
                <a:lnTo>
                  <a:pt x="544" y="619"/>
                </a:lnTo>
                <a:close/>
                <a:moveTo>
                  <a:pt x="628" y="803"/>
                </a:moveTo>
                <a:lnTo>
                  <a:pt x="620" y="811"/>
                </a:lnTo>
                <a:lnTo>
                  <a:pt x="615" y="820"/>
                </a:lnTo>
                <a:lnTo>
                  <a:pt x="613" y="825"/>
                </a:lnTo>
                <a:lnTo>
                  <a:pt x="612" y="830"/>
                </a:lnTo>
                <a:lnTo>
                  <a:pt x="612" y="836"/>
                </a:lnTo>
                <a:lnTo>
                  <a:pt x="613" y="842"/>
                </a:lnTo>
                <a:lnTo>
                  <a:pt x="615" y="846"/>
                </a:lnTo>
                <a:lnTo>
                  <a:pt x="617" y="851"/>
                </a:lnTo>
                <a:lnTo>
                  <a:pt x="620" y="855"/>
                </a:lnTo>
                <a:lnTo>
                  <a:pt x="625" y="858"/>
                </a:lnTo>
                <a:lnTo>
                  <a:pt x="627" y="859"/>
                </a:lnTo>
                <a:lnTo>
                  <a:pt x="630" y="860"/>
                </a:lnTo>
                <a:lnTo>
                  <a:pt x="633" y="861"/>
                </a:lnTo>
                <a:lnTo>
                  <a:pt x="635" y="859"/>
                </a:lnTo>
                <a:lnTo>
                  <a:pt x="640" y="853"/>
                </a:lnTo>
                <a:lnTo>
                  <a:pt x="644" y="845"/>
                </a:lnTo>
                <a:lnTo>
                  <a:pt x="648" y="840"/>
                </a:lnTo>
                <a:lnTo>
                  <a:pt x="652" y="837"/>
                </a:lnTo>
                <a:lnTo>
                  <a:pt x="658" y="835"/>
                </a:lnTo>
                <a:lnTo>
                  <a:pt x="662" y="833"/>
                </a:lnTo>
                <a:lnTo>
                  <a:pt x="665" y="833"/>
                </a:lnTo>
                <a:lnTo>
                  <a:pt x="667" y="833"/>
                </a:lnTo>
                <a:lnTo>
                  <a:pt x="670" y="832"/>
                </a:lnTo>
                <a:lnTo>
                  <a:pt x="672" y="830"/>
                </a:lnTo>
                <a:lnTo>
                  <a:pt x="674" y="826"/>
                </a:lnTo>
                <a:lnTo>
                  <a:pt x="676" y="823"/>
                </a:lnTo>
                <a:lnTo>
                  <a:pt x="677" y="822"/>
                </a:lnTo>
                <a:lnTo>
                  <a:pt x="677" y="821"/>
                </a:lnTo>
                <a:lnTo>
                  <a:pt x="678" y="820"/>
                </a:lnTo>
                <a:lnTo>
                  <a:pt x="679" y="820"/>
                </a:lnTo>
                <a:lnTo>
                  <a:pt x="682" y="822"/>
                </a:lnTo>
                <a:lnTo>
                  <a:pt x="685" y="821"/>
                </a:lnTo>
                <a:lnTo>
                  <a:pt x="686" y="818"/>
                </a:lnTo>
                <a:lnTo>
                  <a:pt x="687" y="816"/>
                </a:lnTo>
                <a:lnTo>
                  <a:pt x="690" y="812"/>
                </a:lnTo>
                <a:lnTo>
                  <a:pt x="692" y="808"/>
                </a:lnTo>
                <a:lnTo>
                  <a:pt x="692" y="803"/>
                </a:lnTo>
                <a:lnTo>
                  <a:pt x="693" y="799"/>
                </a:lnTo>
                <a:lnTo>
                  <a:pt x="693" y="794"/>
                </a:lnTo>
                <a:lnTo>
                  <a:pt x="693" y="790"/>
                </a:lnTo>
                <a:lnTo>
                  <a:pt x="694" y="784"/>
                </a:lnTo>
                <a:lnTo>
                  <a:pt x="696" y="780"/>
                </a:lnTo>
                <a:lnTo>
                  <a:pt x="697" y="775"/>
                </a:lnTo>
                <a:lnTo>
                  <a:pt x="700" y="767"/>
                </a:lnTo>
                <a:lnTo>
                  <a:pt x="702" y="763"/>
                </a:lnTo>
                <a:lnTo>
                  <a:pt x="703" y="759"/>
                </a:lnTo>
                <a:lnTo>
                  <a:pt x="703" y="754"/>
                </a:lnTo>
                <a:lnTo>
                  <a:pt x="700" y="750"/>
                </a:lnTo>
                <a:lnTo>
                  <a:pt x="698" y="748"/>
                </a:lnTo>
                <a:lnTo>
                  <a:pt x="698" y="746"/>
                </a:lnTo>
                <a:lnTo>
                  <a:pt x="701" y="744"/>
                </a:lnTo>
                <a:lnTo>
                  <a:pt x="703" y="741"/>
                </a:lnTo>
                <a:lnTo>
                  <a:pt x="703" y="740"/>
                </a:lnTo>
                <a:lnTo>
                  <a:pt x="702" y="738"/>
                </a:lnTo>
                <a:lnTo>
                  <a:pt x="700" y="736"/>
                </a:lnTo>
                <a:lnTo>
                  <a:pt x="697" y="733"/>
                </a:lnTo>
                <a:lnTo>
                  <a:pt x="692" y="725"/>
                </a:lnTo>
                <a:lnTo>
                  <a:pt x="689" y="717"/>
                </a:lnTo>
                <a:lnTo>
                  <a:pt x="688" y="715"/>
                </a:lnTo>
                <a:lnTo>
                  <a:pt x="686" y="713"/>
                </a:lnTo>
                <a:lnTo>
                  <a:pt x="683" y="713"/>
                </a:lnTo>
                <a:lnTo>
                  <a:pt x="681" y="714"/>
                </a:lnTo>
                <a:lnTo>
                  <a:pt x="677" y="715"/>
                </a:lnTo>
                <a:lnTo>
                  <a:pt x="674" y="716"/>
                </a:lnTo>
                <a:lnTo>
                  <a:pt x="670" y="716"/>
                </a:lnTo>
                <a:lnTo>
                  <a:pt x="665" y="716"/>
                </a:lnTo>
                <a:lnTo>
                  <a:pt x="662" y="716"/>
                </a:lnTo>
                <a:lnTo>
                  <a:pt x="660" y="717"/>
                </a:lnTo>
                <a:lnTo>
                  <a:pt x="658" y="719"/>
                </a:lnTo>
                <a:lnTo>
                  <a:pt x="657" y="721"/>
                </a:lnTo>
                <a:lnTo>
                  <a:pt x="656" y="723"/>
                </a:lnTo>
                <a:lnTo>
                  <a:pt x="655" y="725"/>
                </a:lnTo>
                <a:lnTo>
                  <a:pt x="652" y="726"/>
                </a:lnTo>
                <a:lnTo>
                  <a:pt x="651" y="725"/>
                </a:lnTo>
                <a:lnTo>
                  <a:pt x="650" y="724"/>
                </a:lnTo>
                <a:lnTo>
                  <a:pt x="649" y="723"/>
                </a:lnTo>
                <a:lnTo>
                  <a:pt x="648" y="723"/>
                </a:lnTo>
                <a:lnTo>
                  <a:pt x="648" y="724"/>
                </a:lnTo>
                <a:lnTo>
                  <a:pt x="647" y="726"/>
                </a:lnTo>
                <a:lnTo>
                  <a:pt x="646" y="728"/>
                </a:lnTo>
                <a:lnTo>
                  <a:pt x="645" y="730"/>
                </a:lnTo>
                <a:lnTo>
                  <a:pt x="645" y="733"/>
                </a:lnTo>
                <a:lnTo>
                  <a:pt x="644" y="736"/>
                </a:lnTo>
                <a:lnTo>
                  <a:pt x="643" y="739"/>
                </a:lnTo>
                <a:lnTo>
                  <a:pt x="643" y="741"/>
                </a:lnTo>
                <a:lnTo>
                  <a:pt x="641" y="742"/>
                </a:lnTo>
                <a:lnTo>
                  <a:pt x="640" y="744"/>
                </a:lnTo>
                <a:lnTo>
                  <a:pt x="636" y="744"/>
                </a:lnTo>
                <a:lnTo>
                  <a:pt x="634" y="744"/>
                </a:lnTo>
                <a:lnTo>
                  <a:pt x="632" y="745"/>
                </a:lnTo>
                <a:lnTo>
                  <a:pt x="631" y="747"/>
                </a:lnTo>
                <a:lnTo>
                  <a:pt x="631" y="750"/>
                </a:lnTo>
                <a:lnTo>
                  <a:pt x="630" y="752"/>
                </a:lnTo>
                <a:lnTo>
                  <a:pt x="631" y="754"/>
                </a:lnTo>
                <a:lnTo>
                  <a:pt x="631" y="757"/>
                </a:lnTo>
                <a:lnTo>
                  <a:pt x="633" y="760"/>
                </a:lnTo>
                <a:lnTo>
                  <a:pt x="633" y="761"/>
                </a:lnTo>
                <a:lnTo>
                  <a:pt x="634" y="762"/>
                </a:lnTo>
                <a:lnTo>
                  <a:pt x="633" y="763"/>
                </a:lnTo>
                <a:lnTo>
                  <a:pt x="633" y="764"/>
                </a:lnTo>
                <a:lnTo>
                  <a:pt x="631" y="765"/>
                </a:lnTo>
                <a:lnTo>
                  <a:pt x="630" y="767"/>
                </a:lnTo>
                <a:lnTo>
                  <a:pt x="629" y="768"/>
                </a:lnTo>
                <a:lnTo>
                  <a:pt x="629" y="769"/>
                </a:lnTo>
                <a:lnTo>
                  <a:pt x="630" y="774"/>
                </a:lnTo>
                <a:lnTo>
                  <a:pt x="631" y="777"/>
                </a:lnTo>
                <a:lnTo>
                  <a:pt x="632" y="780"/>
                </a:lnTo>
                <a:lnTo>
                  <a:pt x="633" y="783"/>
                </a:lnTo>
                <a:lnTo>
                  <a:pt x="633" y="786"/>
                </a:lnTo>
                <a:lnTo>
                  <a:pt x="632" y="790"/>
                </a:lnTo>
                <a:lnTo>
                  <a:pt x="630" y="792"/>
                </a:lnTo>
                <a:lnTo>
                  <a:pt x="629" y="794"/>
                </a:lnTo>
                <a:lnTo>
                  <a:pt x="629" y="795"/>
                </a:lnTo>
                <a:lnTo>
                  <a:pt x="630" y="797"/>
                </a:lnTo>
                <a:lnTo>
                  <a:pt x="630" y="799"/>
                </a:lnTo>
                <a:lnTo>
                  <a:pt x="630" y="801"/>
                </a:lnTo>
                <a:lnTo>
                  <a:pt x="629" y="802"/>
                </a:lnTo>
                <a:lnTo>
                  <a:pt x="628" y="803"/>
                </a:lnTo>
                <a:close/>
                <a:moveTo>
                  <a:pt x="859" y="1558"/>
                </a:moveTo>
                <a:lnTo>
                  <a:pt x="858" y="1561"/>
                </a:lnTo>
                <a:lnTo>
                  <a:pt x="859" y="1563"/>
                </a:lnTo>
                <a:lnTo>
                  <a:pt x="862" y="1563"/>
                </a:lnTo>
                <a:lnTo>
                  <a:pt x="865" y="1563"/>
                </a:lnTo>
                <a:lnTo>
                  <a:pt x="868" y="1562"/>
                </a:lnTo>
                <a:lnTo>
                  <a:pt x="868" y="1559"/>
                </a:lnTo>
                <a:lnTo>
                  <a:pt x="868" y="1557"/>
                </a:lnTo>
                <a:lnTo>
                  <a:pt x="867" y="1554"/>
                </a:lnTo>
                <a:lnTo>
                  <a:pt x="864" y="1551"/>
                </a:lnTo>
                <a:lnTo>
                  <a:pt x="862" y="1548"/>
                </a:lnTo>
                <a:lnTo>
                  <a:pt x="861" y="1554"/>
                </a:lnTo>
                <a:lnTo>
                  <a:pt x="859" y="1558"/>
                </a:lnTo>
                <a:close/>
                <a:moveTo>
                  <a:pt x="251" y="1542"/>
                </a:moveTo>
                <a:lnTo>
                  <a:pt x="250" y="1537"/>
                </a:lnTo>
                <a:lnTo>
                  <a:pt x="247" y="1533"/>
                </a:lnTo>
                <a:lnTo>
                  <a:pt x="247" y="1536"/>
                </a:lnTo>
                <a:lnTo>
                  <a:pt x="247" y="1540"/>
                </a:lnTo>
                <a:lnTo>
                  <a:pt x="248" y="1541"/>
                </a:lnTo>
                <a:lnTo>
                  <a:pt x="251" y="1542"/>
                </a:lnTo>
                <a:lnTo>
                  <a:pt x="251" y="1547"/>
                </a:lnTo>
                <a:lnTo>
                  <a:pt x="252" y="1552"/>
                </a:lnTo>
                <a:lnTo>
                  <a:pt x="253" y="1557"/>
                </a:lnTo>
                <a:lnTo>
                  <a:pt x="255" y="1561"/>
                </a:lnTo>
                <a:lnTo>
                  <a:pt x="257" y="1563"/>
                </a:lnTo>
                <a:lnTo>
                  <a:pt x="258" y="1563"/>
                </a:lnTo>
                <a:lnTo>
                  <a:pt x="261" y="1563"/>
                </a:lnTo>
                <a:lnTo>
                  <a:pt x="262" y="1563"/>
                </a:lnTo>
                <a:lnTo>
                  <a:pt x="263" y="1562"/>
                </a:lnTo>
                <a:lnTo>
                  <a:pt x="263" y="1560"/>
                </a:lnTo>
                <a:lnTo>
                  <a:pt x="262" y="1559"/>
                </a:lnTo>
                <a:lnTo>
                  <a:pt x="261" y="1558"/>
                </a:lnTo>
                <a:lnTo>
                  <a:pt x="256" y="1550"/>
                </a:lnTo>
                <a:lnTo>
                  <a:pt x="251" y="1542"/>
                </a:lnTo>
                <a:close/>
                <a:moveTo>
                  <a:pt x="296" y="1457"/>
                </a:moveTo>
                <a:lnTo>
                  <a:pt x="294" y="1457"/>
                </a:lnTo>
                <a:lnTo>
                  <a:pt x="292" y="1458"/>
                </a:lnTo>
                <a:lnTo>
                  <a:pt x="292" y="1460"/>
                </a:lnTo>
                <a:lnTo>
                  <a:pt x="292" y="1463"/>
                </a:lnTo>
                <a:lnTo>
                  <a:pt x="291" y="1467"/>
                </a:lnTo>
                <a:lnTo>
                  <a:pt x="289" y="1470"/>
                </a:lnTo>
                <a:lnTo>
                  <a:pt x="286" y="1471"/>
                </a:lnTo>
                <a:lnTo>
                  <a:pt x="282" y="1471"/>
                </a:lnTo>
                <a:lnTo>
                  <a:pt x="280" y="1472"/>
                </a:lnTo>
                <a:lnTo>
                  <a:pt x="279" y="1473"/>
                </a:lnTo>
                <a:lnTo>
                  <a:pt x="278" y="1474"/>
                </a:lnTo>
                <a:lnTo>
                  <a:pt x="278" y="1476"/>
                </a:lnTo>
                <a:lnTo>
                  <a:pt x="278" y="1479"/>
                </a:lnTo>
                <a:lnTo>
                  <a:pt x="280" y="1480"/>
                </a:lnTo>
                <a:lnTo>
                  <a:pt x="281" y="1480"/>
                </a:lnTo>
                <a:lnTo>
                  <a:pt x="283" y="1480"/>
                </a:lnTo>
                <a:lnTo>
                  <a:pt x="286" y="1480"/>
                </a:lnTo>
                <a:lnTo>
                  <a:pt x="289" y="1479"/>
                </a:lnTo>
                <a:lnTo>
                  <a:pt x="293" y="1478"/>
                </a:lnTo>
                <a:lnTo>
                  <a:pt x="295" y="1475"/>
                </a:lnTo>
                <a:lnTo>
                  <a:pt x="297" y="1473"/>
                </a:lnTo>
                <a:lnTo>
                  <a:pt x="298" y="1470"/>
                </a:lnTo>
                <a:lnTo>
                  <a:pt x="299" y="1467"/>
                </a:lnTo>
                <a:lnTo>
                  <a:pt x="300" y="1464"/>
                </a:lnTo>
                <a:lnTo>
                  <a:pt x="300" y="1462"/>
                </a:lnTo>
                <a:lnTo>
                  <a:pt x="300" y="1459"/>
                </a:lnTo>
                <a:lnTo>
                  <a:pt x="299" y="1458"/>
                </a:lnTo>
                <a:lnTo>
                  <a:pt x="296" y="1457"/>
                </a:lnTo>
                <a:close/>
                <a:moveTo>
                  <a:pt x="822" y="1463"/>
                </a:moveTo>
                <a:lnTo>
                  <a:pt x="822" y="1464"/>
                </a:lnTo>
                <a:lnTo>
                  <a:pt x="823" y="1463"/>
                </a:lnTo>
                <a:lnTo>
                  <a:pt x="822" y="1463"/>
                </a:lnTo>
                <a:lnTo>
                  <a:pt x="822" y="1463"/>
                </a:lnTo>
                <a:close/>
                <a:moveTo>
                  <a:pt x="827" y="1440"/>
                </a:moveTo>
                <a:lnTo>
                  <a:pt x="828" y="1439"/>
                </a:lnTo>
                <a:lnTo>
                  <a:pt x="829" y="1439"/>
                </a:lnTo>
                <a:lnTo>
                  <a:pt x="828" y="1439"/>
                </a:lnTo>
                <a:lnTo>
                  <a:pt x="827" y="1440"/>
                </a:lnTo>
                <a:close/>
                <a:moveTo>
                  <a:pt x="830" y="1438"/>
                </a:moveTo>
                <a:lnTo>
                  <a:pt x="831" y="1437"/>
                </a:lnTo>
                <a:lnTo>
                  <a:pt x="832" y="1437"/>
                </a:lnTo>
                <a:lnTo>
                  <a:pt x="830" y="1437"/>
                </a:lnTo>
                <a:lnTo>
                  <a:pt x="830" y="1438"/>
                </a:lnTo>
                <a:close/>
                <a:moveTo>
                  <a:pt x="835" y="1432"/>
                </a:moveTo>
                <a:lnTo>
                  <a:pt x="835" y="1432"/>
                </a:lnTo>
                <a:lnTo>
                  <a:pt x="835" y="1433"/>
                </a:lnTo>
                <a:lnTo>
                  <a:pt x="837" y="1433"/>
                </a:lnTo>
                <a:lnTo>
                  <a:pt x="838" y="1432"/>
                </a:lnTo>
                <a:lnTo>
                  <a:pt x="837" y="1432"/>
                </a:lnTo>
                <a:lnTo>
                  <a:pt x="835" y="1432"/>
                </a:lnTo>
                <a:close/>
                <a:moveTo>
                  <a:pt x="841" y="1427"/>
                </a:moveTo>
                <a:lnTo>
                  <a:pt x="839" y="1428"/>
                </a:lnTo>
                <a:lnTo>
                  <a:pt x="838" y="1428"/>
                </a:lnTo>
                <a:lnTo>
                  <a:pt x="838" y="1429"/>
                </a:lnTo>
                <a:lnTo>
                  <a:pt x="838" y="1430"/>
                </a:lnTo>
                <a:lnTo>
                  <a:pt x="840" y="1430"/>
                </a:lnTo>
                <a:lnTo>
                  <a:pt x="841" y="1427"/>
                </a:lnTo>
                <a:close/>
                <a:moveTo>
                  <a:pt x="245" y="1486"/>
                </a:moveTo>
                <a:lnTo>
                  <a:pt x="243" y="1487"/>
                </a:lnTo>
                <a:lnTo>
                  <a:pt x="242" y="1488"/>
                </a:lnTo>
                <a:lnTo>
                  <a:pt x="242" y="1489"/>
                </a:lnTo>
                <a:lnTo>
                  <a:pt x="243" y="1490"/>
                </a:lnTo>
                <a:lnTo>
                  <a:pt x="245" y="1489"/>
                </a:lnTo>
                <a:lnTo>
                  <a:pt x="246" y="1488"/>
                </a:lnTo>
                <a:lnTo>
                  <a:pt x="246" y="1487"/>
                </a:lnTo>
                <a:lnTo>
                  <a:pt x="245" y="1486"/>
                </a:lnTo>
                <a:close/>
                <a:moveTo>
                  <a:pt x="814" y="1468"/>
                </a:moveTo>
                <a:lnTo>
                  <a:pt x="816" y="1468"/>
                </a:lnTo>
                <a:lnTo>
                  <a:pt x="817" y="1467"/>
                </a:lnTo>
                <a:lnTo>
                  <a:pt x="818" y="1466"/>
                </a:lnTo>
                <a:lnTo>
                  <a:pt x="819" y="1464"/>
                </a:lnTo>
                <a:lnTo>
                  <a:pt x="817" y="1465"/>
                </a:lnTo>
                <a:lnTo>
                  <a:pt x="816" y="1465"/>
                </a:lnTo>
                <a:lnTo>
                  <a:pt x="815" y="1466"/>
                </a:lnTo>
                <a:lnTo>
                  <a:pt x="814" y="1468"/>
                </a:lnTo>
                <a:close/>
                <a:moveTo>
                  <a:pt x="242" y="1521"/>
                </a:moveTo>
                <a:lnTo>
                  <a:pt x="241" y="1522"/>
                </a:lnTo>
                <a:lnTo>
                  <a:pt x="241" y="1524"/>
                </a:lnTo>
                <a:lnTo>
                  <a:pt x="241" y="1525"/>
                </a:lnTo>
                <a:lnTo>
                  <a:pt x="242" y="1526"/>
                </a:lnTo>
                <a:lnTo>
                  <a:pt x="243" y="1529"/>
                </a:lnTo>
                <a:lnTo>
                  <a:pt x="246" y="1531"/>
                </a:lnTo>
                <a:lnTo>
                  <a:pt x="247" y="1528"/>
                </a:lnTo>
                <a:lnTo>
                  <a:pt x="247" y="1525"/>
                </a:lnTo>
                <a:lnTo>
                  <a:pt x="247" y="1524"/>
                </a:lnTo>
                <a:lnTo>
                  <a:pt x="247" y="1522"/>
                </a:lnTo>
                <a:lnTo>
                  <a:pt x="245" y="1521"/>
                </a:lnTo>
                <a:lnTo>
                  <a:pt x="242" y="1521"/>
                </a:lnTo>
                <a:close/>
                <a:moveTo>
                  <a:pt x="241" y="1564"/>
                </a:moveTo>
                <a:lnTo>
                  <a:pt x="241" y="1556"/>
                </a:lnTo>
                <a:lnTo>
                  <a:pt x="241" y="1547"/>
                </a:lnTo>
                <a:lnTo>
                  <a:pt x="241" y="1539"/>
                </a:lnTo>
                <a:lnTo>
                  <a:pt x="241" y="1530"/>
                </a:lnTo>
                <a:lnTo>
                  <a:pt x="238" y="1536"/>
                </a:lnTo>
                <a:lnTo>
                  <a:pt x="237" y="1542"/>
                </a:lnTo>
                <a:lnTo>
                  <a:pt x="239" y="1552"/>
                </a:lnTo>
                <a:lnTo>
                  <a:pt x="241" y="1564"/>
                </a:lnTo>
                <a:close/>
                <a:moveTo>
                  <a:pt x="869" y="1402"/>
                </a:moveTo>
                <a:lnTo>
                  <a:pt x="865" y="1408"/>
                </a:lnTo>
                <a:lnTo>
                  <a:pt x="863" y="1416"/>
                </a:lnTo>
                <a:lnTo>
                  <a:pt x="860" y="1423"/>
                </a:lnTo>
                <a:lnTo>
                  <a:pt x="857" y="1429"/>
                </a:lnTo>
                <a:lnTo>
                  <a:pt x="853" y="1429"/>
                </a:lnTo>
                <a:lnTo>
                  <a:pt x="848" y="1429"/>
                </a:lnTo>
                <a:lnTo>
                  <a:pt x="847" y="1430"/>
                </a:lnTo>
                <a:lnTo>
                  <a:pt x="846" y="1432"/>
                </a:lnTo>
                <a:lnTo>
                  <a:pt x="845" y="1433"/>
                </a:lnTo>
                <a:lnTo>
                  <a:pt x="844" y="1435"/>
                </a:lnTo>
                <a:lnTo>
                  <a:pt x="844" y="1437"/>
                </a:lnTo>
                <a:lnTo>
                  <a:pt x="844" y="1439"/>
                </a:lnTo>
                <a:lnTo>
                  <a:pt x="845" y="1440"/>
                </a:lnTo>
                <a:lnTo>
                  <a:pt x="847" y="1441"/>
                </a:lnTo>
                <a:lnTo>
                  <a:pt x="853" y="1437"/>
                </a:lnTo>
                <a:lnTo>
                  <a:pt x="857" y="1430"/>
                </a:lnTo>
                <a:lnTo>
                  <a:pt x="859" y="1433"/>
                </a:lnTo>
                <a:lnTo>
                  <a:pt x="861" y="1435"/>
                </a:lnTo>
                <a:lnTo>
                  <a:pt x="862" y="1438"/>
                </a:lnTo>
                <a:lnTo>
                  <a:pt x="862" y="1441"/>
                </a:lnTo>
                <a:lnTo>
                  <a:pt x="861" y="1442"/>
                </a:lnTo>
                <a:lnTo>
                  <a:pt x="861" y="1442"/>
                </a:lnTo>
                <a:lnTo>
                  <a:pt x="861" y="1442"/>
                </a:lnTo>
                <a:lnTo>
                  <a:pt x="862" y="1441"/>
                </a:lnTo>
                <a:lnTo>
                  <a:pt x="862" y="1441"/>
                </a:lnTo>
                <a:lnTo>
                  <a:pt x="862" y="1441"/>
                </a:lnTo>
                <a:lnTo>
                  <a:pt x="862" y="1441"/>
                </a:lnTo>
                <a:lnTo>
                  <a:pt x="863" y="1443"/>
                </a:lnTo>
                <a:lnTo>
                  <a:pt x="865" y="1445"/>
                </a:lnTo>
                <a:lnTo>
                  <a:pt x="868" y="1443"/>
                </a:lnTo>
                <a:lnTo>
                  <a:pt x="868" y="1440"/>
                </a:lnTo>
                <a:lnTo>
                  <a:pt x="867" y="1434"/>
                </a:lnTo>
                <a:lnTo>
                  <a:pt x="868" y="1427"/>
                </a:lnTo>
                <a:lnTo>
                  <a:pt x="869" y="1420"/>
                </a:lnTo>
                <a:lnTo>
                  <a:pt x="870" y="1413"/>
                </a:lnTo>
                <a:lnTo>
                  <a:pt x="870" y="1410"/>
                </a:lnTo>
                <a:lnTo>
                  <a:pt x="871" y="1408"/>
                </a:lnTo>
                <a:lnTo>
                  <a:pt x="870" y="1405"/>
                </a:lnTo>
                <a:lnTo>
                  <a:pt x="869" y="1402"/>
                </a:lnTo>
                <a:close/>
                <a:moveTo>
                  <a:pt x="856" y="1512"/>
                </a:moveTo>
                <a:lnTo>
                  <a:pt x="855" y="1512"/>
                </a:lnTo>
                <a:lnTo>
                  <a:pt x="855" y="1512"/>
                </a:lnTo>
                <a:lnTo>
                  <a:pt x="855" y="1512"/>
                </a:lnTo>
                <a:lnTo>
                  <a:pt x="856" y="1512"/>
                </a:lnTo>
                <a:lnTo>
                  <a:pt x="856" y="1512"/>
                </a:lnTo>
                <a:close/>
                <a:moveTo>
                  <a:pt x="862" y="1474"/>
                </a:moveTo>
                <a:lnTo>
                  <a:pt x="862" y="1472"/>
                </a:lnTo>
                <a:lnTo>
                  <a:pt x="861" y="1469"/>
                </a:lnTo>
                <a:lnTo>
                  <a:pt x="862" y="1472"/>
                </a:lnTo>
                <a:lnTo>
                  <a:pt x="862" y="1474"/>
                </a:lnTo>
                <a:close/>
                <a:moveTo>
                  <a:pt x="872" y="1502"/>
                </a:moveTo>
                <a:lnTo>
                  <a:pt x="871" y="1501"/>
                </a:lnTo>
                <a:lnTo>
                  <a:pt x="870" y="1500"/>
                </a:lnTo>
                <a:lnTo>
                  <a:pt x="868" y="1502"/>
                </a:lnTo>
                <a:lnTo>
                  <a:pt x="868" y="1503"/>
                </a:lnTo>
                <a:lnTo>
                  <a:pt x="868" y="1505"/>
                </a:lnTo>
                <a:lnTo>
                  <a:pt x="868" y="1508"/>
                </a:lnTo>
                <a:lnTo>
                  <a:pt x="868" y="1510"/>
                </a:lnTo>
                <a:lnTo>
                  <a:pt x="867" y="1511"/>
                </a:lnTo>
                <a:lnTo>
                  <a:pt x="867" y="1511"/>
                </a:lnTo>
                <a:lnTo>
                  <a:pt x="864" y="1511"/>
                </a:lnTo>
                <a:lnTo>
                  <a:pt x="864" y="1505"/>
                </a:lnTo>
                <a:lnTo>
                  <a:pt x="864" y="1501"/>
                </a:lnTo>
                <a:lnTo>
                  <a:pt x="864" y="1497"/>
                </a:lnTo>
                <a:lnTo>
                  <a:pt x="862" y="1491"/>
                </a:lnTo>
                <a:lnTo>
                  <a:pt x="862" y="1489"/>
                </a:lnTo>
                <a:lnTo>
                  <a:pt x="861" y="1487"/>
                </a:lnTo>
                <a:lnTo>
                  <a:pt x="860" y="1485"/>
                </a:lnTo>
                <a:lnTo>
                  <a:pt x="861" y="1482"/>
                </a:lnTo>
                <a:lnTo>
                  <a:pt x="862" y="1484"/>
                </a:lnTo>
                <a:lnTo>
                  <a:pt x="863" y="1484"/>
                </a:lnTo>
                <a:lnTo>
                  <a:pt x="864" y="1484"/>
                </a:lnTo>
                <a:lnTo>
                  <a:pt x="865" y="1484"/>
                </a:lnTo>
                <a:lnTo>
                  <a:pt x="867" y="1485"/>
                </a:lnTo>
                <a:lnTo>
                  <a:pt x="868" y="1485"/>
                </a:lnTo>
                <a:lnTo>
                  <a:pt x="869" y="1493"/>
                </a:lnTo>
                <a:lnTo>
                  <a:pt x="870" y="1500"/>
                </a:lnTo>
                <a:lnTo>
                  <a:pt x="871" y="1501"/>
                </a:lnTo>
                <a:lnTo>
                  <a:pt x="872" y="1502"/>
                </a:lnTo>
                <a:lnTo>
                  <a:pt x="875" y="1501"/>
                </a:lnTo>
                <a:lnTo>
                  <a:pt x="877" y="1500"/>
                </a:lnTo>
                <a:lnTo>
                  <a:pt x="877" y="1498"/>
                </a:lnTo>
                <a:lnTo>
                  <a:pt x="877" y="1495"/>
                </a:lnTo>
                <a:lnTo>
                  <a:pt x="875" y="1489"/>
                </a:lnTo>
                <a:lnTo>
                  <a:pt x="874" y="1484"/>
                </a:lnTo>
                <a:lnTo>
                  <a:pt x="874" y="1479"/>
                </a:lnTo>
                <a:lnTo>
                  <a:pt x="874" y="1473"/>
                </a:lnTo>
                <a:lnTo>
                  <a:pt x="874" y="1467"/>
                </a:lnTo>
                <a:lnTo>
                  <a:pt x="872" y="1460"/>
                </a:lnTo>
                <a:lnTo>
                  <a:pt x="869" y="1455"/>
                </a:lnTo>
                <a:lnTo>
                  <a:pt x="863" y="1451"/>
                </a:lnTo>
                <a:lnTo>
                  <a:pt x="861" y="1454"/>
                </a:lnTo>
                <a:lnTo>
                  <a:pt x="860" y="1458"/>
                </a:lnTo>
                <a:lnTo>
                  <a:pt x="860" y="1463"/>
                </a:lnTo>
                <a:lnTo>
                  <a:pt x="860" y="1467"/>
                </a:lnTo>
                <a:lnTo>
                  <a:pt x="860" y="1467"/>
                </a:lnTo>
                <a:lnTo>
                  <a:pt x="859" y="1469"/>
                </a:lnTo>
                <a:lnTo>
                  <a:pt x="857" y="1471"/>
                </a:lnTo>
                <a:lnTo>
                  <a:pt x="855" y="1473"/>
                </a:lnTo>
                <a:lnTo>
                  <a:pt x="852" y="1473"/>
                </a:lnTo>
                <a:lnTo>
                  <a:pt x="849" y="1474"/>
                </a:lnTo>
                <a:lnTo>
                  <a:pt x="847" y="1475"/>
                </a:lnTo>
                <a:lnTo>
                  <a:pt x="846" y="1478"/>
                </a:lnTo>
                <a:lnTo>
                  <a:pt x="846" y="1480"/>
                </a:lnTo>
                <a:lnTo>
                  <a:pt x="845" y="1482"/>
                </a:lnTo>
                <a:lnTo>
                  <a:pt x="844" y="1484"/>
                </a:lnTo>
                <a:lnTo>
                  <a:pt x="843" y="1486"/>
                </a:lnTo>
                <a:lnTo>
                  <a:pt x="841" y="1488"/>
                </a:lnTo>
                <a:lnTo>
                  <a:pt x="838" y="1493"/>
                </a:lnTo>
                <a:lnTo>
                  <a:pt x="834" y="1497"/>
                </a:lnTo>
                <a:lnTo>
                  <a:pt x="833" y="1499"/>
                </a:lnTo>
                <a:lnTo>
                  <a:pt x="833" y="1501"/>
                </a:lnTo>
                <a:lnTo>
                  <a:pt x="834" y="1503"/>
                </a:lnTo>
                <a:lnTo>
                  <a:pt x="835" y="1504"/>
                </a:lnTo>
                <a:lnTo>
                  <a:pt x="838" y="1504"/>
                </a:lnTo>
                <a:lnTo>
                  <a:pt x="839" y="1503"/>
                </a:lnTo>
                <a:lnTo>
                  <a:pt x="840" y="1501"/>
                </a:lnTo>
                <a:lnTo>
                  <a:pt x="841" y="1500"/>
                </a:lnTo>
                <a:lnTo>
                  <a:pt x="841" y="1498"/>
                </a:lnTo>
                <a:lnTo>
                  <a:pt x="842" y="1496"/>
                </a:lnTo>
                <a:lnTo>
                  <a:pt x="843" y="1494"/>
                </a:lnTo>
                <a:lnTo>
                  <a:pt x="845" y="1493"/>
                </a:lnTo>
                <a:lnTo>
                  <a:pt x="846" y="1497"/>
                </a:lnTo>
                <a:lnTo>
                  <a:pt x="845" y="1501"/>
                </a:lnTo>
                <a:lnTo>
                  <a:pt x="843" y="1504"/>
                </a:lnTo>
                <a:lnTo>
                  <a:pt x="840" y="1506"/>
                </a:lnTo>
                <a:lnTo>
                  <a:pt x="838" y="1508"/>
                </a:lnTo>
                <a:lnTo>
                  <a:pt x="837" y="1509"/>
                </a:lnTo>
                <a:lnTo>
                  <a:pt x="835" y="1511"/>
                </a:lnTo>
                <a:lnTo>
                  <a:pt x="837" y="1513"/>
                </a:lnTo>
                <a:lnTo>
                  <a:pt x="839" y="1518"/>
                </a:lnTo>
                <a:lnTo>
                  <a:pt x="841" y="1525"/>
                </a:lnTo>
                <a:lnTo>
                  <a:pt x="840" y="1531"/>
                </a:lnTo>
                <a:lnTo>
                  <a:pt x="838" y="1536"/>
                </a:lnTo>
                <a:lnTo>
                  <a:pt x="831" y="1550"/>
                </a:lnTo>
                <a:lnTo>
                  <a:pt x="825" y="1563"/>
                </a:lnTo>
                <a:lnTo>
                  <a:pt x="830" y="1563"/>
                </a:lnTo>
                <a:lnTo>
                  <a:pt x="835" y="1563"/>
                </a:lnTo>
                <a:lnTo>
                  <a:pt x="838" y="1563"/>
                </a:lnTo>
                <a:lnTo>
                  <a:pt x="841" y="1562"/>
                </a:lnTo>
                <a:lnTo>
                  <a:pt x="843" y="1561"/>
                </a:lnTo>
                <a:lnTo>
                  <a:pt x="845" y="1559"/>
                </a:lnTo>
                <a:lnTo>
                  <a:pt x="852" y="1545"/>
                </a:lnTo>
                <a:lnTo>
                  <a:pt x="857" y="1531"/>
                </a:lnTo>
                <a:lnTo>
                  <a:pt x="858" y="1530"/>
                </a:lnTo>
                <a:lnTo>
                  <a:pt x="858" y="1529"/>
                </a:lnTo>
                <a:lnTo>
                  <a:pt x="860" y="1526"/>
                </a:lnTo>
                <a:lnTo>
                  <a:pt x="861" y="1521"/>
                </a:lnTo>
                <a:lnTo>
                  <a:pt x="862" y="1517"/>
                </a:lnTo>
                <a:lnTo>
                  <a:pt x="862" y="1514"/>
                </a:lnTo>
                <a:lnTo>
                  <a:pt x="867" y="1524"/>
                </a:lnTo>
                <a:lnTo>
                  <a:pt x="870" y="1533"/>
                </a:lnTo>
                <a:lnTo>
                  <a:pt x="872" y="1544"/>
                </a:lnTo>
                <a:lnTo>
                  <a:pt x="872" y="1555"/>
                </a:lnTo>
                <a:lnTo>
                  <a:pt x="872" y="1558"/>
                </a:lnTo>
                <a:lnTo>
                  <a:pt x="872" y="1560"/>
                </a:lnTo>
                <a:lnTo>
                  <a:pt x="873" y="1561"/>
                </a:lnTo>
                <a:lnTo>
                  <a:pt x="874" y="1562"/>
                </a:lnTo>
                <a:lnTo>
                  <a:pt x="875" y="1563"/>
                </a:lnTo>
                <a:lnTo>
                  <a:pt x="878" y="1562"/>
                </a:lnTo>
                <a:lnTo>
                  <a:pt x="879" y="1556"/>
                </a:lnTo>
                <a:lnTo>
                  <a:pt x="879" y="1548"/>
                </a:lnTo>
                <a:lnTo>
                  <a:pt x="876" y="1537"/>
                </a:lnTo>
                <a:lnTo>
                  <a:pt x="874" y="1526"/>
                </a:lnTo>
                <a:lnTo>
                  <a:pt x="872" y="1514"/>
                </a:lnTo>
                <a:lnTo>
                  <a:pt x="872" y="1502"/>
                </a:lnTo>
                <a:close/>
                <a:moveTo>
                  <a:pt x="825" y="1443"/>
                </a:moveTo>
                <a:lnTo>
                  <a:pt x="826" y="1442"/>
                </a:lnTo>
                <a:lnTo>
                  <a:pt x="827" y="1442"/>
                </a:lnTo>
                <a:lnTo>
                  <a:pt x="827" y="1441"/>
                </a:lnTo>
                <a:lnTo>
                  <a:pt x="827" y="1440"/>
                </a:lnTo>
                <a:lnTo>
                  <a:pt x="826" y="1441"/>
                </a:lnTo>
                <a:lnTo>
                  <a:pt x="825" y="1441"/>
                </a:lnTo>
                <a:lnTo>
                  <a:pt x="825" y="1442"/>
                </a:lnTo>
                <a:lnTo>
                  <a:pt x="825" y="1443"/>
                </a:lnTo>
                <a:lnTo>
                  <a:pt x="814" y="1450"/>
                </a:lnTo>
                <a:lnTo>
                  <a:pt x="804" y="1457"/>
                </a:lnTo>
                <a:lnTo>
                  <a:pt x="794" y="1464"/>
                </a:lnTo>
                <a:lnTo>
                  <a:pt x="783" y="1468"/>
                </a:lnTo>
                <a:lnTo>
                  <a:pt x="779" y="1468"/>
                </a:lnTo>
                <a:lnTo>
                  <a:pt x="776" y="1470"/>
                </a:lnTo>
                <a:lnTo>
                  <a:pt x="772" y="1472"/>
                </a:lnTo>
                <a:lnTo>
                  <a:pt x="769" y="1474"/>
                </a:lnTo>
                <a:lnTo>
                  <a:pt x="753" y="1482"/>
                </a:lnTo>
                <a:lnTo>
                  <a:pt x="737" y="1489"/>
                </a:lnTo>
                <a:lnTo>
                  <a:pt x="721" y="1497"/>
                </a:lnTo>
                <a:lnTo>
                  <a:pt x="705" y="1505"/>
                </a:lnTo>
                <a:lnTo>
                  <a:pt x="701" y="1505"/>
                </a:lnTo>
                <a:lnTo>
                  <a:pt x="697" y="1506"/>
                </a:lnTo>
                <a:lnTo>
                  <a:pt x="695" y="1509"/>
                </a:lnTo>
                <a:lnTo>
                  <a:pt x="692" y="1511"/>
                </a:lnTo>
                <a:lnTo>
                  <a:pt x="686" y="1514"/>
                </a:lnTo>
                <a:lnTo>
                  <a:pt x="678" y="1516"/>
                </a:lnTo>
                <a:lnTo>
                  <a:pt x="673" y="1516"/>
                </a:lnTo>
                <a:lnTo>
                  <a:pt x="668" y="1517"/>
                </a:lnTo>
                <a:lnTo>
                  <a:pt x="664" y="1518"/>
                </a:lnTo>
                <a:lnTo>
                  <a:pt x="660" y="1520"/>
                </a:lnTo>
                <a:lnTo>
                  <a:pt x="651" y="1526"/>
                </a:lnTo>
                <a:lnTo>
                  <a:pt x="644" y="1533"/>
                </a:lnTo>
                <a:lnTo>
                  <a:pt x="646" y="1533"/>
                </a:lnTo>
                <a:lnTo>
                  <a:pt x="648" y="1534"/>
                </a:lnTo>
                <a:lnTo>
                  <a:pt x="650" y="1535"/>
                </a:lnTo>
                <a:lnTo>
                  <a:pt x="651" y="1536"/>
                </a:lnTo>
                <a:lnTo>
                  <a:pt x="651" y="1539"/>
                </a:lnTo>
                <a:lnTo>
                  <a:pt x="652" y="1541"/>
                </a:lnTo>
                <a:lnTo>
                  <a:pt x="655" y="1542"/>
                </a:lnTo>
                <a:lnTo>
                  <a:pt x="657" y="1542"/>
                </a:lnTo>
                <a:lnTo>
                  <a:pt x="652" y="1545"/>
                </a:lnTo>
                <a:lnTo>
                  <a:pt x="649" y="1547"/>
                </a:lnTo>
                <a:lnTo>
                  <a:pt x="645" y="1548"/>
                </a:lnTo>
                <a:lnTo>
                  <a:pt x="641" y="1548"/>
                </a:lnTo>
                <a:lnTo>
                  <a:pt x="633" y="1548"/>
                </a:lnTo>
                <a:lnTo>
                  <a:pt x="626" y="1549"/>
                </a:lnTo>
                <a:lnTo>
                  <a:pt x="619" y="1551"/>
                </a:lnTo>
                <a:lnTo>
                  <a:pt x="612" y="1555"/>
                </a:lnTo>
                <a:lnTo>
                  <a:pt x="610" y="1556"/>
                </a:lnTo>
                <a:lnTo>
                  <a:pt x="609" y="1558"/>
                </a:lnTo>
                <a:lnTo>
                  <a:pt x="607" y="1559"/>
                </a:lnTo>
                <a:lnTo>
                  <a:pt x="607" y="1561"/>
                </a:lnTo>
                <a:lnTo>
                  <a:pt x="609" y="1563"/>
                </a:lnTo>
                <a:lnTo>
                  <a:pt x="611" y="1563"/>
                </a:lnTo>
                <a:lnTo>
                  <a:pt x="613" y="1563"/>
                </a:lnTo>
                <a:lnTo>
                  <a:pt x="614" y="1562"/>
                </a:lnTo>
                <a:lnTo>
                  <a:pt x="624" y="1559"/>
                </a:lnTo>
                <a:lnTo>
                  <a:pt x="633" y="1557"/>
                </a:lnTo>
                <a:lnTo>
                  <a:pt x="641" y="1555"/>
                </a:lnTo>
                <a:lnTo>
                  <a:pt x="648" y="1552"/>
                </a:lnTo>
                <a:lnTo>
                  <a:pt x="655" y="1549"/>
                </a:lnTo>
                <a:lnTo>
                  <a:pt x="661" y="1544"/>
                </a:lnTo>
                <a:lnTo>
                  <a:pt x="661" y="1544"/>
                </a:lnTo>
                <a:lnTo>
                  <a:pt x="661" y="1544"/>
                </a:lnTo>
                <a:lnTo>
                  <a:pt x="661" y="1543"/>
                </a:lnTo>
                <a:lnTo>
                  <a:pt x="661" y="1543"/>
                </a:lnTo>
                <a:lnTo>
                  <a:pt x="665" y="1543"/>
                </a:lnTo>
                <a:lnTo>
                  <a:pt x="668" y="1541"/>
                </a:lnTo>
                <a:lnTo>
                  <a:pt x="679" y="1535"/>
                </a:lnTo>
                <a:lnTo>
                  <a:pt x="689" y="1529"/>
                </a:lnTo>
                <a:lnTo>
                  <a:pt x="700" y="1524"/>
                </a:lnTo>
                <a:lnTo>
                  <a:pt x="710" y="1517"/>
                </a:lnTo>
                <a:lnTo>
                  <a:pt x="720" y="1513"/>
                </a:lnTo>
                <a:lnTo>
                  <a:pt x="728" y="1509"/>
                </a:lnTo>
                <a:lnTo>
                  <a:pt x="727" y="1506"/>
                </a:lnTo>
                <a:lnTo>
                  <a:pt x="726" y="1505"/>
                </a:lnTo>
                <a:lnTo>
                  <a:pt x="737" y="1499"/>
                </a:lnTo>
                <a:lnTo>
                  <a:pt x="747" y="1493"/>
                </a:lnTo>
                <a:lnTo>
                  <a:pt x="737" y="1499"/>
                </a:lnTo>
                <a:lnTo>
                  <a:pt x="726" y="1505"/>
                </a:lnTo>
                <a:lnTo>
                  <a:pt x="727" y="1506"/>
                </a:lnTo>
                <a:lnTo>
                  <a:pt x="728" y="1509"/>
                </a:lnTo>
                <a:lnTo>
                  <a:pt x="741" y="1501"/>
                </a:lnTo>
                <a:lnTo>
                  <a:pt x="754" y="1495"/>
                </a:lnTo>
                <a:lnTo>
                  <a:pt x="767" y="1488"/>
                </a:lnTo>
                <a:lnTo>
                  <a:pt x="781" y="1483"/>
                </a:lnTo>
                <a:lnTo>
                  <a:pt x="796" y="1476"/>
                </a:lnTo>
                <a:lnTo>
                  <a:pt x="811" y="1469"/>
                </a:lnTo>
                <a:lnTo>
                  <a:pt x="811" y="1464"/>
                </a:lnTo>
                <a:lnTo>
                  <a:pt x="812" y="1458"/>
                </a:lnTo>
                <a:lnTo>
                  <a:pt x="815" y="1455"/>
                </a:lnTo>
                <a:lnTo>
                  <a:pt x="819" y="1451"/>
                </a:lnTo>
                <a:lnTo>
                  <a:pt x="822" y="1450"/>
                </a:lnTo>
                <a:lnTo>
                  <a:pt x="823" y="1449"/>
                </a:lnTo>
                <a:lnTo>
                  <a:pt x="825" y="1447"/>
                </a:lnTo>
                <a:lnTo>
                  <a:pt x="825" y="144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52_Пользовательский макет">
    <p:spTree>
      <p:nvGrpSpPr>
        <p:cNvPr id="1" name=""/>
        <p:cNvGrpSpPr/>
        <p:nvPr/>
      </p:nvGrpSpPr>
      <p:grpSpPr>
        <a:xfrm>
          <a:off x="0" y="0"/>
          <a:ext cx="0" cy="0"/>
          <a:chOff x="0" y="0"/>
          <a:chExt cx="0" cy="0"/>
        </a:xfrm>
      </p:grpSpPr>
      <p:sp>
        <p:nvSpPr>
          <p:cNvPr id="9" name="Freeform 348"/>
          <p:cNvSpPr>
            <a:spLocks noGrp="1" noEditPoints="1"/>
          </p:cNvSpPr>
          <p:nvPr>
            <p:ph type="pic" sz="quarter" idx="34"/>
          </p:nvPr>
        </p:nvSpPr>
        <p:spPr bwMode="auto">
          <a:xfrm>
            <a:off x="7603697" y="1046406"/>
            <a:ext cx="16471984" cy="12005076"/>
          </a:xfrm>
          <a:custGeom>
            <a:avLst/>
            <a:gdLst>
              <a:gd name="T0" fmla="*/ 1029 w 1140"/>
              <a:gd name="T1" fmla="*/ 515 h 889"/>
              <a:gd name="T2" fmla="*/ 785 w 1140"/>
              <a:gd name="T3" fmla="*/ 506 h 889"/>
              <a:gd name="T4" fmla="*/ 835 w 1140"/>
              <a:gd name="T5" fmla="*/ 397 h 889"/>
              <a:gd name="T6" fmla="*/ 773 w 1140"/>
              <a:gd name="T7" fmla="*/ 297 h 889"/>
              <a:gd name="T8" fmla="*/ 666 w 1140"/>
              <a:gd name="T9" fmla="*/ 354 h 889"/>
              <a:gd name="T10" fmla="*/ 685 w 1140"/>
              <a:gd name="T11" fmla="*/ 59 h 889"/>
              <a:gd name="T12" fmla="*/ 565 w 1140"/>
              <a:gd name="T13" fmla="*/ 26 h 889"/>
              <a:gd name="T14" fmla="*/ 426 w 1140"/>
              <a:gd name="T15" fmla="*/ 68 h 889"/>
              <a:gd name="T16" fmla="*/ 342 w 1140"/>
              <a:gd name="T17" fmla="*/ 167 h 889"/>
              <a:gd name="T18" fmla="*/ 473 w 1140"/>
              <a:gd name="T19" fmla="*/ 515 h 889"/>
              <a:gd name="T20" fmla="*/ 317 w 1140"/>
              <a:gd name="T21" fmla="*/ 395 h 889"/>
              <a:gd name="T22" fmla="*/ 408 w 1140"/>
              <a:gd name="T23" fmla="*/ 554 h 889"/>
              <a:gd name="T24" fmla="*/ 243 w 1140"/>
              <a:gd name="T25" fmla="*/ 516 h 889"/>
              <a:gd name="T26" fmla="*/ 117 w 1140"/>
              <a:gd name="T27" fmla="*/ 604 h 889"/>
              <a:gd name="T28" fmla="*/ 294 w 1140"/>
              <a:gd name="T29" fmla="*/ 649 h 889"/>
              <a:gd name="T30" fmla="*/ 182 w 1140"/>
              <a:gd name="T31" fmla="*/ 766 h 889"/>
              <a:gd name="T32" fmla="*/ 222 w 1140"/>
              <a:gd name="T33" fmla="*/ 854 h 889"/>
              <a:gd name="T34" fmla="*/ 334 w 1140"/>
              <a:gd name="T35" fmla="*/ 732 h 889"/>
              <a:gd name="T36" fmla="*/ 373 w 1140"/>
              <a:gd name="T37" fmla="*/ 850 h 889"/>
              <a:gd name="T38" fmla="*/ 694 w 1140"/>
              <a:gd name="T39" fmla="*/ 868 h 889"/>
              <a:gd name="T40" fmla="*/ 886 w 1140"/>
              <a:gd name="T41" fmla="*/ 805 h 889"/>
              <a:gd name="T42" fmla="*/ 926 w 1140"/>
              <a:gd name="T43" fmla="*/ 710 h 889"/>
              <a:gd name="T44" fmla="*/ 948 w 1140"/>
              <a:gd name="T45" fmla="*/ 669 h 889"/>
              <a:gd name="T46" fmla="*/ 731 w 1140"/>
              <a:gd name="T47" fmla="*/ 457 h 889"/>
              <a:gd name="T48" fmla="*/ 414 w 1140"/>
              <a:gd name="T49" fmla="*/ 537 h 889"/>
              <a:gd name="T50" fmla="*/ 409 w 1140"/>
              <a:gd name="T51" fmla="*/ 689 h 889"/>
              <a:gd name="T52" fmla="*/ 372 w 1140"/>
              <a:gd name="T53" fmla="*/ 606 h 889"/>
              <a:gd name="T54" fmla="*/ 331 w 1140"/>
              <a:gd name="T55" fmla="*/ 546 h 889"/>
              <a:gd name="T56" fmla="*/ 248 w 1140"/>
              <a:gd name="T57" fmla="*/ 579 h 889"/>
              <a:gd name="T58" fmla="*/ 213 w 1140"/>
              <a:gd name="T59" fmla="*/ 621 h 889"/>
              <a:gd name="T60" fmla="*/ 351 w 1140"/>
              <a:gd name="T61" fmla="*/ 659 h 889"/>
              <a:gd name="T62" fmla="*/ 304 w 1140"/>
              <a:gd name="T63" fmla="*/ 691 h 889"/>
              <a:gd name="T64" fmla="*/ 259 w 1140"/>
              <a:gd name="T65" fmla="*/ 697 h 889"/>
              <a:gd name="T66" fmla="*/ 289 w 1140"/>
              <a:gd name="T67" fmla="*/ 717 h 889"/>
              <a:gd name="T68" fmla="*/ 332 w 1140"/>
              <a:gd name="T69" fmla="*/ 715 h 889"/>
              <a:gd name="T70" fmla="*/ 380 w 1140"/>
              <a:gd name="T71" fmla="*/ 673 h 889"/>
              <a:gd name="T72" fmla="*/ 417 w 1140"/>
              <a:gd name="T73" fmla="*/ 735 h 889"/>
              <a:gd name="T74" fmla="*/ 441 w 1140"/>
              <a:gd name="T75" fmla="*/ 575 h 889"/>
              <a:gd name="T76" fmla="*/ 466 w 1140"/>
              <a:gd name="T77" fmla="*/ 570 h 889"/>
              <a:gd name="T78" fmla="*/ 517 w 1140"/>
              <a:gd name="T79" fmla="*/ 484 h 889"/>
              <a:gd name="T80" fmla="*/ 809 w 1140"/>
              <a:gd name="T81" fmla="*/ 676 h 889"/>
              <a:gd name="T82" fmla="*/ 789 w 1140"/>
              <a:gd name="T83" fmla="*/ 604 h 889"/>
              <a:gd name="T84" fmla="*/ 767 w 1140"/>
              <a:gd name="T85" fmla="*/ 615 h 889"/>
              <a:gd name="T86" fmla="*/ 757 w 1140"/>
              <a:gd name="T87" fmla="*/ 659 h 889"/>
              <a:gd name="T88" fmla="*/ 835 w 1140"/>
              <a:gd name="T89" fmla="*/ 644 h 889"/>
              <a:gd name="T90" fmla="*/ 938 w 1140"/>
              <a:gd name="T91" fmla="*/ 614 h 889"/>
              <a:gd name="T92" fmla="*/ 907 w 1140"/>
              <a:gd name="T93" fmla="*/ 575 h 889"/>
              <a:gd name="T94" fmla="*/ 788 w 1140"/>
              <a:gd name="T95" fmla="*/ 568 h 889"/>
              <a:gd name="T96" fmla="*/ 730 w 1140"/>
              <a:gd name="T97" fmla="*/ 678 h 889"/>
              <a:gd name="T98" fmla="*/ 729 w 1140"/>
              <a:gd name="T99" fmla="*/ 558 h 889"/>
              <a:gd name="T100" fmla="*/ 708 w 1140"/>
              <a:gd name="T101" fmla="*/ 546 h 889"/>
              <a:gd name="T102" fmla="*/ 700 w 1140"/>
              <a:gd name="T103" fmla="*/ 503 h 889"/>
              <a:gd name="T104" fmla="*/ 689 w 1140"/>
              <a:gd name="T105" fmla="*/ 632 h 889"/>
              <a:gd name="T106" fmla="*/ 698 w 1140"/>
              <a:gd name="T107" fmla="*/ 611 h 889"/>
              <a:gd name="T108" fmla="*/ 731 w 1140"/>
              <a:gd name="T109" fmla="*/ 736 h 889"/>
              <a:gd name="T110" fmla="*/ 752 w 1140"/>
              <a:gd name="T111" fmla="*/ 698 h 889"/>
              <a:gd name="T112" fmla="*/ 855 w 1140"/>
              <a:gd name="T113" fmla="*/ 735 h 889"/>
              <a:gd name="T114" fmla="*/ 838 w 1140"/>
              <a:gd name="T115" fmla="*/ 702 h 889"/>
              <a:gd name="T116" fmla="*/ 938 w 1140"/>
              <a:gd name="T117" fmla="*/ 701 h 889"/>
              <a:gd name="T118" fmla="*/ 910 w 1140"/>
              <a:gd name="T119" fmla="*/ 645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0" h="889">
                <a:moveTo>
                  <a:pt x="948" y="607"/>
                </a:moveTo>
                <a:cubicBezTo>
                  <a:pt x="1008" y="616"/>
                  <a:pt x="1063" y="646"/>
                  <a:pt x="1097" y="695"/>
                </a:cubicBezTo>
                <a:cubicBezTo>
                  <a:pt x="1074" y="661"/>
                  <a:pt x="1088" y="671"/>
                  <a:pt x="1106" y="686"/>
                </a:cubicBezTo>
                <a:cubicBezTo>
                  <a:pt x="1062" y="640"/>
                  <a:pt x="1006" y="602"/>
                  <a:pt x="948" y="577"/>
                </a:cubicBezTo>
                <a:cubicBezTo>
                  <a:pt x="981" y="580"/>
                  <a:pt x="1014" y="586"/>
                  <a:pt x="1045" y="595"/>
                </a:cubicBezTo>
                <a:cubicBezTo>
                  <a:pt x="975" y="575"/>
                  <a:pt x="904" y="563"/>
                  <a:pt x="833" y="559"/>
                </a:cubicBezTo>
                <a:cubicBezTo>
                  <a:pt x="918" y="529"/>
                  <a:pt x="1004" y="549"/>
                  <a:pt x="1088" y="572"/>
                </a:cubicBezTo>
                <a:cubicBezTo>
                  <a:pt x="1010" y="546"/>
                  <a:pt x="930" y="526"/>
                  <a:pt x="848" y="540"/>
                </a:cubicBezTo>
                <a:cubicBezTo>
                  <a:pt x="914" y="512"/>
                  <a:pt x="994" y="505"/>
                  <a:pt x="1061" y="528"/>
                </a:cubicBezTo>
                <a:cubicBezTo>
                  <a:pt x="1050" y="523"/>
                  <a:pt x="1040" y="519"/>
                  <a:pt x="1029" y="515"/>
                </a:cubicBezTo>
                <a:cubicBezTo>
                  <a:pt x="1061" y="511"/>
                  <a:pt x="1094" y="518"/>
                  <a:pt x="1125" y="534"/>
                </a:cubicBezTo>
                <a:cubicBezTo>
                  <a:pt x="1130" y="535"/>
                  <a:pt x="1135" y="536"/>
                  <a:pt x="1140" y="537"/>
                </a:cubicBezTo>
                <a:cubicBezTo>
                  <a:pt x="1038" y="490"/>
                  <a:pt x="799" y="481"/>
                  <a:pt x="754" y="551"/>
                </a:cubicBezTo>
                <a:cubicBezTo>
                  <a:pt x="755" y="545"/>
                  <a:pt x="756" y="540"/>
                  <a:pt x="756" y="535"/>
                </a:cubicBezTo>
                <a:cubicBezTo>
                  <a:pt x="757" y="535"/>
                  <a:pt x="757" y="535"/>
                  <a:pt x="758" y="535"/>
                </a:cubicBezTo>
                <a:cubicBezTo>
                  <a:pt x="758" y="535"/>
                  <a:pt x="758" y="535"/>
                  <a:pt x="758" y="535"/>
                </a:cubicBezTo>
                <a:cubicBezTo>
                  <a:pt x="758" y="534"/>
                  <a:pt x="757" y="534"/>
                  <a:pt x="756" y="535"/>
                </a:cubicBezTo>
                <a:cubicBezTo>
                  <a:pt x="757" y="532"/>
                  <a:pt x="758" y="529"/>
                  <a:pt x="758" y="525"/>
                </a:cubicBezTo>
                <a:cubicBezTo>
                  <a:pt x="771" y="525"/>
                  <a:pt x="779" y="519"/>
                  <a:pt x="777" y="507"/>
                </a:cubicBezTo>
                <a:cubicBezTo>
                  <a:pt x="782" y="512"/>
                  <a:pt x="785" y="513"/>
                  <a:pt x="785" y="506"/>
                </a:cubicBezTo>
                <a:cubicBezTo>
                  <a:pt x="793" y="500"/>
                  <a:pt x="801" y="495"/>
                  <a:pt x="810" y="489"/>
                </a:cubicBezTo>
                <a:cubicBezTo>
                  <a:pt x="778" y="505"/>
                  <a:pt x="748" y="519"/>
                  <a:pt x="717" y="522"/>
                </a:cubicBezTo>
                <a:cubicBezTo>
                  <a:pt x="719" y="518"/>
                  <a:pt x="721" y="515"/>
                  <a:pt x="723" y="512"/>
                </a:cubicBezTo>
                <a:cubicBezTo>
                  <a:pt x="713" y="518"/>
                  <a:pt x="787" y="455"/>
                  <a:pt x="766" y="472"/>
                </a:cubicBezTo>
                <a:cubicBezTo>
                  <a:pt x="796" y="445"/>
                  <a:pt x="832" y="423"/>
                  <a:pt x="869" y="408"/>
                </a:cubicBezTo>
                <a:cubicBezTo>
                  <a:pt x="865" y="407"/>
                  <a:pt x="861" y="408"/>
                  <a:pt x="858" y="410"/>
                </a:cubicBezTo>
                <a:cubicBezTo>
                  <a:pt x="876" y="395"/>
                  <a:pt x="902" y="381"/>
                  <a:pt x="929" y="370"/>
                </a:cubicBezTo>
                <a:cubicBezTo>
                  <a:pt x="878" y="389"/>
                  <a:pt x="832" y="416"/>
                  <a:pt x="784" y="439"/>
                </a:cubicBezTo>
                <a:cubicBezTo>
                  <a:pt x="801" y="419"/>
                  <a:pt x="824" y="405"/>
                  <a:pt x="847" y="401"/>
                </a:cubicBezTo>
                <a:cubicBezTo>
                  <a:pt x="844" y="399"/>
                  <a:pt x="840" y="398"/>
                  <a:pt x="835" y="397"/>
                </a:cubicBezTo>
                <a:cubicBezTo>
                  <a:pt x="886" y="358"/>
                  <a:pt x="947" y="323"/>
                  <a:pt x="1005" y="302"/>
                </a:cubicBezTo>
                <a:cubicBezTo>
                  <a:pt x="909" y="329"/>
                  <a:pt x="832" y="398"/>
                  <a:pt x="738" y="432"/>
                </a:cubicBezTo>
                <a:cubicBezTo>
                  <a:pt x="760" y="405"/>
                  <a:pt x="787" y="381"/>
                  <a:pt x="816" y="362"/>
                </a:cubicBezTo>
                <a:cubicBezTo>
                  <a:pt x="805" y="368"/>
                  <a:pt x="793" y="374"/>
                  <a:pt x="781" y="381"/>
                </a:cubicBezTo>
                <a:cubicBezTo>
                  <a:pt x="817" y="342"/>
                  <a:pt x="859" y="305"/>
                  <a:pt x="905" y="277"/>
                </a:cubicBezTo>
                <a:cubicBezTo>
                  <a:pt x="837" y="313"/>
                  <a:pt x="779" y="376"/>
                  <a:pt x="719" y="427"/>
                </a:cubicBezTo>
                <a:cubicBezTo>
                  <a:pt x="756" y="372"/>
                  <a:pt x="844" y="265"/>
                  <a:pt x="844" y="260"/>
                </a:cubicBezTo>
                <a:cubicBezTo>
                  <a:pt x="797" y="307"/>
                  <a:pt x="750" y="356"/>
                  <a:pt x="710" y="409"/>
                </a:cubicBezTo>
                <a:cubicBezTo>
                  <a:pt x="735" y="341"/>
                  <a:pt x="791" y="287"/>
                  <a:pt x="847" y="238"/>
                </a:cubicBezTo>
                <a:cubicBezTo>
                  <a:pt x="822" y="256"/>
                  <a:pt x="796" y="276"/>
                  <a:pt x="773" y="297"/>
                </a:cubicBezTo>
                <a:cubicBezTo>
                  <a:pt x="801" y="263"/>
                  <a:pt x="831" y="231"/>
                  <a:pt x="863" y="201"/>
                </a:cubicBezTo>
                <a:cubicBezTo>
                  <a:pt x="783" y="261"/>
                  <a:pt x="715" y="342"/>
                  <a:pt x="674" y="434"/>
                </a:cubicBezTo>
                <a:cubicBezTo>
                  <a:pt x="684" y="385"/>
                  <a:pt x="709" y="340"/>
                  <a:pt x="746" y="305"/>
                </a:cubicBezTo>
                <a:cubicBezTo>
                  <a:pt x="741" y="309"/>
                  <a:pt x="736" y="313"/>
                  <a:pt x="730" y="316"/>
                </a:cubicBezTo>
                <a:cubicBezTo>
                  <a:pt x="743" y="300"/>
                  <a:pt x="754" y="282"/>
                  <a:pt x="764" y="264"/>
                </a:cubicBezTo>
                <a:cubicBezTo>
                  <a:pt x="764" y="264"/>
                  <a:pt x="764" y="264"/>
                  <a:pt x="764" y="264"/>
                </a:cubicBezTo>
                <a:cubicBezTo>
                  <a:pt x="772" y="251"/>
                  <a:pt x="779" y="239"/>
                  <a:pt x="785" y="226"/>
                </a:cubicBezTo>
                <a:cubicBezTo>
                  <a:pt x="765" y="248"/>
                  <a:pt x="746" y="270"/>
                  <a:pt x="728" y="294"/>
                </a:cubicBezTo>
                <a:cubicBezTo>
                  <a:pt x="747" y="254"/>
                  <a:pt x="770" y="209"/>
                  <a:pt x="791" y="172"/>
                </a:cubicBezTo>
                <a:cubicBezTo>
                  <a:pt x="750" y="233"/>
                  <a:pt x="720" y="302"/>
                  <a:pt x="666" y="354"/>
                </a:cubicBezTo>
                <a:cubicBezTo>
                  <a:pt x="695" y="289"/>
                  <a:pt x="726" y="225"/>
                  <a:pt x="758" y="161"/>
                </a:cubicBezTo>
                <a:cubicBezTo>
                  <a:pt x="724" y="212"/>
                  <a:pt x="695" y="266"/>
                  <a:pt x="668" y="320"/>
                </a:cubicBezTo>
                <a:cubicBezTo>
                  <a:pt x="669" y="320"/>
                  <a:pt x="666" y="322"/>
                  <a:pt x="666" y="322"/>
                </a:cubicBezTo>
                <a:cubicBezTo>
                  <a:pt x="697" y="234"/>
                  <a:pt x="731" y="146"/>
                  <a:pt x="760" y="58"/>
                </a:cubicBezTo>
                <a:cubicBezTo>
                  <a:pt x="744" y="88"/>
                  <a:pt x="728" y="121"/>
                  <a:pt x="713" y="149"/>
                </a:cubicBezTo>
                <a:cubicBezTo>
                  <a:pt x="712" y="149"/>
                  <a:pt x="712" y="148"/>
                  <a:pt x="712" y="148"/>
                </a:cubicBezTo>
                <a:cubicBezTo>
                  <a:pt x="703" y="167"/>
                  <a:pt x="694" y="187"/>
                  <a:pt x="686" y="208"/>
                </a:cubicBezTo>
                <a:cubicBezTo>
                  <a:pt x="702" y="149"/>
                  <a:pt x="720" y="90"/>
                  <a:pt x="743" y="34"/>
                </a:cubicBezTo>
                <a:cubicBezTo>
                  <a:pt x="693" y="137"/>
                  <a:pt x="662" y="252"/>
                  <a:pt x="632" y="364"/>
                </a:cubicBezTo>
                <a:cubicBezTo>
                  <a:pt x="637" y="263"/>
                  <a:pt x="666" y="160"/>
                  <a:pt x="685" y="59"/>
                </a:cubicBezTo>
                <a:cubicBezTo>
                  <a:pt x="667" y="104"/>
                  <a:pt x="651" y="151"/>
                  <a:pt x="637" y="198"/>
                </a:cubicBezTo>
                <a:cubicBezTo>
                  <a:pt x="635" y="173"/>
                  <a:pt x="633" y="148"/>
                  <a:pt x="630" y="123"/>
                </a:cubicBezTo>
                <a:cubicBezTo>
                  <a:pt x="625" y="187"/>
                  <a:pt x="618" y="251"/>
                  <a:pt x="601" y="312"/>
                </a:cubicBezTo>
                <a:cubicBezTo>
                  <a:pt x="606" y="253"/>
                  <a:pt x="613" y="193"/>
                  <a:pt x="616" y="133"/>
                </a:cubicBezTo>
                <a:cubicBezTo>
                  <a:pt x="604" y="176"/>
                  <a:pt x="594" y="220"/>
                  <a:pt x="588" y="263"/>
                </a:cubicBezTo>
                <a:cubicBezTo>
                  <a:pt x="591" y="179"/>
                  <a:pt x="595" y="87"/>
                  <a:pt x="594" y="0"/>
                </a:cubicBezTo>
                <a:cubicBezTo>
                  <a:pt x="593" y="44"/>
                  <a:pt x="589" y="93"/>
                  <a:pt x="584" y="135"/>
                </a:cubicBezTo>
                <a:cubicBezTo>
                  <a:pt x="579" y="110"/>
                  <a:pt x="575" y="82"/>
                  <a:pt x="572" y="57"/>
                </a:cubicBezTo>
                <a:cubicBezTo>
                  <a:pt x="572" y="62"/>
                  <a:pt x="572" y="67"/>
                  <a:pt x="572" y="72"/>
                </a:cubicBezTo>
                <a:cubicBezTo>
                  <a:pt x="568" y="57"/>
                  <a:pt x="565" y="42"/>
                  <a:pt x="565" y="26"/>
                </a:cubicBezTo>
                <a:cubicBezTo>
                  <a:pt x="562" y="60"/>
                  <a:pt x="561" y="95"/>
                  <a:pt x="561" y="129"/>
                </a:cubicBezTo>
                <a:cubicBezTo>
                  <a:pt x="559" y="117"/>
                  <a:pt x="557" y="105"/>
                  <a:pt x="556" y="93"/>
                </a:cubicBezTo>
                <a:cubicBezTo>
                  <a:pt x="555" y="111"/>
                  <a:pt x="554" y="130"/>
                  <a:pt x="554" y="148"/>
                </a:cubicBezTo>
                <a:cubicBezTo>
                  <a:pt x="542" y="111"/>
                  <a:pt x="533" y="65"/>
                  <a:pt x="531" y="24"/>
                </a:cubicBezTo>
                <a:cubicBezTo>
                  <a:pt x="531" y="136"/>
                  <a:pt x="549" y="247"/>
                  <a:pt x="549" y="358"/>
                </a:cubicBezTo>
                <a:cubicBezTo>
                  <a:pt x="533" y="243"/>
                  <a:pt x="510" y="127"/>
                  <a:pt x="475" y="16"/>
                </a:cubicBezTo>
                <a:cubicBezTo>
                  <a:pt x="485" y="89"/>
                  <a:pt x="498" y="165"/>
                  <a:pt x="497" y="238"/>
                </a:cubicBezTo>
                <a:cubicBezTo>
                  <a:pt x="485" y="204"/>
                  <a:pt x="463" y="147"/>
                  <a:pt x="457" y="123"/>
                </a:cubicBezTo>
                <a:cubicBezTo>
                  <a:pt x="456" y="119"/>
                  <a:pt x="455" y="115"/>
                  <a:pt x="452" y="118"/>
                </a:cubicBezTo>
                <a:cubicBezTo>
                  <a:pt x="445" y="104"/>
                  <a:pt x="435" y="84"/>
                  <a:pt x="426" y="68"/>
                </a:cubicBezTo>
                <a:cubicBezTo>
                  <a:pt x="426" y="68"/>
                  <a:pt x="425" y="68"/>
                  <a:pt x="425" y="68"/>
                </a:cubicBezTo>
                <a:cubicBezTo>
                  <a:pt x="424" y="68"/>
                  <a:pt x="424" y="69"/>
                  <a:pt x="424" y="69"/>
                </a:cubicBezTo>
                <a:cubicBezTo>
                  <a:pt x="448" y="142"/>
                  <a:pt x="466" y="219"/>
                  <a:pt x="485" y="293"/>
                </a:cubicBezTo>
                <a:cubicBezTo>
                  <a:pt x="466" y="240"/>
                  <a:pt x="450" y="189"/>
                  <a:pt x="434" y="135"/>
                </a:cubicBezTo>
                <a:cubicBezTo>
                  <a:pt x="436" y="155"/>
                  <a:pt x="440" y="180"/>
                  <a:pt x="443" y="201"/>
                </a:cubicBezTo>
                <a:cubicBezTo>
                  <a:pt x="417" y="150"/>
                  <a:pt x="393" y="96"/>
                  <a:pt x="370" y="44"/>
                </a:cubicBezTo>
                <a:cubicBezTo>
                  <a:pt x="423" y="185"/>
                  <a:pt x="492" y="333"/>
                  <a:pt x="515" y="481"/>
                </a:cubicBezTo>
                <a:cubicBezTo>
                  <a:pt x="477" y="334"/>
                  <a:pt x="408" y="190"/>
                  <a:pt x="318" y="66"/>
                </a:cubicBezTo>
                <a:cubicBezTo>
                  <a:pt x="389" y="178"/>
                  <a:pt x="445" y="302"/>
                  <a:pt x="485" y="427"/>
                </a:cubicBezTo>
                <a:cubicBezTo>
                  <a:pt x="443" y="337"/>
                  <a:pt x="399" y="249"/>
                  <a:pt x="342" y="167"/>
                </a:cubicBezTo>
                <a:cubicBezTo>
                  <a:pt x="388" y="242"/>
                  <a:pt x="430" y="320"/>
                  <a:pt x="464" y="401"/>
                </a:cubicBezTo>
                <a:cubicBezTo>
                  <a:pt x="428" y="324"/>
                  <a:pt x="378" y="251"/>
                  <a:pt x="311" y="199"/>
                </a:cubicBezTo>
                <a:cubicBezTo>
                  <a:pt x="357" y="244"/>
                  <a:pt x="393" y="294"/>
                  <a:pt x="422" y="350"/>
                </a:cubicBezTo>
                <a:cubicBezTo>
                  <a:pt x="408" y="334"/>
                  <a:pt x="390" y="318"/>
                  <a:pt x="374" y="305"/>
                </a:cubicBezTo>
                <a:cubicBezTo>
                  <a:pt x="376" y="329"/>
                  <a:pt x="351" y="296"/>
                  <a:pt x="337" y="282"/>
                </a:cubicBezTo>
                <a:cubicBezTo>
                  <a:pt x="336" y="283"/>
                  <a:pt x="336" y="284"/>
                  <a:pt x="336" y="286"/>
                </a:cubicBezTo>
                <a:cubicBezTo>
                  <a:pt x="325" y="275"/>
                  <a:pt x="314" y="265"/>
                  <a:pt x="303" y="256"/>
                </a:cubicBezTo>
                <a:cubicBezTo>
                  <a:pt x="334" y="295"/>
                  <a:pt x="367" y="334"/>
                  <a:pt x="400" y="371"/>
                </a:cubicBezTo>
                <a:cubicBezTo>
                  <a:pt x="393" y="370"/>
                  <a:pt x="386" y="368"/>
                  <a:pt x="379" y="364"/>
                </a:cubicBezTo>
                <a:cubicBezTo>
                  <a:pt x="427" y="401"/>
                  <a:pt x="450" y="458"/>
                  <a:pt x="473" y="515"/>
                </a:cubicBezTo>
                <a:cubicBezTo>
                  <a:pt x="406" y="428"/>
                  <a:pt x="325" y="323"/>
                  <a:pt x="225" y="263"/>
                </a:cubicBezTo>
                <a:cubicBezTo>
                  <a:pt x="286" y="303"/>
                  <a:pt x="335" y="360"/>
                  <a:pt x="382" y="413"/>
                </a:cubicBezTo>
                <a:cubicBezTo>
                  <a:pt x="336" y="377"/>
                  <a:pt x="287" y="341"/>
                  <a:pt x="236" y="311"/>
                </a:cubicBezTo>
                <a:cubicBezTo>
                  <a:pt x="272" y="336"/>
                  <a:pt x="309" y="363"/>
                  <a:pt x="343" y="390"/>
                </a:cubicBezTo>
                <a:cubicBezTo>
                  <a:pt x="323" y="380"/>
                  <a:pt x="275" y="364"/>
                  <a:pt x="261" y="358"/>
                </a:cubicBezTo>
                <a:cubicBezTo>
                  <a:pt x="260" y="358"/>
                  <a:pt x="260" y="358"/>
                  <a:pt x="260" y="357"/>
                </a:cubicBezTo>
                <a:cubicBezTo>
                  <a:pt x="260" y="358"/>
                  <a:pt x="260" y="358"/>
                  <a:pt x="261" y="358"/>
                </a:cubicBezTo>
                <a:cubicBezTo>
                  <a:pt x="257" y="357"/>
                  <a:pt x="256" y="356"/>
                  <a:pt x="257" y="356"/>
                </a:cubicBezTo>
                <a:cubicBezTo>
                  <a:pt x="255" y="356"/>
                  <a:pt x="253" y="356"/>
                  <a:pt x="250" y="356"/>
                </a:cubicBezTo>
                <a:cubicBezTo>
                  <a:pt x="274" y="368"/>
                  <a:pt x="296" y="377"/>
                  <a:pt x="317" y="395"/>
                </a:cubicBezTo>
                <a:cubicBezTo>
                  <a:pt x="304" y="389"/>
                  <a:pt x="289" y="383"/>
                  <a:pt x="273" y="377"/>
                </a:cubicBezTo>
                <a:cubicBezTo>
                  <a:pt x="329" y="402"/>
                  <a:pt x="379" y="440"/>
                  <a:pt x="416" y="488"/>
                </a:cubicBezTo>
                <a:cubicBezTo>
                  <a:pt x="316" y="438"/>
                  <a:pt x="222" y="376"/>
                  <a:pt x="108" y="360"/>
                </a:cubicBezTo>
                <a:cubicBezTo>
                  <a:pt x="160" y="371"/>
                  <a:pt x="219" y="393"/>
                  <a:pt x="265" y="420"/>
                </a:cubicBezTo>
                <a:cubicBezTo>
                  <a:pt x="217" y="395"/>
                  <a:pt x="163" y="376"/>
                  <a:pt x="109" y="372"/>
                </a:cubicBezTo>
                <a:cubicBezTo>
                  <a:pt x="191" y="384"/>
                  <a:pt x="269" y="423"/>
                  <a:pt x="331" y="466"/>
                </a:cubicBezTo>
                <a:cubicBezTo>
                  <a:pt x="318" y="460"/>
                  <a:pt x="303" y="454"/>
                  <a:pt x="289" y="449"/>
                </a:cubicBezTo>
                <a:cubicBezTo>
                  <a:pt x="339" y="472"/>
                  <a:pt x="381" y="506"/>
                  <a:pt x="416" y="548"/>
                </a:cubicBezTo>
                <a:cubicBezTo>
                  <a:pt x="415" y="548"/>
                  <a:pt x="411" y="552"/>
                  <a:pt x="411" y="553"/>
                </a:cubicBezTo>
                <a:cubicBezTo>
                  <a:pt x="410" y="554"/>
                  <a:pt x="409" y="554"/>
                  <a:pt x="408" y="554"/>
                </a:cubicBezTo>
                <a:cubicBezTo>
                  <a:pt x="356" y="512"/>
                  <a:pt x="292" y="491"/>
                  <a:pt x="226" y="494"/>
                </a:cubicBezTo>
                <a:cubicBezTo>
                  <a:pt x="287" y="501"/>
                  <a:pt x="360" y="524"/>
                  <a:pt x="398" y="570"/>
                </a:cubicBezTo>
                <a:cubicBezTo>
                  <a:pt x="341" y="540"/>
                  <a:pt x="279" y="517"/>
                  <a:pt x="218" y="506"/>
                </a:cubicBezTo>
                <a:cubicBezTo>
                  <a:pt x="218" y="506"/>
                  <a:pt x="218" y="506"/>
                  <a:pt x="218" y="506"/>
                </a:cubicBezTo>
                <a:cubicBezTo>
                  <a:pt x="214" y="506"/>
                  <a:pt x="213" y="506"/>
                  <a:pt x="213" y="506"/>
                </a:cubicBezTo>
                <a:cubicBezTo>
                  <a:pt x="212" y="506"/>
                  <a:pt x="210" y="505"/>
                  <a:pt x="206" y="504"/>
                </a:cubicBezTo>
                <a:cubicBezTo>
                  <a:pt x="207" y="505"/>
                  <a:pt x="207" y="506"/>
                  <a:pt x="208" y="507"/>
                </a:cubicBezTo>
                <a:cubicBezTo>
                  <a:pt x="148" y="492"/>
                  <a:pt x="65" y="509"/>
                  <a:pt x="0" y="529"/>
                </a:cubicBezTo>
                <a:cubicBezTo>
                  <a:pt x="49" y="517"/>
                  <a:pt x="109" y="508"/>
                  <a:pt x="153" y="508"/>
                </a:cubicBezTo>
                <a:cubicBezTo>
                  <a:pt x="184" y="507"/>
                  <a:pt x="213" y="509"/>
                  <a:pt x="243" y="516"/>
                </a:cubicBezTo>
                <a:cubicBezTo>
                  <a:pt x="208" y="514"/>
                  <a:pt x="178" y="513"/>
                  <a:pt x="141" y="512"/>
                </a:cubicBezTo>
                <a:cubicBezTo>
                  <a:pt x="142" y="512"/>
                  <a:pt x="144" y="511"/>
                  <a:pt x="145" y="510"/>
                </a:cubicBezTo>
                <a:cubicBezTo>
                  <a:pt x="106" y="523"/>
                  <a:pt x="64" y="539"/>
                  <a:pt x="26" y="556"/>
                </a:cubicBezTo>
                <a:cubicBezTo>
                  <a:pt x="133" y="511"/>
                  <a:pt x="241" y="503"/>
                  <a:pt x="344" y="561"/>
                </a:cubicBezTo>
                <a:cubicBezTo>
                  <a:pt x="343" y="562"/>
                  <a:pt x="342" y="562"/>
                  <a:pt x="341" y="561"/>
                </a:cubicBezTo>
                <a:cubicBezTo>
                  <a:pt x="341" y="561"/>
                  <a:pt x="341" y="561"/>
                  <a:pt x="341" y="561"/>
                </a:cubicBezTo>
                <a:cubicBezTo>
                  <a:pt x="254" y="533"/>
                  <a:pt x="166" y="531"/>
                  <a:pt x="82" y="565"/>
                </a:cubicBezTo>
                <a:cubicBezTo>
                  <a:pt x="136" y="546"/>
                  <a:pt x="197" y="537"/>
                  <a:pt x="254" y="551"/>
                </a:cubicBezTo>
                <a:cubicBezTo>
                  <a:pt x="167" y="555"/>
                  <a:pt x="66" y="611"/>
                  <a:pt x="9" y="675"/>
                </a:cubicBezTo>
                <a:cubicBezTo>
                  <a:pt x="38" y="642"/>
                  <a:pt x="83" y="613"/>
                  <a:pt x="117" y="604"/>
                </a:cubicBezTo>
                <a:cubicBezTo>
                  <a:pt x="111" y="616"/>
                  <a:pt x="101" y="634"/>
                  <a:pt x="92" y="647"/>
                </a:cubicBezTo>
                <a:cubicBezTo>
                  <a:pt x="126" y="592"/>
                  <a:pt x="190" y="580"/>
                  <a:pt x="254" y="587"/>
                </a:cubicBezTo>
                <a:cubicBezTo>
                  <a:pt x="142" y="594"/>
                  <a:pt x="24" y="702"/>
                  <a:pt x="3" y="810"/>
                </a:cubicBezTo>
                <a:cubicBezTo>
                  <a:pt x="23" y="742"/>
                  <a:pt x="71" y="684"/>
                  <a:pt x="134" y="651"/>
                </a:cubicBezTo>
                <a:cubicBezTo>
                  <a:pt x="117" y="669"/>
                  <a:pt x="99" y="690"/>
                  <a:pt x="84" y="710"/>
                </a:cubicBezTo>
                <a:cubicBezTo>
                  <a:pt x="86" y="710"/>
                  <a:pt x="86" y="712"/>
                  <a:pt x="85" y="713"/>
                </a:cubicBezTo>
                <a:cubicBezTo>
                  <a:pt x="90" y="708"/>
                  <a:pt x="96" y="702"/>
                  <a:pt x="100" y="697"/>
                </a:cubicBezTo>
                <a:cubicBezTo>
                  <a:pt x="92" y="717"/>
                  <a:pt x="83" y="738"/>
                  <a:pt x="74" y="759"/>
                </a:cubicBezTo>
                <a:cubicBezTo>
                  <a:pt x="78" y="752"/>
                  <a:pt x="79" y="752"/>
                  <a:pt x="74" y="773"/>
                </a:cubicBezTo>
                <a:cubicBezTo>
                  <a:pt x="107" y="693"/>
                  <a:pt x="209" y="641"/>
                  <a:pt x="294" y="649"/>
                </a:cubicBezTo>
                <a:cubicBezTo>
                  <a:pt x="261" y="659"/>
                  <a:pt x="229" y="669"/>
                  <a:pt x="198" y="688"/>
                </a:cubicBezTo>
                <a:cubicBezTo>
                  <a:pt x="199" y="688"/>
                  <a:pt x="199" y="689"/>
                  <a:pt x="199" y="690"/>
                </a:cubicBezTo>
                <a:cubicBezTo>
                  <a:pt x="214" y="684"/>
                  <a:pt x="230" y="681"/>
                  <a:pt x="247" y="679"/>
                </a:cubicBezTo>
                <a:cubicBezTo>
                  <a:pt x="189" y="700"/>
                  <a:pt x="129" y="726"/>
                  <a:pt x="89" y="774"/>
                </a:cubicBezTo>
                <a:cubicBezTo>
                  <a:pt x="125" y="736"/>
                  <a:pt x="173" y="709"/>
                  <a:pt x="225" y="695"/>
                </a:cubicBezTo>
                <a:cubicBezTo>
                  <a:pt x="209" y="712"/>
                  <a:pt x="192" y="729"/>
                  <a:pt x="175" y="745"/>
                </a:cubicBezTo>
                <a:cubicBezTo>
                  <a:pt x="181" y="740"/>
                  <a:pt x="188" y="734"/>
                  <a:pt x="195" y="730"/>
                </a:cubicBezTo>
                <a:cubicBezTo>
                  <a:pt x="181" y="754"/>
                  <a:pt x="164" y="776"/>
                  <a:pt x="146" y="797"/>
                </a:cubicBezTo>
                <a:cubicBezTo>
                  <a:pt x="152" y="789"/>
                  <a:pt x="163" y="781"/>
                  <a:pt x="168" y="781"/>
                </a:cubicBezTo>
                <a:cubicBezTo>
                  <a:pt x="170" y="772"/>
                  <a:pt x="176" y="766"/>
                  <a:pt x="182" y="766"/>
                </a:cubicBezTo>
                <a:cubicBezTo>
                  <a:pt x="175" y="783"/>
                  <a:pt x="168" y="802"/>
                  <a:pt x="164" y="820"/>
                </a:cubicBezTo>
                <a:cubicBezTo>
                  <a:pt x="167" y="815"/>
                  <a:pt x="169" y="810"/>
                  <a:pt x="169" y="804"/>
                </a:cubicBezTo>
                <a:cubicBezTo>
                  <a:pt x="168" y="819"/>
                  <a:pt x="166" y="837"/>
                  <a:pt x="164" y="854"/>
                </a:cubicBezTo>
                <a:cubicBezTo>
                  <a:pt x="174" y="787"/>
                  <a:pt x="269" y="676"/>
                  <a:pt x="244" y="722"/>
                </a:cubicBezTo>
                <a:cubicBezTo>
                  <a:pt x="251" y="720"/>
                  <a:pt x="258" y="719"/>
                  <a:pt x="264" y="718"/>
                </a:cubicBezTo>
                <a:cubicBezTo>
                  <a:pt x="261" y="729"/>
                  <a:pt x="256" y="735"/>
                  <a:pt x="246" y="739"/>
                </a:cubicBezTo>
                <a:cubicBezTo>
                  <a:pt x="238" y="753"/>
                  <a:pt x="217" y="788"/>
                  <a:pt x="201" y="816"/>
                </a:cubicBezTo>
                <a:cubicBezTo>
                  <a:pt x="213" y="797"/>
                  <a:pt x="226" y="780"/>
                  <a:pt x="240" y="763"/>
                </a:cubicBezTo>
                <a:cubicBezTo>
                  <a:pt x="240" y="764"/>
                  <a:pt x="240" y="764"/>
                  <a:pt x="240" y="764"/>
                </a:cubicBezTo>
                <a:cubicBezTo>
                  <a:pt x="232" y="793"/>
                  <a:pt x="226" y="824"/>
                  <a:pt x="222" y="854"/>
                </a:cubicBezTo>
                <a:cubicBezTo>
                  <a:pt x="234" y="809"/>
                  <a:pt x="247" y="768"/>
                  <a:pt x="278" y="739"/>
                </a:cubicBezTo>
                <a:cubicBezTo>
                  <a:pt x="275" y="755"/>
                  <a:pt x="271" y="774"/>
                  <a:pt x="269" y="791"/>
                </a:cubicBezTo>
                <a:cubicBezTo>
                  <a:pt x="290" y="748"/>
                  <a:pt x="281" y="723"/>
                  <a:pt x="339" y="717"/>
                </a:cubicBezTo>
                <a:cubicBezTo>
                  <a:pt x="318" y="737"/>
                  <a:pt x="305" y="761"/>
                  <a:pt x="290" y="786"/>
                </a:cubicBezTo>
                <a:cubicBezTo>
                  <a:pt x="292" y="784"/>
                  <a:pt x="293" y="783"/>
                  <a:pt x="294" y="782"/>
                </a:cubicBezTo>
                <a:cubicBezTo>
                  <a:pt x="293" y="788"/>
                  <a:pt x="292" y="793"/>
                  <a:pt x="292" y="799"/>
                </a:cubicBezTo>
                <a:cubicBezTo>
                  <a:pt x="309" y="779"/>
                  <a:pt x="316" y="761"/>
                  <a:pt x="339" y="751"/>
                </a:cubicBezTo>
                <a:cubicBezTo>
                  <a:pt x="334" y="753"/>
                  <a:pt x="329" y="754"/>
                  <a:pt x="324" y="755"/>
                </a:cubicBezTo>
                <a:cubicBezTo>
                  <a:pt x="324" y="754"/>
                  <a:pt x="324" y="754"/>
                  <a:pt x="324" y="754"/>
                </a:cubicBezTo>
                <a:cubicBezTo>
                  <a:pt x="281" y="780"/>
                  <a:pt x="320" y="744"/>
                  <a:pt x="334" y="732"/>
                </a:cubicBezTo>
                <a:cubicBezTo>
                  <a:pt x="337" y="727"/>
                  <a:pt x="359" y="718"/>
                  <a:pt x="375" y="720"/>
                </a:cubicBezTo>
                <a:cubicBezTo>
                  <a:pt x="368" y="734"/>
                  <a:pt x="356" y="744"/>
                  <a:pt x="341" y="750"/>
                </a:cubicBezTo>
                <a:cubicBezTo>
                  <a:pt x="346" y="748"/>
                  <a:pt x="351" y="746"/>
                  <a:pt x="357" y="745"/>
                </a:cubicBezTo>
                <a:cubicBezTo>
                  <a:pt x="331" y="779"/>
                  <a:pt x="327" y="810"/>
                  <a:pt x="320" y="846"/>
                </a:cubicBezTo>
                <a:cubicBezTo>
                  <a:pt x="329" y="814"/>
                  <a:pt x="345" y="783"/>
                  <a:pt x="366" y="757"/>
                </a:cubicBezTo>
                <a:cubicBezTo>
                  <a:pt x="364" y="762"/>
                  <a:pt x="363" y="768"/>
                  <a:pt x="362" y="774"/>
                </a:cubicBezTo>
                <a:cubicBezTo>
                  <a:pt x="370" y="761"/>
                  <a:pt x="371" y="750"/>
                  <a:pt x="383" y="740"/>
                </a:cubicBezTo>
                <a:cubicBezTo>
                  <a:pt x="370" y="769"/>
                  <a:pt x="360" y="800"/>
                  <a:pt x="349" y="831"/>
                </a:cubicBezTo>
                <a:cubicBezTo>
                  <a:pt x="356" y="815"/>
                  <a:pt x="365" y="799"/>
                  <a:pt x="375" y="785"/>
                </a:cubicBezTo>
                <a:cubicBezTo>
                  <a:pt x="376" y="807"/>
                  <a:pt x="375" y="828"/>
                  <a:pt x="373" y="850"/>
                </a:cubicBezTo>
                <a:cubicBezTo>
                  <a:pt x="377" y="808"/>
                  <a:pt x="396" y="763"/>
                  <a:pt x="414" y="754"/>
                </a:cubicBezTo>
                <a:cubicBezTo>
                  <a:pt x="453" y="737"/>
                  <a:pt x="472" y="758"/>
                  <a:pt x="468" y="805"/>
                </a:cubicBezTo>
                <a:cubicBezTo>
                  <a:pt x="480" y="753"/>
                  <a:pt x="488" y="782"/>
                  <a:pt x="494" y="817"/>
                </a:cubicBezTo>
                <a:cubicBezTo>
                  <a:pt x="494" y="812"/>
                  <a:pt x="496" y="807"/>
                  <a:pt x="499" y="804"/>
                </a:cubicBezTo>
                <a:cubicBezTo>
                  <a:pt x="506" y="814"/>
                  <a:pt x="512" y="824"/>
                  <a:pt x="518" y="835"/>
                </a:cubicBezTo>
                <a:cubicBezTo>
                  <a:pt x="511" y="835"/>
                  <a:pt x="504" y="837"/>
                  <a:pt x="499" y="842"/>
                </a:cubicBezTo>
                <a:cubicBezTo>
                  <a:pt x="536" y="833"/>
                  <a:pt x="572" y="835"/>
                  <a:pt x="576" y="868"/>
                </a:cubicBezTo>
                <a:cubicBezTo>
                  <a:pt x="588" y="828"/>
                  <a:pt x="589" y="858"/>
                  <a:pt x="588" y="889"/>
                </a:cubicBezTo>
                <a:cubicBezTo>
                  <a:pt x="598" y="844"/>
                  <a:pt x="623" y="802"/>
                  <a:pt x="660" y="768"/>
                </a:cubicBezTo>
                <a:cubicBezTo>
                  <a:pt x="671" y="801"/>
                  <a:pt x="683" y="835"/>
                  <a:pt x="694" y="868"/>
                </a:cubicBezTo>
                <a:cubicBezTo>
                  <a:pt x="692" y="847"/>
                  <a:pt x="688" y="826"/>
                  <a:pt x="684" y="806"/>
                </a:cubicBezTo>
                <a:cubicBezTo>
                  <a:pt x="687" y="812"/>
                  <a:pt x="690" y="819"/>
                  <a:pt x="693" y="826"/>
                </a:cubicBezTo>
                <a:cubicBezTo>
                  <a:pt x="688" y="794"/>
                  <a:pt x="688" y="763"/>
                  <a:pt x="694" y="741"/>
                </a:cubicBezTo>
                <a:cubicBezTo>
                  <a:pt x="713" y="776"/>
                  <a:pt x="730" y="820"/>
                  <a:pt x="731" y="861"/>
                </a:cubicBezTo>
                <a:cubicBezTo>
                  <a:pt x="736" y="819"/>
                  <a:pt x="728" y="777"/>
                  <a:pt x="709" y="739"/>
                </a:cubicBezTo>
                <a:cubicBezTo>
                  <a:pt x="728" y="743"/>
                  <a:pt x="745" y="751"/>
                  <a:pt x="760" y="762"/>
                </a:cubicBezTo>
                <a:cubicBezTo>
                  <a:pt x="744" y="742"/>
                  <a:pt x="735" y="728"/>
                  <a:pt x="756" y="743"/>
                </a:cubicBezTo>
                <a:cubicBezTo>
                  <a:pt x="767" y="704"/>
                  <a:pt x="837" y="732"/>
                  <a:pt x="853" y="808"/>
                </a:cubicBezTo>
                <a:cubicBezTo>
                  <a:pt x="850" y="779"/>
                  <a:pt x="837" y="752"/>
                  <a:pt x="815" y="731"/>
                </a:cubicBezTo>
                <a:cubicBezTo>
                  <a:pt x="852" y="740"/>
                  <a:pt x="877" y="767"/>
                  <a:pt x="886" y="805"/>
                </a:cubicBezTo>
                <a:cubicBezTo>
                  <a:pt x="882" y="787"/>
                  <a:pt x="876" y="770"/>
                  <a:pt x="867" y="752"/>
                </a:cubicBezTo>
                <a:cubicBezTo>
                  <a:pt x="906" y="775"/>
                  <a:pt x="927" y="810"/>
                  <a:pt x="929" y="855"/>
                </a:cubicBezTo>
                <a:cubicBezTo>
                  <a:pt x="928" y="819"/>
                  <a:pt x="921" y="783"/>
                  <a:pt x="911" y="750"/>
                </a:cubicBezTo>
                <a:cubicBezTo>
                  <a:pt x="927" y="774"/>
                  <a:pt x="942" y="799"/>
                  <a:pt x="955" y="825"/>
                </a:cubicBezTo>
                <a:cubicBezTo>
                  <a:pt x="939" y="790"/>
                  <a:pt x="903" y="727"/>
                  <a:pt x="888" y="698"/>
                </a:cubicBezTo>
                <a:cubicBezTo>
                  <a:pt x="888" y="698"/>
                  <a:pt x="889" y="698"/>
                  <a:pt x="889" y="697"/>
                </a:cubicBezTo>
                <a:cubicBezTo>
                  <a:pt x="889" y="697"/>
                  <a:pt x="888" y="697"/>
                  <a:pt x="887" y="697"/>
                </a:cubicBezTo>
                <a:cubicBezTo>
                  <a:pt x="885" y="693"/>
                  <a:pt x="883" y="689"/>
                  <a:pt x="882" y="686"/>
                </a:cubicBezTo>
                <a:cubicBezTo>
                  <a:pt x="873" y="684"/>
                  <a:pt x="866" y="679"/>
                  <a:pt x="859" y="672"/>
                </a:cubicBezTo>
                <a:cubicBezTo>
                  <a:pt x="887" y="678"/>
                  <a:pt x="909" y="691"/>
                  <a:pt x="926" y="710"/>
                </a:cubicBezTo>
                <a:cubicBezTo>
                  <a:pt x="926" y="710"/>
                  <a:pt x="926" y="710"/>
                  <a:pt x="926" y="710"/>
                </a:cubicBezTo>
                <a:cubicBezTo>
                  <a:pt x="926" y="712"/>
                  <a:pt x="926" y="712"/>
                  <a:pt x="926" y="712"/>
                </a:cubicBezTo>
                <a:cubicBezTo>
                  <a:pt x="926" y="712"/>
                  <a:pt x="927" y="712"/>
                  <a:pt x="927" y="712"/>
                </a:cubicBezTo>
                <a:cubicBezTo>
                  <a:pt x="940" y="728"/>
                  <a:pt x="950" y="749"/>
                  <a:pt x="955" y="774"/>
                </a:cubicBezTo>
                <a:cubicBezTo>
                  <a:pt x="956" y="754"/>
                  <a:pt x="953" y="735"/>
                  <a:pt x="946" y="717"/>
                </a:cubicBezTo>
                <a:cubicBezTo>
                  <a:pt x="967" y="727"/>
                  <a:pt x="981" y="742"/>
                  <a:pt x="988" y="763"/>
                </a:cubicBezTo>
                <a:cubicBezTo>
                  <a:pt x="986" y="748"/>
                  <a:pt x="990" y="748"/>
                  <a:pt x="995" y="754"/>
                </a:cubicBezTo>
                <a:cubicBezTo>
                  <a:pt x="988" y="742"/>
                  <a:pt x="981" y="729"/>
                  <a:pt x="975" y="717"/>
                </a:cubicBezTo>
                <a:cubicBezTo>
                  <a:pt x="982" y="721"/>
                  <a:pt x="989" y="726"/>
                  <a:pt x="995" y="731"/>
                </a:cubicBezTo>
                <a:cubicBezTo>
                  <a:pt x="977" y="712"/>
                  <a:pt x="961" y="693"/>
                  <a:pt x="948" y="669"/>
                </a:cubicBezTo>
                <a:cubicBezTo>
                  <a:pt x="990" y="688"/>
                  <a:pt x="1009" y="717"/>
                  <a:pt x="1035" y="752"/>
                </a:cubicBezTo>
                <a:cubicBezTo>
                  <a:pt x="1010" y="701"/>
                  <a:pt x="958" y="664"/>
                  <a:pt x="908" y="636"/>
                </a:cubicBezTo>
                <a:cubicBezTo>
                  <a:pt x="954" y="650"/>
                  <a:pt x="997" y="678"/>
                  <a:pt x="1029" y="715"/>
                </a:cubicBezTo>
                <a:cubicBezTo>
                  <a:pt x="1004" y="680"/>
                  <a:pt x="970" y="653"/>
                  <a:pt x="930" y="636"/>
                </a:cubicBezTo>
                <a:cubicBezTo>
                  <a:pt x="961" y="635"/>
                  <a:pt x="990" y="650"/>
                  <a:pt x="1008" y="676"/>
                </a:cubicBezTo>
                <a:cubicBezTo>
                  <a:pt x="1003" y="669"/>
                  <a:pt x="999" y="662"/>
                  <a:pt x="994" y="655"/>
                </a:cubicBezTo>
                <a:cubicBezTo>
                  <a:pt x="1062" y="686"/>
                  <a:pt x="1107" y="746"/>
                  <a:pt x="1130" y="816"/>
                </a:cubicBezTo>
                <a:cubicBezTo>
                  <a:pt x="1102" y="714"/>
                  <a:pt x="1027" y="665"/>
                  <a:pt x="948" y="607"/>
                </a:cubicBezTo>
                <a:close/>
                <a:moveTo>
                  <a:pt x="762" y="432"/>
                </a:moveTo>
                <a:cubicBezTo>
                  <a:pt x="753" y="440"/>
                  <a:pt x="738" y="451"/>
                  <a:pt x="731" y="457"/>
                </a:cubicBezTo>
                <a:cubicBezTo>
                  <a:pt x="742" y="447"/>
                  <a:pt x="749" y="436"/>
                  <a:pt x="762" y="432"/>
                </a:cubicBezTo>
                <a:close/>
                <a:moveTo>
                  <a:pt x="453" y="122"/>
                </a:moveTo>
                <a:cubicBezTo>
                  <a:pt x="453" y="121"/>
                  <a:pt x="453" y="121"/>
                  <a:pt x="453" y="121"/>
                </a:cubicBezTo>
                <a:cubicBezTo>
                  <a:pt x="454" y="119"/>
                  <a:pt x="453" y="120"/>
                  <a:pt x="453" y="122"/>
                </a:cubicBezTo>
                <a:close/>
                <a:moveTo>
                  <a:pt x="408" y="464"/>
                </a:moveTo>
                <a:cubicBezTo>
                  <a:pt x="394" y="450"/>
                  <a:pt x="382" y="437"/>
                  <a:pt x="368" y="422"/>
                </a:cubicBezTo>
                <a:cubicBezTo>
                  <a:pt x="384" y="431"/>
                  <a:pt x="401" y="448"/>
                  <a:pt x="411" y="466"/>
                </a:cubicBezTo>
                <a:lnTo>
                  <a:pt x="408" y="464"/>
                </a:lnTo>
                <a:close/>
                <a:moveTo>
                  <a:pt x="387" y="508"/>
                </a:moveTo>
                <a:cubicBezTo>
                  <a:pt x="395" y="515"/>
                  <a:pt x="413" y="535"/>
                  <a:pt x="414" y="537"/>
                </a:cubicBezTo>
                <a:cubicBezTo>
                  <a:pt x="404" y="529"/>
                  <a:pt x="394" y="518"/>
                  <a:pt x="387" y="508"/>
                </a:cubicBezTo>
                <a:close/>
                <a:moveTo>
                  <a:pt x="378" y="487"/>
                </a:moveTo>
                <a:cubicBezTo>
                  <a:pt x="320" y="415"/>
                  <a:pt x="434" y="534"/>
                  <a:pt x="438" y="539"/>
                </a:cubicBezTo>
                <a:cubicBezTo>
                  <a:pt x="457" y="539"/>
                  <a:pt x="469" y="540"/>
                  <a:pt x="439" y="547"/>
                </a:cubicBezTo>
                <a:cubicBezTo>
                  <a:pt x="420" y="524"/>
                  <a:pt x="401" y="506"/>
                  <a:pt x="378" y="487"/>
                </a:cubicBezTo>
                <a:close/>
                <a:moveTo>
                  <a:pt x="419" y="629"/>
                </a:moveTo>
                <a:cubicBezTo>
                  <a:pt x="410" y="627"/>
                  <a:pt x="397" y="620"/>
                  <a:pt x="394" y="617"/>
                </a:cubicBezTo>
                <a:cubicBezTo>
                  <a:pt x="400" y="616"/>
                  <a:pt x="412" y="622"/>
                  <a:pt x="419" y="629"/>
                </a:cubicBezTo>
                <a:close/>
                <a:moveTo>
                  <a:pt x="420" y="690"/>
                </a:moveTo>
                <a:cubicBezTo>
                  <a:pt x="415" y="690"/>
                  <a:pt x="412" y="690"/>
                  <a:pt x="409" y="689"/>
                </a:cubicBezTo>
                <a:cubicBezTo>
                  <a:pt x="412" y="690"/>
                  <a:pt x="415" y="690"/>
                  <a:pt x="420" y="690"/>
                </a:cubicBezTo>
                <a:close/>
                <a:moveTo>
                  <a:pt x="404" y="689"/>
                </a:moveTo>
                <a:cubicBezTo>
                  <a:pt x="403" y="689"/>
                  <a:pt x="403" y="689"/>
                  <a:pt x="404" y="689"/>
                </a:cubicBezTo>
                <a:close/>
                <a:moveTo>
                  <a:pt x="395" y="639"/>
                </a:moveTo>
                <a:cubicBezTo>
                  <a:pt x="364" y="634"/>
                  <a:pt x="331" y="627"/>
                  <a:pt x="298" y="619"/>
                </a:cubicBezTo>
                <a:cubicBezTo>
                  <a:pt x="329" y="613"/>
                  <a:pt x="364" y="620"/>
                  <a:pt x="393" y="638"/>
                </a:cubicBezTo>
                <a:lnTo>
                  <a:pt x="395" y="639"/>
                </a:lnTo>
                <a:close/>
                <a:moveTo>
                  <a:pt x="372" y="606"/>
                </a:moveTo>
                <a:cubicBezTo>
                  <a:pt x="372" y="606"/>
                  <a:pt x="371" y="606"/>
                  <a:pt x="371" y="606"/>
                </a:cubicBezTo>
                <a:cubicBezTo>
                  <a:pt x="371" y="606"/>
                  <a:pt x="372" y="606"/>
                  <a:pt x="372" y="606"/>
                </a:cubicBezTo>
                <a:close/>
                <a:moveTo>
                  <a:pt x="366" y="595"/>
                </a:moveTo>
                <a:cubicBezTo>
                  <a:pt x="369" y="591"/>
                  <a:pt x="374" y="594"/>
                  <a:pt x="377" y="598"/>
                </a:cubicBezTo>
                <a:cubicBezTo>
                  <a:pt x="373" y="598"/>
                  <a:pt x="369" y="597"/>
                  <a:pt x="366" y="595"/>
                </a:cubicBezTo>
                <a:close/>
                <a:moveTo>
                  <a:pt x="380" y="609"/>
                </a:moveTo>
                <a:cubicBezTo>
                  <a:pt x="383" y="609"/>
                  <a:pt x="386" y="610"/>
                  <a:pt x="389" y="611"/>
                </a:cubicBezTo>
                <a:cubicBezTo>
                  <a:pt x="386" y="610"/>
                  <a:pt x="383" y="609"/>
                  <a:pt x="380" y="609"/>
                </a:cubicBezTo>
                <a:close/>
                <a:moveTo>
                  <a:pt x="364" y="604"/>
                </a:moveTo>
                <a:cubicBezTo>
                  <a:pt x="360" y="603"/>
                  <a:pt x="360" y="603"/>
                  <a:pt x="364" y="604"/>
                </a:cubicBezTo>
                <a:close/>
                <a:moveTo>
                  <a:pt x="337" y="550"/>
                </a:moveTo>
                <a:cubicBezTo>
                  <a:pt x="331" y="546"/>
                  <a:pt x="331" y="546"/>
                  <a:pt x="331" y="546"/>
                </a:cubicBezTo>
                <a:cubicBezTo>
                  <a:pt x="350" y="550"/>
                  <a:pt x="368" y="560"/>
                  <a:pt x="383" y="572"/>
                </a:cubicBezTo>
                <a:cubicBezTo>
                  <a:pt x="368" y="567"/>
                  <a:pt x="351" y="559"/>
                  <a:pt x="337" y="550"/>
                </a:cubicBezTo>
                <a:close/>
                <a:moveTo>
                  <a:pt x="345" y="584"/>
                </a:moveTo>
                <a:cubicBezTo>
                  <a:pt x="347" y="584"/>
                  <a:pt x="349" y="584"/>
                  <a:pt x="351" y="585"/>
                </a:cubicBezTo>
                <a:cubicBezTo>
                  <a:pt x="341" y="589"/>
                  <a:pt x="331" y="593"/>
                  <a:pt x="345" y="584"/>
                </a:cubicBezTo>
                <a:close/>
                <a:moveTo>
                  <a:pt x="342" y="583"/>
                </a:moveTo>
                <a:cubicBezTo>
                  <a:pt x="332" y="588"/>
                  <a:pt x="321" y="588"/>
                  <a:pt x="312" y="584"/>
                </a:cubicBezTo>
                <a:cubicBezTo>
                  <a:pt x="321" y="583"/>
                  <a:pt x="331" y="582"/>
                  <a:pt x="340" y="583"/>
                </a:cubicBezTo>
                <a:lnTo>
                  <a:pt x="342" y="583"/>
                </a:lnTo>
                <a:close/>
                <a:moveTo>
                  <a:pt x="248" y="579"/>
                </a:moveTo>
                <a:cubicBezTo>
                  <a:pt x="210" y="582"/>
                  <a:pt x="172" y="587"/>
                  <a:pt x="135" y="594"/>
                </a:cubicBezTo>
                <a:cubicBezTo>
                  <a:pt x="195" y="553"/>
                  <a:pt x="273" y="542"/>
                  <a:pt x="338" y="577"/>
                </a:cubicBezTo>
                <a:cubicBezTo>
                  <a:pt x="307" y="583"/>
                  <a:pt x="278" y="584"/>
                  <a:pt x="248" y="579"/>
                </a:cubicBezTo>
                <a:close/>
                <a:moveTo>
                  <a:pt x="129" y="642"/>
                </a:moveTo>
                <a:cubicBezTo>
                  <a:pt x="128" y="643"/>
                  <a:pt x="126" y="644"/>
                  <a:pt x="124" y="643"/>
                </a:cubicBezTo>
                <a:cubicBezTo>
                  <a:pt x="150" y="618"/>
                  <a:pt x="182" y="603"/>
                  <a:pt x="218" y="599"/>
                </a:cubicBezTo>
                <a:cubicBezTo>
                  <a:pt x="190" y="615"/>
                  <a:pt x="160" y="629"/>
                  <a:pt x="129" y="642"/>
                </a:cubicBezTo>
                <a:close/>
                <a:moveTo>
                  <a:pt x="289" y="640"/>
                </a:moveTo>
                <a:cubicBezTo>
                  <a:pt x="213" y="639"/>
                  <a:pt x="151" y="676"/>
                  <a:pt x="94" y="725"/>
                </a:cubicBezTo>
                <a:cubicBezTo>
                  <a:pt x="116" y="675"/>
                  <a:pt x="159" y="638"/>
                  <a:pt x="213" y="621"/>
                </a:cubicBezTo>
                <a:cubicBezTo>
                  <a:pt x="199" y="632"/>
                  <a:pt x="187" y="644"/>
                  <a:pt x="176" y="657"/>
                </a:cubicBezTo>
                <a:cubicBezTo>
                  <a:pt x="206" y="624"/>
                  <a:pt x="246" y="609"/>
                  <a:pt x="292" y="614"/>
                </a:cubicBezTo>
                <a:cubicBezTo>
                  <a:pt x="271" y="621"/>
                  <a:pt x="246" y="629"/>
                  <a:pt x="224" y="637"/>
                </a:cubicBezTo>
                <a:cubicBezTo>
                  <a:pt x="242" y="631"/>
                  <a:pt x="263" y="626"/>
                  <a:pt x="281" y="623"/>
                </a:cubicBezTo>
                <a:cubicBezTo>
                  <a:pt x="277" y="626"/>
                  <a:pt x="273" y="629"/>
                  <a:pt x="269" y="632"/>
                </a:cubicBezTo>
                <a:cubicBezTo>
                  <a:pt x="297" y="633"/>
                  <a:pt x="327" y="624"/>
                  <a:pt x="359" y="641"/>
                </a:cubicBezTo>
                <a:cubicBezTo>
                  <a:pt x="338" y="641"/>
                  <a:pt x="312" y="640"/>
                  <a:pt x="289" y="640"/>
                </a:cubicBezTo>
                <a:close/>
                <a:moveTo>
                  <a:pt x="351" y="659"/>
                </a:moveTo>
                <a:cubicBezTo>
                  <a:pt x="342" y="668"/>
                  <a:pt x="330" y="674"/>
                  <a:pt x="318" y="675"/>
                </a:cubicBezTo>
                <a:cubicBezTo>
                  <a:pt x="327" y="665"/>
                  <a:pt x="338" y="659"/>
                  <a:pt x="351" y="659"/>
                </a:cubicBezTo>
                <a:close/>
                <a:moveTo>
                  <a:pt x="292" y="663"/>
                </a:moveTo>
                <a:cubicBezTo>
                  <a:pt x="300" y="669"/>
                  <a:pt x="309" y="666"/>
                  <a:pt x="318" y="660"/>
                </a:cubicBezTo>
                <a:cubicBezTo>
                  <a:pt x="308" y="670"/>
                  <a:pt x="297" y="675"/>
                  <a:pt x="285" y="674"/>
                </a:cubicBezTo>
                <a:cubicBezTo>
                  <a:pt x="289" y="673"/>
                  <a:pt x="292" y="670"/>
                  <a:pt x="291" y="666"/>
                </a:cubicBezTo>
                <a:cubicBezTo>
                  <a:pt x="291" y="665"/>
                  <a:pt x="292" y="664"/>
                  <a:pt x="292" y="663"/>
                </a:cubicBezTo>
                <a:close/>
                <a:moveTo>
                  <a:pt x="311" y="690"/>
                </a:moveTo>
                <a:cubicBezTo>
                  <a:pt x="309" y="690"/>
                  <a:pt x="308" y="690"/>
                  <a:pt x="307" y="691"/>
                </a:cubicBezTo>
                <a:cubicBezTo>
                  <a:pt x="308" y="690"/>
                  <a:pt x="309" y="690"/>
                  <a:pt x="311" y="690"/>
                </a:cubicBezTo>
                <a:close/>
                <a:moveTo>
                  <a:pt x="304" y="691"/>
                </a:moveTo>
                <a:cubicBezTo>
                  <a:pt x="303" y="691"/>
                  <a:pt x="303" y="691"/>
                  <a:pt x="304" y="691"/>
                </a:cubicBezTo>
                <a:close/>
                <a:moveTo>
                  <a:pt x="289" y="678"/>
                </a:moveTo>
                <a:cubicBezTo>
                  <a:pt x="285" y="680"/>
                  <a:pt x="279" y="680"/>
                  <a:pt x="274" y="679"/>
                </a:cubicBezTo>
                <a:cubicBezTo>
                  <a:pt x="279" y="678"/>
                  <a:pt x="284" y="678"/>
                  <a:pt x="289" y="678"/>
                </a:cubicBezTo>
                <a:close/>
                <a:moveTo>
                  <a:pt x="240" y="676"/>
                </a:moveTo>
                <a:cubicBezTo>
                  <a:pt x="232" y="678"/>
                  <a:pt x="232" y="678"/>
                  <a:pt x="232" y="678"/>
                </a:cubicBezTo>
                <a:cubicBezTo>
                  <a:pt x="249" y="666"/>
                  <a:pt x="271" y="659"/>
                  <a:pt x="291" y="659"/>
                </a:cubicBezTo>
                <a:cubicBezTo>
                  <a:pt x="275" y="668"/>
                  <a:pt x="258" y="674"/>
                  <a:pt x="240" y="676"/>
                </a:cubicBezTo>
                <a:close/>
                <a:moveTo>
                  <a:pt x="224" y="717"/>
                </a:moveTo>
                <a:cubicBezTo>
                  <a:pt x="239" y="699"/>
                  <a:pt x="266" y="686"/>
                  <a:pt x="287" y="686"/>
                </a:cubicBezTo>
                <a:cubicBezTo>
                  <a:pt x="278" y="690"/>
                  <a:pt x="269" y="693"/>
                  <a:pt x="259" y="697"/>
                </a:cubicBezTo>
                <a:cubicBezTo>
                  <a:pt x="247" y="704"/>
                  <a:pt x="236" y="710"/>
                  <a:pt x="224" y="717"/>
                </a:cubicBezTo>
                <a:close/>
                <a:moveTo>
                  <a:pt x="275" y="701"/>
                </a:moveTo>
                <a:cubicBezTo>
                  <a:pt x="270" y="700"/>
                  <a:pt x="266" y="699"/>
                  <a:pt x="262" y="699"/>
                </a:cubicBezTo>
                <a:cubicBezTo>
                  <a:pt x="268" y="697"/>
                  <a:pt x="274" y="695"/>
                  <a:pt x="280" y="694"/>
                </a:cubicBezTo>
                <a:cubicBezTo>
                  <a:pt x="278" y="696"/>
                  <a:pt x="277" y="698"/>
                  <a:pt x="275" y="701"/>
                </a:cubicBezTo>
                <a:close/>
                <a:moveTo>
                  <a:pt x="286" y="718"/>
                </a:moveTo>
                <a:cubicBezTo>
                  <a:pt x="284" y="719"/>
                  <a:pt x="283" y="719"/>
                  <a:pt x="282" y="720"/>
                </a:cubicBezTo>
                <a:cubicBezTo>
                  <a:pt x="283" y="719"/>
                  <a:pt x="284" y="719"/>
                  <a:pt x="286" y="718"/>
                </a:cubicBezTo>
                <a:close/>
                <a:moveTo>
                  <a:pt x="288" y="717"/>
                </a:moveTo>
                <a:cubicBezTo>
                  <a:pt x="288" y="717"/>
                  <a:pt x="288" y="717"/>
                  <a:pt x="289" y="717"/>
                </a:cubicBezTo>
                <a:cubicBezTo>
                  <a:pt x="288" y="717"/>
                  <a:pt x="288" y="717"/>
                  <a:pt x="288" y="717"/>
                </a:cubicBezTo>
                <a:close/>
                <a:moveTo>
                  <a:pt x="297" y="707"/>
                </a:moveTo>
                <a:cubicBezTo>
                  <a:pt x="295" y="709"/>
                  <a:pt x="291" y="710"/>
                  <a:pt x="288" y="710"/>
                </a:cubicBezTo>
                <a:cubicBezTo>
                  <a:pt x="293" y="704"/>
                  <a:pt x="300" y="696"/>
                  <a:pt x="297" y="707"/>
                </a:cubicBezTo>
                <a:close/>
                <a:moveTo>
                  <a:pt x="332" y="705"/>
                </a:moveTo>
                <a:cubicBezTo>
                  <a:pt x="321" y="707"/>
                  <a:pt x="310" y="711"/>
                  <a:pt x="299" y="715"/>
                </a:cubicBezTo>
                <a:cubicBezTo>
                  <a:pt x="307" y="706"/>
                  <a:pt x="320" y="703"/>
                  <a:pt x="332" y="705"/>
                </a:cubicBezTo>
                <a:close/>
                <a:moveTo>
                  <a:pt x="332" y="715"/>
                </a:moveTo>
                <a:cubicBezTo>
                  <a:pt x="286" y="724"/>
                  <a:pt x="314" y="718"/>
                  <a:pt x="341" y="712"/>
                </a:cubicBezTo>
                <a:lnTo>
                  <a:pt x="332" y="715"/>
                </a:lnTo>
                <a:close/>
                <a:moveTo>
                  <a:pt x="389" y="733"/>
                </a:moveTo>
                <a:cubicBezTo>
                  <a:pt x="382" y="738"/>
                  <a:pt x="387" y="733"/>
                  <a:pt x="390" y="730"/>
                </a:cubicBezTo>
                <a:lnTo>
                  <a:pt x="389" y="733"/>
                </a:lnTo>
                <a:close/>
                <a:moveTo>
                  <a:pt x="391" y="684"/>
                </a:moveTo>
                <a:cubicBezTo>
                  <a:pt x="377" y="687"/>
                  <a:pt x="369" y="689"/>
                  <a:pt x="393" y="682"/>
                </a:cubicBezTo>
                <a:lnTo>
                  <a:pt x="391" y="684"/>
                </a:lnTo>
                <a:close/>
                <a:moveTo>
                  <a:pt x="393" y="678"/>
                </a:moveTo>
                <a:cubicBezTo>
                  <a:pt x="367" y="678"/>
                  <a:pt x="358" y="686"/>
                  <a:pt x="335" y="677"/>
                </a:cubicBezTo>
                <a:cubicBezTo>
                  <a:pt x="356" y="657"/>
                  <a:pt x="367" y="670"/>
                  <a:pt x="388" y="667"/>
                </a:cubicBezTo>
                <a:cubicBezTo>
                  <a:pt x="386" y="669"/>
                  <a:pt x="383" y="671"/>
                  <a:pt x="380" y="673"/>
                </a:cubicBezTo>
                <a:cubicBezTo>
                  <a:pt x="389" y="669"/>
                  <a:pt x="400" y="665"/>
                  <a:pt x="393" y="678"/>
                </a:cubicBezTo>
                <a:close/>
                <a:moveTo>
                  <a:pt x="405" y="745"/>
                </a:moveTo>
                <a:cubicBezTo>
                  <a:pt x="396" y="751"/>
                  <a:pt x="396" y="751"/>
                  <a:pt x="396" y="751"/>
                </a:cubicBezTo>
                <a:cubicBezTo>
                  <a:pt x="398" y="740"/>
                  <a:pt x="404" y="736"/>
                  <a:pt x="414" y="740"/>
                </a:cubicBezTo>
                <a:lnTo>
                  <a:pt x="405" y="745"/>
                </a:lnTo>
                <a:close/>
                <a:moveTo>
                  <a:pt x="407" y="732"/>
                </a:moveTo>
                <a:cubicBezTo>
                  <a:pt x="408" y="732"/>
                  <a:pt x="410" y="732"/>
                  <a:pt x="412" y="733"/>
                </a:cubicBezTo>
                <a:cubicBezTo>
                  <a:pt x="409" y="732"/>
                  <a:pt x="408" y="732"/>
                  <a:pt x="407" y="732"/>
                </a:cubicBezTo>
                <a:close/>
                <a:moveTo>
                  <a:pt x="415" y="734"/>
                </a:moveTo>
                <a:cubicBezTo>
                  <a:pt x="416" y="734"/>
                  <a:pt x="416" y="735"/>
                  <a:pt x="417" y="735"/>
                </a:cubicBezTo>
                <a:cubicBezTo>
                  <a:pt x="416" y="735"/>
                  <a:pt x="416" y="734"/>
                  <a:pt x="415" y="734"/>
                </a:cubicBezTo>
                <a:close/>
                <a:moveTo>
                  <a:pt x="425" y="635"/>
                </a:moveTo>
                <a:cubicBezTo>
                  <a:pt x="414" y="625"/>
                  <a:pt x="424" y="633"/>
                  <a:pt x="430" y="638"/>
                </a:cubicBezTo>
                <a:lnTo>
                  <a:pt x="425" y="635"/>
                </a:lnTo>
                <a:close/>
                <a:moveTo>
                  <a:pt x="426" y="594"/>
                </a:moveTo>
                <a:cubicBezTo>
                  <a:pt x="418" y="582"/>
                  <a:pt x="425" y="590"/>
                  <a:pt x="431" y="596"/>
                </a:cubicBezTo>
                <a:lnTo>
                  <a:pt x="426" y="594"/>
                </a:lnTo>
                <a:close/>
                <a:moveTo>
                  <a:pt x="441" y="575"/>
                </a:moveTo>
                <a:cubicBezTo>
                  <a:pt x="439" y="576"/>
                  <a:pt x="437" y="576"/>
                  <a:pt x="435" y="576"/>
                </a:cubicBezTo>
                <a:cubicBezTo>
                  <a:pt x="417" y="559"/>
                  <a:pt x="417" y="558"/>
                  <a:pt x="441" y="575"/>
                </a:cubicBezTo>
                <a:close/>
                <a:moveTo>
                  <a:pt x="439" y="704"/>
                </a:moveTo>
                <a:cubicBezTo>
                  <a:pt x="437" y="705"/>
                  <a:pt x="437" y="705"/>
                  <a:pt x="437" y="705"/>
                </a:cubicBezTo>
                <a:cubicBezTo>
                  <a:pt x="437" y="700"/>
                  <a:pt x="440" y="698"/>
                  <a:pt x="446" y="701"/>
                </a:cubicBezTo>
                <a:cubicBezTo>
                  <a:pt x="444" y="702"/>
                  <a:pt x="442" y="704"/>
                  <a:pt x="439" y="704"/>
                </a:cubicBezTo>
                <a:close/>
                <a:moveTo>
                  <a:pt x="459" y="714"/>
                </a:moveTo>
                <a:cubicBezTo>
                  <a:pt x="454" y="711"/>
                  <a:pt x="448" y="709"/>
                  <a:pt x="443" y="708"/>
                </a:cubicBezTo>
                <a:cubicBezTo>
                  <a:pt x="450" y="704"/>
                  <a:pt x="456" y="707"/>
                  <a:pt x="460" y="714"/>
                </a:cubicBezTo>
                <a:lnTo>
                  <a:pt x="459" y="714"/>
                </a:lnTo>
                <a:close/>
                <a:moveTo>
                  <a:pt x="462" y="571"/>
                </a:moveTo>
                <a:cubicBezTo>
                  <a:pt x="440" y="548"/>
                  <a:pt x="444" y="550"/>
                  <a:pt x="466" y="570"/>
                </a:cubicBezTo>
                <a:lnTo>
                  <a:pt x="462" y="571"/>
                </a:lnTo>
                <a:close/>
                <a:moveTo>
                  <a:pt x="470" y="522"/>
                </a:moveTo>
                <a:cubicBezTo>
                  <a:pt x="483" y="535"/>
                  <a:pt x="494" y="554"/>
                  <a:pt x="499" y="573"/>
                </a:cubicBezTo>
                <a:cubicBezTo>
                  <a:pt x="488" y="557"/>
                  <a:pt x="478" y="540"/>
                  <a:pt x="470" y="522"/>
                </a:cubicBezTo>
                <a:close/>
                <a:moveTo>
                  <a:pt x="516" y="816"/>
                </a:moveTo>
                <a:cubicBezTo>
                  <a:pt x="511" y="811"/>
                  <a:pt x="505" y="801"/>
                  <a:pt x="502" y="794"/>
                </a:cubicBezTo>
                <a:cubicBezTo>
                  <a:pt x="507" y="801"/>
                  <a:pt x="512" y="808"/>
                  <a:pt x="517" y="816"/>
                </a:cubicBezTo>
                <a:lnTo>
                  <a:pt x="516" y="816"/>
                </a:lnTo>
                <a:close/>
                <a:moveTo>
                  <a:pt x="517" y="483"/>
                </a:moveTo>
                <a:cubicBezTo>
                  <a:pt x="517" y="484"/>
                  <a:pt x="517" y="484"/>
                  <a:pt x="517" y="484"/>
                </a:cubicBezTo>
                <a:cubicBezTo>
                  <a:pt x="516" y="484"/>
                  <a:pt x="516" y="483"/>
                  <a:pt x="517" y="482"/>
                </a:cubicBezTo>
                <a:lnTo>
                  <a:pt x="517" y="483"/>
                </a:lnTo>
                <a:close/>
                <a:moveTo>
                  <a:pt x="650" y="726"/>
                </a:moveTo>
                <a:cubicBezTo>
                  <a:pt x="651" y="729"/>
                  <a:pt x="651" y="729"/>
                  <a:pt x="651" y="729"/>
                </a:cubicBezTo>
                <a:cubicBezTo>
                  <a:pt x="650" y="727"/>
                  <a:pt x="649" y="725"/>
                  <a:pt x="648" y="722"/>
                </a:cubicBezTo>
                <a:lnTo>
                  <a:pt x="650" y="726"/>
                </a:lnTo>
                <a:close/>
                <a:moveTo>
                  <a:pt x="651" y="768"/>
                </a:moveTo>
                <a:cubicBezTo>
                  <a:pt x="652" y="768"/>
                  <a:pt x="653" y="767"/>
                  <a:pt x="655" y="765"/>
                </a:cubicBezTo>
                <a:cubicBezTo>
                  <a:pt x="653" y="767"/>
                  <a:pt x="652" y="768"/>
                  <a:pt x="651" y="768"/>
                </a:cubicBezTo>
                <a:close/>
                <a:moveTo>
                  <a:pt x="809" y="676"/>
                </a:moveTo>
                <a:cubicBezTo>
                  <a:pt x="775" y="654"/>
                  <a:pt x="827" y="671"/>
                  <a:pt x="841" y="675"/>
                </a:cubicBezTo>
                <a:cubicBezTo>
                  <a:pt x="830" y="675"/>
                  <a:pt x="819" y="675"/>
                  <a:pt x="809" y="676"/>
                </a:cubicBezTo>
                <a:close/>
                <a:moveTo>
                  <a:pt x="855" y="691"/>
                </a:moveTo>
                <a:cubicBezTo>
                  <a:pt x="844" y="690"/>
                  <a:pt x="829" y="687"/>
                  <a:pt x="819" y="684"/>
                </a:cubicBezTo>
                <a:cubicBezTo>
                  <a:pt x="827" y="684"/>
                  <a:pt x="827" y="684"/>
                  <a:pt x="827" y="684"/>
                </a:cubicBezTo>
                <a:cubicBezTo>
                  <a:pt x="838" y="681"/>
                  <a:pt x="849" y="683"/>
                  <a:pt x="855" y="691"/>
                </a:cubicBezTo>
                <a:close/>
                <a:moveTo>
                  <a:pt x="789" y="604"/>
                </a:moveTo>
                <a:cubicBezTo>
                  <a:pt x="834" y="584"/>
                  <a:pt x="862" y="593"/>
                  <a:pt x="908" y="595"/>
                </a:cubicBezTo>
                <a:cubicBezTo>
                  <a:pt x="882" y="595"/>
                  <a:pt x="858" y="598"/>
                  <a:pt x="833" y="602"/>
                </a:cubicBezTo>
                <a:cubicBezTo>
                  <a:pt x="820" y="601"/>
                  <a:pt x="801" y="605"/>
                  <a:pt x="789" y="604"/>
                </a:cubicBezTo>
                <a:close/>
                <a:moveTo>
                  <a:pt x="830" y="611"/>
                </a:moveTo>
                <a:cubicBezTo>
                  <a:pt x="825" y="611"/>
                  <a:pt x="819" y="612"/>
                  <a:pt x="814" y="613"/>
                </a:cubicBezTo>
                <a:cubicBezTo>
                  <a:pt x="819" y="610"/>
                  <a:pt x="824" y="610"/>
                  <a:pt x="830" y="611"/>
                </a:cubicBezTo>
                <a:close/>
                <a:moveTo>
                  <a:pt x="810" y="590"/>
                </a:moveTo>
                <a:cubicBezTo>
                  <a:pt x="796" y="598"/>
                  <a:pt x="780" y="603"/>
                  <a:pt x="765" y="605"/>
                </a:cubicBezTo>
                <a:cubicBezTo>
                  <a:pt x="781" y="596"/>
                  <a:pt x="799" y="590"/>
                  <a:pt x="817" y="588"/>
                </a:cubicBezTo>
                <a:lnTo>
                  <a:pt x="810" y="590"/>
                </a:lnTo>
                <a:close/>
                <a:moveTo>
                  <a:pt x="767" y="615"/>
                </a:moveTo>
                <a:cubicBezTo>
                  <a:pt x="776" y="611"/>
                  <a:pt x="786" y="610"/>
                  <a:pt x="795" y="611"/>
                </a:cubicBezTo>
                <a:cubicBezTo>
                  <a:pt x="784" y="616"/>
                  <a:pt x="754" y="631"/>
                  <a:pt x="767" y="615"/>
                </a:cubicBezTo>
                <a:close/>
                <a:moveTo>
                  <a:pt x="821" y="628"/>
                </a:moveTo>
                <a:cubicBezTo>
                  <a:pt x="830" y="629"/>
                  <a:pt x="839" y="631"/>
                  <a:pt x="848" y="635"/>
                </a:cubicBezTo>
                <a:cubicBezTo>
                  <a:pt x="826" y="636"/>
                  <a:pt x="803" y="635"/>
                  <a:pt x="781" y="630"/>
                </a:cubicBezTo>
                <a:cubicBezTo>
                  <a:pt x="793" y="625"/>
                  <a:pt x="808" y="625"/>
                  <a:pt x="821" y="628"/>
                </a:cubicBezTo>
                <a:close/>
                <a:moveTo>
                  <a:pt x="829" y="663"/>
                </a:moveTo>
                <a:cubicBezTo>
                  <a:pt x="819" y="664"/>
                  <a:pt x="807" y="663"/>
                  <a:pt x="797" y="661"/>
                </a:cubicBezTo>
                <a:cubicBezTo>
                  <a:pt x="809" y="654"/>
                  <a:pt x="822" y="653"/>
                  <a:pt x="829" y="663"/>
                </a:cubicBezTo>
                <a:close/>
                <a:moveTo>
                  <a:pt x="757" y="659"/>
                </a:moveTo>
                <a:cubicBezTo>
                  <a:pt x="773" y="652"/>
                  <a:pt x="790" y="647"/>
                  <a:pt x="808" y="645"/>
                </a:cubicBezTo>
                <a:cubicBezTo>
                  <a:pt x="791" y="650"/>
                  <a:pt x="773" y="655"/>
                  <a:pt x="757" y="659"/>
                </a:cubicBezTo>
                <a:close/>
                <a:moveTo>
                  <a:pt x="758" y="670"/>
                </a:moveTo>
                <a:cubicBezTo>
                  <a:pt x="775" y="669"/>
                  <a:pt x="751" y="675"/>
                  <a:pt x="747" y="676"/>
                </a:cubicBezTo>
                <a:cubicBezTo>
                  <a:pt x="751" y="674"/>
                  <a:pt x="754" y="672"/>
                  <a:pt x="758" y="670"/>
                </a:cubicBezTo>
                <a:close/>
                <a:moveTo>
                  <a:pt x="765" y="676"/>
                </a:moveTo>
                <a:cubicBezTo>
                  <a:pt x="773" y="671"/>
                  <a:pt x="782" y="672"/>
                  <a:pt x="791" y="677"/>
                </a:cubicBezTo>
                <a:cubicBezTo>
                  <a:pt x="779" y="680"/>
                  <a:pt x="748" y="691"/>
                  <a:pt x="765" y="676"/>
                </a:cubicBezTo>
                <a:close/>
                <a:moveTo>
                  <a:pt x="798" y="685"/>
                </a:moveTo>
                <a:cubicBezTo>
                  <a:pt x="821" y="686"/>
                  <a:pt x="800" y="687"/>
                  <a:pt x="790" y="687"/>
                </a:cubicBezTo>
                <a:lnTo>
                  <a:pt x="798" y="685"/>
                </a:lnTo>
                <a:close/>
                <a:moveTo>
                  <a:pt x="835" y="644"/>
                </a:moveTo>
                <a:cubicBezTo>
                  <a:pt x="853" y="642"/>
                  <a:pt x="869" y="650"/>
                  <a:pt x="884" y="653"/>
                </a:cubicBezTo>
                <a:cubicBezTo>
                  <a:pt x="886" y="653"/>
                  <a:pt x="887" y="654"/>
                  <a:pt x="887" y="656"/>
                </a:cubicBezTo>
                <a:cubicBezTo>
                  <a:pt x="869" y="652"/>
                  <a:pt x="850" y="652"/>
                  <a:pt x="835" y="644"/>
                </a:cubicBezTo>
                <a:close/>
                <a:moveTo>
                  <a:pt x="872" y="633"/>
                </a:moveTo>
                <a:cubicBezTo>
                  <a:pt x="870" y="633"/>
                  <a:pt x="865" y="633"/>
                  <a:pt x="863" y="633"/>
                </a:cubicBezTo>
                <a:cubicBezTo>
                  <a:pt x="850" y="629"/>
                  <a:pt x="836" y="624"/>
                  <a:pt x="822" y="621"/>
                </a:cubicBezTo>
                <a:cubicBezTo>
                  <a:pt x="845" y="619"/>
                  <a:pt x="866" y="627"/>
                  <a:pt x="887" y="632"/>
                </a:cubicBezTo>
                <a:cubicBezTo>
                  <a:pt x="884" y="633"/>
                  <a:pt x="877" y="633"/>
                  <a:pt x="872" y="633"/>
                </a:cubicBezTo>
                <a:close/>
                <a:moveTo>
                  <a:pt x="843" y="607"/>
                </a:moveTo>
                <a:cubicBezTo>
                  <a:pt x="880" y="598"/>
                  <a:pt x="908" y="607"/>
                  <a:pt x="938" y="614"/>
                </a:cubicBezTo>
                <a:cubicBezTo>
                  <a:pt x="910" y="613"/>
                  <a:pt x="859" y="611"/>
                  <a:pt x="843" y="609"/>
                </a:cubicBezTo>
                <a:cubicBezTo>
                  <a:pt x="843" y="608"/>
                  <a:pt x="843" y="607"/>
                  <a:pt x="843" y="607"/>
                </a:cubicBezTo>
                <a:close/>
                <a:moveTo>
                  <a:pt x="1053" y="644"/>
                </a:moveTo>
                <a:cubicBezTo>
                  <a:pt x="998" y="614"/>
                  <a:pt x="934" y="595"/>
                  <a:pt x="871" y="585"/>
                </a:cubicBezTo>
                <a:cubicBezTo>
                  <a:pt x="885" y="583"/>
                  <a:pt x="899" y="581"/>
                  <a:pt x="914" y="579"/>
                </a:cubicBezTo>
                <a:cubicBezTo>
                  <a:pt x="962" y="592"/>
                  <a:pt x="1011" y="615"/>
                  <a:pt x="1053" y="644"/>
                </a:cubicBezTo>
                <a:close/>
                <a:moveTo>
                  <a:pt x="907" y="575"/>
                </a:moveTo>
                <a:cubicBezTo>
                  <a:pt x="881" y="579"/>
                  <a:pt x="853" y="581"/>
                  <a:pt x="828" y="581"/>
                </a:cubicBezTo>
                <a:cubicBezTo>
                  <a:pt x="853" y="577"/>
                  <a:pt x="880" y="575"/>
                  <a:pt x="905" y="575"/>
                </a:cubicBezTo>
                <a:lnTo>
                  <a:pt x="907" y="575"/>
                </a:lnTo>
                <a:close/>
                <a:moveTo>
                  <a:pt x="815" y="529"/>
                </a:moveTo>
                <a:cubicBezTo>
                  <a:pt x="871" y="508"/>
                  <a:pt x="934" y="498"/>
                  <a:pt x="994" y="510"/>
                </a:cubicBezTo>
                <a:cubicBezTo>
                  <a:pt x="991" y="510"/>
                  <a:pt x="991" y="510"/>
                  <a:pt x="991" y="510"/>
                </a:cubicBezTo>
                <a:cubicBezTo>
                  <a:pt x="931" y="506"/>
                  <a:pt x="869" y="525"/>
                  <a:pt x="815" y="530"/>
                </a:cubicBezTo>
                <a:cubicBezTo>
                  <a:pt x="815" y="530"/>
                  <a:pt x="815" y="529"/>
                  <a:pt x="815" y="529"/>
                </a:cubicBezTo>
                <a:close/>
                <a:moveTo>
                  <a:pt x="830" y="539"/>
                </a:moveTo>
                <a:cubicBezTo>
                  <a:pt x="803" y="561"/>
                  <a:pt x="774" y="570"/>
                  <a:pt x="754" y="557"/>
                </a:cubicBezTo>
                <a:cubicBezTo>
                  <a:pt x="776" y="536"/>
                  <a:pt x="802" y="530"/>
                  <a:pt x="830" y="539"/>
                </a:cubicBezTo>
                <a:close/>
                <a:moveTo>
                  <a:pt x="830" y="553"/>
                </a:moveTo>
                <a:cubicBezTo>
                  <a:pt x="817" y="558"/>
                  <a:pt x="802" y="563"/>
                  <a:pt x="788" y="568"/>
                </a:cubicBezTo>
                <a:cubicBezTo>
                  <a:pt x="800" y="560"/>
                  <a:pt x="816" y="554"/>
                  <a:pt x="830" y="553"/>
                </a:cubicBezTo>
                <a:close/>
                <a:moveTo>
                  <a:pt x="836" y="567"/>
                </a:moveTo>
                <a:cubicBezTo>
                  <a:pt x="858" y="566"/>
                  <a:pt x="879" y="566"/>
                  <a:pt x="901" y="567"/>
                </a:cubicBezTo>
                <a:cubicBezTo>
                  <a:pt x="852" y="568"/>
                  <a:pt x="800" y="578"/>
                  <a:pt x="754" y="596"/>
                </a:cubicBezTo>
                <a:cubicBezTo>
                  <a:pt x="779" y="580"/>
                  <a:pt x="807" y="570"/>
                  <a:pt x="836" y="567"/>
                </a:cubicBezTo>
                <a:close/>
                <a:moveTo>
                  <a:pt x="762" y="636"/>
                </a:moveTo>
                <a:cubicBezTo>
                  <a:pt x="775" y="635"/>
                  <a:pt x="789" y="637"/>
                  <a:pt x="801" y="640"/>
                </a:cubicBezTo>
                <a:cubicBezTo>
                  <a:pt x="780" y="644"/>
                  <a:pt x="756" y="648"/>
                  <a:pt x="736" y="650"/>
                </a:cubicBezTo>
                <a:cubicBezTo>
                  <a:pt x="744" y="645"/>
                  <a:pt x="753" y="640"/>
                  <a:pt x="762" y="636"/>
                </a:cubicBezTo>
                <a:close/>
                <a:moveTo>
                  <a:pt x="730" y="678"/>
                </a:moveTo>
                <a:cubicBezTo>
                  <a:pt x="732" y="675"/>
                  <a:pt x="735" y="674"/>
                  <a:pt x="737" y="675"/>
                </a:cubicBezTo>
                <a:cubicBezTo>
                  <a:pt x="733" y="680"/>
                  <a:pt x="728" y="682"/>
                  <a:pt x="722" y="682"/>
                </a:cubicBezTo>
                <a:lnTo>
                  <a:pt x="730" y="678"/>
                </a:lnTo>
                <a:close/>
                <a:moveTo>
                  <a:pt x="721" y="665"/>
                </a:moveTo>
                <a:cubicBezTo>
                  <a:pt x="718" y="666"/>
                  <a:pt x="714" y="666"/>
                  <a:pt x="711" y="666"/>
                </a:cubicBezTo>
                <a:cubicBezTo>
                  <a:pt x="717" y="664"/>
                  <a:pt x="728" y="658"/>
                  <a:pt x="721" y="665"/>
                </a:cubicBezTo>
                <a:close/>
                <a:moveTo>
                  <a:pt x="736" y="660"/>
                </a:moveTo>
                <a:cubicBezTo>
                  <a:pt x="736" y="660"/>
                  <a:pt x="736" y="660"/>
                  <a:pt x="736" y="660"/>
                </a:cubicBezTo>
                <a:cubicBezTo>
                  <a:pt x="734" y="668"/>
                  <a:pt x="735" y="664"/>
                  <a:pt x="736" y="660"/>
                </a:cubicBezTo>
                <a:close/>
                <a:moveTo>
                  <a:pt x="729" y="558"/>
                </a:moveTo>
                <a:cubicBezTo>
                  <a:pt x="729" y="558"/>
                  <a:pt x="729" y="558"/>
                  <a:pt x="729" y="558"/>
                </a:cubicBezTo>
                <a:close/>
                <a:moveTo>
                  <a:pt x="740" y="558"/>
                </a:moveTo>
                <a:cubicBezTo>
                  <a:pt x="739" y="558"/>
                  <a:pt x="739" y="558"/>
                  <a:pt x="739" y="558"/>
                </a:cubicBezTo>
                <a:cubicBezTo>
                  <a:pt x="739" y="558"/>
                  <a:pt x="739" y="558"/>
                  <a:pt x="740" y="558"/>
                </a:cubicBezTo>
                <a:close/>
                <a:moveTo>
                  <a:pt x="719" y="472"/>
                </a:moveTo>
                <a:cubicBezTo>
                  <a:pt x="715" y="479"/>
                  <a:pt x="708" y="486"/>
                  <a:pt x="704" y="486"/>
                </a:cubicBezTo>
                <a:cubicBezTo>
                  <a:pt x="709" y="481"/>
                  <a:pt x="715" y="475"/>
                  <a:pt x="719" y="472"/>
                </a:cubicBezTo>
                <a:close/>
                <a:moveTo>
                  <a:pt x="709" y="532"/>
                </a:moveTo>
                <a:cubicBezTo>
                  <a:pt x="709" y="531"/>
                  <a:pt x="709" y="531"/>
                  <a:pt x="709" y="532"/>
                </a:cubicBezTo>
                <a:close/>
                <a:moveTo>
                  <a:pt x="708" y="546"/>
                </a:moveTo>
                <a:cubicBezTo>
                  <a:pt x="708" y="546"/>
                  <a:pt x="708" y="547"/>
                  <a:pt x="708" y="548"/>
                </a:cubicBezTo>
                <a:cubicBezTo>
                  <a:pt x="708" y="547"/>
                  <a:pt x="708" y="546"/>
                  <a:pt x="708" y="546"/>
                </a:cubicBezTo>
                <a:close/>
                <a:moveTo>
                  <a:pt x="708" y="549"/>
                </a:moveTo>
                <a:cubicBezTo>
                  <a:pt x="708" y="550"/>
                  <a:pt x="707" y="550"/>
                  <a:pt x="707" y="551"/>
                </a:cubicBezTo>
                <a:cubicBezTo>
                  <a:pt x="707" y="550"/>
                  <a:pt x="708" y="550"/>
                  <a:pt x="708" y="549"/>
                </a:cubicBezTo>
                <a:close/>
                <a:moveTo>
                  <a:pt x="749" y="561"/>
                </a:moveTo>
                <a:cubicBezTo>
                  <a:pt x="742" y="571"/>
                  <a:pt x="744" y="600"/>
                  <a:pt x="703" y="599"/>
                </a:cubicBezTo>
                <a:cubicBezTo>
                  <a:pt x="715" y="586"/>
                  <a:pt x="739" y="575"/>
                  <a:pt x="749" y="561"/>
                </a:cubicBezTo>
                <a:close/>
                <a:moveTo>
                  <a:pt x="700" y="503"/>
                </a:moveTo>
                <a:cubicBezTo>
                  <a:pt x="701" y="503"/>
                  <a:pt x="701" y="503"/>
                  <a:pt x="700" y="503"/>
                </a:cubicBezTo>
                <a:close/>
                <a:moveTo>
                  <a:pt x="699" y="503"/>
                </a:moveTo>
                <a:cubicBezTo>
                  <a:pt x="698" y="503"/>
                  <a:pt x="697" y="503"/>
                  <a:pt x="697" y="503"/>
                </a:cubicBezTo>
                <a:cubicBezTo>
                  <a:pt x="697" y="503"/>
                  <a:pt x="698" y="503"/>
                  <a:pt x="699" y="503"/>
                </a:cubicBezTo>
                <a:close/>
                <a:moveTo>
                  <a:pt x="671" y="595"/>
                </a:moveTo>
                <a:cubicBezTo>
                  <a:pt x="676" y="599"/>
                  <a:pt x="678" y="605"/>
                  <a:pt x="677" y="612"/>
                </a:cubicBezTo>
                <a:cubicBezTo>
                  <a:pt x="672" y="604"/>
                  <a:pt x="667" y="609"/>
                  <a:pt x="662" y="617"/>
                </a:cubicBezTo>
                <a:cubicBezTo>
                  <a:pt x="662" y="612"/>
                  <a:pt x="666" y="602"/>
                  <a:pt x="671" y="595"/>
                </a:cubicBezTo>
                <a:close/>
                <a:moveTo>
                  <a:pt x="664" y="656"/>
                </a:moveTo>
                <a:cubicBezTo>
                  <a:pt x="664" y="641"/>
                  <a:pt x="672" y="628"/>
                  <a:pt x="686" y="619"/>
                </a:cubicBezTo>
                <a:cubicBezTo>
                  <a:pt x="688" y="623"/>
                  <a:pt x="689" y="627"/>
                  <a:pt x="689" y="632"/>
                </a:cubicBezTo>
                <a:cubicBezTo>
                  <a:pt x="681" y="640"/>
                  <a:pt x="673" y="649"/>
                  <a:pt x="664" y="656"/>
                </a:cubicBezTo>
                <a:close/>
                <a:moveTo>
                  <a:pt x="688" y="590"/>
                </a:moveTo>
                <a:cubicBezTo>
                  <a:pt x="675" y="590"/>
                  <a:pt x="693" y="581"/>
                  <a:pt x="702" y="575"/>
                </a:cubicBezTo>
                <a:cubicBezTo>
                  <a:pt x="697" y="580"/>
                  <a:pt x="693" y="586"/>
                  <a:pt x="691" y="592"/>
                </a:cubicBezTo>
                <a:cubicBezTo>
                  <a:pt x="690" y="591"/>
                  <a:pt x="689" y="591"/>
                  <a:pt x="688" y="590"/>
                </a:cubicBezTo>
                <a:close/>
                <a:moveTo>
                  <a:pt x="694" y="629"/>
                </a:moveTo>
                <a:cubicBezTo>
                  <a:pt x="694" y="628"/>
                  <a:pt x="695" y="626"/>
                  <a:pt x="695" y="625"/>
                </a:cubicBezTo>
                <a:cubicBezTo>
                  <a:pt x="695" y="626"/>
                  <a:pt x="694" y="628"/>
                  <a:pt x="694" y="629"/>
                </a:cubicBezTo>
                <a:close/>
                <a:moveTo>
                  <a:pt x="697" y="616"/>
                </a:moveTo>
                <a:cubicBezTo>
                  <a:pt x="697" y="614"/>
                  <a:pt x="698" y="612"/>
                  <a:pt x="698" y="611"/>
                </a:cubicBezTo>
                <a:cubicBezTo>
                  <a:pt x="698" y="612"/>
                  <a:pt x="697" y="613"/>
                  <a:pt x="697" y="616"/>
                </a:cubicBezTo>
                <a:close/>
                <a:moveTo>
                  <a:pt x="710" y="695"/>
                </a:moveTo>
                <a:cubicBezTo>
                  <a:pt x="689" y="703"/>
                  <a:pt x="700" y="698"/>
                  <a:pt x="712" y="692"/>
                </a:cubicBezTo>
                <a:lnTo>
                  <a:pt x="710" y="695"/>
                </a:lnTo>
                <a:close/>
                <a:moveTo>
                  <a:pt x="730" y="736"/>
                </a:moveTo>
                <a:cubicBezTo>
                  <a:pt x="727" y="734"/>
                  <a:pt x="723" y="733"/>
                  <a:pt x="720" y="733"/>
                </a:cubicBezTo>
                <a:cubicBezTo>
                  <a:pt x="719" y="733"/>
                  <a:pt x="719" y="733"/>
                  <a:pt x="719" y="733"/>
                </a:cubicBezTo>
                <a:cubicBezTo>
                  <a:pt x="720" y="733"/>
                  <a:pt x="720" y="733"/>
                  <a:pt x="720" y="733"/>
                </a:cubicBezTo>
                <a:cubicBezTo>
                  <a:pt x="720" y="733"/>
                  <a:pt x="720" y="733"/>
                  <a:pt x="720" y="733"/>
                </a:cubicBezTo>
                <a:cubicBezTo>
                  <a:pt x="725" y="730"/>
                  <a:pt x="728" y="731"/>
                  <a:pt x="731" y="736"/>
                </a:cubicBezTo>
                <a:lnTo>
                  <a:pt x="730" y="736"/>
                </a:lnTo>
                <a:close/>
                <a:moveTo>
                  <a:pt x="713" y="715"/>
                </a:moveTo>
                <a:cubicBezTo>
                  <a:pt x="732" y="702"/>
                  <a:pt x="753" y="700"/>
                  <a:pt x="773" y="710"/>
                </a:cubicBezTo>
                <a:cubicBezTo>
                  <a:pt x="760" y="711"/>
                  <a:pt x="747" y="712"/>
                  <a:pt x="734" y="714"/>
                </a:cubicBezTo>
                <a:cubicBezTo>
                  <a:pt x="727" y="717"/>
                  <a:pt x="720" y="717"/>
                  <a:pt x="713" y="715"/>
                </a:cubicBezTo>
                <a:close/>
                <a:moveTo>
                  <a:pt x="736" y="718"/>
                </a:moveTo>
                <a:cubicBezTo>
                  <a:pt x="752" y="715"/>
                  <a:pt x="770" y="714"/>
                  <a:pt x="785" y="717"/>
                </a:cubicBezTo>
                <a:cubicBezTo>
                  <a:pt x="769" y="718"/>
                  <a:pt x="752" y="718"/>
                  <a:pt x="736" y="718"/>
                </a:cubicBezTo>
                <a:close/>
                <a:moveTo>
                  <a:pt x="831" y="724"/>
                </a:moveTo>
                <a:cubicBezTo>
                  <a:pt x="805" y="716"/>
                  <a:pt x="779" y="707"/>
                  <a:pt x="752" y="698"/>
                </a:cubicBezTo>
                <a:cubicBezTo>
                  <a:pt x="785" y="689"/>
                  <a:pt x="814" y="699"/>
                  <a:pt x="837" y="726"/>
                </a:cubicBezTo>
                <a:lnTo>
                  <a:pt x="831" y="724"/>
                </a:lnTo>
                <a:close/>
                <a:moveTo>
                  <a:pt x="848" y="742"/>
                </a:moveTo>
                <a:cubicBezTo>
                  <a:pt x="840" y="736"/>
                  <a:pt x="840" y="736"/>
                  <a:pt x="840" y="736"/>
                </a:cubicBezTo>
                <a:cubicBezTo>
                  <a:pt x="848" y="737"/>
                  <a:pt x="855" y="742"/>
                  <a:pt x="858" y="750"/>
                </a:cubicBezTo>
                <a:lnTo>
                  <a:pt x="848" y="742"/>
                </a:lnTo>
                <a:close/>
                <a:moveTo>
                  <a:pt x="885" y="746"/>
                </a:moveTo>
                <a:cubicBezTo>
                  <a:pt x="889" y="748"/>
                  <a:pt x="892" y="750"/>
                  <a:pt x="895" y="753"/>
                </a:cubicBezTo>
                <a:cubicBezTo>
                  <a:pt x="902" y="764"/>
                  <a:pt x="907" y="776"/>
                  <a:pt x="911" y="789"/>
                </a:cubicBezTo>
                <a:cubicBezTo>
                  <a:pt x="894" y="770"/>
                  <a:pt x="875" y="752"/>
                  <a:pt x="855" y="735"/>
                </a:cubicBezTo>
                <a:cubicBezTo>
                  <a:pt x="862" y="736"/>
                  <a:pt x="869" y="738"/>
                  <a:pt x="876" y="741"/>
                </a:cubicBezTo>
                <a:cubicBezTo>
                  <a:pt x="869" y="735"/>
                  <a:pt x="859" y="724"/>
                  <a:pt x="853" y="717"/>
                </a:cubicBezTo>
                <a:cubicBezTo>
                  <a:pt x="854" y="723"/>
                  <a:pt x="857" y="728"/>
                  <a:pt x="861" y="732"/>
                </a:cubicBezTo>
                <a:cubicBezTo>
                  <a:pt x="841" y="723"/>
                  <a:pt x="821" y="710"/>
                  <a:pt x="805" y="694"/>
                </a:cubicBezTo>
                <a:cubicBezTo>
                  <a:pt x="824" y="701"/>
                  <a:pt x="839" y="704"/>
                  <a:pt x="853" y="717"/>
                </a:cubicBezTo>
                <a:cubicBezTo>
                  <a:pt x="845" y="697"/>
                  <a:pt x="870" y="721"/>
                  <a:pt x="882" y="727"/>
                </a:cubicBezTo>
                <a:cubicBezTo>
                  <a:pt x="886" y="740"/>
                  <a:pt x="887" y="745"/>
                  <a:pt x="885" y="746"/>
                </a:cubicBezTo>
                <a:close/>
                <a:moveTo>
                  <a:pt x="838" y="702"/>
                </a:moveTo>
                <a:cubicBezTo>
                  <a:pt x="839" y="702"/>
                  <a:pt x="844" y="701"/>
                  <a:pt x="854" y="697"/>
                </a:cubicBezTo>
                <a:cubicBezTo>
                  <a:pt x="847" y="700"/>
                  <a:pt x="840" y="702"/>
                  <a:pt x="838" y="702"/>
                </a:cubicBezTo>
                <a:close/>
                <a:moveTo>
                  <a:pt x="864" y="694"/>
                </a:moveTo>
                <a:cubicBezTo>
                  <a:pt x="865" y="694"/>
                  <a:pt x="865" y="694"/>
                  <a:pt x="864" y="694"/>
                </a:cubicBezTo>
                <a:close/>
                <a:moveTo>
                  <a:pt x="860" y="696"/>
                </a:moveTo>
                <a:cubicBezTo>
                  <a:pt x="861" y="695"/>
                  <a:pt x="861" y="695"/>
                  <a:pt x="861" y="695"/>
                </a:cubicBezTo>
                <a:cubicBezTo>
                  <a:pt x="860" y="696"/>
                  <a:pt x="857" y="696"/>
                  <a:pt x="855" y="697"/>
                </a:cubicBezTo>
                <a:cubicBezTo>
                  <a:pt x="857" y="697"/>
                  <a:pt x="858" y="696"/>
                  <a:pt x="860" y="696"/>
                </a:cubicBezTo>
                <a:close/>
                <a:moveTo>
                  <a:pt x="846" y="656"/>
                </a:moveTo>
                <a:cubicBezTo>
                  <a:pt x="879" y="651"/>
                  <a:pt x="903" y="661"/>
                  <a:pt x="918" y="688"/>
                </a:cubicBezTo>
                <a:cubicBezTo>
                  <a:pt x="893" y="682"/>
                  <a:pt x="867" y="670"/>
                  <a:pt x="846" y="656"/>
                </a:cubicBezTo>
                <a:close/>
                <a:moveTo>
                  <a:pt x="938" y="701"/>
                </a:moveTo>
                <a:cubicBezTo>
                  <a:pt x="948" y="703"/>
                  <a:pt x="957" y="707"/>
                  <a:pt x="965" y="713"/>
                </a:cubicBezTo>
                <a:cubicBezTo>
                  <a:pt x="981" y="748"/>
                  <a:pt x="951" y="715"/>
                  <a:pt x="938" y="701"/>
                </a:cubicBezTo>
                <a:close/>
                <a:moveTo>
                  <a:pt x="918" y="656"/>
                </a:moveTo>
                <a:cubicBezTo>
                  <a:pt x="925" y="657"/>
                  <a:pt x="931" y="661"/>
                  <a:pt x="934" y="668"/>
                </a:cubicBezTo>
                <a:cubicBezTo>
                  <a:pt x="931" y="667"/>
                  <a:pt x="927" y="666"/>
                  <a:pt x="924" y="666"/>
                </a:cubicBezTo>
                <a:cubicBezTo>
                  <a:pt x="941" y="673"/>
                  <a:pt x="954" y="688"/>
                  <a:pt x="960" y="706"/>
                </a:cubicBezTo>
                <a:cubicBezTo>
                  <a:pt x="931" y="689"/>
                  <a:pt x="895" y="667"/>
                  <a:pt x="918" y="656"/>
                </a:cubicBezTo>
                <a:close/>
                <a:moveTo>
                  <a:pt x="910" y="645"/>
                </a:moveTo>
                <a:cubicBezTo>
                  <a:pt x="910" y="646"/>
                  <a:pt x="911" y="647"/>
                  <a:pt x="912" y="648"/>
                </a:cubicBezTo>
                <a:cubicBezTo>
                  <a:pt x="873" y="636"/>
                  <a:pt x="873" y="635"/>
                  <a:pt x="910" y="645"/>
                </a:cubicBezTo>
                <a:close/>
                <a:moveTo>
                  <a:pt x="928" y="630"/>
                </a:moveTo>
                <a:cubicBezTo>
                  <a:pt x="908" y="629"/>
                  <a:pt x="886" y="623"/>
                  <a:pt x="867" y="615"/>
                </a:cubicBezTo>
                <a:cubicBezTo>
                  <a:pt x="886" y="617"/>
                  <a:pt x="909" y="622"/>
                  <a:pt x="929" y="629"/>
                </a:cubicBezTo>
                <a:lnTo>
                  <a:pt x="928" y="630"/>
                </a:lnTo>
                <a:close/>
                <a:moveTo>
                  <a:pt x="930" y="632"/>
                </a:moveTo>
                <a:cubicBezTo>
                  <a:pt x="930" y="631"/>
                  <a:pt x="931" y="630"/>
                  <a:pt x="932" y="631"/>
                </a:cubicBezTo>
                <a:cubicBezTo>
                  <a:pt x="931" y="632"/>
                  <a:pt x="931" y="632"/>
                  <a:pt x="930" y="632"/>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48_Пользовательский макет">
    <p:spTree>
      <p:nvGrpSpPr>
        <p:cNvPr id="1" name=""/>
        <p:cNvGrpSpPr/>
        <p:nvPr/>
      </p:nvGrpSpPr>
      <p:grpSpPr>
        <a:xfrm>
          <a:off x="0" y="0"/>
          <a:ext cx="0" cy="0"/>
          <a:chOff x="0" y="0"/>
          <a:chExt cx="0" cy="0"/>
        </a:xfrm>
      </p:grpSpPr>
      <p:sp>
        <p:nvSpPr>
          <p:cNvPr id="10" name="Freeform 362"/>
          <p:cNvSpPr>
            <a:spLocks noGrp="1" noEditPoints="1"/>
          </p:cNvSpPr>
          <p:nvPr>
            <p:ph type="pic" sz="quarter" idx="34"/>
          </p:nvPr>
        </p:nvSpPr>
        <p:spPr bwMode="auto">
          <a:xfrm>
            <a:off x="0" y="2288269"/>
            <a:ext cx="24387175" cy="11469886"/>
          </a:xfrm>
          <a:custGeom>
            <a:avLst/>
            <a:gdLst>
              <a:gd name="T0" fmla="*/ 1083 w 1235"/>
              <a:gd name="T1" fmla="*/ 353 h 759"/>
              <a:gd name="T2" fmla="*/ 1062 w 1235"/>
              <a:gd name="T3" fmla="*/ 419 h 759"/>
              <a:gd name="T4" fmla="*/ 984 w 1235"/>
              <a:gd name="T5" fmla="*/ 383 h 759"/>
              <a:gd name="T6" fmla="*/ 858 w 1235"/>
              <a:gd name="T7" fmla="*/ 295 h 759"/>
              <a:gd name="T8" fmla="*/ 712 w 1235"/>
              <a:gd name="T9" fmla="*/ 220 h 759"/>
              <a:gd name="T10" fmla="*/ 637 w 1235"/>
              <a:gd name="T11" fmla="*/ 177 h 759"/>
              <a:gd name="T12" fmla="*/ 574 w 1235"/>
              <a:gd name="T13" fmla="*/ 191 h 759"/>
              <a:gd name="T14" fmla="*/ 493 w 1235"/>
              <a:gd name="T15" fmla="*/ 156 h 759"/>
              <a:gd name="T16" fmla="*/ 437 w 1235"/>
              <a:gd name="T17" fmla="*/ 66 h 759"/>
              <a:gd name="T18" fmla="*/ 339 w 1235"/>
              <a:gd name="T19" fmla="*/ 152 h 759"/>
              <a:gd name="T20" fmla="*/ 281 w 1235"/>
              <a:gd name="T21" fmla="*/ 186 h 759"/>
              <a:gd name="T22" fmla="*/ 316 w 1235"/>
              <a:gd name="T23" fmla="*/ 330 h 759"/>
              <a:gd name="T24" fmla="*/ 271 w 1235"/>
              <a:gd name="T25" fmla="*/ 348 h 759"/>
              <a:gd name="T26" fmla="*/ 260 w 1235"/>
              <a:gd name="T27" fmla="*/ 322 h 759"/>
              <a:gd name="T28" fmla="*/ 273 w 1235"/>
              <a:gd name="T29" fmla="*/ 250 h 759"/>
              <a:gd name="T30" fmla="*/ 166 w 1235"/>
              <a:gd name="T31" fmla="*/ 390 h 759"/>
              <a:gd name="T32" fmla="*/ 86 w 1235"/>
              <a:gd name="T33" fmla="*/ 449 h 759"/>
              <a:gd name="T34" fmla="*/ 107 w 1235"/>
              <a:gd name="T35" fmla="*/ 738 h 759"/>
              <a:gd name="T36" fmla="*/ 382 w 1235"/>
              <a:gd name="T37" fmla="*/ 702 h 759"/>
              <a:gd name="T38" fmla="*/ 461 w 1235"/>
              <a:gd name="T39" fmla="*/ 718 h 759"/>
              <a:gd name="T40" fmla="*/ 666 w 1235"/>
              <a:gd name="T41" fmla="*/ 676 h 759"/>
              <a:gd name="T42" fmla="*/ 662 w 1235"/>
              <a:gd name="T43" fmla="*/ 745 h 759"/>
              <a:gd name="T44" fmla="*/ 877 w 1235"/>
              <a:gd name="T45" fmla="*/ 716 h 759"/>
              <a:gd name="T46" fmla="*/ 1081 w 1235"/>
              <a:gd name="T47" fmla="*/ 637 h 759"/>
              <a:gd name="T48" fmla="*/ 85 w 1235"/>
              <a:gd name="T49" fmla="*/ 527 h 759"/>
              <a:gd name="T50" fmla="*/ 135 w 1235"/>
              <a:gd name="T51" fmla="*/ 564 h 759"/>
              <a:gd name="T52" fmla="*/ 222 w 1235"/>
              <a:gd name="T53" fmla="*/ 375 h 759"/>
              <a:gd name="T54" fmla="*/ 219 w 1235"/>
              <a:gd name="T55" fmla="*/ 487 h 759"/>
              <a:gd name="T56" fmla="*/ 504 w 1235"/>
              <a:gd name="T57" fmla="*/ 163 h 759"/>
              <a:gd name="T58" fmla="*/ 492 w 1235"/>
              <a:gd name="T59" fmla="*/ 237 h 759"/>
              <a:gd name="T60" fmla="*/ 472 w 1235"/>
              <a:gd name="T61" fmla="*/ 232 h 759"/>
              <a:gd name="T62" fmla="*/ 391 w 1235"/>
              <a:gd name="T63" fmla="*/ 487 h 759"/>
              <a:gd name="T64" fmla="*/ 351 w 1235"/>
              <a:gd name="T65" fmla="*/ 438 h 759"/>
              <a:gd name="T66" fmla="*/ 382 w 1235"/>
              <a:gd name="T67" fmla="*/ 327 h 759"/>
              <a:gd name="T68" fmla="*/ 379 w 1235"/>
              <a:gd name="T69" fmla="*/ 187 h 759"/>
              <a:gd name="T70" fmla="*/ 411 w 1235"/>
              <a:gd name="T71" fmla="*/ 196 h 759"/>
              <a:gd name="T72" fmla="*/ 454 w 1235"/>
              <a:gd name="T73" fmla="*/ 585 h 759"/>
              <a:gd name="T74" fmla="*/ 453 w 1235"/>
              <a:gd name="T75" fmla="*/ 439 h 759"/>
              <a:gd name="T76" fmla="*/ 511 w 1235"/>
              <a:gd name="T77" fmla="*/ 261 h 759"/>
              <a:gd name="T78" fmla="*/ 669 w 1235"/>
              <a:gd name="T79" fmla="*/ 490 h 759"/>
              <a:gd name="T80" fmla="*/ 644 w 1235"/>
              <a:gd name="T81" fmla="*/ 394 h 759"/>
              <a:gd name="T82" fmla="*/ 612 w 1235"/>
              <a:gd name="T83" fmla="*/ 470 h 759"/>
              <a:gd name="T84" fmla="*/ 583 w 1235"/>
              <a:gd name="T85" fmla="*/ 402 h 759"/>
              <a:gd name="T86" fmla="*/ 664 w 1235"/>
              <a:gd name="T87" fmla="*/ 279 h 759"/>
              <a:gd name="T88" fmla="*/ 708 w 1235"/>
              <a:gd name="T89" fmla="*/ 330 h 759"/>
              <a:gd name="T90" fmla="*/ 698 w 1235"/>
              <a:gd name="T91" fmla="*/ 388 h 759"/>
              <a:gd name="T92" fmla="*/ 730 w 1235"/>
              <a:gd name="T93" fmla="*/ 644 h 759"/>
              <a:gd name="T94" fmla="*/ 736 w 1235"/>
              <a:gd name="T95" fmla="*/ 669 h 759"/>
              <a:gd name="T96" fmla="*/ 774 w 1235"/>
              <a:gd name="T97" fmla="*/ 484 h 759"/>
              <a:gd name="T98" fmla="*/ 819 w 1235"/>
              <a:gd name="T99" fmla="*/ 592 h 759"/>
              <a:gd name="T100" fmla="*/ 862 w 1235"/>
              <a:gd name="T101" fmla="*/ 527 h 759"/>
              <a:gd name="T102" fmla="*/ 885 w 1235"/>
              <a:gd name="T103" fmla="*/ 644 h 759"/>
              <a:gd name="T104" fmla="*/ 936 w 1235"/>
              <a:gd name="T105" fmla="*/ 614 h 759"/>
              <a:gd name="T106" fmla="*/ 983 w 1235"/>
              <a:gd name="T107" fmla="*/ 627 h 759"/>
              <a:gd name="T108" fmla="*/ 1039 w 1235"/>
              <a:gd name="T109" fmla="*/ 494 h 759"/>
              <a:gd name="T110" fmla="*/ 1049 w 1235"/>
              <a:gd name="T111" fmla="*/ 497 h 759"/>
              <a:gd name="T112" fmla="*/ 1079 w 1235"/>
              <a:gd name="T113" fmla="*/ 484 h 759"/>
              <a:gd name="T114" fmla="*/ 1104 w 1235"/>
              <a:gd name="T115" fmla="*/ 423 h 759"/>
              <a:gd name="T116" fmla="*/ 1116 w 1235"/>
              <a:gd name="T117" fmla="*/ 541 h 759"/>
              <a:gd name="T118" fmla="*/ 1122 w 1235"/>
              <a:gd name="T119" fmla="*/ 500 h 759"/>
              <a:gd name="T120" fmla="*/ 1172 w 1235"/>
              <a:gd name="T121" fmla="*/ 598 h 759"/>
              <a:gd name="T122" fmla="*/ 1170 w 1235"/>
              <a:gd name="T123" fmla="*/ 623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5" h="759">
                <a:moveTo>
                  <a:pt x="1231" y="674"/>
                </a:moveTo>
                <a:cubicBezTo>
                  <a:pt x="1231" y="664"/>
                  <a:pt x="1231" y="654"/>
                  <a:pt x="1231" y="644"/>
                </a:cubicBezTo>
                <a:cubicBezTo>
                  <a:pt x="1231" y="638"/>
                  <a:pt x="1234" y="626"/>
                  <a:pt x="1226" y="626"/>
                </a:cubicBezTo>
                <a:cubicBezTo>
                  <a:pt x="1227" y="626"/>
                  <a:pt x="1227" y="626"/>
                  <a:pt x="1228" y="626"/>
                </a:cubicBezTo>
                <a:cubicBezTo>
                  <a:pt x="1228" y="625"/>
                  <a:pt x="1227" y="624"/>
                  <a:pt x="1227" y="623"/>
                </a:cubicBezTo>
                <a:cubicBezTo>
                  <a:pt x="1234" y="623"/>
                  <a:pt x="1231" y="615"/>
                  <a:pt x="1231" y="610"/>
                </a:cubicBezTo>
                <a:cubicBezTo>
                  <a:pt x="1218" y="612"/>
                  <a:pt x="1213" y="609"/>
                  <a:pt x="1212" y="599"/>
                </a:cubicBezTo>
                <a:cubicBezTo>
                  <a:pt x="1212" y="596"/>
                  <a:pt x="1211" y="591"/>
                  <a:pt x="1211" y="587"/>
                </a:cubicBezTo>
                <a:cubicBezTo>
                  <a:pt x="1211" y="583"/>
                  <a:pt x="1210" y="581"/>
                  <a:pt x="1209" y="578"/>
                </a:cubicBezTo>
                <a:cubicBezTo>
                  <a:pt x="1208" y="575"/>
                  <a:pt x="1206" y="572"/>
                  <a:pt x="1205" y="569"/>
                </a:cubicBezTo>
                <a:cubicBezTo>
                  <a:pt x="1196" y="547"/>
                  <a:pt x="1198" y="519"/>
                  <a:pt x="1181" y="501"/>
                </a:cubicBezTo>
                <a:cubicBezTo>
                  <a:pt x="1181" y="498"/>
                  <a:pt x="1179" y="493"/>
                  <a:pt x="1179" y="490"/>
                </a:cubicBezTo>
                <a:cubicBezTo>
                  <a:pt x="1180" y="485"/>
                  <a:pt x="1181" y="486"/>
                  <a:pt x="1181" y="483"/>
                </a:cubicBezTo>
                <a:cubicBezTo>
                  <a:pt x="1181" y="485"/>
                  <a:pt x="1175" y="476"/>
                  <a:pt x="1177" y="478"/>
                </a:cubicBezTo>
                <a:cubicBezTo>
                  <a:pt x="1167" y="469"/>
                  <a:pt x="1174" y="479"/>
                  <a:pt x="1170" y="478"/>
                </a:cubicBezTo>
                <a:cubicBezTo>
                  <a:pt x="1165" y="476"/>
                  <a:pt x="1166" y="467"/>
                  <a:pt x="1163" y="463"/>
                </a:cubicBezTo>
                <a:cubicBezTo>
                  <a:pt x="1161" y="469"/>
                  <a:pt x="1165" y="479"/>
                  <a:pt x="1165" y="486"/>
                </a:cubicBezTo>
                <a:cubicBezTo>
                  <a:pt x="1164" y="483"/>
                  <a:pt x="1163" y="479"/>
                  <a:pt x="1160" y="482"/>
                </a:cubicBezTo>
                <a:cubicBezTo>
                  <a:pt x="1158" y="474"/>
                  <a:pt x="1156" y="467"/>
                  <a:pt x="1153" y="460"/>
                </a:cubicBezTo>
                <a:cubicBezTo>
                  <a:pt x="1152" y="468"/>
                  <a:pt x="1158" y="497"/>
                  <a:pt x="1163" y="501"/>
                </a:cubicBezTo>
                <a:cubicBezTo>
                  <a:pt x="1148" y="503"/>
                  <a:pt x="1156" y="491"/>
                  <a:pt x="1147" y="483"/>
                </a:cubicBezTo>
                <a:cubicBezTo>
                  <a:pt x="1148" y="484"/>
                  <a:pt x="1147" y="486"/>
                  <a:pt x="1147" y="488"/>
                </a:cubicBezTo>
                <a:cubicBezTo>
                  <a:pt x="1138" y="485"/>
                  <a:pt x="1138" y="466"/>
                  <a:pt x="1136" y="458"/>
                </a:cubicBezTo>
                <a:cubicBezTo>
                  <a:pt x="1136" y="458"/>
                  <a:pt x="1136" y="459"/>
                  <a:pt x="1136" y="459"/>
                </a:cubicBezTo>
                <a:cubicBezTo>
                  <a:pt x="1136" y="449"/>
                  <a:pt x="1121" y="420"/>
                  <a:pt x="1129" y="414"/>
                </a:cubicBezTo>
                <a:cubicBezTo>
                  <a:pt x="1132" y="418"/>
                  <a:pt x="1129" y="421"/>
                  <a:pt x="1130" y="425"/>
                </a:cubicBezTo>
                <a:cubicBezTo>
                  <a:pt x="1132" y="429"/>
                  <a:pt x="1134" y="431"/>
                  <a:pt x="1136" y="435"/>
                </a:cubicBezTo>
                <a:cubicBezTo>
                  <a:pt x="1145" y="424"/>
                  <a:pt x="1150" y="434"/>
                  <a:pt x="1143" y="442"/>
                </a:cubicBezTo>
                <a:cubicBezTo>
                  <a:pt x="1150" y="443"/>
                  <a:pt x="1150" y="452"/>
                  <a:pt x="1152" y="457"/>
                </a:cubicBezTo>
                <a:cubicBezTo>
                  <a:pt x="1152" y="454"/>
                  <a:pt x="1154" y="452"/>
                  <a:pt x="1155" y="451"/>
                </a:cubicBezTo>
                <a:cubicBezTo>
                  <a:pt x="1155" y="450"/>
                  <a:pt x="1158" y="451"/>
                  <a:pt x="1159" y="450"/>
                </a:cubicBezTo>
                <a:cubicBezTo>
                  <a:pt x="1159" y="449"/>
                  <a:pt x="1158" y="446"/>
                  <a:pt x="1159" y="445"/>
                </a:cubicBezTo>
                <a:cubicBezTo>
                  <a:pt x="1160" y="441"/>
                  <a:pt x="1156" y="435"/>
                  <a:pt x="1163" y="435"/>
                </a:cubicBezTo>
                <a:cubicBezTo>
                  <a:pt x="1159" y="434"/>
                  <a:pt x="1152" y="432"/>
                  <a:pt x="1159" y="428"/>
                </a:cubicBezTo>
                <a:cubicBezTo>
                  <a:pt x="1150" y="427"/>
                  <a:pt x="1151" y="412"/>
                  <a:pt x="1150" y="405"/>
                </a:cubicBezTo>
                <a:cubicBezTo>
                  <a:pt x="1148" y="401"/>
                  <a:pt x="1142" y="386"/>
                  <a:pt x="1144" y="398"/>
                </a:cubicBezTo>
                <a:cubicBezTo>
                  <a:pt x="1134" y="399"/>
                  <a:pt x="1137" y="356"/>
                  <a:pt x="1125" y="356"/>
                </a:cubicBezTo>
                <a:cubicBezTo>
                  <a:pt x="1119" y="356"/>
                  <a:pt x="1127" y="369"/>
                  <a:pt x="1117" y="360"/>
                </a:cubicBezTo>
                <a:cubicBezTo>
                  <a:pt x="1112" y="355"/>
                  <a:pt x="1113" y="344"/>
                  <a:pt x="1110" y="336"/>
                </a:cubicBezTo>
                <a:cubicBezTo>
                  <a:pt x="1104" y="321"/>
                  <a:pt x="1098" y="304"/>
                  <a:pt x="1093" y="288"/>
                </a:cubicBezTo>
                <a:cubicBezTo>
                  <a:pt x="1092" y="286"/>
                  <a:pt x="1090" y="272"/>
                  <a:pt x="1088" y="275"/>
                </a:cubicBezTo>
                <a:cubicBezTo>
                  <a:pt x="1086" y="279"/>
                  <a:pt x="1092" y="295"/>
                  <a:pt x="1092" y="299"/>
                </a:cubicBezTo>
                <a:cubicBezTo>
                  <a:pt x="1095" y="318"/>
                  <a:pt x="1098" y="336"/>
                  <a:pt x="1098" y="355"/>
                </a:cubicBezTo>
                <a:cubicBezTo>
                  <a:pt x="1096" y="356"/>
                  <a:pt x="1097" y="363"/>
                  <a:pt x="1098" y="366"/>
                </a:cubicBezTo>
                <a:cubicBezTo>
                  <a:pt x="1092" y="354"/>
                  <a:pt x="1084" y="354"/>
                  <a:pt x="1084" y="368"/>
                </a:cubicBezTo>
                <a:cubicBezTo>
                  <a:pt x="1081" y="364"/>
                  <a:pt x="1083" y="357"/>
                  <a:pt x="1083" y="353"/>
                </a:cubicBezTo>
                <a:cubicBezTo>
                  <a:pt x="1083" y="350"/>
                  <a:pt x="1085" y="347"/>
                  <a:pt x="1084" y="342"/>
                </a:cubicBezTo>
                <a:cubicBezTo>
                  <a:pt x="1083" y="338"/>
                  <a:pt x="1082" y="333"/>
                  <a:pt x="1081" y="329"/>
                </a:cubicBezTo>
                <a:cubicBezTo>
                  <a:pt x="1078" y="320"/>
                  <a:pt x="1075" y="312"/>
                  <a:pt x="1073" y="303"/>
                </a:cubicBezTo>
                <a:cubicBezTo>
                  <a:pt x="1071" y="297"/>
                  <a:pt x="1071" y="282"/>
                  <a:pt x="1065" y="280"/>
                </a:cubicBezTo>
                <a:cubicBezTo>
                  <a:pt x="1064" y="287"/>
                  <a:pt x="1068" y="298"/>
                  <a:pt x="1069" y="305"/>
                </a:cubicBezTo>
                <a:cubicBezTo>
                  <a:pt x="1070" y="314"/>
                  <a:pt x="1071" y="321"/>
                  <a:pt x="1071" y="329"/>
                </a:cubicBezTo>
                <a:cubicBezTo>
                  <a:pt x="1073" y="346"/>
                  <a:pt x="1077" y="360"/>
                  <a:pt x="1075" y="375"/>
                </a:cubicBezTo>
                <a:cubicBezTo>
                  <a:pt x="1070" y="368"/>
                  <a:pt x="1072" y="361"/>
                  <a:pt x="1067" y="353"/>
                </a:cubicBezTo>
                <a:cubicBezTo>
                  <a:pt x="1067" y="360"/>
                  <a:pt x="1068" y="367"/>
                  <a:pt x="1068" y="374"/>
                </a:cubicBezTo>
                <a:cubicBezTo>
                  <a:pt x="1067" y="372"/>
                  <a:pt x="1066" y="371"/>
                  <a:pt x="1065" y="370"/>
                </a:cubicBezTo>
                <a:cubicBezTo>
                  <a:pt x="1065" y="373"/>
                  <a:pt x="1064" y="372"/>
                  <a:pt x="1063" y="375"/>
                </a:cubicBezTo>
                <a:cubicBezTo>
                  <a:pt x="1062" y="372"/>
                  <a:pt x="1061" y="373"/>
                  <a:pt x="1060" y="371"/>
                </a:cubicBezTo>
                <a:cubicBezTo>
                  <a:pt x="1060" y="373"/>
                  <a:pt x="1058" y="375"/>
                  <a:pt x="1057" y="376"/>
                </a:cubicBezTo>
                <a:cubicBezTo>
                  <a:pt x="1057" y="373"/>
                  <a:pt x="1056" y="372"/>
                  <a:pt x="1055" y="370"/>
                </a:cubicBezTo>
                <a:cubicBezTo>
                  <a:pt x="1056" y="372"/>
                  <a:pt x="1055" y="373"/>
                  <a:pt x="1057" y="375"/>
                </a:cubicBezTo>
                <a:cubicBezTo>
                  <a:pt x="1054" y="377"/>
                  <a:pt x="1052" y="375"/>
                  <a:pt x="1051" y="372"/>
                </a:cubicBezTo>
                <a:cubicBezTo>
                  <a:pt x="1051" y="374"/>
                  <a:pt x="1049" y="376"/>
                  <a:pt x="1049" y="378"/>
                </a:cubicBezTo>
                <a:cubicBezTo>
                  <a:pt x="1048" y="376"/>
                  <a:pt x="1047" y="377"/>
                  <a:pt x="1047" y="374"/>
                </a:cubicBezTo>
                <a:cubicBezTo>
                  <a:pt x="1045" y="377"/>
                  <a:pt x="1044" y="373"/>
                  <a:pt x="1041" y="375"/>
                </a:cubicBezTo>
                <a:cubicBezTo>
                  <a:pt x="1041" y="375"/>
                  <a:pt x="1038" y="380"/>
                  <a:pt x="1038" y="380"/>
                </a:cubicBezTo>
                <a:cubicBezTo>
                  <a:pt x="1035" y="381"/>
                  <a:pt x="1036" y="380"/>
                  <a:pt x="1032" y="376"/>
                </a:cubicBezTo>
                <a:cubicBezTo>
                  <a:pt x="1032" y="378"/>
                  <a:pt x="1031" y="380"/>
                  <a:pt x="1031" y="382"/>
                </a:cubicBezTo>
                <a:cubicBezTo>
                  <a:pt x="1030" y="380"/>
                  <a:pt x="1028" y="377"/>
                  <a:pt x="1028" y="376"/>
                </a:cubicBezTo>
                <a:cubicBezTo>
                  <a:pt x="1028" y="378"/>
                  <a:pt x="1028" y="380"/>
                  <a:pt x="1028" y="382"/>
                </a:cubicBezTo>
                <a:cubicBezTo>
                  <a:pt x="1027" y="381"/>
                  <a:pt x="1024" y="380"/>
                  <a:pt x="1023" y="378"/>
                </a:cubicBezTo>
                <a:cubicBezTo>
                  <a:pt x="1023" y="381"/>
                  <a:pt x="1023" y="384"/>
                  <a:pt x="1023" y="386"/>
                </a:cubicBezTo>
                <a:cubicBezTo>
                  <a:pt x="1028" y="384"/>
                  <a:pt x="1030" y="393"/>
                  <a:pt x="1030" y="397"/>
                </a:cubicBezTo>
                <a:cubicBezTo>
                  <a:pt x="1025" y="399"/>
                  <a:pt x="1019" y="392"/>
                  <a:pt x="1019" y="393"/>
                </a:cubicBezTo>
                <a:cubicBezTo>
                  <a:pt x="1016" y="394"/>
                  <a:pt x="1017" y="401"/>
                  <a:pt x="1019" y="403"/>
                </a:cubicBezTo>
                <a:cubicBezTo>
                  <a:pt x="1021" y="406"/>
                  <a:pt x="1020" y="405"/>
                  <a:pt x="1023" y="405"/>
                </a:cubicBezTo>
                <a:cubicBezTo>
                  <a:pt x="1023" y="405"/>
                  <a:pt x="1023" y="400"/>
                  <a:pt x="1023" y="400"/>
                </a:cubicBezTo>
                <a:cubicBezTo>
                  <a:pt x="1025" y="399"/>
                  <a:pt x="1026" y="400"/>
                  <a:pt x="1027" y="400"/>
                </a:cubicBezTo>
                <a:cubicBezTo>
                  <a:pt x="1032" y="399"/>
                  <a:pt x="1030" y="401"/>
                  <a:pt x="1034" y="401"/>
                </a:cubicBezTo>
                <a:cubicBezTo>
                  <a:pt x="1034" y="401"/>
                  <a:pt x="1037" y="403"/>
                  <a:pt x="1038" y="403"/>
                </a:cubicBezTo>
                <a:cubicBezTo>
                  <a:pt x="1037" y="403"/>
                  <a:pt x="1041" y="401"/>
                  <a:pt x="1042" y="401"/>
                </a:cubicBezTo>
                <a:cubicBezTo>
                  <a:pt x="1045" y="401"/>
                  <a:pt x="1047" y="400"/>
                  <a:pt x="1050" y="399"/>
                </a:cubicBezTo>
                <a:cubicBezTo>
                  <a:pt x="1052" y="399"/>
                  <a:pt x="1056" y="400"/>
                  <a:pt x="1059" y="398"/>
                </a:cubicBezTo>
                <a:cubicBezTo>
                  <a:pt x="1057" y="395"/>
                  <a:pt x="1056" y="396"/>
                  <a:pt x="1059" y="393"/>
                </a:cubicBezTo>
                <a:cubicBezTo>
                  <a:pt x="1059" y="394"/>
                  <a:pt x="1059" y="393"/>
                  <a:pt x="1060" y="395"/>
                </a:cubicBezTo>
                <a:cubicBezTo>
                  <a:pt x="1060" y="394"/>
                  <a:pt x="1061" y="393"/>
                  <a:pt x="1061" y="392"/>
                </a:cubicBezTo>
                <a:cubicBezTo>
                  <a:pt x="1064" y="392"/>
                  <a:pt x="1065" y="397"/>
                  <a:pt x="1066" y="398"/>
                </a:cubicBezTo>
                <a:cubicBezTo>
                  <a:pt x="1065" y="397"/>
                  <a:pt x="1077" y="400"/>
                  <a:pt x="1067" y="402"/>
                </a:cubicBezTo>
                <a:cubicBezTo>
                  <a:pt x="1071" y="407"/>
                  <a:pt x="1074" y="412"/>
                  <a:pt x="1069" y="417"/>
                </a:cubicBezTo>
                <a:cubicBezTo>
                  <a:pt x="1067" y="419"/>
                  <a:pt x="1064" y="421"/>
                  <a:pt x="1062" y="419"/>
                </a:cubicBezTo>
                <a:cubicBezTo>
                  <a:pt x="1062" y="419"/>
                  <a:pt x="1062" y="419"/>
                  <a:pt x="1062" y="419"/>
                </a:cubicBezTo>
                <a:cubicBezTo>
                  <a:pt x="1062" y="419"/>
                  <a:pt x="1062" y="419"/>
                  <a:pt x="1062" y="419"/>
                </a:cubicBezTo>
                <a:cubicBezTo>
                  <a:pt x="1062" y="419"/>
                  <a:pt x="1062" y="419"/>
                  <a:pt x="1062" y="419"/>
                </a:cubicBezTo>
                <a:cubicBezTo>
                  <a:pt x="1067" y="417"/>
                  <a:pt x="1065" y="411"/>
                  <a:pt x="1062" y="408"/>
                </a:cubicBezTo>
                <a:cubicBezTo>
                  <a:pt x="1062" y="409"/>
                  <a:pt x="1061" y="411"/>
                  <a:pt x="1061" y="412"/>
                </a:cubicBezTo>
                <a:cubicBezTo>
                  <a:pt x="1054" y="409"/>
                  <a:pt x="1049" y="407"/>
                  <a:pt x="1046" y="417"/>
                </a:cubicBezTo>
                <a:cubicBezTo>
                  <a:pt x="1046" y="414"/>
                  <a:pt x="1045" y="413"/>
                  <a:pt x="1044" y="411"/>
                </a:cubicBezTo>
                <a:cubicBezTo>
                  <a:pt x="1041" y="416"/>
                  <a:pt x="1045" y="429"/>
                  <a:pt x="1049" y="419"/>
                </a:cubicBezTo>
                <a:cubicBezTo>
                  <a:pt x="1048" y="424"/>
                  <a:pt x="1049" y="440"/>
                  <a:pt x="1055" y="439"/>
                </a:cubicBezTo>
                <a:cubicBezTo>
                  <a:pt x="1054" y="443"/>
                  <a:pt x="1044" y="442"/>
                  <a:pt x="1039" y="443"/>
                </a:cubicBezTo>
                <a:cubicBezTo>
                  <a:pt x="1039" y="439"/>
                  <a:pt x="1041" y="437"/>
                  <a:pt x="1044" y="435"/>
                </a:cubicBezTo>
                <a:cubicBezTo>
                  <a:pt x="1043" y="436"/>
                  <a:pt x="1041" y="435"/>
                  <a:pt x="1039" y="435"/>
                </a:cubicBezTo>
                <a:cubicBezTo>
                  <a:pt x="1040" y="432"/>
                  <a:pt x="1039" y="432"/>
                  <a:pt x="1043" y="431"/>
                </a:cubicBezTo>
                <a:cubicBezTo>
                  <a:pt x="1039" y="430"/>
                  <a:pt x="1037" y="427"/>
                  <a:pt x="1038" y="424"/>
                </a:cubicBezTo>
                <a:cubicBezTo>
                  <a:pt x="1036" y="427"/>
                  <a:pt x="1035" y="431"/>
                  <a:pt x="1037" y="434"/>
                </a:cubicBezTo>
                <a:cubicBezTo>
                  <a:pt x="1030" y="436"/>
                  <a:pt x="1031" y="430"/>
                  <a:pt x="1027" y="429"/>
                </a:cubicBezTo>
                <a:cubicBezTo>
                  <a:pt x="1027" y="429"/>
                  <a:pt x="1025" y="433"/>
                  <a:pt x="1024" y="434"/>
                </a:cubicBezTo>
                <a:cubicBezTo>
                  <a:pt x="1025" y="428"/>
                  <a:pt x="1017" y="426"/>
                  <a:pt x="1020" y="421"/>
                </a:cubicBezTo>
                <a:cubicBezTo>
                  <a:pt x="1012" y="420"/>
                  <a:pt x="1016" y="427"/>
                  <a:pt x="1012" y="430"/>
                </a:cubicBezTo>
                <a:cubicBezTo>
                  <a:pt x="1007" y="436"/>
                  <a:pt x="1010" y="430"/>
                  <a:pt x="1009" y="427"/>
                </a:cubicBezTo>
                <a:cubicBezTo>
                  <a:pt x="1010" y="429"/>
                  <a:pt x="1011" y="420"/>
                  <a:pt x="1010" y="422"/>
                </a:cubicBezTo>
                <a:cubicBezTo>
                  <a:pt x="1013" y="418"/>
                  <a:pt x="1006" y="424"/>
                  <a:pt x="1011" y="419"/>
                </a:cubicBezTo>
                <a:cubicBezTo>
                  <a:pt x="1014" y="416"/>
                  <a:pt x="1022" y="416"/>
                  <a:pt x="1025" y="418"/>
                </a:cubicBezTo>
                <a:cubicBezTo>
                  <a:pt x="1024" y="416"/>
                  <a:pt x="1025" y="415"/>
                  <a:pt x="1025" y="413"/>
                </a:cubicBezTo>
                <a:cubicBezTo>
                  <a:pt x="1026" y="413"/>
                  <a:pt x="1027" y="413"/>
                  <a:pt x="1029" y="413"/>
                </a:cubicBezTo>
                <a:cubicBezTo>
                  <a:pt x="1026" y="409"/>
                  <a:pt x="1023" y="414"/>
                  <a:pt x="1019" y="412"/>
                </a:cubicBezTo>
                <a:cubicBezTo>
                  <a:pt x="1016" y="418"/>
                  <a:pt x="1011" y="417"/>
                  <a:pt x="1008" y="412"/>
                </a:cubicBezTo>
                <a:cubicBezTo>
                  <a:pt x="1011" y="409"/>
                  <a:pt x="1017" y="410"/>
                  <a:pt x="1017" y="407"/>
                </a:cubicBezTo>
                <a:cubicBezTo>
                  <a:pt x="1018" y="406"/>
                  <a:pt x="1012" y="405"/>
                  <a:pt x="1012" y="405"/>
                </a:cubicBezTo>
                <a:cubicBezTo>
                  <a:pt x="1022" y="405"/>
                  <a:pt x="1014" y="390"/>
                  <a:pt x="1011" y="387"/>
                </a:cubicBezTo>
                <a:cubicBezTo>
                  <a:pt x="1011" y="387"/>
                  <a:pt x="1012" y="387"/>
                  <a:pt x="1013" y="388"/>
                </a:cubicBezTo>
                <a:cubicBezTo>
                  <a:pt x="1013" y="386"/>
                  <a:pt x="1013" y="385"/>
                  <a:pt x="1012" y="383"/>
                </a:cubicBezTo>
                <a:cubicBezTo>
                  <a:pt x="1013" y="385"/>
                  <a:pt x="1013" y="385"/>
                  <a:pt x="1014" y="387"/>
                </a:cubicBezTo>
                <a:cubicBezTo>
                  <a:pt x="1015" y="383"/>
                  <a:pt x="1015" y="375"/>
                  <a:pt x="1014" y="371"/>
                </a:cubicBezTo>
                <a:cubicBezTo>
                  <a:pt x="1014" y="367"/>
                  <a:pt x="1011" y="365"/>
                  <a:pt x="1011" y="361"/>
                </a:cubicBezTo>
                <a:cubicBezTo>
                  <a:pt x="1010" y="357"/>
                  <a:pt x="1011" y="353"/>
                  <a:pt x="1011" y="349"/>
                </a:cubicBezTo>
                <a:cubicBezTo>
                  <a:pt x="1009" y="332"/>
                  <a:pt x="1000" y="315"/>
                  <a:pt x="998" y="298"/>
                </a:cubicBezTo>
                <a:cubicBezTo>
                  <a:pt x="994" y="300"/>
                  <a:pt x="1000" y="325"/>
                  <a:pt x="1000" y="331"/>
                </a:cubicBezTo>
                <a:cubicBezTo>
                  <a:pt x="1001" y="338"/>
                  <a:pt x="998" y="351"/>
                  <a:pt x="1003" y="357"/>
                </a:cubicBezTo>
                <a:cubicBezTo>
                  <a:pt x="1003" y="355"/>
                  <a:pt x="1003" y="353"/>
                  <a:pt x="1003" y="352"/>
                </a:cubicBezTo>
                <a:cubicBezTo>
                  <a:pt x="1003" y="357"/>
                  <a:pt x="1005" y="363"/>
                  <a:pt x="1005" y="368"/>
                </a:cubicBezTo>
                <a:cubicBezTo>
                  <a:pt x="1005" y="373"/>
                  <a:pt x="1002" y="374"/>
                  <a:pt x="1001" y="378"/>
                </a:cubicBezTo>
                <a:cubicBezTo>
                  <a:pt x="1001" y="381"/>
                  <a:pt x="1002" y="385"/>
                  <a:pt x="1002" y="388"/>
                </a:cubicBezTo>
                <a:cubicBezTo>
                  <a:pt x="997" y="386"/>
                  <a:pt x="998" y="381"/>
                  <a:pt x="996" y="377"/>
                </a:cubicBezTo>
                <a:cubicBezTo>
                  <a:pt x="997" y="380"/>
                  <a:pt x="997" y="383"/>
                  <a:pt x="996" y="385"/>
                </a:cubicBezTo>
                <a:cubicBezTo>
                  <a:pt x="993" y="377"/>
                  <a:pt x="994" y="368"/>
                  <a:pt x="990" y="360"/>
                </a:cubicBezTo>
                <a:cubicBezTo>
                  <a:pt x="983" y="368"/>
                  <a:pt x="998" y="383"/>
                  <a:pt x="986" y="391"/>
                </a:cubicBezTo>
                <a:cubicBezTo>
                  <a:pt x="986" y="388"/>
                  <a:pt x="985" y="386"/>
                  <a:pt x="984" y="383"/>
                </a:cubicBezTo>
                <a:cubicBezTo>
                  <a:pt x="984" y="385"/>
                  <a:pt x="983" y="387"/>
                  <a:pt x="983" y="389"/>
                </a:cubicBezTo>
                <a:cubicBezTo>
                  <a:pt x="981" y="380"/>
                  <a:pt x="978" y="372"/>
                  <a:pt x="976" y="363"/>
                </a:cubicBezTo>
                <a:cubicBezTo>
                  <a:pt x="976" y="374"/>
                  <a:pt x="976" y="384"/>
                  <a:pt x="976" y="394"/>
                </a:cubicBezTo>
                <a:cubicBezTo>
                  <a:pt x="968" y="387"/>
                  <a:pt x="972" y="373"/>
                  <a:pt x="967" y="364"/>
                </a:cubicBezTo>
                <a:cubicBezTo>
                  <a:pt x="967" y="371"/>
                  <a:pt x="969" y="378"/>
                  <a:pt x="969" y="384"/>
                </a:cubicBezTo>
                <a:cubicBezTo>
                  <a:pt x="969" y="388"/>
                  <a:pt x="966" y="391"/>
                  <a:pt x="966" y="395"/>
                </a:cubicBezTo>
                <a:cubicBezTo>
                  <a:pt x="964" y="391"/>
                  <a:pt x="965" y="388"/>
                  <a:pt x="963" y="385"/>
                </a:cubicBezTo>
                <a:cubicBezTo>
                  <a:pt x="962" y="388"/>
                  <a:pt x="963" y="392"/>
                  <a:pt x="960" y="395"/>
                </a:cubicBezTo>
                <a:cubicBezTo>
                  <a:pt x="960" y="392"/>
                  <a:pt x="960" y="389"/>
                  <a:pt x="959" y="386"/>
                </a:cubicBezTo>
                <a:cubicBezTo>
                  <a:pt x="957" y="390"/>
                  <a:pt x="960" y="395"/>
                  <a:pt x="958" y="398"/>
                </a:cubicBezTo>
                <a:cubicBezTo>
                  <a:pt x="956" y="395"/>
                  <a:pt x="956" y="388"/>
                  <a:pt x="955" y="387"/>
                </a:cubicBezTo>
                <a:cubicBezTo>
                  <a:pt x="952" y="385"/>
                  <a:pt x="953" y="397"/>
                  <a:pt x="952" y="399"/>
                </a:cubicBezTo>
                <a:cubicBezTo>
                  <a:pt x="951" y="391"/>
                  <a:pt x="947" y="385"/>
                  <a:pt x="946" y="377"/>
                </a:cubicBezTo>
                <a:cubicBezTo>
                  <a:pt x="944" y="369"/>
                  <a:pt x="943" y="361"/>
                  <a:pt x="941" y="353"/>
                </a:cubicBezTo>
                <a:cubicBezTo>
                  <a:pt x="939" y="346"/>
                  <a:pt x="937" y="338"/>
                  <a:pt x="935" y="331"/>
                </a:cubicBezTo>
                <a:cubicBezTo>
                  <a:pt x="934" y="326"/>
                  <a:pt x="936" y="320"/>
                  <a:pt x="933" y="315"/>
                </a:cubicBezTo>
                <a:cubicBezTo>
                  <a:pt x="928" y="321"/>
                  <a:pt x="934" y="346"/>
                  <a:pt x="934" y="354"/>
                </a:cubicBezTo>
                <a:cubicBezTo>
                  <a:pt x="933" y="366"/>
                  <a:pt x="942" y="384"/>
                  <a:pt x="932" y="392"/>
                </a:cubicBezTo>
                <a:cubicBezTo>
                  <a:pt x="928" y="386"/>
                  <a:pt x="927" y="375"/>
                  <a:pt x="924" y="368"/>
                </a:cubicBezTo>
                <a:cubicBezTo>
                  <a:pt x="923" y="364"/>
                  <a:pt x="916" y="353"/>
                  <a:pt x="922" y="352"/>
                </a:cubicBezTo>
                <a:cubicBezTo>
                  <a:pt x="916" y="349"/>
                  <a:pt x="915" y="337"/>
                  <a:pt x="914" y="331"/>
                </a:cubicBezTo>
                <a:cubicBezTo>
                  <a:pt x="912" y="324"/>
                  <a:pt x="909" y="321"/>
                  <a:pt x="916" y="317"/>
                </a:cubicBezTo>
                <a:cubicBezTo>
                  <a:pt x="913" y="318"/>
                  <a:pt x="905" y="320"/>
                  <a:pt x="903" y="318"/>
                </a:cubicBezTo>
                <a:cubicBezTo>
                  <a:pt x="902" y="316"/>
                  <a:pt x="903" y="308"/>
                  <a:pt x="902" y="305"/>
                </a:cubicBezTo>
                <a:cubicBezTo>
                  <a:pt x="897" y="309"/>
                  <a:pt x="894" y="303"/>
                  <a:pt x="897" y="299"/>
                </a:cubicBezTo>
                <a:cubicBezTo>
                  <a:pt x="903" y="292"/>
                  <a:pt x="913" y="302"/>
                  <a:pt x="914" y="307"/>
                </a:cubicBezTo>
                <a:cubicBezTo>
                  <a:pt x="918" y="307"/>
                  <a:pt x="922" y="306"/>
                  <a:pt x="926" y="304"/>
                </a:cubicBezTo>
                <a:cubicBezTo>
                  <a:pt x="922" y="301"/>
                  <a:pt x="921" y="298"/>
                  <a:pt x="921" y="295"/>
                </a:cubicBezTo>
                <a:cubicBezTo>
                  <a:pt x="921" y="295"/>
                  <a:pt x="924" y="293"/>
                  <a:pt x="923" y="292"/>
                </a:cubicBezTo>
                <a:cubicBezTo>
                  <a:pt x="923" y="290"/>
                  <a:pt x="920" y="289"/>
                  <a:pt x="920" y="288"/>
                </a:cubicBezTo>
                <a:cubicBezTo>
                  <a:pt x="920" y="287"/>
                  <a:pt x="919" y="285"/>
                  <a:pt x="918" y="283"/>
                </a:cubicBezTo>
                <a:cubicBezTo>
                  <a:pt x="918" y="283"/>
                  <a:pt x="922" y="282"/>
                  <a:pt x="921" y="279"/>
                </a:cubicBezTo>
                <a:cubicBezTo>
                  <a:pt x="920" y="277"/>
                  <a:pt x="914" y="272"/>
                  <a:pt x="912" y="271"/>
                </a:cubicBezTo>
                <a:cubicBezTo>
                  <a:pt x="909" y="270"/>
                  <a:pt x="906" y="272"/>
                  <a:pt x="903" y="271"/>
                </a:cubicBezTo>
                <a:cubicBezTo>
                  <a:pt x="898" y="270"/>
                  <a:pt x="899" y="266"/>
                  <a:pt x="894" y="267"/>
                </a:cubicBezTo>
                <a:cubicBezTo>
                  <a:pt x="895" y="269"/>
                  <a:pt x="898" y="271"/>
                  <a:pt x="899" y="273"/>
                </a:cubicBezTo>
                <a:cubicBezTo>
                  <a:pt x="893" y="275"/>
                  <a:pt x="887" y="277"/>
                  <a:pt x="880" y="279"/>
                </a:cubicBezTo>
                <a:cubicBezTo>
                  <a:pt x="879" y="273"/>
                  <a:pt x="878" y="267"/>
                  <a:pt x="876" y="261"/>
                </a:cubicBezTo>
                <a:cubicBezTo>
                  <a:pt x="872" y="268"/>
                  <a:pt x="874" y="286"/>
                  <a:pt x="874" y="293"/>
                </a:cubicBezTo>
                <a:cubicBezTo>
                  <a:pt x="873" y="289"/>
                  <a:pt x="870" y="283"/>
                  <a:pt x="865" y="283"/>
                </a:cubicBezTo>
                <a:cubicBezTo>
                  <a:pt x="875" y="280"/>
                  <a:pt x="861" y="265"/>
                  <a:pt x="869" y="264"/>
                </a:cubicBezTo>
                <a:cubicBezTo>
                  <a:pt x="865" y="264"/>
                  <a:pt x="864" y="260"/>
                  <a:pt x="862" y="261"/>
                </a:cubicBezTo>
                <a:cubicBezTo>
                  <a:pt x="860" y="262"/>
                  <a:pt x="860" y="269"/>
                  <a:pt x="860" y="271"/>
                </a:cubicBezTo>
                <a:cubicBezTo>
                  <a:pt x="860" y="275"/>
                  <a:pt x="863" y="291"/>
                  <a:pt x="858" y="291"/>
                </a:cubicBezTo>
                <a:cubicBezTo>
                  <a:pt x="858" y="291"/>
                  <a:pt x="858" y="291"/>
                  <a:pt x="857" y="291"/>
                </a:cubicBezTo>
                <a:cubicBezTo>
                  <a:pt x="858" y="292"/>
                  <a:pt x="858" y="293"/>
                  <a:pt x="858" y="295"/>
                </a:cubicBezTo>
                <a:cubicBezTo>
                  <a:pt x="854" y="291"/>
                  <a:pt x="855" y="287"/>
                  <a:pt x="858" y="283"/>
                </a:cubicBezTo>
                <a:cubicBezTo>
                  <a:pt x="857" y="283"/>
                  <a:pt x="856" y="283"/>
                  <a:pt x="856" y="284"/>
                </a:cubicBezTo>
                <a:cubicBezTo>
                  <a:pt x="855" y="278"/>
                  <a:pt x="850" y="267"/>
                  <a:pt x="856" y="264"/>
                </a:cubicBezTo>
                <a:cubicBezTo>
                  <a:pt x="851" y="262"/>
                  <a:pt x="852" y="255"/>
                  <a:pt x="856" y="253"/>
                </a:cubicBezTo>
                <a:cubicBezTo>
                  <a:pt x="847" y="254"/>
                  <a:pt x="850" y="237"/>
                  <a:pt x="849" y="231"/>
                </a:cubicBezTo>
                <a:cubicBezTo>
                  <a:pt x="846" y="221"/>
                  <a:pt x="848" y="219"/>
                  <a:pt x="837" y="220"/>
                </a:cubicBezTo>
                <a:cubicBezTo>
                  <a:pt x="839" y="217"/>
                  <a:pt x="850" y="219"/>
                  <a:pt x="845" y="214"/>
                </a:cubicBezTo>
                <a:cubicBezTo>
                  <a:pt x="842" y="211"/>
                  <a:pt x="838" y="216"/>
                  <a:pt x="836" y="214"/>
                </a:cubicBezTo>
                <a:cubicBezTo>
                  <a:pt x="834" y="212"/>
                  <a:pt x="837" y="206"/>
                  <a:pt x="836" y="204"/>
                </a:cubicBezTo>
                <a:cubicBezTo>
                  <a:pt x="833" y="197"/>
                  <a:pt x="821" y="198"/>
                  <a:pt x="815" y="201"/>
                </a:cubicBezTo>
                <a:cubicBezTo>
                  <a:pt x="806" y="207"/>
                  <a:pt x="815" y="210"/>
                  <a:pt x="811" y="214"/>
                </a:cubicBezTo>
                <a:cubicBezTo>
                  <a:pt x="815" y="216"/>
                  <a:pt x="813" y="215"/>
                  <a:pt x="814" y="218"/>
                </a:cubicBezTo>
                <a:cubicBezTo>
                  <a:pt x="793" y="210"/>
                  <a:pt x="811" y="246"/>
                  <a:pt x="800" y="248"/>
                </a:cubicBezTo>
                <a:cubicBezTo>
                  <a:pt x="803" y="250"/>
                  <a:pt x="801" y="250"/>
                  <a:pt x="805" y="250"/>
                </a:cubicBezTo>
                <a:cubicBezTo>
                  <a:pt x="805" y="255"/>
                  <a:pt x="805" y="259"/>
                  <a:pt x="807" y="263"/>
                </a:cubicBezTo>
                <a:cubicBezTo>
                  <a:pt x="807" y="263"/>
                  <a:pt x="808" y="263"/>
                  <a:pt x="808" y="263"/>
                </a:cubicBezTo>
                <a:cubicBezTo>
                  <a:pt x="809" y="262"/>
                  <a:pt x="810" y="262"/>
                  <a:pt x="812" y="263"/>
                </a:cubicBezTo>
                <a:cubicBezTo>
                  <a:pt x="811" y="263"/>
                  <a:pt x="810" y="263"/>
                  <a:pt x="808" y="263"/>
                </a:cubicBezTo>
                <a:cubicBezTo>
                  <a:pt x="808" y="264"/>
                  <a:pt x="807" y="265"/>
                  <a:pt x="806" y="265"/>
                </a:cubicBezTo>
                <a:cubicBezTo>
                  <a:pt x="805" y="265"/>
                  <a:pt x="805" y="267"/>
                  <a:pt x="803" y="267"/>
                </a:cubicBezTo>
                <a:cubicBezTo>
                  <a:pt x="802" y="267"/>
                  <a:pt x="799" y="263"/>
                  <a:pt x="797" y="263"/>
                </a:cubicBezTo>
                <a:cubicBezTo>
                  <a:pt x="793" y="262"/>
                  <a:pt x="786" y="266"/>
                  <a:pt x="783" y="262"/>
                </a:cubicBezTo>
                <a:cubicBezTo>
                  <a:pt x="781" y="266"/>
                  <a:pt x="774" y="265"/>
                  <a:pt x="770" y="267"/>
                </a:cubicBezTo>
                <a:cubicBezTo>
                  <a:pt x="768" y="249"/>
                  <a:pt x="763" y="232"/>
                  <a:pt x="761" y="214"/>
                </a:cubicBezTo>
                <a:cubicBezTo>
                  <a:pt x="760" y="205"/>
                  <a:pt x="759" y="195"/>
                  <a:pt x="759" y="186"/>
                </a:cubicBezTo>
                <a:cubicBezTo>
                  <a:pt x="758" y="182"/>
                  <a:pt x="758" y="175"/>
                  <a:pt x="756" y="170"/>
                </a:cubicBezTo>
                <a:cubicBezTo>
                  <a:pt x="752" y="176"/>
                  <a:pt x="754" y="186"/>
                  <a:pt x="754" y="193"/>
                </a:cubicBezTo>
                <a:cubicBezTo>
                  <a:pt x="754" y="201"/>
                  <a:pt x="752" y="210"/>
                  <a:pt x="753" y="218"/>
                </a:cubicBezTo>
                <a:cubicBezTo>
                  <a:pt x="754" y="225"/>
                  <a:pt x="755" y="231"/>
                  <a:pt x="754" y="239"/>
                </a:cubicBezTo>
                <a:cubicBezTo>
                  <a:pt x="753" y="243"/>
                  <a:pt x="753" y="248"/>
                  <a:pt x="753" y="253"/>
                </a:cubicBezTo>
                <a:cubicBezTo>
                  <a:pt x="753" y="253"/>
                  <a:pt x="753" y="253"/>
                  <a:pt x="753" y="253"/>
                </a:cubicBezTo>
                <a:cubicBezTo>
                  <a:pt x="753" y="254"/>
                  <a:pt x="753" y="255"/>
                  <a:pt x="753" y="256"/>
                </a:cubicBezTo>
                <a:cubicBezTo>
                  <a:pt x="753" y="255"/>
                  <a:pt x="753" y="254"/>
                  <a:pt x="753" y="253"/>
                </a:cubicBezTo>
                <a:cubicBezTo>
                  <a:pt x="749" y="263"/>
                  <a:pt x="756" y="273"/>
                  <a:pt x="750" y="282"/>
                </a:cubicBezTo>
                <a:cubicBezTo>
                  <a:pt x="751" y="273"/>
                  <a:pt x="748" y="262"/>
                  <a:pt x="746" y="252"/>
                </a:cubicBezTo>
                <a:cubicBezTo>
                  <a:pt x="744" y="244"/>
                  <a:pt x="745" y="235"/>
                  <a:pt x="742" y="227"/>
                </a:cubicBezTo>
                <a:cubicBezTo>
                  <a:pt x="741" y="230"/>
                  <a:pt x="742" y="236"/>
                  <a:pt x="742" y="237"/>
                </a:cubicBezTo>
                <a:cubicBezTo>
                  <a:pt x="741" y="242"/>
                  <a:pt x="740" y="249"/>
                  <a:pt x="740" y="255"/>
                </a:cubicBezTo>
                <a:cubicBezTo>
                  <a:pt x="739" y="248"/>
                  <a:pt x="738" y="241"/>
                  <a:pt x="737" y="234"/>
                </a:cubicBezTo>
                <a:cubicBezTo>
                  <a:pt x="733" y="243"/>
                  <a:pt x="738" y="258"/>
                  <a:pt x="737" y="268"/>
                </a:cubicBezTo>
                <a:cubicBezTo>
                  <a:pt x="736" y="278"/>
                  <a:pt x="738" y="289"/>
                  <a:pt x="735" y="300"/>
                </a:cubicBezTo>
                <a:cubicBezTo>
                  <a:pt x="732" y="299"/>
                  <a:pt x="729" y="295"/>
                  <a:pt x="727" y="292"/>
                </a:cubicBezTo>
                <a:cubicBezTo>
                  <a:pt x="728" y="293"/>
                  <a:pt x="724" y="285"/>
                  <a:pt x="724" y="286"/>
                </a:cubicBezTo>
                <a:cubicBezTo>
                  <a:pt x="723" y="279"/>
                  <a:pt x="722" y="271"/>
                  <a:pt x="721" y="264"/>
                </a:cubicBezTo>
                <a:cubicBezTo>
                  <a:pt x="719" y="253"/>
                  <a:pt x="716" y="245"/>
                  <a:pt x="713" y="236"/>
                </a:cubicBezTo>
                <a:cubicBezTo>
                  <a:pt x="711" y="230"/>
                  <a:pt x="712" y="226"/>
                  <a:pt x="712" y="220"/>
                </a:cubicBezTo>
                <a:cubicBezTo>
                  <a:pt x="713" y="212"/>
                  <a:pt x="710" y="212"/>
                  <a:pt x="709" y="205"/>
                </a:cubicBezTo>
                <a:cubicBezTo>
                  <a:pt x="707" y="198"/>
                  <a:pt x="711" y="197"/>
                  <a:pt x="709" y="189"/>
                </a:cubicBezTo>
                <a:cubicBezTo>
                  <a:pt x="708" y="184"/>
                  <a:pt x="703" y="175"/>
                  <a:pt x="709" y="174"/>
                </a:cubicBezTo>
                <a:cubicBezTo>
                  <a:pt x="708" y="169"/>
                  <a:pt x="708" y="163"/>
                  <a:pt x="706" y="158"/>
                </a:cubicBezTo>
                <a:cubicBezTo>
                  <a:pt x="703" y="154"/>
                  <a:pt x="700" y="155"/>
                  <a:pt x="698" y="150"/>
                </a:cubicBezTo>
                <a:cubicBezTo>
                  <a:pt x="696" y="145"/>
                  <a:pt x="699" y="139"/>
                  <a:pt x="699" y="134"/>
                </a:cubicBezTo>
                <a:cubicBezTo>
                  <a:pt x="699" y="127"/>
                  <a:pt x="697" y="121"/>
                  <a:pt x="694" y="115"/>
                </a:cubicBezTo>
                <a:cubicBezTo>
                  <a:pt x="694" y="124"/>
                  <a:pt x="691" y="128"/>
                  <a:pt x="692" y="137"/>
                </a:cubicBezTo>
                <a:cubicBezTo>
                  <a:pt x="692" y="145"/>
                  <a:pt x="691" y="154"/>
                  <a:pt x="692" y="162"/>
                </a:cubicBezTo>
                <a:cubicBezTo>
                  <a:pt x="685" y="160"/>
                  <a:pt x="683" y="169"/>
                  <a:pt x="689" y="169"/>
                </a:cubicBezTo>
                <a:cubicBezTo>
                  <a:pt x="689" y="168"/>
                  <a:pt x="688" y="167"/>
                  <a:pt x="688" y="166"/>
                </a:cubicBezTo>
                <a:cubicBezTo>
                  <a:pt x="688" y="168"/>
                  <a:pt x="689" y="168"/>
                  <a:pt x="689" y="169"/>
                </a:cubicBezTo>
                <a:cubicBezTo>
                  <a:pt x="686" y="168"/>
                  <a:pt x="685" y="171"/>
                  <a:pt x="686" y="174"/>
                </a:cubicBezTo>
                <a:cubicBezTo>
                  <a:pt x="685" y="174"/>
                  <a:pt x="683" y="173"/>
                  <a:pt x="682" y="172"/>
                </a:cubicBezTo>
                <a:cubicBezTo>
                  <a:pt x="684" y="169"/>
                  <a:pt x="684" y="167"/>
                  <a:pt x="683" y="164"/>
                </a:cubicBezTo>
                <a:cubicBezTo>
                  <a:pt x="684" y="172"/>
                  <a:pt x="681" y="169"/>
                  <a:pt x="679" y="166"/>
                </a:cubicBezTo>
                <a:cubicBezTo>
                  <a:pt x="677" y="164"/>
                  <a:pt x="676" y="162"/>
                  <a:pt x="676" y="161"/>
                </a:cubicBezTo>
                <a:cubicBezTo>
                  <a:pt x="676" y="161"/>
                  <a:pt x="676" y="162"/>
                  <a:pt x="677" y="162"/>
                </a:cubicBezTo>
                <a:cubicBezTo>
                  <a:pt x="678" y="160"/>
                  <a:pt x="679" y="157"/>
                  <a:pt x="680" y="155"/>
                </a:cubicBezTo>
                <a:cubicBezTo>
                  <a:pt x="681" y="152"/>
                  <a:pt x="683" y="140"/>
                  <a:pt x="673" y="145"/>
                </a:cubicBezTo>
                <a:cubicBezTo>
                  <a:pt x="677" y="138"/>
                  <a:pt x="668" y="134"/>
                  <a:pt x="671" y="140"/>
                </a:cubicBezTo>
                <a:cubicBezTo>
                  <a:pt x="672" y="144"/>
                  <a:pt x="671" y="150"/>
                  <a:pt x="672" y="154"/>
                </a:cubicBezTo>
                <a:cubicBezTo>
                  <a:pt x="672" y="154"/>
                  <a:pt x="672" y="155"/>
                  <a:pt x="673" y="156"/>
                </a:cubicBezTo>
                <a:cubicBezTo>
                  <a:pt x="672" y="156"/>
                  <a:pt x="672" y="156"/>
                  <a:pt x="672" y="157"/>
                </a:cubicBezTo>
                <a:cubicBezTo>
                  <a:pt x="669" y="152"/>
                  <a:pt x="669" y="147"/>
                  <a:pt x="669" y="141"/>
                </a:cubicBezTo>
                <a:cubicBezTo>
                  <a:pt x="667" y="142"/>
                  <a:pt x="663" y="142"/>
                  <a:pt x="661" y="144"/>
                </a:cubicBezTo>
                <a:cubicBezTo>
                  <a:pt x="664" y="148"/>
                  <a:pt x="659" y="147"/>
                  <a:pt x="659" y="149"/>
                </a:cubicBezTo>
                <a:cubicBezTo>
                  <a:pt x="659" y="151"/>
                  <a:pt x="660" y="156"/>
                  <a:pt x="660" y="159"/>
                </a:cubicBezTo>
                <a:cubicBezTo>
                  <a:pt x="663" y="154"/>
                  <a:pt x="662" y="148"/>
                  <a:pt x="666" y="144"/>
                </a:cubicBezTo>
                <a:cubicBezTo>
                  <a:pt x="666" y="145"/>
                  <a:pt x="667" y="147"/>
                  <a:pt x="668" y="149"/>
                </a:cubicBezTo>
                <a:cubicBezTo>
                  <a:pt x="668" y="148"/>
                  <a:pt x="668" y="148"/>
                  <a:pt x="669" y="147"/>
                </a:cubicBezTo>
                <a:cubicBezTo>
                  <a:pt x="668" y="148"/>
                  <a:pt x="669" y="148"/>
                  <a:pt x="668" y="149"/>
                </a:cubicBezTo>
                <a:cubicBezTo>
                  <a:pt x="668" y="149"/>
                  <a:pt x="668" y="149"/>
                  <a:pt x="668" y="149"/>
                </a:cubicBezTo>
                <a:cubicBezTo>
                  <a:pt x="666" y="151"/>
                  <a:pt x="665" y="150"/>
                  <a:pt x="664" y="155"/>
                </a:cubicBezTo>
                <a:cubicBezTo>
                  <a:pt x="662" y="165"/>
                  <a:pt x="668" y="166"/>
                  <a:pt x="657" y="172"/>
                </a:cubicBezTo>
                <a:cubicBezTo>
                  <a:pt x="656" y="172"/>
                  <a:pt x="656" y="173"/>
                  <a:pt x="655" y="172"/>
                </a:cubicBezTo>
                <a:cubicBezTo>
                  <a:pt x="656" y="172"/>
                  <a:pt x="657" y="172"/>
                  <a:pt x="657" y="172"/>
                </a:cubicBezTo>
                <a:cubicBezTo>
                  <a:pt x="660" y="166"/>
                  <a:pt x="654" y="164"/>
                  <a:pt x="652" y="171"/>
                </a:cubicBezTo>
                <a:cubicBezTo>
                  <a:pt x="650" y="178"/>
                  <a:pt x="652" y="186"/>
                  <a:pt x="652" y="193"/>
                </a:cubicBezTo>
                <a:cubicBezTo>
                  <a:pt x="651" y="207"/>
                  <a:pt x="648" y="221"/>
                  <a:pt x="649" y="236"/>
                </a:cubicBezTo>
                <a:cubicBezTo>
                  <a:pt x="641" y="233"/>
                  <a:pt x="646" y="214"/>
                  <a:pt x="647" y="207"/>
                </a:cubicBezTo>
                <a:cubicBezTo>
                  <a:pt x="647" y="207"/>
                  <a:pt x="645" y="208"/>
                  <a:pt x="644" y="208"/>
                </a:cubicBezTo>
                <a:cubicBezTo>
                  <a:pt x="649" y="206"/>
                  <a:pt x="646" y="187"/>
                  <a:pt x="644" y="182"/>
                </a:cubicBezTo>
                <a:cubicBezTo>
                  <a:pt x="644" y="185"/>
                  <a:pt x="642" y="187"/>
                  <a:pt x="639" y="188"/>
                </a:cubicBezTo>
                <a:cubicBezTo>
                  <a:pt x="639" y="185"/>
                  <a:pt x="638" y="184"/>
                  <a:pt x="637" y="181"/>
                </a:cubicBezTo>
                <a:cubicBezTo>
                  <a:pt x="639" y="180"/>
                  <a:pt x="640" y="180"/>
                  <a:pt x="637" y="177"/>
                </a:cubicBezTo>
                <a:cubicBezTo>
                  <a:pt x="638" y="177"/>
                  <a:pt x="638" y="177"/>
                  <a:pt x="639" y="177"/>
                </a:cubicBezTo>
                <a:cubicBezTo>
                  <a:pt x="637" y="173"/>
                  <a:pt x="641" y="172"/>
                  <a:pt x="639" y="166"/>
                </a:cubicBezTo>
                <a:cubicBezTo>
                  <a:pt x="641" y="168"/>
                  <a:pt x="641" y="167"/>
                  <a:pt x="643" y="168"/>
                </a:cubicBezTo>
                <a:cubicBezTo>
                  <a:pt x="643" y="165"/>
                  <a:pt x="642" y="162"/>
                  <a:pt x="641" y="159"/>
                </a:cubicBezTo>
                <a:cubicBezTo>
                  <a:pt x="635" y="169"/>
                  <a:pt x="638" y="140"/>
                  <a:pt x="629" y="154"/>
                </a:cubicBezTo>
                <a:cubicBezTo>
                  <a:pt x="630" y="149"/>
                  <a:pt x="628" y="136"/>
                  <a:pt x="635" y="135"/>
                </a:cubicBezTo>
                <a:cubicBezTo>
                  <a:pt x="635" y="139"/>
                  <a:pt x="635" y="143"/>
                  <a:pt x="635" y="147"/>
                </a:cubicBezTo>
                <a:cubicBezTo>
                  <a:pt x="636" y="142"/>
                  <a:pt x="638" y="134"/>
                  <a:pt x="634" y="132"/>
                </a:cubicBezTo>
                <a:cubicBezTo>
                  <a:pt x="636" y="124"/>
                  <a:pt x="632" y="130"/>
                  <a:pt x="630" y="134"/>
                </a:cubicBezTo>
                <a:cubicBezTo>
                  <a:pt x="628" y="128"/>
                  <a:pt x="629" y="122"/>
                  <a:pt x="628" y="116"/>
                </a:cubicBezTo>
                <a:cubicBezTo>
                  <a:pt x="623" y="126"/>
                  <a:pt x="623" y="128"/>
                  <a:pt x="625" y="139"/>
                </a:cubicBezTo>
                <a:cubicBezTo>
                  <a:pt x="626" y="137"/>
                  <a:pt x="627" y="135"/>
                  <a:pt x="627" y="133"/>
                </a:cubicBezTo>
                <a:cubicBezTo>
                  <a:pt x="628" y="137"/>
                  <a:pt x="627" y="147"/>
                  <a:pt x="629" y="149"/>
                </a:cubicBezTo>
                <a:cubicBezTo>
                  <a:pt x="622" y="151"/>
                  <a:pt x="627" y="143"/>
                  <a:pt x="621" y="145"/>
                </a:cubicBezTo>
                <a:cubicBezTo>
                  <a:pt x="619" y="145"/>
                  <a:pt x="624" y="154"/>
                  <a:pt x="619" y="158"/>
                </a:cubicBezTo>
                <a:cubicBezTo>
                  <a:pt x="624" y="157"/>
                  <a:pt x="628" y="161"/>
                  <a:pt x="627" y="166"/>
                </a:cubicBezTo>
                <a:cubicBezTo>
                  <a:pt x="626" y="165"/>
                  <a:pt x="625" y="165"/>
                  <a:pt x="624" y="165"/>
                </a:cubicBezTo>
                <a:cubicBezTo>
                  <a:pt x="623" y="166"/>
                  <a:pt x="624" y="169"/>
                  <a:pt x="624" y="170"/>
                </a:cubicBezTo>
                <a:cubicBezTo>
                  <a:pt x="625" y="170"/>
                  <a:pt x="626" y="170"/>
                  <a:pt x="627" y="169"/>
                </a:cubicBezTo>
                <a:cubicBezTo>
                  <a:pt x="628" y="171"/>
                  <a:pt x="627" y="184"/>
                  <a:pt x="625" y="184"/>
                </a:cubicBezTo>
                <a:cubicBezTo>
                  <a:pt x="618" y="187"/>
                  <a:pt x="621" y="174"/>
                  <a:pt x="621" y="171"/>
                </a:cubicBezTo>
                <a:cubicBezTo>
                  <a:pt x="620" y="154"/>
                  <a:pt x="620" y="183"/>
                  <a:pt x="618" y="186"/>
                </a:cubicBezTo>
                <a:cubicBezTo>
                  <a:pt x="617" y="181"/>
                  <a:pt x="617" y="177"/>
                  <a:pt x="617" y="172"/>
                </a:cubicBezTo>
                <a:cubicBezTo>
                  <a:pt x="614" y="185"/>
                  <a:pt x="616" y="200"/>
                  <a:pt x="610" y="211"/>
                </a:cubicBezTo>
                <a:cubicBezTo>
                  <a:pt x="604" y="207"/>
                  <a:pt x="608" y="192"/>
                  <a:pt x="607" y="186"/>
                </a:cubicBezTo>
                <a:cubicBezTo>
                  <a:pt x="607" y="177"/>
                  <a:pt x="606" y="169"/>
                  <a:pt x="605" y="160"/>
                </a:cubicBezTo>
                <a:cubicBezTo>
                  <a:pt x="603" y="150"/>
                  <a:pt x="603" y="140"/>
                  <a:pt x="603" y="130"/>
                </a:cubicBezTo>
                <a:cubicBezTo>
                  <a:pt x="603" y="125"/>
                  <a:pt x="604" y="115"/>
                  <a:pt x="600" y="113"/>
                </a:cubicBezTo>
                <a:cubicBezTo>
                  <a:pt x="598" y="117"/>
                  <a:pt x="599" y="124"/>
                  <a:pt x="598" y="129"/>
                </a:cubicBezTo>
                <a:cubicBezTo>
                  <a:pt x="597" y="142"/>
                  <a:pt x="597" y="155"/>
                  <a:pt x="595" y="168"/>
                </a:cubicBezTo>
                <a:cubicBezTo>
                  <a:pt x="594" y="177"/>
                  <a:pt x="597" y="193"/>
                  <a:pt x="593" y="201"/>
                </a:cubicBezTo>
                <a:cubicBezTo>
                  <a:pt x="589" y="210"/>
                  <a:pt x="592" y="202"/>
                  <a:pt x="587" y="201"/>
                </a:cubicBezTo>
                <a:cubicBezTo>
                  <a:pt x="584" y="201"/>
                  <a:pt x="580" y="200"/>
                  <a:pt x="581" y="205"/>
                </a:cubicBezTo>
                <a:cubicBezTo>
                  <a:pt x="582" y="203"/>
                  <a:pt x="583" y="203"/>
                  <a:pt x="584" y="202"/>
                </a:cubicBezTo>
                <a:cubicBezTo>
                  <a:pt x="583" y="208"/>
                  <a:pt x="583" y="214"/>
                  <a:pt x="583" y="219"/>
                </a:cubicBezTo>
                <a:cubicBezTo>
                  <a:pt x="584" y="217"/>
                  <a:pt x="586" y="203"/>
                  <a:pt x="586" y="203"/>
                </a:cubicBezTo>
                <a:cubicBezTo>
                  <a:pt x="589" y="202"/>
                  <a:pt x="589" y="208"/>
                  <a:pt x="589" y="211"/>
                </a:cubicBezTo>
                <a:cubicBezTo>
                  <a:pt x="589" y="209"/>
                  <a:pt x="590" y="208"/>
                  <a:pt x="591" y="207"/>
                </a:cubicBezTo>
                <a:cubicBezTo>
                  <a:pt x="592" y="208"/>
                  <a:pt x="593" y="209"/>
                  <a:pt x="594" y="211"/>
                </a:cubicBezTo>
                <a:cubicBezTo>
                  <a:pt x="593" y="213"/>
                  <a:pt x="593" y="216"/>
                  <a:pt x="593" y="220"/>
                </a:cubicBezTo>
                <a:cubicBezTo>
                  <a:pt x="593" y="226"/>
                  <a:pt x="593" y="231"/>
                  <a:pt x="592" y="237"/>
                </a:cubicBezTo>
                <a:cubicBezTo>
                  <a:pt x="588" y="234"/>
                  <a:pt x="581" y="232"/>
                  <a:pt x="578" y="229"/>
                </a:cubicBezTo>
                <a:cubicBezTo>
                  <a:pt x="571" y="222"/>
                  <a:pt x="574" y="217"/>
                  <a:pt x="577" y="208"/>
                </a:cubicBezTo>
                <a:cubicBezTo>
                  <a:pt x="577" y="209"/>
                  <a:pt x="577" y="209"/>
                  <a:pt x="578" y="210"/>
                </a:cubicBezTo>
                <a:cubicBezTo>
                  <a:pt x="578" y="205"/>
                  <a:pt x="581" y="192"/>
                  <a:pt x="574" y="196"/>
                </a:cubicBezTo>
                <a:cubicBezTo>
                  <a:pt x="573" y="193"/>
                  <a:pt x="573" y="193"/>
                  <a:pt x="574" y="191"/>
                </a:cubicBezTo>
                <a:cubicBezTo>
                  <a:pt x="572" y="191"/>
                  <a:pt x="570" y="190"/>
                  <a:pt x="569" y="187"/>
                </a:cubicBezTo>
                <a:cubicBezTo>
                  <a:pt x="568" y="189"/>
                  <a:pt x="569" y="198"/>
                  <a:pt x="567" y="200"/>
                </a:cubicBezTo>
                <a:cubicBezTo>
                  <a:pt x="564" y="203"/>
                  <a:pt x="565" y="192"/>
                  <a:pt x="564" y="190"/>
                </a:cubicBezTo>
                <a:cubicBezTo>
                  <a:pt x="563" y="193"/>
                  <a:pt x="563" y="192"/>
                  <a:pt x="561" y="193"/>
                </a:cubicBezTo>
                <a:cubicBezTo>
                  <a:pt x="562" y="189"/>
                  <a:pt x="562" y="185"/>
                  <a:pt x="560" y="182"/>
                </a:cubicBezTo>
                <a:cubicBezTo>
                  <a:pt x="560" y="183"/>
                  <a:pt x="559" y="183"/>
                  <a:pt x="558" y="184"/>
                </a:cubicBezTo>
                <a:cubicBezTo>
                  <a:pt x="558" y="179"/>
                  <a:pt x="553" y="178"/>
                  <a:pt x="550" y="173"/>
                </a:cubicBezTo>
                <a:cubicBezTo>
                  <a:pt x="548" y="170"/>
                  <a:pt x="549" y="163"/>
                  <a:pt x="543" y="164"/>
                </a:cubicBezTo>
                <a:cubicBezTo>
                  <a:pt x="546" y="151"/>
                  <a:pt x="545" y="137"/>
                  <a:pt x="543" y="126"/>
                </a:cubicBezTo>
                <a:cubicBezTo>
                  <a:pt x="542" y="111"/>
                  <a:pt x="543" y="97"/>
                  <a:pt x="539" y="83"/>
                </a:cubicBezTo>
                <a:cubicBezTo>
                  <a:pt x="538" y="96"/>
                  <a:pt x="535" y="109"/>
                  <a:pt x="534" y="123"/>
                </a:cubicBezTo>
                <a:cubicBezTo>
                  <a:pt x="535" y="123"/>
                  <a:pt x="535" y="123"/>
                  <a:pt x="534" y="123"/>
                </a:cubicBezTo>
                <a:cubicBezTo>
                  <a:pt x="534" y="123"/>
                  <a:pt x="534" y="123"/>
                  <a:pt x="534" y="123"/>
                </a:cubicBezTo>
                <a:cubicBezTo>
                  <a:pt x="534" y="123"/>
                  <a:pt x="532" y="122"/>
                  <a:pt x="533" y="122"/>
                </a:cubicBezTo>
                <a:cubicBezTo>
                  <a:pt x="533" y="123"/>
                  <a:pt x="533" y="123"/>
                  <a:pt x="534" y="123"/>
                </a:cubicBezTo>
                <a:cubicBezTo>
                  <a:pt x="526" y="127"/>
                  <a:pt x="520" y="104"/>
                  <a:pt x="528" y="109"/>
                </a:cubicBezTo>
                <a:cubicBezTo>
                  <a:pt x="529" y="105"/>
                  <a:pt x="529" y="105"/>
                  <a:pt x="527" y="105"/>
                </a:cubicBezTo>
                <a:cubicBezTo>
                  <a:pt x="527" y="102"/>
                  <a:pt x="527" y="101"/>
                  <a:pt x="529" y="99"/>
                </a:cubicBezTo>
                <a:cubicBezTo>
                  <a:pt x="525" y="96"/>
                  <a:pt x="524" y="84"/>
                  <a:pt x="527" y="78"/>
                </a:cubicBezTo>
                <a:cubicBezTo>
                  <a:pt x="527" y="80"/>
                  <a:pt x="527" y="82"/>
                  <a:pt x="527" y="84"/>
                </a:cubicBezTo>
                <a:cubicBezTo>
                  <a:pt x="533" y="74"/>
                  <a:pt x="527" y="65"/>
                  <a:pt x="527" y="54"/>
                </a:cubicBezTo>
                <a:cubicBezTo>
                  <a:pt x="527" y="44"/>
                  <a:pt x="528" y="35"/>
                  <a:pt x="527" y="25"/>
                </a:cubicBezTo>
                <a:cubicBezTo>
                  <a:pt x="526" y="29"/>
                  <a:pt x="524" y="32"/>
                  <a:pt x="523" y="36"/>
                </a:cubicBezTo>
                <a:cubicBezTo>
                  <a:pt x="522" y="40"/>
                  <a:pt x="524" y="46"/>
                  <a:pt x="523" y="50"/>
                </a:cubicBezTo>
                <a:cubicBezTo>
                  <a:pt x="521" y="61"/>
                  <a:pt x="515" y="71"/>
                  <a:pt x="519" y="83"/>
                </a:cubicBezTo>
                <a:cubicBezTo>
                  <a:pt x="519" y="81"/>
                  <a:pt x="520" y="79"/>
                  <a:pt x="520" y="77"/>
                </a:cubicBezTo>
                <a:cubicBezTo>
                  <a:pt x="520" y="83"/>
                  <a:pt x="527" y="88"/>
                  <a:pt x="523" y="92"/>
                </a:cubicBezTo>
                <a:cubicBezTo>
                  <a:pt x="524" y="94"/>
                  <a:pt x="524" y="96"/>
                  <a:pt x="524" y="98"/>
                </a:cubicBezTo>
                <a:cubicBezTo>
                  <a:pt x="524" y="97"/>
                  <a:pt x="524" y="97"/>
                  <a:pt x="524" y="97"/>
                </a:cubicBezTo>
                <a:cubicBezTo>
                  <a:pt x="522" y="97"/>
                  <a:pt x="523" y="99"/>
                  <a:pt x="521" y="98"/>
                </a:cubicBezTo>
                <a:cubicBezTo>
                  <a:pt x="521" y="98"/>
                  <a:pt x="521" y="99"/>
                  <a:pt x="521" y="99"/>
                </a:cubicBezTo>
                <a:cubicBezTo>
                  <a:pt x="523" y="102"/>
                  <a:pt x="525" y="104"/>
                  <a:pt x="521" y="108"/>
                </a:cubicBezTo>
                <a:cubicBezTo>
                  <a:pt x="521" y="106"/>
                  <a:pt x="521" y="103"/>
                  <a:pt x="521" y="99"/>
                </a:cubicBezTo>
                <a:cubicBezTo>
                  <a:pt x="521" y="99"/>
                  <a:pt x="521" y="98"/>
                  <a:pt x="521" y="98"/>
                </a:cubicBezTo>
                <a:cubicBezTo>
                  <a:pt x="521" y="98"/>
                  <a:pt x="521" y="98"/>
                  <a:pt x="521" y="98"/>
                </a:cubicBezTo>
                <a:cubicBezTo>
                  <a:pt x="522" y="92"/>
                  <a:pt x="523" y="85"/>
                  <a:pt x="521" y="84"/>
                </a:cubicBezTo>
                <a:cubicBezTo>
                  <a:pt x="521" y="87"/>
                  <a:pt x="520" y="89"/>
                  <a:pt x="517" y="90"/>
                </a:cubicBezTo>
                <a:cubicBezTo>
                  <a:pt x="515" y="83"/>
                  <a:pt x="513" y="93"/>
                  <a:pt x="512" y="97"/>
                </a:cubicBezTo>
                <a:cubicBezTo>
                  <a:pt x="511" y="105"/>
                  <a:pt x="512" y="113"/>
                  <a:pt x="512" y="121"/>
                </a:cubicBezTo>
                <a:cubicBezTo>
                  <a:pt x="514" y="115"/>
                  <a:pt x="512" y="110"/>
                  <a:pt x="515" y="104"/>
                </a:cubicBezTo>
                <a:cubicBezTo>
                  <a:pt x="515" y="110"/>
                  <a:pt x="514" y="117"/>
                  <a:pt x="515" y="122"/>
                </a:cubicBezTo>
                <a:cubicBezTo>
                  <a:pt x="512" y="122"/>
                  <a:pt x="510" y="123"/>
                  <a:pt x="508" y="125"/>
                </a:cubicBezTo>
                <a:cubicBezTo>
                  <a:pt x="512" y="128"/>
                  <a:pt x="518" y="120"/>
                  <a:pt x="514" y="129"/>
                </a:cubicBezTo>
                <a:cubicBezTo>
                  <a:pt x="510" y="137"/>
                  <a:pt x="502" y="139"/>
                  <a:pt x="500" y="151"/>
                </a:cubicBezTo>
                <a:cubicBezTo>
                  <a:pt x="497" y="147"/>
                  <a:pt x="502" y="143"/>
                  <a:pt x="498" y="138"/>
                </a:cubicBezTo>
                <a:cubicBezTo>
                  <a:pt x="493" y="143"/>
                  <a:pt x="498" y="150"/>
                  <a:pt x="493" y="156"/>
                </a:cubicBezTo>
                <a:cubicBezTo>
                  <a:pt x="492" y="152"/>
                  <a:pt x="490" y="149"/>
                  <a:pt x="490" y="145"/>
                </a:cubicBezTo>
                <a:cubicBezTo>
                  <a:pt x="489" y="140"/>
                  <a:pt x="491" y="136"/>
                  <a:pt x="489" y="131"/>
                </a:cubicBezTo>
                <a:cubicBezTo>
                  <a:pt x="485" y="135"/>
                  <a:pt x="488" y="142"/>
                  <a:pt x="485" y="147"/>
                </a:cubicBezTo>
                <a:cubicBezTo>
                  <a:pt x="482" y="142"/>
                  <a:pt x="488" y="135"/>
                  <a:pt x="485" y="131"/>
                </a:cubicBezTo>
                <a:cubicBezTo>
                  <a:pt x="482" y="127"/>
                  <a:pt x="482" y="137"/>
                  <a:pt x="480" y="139"/>
                </a:cubicBezTo>
                <a:cubicBezTo>
                  <a:pt x="479" y="135"/>
                  <a:pt x="483" y="123"/>
                  <a:pt x="477" y="127"/>
                </a:cubicBezTo>
                <a:cubicBezTo>
                  <a:pt x="477" y="127"/>
                  <a:pt x="475" y="137"/>
                  <a:pt x="474" y="139"/>
                </a:cubicBezTo>
                <a:cubicBezTo>
                  <a:pt x="472" y="134"/>
                  <a:pt x="477" y="127"/>
                  <a:pt x="474" y="122"/>
                </a:cubicBezTo>
                <a:cubicBezTo>
                  <a:pt x="472" y="125"/>
                  <a:pt x="471" y="129"/>
                  <a:pt x="470" y="132"/>
                </a:cubicBezTo>
                <a:cubicBezTo>
                  <a:pt x="469" y="127"/>
                  <a:pt x="472" y="122"/>
                  <a:pt x="468" y="118"/>
                </a:cubicBezTo>
                <a:cubicBezTo>
                  <a:pt x="466" y="121"/>
                  <a:pt x="465" y="125"/>
                  <a:pt x="468" y="128"/>
                </a:cubicBezTo>
                <a:cubicBezTo>
                  <a:pt x="467" y="128"/>
                  <a:pt x="467" y="128"/>
                  <a:pt x="467" y="127"/>
                </a:cubicBezTo>
                <a:cubicBezTo>
                  <a:pt x="466" y="130"/>
                  <a:pt x="464" y="132"/>
                  <a:pt x="463" y="134"/>
                </a:cubicBezTo>
                <a:cubicBezTo>
                  <a:pt x="463" y="136"/>
                  <a:pt x="463" y="137"/>
                  <a:pt x="463" y="138"/>
                </a:cubicBezTo>
                <a:cubicBezTo>
                  <a:pt x="463" y="137"/>
                  <a:pt x="463" y="135"/>
                  <a:pt x="463" y="134"/>
                </a:cubicBezTo>
                <a:cubicBezTo>
                  <a:pt x="464" y="128"/>
                  <a:pt x="465" y="121"/>
                  <a:pt x="464" y="118"/>
                </a:cubicBezTo>
                <a:cubicBezTo>
                  <a:pt x="461" y="111"/>
                  <a:pt x="461" y="122"/>
                  <a:pt x="460" y="126"/>
                </a:cubicBezTo>
                <a:cubicBezTo>
                  <a:pt x="456" y="120"/>
                  <a:pt x="460" y="116"/>
                  <a:pt x="458" y="111"/>
                </a:cubicBezTo>
                <a:cubicBezTo>
                  <a:pt x="456" y="108"/>
                  <a:pt x="452" y="111"/>
                  <a:pt x="452" y="105"/>
                </a:cubicBezTo>
                <a:cubicBezTo>
                  <a:pt x="450" y="111"/>
                  <a:pt x="449" y="117"/>
                  <a:pt x="449" y="122"/>
                </a:cubicBezTo>
                <a:cubicBezTo>
                  <a:pt x="448" y="121"/>
                  <a:pt x="446" y="120"/>
                  <a:pt x="445" y="119"/>
                </a:cubicBezTo>
                <a:cubicBezTo>
                  <a:pt x="445" y="123"/>
                  <a:pt x="452" y="139"/>
                  <a:pt x="456" y="128"/>
                </a:cubicBezTo>
                <a:cubicBezTo>
                  <a:pt x="457" y="131"/>
                  <a:pt x="457" y="130"/>
                  <a:pt x="458" y="132"/>
                </a:cubicBezTo>
                <a:cubicBezTo>
                  <a:pt x="458" y="134"/>
                  <a:pt x="457" y="135"/>
                  <a:pt x="457" y="138"/>
                </a:cubicBezTo>
                <a:cubicBezTo>
                  <a:pt x="451" y="135"/>
                  <a:pt x="453" y="141"/>
                  <a:pt x="455" y="145"/>
                </a:cubicBezTo>
                <a:cubicBezTo>
                  <a:pt x="450" y="140"/>
                  <a:pt x="446" y="138"/>
                  <a:pt x="440" y="135"/>
                </a:cubicBezTo>
                <a:cubicBezTo>
                  <a:pt x="430" y="129"/>
                  <a:pt x="428" y="127"/>
                  <a:pt x="431" y="115"/>
                </a:cubicBezTo>
                <a:cubicBezTo>
                  <a:pt x="435" y="117"/>
                  <a:pt x="437" y="121"/>
                  <a:pt x="436" y="126"/>
                </a:cubicBezTo>
                <a:cubicBezTo>
                  <a:pt x="440" y="120"/>
                  <a:pt x="438" y="109"/>
                  <a:pt x="440" y="102"/>
                </a:cubicBezTo>
                <a:cubicBezTo>
                  <a:pt x="444" y="103"/>
                  <a:pt x="446" y="107"/>
                  <a:pt x="447" y="110"/>
                </a:cubicBezTo>
                <a:cubicBezTo>
                  <a:pt x="448" y="108"/>
                  <a:pt x="449" y="92"/>
                  <a:pt x="449" y="86"/>
                </a:cubicBezTo>
                <a:cubicBezTo>
                  <a:pt x="450" y="78"/>
                  <a:pt x="450" y="68"/>
                  <a:pt x="449" y="59"/>
                </a:cubicBezTo>
                <a:cubicBezTo>
                  <a:pt x="449" y="60"/>
                  <a:pt x="448" y="67"/>
                  <a:pt x="446" y="65"/>
                </a:cubicBezTo>
                <a:cubicBezTo>
                  <a:pt x="444" y="63"/>
                  <a:pt x="449" y="54"/>
                  <a:pt x="448" y="50"/>
                </a:cubicBezTo>
                <a:cubicBezTo>
                  <a:pt x="448" y="47"/>
                  <a:pt x="446" y="42"/>
                  <a:pt x="445" y="39"/>
                </a:cubicBezTo>
                <a:cubicBezTo>
                  <a:pt x="445" y="36"/>
                  <a:pt x="442" y="34"/>
                  <a:pt x="443" y="29"/>
                </a:cubicBezTo>
                <a:cubicBezTo>
                  <a:pt x="444" y="30"/>
                  <a:pt x="445" y="31"/>
                  <a:pt x="445" y="32"/>
                </a:cubicBezTo>
                <a:cubicBezTo>
                  <a:pt x="448" y="27"/>
                  <a:pt x="446" y="16"/>
                  <a:pt x="445" y="9"/>
                </a:cubicBezTo>
                <a:cubicBezTo>
                  <a:pt x="444" y="0"/>
                  <a:pt x="443" y="3"/>
                  <a:pt x="441" y="11"/>
                </a:cubicBezTo>
                <a:cubicBezTo>
                  <a:pt x="440" y="15"/>
                  <a:pt x="437" y="19"/>
                  <a:pt x="437" y="23"/>
                </a:cubicBezTo>
                <a:cubicBezTo>
                  <a:pt x="436" y="26"/>
                  <a:pt x="438" y="27"/>
                  <a:pt x="438" y="29"/>
                </a:cubicBezTo>
                <a:cubicBezTo>
                  <a:pt x="439" y="38"/>
                  <a:pt x="436" y="41"/>
                  <a:pt x="436" y="50"/>
                </a:cubicBezTo>
                <a:cubicBezTo>
                  <a:pt x="436" y="47"/>
                  <a:pt x="438" y="38"/>
                  <a:pt x="441" y="43"/>
                </a:cubicBezTo>
                <a:cubicBezTo>
                  <a:pt x="443" y="47"/>
                  <a:pt x="438" y="50"/>
                  <a:pt x="442" y="51"/>
                </a:cubicBezTo>
                <a:cubicBezTo>
                  <a:pt x="441" y="51"/>
                  <a:pt x="441" y="52"/>
                  <a:pt x="440" y="51"/>
                </a:cubicBezTo>
                <a:cubicBezTo>
                  <a:pt x="439" y="56"/>
                  <a:pt x="437" y="61"/>
                  <a:pt x="437" y="66"/>
                </a:cubicBezTo>
                <a:cubicBezTo>
                  <a:pt x="437" y="66"/>
                  <a:pt x="437" y="78"/>
                  <a:pt x="434" y="75"/>
                </a:cubicBezTo>
                <a:cubicBezTo>
                  <a:pt x="431" y="71"/>
                  <a:pt x="443" y="51"/>
                  <a:pt x="433" y="50"/>
                </a:cubicBezTo>
                <a:cubicBezTo>
                  <a:pt x="433" y="58"/>
                  <a:pt x="435" y="78"/>
                  <a:pt x="425" y="77"/>
                </a:cubicBezTo>
                <a:cubicBezTo>
                  <a:pt x="424" y="73"/>
                  <a:pt x="422" y="73"/>
                  <a:pt x="421" y="70"/>
                </a:cubicBezTo>
                <a:cubicBezTo>
                  <a:pt x="420" y="66"/>
                  <a:pt x="422" y="63"/>
                  <a:pt x="422" y="59"/>
                </a:cubicBezTo>
                <a:cubicBezTo>
                  <a:pt x="422" y="56"/>
                  <a:pt x="422" y="53"/>
                  <a:pt x="419" y="52"/>
                </a:cubicBezTo>
                <a:cubicBezTo>
                  <a:pt x="419" y="51"/>
                  <a:pt x="414" y="55"/>
                  <a:pt x="414" y="56"/>
                </a:cubicBezTo>
                <a:cubicBezTo>
                  <a:pt x="413" y="58"/>
                  <a:pt x="416" y="66"/>
                  <a:pt x="412" y="67"/>
                </a:cubicBezTo>
                <a:cubicBezTo>
                  <a:pt x="409" y="68"/>
                  <a:pt x="411" y="60"/>
                  <a:pt x="410" y="59"/>
                </a:cubicBezTo>
                <a:cubicBezTo>
                  <a:pt x="410" y="56"/>
                  <a:pt x="412" y="56"/>
                  <a:pt x="409" y="54"/>
                </a:cubicBezTo>
                <a:cubicBezTo>
                  <a:pt x="407" y="53"/>
                  <a:pt x="408" y="58"/>
                  <a:pt x="408" y="59"/>
                </a:cubicBezTo>
                <a:cubicBezTo>
                  <a:pt x="398" y="57"/>
                  <a:pt x="403" y="75"/>
                  <a:pt x="402" y="80"/>
                </a:cubicBezTo>
                <a:cubicBezTo>
                  <a:pt x="402" y="81"/>
                  <a:pt x="399" y="83"/>
                  <a:pt x="399" y="84"/>
                </a:cubicBezTo>
                <a:cubicBezTo>
                  <a:pt x="397" y="89"/>
                  <a:pt x="396" y="90"/>
                  <a:pt x="398" y="93"/>
                </a:cubicBezTo>
                <a:cubicBezTo>
                  <a:pt x="398" y="94"/>
                  <a:pt x="401" y="93"/>
                  <a:pt x="402" y="96"/>
                </a:cubicBezTo>
                <a:cubicBezTo>
                  <a:pt x="402" y="98"/>
                  <a:pt x="401" y="101"/>
                  <a:pt x="400" y="103"/>
                </a:cubicBezTo>
                <a:cubicBezTo>
                  <a:pt x="399" y="107"/>
                  <a:pt x="397" y="109"/>
                  <a:pt x="396" y="112"/>
                </a:cubicBezTo>
                <a:cubicBezTo>
                  <a:pt x="395" y="115"/>
                  <a:pt x="394" y="128"/>
                  <a:pt x="396" y="127"/>
                </a:cubicBezTo>
                <a:cubicBezTo>
                  <a:pt x="396" y="129"/>
                  <a:pt x="397" y="130"/>
                  <a:pt x="397" y="132"/>
                </a:cubicBezTo>
                <a:cubicBezTo>
                  <a:pt x="403" y="129"/>
                  <a:pt x="406" y="126"/>
                  <a:pt x="407" y="118"/>
                </a:cubicBezTo>
                <a:cubicBezTo>
                  <a:pt x="408" y="126"/>
                  <a:pt x="414" y="131"/>
                  <a:pt x="406" y="138"/>
                </a:cubicBezTo>
                <a:cubicBezTo>
                  <a:pt x="398" y="146"/>
                  <a:pt x="392" y="143"/>
                  <a:pt x="389" y="154"/>
                </a:cubicBezTo>
                <a:cubicBezTo>
                  <a:pt x="390" y="153"/>
                  <a:pt x="392" y="153"/>
                  <a:pt x="393" y="151"/>
                </a:cubicBezTo>
                <a:cubicBezTo>
                  <a:pt x="396" y="155"/>
                  <a:pt x="392" y="157"/>
                  <a:pt x="393" y="162"/>
                </a:cubicBezTo>
                <a:cubicBezTo>
                  <a:pt x="388" y="158"/>
                  <a:pt x="386" y="162"/>
                  <a:pt x="381" y="163"/>
                </a:cubicBezTo>
                <a:cubicBezTo>
                  <a:pt x="372" y="163"/>
                  <a:pt x="381" y="162"/>
                  <a:pt x="381" y="157"/>
                </a:cubicBezTo>
                <a:cubicBezTo>
                  <a:pt x="381" y="153"/>
                  <a:pt x="378" y="153"/>
                  <a:pt x="378" y="150"/>
                </a:cubicBezTo>
                <a:cubicBezTo>
                  <a:pt x="378" y="147"/>
                  <a:pt x="380" y="146"/>
                  <a:pt x="380" y="143"/>
                </a:cubicBezTo>
                <a:cubicBezTo>
                  <a:pt x="381" y="138"/>
                  <a:pt x="379" y="131"/>
                  <a:pt x="379" y="126"/>
                </a:cubicBezTo>
                <a:cubicBezTo>
                  <a:pt x="382" y="130"/>
                  <a:pt x="380" y="134"/>
                  <a:pt x="382" y="139"/>
                </a:cubicBezTo>
                <a:cubicBezTo>
                  <a:pt x="384" y="148"/>
                  <a:pt x="384" y="135"/>
                  <a:pt x="384" y="132"/>
                </a:cubicBezTo>
                <a:cubicBezTo>
                  <a:pt x="385" y="133"/>
                  <a:pt x="385" y="133"/>
                  <a:pt x="386" y="134"/>
                </a:cubicBezTo>
                <a:cubicBezTo>
                  <a:pt x="388" y="131"/>
                  <a:pt x="388" y="126"/>
                  <a:pt x="391" y="123"/>
                </a:cubicBezTo>
                <a:cubicBezTo>
                  <a:pt x="391" y="124"/>
                  <a:pt x="389" y="123"/>
                  <a:pt x="389" y="123"/>
                </a:cubicBezTo>
                <a:cubicBezTo>
                  <a:pt x="383" y="130"/>
                  <a:pt x="388" y="118"/>
                  <a:pt x="386" y="115"/>
                </a:cubicBezTo>
                <a:cubicBezTo>
                  <a:pt x="383" y="120"/>
                  <a:pt x="373" y="117"/>
                  <a:pt x="375" y="125"/>
                </a:cubicBezTo>
                <a:cubicBezTo>
                  <a:pt x="371" y="121"/>
                  <a:pt x="375" y="116"/>
                  <a:pt x="374" y="111"/>
                </a:cubicBezTo>
                <a:cubicBezTo>
                  <a:pt x="373" y="112"/>
                  <a:pt x="371" y="112"/>
                  <a:pt x="370" y="113"/>
                </a:cubicBezTo>
                <a:cubicBezTo>
                  <a:pt x="369" y="110"/>
                  <a:pt x="374" y="104"/>
                  <a:pt x="370" y="104"/>
                </a:cubicBezTo>
                <a:cubicBezTo>
                  <a:pt x="365" y="104"/>
                  <a:pt x="368" y="112"/>
                  <a:pt x="365" y="116"/>
                </a:cubicBezTo>
                <a:cubicBezTo>
                  <a:pt x="365" y="114"/>
                  <a:pt x="365" y="113"/>
                  <a:pt x="365" y="111"/>
                </a:cubicBezTo>
                <a:cubicBezTo>
                  <a:pt x="360" y="111"/>
                  <a:pt x="360" y="131"/>
                  <a:pt x="353" y="128"/>
                </a:cubicBezTo>
                <a:cubicBezTo>
                  <a:pt x="353" y="133"/>
                  <a:pt x="347" y="133"/>
                  <a:pt x="349" y="137"/>
                </a:cubicBezTo>
                <a:cubicBezTo>
                  <a:pt x="343" y="138"/>
                  <a:pt x="350" y="141"/>
                  <a:pt x="345" y="145"/>
                </a:cubicBezTo>
                <a:cubicBezTo>
                  <a:pt x="344" y="144"/>
                  <a:pt x="343" y="143"/>
                  <a:pt x="342" y="141"/>
                </a:cubicBezTo>
                <a:cubicBezTo>
                  <a:pt x="341" y="145"/>
                  <a:pt x="340" y="149"/>
                  <a:pt x="339" y="152"/>
                </a:cubicBezTo>
                <a:cubicBezTo>
                  <a:pt x="338" y="151"/>
                  <a:pt x="338" y="151"/>
                  <a:pt x="337" y="150"/>
                </a:cubicBezTo>
                <a:cubicBezTo>
                  <a:pt x="335" y="153"/>
                  <a:pt x="334" y="157"/>
                  <a:pt x="337" y="159"/>
                </a:cubicBezTo>
                <a:cubicBezTo>
                  <a:pt x="335" y="162"/>
                  <a:pt x="333" y="162"/>
                  <a:pt x="332" y="158"/>
                </a:cubicBezTo>
                <a:cubicBezTo>
                  <a:pt x="329" y="164"/>
                  <a:pt x="328" y="165"/>
                  <a:pt x="324" y="169"/>
                </a:cubicBezTo>
                <a:cubicBezTo>
                  <a:pt x="322" y="172"/>
                  <a:pt x="323" y="179"/>
                  <a:pt x="321" y="172"/>
                </a:cubicBezTo>
                <a:cubicBezTo>
                  <a:pt x="317" y="163"/>
                  <a:pt x="322" y="153"/>
                  <a:pt x="323" y="145"/>
                </a:cubicBezTo>
                <a:cubicBezTo>
                  <a:pt x="325" y="135"/>
                  <a:pt x="317" y="136"/>
                  <a:pt x="317" y="127"/>
                </a:cubicBezTo>
                <a:cubicBezTo>
                  <a:pt x="317" y="123"/>
                  <a:pt x="318" y="120"/>
                  <a:pt x="318" y="116"/>
                </a:cubicBezTo>
                <a:cubicBezTo>
                  <a:pt x="319" y="114"/>
                  <a:pt x="320" y="111"/>
                  <a:pt x="320" y="108"/>
                </a:cubicBezTo>
                <a:cubicBezTo>
                  <a:pt x="319" y="107"/>
                  <a:pt x="315" y="106"/>
                  <a:pt x="316" y="102"/>
                </a:cubicBezTo>
                <a:cubicBezTo>
                  <a:pt x="314" y="105"/>
                  <a:pt x="312" y="109"/>
                  <a:pt x="310" y="113"/>
                </a:cubicBezTo>
                <a:cubicBezTo>
                  <a:pt x="310" y="111"/>
                  <a:pt x="310" y="110"/>
                  <a:pt x="310" y="108"/>
                </a:cubicBezTo>
                <a:cubicBezTo>
                  <a:pt x="308" y="112"/>
                  <a:pt x="305" y="115"/>
                  <a:pt x="305" y="120"/>
                </a:cubicBezTo>
                <a:cubicBezTo>
                  <a:pt x="306" y="119"/>
                  <a:pt x="308" y="118"/>
                  <a:pt x="309" y="118"/>
                </a:cubicBezTo>
                <a:cubicBezTo>
                  <a:pt x="308" y="120"/>
                  <a:pt x="309" y="122"/>
                  <a:pt x="308" y="124"/>
                </a:cubicBezTo>
                <a:cubicBezTo>
                  <a:pt x="308" y="129"/>
                  <a:pt x="304" y="128"/>
                  <a:pt x="303" y="132"/>
                </a:cubicBezTo>
                <a:cubicBezTo>
                  <a:pt x="302" y="136"/>
                  <a:pt x="302" y="141"/>
                  <a:pt x="305" y="142"/>
                </a:cubicBezTo>
                <a:cubicBezTo>
                  <a:pt x="303" y="142"/>
                  <a:pt x="301" y="143"/>
                  <a:pt x="298" y="143"/>
                </a:cubicBezTo>
                <a:cubicBezTo>
                  <a:pt x="300" y="137"/>
                  <a:pt x="302" y="132"/>
                  <a:pt x="303" y="126"/>
                </a:cubicBezTo>
                <a:cubicBezTo>
                  <a:pt x="298" y="125"/>
                  <a:pt x="297" y="133"/>
                  <a:pt x="296" y="128"/>
                </a:cubicBezTo>
                <a:cubicBezTo>
                  <a:pt x="295" y="127"/>
                  <a:pt x="301" y="122"/>
                  <a:pt x="296" y="120"/>
                </a:cubicBezTo>
                <a:cubicBezTo>
                  <a:pt x="290" y="117"/>
                  <a:pt x="284" y="126"/>
                  <a:pt x="284" y="130"/>
                </a:cubicBezTo>
                <a:cubicBezTo>
                  <a:pt x="284" y="131"/>
                  <a:pt x="286" y="132"/>
                  <a:pt x="286" y="134"/>
                </a:cubicBezTo>
                <a:cubicBezTo>
                  <a:pt x="286" y="137"/>
                  <a:pt x="286" y="139"/>
                  <a:pt x="285" y="141"/>
                </a:cubicBezTo>
                <a:cubicBezTo>
                  <a:pt x="283" y="144"/>
                  <a:pt x="276" y="151"/>
                  <a:pt x="278" y="156"/>
                </a:cubicBezTo>
                <a:cubicBezTo>
                  <a:pt x="280" y="162"/>
                  <a:pt x="288" y="152"/>
                  <a:pt x="289" y="156"/>
                </a:cubicBezTo>
                <a:cubicBezTo>
                  <a:pt x="291" y="163"/>
                  <a:pt x="283" y="161"/>
                  <a:pt x="282" y="162"/>
                </a:cubicBezTo>
                <a:cubicBezTo>
                  <a:pt x="280" y="165"/>
                  <a:pt x="280" y="169"/>
                  <a:pt x="278" y="173"/>
                </a:cubicBezTo>
                <a:cubicBezTo>
                  <a:pt x="275" y="176"/>
                  <a:pt x="273" y="177"/>
                  <a:pt x="271" y="180"/>
                </a:cubicBezTo>
                <a:cubicBezTo>
                  <a:pt x="269" y="183"/>
                  <a:pt x="269" y="193"/>
                  <a:pt x="267" y="195"/>
                </a:cubicBezTo>
                <a:cubicBezTo>
                  <a:pt x="261" y="199"/>
                  <a:pt x="270" y="179"/>
                  <a:pt x="264" y="182"/>
                </a:cubicBezTo>
                <a:cubicBezTo>
                  <a:pt x="259" y="184"/>
                  <a:pt x="261" y="206"/>
                  <a:pt x="260" y="210"/>
                </a:cubicBezTo>
                <a:cubicBezTo>
                  <a:pt x="259" y="211"/>
                  <a:pt x="254" y="219"/>
                  <a:pt x="258" y="219"/>
                </a:cubicBezTo>
                <a:cubicBezTo>
                  <a:pt x="260" y="219"/>
                  <a:pt x="259" y="216"/>
                  <a:pt x="260" y="216"/>
                </a:cubicBezTo>
                <a:cubicBezTo>
                  <a:pt x="260" y="216"/>
                  <a:pt x="261" y="214"/>
                  <a:pt x="261" y="214"/>
                </a:cubicBezTo>
                <a:cubicBezTo>
                  <a:pt x="262" y="214"/>
                  <a:pt x="265" y="214"/>
                  <a:pt x="265" y="213"/>
                </a:cubicBezTo>
                <a:cubicBezTo>
                  <a:pt x="266" y="213"/>
                  <a:pt x="267" y="215"/>
                  <a:pt x="268" y="213"/>
                </a:cubicBezTo>
                <a:cubicBezTo>
                  <a:pt x="272" y="210"/>
                  <a:pt x="269" y="210"/>
                  <a:pt x="270" y="207"/>
                </a:cubicBezTo>
                <a:cubicBezTo>
                  <a:pt x="270" y="201"/>
                  <a:pt x="268" y="199"/>
                  <a:pt x="272" y="193"/>
                </a:cubicBezTo>
                <a:cubicBezTo>
                  <a:pt x="272" y="198"/>
                  <a:pt x="271" y="211"/>
                  <a:pt x="279" y="206"/>
                </a:cubicBezTo>
                <a:cubicBezTo>
                  <a:pt x="277" y="207"/>
                  <a:pt x="277" y="207"/>
                  <a:pt x="276" y="207"/>
                </a:cubicBezTo>
                <a:cubicBezTo>
                  <a:pt x="280" y="213"/>
                  <a:pt x="282" y="203"/>
                  <a:pt x="286" y="201"/>
                </a:cubicBezTo>
                <a:cubicBezTo>
                  <a:pt x="286" y="200"/>
                  <a:pt x="289" y="203"/>
                  <a:pt x="290" y="202"/>
                </a:cubicBezTo>
                <a:cubicBezTo>
                  <a:pt x="292" y="200"/>
                  <a:pt x="293" y="197"/>
                  <a:pt x="293" y="195"/>
                </a:cubicBezTo>
                <a:cubicBezTo>
                  <a:pt x="288" y="196"/>
                  <a:pt x="283" y="201"/>
                  <a:pt x="278" y="202"/>
                </a:cubicBezTo>
                <a:cubicBezTo>
                  <a:pt x="278" y="199"/>
                  <a:pt x="279" y="187"/>
                  <a:pt x="281" y="186"/>
                </a:cubicBezTo>
                <a:cubicBezTo>
                  <a:pt x="285" y="185"/>
                  <a:pt x="282" y="194"/>
                  <a:pt x="284" y="195"/>
                </a:cubicBezTo>
                <a:cubicBezTo>
                  <a:pt x="285" y="195"/>
                  <a:pt x="291" y="172"/>
                  <a:pt x="294" y="168"/>
                </a:cubicBezTo>
                <a:cubicBezTo>
                  <a:pt x="302" y="157"/>
                  <a:pt x="291" y="191"/>
                  <a:pt x="297" y="184"/>
                </a:cubicBezTo>
                <a:cubicBezTo>
                  <a:pt x="302" y="179"/>
                  <a:pt x="296" y="169"/>
                  <a:pt x="300" y="166"/>
                </a:cubicBezTo>
                <a:cubicBezTo>
                  <a:pt x="303" y="163"/>
                  <a:pt x="309" y="164"/>
                  <a:pt x="309" y="169"/>
                </a:cubicBezTo>
                <a:cubicBezTo>
                  <a:pt x="310" y="168"/>
                  <a:pt x="312" y="168"/>
                  <a:pt x="313" y="166"/>
                </a:cubicBezTo>
                <a:cubicBezTo>
                  <a:pt x="313" y="172"/>
                  <a:pt x="312" y="176"/>
                  <a:pt x="310" y="181"/>
                </a:cubicBezTo>
                <a:cubicBezTo>
                  <a:pt x="309" y="180"/>
                  <a:pt x="307" y="179"/>
                  <a:pt x="306" y="178"/>
                </a:cubicBezTo>
                <a:cubicBezTo>
                  <a:pt x="306" y="183"/>
                  <a:pt x="306" y="188"/>
                  <a:pt x="306" y="193"/>
                </a:cubicBezTo>
                <a:cubicBezTo>
                  <a:pt x="302" y="192"/>
                  <a:pt x="298" y="191"/>
                  <a:pt x="296" y="194"/>
                </a:cubicBezTo>
                <a:cubicBezTo>
                  <a:pt x="295" y="195"/>
                  <a:pt x="293" y="209"/>
                  <a:pt x="293" y="209"/>
                </a:cubicBezTo>
                <a:cubicBezTo>
                  <a:pt x="294" y="211"/>
                  <a:pt x="297" y="211"/>
                  <a:pt x="297" y="212"/>
                </a:cubicBezTo>
                <a:cubicBezTo>
                  <a:pt x="297" y="212"/>
                  <a:pt x="298" y="215"/>
                  <a:pt x="299" y="217"/>
                </a:cubicBezTo>
                <a:cubicBezTo>
                  <a:pt x="302" y="225"/>
                  <a:pt x="298" y="221"/>
                  <a:pt x="296" y="228"/>
                </a:cubicBezTo>
                <a:cubicBezTo>
                  <a:pt x="293" y="233"/>
                  <a:pt x="298" y="243"/>
                  <a:pt x="303" y="246"/>
                </a:cubicBezTo>
                <a:cubicBezTo>
                  <a:pt x="305" y="248"/>
                  <a:pt x="306" y="248"/>
                  <a:pt x="308" y="248"/>
                </a:cubicBezTo>
                <a:cubicBezTo>
                  <a:pt x="309" y="249"/>
                  <a:pt x="310" y="245"/>
                  <a:pt x="311" y="246"/>
                </a:cubicBezTo>
                <a:cubicBezTo>
                  <a:pt x="313" y="248"/>
                  <a:pt x="313" y="252"/>
                  <a:pt x="312" y="254"/>
                </a:cubicBezTo>
                <a:cubicBezTo>
                  <a:pt x="314" y="251"/>
                  <a:pt x="316" y="247"/>
                  <a:pt x="320" y="246"/>
                </a:cubicBezTo>
                <a:cubicBezTo>
                  <a:pt x="314" y="243"/>
                  <a:pt x="316" y="243"/>
                  <a:pt x="319" y="236"/>
                </a:cubicBezTo>
                <a:cubicBezTo>
                  <a:pt x="319" y="234"/>
                  <a:pt x="317" y="233"/>
                  <a:pt x="319" y="229"/>
                </a:cubicBezTo>
                <a:cubicBezTo>
                  <a:pt x="320" y="227"/>
                  <a:pt x="324" y="228"/>
                  <a:pt x="325" y="226"/>
                </a:cubicBezTo>
                <a:cubicBezTo>
                  <a:pt x="327" y="224"/>
                  <a:pt x="328" y="222"/>
                  <a:pt x="331" y="219"/>
                </a:cubicBezTo>
                <a:cubicBezTo>
                  <a:pt x="328" y="222"/>
                  <a:pt x="329" y="222"/>
                  <a:pt x="329" y="225"/>
                </a:cubicBezTo>
                <a:cubicBezTo>
                  <a:pt x="331" y="221"/>
                  <a:pt x="334" y="217"/>
                  <a:pt x="338" y="219"/>
                </a:cubicBezTo>
                <a:cubicBezTo>
                  <a:pt x="339" y="218"/>
                  <a:pt x="339" y="218"/>
                  <a:pt x="340" y="217"/>
                </a:cubicBezTo>
                <a:cubicBezTo>
                  <a:pt x="341" y="216"/>
                  <a:pt x="341" y="215"/>
                  <a:pt x="343" y="214"/>
                </a:cubicBezTo>
                <a:cubicBezTo>
                  <a:pt x="342" y="215"/>
                  <a:pt x="341" y="217"/>
                  <a:pt x="340" y="217"/>
                </a:cubicBezTo>
                <a:cubicBezTo>
                  <a:pt x="340" y="218"/>
                  <a:pt x="340" y="218"/>
                  <a:pt x="340" y="218"/>
                </a:cubicBezTo>
                <a:cubicBezTo>
                  <a:pt x="343" y="218"/>
                  <a:pt x="346" y="217"/>
                  <a:pt x="349" y="218"/>
                </a:cubicBezTo>
                <a:cubicBezTo>
                  <a:pt x="340" y="230"/>
                  <a:pt x="332" y="241"/>
                  <a:pt x="328" y="255"/>
                </a:cubicBezTo>
                <a:cubicBezTo>
                  <a:pt x="326" y="260"/>
                  <a:pt x="324" y="265"/>
                  <a:pt x="324" y="272"/>
                </a:cubicBezTo>
                <a:cubicBezTo>
                  <a:pt x="323" y="277"/>
                  <a:pt x="318" y="291"/>
                  <a:pt x="321" y="296"/>
                </a:cubicBezTo>
                <a:cubicBezTo>
                  <a:pt x="323" y="302"/>
                  <a:pt x="326" y="297"/>
                  <a:pt x="328" y="292"/>
                </a:cubicBezTo>
                <a:cubicBezTo>
                  <a:pt x="329" y="288"/>
                  <a:pt x="328" y="285"/>
                  <a:pt x="330" y="282"/>
                </a:cubicBezTo>
                <a:cubicBezTo>
                  <a:pt x="331" y="279"/>
                  <a:pt x="334" y="277"/>
                  <a:pt x="335" y="274"/>
                </a:cubicBezTo>
                <a:cubicBezTo>
                  <a:pt x="336" y="270"/>
                  <a:pt x="336" y="258"/>
                  <a:pt x="342" y="263"/>
                </a:cubicBezTo>
                <a:cubicBezTo>
                  <a:pt x="345" y="266"/>
                  <a:pt x="341" y="283"/>
                  <a:pt x="340" y="288"/>
                </a:cubicBezTo>
                <a:cubicBezTo>
                  <a:pt x="340" y="285"/>
                  <a:pt x="339" y="283"/>
                  <a:pt x="338" y="281"/>
                </a:cubicBezTo>
                <a:cubicBezTo>
                  <a:pt x="333" y="283"/>
                  <a:pt x="335" y="292"/>
                  <a:pt x="333" y="296"/>
                </a:cubicBezTo>
                <a:cubicBezTo>
                  <a:pt x="332" y="302"/>
                  <a:pt x="328" y="308"/>
                  <a:pt x="325" y="314"/>
                </a:cubicBezTo>
                <a:cubicBezTo>
                  <a:pt x="325" y="311"/>
                  <a:pt x="325" y="309"/>
                  <a:pt x="324" y="307"/>
                </a:cubicBezTo>
                <a:cubicBezTo>
                  <a:pt x="323" y="314"/>
                  <a:pt x="319" y="309"/>
                  <a:pt x="324" y="307"/>
                </a:cubicBezTo>
                <a:cubicBezTo>
                  <a:pt x="325" y="306"/>
                  <a:pt x="325" y="302"/>
                  <a:pt x="325" y="301"/>
                </a:cubicBezTo>
                <a:cubicBezTo>
                  <a:pt x="314" y="298"/>
                  <a:pt x="317" y="324"/>
                  <a:pt x="317" y="332"/>
                </a:cubicBezTo>
                <a:cubicBezTo>
                  <a:pt x="316" y="331"/>
                  <a:pt x="316" y="331"/>
                  <a:pt x="316" y="330"/>
                </a:cubicBezTo>
                <a:cubicBezTo>
                  <a:pt x="316" y="337"/>
                  <a:pt x="311" y="339"/>
                  <a:pt x="316" y="343"/>
                </a:cubicBezTo>
                <a:cubicBezTo>
                  <a:pt x="317" y="344"/>
                  <a:pt x="319" y="338"/>
                  <a:pt x="322" y="343"/>
                </a:cubicBezTo>
                <a:cubicBezTo>
                  <a:pt x="314" y="347"/>
                  <a:pt x="310" y="343"/>
                  <a:pt x="303" y="346"/>
                </a:cubicBezTo>
                <a:cubicBezTo>
                  <a:pt x="305" y="348"/>
                  <a:pt x="306" y="350"/>
                  <a:pt x="305" y="353"/>
                </a:cubicBezTo>
                <a:cubicBezTo>
                  <a:pt x="318" y="355"/>
                  <a:pt x="301" y="370"/>
                  <a:pt x="298" y="374"/>
                </a:cubicBezTo>
                <a:cubicBezTo>
                  <a:pt x="298" y="366"/>
                  <a:pt x="300" y="360"/>
                  <a:pt x="301" y="352"/>
                </a:cubicBezTo>
                <a:cubicBezTo>
                  <a:pt x="301" y="351"/>
                  <a:pt x="301" y="346"/>
                  <a:pt x="301" y="345"/>
                </a:cubicBezTo>
                <a:cubicBezTo>
                  <a:pt x="301" y="343"/>
                  <a:pt x="301" y="341"/>
                  <a:pt x="301" y="339"/>
                </a:cubicBezTo>
                <a:cubicBezTo>
                  <a:pt x="301" y="337"/>
                  <a:pt x="297" y="338"/>
                  <a:pt x="297" y="337"/>
                </a:cubicBezTo>
                <a:cubicBezTo>
                  <a:pt x="295" y="330"/>
                  <a:pt x="298" y="325"/>
                  <a:pt x="302" y="321"/>
                </a:cubicBezTo>
                <a:cubicBezTo>
                  <a:pt x="305" y="318"/>
                  <a:pt x="314" y="314"/>
                  <a:pt x="314" y="309"/>
                </a:cubicBezTo>
                <a:cubicBezTo>
                  <a:pt x="309" y="313"/>
                  <a:pt x="307" y="309"/>
                  <a:pt x="303" y="310"/>
                </a:cubicBezTo>
                <a:cubicBezTo>
                  <a:pt x="309" y="315"/>
                  <a:pt x="301" y="321"/>
                  <a:pt x="298" y="318"/>
                </a:cubicBezTo>
                <a:cubicBezTo>
                  <a:pt x="297" y="317"/>
                  <a:pt x="301" y="302"/>
                  <a:pt x="302" y="300"/>
                </a:cubicBezTo>
                <a:cubicBezTo>
                  <a:pt x="307" y="293"/>
                  <a:pt x="303" y="308"/>
                  <a:pt x="311" y="302"/>
                </a:cubicBezTo>
                <a:cubicBezTo>
                  <a:pt x="318" y="297"/>
                  <a:pt x="310" y="301"/>
                  <a:pt x="310" y="298"/>
                </a:cubicBezTo>
                <a:cubicBezTo>
                  <a:pt x="309" y="293"/>
                  <a:pt x="316" y="286"/>
                  <a:pt x="311" y="284"/>
                </a:cubicBezTo>
                <a:cubicBezTo>
                  <a:pt x="311" y="284"/>
                  <a:pt x="305" y="287"/>
                  <a:pt x="305" y="287"/>
                </a:cubicBezTo>
                <a:cubicBezTo>
                  <a:pt x="304" y="288"/>
                  <a:pt x="297" y="290"/>
                  <a:pt x="297" y="290"/>
                </a:cubicBezTo>
                <a:cubicBezTo>
                  <a:pt x="296" y="290"/>
                  <a:pt x="296" y="292"/>
                  <a:pt x="293" y="291"/>
                </a:cubicBezTo>
                <a:cubicBezTo>
                  <a:pt x="294" y="291"/>
                  <a:pt x="292" y="287"/>
                  <a:pt x="292" y="286"/>
                </a:cubicBezTo>
                <a:cubicBezTo>
                  <a:pt x="296" y="285"/>
                  <a:pt x="295" y="276"/>
                  <a:pt x="296" y="272"/>
                </a:cubicBezTo>
                <a:cubicBezTo>
                  <a:pt x="299" y="273"/>
                  <a:pt x="301" y="272"/>
                  <a:pt x="302" y="269"/>
                </a:cubicBezTo>
                <a:cubicBezTo>
                  <a:pt x="303" y="271"/>
                  <a:pt x="304" y="272"/>
                  <a:pt x="303" y="275"/>
                </a:cubicBezTo>
                <a:cubicBezTo>
                  <a:pt x="306" y="274"/>
                  <a:pt x="324" y="279"/>
                  <a:pt x="323" y="271"/>
                </a:cubicBezTo>
                <a:cubicBezTo>
                  <a:pt x="323" y="268"/>
                  <a:pt x="316" y="269"/>
                  <a:pt x="314" y="267"/>
                </a:cubicBezTo>
                <a:cubicBezTo>
                  <a:pt x="313" y="265"/>
                  <a:pt x="313" y="261"/>
                  <a:pt x="312" y="258"/>
                </a:cubicBezTo>
                <a:cubicBezTo>
                  <a:pt x="309" y="262"/>
                  <a:pt x="313" y="266"/>
                  <a:pt x="308" y="271"/>
                </a:cubicBezTo>
                <a:cubicBezTo>
                  <a:pt x="303" y="266"/>
                  <a:pt x="309" y="262"/>
                  <a:pt x="308" y="257"/>
                </a:cubicBezTo>
                <a:cubicBezTo>
                  <a:pt x="307" y="251"/>
                  <a:pt x="303" y="250"/>
                  <a:pt x="298" y="249"/>
                </a:cubicBezTo>
                <a:cubicBezTo>
                  <a:pt x="300" y="248"/>
                  <a:pt x="302" y="247"/>
                  <a:pt x="304" y="248"/>
                </a:cubicBezTo>
                <a:cubicBezTo>
                  <a:pt x="296" y="239"/>
                  <a:pt x="296" y="245"/>
                  <a:pt x="293" y="253"/>
                </a:cubicBezTo>
                <a:cubicBezTo>
                  <a:pt x="292" y="257"/>
                  <a:pt x="289" y="260"/>
                  <a:pt x="288" y="266"/>
                </a:cubicBezTo>
                <a:cubicBezTo>
                  <a:pt x="286" y="274"/>
                  <a:pt x="288" y="301"/>
                  <a:pt x="280" y="304"/>
                </a:cubicBezTo>
                <a:cubicBezTo>
                  <a:pt x="280" y="303"/>
                  <a:pt x="280" y="302"/>
                  <a:pt x="280" y="302"/>
                </a:cubicBezTo>
                <a:cubicBezTo>
                  <a:pt x="278" y="302"/>
                  <a:pt x="277" y="307"/>
                  <a:pt x="276" y="310"/>
                </a:cubicBezTo>
                <a:cubicBezTo>
                  <a:pt x="276" y="317"/>
                  <a:pt x="278" y="317"/>
                  <a:pt x="276" y="323"/>
                </a:cubicBezTo>
                <a:cubicBezTo>
                  <a:pt x="275" y="325"/>
                  <a:pt x="275" y="329"/>
                  <a:pt x="274" y="330"/>
                </a:cubicBezTo>
                <a:cubicBezTo>
                  <a:pt x="272" y="331"/>
                  <a:pt x="269" y="331"/>
                  <a:pt x="268" y="331"/>
                </a:cubicBezTo>
                <a:cubicBezTo>
                  <a:pt x="265" y="333"/>
                  <a:pt x="264" y="337"/>
                  <a:pt x="262" y="341"/>
                </a:cubicBezTo>
                <a:cubicBezTo>
                  <a:pt x="261" y="339"/>
                  <a:pt x="261" y="338"/>
                  <a:pt x="261" y="336"/>
                </a:cubicBezTo>
                <a:cubicBezTo>
                  <a:pt x="259" y="341"/>
                  <a:pt x="262" y="341"/>
                  <a:pt x="262" y="345"/>
                </a:cubicBezTo>
                <a:cubicBezTo>
                  <a:pt x="263" y="350"/>
                  <a:pt x="257" y="354"/>
                  <a:pt x="264" y="357"/>
                </a:cubicBezTo>
                <a:cubicBezTo>
                  <a:pt x="263" y="358"/>
                  <a:pt x="262" y="359"/>
                  <a:pt x="262" y="359"/>
                </a:cubicBezTo>
                <a:cubicBezTo>
                  <a:pt x="264" y="360"/>
                  <a:pt x="267" y="360"/>
                  <a:pt x="270" y="360"/>
                </a:cubicBezTo>
                <a:cubicBezTo>
                  <a:pt x="269" y="356"/>
                  <a:pt x="266" y="351"/>
                  <a:pt x="271" y="348"/>
                </a:cubicBezTo>
                <a:cubicBezTo>
                  <a:pt x="274" y="350"/>
                  <a:pt x="271" y="350"/>
                  <a:pt x="274" y="351"/>
                </a:cubicBezTo>
                <a:cubicBezTo>
                  <a:pt x="275" y="355"/>
                  <a:pt x="274" y="358"/>
                  <a:pt x="270" y="360"/>
                </a:cubicBezTo>
                <a:cubicBezTo>
                  <a:pt x="269" y="367"/>
                  <a:pt x="265" y="360"/>
                  <a:pt x="262" y="362"/>
                </a:cubicBezTo>
                <a:cubicBezTo>
                  <a:pt x="261" y="363"/>
                  <a:pt x="257" y="368"/>
                  <a:pt x="256" y="370"/>
                </a:cubicBezTo>
                <a:cubicBezTo>
                  <a:pt x="257" y="371"/>
                  <a:pt x="278" y="367"/>
                  <a:pt x="279" y="366"/>
                </a:cubicBezTo>
                <a:cubicBezTo>
                  <a:pt x="283" y="371"/>
                  <a:pt x="277" y="394"/>
                  <a:pt x="274" y="400"/>
                </a:cubicBezTo>
                <a:cubicBezTo>
                  <a:pt x="271" y="397"/>
                  <a:pt x="267" y="397"/>
                  <a:pt x="263" y="398"/>
                </a:cubicBezTo>
                <a:cubicBezTo>
                  <a:pt x="264" y="399"/>
                  <a:pt x="267" y="403"/>
                  <a:pt x="267" y="404"/>
                </a:cubicBezTo>
                <a:cubicBezTo>
                  <a:pt x="268" y="407"/>
                  <a:pt x="264" y="408"/>
                  <a:pt x="264" y="410"/>
                </a:cubicBezTo>
                <a:cubicBezTo>
                  <a:pt x="264" y="412"/>
                  <a:pt x="268" y="412"/>
                  <a:pt x="268" y="414"/>
                </a:cubicBezTo>
                <a:cubicBezTo>
                  <a:pt x="269" y="419"/>
                  <a:pt x="269" y="422"/>
                  <a:pt x="266" y="425"/>
                </a:cubicBezTo>
                <a:cubicBezTo>
                  <a:pt x="268" y="426"/>
                  <a:pt x="271" y="427"/>
                  <a:pt x="274" y="428"/>
                </a:cubicBezTo>
                <a:cubicBezTo>
                  <a:pt x="274" y="428"/>
                  <a:pt x="274" y="428"/>
                  <a:pt x="274" y="428"/>
                </a:cubicBezTo>
                <a:cubicBezTo>
                  <a:pt x="274" y="424"/>
                  <a:pt x="274" y="411"/>
                  <a:pt x="281" y="417"/>
                </a:cubicBezTo>
                <a:cubicBezTo>
                  <a:pt x="286" y="421"/>
                  <a:pt x="280" y="428"/>
                  <a:pt x="276" y="429"/>
                </a:cubicBezTo>
                <a:cubicBezTo>
                  <a:pt x="275" y="429"/>
                  <a:pt x="275" y="428"/>
                  <a:pt x="274" y="428"/>
                </a:cubicBezTo>
                <a:cubicBezTo>
                  <a:pt x="274" y="428"/>
                  <a:pt x="274" y="429"/>
                  <a:pt x="274" y="429"/>
                </a:cubicBezTo>
                <a:cubicBezTo>
                  <a:pt x="274" y="429"/>
                  <a:pt x="274" y="428"/>
                  <a:pt x="274" y="428"/>
                </a:cubicBezTo>
                <a:cubicBezTo>
                  <a:pt x="270" y="428"/>
                  <a:pt x="266" y="426"/>
                  <a:pt x="263" y="426"/>
                </a:cubicBezTo>
                <a:cubicBezTo>
                  <a:pt x="257" y="426"/>
                  <a:pt x="250" y="429"/>
                  <a:pt x="244" y="431"/>
                </a:cubicBezTo>
                <a:cubicBezTo>
                  <a:pt x="245" y="430"/>
                  <a:pt x="247" y="416"/>
                  <a:pt x="242" y="421"/>
                </a:cubicBezTo>
                <a:cubicBezTo>
                  <a:pt x="239" y="424"/>
                  <a:pt x="245" y="434"/>
                  <a:pt x="240" y="436"/>
                </a:cubicBezTo>
                <a:cubicBezTo>
                  <a:pt x="235" y="437"/>
                  <a:pt x="238" y="418"/>
                  <a:pt x="240" y="416"/>
                </a:cubicBezTo>
                <a:cubicBezTo>
                  <a:pt x="239" y="416"/>
                  <a:pt x="238" y="416"/>
                  <a:pt x="236" y="417"/>
                </a:cubicBezTo>
                <a:cubicBezTo>
                  <a:pt x="235" y="406"/>
                  <a:pt x="243" y="412"/>
                  <a:pt x="242" y="402"/>
                </a:cubicBezTo>
                <a:cubicBezTo>
                  <a:pt x="240" y="406"/>
                  <a:pt x="240" y="406"/>
                  <a:pt x="237" y="406"/>
                </a:cubicBezTo>
                <a:cubicBezTo>
                  <a:pt x="238" y="404"/>
                  <a:pt x="238" y="397"/>
                  <a:pt x="236" y="395"/>
                </a:cubicBezTo>
                <a:cubicBezTo>
                  <a:pt x="231" y="390"/>
                  <a:pt x="228" y="404"/>
                  <a:pt x="227" y="399"/>
                </a:cubicBezTo>
                <a:cubicBezTo>
                  <a:pt x="225" y="392"/>
                  <a:pt x="233" y="390"/>
                  <a:pt x="234" y="386"/>
                </a:cubicBezTo>
                <a:cubicBezTo>
                  <a:pt x="235" y="381"/>
                  <a:pt x="229" y="369"/>
                  <a:pt x="227" y="379"/>
                </a:cubicBezTo>
                <a:cubicBezTo>
                  <a:pt x="223" y="371"/>
                  <a:pt x="233" y="369"/>
                  <a:pt x="234" y="361"/>
                </a:cubicBezTo>
                <a:cubicBezTo>
                  <a:pt x="233" y="363"/>
                  <a:pt x="232" y="365"/>
                  <a:pt x="231" y="367"/>
                </a:cubicBezTo>
                <a:cubicBezTo>
                  <a:pt x="229" y="362"/>
                  <a:pt x="233" y="360"/>
                  <a:pt x="234" y="356"/>
                </a:cubicBezTo>
                <a:cubicBezTo>
                  <a:pt x="236" y="353"/>
                  <a:pt x="237" y="348"/>
                  <a:pt x="236" y="345"/>
                </a:cubicBezTo>
                <a:cubicBezTo>
                  <a:pt x="236" y="343"/>
                  <a:pt x="233" y="339"/>
                  <a:pt x="233" y="340"/>
                </a:cubicBezTo>
                <a:cubicBezTo>
                  <a:pt x="233" y="337"/>
                  <a:pt x="235" y="335"/>
                  <a:pt x="235" y="332"/>
                </a:cubicBezTo>
                <a:cubicBezTo>
                  <a:pt x="236" y="330"/>
                  <a:pt x="237" y="329"/>
                  <a:pt x="237" y="327"/>
                </a:cubicBezTo>
                <a:cubicBezTo>
                  <a:pt x="237" y="326"/>
                  <a:pt x="234" y="324"/>
                  <a:pt x="234" y="324"/>
                </a:cubicBezTo>
                <a:cubicBezTo>
                  <a:pt x="235" y="315"/>
                  <a:pt x="241" y="318"/>
                  <a:pt x="239" y="325"/>
                </a:cubicBezTo>
                <a:cubicBezTo>
                  <a:pt x="245" y="319"/>
                  <a:pt x="241" y="302"/>
                  <a:pt x="246" y="295"/>
                </a:cubicBezTo>
                <a:cubicBezTo>
                  <a:pt x="245" y="300"/>
                  <a:pt x="248" y="308"/>
                  <a:pt x="254" y="302"/>
                </a:cubicBezTo>
                <a:cubicBezTo>
                  <a:pt x="256" y="300"/>
                  <a:pt x="257" y="298"/>
                  <a:pt x="258" y="296"/>
                </a:cubicBezTo>
                <a:cubicBezTo>
                  <a:pt x="258" y="295"/>
                  <a:pt x="258" y="295"/>
                  <a:pt x="258" y="295"/>
                </a:cubicBezTo>
                <a:cubicBezTo>
                  <a:pt x="258" y="295"/>
                  <a:pt x="258" y="295"/>
                  <a:pt x="258" y="295"/>
                </a:cubicBezTo>
                <a:cubicBezTo>
                  <a:pt x="259" y="293"/>
                  <a:pt x="260" y="292"/>
                  <a:pt x="261" y="290"/>
                </a:cubicBezTo>
                <a:cubicBezTo>
                  <a:pt x="268" y="297"/>
                  <a:pt x="258" y="313"/>
                  <a:pt x="260" y="322"/>
                </a:cubicBezTo>
                <a:cubicBezTo>
                  <a:pt x="256" y="322"/>
                  <a:pt x="257" y="327"/>
                  <a:pt x="255" y="329"/>
                </a:cubicBezTo>
                <a:cubicBezTo>
                  <a:pt x="256" y="324"/>
                  <a:pt x="258" y="318"/>
                  <a:pt x="256" y="314"/>
                </a:cubicBezTo>
                <a:cubicBezTo>
                  <a:pt x="252" y="317"/>
                  <a:pt x="253" y="327"/>
                  <a:pt x="252" y="332"/>
                </a:cubicBezTo>
                <a:cubicBezTo>
                  <a:pt x="245" y="331"/>
                  <a:pt x="250" y="339"/>
                  <a:pt x="250" y="341"/>
                </a:cubicBezTo>
                <a:cubicBezTo>
                  <a:pt x="250" y="344"/>
                  <a:pt x="248" y="350"/>
                  <a:pt x="249" y="353"/>
                </a:cubicBezTo>
                <a:cubicBezTo>
                  <a:pt x="252" y="348"/>
                  <a:pt x="254" y="342"/>
                  <a:pt x="257" y="338"/>
                </a:cubicBezTo>
                <a:cubicBezTo>
                  <a:pt x="259" y="334"/>
                  <a:pt x="256" y="332"/>
                  <a:pt x="261" y="332"/>
                </a:cubicBezTo>
                <a:cubicBezTo>
                  <a:pt x="261" y="330"/>
                  <a:pt x="262" y="326"/>
                  <a:pt x="263" y="324"/>
                </a:cubicBezTo>
                <a:cubicBezTo>
                  <a:pt x="265" y="319"/>
                  <a:pt x="271" y="317"/>
                  <a:pt x="268" y="311"/>
                </a:cubicBezTo>
                <a:cubicBezTo>
                  <a:pt x="266" y="313"/>
                  <a:pt x="264" y="314"/>
                  <a:pt x="263" y="316"/>
                </a:cubicBezTo>
                <a:cubicBezTo>
                  <a:pt x="265" y="306"/>
                  <a:pt x="266" y="293"/>
                  <a:pt x="268" y="282"/>
                </a:cubicBezTo>
                <a:cubicBezTo>
                  <a:pt x="269" y="273"/>
                  <a:pt x="272" y="265"/>
                  <a:pt x="273" y="256"/>
                </a:cubicBezTo>
                <a:cubicBezTo>
                  <a:pt x="273" y="260"/>
                  <a:pt x="272" y="263"/>
                  <a:pt x="272" y="266"/>
                </a:cubicBezTo>
                <a:cubicBezTo>
                  <a:pt x="272" y="270"/>
                  <a:pt x="270" y="274"/>
                  <a:pt x="269" y="278"/>
                </a:cubicBezTo>
                <a:cubicBezTo>
                  <a:pt x="269" y="282"/>
                  <a:pt x="271" y="287"/>
                  <a:pt x="270" y="290"/>
                </a:cubicBezTo>
                <a:cubicBezTo>
                  <a:pt x="270" y="291"/>
                  <a:pt x="262" y="302"/>
                  <a:pt x="268" y="302"/>
                </a:cubicBezTo>
                <a:cubicBezTo>
                  <a:pt x="270" y="302"/>
                  <a:pt x="275" y="289"/>
                  <a:pt x="279" y="287"/>
                </a:cubicBezTo>
                <a:cubicBezTo>
                  <a:pt x="279" y="294"/>
                  <a:pt x="271" y="295"/>
                  <a:pt x="275" y="298"/>
                </a:cubicBezTo>
                <a:cubicBezTo>
                  <a:pt x="281" y="302"/>
                  <a:pt x="281" y="295"/>
                  <a:pt x="281" y="290"/>
                </a:cubicBezTo>
                <a:cubicBezTo>
                  <a:pt x="282" y="285"/>
                  <a:pt x="285" y="278"/>
                  <a:pt x="284" y="273"/>
                </a:cubicBezTo>
                <a:cubicBezTo>
                  <a:pt x="284" y="269"/>
                  <a:pt x="279" y="271"/>
                  <a:pt x="281" y="266"/>
                </a:cubicBezTo>
                <a:cubicBezTo>
                  <a:pt x="285" y="272"/>
                  <a:pt x="285" y="264"/>
                  <a:pt x="286" y="261"/>
                </a:cubicBezTo>
                <a:cubicBezTo>
                  <a:pt x="287" y="254"/>
                  <a:pt x="287" y="248"/>
                  <a:pt x="289" y="242"/>
                </a:cubicBezTo>
                <a:cubicBezTo>
                  <a:pt x="289" y="237"/>
                  <a:pt x="289" y="233"/>
                  <a:pt x="288" y="229"/>
                </a:cubicBezTo>
                <a:cubicBezTo>
                  <a:pt x="286" y="238"/>
                  <a:pt x="285" y="247"/>
                  <a:pt x="284" y="257"/>
                </a:cubicBezTo>
                <a:cubicBezTo>
                  <a:pt x="283" y="262"/>
                  <a:pt x="282" y="268"/>
                  <a:pt x="278" y="261"/>
                </a:cubicBezTo>
                <a:cubicBezTo>
                  <a:pt x="274" y="253"/>
                  <a:pt x="281" y="246"/>
                  <a:pt x="281" y="239"/>
                </a:cubicBezTo>
                <a:cubicBezTo>
                  <a:pt x="280" y="235"/>
                  <a:pt x="279" y="234"/>
                  <a:pt x="278" y="236"/>
                </a:cubicBezTo>
                <a:cubicBezTo>
                  <a:pt x="279" y="231"/>
                  <a:pt x="278" y="226"/>
                  <a:pt x="281" y="221"/>
                </a:cubicBezTo>
                <a:cubicBezTo>
                  <a:pt x="282" y="224"/>
                  <a:pt x="281" y="227"/>
                  <a:pt x="281" y="231"/>
                </a:cubicBezTo>
                <a:cubicBezTo>
                  <a:pt x="281" y="231"/>
                  <a:pt x="282" y="230"/>
                  <a:pt x="282" y="230"/>
                </a:cubicBezTo>
                <a:cubicBezTo>
                  <a:pt x="282" y="231"/>
                  <a:pt x="282" y="232"/>
                  <a:pt x="282" y="232"/>
                </a:cubicBezTo>
                <a:cubicBezTo>
                  <a:pt x="284" y="233"/>
                  <a:pt x="282" y="232"/>
                  <a:pt x="284" y="231"/>
                </a:cubicBezTo>
                <a:cubicBezTo>
                  <a:pt x="286" y="228"/>
                  <a:pt x="287" y="220"/>
                  <a:pt x="290" y="226"/>
                </a:cubicBezTo>
                <a:cubicBezTo>
                  <a:pt x="290" y="221"/>
                  <a:pt x="288" y="221"/>
                  <a:pt x="286" y="222"/>
                </a:cubicBezTo>
                <a:cubicBezTo>
                  <a:pt x="287" y="221"/>
                  <a:pt x="288" y="219"/>
                  <a:pt x="288" y="218"/>
                </a:cubicBezTo>
                <a:cubicBezTo>
                  <a:pt x="290" y="216"/>
                  <a:pt x="292" y="215"/>
                  <a:pt x="293" y="212"/>
                </a:cubicBezTo>
                <a:cubicBezTo>
                  <a:pt x="294" y="208"/>
                  <a:pt x="290" y="210"/>
                  <a:pt x="291" y="206"/>
                </a:cubicBezTo>
                <a:cubicBezTo>
                  <a:pt x="287" y="207"/>
                  <a:pt x="286" y="214"/>
                  <a:pt x="282" y="216"/>
                </a:cubicBezTo>
                <a:cubicBezTo>
                  <a:pt x="279" y="217"/>
                  <a:pt x="269" y="221"/>
                  <a:pt x="267" y="219"/>
                </a:cubicBezTo>
                <a:cubicBezTo>
                  <a:pt x="262" y="222"/>
                  <a:pt x="261" y="227"/>
                  <a:pt x="259" y="227"/>
                </a:cubicBezTo>
                <a:cubicBezTo>
                  <a:pt x="258" y="230"/>
                  <a:pt x="260" y="232"/>
                  <a:pt x="262" y="235"/>
                </a:cubicBezTo>
                <a:cubicBezTo>
                  <a:pt x="261" y="226"/>
                  <a:pt x="270" y="225"/>
                  <a:pt x="272" y="233"/>
                </a:cubicBezTo>
                <a:cubicBezTo>
                  <a:pt x="273" y="229"/>
                  <a:pt x="273" y="226"/>
                  <a:pt x="276" y="224"/>
                </a:cubicBezTo>
                <a:cubicBezTo>
                  <a:pt x="277" y="230"/>
                  <a:pt x="273" y="235"/>
                  <a:pt x="276" y="240"/>
                </a:cubicBezTo>
                <a:cubicBezTo>
                  <a:pt x="275" y="243"/>
                  <a:pt x="274" y="247"/>
                  <a:pt x="273" y="250"/>
                </a:cubicBezTo>
                <a:cubicBezTo>
                  <a:pt x="274" y="248"/>
                  <a:pt x="274" y="245"/>
                  <a:pt x="274" y="243"/>
                </a:cubicBezTo>
                <a:cubicBezTo>
                  <a:pt x="269" y="244"/>
                  <a:pt x="271" y="254"/>
                  <a:pt x="269" y="258"/>
                </a:cubicBezTo>
                <a:cubicBezTo>
                  <a:pt x="267" y="264"/>
                  <a:pt x="260" y="267"/>
                  <a:pt x="261" y="274"/>
                </a:cubicBezTo>
                <a:cubicBezTo>
                  <a:pt x="254" y="268"/>
                  <a:pt x="252" y="286"/>
                  <a:pt x="251" y="290"/>
                </a:cubicBezTo>
                <a:cubicBezTo>
                  <a:pt x="248" y="288"/>
                  <a:pt x="244" y="285"/>
                  <a:pt x="242" y="290"/>
                </a:cubicBezTo>
                <a:cubicBezTo>
                  <a:pt x="244" y="289"/>
                  <a:pt x="243" y="289"/>
                  <a:pt x="244" y="288"/>
                </a:cubicBezTo>
                <a:cubicBezTo>
                  <a:pt x="244" y="291"/>
                  <a:pt x="244" y="292"/>
                  <a:pt x="242" y="295"/>
                </a:cubicBezTo>
                <a:cubicBezTo>
                  <a:pt x="242" y="294"/>
                  <a:pt x="242" y="293"/>
                  <a:pt x="242" y="292"/>
                </a:cubicBezTo>
                <a:cubicBezTo>
                  <a:pt x="240" y="292"/>
                  <a:pt x="239" y="292"/>
                  <a:pt x="237" y="292"/>
                </a:cubicBezTo>
                <a:cubicBezTo>
                  <a:pt x="236" y="297"/>
                  <a:pt x="234" y="301"/>
                  <a:pt x="232" y="305"/>
                </a:cubicBezTo>
                <a:cubicBezTo>
                  <a:pt x="237" y="307"/>
                  <a:pt x="233" y="314"/>
                  <a:pt x="231" y="316"/>
                </a:cubicBezTo>
                <a:cubicBezTo>
                  <a:pt x="230" y="315"/>
                  <a:pt x="230" y="314"/>
                  <a:pt x="230" y="313"/>
                </a:cubicBezTo>
                <a:cubicBezTo>
                  <a:pt x="229" y="315"/>
                  <a:pt x="228" y="315"/>
                  <a:pt x="227" y="316"/>
                </a:cubicBezTo>
                <a:cubicBezTo>
                  <a:pt x="227" y="315"/>
                  <a:pt x="228" y="308"/>
                  <a:pt x="225" y="307"/>
                </a:cubicBezTo>
                <a:cubicBezTo>
                  <a:pt x="224" y="306"/>
                  <a:pt x="221" y="317"/>
                  <a:pt x="218" y="319"/>
                </a:cubicBezTo>
                <a:cubicBezTo>
                  <a:pt x="217" y="306"/>
                  <a:pt x="219" y="294"/>
                  <a:pt x="222" y="281"/>
                </a:cubicBezTo>
                <a:cubicBezTo>
                  <a:pt x="224" y="269"/>
                  <a:pt x="229" y="248"/>
                  <a:pt x="221" y="237"/>
                </a:cubicBezTo>
                <a:cubicBezTo>
                  <a:pt x="229" y="233"/>
                  <a:pt x="226" y="217"/>
                  <a:pt x="226" y="210"/>
                </a:cubicBezTo>
                <a:cubicBezTo>
                  <a:pt x="227" y="202"/>
                  <a:pt x="233" y="192"/>
                  <a:pt x="229" y="183"/>
                </a:cubicBezTo>
                <a:cubicBezTo>
                  <a:pt x="227" y="200"/>
                  <a:pt x="214" y="219"/>
                  <a:pt x="214" y="237"/>
                </a:cubicBezTo>
                <a:cubicBezTo>
                  <a:pt x="203" y="233"/>
                  <a:pt x="207" y="263"/>
                  <a:pt x="215" y="248"/>
                </a:cubicBezTo>
                <a:cubicBezTo>
                  <a:pt x="215" y="251"/>
                  <a:pt x="212" y="264"/>
                  <a:pt x="208" y="267"/>
                </a:cubicBezTo>
                <a:cubicBezTo>
                  <a:pt x="208" y="265"/>
                  <a:pt x="207" y="264"/>
                  <a:pt x="207" y="262"/>
                </a:cubicBezTo>
                <a:cubicBezTo>
                  <a:pt x="206" y="265"/>
                  <a:pt x="203" y="265"/>
                  <a:pt x="203" y="266"/>
                </a:cubicBezTo>
                <a:cubicBezTo>
                  <a:pt x="203" y="267"/>
                  <a:pt x="204" y="270"/>
                  <a:pt x="204" y="270"/>
                </a:cubicBezTo>
                <a:cubicBezTo>
                  <a:pt x="202" y="274"/>
                  <a:pt x="203" y="276"/>
                  <a:pt x="199" y="278"/>
                </a:cubicBezTo>
                <a:cubicBezTo>
                  <a:pt x="200" y="279"/>
                  <a:pt x="207" y="279"/>
                  <a:pt x="207" y="278"/>
                </a:cubicBezTo>
                <a:cubicBezTo>
                  <a:pt x="210" y="281"/>
                  <a:pt x="207" y="286"/>
                  <a:pt x="206" y="289"/>
                </a:cubicBezTo>
                <a:cubicBezTo>
                  <a:pt x="203" y="298"/>
                  <a:pt x="202" y="294"/>
                  <a:pt x="195" y="299"/>
                </a:cubicBezTo>
                <a:cubicBezTo>
                  <a:pt x="191" y="302"/>
                  <a:pt x="188" y="310"/>
                  <a:pt x="184" y="315"/>
                </a:cubicBezTo>
                <a:cubicBezTo>
                  <a:pt x="186" y="310"/>
                  <a:pt x="187" y="298"/>
                  <a:pt x="182" y="308"/>
                </a:cubicBezTo>
                <a:cubicBezTo>
                  <a:pt x="180" y="312"/>
                  <a:pt x="179" y="329"/>
                  <a:pt x="181" y="335"/>
                </a:cubicBezTo>
                <a:cubicBezTo>
                  <a:pt x="178" y="343"/>
                  <a:pt x="174" y="355"/>
                  <a:pt x="175" y="363"/>
                </a:cubicBezTo>
                <a:cubicBezTo>
                  <a:pt x="185" y="367"/>
                  <a:pt x="191" y="356"/>
                  <a:pt x="180" y="360"/>
                </a:cubicBezTo>
                <a:cubicBezTo>
                  <a:pt x="186" y="355"/>
                  <a:pt x="189" y="349"/>
                  <a:pt x="190" y="341"/>
                </a:cubicBezTo>
                <a:cubicBezTo>
                  <a:pt x="190" y="334"/>
                  <a:pt x="185" y="327"/>
                  <a:pt x="183" y="337"/>
                </a:cubicBezTo>
                <a:cubicBezTo>
                  <a:pt x="183" y="336"/>
                  <a:pt x="182" y="335"/>
                  <a:pt x="182" y="334"/>
                </a:cubicBezTo>
                <a:cubicBezTo>
                  <a:pt x="184" y="329"/>
                  <a:pt x="185" y="321"/>
                  <a:pt x="190" y="317"/>
                </a:cubicBezTo>
                <a:cubicBezTo>
                  <a:pt x="191" y="320"/>
                  <a:pt x="192" y="323"/>
                  <a:pt x="191" y="326"/>
                </a:cubicBezTo>
                <a:cubicBezTo>
                  <a:pt x="194" y="325"/>
                  <a:pt x="194" y="314"/>
                  <a:pt x="197" y="315"/>
                </a:cubicBezTo>
                <a:cubicBezTo>
                  <a:pt x="199" y="315"/>
                  <a:pt x="198" y="319"/>
                  <a:pt x="199" y="320"/>
                </a:cubicBezTo>
                <a:cubicBezTo>
                  <a:pt x="199" y="326"/>
                  <a:pt x="198" y="323"/>
                  <a:pt x="196" y="327"/>
                </a:cubicBezTo>
                <a:cubicBezTo>
                  <a:pt x="192" y="340"/>
                  <a:pt x="188" y="356"/>
                  <a:pt x="186" y="370"/>
                </a:cubicBezTo>
                <a:cubicBezTo>
                  <a:pt x="186" y="372"/>
                  <a:pt x="187" y="379"/>
                  <a:pt x="186" y="380"/>
                </a:cubicBezTo>
                <a:cubicBezTo>
                  <a:pt x="184" y="383"/>
                  <a:pt x="184" y="379"/>
                  <a:pt x="181" y="381"/>
                </a:cubicBezTo>
                <a:cubicBezTo>
                  <a:pt x="174" y="383"/>
                  <a:pt x="168" y="381"/>
                  <a:pt x="166" y="390"/>
                </a:cubicBezTo>
                <a:cubicBezTo>
                  <a:pt x="165" y="395"/>
                  <a:pt x="164" y="406"/>
                  <a:pt x="166" y="410"/>
                </a:cubicBezTo>
                <a:cubicBezTo>
                  <a:pt x="169" y="417"/>
                  <a:pt x="168" y="408"/>
                  <a:pt x="173" y="406"/>
                </a:cubicBezTo>
                <a:cubicBezTo>
                  <a:pt x="163" y="406"/>
                  <a:pt x="174" y="401"/>
                  <a:pt x="174" y="399"/>
                </a:cubicBezTo>
                <a:cubicBezTo>
                  <a:pt x="176" y="395"/>
                  <a:pt x="176" y="390"/>
                  <a:pt x="171" y="392"/>
                </a:cubicBezTo>
                <a:cubicBezTo>
                  <a:pt x="171" y="391"/>
                  <a:pt x="174" y="390"/>
                  <a:pt x="174" y="389"/>
                </a:cubicBezTo>
                <a:cubicBezTo>
                  <a:pt x="173" y="391"/>
                  <a:pt x="179" y="385"/>
                  <a:pt x="178" y="386"/>
                </a:cubicBezTo>
                <a:cubicBezTo>
                  <a:pt x="180" y="385"/>
                  <a:pt x="183" y="379"/>
                  <a:pt x="184" y="387"/>
                </a:cubicBezTo>
                <a:cubicBezTo>
                  <a:pt x="184" y="391"/>
                  <a:pt x="177" y="394"/>
                  <a:pt x="178" y="397"/>
                </a:cubicBezTo>
                <a:cubicBezTo>
                  <a:pt x="179" y="401"/>
                  <a:pt x="187" y="396"/>
                  <a:pt x="184" y="404"/>
                </a:cubicBezTo>
                <a:cubicBezTo>
                  <a:pt x="185" y="402"/>
                  <a:pt x="187" y="401"/>
                  <a:pt x="188" y="399"/>
                </a:cubicBezTo>
                <a:cubicBezTo>
                  <a:pt x="191" y="406"/>
                  <a:pt x="184" y="404"/>
                  <a:pt x="184" y="404"/>
                </a:cubicBezTo>
                <a:cubicBezTo>
                  <a:pt x="179" y="409"/>
                  <a:pt x="179" y="414"/>
                  <a:pt x="178" y="421"/>
                </a:cubicBezTo>
                <a:cubicBezTo>
                  <a:pt x="178" y="424"/>
                  <a:pt x="177" y="436"/>
                  <a:pt x="175" y="438"/>
                </a:cubicBezTo>
                <a:cubicBezTo>
                  <a:pt x="172" y="439"/>
                  <a:pt x="170" y="428"/>
                  <a:pt x="171" y="424"/>
                </a:cubicBezTo>
                <a:cubicBezTo>
                  <a:pt x="167" y="427"/>
                  <a:pt x="168" y="431"/>
                  <a:pt x="167" y="435"/>
                </a:cubicBezTo>
                <a:cubicBezTo>
                  <a:pt x="164" y="441"/>
                  <a:pt x="162" y="439"/>
                  <a:pt x="158" y="444"/>
                </a:cubicBezTo>
                <a:cubicBezTo>
                  <a:pt x="155" y="447"/>
                  <a:pt x="157" y="452"/>
                  <a:pt x="155" y="456"/>
                </a:cubicBezTo>
                <a:cubicBezTo>
                  <a:pt x="155" y="448"/>
                  <a:pt x="156" y="440"/>
                  <a:pt x="159" y="430"/>
                </a:cubicBezTo>
                <a:cubicBezTo>
                  <a:pt x="160" y="425"/>
                  <a:pt x="163" y="419"/>
                  <a:pt x="164" y="413"/>
                </a:cubicBezTo>
                <a:cubicBezTo>
                  <a:pt x="164" y="403"/>
                  <a:pt x="162" y="407"/>
                  <a:pt x="161" y="414"/>
                </a:cubicBezTo>
                <a:cubicBezTo>
                  <a:pt x="156" y="411"/>
                  <a:pt x="157" y="418"/>
                  <a:pt x="155" y="421"/>
                </a:cubicBezTo>
                <a:cubicBezTo>
                  <a:pt x="151" y="414"/>
                  <a:pt x="157" y="409"/>
                  <a:pt x="158" y="404"/>
                </a:cubicBezTo>
                <a:cubicBezTo>
                  <a:pt x="159" y="395"/>
                  <a:pt x="160" y="385"/>
                  <a:pt x="161" y="377"/>
                </a:cubicBezTo>
                <a:cubicBezTo>
                  <a:pt x="161" y="372"/>
                  <a:pt x="159" y="368"/>
                  <a:pt x="159" y="365"/>
                </a:cubicBezTo>
                <a:cubicBezTo>
                  <a:pt x="159" y="361"/>
                  <a:pt x="161" y="357"/>
                  <a:pt x="161" y="353"/>
                </a:cubicBezTo>
                <a:cubicBezTo>
                  <a:pt x="162" y="345"/>
                  <a:pt x="162" y="335"/>
                  <a:pt x="161" y="328"/>
                </a:cubicBezTo>
                <a:cubicBezTo>
                  <a:pt x="155" y="331"/>
                  <a:pt x="157" y="343"/>
                  <a:pt x="151" y="348"/>
                </a:cubicBezTo>
                <a:cubicBezTo>
                  <a:pt x="145" y="352"/>
                  <a:pt x="151" y="332"/>
                  <a:pt x="152" y="328"/>
                </a:cubicBezTo>
                <a:cubicBezTo>
                  <a:pt x="151" y="329"/>
                  <a:pt x="150" y="329"/>
                  <a:pt x="149" y="330"/>
                </a:cubicBezTo>
                <a:cubicBezTo>
                  <a:pt x="148" y="327"/>
                  <a:pt x="147" y="326"/>
                  <a:pt x="145" y="324"/>
                </a:cubicBezTo>
                <a:cubicBezTo>
                  <a:pt x="145" y="329"/>
                  <a:pt x="145" y="334"/>
                  <a:pt x="143" y="338"/>
                </a:cubicBezTo>
                <a:cubicBezTo>
                  <a:pt x="143" y="335"/>
                  <a:pt x="143" y="331"/>
                  <a:pt x="145" y="329"/>
                </a:cubicBezTo>
                <a:cubicBezTo>
                  <a:pt x="141" y="333"/>
                  <a:pt x="143" y="345"/>
                  <a:pt x="136" y="346"/>
                </a:cubicBezTo>
                <a:cubicBezTo>
                  <a:pt x="136" y="345"/>
                  <a:pt x="136" y="345"/>
                  <a:pt x="136" y="344"/>
                </a:cubicBezTo>
                <a:cubicBezTo>
                  <a:pt x="135" y="346"/>
                  <a:pt x="131" y="352"/>
                  <a:pt x="131" y="352"/>
                </a:cubicBezTo>
                <a:cubicBezTo>
                  <a:pt x="130" y="355"/>
                  <a:pt x="128" y="355"/>
                  <a:pt x="133" y="356"/>
                </a:cubicBezTo>
                <a:cubicBezTo>
                  <a:pt x="131" y="366"/>
                  <a:pt x="120" y="346"/>
                  <a:pt x="131" y="345"/>
                </a:cubicBezTo>
                <a:cubicBezTo>
                  <a:pt x="130" y="342"/>
                  <a:pt x="130" y="341"/>
                  <a:pt x="129" y="338"/>
                </a:cubicBezTo>
                <a:cubicBezTo>
                  <a:pt x="128" y="338"/>
                  <a:pt x="128" y="338"/>
                  <a:pt x="126" y="337"/>
                </a:cubicBezTo>
                <a:cubicBezTo>
                  <a:pt x="124" y="343"/>
                  <a:pt x="123" y="349"/>
                  <a:pt x="121" y="355"/>
                </a:cubicBezTo>
                <a:cubicBezTo>
                  <a:pt x="120" y="354"/>
                  <a:pt x="119" y="354"/>
                  <a:pt x="118" y="352"/>
                </a:cubicBezTo>
                <a:cubicBezTo>
                  <a:pt x="114" y="361"/>
                  <a:pt x="113" y="368"/>
                  <a:pt x="111" y="376"/>
                </a:cubicBezTo>
                <a:cubicBezTo>
                  <a:pt x="110" y="383"/>
                  <a:pt x="107" y="390"/>
                  <a:pt x="105" y="396"/>
                </a:cubicBezTo>
                <a:cubicBezTo>
                  <a:pt x="102" y="414"/>
                  <a:pt x="93" y="427"/>
                  <a:pt x="88" y="444"/>
                </a:cubicBezTo>
                <a:cubicBezTo>
                  <a:pt x="90" y="443"/>
                  <a:pt x="90" y="444"/>
                  <a:pt x="92" y="444"/>
                </a:cubicBezTo>
                <a:cubicBezTo>
                  <a:pt x="90" y="443"/>
                  <a:pt x="85" y="445"/>
                  <a:pt x="86" y="449"/>
                </a:cubicBezTo>
                <a:cubicBezTo>
                  <a:pt x="87" y="453"/>
                  <a:pt x="98" y="443"/>
                  <a:pt x="94" y="452"/>
                </a:cubicBezTo>
                <a:cubicBezTo>
                  <a:pt x="90" y="459"/>
                  <a:pt x="86" y="452"/>
                  <a:pt x="83" y="461"/>
                </a:cubicBezTo>
                <a:cubicBezTo>
                  <a:pt x="81" y="467"/>
                  <a:pt x="83" y="473"/>
                  <a:pt x="80" y="478"/>
                </a:cubicBezTo>
                <a:cubicBezTo>
                  <a:pt x="84" y="478"/>
                  <a:pt x="84" y="474"/>
                  <a:pt x="85" y="469"/>
                </a:cubicBezTo>
                <a:cubicBezTo>
                  <a:pt x="87" y="469"/>
                  <a:pt x="88" y="467"/>
                  <a:pt x="87" y="463"/>
                </a:cubicBezTo>
                <a:cubicBezTo>
                  <a:pt x="92" y="467"/>
                  <a:pt x="87" y="479"/>
                  <a:pt x="84" y="479"/>
                </a:cubicBezTo>
                <a:cubicBezTo>
                  <a:pt x="76" y="475"/>
                  <a:pt x="75" y="493"/>
                  <a:pt x="75" y="498"/>
                </a:cubicBezTo>
                <a:cubicBezTo>
                  <a:pt x="74" y="501"/>
                  <a:pt x="75" y="507"/>
                  <a:pt x="72" y="509"/>
                </a:cubicBezTo>
                <a:cubicBezTo>
                  <a:pt x="70" y="510"/>
                  <a:pt x="61" y="507"/>
                  <a:pt x="59" y="507"/>
                </a:cubicBezTo>
                <a:cubicBezTo>
                  <a:pt x="51" y="506"/>
                  <a:pt x="44" y="506"/>
                  <a:pt x="36" y="505"/>
                </a:cubicBezTo>
                <a:cubicBezTo>
                  <a:pt x="26" y="503"/>
                  <a:pt x="15" y="500"/>
                  <a:pt x="4" y="499"/>
                </a:cubicBezTo>
                <a:cubicBezTo>
                  <a:pt x="4" y="527"/>
                  <a:pt x="7" y="556"/>
                  <a:pt x="4" y="584"/>
                </a:cubicBezTo>
                <a:cubicBezTo>
                  <a:pt x="3" y="594"/>
                  <a:pt x="0" y="603"/>
                  <a:pt x="1" y="612"/>
                </a:cubicBezTo>
                <a:cubicBezTo>
                  <a:pt x="1" y="621"/>
                  <a:pt x="4" y="627"/>
                  <a:pt x="4" y="636"/>
                </a:cubicBezTo>
                <a:cubicBezTo>
                  <a:pt x="4" y="645"/>
                  <a:pt x="4" y="654"/>
                  <a:pt x="4" y="663"/>
                </a:cubicBezTo>
                <a:cubicBezTo>
                  <a:pt x="4" y="667"/>
                  <a:pt x="1" y="685"/>
                  <a:pt x="4" y="687"/>
                </a:cubicBezTo>
                <a:cubicBezTo>
                  <a:pt x="10" y="694"/>
                  <a:pt x="25" y="682"/>
                  <a:pt x="26" y="694"/>
                </a:cubicBezTo>
                <a:cubicBezTo>
                  <a:pt x="26" y="698"/>
                  <a:pt x="23" y="705"/>
                  <a:pt x="22" y="708"/>
                </a:cubicBezTo>
                <a:cubicBezTo>
                  <a:pt x="21" y="713"/>
                  <a:pt x="21" y="717"/>
                  <a:pt x="15" y="719"/>
                </a:cubicBezTo>
                <a:cubicBezTo>
                  <a:pt x="16" y="719"/>
                  <a:pt x="18" y="720"/>
                  <a:pt x="19" y="720"/>
                </a:cubicBezTo>
                <a:cubicBezTo>
                  <a:pt x="18" y="725"/>
                  <a:pt x="13" y="731"/>
                  <a:pt x="18" y="735"/>
                </a:cubicBezTo>
                <a:cubicBezTo>
                  <a:pt x="18" y="735"/>
                  <a:pt x="18" y="735"/>
                  <a:pt x="18" y="735"/>
                </a:cubicBezTo>
                <a:cubicBezTo>
                  <a:pt x="18" y="734"/>
                  <a:pt x="18" y="734"/>
                  <a:pt x="19" y="734"/>
                </a:cubicBezTo>
                <a:cubicBezTo>
                  <a:pt x="18" y="734"/>
                  <a:pt x="18" y="735"/>
                  <a:pt x="18" y="735"/>
                </a:cubicBezTo>
                <a:cubicBezTo>
                  <a:pt x="18" y="735"/>
                  <a:pt x="18" y="735"/>
                  <a:pt x="18" y="735"/>
                </a:cubicBezTo>
                <a:cubicBezTo>
                  <a:pt x="18" y="735"/>
                  <a:pt x="18" y="735"/>
                  <a:pt x="18" y="735"/>
                </a:cubicBezTo>
                <a:cubicBezTo>
                  <a:pt x="18" y="736"/>
                  <a:pt x="17" y="738"/>
                  <a:pt x="16" y="739"/>
                </a:cubicBezTo>
                <a:cubicBezTo>
                  <a:pt x="15" y="741"/>
                  <a:pt x="14" y="741"/>
                  <a:pt x="12" y="742"/>
                </a:cubicBezTo>
                <a:cubicBezTo>
                  <a:pt x="8" y="746"/>
                  <a:pt x="7" y="746"/>
                  <a:pt x="6" y="753"/>
                </a:cubicBezTo>
                <a:cubicBezTo>
                  <a:pt x="15" y="755"/>
                  <a:pt x="24" y="754"/>
                  <a:pt x="33" y="754"/>
                </a:cubicBezTo>
                <a:cubicBezTo>
                  <a:pt x="33" y="754"/>
                  <a:pt x="33" y="753"/>
                  <a:pt x="33" y="753"/>
                </a:cubicBezTo>
                <a:cubicBezTo>
                  <a:pt x="32" y="751"/>
                  <a:pt x="32" y="749"/>
                  <a:pt x="34" y="746"/>
                </a:cubicBezTo>
                <a:cubicBezTo>
                  <a:pt x="33" y="748"/>
                  <a:pt x="32" y="750"/>
                  <a:pt x="33" y="753"/>
                </a:cubicBezTo>
                <a:cubicBezTo>
                  <a:pt x="34" y="754"/>
                  <a:pt x="37" y="755"/>
                  <a:pt x="41" y="754"/>
                </a:cubicBezTo>
                <a:cubicBezTo>
                  <a:pt x="49" y="753"/>
                  <a:pt x="48" y="748"/>
                  <a:pt x="49" y="740"/>
                </a:cubicBezTo>
                <a:cubicBezTo>
                  <a:pt x="49" y="738"/>
                  <a:pt x="49" y="734"/>
                  <a:pt x="50" y="732"/>
                </a:cubicBezTo>
                <a:cubicBezTo>
                  <a:pt x="52" y="728"/>
                  <a:pt x="51" y="730"/>
                  <a:pt x="54" y="729"/>
                </a:cubicBezTo>
                <a:cubicBezTo>
                  <a:pt x="53" y="729"/>
                  <a:pt x="49" y="751"/>
                  <a:pt x="48" y="754"/>
                </a:cubicBezTo>
                <a:cubicBezTo>
                  <a:pt x="57" y="754"/>
                  <a:pt x="84" y="758"/>
                  <a:pt x="89" y="753"/>
                </a:cubicBezTo>
                <a:cubicBezTo>
                  <a:pt x="93" y="749"/>
                  <a:pt x="93" y="737"/>
                  <a:pt x="94" y="731"/>
                </a:cubicBezTo>
                <a:cubicBezTo>
                  <a:pt x="95" y="725"/>
                  <a:pt x="102" y="707"/>
                  <a:pt x="107" y="722"/>
                </a:cubicBezTo>
                <a:cubicBezTo>
                  <a:pt x="105" y="714"/>
                  <a:pt x="98" y="719"/>
                  <a:pt x="99" y="725"/>
                </a:cubicBezTo>
                <a:cubicBezTo>
                  <a:pt x="99" y="729"/>
                  <a:pt x="103" y="730"/>
                  <a:pt x="103" y="725"/>
                </a:cubicBezTo>
                <a:cubicBezTo>
                  <a:pt x="108" y="728"/>
                  <a:pt x="105" y="737"/>
                  <a:pt x="103" y="742"/>
                </a:cubicBezTo>
                <a:cubicBezTo>
                  <a:pt x="104" y="742"/>
                  <a:pt x="105" y="742"/>
                  <a:pt x="105" y="742"/>
                </a:cubicBezTo>
                <a:cubicBezTo>
                  <a:pt x="106" y="741"/>
                  <a:pt x="107" y="739"/>
                  <a:pt x="107" y="738"/>
                </a:cubicBezTo>
                <a:cubicBezTo>
                  <a:pt x="107" y="741"/>
                  <a:pt x="107" y="741"/>
                  <a:pt x="105" y="742"/>
                </a:cubicBezTo>
                <a:cubicBezTo>
                  <a:pt x="103" y="744"/>
                  <a:pt x="100" y="745"/>
                  <a:pt x="100" y="750"/>
                </a:cubicBezTo>
                <a:cubicBezTo>
                  <a:pt x="100" y="757"/>
                  <a:pt x="105" y="754"/>
                  <a:pt x="113" y="754"/>
                </a:cubicBezTo>
                <a:cubicBezTo>
                  <a:pt x="119" y="754"/>
                  <a:pt x="124" y="754"/>
                  <a:pt x="130" y="754"/>
                </a:cubicBezTo>
                <a:cubicBezTo>
                  <a:pt x="138" y="754"/>
                  <a:pt x="143" y="756"/>
                  <a:pt x="144" y="750"/>
                </a:cubicBezTo>
                <a:cubicBezTo>
                  <a:pt x="144" y="749"/>
                  <a:pt x="144" y="747"/>
                  <a:pt x="144" y="746"/>
                </a:cubicBezTo>
                <a:cubicBezTo>
                  <a:pt x="144" y="748"/>
                  <a:pt x="144" y="749"/>
                  <a:pt x="144" y="750"/>
                </a:cubicBezTo>
                <a:cubicBezTo>
                  <a:pt x="144" y="752"/>
                  <a:pt x="144" y="753"/>
                  <a:pt x="143" y="754"/>
                </a:cubicBezTo>
                <a:cubicBezTo>
                  <a:pt x="153" y="755"/>
                  <a:pt x="155" y="754"/>
                  <a:pt x="156" y="745"/>
                </a:cubicBezTo>
                <a:cubicBezTo>
                  <a:pt x="157" y="737"/>
                  <a:pt x="158" y="729"/>
                  <a:pt x="160" y="721"/>
                </a:cubicBezTo>
                <a:cubicBezTo>
                  <a:pt x="161" y="714"/>
                  <a:pt x="165" y="679"/>
                  <a:pt x="177" y="684"/>
                </a:cubicBezTo>
                <a:cubicBezTo>
                  <a:pt x="172" y="692"/>
                  <a:pt x="179" y="699"/>
                  <a:pt x="175" y="707"/>
                </a:cubicBezTo>
                <a:cubicBezTo>
                  <a:pt x="175" y="707"/>
                  <a:pt x="175" y="707"/>
                  <a:pt x="175" y="707"/>
                </a:cubicBezTo>
                <a:cubicBezTo>
                  <a:pt x="176" y="706"/>
                  <a:pt x="176" y="706"/>
                  <a:pt x="177" y="705"/>
                </a:cubicBezTo>
                <a:cubicBezTo>
                  <a:pt x="176" y="707"/>
                  <a:pt x="177" y="707"/>
                  <a:pt x="175" y="707"/>
                </a:cubicBezTo>
                <a:cubicBezTo>
                  <a:pt x="173" y="708"/>
                  <a:pt x="171" y="709"/>
                  <a:pt x="169" y="711"/>
                </a:cubicBezTo>
                <a:cubicBezTo>
                  <a:pt x="172" y="714"/>
                  <a:pt x="170" y="717"/>
                  <a:pt x="170" y="721"/>
                </a:cubicBezTo>
                <a:cubicBezTo>
                  <a:pt x="171" y="725"/>
                  <a:pt x="173" y="728"/>
                  <a:pt x="173" y="733"/>
                </a:cubicBezTo>
                <a:cubicBezTo>
                  <a:pt x="173" y="738"/>
                  <a:pt x="166" y="751"/>
                  <a:pt x="172" y="755"/>
                </a:cubicBezTo>
                <a:cubicBezTo>
                  <a:pt x="176" y="757"/>
                  <a:pt x="191" y="754"/>
                  <a:pt x="196" y="754"/>
                </a:cubicBezTo>
                <a:cubicBezTo>
                  <a:pt x="202" y="754"/>
                  <a:pt x="207" y="756"/>
                  <a:pt x="210" y="753"/>
                </a:cubicBezTo>
                <a:cubicBezTo>
                  <a:pt x="209" y="752"/>
                  <a:pt x="210" y="751"/>
                  <a:pt x="211" y="749"/>
                </a:cubicBezTo>
                <a:cubicBezTo>
                  <a:pt x="211" y="751"/>
                  <a:pt x="211" y="752"/>
                  <a:pt x="210" y="753"/>
                </a:cubicBezTo>
                <a:cubicBezTo>
                  <a:pt x="211" y="755"/>
                  <a:pt x="215" y="754"/>
                  <a:pt x="218" y="754"/>
                </a:cubicBezTo>
                <a:cubicBezTo>
                  <a:pt x="226" y="755"/>
                  <a:pt x="234" y="754"/>
                  <a:pt x="243" y="754"/>
                </a:cubicBezTo>
                <a:cubicBezTo>
                  <a:pt x="242" y="754"/>
                  <a:pt x="242" y="754"/>
                  <a:pt x="242" y="753"/>
                </a:cubicBezTo>
                <a:cubicBezTo>
                  <a:pt x="246" y="756"/>
                  <a:pt x="248" y="753"/>
                  <a:pt x="252" y="751"/>
                </a:cubicBezTo>
                <a:cubicBezTo>
                  <a:pt x="256" y="750"/>
                  <a:pt x="253" y="748"/>
                  <a:pt x="259" y="750"/>
                </a:cubicBezTo>
                <a:cubicBezTo>
                  <a:pt x="261" y="750"/>
                  <a:pt x="263" y="756"/>
                  <a:pt x="266" y="754"/>
                </a:cubicBezTo>
                <a:cubicBezTo>
                  <a:pt x="270" y="753"/>
                  <a:pt x="271" y="722"/>
                  <a:pt x="271" y="717"/>
                </a:cubicBezTo>
                <a:cubicBezTo>
                  <a:pt x="273" y="701"/>
                  <a:pt x="276" y="685"/>
                  <a:pt x="278" y="670"/>
                </a:cubicBezTo>
                <a:cubicBezTo>
                  <a:pt x="279" y="663"/>
                  <a:pt x="276" y="660"/>
                  <a:pt x="276" y="654"/>
                </a:cubicBezTo>
                <a:cubicBezTo>
                  <a:pt x="277" y="647"/>
                  <a:pt x="282" y="642"/>
                  <a:pt x="282" y="634"/>
                </a:cubicBezTo>
                <a:cubicBezTo>
                  <a:pt x="282" y="634"/>
                  <a:pt x="282" y="635"/>
                  <a:pt x="282" y="635"/>
                </a:cubicBezTo>
                <a:cubicBezTo>
                  <a:pt x="283" y="632"/>
                  <a:pt x="284" y="630"/>
                  <a:pt x="284" y="626"/>
                </a:cubicBezTo>
                <a:cubicBezTo>
                  <a:pt x="289" y="626"/>
                  <a:pt x="309" y="621"/>
                  <a:pt x="314" y="624"/>
                </a:cubicBezTo>
                <a:cubicBezTo>
                  <a:pt x="318" y="626"/>
                  <a:pt x="319" y="640"/>
                  <a:pt x="319" y="645"/>
                </a:cubicBezTo>
                <a:cubicBezTo>
                  <a:pt x="319" y="653"/>
                  <a:pt x="313" y="660"/>
                  <a:pt x="313" y="667"/>
                </a:cubicBezTo>
                <a:cubicBezTo>
                  <a:pt x="313" y="670"/>
                  <a:pt x="316" y="673"/>
                  <a:pt x="316" y="677"/>
                </a:cubicBezTo>
                <a:cubicBezTo>
                  <a:pt x="315" y="681"/>
                  <a:pt x="313" y="684"/>
                  <a:pt x="313" y="688"/>
                </a:cubicBezTo>
                <a:cubicBezTo>
                  <a:pt x="312" y="691"/>
                  <a:pt x="313" y="694"/>
                  <a:pt x="315" y="697"/>
                </a:cubicBezTo>
                <a:cubicBezTo>
                  <a:pt x="320" y="702"/>
                  <a:pt x="321" y="698"/>
                  <a:pt x="325" y="698"/>
                </a:cubicBezTo>
                <a:cubicBezTo>
                  <a:pt x="328" y="698"/>
                  <a:pt x="333" y="699"/>
                  <a:pt x="335" y="699"/>
                </a:cubicBezTo>
                <a:cubicBezTo>
                  <a:pt x="338" y="699"/>
                  <a:pt x="343" y="699"/>
                  <a:pt x="345" y="699"/>
                </a:cubicBezTo>
                <a:cubicBezTo>
                  <a:pt x="353" y="699"/>
                  <a:pt x="369" y="701"/>
                  <a:pt x="377" y="693"/>
                </a:cubicBezTo>
                <a:cubicBezTo>
                  <a:pt x="377" y="697"/>
                  <a:pt x="379" y="700"/>
                  <a:pt x="382" y="702"/>
                </a:cubicBezTo>
                <a:cubicBezTo>
                  <a:pt x="378" y="702"/>
                  <a:pt x="371" y="701"/>
                  <a:pt x="370" y="705"/>
                </a:cubicBezTo>
                <a:cubicBezTo>
                  <a:pt x="370" y="704"/>
                  <a:pt x="369" y="703"/>
                  <a:pt x="370" y="703"/>
                </a:cubicBezTo>
                <a:cubicBezTo>
                  <a:pt x="359" y="703"/>
                  <a:pt x="348" y="703"/>
                  <a:pt x="337" y="703"/>
                </a:cubicBezTo>
                <a:cubicBezTo>
                  <a:pt x="329" y="703"/>
                  <a:pt x="317" y="701"/>
                  <a:pt x="310" y="705"/>
                </a:cubicBezTo>
                <a:cubicBezTo>
                  <a:pt x="312" y="705"/>
                  <a:pt x="315" y="706"/>
                  <a:pt x="317" y="706"/>
                </a:cubicBezTo>
                <a:cubicBezTo>
                  <a:pt x="309" y="707"/>
                  <a:pt x="311" y="729"/>
                  <a:pt x="310" y="736"/>
                </a:cubicBezTo>
                <a:cubicBezTo>
                  <a:pt x="308" y="748"/>
                  <a:pt x="316" y="749"/>
                  <a:pt x="306" y="754"/>
                </a:cubicBezTo>
                <a:cubicBezTo>
                  <a:pt x="312" y="754"/>
                  <a:pt x="318" y="754"/>
                  <a:pt x="324" y="754"/>
                </a:cubicBezTo>
                <a:cubicBezTo>
                  <a:pt x="323" y="751"/>
                  <a:pt x="323" y="751"/>
                  <a:pt x="324" y="750"/>
                </a:cubicBezTo>
                <a:cubicBezTo>
                  <a:pt x="324" y="750"/>
                  <a:pt x="323" y="750"/>
                  <a:pt x="323" y="750"/>
                </a:cubicBezTo>
                <a:cubicBezTo>
                  <a:pt x="323" y="749"/>
                  <a:pt x="325" y="749"/>
                  <a:pt x="325" y="748"/>
                </a:cubicBezTo>
                <a:cubicBezTo>
                  <a:pt x="325" y="749"/>
                  <a:pt x="325" y="749"/>
                  <a:pt x="324" y="750"/>
                </a:cubicBezTo>
                <a:cubicBezTo>
                  <a:pt x="328" y="750"/>
                  <a:pt x="333" y="750"/>
                  <a:pt x="334" y="747"/>
                </a:cubicBezTo>
                <a:cubicBezTo>
                  <a:pt x="335" y="747"/>
                  <a:pt x="333" y="747"/>
                  <a:pt x="332" y="747"/>
                </a:cubicBezTo>
                <a:cubicBezTo>
                  <a:pt x="336" y="745"/>
                  <a:pt x="333" y="739"/>
                  <a:pt x="340" y="740"/>
                </a:cubicBezTo>
                <a:cubicBezTo>
                  <a:pt x="339" y="741"/>
                  <a:pt x="338" y="751"/>
                  <a:pt x="338" y="754"/>
                </a:cubicBezTo>
                <a:cubicBezTo>
                  <a:pt x="346" y="756"/>
                  <a:pt x="346" y="735"/>
                  <a:pt x="346" y="730"/>
                </a:cubicBezTo>
                <a:cubicBezTo>
                  <a:pt x="347" y="726"/>
                  <a:pt x="346" y="719"/>
                  <a:pt x="350" y="718"/>
                </a:cubicBezTo>
                <a:cubicBezTo>
                  <a:pt x="351" y="718"/>
                  <a:pt x="357" y="721"/>
                  <a:pt x="359" y="722"/>
                </a:cubicBezTo>
                <a:cubicBezTo>
                  <a:pt x="361" y="722"/>
                  <a:pt x="364" y="722"/>
                  <a:pt x="368" y="722"/>
                </a:cubicBezTo>
                <a:cubicBezTo>
                  <a:pt x="365" y="722"/>
                  <a:pt x="363" y="722"/>
                  <a:pt x="360" y="722"/>
                </a:cubicBezTo>
                <a:cubicBezTo>
                  <a:pt x="360" y="722"/>
                  <a:pt x="359" y="722"/>
                  <a:pt x="359" y="722"/>
                </a:cubicBezTo>
                <a:cubicBezTo>
                  <a:pt x="355" y="721"/>
                  <a:pt x="353" y="722"/>
                  <a:pt x="353" y="729"/>
                </a:cubicBezTo>
                <a:cubicBezTo>
                  <a:pt x="352" y="735"/>
                  <a:pt x="353" y="742"/>
                  <a:pt x="349" y="747"/>
                </a:cubicBezTo>
                <a:cubicBezTo>
                  <a:pt x="351" y="746"/>
                  <a:pt x="353" y="746"/>
                  <a:pt x="354" y="746"/>
                </a:cubicBezTo>
                <a:cubicBezTo>
                  <a:pt x="354" y="747"/>
                  <a:pt x="354" y="748"/>
                  <a:pt x="354" y="749"/>
                </a:cubicBezTo>
                <a:cubicBezTo>
                  <a:pt x="360" y="750"/>
                  <a:pt x="367" y="748"/>
                  <a:pt x="372" y="748"/>
                </a:cubicBezTo>
                <a:cubicBezTo>
                  <a:pt x="375" y="749"/>
                  <a:pt x="380" y="753"/>
                  <a:pt x="385" y="751"/>
                </a:cubicBezTo>
                <a:cubicBezTo>
                  <a:pt x="385" y="754"/>
                  <a:pt x="387" y="755"/>
                  <a:pt x="390" y="754"/>
                </a:cubicBezTo>
                <a:cubicBezTo>
                  <a:pt x="389" y="753"/>
                  <a:pt x="389" y="752"/>
                  <a:pt x="389" y="751"/>
                </a:cubicBezTo>
                <a:cubicBezTo>
                  <a:pt x="400" y="755"/>
                  <a:pt x="406" y="757"/>
                  <a:pt x="414" y="750"/>
                </a:cubicBezTo>
                <a:cubicBezTo>
                  <a:pt x="415" y="750"/>
                  <a:pt x="414" y="751"/>
                  <a:pt x="414" y="752"/>
                </a:cubicBezTo>
                <a:cubicBezTo>
                  <a:pt x="415" y="752"/>
                  <a:pt x="416" y="751"/>
                  <a:pt x="417" y="751"/>
                </a:cubicBezTo>
                <a:cubicBezTo>
                  <a:pt x="414" y="749"/>
                  <a:pt x="413" y="747"/>
                  <a:pt x="414" y="744"/>
                </a:cubicBezTo>
                <a:cubicBezTo>
                  <a:pt x="419" y="744"/>
                  <a:pt x="420" y="747"/>
                  <a:pt x="419" y="751"/>
                </a:cubicBezTo>
                <a:cubicBezTo>
                  <a:pt x="420" y="749"/>
                  <a:pt x="423" y="750"/>
                  <a:pt x="425" y="748"/>
                </a:cubicBezTo>
                <a:cubicBezTo>
                  <a:pt x="425" y="754"/>
                  <a:pt x="427" y="757"/>
                  <a:pt x="432" y="757"/>
                </a:cubicBezTo>
                <a:cubicBezTo>
                  <a:pt x="438" y="757"/>
                  <a:pt x="436" y="754"/>
                  <a:pt x="438" y="751"/>
                </a:cubicBezTo>
                <a:cubicBezTo>
                  <a:pt x="442" y="744"/>
                  <a:pt x="442" y="731"/>
                  <a:pt x="447" y="726"/>
                </a:cubicBezTo>
                <a:cubicBezTo>
                  <a:pt x="443" y="724"/>
                  <a:pt x="452" y="693"/>
                  <a:pt x="453" y="686"/>
                </a:cubicBezTo>
                <a:cubicBezTo>
                  <a:pt x="454" y="690"/>
                  <a:pt x="455" y="694"/>
                  <a:pt x="456" y="698"/>
                </a:cubicBezTo>
                <a:cubicBezTo>
                  <a:pt x="455" y="698"/>
                  <a:pt x="454" y="698"/>
                  <a:pt x="454" y="698"/>
                </a:cubicBezTo>
                <a:cubicBezTo>
                  <a:pt x="456" y="700"/>
                  <a:pt x="457" y="703"/>
                  <a:pt x="457" y="705"/>
                </a:cubicBezTo>
                <a:cubicBezTo>
                  <a:pt x="453" y="708"/>
                  <a:pt x="458" y="715"/>
                  <a:pt x="459" y="719"/>
                </a:cubicBezTo>
                <a:cubicBezTo>
                  <a:pt x="460" y="727"/>
                  <a:pt x="459" y="737"/>
                  <a:pt x="458" y="745"/>
                </a:cubicBezTo>
                <a:cubicBezTo>
                  <a:pt x="460" y="736"/>
                  <a:pt x="460" y="727"/>
                  <a:pt x="461" y="718"/>
                </a:cubicBezTo>
                <a:cubicBezTo>
                  <a:pt x="461" y="723"/>
                  <a:pt x="463" y="726"/>
                  <a:pt x="464" y="729"/>
                </a:cubicBezTo>
                <a:cubicBezTo>
                  <a:pt x="465" y="732"/>
                  <a:pt x="467" y="736"/>
                  <a:pt x="467" y="741"/>
                </a:cubicBezTo>
                <a:cubicBezTo>
                  <a:pt x="468" y="739"/>
                  <a:pt x="470" y="739"/>
                  <a:pt x="471" y="738"/>
                </a:cubicBezTo>
                <a:cubicBezTo>
                  <a:pt x="471" y="740"/>
                  <a:pt x="471" y="742"/>
                  <a:pt x="470" y="745"/>
                </a:cubicBezTo>
                <a:cubicBezTo>
                  <a:pt x="474" y="744"/>
                  <a:pt x="477" y="741"/>
                  <a:pt x="477" y="737"/>
                </a:cubicBezTo>
                <a:cubicBezTo>
                  <a:pt x="477" y="736"/>
                  <a:pt x="475" y="734"/>
                  <a:pt x="475" y="733"/>
                </a:cubicBezTo>
                <a:cubicBezTo>
                  <a:pt x="474" y="730"/>
                  <a:pt x="475" y="727"/>
                  <a:pt x="475" y="724"/>
                </a:cubicBezTo>
                <a:cubicBezTo>
                  <a:pt x="483" y="724"/>
                  <a:pt x="478" y="727"/>
                  <a:pt x="480" y="731"/>
                </a:cubicBezTo>
                <a:cubicBezTo>
                  <a:pt x="481" y="734"/>
                  <a:pt x="484" y="737"/>
                  <a:pt x="483" y="742"/>
                </a:cubicBezTo>
                <a:cubicBezTo>
                  <a:pt x="488" y="738"/>
                  <a:pt x="485" y="735"/>
                  <a:pt x="485" y="729"/>
                </a:cubicBezTo>
                <a:cubicBezTo>
                  <a:pt x="489" y="731"/>
                  <a:pt x="488" y="723"/>
                  <a:pt x="487" y="719"/>
                </a:cubicBezTo>
                <a:cubicBezTo>
                  <a:pt x="487" y="713"/>
                  <a:pt x="484" y="712"/>
                  <a:pt x="487" y="705"/>
                </a:cubicBezTo>
                <a:cubicBezTo>
                  <a:pt x="496" y="720"/>
                  <a:pt x="493" y="738"/>
                  <a:pt x="492" y="754"/>
                </a:cubicBezTo>
                <a:cubicBezTo>
                  <a:pt x="503" y="754"/>
                  <a:pt x="515" y="754"/>
                  <a:pt x="526" y="754"/>
                </a:cubicBezTo>
                <a:cubicBezTo>
                  <a:pt x="529" y="754"/>
                  <a:pt x="540" y="756"/>
                  <a:pt x="543" y="754"/>
                </a:cubicBezTo>
                <a:cubicBezTo>
                  <a:pt x="547" y="751"/>
                  <a:pt x="545" y="743"/>
                  <a:pt x="546" y="738"/>
                </a:cubicBezTo>
                <a:cubicBezTo>
                  <a:pt x="546" y="727"/>
                  <a:pt x="546" y="717"/>
                  <a:pt x="546" y="707"/>
                </a:cubicBezTo>
                <a:cubicBezTo>
                  <a:pt x="546" y="698"/>
                  <a:pt x="549" y="684"/>
                  <a:pt x="545" y="677"/>
                </a:cubicBezTo>
                <a:cubicBezTo>
                  <a:pt x="545" y="678"/>
                  <a:pt x="545" y="679"/>
                  <a:pt x="545" y="680"/>
                </a:cubicBezTo>
                <a:cubicBezTo>
                  <a:pt x="545" y="679"/>
                  <a:pt x="545" y="677"/>
                  <a:pt x="545" y="676"/>
                </a:cubicBezTo>
                <a:cubicBezTo>
                  <a:pt x="545" y="676"/>
                  <a:pt x="545" y="676"/>
                  <a:pt x="545" y="677"/>
                </a:cubicBezTo>
                <a:cubicBezTo>
                  <a:pt x="546" y="675"/>
                  <a:pt x="546" y="673"/>
                  <a:pt x="547" y="672"/>
                </a:cubicBezTo>
                <a:cubicBezTo>
                  <a:pt x="549" y="669"/>
                  <a:pt x="552" y="668"/>
                  <a:pt x="553" y="666"/>
                </a:cubicBezTo>
                <a:cubicBezTo>
                  <a:pt x="554" y="663"/>
                  <a:pt x="553" y="657"/>
                  <a:pt x="553" y="654"/>
                </a:cubicBezTo>
                <a:cubicBezTo>
                  <a:pt x="551" y="655"/>
                  <a:pt x="549" y="656"/>
                  <a:pt x="547" y="657"/>
                </a:cubicBezTo>
                <a:cubicBezTo>
                  <a:pt x="549" y="656"/>
                  <a:pt x="551" y="655"/>
                  <a:pt x="553" y="654"/>
                </a:cubicBezTo>
                <a:cubicBezTo>
                  <a:pt x="553" y="654"/>
                  <a:pt x="553" y="654"/>
                  <a:pt x="553" y="654"/>
                </a:cubicBezTo>
                <a:cubicBezTo>
                  <a:pt x="558" y="653"/>
                  <a:pt x="564" y="653"/>
                  <a:pt x="570" y="652"/>
                </a:cubicBezTo>
                <a:cubicBezTo>
                  <a:pt x="574" y="652"/>
                  <a:pt x="580" y="650"/>
                  <a:pt x="584" y="650"/>
                </a:cubicBezTo>
                <a:cubicBezTo>
                  <a:pt x="589" y="650"/>
                  <a:pt x="583" y="652"/>
                  <a:pt x="581" y="652"/>
                </a:cubicBezTo>
                <a:cubicBezTo>
                  <a:pt x="581" y="653"/>
                  <a:pt x="582" y="656"/>
                  <a:pt x="583" y="657"/>
                </a:cubicBezTo>
                <a:cubicBezTo>
                  <a:pt x="592" y="651"/>
                  <a:pt x="584" y="663"/>
                  <a:pt x="584" y="664"/>
                </a:cubicBezTo>
                <a:cubicBezTo>
                  <a:pt x="585" y="667"/>
                  <a:pt x="590" y="671"/>
                  <a:pt x="591" y="674"/>
                </a:cubicBezTo>
                <a:cubicBezTo>
                  <a:pt x="592" y="677"/>
                  <a:pt x="591" y="682"/>
                  <a:pt x="591" y="686"/>
                </a:cubicBezTo>
                <a:cubicBezTo>
                  <a:pt x="591" y="686"/>
                  <a:pt x="592" y="686"/>
                  <a:pt x="592" y="686"/>
                </a:cubicBezTo>
                <a:cubicBezTo>
                  <a:pt x="592" y="684"/>
                  <a:pt x="592" y="682"/>
                  <a:pt x="593" y="680"/>
                </a:cubicBezTo>
                <a:cubicBezTo>
                  <a:pt x="594" y="681"/>
                  <a:pt x="597" y="682"/>
                  <a:pt x="598" y="682"/>
                </a:cubicBezTo>
                <a:cubicBezTo>
                  <a:pt x="598" y="683"/>
                  <a:pt x="598" y="683"/>
                  <a:pt x="598" y="684"/>
                </a:cubicBezTo>
                <a:cubicBezTo>
                  <a:pt x="598" y="684"/>
                  <a:pt x="596" y="684"/>
                  <a:pt x="596" y="684"/>
                </a:cubicBezTo>
                <a:cubicBezTo>
                  <a:pt x="597" y="685"/>
                  <a:pt x="597" y="685"/>
                  <a:pt x="599" y="686"/>
                </a:cubicBezTo>
                <a:cubicBezTo>
                  <a:pt x="602" y="681"/>
                  <a:pt x="624" y="683"/>
                  <a:pt x="631" y="683"/>
                </a:cubicBezTo>
                <a:cubicBezTo>
                  <a:pt x="641" y="682"/>
                  <a:pt x="638" y="682"/>
                  <a:pt x="644" y="677"/>
                </a:cubicBezTo>
                <a:cubicBezTo>
                  <a:pt x="642" y="676"/>
                  <a:pt x="643" y="676"/>
                  <a:pt x="642" y="675"/>
                </a:cubicBezTo>
                <a:cubicBezTo>
                  <a:pt x="644" y="676"/>
                  <a:pt x="643" y="677"/>
                  <a:pt x="647" y="676"/>
                </a:cubicBezTo>
                <a:cubicBezTo>
                  <a:pt x="647" y="686"/>
                  <a:pt x="670" y="680"/>
                  <a:pt x="675" y="679"/>
                </a:cubicBezTo>
                <a:cubicBezTo>
                  <a:pt x="672" y="679"/>
                  <a:pt x="668" y="680"/>
                  <a:pt x="666" y="676"/>
                </a:cubicBezTo>
                <a:cubicBezTo>
                  <a:pt x="665" y="676"/>
                  <a:pt x="674" y="677"/>
                  <a:pt x="675" y="676"/>
                </a:cubicBezTo>
                <a:cubicBezTo>
                  <a:pt x="682" y="671"/>
                  <a:pt x="669" y="671"/>
                  <a:pt x="667" y="672"/>
                </a:cubicBezTo>
                <a:cubicBezTo>
                  <a:pt x="670" y="671"/>
                  <a:pt x="674" y="670"/>
                  <a:pt x="674" y="667"/>
                </a:cubicBezTo>
                <a:cubicBezTo>
                  <a:pt x="679" y="668"/>
                  <a:pt x="680" y="673"/>
                  <a:pt x="681" y="678"/>
                </a:cubicBezTo>
                <a:cubicBezTo>
                  <a:pt x="682" y="675"/>
                  <a:pt x="682" y="672"/>
                  <a:pt x="681" y="669"/>
                </a:cubicBezTo>
                <a:cubicBezTo>
                  <a:pt x="684" y="670"/>
                  <a:pt x="685" y="672"/>
                  <a:pt x="687" y="675"/>
                </a:cubicBezTo>
                <a:cubicBezTo>
                  <a:pt x="688" y="673"/>
                  <a:pt x="689" y="673"/>
                  <a:pt x="690" y="672"/>
                </a:cubicBezTo>
                <a:cubicBezTo>
                  <a:pt x="689" y="672"/>
                  <a:pt x="689" y="672"/>
                  <a:pt x="689" y="672"/>
                </a:cubicBezTo>
                <a:cubicBezTo>
                  <a:pt x="690" y="672"/>
                  <a:pt x="690" y="672"/>
                  <a:pt x="690" y="672"/>
                </a:cubicBezTo>
                <a:cubicBezTo>
                  <a:pt x="690" y="672"/>
                  <a:pt x="690" y="672"/>
                  <a:pt x="690" y="672"/>
                </a:cubicBezTo>
                <a:cubicBezTo>
                  <a:pt x="691" y="672"/>
                  <a:pt x="691" y="672"/>
                  <a:pt x="693" y="671"/>
                </a:cubicBezTo>
                <a:cubicBezTo>
                  <a:pt x="694" y="672"/>
                  <a:pt x="693" y="679"/>
                  <a:pt x="694" y="680"/>
                </a:cubicBezTo>
                <a:cubicBezTo>
                  <a:pt x="699" y="681"/>
                  <a:pt x="695" y="670"/>
                  <a:pt x="696" y="669"/>
                </a:cubicBezTo>
                <a:cubicBezTo>
                  <a:pt x="696" y="669"/>
                  <a:pt x="711" y="664"/>
                  <a:pt x="700" y="664"/>
                </a:cubicBezTo>
                <a:cubicBezTo>
                  <a:pt x="700" y="660"/>
                  <a:pt x="701" y="656"/>
                  <a:pt x="704" y="653"/>
                </a:cubicBezTo>
                <a:cubicBezTo>
                  <a:pt x="708" y="655"/>
                  <a:pt x="706" y="665"/>
                  <a:pt x="708" y="669"/>
                </a:cubicBezTo>
                <a:cubicBezTo>
                  <a:pt x="708" y="668"/>
                  <a:pt x="712" y="668"/>
                  <a:pt x="712" y="669"/>
                </a:cubicBezTo>
                <a:cubicBezTo>
                  <a:pt x="714" y="672"/>
                  <a:pt x="712" y="677"/>
                  <a:pt x="711" y="680"/>
                </a:cubicBezTo>
                <a:cubicBezTo>
                  <a:pt x="712" y="671"/>
                  <a:pt x="699" y="667"/>
                  <a:pt x="697" y="674"/>
                </a:cubicBezTo>
                <a:cubicBezTo>
                  <a:pt x="695" y="682"/>
                  <a:pt x="715" y="683"/>
                  <a:pt x="718" y="680"/>
                </a:cubicBezTo>
                <a:cubicBezTo>
                  <a:pt x="719" y="689"/>
                  <a:pt x="735" y="680"/>
                  <a:pt x="739" y="686"/>
                </a:cubicBezTo>
                <a:cubicBezTo>
                  <a:pt x="739" y="686"/>
                  <a:pt x="747" y="682"/>
                  <a:pt x="748" y="683"/>
                </a:cubicBezTo>
                <a:cubicBezTo>
                  <a:pt x="749" y="684"/>
                  <a:pt x="749" y="689"/>
                  <a:pt x="749" y="694"/>
                </a:cubicBezTo>
                <a:cubicBezTo>
                  <a:pt x="750" y="694"/>
                  <a:pt x="750" y="696"/>
                  <a:pt x="750" y="697"/>
                </a:cubicBezTo>
                <a:cubicBezTo>
                  <a:pt x="749" y="696"/>
                  <a:pt x="749" y="695"/>
                  <a:pt x="749" y="694"/>
                </a:cubicBezTo>
                <a:cubicBezTo>
                  <a:pt x="748" y="688"/>
                  <a:pt x="739" y="690"/>
                  <a:pt x="734" y="690"/>
                </a:cubicBezTo>
                <a:cubicBezTo>
                  <a:pt x="725" y="689"/>
                  <a:pt x="717" y="687"/>
                  <a:pt x="708" y="686"/>
                </a:cubicBezTo>
                <a:cubicBezTo>
                  <a:pt x="694" y="684"/>
                  <a:pt x="679" y="684"/>
                  <a:pt x="666" y="685"/>
                </a:cubicBezTo>
                <a:cubicBezTo>
                  <a:pt x="653" y="686"/>
                  <a:pt x="640" y="687"/>
                  <a:pt x="629" y="687"/>
                </a:cubicBezTo>
                <a:cubicBezTo>
                  <a:pt x="621" y="688"/>
                  <a:pt x="592" y="694"/>
                  <a:pt x="587" y="688"/>
                </a:cubicBezTo>
                <a:cubicBezTo>
                  <a:pt x="593" y="694"/>
                  <a:pt x="590" y="706"/>
                  <a:pt x="590" y="717"/>
                </a:cubicBezTo>
                <a:cubicBezTo>
                  <a:pt x="590" y="724"/>
                  <a:pt x="586" y="753"/>
                  <a:pt x="593" y="754"/>
                </a:cubicBezTo>
                <a:cubicBezTo>
                  <a:pt x="594" y="753"/>
                  <a:pt x="595" y="751"/>
                  <a:pt x="595" y="748"/>
                </a:cubicBezTo>
                <a:cubicBezTo>
                  <a:pt x="595" y="750"/>
                  <a:pt x="595" y="751"/>
                  <a:pt x="595" y="752"/>
                </a:cubicBezTo>
                <a:cubicBezTo>
                  <a:pt x="600" y="749"/>
                  <a:pt x="595" y="739"/>
                  <a:pt x="599" y="738"/>
                </a:cubicBezTo>
                <a:cubicBezTo>
                  <a:pt x="602" y="736"/>
                  <a:pt x="601" y="741"/>
                  <a:pt x="602" y="741"/>
                </a:cubicBezTo>
                <a:cubicBezTo>
                  <a:pt x="604" y="742"/>
                  <a:pt x="603" y="743"/>
                  <a:pt x="606" y="745"/>
                </a:cubicBezTo>
                <a:cubicBezTo>
                  <a:pt x="611" y="746"/>
                  <a:pt x="624" y="746"/>
                  <a:pt x="628" y="745"/>
                </a:cubicBezTo>
                <a:cubicBezTo>
                  <a:pt x="631" y="744"/>
                  <a:pt x="640" y="737"/>
                  <a:pt x="636" y="744"/>
                </a:cubicBezTo>
                <a:cubicBezTo>
                  <a:pt x="638" y="747"/>
                  <a:pt x="636" y="751"/>
                  <a:pt x="642" y="752"/>
                </a:cubicBezTo>
                <a:cubicBezTo>
                  <a:pt x="642" y="749"/>
                  <a:pt x="641" y="747"/>
                  <a:pt x="642" y="745"/>
                </a:cubicBezTo>
                <a:cubicBezTo>
                  <a:pt x="642" y="747"/>
                  <a:pt x="642" y="749"/>
                  <a:pt x="642" y="752"/>
                </a:cubicBezTo>
                <a:cubicBezTo>
                  <a:pt x="647" y="751"/>
                  <a:pt x="653" y="751"/>
                  <a:pt x="658" y="750"/>
                </a:cubicBezTo>
                <a:cubicBezTo>
                  <a:pt x="656" y="749"/>
                  <a:pt x="654" y="748"/>
                  <a:pt x="652" y="748"/>
                </a:cubicBezTo>
                <a:cubicBezTo>
                  <a:pt x="655" y="743"/>
                  <a:pt x="657" y="743"/>
                  <a:pt x="664" y="744"/>
                </a:cubicBezTo>
                <a:cubicBezTo>
                  <a:pt x="663" y="745"/>
                  <a:pt x="663" y="745"/>
                  <a:pt x="662" y="745"/>
                </a:cubicBezTo>
                <a:cubicBezTo>
                  <a:pt x="665" y="745"/>
                  <a:pt x="668" y="744"/>
                  <a:pt x="671" y="743"/>
                </a:cubicBezTo>
                <a:cubicBezTo>
                  <a:pt x="668" y="745"/>
                  <a:pt x="667" y="749"/>
                  <a:pt x="662" y="750"/>
                </a:cubicBezTo>
                <a:cubicBezTo>
                  <a:pt x="668" y="750"/>
                  <a:pt x="674" y="750"/>
                  <a:pt x="681" y="750"/>
                </a:cubicBezTo>
                <a:cubicBezTo>
                  <a:pt x="675" y="744"/>
                  <a:pt x="682" y="744"/>
                  <a:pt x="683" y="741"/>
                </a:cubicBezTo>
                <a:cubicBezTo>
                  <a:pt x="684" y="738"/>
                  <a:pt x="682" y="732"/>
                  <a:pt x="684" y="728"/>
                </a:cubicBezTo>
                <a:cubicBezTo>
                  <a:pt x="688" y="730"/>
                  <a:pt x="686" y="744"/>
                  <a:pt x="691" y="738"/>
                </a:cubicBezTo>
                <a:cubicBezTo>
                  <a:pt x="696" y="732"/>
                  <a:pt x="685" y="722"/>
                  <a:pt x="692" y="715"/>
                </a:cubicBezTo>
                <a:cubicBezTo>
                  <a:pt x="690" y="712"/>
                  <a:pt x="691" y="709"/>
                  <a:pt x="691" y="706"/>
                </a:cubicBezTo>
                <a:cubicBezTo>
                  <a:pt x="690" y="706"/>
                  <a:pt x="690" y="706"/>
                  <a:pt x="690" y="706"/>
                </a:cubicBezTo>
                <a:cubicBezTo>
                  <a:pt x="690" y="706"/>
                  <a:pt x="690" y="706"/>
                  <a:pt x="691" y="705"/>
                </a:cubicBezTo>
                <a:cubicBezTo>
                  <a:pt x="691" y="706"/>
                  <a:pt x="691" y="706"/>
                  <a:pt x="691" y="706"/>
                </a:cubicBezTo>
                <a:cubicBezTo>
                  <a:pt x="692" y="705"/>
                  <a:pt x="694" y="705"/>
                  <a:pt x="696" y="705"/>
                </a:cubicBezTo>
                <a:cubicBezTo>
                  <a:pt x="694" y="712"/>
                  <a:pt x="694" y="717"/>
                  <a:pt x="694" y="723"/>
                </a:cubicBezTo>
                <a:cubicBezTo>
                  <a:pt x="694" y="734"/>
                  <a:pt x="691" y="740"/>
                  <a:pt x="704" y="740"/>
                </a:cubicBezTo>
                <a:cubicBezTo>
                  <a:pt x="701" y="741"/>
                  <a:pt x="697" y="741"/>
                  <a:pt x="694" y="741"/>
                </a:cubicBezTo>
                <a:cubicBezTo>
                  <a:pt x="698" y="742"/>
                  <a:pt x="702" y="744"/>
                  <a:pt x="706" y="743"/>
                </a:cubicBezTo>
                <a:cubicBezTo>
                  <a:pt x="713" y="742"/>
                  <a:pt x="709" y="742"/>
                  <a:pt x="712" y="738"/>
                </a:cubicBezTo>
                <a:cubicBezTo>
                  <a:pt x="715" y="735"/>
                  <a:pt x="716" y="730"/>
                  <a:pt x="716" y="724"/>
                </a:cubicBezTo>
                <a:cubicBezTo>
                  <a:pt x="716" y="730"/>
                  <a:pt x="716" y="736"/>
                  <a:pt x="716" y="742"/>
                </a:cubicBezTo>
                <a:cubicBezTo>
                  <a:pt x="717" y="750"/>
                  <a:pt x="717" y="753"/>
                  <a:pt x="726" y="752"/>
                </a:cubicBezTo>
                <a:cubicBezTo>
                  <a:pt x="726" y="753"/>
                  <a:pt x="725" y="754"/>
                  <a:pt x="724" y="754"/>
                </a:cubicBezTo>
                <a:cubicBezTo>
                  <a:pt x="775" y="754"/>
                  <a:pt x="826" y="754"/>
                  <a:pt x="876" y="754"/>
                </a:cubicBezTo>
                <a:cubicBezTo>
                  <a:pt x="875" y="737"/>
                  <a:pt x="873" y="719"/>
                  <a:pt x="872" y="701"/>
                </a:cubicBezTo>
                <a:cubicBezTo>
                  <a:pt x="872" y="696"/>
                  <a:pt x="873" y="682"/>
                  <a:pt x="869" y="679"/>
                </a:cubicBezTo>
                <a:cubicBezTo>
                  <a:pt x="863" y="675"/>
                  <a:pt x="853" y="682"/>
                  <a:pt x="848" y="677"/>
                </a:cubicBezTo>
                <a:cubicBezTo>
                  <a:pt x="848" y="677"/>
                  <a:pt x="847" y="679"/>
                  <a:pt x="847" y="678"/>
                </a:cubicBezTo>
                <a:cubicBezTo>
                  <a:pt x="848" y="677"/>
                  <a:pt x="848" y="676"/>
                  <a:pt x="849" y="675"/>
                </a:cubicBezTo>
                <a:cubicBezTo>
                  <a:pt x="849" y="674"/>
                  <a:pt x="849" y="672"/>
                  <a:pt x="850" y="671"/>
                </a:cubicBezTo>
                <a:cubicBezTo>
                  <a:pt x="850" y="673"/>
                  <a:pt x="849" y="674"/>
                  <a:pt x="849" y="675"/>
                </a:cubicBezTo>
                <a:cubicBezTo>
                  <a:pt x="849" y="675"/>
                  <a:pt x="849" y="676"/>
                  <a:pt x="849" y="676"/>
                </a:cubicBezTo>
                <a:cubicBezTo>
                  <a:pt x="851" y="677"/>
                  <a:pt x="852" y="676"/>
                  <a:pt x="853" y="675"/>
                </a:cubicBezTo>
                <a:cubicBezTo>
                  <a:pt x="852" y="674"/>
                  <a:pt x="853" y="673"/>
                  <a:pt x="853" y="673"/>
                </a:cubicBezTo>
                <a:cubicBezTo>
                  <a:pt x="853" y="672"/>
                  <a:pt x="853" y="672"/>
                  <a:pt x="853" y="672"/>
                </a:cubicBezTo>
                <a:cubicBezTo>
                  <a:pt x="853" y="670"/>
                  <a:pt x="852" y="669"/>
                  <a:pt x="851" y="667"/>
                </a:cubicBezTo>
                <a:cubicBezTo>
                  <a:pt x="853" y="668"/>
                  <a:pt x="853" y="670"/>
                  <a:pt x="853" y="672"/>
                </a:cubicBezTo>
                <a:cubicBezTo>
                  <a:pt x="853" y="672"/>
                  <a:pt x="854" y="672"/>
                  <a:pt x="854" y="672"/>
                </a:cubicBezTo>
                <a:cubicBezTo>
                  <a:pt x="854" y="672"/>
                  <a:pt x="854" y="672"/>
                  <a:pt x="854" y="672"/>
                </a:cubicBezTo>
                <a:cubicBezTo>
                  <a:pt x="856" y="672"/>
                  <a:pt x="857" y="672"/>
                  <a:pt x="859" y="673"/>
                </a:cubicBezTo>
                <a:cubicBezTo>
                  <a:pt x="857" y="673"/>
                  <a:pt x="856" y="673"/>
                  <a:pt x="854" y="672"/>
                </a:cubicBezTo>
                <a:cubicBezTo>
                  <a:pt x="854" y="672"/>
                  <a:pt x="854" y="673"/>
                  <a:pt x="853" y="673"/>
                </a:cubicBezTo>
                <a:cubicBezTo>
                  <a:pt x="853" y="674"/>
                  <a:pt x="853" y="675"/>
                  <a:pt x="853" y="675"/>
                </a:cubicBezTo>
                <a:cubicBezTo>
                  <a:pt x="853" y="676"/>
                  <a:pt x="853" y="677"/>
                  <a:pt x="854" y="677"/>
                </a:cubicBezTo>
                <a:cubicBezTo>
                  <a:pt x="854" y="677"/>
                  <a:pt x="872" y="677"/>
                  <a:pt x="873" y="677"/>
                </a:cubicBezTo>
                <a:cubicBezTo>
                  <a:pt x="874" y="683"/>
                  <a:pt x="874" y="691"/>
                  <a:pt x="874" y="697"/>
                </a:cubicBezTo>
                <a:cubicBezTo>
                  <a:pt x="874" y="704"/>
                  <a:pt x="873" y="716"/>
                  <a:pt x="877" y="722"/>
                </a:cubicBezTo>
                <a:cubicBezTo>
                  <a:pt x="877" y="720"/>
                  <a:pt x="877" y="718"/>
                  <a:pt x="877" y="716"/>
                </a:cubicBezTo>
                <a:cubicBezTo>
                  <a:pt x="878" y="718"/>
                  <a:pt x="877" y="720"/>
                  <a:pt x="878" y="722"/>
                </a:cubicBezTo>
                <a:cubicBezTo>
                  <a:pt x="877" y="722"/>
                  <a:pt x="877" y="722"/>
                  <a:pt x="877" y="722"/>
                </a:cubicBezTo>
                <a:cubicBezTo>
                  <a:pt x="877" y="722"/>
                  <a:pt x="877" y="722"/>
                  <a:pt x="877" y="722"/>
                </a:cubicBezTo>
                <a:cubicBezTo>
                  <a:pt x="878" y="723"/>
                  <a:pt x="880" y="723"/>
                  <a:pt x="881" y="724"/>
                </a:cubicBezTo>
                <a:cubicBezTo>
                  <a:pt x="880" y="723"/>
                  <a:pt x="879" y="723"/>
                  <a:pt x="878" y="723"/>
                </a:cubicBezTo>
                <a:cubicBezTo>
                  <a:pt x="877" y="729"/>
                  <a:pt x="874" y="750"/>
                  <a:pt x="878" y="754"/>
                </a:cubicBezTo>
                <a:cubicBezTo>
                  <a:pt x="879" y="755"/>
                  <a:pt x="889" y="755"/>
                  <a:pt x="890" y="754"/>
                </a:cubicBezTo>
                <a:cubicBezTo>
                  <a:pt x="893" y="750"/>
                  <a:pt x="890" y="747"/>
                  <a:pt x="887" y="744"/>
                </a:cubicBezTo>
                <a:cubicBezTo>
                  <a:pt x="887" y="744"/>
                  <a:pt x="887" y="744"/>
                  <a:pt x="887" y="745"/>
                </a:cubicBezTo>
                <a:cubicBezTo>
                  <a:pt x="888" y="737"/>
                  <a:pt x="889" y="729"/>
                  <a:pt x="882" y="726"/>
                </a:cubicBezTo>
                <a:cubicBezTo>
                  <a:pt x="882" y="726"/>
                  <a:pt x="881" y="726"/>
                  <a:pt x="880" y="726"/>
                </a:cubicBezTo>
                <a:cubicBezTo>
                  <a:pt x="881" y="726"/>
                  <a:pt x="881" y="726"/>
                  <a:pt x="881" y="726"/>
                </a:cubicBezTo>
                <a:cubicBezTo>
                  <a:pt x="880" y="725"/>
                  <a:pt x="880" y="725"/>
                  <a:pt x="879" y="725"/>
                </a:cubicBezTo>
                <a:cubicBezTo>
                  <a:pt x="882" y="725"/>
                  <a:pt x="885" y="725"/>
                  <a:pt x="888" y="725"/>
                </a:cubicBezTo>
                <a:cubicBezTo>
                  <a:pt x="886" y="725"/>
                  <a:pt x="883" y="725"/>
                  <a:pt x="881" y="726"/>
                </a:cubicBezTo>
                <a:cubicBezTo>
                  <a:pt x="881" y="726"/>
                  <a:pt x="882" y="726"/>
                  <a:pt x="882" y="726"/>
                </a:cubicBezTo>
                <a:cubicBezTo>
                  <a:pt x="888" y="727"/>
                  <a:pt x="898" y="725"/>
                  <a:pt x="903" y="725"/>
                </a:cubicBezTo>
                <a:cubicBezTo>
                  <a:pt x="914" y="725"/>
                  <a:pt x="932" y="724"/>
                  <a:pt x="941" y="729"/>
                </a:cubicBezTo>
                <a:cubicBezTo>
                  <a:pt x="941" y="729"/>
                  <a:pt x="941" y="732"/>
                  <a:pt x="942" y="733"/>
                </a:cubicBezTo>
                <a:cubicBezTo>
                  <a:pt x="945" y="735"/>
                  <a:pt x="947" y="736"/>
                  <a:pt x="950" y="736"/>
                </a:cubicBezTo>
                <a:cubicBezTo>
                  <a:pt x="955" y="738"/>
                  <a:pt x="964" y="736"/>
                  <a:pt x="967" y="740"/>
                </a:cubicBezTo>
                <a:cubicBezTo>
                  <a:pt x="969" y="743"/>
                  <a:pt x="967" y="753"/>
                  <a:pt x="969" y="754"/>
                </a:cubicBezTo>
                <a:cubicBezTo>
                  <a:pt x="975" y="759"/>
                  <a:pt x="975" y="750"/>
                  <a:pt x="975" y="750"/>
                </a:cubicBezTo>
                <a:cubicBezTo>
                  <a:pt x="975" y="749"/>
                  <a:pt x="975" y="748"/>
                  <a:pt x="975" y="747"/>
                </a:cubicBezTo>
                <a:cubicBezTo>
                  <a:pt x="975" y="747"/>
                  <a:pt x="975" y="747"/>
                  <a:pt x="975" y="747"/>
                </a:cubicBezTo>
                <a:cubicBezTo>
                  <a:pt x="975" y="747"/>
                  <a:pt x="975" y="747"/>
                  <a:pt x="975" y="747"/>
                </a:cubicBezTo>
                <a:cubicBezTo>
                  <a:pt x="975" y="747"/>
                  <a:pt x="975" y="747"/>
                  <a:pt x="975" y="747"/>
                </a:cubicBezTo>
                <a:cubicBezTo>
                  <a:pt x="975" y="739"/>
                  <a:pt x="986" y="741"/>
                  <a:pt x="992" y="741"/>
                </a:cubicBezTo>
                <a:cubicBezTo>
                  <a:pt x="1002" y="742"/>
                  <a:pt x="1010" y="742"/>
                  <a:pt x="1020" y="741"/>
                </a:cubicBezTo>
                <a:cubicBezTo>
                  <a:pt x="1029" y="741"/>
                  <a:pt x="1038" y="741"/>
                  <a:pt x="1046" y="741"/>
                </a:cubicBezTo>
                <a:cubicBezTo>
                  <a:pt x="1055" y="742"/>
                  <a:pt x="1064" y="746"/>
                  <a:pt x="1072" y="745"/>
                </a:cubicBezTo>
                <a:cubicBezTo>
                  <a:pt x="1072" y="736"/>
                  <a:pt x="1029" y="736"/>
                  <a:pt x="1021" y="736"/>
                </a:cubicBezTo>
                <a:cubicBezTo>
                  <a:pt x="1026" y="731"/>
                  <a:pt x="1044" y="736"/>
                  <a:pt x="1051" y="736"/>
                </a:cubicBezTo>
                <a:cubicBezTo>
                  <a:pt x="1061" y="737"/>
                  <a:pt x="1068" y="738"/>
                  <a:pt x="1078" y="739"/>
                </a:cubicBezTo>
                <a:cubicBezTo>
                  <a:pt x="1092" y="741"/>
                  <a:pt x="1091" y="736"/>
                  <a:pt x="1078" y="734"/>
                </a:cubicBezTo>
                <a:cubicBezTo>
                  <a:pt x="1068" y="732"/>
                  <a:pt x="1057" y="732"/>
                  <a:pt x="1047" y="730"/>
                </a:cubicBezTo>
                <a:cubicBezTo>
                  <a:pt x="1054" y="731"/>
                  <a:pt x="1061" y="732"/>
                  <a:pt x="1068" y="732"/>
                </a:cubicBezTo>
                <a:cubicBezTo>
                  <a:pt x="1070" y="731"/>
                  <a:pt x="1083" y="732"/>
                  <a:pt x="1085" y="730"/>
                </a:cubicBezTo>
                <a:cubicBezTo>
                  <a:pt x="1089" y="728"/>
                  <a:pt x="1087" y="723"/>
                  <a:pt x="1084" y="719"/>
                </a:cubicBezTo>
                <a:cubicBezTo>
                  <a:pt x="1083" y="718"/>
                  <a:pt x="1081" y="719"/>
                  <a:pt x="1080" y="717"/>
                </a:cubicBezTo>
                <a:cubicBezTo>
                  <a:pt x="1079" y="715"/>
                  <a:pt x="1079" y="712"/>
                  <a:pt x="1079" y="710"/>
                </a:cubicBezTo>
                <a:cubicBezTo>
                  <a:pt x="1077" y="697"/>
                  <a:pt x="1075" y="684"/>
                  <a:pt x="1073" y="672"/>
                </a:cubicBezTo>
                <a:cubicBezTo>
                  <a:pt x="1071" y="665"/>
                  <a:pt x="1072" y="662"/>
                  <a:pt x="1073" y="656"/>
                </a:cubicBezTo>
                <a:cubicBezTo>
                  <a:pt x="1073" y="655"/>
                  <a:pt x="1070" y="654"/>
                  <a:pt x="1071" y="652"/>
                </a:cubicBezTo>
                <a:cubicBezTo>
                  <a:pt x="1071" y="648"/>
                  <a:pt x="1073" y="646"/>
                  <a:pt x="1072" y="642"/>
                </a:cubicBezTo>
                <a:cubicBezTo>
                  <a:pt x="1075" y="642"/>
                  <a:pt x="1079" y="637"/>
                  <a:pt x="1081" y="637"/>
                </a:cubicBezTo>
                <a:cubicBezTo>
                  <a:pt x="1086" y="637"/>
                  <a:pt x="1089" y="644"/>
                  <a:pt x="1089" y="648"/>
                </a:cubicBezTo>
                <a:cubicBezTo>
                  <a:pt x="1089" y="645"/>
                  <a:pt x="1090" y="642"/>
                  <a:pt x="1091" y="641"/>
                </a:cubicBezTo>
                <a:cubicBezTo>
                  <a:pt x="1084" y="639"/>
                  <a:pt x="1084" y="625"/>
                  <a:pt x="1083" y="619"/>
                </a:cubicBezTo>
                <a:cubicBezTo>
                  <a:pt x="1083" y="620"/>
                  <a:pt x="1083" y="621"/>
                  <a:pt x="1083" y="621"/>
                </a:cubicBezTo>
                <a:cubicBezTo>
                  <a:pt x="1084" y="609"/>
                  <a:pt x="1079" y="591"/>
                  <a:pt x="1077" y="579"/>
                </a:cubicBezTo>
                <a:cubicBezTo>
                  <a:pt x="1074" y="565"/>
                  <a:pt x="1069" y="548"/>
                  <a:pt x="1073" y="535"/>
                </a:cubicBezTo>
                <a:cubicBezTo>
                  <a:pt x="1079" y="542"/>
                  <a:pt x="1080" y="555"/>
                  <a:pt x="1082" y="564"/>
                </a:cubicBezTo>
                <a:cubicBezTo>
                  <a:pt x="1084" y="577"/>
                  <a:pt x="1087" y="591"/>
                  <a:pt x="1089" y="602"/>
                </a:cubicBezTo>
                <a:cubicBezTo>
                  <a:pt x="1092" y="620"/>
                  <a:pt x="1097" y="640"/>
                  <a:pt x="1099" y="656"/>
                </a:cubicBezTo>
                <a:cubicBezTo>
                  <a:pt x="1093" y="657"/>
                  <a:pt x="1090" y="651"/>
                  <a:pt x="1085" y="655"/>
                </a:cubicBezTo>
                <a:cubicBezTo>
                  <a:pt x="1091" y="660"/>
                  <a:pt x="1091" y="675"/>
                  <a:pt x="1093" y="682"/>
                </a:cubicBezTo>
                <a:cubicBezTo>
                  <a:pt x="1094" y="687"/>
                  <a:pt x="1101" y="714"/>
                  <a:pt x="1098" y="717"/>
                </a:cubicBezTo>
                <a:cubicBezTo>
                  <a:pt x="1089" y="725"/>
                  <a:pt x="1087" y="694"/>
                  <a:pt x="1086" y="690"/>
                </a:cubicBezTo>
                <a:cubicBezTo>
                  <a:pt x="1085" y="684"/>
                  <a:pt x="1084" y="664"/>
                  <a:pt x="1079" y="664"/>
                </a:cubicBezTo>
                <a:cubicBezTo>
                  <a:pt x="1085" y="682"/>
                  <a:pt x="1084" y="702"/>
                  <a:pt x="1089" y="721"/>
                </a:cubicBezTo>
                <a:cubicBezTo>
                  <a:pt x="1092" y="729"/>
                  <a:pt x="1095" y="730"/>
                  <a:pt x="1104" y="730"/>
                </a:cubicBezTo>
                <a:cubicBezTo>
                  <a:pt x="1113" y="730"/>
                  <a:pt x="1123" y="730"/>
                  <a:pt x="1132" y="730"/>
                </a:cubicBezTo>
                <a:cubicBezTo>
                  <a:pt x="1126" y="733"/>
                  <a:pt x="1131" y="738"/>
                  <a:pt x="1133" y="742"/>
                </a:cubicBezTo>
                <a:cubicBezTo>
                  <a:pt x="1123" y="740"/>
                  <a:pt x="1103" y="732"/>
                  <a:pt x="1094" y="736"/>
                </a:cubicBezTo>
                <a:cubicBezTo>
                  <a:pt x="1088" y="739"/>
                  <a:pt x="1104" y="740"/>
                  <a:pt x="1105" y="740"/>
                </a:cubicBezTo>
                <a:cubicBezTo>
                  <a:pt x="1113" y="741"/>
                  <a:pt x="1122" y="746"/>
                  <a:pt x="1129" y="745"/>
                </a:cubicBezTo>
                <a:cubicBezTo>
                  <a:pt x="1124" y="745"/>
                  <a:pt x="1119" y="745"/>
                  <a:pt x="1114" y="745"/>
                </a:cubicBezTo>
                <a:cubicBezTo>
                  <a:pt x="1116" y="752"/>
                  <a:pt x="1136" y="749"/>
                  <a:pt x="1141" y="752"/>
                </a:cubicBezTo>
                <a:cubicBezTo>
                  <a:pt x="1142" y="751"/>
                  <a:pt x="1142" y="750"/>
                  <a:pt x="1143" y="748"/>
                </a:cubicBezTo>
                <a:cubicBezTo>
                  <a:pt x="1142" y="750"/>
                  <a:pt x="1141" y="751"/>
                  <a:pt x="1141" y="752"/>
                </a:cubicBezTo>
                <a:cubicBezTo>
                  <a:pt x="1140" y="752"/>
                  <a:pt x="1139" y="752"/>
                  <a:pt x="1138" y="752"/>
                </a:cubicBezTo>
                <a:cubicBezTo>
                  <a:pt x="1144" y="759"/>
                  <a:pt x="1174" y="754"/>
                  <a:pt x="1183" y="754"/>
                </a:cubicBezTo>
                <a:cubicBezTo>
                  <a:pt x="1190" y="754"/>
                  <a:pt x="1198" y="754"/>
                  <a:pt x="1206" y="754"/>
                </a:cubicBezTo>
                <a:cubicBezTo>
                  <a:pt x="1216" y="754"/>
                  <a:pt x="1217" y="756"/>
                  <a:pt x="1217" y="745"/>
                </a:cubicBezTo>
                <a:cubicBezTo>
                  <a:pt x="1217" y="737"/>
                  <a:pt x="1212" y="729"/>
                  <a:pt x="1216" y="722"/>
                </a:cubicBezTo>
                <a:cubicBezTo>
                  <a:pt x="1221" y="711"/>
                  <a:pt x="1225" y="719"/>
                  <a:pt x="1230" y="713"/>
                </a:cubicBezTo>
                <a:cubicBezTo>
                  <a:pt x="1235" y="709"/>
                  <a:pt x="1231" y="681"/>
                  <a:pt x="1231" y="674"/>
                </a:cubicBezTo>
                <a:close/>
                <a:moveTo>
                  <a:pt x="307" y="146"/>
                </a:moveTo>
                <a:cubicBezTo>
                  <a:pt x="307" y="145"/>
                  <a:pt x="308" y="146"/>
                  <a:pt x="308" y="145"/>
                </a:cubicBezTo>
                <a:cubicBezTo>
                  <a:pt x="308" y="146"/>
                  <a:pt x="308" y="146"/>
                  <a:pt x="307" y="146"/>
                </a:cubicBezTo>
                <a:close/>
                <a:moveTo>
                  <a:pt x="272" y="224"/>
                </a:moveTo>
                <a:cubicBezTo>
                  <a:pt x="270" y="225"/>
                  <a:pt x="271" y="225"/>
                  <a:pt x="272" y="224"/>
                </a:cubicBezTo>
                <a:close/>
                <a:moveTo>
                  <a:pt x="183" y="348"/>
                </a:moveTo>
                <a:cubicBezTo>
                  <a:pt x="184" y="346"/>
                  <a:pt x="185" y="343"/>
                  <a:pt x="185" y="342"/>
                </a:cubicBezTo>
                <a:cubicBezTo>
                  <a:pt x="185" y="344"/>
                  <a:pt x="186" y="353"/>
                  <a:pt x="184" y="354"/>
                </a:cubicBezTo>
                <a:cubicBezTo>
                  <a:pt x="181" y="357"/>
                  <a:pt x="183" y="348"/>
                  <a:pt x="183" y="348"/>
                </a:cubicBezTo>
                <a:close/>
                <a:moveTo>
                  <a:pt x="73" y="558"/>
                </a:moveTo>
                <a:cubicBezTo>
                  <a:pt x="74" y="554"/>
                  <a:pt x="73" y="543"/>
                  <a:pt x="75" y="537"/>
                </a:cubicBezTo>
                <a:cubicBezTo>
                  <a:pt x="74" y="534"/>
                  <a:pt x="74" y="528"/>
                  <a:pt x="79" y="529"/>
                </a:cubicBezTo>
                <a:cubicBezTo>
                  <a:pt x="82" y="523"/>
                  <a:pt x="81" y="533"/>
                  <a:pt x="81" y="535"/>
                </a:cubicBezTo>
                <a:cubicBezTo>
                  <a:pt x="84" y="533"/>
                  <a:pt x="84" y="530"/>
                  <a:pt x="85" y="527"/>
                </a:cubicBezTo>
                <a:cubicBezTo>
                  <a:pt x="87" y="530"/>
                  <a:pt x="83" y="543"/>
                  <a:pt x="82" y="547"/>
                </a:cubicBezTo>
                <a:cubicBezTo>
                  <a:pt x="81" y="546"/>
                  <a:pt x="83" y="539"/>
                  <a:pt x="82" y="539"/>
                </a:cubicBezTo>
                <a:cubicBezTo>
                  <a:pt x="78" y="537"/>
                  <a:pt x="78" y="546"/>
                  <a:pt x="77" y="548"/>
                </a:cubicBezTo>
                <a:cubicBezTo>
                  <a:pt x="75" y="555"/>
                  <a:pt x="75" y="563"/>
                  <a:pt x="80" y="554"/>
                </a:cubicBezTo>
                <a:cubicBezTo>
                  <a:pt x="79" y="558"/>
                  <a:pt x="78" y="563"/>
                  <a:pt x="78" y="566"/>
                </a:cubicBezTo>
                <a:cubicBezTo>
                  <a:pt x="75" y="553"/>
                  <a:pt x="71" y="581"/>
                  <a:pt x="66" y="584"/>
                </a:cubicBezTo>
                <a:cubicBezTo>
                  <a:pt x="70" y="579"/>
                  <a:pt x="72" y="565"/>
                  <a:pt x="73" y="558"/>
                </a:cubicBezTo>
                <a:close/>
                <a:moveTo>
                  <a:pt x="86" y="582"/>
                </a:moveTo>
                <a:cubicBezTo>
                  <a:pt x="87" y="581"/>
                  <a:pt x="89" y="581"/>
                  <a:pt x="91" y="582"/>
                </a:cubicBezTo>
                <a:cubicBezTo>
                  <a:pt x="89" y="582"/>
                  <a:pt x="87" y="582"/>
                  <a:pt x="86" y="582"/>
                </a:cubicBezTo>
                <a:cubicBezTo>
                  <a:pt x="86" y="582"/>
                  <a:pt x="86" y="582"/>
                  <a:pt x="86" y="582"/>
                </a:cubicBezTo>
                <a:cubicBezTo>
                  <a:pt x="84" y="582"/>
                  <a:pt x="83" y="583"/>
                  <a:pt x="82" y="584"/>
                </a:cubicBezTo>
                <a:cubicBezTo>
                  <a:pt x="82" y="583"/>
                  <a:pt x="82" y="581"/>
                  <a:pt x="82" y="579"/>
                </a:cubicBezTo>
                <a:cubicBezTo>
                  <a:pt x="79" y="581"/>
                  <a:pt x="78" y="584"/>
                  <a:pt x="75" y="584"/>
                </a:cubicBezTo>
                <a:cubicBezTo>
                  <a:pt x="78" y="571"/>
                  <a:pt x="82" y="559"/>
                  <a:pt x="85" y="546"/>
                </a:cubicBezTo>
                <a:cubicBezTo>
                  <a:pt x="86" y="542"/>
                  <a:pt x="91" y="512"/>
                  <a:pt x="95" y="517"/>
                </a:cubicBezTo>
                <a:cubicBezTo>
                  <a:pt x="97" y="519"/>
                  <a:pt x="93" y="527"/>
                  <a:pt x="93" y="527"/>
                </a:cubicBezTo>
                <a:cubicBezTo>
                  <a:pt x="92" y="530"/>
                  <a:pt x="92" y="535"/>
                  <a:pt x="91" y="539"/>
                </a:cubicBezTo>
                <a:cubicBezTo>
                  <a:pt x="90" y="550"/>
                  <a:pt x="83" y="564"/>
                  <a:pt x="85" y="576"/>
                </a:cubicBezTo>
                <a:cubicBezTo>
                  <a:pt x="89" y="571"/>
                  <a:pt x="90" y="560"/>
                  <a:pt x="91" y="554"/>
                </a:cubicBezTo>
                <a:cubicBezTo>
                  <a:pt x="92" y="549"/>
                  <a:pt x="91" y="535"/>
                  <a:pt x="98" y="539"/>
                </a:cubicBezTo>
                <a:cubicBezTo>
                  <a:pt x="89" y="550"/>
                  <a:pt x="93" y="569"/>
                  <a:pt x="86" y="582"/>
                </a:cubicBezTo>
                <a:close/>
                <a:moveTo>
                  <a:pt x="127" y="369"/>
                </a:moveTo>
                <a:cubicBezTo>
                  <a:pt x="130" y="360"/>
                  <a:pt x="129" y="361"/>
                  <a:pt x="136" y="366"/>
                </a:cubicBezTo>
                <a:cubicBezTo>
                  <a:pt x="136" y="363"/>
                  <a:pt x="137" y="359"/>
                  <a:pt x="139" y="357"/>
                </a:cubicBezTo>
                <a:cubicBezTo>
                  <a:pt x="139" y="357"/>
                  <a:pt x="141" y="360"/>
                  <a:pt x="141" y="360"/>
                </a:cubicBezTo>
                <a:cubicBezTo>
                  <a:pt x="139" y="361"/>
                  <a:pt x="137" y="364"/>
                  <a:pt x="136" y="366"/>
                </a:cubicBezTo>
                <a:cubicBezTo>
                  <a:pt x="135" y="369"/>
                  <a:pt x="128" y="374"/>
                  <a:pt x="130" y="376"/>
                </a:cubicBezTo>
                <a:cubicBezTo>
                  <a:pt x="131" y="376"/>
                  <a:pt x="132" y="377"/>
                  <a:pt x="133" y="377"/>
                </a:cubicBezTo>
                <a:cubicBezTo>
                  <a:pt x="131" y="377"/>
                  <a:pt x="131" y="377"/>
                  <a:pt x="130" y="376"/>
                </a:cubicBezTo>
                <a:cubicBezTo>
                  <a:pt x="129" y="376"/>
                  <a:pt x="127" y="376"/>
                  <a:pt x="125" y="377"/>
                </a:cubicBezTo>
                <a:cubicBezTo>
                  <a:pt x="126" y="376"/>
                  <a:pt x="125" y="374"/>
                  <a:pt x="125" y="371"/>
                </a:cubicBezTo>
                <a:cubicBezTo>
                  <a:pt x="125" y="371"/>
                  <a:pt x="124" y="372"/>
                  <a:pt x="124" y="372"/>
                </a:cubicBezTo>
                <a:cubicBezTo>
                  <a:pt x="125" y="371"/>
                  <a:pt x="126" y="370"/>
                  <a:pt x="127" y="369"/>
                </a:cubicBezTo>
                <a:close/>
                <a:moveTo>
                  <a:pt x="166" y="495"/>
                </a:moveTo>
                <a:cubicBezTo>
                  <a:pt x="163" y="495"/>
                  <a:pt x="162" y="496"/>
                  <a:pt x="159" y="497"/>
                </a:cubicBezTo>
                <a:cubicBezTo>
                  <a:pt x="153" y="510"/>
                  <a:pt x="162" y="510"/>
                  <a:pt x="161" y="497"/>
                </a:cubicBezTo>
                <a:cubicBezTo>
                  <a:pt x="162" y="497"/>
                  <a:pt x="163" y="497"/>
                  <a:pt x="164" y="497"/>
                </a:cubicBezTo>
                <a:cubicBezTo>
                  <a:pt x="161" y="505"/>
                  <a:pt x="163" y="515"/>
                  <a:pt x="160" y="522"/>
                </a:cubicBezTo>
                <a:cubicBezTo>
                  <a:pt x="157" y="529"/>
                  <a:pt x="153" y="524"/>
                  <a:pt x="152" y="535"/>
                </a:cubicBezTo>
                <a:cubicBezTo>
                  <a:pt x="151" y="540"/>
                  <a:pt x="150" y="544"/>
                  <a:pt x="148" y="550"/>
                </a:cubicBezTo>
                <a:cubicBezTo>
                  <a:pt x="147" y="553"/>
                  <a:pt x="145" y="557"/>
                  <a:pt x="144" y="560"/>
                </a:cubicBezTo>
                <a:cubicBezTo>
                  <a:pt x="143" y="564"/>
                  <a:pt x="150" y="566"/>
                  <a:pt x="142" y="568"/>
                </a:cubicBezTo>
                <a:cubicBezTo>
                  <a:pt x="137" y="562"/>
                  <a:pt x="145" y="556"/>
                  <a:pt x="140" y="551"/>
                </a:cubicBezTo>
                <a:cubicBezTo>
                  <a:pt x="138" y="555"/>
                  <a:pt x="137" y="559"/>
                  <a:pt x="137" y="564"/>
                </a:cubicBezTo>
                <a:cubicBezTo>
                  <a:pt x="136" y="564"/>
                  <a:pt x="136" y="564"/>
                  <a:pt x="135" y="564"/>
                </a:cubicBezTo>
                <a:cubicBezTo>
                  <a:pt x="136" y="556"/>
                  <a:pt x="143" y="535"/>
                  <a:pt x="138" y="529"/>
                </a:cubicBezTo>
                <a:cubicBezTo>
                  <a:pt x="131" y="522"/>
                  <a:pt x="127" y="532"/>
                  <a:pt x="121" y="534"/>
                </a:cubicBezTo>
                <a:cubicBezTo>
                  <a:pt x="121" y="535"/>
                  <a:pt x="121" y="536"/>
                  <a:pt x="121" y="537"/>
                </a:cubicBezTo>
                <a:cubicBezTo>
                  <a:pt x="121" y="536"/>
                  <a:pt x="121" y="536"/>
                  <a:pt x="121" y="535"/>
                </a:cubicBezTo>
                <a:cubicBezTo>
                  <a:pt x="121" y="535"/>
                  <a:pt x="121" y="535"/>
                  <a:pt x="121" y="534"/>
                </a:cubicBezTo>
                <a:cubicBezTo>
                  <a:pt x="122" y="531"/>
                  <a:pt x="126" y="526"/>
                  <a:pt x="130" y="525"/>
                </a:cubicBezTo>
                <a:cubicBezTo>
                  <a:pt x="133" y="524"/>
                  <a:pt x="140" y="528"/>
                  <a:pt x="140" y="528"/>
                </a:cubicBezTo>
                <a:cubicBezTo>
                  <a:pt x="144" y="524"/>
                  <a:pt x="128" y="521"/>
                  <a:pt x="128" y="521"/>
                </a:cubicBezTo>
                <a:cubicBezTo>
                  <a:pt x="125" y="521"/>
                  <a:pt x="127" y="526"/>
                  <a:pt x="124" y="522"/>
                </a:cubicBezTo>
                <a:cubicBezTo>
                  <a:pt x="122" y="519"/>
                  <a:pt x="128" y="515"/>
                  <a:pt x="125" y="513"/>
                </a:cubicBezTo>
                <a:cubicBezTo>
                  <a:pt x="126" y="513"/>
                  <a:pt x="128" y="512"/>
                  <a:pt x="129" y="512"/>
                </a:cubicBezTo>
                <a:cubicBezTo>
                  <a:pt x="125" y="507"/>
                  <a:pt x="130" y="509"/>
                  <a:pt x="131" y="507"/>
                </a:cubicBezTo>
                <a:cubicBezTo>
                  <a:pt x="133" y="504"/>
                  <a:pt x="131" y="502"/>
                  <a:pt x="135" y="499"/>
                </a:cubicBezTo>
                <a:cubicBezTo>
                  <a:pt x="134" y="500"/>
                  <a:pt x="134" y="500"/>
                  <a:pt x="133" y="501"/>
                </a:cubicBezTo>
                <a:cubicBezTo>
                  <a:pt x="137" y="502"/>
                  <a:pt x="140" y="501"/>
                  <a:pt x="141" y="498"/>
                </a:cubicBezTo>
                <a:cubicBezTo>
                  <a:pt x="142" y="500"/>
                  <a:pt x="144" y="500"/>
                  <a:pt x="145" y="503"/>
                </a:cubicBezTo>
                <a:cubicBezTo>
                  <a:pt x="147" y="500"/>
                  <a:pt x="148" y="480"/>
                  <a:pt x="150" y="480"/>
                </a:cubicBezTo>
                <a:cubicBezTo>
                  <a:pt x="154" y="479"/>
                  <a:pt x="150" y="487"/>
                  <a:pt x="155" y="487"/>
                </a:cubicBezTo>
                <a:cubicBezTo>
                  <a:pt x="159" y="488"/>
                  <a:pt x="156" y="481"/>
                  <a:pt x="157" y="478"/>
                </a:cubicBezTo>
                <a:cubicBezTo>
                  <a:pt x="157" y="478"/>
                  <a:pt x="157" y="478"/>
                  <a:pt x="157" y="478"/>
                </a:cubicBezTo>
                <a:cubicBezTo>
                  <a:pt x="158" y="476"/>
                  <a:pt x="157" y="477"/>
                  <a:pt x="158" y="476"/>
                </a:cubicBezTo>
                <a:cubicBezTo>
                  <a:pt x="158" y="476"/>
                  <a:pt x="157" y="477"/>
                  <a:pt x="157" y="478"/>
                </a:cubicBezTo>
                <a:cubicBezTo>
                  <a:pt x="162" y="478"/>
                  <a:pt x="169" y="473"/>
                  <a:pt x="167" y="480"/>
                </a:cubicBezTo>
                <a:cubicBezTo>
                  <a:pt x="167" y="480"/>
                  <a:pt x="169" y="479"/>
                  <a:pt x="169" y="479"/>
                </a:cubicBezTo>
                <a:cubicBezTo>
                  <a:pt x="169" y="487"/>
                  <a:pt x="169" y="489"/>
                  <a:pt x="164" y="495"/>
                </a:cubicBezTo>
                <a:cubicBezTo>
                  <a:pt x="164" y="495"/>
                  <a:pt x="166" y="495"/>
                  <a:pt x="166" y="495"/>
                </a:cubicBezTo>
                <a:close/>
                <a:moveTo>
                  <a:pt x="163" y="473"/>
                </a:moveTo>
                <a:cubicBezTo>
                  <a:pt x="163" y="474"/>
                  <a:pt x="165" y="473"/>
                  <a:pt x="162" y="474"/>
                </a:cubicBezTo>
                <a:cubicBezTo>
                  <a:pt x="163" y="474"/>
                  <a:pt x="163" y="474"/>
                  <a:pt x="163" y="473"/>
                </a:cubicBezTo>
                <a:cubicBezTo>
                  <a:pt x="163" y="473"/>
                  <a:pt x="161" y="470"/>
                  <a:pt x="161" y="470"/>
                </a:cubicBezTo>
                <a:cubicBezTo>
                  <a:pt x="160" y="469"/>
                  <a:pt x="156" y="470"/>
                  <a:pt x="156" y="470"/>
                </a:cubicBezTo>
                <a:cubicBezTo>
                  <a:pt x="154" y="468"/>
                  <a:pt x="153" y="466"/>
                  <a:pt x="155" y="463"/>
                </a:cubicBezTo>
                <a:cubicBezTo>
                  <a:pt x="156" y="464"/>
                  <a:pt x="156" y="464"/>
                  <a:pt x="157" y="465"/>
                </a:cubicBezTo>
                <a:cubicBezTo>
                  <a:pt x="157" y="460"/>
                  <a:pt x="161" y="456"/>
                  <a:pt x="161" y="463"/>
                </a:cubicBezTo>
                <a:cubicBezTo>
                  <a:pt x="163" y="460"/>
                  <a:pt x="164" y="457"/>
                  <a:pt x="166" y="454"/>
                </a:cubicBezTo>
                <a:cubicBezTo>
                  <a:pt x="167" y="454"/>
                  <a:pt x="170" y="454"/>
                  <a:pt x="171" y="454"/>
                </a:cubicBezTo>
                <a:cubicBezTo>
                  <a:pt x="170" y="457"/>
                  <a:pt x="170" y="460"/>
                  <a:pt x="169" y="462"/>
                </a:cubicBezTo>
                <a:cubicBezTo>
                  <a:pt x="167" y="466"/>
                  <a:pt x="164" y="468"/>
                  <a:pt x="163" y="473"/>
                </a:cubicBezTo>
                <a:close/>
                <a:moveTo>
                  <a:pt x="171" y="580"/>
                </a:moveTo>
                <a:cubicBezTo>
                  <a:pt x="172" y="579"/>
                  <a:pt x="173" y="579"/>
                  <a:pt x="173" y="580"/>
                </a:cubicBezTo>
                <a:cubicBezTo>
                  <a:pt x="173" y="580"/>
                  <a:pt x="172" y="580"/>
                  <a:pt x="171" y="580"/>
                </a:cubicBezTo>
                <a:close/>
                <a:moveTo>
                  <a:pt x="215" y="378"/>
                </a:moveTo>
                <a:cubicBezTo>
                  <a:pt x="213" y="379"/>
                  <a:pt x="213" y="384"/>
                  <a:pt x="212" y="387"/>
                </a:cubicBezTo>
                <a:cubicBezTo>
                  <a:pt x="215" y="386"/>
                  <a:pt x="216" y="385"/>
                  <a:pt x="218" y="383"/>
                </a:cubicBezTo>
                <a:cubicBezTo>
                  <a:pt x="218" y="383"/>
                  <a:pt x="218" y="384"/>
                  <a:pt x="218" y="384"/>
                </a:cubicBezTo>
                <a:cubicBezTo>
                  <a:pt x="220" y="382"/>
                  <a:pt x="222" y="379"/>
                  <a:pt x="222" y="375"/>
                </a:cubicBezTo>
                <a:cubicBezTo>
                  <a:pt x="224" y="378"/>
                  <a:pt x="224" y="382"/>
                  <a:pt x="227" y="382"/>
                </a:cubicBezTo>
                <a:cubicBezTo>
                  <a:pt x="227" y="383"/>
                  <a:pt x="227" y="384"/>
                  <a:pt x="227" y="383"/>
                </a:cubicBezTo>
                <a:cubicBezTo>
                  <a:pt x="229" y="382"/>
                  <a:pt x="230" y="382"/>
                  <a:pt x="232" y="381"/>
                </a:cubicBezTo>
                <a:cubicBezTo>
                  <a:pt x="232" y="384"/>
                  <a:pt x="231" y="387"/>
                  <a:pt x="230" y="389"/>
                </a:cubicBezTo>
                <a:cubicBezTo>
                  <a:pt x="224" y="378"/>
                  <a:pt x="218" y="400"/>
                  <a:pt x="211" y="395"/>
                </a:cubicBezTo>
                <a:cubicBezTo>
                  <a:pt x="207" y="392"/>
                  <a:pt x="211" y="379"/>
                  <a:pt x="215" y="378"/>
                </a:cubicBezTo>
                <a:close/>
                <a:moveTo>
                  <a:pt x="191" y="484"/>
                </a:moveTo>
                <a:cubicBezTo>
                  <a:pt x="191" y="481"/>
                  <a:pt x="195" y="480"/>
                  <a:pt x="195" y="476"/>
                </a:cubicBezTo>
                <a:cubicBezTo>
                  <a:pt x="190" y="475"/>
                  <a:pt x="194" y="469"/>
                  <a:pt x="197" y="467"/>
                </a:cubicBezTo>
                <a:cubicBezTo>
                  <a:pt x="198" y="474"/>
                  <a:pt x="201" y="488"/>
                  <a:pt x="192" y="490"/>
                </a:cubicBezTo>
                <a:cubicBezTo>
                  <a:pt x="192" y="488"/>
                  <a:pt x="191" y="485"/>
                  <a:pt x="191" y="484"/>
                </a:cubicBezTo>
                <a:close/>
                <a:moveTo>
                  <a:pt x="207" y="626"/>
                </a:moveTo>
                <a:cubicBezTo>
                  <a:pt x="207" y="624"/>
                  <a:pt x="206" y="623"/>
                  <a:pt x="207" y="621"/>
                </a:cubicBezTo>
                <a:cubicBezTo>
                  <a:pt x="208" y="623"/>
                  <a:pt x="207" y="624"/>
                  <a:pt x="207" y="626"/>
                </a:cubicBezTo>
                <a:close/>
                <a:moveTo>
                  <a:pt x="231" y="489"/>
                </a:moveTo>
                <a:cubicBezTo>
                  <a:pt x="230" y="504"/>
                  <a:pt x="226" y="519"/>
                  <a:pt x="224" y="534"/>
                </a:cubicBezTo>
                <a:cubicBezTo>
                  <a:pt x="223" y="540"/>
                  <a:pt x="223" y="548"/>
                  <a:pt x="220" y="554"/>
                </a:cubicBezTo>
                <a:cubicBezTo>
                  <a:pt x="220" y="554"/>
                  <a:pt x="217" y="552"/>
                  <a:pt x="216" y="554"/>
                </a:cubicBezTo>
                <a:cubicBezTo>
                  <a:pt x="215" y="557"/>
                  <a:pt x="215" y="561"/>
                  <a:pt x="215" y="564"/>
                </a:cubicBezTo>
                <a:cubicBezTo>
                  <a:pt x="215" y="559"/>
                  <a:pt x="212" y="556"/>
                  <a:pt x="207" y="556"/>
                </a:cubicBezTo>
                <a:cubicBezTo>
                  <a:pt x="208" y="551"/>
                  <a:pt x="212" y="549"/>
                  <a:pt x="212" y="545"/>
                </a:cubicBezTo>
                <a:cubicBezTo>
                  <a:pt x="213" y="542"/>
                  <a:pt x="211" y="533"/>
                  <a:pt x="210" y="530"/>
                </a:cubicBezTo>
                <a:cubicBezTo>
                  <a:pt x="207" y="537"/>
                  <a:pt x="207" y="551"/>
                  <a:pt x="202" y="556"/>
                </a:cubicBezTo>
                <a:cubicBezTo>
                  <a:pt x="202" y="553"/>
                  <a:pt x="207" y="538"/>
                  <a:pt x="205" y="536"/>
                </a:cubicBezTo>
                <a:cubicBezTo>
                  <a:pt x="203" y="534"/>
                  <a:pt x="198" y="538"/>
                  <a:pt x="193" y="536"/>
                </a:cubicBezTo>
                <a:cubicBezTo>
                  <a:pt x="198" y="533"/>
                  <a:pt x="205" y="534"/>
                  <a:pt x="206" y="527"/>
                </a:cubicBezTo>
                <a:cubicBezTo>
                  <a:pt x="207" y="524"/>
                  <a:pt x="206" y="521"/>
                  <a:pt x="205" y="521"/>
                </a:cubicBezTo>
                <a:cubicBezTo>
                  <a:pt x="203" y="522"/>
                  <a:pt x="202" y="523"/>
                  <a:pt x="201" y="523"/>
                </a:cubicBezTo>
                <a:cubicBezTo>
                  <a:pt x="203" y="522"/>
                  <a:pt x="204" y="521"/>
                  <a:pt x="205" y="521"/>
                </a:cubicBezTo>
                <a:cubicBezTo>
                  <a:pt x="206" y="520"/>
                  <a:pt x="208" y="519"/>
                  <a:pt x="208" y="519"/>
                </a:cubicBezTo>
                <a:cubicBezTo>
                  <a:pt x="209" y="514"/>
                  <a:pt x="198" y="511"/>
                  <a:pt x="195" y="509"/>
                </a:cubicBezTo>
                <a:cubicBezTo>
                  <a:pt x="199" y="507"/>
                  <a:pt x="204" y="512"/>
                  <a:pt x="208" y="514"/>
                </a:cubicBezTo>
                <a:cubicBezTo>
                  <a:pt x="209" y="509"/>
                  <a:pt x="199" y="506"/>
                  <a:pt x="195" y="503"/>
                </a:cubicBezTo>
                <a:cubicBezTo>
                  <a:pt x="196" y="502"/>
                  <a:pt x="198" y="501"/>
                  <a:pt x="199" y="500"/>
                </a:cubicBezTo>
                <a:cubicBezTo>
                  <a:pt x="198" y="500"/>
                  <a:pt x="197" y="501"/>
                  <a:pt x="197" y="502"/>
                </a:cubicBezTo>
                <a:cubicBezTo>
                  <a:pt x="202" y="502"/>
                  <a:pt x="212" y="500"/>
                  <a:pt x="212" y="494"/>
                </a:cubicBezTo>
                <a:cubicBezTo>
                  <a:pt x="211" y="494"/>
                  <a:pt x="211" y="494"/>
                  <a:pt x="210" y="494"/>
                </a:cubicBezTo>
                <a:cubicBezTo>
                  <a:pt x="209" y="495"/>
                  <a:pt x="208" y="495"/>
                  <a:pt x="206" y="495"/>
                </a:cubicBezTo>
                <a:cubicBezTo>
                  <a:pt x="208" y="494"/>
                  <a:pt x="209" y="494"/>
                  <a:pt x="210" y="494"/>
                </a:cubicBezTo>
                <a:cubicBezTo>
                  <a:pt x="216" y="491"/>
                  <a:pt x="210" y="478"/>
                  <a:pt x="216" y="474"/>
                </a:cubicBezTo>
                <a:cubicBezTo>
                  <a:pt x="216" y="473"/>
                  <a:pt x="216" y="470"/>
                  <a:pt x="216" y="468"/>
                </a:cubicBezTo>
                <a:cubicBezTo>
                  <a:pt x="216" y="466"/>
                  <a:pt x="215" y="465"/>
                  <a:pt x="215" y="463"/>
                </a:cubicBezTo>
                <a:cubicBezTo>
                  <a:pt x="216" y="465"/>
                  <a:pt x="216" y="466"/>
                  <a:pt x="216" y="468"/>
                </a:cubicBezTo>
                <a:cubicBezTo>
                  <a:pt x="216" y="468"/>
                  <a:pt x="216" y="468"/>
                  <a:pt x="216" y="468"/>
                </a:cubicBezTo>
                <a:cubicBezTo>
                  <a:pt x="219" y="467"/>
                  <a:pt x="218" y="468"/>
                  <a:pt x="220" y="468"/>
                </a:cubicBezTo>
                <a:cubicBezTo>
                  <a:pt x="216" y="467"/>
                  <a:pt x="215" y="484"/>
                  <a:pt x="219" y="487"/>
                </a:cubicBezTo>
                <a:cubicBezTo>
                  <a:pt x="221" y="480"/>
                  <a:pt x="220" y="472"/>
                  <a:pt x="222" y="465"/>
                </a:cubicBezTo>
                <a:cubicBezTo>
                  <a:pt x="224" y="461"/>
                  <a:pt x="226" y="457"/>
                  <a:pt x="229" y="463"/>
                </a:cubicBezTo>
                <a:cubicBezTo>
                  <a:pt x="231" y="466"/>
                  <a:pt x="227" y="474"/>
                  <a:pt x="228" y="477"/>
                </a:cubicBezTo>
                <a:cubicBezTo>
                  <a:pt x="230" y="485"/>
                  <a:pt x="232" y="478"/>
                  <a:pt x="230" y="485"/>
                </a:cubicBezTo>
                <a:cubicBezTo>
                  <a:pt x="229" y="489"/>
                  <a:pt x="224" y="492"/>
                  <a:pt x="224" y="496"/>
                </a:cubicBezTo>
                <a:cubicBezTo>
                  <a:pt x="224" y="506"/>
                  <a:pt x="230" y="491"/>
                  <a:pt x="231" y="489"/>
                </a:cubicBezTo>
                <a:close/>
                <a:moveTo>
                  <a:pt x="274" y="637"/>
                </a:moveTo>
                <a:cubicBezTo>
                  <a:pt x="274" y="639"/>
                  <a:pt x="275" y="640"/>
                  <a:pt x="275" y="641"/>
                </a:cubicBezTo>
                <a:cubicBezTo>
                  <a:pt x="274" y="640"/>
                  <a:pt x="274" y="639"/>
                  <a:pt x="274" y="637"/>
                </a:cubicBezTo>
                <a:close/>
                <a:moveTo>
                  <a:pt x="720" y="283"/>
                </a:moveTo>
                <a:cubicBezTo>
                  <a:pt x="714" y="282"/>
                  <a:pt x="716" y="278"/>
                  <a:pt x="720" y="283"/>
                </a:cubicBezTo>
                <a:close/>
                <a:moveTo>
                  <a:pt x="679" y="211"/>
                </a:moveTo>
                <a:cubicBezTo>
                  <a:pt x="679" y="206"/>
                  <a:pt x="677" y="187"/>
                  <a:pt x="685" y="192"/>
                </a:cubicBezTo>
                <a:cubicBezTo>
                  <a:pt x="693" y="197"/>
                  <a:pt x="680" y="210"/>
                  <a:pt x="688" y="213"/>
                </a:cubicBezTo>
                <a:cubicBezTo>
                  <a:pt x="688" y="213"/>
                  <a:pt x="689" y="211"/>
                  <a:pt x="689" y="211"/>
                </a:cubicBezTo>
                <a:cubicBezTo>
                  <a:pt x="689" y="214"/>
                  <a:pt x="689" y="217"/>
                  <a:pt x="688" y="221"/>
                </a:cubicBezTo>
                <a:cubicBezTo>
                  <a:pt x="686" y="220"/>
                  <a:pt x="687" y="219"/>
                  <a:pt x="686" y="218"/>
                </a:cubicBezTo>
                <a:cubicBezTo>
                  <a:pt x="684" y="218"/>
                  <a:pt x="683" y="215"/>
                  <a:pt x="679" y="215"/>
                </a:cubicBezTo>
                <a:cubicBezTo>
                  <a:pt x="676" y="215"/>
                  <a:pt x="675" y="220"/>
                  <a:pt x="672" y="215"/>
                </a:cubicBezTo>
                <a:cubicBezTo>
                  <a:pt x="666" y="205"/>
                  <a:pt x="678" y="192"/>
                  <a:pt x="679" y="211"/>
                </a:cubicBezTo>
                <a:close/>
                <a:moveTo>
                  <a:pt x="663" y="194"/>
                </a:moveTo>
                <a:cubicBezTo>
                  <a:pt x="663" y="195"/>
                  <a:pt x="661" y="198"/>
                  <a:pt x="660" y="200"/>
                </a:cubicBezTo>
                <a:cubicBezTo>
                  <a:pt x="659" y="196"/>
                  <a:pt x="660" y="191"/>
                  <a:pt x="663" y="194"/>
                </a:cubicBezTo>
                <a:close/>
                <a:moveTo>
                  <a:pt x="622" y="210"/>
                </a:moveTo>
                <a:cubicBezTo>
                  <a:pt x="621" y="211"/>
                  <a:pt x="620" y="212"/>
                  <a:pt x="618" y="212"/>
                </a:cubicBezTo>
                <a:cubicBezTo>
                  <a:pt x="619" y="209"/>
                  <a:pt x="620" y="207"/>
                  <a:pt x="622" y="210"/>
                </a:cubicBezTo>
                <a:close/>
                <a:moveTo>
                  <a:pt x="461" y="153"/>
                </a:moveTo>
                <a:cubicBezTo>
                  <a:pt x="461" y="150"/>
                  <a:pt x="464" y="142"/>
                  <a:pt x="464" y="140"/>
                </a:cubicBezTo>
                <a:cubicBezTo>
                  <a:pt x="463" y="140"/>
                  <a:pt x="463" y="140"/>
                  <a:pt x="464" y="140"/>
                </a:cubicBezTo>
                <a:cubicBezTo>
                  <a:pt x="464" y="140"/>
                  <a:pt x="464" y="140"/>
                  <a:pt x="464" y="140"/>
                </a:cubicBezTo>
                <a:cubicBezTo>
                  <a:pt x="464" y="141"/>
                  <a:pt x="464" y="141"/>
                  <a:pt x="464" y="141"/>
                </a:cubicBezTo>
                <a:cubicBezTo>
                  <a:pt x="465" y="141"/>
                  <a:pt x="466" y="139"/>
                  <a:pt x="467" y="139"/>
                </a:cubicBezTo>
                <a:cubicBezTo>
                  <a:pt x="467" y="142"/>
                  <a:pt x="468" y="146"/>
                  <a:pt x="470" y="149"/>
                </a:cubicBezTo>
                <a:cubicBezTo>
                  <a:pt x="470" y="148"/>
                  <a:pt x="470" y="147"/>
                  <a:pt x="470" y="145"/>
                </a:cubicBezTo>
                <a:cubicBezTo>
                  <a:pt x="470" y="147"/>
                  <a:pt x="470" y="148"/>
                  <a:pt x="470" y="150"/>
                </a:cubicBezTo>
                <a:cubicBezTo>
                  <a:pt x="470" y="149"/>
                  <a:pt x="470" y="149"/>
                  <a:pt x="470" y="149"/>
                </a:cubicBezTo>
                <a:cubicBezTo>
                  <a:pt x="470" y="150"/>
                  <a:pt x="470" y="152"/>
                  <a:pt x="470" y="153"/>
                </a:cubicBezTo>
                <a:cubicBezTo>
                  <a:pt x="474" y="151"/>
                  <a:pt x="475" y="148"/>
                  <a:pt x="478" y="146"/>
                </a:cubicBezTo>
                <a:cubicBezTo>
                  <a:pt x="478" y="149"/>
                  <a:pt x="478" y="157"/>
                  <a:pt x="481" y="157"/>
                </a:cubicBezTo>
                <a:cubicBezTo>
                  <a:pt x="486" y="158"/>
                  <a:pt x="486" y="152"/>
                  <a:pt x="487" y="149"/>
                </a:cubicBezTo>
                <a:cubicBezTo>
                  <a:pt x="491" y="151"/>
                  <a:pt x="487" y="165"/>
                  <a:pt x="493" y="160"/>
                </a:cubicBezTo>
                <a:cubicBezTo>
                  <a:pt x="493" y="161"/>
                  <a:pt x="493" y="162"/>
                  <a:pt x="494" y="162"/>
                </a:cubicBezTo>
                <a:cubicBezTo>
                  <a:pt x="496" y="160"/>
                  <a:pt x="497" y="157"/>
                  <a:pt x="497" y="154"/>
                </a:cubicBezTo>
                <a:cubicBezTo>
                  <a:pt x="498" y="158"/>
                  <a:pt x="497" y="166"/>
                  <a:pt x="500" y="168"/>
                </a:cubicBezTo>
                <a:cubicBezTo>
                  <a:pt x="504" y="172"/>
                  <a:pt x="503" y="165"/>
                  <a:pt x="502" y="164"/>
                </a:cubicBezTo>
                <a:cubicBezTo>
                  <a:pt x="502" y="164"/>
                  <a:pt x="504" y="163"/>
                  <a:pt x="504" y="163"/>
                </a:cubicBezTo>
                <a:cubicBezTo>
                  <a:pt x="504" y="162"/>
                  <a:pt x="503" y="163"/>
                  <a:pt x="502" y="163"/>
                </a:cubicBezTo>
                <a:cubicBezTo>
                  <a:pt x="502" y="162"/>
                  <a:pt x="502" y="162"/>
                  <a:pt x="502" y="161"/>
                </a:cubicBezTo>
                <a:cubicBezTo>
                  <a:pt x="515" y="160"/>
                  <a:pt x="502" y="191"/>
                  <a:pt x="513" y="193"/>
                </a:cubicBezTo>
                <a:cubicBezTo>
                  <a:pt x="517" y="194"/>
                  <a:pt x="516" y="162"/>
                  <a:pt x="517" y="158"/>
                </a:cubicBezTo>
                <a:cubicBezTo>
                  <a:pt x="517" y="156"/>
                  <a:pt x="517" y="143"/>
                  <a:pt x="521" y="148"/>
                </a:cubicBezTo>
                <a:cubicBezTo>
                  <a:pt x="523" y="150"/>
                  <a:pt x="522" y="161"/>
                  <a:pt x="522" y="164"/>
                </a:cubicBezTo>
                <a:cubicBezTo>
                  <a:pt x="523" y="170"/>
                  <a:pt x="519" y="177"/>
                  <a:pt x="520" y="183"/>
                </a:cubicBezTo>
                <a:cubicBezTo>
                  <a:pt x="521" y="187"/>
                  <a:pt x="525" y="186"/>
                  <a:pt x="525" y="190"/>
                </a:cubicBezTo>
                <a:cubicBezTo>
                  <a:pt x="529" y="186"/>
                  <a:pt x="534" y="175"/>
                  <a:pt x="534" y="169"/>
                </a:cubicBezTo>
                <a:cubicBezTo>
                  <a:pt x="537" y="172"/>
                  <a:pt x="533" y="178"/>
                  <a:pt x="538" y="180"/>
                </a:cubicBezTo>
                <a:cubicBezTo>
                  <a:pt x="536" y="183"/>
                  <a:pt x="537" y="187"/>
                  <a:pt x="540" y="189"/>
                </a:cubicBezTo>
                <a:cubicBezTo>
                  <a:pt x="540" y="190"/>
                  <a:pt x="540" y="194"/>
                  <a:pt x="539" y="196"/>
                </a:cubicBezTo>
                <a:cubicBezTo>
                  <a:pt x="538" y="199"/>
                  <a:pt x="536" y="201"/>
                  <a:pt x="534" y="204"/>
                </a:cubicBezTo>
                <a:cubicBezTo>
                  <a:pt x="544" y="202"/>
                  <a:pt x="541" y="194"/>
                  <a:pt x="543" y="188"/>
                </a:cubicBezTo>
                <a:cubicBezTo>
                  <a:pt x="544" y="190"/>
                  <a:pt x="544" y="192"/>
                  <a:pt x="545" y="194"/>
                </a:cubicBezTo>
                <a:cubicBezTo>
                  <a:pt x="545" y="194"/>
                  <a:pt x="545" y="193"/>
                  <a:pt x="546" y="192"/>
                </a:cubicBezTo>
                <a:cubicBezTo>
                  <a:pt x="541" y="204"/>
                  <a:pt x="544" y="215"/>
                  <a:pt x="543" y="226"/>
                </a:cubicBezTo>
                <a:cubicBezTo>
                  <a:pt x="537" y="223"/>
                  <a:pt x="539" y="212"/>
                  <a:pt x="539" y="206"/>
                </a:cubicBezTo>
                <a:cubicBezTo>
                  <a:pt x="537" y="208"/>
                  <a:pt x="536" y="211"/>
                  <a:pt x="536" y="214"/>
                </a:cubicBezTo>
                <a:cubicBezTo>
                  <a:pt x="533" y="211"/>
                  <a:pt x="529" y="207"/>
                  <a:pt x="525" y="208"/>
                </a:cubicBezTo>
                <a:cubicBezTo>
                  <a:pt x="526" y="211"/>
                  <a:pt x="528" y="211"/>
                  <a:pt x="530" y="213"/>
                </a:cubicBezTo>
                <a:cubicBezTo>
                  <a:pt x="533" y="219"/>
                  <a:pt x="532" y="218"/>
                  <a:pt x="534" y="224"/>
                </a:cubicBezTo>
                <a:cubicBezTo>
                  <a:pt x="535" y="227"/>
                  <a:pt x="534" y="232"/>
                  <a:pt x="538" y="227"/>
                </a:cubicBezTo>
                <a:cubicBezTo>
                  <a:pt x="532" y="231"/>
                  <a:pt x="543" y="238"/>
                  <a:pt x="536" y="241"/>
                </a:cubicBezTo>
                <a:cubicBezTo>
                  <a:pt x="539" y="245"/>
                  <a:pt x="537" y="255"/>
                  <a:pt x="533" y="256"/>
                </a:cubicBezTo>
                <a:cubicBezTo>
                  <a:pt x="538" y="259"/>
                  <a:pt x="536" y="263"/>
                  <a:pt x="534" y="267"/>
                </a:cubicBezTo>
                <a:cubicBezTo>
                  <a:pt x="532" y="266"/>
                  <a:pt x="524" y="263"/>
                  <a:pt x="523" y="260"/>
                </a:cubicBezTo>
                <a:cubicBezTo>
                  <a:pt x="520" y="255"/>
                  <a:pt x="526" y="249"/>
                  <a:pt x="520" y="245"/>
                </a:cubicBezTo>
                <a:cubicBezTo>
                  <a:pt x="523" y="258"/>
                  <a:pt x="519" y="256"/>
                  <a:pt x="511" y="257"/>
                </a:cubicBezTo>
                <a:cubicBezTo>
                  <a:pt x="507" y="258"/>
                  <a:pt x="502" y="261"/>
                  <a:pt x="497" y="262"/>
                </a:cubicBezTo>
                <a:cubicBezTo>
                  <a:pt x="495" y="257"/>
                  <a:pt x="496" y="255"/>
                  <a:pt x="496" y="250"/>
                </a:cubicBezTo>
                <a:cubicBezTo>
                  <a:pt x="495" y="245"/>
                  <a:pt x="492" y="239"/>
                  <a:pt x="496" y="235"/>
                </a:cubicBezTo>
                <a:cubicBezTo>
                  <a:pt x="497" y="236"/>
                  <a:pt x="497" y="237"/>
                  <a:pt x="497" y="237"/>
                </a:cubicBezTo>
                <a:cubicBezTo>
                  <a:pt x="494" y="246"/>
                  <a:pt x="503" y="245"/>
                  <a:pt x="507" y="247"/>
                </a:cubicBezTo>
                <a:cubicBezTo>
                  <a:pt x="510" y="249"/>
                  <a:pt x="509" y="257"/>
                  <a:pt x="512" y="248"/>
                </a:cubicBezTo>
                <a:cubicBezTo>
                  <a:pt x="513" y="244"/>
                  <a:pt x="513" y="230"/>
                  <a:pt x="512" y="226"/>
                </a:cubicBezTo>
                <a:cubicBezTo>
                  <a:pt x="510" y="216"/>
                  <a:pt x="510" y="226"/>
                  <a:pt x="503" y="227"/>
                </a:cubicBezTo>
                <a:cubicBezTo>
                  <a:pt x="508" y="228"/>
                  <a:pt x="506" y="243"/>
                  <a:pt x="500" y="245"/>
                </a:cubicBezTo>
                <a:cubicBezTo>
                  <a:pt x="499" y="241"/>
                  <a:pt x="502" y="238"/>
                  <a:pt x="501" y="234"/>
                </a:cubicBezTo>
                <a:cubicBezTo>
                  <a:pt x="500" y="228"/>
                  <a:pt x="498" y="229"/>
                  <a:pt x="494" y="225"/>
                </a:cubicBezTo>
                <a:cubicBezTo>
                  <a:pt x="501" y="224"/>
                  <a:pt x="503" y="212"/>
                  <a:pt x="508" y="217"/>
                </a:cubicBezTo>
                <a:cubicBezTo>
                  <a:pt x="508" y="215"/>
                  <a:pt x="509" y="210"/>
                  <a:pt x="508" y="209"/>
                </a:cubicBezTo>
                <a:cubicBezTo>
                  <a:pt x="504" y="203"/>
                  <a:pt x="504" y="208"/>
                  <a:pt x="501" y="210"/>
                </a:cubicBezTo>
                <a:cubicBezTo>
                  <a:pt x="496" y="215"/>
                  <a:pt x="499" y="222"/>
                  <a:pt x="494" y="225"/>
                </a:cubicBezTo>
                <a:cubicBezTo>
                  <a:pt x="494" y="221"/>
                  <a:pt x="495" y="217"/>
                  <a:pt x="494" y="214"/>
                </a:cubicBezTo>
                <a:cubicBezTo>
                  <a:pt x="490" y="220"/>
                  <a:pt x="492" y="230"/>
                  <a:pt x="492" y="237"/>
                </a:cubicBezTo>
                <a:cubicBezTo>
                  <a:pt x="485" y="239"/>
                  <a:pt x="489" y="225"/>
                  <a:pt x="490" y="219"/>
                </a:cubicBezTo>
                <a:cubicBezTo>
                  <a:pt x="490" y="212"/>
                  <a:pt x="488" y="201"/>
                  <a:pt x="491" y="193"/>
                </a:cubicBezTo>
                <a:cubicBezTo>
                  <a:pt x="496" y="195"/>
                  <a:pt x="494" y="200"/>
                  <a:pt x="494" y="204"/>
                </a:cubicBezTo>
                <a:cubicBezTo>
                  <a:pt x="495" y="201"/>
                  <a:pt x="508" y="192"/>
                  <a:pt x="496" y="192"/>
                </a:cubicBezTo>
                <a:cubicBezTo>
                  <a:pt x="497" y="191"/>
                  <a:pt x="498" y="187"/>
                  <a:pt x="498" y="183"/>
                </a:cubicBezTo>
                <a:cubicBezTo>
                  <a:pt x="500" y="186"/>
                  <a:pt x="501" y="189"/>
                  <a:pt x="502" y="191"/>
                </a:cubicBezTo>
                <a:cubicBezTo>
                  <a:pt x="502" y="190"/>
                  <a:pt x="506" y="173"/>
                  <a:pt x="503" y="173"/>
                </a:cubicBezTo>
                <a:cubicBezTo>
                  <a:pt x="501" y="173"/>
                  <a:pt x="499" y="175"/>
                  <a:pt x="498" y="178"/>
                </a:cubicBezTo>
                <a:cubicBezTo>
                  <a:pt x="498" y="177"/>
                  <a:pt x="497" y="176"/>
                  <a:pt x="496" y="176"/>
                </a:cubicBezTo>
                <a:cubicBezTo>
                  <a:pt x="491" y="175"/>
                  <a:pt x="490" y="181"/>
                  <a:pt x="490" y="185"/>
                </a:cubicBezTo>
                <a:cubicBezTo>
                  <a:pt x="487" y="181"/>
                  <a:pt x="484" y="176"/>
                  <a:pt x="490" y="172"/>
                </a:cubicBezTo>
                <a:cubicBezTo>
                  <a:pt x="478" y="165"/>
                  <a:pt x="467" y="157"/>
                  <a:pt x="456" y="151"/>
                </a:cubicBezTo>
                <a:cubicBezTo>
                  <a:pt x="457" y="152"/>
                  <a:pt x="459" y="153"/>
                  <a:pt x="461" y="153"/>
                </a:cubicBezTo>
                <a:close/>
                <a:moveTo>
                  <a:pt x="500" y="273"/>
                </a:moveTo>
                <a:cubicBezTo>
                  <a:pt x="499" y="274"/>
                  <a:pt x="498" y="276"/>
                  <a:pt x="497" y="277"/>
                </a:cubicBezTo>
                <a:cubicBezTo>
                  <a:pt x="498" y="276"/>
                  <a:pt x="498" y="276"/>
                  <a:pt x="499" y="277"/>
                </a:cubicBezTo>
                <a:cubicBezTo>
                  <a:pt x="496" y="277"/>
                  <a:pt x="494" y="278"/>
                  <a:pt x="491" y="280"/>
                </a:cubicBezTo>
                <a:cubicBezTo>
                  <a:pt x="492" y="278"/>
                  <a:pt x="492" y="276"/>
                  <a:pt x="492" y="274"/>
                </a:cubicBezTo>
                <a:cubicBezTo>
                  <a:pt x="490" y="277"/>
                  <a:pt x="489" y="281"/>
                  <a:pt x="490" y="284"/>
                </a:cubicBezTo>
                <a:cubicBezTo>
                  <a:pt x="485" y="284"/>
                  <a:pt x="481" y="283"/>
                  <a:pt x="479" y="280"/>
                </a:cubicBezTo>
                <a:cubicBezTo>
                  <a:pt x="477" y="276"/>
                  <a:pt x="479" y="269"/>
                  <a:pt x="483" y="270"/>
                </a:cubicBezTo>
                <a:cubicBezTo>
                  <a:pt x="485" y="270"/>
                  <a:pt x="481" y="281"/>
                  <a:pt x="487" y="274"/>
                </a:cubicBezTo>
                <a:cubicBezTo>
                  <a:pt x="490" y="271"/>
                  <a:pt x="491" y="266"/>
                  <a:pt x="486" y="267"/>
                </a:cubicBezTo>
                <a:cubicBezTo>
                  <a:pt x="486" y="263"/>
                  <a:pt x="488" y="256"/>
                  <a:pt x="492" y="259"/>
                </a:cubicBezTo>
                <a:cubicBezTo>
                  <a:pt x="493" y="260"/>
                  <a:pt x="493" y="261"/>
                  <a:pt x="493" y="261"/>
                </a:cubicBezTo>
                <a:cubicBezTo>
                  <a:pt x="490" y="258"/>
                  <a:pt x="489" y="264"/>
                  <a:pt x="491" y="266"/>
                </a:cubicBezTo>
                <a:cubicBezTo>
                  <a:pt x="493" y="270"/>
                  <a:pt x="496" y="266"/>
                  <a:pt x="500" y="268"/>
                </a:cubicBezTo>
                <a:cubicBezTo>
                  <a:pt x="499" y="269"/>
                  <a:pt x="498" y="269"/>
                  <a:pt x="497" y="269"/>
                </a:cubicBezTo>
                <a:cubicBezTo>
                  <a:pt x="498" y="270"/>
                  <a:pt x="499" y="272"/>
                  <a:pt x="500" y="273"/>
                </a:cubicBezTo>
                <a:close/>
                <a:moveTo>
                  <a:pt x="470" y="163"/>
                </a:moveTo>
                <a:cubicBezTo>
                  <a:pt x="467" y="169"/>
                  <a:pt x="463" y="161"/>
                  <a:pt x="468" y="163"/>
                </a:cubicBezTo>
                <a:cubicBezTo>
                  <a:pt x="468" y="163"/>
                  <a:pt x="469" y="165"/>
                  <a:pt x="470" y="163"/>
                </a:cubicBezTo>
                <a:close/>
                <a:moveTo>
                  <a:pt x="460" y="171"/>
                </a:moveTo>
                <a:cubicBezTo>
                  <a:pt x="465" y="168"/>
                  <a:pt x="464" y="174"/>
                  <a:pt x="464" y="177"/>
                </a:cubicBezTo>
                <a:cubicBezTo>
                  <a:pt x="454" y="176"/>
                  <a:pt x="468" y="192"/>
                  <a:pt x="463" y="181"/>
                </a:cubicBezTo>
                <a:cubicBezTo>
                  <a:pt x="464" y="180"/>
                  <a:pt x="466" y="178"/>
                  <a:pt x="467" y="177"/>
                </a:cubicBezTo>
                <a:cubicBezTo>
                  <a:pt x="469" y="181"/>
                  <a:pt x="465" y="188"/>
                  <a:pt x="470" y="187"/>
                </a:cubicBezTo>
                <a:cubicBezTo>
                  <a:pt x="472" y="186"/>
                  <a:pt x="470" y="175"/>
                  <a:pt x="477" y="181"/>
                </a:cubicBezTo>
                <a:cubicBezTo>
                  <a:pt x="471" y="182"/>
                  <a:pt x="471" y="184"/>
                  <a:pt x="477" y="186"/>
                </a:cubicBezTo>
                <a:cubicBezTo>
                  <a:pt x="475" y="186"/>
                  <a:pt x="475" y="187"/>
                  <a:pt x="473" y="187"/>
                </a:cubicBezTo>
                <a:cubicBezTo>
                  <a:pt x="474" y="189"/>
                  <a:pt x="485" y="188"/>
                  <a:pt x="489" y="189"/>
                </a:cubicBezTo>
                <a:cubicBezTo>
                  <a:pt x="486" y="189"/>
                  <a:pt x="486" y="190"/>
                  <a:pt x="484" y="193"/>
                </a:cubicBezTo>
                <a:cubicBezTo>
                  <a:pt x="486" y="193"/>
                  <a:pt x="487" y="194"/>
                  <a:pt x="490" y="193"/>
                </a:cubicBezTo>
                <a:cubicBezTo>
                  <a:pt x="483" y="198"/>
                  <a:pt x="479" y="198"/>
                  <a:pt x="480" y="189"/>
                </a:cubicBezTo>
                <a:cubicBezTo>
                  <a:pt x="477" y="195"/>
                  <a:pt x="477" y="205"/>
                  <a:pt x="476" y="212"/>
                </a:cubicBezTo>
                <a:cubicBezTo>
                  <a:pt x="475" y="218"/>
                  <a:pt x="476" y="229"/>
                  <a:pt x="472" y="232"/>
                </a:cubicBezTo>
                <a:cubicBezTo>
                  <a:pt x="474" y="230"/>
                  <a:pt x="471" y="225"/>
                  <a:pt x="468" y="226"/>
                </a:cubicBezTo>
                <a:cubicBezTo>
                  <a:pt x="473" y="225"/>
                  <a:pt x="470" y="220"/>
                  <a:pt x="470" y="217"/>
                </a:cubicBezTo>
                <a:cubicBezTo>
                  <a:pt x="470" y="214"/>
                  <a:pt x="469" y="213"/>
                  <a:pt x="469" y="210"/>
                </a:cubicBezTo>
                <a:cubicBezTo>
                  <a:pt x="470" y="206"/>
                  <a:pt x="474" y="209"/>
                  <a:pt x="472" y="204"/>
                </a:cubicBezTo>
                <a:cubicBezTo>
                  <a:pt x="466" y="206"/>
                  <a:pt x="465" y="218"/>
                  <a:pt x="464" y="224"/>
                </a:cubicBezTo>
                <a:cubicBezTo>
                  <a:pt x="465" y="222"/>
                  <a:pt x="467" y="221"/>
                  <a:pt x="468" y="220"/>
                </a:cubicBezTo>
                <a:cubicBezTo>
                  <a:pt x="467" y="222"/>
                  <a:pt x="467" y="225"/>
                  <a:pt x="467" y="226"/>
                </a:cubicBezTo>
                <a:cubicBezTo>
                  <a:pt x="467" y="227"/>
                  <a:pt x="466" y="226"/>
                  <a:pt x="466" y="226"/>
                </a:cubicBezTo>
                <a:cubicBezTo>
                  <a:pt x="465" y="230"/>
                  <a:pt x="466" y="235"/>
                  <a:pt x="467" y="239"/>
                </a:cubicBezTo>
                <a:cubicBezTo>
                  <a:pt x="466" y="238"/>
                  <a:pt x="465" y="238"/>
                  <a:pt x="464" y="238"/>
                </a:cubicBezTo>
                <a:cubicBezTo>
                  <a:pt x="467" y="240"/>
                  <a:pt x="462" y="256"/>
                  <a:pt x="461" y="262"/>
                </a:cubicBezTo>
                <a:cubicBezTo>
                  <a:pt x="458" y="249"/>
                  <a:pt x="463" y="235"/>
                  <a:pt x="464" y="223"/>
                </a:cubicBezTo>
                <a:cubicBezTo>
                  <a:pt x="463" y="225"/>
                  <a:pt x="461" y="226"/>
                  <a:pt x="460" y="227"/>
                </a:cubicBezTo>
                <a:cubicBezTo>
                  <a:pt x="460" y="229"/>
                  <a:pt x="460" y="230"/>
                  <a:pt x="459" y="231"/>
                </a:cubicBezTo>
                <a:cubicBezTo>
                  <a:pt x="458" y="229"/>
                  <a:pt x="459" y="229"/>
                  <a:pt x="460" y="228"/>
                </a:cubicBezTo>
                <a:cubicBezTo>
                  <a:pt x="460" y="227"/>
                  <a:pt x="460" y="227"/>
                  <a:pt x="460" y="227"/>
                </a:cubicBezTo>
                <a:cubicBezTo>
                  <a:pt x="460" y="225"/>
                  <a:pt x="459" y="222"/>
                  <a:pt x="459" y="219"/>
                </a:cubicBezTo>
                <a:cubicBezTo>
                  <a:pt x="459" y="215"/>
                  <a:pt x="458" y="211"/>
                  <a:pt x="459" y="207"/>
                </a:cubicBezTo>
                <a:cubicBezTo>
                  <a:pt x="459" y="206"/>
                  <a:pt x="458" y="205"/>
                  <a:pt x="458" y="204"/>
                </a:cubicBezTo>
                <a:cubicBezTo>
                  <a:pt x="457" y="205"/>
                  <a:pt x="459" y="197"/>
                  <a:pt x="459" y="199"/>
                </a:cubicBezTo>
                <a:cubicBezTo>
                  <a:pt x="459" y="200"/>
                  <a:pt x="462" y="196"/>
                  <a:pt x="460" y="196"/>
                </a:cubicBezTo>
                <a:cubicBezTo>
                  <a:pt x="455" y="196"/>
                  <a:pt x="455" y="203"/>
                  <a:pt x="454" y="207"/>
                </a:cubicBezTo>
                <a:cubicBezTo>
                  <a:pt x="454" y="207"/>
                  <a:pt x="452" y="206"/>
                  <a:pt x="452" y="206"/>
                </a:cubicBezTo>
                <a:cubicBezTo>
                  <a:pt x="448" y="209"/>
                  <a:pt x="451" y="204"/>
                  <a:pt x="450" y="202"/>
                </a:cubicBezTo>
                <a:cubicBezTo>
                  <a:pt x="449" y="201"/>
                  <a:pt x="450" y="200"/>
                  <a:pt x="450" y="198"/>
                </a:cubicBezTo>
                <a:cubicBezTo>
                  <a:pt x="450" y="198"/>
                  <a:pt x="449" y="192"/>
                  <a:pt x="448" y="194"/>
                </a:cubicBezTo>
                <a:cubicBezTo>
                  <a:pt x="449" y="192"/>
                  <a:pt x="448" y="190"/>
                  <a:pt x="451" y="188"/>
                </a:cubicBezTo>
                <a:cubicBezTo>
                  <a:pt x="457" y="191"/>
                  <a:pt x="456" y="173"/>
                  <a:pt x="460" y="171"/>
                </a:cubicBezTo>
                <a:close/>
                <a:moveTo>
                  <a:pt x="357" y="547"/>
                </a:moveTo>
                <a:cubicBezTo>
                  <a:pt x="355" y="544"/>
                  <a:pt x="352" y="535"/>
                  <a:pt x="359" y="537"/>
                </a:cubicBezTo>
                <a:cubicBezTo>
                  <a:pt x="359" y="540"/>
                  <a:pt x="359" y="543"/>
                  <a:pt x="358" y="546"/>
                </a:cubicBezTo>
                <a:cubicBezTo>
                  <a:pt x="365" y="544"/>
                  <a:pt x="364" y="560"/>
                  <a:pt x="357" y="547"/>
                </a:cubicBezTo>
                <a:close/>
                <a:moveTo>
                  <a:pt x="389" y="390"/>
                </a:moveTo>
                <a:cubicBezTo>
                  <a:pt x="391" y="392"/>
                  <a:pt x="392" y="396"/>
                  <a:pt x="390" y="399"/>
                </a:cubicBezTo>
                <a:cubicBezTo>
                  <a:pt x="393" y="398"/>
                  <a:pt x="396" y="389"/>
                  <a:pt x="398" y="390"/>
                </a:cubicBezTo>
                <a:cubicBezTo>
                  <a:pt x="400" y="391"/>
                  <a:pt x="398" y="400"/>
                  <a:pt x="399" y="402"/>
                </a:cubicBezTo>
                <a:cubicBezTo>
                  <a:pt x="398" y="399"/>
                  <a:pt x="400" y="395"/>
                  <a:pt x="402" y="392"/>
                </a:cubicBezTo>
                <a:cubicBezTo>
                  <a:pt x="403" y="394"/>
                  <a:pt x="404" y="397"/>
                  <a:pt x="404" y="399"/>
                </a:cubicBezTo>
                <a:cubicBezTo>
                  <a:pt x="403" y="404"/>
                  <a:pt x="400" y="404"/>
                  <a:pt x="398" y="409"/>
                </a:cubicBezTo>
                <a:cubicBezTo>
                  <a:pt x="395" y="415"/>
                  <a:pt x="394" y="426"/>
                  <a:pt x="393" y="432"/>
                </a:cubicBezTo>
                <a:cubicBezTo>
                  <a:pt x="392" y="439"/>
                  <a:pt x="392" y="448"/>
                  <a:pt x="392" y="456"/>
                </a:cubicBezTo>
                <a:cubicBezTo>
                  <a:pt x="392" y="460"/>
                  <a:pt x="392" y="468"/>
                  <a:pt x="390" y="472"/>
                </a:cubicBezTo>
                <a:cubicBezTo>
                  <a:pt x="387" y="476"/>
                  <a:pt x="383" y="476"/>
                  <a:pt x="379" y="481"/>
                </a:cubicBezTo>
                <a:cubicBezTo>
                  <a:pt x="382" y="479"/>
                  <a:pt x="385" y="478"/>
                  <a:pt x="389" y="477"/>
                </a:cubicBezTo>
                <a:cubicBezTo>
                  <a:pt x="389" y="481"/>
                  <a:pt x="385" y="497"/>
                  <a:pt x="388" y="499"/>
                </a:cubicBezTo>
                <a:cubicBezTo>
                  <a:pt x="394" y="503"/>
                  <a:pt x="391" y="490"/>
                  <a:pt x="391" y="487"/>
                </a:cubicBezTo>
                <a:cubicBezTo>
                  <a:pt x="392" y="479"/>
                  <a:pt x="392" y="466"/>
                  <a:pt x="395" y="458"/>
                </a:cubicBezTo>
                <a:cubicBezTo>
                  <a:pt x="397" y="453"/>
                  <a:pt x="398" y="453"/>
                  <a:pt x="402" y="458"/>
                </a:cubicBezTo>
                <a:cubicBezTo>
                  <a:pt x="397" y="464"/>
                  <a:pt x="399" y="473"/>
                  <a:pt x="397" y="481"/>
                </a:cubicBezTo>
                <a:cubicBezTo>
                  <a:pt x="394" y="492"/>
                  <a:pt x="394" y="500"/>
                  <a:pt x="388" y="511"/>
                </a:cubicBezTo>
                <a:cubicBezTo>
                  <a:pt x="382" y="503"/>
                  <a:pt x="384" y="519"/>
                  <a:pt x="385" y="522"/>
                </a:cubicBezTo>
                <a:cubicBezTo>
                  <a:pt x="382" y="518"/>
                  <a:pt x="380" y="511"/>
                  <a:pt x="374" y="513"/>
                </a:cubicBezTo>
                <a:cubicBezTo>
                  <a:pt x="373" y="511"/>
                  <a:pt x="369" y="510"/>
                  <a:pt x="369" y="509"/>
                </a:cubicBezTo>
                <a:cubicBezTo>
                  <a:pt x="369" y="506"/>
                  <a:pt x="374" y="505"/>
                  <a:pt x="375" y="502"/>
                </a:cubicBezTo>
                <a:cubicBezTo>
                  <a:pt x="376" y="501"/>
                  <a:pt x="379" y="490"/>
                  <a:pt x="378" y="489"/>
                </a:cubicBezTo>
                <a:cubicBezTo>
                  <a:pt x="376" y="486"/>
                  <a:pt x="373" y="489"/>
                  <a:pt x="373" y="492"/>
                </a:cubicBezTo>
                <a:cubicBezTo>
                  <a:pt x="367" y="489"/>
                  <a:pt x="371" y="470"/>
                  <a:pt x="372" y="463"/>
                </a:cubicBezTo>
                <a:cubicBezTo>
                  <a:pt x="372" y="461"/>
                  <a:pt x="374" y="449"/>
                  <a:pt x="373" y="447"/>
                </a:cubicBezTo>
                <a:cubicBezTo>
                  <a:pt x="369" y="442"/>
                  <a:pt x="367" y="452"/>
                  <a:pt x="367" y="454"/>
                </a:cubicBezTo>
                <a:cubicBezTo>
                  <a:pt x="365" y="467"/>
                  <a:pt x="366" y="480"/>
                  <a:pt x="364" y="493"/>
                </a:cubicBezTo>
                <a:cubicBezTo>
                  <a:pt x="364" y="499"/>
                  <a:pt x="362" y="504"/>
                  <a:pt x="362" y="510"/>
                </a:cubicBezTo>
                <a:cubicBezTo>
                  <a:pt x="362" y="510"/>
                  <a:pt x="360" y="510"/>
                  <a:pt x="359" y="510"/>
                </a:cubicBezTo>
                <a:cubicBezTo>
                  <a:pt x="361" y="497"/>
                  <a:pt x="356" y="513"/>
                  <a:pt x="353" y="514"/>
                </a:cubicBezTo>
                <a:cubicBezTo>
                  <a:pt x="357" y="517"/>
                  <a:pt x="354" y="521"/>
                  <a:pt x="352" y="524"/>
                </a:cubicBezTo>
                <a:cubicBezTo>
                  <a:pt x="349" y="530"/>
                  <a:pt x="350" y="530"/>
                  <a:pt x="343" y="531"/>
                </a:cubicBezTo>
                <a:cubicBezTo>
                  <a:pt x="343" y="527"/>
                  <a:pt x="347" y="523"/>
                  <a:pt x="351" y="522"/>
                </a:cubicBezTo>
                <a:cubicBezTo>
                  <a:pt x="351" y="522"/>
                  <a:pt x="345" y="520"/>
                  <a:pt x="346" y="521"/>
                </a:cubicBezTo>
                <a:cubicBezTo>
                  <a:pt x="345" y="519"/>
                  <a:pt x="346" y="518"/>
                  <a:pt x="346" y="517"/>
                </a:cubicBezTo>
                <a:cubicBezTo>
                  <a:pt x="345" y="512"/>
                  <a:pt x="343" y="499"/>
                  <a:pt x="350" y="497"/>
                </a:cubicBezTo>
                <a:cubicBezTo>
                  <a:pt x="344" y="495"/>
                  <a:pt x="341" y="499"/>
                  <a:pt x="339" y="504"/>
                </a:cubicBezTo>
                <a:cubicBezTo>
                  <a:pt x="340" y="501"/>
                  <a:pt x="339" y="500"/>
                  <a:pt x="337" y="500"/>
                </a:cubicBezTo>
                <a:cubicBezTo>
                  <a:pt x="336" y="500"/>
                  <a:pt x="335" y="501"/>
                  <a:pt x="333" y="501"/>
                </a:cubicBezTo>
                <a:cubicBezTo>
                  <a:pt x="335" y="500"/>
                  <a:pt x="336" y="500"/>
                  <a:pt x="337" y="500"/>
                </a:cubicBezTo>
                <a:cubicBezTo>
                  <a:pt x="342" y="497"/>
                  <a:pt x="340" y="488"/>
                  <a:pt x="341" y="483"/>
                </a:cubicBezTo>
                <a:cubicBezTo>
                  <a:pt x="340" y="483"/>
                  <a:pt x="339" y="482"/>
                  <a:pt x="339" y="482"/>
                </a:cubicBezTo>
                <a:cubicBezTo>
                  <a:pt x="344" y="483"/>
                  <a:pt x="342" y="458"/>
                  <a:pt x="347" y="452"/>
                </a:cubicBezTo>
                <a:cubicBezTo>
                  <a:pt x="348" y="457"/>
                  <a:pt x="345" y="463"/>
                  <a:pt x="346" y="469"/>
                </a:cubicBezTo>
                <a:cubicBezTo>
                  <a:pt x="345" y="470"/>
                  <a:pt x="342" y="492"/>
                  <a:pt x="346" y="490"/>
                </a:cubicBezTo>
                <a:cubicBezTo>
                  <a:pt x="349" y="487"/>
                  <a:pt x="347" y="474"/>
                  <a:pt x="349" y="469"/>
                </a:cubicBezTo>
                <a:cubicBezTo>
                  <a:pt x="349" y="469"/>
                  <a:pt x="348" y="469"/>
                  <a:pt x="348" y="469"/>
                </a:cubicBezTo>
                <a:cubicBezTo>
                  <a:pt x="350" y="466"/>
                  <a:pt x="352" y="459"/>
                  <a:pt x="352" y="455"/>
                </a:cubicBezTo>
                <a:cubicBezTo>
                  <a:pt x="352" y="453"/>
                  <a:pt x="355" y="454"/>
                  <a:pt x="354" y="451"/>
                </a:cubicBezTo>
                <a:cubicBezTo>
                  <a:pt x="354" y="449"/>
                  <a:pt x="351" y="450"/>
                  <a:pt x="350" y="451"/>
                </a:cubicBezTo>
                <a:cubicBezTo>
                  <a:pt x="351" y="449"/>
                  <a:pt x="352" y="440"/>
                  <a:pt x="347" y="438"/>
                </a:cubicBezTo>
                <a:cubicBezTo>
                  <a:pt x="346" y="441"/>
                  <a:pt x="345" y="443"/>
                  <a:pt x="345" y="444"/>
                </a:cubicBezTo>
                <a:cubicBezTo>
                  <a:pt x="345" y="442"/>
                  <a:pt x="346" y="440"/>
                  <a:pt x="347" y="438"/>
                </a:cubicBezTo>
                <a:cubicBezTo>
                  <a:pt x="347" y="438"/>
                  <a:pt x="347" y="438"/>
                  <a:pt x="347" y="438"/>
                </a:cubicBezTo>
                <a:cubicBezTo>
                  <a:pt x="348" y="433"/>
                  <a:pt x="350" y="426"/>
                  <a:pt x="349" y="424"/>
                </a:cubicBezTo>
                <a:cubicBezTo>
                  <a:pt x="349" y="425"/>
                  <a:pt x="350" y="425"/>
                  <a:pt x="350" y="426"/>
                </a:cubicBezTo>
                <a:cubicBezTo>
                  <a:pt x="350" y="425"/>
                  <a:pt x="350" y="422"/>
                  <a:pt x="349" y="421"/>
                </a:cubicBezTo>
                <a:cubicBezTo>
                  <a:pt x="351" y="421"/>
                  <a:pt x="353" y="421"/>
                  <a:pt x="355" y="421"/>
                </a:cubicBezTo>
                <a:cubicBezTo>
                  <a:pt x="351" y="424"/>
                  <a:pt x="347" y="435"/>
                  <a:pt x="351" y="438"/>
                </a:cubicBezTo>
                <a:cubicBezTo>
                  <a:pt x="356" y="433"/>
                  <a:pt x="351" y="427"/>
                  <a:pt x="361" y="427"/>
                </a:cubicBezTo>
                <a:cubicBezTo>
                  <a:pt x="365" y="427"/>
                  <a:pt x="364" y="430"/>
                  <a:pt x="367" y="429"/>
                </a:cubicBezTo>
                <a:cubicBezTo>
                  <a:pt x="367" y="429"/>
                  <a:pt x="370" y="424"/>
                  <a:pt x="370" y="423"/>
                </a:cubicBezTo>
                <a:cubicBezTo>
                  <a:pt x="371" y="426"/>
                  <a:pt x="368" y="439"/>
                  <a:pt x="370" y="440"/>
                </a:cubicBezTo>
                <a:cubicBezTo>
                  <a:pt x="374" y="442"/>
                  <a:pt x="375" y="432"/>
                  <a:pt x="376" y="429"/>
                </a:cubicBezTo>
                <a:cubicBezTo>
                  <a:pt x="377" y="425"/>
                  <a:pt x="383" y="414"/>
                  <a:pt x="375" y="412"/>
                </a:cubicBezTo>
                <a:cubicBezTo>
                  <a:pt x="380" y="408"/>
                  <a:pt x="376" y="401"/>
                  <a:pt x="381" y="396"/>
                </a:cubicBezTo>
                <a:cubicBezTo>
                  <a:pt x="383" y="395"/>
                  <a:pt x="388" y="395"/>
                  <a:pt x="388" y="393"/>
                </a:cubicBezTo>
                <a:cubicBezTo>
                  <a:pt x="390" y="389"/>
                  <a:pt x="386" y="392"/>
                  <a:pt x="385" y="391"/>
                </a:cubicBezTo>
                <a:cubicBezTo>
                  <a:pt x="384" y="390"/>
                  <a:pt x="382" y="391"/>
                  <a:pt x="381" y="388"/>
                </a:cubicBezTo>
                <a:cubicBezTo>
                  <a:pt x="379" y="384"/>
                  <a:pt x="381" y="383"/>
                  <a:pt x="382" y="379"/>
                </a:cubicBezTo>
                <a:cubicBezTo>
                  <a:pt x="382" y="374"/>
                  <a:pt x="377" y="359"/>
                  <a:pt x="386" y="360"/>
                </a:cubicBezTo>
                <a:cubicBezTo>
                  <a:pt x="385" y="366"/>
                  <a:pt x="384" y="374"/>
                  <a:pt x="384" y="379"/>
                </a:cubicBezTo>
                <a:cubicBezTo>
                  <a:pt x="385" y="389"/>
                  <a:pt x="387" y="386"/>
                  <a:pt x="388" y="377"/>
                </a:cubicBezTo>
                <a:cubicBezTo>
                  <a:pt x="392" y="386"/>
                  <a:pt x="396" y="380"/>
                  <a:pt x="399" y="375"/>
                </a:cubicBezTo>
                <a:cubicBezTo>
                  <a:pt x="399" y="376"/>
                  <a:pt x="399" y="382"/>
                  <a:pt x="399" y="382"/>
                </a:cubicBezTo>
                <a:cubicBezTo>
                  <a:pt x="400" y="383"/>
                  <a:pt x="404" y="381"/>
                  <a:pt x="405" y="381"/>
                </a:cubicBezTo>
                <a:cubicBezTo>
                  <a:pt x="408" y="384"/>
                  <a:pt x="408" y="386"/>
                  <a:pt x="412" y="388"/>
                </a:cubicBezTo>
                <a:cubicBezTo>
                  <a:pt x="403" y="384"/>
                  <a:pt x="399" y="388"/>
                  <a:pt x="389" y="390"/>
                </a:cubicBezTo>
                <a:close/>
                <a:moveTo>
                  <a:pt x="336" y="409"/>
                </a:moveTo>
                <a:cubicBezTo>
                  <a:pt x="337" y="408"/>
                  <a:pt x="340" y="408"/>
                  <a:pt x="342" y="408"/>
                </a:cubicBezTo>
                <a:cubicBezTo>
                  <a:pt x="342" y="411"/>
                  <a:pt x="343" y="414"/>
                  <a:pt x="342" y="417"/>
                </a:cubicBezTo>
                <a:cubicBezTo>
                  <a:pt x="340" y="414"/>
                  <a:pt x="337" y="411"/>
                  <a:pt x="336" y="409"/>
                </a:cubicBezTo>
                <a:close/>
                <a:moveTo>
                  <a:pt x="412" y="275"/>
                </a:moveTo>
                <a:cubicBezTo>
                  <a:pt x="411" y="274"/>
                  <a:pt x="410" y="272"/>
                  <a:pt x="410" y="271"/>
                </a:cubicBezTo>
                <a:cubicBezTo>
                  <a:pt x="410" y="273"/>
                  <a:pt x="410" y="275"/>
                  <a:pt x="409" y="277"/>
                </a:cubicBezTo>
                <a:cubicBezTo>
                  <a:pt x="408" y="281"/>
                  <a:pt x="408" y="286"/>
                  <a:pt x="406" y="290"/>
                </a:cubicBezTo>
                <a:cubicBezTo>
                  <a:pt x="398" y="304"/>
                  <a:pt x="404" y="280"/>
                  <a:pt x="403" y="277"/>
                </a:cubicBezTo>
                <a:cubicBezTo>
                  <a:pt x="399" y="283"/>
                  <a:pt x="396" y="287"/>
                  <a:pt x="390" y="280"/>
                </a:cubicBezTo>
                <a:cubicBezTo>
                  <a:pt x="391" y="284"/>
                  <a:pt x="392" y="288"/>
                  <a:pt x="393" y="292"/>
                </a:cubicBezTo>
                <a:cubicBezTo>
                  <a:pt x="394" y="291"/>
                  <a:pt x="395" y="290"/>
                  <a:pt x="396" y="289"/>
                </a:cubicBezTo>
                <a:cubicBezTo>
                  <a:pt x="397" y="293"/>
                  <a:pt x="388" y="310"/>
                  <a:pt x="383" y="303"/>
                </a:cubicBezTo>
                <a:cubicBezTo>
                  <a:pt x="379" y="295"/>
                  <a:pt x="396" y="286"/>
                  <a:pt x="380" y="283"/>
                </a:cubicBezTo>
                <a:cubicBezTo>
                  <a:pt x="381" y="286"/>
                  <a:pt x="384" y="288"/>
                  <a:pt x="385" y="292"/>
                </a:cubicBezTo>
                <a:cubicBezTo>
                  <a:pt x="383" y="290"/>
                  <a:pt x="382" y="290"/>
                  <a:pt x="380" y="288"/>
                </a:cubicBezTo>
                <a:cubicBezTo>
                  <a:pt x="380" y="292"/>
                  <a:pt x="378" y="296"/>
                  <a:pt x="376" y="299"/>
                </a:cubicBezTo>
                <a:cubicBezTo>
                  <a:pt x="388" y="301"/>
                  <a:pt x="370" y="309"/>
                  <a:pt x="382" y="311"/>
                </a:cubicBezTo>
                <a:cubicBezTo>
                  <a:pt x="383" y="310"/>
                  <a:pt x="384" y="310"/>
                  <a:pt x="385" y="311"/>
                </a:cubicBezTo>
                <a:cubicBezTo>
                  <a:pt x="382" y="310"/>
                  <a:pt x="382" y="312"/>
                  <a:pt x="381" y="314"/>
                </a:cubicBezTo>
                <a:cubicBezTo>
                  <a:pt x="382" y="313"/>
                  <a:pt x="384" y="313"/>
                  <a:pt x="385" y="315"/>
                </a:cubicBezTo>
                <a:cubicBezTo>
                  <a:pt x="390" y="310"/>
                  <a:pt x="393" y="296"/>
                  <a:pt x="400" y="309"/>
                </a:cubicBezTo>
                <a:cubicBezTo>
                  <a:pt x="402" y="305"/>
                  <a:pt x="405" y="301"/>
                  <a:pt x="407" y="297"/>
                </a:cubicBezTo>
                <a:cubicBezTo>
                  <a:pt x="414" y="301"/>
                  <a:pt x="414" y="307"/>
                  <a:pt x="407" y="311"/>
                </a:cubicBezTo>
                <a:cubicBezTo>
                  <a:pt x="407" y="310"/>
                  <a:pt x="407" y="309"/>
                  <a:pt x="407" y="308"/>
                </a:cubicBezTo>
                <a:cubicBezTo>
                  <a:pt x="405" y="311"/>
                  <a:pt x="403" y="311"/>
                  <a:pt x="402" y="314"/>
                </a:cubicBezTo>
                <a:cubicBezTo>
                  <a:pt x="394" y="310"/>
                  <a:pt x="390" y="325"/>
                  <a:pt x="382" y="327"/>
                </a:cubicBezTo>
                <a:cubicBezTo>
                  <a:pt x="383" y="320"/>
                  <a:pt x="380" y="323"/>
                  <a:pt x="378" y="323"/>
                </a:cubicBezTo>
                <a:cubicBezTo>
                  <a:pt x="378" y="323"/>
                  <a:pt x="374" y="326"/>
                  <a:pt x="373" y="326"/>
                </a:cubicBezTo>
                <a:cubicBezTo>
                  <a:pt x="373" y="326"/>
                  <a:pt x="370" y="326"/>
                  <a:pt x="370" y="326"/>
                </a:cubicBezTo>
                <a:cubicBezTo>
                  <a:pt x="367" y="322"/>
                  <a:pt x="363" y="330"/>
                  <a:pt x="361" y="333"/>
                </a:cubicBezTo>
                <a:cubicBezTo>
                  <a:pt x="361" y="333"/>
                  <a:pt x="368" y="326"/>
                  <a:pt x="369" y="326"/>
                </a:cubicBezTo>
                <a:cubicBezTo>
                  <a:pt x="379" y="327"/>
                  <a:pt x="371" y="352"/>
                  <a:pt x="370" y="357"/>
                </a:cubicBezTo>
                <a:cubicBezTo>
                  <a:pt x="366" y="354"/>
                  <a:pt x="368" y="357"/>
                  <a:pt x="366" y="358"/>
                </a:cubicBezTo>
                <a:cubicBezTo>
                  <a:pt x="363" y="360"/>
                  <a:pt x="365" y="364"/>
                  <a:pt x="360" y="362"/>
                </a:cubicBezTo>
                <a:cubicBezTo>
                  <a:pt x="358" y="360"/>
                  <a:pt x="357" y="357"/>
                  <a:pt x="357" y="354"/>
                </a:cubicBezTo>
                <a:cubicBezTo>
                  <a:pt x="352" y="360"/>
                  <a:pt x="363" y="377"/>
                  <a:pt x="353" y="383"/>
                </a:cubicBezTo>
                <a:cubicBezTo>
                  <a:pt x="353" y="378"/>
                  <a:pt x="357" y="366"/>
                  <a:pt x="354" y="362"/>
                </a:cubicBezTo>
                <a:cubicBezTo>
                  <a:pt x="352" y="357"/>
                  <a:pt x="330" y="354"/>
                  <a:pt x="324" y="353"/>
                </a:cubicBezTo>
                <a:cubicBezTo>
                  <a:pt x="329" y="351"/>
                  <a:pt x="333" y="348"/>
                  <a:pt x="338" y="347"/>
                </a:cubicBezTo>
                <a:cubicBezTo>
                  <a:pt x="341" y="346"/>
                  <a:pt x="345" y="347"/>
                  <a:pt x="347" y="345"/>
                </a:cubicBezTo>
                <a:cubicBezTo>
                  <a:pt x="346" y="351"/>
                  <a:pt x="348" y="351"/>
                  <a:pt x="350" y="351"/>
                </a:cubicBezTo>
                <a:cubicBezTo>
                  <a:pt x="355" y="351"/>
                  <a:pt x="355" y="349"/>
                  <a:pt x="357" y="344"/>
                </a:cubicBezTo>
                <a:cubicBezTo>
                  <a:pt x="359" y="339"/>
                  <a:pt x="365" y="317"/>
                  <a:pt x="360" y="313"/>
                </a:cubicBezTo>
                <a:cubicBezTo>
                  <a:pt x="362" y="310"/>
                  <a:pt x="358" y="308"/>
                  <a:pt x="359" y="303"/>
                </a:cubicBezTo>
                <a:cubicBezTo>
                  <a:pt x="360" y="305"/>
                  <a:pt x="360" y="304"/>
                  <a:pt x="361" y="305"/>
                </a:cubicBezTo>
                <a:cubicBezTo>
                  <a:pt x="362" y="302"/>
                  <a:pt x="361" y="298"/>
                  <a:pt x="361" y="295"/>
                </a:cubicBezTo>
                <a:cubicBezTo>
                  <a:pt x="361" y="292"/>
                  <a:pt x="361" y="290"/>
                  <a:pt x="362" y="288"/>
                </a:cubicBezTo>
                <a:cubicBezTo>
                  <a:pt x="361" y="288"/>
                  <a:pt x="362" y="288"/>
                  <a:pt x="361" y="287"/>
                </a:cubicBezTo>
                <a:cubicBezTo>
                  <a:pt x="362" y="287"/>
                  <a:pt x="362" y="288"/>
                  <a:pt x="362" y="288"/>
                </a:cubicBezTo>
                <a:cubicBezTo>
                  <a:pt x="362" y="287"/>
                  <a:pt x="362" y="286"/>
                  <a:pt x="363" y="286"/>
                </a:cubicBezTo>
                <a:cubicBezTo>
                  <a:pt x="364" y="285"/>
                  <a:pt x="368" y="283"/>
                  <a:pt x="369" y="282"/>
                </a:cubicBezTo>
                <a:cubicBezTo>
                  <a:pt x="370" y="281"/>
                  <a:pt x="369" y="279"/>
                  <a:pt x="370" y="278"/>
                </a:cubicBezTo>
                <a:cubicBezTo>
                  <a:pt x="373" y="275"/>
                  <a:pt x="379" y="276"/>
                  <a:pt x="376" y="269"/>
                </a:cubicBezTo>
                <a:cubicBezTo>
                  <a:pt x="375" y="271"/>
                  <a:pt x="373" y="271"/>
                  <a:pt x="372" y="272"/>
                </a:cubicBezTo>
                <a:cubicBezTo>
                  <a:pt x="372" y="263"/>
                  <a:pt x="375" y="257"/>
                  <a:pt x="377" y="250"/>
                </a:cubicBezTo>
                <a:cubicBezTo>
                  <a:pt x="377" y="248"/>
                  <a:pt x="380" y="240"/>
                  <a:pt x="379" y="237"/>
                </a:cubicBezTo>
                <a:cubicBezTo>
                  <a:pt x="378" y="235"/>
                  <a:pt x="377" y="235"/>
                  <a:pt x="375" y="239"/>
                </a:cubicBezTo>
                <a:cubicBezTo>
                  <a:pt x="374" y="238"/>
                  <a:pt x="373" y="238"/>
                  <a:pt x="372" y="237"/>
                </a:cubicBezTo>
                <a:cubicBezTo>
                  <a:pt x="372" y="241"/>
                  <a:pt x="374" y="245"/>
                  <a:pt x="369" y="247"/>
                </a:cubicBezTo>
                <a:cubicBezTo>
                  <a:pt x="368" y="246"/>
                  <a:pt x="367" y="243"/>
                  <a:pt x="367" y="243"/>
                </a:cubicBezTo>
                <a:cubicBezTo>
                  <a:pt x="367" y="243"/>
                  <a:pt x="367" y="244"/>
                  <a:pt x="366" y="244"/>
                </a:cubicBezTo>
                <a:cubicBezTo>
                  <a:pt x="367" y="237"/>
                  <a:pt x="370" y="236"/>
                  <a:pt x="366" y="228"/>
                </a:cubicBezTo>
                <a:cubicBezTo>
                  <a:pt x="365" y="225"/>
                  <a:pt x="361" y="221"/>
                  <a:pt x="360" y="219"/>
                </a:cubicBezTo>
                <a:cubicBezTo>
                  <a:pt x="360" y="218"/>
                  <a:pt x="358" y="218"/>
                  <a:pt x="358" y="217"/>
                </a:cubicBezTo>
                <a:cubicBezTo>
                  <a:pt x="358" y="214"/>
                  <a:pt x="382" y="208"/>
                  <a:pt x="370" y="203"/>
                </a:cubicBezTo>
                <a:cubicBezTo>
                  <a:pt x="371" y="203"/>
                  <a:pt x="372" y="203"/>
                  <a:pt x="372" y="204"/>
                </a:cubicBezTo>
                <a:cubicBezTo>
                  <a:pt x="374" y="197"/>
                  <a:pt x="376" y="186"/>
                  <a:pt x="376" y="179"/>
                </a:cubicBezTo>
                <a:cubicBezTo>
                  <a:pt x="371" y="178"/>
                  <a:pt x="376" y="168"/>
                  <a:pt x="377" y="164"/>
                </a:cubicBezTo>
                <a:cubicBezTo>
                  <a:pt x="378" y="167"/>
                  <a:pt x="378" y="170"/>
                  <a:pt x="377" y="173"/>
                </a:cubicBezTo>
                <a:cubicBezTo>
                  <a:pt x="379" y="172"/>
                  <a:pt x="381" y="171"/>
                  <a:pt x="383" y="170"/>
                </a:cubicBezTo>
                <a:cubicBezTo>
                  <a:pt x="382" y="172"/>
                  <a:pt x="381" y="174"/>
                  <a:pt x="381" y="174"/>
                </a:cubicBezTo>
                <a:cubicBezTo>
                  <a:pt x="380" y="179"/>
                  <a:pt x="376" y="184"/>
                  <a:pt x="379" y="187"/>
                </a:cubicBezTo>
                <a:cubicBezTo>
                  <a:pt x="375" y="192"/>
                  <a:pt x="378" y="206"/>
                  <a:pt x="382" y="197"/>
                </a:cubicBezTo>
                <a:cubicBezTo>
                  <a:pt x="382" y="193"/>
                  <a:pt x="382" y="189"/>
                  <a:pt x="382" y="185"/>
                </a:cubicBezTo>
                <a:cubicBezTo>
                  <a:pt x="381" y="185"/>
                  <a:pt x="381" y="186"/>
                  <a:pt x="381" y="186"/>
                </a:cubicBezTo>
                <a:cubicBezTo>
                  <a:pt x="383" y="182"/>
                  <a:pt x="387" y="172"/>
                  <a:pt x="387" y="167"/>
                </a:cubicBezTo>
                <a:cubicBezTo>
                  <a:pt x="392" y="164"/>
                  <a:pt x="397" y="160"/>
                  <a:pt x="403" y="160"/>
                </a:cubicBezTo>
                <a:cubicBezTo>
                  <a:pt x="396" y="160"/>
                  <a:pt x="398" y="173"/>
                  <a:pt x="401" y="177"/>
                </a:cubicBezTo>
                <a:cubicBezTo>
                  <a:pt x="397" y="174"/>
                  <a:pt x="396" y="196"/>
                  <a:pt x="395" y="199"/>
                </a:cubicBezTo>
                <a:cubicBezTo>
                  <a:pt x="394" y="210"/>
                  <a:pt x="393" y="221"/>
                  <a:pt x="392" y="232"/>
                </a:cubicBezTo>
                <a:cubicBezTo>
                  <a:pt x="391" y="230"/>
                  <a:pt x="391" y="228"/>
                  <a:pt x="391" y="226"/>
                </a:cubicBezTo>
                <a:cubicBezTo>
                  <a:pt x="391" y="224"/>
                  <a:pt x="393" y="219"/>
                  <a:pt x="392" y="216"/>
                </a:cubicBezTo>
                <a:cubicBezTo>
                  <a:pt x="390" y="217"/>
                  <a:pt x="389" y="219"/>
                  <a:pt x="388" y="222"/>
                </a:cubicBezTo>
                <a:cubicBezTo>
                  <a:pt x="387" y="212"/>
                  <a:pt x="379" y="222"/>
                  <a:pt x="380" y="227"/>
                </a:cubicBezTo>
                <a:cubicBezTo>
                  <a:pt x="383" y="225"/>
                  <a:pt x="386" y="226"/>
                  <a:pt x="388" y="229"/>
                </a:cubicBezTo>
                <a:cubicBezTo>
                  <a:pt x="385" y="235"/>
                  <a:pt x="384" y="243"/>
                  <a:pt x="383" y="250"/>
                </a:cubicBezTo>
                <a:cubicBezTo>
                  <a:pt x="383" y="253"/>
                  <a:pt x="383" y="266"/>
                  <a:pt x="386" y="269"/>
                </a:cubicBezTo>
                <a:cubicBezTo>
                  <a:pt x="386" y="266"/>
                  <a:pt x="387" y="260"/>
                  <a:pt x="388" y="255"/>
                </a:cubicBezTo>
                <a:cubicBezTo>
                  <a:pt x="388" y="257"/>
                  <a:pt x="388" y="259"/>
                  <a:pt x="388" y="261"/>
                </a:cubicBezTo>
                <a:cubicBezTo>
                  <a:pt x="392" y="270"/>
                  <a:pt x="394" y="251"/>
                  <a:pt x="395" y="246"/>
                </a:cubicBezTo>
                <a:cubicBezTo>
                  <a:pt x="396" y="238"/>
                  <a:pt x="393" y="224"/>
                  <a:pt x="397" y="217"/>
                </a:cubicBezTo>
                <a:cubicBezTo>
                  <a:pt x="399" y="210"/>
                  <a:pt x="405" y="208"/>
                  <a:pt x="403" y="219"/>
                </a:cubicBezTo>
                <a:cubicBezTo>
                  <a:pt x="403" y="223"/>
                  <a:pt x="401" y="226"/>
                  <a:pt x="401" y="230"/>
                </a:cubicBezTo>
                <a:cubicBezTo>
                  <a:pt x="400" y="232"/>
                  <a:pt x="401" y="235"/>
                  <a:pt x="400" y="237"/>
                </a:cubicBezTo>
                <a:cubicBezTo>
                  <a:pt x="400" y="239"/>
                  <a:pt x="397" y="240"/>
                  <a:pt x="398" y="243"/>
                </a:cubicBezTo>
                <a:cubicBezTo>
                  <a:pt x="401" y="248"/>
                  <a:pt x="406" y="234"/>
                  <a:pt x="410" y="238"/>
                </a:cubicBezTo>
                <a:cubicBezTo>
                  <a:pt x="414" y="242"/>
                  <a:pt x="409" y="254"/>
                  <a:pt x="412" y="259"/>
                </a:cubicBezTo>
                <a:cubicBezTo>
                  <a:pt x="413" y="261"/>
                  <a:pt x="417" y="263"/>
                  <a:pt x="417" y="266"/>
                </a:cubicBezTo>
                <a:cubicBezTo>
                  <a:pt x="417" y="267"/>
                  <a:pt x="412" y="273"/>
                  <a:pt x="412" y="275"/>
                </a:cubicBezTo>
                <a:close/>
                <a:moveTo>
                  <a:pt x="402" y="204"/>
                </a:moveTo>
                <a:cubicBezTo>
                  <a:pt x="401" y="203"/>
                  <a:pt x="400" y="203"/>
                  <a:pt x="399" y="203"/>
                </a:cubicBezTo>
                <a:cubicBezTo>
                  <a:pt x="399" y="202"/>
                  <a:pt x="400" y="201"/>
                  <a:pt x="400" y="200"/>
                </a:cubicBezTo>
                <a:cubicBezTo>
                  <a:pt x="402" y="201"/>
                  <a:pt x="402" y="201"/>
                  <a:pt x="402" y="204"/>
                </a:cubicBezTo>
                <a:close/>
                <a:moveTo>
                  <a:pt x="390" y="240"/>
                </a:moveTo>
                <a:cubicBezTo>
                  <a:pt x="390" y="243"/>
                  <a:pt x="389" y="245"/>
                  <a:pt x="389" y="248"/>
                </a:cubicBezTo>
                <a:cubicBezTo>
                  <a:pt x="385" y="246"/>
                  <a:pt x="385" y="241"/>
                  <a:pt x="388" y="238"/>
                </a:cubicBezTo>
                <a:cubicBezTo>
                  <a:pt x="389" y="239"/>
                  <a:pt x="390" y="239"/>
                  <a:pt x="390" y="240"/>
                </a:cubicBezTo>
                <a:close/>
                <a:moveTo>
                  <a:pt x="429" y="228"/>
                </a:moveTo>
                <a:cubicBezTo>
                  <a:pt x="429" y="224"/>
                  <a:pt x="429" y="220"/>
                  <a:pt x="428" y="216"/>
                </a:cubicBezTo>
                <a:cubicBezTo>
                  <a:pt x="426" y="217"/>
                  <a:pt x="424" y="219"/>
                  <a:pt x="423" y="220"/>
                </a:cubicBezTo>
                <a:cubicBezTo>
                  <a:pt x="427" y="219"/>
                  <a:pt x="425" y="224"/>
                  <a:pt x="424" y="227"/>
                </a:cubicBezTo>
                <a:cubicBezTo>
                  <a:pt x="423" y="228"/>
                  <a:pt x="420" y="229"/>
                  <a:pt x="420" y="231"/>
                </a:cubicBezTo>
                <a:cubicBezTo>
                  <a:pt x="419" y="233"/>
                  <a:pt x="422" y="236"/>
                  <a:pt x="421" y="238"/>
                </a:cubicBezTo>
                <a:cubicBezTo>
                  <a:pt x="417" y="255"/>
                  <a:pt x="415" y="231"/>
                  <a:pt x="414" y="227"/>
                </a:cubicBezTo>
                <a:cubicBezTo>
                  <a:pt x="411" y="219"/>
                  <a:pt x="408" y="217"/>
                  <a:pt x="415" y="211"/>
                </a:cubicBezTo>
                <a:cubicBezTo>
                  <a:pt x="417" y="209"/>
                  <a:pt x="417" y="213"/>
                  <a:pt x="419" y="206"/>
                </a:cubicBezTo>
                <a:cubicBezTo>
                  <a:pt x="420" y="202"/>
                  <a:pt x="421" y="194"/>
                  <a:pt x="419" y="192"/>
                </a:cubicBezTo>
                <a:cubicBezTo>
                  <a:pt x="418" y="195"/>
                  <a:pt x="415" y="200"/>
                  <a:pt x="411" y="196"/>
                </a:cubicBezTo>
                <a:cubicBezTo>
                  <a:pt x="410" y="196"/>
                  <a:pt x="406" y="184"/>
                  <a:pt x="406" y="183"/>
                </a:cubicBezTo>
                <a:cubicBezTo>
                  <a:pt x="407" y="182"/>
                  <a:pt x="409" y="181"/>
                  <a:pt x="410" y="179"/>
                </a:cubicBezTo>
                <a:cubicBezTo>
                  <a:pt x="411" y="177"/>
                  <a:pt x="412" y="175"/>
                  <a:pt x="412" y="173"/>
                </a:cubicBezTo>
                <a:cubicBezTo>
                  <a:pt x="412" y="172"/>
                  <a:pt x="411" y="169"/>
                  <a:pt x="411" y="168"/>
                </a:cubicBezTo>
                <a:cubicBezTo>
                  <a:pt x="411" y="164"/>
                  <a:pt x="416" y="165"/>
                  <a:pt x="414" y="160"/>
                </a:cubicBezTo>
                <a:cubicBezTo>
                  <a:pt x="411" y="164"/>
                  <a:pt x="411" y="168"/>
                  <a:pt x="408" y="172"/>
                </a:cubicBezTo>
                <a:cubicBezTo>
                  <a:pt x="408" y="169"/>
                  <a:pt x="407" y="166"/>
                  <a:pt x="407" y="163"/>
                </a:cubicBezTo>
                <a:cubicBezTo>
                  <a:pt x="409" y="164"/>
                  <a:pt x="409" y="163"/>
                  <a:pt x="410" y="164"/>
                </a:cubicBezTo>
                <a:cubicBezTo>
                  <a:pt x="410" y="159"/>
                  <a:pt x="412" y="155"/>
                  <a:pt x="416" y="153"/>
                </a:cubicBezTo>
                <a:cubicBezTo>
                  <a:pt x="417" y="157"/>
                  <a:pt x="418" y="162"/>
                  <a:pt x="418" y="166"/>
                </a:cubicBezTo>
                <a:cubicBezTo>
                  <a:pt x="418" y="167"/>
                  <a:pt x="415" y="168"/>
                  <a:pt x="416" y="170"/>
                </a:cubicBezTo>
                <a:cubicBezTo>
                  <a:pt x="417" y="172"/>
                  <a:pt x="420" y="174"/>
                  <a:pt x="421" y="176"/>
                </a:cubicBezTo>
                <a:cubicBezTo>
                  <a:pt x="421" y="172"/>
                  <a:pt x="433" y="158"/>
                  <a:pt x="423" y="162"/>
                </a:cubicBezTo>
                <a:cubicBezTo>
                  <a:pt x="423" y="161"/>
                  <a:pt x="423" y="159"/>
                  <a:pt x="423" y="157"/>
                </a:cubicBezTo>
                <a:cubicBezTo>
                  <a:pt x="419" y="159"/>
                  <a:pt x="418" y="156"/>
                  <a:pt x="416" y="153"/>
                </a:cubicBezTo>
                <a:cubicBezTo>
                  <a:pt x="418" y="152"/>
                  <a:pt x="420" y="151"/>
                  <a:pt x="422" y="151"/>
                </a:cubicBezTo>
                <a:cubicBezTo>
                  <a:pt x="428" y="150"/>
                  <a:pt x="438" y="153"/>
                  <a:pt x="431" y="142"/>
                </a:cubicBezTo>
                <a:cubicBezTo>
                  <a:pt x="427" y="137"/>
                  <a:pt x="432" y="132"/>
                  <a:pt x="436" y="135"/>
                </a:cubicBezTo>
                <a:cubicBezTo>
                  <a:pt x="439" y="137"/>
                  <a:pt x="437" y="142"/>
                  <a:pt x="442" y="142"/>
                </a:cubicBezTo>
                <a:cubicBezTo>
                  <a:pt x="441" y="142"/>
                  <a:pt x="441" y="142"/>
                  <a:pt x="441" y="141"/>
                </a:cubicBezTo>
                <a:cubicBezTo>
                  <a:pt x="444" y="142"/>
                  <a:pt x="448" y="141"/>
                  <a:pt x="450" y="143"/>
                </a:cubicBezTo>
                <a:cubicBezTo>
                  <a:pt x="455" y="147"/>
                  <a:pt x="451" y="151"/>
                  <a:pt x="448" y="155"/>
                </a:cubicBezTo>
                <a:cubicBezTo>
                  <a:pt x="449" y="155"/>
                  <a:pt x="449" y="155"/>
                  <a:pt x="450" y="155"/>
                </a:cubicBezTo>
                <a:cubicBezTo>
                  <a:pt x="449" y="157"/>
                  <a:pt x="448" y="155"/>
                  <a:pt x="448" y="158"/>
                </a:cubicBezTo>
                <a:cubicBezTo>
                  <a:pt x="444" y="155"/>
                  <a:pt x="444" y="148"/>
                  <a:pt x="437" y="149"/>
                </a:cubicBezTo>
                <a:cubicBezTo>
                  <a:pt x="432" y="149"/>
                  <a:pt x="437" y="155"/>
                  <a:pt x="439" y="157"/>
                </a:cubicBezTo>
                <a:cubicBezTo>
                  <a:pt x="445" y="162"/>
                  <a:pt x="446" y="159"/>
                  <a:pt x="446" y="166"/>
                </a:cubicBezTo>
                <a:cubicBezTo>
                  <a:pt x="446" y="169"/>
                  <a:pt x="446" y="171"/>
                  <a:pt x="445" y="174"/>
                </a:cubicBezTo>
                <a:cubicBezTo>
                  <a:pt x="445" y="176"/>
                  <a:pt x="443" y="180"/>
                  <a:pt x="443" y="180"/>
                </a:cubicBezTo>
                <a:cubicBezTo>
                  <a:pt x="443" y="184"/>
                  <a:pt x="445" y="185"/>
                  <a:pt x="445" y="188"/>
                </a:cubicBezTo>
                <a:cubicBezTo>
                  <a:pt x="444" y="190"/>
                  <a:pt x="443" y="191"/>
                  <a:pt x="443" y="191"/>
                </a:cubicBezTo>
                <a:cubicBezTo>
                  <a:pt x="443" y="190"/>
                  <a:pt x="440" y="191"/>
                  <a:pt x="440" y="192"/>
                </a:cubicBezTo>
                <a:cubicBezTo>
                  <a:pt x="439" y="194"/>
                  <a:pt x="441" y="196"/>
                  <a:pt x="440" y="197"/>
                </a:cubicBezTo>
                <a:cubicBezTo>
                  <a:pt x="440" y="199"/>
                  <a:pt x="438" y="205"/>
                  <a:pt x="438" y="206"/>
                </a:cubicBezTo>
                <a:cubicBezTo>
                  <a:pt x="439" y="210"/>
                  <a:pt x="443" y="210"/>
                  <a:pt x="443" y="211"/>
                </a:cubicBezTo>
                <a:cubicBezTo>
                  <a:pt x="444" y="215"/>
                  <a:pt x="441" y="218"/>
                  <a:pt x="442" y="223"/>
                </a:cubicBezTo>
                <a:cubicBezTo>
                  <a:pt x="441" y="222"/>
                  <a:pt x="439" y="221"/>
                  <a:pt x="438" y="220"/>
                </a:cubicBezTo>
                <a:cubicBezTo>
                  <a:pt x="438" y="222"/>
                  <a:pt x="436" y="223"/>
                  <a:pt x="436" y="225"/>
                </a:cubicBezTo>
                <a:cubicBezTo>
                  <a:pt x="432" y="222"/>
                  <a:pt x="429" y="223"/>
                  <a:pt x="429" y="228"/>
                </a:cubicBezTo>
                <a:close/>
                <a:moveTo>
                  <a:pt x="464" y="590"/>
                </a:moveTo>
                <a:cubicBezTo>
                  <a:pt x="464" y="590"/>
                  <a:pt x="465" y="588"/>
                  <a:pt x="464" y="588"/>
                </a:cubicBezTo>
                <a:cubicBezTo>
                  <a:pt x="453" y="589"/>
                  <a:pt x="442" y="591"/>
                  <a:pt x="430" y="593"/>
                </a:cubicBezTo>
                <a:cubicBezTo>
                  <a:pt x="430" y="592"/>
                  <a:pt x="431" y="591"/>
                  <a:pt x="432" y="590"/>
                </a:cubicBezTo>
                <a:cubicBezTo>
                  <a:pt x="441" y="587"/>
                  <a:pt x="454" y="587"/>
                  <a:pt x="464" y="585"/>
                </a:cubicBezTo>
                <a:cubicBezTo>
                  <a:pt x="464" y="584"/>
                  <a:pt x="463" y="584"/>
                  <a:pt x="463" y="584"/>
                </a:cubicBezTo>
                <a:cubicBezTo>
                  <a:pt x="460" y="584"/>
                  <a:pt x="457" y="584"/>
                  <a:pt x="454" y="585"/>
                </a:cubicBezTo>
                <a:cubicBezTo>
                  <a:pt x="456" y="584"/>
                  <a:pt x="460" y="583"/>
                  <a:pt x="463" y="584"/>
                </a:cubicBezTo>
                <a:cubicBezTo>
                  <a:pt x="463" y="583"/>
                  <a:pt x="463" y="583"/>
                  <a:pt x="464" y="583"/>
                </a:cubicBezTo>
                <a:cubicBezTo>
                  <a:pt x="464" y="584"/>
                  <a:pt x="464" y="585"/>
                  <a:pt x="464" y="585"/>
                </a:cubicBezTo>
                <a:cubicBezTo>
                  <a:pt x="464" y="585"/>
                  <a:pt x="464" y="585"/>
                  <a:pt x="464" y="585"/>
                </a:cubicBezTo>
                <a:cubicBezTo>
                  <a:pt x="465" y="586"/>
                  <a:pt x="465" y="586"/>
                  <a:pt x="464" y="588"/>
                </a:cubicBezTo>
                <a:cubicBezTo>
                  <a:pt x="465" y="589"/>
                  <a:pt x="466" y="589"/>
                  <a:pt x="464" y="590"/>
                </a:cubicBezTo>
                <a:close/>
                <a:moveTo>
                  <a:pt x="481" y="532"/>
                </a:moveTo>
                <a:cubicBezTo>
                  <a:pt x="484" y="530"/>
                  <a:pt x="488" y="530"/>
                  <a:pt x="489" y="526"/>
                </a:cubicBezTo>
                <a:cubicBezTo>
                  <a:pt x="495" y="535"/>
                  <a:pt x="487" y="535"/>
                  <a:pt x="481" y="532"/>
                </a:cubicBezTo>
                <a:close/>
                <a:moveTo>
                  <a:pt x="509" y="403"/>
                </a:moveTo>
                <a:cubicBezTo>
                  <a:pt x="509" y="406"/>
                  <a:pt x="511" y="411"/>
                  <a:pt x="510" y="413"/>
                </a:cubicBezTo>
                <a:cubicBezTo>
                  <a:pt x="509" y="415"/>
                  <a:pt x="505" y="416"/>
                  <a:pt x="505" y="417"/>
                </a:cubicBezTo>
                <a:cubicBezTo>
                  <a:pt x="504" y="420"/>
                  <a:pt x="511" y="426"/>
                  <a:pt x="500" y="424"/>
                </a:cubicBezTo>
                <a:cubicBezTo>
                  <a:pt x="507" y="427"/>
                  <a:pt x="507" y="429"/>
                  <a:pt x="509" y="435"/>
                </a:cubicBezTo>
                <a:cubicBezTo>
                  <a:pt x="507" y="435"/>
                  <a:pt x="506" y="437"/>
                  <a:pt x="504" y="437"/>
                </a:cubicBezTo>
                <a:cubicBezTo>
                  <a:pt x="510" y="440"/>
                  <a:pt x="505" y="445"/>
                  <a:pt x="505" y="450"/>
                </a:cubicBezTo>
                <a:cubicBezTo>
                  <a:pt x="504" y="449"/>
                  <a:pt x="503" y="448"/>
                  <a:pt x="502" y="448"/>
                </a:cubicBezTo>
                <a:cubicBezTo>
                  <a:pt x="501" y="453"/>
                  <a:pt x="506" y="449"/>
                  <a:pt x="507" y="452"/>
                </a:cubicBezTo>
                <a:cubicBezTo>
                  <a:pt x="508" y="455"/>
                  <a:pt x="507" y="462"/>
                  <a:pt x="506" y="466"/>
                </a:cubicBezTo>
                <a:cubicBezTo>
                  <a:pt x="506" y="465"/>
                  <a:pt x="506" y="465"/>
                  <a:pt x="507" y="465"/>
                </a:cubicBezTo>
                <a:cubicBezTo>
                  <a:pt x="507" y="465"/>
                  <a:pt x="508" y="464"/>
                  <a:pt x="509" y="463"/>
                </a:cubicBezTo>
                <a:cubicBezTo>
                  <a:pt x="508" y="464"/>
                  <a:pt x="507" y="465"/>
                  <a:pt x="507" y="465"/>
                </a:cubicBezTo>
                <a:cubicBezTo>
                  <a:pt x="505" y="467"/>
                  <a:pt x="505" y="470"/>
                  <a:pt x="505" y="474"/>
                </a:cubicBezTo>
                <a:cubicBezTo>
                  <a:pt x="506" y="473"/>
                  <a:pt x="508" y="473"/>
                  <a:pt x="509" y="472"/>
                </a:cubicBezTo>
                <a:cubicBezTo>
                  <a:pt x="507" y="473"/>
                  <a:pt x="506" y="474"/>
                  <a:pt x="505" y="474"/>
                </a:cubicBezTo>
                <a:cubicBezTo>
                  <a:pt x="505" y="474"/>
                  <a:pt x="505" y="474"/>
                  <a:pt x="505" y="474"/>
                </a:cubicBezTo>
                <a:cubicBezTo>
                  <a:pt x="499" y="475"/>
                  <a:pt x="489" y="473"/>
                  <a:pt x="490" y="468"/>
                </a:cubicBezTo>
                <a:cubicBezTo>
                  <a:pt x="489" y="470"/>
                  <a:pt x="486" y="478"/>
                  <a:pt x="482" y="473"/>
                </a:cubicBezTo>
                <a:cubicBezTo>
                  <a:pt x="480" y="470"/>
                  <a:pt x="487" y="461"/>
                  <a:pt x="487" y="459"/>
                </a:cubicBezTo>
                <a:cubicBezTo>
                  <a:pt x="489" y="451"/>
                  <a:pt x="483" y="450"/>
                  <a:pt x="484" y="441"/>
                </a:cubicBezTo>
                <a:cubicBezTo>
                  <a:pt x="484" y="439"/>
                  <a:pt x="486" y="435"/>
                  <a:pt x="486" y="433"/>
                </a:cubicBezTo>
                <a:cubicBezTo>
                  <a:pt x="488" y="429"/>
                  <a:pt x="483" y="427"/>
                  <a:pt x="489" y="425"/>
                </a:cubicBezTo>
                <a:cubicBezTo>
                  <a:pt x="484" y="423"/>
                  <a:pt x="487" y="406"/>
                  <a:pt x="482" y="419"/>
                </a:cubicBezTo>
                <a:cubicBezTo>
                  <a:pt x="478" y="431"/>
                  <a:pt x="480" y="444"/>
                  <a:pt x="478" y="456"/>
                </a:cubicBezTo>
                <a:cubicBezTo>
                  <a:pt x="477" y="467"/>
                  <a:pt x="480" y="476"/>
                  <a:pt x="478" y="487"/>
                </a:cubicBezTo>
                <a:cubicBezTo>
                  <a:pt x="477" y="494"/>
                  <a:pt x="478" y="505"/>
                  <a:pt x="469" y="505"/>
                </a:cubicBezTo>
                <a:cubicBezTo>
                  <a:pt x="469" y="503"/>
                  <a:pt x="469" y="501"/>
                  <a:pt x="468" y="499"/>
                </a:cubicBezTo>
                <a:cubicBezTo>
                  <a:pt x="469" y="500"/>
                  <a:pt x="469" y="500"/>
                  <a:pt x="469" y="501"/>
                </a:cubicBezTo>
                <a:cubicBezTo>
                  <a:pt x="469" y="499"/>
                  <a:pt x="469" y="497"/>
                  <a:pt x="469" y="496"/>
                </a:cubicBezTo>
                <a:cubicBezTo>
                  <a:pt x="471" y="496"/>
                  <a:pt x="472" y="496"/>
                  <a:pt x="474" y="496"/>
                </a:cubicBezTo>
                <a:cubicBezTo>
                  <a:pt x="474" y="484"/>
                  <a:pt x="474" y="473"/>
                  <a:pt x="475" y="462"/>
                </a:cubicBezTo>
                <a:cubicBezTo>
                  <a:pt x="475" y="452"/>
                  <a:pt x="472" y="451"/>
                  <a:pt x="463" y="448"/>
                </a:cubicBezTo>
                <a:cubicBezTo>
                  <a:pt x="455" y="446"/>
                  <a:pt x="448" y="441"/>
                  <a:pt x="440" y="447"/>
                </a:cubicBezTo>
                <a:cubicBezTo>
                  <a:pt x="440" y="443"/>
                  <a:pt x="443" y="442"/>
                  <a:pt x="445" y="441"/>
                </a:cubicBezTo>
                <a:cubicBezTo>
                  <a:pt x="447" y="440"/>
                  <a:pt x="449" y="442"/>
                  <a:pt x="451" y="442"/>
                </a:cubicBezTo>
                <a:cubicBezTo>
                  <a:pt x="452" y="441"/>
                  <a:pt x="452" y="439"/>
                  <a:pt x="453" y="439"/>
                </a:cubicBezTo>
                <a:cubicBezTo>
                  <a:pt x="455" y="438"/>
                  <a:pt x="463" y="436"/>
                  <a:pt x="464" y="436"/>
                </a:cubicBezTo>
                <a:cubicBezTo>
                  <a:pt x="468" y="437"/>
                  <a:pt x="473" y="446"/>
                  <a:pt x="477" y="439"/>
                </a:cubicBezTo>
                <a:cubicBezTo>
                  <a:pt x="477" y="439"/>
                  <a:pt x="477" y="430"/>
                  <a:pt x="477" y="429"/>
                </a:cubicBezTo>
                <a:cubicBezTo>
                  <a:pt x="477" y="427"/>
                  <a:pt x="475" y="426"/>
                  <a:pt x="476" y="424"/>
                </a:cubicBezTo>
                <a:cubicBezTo>
                  <a:pt x="476" y="422"/>
                  <a:pt x="477" y="419"/>
                  <a:pt x="478" y="416"/>
                </a:cubicBezTo>
                <a:cubicBezTo>
                  <a:pt x="478" y="411"/>
                  <a:pt x="476" y="392"/>
                  <a:pt x="481" y="391"/>
                </a:cubicBezTo>
                <a:cubicBezTo>
                  <a:pt x="478" y="389"/>
                  <a:pt x="478" y="386"/>
                  <a:pt x="478" y="384"/>
                </a:cubicBezTo>
                <a:cubicBezTo>
                  <a:pt x="478" y="385"/>
                  <a:pt x="477" y="378"/>
                  <a:pt x="476" y="379"/>
                </a:cubicBezTo>
                <a:cubicBezTo>
                  <a:pt x="477" y="377"/>
                  <a:pt x="477" y="376"/>
                  <a:pt x="478" y="374"/>
                </a:cubicBezTo>
                <a:cubicBezTo>
                  <a:pt x="479" y="374"/>
                  <a:pt x="481" y="374"/>
                  <a:pt x="482" y="374"/>
                </a:cubicBezTo>
                <a:cubicBezTo>
                  <a:pt x="482" y="372"/>
                  <a:pt x="482" y="371"/>
                  <a:pt x="482" y="370"/>
                </a:cubicBezTo>
                <a:cubicBezTo>
                  <a:pt x="483" y="368"/>
                  <a:pt x="483" y="365"/>
                  <a:pt x="484" y="363"/>
                </a:cubicBezTo>
                <a:cubicBezTo>
                  <a:pt x="483" y="363"/>
                  <a:pt x="483" y="363"/>
                  <a:pt x="482" y="363"/>
                </a:cubicBezTo>
                <a:cubicBezTo>
                  <a:pt x="483" y="363"/>
                  <a:pt x="483" y="363"/>
                  <a:pt x="484" y="363"/>
                </a:cubicBezTo>
                <a:cubicBezTo>
                  <a:pt x="484" y="363"/>
                  <a:pt x="484" y="363"/>
                  <a:pt x="484" y="363"/>
                </a:cubicBezTo>
                <a:cubicBezTo>
                  <a:pt x="484" y="364"/>
                  <a:pt x="485" y="364"/>
                  <a:pt x="485" y="364"/>
                </a:cubicBezTo>
                <a:cubicBezTo>
                  <a:pt x="483" y="368"/>
                  <a:pt x="481" y="375"/>
                  <a:pt x="487" y="375"/>
                </a:cubicBezTo>
                <a:cubicBezTo>
                  <a:pt x="486" y="375"/>
                  <a:pt x="482" y="387"/>
                  <a:pt x="484" y="389"/>
                </a:cubicBezTo>
                <a:cubicBezTo>
                  <a:pt x="483" y="388"/>
                  <a:pt x="495" y="382"/>
                  <a:pt x="499" y="383"/>
                </a:cubicBezTo>
                <a:cubicBezTo>
                  <a:pt x="501" y="384"/>
                  <a:pt x="500" y="390"/>
                  <a:pt x="504" y="388"/>
                </a:cubicBezTo>
                <a:cubicBezTo>
                  <a:pt x="506" y="387"/>
                  <a:pt x="505" y="385"/>
                  <a:pt x="504" y="383"/>
                </a:cubicBezTo>
                <a:cubicBezTo>
                  <a:pt x="506" y="384"/>
                  <a:pt x="508" y="385"/>
                  <a:pt x="510" y="386"/>
                </a:cubicBezTo>
                <a:cubicBezTo>
                  <a:pt x="511" y="388"/>
                  <a:pt x="511" y="389"/>
                  <a:pt x="511" y="392"/>
                </a:cubicBezTo>
                <a:cubicBezTo>
                  <a:pt x="509" y="393"/>
                  <a:pt x="509" y="399"/>
                  <a:pt x="509" y="403"/>
                </a:cubicBezTo>
                <a:close/>
                <a:moveTo>
                  <a:pt x="503" y="375"/>
                </a:moveTo>
                <a:cubicBezTo>
                  <a:pt x="501" y="377"/>
                  <a:pt x="501" y="379"/>
                  <a:pt x="502" y="381"/>
                </a:cubicBezTo>
                <a:cubicBezTo>
                  <a:pt x="497" y="380"/>
                  <a:pt x="482" y="379"/>
                  <a:pt x="491" y="375"/>
                </a:cubicBezTo>
                <a:cubicBezTo>
                  <a:pt x="500" y="381"/>
                  <a:pt x="498" y="371"/>
                  <a:pt x="493" y="370"/>
                </a:cubicBezTo>
                <a:cubicBezTo>
                  <a:pt x="492" y="370"/>
                  <a:pt x="490" y="371"/>
                  <a:pt x="490" y="371"/>
                </a:cubicBezTo>
                <a:cubicBezTo>
                  <a:pt x="491" y="371"/>
                  <a:pt x="489" y="373"/>
                  <a:pt x="488" y="372"/>
                </a:cubicBezTo>
                <a:cubicBezTo>
                  <a:pt x="487" y="371"/>
                  <a:pt x="486" y="366"/>
                  <a:pt x="485" y="364"/>
                </a:cubicBezTo>
                <a:cubicBezTo>
                  <a:pt x="488" y="365"/>
                  <a:pt x="491" y="365"/>
                  <a:pt x="494" y="365"/>
                </a:cubicBezTo>
                <a:cubicBezTo>
                  <a:pt x="493" y="368"/>
                  <a:pt x="493" y="371"/>
                  <a:pt x="497" y="368"/>
                </a:cubicBezTo>
                <a:cubicBezTo>
                  <a:pt x="497" y="367"/>
                  <a:pt x="501" y="358"/>
                  <a:pt x="502" y="357"/>
                </a:cubicBezTo>
                <a:cubicBezTo>
                  <a:pt x="494" y="357"/>
                  <a:pt x="499" y="340"/>
                  <a:pt x="502" y="356"/>
                </a:cubicBezTo>
                <a:cubicBezTo>
                  <a:pt x="503" y="362"/>
                  <a:pt x="501" y="368"/>
                  <a:pt x="503" y="375"/>
                </a:cubicBezTo>
                <a:cubicBezTo>
                  <a:pt x="504" y="370"/>
                  <a:pt x="507" y="367"/>
                  <a:pt x="507" y="363"/>
                </a:cubicBezTo>
                <a:cubicBezTo>
                  <a:pt x="508" y="364"/>
                  <a:pt x="510" y="365"/>
                  <a:pt x="512" y="364"/>
                </a:cubicBezTo>
                <a:cubicBezTo>
                  <a:pt x="510" y="368"/>
                  <a:pt x="507" y="372"/>
                  <a:pt x="503" y="375"/>
                </a:cubicBezTo>
                <a:close/>
                <a:moveTo>
                  <a:pt x="520" y="277"/>
                </a:moveTo>
                <a:cubicBezTo>
                  <a:pt x="520" y="277"/>
                  <a:pt x="520" y="278"/>
                  <a:pt x="520" y="279"/>
                </a:cubicBezTo>
                <a:cubicBezTo>
                  <a:pt x="519" y="275"/>
                  <a:pt x="516" y="273"/>
                  <a:pt x="514" y="269"/>
                </a:cubicBezTo>
                <a:cubicBezTo>
                  <a:pt x="511" y="276"/>
                  <a:pt x="500" y="279"/>
                  <a:pt x="502" y="268"/>
                </a:cubicBezTo>
                <a:cubicBezTo>
                  <a:pt x="503" y="265"/>
                  <a:pt x="506" y="262"/>
                  <a:pt x="508" y="260"/>
                </a:cubicBezTo>
                <a:cubicBezTo>
                  <a:pt x="508" y="260"/>
                  <a:pt x="509" y="262"/>
                  <a:pt x="509" y="263"/>
                </a:cubicBezTo>
                <a:cubicBezTo>
                  <a:pt x="510" y="262"/>
                  <a:pt x="510" y="262"/>
                  <a:pt x="511" y="261"/>
                </a:cubicBezTo>
                <a:cubicBezTo>
                  <a:pt x="510" y="271"/>
                  <a:pt x="516" y="264"/>
                  <a:pt x="517" y="264"/>
                </a:cubicBezTo>
                <a:cubicBezTo>
                  <a:pt x="522" y="265"/>
                  <a:pt x="524" y="266"/>
                  <a:pt x="527" y="269"/>
                </a:cubicBezTo>
                <a:cubicBezTo>
                  <a:pt x="529" y="272"/>
                  <a:pt x="532" y="276"/>
                  <a:pt x="530" y="279"/>
                </a:cubicBezTo>
                <a:cubicBezTo>
                  <a:pt x="527" y="282"/>
                  <a:pt x="521" y="279"/>
                  <a:pt x="520" y="277"/>
                </a:cubicBezTo>
                <a:close/>
                <a:moveTo>
                  <a:pt x="593" y="534"/>
                </a:moveTo>
                <a:cubicBezTo>
                  <a:pt x="593" y="533"/>
                  <a:pt x="594" y="532"/>
                  <a:pt x="595" y="531"/>
                </a:cubicBezTo>
                <a:cubicBezTo>
                  <a:pt x="591" y="534"/>
                  <a:pt x="596" y="545"/>
                  <a:pt x="591" y="542"/>
                </a:cubicBezTo>
                <a:cubicBezTo>
                  <a:pt x="591" y="543"/>
                  <a:pt x="589" y="543"/>
                  <a:pt x="588" y="544"/>
                </a:cubicBezTo>
                <a:cubicBezTo>
                  <a:pt x="588" y="542"/>
                  <a:pt x="587" y="539"/>
                  <a:pt x="588" y="538"/>
                </a:cubicBezTo>
                <a:cubicBezTo>
                  <a:pt x="587" y="538"/>
                  <a:pt x="587" y="538"/>
                  <a:pt x="587" y="539"/>
                </a:cubicBezTo>
                <a:cubicBezTo>
                  <a:pt x="591" y="531"/>
                  <a:pt x="588" y="514"/>
                  <a:pt x="588" y="505"/>
                </a:cubicBezTo>
                <a:cubicBezTo>
                  <a:pt x="588" y="497"/>
                  <a:pt x="584" y="476"/>
                  <a:pt x="591" y="471"/>
                </a:cubicBezTo>
                <a:cubicBezTo>
                  <a:pt x="592" y="476"/>
                  <a:pt x="591" y="481"/>
                  <a:pt x="591" y="486"/>
                </a:cubicBezTo>
                <a:cubicBezTo>
                  <a:pt x="591" y="492"/>
                  <a:pt x="595" y="496"/>
                  <a:pt x="595" y="501"/>
                </a:cubicBezTo>
                <a:cubicBezTo>
                  <a:pt x="595" y="500"/>
                  <a:pt x="592" y="505"/>
                  <a:pt x="592" y="509"/>
                </a:cubicBezTo>
                <a:cubicBezTo>
                  <a:pt x="591" y="516"/>
                  <a:pt x="590" y="527"/>
                  <a:pt x="593" y="534"/>
                </a:cubicBezTo>
                <a:close/>
                <a:moveTo>
                  <a:pt x="619" y="620"/>
                </a:moveTo>
                <a:cubicBezTo>
                  <a:pt x="618" y="619"/>
                  <a:pt x="618" y="618"/>
                  <a:pt x="617" y="618"/>
                </a:cubicBezTo>
                <a:cubicBezTo>
                  <a:pt x="617" y="617"/>
                  <a:pt x="615" y="621"/>
                  <a:pt x="614" y="620"/>
                </a:cubicBezTo>
                <a:cubicBezTo>
                  <a:pt x="613" y="618"/>
                  <a:pt x="615" y="615"/>
                  <a:pt x="615" y="614"/>
                </a:cubicBezTo>
                <a:cubicBezTo>
                  <a:pt x="610" y="610"/>
                  <a:pt x="612" y="616"/>
                  <a:pt x="609" y="609"/>
                </a:cubicBezTo>
                <a:cubicBezTo>
                  <a:pt x="608" y="608"/>
                  <a:pt x="609" y="605"/>
                  <a:pt x="609" y="602"/>
                </a:cubicBezTo>
                <a:cubicBezTo>
                  <a:pt x="607" y="603"/>
                  <a:pt x="608" y="596"/>
                  <a:pt x="609" y="591"/>
                </a:cubicBezTo>
                <a:cubicBezTo>
                  <a:pt x="610" y="592"/>
                  <a:pt x="611" y="593"/>
                  <a:pt x="611" y="594"/>
                </a:cubicBezTo>
                <a:cubicBezTo>
                  <a:pt x="618" y="581"/>
                  <a:pt x="619" y="610"/>
                  <a:pt x="620" y="612"/>
                </a:cubicBezTo>
                <a:cubicBezTo>
                  <a:pt x="620" y="610"/>
                  <a:pt x="619" y="608"/>
                  <a:pt x="618" y="606"/>
                </a:cubicBezTo>
                <a:cubicBezTo>
                  <a:pt x="616" y="611"/>
                  <a:pt x="617" y="616"/>
                  <a:pt x="619" y="620"/>
                </a:cubicBezTo>
                <a:close/>
                <a:moveTo>
                  <a:pt x="611" y="548"/>
                </a:moveTo>
                <a:cubicBezTo>
                  <a:pt x="612" y="548"/>
                  <a:pt x="612" y="547"/>
                  <a:pt x="613" y="548"/>
                </a:cubicBezTo>
                <a:cubicBezTo>
                  <a:pt x="611" y="549"/>
                  <a:pt x="612" y="548"/>
                  <a:pt x="611" y="548"/>
                </a:cubicBezTo>
                <a:close/>
                <a:moveTo>
                  <a:pt x="621" y="624"/>
                </a:moveTo>
                <a:cubicBezTo>
                  <a:pt x="621" y="622"/>
                  <a:pt x="622" y="620"/>
                  <a:pt x="623" y="619"/>
                </a:cubicBezTo>
                <a:cubicBezTo>
                  <a:pt x="622" y="620"/>
                  <a:pt x="621" y="622"/>
                  <a:pt x="621" y="624"/>
                </a:cubicBezTo>
                <a:close/>
                <a:moveTo>
                  <a:pt x="662" y="492"/>
                </a:moveTo>
                <a:cubicBezTo>
                  <a:pt x="665" y="492"/>
                  <a:pt x="667" y="494"/>
                  <a:pt x="667" y="497"/>
                </a:cubicBezTo>
                <a:cubicBezTo>
                  <a:pt x="663" y="497"/>
                  <a:pt x="660" y="502"/>
                  <a:pt x="657" y="501"/>
                </a:cubicBezTo>
                <a:cubicBezTo>
                  <a:pt x="657" y="500"/>
                  <a:pt x="655" y="492"/>
                  <a:pt x="656" y="494"/>
                </a:cubicBezTo>
                <a:cubicBezTo>
                  <a:pt x="657" y="490"/>
                  <a:pt x="655" y="482"/>
                  <a:pt x="657" y="478"/>
                </a:cubicBezTo>
                <a:cubicBezTo>
                  <a:pt x="656" y="477"/>
                  <a:pt x="656" y="477"/>
                  <a:pt x="655" y="477"/>
                </a:cubicBezTo>
                <a:cubicBezTo>
                  <a:pt x="658" y="477"/>
                  <a:pt x="664" y="476"/>
                  <a:pt x="666" y="478"/>
                </a:cubicBezTo>
                <a:cubicBezTo>
                  <a:pt x="666" y="478"/>
                  <a:pt x="666" y="478"/>
                  <a:pt x="666" y="478"/>
                </a:cubicBezTo>
                <a:cubicBezTo>
                  <a:pt x="667" y="479"/>
                  <a:pt x="666" y="480"/>
                  <a:pt x="666" y="481"/>
                </a:cubicBezTo>
                <a:cubicBezTo>
                  <a:pt x="666" y="480"/>
                  <a:pt x="666" y="479"/>
                  <a:pt x="666" y="478"/>
                </a:cubicBezTo>
                <a:cubicBezTo>
                  <a:pt x="664" y="479"/>
                  <a:pt x="661" y="480"/>
                  <a:pt x="660" y="481"/>
                </a:cubicBezTo>
                <a:cubicBezTo>
                  <a:pt x="667" y="479"/>
                  <a:pt x="665" y="483"/>
                  <a:pt x="666" y="485"/>
                </a:cubicBezTo>
                <a:cubicBezTo>
                  <a:pt x="666" y="485"/>
                  <a:pt x="664" y="488"/>
                  <a:pt x="669" y="490"/>
                </a:cubicBezTo>
                <a:cubicBezTo>
                  <a:pt x="667" y="491"/>
                  <a:pt x="665" y="492"/>
                  <a:pt x="662" y="492"/>
                </a:cubicBezTo>
                <a:close/>
                <a:moveTo>
                  <a:pt x="680" y="466"/>
                </a:moveTo>
                <a:cubicBezTo>
                  <a:pt x="681" y="466"/>
                  <a:pt x="680" y="465"/>
                  <a:pt x="681" y="466"/>
                </a:cubicBezTo>
                <a:cubicBezTo>
                  <a:pt x="677" y="459"/>
                  <a:pt x="680" y="457"/>
                  <a:pt x="683" y="451"/>
                </a:cubicBezTo>
                <a:cubicBezTo>
                  <a:pt x="680" y="449"/>
                  <a:pt x="679" y="444"/>
                  <a:pt x="678" y="439"/>
                </a:cubicBezTo>
                <a:cubicBezTo>
                  <a:pt x="678" y="436"/>
                  <a:pt x="680" y="422"/>
                  <a:pt x="678" y="421"/>
                </a:cubicBezTo>
                <a:cubicBezTo>
                  <a:pt x="672" y="416"/>
                  <a:pt x="669" y="438"/>
                  <a:pt x="672" y="441"/>
                </a:cubicBezTo>
                <a:cubicBezTo>
                  <a:pt x="670" y="439"/>
                  <a:pt x="671" y="440"/>
                  <a:pt x="669" y="438"/>
                </a:cubicBezTo>
                <a:cubicBezTo>
                  <a:pt x="665" y="441"/>
                  <a:pt x="670" y="441"/>
                  <a:pt x="671" y="445"/>
                </a:cubicBezTo>
                <a:cubicBezTo>
                  <a:pt x="672" y="449"/>
                  <a:pt x="670" y="454"/>
                  <a:pt x="673" y="458"/>
                </a:cubicBezTo>
                <a:cubicBezTo>
                  <a:pt x="673" y="457"/>
                  <a:pt x="674" y="456"/>
                  <a:pt x="674" y="455"/>
                </a:cubicBezTo>
                <a:cubicBezTo>
                  <a:pt x="679" y="461"/>
                  <a:pt x="672" y="467"/>
                  <a:pt x="676" y="474"/>
                </a:cubicBezTo>
                <a:cubicBezTo>
                  <a:pt x="677" y="472"/>
                  <a:pt x="677" y="470"/>
                  <a:pt x="678" y="469"/>
                </a:cubicBezTo>
                <a:cubicBezTo>
                  <a:pt x="678" y="471"/>
                  <a:pt x="677" y="472"/>
                  <a:pt x="676" y="474"/>
                </a:cubicBezTo>
                <a:cubicBezTo>
                  <a:pt x="676" y="474"/>
                  <a:pt x="676" y="474"/>
                  <a:pt x="676" y="474"/>
                </a:cubicBezTo>
                <a:cubicBezTo>
                  <a:pt x="675" y="483"/>
                  <a:pt x="679" y="498"/>
                  <a:pt x="667" y="485"/>
                </a:cubicBezTo>
                <a:cubicBezTo>
                  <a:pt x="669" y="482"/>
                  <a:pt x="673" y="479"/>
                  <a:pt x="669" y="478"/>
                </a:cubicBezTo>
                <a:cubicBezTo>
                  <a:pt x="678" y="472"/>
                  <a:pt x="672" y="471"/>
                  <a:pt x="667" y="467"/>
                </a:cubicBezTo>
                <a:cubicBezTo>
                  <a:pt x="665" y="466"/>
                  <a:pt x="661" y="463"/>
                  <a:pt x="659" y="461"/>
                </a:cubicBezTo>
                <a:cubicBezTo>
                  <a:pt x="657" y="458"/>
                  <a:pt x="656" y="453"/>
                  <a:pt x="653" y="451"/>
                </a:cubicBezTo>
                <a:cubicBezTo>
                  <a:pt x="648" y="459"/>
                  <a:pt x="649" y="471"/>
                  <a:pt x="649" y="481"/>
                </a:cubicBezTo>
                <a:cubicBezTo>
                  <a:pt x="646" y="479"/>
                  <a:pt x="651" y="474"/>
                  <a:pt x="645" y="473"/>
                </a:cubicBezTo>
                <a:cubicBezTo>
                  <a:pt x="646" y="475"/>
                  <a:pt x="646" y="476"/>
                  <a:pt x="647" y="477"/>
                </a:cubicBezTo>
                <a:cubicBezTo>
                  <a:pt x="645" y="477"/>
                  <a:pt x="644" y="477"/>
                  <a:pt x="643" y="477"/>
                </a:cubicBezTo>
                <a:cubicBezTo>
                  <a:pt x="643" y="475"/>
                  <a:pt x="644" y="475"/>
                  <a:pt x="644" y="474"/>
                </a:cubicBezTo>
                <a:cubicBezTo>
                  <a:pt x="644" y="474"/>
                  <a:pt x="641" y="474"/>
                  <a:pt x="642" y="474"/>
                </a:cubicBezTo>
                <a:cubicBezTo>
                  <a:pt x="644" y="472"/>
                  <a:pt x="644" y="465"/>
                  <a:pt x="644" y="462"/>
                </a:cubicBezTo>
                <a:cubicBezTo>
                  <a:pt x="645" y="457"/>
                  <a:pt x="645" y="453"/>
                  <a:pt x="644" y="448"/>
                </a:cubicBezTo>
                <a:cubicBezTo>
                  <a:pt x="644" y="447"/>
                  <a:pt x="645" y="444"/>
                  <a:pt x="644" y="443"/>
                </a:cubicBezTo>
                <a:cubicBezTo>
                  <a:pt x="644" y="443"/>
                  <a:pt x="642" y="438"/>
                  <a:pt x="642" y="439"/>
                </a:cubicBezTo>
                <a:cubicBezTo>
                  <a:pt x="642" y="438"/>
                  <a:pt x="640" y="438"/>
                  <a:pt x="640" y="437"/>
                </a:cubicBezTo>
                <a:cubicBezTo>
                  <a:pt x="640" y="434"/>
                  <a:pt x="644" y="435"/>
                  <a:pt x="644" y="434"/>
                </a:cubicBezTo>
                <a:cubicBezTo>
                  <a:pt x="644" y="433"/>
                  <a:pt x="642" y="429"/>
                  <a:pt x="642" y="429"/>
                </a:cubicBezTo>
                <a:cubicBezTo>
                  <a:pt x="642" y="429"/>
                  <a:pt x="643" y="423"/>
                  <a:pt x="643" y="423"/>
                </a:cubicBezTo>
                <a:cubicBezTo>
                  <a:pt x="642" y="419"/>
                  <a:pt x="637" y="412"/>
                  <a:pt x="643" y="408"/>
                </a:cubicBezTo>
                <a:cubicBezTo>
                  <a:pt x="646" y="413"/>
                  <a:pt x="645" y="426"/>
                  <a:pt x="649" y="428"/>
                </a:cubicBezTo>
                <a:cubicBezTo>
                  <a:pt x="661" y="434"/>
                  <a:pt x="653" y="414"/>
                  <a:pt x="653" y="411"/>
                </a:cubicBezTo>
                <a:cubicBezTo>
                  <a:pt x="653" y="404"/>
                  <a:pt x="653" y="397"/>
                  <a:pt x="653" y="390"/>
                </a:cubicBezTo>
                <a:cubicBezTo>
                  <a:pt x="652" y="380"/>
                  <a:pt x="654" y="378"/>
                  <a:pt x="662" y="374"/>
                </a:cubicBezTo>
                <a:cubicBezTo>
                  <a:pt x="659" y="374"/>
                  <a:pt x="655" y="374"/>
                  <a:pt x="652" y="375"/>
                </a:cubicBezTo>
                <a:cubicBezTo>
                  <a:pt x="648" y="375"/>
                  <a:pt x="649" y="379"/>
                  <a:pt x="648" y="382"/>
                </a:cubicBezTo>
                <a:cubicBezTo>
                  <a:pt x="647" y="380"/>
                  <a:pt x="646" y="379"/>
                  <a:pt x="646" y="376"/>
                </a:cubicBezTo>
                <a:cubicBezTo>
                  <a:pt x="643" y="382"/>
                  <a:pt x="646" y="387"/>
                  <a:pt x="644" y="392"/>
                </a:cubicBezTo>
                <a:cubicBezTo>
                  <a:pt x="644" y="388"/>
                  <a:pt x="644" y="384"/>
                  <a:pt x="643" y="383"/>
                </a:cubicBezTo>
                <a:cubicBezTo>
                  <a:pt x="642" y="385"/>
                  <a:pt x="640" y="395"/>
                  <a:pt x="643" y="396"/>
                </a:cubicBezTo>
                <a:cubicBezTo>
                  <a:pt x="644" y="397"/>
                  <a:pt x="644" y="396"/>
                  <a:pt x="644" y="394"/>
                </a:cubicBezTo>
                <a:cubicBezTo>
                  <a:pt x="646" y="394"/>
                  <a:pt x="647" y="394"/>
                  <a:pt x="649" y="394"/>
                </a:cubicBezTo>
                <a:cubicBezTo>
                  <a:pt x="644" y="398"/>
                  <a:pt x="647" y="401"/>
                  <a:pt x="651" y="404"/>
                </a:cubicBezTo>
                <a:cubicBezTo>
                  <a:pt x="649" y="406"/>
                  <a:pt x="647" y="406"/>
                  <a:pt x="644" y="407"/>
                </a:cubicBezTo>
                <a:cubicBezTo>
                  <a:pt x="632" y="401"/>
                  <a:pt x="643" y="363"/>
                  <a:pt x="639" y="353"/>
                </a:cubicBezTo>
                <a:cubicBezTo>
                  <a:pt x="642" y="353"/>
                  <a:pt x="642" y="351"/>
                  <a:pt x="644" y="350"/>
                </a:cubicBezTo>
                <a:cubicBezTo>
                  <a:pt x="646" y="347"/>
                  <a:pt x="644" y="347"/>
                  <a:pt x="649" y="346"/>
                </a:cubicBezTo>
                <a:cubicBezTo>
                  <a:pt x="649" y="345"/>
                  <a:pt x="653" y="347"/>
                  <a:pt x="654" y="347"/>
                </a:cubicBezTo>
                <a:cubicBezTo>
                  <a:pt x="655" y="346"/>
                  <a:pt x="656" y="345"/>
                  <a:pt x="657" y="345"/>
                </a:cubicBezTo>
                <a:cubicBezTo>
                  <a:pt x="659" y="344"/>
                  <a:pt x="665" y="342"/>
                  <a:pt x="666" y="341"/>
                </a:cubicBezTo>
                <a:cubicBezTo>
                  <a:pt x="670" y="338"/>
                  <a:pt x="675" y="333"/>
                  <a:pt x="669" y="329"/>
                </a:cubicBezTo>
                <a:cubicBezTo>
                  <a:pt x="667" y="327"/>
                  <a:pt x="661" y="333"/>
                  <a:pt x="662" y="326"/>
                </a:cubicBezTo>
                <a:cubicBezTo>
                  <a:pt x="660" y="328"/>
                  <a:pt x="659" y="329"/>
                  <a:pt x="657" y="330"/>
                </a:cubicBezTo>
                <a:cubicBezTo>
                  <a:pt x="655" y="331"/>
                  <a:pt x="657" y="333"/>
                  <a:pt x="654" y="333"/>
                </a:cubicBezTo>
                <a:cubicBezTo>
                  <a:pt x="653" y="333"/>
                  <a:pt x="652" y="331"/>
                  <a:pt x="653" y="331"/>
                </a:cubicBezTo>
                <a:cubicBezTo>
                  <a:pt x="655" y="330"/>
                  <a:pt x="649" y="329"/>
                  <a:pt x="649" y="329"/>
                </a:cubicBezTo>
                <a:cubicBezTo>
                  <a:pt x="650" y="329"/>
                  <a:pt x="648" y="334"/>
                  <a:pt x="648" y="334"/>
                </a:cubicBezTo>
                <a:cubicBezTo>
                  <a:pt x="647" y="334"/>
                  <a:pt x="641" y="332"/>
                  <a:pt x="641" y="332"/>
                </a:cubicBezTo>
                <a:cubicBezTo>
                  <a:pt x="641" y="333"/>
                  <a:pt x="641" y="334"/>
                  <a:pt x="641" y="335"/>
                </a:cubicBezTo>
                <a:cubicBezTo>
                  <a:pt x="637" y="329"/>
                  <a:pt x="633" y="335"/>
                  <a:pt x="627" y="334"/>
                </a:cubicBezTo>
                <a:cubicBezTo>
                  <a:pt x="629" y="338"/>
                  <a:pt x="625" y="339"/>
                  <a:pt x="625" y="341"/>
                </a:cubicBezTo>
                <a:cubicBezTo>
                  <a:pt x="625" y="342"/>
                  <a:pt x="627" y="346"/>
                  <a:pt x="627" y="347"/>
                </a:cubicBezTo>
                <a:cubicBezTo>
                  <a:pt x="625" y="353"/>
                  <a:pt x="621" y="351"/>
                  <a:pt x="615" y="351"/>
                </a:cubicBezTo>
                <a:cubicBezTo>
                  <a:pt x="613" y="350"/>
                  <a:pt x="612" y="347"/>
                  <a:pt x="609" y="348"/>
                </a:cubicBezTo>
                <a:cubicBezTo>
                  <a:pt x="603" y="351"/>
                  <a:pt x="607" y="354"/>
                  <a:pt x="607" y="357"/>
                </a:cubicBezTo>
                <a:cubicBezTo>
                  <a:pt x="607" y="358"/>
                  <a:pt x="609" y="359"/>
                  <a:pt x="609" y="360"/>
                </a:cubicBezTo>
                <a:cubicBezTo>
                  <a:pt x="609" y="361"/>
                  <a:pt x="606" y="370"/>
                  <a:pt x="606" y="371"/>
                </a:cubicBezTo>
                <a:cubicBezTo>
                  <a:pt x="608" y="373"/>
                  <a:pt x="609" y="375"/>
                  <a:pt x="610" y="377"/>
                </a:cubicBezTo>
                <a:cubicBezTo>
                  <a:pt x="611" y="377"/>
                  <a:pt x="613" y="377"/>
                  <a:pt x="614" y="376"/>
                </a:cubicBezTo>
                <a:cubicBezTo>
                  <a:pt x="613" y="378"/>
                  <a:pt x="614" y="385"/>
                  <a:pt x="617" y="382"/>
                </a:cubicBezTo>
                <a:cubicBezTo>
                  <a:pt x="620" y="379"/>
                  <a:pt x="616" y="376"/>
                  <a:pt x="615" y="372"/>
                </a:cubicBezTo>
                <a:cubicBezTo>
                  <a:pt x="611" y="365"/>
                  <a:pt x="610" y="359"/>
                  <a:pt x="617" y="355"/>
                </a:cubicBezTo>
                <a:cubicBezTo>
                  <a:pt x="621" y="353"/>
                  <a:pt x="624" y="356"/>
                  <a:pt x="626" y="355"/>
                </a:cubicBezTo>
                <a:cubicBezTo>
                  <a:pt x="628" y="354"/>
                  <a:pt x="633" y="348"/>
                  <a:pt x="635" y="349"/>
                </a:cubicBezTo>
                <a:cubicBezTo>
                  <a:pt x="640" y="351"/>
                  <a:pt x="635" y="371"/>
                  <a:pt x="635" y="376"/>
                </a:cubicBezTo>
                <a:cubicBezTo>
                  <a:pt x="635" y="380"/>
                  <a:pt x="638" y="401"/>
                  <a:pt x="634" y="404"/>
                </a:cubicBezTo>
                <a:cubicBezTo>
                  <a:pt x="629" y="408"/>
                  <a:pt x="631" y="397"/>
                  <a:pt x="631" y="395"/>
                </a:cubicBezTo>
                <a:cubicBezTo>
                  <a:pt x="631" y="392"/>
                  <a:pt x="631" y="380"/>
                  <a:pt x="627" y="383"/>
                </a:cubicBezTo>
                <a:cubicBezTo>
                  <a:pt x="623" y="387"/>
                  <a:pt x="625" y="399"/>
                  <a:pt x="625" y="404"/>
                </a:cubicBezTo>
                <a:cubicBezTo>
                  <a:pt x="624" y="411"/>
                  <a:pt x="622" y="420"/>
                  <a:pt x="624" y="427"/>
                </a:cubicBezTo>
                <a:cubicBezTo>
                  <a:pt x="626" y="431"/>
                  <a:pt x="629" y="434"/>
                  <a:pt x="630" y="438"/>
                </a:cubicBezTo>
                <a:cubicBezTo>
                  <a:pt x="630" y="441"/>
                  <a:pt x="627" y="444"/>
                  <a:pt x="627" y="448"/>
                </a:cubicBezTo>
                <a:cubicBezTo>
                  <a:pt x="620" y="442"/>
                  <a:pt x="621" y="451"/>
                  <a:pt x="618" y="454"/>
                </a:cubicBezTo>
                <a:cubicBezTo>
                  <a:pt x="624" y="455"/>
                  <a:pt x="626" y="448"/>
                  <a:pt x="627" y="454"/>
                </a:cubicBezTo>
                <a:cubicBezTo>
                  <a:pt x="629" y="461"/>
                  <a:pt x="620" y="465"/>
                  <a:pt x="615" y="468"/>
                </a:cubicBezTo>
                <a:cubicBezTo>
                  <a:pt x="619" y="468"/>
                  <a:pt x="622" y="468"/>
                  <a:pt x="625" y="469"/>
                </a:cubicBezTo>
                <a:cubicBezTo>
                  <a:pt x="622" y="471"/>
                  <a:pt x="616" y="471"/>
                  <a:pt x="612" y="470"/>
                </a:cubicBezTo>
                <a:cubicBezTo>
                  <a:pt x="613" y="471"/>
                  <a:pt x="613" y="473"/>
                  <a:pt x="614" y="474"/>
                </a:cubicBezTo>
                <a:cubicBezTo>
                  <a:pt x="612" y="475"/>
                  <a:pt x="613" y="476"/>
                  <a:pt x="611" y="478"/>
                </a:cubicBezTo>
                <a:cubicBezTo>
                  <a:pt x="614" y="478"/>
                  <a:pt x="623" y="478"/>
                  <a:pt x="618" y="482"/>
                </a:cubicBezTo>
                <a:cubicBezTo>
                  <a:pt x="610" y="489"/>
                  <a:pt x="607" y="475"/>
                  <a:pt x="609" y="471"/>
                </a:cubicBezTo>
                <a:cubicBezTo>
                  <a:pt x="611" y="466"/>
                  <a:pt x="617" y="466"/>
                  <a:pt x="618" y="462"/>
                </a:cubicBezTo>
                <a:cubicBezTo>
                  <a:pt x="618" y="462"/>
                  <a:pt x="613" y="454"/>
                  <a:pt x="614" y="454"/>
                </a:cubicBezTo>
                <a:cubicBezTo>
                  <a:pt x="610" y="453"/>
                  <a:pt x="613" y="457"/>
                  <a:pt x="612" y="458"/>
                </a:cubicBezTo>
                <a:cubicBezTo>
                  <a:pt x="611" y="458"/>
                  <a:pt x="610" y="460"/>
                  <a:pt x="609" y="462"/>
                </a:cubicBezTo>
                <a:cubicBezTo>
                  <a:pt x="609" y="464"/>
                  <a:pt x="609" y="466"/>
                  <a:pt x="607" y="467"/>
                </a:cubicBezTo>
                <a:cubicBezTo>
                  <a:pt x="608" y="466"/>
                  <a:pt x="609" y="464"/>
                  <a:pt x="609" y="462"/>
                </a:cubicBezTo>
                <a:cubicBezTo>
                  <a:pt x="610" y="457"/>
                  <a:pt x="607" y="452"/>
                  <a:pt x="608" y="446"/>
                </a:cubicBezTo>
                <a:cubicBezTo>
                  <a:pt x="610" y="438"/>
                  <a:pt x="613" y="443"/>
                  <a:pt x="617" y="439"/>
                </a:cubicBezTo>
                <a:cubicBezTo>
                  <a:pt x="617" y="439"/>
                  <a:pt x="622" y="436"/>
                  <a:pt x="618" y="436"/>
                </a:cubicBezTo>
                <a:cubicBezTo>
                  <a:pt x="617" y="435"/>
                  <a:pt x="610" y="440"/>
                  <a:pt x="609" y="438"/>
                </a:cubicBezTo>
                <a:cubicBezTo>
                  <a:pt x="609" y="435"/>
                  <a:pt x="614" y="435"/>
                  <a:pt x="615" y="433"/>
                </a:cubicBezTo>
                <a:cubicBezTo>
                  <a:pt x="617" y="432"/>
                  <a:pt x="621" y="432"/>
                  <a:pt x="618" y="429"/>
                </a:cubicBezTo>
                <a:cubicBezTo>
                  <a:pt x="617" y="428"/>
                  <a:pt x="612" y="430"/>
                  <a:pt x="611" y="430"/>
                </a:cubicBezTo>
                <a:cubicBezTo>
                  <a:pt x="611" y="428"/>
                  <a:pt x="610" y="426"/>
                  <a:pt x="610" y="424"/>
                </a:cubicBezTo>
                <a:cubicBezTo>
                  <a:pt x="610" y="424"/>
                  <a:pt x="609" y="424"/>
                  <a:pt x="609" y="424"/>
                </a:cubicBezTo>
                <a:cubicBezTo>
                  <a:pt x="609" y="423"/>
                  <a:pt x="609" y="422"/>
                  <a:pt x="610" y="420"/>
                </a:cubicBezTo>
                <a:cubicBezTo>
                  <a:pt x="601" y="422"/>
                  <a:pt x="605" y="407"/>
                  <a:pt x="607" y="417"/>
                </a:cubicBezTo>
                <a:cubicBezTo>
                  <a:pt x="608" y="414"/>
                  <a:pt x="614" y="411"/>
                  <a:pt x="614" y="408"/>
                </a:cubicBezTo>
                <a:cubicBezTo>
                  <a:pt x="613" y="404"/>
                  <a:pt x="610" y="409"/>
                  <a:pt x="607" y="408"/>
                </a:cubicBezTo>
                <a:cubicBezTo>
                  <a:pt x="606" y="412"/>
                  <a:pt x="601" y="410"/>
                  <a:pt x="600" y="414"/>
                </a:cubicBezTo>
                <a:cubicBezTo>
                  <a:pt x="599" y="418"/>
                  <a:pt x="602" y="421"/>
                  <a:pt x="603" y="424"/>
                </a:cubicBezTo>
                <a:cubicBezTo>
                  <a:pt x="604" y="426"/>
                  <a:pt x="605" y="425"/>
                  <a:pt x="605" y="430"/>
                </a:cubicBezTo>
                <a:cubicBezTo>
                  <a:pt x="606" y="436"/>
                  <a:pt x="601" y="439"/>
                  <a:pt x="606" y="445"/>
                </a:cubicBezTo>
                <a:cubicBezTo>
                  <a:pt x="601" y="447"/>
                  <a:pt x="603" y="463"/>
                  <a:pt x="603" y="468"/>
                </a:cubicBezTo>
                <a:cubicBezTo>
                  <a:pt x="603" y="473"/>
                  <a:pt x="604" y="484"/>
                  <a:pt x="600" y="476"/>
                </a:cubicBezTo>
                <a:cubicBezTo>
                  <a:pt x="596" y="469"/>
                  <a:pt x="604" y="441"/>
                  <a:pt x="595" y="440"/>
                </a:cubicBezTo>
                <a:cubicBezTo>
                  <a:pt x="596" y="441"/>
                  <a:pt x="598" y="441"/>
                  <a:pt x="599" y="442"/>
                </a:cubicBezTo>
                <a:cubicBezTo>
                  <a:pt x="600" y="437"/>
                  <a:pt x="596" y="428"/>
                  <a:pt x="603" y="428"/>
                </a:cubicBezTo>
                <a:cubicBezTo>
                  <a:pt x="600" y="427"/>
                  <a:pt x="599" y="425"/>
                  <a:pt x="596" y="424"/>
                </a:cubicBezTo>
                <a:cubicBezTo>
                  <a:pt x="594" y="423"/>
                  <a:pt x="591" y="424"/>
                  <a:pt x="589" y="423"/>
                </a:cubicBezTo>
                <a:cubicBezTo>
                  <a:pt x="581" y="421"/>
                  <a:pt x="574" y="416"/>
                  <a:pt x="566" y="415"/>
                </a:cubicBezTo>
                <a:cubicBezTo>
                  <a:pt x="557" y="414"/>
                  <a:pt x="553" y="420"/>
                  <a:pt x="546" y="426"/>
                </a:cubicBezTo>
                <a:cubicBezTo>
                  <a:pt x="541" y="429"/>
                  <a:pt x="536" y="436"/>
                  <a:pt x="533" y="432"/>
                </a:cubicBezTo>
                <a:cubicBezTo>
                  <a:pt x="530" y="429"/>
                  <a:pt x="534" y="422"/>
                  <a:pt x="533" y="418"/>
                </a:cubicBezTo>
                <a:cubicBezTo>
                  <a:pt x="532" y="415"/>
                  <a:pt x="529" y="419"/>
                  <a:pt x="528" y="415"/>
                </a:cubicBezTo>
                <a:cubicBezTo>
                  <a:pt x="528" y="410"/>
                  <a:pt x="531" y="413"/>
                  <a:pt x="532" y="413"/>
                </a:cubicBezTo>
                <a:cubicBezTo>
                  <a:pt x="532" y="413"/>
                  <a:pt x="535" y="413"/>
                  <a:pt x="535" y="413"/>
                </a:cubicBezTo>
                <a:cubicBezTo>
                  <a:pt x="538" y="411"/>
                  <a:pt x="538" y="408"/>
                  <a:pt x="540" y="407"/>
                </a:cubicBezTo>
                <a:cubicBezTo>
                  <a:pt x="548" y="401"/>
                  <a:pt x="579" y="402"/>
                  <a:pt x="577" y="387"/>
                </a:cubicBezTo>
                <a:cubicBezTo>
                  <a:pt x="580" y="390"/>
                  <a:pt x="591" y="389"/>
                  <a:pt x="592" y="391"/>
                </a:cubicBezTo>
                <a:cubicBezTo>
                  <a:pt x="594" y="395"/>
                  <a:pt x="575" y="395"/>
                  <a:pt x="588" y="399"/>
                </a:cubicBezTo>
                <a:cubicBezTo>
                  <a:pt x="586" y="400"/>
                  <a:pt x="585" y="401"/>
                  <a:pt x="583" y="402"/>
                </a:cubicBezTo>
                <a:cubicBezTo>
                  <a:pt x="586" y="402"/>
                  <a:pt x="594" y="402"/>
                  <a:pt x="596" y="400"/>
                </a:cubicBezTo>
                <a:cubicBezTo>
                  <a:pt x="598" y="397"/>
                  <a:pt x="593" y="394"/>
                  <a:pt x="595" y="390"/>
                </a:cubicBezTo>
                <a:cubicBezTo>
                  <a:pt x="596" y="387"/>
                  <a:pt x="601" y="387"/>
                  <a:pt x="602" y="386"/>
                </a:cubicBezTo>
                <a:cubicBezTo>
                  <a:pt x="603" y="381"/>
                  <a:pt x="600" y="384"/>
                  <a:pt x="600" y="381"/>
                </a:cubicBezTo>
                <a:cubicBezTo>
                  <a:pt x="600" y="376"/>
                  <a:pt x="598" y="368"/>
                  <a:pt x="600" y="363"/>
                </a:cubicBezTo>
                <a:cubicBezTo>
                  <a:pt x="600" y="362"/>
                  <a:pt x="606" y="350"/>
                  <a:pt x="600" y="358"/>
                </a:cubicBezTo>
                <a:cubicBezTo>
                  <a:pt x="590" y="351"/>
                  <a:pt x="612" y="346"/>
                  <a:pt x="610" y="341"/>
                </a:cubicBezTo>
                <a:cubicBezTo>
                  <a:pt x="610" y="341"/>
                  <a:pt x="600" y="340"/>
                  <a:pt x="603" y="339"/>
                </a:cubicBezTo>
                <a:cubicBezTo>
                  <a:pt x="602" y="340"/>
                  <a:pt x="602" y="337"/>
                  <a:pt x="600" y="340"/>
                </a:cubicBezTo>
                <a:cubicBezTo>
                  <a:pt x="598" y="342"/>
                  <a:pt x="601" y="345"/>
                  <a:pt x="598" y="348"/>
                </a:cubicBezTo>
                <a:cubicBezTo>
                  <a:pt x="597" y="344"/>
                  <a:pt x="596" y="342"/>
                  <a:pt x="597" y="338"/>
                </a:cubicBezTo>
                <a:cubicBezTo>
                  <a:pt x="598" y="338"/>
                  <a:pt x="602" y="337"/>
                  <a:pt x="603" y="336"/>
                </a:cubicBezTo>
                <a:cubicBezTo>
                  <a:pt x="604" y="334"/>
                  <a:pt x="602" y="327"/>
                  <a:pt x="606" y="326"/>
                </a:cubicBezTo>
                <a:cubicBezTo>
                  <a:pt x="610" y="324"/>
                  <a:pt x="612" y="331"/>
                  <a:pt x="618" y="327"/>
                </a:cubicBezTo>
                <a:cubicBezTo>
                  <a:pt x="617" y="340"/>
                  <a:pt x="622" y="322"/>
                  <a:pt x="627" y="321"/>
                </a:cubicBezTo>
                <a:cubicBezTo>
                  <a:pt x="627" y="321"/>
                  <a:pt x="627" y="320"/>
                  <a:pt x="627" y="320"/>
                </a:cubicBezTo>
                <a:cubicBezTo>
                  <a:pt x="626" y="319"/>
                  <a:pt x="626" y="317"/>
                  <a:pt x="626" y="314"/>
                </a:cubicBezTo>
                <a:cubicBezTo>
                  <a:pt x="626" y="316"/>
                  <a:pt x="627" y="318"/>
                  <a:pt x="627" y="320"/>
                </a:cubicBezTo>
                <a:cubicBezTo>
                  <a:pt x="630" y="323"/>
                  <a:pt x="635" y="321"/>
                  <a:pt x="640" y="324"/>
                </a:cubicBezTo>
                <a:cubicBezTo>
                  <a:pt x="640" y="329"/>
                  <a:pt x="641" y="324"/>
                  <a:pt x="643" y="322"/>
                </a:cubicBezTo>
                <a:cubicBezTo>
                  <a:pt x="643" y="322"/>
                  <a:pt x="647" y="320"/>
                  <a:pt x="647" y="320"/>
                </a:cubicBezTo>
                <a:cubicBezTo>
                  <a:pt x="648" y="320"/>
                  <a:pt x="648" y="317"/>
                  <a:pt x="648" y="317"/>
                </a:cubicBezTo>
                <a:cubicBezTo>
                  <a:pt x="649" y="316"/>
                  <a:pt x="651" y="317"/>
                  <a:pt x="652" y="318"/>
                </a:cubicBezTo>
                <a:cubicBezTo>
                  <a:pt x="652" y="317"/>
                  <a:pt x="652" y="316"/>
                  <a:pt x="651" y="315"/>
                </a:cubicBezTo>
                <a:cubicBezTo>
                  <a:pt x="651" y="315"/>
                  <a:pt x="651" y="314"/>
                  <a:pt x="651" y="314"/>
                </a:cubicBezTo>
                <a:cubicBezTo>
                  <a:pt x="651" y="314"/>
                  <a:pt x="651" y="314"/>
                  <a:pt x="651" y="314"/>
                </a:cubicBezTo>
                <a:cubicBezTo>
                  <a:pt x="651" y="314"/>
                  <a:pt x="651" y="314"/>
                  <a:pt x="651" y="314"/>
                </a:cubicBezTo>
                <a:cubicBezTo>
                  <a:pt x="652" y="313"/>
                  <a:pt x="653" y="312"/>
                  <a:pt x="655" y="311"/>
                </a:cubicBezTo>
                <a:cubicBezTo>
                  <a:pt x="653" y="312"/>
                  <a:pt x="652" y="313"/>
                  <a:pt x="651" y="314"/>
                </a:cubicBezTo>
                <a:cubicBezTo>
                  <a:pt x="651" y="314"/>
                  <a:pt x="651" y="314"/>
                  <a:pt x="651" y="314"/>
                </a:cubicBezTo>
                <a:cubicBezTo>
                  <a:pt x="660" y="315"/>
                  <a:pt x="659" y="322"/>
                  <a:pt x="663" y="326"/>
                </a:cubicBezTo>
                <a:cubicBezTo>
                  <a:pt x="669" y="331"/>
                  <a:pt x="663" y="321"/>
                  <a:pt x="665" y="318"/>
                </a:cubicBezTo>
                <a:cubicBezTo>
                  <a:pt x="671" y="309"/>
                  <a:pt x="671" y="326"/>
                  <a:pt x="677" y="322"/>
                </a:cubicBezTo>
                <a:cubicBezTo>
                  <a:pt x="679" y="320"/>
                  <a:pt x="672" y="309"/>
                  <a:pt x="681" y="314"/>
                </a:cubicBezTo>
                <a:cubicBezTo>
                  <a:pt x="680" y="314"/>
                  <a:pt x="679" y="314"/>
                  <a:pt x="679" y="314"/>
                </a:cubicBezTo>
                <a:cubicBezTo>
                  <a:pt x="682" y="315"/>
                  <a:pt x="684" y="317"/>
                  <a:pt x="686" y="320"/>
                </a:cubicBezTo>
                <a:cubicBezTo>
                  <a:pt x="686" y="316"/>
                  <a:pt x="688" y="305"/>
                  <a:pt x="684" y="303"/>
                </a:cubicBezTo>
                <a:cubicBezTo>
                  <a:pt x="678" y="300"/>
                  <a:pt x="672" y="313"/>
                  <a:pt x="671" y="299"/>
                </a:cubicBezTo>
                <a:cubicBezTo>
                  <a:pt x="671" y="293"/>
                  <a:pt x="675" y="290"/>
                  <a:pt x="675" y="285"/>
                </a:cubicBezTo>
                <a:cubicBezTo>
                  <a:pt x="675" y="281"/>
                  <a:pt x="673" y="273"/>
                  <a:pt x="668" y="275"/>
                </a:cubicBezTo>
                <a:cubicBezTo>
                  <a:pt x="672" y="280"/>
                  <a:pt x="667" y="281"/>
                  <a:pt x="667" y="285"/>
                </a:cubicBezTo>
                <a:cubicBezTo>
                  <a:pt x="667" y="288"/>
                  <a:pt x="668" y="291"/>
                  <a:pt x="669" y="294"/>
                </a:cubicBezTo>
                <a:cubicBezTo>
                  <a:pt x="669" y="296"/>
                  <a:pt x="671" y="304"/>
                  <a:pt x="669" y="306"/>
                </a:cubicBezTo>
                <a:cubicBezTo>
                  <a:pt x="668" y="307"/>
                  <a:pt x="659" y="309"/>
                  <a:pt x="657" y="310"/>
                </a:cubicBezTo>
                <a:cubicBezTo>
                  <a:pt x="658" y="302"/>
                  <a:pt x="658" y="295"/>
                  <a:pt x="661" y="288"/>
                </a:cubicBezTo>
                <a:cubicBezTo>
                  <a:pt x="664" y="285"/>
                  <a:pt x="670" y="279"/>
                  <a:pt x="664" y="279"/>
                </a:cubicBezTo>
                <a:cubicBezTo>
                  <a:pt x="664" y="280"/>
                  <a:pt x="664" y="281"/>
                  <a:pt x="664" y="283"/>
                </a:cubicBezTo>
                <a:cubicBezTo>
                  <a:pt x="662" y="281"/>
                  <a:pt x="664" y="280"/>
                  <a:pt x="664" y="279"/>
                </a:cubicBezTo>
                <a:cubicBezTo>
                  <a:pt x="666" y="276"/>
                  <a:pt x="666" y="272"/>
                  <a:pt x="663" y="269"/>
                </a:cubicBezTo>
                <a:cubicBezTo>
                  <a:pt x="663" y="270"/>
                  <a:pt x="661" y="271"/>
                  <a:pt x="661" y="272"/>
                </a:cubicBezTo>
                <a:cubicBezTo>
                  <a:pt x="657" y="265"/>
                  <a:pt x="656" y="275"/>
                  <a:pt x="655" y="279"/>
                </a:cubicBezTo>
                <a:cubicBezTo>
                  <a:pt x="651" y="262"/>
                  <a:pt x="662" y="247"/>
                  <a:pt x="659" y="230"/>
                </a:cubicBezTo>
                <a:cubicBezTo>
                  <a:pt x="657" y="234"/>
                  <a:pt x="659" y="244"/>
                  <a:pt x="653" y="241"/>
                </a:cubicBezTo>
                <a:cubicBezTo>
                  <a:pt x="657" y="236"/>
                  <a:pt x="654" y="231"/>
                  <a:pt x="652" y="226"/>
                </a:cubicBezTo>
                <a:cubicBezTo>
                  <a:pt x="653" y="226"/>
                  <a:pt x="653" y="227"/>
                  <a:pt x="653" y="228"/>
                </a:cubicBezTo>
                <a:cubicBezTo>
                  <a:pt x="655" y="227"/>
                  <a:pt x="653" y="226"/>
                  <a:pt x="655" y="226"/>
                </a:cubicBezTo>
                <a:cubicBezTo>
                  <a:pt x="655" y="227"/>
                  <a:pt x="656" y="228"/>
                  <a:pt x="656" y="230"/>
                </a:cubicBezTo>
                <a:cubicBezTo>
                  <a:pt x="662" y="218"/>
                  <a:pt x="673" y="235"/>
                  <a:pt x="666" y="234"/>
                </a:cubicBezTo>
                <a:cubicBezTo>
                  <a:pt x="667" y="238"/>
                  <a:pt x="669" y="244"/>
                  <a:pt x="670" y="249"/>
                </a:cubicBezTo>
                <a:cubicBezTo>
                  <a:pt x="673" y="241"/>
                  <a:pt x="670" y="235"/>
                  <a:pt x="671" y="226"/>
                </a:cubicBezTo>
                <a:cubicBezTo>
                  <a:pt x="674" y="211"/>
                  <a:pt x="685" y="227"/>
                  <a:pt x="674" y="231"/>
                </a:cubicBezTo>
                <a:cubicBezTo>
                  <a:pt x="677" y="231"/>
                  <a:pt x="679" y="235"/>
                  <a:pt x="680" y="235"/>
                </a:cubicBezTo>
                <a:cubicBezTo>
                  <a:pt x="685" y="233"/>
                  <a:pt x="680" y="232"/>
                  <a:pt x="681" y="228"/>
                </a:cubicBezTo>
                <a:cubicBezTo>
                  <a:pt x="683" y="218"/>
                  <a:pt x="683" y="225"/>
                  <a:pt x="690" y="223"/>
                </a:cubicBezTo>
                <a:cubicBezTo>
                  <a:pt x="685" y="223"/>
                  <a:pt x="681" y="245"/>
                  <a:pt x="684" y="249"/>
                </a:cubicBezTo>
                <a:cubicBezTo>
                  <a:pt x="679" y="241"/>
                  <a:pt x="675" y="247"/>
                  <a:pt x="674" y="254"/>
                </a:cubicBezTo>
                <a:cubicBezTo>
                  <a:pt x="674" y="253"/>
                  <a:pt x="676" y="264"/>
                  <a:pt x="674" y="262"/>
                </a:cubicBezTo>
                <a:cubicBezTo>
                  <a:pt x="677" y="264"/>
                  <a:pt x="679" y="263"/>
                  <a:pt x="681" y="261"/>
                </a:cubicBezTo>
                <a:cubicBezTo>
                  <a:pt x="681" y="264"/>
                  <a:pt x="682" y="263"/>
                  <a:pt x="683" y="265"/>
                </a:cubicBezTo>
                <a:cubicBezTo>
                  <a:pt x="685" y="268"/>
                  <a:pt x="684" y="271"/>
                  <a:pt x="684" y="275"/>
                </a:cubicBezTo>
                <a:cubicBezTo>
                  <a:pt x="684" y="281"/>
                  <a:pt x="689" y="295"/>
                  <a:pt x="679" y="292"/>
                </a:cubicBezTo>
                <a:cubicBezTo>
                  <a:pt x="681" y="295"/>
                  <a:pt x="684" y="299"/>
                  <a:pt x="687" y="301"/>
                </a:cubicBezTo>
                <a:cubicBezTo>
                  <a:pt x="685" y="297"/>
                  <a:pt x="687" y="285"/>
                  <a:pt x="690" y="282"/>
                </a:cubicBezTo>
                <a:cubicBezTo>
                  <a:pt x="684" y="280"/>
                  <a:pt x="686" y="263"/>
                  <a:pt x="685" y="257"/>
                </a:cubicBezTo>
                <a:cubicBezTo>
                  <a:pt x="684" y="248"/>
                  <a:pt x="688" y="246"/>
                  <a:pt x="690" y="236"/>
                </a:cubicBezTo>
                <a:cubicBezTo>
                  <a:pt x="692" y="242"/>
                  <a:pt x="688" y="252"/>
                  <a:pt x="693" y="258"/>
                </a:cubicBezTo>
                <a:cubicBezTo>
                  <a:pt x="699" y="264"/>
                  <a:pt x="701" y="258"/>
                  <a:pt x="705" y="254"/>
                </a:cubicBezTo>
                <a:cubicBezTo>
                  <a:pt x="704" y="260"/>
                  <a:pt x="708" y="263"/>
                  <a:pt x="709" y="270"/>
                </a:cubicBezTo>
                <a:cubicBezTo>
                  <a:pt x="710" y="273"/>
                  <a:pt x="708" y="275"/>
                  <a:pt x="708" y="278"/>
                </a:cubicBezTo>
                <a:cubicBezTo>
                  <a:pt x="708" y="283"/>
                  <a:pt x="713" y="284"/>
                  <a:pt x="708" y="288"/>
                </a:cubicBezTo>
                <a:cubicBezTo>
                  <a:pt x="708" y="286"/>
                  <a:pt x="707" y="284"/>
                  <a:pt x="707" y="282"/>
                </a:cubicBezTo>
                <a:cubicBezTo>
                  <a:pt x="704" y="283"/>
                  <a:pt x="703" y="285"/>
                  <a:pt x="701" y="287"/>
                </a:cubicBezTo>
                <a:cubicBezTo>
                  <a:pt x="700" y="281"/>
                  <a:pt x="706" y="282"/>
                  <a:pt x="705" y="275"/>
                </a:cubicBezTo>
                <a:cubicBezTo>
                  <a:pt x="703" y="265"/>
                  <a:pt x="700" y="276"/>
                  <a:pt x="699" y="281"/>
                </a:cubicBezTo>
                <a:cubicBezTo>
                  <a:pt x="699" y="286"/>
                  <a:pt x="695" y="299"/>
                  <a:pt x="699" y="302"/>
                </a:cubicBezTo>
                <a:cubicBezTo>
                  <a:pt x="702" y="304"/>
                  <a:pt x="703" y="296"/>
                  <a:pt x="704" y="293"/>
                </a:cubicBezTo>
                <a:cubicBezTo>
                  <a:pt x="709" y="297"/>
                  <a:pt x="707" y="302"/>
                  <a:pt x="710" y="307"/>
                </a:cubicBezTo>
                <a:cubicBezTo>
                  <a:pt x="710" y="305"/>
                  <a:pt x="711" y="303"/>
                  <a:pt x="711" y="302"/>
                </a:cubicBezTo>
                <a:cubicBezTo>
                  <a:pt x="711" y="303"/>
                  <a:pt x="713" y="308"/>
                  <a:pt x="713" y="310"/>
                </a:cubicBezTo>
                <a:cubicBezTo>
                  <a:pt x="712" y="313"/>
                  <a:pt x="707" y="314"/>
                  <a:pt x="709" y="320"/>
                </a:cubicBezTo>
                <a:cubicBezTo>
                  <a:pt x="706" y="319"/>
                  <a:pt x="704" y="318"/>
                  <a:pt x="701" y="317"/>
                </a:cubicBezTo>
                <a:cubicBezTo>
                  <a:pt x="702" y="321"/>
                  <a:pt x="703" y="331"/>
                  <a:pt x="708" y="330"/>
                </a:cubicBezTo>
                <a:cubicBezTo>
                  <a:pt x="707" y="328"/>
                  <a:pt x="707" y="326"/>
                  <a:pt x="706" y="325"/>
                </a:cubicBezTo>
                <a:cubicBezTo>
                  <a:pt x="709" y="329"/>
                  <a:pt x="713" y="327"/>
                  <a:pt x="715" y="329"/>
                </a:cubicBezTo>
                <a:cubicBezTo>
                  <a:pt x="717" y="332"/>
                  <a:pt x="717" y="337"/>
                  <a:pt x="719" y="340"/>
                </a:cubicBezTo>
                <a:cubicBezTo>
                  <a:pt x="721" y="338"/>
                  <a:pt x="722" y="338"/>
                  <a:pt x="723" y="335"/>
                </a:cubicBezTo>
                <a:cubicBezTo>
                  <a:pt x="727" y="342"/>
                  <a:pt x="723" y="358"/>
                  <a:pt x="733" y="353"/>
                </a:cubicBezTo>
                <a:cubicBezTo>
                  <a:pt x="730" y="356"/>
                  <a:pt x="729" y="363"/>
                  <a:pt x="731" y="366"/>
                </a:cubicBezTo>
                <a:cubicBezTo>
                  <a:pt x="734" y="371"/>
                  <a:pt x="740" y="372"/>
                  <a:pt x="730" y="374"/>
                </a:cubicBezTo>
                <a:cubicBezTo>
                  <a:pt x="732" y="381"/>
                  <a:pt x="729" y="399"/>
                  <a:pt x="733" y="404"/>
                </a:cubicBezTo>
                <a:cubicBezTo>
                  <a:pt x="728" y="410"/>
                  <a:pt x="736" y="418"/>
                  <a:pt x="733" y="426"/>
                </a:cubicBezTo>
                <a:cubicBezTo>
                  <a:pt x="732" y="428"/>
                  <a:pt x="733" y="433"/>
                  <a:pt x="730" y="430"/>
                </a:cubicBezTo>
                <a:cubicBezTo>
                  <a:pt x="726" y="427"/>
                  <a:pt x="731" y="424"/>
                  <a:pt x="730" y="419"/>
                </a:cubicBezTo>
                <a:cubicBezTo>
                  <a:pt x="728" y="410"/>
                  <a:pt x="727" y="425"/>
                  <a:pt x="727" y="428"/>
                </a:cubicBezTo>
                <a:cubicBezTo>
                  <a:pt x="727" y="432"/>
                  <a:pt x="725" y="443"/>
                  <a:pt x="730" y="443"/>
                </a:cubicBezTo>
                <a:cubicBezTo>
                  <a:pt x="731" y="448"/>
                  <a:pt x="726" y="452"/>
                  <a:pt x="731" y="457"/>
                </a:cubicBezTo>
                <a:cubicBezTo>
                  <a:pt x="731" y="455"/>
                  <a:pt x="731" y="453"/>
                  <a:pt x="730" y="450"/>
                </a:cubicBezTo>
                <a:cubicBezTo>
                  <a:pt x="731" y="454"/>
                  <a:pt x="731" y="457"/>
                  <a:pt x="732" y="461"/>
                </a:cubicBezTo>
                <a:cubicBezTo>
                  <a:pt x="724" y="455"/>
                  <a:pt x="730" y="474"/>
                  <a:pt x="731" y="477"/>
                </a:cubicBezTo>
                <a:cubicBezTo>
                  <a:pt x="732" y="472"/>
                  <a:pt x="732" y="467"/>
                  <a:pt x="732" y="462"/>
                </a:cubicBezTo>
                <a:cubicBezTo>
                  <a:pt x="737" y="466"/>
                  <a:pt x="736" y="478"/>
                  <a:pt x="735" y="484"/>
                </a:cubicBezTo>
                <a:cubicBezTo>
                  <a:pt x="728" y="473"/>
                  <a:pt x="721" y="482"/>
                  <a:pt x="723" y="492"/>
                </a:cubicBezTo>
                <a:cubicBezTo>
                  <a:pt x="717" y="492"/>
                  <a:pt x="721" y="484"/>
                  <a:pt x="718" y="480"/>
                </a:cubicBezTo>
                <a:cubicBezTo>
                  <a:pt x="717" y="481"/>
                  <a:pt x="714" y="481"/>
                  <a:pt x="713" y="480"/>
                </a:cubicBezTo>
                <a:cubicBezTo>
                  <a:pt x="714" y="478"/>
                  <a:pt x="714" y="460"/>
                  <a:pt x="712" y="458"/>
                </a:cubicBezTo>
                <a:cubicBezTo>
                  <a:pt x="707" y="454"/>
                  <a:pt x="708" y="471"/>
                  <a:pt x="705" y="473"/>
                </a:cubicBezTo>
                <a:cubicBezTo>
                  <a:pt x="706" y="464"/>
                  <a:pt x="703" y="453"/>
                  <a:pt x="703" y="445"/>
                </a:cubicBezTo>
                <a:cubicBezTo>
                  <a:pt x="702" y="436"/>
                  <a:pt x="703" y="427"/>
                  <a:pt x="703" y="418"/>
                </a:cubicBezTo>
                <a:cubicBezTo>
                  <a:pt x="704" y="408"/>
                  <a:pt x="703" y="399"/>
                  <a:pt x="703" y="390"/>
                </a:cubicBezTo>
                <a:cubicBezTo>
                  <a:pt x="703" y="383"/>
                  <a:pt x="701" y="369"/>
                  <a:pt x="703" y="365"/>
                </a:cubicBezTo>
                <a:cubicBezTo>
                  <a:pt x="701" y="363"/>
                  <a:pt x="701" y="360"/>
                  <a:pt x="704" y="358"/>
                </a:cubicBezTo>
                <a:cubicBezTo>
                  <a:pt x="706" y="373"/>
                  <a:pt x="706" y="389"/>
                  <a:pt x="706" y="404"/>
                </a:cubicBezTo>
                <a:cubicBezTo>
                  <a:pt x="706" y="414"/>
                  <a:pt x="706" y="424"/>
                  <a:pt x="706" y="435"/>
                </a:cubicBezTo>
                <a:cubicBezTo>
                  <a:pt x="707" y="438"/>
                  <a:pt x="708" y="457"/>
                  <a:pt x="712" y="447"/>
                </a:cubicBezTo>
                <a:cubicBezTo>
                  <a:pt x="714" y="441"/>
                  <a:pt x="711" y="426"/>
                  <a:pt x="711" y="419"/>
                </a:cubicBezTo>
                <a:cubicBezTo>
                  <a:pt x="711" y="412"/>
                  <a:pt x="712" y="404"/>
                  <a:pt x="711" y="397"/>
                </a:cubicBezTo>
                <a:cubicBezTo>
                  <a:pt x="710" y="384"/>
                  <a:pt x="706" y="366"/>
                  <a:pt x="709" y="353"/>
                </a:cubicBezTo>
                <a:cubicBezTo>
                  <a:pt x="714" y="356"/>
                  <a:pt x="711" y="360"/>
                  <a:pt x="715" y="364"/>
                </a:cubicBezTo>
                <a:cubicBezTo>
                  <a:pt x="715" y="362"/>
                  <a:pt x="716" y="360"/>
                  <a:pt x="716" y="358"/>
                </a:cubicBezTo>
                <a:cubicBezTo>
                  <a:pt x="720" y="360"/>
                  <a:pt x="725" y="366"/>
                  <a:pt x="727" y="362"/>
                </a:cubicBezTo>
                <a:cubicBezTo>
                  <a:pt x="728" y="359"/>
                  <a:pt x="722" y="351"/>
                  <a:pt x="721" y="348"/>
                </a:cubicBezTo>
                <a:cubicBezTo>
                  <a:pt x="719" y="351"/>
                  <a:pt x="717" y="352"/>
                  <a:pt x="715" y="354"/>
                </a:cubicBezTo>
                <a:cubicBezTo>
                  <a:pt x="714" y="349"/>
                  <a:pt x="707" y="333"/>
                  <a:pt x="701" y="345"/>
                </a:cubicBezTo>
                <a:cubicBezTo>
                  <a:pt x="701" y="335"/>
                  <a:pt x="699" y="338"/>
                  <a:pt x="694" y="330"/>
                </a:cubicBezTo>
                <a:cubicBezTo>
                  <a:pt x="691" y="333"/>
                  <a:pt x="688" y="337"/>
                  <a:pt x="690" y="341"/>
                </a:cubicBezTo>
                <a:cubicBezTo>
                  <a:pt x="692" y="345"/>
                  <a:pt x="696" y="343"/>
                  <a:pt x="698" y="346"/>
                </a:cubicBezTo>
                <a:cubicBezTo>
                  <a:pt x="699" y="349"/>
                  <a:pt x="698" y="352"/>
                  <a:pt x="698" y="355"/>
                </a:cubicBezTo>
                <a:cubicBezTo>
                  <a:pt x="698" y="366"/>
                  <a:pt x="697" y="376"/>
                  <a:pt x="698" y="388"/>
                </a:cubicBezTo>
                <a:cubicBezTo>
                  <a:pt x="699" y="400"/>
                  <a:pt x="698" y="412"/>
                  <a:pt x="700" y="424"/>
                </a:cubicBezTo>
                <a:cubicBezTo>
                  <a:pt x="701" y="430"/>
                  <a:pt x="700" y="433"/>
                  <a:pt x="699" y="439"/>
                </a:cubicBezTo>
                <a:cubicBezTo>
                  <a:pt x="698" y="443"/>
                  <a:pt x="697" y="449"/>
                  <a:pt x="700" y="447"/>
                </a:cubicBezTo>
                <a:cubicBezTo>
                  <a:pt x="700" y="450"/>
                  <a:pt x="700" y="454"/>
                  <a:pt x="700" y="457"/>
                </a:cubicBezTo>
                <a:cubicBezTo>
                  <a:pt x="701" y="457"/>
                  <a:pt x="701" y="457"/>
                  <a:pt x="701" y="456"/>
                </a:cubicBezTo>
                <a:cubicBezTo>
                  <a:pt x="702" y="455"/>
                  <a:pt x="700" y="458"/>
                  <a:pt x="700" y="457"/>
                </a:cubicBezTo>
                <a:cubicBezTo>
                  <a:pt x="700" y="457"/>
                  <a:pt x="700" y="457"/>
                  <a:pt x="700" y="457"/>
                </a:cubicBezTo>
                <a:cubicBezTo>
                  <a:pt x="700" y="459"/>
                  <a:pt x="700" y="458"/>
                  <a:pt x="697" y="459"/>
                </a:cubicBezTo>
                <a:cubicBezTo>
                  <a:pt x="697" y="459"/>
                  <a:pt x="701" y="461"/>
                  <a:pt x="700" y="462"/>
                </a:cubicBezTo>
                <a:cubicBezTo>
                  <a:pt x="699" y="466"/>
                  <a:pt x="697" y="464"/>
                  <a:pt x="696" y="467"/>
                </a:cubicBezTo>
                <a:cubicBezTo>
                  <a:pt x="694" y="469"/>
                  <a:pt x="694" y="483"/>
                  <a:pt x="693" y="483"/>
                </a:cubicBezTo>
                <a:cubicBezTo>
                  <a:pt x="685" y="481"/>
                  <a:pt x="695" y="462"/>
                  <a:pt x="680" y="466"/>
                </a:cubicBezTo>
                <a:close/>
                <a:moveTo>
                  <a:pt x="692" y="605"/>
                </a:moveTo>
                <a:cubicBezTo>
                  <a:pt x="692" y="607"/>
                  <a:pt x="692" y="608"/>
                  <a:pt x="692" y="609"/>
                </a:cubicBezTo>
                <a:cubicBezTo>
                  <a:pt x="692" y="608"/>
                  <a:pt x="692" y="607"/>
                  <a:pt x="692" y="605"/>
                </a:cubicBezTo>
                <a:cubicBezTo>
                  <a:pt x="692" y="605"/>
                  <a:pt x="692" y="605"/>
                  <a:pt x="692" y="605"/>
                </a:cubicBezTo>
                <a:cubicBezTo>
                  <a:pt x="688" y="615"/>
                  <a:pt x="686" y="599"/>
                  <a:pt x="686" y="596"/>
                </a:cubicBezTo>
                <a:cubicBezTo>
                  <a:pt x="686" y="588"/>
                  <a:pt x="686" y="580"/>
                  <a:pt x="684" y="572"/>
                </a:cubicBezTo>
                <a:cubicBezTo>
                  <a:pt x="681" y="560"/>
                  <a:pt x="681" y="548"/>
                  <a:pt x="681" y="534"/>
                </a:cubicBezTo>
                <a:cubicBezTo>
                  <a:pt x="685" y="535"/>
                  <a:pt x="686" y="534"/>
                  <a:pt x="683" y="531"/>
                </a:cubicBezTo>
                <a:cubicBezTo>
                  <a:pt x="686" y="529"/>
                  <a:pt x="686" y="526"/>
                  <a:pt x="686" y="523"/>
                </a:cubicBezTo>
                <a:cubicBezTo>
                  <a:pt x="688" y="526"/>
                  <a:pt x="687" y="529"/>
                  <a:pt x="688" y="532"/>
                </a:cubicBezTo>
                <a:cubicBezTo>
                  <a:pt x="689" y="538"/>
                  <a:pt x="690" y="543"/>
                  <a:pt x="690" y="549"/>
                </a:cubicBezTo>
                <a:cubicBezTo>
                  <a:pt x="690" y="552"/>
                  <a:pt x="691" y="558"/>
                  <a:pt x="691" y="563"/>
                </a:cubicBezTo>
                <a:cubicBezTo>
                  <a:pt x="691" y="570"/>
                  <a:pt x="692" y="576"/>
                  <a:pt x="692" y="583"/>
                </a:cubicBezTo>
                <a:cubicBezTo>
                  <a:pt x="692" y="589"/>
                  <a:pt x="691" y="596"/>
                  <a:pt x="692" y="602"/>
                </a:cubicBezTo>
                <a:cubicBezTo>
                  <a:pt x="692" y="602"/>
                  <a:pt x="692" y="600"/>
                  <a:pt x="692" y="600"/>
                </a:cubicBezTo>
                <a:cubicBezTo>
                  <a:pt x="692" y="601"/>
                  <a:pt x="692" y="603"/>
                  <a:pt x="692" y="605"/>
                </a:cubicBezTo>
                <a:close/>
                <a:moveTo>
                  <a:pt x="701" y="587"/>
                </a:moveTo>
                <a:cubicBezTo>
                  <a:pt x="697" y="589"/>
                  <a:pt x="692" y="589"/>
                  <a:pt x="693" y="583"/>
                </a:cubicBezTo>
                <a:cubicBezTo>
                  <a:pt x="694" y="576"/>
                  <a:pt x="688" y="538"/>
                  <a:pt x="698" y="539"/>
                </a:cubicBezTo>
                <a:cubicBezTo>
                  <a:pt x="709" y="539"/>
                  <a:pt x="701" y="563"/>
                  <a:pt x="705" y="569"/>
                </a:cubicBezTo>
                <a:cubicBezTo>
                  <a:pt x="703" y="567"/>
                  <a:pt x="699" y="567"/>
                  <a:pt x="697" y="568"/>
                </a:cubicBezTo>
                <a:cubicBezTo>
                  <a:pt x="703" y="569"/>
                  <a:pt x="709" y="579"/>
                  <a:pt x="702" y="581"/>
                </a:cubicBezTo>
                <a:cubicBezTo>
                  <a:pt x="705" y="587"/>
                  <a:pt x="712" y="589"/>
                  <a:pt x="709" y="596"/>
                </a:cubicBezTo>
                <a:cubicBezTo>
                  <a:pt x="707" y="591"/>
                  <a:pt x="698" y="595"/>
                  <a:pt x="701" y="587"/>
                </a:cubicBezTo>
                <a:close/>
                <a:moveTo>
                  <a:pt x="721" y="679"/>
                </a:moveTo>
                <a:cubicBezTo>
                  <a:pt x="719" y="678"/>
                  <a:pt x="721" y="680"/>
                  <a:pt x="722" y="680"/>
                </a:cubicBezTo>
                <a:cubicBezTo>
                  <a:pt x="722" y="681"/>
                  <a:pt x="721" y="680"/>
                  <a:pt x="721" y="679"/>
                </a:cubicBezTo>
                <a:close/>
                <a:moveTo>
                  <a:pt x="723" y="682"/>
                </a:moveTo>
                <a:cubicBezTo>
                  <a:pt x="724" y="682"/>
                  <a:pt x="724" y="681"/>
                  <a:pt x="726" y="681"/>
                </a:cubicBezTo>
                <a:cubicBezTo>
                  <a:pt x="725" y="682"/>
                  <a:pt x="725" y="682"/>
                  <a:pt x="726" y="682"/>
                </a:cubicBezTo>
                <a:cubicBezTo>
                  <a:pt x="725" y="683"/>
                  <a:pt x="724" y="682"/>
                  <a:pt x="723" y="682"/>
                </a:cubicBezTo>
                <a:close/>
                <a:moveTo>
                  <a:pt x="726" y="648"/>
                </a:moveTo>
                <a:cubicBezTo>
                  <a:pt x="726" y="646"/>
                  <a:pt x="726" y="646"/>
                  <a:pt x="726" y="648"/>
                </a:cubicBezTo>
                <a:close/>
                <a:moveTo>
                  <a:pt x="730" y="644"/>
                </a:moveTo>
                <a:cubicBezTo>
                  <a:pt x="727" y="640"/>
                  <a:pt x="713" y="636"/>
                  <a:pt x="718" y="633"/>
                </a:cubicBezTo>
                <a:cubicBezTo>
                  <a:pt x="716" y="632"/>
                  <a:pt x="715" y="631"/>
                  <a:pt x="712" y="632"/>
                </a:cubicBezTo>
                <a:cubicBezTo>
                  <a:pt x="713" y="631"/>
                  <a:pt x="712" y="632"/>
                  <a:pt x="714" y="631"/>
                </a:cubicBezTo>
                <a:cubicBezTo>
                  <a:pt x="712" y="623"/>
                  <a:pt x="706" y="629"/>
                  <a:pt x="702" y="625"/>
                </a:cubicBezTo>
                <a:cubicBezTo>
                  <a:pt x="704" y="621"/>
                  <a:pt x="706" y="622"/>
                  <a:pt x="708" y="618"/>
                </a:cubicBezTo>
                <a:cubicBezTo>
                  <a:pt x="708" y="618"/>
                  <a:pt x="708" y="621"/>
                  <a:pt x="708" y="621"/>
                </a:cubicBezTo>
                <a:cubicBezTo>
                  <a:pt x="711" y="618"/>
                  <a:pt x="710" y="621"/>
                  <a:pt x="711" y="617"/>
                </a:cubicBezTo>
                <a:cubicBezTo>
                  <a:pt x="711" y="618"/>
                  <a:pt x="711" y="625"/>
                  <a:pt x="713" y="623"/>
                </a:cubicBezTo>
                <a:cubicBezTo>
                  <a:pt x="714" y="621"/>
                  <a:pt x="713" y="613"/>
                  <a:pt x="713" y="610"/>
                </a:cubicBezTo>
                <a:cubicBezTo>
                  <a:pt x="713" y="601"/>
                  <a:pt x="712" y="593"/>
                  <a:pt x="712" y="583"/>
                </a:cubicBezTo>
                <a:cubicBezTo>
                  <a:pt x="712" y="569"/>
                  <a:pt x="709" y="553"/>
                  <a:pt x="709" y="539"/>
                </a:cubicBezTo>
                <a:cubicBezTo>
                  <a:pt x="709" y="536"/>
                  <a:pt x="710" y="529"/>
                  <a:pt x="713" y="534"/>
                </a:cubicBezTo>
                <a:cubicBezTo>
                  <a:pt x="717" y="540"/>
                  <a:pt x="715" y="555"/>
                  <a:pt x="715" y="562"/>
                </a:cubicBezTo>
                <a:cubicBezTo>
                  <a:pt x="716" y="575"/>
                  <a:pt x="716" y="587"/>
                  <a:pt x="716" y="600"/>
                </a:cubicBezTo>
                <a:cubicBezTo>
                  <a:pt x="716" y="608"/>
                  <a:pt x="713" y="624"/>
                  <a:pt x="720" y="630"/>
                </a:cubicBezTo>
                <a:cubicBezTo>
                  <a:pt x="718" y="595"/>
                  <a:pt x="718" y="567"/>
                  <a:pt x="716" y="534"/>
                </a:cubicBezTo>
                <a:cubicBezTo>
                  <a:pt x="719" y="536"/>
                  <a:pt x="720" y="546"/>
                  <a:pt x="722" y="543"/>
                </a:cubicBezTo>
                <a:cubicBezTo>
                  <a:pt x="724" y="537"/>
                  <a:pt x="720" y="528"/>
                  <a:pt x="718" y="523"/>
                </a:cubicBezTo>
                <a:cubicBezTo>
                  <a:pt x="719" y="525"/>
                  <a:pt x="717" y="531"/>
                  <a:pt x="716" y="526"/>
                </a:cubicBezTo>
                <a:cubicBezTo>
                  <a:pt x="714" y="521"/>
                  <a:pt x="720" y="517"/>
                  <a:pt x="716" y="512"/>
                </a:cubicBezTo>
                <a:cubicBezTo>
                  <a:pt x="723" y="511"/>
                  <a:pt x="717" y="506"/>
                  <a:pt x="721" y="501"/>
                </a:cubicBezTo>
                <a:cubicBezTo>
                  <a:pt x="728" y="510"/>
                  <a:pt x="723" y="534"/>
                  <a:pt x="723" y="542"/>
                </a:cubicBezTo>
                <a:cubicBezTo>
                  <a:pt x="724" y="546"/>
                  <a:pt x="724" y="552"/>
                  <a:pt x="726" y="556"/>
                </a:cubicBezTo>
                <a:cubicBezTo>
                  <a:pt x="727" y="558"/>
                  <a:pt x="729" y="558"/>
                  <a:pt x="730" y="559"/>
                </a:cubicBezTo>
                <a:cubicBezTo>
                  <a:pt x="733" y="568"/>
                  <a:pt x="729" y="577"/>
                  <a:pt x="735" y="584"/>
                </a:cubicBezTo>
                <a:cubicBezTo>
                  <a:pt x="735" y="582"/>
                  <a:pt x="736" y="579"/>
                  <a:pt x="738" y="578"/>
                </a:cubicBezTo>
                <a:cubicBezTo>
                  <a:pt x="738" y="583"/>
                  <a:pt x="738" y="589"/>
                  <a:pt x="738" y="594"/>
                </a:cubicBezTo>
                <a:cubicBezTo>
                  <a:pt x="737" y="592"/>
                  <a:pt x="737" y="586"/>
                  <a:pt x="734" y="587"/>
                </a:cubicBezTo>
                <a:cubicBezTo>
                  <a:pt x="732" y="588"/>
                  <a:pt x="731" y="596"/>
                  <a:pt x="730" y="598"/>
                </a:cubicBezTo>
                <a:cubicBezTo>
                  <a:pt x="731" y="598"/>
                  <a:pt x="732" y="598"/>
                  <a:pt x="733" y="598"/>
                </a:cubicBezTo>
                <a:cubicBezTo>
                  <a:pt x="732" y="598"/>
                  <a:pt x="726" y="600"/>
                  <a:pt x="727" y="600"/>
                </a:cubicBezTo>
                <a:cubicBezTo>
                  <a:pt x="722" y="597"/>
                  <a:pt x="726" y="599"/>
                  <a:pt x="726" y="593"/>
                </a:cubicBezTo>
                <a:cubicBezTo>
                  <a:pt x="725" y="589"/>
                  <a:pt x="725" y="572"/>
                  <a:pt x="721" y="571"/>
                </a:cubicBezTo>
                <a:cubicBezTo>
                  <a:pt x="722" y="574"/>
                  <a:pt x="722" y="577"/>
                  <a:pt x="721" y="578"/>
                </a:cubicBezTo>
                <a:cubicBezTo>
                  <a:pt x="725" y="598"/>
                  <a:pt x="719" y="616"/>
                  <a:pt x="727" y="635"/>
                </a:cubicBezTo>
                <a:cubicBezTo>
                  <a:pt x="724" y="633"/>
                  <a:pt x="723" y="634"/>
                  <a:pt x="720" y="635"/>
                </a:cubicBezTo>
                <a:cubicBezTo>
                  <a:pt x="725" y="637"/>
                  <a:pt x="731" y="637"/>
                  <a:pt x="730" y="644"/>
                </a:cubicBezTo>
                <a:close/>
                <a:moveTo>
                  <a:pt x="734" y="610"/>
                </a:moveTo>
                <a:cubicBezTo>
                  <a:pt x="732" y="613"/>
                  <a:pt x="731" y="617"/>
                  <a:pt x="730" y="621"/>
                </a:cubicBezTo>
                <a:cubicBezTo>
                  <a:pt x="731" y="617"/>
                  <a:pt x="732" y="613"/>
                  <a:pt x="734" y="610"/>
                </a:cubicBezTo>
                <a:close/>
                <a:moveTo>
                  <a:pt x="734" y="678"/>
                </a:moveTo>
                <a:cubicBezTo>
                  <a:pt x="734" y="678"/>
                  <a:pt x="734" y="678"/>
                  <a:pt x="734" y="678"/>
                </a:cubicBezTo>
                <a:cubicBezTo>
                  <a:pt x="733" y="678"/>
                  <a:pt x="733" y="677"/>
                  <a:pt x="732" y="677"/>
                </a:cubicBezTo>
                <a:cubicBezTo>
                  <a:pt x="733" y="677"/>
                  <a:pt x="733" y="677"/>
                  <a:pt x="734" y="678"/>
                </a:cubicBezTo>
                <a:cubicBezTo>
                  <a:pt x="734" y="678"/>
                  <a:pt x="734" y="679"/>
                  <a:pt x="734" y="678"/>
                </a:cubicBezTo>
                <a:close/>
                <a:moveTo>
                  <a:pt x="736" y="669"/>
                </a:moveTo>
                <a:cubicBezTo>
                  <a:pt x="736" y="667"/>
                  <a:pt x="736" y="668"/>
                  <a:pt x="735" y="666"/>
                </a:cubicBezTo>
                <a:cubicBezTo>
                  <a:pt x="736" y="667"/>
                  <a:pt x="736" y="666"/>
                  <a:pt x="737" y="667"/>
                </a:cubicBezTo>
                <a:cubicBezTo>
                  <a:pt x="737" y="668"/>
                  <a:pt x="737" y="669"/>
                  <a:pt x="736" y="669"/>
                </a:cubicBezTo>
                <a:close/>
                <a:moveTo>
                  <a:pt x="745" y="669"/>
                </a:moveTo>
                <a:cubicBezTo>
                  <a:pt x="745" y="671"/>
                  <a:pt x="745" y="672"/>
                  <a:pt x="744" y="673"/>
                </a:cubicBezTo>
                <a:cubicBezTo>
                  <a:pt x="746" y="668"/>
                  <a:pt x="737" y="662"/>
                  <a:pt x="746" y="659"/>
                </a:cubicBezTo>
                <a:cubicBezTo>
                  <a:pt x="746" y="662"/>
                  <a:pt x="747" y="666"/>
                  <a:pt x="745" y="669"/>
                </a:cubicBezTo>
                <a:close/>
                <a:moveTo>
                  <a:pt x="749" y="642"/>
                </a:moveTo>
                <a:cubicBezTo>
                  <a:pt x="751" y="640"/>
                  <a:pt x="748" y="639"/>
                  <a:pt x="748" y="637"/>
                </a:cubicBezTo>
                <a:cubicBezTo>
                  <a:pt x="742" y="638"/>
                  <a:pt x="739" y="631"/>
                  <a:pt x="732" y="631"/>
                </a:cubicBezTo>
                <a:cubicBezTo>
                  <a:pt x="737" y="627"/>
                  <a:pt x="736" y="624"/>
                  <a:pt x="736" y="618"/>
                </a:cubicBezTo>
                <a:cubicBezTo>
                  <a:pt x="741" y="620"/>
                  <a:pt x="738" y="625"/>
                  <a:pt x="741" y="629"/>
                </a:cubicBezTo>
                <a:cubicBezTo>
                  <a:pt x="742" y="626"/>
                  <a:pt x="742" y="622"/>
                  <a:pt x="741" y="619"/>
                </a:cubicBezTo>
                <a:cubicBezTo>
                  <a:pt x="740" y="613"/>
                  <a:pt x="738" y="612"/>
                  <a:pt x="735" y="607"/>
                </a:cubicBezTo>
                <a:cubicBezTo>
                  <a:pt x="733" y="602"/>
                  <a:pt x="733" y="593"/>
                  <a:pt x="741" y="596"/>
                </a:cubicBezTo>
                <a:cubicBezTo>
                  <a:pt x="741" y="581"/>
                  <a:pt x="734" y="559"/>
                  <a:pt x="740" y="545"/>
                </a:cubicBezTo>
                <a:cubicBezTo>
                  <a:pt x="745" y="558"/>
                  <a:pt x="744" y="575"/>
                  <a:pt x="744" y="590"/>
                </a:cubicBezTo>
                <a:cubicBezTo>
                  <a:pt x="744" y="602"/>
                  <a:pt x="740" y="626"/>
                  <a:pt x="748" y="637"/>
                </a:cubicBezTo>
                <a:cubicBezTo>
                  <a:pt x="752" y="639"/>
                  <a:pt x="754" y="641"/>
                  <a:pt x="749" y="642"/>
                </a:cubicBezTo>
                <a:close/>
                <a:moveTo>
                  <a:pt x="757" y="598"/>
                </a:moveTo>
                <a:cubicBezTo>
                  <a:pt x="756" y="598"/>
                  <a:pt x="756" y="597"/>
                  <a:pt x="754" y="596"/>
                </a:cubicBezTo>
                <a:cubicBezTo>
                  <a:pt x="756" y="596"/>
                  <a:pt x="756" y="597"/>
                  <a:pt x="757" y="598"/>
                </a:cubicBezTo>
                <a:cubicBezTo>
                  <a:pt x="757" y="597"/>
                  <a:pt x="757" y="596"/>
                  <a:pt x="758" y="595"/>
                </a:cubicBezTo>
                <a:cubicBezTo>
                  <a:pt x="757" y="596"/>
                  <a:pt x="757" y="597"/>
                  <a:pt x="757" y="598"/>
                </a:cubicBezTo>
                <a:close/>
                <a:moveTo>
                  <a:pt x="760" y="666"/>
                </a:moveTo>
                <a:cubicBezTo>
                  <a:pt x="761" y="667"/>
                  <a:pt x="762" y="669"/>
                  <a:pt x="762" y="669"/>
                </a:cubicBezTo>
                <a:cubicBezTo>
                  <a:pt x="761" y="668"/>
                  <a:pt x="760" y="667"/>
                  <a:pt x="760" y="666"/>
                </a:cubicBezTo>
                <a:close/>
                <a:moveTo>
                  <a:pt x="764" y="362"/>
                </a:moveTo>
                <a:cubicBezTo>
                  <a:pt x="765" y="360"/>
                  <a:pt x="765" y="360"/>
                  <a:pt x="764" y="362"/>
                </a:cubicBezTo>
                <a:close/>
                <a:moveTo>
                  <a:pt x="769" y="555"/>
                </a:moveTo>
                <a:cubicBezTo>
                  <a:pt x="768" y="556"/>
                  <a:pt x="768" y="557"/>
                  <a:pt x="768" y="559"/>
                </a:cubicBezTo>
                <a:cubicBezTo>
                  <a:pt x="768" y="558"/>
                  <a:pt x="768" y="557"/>
                  <a:pt x="768" y="556"/>
                </a:cubicBezTo>
                <a:cubicBezTo>
                  <a:pt x="768" y="556"/>
                  <a:pt x="768" y="556"/>
                  <a:pt x="769" y="555"/>
                </a:cubicBezTo>
                <a:cubicBezTo>
                  <a:pt x="769" y="555"/>
                  <a:pt x="769" y="555"/>
                  <a:pt x="769" y="555"/>
                </a:cubicBezTo>
                <a:cubicBezTo>
                  <a:pt x="769" y="554"/>
                  <a:pt x="769" y="555"/>
                  <a:pt x="769" y="555"/>
                </a:cubicBezTo>
                <a:close/>
                <a:moveTo>
                  <a:pt x="773" y="331"/>
                </a:moveTo>
                <a:cubicBezTo>
                  <a:pt x="774" y="331"/>
                  <a:pt x="774" y="331"/>
                  <a:pt x="775" y="332"/>
                </a:cubicBezTo>
                <a:cubicBezTo>
                  <a:pt x="774" y="331"/>
                  <a:pt x="774" y="331"/>
                  <a:pt x="773" y="331"/>
                </a:cubicBezTo>
                <a:cubicBezTo>
                  <a:pt x="772" y="331"/>
                  <a:pt x="771" y="332"/>
                  <a:pt x="770" y="332"/>
                </a:cubicBezTo>
                <a:cubicBezTo>
                  <a:pt x="771" y="331"/>
                  <a:pt x="772" y="331"/>
                  <a:pt x="773" y="331"/>
                </a:cubicBezTo>
                <a:close/>
                <a:moveTo>
                  <a:pt x="775" y="509"/>
                </a:moveTo>
                <a:cubicBezTo>
                  <a:pt x="775" y="502"/>
                  <a:pt x="774" y="494"/>
                  <a:pt x="773" y="486"/>
                </a:cubicBezTo>
                <a:cubicBezTo>
                  <a:pt x="774" y="486"/>
                  <a:pt x="774" y="486"/>
                  <a:pt x="774" y="487"/>
                </a:cubicBezTo>
                <a:cubicBezTo>
                  <a:pt x="774" y="486"/>
                  <a:pt x="774" y="485"/>
                  <a:pt x="774" y="484"/>
                </a:cubicBezTo>
                <a:cubicBezTo>
                  <a:pt x="771" y="478"/>
                  <a:pt x="773" y="463"/>
                  <a:pt x="773" y="458"/>
                </a:cubicBezTo>
                <a:cubicBezTo>
                  <a:pt x="773" y="467"/>
                  <a:pt x="773" y="475"/>
                  <a:pt x="774" y="484"/>
                </a:cubicBezTo>
                <a:cubicBezTo>
                  <a:pt x="774" y="486"/>
                  <a:pt x="775" y="487"/>
                  <a:pt x="777" y="487"/>
                </a:cubicBezTo>
                <a:cubicBezTo>
                  <a:pt x="776" y="487"/>
                  <a:pt x="775" y="487"/>
                  <a:pt x="774" y="487"/>
                </a:cubicBezTo>
                <a:cubicBezTo>
                  <a:pt x="774" y="494"/>
                  <a:pt x="775" y="502"/>
                  <a:pt x="775" y="509"/>
                </a:cubicBezTo>
                <a:close/>
                <a:moveTo>
                  <a:pt x="784" y="544"/>
                </a:moveTo>
                <a:cubicBezTo>
                  <a:pt x="784" y="544"/>
                  <a:pt x="784" y="544"/>
                  <a:pt x="784" y="544"/>
                </a:cubicBezTo>
                <a:cubicBezTo>
                  <a:pt x="783" y="543"/>
                  <a:pt x="782" y="543"/>
                  <a:pt x="784" y="544"/>
                </a:cubicBezTo>
                <a:cubicBezTo>
                  <a:pt x="784" y="544"/>
                  <a:pt x="784" y="544"/>
                  <a:pt x="784" y="544"/>
                </a:cubicBezTo>
                <a:cubicBezTo>
                  <a:pt x="784" y="544"/>
                  <a:pt x="784" y="544"/>
                  <a:pt x="784" y="544"/>
                </a:cubicBezTo>
                <a:close/>
                <a:moveTo>
                  <a:pt x="793" y="666"/>
                </a:moveTo>
                <a:cubicBezTo>
                  <a:pt x="793" y="667"/>
                  <a:pt x="793" y="669"/>
                  <a:pt x="793" y="671"/>
                </a:cubicBezTo>
                <a:cubicBezTo>
                  <a:pt x="793" y="669"/>
                  <a:pt x="793" y="667"/>
                  <a:pt x="793" y="666"/>
                </a:cubicBezTo>
                <a:cubicBezTo>
                  <a:pt x="794" y="665"/>
                  <a:pt x="795" y="664"/>
                  <a:pt x="795" y="664"/>
                </a:cubicBezTo>
                <a:cubicBezTo>
                  <a:pt x="794" y="665"/>
                  <a:pt x="794" y="665"/>
                  <a:pt x="793" y="666"/>
                </a:cubicBezTo>
                <a:close/>
                <a:moveTo>
                  <a:pt x="799" y="631"/>
                </a:moveTo>
                <a:cubicBezTo>
                  <a:pt x="798" y="630"/>
                  <a:pt x="798" y="629"/>
                  <a:pt x="797" y="629"/>
                </a:cubicBezTo>
                <a:cubicBezTo>
                  <a:pt x="798" y="632"/>
                  <a:pt x="797" y="635"/>
                  <a:pt x="795" y="637"/>
                </a:cubicBezTo>
                <a:cubicBezTo>
                  <a:pt x="795" y="633"/>
                  <a:pt x="796" y="629"/>
                  <a:pt x="795" y="626"/>
                </a:cubicBezTo>
                <a:cubicBezTo>
                  <a:pt x="794" y="626"/>
                  <a:pt x="794" y="625"/>
                  <a:pt x="795" y="625"/>
                </a:cubicBezTo>
                <a:cubicBezTo>
                  <a:pt x="795" y="626"/>
                  <a:pt x="795" y="626"/>
                  <a:pt x="795" y="626"/>
                </a:cubicBezTo>
                <a:cubicBezTo>
                  <a:pt x="796" y="627"/>
                  <a:pt x="796" y="627"/>
                  <a:pt x="796" y="627"/>
                </a:cubicBezTo>
                <a:cubicBezTo>
                  <a:pt x="796" y="625"/>
                  <a:pt x="796" y="625"/>
                  <a:pt x="797" y="624"/>
                </a:cubicBezTo>
                <a:cubicBezTo>
                  <a:pt x="798" y="625"/>
                  <a:pt x="799" y="627"/>
                  <a:pt x="799" y="629"/>
                </a:cubicBezTo>
                <a:cubicBezTo>
                  <a:pt x="799" y="628"/>
                  <a:pt x="798" y="627"/>
                  <a:pt x="797" y="626"/>
                </a:cubicBezTo>
                <a:cubicBezTo>
                  <a:pt x="797" y="629"/>
                  <a:pt x="798" y="629"/>
                  <a:pt x="799" y="631"/>
                </a:cubicBezTo>
                <a:close/>
                <a:moveTo>
                  <a:pt x="802" y="663"/>
                </a:moveTo>
                <a:cubicBezTo>
                  <a:pt x="802" y="664"/>
                  <a:pt x="803" y="666"/>
                  <a:pt x="803" y="666"/>
                </a:cubicBezTo>
                <a:cubicBezTo>
                  <a:pt x="803" y="666"/>
                  <a:pt x="802" y="664"/>
                  <a:pt x="802" y="663"/>
                </a:cubicBezTo>
                <a:close/>
                <a:moveTo>
                  <a:pt x="805" y="662"/>
                </a:moveTo>
                <a:cubicBezTo>
                  <a:pt x="805" y="661"/>
                  <a:pt x="806" y="661"/>
                  <a:pt x="806" y="660"/>
                </a:cubicBezTo>
                <a:cubicBezTo>
                  <a:pt x="806" y="661"/>
                  <a:pt x="805" y="661"/>
                  <a:pt x="805" y="662"/>
                </a:cubicBezTo>
                <a:close/>
                <a:moveTo>
                  <a:pt x="807" y="301"/>
                </a:moveTo>
                <a:cubicBezTo>
                  <a:pt x="807" y="302"/>
                  <a:pt x="807" y="300"/>
                  <a:pt x="806" y="299"/>
                </a:cubicBezTo>
                <a:cubicBezTo>
                  <a:pt x="806" y="299"/>
                  <a:pt x="808" y="299"/>
                  <a:pt x="807" y="301"/>
                </a:cubicBezTo>
                <a:close/>
                <a:moveTo>
                  <a:pt x="807" y="654"/>
                </a:moveTo>
                <a:cubicBezTo>
                  <a:pt x="805" y="654"/>
                  <a:pt x="809" y="654"/>
                  <a:pt x="810" y="654"/>
                </a:cubicBezTo>
                <a:cubicBezTo>
                  <a:pt x="809" y="654"/>
                  <a:pt x="808" y="654"/>
                  <a:pt x="807" y="654"/>
                </a:cubicBezTo>
                <a:close/>
                <a:moveTo>
                  <a:pt x="809" y="633"/>
                </a:moveTo>
                <a:cubicBezTo>
                  <a:pt x="810" y="632"/>
                  <a:pt x="808" y="631"/>
                  <a:pt x="810" y="631"/>
                </a:cubicBezTo>
                <a:cubicBezTo>
                  <a:pt x="811" y="634"/>
                  <a:pt x="810" y="632"/>
                  <a:pt x="809" y="633"/>
                </a:cubicBezTo>
                <a:close/>
                <a:moveTo>
                  <a:pt x="805" y="219"/>
                </a:moveTo>
                <a:cubicBezTo>
                  <a:pt x="806" y="221"/>
                  <a:pt x="807" y="220"/>
                  <a:pt x="809" y="221"/>
                </a:cubicBezTo>
                <a:cubicBezTo>
                  <a:pt x="810" y="221"/>
                  <a:pt x="811" y="221"/>
                  <a:pt x="811" y="221"/>
                </a:cubicBezTo>
                <a:cubicBezTo>
                  <a:pt x="811" y="221"/>
                  <a:pt x="810" y="221"/>
                  <a:pt x="810" y="222"/>
                </a:cubicBezTo>
                <a:cubicBezTo>
                  <a:pt x="812" y="223"/>
                  <a:pt x="815" y="223"/>
                  <a:pt x="817" y="222"/>
                </a:cubicBezTo>
                <a:cubicBezTo>
                  <a:pt x="812" y="224"/>
                  <a:pt x="807" y="224"/>
                  <a:pt x="805" y="219"/>
                </a:cubicBezTo>
                <a:close/>
                <a:moveTo>
                  <a:pt x="819" y="592"/>
                </a:moveTo>
                <a:cubicBezTo>
                  <a:pt x="809" y="588"/>
                  <a:pt x="824" y="580"/>
                  <a:pt x="819" y="592"/>
                </a:cubicBezTo>
                <a:close/>
                <a:moveTo>
                  <a:pt x="827" y="638"/>
                </a:moveTo>
                <a:cubicBezTo>
                  <a:pt x="827" y="640"/>
                  <a:pt x="827" y="643"/>
                  <a:pt x="828" y="645"/>
                </a:cubicBezTo>
                <a:cubicBezTo>
                  <a:pt x="827" y="643"/>
                  <a:pt x="827" y="640"/>
                  <a:pt x="827" y="638"/>
                </a:cubicBezTo>
                <a:close/>
                <a:moveTo>
                  <a:pt x="826" y="600"/>
                </a:moveTo>
                <a:cubicBezTo>
                  <a:pt x="827" y="596"/>
                  <a:pt x="827" y="593"/>
                  <a:pt x="828" y="589"/>
                </a:cubicBezTo>
                <a:cubicBezTo>
                  <a:pt x="830" y="592"/>
                  <a:pt x="828" y="598"/>
                  <a:pt x="826" y="600"/>
                </a:cubicBezTo>
                <a:close/>
                <a:moveTo>
                  <a:pt x="832" y="483"/>
                </a:moveTo>
                <a:cubicBezTo>
                  <a:pt x="833" y="484"/>
                  <a:pt x="833" y="484"/>
                  <a:pt x="832" y="483"/>
                </a:cubicBezTo>
                <a:close/>
                <a:moveTo>
                  <a:pt x="839" y="655"/>
                </a:moveTo>
                <a:cubicBezTo>
                  <a:pt x="838" y="655"/>
                  <a:pt x="838" y="654"/>
                  <a:pt x="837" y="654"/>
                </a:cubicBezTo>
                <a:cubicBezTo>
                  <a:pt x="838" y="654"/>
                  <a:pt x="838" y="655"/>
                  <a:pt x="839" y="655"/>
                </a:cubicBezTo>
                <a:cubicBezTo>
                  <a:pt x="839" y="655"/>
                  <a:pt x="839" y="654"/>
                  <a:pt x="839" y="654"/>
                </a:cubicBezTo>
                <a:cubicBezTo>
                  <a:pt x="840" y="655"/>
                  <a:pt x="839" y="655"/>
                  <a:pt x="841" y="656"/>
                </a:cubicBezTo>
                <a:cubicBezTo>
                  <a:pt x="840" y="656"/>
                  <a:pt x="840" y="656"/>
                  <a:pt x="839" y="655"/>
                </a:cubicBezTo>
                <a:cubicBezTo>
                  <a:pt x="839" y="655"/>
                  <a:pt x="839" y="655"/>
                  <a:pt x="839" y="655"/>
                </a:cubicBezTo>
                <a:close/>
                <a:moveTo>
                  <a:pt x="840" y="659"/>
                </a:moveTo>
                <a:cubicBezTo>
                  <a:pt x="841" y="659"/>
                  <a:pt x="841" y="659"/>
                  <a:pt x="842" y="659"/>
                </a:cubicBezTo>
                <a:cubicBezTo>
                  <a:pt x="843" y="659"/>
                  <a:pt x="841" y="659"/>
                  <a:pt x="840" y="659"/>
                </a:cubicBezTo>
                <a:close/>
                <a:moveTo>
                  <a:pt x="841" y="664"/>
                </a:moveTo>
                <a:cubicBezTo>
                  <a:pt x="841" y="663"/>
                  <a:pt x="841" y="662"/>
                  <a:pt x="841" y="661"/>
                </a:cubicBezTo>
                <a:cubicBezTo>
                  <a:pt x="841" y="663"/>
                  <a:pt x="842" y="663"/>
                  <a:pt x="842" y="665"/>
                </a:cubicBezTo>
                <a:cubicBezTo>
                  <a:pt x="843" y="666"/>
                  <a:pt x="841" y="664"/>
                  <a:pt x="841" y="664"/>
                </a:cubicBezTo>
                <a:close/>
                <a:moveTo>
                  <a:pt x="849" y="603"/>
                </a:moveTo>
                <a:cubicBezTo>
                  <a:pt x="849" y="602"/>
                  <a:pt x="850" y="602"/>
                  <a:pt x="850" y="600"/>
                </a:cubicBezTo>
                <a:cubicBezTo>
                  <a:pt x="851" y="602"/>
                  <a:pt x="850" y="602"/>
                  <a:pt x="849" y="603"/>
                </a:cubicBezTo>
                <a:close/>
                <a:moveTo>
                  <a:pt x="850" y="486"/>
                </a:moveTo>
                <a:cubicBezTo>
                  <a:pt x="847" y="482"/>
                  <a:pt x="848" y="472"/>
                  <a:pt x="844" y="471"/>
                </a:cubicBezTo>
                <a:cubicBezTo>
                  <a:pt x="851" y="464"/>
                  <a:pt x="839" y="444"/>
                  <a:pt x="848" y="443"/>
                </a:cubicBezTo>
                <a:cubicBezTo>
                  <a:pt x="848" y="446"/>
                  <a:pt x="848" y="451"/>
                  <a:pt x="851" y="454"/>
                </a:cubicBezTo>
                <a:cubicBezTo>
                  <a:pt x="851" y="452"/>
                  <a:pt x="852" y="451"/>
                  <a:pt x="852" y="449"/>
                </a:cubicBezTo>
                <a:cubicBezTo>
                  <a:pt x="852" y="455"/>
                  <a:pt x="850" y="457"/>
                  <a:pt x="851" y="463"/>
                </a:cubicBezTo>
                <a:cubicBezTo>
                  <a:pt x="851" y="463"/>
                  <a:pt x="852" y="462"/>
                  <a:pt x="852" y="462"/>
                </a:cubicBezTo>
                <a:cubicBezTo>
                  <a:pt x="848" y="468"/>
                  <a:pt x="856" y="480"/>
                  <a:pt x="850" y="486"/>
                </a:cubicBezTo>
                <a:close/>
                <a:moveTo>
                  <a:pt x="851" y="648"/>
                </a:moveTo>
                <a:cubicBezTo>
                  <a:pt x="851" y="646"/>
                  <a:pt x="853" y="645"/>
                  <a:pt x="854" y="644"/>
                </a:cubicBezTo>
                <a:cubicBezTo>
                  <a:pt x="852" y="646"/>
                  <a:pt x="852" y="646"/>
                  <a:pt x="851" y="648"/>
                </a:cubicBezTo>
                <a:close/>
                <a:moveTo>
                  <a:pt x="867" y="552"/>
                </a:moveTo>
                <a:cubicBezTo>
                  <a:pt x="867" y="554"/>
                  <a:pt x="867" y="556"/>
                  <a:pt x="867" y="557"/>
                </a:cubicBezTo>
                <a:cubicBezTo>
                  <a:pt x="865" y="557"/>
                  <a:pt x="864" y="555"/>
                  <a:pt x="863" y="553"/>
                </a:cubicBezTo>
                <a:cubicBezTo>
                  <a:pt x="863" y="553"/>
                  <a:pt x="864" y="554"/>
                  <a:pt x="867" y="552"/>
                </a:cubicBezTo>
                <a:close/>
                <a:moveTo>
                  <a:pt x="857" y="663"/>
                </a:moveTo>
                <a:cubicBezTo>
                  <a:pt x="859" y="664"/>
                  <a:pt x="859" y="664"/>
                  <a:pt x="857" y="663"/>
                </a:cubicBezTo>
                <a:close/>
                <a:moveTo>
                  <a:pt x="862" y="529"/>
                </a:moveTo>
                <a:cubicBezTo>
                  <a:pt x="862" y="531"/>
                  <a:pt x="861" y="534"/>
                  <a:pt x="861" y="536"/>
                </a:cubicBezTo>
                <a:cubicBezTo>
                  <a:pt x="857" y="533"/>
                  <a:pt x="858" y="523"/>
                  <a:pt x="862" y="527"/>
                </a:cubicBezTo>
                <a:cubicBezTo>
                  <a:pt x="862" y="527"/>
                  <a:pt x="862" y="527"/>
                  <a:pt x="862" y="527"/>
                </a:cubicBezTo>
                <a:cubicBezTo>
                  <a:pt x="862" y="528"/>
                  <a:pt x="862" y="528"/>
                  <a:pt x="862" y="528"/>
                </a:cubicBezTo>
                <a:cubicBezTo>
                  <a:pt x="862" y="528"/>
                  <a:pt x="862" y="527"/>
                  <a:pt x="862" y="527"/>
                </a:cubicBezTo>
                <a:cubicBezTo>
                  <a:pt x="862" y="528"/>
                  <a:pt x="862" y="529"/>
                  <a:pt x="862" y="529"/>
                </a:cubicBezTo>
                <a:close/>
                <a:moveTo>
                  <a:pt x="865" y="534"/>
                </a:moveTo>
                <a:cubicBezTo>
                  <a:pt x="864" y="529"/>
                  <a:pt x="864" y="521"/>
                  <a:pt x="862" y="517"/>
                </a:cubicBezTo>
                <a:cubicBezTo>
                  <a:pt x="864" y="521"/>
                  <a:pt x="864" y="529"/>
                  <a:pt x="865" y="534"/>
                </a:cubicBezTo>
                <a:close/>
                <a:moveTo>
                  <a:pt x="867" y="633"/>
                </a:moveTo>
                <a:cubicBezTo>
                  <a:pt x="867" y="633"/>
                  <a:pt x="867" y="633"/>
                  <a:pt x="867" y="633"/>
                </a:cubicBezTo>
                <a:cubicBezTo>
                  <a:pt x="867" y="633"/>
                  <a:pt x="867" y="633"/>
                  <a:pt x="866" y="633"/>
                </a:cubicBezTo>
                <a:cubicBezTo>
                  <a:pt x="866" y="632"/>
                  <a:pt x="866" y="631"/>
                  <a:pt x="866" y="629"/>
                </a:cubicBezTo>
                <a:cubicBezTo>
                  <a:pt x="864" y="623"/>
                  <a:pt x="864" y="609"/>
                  <a:pt x="863" y="605"/>
                </a:cubicBezTo>
                <a:cubicBezTo>
                  <a:pt x="864" y="613"/>
                  <a:pt x="865" y="621"/>
                  <a:pt x="866" y="629"/>
                </a:cubicBezTo>
                <a:cubicBezTo>
                  <a:pt x="866" y="631"/>
                  <a:pt x="867" y="632"/>
                  <a:pt x="867" y="633"/>
                </a:cubicBezTo>
                <a:cubicBezTo>
                  <a:pt x="867" y="633"/>
                  <a:pt x="867" y="633"/>
                  <a:pt x="867" y="633"/>
                </a:cubicBezTo>
                <a:cubicBezTo>
                  <a:pt x="867" y="633"/>
                  <a:pt x="867" y="633"/>
                  <a:pt x="867" y="633"/>
                </a:cubicBezTo>
                <a:close/>
                <a:moveTo>
                  <a:pt x="868" y="355"/>
                </a:moveTo>
                <a:cubicBezTo>
                  <a:pt x="869" y="353"/>
                  <a:pt x="869" y="353"/>
                  <a:pt x="868" y="355"/>
                </a:cubicBezTo>
                <a:close/>
                <a:moveTo>
                  <a:pt x="873" y="669"/>
                </a:moveTo>
                <a:cubicBezTo>
                  <a:pt x="873" y="668"/>
                  <a:pt x="872" y="666"/>
                  <a:pt x="873" y="668"/>
                </a:cubicBezTo>
                <a:cubicBezTo>
                  <a:pt x="873" y="669"/>
                  <a:pt x="873" y="669"/>
                  <a:pt x="873" y="670"/>
                </a:cubicBezTo>
                <a:cubicBezTo>
                  <a:pt x="873" y="670"/>
                  <a:pt x="873" y="669"/>
                  <a:pt x="873" y="669"/>
                </a:cubicBezTo>
                <a:close/>
                <a:moveTo>
                  <a:pt x="872" y="667"/>
                </a:moveTo>
                <a:cubicBezTo>
                  <a:pt x="872" y="667"/>
                  <a:pt x="869" y="669"/>
                  <a:pt x="871" y="668"/>
                </a:cubicBezTo>
                <a:cubicBezTo>
                  <a:pt x="872" y="667"/>
                  <a:pt x="872" y="666"/>
                  <a:pt x="873" y="665"/>
                </a:cubicBezTo>
                <a:cubicBezTo>
                  <a:pt x="873" y="666"/>
                  <a:pt x="873" y="666"/>
                  <a:pt x="872" y="667"/>
                </a:cubicBezTo>
                <a:close/>
                <a:moveTo>
                  <a:pt x="877" y="516"/>
                </a:moveTo>
                <a:cubicBezTo>
                  <a:pt x="877" y="517"/>
                  <a:pt x="876" y="517"/>
                  <a:pt x="876" y="517"/>
                </a:cubicBezTo>
                <a:cubicBezTo>
                  <a:pt x="876" y="517"/>
                  <a:pt x="876" y="517"/>
                  <a:pt x="876" y="516"/>
                </a:cubicBezTo>
                <a:cubicBezTo>
                  <a:pt x="877" y="516"/>
                  <a:pt x="877" y="516"/>
                  <a:pt x="877" y="516"/>
                </a:cubicBezTo>
                <a:cubicBezTo>
                  <a:pt x="878" y="516"/>
                  <a:pt x="878" y="516"/>
                  <a:pt x="878" y="516"/>
                </a:cubicBezTo>
                <a:cubicBezTo>
                  <a:pt x="878" y="516"/>
                  <a:pt x="878" y="516"/>
                  <a:pt x="877" y="516"/>
                </a:cubicBezTo>
                <a:close/>
                <a:moveTo>
                  <a:pt x="879" y="574"/>
                </a:moveTo>
                <a:cubicBezTo>
                  <a:pt x="880" y="572"/>
                  <a:pt x="881" y="571"/>
                  <a:pt x="881" y="570"/>
                </a:cubicBezTo>
                <a:cubicBezTo>
                  <a:pt x="882" y="573"/>
                  <a:pt x="880" y="572"/>
                  <a:pt x="879" y="574"/>
                </a:cubicBezTo>
                <a:close/>
                <a:moveTo>
                  <a:pt x="881" y="551"/>
                </a:moveTo>
                <a:cubicBezTo>
                  <a:pt x="881" y="549"/>
                  <a:pt x="881" y="548"/>
                  <a:pt x="882" y="547"/>
                </a:cubicBezTo>
                <a:cubicBezTo>
                  <a:pt x="882" y="548"/>
                  <a:pt x="881" y="550"/>
                  <a:pt x="881" y="551"/>
                </a:cubicBezTo>
                <a:close/>
                <a:moveTo>
                  <a:pt x="882" y="490"/>
                </a:moveTo>
                <a:cubicBezTo>
                  <a:pt x="882" y="490"/>
                  <a:pt x="882" y="489"/>
                  <a:pt x="882" y="488"/>
                </a:cubicBezTo>
                <a:cubicBezTo>
                  <a:pt x="882" y="487"/>
                  <a:pt x="881" y="486"/>
                  <a:pt x="881" y="485"/>
                </a:cubicBezTo>
                <a:cubicBezTo>
                  <a:pt x="882" y="486"/>
                  <a:pt x="882" y="487"/>
                  <a:pt x="882" y="488"/>
                </a:cubicBezTo>
                <a:cubicBezTo>
                  <a:pt x="883" y="489"/>
                  <a:pt x="883" y="490"/>
                  <a:pt x="883" y="491"/>
                </a:cubicBezTo>
                <a:cubicBezTo>
                  <a:pt x="883" y="491"/>
                  <a:pt x="883" y="491"/>
                  <a:pt x="882" y="490"/>
                </a:cubicBezTo>
                <a:close/>
                <a:moveTo>
                  <a:pt x="889" y="642"/>
                </a:moveTo>
                <a:cubicBezTo>
                  <a:pt x="887" y="643"/>
                  <a:pt x="887" y="644"/>
                  <a:pt x="885" y="644"/>
                </a:cubicBezTo>
                <a:cubicBezTo>
                  <a:pt x="887" y="644"/>
                  <a:pt x="889" y="642"/>
                  <a:pt x="889" y="642"/>
                </a:cubicBezTo>
                <a:close/>
                <a:moveTo>
                  <a:pt x="885" y="710"/>
                </a:moveTo>
                <a:cubicBezTo>
                  <a:pt x="888" y="710"/>
                  <a:pt x="889" y="711"/>
                  <a:pt x="891" y="710"/>
                </a:cubicBezTo>
                <a:cubicBezTo>
                  <a:pt x="889" y="712"/>
                  <a:pt x="888" y="711"/>
                  <a:pt x="885" y="710"/>
                </a:cubicBezTo>
                <a:close/>
                <a:moveTo>
                  <a:pt x="894" y="687"/>
                </a:moveTo>
                <a:cubicBezTo>
                  <a:pt x="892" y="686"/>
                  <a:pt x="895" y="687"/>
                  <a:pt x="895" y="687"/>
                </a:cubicBezTo>
                <a:cubicBezTo>
                  <a:pt x="895" y="687"/>
                  <a:pt x="895" y="687"/>
                  <a:pt x="894" y="687"/>
                </a:cubicBezTo>
                <a:close/>
                <a:moveTo>
                  <a:pt x="898" y="554"/>
                </a:moveTo>
                <a:cubicBezTo>
                  <a:pt x="897" y="554"/>
                  <a:pt x="897" y="555"/>
                  <a:pt x="896" y="556"/>
                </a:cubicBezTo>
                <a:cubicBezTo>
                  <a:pt x="896" y="553"/>
                  <a:pt x="896" y="550"/>
                  <a:pt x="896" y="546"/>
                </a:cubicBezTo>
                <a:cubicBezTo>
                  <a:pt x="897" y="547"/>
                  <a:pt x="898" y="547"/>
                  <a:pt x="899" y="547"/>
                </a:cubicBezTo>
                <a:cubicBezTo>
                  <a:pt x="897" y="534"/>
                  <a:pt x="893" y="518"/>
                  <a:pt x="896" y="504"/>
                </a:cubicBezTo>
                <a:cubicBezTo>
                  <a:pt x="896" y="508"/>
                  <a:pt x="897" y="512"/>
                  <a:pt x="899" y="516"/>
                </a:cubicBezTo>
                <a:cubicBezTo>
                  <a:pt x="901" y="509"/>
                  <a:pt x="899" y="502"/>
                  <a:pt x="897" y="495"/>
                </a:cubicBezTo>
                <a:cubicBezTo>
                  <a:pt x="896" y="496"/>
                  <a:pt x="896" y="497"/>
                  <a:pt x="895" y="499"/>
                </a:cubicBezTo>
                <a:cubicBezTo>
                  <a:pt x="900" y="492"/>
                  <a:pt x="891" y="475"/>
                  <a:pt x="900" y="473"/>
                </a:cubicBezTo>
                <a:cubicBezTo>
                  <a:pt x="900" y="483"/>
                  <a:pt x="905" y="499"/>
                  <a:pt x="903" y="509"/>
                </a:cubicBezTo>
                <a:cubicBezTo>
                  <a:pt x="902" y="514"/>
                  <a:pt x="899" y="515"/>
                  <a:pt x="898" y="520"/>
                </a:cubicBezTo>
                <a:cubicBezTo>
                  <a:pt x="898" y="521"/>
                  <a:pt x="898" y="533"/>
                  <a:pt x="899" y="533"/>
                </a:cubicBezTo>
                <a:cubicBezTo>
                  <a:pt x="903" y="538"/>
                  <a:pt x="901" y="514"/>
                  <a:pt x="904" y="525"/>
                </a:cubicBezTo>
                <a:cubicBezTo>
                  <a:pt x="907" y="537"/>
                  <a:pt x="903" y="551"/>
                  <a:pt x="901" y="563"/>
                </a:cubicBezTo>
                <a:cubicBezTo>
                  <a:pt x="898" y="561"/>
                  <a:pt x="898" y="557"/>
                  <a:pt x="898" y="554"/>
                </a:cubicBezTo>
                <a:close/>
                <a:moveTo>
                  <a:pt x="906" y="710"/>
                </a:moveTo>
                <a:cubicBezTo>
                  <a:pt x="905" y="710"/>
                  <a:pt x="904" y="710"/>
                  <a:pt x="903" y="710"/>
                </a:cubicBezTo>
                <a:cubicBezTo>
                  <a:pt x="905" y="709"/>
                  <a:pt x="905" y="709"/>
                  <a:pt x="908" y="708"/>
                </a:cubicBezTo>
                <a:cubicBezTo>
                  <a:pt x="907" y="708"/>
                  <a:pt x="907" y="709"/>
                  <a:pt x="906" y="710"/>
                </a:cubicBezTo>
                <a:close/>
                <a:moveTo>
                  <a:pt x="910" y="692"/>
                </a:moveTo>
                <a:cubicBezTo>
                  <a:pt x="911" y="691"/>
                  <a:pt x="911" y="691"/>
                  <a:pt x="910" y="692"/>
                </a:cubicBezTo>
                <a:close/>
                <a:moveTo>
                  <a:pt x="911" y="706"/>
                </a:moveTo>
                <a:cubicBezTo>
                  <a:pt x="914" y="706"/>
                  <a:pt x="911" y="707"/>
                  <a:pt x="911" y="706"/>
                </a:cubicBezTo>
                <a:close/>
                <a:moveTo>
                  <a:pt x="912" y="659"/>
                </a:moveTo>
                <a:cubicBezTo>
                  <a:pt x="914" y="661"/>
                  <a:pt x="915" y="663"/>
                  <a:pt x="916" y="665"/>
                </a:cubicBezTo>
                <a:cubicBezTo>
                  <a:pt x="915" y="663"/>
                  <a:pt x="914" y="661"/>
                  <a:pt x="912" y="659"/>
                </a:cubicBezTo>
                <a:close/>
                <a:moveTo>
                  <a:pt x="933" y="672"/>
                </a:moveTo>
                <a:cubicBezTo>
                  <a:pt x="930" y="670"/>
                  <a:pt x="935" y="672"/>
                  <a:pt x="933" y="672"/>
                </a:cubicBezTo>
                <a:close/>
                <a:moveTo>
                  <a:pt x="933" y="615"/>
                </a:moveTo>
                <a:cubicBezTo>
                  <a:pt x="928" y="622"/>
                  <a:pt x="921" y="614"/>
                  <a:pt x="923" y="608"/>
                </a:cubicBezTo>
                <a:cubicBezTo>
                  <a:pt x="927" y="606"/>
                  <a:pt x="936" y="608"/>
                  <a:pt x="933" y="615"/>
                </a:cubicBezTo>
                <a:close/>
                <a:moveTo>
                  <a:pt x="934" y="726"/>
                </a:moveTo>
                <a:cubicBezTo>
                  <a:pt x="933" y="726"/>
                  <a:pt x="936" y="725"/>
                  <a:pt x="936" y="725"/>
                </a:cubicBezTo>
                <a:cubicBezTo>
                  <a:pt x="936" y="726"/>
                  <a:pt x="935" y="726"/>
                  <a:pt x="934" y="726"/>
                </a:cubicBezTo>
                <a:close/>
                <a:moveTo>
                  <a:pt x="937" y="621"/>
                </a:moveTo>
                <a:cubicBezTo>
                  <a:pt x="937" y="620"/>
                  <a:pt x="937" y="620"/>
                  <a:pt x="936" y="619"/>
                </a:cubicBezTo>
                <a:cubicBezTo>
                  <a:pt x="937" y="620"/>
                  <a:pt x="938" y="619"/>
                  <a:pt x="937" y="621"/>
                </a:cubicBezTo>
                <a:close/>
                <a:moveTo>
                  <a:pt x="939" y="618"/>
                </a:moveTo>
                <a:cubicBezTo>
                  <a:pt x="937" y="616"/>
                  <a:pt x="936" y="616"/>
                  <a:pt x="936" y="614"/>
                </a:cubicBezTo>
                <a:cubicBezTo>
                  <a:pt x="935" y="614"/>
                  <a:pt x="935" y="615"/>
                  <a:pt x="934" y="615"/>
                </a:cubicBezTo>
                <a:cubicBezTo>
                  <a:pt x="937" y="612"/>
                  <a:pt x="941" y="611"/>
                  <a:pt x="945" y="613"/>
                </a:cubicBezTo>
                <a:cubicBezTo>
                  <a:pt x="944" y="612"/>
                  <a:pt x="944" y="611"/>
                  <a:pt x="943" y="610"/>
                </a:cubicBezTo>
                <a:cubicBezTo>
                  <a:pt x="946" y="614"/>
                  <a:pt x="946" y="619"/>
                  <a:pt x="939" y="618"/>
                </a:cubicBezTo>
                <a:close/>
                <a:moveTo>
                  <a:pt x="947" y="595"/>
                </a:moveTo>
                <a:cubicBezTo>
                  <a:pt x="948" y="597"/>
                  <a:pt x="948" y="597"/>
                  <a:pt x="949" y="599"/>
                </a:cubicBezTo>
                <a:cubicBezTo>
                  <a:pt x="948" y="597"/>
                  <a:pt x="948" y="597"/>
                  <a:pt x="947" y="595"/>
                </a:cubicBezTo>
                <a:close/>
                <a:moveTo>
                  <a:pt x="952" y="572"/>
                </a:moveTo>
                <a:cubicBezTo>
                  <a:pt x="952" y="572"/>
                  <a:pt x="952" y="570"/>
                  <a:pt x="952" y="570"/>
                </a:cubicBezTo>
                <a:cubicBezTo>
                  <a:pt x="951" y="570"/>
                  <a:pt x="950" y="571"/>
                  <a:pt x="950" y="571"/>
                </a:cubicBezTo>
                <a:cubicBezTo>
                  <a:pt x="951" y="571"/>
                  <a:pt x="951" y="570"/>
                  <a:pt x="952" y="570"/>
                </a:cubicBezTo>
                <a:cubicBezTo>
                  <a:pt x="952" y="570"/>
                  <a:pt x="952" y="571"/>
                  <a:pt x="952" y="572"/>
                </a:cubicBezTo>
                <a:close/>
                <a:moveTo>
                  <a:pt x="959" y="641"/>
                </a:moveTo>
                <a:cubicBezTo>
                  <a:pt x="960" y="644"/>
                  <a:pt x="960" y="647"/>
                  <a:pt x="961" y="650"/>
                </a:cubicBezTo>
                <a:cubicBezTo>
                  <a:pt x="961" y="652"/>
                  <a:pt x="961" y="654"/>
                  <a:pt x="962" y="657"/>
                </a:cubicBezTo>
                <a:cubicBezTo>
                  <a:pt x="961" y="652"/>
                  <a:pt x="960" y="646"/>
                  <a:pt x="959" y="641"/>
                </a:cubicBezTo>
                <a:close/>
                <a:moveTo>
                  <a:pt x="964" y="647"/>
                </a:moveTo>
                <a:cubicBezTo>
                  <a:pt x="964" y="645"/>
                  <a:pt x="963" y="644"/>
                  <a:pt x="964" y="642"/>
                </a:cubicBezTo>
                <a:cubicBezTo>
                  <a:pt x="964" y="644"/>
                  <a:pt x="965" y="648"/>
                  <a:pt x="964" y="647"/>
                </a:cubicBezTo>
                <a:close/>
                <a:moveTo>
                  <a:pt x="966" y="653"/>
                </a:moveTo>
                <a:cubicBezTo>
                  <a:pt x="966" y="656"/>
                  <a:pt x="966" y="658"/>
                  <a:pt x="966" y="661"/>
                </a:cubicBezTo>
                <a:cubicBezTo>
                  <a:pt x="966" y="658"/>
                  <a:pt x="966" y="656"/>
                  <a:pt x="966" y="653"/>
                </a:cubicBezTo>
                <a:cubicBezTo>
                  <a:pt x="967" y="653"/>
                  <a:pt x="969" y="654"/>
                  <a:pt x="969" y="654"/>
                </a:cubicBezTo>
                <a:cubicBezTo>
                  <a:pt x="968" y="653"/>
                  <a:pt x="967" y="653"/>
                  <a:pt x="966" y="653"/>
                </a:cubicBezTo>
                <a:close/>
                <a:moveTo>
                  <a:pt x="962" y="611"/>
                </a:moveTo>
                <a:cubicBezTo>
                  <a:pt x="962" y="607"/>
                  <a:pt x="962" y="606"/>
                  <a:pt x="963" y="603"/>
                </a:cubicBezTo>
                <a:cubicBezTo>
                  <a:pt x="963" y="604"/>
                  <a:pt x="963" y="605"/>
                  <a:pt x="963" y="606"/>
                </a:cubicBezTo>
                <a:cubicBezTo>
                  <a:pt x="966" y="605"/>
                  <a:pt x="973" y="603"/>
                  <a:pt x="972" y="607"/>
                </a:cubicBezTo>
                <a:cubicBezTo>
                  <a:pt x="971" y="611"/>
                  <a:pt x="965" y="610"/>
                  <a:pt x="962" y="611"/>
                </a:cubicBezTo>
                <a:close/>
                <a:moveTo>
                  <a:pt x="972" y="710"/>
                </a:moveTo>
                <a:cubicBezTo>
                  <a:pt x="972" y="708"/>
                  <a:pt x="972" y="707"/>
                  <a:pt x="973" y="706"/>
                </a:cubicBezTo>
                <a:cubicBezTo>
                  <a:pt x="972" y="709"/>
                  <a:pt x="973" y="710"/>
                  <a:pt x="974" y="712"/>
                </a:cubicBezTo>
                <a:cubicBezTo>
                  <a:pt x="973" y="712"/>
                  <a:pt x="973" y="711"/>
                  <a:pt x="972" y="710"/>
                </a:cubicBezTo>
                <a:close/>
                <a:moveTo>
                  <a:pt x="976" y="707"/>
                </a:moveTo>
                <a:cubicBezTo>
                  <a:pt x="976" y="709"/>
                  <a:pt x="976" y="709"/>
                  <a:pt x="976" y="707"/>
                </a:cubicBezTo>
                <a:close/>
                <a:moveTo>
                  <a:pt x="971" y="702"/>
                </a:moveTo>
                <a:cubicBezTo>
                  <a:pt x="971" y="700"/>
                  <a:pt x="971" y="697"/>
                  <a:pt x="971" y="695"/>
                </a:cubicBezTo>
                <a:cubicBezTo>
                  <a:pt x="971" y="697"/>
                  <a:pt x="971" y="700"/>
                  <a:pt x="971" y="702"/>
                </a:cubicBezTo>
                <a:cubicBezTo>
                  <a:pt x="974" y="702"/>
                  <a:pt x="975" y="701"/>
                  <a:pt x="977" y="700"/>
                </a:cubicBezTo>
                <a:cubicBezTo>
                  <a:pt x="975" y="701"/>
                  <a:pt x="974" y="702"/>
                  <a:pt x="971" y="702"/>
                </a:cubicBezTo>
                <a:close/>
                <a:moveTo>
                  <a:pt x="984" y="629"/>
                </a:moveTo>
                <a:cubicBezTo>
                  <a:pt x="983" y="628"/>
                  <a:pt x="983" y="628"/>
                  <a:pt x="982" y="627"/>
                </a:cubicBezTo>
                <a:cubicBezTo>
                  <a:pt x="982" y="627"/>
                  <a:pt x="982" y="627"/>
                  <a:pt x="982" y="628"/>
                </a:cubicBezTo>
                <a:cubicBezTo>
                  <a:pt x="982" y="627"/>
                  <a:pt x="982" y="627"/>
                  <a:pt x="982" y="626"/>
                </a:cubicBezTo>
                <a:cubicBezTo>
                  <a:pt x="982" y="627"/>
                  <a:pt x="982" y="627"/>
                  <a:pt x="982" y="627"/>
                </a:cubicBezTo>
                <a:cubicBezTo>
                  <a:pt x="983" y="627"/>
                  <a:pt x="983" y="627"/>
                  <a:pt x="983" y="627"/>
                </a:cubicBezTo>
                <a:cubicBezTo>
                  <a:pt x="984" y="628"/>
                  <a:pt x="984" y="628"/>
                  <a:pt x="984" y="629"/>
                </a:cubicBezTo>
                <a:cubicBezTo>
                  <a:pt x="984" y="630"/>
                  <a:pt x="985" y="630"/>
                  <a:pt x="985" y="631"/>
                </a:cubicBezTo>
                <a:cubicBezTo>
                  <a:pt x="983" y="631"/>
                  <a:pt x="984" y="630"/>
                  <a:pt x="984" y="629"/>
                </a:cubicBezTo>
                <a:close/>
                <a:moveTo>
                  <a:pt x="984" y="652"/>
                </a:moveTo>
                <a:cubicBezTo>
                  <a:pt x="983" y="652"/>
                  <a:pt x="985" y="652"/>
                  <a:pt x="985" y="653"/>
                </a:cubicBezTo>
                <a:cubicBezTo>
                  <a:pt x="985" y="653"/>
                  <a:pt x="985" y="653"/>
                  <a:pt x="985" y="653"/>
                </a:cubicBezTo>
                <a:cubicBezTo>
                  <a:pt x="985" y="654"/>
                  <a:pt x="985" y="656"/>
                  <a:pt x="985" y="656"/>
                </a:cubicBezTo>
                <a:cubicBezTo>
                  <a:pt x="985" y="655"/>
                  <a:pt x="985" y="654"/>
                  <a:pt x="985" y="653"/>
                </a:cubicBezTo>
                <a:cubicBezTo>
                  <a:pt x="985" y="653"/>
                  <a:pt x="985" y="652"/>
                  <a:pt x="984" y="652"/>
                </a:cubicBezTo>
                <a:close/>
                <a:moveTo>
                  <a:pt x="991" y="732"/>
                </a:moveTo>
                <a:cubicBezTo>
                  <a:pt x="991" y="732"/>
                  <a:pt x="990" y="732"/>
                  <a:pt x="990" y="733"/>
                </a:cubicBezTo>
                <a:cubicBezTo>
                  <a:pt x="988" y="733"/>
                  <a:pt x="987" y="733"/>
                  <a:pt x="985" y="733"/>
                </a:cubicBezTo>
                <a:cubicBezTo>
                  <a:pt x="987" y="733"/>
                  <a:pt x="989" y="732"/>
                  <a:pt x="991" y="732"/>
                </a:cubicBezTo>
                <a:cubicBezTo>
                  <a:pt x="992" y="732"/>
                  <a:pt x="992" y="731"/>
                  <a:pt x="994" y="732"/>
                </a:cubicBezTo>
                <a:cubicBezTo>
                  <a:pt x="993" y="732"/>
                  <a:pt x="992" y="732"/>
                  <a:pt x="991" y="732"/>
                </a:cubicBezTo>
                <a:close/>
                <a:moveTo>
                  <a:pt x="1006" y="726"/>
                </a:moveTo>
                <a:cubicBezTo>
                  <a:pt x="1006" y="726"/>
                  <a:pt x="1005" y="726"/>
                  <a:pt x="1004" y="726"/>
                </a:cubicBezTo>
                <a:cubicBezTo>
                  <a:pt x="1002" y="726"/>
                  <a:pt x="998" y="726"/>
                  <a:pt x="997" y="726"/>
                </a:cubicBezTo>
                <a:cubicBezTo>
                  <a:pt x="999" y="726"/>
                  <a:pt x="1002" y="726"/>
                  <a:pt x="1004" y="726"/>
                </a:cubicBezTo>
                <a:cubicBezTo>
                  <a:pt x="1006" y="726"/>
                  <a:pt x="1008" y="726"/>
                  <a:pt x="1006" y="726"/>
                </a:cubicBezTo>
                <a:close/>
                <a:moveTo>
                  <a:pt x="1013" y="607"/>
                </a:moveTo>
                <a:cubicBezTo>
                  <a:pt x="1015" y="606"/>
                  <a:pt x="1016" y="606"/>
                  <a:pt x="1016" y="605"/>
                </a:cubicBezTo>
                <a:cubicBezTo>
                  <a:pt x="1016" y="606"/>
                  <a:pt x="1015" y="606"/>
                  <a:pt x="1013" y="607"/>
                </a:cubicBezTo>
                <a:close/>
                <a:moveTo>
                  <a:pt x="1015" y="658"/>
                </a:moveTo>
                <a:cubicBezTo>
                  <a:pt x="1015" y="657"/>
                  <a:pt x="1015" y="656"/>
                  <a:pt x="1015" y="654"/>
                </a:cubicBezTo>
                <a:cubicBezTo>
                  <a:pt x="1015" y="655"/>
                  <a:pt x="1015" y="655"/>
                  <a:pt x="1015" y="656"/>
                </a:cubicBezTo>
                <a:cubicBezTo>
                  <a:pt x="1015" y="656"/>
                  <a:pt x="1016" y="657"/>
                  <a:pt x="1015" y="658"/>
                </a:cubicBezTo>
                <a:cubicBezTo>
                  <a:pt x="1016" y="661"/>
                  <a:pt x="1016" y="664"/>
                  <a:pt x="1017" y="667"/>
                </a:cubicBezTo>
                <a:cubicBezTo>
                  <a:pt x="1016" y="664"/>
                  <a:pt x="1015" y="661"/>
                  <a:pt x="1015" y="658"/>
                </a:cubicBezTo>
                <a:close/>
                <a:moveTo>
                  <a:pt x="1018" y="695"/>
                </a:moveTo>
                <a:cubicBezTo>
                  <a:pt x="1018" y="694"/>
                  <a:pt x="1017" y="693"/>
                  <a:pt x="1018" y="691"/>
                </a:cubicBezTo>
                <a:cubicBezTo>
                  <a:pt x="1018" y="692"/>
                  <a:pt x="1018" y="694"/>
                  <a:pt x="1018" y="695"/>
                </a:cubicBezTo>
                <a:cubicBezTo>
                  <a:pt x="1018" y="695"/>
                  <a:pt x="1019" y="695"/>
                  <a:pt x="1019" y="696"/>
                </a:cubicBezTo>
                <a:cubicBezTo>
                  <a:pt x="1019" y="696"/>
                  <a:pt x="1019" y="697"/>
                  <a:pt x="1019" y="697"/>
                </a:cubicBezTo>
                <a:cubicBezTo>
                  <a:pt x="1019" y="696"/>
                  <a:pt x="1019" y="696"/>
                  <a:pt x="1018" y="695"/>
                </a:cubicBezTo>
                <a:close/>
                <a:moveTo>
                  <a:pt x="1045" y="684"/>
                </a:moveTo>
                <a:cubicBezTo>
                  <a:pt x="1045" y="684"/>
                  <a:pt x="1045" y="684"/>
                  <a:pt x="1046" y="684"/>
                </a:cubicBezTo>
                <a:cubicBezTo>
                  <a:pt x="1045" y="684"/>
                  <a:pt x="1045" y="683"/>
                  <a:pt x="1044" y="682"/>
                </a:cubicBezTo>
                <a:cubicBezTo>
                  <a:pt x="1045" y="682"/>
                  <a:pt x="1045" y="683"/>
                  <a:pt x="1045" y="684"/>
                </a:cubicBezTo>
                <a:close/>
                <a:moveTo>
                  <a:pt x="1046" y="573"/>
                </a:moveTo>
                <a:cubicBezTo>
                  <a:pt x="1044" y="573"/>
                  <a:pt x="1044" y="573"/>
                  <a:pt x="1046" y="573"/>
                </a:cubicBezTo>
                <a:close/>
                <a:moveTo>
                  <a:pt x="1044" y="522"/>
                </a:moveTo>
                <a:cubicBezTo>
                  <a:pt x="1044" y="524"/>
                  <a:pt x="1044" y="525"/>
                  <a:pt x="1044" y="527"/>
                </a:cubicBezTo>
                <a:cubicBezTo>
                  <a:pt x="1045" y="527"/>
                  <a:pt x="1044" y="525"/>
                  <a:pt x="1044" y="522"/>
                </a:cubicBezTo>
                <a:close/>
                <a:moveTo>
                  <a:pt x="1039" y="494"/>
                </a:moveTo>
                <a:cubicBezTo>
                  <a:pt x="1041" y="493"/>
                  <a:pt x="1041" y="493"/>
                  <a:pt x="1039" y="494"/>
                </a:cubicBezTo>
                <a:close/>
                <a:moveTo>
                  <a:pt x="1035" y="511"/>
                </a:moveTo>
                <a:cubicBezTo>
                  <a:pt x="1035" y="511"/>
                  <a:pt x="1033" y="509"/>
                  <a:pt x="1033" y="509"/>
                </a:cubicBezTo>
                <a:cubicBezTo>
                  <a:pt x="1034" y="510"/>
                  <a:pt x="1034" y="510"/>
                  <a:pt x="1035" y="511"/>
                </a:cubicBezTo>
                <a:close/>
                <a:moveTo>
                  <a:pt x="1033" y="510"/>
                </a:moveTo>
                <a:cubicBezTo>
                  <a:pt x="1033" y="510"/>
                  <a:pt x="1032" y="510"/>
                  <a:pt x="1032" y="510"/>
                </a:cubicBezTo>
                <a:cubicBezTo>
                  <a:pt x="1032" y="511"/>
                  <a:pt x="1032" y="510"/>
                  <a:pt x="1033" y="510"/>
                </a:cubicBezTo>
                <a:close/>
                <a:moveTo>
                  <a:pt x="1032" y="590"/>
                </a:moveTo>
                <a:cubicBezTo>
                  <a:pt x="1032" y="590"/>
                  <a:pt x="1035" y="589"/>
                  <a:pt x="1035" y="589"/>
                </a:cubicBezTo>
                <a:cubicBezTo>
                  <a:pt x="1034" y="589"/>
                  <a:pt x="1033" y="590"/>
                  <a:pt x="1032" y="590"/>
                </a:cubicBezTo>
                <a:cubicBezTo>
                  <a:pt x="1032" y="590"/>
                  <a:pt x="1032" y="589"/>
                  <a:pt x="1032" y="588"/>
                </a:cubicBezTo>
                <a:cubicBezTo>
                  <a:pt x="1033" y="588"/>
                  <a:pt x="1032" y="590"/>
                  <a:pt x="1032" y="590"/>
                </a:cubicBezTo>
                <a:close/>
                <a:moveTo>
                  <a:pt x="1020" y="562"/>
                </a:moveTo>
                <a:cubicBezTo>
                  <a:pt x="1020" y="561"/>
                  <a:pt x="1020" y="560"/>
                  <a:pt x="1020" y="559"/>
                </a:cubicBezTo>
                <a:cubicBezTo>
                  <a:pt x="1020" y="561"/>
                  <a:pt x="1021" y="562"/>
                  <a:pt x="1023" y="562"/>
                </a:cubicBezTo>
                <a:cubicBezTo>
                  <a:pt x="1022" y="562"/>
                  <a:pt x="1021" y="562"/>
                  <a:pt x="1020" y="562"/>
                </a:cubicBezTo>
                <a:close/>
                <a:moveTo>
                  <a:pt x="1025" y="690"/>
                </a:moveTo>
                <a:cubicBezTo>
                  <a:pt x="1025" y="690"/>
                  <a:pt x="1024" y="691"/>
                  <a:pt x="1023" y="691"/>
                </a:cubicBezTo>
                <a:cubicBezTo>
                  <a:pt x="1024" y="690"/>
                  <a:pt x="1025" y="690"/>
                  <a:pt x="1025" y="690"/>
                </a:cubicBezTo>
                <a:cubicBezTo>
                  <a:pt x="1025" y="690"/>
                  <a:pt x="1025" y="690"/>
                  <a:pt x="1026" y="690"/>
                </a:cubicBezTo>
                <a:cubicBezTo>
                  <a:pt x="1027" y="691"/>
                  <a:pt x="1025" y="690"/>
                  <a:pt x="1025" y="690"/>
                </a:cubicBezTo>
                <a:close/>
                <a:moveTo>
                  <a:pt x="1027" y="707"/>
                </a:moveTo>
                <a:cubicBezTo>
                  <a:pt x="1027" y="708"/>
                  <a:pt x="1027" y="710"/>
                  <a:pt x="1027" y="712"/>
                </a:cubicBezTo>
                <a:cubicBezTo>
                  <a:pt x="1027" y="710"/>
                  <a:pt x="1027" y="708"/>
                  <a:pt x="1027" y="707"/>
                </a:cubicBezTo>
                <a:close/>
                <a:moveTo>
                  <a:pt x="1026" y="606"/>
                </a:moveTo>
                <a:cubicBezTo>
                  <a:pt x="1027" y="606"/>
                  <a:pt x="1027" y="608"/>
                  <a:pt x="1028" y="609"/>
                </a:cubicBezTo>
                <a:cubicBezTo>
                  <a:pt x="1027" y="608"/>
                  <a:pt x="1027" y="606"/>
                  <a:pt x="1026" y="606"/>
                </a:cubicBezTo>
                <a:close/>
                <a:moveTo>
                  <a:pt x="1035" y="605"/>
                </a:moveTo>
                <a:cubicBezTo>
                  <a:pt x="1035" y="604"/>
                  <a:pt x="1035" y="602"/>
                  <a:pt x="1035" y="601"/>
                </a:cubicBezTo>
                <a:cubicBezTo>
                  <a:pt x="1033" y="602"/>
                  <a:pt x="1032" y="602"/>
                  <a:pt x="1031" y="602"/>
                </a:cubicBezTo>
                <a:cubicBezTo>
                  <a:pt x="1030" y="602"/>
                  <a:pt x="1030" y="602"/>
                  <a:pt x="1029" y="602"/>
                </a:cubicBezTo>
                <a:cubicBezTo>
                  <a:pt x="1029" y="601"/>
                  <a:pt x="1029" y="600"/>
                  <a:pt x="1029" y="600"/>
                </a:cubicBezTo>
                <a:cubicBezTo>
                  <a:pt x="1028" y="598"/>
                  <a:pt x="1028" y="596"/>
                  <a:pt x="1027" y="594"/>
                </a:cubicBezTo>
                <a:cubicBezTo>
                  <a:pt x="1028" y="596"/>
                  <a:pt x="1029" y="598"/>
                  <a:pt x="1029" y="600"/>
                </a:cubicBezTo>
                <a:cubicBezTo>
                  <a:pt x="1029" y="601"/>
                  <a:pt x="1030" y="601"/>
                  <a:pt x="1031" y="602"/>
                </a:cubicBezTo>
                <a:cubicBezTo>
                  <a:pt x="1032" y="601"/>
                  <a:pt x="1034" y="601"/>
                  <a:pt x="1035" y="601"/>
                </a:cubicBezTo>
                <a:cubicBezTo>
                  <a:pt x="1035" y="602"/>
                  <a:pt x="1035" y="604"/>
                  <a:pt x="1035" y="605"/>
                </a:cubicBezTo>
                <a:close/>
                <a:moveTo>
                  <a:pt x="1035" y="729"/>
                </a:moveTo>
                <a:cubicBezTo>
                  <a:pt x="1036" y="729"/>
                  <a:pt x="1037" y="729"/>
                  <a:pt x="1038" y="729"/>
                </a:cubicBezTo>
                <a:cubicBezTo>
                  <a:pt x="1041" y="729"/>
                  <a:pt x="1043" y="730"/>
                  <a:pt x="1046" y="730"/>
                </a:cubicBezTo>
                <a:cubicBezTo>
                  <a:pt x="1042" y="729"/>
                  <a:pt x="1039" y="729"/>
                  <a:pt x="1035" y="729"/>
                </a:cubicBezTo>
                <a:close/>
                <a:moveTo>
                  <a:pt x="1045" y="694"/>
                </a:moveTo>
                <a:cubicBezTo>
                  <a:pt x="1047" y="693"/>
                  <a:pt x="1047" y="693"/>
                  <a:pt x="1045" y="694"/>
                </a:cubicBezTo>
                <a:close/>
                <a:moveTo>
                  <a:pt x="1044" y="497"/>
                </a:moveTo>
                <a:cubicBezTo>
                  <a:pt x="1046" y="497"/>
                  <a:pt x="1047" y="497"/>
                  <a:pt x="1049" y="497"/>
                </a:cubicBezTo>
                <a:cubicBezTo>
                  <a:pt x="1049" y="496"/>
                  <a:pt x="1049" y="495"/>
                  <a:pt x="1049" y="494"/>
                </a:cubicBezTo>
                <a:cubicBezTo>
                  <a:pt x="1049" y="495"/>
                  <a:pt x="1050" y="496"/>
                  <a:pt x="1049" y="497"/>
                </a:cubicBezTo>
                <a:cubicBezTo>
                  <a:pt x="1048" y="497"/>
                  <a:pt x="1045" y="497"/>
                  <a:pt x="1044" y="497"/>
                </a:cubicBezTo>
                <a:close/>
                <a:moveTo>
                  <a:pt x="1052" y="502"/>
                </a:moveTo>
                <a:cubicBezTo>
                  <a:pt x="1051" y="500"/>
                  <a:pt x="1051" y="499"/>
                  <a:pt x="1049" y="498"/>
                </a:cubicBezTo>
                <a:cubicBezTo>
                  <a:pt x="1050" y="498"/>
                  <a:pt x="1051" y="499"/>
                  <a:pt x="1051" y="499"/>
                </a:cubicBezTo>
                <a:cubicBezTo>
                  <a:pt x="1052" y="500"/>
                  <a:pt x="1052" y="501"/>
                  <a:pt x="1052" y="502"/>
                </a:cubicBezTo>
                <a:cubicBezTo>
                  <a:pt x="1052" y="503"/>
                  <a:pt x="1052" y="505"/>
                  <a:pt x="1053" y="507"/>
                </a:cubicBezTo>
                <a:cubicBezTo>
                  <a:pt x="1052" y="505"/>
                  <a:pt x="1052" y="504"/>
                  <a:pt x="1052" y="502"/>
                </a:cubicBezTo>
                <a:close/>
                <a:moveTo>
                  <a:pt x="1059" y="490"/>
                </a:moveTo>
                <a:cubicBezTo>
                  <a:pt x="1060" y="489"/>
                  <a:pt x="1061" y="488"/>
                  <a:pt x="1062" y="488"/>
                </a:cubicBezTo>
                <a:cubicBezTo>
                  <a:pt x="1060" y="489"/>
                  <a:pt x="1057" y="492"/>
                  <a:pt x="1059" y="490"/>
                </a:cubicBezTo>
                <a:close/>
                <a:moveTo>
                  <a:pt x="1062" y="623"/>
                </a:moveTo>
                <a:cubicBezTo>
                  <a:pt x="1061" y="620"/>
                  <a:pt x="1061" y="618"/>
                  <a:pt x="1061" y="616"/>
                </a:cubicBezTo>
                <a:cubicBezTo>
                  <a:pt x="1060" y="614"/>
                  <a:pt x="1060" y="613"/>
                  <a:pt x="1058" y="612"/>
                </a:cubicBezTo>
                <a:cubicBezTo>
                  <a:pt x="1059" y="612"/>
                  <a:pt x="1060" y="613"/>
                  <a:pt x="1060" y="613"/>
                </a:cubicBezTo>
                <a:cubicBezTo>
                  <a:pt x="1060" y="614"/>
                  <a:pt x="1060" y="615"/>
                  <a:pt x="1061" y="616"/>
                </a:cubicBezTo>
                <a:cubicBezTo>
                  <a:pt x="1061" y="618"/>
                  <a:pt x="1061" y="620"/>
                  <a:pt x="1062" y="623"/>
                </a:cubicBezTo>
                <a:close/>
                <a:moveTo>
                  <a:pt x="1059" y="493"/>
                </a:moveTo>
                <a:cubicBezTo>
                  <a:pt x="1058" y="492"/>
                  <a:pt x="1057" y="491"/>
                  <a:pt x="1056" y="490"/>
                </a:cubicBezTo>
                <a:cubicBezTo>
                  <a:pt x="1057" y="491"/>
                  <a:pt x="1058" y="492"/>
                  <a:pt x="1059" y="493"/>
                </a:cubicBezTo>
                <a:close/>
                <a:moveTo>
                  <a:pt x="1057" y="649"/>
                </a:moveTo>
                <a:cubicBezTo>
                  <a:pt x="1057" y="647"/>
                  <a:pt x="1057" y="646"/>
                  <a:pt x="1058" y="645"/>
                </a:cubicBezTo>
                <a:cubicBezTo>
                  <a:pt x="1057" y="646"/>
                  <a:pt x="1057" y="647"/>
                  <a:pt x="1057" y="649"/>
                </a:cubicBezTo>
                <a:close/>
                <a:moveTo>
                  <a:pt x="1056" y="652"/>
                </a:moveTo>
                <a:cubicBezTo>
                  <a:pt x="1059" y="651"/>
                  <a:pt x="1060" y="652"/>
                  <a:pt x="1062" y="653"/>
                </a:cubicBezTo>
                <a:cubicBezTo>
                  <a:pt x="1060" y="654"/>
                  <a:pt x="1058" y="655"/>
                  <a:pt x="1056" y="652"/>
                </a:cubicBezTo>
                <a:close/>
                <a:moveTo>
                  <a:pt x="1065" y="663"/>
                </a:moveTo>
                <a:cubicBezTo>
                  <a:pt x="1065" y="662"/>
                  <a:pt x="1064" y="662"/>
                  <a:pt x="1064" y="661"/>
                </a:cubicBezTo>
                <a:cubicBezTo>
                  <a:pt x="1063" y="661"/>
                  <a:pt x="1062" y="660"/>
                  <a:pt x="1063" y="661"/>
                </a:cubicBezTo>
                <a:cubicBezTo>
                  <a:pt x="1064" y="661"/>
                  <a:pt x="1064" y="661"/>
                  <a:pt x="1064" y="661"/>
                </a:cubicBezTo>
                <a:cubicBezTo>
                  <a:pt x="1064" y="661"/>
                  <a:pt x="1065" y="662"/>
                  <a:pt x="1065" y="662"/>
                </a:cubicBezTo>
                <a:cubicBezTo>
                  <a:pt x="1064" y="662"/>
                  <a:pt x="1066" y="664"/>
                  <a:pt x="1065" y="663"/>
                </a:cubicBezTo>
                <a:close/>
                <a:moveTo>
                  <a:pt x="1067" y="642"/>
                </a:moveTo>
                <a:cubicBezTo>
                  <a:pt x="1067" y="641"/>
                  <a:pt x="1066" y="640"/>
                  <a:pt x="1067" y="639"/>
                </a:cubicBezTo>
                <a:cubicBezTo>
                  <a:pt x="1068" y="638"/>
                  <a:pt x="1069" y="639"/>
                  <a:pt x="1070" y="638"/>
                </a:cubicBezTo>
                <a:cubicBezTo>
                  <a:pt x="1066" y="640"/>
                  <a:pt x="1069" y="639"/>
                  <a:pt x="1067" y="642"/>
                </a:cubicBezTo>
                <a:close/>
                <a:moveTo>
                  <a:pt x="1074" y="632"/>
                </a:moveTo>
                <a:cubicBezTo>
                  <a:pt x="1075" y="632"/>
                  <a:pt x="1075" y="631"/>
                  <a:pt x="1076" y="630"/>
                </a:cubicBezTo>
                <a:cubicBezTo>
                  <a:pt x="1076" y="629"/>
                  <a:pt x="1077" y="628"/>
                  <a:pt x="1077" y="626"/>
                </a:cubicBezTo>
                <a:cubicBezTo>
                  <a:pt x="1077" y="628"/>
                  <a:pt x="1076" y="629"/>
                  <a:pt x="1076" y="630"/>
                </a:cubicBezTo>
                <a:cubicBezTo>
                  <a:pt x="1075" y="632"/>
                  <a:pt x="1075" y="633"/>
                  <a:pt x="1074" y="634"/>
                </a:cubicBezTo>
                <a:cubicBezTo>
                  <a:pt x="1074" y="634"/>
                  <a:pt x="1074" y="633"/>
                  <a:pt x="1074" y="632"/>
                </a:cubicBezTo>
                <a:close/>
                <a:moveTo>
                  <a:pt x="1073" y="423"/>
                </a:moveTo>
                <a:cubicBezTo>
                  <a:pt x="1073" y="423"/>
                  <a:pt x="1072" y="422"/>
                  <a:pt x="1073" y="421"/>
                </a:cubicBezTo>
                <a:cubicBezTo>
                  <a:pt x="1074" y="423"/>
                  <a:pt x="1073" y="423"/>
                  <a:pt x="1073" y="423"/>
                </a:cubicBezTo>
                <a:close/>
                <a:moveTo>
                  <a:pt x="1077" y="482"/>
                </a:moveTo>
                <a:cubicBezTo>
                  <a:pt x="1077" y="483"/>
                  <a:pt x="1078" y="484"/>
                  <a:pt x="1079" y="484"/>
                </a:cubicBezTo>
                <a:cubicBezTo>
                  <a:pt x="1078" y="483"/>
                  <a:pt x="1077" y="484"/>
                  <a:pt x="1077" y="482"/>
                </a:cubicBezTo>
                <a:close/>
                <a:moveTo>
                  <a:pt x="1078" y="478"/>
                </a:moveTo>
                <a:cubicBezTo>
                  <a:pt x="1079" y="479"/>
                  <a:pt x="1080" y="481"/>
                  <a:pt x="1080" y="481"/>
                </a:cubicBezTo>
                <a:cubicBezTo>
                  <a:pt x="1079" y="480"/>
                  <a:pt x="1079" y="479"/>
                  <a:pt x="1078" y="478"/>
                </a:cubicBezTo>
                <a:close/>
                <a:moveTo>
                  <a:pt x="1087" y="465"/>
                </a:moveTo>
                <a:cubicBezTo>
                  <a:pt x="1086" y="466"/>
                  <a:pt x="1086" y="468"/>
                  <a:pt x="1085" y="469"/>
                </a:cubicBezTo>
                <a:cubicBezTo>
                  <a:pt x="1086" y="467"/>
                  <a:pt x="1086" y="465"/>
                  <a:pt x="1087" y="463"/>
                </a:cubicBezTo>
                <a:cubicBezTo>
                  <a:pt x="1087" y="464"/>
                  <a:pt x="1087" y="464"/>
                  <a:pt x="1087" y="465"/>
                </a:cubicBezTo>
                <a:close/>
                <a:moveTo>
                  <a:pt x="1141" y="492"/>
                </a:moveTo>
                <a:cubicBezTo>
                  <a:pt x="1141" y="493"/>
                  <a:pt x="1141" y="494"/>
                  <a:pt x="1142" y="496"/>
                </a:cubicBezTo>
                <a:cubicBezTo>
                  <a:pt x="1141" y="494"/>
                  <a:pt x="1141" y="493"/>
                  <a:pt x="1141" y="492"/>
                </a:cubicBezTo>
                <a:close/>
                <a:moveTo>
                  <a:pt x="1143" y="500"/>
                </a:moveTo>
                <a:cubicBezTo>
                  <a:pt x="1142" y="499"/>
                  <a:pt x="1142" y="499"/>
                  <a:pt x="1142" y="497"/>
                </a:cubicBezTo>
                <a:cubicBezTo>
                  <a:pt x="1142" y="498"/>
                  <a:pt x="1142" y="499"/>
                  <a:pt x="1143" y="500"/>
                </a:cubicBezTo>
                <a:close/>
                <a:moveTo>
                  <a:pt x="1122" y="450"/>
                </a:moveTo>
                <a:cubicBezTo>
                  <a:pt x="1122" y="449"/>
                  <a:pt x="1123" y="449"/>
                  <a:pt x="1123" y="448"/>
                </a:cubicBezTo>
                <a:cubicBezTo>
                  <a:pt x="1126" y="451"/>
                  <a:pt x="1130" y="457"/>
                  <a:pt x="1127" y="461"/>
                </a:cubicBezTo>
                <a:cubicBezTo>
                  <a:pt x="1122" y="468"/>
                  <a:pt x="1120" y="454"/>
                  <a:pt x="1122" y="450"/>
                </a:cubicBezTo>
                <a:close/>
                <a:moveTo>
                  <a:pt x="1122" y="477"/>
                </a:moveTo>
                <a:cubicBezTo>
                  <a:pt x="1120" y="477"/>
                  <a:pt x="1119" y="476"/>
                  <a:pt x="1117" y="476"/>
                </a:cubicBezTo>
                <a:cubicBezTo>
                  <a:pt x="1119" y="476"/>
                  <a:pt x="1120" y="476"/>
                  <a:pt x="1121" y="477"/>
                </a:cubicBezTo>
                <a:cubicBezTo>
                  <a:pt x="1121" y="477"/>
                  <a:pt x="1123" y="478"/>
                  <a:pt x="1122" y="477"/>
                </a:cubicBezTo>
                <a:close/>
                <a:moveTo>
                  <a:pt x="1121" y="465"/>
                </a:moveTo>
                <a:cubicBezTo>
                  <a:pt x="1122" y="469"/>
                  <a:pt x="1121" y="476"/>
                  <a:pt x="1118" y="471"/>
                </a:cubicBezTo>
                <a:cubicBezTo>
                  <a:pt x="1116" y="472"/>
                  <a:pt x="1113" y="472"/>
                  <a:pt x="1111" y="470"/>
                </a:cubicBezTo>
                <a:cubicBezTo>
                  <a:pt x="1110" y="479"/>
                  <a:pt x="1098" y="468"/>
                  <a:pt x="1110" y="467"/>
                </a:cubicBezTo>
                <a:cubicBezTo>
                  <a:pt x="1110" y="467"/>
                  <a:pt x="1113" y="470"/>
                  <a:pt x="1114" y="470"/>
                </a:cubicBezTo>
                <a:cubicBezTo>
                  <a:pt x="1115" y="470"/>
                  <a:pt x="1117" y="465"/>
                  <a:pt x="1121" y="465"/>
                </a:cubicBezTo>
                <a:close/>
                <a:moveTo>
                  <a:pt x="1109" y="484"/>
                </a:moveTo>
                <a:cubicBezTo>
                  <a:pt x="1107" y="482"/>
                  <a:pt x="1108" y="482"/>
                  <a:pt x="1108" y="480"/>
                </a:cubicBezTo>
                <a:cubicBezTo>
                  <a:pt x="1110" y="481"/>
                  <a:pt x="1111" y="482"/>
                  <a:pt x="1109" y="484"/>
                </a:cubicBezTo>
                <a:close/>
                <a:moveTo>
                  <a:pt x="1111" y="367"/>
                </a:moveTo>
                <a:cubicBezTo>
                  <a:pt x="1114" y="370"/>
                  <a:pt x="1112" y="370"/>
                  <a:pt x="1111" y="371"/>
                </a:cubicBezTo>
                <a:cubicBezTo>
                  <a:pt x="1111" y="370"/>
                  <a:pt x="1111" y="368"/>
                  <a:pt x="1111" y="367"/>
                </a:cubicBezTo>
                <a:close/>
                <a:moveTo>
                  <a:pt x="1106" y="415"/>
                </a:moveTo>
                <a:cubicBezTo>
                  <a:pt x="1106" y="412"/>
                  <a:pt x="1106" y="408"/>
                  <a:pt x="1106" y="405"/>
                </a:cubicBezTo>
                <a:cubicBezTo>
                  <a:pt x="1112" y="406"/>
                  <a:pt x="1114" y="417"/>
                  <a:pt x="1114" y="421"/>
                </a:cubicBezTo>
                <a:cubicBezTo>
                  <a:pt x="1115" y="424"/>
                  <a:pt x="1114" y="438"/>
                  <a:pt x="1109" y="433"/>
                </a:cubicBezTo>
                <a:cubicBezTo>
                  <a:pt x="1108" y="433"/>
                  <a:pt x="1108" y="433"/>
                  <a:pt x="1107" y="433"/>
                </a:cubicBezTo>
                <a:cubicBezTo>
                  <a:pt x="1106" y="434"/>
                  <a:pt x="1105" y="434"/>
                  <a:pt x="1104" y="434"/>
                </a:cubicBezTo>
                <a:cubicBezTo>
                  <a:pt x="1105" y="433"/>
                  <a:pt x="1106" y="433"/>
                  <a:pt x="1107" y="433"/>
                </a:cubicBezTo>
                <a:cubicBezTo>
                  <a:pt x="1109" y="432"/>
                  <a:pt x="1109" y="429"/>
                  <a:pt x="1111" y="424"/>
                </a:cubicBezTo>
                <a:cubicBezTo>
                  <a:pt x="1109" y="424"/>
                  <a:pt x="1107" y="422"/>
                  <a:pt x="1104" y="421"/>
                </a:cubicBezTo>
                <a:cubicBezTo>
                  <a:pt x="1107" y="419"/>
                  <a:pt x="1105" y="418"/>
                  <a:pt x="1106" y="415"/>
                </a:cubicBezTo>
                <a:close/>
                <a:moveTo>
                  <a:pt x="1098" y="415"/>
                </a:moveTo>
                <a:cubicBezTo>
                  <a:pt x="1104" y="415"/>
                  <a:pt x="1103" y="419"/>
                  <a:pt x="1104" y="423"/>
                </a:cubicBezTo>
                <a:cubicBezTo>
                  <a:pt x="1103" y="421"/>
                  <a:pt x="1090" y="417"/>
                  <a:pt x="1098" y="415"/>
                </a:cubicBezTo>
                <a:close/>
                <a:moveTo>
                  <a:pt x="1093" y="377"/>
                </a:moveTo>
                <a:cubicBezTo>
                  <a:pt x="1095" y="378"/>
                  <a:pt x="1097" y="380"/>
                  <a:pt x="1098" y="383"/>
                </a:cubicBezTo>
                <a:cubicBezTo>
                  <a:pt x="1095" y="383"/>
                  <a:pt x="1091" y="380"/>
                  <a:pt x="1093" y="377"/>
                </a:cubicBezTo>
                <a:close/>
                <a:moveTo>
                  <a:pt x="1093" y="486"/>
                </a:moveTo>
                <a:cubicBezTo>
                  <a:pt x="1093" y="487"/>
                  <a:pt x="1093" y="488"/>
                  <a:pt x="1092" y="489"/>
                </a:cubicBezTo>
                <a:cubicBezTo>
                  <a:pt x="1090" y="486"/>
                  <a:pt x="1086" y="481"/>
                  <a:pt x="1094" y="479"/>
                </a:cubicBezTo>
                <a:cubicBezTo>
                  <a:pt x="1097" y="478"/>
                  <a:pt x="1098" y="485"/>
                  <a:pt x="1103" y="481"/>
                </a:cubicBezTo>
                <a:cubicBezTo>
                  <a:pt x="1103" y="480"/>
                  <a:pt x="1103" y="480"/>
                  <a:pt x="1102" y="479"/>
                </a:cubicBezTo>
                <a:cubicBezTo>
                  <a:pt x="1101" y="478"/>
                  <a:pt x="1099" y="478"/>
                  <a:pt x="1098" y="477"/>
                </a:cubicBezTo>
                <a:cubicBezTo>
                  <a:pt x="1100" y="478"/>
                  <a:pt x="1101" y="478"/>
                  <a:pt x="1102" y="479"/>
                </a:cubicBezTo>
                <a:cubicBezTo>
                  <a:pt x="1103" y="480"/>
                  <a:pt x="1103" y="480"/>
                  <a:pt x="1104" y="480"/>
                </a:cubicBezTo>
                <a:cubicBezTo>
                  <a:pt x="1104" y="481"/>
                  <a:pt x="1103" y="481"/>
                  <a:pt x="1103" y="481"/>
                </a:cubicBezTo>
                <a:cubicBezTo>
                  <a:pt x="1104" y="485"/>
                  <a:pt x="1096" y="490"/>
                  <a:pt x="1094" y="483"/>
                </a:cubicBezTo>
                <a:cubicBezTo>
                  <a:pt x="1093" y="484"/>
                  <a:pt x="1093" y="484"/>
                  <a:pt x="1093" y="486"/>
                </a:cubicBezTo>
                <a:close/>
                <a:moveTo>
                  <a:pt x="1096" y="515"/>
                </a:moveTo>
                <a:cubicBezTo>
                  <a:pt x="1095" y="514"/>
                  <a:pt x="1095" y="513"/>
                  <a:pt x="1096" y="512"/>
                </a:cubicBezTo>
                <a:cubicBezTo>
                  <a:pt x="1096" y="512"/>
                  <a:pt x="1095" y="512"/>
                  <a:pt x="1094" y="512"/>
                </a:cubicBezTo>
                <a:cubicBezTo>
                  <a:pt x="1095" y="512"/>
                  <a:pt x="1096" y="512"/>
                  <a:pt x="1096" y="512"/>
                </a:cubicBezTo>
                <a:cubicBezTo>
                  <a:pt x="1096" y="512"/>
                  <a:pt x="1096" y="512"/>
                  <a:pt x="1096" y="512"/>
                </a:cubicBezTo>
                <a:cubicBezTo>
                  <a:pt x="1102" y="513"/>
                  <a:pt x="1095" y="503"/>
                  <a:pt x="1104" y="502"/>
                </a:cubicBezTo>
                <a:cubicBezTo>
                  <a:pt x="1108" y="502"/>
                  <a:pt x="1110" y="513"/>
                  <a:pt x="1108" y="517"/>
                </a:cubicBezTo>
                <a:cubicBezTo>
                  <a:pt x="1104" y="517"/>
                  <a:pt x="1100" y="516"/>
                  <a:pt x="1096" y="515"/>
                </a:cubicBezTo>
                <a:close/>
                <a:moveTo>
                  <a:pt x="1102" y="589"/>
                </a:moveTo>
                <a:cubicBezTo>
                  <a:pt x="1103" y="591"/>
                  <a:pt x="1103" y="591"/>
                  <a:pt x="1102" y="589"/>
                </a:cubicBezTo>
                <a:close/>
                <a:moveTo>
                  <a:pt x="1108" y="718"/>
                </a:moveTo>
                <a:cubicBezTo>
                  <a:pt x="1105" y="718"/>
                  <a:pt x="1103" y="718"/>
                  <a:pt x="1100" y="719"/>
                </a:cubicBezTo>
                <a:cubicBezTo>
                  <a:pt x="1102" y="718"/>
                  <a:pt x="1105" y="718"/>
                  <a:pt x="1108" y="718"/>
                </a:cubicBezTo>
                <a:cubicBezTo>
                  <a:pt x="1109" y="718"/>
                  <a:pt x="1109" y="718"/>
                  <a:pt x="1110" y="718"/>
                </a:cubicBezTo>
                <a:cubicBezTo>
                  <a:pt x="1111" y="719"/>
                  <a:pt x="1111" y="720"/>
                  <a:pt x="1111" y="721"/>
                </a:cubicBezTo>
                <a:cubicBezTo>
                  <a:pt x="1111" y="719"/>
                  <a:pt x="1109" y="719"/>
                  <a:pt x="1108" y="718"/>
                </a:cubicBezTo>
                <a:close/>
                <a:moveTo>
                  <a:pt x="1115" y="593"/>
                </a:moveTo>
                <a:cubicBezTo>
                  <a:pt x="1114" y="591"/>
                  <a:pt x="1115" y="593"/>
                  <a:pt x="1115" y="595"/>
                </a:cubicBezTo>
                <a:cubicBezTo>
                  <a:pt x="1114" y="594"/>
                  <a:pt x="1115" y="594"/>
                  <a:pt x="1115" y="593"/>
                </a:cubicBezTo>
                <a:close/>
                <a:moveTo>
                  <a:pt x="1116" y="541"/>
                </a:moveTo>
                <a:cubicBezTo>
                  <a:pt x="1116" y="546"/>
                  <a:pt x="1114" y="549"/>
                  <a:pt x="1114" y="554"/>
                </a:cubicBezTo>
                <a:cubicBezTo>
                  <a:pt x="1114" y="558"/>
                  <a:pt x="1110" y="556"/>
                  <a:pt x="1108" y="554"/>
                </a:cubicBezTo>
                <a:cubicBezTo>
                  <a:pt x="1108" y="555"/>
                  <a:pt x="1108" y="557"/>
                  <a:pt x="1109" y="558"/>
                </a:cubicBezTo>
                <a:cubicBezTo>
                  <a:pt x="1108" y="556"/>
                  <a:pt x="1107" y="554"/>
                  <a:pt x="1106" y="553"/>
                </a:cubicBezTo>
                <a:cubicBezTo>
                  <a:pt x="1107" y="553"/>
                  <a:pt x="1107" y="552"/>
                  <a:pt x="1108" y="552"/>
                </a:cubicBezTo>
                <a:cubicBezTo>
                  <a:pt x="1105" y="546"/>
                  <a:pt x="1104" y="536"/>
                  <a:pt x="1103" y="528"/>
                </a:cubicBezTo>
                <a:cubicBezTo>
                  <a:pt x="1107" y="531"/>
                  <a:pt x="1109" y="530"/>
                  <a:pt x="1112" y="533"/>
                </a:cubicBezTo>
                <a:cubicBezTo>
                  <a:pt x="1113" y="535"/>
                  <a:pt x="1114" y="538"/>
                  <a:pt x="1116" y="541"/>
                </a:cubicBezTo>
                <a:cubicBezTo>
                  <a:pt x="1116" y="539"/>
                  <a:pt x="1116" y="538"/>
                  <a:pt x="1115" y="537"/>
                </a:cubicBezTo>
                <a:cubicBezTo>
                  <a:pt x="1116" y="538"/>
                  <a:pt x="1116" y="539"/>
                  <a:pt x="1116" y="541"/>
                </a:cubicBezTo>
                <a:cubicBezTo>
                  <a:pt x="1116" y="541"/>
                  <a:pt x="1116" y="541"/>
                  <a:pt x="1116" y="541"/>
                </a:cubicBezTo>
                <a:close/>
                <a:moveTo>
                  <a:pt x="1117" y="615"/>
                </a:moveTo>
                <a:cubicBezTo>
                  <a:pt x="1115" y="616"/>
                  <a:pt x="1116" y="616"/>
                  <a:pt x="1117" y="615"/>
                </a:cubicBezTo>
                <a:close/>
                <a:moveTo>
                  <a:pt x="1118" y="663"/>
                </a:moveTo>
                <a:cubicBezTo>
                  <a:pt x="1118" y="661"/>
                  <a:pt x="1119" y="664"/>
                  <a:pt x="1120" y="667"/>
                </a:cubicBezTo>
                <a:cubicBezTo>
                  <a:pt x="1120" y="665"/>
                  <a:pt x="1119" y="664"/>
                  <a:pt x="1118" y="663"/>
                </a:cubicBezTo>
                <a:close/>
                <a:moveTo>
                  <a:pt x="1121" y="670"/>
                </a:moveTo>
                <a:cubicBezTo>
                  <a:pt x="1121" y="671"/>
                  <a:pt x="1122" y="672"/>
                  <a:pt x="1122" y="673"/>
                </a:cubicBezTo>
                <a:cubicBezTo>
                  <a:pt x="1122" y="672"/>
                  <a:pt x="1121" y="671"/>
                  <a:pt x="1121" y="670"/>
                </a:cubicBezTo>
                <a:close/>
                <a:moveTo>
                  <a:pt x="1129" y="675"/>
                </a:moveTo>
                <a:cubicBezTo>
                  <a:pt x="1129" y="675"/>
                  <a:pt x="1128" y="677"/>
                  <a:pt x="1128" y="676"/>
                </a:cubicBezTo>
                <a:cubicBezTo>
                  <a:pt x="1128" y="676"/>
                  <a:pt x="1129" y="674"/>
                  <a:pt x="1129" y="675"/>
                </a:cubicBezTo>
                <a:close/>
                <a:moveTo>
                  <a:pt x="1129" y="622"/>
                </a:moveTo>
                <a:cubicBezTo>
                  <a:pt x="1130" y="625"/>
                  <a:pt x="1131" y="629"/>
                  <a:pt x="1130" y="632"/>
                </a:cubicBezTo>
                <a:cubicBezTo>
                  <a:pt x="1131" y="629"/>
                  <a:pt x="1130" y="625"/>
                  <a:pt x="1129" y="622"/>
                </a:cubicBezTo>
                <a:close/>
                <a:moveTo>
                  <a:pt x="1121" y="615"/>
                </a:moveTo>
                <a:cubicBezTo>
                  <a:pt x="1125" y="615"/>
                  <a:pt x="1129" y="618"/>
                  <a:pt x="1130" y="619"/>
                </a:cubicBezTo>
                <a:cubicBezTo>
                  <a:pt x="1128" y="619"/>
                  <a:pt x="1125" y="615"/>
                  <a:pt x="1121" y="615"/>
                </a:cubicBezTo>
                <a:close/>
                <a:moveTo>
                  <a:pt x="1124" y="584"/>
                </a:moveTo>
                <a:cubicBezTo>
                  <a:pt x="1125" y="587"/>
                  <a:pt x="1127" y="589"/>
                  <a:pt x="1125" y="588"/>
                </a:cubicBezTo>
                <a:cubicBezTo>
                  <a:pt x="1125" y="587"/>
                  <a:pt x="1125" y="586"/>
                  <a:pt x="1124" y="584"/>
                </a:cubicBezTo>
                <a:close/>
                <a:moveTo>
                  <a:pt x="1127" y="576"/>
                </a:moveTo>
                <a:cubicBezTo>
                  <a:pt x="1129" y="579"/>
                  <a:pt x="1130" y="583"/>
                  <a:pt x="1129" y="585"/>
                </a:cubicBezTo>
                <a:cubicBezTo>
                  <a:pt x="1130" y="583"/>
                  <a:pt x="1129" y="579"/>
                  <a:pt x="1127" y="576"/>
                </a:cubicBezTo>
                <a:close/>
                <a:moveTo>
                  <a:pt x="1139" y="619"/>
                </a:moveTo>
                <a:cubicBezTo>
                  <a:pt x="1138" y="620"/>
                  <a:pt x="1137" y="619"/>
                  <a:pt x="1136" y="620"/>
                </a:cubicBezTo>
                <a:cubicBezTo>
                  <a:pt x="1139" y="618"/>
                  <a:pt x="1140" y="619"/>
                  <a:pt x="1139" y="619"/>
                </a:cubicBezTo>
                <a:close/>
                <a:moveTo>
                  <a:pt x="1141" y="630"/>
                </a:moveTo>
                <a:cubicBezTo>
                  <a:pt x="1140" y="632"/>
                  <a:pt x="1140" y="631"/>
                  <a:pt x="1141" y="630"/>
                </a:cubicBezTo>
                <a:close/>
                <a:moveTo>
                  <a:pt x="1140" y="627"/>
                </a:moveTo>
                <a:cubicBezTo>
                  <a:pt x="1139" y="626"/>
                  <a:pt x="1139" y="626"/>
                  <a:pt x="1140" y="627"/>
                </a:cubicBezTo>
                <a:close/>
                <a:moveTo>
                  <a:pt x="1144" y="530"/>
                </a:moveTo>
                <a:cubicBezTo>
                  <a:pt x="1136" y="527"/>
                  <a:pt x="1138" y="513"/>
                  <a:pt x="1131" y="512"/>
                </a:cubicBezTo>
                <a:cubicBezTo>
                  <a:pt x="1122" y="510"/>
                  <a:pt x="1131" y="521"/>
                  <a:pt x="1126" y="524"/>
                </a:cubicBezTo>
                <a:cubicBezTo>
                  <a:pt x="1133" y="522"/>
                  <a:pt x="1131" y="531"/>
                  <a:pt x="1132" y="536"/>
                </a:cubicBezTo>
                <a:cubicBezTo>
                  <a:pt x="1132" y="539"/>
                  <a:pt x="1135" y="542"/>
                  <a:pt x="1135" y="544"/>
                </a:cubicBezTo>
                <a:cubicBezTo>
                  <a:pt x="1135" y="547"/>
                  <a:pt x="1132" y="550"/>
                  <a:pt x="1134" y="554"/>
                </a:cubicBezTo>
                <a:cubicBezTo>
                  <a:pt x="1131" y="554"/>
                  <a:pt x="1127" y="555"/>
                  <a:pt x="1126" y="557"/>
                </a:cubicBezTo>
                <a:cubicBezTo>
                  <a:pt x="1127" y="558"/>
                  <a:pt x="1127" y="559"/>
                  <a:pt x="1127" y="560"/>
                </a:cubicBezTo>
                <a:cubicBezTo>
                  <a:pt x="1126" y="559"/>
                  <a:pt x="1126" y="558"/>
                  <a:pt x="1126" y="557"/>
                </a:cubicBezTo>
                <a:cubicBezTo>
                  <a:pt x="1126" y="551"/>
                  <a:pt x="1125" y="544"/>
                  <a:pt x="1121" y="542"/>
                </a:cubicBezTo>
                <a:cubicBezTo>
                  <a:pt x="1125" y="538"/>
                  <a:pt x="1119" y="530"/>
                  <a:pt x="1117" y="527"/>
                </a:cubicBezTo>
                <a:cubicBezTo>
                  <a:pt x="1117" y="526"/>
                  <a:pt x="1118" y="523"/>
                  <a:pt x="1118" y="522"/>
                </a:cubicBezTo>
                <a:cubicBezTo>
                  <a:pt x="1116" y="519"/>
                  <a:pt x="1115" y="519"/>
                  <a:pt x="1115" y="516"/>
                </a:cubicBezTo>
                <a:cubicBezTo>
                  <a:pt x="1115" y="515"/>
                  <a:pt x="1117" y="511"/>
                  <a:pt x="1117" y="510"/>
                </a:cubicBezTo>
                <a:cubicBezTo>
                  <a:pt x="1117" y="510"/>
                  <a:pt x="1115" y="506"/>
                  <a:pt x="1115" y="506"/>
                </a:cubicBezTo>
                <a:cubicBezTo>
                  <a:pt x="1116" y="498"/>
                  <a:pt x="1119" y="504"/>
                  <a:pt x="1122" y="500"/>
                </a:cubicBezTo>
                <a:cubicBezTo>
                  <a:pt x="1127" y="493"/>
                  <a:pt x="1112" y="497"/>
                  <a:pt x="1110" y="499"/>
                </a:cubicBezTo>
                <a:cubicBezTo>
                  <a:pt x="1108" y="495"/>
                  <a:pt x="1114" y="495"/>
                  <a:pt x="1117" y="493"/>
                </a:cubicBezTo>
                <a:cubicBezTo>
                  <a:pt x="1115" y="492"/>
                  <a:pt x="1110" y="493"/>
                  <a:pt x="1108" y="491"/>
                </a:cubicBezTo>
                <a:cubicBezTo>
                  <a:pt x="1106" y="488"/>
                  <a:pt x="1118" y="490"/>
                  <a:pt x="1119" y="490"/>
                </a:cubicBezTo>
                <a:cubicBezTo>
                  <a:pt x="1117" y="487"/>
                  <a:pt x="1115" y="485"/>
                  <a:pt x="1111" y="485"/>
                </a:cubicBezTo>
                <a:cubicBezTo>
                  <a:pt x="1116" y="482"/>
                  <a:pt x="1120" y="480"/>
                  <a:pt x="1125" y="480"/>
                </a:cubicBezTo>
                <a:cubicBezTo>
                  <a:pt x="1122" y="485"/>
                  <a:pt x="1126" y="488"/>
                  <a:pt x="1127" y="492"/>
                </a:cubicBezTo>
                <a:cubicBezTo>
                  <a:pt x="1128" y="490"/>
                  <a:pt x="1128" y="490"/>
                  <a:pt x="1129" y="489"/>
                </a:cubicBezTo>
                <a:cubicBezTo>
                  <a:pt x="1127" y="492"/>
                  <a:pt x="1126" y="502"/>
                  <a:pt x="1124" y="502"/>
                </a:cubicBezTo>
                <a:cubicBezTo>
                  <a:pt x="1128" y="511"/>
                  <a:pt x="1135" y="506"/>
                  <a:pt x="1138" y="512"/>
                </a:cubicBezTo>
                <a:cubicBezTo>
                  <a:pt x="1138" y="510"/>
                  <a:pt x="1138" y="509"/>
                  <a:pt x="1138" y="507"/>
                </a:cubicBezTo>
                <a:cubicBezTo>
                  <a:pt x="1140" y="510"/>
                  <a:pt x="1140" y="513"/>
                  <a:pt x="1141" y="516"/>
                </a:cubicBezTo>
                <a:cubicBezTo>
                  <a:pt x="1136" y="516"/>
                  <a:pt x="1139" y="522"/>
                  <a:pt x="1140" y="526"/>
                </a:cubicBezTo>
                <a:cubicBezTo>
                  <a:pt x="1141" y="525"/>
                  <a:pt x="1142" y="524"/>
                  <a:pt x="1143" y="523"/>
                </a:cubicBezTo>
                <a:cubicBezTo>
                  <a:pt x="1144" y="525"/>
                  <a:pt x="1144" y="528"/>
                  <a:pt x="1144" y="530"/>
                </a:cubicBezTo>
                <a:close/>
                <a:moveTo>
                  <a:pt x="1188" y="620"/>
                </a:moveTo>
                <a:cubicBezTo>
                  <a:pt x="1187" y="618"/>
                  <a:pt x="1188" y="616"/>
                  <a:pt x="1187" y="614"/>
                </a:cubicBezTo>
                <a:cubicBezTo>
                  <a:pt x="1189" y="612"/>
                  <a:pt x="1187" y="617"/>
                  <a:pt x="1188" y="620"/>
                </a:cubicBezTo>
                <a:close/>
                <a:moveTo>
                  <a:pt x="1182" y="594"/>
                </a:moveTo>
                <a:cubicBezTo>
                  <a:pt x="1181" y="593"/>
                  <a:pt x="1180" y="592"/>
                  <a:pt x="1179" y="591"/>
                </a:cubicBezTo>
                <a:cubicBezTo>
                  <a:pt x="1180" y="592"/>
                  <a:pt x="1181" y="593"/>
                  <a:pt x="1182" y="594"/>
                </a:cubicBezTo>
                <a:close/>
                <a:moveTo>
                  <a:pt x="1178" y="620"/>
                </a:moveTo>
                <a:cubicBezTo>
                  <a:pt x="1179" y="623"/>
                  <a:pt x="1180" y="626"/>
                  <a:pt x="1180" y="630"/>
                </a:cubicBezTo>
                <a:cubicBezTo>
                  <a:pt x="1180" y="626"/>
                  <a:pt x="1179" y="623"/>
                  <a:pt x="1178" y="620"/>
                </a:cubicBezTo>
                <a:close/>
                <a:moveTo>
                  <a:pt x="1180" y="665"/>
                </a:moveTo>
                <a:cubicBezTo>
                  <a:pt x="1179" y="663"/>
                  <a:pt x="1178" y="658"/>
                  <a:pt x="1178" y="658"/>
                </a:cubicBezTo>
                <a:cubicBezTo>
                  <a:pt x="1179" y="660"/>
                  <a:pt x="1179" y="662"/>
                  <a:pt x="1180" y="665"/>
                </a:cubicBezTo>
                <a:close/>
                <a:moveTo>
                  <a:pt x="1178" y="600"/>
                </a:moveTo>
                <a:cubicBezTo>
                  <a:pt x="1178" y="598"/>
                  <a:pt x="1178" y="596"/>
                  <a:pt x="1178" y="595"/>
                </a:cubicBezTo>
                <a:cubicBezTo>
                  <a:pt x="1178" y="598"/>
                  <a:pt x="1178" y="600"/>
                  <a:pt x="1179" y="602"/>
                </a:cubicBezTo>
                <a:cubicBezTo>
                  <a:pt x="1179" y="601"/>
                  <a:pt x="1178" y="601"/>
                  <a:pt x="1178" y="600"/>
                </a:cubicBezTo>
                <a:close/>
                <a:moveTo>
                  <a:pt x="1178" y="501"/>
                </a:moveTo>
                <a:cubicBezTo>
                  <a:pt x="1179" y="502"/>
                  <a:pt x="1179" y="503"/>
                  <a:pt x="1181" y="504"/>
                </a:cubicBezTo>
                <a:cubicBezTo>
                  <a:pt x="1178" y="503"/>
                  <a:pt x="1178" y="502"/>
                  <a:pt x="1176" y="501"/>
                </a:cubicBezTo>
                <a:cubicBezTo>
                  <a:pt x="1176" y="501"/>
                  <a:pt x="1177" y="501"/>
                  <a:pt x="1178" y="501"/>
                </a:cubicBezTo>
                <a:close/>
                <a:moveTo>
                  <a:pt x="1176" y="629"/>
                </a:moveTo>
                <a:cubicBezTo>
                  <a:pt x="1175" y="630"/>
                  <a:pt x="1175" y="632"/>
                  <a:pt x="1175" y="634"/>
                </a:cubicBezTo>
                <a:cubicBezTo>
                  <a:pt x="1175" y="632"/>
                  <a:pt x="1175" y="630"/>
                  <a:pt x="1176" y="629"/>
                </a:cubicBezTo>
                <a:close/>
                <a:moveTo>
                  <a:pt x="1174" y="635"/>
                </a:moveTo>
                <a:cubicBezTo>
                  <a:pt x="1173" y="634"/>
                  <a:pt x="1172" y="634"/>
                  <a:pt x="1172" y="633"/>
                </a:cubicBezTo>
                <a:cubicBezTo>
                  <a:pt x="1171" y="633"/>
                  <a:pt x="1169" y="633"/>
                  <a:pt x="1168" y="632"/>
                </a:cubicBezTo>
                <a:cubicBezTo>
                  <a:pt x="1170" y="632"/>
                  <a:pt x="1171" y="633"/>
                  <a:pt x="1172" y="633"/>
                </a:cubicBezTo>
                <a:cubicBezTo>
                  <a:pt x="1173" y="634"/>
                  <a:pt x="1174" y="634"/>
                  <a:pt x="1174" y="635"/>
                </a:cubicBezTo>
                <a:close/>
                <a:moveTo>
                  <a:pt x="1171" y="564"/>
                </a:moveTo>
                <a:cubicBezTo>
                  <a:pt x="1173" y="564"/>
                  <a:pt x="1170" y="564"/>
                  <a:pt x="1171" y="564"/>
                </a:cubicBezTo>
                <a:close/>
                <a:moveTo>
                  <a:pt x="1172" y="598"/>
                </a:moveTo>
                <a:cubicBezTo>
                  <a:pt x="1172" y="597"/>
                  <a:pt x="1172" y="596"/>
                  <a:pt x="1172" y="595"/>
                </a:cubicBezTo>
                <a:cubicBezTo>
                  <a:pt x="1172" y="597"/>
                  <a:pt x="1172" y="599"/>
                  <a:pt x="1172" y="600"/>
                </a:cubicBezTo>
                <a:cubicBezTo>
                  <a:pt x="1172" y="600"/>
                  <a:pt x="1172" y="599"/>
                  <a:pt x="1172" y="598"/>
                </a:cubicBezTo>
                <a:close/>
                <a:moveTo>
                  <a:pt x="1170" y="507"/>
                </a:moveTo>
                <a:cubicBezTo>
                  <a:pt x="1170" y="508"/>
                  <a:pt x="1171" y="509"/>
                  <a:pt x="1173" y="509"/>
                </a:cubicBezTo>
                <a:cubicBezTo>
                  <a:pt x="1172" y="509"/>
                  <a:pt x="1171" y="509"/>
                  <a:pt x="1170" y="509"/>
                </a:cubicBezTo>
                <a:cubicBezTo>
                  <a:pt x="1170" y="508"/>
                  <a:pt x="1170" y="508"/>
                  <a:pt x="1170" y="507"/>
                </a:cubicBezTo>
                <a:cubicBezTo>
                  <a:pt x="1169" y="505"/>
                  <a:pt x="1169" y="503"/>
                  <a:pt x="1169" y="501"/>
                </a:cubicBezTo>
                <a:cubicBezTo>
                  <a:pt x="1169" y="503"/>
                  <a:pt x="1170" y="505"/>
                  <a:pt x="1170" y="507"/>
                </a:cubicBezTo>
                <a:close/>
                <a:moveTo>
                  <a:pt x="1166" y="489"/>
                </a:moveTo>
                <a:cubicBezTo>
                  <a:pt x="1167" y="491"/>
                  <a:pt x="1168" y="494"/>
                  <a:pt x="1168" y="497"/>
                </a:cubicBezTo>
                <a:cubicBezTo>
                  <a:pt x="1165" y="495"/>
                  <a:pt x="1164" y="492"/>
                  <a:pt x="1166" y="489"/>
                </a:cubicBezTo>
                <a:close/>
                <a:moveTo>
                  <a:pt x="1165" y="645"/>
                </a:moveTo>
                <a:cubicBezTo>
                  <a:pt x="1163" y="646"/>
                  <a:pt x="1163" y="648"/>
                  <a:pt x="1163" y="648"/>
                </a:cubicBezTo>
                <a:cubicBezTo>
                  <a:pt x="1163" y="647"/>
                  <a:pt x="1163" y="646"/>
                  <a:pt x="1165" y="645"/>
                </a:cubicBezTo>
                <a:close/>
                <a:moveTo>
                  <a:pt x="1159" y="614"/>
                </a:moveTo>
                <a:cubicBezTo>
                  <a:pt x="1160" y="614"/>
                  <a:pt x="1158" y="615"/>
                  <a:pt x="1159" y="614"/>
                </a:cubicBezTo>
                <a:close/>
                <a:moveTo>
                  <a:pt x="1153" y="685"/>
                </a:moveTo>
                <a:cubicBezTo>
                  <a:pt x="1155" y="684"/>
                  <a:pt x="1153" y="685"/>
                  <a:pt x="1152" y="685"/>
                </a:cubicBezTo>
                <a:cubicBezTo>
                  <a:pt x="1152" y="685"/>
                  <a:pt x="1153" y="685"/>
                  <a:pt x="1153" y="685"/>
                </a:cubicBezTo>
                <a:close/>
                <a:moveTo>
                  <a:pt x="1151" y="499"/>
                </a:moveTo>
                <a:cubicBezTo>
                  <a:pt x="1151" y="500"/>
                  <a:pt x="1152" y="500"/>
                  <a:pt x="1151" y="501"/>
                </a:cubicBezTo>
                <a:cubicBezTo>
                  <a:pt x="1150" y="500"/>
                  <a:pt x="1151" y="501"/>
                  <a:pt x="1151" y="499"/>
                </a:cubicBezTo>
                <a:close/>
                <a:moveTo>
                  <a:pt x="1152" y="723"/>
                </a:moveTo>
                <a:cubicBezTo>
                  <a:pt x="1151" y="722"/>
                  <a:pt x="1150" y="722"/>
                  <a:pt x="1152" y="723"/>
                </a:cubicBezTo>
                <a:close/>
                <a:moveTo>
                  <a:pt x="1146" y="685"/>
                </a:moveTo>
                <a:cubicBezTo>
                  <a:pt x="1146" y="684"/>
                  <a:pt x="1146" y="685"/>
                  <a:pt x="1147" y="686"/>
                </a:cubicBezTo>
                <a:cubicBezTo>
                  <a:pt x="1146" y="686"/>
                  <a:pt x="1146" y="686"/>
                  <a:pt x="1146" y="685"/>
                </a:cubicBezTo>
                <a:close/>
                <a:moveTo>
                  <a:pt x="1149" y="494"/>
                </a:moveTo>
                <a:cubicBezTo>
                  <a:pt x="1149" y="496"/>
                  <a:pt x="1150" y="497"/>
                  <a:pt x="1147" y="498"/>
                </a:cubicBezTo>
                <a:cubicBezTo>
                  <a:pt x="1147" y="496"/>
                  <a:pt x="1148" y="495"/>
                  <a:pt x="1149" y="494"/>
                </a:cubicBezTo>
                <a:close/>
                <a:moveTo>
                  <a:pt x="1154" y="726"/>
                </a:moveTo>
                <a:cubicBezTo>
                  <a:pt x="1152" y="726"/>
                  <a:pt x="1150" y="726"/>
                  <a:pt x="1148" y="727"/>
                </a:cubicBezTo>
                <a:cubicBezTo>
                  <a:pt x="1150" y="726"/>
                  <a:pt x="1152" y="726"/>
                  <a:pt x="1153" y="726"/>
                </a:cubicBezTo>
                <a:cubicBezTo>
                  <a:pt x="1153" y="726"/>
                  <a:pt x="1154" y="726"/>
                  <a:pt x="1154" y="726"/>
                </a:cubicBezTo>
                <a:cubicBezTo>
                  <a:pt x="1154" y="726"/>
                  <a:pt x="1154" y="726"/>
                  <a:pt x="1154" y="726"/>
                </a:cubicBezTo>
                <a:cubicBezTo>
                  <a:pt x="1155" y="727"/>
                  <a:pt x="1154" y="726"/>
                  <a:pt x="1154" y="726"/>
                </a:cubicBezTo>
                <a:close/>
                <a:moveTo>
                  <a:pt x="1153" y="683"/>
                </a:moveTo>
                <a:cubicBezTo>
                  <a:pt x="1155" y="683"/>
                  <a:pt x="1155" y="682"/>
                  <a:pt x="1157" y="682"/>
                </a:cubicBezTo>
                <a:cubicBezTo>
                  <a:pt x="1155" y="682"/>
                  <a:pt x="1155" y="683"/>
                  <a:pt x="1153" y="683"/>
                </a:cubicBezTo>
                <a:close/>
                <a:moveTo>
                  <a:pt x="1164" y="677"/>
                </a:moveTo>
                <a:cubicBezTo>
                  <a:pt x="1163" y="678"/>
                  <a:pt x="1163" y="679"/>
                  <a:pt x="1163" y="680"/>
                </a:cubicBezTo>
                <a:cubicBezTo>
                  <a:pt x="1159" y="679"/>
                  <a:pt x="1156" y="678"/>
                  <a:pt x="1153" y="677"/>
                </a:cubicBezTo>
                <a:cubicBezTo>
                  <a:pt x="1157" y="673"/>
                  <a:pt x="1162" y="678"/>
                  <a:pt x="1167" y="676"/>
                </a:cubicBezTo>
                <a:cubicBezTo>
                  <a:pt x="1166" y="677"/>
                  <a:pt x="1165" y="677"/>
                  <a:pt x="1164" y="677"/>
                </a:cubicBezTo>
                <a:close/>
                <a:moveTo>
                  <a:pt x="1170" y="623"/>
                </a:moveTo>
                <a:cubicBezTo>
                  <a:pt x="1170" y="623"/>
                  <a:pt x="1170" y="625"/>
                  <a:pt x="1170" y="626"/>
                </a:cubicBezTo>
                <a:cubicBezTo>
                  <a:pt x="1168" y="622"/>
                  <a:pt x="1170" y="624"/>
                  <a:pt x="1167" y="622"/>
                </a:cubicBezTo>
                <a:cubicBezTo>
                  <a:pt x="1168" y="623"/>
                  <a:pt x="1169" y="622"/>
                  <a:pt x="1170" y="623"/>
                </a:cubicBezTo>
                <a:close/>
                <a:moveTo>
                  <a:pt x="1174" y="648"/>
                </a:moveTo>
                <a:cubicBezTo>
                  <a:pt x="1173" y="648"/>
                  <a:pt x="1173" y="648"/>
                  <a:pt x="1173" y="648"/>
                </a:cubicBezTo>
                <a:cubicBezTo>
                  <a:pt x="1171" y="648"/>
                  <a:pt x="1169" y="647"/>
                  <a:pt x="1168" y="646"/>
                </a:cubicBezTo>
                <a:cubicBezTo>
                  <a:pt x="1169" y="647"/>
                  <a:pt x="1171" y="647"/>
                  <a:pt x="1173" y="648"/>
                </a:cubicBezTo>
                <a:cubicBezTo>
                  <a:pt x="1173" y="648"/>
                  <a:pt x="1174" y="648"/>
                  <a:pt x="1175" y="648"/>
                </a:cubicBezTo>
                <a:cubicBezTo>
                  <a:pt x="1175" y="648"/>
                  <a:pt x="1174" y="648"/>
                  <a:pt x="1174" y="648"/>
                </a:cubicBezTo>
                <a:close/>
                <a:moveTo>
                  <a:pt x="1180" y="669"/>
                </a:moveTo>
                <a:cubicBezTo>
                  <a:pt x="1180" y="670"/>
                  <a:pt x="1181" y="671"/>
                  <a:pt x="1181" y="672"/>
                </a:cubicBezTo>
                <a:cubicBezTo>
                  <a:pt x="1181" y="671"/>
                  <a:pt x="1180" y="670"/>
                  <a:pt x="1180" y="669"/>
                </a:cubicBezTo>
                <a:cubicBezTo>
                  <a:pt x="1178" y="670"/>
                  <a:pt x="1176" y="671"/>
                  <a:pt x="1175" y="673"/>
                </a:cubicBezTo>
                <a:cubicBezTo>
                  <a:pt x="1176" y="671"/>
                  <a:pt x="1178" y="670"/>
                  <a:pt x="1180" y="669"/>
                </a:cubicBezTo>
                <a:close/>
                <a:moveTo>
                  <a:pt x="1188" y="699"/>
                </a:moveTo>
                <a:cubicBezTo>
                  <a:pt x="1185" y="699"/>
                  <a:pt x="1182" y="698"/>
                  <a:pt x="1180" y="696"/>
                </a:cubicBezTo>
                <a:cubicBezTo>
                  <a:pt x="1183" y="695"/>
                  <a:pt x="1186" y="696"/>
                  <a:pt x="1188" y="697"/>
                </a:cubicBezTo>
                <a:cubicBezTo>
                  <a:pt x="1188" y="695"/>
                  <a:pt x="1189" y="694"/>
                  <a:pt x="1188" y="691"/>
                </a:cubicBezTo>
                <a:cubicBezTo>
                  <a:pt x="1189" y="692"/>
                  <a:pt x="1189" y="694"/>
                  <a:pt x="1189" y="695"/>
                </a:cubicBezTo>
                <a:cubicBezTo>
                  <a:pt x="1189" y="696"/>
                  <a:pt x="1188" y="698"/>
                  <a:pt x="1188" y="699"/>
                </a:cubicBezTo>
                <a:close/>
                <a:moveTo>
                  <a:pt x="1200" y="720"/>
                </a:moveTo>
                <a:cubicBezTo>
                  <a:pt x="1200" y="721"/>
                  <a:pt x="1200" y="722"/>
                  <a:pt x="1201" y="722"/>
                </a:cubicBezTo>
                <a:cubicBezTo>
                  <a:pt x="1201" y="722"/>
                  <a:pt x="1200" y="721"/>
                  <a:pt x="1200" y="720"/>
                </a:cubicBezTo>
                <a:close/>
                <a:moveTo>
                  <a:pt x="1201" y="698"/>
                </a:moveTo>
                <a:cubicBezTo>
                  <a:pt x="1203" y="699"/>
                  <a:pt x="1202" y="699"/>
                  <a:pt x="1201" y="698"/>
                </a:cubicBezTo>
                <a:close/>
                <a:moveTo>
                  <a:pt x="1201" y="694"/>
                </a:moveTo>
                <a:cubicBezTo>
                  <a:pt x="1202" y="694"/>
                  <a:pt x="1204" y="694"/>
                  <a:pt x="1206" y="694"/>
                </a:cubicBezTo>
                <a:cubicBezTo>
                  <a:pt x="1204" y="694"/>
                  <a:pt x="1202" y="695"/>
                  <a:pt x="1201" y="694"/>
                </a:cubicBezTo>
                <a:close/>
                <a:moveTo>
                  <a:pt x="1205" y="648"/>
                </a:moveTo>
                <a:cubicBezTo>
                  <a:pt x="1204" y="648"/>
                  <a:pt x="1203" y="647"/>
                  <a:pt x="1202" y="647"/>
                </a:cubicBezTo>
                <a:cubicBezTo>
                  <a:pt x="1202" y="647"/>
                  <a:pt x="1205" y="648"/>
                  <a:pt x="1205" y="648"/>
                </a:cubicBezTo>
                <a:cubicBezTo>
                  <a:pt x="1204" y="647"/>
                  <a:pt x="1204" y="645"/>
                  <a:pt x="1204" y="644"/>
                </a:cubicBezTo>
                <a:cubicBezTo>
                  <a:pt x="1205" y="648"/>
                  <a:pt x="1206" y="652"/>
                  <a:pt x="1208" y="657"/>
                </a:cubicBezTo>
                <a:cubicBezTo>
                  <a:pt x="1207" y="654"/>
                  <a:pt x="1206" y="651"/>
                  <a:pt x="1205" y="648"/>
                </a:cubicBezTo>
                <a:close/>
                <a:moveTo>
                  <a:pt x="1209" y="660"/>
                </a:moveTo>
                <a:cubicBezTo>
                  <a:pt x="1209" y="659"/>
                  <a:pt x="1209" y="659"/>
                  <a:pt x="1208" y="660"/>
                </a:cubicBezTo>
                <a:cubicBezTo>
                  <a:pt x="1209" y="660"/>
                  <a:pt x="1209" y="659"/>
                  <a:pt x="1209" y="658"/>
                </a:cubicBezTo>
                <a:cubicBezTo>
                  <a:pt x="1209" y="659"/>
                  <a:pt x="1209" y="659"/>
                  <a:pt x="1209" y="660"/>
                </a:cubicBezTo>
                <a:cubicBezTo>
                  <a:pt x="1209" y="660"/>
                  <a:pt x="1209" y="660"/>
                  <a:pt x="1209" y="660"/>
                </a:cubicBezTo>
                <a:cubicBezTo>
                  <a:pt x="1210" y="661"/>
                  <a:pt x="1210" y="662"/>
                  <a:pt x="1210" y="663"/>
                </a:cubicBezTo>
                <a:cubicBezTo>
                  <a:pt x="1210" y="662"/>
                  <a:pt x="1209" y="661"/>
                  <a:pt x="1209" y="66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5" name="Заголовок 1"/>
          <p:cNvSpPr>
            <a:spLocks noGrp="1"/>
          </p:cNvSpPr>
          <p:nvPr>
            <p:ph type="title" hasCustomPrompt="1"/>
          </p:nvPr>
        </p:nvSpPr>
        <p:spPr>
          <a:xfrm>
            <a:off x="16586362" y="1602210"/>
            <a:ext cx="6625166"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4_Пользовательский макет">
    <p:spTree>
      <p:nvGrpSpPr>
        <p:cNvPr id="1" name=""/>
        <p:cNvGrpSpPr/>
        <p:nvPr/>
      </p:nvGrpSpPr>
      <p:grpSpPr>
        <a:xfrm>
          <a:off x="0" y="0"/>
          <a:ext cx="0" cy="0"/>
          <a:chOff x="0" y="0"/>
          <a:chExt cx="0" cy="0"/>
        </a:xfrm>
      </p:grpSpPr>
      <p:sp>
        <p:nvSpPr>
          <p:cNvPr id="9" name="Freeform 5"/>
          <p:cNvSpPr>
            <a:spLocks noGrp="1" noEditPoints="1"/>
          </p:cNvSpPr>
          <p:nvPr>
            <p:ph type="pic" sz="quarter" idx="34"/>
          </p:nvPr>
        </p:nvSpPr>
        <p:spPr bwMode="auto">
          <a:xfrm>
            <a:off x="-33840" y="-1"/>
            <a:ext cx="24421014" cy="11117573"/>
          </a:xfrm>
          <a:custGeom>
            <a:avLst/>
            <a:gdLst>
              <a:gd name="T0" fmla="*/ 128 w 13821"/>
              <a:gd name="T1" fmla="*/ 460 h 6901"/>
              <a:gd name="T2" fmla="*/ 910 w 13821"/>
              <a:gd name="T3" fmla="*/ 6699 h 6901"/>
              <a:gd name="T4" fmla="*/ 1375 w 13821"/>
              <a:gd name="T5" fmla="*/ 5653 h 6901"/>
              <a:gd name="T6" fmla="*/ 2164 w 13821"/>
              <a:gd name="T7" fmla="*/ 5193 h 6901"/>
              <a:gd name="T8" fmla="*/ 2207 w 13821"/>
              <a:gd name="T9" fmla="*/ 4059 h 6901"/>
              <a:gd name="T10" fmla="*/ 3390 w 13821"/>
              <a:gd name="T11" fmla="*/ 3832 h 6901"/>
              <a:gd name="T12" fmla="*/ 3925 w 13821"/>
              <a:gd name="T13" fmla="*/ 3725 h 6901"/>
              <a:gd name="T14" fmla="*/ 4091 w 13821"/>
              <a:gd name="T15" fmla="*/ 3028 h 6901"/>
              <a:gd name="T16" fmla="*/ 6544 w 13821"/>
              <a:gd name="T17" fmla="*/ 4030 h 6901"/>
              <a:gd name="T18" fmla="*/ 5741 w 13821"/>
              <a:gd name="T19" fmla="*/ 2020 h 6901"/>
              <a:gd name="T20" fmla="*/ 7341 w 13821"/>
              <a:gd name="T21" fmla="*/ 1893 h 6901"/>
              <a:gd name="T22" fmla="*/ 6989 w 13821"/>
              <a:gd name="T23" fmla="*/ 681 h 6901"/>
              <a:gd name="T24" fmla="*/ 8838 w 13821"/>
              <a:gd name="T25" fmla="*/ 1314 h 6901"/>
              <a:gd name="T26" fmla="*/ 10550 w 13821"/>
              <a:gd name="T27" fmla="*/ 2372 h 6901"/>
              <a:gd name="T28" fmla="*/ 10822 w 13821"/>
              <a:gd name="T29" fmla="*/ 1121 h 6901"/>
              <a:gd name="T30" fmla="*/ 11369 w 13821"/>
              <a:gd name="T31" fmla="*/ 2229 h 6901"/>
              <a:gd name="T32" fmla="*/ 12285 w 13821"/>
              <a:gd name="T33" fmla="*/ 3019 h 6901"/>
              <a:gd name="T34" fmla="*/ 13461 w 13821"/>
              <a:gd name="T35" fmla="*/ 3111 h 6901"/>
              <a:gd name="T36" fmla="*/ 13801 w 13821"/>
              <a:gd name="T37" fmla="*/ 4117 h 6901"/>
              <a:gd name="T38" fmla="*/ 2041 w 13821"/>
              <a:gd name="T39" fmla="*/ 4231 h 6901"/>
              <a:gd name="T40" fmla="*/ 5667 w 13821"/>
              <a:gd name="T41" fmla="*/ 2777 h 6901"/>
              <a:gd name="T42" fmla="*/ 6210 w 13821"/>
              <a:gd name="T43" fmla="*/ 832 h 6901"/>
              <a:gd name="T44" fmla="*/ 5513 w 13821"/>
              <a:gd name="T45" fmla="*/ 1367 h 6901"/>
              <a:gd name="T46" fmla="*/ 4950 w 13821"/>
              <a:gd name="T47" fmla="*/ 2205 h 6901"/>
              <a:gd name="T48" fmla="*/ 4552 w 13821"/>
              <a:gd name="T49" fmla="*/ 469 h 6901"/>
              <a:gd name="T50" fmla="*/ 4234 w 13821"/>
              <a:gd name="T51" fmla="*/ 1179 h 6901"/>
              <a:gd name="T52" fmla="*/ 3616 w 13821"/>
              <a:gd name="T53" fmla="*/ 90 h 6901"/>
              <a:gd name="T54" fmla="*/ 3865 w 13821"/>
              <a:gd name="T55" fmla="*/ 1501 h 6901"/>
              <a:gd name="T56" fmla="*/ 3028 w 13821"/>
              <a:gd name="T57" fmla="*/ 1403 h 6901"/>
              <a:gd name="T58" fmla="*/ 2743 w 13821"/>
              <a:gd name="T59" fmla="*/ 381 h 6901"/>
              <a:gd name="T60" fmla="*/ 2424 w 13821"/>
              <a:gd name="T61" fmla="*/ 883 h 6901"/>
              <a:gd name="T62" fmla="*/ 2247 w 13821"/>
              <a:gd name="T63" fmla="*/ 2582 h 6901"/>
              <a:gd name="T64" fmla="*/ 1844 w 13821"/>
              <a:gd name="T65" fmla="*/ 1470 h 6901"/>
              <a:gd name="T66" fmla="*/ 1446 w 13821"/>
              <a:gd name="T67" fmla="*/ 4511 h 6901"/>
              <a:gd name="T68" fmla="*/ 818 w 13821"/>
              <a:gd name="T69" fmla="*/ 770 h 6901"/>
              <a:gd name="T70" fmla="*/ 867 w 13821"/>
              <a:gd name="T71" fmla="*/ 1933 h 6901"/>
              <a:gd name="T72" fmla="*/ 1110 w 13821"/>
              <a:gd name="T73" fmla="*/ 3538 h 6901"/>
              <a:gd name="T74" fmla="*/ 1242 w 13821"/>
              <a:gd name="T75" fmla="*/ 427 h 6901"/>
              <a:gd name="T76" fmla="*/ 1192 w 13821"/>
              <a:gd name="T77" fmla="*/ 275 h 6901"/>
              <a:gd name="T78" fmla="*/ 210 w 13821"/>
              <a:gd name="T79" fmla="*/ 1582 h 6901"/>
              <a:gd name="T80" fmla="*/ 460 w 13821"/>
              <a:gd name="T81" fmla="*/ 4760 h 6901"/>
              <a:gd name="T82" fmla="*/ 1534 w 13821"/>
              <a:gd name="T83" fmla="*/ 5151 h 6901"/>
              <a:gd name="T84" fmla="*/ 1778 w 13821"/>
              <a:gd name="T85" fmla="*/ 2929 h 6901"/>
              <a:gd name="T86" fmla="*/ 2526 w 13821"/>
              <a:gd name="T87" fmla="*/ 3274 h 6901"/>
              <a:gd name="T88" fmla="*/ 3117 w 13821"/>
              <a:gd name="T89" fmla="*/ 2453 h 6901"/>
              <a:gd name="T90" fmla="*/ 3916 w 13821"/>
              <a:gd name="T91" fmla="*/ 2755 h 6901"/>
              <a:gd name="T92" fmla="*/ 4297 w 13821"/>
              <a:gd name="T93" fmla="*/ 2270 h 6901"/>
              <a:gd name="T94" fmla="*/ 5100 w 13821"/>
              <a:gd name="T95" fmla="*/ 3076 h 6901"/>
              <a:gd name="T96" fmla="*/ 5910 w 13821"/>
              <a:gd name="T97" fmla="*/ 1344 h 6901"/>
              <a:gd name="T98" fmla="*/ 7021 w 13821"/>
              <a:gd name="T99" fmla="*/ 411 h 6901"/>
              <a:gd name="T100" fmla="*/ 7341 w 13821"/>
              <a:gd name="T101" fmla="*/ 732 h 6901"/>
              <a:gd name="T102" fmla="*/ 8550 w 13821"/>
              <a:gd name="T103" fmla="*/ 169 h 6901"/>
              <a:gd name="T104" fmla="*/ 10081 w 13821"/>
              <a:gd name="T105" fmla="*/ 316 h 6901"/>
              <a:gd name="T106" fmla="*/ 9611 w 13821"/>
              <a:gd name="T107" fmla="*/ 1083 h 6901"/>
              <a:gd name="T108" fmla="*/ 10765 w 13821"/>
              <a:gd name="T109" fmla="*/ 424 h 6901"/>
              <a:gd name="T110" fmla="*/ 13214 w 13821"/>
              <a:gd name="T111" fmla="*/ 3945 h 6901"/>
              <a:gd name="T112" fmla="*/ 13199 w 13821"/>
              <a:gd name="T113" fmla="*/ 1149 h 6901"/>
              <a:gd name="T114" fmla="*/ 12532 w 13821"/>
              <a:gd name="T115" fmla="*/ 2160 h 6901"/>
              <a:gd name="T116" fmla="*/ 12645 w 13821"/>
              <a:gd name="T117" fmla="*/ 1111 h 6901"/>
              <a:gd name="T118" fmla="*/ 12319 w 13821"/>
              <a:gd name="T119" fmla="*/ 1033 h 6901"/>
              <a:gd name="T120" fmla="*/ 11264 w 13821"/>
              <a:gd name="T121" fmla="*/ 1536 h 6901"/>
              <a:gd name="T122" fmla="*/ 11594 w 13821"/>
              <a:gd name="T123" fmla="*/ 2291 h 6901"/>
              <a:gd name="T124" fmla="*/ 13269 w 13821"/>
              <a:gd name="T125" fmla="*/ 2845 h 6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1" h="6901">
                <a:moveTo>
                  <a:pt x="13797" y="50"/>
                </a:moveTo>
                <a:cubicBezTo>
                  <a:pt x="13765" y="15"/>
                  <a:pt x="13591" y="44"/>
                  <a:pt x="13545" y="44"/>
                </a:cubicBezTo>
                <a:cubicBezTo>
                  <a:pt x="13500" y="44"/>
                  <a:pt x="13455" y="44"/>
                  <a:pt x="13410" y="44"/>
                </a:cubicBezTo>
                <a:cubicBezTo>
                  <a:pt x="13330" y="44"/>
                  <a:pt x="13250" y="44"/>
                  <a:pt x="13170" y="44"/>
                </a:cubicBezTo>
                <a:cubicBezTo>
                  <a:pt x="13123" y="44"/>
                  <a:pt x="13092" y="53"/>
                  <a:pt x="13048" y="59"/>
                </a:cubicBezTo>
                <a:cubicBezTo>
                  <a:pt x="13007" y="64"/>
                  <a:pt x="12966" y="46"/>
                  <a:pt x="12924" y="44"/>
                </a:cubicBezTo>
                <a:cubicBezTo>
                  <a:pt x="12910" y="43"/>
                  <a:pt x="12816" y="34"/>
                  <a:pt x="12809" y="47"/>
                </a:cubicBezTo>
                <a:cubicBezTo>
                  <a:pt x="12807" y="52"/>
                  <a:pt x="12859" y="124"/>
                  <a:pt x="12833" y="125"/>
                </a:cubicBezTo>
                <a:cubicBezTo>
                  <a:pt x="12798" y="41"/>
                  <a:pt x="12790" y="154"/>
                  <a:pt x="12774" y="149"/>
                </a:cubicBezTo>
                <a:cubicBezTo>
                  <a:pt x="12793" y="86"/>
                  <a:pt x="12735" y="118"/>
                  <a:pt x="12718" y="85"/>
                </a:cubicBezTo>
                <a:cubicBezTo>
                  <a:pt x="12708" y="65"/>
                  <a:pt x="12741" y="60"/>
                  <a:pt x="12723" y="44"/>
                </a:cubicBezTo>
                <a:cubicBezTo>
                  <a:pt x="12709" y="31"/>
                  <a:pt x="12619" y="44"/>
                  <a:pt x="12601" y="44"/>
                </a:cubicBezTo>
                <a:cubicBezTo>
                  <a:pt x="12414" y="44"/>
                  <a:pt x="12227" y="44"/>
                  <a:pt x="12041" y="44"/>
                </a:cubicBezTo>
                <a:cubicBezTo>
                  <a:pt x="11864" y="44"/>
                  <a:pt x="11688" y="44"/>
                  <a:pt x="11512" y="44"/>
                </a:cubicBezTo>
                <a:cubicBezTo>
                  <a:pt x="11494" y="44"/>
                  <a:pt x="11475" y="42"/>
                  <a:pt x="11457" y="44"/>
                </a:cubicBezTo>
                <a:cubicBezTo>
                  <a:pt x="11453" y="44"/>
                  <a:pt x="11421" y="58"/>
                  <a:pt x="11430" y="58"/>
                </a:cubicBezTo>
                <a:cubicBezTo>
                  <a:pt x="11418" y="58"/>
                  <a:pt x="11386" y="46"/>
                  <a:pt x="11359" y="44"/>
                </a:cubicBezTo>
                <a:cubicBezTo>
                  <a:pt x="11001" y="21"/>
                  <a:pt x="10635" y="44"/>
                  <a:pt x="10277" y="44"/>
                </a:cubicBezTo>
                <a:cubicBezTo>
                  <a:pt x="10223" y="44"/>
                  <a:pt x="10153" y="32"/>
                  <a:pt x="10100" y="44"/>
                </a:cubicBezTo>
                <a:cubicBezTo>
                  <a:pt x="10061" y="52"/>
                  <a:pt x="10054" y="85"/>
                  <a:pt x="10019" y="76"/>
                </a:cubicBezTo>
                <a:cubicBezTo>
                  <a:pt x="10008" y="74"/>
                  <a:pt x="10005" y="51"/>
                  <a:pt x="9987" y="44"/>
                </a:cubicBezTo>
                <a:cubicBezTo>
                  <a:pt x="9960" y="34"/>
                  <a:pt x="9911" y="44"/>
                  <a:pt x="9883" y="44"/>
                </a:cubicBezTo>
                <a:cubicBezTo>
                  <a:pt x="9783" y="44"/>
                  <a:pt x="9683" y="44"/>
                  <a:pt x="9582" y="44"/>
                </a:cubicBezTo>
                <a:cubicBezTo>
                  <a:pt x="9543" y="44"/>
                  <a:pt x="9499" y="38"/>
                  <a:pt x="9460" y="44"/>
                </a:cubicBezTo>
                <a:cubicBezTo>
                  <a:pt x="9442" y="47"/>
                  <a:pt x="9408" y="64"/>
                  <a:pt x="9397" y="64"/>
                </a:cubicBezTo>
                <a:cubicBezTo>
                  <a:pt x="9372" y="64"/>
                  <a:pt x="9340" y="46"/>
                  <a:pt x="9310" y="44"/>
                </a:cubicBezTo>
                <a:cubicBezTo>
                  <a:pt x="9256" y="41"/>
                  <a:pt x="9201" y="44"/>
                  <a:pt x="9147" y="44"/>
                </a:cubicBezTo>
                <a:cubicBezTo>
                  <a:pt x="9137" y="44"/>
                  <a:pt x="9096" y="38"/>
                  <a:pt x="9087" y="44"/>
                </a:cubicBezTo>
                <a:cubicBezTo>
                  <a:pt x="9073" y="53"/>
                  <a:pt x="9082" y="76"/>
                  <a:pt x="9075" y="80"/>
                </a:cubicBezTo>
                <a:cubicBezTo>
                  <a:pt x="9063" y="88"/>
                  <a:pt x="9072" y="99"/>
                  <a:pt x="9046" y="74"/>
                </a:cubicBezTo>
                <a:cubicBezTo>
                  <a:pt x="9044" y="72"/>
                  <a:pt x="9068" y="54"/>
                  <a:pt x="9052" y="44"/>
                </a:cubicBezTo>
                <a:cubicBezTo>
                  <a:pt x="9043" y="38"/>
                  <a:pt x="9010" y="42"/>
                  <a:pt x="8999" y="44"/>
                </a:cubicBezTo>
                <a:cubicBezTo>
                  <a:pt x="8937" y="54"/>
                  <a:pt x="8981" y="45"/>
                  <a:pt x="8960" y="90"/>
                </a:cubicBezTo>
                <a:cubicBezTo>
                  <a:pt x="8943" y="126"/>
                  <a:pt x="8913" y="66"/>
                  <a:pt x="8914" y="67"/>
                </a:cubicBezTo>
                <a:cubicBezTo>
                  <a:pt x="8880" y="48"/>
                  <a:pt x="8902" y="51"/>
                  <a:pt x="8858" y="44"/>
                </a:cubicBezTo>
                <a:cubicBezTo>
                  <a:pt x="8763" y="28"/>
                  <a:pt x="8653" y="44"/>
                  <a:pt x="8556" y="44"/>
                </a:cubicBezTo>
                <a:cubicBezTo>
                  <a:pt x="8529" y="44"/>
                  <a:pt x="8472" y="33"/>
                  <a:pt x="8447" y="44"/>
                </a:cubicBezTo>
                <a:cubicBezTo>
                  <a:pt x="8405" y="63"/>
                  <a:pt x="8430" y="69"/>
                  <a:pt x="8437" y="110"/>
                </a:cubicBezTo>
                <a:cubicBezTo>
                  <a:pt x="8435" y="101"/>
                  <a:pt x="8430" y="202"/>
                  <a:pt x="8445" y="178"/>
                </a:cubicBezTo>
                <a:cubicBezTo>
                  <a:pt x="8425" y="209"/>
                  <a:pt x="8429" y="185"/>
                  <a:pt x="8393" y="185"/>
                </a:cubicBezTo>
                <a:cubicBezTo>
                  <a:pt x="8324" y="185"/>
                  <a:pt x="8306" y="178"/>
                  <a:pt x="8322" y="256"/>
                </a:cubicBezTo>
                <a:cubicBezTo>
                  <a:pt x="8244" y="230"/>
                  <a:pt x="8311" y="290"/>
                  <a:pt x="8278" y="331"/>
                </a:cubicBezTo>
                <a:cubicBezTo>
                  <a:pt x="8272" y="338"/>
                  <a:pt x="8258" y="329"/>
                  <a:pt x="8252" y="333"/>
                </a:cubicBezTo>
                <a:cubicBezTo>
                  <a:pt x="8206" y="364"/>
                  <a:pt x="8176" y="350"/>
                  <a:pt x="8153" y="413"/>
                </a:cubicBezTo>
                <a:cubicBezTo>
                  <a:pt x="8147" y="429"/>
                  <a:pt x="8145" y="504"/>
                  <a:pt x="8134" y="502"/>
                </a:cubicBezTo>
                <a:cubicBezTo>
                  <a:pt x="8113" y="498"/>
                  <a:pt x="8122" y="433"/>
                  <a:pt x="8118" y="411"/>
                </a:cubicBezTo>
                <a:cubicBezTo>
                  <a:pt x="8114" y="388"/>
                  <a:pt x="8085" y="320"/>
                  <a:pt x="8086" y="305"/>
                </a:cubicBezTo>
                <a:cubicBezTo>
                  <a:pt x="8088" y="281"/>
                  <a:pt x="8077" y="298"/>
                  <a:pt x="8095" y="276"/>
                </a:cubicBezTo>
                <a:cubicBezTo>
                  <a:pt x="8118" y="247"/>
                  <a:pt x="8115" y="270"/>
                  <a:pt x="8134" y="265"/>
                </a:cubicBezTo>
                <a:cubicBezTo>
                  <a:pt x="8157" y="259"/>
                  <a:pt x="8146" y="280"/>
                  <a:pt x="8174" y="255"/>
                </a:cubicBezTo>
                <a:cubicBezTo>
                  <a:pt x="8202" y="230"/>
                  <a:pt x="8200" y="180"/>
                  <a:pt x="8199" y="150"/>
                </a:cubicBezTo>
                <a:cubicBezTo>
                  <a:pt x="8198" y="143"/>
                  <a:pt x="8225" y="133"/>
                  <a:pt x="8221" y="124"/>
                </a:cubicBezTo>
                <a:cubicBezTo>
                  <a:pt x="8212" y="106"/>
                  <a:pt x="8185" y="123"/>
                  <a:pt x="8172" y="113"/>
                </a:cubicBezTo>
                <a:cubicBezTo>
                  <a:pt x="8138" y="88"/>
                  <a:pt x="8165" y="51"/>
                  <a:pt x="8156" y="44"/>
                </a:cubicBezTo>
                <a:cubicBezTo>
                  <a:pt x="8144" y="35"/>
                  <a:pt x="8093" y="44"/>
                  <a:pt x="8080" y="44"/>
                </a:cubicBezTo>
                <a:cubicBezTo>
                  <a:pt x="8012" y="44"/>
                  <a:pt x="7945" y="44"/>
                  <a:pt x="7878" y="44"/>
                </a:cubicBezTo>
                <a:cubicBezTo>
                  <a:pt x="7742" y="44"/>
                  <a:pt x="7606" y="44"/>
                  <a:pt x="7470" y="44"/>
                </a:cubicBezTo>
                <a:cubicBezTo>
                  <a:pt x="7449" y="44"/>
                  <a:pt x="7427" y="43"/>
                  <a:pt x="7408" y="47"/>
                </a:cubicBezTo>
                <a:cubicBezTo>
                  <a:pt x="7399" y="49"/>
                  <a:pt x="7406" y="81"/>
                  <a:pt x="7389" y="82"/>
                </a:cubicBezTo>
                <a:cubicBezTo>
                  <a:pt x="7366" y="84"/>
                  <a:pt x="7362" y="58"/>
                  <a:pt x="7347" y="51"/>
                </a:cubicBezTo>
                <a:cubicBezTo>
                  <a:pt x="7341" y="49"/>
                  <a:pt x="7338" y="46"/>
                  <a:pt x="7331" y="44"/>
                </a:cubicBezTo>
                <a:cubicBezTo>
                  <a:pt x="7255" y="23"/>
                  <a:pt x="7144" y="44"/>
                  <a:pt x="7066" y="44"/>
                </a:cubicBezTo>
                <a:cubicBezTo>
                  <a:pt x="6920" y="44"/>
                  <a:pt x="6774" y="44"/>
                  <a:pt x="6628" y="44"/>
                </a:cubicBezTo>
                <a:cubicBezTo>
                  <a:pt x="6498" y="44"/>
                  <a:pt x="6367" y="41"/>
                  <a:pt x="6236" y="44"/>
                </a:cubicBezTo>
                <a:cubicBezTo>
                  <a:pt x="6222" y="44"/>
                  <a:pt x="6191" y="37"/>
                  <a:pt x="6183" y="50"/>
                </a:cubicBezTo>
                <a:cubicBezTo>
                  <a:pt x="6169" y="73"/>
                  <a:pt x="6211" y="94"/>
                  <a:pt x="6219" y="104"/>
                </a:cubicBezTo>
                <a:cubicBezTo>
                  <a:pt x="6239" y="102"/>
                  <a:pt x="6251" y="112"/>
                  <a:pt x="6253" y="133"/>
                </a:cubicBezTo>
                <a:cubicBezTo>
                  <a:pt x="6250" y="141"/>
                  <a:pt x="6246" y="150"/>
                  <a:pt x="6243" y="158"/>
                </a:cubicBezTo>
                <a:cubicBezTo>
                  <a:pt x="6252" y="196"/>
                  <a:pt x="6250" y="202"/>
                  <a:pt x="6295" y="209"/>
                </a:cubicBezTo>
                <a:cubicBezTo>
                  <a:pt x="6295" y="211"/>
                  <a:pt x="6295" y="214"/>
                  <a:pt x="6293" y="216"/>
                </a:cubicBezTo>
                <a:cubicBezTo>
                  <a:pt x="6282" y="211"/>
                  <a:pt x="6261" y="202"/>
                  <a:pt x="6249" y="204"/>
                </a:cubicBezTo>
                <a:cubicBezTo>
                  <a:pt x="6182" y="220"/>
                  <a:pt x="6239" y="239"/>
                  <a:pt x="6211" y="277"/>
                </a:cubicBezTo>
                <a:cubicBezTo>
                  <a:pt x="6198" y="293"/>
                  <a:pt x="6168" y="280"/>
                  <a:pt x="6160" y="290"/>
                </a:cubicBezTo>
                <a:cubicBezTo>
                  <a:pt x="6147" y="307"/>
                  <a:pt x="6179" y="331"/>
                  <a:pt x="6171" y="343"/>
                </a:cubicBezTo>
                <a:cubicBezTo>
                  <a:pt x="6171" y="343"/>
                  <a:pt x="6089" y="362"/>
                  <a:pt x="6082" y="353"/>
                </a:cubicBezTo>
                <a:cubicBezTo>
                  <a:pt x="6049" y="311"/>
                  <a:pt x="6159" y="304"/>
                  <a:pt x="6109" y="265"/>
                </a:cubicBezTo>
                <a:cubicBezTo>
                  <a:pt x="6090" y="251"/>
                  <a:pt x="6006" y="273"/>
                  <a:pt x="6040" y="209"/>
                </a:cubicBezTo>
                <a:cubicBezTo>
                  <a:pt x="6050" y="191"/>
                  <a:pt x="6058" y="211"/>
                  <a:pt x="6068" y="203"/>
                </a:cubicBezTo>
                <a:cubicBezTo>
                  <a:pt x="6077" y="195"/>
                  <a:pt x="6104" y="171"/>
                  <a:pt x="6113" y="165"/>
                </a:cubicBezTo>
                <a:cubicBezTo>
                  <a:pt x="6134" y="152"/>
                  <a:pt x="6194" y="154"/>
                  <a:pt x="6205" y="137"/>
                </a:cubicBezTo>
                <a:cubicBezTo>
                  <a:pt x="6228" y="101"/>
                  <a:pt x="6189" y="109"/>
                  <a:pt x="6182" y="105"/>
                </a:cubicBezTo>
                <a:cubicBezTo>
                  <a:pt x="6170" y="96"/>
                  <a:pt x="6154" y="144"/>
                  <a:pt x="6147" y="94"/>
                </a:cubicBezTo>
                <a:cubicBezTo>
                  <a:pt x="6145" y="82"/>
                  <a:pt x="6181" y="60"/>
                  <a:pt x="6174" y="47"/>
                </a:cubicBezTo>
                <a:cubicBezTo>
                  <a:pt x="6166" y="34"/>
                  <a:pt x="6085" y="44"/>
                  <a:pt x="6072" y="44"/>
                </a:cubicBezTo>
                <a:cubicBezTo>
                  <a:pt x="5628" y="44"/>
                  <a:pt x="5184" y="44"/>
                  <a:pt x="4739" y="44"/>
                </a:cubicBezTo>
                <a:cubicBezTo>
                  <a:pt x="4703" y="44"/>
                  <a:pt x="4604" y="25"/>
                  <a:pt x="4572" y="44"/>
                </a:cubicBezTo>
                <a:cubicBezTo>
                  <a:pt x="4547" y="59"/>
                  <a:pt x="4560" y="73"/>
                  <a:pt x="4560" y="103"/>
                </a:cubicBezTo>
                <a:cubicBezTo>
                  <a:pt x="4559" y="135"/>
                  <a:pt x="4549" y="200"/>
                  <a:pt x="4531" y="127"/>
                </a:cubicBezTo>
                <a:cubicBezTo>
                  <a:pt x="4521" y="82"/>
                  <a:pt x="4566" y="63"/>
                  <a:pt x="4528" y="44"/>
                </a:cubicBezTo>
                <a:cubicBezTo>
                  <a:pt x="4505" y="32"/>
                  <a:pt x="4438" y="44"/>
                  <a:pt x="4412" y="44"/>
                </a:cubicBezTo>
                <a:cubicBezTo>
                  <a:pt x="4289" y="44"/>
                  <a:pt x="4166" y="44"/>
                  <a:pt x="4043" y="44"/>
                </a:cubicBezTo>
                <a:cubicBezTo>
                  <a:pt x="3893" y="44"/>
                  <a:pt x="3748" y="44"/>
                  <a:pt x="3593" y="44"/>
                </a:cubicBezTo>
                <a:cubicBezTo>
                  <a:pt x="3574" y="44"/>
                  <a:pt x="3514" y="33"/>
                  <a:pt x="3499" y="44"/>
                </a:cubicBezTo>
                <a:cubicBezTo>
                  <a:pt x="3489" y="51"/>
                  <a:pt x="3504" y="71"/>
                  <a:pt x="3502" y="72"/>
                </a:cubicBezTo>
                <a:cubicBezTo>
                  <a:pt x="3462" y="96"/>
                  <a:pt x="3497" y="91"/>
                  <a:pt x="3467" y="74"/>
                </a:cubicBezTo>
                <a:cubicBezTo>
                  <a:pt x="3440" y="59"/>
                  <a:pt x="3515" y="41"/>
                  <a:pt x="3446" y="44"/>
                </a:cubicBezTo>
                <a:cubicBezTo>
                  <a:pt x="3433" y="45"/>
                  <a:pt x="3421" y="41"/>
                  <a:pt x="3413" y="50"/>
                </a:cubicBezTo>
                <a:cubicBezTo>
                  <a:pt x="3388" y="78"/>
                  <a:pt x="3444" y="107"/>
                  <a:pt x="3420" y="136"/>
                </a:cubicBezTo>
                <a:cubicBezTo>
                  <a:pt x="3382" y="179"/>
                  <a:pt x="3359" y="140"/>
                  <a:pt x="3339" y="106"/>
                </a:cubicBezTo>
                <a:cubicBezTo>
                  <a:pt x="3310" y="57"/>
                  <a:pt x="3329" y="58"/>
                  <a:pt x="3287" y="44"/>
                </a:cubicBezTo>
                <a:cubicBezTo>
                  <a:pt x="3246" y="30"/>
                  <a:pt x="3177" y="44"/>
                  <a:pt x="3133" y="44"/>
                </a:cubicBezTo>
                <a:cubicBezTo>
                  <a:pt x="3062" y="44"/>
                  <a:pt x="2991" y="44"/>
                  <a:pt x="2920" y="44"/>
                </a:cubicBezTo>
                <a:cubicBezTo>
                  <a:pt x="2878" y="44"/>
                  <a:pt x="2819" y="33"/>
                  <a:pt x="2779" y="44"/>
                </a:cubicBezTo>
                <a:cubicBezTo>
                  <a:pt x="2777" y="45"/>
                  <a:pt x="2740" y="62"/>
                  <a:pt x="2752" y="62"/>
                </a:cubicBezTo>
                <a:cubicBezTo>
                  <a:pt x="2722" y="63"/>
                  <a:pt x="2721" y="48"/>
                  <a:pt x="2694" y="44"/>
                </a:cubicBezTo>
                <a:cubicBezTo>
                  <a:pt x="2641" y="36"/>
                  <a:pt x="2581" y="44"/>
                  <a:pt x="2527" y="44"/>
                </a:cubicBezTo>
                <a:cubicBezTo>
                  <a:pt x="2481" y="44"/>
                  <a:pt x="2424" y="23"/>
                  <a:pt x="2433" y="87"/>
                </a:cubicBezTo>
                <a:cubicBezTo>
                  <a:pt x="2419" y="73"/>
                  <a:pt x="2411" y="50"/>
                  <a:pt x="2398" y="44"/>
                </a:cubicBezTo>
                <a:cubicBezTo>
                  <a:pt x="2380" y="36"/>
                  <a:pt x="2312" y="38"/>
                  <a:pt x="2292" y="44"/>
                </a:cubicBezTo>
                <a:cubicBezTo>
                  <a:pt x="2261" y="53"/>
                  <a:pt x="2284" y="75"/>
                  <a:pt x="2243" y="70"/>
                </a:cubicBezTo>
                <a:cubicBezTo>
                  <a:pt x="2236" y="69"/>
                  <a:pt x="2227" y="47"/>
                  <a:pt x="2216" y="44"/>
                </a:cubicBezTo>
                <a:cubicBezTo>
                  <a:pt x="2140" y="21"/>
                  <a:pt x="2018" y="44"/>
                  <a:pt x="1939" y="44"/>
                </a:cubicBezTo>
                <a:cubicBezTo>
                  <a:pt x="1608" y="44"/>
                  <a:pt x="1277" y="44"/>
                  <a:pt x="947" y="44"/>
                </a:cubicBezTo>
                <a:cubicBezTo>
                  <a:pt x="889" y="44"/>
                  <a:pt x="831" y="42"/>
                  <a:pt x="774" y="44"/>
                </a:cubicBezTo>
                <a:cubicBezTo>
                  <a:pt x="722" y="46"/>
                  <a:pt x="707" y="45"/>
                  <a:pt x="749" y="107"/>
                </a:cubicBezTo>
                <a:cubicBezTo>
                  <a:pt x="689" y="144"/>
                  <a:pt x="777" y="167"/>
                  <a:pt x="755" y="189"/>
                </a:cubicBezTo>
                <a:cubicBezTo>
                  <a:pt x="741" y="204"/>
                  <a:pt x="704" y="181"/>
                  <a:pt x="682" y="189"/>
                </a:cubicBezTo>
                <a:cubicBezTo>
                  <a:pt x="664" y="195"/>
                  <a:pt x="635" y="244"/>
                  <a:pt x="628" y="244"/>
                </a:cubicBezTo>
                <a:cubicBezTo>
                  <a:pt x="599" y="243"/>
                  <a:pt x="594" y="192"/>
                  <a:pt x="602" y="172"/>
                </a:cubicBezTo>
                <a:cubicBezTo>
                  <a:pt x="617" y="132"/>
                  <a:pt x="619" y="160"/>
                  <a:pt x="659" y="145"/>
                </a:cubicBezTo>
                <a:cubicBezTo>
                  <a:pt x="692" y="133"/>
                  <a:pt x="736" y="72"/>
                  <a:pt x="675" y="44"/>
                </a:cubicBezTo>
                <a:cubicBezTo>
                  <a:pt x="618" y="18"/>
                  <a:pt x="495" y="44"/>
                  <a:pt x="432" y="44"/>
                </a:cubicBezTo>
                <a:cubicBezTo>
                  <a:pt x="343" y="44"/>
                  <a:pt x="128" y="0"/>
                  <a:pt x="88" y="94"/>
                </a:cubicBezTo>
                <a:cubicBezTo>
                  <a:pt x="84" y="103"/>
                  <a:pt x="86" y="132"/>
                  <a:pt x="88" y="143"/>
                </a:cubicBezTo>
                <a:cubicBezTo>
                  <a:pt x="95" y="190"/>
                  <a:pt x="96" y="186"/>
                  <a:pt x="89" y="233"/>
                </a:cubicBezTo>
                <a:cubicBezTo>
                  <a:pt x="86" y="260"/>
                  <a:pt x="88" y="290"/>
                  <a:pt x="88" y="317"/>
                </a:cubicBezTo>
                <a:cubicBezTo>
                  <a:pt x="88" y="339"/>
                  <a:pt x="75" y="418"/>
                  <a:pt x="88" y="435"/>
                </a:cubicBezTo>
                <a:cubicBezTo>
                  <a:pt x="100" y="452"/>
                  <a:pt x="142" y="420"/>
                  <a:pt x="128" y="460"/>
                </a:cubicBezTo>
                <a:cubicBezTo>
                  <a:pt x="119" y="485"/>
                  <a:pt x="100" y="459"/>
                  <a:pt x="88" y="480"/>
                </a:cubicBezTo>
                <a:cubicBezTo>
                  <a:pt x="75" y="502"/>
                  <a:pt x="88" y="572"/>
                  <a:pt x="88" y="597"/>
                </a:cubicBezTo>
                <a:cubicBezTo>
                  <a:pt x="88" y="654"/>
                  <a:pt x="47" y="887"/>
                  <a:pt x="185" y="814"/>
                </a:cubicBezTo>
                <a:cubicBezTo>
                  <a:pt x="192" y="826"/>
                  <a:pt x="182" y="841"/>
                  <a:pt x="200" y="846"/>
                </a:cubicBezTo>
                <a:cubicBezTo>
                  <a:pt x="157" y="871"/>
                  <a:pt x="0" y="970"/>
                  <a:pt x="145" y="982"/>
                </a:cubicBezTo>
                <a:cubicBezTo>
                  <a:pt x="140" y="993"/>
                  <a:pt x="143" y="1016"/>
                  <a:pt x="127" y="1020"/>
                </a:cubicBezTo>
                <a:cubicBezTo>
                  <a:pt x="81" y="960"/>
                  <a:pt x="84" y="1049"/>
                  <a:pt x="88" y="1075"/>
                </a:cubicBezTo>
                <a:cubicBezTo>
                  <a:pt x="91" y="1096"/>
                  <a:pt x="103" y="1108"/>
                  <a:pt x="106" y="1122"/>
                </a:cubicBezTo>
                <a:cubicBezTo>
                  <a:pt x="112" y="1152"/>
                  <a:pt x="116" y="1147"/>
                  <a:pt x="110" y="1181"/>
                </a:cubicBezTo>
                <a:cubicBezTo>
                  <a:pt x="109" y="1187"/>
                  <a:pt x="92" y="1190"/>
                  <a:pt x="90" y="1196"/>
                </a:cubicBezTo>
                <a:cubicBezTo>
                  <a:pt x="82" y="1228"/>
                  <a:pt x="67" y="1455"/>
                  <a:pt x="89" y="1470"/>
                </a:cubicBezTo>
                <a:cubicBezTo>
                  <a:pt x="106" y="1482"/>
                  <a:pt x="131" y="1452"/>
                  <a:pt x="141" y="1440"/>
                </a:cubicBezTo>
                <a:cubicBezTo>
                  <a:pt x="174" y="1403"/>
                  <a:pt x="145" y="1403"/>
                  <a:pt x="151" y="1368"/>
                </a:cubicBezTo>
                <a:cubicBezTo>
                  <a:pt x="166" y="1280"/>
                  <a:pt x="200" y="1379"/>
                  <a:pt x="192" y="1415"/>
                </a:cubicBezTo>
                <a:cubicBezTo>
                  <a:pt x="190" y="1427"/>
                  <a:pt x="174" y="1415"/>
                  <a:pt x="170" y="1427"/>
                </a:cubicBezTo>
                <a:cubicBezTo>
                  <a:pt x="165" y="1437"/>
                  <a:pt x="158" y="1456"/>
                  <a:pt x="154" y="1466"/>
                </a:cubicBezTo>
                <a:cubicBezTo>
                  <a:pt x="141" y="1496"/>
                  <a:pt x="144" y="1501"/>
                  <a:pt x="124" y="1526"/>
                </a:cubicBezTo>
                <a:cubicBezTo>
                  <a:pt x="103" y="1553"/>
                  <a:pt x="95" y="1531"/>
                  <a:pt x="88" y="1564"/>
                </a:cubicBezTo>
                <a:cubicBezTo>
                  <a:pt x="80" y="1599"/>
                  <a:pt x="102" y="1626"/>
                  <a:pt x="137" y="1635"/>
                </a:cubicBezTo>
                <a:cubicBezTo>
                  <a:pt x="81" y="1665"/>
                  <a:pt x="88" y="1644"/>
                  <a:pt x="88" y="1722"/>
                </a:cubicBezTo>
                <a:cubicBezTo>
                  <a:pt x="88" y="1829"/>
                  <a:pt x="88" y="1937"/>
                  <a:pt x="88" y="2045"/>
                </a:cubicBezTo>
                <a:cubicBezTo>
                  <a:pt x="88" y="2159"/>
                  <a:pt x="88" y="2274"/>
                  <a:pt x="88" y="2388"/>
                </a:cubicBezTo>
                <a:cubicBezTo>
                  <a:pt x="88" y="2422"/>
                  <a:pt x="81" y="2465"/>
                  <a:pt x="88" y="2498"/>
                </a:cubicBezTo>
                <a:cubicBezTo>
                  <a:pt x="94" y="2529"/>
                  <a:pt x="114" y="2540"/>
                  <a:pt x="120" y="2570"/>
                </a:cubicBezTo>
                <a:cubicBezTo>
                  <a:pt x="25" y="2567"/>
                  <a:pt x="154" y="2634"/>
                  <a:pt x="147" y="2645"/>
                </a:cubicBezTo>
                <a:cubicBezTo>
                  <a:pt x="140" y="2656"/>
                  <a:pt x="103" y="2627"/>
                  <a:pt x="88" y="2652"/>
                </a:cubicBezTo>
                <a:cubicBezTo>
                  <a:pt x="79" y="2666"/>
                  <a:pt x="88" y="2713"/>
                  <a:pt x="88" y="2730"/>
                </a:cubicBezTo>
                <a:cubicBezTo>
                  <a:pt x="88" y="2841"/>
                  <a:pt x="88" y="2953"/>
                  <a:pt x="88" y="3065"/>
                </a:cubicBezTo>
                <a:cubicBezTo>
                  <a:pt x="88" y="3169"/>
                  <a:pt x="88" y="3273"/>
                  <a:pt x="88" y="3377"/>
                </a:cubicBezTo>
                <a:cubicBezTo>
                  <a:pt x="88" y="3387"/>
                  <a:pt x="81" y="3433"/>
                  <a:pt x="88" y="3440"/>
                </a:cubicBezTo>
                <a:cubicBezTo>
                  <a:pt x="103" y="3455"/>
                  <a:pt x="132" y="3420"/>
                  <a:pt x="139" y="3429"/>
                </a:cubicBezTo>
                <a:cubicBezTo>
                  <a:pt x="143" y="3434"/>
                  <a:pt x="92" y="3485"/>
                  <a:pt x="105" y="3510"/>
                </a:cubicBezTo>
                <a:cubicBezTo>
                  <a:pt x="67" y="3510"/>
                  <a:pt x="88" y="3657"/>
                  <a:pt x="88" y="3687"/>
                </a:cubicBezTo>
                <a:cubicBezTo>
                  <a:pt x="88" y="3820"/>
                  <a:pt x="141" y="3726"/>
                  <a:pt x="118" y="3684"/>
                </a:cubicBezTo>
                <a:cubicBezTo>
                  <a:pt x="130" y="3678"/>
                  <a:pt x="140" y="3784"/>
                  <a:pt x="141" y="3793"/>
                </a:cubicBezTo>
                <a:cubicBezTo>
                  <a:pt x="149" y="3868"/>
                  <a:pt x="122" y="3822"/>
                  <a:pt x="108" y="3879"/>
                </a:cubicBezTo>
                <a:cubicBezTo>
                  <a:pt x="114" y="3896"/>
                  <a:pt x="125" y="3908"/>
                  <a:pt x="140" y="3917"/>
                </a:cubicBezTo>
                <a:cubicBezTo>
                  <a:pt x="138" y="3929"/>
                  <a:pt x="131" y="3933"/>
                  <a:pt x="120" y="3932"/>
                </a:cubicBezTo>
                <a:cubicBezTo>
                  <a:pt x="119" y="3934"/>
                  <a:pt x="100" y="3929"/>
                  <a:pt x="100" y="3932"/>
                </a:cubicBezTo>
                <a:cubicBezTo>
                  <a:pt x="98" y="3938"/>
                  <a:pt x="91" y="3956"/>
                  <a:pt x="88" y="3972"/>
                </a:cubicBezTo>
                <a:cubicBezTo>
                  <a:pt x="81" y="4009"/>
                  <a:pt x="83" y="4064"/>
                  <a:pt x="88" y="4102"/>
                </a:cubicBezTo>
                <a:cubicBezTo>
                  <a:pt x="91" y="4127"/>
                  <a:pt x="106" y="4153"/>
                  <a:pt x="107" y="4175"/>
                </a:cubicBezTo>
                <a:cubicBezTo>
                  <a:pt x="107" y="4171"/>
                  <a:pt x="88" y="4205"/>
                  <a:pt x="88" y="4221"/>
                </a:cubicBezTo>
                <a:cubicBezTo>
                  <a:pt x="88" y="4237"/>
                  <a:pt x="89" y="4250"/>
                  <a:pt x="91" y="4263"/>
                </a:cubicBezTo>
                <a:cubicBezTo>
                  <a:pt x="104" y="4266"/>
                  <a:pt x="114" y="4273"/>
                  <a:pt x="121" y="4284"/>
                </a:cubicBezTo>
                <a:cubicBezTo>
                  <a:pt x="116" y="4294"/>
                  <a:pt x="112" y="4305"/>
                  <a:pt x="107" y="4316"/>
                </a:cubicBezTo>
                <a:cubicBezTo>
                  <a:pt x="95" y="4271"/>
                  <a:pt x="88" y="4395"/>
                  <a:pt x="88" y="4398"/>
                </a:cubicBezTo>
                <a:cubicBezTo>
                  <a:pt x="88" y="4419"/>
                  <a:pt x="79" y="4459"/>
                  <a:pt x="88" y="4478"/>
                </a:cubicBezTo>
                <a:cubicBezTo>
                  <a:pt x="97" y="4499"/>
                  <a:pt x="116" y="4478"/>
                  <a:pt x="127" y="4494"/>
                </a:cubicBezTo>
                <a:cubicBezTo>
                  <a:pt x="138" y="4511"/>
                  <a:pt x="105" y="4583"/>
                  <a:pt x="119" y="4612"/>
                </a:cubicBezTo>
                <a:cubicBezTo>
                  <a:pt x="83" y="4633"/>
                  <a:pt x="106" y="4564"/>
                  <a:pt x="88" y="4624"/>
                </a:cubicBezTo>
                <a:cubicBezTo>
                  <a:pt x="73" y="4674"/>
                  <a:pt x="88" y="4751"/>
                  <a:pt x="88" y="4803"/>
                </a:cubicBezTo>
                <a:cubicBezTo>
                  <a:pt x="88" y="4863"/>
                  <a:pt x="83" y="4926"/>
                  <a:pt x="88" y="4985"/>
                </a:cubicBezTo>
                <a:cubicBezTo>
                  <a:pt x="94" y="5056"/>
                  <a:pt x="77" y="5016"/>
                  <a:pt x="126" y="4993"/>
                </a:cubicBezTo>
                <a:cubicBezTo>
                  <a:pt x="122" y="5034"/>
                  <a:pt x="100" y="5041"/>
                  <a:pt x="88" y="5073"/>
                </a:cubicBezTo>
                <a:cubicBezTo>
                  <a:pt x="84" y="5083"/>
                  <a:pt x="82" y="5138"/>
                  <a:pt x="88" y="5145"/>
                </a:cubicBezTo>
                <a:cubicBezTo>
                  <a:pt x="104" y="5167"/>
                  <a:pt x="131" y="5140"/>
                  <a:pt x="155" y="5141"/>
                </a:cubicBezTo>
                <a:cubicBezTo>
                  <a:pt x="153" y="5172"/>
                  <a:pt x="125" y="5171"/>
                  <a:pt x="160" y="5201"/>
                </a:cubicBezTo>
                <a:cubicBezTo>
                  <a:pt x="181" y="5219"/>
                  <a:pt x="233" y="5220"/>
                  <a:pt x="252" y="5204"/>
                </a:cubicBezTo>
                <a:cubicBezTo>
                  <a:pt x="302" y="5164"/>
                  <a:pt x="255" y="5136"/>
                  <a:pt x="234" y="5108"/>
                </a:cubicBezTo>
                <a:cubicBezTo>
                  <a:pt x="227" y="5099"/>
                  <a:pt x="181" y="5050"/>
                  <a:pt x="236" y="5050"/>
                </a:cubicBezTo>
                <a:cubicBezTo>
                  <a:pt x="275" y="5051"/>
                  <a:pt x="322" y="5233"/>
                  <a:pt x="306" y="5255"/>
                </a:cubicBezTo>
                <a:cubicBezTo>
                  <a:pt x="303" y="5258"/>
                  <a:pt x="183" y="5325"/>
                  <a:pt x="177" y="5325"/>
                </a:cubicBezTo>
                <a:cubicBezTo>
                  <a:pt x="150" y="5324"/>
                  <a:pt x="144" y="5298"/>
                  <a:pt x="116" y="5298"/>
                </a:cubicBezTo>
                <a:cubicBezTo>
                  <a:pt x="163" y="5276"/>
                  <a:pt x="112" y="5199"/>
                  <a:pt x="89" y="5213"/>
                </a:cubicBezTo>
                <a:cubicBezTo>
                  <a:pt x="77" y="5221"/>
                  <a:pt x="90" y="5290"/>
                  <a:pt x="90" y="5304"/>
                </a:cubicBezTo>
                <a:cubicBezTo>
                  <a:pt x="90" y="5375"/>
                  <a:pt x="88" y="5450"/>
                  <a:pt x="88" y="5522"/>
                </a:cubicBezTo>
                <a:cubicBezTo>
                  <a:pt x="88" y="5574"/>
                  <a:pt x="88" y="5627"/>
                  <a:pt x="88" y="5679"/>
                </a:cubicBezTo>
                <a:cubicBezTo>
                  <a:pt x="88" y="5697"/>
                  <a:pt x="78" y="5757"/>
                  <a:pt x="88" y="5774"/>
                </a:cubicBezTo>
                <a:cubicBezTo>
                  <a:pt x="94" y="5785"/>
                  <a:pt x="112" y="5782"/>
                  <a:pt x="118" y="5790"/>
                </a:cubicBezTo>
                <a:cubicBezTo>
                  <a:pt x="122" y="5797"/>
                  <a:pt x="138" y="5793"/>
                  <a:pt x="142" y="5802"/>
                </a:cubicBezTo>
                <a:cubicBezTo>
                  <a:pt x="146" y="5811"/>
                  <a:pt x="129" y="5818"/>
                  <a:pt x="130" y="5823"/>
                </a:cubicBezTo>
                <a:cubicBezTo>
                  <a:pt x="131" y="5830"/>
                  <a:pt x="139" y="5918"/>
                  <a:pt x="133" y="5918"/>
                </a:cubicBezTo>
                <a:cubicBezTo>
                  <a:pt x="123" y="5918"/>
                  <a:pt x="117" y="5885"/>
                  <a:pt x="94" y="5891"/>
                </a:cubicBezTo>
                <a:cubicBezTo>
                  <a:pt x="81" y="5895"/>
                  <a:pt x="90" y="5922"/>
                  <a:pt x="88" y="5931"/>
                </a:cubicBezTo>
                <a:cubicBezTo>
                  <a:pt x="79" y="5961"/>
                  <a:pt x="68" y="6085"/>
                  <a:pt x="123" y="6060"/>
                </a:cubicBezTo>
                <a:cubicBezTo>
                  <a:pt x="86" y="6085"/>
                  <a:pt x="83" y="6114"/>
                  <a:pt x="88" y="6157"/>
                </a:cubicBezTo>
                <a:cubicBezTo>
                  <a:pt x="95" y="6221"/>
                  <a:pt x="109" y="6210"/>
                  <a:pt x="161" y="6172"/>
                </a:cubicBezTo>
                <a:cubicBezTo>
                  <a:pt x="182" y="6157"/>
                  <a:pt x="179" y="6118"/>
                  <a:pt x="207" y="6159"/>
                </a:cubicBezTo>
                <a:cubicBezTo>
                  <a:pt x="219" y="6177"/>
                  <a:pt x="179" y="6206"/>
                  <a:pt x="222" y="6215"/>
                </a:cubicBezTo>
                <a:cubicBezTo>
                  <a:pt x="320" y="6235"/>
                  <a:pt x="244" y="6080"/>
                  <a:pt x="233" y="6053"/>
                </a:cubicBezTo>
                <a:cubicBezTo>
                  <a:pt x="258" y="6054"/>
                  <a:pt x="272" y="6065"/>
                  <a:pt x="293" y="6044"/>
                </a:cubicBezTo>
                <a:cubicBezTo>
                  <a:pt x="329" y="6009"/>
                  <a:pt x="276" y="5985"/>
                  <a:pt x="288" y="5963"/>
                </a:cubicBezTo>
                <a:cubicBezTo>
                  <a:pt x="307" y="5965"/>
                  <a:pt x="383" y="5960"/>
                  <a:pt x="393" y="5977"/>
                </a:cubicBezTo>
                <a:cubicBezTo>
                  <a:pt x="408" y="6001"/>
                  <a:pt x="373" y="6013"/>
                  <a:pt x="363" y="6022"/>
                </a:cubicBezTo>
                <a:cubicBezTo>
                  <a:pt x="338" y="6045"/>
                  <a:pt x="320" y="6051"/>
                  <a:pt x="302" y="6083"/>
                </a:cubicBezTo>
                <a:cubicBezTo>
                  <a:pt x="293" y="6098"/>
                  <a:pt x="274" y="6091"/>
                  <a:pt x="274" y="6119"/>
                </a:cubicBezTo>
                <a:cubicBezTo>
                  <a:pt x="274" y="6154"/>
                  <a:pt x="305" y="6166"/>
                  <a:pt x="332" y="6158"/>
                </a:cubicBezTo>
                <a:cubicBezTo>
                  <a:pt x="381" y="6143"/>
                  <a:pt x="369" y="6093"/>
                  <a:pt x="440" y="6156"/>
                </a:cubicBezTo>
                <a:cubicBezTo>
                  <a:pt x="430" y="6164"/>
                  <a:pt x="410" y="6189"/>
                  <a:pt x="401" y="6191"/>
                </a:cubicBezTo>
                <a:cubicBezTo>
                  <a:pt x="377" y="6195"/>
                  <a:pt x="353" y="6163"/>
                  <a:pt x="329" y="6170"/>
                </a:cubicBezTo>
                <a:cubicBezTo>
                  <a:pt x="244" y="6194"/>
                  <a:pt x="349" y="6278"/>
                  <a:pt x="389" y="6285"/>
                </a:cubicBezTo>
                <a:cubicBezTo>
                  <a:pt x="419" y="6291"/>
                  <a:pt x="458" y="6248"/>
                  <a:pt x="475" y="6253"/>
                </a:cubicBezTo>
                <a:cubicBezTo>
                  <a:pt x="488" y="6257"/>
                  <a:pt x="488" y="6287"/>
                  <a:pt x="499" y="6297"/>
                </a:cubicBezTo>
                <a:cubicBezTo>
                  <a:pt x="518" y="6316"/>
                  <a:pt x="564" y="6333"/>
                  <a:pt x="591" y="6333"/>
                </a:cubicBezTo>
                <a:cubicBezTo>
                  <a:pt x="535" y="6366"/>
                  <a:pt x="580" y="6393"/>
                  <a:pt x="567" y="6435"/>
                </a:cubicBezTo>
                <a:cubicBezTo>
                  <a:pt x="555" y="6471"/>
                  <a:pt x="560" y="6458"/>
                  <a:pt x="537" y="6447"/>
                </a:cubicBezTo>
                <a:cubicBezTo>
                  <a:pt x="524" y="6441"/>
                  <a:pt x="525" y="6419"/>
                  <a:pt x="503" y="6412"/>
                </a:cubicBezTo>
                <a:cubicBezTo>
                  <a:pt x="491" y="6408"/>
                  <a:pt x="464" y="6423"/>
                  <a:pt x="450" y="6421"/>
                </a:cubicBezTo>
                <a:cubicBezTo>
                  <a:pt x="393" y="6414"/>
                  <a:pt x="364" y="6367"/>
                  <a:pt x="329" y="6452"/>
                </a:cubicBezTo>
                <a:cubicBezTo>
                  <a:pt x="309" y="6500"/>
                  <a:pt x="325" y="6522"/>
                  <a:pt x="359" y="6556"/>
                </a:cubicBezTo>
                <a:cubicBezTo>
                  <a:pt x="362" y="6560"/>
                  <a:pt x="386" y="6566"/>
                  <a:pt x="393" y="6572"/>
                </a:cubicBezTo>
                <a:cubicBezTo>
                  <a:pt x="410" y="6585"/>
                  <a:pt x="396" y="6615"/>
                  <a:pt x="429" y="6614"/>
                </a:cubicBezTo>
                <a:cubicBezTo>
                  <a:pt x="475" y="6612"/>
                  <a:pt x="455" y="6563"/>
                  <a:pt x="452" y="6541"/>
                </a:cubicBezTo>
                <a:cubicBezTo>
                  <a:pt x="447" y="6501"/>
                  <a:pt x="415" y="6534"/>
                  <a:pt x="449" y="6481"/>
                </a:cubicBezTo>
                <a:cubicBezTo>
                  <a:pt x="450" y="6506"/>
                  <a:pt x="451" y="6583"/>
                  <a:pt x="483" y="6595"/>
                </a:cubicBezTo>
                <a:cubicBezTo>
                  <a:pt x="522" y="6609"/>
                  <a:pt x="563" y="6545"/>
                  <a:pt x="553" y="6510"/>
                </a:cubicBezTo>
                <a:cubicBezTo>
                  <a:pt x="576" y="6572"/>
                  <a:pt x="615" y="6524"/>
                  <a:pt x="633" y="6489"/>
                </a:cubicBezTo>
                <a:cubicBezTo>
                  <a:pt x="653" y="6448"/>
                  <a:pt x="632" y="6445"/>
                  <a:pt x="633" y="6403"/>
                </a:cubicBezTo>
                <a:cubicBezTo>
                  <a:pt x="633" y="6379"/>
                  <a:pt x="670" y="6319"/>
                  <a:pt x="610" y="6326"/>
                </a:cubicBezTo>
                <a:cubicBezTo>
                  <a:pt x="612" y="6321"/>
                  <a:pt x="612" y="6316"/>
                  <a:pt x="611" y="6312"/>
                </a:cubicBezTo>
                <a:cubicBezTo>
                  <a:pt x="628" y="6324"/>
                  <a:pt x="656" y="6332"/>
                  <a:pt x="674" y="6318"/>
                </a:cubicBezTo>
                <a:cubicBezTo>
                  <a:pt x="706" y="6294"/>
                  <a:pt x="669" y="6279"/>
                  <a:pt x="681" y="6261"/>
                </a:cubicBezTo>
                <a:cubicBezTo>
                  <a:pt x="709" y="6219"/>
                  <a:pt x="703" y="6289"/>
                  <a:pt x="741" y="6252"/>
                </a:cubicBezTo>
                <a:cubicBezTo>
                  <a:pt x="741" y="6252"/>
                  <a:pt x="761" y="6286"/>
                  <a:pt x="760" y="6284"/>
                </a:cubicBezTo>
                <a:cubicBezTo>
                  <a:pt x="771" y="6306"/>
                  <a:pt x="741" y="6331"/>
                  <a:pt x="760" y="6360"/>
                </a:cubicBezTo>
                <a:cubicBezTo>
                  <a:pt x="713" y="6362"/>
                  <a:pt x="704" y="6424"/>
                  <a:pt x="727" y="6456"/>
                </a:cubicBezTo>
                <a:cubicBezTo>
                  <a:pt x="749" y="6489"/>
                  <a:pt x="789" y="6474"/>
                  <a:pt x="769" y="6509"/>
                </a:cubicBezTo>
                <a:cubicBezTo>
                  <a:pt x="757" y="6530"/>
                  <a:pt x="652" y="6545"/>
                  <a:pt x="710" y="6588"/>
                </a:cubicBezTo>
                <a:cubicBezTo>
                  <a:pt x="737" y="6607"/>
                  <a:pt x="774" y="6567"/>
                  <a:pt x="787" y="6576"/>
                </a:cubicBezTo>
                <a:cubicBezTo>
                  <a:pt x="800" y="6584"/>
                  <a:pt x="761" y="6623"/>
                  <a:pt x="806" y="6631"/>
                </a:cubicBezTo>
                <a:cubicBezTo>
                  <a:pt x="850" y="6640"/>
                  <a:pt x="848" y="6594"/>
                  <a:pt x="848" y="6567"/>
                </a:cubicBezTo>
                <a:cubicBezTo>
                  <a:pt x="848" y="6551"/>
                  <a:pt x="808" y="6506"/>
                  <a:pt x="851" y="6494"/>
                </a:cubicBezTo>
                <a:cubicBezTo>
                  <a:pt x="874" y="6487"/>
                  <a:pt x="863" y="6550"/>
                  <a:pt x="864" y="6556"/>
                </a:cubicBezTo>
                <a:cubicBezTo>
                  <a:pt x="867" y="6563"/>
                  <a:pt x="871" y="6570"/>
                  <a:pt x="875" y="6577"/>
                </a:cubicBezTo>
                <a:cubicBezTo>
                  <a:pt x="885" y="6589"/>
                  <a:pt x="884" y="6600"/>
                  <a:pt x="870" y="6612"/>
                </a:cubicBezTo>
                <a:cubicBezTo>
                  <a:pt x="869" y="6628"/>
                  <a:pt x="858" y="6637"/>
                  <a:pt x="860" y="6656"/>
                </a:cubicBezTo>
                <a:cubicBezTo>
                  <a:pt x="864" y="6695"/>
                  <a:pt x="877" y="6705"/>
                  <a:pt x="910" y="6699"/>
                </a:cubicBezTo>
                <a:cubicBezTo>
                  <a:pt x="944" y="6693"/>
                  <a:pt x="997" y="6582"/>
                  <a:pt x="982" y="6553"/>
                </a:cubicBezTo>
                <a:cubicBezTo>
                  <a:pt x="1012" y="6556"/>
                  <a:pt x="989" y="6524"/>
                  <a:pt x="996" y="6512"/>
                </a:cubicBezTo>
                <a:cubicBezTo>
                  <a:pt x="1028" y="6458"/>
                  <a:pt x="990" y="6505"/>
                  <a:pt x="1065" y="6473"/>
                </a:cubicBezTo>
                <a:cubicBezTo>
                  <a:pt x="1031" y="6500"/>
                  <a:pt x="1043" y="6572"/>
                  <a:pt x="1068" y="6590"/>
                </a:cubicBezTo>
                <a:cubicBezTo>
                  <a:pt x="1093" y="6608"/>
                  <a:pt x="1121" y="6603"/>
                  <a:pt x="1155" y="6595"/>
                </a:cubicBezTo>
                <a:cubicBezTo>
                  <a:pt x="1147" y="6607"/>
                  <a:pt x="1145" y="6620"/>
                  <a:pt x="1149" y="6633"/>
                </a:cubicBezTo>
                <a:cubicBezTo>
                  <a:pt x="1122" y="6611"/>
                  <a:pt x="1096" y="6647"/>
                  <a:pt x="1083" y="6666"/>
                </a:cubicBezTo>
                <a:cubicBezTo>
                  <a:pt x="1109" y="6619"/>
                  <a:pt x="1043" y="6654"/>
                  <a:pt x="1030" y="6671"/>
                </a:cubicBezTo>
                <a:cubicBezTo>
                  <a:pt x="972" y="6741"/>
                  <a:pt x="1050" y="6714"/>
                  <a:pt x="1075" y="6679"/>
                </a:cubicBezTo>
                <a:cubicBezTo>
                  <a:pt x="1061" y="6704"/>
                  <a:pt x="1058" y="6757"/>
                  <a:pt x="1096" y="6763"/>
                </a:cubicBezTo>
                <a:cubicBezTo>
                  <a:pt x="1134" y="6768"/>
                  <a:pt x="1150" y="6685"/>
                  <a:pt x="1158" y="6662"/>
                </a:cubicBezTo>
                <a:cubicBezTo>
                  <a:pt x="1166" y="6677"/>
                  <a:pt x="1248" y="6681"/>
                  <a:pt x="1216" y="6719"/>
                </a:cubicBezTo>
                <a:cubicBezTo>
                  <a:pt x="1213" y="6722"/>
                  <a:pt x="1194" y="6714"/>
                  <a:pt x="1190" y="6717"/>
                </a:cubicBezTo>
                <a:cubicBezTo>
                  <a:pt x="1167" y="6735"/>
                  <a:pt x="1116" y="6753"/>
                  <a:pt x="1169" y="6785"/>
                </a:cubicBezTo>
                <a:cubicBezTo>
                  <a:pt x="1124" y="6786"/>
                  <a:pt x="1081" y="6842"/>
                  <a:pt x="1119" y="6882"/>
                </a:cubicBezTo>
                <a:cubicBezTo>
                  <a:pt x="1137" y="6901"/>
                  <a:pt x="1198" y="6890"/>
                  <a:pt x="1220" y="6888"/>
                </a:cubicBezTo>
                <a:cubicBezTo>
                  <a:pt x="1242" y="6887"/>
                  <a:pt x="1296" y="6898"/>
                  <a:pt x="1261" y="6853"/>
                </a:cubicBezTo>
                <a:cubicBezTo>
                  <a:pt x="1234" y="6817"/>
                  <a:pt x="1214" y="6867"/>
                  <a:pt x="1206" y="6803"/>
                </a:cubicBezTo>
                <a:cubicBezTo>
                  <a:pt x="1235" y="6815"/>
                  <a:pt x="1287" y="6853"/>
                  <a:pt x="1321" y="6837"/>
                </a:cubicBezTo>
                <a:cubicBezTo>
                  <a:pt x="1394" y="6801"/>
                  <a:pt x="1314" y="6757"/>
                  <a:pt x="1293" y="6736"/>
                </a:cubicBezTo>
                <a:cubicBezTo>
                  <a:pt x="1267" y="6709"/>
                  <a:pt x="1264" y="6667"/>
                  <a:pt x="1243" y="6640"/>
                </a:cubicBezTo>
                <a:cubicBezTo>
                  <a:pt x="1235" y="6633"/>
                  <a:pt x="1226" y="6633"/>
                  <a:pt x="1216" y="6639"/>
                </a:cubicBezTo>
                <a:cubicBezTo>
                  <a:pt x="1214" y="6632"/>
                  <a:pt x="1212" y="6626"/>
                  <a:pt x="1209" y="6619"/>
                </a:cubicBezTo>
                <a:cubicBezTo>
                  <a:pt x="1196" y="6610"/>
                  <a:pt x="1194" y="6583"/>
                  <a:pt x="1169" y="6587"/>
                </a:cubicBezTo>
                <a:cubicBezTo>
                  <a:pt x="1178" y="6578"/>
                  <a:pt x="1171" y="6544"/>
                  <a:pt x="1162" y="6536"/>
                </a:cubicBezTo>
                <a:cubicBezTo>
                  <a:pt x="1142" y="6519"/>
                  <a:pt x="1116" y="6542"/>
                  <a:pt x="1098" y="6553"/>
                </a:cubicBezTo>
                <a:cubicBezTo>
                  <a:pt x="1117" y="6533"/>
                  <a:pt x="1130" y="6458"/>
                  <a:pt x="1081" y="6465"/>
                </a:cubicBezTo>
                <a:cubicBezTo>
                  <a:pt x="1133" y="6437"/>
                  <a:pt x="1156" y="6377"/>
                  <a:pt x="1119" y="6331"/>
                </a:cubicBezTo>
                <a:cubicBezTo>
                  <a:pt x="1111" y="6321"/>
                  <a:pt x="1050" y="6284"/>
                  <a:pt x="1037" y="6289"/>
                </a:cubicBezTo>
                <a:cubicBezTo>
                  <a:pt x="964" y="6316"/>
                  <a:pt x="1071" y="6357"/>
                  <a:pt x="1075" y="6362"/>
                </a:cubicBezTo>
                <a:cubicBezTo>
                  <a:pt x="1087" y="6411"/>
                  <a:pt x="1013" y="6390"/>
                  <a:pt x="994" y="6396"/>
                </a:cubicBezTo>
                <a:cubicBezTo>
                  <a:pt x="949" y="6410"/>
                  <a:pt x="917" y="6463"/>
                  <a:pt x="973" y="6462"/>
                </a:cubicBezTo>
                <a:cubicBezTo>
                  <a:pt x="983" y="6467"/>
                  <a:pt x="961" y="6520"/>
                  <a:pt x="963" y="6532"/>
                </a:cubicBezTo>
                <a:cubicBezTo>
                  <a:pt x="948" y="6521"/>
                  <a:pt x="930" y="6515"/>
                  <a:pt x="920" y="6502"/>
                </a:cubicBezTo>
                <a:cubicBezTo>
                  <a:pt x="917" y="6497"/>
                  <a:pt x="932" y="6480"/>
                  <a:pt x="925" y="6468"/>
                </a:cubicBezTo>
                <a:cubicBezTo>
                  <a:pt x="913" y="6447"/>
                  <a:pt x="895" y="6442"/>
                  <a:pt x="872" y="6437"/>
                </a:cubicBezTo>
                <a:cubicBezTo>
                  <a:pt x="844" y="6431"/>
                  <a:pt x="822" y="6449"/>
                  <a:pt x="797" y="6422"/>
                </a:cubicBezTo>
                <a:cubicBezTo>
                  <a:pt x="783" y="6406"/>
                  <a:pt x="797" y="6368"/>
                  <a:pt x="776" y="6362"/>
                </a:cubicBezTo>
                <a:cubicBezTo>
                  <a:pt x="784" y="6346"/>
                  <a:pt x="820" y="6308"/>
                  <a:pt x="835" y="6305"/>
                </a:cubicBezTo>
                <a:cubicBezTo>
                  <a:pt x="844" y="6303"/>
                  <a:pt x="909" y="6325"/>
                  <a:pt x="901" y="6341"/>
                </a:cubicBezTo>
                <a:cubicBezTo>
                  <a:pt x="858" y="6335"/>
                  <a:pt x="763" y="6396"/>
                  <a:pt x="834" y="6429"/>
                </a:cubicBezTo>
                <a:cubicBezTo>
                  <a:pt x="912" y="6466"/>
                  <a:pt x="909" y="6379"/>
                  <a:pt x="928" y="6350"/>
                </a:cubicBezTo>
                <a:cubicBezTo>
                  <a:pt x="927" y="6350"/>
                  <a:pt x="965" y="6351"/>
                  <a:pt x="971" y="6345"/>
                </a:cubicBezTo>
                <a:cubicBezTo>
                  <a:pt x="988" y="6326"/>
                  <a:pt x="965" y="6269"/>
                  <a:pt x="965" y="6247"/>
                </a:cubicBezTo>
                <a:cubicBezTo>
                  <a:pt x="963" y="6187"/>
                  <a:pt x="981" y="6108"/>
                  <a:pt x="925" y="6199"/>
                </a:cubicBezTo>
                <a:cubicBezTo>
                  <a:pt x="916" y="6178"/>
                  <a:pt x="916" y="6163"/>
                  <a:pt x="917" y="6142"/>
                </a:cubicBezTo>
                <a:cubicBezTo>
                  <a:pt x="930" y="6170"/>
                  <a:pt x="991" y="6126"/>
                  <a:pt x="992" y="6121"/>
                </a:cubicBezTo>
                <a:cubicBezTo>
                  <a:pt x="992" y="6121"/>
                  <a:pt x="976" y="6017"/>
                  <a:pt x="974" y="6015"/>
                </a:cubicBezTo>
                <a:cubicBezTo>
                  <a:pt x="938" y="5979"/>
                  <a:pt x="911" y="6090"/>
                  <a:pt x="911" y="6114"/>
                </a:cubicBezTo>
                <a:cubicBezTo>
                  <a:pt x="896" y="6086"/>
                  <a:pt x="875" y="6090"/>
                  <a:pt x="858" y="6078"/>
                </a:cubicBezTo>
                <a:cubicBezTo>
                  <a:pt x="853" y="6074"/>
                  <a:pt x="827" y="6053"/>
                  <a:pt x="815" y="6044"/>
                </a:cubicBezTo>
                <a:cubicBezTo>
                  <a:pt x="896" y="6025"/>
                  <a:pt x="851" y="5892"/>
                  <a:pt x="806" y="5971"/>
                </a:cubicBezTo>
                <a:cubicBezTo>
                  <a:pt x="818" y="5929"/>
                  <a:pt x="756" y="5864"/>
                  <a:pt x="730" y="5926"/>
                </a:cubicBezTo>
                <a:cubicBezTo>
                  <a:pt x="718" y="5955"/>
                  <a:pt x="738" y="6082"/>
                  <a:pt x="783" y="6017"/>
                </a:cubicBezTo>
                <a:cubicBezTo>
                  <a:pt x="784" y="6024"/>
                  <a:pt x="786" y="6030"/>
                  <a:pt x="790" y="6035"/>
                </a:cubicBezTo>
                <a:cubicBezTo>
                  <a:pt x="759" y="6033"/>
                  <a:pt x="732" y="6043"/>
                  <a:pt x="730" y="6074"/>
                </a:cubicBezTo>
                <a:cubicBezTo>
                  <a:pt x="729" y="6088"/>
                  <a:pt x="750" y="6088"/>
                  <a:pt x="751" y="6097"/>
                </a:cubicBezTo>
                <a:cubicBezTo>
                  <a:pt x="751" y="6098"/>
                  <a:pt x="747" y="6146"/>
                  <a:pt x="745" y="6143"/>
                </a:cubicBezTo>
                <a:cubicBezTo>
                  <a:pt x="778" y="6208"/>
                  <a:pt x="812" y="6152"/>
                  <a:pt x="837" y="6115"/>
                </a:cubicBezTo>
                <a:cubicBezTo>
                  <a:pt x="847" y="6140"/>
                  <a:pt x="843" y="6222"/>
                  <a:pt x="895" y="6185"/>
                </a:cubicBezTo>
                <a:cubicBezTo>
                  <a:pt x="880" y="6272"/>
                  <a:pt x="906" y="6197"/>
                  <a:pt x="945" y="6253"/>
                </a:cubicBezTo>
                <a:cubicBezTo>
                  <a:pt x="911" y="6232"/>
                  <a:pt x="877" y="6251"/>
                  <a:pt x="844" y="6245"/>
                </a:cubicBezTo>
                <a:cubicBezTo>
                  <a:pt x="808" y="6238"/>
                  <a:pt x="786" y="6210"/>
                  <a:pt x="751" y="6233"/>
                </a:cubicBezTo>
                <a:cubicBezTo>
                  <a:pt x="756" y="6200"/>
                  <a:pt x="717" y="6204"/>
                  <a:pt x="696" y="6207"/>
                </a:cubicBezTo>
                <a:cubicBezTo>
                  <a:pt x="676" y="6211"/>
                  <a:pt x="593" y="6272"/>
                  <a:pt x="597" y="6294"/>
                </a:cubicBezTo>
                <a:cubicBezTo>
                  <a:pt x="560" y="6271"/>
                  <a:pt x="570" y="6229"/>
                  <a:pt x="514" y="6207"/>
                </a:cubicBezTo>
                <a:cubicBezTo>
                  <a:pt x="484" y="6195"/>
                  <a:pt x="497" y="6224"/>
                  <a:pt x="471" y="6199"/>
                </a:cubicBezTo>
                <a:cubicBezTo>
                  <a:pt x="462" y="6191"/>
                  <a:pt x="463" y="6164"/>
                  <a:pt x="460" y="6154"/>
                </a:cubicBezTo>
                <a:cubicBezTo>
                  <a:pt x="457" y="6144"/>
                  <a:pt x="427" y="6067"/>
                  <a:pt x="469" y="6076"/>
                </a:cubicBezTo>
                <a:cubicBezTo>
                  <a:pt x="494" y="6081"/>
                  <a:pt x="450" y="6172"/>
                  <a:pt x="491" y="6183"/>
                </a:cubicBezTo>
                <a:cubicBezTo>
                  <a:pt x="548" y="6200"/>
                  <a:pt x="533" y="6110"/>
                  <a:pt x="537" y="6094"/>
                </a:cubicBezTo>
                <a:cubicBezTo>
                  <a:pt x="537" y="6097"/>
                  <a:pt x="543" y="6067"/>
                  <a:pt x="542" y="6071"/>
                </a:cubicBezTo>
                <a:cubicBezTo>
                  <a:pt x="554" y="6071"/>
                  <a:pt x="564" y="6067"/>
                  <a:pt x="570" y="6057"/>
                </a:cubicBezTo>
                <a:cubicBezTo>
                  <a:pt x="572" y="6046"/>
                  <a:pt x="569" y="6036"/>
                  <a:pt x="560" y="6027"/>
                </a:cubicBezTo>
                <a:cubicBezTo>
                  <a:pt x="559" y="6030"/>
                  <a:pt x="565" y="6004"/>
                  <a:pt x="564" y="6006"/>
                </a:cubicBezTo>
                <a:cubicBezTo>
                  <a:pt x="586" y="6002"/>
                  <a:pt x="595" y="5989"/>
                  <a:pt x="590" y="5968"/>
                </a:cubicBezTo>
                <a:cubicBezTo>
                  <a:pt x="586" y="5956"/>
                  <a:pt x="579" y="5950"/>
                  <a:pt x="568" y="5950"/>
                </a:cubicBezTo>
                <a:cubicBezTo>
                  <a:pt x="561" y="5942"/>
                  <a:pt x="531" y="5954"/>
                  <a:pt x="531" y="5954"/>
                </a:cubicBezTo>
                <a:cubicBezTo>
                  <a:pt x="517" y="5930"/>
                  <a:pt x="545" y="5910"/>
                  <a:pt x="539" y="5886"/>
                </a:cubicBezTo>
                <a:cubicBezTo>
                  <a:pt x="523" y="5830"/>
                  <a:pt x="448" y="5845"/>
                  <a:pt x="444" y="5782"/>
                </a:cubicBezTo>
                <a:cubicBezTo>
                  <a:pt x="449" y="5765"/>
                  <a:pt x="455" y="5748"/>
                  <a:pt x="461" y="5731"/>
                </a:cubicBezTo>
                <a:cubicBezTo>
                  <a:pt x="454" y="5718"/>
                  <a:pt x="449" y="5704"/>
                  <a:pt x="446" y="5689"/>
                </a:cubicBezTo>
                <a:cubicBezTo>
                  <a:pt x="472" y="5658"/>
                  <a:pt x="445" y="5676"/>
                  <a:pt x="465" y="5674"/>
                </a:cubicBezTo>
                <a:cubicBezTo>
                  <a:pt x="488" y="5672"/>
                  <a:pt x="509" y="5697"/>
                  <a:pt x="517" y="5714"/>
                </a:cubicBezTo>
                <a:cubicBezTo>
                  <a:pt x="557" y="5800"/>
                  <a:pt x="474" y="5751"/>
                  <a:pt x="467" y="5775"/>
                </a:cubicBezTo>
                <a:cubicBezTo>
                  <a:pt x="453" y="5820"/>
                  <a:pt x="537" y="5807"/>
                  <a:pt x="554" y="5821"/>
                </a:cubicBezTo>
                <a:cubicBezTo>
                  <a:pt x="563" y="5828"/>
                  <a:pt x="554" y="5837"/>
                  <a:pt x="560" y="5847"/>
                </a:cubicBezTo>
                <a:cubicBezTo>
                  <a:pt x="567" y="5858"/>
                  <a:pt x="578" y="5916"/>
                  <a:pt x="591" y="5924"/>
                </a:cubicBezTo>
                <a:cubicBezTo>
                  <a:pt x="618" y="5943"/>
                  <a:pt x="653" y="5918"/>
                  <a:pt x="655" y="5877"/>
                </a:cubicBezTo>
                <a:cubicBezTo>
                  <a:pt x="684" y="5910"/>
                  <a:pt x="721" y="5884"/>
                  <a:pt x="732" y="5851"/>
                </a:cubicBezTo>
                <a:cubicBezTo>
                  <a:pt x="782" y="5851"/>
                  <a:pt x="781" y="5945"/>
                  <a:pt x="816" y="5864"/>
                </a:cubicBezTo>
                <a:cubicBezTo>
                  <a:pt x="820" y="5855"/>
                  <a:pt x="832" y="5815"/>
                  <a:pt x="830" y="5805"/>
                </a:cubicBezTo>
                <a:cubicBezTo>
                  <a:pt x="826" y="5788"/>
                  <a:pt x="784" y="5787"/>
                  <a:pt x="793" y="5763"/>
                </a:cubicBezTo>
                <a:cubicBezTo>
                  <a:pt x="839" y="5761"/>
                  <a:pt x="885" y="5663"/>
                  <a:pt x="866" y="5626"/>
                </a:cubicBezTo>
                <a:cubicBezTo>
                  <a:pt x="834" y="5563"/>
                  <a:pt x="712" y="5524"/>
                  <a:pt x="706" y="5626"/>
                </a:cubicBezTo>
                <a:cubicBezTo>
                  <a:pt x="671" y="5596"/>
                  <a:pt x="587" y="5582"/>
                  <a:pt x="596" y="5528"/>
                </a:cubicBezTo>
                <a:cubicBezTo>
                  <a:pt x="600" y="5500"/>
                  <a:pt x="686" y="5466"/>
                  <a:pt x="627" y="5420"/>
                </a:cubicBezTo>
                <a:cubicBezTo>
                  <a:pt x="568" y="5374"/>
                  <a:pt x="571" y="5489"/>
                  <a:pt x="546" y="5489"/>
                </a:cubicBezTo>
                <a:cubicBezTo>
                  <a:pt x="523" y="5489"/>
                  <a:pt x="503" y="5452"/>
                  <a:pt x="476" y="5452"/>
                </a:cubicBezTo>
                <a:cubicBezTo>
                  <a:pt x="506" y="5433"/>
                  <a:pt x="452" y="5399"/>
                  <a:pt x="437" y="5401"/>
                </a:cubicBezTo>
                <a:cubicBezTo>
                  <a:pt x="437" y="5336"/>
                  <a:pt x="488" y="5411"/>
                  <a:pt x="505" y="5416"/>
                </a:cubicBezTo>
                <a:cubicBezTo>
                  <a:pt x="558" y="5431"/>
                  <a:pt x="556" y="5388"/>
                  <a:pt x="587" y="5378"/>
                </a:cubicBezTo>
                <a:cubicBezTo>
                  <a:pt x="622" y="5366"/>
                  <a:pt x="641" y="5401"/>
                  <a:pt x="679" y="5357"/>
                </a:cubicBezTo>
                <a:cubicBezTo>
                  <a:pt x="710" y="5320"/>
                  <a:pt x="703" y="5297"/>
                  <a:pt x="672" y="5275"/>
                </a:cubicBezTo>
                <a:cubicBezTo>
                  <a:pt x="668" y="5273"/>
                  <a:pt x="510" y="5207"/>
                  <a:pt x="573" y="5177"/>
                </a:cubicBezTo>
                <a:cubicBezTo>
                  <a:pt x="585" y="5172"/>
                  <a:pt x="623" y="5232"/>
                  <a:pt x="633" y="5238"/>
                </a:cubicBezTo>
                <a:cubicBezTo>
                  <a:pt x="673" y="5263"/>
                  <a:pt x="679" y="5243"/>
                  <a:pt x="717" y="5236"/>
                </a:cubicBezTo>
                <a:cubicBezTo>
                  <a:pt x="717" y="5236"/>
                  <a:pt x="758" y="5201"/>
                  <a:pt x="755" y="5224"/>
                </a:cubicBezTo>
                <a:cubicBezTo>
                  <a:pt x="752" y="5258"/>
                  <a:pt x="709" y="5255"/>
                  <a:pt x="747" y="5290"/>
                </a:cubicBezTo>
                <a:cubicBezTo>
                  <a:pt x="753" y="5295"/>
                  <a:pt x="775" y="5298"/>
                  <a:pt x="784" y="5305"/>
                </a:cubicBezTo>
                <a:cubicBezTo>
                  <a:pt x="792" y="5312"/>
                  <a:pt x="809" y="5348"/>
                  <a:pt x="809" y="5358"/>
                </a:cubicBezTo>
                <a:cubicBezTo>
                  <a:pt x="813" y="5409"/>
                  <a:pt x="809" y="5388"/>
                  <a:pt x="781" y="5393"/>
                </a:cubicBezTo>
                <a:cubicBezTo>
                  <a:pt x="750" y="5400"/>
                  <a:pt x="729" y="5372"/>
                  <a:pt x="698" y="5404"/>
                </a:cubicBezTo>
                <a:cubicBezTo>
                  <a:pt x="686" y="5417"/>
                  <a:pt x="685" y="5445"/>
                  <a:pt x="681" y="5461"/>
                </a:cubicBezTo>
                <a:cubicBezTo>
                  <a:pt x="674" y="5485"/>
                  <a:pt x="647" y="5553"/>
                  <a:pt x="673" y="5579"/>
                </a:cubicBezTo>
                <a:cubicBezTo>
                  <a:pt x="724" y="5630"/>
                  <a:pt x="801" y="5476"/>
                  <a:pt x="822" y="5450"/>
                </a:cubicBezTo>
                <a:cubicBezTo>
                  <a:pt x="838" y="5497"/>
                  <a:pt x="861" y="5459"/>
                  <a:pt x="887" y="5463"/>
                </a:cubicBezTo>
                <a:cubicBezTo>
                  <a:pt x="903" y="5465"/>
                  <a:pt x="919" y="5484"/>
                  <a:pt x="935" y="5483"/>
                </a:cubicBezTo>
                <a:cubicBezTo>
                  <a:pt x="965" y="5480"/>
                  <a:pt x="1004" y="5351"/>
                  <a:pt x="1046" y="5431"/>
                </a:cubicBezTo>
                <a:cubicBezTo>
                  <a:pt x="1058" y="5454"/>
                  <a:pt x="1018" y="5486"/>
                  <a:pt x="1056" y="5502"/>
                </a:cubicBezTo>
                <a:cubicBezTo>
                  <a:pt x="1087" y="5514"/>
                  <a:pt x="1107" y="5478"/>
                  <a:pt x="1109" y="5452"/>
                </a:cubicBezTo>
                <a:cubicBezTo>
                  <a:pt x="1114" y="5406"/>
                  <a:pt x="1017" y="5348"/>
                  <a:pt x="1071" y="5326"/>
                </a:cubicBezTo>
                <a:cubicBezTo>
                  <a:pt x="1142" y="5298"/>
                  <a:pt x="1118" y="5400"/>
                  <a:pt x="1125" y="5426"/>
                </a:cubicBezTo>
                <a:cubicBezTo>
                  <a:pt x="1144" y="5494"/>
                  <a:pt x="1175" y="5523"/>
                  <a:pt x="1240" y="5510"/>
                </a:cubicBezTo>
                <a:cubicBezTo>
                  <a:pt x="1273" y="5504"/>
                  <a:pt x="1321" y="5480"/>
                  <a:pt x="1345" y="5515"/>
                </a:cubicBezTo>
                <a:cubicBezTo>
                  <a:pt x="1354" y="5529"/>
                  <a:pt x="1358" y="5582"/>
                  <a:pt x="1363" y="5600"/>
                </a:cubicBezTo>
                <a:cubicBezTo>
                  <a:pt x="1380" y="5601"/>
                  <a:pt x="1385" y="5609"/>
                  <a:pt x="1380" y="5624"/>
                </a:cubicBezTo>
                <a:cubicBezTo>
                  <a:pt x="1381" y="5634"/>
                  <a:pt x="1379" y="5644"/>
                  <a:pt x="1375" y="5653"/>
                </a:cubicBezTo>
                <a:cubicBezTo>
                  <a:pt x="1375" y="5676"/>
                  <a:pt x="1369" y="5659"/>
                  <a:pt x="1374" y="5680"/>
                </a:cubicBezTo>
                <a:cubicBezTo>
                  <a:pt x="1356" y="5681"/>
                  <a:pt x="1365" y="5625"/>
                  <a:pt x="1325" y="5626"/>
                </a:cubicBezTo>
                <a:cubicBezTo>
                  <a:pt x="1303" y="5627"/>
                  <a:pt x="1284" y="5655"/>
                  <a:pt x="1277" y="5675"/>
                </a:cubicBezTo>
                <a:cubicBezTo>
                  <a:pt x="1266" y="5713"/>
                  <a:pt x="1283" y="5729"/>
                  <a:pt x="1326" y="5714"/>
                </a:cubicBezTo>
                <a:cubicBezTo>
                  <a:pt x="1306" y="5743"/>
                  <a:pt x="1312" y="5845"/>
                  <a:pt x="1351" y="5851"/>
                </a:cubicBezTo>
                <a:cubicBezTo>
                  <a:pt x="1418" y="5862"/>
                  <a:pt x="1405" y="5772"/>
                  <a:pt x="1397" y="5735"/>
                </a:cubicBezTo>
                <a:cubicBezTo>
                  <a:pt x="1430" y="5751"/>
                  <a:pt x="1431" y="5719"/>
                  <a:pt x="1442" y="5700"/>
                </a:cubicBezTo>
                <a:cubicBezTo>
                  <a:pt x="1448" y="5688"/>
                  <a:pt x="1471" y="5651"/>
                  <a:pt x="1466" y="5635"/>
                </a:cubicBezTo>
                <a:cubicBezTo>
                  <a:pt x="1462" y="5623"/>
                  <a:pt x="1437" y="5622"/>
                  <a:pt x="1433" y="5615"/>
                </a:cubicBezTo>
                <a:cubicBezTo>
                  <a:pt x="1430" y="5610"/>
                  <a:pt x="1373" y="5493"/>
                  <a:pt x="1438" y="5532"/>
                </a:cubicBezTo>
                <a:cubicBezTo>
                  <a:pt x="1445" y="5572"/>
                  <a:pt x="1432" y="5595"/>
                  <a:pt x="1480" y="5613"/>
                </a:cubicBezTo>
                <a:cubicBezTo>
                  <a:pt x="1505" y="5622"/>
                  <a:pt x="1543" y="5600"/>
                  <a:pt x="1564" y="5603"/>
                </a:cubicBezTo>
                <a:cubicBezTo>
                  <a:pt x="1588" y="5606"/>
                  <a:pt x="1617" y="5618"/>
                  <a:pt x="1603" y="5661"/>
                </a:cubicBezTo>
                <a:cubicBezTo>
                  <a:pt x="1592" y="5692"/>
                  <a:pt x="1539" y="5699"/>
                  <a:pt x="1536" y="5733"/>
                </a:cubicBezTo>
                <a:cubicBezTo>
                  <a:pt x="1532" y="5765"/>
                  <a:pt x="1558" y="5775"/>
                  <a:pt x="1592" y="5768"/>
                </a:cubicBezTo>
                <a:cubicBezTo>
                  <a:pt x="1658" y="5756"/>
                  <a:pt x="1615" y="5720"/>
                  <a:pt x="1641" y="5694"/>
                </a:cubicBezTo>
                <a:cubicBezTo>
                  <a:pt x="1670" y="5665"/>
                  <a:pt x="1734" y="5706"/>
                  <a:pt x="1718" y="5730"/>
                </a:cubicBezTo>
                <a:cubicBezTo>
                  <a:pt x="1672" y="5700"/>
                  <a:pt x="1671" y="5745"/>
                  <a:pt x="1656" y="5761"/>
                </a:cubicBezTo>
                <a:cubicBezTo>
                  <a:pt x="1660" y="5775"/>
                  <a:pt x="1656" y="5783"/>
                  <a:pt x="1644" y="5786"/>
                </a:cubicBezTo>
                <a:cubicBezTo>
                  <a:pt x="1636" y="5791"/>
                  <a:pt x="1628" y="5795"/>
                  <a:pt x="1619" y="5797"/>
                </a:cubicBezTo>
                <a:cubicBezTo>
                  <a:pt x="1597" y="5823"/>
                  <a:pt x="1587" y="5817"/>
                  <a:pt x="1590" y="5855"/>
                </a:cubicBezTo>
                <a:cubicBezTo>
                  <a:pt x="1593" y="5905"/>
                  <a:pt x="1655" y="5920"/>
                  <a:pt x="1620" y="5969"/>
                </a:cubicBezTo>
                <a:cubicBezTo>
                  <a:pt x="1599" y="5999"/>
                  <a:pt x="1599" y="5993"/>
                  <a:pt x="1567" y="5979"/>
                </a:cubicBezTo>
                <a:cubicBezTo>
                  <a:pt x="1647" y="5909"/>
                  <a:pt x="1395" y="5899"/>
                  <a:pt x="1511" y="5971"/>
                </a:cubicBezTo>
                <a:cubicBezTo>
                  <a:pt x="1450" y="5987"/>
                  <a:pt x="1489" y="6018"/>
                  <a:pt x="1507" y="6043"/>
                </a:cubicBezTo>
                <a:cubicBezTo>
                  <a:pt x="1512" y="6050"/>
                  <a:pt x="1529" y="6077"/>
                  <a:pt x="1533" y="6079"/>
                </a:cubicBezTo>
                <a:cubicBezTo>
                  <a:pt x="1549" y="6089"/>
                  <a:pt x="1562" y="6083"/>
                  <a:pt x="1573" y="6088"/>
                </a:cubicBezTo>
                <a:cubicBezTo>
                  <a:pt x="1581" y="6081"/>
                  <a:pt x="1589" y="6076"/>
                  <a:pt x="1598" y="6071"/>
                </a:cubicBezTo>
                <a:cubicBezTo>
                  <a:pt x="1602" y="6076"/>
                  <a:pt x="1606" y="6081"/>
                  <a:pt x="1610" y="6086"/>
                </a:cubicBezTo>
                <a:cubicBezTo>
                  <a:pt x="1625" y="6088"/>
                  <a:pt x="1623" y="6113"/>
                  <a:pt x="1647" y="6108"/>
                </a:cubicBezTo>
                <a:cubicBezTo>
                  <a:pt x="1717" y="6097"/>
                  <a:pt x="1641" y="6033"/>
                  <a:pt x="1651" y="6013"/>
                </a:cubicBezTo>
                <a:cubicBezTo>
                  <a:pt x="1655" y="6005"/>
                  <a:pt x="1703" y="6004"/>
                  <a:pt x="1709" y="6001"/>
                </a:cubicBezTo>
                <a:cubicBezTo>
                  <a:pt x="1690" y="6039"/>
                  <a:pt x="1725" y="6117"/>
                  <a:pt x="1772" y="6103"/>
                </a:cubicBezTo>
                <a:cubicBezTo>
                  <a:pt x="1804" y="6095"/>
                  <a:pt x="1806" y="6057"/>
                  <a:pt x="1826" y="6037"/>
                </a:cubicBezTo>
                <a:cubicBezTo>
                  <a:pt x="1843" y="6043"/>
                  <a:pt x="1824" y="6085"/>
                  <a:pt x="1822" y="6094"/>
                </a:cubicBezTo>
                <a:cubicBezTo>
                  <a:pt x="1817" y="6133"/>
                  <a:pt x="1823" y="6133"/>
                  <a:pt x="1828" y="6170"/>
                </a:cubicBezTo>
                <a:cubicBezTo>
                  <a:pt x="1829" y="6179"/>
                  <a:pt x="1842" y="6186"/>
                  <a:pt x="1841" y="6197"/>
                </a:cubicBezTo>
                <a:cubicBezTo>
                  <a:pt x="1840" y="6231"/>
                  <a:pt x="1810" y="6224"/>
                  <a:pt x="1828" y="6260"/>
                </a:cubicBezTo>
                <a:cubicBezTo>
                  <a:pt x="1824" y="6250"/>
                  <a:pt x="1913" y="6304"/>
                  <a:pt x="1896" y="6300"/>
                </a:cubicBezTo>
                <a:cubicBezTo>
                  <a:pt x="1924" y="6307"/>
                  <a:pt x="1936" y="6283"/>
                  <a:pt x="1959" y="6277"/>
                </a:cubicBezTo>
                <a:cubicBezTo>
                  <a:pt x="1983" y="6271"/>
                  <a:pt x="1982" y="6299"/>
                  <a:pt x="2004" y="6279"/>
                </a:cubicBezTo>
                <a:cubicBezTo>
                  <a:pt x="2025" y="6260"/>
                  <a:pt x="1996" y="6181"/>
                  <a:pt x="1961" y="6192"/>
                </a:cubicBezTo>
                <a:cubicBezTo>
                  <a:pt x="1914" y="6206"/>
                  <a:pt x="1956" y="6221"/>
                  <a:pt x="1940" y="6242"/>
                </a:cubicBezTo>
                <a:cubicBezTo>
                  <a:pt x="1928" y="6258"/>
                  <a:pt x="1900" y="6216"/>
                  <a:pt x="1898" y="6210"/>
                </a:cubicBezTo>
                <a:cubicBezTo>
                  <a:pt x="1896" y="6199"/>
                  <a:pt x="1905" y="6138"/>
                  <a:pt x="1907" y="6128"/>
                </a:cubicBezTo>
                <a:cubicBezTo>
                  <a:pt x="1915" y="6122"/>
                  <a:pt x="1942" y="6136"/>
                  <a:pt x="1946" y="6122"/>
                </a:cubicBezTo>
                <a:cubicBezTo>
                  <a:pt x="1955" y="6088"/>
                  <a:pt x="1936" y="6058"/>
                  <a:pt x="1916" y="6026"/>
                </a:cubicBezTo>
                <a:cubicBezTo>
                  <a:pt x="1909" y="6015"/>
                  <a:pt x="1907" y="5993"/>
                  <a:pt x="1893" y="5986"/>
                </a:cubicBezTo>
                <a:cubicBezTo>
                  <a:pt x="1877" y="5978"/>
                  <a:pt x="1861" y="5992"/>
                  <a:pt x="1849" y="5988"/>
                </a:cubicBezTo>
                <a:cubicBezTo>
                  <a:pt x="1829" y="5982"/>
                  <a:pt x="1821" y="6014"/>
                  <a:pt x="1816" y="5972"/>
                </a:cubicBezTo>
                <a:cubicBezTo>
                  <a:pt x="1815" y="5962"/>
                  <a:pt x="1859" y="5959"/>
                  <a:pt x="1842" y="5928"/>
                </a:cubicBezTo>
                <a:cubicBezTo>
                  <a:pt x="1831" y="5905"/>
                  <a:pt x="1803" y="5920"/>
                  <a:pt x="1787" y="5915"/>
                </a:cubicBezTo>
                <a:cubicBezTo>
                  <a:pt x="1777" y="5912"/>
                  <a:pt x="1761" y="5917"/>
                  <a:pt x="1750" y="5913"/>
                </a:cubicBezTo>
                <a:cubicBezTo>
                  <a:pt x="1736" y="5906"/>
                  <a:pt x="1722" y="5873"/>
                  <a:pt x="1719" y="5871"/>
                </a:cubicBezTo>
                <a:cubicBezTo>
                  <a:pt x="1743" y="5871"/>
                  <a:pt x="1795" y="5920"/>
                  <a:pt x="1803" y="5860"/>
                </a:cubicBezTo>
                <a:cubicBezTo>
                  <a:pt x="1807" y="5828"/>
                  <a:pt x="1765" y="5823"/>
                  <a:pt x="1753" y="5796"/>
                </a:cubicBezTo>
                <a:cubicBezTo>
                  <a:pt x="1786" y="5809"/>
                  <a:pt x="1785" y="5774"/>
                  <a:pt x="1791" y="5755"/>
                </a:cubicBezTo>
                <a:cubicBezTo>
                  <a:pt x="1803" y="5718"/>
                  <a:pt x="1805" y="5679"/>
                  <a:pt x="1771" y="5664"/>
                </a:cubicBezTo>
                <a:cubicBezTo>
                  <a:pt x="1759" y="5659"/>
                  <a:pt x="1741" y="5674"/>
                  <a:pt x="1726" y="5668"/>
                </a:cubicBezTo>
                <a:cubicBezTo>
                  <a:pt x="1724" y="5667"/>
                  <a:pt x="1686" y="5619"/>
                  <a:pt x="1686" y="5620"/>
                </a:cubicBezTo>
                <a:cubicBezTo>
                  <a:pt x="1684" y="5607"/>
                  <a:pt x="1711" y="5560"/>
                  <a:pt x="1714" y="5542"/>
                </a:cubicBezTo>
                <a:cubicBezTo>
                  <a:pt x="1721" y="5504"/>
                  <a:pt x="1744" y="5543"/>
                  <a:pt x="1714" y="5497"/>
                </a:cubicBezTo>
                <a:cubicBezTo>
                  <a:pt x="1704" y="5481"/>
                  <a:pt x="1663" y="5456"/>
                  <a:pt x="1645" y="5465"/>
                </a:cubicBezTo>
                <a:cubicBezTo>
                  <a:pt x="1606" y="5486"/>
                  <a:pt x="1649" y="5518"/>
                  <a:pt x="1639" y="5541"/>
                </a:cubicBezTo>
                <a:cubicBezTo>
                  <a:pt x="1608" y="5566"/>
                  <a:pt x="1561" y="5482"/>
                  <a:pt x="1563" y="5466"/>
                </a:cubicBezTo>
                <a:cubicBezTo>
                  <a:pt x="1573" y="5448"/>
                  <a:pt x="1620" y="5470"/>
                  <a:pt x="1615" y="5425"/>
                </a:cubicBezTo>
                <a:cubicBezTo>
                  <a:pt x="1612" y="5394"/>
                  <a:pt x="1592" y="5407"/>
                  <a:pt x="1574" y="5399"/>
                </a:cubicBezTo>
                <a:cubicBezTo>
                  <a:pt x="1550" y="5389"/>
                  <a:pt x="1457" y="5405"/>
                  <a:pt x="1457" y="5405"/>
                </a:cubicBezTo>
                <a:cubicBezTo>
                  <a:pt x="1453" y="5382"/>
                  <a:pt x="1470" y="5387"/>
                  <a:pt x="1449" y="5365"/>
                </a:cubicBezTo>
                <a:cubicBezTo>
                  <a:pt x="1448" y="5364"/>
                  <a:pt x="1429" y="5384"/>
                  <a:pt x="1429" y="5383"/>
                </a:cubicBezTo>
                <a:cubicBezTo>
                  <a:pt x="1421" y="5371"/>
                  <a:pt x="1428" y="5363"/>
                  <a:pt x="1412" y="5354"/>
                </a:cubicBezTo>
                <a:cubicBezTo>
                  <a:pt x="1485" y="5354"/>
                  <a:pt x="1475" y="5282"/>
                  <a:pt x="1462" y="5232"/>
                </a:cubicBezTo>
                <a:cubicBezTo>
                  <a:pt x="1485" y="5245"/>
                  <a:pt x="1493" y="5327"/>
                  <a:pt x="1495" y="5327"/>
                </a:cubicBezTo>
                <a:cubicBezTo>
                  <a:pt x="1533" y="5332"/>
                  <a:pt x="1572" y="5177"/>
                  <a:pt x="1591" y="5160"/>
                </a:cubicBezTo>
                <a:cubicBezTo>
                  <a:pt x="1617" y="5137"/>
                  <a:pt x="1600" y="5147"/>
                  <a:pt x="1624" y="5146"/>
                </a:cubicBezTo>
                <a:cubicBezTo>
                  <a:pt x="1625" y="5146"/>
                  <a:pt x="1637" y="5168"/>
                  <a:pt x="1646" y="5169"/>
                </a:cubicBezTo>
                <a:cubicBezTo>
                  <a:pt x="1665" y="5173"/>
                  <a:pt x="1684" y="5144"/>
                  <a:pt x="1709" y="5150"/>
                </a:cubicBezTo>
                <a:cubicBezTo>
                  <a:pt x="1700" y="5149"/>
                  <a:pt x="1678" y="5155"/>
                  <a:pt x="1682" y="5170"/>
                </a:cubicBezTo>
                <a:cubicBezTo>
                  <a:pt x="1696" y="5214"/>
                  <a:pt x="1702" y="5199"/>
                  <a:pt x="1739" y="5213"/>
                </a:cubicBezTo>
                <a:cubicBezTo>
                  <a:pt x="1763" y="5222"/>
                  <a:pt x="1823" y="5244"/>
                  <a:pt x="1845" y="5217"/>
                </a:cubicBezTo>
                <a:cubicBezTo>
                  <a:pt x="1856" y="5259"/>
                  <a:pt x="1849" y="5251"/>
                  <a:pt x="1830" y="5290"/>
                </a:cubicBezTo>
                <a:cubicBezTo>
                  <a:pt x="1813" y="5325"/>
                  <a:pt x="1804" y="5372"/>
                  <a:pt x="1829" y="5405"/>
                </a:cubicBezTo>
                <a:cubicBezTo>
                  <a:pt x="1746" y="5411"/>
                  <a:pt x="1770" y="5486"/>
                  <a:pt x="1825" y="5507"/>
                </a:cubicBezTo>
                <a:cubicBezTo>
                  <a:pt x="1878" y="5526"/>
                  <a:pt x="1920" y="5510"/>
                  <a:pt x="1878" y="5446"/>
                </a:cubicBezTo>
                <a:cubicBezTo>
                  <a:pt x="1905" y="5477"/>
                  <a:pt x="1931" y="5504"/>
                  <a:pt x="1967" y="5524"/>
                </a:cubicBezTo>
                <a:cubicBezTo>
                  <a:pt x="2028" y="5560"/>
                  <a:pt x="1990" y="5551"/>
                  <a:pt x="2021" y="5601"/>
                </a:cubicBezTo>
                <a:cubicBezTo>
                  <a:pt x="2049" y="5645"/>
                  <a:pt x="2146" y="5628"/>
                  <a:pt x="2137" y="5702"/>
                </a:cubicBezTo>
                <a:cubicBezTo>
                  <a:pt x="2129" y="5761"/>
                  <a:pt x="2097" y="5659"/>
                  <a:pt x="2050" y="5663"/>
                </a:cubicBezTo>
                <a:cubicBezTo>
                  <a:pt x="1985" y="5667"/>
                  <a:pt x="2036" y="5711"/>
                  <a:pt x="2049" y="5735"/>
                </a:cubicBezTo>
                <a:cubicBezTo>
                  <a:pt x="2077" y="5786"/>
                  <a:pt x="2051" y="5780"/>
                  <a:pt x="2107" y="5779"/>
                </a:cubicBezTo>
                <a:cubicBezTo>
                  <a:pt x="2129" y="5778"/>
                  <a:pt x="2189" y="5740"/>
                  <a:pt x="2197" y="5744"/>
                </a:cubicBezTo>
                <a:cubicBezTo>
                  <a:pt x="2205" y="5747"/>
                  <a:pt x="2194" y="5790"/>
                  <a:pt x="2200" y="5799"/>
                </a:cubicBezTo>
                <a:cubicBezTo>
                  <a:pt x="2216" y="5821"/>
                  <a:pt x="2259" y="5809"/>
                  <a:pt x="2284" y="5811"/>
                </a:cubicBezTo>
                <a:cubicBezTo>
                  <a:pt x="2332" y="5814"/>
                  <a:pt x="2320" y="5836"/>
                  <a:pt x="2345" y="5789"/>
                </a:cubicBezTo>
                <a:cubicBezTo>
                  <a:pt x="2346" y="5787"/>
                  <a:pt x="2347" y="5743"/>
                  <a:pt x="2345" y="5749"/>
                </a:cubicBezTo>
                <a:cubicBezTo>
                  <a:pt x="2351" y="5731"/>
                  <a:pt x="2377" y="5729"/>
                  <a:pt x="2383" y="5709"/>
                </a:cubicBezTo>
                <a:cubicBezTo>
                  <a:pt x="2392" y="5676"/>
                  <a:pt x="2373" y="5649"/>
                  <a:pt x="2342" y="5643"/>
                </a:cubicBezTo>
                <a:cubicBezTo>
                  <a:pt x="2315" y="5638"/>
                  <a:pt x="2278" y="5659"/>
                  <a:pt x="2277" y="5687"/>
                </a:cubicBezTo>
                <a:cubicBezTo>
                  <a:pt x="2276" y="5712"/>
                  <a:pt x="2330" y="5723"/>
                  <a:pt x="2323" y="5744"/>
                </a:cubicBezTo>
                <a:cubicBezTo>
                  <a:pt x="2307" y="5739"/>
                  <a:pt x="2290" y="5747"/>
                  <a:pt x="2274" y="5741"/>
                </a:cubicBezTo>
                <a:cubicBezTo>
                  <a:pt x="2249" y="5731"/>
                  <a:pt x="2237" y="5699"/>
                  <a:pt x="2218" y="5681"/>
                </a:cubicBezTo>
                <a:cubicBezTo>
                  <a:pt x="2174" y="5637"/>
                  <a:pt x="2155" y="5654"/>
                  <a:pt x="2173" y="5609"/>
                </a:cubicBezTo>
                <a:cubicBezTo>
                  <a:pt x="2176" y="5601"/>
                  <a:pt x="2206" y="5590"/>
                  <a:pt x="2214" y="5571"/>
                </a:cubicBezTo>
                <a:cubicBezTo>
                  <a:pt x="2216" y="5566"/>
                  <a:pt x="2215" y="5542"/>
                  <a:pt x="2214" y="5534"/>
                </a:cubicBezTo>
                <a:cubicBezTo>
                  <a:pt x="2194" y="5429"/>
                  <a:pt x="2143" y="5544"/>
                  <a:pt x="2108" y="5505"/>
                </a:cubicBezTo>
                <a:cubicBezTo>
                  <a:pt x="2192" y="5498"/>
                  <a:pt x="2127" y="5359"/>
                  <a:pt x="2182" y="5356"/>
                </a:cubicBezTo>
                <a:cubicBezTo>
                  <a:pt x="2204" y="5354"/>
                  <a:pt x="2188" y="5389"/>
                  <a:pt x="2204" y="5401"/>
                </a:cubicBezTo>
                <a:cubicBezTo>
                  <a:pt x="2234" y="5422"/>
                  <a:pt x="2244" y="5389"/>
                  <a:pt x="2273" y="5387"/>
                </a:cubicBezTo>
                <a:cubicBezTo>
                  <a:pt x="2312" y="5384"/>
                  <a:pt x="2296" y="5386"/>
                  <a:pt x="2315" y="5389"/>
                </a:cubicBezTo>
                <a:cubicBezTo>
                  <a:pt x="2319" y="5390"/>
                  <a:pt x="2323" y="5410"/>
                  <a:pt x="2335" y="5413"/>
                </a:cubicBezTo>
                <a:cubicBezTo>
                  <a:pt x="2301" y="5406"/>
                  <a:pt x="2484" y="5447"/>
                  <a:pt x="2365" y="5406"/>
                </a:cubicBezTo>
                <a:cubicBezTo>
                  <a:pt x="2432" y="5429"/>
                  <a:pt x="2364" y="5455"/>
                  <a:pt x="2385" y="5502"/>
                </a:cubicBezTo>
                <a:cubicBezTo>
                  <a:pt x="2400" y="5533"/>
                  <a:pt x="2389" y="5487"/>
                  <a:pt x="2405" y="5505"/>
                </a:cubicBezTo>
                <a:cubicBezTo>
                  <a:pt x="2403" y="5503"/>
                  <a:pt x="2422" y="5527"/>
                  <a:pt x="2426" y="5529"/>
                </a:cubicBezTo>
                <a:cubicBezTo>
                  <a:pt x="2444" y="5535"/>
                  <a:pt x="2456" y="5532"/>
                  <a:pt x="2475" y="5534"/>
                </a:cubicBezTo>
                <a:cubicBezTo>
                  <a:pt x="2491" y="5536"/>
                  <a:pt x="2498" y="5555"/>
                  <a:pt x="2515" y="5545"/>
                </a:cubicBezTo>
                <a:cubicBezTo>
                  <a:pt x="2578" y="5512"/>
                  <a:pt x="2498" y="5470"/>
                  <a:pt x="2479" y="5458"/>
                </a:cubicBezTo>
                <a:cubicBezTo>
                  <a:pt x="2462" y="5448"/>
                  <a:pt x="2444" y="5459"/>
                  <a:pt x="2436" y="5433"/>
                </a:cubicBezTo>
                <a:cubicBezTo>
                  <a:pt x="2429" y="5412"/>
                  <a:pt x="2471" y="5385"/>
                  <a:pt x="2454" y="5357"/>
                </a:cubicBezTo>
                <a:cubicBezTo>
                  <a:pt x="2417" y="5296"/>
                  <a:pt x="2365" y="5389"/>
                  <a:pt x="2324" y="5376"/>
                </a:cubicBezTo>
                <a:cubicBezTo>
                  <a:pt x="2325" y="5368"/>
                  <a:pt x="2334" y="5337"/>
                  <a:pt x="2332" y="5335"/>
                </a:cubicBezTo>
                <a:cubicBezTo>
                  <a:pt x="2329" y="5329"/>
                  <a:pt x="2294" y="5305"/>
                  <a:pt x="2296" y="5309"/>
                </a:cubicBezTo>
                <a:cubicBezTo>
                  <a:pt x="2296" y="5308"/>
                  <a:pt x="2283" y="5310"/>
                  <a:pt x="2281" y="5307"/>
                </a:cubicBezTo>
                <a:cubicBezTo>
                  <a:pt x="2274" y="5296"/>
                  <a:pt x="2287" y="5271"/>
                  <a:pt x="2275" y="5259"/>
                </a:cubicBezTo>
                <a:cubicBezTo>
                  <a:pt x="2236" y="5221"/>
                  <a:pt x="2140" y="5308"/>
                  <a:pt x="2225" y="5324"/>
                </a:cubicBezTo>
                <a:cubicBezTo>
                  <a:pt x="2203" y="5326"/>
                  <a:pt x="2163" y="5291"/>
                  <a:pt x="2161" y="5267"/>
                </a:cubicBezTo>
                <a:cubicBezTo>
                  <a:pt x="2160" y="5256"/>
                  <a:pt x="2190" y="5230"/>
                  <a:pt x="2188" y="5224"/>
                </a:cubicBezTo>
                <a:cubicBezTo>
                  <a:pt x="2182" y="5205"/>
                  <a:pt x="2170" y="5203"/>
                  <a:pt x="2164" y="5193"/>
                </a:cubicBezTo>
                <a:cubicBezTo>
                  <a:pt x="2160" y="5186"/>
                  <a:pt x="2133" y="5209"/>
                  <a:pt x="2133" y="5183"/>
                </a:cubicBezTo>
                <a:cubicBezTo>
                  <a:pt x="2133" y="5160"/>
                  <a:pt x="2199" y="5145"/>
                  <a:pt x="2166" y="5107"/>
                </a:cubicBezTo>
                <a:cubicBezTo>
                  <a:pt x="2159" y="5100"/>
                  <a:pt x="2107" y="5099"/>
                  <a:pt x="2097" y="5094"/>
                </a:cubicBezTo>
                <a:cubicBezTo>
                  <a:pt x="2057" y="5073"/>
                  <a:pt x="2049" y="4991"/>
                  <a:pt x="2002" y="4985"/>
                </a:cubicBezTo>
                <a:cubicBezTo>
                  <a:pt x="1979" y="4983"/>
                  <a:pt x="1940" y="5012"/>
                  <a:pt x="1944" y="5038"/>
                </a:cubicBezTo>
                <a:cubicBezTo>
                  <a:pt x="1950" y="5073"/>
                  <a:pt x="2045" y="5052"/>
                  <a:pt x="2041" y="5077"/>
                </a:cubicBezTo>
                <a:cubicBezTo>
                  <a:pt x="2039" y="5088"/>
                  <a:pt x="1992" y="5077"/>
                  <a:pt x="1984" y="5081"/>
                </a:cubicBezTo>
                <a:cubicBezTo>
                  <a:pt x="1986" y="5080"/>
                  <a:pt x="1920" y="5134"/>
                  <a:pt x="1922" y="5126"/>
                </a:cubicBezTo>
                <a:cubicBezTo>
                  <a:pt x="1915" y="5173"/>
                  <a:pt x="1972" y="5152"/>
                  <a:pt x="2005" y="5168"/>
                </a:cubicBezTo>
                <a:cubicBezTo>
                  <a:pt x="2017" y="5174"/>
                  <a:pt x="2041" y="5199"/>
                  <a:pt x="2054" y="5201"/>
                </a:cubicBezTo>
                <a:cubicBezTo>
                  <a:pt x="2054" y="5201"/>
                  <a:pt x="2112" y="5169"/>
                  <a:pt x="2109" y="5196"/>
                </a:cubicBezTo>
                <a:cubicBezTo>
                  <a:pt x="2108" y="5203"/>
                  <a:pt x="2083" y="5206"/>
                  <a:pt x="2086" y="5216"/>
                </a:cubicBezTo>
                <a:cubicBezTo>
                  <a:pt x="2086" y="5214"/>
                  <a:pt x="2095" y="5237"/>
                  <a:pt x="2095" y="5232"/>
                </a:cubicBezTo>
                <a:cubicBezTo>
                  <a:pt x="2095" y="5230"/>
                  <a:pt x="2113" y="5256"/>
                  <a:pt x="2115" y="5265"/>
                </a:cubicBezTo>
                <a:cubicBezTo>
                  <a:pt x="2117" y="5279"/>
                  <a:pt x="2104" y="5311"/>
                  <a:pt x="2102" y="5324"/>
                </a:cubicBezTo>
                <a:cubicBezTo>
                  <a:pt x="2100" y="5339"/>
                  <a:pt x="2096" y="5354"/>
                  <a:pt x="2099" y="5369"/>
                </a:cubicBezTo>
                <a:cubicBezTo>
                  <a:pt x="2103" y="5385"/>
                  <a:pt x="2126" y="5405"/>
                  <a:pt x="2124" y="5418"/>
                </a:cubicBezTo>
                <a:cubicBezTo>
                  <a:pt x="2119" y="5449"/>
                  <a:pt x="2044" y="5451"/>
                  <a:pt x="2084" y="5494"/>
                </a:cubicBezTo>
                <a:cubicBezTo>
                  <a:pt x="2049" y="5492"/>
                  <a:pt x="2031" y="5488"/>
                  <a:pt x="1998" y="5471"/>
                </a:cubicBezTo>
                <a:cubicBezTo>
                  <a:pt x="2024" y="5460"/>
                  <a:pt x="2022" y="5449"/>
                  <a:pt x="2037" y="5428"/>
                </a:cubicBezTo>
                <a:cubicBezTo>
                  <a:pt x="2034" y="5419"/>
                  <a:pt x="2033" y="5409"/>
                  <a:pt x="2034" y="5398"/>
                </a:cubicBezTo>
                <a:cubicBezTo>
                  <a:pt x="2043" y="5393"/>
                  <a:pt x="2054" y="5388"/>
                  <a:pt x="2064" y="5384"/>
                </a:cubicBezTo>
                <a:cubicBezTo>
                  <a:pt x="2079" y="5352"/>
                  <a:pt x="2101" y="5280"/>
                  <a:pt x="2059" y="5256"/>
                </a:cubicBezTo>
                <a:cubicBezTo>
                  <a:pt x="2043" y="5248"/>
                  <a:pt x="2008" y="5252"/>
                  <a:pt x="2001" y="5269"/>
                </a:cubicBezTo>
                <a:cubicBezTo>
                  <a:pt x="1988" y="5299"/>
                  <a:pt x="2019" y="5292"/>
                  <a:pt x="2021" y="5315"/>
                </a:cubicBezTo>
                <a:cubicBezTo>
                  <a:pt x="2015" y="5330"/>
                  <a:pt x="2008" y="5346"/>
                  <a:pt x="2001" y="5360"/>
                </a:cubicBezTo>
                <a:cubicBezTo>
                  <a:pt x="2003" y="5375"/>
                  <a:pt x="2005" y="5390"/>
                  <a:pt x="2008" y="5405"/>
                </a:cubicBezTo>
                <a:cubicBezTo>
                  <a:pt x="2001" y="5429"/>
                  <a:pt x="1967" y="5431"/>
                  <a:pt x="1978" y="5462"/>
                </a:cubicBezTo>
                <a:cubicBezTo>
                  <a:pt x="1956" y="5456"/>
                  <a:pt x="1927" y="5421"/>
                  <a:pt x="1935" y="5403"/>
                </a:cubicBezTo>
                <a:cubicBezTo>
                  <a:pt x="1946" y="5377"/>
                  <a:pt x="2012" y="5373"/>
                  <a:pt x="1986" y="5319"/>
                </a:cubicBezTo>
                <a:cubicBezTo>
                  <a:pt x="1952" y="5251"/>
                  <a:pt x="1935" y="5332"/>
                  <a:pt x="1919" y="5354"/>
                </a:cubicBezTo>
                <a:cubicBezTo>
                  <a:pt x="1903" y="5377"/>
                  <a:pt x="1929" y="5398"/>
                  <a:pt x="1896" y="5366"/>
                </a:cubicBezTo>
                <a:cubicBezTo>
                  <a:pt x="1846" y="5317"/>
                  <a:pt x="1921" y="5289"/>
                  <a:pt x="1932" y="5252"/>
                </a:cubicBezTo>
                <a:cubicBezTo>
                  <a:pt x="1947" y="5197"/>
                  <a:pt x="1907" y="5170"/>
                  <a:pt x="1874" y="5152"/>
                </a:cubicBezTo>
                <a:cubicBezTo>
                  <a:pt x="1971" y="5206"/>
                  <a:pt x="1730" y="5107"/>
                  <a:pt x="1842" y="5140"/>
                </a:cubicBezTo>
                <a:cubicBezTo>
                  <a:pt x="1820" y="5133"/>
                  <a:pt x="1821" y="5112"/>
                  <a:pt x="1792" y="5124"/>
                </a:cubicBezTo>
                <a:cubicBezTo>
                  <a:pt x="1814" y="5082"/>
                  <a:pt x="1712" y="5046"/>
                  <a:pt x="1727" y="4996"/>
                </a:cubicBezTo>
                <a:cubicBezTo>
                  <a:pt x="1740" y="4953"/>
                  <a:pt x="1754" y="5024"/>
                  <a:pt x="1750" y="5023"/>
                </a:cubicBezTo>
                <a:cubicBezTo>
                  <a:pt x="1806" y="5041"/>
                  <a:pt x="1863" y="4973"/>
                  <a:pt x="1823" y="4930"/>
                </a:cubicBezTo>
                <a:cubicBezTo>
                  <a:pt x="1817" y="4924"/>
                  <a:pt x="1780" y="4914"/>
                  <a:pt x="1771" y="4905"/>
                </a:cubicBezTo>
                <a:cubicBezTo>
                  <a:pt x="1733" y="4868"/>
                  <a:pt x="1752" y="4828"/>
                  <a:pt x="1752" y="4773"/>
                </a:cubicBezTo>
                <a:cubicBezTo>
                  <a:pt x="1752" y="4764"/>
                  <a:pt x="1745" y="4702"/>
                  <a:pt x="1740" y="4696"/>
                </a:cubicBezTo>
                <a:cubicBezTo>
                  <a:pt x="1729" y="4681"/>
                  <a:pt x="1703" y="4689"/>
                  <a:pt x="1694" y="4676"/>
                </a:cubicBezTo>
                <a:cubicBezTo>
                  <a:pt x="1654" y="4621"/>
                  <a:pt x="1716" y="4611"/>
                  <a:pt x="1753" y="4631"/>
                </a:cubicBezTo>
                <a:cubicBezTo>
                  <a:pt x="1765" y="4638"/>
                  <a:pt x="1777" y="4660"/>
                  <a:pt x="1785" y="4664"/>
                </a:cubicBezTo>
                <a:cubicBezTo>
                  <a:pt x="1801" y="4674"/>
                  <a:pt x="1827" y="4678"/>
                  <a:pt x="1841" y="4689"/>
                </a:cubicBezTo>
                <a:cubicBezTo>
                  <a:pt x="1868" y="4709"/>
                  <a:pt x="1866" y="4725"/>
                  <a:pt x="1879" y="4751"/>
                </a:cubicBezTo>
                <a:cubicBezTo>
                  <a:pt x="1874" y="4768"/>
                  <a:pt x="1877" y="4782"/>
                  <a:pt x="1887" y="4794"/>
                </a:cubicBezTo>
                <a:cubicBezTo>
                  <a:pt x="1900" y="4802"/>
                  <a:pt x="1913" y="4808"/>
                  <a:pt x="1926" y="4814"/>
                </a:cubicBezTo>
                <a:cubicBezTo>
                  <a:pt x="1961" y="4866"/>
                  <a:pt x="1916" y="4888"/>
                  <a:pt x="1990" y="4908"/>
                </a:cubicBezTo>
                <a:cubicBezTo>
                  <a:pt x="2012" y="4916"/>
                  <a:pt x="2034" y="4916"/>
                  <a:pt x="2056" y="4909"/>
                </a:cubicBezTo>
                <a:cubicBezTo>
                  <a:pt x="2068" y="4902"/>
                  <a:pt x="2079" y="4894"/>
                  <a:pt x="2089" y="4885"/>
                </a:cubicBezTo>
                <a:cubicBezTo>
                  <a:pt x="2099" y="4888"/>
                  <a:pt x="2107" y="4917"/>
                  <a:pt x="2112" y="4917"/>
                </a:cubicBezTo>
                <a:cubicBezTo>
                  <a:pt x="2175" y="4923"/>
                  <a:pt x="2156" y="4847"/>
                  <a:pt x="2202" y="4836"/>
                </a:cubicBezTo>
                <a:cubicBezTo>
                  <a:pt x="2261" y="4823"/>
                  <a:pt x="2231" y="4889"/>
                  <a:pt x="2268" y="4900"/>
                </a:cubicBezTo>
                <a:cubicBezTo>
                  <a:pt x="2294" y="4908"/>
                  <a:pt x="2314" y="4863"/>
                  <a:pt x="2351" y="4872"/>
                </a:cubicBezTo>
                <a:cubicBezTo>
                  <a:pt x="2401" y="4884"/>
                  <a:pt x="2328" y="4894"/>
                  <a:pt x="2328" y="4926"/>
                </a:cubicBezTo>
                <a:cubicBezTo>
                  <a:pt x="2327" y="4987"/>
                  <a:pt x="2404" y="4911"/>
                  <a:pt x="2419" y="4944"/>
                </a:cubicBezTo>
                <a:cubicBezTo>
                  <a:pt x="2432" y="4972"/>
                  <a:pt x="2359" y="5012"/>
                  <a:pt x="2377" y="5048"/>
                </a:cubicBezTo>
                <a:cubicBezTo>
                  <a:pt x="2398" y="5090"/>
                  <a:pt x="2422" y="5059"/>
                  <a:pt x="2452" y="5050"/>
                </a:cubicBezTo>
                <a:cubicBezTo>
                  <a:pt x="2476" y="5043"/>
                  <a:pt x="2491" y="5048"/>
                  <a:pt x="2514" y="5034"/>
                </a:cubicBezTo>
                <a:cubicBezTo>
                  <a:pt x="2525" y="5027"/>
                  <a:pt x="2525" y="5007"/>
                  <a:pt x="2533" y="5001"/>
                </a:cubicBezTo>
                <a:cubicBezTo>
                  <a:pt x="2534" y="4988"/>
                  <a:pt x="2543" y="4980"/>
                  <a:pt x="2558" y="4977"/>
                </a:cubicBezTo>
                <a:cubicBezTo>
                  <a:pt x="2563" y="4980"/>
                  <a:pt x="2568" y="4983"/>
                  <a:pt x="2573" y="4985"/>
                </a:cubicBezTo>
                <a:cubicBezTo>
                  <a:pt x="2584" y="4979"/>
                  <a:pt x="2651" y="4916"/>
                  <a:pt x="2662" y="4978"/>
                </a:cubicBezTo>
                <a:cubicBezTo>
                  <a:pt x="2669" y="5017"/>
                  <a:pt x="2588" y="4989"/>
                  <a:pt x="2566" y="5010"/>
                </a:cubicBezTo>
                <a:cubicBezTo>
                  <a:pt x="2524" y="5050"/>
                  <a:pt x="2555" y="5110"/>
                  <a:pt x="2605" y="5095"/>
                </a:cubicBezTo>
                <a:cubicBezTo>
                  <a:pt x="2617" y="5091"/>
                  <a:pt x="2657" y="5064"/>
                  <a:pt x="2669" y="5056"/>
                </a:cubicBezTo>
                <a:cubicBezTo>
                  <a:pt x="2712" y="5029"/>
                  <a:pt x="2705" y="5025"/>
                  <a:pt x="2709" y="4974"/>
                </a:cubicBezTo>
                <a:cubicBezTo>
                  <a:pt x="2712" y="4918"/>
                  <a:pt x="2704" y="4928"/>
                  <a:pt x="2672" y="4897"/>
                </a:cubicBezTo>
                <a:cubicBezTo>
                  <a:pt x="2660" y="4885"/>
                  <a:pt x="2663" y="4863"/>
                  <a:pt x="2643" y="4855"/>
                </a:cubicBezTo>
                <a:cubicBezTo>
                  <a:pt x="2619" y="4846"/>
                  <a:pt x="2618" y="4867"/>
                  <a:pt x="2601" y="4865"/>
                </a:cubicBezTo>
                <a:cubicBezTo>
                  <a:pt x="2602" y="4865"/>
                  <a:pt x="2565" y="4859"/>
                  <a:pt x="2562" y="4860"/>
                </a:cubicBezTo>
                <a:cubicBezTo>
                  <a:pt x="2568" y="4821"/>
                  <a:pt x="2522" y="4764"/>
                  <a:pt x="2484" y="4805"/>
                </a:cubicBezTo>
                <a:cubicBezTo>
                  <a:pt x="2457" y="4835"/>
                  <a:pt x="2515" y="4904"/>
                  <a:pt x="2549" y="4881"/>
                </a:cubicBezTo>
                <a:cubicBezTo>
                  <a:pt x="2554" y="4912"/>
                  <a:pt x="2542" y="4942"/>
                  <a:pt x="2525" y="4967"/>
                </a:cubicBezTo>
                <a:cubicBezTo>
                  <a:pt x="2502" y="4938"/>
                  <a:pt x="2473" y="4948"/>
                  <a:pt x="2446" y="4929"/>
                </a:cubicBezTo>
                <a:cubicBezTo>
                  <a:pt x="2398" y="4894"/>
                  <a:pt x="2438" y="4890"/>
                  <a:pt x="2436" y="4851"/>
                </a:cubicBezTo>
                <a:cubicBezTo>
                  <a:pt x="2434" y="4814"/>
                  <a:pt x="2423" y="4836"/>
                  <a:pt x="2409" y="4812"/>
                </a:cubicBezTo>
                <a:cubicBezTo>
                  <a:pt x="2401" y="4797"/>
                  <a:pt x="2407" y="4774"/>
                  <a:pt x="2398" y="4758"/>
                </a:cubicBezTo>
                <a:cubicBezTo>
                  <a:pt x="2381" y="4729"/>
                  <a:pt x="2358" y="4735"/>
                  <a:pt x="2337" y="4715"/>
                </a:cubicBezTo>
                <a:cubicBezTo>
                  <a:pt x="2316" y="4694"/>
                  <a:pt x="2309" y="4664"/>
                  <a:pt x="2300" y="4638"/>
                </a:cubicBezTo>
                <a:cubicBezTo>
                  <a:pt x="2266" y="4536"/>
                  <a:pt x="2321" y="4600"/>
                  <a:pt x="2381" y="4565"/>
                </a:cubicBezTo>
                <a:cubicBezTo>
                  <a:pt x="2413" y="4547"/>
                  <a:pt x="2415" y="4520"/>
                  <a:pt x="2398" y="4488"/>
                </a:cubicBezTo>
                <a:cubicBezTo>
                  <a:pt x="2392" y="4476"/>
                  <a:pt x="2367" y="4465"/>
                  <a:pt x="2365" y="4455"/>
                </a:cubicBezTo>
                <a:cubicBezTo>
                  <a:pt x="2360" y="4433"/>
                  <a:pt x="2374" y="4431"/>
                  <a:pt x="2381" y="4408"/>
                </a:cubicBezTo>
                <a:cubicBezTo>
                  <a:pt x="2404" y="4324"/>
                  <a:pt x="2361" y="4330"/>
                  <a:pt x="2289" y="4333"/>
                </a:cubicBezTo>
                <a:cubicBezTo>
                  <a:pt x="2258" y="4334"/>
                  <a:pt x="2250" y="4334"/>
                  <a:pt x="2242" y="4342"/>
                </a:cubicBezTo>
                <a:cubicBezTo>
                  <a:pt x="2224" y="4361"/>
                  <a:pt x="2237" y="4407"/>
                  <a:pt x="2220" y="4425"/>
                </a:cubicBezTo>
                <a:cubicBezTo>
                  <a:pt x="2226" y="4418"/>
                  <a:pt x="2128" y="4479"/>
                  <a:pt x="2142" y="4479"/>
                </a:cubicBezTo>
                <a:cubicBezTo>
                  <a:pt x="2142" y="4479"/>
                  <a:pt x="2141" y="4479"/>
                  <a:pt x="2140" y="4479"/>
                </a:cubicBezTo>
                <a:cubicBezTo>
                  <a:pt x="2088" y="4405"/>
                  <a:pt x="2259" y="4338"/>
                  <a:pt x="2174" y="4314"/>
                </a:cubicBezTo>
                <a:cubicBezTo>
                  <a:pt x="2121" y="4299"/>
                  <a:pt x="2072" y="4364"/>
                  <a:pt x="2020" y="4379"/>
                </a:cubicBezTo>
                <a:cubicBezTo>
                  <a:pt x="1993" y="4387"/>
                  <a:pt x="1907" y="4403"/>
                  <a:pt x="1942" y="4453"/>
                </a:cubicBezTo>
                <a:cubicBezTo>
                  <a:pt x="1958" y="4476"/>
                  <a:pt x="1969" y="4440"/>
                  <a:pt x="1982" y="4451"/>
                </a:cubicBezTo>
                <a:cubicBezTo>
                  <a:pt x="1995" y="4462"/>
                  <a:pt x="1998" y="4483"/>
                  <a:pt x="2011" y="4492"/>
                </a:cubicBezTo>
                <a:cubicBezTo>
                  <a:pt x="2060" y="4527"/>
                  <a:pt x="2075" y="4494"/>
                  <a:pt x="2104" y="4464"/>
                </a:cubicBezTo>
                <a:cubicBezTo>
                  <a:pt x="2108" y="4525"/>
                  <a:pt x="2151" y="4484"/>
                  <a:pt x="2094" y="4553"/>
                </a:cubicBezTo>
                <a:cubicBezTo>
                  <a:pt x="2082" y="4537"/>
                  <a:pt x="2054" y="4487"/>
                  <a:pt x="2042" y="4530"/>
                </a:cubicBezTo>
                <a:cubicBezTo>
                  <a:pt x="2026" y="4537"/>
                  <a:pt x="1960" y="4467"/>
                  <a:pt x="1949" y="4532"/>
                </a:cubicBezTo>
                <a:cubicBezTo>
                  <a:pt x="1945" y="4560"/>
                  <a:pt x="1971" y="4559"/>
                  <a:pt x="1992" y="4559"/>
                </a:cubicBezTo>
                <a:cubicBezTo>
                  <a:pt x="1922" y="4592"/>
                  <a:pt x="1894" y="4456"/>
                  <a:pt x="1893" y="4404"/>
                </a:cubicBezTo>
                <a:cubicBezTo>
                  <a:pt x="1931" y="4405"/>
                  <a:pt x="1984" y="4377"/>
                  <a:pt x="2019" y="4361"/>
                </a:cubicBezTo>
                <a:cubicBezTo>
                  <a:pt x="2098" y="4326"/>
                  <a:pt x="2045" y="4345"/>
                  <a:pt x="2014" y="4303"/>
                </a:cubicBezTo>
                <a:cubicBezTo>
                  <a:pt x="2077" y="4303"/>
                  <a:pt x="2134" y="4306"/>
                  <a:pt x="2154" y="4248"/>
                </a:cubicBezTo>
                <a:cubicBezTo>
                  <a:pt x="2166" y="4293"/>
                  <a:pt x="2285" y="4362"/>
                  <a:pt x="2286" y="4282"/>
                </a:cubicBezTo>
                <a:cubicBezTo>
                  <a:pt x="2286" y="4228"/>
                  <a:pt x="2166" y="4194"/>
                  <a:pt x="2215" y="4113"/>
                </a:cubicBezTo>
                <a:cubicBezTo>
                  <a:pt x="2217" y="4112"/>
                  <a:pt x="2218" y="4112"/>
                  <a:pt x="2220" y="4113"/>
                </a:cubicBezTo>
                <a:cubicBezTo>
                  <a:pt x="2234" y="4128"/>
                  <a:pt x="2223" y="4152"/>
                  <a:pt x="2249" y="4168"/>
                </a:cubicBezTo>
                <a:cubicBezTo>
                  <a:pt x="2276" y="4184"/>
                  <a:pt x="2287" y="4166"/>
                  <a:pt x="2310" y="4181"/>
                </a:cubicBezTo>
                <a:cubicBezTo>
                  <a:pt x="2329" y="4194"/>
                  <a:pt x="2351" y="4273"/>
                  <a:pt x="2392" y="4249"/>
                </a:cubicBezTo>
                <a:cubicBezTo>
                  <a:pt x="2413" y="4237"/>
                  <a:pt x="2397" y="4200"/>
                  <a:pt x="2386" y="4184"/>
                </a:cubicBezTo>
                <a:cubicBezTo>
                  <a:pt x="2371" y="4162"/>
                  <a:pt x="2290" y="4143"/>
                  <a:pt x="2361" y="4102"/>
                </a:cubicBezTo>
                <a:cubicBezTo>
                  <a:pt x="2408" y="4075"/>
                  <a:pt x="2395" y="4122"/>
                  <a:pt x="2418" y="4117"/>
                </a:cubicBezTo>
                <a:cubicBezTo>
                  <a:pt x="2439" y="4113"/>
                  <a:pt x="2448" y="4079"/>
                  <a:pt x="2471" y="4083"/>
                </a:cubicBezTo>
                <a:cubicBezTo>
                  <a:pt x="2515" y="4090"/>
                  <a:pt x="2498" y="4126"/>
                  <a:pt x="2483" y="4143"/>
                </a:cubicBezTo>
                <a:cubicBezTo>
                  <a:pt x="2463" y="4165"/>
                  <a:pt x="2365" y="4180"/>
                  <a:pt x="2421" y="4237"/>
                </a:cubicBezTo>
                <a:cubicBezTo>
                  <a:pt x="2455" y="4270"/>
                  <a:pt x="2467" y="4233"/>
                  <a:pt x="2495" y="4217"/>
                </a:cubicBezTo>
                <a:cubicBezTo>
                  <a:pt x="2508" y="4209"/>
                  <a:pt x="2553" y="4198"/>
                  <a:pt x="2556" y="4183"/>
                </a:cubicBezTo>
                <a:cubicBezTo>
                  <a:pt x="2564" y="4128"/>
                  <a:pt x="2505" y="4195"/>
                  <a:pt x="2516" y="4144"/>
                </a:cubicBezTo>
                <a:cubicBezTo>
                  <a:pt x="2522" y="4112"/>
                  <a:pt x="2584" y="4128"/>
                  <a:pt x="2553" y="4073"/>
                </a:cubicBezTo>
                <a:cubicBezTo>
                  <a:pt x="2545" y="4058"/>
                  <a:pt x="2536" y="4091"/>
                  <a:pt x="2530" y="4091"/>
                </a:cubicBezTo>
                <a:cubicBezTo>
                  <a:pt x="2523" y="4090"/>
                  <a:pt x="2498" y="4057"/>
                  <a:pt x="2486" y="4050"/>
                </a:cubicBezTo>
                <a:cubicBezTo>
                  <a:pt x="2467" y="4039"/>
                  <a:pt x="2440" y="4030"/>
                  <a:pt x="2417" y="4030"/>
                </a:cubicBezTo>
                <a:cubicBezTo>
                  <a:pt x="2403" y="4030"/>
                  <a:pt x="2390" y="4041"/>
                  <a:pt x="2370" y="4041"/>
                </a:cubicBezTo>
                <a:cubicBezTo>
                  <a:pt x="2365" y="4041"/>
                  <a:pt x="2316" y="4031"/>
                  <a:pt x="2320" y="4030"/>
                </a:cubicBezTo>
                <a:cubicBezTo>
                  <a:pt x="2298" y="4037"/>
                  <a:pt x="2295" y="4067"/>
                  <a:pt x="2273" y="4076"/>
                </a:cubicBezTo>
                <a:cubicBezTo>
                  <a:pt x="2237" y="4091"/>
                  <a:pt x="2228" y="4063"/>
                  <a:pt x="2207" y="4059"/>
                </a:cubicBezTo>
                <a:cubicBezTo>
                  <a:pt x="2229" y="4063"/>
                  <a:pt x="2165" y="4041"/>
                  <a:pt x="2185" y="4052"/>
                </a:cubicBezTo>
                <a:cubicBezTo>
                  <a:pt x="2180" y="4049"/>
                  <a:pt x="2170" y="4064"/>
                  <a:pt x="2165" y="4060"/>
                </a:cubicBezTo>
                <a:cubicBezTo>
                  <a:pt x="2152" y="4050"/>
                  <a:pt x="2166" y="4036"/>
                  <a:pt x="2144" y="4029"/>
                </a:cubicBezTo>
                <a:cubicBezTo>
                  <a:pt x="2163" y="4024"/>
                  <a:pt x="2169" y="3981"/>
                  <a:pt x="2151" y="3975"/>
                </a:cubicBezTo>
                <a:cubicBezTo>
                  <a:pt x="2135" y="3971"/>
                  <a:pt x="2091" y="4011"/>
                  <a:pt x="2124" y="4026"/>
                </a:cubicBezTo>
                <a:cubicBezTo>
                  <a:pt x="2058" y="4026"/>
                  <a:pt x="2010" y="4065"/>
                  <a:pt x="2063" y="4136"/>
                </a:cubicBezTo>
                <a:cubicBezTo>
                  <a:pt x="2032" y="4129"/>
                  <a:pt x="1999" y="4089"/>
                  <a:pt x="1977" y="4064"/>
                </a:cubicBezTo>
                <a:cubicBezTo>
                  <a:pt x="1998" y="4075"/>
                  <a:pt x="2015" y="4031"/>
                  <a:pt x="2032" y="4021"/>
                </a:cubicBezTo>
                <a:cubicBezTo>
                  <a:pt x="2042" y="4016"/>
                  <a:pt x="2114" y="4033"/>
                  <a:pt x="2082" y="3989"/>
                </a:cubicBezTo>
                <a:cubicBezTo>
                  <a:pt x="2079" y="3986"/>
                  <a:pt x="2017" y="3977"/>
                  <a:pt x="2018" y="3977"/>
                </a:cubicBezTo>
                <a:cubicBezTo>
                  <a:pt x="1973" y="3982"/>
                  <a:pt x="1993" y="3994"/>
                  <a:pt x="1964" y="4017"/>
                </a:cubicBezTo>
                <a:cubicBezTo>
                  <a:pt x="1973" y="3962"/>
                  <a:pt x="1970" y="3877"/>
                  <a:pt x="2003" y="3831"/>
                </a:cubicBezTo>
                <a:cubicBezTo>
                  <a:pt x="2030" y="3860"/>
                  <a:pt x="2070" y="3851"/>
                  <a:pt x="2097" y="3883"/>
                </a:cubicBezTo>
                <a:cubicBezTo>
                  <a:pt x="2064" y="3877"/>
                  <a:pt x="1953" y="3875"/>
                  <a:pt x="2023" y="3927"/>
                </a:cubicBezTo>
                <a:cubicBezTo>
                  <a:pt x="2049" y="3946"/>
                  <a:pt x="2067" y="3917"/>
                  <a:pt x="2102" y="3914"/>
                </a:cubicBezTo>
                <a:cubicBezTo>
                  <a:pt x="2126" y="3911"/>
                  <a:pt x="2109" y="3925"/>
                  <a:pt x="2138" y="3928"/>
                </a:cubicBezTo>
                <a:cubicBezTo>
                  <a:pt x="2146" y="3929"/>
                  <a:pt x="2165" y="3911"/>
                  <a:pt x="2172" y="3914"/>
                </a:cubicBezTo>
                <a:cubicBezTo>
                  <a:pt x="2181" y="3918"/>
                  <a:pt x="2209" y="3954"/>
                  <a:pt x="2213" y="3962"/>
                </a:cubicBezTo>
                <a:cubicBezTo>
                  <a:pt x="2229" y="3998"/>
                  <a:pt x="2243" y="4063"/>
                  <a:pt x="2295" y="3991"/>
                </a:cubicBezTo>
                <a:cubicBezTo>
                  <a:pt x="2324" y="3951"/>
                  <a:pt x="2299" y="3901"/>
                  <a:pt x="2315" y="3866"/>
                </a:cubicBezTo>
                <a:cubicBezTo>
                  <a:pt x="2324" y="3847"/>
                  <a:pt x="2358" y="3821"/>
                  <a:pt x="2373" y="3801"/>
                </a:cubicBezTo>
                <a:cubicBezTo>
                  <a:pt x="2383" y="3788"/>
                  <a:pt x="2365" y="3727"/>
                  <a:pt x="2406" y="3763"/>
                </a:cubicBezTo>
                <a:cubicBezTo>
                  <a:pt x="2427" y="3781"/>
                  <a:pt x="2396" y="3787"/>
                  <a:pt x="2409" y="3805"/>
                </a:cubicBezTo>
                <a:cubicBezTo>
                  <a:pt x="2441" y="3855"/>
                  <a:pt x="2592" y="3748"/>
                  <a:pt x="2623" y="3882"/>
                </a:cubicBezTo>
                <a:cubicBezTo>
                  <a:pt x="2580" y="3876"/>
                  <a:pt x="2607" y="3964"/>
                  <a:pt x="2584" y="3931"/>
                </a:cubicBezTo>
                <a:cubicBezTo>
                  <a:pt x="2569" y="3908"/>
                  <a:pt x="2602" y="3846"/>
                  <a:pt x="2578" y="3828"/>
                </a:cubicBezTo>
                <a:cubicBezTo>
                  <a:pt x="2549" y="3806"/>
                  <a:pt x="2512" y="3848"/>
                  <a:pt x="2500" y="3868"/>
                </a:cubicBezTo>
                <a:cubicBezTo>
                  <a:pt x="2492" y="3883"/>
                  <a:pt x="2497" y="3897"/>
                  <a:pt x="2492" y="3912"/>
                </a:cubicBezTo>
                <a:cubicBezTo>
                  <a:pt x="2476" y="3959"/>
                  <a:pt x="2462" y="3932"/>
                  <a:pt x="2503" y="3973"/>
                </a:cubicBezTo>
                <a:cubicBezTo>
                  <a:pt x="2518" y="3987"/>
                  <a:pt x="2617" y="4065"/>
                  <a:pt x="2635" y="4037"/>
                </a:cubicBezTo>
                <a:cubicBezTo>
                  <a:pt x="2653" y="4049"/>
                  <a:pt x="2627" y="4091"/>
                  <a:pt x="2661" y="4099"/>
                </a:cubicBezTo>
                <a:cubicBezTo>
                  <a:pt x="2648" y="4096"/>
                  <a:pt x="2724" y="4063"/>
                  <a:pt x="2727" y="4062"/>
                </a:cubicBezTo>
                <a:cubicBezTo>
                  <a:pt x="2717" y="4075"/>
                  <a:pt x="2687" y="4135"/>
                  <a:pt x="2722" y="4142"/>
                </a:cubicBezTo>
                <a:cubicBezTo>
                  <a:pt x="2740" y="4146"/>
                  <a:pt x="2804" y="4048"/>
                  <a:pt x="2803" y="4040"/>
                </a:cubicBezTo>
                <a:cubicBezTo>
                  <a:pt x="2799" y="4010"/>
                  <a:pt x="2699" y="3988"/>
                  <a:pt x="2670" y="4015"/>
                </a:cubicBezTo>
                <a:cubicBezTo>
                  <a:pt x="2652" y="4001"/>
                  <a:pt x="2683" y="3977"/>
                  <a:pt x="2689" y="3971"/>
                </a:cubicBezTo>
                <a:cubicBezTo>
                  <a:pt x="2743" y="3910"/>
                  <a:pt x="2711" y="3981"/>
                  <a:pt x="2743" y="3954"/>
                </a:cubicBezTo>
                <a:cubicBezTo>
                  <a:pt x="2771" y="3929"/>
                  <a:pt x="2793" y="3848"/>
                  <a:pt x="2766" y="3814"/>
                </a:cubicBezTo>
                <a:cubicBezTo>
                  <a:pt x="2755" y="3800"/>
                  <a:pt x="2737" y="3829"/>
                  <a:pt x="2724" y="3821"/>
                </a:cubicBezTo>
                <a:cubicBezTo>
                  <a:pt x="2708" y="3810"/>
                  <a:pt x="2699" y="3780"/>
                  <a:pt x="2684" y="3765"/>
                </a:cubicBezTo>
                <a:cubicBezTo>
                  <a:pt x="2683" y="3746"/>
                  <a:pt x="2673" y="3736"/>
                  <a:pt x="2654" y="3735"/>
                </a:cubicBezTo>
                <a:cubicBezTo>
                  <a:pt x="2646" y="3736"/>
                  <a:pt x="2637" y="3736"/>
                  <a:pt x="2629" y="3737"/>
                </a:cubicBezTo>
                <a:cubicBezTo>
                  <a:pt x="2619" y="3724"/>
                  <a:pt x="2612" y="3720"/>
                  <a:pt x="2620" y="3694"/>
                </a:cubicBezTo>
                <a:cubicBezTo>
                  <a:pt x="2640" y="3620"/>
                  <a:pt x="2709" y="3792"/>
                  <a:pt x="2755" y="3800"/>
                </a:cubicBezTo>
                <a:cubicBezTo>
                  <a:pt x="2775" y="3803"/>
                  <a:pt x="2757" y="3760"/>
                  <a:pt x="2782" y="3779"/>
                </a:cubicBezTo>
                <a:cubicBezTo>
                  <a:pt x="2800" y="3793"/>
                  <a:pt x="2777" y="3792"/>
                  <a:pt x="2780" y="3798"/>
                </a:cubicBezTo>
                <a:cubicBezTo>
                  <a:pt x="2785" y="3809"/>
                  <a:pt x="2770" y="3833"/>
                  <a:pt x="2791" y="3856"/>
                </a:cubicBezTo>
                <a:cubicBezTo>
                  <a:pt x="2806" y="3873"/>
                  <a:pt x="2841" y="3870"/>
                  <a:pt x="2849" y="3890"/>
                </a:cubicBezTo>
                <a:cubicBezTo>
                  <a:pt x="2807" y="3873"/>
                  <a:pt x="2753" y="3982"/>
                  <a:pt x="2819" y="3990"/>
                </a:cubicBezTo>
                <a:cubicBezTo>
                  <a:pt x="2886" y="3999"/>
                  <a:pt x="2808" y="3913"/>
                  <a:pt x="2861" y="3905"/>
                </a:cubicBezTo>
                <a:cubicBezTo>
                  <a:pt x="2911" y="3897"/>
                  <a:pt x="2897" y="3965"/>
                  <a:pt x="2907" y="3976"/>
                </a:cubicBezTo>
                <a:cubicBezTo>
                  <a:pt x="2930" y="4001"/>
                  <a:pt x="2912" y="3989"/>
                  <a:pt x="2938" y="3989"/>
                </a:cubicBezTo>
                <a:cubicBezTo>
                  <a:pt x="2917" y="3989"/>
                  <a:pt x="2994" y="3950"/>
                  <a:pt x="2975" y="3973"/>
                </a:cubicBezTo>
                <a:cubicBezTo>
                  <a:pt x="2982" y="3965"/>
                  <a:pt x="3006" y="3902"/>
                  <a:pt x="2993" y="3894"/>
                </a:cubicBezTo>
                <a:cubicBezTo>
                  <a:pt x="2984" y="3887"/>
                  <a:pt x="2975" y="3914"/>
                  <a:pt x="2975" y="3913"/>
                </a:cubicBezTo>
                <a:cubicBezTo>
                  <a:pt x="2974" y="3906"/>
                  <a:pt x="2998" y="3832"/>
                  <a:pt x="3010" y="3822"/>
                </a:cubicBezTo>
                <a:cubicBezTo>
                  <a:pt x="3025" y="3829"/>
                  <a:pt x="3095" y="3823"/>
                  <a:pt x="3097" y="3826"/>
                </a:cubicBezTo>
                <a:cubicBezTo>
                  <a:pt x="3099" y="3829"/>
                  <a:pt x="3070" y="3856"/>
                  <a:pt x="3069" y="3859"/>
                </a:cubicBezTo>
                <a:cubicBezTo>
                  <a:pt x="3035" y="3919"/>
                  <a:pt x="3071" y="3906"/>
                  <a:pt x="3069" y="3962"/>
                </a:cubicBezTo>
                <a:cubicBezTo>
                  <a:pt x="3067" y="3996"/>
                  <a:pt x="3004" y="4025"/>
                  <a:pt x="3063" y="4054"/>
                </a:cubicBezTo>
                <a:cubicBezTo>
                  <a:pt x="3076" y="4061"/>
                  <a:pt x="3105" y="4041"/>
                  <a:pt x="3128" y="4052"/>
                </a:cubicBezTo>
                <a:cubicBezTo>
                  <a:pt x="3157" y="4067"/>
                  <a:pt x="3169" y="4094"/>
                  <a:pt x="3165" y="4128"/>
                </a:cubicBezTo>
                <a:cubicBezTo>
                  <a:pt x="3163" y="4143"/>
                  <a:pt x="3146" y="4163"/>
                  <a:pt x="3146" y="4174"/>
                </a:cubicBezTo>
                <a:cubicBezTo>
                  <a:pt x="3143" y="4181"/>
                  <a:pt x="3140" y="4188"/>
                  <a:pt x="3137" y="4195"/>
                </a:cubicBezTo>
                <a:cubicBezTo>
                  <a:pt x="3144" y="4202"/>
                  <a:pt x="3153" y="4206"/>
                  <a:pt x="3162" y="4207"/>
                </a:cubicBezTo>
                <a:cubicBezTo>
                  <a:pt x="3167" y="4238"/>
                  <a:pt x="3171" y="4271"/>
                  <a:pt x="3232" y="4267"/>
                </a:cubicBezTo>
                <a:cubicBezTo>
                  <a:pt x="3208" y="4318"/>
                  <a:pt x="3142" y="4253"/>
                  <a:pt x="3113" y="4262"/>
                </a:cubicBezTo>
                <a:cubicBezTo>
                  <a:pt x="3091" y="4268"/>
                  <a:pt x="3069" y="4293"/>
                  <a:pt x="3070" y="4316"/>
                </a:cubicBezTo>
                <a:cubicBezTo>
                  <a:pt x="2989" y="4273"/>
                  <a:pt x="3070" y="4304"/>
                  <a:pt x="3088" y="4259"/>
                </a:cubicBezTo>
                <a:cubicBezTo>
                  <a:pt x="3100" y="4229"/>
                  <a:pt x="2984" y="4211"/>
                  <a:pt x="3008" y="4259"/>
                </a:cubicBezTo>
                <a:cubicBezTo>
                  <a:pt x="2936" y="4225"/>
                  <a:pt x="3056" y="4130"/>
                  <a:pt x="3038" y="4097"/>
                </a:cubicBezTo>
                <a:cubicBezTo>
                  <a:pt x="3022" y="4067"/>
                  <a:pt x="2954" y="4089"/>
                  <a:pt x="2937" y="4108"/>
                </a:cubicBezTo>
                <a:cubicBezTo>
                  <a:pt x="2916" y="4129"/>
                  <a:pt x="2927" y="4178"/>
                  <a:pt x="2916" y="4190"/>
                </a:cubicBezTo>
                <a:cubicBezTo>
                  <a:pt x="2887" y="4220"/>
                  <a:pt x="2866" y="4179"/>
                  <a:pt x="2835" y="4174"/>
                </a:cubicBezTo>
                <a:cubicBezTo>
                  <a:pt x="2747" y="4159"/>
                  <a:pt x="2811" y="4196"/>
                  <a:pt x="2844" y="4213"/>
                </a:cubicBezTo>
                <a:cubicBezTo>
                  <a:pt x="2849" y="4216"/>
                  <a:pt x="2869" y="4210"/>
                  <a:pt x="2871" y="4216"/>
                </a:cubicBezTo>
                <a:cubicBezTo>
                  <a:pt x="2882" y="4240"/>
                  <a:pt x="2850" y="4219"/>
                  <a:pt x="2846" y="4221"/>
                </a:cubicBezTo>
                <a:cubicBezTo>
                  <a:pt x="2799" y="4252"/>
                  <a:pt x="2753" y="4260"/>
                  <a:pt x="2811" y="4304"/>
                </a:cubicBezTo>
                <a:cubicBezTo>
                  <a:pt x="2840" y="4326"/>
                  <a:pt x="2916" y="4320"/>
                  <a:pt x="2893" y="4382"/>
                </a:cubicBezTo>
                <a:cubicBezTo>
                  <a:pt x="2860" y="4382"/>
                  <a:pt x="2817" y="4311"/>
                  <a:pt x="2774" y="4337"/>
                </a:cubicBezTo>
                <a:cubicBezTo>
                  <a:pt x="2720" y="4369"/>
                  <a:pt x="2827" y="4408"/>
                  <a:pt x="2850" y="4412"/>
                </a:cubicBezTo>
                <a:cubicBezTo>
                  <a:pt x="2827" y="4431"/>
                  <a:pt x="2779" y="4498"/>
                  <a:pt x="2824" y="4521"/>
                </a:cubicBezTo>
                <a:cubicBezTo>
                  <a:pt x="2837" y="4528"/>
                  <a:pt x="2882" y="4502"/>
                  <a:pt x="2896" y="4497"/>
                </a:cubicBezTo>
                <a:cubicBezTo>
                  <a:pt x="2911" y="4493"/>
                  <a:pt x="2973" y="4467"/>
                  <a:pt x="2985" y="4473"/>
                </a:cubicBezTo>
                <a:cubicBezTo>
                  <a:pt x="2992" y="4476"/>
                  <a:pt x="3009" y="4512"/>
                  <a:pt x="3013" y="4517"/>
                </a:cubicBezTo>
                <a:cubicBezTo>
                  <a:pt x="3018" y="4524"/>
                  <a:pt x="3044" y="4527"/>
                  <a:pt x="3047" y="4533"/>
                </a:cubicBezTo>
                <a:cubicBezTo>
                  <a:pt x="3062" y="4573"/>
                  <a:pt x="2986" y="4530"/>
                  <a:pt x="2982" y="4529"/>
                </a:cubicBezTo>
                <a:cubicBezTo>
                  <a:pt x="2926" y="4521"/>
                  <a:pt x="2879" y="4574"/>
                  <a:pt x="2894" y="4629"/>
                </a:cubicBezTo>
                <a:cubicBezTo>
                  <a:pt x="2921" y="4724"/>
                  <a:pt x="2950" y="4596"/>
                  <a:pt x="2997" y="4599"/>
                </a:cubicBezTo>
                <a:cubicBezTo>
                  <a:pt x="3011" y="4600"/>
                  <a:pt x="3013" y="4638"/>
                  <a:pt x="3034" y="4634"/>
                </a:cubicBezTo>
                <a:cubicBezTo>
                  <a:pt x="3048" y="4631"/>
                  <a:pt x="3042" y="4607"/>
                  <a:pt x="3050" y="4598"/>
                </a:cubicBezTo>
                <a:cubicBezTo>
                  <a:pt x="3066" y="4579"/>
                  <a:pt x="3067" y="4521"/>
                  <a:pt x="3104" y="4517"/>
                </a:cubicBezTo>
                <a:cubicBezTo>
                  <a:pt x="3127" y="4515"/>
                  <a:pt x="3137" y="4566"/>
                  <a:pt x="3153" y="4575"/>
                </a:cubicBezTo>
                <a:cubicBezTo>
                  <a:pt x="3184" y="4592"/>
                  <a:pt x="3191" y="4567"/>
                  <a:pt x="3187" y="4531"/>
                </a:cubicBezTo>
                <a:cubicBezTo>
                  <a:pt x="3184" y="4506"/>
                  <a:pt x="3163" y="4494"/>
                  <a:pt x="3154" y="4473"/>
                </a:cubicBezTo>
                <a:cubicBezTo>
                  <a:pt x="3151" y="4468"/>
                  <a:pt x="3141" y="4404"/>
                  <a:pt x="3145" y="4409"/>
                </a:cubicBezTo>
                <a:cubicBezTo>
                  <a:pt x="3137" y="4398"/>
                  <a:pt x="3113" y="4391"/>
                  <a:pt x="3109" y="4382"/>
                </a:cubicBezTo>
                <a:cubicBezTo>
                  <a:pt x="3104" y="4372"/>
                  <a:pt x="3095" y="4341"/>
                  <a:pt x="3090" y="4332"/>
                </a:cubicBezTo>
                <a:cubicBezTo>
                  <a:pt x="3135" y="4356"/>
                  <a:pt x="3131" y="4365"/>
                  <a:pt x="3189" y="4352"/>
                </a:cubicBezTo>
                <a:cubicBezTo>
                  <a:pt x="3223" y="4344"/>
                  <a:pt x="3330" y="4301"/>
                  <a:pt x="3265" y="4255"/>
                </a:cubicBezTo>
                <a:cubicBezTo>
                  <a:pt x="3274" y="4248"/>
                  <a:pt x="3289" y="4241"/>
                  <a:pt x="3293" y="4230"/>
                </a:cubicBezTo>
                <a:cubicBezTo>
                  <a:pt x="3301" y="4239"/>
                  <a:pt x="3320" y="4259"/>
                  <a:pt x="3324" y="4268"/>
                </a:cubicBezTo>
                <a:cubicBezTo>
                  <a:pt x="3332" y="4286"/>
                  <a:pt x="3318" y="4305"/>
                  <a:pt x="3330" y="4327"/>
                </a:cubicBezTo>
                <a:cubicBezTo>
                  <a:pt x="3358" y="4376"/>
                  <a:pt x="3510" y="4414"/>
                  <a:pt x="3437" y="4302"/>
                </a:cubicBezTo>
                <a:cubicBezTo>
                  <a:pt x="3424" y="4282"/>
                  <a:pt x="3396" y="4268"/>
                  <a:pt x="3391" y="4246"/>
                </a:cubicBezTo>
                <a:cubicBezTo>
                  <a:pt x="3380" y="4194"/>
                  <a:pt x="3425" y="4213"/>
                  <a:pt x="3439" y="4172"/>
                </a:cubicBezTo>
                <a:cubicBezTo>
                  <a:pt x="3467" y="4089"/>
                  <a:pt x="3345" y="4142"/>
                  <a:pt x="3364" y="4196"/>
                </a:cubicBezTo>
                <a:cubicBezTo>
                  <a:pt x="3323" y="4193"/>
                  <a:pt x="3275" y="4206"/>
                  <a:pt x="3253" y="4167"/>
                </a:cubicBezTo>
                <a:cubicBezTo>
                  <a:pt x="3242" y="4147"/>
                  <a:pt x="3256" y="4117"/>
                  <a:pt x="3250" y="4095"/>
                </a:cubicBezTo>
                <a:cubicBezTo>
                  <a:pt x="3238" y="4049"/>
                  <a:pt x="3209" y="4036"/>
                  <a:pt x="3178" y="4003"/>
                </a:cubicBezTo>
                <a:cubicBezTo>
                  <a:pt x="3173" y="3998"/>
                  <a:pt x="3116" y="3934"/>
                  <a:pt x="3115" y="3941"/>
                </a:cubicBezTo>
                <a:cubicBezTo>
                  <a:pt x="3115" y="3939"/>
                  <a:pt x="3196" y="3880"/>
                  <a:pt x="3211" y="3898"/>
                </a:cubicBezTo>
                <a:cubicBezTo>
                  <a:pt x="3218" y="3907"/>
                  <a:pt x="3177" y="3936"/>
                  <a:pt x="3197" y="3969"/>
                </a:cubicBezTo>
                <a:cubicBezTo>
                  <a:pt x="3207" y="3986"/>
                  <a:pt x="3227" y="3991"/>
                  <a:pt x="3241" y="4000"/>
                </a:cubicBezTo>
                <a:cubicBezTo>
                  <a:pt x="3252" y="4008"/>
                  <a:pt x="3237" y="4026"/>
                  <a:pt x="3260" y="4032"/>
                </a:cubicBezTo>
                <a:cubicBezTo>
                  <a:pt x="3290" y="4039"/>
                  <a:pt x="3306" y="4001"/>
                  <a:pt x="3308" y="3980"/>
                </a:cubicBezTo>
                <a:cubicBezTo>
                  <a:pt x="3314" y="3920"/>
                  <a:pt x="3247" y="3915"/>
                  <a:pt x="3224" y="3881"/>
                </a:cubicBezTo>
                <a:cubicBezTo>
                  <a:pt x="3209" y="3858"/>
                  <a:pt x="3193" y="3796"/>
                  <a:pt x="3204" y="3773"/>
                </a:cubicBezTo>
                <a:cubicBezTo>
                  <a:pt x="3230" y="3799"/>
                  <a:pt x="3284" y="3902"/>
                  <a:pt x="3331" y="3818"/>
                </a:cubicBezTo>
                <a:cubicBezTo>
                  <a:pt x="3312" y="3783"/>
                  <a:pt x="3365" y="3853"/>
                  <a:pt x="3341" y="3843"/>
                </a:cubicBezTo>
                <a:cubicBezTo>
                  <a:pt x="3324" y="3836"/>
                  <a:pt x="3363" y="3869"/>
                  <a:pt x="3359" y="3861"/>
                </a:cubicBezTo>
                <a:cubicBezTo>
                  <a:pt x="3360" y="3863"/>
                  <a:pt x="3371" y="3859"/>
                  <a:pt x="3372" y="3862"/>
                </a:cubicBezTo>
                <a:cubicBezTo>
                  <a:pt x="3373" y="3863"/>
                  <a:pt x="3385" y="3905"/>
                  <a:pt x="3376" y="3893"/>
                </a:cubicBezTo>
                <a:cubicBezTo>
                  <a:pt x="3414" y="3943"/>
                  <a:pt x="3470" y="4005"/>
                  <a:pt x="3467" y="3879"/>
                </a:cubicBezTo>
                <a:cubicBezTo>
                  <a:pt x="3476" y="3882"/>
                  <a:pt x="3518" y="3921"/>
                  <a:pt x="3528" y="3898"/>
                </a:cubicBezTo>
                <a:cubicBezTo>
                  <a:pt x="3527" y="3884"/>
                  <a:pt x="3518" y="3876"/>
                  <a:pt x="3502" y="3871"/>
                </a:cubicBezTo>
                <a:cubicBezTo>
                  <a:pt x="3531" y="3846"/>
                  <a:pt x="3590" y="3792"/>
                  <a:pt x="3524" y="3781"/>
                </a:cubicBezTo>
                <a:cubicBezTo>
                  <a:pt x="3476" y="3773"/>
                  <a:pt x="3438" y="3872"/>
                  <a:pt x="3390" y="3832"/>
                </a:cubicBezTo>
                <a:cubicBezTo>
                  <a:pt x="3446" y="3799"/>
                  <a:pt x="3350" y="3637"/>
                  <a:pt x="3320" y="3779"/>
                </a:cubicBezTo>
                <a:cubicBezTo>
                  <a:pt x="3298" y="3760"/>
                  <a:pt x="3279" y="3731"/>
                  <a:pt x="3248" y="3728"/>
                </a:cubicBezTo>
                <a:cubicBezTo>
                  <a:pt x="3238" y="3728"/>
                  <a:pt x="3190" y="3730"/>
                  <a:pt x="3220" y="3748"/>
                </a:cubicBezTo>
                <a:cubicBezTo>
                  <a:pt x="3207" y="3761"/>
                  <a:pt x="3187" y="3716"/>
                  <a:pt x="3188" y="3710"/>
                </a:cubicBezTo>
                <a:cubicBezTo>
                  <a:pt x="3190" y="3681"/>
                  <a:pt x="3240" y="3647"/>
                  <a:pt x="3256" y="3628"/>
                </a:cubicBezTo>
                <a:cubicBezTo>
                  <a:pt x="3273" y="3651"/>
                  <a:pt x="3329" y="3686"/>
                  <a:pt x="3361" y="3668"/>
                </a:cubicBezTo>
                <a:cubicBezTo>
                  <a:pt x="3422" y="3635"/>
                  <a:pt x="3349" y="3619"/>
                  <a:pt x="3332" y="3601"/>
                </a:cubicBezTo>
                <a:cubicBezTo>
                  <a:pt x="3319" y="3589"/>
                  <a:pt x="3288" y="3516"/>
                  <a:pt x="3280" y="3512"/>
                </a:cubicBezTo>
                <a:cubicBezTo>
                  <a:pt x="3244" y="3497"/>
                  <a:pt x="3254" y="3577"/>
                  <a:pt x="3251" y="3593"/>
                </a:cubicBezTo>
                <a:cubicBezTo>
                  <a:pt x="3239" y="3584"/>
                  <a:pt x="3202" y="3538"/>
                  <a:pt x="3200" y="3525"/>
                </a:cubicBezTo>
                <a:cubicBezTo>
                  <a:pt x="3197" y="3513"/>
                  <a:pt x="3228" y="3503"/>
                  <a:pt x="3222" y="3487"/>
                </a:cubicBezTo>
                <a:cubicBezTo>
                  <a:pt x="3216" y="3472"/>
                  <a:pt x="3181" y="3479"/>
                  <a:pt x="3179" y="3464"/>
                </a:cubicBezTo>
                <a:cubicBezTo>
                  <a:pt x="3174" y="3432"/>
                  <a:pt x="3214" y="3426"/>
                  <a:pt x="3207" y="3386"/>
                </a:cubicBezTo>
                <a:cubicBezTo>
                  <a:pt x="3260" y="3424"/>
                  <a:pt x="3332" y="3439"/>
                  <a:pt x="3343" y="3337"/>
                </a:cubicBezTo>
                <a:cubicBezTo>
                  <a:pt x="3386" y="3394"/>
                  <a:pt x="3437" y="3360"/>
                  <a:pt x="3370" y="3329"/>
                </a:cubicBezTo>
                <a:cubicBezTo>
                  <a:pt x="3393" y="3318"/>
                  <a:pt x="3416" y="3298"/>
                  <a:pt x="3440" y="3292"/>
                </a:cubicBezTo>
                <a:cubicBezTo>
                  <a:pt x="3471" y="3283"/>
                  <a:pt x="3487" y="3307"/>
                  <a:pt x="3520" y="3274"/>
                </a:cubicBezTo>
                <a:cubicBezTo>
                  <a:pt x="3519" y="3283"/>
                  <a:pt x="3548" y="3307"/>
                  <a:pt x="3556" y="3301"/>
                </a:cubicBezTo>
                <a:cubicBezTo>
                  <a:pt x="3560" y="3298"/>
                  <a:pt x="3579" y="3238"/>
                  <a:pt x="3577" y="3236"/>
                </a:cubicBezTo>
                <a:cubicBezTo>
                  <a:pt x="3571" y="3228"/>
                  <a:pt x="3536" y="3249"/>
                  <a:pt x="3533" y="3251"/>
                </a:cubicBezTo>
                <a:cubicBezTo>
                  <a:pt x="3536" y="3175"/>
                  <a:pt x="3337" y="3273"/>
                  <a:pt x="3309" y="3266"/>
                </a:cubicBezTo>
                <a:cubicBezTo>
                  <a:pt x="3269" y="3257"/>
                  <a:pt x="3311" y="3211"/>
                  <a:pt x="3265" y="3195"/>
                </a:cubicBezTo>
                <a:cubicBezTo>
                  <a:pt x="3209" y="3176"/>
                  <a:pt x="3179" y="3247"/>
                  <a:pt x="3209" y="3284"/>
                </a:cubicBezTo>
                <a:cubicBezTo>
                  <a:pt x="3185" y="3303"/>
                  <a:pt x="3189" y="3320"/>
                  <a:pt x="3175" y="3340"/>
                </a:cubicBezTo>
                <a:cubicBezTo>
                  <a:pt x="3174" y="3341"/>
                  <a:pt x="3144" y="3378"/>
                  <a:pt x="3143" y="3381"/>
                </a:cubicBezTo>
                <a:cubicBezTo>
                  <a:pt x="3129" y="3418"/>
                  <a:pt x="3152" y="3462"/>
                  <a:pt x="3101" y="3463"/>
                </a:cubicBezTo>
                <a:cubicBezTo>
                  <a:pt x="3090" y="3463"/>
                  <a:pt x="3086" y="3429"/>
                  <a:pt x="3073" y="3433"/>
                </a:cubicBezTo>
                <a:cubicBezTo>
                  <a:pt x="3060" y="3437"/>
                  <a:pt x="3075" y="3457"/>
                  <a:pt x="3070" y="3463"/>
                </a:cubicBezTo>
                <a:cubicBezTo>
                  <a:pt x="3050" y="3489"/>
                  <a:pt x="3061" y="3505"/>
                  <a:pt x="3017" y="3513"/>
                </a:cubicBezTo>
                <a:cubicBezTo>
                  <a:pt x="3027" y="3536"/>
                  <a:pt x="3053" y="3409"/>
                  <a:pt x="3043" y="3415"/>
                </a:cubicBezTo>
                <a:cubicBezTo>
                  <a:pt x="3065" y="3402"/>
                  <a:pt x="3085" y="3451"/>
                  <a:pt x="3115" y="3432"/>
                </a:cubicBezTo>
                <a:cubicBezTo>
                  <a:pt x="3113" y="3433"/>
                  <a:pt x="3151" y="3355"/>
                  <a:pt x="3151" y="3356"/>
                </a:cubicBezTo>
                <a:cubicBezTo>
                  <a:pt x="3153" y="3337"/>
                  <a:pt x="3173" y="3312"/>
                  <a:pt x="3139" y="3303"/>
                </a:cubicBezTo>
                <a:cubicBezTo>
                  <a:pt x="3087" y="3291"/>
                  <a:pt x="3082" y="3399"/>
                  <a:pt x="3068" y="3402"/>
                </a:cubicBezTo>
                <a:cubicBezTo>
                  <a:pt x="3061" y="3380"/>
                  <a:pt x="3043" y="3374"/>
                  <a:pt x="3023" y="3389"/>
                </a:cubicBezTo>
                <a:cubicBezTo>
                  <a:pt x="3021" y="3383"/>
                  <a:pt x="3019" y="3378"/>
                  <a:pt x="3018" y="3372"/>
                </a:cubicBezTo>
                <a:cubicBezTo>
                  <a:pt x="3027" y="3361"/>
                  <a:pt x="3051" y="3383"/>
                  <a:pt x="3063" y="3361"/>
                </a:cubicBezTo>
                <a:cubicBezTo>
                  <a:pt x="3074" y="3339"/>
                  <a:pt x="3068" y="3322"/>
                  <a:pt x="3058" y="3302"/>
                </a:cubicBezTo>
                <a:cubicBezTo>
                  <a:pt x="3095" y="3322"/>
                  <a:pt x="3164" y="3294"/>
                  <a:pt x="3135" y="3244"/>
                </a:cubicBezTo>
                <a:cubicBezTo>
                  <a:pt x="3106" y="3193"/>
                  <a:pt x="3061" y="3255"/>
                  <a:pt x="3029" y="3250"/>
                </a:cubicBezTo>
                <a:cubicBezTo>
                  <a:pt x="2954" y="3240"/>
                  <a:pt x="2984" y="2983"/>
                  <a:pt x="2999" y="2921"/>
                </a:cubicBezTo>
                <a:cubicBezTo>
                  <a:pt x="3030" y="2964"/>
                  <a:pt x="3015" y="2979"/>
                  <a:pt x="3061" y="2950"/>
                </a:cubicBezTo>
                <a:cubicBezTo>
                  <a:pt x="3052" y="2956"/>
                  <a:pt x="3091" y="2911"/>
                  <a:pt x="3086" y="2921"/>
                </a:cubicBezTo>
                <a:cubicBezTo>
                  <a:pt x="3089" y="2915"/>
                  <a:pt x="3147" y="2909"/>
                  <a:pt x="3106" y="2880"/>
                </a:cubicBezTo>
                <a:cubicBezTo>
                  <a:pt x="3109" y="2878"/>
                  <a:pt x="3171" y="2876"/>
                  <a:pt x="3175" y="2882"/>
                </a:cubicBezTo>
                <a:cubicBezTo>
                  <a:pt x="3189" y="2899"/>
                  <a:pt x="3129" y="2903"/>
                  <a:pt x="3120" y="2912"/>
                </a:cubicBezTo>
                <a:cubicBezTo>
                  <a:pt x="3106" y="2929"/>
                  <a:pt x="3130" y="2940"/>
                  <a:pt x="3126" y="2958"/>
                </a:cubicBezTo>
                <a:cubicBezTo>
                  <a:pt x="3123" y="2977"/>
                  <a:pt x="3111" y="2991"/>
                  <a:pt x="3108" y="3013"/>
                </a:cubicBezTo>
                <a:cubicBezTo>
                  <a:pt x="3102" y="3054"/>
                  <a:pt x="3123" y="3063"/>
                  <a:pt x="3080" y="3081"/>
                </a:cubicBezTo>
                <a:cubicBezTo>
                  <a:pt x="3072" y="3085"/>
                  <a:pt x="3010" y="3053"/>
                  <a:pt x="3010" y="3086"/>
                </a:cubicBezTo>
                <a:cubicBezTo>
                  <a:pt x="3010" y="3103"/>
                  <a:pt x="3045" y="3105"/>
                  <a:pt x="3054" y="3108"/>
                </a:cubicBezTo>
                <a:cubicBezTo>
                  <a:pt x="2991" y="3153"/>
                  <a:pt x="2990" y="3183"/>
                  <a:pt x="3072" y="3171"/>
                </a:cubicBezTo>
                <a:cubicBezTo>
                  <a:pt x="3083" y="3170"/>
                  <a:pt x="3125" y="3154"/>
                  <a:pt x="3131" y="3155"/>
                </a:cubicBezTo>
                <a:cubicBezTo>
                  <a:pt x="3155" y="3162"/>
                  <a:pt x="3135" y="3207"/>
                  <a:pt x="3178" y="3186"/>
                </a:cubicBezTo>
                <a:cubicBezTo>
                  <a:pt x="3185" y="3183"/>
                  <a:pt x="3200" y="3107"/>
                  <a:pt x="3201" y="3104"/>
                </a:cubicBezTo>
                <a:cubicBezTo>
                  <a:pt x="3210" y="3068"/>
                  <a:pt x="3220" y="3076"/>
                  <a:pt x="3215" y="3036"/>
                </a:cubicBezTo>
                <a:cubicBezTo>
                  <a:pt x="3211" y="3005"/>
                  <a:pt x="3190" y="3000"/>
                  <a:pt x="3204" y="2975"/>
                </a:cubicBezTo>
                <a:cubicBezTo>
                  <a:pt x="3223" y="2942"/>
                  <a:pt x="3264" y="2948"/>
                  <a:pt x="3293" y="2940"/>
                </a:cubicBezTo>
                <a:cubicBezTo>
                  <a:pt x="3321" y="2932"/>
                  <a:pt x="3322" y="2903"/>
                  <a:pt x="3351" y="2942"/>
                </a:cubicBezTo>
                <a:cubicBezTo>
                  <a:pt x="3325" y="2942"/>
                  <a:pt x="3278" y="2994"/>
                  <a:pt x="3283" y="3015"/>
                </a:cubicBezTo>
                <a:cubicBezTo>
                  <a:pt x="3305" y="3122"/>
                  <a:pt x="3354" y="2966"/>
                  <a:pt x="3362" y="2956"/>
                </a:cubicBezTo>
                <a:cubicBezTo>
                  <a:pt x="3406" y="3012"/>
                  <a:pt x="3407" y="2918"/>
                  <a:pt x="3440" y="2916"/>
                </a:cubicBezTo>
                <a:cubicBezTo>
                  <a:pt x="3437" y="2923"/>
                  <a:pt x="3426" y="2949"/>
                  <a:pt x="3430" y="2958"/>
                </a:cubicBezTo>
                <a:cubicBezTo>
                  <a:pt x="3435" y="2970"/>
                  <a:pt x="3432" y="2988"/>
                  <a:pt x="3437" y="3002"/>
                </a:cubicBezTo>
                <a:cubicBezTo>
                  <a:pt x="3447" y="3027"/>
                  <a:pt x="3459" y="3007"/>
                  <a:pt x="3461" y="3012"/>
                </a:cubicBezTo>
                <a:cubicBezTo>
                  <a:pt x="3463" y="3015"/>
                  <a:pt x="3478" y="3062"/>
                  <a:pt x="3475" y="3073"/>
                </a:cubicBezTo>
                <a:cubicBezTo>
                  <a:pt x="3470" y="3093"/>
                  <a:pt x="3422" y="3120"/>
                  <a:pt x="3470" y="3147"/>
                </a:cubicBezTo>
                <a:cubicBezTo>
                  <a:pt x="3505" y="3167"/>
                  <a:pt x="3518" y="3131"/>
                  <a:pt x="3533" y="3107"/>
                </a:cubicBezTo>
                <a:cubicBezTo>
                  <a:pt x="3578" y="3038"/>
                  <a:pt x="3536" y="3041"/>
                  <a:pt x="3503" y="2970"/>
                </a:cubicBezTo>
                <a:cubicBezTo>
                  <a:pt x="3496" y="2956"/>
                  <a:pt x="3488" y="2921"/>
                  <a:pt x="3485" y="2905"/>
                </a:cubicBezTo>
                <a:cubicBezTo>
                  <a:pt x="3484" y="2900"/>
                  <a:pt x="3485" y="2871"/>
                  <a:pt x="3481" y="2865"/>
                </a:cubicBezTo>
                <a:cubicBezTo>
                  <a:pt x="3479" y="2864"/>
                  <a:pt x="3455" y="2841"/>
                  <a:pt x="3456" y="2842"/>
                </a:cubicBezTo>
                <a:cubicBezTo>
                  <a:pt x="3455" y="2840"/>
                  <a:pt x="3437" y="2836"/>
                  <a:pt x="3433" y="2831"/>
                </a:cubicBezTo>
                <a:cubicBezTo>
                  <a:pt x="3435" y="2833"/>
                  <a:pt x="3438" y="2803"/>
                  <a:pt x="3436" y="2798"/>
                </a:cubicBezTo>
                <a:cubicBezTo>
                  <a:pt x="3434" y="2791"/>
                  <a:pt x="3409" y="2785"/>
                  <a:pt x="3410" y="2776"/>
                </a:cubicBezTo>
                <a:cubicBezTo>
                  <a:pt x="3410" y="2781"/>
                  <a:pt x="3443" y="2716"/>
                  <a:pt x="3441" y="2717"/>
                </a:cubicBezTo>
                <a:cubicBezTo>
                  <a:pt x="3447" y="2711"/>
                  <a:pt x="3470" y="2719"/>
                  <a:pt x="3481" y="2708"/>
                </a:cubicBezTo>
                <a:cubicBezTo>
                  <a:pt x="3495" y="2694"/>
                  <a:pt x="3500" y="2678"/>
                  <a:pt x="3506" y="2659"/>
                </a:cubicBezTo>
                <a:cubicBezTo>
                  <a:pt x="3545" y="2709"/>
                  <a:pt x="3573" y="2665"/>
                  <a:pt x="3580" y="2619"/>
                </a:cubicBezTo>
                <a:cubicBezTo>
                  <a:pt x="3639" y="2669"/>
                  <a:pt x="3602" y="2599"/>
                  <a:pt x="3633" y="2576"/>
                </a:cubicBezTo>
                <a:cubicBezTo>
                  <a:pt x="3685" y="2536"/>
                  <a:pt x="3693" y="2629"/>
                  <a:pt x="3746" y="2589"/>
                </a:cubicBezTo>
                <a:cubicBezTo>
                  <a:pt x="3764" y="2626"/>
                  <a:pt x="3775" y="2683"/>
                  <a:pt x="3767" y="2724"/>
                </a:cubicBezTo>
                <a:cubicBezTo>
                  <a:pt x="3753" y="2790"/>
                  <a:pt x="3764" y="2732"/>
                  <a:pt x="3735" y="2758"/>
                </a:cubicBezTo>
                <a:cubicBezTo>
                  <a:pt x="3722" y="2770"/>
                  <a:pt x="3656" y="2804"/>
                  <a:pt x="3673" y="2830"/>
                </a:cubicBezTo>
                <a:cubicBezTo>
                  <a:pt x="3690" y="2856"/>
                  <a:pt x="3723" y="2820"/>
                  <a:pt x="3747" y="2825"/>
                </a:cubicBezTo>
                <a:cubicBezTo>
                  <a:pt x="3780" y="2832"/>
                  <a:pt x="3792" y="2886"/>
                  <a:pt x="3768" y="2917"/>
                </a:cubicBezTo>
                <a:cubicBezTo>
                  <a:pt x="3729" y="2966"/>
                  <a:pt x="3715" y="2823"/>
                  <a:pt x="3649" y="2847"/>
                </a:cubicBezTo>
                <a:cubicBezTo>
                  <a:pt x="3668" y="2814"/>
                  <a:pt x="3649" y="2733"/>
                  <a:pt x="3602" y="2731"/>
                </a:cubicBezTo>
                <a:cubicBezTo>
                  <a:pt x="3545" y="2730"/>
                  <a:pt x="3595" y="2762"/>
                  <a:pt x="3590" y="2775"/>
                </a:cubicBezTo>
                <a:cubicBezTo>
                  <a:pt x="3584" y="2790"/>
                  <a:pt x="3560" y="2821"/>
                  <a:pt x="3546" y="2842"/>
                </a:cubicBezTo>
                <a:cubicBezTo>
                  <a:pt x="3535" y="2859"/>
                  <a:pt x="3498" y="2883"/>
                  <a:pt x="3512" y="2914"/>
                </a:cubicBezTo>
                <a:cubicBezTo>
                  <a:pt x="3527" y="2948"/>
                  <a:pt x="3582" y="2958"/>
                  <a:pt x="3612" y="2953"/>
                </a:cubicBezTo>
                <a:cubicBezTo>
                  <a:pt x="3646" y="2947"/>
                  <a:pt x="3613" y="2913"/>
                  <a:pt x="3672" y="2942"/>
                </a:cubicBezTo>
                <a:cubicBezTo>
                  <a:pt x="3751" y="2980"/>
                  <a:pt x="3658" y="2982"/>
                  <a:pt x="3685" y="3043"/>
                </a:cubicBezTo>
                <a:cubicBezTo>
                  <a:pt x="3702" y="3083"/>
                  <a:pt x="3764" y="3059"/>
                  <a:pt x="3793" y="3040"/>
                </a:cubicBezTo>
                <a:cubicBezTo>
                  <a:pt x="3801" y="3061"/>
                  <a:pt x="3817" y="3082"/>
                  <a:pt x="3814" y="3105"/>
                </a:cubicBezTo>
                <a:cubicBezTo>
                  <a:pt x="3747" y="3087"/>
                  <a:pt x="3728" y="3140"/>
                  <a:pt x="3679" y="3152"/>
                </a:cubicBezTo>
                <a:cubicBezTo>
                  <a:pt x="3629" y="3164"/>
                  <a:pt x="3617" y="3130"/>
                  <a:pt x="3612" y="3205"/>
                </a:cubicBezTo>
                <a:cubicBezTo>
                  <a:pt x="3616" y="3212"/>
                  <a:pt x="3621" y="3218"/>
                  <a:pt x="3626" y="3223"/>
                </a:cubicBezTo>
                <a:cubicBezTo>
                  <a:pt x="3636" y="3232"/>
                  <a:pt x="3632" y="3243"/>
                  <a:pt x="3616" y="3257"/>
                </a:cubicBezTo>
                <a:cubicBezTo>
                  <a:pt x="3618" y="3278"/>
                  <a:pt x="3608" y="3324"/>
                  <a:pt x="3636" y="3337"/>
                </a:cubicBezTo>
                <a:cubicBezTo>
                  <a:pt x="3689" y="3362"/>
                  <a:pt x="3681" y="3241"/>
                  <a:pt x="3701" y="3237"/>
                </a:cubicBezTo>
                <a:cubicBezTo>
                  <a:pt x="3709" y="3266"/>
                  <a:pt x="3678" y="3321"/>
                  <a:pt x="3723" y="3330"/>
                </a:cubicBezTo>
                <a:cubicBezTo>
                  <a:pt x="3737" y="3332"/>
                  <a:pt x="3778" y="3319"/>
                  <a:pt x="3755" y="3299"/>
                </a:cubicBezTo>
                <a:cubicBezTo>
                  <a:pt x="3799" y="3308"/>
                  <a:pt x="3776" y="3229"/>
                  <a:pt x="3755" y="3214"/>
                </a:cubicBezTo>
                <a:cubicBezTo>
                  <a:pt x="3779" y="3189"/>
                  <a:pt x="3809" y="3171"/>
                  <a:pt x="3828" y="3142"/>
                </a:cubicBezTo>
                <a:cubicBezTo>
                  <a:pt x="3839" y="3149"/>
                  <a:pt x="3858" y="3201"/>
                  <a:pt x="3863" y="3211"/>
                </a:cubicBezTo>
                <a:cubicBezTo>
                  <a:pt x="3882" y="3246"/>
                  <a:pt x="3896" y="3280"/>
                  <a:pt x="3911" y="3316"/>
                </a:cubicBezTo>
                <a:cubicBezTo>
                  <a:pt x="3918" y="3333"/>
                  <a:pt x="3955" y="3440"/>
                  <a:pt x="3959" y="3376"/>
                </a:cubicBezTo>
                <a:cubicBezTo>
                  <a:pt x="3978" y="3376"/>
                  <a:pt x="3968" y="3400"/>
                  <a:pt x="3995" y="3403"/>
                </a:cubicBezTo>
                <a:cubicBezTo>
                  <a:pt x="4003" y="3440"/>
                  <a:pt x="3962" y="3400"/>
                  <a:pt x="3958" y="3404"/>
                </a:cubicBezTo>
                <a:cubicBezTo>
                  <a:pt x="3952" y="3410"/>
                  <a:pt x="3971" y="3462"/>
                  <a:pt x="3938" y="3462"/>
                </a:cubicBezTo>
                <a:cubicBezTo>
                  <a:pt x="3929" y="3462"/>
                  <a:pt x="3896" y="3421"/>
                  <a:pt x="3890" y="3415"/>
                </a:cubicBezTo>
                <a:cubicBezTo>
                  <a:pt x="3884" y="3409"/>
                  <a:pt x="3853" y="3384"/>
                  <a:pt x="3843" y="3378"/>
                </a:cubicBezTo>
                <a:cubicBezTo>
                  <a:pt x="3789" y="3345"/>
                  <a:pt x="3792" y="3377"/>
                  <a:pt x="3755" y="3403"/>
                </a:cubicBezTo>
                <a:cubicBezTo>
                  <a:pt x="3725" y="3423"/>
                  <a:pt x="3672" y="3428"/>
                  <a:pt x="3671" y="3484"/>
                </a:cubicBezTo>
                <a:cubicBezTo>
                  <a:pt x="3671" y="3592"/>
                  <a:pt x="3754" y="3444"/>
                  <a:pt x="3761" y="3473"/>
                </a:cubicBezTo>
                <a:cubicBezTo>
                  <a:pt x="3763" y="3482"/>
                  <a:pt x="3730" y="3531"/>
                  <a:pt x="3770" y="3529"/>
                </a:cubicBezTo>
                <a:cubicBezTo>
                  <a:pt x="3806" y="3527"/>
                  <a:pt x="3788" y="3473"/>
                  <a:pt x="3799" y="3457"/>
                </a:cubicBezTo>
                <a:cubicBezTo>
                  <a:pt x="3817" y="3431"/>
                  <a:pt x="3880" y="3449"/>
                  <a:pt x="3874" y="3488"/>
                </a:cubicBezTo>
                <a:cubicBezTo>
                  <a:pt x="3871" y="3505"/>
                  <a:pt x="3795" y="3532"/>
                  <a:pt x="3838" y="3568"/>
                </a:cubicBezTo>
                <a:cubicBezTo>
                  <a:pt x="3877" y="3601"/>
                  <a:pt x="3891" y="3536"/>
                  <a:pt x="3900" y="3530"/>
                </a:cubicBezTo>
                <a:cubicBezTo>
                  <a:pt x="3902" y="3528"/>
                  <a:pt x="3931" y="3529"/>
                  <a:pt x="3933" y="3527"/>
                </a:cubicBezTo>
                <a:cubicBezTo>
                  <a:pt x="3947" y="3513"/>
                  <a:pt x="3949" y="3490"/>
                  <a:pt x="3973" y="3485"/>
                </a:cubicBezTo>
                <a:cubicBezTo>
                  <a:pt x="3968" y="3557"/>
                  <a:pt x="3958" y="3628"/>
                  <a:pt x="3944" y="3700"/>
                </a:cubicBezTo>
                <a:cubicBezTo>
                  <a:pt x="3940" y="3723"/>
                  <a:pt x="3936" y="3749"/>
                  <a:pt x="3924" y="3762"/>
                </a:cubicBezTo>
                <a:cubicBezTo>
                  <a:pt x="3919" y="3767"/>
                  <a:pt x="3889" y="3764"/>
                  <a:pt x="3895" y="3751"/>
                </a:cubicBezTo>
                <a:cubicBezTo>
                  <a:pt x="3903" y="3752"/>
                  <a:pt x="3929" y="3735"/>
                  <a:pt x="3925" y="3725"/>
                </a:cubicBezTo>
                <a:cubicBezTo>
                  <a:pt x="3920" y="3714"/>
                  <a:pt x="3836" y="3685"/>
                  <a:pt x="3826" y="3684"/>
                </a:cubicBezTo>
                <a:cubicBezTo>
                  <a:pt x="3795" y="3680"/>
                  <a:pt x="3744" y="3688"/>
                  <a:pt x="3751" y="3730"/>
                </a:cubicBezTo>
                <a:cubicBezTo>
                  <a:pt x="3756" y="3764"/>
                  <a:pt x="3833" y="3783"/>
                  <a:pt x="3858" y="3786"/>
                </a:cubicBezTo>
                <a:cubicBezTo>
                  <a:pt x="3835" y="3805"/>
                  <a:pt x="3737" y="3828"/>
                  <a:pt x="3765" y="3881"/>
                </a:cubicBezTo>
                <a:cubicBezTo>
                  <a:pt x="3793" y="3932"/>
                  <a:pt x="3861" y="3842"/>
                  <a:pt x="3868" y="3813"/>
                </a:cubicBezTo>
                <a:cubicBezTo>
                  <a:pt x="3880" y="3852"/>
                  <a:pt x="3857" y="3900"/>
                  <a:pt x="3826" y="3919"/>
                </a:cubicBezTo>
                <a:cubicBezTo>
                  <a:pt x="3811" y="3928"/>
                  <a:pt x="3750" y="3927"/>
                  <a:pt x="3743" y="3950"/>
                </a:cubicBezTo>
                <a:cubicBezTo>
                  <a:pt x="3736" y="3972"/>
                  <a:pt x="3802" y="4002"/>
                  <a:pt x="3821" y="4005"/>
                </a:cubicBezTo>
                <a:cubicBezTo>
                  <a:pt x="3795" y="4067"/>
                  <a:pt x="3738" y="4170"/>
                  <a:pt x="3803" y="4231"/>
                </a:cubicBezTo>
                <a:cubicBezTo>
                  <a:pt x="3792" y="4231"/>
                  <a:pt x="3713" y="4249"/>
                  <a:pt x="3712" y="4261"/>
                </a:cubicBezTo>
                <a:cubicBezTo>
                  <a:pt x="3711" y="4278"/>
                  <a:pt x="3754" y="4261"/>
                  <a:pt x="3763" y="4268"/>
                </a:cubicBezTo>
                <a:cubicBezTo>
                  <a:pt x="3767" y="4281"/>
                  <a:pt x="3725" y="4311"/>
                  <a:pt x="3742" y="4339"/>
                </a:cubicBezTo>
                <a:cubicBezTo>
                  <a:pt x="3764" y="4373"/>
                  <a:pt x="3801" y="4343"/>
                  <a:pt x="3821" y="4319"/>
                </a:cubicBezTo>
                <a:cubicBezTo>
                  <a:pt x="3848" y="4287"/>
                  <a:pt x="3839" y="4288"/>
                  <a:pt x="3842" y="4253"/>
                </a:cubicBezTo>
                <a:cubicBezTo>
                  <a:pt x="3847" y="4190"/>
                  <a:pt x="3804" y="4141"/>
                  <a:pt x="3834" y="4082"/>
                </a:cubicBezTo>
                <a:cubicBezTo>
                  <a:pt x="3867" y="4018"/>
                  <a:pt x="3903" y="4048"/>
                  <a:pt x="3957" y="4037"/>
                </a:cubicBezTo>
                <a:cubicBezTo>
                  <a:pt x="3929" y="4092"/>
                  <a:pt x="3975" y="4111"/>
                  <a:pt x="3979" y="4158"/>
                </a:cubicBezTo>
                <a:cubicBezTo>
                  <a:pt x="3949" y="4150"/>
                  <a:pt x="3884" y="4154"/>
                  <a:pt x="3886" y="4199"/>
                </a:cubicBezTo>
                <a:cubicBezTo>
                  <a:pt x="3889" y="4270"/>
                  <a:pt x="3954" y="4196"/>
                  <a:pt x="3973" y="4197"/>
                </a:cubicBezTo>
                <a:cubicBezTo>
                  <a:pt x="3960" y="4205"/>
                  <a:pt x="3897" y="4263"/>
                  <a:pt x="3900" y="4276"/>
                </a:cubicBezTo>
                <a:cubicBezTo>
                  <a:pt x="3912" y="4323"/>
                  <a:pt x="4032" y="4258"/>
                  <a:pt x="4022" y="4245"/>
                </a:cubicBezTo>
                <a:cubicBezTo>
                  <a:pt x="4035" y="4262"/>
                  <a:pt x="4009" y="4274"/>
                  <a:pt x="4045" y="4285"/>
                </a:cubicBezTo>
                <a:cubicBezTo>
                  <a:pt x="4087" y="4298"/>
                  <a:pt x="4112" y="4232"/>
                  <a:pt x="4136" y="4233"/>
                </a:cubicBezTo>
                <a:cubicBezTo>
                  <a:pt x="4160" y="4234"/>
                  <a:pt x="4154" y="4266"/>
                  <a:pt x="4171" y="4268"/>
                </a:cubicBezTo>
                <a:cubicBezTo>
                  <a:pt x="4187" y="4270"/>
                  <a:pt x="4184" y="4256"/>
                  <a:pt x="4192" y="4255"/>
                </a:cubicBezTo>
                <a:cubicBezTo>
                  <a:pt x="4195" y="4255"/>
                  <a:pt x="4196" y="4230"/>
                  <a:pt x="4208" y="4230"/>
                </a:cubicBezTo>
                <a:cubicBezTo>
                  <a:pt x="4215" y="4231"/>
                  <a:pt x="4218" y="4278"/>
                  <a:pt x="4224" y="4285"/>
                </a:cubicBezTo>
                <a:cubicBezTo>
                  <a:pt x="4237" y="4302"/>
                  <a:pt x="4256" y="4323"/>
                  <a:pt x="4272" y="4295"/>
                </a:cubicBezTo>
                <a:cubicBezTo>
                  <a:pt x="4291" y="4261"/>
                  <a:pt x="4228" y="4226"/>
                  <a:pt x="4224" y="4201"/>
                </a:cubicBezTo>
                <a:cubicBezTo>
                  <a:pt x="4252" y="4217"/>
                  <a:pt x="4314" y="4161"/>
                  <a:pt x="4313" y="4130"/>
                </a:cubicBezTo>
                <a:cubicBezTo>
                  <a:pt x="4312" y="4105"/>
                  <a:pt x="4297" y="4093"/>
                  <a:pt x="4268" y="4095"/>
                </a:cubicBezTo>
                <a:cubicBezTo>
                  <a:pt x="4231" y="4098"/>
                  <a:pt x="4245" y="4121"/>
                  <a:pt x="4221" y="4135"/>
                </a:cubicBezTo>
                <a:cubicBezTo>
                  <a:pt x="4203" y="4146"/>
                  <a:pt x="4181" y="4121"/>
                  <a:pt x="4175" y="4151"/>
                </a:cubicBezTo>
                <a:cubicBezTo>
                  <a:pt x="4169" y="4188"/>
                  <a:pt x="4215" y="4165"/>
                  <a:pt x="4214" y="4187"/>
                </a:cubicBezTo>
                <a:cubicBezTo>
                  <a:pt x="4182" y="4194"/>
                  <a:pt x="4171" y="4203"/>
                  <a:pt x="4140" y="4193"/>
                </a:cubicBezTo>
                <a:cubicBezTo>
                  <a:pt x="4141" y="4193"/>
                  <a:pt x="4075" y="4151"/>
                  <a:pt x="4076" y="4155"/>
                </a:cubicBezTo>
                <a:cubicBezTo>
                  <a:pt x="4069" y="4135"/>
                  <a:pt x="4111" y="4136"/>
                  <a:pt x="4107" y="4122"/>
                </a:cubicBezTo>
                <a:cubicBezTo>
                  <a:pt x="4099" y="4091"/>
                  <a:pt x="4025" y="4164"/>
                  <a:pt x="4028" y="4165"/>
                </a:cubicBezTo>
                <a:cubicBezTo>
                  <a:pt x="3994" y="4156"/>
                  <a:pt x="4043" y="4089"/>
                  <a:pt x="4034" y="4065"/>
                </a:cubicBezTo>
                <a:cubicBezTo>
                  <a:pt x="4031" y="4055"/>
                  <a:pt x="4000" y="4035"/>
                  <a:pt x="3991" y="4019"/>
                </a:cubicBezTo>
                <a:cubicBezTo>
                  <a:pt x="3977" y="3994"/>
                  <a:pt x="4000" y="3978"/>
                  <a:pt x="3964" y="3965"/>
                </a:cubicBezTo>
                <a:cubicBezTo>
                  <a:pt x="3943" y="3958"/>
                  <a:pt x="3928" y="3975"/>
                  <a:pt x="3909" y="3978"/>
                </a:cubicBezTo>
                <a:cubicBezTo>
                  <a:pt x="3867" y="3987"/>
                  <a:pt x="3935" y="3994"/>
                  <a:pt x="3857" y="3986"/>
                </a:cubicBezTo>
                <a:cubicBezTo>
                  <a:pt x="3861" y="3977"/>
                  <a:pt x="3881" y="3938"/>
                  <a:pt x="3882" y="3930"/>
                </a:cubicBezTo>
                <a:cubicBezTo>
                  <a:pt x="3885" y="3920"/>
                  <a:pt x="3872" y="3873"/>
                  <a:pt x="3889" y="3866"/>
                </a:cubicBezTo>
                <a:cubicBezTo>
                  <a:pt x="3910" y="3859"/>
                  <a:pt x="3937" y="3908"/>
                  <a:pt x="3957" y="3902"/>
                </a:cubicBezTo>
                <a:cubicBezTo>
                  <a:pt x="4000" y="3889"/>
                  <a:pt x="3988" y="3838"/>
                  <a:pt x="3974" y="3808"/>
                </a:cubicBezTo>
                <a:cubicBezTo>
                  <a:pt x="3951" y="3759"/>
                  <a:pt x="3946" y="3759"/>
                  <a:pt x="3958" y="3703"/>
                </a:cubicBezTo>
                <a:cubicBezTo>
                  <a:pt x="3968" y="3658"/>
                  <a:pt x="3975" y="3613"/>
                  <a:pt x="3981" y="3567"/>
                </a:cubicBezTo>
                <a:cubicBezTo>
                  <a:pt x="3984" y="3536"/>
                  <a:pt x="3981" y="3501"/>
                  <a:pt x="3992" y="3473"/>
                </a:cubicBezTo>
                <a:cubicBezTo>
                  <a:pt x="4012" y="3425"/>
                  <a:pt x="3989" y="3452"/>
                  <a:pt x="4025" y="3441"/>
                </a:cubicBezTo>
                <a:cubicBezTo>
                  <a:pt x="4025" y="3441"/>
                  <a:pt x="4036" y="3445"/>
                  <a:pt x="4038" y="3445"/>
                </a:cubicBezTo>
                <a:cubicBezTo>
                  <a:pt x="4066" y="3443"/>
                  <a:pt x="4062" y="3456"/>
                  <a:pt x="4094" y="3447"/>
                </a:cubicBezTo>
                <a:cubicBezTo>
                  <a:pt x="4117" y="3441"/>
                  <a:pt x="4119" y="3418"/>
                  <a:pt x="4152" y="3424"/>
                </a:cubicBezTo>
                <a:cubicBezTo>
                  <a:pt x="4191" y="3431"/>
                  <a:pt x="4188" y="3446"/>
                  <a:pt x="4185" y="3468"/>
                </a:cubicBezTo>
                <a:cubicBezTo>
                  <a:pt x="4186" y="3464"/>
                  <a:pt x="4165" y="3469"/>
                  <a:pt x="4162" y="3474"/>
                </a:cubicBezTo>
                <a:cubicBezTo>
                  <a:pt x="4154" y="3488"/>
                  <a:pt x="4104" y="3582"/>
                  <a:pt x="4129" y="3604"/>
                </a:cubicBezTo>
                <a:cubicBezTo>
                  <a:pt x="4149" y="3620"/>
                  <a:pt x="4163" y="3582"/>
                  <a:pt x="4184" y="3581"/>
                </a:cubicBezTo>
                <a:cubicBezTo>
                  <a:pt x="4206" y="3580"/>
                  <a:pt x="4197" y="3596"/>
                  <a:pt x="4219" y="3601"/>
                </a:cubicBezTo>
                <a:cubicBezTo>
                  <a:pt x="4192" y="3619"/>
                  <a:pt x="4269" y="3658"/>
                  <a:pt x="4272" y="3685"/>
                </a:cubicBezTo>
                <a:cubicBezTo>
                  <a:pt x="4275" y="3713"/>
                  <a:pt x="4266" y="3695"/>
                  <a:pt x="4259" y="3715"/>
                </a:cubicBezTo>
                <a:cubicBezTo>
                  <a:pt x="4256" y="3722"/>
                  <a:pt x="4241" y="3740"/>
                  <a:pt x="4237" y="3750"/>
                </a:cubicBezTo>
                <a:cubicBezTo>
                  <a:pt x="4236" y="3752"/>
                  <a:pt x="4256" y="3761"/>
                  <a:pt x="4255" y="3763"/>
                </a:cubicBezTo>
                <a:cubicBezTo>
                  <a:pt x="4245" y="3792"/>
                  <a:pt x="4192" y="3780"/>
                  <a:pt x="4256" y="3831"/>
                </a:cubicBezTo>
                <a:cubicBezTo>
                  <a:pt x="4308" y="3873"/>
                  <a:pt x="4306" y="3803"/>
                  <a:pt x="4356" y="3816"/>
                </a:cubicBezTo>
                <a:cubicBezTo>
                  <a:pt x="4333" y="3839"/>
                  <a:pt x="4285" y="3875"/>
                  <a:pt x="4278" y="3907"/>
                </a:cubicBezTo>
                <a:cubicBezTo>
                  <a:pt x="4274" y="3926"/>
                  <a:pt x="4292" y="3934"/>
                  <a:pt x="4292" y="3938"/>
                </a:cubicBezTo>
                <a:cubicBezTo>
                  <a:pt x="4309" y="4015"/>
                  <a:pt x="4332" y="3889"/>
                  <a:pt x="4344" y="3878"/>
                </a:cubicBezTo>
                <a:cubicBezTo>
                  <a:pt x="4356" y="3867"/>
                  <a:pt x="4367" y="3888"/>
                  <a:pt x="4376" y="3882"/>
                </a:cubicBezTo>
                <a:cubicBezTo>
                  <a:pt x="4388" y="3875"/>
                  <a:pt x="4396" y="3875"/>
                  <a:pt x="4410" y="3861"/>
                </a:cubicBezTo>
                <a:cubicBezTo>
                  <a:pt x="4414" y="3857"/>
                  <a:pt x="4398" y="3834"/>
                  <a:pt x="4402" y="3828"/>
                </a:cubicBezTo>
                <a:cubicBezTo>
                  <a:pt x="4415" y="3809"/>
                  <a:pt x="4430" y="3855"/>
                  <a:pt x="4439" y="3809"/>
                </a:cubicBezTo>
                <a:cubicBezTo>
                  <a:pt x="4444" y="3787"/>
                  <a:pt x="4410" y="3754"/>
                  <a:pt x="4405" y="3740"/>
                </a:cubicBezTo>
                <a:cubicBezTo>
                  <a:pt x="4400" y="3726"/>
                  <a:pt x="4397" y="3692"/>
                  <a:pt x="4392" y="3673"/>
                </a:cubicBezTo>
                <a:cubicBezTo>
                  <a:pt x="4405" y="3673"/>
                  <a:pt x="4423" y="3680"/>
                  <a:pt x="4435" y="3671"/>
                </a:cubicBezTo>
                <a:cubicBezTo>
                  <a:pt x="4448" y="3660"/>
                  <a:pt x="4458" y="3623"/>
                  <a:pt x="4475" y="3623"/>
                </a:cubicBezTo>
                <a:cubicBezTo>
                  <a:pt x="4513" y="3623"/>
                  <a:pt x="4484" y="3631"/>
                  <a:pt x="4500" y="3656"/>
                </a:cubicBezTo>
                <a:cubicBezTo>
                  <a:pt x="4510" y="3672"/>
                  <a:pt x="4494" y="3699"/>
                  <a:pt x="4526" y="3702"/>
                </a:cubicBezTo>
                <a:cubicBezTo>
                  <a:pt x="4553" y="3705"/>
                  <a:pt x="4555" y="3653"/>
                  <a:pt x="4573" y="3654"/>
                </a:cubicBezTo>
                <a:cubicBezTo>
                  <a:pt x="4632" y="3660"/>
                  <a:pt x="4567" y="3720"/>
                  <a:pt x="4610" y="3736"/>
                </a:cubicBezTo>
                <a:cubicBezTo>
                  <a:pt x="4525" y="3763"/>
                  <a:pt x="4570" y="3757"/>
                  <a:pt x="4617" y="3793"/>
                </a:cubicBezTo>
                <a:cubicBezTo>
                  <a:pt x="4676" y="3838"/>
                  <a:pt x="4636" y="3832"/>
                  <a:pt x="4702" y="3809"/>
                </a:cubicBezTo>
                <a:cubicBezTo>
                  <a:pt x="4710" y="3807"/>
                  <a:pt x="4716" y="3792"/>
                  <a:pt x="4723" y="3792"/>
                </a:cubicBezTo>
                <a:cubicBezTo>
                  <a:pt x="4724" y="3792"/>
                  <a:pt x="4743" y="3851"/>
                  <a:pt x="4743" y="3850"/>
                </a:cubicBezTo>
                <a:cubicBezTo>
                  <a:pt x="4742" y="3849"/>
                  <a:pt x="4752" y="3903"/>
                  <a:pt x="4751" y="3900"/>
                </a:cubicBezTo>
                <a:cubicBezTo>
                  <a:pt x="4776" y="3940"/>
                  <a:pt x="4779" y="3923"/>
                  <a:pt x="4807" y="3938"/>
                </a:cubicBezTo>
                <a:cubicBezTo>
                  <a:pt x="4818" y="3944"/>
                  <a:pt x="4808" y="3927"/>
                  <a:pt x="4828" y="3944"/>
                </a:cubicBezTo>
                <a:cubicBezTo>
                  <a:pt x="4839" y="3953"/>
                  <a:pt x="4836" y="3980"/>
                  <a:pt x="4852" y="3989"/>
                </a:cubicBezTo>
                <a:cubicBezTo>
                  <a:pt x="4922" y="4025"/>
                  <a:pt x="4889" y="3910"/>
                  <a:pt x="4903" y="3892"/>
                </a:cubicBezTo>
                <a:cubicBezTo>
                  <a:pt x="4909" y="3884"/>
                  <a:pt x="5030" y="3890"/>
                  <a:pt x="4962" y="3850"/>
                </a:cubicBezTo>
                <a:cubicBezTo>
                  <a:pt x="4928" y="3829"/>
                  <a:pt x="4864" y="3886"/>
                  <a:pt x="4829" y="3886"/>
                </a:cubicBezTo>
                <a:cubicBezTo>
                  <a:pt x="4801" y="3886"/>
                  <a:pt x="4849" y="3843"/>
                  <a:pt x="4847" y="3847"/>
                </a:cubicBezTo>
                <a:cubicBezTo>
                  <a:pt x="4874" y="3804"/>
                  <a:pt x="4875" y="3856"/>
                  <a:pt x="4887" y="3785"/>
                </a:cubicBezTo>
                <a:cubicBezTo>
                  <a:pt x="4900" y="3710"/>
                  <a:pt x="4878" y="3699"/>
                  <a:pt x="4834" y="3757"/>
                </a:cubicBezTo>
                <a:cubicBezTo>
                  <a:pt x="4818" y="3778"/>
                  <a:pt x="4815" y="3801"/>
                  <a:pt x="4797" y="3806"/>
                </a:cubicBezTo>
                <a:cubicBezTo>
                  <a:pt x="4783" y="3797"/>
                  <a:pt x="4767" y="3791"/>
                  <a:pt x="4751" y="3788"/>
                </a:cubicBezTo>
                <a:cubicBezTo>
                  <a:pt x="4725" y="3788"/>
                  <a:pt x="4720" y="3775"/>
                  <a:pt x="4737" y="3749"/>
                </a:cubicBezTo>
                <a:cubicBezTo>
                  <a:pt x="4673" y="3710"/>
                  <a:pt x="4690" y="3796"/>
                  <a:pt x="4663" y="3820"/>
                </a:cubicBezTo>
                <a:cubicBezTo>
                  <a:pt x="4644" y="3774"/>
                  <a:pt x="4644" y="3727"/>
                  <a:pt x="4638" y="3684"/>
                </a:cubicBezTo>
                <a:cubicBezTo>
                  <a:pt x="4626" y="3586"/>
                  <a:pt x="4636" y="3678"/>
                  <a:pt x="4689" y="3656"/>
                </a:cubicBezTo>
                <a:cubicBezTo>
                  <a:pt x="4733" y="3637"/>
                  <a:pt x="4687" y="3597"/>
                  <a:pt x="4691" y="3573"/>
                </a:cubicBezTo>
                <a:cubicBezTo>
                  <a:pt x="4692" y="3563"/>
                  <a:pt x="4714" y="3556"/>
                  <a:pt x="4715" y="3548"/>
                </a:cubicBezTo>
                <a:cubicBezTo>
                  <a:pt x="4715" y="3540"/>
                  <a:pt x="4713" y="3505"/>
                  <a:pt x="4714" y="3503"/>
                </a:cubicBezTo>
                <a:cubicBezTo>
                  <a:pt x="4730" y="3453"/>
                  <a:pt x="4736" y="3443"/>
                  <a:pt x="4665" y="3485"/>
                </a:cubicBezTo>
                <a:cubicBezTo>
                  <a:pt x="4653" y="3461"/>
                  <a:pt x="4686" y="3439"/>
                  <a:pt x="4653" y="3418"/>
                </a:cubicBezTo>
                <a:cubicBezTo>
                  <a:pt x="4630" y="3404"/>
                  <a:pt x="4608" y="3434"/>
                  <a:pt x="4589" y="3441"/>
                </a:cubicBezTo>
                <a:cubicBezTo>
                  <a:pt x="4562" y="3451"/>
                  <a:pt x="4535" y="3468"/>
                  <a:pt x="4512" y="3478"/>
                </a:cubicBezTo>
                <a:cubicBezTo>
                  <a:pt x="4464" y="3497"/>
                  <a:pt x="4502" y="3494"/>
                  <a:pt x="4478" y="3454"/>
                </a:cubicBezTo>
                <a:cubicBezTo>
                  <a:pt x="4476" y="3451"/>
                  <a:pt x="4485" y="3409"/>
                  <a:pt x="4459" y="3416"/>
                </a:cubicBezTo>
                <a:cubicBezTo>
                  <a:pt x="4441" y="3421"/>
                  <a:pt x="4450" y="3441"/>
                  <a:pt x="4443" y="3449"/>
                </a:cubicBezTo>
                <a:cubicBezTo>
                  <a:pt x="4437" y="3457"/>
                  <a:pt x="4451" y="3467"/>
                  <a:pt x="4442" y="3475"/>
                </a:cubicBezTo>
                <a:cubicBezTo>
                  <a:pt x="4437" y="3480"/>
                  <a:pt x="4427" y="3473"/>
                  <a:pt x="4423" y="3476"/>
                </a:cubicBezTo>
                <a:cubicBezTo>
                  <a:pt x="4415" y="3482"/>
                  <a:pt x="4351" y="3506"/>
                  <a:pt x="4348" y="3505"/>
                </a:cubicBezTo>
                <a:cubicBezTo>
                  <a:pt x="4273" y="3496"/>
                  <a:pt x="4272" y="3396"/>
                  <a:pt x="4184" y="3405"/>
                </a:cubicBezTo>
                <a:cubicBezTo>
                  <a:pt x="4194" y="3371"/>
                  <a:pt x="4158" y="3303"/>
                  <a:pt x="4117" y="3340"/>
                </a:cubicBezTo>
                <a:cubicBezTo>
                  <a:pt x="4093" y="3361"/>
                  <a:pt x="4150" y="3391"/>
                  <a:pt x="4085" y="3402"/>
                </a:cubicBezTo>
                <a:cubicBezTo>
                  <a:pt x="4052" y="3408"/>
                  <a:pt x="4050" y="3391"/>
                  <a:pt x="4031" y="3372"/>
                </a:cubicBezTo>
                <a:cubicBezTo>
                  <a:pt x="3996" y="3337"/>
                  <a:pt x="4018" y="3337"/>
                  <a:pt x="3965" y="3334"/>
                </a:cubicBezTo>
                <a:cubicBezTo>
                  <a:pt x="3975" y="3311"/>
                  <a:pt x="3977" y="3198"/>
                  <a:pt x="3958" y="3203"/>
                </a:cubicBezTo>
                <a:cubicBezTo>
                  <a:pt x="3964" y="3201"/>
                  <a:pt x="3979" y="3236"/>
                  <a:pt x="3992" y="3240"/>
                </a:cubicBezTo>
                <a:cubicBezTo>
                  <a:pt x="3993" y="3240"/>
                  <a:pt x="4031" y="3224"/>
                  <a:pt x="4034" y="3222"/>
                </a:cubicBezTo>
                <a:cubicBezTo>
                  <a:pt x="4066" y="3208"/>
                  <a:pt x="4108" y="3175"/>
                  <a:pt x="4103" y="3133"/>
                </a:cubicBezTo>
                <a:cubicBezTo>
                  <a:pt x="4101" y="3119"/>
                  <a:pt x="4092" y="3110"/>
                  <a:pt x="4090" y="3102"/>
                </a:cubicBezTo>
                <a:cubicBezTo>
                  <a:pt x="4083" y="3099"/>
                  <a:pt x="4077" y="3097"/>
                  <a:pt x="4070" y="3095"/>
                </a:cubicBezTo>
                <a:cubicBezTo>
                  <a:pt x="4072" y="3083"/>
                  <a:pt x="4074" y="3071"/>
                  <a:pt x="4075" y="3059"/>
                </a:cubicBezTo>
                <a:cubicBezTo>
                  <a:pt x="4087" y="3060"/>
                  <a:pt x="4087" y="3109"/>
                  <a:pt x="4131" y="3103"/>
                </a:cubicBezTo>
                <a:cubicBezTo>
                  <a:pt x="4175" y="3097"/>
                  <a:pt x="4263" y="3007"/>
                  <a:pt x="4162" y="3019"/>
                </a:cubicBezTo>
                <a:cubicBezTo>
                  <a:pt x="4152" y="3020"/>
                  <a:pt x="4095" y="3064"/>
                  <a:pt x="4091" y="3028"/>
                </a:cubicBezTo>
                <a:cubicBezTo>
                  <a:pt x="4090" y="3013"/>
                  <a:pt x="4127" y="3010"/>
                  <a:pt x="4138" y="3007"/>
                </a:cubicBezTo>
                <a:cubicBezTo>
                  <a:pt x="4174" y="2998"/>
                  <a:pt x="4185" y="2999"/>
                  <a:pt x="4229" y="2996"/>
                </a:cubicBezTo>
                <a:cubicBezTo>
                  <a:pt x="4208" y="3102"/>
                  <a:pt x="4309" y="3014"/>
                  <a:pt x="4335" y="3035"/>
                </a:cubicBezTo>
                <a:cubicBezTo>
                  <a:pt x="4356" y="3052"/>
                  <a:pt x="4327" y="3087"/>
                  <a:pt x="4356" y="3109"/>
                </a:cubicBezTo>
                <a:cubicBezTo>
                  <a:pt x="4395" y="3138"/>
                  <a:pt x="4393" y="3092"/>
                  <a:pt x="4418" y="3092"/>
                </a:cubicBezTo>
                <a:cubicBezTo>
                  <a:pt x="4440" y="3092"/>
                  <a:pt x="4432" y="3126"/>
                  <a:pt x="4431" y="3131"/>
                </a:cubicBezTo>
                <a:cubicBezTo>
                  <a:pt x="4427" y="3162"/>
                  <a:pt x="4372" y="3159"/>
                  <a:pt x="4420" y="3207"/>
                </a:cubicBezTo>
                <a:cubicBezTo>
                  <a:pt x="4451" y="3239"/>
                  <a:pt x="4496" y="3229"/>
                  <a:pt x="4500" y="3178"/>
                </a:cubicBezTo>
                <a:cubicBezTo>
                  <a:pt x="4502" y="3157"/>
                  <a:pt x="4475" y="3138"/>
                  <a:pt x="4476" y="3125"/>
                </a:cubicBezTo>
                <a:cubicBezTo>
                  <a:pt x="4478" y="3100"/>
                  <a:pt x="4508" y="3087"/>
                  <a:pt x="4522" y="3066"/>
                </a:cubicBezTo>
                <a:cubicBezTo>
                  <a:pt x="4534" y="3089"/>
                  <a:pt x="4524" y="3147"/>
                  <a:pt x="4575" y="3132"/>
                </a:cubicBezTo>
                <a:cubicBezTo>
                  <a:pt x="4654" y="3109"/>
                  <a:pt x="4517" y="3029"/>
                  <a:pt x="4530" y="3008"/>
                </a:cubicBezTo>
                <a:cubicBezTo>
                  <a:pt x="4535" y="2999"/>
                  <a:pt x="4555" y="3016"/>
                  <a:pt x="4562" y="3010"/>
                </a:cubicBezTo>
                <a:cubicBezTo>
                  <a:pt x="4583" y="2990"/>
                  <a:pt x="4621" y="2983"/>
                  <a:pt x="4638" y="2948"/>
                </a:cubicBezTo>
                <a:cubicBezTo>
                  <a:pt x="4671" y="2882"/>
                  <a:pt x="4608" y="2867"/>
                  <a:pt x="4560" y="2900"/>
                </a:cubicBezTo>
                <a:cubicBezTo>
                  <a:pt x="4552" y="2916"/>
                  <a:pt x="4541" y="2930"/>
                  <a:pt x="4528" y="2942"/>
                </a:cubicBezTo>
                <a:cubicBezTo>
                  <a:pt x="4524" y="2939"/>
                  <a:pt x="4520" y="2936"/>
                  <a:pt x="4517" y="2933"/>
                </a:cubicBezTo>
                <a:cubicBezTo>
                  <a:pt x="4517" y="2933"/>
                  <a:pt x="4513" y="2929"/>
                  <a:pt x="4511" y="2930"/>
                </a:cubicBezTo>
                <a:cubicBezTo>
                  <a:pt x="4501" y="2937"/>
                  <a:pt x="4465" y="2972"/>
                  <a:pt x="4455" y="2967"/>
                </a:cubicBezTo>
                <a:cubicBezTo>
                  <a:pt x="4439" y="2958"/>
                  <a:pt x="4520" y="2833"/>
                  <a:pt x="4546" y="2829"/>
                </a:cubicBezTo>
                <a:cubicBezTo>
                  <a:pt x="4573" y="2825"/>
                  <a:pt x="4589" y="2843"/>
                  <a:pt x="4616" y="2838"/>
                </a:cubicBezTo>
                <a:cubicBezTo>
                  <a:pt x="4614" y="2824"/>
                  <a:pt x="4619" y="2814"/>
                  <a:pt x="4630" y="2809"/>
                </a:cubicBezTo>
                <a:cubicBezTo>
                  <a:pt x="4637" y="2812"/>
                  <a:pt x="4644" y="2814"/>
                  <a:pt x="4652" y="2817"/>
                </a:cubicBezTo>
                <a:cubicBezTo>
                  <a:pt x="4664" y="2815"/>
                  <a:pt x="4673" y="2809"/>
                  <a:pt x="4679" y="2798"/>
                </a:cubicBezTo>
                <a:cubicBezTo>
                  <a:pt x="4702" y="2797"/>
                  <a:pt x="4709" y="2808"/>
                  <a:pt x="4700" y="2831"/>
                </a:cubicBezTo>
                <a:cubicBezTo>
                  <a:pt x="4722" y="2850"/>
                  <a:pt x="4693" y="2854"/>
                  <a:pt x="4732" y="2867"/>
                </a:cubicBezTo>
                <a:cubicBezTo>
                  <a:pt x="4752" y="2874"/>
                  <a:pt x="4864" y="2846"/>
                  <a:pt x="4874" y="2881"/>
                </a:cubicBezTo>
                <a:cubicBezTo>
                  <a:pt x="4861" y="2884"/>
                  <a:pt x="4793" y="2923"/>
                  <a:pt x="4785" y="2934"/>
                </a:cubicBezTo>
                <a:cubicBezTo>
                  <a:pt x="4758" y="2973"/>
                  <a:pt x="4781" y="2959"/>
                  <a:pt x="4802" y="2972"/>
                </a:cubicBezTo>
                <a:cubicBezTo>
                  <a:pt x="4812" y="2978"/>
                  <a:pt x="4828" y="2962"/>
                  <a:pt x="4836" y="2966"/>
                </a:cubicBezTo>
                <a:cubicBezTo>
                  <a:pt x="4855" y="2975"/>
                  <a:pt x="4839" y="2996"/>
                  <a:pt x="4854" y="3009"/>
                </a:cubicBezTo>
                <a:cubicBezTo>
                  <a:pt x="4896" y="3047"/>
                  <a:pt x="4920" y="3020"/>
                  <a:pt x="4971" y="3055"/>
                </a:cubicBezTo>
                <a:cubicBezTo>
                  <a:pt x="4947" y="3061"/>
                  <a:pt x="4909" y="3053"/>
                  <a:pt x="4889" y="3061"/>
                </a:cubicBezTo>
                <a:cubicBezTo>
                  <a:pt x="4869" y="3068"/>
                  <a:pt x="4866" y="3086"/>
                  <a:pt x="4852" y="3095"/>
                </a:cubicBezTo>
                <a:cubicBezTo>
                  <a:pt x="4812" y="3073"/>
                  <a:pt x="4802" y="3026"/>
                  <a:pt x="4751" y="3036"/>
                </a:cubicBezTo>
                <a:cubicBezTo>
                  <a:pt x="4662" y="3054"/>
                  <a:pt x="4750" y="3080"/>
                  <a:pt x="4778" y="3097"/>
                </a:cubicBezTo>
                <a:cubicBezTo>
                  <a:pt x="4791" y="3105"/>
                  <a:pt x="4806" y="3100"/>
                  <a:pt x="4817" y="3124"/>
                </a:cubicBezTo>
                <a:cubicBezTo>
                  <a:pt x="4837" y="3166"/>
                  <a:pt x="4792" y="3135"/>
                  <a:pt x="4771" y="3185"/>
                </a:cubicBezTo>
                <a:cubicBezTo>
                  <a:pt x="4725" y="3297"/>
                  <a:pt x="4869" y="3176"/>
                  <a:pt x="4879" y="3176"/>
                </a:cubicBezTo>
                <a:cubicBezTo>
                  <a:pt x="4889" y="3177"/>
                  <a:pt x="4890" y="3201"/>
                  <a:pt x="4897" y="3202"/>
                </a:cubicBezTo>
                <a:cubicBezTo>
                  <a:pt x="4886" y="3200"/>
                  <a:pt x="4947" y="3220"/>
                  <a:pt x="4935" y="3212"/>
                </a:cubicBezTo>
                <a:cubicBezTo>
                  <a:pt x="4942" y="3212"/>
                  <a:pt x="4950" y="3212"/>
                  <a:pt x="4958" y="3212"/>
                </a:cubicBezTo>
                <a:cubicBezTo>
                  <a:pt x="4960" y="3230"/>
                  <a:pt x="4966" y="3247"/>
                  <a:pt x="4975" y="3263"/>
                </a:cubicBezTo>
                <a:cubicBezTo>
                  <a:pt x="4988" y="3282"/>
                  <a:pt x="5006" y="3303"/>
                  <a:pt x="5032" y="3300"/>
                </a:cubicBezTo>
                <a:cubicBezTo>
                  <a:pt x="5083" y="3296"/>
                  <a:pt x="5068" y="3237"/>
                  <a:pt x="5068" y="3199"/>
                </a:cubicBezTo>
                <a:cubicBezTo>
                  <a:pt x="5129" y="3241"/>
                  <a:pt x="5112" y="3167"/>
                  <a:pt x="5178" y="3159"/>
                </a:cubicBezTo>
                <a:cubicBezTo>
                  <a:pt x="5233" y="3152"/>
                  <a:pt x="5339" y="3227"/>
                  <a:pt x="5306" y="3104"/>
                </a:cubicBezTo>
                <a:cubicBezTo>
                  <a:pt x="5321" y="3124"/>
                  <a:pt x="5366" y="3169"/>
                  <a:pt x="5393" y="3138"/>
                </a:cubicBezTo>
                <a:cubicBezTo>
                  <a:pt x="5411" y="3117"/>
                  <a:pt x="5389" y="3057"/>
                  <a:pt x="5388" y="3032"/>
                </a:cubicBezTo>
                <a:cubicBezTo>
                  <a:pt x="5386" y="2991"/>
                  <a:pt x="5380" y="2965"/>
                  <a:pt x="5403" y="3028"/>
                </a:cubicBezTo>
                <a:cubicBezTo>
                  <a:pt x="5408" y="3042"/>
                  <a:pt x="5401" y="3195"/>
                  <a:pt x="5389" y="3195"/>
                </a:cubicBezTo>
                <a:cubicBezTo>
                  <a:pt x="5365" y="3195"/>
                  <a:pt x="5356" y="3176"/>
                  <a:pt x="5341" y="3207"/>
                </a:cubicBezTo>
                <a:cubicBezTo>
                  <a:pt x="5332" y="3225"/>
                  <a:pt x="5351" y="3263"/>
                  <a:pt x="5368" y="3267"/>
                </a:cubicBezTo>
                <a:cubicBezTo>
                  <a:pt x="5395" y="3275"/>
                  <a:pt x="5383" y="3253"/>
                  <a:pt x="5400" y="3249"/>
                </a:cubicBezTo>
                <a:cubicBezTo>
                  <a:pt x="5364" y="3257"/>
                  <a:pt x="5443" y="3216"/>
                  <a:pt x="5424" y="3229"/>
                </a:cubicBezTo>
                <a:cubicBezTo>
                  <a:pt x="5443" y="3216"/>
                  <a:pt x="5499" y="3205"/>
                  <a:pt x="5478" y="3148"/>
                </a:cubicBezTo>
                <a:cubicBezTo>
                  <a:pt x="5455" y="3085"/>
                  <a:pt x="5411" y="3157"/>
                  <a:pt x="5419" y="3087"/>
                </a:cubicBezTo>
                <a:cubicBezTo>
                  <a:pt x="5475" y="3143"/>
                  <a:pt x="5492" y="3066"/>
                  <a:pt x="5534" y="3070"/>
                </a:cubicBezTo>
                <a:cubicBezTo>
                  <a:pt x="5547" y="3072"/>
                  <a:pt x="5553" y="3099"/>
                  <a:pt x="5565" y="3102"/>
                </a:cubicBezTo>
                <a:cubicBezTo>
                  <a:pt x="5578" y="3105"/>
                  <a:pt x="5570" y="3090"/>
                  <a:pt x="5585" y="3091"/>
                </a:cubicBezTo>
                <a:cubicBezTo>
                  <a:pt x="5591" y="3091"/>
                  <a:pt x="5636" y="3079"/>
                  <a:pt x="5646" y="3076"/>
                </a:cubicBezTo>
                <a:cubicBezTo>
                  <a:pt x="5669" y="3070"/>
                  <a:pt x="5689" y="3086"/>
                  <a:pt x="5695" y="3046"/>
                </a:cubicBezTo>
                <a:cubicBezTo>
                  <a:pt x="5706" y="2980"/>
                  <a:pt x="5615" y="2975"/>
                  <a:pt x="5590" y="3024"/>
                </a:cubicBezTo>
                <a:cubicBezTo>
                  <a:pt x="5546" y="2946"/>
                  <a:pt x="5585" y="2997"/>
                  <a:pt x="5632" y="2937"/>
                </a:cubicBezTo>
                <a:cubicBezTo>
                  <a:pt x="5642" y="2926"/>
                  <a:pt x="5646" y="2887"/>
                  <a:pt x="5657" y="2882"/>
                </a:cubicBezTo>
                <a:cubicBezTo>
                  <a:pt x="5659" y="2881"/>
                  <a:pt x="5682" y="2896"/>
                  <a:pt x="5682" y="2895"/>
                </a:cubicBezTo>
                <a:cubicBezTo>
                  <a:pt x="5705" y="2873"/>
                  <a:pt x="5697" y="2890"/>
                  <a:pt x="5691" y="2856"/>
                </a:cubicBezTo>
                <a:cubicBezTo>
                  <a:pt x="5729" y="2833"/>
                  <a:pt x="5743" y="2897"/>
                  <a:pt x="5756" y="2923"/>
                </a:cubicBezTo>
                <a:cubicBezTo>
                  <a:pt x="5777" y="2968"/>
                  <a:pt x="5809" y="2995"/>
                  <a:pt x="5833" y="3035"/>
                </a:cubicBezTo>
                <a:cubicBezTo>
                  <a:pt x="5813" y="3057"/>
                  <a:pt x="5727" y="3087"/>
                  <a:pt x="5783" y="3124"/>
                </a:cubicBezTo>
                <a:cubicBezTo>
                  <a:pt x="5825" y="3152"/>
                  <a:pt x="5837" y="3088"/>
                  <a:pt x="5867" y="3091"/>
                </a:cubicBezTo>
                <a:cubicBezTo>
                  <a:pt x="5857" y="3112"/>
                  <a:pt x="5897" y="3112"/>
                  <a:pt x="5889" y="3138"/>
                </a:cubicBezTo>
                <a:cubicBezTo>
                  <a:pt x="5886" y="3145"/>
                  <a:pt x="5809" y="3199"/>
                  <a:pt x="5809" y="3198"/>
                </a:cubicBezTo>
                <a:cubicBezTo>
                  <a:pt x="5792" y="3188"/>
                  <a:pt x="5806" y="3139"/>
                  <a:pt x="5766" y="3146"/>
                </a:cubicBezTo>
                <a:cubicBezTo>
                  <a:pt x="5730" y="3151"/>
                  <a:pt x="5738" y="3184"/>
                  <a:pt x="5737" y="3206"/>
                </a:cubicBezTo>
                <a:cubicBezTo>
                  <a:pt x="5743" y="3217"/>
                  <a:pt x="5749" y="3228"/>
                  <a:pt x="5757" y="3237"/>
                </a:cubicBezTo>
                <a:cubicBezTo>
                  <a:pt x="5753" y="3244"/>
                  <a:pt x="5750" y="3251"/>
                  <a:pt x="5746" y="3258"/>
                </a:cubicBezTo>
                <a:cubicBezTo>
                  <a:pt x="5748" y="3269"/>
                  <a:pt x="5747" y="3285"/>
                  <a:pt x="5748" y="3296"/>
                </a:cubicBezTo>
                <a:cubicBezTo>
                  <a:pt x="5750" y="3336"/>
                  <a:pt x="5768" y="3345"/>
                  <a:pt x="5741" y="3379"/>
                </a:cubicBezTo>
                <a:cubicBezTo>
                  <a:pt x="5709" y="3420"/>
                  <a:pt x="5652" y="3429"/>
                  <a:pt x="5716" y="3488"/>
                </a:cubicBezTo>
                <a:cubicBezTo>
                  <a:pt x="5729" y="3500"/>
                  <a:pt x="5803" y="3544"/>
                  <a:pt x="5787" y="3569"/>
                </a:cubicBezTo>
                <a:cubicBezTo>
                  <a:pt x="5780" y="3580"/>
                  <a:pt x="5712" y="3550"/>
                  <a:pt x="5695" y="3598"/>
                </a:cubicBezTo>
                <a:cubicBezTo>
                  <a:pt x="5682" y="3636"/>
                  <a:pt x="5694" y="3627"/>
                  <a:pt x="5722" y="3632"/>
                </a:cubicBezTo>
                <a:cubicBezTo>
                  <a:pt x="5757" y="3638"/>
                  <a:pt x="5790" y="3595"/>
                  <a:pt x="5824" y="3611"/>
                </a:cubicBezTo>
                <a:cubicBezTo>
                  <a:pt x="5866" y="3630"/>
                  <a:pt x="5823" y="3656"/>
                  <a:pt x="5845" y="3691"/>
                </a:cubicBezTo>
                <a:cubicBezTo>
                  <a:pt x="5863" y="3722"/>
                  <a:pt x="5859" y="3708"/>
                  <a:pt x="5880" y="3694"/>
                </a:cubicBezTo>
                <a:cubicBezTo>
                  <a:pt x="5941" y="3652"/>
                  <a:pt x="5916" y="3606"/>
                  <a:pt x="5877" y="3579"/>
                </a:cubicBezTo>
                <a:cubicBezTo>
                  <a:pt x="5878" y="3564"/>
                  <a:pt x="5872" y="3555"/>
                  <a:pt x="5861" y="3552"/>
                </a:cubicBezTo>
                <a:cubicBezTo>
                  <a:pt x="5850" y="3545"/>
                  <a:pt x="5839" y="3548"/>
                  <a:pt x="5828" y="3560"/>
                </a:cubicBezTo>
                <a:cubicBezTo>
                  <a:pt x="5825" y="3558"/>
                  <a:pt x="5818" y="3566"/>
                  <a:pt x="5815" y="3565"/>
                </a:cubicBezTo>
                <a:cubicBezTo>
                  <a:pt x="5786" y="3555"/>
                  <a:pt x="5795" y="3534"/>
                  <a:pt x="5785" y="3516"/>
                </a:cubicBezTo>
                <a:cubicBezTo>
                  <a:pt x="5803" y="3529"/>
                  <a:pt x="5822" y="3545"/>
                  <a:pt x="5843" y="3549"/>
                </a:cubicBezTo>
                <a:cubicBezTo>
                  <a:pt x="5857" y="3552"/>
                  <a:pt x="5927" y="3542"/>
                  <a:pt x="5940" y="3541"/>
                </a:cubicBezTo>
                <a:cubicBezTo>
                  <a:pt x="5952" y="3540"/>
                  <a:pt x="6013" y="3534"/>
                  <a:pt x="6015" y="3522"/>
                </a:cubicBezTo>
                <a:cubicBezTo>
                  <a:pt x="6023" y="3483"/>
                  <a:pt x="5901" y="3518"/>
                  <a:pt x="5918" y="3489"/>
                </a:cubicBezTo>
                <a:cubicBezTo>
                  <a:pt x="5923" y="3480"/>
                  <a:pt x="5953" y="3495"/>
                  <a:pt x="5961" y="3487"/>
                </a:cubicBezTo>
                <a:cubicBezTo>
                  <a:pt x="5951" y="3496"/>
                  <a:pt x="6014" y="3446"/>
                  <a:pt x="5990" y="3457"/>
                </a:cubicBezTo>
                <a:cubicBezTo>
                  <a:pt x="5992" y="3456"/>
                  <a:pt x="5988" y="3446"/>
                  <a:pt x="5991" y="3443"/>
                </a:cubicBezTo>
                <a:cubicBezTo>
                  <a:pt x="6001" y="3437"/>
                  <a:pt x="6023" y="3460"/>
                  <a:pt x="6032" y="3452"/>
                </a:cubicBezTo>
                <a:cubicBezTo>
                  <a:pt x="6059" y="3429"/>
                  <a:pt x="6034" y="3365"/>
                  <a:pt x="6007" y="3349"/>
                </a:cubicBezTo>
                <a:cubicBezTo>
                  <a:pt x="6078" y="3334"/>
                  <a:pt x="6033" y="3288"/>
                  <a:pt x="6069" y="3252"/>
                </a:cubicBezTo>
                <a:cubicBezTo>
                  <a:pt x="6079" y="3242"/>
                  <a:pt x="6161" y="3220"/>
                  <a:pt x="6183" y="3212"/>
                </a:cubicBezTo>
                <a:cubicBezTo>
                  <a:pt x="6192" y="3295"/>
                  <a:pt x="6311" y="3370"/>
                  <a:pt x="6357" y="3428"/>
                </a:cubicBezTo>
                <a:cubicBezTo>
                  <a:pt x="6324" y="3430"/>
                  <a:pt x="6296" y="3453"/>
                  <a:pt x="6327" y="3485"/>
                </a:cubicBezTo>
                <a:cubicBezTo>
                  <a:pt x="6331" y="3489"/>
                  <a:pt x="6440" y="3489"/>
                  <a:pt x="6389" y="3536"/>
                </a:cubicBezTo>
                <a:cubicBezTo>
                  <a:pt x="6390" y="3535"/>
                  <a:pt x="6352" y="3529"/>
                  <a:pt x="6342" y="3534"/>
                </a:cubicBezTo>
                <a:cubicBezTo>
                  <a:pt x="6302" y="3555"/>
                  <a:pt x="6329" y="3555"/>
                  <a:pt x="6333" y="3573"/>
                </a:cubicBezTo>
                <a:cubicBezTo>
                  <a:pt x="6339" y="3596"/>
                  <a:pt x="6364" y="3611"/>
                  <a:pt x="6354" y="3643"/>
                </a:cubicBezTo>
                <a:cubicBezTo>
                  <a:pt x="6350" y="3657"/>
                  <a:pt x="6338" y="3665"/>
                  <a:pt x="6337" y="3683"/>
                </a:cubicBezTo>
                <a:cubicBezTo>
                  <a:pt x="6327" y="3678"/>
                  <a:pt x="6291" y="3655"/>
                  <a:pt x="6280" y="3672"/>
                </a:cubicBezTo>
                <a:cubicBezTo>
                  <a:pt x="6267" y="3692"/>
                  <a:pt x="6296" y="3702"/>
                  <a:pt x="6299" y="3718"/>
                </a:cubicBezTo>
                <a:cubicBezTo>
                  <a:pt x="6307" y="3758"/>
                  <a:pt x="6314" y="3812"/>
                  <a:pt x="6314" y="3843"/>
                </a:cubicBezTo>
                <a:cubicBezTo>
                  <a:pt x="6314" y="3867"/>
                  <a:pt x="6277" y="3868"/>
                  <a:pt x="6301" y="3899"/>
                </a:cubicBezTo>
                <a:cubicBezTo>
                  <a:pt x="6316" y="3919"/>
                  <a:pt x="6352" y="3906"/>
                  <a:pt x="6368" y="3894"/>
                </a:cubicBezTo>
                <a:cubicBezTo>
                  <a:pt x="6409" y="3861"/>
                  <a:pt x="6363" y="3847"/>
                  <a:pt x="6413" y="3847"/>
                </a:cubicBezTo>
                <a:cubicBezTo>
                  <a:pt x="6412" y="3852"/>
                  <a:pt x="6396" y="3946"/>
                  <a:pt x="6395" y="3948"/>
                </a:cubicBezTo>
                <a:cubicBezTo>
                  <a:pt x="6382" y="3964"/>
                  <a:pt x="6388" y="3958"/>
                  <a:pt x="6370" y="3958"/>
                </a:cubicBezTo>
                <a:cubicBezTo>
                  <a:pt x="6340" y="3958"/>
                  <a:pt x="6319" y="3904"/>
                  <a:pt x="6281" y="3921"/>
                </a:cubicBezTo>
                <a:cubicBezTo>
                  <a:pt x="6242" y="3939"/>
                  <a:pt x="6320" y="3963"/>
                  <a:pt x="6328" y="3973"/>
                </a:cubicBezTo>
                <a:cubicBezTo>
                  <a:pt x="6316" y="3994"/>
                  <a:pt x="6272" y="4001"/>
                  <a:pt x="6284" y="4037"/>
                </a:cubicBezTo>
                <a:cubicBezTo>
                  <a:pt x="6297" y="4079"/>
                  <a:pt x="6311" y="4036"/>
                  <a:pt x="6333" y="4046"/>
                </a:cubicBezTo>
                <a:cubicBezTo>
                  <a:pt x="6365" y="4060"/>
                  <a:pt x="6334" y="4041"/>
                  <a:pt x="6353" y="4066"/>
                </a:cubicBezTo>
                <a:cubicBezTo>
                  <a:pt x="6375" y="4093"/>
                  <a:pt x="6337" y="4122"/>
                  <a:pt x="6407" y="4103"/>
                </a:cubicBezTo>
                <a:cubicBezTo>
                  <a:pt x="6459" y="4090"/>
                  <a:pt x="6441" y="4079"/>
                  <a:pt x="6450" y="4046"/>
                </a:cubicBezTo>
                <a:cubicBezTo>
                  <a:pt x="6453" y="4034"/>
                  <a:pt x="6449" y="3976"/>
                  <a:pt x="6456" y="3965"/>
                </a:cubicBezTo>
                <a:cubicBezTo>
                  <a:pt x="6480" y="3927"/>
                  <a:pt x="6480" y="3970"/>
                  <a:pt x="6528" y="3960"/>
                </a:cubicBezTo>
                <a:cubicBezTo>
                  <a:pt x="6523" y="3975"/>
                  <a:pt x="6543" y="3986"/>
                  <a:pt x="6547" y="3997"/>
                </a:cubicBezTo>
                <a:cubicBezTo>
                  <a:pt x="6555" y="4017"/>
                  <a:pt x="6532" y="4012"/>
                  <a:pt x="6544" y="4030"/>
                </a:cubicBezTo>
                <a:cubicBezTo>
                  <a:pt x="6558" y="4053"/>
                  <a:pt x="6624" y="4084"/>
                  <a:pt x="6652" y="4071"/>
                </a:cubicBezTo>
                <a:cubicBezTo>
                  <a:pt x="6724" y="4035"/>
                  <a:pt x="6606" y="4005"/>
                  <a:pt x="6599" y="3980"/>
                </a:cubicBezTo>
                <a:cubicBezTo>
                  <a:pt x="6590" y="3949"/>
                  <a:pt x="6628" y="3911"/>
                  <a:pt x="6565" y="3933"/>
                </a:cubicBezTo>
                <a:cubicBezTo>
                  <a:pt x="6598" y="3850"/>
                  <a:pt x="6410" y="3882"/>
                  <a:pt x="6439" y="3821"/>
                </a:cubicBezTo>
                <a:cubicBezTo>
                  <a:pt x="6451" y="3796"/>
                  <a:pt x="6566" y="3816"/>
                  <a:pt x="6510" y="3752"/>
                </a:cubicBezTo>
                <a:cubicBezTo>
                  <a:pt x="6462" y="3698"/>
                  <a:pt x="6421" y="3792"/>
                  <a:pt x="6370" y="3769"/>
                </a:cubicBezTo>
                <a:cubicBezTo>
                  <a:pt x="6312" y="3742"/>
                  <a:pt x="6366" y="3707"/>
                  <a:pt x="6386" y="3682"/>
                </a:cubicBezTo>
                <a:cubicBezTo>
                  <a:pt x="6411" y="3651"/>
                  <a:pt x="6414" y="3623"/>
                  <a:pt x="6432" y="3594"/>
                </a:cubicBezTo>
                <a:cubicBezTo>
                  <a:pt x="6449" y="3567"/>
                  <a:pt x="6481" y="3553"/>
                  <a:pt x="6499" y="3524"/>
                </a:cubicBezTo>
                <a:cubicBezTo>
                  <a:pt x="6501" y="3541"/>
                  <a:pt x="6532" y="3605"/>
                  <a:pt x="6554" y="3615"/>
                </a:cubicBezTo>
                <a:cubicBezTo>
                  <a:pt x="6605" y="3639"/>
                  <a:pt x="6584" y="3592"/>
                  <a:pt x="6615" y="3574"/>
                </a:cubicBezTo>
                <a:cubicBezTo>
                  <a:pt x="6631" y="3565"/>
                  <a:pt x="6660" y="3585"/>
                  <a:pt x="6672" y="3555"/>
                </a:cubicBezTo>
                <a:cubicBezTo>
                  <a:pt x="6684" y="3525"/>
                  <a:pt x="6632" y="3485"/>
                  <a:pt x="6617" y="3522"/>
                </a:cubicBezTo>
                <a:cubicBezTo>
                  <a:pt x="6615" y="3508"/>
                  <a:pt x="6607" y="3484"/>
                  <a:pt x="6609" y="3471"/>
                </a:cubicBezTo>
                <a:cubicBezTo>
                  <a:pt x="6626" y="3480"/>
                  <a:pt x="6637" y="3492"/>
                  <a:pt x="6662" y="3504"/>
                </a:cubicBezTo>
                <a:cubicBezTo>
                  <a:pt x="6690" y="3517"/>
                  <a:pt x="6708" y="3521"/>
                  <a:pt x="6737" y="3512"/>
                </a:cubicBezTo>
                <a:cubicBezTo>
                  <a:pt x="6742" y="3510"/>
                  <a:pt x="6721" y="3482"/>
                  <a:pt x="6727" y="3481"/>
                </a:cubicBezTo>
                <a:cubicBezTo>
                  <a:pt x="6745" y="3479"/>
                  <a:pt x="6756" y="3499"/>
                  <a:pt x="6772" y="3519"/>
                </a:cubicBezTo>
                <a:cubicBezTo>
                  <a:pt x="6785" y="3534"/>
                  <a:pt x="6802" y="3514"/>
                  <a:pt x="6811" y="3536"/>
                </a:cubicBezTo>
                <a:cubicBezTo>
                  <a:pt x="6815" y="3545"/>
                  <a:pt x="6741" y="3595"/>
                  <a:pt x="6766" y="3609"/>
                </a:cubicBezTo>
                <a:cubicBezTo>
                  <a:pt x="6775" y="3613"/>
                  <a:pt x="6786" y="3590"/>
                  <a:pt x="6789" y="3594"/>
                </a:cubicBezTo>
                <a:cubicBezTo>
                  <a:pt x="6800" y="3605"/>
                  <a:pt x="6802" y="3627"/>
                  <a:pt x="6819" y="3630"/>
                </a:cubicBezTo>
                <a:cubicBezTo>
                  <a:pt x="6845" y="3636"/>
                  <a:pt x="6923" y="3553"/>
                  <a:pt x="6911" y="3523"/>
                </a:cubicBezTo>
                <a:cubicBezTo>
                  <a:pt x="6928" y="3547"/>
                  <a:pt x="7011" y="3578"/>
                  <a:pt x="7007" y="3523"/>
                </a:cubicBezTo>
                <a:cubicBezTo>
                  <a:pt x="7005" y="3486"/>
                  <a:pt x="6938" y="3501"/>
                  <a:pt x="6929" y="3484"/>
                </a:cubicBezTo>
                <a:cubicBezTo>
                  <a:pt x="6910" y="3448"/>
                  <a:pt x="7029" y="3408"/>
                  <a:pt x="6929" y="3410"/>
                </a:cubicBezTo>
                <a:cubicBezTo>
                  <a:pt x="6904" y="3411"/>
                  <a:pt x="6858" y="3467"/>
                  <a:pt x="6848" y="3452"/>
                </a:cubicBezTo>
                <a:cubicBezTo>
                  <a:pt x="6844" y="3446"/>
                  <a:pt x="6856" y="3427"/>
                  <a:pt x="6852" y="3416"/>
                </a:cubicBezTo>
                <a:cubicBezTo>
                  <a:pt x="6842" y="3394"/>
                  <a:pt x="6814" y="3376"/>
                  <a:pt x="6806" y="3356"/>
                </a:cubicBezTo>
                <a:cubicBezTo>
                  <a:pt x="6794" y="3328"/>
                  <a:pt x="6821" y="3344"/>
                  <a:pt x="6820" y="3330"/>
                </a:cubicBezTo>
                <a:cubicBezTo>
                  <a:pt x="6820" y="3329"/>
                  <a:pt x="6775" y="3283"/>
                  <a:pt x="6773" y="3282"/>
                </a:cubicBezTo>
                <a:cubicBezTo>
                  <a:pt x="6754" y="3270"/>
                  <a:pt x="6703" y="3257"/>
                  <a:pt x="6682" y="3273"/>
                </a:cubicBezTo>
                <a:cubicBezTo>
                  <a:pt x="6607" y="3332"/>
                  <a:pt x="6776" y="3344"/>
                  <a:pt x="6779" y="3368"/>
                </a:cubicBezTo>
                <a:cubicBezTo>
                  <a:pt x="6779" y="3366"/>
                  <a:pt x="6768" y="3402"/>
                  <a:pt x="6769" y="3401"/>
                </a:cubicBezTo>
                <a:cubicBezTo>
                  <a:pt x="6763" y="3435"/>
                  <a:pt x="6778" y="3427"/>
                  <a:pt x="6747" y="3443"/>
                </a:cubicBezTo>
                <a:cubicBezTo>
                  <a:pt x="6733" y="3450"/>
                  <a:pt x="6698" y="3444"/>
                  <a:pt x="6691" y="3440"/>
                </a:cubicBezTo>
                <a:cubicBezTo>
                  <a:pt x="6671" y="3427"/>
                  <a:pt x="6694" y="3410"/>
                  <a:pt x="6657" y="3401"/>
                </a:cubicBezTo>
                <a:cubicBezTo>
                  <a:pt x="6655" y="3401"/>
                  <a:pt x="6585" y="3416"/>
                  <a:pt x="6580" y="3417"/>
                </a:cubicBezTo>
                <a:cubicBezTo>
                  <a:pt x="6557" y="3421"/>
                  <a:pt x="6548" y="3453"/>
                  <a:pt x="6515" y="3433"/>
                </a:cubicBezTo>
                <a:cubicBezTo>
                  <a:pt x="6480" y="3412"/>
                  <a:pt x="6512" y="3374"/>
                  <a:pt x="6507" y="3346"/>
                </a:cubicBezTo>
                <a:cubicBezTo>
                  <a:pt x="6478" y="3198"/>
                  <a:pt x="6385" y="3332"/>
                  <a:pt x="6434" y="3384"/>
                </a:cubicBezTo>
                <a:cubicBezTo>
                  <a:pt x="6410" y="3388"/>
                  <a:pt x="6400" y="3401"/>
                  <a:pt x="6383" y="3416"/>
                </a:cubicBezTo>
                <a:cubicBezTo>
                  <a:pt x="6377" y="3378"/>
                  <a:pt x="6364" y="3345"/>
                  <a:pt x="6367" y="3312"/>
                </a:cubicBezTo>
                <a:cubicBezTo>
                  <a:pt x="6367" y="3308"/>
                  <a:pt x="6352" y="3300"/>
                  <a:pt x="6354" y="3296"/>
                </a:cubicBezTo>
                <a:cubicBezTo>
                  <a:pt x="6358" y="3282"/>
                  <a:pt x="6386" y="3279"/>
                  <a:pt x="6391" y="3262"/>
                </a:cubicBezTo>
                <a:cubicBezTo>
                  <a:pt x="6403" y="3218"/>
                  <a:pt x="6373" y="3238"/>
                  <a:pt x="6352" y="3245"/>
                </a:cubicBezTo>
                <a:cubicBezTo>
                  <a:pt x="6329" y="3252"/>
                  <a:pt x="6338" y="3273"/>
                  <a:pt x="6311" y="3273"/>
                </a:cubicBezTo>
                <a:cubicBezTo>
                  <a:pt x="6303" y="3274"/>
                  <a:pt x="6294" y="3274"/>
                  <a:pt x="6286" y="3275"/>
                </a:cubicBezTo>
                <a:cubicBezTo>
                  <a:pt x="6277" y="3233"/>
                  <a:pt x="6279" y="3169"/>
                  <a:pt x="6219" y="3159"/>
                </a:cubicBezTo>
                <a:cubicBezTo>
                  <a:pt x="6194" y="3154"/>
                  <a:pt x="6194" y="3181"/>
                  <a:pt x="6185" y="3183"/>
                </a:cubicBezTo>
                <a:cubicBezTo>
                  <a:pt x="6177" y="3184"/>
                  <a:pt x="6140" y="3185"/>
                  <a:pt x="6127" y="3187"/>
                </a:cubicBezTo>
                <a:cubicBezTo>
                  <a:pt x="6095" y="3192"/>
                  <a:pt x="6058" y="3221"/>
                  <a:pt x="6037" y="3182"/>
                </a:cubicBezTo>
                <a:cubicBezTo>
                  <a:pt x="6039" y="3184"/>
                  <a:pt x="6048" y="3138"/>
                  <a:pt x="6047" y="3130"/>
                </a:cubicBezTo>
                <a:cubicBezTo>
                  <a:pt x="6041" y="3097"/>
                  <a:pt x="6023" y="3074"/>
                  <a:pt x="5988" y="3069"/>
                </a:cubicBezTo>
                <a:cubicBezTo>
                  <a:pt x="5999" y="3037"/>
                  <a:pt x="6048" y="3014"/>
                  <a:pt x="6056" y="2993"/>
                </a:cubicBezTo>
                <a:cubicBezTo>
                  <a:pt x="6064" y="2973"/>
                  <a:pt x="6059" y="2905"/>
                  <a:pt x="6009" y="2918"/>
                </a:cubicBezTo>
                <a:cubicBezTo>
                  <a:pt x="5954" y="2933"/>
                  <a:pt x="6011" y="2962"/>
                  <a:pt x="6009" y="2989"/>
                </a:cubicBezTo>
                <a:cubicBezTo>
                  <a:pt x="6007" y="3007"/>
                  <a:pt x="5988" y="3027"/>
                  <a:pt x="5976" y="3022"/>
                </a:cubicBezTo>
                <a:cubicBezTo>
                  <a:pt x="5952" y="3013"/>
                  <a:pt x="5984" y="2966"/>
                  <a:pt x="5981" y="2956"/>
                </a:cubicBezTo>
                <a:cubicBezTo>
                  <a:pt x="5967" y="2900"/>
                  <a:pt x="5934" y="2934"/>
                  <a:pt x="5898" y="2936"/>
                </a:cubicBezTo>
                <a:cubicBezTo>
                  <a:pt x="5878" y="2937"/>
                  <a:pt x="5863" y="2926"/>
                  <a:pt x="5843" y="2926"/>
                </a:cubicBezTo>
                <a:cubicBezTo>
                  <a:pt x="5840" y="2926"/>
                  <a:pt x="5786" y="2933"/>
                  <a:pt x="5789" y="2935"/>
                </a:cubicBezTo>
                <a:cubicBezTo>
                  <a:pt x="5764" y="2923"/>
                  <a:pt x="5751" y="2866"/>
                  <a:pt x="5741" y="2845"/>
                </a:cubicBezTo>
                <a:cubicBezTo>
                  <a:pt x="5769" y="2862"/>
                  <a:pt x="5783" y="2858"/>
                  <a:pt x="5812" y="2855"/>
                </a:cubicBezTo>
                <a:cubicBezTo>
                  <a:pt x="5846" y="2851"/>
                  <a:pt x="5802" y="2812"/>
                  <a:pt x="5843" y="2830"/>
                </a:cubicBezTo>
                <a:cubicBezTo>
                  <a:pt x="5783" y="2855"/>
                  <a:pt x="5837" y="2898"/>
                  <a:pt x="5873" y="2900"/>
                </a:cubicBezTo>
                <a:cubicBezTo>
                  <a:pt x="5894" y="2902"/>
                  <a:pt x="5912" y="2882"/>
                  <a:pt x="5924" y="2882"/>
                </a:cubicBezTo>
                <a:cubicBezTo>
                  <a:pt x="5949" y="2882"/>
                  <a:pt x="5942" y="2914"/>
                  <a:pt x="5980" y="2896"/>
                </a:cubicBezTo>
                <a:cubicBezTo>
                  <a:pt x="6009" y="2882"/>
                  <a:pt x="6055" y="2811"/>
                  <a:pt x="6032" y="2787"/>
                </a:cubicBezTo>
                <a:cubicBezTo>
                  <a:pt x="5992" y="2747"/>
                  <a:pt x="5950" y="2812"/>
                  <a:pt x="5926" y="2824"/>
                </a:cubicBezTo>
                <a:cubicBezTo>
                  <a:pt x="5912" y="2831"/>
                  <a:pt x="5876" y="2822"/>
                  <a:pt x="5872" y="2844"/>
                </a:cubicBezTo>
                <a:cubicBezTo>
                  <a:pt x="5861" y="2800"/>
                  <a:pt x="5866" y="2804"/>
                  <a:pt x="5836" y="2787"/>
                </a:cubicBezTo>
                <a:cubicBezTo>
                  <a:pt x="5809" y="2772"/>
                  <a:pt x="5728" y="2762"/>
                  <a:pt x="5718" y="2804"/>
                </a:cubicBezTo>
                <a:cubicBezTo>
                  <a:pt x="5702" y="2799"/>
                  <a:pt x="5693" y="2790"/>
                  <a:pt x="5692" y="2777"/>
                </a:cubicBezTo>
                <a:cubicBezTo>
                  <a:pt x="5760" y="2784"/>
                  <a:pt x="5705" y="2727"/>
                  <a:pt x="5695" y="2706"/>
                </a:cubicBezTo>
                <a:cubicBezTo>
                  <a:pt x="5669" y="2654"/>
                  <a:pt x="5708" y="2601"/>
                  <a:pt x="5774" y="2596"/>
                </a:cubicBezTo>
                <a:cubicBezTo>
                  <a:pt x="5774" y="2609"/>
                  <a:pt x="5773" y="2621"/>
                  <a:pt x="5774" y="2633"/>
                </a:cubicBezTo>
                <a:cubicBezTo>
                  <a:pt x="5774" y="2657"/>
                  <a:pt x="5772" y="2650"/>
                  <a:pt x="5768" y="2666"/>
                </a:cubicBezTo>
                <a:cubicBezTo>
                  <a:pt x="5762" y="2684"/>
                  <a:pt x="5720" y="2712"/>
                  <a:pt x="5755" y="2733"/>
                </a:cubicBezTo>
                <a:cubicBezTo>
                  <a:pt x="5785" y="2752"/>
                  <a:pt x="5815" y="2708"/>
                  <a:pt x="5824" y="2687"/>
                </a:cubicBezTo>
                <a:cubicBezTo>
                  <a:pt x="5846" y="2634"/>
                  <a:pt x="5806" y="2621"/>
                  <a:pt x="5808" y="2584"/>
                </a:cubicBezTo>
                <a:cubicBezTo>
                  <a:pt x="5834" y="2583"/>
                  <a:pt x="5841" y="2568"/>
                  <a:pt x="5838" y="2538"/>
                </a:cubicBezTo>
                <a:cubicBezTo>
                  <a:pt x="5846" y="2562"/>
                  <a:pt x="5865" y="2588"/>
                  <a:pt x="5870" y="2612"/>
                </a:cubicBezTo>
                <a:cubicBezTo>
                  <a:pt x="5874" y="2627"/>
                  <a:pt x="5869" y="2659"/>
                  <a:pt x="5873" y="2670"/>
                </a:cubicBezTo>
                <a:cubicBezTo>
                  <a:pt x="5897" y="2727"/>
                  <a:pt x="5933" y="2709"/>
                  <a:pt x="5965" y="2666"/>
                </a:cubicBezTo>
                <a:cubicBezTo>
                  <a:pt x="6045" y="2560"/>
                  <a:pt x="5913" y="2646"/>
                  <a:pt x="5896" y="2572"/>
                </a:cubicBezTo>
                <a:cubicBezTo>
                  <a:pt x="5898" y="2561"/>
                  <a:pt x="6023" y="2544"/>
                  <a:pt x="6039" y="2529"/>
                </a:cubicBezTo>
                <a:cubicBezTo>
                  <a:pt x="6048" y="2520"/>
                  <a:pt x="6044" y="2504"/>
                  <a:pt x="6051" y="2494"/>
                </a:cubicBezTo>
                <a:cubicBezTo>
                  <a:pt x="6058" y="2485"/>
                  <a:pt x="6076" y="2484"/>
                  <a:pt x="6081" y="2471"/>
                </a:cubicBezTo>
                <a:cubicBezTo>
                  <a:pt x="6093" y="2441"/>
                  <a:pt x="6089" y="2424"/>
                  <a:pt x="6065" y="2404"/>
                </a:cubicBezTo>
                <a:cubicBezTo>
                  <a:pt x="6066" y="2402"/>
                  <a:pt x="6066" y="2401"/>
                  <a:pt x="6068" y="2400"/>
                </a:cubicBezTo>
                <a:cubicBezTo>
                  <a:pt x="6087" y="2400"/>
                  <a:pt x="6098" y="2412"/>
                  <a:pt x="6112" y="2420"/>
                </a:cubicBezTo>
                <a:cubicBezTo>
                  <a:pt x="6156" y="2442"/>
                  <a:pt x="6141" y="2453"/>
                  <a:pt x="6196" y="2445"/>
                </a:cubicBezTo>
                <a:cubicBezTo>
                  <a:pt x="6297" y="2428"/>
                  <a:pt x="6258" y="2366"/>
                  <a:pt x="6179" y="2349"/>
                </a:cubicBezTo>
                <a:cubicBezTo>
                  <a:pt x="6205" y="2337"/>
                  <a:pt x="6257" y="2318"/>
                  <a:pt x="6243" y="2281"/>
                </a:cubicBezTo>
                <a:cubicBezTo>
                  <a:pt x="6242" y="2279"/>
                  <a:pt x="6166" y="2243"/>
                  <a:pt x="6157" y="2245"/>
                </a:cubicBezTo>
                <a:cubicBezTo>
                  <a:pt x="6094" y="2254"/>
                  <a:pt x="6153" y="2299"/>
                  <a:pt x="6153" y="2304"/>
                </a:cubicBezTo>
                <a:cubicBezTo>
                  <a:pt x="6151" y="2333"/>
                  <a:pt x="6091" y="2359"/>
                  <a:pt x="6091" y="2349"/>
                </a:cubicBezTo>
                <a:cubicBezTo>
                  <a:pt x="6145" y="2329"/>
                  <a:pt x="6097" y="2293"/>
                  <a:pt x="6090" y="2266"/>
                </a:cubicBezTo>
                <a:cubicBezTo>
                  <a:pt x="6078" y="2223"/>
                  <a:pt x="6095" y="2168"/>
                  <a:pt x="6042" y="2172"/>
                </a:cubicBezTo>
                <a:cubicBezTo>
                  <a:pt x="6025" y="2174"/>
                  <a:pt x="5986" y="2204"/>
                  <a:pt x="5966" y="2210"/>
                </a:cubicBezTo>
                <a:cubicBezTo>
                  <a:pt x="5961" y="2211"/>
                  <a:pt x="5922" y="2218"/>
                  <a:pt x="5923" y="2218"/>
                </a:cubicBezTo>
                <a:cubicBezTo>
                  <a:pt x="5916" y="2217"/>
                  <a:pt x="5891" y="2198"/>
                  <a:pt x="5884" y="2197"/>
                </a:cubicBezTo>
                <a:cubicBezTo>
                  <a:pt x="5886" y="2178"/>
                  <a:pt x="5928" y="2168"/>
                  <a:pt x="5931" y="2149"/>
                </a:cubicBezTo>
                <a:cubicBezTo>
                  <a:pt x="5935" y="2117"/>
                  <a:pt x="5894" y="2109"/>
                  <a:pt x="5868" y="2115"/>
                </a:cubicBezTo>
                <a:cubicBezTo>
                  <a:pt x="5842" y="2121"/>
                  <a:pt x="5804" y="2159"/>
                  <a:pt x="5803" y="2187"/>
                </a:cubicBezTo>
                <a:cubicBezTo>
                  <a:pt x="5803" y="2212"/>
                  <a:pt x="5831" y="2200"/>
                  <a:pt x="5834" y="2209"/>
                </a:cubicBezTo>
                <a:cubicBezTo>
                  <a:pt x="5847" y="2244"/>
                  <a:pt x="5771" y="2180"/>
                  <a:pt x="5773" y="2180"/>
                </a:cubicBezTo>
                <a:cubicBezTo>
                  <a:pt x="5766" y="2177"/>
                  <a:pt x="5750" y="2188"/>
                  <a:pt x="5744" y="2187"/>
                </a:cubicBezTo>
                <a:cubicBezTo>
                  <a:pt x="5720" y="2184"/>
                  <a:pt x="5667" y="2161"/>
                  <a:pt x="5646" y="2191"/>
                </a:cubicBezTo>
                <a:cubicBezTo>
                  <a:pt x="5613" y="2239"/>
                  <a:pt x="5702" y="2228"/>
                  <a:pt x="5714" y="2252"/>
                </a:cubicBezTo>
                <a:cubicBezTo>
                  <a:pt x="5717" y="2259"/>
                  <a:pt x="5703" y="2300"/>
                  <a:pt x="5699" y="2312"/>
                </a:cubicBezTo>
                <a:cubicBezTo>
                  <a:pt x="5691" y="2327"/>
                  <a:pt x="5684" y="2344"/>
                  <a:pt x="5679" y="2361"/>
                </a:cubicBezTo>
                <a:cubicBezTo>
                  <a:pt x="5681" y="2378"/>
                  <a:pt x="5686" y="2395"/>
                  <a:pt x="5692" y="2412"/>
                </a:cubicBezTo>
                <a:cubicBezTo>
                  <a:pt x="5681" y="2463"/>
                  <a:pt x="5627" y="2432"/>
                  <a:pt x="5608" y="2466"/>
                </a:cubicBezTo>
                <a:cubicBezTo>
                  <a:pt x="5573" y="2533"/>
                  <a:pt x="5685" y="2508"/>
                  <a:pt x="5704" y="2517"/>
                </a:cubicBezTo>
                <a:cubicBezTo>
                  <a:pt x="5723" y="2525"/>
                  <a:pt x="5712" y="2535"/>
                  <a:pt x="5708" y="2546"/>
                </a:cubicBezTo>
                <a:cubicBezTo>
                  <a:pt x="5719" y="2519"/>
                  <a:pt x="5653" y="2575"/>
                  <a:pt x="5669" y="2567"/>
                </a:cubicBezTo>
                <a:cubicBezTo>
                  <a:pt x="5679" y="2562"/>
                  <a:pt x="5656" y="2587"/>
                  <a:pt x="5656" y="2586"/>
                </a:cubicBezTo>
                <a:cubicBezTo>
                  <a:pt x="5646" y="2594"/>
                  <a:pt x="5619" y="2589"/>
                  <a:pt x="5603" y="2601"/>
                </a:cubicBezTo>
                <a:cubicBezTo>
                  <a:pt x="5558" y="2512"/>
                  <a:pt x="5543" y="2401"/>
                  <a:pt x="5515" y="2304"/>
                </a:cubicBezTo>
                <a:cubicBezTo>
                  <a:pt x="5522" y="2301"/>
                  <a:pt x="5562" y="2356"/>
                  <a:pt x="5587" y="2351"/>
                </a:cubicBezTo>
                <a:cubicBezTo>
                  <a:pt x="5625" y="2342"/>
                  <a:pt x="5613" y="2287"/>
                  <a:pt x="5617" y="2259"/>
                </a:cubicBezTo>
                <a:cubicBezTo>
                  <a:pt x="5623" y="2214"/>
                  <a:pt x="5677" y="2160"/>
                  <a:pt x="5643" y="2126"/>
                </a:cubicBezTo>
                <a:cubicBezTo>
                  <a:pt x="5598" y="2082"/>
                  <a:pt x="5608" y="2150"/>
                  <a:pt x="5573" y="2139"/>
                </a:cubicBezTo>
                <a:cubicBezTo>
                  <a:pt x="5578" y="2105"/>
                  <a:pt x="5620" y="2058"/>
                  <a:pt x="5652" y="2056"/>
                </a:cubicBezTo>
                <a:cubicBezTo>
                  <a:pt x="5667" y="2054"/>
                  <a:pt x="5689" y="2072"/>
                  <a:pt x="5710" y="2075"/>
                </a:cubicBezTo>
                <a:cubicBezTo>
                  <a:pt x="5786" y="2086"/>
                  <a:pt x="5759" y="2057"/>
                  <a:pt x="5741" y="2020"/>
                </a:cubicBezTo>
                <a:cubicBezTo>
                  <a:pt x="5717" y="1973"/>
                  <a:pt x="5731" y="1960"/>
                  <a:pt x="5770" y="1909"/>
                </a:cubicBezTo>
                <a:cubicBezTo>
                  <a:pt x="5800" y="1870"/>
                  <a:pt x="5798" y="1887"/>
                  <a:pt x="5794" y="1841"/>
                </a:cubicBezTo>
                <a:cubicBezTo>
                  <a:pt x="5789" y="1794"/>
                  <a:pt x="5747" y="1761"/>
                  <a:pt x="5755" y="1722"/>
                </a:cubicBezTo>
                <a:cubicBezTo>
                  <a:pt x="5763" y="1678"/>
                  <a:pt x="5771" y="1693"/>
                  <a:pt x="5785" y="1693"/>
                </a:cubicBezTo>
                <a:cubicBezTo>
                  <a:pt x="5777" y="1693"/>
                  <a:pt x="5826" y="1729"/>
                  <a:pt x="5821" y="1726"/>
                </a:cubicBezTo>
                <a:cubicBezTo>
                  <a:pt x="5847" y="1742"/>
                  <a:pt x="5873" y="1741"/>
                  <a:pt x="5899" y="1764"/>
                </a:cubicBezTo>
                <a:cubicBezTo>
                  <a:pt x="5843" y="1761"/>
                  <a:pt x="5821" y="1789"/>
                  <a:pt x="5821" y="1841"/>
                </a:cubicBezTo>
                <a:cubicBezTo>
                  <a:pt x="5821" y="1892"/>
                  <a:pt x="5841" y="1910"/>
                  <a:pt x="5874" y="1934"/>
                </a:cubicBezTo>
                <a:cubicBezTo>
                  <a:pt x="5902" y="1956"/>
                  <a:pt x="5926" y="1992"/>
                  <a:pt x="5962" y="1953"/>
                </a:cubicBezTo>
                <a:cubicBezTo>
                  <a:pt x="5977" y="1937"/>
                  <a:pt x="5959" y="1856"/>
                  <a:pt x="5998" y="1861"/>
                </a:cubicBezTo>
                <a:cubicBezTo>
                  <a:pt x="5985" y="1868"/>
                  <a:pt x="5982" y="1929"/>
                  <a:pt x="5991" y="1946"/>
                </a:cubicBezTo>
                <a:cubicBezTo>
                  <a:pt x="6001" y="1964"/>
                  <a:pt x="6030" y="1974"/>
                  <a:pt x="6045" y="1987"/>
                </a:cubicBezTo>
                <a:cubicBezTo>
                  <a:pt x="6057" y="1999"/>
                  <a:pt x="6080" y="2036"/>
                  <a:pt x="6088" y="2042"/>
                </a:cubicBezTo>
                <a:cubicBezTo>
                  <a:pt x="6116" y="2062"/>
                  <a:pt x="6091" y="2072"/>
                  <a:pt x="6131" y="2036"/>
                </a:cubicBezTo>
                <a:cubicBezTo>
                  <a:pt x="6142" y="2026"/>
                  <a:pt x="6140" y="2005"/>
                  <a:pt x="6149" y="1997"/>
                </a:cubicBezTo>
                <a:cubicBezTo>
                  <a:pt x="6148" y="1997"/>
                  <a:pt x="6168" y="1988"/>
                  <a:pt x="6176" y="1980"/>
                </a:cubicBezTo>
                <a:cubicBezTo>
                  <a:pt x="6176" y="1980"/>
                  <a:pt x="6215" y="1995"/>
                  <a:pt x="6214" y="1994"/>
                </a:cubicBezTo>
                <a:cubicBezTo>
                  <a:pt x="6232" y="2019"/>
                  <a:pt x="6169" y="2000"/>
                  <a:pt x="6169" y="2001"/>
                </a:cubicBezTo>
                <a:cubicBezTo>
                  <a:pt x="6168" y="2001"/>
                  <a:pt x="6136" y="2068"/>
                  <a:pt x="6136" y="2066"/>
                </a:cubicBezTo>
                <a:cubicBezTo>
                  <a:pt x="6141" y="2110"/>
                  <a:pt x="6221" y="2105"/>
                  <a:pt x="6184" y="2156"/>
                </a:cubicBezTo>
                <a:cubicBezTo>
                  <a:pt x="6172" y="2173"/>
                  <a:pt x="6077" y="2185"/>
                  <a:pt x="6124" y="2236"/>
                </a:cubicBezTo>
                <a:cubicBezTo>
                  <a:pt x="6161" y="2276"/>
                  <a:pt x="6191" y="2206"/>
                  <a:pt x="6213" y="2205"/>
                </a:cubicBezTo>
                <a:cubicBezTo>
                  <a:pt x="6244" y="2204"/>
                  <a:pt x="6260" y="2253"/>
                  <a:pt x="6302" y="2247"/>
                </a:cubicBezTo>
                <a:cubicBezTo>
                  <a:pt x="6390" y="2234"/>
                  <a:pt x="6306" y="2176"/>
                  <a:pt x="6309" y="2142"/>
                </a:cubicBezTo>
                <a:cubicBezTo>
                  <a:pt x="6318" y="2156"/>
                  <a:pt x="6345" y="2165"/>
                  <a:pt x="6352" y="2180"/>
                </a:cubicBezTo>
                <a:cubicBezTo>
                  <a:pt x="6358" y="2191"/>
                  <a:pt x="6351" y="2229"/>
                  <a:pt x="6356" y="2233"/>
                </a:cubicBezTo>
                <a:cubicBezTo>
                  <a:pt x="6365" y="2240"/>
                  <a:pt x="6403" y="2237"/>
                  <a:pt x="6403" y="2239"/>
                </a:cubicBezTo>
                <a:cubicBezTo>
                  <a:pt x="6374" y="2238"/>
                  <a:pt x="6304" y="2265"/>
                  <a:pt x="6324" y="2300"/>
                </a:cubicBezTo>
                <a:cubicBezTo>
                  <a:pt x="6332" y="2313"/>
                  <a:pt x="6377" y="2312"/>
                  <a:pt x="6378" y="2317"/>
                </a:cubicBezTo>
                <a:cubicBezTo>
                  <a:pt x="6388" y="2343"/>
                  <a:pt x="6285" y="2375"/>
                  <a:pt x="6321" y="2424"/>
                </a:cubicBezTo>
                <a:cubicBezTo>
                  <a:pt x="6355" y="2471"/>
                  <a:pt x="6399" y="2388"/>
                  <a:pt x="6425" y="2411"/>
                </a:cubicBezTo>
                <a:cubicBezTo>
                  <a:pt x="6444" y="2429"/>
                  <a:pt x="6416" y="2441"/>
                  <a:pt x="6419" y="2450"/>
                </a:cubicBezTo>
                <a:cubicBezTo>
                  <a:pt x="6414" y="2436"/>
                  <a:pt x="6432" y="2497"/>
                  <a:pt x="6432" y="2476"/>
                </a:cubicBezTo>
                <a:cubicBezTo>
                  <a:pt x="6432" y="2460"/>
                  <a:pt x="6467" y="2502"/>
                  <a:pt x="6435" y="2502"/>
                </a:cubicBezTo>
                <a:cubicBezTo>
                  <a:pt x="6426" y="2502"/>
                  <a:pt x="6417" y="2466"/>
                  <a:pt x="6392" y="2471"/>
                </a:cubicBezTo>
                <a:cubicBezTo>
                  <a:pt x="6347" y="2481"/>
                  <a:pt x="6371" y="2516"/>
                  <a:pt x="6378" y="2541"/>
                </a:cubicBezTo>
                <a:cubicBezTo>
                  <a:pt x="6385" y="2550"/>
                  <a:pt x="6389" y="2560"/>
                  <a:pt x="6391" y="2572"/>
                </a:cubicBezTo>
                <a:cubicBezTo>
                  <a:pt x="6400" y="2588"/>
                  <a:pt x="6395" y="2600"/>
                  <a:pt x="6373" y="2606"/>
                </a:cubicBezTo>
                <a:cubicBezTo>
                  <a:pt x="6370" y="2614"/>
                  <a:pt x="6351" y="2662"/>
                  <a:pt x="6351" y="2663"/>
                </a:cubicBezTo>
                <a:cubicBezTo>
                  <a:pt x="6334" y="2673"/>
                  <a:pt x="6318" y="2668"/>
                  <a:pt x="6296" y="2649"/>
                </a:cubicBezTo>
                <a:cubicBezTo>
                  <a:pt x="6326" y="2631"/>
                  <a:pt x="6376" y="2610"/>
                  <a:pt x="6368" y="2567"/>
                </a:cubicBezTo>
                <a:cubicBezTo>
                  <a:pt x="6357" y="2512"/>
                  <a:pt x="6291" y="2533"/>
                  <a:pt x="6266" y="2566"/>
                </a:cubicBezTo>
                <a:cubicBezTo>
                  <a:pt x="6250" y="2588"/>
                  <a:pt x="6259" y="2612"/>
                  <a:pt x="6249" y="2633"/>
                </a:cubicBezTo>
                <a:cubicBezTo>
                  <a:pt x="6244" y="2642"/>
                  <a:pt x="6220" y="2648"/>
                  <a:pt x="6218" y="2655"/>
                </a:cubicBezTo>
                <a:cubicBezTo>
                  <a:pt x="6207" y="2691"/>
                  <a:pt x="6233" y="2712"/>
                  <a:pt x="6256" y="2737"/>
                </a:cubicBezTo>
                <a:cubicBezTo>
                  <a:pt x="6237" y="2740"/>
                  <a:pt x="6194" y="2736"/>
                  <a:pt x="6183" y="2749"/>
                </a:cubicBezTo>
                <a:cubicBezTo>
                  <a:pt x="6158" y="2778"/>
                  <a:pt x="6206" y="2819"/>
                  <a:pt x="6234" y="2835"/>
                </a:cubicBezTo>
                <a:cubicBezTo>
                  <a:pt x="6203" y="2851"/>
                  <a:pt x="6176" y="2867"/>
                  <a:pt x="6214" y="2890"/>
                </a:cubicBezTo>
                <a:cubicBezTo>
                  <a:pt x="6242" y="2906"/>
                  <a:pt x="6281" y="2864"/>
                  <a:pt x="6298" y="2870"/>
                </a:cubicBezTo>
                <a:cubicBezTo>
                  <a:pt x="6290" y="2867"/>
                  <a:pt x="6364" y="2938"/>
                  <a:pt x="6360" y="2927"/>
                </a:cubicBezTo>
                <a:cubicBezTo>
                  <a:pt x="6367" y="2949"/>
                  <a:pt x="6289" y="3096"/>
                  <a:pt x="6378" y="3074"/>
                </a:cubicBezTo>
                <a:cubicBezTo>
                  <a:pt x="6408" y="3067"/>
                  <a:pt x="6450" y="3002"/>
                  <a:pt x="6444" y="2970"/>
                </a:cubicBezTo>
                <a:cubicBezTo>
                  <a:pt x="6440" y="2949"/>
                  <a:pt x="6411" y="2943"/>
                  <a:pt x="6406" y="2928"/>
                </a:cubicBezTo>
                <a:cubicBezTo>
                  <a:pt x="6407" y="2931"/>
                  <a:pt x="6419" y="2859"/>
                  <a:pt x="6419" y="2860"/>
                </a:cubicBezTo>
                <a:cubicBezTo>
                  <a:pt x="6422" y="2858"/>
                  <a:pt x="6425" y="2858"/>
                  <a:pt x="6428" y="2859"/>
                </a:cubicBezTo>
                <a:cubicBezTo>
                  <a:pt x="6441" y="2918"/>
                  <a:pt x="6450" y="2931"/>
                  <a:pt x="6507" y="2916"/>
                </a:cubicBezTo>
                <a:cubicBezTo>
                  <a:pt x="6562" y="2901"/>
                  <a:pt x="6598" y="2866"/>
                  <a:pt x="6539" y="2825"/>
                </a:cubicBezTo>
                <a:cubicBezTo>
                  <a:pt x="6508" y="2804"/>
                  <a:pt x="6480" y="2804"/>
                  <a:pt x="6459" y="2767"/>
                </a:cubicBezTo>
                <a:cubicBezTo>
                  <a:pt x="6451" y="2752"/>
                  <a:pt x="6459" y="2713"/>
                  <a:pt x="6428" y="2713"/>
                </a:cubicBezTo>
                <a:cubicBezTo>
                  <a:pt x="6426" y="2704"/>
                  <a:pt x="6446" y="2688"/>
                  <a:pt x="6445" y="2677"/>
                </a:cubicBezTo>
                <a:cubicBezTo>
                  <a:pt x="6442" y="2654"/>
                  <a:pt x="6424" y="2640"/>
                  <a:pt x="6424" y="2615"/>
                </a:cubicBezTo>
                <a:cubicBezTo>
                  <a:pt x="6471" y="2620"/>
                  <a:pt x="6468" y="2677"/>
                  <a:pt x="6511" y="2694"/>
                </a:cubicBezTo>
                <a:cubicBezTo>
                  <a:pt x="6549" y="2709"/>
                  <a:pt x="6606" y="2693"/>
                  <a:pt x="6650" y="2706"/>
                </a:cubicBezTo>
                <a:cubicBezTo>
                  <a:pt x="6639" y="2717"/>
                  <a:pt x="6636" y="2734"/>
                  <a:pt x="6630" y="2747"/>
                </a:cubicBezTo>
                <a:cubicBezTo>
                  <a:pt x="6624" y="2763"/>
                  <a:pt x="6603" y="2758"/>
                  <a:pt x="6598" y="2771"/>
                </a:cubicBezTo>
                <a:cubicBezTo>
                  <a:pt x="6593" y="2782"/>
                  <a:pt x="6694" y="2771"/>
                  <a:pt x="6704" y="2759"/>
                </a:cubicBezTo>
                <a:cubicBezTo>
                  <a:pt x="6728" y="2729"/>
                  <a:pt x="6690" y="2721"/>
                  <a:pt x="6685" y="2696"/>
                </a:cubicBezTo>
                <a:cubicBezTo>
                  <a:pt x="6680" y="2669"/>
                  <a:pt x="6710" y="2638"/>
                  <a:pt x="6684" y="2614"/>
                </a:cubicBezTo>
                <a:cubicBezTo>
                  <a:pt x="6697" y="2616"/>
                  <a:pt x="6771" y="2618"/>
                  <a:pt x="6757" y="2645"/>
                </a:cubicBezTo>
                <a:cubicBezTo>
                  <a:pt x="6717" y="2644"/>
                  <a:pt x="6707" y="2690"/>
                  <a:pt x="6715" y="2718"/>
                </a:cubicBezTo>
                <a:cubicBezTo>
                  <a:pt x="6715" y="2719"/>
                  <a:pt x="6738" y="2715"/>
                  <a:pt x="6741" y="2719"/>
                </a:cubicBezTo>
                <a:cubicBezTo>
                  <a:pt x="6760" y="2743"/>
                  <a:pt x="6742" y="2744"/>
                  <a:pt x="6772" y="2756"/>
                </a:cubicBezTo>
                <a:cubicBezTo>
                  <a:pt x="6847" y="2786"/>
                  <a:pt x="6833" y="2736"/>
                  <a:pt x="6865" y="2837"/>
                </a:cubicBezTo>
                <a:cubicBezTo>
                  <a:pt x="6870" y="2856"/>
                  <a:pt x="6857" y="2881"/>
                  <a:pt x="6885" y="2884"/>
                </a:cubicBezTo>
                <a:cubicBezTo>
                  <a:pt x="6923" y="2888"/>
                  <a:pt x="6885" y="2844"/>
                  <a:pt x="6885" y="2840"/>
                </a:cubicBezTo>
                <a:cubicBezTo>
                  <a:pt x="6920" y="2827"/>
                  <a:pt x="6942" y="2871"/>
                  <a:pt x="6946" y="2804"/>
                </a:cubicBezTo>
                <a:cubicBezTo>
                  <a:pt x="6945" y="2811"/>
                  <a:pt x="6913" y="2687"/>
                  <a:pt x="6964" y="2735"/>
                </a:cubicBezTo>
                <a:cubicBezTo>
                  <a:pt x="6975" y="2745"/>
                  <a:pt x="6953" y="2787"/>
                  <a:pt x="6961" y="2809"/>
                </a:cubicBezTo>
                <a:cubicBezTo>
                  <a:pt x="6967" y="2826"/>
                  <a:pt x="6994" y="2819"/>
                  <a:pt x="6995" y="2836"/>
                </a:cubicBezTo>
                <a:cubicBezTo>
                  <a:pt x="6996" y="2885"/>
                  <a:pt x="6950" y="2864"/>
                  <a:pt x="6923" y="2885"/>
                </a:cubicBezTo>
                <a:cubicBezTo>
                  <a:pt x="6902" y="2900"/>
                  <a:pt x="6881" y="2926"/>
                  <a:pt x="6906" y="2955"/>
                </a:cubicBezTo>
                <a:cubicBezTo>
                  <a:pt x="6950" y="3004"/>
                  <a:pt x="6976" y="2943"/>
                  <a:pt x="6995" y="2916"/>
                </a:cubicBezTo>
                <a:cubicBezTo>
                  <a:pt x="7018" y="2880"/>
                  <a:pt x="7011" y="2840"/>
                  <a:pt x="7036" y="2796"/>
                </a:cubicBezTo>
                <a:cubicBezTo>
                  <a:pt x="7033" y="2800"/>
                  <a:pt x="7072" y="2742"/>
                  <a:pt x="7068" y="2758"/>
                </a:cubicBezTo>
                <a:cubicBezTo>
                  <a:pt x="7072" y="2740"/>
                  <a:pt x="7054" y="2722"/>
                  <a:pt x="7057" y="2705"/>
                </a:cubicBezTo>
                <a:cubicBezTo>
                  <a:pt x="7062" y="2675"/>
                  <a:pt x="7099" y="2665"/>
                  <a:pt x="7108" y="2634"/>
                </a:cubicBezTo>
                <a:cubicBezTo>
                  <a:pt x="7119" y="2592"/>
                  <a:pt x="7086" y="2578"/>
                  <a:pt x="7099" y="2547"/>
                </a:cubicBezTo>
                <a:cubicBezTo>
                  <a:pt x="7107" y="2529"/>
                  <a:pt x="7181" y="2527"/>
                  <a:pt x="7112" y="2487"/>
                </a:cubicBezTo>
                <a:cubicBezTo>
                  <a:pt x="7066" y="2460"/>
                  <a:pt x="6991" y="2526"/>
                  <a:pt x="7049" y="2562"/>
                </a:cubicBezTo>
                <a:cubicBezTo>
                  <a:pt x="7024" y="2590"/>
                  <a:pt x="6989" y="2599"/>
                  <a:pt x="6959" y="2598"/>
                </a:cubicBezTo>
                <a:cubicBezTo>
                  <a:pt x="6955" y="2598"/>
                  <a:pt x="6919" y="2600"/>
                  <a:pt x="6915" y="2595"/>
                </a:cubicBezTo>
                <a:cubicBezTo>
                  <a:pt x="6910" y="2589"/>
                  <a:pt x="6910" y="2518"/>
                  <a:pt x="6914" y="2511"/>
                </a:cubicBezTo>
                <a:cubicBezTo>
                  <a:pt x="6947" y="2466"/>
                  <a:pt x="6894" y="2528"/>
                  <a:pt x="6957" y="2503"/>
                </a:cubicBezTo>
                <a:cubicBezTo>
                  <a:pt x="6981" y="2493"/>
                  <a:pt x="6992" y="2468"/>
                  <a:pt x="7012" y="2460"/>
                </a:cubicBezTo>
                <a:cubicBezTo>
                  <a:pt x="7072" y="2435"/>
                  <a:pt x="7104" y="2468"/>
                  <a:pt x="7152" y="2491"/>
                </a:cubicBezTo>
                <a:cubicBezTo>
                  <a:pt x="7188" y="2510"/>
                  <a:pt x="7209" y="2502"/>
                  <a:pt x="7235" y="2526"/>
                </a:cubicBezTo>
                <a:cubicBezTo>
                  <a:pt x="7251" y="2539"/>
                  <a:pt x="7269" y="2563"/>
                  <a:pt x="7263" y="2583"/>
                </a:cubicBezTo>
                <a:cubicBezTo>
                  <a:pt x="7254" y="2615"/>
                  <a:pt x="7237" y="2569"/>
                  <a:pt x="7243" y="2570"/>
                </a:cubicBezTo>
                <a:cubicBezTo>
                  <a:pt x="7230" y="2569"/>
                  <a:pt x="7250" y="2543"/>
                  <a:pt x="7207" y="2569"/>
                </a:cubicBezTo>
                <a:cubicBezTo>
                  <a:pt x="7182" y="2585"/>
                  <a:pt x="7171" y="2646"/>
                  <a:pt x="7213" y="2626"/>
                </a:cubicBezTo>
                <a:cubicBezTo>
                  <a:pt x="7207" y="2644"/>
                  <a:pt x="7239" y="2708"/>
                  <a:pt x="7260" y="2714"/>
                </a:cubicBezTo>
                <a:cubicBezTo>
                  <a:pt x="7314" y="2729"/>
                  <a:pt x="7295" y="2671"/>
                  <a:pt x="7302" y="2641"/>
                </a:cubicBezTo>
                <a:cubicBezTo>
                  <a:pt x="7316" y="2583"/>
                  <a:pt x="7337" y="2598"/>
                  <a:pt x="7400" y="2580"/>
                </a:cubicBezTo>
                <a:cubicBezTo>
                  <a:pt x="7449" y="2565"/>
                  <a:pt x="7519" y="2541"/>
                  <a:pt x="7437" y="2497"/>
                </a:cubicBezTo>
                <a:cubicBezTo>
                  <a:pt x="7387" y="2470"/>
                  <a:pt x="7361" y="2499"/>
                  <a:pt x="7329" y="2519"/>
                </a:cubicBezTo>
                <a:cubicBezTo>
                  <a:pt x="7332" y="2517"/>
                  <a:pt x="7317" y="2574"/>
                  <a:pt x="7316" y="2527"/>
                </a:cubicBezTo>
                <a:cubicBezTo>
                  <a:pt x="7315" y="2472"/>
                  <a:pt x="7349" y="2410"/>
                  <a:pt x="7261" y="2393"/>
                </a:cubicBezTo>
                <a:cubicBezTo>
                  <a:pt x="7209" y="2383"/>
                  <a:pt x="7177" y="2425"/>
                  <a:pt x="7155" y="2468"/>
                </a:cubicBezTo>
                <a:cubicBezTo>
                  <a:pt x="7145" y="2433"/>
                  <a:pt x="7161" y="2277"/>
                  <a:pt x="7089" y="2277"/>
                </a:cubicBezTo>
                <a:cubicBezTo>
                  <a:pt x="7092" y="2265"/>
                  <a:pt x="7144" y="2240"/>
                  <a:pt x="7155" y="2221"/>
                </a:cubicBezTo>
                <a:cubicBezTo>
                  <a:pt x="7164" y="2203"/>
                  <a:pt x="7180" y="2138"/>
                  <a:pt x="7162" y="2122"/>
                </a:cubicBezTo>
                <a:cubicBezTo>
                  <a:pt x="7142" y="2103"/>
                  <a:pt x="7125" y="2135"/>
                  <a:pt x="7107" y="2132"/>
                </a:cubicBezTo>
                <a:cubicBezTo>
                  <a:pt x="7064" y="2123"/>
                  <a:pt x="7117" y="2147"/>
                  <a:pt x="7086" y="2115"/>
                </a:cubicBezTo>
                <a:cubicBezTo>
                  <a:pt x="7073" y="2102"/>
                  <a:pt x="7094" y="2078"/>
                  <a:pt x="7061" y="2073"/>
                </a:cubicBezTo>
                <a:cubicBezTo>
                  <a:pt x="7029" y="2068"/>
                  <a:pt x="7033" y="2106"/>
                  <a:pt x="7015" y="2116"/>
                </a:cubicBezTo>
                <a:cubicBezTo>
                  <a:pt x="7017" y="2115"/>
                  <a:pt x="6972" y="2121"/>
                  <a:pt x="6975" y="2121"/>
                </a:cubicBezTo>
                <a:cubicBezTo>
                  <a:pt x="6932" y="2120"/>
                  <a:pt x="6950" y="2125"/>
                  <a:pt x="6917" y="2086"/>
                </a:cubicBezTo>
                <a:cubicBezTo>
                  <a:pt x="6951" y="2080"/>
                  <a:pt x="7122" y="1926"/>
                  <a:pt x="7157" y="1981"/>
                </a:cubicBezTo>
                <a:cubicBezTo>
                  <a:pt x="7166" y="1997"/>
                  <a:pt x="7152" y="1991"/>
                  <a:pt x="7151" y="2005"/>
                </a:cubicBezTo>
                <a:cubicBezTo>
                  <a:pt x="7151" y="2053"/>
                  <a:pt x="7123" y="2053"/>
                  <a:pt x="7159" y="2104"/>
                </a:cubicBezTo>
                <a:cubicBezTo>
                  <a:pt x="7185" y="2141"/>
                  <a:pt x="7225" y="2161"/>
                  <a:pt x="7257" y="2191"/>
                </a:cubicBezTo>
                <a:cubicBezTo>
                  <a:pt x="7278" y="2211"/>
                  <a:pt x="7285" y="2239"/>
                  <a:pt x="7303" y="2258"/>
                </a:cubicBezTo>
                <a:cubicBezTo>
                  <a:pt x="7336" y="2294"/>
                  <a:pt x="7359" y="2288"/>
                  <a:pt x="7379" y="2236"/>
                </a:cubicBezTo>
                <a:cubicBezTo>
                  <a:pt x="7401" y="2179"/>
                  <a:pt x="7349" y="2157"/>
                  <a:pt x="7362" y="2094"/>
                </a:cubicBezTo>
                <a:cubicBezTo>
                  <a:pt x="7373" y="2038"/>
                  <a:pt x="7346" y="2092"/>
                  <a:pt x="7381" y="2041"/>
                </a:cubicBezTo>
                <a:cubicBezTo>
                  <a:pt x="7393" y="2023"/>
                  <a:pt x="7451" y="2011"/>
                  <a:pt x="7423" y="1976"/>
                </a:cubicBezTo>
                <a:cubicBezTo>
                  <a:pt x="7397" y="1943"/>
                  <a:pt x="7362" y="2025"/>
                  <a:pt x="7329" y="1989"/>
                </a:cubicBezTo>
                <a:cubicBezTo>
                  <a:pt x="7318" y="1976"/>
                  <a:pt x="7343" y="1912"/>
                  <a:pt x="7341" y="1893"/>
                </a:cubicBezTo>
                <a:cubicBezTo>
                  <a:pt x="7340" y="1883"/>
                  <a:pt x="7361" y="1883"/>
                  <a:pt x="7354" y="1872"/>
                </a:cubicBezTo>
                <a:cubicBezTo>
                  <a:pt x="7340" y="1847"/>
                  <a:pt x="7309" y="1856"/>
                  <a:pt x="7289" y="1847"/>
                </a:cubicBezTo>
                <a:cubicBezTo>
                  <a:pt x="7230" y="1818"/>
                  <a:pt x="7281" y="1820"/>
                  <a:pt x="7255" y="1779"/>
                </a:cubicBezTo>
                <a:cubicBezTo>
                  <a:pt x="7212" y="1710"/>
                  <a:pt x="7224" y="1819"/>
                  <a:pt x="7213" y="1828"/>
                </a:cubicBezTo>
                <a:cubicBezTo>
                  <a:pt x="7165" y="1870"/>
                  <a:pt x="7202" y="1782"/>
                  <a:pt x="7202" y="1781"/>
                </a:cubicBezTo>
                <a:cubicBezTo>
                  <a:pt x="7200" y="1774"/>
                  <a:pt x="7145" y="1723"/>
                  <a:pt x="7140" y="1724"/>
                </a:cubicBezTo>
                <a:cubicBezTo>
                  <a:pt x="7129" y="1727"/>
                  <a:pt x="7128" y="1795"/>
                  <a:pt x="7121" y="1813"/>
                </a:cubicBezTo>
                <a:cubicBezTo>
                  <a:pt x="7117" y="1823"/>
                  <a:pt x="7094" y="1891"/>
                  <a:pt x="7081" y="1889"/>
                </a:cubicBezTo>
                <a:cubicBezTo>
                  <a:pt x="7084" y="1863"/>
                  <a:pt x="7097" y="1857"/>
                  <a:pt x="7104" y="1833"/>
                </a:cubicBezTo>
                <a:cubicBezTo>
                  <a:pt x="7112" y="1804"/>
                  <a:pt x="7096" y="1754"/>
                  <a:pt x="7112" y="1728"/>
                </a:cubicBezTo>
                <a:cubicBezTo>
                  <a:pt x="7137" y="1688"/>
                  <a:pt x="7147" y="1713"/>
                  <a:pt x="7187" y="1703"/>
                </a:cubicBezTo>
                <a:cubicBezTo>
                  <a:pt x="7221" y="1695"/>
                  <a:pt x="7230" y="1658"/>
                  <a:pt x="7255" y="1649"/>
                </a:cubicBezTo>
                <a:cubicBezTo>
                  <a:pt x="7284" y="1639"/>
                  <a:pt x="7321" y="1692"/>
                  <a:pt x="7346" y="1656"/>
                </a:cubicBezTo>
                <a:cubicBezTo>
                  <a:pt x="7368" y="1625"/>
                  <a:pt x="7316" y="1605"/>
                  <a:pt x="7305" y="1586"/>
                </a:cubicBezTo>
                <a:cubicBezTo>
                  <a:pt x="7289" y="1560"/>
                  <a:pt x="7290" y="1576"/>
                  <a:pt x="7290" y="1549"/>
                </a:cubicBezTo>
                <a:cubicBezTo>
                  <a:pt x="7290" y="1536"/>
                  <a:pt x="7316" y="1526"/>
                  <a:pt x="7310" y="1508"/>
                </a:cubicBezTo>
                <a:cubicBezTo>
                  <a:pt x="7304" y="1492"/>
                  <a:pt x="7281" y="1499"/>
                  <a:pt x="7273" y="1489"/>
                </a:cubicBezTo>
                <a:cubicBezTo>
                  <a:pt x="7253" y="1463"/>
                  <a:pt x="7242" y="1442"/>
                  <a:pt x="7211" y="1425"/>
                </a:cubicBezTo>
                <a:cubicBezTo>
                  <a:pt x="7201" y="1420"/>
                  <a:pt x="7187" y="1425"/>
                  <a:pt x="7177" y="1418"/>
                </a:cubicBezTo>
                <a:cubicBezTo>
                  <a:pt x="7162" y="1409"/>
                  <a:pt x="7158" y="1388"/>
                  <a:pt x="7147" y="1381"/>
                </a:cubicBezTo>
                <a:cubicBezTo>
                  <a:pt x="7096" y="1346"/>
                  <a:pt x="7077" y="1383"/>
                  <a:pt x="7042" y="1435"/>
                </a:cubicBezTo>
                <a:cubicBezTo>
                  <a:pt x="7023" y="1464"/>
                  <a:pt x="7011" y="1495"/>
                  <a:pt x="6992" y="1523"/>
                </a:cubicBezTo>
                <a:cubicBezTo>
                  <a:pt x="6968" y="1557"/>
                  <a:pt x="6983" y="1567"/>
                  <a:pt x="6939" y="1541"/>
                </a:cubicBezTo>
                <a:cubicBezTo>
                  <a:pt x="6890" y="1513"/>
                  <a:pt x="6914" y="1484"/>
                  <a:pt x="6899" y="1443"/>
                </a:cubicBezTo>
                <a:cubicBezTo>
                  <a:pt x="6884" y="1400"/>
                  <a:pt x="6868" y="1418"/>
                  <a:pt x="6880" y="1367"/>
                </a:cubicBezTo>
                <a:cubicBezTo>
                  <a:pt x="6910" y="1407"/>
                  <a:pt x="6883" y="1458"/>
                  <a:pt x="6946" y="1435"/>
                </a:cubicBezTo>
                <a:cubicBezTo>
                  <a:pt x="6993" y="1417"/>
                  <a:pt x="6993" y="1354"/>
                  <a:pt x="6972" y="1328"/>
                </a:cubicBezTo>
                <a:cubicBezTo>
                  <a:pt x="6966" y="1321"/>
                  <a:pt x="6941" y="1340"/>
                  <a:pt x="6934" y="1330"/>
                </a:cubicBezTo>
                <a:cubicBezTo>
                  <a:pt x="6917" y="1308"/>
                  <a:pt x="6956" y="1315"/>
                  <a:pt x="6958" y="1311"/>
                </a:cubicBezTo>
                <a:cubicBezTo>
                  <a:pt x="6967" y="1295"/>
                  <a:pt x="6988" y="1305"/>
                  <a:pt x="6983" y="1277"/>
                </a:cubicBezTo>
                <a:cubicBezTo>
                  <a:pt x="6980" y="1259"/>
                  <a:pt x="6959" y="1265"/>
                  <a:pt x="6956" y="1255"/>
                </a:cubicBezTo>
                <a:cubicBezTo>
                  <a:pt x="6954" y="1251"/>
                  <a:pt x="6926" y="1243"/>
                  <a:pt x="6938" y="1234"/>
                </a:cubicBezTo>
                <a:cubicBezTo>
                  <a:pt x="6974" y="1249"/>
                  <a:pt x="7058" y="1278"/>
                  <a:pt x="7076" y="1212"/>
                </a:cubicBezTo>
                <a:cubicBezTo>
                  <a:pt x="7089" y="1170"/>
                  <a:pt x="7030" y="1157"/>
                  <a:pt x="6994" y="1164"/>
                </a:cubicBezTo>
                <a:cubicBezTo>
                  <a:pt x="6980" y="1166"/>
                  <a:pt x="6958" y="1214"/>
                  <a:pt x="6934" y="1209"/>
                </a:cubicBezTo>
                <a:cubicBezTo>
                  <a:pt x="6909" y="1203"/>
                  <a:pt x="6931" y="1200"/>
                  <a:pt x="6930" y="1168"/>
                </a:cubicBezTo>
                <a:cubicBezTo>
                  <a:pt x="6954" y="1169"/>
                  <a:pt x="6969" y="1178"/>
                  <a:pt x="6984" y="1154"/>
                </a:cubicBezTo>
                <a:cubicBezTo>
                  <a:pt x="6995" y="1135"/>
                  <a:pt x="6981" y="1096"/>
                  <a:pt x="6963" y="1089"/>
                </a:cubicBezTo>
                <a:cubicBezTo>
                  <a:pt x="6947" y="1082"/>
                  <a:pt x="6937" y="1100"/>
                  <a:pt x="6925" y="1097"/>
                </a:cubicBezTo>
                <a:cubicBezTo>
                  <a:pt x="6901" y="1091"/>
                  <a:pt x="6866" y="1074"/>
                  <a:pt x="6854" y="1103"/>
                </a:cubicBezTo>
                <a:cubicBezTo>
                  <a:pt x="6832" y="1157"/>
                  <a:pt x="6888" y="1155"/>
                  <a:pt x="6915" y="1155"/>
                </a:cubicBezTo>
                <a:cubicBezTo>
                  <a:pt x="6899" y="1155"/>
                  <a:pt x="6824" y="1258"/>
                  <a:pt x="6803" y="1258"/>
                </a:cubicBezTo>
                <a:cubicBezTo>
                  <a:pt x="6789" y="1258"/>
                  <a:pt x="6717" y="1104"/>
                  <a:pt x="6677" y="1181"/>
                </a:cubicBezTo>
                <a:cubicBezTo>
                  <a:pt x="6643" y="1244"/>
                  <a:pt x="6790" y="1303"/>
                  <a:pt x="6782" y="1325"/>
                </a:cubicBezTo>
                <a:cubicBezTo>
                  <a:pt x="6774" y="1349"/>
                  <a:pt x="6676" y="1285"/>
                  <a:pt x="6646" y="1315"/>
                </a:cubicBezTo>
                <a:cubicBezTo>
                  <a:pt x="6613" y="1346"/>
                  <a:pt x="6628" y="1442"/>
                  <a:pt x="6692" y="1399"/>
                </a:cubicBezTo>
                <a:cubicBezTo>
                  <a:pt x="6719" y="1457"/>
                  <a:pt x="6640" y="1413"/>
                  <a:pt x="6615" y="1444"/>
                </a:cubicBezTo>
                <a:cubicBezTo>
                  <a:pt x="6543" y="1532"/>
                  <a:pt x="6707" y="1531"/>
                  <a:pt x="6745" y="1506"/>
                </a:cubicBezTo>
                <a:cubicBezTo>
                  <a:pt x="6748" y="1546"/>
                  <a:pt x="6802" y="1582"/>
                  <a:pt x="6790" y="1627"/>
                </a:cubicBezTo>
                <a:cubicBezTo>
                  <a:pt x="6788" y="1635"/>
                  <a:pt x="6767" y="1628"/>
                  <a:pt x="6765" y="1633"/>
                </a:cubicBezTo>
                <a:cubicBezTo>
                  <a:pt x="6765" y="1636"/>
                  <a:pt x="6759" y="1686"/>
                  <a:pt x="6758" y="1687"/>
                </a:cubicBezTo>
                <a:cubicBezTo>
                  <a:pt x="6748" y="1705"/>
                  <a:pt x="6760" y="1695"/>
                  <a:pt x="6747" y="1711"/>
                </a:cubicBezTo>
                <a:cubicBezTo>
                  <a:pt x="6744" y="1715"/>
                  <a:pt x="6713" y="1714"/>
                  <a:pt x="6706" y="1716"/>
                </a:cubicBezTo>
                <a:cubicBezTo>
                  <a:pt x="6656" y="1738"/>
                  <a:pt x="6666" y="1748"/>
                  <a:pt x="6664" y="1788"/>
                </a:cubicBezTo>
                <a:cubicBezTo>
                  <a:pt x="6663" y="1810"/>
                  <a:pt x="6653" y="1824"/>
                  <a:pt x="6670" y="1844"/>
                </a:cubicBezTo>
                <a:cubicBezTo>
                  <a:pt x="6694" y="1872"/>
                  <a:pt x="6707" y="1846"/>
                  <a:pt x="6723" y="1852"/>
                </a:cubicBezTo>
                <a:cubicBezTo>
                  <a:pt x="6731" y="1854"/>
                  <a:pt x="6738" y="1837"/>
                  <a:pt x="6749" y="1845"/>
                </a:cubicBezTo>
                <a:cubicBezTo>
                  <a:pt x="6753" y="1847"/>
                  <a:pt x="6745" y="1875"/>
                  <a:pt x="6749" y="1881"/>
                </a:cubicBezTo>
                <a:cubicBezTo>
                  <a:pt x="6763" y="1903"/>
                  <a:pt x="6760" y="1908"/>
                  <a:pt x="6783" y="1926"/>
                </a:cubicBezTo>
                <a:cubicBezTo>
                  <a:pt x="6803" y="1942"/>
                  <a:pt x="6831" y="1949"/>
                  <a:pt x="6852" y="1966"/>
                </a:cubicBezTo>
                <a:cubicBezTo>
                  <a:pt x="6853" y="1966"/>
                  <a:pt x="6911" y="2017"/>
                  <a:pt x="6911" y="2013"/>
                </a:cubicBezTo>
                <a:cubicBezTo>
                  <a:pt x="6911" y="2018"/>
                  <a:pt x="6879" y="2020"/>
                  <a:pt x="6875" y="2027"/>
                </a:cubicBezTo>
                <a:cubicBezTo>
                  <a:pt x="6854" y="2063"/>
                  <a:pt x="6874" y="2078"/>
                  <a:pt x="6835" y="2098"/>
                </a:cubicBezTo>
                <a:cubicBezTo>
                  <a:pt x="6783" y="2123"/>
                  <a:pt x="6790" y="2068"/>
                  <a:pt x="6776" y="2133"/>
                </a:cubicBezTo>
                <a:cubicBezTo>
                  <a:pt x="6769" y="2163"/>
                  <a:pt x="6768" y="2185"/>
                  <a:pt x="6758" y="2218"/>
                </a:cubicBezTo>
                <a:cubicBezTo>
                  <a:pt x="6746" y="2213"/>
                  <a:pt x="6775" y="2181"/>
                  <a:pt x="6763" y="2172"/>
                </a:cubicBezTo>
                <a:cubicBezTo>
                  <a:pt x="6742" y="2158"/>
                  <a:pt x="6710" y="2163"/>
                  <a:pt x="6685" y="2178"/>
                </a:cubicBezTo>
                <a:cubicBezTo>
                  <a:pt x="6634" y="2210"/>
                  <a:pt x="6665" y="2198"/>
                  <a:pt x="6687" y="2241"/>
                </a:cubicBezTo>
                <a:cubicBezTo>
                  <a:pt x="6703" y="2272"/>
                  <a:pt x="6702" y="2308"/>
                  <a:pt x="6713" y="2340"/>
                </a:cubicBezTo>
                <a:cubicBezTo>
                  <a:pt x="6719" y="2355"/>
                  <a:pt x="6770" y="2428"/>
                  <a:pt x="6768" y="2430"/>
                </a:cubicBezTo>
                <a:cubicBezTo>
                  <a:pt x="6753" y="2458"/>
                  <a:pt x="6727" y="2413"/>
                  <a:pt x="6705" y="2421"/>
                </a:cubicBezTo>
                <a:cubicBezTo>
                  <a:pt x="6676" y="2432"/>
                  <a:pt x="6681" y="2495"/>
                  <a:pt x="6700" y="2512"/>
                </a:cubicBezTo>
                <a:cubicBezTo>
                  <a:pt x="6721" y="2531"/>
                  <a:pt x="6739" y="2517"/>
                  <a:pt x="6760" y="2520"/>
                </a:cubicBezTo>
                <a:cubicBezTo>
                  <a:pt x="6748" y="2532"/>
                  <a:pt x="6751" y="2549"/>
                  <a:pt x="6750" y="2564"/>
                </a:cubicBezTo>
                <a:cubicBezTo>
                  <a:pt x="6702" y="2556"/>
                  <a:pt x="6691" y="2590"/>
                  <a:pt x="6648" y="2604"/>
                </a:cubicBezTo>
                <a:cubicBezTo>
                  <a:pt x="6604" y="2619"/>
                  <a:pt x="6553" y="2587"/>
                  <a:pt x="6516" y="2618"/>
                </a:cubicBezTo>
                <a:cubicBezTo>
                  <a:pt x="6511" y="2587"/>
                  <a:pt x="6502" y="2555"/>
                  <a:pt x="6472" y="2539"/>
                </a:cubicBezTo>
                <a:cubicBezTo>
                  <a:pt x="6499" y="2530"/>
                  <a:pt x="6554" y="2548"/>
                  <a:pt x="6574" y="2536"/>
                </a:cubicBezTo>
                <a:cubicBezTo>
                  <a:pt x="6593" y="2523"/>
                  <a:pt x="6591" y="2426"/>
                  <a:pt x="6571" y="2409"/>
                </a:cubicBezTo>
                <a:cubicBezTo>
                  <a:pt x="6578" y="2394"/>
                  <a:pt x="6696" y="2419"/>
                  <a:pt x="6700" y="2352"/>
                </a:cubicBezTo>
                <a:cubicBezTo>
                  <a:pt x="6704" y="2291"/>
                  <a:pt x="6625" y="2325"/>
                  <a:pt x="6596" y="2305"/>
                </a:cubicBezTo>
                <a:cubicBezTo>
                  <a:pt x="6548" y="2270"/>
                  <a:pt x="6608" y="2181"/>
                  <a:pt x="6517" y="2173"/>
                </a:cubicBezTo>
                <a:cubicBezTo>
                  <a:pt x="6494" y="2171"/>
                  <a:pt x="6486" y="2188"/>
                  <a:pt x="6457" y="2178"/>
                </a:cubicBezTo>
                <a:cubicBezTo>
                  <a:pt x="6419" y="2166"/>
                  <a:pt x="6453" y="2145"/>
                  <a:pt x="6402" y="2145"/>
                </a:cubicBezTo>
                <a:cubicBezTo>
                  <a:pt x="6421" y="2135"/>
                  <a:pt x="6454" y="2085"/>
                  <a:pt x="6429" y="2066"/>
                </a:cubicBezTo>
                <a:cubicBezTo>
                  <a:pt x="6394" y="2040"/>
                  <a:pt x="6390" y="2100"/>
                  <a:pt x="6371" y="2097"/>
                </a:cubicBezTo>
                <a:cubicBezTo>
                  <a:pt x="6350" y="2093"/>
                  <a:pt x="6350" y="2054"/>
                  <a:pt x="6337" y="2040"/>
                </a:cubicBezTo>
                <a:cubicBezTo>
                  <a:pt x="6318" y="2019"/>
                  <a:pt x="6273" y="2020"/>
                  <a:pt x="6276" y="1974"/>
                </a:cubicBezTo>
                <a:cubicBezTo>
                  <a:pt x="6279" y="1968"/>
                  <a:pt x="6352" y="1991"/>
                  <a:pt x="6356" y="1992"/>
                </a:cubicBezTo>
                <a:cubicBezTo>
                  <a:pt x="6315" y="2005"/>
                  <a:pt x="6383" y="2043"/>
                  <a:pt x="6374" y="2001"/>
                </a:cubicBezTo>
                <a:cubicBezTo>
                  <a:pt x="6381" y="2007"/>
                  <a:pt x="6475" y="2080"/>
                  <a:pt x="6471" y="2011"/>
                </a:cubicBezTo>
                <a:cubicBezTo>
                  <a:pt x="6468" y="1973"/>
                  <a:pt x="6423" y="1999"/>
                  <a:pt x="6415" y="1983"/>
                </a:cubicBezTo>
                <a:cubicBezTo>
                  <a:pt x="6413" y="1979"/>
                  <a:pt x="6446" y="1895"/>
                  <a:pt x="6448" y="1891"/>
                </a:cubicBezTo>
                <a:cubicBezTo>
                  <a:pt x="6453" y="1904"/>
                  <a:pt x="6450" y="1921"/>
                  <a:pt x="6464" y="1919"/>
                </a:cubicBezTo>
                <a:cubicBezTo>
                  <a:pt x="6472" y="1918"/>
                  <a:pt x="6467" y="1894"/>
                  <a:pt x="6477" y="1894"/>
                </a:cubicBezTo>
                <a:cubicBezTo>
                  <a:pt x="6482" y="1894"/>
                  <a:pt x="6494" y="1905"/>
                  <a:pt x="6494" y="1905"/>
                </a:cubicBezTo>
                <a:cubicBezTo>
                  <a:pt x="6510" y="1898"/>
                  <a:pt x="6540" y="1915"/>
                  <a:pt x="6551" y="1875"/>
                </a:cubicBezTo>
                <a:cubicBezTo>
                  <a:pt x="6557" y="1854"/>
                  <a:pt x="6534" y="1831"/>
                  <a:pt x="6535" y="1808"/>
                </a:cubicBezTo>
                <a:cubicBezTo>
                  <a:pt x="6558" y="1829"/>
                  <a:pt x="6576" y="1876"/>
                  <a:pt x="6616" y="1849"/>
                </a:cubicBezTo>
                <a:cubicBezTo>
                  <a:pt x="6632" y="1838"/>
                  <a:pt x="6621" y="1827"/>
                  <a:pt x="6627" y="1815"/>
                </a:cubicBezTo>
                <a:cubicBezTo>
                  <a:pt x="6627" y="1817"/>
                  <a:pt x="6654" y="1749"/>
                  <a:pt x="6654" y="1748"/>
                </a:cubicBezTo>
                <a:cubicBezTo>
                  <a:pt x="6654" y="1725"/>
                  <a:pt x="6628" y="1656"/>
                  <a:pt x="6598" y="1656"/>
                </a:cubicBezTo>
                <a:cubicBezTo>
                  <a:pt x="6549" y="1654"/>
                  <a:pt x="6581" y="1728"/>
                  <a:pt x="6530" y="1737"/>
                </a:cubicBezTo>
                <a:cubicBezTo>
                  <a:pt x="6528" y="1731"/>
                  <a:pt x="6511" y="1678"/>
                  <a:pt x="6512" y="1677"/>
                </a:cubicBezTo>
                <a:cubicBezTo>
                  <a:pt x="6521" y="1680"/>
                  <a:pt x="6543" y="1691"/>
                  <a:pt x="6550" y="1675"/>
                </a:cubicBezTo>
                <a:cubicBezTo>
                  <a:pt x="6577" y="1616"/>
                  <a:pt x="6517" y="1652"/>
                  <a:pt x="6496" y="1613"/>
                </a:cubicBezTo>
                <a:cubicBezTo>
                  <a:pt x="6538" y="1571"/>
                  <a:pt x="6553" y="1575"/>
                  <a:pt x="6498" y="1538"/>
                </a:cubicBezTo>
                <a:cubicBezTo>
                  <a:pt x="6465" y="1516"/>
                  <a:pt x="6444" y="1525"/>
                  <a:pt x="6401" y="1514"/>
                </a:cubicBezTo>
                <a:cubicBezTo>
                  <a:pt x="6406" y="1450"/>
                  <a:pt x="6519" y="1474"/>
                  <a:pt x="6534" y="1438"/>
                </a:cubicBezTo>
                <a:cubicBezTo>
                  <a:pt x="6548" y="1403"/>
                  <a:pt x="6479" y="1374"/>
                  <a:pt x="6453" y="1382"/>
                </a:cubicBezTo>
                <a:cubicBezTo>
                  <a:pt x="6416" y="1394"/>
                  <a:pt x="6421" y="1422"/>
                  <a:pt x="6403" y="1458"/>
                </a:cubicBezTo>
                <a:cubicBezTo>
                  <a:pt x="6385" y="1405"/>
                  <a:pt x="6410" y="1371"/>
                  <a:pt x="6447" y="1334"/>
                </a:cubicBezTo>
                <a:cubicBezTo>
                  <a:pt x="6449" y="1331"/>
                  <a:pt x="6494" y="1311"/>
                  <a:pt x="6494" y="1310"/>
                </a:cubicBezTo>
                <a:cubicBezTo>
                  <a:pt x="6506" y="1279"/>
                  <a:pt x="6469" y="1279"/>
                  <a:pt x="6466" y="1250"/>
                </a:cubicBezTo>
                <a:cubicBezTo>
                  <a:pt x="6462" y="1213"/>
                  <a:pt x="6513" y="1198"/>
                  <a:pt x="6527" y="1178"/>
                </a:cubicBezTo>
                <a:cubicBezTo>
                  <a:pt x="6555" y="1139"/>
                  <a:pt x="6508" y="1138"/>
                  <a:pt x="6516" y="1103"/>
                </a:cubicBezTo>
                <a:cubicBezTo>
                  <a:pt x="6527" y="1055"/>
                  <a:pt x="6608" y="1088"/>
                  <a:pt x="6634" y="1021"/>
                </a:cubicBezTo>
                <a:cubicBezTo>
                  <a:pt x="6645" y="1040"/>
                  <a:pt x="6663" y="1053"/>
                  <a:pt x="6687" y="1046"/>
                </a:cubicBezTo>
                <a:cubicBezTo>
                  <a:pt x="6738" y="1033"/>
                  <a:pt x="6692" y="1005"/>
                  <a:pt x="6696" y="981"/>
                </a:cubicBezTo>
                <a:cubicBezTo>
                  <a:pt x="6705" y="930"/>
                  <a:pt x="6735" y="954"/>
                  <a:pt x="6787" y="945"/>
                </a:cubicBezTo>
                <a:cubicBezTo>
                  <a:pt x="6808" y="942"/>
                  <a:pt x="6841" y="927"/>
                  <a:pt x="6857" y="929"/>
                </a:cubicBezTo>
                <a:cubicBezTo>
                  <a:pt x="6888" y="932"/>
                  <a:pt x="6917" y="984"/>
                  <a:pt x="6955" y="986"/>
                </a:cubicBezTo>
                <a:cubicBezTo>
                  <a:pt x="6993" y="988"/>
                  <a:pt x="7016" y="981"/>
                  <a:pt x="6993" y="935"/>
                </a:cubicBezTo>
                <a:cubicBezTo>
                  <a:pt x="6976" y="902"/>
                  <a:pt x="6946" y="905"/>
                  <a:pt x="6921" y="885"/>
                </a:cubicBezTo>
                <a:cubicBezTo>
                  <a:pt x="7020" y="809"/>
                  <a:pt x="6832" y="859"/>
                  <a:pt x="6843" y="795"/>
                </a:cubicBezTo>
                <a:cubicBezTo>
                  <a:pt x="6849" y="754"/>
                  <a:pt x="6936" y="783"/>
                  <a:pt x="6949" y="781"/>
                </a:cubicBezTo>
                <a:cubicBezTo>
                  <a:pt x="7007" y="768"/>
                  <a:pt x="6988" y="757"/>
                  <a:pt x="6981" y="715"/>
                </a:cubicBezTo>
                <a:cubicBezTo>
                  <a:pt x="6980" y="703"/>
                  <a:pt x="6992" y="694"/>
                  <a:pt x="6989" y="681"/>
                </a:cubicBezTo>
                <a:cubicBezTo>
                  <a:pt x="6987" y="668"/>
                  <a:pt x="6967" y="664"/>
                  <a:pt x="6967" y="653"/>
                </a:cubicBezTo>
                <a:cubicBezTo>
                  <a:pt x="6967" y="609"/>
                  <a:pt x="7022" y="530"/>
                  <a:pt x="6961" y="504"/>
                </a:cubicBezTo>
                <a:cubicBezTo>
                  <a:pt x="6997" y="483"/>
                  <a:pt x="7044" y="528"/>
                  <a:pt x="7087" y="481"/>
                </a:cubicBezTo>
                <a:cubicBezTo>
                  <a:pt x="7102" y="464"/>
                  <a:pt x="7098" y="438"/>
                  <a:pt x="7108" y="425"/>
                </a:cubicBezTo>
                <a:cubicBezTo>
                  <a:pt x="7123" y="417"/>
                  <a:pt x="7116" y="482"/>
                  <a:pt x="7116" y="485"/>
                </a:cubicBezTo>
                <a:cubicBezTo>
                  <a:pt x="7119" y="533"/>
                  <a:pt x="7139" y="523"/>
                  <a:pt x="7111" y="542"/>
                </a:cubicBezTo>
                <a:cubicBezTo>
                  <a:pt x="7093" y="554"/>
                  <a:pt x="6989" y="524"/>
                  <a:pt x="6992" y="581"/>
                </a:cubicBezTo>
                <a:cubicBezTo>
                  <a:pt x="6994" y="605"/>
                  <a:pt x="7073" y="635"/>
                  <a:pt x="7093" y="652"/>
                </a:cubicBezTo>
                <a:cubicBezTo>
                  <a:pt x="7155" y="705"/>
                  <a:pt x="7108" y="682"/>
                  <a:pt x="7114" y="752"/>
                </a:cubicBezTo>
                <a:cubicBezTo>
                  <a:pt x="7121" y="828"/>
                  <a:pt x="7144" y="755"/>
                  <a:pt x="7175" y="750"/>
                </a:cubicBezTo>
                <a:cubicBezTo>
                  <a:pt x="7191" y="747"/>
                  <a:pt x="7202" y="771"/>
                  <a:pt x="7219" y="775"/>
                </a:cubicBezTo>
                <a:cubicBezTo>
                  <a:pt x="7226" y="777"/>
                  <a:pt x="7225" y="745"/>
                  <a:pt x="7234" y="747"/>
                </a:cubicBezTo>
                <a:cubicBezTo>
                  <a:pt x="7250" y="750"/>
                  <a:pt x="7261" y="761"/>
                  <a:pt x="7279" y="761"/>
                </a:cubicBezTo>
                <a:cubicBezTo>
                  <a:pt x="7266" y="795"/>
                  <a:pt x="7219" y="780"/>
                  <a:pt x="7216" y="812"/>
                </a:cubicBezTo>
                <a:cubicBezTo>
                  <a:pt x="7212" y="851"/>
                  <a:pt x="7262" y="843"/>
                  <a:pt x="7262" y="872"/>
                </a:cubicBezTo>
                <a:cubicBezTo>
                  <a:pt x="7263" y="922"/>
                  <a:pt x="7156" y="911"/>
                  <a:pt x="7226" y="949"/>
                </a:cubicBezTo>
                <a:cubicBezTo>
                  <a:pt x="7194" y="973"/>
                  <a:pt x="7087" y="829"/>
                  <a:pt x="7083" y="943"/>
                </a:cubicBezTo>
                <a:cubicBezTo>
                  <a:pt x="7083" y="958"/>
                  <a:pt x="7102" y="970"/>
                  <a:pt x="7098" y="987"/>
                </a:cubicBezTo>
                <a:cubicBezTo>
                  <a:pt x="7096" y="999"/>
                  <a:pt x="7084" y="996"/>
                  <a:pt x="7083" y="1001"/>
                </a:cubicBezTo>
                <a:cubicBezTo>
                  <a:pt x="7079" y="1013"/>
                  <a:pt x="7042" y="1015"/>
                  <a:pt x="7063" y="1045"/>
                </a:cubicBezTo>
                <a:cubicBezTo>
                  <a:pt x="7085" y="1077"/>
                  <a:pt x="7074" y="1049"/>
                  <a:pt x="7095" y="1058"/>
                </a:cubicBezTo>
                <a:cubicBezTo>
                  <a:pt x="7107" y="1063"/>
                  <a:pt x="7128" y="1005"/>
                  <a:pt x="7123" y="1061"/>
                </a:cubicBezTo>
                <a:cubicBezTo>
                  <a:pt x="7121" y="1081"/>
                  <a:pt x="7051" y="1101"/>
                  <a:pt x="7110" y="1124"/>
                </a:cubicBezTo>
                <a:cubicBezTo>
                  <a:pt x="7153" y="1141"/>
                  <a:pt x="7162" y="1074"/>
                  <a:pt x="7174" y="1058"/>
                </a:cubicBezTo>
                <a:cubicBezTo>
                  <a:pt x="7193" y="1035"/>
                  <a:pt x="7163" y="1054"/>
                  <a:pt x="7196" y="1028"/>
                </a:cubicBezTo>
                <a:cubicBezTo>
                  <a:pt x="7193" y="1030"/>
                  <a:pt x="7257" y="1016"/>
                  <a:pt x="7245" y="1021"/>
                </a:cubicBezTo>
                <a:cubicBezTo>
                  <a:pt x="7269" y="1010"/>
                  <a:pt x="7281" y="981"/>
                  <a:pt x="7299" y="968"/>
                </a:cubicBezTo>
                <a:cubicBezTo>
                  <a:pt x="7319" y="952"/>
                  <a:pt x="7339" y="963"/>
                  <a:pt x="7350" y="932"/>
                </a:cubicBezTo>
                <a:cubicBezTo>
                  <a:pt x="7368" y="881"/>
                  <a:pt x="7317" y="867"/>
                  <a:pt x="7301" y="835"/>
                </a:cubicBezTo>
                <a:cubicBezTo>
                  <a:pt x="7245" y="728"/>
                  <a:pt x="7372" y="833"/>
                  <a:pt x="7405" y="807"/>
                </a:cubicBezTo>
                <a:cubicBezTo>
                  <a:pt x="7428" y="789"/>
                  <a:pt x="7380" y="777"/>
                  <a:pt x="7404" y="760"/>
                </a:cubicBezTo>
                <a:cubicBezTo>
                  <a:pt x="7428" y="743"/>
                  <a:pt x="7455" y="835"/>
                  <a:pt x="7477" y="853"/>
                </a:cubicBezTo>
                <a:cubicBezTo>
                  <a:pt x="7517" y="885"/>
                  <a:pt x="7519" y="871"/>
                  <a:pt x="7557" y="853"/>
                </a:cubicBezTo>
                <a:cubicBezTo>
                  <a:pt x="7575" y="845"/>
                  <a:pt x="7569" y="831"/>
                  <a:pt x="7601" y="827"/>
                </a:cubicBezTo>
                <a:cubicBezTo>
                  <a:pt x="7606" y="827"/>
                  <a:pt x="7631" y="831"/>
                  <a:pt x="7632" y="836"/>
                </a:cubicBezTo>
                <a:cubicBezTo>
                  <a:pt x="7633" y="841"/>
                  <a:pt x="7573" y="858"/>
                  <a:pt x="7575" y="887"/>
                </a:cubicBezTo>
                <a:cubicBezTo>
                  <a:pt x="7511" y="856"/>
                  <a:pt x="7512" y="962"/>
                  <a:pt x="7547" y="993"/>
                </a:cubicBezTo>
                <a:cubicBezTo>
                  <a:pt x="7559" y="1004"/>
                  <a:pt x="7590" y="1009"/>
                  <a:pt x="7593" y="1012"/>
                </a:cubicBezTo>
                <a:cubicBezTo>
                  <a:pt x="7597" y="1016"/>
                  <a:pt x="7610" y="1002"/>
                  <a:pt x="7615" y="1011"/>
                </a:cubicBezTo>
                <a:cubicBezTo>
                  <a:pt x="7625" y="1031"/>
                  <a:pt x="7535" y="1052"/>
                  <a:pt x="7565" y="1101"/>
                </a:cubicBezTo>
                <a:cubicBezTo>
                  <a:pt x="7592" y="1145"/>
                  <a:pt x="7636" y="1103"/>
                  <a:pt x="7660" y="1076"/>
                </a:cubicBezTo>
                <a:cubicBezTo>
                  <a:pt x="7665" y="1114"/>
                  <a:pt x="7659" y="1176"/>
                  <a:pt x="7668" y="1210"/>
                </a:cubicBezTo>
                <a:cubicBezTo>
                  <a:pt x="7680" y="1252"/>
                  <a:pt x="7684" y="1250"/>
                  <a:pt x="7733" y="1239"/>
                </a:cubicBezTo>
                <a:cubicBezTo>
                  <a:pt x="7735" y="1255"/>
                  <a:pt x="7747" y="1284"/>
                  <a:pt x="7745" y="1300"/>
                </a:cubicBezTo>
                <a:cubicBezTo>
                  <a:pt x="7709" y="1282"/>
                  <a:pt x="7726" y="1390"/>
                  <a:pt x="7699" y="1393"/>
                </a:cubicBezTo>
                <a:cubicBezTo>
                  <a:pt x="7691" y="1394"/>
                  <a:pt x="7681" y="1360"/>
                  <a:pt x="7670" y="1357"/>
                </a:cubicBezTo>
                <a:cubicBezTo>
                  <a:pt x="7624" y="1347"/>
                  <a:pt x="7608" y="1417"/>
                  <a:pt x="7600" y="1446"/>
                </a:cubicBezTo>
                <a:cubicBezTo>
                  <a:pt x="7599" y="1451"/>
                  <a:pt x="7590" y="1502"/>
                  <a:pt x="7590" y="1502"/>
                </a:cubicBezTo>
                <a:cubicBezTo>
                  <a:pt x="7608" y="1531"/>
                  <a:pt x="7609" y="1502"/>
                  <a:pt x="7631" y="1500"/>
                </a:cubicBezTo>
                <a:cubicBezTo>
                  <a:pt x="7640" y="1500"/>
                  <a:pt x="7689" y="1489"/>
                  <a:pt x="7692" y="1490"/>
                </a:cubicBezTo>
                <a:cubicBezTo>
                  <a:pt x="7714" y="1497"/>
                  <a:pt x="7699" y="1520"/>
                  <a:pt x="7723" y="1535"/>
                </a:cubicBezTo>
                <a:cubicBezTo>
                  <a:pt x="7694" y="1528"/>
                  <a:pt x="7620" y="1515"/>
                  <a:pt x="7593" y="1535"/>
                </a:cubicBezTo>
                <a:cubicBezTo>
                  <a:pt x="7601" y="1530"/>
                  <a:pt x="7572" y="1600"/>
                  <a:pt x="7574" y="1585"/>
                </a:cubicBezTo>
                <a:cubicBezTo>
                  <a:pt x="7574" y="1589"/>
                  <a:pt x="7581" y="1638"/>
                  <a:pt x="7581" y="1638"/>
                </a:cubicBezTo>
                <a:cubicBezTo>
                  <a:pt x="7567" y="1656"/>
                  <a:pt x="7526" y="1608"/>
                  <a:pt x="7514" y="1660"/>
                </a:cubicBezTo>
                <a:cubicBezTo>
                  <a:pt x="7505" y="1698"/>
                  <a:pt x="7592" y="1746"/>
                  <a:pt x="7608" y="1772"/>
                </a:cubicBezTo>
                <a:cubicBezTo>
                  <a:pt x="7617" y="1786"/>
                  <a:pt x="7626" y="1804"/>
                  <a:pt x="7628" y="1820"/>
                </a:cubicBezTo>
                <a:cubicBezTo>
                  <a:pt x="7618" y="1828"/>
                  <a:pt x="7610" y="1837"/>
                  <a:pt x="7603" y="1848"/>
                </a:cubicBezTo>
                <a:cubicBezTo>
                  <a:pt x="7607" y="1856"/>
                  <a:pt x="7611" y="1865"/>
                  <a:pt x="7616" y="1873"/>
                </a:cubicBezTo>
                <a:cubicBezTo>
                  <a:pt x="7614" y="1879"/>
                  <a:pt x="7593" y="1949"/>
                  <a:pt x="7586" y="1927"/>
                </a:cubicBezTo>
                <a:cubicBezTo>
                  <a:pt x="7585" y="1917"/>
                  <a:pt x="7606" y="1904"/>
                  <a:pt x="7604" y="1887"/>
                </a:cubicBezTo>
                <a:cubicBezTo>
                  <a:pt x="7602" y="1873"/>
                  <a:pt x="7587" y="1861"/>
                  <a:pt x="7579" y="1850"/>
                </a:cubicBezTo>
                <a:cubicBezTo>
                  <a:pt x="7561" y="1820"/>
                  <a:pt x="7569" y="1762"/>
                  <a:pt x="7533" y="1738"/>
                </a:cubicBezTo>
                <a:cubicBezTo>
                  <a:pt x="7507" y="1720"/>
                  <a:pt x="7465" y="1731"/>
                  <a:pt x="7464" y="1774"/>
                </a:cubicBezTo>
                <a:cubicBezTo>
                  <a:pt x="7461" y="1843"/>
                  <a:pt x="7544" y="1806"/>
                  <a:pt x="7549" y="1847"/>
                </a:cubicBezTo>
                <a:cubicBezTo>
                  <a:pt x="7459" y="1846"/>
                  <a:pt x="7495" y="1936"/>
                  <a:pt x="7518" y="1986"/>
                </a:cubicBezTo>
                <a:cubicBezTo>
                  <a:pt x="7528" y="2009"/>
                  <a:pt x="7537" y="2075"/>
                  <a:pt x="7565" y="2078"/>
                </a:cubicBezTo>
                <a:cubicBezTo>
                  <a:pt x="7601" y="2082"/>
                  <a:pt x="7627" y="2015"/>
                  <a:pt x="7639" y="1993"/>
                </a:cubicBezTo>
                <a:cubicBezTo>
                  <a:pt x="7665" y="1946"/>
                  <a:pt x="7675" y="1933"/>
                  <a:pt x="7734" y="1941"/>
                </a:cubicBezTo>
                <a:cubicBezTo>
                  <a:pt x="7770" y="1946"/>
                  <a:pt x="7831" y="2010"/>
                  <a:pt x="7842" y="1950"/>
                </a:cubicBezTo>
                <a:cubicBezTo>
                  <a:pt x="7850" y="1904"/>
                  <a:pt x="7753" y="1843"/>
                  <a:pt x="7722" y="1834"/>
                </a:cubicBezTo>
                <a:cubicBezTo>
                  <a:pt x="7703" y="1828"/>
                  <a:pt x="7602" y="1832"/>
                  <a:pt x="7684" y="1804"/>
                </a:cubicBezTo>
                <a:cubicBezTo>
                  <a:pt x="7702" y="1799"/>
                  <a:pt x="7713" y="1837"/>
                  <a:pt x="7745" y="1809"/>
                </a:cubicBezTo>
                <a:cubicBezTo>
                  <a:pt x="7778" y="1782"/>
                  <a:pt x="7757" y="1763"/>
                  <a:pt x="7746" y="1736"/>
                </a:cubicBezTo>
                <a:cubicBezTo>
                  <a:pt x="7741" y="1725"/>
                  <a:pt x="7728" y="1715"/>
                  <a:pt x="7722" y="1702"/>
                </a:cubicBezTo>
                <a:cubicBezTo>
                  <a:pt x="7717" y="1691"/>
                  <a:pt x="7730" y="1669"/>
                  <a:pt x="7721" y="1659"/>
                </a:cubicBezTo>
                <a:cubicBezTo>
                  <a:pt x="7718" y="1655"/>
                  <a:pt x="7640" y="1641"/>
                  <a:pt x="7636" y="1640"/>
                </a:cubicBezTo>
                <a:cubicBezTo>
                  <a:pt x="7666" y="1620"/>
                  <a:pt x="7705" y="1626"/>
                  <a:pt x="7737" y="1639"/>
                </a:cubicBezTo>
                <a:cubicBezTo>
                  <a:pt x="7747" y="1643"/>
                  <a:pt x="7793" y="1686"/>
                  <a:pt x="7803" y="1685"/>
                </a:cubicBezTo>
                <a:cubicBezTo>
                  <a:pt x="7821" y="1681"/>
                  <a:pt x="7856" y="1643"/>
                  <a:pt x="7848" y="1626"/>
                </a:cubicBezTo>
                <a:cubicBezTo>
                  <a:pt x="7842" y="1613"/>
                  <a:pt x="7807" y="1624"/>
                  <a:pt x="7795" y="1622"/>
                </a:cubicBezTo>
                <a:cubicBezTo>
                  <a:pt x="7853" y="1588"/>
                  <a:pt x="7852" y="1604"/>
                  <a:pt x="7827" y="1554"/>
                </a:cubicBezTo>
                <a:cubicBezTo>
                  <a:pt x="7818" y="1536"/>
                  <a:pt x="7813" y="1503"/>
                  <a:pt x="7810" y="1496"/>
                </a:cubicBezTo>
                <a:cubicBezTo>
                  <a:pt x="7808" y="1490"/>
                  <a:pt x="7819" y="1482"/>
                  <a:pt x="7812" y="1471"/>
                </a:cubicBezTo>
                <a:cubicBezTo>
                  <a:pt x="7804" y="1458"/>
                  <a:pt x="7773" y="1471"/>
                  <a:pt x="7769" y="1453"/>
                </a:cubicBezTo>
                <a:cubicBezTo>
                  <a:pt x="7770" y="1457"/>
                  <a:pt x="7852" y="1437"/>
                  <a:pt x="7863" y="1434"/>
                </a:cubicBezTo>
                <a:cubicBezTo>
                  <a:pt x="7893" y="1426"/>
                  <a:pt x="7895" y="1458"/>
                  <a:pt x="7923" y="1420"/>
                </a:cubicBezTo>
                <a:cubicBezTo>
                  <a:pt x="7933" y="1407"/>
                  <a:pt x="7924" y="1361"/>
                  <a:pt x="7941" y="1358"/>
                </a:cubicBezTo>
                <a:cubicBezTo>
                  <a:pt x="7944" y="1357"/>
                  <a:pt x="7979" y="1437"/>
                  <a:pt x="8022" y="1409"/>
                </a:cubicBezTo>
                <a:cubicBezTo>
                  <a:pt x="8050" y="1391"/>
                  <a:pt x="8030" y="1365"/>
                  <a:pt x="8027" y="1347"/>
                </a:cubicBezTo>
                <a:cubicBezTo>
                  <a:pt x="8025" y="1337"/>
                  <a:pt x="8003" y="1351"/>
                  <a:pt x="8000" y="1342"/>
                </a:cubicBezTo>
                <a:cubicBezTo>
                  <a:pt x="7999" y="1338"/>
                  <a:pt x="8012" y="1332"/>
                  <a:pt x="8013" y="1328"/>
                </a:cubicBezTo>
                <a:cubicBezTo>
                  <a:pt x="8023" y="1295"/>
                  <a:pt x="8044" y="1305"/>
                  <a:pt x="8057" y="1307"/>
                </a:cubicBezTo>
                <a:cubicBezTo>
                  <a:pt x="8082" y="1312"/>
                  <a:pt x="8123" y="1378"/>
                  <a:pt x="8152" y="1374"/>
                </a:cubicBezTo>
                <a:cubicBezTo>
                  <a:pt x="8192" y="1369"/>
                  <a:pt x="8189" y="1286"/>
                  <a:pt x="8198" y="1258"/>
                </a:cubicBezTo>
                <a:cubicBezTo>
                  <a:pt x="8215" y="1203"/>
                  <a:pt x="8242" y="1159"/>
                  <a:pt x="8290" y="1128"/>
                </a:cubicBezTo>
                <a:cubicBezTo>
                  <a:pt x="8302" y="1120"/>
                  <a:pt x="8345" y="1091"/>
                  <a:pt x="8355" y="1099"/>
                </a:cubicBezTo>
                <a:cubicBezTo>
                  <a:pt x="8379" y="1120"/>
                  <a:pt x="8334" y="1124"/>
                  <a:pt x="8336" y="1136"/>
                </a:cubicBezTo>
                <a:cubicBezTo>
                  <a:pt x="8338" y="1161"/>
                  <a:pt x="8334" y="1151"/>
                  <a:pt x="8354" y="1175"/>
                </a:cubicBezTo>
                <a:cubicBezTo>
                  <a:pt x="8389" y="1216"/>
                  <a:pt x="8469" y="1221"/>
                  <a:pt x="8516" y="1215"/>
                </a:cubicBezTo>
                <a:cubicBezTo>
                  <a:pt x="8512" y="1227"/>
                  <a:pt x="8488" y="1256"/>
                  <a:pt x="8487" y="1263"/>
                </a:cubicBezTo>
                <a:cubicBezTo>
                  <a:pt x="8486" y="1271"/>
                  <a:pt x="8499" y="1289"/>
                  <a:pt x="8499" y="1291"/>
                </a:cubicBezTo>
                <a:cubicBezTo>
                  <a:pt x="8492" y="1323"/>
                  <a:pt x="8515" y="1294"/>
                  <a:pt x="8499" y="1321"/>
                </a:cubicBezTo>
                <a:cubicBezTo>
                  <a:pt x="8492" y="1332"/>
                  <a:pt x="8462" y="1334"/>
                  <a:pt x="8450" y="1345"/>
                </a:cubicBezTo>
                <a:cubicBezTo>
                  <a:pt x="8430" y="1362"/>
                  <a:pt x="8420" y="1363"/>
                  <a:pt x="8429" y="1378"/>
                </a:cubicBezTo>
                <a:cubicBezTo>
                  <a:pt x="8445" y="1403"/>
                  <a:pt x="8516" y="1386"/>
                  <a:pt x="8521" y="1392"/>
                </a:cubicBezTo>
                <a:cubicBezTo>
                  <a:pt x="8533" y="1405"/>
                  <a:pt x="8508" y="1434"/>
                  <a:pt x="8520" y="1440"/>
                </a:cubicBezTo>
                <a:cubicBezTo>
                  <a:pt x="8544" y="1453"/>
                  <a:pt x="8539" y="1409"/>
                  <a:pt x="8551" y="1404"/>
                </a:cubicBezTo>
                <a:cubicBezTo>
                  <a:pt x="8596" y="1381"/>
                  <a:pt x="8558" y="1553"/>
                  <a:pt x="8658" y="1510"/>
                </a:cubicBezTo>
                <a:cubicBezTo>
                  <a:pt x="8685" y="1498"/>
                  <a:pt x="8674" y="1469"/>
                  <a:pt x="8696" y="1484"/>
                </a:cubicBezTo>
                <a:cubicBezTo>
                  <a:pt x="8711" y="1493"/>
                  <a:pt x="8694" y="1552"/>
                  <a:pt x="8739" y="1548"/>
                </a:cubicBezTo>
                <a:cubicBezTo>
                  <a:pt x="8774" y="1546"/>
                  <a:pt x="8782" y="1442"/>
                  <a:pt x="8823" y="1535"/>
                </a:cubicBezTo>
                <a:cubicBezTo>
                  <a:pt x="8831" y="1554"/>
                  <a:pt x="8814" y="1594"/>
                  <a:pt x="8820" y="1600"/>
                </a:cubicBezTo>
                <a:cubicBezTo>
                  <a:pt x="8842" y="1625"/>
                  <a:pt x="8877" y="1588"/>
                  <a:pt x="8884" y="1574"/>
                </a:cubicBezTo>
                <a:cubicBezTo>
                  <a:pt x="8882" y="1578"/>
                  <a:pt x="8876" y="1534"/>
                  <a:pt x="8876" y="1527"/>
                </a:cubicBezTo>
                <a:cubicBezTo>
                  <a:pt x="8876" y="1511"/>
                  <a:pt x="8893" y="1488"/>
                  <a:pt x="8886" y="1471"/>
                </a:cubicBezTo>
                <a:cubicBezTo>
                  <a:pt x="8875" y="1440"/>
                  <a:pt x="8847" y="1439"/>
                  <a:pt x="8818" y="1434"/>
                </a:cubicBezTo>
                <a:cubicBezTo>
                  <a:pt x="8818" y="1370"/>
                  <a:pt x="8893" y="1440"/>
                  <a:pt x="8908" y="1445"/>
                </a:cubicBezTo>
                <a:cubicBezTo>
                  <a:pt x="8931" y="1452"/>
                  <a:pt x="8993" y="1447"/>
                  <a:pt x="9006" y="1429"/>
                </a:cubicBezTo>
                <a:cubicBezTo>
                  <a:pt x="9020" y="1409"/>
                  <a:pt x="9000" y="1323"/>
                  <a:pt x="8974" y="1318"/>
                </a:cubicBezTo>
                <a:cubicBezTo>
                  <a:pt x="8925" y="1310"/>
                  <a:pt x="8970" y="1355"/>
                  <a:pt x="8935" y="1362"/>
                </a:cubicBezTo>
                <a:cubicBezTo>
                  <a:pt x="8928" y="1363"/>
                  <a:pt x="8925" y="1333"/>
                  <a:pt x="8926" y="1329"/>
                </a:cubicBezTo>
                <a:cubicBezTo>
                  <a:pt x="8934" y="1312"/>
                  <a:pt x="8987" y="1301"/>
                  <a:pt x="9001" y="1277"/>
                </a:cubicBezTo>
                <a:cubicBezTo>
                  <a:pt x="9014" y="1255"/>
                  <a:pt x="9029" y="1237"/>
                  <a:pt x="9003" y="1215"/>
                </a:cubicBezTo>
                <a:cubicBezTo>
                  <a:pt x="8973" y="1191"/>
                  <a:pt x="8980" y="1226"/>
                  <a:pt x="8976" y="1237"/>
                </a:cubicBezTo>
                <a:cubicBezTo>
                  <a:pt x="8970" y="1250"/>
                  <a:pt x="9002" y="1262"/>
                  <a:pt x="8973" y="1277"/>
                </a:cubicBezTo>
                <a:cubicBezTo>
                  <a:pt x="8960" y="1284"/>
                  <a:pt x="8919" y="1262"/>
                  <a:pt x="8897" y="1270"/>
                </a:cubicBezTo>
                <a:cubicBezTo>
                  <a:pt x="8874" y="1278"/>
                  <a:pt x="8862" y="1305"/>
                  <a:pt x="8838" y="1314"/>
                </a:cubicBezTo>
                <a:cubicBezTo>
                  <a:pt x="8812" y="1324"/>
                  <a:pt x="8766" y="1324"/>
                  <a:pt x="8737" y="1330"/>
                </a:cubicBezTo>
                <a:cubicBezTo>
                  <a:pt x="8723" y="1287"/>
                  <a:pt x="8727" y="1312"/>
                  <a:pt x="8693" y="1281"/>
                </a:cubicBezTo>
                <a:cubicBezTo>
                  <a:pt x="8688" y="1277"/>
                  <a:pt x="8650" y="1244"/>
                  <a:pt x="8648" y="1235"/>
                </a:cubicBezTo>
                <a:cubicBezTo>
                  <a:pt x="8648" y="1227"/>
                  <a:pt x="8704" y="1208"/>
                  <a:pt x="8687" y="1210"/>
                </a:cubicBezTo>
                <a:cubicBezTo>
                  <a:pt x="8709" y="1228"/>
                  <a:pt x="8708" y="1258"/>
                  <a:pt x="8743" y="1276"/>
                </a:cubicBezTo>
                <a:cubicBezTo>
                  <a:pt x="8783" y="1297"/>
                  <a:pt x="8829" y="1302"/>
                  <a:pt x="8861" y="1263"/>
                </a:cubicBezTo>
                <a:cubicBezTo>
                  <a:pt x="8930" y="1179"/>
                  <a:pt x="8756" y="1194"/>
                  <a:pt x="8712" y="1191"/>
                </a:cubicBezTo>
                <a:cubicBezTo>
                  <a:pt x="8718" y="1166"/>
                  <a:pt x="8702" y="1155"/>
                  <a:pt x="8705" y="1139"/>
                </a:cubicBezTo>
                <a:cubicBezTo>
                  <a:pt x="8709" y="1115"/>
                  <a:pt x="8728" y="1102"/>
                  <a:pt x="8736" y="1080"/>
                </a:cubicBezTo>
                <a:cubicBezTo>
                  <a:pt x="8745" y="1054"/>
                  <a:pt x="8746" y="1039"/>
                  <a:pt x="8738" y="1012"/>
                </a:cubicBezTo>
                <a:cubicBezTo>
                  <a:pt x="8733" y="996"/>
                  <a:pt x="8700" y="980"/>
                  <a:pt x="8706" y="958"/>
                </a:cubicBezTo>
                <a:cubicBezTo>
                  <a:pt x="8722" y="903"/>
                  <a:pt x="8758" y="1034"/>
                  <a:pt x="8757" y="1031"/>
                </a:cubicBezTo>
                <a:cubicBezTo>
                  <a:pt x="8762" y="1052"/>
                  <a:pt x="8742" y="1115"/>
                  <a:pt x="8793" y="1102"/>
                </a:cubicBezTo>
                <a:cubicBezTo>
                  <a:pt x="8820" y="1096"/>
                  <a:pt x="8821" y="1039"/>
                  <a:pt x="8836" y="1027"/>
                </a:cubicBezTo>
                <a:cubicBezTo>
                  <a:pt x="8862" y="1006"/>
                  <a:pt x="8938" y="1021"/>
                  <a:pt x="8913" y="960"/>
                </a:cubicBezTo>
                <a:cubicBezTo>
                  <a:pt x="8906" y="944"/>
                  <a:pt x="8871" y="942"/>
                  <a:pt x="8870" y="926"/>
                </a:cubicBezTo>
                <a:cubicBezTo>
                  <a:pt x="8892" y="886"/>
                  <a:pt x="8973" y="974"/>
                  <a:pt x="8976" y="885"/>
                </a:cubicBezTo>
                <a:cubicBezTo>
                  <a:pt x="8977" y="846"/>
                  <a:pt x="8918" y="851"/>
                  <a:pt x="8915" y="820"/>
                </a:cubicBezTo>
                <a:cubicBezTo>
                  <a:pt x="8913" y="804"/>
                  <a:pt x="8943" y="784"/>
                  <a:pt x="8942" y="761"/>
                </a:cubicBezTo>
                <a:cubicBezTo>
                  <a:pt x="8934" y="749"/>
                  <a:pt x="8924" y="739"/>
                  <a:pt x="8911" y="732"/>
                </a:cubicBezTo>
                <a:cubicBezTo>
                  <a:pt x="8916" y="726"/>
                  <a:pt x="8920" y="720"/>
                  <a:pt x="8924" y="714"/>
                </a:cubicBezTo>
                <a:cubicBezTo>
                  <a:pt x="8916" y="670"/>
                  <a:pt x="8921" y="619"/>
                  <a:pt x="8848" y="640"/>
                </a:cubicBezTo>
                <a:cubicBezTo>
                  <a:pt x="8846" y="626"/>
                  <a:pt x="8907" y="572"/>
                  <a:pt x="8921" y="567"/>
                </a:cubicBezTo>
                <a:cubicBezTo>
                  <a:pt x="8925" y="566"/>
                  <a:pt x="8977" y="563"/>
                  <a:pt x="8971" y="568"/>
                </a:cubicBezTo>
                <a:cubicBezTo>
                  <a:pt x="8992" y="551"/>
                  <a:pt x="8994" y="525"/>
                  <a:pt x="8964" y="514"/>
                </a:cubicBezTo>
                <a:cubicBezTo>
                  <a:pt x="8948" y="509"/>
                  <a:pt x="8888" y="542"/>
                  <a:pt x="8868" y="547"/>
                </a:cubicBezTo>
                <a:cubicBezTo>
                  <a:pt x="8858" y="550"/>
                  <a:pt x="8806" y="566"/>
                  <a:pt x="8802" y="565"/>
                </a:cubicBezTo>
                <a:cubicBezTo>
                  <a:pt x="8788" y="562"/>
                  <a:pt x="8794" y="532"/>
                  <a:pt x="8780" y="533"/>
                </a:cubicBezTo>
                <a:cubicBezTo>
                  <a:pt x="8776" y="533"/>
                  <a:pt x="8757" y="539"/>
                  <a:pt x="8755" y="539"/>
                </a:cubicBezTo>
                <a:cubicBezTo>
                  <a:pt x="8741" y="538"/>
                  <a:pt x="8741" y="563"/>
                  <a:pt x="8726" y="562"/>
                </a:cubicBezTo>
                <a:cubicBezTo>
                  <a:pt x="8690" y="559"/>
                  <a:pt x="8689" y="495"/>
                  <a:pt x="8666" y="472"/>
                </a:cubicBezTo>
                <a:cubicBezTo>
                  <a:pt x="8696" y="461"/>
                  <a:pt x="8705" y="468"/>
                  <a:pt x="8730" y="477"/>
                </a:cubicBezTo>
                <a:cubicBezTo>
                  <a:pt x="8755" y="485"/>
                  <a:pt x="8784" y="530"/>
                  <a:pt x="8816" y="503"/>
                </a:cubicBezTo>
                <a:cubicBezTo>
                  <a:pt x="8825" y="495"/>
                  <a:pt x="8830" y="429"/>
                  <a:pt x="8836" y="429"/>
                </a:cubicBezTo>
                <a:cubicBezTo>
                  <a:pt x="8850" y="429"/>
                  <a:pt x="8960" y="480"/>
                  <a:pt x="8927" y="407"/>
                </a:cubicBezTo>
                <a:cubicBezTo>
                  <a:pt x="8919" y="390"/>
                  <a:pt x="8859" y="380"/>
                  <a:pt x="8839" y="384"/>
                </a:cubicBezTo>
                <a:cubicBezTo>
                  <a:pt x="8794" y="393"/>
                  <a:pt x="8835" y="389"/>
                  <a:pt x="8793" y="418"/>
                </a:cubicBezTo>
                <a:cubicBezTo>
                  <a:pt x="8730" y="461"/>
                  <a:pt x="8697" y="387"/>
                  <a:pt x="8700" y="335"/>
                </a:cubicBezTo>
                <a:cubicBezTo>
                  <a:pt x="8701" y="329"/>
                  <a:pt x="8725" y="330"/>
                  <a:pt x="8726" y="322"/>
                </a:cubicBezTo>
                <a:cubicBezTo>
                  <a:pt x="8726" y="313"/>
                  <a:pt x="8710" y="306"/>
                  <a:pt x="8711" y="300"/>
                </a:cubicBezTo>
                <a:cubicBezTo>
                  <a:pt x="8711" y="297"/>
                  <a:pt x="8693" y="251"/>
                  <a:pt x="8717" y="251"/>
                </a:cubicBezTo>
                <a:cubicBezTo>
                  <a:pt x="8727" y="251"/>
                  <a:pt x="8717" y="273"/>
                  <a:pt x="8714" y="272"/>
                </a:cubicBezTo>
                <a:cubicBezTo>
                  <a:pt x="8708" y="286"/>
                  <a:pt x="8712" y="295"/>
                  <a:pt x="8724" y="298"/>
                </a:cubicBezTo>
                <a:cubicBezTo>
                  <a:pt x="8731" y="296"/>
                  <a:pt x="8737" y="294"/>
                  <a:pt x="8743" y="291"/>
                </a:cubicBezTo>
                <a:cubicBezTo>
                  <a:pt x="8815" y="307"/>
                  <a:pt x="8828" y="222"/>
                  <a:pt x="8878" y="193"/>
                </a:cubicBezTo>
                <a:cubicBezTo>
                  <a:pt x="8877" y="233"/>
                  <a:pt x="8821" y="262"/>
                  <a:pt x="8884" y="281"/>
                </a:cubicBezTo>
                <a:cubicBezTo>
                  <a:pt x="8895" y="284"/>
                  <a:pt x="8950" y="269"/>
                  <a:pt x="8961" y="263"/>
                </a:cubicBezTo>
                <a:cubicBezTo>
                  <a:pt x="8968" y="260"/>
                  <a:pt x="8982" y="227"/>
                  <a:pt x="8988" y="228"/>
                </a:cubicBezTo>
                <a:cubicBezTo>
                  <a:pt x="8987" y="228"/>
                  <a:pt x="8990" y="292"/>
                  <a:pt x="9000" y="310"/>
                </a:cubicBezTo>
                <a:cubicBezTo>
                  <a:pt x="9051" y="403"/>
                  <a:pt x="9102" y="309"/>
                  <a:pt x="9087" y="240"/>
                </a:cubicBezTo>
                <a:cubicBezTo>
                  <a:pt x="9146" y="275"/>
                  <a:pt x="9078" y="248"/>
                  <a:pt x="9143" y="231"/>
                </a:cubicBezTo>
                <a:cubicBezTo>
                  <a:pt x="9171" y="224"/>
                  <a:pt x="9180" y="239"/>
                  <a:pt x="9195" y="266"/>
                </a:cubicBezTo>
                <a:cubicBezTo>
                  <a:pt x="9216" y="303"/>
                  <a:pt x="9195" y="327"/>
                  <a:pt x="9252" y="345"/>
                </a:cubicBezTo>
                <a:cubicBezTo>
                  <a:pt x="9255" y="346"/>
                  <a:pt x="9321" y="346"/>
                  <a:pt x="9323" y="351"/>
                </a:cubicBezTo>
                <a:cubicBezTo>
                  <a:pt x="9272" y="361"/>
                  <a:pt x="9224" y="410"/>
                  <a:pt x="9227" y="459"/>
                </a:cubicBezTo>
                <a:cubicBezTo>
                  <a:pt x="9200" y="394"/>
                  <a:pt x="9129" y="319"/>
                  <a:pt x="9075" y="391"/>
                </a:cubicBezTo>
                <a:cubicBezTo>
                  <a:pt x="9068" y="400"/>
                  <a:pt x="9068" y="427"/>
                  <a:pt x="9059" y="432"/>
                </a:cubicBezTo>
                <a:cubicBezTo>
                  <a:pt x="9041" y="444"/>
                  <a:pt x="9044" y="426"/>
                  <a:pt x="9028" y="432"/>
                </a:cubicBezTo>
                <a:cubicBezTo>
                  <a:pt x="9009" y="439"/>
                  <a:pt x="9006" y="402"/>
                  <a:pt x="8990" y="437"/>
                </a:cubicBezTo>
                <a:cubicBezTo>
                  <a:pt x="8982" y="455"/>
                  <a:pt x="9020" y="502"/>
                  <a:pt x="9023" y="519"/>
                </a:cubicBezTo>
                <a:cubicBezTo>
                  <a:pt x="9028" y="558"/>
                  <a:pt x="8997" y="598"/>
                  <a:pt x="9009" y="639"/>
                </a:cubicBezTo>
                <a:cubicBezTo>
                  <a:pt x="9027" y="704"/>
                  <a:pt x="9088" y="708"/>
                  <a:pt x="9142" y="706"/>
                </a:cubicBezTo>
                <a:cubicBezTo>
                  <a:pt x="9168" y="731"/>
                  <a:pt x="9168" y="728"/>
                  <a:pt x="9205" y="700"/>
                </a:cubicBezTo>
                <a:cubicBezTo>
                  <a:pt x="9231" y="749"/>
                  <a:pt x="9228" y="822"/>
                  <a:pt x="9159" y="786"/>
                </a:cubicBezTo>
                <a:cubicBezTo>
                  <a:pt x="9121" y="766"/>
                  <a:pt x="9041" y="663"/>
                  <a:pt x="8990" y="728"/>
                </a:cubicBezTo>
                <a:cubicBezTo>
                  <a:pt x="8962" y="763"/>
                  <a:pt x="9002" y="794"/>
                  <a:pt x="9021" y="815"/>
                </a:cubicBezTo>
                <a:cubicBezTo>
                  <a:pt x="9050" y="847"/>
                  <a:pt x="9064" y="839"/>
                  <a:pt x="9044" y="873"/>
                </a:cubicBezTo>
                <a:cubicBezTo>
                  <a:pt x="9011" y="926"/>
                  <a:pt x="8889" y="977"/>
                  <a:pt x="9020" y="994"/>
                </a:cubicBezTo>
                <a:cubicBezTo>
                  <a:pt x="8991" y="1038"/>
                  <a:pt x="8967" y="1094"/>
                  <a:pt x="9033" y="1110"/>
                </a:cubicBezTo>
                <a:cubicBezTo>
                  <a:pt x="9054" y="1115"/>
                  <a:pt x="9149" y="1075"/>
                  <a:pt x="9151" y="1082"/>
                </a:cubicBezTo>
                <a:cubicBezTo>
                  <a:pt x="9156" y="1096"/>
                  <a:pt x="9095" y="1123"/>
                  <a:pt x="9097" y="1150"/>
                </a:cubicBezTo>
                <a:cubicBezTo>
                  <a:pt x="9100" y="1201"/>
                  <a:pt x="9139" y="1169"/>
                  <a:pt x="9159" y="1139"/>
                </a:cubicBezTo>
                <a:cubicBezTo>
                  <a:pt x="9183" y="1104"/>
                  <a:pt x="9172" y="1051"/>
                  <a:pt x="9203" y="1109"/>
                </a:cubicBezTo>
                <a:cubicBezTo>
                  <a:pt x="9227" y="1155"/>
                  <a:pt x="9194" y="1165"/>
                  <a:pt x="9246" y="1179"/>
                </a:cubicBezTo>
                <a:cubicBezTo>
                  <a:pt x="9210" y="1215"/>
                  <a:pt x="9197" y="1207"/>
                  <a:pt x="9149" y="1228"/>
                </a:cubicBezTo>
                <a:cubicBezTo>
                  <a:pt x="9127" y="1238"/>
                  <a:pt x="9109" y="1262"/>
                  <a:pt x="9084" y="1267"/>
                </a:cubicBezTo>
                <a:cubicBezTo>
                  <a:pt x="9072" y="1269"/>
                  <a:pt x="9071" y="1239"/>
                  <a:pt x="9055" y="1248"/>
                </a:cubicBezTo>
                <a:cubicBezTo>
                  <a:pt x="9050" y="1250"/>
                  <a:pt x="9028" y="1315"/>
                  <a:pt x="9031" y="1327"/>
                </a:cubicBezTo>
                <a:cubicBezTo>
                  <a:pt x="9047" y="1395"/>
                  <a:pt x="9162" y="1349"/>
                  <a:pt x="9191" y="1321"/>
                </a:cubicBezTo>
                <a:cubicBezTo>
                  <a:pt x="9206" y="1307"/>
                  <a:pt x="9215" y="1287"/>
                  <a:pt x="9231" y="1273"/>
                </a:cubicBezTo>
                <a:cubicBezTo>
                  <a:pt x="9254" y="1254"/>
                  <a:pt x="9262" y="1260"/>
                  <a:pt x="9286" y="1242"/>
                </a:cubicBezTo>
                <a:cubicBezTo>
                  <a:pt x="9286" y="1242"/>
                  <a:pt x="9322" y="1211"/>
                  <a:pt x="9310" y="1213"/>
                </a:cubicBezTo>
                <a:cubicBezTo>
                  <a:pt x="9347" y="1208"/>
                  <a:pt x="9352" y="1242"/>
                  <a:pt x="9391" y="1254"/>
                </a:cubicBezTo>
                <a:cubicBezTo>
                  <a:pt x="9423" y="1265"/>
                  <a:pt x="9442" y="1241"/>
                  <a:pt x="9468" y="1246"/>
                </a:cubicBezTo>
                <a:cubicBezTo>
                  <a:pt x="9483" y="1249"/>
                  <a:pt x="9496" y="1273"/>
                  <a:pt x="9513" y="1279"/>
                </a:cubicBezTo>
                <a:cubicBezTo>
                  <a:pt x="9574" y="1299"/>
                  <a:pt x="9602" y="1260"/>
                  <a:pt x="9570" y="1348"/>
                </a:cubicBezTo>
                <a:cubicBezTo>
                  <a:pt x="9552" y="1400"/>
                  <a:pt x="9539" y="1465"/>
                  <a:pt x="9615" y="1421"/>
                </a:cubicBezTo>
                <a:cubicBezTo>
                  <a:pt x="9642" y="1405"/>
                  <a:pt x="9702" y="1343"/>
                  <a:pt x="9685" y="1442"/>
                </a:cubicBezTo>
                <a:cubicBezTo>
                  <a:pt x="9680" y="1468"/>
                  <a:pt x="9631" y="1499"/>
                  <a:pt x="9666" y="1523"/>
                </a:cubicBezTo>
                <a:cubicBezTo>
                  <a:pt x="9683" y="1534"/>
                  <a:pt x="9713" y="1525"/>
                  <a:pt x="9732" y="1519"/>
                </a:cubicBezTo>
                <a:cubicBezTo>
                  <a:pt x="9778" y="1503"/>
                  <a:pt x="9797" y="1463"/>
                  <a:pt x="9831" y="1437"/>
                </a:cubicBezTo>
                <a:cubicBezTo>
                  <a:pt x="9868" y="1410"/>
                  <a:pt x="9839" y="1410"/>
                  <a:pt x="9871" y="1436"/>
                </a:cubicBezTo>
                <a:cubicBezTo>
                  <a:pt x="9880" y="1443"/>
                  <a:pt x="9961" y="1533"/>
                  <a:pt x="9961" y="1542"/>
                </a:cubicBezTo>
                <a:cubicBezTo>
                  <a:pt x="9964" y="1572"/>
                  <a:pt x="9925" y="1573"/>
                  <a:pt x="9903" y="1554"/>
                </a:cubicBezTo>
                <a:cubicBezTo>
                  <a:pt x="9879" y="1534"/>
                  <a:pt x="9905" y="1440"/>
                  <a:pt x="9829" y="1471"/>
                </a:cubicBezTo>
                <a:cubicBezTo>
                  <a:pt x="9758" y="1501"/>
                  <a:pt x="9832" y="1566"/>
                  <a:pt x="9847" y="1603"/>
                </a:cubicBezTo>
                <a:cubicBezTo>
                  <a:pt x="9879" y="1679"/>
                  <a:pt x="9812" y="1651"/>
                  <a:pt x="9795" y="1704"/>
                </a:cubicBezTo>
                <a:cubicBezTo>
                  <a:pt x="9787" y="1727"/>
                  <a:pt x="9795" y="1755"/>
                  <a:pt x="9822" y="1761"/>
                </a:cubicBezTo>
                <a:cubicBezTo>
                  <a:pt x="9842" y="1765"/>
                  <a:pt x="9847" y="1744"/>
                  <a:pt x="9863" y="1740"/>
                </a:cubicBezTo>
                <a:cubicBezTo>
                  <a:pt x="9903" y="1729"/>
                  <a:pt x="9964" y="1713"/>
                  <a:pt x="10005" y="1711"/>
                </a:cubicBezTo>
                <a:cubicBezTo>
                  <a:pt x="10029" y="1744"/>
                  <a:pt x="9954" y="1751"/>
                  <a:pt x="9953" y="1752"/>
                </a:cubicBezTo>
                <a:cubicBezTo>
                  <a:pt x="9926" y="1770"/>
                  <a:pt x="9928" y="1749"/>
                  <a:pt x="9920" y="1788"/>
                </a:cubicBezTo>
                <a:cubicBezTo>
                  <a:pt x="9917" y="1804"/>
                  <a:pt x="9952" y="1851"/>
                  <a:pt x="9943" y="1864"/>
                </a:cubicBezTo>
                <a:cubicBezTo>
                  <a:pt x="9934" y="1878"/>
                  <a:pt x="9925" y="1863"/>
                  <a:pt x="9916" y="1871"/>
                </a:cubicBezTo>
                <a:cubicBezTo>
                  <a:pt x="9906" y="1879"/>
                  <a:pt x="9844" y="1882"/>
                  <a:pt x="9837" y="1899"/>
                </a:cubicBezTo>
                <a:cubicBezTo>
                  <a:pt x="9824" y="1929"/>
                  <a:pt x="9855" y="1925"/>
                  <a:pt x="9858" y="1938"/>
                </a:cubicBezTo>
                <a:cubicBezTo>
                  <a:pt x="9863" y="1961"/>
                  <a:pt x="9850" y="1976"/>
                  <a:pt x="9855" y="2002"/>
                </a:cubicBezTo>
                <a:cubicBezTo>
                  <a:pt x="9857" y="2014"/>
                  <a:pt x="9899" y="2051"/>
                  <a:pt x="9892" y="2060"/>
                </a:cubicBezTo>
                <a:cubicBezTo>
                  <a:pt x="9876" y="2079"/>
                  <a:pt x="9726" y="2025"/>
                  <a:pt x="9725" y="2115"/>
                </a:cubicBezTo>
                <a:cubicBezTo>
                  <a:pt x="9724" y="2184"/>
                  <a:pt x="9823" y="2128"/>
                  <a:pt x="9849" y="2148"/>
                </a:cubicBezTo>
                <a:cubicBezTo>
                  <a:pt x="9885" y="2175"/>
                  <a:pt x="9826" y="2198"/>
                  <a:pt x="9849" y="2230"/>
                </a:cubicBezTo>
                <a:cubicBezTo>
                  <a:pt x="9854" y="2236"/>
                  <a:pt x="9924" y="2245"/>
                  <a:pt x="9942" y="2234"/>
                </a:cubicBezTo>
                <a:cubicBezTo>
                  <a:pt x="9966" y="2219"/>
                  <a:pt x="9963" y="2168"/>
                  <a:pt x="9990" y="2161"/>
                </a:cubicBezTo>
                <a:cubicBezTo>
                  <a:pt x="9999" y="2158"/>
                  <a:pt x="10010" y="2185"/>
                  <a:pt x="10031" y="2180"/>
                </a:cubicBezTo>
                <a:cubicBezTo>
                  <a:pt x="10094" y="2162"/>
                  <a:pt x="10018" y="2029"/>
                  <a:pt x="10052" y="2015"/>
                </a:cubicBezTo>
                <a:cubicBezTo>
                  <a:pt x="10088" y="2000"/>
                  <a:pt x="10062" y="2052"/>
                  <a:pt x="10069" y="2062"/>
                </a:cubicBezTo>
                <a:cubicBezTo>
                  <a:pt x="10086" y="2086"/>
                  <a:pt x="10116" y="2106"/>
                  <a:pt x="10147" y="2111"/>
                </a:cubicBezTo>
                <a:cubicBezTo>
                  <a:pt x="10157" y="2113"/>
                  <a:pt x="10244" y="2084"/>
                  <a:pt x="10248" y="2093"/>
                </a:cubicBezTo>
                <a:cubicBezTo>
                  <a:pt x="10258" y="2115"/>
                  <a:pt x="10170" y="2159"/>
                  <a:pt x="10217" y="2185"/>
                </a:cubicBezTo>
                <a:cubicBezTo>
                  <a:pt x="10255" y="2206"/>
                  <a:pt x="10281" y="2143"/>
                  <a:pt x="10288" y="2119"/>
                </a:cubicBezTo>
                <a:cubicBezTo>
                  <a:pt x="10295" y="2126"/>
                  <a:pt x="10336" y="2161"/>
                  <a:pt x="10342" y="2165"/>
                </a:cubicBezTo>
                <a:cubicBezTo>
                  <a:pt x="10342" y="2165"/>
                  <a:pt x="10394" y="2186"/>
                  <a:pt x="10384" y="2170"/>
                </a:cubicBezTo>
                <a:cubicBezTo>
                  <a:pt x="10391" y="2181"/>
                  <a:pt x="10380" y="2190"/>
                  <a:pt x="10399" y="2198"/>
                </a:cubicBezTo>
                <a:cubicBezTo>
                  <a:pt x="10377" y="2212"/>
                  <a:pt x="10251" y="2352"/>
                  <a:pt x="10350" y="2352"/>
                </a:cubicBezTo>
                <a:cubicBezTo>
                  <a:pt x="10390" y="2352"/>
                  <a:pt x="10384" y="2295"/>
                  <a:pt x="10429" y="2299"/>
                </a:cubicBezTo>
                <a:cubicBezTo>
                  <a:pt x="10446" y="2300"/>
                  <a:pt x="10444" y="2314"/>
                  <a:pt x="10454" y="2319"/>
                </a:cubicBezTo>
                <a:cubicBezTo>
                  <a:pt x="10462" y="2322"/>
                  <a:pt x="10483" y="2336"/>
                  <a:pt x="10493" y="2341"/>
                </a:cubicBezTo>
                <a:cubicBezTo>
                  <a:pt x="10507" y="2348"/>
                  <a:pt x="10548" y="2340"/>
                  <a:pt x="10550" y="2372"/>
                </a:cubicBezTo>
                <a:cubicBezTo>
                  <a:pt x="10551" y="2376"/>
                  <a:pt x="10491" y="2432"/>
                  <a:pt x="10485" y="2444"/>
                </a:cubicBezTo>
                <a:cubicBezTo>
                  <a:pt x="10463" y="2488"/>
                  <a:pt x="10459" y="2523"/>
                  <a:pt x="10510" y="2528"/>
                </a:cubicBezTo>
                <a:cubicBezTo>
                  <a:pt x="10533" y="2530"/>
                  <a:pt x="10626" y="2504"/>
                  <a:pt x="10641" y="2485"/>
                </a:cubicBezTo>
                <a:cubicBezTo>
                  <a:pt x="10649" y="2507"/>
                  <a:pt x="10659" y="2529"/>
                  <a:pt x="10668" y="2551"/>
                </a:cubicBezTo>
                <a:cubicBezTo>
                  <a:pt x="10636" y="2559"/>
                  <a:pt x="10622" y="2600"/>
                  <a:pt x="10607" y="2626"/>
                </a:cubicBezTo>
                <a:cubicBezTo>
                  <a:pt x="10581" y="2669"/>
                  <a:pt x="10544" y="2717"/>
                  <a:pt x="10603" y="2754"/>
                </a:cubicBezTo>
                <a:cubicBezTo>
                  <a:pt x="10671" y="2796"/>
                  <a:pt x="10633" y="2714"/>
                  <a:pt x="10666" y="2714"/>
                </a:cubicBezTo>
                <a:cubicBezTo>
                  <a:pt x="10673" y="2714"/>
                  <a:pt x="10675" y="2739"/>
                  <a:pt x="10684" y="2737"/>
                </a:cubicBezTo>
                <a:cubicBezTo>
                  <a:pt x="10691" y="2736"/>
                  <a:pt x="10695" y="2725"/>
                  <a:pt x="10701" y="2725"/>
                </a:cubicBezTo>
                <a:cubicBezTo>
                  <a:pt x="10737" y="2720"/>
                  <a:pt x="10736" y="2697"/>
                  <a:pt x="10747" y="2680"/>
                </a:cubicBezTo>
                <a:cubicBezTo>
                  <a:pt x="10752" y="2674"/>
                  <a:pt x="10748" y="2654"/>
                  <a:pt x="10758" y="2641"/>
                </a:cubicBezTo>
                <a:cubicBezTo>
                  <a:pt x="10741" y="2662"/>
                  <a:pt x="10785" y="2630"/>
                  <a:pt x="10782" y="2637"/>
                </a:cubicBezTo>
                <a:cubicBezTo>
                  <a:pt x="10783" y="2634"/>
                  <a:pt x="10800" y="2631"/>
                  <a:pt x="10801" y="2621"/>
                </a:cubicBezTo>
                <a:cubicBezTo>
                  <a:pt x="10801" y="2624"/>
                  <a:pt x="10740" y="2591"/>
                  <a:pt x="10750" y="2590"/>
                </a:cubicBezTo>
                <a:cubicBezTo>
                  <a:pt x="10737" y="2591"/>
                  <a:pt x="10673" y="2725"/>
                  <a:pt x="10682" y="2627"/>
                </a:cubicBezTo>
                <a:cubicBezTo>
                  <a:pt x="10685" y="2588"/>
                  <a:pt x="10756" y="2493"/>
                  <a:pt x="10797" y="2491"/>
                </a:cubicBezTo>
                <a:cubicBezTo>
                  <a:pt x="10840" y="2517"/>
                  <a:pt x="10798" y="2546"/>
                  <a:pt x="10844" y="2507"/>
                </a:cubicBezTo>
                <a:cubicBezTo>
                  <a:pt x="10872" y="2483"/>
                  <a:pt x="10856" y="2428"/>
                  <a:pt x="10876" y="2410"/>
                </a:cubicBezTo>
                <a:cubicBezTo>
                  <a:pt x="10894" y="2394"/>
                  <a:pt x="10910" y="2409"/>
                  <a:pt x="10928" y="2408"/>
                </a:cubicBezTo>
                <a:cubicBezTo>
                  <a:pt x="10949" y="2407"/>
                  <a:pt x="10988" y="2427"/>
                  <a:pt x="10989" y="2382"/>
                </a:cubicBezTo>
                <a:cubicBezTo>
                  <a:pt x="10990" y="2346"/>
                  <a:pt x="10938" y="2362"/>
                  <a:pt x="10916" y="2363"/>
                </a:cubicBezTo>
                <a:cubicBezTo>
                  <a:pt x="10891" y="2363"/>
                  <a:pt x="10877" y="2356"/>
                  <a:pt x="10853" y="2368"/>
                </a:cubicBezTo>
                <a:cubicBezTo>
                  <a:pt x="10841" y="2374"/>
                  <a:pt x="10828" y="2403"/>
                  <a:pt x="10817" y="2403"/>
                </a:cubicBezTo>
                <a:cubicBezTo>
                  <a:pt x="10817" y="2403"/>
                  <a:pt x="10739" y="2321"/>
                  <a:pt x="10736" y="2318"/>
                </a:cubicBezTo>
                <a:cubicBezTo>
                  <a:pt x="10698" y="2284"/>
                  <a:pt x="10683" y="2274"/>
                  <a:pt x="10635" y="2265"/>
                </a:cubicBezTo>
                <a:cubicBezTo>
                  <a:pt x="10588" y="2256"/>
                  <a:pt x="10563" y="2250"/>
                  <a:pt x="10549" y="2200"/>
                </a:cubicBezTo>
                <a:cubicBezTo>
                  <a:pt x="10558" y="2193"/>
                  <a:pt x="10577" y="2222"/>
                  <a:pt x="10584" y="2224"/>
                </a:cubicBezTo>
                <a:cubicBezTo>
                  <a:pt x="10625" y="2236"/>
                  <a:pt x="10661" y="2243"/>
                  <a:pt x="10699" y="2215"/>
                </a:cubicBezTo>
                <a:cubicBezTo>
                  <a:pt x="10716" y="2202"/>
                  <a:pt x="10752" y="2104"/>
                  <a:pt x="10775" y="2110"/>
                </a:cubicBezTo>
                <a:cubicBezTo>
                  <a:pt x="10765" y="2126"/>
                  <a:pt x="10737" y="2227"/>
                  <a:pt x="10748" y="2243"/>
                </a:cubicBezTo>
                <a:cubicBezTo>
                  <a:pt x="10768" y="2268"/>
                  <a:pt x="10784" y="2253"/>
                  <a:pt x="10806" y="2248"/>
                </a:cubicBezTo>
                <a:cubicBezTo>
                  <a:pt x="10818" y="2239"/>
                  <a:pt x="10831" y="2230"/>
                  <a:pt x="10845" y="2223"/>
                </a:cubicBezTo>
                <a:cubicBezTo>
                  <a:pt x="10857" y="2225"/>
                  <a:pt x="10867" y="2230"/>
                  <a:pt x="10875" y="2239"/>
                </a:cubicBezTo>
                <a:cubicBezTo>
                  <a:pt x="10886" y="2240"/>
                  <a:pt x="10886" y="2265"/>
                  <a:pt x="10905" y="2254"/>
                </a:cubicBezTo>
                <a:cubicBezTo>
                  <a:pt x="10920" y="2245"/>
                  <a:pt x="10912" y="2213"/>
                  <a:pt x="10908" y="2201"/>
                </a:cubicBezTo>
                <a:cubicBezTo>
                  <a:pt x="10898" y="2172"/>
                  <a:pt x="10875" y="2178"/>
                  <a:pt x="10870" y="2141"/>
                </a:cubicBezTo>
                <a:cubicBezTo>
                  <a:pt x="10868" y="2128"/>
                  <a:pt x="10868" y="2115"/>
                  <a:pt x="10866" y="2102"/>
                </a:cubicBezTo>
                <a:cubicBezTo>
                  <a:pt x="10938" y="2110"/>
                  <a:pt x="10861" y="2134"/>
                  <a:pt x="10889" y="2163"/>
                </a:cubicBezTo>
                <a:cubicBezTo>
                  <a:pt x="10916" y="2190"/>
                  <a:pt x="10960" y="2101"/>
                  <a:pt x="10952" y="2083"/>
                </a:cubicBezTo>
                <a:cubicBezTo>
                  <a:pt x="10959" y="2099"/>
                  <a:pt x="10870" y="2057"/>
                  <a:pt x="10921" y="2049"/>
                </a:cubicBezTo>
                <a:cubicBezTo>
                  <a:pt x="10934" y="2047"/>
                  <a:pt x="10947" y="2099"/>
                  <a:pt x="10977" y="2072"/>
                </a:cubicBezTo>
                <a:cubicBezTo>
                  <a:pt x="10991" y="2059"/>
                  <a:pt x="10981" y="2035"/>
                  <a:pt x="10970" y="2024"/>
                </a:cubicBezTo>
                <a:cubicBezTo>
                  <a:pt x="10982" y="2017"/>
                  <a:pt x="11028" y="1990"/>
                  <a:pt x="11026" y="2004"/>
                </a:cubicBezTo>
                <a:cubicBezTo>
                  <a:pt x="11024" y="2017"/>
                  <a:pt x="10999" y="2042"/>
                  <a:pt x="10995" y="2052"/>
                </a:cubicBezTo>
                <a:cubicBezTo>
                  <a:pt x="10983" y="2078"/>
                  <a:pt x="10976" y="2117"/>
                  <a:pt x="11006" y="2147"/>
                </a:cubicBezTo>
                <a:cubicBezTo>
                  <a:pt x="11020" y="2161"/>
                  <a:pt x="11057" y="2179"/>
                  <a:pt x="11076" y="2172"/>
                </a:cubicBezTo>
                <a:cubicBezTo>
                  <a:pt x="11128" y="2151"/>
                  <a:pt x="11076" y="2071"/>
                  <a:pt x="11071" y="2046"/>
                </a:cubicBezTo>
                <a:cubicBezTo>
                  <a:pt x="11060" y="1993"/>
                  <a:pt x="11080" y="1993"/>
                  <a:pt x="11036" y="1958"/>
                </a:cubicBezTo>
                <a:cubicBezTo>
                  <a:pt x="11024" y="1948"/>
                  <a:pt x="11014" y="1934"/>
                  <a:pt x="11002" y="1933"/>
                </a:cubicBezTo>
                <a:cubicBezTo>
                  <a:pt x="10970" y="1929"/>
                  <a:pt x="10871" y="1992"/>
                  <a:pt x="10929" y="2013"/>
                </a:cubicBezTo>
                <a:cubicBezTo>
                  <a:pt x="10921" y="2037"/>
                  <a:pt x="10855" y="1998"/>
                  <a:pt x="10851" y="1982"/>
                </a:cubicBezTo>
                <a:cubicBezTo>
                  <a:pt x="10856" y="1980"/>
                  <a:pt x="10878" y="1984"/>
                  <a:pt x="10881" y="1978"/>
                </a:cubicBezTo>
                <a:cubicBezTo>
                  <a:pt x="10885" y="1968"/>
                  <a:pt x="10738" y="1892"/>
                  <a:pt x="10776" y="1960"/>
                </a:cubicBezTo>
                <a:cubicBezTo>
                  <a:pt x="10757" y="1964"/>
                  <a:pt x="10729" y="1951"/>
                  <a:pt x="10718" y="1975"/>
                </a:cubicBezTo>
                <a:cubicBezTo>
                  <a:pt x="10710" y="1995"/>
                  <a:pt x="10749" y="2028"/>
                  <a:pt x="10746" y="2033"/>
                </a:cubicBezTo>
                <a:cubicBezTo>
                  <a:pt x="10733" y="2053"/>
                  <a:pt x="10652" y="2009"/>
                  <a:pt x="10661" y="2068"/>
                </a:cubicBezTo>
                <a:cubicBezTo>
                  <a:pt x="10667" y="2110"/>
                  <a:pt x="10763" y="2069"/>
                  <a:pt x="10778" y="2087"/>
                </a:cubicBezTo>
                <a:cubicBezTo>
                  <a:pt x="10750" y="2103"/>
                  <a:pt x="10695" y="2107"/>
                  <a:pt x="10663" y="2111"/>
                </a:cubicBezTo>
                <a:cubicBezTo>
                  <a:pt x="10647" y="2114"/>
                  <a:pt x="10617" y="2112"/>
                  <a:pt x="10604" y="2116"/>
                </a:cubicBezTo>
                <a:cubicBezTo>
                  <a:pt x="10578" y="2123"/>
                  <a:pt x="10565" y="2143"/>
                  <a:pt x="10543" y="2152"/>
                </a:cubicBezTo>
                <a:cubicBezTo>
                  <a:pt x="10514" y="2164"/>
                  <a:pt x="10534" y="2172"/>
                  <a:pt x="10509" y="2158"/>
                </a:cubicBezTo>
                <a:cubicBezTo>
                  <a:pt x="10498" y="2152"/>
                  <a:pt x="10481" y="2120"/>
                  <a:pt x="10476" y="2106"/>
                </a:cubicBezTo>
                <a:cubicBezTo>
                  <a:pt x="10514" y="2085"/>
                  <a:pt x="10623" y="2103"/>
                  <a:pt x="10601" y="2030"/>
                </a:cubicBezTo>
                <a:cubicBezTo>
                  <a:pt x="10602" y="2035"/>
                  <a:pt x="10544" y="1989"/>
                  <a:pt x="10555" y="1989"/>
                </a:cubicBezTo>
                <a:cubicBezTo>
                  <a:pt x="10534" y="1990"/>
                  <a:pt x="10527" y="2030"/>
                  <a:pt x="10507" y="2030"/>
                </a:cubicBezTo>
                <a:cubicBezTo>
                  <a:pt x="10483" y="2030"/>
                  <a:pt x="10486" y="1967"/>
                  <a:pt x="10476" y="1961"/>
                </a:cubicBezTo>
                <a:cubicBezTo>
                  <a:pt x="10461" y="1952"/>
                  <a:pt x="10421" y="1961"/>
                  <a:pt x="10404" y="1960"/>
                </a:cubicBezTo>
                <a:cubicBezTo>
                  <a:pt x="10373" y="1959"/>
                  <a:pt x="10383" y="1945"/>
                  <a:pt x="10337" y="1965"/>
                </a:cubicBezTo>
                <a:cubicBezTo>
                  <a:pt x="10321" y="1971"/>
                  <a:pt x="10305" y="1983"/>
                  <a:pt x="10290" y="1989"/>
                </a:cubicBezTo>
                <a:cubicBezTo>
                  <a:pt x="10262" y="1999"/>
                  <a:pt x="10268" y="2019"/>
                  <a:pt x="10235" y="1999"/>
                </a:cubicBezTo>
                <a:cubicBezTo>
                  <a:pt x="10233" y="1998"/>
                  <a:pt x="10247" y="1973"/>
                  <a:pt x="10239" y="1968"/>
                </a:cubicBezTo>
                <a:cubicBezTo>
                  <a:pt x="10212" y="1951"/>
                  <a:pt x="10163" y="1989"/>
                  <a:pt x="10200" y="2005"/>
                </a:cubicBezTo>
                <a:cubicBezTo>
                  <a:pt x="10188" y="2012"/>
                  <a:pt x="10152" y="2017"/>
                  <a:pt x="10139" y="2011"/>
                </a:cubicBezTo>
                <a:cubicBezTo>
                  <a:pt x="10067" y="1979"/>
                  <a:pt x="10142" y="1997"/>
                  <a:pt x="10119" y="1968"/>
                </a:cubicBezTo>
                <a:cubicBezTo>
                  <a:pt x="10124" y="1954"/>
                  <a:pt x="10120" y="1945"/>
                  <a:pt x="10108" y="1943"/>
                </a:cubicBezTo>
                <a:cubicBezTo>
                  <a:pt x="10103" y="1944"/>
                  <a:pt x="10098" y="1945"/>
                  <a:pt x="10093" y="1946"/>
                </a:cubicBezTo>
                <a:cubicBezTo>
                  <a:pt x="10057" y="1909"/>
                  <a:pt x="10040" y="1898"/>
                  <a:pt x="10007" y="1938"/>
                </a:cubicBezTo>
                <a:cubicBezTo>
                  <a:pt x="9992" y="1955"/>
                  <a:pt x="10004" y="1998"/>
                  <a:pt x="9973" y="2002"/>
                </a:cubicBezTo>
                <a:cubicBezTo>
                  <a:pt x="9961" y="2003"/>
                  <a:pt x="9912" y="1975"/>
                  <a:pt x="9920" y="1958"/>
                </a:cubicBezTo>
                <a:cubicBezTo>
                  <a:pt x="9955" y="1952"/>
                  <a:pt x="10027" y="1893"/>
                  <a:pt x="10038" y="1860"/>
                </a:cubicBezTo>
                <a:cubicBezTo>
                  <a:pt x="10046" y="1836"/>
                  <a:pt x="9988" y="1727"/>
                  <a:pt x="10022" y="1727"/>
                </a:cubicBezTo>
                <a:cubicBezTo>
                  <a:pt x="10022" y="1727"/>
                  <a:pt x="10041" y="1763"/>
                  <a:pt x="10046" y="1769"/>
                </a:cubicBezTo>
                <a:cubicBezTo>
                  <a:pt x="10057" y="1783"/>
                  <a:pt x="10070" y="1785"/>
                  <a:pt x="10081" y="1800"/>
                </a:cubicBezTo>
                <a:cubicBezTo>
                  <a:pt x="10095" y="1821"/>
                  <a:pt x="10061" y="1820"/>
                  <a:pt x="10095" y="1844"/>
                </a:cubicBezTo>
                <a:cubicBezTo>
                  <a:pt x="10125" y="1863"/>
                  <a:pt x="10138" y="1836"/>
                  <a:pt x="10160" y="1832"/>
                </a:cubicBezTo>
                <a:cubicBezTo>
                  <a:pt x="10214" y="1821"/>
                  <a:pt x="10231" y="1813"/>
                  <a:pt x="10216" y="1747"/>
                </a:cubicBezTo>
                <a:cubicBezTo>
                  <a:pt x="10260" y="1774"/>
                  <a:pt x="10279" y="1753"/>
                  <a:pt x="10323" y="1748"/>
                </a:cubicBezTo>
                <a:cubicBezTo>
                  <a:pt x="10351" y="1745"/>
                  <a:pt x="10374" y="1763"/>
                  <a:pt x="10399" y="1740"/>
                </a:cubicBezTo>
                <a:cubicBezTo>
                  <a:pt x="10424" y="1786"/>
                  <a:pt x="10359" y="1765"/>
                  <a:pt x="10349" y="1772"/>
                </a:cubicBezTo>
                <a:cubicBezTo>
                  <a:pt x="10326" y="1789"/>
                  <a:pt x="10309" y="1849"/>
                  <a:pt x="10329" y="1874"/>
                </a:cubicBezTo>
                <a:cubicBezTo>
                  <a:pt x="10312" y="1869"/>
                  <a:pt x="10284" y="1900"/>
                  <a:pt x="10276" y="1911"/>
                </a:cubicBezTo>
                <a:cubicBezTo>
                  <a:pt x="10261" y="1929"/>
                  <a:pt x="10222" y="1924"/>
                  <a:pt x="10271" y="1947"/>
                </a:cubicBezTo>
                <a:cubicBezTo>
                  <a:pt x="10309" y="1965"/>
                  <a:pt x="10385" y="1931"/>
                  <a:pt x="10345" y="1884"/>
                </a:cubicBezTo>
                <a:cubicBezTo>
                  <a:pt x="10403" y="1906"/>
                  <a:pt x="10439" y="1794"/>
                  <a:pt x="10502" y="1806"/>
                </a:cubicBezTo>
                <a:cubicBezTo>
                  <a:pt x="10515" y="1809"/>
                  <a:pt x="10591" y="1894"/>
                  <a:pt x="10570" y="1809"/>
                </a:cubicBezTo>
                <a:cubicBezTo>
                  <a:pt x="10557" y="1753"/>
                  <a:pt x="10487" y="1789"/>
                  <a:pt x="10501" y="1750"/>
                </a:cubicBezTo>
                <a:cubicBezTo>
                  <a:pt x="10504" y="1741"/>
                  <a:pt x="10574" y="1722"/>
                  <a:pt x="10521" y="1711"/>
                </a:cubicBezTo>
                <a:cubicBezTo>
                  <a:pt x="10507" y="1676"/>
                  <a:pt x="10536" y="1633"/>
                  <a:pt x="10461" y="1635"/>
                </a:cubicBezTo>
                <a:cubicBezTo>
                  <a:pt x="10415" y="1637"/>
                  <a:pt x="10418" y="1650"/>
                  <a:pt x="10407" y="1694"/>
                </a:cubicBezTo>
                <a:cubicBezTo>
                  <a:pt x="10383" y="1679"/>
                  <a:pt x="10348" y="1675"/>
                  <a:pt x="10329" y="1663"/>
                </a:cubicBezTo>
                <a:cubicBezTo>
                  <a:pt x="10309" y="1651"/>
                  <a:pt x="10301" y="1624"/>
                  <a:pt x="10275" y="1610"/>
                </a:cubicBezTo>
                <a:cubicBezTo>
                  <a:pt x="10269" y="1607"/>
                  <a:pt x="10113" y="1609"/>
                  <a:pt x="10174" y="1560"/>
                </a:cubicBezTo>
                <a:cubicBezTo>
                  <a:pt x="10192" y="1545"/>
                  <a:pt x="10226" y="1594"/>
                  <a:pt x="10266" y="1587"/>
                </a:cubicBezTo>
                <a:cubicBezTo>
                  <a:pt x="10325" y="1578"/>
                  <a:pt x="10297" y="1557"/>
                  <a:pt x="10320" y="1515"/>
                </a:cubicBezTo>
                <a:cubicBezTo>
                  <a:pt x="10337" y="1483"/>
                  <a:pt x="10369" y="1499"/>
                  <a:pt x="10399" y="1463"/>
                </a:cubicBezTo>
                <a:cubicBezTo>
                  <a:pt x="10451" y="1400"/>
                  <a:pt x="10383" y="1368"/>
                  <a:pt x="10481" y="1394"/>
                </a:cubicBezTo>
                <a:cubicBezTo>
                  <a:pt x="10524" y="1406"/>
                  <a:pt x="10569" y="1425"/>
                  <a:pt x="10606" y="1386"/>
                </a:cubicBezTo>
                <a:cubicBezTo>
                  <a:pt x="10633" y="1357"/>
                  <a:pt x="10623" y="1317"/>
                  <a:pt x="10642" y="1287"/>
                </a:cubicBezTo>
                <a:cubicBezTo>
                  <a:pt x="10662" y="1254"/>
                  <a:pt x="10778" y="1196"/>
                  <a:pt x="10690" y="1162"/>
                </a:cubicBezTo>
                <a:cubicBezTo>
                  <a:pt x="10653" y="1147"/>
                  <a:pt x="10629" y="1190"/>
                  <a:pt x="10597" y="1184"/>
                </a:cubicBezTo>
                <a:cubicBezTo>
                  <a:pt x="10571" y="1179"/>
                  <a:pt x="10584" y="1153"/>
                  <a:pt x="10547" y="1149"/>
                </a:cubicBezTo>
                <a:cubicBezTo>
                  <a:pt x="10538" y="1139"/>
                  <a:pt x="10560" y="1119"/>
                  <a:pt x="10548" y="1102"/>
                </a:cubicBezTo>
                <a:cubicBezTo>
                  <a:pt x="10540" y="1090"/>
                  <a:pt x="10524" y="1078"/>
                  <a:pt x="10512" y="1071"/>
                </a:cubicBezTo>
                <a:cubicBezTo>
                  <a:pt x="10501" y="1064"/>
                  <a:pt x="10486" y="1063"/>
                  <a:pt x="10476" y="1056"/>
                </a:cubicBezTo>
                <a:cubicBezTo>
                  <a:pt x="10434" y="1029"/>
                  <a:pt x="10348" y="988"/>
                  <a:pt x="10352" y="922"/>
                </a:cubicBezTo>
                <a:cubicBezTo>
                  <a:pt x="10400" y="948"/>
                  <a:pt x="10402" y="1014"/>
                  <a:pt x="10463" y="1026"/>
                </a:cubicBezTo>
                <a:cubicBezTo>
                  <a:pt x="10514" y="1037"/>
                  <a:pt x="10531" y="997"/>
                  <a:pt x="10544" y="957"/>
                </a:cubicBezTo>
                <a:cubicBezTo>
                  <a:pt x="10548" y="975"/>
                  <a:pt x="10548" y="983"/>
                  <a:pt x="10551" y="1009"/>
                </a:cubicBezTo>
                <a:cubicBezTo>
                  <a:pt x="10552" y="1017"/>
                  <a:pt x="10530" y="1011"/>
                  <a:pt x="10534" y="1028"/>
                </a:cubicBezTo>
                <a:cubicBezTo>
                  <a:pt x="10544" y="1065"/>
                  <a:pt x="10552" y="1030"/>
                  <a:pt x="10558" y="1034"/>
                </a:cubicBezTo>
                <a:cubicBezTo>
                  <a:pt x="10563" y="1037"/>
                  <a:pt x="10560" y="1011"/>
                  <a:pt x="10586" y="1043"/>
                </a:cubicBezTo>
                <a:cubicBezTo>
                  <a:pt x="10607" y="1070"/>
                  <a:pt x="10588" y="1097"/>
                  <a:pt x="10631" y="1104"/>
                </a:cubicBezTo>
                <a:cubicBezTo>
                  <a:pt x="10655" y="1108"/>
                  <a:pt x="10692" y="1082"/>
                  <a:pt x="10713" y="1072"/>
                </a:cubicBezTo>
                <a:cubicBezTo>
                  <a:pt x="10712" y="1088"/>
                  <a:pt x="10712" y="1105"/>
                  <a:pt x="10732" y="1099"/>
                </a:cubicBezTo>
                <a:cubicBezTo>
                  <a:pt x="10725" y="1117"/>
                  <a:pt x="10697" y="1099"/>
                  <a:pt x="10694" y="1105"/>
                </a:cubicBezTo>
                <a:cubicBezTo>
                  <a:pt x="10688" y="1118"/>
                  <a:pt x="10656" y="1162"/>
                  <a:pt x="10707" y="1169"/>
                </a:cubicBezTo>
                <a:cubicBezTo>
                  <a:pt x="10728" y="1171"/>
                  <a:pt x="10733" y="1144"/>
                  <a:pt x="10748" y="1138"/>
                </a:cubicBezTo>
                <a:cubicBezTo>
                  <a:pt x="10772" y="1129"/>
                  <a:pt x="10799" y="1144"/>
                  <a:pt x="10822" y="1121"/>
                </a:cubicBezTo>
                <a:cubicBezTo>
                  <a:pt x="10814" y="1135"/>
                  <a:pt x="10815" y="1141"/>
                  <a:pt x="10814" y="1155"/>
                </a:cubicBezTo>
                <a:cubicBezTo>
                  <a:pt x="10811" y="1191"/>
                  <a:pt x="10814" y="1171"/>
                  <a:pt x="10797" y="1201"/>
                </a:cubicBezTo>
                <a:cubicBezTo>
                  <a:pt x="10789" y="1214"/>
                  <a:pt x="10774" y="1224"/>
                  <a:pt x="10768" y="1237"/>
                </a:cubicBezTo>
                <a:cubicBezTo>
                  <a:pt x="10764" y="1246"/>
                  <a:pt x="10787" y="1255"/>
                  <a:pt x="10789" y="1260"/>
                </a:cubicBezTo>
                <a:cubicBezTo>
                  <a:pt x="10730" y="1284"/>
                  <a:pt x="10683" y="1421"/>
                  <a:pt x="10780" y="1402"/>
                </a:cubicBezTo>
                <a:cubicBezTo>
                  <a:pt x="10765" y="1430"/>
                  <a:pt x="10740" y="1561"/>
                  <a:pt x="10765" y="1585"/>
                </a:cubicBezTo>
                <a:cubicBezTo>
                  <a:pt x="10790" y="1609"/>
                  <a:pt x="10830" y="1578"/>
                  <a:pt x="10859" y="1590"/>
                </a:cubicBezTo>
                <a:cubicBezTo>
                  <a:pt x="10899" y="1605"/>
                  <a:pt x="10881" y="1623"/>
                  <a:pt x="10923" y="1622"/>
                </a:cubicBezTo>
                <a:cubicBezTo>
                  <a:pt x="10946" y="1621"/>
                  <a:pt x="10928" y="1600"/>
                  <a:pt x="10945" y="1597"/>
                </a:cubicBezTo>
                <a:cubicBezTo>
                  <a:pt x="10955" y="1595"/>
                  <a:pt x="10974" y="1614"/>
                  <a:pt x="10981" y="1611"/>
                </a:cubicBezTo>
                <a:cubicBezTo>
                  <a:pt x="11013" y="1597"/>
                  <a:pt x="10982" y="1605"/>
                  <a:pt x="10998" y="1579"/>
                </a:cubicBezTo>
                <a:cubicBezTo>
                  <a:pt x="11009" y="1561"/>
                  <a:pt x="11025" y="1547"/>
                  <a:pt x="11043" y="1526"/>
                </a:cubicBezTo>
                <a:cubicBezTo>
                  <a:pt x="11070" y="1493"/>
                  <a:pt x="11047" y="1466"/>
                  <a:pt x="11060" y="1442"/>
                </a:cubicBezTo>
                <a:cubicBezTo>
                  <a:pt x="11071" y="1432"/>
                  <a:pt x="11103" y="1477"/>
                  <a:pt x="11114" y="1473"/>
                </a:cubicBezTo>
                <a:cubicBezTo>
                  <a:pt x="11135" y="1466"/>
                  <a:pt x="11112" y="1444"/>
                  <a:pt x="11118" y="1433"/>
                </a:cubicBezTo>
                <a:cubicBezTo>
                  <a:pt x="11129" y="1412"/>
                  <a:pt x="11139" y="1422"/>
                  <a:pt x="11160" y="1394"/>
                </a:cubicBezTo>
                <a:cubicBezTo>
                  <a:pt x="11188" y="1358"/>
                  <a:pt x="11172" y="1374"/>
                  <a:pt x="11151" y="1348"/>
                </a:cubicBezTo>
                <a:cubicBezTo>
                  <a:pt x="11147" y="1344"/>
                  <a:pt x="11127" y="1357"/>
                  <a:pt x="11124" y="1354"/>
                </a:cubicBezTo>
                <a:cubicBezTo>
                  <a:pt x="11115" y="1347"/>
                  <a:pt x="11125" y="1343"/>
                  <a:pt x="11117" y="1335"/>
                </a:cubicBezTo>
                <a:cubicBezTo>
                  <a:pt x="11111" y="1330"/>
                  <a:pt x="11109" y="1302"/>
                  <a:pt x="11104" y="1293"/>
                </a:cubicBezTo>
                <a:cubicBezTo>
                  <a:pt x="11094" y="1274"/>
                  <a:pt x="11074" y="1266"/>
                  <a:pt x="11064" y="1250"/>
                </a:cubicBezTo>
                <a:cubicBezTo>
                  <a:pt x="11060" y="1243"/>
                  <a:pt x="11058" y="1210"/>
                  <a:pt x="11048" y="1208"/>
                </a:cubicBezTo>
                <a:cubicBezTo>
                  <a:pt x="10997" y="1197"/>
                  <a:pt x="11014" y="1277"/>
                  <a:pt x="11011" y="1292"/>
                </a:cubicBezTo>
                <a:cubicBezTo>
                  <a:pt x="10991" y="1266"/>
                  <a:pt x="10965" y="1254"/>
                  <a:pt x="10943" y="1233"/>
                </a:cubicBezTo>
                <a:cubicBezTo>
                  <a:pt x="10924" y="1215"/>
                  <a:pt x="10920" y="1205"/>
                  <a:pt x="10905" y="1183"/>
                </a:cubicBezTo>
                <a:cubicBezTo>
                  <a:pt x="10902" y="1180"/>
                  <a:pt x="10887" y="1183"/>
                  <a:pt x="10884" y="1180"/>
                </a:cubicBezTo>
                <a:cubicBezTo>
                  <a:pt x="10877" y="1170"/>
                  <a:pt x="10876" y="1153"/>
                  <a:pt x="10867" y="1141"/>
                </a:cubicBezTo>
                <a:cubicBezTo>
                  <a:pt x="10861" y="1134"/>
                  <a:pt x="10834" y="1114"/>
                  <a:pt x="10826" y="1116"/>
                </a:cubicBezTo>
                <a:cubicBezTo>
                  <a:pt x="10843" y="1097"/>
                  <a:pt x="10846" y="1025"/>
                  <a:pt x="10864" y="1016"/>
                </a:cubicBezTo>
                <a:cubicBezTo>
                  <a:pt x="10908" y="993"/>
                  <a:pt x="10923" y="1071"/>
                  <a:pt x="10968" y="1008"/>
                </a:cubicBezTo>
                <a:cubicBezTo>
                  <a:pt x="10977" y="995"/>
                  <a:pt x="10981" y="925"/>
                  <a:pt x="11001" y="917"/>
                </a:cubicBezTo>
                <a:cubicBezTo>
                  <a:pt x="11009" y="913"/>
                  <a:pt x="11051" y="949"/>
                  <a:pt x="11043" y="965"/>
                </a:cubicBezTo>
                <a:cubicBezTo>
                  <a:pt x="11033" y="986"/>
                  <a:pt x="11002" y="964"/>
                  <a:pt x="10994" y="996"/>
                </a:cubicBezTo>
                <a:cubicBezTo>
                  <a:pt x="10983" y="1038"/>
                  <a:pt x="11008" y="1018"/>
                  <a:pt x="11027" y="1020"/>
                </a:cubicBezTo>
                <a:cubicBezTo>
                  <a:pt x="11056" y="1022"/>
                  <a:pt x="11086" y="993"/>
                  <a:pt x="11107" y="1026"/>
                </a:cubicBezTo>
                <a:cubicBezTo>
                  <a:pt x="11100" y="1016"/>
                  <a:pt x="11106" y="1133"/>
                  <a:pt x="11119" y="1107"/>
                </a:cubicBezTo>
                <a:cubicBezTo>
                  <a:pt x="11107" y="1130"/>
                  <a:pt x="11073" y="1071"/>
                  <a:pt x="11041" y="1115"/>
                </a:cubicBezTo>
                <a:cubicBezTo>
                  <a:pt x="10992" y="1184"/>
                  <a:pt x="11088" y="1148"/>
                  <a:pt x="11115" y="1155"/>
                </a:cubicBezTo>
                <a:cubicBezTo>
                  <a:pt x="11093" y="1234"/>
                  <a:pt x="11181" y="1190"/>
                  <a:pt x="11220" y="1174"/>
                </a:cubicBezTo>
                <a:cubicBezTo>
                  <a:pt x="11289" y="1144"/>
                  <a:pt x="11231" y="1147"/>
                  <a:pt x="11245" y="1123"/>
                </a:cubicBezTo>
                <a:cubicBezTo>
                  <a:pt x="11251" y="1114"/>
                  <a:pt x="11310" y="1063"/>
                  <a:pt x="11310" y="1063"/>
                </a:cubicBezTo>
                <a:cubicBezTo>
                  <a:pt x="11359" y="1066"/>
                  <a:pt x="11298" y="1117"/>
                  <a:pt x="11294" y="1123"/>
                </a:cubicBezTo>
                <a:cubicBezTo>
                  <a:pt x="11282" y="1144"/>
                  <a:pt x="11273" y="1123"/>
                  <a:pt x="11271" y="1153"/>
                </a:cubicBezTo>
                <a:cubicBezTo>
                  <a:pt x="11271" y="1154"/>
                  <a:pt x="11291" y="1204"/>
                  <a:pt x="11293" y="1206"/>
                </a:cubicBezTo>
                <a:cubicBezTo>
                  <a:pt x="11296" y="1210"/>
                  <a:pt x="11316" y="1194"/>
                  <a:pt x="11323" y="1194"/>
                </a:cubicBezTo>
                <a:cubicBezTo>
                  <a:pt x="11333" y="1194"/>
                  <a:pt x="11325" y="1235"/>
                  <a:pt x="11332" y="1241"/>
                </a:cubicBezTo>
                <a:cubicBezTo>
                  <a:pt x="11351" y="1258"/>
                  <a:pt x="11350" y="1243"/>
                  <a:pt x="11369" y="1243"/>
                </a:cubicBezTo>
                <a:cubicBezTo>
                  <a:pt x="11372" y="1246"/>
                  <a:pt x="11373" y="1250"/>
                  <a:pt x="11372" y="1254"/>
                </a:cubicBezTo>
                <a:cubicBezTo>
                  <a:pt x="11356" y="1280"/>
                  <a:pt x="11300" y="1292"/>
                  <a:pt x="11355" y="1325"/>
                </a:cubicBezTo>
                <a:cubicBezTo>
                  <a:pt x="11407" y="1358"/>
                  <a:pt x="11457" y="1289"/>
                  <a:pt x="11464" y="1380"/>
                </a:cubicBezTo>
                <a:cubicBezTo>
                  <a:pt x="11468" y="1422"/>
                  <a:pt x="11480" y="1417"/>
                  <a:pt x="11451" y="1406"/>
                </a:cubicBezTo>
                <a:cubicBezTo>
                  <a:pt x="11451" y="1406"/>
                  <a:pt x="11391" y="1333"/>
                  <a:pt x="11385" y="1376"/>
                </a:cubicBezTo>
                <a:cubicBezTo>
                  <a:pt x="11386" y="1371"/>
                  <a:pt x="11421" y="1414"/>
                  <a:pt x="11423" y="1421"/>
                </a:cubicBezTo>
                <a:cubicBezTo>
                  <a:pt x="11427" y="1435"/>
                  <a:pt x="11389" y="1464"/>
                  <a:pt x="11417" y="1475"/>
                </a:cubicBezTo>
                <a:cubicBezTo>
                  <a:pt x="11392" y="1490"/>
                  <a:pt x="11383" y="1528"/>
                  <a:pt x="11346" y="1528"/>
                </a:cubicBezTo>
                <a:cubicBezTo>
                  <a:pt x="11346" y="1506"/>
                  <a:pt x="11337" y="1419"/>
                  <a:pt x="11316" y="1405"/>
                </a:cubicBezTo>
                <a:cubicBezTo>
                  <a:pt x="11267" y="1374"/>
                  <a:pt x="11272" y="1441"/>
                  <a:pt x="11251" y="1462"/>
                </a:cubicBezTo>
                <a:cubicBezTo>
                  <a:pt x="11244" y="1469"/>
                  <a:pt x="11197" y="1485"/>
                  <a:pt x="11181" y="1494"/>
                </a:cubicBezTo>
                <a:cubicBezTo>
                  <a:pt x="11175" y="1497"/>
                  <a:pt x="11157" y="1480"/>
                  <a:pt x="11153" y="1484"/>
                </a:cubicBezTo>
                <a:cubicBezTo>
                  <a:pt x="11120" y="1510"/>
                  <a:pt x="11150" y="1512"/>
                  <a:pt x="11155" y="1534"/>
                </a:cubicBezTo>
                <a:cubicBezTo>
                  <a:pt x="11169" y="1611"/>
                  <a:pt x="11187" y="1535"/>
                  <a:pt x="11143" y="1574"/>
                </a:cubicBezTo>
                <a:cubicBezTo>
                  <a:pt x="11127" y="1588"/>
                  <a:pt x="11099" y="1599"/>
                  <a:pt x="11082" y="1617"/>
                </a:cubicBezTo>
                <a:cubicBezTo>
                  <a:pt x="11072" y="1627"/>
                  <a:pt x="11054" y="1626"/>
                  <a:pt x="11045" y="1640"/>
                </a:cubicBezTo>
                <a:cubicBezTo>
                  <a:pt x="11039" y="1651"/>
                  <a:pt x="11059" y="1680"/>
                  <a:pt x="11054" y="1687"/>
                </a:cubicBezTo>
                <a:cubicBezTo>
                  <a:pt x="11030" y="1724"/>
                  <a:pt x="11019" y="1683"/>
                  <a:pt x="10987" y="1686"/>
                </a:cubicBezTo>
                <a:cubicBezTo>
                  <a:pt x="10993" y="1685"/>
                  <a:pt x="10914" y="1711"/>
                  <a:pt x="10926" y="1701"/>
                </a:cubicBezTo>
                <a:cubicBezTo>
                  <a:pt x="10913" y="1712"/>
                  <a:pt x="10903" y="1759"/>
                  <a:pt x="10898" y="1761"/>
                </a:cubicBezTo>
                <a:cubicBezTo>
                  <a:pt x="10883" y="1770"/>
                  <a:pt x="10766" y="1715"/>
                  <a:pt x="10821" y="1781"/>
                </a:cubicBezTo>
                <a:cubicBezTo>
                  <a:pt x="10834" y="1796"/>
                  <a:pt x="10872" y="1796"/>
                  <a:pt x="10888" y="1810"/>
                </a:cubicBezTo>
                <a:cubicBezTo>
                  <a:pt x="10902" y="1822"/>
                  <a:pt x="10906" y="1841"/>
                  <a:pt x="10920" y="1854"/>
                </a:cubicBezTo>
                <a:cubicBezTo>
                  <a:pt x="10932" y="1865"/>
                  <a:pt x="10952" y="1859"/>
                  <a:pt x="10959" y="1863"/>
                </a:cubicBezTo>
                <a:cubicBezTo>
                  <a:pt x="10969" y="1870"/>
                  <a:pt x="10989" y="1907"/>
                  <a:pt x="11004" y="1911"/>
                </a:cubicBezTo>
                <a:cubicBezTo>
                  <a:pt x="11031" y="1918"/>
                  <a:pt x="11017" y="1898"/>
                  <a:pt x="11015" y="1888"/>
                </a:cubicBezTo>
                <a:cubicBezTo>
                  <a:pt x="11013" y="1874"/>
                  <a:pt x="10994" y="1853"/>
                  <a:pt x="10991" y="1840"/>
                </a:cubicBezTo>
                <a:cubicBezTo>
                  <a:pt x="10986" y="1820"/>
                  <a:pt x="11006" y="1792"/>
                  <a:pt x="10998" y="1769"/>
                </a:cubicBezTo>
                <a:cubicBezTo>
                  <a:pt x="11014" y="1772"/>
                  <a:pt x="11078" y="1756"/>
                  <a:pt x="11076" y="1754"/>
                </a:cubicBezTo>
                <a:cubicBezTo>
                  <a:pt x="11096" y="1769"/>
                  <a:pt x="11042" y="1827"/>
                  <a:pt x="11077" y="1845"/>
                </a:cubicBezTo>
                <a:cubicBezTo>
                  <a:pt x="11091" y="1853"/>
                  <a:pt x="11089" y="1829"/>
                  <a:pt x="11100" y="1826"/>
                </a:cubicBezTo>
                <a:cubicBezTo>
                  <a:pt x="11212" y="1788"/>
                  <a:pt x="11051" y="1737"/>
                  <a:pt x="11121" y="1684"/>
                </a:cubicBezTo>
                <a:cubicBezTo>
                  <a:pt x="11131" y="1701"/>
                  <a:pt x="11131" y="1746"/>
                  <a:pt x="11155" y="1747"/>
                </a:cubicBezTo>
                <a:cubicBezTo>
                  <a:pt x="11164" y="1747"/>
                  <a:pt x="11180" y="1710"/>
                  <a:pt x="11184" y="1707"/>
                </a:cubicBezTo>
                <a:cubicBezTo>
                  <a:pt x="11213" y="1682"/>
                  <a:pt x="11305" y="1712"/>
                  <a:pt x="11295" y="1763"/>
                </a:cubicBezTo>
                <a:cubicBezTo>
                  <a:pt x="11291" y="1789"/>
                  <a:pt x="11272" y="1789"/>
                  <a:pt x="11259" y="1807"/>
                </a:cubicBezTo>
                <a:cubicBezTo>
                  <a:pt x="11262" y="1814"/>
                  <a:pt x="11265" y="1822"/>
                  <a:pt x="11268" y="1829"/>
                </a:cubicBezTo>
                <a:cubicBezTo>
                  <a:pt x="11272" y="1845"/>
                  <a:pt x="11264" y="1855"/>
                  <a:pt x="11247" y="1862"/>
                </a:cubicBezTo>
                <a:cubicBezTo>
                  <a:pt x="11241" y="1877"/>
                  <a:pt x="11209" y="1881"/>
                  <a:pt x="11222" y="1907"/>
                </a:cubicBezTo>
                <a:cubicBezTo>
                  <a:pt x="11234" y="1928"/>
                  <a:pt x="11286" y="1909"/>
                  <a:pt x="11304" y="1916"/>
                </a:cubicBezTo>
                <a:cubicBezTo>
                  <a:pt x="11327" y="1925"/>
                  <a:pt x="11333" y="1959"/>
                  <a:pt x="11365" y="1961"/>
                </a:cubicBezTo>
                <a:cubicBezTo>
                  <a:pt x="11404" y="1962"/>
                  <a:pt x="11395" y="1935"/>
                  <a:pt x="11422" y="1925"/>
                </a:cubicBezTo>
                <a:cubicBezTo>
                  <a:pt x="11455" y="1913"/>
                  <a:pt x="11493" y="1938"/>
                  <a:pt x="11527" y="1905"/>
                </a:cubicBezTo>
                <a:cubicBezTo>
                  <a:pt x="11534" y="1960"/>
                  <a:pt x="11552" y="1896"/>
                  <a:pt x="11561" y="1892"/>
                </a:cubicBezTo>
                <a:cubicBezTo>
                  <a:pt x="11566" y="1885"/>
                  <a:pt x="11572" y="1880"/>
                  <a:pt x="11579" y="1875"/>
                </a:cubicBezTo>
                <a:cubicBezTo>
                  <a:pt x="11586" y="1865"/>
                  <a:pt x="11594" y="1867"/>
                  <a:pt x="11602" y="1880"/>
                </a:cubicBezTo>
                <a:cubicBezTo>
                  <a:pt x="11631" y="1873"/>
                  <a:pt x="11621" y="1894"/>
                  <a:pt x="11651" y="1871"/>
                </a:cubicBezTo>
                <a:cubicBezTo>
                  <a:pt x="11653" y="1870"/>
                  <a:pt x="11628" y="1840"/>
                  <a:pt x="11667" y="1834"/>
                </a:cubicBezTo>
                <a:cubicBezTo>
                  <a:pt x="11681" y="1832"/>
                  <a:pt x="11755" y="1875"/>
                  <a:pt x="11771" y="1881"/>
                </a:cubicBezTo>
                <a:cubicBezTo>
                  <a:pt x="11756" y="1914"/>
                  <a:pt x="11764" y="1906"/>
                  <a:pt x="11805" y="1906"/>
                </a:cubicBezTo>
                <a:cubicBezTo>
                  <a:pt x="11798" y="1927"/>
                  <a:pt x="11739" y="1892"/>
                  <a:pt x="11745" y="1940"/>
                </a:cubicBezTo>
                <a:cubicBezTo>
                  <a:pt x="11749" y="1979"/>
                  <a:pt x="11795" y="1937"/>
                  <a:pt x="11802" y="1943"/>
                </a:cubicBezTo>
                <a:cubicBezTo>
                  <a:pt x="11822" y="1961"/>
                  <a:pt x="11752" y="2046"/>
                  <a:pt x="11759" y="2072"/>
                </a:cubicBezTo>
                <a:cubicBezTo>
                  <a:pt x="11784" y="2159"/>
                  <a:pt x="11793" y="2022"/>
                  <a:pt x="11786" y="2034"/>
                </a:cubicBezTo>
                <a:cubicBezTo>
                  <a:pt x="11796" y="2030"/>
                  <a:pt x="11858" y="2053"/>
                  <a:pt x="11863" y="2062"/>
                </a:cubicBezTo>
                <a:cubicBezTo>
                  <a:pt x="11867" y="2070"/>
                  <a:pt x="11852" y="2129"/>
                  <a:pt x="11849" y="2139"/>
                </a:cubicBezTo>
                <a:cubicBezTo>
                  <a:pt x="11844" y="2152"/>
                  <a:pt x="11830" y="2158"/>
                  <a:pt x="11824" y="2168"/>
                </a:cubicBezTo>
                <a:cubicBezTo>
                  <a:pt x="11812" y="2191"/>
                  <a:pt x="11795" y="2240"/>
                  <a:pt x="11770" y="2263"/>
                </a:cubicBezTo>
                <a:cubicBezTo>
                  <a:pt x="11747" y="2284"/>
                  <a:pt x="11749" y="2301"/>
                  <a:pt x="11717" y="2270"/>
                </a:cubicBezTo>
                <a:cubicBezTo>
                  <a:pt x="11719" y="2272"/>
                  <a:pt x="11736" y="2250"/>
                  <a:pt x="11732" y="2242"/>
                </a:cubicBezTo>
                <a:cubicBezTo>
                  <a:pt x="11716" y="2212"/>
                  <a:pt x="11667" y="2213"/>
                  <a:pt x="11634" y="2219"/>
                </a:cubicBezTo>
                <a:cubicBezTo>
                  <a:pt x="11643" y="2199"/>
                  <a:pt x="11643" y="2181"/>
                  <a:pt x="11635" y="2161"/>
                </a:cubicBezTo>
                <a:cubicBezTo>
                  <a:pt x="11658" y="2151"/>
                  <a:pt x="11674" y="2184"/>
                  <a:pt x="11699" y="2164"/>
                </a:cubicBezTo>
                <a:cubicBezTo>
                  <a:pt x="11735" y="2136"/>
                  <a:pt x="11616" y="2126"/>
                  <a:pt x="11609" y="2125"/>
                </a:cubicBezTo>
                <a:cubicBezTo>
                  <a:pt x="11581" y="2122"/>
                  <a:pt x="11550" y="2128"/>
                  <a:pt x="11522" y="2128"/>
                </a:cubicBezTo>
                <a:cubicBezTo>
                  <a:pt x="11491" y="2128"/>
                  <a:pt x="11512" y="2141"/>
                  <a:pt x="11510" y="2118"/>
                </a:cubicBezTo>
                <a:cubicBezTo>
                  <a:pt x="11509" y="2102"/>
                  <a:pt x="11565" y="2049"/>
                  <a:pt x="11495" y="2052"/>
                </a:cubicBezTo>
                <a:cubicBezTo>
                  <a:pt x="11468" y="2054"/>
                  <a:pt x="11459" y="2104"/>
                  <a:pt x="11441" y="2103"/>
                </a:cubicBezTo>
                <a:cubicBezTo>
                  <a:pt x="11424" y="2103"/>
                  <a:pt x="11429" y="2070"/>
                  <a:pt x="11417" y="2070"/>
                </a:cubicBezTo>
                <a:cubicBezTo>
                  <a:pt x="11372" y="2067"/>
                  <a:pt x="11392" y="2075"/>
                  <a:pt x="11410" y="2114"/>
                </a:cubicBezTo>
                <a:cubicBezTo>
                  <a:pt x="11379" y="2139"/>
                  <a:pt x="11378" y="2097"/>
                  <a:pt x="11363" y="2087"/>
                </a:cubicBezTo>
                <a:cubicBezTo>
                  <a:pt x="11356" y="2082"/>
                  <a:pt x="11310" y="2058"/>
                  <a:pt x="11309" y="2056"/>
                </a:cubicBezTo>
                <a:cubicBezTo>
                  <a:pt x="11309" y="2045"/>
                  <a:pt x="11346" y="2052"/>
                  <a:pt x="11341" y="2027"/>
                </a:cubicBezTo>
                <a:cubicBezTo>
                  <a:pt x="11331" y="1978"/>
                  <a:pt x="11307" y="2026"/>
                  <a:pt x="11301" y="2027"/>
                </a:cubicBezTo>
                <a:cubicBezTo>
                  <a:pt x="11289" y="2027"/>
                  <a:pt x="11242" y="2033"/>
                  <a:pt x="11236" y="2041"/>
                </a:cubicBezTo>
                <a:cubicBezTo>
                  <a:pt x="11189" y="2098"/>
                  <a:pt x="11275" y="2082"/>
                  <a:pt x="11294" y="2082"/>
                </a:cubicBezTo>
                <a:cubicBezTo>
                  <a:pt x="11298" y="2082"/>
                  <a:pt x="11309" y="2143"/>
                  <a:pt x="11311" y="2146"/>
                </a:cubicBezTo>
                <a:cubicBezTo>
                  <a:pt x="11326" y="2162"/>
                  <a:pt x="11338" y="2162"/>
                  <a:pt x="11358" y="2165"/>
                </a:cubicBezTo>
                <a:cubicBezTo>
                  <a:pt x="11361" y="2193"/>
                  <a:pt x="11335" y="2195"/>
                  <a:pt x="11362" y="2218"/>
                </a:cubicBezTo>
                <a:cubicBezTo>
                  <a:pt x="11371" y="2226"/>
                  <a:pt x="11391" y="2211"/>
                  <a:pt x="11401" y="2217"/>
                </a:cubicBezTo>
                <a:cubicBezTo>
                  <a:pt x="11452" y="2245"/>
                  <a:pt x="11378" y="2227"/>
                  <a:pt x="11369" y="2229"/>
                </a:cubicBezTo>
                <a:cubicBezTo>
                  <a:pt x="11346" y="2235"/>
                  <a:pt x="11313" y="2254"/>
                  <a:pt x="11353" y="2281"/>
                </a:cubicBezTo>
                <a:cubicBezTo>
                  <a:pt x="11380" y="2301"/>
                  <a:pt x="11471" y="2284"/>
                  <a:pt x="11489" y="2265"/>
                </a:cubicBezTo>
                <a:cubicBezTo>
                  <a:pt x="11522" y="2228"/>
                  <a:pt x="11493" y="2196"/>
                  <a:pt x="11532" y="2191"/>
                </a:cubicBezTo>
                <a:cubicBezTo>
                  <a:pt x="11560" y="2188"/>
                  <a:pt x="11595" y="2225"/>
                  <a:pt x="11593" y="2239"/>
                </a:cubicBezTo>
                <a:cubicBezTo>
                  <a:pt x="11585" y="2289"/>
                  <a:pt x="11432" y="2298"/>
                  <a:pt x="11407" y="2318"/>
                </a:cubicBezTo>
                <a:cubicBezTo>
                  <a:pt x="11388" y="2333"/>
                  <a:pt x="11372" y="2362"/>
                  <a:pt x="11414" y="2347"/>
                </a:cubicBezTo>
                <a:cubicBezTo>
                  <a:pt x="11379" y="2369"/>
                  <a:pt x="11361" y="2297"/>
                  <a:pt x="11322" y="2330"/>
                </a:cubicBezTo>
                <a:cubicBezTo>
                  <a:pt x="11300" y="2349"/>
                  <a:pt x="11327" y="2369"/>
                  <a:pt x="11313" y="2387"/>
                </a:cubicBezTo>
                <a:cubicBezTo>
                  <a:pt x="11295" y="2409"/>
                  <a:pt x="11237" y="2392"/>
                  <a:pt x="11237" y="2430"/>
                </a:cubicBezTo>
                <a:cubicBezTo>
                  <a:pt x="11237" y="2426"/>
                  <a:pt x="11293" y="2508"/>
                  <a:pt x="11289" y="2506"/>
                </a:cubicBezTo>
                <a:cubicBezTo>
                  <a:pt x="11311" y="2515"/>
                  <a:pt x="11330" y="2495"/>
                  <a:pt x="11341" y="2480"/>
                </a:cubicBezTo>
                <a:cubicBezTo>
                  <a:pt x="11369" y="2443"/>
                  <a:pt x="11339" y="2412"/>
                  <a:pt x="11393" y="2401"/>
                </a:cubicBezTo>
                <a:cubicBezTo>
                  <a:pt x="11470" y="2386"/>
                  <a:pt x="11394" y="2429"/>
                  <a:pt x="11409" y="2460"/>
                </a:cubicBezTo>
                <a:cubicBezTo>
                  <a:pt x="11426" y="2495"/>
                  <a:pt x="11472" y="2465"/>
                  <a:pt x="11472" y="2432"/>
                </a:cubicBezTo>
                <a:cubicBezTo>
                  <a:pt x="11471" y="2419"/>
                  <a:pt x="11429" y="2361"/>
                  <a:pt x="11466" y="2350"/>
                </a:cubicBezTo>
                <a:cubicBezTo>
                  <a:pt x="11493" y="2342"/>
                  <a:pt x="11482" y="2376"/>
                  <a:pt x="11483" y="2388"/>
                </a:cubicBezTo>
                <a:cubicBezTo>
                  <a:pt x="11489" y="2464"/>
                  <a:pt x="11458" y="2557"/>
                  <a:pt x="11402" y="2608"/>
                </a:cubicBezTo>
                <a:cubicBezTo>
                  <a:pt x="11385" y="2624"/>
                  <a:pt x="11389" y="2636"/>
                  <a:pt x="11362" y="2642"/>
                </a:cubicBezTo>
                <a:cubicBezTo>
                  <a:pt x="11297" y="2656"/>
                  <a:pt x="11450" y="2616"/>
                  <a:pt x="11329" y="2632"/>
                </a:cubicBezTo>
                <a:cubicBezTo>
                  <a:pt x="11301" y="2636"/>
                  <a:pt x="11242" y="2637"/>
                  <a:pt x="11267" y="2689"/>
                </a:cubicBezTo>
                <a:cubicBezTo>
                  <a:pt x="11196" y="2674"/>
                  <a:pt x="11267" y="2751"/>
                  <a:pt x="11201" y="2762"/>
                </a:cubicBezTo>
                <a:cubicBezTo>
                  <a:pt x="11264" y="2705"/>
                  <a:pt x="11191" y="2713"/>
                  <a:pt x="11150" y="2713"/>
                </a:cubicBezTo>
                <a:cubicBezTo>
                  <a:pt x="11137" y="2709"/>
                  <a:pt x="11125" y="2704"/>
                  <a:pt x="11114" y="2697"/>
                </a:cubicBezTo>
                <a:cubicBezTo>
                  <a:pt x="11102" y="2699"/>
                  <a:pt x="11094" y="2705"/>
                  <a:pt x="11089" y="2717"/>
                </a:cubicBezTo>
                <a:cubicBezTo>
                  <a:pt x="11091" y="2716"/>
                  <a:pt x="11040" y="2734"/>
                  <a:pt x="11041" y="2733"/>
                </a:cubicBezTo>
                <a:cubicBezTo>
                  <a:pt x="11023" y="2748"/>
                  <a:pt x="10966" y="2830"/>
                  <a:pt x="10995" y="2858"/>
                </a:cubicBezTo>
                <a:cubicBezTo>
                  <a:pt x="11016" y="2879"/>
                  <a:pt x="11014" y="2857"/>
                  <a:pt x="11034" y="2854"/>
                </a:cubicBezTo>
                <a:cubicBezTo>
                  <a:pt x="11056" y="2851"/>
                  <a:pt x="11063" y="2843"/>
                  <a:pt x="11090" y="2844"/>
                </a:cubicBezTo>
                <a:cubicBezTo>
                  <a:pt x="11069" y="2871"/>
                  <a:pt x="11141" y="2932"/>
                  <a:pt x="11092" y="2919"/>
                </a:cubicBezTo>
                <a:cubicBezTo>
                  <a:pt x="11080" y="2915"/>
                  <a:pt x="11077" y="2888"/>
                  <a:pt x="11062" y="2880"/>
                </a:cubicBezTo>
                <a:cubicBezTo>
                  <a:pt x="11045" y="2872"/>
                  <a:pt x="11021" y="2870"/>
                  <a:pt x="11002" y="2874"/>
                </a:cubicBezTo>
                <a:cubicBezTo>
                  <a:pt x="10957" y="2884"/>
                  <a:pt x="10916" y="2906"/>
                  <a:pt x="10945" y="2938"/>
                </a:cubicBezTo>
                <a:cubicBezTo>
                  <a:pt x="10947" y="2940"/>
                  <a:pt x="11001" y="2972"/>
                  <a:pt x="11002" y="2973"/>
                </a:cubicBezTo>
                <a:cubicBezTo>
                  <a:pt x="11044" y="2985"/>
                  <a:pt x="11031" y="2958"/>
                  <a:pt x="11066" y="2949"/>
                </a:cubicBezTo>
                <a:cubicBezTo>
                  <a:pt x="11076" y="2947"/>
                  <a:pt x="11113" y="2958"/>
                  <a:pt x="11131" y="2956"/>
                </a:cubicBezTo>
                <a:cubicBezTo>
                  <a:pt x="11144" y="2955"/>
                  <a:pt x="11156" y="2946"/>
                  <a:pt x="11170" y="2945"/>
                </a:cubicBezTo>
                <a:cubicBezTo>
                  <a:pt x="11199" y="2943"/>
                  <a:pt x="11310" y="2927"/>
                  <a:pt x="11298" y="2973"/>
                </a:cubicBezTo>
                <a:cubicBezTo>
                  <a:pt x="11290" y="3001"/>
                  <a:pt x="11246" y="2988"/>
                  <a:pt x="11253" y="3037"/>
                </a:cubicBezTo>
                <a:cubicBezTo>
                  <a:pt x="11256" y="3058"/>
                  <a:pt x="11295" y="3110"/>
                  <a:pt x="11320" y="3105"/>
                </a:cubicBezTo>
                <a:cubicBezTo>
                  <a:pt x="11351" y="3099"/>
                  <a:pt x="11346" y="3063"/>
                  <a:pt x="11340" y="3044"/>
                </a:cubicBezTo>
                <a:cubicBezTo>
                  <a:pt x="11335" y="3024"/>
                  <a:pt x="11313" y="3035"/>
                  <a:pt x="11301" y="3029"/>
                </a:cubicBezTo>
                <a:cubicBezTo>
                  <a:pt x="11314" y="3017"/>
                  <a:pt x="11345" y="2967"/>
                  <a:pt x="11348" y="2951"/>
                </a:cubicBezTo>
                <a:cubicBezTo>
                  <a:pt x="11353" y="2919"/>
                  <a:pt x="11311" y="2904"/>
                  <a:pt x="11334" y="2863"/>
                </a:cubicBezTo>
                <a:cubicBezTo>
                  <a:pt x="11348" y="2836"/>
                  <a:pt x="11363" y="2839"/>
                  <a:pt x="11376" y="2808"/>
                </a:cubicBezTo>
                <a:cubicBezTo>
                  <a:pt x="11389" y="2779"/>
                  <a:pt x="11363" y="2793"/>
                  <a:pt x="11371" y="2776"/>
                </a:cubicBezTo>
                <a:cubicBezTo>
                  <a:pt x="11396" y="2722"/>
                  <a:pt x="11433" y="2781"/>
                  <a:pt x="11453" y="2746"/>
                </a:cubicBezTo>
                <a:cubicBezTo>
                  <a:pt x="11469" y="2718"/>
                  <a:pt x="11395" y="2687"/>
                  <a:pt x="11394" y="2666"/>
                </a:cubicBezTo>
                <a:cubicBezTo>
                  <a:pt x="11393" y="2648"/>
                  <a:pt x="11466" y="2656"/>
                  <a:pt x="11478" y="2650"/>
                </a:cubicBezTo>
                <a:cubicBezTo>
                  <a:pt x="11499" y="2641"/>
                  <a:pt x="11547" y="2564"/>
                  <a:pt x="11577" y="2575"/>
                </a:cubicBezTo>
                <a:cubicBezTo>
                  <a:pt x="11584" y="2578"/>
                  <a:pt x="11605" y="2639"/>
                  <a:pt x="11604" y="2649"/>
                </a:cubicBezTo>
                <a:cubicBezTo>
                  <a:pt x="11603" y="2680"/>
                  <a:pt x="11566" y="2706"/>
                  <a:pt x="11594" y="2736"/>
                </a:cubicBezTo>
                <a:cubicBezTo>
                  <a:pt x="11607" y="2749"/>
                  <a:pt x="11634" y="2730"/>
                  <a:pt x="11651" y="2744"/>
                </a:cubicBezTo>
                <a:cubicBezTo>
                  <a:pt x="11670" y="2762"/>
                  <a:pt x="11661" y="2777"/>
                  <a:pt x="11663" y="2793"/>
                </a:cubicBezTo>
                <a:cubicBezTo>
                  <a:pt x="11661" y="2795"/>
                  <a:pt x="11660" y="2798"/>
                  <a:pt x="11658" y="2800"/>
                </a:cubicBezTo>
                <a:cubicBezTo>
                  <a:pt x="11641" y="2814"/>
                  <a:pt x="11643" y="2825"/>
                  <a:pt x="11664" y="2832"/>
                </a:cubicBezTo>
                <a:cubicBezTo>
                  <a:pt x="11657" y="2859"/>
                  <a:pt x="11688" y="2841"/>
                  <a:pt x="11653" y="2858"/>
                </a:cubicBezTo>
                <a:cubicBezTo>
                  <a:pt x="11635" y="2867"/>
                  <a:pt x="11625" y="2845"/>
                  <a:pt x="11610" y="2851"/>
                </a:cubicBezTo>
                <a:cubicBezTo>
                  <a:pt x="11569" y="2866"/>
                  <a:pt x="11615" y="2855"/>
                  <a:pt x="11584" y="2884"/>
                </a:cubicBezTo>
                <a:cubicBezTo>
                  <a:pt x="11579" y="2888"/>
                  <a:pt x="11581" y="2901"/>
                  <a:pt x="11576" y="2907"/>
                </a:cubicBezTo>
                <a:cubicBezTo>
                  <a:pt x="11582" y="2900"/>
                  <a:pt x="11542" y="2924"/>
                  <a:pt x="11553" y="2909"/>
                </a:cubicBezTo>
                <a:cubicBezTo>
                  <a:pt x="11551" y="2912"/>
                  <a:pt x="11530" y="2914"/>
                  <a:pt x="11525" y="2919"/>
                </a:cubicBezTo>
                <a:cubicBezTo>
                  <a:pt x="11512" y="2932"/>
                  <a:pt x="11525" y="2952"/>
                  <a:pt x="11515" y="2968"/>
                </a:cubicBezTo>
                <a:cubicBezTo>
                  <a:pt x="11500" y="2991"/>
                  <a:pt x="11439" y="2999"/>
                  <a:pt x="11436" y="3027"/>
                </a:cubicBezTo>
                <a:cubicBezTo>
                  <a:pt x="11432" y="3061"/>
                  <a:pt x="11519" y="3078"/>
                  <a:pt x="11533" y="3108"/>
                </a:cubicBezTo>
                <a:cubicBezTo>
                  <a:pt x="11569" y="3186"/>
                  <a:pt x="11460" y="3125"/>
                  <a:pt x="11451" y="3185"/>
                </a:cubicBezTo>
                <a:cubicBezTo>
                  <a:pt x="11449" y="3200"/>
                  <a:pt x="11479" y="3225"/>
                  <a:pt x="11494" y="3231"/>
                </a:cubicBezTo>
                <a:cubicBezTo>
                  <a:pt x="11531" y="3246"/>
                  <a:pt x="11559" y="3218"/>
                  <a:pt x="11552" y="3286"/>
                </a:cubicBezTo>
                <a:cubicBezTo>
                  <a:pt x="11550" y="3305"/>
                  <a:pt x="11505" y="3421"/>
                  <a:pt x="11576" y="3368"/>
                </a:cubicBezTo>
                <a:cubicBezTo>
                  <a:pt x="11619" y="3337"/>
                  <a:pt x="11544" y="3292"/>
                  <a:pt x="11605" y="3331"/>
                </a:cubicBezTo>
                <a:cubicBezTo>
                  <a:pt x="11614" y="3337"/>
                  <a:pt x="11615" y="3356"/>
                  <a:pt x="11627" y="3363"/>
                </a:cubicBezTo>
                <a:cubicBezTo>
                  <a:pt x="11647" y="3373"/>
                  <a:pt x="11662" y="3357"/>
                  <a:pt x="11680" y="3361"/>
                </a:cubicBezTo>
                <a:cubicBezTo>
                  <a:pt x="11714" y="3371"/>
                  <a:pt x="11737" y="3418"/>
                  <a:pt x="11780" y="3391"/>
                </a:cubicBezTo>
                <a:cubicBezTo>
                  <a:pt x="11840" y="3355"/>
                  <a:pt x="11765" y="3369"/>
                  <a:pt x="11784" y="3335"/>
                </a:cubicBezTo>
                <a:cubicBezTo>
                  <a:pt x="11787" y="3328"/>
                  <a:pt x="11806" y="3325"/>
                  <a:pt x="11806" y="3322"/>
                </a:cubicBezTo>
                <a:cubicBezTo>
                  <a:pt x="11819" y="3318"/>
                  <a:pt x="11827" y="3310"/>
                  <a:pt x="11829" y="3297"/>
                </a:cubicBezTo>
                <a:cubicBezTo>
                  <a:pt x="11829" y="3286"/>
                  <a:pt x="11825" y="3277"/>
                  <a:pt x="11814" y="3272"/>
                </a:cubicBezTo>
                <a:cubicBezTo>
                  <a:pt x="11814" y="3269"/>
                  <a:pt x="11803" y="3242"/>
                  <a:pt x="11802" y="3235"/>
                </a:cubicBezTo>
                <a:cubicBezTo>
                  <a:pt x="11801" y="3226"/>
                  <a:pt x="11818" y="3209"/>
                  <a:pt x="11815" y="3200"/>
                </a:cubicBezTo>
                <a:cubicBezTo>
                  <a:pt x="11802" y="3162"/>
                  <a:pt x="11787" y="3201"/>
                  <a:pt x="11749" y="3206"/>
                </a:cubicBezTo>
                <a:cubicBezTo>
                  <a:pt x="11728" y="3208"/>
                  <a:pt x="11693" y="3180"/>
                  <a:pt x="11672" y="3208"/>
                </a:cubicBezTo>
                <a:cubicBezTo>
                  <a:pt x="11640" y="3251"/>
                  <a:pt x="11691" y="3240"/>
                  <a:pt x="11697" y="3259"/>
                </a:cubicBezTo>
                <a:cubicBezTo>
                  <a:pt x="11725" y="3346"/>
                  <a:pt x="11657" y="3274"/>
                  <a:pt x="11620" y="3253"/>
                </a:cubicBezTo>
                <a:cubicBezTo>
                  <a:pt x="11592" y="3238"/>
                  <a:pt x="11609" y="3269"/>
                  <a:pt x="11579" y="3240"/>
                </a:cubicBezTo>
                <a:cubicBezTo>
                  <a:pt x="11570" y="3231"/>
                  <a:pt x="11566" y="3206"/>
                  <a:pt x="11565" y="3196"/>
                </a:cubicBezTo>
                <a:cubicBezTo>
                  <a:pt x="11556" y="3096"/>
                  <a:pt x="11559" y="3196"/>
                  <a:pt x="11572" y="3151"/>
                </a:cubicBezTo>
                <a:cubicBezTo>
                  <a:pt x="11577" y="3131"/>
                  <a:pt x="11603" y="3135"/>
                  <a:pt x="11593" y="3103"/>
                </a:cubicBezTo>
                <a:cubicBezTo>
                  <a:pt x="11584" y="3071"/>
                  <a:pt x="11557" y="3088"/>
                  <a:pt x="11540" y="3062"/>
                </a:cubicBezTo>
                <a:cubicBezTo>
                  <a:pt x="11520" y="3033"/>
                  <a:pt x="11537" y="2989"/>
                  <a:pt x="11560" y="2971"/>
                </a:cubicBezTo>
                <a:cubicBezTo>
                  <a:pt x="11579" y="2957"/>
                  <a:pt x="11595" y="2960"/>
                  <a:pt x="11625" y="2972"/>
                </a:cubicBezTo>
                <a:cubicBezTo>
                  <a:pt x="11637" y="2977"/>
                  <a:pt x="11652" y="2983"/>
                  <a:pt x="11665" y="2992"/>
                </a:cubicBezTo>
                <a:cubicBezTo>
                  <a:pt x="11675" y="2999"/>
                  <a:pt x="11674" y="2982"/>
                  <a:pt x="11689" y="3001"/>
                </a:cubicBezTo>
                <a:cubicBezTo>
                  <a:pt x="11698" y="3013"/>
                  <a:pt x="11692" y="3044"/>
                  <a:pt x="11693" y="3045"/>
                </a:cubicBezTo>
                <a:cubicBezTo>
                  <a:pt x="11701" y="3050"/>
                  <a:pt x="11724" y="3042"/>
                  <a:pt x="11726" y="3045"/>
                </a:cubicBezTo>
                <a:cubicBezTo>
                  <a:pt x="11735" y="3062"/>
                  <a:pt x="11747" y="3038"/>
                  <a:pt x="11752" y="3066"/>
                </a:cubicBezTo>
                <a:cubicBezTo>
                  <a:pt x="11759" y="3108"/>
                  <a:pt x="11712" y="3089"/>
                  <a:pt x="11699" y="3105"/>
                </a:cubicBezTo>
                <a:cubicBezTo>
                  <a:pt x="11683" y="3124"/>
                  <a:pt x="11658" y="3171"/>
                  <a:pt x="11710" y="3174"/>
                </a:cubicBezTo>
                <a:cubicBezTo>
                  <a:pt x="11743" y="3176"/>
                  <a:pt x="11737" y="3128"/>
                  <a:pt x="11762" y="3131"/>
                </a:cubicBezTo>
                <a:cubicBezTo>
                  <a:pt x="11780" y="3133"/>
                  <a:pt x="11802" y="3177"/>
                  <a:pt x="11822" y="3187"/>
                </a:cubicBezTo>
                <a:cubicBezTo>
                  <a:pt x="11882" y="3219"/>
                  <a:pt x="11833" y="3191"/>
                  <a:pt x="11859" y="3202"/>
                </a:cubicBezTo>
                <a:cubicBezTo>
                  <a:pt x="11861" y="3203"/>
                  <a:pt x="11871" y="3193"/>
                  <a:pt x="11874" y="3195"/>
                </a:cubicBezTo>
                <a:cubicBezTo>
                  <a:pt x="11911" y="3215"/>
                  <a:pt x="11899" y="3224"/>
                  <a:pt x="11933" y="3227"/>
                </a:cubicBezTo>
                <a:cubicBezTo>
                  <a:pt x="11928" y="3226"/>
                  <a:pt x="12012" y="3201"/>
                  <a:pt x="12013" y="3200"/>
                </a:cubicBezTo>
                <a:cubicBezTo>
                  <a:pt x="12033" y="3170"/>
                  <a:pt x="12009" y="3175"/>
                  <a:pt x="11994" y="3154"/>
                </a:cubicBezTo>
                <a:cubicBezTo>
                  <a:pt x="11992" y="3151"/>
                  <a:pt x="11956" y="3134"/>
                  <a:pt x="11956" y="3135"/>
                </a:cubicBezTo>
                <a:cubicBezTo>
                  <a:pt x="11964" y="3142"/>
                  <a:pt x="11931" y="3081"/>
                  <a:pt x="11938" y="3092"/>
                </a:cubicBezTo>
                <a:cubicBezTo>
                  <a:pt x="11912" y="3055"/>
                  <a:pt x="11841" y="3063"/>
                  <a:pt x="11824" y="3039"/>
                </a:cubicBezTo>
                <a:cubicBezTo>
                  <a:pt x="11798" y="3002"/>
                  <a:pt x="11830" y="3014"/>
                  <a:pt x="11851" y="2987"/>
                </a:cubicBezTo>
                <a:cubicBezTo>
                  <a:pt x="11858" y="2977"/>
                  <a:pt x="11870" y="2984"/>
                  <a:pt x="11874" y="2968"/>
                </a:cubicBezTo>
                <a:cubicBezTo>
                  <a:pt x="11880" y="2943"/>
                  <a:pt x="11844" y="2929"/>
                  <a:pt x="11844" y="2920"/>
                </a:cubicBezTo>
                <a:cubicBezTo>
                  <a:pt x="11845" y="2913"/>
                  <a:pt x="11838" y="2888"/>
                  <a:pt x="11873" y="2899"/>
                </a:cubicBezTo>
                <a:cubicBezTo>
                  <a:pt x="11917" y="2914"/>
                  <a:pt x="11868" y="2945"/>
                  <a:pt x="11900" y="2981"/>
                </a:cubicBezTo>
                <a:cubicBezTo>
                  <a:pt x="11930" y="3014"/>
                  <a:pt x="11947" y="2976"/>
                  <a:pt x="11970" y="2986"/>
                </a:cubicBezTo>
                <a:cubicBezTo>
                  <a:pt x="11982" y="2992"/>
                  <a:pt x="11964" y="3021"/>
                  <a:pt x="11972" y="3024"/>
                </a:cubicBezTo>
                <a:cubicBezTo>
                  <a:pt x="12041" y="3050"/>
                  <a:pt x="12026" y="2989"/>
                  <a:pt x="12078" y="2979"/>
                </a:cubicBezTo>
                <a:cubicBezTo>
                  <a:pt x="12072" y="2980"/>
                  <a:pt x="12145" y="2992"/>
                  <a:pt x="12146" y="2992"/>
                </a:cubicBezTo>
                <a:cubicBezTo>
                  <a:pt x="12170" y="3024"/>
                  <a:pt x="12124" y="3028"/>
                  <a:pt x="12110" y="3041"/>
                </a:cubicBezTo>
                <a:cubicBezTo>
                  <a:pt x="12099" y="3052"/>
                  <a:pt x="12076" y="3046"/>
                  <a:pt x="12072" y="3065"/>
                </a:cubicBezTo>
                <a:cubicBezTo>
                  <a:pt x="12070" y="3073"/>
                  <a:pt x="12131" y="3127"/>
                  <a:pt x="12132" y="3141"/>
                </a:cubicBezTo>
                <a:cubicBezTo>
                  <a:pt x="12136" y="3206"/>
                  <a:pt x="12092" y="3123"/>
                  <a:pt x="12079" y="3121"/>
                </a:cubicBezTo>
                <a:cubicBezTo>
                  <a:pt x="12067" y="3119"/>
                  <a:pt x="12045" y="3140"/>
                  <a:pt x="12043" y="3145"/>
                </a:cubicBezTo>
                <a:cubicBezTo>
                  <a:pt x="12019" y="3190"/>
                  <a:pt x="12056" y="3168"/>
                  <a:pt x="12065" y="3182"/>
                </a:cubicBezTo>
                <a:cubicBezTo>
                  <a:pt x="12062" y="3178"/>
                  <a:pt x="12086" y="3184"/>
                  <a:pt x="12086" y="3184"/>
                </a:cubicBezTo>
                <a:cubicBezTo>
                  <a:pt x="12095" y="3192"/>
                  <a:pt x="12096" y="3224"/>
                  <a:pt x="12106" y="3238"/>
                </a:cubicBezTo>
                <a:cubicBezTo>
                  <a:pt x="12147" y="3297"/>
                  <a:pt x="12199" y="3313"/>
                  <a:pt x="12203" y="3227"/>
                </a:cubicBezTo>
                <a:cubicBezTo>
                  <a:pt x="12204" y="3209"/>
                  <a:pt x="12185" y="3185"/>
                  <a:pt x="12194" y="3167"/>
                </a:cubicBezTo>
                <a:cubicBezTo>
                  <a:pt x="12213" y="3131"/>
                  <a:pt x="12232" y="3177"/>
                  <a:pt x="12251" y="3153"/>
                </a:cubicBezTo>
                <a:cubicBezTo>
                  <a:pt x="12259" y="3142"/>
                  <a:pt x="12173" y="3102"/>
                  <a:pt x="12184" y="3072"/>
                </a:cubicBezTo>
                <a:cubicBezTo>
                  <a:pt x="12195" y="3040"/>
                  <a:pt x="12262" y="3041"/>
                  <a:pt x="12285" y="3019"/>
                </a:cubicBezTo>
                <a:cubicBezTo>
                  <a:pt x="12330" y="2976"/>
                  <a:pt x="12305" y="2979"/>
                  <a:pt x="12270" y="2966"/>
                </a:cubicBezTo>
                <a:cubicBezTo>
                  <a:pt x="12248" y="2957"/>
                  <a:pt x="12237" y="2964"/>
                  <a:pt x="12216" y="2950"/>
                </a:cubicBezTo>
                <a:cubicBezTo>
                  <a:pt x="12197" y="2937"/>
                  <a:pt x="12190" y="2909"/>
                  <a:pt x="12170" y="2895"/>
                </a:cubicBezTo>
                <a:cubicBezTo>
                  <a:pt x="12098" y="2843"/>
                  <a:pt x="12116" y="2910"/>
                  <a:pt x="12069" y="2936"/>
                </a:cubicBezTo>
                <a:cubicBezTo>
                  <a:pt x="11979" y="2984"/>
                  <a:pt x="12075" y="2868"/>
                  <a:pt x="12069" y="2832"/>
                </a:cubicBezTo>
                <a:cubicBezTo>
                  <a:pt x="12109" y="2846"/>
                  <a:pt x="12107" y="2855"/>
                  <a:pt x="12141" y="2814"/>
                </a:cubicBezTo>
                <a:cubicBezTo>
                  <a:pt x="12158" y="2794"/>
                  <a:pt x="12138" y="2782"/>
                  <a:pt x="12166" y="2771"/>
                </a:cubicBezTo>
                <a:cubicBezTo>
                  <a:pt x="12169" y="2770"/>
                  <a:pt x="12190" y="2788"/>
                  <a:pt x="12200" y="2786"/>
                </a:cubicBezTo>
                <a:cubicBezTo>
                  <a:pt x="12214" y="2785"/>
                  <a:pt x="12234" y="2765"/>
                  <a:pt x="12247" y="2766"/>
                </a:cubicBezTo>
                <a:cubicBezTo>
                  <a:pt x="12286" y="2769"/>
                  <a:pt x="12292" y="2814"/>
                  <a:pt x="12295" y="2842"/>
                </a:cubicBezTo>
                <a:cubicBezTo>
                  <a:pt x="12285" y="2845"/>
                  <a:pt x="12259" y="2831"/>
                  <a:pt x="12260" y="2854"/>
                </a:cubicBezTo>
                <a:cubicBezTo>
                  <a:pt x="12262" y="2900"/>
                  <a:pt x="12314" y="2874"/>
                  <a:pt x="12333" y="2887"/>
                </a:cubicBezTo>
                <a:cubicBezTo>
                  <a:pt x="12370" y="2911"/>
                  <a:pt x="12376" y="2940"/>
                  <a:pt x="12395" y="2981"/>
                </a:cubicBezTo>
                <a:cubicBezTo>
                  <a:pt x="12403" y="2998"/>
                  <a:pt x="12417" y="2999"/>
                  <a:pt x="12421" y="3020"/>
                </a:cubicBezTo>
                <a:cubicBezTo>
                  <a:pt x="12421" y="3018"/>
                  <a:pt x="12393" y="3036"/>
                  <a:pt x="12396" y="3030"/>
                </a:cubicBezTo>
                <a:cubicBezTo>
                  <a:pt x="12391" y="3043"/>
                  <a:pt x="12426" y="3083"/>
                  <a:pt x="12433" y="3087"/>
                </a:cubicBezTo>
                <a:cubicBezTo>
                  <a:pt x="12445" y="3092"/>
                  <a:pt x="12458" y="3066"/>
                  <a:pt x="12465" y="3066"/>
                </a:cubicBezTo>
                <a:cubicBezTo>
                  <a:pt x="12474" y="3065"/>
                  <a:pt x="12485" y="3073"/>
                  <a:pt x="12495" y="3070"/>
                </a:cubicBezTo>
                <a:cubicBezTo>
                  <a:pt x="12520" y="3064"/>
                  <a:pt x="12578" y="3059"/>
                  <a:pt x="12600" y="3040"/>
                </a:cubicBezTo>
                <a:cubicBezTo>
                  <a:pt x="12620" y="3023"/>
                  <a:pt x="12647" y="2938"/>
                  <a:pt x="12626" y="2917"/>
                </a:cubicBezTo>
                <a:cubicBezTo>
                  <a:pt x="12568" y="2859"/>
                  <a:pt x="12611" y="2993"/>
                  <a:pt x="12583" y="2971"/>
                </a:cubicBezTo>
                <a:cubicBezTo>
                  <a:pt x="12545" y="2942"/>
                  <a:pt x="12582" y="2914"/>
                  <a:pt x="12579" y="2876"/>
                </a:cubicBezTo>
                <a:cubicBezTo>
                  <a:pt x="12575" y="2823"/>
                  <a:pt x="12526" y="2823"/>
                  <a:pt x="12512" y="2880"/>
                </a:cubicBezTo>
                <a:cubicBezTo>
                  <a:pt x="12451" y="2838"/>
                  <a:pt x="12527" y="2838"/>
                  <a:pt x="12560" y="2833"/>
                </a:cubicBezTo>
                <a:cubicBezTo>
                  <a:pt x="12561" y="2832"/>
                  <a:pt x="12626" y="2820"/>
                  <a:pt x="12623" y="2819"/>
                </a:cubicBezTo>
                <a:cubicBezTo>
                  <a:pt x="12656" y="2832"/>
                  <a:pt x="12640" y="2862"/>
                  <a:pt x="12651" y="2870"/>
                </a:cubicBezTo>
                <a:cubicBezTo>
                  <a:pt x="12640" y="2862"/>
                  <a:pt x="12655" y="2892"/>
                  <a:pt x="12653" y="2890"/>
                </a:cubicBezTo>
                <a:cubicBezTo>
                  <a:pt x="12660" y="2900"/>
                  <a:pt x="12678" y="2868"/>
                  <a:pt x="12681" y="2871"/>
                </a:cubicBezTo>
                <a:cubicBezTo>
                  <a:pt x="12690" y="2882"/>
                  <a:pt x="12716" y="2901"/>
                  <a:pt x="12686" y="2915"/>
                </a:cubicBezTo>
                <a:cubicBezTo>
                  <a:pt x="12664" y="2926"/>
                  <a:pt x="12649" y="2895"/>
                  <a:pt x="12637" y="2903"/>
                </a:cubicBezTo>
                <a:cubicBezTo>
                  <a:pt x="12618" y="2914"/>
                  <a:pt x="12661" y="3017"/>
                  <a:pt x="12684" y="3022"/>
                </a:cubicBezTo>
                <a:cubicBezTo>
                  <a:pt x="12667" y="3019"/>
                  <a:pt x="12804" y="2954"/>
                  <a:pt x="12788" y="3010"/>
                </a:cubicBezTo>
                <a:cubicBezTo>
                  <a:pt x="12783" y="3025"/>
                  <a:pt x="12746" y="3000"/>
                  <a:pt x="12735" y="3006"/>
                </a:cubicBezTo>
                <a:cubicBezTo>
                  <a:pt x="12685" y="3035"/>
                  <a:pt x="12740" y="3043"/>
                  <a:pt x="12756" y="3064"/>
                </a:cubicBezTo>
                <a:cubicBezTo>
                  <a:pt x="12770" y="3084"/>
                  <a:pt x="12775" y="3200"/>
                  <a:pt x="12776" y="3201"/>
                </a:cubicBezTo>
                <a:cubicBezTo>
                  <a:pt x="12796" y="3211"/>
                  <a:pt x="12829" y="3183"/>
                  <a:pt x="12853" y="3183"/>
                </a:cubicBezTo>
                <a:cubicBezTo>
                  <a:pt x="12851" y="3222"/>
                  <a:pt x="12803" y="3231"/>
                  <a:pt x="12783" y="3223"/>
                </a:cubicBezTo>
                <a:cubicBezTo>
                  <a:pt x="12753" y="3212"/>
                  <a:pt x="12736" y="3164"/>
                  <a:pt x="12720" y="3141"/>
                </a:cubicBezTo>
                <a:cubicBezTo>
                  <a:pt x="12704" y="3118"/>
                  <a:pt x="12680" y="3102"/>
                  <a:pt x="12664" y="3080"/>
                </a:cubicBezTo>
                <a:cubicBezTo>
                  <a:pt x="12657" y="3070"/>
                  <a:pt x="12664" y="3039"/>
                  <a:pt x="12654" y="3033"/>
                </a:cubicBezTo>
                <a:cubicBezTo>
                  <a:pt x="12613" y="3013"/>
                  <a:pt x="12611" y="3051"/>
                  <a:pt x="12608" y="3083"/>
                </a:cubicBezTo>
                <a:cubicBezTo>
                  <a:pt x="12605" y="3110"/>
                  <a:pt x="12616" y="3135"/>
                  <a:pt x="12612" y="3164"/>
                </a:cubicBezTo>
                <a:cubicBezTo>
                  <a:pt x="12610" y="3181"/>
                  <a:pt x="12576" y="3192"/>
                  <a:pt x="12594" y="3214"/>
                </a:cubicBezTo>
                <a:cubicBezTo>
                  <a:pt x="12620" y="3245"/>
                  <a:pt x="12646" y="3188"/>
                  <a:pt x="12662" y="3190"/>
                </a:cubicBezTo>
                <a:cubicBezTo>
                  <a:pt x="12661" y="3190"/>
                  <a:pt x="12664" y="3218"/>
                  <a:pt x="12671" y="3226"/>
                </a:cubicBezTo>
                <a:cubicBezTo>
                  <a:pt x="12669" y="3223"/>
                  <a:pt x="12700" y="3231"/>
                  <a:pt x="12703" y="3232"/>
                </a:cubicBezTo>
                <a:cubicBezTo>
                  <a:pt x="12729" y="3244"/>
                  <a:pt x="12750" y="3262"/>
                  <a:pt x="12780" y="3272"/>
                </a:cubicBezTo>
                <a:cubicBezTo>
                  <a:pt x="12776" y="3279"/>
                  <a:pt x="12765" y="3288"/>
                  <a:pt x="12759" y="3292"/>
                </a:cubicBezTo>
                <a:cubicBezTo>
                  <a:pt x="12736" y="3262"/>
                  <a:pt x="12688" y="3229"/>
                  <a:pt x="12654" y="3259"/>
                </a:cubicBezTo>
                <a:cubicBezTo>
                  <a:pt x="12630" y="3280"/>
                  <a:pt x="12645" y="3305"/>
                  <a:pt x="12638" y="3329"/>
                </a:cubicBezTo>
                <a:cubicBezTo>
                  <a:pt x="12640" y="3324"/>
                  <a:pt x="12626" y="3384"/>
                  <a:pt x="12624" y="3370"/>
                </a:cubicBezTo>
                <a:cubicBezTo>
                  <a:pt x="12628" y="3397"/>
                  <a:pt x="12638" y="3390"/>
                  <a:pt x="12649" y="3415"/>
                </a:cubicBezTo>
                <a:cubicBezTo>
                  <a:pt x="12654" y="3425"/>
                  <a:pt x="12635" y="3452"/>
                  <a:pt x="12644" y="3458"/>
                </a:cubicBezTo>
                <a:cubicBezTo>
                  <a:pt x="12653" y="3464"/>
                  <a:pt x="12679" y="3449"/>
                  <a:pt x="12684" y="3456"/>
                </a:cubicBezTo>
                <a:cubicBezTo>
                  <a:pt x="12692" y="3466"/>
                  <a:pt x="12697" y="3476"/>
                  <a:pt x="12705" y="3489"/>
                </a:cubicBezTo>
                <a:cubicBezTo>
                  <a:pt x="12723" y="3516"/>
                  <a:pt x="12687" y="3528"/>
                  <a:pt x="12725" y="3546"/>
                </a:cubicBezTo>
                <a:cubicBezTo>
                  <a:pt x="12733" y="3550"/>
                  <a:pt x="12735" y="3530"/>
                  <a:pt x="12736" y="3531"/>
                </a:cubicBezTo>
                <a:cubicBezTo>
                  <a:pt x="12736" y="3523"/>
                  <a:pt x="12739" y="3517"/>
                  <a:pt x="12744" y="3513"/>
                </a:cubicBezTo>
                <a:cubicBezTo>
                  <a:pt x="12754" y="3516"/>
                  <a:pt x="12764" y="3519"/>
                  <a:pt x="12773" y="3523"/>
                </a:cubicBezTo>
                <a:cubicBezTo>
                  <a:pt x="12800" y="3522"/>
                  <a:pt x="12818" y="3543"/>
                  <a:pt x="12848" y="3532"/>
                </a:cubicBezTo>
                <a:cubicBezTo>
                  <a:pt x="12891" y="3515"/>
                  <a:pt x="12908" y="3461"/>
                  <a:pt x="12848" y="3447"/>
                </a:cubicBezTo>
                <a:cubicBezTo>
                  <a:pt x="12844" y="3446"/>
                  <a:pt x="12782" y="3503"/>
                  <a:pt x="12784" y="3452"/>
                </a:cubicBezTo>
                <a:cubicBezTo>
                  <a:pt x="12785" y="3433"/>
                  <a:pt x="12833" y="3410"/>
                  <a:pt x="12847" y="3401"/>
                </a:cubicBezTo>
                <a:cubicBezTo>
                  <a:pt x="12859" y="3394"/>
                  <a:pt x="12852" y="3378"/>
                  <a:pt x="12869" y="3376"/>
                </a:cubicBezTo>
                <a:cubicBezTo>
                  <a:pt x="12894" y="3373"/>
                  <a:pt x="12900" y="3417"/>
                  <a:pt x="12936" y="3404"/>
                </a:cubicBezTo>
                <a:cubicBezTo>
                  <a:pt x="12959" y="3395"/>
                  <a:pt x="12972" y="3347"/>
                  <a:pt x="12982" y="3336"/>
                </a:cubicBezTo>
                <a:cubicBezTo>
                  <a:pt x="12984" y="3334"/>
                  <a:pt x="13010" y="3327"/>
                  <a:pt x="13018" y="3318"/>
                </a:cubicBezTo>
                <a:cubicBezTo>
                  <a:pt x="13035" y="3301"/>
                  <a:pt x="13027" y="3274"/>
                  <a:pt x="13035" y="3254"/>
                </a:cubicBezTo>
                <a:cubicBezTo>
                  <a:pt x="13069" y="3174"/>
                  <a:pt x="13047" y="3245"/>
                  <a:pt x="13059" y="3266"/>
                </a:cubicBezTo>
                <a:cubicBezTo>
                  <a:pt x="13085" y="3311"/>
                  <a:pt x="13133" y="3273"/>
                  <a:pt x="13163" y="3278"/>
                </a:cubicBezTo>
                <a:cubicBezTo>
                  <a:pt x="13177" y="3281"/>
                  <a:pt x="13203" y="3294"/>
                  <a:pt x="13209" y="3295"/>
                </a:cubicBezTo>
                <a:cubicBezTo>
                  <a:pt x="13218" y="3296"/>
                  <a:pt x="13212" y="3315"/>
                  <a:pt x="13226" y="3312"/>
                </a:cubicBezTo>
                <a:cubicBezTo>
                  <a:pt x="13262" y="3306"/>
                  <a:pt x="13250" y="3236"/>
                  <a:pt x="13247" y="3218"/>
                </a:cubicBezTo>
                <a:cubicBezTo>
                  <a:pt x="13245" y="3198"/>
                  <a:pt x="13209" y="3184"/>
                  <a:pt x="13240" y="3164"/>
                </a:cubicBezTo>
                <a:cubicBezTo>
                  <a:pt x="13263" y="3148"/>
                  <a:pt x="13282" y="3190"/>
                  <a:pt x="13308" y="3189"/>
                </a:cubicBezTo>
                <a:cubicBezTo>
                  <a:pt x="13324" y="3188"/>
                  <a:pt x="13364" y="3163"/>
                  <a:pt x="13361" y="3145"/>
                </a:cubicBezTo>
                <a:cubicBezTo>
                  <a:pt x="13357" y="3123"/>
                  <a:pt x="13290" y="3129"/>
                  <a:pt x="13282" y="3123"/>
                </a:cubicBezTo>
                <a:cubicBezTo>
                  <a:pt x="13232" y="3083"/>
                  <a:pt x="13302" y="3097"/>
                  <a:pt x="13331" y="3088"/>
                </a:cubicBezTo>
                <a:cubicBezTo>
                  <a:pt x="13348" y="3082"/>
                  <a:pt x="13390" y="3052"/>
                  <a:pt x="13394" y="3039"/>
                </a:cubicBezTo>
                <a:cubicBezTo>
                  <a:pt x="13400" y="3020"/>
                  <a:pt x="13367" y="3003"/>
                  <a:pt x="13389" y="2980"/>
                </a:cubicBezTo>
                <a:cubicBezTo>
                  <a:pt x="13422" y="2946"/>
                  <a:pt x="13426" y="3002"/>
                  <a:pt x="13445" y="3007"/>
                </a:cubicBezTo>
                <a:cubicBezTo>
                  <a:pt x="13485" y="3016"/>
                  <a:pt x="13488" y="2987"/>
                  <a:pt x="13511" y="2967"/>
                </a:cubicBezTo>
                <a:cubicBezTo>
                  <a:pt x="13535" y="2945"/>
                  <a:pt x="13508" y="2941"/>
                  <a:pt x="13544" y="2943"/>
                </a:cubicBezTo>
                <a:cubicBezTo>
                  <a:pt x="13548" y="2943"/>
                  <a:pt x="13560" y="2951"/>
                  <a:pt x="13562" y="2951"/>
                </a:cubicBezTo>
                <a:cubicBezTo>
                  <a:pt x="13596" y="2948"/>
                  <a:pt x="13562" y="2977"/>
                  <a:pt x="13602" y="2950"/>
                </a:cubicBezTo>
                <a:cubicBezTo>
                  <a:pt x="13600" y="2951"/>
                  <a:pt x="13634" y="2914"/>
                  <a:pt x="13633" y="2915"/>
                </a:cubicBezTo>
                <a:cubicBezTo>
                  <a:pt x="13635" y="2876"/>
                  <a:pt x="13612" y="2887"/>
                  <a:pt x="13593" y="2873"/>
                </a:cubicBezTo>
                <a:cubicBezTo>
                  <a:pt x="13575" y="2861"/>
                  <a:pt x="13569" y="2868"/>
                  <a:pt x="13547" y="2843"/>
                </a:cubicBezTo>
                <a:cubicBezTo>
                  <a:pt x="13535" y="2830"/>
                  <a:pt x="13523" y="2813"/>
                  <a:pt x="13517" y="2797"/>
                </a:cubicBezTo>
                <a:cubicBezTo>
                  <a:pt x="13520" y="2805"/>
                  <a:pt x="13507" y="2713"/>
                  <a:pt x="13497" y="2733"/>
                </a:cubicBezTo>
                <a:cubicBezTo>
                  <a:pt x="13509" y="2709"/>
                  <a:pt x="13529" y="2731"/>
                  <a:pt x="13553" y="2720"/>
                </a:cubicBezTo>
                <a:cubicBezTo>
                  <a:pt x="13566" y="2714"/>
                  <a:pt x="13566" y="2691"/>
                  <a:pt x="13578" y="2682"/>
                </a:cubicBezTo>
                <a:cubicBezTo>
                  <a:pt x="13575" y="2685"/>
                  <a:pt x="13608" y="2676"/>
                  <a:pt x="13606" y="2679"/>
                </a:cubicBezTo>
                <a:cubicBezTo>
                  <a:pt x="13622" y="2658"/>
                  <a:pt x="13638" y="2624"/>
                  <a:pt x="13595" y="2605"/>
                </a:cubicBezTo>
                <a:cubicBezTo>
                  <a:pt x="13552" y="2586"/>
                  <a:pt x="13563" y="2613"/>
                  <a:pt x="13530" y="2632"/>
                </a:cubicBezTo>
                <a:cubicBezTo>
                  <a:pt x="13499" y="2649"/>
                  <a:pt x="13409" y="2687"/>
                  <a:pt x="13378" y="2679"/>
                </a:cubicBezTo>
                <a:cubicBezTo>
                  <a:pt x="13345" y="2670"/>
                  <a:pt x="13329" y="2650"/>
                  <a:pt x="13346" y="2617"/>
                </a:cubicBezTo>
                <a:cubicBezTo>
                  <a:pt x="13344" y="2620"/>
                  <a:pt x="13381" y="2623"/>
                  <a:pt x="13386" y="2621"/>
                </a:cubicBezTo>
                <a:cubicBezTo>
                  <a:pt x="13393" y="2616"/>
                  <a:pt x="13385" y="2599"/>
                  <a:pt x="13394" y="2594"/>
                </a:cubicBezTo>
                <a:cubicBezTo>
                  <a:pt x="13402" y="2589"/>
                  <a:pt x="13421" y="2589"/>
                  <a:pt x="13426" y="2584"/>
                </a:cubicBezTo>
                <a:cubicBezTo>
                  <a:pt x="13450" y="2559"/>
                  <a:pt x="13454" y="2565"/>
                  <a:pt x="13445" y="2531"/>
                </a:cubicBezTo>
                <a:cubicBezTo>
                  <a:pt x="13467" y="2523"/>
                  <a:pt x="13505" y="2552"/>
                  <a:pt x="13524" y="2559"/>
                </a:cubicBezTo>
                <a:cubicBezTo>
                  <a:pt x="13527" y="2571"/>
                  <a:pt x="13535" y="2578"/>
                  <a:pt x="13546" y="2581"/>
                </a:cubicBezTo>
                <a:cubicBezTo>
                  <a:pt x="13556" y="2578"/>
                  <a:pt x="13562" y="2572"/>
                  <a:pt x="13565" y="2562"/>
                </a:cubicBezTo>
                <a:cubicBezTo>
                  <a:pt x="13569" y="2564"/>
                  <a:pt x="13578" y="2568"/>
                  <a:pt x="13581" y="2569"/>
                </a:cubicBezTo>
                <a:cubicBezTo>
                  <a:pt x="13582" y="2569"/>
                  <a:pt x="13631" y="2595"/>
                  <a:pt x="13627" y="2593"/>
                </a:cubicBezTo>
                <a:cubicBezTo>
                  <a:pt x="13659" y="2617"/>
                  <a:pt x="13611" y="2591"/>
                  <a:pt x="13647" y="2630"/>
                </a:cubicBezTo>
                <a:cubicBezTo>
                  <a:pt x="13652" y="2636"/>
                  <a:pt x="13683" y="2635"/>
                  <a:pt x="13685" y="2639"/>
                </a:cubicBezTo>
                <a:cubicBezTo>
                  <a:pt x="13697" y="2666"/>
                  <a:pt x="13595" y="2686"/>
                  <a:pt x="13590" y="2708"/>
                </a:cubicBezTo>
                <a:cubicBezTo>
                  <a:pt x="13589" y="2715"/>
                  <a:pt x="13616" y="2759"/>
                  <a:pt x="13623" y="2760"/>
                </a:cubicBezTo>
                <a:cubicBezTo>
                  <a:pt x="13648" y="2767"/>
                  <a:pt x="13654" y="2735"/>
                  <a:pt x="13666" y="2727"/>
                </a:cubicBezTo>
                <a:cubicBezTo>
                  <a:pt x="13685" y="2714"/>
                  <a:pt x="13706" y="2703"/>
                  <a:pt x="13724" y="2682"/>
                </a:cubicBezTo>
                <a:cubicBezTo>
                  <a:pt x="13726" y="2680"/>
                  <a:pt x="13729" y="2606"/>
                  <a:pt x="13765" y="2633"/>
                </a:cubicBezTo>
                <a:cubicBezTo>
                  <a:pt x="13781" y="2645"/>
                  <a:pt x="13759" y="2670"/>
                  <a:pt x="13760" y="2683"/>
                </a:cubicBezTo>
                <a:cubicBezTo>
                  <a:pt x="13761" y="2687"/>
                  <a:pt x="13777" y="2738"/>
                  <a:pt x="13777" y="2737"/>
                </a:cubicBezTo>
                <a:cubicBezTo>
                  <a:pt x="13788" y="2779"/>
                  <a:pt x="13788" y="2784"/>
                  <a:pt x="13774" y="2821"/>
                </a:cubicBezTo>
                <a:cubicBezTo>
                  <a:pt x="13771" y="2831"/>
                  <a:pt x="13773" y="2848"/>
                  <a:pt x="13767" y="2855"/>
                </a:cubicBezTo>
                <a:cubicBezTo>
                  <a:pt x="13747" y="2877"/>
                  <a:pt x="13736" y="2853"/>
                  <a:pt x="13719" y="2868"/>
                </a:cubicBezTo>
                <a:cubicBezTo>
                  <a:pt x="13694" y="2891"/>
                  <a:pt x="13717" y="2875"/>
                  <a:pt x="13712" y="2895"/>
                </a:cubicBezTo>
                <a:cubicBezTo>
                  <a:pt x="13710" y="2906"/>
                  <a:pt x="13723" y="2944"/>
                  <a:pt x="13725" y="2956"/>
                </a:cubicBezTo>
                <a:cubicBezTo>
                  <a:pt x="13728" y="2979"/>
                  <a:pt x="13748" y="3036"/>
                  <a:pt x="13725" y="3054"/>
                </a:cubicBezTo>
                <a:cubicBezTo>
                  <a:pt x="13698" y="3073"/>
                  <a:pt x="13666" y="3046"/>
                  <a:pt x="13658" y="3044"/>
                </a:cubicBezTo>
                <a:cubicBezTo>
                  <a:pt x="13642" y="3039"/>
                  <a:pt x="13638" y="3021"/>
                  <a:pt x="13607" y="3031"/>
                </a:cubicBezTo>
                <a:cubicBezTo>
                  <a:pt x="13591" y="3037"/>
                  <a:pt x="13555" y="3069"/>
                  <a:pt x="13565" y="3084"/>
                </a:cubicBezTo>
                <a:cubicBezTo>
                  <a:pt x="13554" y="3079"/>
                  <a:pt x="13544" y="3073"/>
                  <a:pt x="13534" y="3067"/>
                </a:cubicBezTo>
                <a:cubicBezTo>
                  <a:pt x="13575" y="3044"/>
                  <a:pt x="13570" y="2973"/>
                  <a:pt x="13520" y="3003"/>
                </a:cubicBezTo>
                <a:cubicBezTo>
                  <a:pt x="13504" y="3013"/>
                  <a:pt x="13509" y="3034"/>
                  <a:pt x="13500" y="3044"/>
                </a:cubicBezTo>
                <a:cubicBezTo>
                  <a:pt x="13475" y="3070"/>
                  <a:pt x="13438" y="3062"/>
                  <a:pt x="13461" y="3111"/>
                </a:cubicBezTo>
                <a:cubicBezTo>
                  <a:pt x="13436" y="3112"/>
                  <a:pt x="13342" y="3033"/>
                  <a:pt x="13352" y="3123"/>
                </a:cubicBezTo>
                <a:cubicBezTo>
                  <a:pt x="13356" y="3166"/>
                  <a:pt x="13497" y="3186"/>
                  <a:pt x="13486" y="3212"/>
                </a:cubicBezTo>
                <a:cubicBezTo>
                  <a:pt x="13489" y="3205"/>
                  <a:pt x="13432" y="3215"/>
                  <a:pt x="13422" y="3225"/>
                </a:cubicBezTo>
                <a:cubicBezTo>
                  <a:pt x="13390" y="3257"/>
                  <a:pt x="13430" y="3287"/>
                  <a:pt x="13421" y="3306"/>
                </a:cubicBezTo>
                <a:cubicBezTo>
                  <a:pt x="13408" y="3332"/>
                  <a:pt x="13354" y="3277"/>
                  <a:pt x="13371" y="3356"/>
                </a:cubicBezTo>
                <a:cubicBezTo>
                  <a:pt x="13377" y="3387"/>
                  <a:pt x="13444" y="3445"/>
                  <a:pt x="13457" y="3447"/>
                </a:cubicBezTo>
                <a:cubicBezTo>
                  <a:pt x="13455" y="3447"/>
                  <a:pt x="13453" y="3420"/>
                  <a:pt x="13462" y="3419"/>
                </a:cubicBezTo>
                <a:cubicBezTo>
                  <a:pt x="13499" y="3414"/>
                  <a:pt x="13496" y="3435"/>
                  <a:pt x="13491" y="3453"/>
                </a:cubicBezTo>
                <a:cubicBezTo>
                  <a:pt x="13486" y="3471"/>
                  <a:pt x="13444" y="3510"/>
                  <a:pt x="13434" y="3531"/>
                </a:cubicBezTo>
                <a:cubicBezTo>
                  <a:pt x="13432" y="3535"/>
                  <a:pt x="13430" y="3569"/>
                  <a:pt x="13420" y="3569"/>
                </a:cubicBezTo>
                <a:cubicBezTo>
                  <a:pt x="13421" y="3569"/>
                  <a:pt x="13416" y="3568"/>
                  <a:pt x="13416" y="3568"/>
                </a:cubicBezTo>
                <a:cubicBezTo>
                  <a:pt x="13400" y="3529"/>
                  <a:pt x="13431" y="3528"/>
                  <a:pt x="13371" y="3519"/>
                </a:cubicBezTo>
                <a:cubicBezTo>
                  <a:pt x="13347" y="3515"/>
                  <a:pt x="13326" y="3520"/>
                  <a:pt x="13302" y="3514"/>
                </a:cubicBezTo>
                <a:cubicBezTo>
                  <a:pt x="13283" y="3509"/>
                  <a:pt x="13276" y="3495"/>
                  <a:pt x="13254" y="3496"/>
                </a:cubicBezTo>
                <a:cubicBezTo>
                  <a:pt x="13228" y="3497"/>
                  <a:pt x="13226" y="3539"/>
                  <a:pt x="13188" y="3511"/>
                </a:cubicBezTo>
                <a:cubicBezTo>
                  <a:pt x="13169" y="3496"/>
                  <a:pt x="13181" y="3470"/>
                  <a:pt x="13164" y="3453"/>
                </a:cubicBezTo>
                <a:cubicBezTo>
                  <a:pt x="13150" y="3438"/>
                  <a:pt x="13105" y="3440"/>
                  <a:pt x="13089" y="3462"/>
                </a:cubicBezTo>
                <a:cubicBezTo>
                  <a:pt x="13049" y="3516"/>
                  <a:pt x="13151" y="3616"/>
                  <a:pt x="13172" y="3560"/>
                </a:cubicBezTo>
                <a:cubicBezTo>
                  <a:pt x="13174" y="3569"/>
                  <a:pt x="13177" y="3578"/>
                  <a:pt x="13181" y="3587"/>
                </a:cubicBezTo>
                <a:cubicBezTo>
                  <a:pt x="13165" y="3578"/>
                  <a:pt x="13082" y="3601"/>
                  <a:pt x="13071" y="3612"/>
                </a:cubicBezTo>
                <a:cubicBezTo>
                  <a:pt x="13054" y="3629"/>
                  <a:pt x="13066" y="3626"/>
                  <a:pt x="13063" y="3655"/>
                </a:cubicBezTo>
                <a:cubicBezTo>
                  <a:pt x="13045" y="3656"/>
                  <a:pt x="12972" y="3672"/>
                  <a:pt x="12990" y="3709"/>
                </a:cubicBezTo>
                <a:cubicBezTo>
                  <a:pt x="13005" y="3740"/>
                  <a:pt x="13047" y="3706"/>
                  <a:pt x="13061" y="3714"/>
                </a:cubicBezTo>
                <a:cubicBezTo>
                  <a:pt x="13067" y="3718"/>
                  <a:pt x="13078" y="3756"/>
                  <a:pt x="13072" y="3758"/>
                </a:cubicBezTo>
                <a:cubicBezTo>
                  <a:pt x="13042" y="3758"/>
                  <a:pt x="12967" y="3780"/>
                  <a:pt x="12969" y="3817"/>
                </a:cubicBezTo>
                <a:cubicBezTo>
                  <a:pt x="12969" y="3815"/>
                  <a:pt x="13028" y="3836"/>
                  <a:pt x="13030" y="3837"/>
                </a:cubicBezTo>
                <a:cubicBezTo>
                  <a:pt x="13039" y="3840"/>
                  <a:pt x="13078" y="3851"/>
                  <a:pt x="13083" y="3863"/>
                </a:cubicBezTo>
                <a:cubicBezTo>
                  <a:pt x="13086" y="3869"/>
                  <a:pt x="13065" y="3878"/>
                  <a:pt x="13066" y="3880"/>
                </a:cubicBezTo>
                <a:cubicBezTo>
                  <a:pt x="13071" y="3904"/>
                  <a:pt x="13043" y="3899"/>
                  <a:pt x="13072" y="3926"/>
                </a:cubicBezTo>
                <a:cubicBezTo>
                  <a:pt x="13079" y="3933"/>
                  <a:pt x="13104" y="3909"/>
                  <a:pt x="13111" y="3913"/>
                </a:cubicBezTo>
                <a:cubicBezTo>
                  <a:pt x="13142" y="3932"/>
                  <a:pt x="13094" y="3959"/>
                  <a:pt x="13082" y="3982"/>
                </a:cubicBezTo>
                <a:cubicBezTo>
                  <a:pt x="13086" y="3973"/>
                  <a:pt x="13091" y="4006"/>
                  <a:pt x="13088" y="4009"/>
                </a:cubicBezTo>
                <a:cubicBezTo>
                  <a:pt x="13059" y="4039"/>
                  <a:pt x="13078" y="4001"/>
                  <a:pt x="13053" y="4010"/>
                </a:cubicBezTo>
                <a:cubicBezTo>
                  <a:pt x="13034" y="4017"/>
                  <a:pt x="13048" y="4035"/>
                  <a:pt x="13024" y="4031"/>
                </a:cubicBezTo>
                <a:cubicBezTo>
                  <a:pt x="13005" y="4028"/>
                  <a:pt x="12987" y="4008"/>
                  <a:pt x="12980" y="4007"/>
                </a:cubicBezTo>
                <a:cubicBezTo>
                  <a:pt x="12942" y="3999"/>
                  <a:pt x="12912" y="4011"/>
                  <a:pt x="12900" y="4059"/>
                </a:cubicBezTo>
                <a:cubicBezTo>
                  <a:pt x="12897" y="4047"/>
                  <a:pt x="12880" y="4050"/>
                  <a:pt x="12872" y="4045"/>
                </a:cubicBezTo>
                <a:cubicBezTo>
                  <a:pt x="12864" y="4041"/>
                  <a:pt x="12864" y="3999"/>
                  <a:pt x="12844" y="3988"/>
                </a:cubicBezTo>
                <a:cubicBezTo>
                  <a:pt x="12780" y="3950"/>
                  <a:pt x="12819" y="4023"/>
                  <a:pt x="12801" y="4040"/>
                </a:cubicBezTo>
                <a:cubicBezTo>
                  <a:pt x="12774" y="4065"/>
                  <a:pt x="12712" y="3995"/>
                  <a:pt x="12727" y="4066"/>
                </a:cubicBezTo>
                <a:cubicBezTo>
                  <a:pt x="12733" y="4092"/>
                  <a:pt x="12827" y="4149"/>
                  <a:pt x="12818" y="4175"/>
                </a:cubicBezTo>
                <a:cubicBezTo>
                  <a:pt x="12817" y="4177"/>
                  <a:pt x="12763" y="4190"/>
                  <a:pt x="12758" y="4193"/>
                </a:cubicBezTo>
                <a:cubicBezTo>
                  <a:pt x="12718" y="4219"/>
                  <a:pt x="12699" y="4259"/>
                  <a:pt x="12754" y="4270"/>
                </a:cubicBezTo>
                <a:cubicBezTo>
                  <a:pt x="12764" y="4272"/>
                  <a:pt x="12807" y="4263"/>
                  <a:pt x="12818" y="4255"/>
                </a:cubicBezTo>
                <a:cubicBezTo>
                  <a:pt x="12843" y="4235"/>
                  <a:pt x="12830" y="4206"/>
                  <a:pt x="12844" y="4191"/>
                </a:cubicBezTo>
                <a:cubicBezTo>
                  <a:pt x="12850" y="4186"/>
                  <a:pt x="12903" y="4153"/>
                  <a:pt x="12911" y="4173"/>
                </a:cubicBezTo>
                <a:cubicBezTo>
                  <a:pt x="12861" y="4185"/>
                  <a:pt x="12897" y="4290"/>
                  <a:pt x="12935" y="4290"/>
                </a:cubicBezTo>
                <a:cubicBezTo>
                  <a:pt x="12972" y="4291"/>
                  <a:pt x="12977" y="4221"/>
                  <a:pt x="12970" y="4199"/>
                </a:cubicBezTo>
                <a:cubicBezTo>
                  <a:pt x="12958" y="4163"/>
                  <a:pt x="12903" y="4137"/>
                  <a:pt x="12946" y="4097"/>
                </a:cubicBezTo>
                <a:cubicBezTo>
                  <a:pt x="12989" y="4057"/>
                  <a:pt x="13051" y="4117"/>
                  <a:pt x="13098" y="4112"/>
                </a:cubicBezTo>
                <a:cubicBezTo>
                  <a:pt x="13072" y="4148"/>
                  <a:pt x="13068" y="4236"/>
                  <a:pt x="13123" y="4237"/>
                </a:cubicBezTo>
                <a:cubicBezTo>
                  <a:pt x="13162" y="4238"/>
                  <a:pt x="13166" y="4191"/>
                  <a:pt x="13180" y="4169"/>
                </a:cubicBezTo>
                <a:cubicBezTo>
                  <a:pt x="13181" y="4161"/>
                  <a:pt x="13182" y="4152"/>
                  <a:pt x="13183" y="4143"/>
                </a:cubicBezTo>
                <a:cubicBezTo>
                  <a:pt x="13194" y="4145"/>
                  <a:pt x="13205" y="4143"/>
                  <a:pt x="13216" y="4137"/>
                </a:cubicBezTo>
                <a:cubicBezTo>
                  <a:pt x="13224" y="4122"/>
                  <a:pt x="13223" y="4101"/>
                  <a:pt x="13229" y="4085"/>
                </a:cubicBezTo>
                <a:cubicBezTo>
                  <a:pt x="13243" y="4045"/>
                  <a:pt x="13270" y="4020"/>
                  <a:pt x="13201" y="4024"/>
                </a:cubicBezTo>
                <a:cubicBezTo>
                  <a:pt x="13217" y="4000"/>
                  <a:pt x="13252" y="4021"/>
                  <a:pt x="13284" y="4012"/>
                </a:cubicBezTo>
                <a:cubicBezTo>
                  <a:pt x="13339" y="3996"/>
                  <a:pt x="13326" y="3988"/>
                  <a:pt x="13320" y="3941"/>
                </a:cubicBezTo>
                <a:cubicBezTo>
                  <a:pt x="13339" y="3941"/>
                  <a:pt x="13358" y="3944"/>
                  <a:pt x="13377" y="3943"/>
                </a:cubicBezTo>
                <a:cubicBezTo>
                  <a:pt x="13352" y="4009"/>
                  <a:pt x="13409" y="3990"/>
                  <a:pt x="13428" y="3970"/>
                </a:cubicBezTo>
                <a:cubicBezTo>
                  <a:pt x="13432" y="3966"/>
                  <a:pt x="13432" y="3926"/>
                  <a:pt x="13420" y="3938"/>
                </a:cubicBezTo>
                <a:cubicBezTo>
                  <a:pt x="13423" y="3934"/>
                  <a:pt x="13445" y="3928"/>
                  <a:pt x="13451" y="3925"/>
                </a:cubicBezTo>
                <a:cubicBezTo>
                  <a:pt x="13470" y="3915"/>
                  <a:pt x="13511" y="3923"/>
                  <a:pt x="13533" y="3918"/>
                </a:cubicBezTo>
                <a:cubicBezTo>
                  <a:pt x="13564" y="3909"/>
                  <a:pt x="13579" y="3887"/>
                  <a:pt x="13617" y="3891"/>
                </a:cubicBezTo>
                <a:cubicBezTo>
                  <a:pt x="13606" y="3913"/>
                  <a:pt x="13588" y="3907"/>
                  <a:pt x="13590" y="3927"/>
                </a:cubicBezTo>
                <a:cubicBezTo>
                  <a:pt x="13590" y="3924"/>
                  <a:pt x="13645" y="3967"/>
                  <a:pt x="13648" y="3970"/>
                </a:cubicBezTo>
                <a:cubicBezTo>
                  <a:pt x="13664" y="3985"/>
                  <a:pt x="13670" y="3974"/>
                  <a:pt x="13679" y="3997"/>
                </a:cubicBezTo>
                <a:cubicBezTo>
                  <a:pt x="13690" y="4024"/>
                  <a:pt x="13666" y="4054"/>
                  <a:pt x="13661" y="4069"/>
                </a:cubicBezTo>
                <a:cubicBezTo>
                  <a:pt x="13659" y="4073"/>
                  <a:pt x="13640" y="4065"/>
                  <a:pt x="13637" y="4077"/>
                </a:cubicBezTo>
                <a:cubicBezTo>
                  <a:pt x="13634" y="4088"/>
                  <a:pt x="13644" y="4094"/>
                  <a:pt x="13643" y="4104"/>
                </a:cubicBezTo>
                <a:cubicBezTo>
                  <a:pt x="13641" y="4123"/>
                  <a:pt x="13644" y="4171"/>
                  <a:pt x="13645" y="4191"/>
                </a:cubicBezTo>
                <a:cubicBezTo>
                  <a:pt x="13645" y="4228"/>
                  <a:pt x="13651" y="4248"/>
                  <a:pt x="13648" y="4291"/>
                </a:cubicBezTo>
                <a:cubicBezTo>
                  <a:pt x="13646" y="4322"/>
                  <a:pt x="13642" y="4363"/>
                  <a:pt x="13657" y="4392"/>
                </a:cubicBezTo>
                <a:cubicBezTo>
                  <a:pt x="13623" y="4396"/>
                  <a:pt x="13592" y="4405"/>
                  <a:pt x="13572" y="4421"/>
                </a:cubicBezTo>
                <a:cubicBezTo>
                  <a:pt x="13567" y="4425"/>
                  <a:pt x="13592" y="4449"/>
                  <a:pt x="13577" y="4452"/>
                </a:cubicBezTo>
                <a:cubicBezTo>
                  <a:pt x="13539" y="4458"/>
                  <a:pt x="13568" y="4420"/>
                  <a:pt x="13558" y="4409"/>
                </a:cubicBezTo>
                <a:cubicBezTo>
                  <a:pt x="13533" y="4379"/>
                  <a:pt x="13498" y="4382"/>
                  <a:pt x="13462" y="4393"/>
                </a:cubicBezTo>
                <a:cubicBezTo>
                  <a:pt x="13468" y="4348"/>
                  <a:pt x="13347" y="4396"/>
                  <a:pt x="13361" y="4473"/>
                </a:cubicBezTo>
                <a:cubicBezTo>
                  <a:pt x="13358" y="4474"/>
                  <a:pt x="13355" y="4475"/>
                  <a:pt x="13352" y="4476"/>
                </a:cubicBezTo>
                <a:cubicBezTo>
                  <a:pt x="13355" y="4416"/>
                  <a:pt x="13305" y="4389"/>
                  <a:pt x="13276" y="4432"/>
                </a:cubicBezTo>
                <a:cubicBezTo>
                  <a:pt x="13248" y="4473"/>
                  <a:pt x="13331" y="4442"/>
                  <a:pt x="13263" y="4487"/>
                </a:cubicBezTo>
                <a:cubicBezTo>
                  <a:pt x="13240" y="4501"/>
                  <a:pt x="13215" y="4502"/>
                  <a:pt x="13209" y="4482"/>
                </a:cubicBezTo>
                <a:cubicBezTo>
                  <a:pt x="13204" y="4467"/>
                  <a:pt x="13247" y="4379"/>
                  <a:pt x="13191" y="4380"/>
                </a:cubicBezTo>
                <a:cubicBezTo>
                  <a:pt x="13131" y="4381"/>
                  <a:pt x="13169" y="4475"/>
                  <a:pt x="13153" y="4492"/>
                </a:cubicBezTo>
                <a:cubicBezTo>
                  <a:pt x="13094" y="4464"/>
                  <a:pt x="13065" y="4493"/>
                  <a:pt x="13055" y="4531"/>
                </a:cubicBezTo>
                <a:cubicBezTo>
                  <a:pt x="13053" y="4541"/>
                  <a:pt x="13067" y="4605"/>
                  <a:pt x="13045" y="4618"/>
                </a:cubicBezTo>
                <a:cubicBezTo>
                  <a:pt x="13014" y="4636"/>
                  <a:pt x="12958" y="4576"/>
                  <a:pt x="12938" y="4657"/>
                </a:cubicBezTo>
                <a:cubicBezTo>
                  <a:pt x="12916" y="4744"/>
                  <a:pt x="13002" y="4679"/>
                  <a:pt x="13030" y="4655"/>
                </a:cubicBezTo>
                <a:cubicBezTo>
                  <a:pt x="13035" y="4708"/>
                  <a:pt x="13031" y="4676"/>
                  <a:pt x="13067" y="4687"/>
                </a:cubicBezTo>
                <a:cubicBezTo>
                  <a:pt x="13076" y="4690"/>
                  <a:pt x="13094" y="4674"/>
                  <a:pt x="13103" y="4679"/>
                </a:cubicBezTo>
                <a:cubicBezTo>
                  <a:pt x="13118" y="4686"/>
                  <a:pt x="13112" y="4697"/>
                  <a:pt x="13121" y="4704"/>
                </a:cubicBezTo>
                <a:cubicBezTo>
                  <a:pt x="13134" y="4716"/>
                  <a:pt x="13120" y="4738"/>
                  <a:pt x="13148" y="4735"/>
                </a:cubicBezTo>
                <a:cubicBezTo>
                  <a:pt x="13173" y="4731"/>
                  <a:pt x="13161" y="4675"/>
                  <a:pt x="13158" y="4667"/>
                </a:cubicBezTo>
                <a:cubicBezTo>
                  <a:pt x="13168" y="4672"/>
                  <a:pt x="13206" y="4677"/>
                  <a:pt x="13218" y="4669"/>
                </a:cubicBezTo>
                <a:cubicBezTo>
                  <a:pt x="13238" y="4657"/>
                  <a:pt x="13230" y="4637"/>
                  <a:pt x="13235" y="4631"/>
                </a:cubicBezTo>
                <a:cubicBezTo>
                  <a:pt x="13240" y="4627"/>
                  <a:pt x="13275" y="4592"/>
                  <a:pt x="13274" y="4579"/>
                </a:cubicBezTo>
                <a:cubicBezTo>
                  <a:pt x="13268" y="4535"/>
                  <a:pt x="13169" y="4540"/>
                  <a:pt x="13276" y="4526"/>
                </a:cubicBezTo>
                <a:cubicBezTo>
                  <a:pt x="13300" y="4523"/>
                  <a:pt x="13333" y="4524"/>
                  <a:pt x="13356" y="4525"/>
                </a:cubicBezTo>
                <a:cubicBezTo>
                  <a:pt x="13368" y="4525"/>
                  <a:pt x="13399" y="4531"/>
                  <a:pt x="13409" y="4534"/>
                </a:cubicBezTo>
                <a:cubicBezTo>
                  <a:pt x="13418" y="4533"/>
                  <a:pt x="13428" y="4532"/>
                  <a:pt x="13437" y="4531"/>
                </a:cubicBezTo>
                <a:cubicBezTo>
                  <a:pt x="13444" y="4546"/>
                  <a:pt x="13450" y="4562"/>
                  <a:pt x="13453" y="4578"/>
                </a:cubicBezTo>
                <a:cubicBezTo>
                  <a:pt x="13485" y="4618"/>
                  <a:pt x="13523" y="4628"/>
                  <a:pt x="13508" y="4560"/>
                </a:cubicBezTo>
                <a:cubicBezTo>
                  <a:pt x="13544" y="4556"/>
                  <a:pt x="13535" y="4579"/>
                  <a:pt x="13565" y="4594"/>
                </a:cubicBezTo>
                <a:cubicBezTo>
                  <a:pt x="13579" y="4601"/>
                  <a:pt x="13628" y="4598"/>
                  <a:pt x="13637" y="4611"/>
                </a:cubicBezTo>
                <a:cubicBezTo>
                  <a:pt x="13627" y="4595"/>
                  <a:pt x="13550" y="4616"/>
                  <a:pt x="13564" y="4664"/>
                </a:cubicBezTo>
                <a:cubicBezTo>
                  <a:pt x="13570" y="4684"/>
                  <a:pt x="13613" y="4707"/>
                  <a:pt x="13629" y="4716"/>
                </a:cubicBezTo>
                <a:cubicBezTo>
                  <a:pt x="13539" y="4710"/>
                  <a:pt x="13608" y="4769"/>
                  <a:pt x="13661" y="4765"/>
                </a:cubicBezTo>
                <a:cubicBezTo>
                  <a:pt x="13634" y="4782"/>
                  <a:pt x="13590" y="4852"/>
                  <a:pt x="13612" y="4884"/>
                </a:cubicBezTo>
                <a:cubicBezTo>
                  <a:pt x="13646" y="4934"/>
                  <a:pt x="13703" y="4852"/>
                  <a:pt x="13731" y="4837"/>
                </a:cubicBezTo>
                <a:cubicBezTo>
                  <a:pt x="13743" y="4866"/>
                  <a:pt x="13741" y="4911"/>
                  <a:pt x="13791" y="4873"/>
                </a:cubicBezTo>
                <a:cubicBezTo>
                  <a:pt x="13803" y="4863"/>
                  <a:pt x="13794" y="4864"/>
                  <a:pt x="13801" y="4844"/>
                </a:cubicBezTo>
                <a:cubicBezTo>
                  <a:pt x="13805" y="4833"/>
                  <a:pt x="13810" y="4753"/>
                  <a:pt x="13801" y="4741"/>
                </a:cubicBezTo>
                <a:cubicBezTo>
                  <a:pt x="13766" y="4694"/>
                  <a:pt x="13753" y="4786"/>
                  <a:pt x="13745" y="4804"/>
                </a:cubicBezTo>
                <a:cubicBezTo>
                  <a:pt x="13744" y="4793"/>
                  <a:pt x="13743" y="4783"/>
                  <a:pt x="13743" y="4772"/>
                </a:cubicBezTo>
                <a:cubicBezTo>
                  <a:pt x="13740" y="4757"/>
                  <a:pt x="13730" y="4750"/>
                  <a:pt x="13713" y="4751"/>
                </a:cubicBezTo>
                <a:cubicBezTo>
                  <a:pt x="13721" y="4766"/>
                  <a:pt x="13678" y="4734"/>
                  <a:pt x="13686" y="4739"/>
                </a:cubicBezTo>
                <a:cubicBezTo>
                  <a:pt x="13721" y="4744"/>
                  <a:pt x="13724" y="4722"/>
                  <a:pt x="13747" y="4705"/>
                </a:cubicBezTo>
                <a:cubicBezTo>
                  <a:pt x="13738" y="4712"/>
                  <a:pt x="13803" y="4657"/>
                  <a:pt x="13794" y="4672"/>
                </a:cubicBezTo>
                <a:cubicBezTo>
                  <a:pt x="13801" y="4659"/>
                  <a:pt x="13813" y="4607"/>
                  <a:pt x="13797" y="4594"/>
                </a:cubicBezTo>
                <a:cubicBezTo>
                  <a:pt x="13799" y="4596"/>
                  <a:pt x="13711" y="4606"/>
                  <a:pt x="13738" y="4585"/>
                </a:cubicBezTo>
                <a:cubicBezTo>
                  <a:pt x="13757" y="4570"/>
                  <a:pt x="13785" y="4593"/>
                  <a:pt x="13801" y="4577"/>
                </a:cubicBezTo>
                <a:cubicBezTo>
                  <a:pt x="13807" y="4572"/>
                  <a:pt x="13806" y="4460"/>
                  <a:pt x="13801" y="4456"/>
                </a:cubicBezTo>
                <a:cubicBezTo>
                  <a:pt x="13775" y="4436"/>
                  <a:pt x="13724" y="4491"/>
                  <a:pt x="13682" y="4491"/>
                </a:cubicBezTo>
                <a:cubicBezTo>
                  <a:pt x="13589" y="4492"/>
                  <a:pt x="13686" y="4476"/>
                  <a:pt x="13721" y="4463"/>
                </a:cubicBezTo>
                <a:cubicBezTo>
                  <a:pt x="13811" y="4429"/>
                  <a:pt x="13751" y="4389"/>
                  <a:pt x="13680" y="4390"/>
                </a:cubicBezTo>
                <a:cubicBezTo>
                  <a:pt x="13695" y="4360"/>
                  <a:pt x="13671" y="4227"/>
                  <a:pt x="13727" y="4243"/>
                </a:cubicBezTo>
                <a:cubicBezTo>
                  <a:pt x="13755" y="4250"/>
                  <a:pt x="13768" y="4354"/>
                  <a:pt x="13801" y="4284"/>
                </a:cubicBezTo>
                <a:cubicBezTo>
                  <a:pt x="13816" y="4253"/>
                  <a:pt x="13807" y="4151"/>
                  <a:pt x="13801" y="4117"/>
                </a:cubicBezTo>
                <a:cubicBezTo>
                  <a:pt x="13799" y="4106"/>
                  <a:pt x="13795" y="4046"/>
                  <a:pt x="13782" y="4098"/>
                </a:cubicBezTo>
                <a:cubicBezTo>
                  <a:pt x="13768" y="4065"/>
                  <a:pt x="13731" y="4054"/>
                  <a:pt x="13716" y="4022"/>
                </a:cubicBezTo>
                <a:cubicBezTo>
                  <a:pt x="13793" y="4004"/>
                  <a:pt x="13800" y="4072"/>
                  <a:pt x="13801" y="3981"/>
                </a:cubicBezTo>
                <a:cubicBezTo>
                  <a:pt x="13803" y="3893"/>
                  <a:pt x="13801" y="3805"/>
                  <a:pt x="13801" y="3717"/>
                </a:cubicBezTo>
                <a:cubicBezTo>
                  <a:pt x="13801" y="3671"/>
                  <a:pt x="13821" y="3571"/>
                  <a:pt x="13801" y="3530"/>
                </a:cubicBezTo>
                <a:cubicBezTo>
                  <a:pt x="13797" y="3521"/>
                  <a:pt x="13785" y="3509"/>
                  <a:pt x="13776" y="3503"/>
                </a:cubicBezTo>
                <a:cubicBezTo>
                  <a:pt x="13726" y="3466"/>
                  <a:pt x="13702" y="3517"/>
                  <a:pt x="13660" y="3516"/>
                </a:cubicBezTo>
                <a:cubicBezTo>
                  <a:pt x="13651" y="3447"/>
                  <a:pt x="13698" y="3465"/>
                  <a:pt x="13716" y="3416"/>
                </a:cubicBezTo>
                <a:cubicBezTo>
                  <a:pt x="13720" y="3407"/>
                  <a:pt x="13680" y="3386"/>
                  <a:pt x="13706" y="3371"/>
                </a:cubicBezTo>
                <a:cubicBezTo>
                  <a:pt x="13740" y="3351"/>
                  <a:pt x="13776" y="3482"/>
                  <a:pt x="13801" y="3384"/>
                </a:cubicBezTo>
                <a:cubicBezTo>
                  <a:pt x="13807" y="3362"/>
                  <a:pt x="13812" y="3243"/>
                  <a:pt x="13792" y="3235"/>
                </a:cubicBezTo>
                <a:cubicBezTo>
                  <a:pt x="13756" y="3220"/>
                  <a:pt x="13764" y="3276"/>
                  <a:pt x="13747" y="3280"/>
                </a:cubicBezTo>
                <a:cubicBezTo>
                  <a:pt x="13749" y="3280"/>
                  <a:pt x="13688" y="3262"/>
                  <a:pt x="13689" y="3257"/>
                </a:cubicBezTo>
                <a:cubicBezTo>
                  <a:pt x="13691" y="3239"/>
                  <a:pt x="13708" y="3259"/>
                  <a:pt x="13711" y="3251"/>
                </a:cubicBezTo>
                <a:cubicBezTo>
                  <a:pt x="13706" y="3264"/>
                  <a:pt x="13751" y="3202"/>
                  <a:pt x="13738" y="3214"/>
                </a:cubicBezTo>
                <a:cubicBezTo>
                  <a:pt x="13743" y="3209"/>
                  <a:pt x="13796" y="3190"/>
                  <a:pt x="13799" y="3185"/>
                </a:cubicBezTo>
                <a:cubicBezTo>
                  <a:pt x="13814" y="3163"/>
                  <a:pt x="13814" y="3038"/>
                  <a:pt x="13783" y="3043"/>
                </a:cubicBezTo>
                <a:cubicBezTo>
                  <a:pt x="13784" y="3027"/>
                  <a:pt x="13779" y="3010"/>
                  <a:pt x="13781" y="2994"/>
                </a:cubicBezTo>
                <a:cubicBezTo>
                  <a:pt x="13779" y="2985"/>
                  <a:pt x="13778" y="2975"/>
                  <a:pt x="13776" y="2966"/>
                </a:cubicBezTo>
                <a:cubicBezTo>
                  <a:pt x="13783" y="2964"/>
                  <a:pt x="13791" y="2961"/>
                  <a:pt x="13798" y="2959"/>
                </a:cubicBezTo>
                <a:cubicBezTo>
                  <a:pt x="13801" y="2946"/>
                  <a:pt x="13799" y="2933"/>
                  <a:pt x="13801" y="2920"/>
                </a:cubicBezTo>
                <a:cubicBezTo>
                  <a:pt x="13808" y="2881"/>
                  <a:pt x="13801" y="2835"/>
                  <a:pt x="13801" y="2794"/>
                </a:cubicBezTo>
                <a:cubicBezTo>
                  <a:pt x="13801" y="2738"/>
                  <a:pt x="13801" y="2678"/>
                  <a:pt x="13801" y="2621"/>
                </a:cubicBezTo>
                <a:cubicBezTo>
                  <a:pt x="13801" y="2513"/>
                  <a:pt x="13801" y="2405"/>
                  <a:pt x="13801" y="2297"/>
                </a:cubicBezTo>
                <a:cubicBezTo>
                  <a:pt x="13801" y="2277"/>
                  <a:pt x="13810" y="2233"/>
                  <a:pt x="13801" y="2215"/>
                </a:cubicBezTo>
                <a:cubicBezTo>
                  <a:pt x="13789" y="2188"/>
                  <a:pt x="13709" y="2162"/>
                  <a:pt x="13684" y="2190"/>
                </a:cubicBezTo>
                <a:cubicBezTo>
                  <a:pt x="13691" y="2152"/>
                  <a:pt x="13596" y="2142"/>
                  <a:pt x="13592" y="2172"/>
                </a:cubicBezTo>
                <a:cubicBezTo>
                  <a:pt x="13589" y="2199"/>
                  <a:pt x="13661" y="2220"/>
                  <a:pt x="13680" y="2197"/>
                </a:cubicBezTo>
                <a:cubicBezTo>
                  <a:pt x="13679" y="2208"/>
                  <a:pt x="13680" y="2219"/>
                  <a:pt x="13682" y="2229"/>
                </a:cubicBezTo>
                <a:cubicBezTo>
                  <a:pt x="13651" y="2224"/>
                  <a:pt x="13570" y="2269"/>
                  <a:pt x="13548" y="2292"/>
                </a:cubicBezTo>
                <a:cubicBezTo>
                  <a:pt x="13536" y="2288"/>
                  <a:pt x="13551" y="2264"/>
                  <a:pt x="13535" y="2262"/>
                </a:cubicBezTo>
                <a:cubicBezTo>
                  <a:pt x="13529" y="2261"/>
                  <a:pt x="13497" y="2272"/>
                  <a:pt x="13494" y="2270"/>
                </a:cubicBezTo>
                <a:cubicBezTo>
                  <a:pt x="13453" y="2241"/>
                  <a:pt x="13481" y="2241"/>
                  <a:pt x="13516" y="2219"/>
                </a:cubicBezTo>
                <a:cubicBezTo>
                  <a:pt x="13530" y="2211"/>
                  <a:pt x="13532" y="2233"/>
                  <a:pt x="13552" y="2212"/>
                </a:cubicBezTo>
                <a:cubicBezTo>
                  <a:pt x="13559" y="2205"/>
                  <a:pt x="13541" y="2188"/>
                  <a:pt x="13542" y="2185"/>
                </a:cubicBezTo>
                <a:cubicBezTo>
                  <a:pt x="13554" y="2167"/>
                  <a:pt x="13575" y="2151"/>
                  <a:pt x="13595" y="2136"/>
                </a:cubicBezTo>
                <a:cubicBezTo>
                  <a:pt x="13624" y="2116"/>
                  <a:pt x="13722" y="2032"/>
                  <a:pt x="13615" y="2051"/>
                </a:cubicBezTo>
                <a:cubicBezTo>
                  <a:pt x="13581" y="2057"/>
                  <a:pt x="13562" y="2113"/>
                  <a:pt x="13529" y="2063"/>
                </a:cubicBezTo>
                <a:cubicBezTo>
                  <a:pt x="13520" y="2050"/>
                  <a:pt x="13525" y="1992"/>
                  <a:pt x="13553" y="1991"/>
                </a:cubicBezTo>
                <a:cubicBezTo>
                  <a:pt x="13574" y="2008"/>
                  <a:pt x="13587" y="2030"/>
                  <a:pt x="13617" y="2030"/>
                </a:cubicBezTo>
                <a:cubicBezTo>
                  <a:pt x="13630" y="2040"/>
                  <a:pt x="13643" y="2041"/>
                  <a:pt x="13656" y="2034"/>
                </a:cubicBezTo>
                <a:cubicBezTo>
                  <a:pt x="13660" y="2029"/>
                  <a:pt x="13664" y="2024"/>
                  <a:pt x="13667" y="2019"/>
                </a:cubicBezTo>
                <a:cubicBezTo>
                  <a:pt x="13675" y="2018"/>
                  <a:pt x="13680" y="2000"/>
                  <a:pt x="13693" y="2001"/>
                </a:cubicBezTo>
                <a:cubicBezTo>
                  <a:pt x="13700" y="2002"/>
                  <a:pt x="13709" y="2032"/>
                  <a:pt x="13714" y="2037"/>
                </a:cubicBezTo>
                <a:cubicBezTo>
                  <a:pt x="13701" y="2022"/>
                  <a:pt x="13746" y="2096"/>
                  <a:pt x="13742" y="2080"/>
                </a:cubicBezTo>
                <a:cubicBezTo>
                  <a:pt x="13747" y="2101"/>
                  <a:pt x="13730" y="2177"/>
                  <a:pt x="13786" y="2171"/>
                </a:cubicBezTo>
                <a:cubicBezTo>
                  <a:pt x="13821" y="2167"/>
                  <a:pt x="13801" y="1962"/>
                  <a:pt x="13801" y="1919"/>
                </a:cubicBezTo>
                <a:cubicBezTo>
                  <a:pt x="13801" y="1740"/>
                  <a:pt x="13801" y="1560"/>
                  <a:pt x="13801" y="1381"/>
                </a:cubicBezTo>
                <a:cubicBezTo>
                  <a:pt x="13801" y="1338"/>
                  <a:pt x="13816" y="1262"/>
                  <a:pt x="13801" y="1221"/>
                </a:cubicBezTo>
                <a:cubicBezTo>
                  <a:pt x="13799" y="1215"/>
                  <a:pt x="13804" y="1205"/>
                  <a:pt x="13801" y="1199"/>
                </a:cubicBezTo>
                <a:cubicBezTo>
                  <a:pt x="13791" y="1178"/>
                  <a:pt x="13768" y="1202"/>
                  <a:pt x="13761" y="1189"/>
                </a:cubicBezTo>
                <a:cubicBezTo>
                  <a:pt x="13750" y="1169"/>
                  <a:pt x="13797" y="1181"/>
                  <a:pt x="13801" y="1173"/>
                </a:cubicBezTo>
                <a:cubicBezTo>
                  <a:pt x="13809" y="1160"/>
                  <a:pt x="13801" y="1116"/>
                  <a:pt x="13801" y="1101"/>
                </a:cubicBezTo>
                <a:cubicBezTo>
                  <a:pt x="13801" y="980"/>
                  <a:pt x="13801" y="860"/>
                  <a:pt x="13801" y="739"/>
                </a:cubicBezTo>
                <a:cubicBezTo>
                  <a:pt x="13801" y="620"/>
                  <a:pt x="13801" y="501"/>
                  <a:pt x="13801" y="383"/>
                </a:cubicBezTo>
                <a:cubicBezTo>
                  <a:pt x="13801" y="359"/>
                  <a:pt x="13807" y="329"/>
                  <a:pt x="13801" y="306"/>
                </a:cubicBezTo>
                <a:cubicBezTo>
                  <a:pt x="13798" y="291"/>
                  <a:pt x="13775" y="291"/>
                  <a:pt x="13770" y="279"/>
                </a:cubicBezTo>
                <a:cubicBezTo>
                  <a:pt x="13768" y="275"/>
                  <a:pt x="13776" y="212"/>
                  <a:pt x="13775" y="213"/>
                </a:cubicBezTo>
                <a:cubicBezTo>
                  <a:pt x="13788" y="255"/>
                  <a:pt x="13796" y="245"/>
                  <a:pt x="13801" y="213"/>
                </a:cubicBezTo>
                <a:cubicBezTo>
                  <a:pt x="13807" y="179"/>
                  <a:pt x="13791" y="176"/>
                  <a:pt x="13787" y="168"/>
                </a:cubicBezTo>
                <a:cubicBezTo>
                  <a:pt x="13789" y="173"/>
                  <a:pt x="13762" y="168"/>
                  <a:pt x="13757" y="158"/>
                </a:cubicBezTo>
                <a:cubicBezTo>
                  <a:pt x="13753" y="151"/>
                  <a:pt x="13773" y="150"/>
                  <a:pt x="13773" y="150"/>
                </a:cubicBezTo>
                <a:cubicBezTo>
                  <a:pt x="13774" y="146"/>
                  <a:pt x="13797" y="154"/>
                  <a:pt x="13801" y="143"/>
                </a:cubicBezTo>
                <a:cubicBezTo>
                  <a:pt x="13807" y="131"/>
                  <a:pt x="13807" y="60"/>
                  <a:pt x="13797" y="50"/>
                </a:cubicBezTo>
                <a:cubicBezTo>
                  <a:pt x="13792" y="44"/>
                  <a:pt x="13802" y="55"/>
                  <a:pt x="13797" y="50"/>
                </a:cubicBezTo>
                <a:close/>
                <a:moveTo>
                  <a:pt x="448" y="5914"/>
                </a:moveTo>
                <a:cubicBezTo>
                  <a:pt x="453" y="5888"/>
                  <a:pt x="484" y="5903"/>
                  <a:pt x="495" y="5916"/>
                </a:cubicBezTo>
                <a:cubicBezTo>
                  <a:pt x="504" y="5927"/>
                  <a:pt x="496" y="5959"/>
                  <a:pt x="498" y="5973"/>
                </a:cubicBezTo>
                <a:cubicBezTo>
                  <a:pt x="496" y="5957"/>
                  <a:pt x="524" y="6005"/>
                  <a:pt x="524" y="6003"/>
                </a:cubicBezTo>
                <a:cubicBezTo>
                  <a:pt x="524" y="6010"/>
                  <a:pt x="442" y="5953"/>
                  <a:pt x="448" y="5914"/>
                </a:cubicBezTo>
                <a:cubicBezTo>
                  <a:pt x="449" y="5912"/>
                  <a:pt x="446" y="5927"/>
                  <a:pt x="448" y="5914"/>
                </a:cubicBezTo>
                <a:close/>
                <a:moveTo>
                  <a:pt x="763" y="5648"/>
                </a:moveTo>
                <a:cubicBezTo>
                  <a:pt x="760" y="5608"/>
                  <a:pt x="795" y="5687"/>
                  <a:pt x="779" y="5683"/>
                </a:cubicBezTo>
                <a:cubicBezTo>
                  <a:pt x="757" y="5678"/>
                  <a:pt x="765" y="5664"/>
                  <a:pt x="763" y="5648"/>
                </a:cubicBezTo>
                <a:cubicBezTo>
                  <a:pt x="763" y="5645"/>
                  <a:pt x="764" y="5651"/>
                  <a:pt x="763" y="5648"/>
                </a:cubicBezTo>
                <a:close/>
                <a:moveTo>
                  <a:pt x="596" y="5891"/>
                </a:moveTo>
                <a:cubicBezTo>
                  <a:pt x="586" y="5890"/>
                  <a:pt x="583" y="5873"/>
                  <a:pt x="584" y="5865"/>
                </a:cubicBezTo>
                <a:cubicBezTo>
                  <a:pt x="597" y="5864"/>
                  <a:pt x="600" y="5882"/>
                  <a:pt x="596" y="5891"/>
                </a:cubicBezTo>
                <a:cubicBezTo>
                  <a:pt x="595" y="5891"/>
                  <a:pt x="596" y="5891"/>
                  <a:pt x="596" y="5891"/>
                </a:cubicBezTo>
                <a:close/>
                <a:moveTo>
                  <a:pt x="719" y="5783"/>
                </a:moveTo>
                <a:cubicBezTo>
                  <a:pt x="717" y="5784"/>
                  <a:pt x="715" y="5763"/>
                  <a:pt x="722" y="5758"/>
                </a:cubicBezTo>
                <a:cubicBezTo>
                  <a:pt x="734" y="5767"/>
                  <a:pt x="732" y="5775"/>
                  <a:pt x="719" y="5783"/>
                </a:cubicBezTo>
                <a:cubicBezTo>
                  <a:pt x="719" y="5783"/>
                  <a:pt x="729" y="5777"/>
                  <a:pt x="719" y="5783"/>
                </a:cubicBezTo>
                <a:close/>
                <a:moveTo>
                  <a:pt x="487" y="5546"/>
                </a:moveTo>
                <a:cubicBezTo>
                  <a:pt x="490" y="5538"/>
                  <a:pt x="562" y="5618"/>
                  <a:pt x="573" y="5624"/>
                </a:cubicBezTo>
                <a:cubicBezTo>
                  <a:pt x="602" y="5641"/>
                  <a:pt x="681" y="5697"/>
                  <a:pt x="707" y="5654"/>
                </a:cubicBezTo>
                <a:cubicBezTo>
                  <a:pt x="709" y="5668"/>
                  <a:pt x="719" y="5668"/>
                  <a:pt x="730" y="5666"/>
                </a:cubicBezTo>
                <a:cubicBezTo>
                  <a:pt x="722" y="5669"/>
                  <a:pt x="670" y="5747"/>
                  <a:pt x="668" y="5754"/>
                </a:cubicBezTo>
                <a:cubicBezTo>
                  <a:pt x="663" y="5773"/>
                  <a:pt x="689" y="5789"/>
                  <a:pt x="679" y="5809"/>
                </a:cubicBezTo>
                <a:cubicBezTo>
                  <a:pt x="673" y="5823"/>
                  <a:pt x="647" y="5815"/>
                  <a:pt x="640" y="5833"/>
                </a:cubicBezTo>
                <a:cubicBezTo>
                  <a:pt x="622" y="5797"/>
                  <a:pt x="588" y="5840"/>
                  <a:pt x="570" y="5834"/>
                </a:cubicBezTo>
                <a:cubicBezTo>
                  <a:pt x="580" y="5815"/>
                  <a:pt x="718" y="5748"/>
                  <a:pt x="620" y="5742"/>
                </a:cubicBezTo>
                <a:cubicBezTo>
                  <a:pt x="611" y="5741"/>
                  <a:pt x="599" y="5771"/>
                  <a:pt x="581" y="5771"/>
                </a:cubicBezTo>
                <a:cubicBezTo>
                  <a:pt x="558" y="5770"/>
                  <a:pt x="548" y="5740"/>
                  <a:pt x="540" y="5723"/>
                </a:cubicBezTo>
                <a:cubicBezTo>
                  <a:pt x="531" y="5707"/>
                  <a:pt x="482" y="5562"/>
                  <a:pt x="487" y="5546"/>
                </a:cubicBezTo>
                <a:cubicBezTo>
                  <a:pt x="488" y="5545"/>
                  <a:pt x="487" y="5549"/>
                  <a:pt x="487" y="5546"/>
                </a:cubicBezTo>
                <a:close/>
                <a:moveTo>
                  <a:pt x="1684" y="5853"/>
                </a:moveTo>
                <a:cubicBezTo>
                  <a:pt x="1665" y="5857"/>
                  <a:pt x="1663" y="5809"/>
                  <a:pt x="1695" y="5845"/>
                </a:cubicBezTo>
                <a:cubicBezTo>
                  <a:pt x="1691" y="5847"/>
                  <a:pt x="1688" y="5850"/>
                  <a:pt x="1684" y="5853"/>
                </a:cubicBezTo>
                <a:cubicBezTo>
                  <a:pt x="1683" y="5853"/>
                  <a:pt x="1691" y="5852"/>
                  <a:pt x="1684" y="5853"/>
                </a:cubicBezTo>
                <a:close/>
                <a:moveTo>
                  <a:pt x="1726" y="5981"/>
                </a:moveTo>
                <a:cubicBezTo>
                  <a:pt x="1726" y="5969"/>
                  <a:pt x="1727" y="5957"/>
                  <a:pt x="1731" y="5945"/>
                </a:cubicBezTo>
                <a:cubicBezTo>
                  <a:pt x="1735" y="5958"/>
                  <a:pt x="1734" y="5970"/>
                  <a:pt x="1726" y="5981"/>
                </a:cubicBezTo>
                <a:cubicBezTo>
                  <a:pt x="1730" y="5972"/>
                  <a:pt x="1733" y="5975"/>
                  <a:pt x="1726" y="5981"/>
                </a:cubicBezTo>
                <a:close/>
                <a:moveTo>
                  <a:pt x="1426" y="5462"/>
                </a:moveTo>
                <a:cubicBezTo>
                  <a:pt x="1434" y="5433"/>
                  <a:pt x="1514" y="5432"/>
                  <a:pt x="1505" y="5463"/>
                </a:cubicBezTo>
                <a:cubicBezTo>
                  <a:pt x="1492" y="5501"/>
                  <a:pt x="1421" y="5478"/>
                  <a:pt x="1426" y="5462"/>
                </a:cubicBezTo>
                <a:close/>
                <a:moveTo>
                  <a:pt x="2244" y="4512"/>
                </a:moveTo>
                <a:cubicBezTo>
                  <a:pt x="2272" y="4470"/>
                  <a:pt x="2254" y="4475"/>
                  <a:pt x="2296" y="4453"/>
                </a:cubicBezTo>
                <a:cubicBezTo>
                  <a:pt x="2316" y="4517"/>
                  <a:pt x="2230" y="4536"/>
                  <a:pt x="2244" y="4512"/>
                </a:cubicBezTo>
                <a:cubicBezTo>
                  <a:pt x="2249" y="4505"/>
                  <a:pt x="2243" y="4513"/>
                  <a:pt x="2244" y="4512"/>
                </a:cubicBezTo>
                <a:close/>
                <a:moveTo>
                  <a:pt x="2120" y="4713"/>
                </a:moveTo>
                <a:cubicBezTo>
                  <a:pt x="2115" y="4720"/>
                  <a:pt x="2178" y="4706"/>
                  <a:pt x="2169" y="4707"/>
                </a:cubicBezTo>
                <a:cubicBezTo>
                  <a:pt x="2199" y="4704"/>
                  <a:pt x="2213" y="4707"/>
                  <a:pt x="2245" y="4707"/>
                </a:cubicBezTo>
                <a:cubicBezTo>
                  <a:pt x="2215" y="4742"/>
                  <a:pt x="2312" y="4759"/>
                  <a:pt x="2303" y="4797"/>
                </a:cubicBezTo>
                <a:cubicBezTo>
                  <a:pt x="2295" y="4827"/>
                  <a:pt x="2277" y="4808"/>
                  <a:pt x="2254" y="4789"/>
                </a:cubicBezTo>
                <a:cubicBezTo>
                  <a:pt x="2225" y="4766"/>
                  <a:pt x="2216" y="4712"/>
                  <a:pt x="2174" y="4718"/>
                </a:cubicBezTo>
                <a:cubicBezTo>
                  <a:pt x="2158" y="4720"/>
                  <a:pt x="2157" y="4759"/>
                  <a:pt x="2135" y="4751"/>
                </a:cubicBezTo>
                <a:cubicBezTo>
                  <a:pt x="2125" y="4748"/>
                  <a:pt x="2112" y="4724"/>
                  <a:pt x="2120" y="4713"/>
                </a:cubicBezTo>
                <a:cubicBezTo>
                  <a:pt x="2121" y="4713"/>
                  <a:pt x="2119" y="4715"/>
                  <a:pt x="2120" y="4713"/>
                </a:cubicBezTo>
                <a:close/>
                <a:moveTo>
                  <a:pt x="1967" y="4615"/>
                </a:moveTo>
                <a:cubicBezTo>
                  <a:pt x="1978" y="4613"/>
                  <a:pt x="1988" y="4616"/>
                  <a:pt x="1996" y="4624"/>
                </a:cubicBezTo>
                <a:cubicBezTo>
                  <a:pt x="1987" y="4628"/>
                  <a:pt x="1956" y="4617"/>
                  <a:pt x="1967" y="4615"/>
                </a:cubicBezTo>
                <a:cubicBezTo>
                  <a:pt x="1971" y="4615"/>
                  <a:pt x="1966" y="4616"/>
                  <a:pt x="1967" y="4615"/>
                </a:cubicBezTo>
                <a:close/>
                <a:moveTo>
                  <a:pt x="1991" y="4197"/>
                </a:moveTo>
                <a:cubicBezTo>
                  <a:pt x="2005" y="4187"/>
                  <a:pt x="2036" y="4195"/>
                  <a:pt x="2055" y="4195"/>
                </a:cubicBezTo>
                <a:cubicBezTo>
                  <a:pt x="2055" y="4196"/>
                  <a:pt x="2054" y="4297"/>
                  <a:pt x="2026" y="4257"/>
                </a:cubicBezTo>
                <a:cubicBezTo>
                  <a:pt x="2020" y="4248"/>
                  <a:pt x="2049" y="4238"/>
                  <a:pt x="2041" y="4231"/>
                </a:cubicBezTo>
                <a:cubicBezTo>
                  <a:pt x="2035" y="4226"/>
                  <a:pt x="2020" y="4215"/>
                  <a:pt x="2012" y="4208"/>
                </a:cubicBezTo>
                <a:cubicBezTo>
                  <a:pt x="2010" y="4206"/>
                  <a:pt x="1970" y="4212"/>
                  <a:pt x="1991" y="4197"/>
                </a:cubicBezTo>
                <a:cubicBezTo>
                  <a:pt x="1996" y="4193"/>
                  <a:pt x="1986" y="4201"/>
                  <a:pt x="1991" y="4197"/>
                </a:cubicBezTo>
                <a:close/>
                <a:moveTo>
                  <a:pt x="2943" y="4316"/>
                </a:moveTo>
                <a:cubicBezTo>
                  <a:pt x="2934" y="4316"/>
                  <a:pt x="2926" y="4304"/>
                  <a:pt x="2924" y="4297"/>
                </a:cubicBezTo>
                <a:cubicBezTo>
                  <a:pt x="2941" y="4290"/>
                  <a:pt x="2956" y="4316"/>
                  <a:pt x="2943" y="4316"/>
                </a:cubicBezTo>
                <a:close/>
                <a:moveTo>
                  <a:pt x="3058" y="4403"/>
                </a:moveTo>
                <a:cubicBezTo>
                  <a:pt x="3049" y="4401"/>
                  <a:pt x="2994" y="4370"/>
                  <a:pt x="3030" y="4363"/>
                </a:cubicBezTo>
                <a:cubicBezTo>
                  <a:pt x="3035" y="4365"/>
                  <a:pt x="3069" y="4391"/>
                  <a:pt x="3072" y="4399"/>
                </a:cubicBezTo>
                <a:cubicBezTo>
                  <a:pt x="3067" y="4402"/>
                  <a:pt x="3063" y="4403"/>
                  <a:pt x="3058" y="4403"/>
                </a:cubicBezTo>
                <a:cubicBezTo>
                  <a:pt x="3033" y="4399"/>
                  <a:pt x="3068" y="4402"/>
                  <a:pt x="3058" y="4403"/>
                </a:cubicBezTo>
                <a:close/>
                <a:moveTo>
                  <a:pt x="3090" y="3776"/>
                </a:moveTo>
                <a:cubicBezTo>
                  <a:pt x="3076" y="3776"/>
                  <a:pt x="3074" y="3754"/>
                  <a:pt x="3089" y="3754"/>
                </a:cubicBezTo>
                <a:cubicBezTo>
                  <a:pt x="3102" y="3759"/>
                  <a:pt x="3102" y="3767"/>
                  <a:pt x="3090" y="3776"/>
                </a:cubicBezTo>
                <a:close/>
                <a:moveTo>
                  <a:pt x="3110" y="3512"/>
                </a:moveTo>
                <a:cubicBezTo>
                  <a:pt x="3110" y="3490"/>
                  <a:pt x="3136" y="3530"/>
                  <a:pt x="3136" y="3535"/>
                </a:cubicBezTo>
                <a:cubicBezTo>
                  <a:pt x="3136" y="3539"/>
                  <a:pt x="3079" y="3590"/>
                  <a:pt x="3080" y="3590"/>
                </a:cubicBezTo>
                <a:cubicBezTo>
                  <a:pt x="3097" y="3568"/>
                  <a:pt x="3109" y="3541"/>
                  <a:pt x="3110" y="3512"/>
                </a:cubicBezTo>
                <a:cubicBezTo>
                  <a:pt x="3110" y="3508"/>
                  <a:pt x="3109" y="3545"/>
                  <a:pt x="3110" y="3512"/>
                </a:cubicBezTo>
                <a:close/>
                <a:moveTo>
                  <a:pt x="3091" y="3672"/>
                </a:moveTo>
                <a:cubicBezTo>
                  <a:pt x="3100" y="3672"/>
                  <a:pt x="3131" y="3650"/>
                  <a:pt x="3139" y="3674"/>
                </a:cubicBezTo>
                <a:cubicBezTo>
                  <a:pt x="3114" y="3693"/>
                  <a:pt x="3077" y="3701"/>
                  <a:pt x="3069" y="3667"/>
                </a:cubicBezTo>
                <a:cubicBezTo>
                  <a:pt x="3076" y="3669"/>
                  <a:pt x="3084" y="3670"/>
                  <a:pt x="3091" y="3672"/>
                </a:cubicBezTo>
                <a:close/>
                <a:moveTo>
                  <a:pt x="3619" y="2865"/>
                </a:moveTo>
                <a:cubicBezTo>
                  <a:pt x="3619" y="2863"/>
                  <a:pt x="3624" y="2861"/>
                  <a:pt x="3619" y="2865"/>
                </a:cubicBezTo>
                <a:cubicBezTo>
                  <a:pt x="3619" y="2864"/>
                  <a:pt x="3620" y="2864"/>
                  <a:pt x="3619" y="2865"/>
                </a:cubicBezTo>
                <a:close/>
                <a:moveTo>
                  <a:pt x="3738" y="3290"/>
                </a:moveTo>
                <a:cubicBezTo>
                  <a:pt x="3740" y="3290"/>
                  <a:pt x="3742" y="3291"/>
                  <a:pt x="3744" y="3293"/>
                </a:cubicBezTo>
                <a:cubicBezTo>
                  <a:pt x="3742" y="3292"/>
                  <a:pt x="3740" y="3291"/>
                  <a:pt x="3738" y="3290"/>
                </a:cubicBezTo>
                <a:close/>
                <a:moveTo>
                  <a:pt x="3778" y="4263"/>
                </a:moveTo>
                <a:cubicBezTo>
                  <a:pt x="3762" y="4263"/>
                  <a:pt x="3786" y="4263"/>
                  <a:pt x="3778" y="4263"/>
                </a:cubicBezTo>
                <a:cubicBezTo>
                  <a:pt x="3777" y="4263"/>
                  <a:pt x="3779" y="4263"/>
                  <a:pt x="3778" y="4263"/>
                </a:cubicBezTo>
                <a:close/>
                <a:moveTo>
                  <a:pt x="3809" y="4254"/>
                </a:moveTo>
                <a:cubicBezTo>
                  <a:pt x="3804" y="4258"/>
                  <a:pt x="3798" y="4259"/>
                  <a:pt x="3793" y="4255"/>
                </a:cubicBezTo>
                <a:cubicBezTo>
                  <a:pt x="3793" y="4253"/>
                  <a:pt x="3813" y="4252"/>
                  <a:pt x="3809" y="4254"/>
                </a:cubicBezTo>
                <a:cubicBezTo>
                  <a:pt x="3805" y="4256"/>
                  <a:pt x="3809" y="4254"/>
                  <a:pt x="3809" y="4254"/>
                </a:cubicBezTo>
                <a:close/>
                <a:moveTo>
                  <a:pt x="4048" y="4184"/>
                </a:moveTo>
                <a:cubicBezTo>
                  <a:pt x="4057" y="4186"/>
                  <a:pt x="4073" y="4188"/>
                  <a:pt x="4069" y="4201"/>
                </a:cubicBezTo>
                <a:cubicBezTo>
                  <a:pt x="4051" y="4209"/>
                  <a:pt x="4046" y="4202"/>
                  <a:pt x="4048" y="4184"/>
                </a:cubicBezTo>
                <a:cubicBezTo>
                  <a:pt x="4048" y="4184"/>
                  <a:pt x="4047" y="4185"/>
                  <a:pt x="4048" y="4184"/>
                </a:cubicBezTo>
                <a:close/>
                <a:moveTo>
                  <a:pt x="4771" y="3853"/>
                </a:moveTo>
                <a:cubicBezTo>
                  <a:pt x="4776" y="3854"/>
                  <a:pt x="4796" y="3849"/>
                  <a:pt x="4797" y="3857"/>
                </a:cubicBezTo>
                <a:cubicBezTo>
                  <a:pt x="4806" y="3895"/>
                  <a:pt x="4746" y="3849"/>
                  <a:pt x="4771" y="3853"/>
                </a:cubicBezTo>
                <a:cubicBezTo>
                  <a:pt x="4772" y="3853"/>
                  <a:pt x="4769" y="3853"/>
                  <a:pt x="4771" y="3853"/>
                </a:cubicBezTo>
                <a:close/>
                <a:moveTo>
                  <a:pt x="4506" y="3530"/>
                </a:moveTo>
                <a:cubicBezTo>
                  <a:pt x="4519" y="3530"/>
                  <a:pt x="4593" y="3551"/>
                  <a:pt x="4552" y="3568"/>
                </a:cubicBezTo>
                <a:cubicBezTo>
                  <a:pt x="4485" y="3595"/>
                  <a:pt x="4520" y="3530"/>
                  <a:pt x="4506" y="3530"/>
                </a:cubicBezTo>
                <a:close/>
                <a:moveTo>
                  <a:pt x="4343" y="3717"/>
                </a:moveTo>
                <a:cubicBezTo>
                  <a:pt x="4324" y="3722"/>
                  <a:pt x="4317" y="3700"/>
                  <a:pt x="4322" y="3685"/>
                </a:cubicBezTo>
                <a:cubicBezTo>
                  <a:pt x="4333" y="3695"/>
                  <a:pt x="4368" y="3695"/>
                  <a:pt x="4343" y="3717"/>
                </a:cubicBezTo>
                <a:cubicBezTo>
                  <a:pt x="4340" y="3718"/>
                  <a:pt x="4349" y="3712"/>
                  <a:pt x="4343" y="3717"/>
                </a:cubicBezTo>
                <a:close/>
                <a:moveTo>
                  <a:pt x="4326" y="3656"/>
                </a:moveTo>
                <a:cubicBezTo>
                  <a:pt x="4329" y="3654"/>
                  <a:pt x="4338" y="3666"/>
                  <a:pt x="4326" y="3656"/>
                </a:cubicBezTo>
                <a:cubicBezTo>
                  <a:pt x="4327" y="3656"/>
                  <a:pt x="4328" y="3658"/>
                  <a:pt x="4326" y="3656"/>
                </a:cubicBezTo>
                <a:close/>
                <a:moveTo>
                  <a:pt x="4343" y="3680"/>
                </a:moveTo>
                <a:cubicBezTo>
                  <a:pt x="4346" y="3668"/>
                  <a:pt x="4362" y="3691"/>
                  <a:pt x="4343" y="3680"/>
                </a:cubicBezTo>
                <a:cubicBezTo>
                  <a:pt x="4343" y="3679"/>
                  <a:pt x="4345" y="3681"/>
                  <a:pt x="4343" y="3680"/>
                </a:cubicBezTo>
                <a:close/>
                <a:moveTo>
                  <a:pt x="4361" y="3752"/>
                </a:moveTo>
                <a:cubicBezTo>
                  <a:pt x="4357" y="3755"/>
                  <a:pt x="4352" y="3758"/>
                  <a:pt x="4348" y="3761"/>
                </a:cubicBezTo>
                <a:cubicBezTo>
                  <a:pt x="4350" y="3734"/>
                  <a:pt x="4374" y="3745"/>
                  <a:pt x="4361" y="3752"/>
                </a:cubicBezTo>
                <a:cubicBezTo>
                  <a:pt x="4357" y="3754"/>
                  <a:pt x="4365" y="3750"/>
                  <a:pt x="4361" y="3752"/>
                </a:cubicBezTo>
                <a:close/>
                <a:moveTo>
                  <a:pt x="4208" y="3567"/>
                </a:moveTo>
                <a:cubicBezTo>
                  <a:pt x="4211" y="3553"/>
                  <a:pt x="4221" y="3541"/>
                  <a:pt x="4223" y="3523"/>
                </a:cubicBezTo>
                <a:cubicBezTo>
                  <a:pt x="4225" y="3500"/>
                  <a:pt x="4203" y="3500"/>
                  <a:pt x="4216" y="3472"/>
                </a:cubicBezTo>
                <a:cubicBezTo>
                  <a:pt x="4234" y="3516"/>
                  <a:pt x="4303" y="3546"/>
                  <a:pt x="4346" y="3513"/>
                </a:cubicBezTo>
                <a:cubicBezTo>
                  <a:pt x="4338" y="3579"/>
                  <a:pt x="4475" y="3525"/>
                  <a:pt x="4431" y="3593"/>
                </a:cubicBezTo>
                <a:cubicBezTo>
                  <a:pt x="4391" y="3655"/>
                  <a:pt x="4313" y="3583"/>
                  <a:pt x="4304" y="3637"/>
                </a:cubicBezTo>
                <a:cubicBezTo>
                  <a:pt x="4294" y="3624"/>
                  <a:pt x="4206" y="3583"/>
                  <a:pt x="4208" y="3567"/>
                </a:cubicBezTo>
                <a:cubicBezTo>
                  <a:pt x="4208" y="3566"/>
                  <a:pt x="4208" y="3569"/>
                  <a:pt x="4208" y="3567"/>
                </a:cubicBezTo>
                <a:close/>
                <a:moveTo>
                  <a:pt x="6498" y="3464"/>
                </a:moveTo>
                <a:cubicBezTo>
                  <a:pt x="6505" y="3468"/>
                  <a:pt x="6504" y="3476"/>
                  <a:pt x="6496" y="3486"/>
                </a:cubicBezTo>
                <a:cubicBezTo>
                  <a:pt x="6488" y="3481"/>
                  <a:pt x="6495" y="3472"/>
                  <a:pt x="6498" y="3464"/>
                </a:cubicBezTo>
                <a:cubicBezTo>
                  <a:pt x="6498" y="3464"/>
                  <a:pt x="6497" y="3466"/>
                  <a:pt x="6498" y="3464"/>
                </a:cubicBezTo>
                <a:close/>
                <a:moveTo>
                  <a:pt x="6461" y="3398"/>
                </a:moveTo>
                <a:cubicBezTo>
                  <a:pt x="6457" y="3404"/>
                  <a:pt x="6467" y="3426"/>
                  <a:pt x="6463" y="3430"/>
                </a:cubicBezTo>
                <a:cubicBezTo>
                  <a:pt x="6446" y="3423"/>
                  <a:pt x="6434" y="3413"/>
                  <a:pt x="6446" y="3393"/>
                </a:cubicBezTo>
                <a:cubicBezTo>
                  <a:pt x="6451" y="3395"/>
                  <a:pt x="6456" y="3396"/>
                  <a:pt x="6461" y="3398"/>
                </a:cubicBezTo>
                <a:cubicBezTo>
                  <a:pt x="6460" y="3398"/>
                  <a:pt x="6456" y="3397"/>
                  <a:pt x="6461" y="3398"/>
                </a:cubicBezTo>
                <a:close/>
                <a:moveTo>
                  <a:pt x="6021" y="3209"/>
                </a:moveTo>
                <a:cubicBezTo>
                  <a:pt x="6024" y="3207"/>
                  <a:pt x="5960" y="3233"/>
                  <a:pt x="5974" y="3206"/>
                </a:cubicBezTo>
                <a:cubicBezTo>
                  <a:pt x="5980" y="3193"/>
                  <a:pt x="6016" y="3200"/>
                  <a:pt x="6021" y="3209"/>
                </a:cubicBezTo>
                <a:cubicBezTo>
                  <a:pt x="6019" y="3209"/>
                  <a:pt x="6016" y="3201"/>
                  <a:pt x="6021" y="3209"/>
                </a:cubicBezTo>
                <a:close/>
                <a:moveTo>
                  <a:pt x="5966" y="3103"/>
                </a:moveTo>
                <a:cubicBezTo>
                  <a:pt x="5969" y="3096"/>
                  <a:pt x="5972" y="3090"/>
                  <a:pt x="5975" y="3083"/>
                </a:cubicBezTo>
                <a:cubicBezTo>
                  <a:pt x="5972" y="3116"/>
                  <a:pt x="6012" y="3135"/>
                  <a:pt x="6009" y="3161"/>
                </a:cubicBezTo>
                <a:cubicBezTo>
                  <a:pt x="5986" y="3128"/>
                  <a:pt x="5954" y="3160"/>
                  <a:pt x="5966" y="3103"/>
                </a:cubicBezTo>
                <a:cubicBezTo>
                  <a:pt x="5968" y="3094"/>
                  <a:pt x="5965" y="3110"/>
                  <a:pt x="5966" y="3103"/>
                </a:cubicBezTo>
                <a:close/>
                <a:moveTo>
                  <a:pt x="5928" y="3257"/>
                </a:moveTo>
                <a:cubicBezTo>
                  <a:pt x="5922" y="3257"/>
                  <a:pt x="5945" y="3358"/>
                  <a:pt x="5925" y="3381"/>
                </a:cubicBezTo>
                <a:cubicBezTo>
                  <a:pt x="5922" y="3384"/>
                  <a:pt x="5900" y="3385"/>
                  <a:pt x="5896" y="3389"/>
                </a:cubicBezTo>
                <a:cubicBezTo>
                  <a:pt x="5875" y="3406"/>
                  <a:pt x="5863" y="3425"/>
                  <a:pt x="5848" y="3440"/>
                </a:cubicBezTo>
                <a:cubicBezTo>
                  <a:pt x="5844" y="3445"/>
                  <a:pt x="5801" y="3505"/>
                  <a:pt x="5790" y="3477"/>
                </a:cubicBezTo>
                <a:cubicBezTo>
                  <a:pt x="5799" y="3500"/>
                  <a:pt x="5833" y="3369"/>
                  <a:pt x="5812" y="3388"/>
                </a:cubicBezTo>
                <a:cubicBezTo>
                  <a:pt x="5832" y="3369"/>
                  <a:pt x="5858" y="3399"/>
                  <a:pt x="5888" y="3381"/>
                </a:cubicBezTo>
                <a:cubicBezTo>
                  <a:pt x="5912" y="3367"/>
                  <a:pt x="5924" y="3334"/>
                  <a:pt x="5918" y="3307"/>
                </a:cubicBezTo>
                <a:cubicBezTo>
                  <a:pt x="5907" y="3263"/>
                  <a:pt x="5898" y="3284"/>
                  <a:pt x="5871" y="3273"/>
                </a:cubicBezTo>
                <a:cubicBezTo>
                  <a:pt x="5872" y="3273"/>
                  <a:pt x="5844" y="3277"/>
                  <a:pt x="5842" y="3277"/>
                </a:cubicBezTo>
                <a:cubicBezTo>
                  <a:pt x="5836" y="3275"/>
                  <a:pt x="5821" y="3246"/>
                  <a:pt x="5814" y="3240"/>
                </a:cubicBezTo>
                <a:cubicBezTo>
                  <a:pt x="5843" y="3235"/>
                  <a:pt x="5872" y="3229"/>
                  <a:pt x="5897" y="3214"/>
                </a:cubicBezTo>
                <a:cubicBezTo>
                  <a:pt x="5910" y="3228"/>
                  <a:pt x="5899" y="3257"/>
                  <a:pt x="5928" y="3257"/>
                </a:cubicBezTo>
                <a:close/>
                <a:moveTo>
                  <a:pt x="5898" y="3004"/>
                </a:moveTo>
                <a:cubicBezTo>
                  <a:pt x="5909" y="3024"/>
                  <a:pt x="5895" y="3030"/>
                  <a:pt x="5887" y="3050"/>
                </a:cubicBezTo>
                <a:cubicBezTo>
                  <a:pt x="5875" y="3041"/>
                  <a:pt x="5863" y="3031"/>
                  <a:pt x="5851" y="3021"/>
                </a:cubicBezTo>
                <a:cubicBezTo>
                  <a:pt x="5868" y="3018"/>
                  <a:pt x="5883" y="3012"/>
                  <a:pt x="5898" y="3004"/>
                </a:cubicBezTo>
                <a:close/>
                <a:moveTo>
                  <a:pt x="5862" y="2325"/>
                </a:moveTo>
                <a:cubicBezTo>
                  <a:pt x="5887" y="2314"/>
                  <a:pt x="5942" y="2261"/>
                  <a:pt x="5956" y="2296"/>
                </a:cubicBezTo>
                <a:cubicBezTo>
                  <a:pt x="5967" y="2323"/>
                  <a:pt x="5933" y="2318"/>
                  <a:pt x="5933" y="2343"/>
                </a:cubicBezTo>
                <a:cubicBezTo>
                  <a:pt x="5932" y="2368"/>
                  <a:pt x="5976" y="2403"/>
                  <a:pt x="5959" y="2432"/>
                </a:cubicBezTo>
                <a:cubicBezTo>
                  <a:pt x="5945" y="2456"/>
                  <a:pt x="5965" y="2439"/>
                  <a:pt x="5944" y="2447"/>
                </a:cubicBezTo>
                <a:cubicBezTo>
                  <a:pt x="5952" y="2444"/>
                  <a:pt x="5881" y="2430"/>
                  <a:pt x="5883" y="2433"/>
                </a:cubicBezTo>
                <a:cubicBezTo>
                  <a:pt x="5878" y="2427"/>
                  <a:pt x="5869" y="2322"/>
                  <a:pt x="5862" y="2325"/>
                </a:cubicBezTo>
                <a:cubicBezTo>
                  <a:pt x="5866" y="2323"/>
                  <a:pt x="5856" y="2327"/>
                  <a:pt x="5862" y="2325"/>
                </a:cubicBezTo>
                <a:close/>
                <a:moveTo>
                  <a:pt x="5837" y="2472"/>
                </a:moveTo>
                <a:cubicBezTo>
                  <a:pt x="5848" y="2464"/>
                  <a:pt x="5879" y="2504"/>
                  <a:pt x="5892" y="2491"/>
                </a:cubicBezTo>
                <a:cubicBezTo>
                  <a:pt x="5891" y="2490"/>
                  <a:pt x="5838" y="2519"/>
                  <a:pt x="5837" y="2529"/>
                </a:cubicBezTo>
                <a:cubicBezTo>
                  <a:pt x="5838" y="2536"/>
                  <a:pt x="5838" y="2471"/>
                  <a:pt x="5837" y="2472"/>
                </a:cubicBezTo>
                <a:cubicBezTo>
                  <a:pt x="5838" y="2470"/>
                  <a:pt x="5833" y="2474"/>
                  <a:pt x="5837" y="2472"/>
                </a:cubicBezTo>
                <a:close/>
                <a:moveTo>
                  <a:pt x="5769" y="2369"/>
                </a:moveTo>
                <a:cubicBezTo>
                  <a:pt x="5790" y="2349"/>
                  <a:pt x="5780" y="2376"/>
                  <a:pt x="5787" y="2382"/>
                </a:cubicBezTo>
                <a:cubicBezTo>
                  <a:pt x="5794" y="2386"/>
                  <a:pt x="5748" y="2390"/>
                  <a:pt x="5769" y="2369"/>
                </a:cubicBezTo>
                <a:cubicBezTo>
                  <a:pt x="5770" y="2368"/>
                  <a:pt x="5762" y="2376"/>
                  <a:pt x="5769" y="2369"/>
                </a:cubicBezTo>
                <a:close/>
                <a:moveTo>
                  <a:pt x="5765" y="2465"/>
                </a:moveTo>
                <a:cubicBezTo>
                  <a:pt x="5768" y="2460"/>
                  <a:pt x="5772" y="2455"/>
                  <a:pt x="5776" y="2451"/>
                </a:cubicBezTo>
                <a:cubicBezTo>
                  <a:pt x="5771" y="2471"/>
                  <a:pt x="5783" y="2488"/>
                  <a:pt x="5787" y="2508"/>
                </a:cubicBezTo>
                <a:cubicBezTo>
                  <a:pt x="5771" y="2505"/>
                  <a:pt x="5756" y="2502"/>
                  <a:pt x="5741" y="2497"/>
                </a:cubicBezTo>
                <a:cubicBezTo>
                  <a:pt x="5752" y="2489"/>
                  <a:pt x="5760" y="2478"/>
                  <a:pt x="5765" y="2465"/>
                </a:cubicBezTo>
                <a:cubicBezTo>
                  <a:pt x="5768" y="2456"/>
                  <a:pt x="5760" y="2476"/>
                  <a:pt x="5765" y="2465"/>
                </a:cubicBezTo>
                <a:close/>
                <a:moveTo>
                  <a:pt x="5667" y="2777"/>
                </a:moveTo>
                <a:cubicBezTo>
                  <a:pt x="5667" y="2769"/>
                  <a:pt x="5679" y="2793"/>
                  <a:pt x="5680" y="2799"/>
                </a:cubicBezTo>
                <a:cubicBezTo>
                  <a:pt x="5666" y="2800"/>
                  <a:pt x="5662" y="2792"/>
                  <a:pt x="5667" y="2777"/>
                </a:cubicBezTo>
                <a:cubicBezTo>
                  <a:pt x="5667" y="2776"/>
                  <a:pt x="5666" y="2785"/>
                  <a:pt x="5667" y="2777"/>
                </a:cubicBezTo>
                <a:close/>
                <a:moveTo>
                  <a:pt x="6380" y="2860"/>
                </a:moveTo>
                <a:cubicBezTo>
                  <a:pt x="6376" y="2864"/>
                  <a:pt x="6331" y="2829"/>
                  <a:pt x="6336" y="2810"/>
                </a:cubicBezTo>
                <a:cubicBezTo>
                  <a:pt x="6341" y="2835"/>
                  <a:pt x="6412" y="2833"/>
                  <a:pt x="6380" y="2860"/>
                </a:cubicBezTo>
                <a:cubicBezTo>
                  <a:pt x="6380" y="2861"/>
                  <a:pt x="6384" y="2857"/>
                  <a:pt x="6380" y="2860"/>
                </a:cubicBezTo>
                <a:close/>
                <a:moveTo>
                  <a:pt x="7013" y="2697"/>
                </a:moveTo>
                <a:cubicBezTo>
                  <a:pt x="7022" y="2671"/>
                  <a:pt x="7007" y="2658"/>
                  <a:pt x="7044" y="2658"/>
                </a:cubicBezTo>
                <a:cubicBezTo>
                  <a:pt x="7050" y="2680"/>
                  <a:pt x="7031" y="2703"/>
                  <a:pt x="7011" y="2710"/>
                </a:cubicBezTo>
                <a:cubicBezTo>
                  <a:pt x="7012" y="2706"/>
                  <a:pt x="7012" y="2702"/>
                  <a:pt x="7013" y="2697"/>
                </a:cubicBezTo>
                <a:cubicBezTo>
                  <a:pt x="7015" y="2692"/>
                  <a:pt x="7011" y="2703"/>
                  <a:pt x="7013" y="2697"/>
                </a:cubicBezTo>
                <a:close/>
                <a:moveTo>
                  <a:pt x="6993" y="2235"/>
                </a:moveTo>
                <a:cubicBezTo>
                  <a:pt x="7007" y="2248"/>
                  <a:pt x="7021" y="2251"/>
                  <a:pt x="7036" y="2242"/>
                </a:cubicBezTo>
                <a:cubicBezTo>
                  <a:pt x="7037" y="2257"/>
                  <a:pt x="7003" y="2280"/>
                  <a:pt x="6987" y="2275"/>
                </a:cubicBezTo>
                <a:cubicBezTo>
                  <a:pt x="6994" y="2277"/>
                  <a:pt x="6970" y="2218"/>
                  <a:pt x="6993" y="2235"/>
                </a:cubicBezTo>
                <a:cubicBezTo>
                  <a:pt x="7001" y="2241"/>
                  <a:pt x="6990" y="2233"/>
                  <a:pt x="6993" y="2235"/>
                </a:cubicBezTo>
                <a:close/>
                <a:moveTo>
                  <a:pt x="6945" y="2330"/>
                </a:moveTo>
                <a:cubicBezTo>
                  <a:pt x="6971" y="2330"/>
                  <a:pt x="6952" y="2358"/>
                  <a:pt x="6948" y="2366"/>
                </a:cubicBezTo>
                <a:cubicBezTo>
                  <a:pt x="6950" y="2405"/>
                  <a:pt x="6941" y="2330"/>
                  <a:pt x="6945" y="2330"/>
                </a:cubicBezTo>
                <a:close/>
                <a:moveTo>
                  <a:pt x="7246" y="2031"/>
                </a:moveTo>
                <a:cubicBezTo>
                  <a:pt x="7263" y="2038"/>
                  <a:pt x="7254" y="2057"/>
                  <a:pt x="7242" y="2065"/>
                </a:cubicBezTo>
                <a:cubicBezTo>
                  <a:pt x="7223" y="2049"/>
                  <a:pt x="7210" y="2018"/>
                  <a:pt x="7225" y="1999"/>
                </a:cubicBezTo>
                <a:cubicBezTo>
                  <a:pt x="7227" y="2013"/>
                  <a:pt x="7234" y="2024"/>
                  <a:pt x="7246" y="2031"/>
                </a:cubicBezTo>
                <a:cubicBezTo>
                  <a:pt x="7254" y="2035"/>
                  <a:pt x="7232" y="2025"/>
                  <a:pt x="7246" y="2031"/>
                </a:cubicBezTo>
                <a:close/>
                <a:moveTo>
                  <a:pt x="7208" y="1929"/>
                </a:moveTo>
                <a:cubicBezTo>
                  <a:pt x="7246" y="1926"/>
                  <a:pt x="7210" y="1942"/>
                  <a:pt x="7214" y="1960"/>
                </a:cubicBezTo>
                <a:cubicBezTo>
                  <a:pt x="7215" y="1963"/>
                  <a:pt x="7168" y="1931"/>
                  <a:pt x="7208" y="1929"/>
                </a:cubicBezTo>
                <a:cubicBezTo>
                  <a:pt x="7212" y="1928"/>
                  <a:pt x="7196" y="1929"/>
                  <a:pt x="7208" y="1929"/>
                </a:cubicBezTo>
                <a:close/>
                <a:moveTo>
                  <a:pt x="7178" y="1550"/>
                </a:moveTo>
                <a:cubicBezTo>
                  <a:pt x="7180" y="1541"/>
                  <a:pt x="7207" y="1544"/>
                  <a:pt x="7212" y="1545"/>
                </a:cubicBezTo>
                <a:cubicBezTo>
                  <a:pt x="7253" y="1556"/>
                  <a:pt x="7235" y="1595"/>
                  <a:pt x="7236" y="1625"/>
                </a:cubicBezTo>
                <a:cubicBezTo>
                  <a:pt x="7221" y="1617"/>
                  <a:pt x="7176" y="1569"/>
                  <a:pt x="7178" y="1550"/>
                </a:cubicBezTo>
                <a:cubicBezTo>
                  <a:pt x="7179" y="1548"/>
                  <a:pt x="7178" y="1550"/>
                  <a:pt x="7178" y="1550"/>
                </a:cubicBezTo>
                <a:close/>
                <a:moveTo>
                  <a:pt x="6717" y="1367"/>
                </a:moveTo>
                <a:cubicBezTo>
                  <a:pt x="6702" y="1382"/>
                  <a:pt x="6702" y="1345"/>
                  <a:pt x="6711" y="1345"/>
                </a:cubicBezTo>
                <a:cubicBezTo>
                  <a:pt x="6713" y="1348"/>
                  <a:pt x="6722" y="1362"/>
                  <a:pt x="6717" y="1367"/>
                </a:cubicBezTo>
                <a:cubicBezTo>
                  <a:pt x="6716" y="1368"/>
                  <a:pt x="6718" y="1366"/>
                  <a:pt x="6717" y="1367"/>
                </a:cubicBezTo>
                <a:close/>
                <a:moveTo>
                  <a:pt x="6767" y="1797"/>
                </a:moveTo>
                <a:cubicBezTo>
                  <a:pt x="6764" y="1798"/>
                  <a:pt x="6759" y="1758"/>
                  <a:pt x="6767" y="1797"/>
                </a:cubicBezTo>
                <a:cubicBezTo>
                  <a:pt x="6766" y="1798"/>
                  <a:pt x="6767" y="1797"/>
                  <a:pt x="6767" y="1797"/>
                </a:cubicBezTo>
                <a:close/>
                <a:moveTo>
                  <a:pt x="6844" y="1566"/>
                </a:moveTo>
                <a:cubicBezTo>
                  <a:pt x="6832" y="1593"/>
                  <a:pt x="6800" y="1546"/>
                  <a:pt x="6797" y="1542"/>
                </a:cubicBezTo>
                <a:cubicBezTo>
                  <a:pt x="6803" y="1551"/>
                  <a:pt x="6792" y="1477"/>
                  <a:pt x="6792" y="1495"/>
                </a:cubicBezTo>
                <a:cubicBezTo>
                  <a:pt x="6792" y="1471"/>
                  <a:pt x="6766" y="1451"/>
                  <a:pt x="6800" y="1461"/>
                </a:cubicBezTo>
                <a:cubicBezTo>
                  <a:pt x="6833" y="1472"/>
                  <a:pt x="6857" y="1539"/>
                  <a:pt x="6844" y="1566"/>
                </a:cubicBezTo>
                <a:cubicBezTo>
                  <a:pt x="6843" y="1569"/>
                  <a:pt x="6857" y="1539"/>
                  <a:pt x="6844" y="1566"/>
                </a:cubicBezTo>
                <a:close/>
                <a:moveTo>
                  <a:pt x="6920" y="2617"/>
                </a:moveTo>
                <a:cubicBezTo>
                  <a:pt x="6931" y="2617"/>
                  <a:pt x="6915" y="2632"/>
                  <a:pt x="6903" y="2629"/>
                </a:cubicBezTo>
                <a:cubicBezTo>
                  <a:pt x="6909" y="2625"/>
                  <a:pt x="6914" y="2621"/>
                  <a:pt x="6920" y="2617"/>
                </a:cubicBezTo>
                <a:close/>
                <a:moveTo>
                  <a:pt x="6910" y="2216"/>
                </a:moveTo>
                <a:cubicBezTo>
                  <a:pt x="6904" y="2247"/>
                  <a:pt x="6853" y="2250"/>
                  <a:pt x="6873" y="2228"/>
                </a:cubicBezTo>
                <a:cubicBezTo>
                  <a:pt x="6871" y="2230"/>
                  <a:pt x="6918" y="2180"/>
                  <a:pt x="6910" y="2216"/>
                </a:cubicBezTo>
                <a:cubicBezTo>
                  <a:pt x="6908" y="2228"/>
                  <a:pt x="6911" y="2215"/>
                  <a:pt x="6910" y="2216"/>
                </a:cubicBezTo>
                <a:close/>
                <a:moveTo>
                  <a:pt x="6989" y="1613"/>
                </a:moveTo>
                <a:cubicBezTo>
                  <a:pt x="6981" y="1625"/>
                  <a:pt x="7104" y="1614"/>
                  <a:pt x="7092" y="1606"/>
                </a:cubicBezTo>
                <a:cubicBezTo>
                  <a:pt x="7094" y="1607"/>
                  <a:pt x="7095" y="1662"/>
                  <a:pt x="7095" y="1662"/>
                </a:cubicBezTo>
                <a:cubicBezTo>
                  <a:pt x="7082" y="1684"/>
                  <a:pt x="7090" y="1669"/>
                  <a:pt x="7063" y="1663"/>
                </a:cubicBezTo>
                <a:cubicBezTo>
                  <a:pt x="7034" y="1657"/>
                  <a:pt x="6967" y="1644"/>
                  <a:pt x="6989" y="1613"/>
                </a:cubicBezTo>
                <a:cubicBezTo>
                  <a:pt x="6991" y="1611"/>
                  <a:pt x="6981" y="1625"/>
                  <a:pt x="6989" y="1613"/>
                </a:cubicBezTo>
                <a:close/>
                <a:moveTo>
                  <a:pt x="6945" y="1747"/>
                </a:moveTo>
                <a:cubicBezTo>
                  <a:pt x="6974" y="1720"/>
                  <a:pt x="6969" y="1716"/>
                  <a:pt x="7000" y="1728"/>
                </a:cubicBezTo>
                <a:cubicBezTo>
                  <a:pt x="7004" y="1729"/>
                  <a:pt x="7037" y="1760"/>
                  <a:pt x="7037" y="1765"/>
                </a:cubicBezTo>
                <a:cubicBezTo>
                  <a:pt x="7040" y="1784"/>
                  <a:pt x="7030" y="1787"/>
                  <a:pt x="7005" y="1798"/>
                </a:cubicBezTo>
                <a:cubicBezTo>
                  <a:pt x="6946" y="1824"/>
                  <a:pt x="6858" y="1826"/>
                  <a:pt x="6945" y="1747"/>
                </a:cubicBezTo>
                <a:cubicBezTo>
                  <a:pt x="6952" y="1741"/>
                  <a:pt x="6930" y="1760"/>
                  <a:pt x="6945" y="1747"/>
                </a:cubicBezTo>
                <a:close/>
                <a:moveTo>
                  <a:pt x="6875" y="1735"/>
                </a:moveTo>
                <a:cubicBezTo>
                  <a:pt x="6858" y="1777"/>
                  <a:pt x="6864" y="1721"/>
                  <a:pt x="6864" y="1711"/>
                </a:cubicBezTo>
                <a:cubicBezTo>
                  <a:pt x="6865" y="1686"/>
                  <a:pt x="6875" y="1680"/>
                  <a:pt x="6875" y="1659"/>
                </a:cubicBezTo>
                <a:cubicBezTo>
                  <a:pt x="6875" y="1641"/>
                  <a:pt x="6861" y="1625"/>
                  <a:pt x="6862" y="1605"/>
                </a:cubicBezTo>
                <a:cubicBezTo>
                  <a:pt x="6878" y="1619"/>
                  <a:pt x="6915" y="1623"/>
                  <a:pt x="6917" y="1646"/>
                </a:cubicBezTo>
                <a:cubicBezTo>
                  <a:pt x="6917" y="1645"/>
                  <a:pt x="6878" y="1726"/>
                  <a:pt x="6875" y="1735"/>
                </a:cubicBezTo>
                <a:cubicBezTo>
                  <a:pt x="6874" y="1737"/>
                  <a:pt x="6878" y="1727"/>
                  <a:pt x="6875" y="1735"/>
                </a:cubicBezTo>
                <a:close/>
                <a:moveTo>
                  <a:pt x="6908" y="1919"/>
                </a:moveTo>
                <a:cubicBezTo>
                  <a:pt x="6905" y="1921"/>
                  <a:pt x="6886" y="1924"/>
                  <a:pt x="6889" y="1912"/>
                </a:cubicBezTo>
                <a:cubicBezTo>
                  <a:pt x="6892" y="1904"/>
                  <a:pt x="6917" y="1901"/>
                  <a:pt x="6921" y="1908"/>
                </a:cubicBezTo>
                <a:cubicBezTo>
                  <a:pt x="6918" y="1914"/>
                  <a:pt x="6915" y="1914"/>
                  <a:pt x="6908" y="1919"/>
                </a:cubicBezTo>
                <a:cubicBezTo>
                  <a:pt x="6904" y="1921"/>
                  <a:pt x="6911" y="1916"/>
                  <a:pt x="6908" y="1919"/>
                </a:cubicBezTo>
                <a:close/>
                <a:moveTo>
                  <a:pt x="6773" y="2665"/>
                </a:moveTo>
                <a:cubicBezTo>
                  <a:pt x="6775" y="2662"/>
                  <a:pt x="6812" y="2637"/>
                  <a:pt x="6817" y="2634"/>
                </a:cubicBezTo>
                <a:cubicBezTo>
                  <a:pt x="6821" y="2630"/>
                  <a:pt x="6828" y="2582"/>
                  <a:pt x="6844" y="2614"/>
                </a:cubicBezTo>
                <a:cubicBezTo>
                  <a:pt x="6817" y="2629"/>
                  <a:pt x="6819" y="2681"/>
                  <a:pt x="6776" y="2681"/>
                </a:cubicBezTo>
                <a:cubicBezTo>
                  <a:pt x="6771" y="2678"/>
                  <a:pt x="6770" y="2672"/>
                  <a:pt x="6773" y="2665"/>
                </a:cubicBezTo>
                <a:cubicBezTo>
                  <a:pt x="6774" y="2664"/>
                  <a:pt x="6772" y="2667"/>
                  <a:pt x="6773" y="2665"/>
                </a:cubicBezTo>
                <a:close/>
                <a:moveTo>
                  <a:pt x="6467" y="2357"/>
                </a:moveTo>
                <a:cubicBezTo>
                  <a:pt x="6480" y="2356"/>
                  <a:pt x="6494" y="2340"/>
                  <a:pt x="6504" y="2356"/>
                </a:cubicBezTo>
                <a:cubicBezTo>
                  <a:pt x="6496" y="2364"/>
                  <a:pt x="6458" y="2368"/>
                  <a:pt x="6467" y="2357"/>
                </a:cubicBezTo>
                <a:cubicBezTo>
                  <a:pt x="6468" y="2357"/>
                  <a:pt x="6466" y="2359"/>
                  <a:pt x="6467" y="2357"/>
                </a:cubicBezTo>
                <a:close/>
                <a:moveTo>
                  <a:pt x="6530" y="262"/>
                </a:moveTo>
                <a:cubicBezTo>
                  <a:pt x="6535" y="214"/>
                  <a:pt x="6560" y="248"/>
                  <a:pt x="6580" y="254"/>
                </a:cubicBezTo>
                <a:cubicBezTo>
                  <a:pt x="6578" y="266"/>
                  <a:pt x="6530" y="267"/>
                  <a:pt x="6530" y="262"/>
                </a:cubicBezTo>
                <a:cubicBezTo>
                  <a:pt x="6532" y="248"/>
                  <a:pt x="6530" y="265"/>
                  <a:pt x="6530" y="262"/>
                </a:cubicBezTo>
                <a:close/>
                <a:moveTo>
                  <a:pt x="6402" y="196"/>
                </a:moveTo>
                <a:cubicBezTo>
                  <a:pt x="6420" y="193"/>
                  <a:pt x="6423" y="242"/>
                  <a:pt x="6409" y="247"/>
                </a:cubicBezTo>
                <a:cubicBezTo>
                  <a:pt x="6405" y="239"/>
                  <a:pt x="6401" y="197"/>
                  <a:pt x="6402" y="196"/>
                </a:cubicBezTo>
                <a:cubicBezTo>
                  <a:pt x="6402" y="196"/>
                  <a:pt x="6399" y="206"/>
                  <a:pt x="6402" y="196"/>
                </a:cubicBezTo>
                <a:close/>
                <a:moveTo>
                  <a:pt x="6359" y="547"/>
                </a:moveTo>
                <a:cubicBezTo>
                  <a:pt x="6352" y="553"/>
                  <a:pt x="6347" y="535"/>
                  <a:pt x="6359" y="547"/>
                </a:cubicBezTo>
                <a:cubicBezTo>
                  <a:pt x="6358" y="548"/>
                  <a:pt x="6356" y="544"/>
                  <a:pt x="6359" y="547"/>
                </a:cubicBezTo>
                <a:close/>
                <a:moveTo>
                  <a:pt x="6349" y="613"/>
                </a:moveTo>
                <a:cubicBezTo>
                  <a:pt x="6350" y="603"/>
                  <a:pt x="6352" y="594"/>
                  <a:pt x="6354" y="586"/>
                </a:cubicBezTo>
                <a:cubicBezTo>
                  <a:pt x="6350" y="624"/>
                  <a:pt x="6348" y="633"/>
                  <a:pt x="6349" y="613"/>
                </a:cubicBezTo>
                <a:cubicBezTo>
                  <a:pt x="6349" y="605"/>
                  <a:pt x="6349" y="615"/>
                  <a:pt x="6349" y="613"/>
                </a:cubicBezTo>
                <a:close/>
                <a:moveTo>
                  <a:pt x="6327" y="667"/>
                </a:moveTo>
                <a:cubicBezTo>
                  <a:pt x="6341" y="698"/>
                  <a:pt x="6365" y="655"/>
                  <a:pt x="6367" y="705"/>
                </a:cubicBezTo>
                <a:cubicBezTo>
                  <a:pt x="6350" y="706"/>
                  <a:pt x="6300" y="679"/>
                  <a:pt x="6299" y="665"/>
                </a:cubicBezTo>
                <a:cubicBezTo>
                  <a:pt x="6296" y="641"/>
                  <a:pt x="6322" y="649"/>
                  <a:pt x="6334" y="644"/>
                </a:cubicBezTo>
                <a:cubicBezTo>
                  <a:pt x="6328" y="649"/>
                  <a:pt x="6326" y="657"/>
                  <a:pt x="6327" y="667"/>
                </a:cubicBezTo>
                <a:cubicBezTo>
                  <a:pt x="6330" y="673"/>
                  <a:pt x="6325" y="660"/>
                  <a:pt x="6327" y="667"/>
                </a:cubicBezTo>
                <a:close/>
                <a:moveTo>
                  <a:pt x="6305" y="480"/>
                </a:moveTo>
                <a:cubicBezTo>
                  <a:pt x="6305" y="480"/>
                  <a:pt x="6325" y="486"/>
                  <a:pt x="6328" y="486"/>
                </a:cubicBezTo>
                <a:cubicBezTo>
                  <a:pt x="6324" y="496"/>
                  <a:pt x="6327" y="516"/>
                  <a:pt x="6311" y="516"/>
                </a:cubicBezTo>
                <a:cubicBezTo>
                  <a:pt x="6309" y="514"/>
                  <a:pt x="6304" y="483"/>
                  <a:pt x="6305" y="480"/>
                </a:cubicBezTo>
                <a:close/>
                <a:moveTo>
                  <a:pt x="6305" y="565"/>
                </a:moveTo>
                <a:cubicBezTo>
                  <a:pt x="6320" y="563"/>
                  <a:pt x="6329" y="577"/>
                  <a:pt x="6327" y="591"/>
                </a:cubicBezTo>
                <a:cubicBezTo>
                  <a:pt x="6309" y="589"/>
                  <a:pt x="6286" y="585"/>
                  <a:pt x="6305" y="565"/>
                </a:cubicBezTo>
                <a:cubicBezTo>
                  <a:pt x="6306" y="565"/>
                  <a:pt x="6296" y="574"/>
                  <a:pt x="6305" y="565"/>
                </a:cubicBezTo>
                <a:close/>
                <a:moveTo>
                  <a:pt x="6177" y="411"/>
                </a:moveTo>
                <a:cubicBezTo>
                  <a:pt x="6234" y="415"/>
                  <a:pt x="6224" y="498"/>
                  <a:pt x="6184" y="511"/>
                </a:cubicBezTo>
                <a:cubicBezTo>
                  <a:pt x="6194" y="491"/>
                  <a:pt x="6199" y="413"/>
                  <a:pt x="6177" y="411"/>
                </a:cubicBezTo>
                <a:cubicBezTo>
                  <a:pt x="6194" y="413"/>
                  <a:pt x="6176" y="411"/>
                  <a:pt x="6177" y="411"/>
                </a:cubicBezTo>
                <a:close/>
                <a:moveTo>
                  <a:pt x="6206" y="688"/>
                </a:moveTo>
                <a:cubicBezTo>
                  <a:pt x="6204" y="695"/>
                  <a:pt x="6202" y="710"/>
                  <a:pt x="6193" y="712"/>
                </a:cubicBezTo>
                <a:cubicBezTo>
                  <a:pt x="6187" y="701"/>
                  <a:pt x="6189" y="679"/>
                  <a:pt x="6197" y="669"/>
                </a:cubicBezTo>
                <a:cubicBezTo>
                  <a:pt x="6204" y="675"/>
                  <a:pt x="6202" y="681"/>
                  <a:pt x="6206" y="688"/>
                </a:cubicBezTo>
                <a:close/>
                <a:moveTo>
                  <a:pt x="6153" y="925"/>
                </a:moveTo>
                <a:cubicBezTo>
                  <a:pt x="6183" y="858"/>
                  <a:pt x="6196" y="934"/>
                  <a:pt x="6229" y="908"/>
                </a:cubicBezTo>
                <a:cubicBezTo>
                  <a:pt x="6279" y="870"/>
                  <a:pt x="6199" y="864"/>
                  <a:pt x="6210" y="832"/>
                </a:cubicBezTo>
                <a:cubicBezTo>
                  <a:pt x="6205" y="845"/>
                  <a:pt x="6280" y="810"/>
                  <a:pt x="6273" y="811"/>
                </a:cubicBezTo>
                <a:cubicBezTo>
                  <a:pt x="6276" y="810"/>
                  <a:pt x="6319" y="822"/>
                  <a:pt x="6313" y="823"/>
                </a:cubicBezTo>
                <a:cubicBezTo>
                  <a:pt x="6326" y="832"/>
                  <a:pt x="6339" y="833"/>
                  <a:pt x="6353" y="825"/>
                </a:cubicBezTo>
                <a:cubicBezTo>
                  <a:pt x="6361" y="816"/>
                  <a:pt x="6369" y="806"/>
                  <a:pt x="6377" y="797"/>
                </a:cubicBezTo>
                <a:cubicBezTo>
                  <a:pt x="6406" y="797"/>
                  <a:pt x="6412" y="839"/>
                  <a:pt x="6391" y="852"/>
                </a:cubicBezTo>
                <a:cubicBezTo>
                  <a:pt x="6375" y="862"/>
                  <a:pt x="6320" y="836"/>
                  <a:pt x="6301" y="844"/>
                </a:cubicBezTo>
                <a:cubicBezTo>
                  <a:pt x="6289" y="849"/>
                  <a:pt x="6265" y="898"/>
                  <a:pt x="6268" y="905"/>
                </a:cubicBezTo>
                <a:cubicBezTo>
                  <a:pt x="6265" y="898"/>
                  <a:pt x="6306" y="912"/>
                  <a:pt x="6311" y="915"/>
                </a:cubicBezTo>
                <a:cubicBezTo>
                  <a:pt x="6324" y="924"/>
                  <a:pt x="6355" y="948"/>
                  <a:pt x="6328" y="959"/>
                </a:cubicBezTo>
                <a:cubicBezTo>
                  <a:pt x="6294" y="972"/>
                  <a:pt x="6236" y="864"/>
                  <a:pt x="6196" y="953"/>
                </a:cubicBezTo>
                <a:cubicBezTo>
                  <a:pt x="6178" y="995"/>
                  <a:pt x="6229" y="1010"/>
                  <a:pt x="6179" y="1019"/>
                </a:cubicBezTo>
                <a:cubicBezTo>
                  <a:pt x="6123" y="1029"/>
                  <a:pt x="6135" y="962"/>
                  <a:pt x="6153" y="925"/>
                </a:cubicBezTo>
                <a:cubicBezTo>
                  <a:pt x="6153" y="924"/>
                  <a:pt x="6136" y="961"/>
                  <a:pt x="6153" y="925"/>
                </a:cubicBezTo>
                <a:close/>
                <a:moveTo>
                  <a:pt x="6341" y="1547"/>
                </a:moveTo>
                <a:cubicBezTo>
                  <a:pt x="6342" y="1548"/>
                  <a:pt x="6288" y="1563"/>
                  <a:pt x="6309" y="1531"/>
                </a:cubicBezTo>
                <a:cubicBezTo>
                  <a:pt x="6311" y="1529"/>
                  <a:pt x="6373" y="1526"/>
                  <a:pt x="6365" y="1520"/>
                </a:cubicBezTo>
                <a:cubicBezTo>
                  <a:pt x="6382" y="1533"/>
                  <a:pt x="6353" y="1602"/>
                  <a:pt x="6336" y="1592"/>
                </a:cubicBezTo>
                <a:cubicBezTo>
                  <a:pt x="6328" y="1587"/>
                  <a:pt x="6353" y="1554"/>
                  <a:pt x="6341" y="1547"/>
                </a:cubicBezTo>
                <a:cubicBezTo>
                  <a:pt x="6340" y="1546"/>
                  <a:pt x="6343" y="1548"/>
                  <a:pt x="6341" y="1547"/>
                </a:cubicBezTo>
                <a:close/>
                <a:moveTo>
                  <a:pt x="6350" y="1061"/>
                </a:moveTo>
                <a:cubicBezTo>
                  <a:pt x="6351" y="1076"/>
                  <a:pt x="6350" y="1087"/>
                  <a:pt x="6338" y="1093"/>
                </a:cubicBezTo>
                <a:cubicBezTo>
                  <a:pt x="6353" y="1069"/>
                  <a:pt x="6329" y="1051"/>
                  <a:pt x="6333" y="1029"/>
                </a:cubicBezTo>
                <a:cubicBezTo>
                  <a:pt x="6332" y="1030"/>
                  <a:pt x="6346" y="999"/>
                  <a:pt x="6350" y="1010"/>
                </a:cubicBezTo>
                <a:cubicBezTo>
                  <a:pt x="6356" y="1028"/>
                  <a:pt x="6349" y="1039"/>
                  <a:pt x="6350" y="1061"/>
                </a:cubicBezTo>
                <a:cubicBezTo>
                  <a:pt x="6351" y="1069"/>
                  <a:pt x="6349" y="1050"/>
                  <a:pt x="6350" y="1061"/>
                </a:cubicBezTo>
                <a:close/>
                <a:moveTo>
                  <a:pt x="6235" y="1189"/>
                </a:moveTo>
                <a:cubicBezTo>
                  <a:pt x="6215" y="1179"/>
                  <a:pt x="6176" y="1222"/>
                  <a:pt x="6145" y="1197"/>
                </a:cubicBezTo>
                <a:cubicBezTo>
                  <a:pt x="6124" y="1179"/>
                  <a:pt x="6127" y="1099"/>
                  <a:pt x="6145" y="1075"/>
                </a:cubicBezTo>
                <a:cubicBezTo>
                  <a:pt x="6148" y="1098"/>
                  <a:pt x="6143" y="1128"/>
                  <a:pt x="6176" y="1136"/>
                </a:cubicBezTo>
                <a:cubicBezTo>
                  <a:pt x="6205" y="1143"/>
                  <a:pt x="6204" y="1121"/>
                  <a:pt x="6227" y="1119"/>
                </a:cubicBezTo>
                <a:cubicBezTo>
                  <a:pt x="6239" y="1118"/>
                  <a:pt x="6283" y="1121"/>
                  <a:pt x="6291" y="1127"/>
                </a:cubicBezTo>
                <a:cubicBezTo>
                  <a:pt x="6298" y="1134"/>
                  <a:pt x="6294" y="1138"/>
                  <a:pt x="6297" y="1151"/>
                </a:cubicBezTo>
                <a:cubicBezTo>
                  <a:pt x="6307" y="1205"/>
                  <a:pt x="6269" y="1184"/>
                  <a:pt x="6235" y="1189"/>
                </a:cubicBezTo>
                <a:cubicBezTo>
                  <a:pt x="6234" y="1189"/>
                  <a:pt x="6245" y="1188"/>
                  <a:pt x="6235" y="1189"/>
                </a:cubicBezTo>
                <a:close/>
                <a:moveTo>
                  <a:pt x="6261" y="1309"/>
                </a:moveTo>
                <a:cubicBezTo>
                  <a:pt x="6252" y="1320"/>
                  <a:pt x="6256" y="1317"/>
                  <a:pt x="6252" y="1305"/>
                </a:cubicBezTo>
                <a:cubicBezTo>
                  <a:pt x="6257" y="1302"/>
                  <a:pt x="6260" y="1303"/>
                  <a:pt x="6261" y="1309"/>
                </a:cubicBezTo>
                <a:cubicBezTo>
                  <a:pt x="6259" y="1311"/>
                  <a:pt x="6260" y="1307"/>
                  <a:pt x="6261" y="1309"/>
                </a:cubicBezTo>
                <a:close/>
                <a:moveTo>
                  <a:pt x="6233" y="1335"/>
                </a:moveTo>
                <a:cubicBezTo>
                  <a:pt x="6221" y="1353"/>
                  <a:pt x="6249" y="1312"/>
                  <a:pt x="6233" y="1335"/>
                </a:cubicBezTo>
                <a:cubicBezTo>
                  <a:pt x="6233" y="1336"/>
                  <a:pt x="6234" y="1334"/>
                  <a:pt x="6233" y="1335"/>
                </a:cubicBezTo>
                <a:close/>
                <a:moveTo>
                  <a:pt x="6120" y="441"/>
                </a:moveTo>
                <a:cubicBezTo>
                  <a:pt x="6110" y="430"/>
                  <a:pt x="6138" y="443"/>
                  <a:pt x="6127" y="456"/>
                </a:cubicBezTo>
                <a:cubicBezTo>
                  <a:pt x="6127" y="451"/>
                  <a:pt x="6117" y="458"/>
                  <a:pt x="6120" y="441"/>
                </a:cubicBezTo>
                <a:close/>
                <a:moveTo>
                  <a:pt x="6023" y="295"/>
                </a:moveTo>
                <a:cubicBezTo>
                  <a:pt x="6037" y="288"/>
                  <a:pt x="6039" y="329"/>
                  <a:pt x="6039" y="331"/>
                </a:cubicBezTo>
                <a:cubicBezTo>
                  <a:pt x="6030" y="327"/>
                  <a:pt x="6006" y="304"/>
                  <a:pt x="6023" y="295"/>
                </a:cubicBezTo>
                <a:cubicBezTo>
                  <a:pt x="6026" y="294"/>
                  <a:pt x="6018" y="298"/>
                  <a:pt x="6023" y="295"/>
                </a:cubicBezTo>
                <a:close/>
                <a:moveTo>
                  <a:pt x="5918" y="666"/>
                </a:moveTo>
                <a:cubicBezTo>
                  <a:pt x="5961" y="656"/>
                  <a:pt x="5955" y="629"/>
                  <a:pt x="5981" y="609"/>
                </a:cubicBezTo>
                <a:cubicBezTo>
                  <a:pt x="6005" y="591"/>
                  <a:pt x="5976" y="604"/>
                  <a:pt x="6009" y="592"/>
                </a:cubicBezTo>
                <a:cubicBezTo>
                  <a:pt x="6057" y="575"/>
                  <a:pt x="6109" y="608"/>
                  <a:pt x="6149" y="622"/>
                </a:cubicBezTo>
                <a:cubicBezTo>
                  <a:pt x="6115" y="768"/>
                  <a:pt x="6009" y="581"/>
                  <a:pt x="5974" y="670"/>
                </a:cubicBezTo>
                <a:cubicBezTo>
                  <a:pt x="5966" y="693"/>
                  <a:pt x="5994" y="720"/>
                  <a:pt x="5985" y="749"/>
                </a:cubicBezTo>
                <a:cubicBezTo>
                  <a:pt x="5975" y="781"/>
                  <a:pt x="5935" y="819"/>
                  <a:pt x="5908" y="829"/>
                </a:cubicBezTo>
                <a:cubicBezTo>
                  <a:pt x="5961" y="790"/>
                  <a:pt x="5860" y="711"/>
                  <a:pt x="5918" y="666"/>
                </a:cubicBezTo>
                <a:cubicBezTo>
                  <a:pt x="5966" y="655"/>
                  <a:pt x="5910" y="673"/>
                  <a:pt x="5918" y="666"/>
                </a:cubicBezTo>
                <a:close/>
                <a:moveTo>
                  <a:pt x="6043" y="1180"/>
                </a:moveTo>
                <a:cubicBezTo>
                  <a:pt x="6021" y="1167"/>
                  <a:pt x="5996" y="1167"/>
                  <a:pt x="5972" y="1173"/>
                </a:cubicBezTo>
                <a:cubicBezTo>
                  <a:pt x="5972" y="1166"/>
                  <a:pt x="5995" y="1074"/>
                  <a:pt x="6022" y="1085"/>
                </a:cubicBezTo>
                <a:cubicBezTo>
                  <a:pt x="6046" y="1095"/>
                  <a:pt x="6035" y="1142"/>
                  <a:pt x="6052" y="1165"/>
                </a:cubicBezTo>
                <a:cubicBezTo>
                  <a:pt x="6077" y="1200"/>
                  <a:pt x="6101" y="1194"/>
                  <a:pt x="6094" y="1236"/>
                </a:cubicBezTo>
                <a:cubicBezTo>
                  <a:pt x="6085" y="1289"/>
                  <a:pt x="6091" y="1258"/>
                  <a:pt x="6055" y="1262"/>
                </a:cubicBezTo>
                <a:cubicBezTo>
                  <a:pt x="6081" y="1239"/>
                  <a:pt x="6069" y="1196"/>
                  <a:pt x="6043" y="1180"/>
                </a:cubicBezTo>
                <a:cubicBezTo>
                  <a:pt x="6031" y="1173"/>
                  <a:pt x="6064" y="1193"/>
                  <a:pt x="6043" y="1180"/>
                </a:cubicBezTo>
                <a:close/>
                <a:moveTo>
                  <a:pt x="6064" y="1004"/>
                </a:moveTo>
                <a:cubicBezTo>
                  <a:pt x="6043" y="1018"/>
                  <a:pt x="5991" y="1032"/>
                  <a:pt x="6025" y="980"/>
                </a:cubicBezTo>
                <a:cubicBezTo>
                  <a:pt x="6032" y="969"/>
                  <a:pt x="6090" y="953"/>
                  <a:pt x="6103" y="971"/>
                </a:cubicBezTo>
                <a:cubicBezTo>
                  <a:pt x="6115" y="990"/>
                  <a:pt x="6080" y="992"/>
                  <a:pt x="6064" y="1004"/>
                </a:cubicBezTo>
                <a:cubicBezTo>
                  <a:pt x="6054" y="1010"/>
                  <a:pt x="6076" y="995"/>
                  <a:pt x="6064" y="1004"/>
                </a:cubicBezTo>
                <a:close/>
                <a:moveTo>
                  <a:pt x="5875" y="677"/>
                </a:moveTo>
                <a:cubicBezTo>
                  <a:pt x="5879" y="680"/>
                  <a:pt x="5870" y="692"/>
                  <a:pt x="5875" y="677"/>
                </a:cubicBezTo>
                <a:cubicBezTo>
                  <a:pt x="5876" y="678"/>
                  <a:pt x="5874" y="680"/>
                  <a:pt x="5875" y="677"/>
                </a:cubicBezTo>
                <a:close/>
                <a:moveTo>
                  <a:pt x="5860" y="839"/>
                </a:moveTo>
                <a:cubicBezTo>
                  <a:pt x="5872" y="811"/>
                  <a:pt x="5884" y="835"/>
                  <a:pt x="5902" y="832"/>
                </a:cubicBezTo>
                <a:cubicBezTo>
                  <a:pt x="5903" y="831"/>
                  <a:pt x="5842" y="882"/>
                  <a:pt x="5860" y="839"/>
                </a:cubicBezTo>
                <a:cubicBezTo>
                  <a:pt x="5865" y="828"/>
                  <a:pt x="5860" y="841"/>
                  <a:pt x="5860" y="839"/>
                </a:cubicBezTo>
                <a:close/>
                <a:moveTo>
                  <a:pt x="5801" y="758"/>
                </a:moveTo>
                <a:cubicBezTo>
                  <a:pt x="5814" y="694"/>
                  <a:pt x="5835" y="757"/>
                  <a:pt x="5835" y="757"/>
                </a:cubicBezTo>
                <a:cubicBezTo>
                  <a:pt x="5842" y="755"/>
                  <a:pt x="5794" y="794"/>
                  <a:pt x="5801" y="758"/>
                </a:cubicBezTo>
                <a:cubicBezTo>
                  <a:pt x="5804" y="745"/>
                  <a:pt x="5800" y="765"/>
                  <a:pt x="5801" y="758"/>
                </a:cubicBezTo>
                <a:close/>
                <a:moveTo>
                  <a:pt x="5782" y="909"/>
                </a:moveTo>
                <a:cubicBezTo>
                  <a:pt x="5786" y="905"/>
                  <a:pt x="5782" y="888"/>
                  <a:pt x="5791" y="888"/>
                </a:cubicBezTo>
                <a:cubicBezTo>
                  <a:pt x="5831" y="888"/>
                  <a:pt x="5802" y="954"/>
                  <a:pt x="5800" y="948"/>
                </a:cubicBezTo>
                <a:cubicBezTo>
                  <a:pt x="5810" y="973"/>
                  <a:pt x="5800" y="979"/>
                  <a:pt x="5852" y="971"/>
                </a:cubicBezTo>
                <a:cubicBezTo>
                  <a:pt x="5861" y="970"/>
                  <a:pt x="5867" y="974"/>
                  <a:pt x="5876" y="970"/>
                </a:cubicBezTo>
                <a:cubicBezTo>
                  <a:pt x="5897" y="960"/>
                  <a:pt x="5896" y="939"/>
                  <a:pt x="5910" y="932"/>
                </a:cubicBezTo>
                <a:cubicBezTo>
                  <a:pt x="5926" y="923"/>
                  <a:pt x="5966" y="911"/>
                  <a:pt x="5987" y="906"/>
                </a:cubicBezTo>
                <a:cubicBezTo>
                  <a:pt x="5992" y="922"/>
                  <a:pt x="5971" y="952"/>
                  <a:pt x="5963" y="965"/>
                </a:cubicBezTo>
                <a:cubicBezTo>
                  <a:pt x="5959" y="971"/>
                  <a:pt x="5941" y="973"/>
                  <a:pt x="5934" y="980"/>
                </a:cubicBezTo>
                <a:cubicBezTo>
                  <a:pt x="5921" y="993"/>
                  <a:pt x="5940" y="1009"/>
                  <a:pt x="5932" y="1020"/>
                </a:cubicBezTo>
                <a:cubicBezTo>
                  <a:pt x="5932" y="1026"/>
                  <a:pt x="5899" y="982"/>
                  <a:pt x="5892" y="983"/>
                </a:cubicBezTo>
                <a:cubicBezTo>
                  <a:pt x="5879" y="983"/>
                  <a:pt x="5848" y="1031"/>
                  <a:pt x="5840" y="1041"/>
                </a:cubicBezTo>
                <a:cubicBezTo>
                  <a:pt x="5835" y="1047"/>
                  <a:pt x="5838" y="1068"/>
                  <a:pt x="5835" y="1070"/>
                </a:cubicBezTo>
                <a:cubicBezTo>
                  <a:pt x="5805" y="1089"/>
                  <a:pt x="5832" y="1062"/>
                  <a:pt x="5809" y="1064"/>
                </a:cubicBezTo>
                <a:cubicBezTo>
                  <a:pt x="5803" y="1064"/>
                  <a:pt x="5776" y="1059"/>
                  <a:pt x="5763" y="1059"/>
                </a:cubicBezTo>
                <a:cubicBezTo>
                  <a:pt x="5737" y="1060"/>
                  <a:pt x="5714" y="1067"/>
                  <a:pt x="5689" y="1074"/>
                </a:cubicBezTo>
                <a:cubicBezTo>
                  <a:pt x="5690" y="1056"/>
                  <a:pt x="5725" y="1061"/>
                  <a:pt x="5735" y="1051"/>
                </a:cubicBezTo>
                <a:cubicBezTo>
                  <a:pt x="5760" y="1025"/>
                  <a:pt x="5749" y="1033"/>
                  <a:pt x="5758" y="1010"/>
                </a:cubicBezTo>
                <a:cubicBezTo>
                  <a:pt x="5759" y="1007"/>
                  <a:pt x="5748" y="988"/>
                  <a:pt x="5750" y="977"/>
                </a:cubicBezTo>
                <a:cubicBezTo>
                  <a:pt x="5752" y="965"/>
                  <a:pt x="5774" y="920"/>
                  <a:pt x="5782" y="909"/>
                </a:cubicBezTo>
                <a:cubicBezTo>
                  <a:pt x="5785" y="906"/>
                  <a:pt x="5776" y="916"/>
                  <a:pt x="5782" y="909"/>
                </a:cubicBezTo>
                <a:close/>
                <a:moveTo>
                  <a:pt x="5965" y="1049"/>
                </a:moveTo>
                <a:cubicBezTo>
                  <a:pt x="5960" y="1053"/>
                  <a:pt x="5954" y="1056"/>
                  <a:pt x="5949" y="1060"/>
                </a:cubicBezTo>
                <a:cubicBezTo>
                  <a:pt x="5922" y="1039"/>
                  <a:pt x="5972" y="1031"/>
                  <a:pt x="5965" y="1049"/>
                </a:cubicBezTo>
                <a:cubicBezTo>
                  <a:pt x="5963" y="1053"/>
                  <a:pt x="5966" y="1047"/>
                  <a:pt x="5965" y="1049"/>
                </a:cubicBezTo>
                <a:close/>
                <a:moveTo>
                  <a:pt x="5684" y="951"/>
                </a:moveTo>
                <a:cubicBezTo>
                  <a:pt x="5682" y="959"/>
                  <a:pt x="5678" y="933"/>
                  <a:pt x="5678" y="931"/>
                </a:cubicBezTo>
                <a:cubicBezTo>
                  <a:pt x="5683" y="902"/>
                  <a:pt x="5717" y="889"/>
                  <a:pt x="5740" y="883"/>
                </a:cubicBezTo>
                <a:cubicBezTo>
                  <a:pt x="5729" y="912"/>
                  <a:pt x="5695" y="922"/>
                  <a:pt x="5684" y="951"/>
                </a:cubicBezTo>
                <a:cubicBezTo>
                  <a:pt x="5684" y="952"/>
                  <a:pt x="5691" y="934"/>
                  <a:pt x="5684" y="951"/>
                </a:cubicBezTo>
                <a:close/>
                <a:moveTo>
                  <a:pt x="5700" y="396"/>
                </a:moveTo>
                <a:cubicBezTo>
                  <a:pt x="5696" y="399"/>
                  <a:pt x="5756" y="406"/>
                  <a:pt x="5745" y="395"/>
                </a:cubicBezTo>
                <a:cubicBezTo>
                  <a:pt x="5766" y="416"/>
                  <a:pt x="5732" y="449"/>
                  <a:pt x="5732" y="493"/>
                </a:cubicBezTo>
                <a:cubicBezTo>
                  <a:pt x="5721" y="461"/>
                  <a:pt x="5636" y="444"/>
                  <a:pt x="5700" y="396"/>
                </a:cubicBezTo>
                <a:cubicBezTo>
                  <a:pt x="5708" y="390"/>
                  <a:pt x="5683" y="409"/>
                  <a:pt x="5700" y="396"/>
                </a:cubicBezTo>
                <a:close/>
                <a:moveTo>
                  <a:pt x="5644" y="802"/>
                </a:moveTo>
                <a:cubicBezTo>
                  <a:pt x="5652" y="779"/>
                  <a:pt x="5747" y="734"/>
                  <a:pt x="5764" y="756"/>
                </a:cubicBezTo>
                <a:cubicBezTo>
                  <a:pt x="5783" y="780"/>
                  <a:pt x="5743" y="783"/>
                  <a:pt x="5735" y="798"/>
                </a:cubicBezTo>
                <a:cubicBezTo>
                  <a:pt x="5721" y="826"/>
                  <a:pt x="5723" y="823"/>
                  <a:pt x="5725" y="857"/>
                </a:cubicBezTo>
                <a:cubicBezTo>
                  <a:pt x="5700" y="846"/>
                  <a:pt x="5633" y="830"/>
                  <a:pt x="5644" y="802"/>
                </a:cubicBezTo>
                <a:cubicBezTo>
                  <a:pt x="5657" y="766"/>
                  <a:pt x="5638" y="816"/>
                  <a:pt x="5644" y="802"/>
                </a:cubicBezTo>
                <a:close/>
                <a:moveTo>
                  <a:pt x="5346" y="1242"/>
                </a:moveTo>
                <a:cubicBezTo>
                  <a:pt x="5353" y="1239"/>
                  <a:pt x="5363" y="1244"/>
                  <a:pt x="5369" y="1247"/>
                </a:cubicBezTo>
                <a:cubicBezTo>
                  <a:pt x="5340" y="1302"/>
                  <a:pt x="5388" y="1280"/>
                  <a:pt x="5393" y="1309"/>
                </a:cubicBezTo>
                <a:cubicBezTo>
                  <a:pt x="5397" y="1332"/>
                  <a:pt x="5362" y="1371"/>
                  <a:pt x="5371" y="1387"/>
                </a:cubicBezTo>
                <a:cubicBezTo>
                  <a:pt x="5379" y="1401"/>
                  <a:pt x="5434" y="1414"/>
                  <a:pt x="5448" y="1411"/>
                </a:cubicBezTo>
                <a:cubicBezTo>
                  <a:pt x="5476" y="1403"/>
                  <a:pt x="5484" y="1367"/>
                  <a:pt x="5513" y="1367"/>
                </a:cubicBezTo>
                <a:cubicBezTo>
                  <a:pt x="5485" y="1394"/>
                  <a:pt x="5488" y="1427"/>
                  <a:pt x="5456" y="1453"/>
                </a:cubicBezTo>
                <a:cubicBezTo>
                  <a:pt x="5418" y="1484"/>
                  <a:pt x="5403" y="1456"/>
                  <a:pt x="5367" y="1477"/>
                </a:cubicBezTo>
                <a:cubicBezTo>
                  <a:pt x="5364" y="1464"/>
                  <a:pt x="5387" y="1456"/>
                  <a:pt x="5382" y="1439"/>
                </a:cubicBezTo>
                <a:cubicBezTo>
                  <a:pt x="5377" y="1425"/>
                  <a:pt x="5360" y="1425"/>
                  <a:pt x="5356" y="1407"/>
                </a:cubicBezTo>
                <a:cubicBezTo>
                  <a:pt x="5344" y="1363"/>
                  <a:pt x="5338" y="1286"/>
                  <a:pt x="5346" y="1242"/>
                </a:cubicBezTo>
                <a:cubicBezTo>
                  <a:pt x="5348" y="1242"/>
                  <a:pt x="5343" y="1258"/>
                  <a:pt x="5346" y="1242"/>
                </a:cubicBezTo>
                <a:close/>
                <a:moveTo>
                  <a:pt x="5514" y="1512"/>
                </a:moveTo>
                <a:cubicBezTo>
                  <a:pt x="5518" y="1524"/>
                  <a:pt x="5523" y="1536"/>
                  <a:pt x="5527" y="1548"/>
                </a:cubicBezTo>
                <a:cubicBezTo>
                  <a:pt x="5509" y="1536"/>
                  <a:pt x="5490" y="1555"/>
                  <a:pt x="5472" y="1558"/>
                </a:cubicBezTo>
                <a:cubicBezTo>
                  <a:pt x="5473" y="1532"/>
                  <a:pt x="5441" y="1488"/>
                  <a:pt x="5468" y="1471"/>
                </a:cubicBezTo>
                <a:cubicBezTo>
                  <a:pt x="5497" y="1452"/>
                  <a:pt x="5506" y="1496"/>
                  <a:pt x="5514" y="1512"/>
                </a:cubicBezTo>
                <a:cubicBezTo>
                  <a:pt x="5520" y="1524"/>
                  <a:pt x="5510" y="1503"/>
                  <a:pt x="5514" y="1512"/>
                </a:cubicBezTo>
                <a:close/>
                <a:moveTo>
                  <a:pt x="5266" y="1185"/>
                </a:moveTo>
                <a:cubicBezTo>
                  <a:pt x="5268" y="1179"/>
                  <a:pt x="5294" y="1167"/>
                  <a:pt x="5298" y="1161"/>
                </a:cubicBezTo>
                <a:cubicBezTo>
                  <a:pt x="5323" y="1211"/>
                  <a:pt x="5267" y="1183"/>
                  <a:pt x="5266" y="1185"/>
                </a:cubicBezTo>
                <a:cubicBezTo>
                  <a:pt x="5267" y="1184"/>
                  <a:pt x="5266" y="1185"/>
                  <a:pt x="5266" y="1185"/>
                </a:cubicBezTo>
                <a:close/>
                <a:moveTo>
                  <a:pt x="5197" y="1280"/>
                </a:moveTo>
                <a:cubicBezTo>
                  <a:pt x="5225" y="1241"/>
                  <a:pt x="5238" y="1262"/>
                  <a:pt x="5275" y="1266"/>
                </a:cubicBezTo>
                <a:cubicBezTo>
                  <a:pt x="5266" y="1287"/>
                  <a:pt x="5254" y="1302"/>
                  <a:pt x="5269" y="1324"/>
                </a:cubicBezTo>
                <a:cubicBezTo>
                  <a:pt x="5284" y="1347"/>
                  <a:pt x="5313" y="1333"/>
                  <a:pt x="5321" y="1340"/>
                </a:cubicBezTo>
                <a:cubicBezTo>
                  <a:pt x="5337" y="1356"/>
                  <a:pt x="5344" y="1484"/>
                  <a:pt x="5316" y="1466"/>
                </a:cubicBezTo>
                <a:cubicBezTo>
                  <a:pt x="5321" y="1432"/>
                  <a:pt x="5310" y="1365"/>
                  <a:pt x="5278" y="1340"/>
                </a:cubicBezTo>
                <a:cubicBezTo>
                  <a:pt x="5258" y="1325"/>
                  <a:pt x="5229" y="1328"/>
                  <a:pt x="5208" y="1338"/>
                </a:cubicBezTo>
                <a:cubicBezTo>
                  <a:pt x="5198" y="1343"/>
                  <a:pt x="5159" y="1396"/>
                  <a:pt x="5161" y="1396"/>
                </a:cubicBezTo>
                <a:cubicBezTo>
                  <a:pt x="5144" y="1396"/>
                  <a:pt x="5163" y="1356"/>
                  <a:pt x="5163" y="1356"/>
                </a:cubicBezTo>
                <a:cubicBezTo>
                  <a:pt x="5162" y="1294"/>
                  <a:pt x="5159" y="1329"/>
                  <a:pt x="5197" y="1280"/>
                </a:cubicBezTo>
                <a:cubicBezTo>
                  <a:pt x="5199" y="1276"/>
                  <a:pt x="5191" y="1287"/>
                  <a:pt x="5197" y="1280"/>
                </a:cubicBezTo>
                <a:close/>
                <a:moveTo>
                  <a:pt x="5261" y="1445"/>
                </a:moveTo>
                <a:cubicBezTo>
                  <a:pt x="5205" y="1527"/>
                  <a:pt x="5212" y="1397"/>
                  <a:pt x="5268" y="1428"/>
                </a:cubicBezTo>
                <a:cubicBezTo>
                  <a:pt x="5265" y="1433"/>
                  <a:pt x="5262" y="1439"/>
                  <a:pt x="5261" y="1445"/>
                </a:cubicBezTo>
                <a:cubicBezTo>
                  <a:pt x="5261" y="1445"/>
                  <a:pt x="5261" y="1439"/>
                  <a:pt x="5261" y="1445"/>
                </a:cubicBezTo>
                <a:close/>
                <a:moveTo>
                  <a:pt x="5175" y="1440"/>
                </a:moveTo>
                <a:cubicBezTo>
                  <a:pt x="5169" y="1442"/>
                  <a:pt x="5165" y="1441"/>
                  <a:pt x="5161" y="1435"/>
                </a:cubicBezTo>
                <a:cubicBezTo>
                  <a:pt x="5166" y="1435"/>
                  <a:pt x="5170" y="1436"/>
                  <a:pt x="5175" y="1440"/>
                </a:cubicBezTo>
                <a:cubicBezTo>
                  <a:pt x="5173" y="1440"/>
                  <a:pt x="5172" y="1437"/>
                  <a:pt x="5175" y="1440"/>
                </a:cubicBezTo>
                <a:close/>
                <a:moveTo>
                  <a:pt x="5127" y="925"/>
                </a:moveTo>
                <a:cubicBezTo>
                  <a:pt x="5132" y="919"/>
                  <a:pt x="5150" y="928"/>
                  <a:pt x="5158" y="921"/>
                </a:cubicBezTo>
                <a:cubicBezTo>
                  <a:pt x="5169" y="930"/>
                  <a:pt x="5116" y="937"/>
                  <a:pt x="5127" y="925"/>
                </a:cubicBezTo>
                <a:cubicBezTo>
                  <a:pt x="5127" y="925"/>
                  <a:pt x="5126" y="925"/>
                  <a:pt x="5127" y="925"/>
                </a:cubicBezTo>
                <a:close/>
                <a:moveTo>
                  <a:pt x="5104" y="1588"/>
                </a:moveTo>
                <a:cubicBezTo>
                  <a:pt x="5126" y="1570"/>
                  <a:pt x="5151" y="1579"/>
                  <a:pt x="5176" y="1572"/>
                </a:cubicBezTo>
                <a:cubicBezTo>
                  <a:pt x="5188" y="1569"/>
                  <a:pt x="5228" y="1548"/>
                  <a:pt x="5230" y="1548"/>
                </a:cubicBezTo>
                <a:cubicBezTo>
                  <a:pt x="5231" y="1548"/>
                  <a:pt x="5232" y="1548"/>
                  <a:pt x="5233" y="1549"/>
                </a:cubicBezTo>
                <a:cubicBezTo>
                  <a:pt x="5247" y="1583"/>
                  <a:pt x="5201" y="1627"/>
                  <a:pt x="5263" y="1631"/>
                </a:cubicBezTo>
                <a:cubicBezTo>
                  <a:pt x="5339" y="1635"/>
                  <a:pt x="5307" y="1540"/>
                  <a:pt x="5334" y="1510"/>
                </a:cubicBezTo>
                <a:cubicBezTo>
                  <a:pt x="5350" y="1527"/>
                  <a:pt x="5320" y="1610"/>
                  <a:pt x="5348" y="1608"/>
                </a:cubicBezTo>
                <a:cubicBezTo>
                  <a:pt x="5384" y="1606"/>
                  <a:pt x="5348" y="1565"/>
                  <a:pt x="5354" y="1553"/>
                </a:cubicBezTo>
                <a:cubicBezTo>
                  <a:pt x="5362" y="1535"/>
                  <a:pt x="5388" y="1592"/>
                  <a:pt x="5387" y="1591"/>
                </a:cubicBezTo>
                <a:cubicBezTo>
                  <a:pt x="5406" y="1630"/>
                  <a:pt x="5400" y="1669"/>
                  <a:pt x="5399" y="1713"/>
                </a:cubicBezTo>
                <a:cubicBezTo>
                  <a:pt x="5398" y="1763"/>
                  <a:pt x="5424" y="1839"/>
                  <a:pt x="5384" y="1871"/>
                </a:cubicBezTo>
                <a:cubicBezTo>
                  <a:pt x="5362" y="1889"/>
                  <a:pt x="5319" y="1866"/>
                  <a:pt x="5313" y="1910"/>
                </a:cubicBezTo>
                <a:cubicBezTo>
                  <a:pt x="5308" y="1940"/>
                  <a:pt x="5334" y="1944"/>
                  <a:pt x="5360" y="1940"/>
                </a:cubicBezTo>
                <a:cubicBezTo>
                  <a:pt x="5375" y="1938"/>
                  <a:pt x="5440" y="1876"/>
                  <a:pt x="5433" y="1876"/>
                </a:cubicBezTo>
                <a:cubicBezTo>
                  <a:pt x="5447" y="1876"/>
                  <a:pt x="5436" y="1912"/>
                  <a:pt x="5449" y="1913"/>
                </a:cubicBezTo>
                <a:cubicBezTo>
                  <a:pt x="5465" y="1914"/>
                  <a:pt x="5481" y="1889"/>
                  <a:pt x="5497" y="1894"/>
                </a:cubicBezTo>
                <a:cubicBezTo>
                  <a:pt x="5514" y="1898"/>
                  <a:pt x="5508" y="1907"/>
                  <a:pt x="5511" y="1914"/>
                </a:cubicBezTo>
                <a:cubicBezTo>
                  <a:pt x="5509" y="1910"/>
                  <a:pt x="5496" y="1945"/>
                  <a:pt x="5496" y="1952"/>
                </a:cubicBezTo>
                <a:cubicBezTo>
                  <a:pt x="5497" y="1971"/>
                  <a:pt x="5526" y="1988"/>
                  <a:pt x="5527" y="2011"/>
                </a:cubicBezTo>
                <a:cubicBezTo>
                  <a:pt x="5529" y="2078"/>
                  <a:pt x="5511" y="2013"/>
                  <a:pt x="5482" y="2016"/>
                </a:cubicBezTo>
                <a:cubicBezTo>
                  <a:pt x="5414" y="2022"/>
                  <a:pt x="5493" y="2072"/>
                  <a:pt x="5480" y="2098"/>
                </a:cubicBezTo>
                <a:cubicBezTo>
                  <a:pt x="5463" y="2105"/>
                  <a:pt x="5421" y="2087"/>
                  <a:pt x="5412" y="2087"/>
                </a:cubicBezTo>
                <a:cubicBezTo>
                  <a:pt x="5374" y="2085"/>
                  <a:pt x="5372" y="2092"/>
                  <a:pt x="5354" y="2115"/>
                </a:cubicBezTo>
                <a:cubicBezTo>
                  <a:pt x="5353" y="2117"/>
                  <a:pt x="5336" y="2155"/>
                  <a:pt x="5330" y="2165"/>
                </a:cubicBezTo>
                <a:cubicBezTo>
                  <a:pt x="5330" y="2164"/>
                  <a:pt x="5293" y="2209"/>
                  <a:pt x="5299" y="2204"/>
                </a:cubicBezTo>
                <a:cubicBezTo>
                  <a:pt x="5271" y="2223"/>
                  <a:pt x="5225" y="2214"/>
                  <a:pt x="5190" y="2220"/>
                </a:cubicBezTo>
                <a:cubicBezTo>
                  <a:pt x="5195" y="2198"/>
                  <a:pt x="5195" y="2164"/>
                  <a:pt x="5163" y="2163"/>
                </a:cubicBezTo>
                <a:cubicBezTo>
                  <a:pt x="5274" y="2127"/>
                  <a:pt x="5089" y="2058"/>
                  <a:pt x="5178" y="2016"/>
                </a:cubicBezTo>
                <a:cubicBezTo>
                  <a:pt x="5200" y="2006"/>
                  <a:pt x="5232" y="2064"/>
                  <a:pt x="5239" y="1990"/>
                </a:cubicBezTo>
                <a:cubicBezTo>
                  <a:pt x="5242" y="1956"/>
                  <a:pt x="5214" y="1946"/>
                  <a:pt x="5209" y="1923"/>
                </a:cubicBezTo>
                <a:cubicBezTo>
                  <a:pt x="5204" y="1900"/>
                  <a:pt x="5214" y="1925"/>
                  <a:pt x="5212" y="1885"/>
                </a:cubicBezTo>
                <a:cubicBezTo>
                  <a:pt x="5211" y="1875"/>
                  <a:pt x="5198" y="1856"/>
                  <a:pt x="5201" y="1847"/>
                </a:cubicBezTo>
                <a:cubicBezTo>
                  <a:pt x="5207" y="1829"/>
                  <a:pt x="5224" y="1823"/>
                  <a:pt x="5231" y="1803"/>
                </a:cubicBezTo>
                <a:cubicBezTo>
                  <a:pt x="5254" y="1743"/>
                  <a:pt x="5188" y="1671"/>
                  <a:pt x="5121" y="1699"/>
                </a:cubicBezTo>
                <a:cubicBezTo>
                  <a:pt x="5155" y="1663"/>
                  <a:pt x="5071" y="1615"/>
                  <a:pt x="5104" y="1588"/>
                </a:cubicBezTo>
                <a:cubicBezTo>
                  <a:pt x="5117" y="1577"/>
                  <a:pt x="5097" y="1594"/>
                  <a:pt x="5104" y="1588"/>
                </a:cubicBezTo>
                <a:close/>
                <a:moveTo>
                  <a:pt x="5044" y="2678"/>
                </a:moveTo>
                <a:cubicBezTo>
                  <a:pt x="5047" y="2704"/>
                  <a:pt x="5023" y="2706"/>
                  <a:pt x="5006" y="2716"/>
                </a:cubicBezTo>
                <a:cubicBezTo>
                  <a:pt x="5013" y="2697"/>
                  <a:pt x="5039" y="2679"/>
                  <a:pt x="5017" y="2657"/>
                </a:cubicBezTo>
                <a:cubicBezTo>
                  <a:pt x="5031" y="2651"/>
                  <a:pt x="5043" y="2660"/>
                  <a:pt x="5056" y="2660"/>
                </a:cubicBezTo>
                <a:cubicBezTo>
                  <a:pt x="5048" y="2663"/>
                  <a:pt x="5044" y="2668"/>
                  <a:pt x="5044" y="2678"/>
                </a:cubicBezTo>
                <a:cubicBezTo>
                  <a:pt x="5046" y="2698"/>
                  <a:pt x="5044" y="2673"/>
                  <a:pt x="5044" y="2678"/>
                </a:cubicBezTo>
                <a:close/>
                <a:moveTo>
                  <a:pt x="5018" y="2118"/>
                </a:moveTo>
                <a:cubicBezTo>
                  <a:pt x="5018" y="2109"/>
                  <a:pt x="5019" y="2100"/>
                  <a:pt x="5020" y="2091"/>
                </a:cubicBezTo>
                <a:cubicBezTo>
                  <a:pt x="5028" y="2094"/>
                  <a:pt x="5064" y="2109"/>
                  <a:pt x="5071" y="2115"/>
                </a:cubicBezTo>
                <a:cubicBezTo>
                  <a:pt x="5090" y="2131"/>
                  <a:pt x="5102" y="2165"/>
                  <a:pt x="5135" y="2167"/>
                </a:cubicBezTo>
                <a:cubicBezTo>
                  <a:pt x="5120" y="2171"/>
                  <a:pt x="5071" y="2162"/>
                  <a:pt x="5066" y="2180"/>
                </a:cubicBezTo>
                <a:cubicBezTo>
                  <a:pt x="5044" y="2147"/>
                  <a:pt x="5076" y="2122"/>
                  <a:pt x="5018" y="2118"/>
                </a:cubicBezTo>
                <a:close/>
                <a:moveTo>
                  <a:pt x="5011" y="2295"/>
                </a:moveTo>
                <a:cubicBezTo>
                  <a:pt x="5041" y="2295"/>
                  <a:pt x="4974" y="2295"/>
                  <a:pt x="5011" y="2295"/>
                </a:cubicBezTo>
                <a:cubicBezTo>
                  <a:pt x="5014" y="2295"/>
                  <a:pt x="5007" y="2295"/>
                  <a:pt x="5011" y="2295"/>
                </a:cubicBezTo>
                <a:close/>
                <a:moveTo>
                  <a:pt x="4996" y="1879"/>
                </a:moveTo>
                <a:cubicBezTo>
                  <a:pt x="4971" y="1853"/>
                  <a:pt x="5081" y="1857"/>
                  <a:pt x="5063" y="1879"/>
                </a:cubicBezTo>
                <a:cubicBezTo>
                  <a:pt x="5052" y="1878"/>
                  <a:pt x="5003" y="1886"/>
                  <a:pt x="4996" y="1879"/>
                </a:cubicBezTo>
                <a:cubicBezTo>
                  <a:pt x="4995" y="1879"/>
                  <a:pt x="4996" y="1880"/>
                  <a:pt x="4996" y="1879"/>
                </a:cubicBezTo>
                <a:close/>
                <a:moveTo>
                  <a:pt x="5133" y="1914"/>
                </a:moveTo>
                <a:cubicBezTo>
                  <a:pt x="5130" y="1918"/>
                  <a:pt x="5077" y="1922"/>
                  <a:pt x="5077" y="1915"/>
                </a:cubicBezTo>
                <a:cubicBezTo>
                  <a:pt x="5077" y="1916"/>
                  <a:pt x="5138" y="1892"/>
                  <a:pt x="5144" y="1891"/>
                </a:cubicBezTo>
                <a:cubicBezTo>
                  <a:pt x="5148" y="1906"/>
                  <a:pt x="5141" y="1905"/>
                  <a:pt x="5133" y="1914"/>
                </a:cubicBezTo>
                <a:cubicBezTo>
                  <a:pt x="5132" y="1915"/>
                  <a:pt x="5135" y="1911"/>
                  <a:pt x="5133" y="1914"/>
                </a:cubicBezTo>
                <a:close/>
                <a:moveTo>
                  <a:pt x="5102" y="1746"/>
                </a:moveTo>
                <a:cubicBezTo>
                  <a:pt x="5105" y="1727"/>
                  <a:pt x="5119" y="1769"/>
                  <a:pt x="5119" y="1774"/>
                </a:cubicBezTo>
                <a:cubicBezTo>
                  <a:pt x="5102" y="1773"/>
                  <a:pt x="5097" y="1764"/>
                  <a:pt x="5102" y="1746"/>
                </a:cubicBezTo>
                <a:cubicBezTo>
                  <a:pt x="5103" y="1745"/>
                  <a:pt x="5101" y="1755"/>
                  <a:pt x="5102" y="1746"/>
                </a:cubicBezTo>
                <a:close/>
                <a:moveTo>
                  <a:pt x="5087" y="1683"/>
                </a:moveTo>
                <a:cubicBezTo>
                  <a:pt x="5091" y="1689"/>
                  <a:pt x="5101" y="1707"/>
                  <a:pt x="5113" y="1704"/>
                </a:cubicBezTo>
                <a:cubicBezTo>
                  <a:pt x="5104" y="1731"/>
                  <a:pt x="5087" y="1738"/>
                  <a:pt x="5060" y="1726"/>
                </a:cubicBezTo>
                <a:cubicBezTo>
                  <a:pt x="5045" y="1725"/>
                  <a:pt x="5032" y="1729"/>
                  <a:pt x="5021" y="1740"/>
                </a:cubicBezTo>
                <a:cubicBezTo>
                  <a:pt x="5003" y="1760"/>
                  <a:pt x="5020" y="1778"/>
                  <a:pt x="5002" y="1797"/>
                </a:cubicBezTo>
                <a:cubicBezTo>
                  <a:pt x="4963" y="1838"/>
                  <a:pt x="4920" y="1811"/>
                  <a:pt x="4870" y="1838"/>
                </a:cubicBezTo>
                <a:cubicBezTo>
                  <a:pt x="4881" y="1823"/>
                  <a:pt x="4888" y="1762"/>
                  <a:pt x="4906" y="1757"/>
                </a:cubicBezTo>
                <a:cubicBezTo>
                  <a:pt x="4939" y="1747"/>
                  <a:pt x="4935" y="1804"/>
                  <a:pt x="4977" y="1787"/>
                </a:cubicBezTo>
                <a:cubicBezTo>
                  <a:pt x="5009" y="1774"/>
                  <a:pt x="5017" y="1707"/>
                  <a:pt x="4992" y="1684"/>
                </a:cubicBezTo>
                <a:cubicBezTo>
                  <a:pt x="4975" y="1669"/>
                  <a:pt x="4910" y="1670"/>
                  <a:pt x="4892" y="1674"/>
                </a:cubicBezTo>
                <a:cubicBezTo>
                  <a:pt x="4901" y="1664"/>
                  <a:pt x="4922" y="1664"/>
                  <a:pt x="4938" y="1656"/>
                </a:cubicBezTo>
                <a:cubicBezTo>
                  <a:pt x="4951" y="1649"/>
                  <a:pt x="4999" y="1601"/>
                  <a:pt x="5006" y="1599"/>
                </a:cubicBezTo>
                <a:cubicBezTo>
                  <a:pt x="5037" y="1591"/>
                  <a:pt x="5017" y="1605"/>
                  <a:pt x="5034" y="1634"/>
                </a:cubicBezTo>
                <a:cubicBezTo>
                  <a:pt x="5051" y="1662"/>
                  <a:pt x="5071" y="1661"/>
                  <a:pt x="5087" y="1683"/>
                </a:cubicBezTo>
                <a:cubicBezTo>
                  <a:pt x="5097" y="1697"/>
                  <a:pt x="5082" y="1675"/>
                  <a:pt x="5087" y="1683"/>
                </a:cubicBezTo>
                <a:close/>
                <a:moveTo>
                  <a:pt x="4938" y="2283"/>
                </a:moveTo>
                <a:cubicBezTo>
                  <a:pt x="4922" y="2304"/>
                  <a:pt x="4897" y="2307"/>
                  <a:pt x="4873" y="2305"/>
                </a:cubicBezTo>
                <a:cubicBezTo>
                  <a:pt x="4872" y="2286"/>
                  <a:pt x="4900" y="2281"/>
                  <a:pt x="4895" y="2261"/>
                </a:cubicBezTo>
                <a:cubicBezTo>
                  <a:pt x="4891" y="2241"/>
                  <a:pt x="4867" y="2240"/>
                  <a:pt x="4855" y="2229"/>
                </a:cubicBezTo>
                <a:cubicBezTo>
                  <a:pt x="4869" y="2204"/>
                  <a:pt x="4864" y="2198"/>
                  <a:pt x="4874" y="2168"/>
                </a:cubicBezTo>
                <a:cubicBezTo>
                  <a:pt x="4886" y="2154"/>
                  <a:pt x="4895" y="2138"/>
                  <a:pt x="4899" y="2120"/>
                </a:cubicBezTo>
                <a:cubicBezTo>
                  <a:pt x="4892" y="2113"/>
                  <a:pt x="4886" y="2105"/>
                  <a:pt x="4879" y="2098"/>
                </a:cubicBezTo>
                <a:cubicBezTo>
                  <a:pt x="4888" y="2084"/>
                  <a:pt x="4935" y="2083"/>
                  <a:pt x="4942" y="2103"/>
                </a:cubicBezTo>
                <a:cubicBezTo>
                  <a:pt x="4951" y="2128"/>
                  <a:pt x="4879" y="2157"/>
                  <a:pt x="4877" y="2192"/>
                </a:cubicBezTo>
                <a:cubicBezTo>
                  <a:pt x="4872" y="2275"/>
                  <a:pt x="4938" y="2193"/>
                  <a:pt x="4950" y="2205"/>
                </a:cubicBezTo>
                <a:cubicBezTo>
                  <a:pt x="4976" y="2233"/>
                  <a:pt x="4936" y="2264"/>
                  <a:pt x="4938" y="2283"/>
                </a:cubicBezTo>
                <a:cubicBezTo>
                  <a:pt x="4926" y="2299"/>
                  <a:pt x="4937" y="2268"/>
                  <a:pt x="4938" y="2283"/>
                </a:cubicBezTo>
                <a:close/>
                <a:moveTo>
                  <a:pt x="4954" y="2335"/>
                </a:moveTo>
                <a:cubicBezTo>
                  <a:pt x="4946" y="2338"/>
                  <a:pt x="4939" y="2339"/>
                  <a:pt x="4931" y="2339"/>
                </a:cubicBezTo>
                <a:cubicBezTo>
                  <a:pt x="4932" y="2336"/>
                  <a:pt x="4952" y="2335"/>
                  <a:pt x="4954" y="2335"/>
                </a:cubicBezTo>
                <a:cubicBezTo>
                  <a:pt x="4948" y="2337"/>
                  <a:pt x="4952" y="2335"/>
                  <a:pt x="4954" y="2335"/>
                </a:cubicBezTo>
                <a:close/>
                <a:moveTo>
                  <a:pt x="4957" y="2047"/>
                </a:moveTo>
                <a:cubicBezTo>
                  <a:pt x="4960" y="2009"/>
                  <a:pt x="4995" y="1974"/>
                  <a:pt x="4931" y="1959"/>
                </a:cubicBezTo>
                <a:cubicBezTo>
                  <a:pt x="4882" y="1947"/>
                  <a:pt x="4823" y="2015"/>
                  <a:pt x="4780" y="1993"/>
                </a:cubicBezTo>
                <a:cubicBezTo>
                  <a:pt x="4689" y="1946"/>
                  <a:pt x="4824" y="1932"/>
                  <a:pt x="4842" y="1928"/>
                </a:cubicBezTo>
                <a:cubicBezTo>
                  <a:pt x="4863" y="1923"/>
                  <a:pt x="4873" y="1957"/>
                  <a:pt x="4867" y="1918"/>
                </a:cubicBezTo>
                <a:cubicBezTo>
                  <a:pt x="4862" y="1878"/>
                  <a:pt x="4798" y="1889"/>
                  <a:pt x="4802" y="1850"/>
                </a:cubicBezTo>
                <a:cubicBezTo>
                  <a:pt x="4818" y="1853"/>
                  <a:pt x="4842" y="1859"/>
                  <a:pt x="4857" y="1850"/>
                </a:cubicBezTo>
                <a:cubicBezTo>
                  <a:pt x="4830" y="1895"/>
                  <a:pt x="4949" y="1897"/>
                  <a:pt x="4965" y="1917"/>
                </a:cubicBezTo>
                <a:cubicBezTo>
                  <a:pt x="4979" y="1934"/>
                  <a:pt x="4983" y="2055"/>
                  <a:pt x="4957" y="2047"/>
                </a:cubicBezTo>
                <a:cubicBezTo>
                  <a:pt x="4957" y="2046"/>
                  <a:pt x="4957" y="2048"/>
                  <a:pt x="4957" y="2047"/>
                </a:cubicBezTo>
                <a:close/>
                <a:moveTo>
                  <a:pt x="4789" y="1833"/>
                </a:moveTo>
                <a:cubicBezTo>
                  <a:pt x="4791" y="1841"/>
                  <a:pt x="4777" y="1846"/>
                  <a:pt x="4769" y="1846"/>
                </a:cubicBezTo>
                <a:cubicBezTo>
                  <a:pt x="4760" y="1835"/>
                  <a:pt x="4740" y="1789"/>
                  <a:pt x="4749" y="1778"/>
                </a:cubicBezTo>
                <a:cubicBezTo>
                  <a:pt x="4747" y="1780"/>
                  <a:pt x="4806" y="1776"/>
                  <a:pt x="4800" y="1772"/>
                </a:cubicBezTo>
                <a:cubicBezTo>
                  <a:pt x="4829" y="1795"/>
                  <a:pt x="4783" y="1805"/>
                  <a:pt x="4789" y="1833"/>
                </a:cubicBezTo>
                <a:cubicBezTo>
                  <a:pt x="4790" y="1834"/>
                  <a:pt x="4787" y="1823"/>
                  <a:pt x="4789" y="1833"/>
                </a:cubicBezTo>
                <a:close/>
                <a:moveTo>
                  <a:pt x="4856" y="1718"/>
                </a:moveTo>
                <a:cubicBezTo>
                  <a:pt x="4865" y="1720"/>
                  <a:pt x="4878" y="1730"/>
                  <a:pt x="4875" y="1741"/>
                </a:cubicBezTo>
                <a:cubicBezTo>
                  <a:pt x="4874" y="1742"/>
                  <a:pt x="4873" y="1742"/>
                  <a:pt x="4872" y="1742"/>
                </a:cubicBezTo>
                <a:cubicBezTo>
                  <a:pt x="4864" y="1736"/>
                  <a:pt x="4859" y="1728"/>
                  <a:pt x="4856" y="1718"/>
                </a:cubicBezTo>
                <a:cubicBezTo>
                  <a:pt x="4866" y="1721"/>
                  <a:pt x="4860" y="1725"/>
                  <a:pt x="4856" y="1718"/>
                </a:cubicBezTo>
                <a:close/>
                <a:moveTo>
                  <a:pt x="4959" y="1254"/>
                </a:moveTo>
                <a:cubicBezTo>
                  <a:pt x="4962" y="1261"/>
                  <a:pt x="4958" y="1265"/>
                  <a:pt x="4953" y="1268"/>
                </a:cubicBezTo>
                <a:cubicBezTo>
                  <a:pt x="4954" y="1251"/>
                  <a:pt x="4956" y="1243"/>
                  <a:pt x="4950" y="1227"/>
                </a:cubicBezTo>
                <a:cubicBezTo>
                  <a:pt x="4950" y="1227"/>
                  <a:pt x="4959" y="1226"/>
                  <a:pt x="4959" y="1227"/>
                </a:cubicBezTo>
                <a:cubicBezTo>
                  <a:pt x="4962" y="1233"/>
                  <a:pt x="4955" y="1246"/>
                  <a:pt x="4959" y="1254"/>
                </a:cubicBezTo>
                <a:cubicBezTo>
                  <a:pt x="4959" y="1254"/>
                  <a:pt x="4957" y="1250"/>
                  <a:pt x="4959" y="1254"/>
                </a:cubicBezTo>
                <a:close/>
                <a:moveTo>
                  <a:pt x="4969" y="1529"/>
                </a:moveTo>
                <a:cubicBezTo>
                  <a:pt x="4970" y="1529"/>
                  <a:pt x="4992" y="1530"/>
                  <a:pt x="4994" y="1533"/>
                </a:cubicBezTo>
                <a:cubicBezTo>
                  <a:pt x="4987" y="1544"/>
                  <a:pt x="4967" y="1541"/>
                  <a:pt x="4954" y="1541"/>
                </a:cubicBezTo>
                <a:cubicBezTo>
                  <a:pt x="4956" y="1533"/>
                  <a:pt x="4961" y="1529"/>
                  <a:pt x="4969" y="1529"/>
                </a:cubicBezTo>
                <a:close/>
                <a:moveTo>
                  <a:pt x="5027" y="1343"/>
                </a:moveTo>
                <a:cubicBezTo>
                  <a:pt x="5022" y="1359"/>
                  <a:pt x="5055" y="1452"/>
                  <a:pt x="5000" y="1430"/>
                </a:cubicBezTo>
                <a:cubicBezTo>
                  <a:pt x="5019" y="1437"/>
                  <a:pt x="5014" y="1304"/>
                  <a:pt x="5013" y="1292"/>
                </a:cubicBezTo>
                <a:cubicBezTo>
                  <a:pt x="5065" y="1340"/>
                  <a:pt x="5041" y="1305"/>
                  <a:pt x="5027" y="1343"/>
                </a:cubicBezTo>
                <a:cubicBezTo>
                  <a:pt x="5024" y="1353"/>
                  <a:pt x="5030" y="1337"/>
                  <a:pt x="5027" y="1343"/>
                </a:cubicBezTo>
                <a:close/>
                <a:moveTo>
                  <a:pt x="5030" y="942"/>
                </a:moveTo>
                <a:cubicBezTo>
                  <a:pt x="5032" y="953"/>
                  <a:pt x="5035" y="964"/>
                  <a:pt x="5039" y="975"/>
                </a:cubicBezTo>
                <a:cubicBezTo>
                  <a:pt x="5017" y="976"/>
                  <a:pt x="5025" y="957"/>
                  <a:pt x="5030" y="942"/>
                </a:cubicBezTo>
                <a:cubicBezTo>
                  <a:pt x="5031" y="947"/>
                  <a:pt x="5025" y="956"/>
                  <a:pt x="5030" y="942"/>
                </a:cubicBezTo>
                <a:close/>
                <a:moveTo>
                  <a:pt x="4984" y="1030"/>
                </a:moveTo>
                <a:cubicBezTo>
                  <a:pt x="4976" y="993"/>
                  <a:pt x="5009" y="1064"/>
                  <a:pt x="4990" y="1051"/>
                </a:cubicBezTo>
                <a:cubicBezTo>
                  <a:pt x="4994" y="1053"/>
                  <a:pt x="5036" y="1064"/>
                  <a:pt x="5033" y="1060"/>
                </a:cubicBezTo>
                <a:cubicBezTo>
                  <a:pt x="5066" y="1103"/>
                  <a:pt x="4971" y="1157"/>
                  <a:pt x="4936" y="1119"/>
                </a:cubicBezTo>
                <a:cubicBezTo>
                  <a:pt x="4950" y="1082"/>
                  <a:pt x="4994" y="1077"/>
                  <a:pt x="4984" y="1030"/>
                </a:cubicBezTo>
                <a:cubicBezTo>
                  <a:pt x="4983" y="1023"/>
                  <a:pt x="4990" y="1058"/>
                  <a:pt x="4984" y="1030"/>
                </a:cubicBezTo>
                <a:close/>
                <a:moveTo>
                  <a:pt x="4950" y="864"/>
                </a:moveTo>
                <a:cubicBezTo>
                  <a:pt x="4969" y="845"/>
                  <a:pt x="4959" y="888"/>
                  <a:pt x="4952" y="894"/>
                </a:cubicBezTo>
                <a:cubicBezTo>
                  <a:pt x="4927" y="917"/>
                  <a:pt x="4904" y="907"/>
                  <a:pt x="4887" y="882"/>
                </a:cubicBezTo>
                <a:cubicBezTo>
                  <a:pt x="4909" y="885"/>
                  <a:pt x="4933" y="880"/>
                  <a:pt x="4950" y="864"/>
                </a:cubicBezTo>
                <a:cubicBezTo>
                  <a:pt x="4953" y="860"/>
                  <a:pt x="4937" y="877"/>
                  <a:pt x="4950" y="864"/>
                </a:cubicBezTo>
                <a:close/>
                <a:moveTo>
                  <a:pt x="4878" y="500"/>
                </a:moveTo>
                <a:cubicBezTo>
                  <a:pt x="4886" y="483"/>
                  <a:pt x="4897" y="511"/>
                  <a:pt x="4890" y="524"/>
                </a:cubicBezTo>
                <a:cubicBezTo>
                  <a:pt x="4883" y="521"/>
                  <a:pt x="4874" y="507"/>
                  <a:pt x="4878" y="500"/>
                </a:cubicBezTo>
                <a:cubicBezTo>
                  <a:pt x="4880" y="497"/>
                  <a:pt x="4875" y="506"/>
                  <a:pt x="4878" y="500"/>
                </a:cubicBezTo>
                <a:close/>
                <a:moveTo>
                  <a:pt x="4871" y="577"/>
                </a:moveTo>
                <a:cubicBezTo>
                  <a:pt x="4865" y="594"/>
                  <a:pt x="4854" y="604"/>
                  <a:pt x="4839" y="605"/>
                </a:cubicBezTo>
                <a:cubicBezTo>
                  <a:pt x="4852" y="599"/>
                  <a:pt x="4862" y="588"/>
                  <a:pt x="4871" y="577"/>
                </a:cubicBezTo>
                <a:close/>
                <a:moveTo>
                  <a:pt x="4830" y="482"/>
                </a:moveTo>
                <a:cubicBezTo>
                  <a:pt x="4857" y="457"/>
                  <a:pt x="4839" y="522"/>
                  <a:pt x="4826" y="537"/>
                </a:cubicBezTo>
                <a:cubicBezTo>
                  <a:pt x="4820" y="518"/>
                  <a:pt x="4813" y="499"/>
                  <a:pt x="4830" y="482"/>
                </a:cubicBezTo>
                <a:cubicBezTo>
                  <a:pt x="4837" y="476"/>
                  <a:pt x="4813" y="498"/>
                  <a:pt x="4830" y="482"/>
                </a:cubicBezTo>
                <a:close/>
                <a:moveTo>
                  <a:pt x="4755" y="1018"/>
                </a:moveTo>
                <a:cubicBezTo>
                  <a:pt x="4755" y="1006"/>
                  <a:pt x="4754" y="995"/>
                  <a:pt x="4753" y="984"/>
                </a:cubicBezTo>
                <a:cubicBezTo>
                  <a:pt x="4773" y="1010"/>
                  <a:pt x="4786" y="960"/>
                  <a:pt x="4804" y="957"/>
                </a:cubicBezTo>
                <a:cubicBezTo>
                  <a:pt x="4885" y="945"/>
                  <a:pt x="4839" y="1058"/>
                  <a:pt x="4925" y="1021"/>
                </a:cubicBezTo>
                <a:cubicBezTo>
                  <a:pt x="4916" y="1046"/>
                  <a:pt x="4898" y="1153"/>
                  <a:pt x="4843" y="1128"/>
                </a:cubicBezTo>
                <a:cubicBezTo>
                  <a:pt x="4841" y="1090"/>
                  <a:pt x="4899" y="1075"/>
                  <a:pt x="4839" y="1041"/>
                </a:cubicBezTo>
                <a:cubicBezTo>
                  <a:pt x="4809" y="1024"/>
                  <a:pt x="4760" y="1034"/>
                  <a:pt x="4753" y="1060"/>
                </a:cubicBezTo>
                <a:cubicBezTo>
                  <a:pt x="4744" y="1043"/>
                  <a:pt x="4759" y="1035"/>
                  <a:pt x="4755" y="1018"/>
                </a:cubicBezTo>
                <a:cubicBezTo>
                  <a:pt x="4759" y="1006"/>
                  <a:pt x="4757" y="1026"/>
                  <a:pt x="4755" y="1018"/>
                </a:cubicBezTo>
                <a:close/>
                <a:moveTo>
                  <a:pt x="4880" y="1368"/>
                </a:moveTo>
                <a:cubicBezTo>
                  <a:pt x="4863" y="1396"/>
                  <a:pt x="4828" y="1331"/>
                  <a:pt x="4852" y="1342"/>
                </a:cubicBezTo>
                <a:cubicBezTo>
                  <a:pt x="4857" y="1345"/>
                  <a:pt x="4893" y="1346"/>
                  <a:pt x="4880" y="1368"/>
                </a:cubicBezTo>
                <a:cubicBezTo>
                  <a:pt x="4880" y="1368"/>
                  <a:pt x="4883" y="1362"/>
                  <a:pt x="4880" y="1368"/>
                </a:cubicBezTo>
                <a:close/>
                <a:moveTo>
                  <a:pt x="4712" y="884"/>
                </a:moveTo>
                <a:cubicBezTo>
                  <a:pt x="4718" y="884"/>
                  <a:pt x="4723" y="883"/>
                  <a:pt x="4729" y="880"/>
                </a:cubicBezTo>
                <a:cubicBezTo>
                  <a:pt x="4721" y="886"/>
                  <a:pt x="4712" y="890"/>
                  <a:pt x="4702" y="892"/>
                </a:cubicBezTo>
                <a:cubicBezTo>
                  <a:pt x="4701" y="884"/>
                  <a:pt x="4706" y="884"/>
                  <a:pt x="4712" y="884"/>
                </a:cubicBezTo>
                <a:cubicBezTo>
                  <a:pt x="4713" y="884"/>
                  <a:pt x="4711" y="884"/>
                  <a:pt x="4712" y="884"/>
                </a:cubicBezTo>
                <a:close/>
                <a:moveTo>
                  <a:pt x="4700" y="326"/>
                </a:moveTo>
                <a:cubicBezTo>
                  <a:pt x="4704" y="320"/>
                  <a:pt x="4709" y="331"/>
                  <a:pt x="4692" y="339"/>
                </a:cubicBezTo>
                <a:cubicBezTo>
                  <a:pt x="4695" y="334"/>
                  <a:pt x="4697" y="330"/>
                  <a:pt x="4700" y="326"/>
                </a:cubicBezTo>
                <a:cubicBezTo>
                  <a:pt x="4701" y="325"/>
                  <a:pt x="4697" y="330"/>
                  <a:pt x="4700" y="326"/>
                </a:cubicBezTo>
                <a:close/>
                <a:moveTo>
                  <a:pt x="4664" y="679"/>
                </a:moveTo>
                <a:cubicBezTo>
                  <a:pt x="4666" y="693"/>
                  <a:pt x="4615" y="704"/>
                  <a:pt x="4608" y="677"/>
                </a:cubicBezTo>
                <a:cubicBezTo>
                  <a:pt x="4600" y="648"/>
                  <a:pt x="4663" y="672"/>
                  <a:pt x="4664" y="679"/>
                </a:cubicBezTo>
                <a:cubicBezTo>
                  <a:pt x="4664" y="679"/>
                  <a:pt x="4664" y="678"/>
                  <a:pt x="4664" y="679"/>
                </a:cubicBezTo>
                <a:close/>
                <a:moveTo>
                  <a:pt x="4628" y="1486"/>
                </a:moveTo>
                <a:cubicBezTo>
                  <a:pt x="4617" y="1496"/>
                  <a:pt x="4594" y="1526"/>
                  <a:pt x="4580" y="1526"/>
                </a:cubicBezTo>
                <a:cubicBezTo>
                  <a:pt x="4578" y="1524"/>
                  <a:pt x="4577" y="1522"/>
                  <a:pt x="4577" y="1520"/>
                </a:cubicBezTo>
                <a:cubicBezTo>
                  <a:pt x="4581" y="1500"/>
                  <a:pt x="4637" y="1477"/>
                  <a:pt x="4628" y="1486"/>
                </a:cubicBezTo>
                <a:cubicBezTo>
                  <a:pt x="4626" y="1487"/>
                  <a:pt x="4632" y="1483"/>
                  <a:pt x="4628" y="1486"/>
                </a:cubicBezTo>
                <a:close/>
                <a:moveTo>
                  <a:pt x="4643" y="1573"/>
                </a:moveTo>
                <a:cubicBezTo>
                  <a:pt x="4670" y="1576"/>
                  <a:pt x="4627" y="1615"/>
                  <a:pt x="4631" y="1606"/>
                </a:cubicBezTo>
                <a:cubicBezTo>
                  <a:pt x="4637" y="1593"/>
                  <a:pt x="4600" y="1575"/>
                  <a:pt x="4643" y="1573"/>
                </a:cubicBezTo>
                <a:cubicBezTo>
                  <a:pt x="4644" y="1573"/>
                  <a:pt x="4637" y="1573"/>
                  <a:pt x="4643" y="1573"/>
                </a:cubicBezTo>
                <a:close/>
                <a:moveTo>
                  <a:pt x="4562" y="666"/>
                </a:moveTo>
                <a:cubicBezTo>
                  <a:pt x="4545" y="667"/>
                  <a:pt x="4558" y="651"/>
                  <a:pt x="4556" y="637"/>
                </a:cubicBezTo>
                <a:cubicBezTo>
                  <a:pt x="4554" y="619"/>
                  <a:pt x="4600" y="662"/>
                  <a:pt x="4562" y="666"/>
                </a:cubicBezTo>
                <a:cubicBezTo>
                  <a:pt x="4560" y="666"/>
                  <a:pt x="4569" y="665"/>
                  <a:pt x="4562" y="666"/>
                </a:cubicBezTo>
                <a:close/>
                <a:moveTo>
                  <a:pt x="4563" y="1346"/>
                </a:moveTo>
                <a:cubicBezTo>
                  <a:pt x="4556" y="1354"/>
                  <a:pt x="4555" y="1298"/>
                  <a:pt x="4557" y="1290"/>
                </a:cubicBezTo>
                <a:cubicBezTo>
                  <a:pt x="4559" y="1301"/>
                  <a:pt x="4571" y="1337"/>
                  <a:pt x="4563" y="1346"/>
                </a:cubicBezTo>
                <a:cubicBezTo>
                  <a:pt x="4563" y="1347"/>
                  <a:pt x="4564" y="1345"/>
                  <a:pt x="4563" y="1346"/>
                </a:cubicBezTo>
                <a:close/>
                <a:moveTo>
                  <a:pt x="4573" y="1091"/>
                </a:moveTo>
                <a:cubicBezTo>
                  <a:pt x="4583" y="1079"/>
                  <a:pt x="4600" y="1099"/>
                  <a:pt x="4596" y="1109"/>
                </a:cubicBezTo>
                <a:cubicBezTo>
                  <a:pt x="4589" y="1111"/>
                  <a:pt x="4561" y="1105"/>
                  <a:pt x="4573" y="1091"/>
                </a:cubicBezTo>
                <a:cubicBezTo>
                  <a:pt x="4575" y="1089"/>
                  <a:pt x="4571" y="1093"/>
                  <a:pt x="4573" y="1091"/>
                </a:cubicBezTo>
                <a:close/>
                <a:moveTo>
                  <a:pt x="4610" y="223"/>
                </a:moveTo>
                <a:cubicBezTo>
                  <a:pt x="4634" y="221"/>
                  <a:pt x="4634" y="199"/>
                  <a:pt x="4653" y="211"/>
                </a:cubicBezTo>
                <a:cubicBezTo>
                  <a:pt x="4670" y="222"/>
                  <a:pt x="4602" y="277"/>
                  <a:pt x="4610" y="223"/>
                </a:cubicBezTo>
                <a:cubicBezTo>
                  <a:pt x="4621" y="222"/>
                  <a:pt x="4609" y="229"/>
                  <a:pt x="4610" y="223"/>
                </a:cubicBezTo>
                <a:close/>
                <a:moveTo>
                  <a:pt x="4598" y="492"/>
                </a:moveTo>
                <a:cubicBezTo>
                  <a:pt x="4611" y="472"/>
                  <a:pt x="4627" y="472"/>
                  <a:pt x="4647" y="481"/>
                </a:cubicBezTo>
                <a:cubicBezTo>
                  <a:pt x="4643" y="485"/>
                  <a:pt x="4609" y="527"/>
                  <a:pt x="4601" y="529"/>
                </a:cubicBezTo>
                <a:cubicBezTo>
                  <a:pt x="4595" y="531"/>
                  <a:pt x="4550" y="520"/>
                  <a:pt x="4562" y="514"/>
                </a:cubicBezTo>
                <a:cubicBezTo>
                  <a:pt x="4576" y="501"/>
                  <a:pt x="4585" y="515"/>
                  <a:pt x="4598" y="492"/>
                </a:cubicBezTo>
                <a:cubicBezTo>
                  <a:pt x="4608" y="476"/>
                  <a:pt x="4590" y="506"/>
                  <a:pt x="4598" y="492"/>
                </a:cubicBezTo>
                <a:close/>
                <a:moveTo>
                  <a:pt x="4561" y="449"/>
                </a:moveTo>
                <a:cubicBezTo>
                  <a:pt x="4572" y="436"/>
                  <a:pt x="4573" y="447"/>
                  <a:pt x="4581" y="457"/>
                </a:cubicBezTo>
                <a:cubicBezTo>
                  <a:pt x="4572" y="463"/>
                  <a:pt x="4562" y="466"/>
                  <a:pt x="4552" y="469"/>
                </a:cubicBezTo>
                <a:cubicBezTo>
                  <a:pt x="4555" y="462"/>
                  <a:pt x="4558" y="455"/>
                  <a:pt x="4561" y="449"/>
                </a:cubicBezTo>
                <a:cubicBezTo>
                  <a:pt x="4563" y="446"/>
                  <a:pt x="4555" y="456"/>
                  <a:pt x="4561" y="449"/>
                </a:cubicBezTo>
                <a:close/>
                <a:moveTo>
                  <a:pt x="4553" y="959"/>
                </a:moveTo>
                <a:cubicBezTo>
                  <a:pt x="4546" y="953"/>
                  <a:pt x="4489" y="996"/>
                  <a:pt x="4483" y="1020"/>
                </a:cubicBezTo>
                <a:cubicBezTo>
                  <a:pt x="4475" y="1019"/>
                  <a:pt x="4474" y="886"/>
                  <a:pt x="4553" y="959"/>
                </a:cubicBezTo>
                <a:cubicBezTo>
                  <a:pt x="4554" y="960"/>
                  <a:pt x="4540" y="947"/>
                  <a:pt x="4553" y="959"/>
                </a:cubicBezTo>
                <a:close/>
                <a:moveTo>
                  <a:pt x="4550" y="2042"/>
                </a:moveTo>
                <a:cubicBezTo>
                  <a:pt x="4535" y="2078"/>
                  <a:pt x="4507" y="2037"/>
                  <a:pt x="4507" y="2037"/>
                </a:cubicBezTo>
                <a:cubicBezTo>
                  <a:pt x="4526" y="2045"/>
                  <a:pt x="4533" y="2039"/>
                  <a:pt x="4550" y="2042"/>
                </a:cubicBezTo>
                <a:cubicBezTo>
                  <a:pt x="4547" y="2051"/>
                  <a:pt x="4549" y="2042"/>
                  <a:pt x="4550" y="2042"/>
                </a:cubicBezTo>
                <a:close/>
                <a:moveTo>
                  <a:pt x="4446" y="1888"/>
                </a:moveTo>
                <a:cubicBezTo>
                  <a:pt x="4458" y="1889"/>
                  <a:pt x="4466" y="1917"/>
                  <a:pt x="4453" y="1929"/>
                </a:cubicBezTo>
                <a:cubicBezTo>
                  <a:pt x="4452" y="1915"/>
                  <a:pt x="4434" y="1903"/>
                  <a:pt x="4446" y="1888"/>
                </a:cubicBezTo>
                <a:cubicBezTo>
                  <a:pt x="4446" y="1888"/>
                  <a:pt x="4439" y="1897"/>
                  <a:pt x="4446" y="1888"/>
                </a:cubicBezTo>
                <a:close/>
                <a:moveTo>
                  <a:pt x="4442" y="1838"/>
                </a:moveTo>
                <a:cubicBezTo>
                  <a:pt x="4429" y="1838"/>
                  <a:pt x="4444" y="1827"/>
                  <a:pt x="4449" y="1827"/>
                </a:cubicBezTo>
                <a:cubicBezTo>
                  <a:pt x="4449" y="1831"/>
                  <a:pt x="4444" y="1838"/>
                  <a:pt x="4442" y="1838"/>
                </a:cubicBezTo>
                <a:close/>
                <a:moveTo>
                  <a:pt x="4452" y="1953"/>
                </a:moveTo>
                <a:cubicBezTo>
                  <a:pt x="4458" y="1970"/>
                  <a:pt x="4449" y="1947"/>
                  <a:pt x="4452" y="1953"/>
                </a:cubicBezTo>
                <a:cubicBezTo>
                  <a:pt x="4453" y="1955"/>
                  <a:pt x="4451" y="1952"/>
                  <a:pt x="4452" y="1953"/>
                </a:cubicBezTo>
                <a:close/>
                <a:moveTo>
                  <a:pt x="4453" y="2198"/>
                </a:moveTo>
                <a:cubicBezTo>
                  <a:pt x="4453" y="2197"/>
                  <a:pt x="4481" y="2201"/>
                  <a:pt x="4482" y="2204"/>
                </a:cubicBezTo>
                <a:cubicBezTo>
                  <a:pt x="4469" y="2233"/>
                  <a:pt x="4445" y="2206"/>
                  <a:pt x="4453" y="2198"/>
                </a:cubicBezTo>
                <a:cubicBezTo>
                  <a:pt x="4453" y="2197"/>
                  <a:pt x="4452" y="2198"/>
                  <a:pt x="4453" y="2198"/>
                </a:cubicBezTo>
                <a:close/>
                <a:moveTo>
                  <a:pt x="4476" y="2253"/>
                </a:moveTo>
                <a:cubicBezTo>
                  <a:pt x="4517" y="2224"/>
                  <a:pt x="4491" y="2269"/>
                  <a:pt x="4492" y="2270"/>
                </a:cubicBezTo>
                <a:cubicBezTo>
                  <a:pt x="4496" y="2272"/>
                  <a:pt x="4456" y="2267"/>
                  <a:pt x="4476" y="2253"/>
                </a:cubicBezTo>
                <a:cubicBezTo>
                  <a:pt x="4483" y="2248"/>
                  <a:pt x="4475" y="2253"/>
                  <a:pt x="4476" y="2253"/>
                </a:cubicBezTo>
                <a:close/>
                <a:moveTo>
                  <a:pt x="4489" y="668"/>
                </a:moveTo>
                <a:cubicBezTo>
                  <a:pt x="4494" y="693"/>
                  <a:pt x="4515" y="699"/>
                  <a:pt x="4536" y="693"/>
                </a:cubicBezTo>
                <a:cubicBezTo>
                  <a:pt x="4530" y="737"/>
                  <a:pt x="4469" y="681"/>
                  <a:pt x="4460" y="673"/>
                </a:cubicBezTo>
                <a:cubicBezTo>
                  <a:pt x="4467" y="670"/>
                  <a:pt x="4487" y="656"/>
                  <a:pt x="4489" y="668"/>
                </a:cubicBezTo>
                <a:cubicBezTo>
                  <a:pt x="4494" y="691"/>
                  <a:pt x="4488" y="664"/>
                  <a:pt x="4489" y="668"/>
                </a:cubicBezTo>
                <a:close/>
                <a:moveTo>
                  <a:pt x="4450" y="389"/>
                </a:moveTo>
                <a:cubicBezTo>
                  <a:pt x="4459" y="374"/>
                  <a:pt x="4481" y="402"/>
                  <a:pt x="4485" y="408"/>
                </a:cubicBezTo>
                <a:cubicBezTo>
                  <a:pt x="4482" y="427"/>
                  <a:pt x="4437" y="408"/>
                  <a:pt x="4450" y="389"/>
                </a:cubicBezTo>
                <a:cubicBezTo>
                  <a:pt x="4451" y="387"/>
                  <a:pt x="4449" y="390"/>
                  <a:pt x="4450" y="389"/>
                </a:cubicBezTo>
                <a:close/>
                <a:moveTo>
                  <a:pt x="4426" y="546"/>
                </a:moveTo>
                <a:cubicBezTo>
                  <a:pt x="4455" y="564"/>
                  <a:pt x="4408" y="542"/>
                  <a:pt x="4404" y="526"/>
                </a:cubicBezTo>
                <a:cubicBezTo>
                  <a:pt x="4412" y="532"/>
                  <a:pt x="4419" y="539"/>
                  <a:pt x="4426" y="546"/>
                </a:cubicBezTo>
                <a:cubicBezTo>
                  <a:pt x="4430" y="548"/>
                  <a:pt x="4418" y="540"/>
                  <a:pt x="4426" y="546"/>
                </a:cubicBezTo>
                <a:close/>
                <a:moveTo>
                  <a:pt x="4402" y="493"/>
                </a:moveTo>
                <a:cubicBezTo>
                  <a:pt x="4408" y="493"/>
                  <a:pt x="4408" y="497"/>
                  <a:pt x="4402" y="506"/>
                </a:cubicBezTo>
                <a:cubicBezTo>
                  <a:pt x="4396" y="496"/>
                  <a:pt x="4396" y="492"/>
                  <a:pt x="4402" y="493"/>
                </a:cubicBezTo>
                <a:cubicBezTo>
                  <a:pt x="4403" y="493"/>
                  <a:pt x="4401" y="493"/>
                  <a:pt x="4402" y="493"/>
                </a:cubicBezTo>
                <a:close/>
                <a:moveTo>
                  <a:pt x="4399" y="1090"/>
                </a:moveTo>
                <a:cubicBezTo>
                  <a:pt x="4399" y="1086"/>
                  <a:pt x="4456" y="1083"/>
                  <a:pt x="4463" y="1085"/>
                </a:cubicBezTo>
                <a:cubicBezTo>
                  <a:pt x="4462" y="1112"/>
                  <a:pt x="4396" y="1107"/>
                  <a:pt x="4399" y="1090"/>
                </a:cubicBezTo>
                <a:cubicBezTo>
                  <a:pt x="4400" y="1085"/>
                  <a:pt x="4398" y="1094"/>
                  <a:pt x="4399" y="1090"/>
                </a:cubicBezTo>
                <a:close/>
                <a:moveTo>
                  <a:pt x="4394" y="1318"/>
                </a:moveTo>
                <a:cubicBezTo>
                  <a:pt x="4434" y="1318"/>
                  <a:pt x="4402" y="1319"/>
                  <a:pt x="4417" y="1341"/>
                </a:cubicBezTo>
                <a:cubicBezTo>
                  <a:pt x="4428" y="1357"/>
                  <a:pt x="4426" y="1381"/>
                  <a:pt x="4442" y="1402"/>
                </a:cubicBezTo>
                <a:cubicBezTo>
                  <a:pt x="4458" y="1422"/>
                  <a:pt x="4484" y="1397"/>
                  <a:pt x="4476" y="1446"/>
                </a:cubicBezTo>
                <a:cubicBezTo>
                  <a:pt x="4475" y="1453"/>
                  <a:pt x="4415" y="1533"/>
                  <a:pt x="4405" y="1543"/>
                </a:cubicBezTo>
                <a:cubicBezTo>
                  <a:pt x="4382" y="1566"/>
                  <a:pt x="4436" y="1539"/>
                  <a:pt x="4380" y="1563"/>
                </a:cubicBezTo>
                <a:cubicBezTo>
                  <a:pt x="4370" y="1568"/>
                  <a:pt x="4328" y="1562"/>
                  <a:pt x="4315" y="1564"/>
                </a:cubicBezTo>
                <a:cubicBezTo>
                  <a:pt x="4305" y="1566"/>
                  <a:pt x="4292" y="1575"/>
                  <a:pt x="4279" y="1577"/>
                </a:cubicBezTo>
                <a:cubicBezTo>
                  <a:pt x="4261" y="1580"/>
                  <a:pt x="4233" y="1580"/>
                  <a:pt x="4220" y="1569"/>
                </a:cubicBezTo>
                <a:cubicBezTo>
                  <a:pt x="4190" y="1544"/>
                  <a:pt x="4220" y="1478"/>
                  <a:pt x="4238" y="1453"/>
                </a:cubicBezTo>
                <a:cubicBezTo>
                  <a:pt x="4261" y="1420"/>
                  <a:pt x="4290" y="1391"/>
                  <a:pt x="4317" y="1362"/>
                </a:cubicBezTo>
                <a:cubicBezTo>
                  <a:pt x="4317" y="1357"/>
                  <a:pt x="4321" y="1396"/>
                  <a:pt x="4330" y="1380"/>
                </a:cubicBezTo>
                <a:cubicBezTo>
                  <a:pt x="4338" y="1367"/>
                  <a:pt x="4330" y="1344"/>
                  <a:pt x="4341" y="1328"/>
                </a:cubicBezTo>
                <a:cubicBezTo>
                  <a:pt x="4348" y="1319"/>
                  <a:pt x="4366" y="1311"/>
                  <a:pt x="4374" y="1301"/>
                </a:cubicBezTo>
                <a:cubicBezTo>
                  <a:pt x="4377" y="1310"/>
                  <a:pt x="4384" y="1316"/>
                  <a:pt x="4394" y="1318"/>
                </a:cubicBezTo>
                <a:close/>
                <a:moveTo>
                  <a:pt x="4112" y="1753"/>
                </a:moveTo>
                <a:cubicBezTo>
                  <a:pt x="4111" y="1758"/>
                  <a:pt x="4109" y="1764"/>
                  <a:pt x="4105" y="1768"/>
                </a:cubicBezTo>
                <a:cubicBezTo>
                  <a:pt x="4084" y="1748"/>
                  <a:pt x="4107" y="1692"/>
                  <a:pt x="4125" y="1675"/>
                </a:cubicBezTo>
                <a:cubicBezTo>
                  <a:pt x="4130" y="1670"/>
                  <a:pt x="4156" y="1658"/>
                  <a:pt x="4153" y="1681"/>
                </a:cubicBezTo>
                <a:cubicBezTo>
                  <a:pt x="4150" y="1707"/>
                  <a:pt x="4096" y="1718"/>
                  <a:pt x="4112" y="1753"/>
                </a:cubicBezTo>
                <a:cubicBezTo>
                  <a:pt x="4112" y="1754"/>
                  <a:pt x="4108" y="1744"/>
                  <a:pt x="4112" y="1753"/>
                </a:cubicBezTo>
                <a:close/>
                <a:moveTo>
                  <a:pt x="3950" y="1609"/>
                </a:moveTo>
                <a:cubicBezTo>
                  <a:pt x="3936" y="1587"/>
                  <a:pt x="3964" y="1540"/>
                  <a:pt x="3970" y="1517"/>
                </a:cubicBezTo>
                <a:cubicBezTo>
                  <a:pt x="3964" y="1541"/>
                  <a:pt x="3963" y="1415"/>
                  <a:pt x="3986" y="1457"/>
                </a:cubicBezTo>
                <a:cubicBezTo>
                  <a:pt x="3979" y="1445"/>
                  <a:pt x="3922" y="1439"/>
                  <a:pt x="3900" y="1434"/>
                </a:cubicBezTo>
                <a:cubicBezTo>
                  <a:pt x="3892" y="1415"/>
                  <a:pt x="3973" y="1347"/>
                  <a:pt x="3983" y="1339"/>
                </a:cubicBezTo>
                <a:cubicBezTo>
                  <a:pt x="4034" y="1299"/>
                  <a:pt x="4064" y="1326"/>
                  <a:pt x="4124" y="1306"/>
                </a:cubicBezTo>
                <a:cubicBezTo>
                  <a:pt x="4120" y="1308"/>
                  <a:pt x="4150" y="1285"/>
                  <a:pt x="4151" y="1284"/>
                </a:cubicBezTo>
                <a:cubicBezTo>
                  <a:pt x="4199" y="1246"/>
                  <a:pt x="4208" y="1223"/>
                  <a:pt x="4272" y="1238"/>
                </a:cubicBezTo>
                <a:cubicBezTo>
                  <a:pt x="4272" y="1252"/>
                  <a:pt x="4242" y="1263"/>
                  <a:pt x="4236" y="1277"/>
                </a:cubicBezTo>
                <a:cubicBezTo>
                  <a:pt x="4229" y="1292"/>
                  <a:pt x="4235" y="1308"/>
                  <a:pt x="4232" y="1323"/>
                </a:cubicBezTo>
                <a:cubicBezTo>
                  <a:pt x="4230" y="1336"/>
                  <a:pt x="4239" y="1379"/>
                  <a:pt x="4217" y="1379"/>
                </a:cubicBezTo>
                <a:cubicBezTo>
                  <a:pt x="4204" y="1369"/>
                  <a:pt x="4220" y="1337"/>
                  <a:pt x="4193" y="1329"/>
                </a:cubicBezTo>
                <a:cubicBezTo>
                  <a:pt x="4181" y="1326"/>
                  <a:pt x="4160" y="1351"/>
                  <a:pt x="4149" y="1353"/>
                </a:cubicBezTo>
                <a:cubicBezTo>
                  <a:pt x="4143" y="1355"/>
                  <a:pt x="4138" y="1317"/>
                  <a:pt x="4125" y="1329"/>
                </a:cubicBezTo>
                <a:cubicBezTo>
                  <a:pt x="4118" y="1337"/>
                  <a:pt x="4136" y="1349"/>
                  <a:pt x="4135" y="1356"/>
                </a:cubicBezTo>
                <a:cubicBezTo>
                  <a:pt x="4135" y="1374"/>
                  <a:pt x="4142" y="1392"/>
                  <a:pt x="4141" y="1410"/>
                </a:cubicBezTo>
                <a:cubicBezTo>
                  <a:pt x="4129" y="1422"/>
                  <a:pt x="4123" y="1437"/>
                  <a:pt x="4123" y="1455"/>
                </a:cubicBezTo>
                <a:cubicBezTo>
                  <a:pt x="4122" y="1472"/>
                  <a:pt x="4126" y="1488"/>
                  <a:pt x="4137" y="1501"/>
                </a:cubicBezTo>
                <a:cubicBezTo>
                  <a:pt x="4134" y="1524"/>
                  <a:pt x="4092" y="1622"/>
                  <a:pt x="4055" y="1638"/>
                </a:cubicBezTo>
                <a:cubicBezTo>
                  <a:pt x="4051" y="1639"/>
                  <a:pt x="4023" y="1618"/>
                  <a:pt x="4013" y="1618"/>
                </a:cubicBezTo>
                <a:cubicBezTo>
                  <a:pt x="3986" y="1617"/>
                  <a:pt x="3962" y="1632"/>
                  <a:pt x="3935" y="1631"/>
                </a:cubicBezTo>
                <a:cubicBezTo>
                  <a:pt x="3941" y="1627"/>
                  <a:pt x="3956" y="1618"/>
                  <a:pt x="3950" y="1609"/>
                </a:cubicBezTo>
                <a:cubicBezTo>
                  <a:pt x="3940" y="1592"/>
                  <a:pt x="3952" y="1611"/>
                  <a:pt x="3950" y="1609"/>
                </a:cubicBezTo>
                <a:close/>
                <a:moveTo>
                  <a:pt x="3929" y="712"/>
                </a:moveTo>
                <a:cubicBezTo>
                  <a:pt x="3926" y="709"/>
                  <a:pt x="4041" y="646"/>
                  <a:pt x="4048" y="655"/>
                </a:cubicBezTo>
                <a:cubicBezTo>
                  <a:pt x="4060" y="671"/>
                  <a:pt x="4025" y="781"/>
                  <a:pt x="4018" y="799"/>
                </a:cubicBezTo>
                <a:cubicBezTo>
                  <a:pt x="4009" y="774"/>
                  <a:pt x="3965" y="711"/>
                  <a:pt x="3941" y="756"/>
                </a:cubicBezTo>
                <a:cubicBezTo>
                  <a:pt x="3943" y="740"/>
                  <a:pt x="3939" y="725"/>
                  <a:pt x="3929" y="712"/>
                </a:cubicBezTo>
                <a:cubicBezTo>
                  <a:pt x="3928" y="711"/>
                  <a:pt x="3941" y="725"/>
                  <a:pt x="3929" y="712"/>
                </a:cubicBezTo>
                <a:close/>
                <a:moveTo>
                  <a:pt x="4068" y="1166"/>
                </a:moveTo>
                <a:cubicBezTo>
                  <a:pt x="4082" y="1163"/>
                  <a:pt x="4079" y="1185"/>
                  <a:pt x="4078" y="1195"/>
                </a:cubicBezTo>
                <a:cubicBezTo>
                  <a:pt x="4075" y="1223"/>
                  <a:pt x="4060" y="1206"/>
                  <a:pt x="4047" y="1226"/>
                </a:cubicBezTo>
                <a:cubicBezTo>
                  <a:pt x="4046" y="1204"/>
                  <a:pt x="4042" y="1170"/>
                  <a:pt x="4068" y="1166"/>
                </a:cubicBezTo>
                <a:cubicBezTo>
                  <a:pt x="4071" y="1165"/>
                  <a:pt x="4053" y="1168"/>
                  <a:pt x="4068" y="1166"/>
                </a:cubicBezTo>
                <a:close/>
                <a:moveTo>
                  <a:pt x="4052" y="794"/>
                </a:moveTo>
                <a:cubicBezTo>
                  <a:pt x="4053" y="782"/>
                  <a:pt x="4056" y="769"/>
                  <a:pt x="4060" y="756"/>
                </a:cubicBezTo>
                <a:cubicBezTo>
                  <a:pt x="4058" y="770"/>
                  <a:pt x="4057" y="783"/>
                  <a:pt x="4052" y="794"/>
                </a:cubicBezTo>
                <a:close/>
                <a:moveTo>
                  <a:pt x="3965" y="1086"/>
                </a:moveTo>
                <a:cubicBezTo>
                  <a:pt x="3972" y="1064"/>
                  <a:pt x="3985" y="1072"/>
                  <a:pt x="3999" y="1083"/>
                </a:cubicBezTo>
                <a:cubicBezTo>
                  <a:pt x="4049" y="1123"/>
                  <a:pt x="3950" y="1125"/>
                  <a:pt x="3965" y="1086"/>
                </a:cubicBezTo>
                <a:cubicBezTo>
                  <a:pt x="3966" y="1082"/>
                  <a:pt x="3962" y="1092"/>
                  <a:pt x="3965" y="1086"/>
                </a:cubicBezTo>
                <a:close/>
                <a:moveTo>
                  <a:pt x="4089" y="1026"/>
                </a:moveTo>
                <a:cubicBezTo>
                  <a:pt x="4090" y="1019"/>
                  <a:pt x="4140" y="1037"/>
                  <a:pt x="4149" y="1039"/>
                </a:cubicBezTo>
                <a:cubicBezTo>
                  <a:pt x="4145" y="1049"/>
                  <a:pt x="4141" y="1060"/>
                  <a:pt x="4138" y="1070"/>
                </a:cubicBezTo>
                <a:cubicBezTo>
                  <a:pt x="4113" y="1057"/>
                  <a:pt x="4088" y="1063"/>
                  <a:pt x="4089" y="1026"/>
                </a:cubicBezTo>
                <a:cubicBezTo>
                  <a:pt x="4090" y="1022"/>
                  <a:pt x="4089" y="1035"/>
                  <a:pt x="4089" y="1026"/>
                </a:cubicBezTo>
                <a:close/>
                <a:moveTo>
                  <a:pt x="4194" y="1149"/>
                </a:moveTo>
                <a:cubicBezTo>
                  <a:pt x="4182" y="1153"/>
                  <a:pt x="4167" y="1141"/>
                  <a:pt x="4156" y="1137"/>
                </a:cubicBezTo>
                <a:cubicBezTo>
                  <a:pt x="4166" y="1135"/>
                  <a:pt x="4194" y="1137"/>
                  <a:pt x="4194" y="1149"/>
                </a:cubicBezTo>
                <a:cubicBezTo>
                  <a:pt x="4192" y="1149"/>
                  <a:pt x="4194" y="1145"/>
                  <a:pt x="4194" y="1149"/>
                </a:cubicBezTo>
                <a:close/>
                <a:moveTo>
                  <a:pt x="4211" y="1191"/>
                </a:moveTo>
                <a:cubicBezTo>
                  <a:pt x="4195" y="1201"/>
                  <a:pt x="4186" y="1199"/>
                  <a:pt x="4182" y="1179"/>
                </a:cubicBezTo>
                <a:cubicBezTo>
                  <a:pt x="4192" y="1183"/>
                  <a:pt x="4201" y="1187"/>
                  <a:pt x="4211" y="1191"/>
                </a:cubicBezTo>
                <a:cubicBezTo>
                  <a:pt x="4204" y="1195"/>
                  <a:pt x="4203" y="1188"/>
                  <a:pt x="4211" y="1191"/>
                </a:cubicBezTo>
                <a:close/>
                <a:moveTo>
                  <a:pt x="4234" y="1179"/>
                </a:moveTo>
                <a:cubicBezTo>
                  <a:pt x="4233" y="1173"/>
                  <a:pt x="4244" y="1180"/>
                  <a:pt x="4244" y="1182"/>
                </a:cubicBezTo>
                <a:cubicBezTo>
                  <a:pt x="4244" y="1183"/>
                  <a:pt x="4234" y="1200"/>
                  <a:pt x="4234" y="1179"/>
                </a:cubicBezTo>
                <a:cubicBezTo>
                  <a:pt x="4234" y="1179"/>
                  <a:pt x="4234" y="1182"/>
                  <a:pt x="4234" y="1179"/>
                </a:cubicBezTo>
                <a:close/>
                <a:moveTo>
                  <a:pt x="4285" y="1341"/>
                </a:moveTo>
                <a:cubicBezTo>
                  <a:pt x="4290" y="1338"/>
                  <a:pt x="4295" y="1336"/>
                  <a:pt x="4301" y="1333"/>
                </a:cubicBezTo>
                <a:cubicBezTo>
                  <a:pt x="4282" y="1370"/>
                  <a:pt x="4250" y="1402"/>
                  <a:pt x="4220" y="1429"/>
                </a:cubicBezTo>
                <a:cubicBezTo>
                  <a:pt x="4224" y="1389"/>
                  <a:pt x="4248" y="1356"/>
                  <a:pt x="4285" y="1341"/>
                </a:cubicBezTo>
                <a:cubicBezTo>
                  <a:pt x="4290" y="1338"/>
                  <a:pt x="4265" y="1349"/>
                  <a:pt x="4285" y="1341"/>
                </a:cubicBezTo>
                <a:close/>
                <a:moveTo>
                  <a:pt x="4202" y="1419"/>
                </a:moveTo>
                <a:cubicBezTo>
                  <a:pt x="4199" y="1430"/>
                  <a:pt x="4195" y="1442"/>
                  <a:pt x="4192" y="1454"/>
                </a:cubicBezTo>
                <a:cubicBezTo>
                  <a:pt x="4161" y="1391"/>
                  <a:pt x="4204" y="1413"/>
                  <a:pt x="4202" y="1419"/>
                </a:cubicBezTo>
                <a:cubicBezTo>
                  <a:pt x="4199" y="1429"/>
                  <a:pt x="4205" y="1411"/>
                  <a:pt x="4202" y="1419"/>
                </a:cubicBezTo>
                <a:close/>
                <a:moveTo>
                  <a:pt x="4076" y="1667"/>
                </a:moveTo>
                <a:cubicBezTo>
                  <a:pt x="4109" y="1642"/>
                  <a:pt x="4117" y="1584"/>
                  <a:pt x="4151" y="1564"/>
                </a:cubicBezTo>
                <a:cubicBezTo>
                  <a:pt x="4152" y="1590"/>
                  <a:pt x="4120" y="1642"/>
                  <a:pt x="4106" y="1663"/>
                </a:cubicBezTo>
                <a:cubicBezTo>
                  <a:pt x="4075" y="1711"/>
                  <a:pt x="4046" y="1689"/>
                  <a:pt x="4076" y="1667"/>
                </a:cubicBezTo>
                <a:cubicBezTo>
                  <a:pt x="4096" y="1651"/>
                  <a:pt x="4068" y="1673"/>
                  <a:pt x="4076" y="1667"/>
                </a:cubicBezTo>
                <a:close/>
                <a:moveTo>
                  <a:pt x="4152" y="1645"/>
                </a:moveTo>
                <a:cubicBezTo>
                  <a:pt x="4130" y="1641"/>
                  <a:pt x="4175" y="1527"/>
                  <a:pt x="4190" y="1527"/>
                </a:cubicBezTo>
                <a:cubicBezTo>
                  <a:pt x="4217" y="1527"/>
                  <a:pt x="4210" y="1656"/>
                  <a:pt x="4152" y="1645"/>
                </a:cubicBezTo>
                <a:cubicBezTo>
                  <a:pt x="4150" y="1645"/>
                  <a:pt x="4155" y="1646"/>
                  <a:pt x="4152" y="1645"/>
                </a:cubicBezTo>
                <a:close/>
                <a:moveTo>
                  <a:pt x="4349" y="1086"/>
                </a:moveTo>
                <a:cubicBezTo>
                  <a:pt x="4350" y="1076"/>
                  <a:pt x="4372" y="1079"/>
                  <a:pt x="4374" y="1085"/>
                </a:cubicBezTo>
                <a:cubicBezTo>
                  <a:pt x="4378" y="1094"/>
                  <a:pt x="4356" y="1106"/>
                  <a:pt x="4350" y="1112"/>
                </a:cubicBezTo>
                <a:cubicBezTo>
                  <a:pt x="4350" y="1104"/>
                  <a:pt x="4349" y="1095"/>
                  <a:pt x="4349" y="1086"/>
                </a:cubicBezTo>
                <a:cubicBezTo>
                  <a:pt x="4349" y="1084"/>
                  <a:pt x="4349" y="1093"/>
                  <a:pt x="4349" y="1086"/>
                </a:cubicBezTo>
                <a:close/>
                <a:moveTo>
                  <a:pt x="4328" y="309"/>
                </a:moveTo>
                <a:cubicBezTo>
                  <a:pt x="4332" y="315"/>
                  <a:pt x="4335" y="322"/>
                  <a:pt x="4338" y="328"/>
                </a:cubicBezTo>
                <a:cubicBezTo>
                  <a:pt x="4312" y="331"/>
                  <a:pt x="4303" y="329"/>
                  <a:pt x="4328" y="309"/>
                </a:cubicBezTo>
                <a:close/>
                <a:moveTo>
                  <a:pt x="4247" y="758"/>
                </a:moveTo>
                <a:cubicBezTo>
                  <a:pt x="4259" y="767"/>
                  <a:pt x="4258" y="741"/>
                  <a:pt x="4261" y="741"/>
                </a:cubicBezTo>
                <a:cubicBezTo>
                  <a:pt x="4289" y="809"/>
                  <a:pt x="4354" y="745"/>
                  <a:pt x="4372" y="790"/>
                </a:cubicBezTo>
                <a:cubicBezTo>
                  <a:pt x="4307" y="797"/>
                  <a:pt x="4374" y="871"/>
                  <a:pt x="4371" y="904"/>
                </a:cubicBezTo>
                <a:cubicBezTo>
                  <a:pt x="4366" y="961"/>
                  <a:pt x="4347" y="901"/>
                  <a:pt x="4303" y="902"/>
                </a:cubicBezTo>
                <a:cubicBezTo>
                  <a:pt x="4281" y="902"/>
                  <a:pt x="4267" y="939"/>
                  <a:pt x="4245" y="922"/>
                </a:cubicBezTo>
                <a:cubicBezTo>
                  <a:pt x="4231" y="910"/>
                  <a:pt x="4242" y="857"/>
                  <a:pt x="4245" y="842"/>
                </a:cubicBezTo>
                <a:cubicBezTo>
                  <a:pt x="4247" y="831"/>
                  <a:pt x="4265" y="823"/>
                  <a:pt x="4265" y="810"/>
                </a:cubicBezTo>
                <a:cubicBezTo>
                  <a:pt x="4264" y="800"/>
                  <a:pt x="4252" y="794"/>
                  <a:pt x="4251" y="785"/>
                </a:cubicBezTo>
                <a:cubicBezTo>
                  <a:pt x="4250" y="779"/>
                  <a:pt x="4228" y="745"/>
                  <a:pt x="4247" y="758"/>
                </a:cubicBezTo>
                <a:cubicBezTo>
                  <a:pt x="4248" y="759"/>
                  <a:pt x="4244" y="756"/>
                  <a:pt x="4247" y="758"/>
                </a:cubicBezTo>
                <a:close/>
                <a:moveTo>
                  <a:pt x="4248" y="1041"/>
                </a:moveTo>
                <a:cubicBezTo>
                  <a:pt x="4250" y="1021"/>
                  <a:pt x="4253" y="1001"/>
                  <a:pt x="4258" y="981"/>
                </a:cubicBezTo>
                <a:cubicBezTo>
                  <a:pt x="4306" y="1008"/>
                  <a:pt x="4269" y="1018"/>
                  <a:pt x="4262" y="1054"/>
                </a:cubicBezTo>
                <a:cubicBezTo>
                  <a:pt x="4258" y="1079"/>
                  <a:pt x="4265" y="1077"/>
                  <a:pt x="4269" y="1100"/>
                </a:cubicBezTo>
                <a:cubicBezTo>
                  <a:pt x="4262" y="1103"/>
                  <a:pt x="4231" y="1109"/>
                  <a:pt x="4225" y="1109"/>
                </a:cubicBezTo>
                <a:cubicBezTo>
                  <a:pt x="4246" y="1091"/>
                  <a:pt x="4258" y="1070"/>
                  <a:pt x="4248" y="1041"/>
                </a:cubicBezTo>
                <a:cubicBezTo>
                  <a:pt x="4244" y="1033"/>
                  <a:pt x="4260" y="1076"/>
                  <a:pt x="4248" y="1041"/>
                </a:cubicBezTo>
                <a:close/>
                <a:moveTo>
                  <a:pt x="4186" y="728"/>
                </a:moveTo>
                <a:cubicBezTo>
                  <a:pt x="4195" y="732"/>
                  <a:pt x="4200" y="728"/>
                  <a:pt x="4214" y="756"/>
                </a:cubicBezTo>
                <a:cubicBezTo>
                  <a:pt x="4198" y="753"/>
                  <a:pt x="4172" y="750"/>
                  <a:pt x="4186" y="728"/>
                </a:cubicBezTo>
                <a:close/>
                <a:moveTo>
                  <a:pt x="4108" y="545"/>
                </a:moveTo>
                <a:cubicBezTo>
                  <a:pt x="4107" y="547"/>
                  <a:pt x="4104" y="549"/>
                  <a:pt x="4101" y="550"/>
                </a:cubicBezTo>
                <a:cubicBezTo>
                  <a:pt x="4104" y="548"/>
                  <a:pt x="4106" y="546"/>
                  <a:pt x="4108" y="545"/>
                </a:cubicBezTo>
                <a:close/>
                <a:moveTo>
                  <a:pt x="4115" y="835"/>
                </a:moveTo>
                <a:cubicBezTo>
                  <a:pt x="4165" y="839"/>
                  <a:pt x="4195" y="804"/>
                  <a:pt x="4218" y="771"/>
                </a:cubicBezTo>
                <a:cubicBezTo>
                  <a:pt x="4221" y="786"/>
                  <a:pt x="4234" y="898"/>
                  <a:pt x="4219" y="908"/>
                </a:cubicBezTo>
                <a:cubicBezTo>
                  <a:pt x="4203" y="919"/>
                  <a:pt x="4174" y="882"/>
                  <a:pt x="4143" y="896"/>
                </a:cubicBezTo>
                <a:cubicBezTo>
                  <a:pt x="4141" y="877"/>
                  <a:pt x="4142" y="847"/>
                  <a:pt x="4117" y="844"/>
                </a:cubicBezTo>
                <a:cubicBezTo>
                  <a:pt x="4083" y="839"/>
                  <a:pt x="4083" y="900"/>
                  <a:pt x="4074" y="900"/>
                </a:cubicBezTo>
                <a:cubicBezTo>
                  <a:pt x="4072" y="900"/>
                  <a:pt x="4070" y="899"/>
                  <a:pt x="4069" y="899"/>
                </a:cubicBezTo>
                <a:cubicBezTo>
                  <a:pt x="4037" y="857"/>
                  <a:pt x="4080" y="831"/>
                  <a:pt x="4115" y="835"/>
                </a:cubicBezTo>
                <a:cubicBezTo>
                  <a:pt x="4117" y="835"/>
                  <a:pt x="4103" y="834"/>
                  <a:pt x="4115" y="835"/>
                </a:cubicBezTo>
                <a:close/>
                <a:moveTo>
                  <a:pt x="3998" y="551"/>
                </a:moveTo>
                <a:cubicBezTo>
                  <a:pt x="4028" y="551"/>
                  <a:pt x="4051" y="552"/>
                  <a:pt x="4083" y="555"/>
                </a:cubicBezTo>
                <a:cubicBezTo>
                  <a:pt x="4067" y="569"/>
                  <a:pt x="4073" y="602"/>
                  <a:pt x="4048" y="608"/>
                </a:cubicBezTo>
                <a:cubicBezTo>
                  <a:pt x="4028" y="613"/>
                  <a:pt x="4011" y="551"/>
                  <a:pt x="3998" y="551"/>
                </a:cubicBezTo>
                <a:close/>
                <a:moveTo>
                  <a:pt x="3971" y="558"/>
                </a:moveTo>
                <a:cubicBezTo>
                  <a:pt x="3975" y="565"/>
                  <a:pt x="3980" y="573"/>
                  <a:pt x="3984" y="581"/>
                </a:cubicBezTo>
                <a:cubicBezTo>
                  <a:pt x="3977" y="574"/>
                  <a:pt x="3963" y="569"/>
                  <a:pt x="3971" y="558"/>
                </a:cubicBezTo>
                <a:cubicBezTo>
                  <a:pt x="3975" y="565"/>
                  <a:pt x="3969" y="561"/>
                  <a:pt x="3971" y="558"/>
                </a:cubicBezTo>
                <a:close/>
                <a:moveTo>
                  <a:pt x="3957" y="627"/>
                </a:moveTo>
                <a:cubicBezTo>
                  <a:pt x="3971" y="622"/>
                  <a:pt x="4000" y="610"/>
                  <a:pt x="3991" y="590"/>
                </a:cubicBezTo>
                <a:cubicBezTo>
                  <a:pt x="4017" y="622"/>
                  <a:pt x="4047" y="639"/>
                  <a:pt x="3982" y="650"/>
                </a:cubicBezTo>
                <a:cubicBezTo>
                  <a:pt x="3964" y="653"/>
                  <a:pt x="3908" y="642"/>
                  <a:pt x="3957" y="627"/>
                </a:cubicBezTo>
                <a:cubicBezTo>
                  <a:pt x="3960" y="626"/>
                  <a:pt x="3950" y="629"/>
                  <a:pt x="3957" y="627"/>
                </a:cubicBezTo>
                <a:close/>
                <a:moveTo>
                  <a:pt x="3915" y="134"/>
                </a:moveTo>
                <a:cubicBezTo>
                  <a:pt x="3923" y="117"/>
                  <a:pt x="3926" y="100"/>
                  <a:pt x="3926" y="82"/>
                </a:cubicBezTo>
                <a:cubicBezTo>
                  <a:pt x="3962" y="112"/>
                  <a:pt x="3911" y="143"/>
                  <a:pt x="3915" y="134"/>
                </a:cubicBezTo>
                <a:cubicBezTo>
                  <a:pt x="3921" y="119"/>
                  <a:pt x="3914" y="137"/>
                  <a:pt x="3915" y="134"/>
                </a:cubicBezTo>
                <a:close/>
                <a:moveTo>
                  <a:pt x="3913" y="561"/>
                </a:moveTo>
                <a:cubicBezTo>
                  <a:pt x="3967" y="561"/>
                  <a:pt x="3884" y="632"/>
                  <a:pt x="3884" y="632"/>
                </a:cubicBezTo>
                <a:cubicBezTo>
                  <a:pt x="3871" y="623"/>
                  <a:pt x="3899" y="561"/>
                  <a:pt x="3913" y="561"/>
                </a:cubicBezTo>
                <a:close/>
                <a:moveTo>
                  <a:pt x="3904" y="1086"/>
                </a:moveTo>
                <a:cubicBezTo>
                  <a:pt x="3904" y="1103"/>
                  <a:pt x="3889" y="1066"/>
                  <a:pt x="3894" y="1077"/>
                </a:cubicBezTo>
                <a:cubicBezTo>
                  <a:pt x="3898" y="1079"/>
                  <a:pt x="3904" y="1079"/>
                  <a:pt x="3904" y="1086"/>
                </a:cubicBezTo>
                <a:cubicBezTo>
                  <a:pt x="3904" y="1086"/>
                  <a:pt x="3904" y="1085"/>
                  <a:pt x="3904" y="1086"/>
                </a:cubicBezTo>
                <a:close/>
                <a:moveTo>
                  <a:pt x="3889" y="1069"/>
                </a:moveTo>
                <a:cubicBezTo>
                  <a:pt x="3882" y="1063"/>
                  <a:pt x="3875" y="1056"/>
                  <a:pt x="3869" y="1049"/>
                </a:cubicBezTo>
                <a:cubicBezTo>
                  <a:pt x="3888" y="1042"/>
                  <a:pt x="3886" y="1053"/>
                  <a:pt x="3889" y="1069"/>
                </a:cubicBezTo>
                <a:cubicBezTo>
                  <a:pt x="3886" y="1066"/>
                  <a:pt x="3888" y="1068"/>
                  <a:pt x="3889" y="1069"/>
                </a:cubicBezTo>
                <a:close/>
                <a:moveTo>
                  <a:pt x="3886" y="364"/>
                </a:moveTo>
                <a:cubicBezTo>
                  <a:pt x="3894" y="363"/>
                  <a:pt x="3907" y="375"/>
                  <a:pt x="3898" y="382"/>
                </a:cubicBezTo>
                <a:cubicBezTo>
                  <a:pt x="3908" y="382"/>
                  <a:pt x="3874" y="365"/>
                  <a:pt x="3886" y="364"/>
                </a:cubicBezTo>
                <a:cubicBezTo>
                  <a:pt x="3887" y="364"/>
                  <a:pt x="3885" y="364"/>
                  <a:pt x="3886" y="364"/>
                </a:cubicBezTo>
                <a:close/>
                <a:moveTo>
                  <a:pt x="3869" y="465"/>
                </a:moveTo>
                <a:cubicBezTo>
                  <a:pt x="3878" y="457"/>
                  <a:pt x="3888" y="455"/>
                  <a:pt x="3899" y="460"/>
                </a:cubicBezTo>
                <a:cubicBezTo>
                  <a:pt x="3883" y="478"/>
                  <a:pt x="3889" y="502"/>
                  <a:pt x="3884" y="520"/>
                </a:cubicBezTo>
                <a:cubicBezTo>
                  <a:pt x="3878" y="504"/>
                  <a:pt x="3857" y="484"/>
                  <a:pt x="3869" y="465"/>
                </a:cubicBezTo>
                <a:cubicBezTo>
                  <a:pt x="3873" y="459"/>
                  <a:pt x="3861" y="478"/>
                  <a:pt x="3869" y="465"/>
                </a:cubicBezTo>
                <a:close/>
                <a:moveTo>
                  <a:pt x="3778" y="434"/>
                </a:moveTo>
                <a:cubicBezTo>
                  <a:pt x="3786" y="420"/>
                  <a:pt x="3797" y="422"/>
                  <a:pt x="3807" y="435"/>
                </a:cubicBezTo>
                <a:cubicBezTo>
                  <a:pt x="3803" y="445"/>
                  <a:pt x="3775" y="439"/>
                  <a:pt x="3778" y="434"/>
                </a:cubicBezTo>
                <a:cubicBezTo>
                  <a:pt x="3780" y="432"/>
                  <a:pt x="3778" y="435"/>
                  <a:pt x="3778" y="434"/>
                </a:cubicBezTo>
                <a:close/>
                <a:moveTo>
                  <a:pt x="3765" y="377"/>
                </a:moveTo>
                <a:cubicBezTo>
                  <a:pt x="3763" y="381"/>
                  <a:pt x="3760" y="385"/>
                  <a:pt x="3758" y="390"/>
                </a:cubicBezTo>
                <a:cubicBezTo>
                  <a:pt x="3733" y="369"/>
                  <a:pt x="3697" y="362"/>
                  <a:pt x="3692" y="323"/>
                </a:cubicBezTo>
                <a:cubicBezTo>
                  <a:pt x="3713" y="318"/>
                  <a:pt x="3764" y="362"/>
                  <a:pt x="3765" y="377"/>
                </a:cubicBezTo>
                <a:cubicBezTo>
                  <a:pt x="3765" y="381"/>
                  <a:pt x="3765" y="376"/>
                  <a:pt x="3765" y="377"/>
                </a:cubicBezTo>
                <a:close/>
                <a:moveTo>
                  <a:pt x="3724" y="457"/>
                </a:moveTo>
                <a:cubicBezTo>
                  <a:pt x="3701" y="457"/>
                  <a:pt x="3738" y="441"/>
                  <a:pt x="3737" y="440"/>
                </a:cubicBezTo>
                <a:cubicBezTo>
                  <a:pt x="3744" y="447"/>
                  <a:pt x="3723" y="457"/>
                  <a:pt x="3724" y="457"/>
                </a:cubicBezTo>
                <a:close/>
                <a:moveTo>
                  <a:pt x="3734" y="502"/>
                </a:moveTo>
                <a:cubicBezTo>
                  <a:pt x="3732" y="513"/>
                  <a:pt x="3702" y="534"/>
                  <a:pt x="3690" y="531"/>
                </a:cubicBezTo>
                <a:cubicBezTo>
                  <a:pt x="3682" y="508"/>
                  <a:pt x="3718" y="503"/>
                  <a:pt x="3734" y="502"/>
                </a:cubicBezTo>
                <a:cubicBezTo>
                  <a:pt x="3734" y="503"/>
                  <a:pt x="3721" y="503"/>
                  <a:pt x="3734" y="502"/>
                </a:cubicBezTo>
                <a:close/>
                <a:moveTo>
                  <a:pt x="3674" y="116"/>
                </a:moveTo>
                <a:cubicBezTo>
                  <a:pt x="3685" y="112"/>
                  <a:pt x="3727" y="123"/>
                  <a:pt x="3712" y="141"/>
                </a:cubicBezTo>
                <a:cubicBezTo>
                  <a:pt x="3709" y="144"/>
                  <a:pt x="3672" y="117"/>
                  <a:pt x="3674" y="116"/>
                </a:cubicBezTo>
                <a:cubicBezTo>
                  <a:pt x="3679" y="114"/>
                  <a:pt x="3673" y="116"/>
                  <a:pt x="3674" y="116"/>
                </a:cubicBezTo>
                <a:close/>
                <a:moveTo>
                  <a:pt x="3645" y="237"/>
                </a:moveTo>
                <a:cubicBezTo>
                  <a:pt x="3673" y="230"/>
                  <a:pt x="3713" y="120"/>
                  <a:pt x="3744" y="203"/>
                </a:cubicBezTo>
                <a:cubicBezTo>
                  <a:pt x="3757" y="236"/>
                  <a:pt x="3742" y="213"/>
                  <a:pt x="3723" y="227"/>
                </a:cubicBezTo>
                <a:cubicBezTo>
                  <a:pt x="3697" y="246"/>
                  <a:pt x="3691" y="247"/>
                  <a:pt x="3669" y="275"/>
                </a:cubicBezTo>
                <a:cubicBezTo>
                  <a:pt x="3663" y="271"/>
                  <a:pt x="3625" y="248"/>
                  <a:pt x="3625" y="244"/>
                </a:cubicBezTo>
                <a:cubicBezTo>
                  <a:pt x="3631" y="240"/>
                  <a:pt x="3638" y="238"/>
                  <a:pt x="3645" y="237"/>
                </a:cubicBezTo>
                <a:cubicBezTo>
                  <a:pt x="3670" y="231"/>
                  <a:pt x="3643" y="237"/>
                  <a:pt x="3645" y="237"/>
                </a:cubicBezTo>
                <a:close/>
                <a:moveTo>
                  <a:pt x="3678" y="475"/>
                </a:moveTo>
                <a:cubicBezTo>
                  <a:pt x="3679" y="496"/>
                  <a:pt x="3637" y="477"/>
                  <a:pt x="3632" y="469"/>
                </a:cubicBezTo>
                <a:cubicBezTo>
                  <a:pt x="3626" y="457"/>
                  <a:pt x="3678" y="460"/>
                  <a:pt x="3678" y="475"/>
                </a:cubicBezTo>
                <a:cubicBezTo>
                  <a:pt x="3678" y="477"/>
                  <a:pt x="3678" y="466"/>
                  <a:pt x="3678" y="475"/>
                </a:cubicBezTo>
                <a:close/>
                <a:moveTo>
                  <a:pt x="3616" y="90"/>
                </a:moveTo>
                <a:cubicBezTo>
                  <a:pt x="3621" y="89"/>
                  <a:pt x="3625" y="92"/>
                  <a:pt x="3629" y="97"/>
                </a:cubicBezTo>
                <a:cubicBezTo>
                  <a:pt x="3626" y="97"/>
                  <a:pt x="3615" y="93"/>
                  <a:pt x="3616" y="90"/>
                </a:cubicBezTo>
                <a:cubicBezTo>
                  <a:pt x="3617" y="90"/>
                  <a:pt x="3616" y="90"/>
                  <a:pt x="3616" y="90"/>
                </a:cubicBezTo>
                <a:close/>
                <a:moveTo>
                  <a:pt x="3523" y="91"/>
                </a:moveTo>
                <a:cubicBezTo>
                  <a:pt x="3535" y="95"/>
                  <a:pt x="3545" y="120"/>
                  <a:pt x="3557" y="125"/>
                </a:cubicBezTo>
                <a:cubicBezTo>
                  <a:pt x="3575" y="133"/>
                  <a:pt x="3599" y="117"/>
                  <a:pt x="3608" y="127"/>
                </a:cubicBezTo>
                <a:cubicBezTo>
                  <a:pt x="3613" y="131"/>
                  <a:pt x="3571" y="229"/>
                  <a:pt x="3578" y="229"/>
                </a:cubicBezTo>
                <a:cubicBezTo>
                  <a:pt x="3574" y="229"/>
                  <a:pt x="3557" y="216"/>
                  <a:pt x="3549" y="214"/>
                </a:cubicBezTo>
                <a:cubicBezTo>
                  <a:pt x="3553" y="213"/>
                  <a:pt x="3522" y="111"/>
                  <a:pt x="3523" y="91"/>
                </a:cubicBezTo>
                <a:cubicBezTo>
                  <a:pt x="3525" y="91"/>
                  <a:pt x="3521" y="135"/>
                  <a:pt x="3523" y="91"/>
                </a:cubicBezTo>
                <a:close/>
                <a:moveTo>
                  <a:pt x="3559" y="295"/>
                </a:moveTo>
                <a:cubicBezTo>
                  <a:pt x="3556" y="299"/>
                  <a:pt x="3552" y="302"/>
                  <a:pt x="3547" y="302"/>
                </a:cubicBezTo>
                <a:cubicBezTo>
                  <a:pt x="3547" y="302"/>
                  <a:pt x="3538" y="286"/>
                  <a:pt x="3548" y="286"/>
                </a:cubicBezTo>
                <a:cubicBezTo>
                  <a:pt x="3556" y="286"/>
                  <a:pt x="3560" y="289"/>
                  <a:pt x="3559" y="295"/>
                </a:cubicBezTo>
                <a:cubicBezTo>
                  <a:pt x="3558" y="298"/>
                  <a:pt x="3560" y="294"/>
                  <a:pt x="3559" y="295"/>
                </a:cubicBezTo>
                <a:close/>
                <a:moveTo>
                  <a:pt x="3543" y="211"/>
                </a:moveTo>
                <a:cubicBezTo>
                  <a:pt x="3540" y="209"/>
                  <a:pt x="3541" y="209"/>
                  <a:pt x="3543" y="211"/>
                </a:cubicBezTo>
                <a:cubicBezTo>
                  <a:pt x="3542" y="211"/>
                  <a:pt x="3542" y="211"/>
                  <a:pt x="3543" y="211"/>
                </a:cubicBezTo>
                <a:close/>
                <a:moveTo>
                  <a:pt x="3527" y="402"/>
                </a:moveTo>
                <a:cubicBezTo>
                  <a:pt x="3558" y="402"/>
                  <a:pt x="3498" y="402"/>
                  <a:pt x="3527" y="402"/>
                </a:cubicBezTo>
                <a:cubicBezTo>
                  <a:pt x="3530" y="402"/>
                  <a:pt x="3524" y="402"/>
                  <a:pt x="3527" y="402"/>
                </a:cubicBezTo>
                <a:close/>
                <a:moveTo>
                  <a:pt x="3467" y="650"/>
                </a:moveTo>
                <a:cubicBezTo>
                  <a:pt x="3474" y="639"/>
                  <a:pt x="3499" y="637"/>
                  <a:pt x="3510" y="620"/>
                </a:cubicBezTo>
                <a:cubicBezTo>
                  <a:pt x="3518" y="629"/>
                  <a:pt x="3519" y="689"/>
                  <a:pt x="3505" y="695"/>
                </a:cubicBezTo>
                <a:cubicBezTo>
                  <a:pt x="3497" y="695"/>
                  <a:pt x="3458" y="665"/>
                  <a:pt x="3467" y="650"/>
                </a:cubicBezTo>
                <a:cubicBezTo>
                  <a:pt x="3468" y="649"/>
                  <a:pt x="3465" y="653"/>
                  <a:pt x="3467" y="650"/>
                </a:cubicBezTo>
                <a:close/>
                <a:moveTo>
                  <a:pt x="3472" y="842"/>
                </a:moveTo>
                <a:cubicBezTo>
                  <a:pt x="3468" y="840"/>
                  <a:pt x="3602" y="727"/>
                  <a:pt x="3610" y="715"/>
                </a:cubicBezTo>
                <a:cubicBezTo>
                  <a:pt x="3665" y="638"/>
                  <a:pt x="3566" y="660"/>
                  <a:pt x="3561" y="624"/>
                </a:cubicBezTo>
                <a:cubicBezTo>
                  <a:pt x="3563" y="634"/>
                  <a:pt x="3601" y="557"/>
                  <a:pt x="3589" y="565"/>
                </a:cubicBezTo>
                <a:cubicBezTo>
                  <a:pt x="3601" y="557"/>
                  <a:pt x="3681" y="565"/>
                  <a:pt x="3691" y="579"/>
                </a:cubicBezTo>
                <a:cubicBezTo>
                  <a:pt x="3704" y="597"/>
                  <a:pt x="3691" y="624"/>
                  <a:pt x="3700" y="645"/>
                </a:cubicBezTo>
                <a:cubicBezTo>
                  <a:pt x="3714" y="679"/>
                  <a:pt x="3763" y="684"/>
                  <a:pt x="3772" y="720"/>
                </a:cubicBezTo>
                <a:cubicBezTo>
                  <a:pt x="3745" y="729"/>
                  <a:pt x="3691" y="794"/>
                  <a:pt x="3740" y="804"/>
                </a:cubicBezTo>
                <a:cubicBezTo>
                  <a:pt x="3774" y="810"/>
                  <a:pt x="3791" y="748"/>
                  <a:pt x="3811" y="748"/>
                </a:cubicBezTo>
                <a:cubicBezTo>
                  <a:pt x="3815" y="749"/>
                  <a:pt x="3818" y="751"/>
                  <a:pt x="3820" y="755"/>
                </a:cubicBezTo>
                <a:cubicBezTo>
                  <a:pt x="3812" y="778"/>
                  <a:pt x="3784" y="807"/>
                  <a:pt x="3795" y="840"/>
                </a:cubicBezTo>
                <a:cubicBezTo>
                  <a:pt x="3802" y="861"/>
                  <a:pt x="3799" y="877"/>
                  <a:pt x="3829" y="872"/>
                </a:cubicBezTo>
                <a:cubicBezTo>
                  <a:pt x="3841" y="871"/>
                  <a:pt x="3872" y="846"/>
                  <a:pt x="3851" y="837"/>
                </a:cubicBezTo>
                <a:cubicBezTo>
                  <a:pt x="3862" y="831"/>
                  <a:pt x="3873" y="842"/>
                  <a:pt x="3874" y="852"/>
                </a:cubicBezTo>
                <a:cubicBezTo>
                  <a:pt x="3877" y="888"/>
                  <a:pt x="3861" y="875"/>
                  <a:pt x="3846" y="897"/>
                </a:cubicBezTo>
                <a:cubicBezTo>
                  <a:pt x="3834" y="917"/>
                  <a:pt x="3848" y="913"/>
                  <a:pt x="3829" y="929"/>
                </a:cubicBezTo>
                <a:cubicBezTo>
                  <a:pt x="3816" y="940"/>
                  <a:pt x="3796" y="920"/>
                  <a:pt x="3782" y="953"/>
                </a:cubicBezTo>
                <a:cubicBezTo>
                  <a:pt x="3771" y="978"/>
                  <a:pt x="3790" y="977"/>
                  <a:pt x="3788" y="998"/>
                </a:cubicBezTo>
                <a:cubicBezTo>
                  <a:pt x="3786" y="1030"/>
                  <a:pt x="3776" y="1051"/>
                  <a:pt x="3760" y="1086"/>
                </a:cubicBezTo>
                <a:cubicBezTo>
                  <a:pt x="3732" y="1150"/>
                  <a:pt x="3739" y="1145"/>
                  <a:pt x="3797" y="1171"/>
                </a:cubicBezTo>
                <a:cubicBezTo>
                  <a:pt x="3838" y="1190"/>
                  <a:pt x="3839" y="1216"/>
                  <a:pt x="3852" y="1230"/>
                </a:cubicBezTo>
                <a:cubicBezTo>
                  <a:pt x="3844" y="1221"/>
                  <a:pt x="3891" y="1237"/>
                  <a:pt x="3889" y="1236"/>
                </a:cubicBezTo>
                <a:cubicBezTo>
                  <a:pt x="3902" y="1243"/>
                  <a:pt x="3917" y="1269"/>
                  <a:pt x="3931" y="1278"/>
                </a:cubicBezTo>
                <a:cubicBezTo>
                  <a:pt x="3947" y="1287"/>
                  <a:pt x="3976" y="1278"/>
                  <a:pt x="3977" y="1303"/>
                </a:cubicBezTo>
                <a:cubicBezTo>
                  <a:pt x="3978" y="1319"/>
                  <a:pt x="3916" y="1359"/>
                  <a:pt x="3902" y="1371"/>
                </a:cubicBezTo>
                <a:cubicBezTo>
                  <a:pt x="3849" y="1421"/>
                  <a:pt x="3796" y="1476"/>
                  <a:pt x="3715" y="1450"/>
                </a:cubicBezTo>
                <a:cubicBezTo>
                  <a:pt x="3737" y="1440"/>
                  <a:pt x="3817" y="1378"/>
                  <a:pt x="3753" y="1373"/>
                </a:cubicBezTo>
                <a:cubicBezTo>
                  <a:pt x="3686" y="1367"/>
                  <a:pt x="3688" y="1503"/>
                  <a:pt x="3641" y="1501"/>
                </a:cubicBezTo>
                <a:cubicBezTo>
                  <a:pt x="3647" y="1458"/>
                  <a:pt x="3629" y="1428"/>
                  <a:pt x="3660" y="1391"/>
                </a:cubicBezTo>
                <a:cubicBezTo>
                  <a:pt x="3673" y="1376"/>
                  <a:pt x="3699" y="1385"/>
                  <a:pt x="3706" y="1362"/>
                </a:cubicBezTo>
                <a:cubicBezTo>
                  <a:pt x="3709" y="1350"/>
                  <a:pt x="3687" y="1336"/>
                  <a:pt x="3685" y="1326"/>
                </a:cubicBezTo>
                <a:cubicBezTo>
                  <a:pt x="3678" y="1286"/>
                  <a:pt x="3694" y="1276"/>
                  <a:pt x="3646" y="1279"/>
                </a:cubicBezTo>
                <a:cubicBezTo>
                  <a:pt x="3592" y="1283"/>
                  <a:pt x="3594" y="1335"/>
                  <a:pt x="3583" y="1266"/>
                </a:cubicBezTo>
                <a:cubicBezTo>
                  <a:pt x="3572" y="1192"/>
                  <a:pt x="3619" y="1107"/>
                  <a:pt x="3626" y="1035"/>
                </a:cubicBezTo>
                <a:cubicBezTo>
                  <a:pt x="3631" y="972"/>
                  <a:pt x="3625" y="915"/>
                  <a:pt x="3646" y="853"/>
                </a:cubicBezTo>
                <a:cubicBezTo>
                  <a:pt x="3647" y="849"/>
                  <a:pt x="3699" y="736"/>
                  <a:pt x="3711" y="754"/>
                </a:cubicBezTo>
                <a:cubicBezTo>
                  <a:pt x="3681" y="708"/>
                  <a:pt x="3627" y="844"/>
                  <a:pt x="3624" y="851"/>
                </a:cubicBezTo>
                <a:cubicBezTo>
                  <a:pt x="3621" y="858"/>
                  <a:pt x="3597" y="867"/>
                  <a:pt x="3596" y="871"/>
                </a:cubicBezTo>
                <a:cubicBezTo>
                  <a:pt x="3594" y="883"/>
                  <a:pt x="3612" y="889"/>
                  <a:pt x="3612" y="887"/>
                </a:cubicBezTo>
                <a:cubicBezTo>
                  <a:pt x="3610" y="905"/>
                  <a:pt x="3619" y="994"/>
                  <a:pt x="3605" y="1004"/>
                </a:cubicBezTo>
                <a:cubicBezTo>
                  <a:pt x="3588" y="1017"/>
                  <a:pt x="3584" y="992"/>
                  <a:pt x="3570" y="986"/>
                </a:cubicBezTo>
                <a:cubicBezTo>
                  <a:pt x="3504" y="960"/>
                  <a:pt x="3542" y="957"/>
                  <a:pt x="3509" y="991"/>
                </a:cubicBezTo>
                <a:cubicBezTo>
                  <a:pt x="3498" y="1002"/>
                  <a:pt x="3488" y="1034"/>
                  <a:pt x="3476" y="1048"/>
                </a:cubicBezTo>
                <a:cubicBezTo>
                  <a:pt x="3475" y="1062"/>
                  <a:pt x="3469" y="1072"/>
                  <a:pt x="3458" y="1078"/>
                </a:cubicBezTo>
                <a:cubicBezTo>
                  <a:pt x="3450" y="1082"/>
                  <a:pt x="3440" y="1083"/>
                  <a:pt x="3431" y="1081"/>
                </a:cubicBezTo>
                <a:cubicBezTo>
                  <a:pt x="3418" y="1096"/>
                  <a:pt x="3394" y="1125"/>
                  <a:pt x="3415" y="1155"/>
                </a:cubicBezTo>
                <a:cubicBezTo>
                  <a:pt x="3433" y="1181"/>
                  <a:pt x="3470" y="1178"/>
                  <a:pt x="3495" y="1169"/>
                </a:cubicBezTo>
                <a:cubicBezTo>
                  <a:pt x="3510" y="1164"/>
                  <a:pt x="3547" y="1113"/>
                  <a:pt x="3548" y="1113"/>
                </a:cubicBezTo>
                <a:cubicBezTo>
                  <a:pt x="3561" y="1112"/>
                  <a:pt x="3586" y="1133"/>
                  <a:pt x="3579" y="1148"/>
                </a:cubicBezTo>
                <a:cubicBezTo>
                  <a:pt x="3551" y="1162"/>
                  <a:pt x="3539" y="1123"/>
                  <a:pt x="3508" y="1173"/>
                </a:cubicBezTo>
                <a:cubicBezTo>
                  <a:pt x="3475" y="1226"/>
                  <a:pt x="3498" y="1270"/>
                  <a:pt x="3535" y="1313"/>
                </a:cubicBezTo>
                <a:cubicBezTo>
                  <a:pt x="3508" y="1324"/>
                  <a:pt x="3391" y="1291"/>
                  <a:pt x="3385" y="1302"/>
                </a:cubicBezTo>
                <a:cubicBezTo>
                  <a:pt x="3376" y="1317"/>
                  <a:pt x="3465" y="1399"/>
                  <a:pt x="3489" y="1383"/>
                </a:cubicBezTo>
                <a:cubicBezTo>
                  <a:pt x="3491" y="1401"/>
                  <a:pt x="3464" y="1420"/>
                  <a:pt x="3468" y="1447"/>
                </a:cubicBezTo>
                <a:cubicBezTo>
                  <a:pt x="3470" y="1461"/>
                  <a:pt x="3506" y="1503"/>
                  <a:pt x="3505" y="1510"/>
                </a:cubicBezTo>
                <a:cubicBezTo>
                  <a:pt x="3504" y="1511"/>
                  <a:pt x="3453" y="1538"/>
                  <a:pt x="3444" y="1535"/>
                </a:cubicBezTo>
                <a:cubicBezTo>
                  <a:pt x="3421" y="1527"/>
                  <a:pt x="3405" y="1471"/>
                  <a:pt x="3401" y="1449"/>
                </a:cubicBezTo>
                <a:cubicBezTo>
                  <a:pt x="3400" y="1440"/>
                  <a:pt x="3401" y="1400"/>
                  <a:pt x="3401" y="1399"/>
                </a:cubicBezTo>
                <a:cubicBezTo>
                  <a:pt x="3389" y="1383"/>
                  <a:pt x="3352" y="1402"/>
                  <a:pt x="3338" y="1374"/>
                </a:cubicBezTo>
                <a:cubicBezTo>
                  <a:pt x="3376" y="1362"/>
                  <a:pt x="3395" y="1387"/>
                  <a:pt x="3392" y="1348"/>
                </a:cubicBezTo>
                <a:cubicBezTo>
                  <a:pt x="3385" y="1277"/>
                  <a:pt x="3320" y="1304"/>
                  <a:pt x="3293" y="1317"/>
                </a:cubicBezTo>
                <a:cubicBezTo>
                  <a:pt x="3274" y="1327"/>
                  <a:pt x="3290" y="1341"/>
                  <a:pt x="3263" y="1351"/>
                </a:cubicBezTo>
                <a:cubicBezTo>
                  <a:pt x="3217" y="1367"/>
                  <a:pt x="3240" y="1336"/>
                  <a:pt x="3209" y="1335"/>
                </a:cubicBezTo>
                <a:cubicBezTo>
                  <a:pt x="3169" y="1334"/>
                  <a:pt x="3175" y="1340"/>
                  <a:pt x="3142" y="1358"/>
                </a:cubicBezTo>
                <a:cubicBezTo>
                  <a:pt x="3132" y="1363"/>
                  <a:pt x="3138" y="1386"/>
                  <a:pt x="3121" y="1384"/>
                </a:cubicBezTo>
                <a:cubicBezTo>
                  <a:pt x="3116" y="1361"/>
                  <a:pt x="3138" y="1337"/>
                  <a:pt x="3135" y="1320"/>
                </a:cubicBezTo>
                <a:cubicBezTo>
                  <a:pt x="3131" y="1297"/>
                  <a:pt x="3112" y="1300"/>
                  <a:pt x="3107" y="1288"/>
                </a:cubicBezTo>
                <a:cubicBezTo>
                  <a:pt x="3092" y="1244"/>
                  <a:pt x="3109" y="1211"/>
                  <a:pt x="3103" y="1171"/>
                </a:cubicBezTo>
                <a:cubicBezTo>
                  <a:pt x="3097" y="1127"/>
                  <a:pt x="3041" y="1081"/>
                  <a:pt x="3042" y="1038"/>
                </a:cubicBezTo>
                <a:cubicBezTo>
                  <a:pt x="3042" y="1013"/>
                  <a:pt x="3077" y="963"/>
                  <a:pt x="3085" y="940"/>
                </a:cubicBezTo>
                <a:cubicBezTo>
                  <a:pt x="3115" y="944"/>
                  <a:pt x="3177" y="957"/>
                  <a:pt x="3182" y="992"/>
                </a:cubicBezTo>
                <a:cubicBezTo>
                  <a:pt x="3184" y="1003"/>
                  <a:pt x="3138" y="1077"/>
                  <a:pt x="3139" y="1080"/>
                </a:cubicBezTo>
                <a:cubicBezTo>
                  <a:pt x="3151" y="1132"/>
                  <a:pt x="3194" y="1101"/>
                  <a:pt x="3229" y="1088"/>
                </a:cubicBezTo>
                <a:cubicBezTo>
                  <a:pt x="3268" y="1073"/>
                  <a:pt x="3277" y="1062"/>
                  <a:pt x="3322" y="1077"/>
                </a:cubicBezTo>
                <a:cubicBezTo>
                  <a:pt x="3335" y="1081"/>
                  <a:pt x="3369" y="1105"/>
                  <a:pt x="3377" y="1103"/>
                </a:cubicBezTo>
                <a:cubicBezTo>
                  <a:pt x="3384" y="1102"/>
                  <a:pt x="3390" y="1083"/>
                  <a:pt x="3396" y="1079"/>
                </a:cubicBezTo>
                <a:cubicBezTo>
                  <a:pt x="3415" y="1064"/>
                  <a:pt x="3465" y="985"/>
                  <a:pt x="3418" y="968"/>
                </a:cubicBezTo>
                <a:cubicBezTo>
                  <a:pt x="3402" y="963"/>
                  <a:pt x="3395" y="993"/>
                  <a:pt x="3398" y="1005"/>
                </a:cubicBezTo>
                <a:cubicBezTo>
                  <a:pt x="3365" y="1003"/>
                  <a:pt x="3366" y="919"/>
                  <a:pt x="3305" y="951"/>
                </a:cubicBezTo>
                <a:cubicBezTo>
                  <a:pt x="3296" y="955"/>
                  <a:pt x="3297" y="993"/>
                  <a:pt x="3294" y="994"/>
                </a:cubicBezTo>
                <a:cubicBezTo>
                  <a:pt x="3272" y="996"/>
                  <a:pt x="3272" y="961"/>
                  <a:pt x="3253" y="952"/>
                </a:cubicBezTo>
                <a:cubicBezTo>
                  <a:pt x="3224" y="939"/>
                  <a:pt x="3182" y="955"/>
                  <a:pt x="3149" y="932"/>
                </a:cubicBezTo>
                <a:cubicBezTo>
                  <a:pt x="3137" y="924"/>
                  <a:pt x="3130" y="945"/>
                  <a:pt x="3119" y="925"/>
                </a:cubicBezTo>
                <a:cubicBezTo>
                  <a:pt x="3118" y="925"/>
                  <a:pt x="3125" y="878"/>
                  <a:pt x="3122" y="866"/>
                </a:cubicBezTo>
                <a:cubicBezTo>
                  <a:pt x="3111" y="813"/>
                  <a:pt x="3077" y="833"/>
                  <a:pt x="3113" y="786"/>
                </a:cubicBezTo>
                <a:cubicBezTo>
                  <a:pt x="3127" y="768"/>
                  <a:pt x="3207" y="723"/>
                  <a:pt x="3230" y="721"/>
                </a:cubicBezTo>
                <a:cubicBezTo>
                  <a:pt x="3249" y="720"/>
                  <a:pt x="3290" y="726"/>
                  <a:pt x="3298" y="759"/>
                </a:cubicBezTo>
                <a:cubicBezTo>
                  <a:pt x="3304" y="781"/>
                  <a:pt x="3272" y="793"/>
                  <a:pt x="3277" y="811"/>
                </a:cubicBezTo>
                <a:cubicBezTo>
                  <a:pt x="3286" y="845"/>
                  <a:pt x="3335" y="836"/>
                  <a:pt x="3367" y="846"/>
                </a:cubicBezTo>
                <a:cubicBezTo>
                  <a:pt x="3396" y="855"/>
                  <a:pt x="3375" y="870"/>
                  <a:pt x="3411" y="867"/>
                </a:cubicBezTo>
                <a:cubicBezTo>
                  <a:pt x="3434" y="864"/>
                  <a:pt x="3447" y="826"/>
                  <a:pt x="3472" y="842"/>
                </a:cubicBezTo>
                <a:cubicBezTo>
                  <a:pt x="3473" y="843"/>
                  <a:pt x="3467" y="839"/>
                  <a:pt x="3472" y="842"/>
                </a:cubicBezTo>
                <a:close/>
                <a:moveTo>
                  <a:pt x="3822" y="1510"/>
                </a:moveTo>
                <a:cubicBezTo>
                  <a:pt x="3818" y="1493"/>
                  <a:pt x="3825" y="1481"/>
                  <a:pt x="3842" y="1476"/>
                </a:cubicBezTo>
                <a:cubicBezTo>
                  <a:pt x="3863" y="1508"/>
                  <a:pt x="3848" y="1559"/>
                  <a:pt x="3831" y="1587"/>
                </a:cubicBezTo>
                <a:cubicBezTo>
                  <a:pt x="3815" y="1613"/>
                  <a:pt x="3800" y="1648"/>
                  <a:pt x="3783" y="1660"/>
                </a:cubicBezTo>
                <a:cubicBezTo>
                  <a:pt x="3780" y="1662"/>
                  <a:pt x="3721" y="1679"/>
                  <a:pt x="3720" y="1678"/>
                </a:cubicBezTo>
                <a:cubicBezTo>
                  <a:pt x="3694" y="1660"/>
                  <a:pt x="3726" y="1614"/>
                  <a:pt x="3735" y="1590"/>
                </a:cubicBezTo>
                <a:cubicBezTo>
                  <a:pt x="3747" y="1559"/>
                  <a:pt x="3750" y="1552"/>
                  <a:pt x="3771" y="1535"/>
                </a:cubicBezTo>
                <a:cubicBezTo>
                  <a:pt x="3781" y="1525"/>
                  <a:pt x="3833" y="1554"/>
                  <a:pt x="3822" y="1510"/>
                </a:cubicBezTo>
                <a:cubicBezTo>
                  <a:pt x="3817" y="1490"/>
                  <a:pt x="3825" y="1519"/>
                  <a:pt x="3822" y="1510"/>
                </a:cubicBezTo>
                <a:close/>
                <a:moveTo>
                  <a:pt x="3865" y="1501"/>
                </a:moveTo>
                <a:cubicBezTo>
                  <a:pt x="3858" y="1488"/>
                  <a:pt x="3851" y="1480"/>
                  <a:pt x="3862" y="1462"/>
                </a:cubicBezTo>
                <a:cubicBezTo>
                  <a:pt x="3866" y="1474"/>
                  <a:pt x="3876" y="1489"/>
                  <a:pt x="3865" y="1501"/>
                </a:cubicBezTo>
                <a:cubicBezTo>
                  <a:pt x="3865" y="1500"/>
                  <a:pt x="3874" y="1492"/>
                  <a:pt x="3865" y="1501"/>
                </a:cubicBezTo>
                <a:close/>
                <a:moveTo>
                  <a:pt x="3666" y="1531"/>
                </a:moveTo>
                <a:cubicBezTo>
                  <a:pt x="3699" y="1522"/>
                  <a:pt x="3701" y="1546"/>
                  <a:pt x="3697" y="1572"/>
                </a:cubicBezTo>
                <a:cubicBezTo>
                  <a:pt x="3698" y="1554"/>
                  <a:pt x="3683" y="1536"/>
                  <a:pt x="3666" y="1531"/>
                </a:cubicBezTo>
                <a:cubicBezTo>
                  <a:pt x="3668" y="1531"/>
                  <a:pt x="3685" y="1536"/>
                  <a:pt x="3666" y="1531"/>
                </a:cubicBezTo>
                <a:close/>
                <a:moveTo>
                  <a:pt x="3615" y="1955"/>
                </a:moveTo>
                <a:cubicBezTo>
                  <a:pt x="3620" y="1975"/>
                  <a:pt x="3644" y="1977"/>
                  <a:pt x="3643" y="2004"/>
                </a:cubicBezTo>
                <a:cubicBezTo>
                  <a:pt x="3643" y="2004"/>
                  <a:pt x="3615" y="2046"/>
                  <a:pt x="3622" y="2045"/>
                </a:cubicBezTo>
                <a:cubicBezTo>
                  <a:pt x="3591" y="2050"/>
                  <a:pt x="3594" y="1998"/>
                  <a:pt x="3588" y="1979"/>
                </a:cubicBezTo>
                <a:cubicBezTo>
                  <a:pt x="3578" y="1944"/>
                  <a:pt x="3541" y="1818"/>
                  <a:pt x="3628" y="1851"/>
                </a:cubicBezTo>
                <a:cubicBezTo>
                  <a:pt x="3707" y="1882"/>
                  <a:pt x="3605" y="1914"/>
                  <a:pt x="3615" y="1955"/>
                </a:cubicBezTo>
                <a:cubicBezTo>
                  <a:pt x="3616" y="1960"/>
                  <a:pt x="3613" y="1945"/>
                  <a:pt x="3615" y="1955"/>
                </a:cubicBezTo>
                <a:close/>
                <a:moveTo>
                  <a:pt x="3583" y="1654"/>
                </a:moveTo>
                <a:cubicBezTo>
                  <a:pt x="3592" y="1695"/>
                  <a:pt x="3618" y="1677"/>
                  <a:pt x="3648" y="1682"/>
                </a:cubicBezTo>
                <a:cubicBezTo>
                  <a:pt x="3644" y="1735"/>
                  <a:pt x="3557" y="1710"/>
                  <a:pt x="3532" y="1697"/>
                </a:cubicBezTo>
                <a:cubicBezTo>
                  <a:pt x="3498" y="1679"/>
                  <a:pt x="3488" y="1699"/>
                  <a:pt x="3494" y="1656"/>
                </a:cubicBezTo>
                <a:cubicBezTo>
                  <a:pt x="3498" y="1624"/>
                  <a:pt x="3534" y="1619"/>
                  <a:pt x="3543" y="1595"/>
                </a:cubicBezTo>
                <a:cubicBezTo>
                  <a:pt x="3571" y="1516"/>
                  <a:pt x="3472" y="1605"/>
                  <a:pt x="3459" y="1586"/>
                </a:cubicBezTo>
                <a:cubicBezTo>
                  <a:pt x="3435" y="1552"/>
                  <a:pt x="3621" y="1542"/>
                  <a:pt x="3636" y="1539"/>
                </a:cubicBezTo>
                <a:cubicBezTo>
                  <a:pt x="3602" y="1592"/>
                  <a:pt x="3679" y="1631"/>
                  <a:pt x="3696" y="1581"/>
                </a:cubicBezTo>
                <a:cubicBezTo>
                  <a:pt x="3681" y="1659"/>
                  <a:pt x="3658" y="1596"/>
                  <a:pt x="3615" y="1602"/>
                </a:cubicBezTo>
                <a:cubicBezTo>
                  <a:pt x="3595" y="1605"/>
                  <a:pt x="3547" y="1633"/>
                  <a:pt x="3583" y="1654"/>
                </a:cubicBezTo>
                <a:cubicBezTo>
                  <a:pt x="3584" y="1655"/>
                  <a:pt x="3575" y="1649"/>
                  <a:pt x="3583" y="1654"/>
                </a:cubicBezTo>
                <a:close/>
                <a:moveTo>
                  <a:pt x="3556" y="1832"/>
                </a:moveTo>
                <a:cubicBezTo>
                  <a:pt x="3554" y="1838"/>
                  <a:pt x="3553" y="1844"/>
                  <a:pt x="3551" y="1850"/>
                </a:cubicBezTo>
                <a:cubicBezTo>
                  <a:pt x="3534" y="1850"/>
                  <a:pt x="3540" y="1816"/>
                  <a:pt x="3543" y="1812"/>
                </a:cubicBezTo>
                <a:cubicBezTo>
                  <a:pt x="3548" y="1818"/>
                  <a:pt x="3552" y="1825"/>
                  <a:pt x="3556" y="1832"/>
                </a:cubicBezTo>
                <a:cubicBezTo>
                  <a:pt x="3555" y="1835"/>
                  <a:pt x="3553" y="1829"/>
                  <a:pt x="3556" y="1832"/>
                </a:cubicBezTo>
                <a:close/>
                <a:moveTo>
                  <a:pt x="3390" y="1894"/>
                </a:moveTo>
                <a:cubicBezTo>
                  <a:pt x="3446" y="1931"/>
                  <a:pt x="3407" y="1945"/>
                  <a:pt x="3489" y="1942"/>
                </a:cubicBezTo>
                <a:cubicBezTo>
                  <a:pt x="3474" y="1986"/>
                  <a:pt x="3428" y="2073"/>
                  <a:pt x="3387" y="2100"/>
                </a:cubicBezTo>
                <a:cubicBezTo>
                  <a:pt x="3365" y="2114"/>
                  <a:pt x="3343" y="2119"/>
                  <a:pt x="3318" y="2104"/>
                </a:cubicBezTo>
                <a:cubicBezTo>
                  <a:pt x="3302" y="2096"/>
                  <a:pt x="3302" y="2064"/>
                  <a:pt x="3285" y="2060"/>
                </a:cubicBezTo>
                <a:cubicBezTo>
                  <a:pt x="3217" y="2044"/>
                  <a:pt x="3185" y="2256"/>
                  <a:pt x="3283" y="2188"/>
                </a:cubicBezTo>
                <a:cubicBezTo>
                  <a:pt x="3252" y="2218"/>
                  <a:pt x="3242" y="2259"/>
                  <a:pt x="3189" y="2229"/>
                </a:cubicBezTo>
                <a:cubicBezTo>
                  <a:pt x="3193" y="2226"/>
                  <a:pt x="3237" y="2216"/>
                  <a:pt x="3224" y="2203"/>
                </a:cubicBezTo>
                <a:cubicBezTo>
                  <a:pt x="3207" y="2186"/>
                  <a:pt x="3187" y="2218"/>
                  <a:pt x="3165" y="2197"/>
                </a:cubicBezTo>
                <a:cubicBezTo>
                  <a:pt x="3135" y="2167"/>
                  <a:pt x="3154" y="2061"/>
                  <a:pt x="3153" y="2029"/>
                </a:cubicBezTo>
                <a:cubicBezTo>
                  <a:pt x="3192" y="2039"/>
                  <a:pt x="3213" y="1990"/>
                  <a:pt x="3239" y="1994"/>
                </a:cubicBezTo>
                <a:cubicBezTo>
                  <a:pt x="3240" y="2002"/>
                  <a:pt x="3248" y="2027"/>
                  <a:pt x="3258" y="2030"/>
                </a:cubicBezTo>
                <a:cubicBezTo>
                  <a:pt x="3255" y="2029"/>
                  <a:pt x="3330" y="2044"/>
                  <a:pt x="3329" y="2044"/>
                </a:cubicBezTo>
                <a:cubicBezTo>
                  <a:pt x="3363" y="2045"/>
                  <a:pt x="3385" y="2026"/>
                  <a:pt x="3383" y="1983"/>
                </a:cubicBezTo>
                <a:cubicBezTo>
                  <a:pt x="3382" y="1961"/>
                  <a:pt x="3345" y="1927"/>
                  <a:pt x="3345" y="1929"/>
                </a:cubicBezTo>
                <a:cubicBezTo>
                  <a:pt x="3320" y="1880"/>
                  <a:pt x="3396" y="1877"/>
                  <a:pt x="3337" y="1825"/>
                </a:cubicBezTo>
                <a:cubicBezTo>
                  <a:pt x="3234" y="1735"/>
                  <a:pt x="3283" y="1921"/>
                  <a:pt x="3246" y="1929"/>
                </a:cubicBezTo>
                <a:cubicBezTo>
                  <a:pt x="3211" y="1914"/>
                  <a:pt x="3258" y="1811"/>
                  <a:pt x="3189" y="1798"/>
                </a:cubicBezTo>
                <a:cubicBezTo>
                  <a:pt x="3174" y="1795"/>
                  <a:pt x="3155" y="1815"/>
                  <a:pt x="3140" y="1832"/>
                </a:cubicBezTo>
                <a:cubicBezTo>
                  <a:pt x="3128" y="1786"/>
                  <a:pt x="3130" y="1732"/>
                  <a:pt x="3125" y="1684"/>
                </a:cubicBezTo>
                <a:cubicBezTo>
                  <a:pt x="3145" y="1692"/>
                  <a:pt x="3130" y="1727"/>
                  <a:pt x="3144" y="1740"/>
                </a:cubicBezTo>
                <a:cubicBezTo>
                  <a:pt x="3158" y="1755"/>
                  <a:pt x="3171" y="1752"/>
                  <a:pt x="3188" y="1758"/>
                </a:cubicBezTo>
                <a:cubicBezTo>
                  <a:pt x="3203" y="1759"/>
                  <a:pt x="3217" y="1760"/>
                  <a:pt x="3231" y="1761"/>
                </a:cubicBezTo>
                <a:cubicBezTo>
                  <a:pt x="3247" y="1763"/>
                  <a:pt x="3257" y="1772"/>
                  <a:pt x="3263" y="1787"/>
                </a:cubicBezTo>
                <a:cubicBezTo>
                  <a:pt x="3280" y="1790"/>
                  <a:pt x="3284" y="1802"/>
                  <a:pt x="3303" y="1790"/>
                </a:cubicBezTo>
                <a:cubicBezTo>
                  <a:pt x="3361" y="1753"/>
                  <a:pt x="3249" y="1716"/>
                  <a:pt x="3244" y="1692"/>
                </a:cubicBezTo>
                <a:cubicBezTo>
                  <a:pt x="3229" y="1626"/>
                  <a:pt x="3328" y="1613"/>
                  <a:pt x="3366" y="1638"/>
                </a:cubicBezTo>
                <a:cubicBezTo>
                  <a:pt x="3406" y="1665"/>
                  <a:pt x="3407" y="1728"/>
                  <a:pt x="3425" y="1765"/>
                </a:cubicBezTo>
                <a:cubicBezTo>
                  <a:pt x="3426" y="1768"/>
                  <a:pt x="3449" y="1793"/>
                  <a:pt x="3451" y="1796"/>
                </a:cubicBezTo>
                <a:cubicBezTo>
                  <a:pt x="3454" y="1811"/>
                  <a:pt x="3461" y="1823"/>
                  <a:pt x="3473" y="1832"/>
                </a:cubicBezTo>
                <a:cubicBezTo>
                  <a:pt x="3482" y="1836"/>
                  <a:pt x="3490" y="1837"/>
                  <a:pt x="3499" y="1835"/>
                </a:cubicBezTo>
                <a:cubicBezTo>
                  <a:pt x="3500" y="1837"/>
                  <a:pt x="3547" y="1873"/>
                  <a:pt x="3526" y="1889"/>
                </a:cubicBezTo>
                <a:cubicBezTo>
                  <a:pt x="3508" y="1901"/>
                  <a:pt x="3495" y="1865"/>
                  <a:pt x="3483" y="1858"/>
                </a:cubicBezTo>
                <a:cubicBezTo>
                  <a:pt x="3461" y="1845"/>
                  <a:pt x="3434" y="1827"/>
                  <a:pt x="3407" y="1839"/>
                </a:cubicBezTo>
                <a:cubicBezTo>
                  <a:pt x="3387" y="1848"/>
                  <a:pt x="3352" y="1880"/>
                  <a:pt x="3390" y="1894"/>
                </a:cubicBezTo>
                <a:cubicBezTo>
                  <a:pt x="3399" y="1900"/>
                  <a:pt x="3384" y="1892"/>
                  <a:pt x="3390" y="1894"/>
                </a:cubicBezTo>
                <a:close/>
                <a:moveTo>
                  <a:pt x="3361" y="2148"/>
                </a:moveTo>
                <a:cubicBezTo>
                  <a:pt x="3335" y="2183"/>
                  <a:pt x="3349" y="2156"/>
                  <a:pt x="3302" y="2175"/>
                </a:cubicBezTo>
                <a:cubicBezTo>
                  <a:pt x="3313" y="2169"/>
                  <a:pt x="3334" y="2132"/>
                  <a:pt x="3343" y="2132"/>
                </a:cubicBezTo>
                <a:cubicBezTo>
                  <a:pt x="3353" y="2132"/>
                  <a:pt x="3372" y="2134"/>
                  <a:pt x="3361" y="2148"/>
                </a:cubicBezTo>
                <a:cubicBezTo>
                  <a:pt x="3359" y="2151"/>
                  <a:pt x="3364" y="2145"/>
                  <a:pt x="3361" y="2148"/>
                </a:cubicBezTo>
                <a:close/>
                <a:moveTo>
                  <a:pt x="3289" y="2182"/>
                </a:moveTo>
                <a:cubicBezTo>
                  <a:pt x="3285" y="2185"/>
                  <a:pt x="3289" y="2183"/>
                  <a:pt x="3289" y="2182"/>
                </a:cubicBezTo>
                <a:cubicBezTo>
                  <a:pt x="3289" y="2183"/>
                  <a:pt x="3289" y="2183"/>
                  <a:pt x="3289" y="2182"/>
                </a:cubicBezTo>
                <a:close/>
                <a:moveTo>
                  <a:pt x="3049" y="1816"/>
                </a:moveTo>
                <a:cubicBezTo>
                  <a:pt x="3019" y="1816"/>
                  <a:pt x="2990" y="1774"/>
                  <a:pt x="2962" y="1775"/>
                </a:cubicBezTo>
                <a:cubicBezTo>
                  <a:pt x="2961" y="1775"/>
                  <a:pt x="2931" y="1785"/>
                  <a:pt x="2938" y="1786"/>
                </a:cubicBezTo>
                <a:cubicBezTo>
                  <a:pt x="2921" y="1784"/>
                  <a:pt x="2937" y="1795"/>
                  <a:pt x="2910" y="1788"/>
                </a:cubicBezTo>
                <a:cubicBezTo>
                  <a:pt x="2901" y="1786"/>
                  <a:pt x="2897" y="1778"/>
                  <a:pt x="2886" y="1776"/>
                </a:cubicBezTo>
                <a:cubicBezTo>
                  <a:pt x="2894" y="1746"/>
                  <a:pt x="2956" y="1731"/>
                  <a:pt x="2982" y="1725"/>
                </a:cubicBezTo>
                <a:cubicBezTo>
                  <a:pt x="2993" y="1718"/>
                  <a:pt x="3005" y="1711"/>
                  <a:pt x="3016" y="1704"/>
                </a:cubicBezTo>
                <a:cubicBezTo>
                  <a:pt x="3026" y="1698"/>
                  <a:pt x="3032" y="1703"/>
                  <a:pt x="3032" y="1718"/>
                </a:cubicBezTo>
                <a:cubicBezTo>
                  <a:pt x="3060" y="1727"/>
                  <a:pt x="3128" y="1816"/>
                  <a:pt x="3049" y="1816"/>
                </a:cubicBezTo>
                <a:close/>
                <a:moveTo>
                  <a:pt x="3055" y="1982"/>
                </a:moveTo>
                <a:cubicBezTo>
                  <a:pt x="3050" y="1992"/>
                  <a:pt x="3047" y="1987"/>
                  <a:pt x="3046" y="1967"/>
                </a:cubicBezTo>
                <a:cubicBezTo>
                  <a:pt x="3055" y="1968"/>
                  <a:pt x="3061" y="1973"/>
                  <a:pt x="3055" y="1982"/>
                </a:cubicBezTo>
                <a:cubicBezTo>
                  <a:pt x="3054" y="1983"/>
                  <a:pt x="3058" y="1977"/>
                  <a:pt x="3055" y="1982"/>
                </a:cubicBezTo>
                <a:close/>
                <a:moveTo>
                  <a:pt x="3008" y="2097"/>
                </a:moveTo>
                <a:cubicBezTo>
                  <a:pt x="3009" y="2095"/>
                  <a:pt x="2972" y="2105"/>
                  <a:pt x="2967" y="2105"/>
                </a:cubicBezTo>
                <a:cubicBezTo>
                  <a:pt x="2908" y="2097"/>
                  <a:pt x="3030" y="2052"/>
                  <a:pt x="3008" y="2097"/>
                </a:cubicBezTo>
                <a:cubicBezTo>
                  <a:pt x="3007" y="2099"/>
                  <a:pt x="3010" y="2094"/>
                  <a:pt x="3008" y="2097"/>
                </a:cubicBezTo>
                <a:close/>
                <a:moveTo>
                  <a:pt x="2835" y="1542"/>
                </a:moveTo>
                <a:cubicBezTo>
                  <a:pt x="2831" y="1526"/>
                  <a:pt x="2829" y="1510"/>
                  <a:pt x="2822" y="1494"/>
                </a:cubicBezTo>
                <a:cubicBezTo>
                  <a:pt x="2854" y="1494"/>
                  <a:pt x="2853" y="1543"/>
                  <a:pt x="2876" y="1547"/>
                </a:cubicBezTo>
                <a:cubicBezTo>
                  <a:pt x="2906" y="1552"/>
                  <a:pt x="2900" y="1491"/>
                  <a:pt x="2942" y="1522"/>
                </a:cubicBezTo>
                <a:cubicBezTo>
                  <a:pt x="2912" y="1558"/>
                  <a:pt x="2871" y="1580"/>
                  <a:pt x="2842" y="1617"/>
                </a:cubicBezTo>
                <a:cubicBezTo>
                  <a:pt x="2841" y="1617"/>
                  <a:pt x="2811" y="1594"/>
                  <a:pt x="2811" y="1593"/>
                </a:cubicBezTo>
                <a:cubicBezTo>
                  <a:pt x="2811" y="1574"/>
                  <a:pt x="2845" y="1577"/>
                  <a:pt x="2835" y="1542"/>
                </a:cubicBezTo>
                <a:cubicBezTo>
                  <a:pt x="2834" y="1536"/>
                  <a:pt x="2840" y="1558"/>
                  <a:pt x="2835" y="1542"/>
                </a:cubicBezTo>
                <a:close/>
                <a:moveTo>
                  <a:pt x="2932" y="1472"/>
                </a:moveTo>
                <a:cubicBezTo>
                  <a:pt x="2941" y="1444"/>
                  <a:pt x="2952" y="1475"/>
                  <a:pt x="2945" y="1498"/>
                </a:cubicBezTo>
                <a:cubicBezTo>
                  <a:pt x="2925" y="1497"/>
                  <a:pt x="2928" y="1486"/>
                  <a:pt x="2932" y="1472"/>
                </a:cubicBezTo>
                <a:cubicBezTo>
                  <a:pt x="2933" y="1469"/>
                  <a:pt x="2930" y="1480"/>
                  <a:pt x="2932" y="1472"/>
                </a:cubicBezTo>
                <a:close/>
                <a:moveTo>
                  <a:pt x="2849" y="1723"/>
                </a:moveTo>
                <a:cubicBezTo>
                  <a:pt x="2887" y="1680"/>
                  <a:pt x="2994" y="1641"/>
                  <a:pt x="2959" y="1579"/>
                </a:cubicBezTo>
                <a:cubicBezTo>
                  <a:pt x="2974" y="1584"/>
                  <a:pt x="2996" y="1591"/>
                  <a:pt x="3011" y="1589"/>
                </a:cubicBezTo>
                <a:cubicBezTo>
                  <a:pt x="3033" y="1586"/>
                  <a:pt x="3041" y="1564"/>
                  <a:pt x="3060" y="1565"/>
                </a:cubicBezTo>
                <a:cubicBezTo>
                  <a:pt x="3105" y="1567"/>
                  <a:pt x="3032" y="1605"/>
                  <a:pt x="3046" y="1585"/>
                </a:cubicBezTo>
                <a:cubicBezTo>
                  <a:pt x="3026" y="1614"/>
                  <a:pt x="3022" y="1661"/>
                  <a:pt x="3010" y="1678"/>
                </a:cubicBezTo>
                <a:cubicBezTo>
                  <a:pt x="2995" y="1698"/>
                  <a:pt x="2945" y="1710"/>
                  <a:pt x="2924" y="1719"/>
                </a:cubicBezTo>
                <a:cubicBezTo>
                  <a:pt x="2920" y="1720"/>
                  <a:pt x="2813" y="1763"/>
                  <a:pt x="2849" y="1723"/>
                </a:cubicBezTo>
                <a:cubicBezTo>
                  <a:pt x="2854" y="1718"/>
                  <a:pt x="2844" y="1728"/>
                  <a:pt x="2849" y="1723"/>
                </a:cubicBezTo>
                <a:close/>
                <a:moveTo>
                  <a:pt x="2948" y="1241"/>
                </a:moveTo>
                <a:cubicBezTo>
                  <a:pt x="2926" y="1223"/>
                  <a:pt x="2968" y="1205"/>
                  <a:pt x="2984" y="1204"/>
                </a:cubicBezTo>
                <a:cubicBezTo>
                  <a:pt x="2987" y="1217"/>
                  <a:pt x="2966" y="1237"/>
                  <a:pt x="2969" y="1253"/>
                </a:cubicBezTo>
                <a:cubicBezTo>
                  <a:pt x="2973" y="1279"/>
                  <a:pt x="3008" y="1289"/>
                  <a:pt x="3011" y="1324"/>
                </a:cubicBezTo>
                <a:cubicBezTo>
                  <a:pt x="3015" y="1402"/>
                  <a:pt x="2973" y="1313"/>
                  <a:pt x="2955" y="1326"/>
                </a:cubicBezTo>
                <a:cubicBezTo>
                  <a:pt x="2973" y="1297"/>
                  <a:pt x="2977" y="1263"/>
                  <a:pt x="2948" y="1241"/>
                </a:cubicBezTo>
                <a:cubicBezTo>
                  <a:pt x="2939" y="1234"/>
                  <a:pt x="2975" y="1262"/>
                  <a:pt x="2948" y="1241"/>
                </a:cubicBezTo>
                <a:close/>
                <a:moveTo>
                  <a:pt x="3001" y="876"/>
                </a:moveTo>
                <a:cubicBezTo>
                  <a:pt x="3004" y="871"/>
                  <a:pt x="3008" y="866"/>
                  <a:pt x="3011" y="860"/>
                </a:cubicBezTo>
                <a:cubicBezTo>
                  <a:pt x="3020" y="871"/>
                  <a:pt x="3028" y="883"/>
                  <a:pt x="3036" y="895"/>
                </a:cubicBezTo>
                <a:cubicBezTo>
                  <a:pt x="3022" y="892"/>
                  <a:pt x="3011" y="886"/>
                  <a:pt x="3001" y="876"/>
                </a:cubicBezTo>
                <a:cubicBezTo>
                  <a:pt x="3000" y="873"/>
                  <a:pt x="3003" y="883"/>
                  <a:pt x="3001" y="876"/>
                </a:cubicBezTo>
                <a:close/>
                <a:moveTo>
                  <a:pt x="3028" y="1403"/>
                </a:moveTo>
                <a:cubicBezTo>
                  <a:pt x="3029" y="1411"/>
                  <a:pt x="3023" y="1418"/>
                  <a:pt x="3012" y="1422"/>
                </a:cubicBezTo>
                <a:cubicBezTo>
                  <a:pt x="3018" y="1416"/>
                  <a:pt x="3023" y="1409"/>
                  <a:pt x="3028" y="1403"/>
                </a:cubicBezTo>
                <a:cubicBezTo>
                  <a:pt x="3029" y="1403"/>
                  <a:pt x="3026" y="1407"/>
                  <a:pt x="3028" y="1403"/>
                </a:cubicBezTo>
                <a:close/>
                <a:moveTo>
                  <a:pt x="3084" y="1554"/>
                </a:moveTo>
                <a:cubicBezTo>
                  <a:pt x="3090" y="1544"/>
                  <a:pt x="3097" y="1534"/>
                  <a:pt x="3102" y="1523"/>
                </a:cubicBezTo>
                <a:cubicBezTo>
                  <a:pt x="3101" y="1504"/>
                  <a:pt x="3096" y="1486"/>
                  <a:pt x="3087" y="1470"/>
                </a:cubicBezTo>
                <a:cubicBezTo>
                  <a:pt x="3076" y="1436"/>
                  <a:pt x="3060" y="1418"/>
                  <a:pt x="3058" y="1381"/>
                </a:cubicBezTo>
                <a:cubicBezTo>
                  <a:pt x="3089" y="1407"/>
                  <a:pt x="3099" y="1444"/>
                  <a:pt x="3104" y="1483"/>
                </a:cubicBezTo>
                <a:cubicBezTo>
                  <a:pt x="3106" y="1498"/>
                  <a:pt x="3122" y="1538"/>
                  <a:pt x="3104" y="1550"/>
                </a:cubicBezTo>
                <a:cubicBezTo>
                  <a:pt x="3102" y="1552"/>
                  <a:pt x="3086" y="1565"/>
                  <a:pt x="3084" y="1554"/>
                </a:cubicBezTo>
                <a:cubicBezTo>
                  <a:pt x="3083" y="1552"/>
                  <a:pt x="3084" y="1555"/>
                  <a:pt x="3084" y="1554"/>
                </a:cubicBezTo>
                <a:close/>
                <a:moveTo>
                  <a:pt x="3123" y="2006"/>
                </a:moveTo>
                <a:cubicBezTo>
                  <a:pt x="3120" y="2016"/>
                  <a:pt x="3110" y="2018"/>
                  <a:pt x="3099" y="2016"/>
                </a:cubicBezTo>
                <a:cubicBezTo>
                  <a:pt x="3099" y="2015"/>
                  <a:pt x="3099" y="2014"/>
                  <a:pt x="3099" y="2013"/>
                </a:cubicBezTo>
                <a:cubicBezTo>
                  <a:pt x="3112" y="2008"/>
                  <a:pt x="3101" y="2024"/>
                  <a:pt x="3123" y="2006"/>
                </a:cubicBezTo>
                <a:cubicBezTo>
                  <a:pt x="3122" y="2009"/>
                  <a:pt x="3118" y="2009"/>
                  <a:pt x="3123" y="2006"/>
                </a:cubicBezTo>
                <a:close/>
                <a:moveTo>
                  <a:pt x="3088" y="2102"/>
                </a:moveTo>
                <a:cubicBezTo>
                  <a:pt x="3103" y="2096"/>
                  <a:pt x="3117" y="2089"/>
                  <a:pt x="3131" y="2081"/>
                </a:cubicBezTo>
                <a:cubicBezTo>
                  <a:pt x="3134" y="2096"/>
                  <a:pt x="3136" y="2111"/>
                  <a:pt x="3138" y="2127"/>
                </a:cubicBezTo>
                <a:cubicBezTo>
                  <a:pt x="3134" y="2121"/>
                  <a:pt x="3080" y="2105"/>
                  <a:pt x="3088" y="2102"/>
                </a:cubicBezTo>
                <a:cubicBezTo>
                  <a:pt x="3098" y="2099"/>
                  <a:pt x="3086" y="2103"/>
                  <a:pt x="3088" y="2102"/>
                </a:cubicBezTo>
                <a:close/>
                <a:moveTo>
                  <a:pt x="3142" y="1628"/>
                </a:moveTo>
                <a:cubicBezTo>
                  <a:pt x="3144" y="1624"/>
                  <a:pt x="3152" y="1600"/>
                  <a:pt x="3157" y="1622"/>
                </a:cubicBezTo>
                <a:cubicBezTo>
                  <a:pt x="3154" y="1631"/>
                  <a:pt x="3148" y="1629"/>
                  <a:pt x="3142" y="1628"/>
                </a:cubicBezTo>
                <a:cubicBezTo>
                  <a:pt x="3143" y="1625"/>
                  <a:pt x="3143" y="1628"/>
                  <a:pt x="3142" y="1628"/>
                </a:cubicBezTo>
                <a:close/>
                <a:moveTo>
                  <a:pt x="3162" y="1568"/>
                </a:moveTo>
                <a:cubicBezTo>
                  <a:pt x="3175" y="1565"/>
                  <a:pt x="3188" y="1591"/>
                  <a:pt x="3175" y="1599"/>
                </a:cubicBezTo>
                <a:cubicBezTo>
                  <a:pt x="3163" y="1592"/>
                  <a:pt x="3158" y="1582"/>
                  <a:pt x="3162" y="1568"/>
                </a:cubicBezTo>
                <a:cubicBezTo>
                  <a:pt x="3164" y="1567"/>
                  <a:pt x="3161" y="1584"/>
                  <a:pt x="3162" y="1568"/>
                </a:cubicBezTo>
                <a:close/>
                <a:moveTo>
                  <a:pt x="3310" y="1494"/>
                </a:moveTo>
                <a:cubicBezTo>
                  <a:pt x="3313" y="1496"/>
                  <a:pt x="3216" y="1535"/>
                  <a:pt x="3217" y="1515"/>
                </a:cubicBezTo>
                <a:cubicBezTo>
                  <a:pt x="3217" y="1516"/>
                  <a:pt x="3276" y="1448"/>
                  <a:pt x="3282" y="1448"/>
                </a:cubicBezTo>
                <a:cubicBezTo>
                  <a:pt x="3306" y="1446"/>
                  <a:pt x="3285" y="1467"/>
                  <a:pt x="3301" y="1481"/>
                </a:cubicBezTo>
                <a:cubicBezTo>
                  <a:pt x="3324" y="1500"/>
                  <a:pt x="3376" y="1508"/>
                  <a:pt x="3363" y="1543"/>
                </a:cubicBezTo>
                <a:cubicBezTo>
                  <a:pt x="3362" y="1545"/>
                  <a:pt x="3313" y="1575"/>
                  <a:pt x="3309" y="1575"/>
                </a:cubicBezTo>
                <a:cubicBezTo>
                  <a:pt x="3307" y="1559"/>
                  <a:pt x="3320" y="1502"/>
                  <a:pt x="3310" y="1494"/>
                </a:cubicBezTo>
                <a:cubicBezTo>
                  <a:pt x="3309" y="1494"/>
                  <a:pt x="3312" y="1495"/>
                  <a:pt x="3310" y="1494"/>
                </a:cubicBezTo>
                <a:close/>
                <a:moveTo>
                  <a:pt x="3559" y="1420"/>
                </a:moveTo>
                <a:cubicBezTo>
                  <a:pt x="3561" y="1429"/>
                  <a:pt x="3575" y="1462"/>
                  <a:pt x="3567" y="1472"/>
                </a:cubicBezTo>
                <a:cubicBezTo>
                  <a:pt x="3564" y="1473"/>
                  <a:pt x="3561" y="1474"/>
                  <a:pt x="3558" y="1473"/>
                </a:cubicBezTo>
                <a:cubicBezTo>
                  <a:pt x="3551" y="1455"/>
                  <a:pt x="3552" y="1438"/>
                  <a:pt x="3559" y="1420"/>
                </a:cubicBezTo>
                <a:cubicBezTo>
                  <a:pt x="3559" y="1420"/>
                  <a:pt x="3552" y="1437"/>
                  <a:pt x="3559" y="1420"/>
                </a:cubicBezTo>
                <a:close/>
                <a:moveTo>
                  <a:pt x="3042" y="953"/>
                </a:moveTo>
                <a:cubicBezTo>
                  <a:pt x="3076" y="890"/>
                  <a:pt x="3061" y="993"/>
                  <a:pt x="3043" y="995"/>
                </a:cubicBezTo>
                <a:cubicBezTo>
                  <a:pt x="3043" y="981"/>
                  <a:pt x="3041" y="967"/>
                  <a:pt x="3042" y="953"/>
                </a:cubicBezTo>
                <a:close/>
                <a:moveTo>
                  <a:pt x="3367" y="406"/>
                </a:moveTo>
                <a:cubicBezTo>
                  <a:pt x="3404" y="422"/>
                  <a:pt x="3396" y="389"/>
                  <a:pt x="3427" y="389"/>
                </a:cubicBezTo>
                <a:cubicBezTo>
                  <a:pt x="3423" y="389"/>
                  <a:pt x="3452" y="439"/>
                  <a:pt x="3454" y="436"/>
                </a:cubicBezTo>
                <a:cubicBezTo>
                  <a:pt x="3451" y="440"/>
                  <a:pt x="3364" y="405"/>
                  <a:pt x="3367" y="406"/>
                </a:cubicBezTo>
                <a:cubicBezTo>
                  <a:pt x="3373" y="409"/>
                  <a:pt x="3366" y="406"/>
                  <a:pt x="3367" y="406"/>
                </a:cubicBezTo>
                <a:close/>
                <a:moveTo>
                  <a:pt x="3381" y="682"/>
                </a:moveTo>
                <a:cubicBezTo>
                  <a:pt x="3396" y="680"/>
                  <a:pt x="3411" y="682"/>
                  <a:pt x="3426" y="688"/>
                </a:cubicBezTo>
                <a:cubicBezTo>
                  <a:pt x="3396" y="708"/>
                  <a:pt x="3415" y="760"/>
                  <a:pt x="3419" y="789"/>
                </a:cubicBezTo>
                <a:cubicBezTo>
                  <a:pt x="3410" y="800"/>
                  <a:pt x="3327" y="704"/>
                  <a:pt x="3341" y="684"/>
                </a:cubicBezTo>
                <a:cubicBezTo>
                  <a:pt x="3343" y="680"/>
                  <a:pt x="3380" y="682"/>
                  <a:pt x="3381" y="682"/>
                </a:cubicBezTo>
                <a:cubicBezTo>
                  <a:pt x="3387" y="682"/>
                  <a:pt x="3375" y="683"/>
                  <a:pt x="3381" y="682"/>
                </a:cubicBezTo>
                <a:close/>
                <a:moveTo>
                  <a:pt x="3306" y="353"/>
                </a:moveTo>
                <a:cubicBezTo>
                  <a:pt x="3330" y="364"/>
                  <a:pt x="3342" y="361"/>
                  <a:pt x="3360" y="343"/>
                </a:cubicBezTo>
                <a:cubicBezTo>
                  <a:pt x="3406" y="397"/>
                  <a:pt x="3257" y="361"/>
                  <a:pt x="3260" y="361"/>
                </a:cubicBezTo>
                <a:cubicBezTo>
                  <a:pt x="3264" y="333"/>
                  <a:pt x="3288" y="346"/>
                  <a:pt x="3306" y="353"/>
                </a:cubicBezTo>
                <a:cubicBezTo>
                  <a:pt x="3314" y="357"/>
                  <a:pt x="3304" y="352"/>
                  <a:pt x="3306" y="353"/>
                </a:cubicBezTo>
                <a:close/>
                <a:moveTo>
                  <a:pt x="3238" y="140"/>
                </a:moveTo>
                <a:cubicBezTo>
                  <a:pt x="3244" y="126"/>
                  <a:pt x="3261" y="120"/>
                  <a:pt x="3273" y="113"/>
                </a:cubicBezTo>
                <a:cubicBezTo>
                  <a:pt x="3280" y="143"/>
                  <a:pt x="3240" y="137"/>
                  <a:pt x="3238" y="140"/>
                </a:cubicBezTo>
                <a:cubicBezTo>
                  <a:pt x="3243" y="129"/>
                  <a:pt x="3238" y="140"/>
                  <a:pt x="3238" y="140"/>
                </a:cubicBezTo>
                <a:close/>
                <a:moveTo>
                  <a:pt x="3077" y="164"/>
                </a:moveTo>
                <a:cubicBezTo>
                  <a:pt x="3087" y="158"/>
                  <a:pt x="3104" y="154"/>
                  <a:pt x="3115" y="150"/>
                </a:cubicBezTo>
                <a:cubicBezTo>
                  <a:pt x="3124" y="174"/>
                  <a:pt x="3098" y="192"/>
                  <a:pt x="3081" y="201"/>
                </a:cubicBezTo>
                <a:cubicBezTo>
                  <a:pt x="3068" y="190"/>
                  <a:pt x="3067" y="178"/>
                  <a:pt x="3077" y="164"/>
                </a:cubicBezTo>
                <a:close/>
                <a:moveTo>
                  <a:pt x="2983" y="483"/>
                </a:moveTo>
                <a:cubicBezTo>
                  <a:pt x="2984" y="475"/>
                  <a:pt x="2981" y="472"/>
                  <a:pt x="2987" y="468"/>
                </a:cubicBezTo>
                <a:cubicBezTo>
                  <a:pt x="3010" y="468"/>
                  <a:pt x="2979" y="502"/>
                  <a:pt x="2983" y="483"/>
                </a:cubicBezTo>
                <a:cubicBezTo>
                  <a:pt x="2983" y="480"/>
                  <a:pt x="2982" y="485"/>
                  <a:pt x="2983" y="483"/>
                </a:cubicBezTo>
                <a:close/>
                <a:moveTo>
                  <a:pt x="2965" y="730"/>
                </a:moveTo>
                <a:cubicBezTo>
                  <a:pt x="2958" y="754"/>
                  <a:pt x="3106" y="734"/>
                  <a:pt x="3130" y="710"/>
                </a:cubicBezTo>
                <a:cubicBezTo>
                  <a:pt x="3187" y="652"/>
                  <a:pt x="3149" y="600"/>
                  <a:pt x="3238" y="587"/>
                </a:cubicBezTo>
                <a:cubicBezTo>
                  <a:pt x="3265" y="583"/>
                  <a:pt x="3267" y="559"/>
                  <a:pt x="3296" y="591"/>
                </a:cubicBezTo>
                <a:cubicBezTo>
                  <a:pt x="3299" y="595"/>
                  <a:pt x="3313" y="621"/>
                  <a:pt x="3312" y="628"/>
                </a:cubicBezTo>
                <a:cubicBezTo>
                  <a:pt x="3310" y="640"/>
                  <a:pt x="3250" y="659"/>
                  <a:pt x="3236" y="669"/>
                </a:cubicBezTo>
                <a:cubicBezTo>
                  <a:pt x="3198" y="697"/>
                  <a:pt x="3158" y="722"/>
                  <a:pt x="3115" y="748"/>
                </a:cubicBezTo>
                <a:cubicBezTo>
                  <a:pt x="3102" y="756"/>
                  <a:pt x="3076" y="782"/>
                  <a:pt x="3058" y="781"/>
                </a:cubicBezTo>
                <a:cubicBezTo>
                  <a:pt x="3047" y="781"/>
                  <a:pt x="3049" y="764"/>
                  <a:pt x="3041" y="762"/>
                </a:cubicBezTo>
                <a:cubicBezTo>
                  <a:pt x="3014" y="758"/>
                  <a:pt x="2993" y="753"/>
                  <a:pt x="2964" y="758"/>
                </a:cubicBezTo>
                <a:cubicBezTo>
                  <a:pt x="2964" y="748"/>
                  <a:pt x="2965" y="739"/>
                  <a:pt x="2965" y="730"/>
                </a:cubicBezTo>
                <a:cubicBezTo>
                  <a:pt x="2965" y="729"/>
                  <a:pt x="2962" y="739"/>
                  <a:pt x="2965" y="730"/>
                </a:cubicBezTo>
                <a:close/>
                <a:moveTo>
                  <a:pt x="2958" y="1054"/>
                </a:moveTo>
                <a:cubicBezTo>
                  <a:pt x="2937" y="1084"/>
                  <a:pt x="2903" y="1080"/>
                  <a:pt x="2874" y="1076"/>
                </a:cubicBezTo>
                <a:cubicBezTo>
                  <a:pt x="2886" y="1068"/>
                  <a:pt x="2927" y="1058"/>
                  <a:pt x="2934" y="1045"/>
                </a:cubicBezTo>
                <a:cubicBezTo>
                  <a:pt x="2954" y="1009"/>
                  <a:pt x="2920" y="1015"/>
                  <a:pt x="2914" y="996"/>
                </a:cubicBezTo>
                <a:cubicBezTo>
                  <a:pt x="2911" y="987"/>
                  <a:pt x="2874" y="977"/>
                  <a:pt x="2906" y="962"/>
                </a:cubicBezTo>
                <a:cubicBezTo>
                  <a:pt x="2950" y="942"/>
                  <a:pt x="2977" y="1027"/>
                  <a:pt x="2958" y="1054"/>
                </a:cubicBezTo>
                <a:cubicBezTo>
                  <a:pt x="2947" y="1071"/>
                  <a:pt x="2971" y="1035"/>
                  <a:pt x="2958" y="1054"/>
                </a:cubicBezTo>
                <a:close/>
                <a:moveTo>
                  <a:pt x="2880" y="821"/>
                </a:moveTo>
                <a:cubicBezTo>
                  <a:pt x="2884" y="823"/>
                  <a:pt x="2909" y="833"/>
                  <a:pt x="2901" y="844"/>
                </a:cubicBezTo>
                <a:cubicBezTo>
                  <a:pt x="2900" y="845"/>
                  <a:pt x="2898" y="845"/>
                  <a:pt x="2897" y="846"/>
                </a:cubicBezTo>
                <a:cubicBezTo>
                  <a:pt x="2893" y="837"/>
                  <a:pt x="2887" y="828"/>
                  <a:pt x="2880" y="821"/>
                </a:cubicBezTo>
                <a:cubicBezTo>
                  <a:pt x="2883" y="823"/>
                  <a:pt x="2886" y="827"/>
                  <a:pt x="2880" y="821"/>
                </a:cubicBezTo>
                <a:close/>
                <a:moveTo>
                  <a:pt x="2948" y="453"/>
                </a:moveTo>
                <a:cubicBezTo>
                  <a:pt x="2959" y="441"/>
                  <a:pt x="2955" y="465"/>
                  <a:pt x="2956" y="467"/>
                </a:cubicBezTo>
                <a:cubicBezTo>
                  <a:pt x="2961" y="476"/>
                  <a:pt x="2931" y="471"/>
                  <a:pt x="2948" y="453"/>
                </a:cubicBezTo>
                <a:cubicBezTo>
                  <a:pt x="2949" y="451"/>
                  <a:pt x="2946" y="455"/>
                  <a:pt x="2948" y="453"/>
                </a:cubicBezTo>
                <a:close/>
                <a:moveTo>
                  <a:pt x="2886" y="668"/>
                </a:moveTo>
                <a:cubicBezTo>
                  <a:pt x="2908" y="657"/>
                  <a:pt x="2921" y="635"/>
                  <a:pt x="2929" y="613"/>
                </a:cubicBezTo>
                <a:cubicBezTo>
                  <a:pt x="2932" y="613"/>
                  <a:pt x="2934" y="614"/>
                  <a:pt x="2937" y="616"/>
                </a:cubicBezTo>
                <a:cubicBezTo>
                  <a:pt x="2936" y="658"/>
                  <a:pt x="2885" y="669"/>
                  <a:pt x="2886" y="668"/>
                </a:cubicBezTo>
                <a:cubicBezTo>
                  <a:pt x="2911" y="656"/>
                  <a:pt x="2883" y="669"/>
                  <a:pt x="2886" y="668"/>
                </a:cubicBezTo>
                <a:close/>
                <a:moveTo>
                  <a:pt x="2868" y="705"/>
                </a:moveTo>
                <a:cubicBezTo>
                  <a:pt x="2858" y="707"/>
                  <a:pt x="2905" y="732"/>
                  <a:pt x="2907" y="734"/>
                </a:cubicBezTo>
                <a:cubicBezTo>
                  <a:pt x="2925" y="749"/>
                  <a:pt x="2957" y="749"/>
                  <a:pt x="2929" y="793"/>
                </a:cubicBezTo>
                <a:cubicBezTo>
                  <a:pt x="2925" y="790"/>
                  <a:pt x="2889" y="715"/>
                  <a:pt x="2886" y="751"/>
                </a:cubicBezTo>
                <a:cubicBezTo>
                  <a:pt x="2877" y="738"/>
                  <a:pt x="2867" y="722"/>
                  <a:pt x="2868" y="705"/>
                </a:cubicBezTo>
                <a:cubicBezTo>
                  <a:pt x="2870" y="705"/>
                  <a:pt x="2867" y="721"/>
                  <a:pt x="2868" y="705"/>
                </a:cubicBezTo>
                <a:close/>
                <a:moveTo>
                  <a:pt x="2834" y="781"/>
                </a:moveTo>
                <a:cubicBezTo>
                  <a:pt x="2895" y="766"/>
                  <a:pt x="2850" y="785"/>
                  <a:pt x="2874" y="815"/>
                </a:cubicBezTo>
                <a:cubicBezTo>
                  <a:pt x="2872" y="814"/>
                  <a:pt x="2815" y="785"/>
                  <a:pt x="2834" y="781"/>
                </a:cubicBezTo>
                <a:cubicBezTo>
                  <a:pt x="2838" y="779"/>
                  <a:pt x="2827" y="782"/>
                  <a:pt x="2834" y="781"/>
                </a:cubicBezTo>
                <a:close/>
                <a:moveTo>
                  <a:pt x="2821" y="382"/>
                </a:moveTo>
                <a:cubicBezTo>
                  <a:pt x="2825" y="376"/>
                  <a:pt x="2828" y="403"/>
                  <a:pt x="2810" y="399"/>
                </a:cubicBezTo>
                <a:cubicBezTo>
                  <a:pt x="2814" y="393"/>
                  <a:pt x="2817" y="387"/>
                  <a:pt x="2821" y="382"/>
                </a:cubicBezTo>
                <a:cubicBezTo>
                  <a:pt x="2822" y="381"/>
                  <a:pt x="2816" y="387"/>
                  <a:pt x="2821" y="382"/>
                </a:cubicBezTo>
                <a:close/>
                <a:moveTo>
                  <a:pt x="2790" y="652"/>
                </a:moveTo>
                <a:cubicBezTo>
                  <a:pt x="2791" y="652"/>
                  <a:pt x="2833" y="667"/>
                  <a:pt x="2788" y="670"/>
                </a:cubicBezTo>
                <a:cubicBezTo>
                  <a:pt x="2787" y="664"/>
                  <a:pt x="2788" y="658"/>
                  <a:pt x="2790" y="652"/>
                </a:cubicBezTo>
                <a:cubicBezTo>
                  <a:pt x="2791" y="651"/>
                  <a:pt x="2787" y="654"/>
                  <a:pt x="2790" y="652"/>
                </a:cubicBezTo>
                <a:close/>
                <a:moveTo>
                  <a:pt x="2803" y="1136"/>
                </a:moveTo>
                <a:cubicBezTo>
                  <a:pt x="2812" y="1130"/>
                  <a:pt x="2812" y="1184"/>
                  <a:pt x="2805" y="1197"/>
                </a:cubicBezTo>
                <a:cubicBezTo>
                  <a:pt x="2789" y="1164"/>
                  <a:pt x="2756" y="1167"/>
                  <a:pt x="2803" y="1136"/>
                </a:cubicBezTo>
                <a:cubicBezTo>
                  <a:pt x="2804" y="1135"/>
                  <a:pt x="2792" y="1143"/>
                  <a:pt x="2803" y="1136"/>
                </a:cubicBezTo>
                <a:close/>
                <a:moveTo>
                  <a:pt x="2743" y="381"/>
                </a:moveTo>
                <a:cubicBezTo>
                  <a:pt x="2750" y="381"/>
                  <a:pt x="2788" y="395"/>
                  <a:pt x="2776" y="410"/>
                </a:cubicBezTo>
                <a:cubicBezTo>
                  <a:pt x="2770" y="418"/>
                  <a:pt x="2712" y="381"/>
                  <a:pt x="2743" y="381"/>
                </a:cubicBezTo>
                <a:close/>
                <a:moveTo>
                  <a:pt x="2707" y="473"/>
                </a:moveTo>
                <a:cubicBezTo>
                  <a:pt x="2706" y="454"/>
                  <a:pt x="2718" y="504"/>
                  <a:pt x="2720" y="506"/>
                </a:cubicBezTo>
                <a:cubicBezTo>
                  <a:pt x="2704" y="506"/>
                  <a:pt x="2708" y="483"/>
                  <a:pt x="2707" y="473"/>
                </a:cubicBezTo>
                <a:cubicBezTo>
                  <a:pt x="2707" y="471"/>
                  <a:pt x="2708" y="476"/>
                  <a:pt x="2707" y="473"/>
                </a:cubicBezTo>
                <a:close/>
                <a:moveTo>
                  <a:pt x="2727" y="1291"/>
                </a:moveTo>
                <a:cubicBezTo>
                  <a:pt x="2771" y="1291"/>
                  <a:pt x="2758" y="1257"/>
                  <a:pt x="2792" y="1247"/>
                </a:cubicBezTo>
                <a:cubicBezTo>
                  <a:pt x="2816" y="1240"/>
                  <a:pt x="2880" y="1250"/>
                  <a:pt x="2906" y="1252"/>
                </a:cubicBezTo>
                <a:cubicBezTo>
                  <a:pt x="2880" y="1297"/>
                  <a:pt x="2911" y="1395"/>
                  <a:pt x="2953" y="1329"/>
                </a:cubicBezTo>
                <a:cubicBezTo>
                  <a:pt x="2935" y="1413"/>
                  <a:pt x="2915" y="1337"/>
                  <a:pt x="2856" y="1363"/>
                </a:cubicBezTo>
                <a:cubicBezTo>
                  <a:pt x="2800" y="1387"/>
                  <a:pt x="2874" y="1468"/>
                  <a:pt x="2815" y="1470"/>
                </a:cubicBezTo>
                <a:cubicBezTo>
                  <a:pt x="2746" y="1472"/>
                  <a:pt x="2797" y="1420"/>
                  <a:pt x="2788" y="1387"/>
                </a:cubicBezTo>
                <a:cubicBezTo>
                  <a:pt x="2769" y="1315"/>
                  <a:pt x="2723" y="1360"/>
                  <a:pt x="2685" y="1355"/>
                </a:cubicBezTo>
                <a:cubicBezTo>
                  <a:pt x="2703" y="1303"/>
                  <a:pt x="2676" y="1260"/>
                  <a:pt x="2630" y="1275"/>
                </a:cubicBezTo>
                <a:cubicBezTo>
                  <a:pt x="2605" y="1196"/>
                  <a:pt x="2699" y="1291"/>
                  <a:pt x="2727" y="1291"/>
                </a:cubicBezTo>
                <a:close/>
                <a:moveTo>
                  <a:pt x="2709" y="1662"/>
                </a:moveTo>
                <a:cubicBezTo>
                  <a:pt x="2715" y="1669"/>
                  <a:pt x="2734" y="1726"/>
                  <a:pt x="2710" y="1712"/>
                </a:cubicBezTo>
                <a:cubicBezTo>
                  <a:pt x="2692" y="1702"/>
                  <a:pt x="2701" y="1640"/>
                  <a:pt x="2658" y="1662"/>
                </a:cubicBezTo>
                <a:cubicBezTo>
                  <a:pt x="2633" y="1675"/>
                  <a:pt x="2659" y="1713"/>
                  <a:pt x="2641" y="1723"/>
                </a:cubicBezTo>
                <a:cubicBezTo>
                  <a:pt x="2628" y="1730"/>
                  <a:pt x="2570" y="1713"/>
                  <a:pt x="2554" y="1711"/>
                </a:cubicBezTo>
                <a:cubicBezTo>
                  <a:pt x="2564" y="1697"/>
                  <a:pt x="2606" y="1660"/>
                  <a:pt x="2580" y="1643"/>
                </a:cubicBezTo>
                <a:cubicBezTo>
                  <a:pt x="2616" y="1631"/>
                  <a:pt x="2647" y="1602"/>
                  <a:pt x="2657" y="1565"/>
                </a:cubicBezTo>
                <a:cubicBezTo>
                  <a:pt x="2665" y="1532"/>
                  <a:pt x="2632" y="1484"/>
                  <a:pt x="2639" y="1464"/>
                </a:cubicBezTo>
                <a:cubicBezTo>
                  <a:pt x="2640" y="1461"/>
                  <a:pt x="2690" y="1482"/>
                  <a:pt x="2696" y="1490"/>
                </a:cubicBezTo>
                <a:cubicBezTo>
                  <a:pt x="2712" y="1509"/>
                  <a:pt x="2720" y="1524"/>
                  <a:pt x="2721" y="1552"/>
                </a:cubicBezTo>
                <a:cubicBezTo>
                  <a:pt x="2722" y="1570"/>
                  <a:pt x="2695" y="1644"/>
                  <a:pt x="2709" y="1662"/>
                </a:cubicBezTo>
                <a:close/>
                <a:moveTo>
                  <a:pt x="2687" y="1934"/>
                </a:moveTo>
                <a:cubicBezTo>
                  <a:pt x="2684" y="1920"/>
                  <a:pt x="2670" y="1908"/>
                  <a:pt x="2657" y="1903"/>
                </a:cubicBezTo>
                <a:cubicBezTo>
                  <a:pt x="2661" y="1893"/>
                  <a:pt x="2683" y="1895"/>
                  <a:pt x="2688" y="1904"/>
                </a:cubicBezTo>
                <a:cubicBezTo>
                  <a:pt x="2691" y="1909"/>
                  <a:pt x="2706" y="1908"/>
                  <a:pt x="2709" y="1915"/>
                </a:cubicBezTo>
                <a:cubicBezTo>
                  <a:pt x="2710" y="1916"/>
                  <a:pt x="2692" y="1959"/>
                  <a:pt x="2687" y="1934"/>
                </a:cubicBezTo>
                <a:cubicBezTo>
                  <a:pt x="2686" y="1927"/>
                  <a:pt x="2688" y="1938"/>
                  <a:pt x="2687" y="1934"/>
                </a:cubicBezTo>
                <a:close/>
                <a:moveTo>
                  <a:pt x="2688" y="2009"/>
                </a:moveTo>
                <a:cubicBezTo>
                  <a:pt x="2670" y="2035"/>
                  <a:pt x="2644" y="2005"/>
                  <a:pt x="2685" y="1977"/>
                </a:cubicBezTo>
                <a:cubicBezTo>
                  <a:pt x="2688" y="1987"/>
                  <a:pt x="2689" y="1998"/>
                  <a:pt x="2688" y="2009"/>
                </a:cubicBezTo>
                <a:cubicBezTo>
                  <a:pt x="2685" y="2013"/>
                  <a:pt x="2692" y="2003"/>
                  <a:pt x="2688" y="2009"/>
                </a:cubicBezTo>
                <a:close/>
                <a:moveTo>
                  <a:pt x="2583" y="2021"/>
                </a:moveTo>
                <a:cubicBezTo>
                  <a:pt x="2583" y="2032"/>
                  <a:pt x="2524" y="2009"/>
                  <a:pt x="2516" y="2004"/>
                </a:cubicBezTo>
                <a:cubicBezTo>
                  <a:pt x="2502" y="1993"/>
                  <a:pt x="2523" y="1980"/>
                  <a:pt x="2519" y="1977"/>
                </a:cubicBezTo>
                <a:cubicBezTo>
                  <a:pt x="2512" y="1972"/>
                  <a:pt x="2487" y="1989"/>
                  <a:pt x="2486" y="1988"/>
                </a:cubicBezTo>
                <a:cubicBezTo>
                  <a:pt x="2475" y="1957"/>
                  <a:pt x="2510" y="1939"/>
                  <a:pt x="2544" y="1940"/>
                </a:cubicBezTo>
                <a:cubicBezTo>
                  <a:pt x="2550" y="1941"/>
                  <a:pt x="2580" y="1952"/>
                  <a:pt x="2586" y="1959"/>
                </a:cubicBezTo>
                <a:cubicBezTo>
                  <a:pt x="2620" y="1997"/>
                  <a:pt x="2579" y="1976"/>
                  <a:pt x="2583" y="2021"/>
                </a:cubicBezTo>
                <a:cubicBezTo>
                  <a:pt x="2583" y="2021"/>
                  <a:pt x="2582" y="2012"/>
                  <a:pt x="2583" y="2021"/>
                </a:cubicBezTo>
                <a:close/>
                <a:moveTo>
                  <a:pt x="2524" y="2108"/>
                </a:moveTo>
                <a:cubicBezTo>
                  <a:pt x="2529" y="2116"/>
                  <a:pt x="2534" y="2124"/>
                  <a:pt x="2539" y="2132"/>
                </a:cubicBezTo>
                <a:cubicBezTo>
                  <a:pt x="2523" y="2134"/>
                  <a:pt x="2528" y="2118"/>
                  <a:pt x="2524" y="2108"/>
                </a:cubicBezTo>
                <a:cubicBezTo>
                  <a:pt x="2531" y="2116"/>
                  <a:pt x="2526" y="2114"/>
                  <a:pt x="2524" y="2108"/>
                </a:cubicBezTo>
                <a:close/>
                <a:moveTo>
                  <a:pt x="2493" y="2058"/>
                </a:moveTo>
                <a:cubicBezTo>
                  <a:pt x="2505" y="2059"/>
                  <a:pt x="2502" y="2078"/>
                  <a:pt x="2508" y="2088"/>
                </a:cubicBezTo>
                <a:cubicBezTo>
                  <a:pt x="2497" y="2079"/>
                  <a:pt x="2495" y="2073"/>
                  <a:pt x="2493" y="2058"/>
                </a:cubicBezTo>
                <a:cubicBezTo>
                  <a:pt x="2493" y="2058"/>
                  <a:pt x="2493" y="2061"/>
                  <a:pt x="2493" y="2058"/>
                </a:cubicBezTo>
                <a:close/>
                <a:moveTo>
                  <a:pt x="2598" y="1774"/>
                </a:moveTo>
                <a:cubicBezTo>
                  <a:pt x="2539" y="1774"/>
                  <a:pt x="2570" y="1756"/>
                  <a:pt x="2540" y="1804"/>
                </a:cubicBezTo>
                <a:cubicBezTo>
                  <a:pt x="2528" y="1802"/>
                  <a:pt x="2475" y="1769"/>
                  <a:pt x="2476" y="1751"/>
                </a:cubicBezTo>
                <a:cubicBezTo>
                  <a:pt x="2479" y="1702"/>
                  <a:pt x="2588" y="1735"/>
                  <a:pt x="2623" y="1747"/>
                </a:cubicBezTo>
                <a:cubicBezTo>
                  <a:pt x="2620" y="1762"/>
                  <a:pt x="2612" y="1771"/>
                  <a:pt x="2598" y="1774"/>
                </a:cubicBezTo>
                <a:close/>
                <a:moveTo>
                  <a:pt x="2442" y="1822"/>
                </a:moveTo>
                <a:cubicBezTo>
                  <a:pt x="2462" y="1792"/>
                  <a:pt x="2454" y="1824"/>
                  <a:pt x="2475" y="1828"/>
                </a:cubicBezTo>
                <a:cubicBezTo>
                  <a:pt x="2471" y="1827"/>
                  <a:pt x="2446" y="1854"/>
                  <a:pt x="2442" y="1822"/>
                </a:cubicBezTo>
                <a:close/>
                <a:moveTo>
                  <a:pt x="2444" y="2020"/>
                </a:moveTo>
                <a:cubicBezTo>
                  <a:pt x="2434" y="2036"/>
                  <a:pt x="2409" y="2041"/>
                  <a:pt x="2392" y="2039"/>
                </a:cubicBezTo>
                <a:cubicBezTo>
                  <a:pt x="2400" y="2025"/>
                  <a:pt x="2450" y="2009"/>
                  <a:pt x="2444" y="2020"/>
                </a:cubicBezTo>
                <a:cubicBezTo>
                  <a:pt x="2439" y="2029"/>
                  <a:pt x="2444" y="2019"/>
                  <a:pt x="2444" y="2020"/>
                </a:cubicBezTo>
                <a:close/>
                <a:moveTo>
                  <a:pt x="2465" y="1552"/>
                </a:moveTo>
                <a:cubicBezTo>
                  <a:pt x="2483" y="1529"/>
                  <a:pt x="2448" y="1527"/>
                  <a:pt x="2449" y="1505"/>
                </a:cubicBezTo>
                <a:cubicBezTo>
                  <a:pt x="2451" y="1468"/>
                  <a:pt x="2469" y="1461"/>
                  <a:pt x="2500" y="1449"/>
                </a:cubicBezTo>
                <a:cubicBezTo>
                  <a:pt x="2527" y="1439"/>
                  <a:pt x="2535" y="1442"/>
                  <a:pt x="2560" y="1441"/>
                </a:cubicBezTo>
                <a:cubicBezTo>
                  <a:pt x="2562" y="1447"/>
                  <a:pt x="2531" y="1456"/>
                  <a:pt x="2530" y="1460"/>
                </a:cubicBezTo>
                <a:cubicBezTo>
                  <a:pt x="2519" y="1496"/>
                  <a:pt x="2524" y="1509"/>
                  <a:pt x="2530" y="1552"/>
                </a:cubicBezTo>
                <a:cubicBezTo>
                  <a:pt x="2533" y="1572"/>
                  <a:pt x="2562" y="1606"/>
                  <a:pt x="2524" y="1603"/>
                </a:cubicBezTo>
                <a:cubicBezTo>
                  <a:pt x="2535" y="1604"/>
                  <a:pt x="2466" y="1553"/>
                  <a:pt x="2465" y="1552"/>
                </a:cubicBezTo>
                <a:cubicBezTo>
                  <a:pt x="2466" y="1551"/>
                  <a:pt x="2470" y="1556"/>
                  <a:pt x="2465" y="1552"/>
                </a:cubicBezTo>
                <a:close/>
                <a:moveTo>
                  <a:pt x="2580" y="1355"/>
                </a:moveTo>
                <a:cubicBezTo>
                  <a:pt x="2596" y="1343"/>
                  <a:pt x="2597" y="1293"/>
                  <a:pt x="2618" y="1293"/>
                </a:cubicBezTo>
                <a:cubicBezTo>
                  <a:pt x="2621" y="1293"/>
                  <a:pt x="2635" y="1385"/>
                  <a:pt x="2641" y="1382"/>
                </a:cubicBezTo>
                <a:cubicBezTo>
                  <a:pt x="2615" y="1369"/>
                  <a:pt x="2575" y="1361"/>
                  <a:pt x="2549" y="1378"/>
                </a:cubicBezTo>
                <a:cubicBezTo>
                  <a:pt x="2550" y="1370"/>
                  <a:pt x="2572" y="1360"/>
                  <a:pt x="2580" y="1355"/>
                </a:cubicBezTo>
                <a:cubicBezTo>
                  <a:pt x="2594" y="1344"/>
                  <a:pt x="2578" y="1356"/>
                  <a:pt x="2580" y="1355"/>
                </a:cubicBezTo>
                <a:close/>
                <a:moveTo>
                  <a:pt x="2575" y="1152"/>
                </a:moveTo>
                <a:cubicBezTo>
                  <a:pt x="2575" y="1139"/>
                  <a:pt x="2593" y="1133"/>
                  <a:pt x="2601" y="1126"/>
                </a:cubicBezTo>
                <a:cubicBezTo>
                  <a:pt x="2610" y="1141"/>
                  <a:pt x="2611" y="1167"/>
                  <a:pt x="2615" y="1185"/>
                </a:cubicBezTo>
                <a:cubicBezTo>
                  <a:pt x="2600" y="1180"/>
                  <a:pt x="2576" y="1172"/>
                  <a:pt x="2575" y="1152"/>
                </a:cubicBezTo>
                <a:cubicBezTo>
                  <a:pt x="2575" y="1144"/>
                  <a:pt x="2575" y="1163"/>
                  <a:pt x="2575" y="1152"/>
                </a:cubicBezTo>
                <a:close/>
                <a:moveTo>
                  <a:pt x="2587" y="1077"/>
                </a:moveTo>
                <a:cubicBezTo>
                  <a:pt x="2586" y="1100"/>
                  <a:pt x="2441" y="1121"/>
                  <a:pt x="2514" y="1029"/>
                </a:cubicBezTo>
                <a:cubicBezTo>
                  <a:pt x="2521" y="1047"/>
                  <a:pt x="2537" y="1086"/>
                  <a:pt x="2565" y="1081"/>
                </a:cubicBezTo>
                <a:cubicBezTo>
                  <a:pt x="2600" y="1075"/>
                  <a:pt x="2583" y="1015"/>
                  <a:pt x="2618" y="1013"/>
                </a:cubicBezTo>
                <a:cubicBezTo>
                  <a:pt x="2601" y="1031"/>
                  <a:pt x="2589" y="1052"/>
                  <a:pt x="2587" y="1077"/>
                </a:cubicBezTo>
                <a:cubicBezTo>
                  <a:pt x="2587" y="1090"/>
                  <a:pt x="2589" y="1050"/>
                  <a:pt x="2587" y="1077"/>
                </a:cubicBezTo>
                <a:close/>
                <a:moveTo>
                  <a:pt x="2651" y="690"/>
                </a:moveTo>
                <a:cubicBezTo>
                  <a:pt x="2661" y="683"/>
                  <a:pt x="2670" y="727"/>
                  <a:pt x="2670" y="727"/>
                </a:cubicBezTo>
                <a:cubicBezTo>
                  <a:pt x="2663" y="726"/>
                  <a:pt x="2645" y="694"/>
                  <a:pt x="2651" y="690"/>
                </a:cubicBezTo>
                <a:cubicBezTo>
                  <a:pt x="2653" y="689"/>
                  <a:pt x="2649" y="691"/>
                  <a:pt x="2651" y="690"/>
                </a:cubicBezTo>
                <a:close/>
                <a:moveTo>
                  <a:pt x="2662" y="549"/>
                </a:moveTo>
                <a:cubicBezTo>
                  <a:pt x="2661" y="560"/>
                  <a:pt x="2643" y="555"/>
                  <a:pt x="2642" y="547"/>
                </a:cubicBezTo>
                <a:cubicBezTo>
                  <a:pt x="2641" y="535"/>
                  <a:pt x="2660" y="543"/>
                  <a:pt x="2662" y="549"/>
                </a:cubicBezTo>
                <a:cubicBezTo>
                  <a:pt x="2662" y="555"/>
                  <a:pt x="2660" y="541"/>
                  <a:pt x="2662" y="549"/>
                </a:cubicBezTo>
                <a:close/>
                <a:moveTo>
                  <a:pt x="2635" y="384"/>
                </a:moveTo>
                <a:cubicBezTo>
                  <a:pt x="2642" y="396"/>
                  <a:pt x="2647" y="409"/>
                  <a:pt x="2650" y="423"/>
                </a:cubicBezTo>
                <a:cubicBezTo>
                  <a:pt x="2636" y="424"/>
                  <a:pt x="2629" y="393"/>
                  <a:pt x="2635" y="384"/>
                </a:cubicBezTo>
                <a:close/>
                <a:moveTo>
                  <a:pt x="2611" y="453"/>
                </a:moveTo>
                <a:cubicBezTo>
                  <a:pt x="2631" y="444"/>
                  <a:pt x="2603" y="491"/>
                  <a:pt x="2599" y="466"/>
                </a:cubicBezTo>
                <a:cubicBezTo>
                  <a:pt x="2603" y="462"/>
                  <a:pt x="2607" y="458"/>
                  <a:pt x="2611" y="453"/>
                </a:cubicBezTo>
                <a:cubicBezTo>
                  <a:pt x="2612" y="453"/>
                  <a:pt x="2602" y="458"/>
                  <a:pt x="2611" y="453"/>
                </a:cubicBezTo>
                <a:close/>
                <a:moveTo>
                  <a:pt x="2509" y="654"/>
                </a:moveTo>
                <a:cubicBezTo>
                  <a:pt x="2568" y="636"/>
                  <a:pt x="2503" y="549"/>
                  <a:pt x="2545" y="550"/>
                </a:cubicBezTo>
                <a:cubicBezTo>
                  <a:pt x="2583" y="551"/>
                  <a:pt x="2569" y="591"/>
                  <a:pt x="2593" y="606"/>
                </a:cubicBezTo>
                <a:cubicBezTo>
                  <a:pt x="2613" y="620"/>
                  <a:pt x="2666" y="596"/>
                  <a:pt x="2674" y="630"/>
                </a:cubicBezTo>
                <a:cubicBezTo>
                  <a:pt x="2647" y="630"/>
                  <a:pt x="2621" y="650"/>
                  <a:pt x="2597" y="656"/>
                </a:cubicBezTo>
                <a:cubicBezTo>
                  <a:pt x="2589" y="658"/>
                  <a:pt x="2545" y="653"/>
                  <a:pt x="2538" y="664"/>
                </a:cubicBezTo>
                <a:cubicBezTo>
                  <a:pt x="2525" y="682"/>
                  <a:pt x="2579" y="746"/>
                  <a:pt x="2520" y="738"/>
                </a:cubicBezTo>
                <a:cubicBezTo>
                  <a:pt x="2532" y="707"/>
                  <a:pt x="2505" y="685"/>
                  <a:pt x="2509" y="654"/>
                </a:cubicBezTo>
                <a:cubicBezTo>
                  <a:pt x="2513" y="653"/>
                  <a:pt x="2507" y="665"/>
                  <a:pt x="2509" y="654"/>
                </a:cubicBezTo>
                <a:close/>
                <a:moveTo>
                  <a:pt x="2438" y="544"/>
                </a:moveTo>
                <a:cubicBezTo>
                  <a:pt x="2443" y="541"/>
                  <a:pt x="2450" y="533"/>
                  <a:pt x="2456" y="538"/>
                </a:cubicBezTo>
                <a:cubicBezTo>
                  <a:pt x="2454" y="549"/>
                  <a:pt x="2451" y="559"/>
                  <a:pt x="2439" y="559"/>
                </a:cubicBezTo>
                <a:cubicBezTo>
                  <a:pt x="2433" y="554"/>
                  <a:pt x="2433" y="549"/>
                  <a:pt x="2438" y="544"/>
                </a:cubicBezTo>
                <a:cubicBezTo>
                  <a:pt x="2439" y="543"/>
                  <a:pt x="2433" y="548"/>
                  <a:pt x="2438" y="544"/>
                </a:cubicBezTo>
                <a:close/>
                <a:moveTo>
                  <a:pt x="2454" y="770"/>
                </a:moveTo>
                <a:cubicBezTo>
                  <a:pt x="2465" y="763"/>
                  <a:pt x="2476" y="763"/>
                  <a:pt x="2486" y="770"/>
                </a:cubicBezTo>
                <a:cubicBezTo>
                  <a:pt x="2468" y="787"/>
                  <a:pt x="2450" y="793"/>
                  <a:pt x="2426" y="783"/>
                </a:cubicBezTo>
                <a:cubicBezTo>
                  <a:pt x="2435" y="778"/>
                  <a:pt x="2445" y="774"/>
                  <a:pt x="2454" y="770"/>
                </a:cubicBezTo>
                <a:cubicBezTo>
                  <a:pt x="2460" y="767"/>
                  <a:pt x="2445" y="776"/>
                  <a:pt x="2454" y="770"/>
                </a:cubicBezTo>
                <a:close/>
                <a:moveTo>
                  <a:pt x="2424" y="883"/>
                </a:moveTo>
                <a:cubicBezTo>
                  <a:pt x="2431" y="875"/>
                  <a:pt x="2438" y="867"/>
                  <a:pt x="2446" y="859"/>
                </a:cubicBezTo>
                <a:cubicBezTo>
                  <a:pt x="2463" y="878"/>
                  <a:pt x="2487" y="889"/>
                  <a:pt x="2503" y="904"/>
                </a:cubicBezTo>
                <a:cubicBezTo>
                  <a:pt x="2510" y="911"/>
                  <a:pt x="2529" y="900"/>
                  <a:pt x="2533" y="907"/>
                </a:cubicBezTo>
                <a:cubicBezTo>
                  <a:pt x="2550" y="936"/>
                  <a:pt x="2413" y="896"/>
                  <a:pt x="2424" y="883"/>
                </a:cubicBezTo>
                <a:cubicBezTo>
                  <a:pt x="2429" y="877"/>
                  <a:pt x="2421" y="886"/>
                  <a:pt x="2424" y="883"/>
                </a:cubicBezTo>
                <a:close/>
                <a:moveTo>
                  <a:pt x="2470" y="1186"/>
                </a:moveTo>
                <a:cubicBezTo>
                  <a:pt x="2470" y="1212"/>
                  <a:pt x="2454" y="1204"/>
                  <a:pt x="2441" y="1216"/>
                </a:cubicBezTo>
                <a:cubicBezTo>
                  <a:pt x="2444" y="1205"/>
                  <a:pt x="2431" y="1200"/>
                  <a:pt x="2422" y="1203"/>
                </a:cubicBezTo>
                <a:cubicBezTo>
                  <a:pt x="2414" y="1154"/>
                  <a:pt x="2470" y="1129"/>
                  <a:pt x="2470" y="1186"/>
                </a:cubicBezTo>
                <a:cubicBezTo>
                  <a:pt x="2470" y="1187"/>
                  <a:pt x="2470" y="1181"/>
                  <a:pt x="2470" y="1186"/>
                </a:cubicBezTo>
                <a:close/>
                <a:moveTo>
                  <a:pt x="2402" y="1217"/>
                </a:moveTo>
                <a:cubicBezTo>
                  <a:pt x="2420" y="1222"/>
                  <a:pt x="2511" y="1238"/>
                  <a:pt x="2513" y="1260"/>
                </a:cubicBezTo>
                <a:cubicBezTo>
                  <a:pt x="2514" y="1267"/>
                  <a:pt x="2493" y="1288"/>
                  <a:pt x="2494" y="1306"/>
                </a:cubicBezTo>
                <a:cubicBezTo>
                  <a:pt x="2467" y="1303"/>
                  <a:pt x="2463" y="1279"/>
                  <a:pt x="2450" y="1265"/>
                </a:cubicBezTo>
                <a:cubicBezTo>
                  <a:pt x="2441" y="1256"/>
                  <a:pt x="2399" y="1233"/>
                  <a:pt x="2402" y="1217"/>
                </a:cubicBezTo>
                <a:cubicBezTo>
                  <a:pt x="2403" y="1218"/>
                  <a:pt x="2401" y="1222"/>
                  <a:pt x="2402" y="1217"/>
                </a:cubicBezTo>
                <a:close/>
                <a:moveTo>
                  <a:pt x="2402" y="1621"/>
                </a:moveTo>
                <a:cubicBezTo>
                  <a:pt x="2403" y="1621"/>
                  <a:pt x="2441" y="1641"/>
                  <a:pt x="2442" y="1643"/>
                </a:cubicBezTo>
                <a:cubicBezTo>
                  <a:pt x="2456" y="1684"/>
                  <a:pt x="2373" y="1635"/>
                  <a:pt x="2377" y="1637"/>
                </a:cubicBezTo>
                <a:cubicBezTo>
                  <a:pt x="2386" y="1632"/>
                  <a:pt x="2394" y="1627"/>
                  <a:pt x="2402" y="1621"/>
                </a:cubicBezTo>
                <a:cubicBezTo>
                  <a:pt x="2406" y="1621"/>
                  <a:pt x="2398" y="1626"/>
                  <a:pt x="2402" y="1621"/>
                </a:cubicBezTo>
                <a:close/>
                <a:moveTo>
                  <a:pt x="2381" y="1016"/>
                </a:moveTo>
                <a:cubicBezTo>
                  <a:pt x="2383" y="1050"/>
                  <a:pt x="2337" y="1043"/>
                  <a:pt x="2335" y="1033"/>
                </a:cubicBezTo>
                <a:cubicBezTo>
                  <a:pt x="2340" y="1030"/>
                  <a:pt x="2381" y="1013"/>
                  <a:pt x="2381" y="1016"/>
                </a:cubicBezTo>
                <a:cubicBezTo>
                  <a:pt x="2381" y="1017"/>
                  <a:pt x="2381" y="1016"/>
                  <a:pt x="2381" y="1016"/>
                </a:cubicBezTo>
                <a:close/>
                <a:moveTo>
                  <a:pt x="2400" y="2760"/>
                </a:moveTo>
                <a:cubicBezTo>
                  <a:pt x="2407" y="2757"/>
                  <a:pt x="2454" y="2882"/>
                  <a:pt x="2511" y="2874"/>
                </a:cubicBezTo>
                <a:cubicBezTo>
                  <a:pt x="2476" y="2897"/>
                  <a:pt x="2400" y="2989"/>
                  <a:pt x="2350" y="2980"/>
                </a:cubicBezTo>
                <a:cubicBezTo>
                  <a:pt x="2308" y="2972"/>
                  <a:pt x="2292" y="2883"/>
                  <a:pt x="2290" y="2839"/>
                </a:cubicBezTo>
                <a:cubicBezTo>
                  <a:pt x="2313" y="2866"/>
                  <a:pt x="2280" y="2911"/>
                  <a:pt x="2323" y="2922"/>
                </a:cubicBezTo>
                <a:cubicBezTo>
                  <a:pt x="2370" y="2935"/>
                  <a:pt x="2353" y="2867"/>
                  <a:pt x="2361" y="2852"/>
                </a:cubicBezTo>
                <a:cubicBezTo>
                  <a:pt x="2380" y="2815"/>
                  <a:pt x="2404" y="2811"/>
                  <a:pt x="2400" y="2760"/>
                </a:cubicBezTo>
                <a:cubicBezTo>
                  <a:pt x="2401" y="2760"/>
                  <a:pt x="2403" y="2794"/>
                  <a:pt x="2400" y="2760"/>
                </a:cubicBezTo>
                <a:close/>
                <a:moveTo>
                  <a:pt x="2366" y="2695"/>
                </a:moveTo>
                <a:cubicBezTo>
                  <a:pt x="2367" y="2685"/>
                  <a:pt x="2368" y="2675"/>
                  <a:pt x="2368" y="2665"/>
                </a:cubicBezTo>
                <a:cubicBezTo>
                  <a:pt x="2392" y="2672"/>
                  <a:pt x="2394" y="2692"/>
                  <a:pt x="2366" y="2695"/>
                </a:cubicBezTo>
                <a:cubicBezTo>
                  <a:pt x="2367" y="2689"/>
                  <a:pt x="2376" y="2694"/>
                  <a:pt x="2366" y="2695"/>
                </a:cubicBezTo>
                <a:close/>
                <a:moveTo>
                  <a:pt x="2497" y="2689"/>
                </a:moveTo>
                <a:cubicBezTo>
                  <a:pt x="2485" y="2704"/>
                  <a:pt x="2467" y="2691"/>
                  <a:pt x="2454" y="2688"/>
                </a:cubicBezTo>
                <a:cubicBezTo>
                  <a:pt x="2461" y="2673"/>
                  <a:pt x="2485" y="2678"/>
                  <a:pt x="2498" y="2675"/>
                </a:cubicBezTo>
                <a:cubicBezTo>
                  <a:pt x="2497" y="2680"/>
                  <a:pt x="2497" y="2684"/>
                  <a:pt x="2497" y="2689"/>
                </a:cubicBezTo>
                <a:cubicBezTo>
                  <a:pt x="2491" y="2696"/>
                  <a:pt x="2496" y="2686"/>
                  <a:pt x="2497" y="2689"/>
                </a:cubicBezTo>
                <a:close/>
                <a:moveTo>
                  <a:pt x="2510" y="2642"/>
                </a:moveTo>
                <a:cubicBezTo>
                  <a:pt x="2515" y="2621"/>
                  <a:pt x="2531" y="2641"/>
                  <a:pt x="2531" y="2641"/>
                </a:cubicBezTo>
                <a:cubicBezTo>
                  <a:pt x="2531" y="2641"/>
                  <a:pt x="2505" y="2668"/>
                  <a:pt x="2510" y="2642"/>
                </a:cubicBezTo>
                <a:cubicBezTo>
                  <a:pt x="2511" y="2638"/>
                  <a:pt x="2509" y="2646"/>
                  <a:pt x="2510" y="2642"/>
                </a:cubicBezTo>
                <a:close/>
                <a:moveTo>
                  <a:pt x="2245" y="3455"/>
                </a:moveTo>
                <a:cubicBezTo>
                  <a:pt x="2248" y="3461"/>
                  <a:pt x="2252" y="3468"/>
                  <a:pt x="2255" y="3475"/>
                </a:cubicBezTo>
                <a:cubicBezTo>
                  <a:pt x="2247" y="3484"/>
                  <a:pt x="2185" y="3465"/>
                  <a:pt x="2163" y="3473"/>
                </a:cubicBezTo>
                <a:cubicBezTo>
                  <a:pt x="2168" y="3461"/>
                  <a:pt x="2205" y="3380"/>
                  <a:pt x="2224" y="3383"/>
                </a:cubicBezTo>
                <a:cubicBezTo>
                  <a:pt x="2228" y="3384"/>
                  <a:pt x="2243" y="3450"/>
                  <a:pt x="2245" y="3455"/>
                </a:cubicBezTo>
                <a:cubicBezTo>
                  <a:pt x="2249" y="3462"/>
                  <a:pt x="2235" y="3435"/>
                  <a:pt x="2245" y="3455"/>
                </a:cubicBezTo>
                <a:close/>
                <a:moveTo>
                  <a:pt x="2222" y="2791"/>
                </a:moveTo>
                <a:cubicBezTo>
                  <a:pt x="2201" y="2760"/>
                  <a:pt x="2117" y="2767"/>
                  <a:pt x="2094" y="2788"/>
                </a:cubicBezTo>
                <a:cubicBezTo>
                  <a:pt x="2102" y="2754"/>
                  <a:pt x="2140" y="2708"/>
                  <a:pt x="2156" y="2677"/>
                </a:cubicBezTo>
                <a:cubicBezTo>
                  <a:pt x="2167" y="2656"/>
                  <a:pt x="2176" y="2634"/>
                  <a:pt x="2192" y="2616"/>
                </a:cubicBezTo>
                <a:cubicBezTo>
                  <a:pt x="2186" y="2643"/>
                  <a:pt x="2241" y="2686"/>
                  <a:pt x="2249" y="2725"/>
                </a:cubicBezTo>
                <a:cubicBezTo>
                  <a:pt x="2256" y="2759"/>
                  <a:pt x="2281" y="2880"/>
                  <a:pt x="2263" y="2901"/>
                </a:cubicBezTo>
                <a:cubicBezTo>
                  <a:pt x="2261" y="2902"/>
                  <a:pt x="2260" y="2902"/>
                  <a:pt x="2258" y="2902"/>
                </a:cubicBezTo>
                <a:cubicBezTo>
                  <a:pt x="2225" y="2870"/>
                  <a:pt x="2242" y="2820"/>
                  <a:pt x="2222" y="2791"/>
                </a:cubicBezTo>
                <a:cubicBezTo>
                  <a:pt x="2215" y="2781"/>
                  <a:pt x="2227" y="2798"/>
                  <a:pt x="2222" y="2791"/>
                </a:cubicBezTo>
                <a:close/>
                <a:moveTo>
                  <a:pt x="2123" y="2912"/>
                </a:moveTo>
                <a:cubicBezTo>
                  <a:pt x="2128" y="2919"/>
                  <a:pt x="2134" y="2925"/>
                  <a:pt x="2141" y="2929"/>
                </a:cubicBezTo>
                <a:cubicBezTo>
                  <a:pt x="2126" y="2947"/>
                  <a:pt x="2155" y="2992"/>
                  <a:pt x="2105" y="2953"/>
                </a:cubicBezTo>
                <a:cubicBezTo>
                  <a:pt x="2125" y="2944"/>
                  <a:pt x="2124" y="2856"/>
                  <a:pt x="2131" y="2842"/>
                </a:cubicBezTo>
                <a:cubicBezTo>
                  <a:pt x="2184" y="2871"/>
                  <a:pt x="2117" y="2878"/>
                  <a:pt x="2123" y="2912"/>
                </a:cubicBezTo>
                <a:cubicBezTo>
                  <a:pt x="2124" y="2918"/>
                  <a:pt x="2122" y="2904"/>
                  <a:pt x="2123" y="2912"/>
                </a:cubicBezTo>
                <a:close/>
                <a:moveTo>
                  <a:pt x="2089" y="1908"/>
                </a:moveTo>
                <a:cubicBezTo>
                  <a:pt x="2093" y="1895"/>
                  <a:pt x="2127" y="1892"/>
                  <a:pt x="2135" y="1887"/>
                </a:cubicBezTo>
                <a:cubicBezTo>
                  <a:pt x="2127" y="1902"/>
                  <a:pt x="2126" y="1921"/>
                  <a:pt x="2108" y="1921"/>
                </a:cubicBezTo>
                <a:cubicBezTo>
                  <a:pt x="2103" y="1921"/>
                  <a:pt x="2087" y="1915"/>
                  <a:pt x="2089" y="1908"/>
                </a:cubicBezTo>
                <a:cubicBezTo>
                  <a:pt x="2091" y="1900"/>
                  <a:pt x="2088" y="1910"/>
                  <a:pt x="2089" y="1908"/>
                </a:cubicBezTo>
                <a:close/>
                <a:moveTo>
                  <a:pt x="2087" y="1234"/>
                </a:moveTo>
                <a:cubicBezTo>
                  <a:pt x="2076" y="1223"/>
                  <a:pt x="2114" y="1202"/>
                  <a:pt x="2119" y="1206"/>
                </a:cubicBezTo>
                <a:cubicBezTo>
                  <a:pt x="2117" y="1212"/>
                  <a:pt x="2094" y="1229"/>
                  <a:pt x="2087" y="1234"/>
                </a:cubicBezTo>
                <a:cubicBezTo>
                  <a:pt x="2087" y="1234"/>
                  <a:pt x="2088" y="1234"/>
                  <a:pt x="2087" y="1234"/>
                </a:cubicBezTo>
                <a:close/>
                <a:moveTo>
                  <a:pt x="2096" y="2350"/>
                </a:moveTo>
                <a:cubicBezTo>
                  <a:pt x="2102" y="2350"/>
                  <a:pt x="2114" y="2347"/>
                  <a:pt x="2119" y="2349"/>
                </a:cubicBezTo>
                <a:cubicBezTo>
                  <a:pt x="2117" y="2391"/>
                  <a:pt x="2077" y="2350"/>
                  <a:pt x="2096" y="2350"/>
                </a:cubicBezTo>
                <a:close/>
                <a:moveTo>
                  <a:pt x="2291" y="2352"/>
                </a:moveTo>
                <a:cubicBezTo>
                  <a:pt x="2295" y="2371"/>
                  <a:pt x="2311" y="2443"/>
                  <a:pt x="2305" y="2463"/>
                </a:cubicBezTo>
                <a:cubicBezTo>
                  <a:pt x="2298" y="2459"/>
                  <a:pt x="2284" y="2437"/>
                  <a:pt x="2275" y="2453"/>
                </a:cubicBezTo>
                <a:cubicBezTo>
                  <a:pt x="2276" y="2424"/>
                  <a:pt x="2282" y="2384"/>
                  <a:pt x="2277" y="2352"/>
                </a:cubicBezTo>
                <a:cubicBezTo>
                  <a:pt x="2274" y="2333"/>
                  <a:pt x="2251" y="2331"/>
                  <a:pt x="2254" y="2314"/>
                </a:cubicBezTo>
                <a:cubicBezTo>
                  <a:pt x="2257" y="2295"/>
                  <a:pt x="2280" y="2288"/>
                  <a:pt x="2283" y="2269"/>
                </a:cubicBezTo>
                <a:cubicBezTo>
                  <a:pt x="2282" y="2278"/>
                  <a:pt x="2258" y="2128"/>
                  <a:pt x="2311" y="2199"/>
                </a:cubicBezTo>
                <a:cubicBezTo>
                  <a:pt x="2339" y="2237"/>
                  <a:pt x="2284" y="2312"/>
                  <a:pt x="2291" y="2352"/>
                </a:cubicBezTo>
                <a:cubicBezTo>
                  <a:pt x="2292" y="2359"/>
                  <a:pt x="2286" y="2326"/>
                  <a:pt x="2291" y="2352"/>
                </a:cubicBezTo>
                <a:close/>
                <a:moveTo>
                  <a:pt x="2275" y="3191"/>
                </a:moveTo>
                <a:cubicBezTo>
                  <a:pt x="2283" y="3212"/>
                  <a:pt x="2330" y="3202"/>
                  <a:pt x="2335" y="3213"/>
                </a:cubicBezTo>
                <a:cubicBezTo>
                  <a:pt x="2340" y="3227"/>
                  <a:pt x="2267" y="3277"/>
                  <a:pt x="2258" y="3277"/>
                </a:cubicBezTo>
                <a:cubicBezTo>
                  <a:pt x="2265" y="3239"/>
                  <a:pt x="2250" y="3170"/>
                  <a:pt x="2277" y="3146"/>
                </a:cubicBezTo>
                <a:cubicBezTo>
                  <a:pt x="2278" y="3145"/>
                  <a:pt x="2289" y="3146"/>
                  <a:pt x="2290" y="3147"/>
                </a:cubicBezTo>
                <a:cubicBezTo>
                  <a:pt x="2295" y="3157"/>
                  <a:pt x="2268" y="3175"/>
                  <a:pt x="2275" y="3191"/>
                </a:cubicBezTo>
                <a:cubicBezTo>
                  <a:pt x="2278" y="3200"/>
                  <a:pt x="2271" y="3182"/>
                  <a:pt x="2275" y="3191"/>
                </a:cubicBezTo>
                <a:close/>
                <a:moveTo>
                  <a:pt x="2236" y="1106"/>
                </a:moveTo>
                <a:cubicBezTo>
                  <a:pt x="2208" y="1106"/>
                  <a:pt x="2191" y="1094"/>
                  <a:pt x="2188" y="1067"/>
                </a:cubicBezTo>
                <a:cubicBezTo>
                  <a:pt x="2194" y="1068"/>
                  <a:pt x="2271" y="1085"/>
                  <a:pt x="2272" y="1086"/>
                </a:cubicBezTo>
                <a:cubicBezTo>
                  <a:pt x="2277" y="1097"/>
                  <a:pt x="2237" y="1106"/>
                  <a:pt x="2236" y="1106"/>
                </a:cubicBezTo>
                <a:close/>
                <a:moveTo>
                  <a:pt x="2237" y="2088"/>
                </a:moveTo>
                <a:cubicBezTo>
                  <a:pt x="2230" y="2089"/>
                  <a:pt x="2224" y="2088"/>
                  <a:pt x="2219" y="2083"/>
                </a:cubicBezTo>
                <a:cubicBezTo>
                  <a:pt x="2222" y="2079"/>
                  <a:pt x="2225" y="2075"/>
                  <a:pt x="2229" y="2072"/>
                </a:cubicBezTo>
                <a:cubicBezTo>
                  <a:pt x="2231" y="2077"/>
                  <a:pt x="2234" y="2083"/>
                  <a:pt x="2237" y="2088"/>
                </a:cubicBezTo>
                <a:close/>
                <a:moveTo>
                  <a:pt x="2192" y="1354"/>
                </a:moveTo>
                <a:cubicBezTo>
                  <a:pt x="2182" y="1353"/>
                  <a:pt x="2176" y="1348"/>
                  <a:pt x="2175" y="1339"/>
                </a:cubicBezTo>
                <a:cubicBezTo>
                  <a:pt x="2183" y="1337"/>
                  <a:pt x="2191" y="1336"/>
                  <a:pt x="2199" y="1334"/>
                </a:cubicBezTo>
                <a:cubicBezTo>
                  <a:pt x="2202" y="1342"/>
                  <a:pt x="2199" y="1349"/>
                  <a:pt x="2192" y="1354"/>
                </a:cubicBezTo>
                <a:cubicBezTo>
                  <a:pt x="2180" y="1352"/>
                  <a:pt x="2200" y="1346"/>
                  <a:pt x="2192" y="1354"/>
                </a:cubicBezTo>
                <a:close/>
                <a:moveTo>
                  <a:pt x="2288" y="1630"/>
                </a:moveTo>
                <a:cubicBezTo>
                  <a:pt x="2292" y="1621"/>
                  <a:pt x="2297" y="1614"/>
                  <a:pt x="2303" y="1607"/>
                </a:cubicBezTo>
                <a:cubicBezTo>
                  <a:pt x="2333" y="1614"/>
                  <a:pt x="2302" y="1653"/>
                  <a:pt x="2284" y="1653"/>
                </a:cubicBezTo>
                <a:cubicBezTo>
                  <a:pt x="2273" y="1653"/>
                  <a:pt x="2289" y="1628"/>
                  <a:pt x="2288" y="1630"/>
                </a:cubicBezTo>
                <a:cubicBezTo>
                  <a:pt x="2294" y="1619"/>
                  <a:pt x="2285" y="1635"/>
                  <a:pt x="2288" y="1630"/>
                </a:cubicBezTo>
                <a:close/>
                <a:moveTo>
                  <a:pt x="2284" y="1441"/>
                </a:moveTo>
                <a:cubicBezTo>
                  <a:pt x="2297" y="1407"/>
                  <a:pt x="2303" y="1454"/>
                  <a:pt x="2297" y="1454"/>
                </a:cubicBezTo>
                <a:cubicBezTo>
                  <a:pt x="2283" y="1454"/>
                  <a:pt x="2291" y="1444"/>
                  <a:pt x="2284" y="1441"/>
                </a:cubicBezTo>
                <a:close/>
                <a:moveTo>
                  <a:pt x="2327" y="1851"/>
                </a:moveTo>
                <a:cubicBezTo>
                  <a:pt x="2331" y="1860"/>
                  <a:pt x="2325" y="1884"/>
                  <a:pt x="2333" y="1890"/>
                </a:cubicBezTo>
                <a:cubicBezTo>
                  <a:pt x="2322" y="1885"/>
                  <a:pt x="2303" y="1840"/>
                  <a:pt x="2327" y="1851"/>
                </a:cubicBezTo>
                <a:cubicBezTo>
                  <a:pt x="2328" y="1852"/>
                  <a:pt x="2323" y="1849"/>
                  <a:pt x="2327" y="1851"/>
                </a:cubicBezTo>
                <a:close/>
                <a:moveTo>
                  <a:pt x="2323" y="1554"/>
                </a:moveTo>
                <a:cubicBezTo>
                  <a:pt x="2328" y="1550"/>
                  <a:pt x="2325" y="1545"/>
                  <a:pt x="2333" y="1544"/>
                </a:cubicBezTo>
                <a:cubicBezTo>
                  <a:pt x="2337" y="1550"/>
                  <a:pt x="2328" y="1566"/>
                  <a:pt x="2323" y="1554"/>
                </a:cubicBezTo>
                <a:close/>
                <a:moveTo>
                  <a:pt x="2287" y="1796"/>
                </a:moveTo>
                <a:cubicBezTo>
                  <a:pt x="2292" y="1798"/>
                  <a:pt x="2297" y="1797"/>
                  <a:pt x="2303" y="1795"/>
                </a:cubicBezTo>
                <a:cubicBezTo>
                  <a:pt x="2299" y="1808"/>
                  <a:pt x="2300" y="1821"/>
                  <a:pt x="2306" y="1834"/>
                </a:cubicBezTo>
                <a:cubicBezTo>
                  <a:pt x="2289" y="1823"/>
                  <a:pt x="2248" y="1845"/>
                  <a:pt x="2249" y="1812"/>
                </a:cubicBezTo>
                <a:cubicBezTo>
                  <a:pt x="2268" y="1809"/>
                  <a:pt x="2268" y="1815"/>
                  <a:pt x="2287" y="1796"/>
                </a:cubicBezTo>
                <a:cubicBezTo>
                  <a:pt x="2289" y="1797"/>
                  <a:pt x="2281" y="1801"/>
                  <a:pt x="2287" y="1796"/>
                </a:cubicBezTo>
                <a:close/>
                <a:moveTo>
                  <a:pt x="2259" y="2573"/>
                </a:moveTo>
                <a:cubicBezTo>
                  <a:pt x="2263" y="2576"/>
                  <a:pt x="2267" y="2579"/>
                  <a:pt x="2271" y="2582"/>
                </a:cubicBezTo>
                <a:cubicBezTo>
                  <a:pt x="2263" y="2588"/>
                  <a:pt x="2255" y="2588"/>
                  <a:pt x="2247" y="2582"/>
                </a:cubicBezTo>
                <a:cubicBezTo>
                  <a:pt x="2251" y="2579"/>
                  <a:pt x="2255" y="2576"/>
                  <a:pt x="2259" y="2573"/>
                </a:cubicBezTo>
                <a:close/>
                <a:moveTo>
                  <a:pt x="2281" y="2511"/>
                </a:moveTo>
                <a:cubicBezTo>
                  <a:pt x="2299" y="2487"/>
                  <a:pt x="2257" y="2481"/>
                  <a:pt x="2273" y="2458"/>
                </a:cubicBezTo>
                <a:cubicBezTo>
                  <a:pt x="2268" y="2485"/>
                  <a:pt x="2305" y="2478"/>
                  <a:pt x="2281" y="2511"/>
                </a:cubicBezTo>
                <a:cubicBezTo>
                  <a:pt x="2281" y="2511"/>
                  <a:pt x="2288" y="2502"/>
                  <a:pt x="2281" y="2511"/>
                </a:cubicBezTo>
                <a:close/>
                <a:moveTo>
                  <a:pt x="2304" y="2053"/>
                </a:moveTo>
                <a:cubicBezTo>
                  <a:pt x="2286" y="2044"/>
                  <a:pt x="2344" y="2042"/>
                  <a:pt x="2349" y="2055"/>
                </a:cubicBezTo>
                <a:cubicBezTo>
                  <a:pt x="2335" y="2067"/>
                  <a:pt x="2320" y="2067"/>
                  <a:pt x="2304" y="2053"/>
                </a:cubicBezTo>
                <a:cubicBezTo>
                  <a:pt x="2303" y="2053"/>
                  <a:pt x="2314" y="2059"/>
                  <a:pt x="2304" y="2053"/>
                </a:cubicBezTo>
                <a:close/>
                <a:moveTo>
                  <a:pt x="2340" y="1893"/>
                </a:moveTo>
                <a:cubicBezTo>
                  <a:pt x="2344" y="1893"/>
                  <a:pt x="2352" y="1897"/>
                  <a:pt x="2340" y="1893"/>
                </a:cubicBezTo>
                <a:cubicBezTo>
                  <a:pt x="2342" y="1893"/>
                  <a:pt x="2342" y="1893"/>
                  <a:pt x="2340" y="1893"/>
                </a:cubicBezTo>
                <a:close/>
                <a:moveTo>
                  <a:pt x="2341" y="1254"/>
                </a:moveTo>
                <a:cubicBezTo>
                  <a:pt x="2336" y="1257"/>
                  <a:pt x="2319" y="1222"/>
                  <a:pt x="2313" y="1221"/>
                </a:cubicBezTo>
                <a:cubicBezTo>
                  <a:pt x="2291" y="1215"/>
                  <a:pt x="2274" y="1239"/>
                  <a:pt x="2255" y="1250"/>
                </a:cubicBezTo>
                <a:cubicBezTo>
                  <a:pt x="2255" y="1241"/>
                  <a:pt x="2320" y="1186"/>
                  <a:pt x="2326" y="1185"/>
                </a:cubicBezTo>
                <a:cubicBezTo>
                  <a:pt x="2361" y="1185"/>
                  <a:pt x="2366" y="1237"/>
                  <a:pt x="2341" y="1254"/>
                </a:cubicBezTo>
                <a:cubicBezTo>
                  <a:pt x="2340" y="1255"/>
                  <a:pt x="2351" y="1247"/>
                  <a:pt x="2341" y="1254"/>
                </a:cubicBezTo>
                <a:close/>
                <a:moveTo>
                  <a:pt x="2282" y="457"/>
                </a:moveTo>
                <a:cubicBezTo>
                  <a:pt x="2262" y="498"/>
                  <a:pt x="2242" y="433"/>
                  <a:pt x="2248" y="436"/>
                </a:cubicBezTo>
                <a:cubicBezTo>
                  <a:pt x="2255" y="439"/>
                  <a:pt x="2299" y="423"/>
                  <a:pt x="2282" y="457"/>
                </a:cubicBezTo>
                <a:cubicBezTo>
                  <a:pt x="2281" y="460"/>
                  <a:pt x="2284" y="454"/>
                  <a:pt x="2282" y="457"/>
                </a:cubicBezTo>
                <a:close/>
                <a:moveTo>
                  <a:pt x="2249" y="614"/>
                </a:moveTo>
                <a:cubicBezTo>
                  <a:pt x="2249" y="625"/>
                  <a:pt x="2241" y="636"/>
                  <a:pt x="2242" y="649"/>
                </a:cubicBezTo>
                <a:cubicBezTo>
                  <a:pt x="2222" y="634"/>
                  <a:pt x="2190" y="610"/>
                  <a:pt x="2175" y="591"/>
                </a:cubicBezTo>
                <a:cubicBezTo>
                  <a:pt x="2176" y="590"/>
                  <a:pt x="2178" y="588"/>
                  <a:pt x="2178" y="585"/>
                </a:cubicBezTo>
                <a:cubicBezTo>
                  <a:pt x="2194" y="592"/>
                  <a:pt x="2240" y="601"/>
                  <a:pt x="2249" y="614"/>
                </a:cubicBezTo>
                <a:cubicBezTo>
                  <a:pt x="2249" y="614"/>
                  <a:pt x="2249" y="613"/>
                  <a:pt x="2249" y="614"/>
                </a:cubicBezTo>
                <a:close/>
                <a:moveTo>
                  <a:pt x="2179" y="1949"/>
                </a:moveTo>
                <a:cubicBezTo>
                  <a:pt x="2193" y="1946"/>
                  <a:pt x="2208" y="1942"/>
                  <a:pt x="2221" y="1936"/>
                </a:cubicBezTo>
                <a:cubicBezTo>
                  <a:pt x="2233" y="1936"/>
                  <a:pt x="2187" y="1993"/>
                  <a:pt x="2164" y="1988"/>
                </a:cubicBezTo>
                <a:cubicBezTo>
                  <a:pt x="2122" y="1980"/>
                  <a:pt x="2154" y="1949"/>
                  <a:pt x="2179" y="1949"/>
                </a:cubicBezTo>
                <a:close/>
                <a:moveTo>
                  <a:pt x="2180" y="2305"/>
                </a:moveTo>
                <a:cubicBezTo>
                  <a:pt x="2180" y="2299"/>
                  <a:pt x="2179" y="2296"/>
                  <a:pt x="2180" y="2291"/>
                </a:cubicBezTo>
                <a:cubicBezTo>
                  <a:pt x="2183" y="2300"/>
                  <a:pt x="2202" y="2310"/>
                  <a:pt x="2181" y="2318"/>
                </a:cubicBezTo>
                <a:cubicBezTo>
                  <a:pt x="2181" y="2313"/>
                  <a:pt x="2180" y="2309"/>
                  <a:pt x="2180" y="2305"/>
                </a:cubicBezTo>
                <a:cubicBezTo>
                  <a:pt x="2180" y="2303"/>
                  <a:pt x="2181" y="2307"/>
                  <a:pt x="2180" y="2305"/>
                </a:cubicBezTo>
                <a:close/>
                <a:moveTo>
                  <a:pt x="2255" y="3377"/>
                </a:moveTo>
                <a:cubicBezTo>
                  <a:pt x="2254" y="3380"/>
                  <a:pt x="2307" y="3346"/>
                  <a:pt x="2316" y="3351"/>
                </a:cubicBezTo>
                <a:cubicBezTo>
                  <a:pt x="2311" y="3348"/>
                  <a:pt x="2332" y="3412"/>
                  <a:pt x="2335" y="3419"/>
                </a:cubicBezTo>
                <a:cubicBezTo>
                  <a:pt x="2349" y="3449"/>
                  <a:pt x="2368" y="3424"/>
                  <a:pt x="2359" y="3459"/>
                </a:cubicBezTo>
                <a:cubicBezTo>
                  <a:pt x="2334" y="3560"/>
                  <a:pt x="2254" y="3410"/>
                  <a:pt x="2255" y="3377"/>
                </a:cubicBezTo>
                <a:cubicBezTo>
                  <a:pt x="2255" y="3377"/>
                  <a:pt x="2254" y="3408"/>
                  <a:pt x="2255" y="3377"/>
                </a:cubicBezTo>
                <a:close/>
                <a:moveTo>
                  <a:pt x="2349" y="3016"/>
                </a:moveTo>
                <a:cubicBezTo>
                  <a:pt x="2341" y="2999"/>
                  <a:pt x="2386" y="2984"/>
                  <a:pt x="2397" y="2985"/>
                </a:cubicBezTo>
                <a:cubicBezTo>
                  <a:pt x="2397" y="3023"/>
                  <a:pt x="2371" y="3060"/>
                  <a:pt x="2349" y="3016"/>
                </a:cubicBezTo>
                <a:close/>
                <a:moveTo>
                  <a:pt x="2336" y="381"/>
                </a:moveTo>
                <a:cubicBezTo>
                  <a:pt x="2345" y="384"/>
                  <a:pt x="2328" y="429"/>
                  <a:pt x="2314" y="416"/>
                </a:cubicBezTo>
                <a:cubicBezTo>
                  <a:pt x="2320" y="402"/>
                  <a:pt x="2328" y="396"/>
                  <a:pt x="2336" y="381"/>
                </a:cubicBezTo>
                <a:cubicBezTo>
                  <a:pt x="2336" y="381"/>
                  <a:pt x="2335" y="382"/>
                  <a:pt x="2336" y="381"/>
                </a:cubicBezTo>
                <a:close/>
                <a:moveTo>
                  <a:pt x="2285" y="195"/>
                </a:moveTo>
                <a:cubicBezTo>
                  <a:pt x="2340" y="188"/>
                  <a:pt x="2294" y="220"/>
                  <a:pt x="2300" y="238"/>
                </a:cubicBezTo>
                <a:cubicBezTo>
                  <a:pt x="2303" y="246"/>
                  <a:pt x="2348" y="251"/>
                  <a:pt x="2327" y="267"/>
                </a:cubicBezTo>
                <a:cubicBezTo>
                  <a:pt x="2303" y="259"/>
                  <a:pt x="2280" y="251"/>
                  <a:pt x="2256" y="243"/>
                </a:cubicBezTo>
                <a:cubicBezTo>
                  <a:pt x="2284" y="216"/>
                  <a:pt x="2216" y="200"/>
                  <a:pt x="2238" y="239"/>
                </a:cubicBezTo>
                <a:cubicBezTo>
                  <a:pt x="2230" y="238"/>
                  <a:pt x="2222" y="238"/>
                  <a:pt x="2214" y="239"/>
                </a:cubicBezTo>
                <a:cubicBezTo>
                  <a:pt x="2214" y="231"/>
                  <a:pt x="2213" y="221"/>
                  <a:pt x="2214" y="213"/>
                </a:cubicBezTo>
                <a:cubicBezTo>
                  <a:pt x="2240" y="222"/>
                  <a:pt x="2260" y="195"/>
                  <a:pt x="2285" y="195"/>
                </a:cubicBezTo>
                <a:close/>
                <a:moveTo>
                  <a:pt x="2160" y="105"/>
                </a:moveTo>
                <a:cubicBezTo>
                  <a:pt x="2161" y="105"/>
                  <a:pt x="2187" y="125"/>
                  <a:pt x="2187" y="125"/>
                </a:cubicBezTo>
                <a:cubicBezTo>
                  <a:pt x="2184" y="124"/>
                  <a:pt x="2185" y="87"/>
                  <a:pt x="2231" y="116"/>
                </a:cubicBezTo>
                <a:cubicBezTo>
                  <a:pt x="2240" y="122"/>
                  <a:pt x="2250" y="118"/>
                  <a:pt x="2241" y="137"/>
                </a:cubicBezTo>
                <a:cubicBezTo>
                  <a:pt x="2245" y="130"/>
                  <a:pt x="2192" y="155"/>
                  <a:pt x="2194" y="155"/>
                </a:cubicBezTo>
                <a:cubicBezTo>
                  <a:pt x="2186" y="158"/>
                  <a:pt x="2180" y="186"/>
                  <a:pt x="2173" y="190"/>
                </a:cubicBezTo>
                <a:cubicBezTo>
                  <a:pt x="2171" y="181"/>
                  <a:pt x="2151" y="107"/>
                  <a:pt x="2160" y="105"/>
                </a:cubicBezTo>
                <a:cubicBezTo>
                  <a:pt x="2161" y="105"/>
                  <a:pt x="2156" y="106"/>
                  <a:pt x="2160" y="105"/>
                </a:cubicBezTo>
                <a:close/>
                <a:moveTo>
                  <a:pt x="2142" y="544"/>
                </a:moveTo>
                <a:cubicBezTo>
                  <a:pt x="2165" y="522"/>
                  <a:pt x="2215" y="530"/>
                  <a:pt x="2187" y="557"/>
                </a:cubicBezTo>
                <a:cubicBezTo>
                  <a:pt x="2171" y="573"/>
                  <a:pt x="2126" y="559"/>
                  <a:pt x="2142" y="544"/>
                </a:cubicBezTo>
                <a:cubicBezTo>
                  <a:pt x="2148" y="538"/>
                  <a:pt x="2139" y="547"/>
                  <a:pt x="2142" y="544"/>
                </a:cubicBezTo>
                <a:close/>
                <a:moveTo>
                  <a:pt x="2069" y="429"/>
                </a:moveTo>
                <a:cubicBezTo>
                  <a:pt x="2103" y="429"/>
                  <a:pt x="2141" y="470"/>
                  <a:pt x="2096" y="492"/>
                </a:cubicBezTo>
                <a:cubicBezTo>
                  <a:pt x="2080" y="471"/>
                  <a:pt x="2106" y="429"/>
                  <a:pt x="2069" y="429"/>
                </a:cubicBezTo>
                <a:close/>
                <a:moveTo>
                  <a:pt x="2033" y="478"/>
                </a:moveTo>
                <a:cubicBezTo>
                  <a:pt x="2034" y="457"/>
                  <a:pt x="2134" y="566"/>
                  <a:pt x="2143" y="601"/>
                </a:cubicBezTo>
                <a:cubicBezTo>
                  <a:pt x="2084" y="660"/>
                  <a:pt x="2083" y="578"/>
                  <a:pt x="2074" y="539"/>
                </a:cubicBezTo>
                <a:cubicBezTo>
                  <a:pt x="2066" y="498"/>
                  <a:pt x="2084" y="520"/>
                  <a:pt x="2066" y="494"/>
                </a:cubicBezTo>
                <a:cubicBezTo>
                  <a:pt x="2052" y="473"/>
                  <a:pt x="2030" y="532"/>
                  <a:pt x="2033" y="478"/>
                </a:cubicBezTo>
                <a:cubicBezTo>
                  <a:pt x="2033" y="475"/>
                  <a:pt x="2032" y="487"/>
                  <a:pt x="2033" y="478"/>
                </a:cubicBezTo>
                <a:close/>
                <a:moveTo>
                  <a:pt x="1934" y="2381"/>
                </a:moveTo>
                <a:cubicBezTo>
                  <a:pt x="1939" y="2384"/>
                  <a:pt x="1944" y="2388"/>
                  <a:pt x="1949" y="2391"/>
                </a:cubicBezTo>
                <a:cubicBezTo>
                  <a:pt x="1935" y="2397"/>
                  <a:pt x="1911" y="2372"/>
                  <a:pt x="1934" y="2381"/>
                </a:cubicBezTo>
                <a:cubicBezTo>
                  <a:pt x="1941" y="2384"/>
                  <a:pt x="1931" y="2380"/>
                  <a:pt x="1934" y="2381"/>
                </a:cubicBezTo>
                <a:close/>
                <a:moveTo>
                  <a:pt x="1921" y="2355"/>
                </a:moveTo>
                <a:cubicBezTo>
                  <a:pt x="1919" y="2349"/>
                  <a:pt x="1917" y="2343"/>
                  <a:pt x="1914" y="2337"/>
                </a:cubicBezTo>
                <a:cubicBezTo>
                  <a:pt x="1931" y="2332"/>
                  <a:pt x="1932" y="2347"/>
                  <a:pt x="1921" y="2355"/>
                </a:cubicBezTo>
                <a:cubicBezTo>
                  <a:pt x="1920" y="2348"/>
                  <a:pt x="1923" y="2354"/>
                  <a:pt x="1921" y="2355"/>
                </a:cubicBezTo>
                <a:close/>
                <a:moveTo>
                  <a:pt x="1922" y="2296"/>
                </a:moveTo>
                <a:cubicBezTo>
                  <a:pt x="1903" y="2288"/>
                  <a:pt x="1882" y="2281"/>
                  <a:pt x="1861" y="2278"/>
                </a:cubicBezTo>
                <a:cubicBezTo>
                  <a:pt x="1861" y="2256"/>
                  <a:pt x="1892" y="2259"/>
                  <a:pt x="1897" y="2246"/>
                </a:cubicBezTo>
                <a:cubicBezTo>
                  <a:pt x="1901" y="2235"/>
                  <a:pt x="1906" y="2215"/>
                  <a:pt x="1911" y="2205"/>
                </a:cubicBezTo>
                <a:cubicBezTo>
                  <a:pt x="1930" y="2168"/>
                  <a:pt x="1937" y="2154"/>
                  <a:pt x="1970" y="2119"/>
                </a:cubicBezTo>
                <a:cubicBezTo>
                  <a:pt x="1990" y="2162"/>
                  <a:pt x="1916" y="2165"/>
                  <a:pt x="1924" y="2201"/>
                </a:cubicBezTo>
                <a:cubicBezTo>
                  <a:pt x="1935" y="2250"/>
                  <a:pt x="1963" y="2209"/>
                  <a:pt x="1982" y="2206"/>
                </a:cubicBezTo>
                <a:cubicBezTo>
                  <a:pt x="1979" y="2207"/>
                  <a:pt x="2068" y="2172"/>
                  <a:pt x="2047" y="2205"/>
                </a:cubicBezTo>
                <a:cubicBezTo>
                  <a:pt x="2044" y="2209"/>
                  <a:pt x="2016" y="2208"/>
                  <a:pt x="2010" y="2213"/>
                </a:cubicBezTo>
                <a:cubicBezTo>
                  <a:pt x="2001" y="2221"/>
                  <a:pt x="1999" y="2240"/>
                  <a:pt x="1987" y="2250"/>
                </a:cubicBezTo>
                <a:cubicBezTo>
                  <a:pt x="1966" y="2268"/>
                  <a:pt x="1936" y="2266"/>
                  <a:pt x="1922" y="2296"/>
                </a:cubicBezTo>
                <a:cubicBezTo>
                  <a:pt x="1905" y="2288"/>
                  <a:pt x="1931" y="2277"/>
                  <a:pt x="1922" y="2296"/>
                </a:cubicBezTo>
                <a:close/>
                <a:moveTo>
                  <a:pt x="1800" y="1748"/>
                </a:moveTo>
                <a:cubicBezTo>
                  <a:pt x="1795" y="1759"/>
                  <a:pt x="1791" y="1771"/>
                  <a:pt x="1787" y="1782"/>
                </a:cubicBezTo>
                <a:cubicBezTo>
                  <a:pt x="1789" y="1754"/>
                  <a:pt x="1797" y="1721"/>
                  <a:pt x="1811" y="1694"/>
                </a:cubicBezTo>
                <a:cubicBezTo>
                  <a:pt x="1806" y="1712"/>
                  <a:pt x="1796" y="1729"/>
                  <a:pt x="1800" y="1748"/>
                </a:cubicBezTo>
                <a:cubicBezTo>
                  <a:pt x="1796" y="1754"/>
                  <a:pt x="1797" y="1734"/>
                  <a:pt x="1800" y="1748"/>
                </a:cubicBezTo>
                <a:close/>
                <a:moveTo>
                  <a:pt x="1746" y="1222"/>
                </a:moveTo>
                <a:cubicBezTo>
                  <a:pt x="1739" y="1210"/>
                  <a:pt x="1719" y="1223"/>
                  <a:pt x="1717" y="1214"/>
                </a:cubicBezTo>
                <a:cubicBezTo>
                  <a:pt x="1716" y="1207"/>
                  <a:pt x="1741" y="1191"/>
                  <a:pt x="1746" y="1198"/>
                </a:cubicBezTo>
                <a:cubicBezTo>
                  <a:pt x="1751" y="1205"/>
                  <a:pt x="1745" y="1212"/>
                  <a:pt x="1746" y="1222"/>
                </a:cubicBezTo>
                <a:cubicBezTo>
                  <a:pt x="1744" y="1218"/>
                  <a:pt x="1746" y="1220"/>
                  <a:pt x="1746" y="1222"/>
                </a:cubicBezTo>
                <a:close/>
                <a:moveTo>
                  <a:pt x="1687" y="1167"/>
                </a:moveTo>
                <a:cubicBezTo>
                  <a:pt x="1703" y="1127"/>
                  <a:pt x="1750" y="1177"/>
                  <a:pt x="1687" y="1167"/>
                </a:cubicBezTo>
                <a:cubicBezTo>
                  <a:pt x="1694" y="1151"/>
                  <a:pt x="1687" y="1167"/>
                  <a:pt x="1687" y="1167"/>
                </a:cubicBezTo>
                <a:close/>
                <a:moveTo>
                  <a:pt x="1764" y="1234"/>
                </a:moveTo>
                <a:cubicBezTo>
                  <a:pt x="1771" y="1236"/>
                  <a:pt x="1778" y="1237"/>
                  <a:pt x="1786" y="1238"/>
                </a:cubicBezTo>
                <a:cubicBezTo>
                  <a:pt x="1757" y="1247"/>
                  <a:pt x="1758" y="1256"/>
                  <a:pt x="1749" y="1228"/>
                </a:cubicBezTo>
                <a:cubicBezTo>
                  <a:pt x="1754" y="1230"/>
                  <a:pt x="1759" y="1232"/>
                  <a:pt x="1764" y="1234"/>
                </a:cubicBezTo>
                <a:close/>
                <a:moveTo>
                  <a:pt x="1749" y="1642"/>
                </a:moveTo>
                <a:cubicBezTo>
                  <a:pt x="1755" y="1625"/>
                  <a:pt x="1759" y="1607"/>
                  <a:pt x="1781" y="1609"/>
                </a:cubicBezTo>
                <a:cubicBezTo>
                  <a:pt x="1777" y="1617"/>
                  <a:pt x="1778" y="1624"/>
                  <a:pt x="1785" y="1632"/>
                </a:cubicBezTo>
                <a:cubicBezTo>
                  <a:pt x="1778" y="1634"/>
                  <a:pt x="1748" y="1645"/>
                  <a:pt x="1749" y="1642"/>
                </a:cubicBezTo>
                <a:cubicBezTo>
                  <a:pt x="1752" y="1634"/>
                  <a:pt x="1749" y="1643"/>
                  <a:pt x="1749" y="1642"/>
                </a:cubicBezTo>
                <a:close/>
                <a:moveTo>
                  <a:pt x="1765" y="2014"/>
                </a:moveTo>
                <a:cubicBezTo>
                  <a:pt x="1772" y="1973"/>
                  <a:pt x="1795" y="2037"/>
                  <a:pt x="1795" y="2037"/>
                </a:cubicBezTo>
                <a:cubicBezTo>
                  <a:pt x="1786" y="2021"/>
                  <a:pt x="1761" y="2040"/>
                  <a:pt x="1765" y="2014"/>
                </a:cubicBezTo>
                <a:cubicBezTo>
                  <a:pt x="1767" y="2005"/>
                  <a:pt x="1763" y="2024"/>
                  <a:pt x="1765" y="2014"/>
                </a:cubicBezTo>
                <a:close/>
                <a:moveTo>
                  <a:pt x="1864" y="1458"/>
                </a:moveTo>
                <a:cubicBezTo>
                  <a:pt x="1900" y="1458"/>
                  <a:pt x="1906" y="1459"/>
                  <a:pt x="1883" y="1487"/>
                </a:cubicBezTo>
                <a:cubicBezTo>
                  <a:pt x="1846" y="1531"/>
                  <a:pt x="1886" y="1480"/>
                  <a:pt x="1844" y="1470"/>
                </a:cubicBezTo>
                <a:cubicBezTo>
                  <a:pt x="1851" y="1466"/>
                  <a:pt x="1857" y="1462"/>
                  <a:pt x="1864" y="1458"/>
                </a:cubicBezTo>
                <a:close/>
                <a:moveTo>
                  <a:pt x="1849" y="836"/>
                </a:moveTo>
                <a:cubicBezTo>
                  <a:pt x="1865" y="834"/>
                  <a:pt x="1875" y="853"/>
                  <a:pt x="1880" y="873"/>
                </a:cubicBezTo>
                <a:cubicBezTo>
                  <a:pt x="1861" y="868"/>
                  <a:pt x="1853" y="855"/>
                  <a:pt x="1849" y="836"/>
                </a:cubicBezTo>
                <a:cubicBezTo>
                  <a:pt x="1854" y="836"/>
                  <a:pt x="1854" y="859"/>
                  <a:pt x="1849" y="836"/>
                </a:cubicBezTo>
                <a:close/>
                <a:moveTo>
                  <a:pt x="1839" y="1283"/>
                </a:moveTo>
                <a:cubicBezTo>
                  <a:pt x="1812" y="1302"/>
                  <a:pt x="1787" y="1292"/>
                  <a:pt x="1803" y="1285"/>
                </a:cubicBezTo>
                <a:cubicBezTo>
                  <a:pt x="1804" y="1284"/>
                  <a:pt x="1871" y="1262"/>
                  <a:pt x="1839" y="1283"/>
                </a:cubicBezTo>
                <a:cubicBezTo>
                  <a:pt x="1828" y="1291"/>
                  <a:pt x="1842" y="1281"/>
                  <a:pt x="1839" y="1283"/>
                </a:cubicBezTo>
                <a:close/>
                <a:moveTo>
                  <a:pt x="1804" y="1795"/>
                </a:moveTo>
                <a:cubicBezTo>
                  <a:pt x="1807" y="1774"/>
                  <a:pt x="1811" y="1754"/>
                  <a:pt x="1821" y="1735"/>
                </a:cubicBezTo>
                <a:cubicBezTo>
                  <a:pt x="1836" y="1744"/>
                  <a:pt x="1818" y="1762"/>
                  <a:pt x="1825" y="1768"/>
                </a:cubicBezTo>
                <a:cubicBezTo>
                  <a:pt x="1843" y="1782"/>
                  <a:pt x="1847" y="1786"/>
                  <a:pt x="1866" y="1795"/>
                </a:cubicBezTo>
                <a:cubicBezTo>
                  <a:pt x="1871" y="1798"/>
                  <a:pt x="1968" y="1819"/>
                  <a:pt x="1959" y="1838"/>
                </a:cubicBezTo>
                <a:cubicBezTo>
                  <a:pt x="1956" y="1843"/>
                  <a:pt x="1867" y="1822"/>
                  <a:pt x="1857" y="1821"/>
                </a:cubicBezTo>
                <a:cubicBezTo>
                  <a:pt x="1828" y="1816"/>
                  <a:pt x="1799" y="1842"/>
                  <a:pt x="1804" y="1795"/>
                </a:cubicBezTo>
                <a:cubicBezTo>
                  <a:pt x="1805" y="1789"/>
                  <a:pt x="1802" y="1809"/>
                  <a:pt x="1804" y="1795"/>
                </a:cubicBezTo>
                <a:close/>
                <a:moveTo>
                  <a:pt x="1949" y="1441"/>
                </a:moveTo>
                <a:cubicBezTo>
                  <a:pt x="1958" y="1420"/>
                  <a:pt x="1995" y="1476"/>
                  <a:pt x="1998" y="1484"/>
                </a:cubicBezTo>
                <a:cubicBezTo>
                  <a:pt x="1984" y="1476"/>
                  <a:pt x="1939" y="1467"/>
                  <a:pt x="1949" y="1441"/>
                </a:cubicBezTo>
                <a:cubicBezTo>
                  <a:pt x="1951" y="1437"/>
                  <a:pt x="1947" y="1447"/>
                  <a:pt x="1949" y="1441"/>
                </a:cubicBezTo>
                <a:close/>
                <a:moveTo>
                  <a:pt x="1946" y="2018"/>
                </a:moveTo>
                <a:cubicBezTo>
                  <a:pt x="1947" y="2026"/>
                  <a:pt x="1905" y="2009"/>
                  <a:pt x="1901" y="2005"/>
                </a:cubicBezTo>
                <a:cubicBezTo>
                  <a:pt x="1922" y="1978"/>
                  <a:pt x="1935" y="1994"/>
                  <a:pt x="1946" y="2018"/>
                </a:cubicBezTo>
                <a:cubicBezTo>
                  <a:pt x="1946" y="2020"/>
                  <a:pt x="1937" y="1999"/>
                  <a:pt x="1946" y="2018"/>
                </a:cubicBezTo>
                <a:close/>
                <a:moveTo>
                  <a:pt x="1841" y="2020"/>
                </a:moveTo>
                <a:cubicBezTo>
                  <a:pt x="1838" y="2024"/>
                  <a:pt x="1834" y="2027"/>
                  <a:pt x="1830" y="2030"/>
                </a:cubicBezTo>
                <a:cubicBezTo>
                  <a:pt x="1813" y="2030"/>
                  <a:pt x="1854" y="1967"/>
                  <a:pt x="1830" y="1959"/>
                </a:cubicBezTo>
                <a:cubicBezTo>
                  <a:pt x="1885" y="1947"/>
                  <a:pt x="1896" y="1987"/>
                  <a:pt x="1841" y="2020"/>
                </a:cubicBezTo>
                <a:cubicBezTo>
                  <a:pt x="1839" y="2022"/>
                  <a:pt x="1854" y="2013"/>
                  <a:pt x="1841" y="2020"/>
                </a:cubicBezTo>
                <a:close/>
                <a:moveTo>
                  <a:pt x="1835" y="2123"/>
                </a:moveTo>
                <a:cubicBezTo>
                  <a:pt x="1817" y="2117"/>
                  <a:pt x="1822" y="2086"/>
                  <a:pt x="1835" y="2088"/>
                </a:cubicBezTo>
                <a:cubicBezTo>
                  <a:pt x="1837" y="2100"/>
                  <a:pt x="1851" y="2115"/>
                  <a:pt x="1835" y="2123"/>
                </a:cubicBezTo>
                <a:cubicBezTo>
                  <a:pt x="1826" y="2120"/>
                  <a:pt x="1847" y="2117"/>
                  <a:pt x="1835" y="2123"/>
                </a:cubicBezTo>
                <a:close/>
                <a:moveTo>
                  <a:pt x="1856" y="2051"/>
                </a:moveTo>
                <a:cubicBezTo>
                  <a:pt x="1863" y="2060"/>
                  <a:pt x="1864" y="2070"/>
                  <a:pt x="1858" y="2080"/>
                </a:cubicBezTo>
                <a:cubicBezTo>
                  <a:pt x="1843" y="2072"/>
                  <a:pt x="1836" y="2073"/>
                  <a:pt x="1856" y="2051"/>
                </a:cubicBezTo>
                <a:cubicBezTo>
                  <a:pt x="1864" y="2058"/>
                  <a:pt x="1850" y="2058"/>
                  <a:pt x="1856" y="2051"/>
                </a:cubicBezTo>
                <a:close/>
                <a:moveTo>
                  <a:pt x="1993" y="2582"/>
                </a:moveTo>
                <a:cubicBezTo>
                  <a:pt x="1998" y="2573"/>
                  <a:pt x="2048" y="2538"/>
                  <a:pt x="2059" y="2549"/>
                </a:cubicBezTo>
                <a:cubicBezTo>
                  <a:pt x="2050" y="2574"/>
                  <a:pt x="1994" y="2580"/>
                  <a:pt x="1993" y="2582"/>
                </a:cubicBezTo>
                <a:cubicBezTo>
                  <a:pt x="1994" y="2581"/>
                  <a:pt x="1993" y="2582"/>
                  <a:pt x="1993" y="2582"/>
                </a:cubicBezTo>
                <a:close/>
                <a:moveTo>
                  <a:pt x="2054" y="1503"/>
                </a:moveTo>
                <a:cubicBezTo>
                  <a:pt x="2026" y="1503"/>
                  <a:pt x="2067" y="1490"/>
                  <a:pt x="2068" y="1498"/>
                </a:cubicBezTo>
                <a:cubicBezTo>
                  <a:pt x="2063" y="1499"/>
                  <a:pt x="2059" y="1501"/>
                  <a:pt x="2054" y="1503"/>
                </a:cubicBezTo>
                <a:close/>
                <a:moveTo>
                  <a:pt x="2017" y="871"/>
                </a:moveTo>
                <a:cubicBezTo>
                  <a:pt x="2039" y="873"/>
                  <a:pt x="2030" y="862"/>
                  <a:pt x="2049" y="879"/>
                </a:cubicBezTo>
                <a:cubicBezTo>
                  <a:pt x="2045" y="881"/>
                  <a:pt x="2006" y="877"/>
                  <a:pt x="2017" y="871"/>
                </a:cubicBezTo>
                <a:close/>
                <a:moveTo>
                  <a:pt x="2009" y="1541"/>
                </a:moveTo>
                <a:cubicBezTo>
                  <a:pt x="2021" y="1541"/>
                  <a:pt x="2003" y="1566"/>
                  <a:pt x="1989" y="1554"/>
                </a:cubicBezTo>
                <a:cubicBezTo>
                  <a:pt x="1996" y="1549"/>
                  <a:pt x="2002" y="1545"/>
                  <a:pt x="2009" y="1541"/>
                </a:cubicBezTo>
                <a:close/>
                <a:moveTo>
                  <a:pt x="1975" y="1131"/>
                </a:moveTo>
                <a:cubicBezTo>
                  <a:pt x="1959" y="1143"/>
                  <a:pt x="1976" y="1088"/>
                  <a:pt x="1999" y="1088"/>
                </a:cubicBezTo>
                <a:cubicBezTo>
                  <a:pt x="1997" y="1106"/>
                  <a:pt x="1990" y="1120"/>
                  <a:pt x="1975" y="1131"/>
                </a:cubicBezTo>
                <a:cubicBezTo>
                  <a:pt x="1975" y="1131"/>
                  <a:pt x="1990" y="1120"/>
                  <a:pt x="1975" y="1131"/>
                </a:cubicBezTo>
                <a:close/>
                <a:moveTo>
                  <a:pt x="1953" y="504"/>
                </a:moveTo>
                <a:cubicBezTo>
                  <a:pt x="1965" y="442"/>
                  <a:pt x="1975" y="505"/>
                  <a:pt x="1988" y="522"/>
                </a:cubicBezTo>
                <a:cubicBezTo>
                  <a:pt x="1977" y="533"/>
                  <a:pt x="1952" y="516"/>
                  <a:pt x="1953" y="504"/>
                </a:cubicBezTo>
                <a:close/>
                <a:moveTo>
                  <a:pt x="1905" y="663"/>
                </a:moveTo>
                <a:cubicBezTo>
                  <a:pt x="1926" y="663"/>
                  <a:pt x="1967" y="695"/>
                  <a:pt x="1973" y="710"/>
                </a:cubicBezTo>
                <a:cubicBezTo>
                  <a:pt x="1974" y="713"/>
                  <a:pt x="1966" y="824"/>
                  <a:pt x="1967" y="823"/>
                </a:cubicBezTo>
                <a:cubicBezTo>
                  <a:pt x="1912" y="823"/>
                  <a:pt x="1910" y="727"/>
                  <a:pt x="1841" y="797"/>
                </a:cubicBezTo>
                <a:cubicBezTo>
                  <a:pt x="1831" y="759"/>
                  <a:pt x="1831" y="742"/>
                  <a:pt x="1853" y="708"/>
                </a:cubicBezTo>
                <a:cubicBezTo>
                  <a:pt x="1880" y="666"/>
                  <a:pt x="1849" y="663"/>
                  <a:pt x="1905" y="663"/>
                </a:cubicBezTo>
                <a:close/>
                <a:moveTo>
                  <a:pt x="1798" y="591"/>
                </a:moveTo>
                <a:cubicBezTo>
                  <a:pt x="1830" y="590"/>
                  <a:pt x="1854" y="551"/>
                  <a:pt x="1879" y="573"/>
                </a:cubicBezTo>
                <a:cubicBezTo>
                  <a:pt x="1852" y="549"/>
                  <a:pt x="1878" y="641"/>
                  <a:pt x="1877" y="638"/>
                </a:cubicBezTo>
                <a:cubicBezTo>
                  <a:pt x="1849" y="644"/>
                  <a:pt x="1848" y="622"/>
                  <a:pt x="1827" y="616"/>
                </a:cubicBezTo>
                <a:cubicBezTo>
                  <a:pt x="1807" y="609"/>
                  <a:pt x="1804" y="626"/>
                  <a:pt x="1785" y="624"/>
                </a:cubicBezTo>
                <a:cubicBezTo>
                  <a:pt x="1788" y="613"/>
                  <a:pt x="1780" y="592"/>
                  <a:pt x="1798" y="591"/>
                </a:cubicBezTo>
                <a:cubicBezTo>
                  <a:pt x="1819" y="590"/>
                  <a:pt x="1786" y="592"/>
                  <a:pt x="1798" y="591"/>
                </a:cubicBezTo>
                <a:close/>
                <a:moveTo>
                  <a:pt x="1765" y="159"/>
                </a:moveTo>
                <a:cubicBezTo>
                  <a:pt x="1766" y="151"/>
                  <a:pt x="1780" y="143"/>
                  <a:pt x="1783" y="138"/>
                </a:cubicBezTo>
                <a:cubicBezTo>
                  <a:pt x="1803" y="138"/>
                  <a:pt x="1760" y="186"/>
                  <a:pt x="1765" y="159"/>
                </a:cubicBezTo>
                <a:cubicBezTo>
                  <a:pt x="1767" y="147"/>
                  <a:pt x="1764" y="163"/>
                  <a:pt x="1765" y="159"/>
                </a:cubicBezTo>
                <a:close/>
                <a:moveTo>
                  <a:pt x="1678" y="655"/>
                </a:moveTo>
                <a:cubicBezTo>
                  <a:pt x="1691" y="644"/>
                  <a:pt x="1698" y="687"/>
                  <a:pt x="1659" y="686"/>
                </a:cubicBezTo>
                <a:cubicBezTo>
                  <a:pt x="1660" y="672"/>
                  <a:pt x="1666" y="662"/>
                  <a:pt x="1678" y="655"/>
                </a:cubicBezTo>
                <a:cubicBezTo>
                  <a:pt x="1680" y="653"/>
                  <a:pt x="1667" y="664"/>
                  <a:pt x="1678" y="655"/>
                </a:cubicBezTo>
                <a:close/>
                <a:moveTo>
                  <a:pt x="1640" y="896"/>
                </a:moveTo>
                <a:cubicBezTo>
                  <a:pt x="1650" y="884"/>
                  <a:pt x="1668" y="891"/>
                  <a:pt x="1679" y="876"/>
                </a:cubicBezTo>
                <a:cubicBezTo>
                  <a:pt x="1690" y="895"/>
                  <a:pt x="1734" y="887"/>
                  <a:pt x="1755" y="899"/>
                </a:cubicBezTo>
                <a:cubicBezTo>
                  <a:pt x="1783" y="916"/>
                  <a:pt x="1783" y="912"/>
                  <a:pt x="1786" y="952"/>
                </a:cubicBezTo>
                <a:cubicBezTo>
                  <a:pt x="1764" y="959"/>
                  <a:pt x="1744" y="907"/>
                  <a:pt x="1717" y="905"/>
                </a:cubicBezTo>
                <a:cubicBezTo>
                  <a:pt x="1730" y="906"/>
                  <a:pt x="1583" y="962"/>
                  <a:pt x="1640" y="896"/>
                </a:cubicBezTo>
                <a:cubicBezTo>
                  <a:pt x="1641" y="894"/>
                  <a:pt x="1638" y="898"/>
                  <a:pt x="1640" y="896"/>
                </a:cubicBezTo>
                <a:close/>
                <a:moveTo>
                  <a:pt x="1652" y="2413"/>
                </a:moveTo>
                <a:cubicBezTo>
                  <a:pt x="1673" y="2399"/>
                  <a:pt x="1679" y="2367"/>
                  <a:pt x="1706" y="2386"/>
                </a:cubicBezTo>
                <a:cubicBezTo>
                  <a:pt x="1694" y="2377"/>
                  <a:pt x="1702" y="2473"/>
                  <a:pt x="1702" y="2479"/>
                </a:cubicBezTo>
                <a:cubicBezTo>
                  <a:pt x="1701" y="2537"/>
                  <a:pt x="1596" y="2615"/>
                  <a:pt x="1630" y="2656"/>
                </a:cubicBezTo>
                <a:cubicBezTo>
                  <a:pt x="1712" y="2753"/>
                  <a:pt x="1736" y="2504"/>
                  <a:pt x="1759" y="2493"/>
                </a:cubicBezTo>
                <a:cubicBezTo>
                  <a:pt x="1792" y="2478"/>
                  <a:pt x="1824" y="2521"/>
                  <a:pt x="1851" y="2513"/>
                </a:cubicBezTo>
                <a:cubicBezTo>
                  <a:pt x="1894" y="2500"/>
                  <a:pt x="1851" y="2480"/>
                  <a:pt x="1858" y="2464"/>
                </a:cubicBezTo>
                <a:cubicBezTo>
                  <a:pt x="1875" y="2465"/>
                  <a:pt x="1948" y="2418"/>
                  <a:pt x="1952" y="2437"/>
                </a:cubicBezTo>
                <a:cubicBezTo>
                  <a:pt x="1956" y="2451"/>
                  <a:pt x="1897" y="2490"/>
                  <a:pt x="1894" y="2508"/>
                </a:cubicBezTo>
                <a:cubicBezTo>
                  <a:pt x="1888" y="2554"/>
                  <a:pt x="1920" y="2539"/>
                  <a:pt x="1950" y="2566"/>
                </a:cubicBezTo>
                <a:cubicBezTo>
                  <a:pt x="1915" y="2579"/>
                  <a:pt x="1880" y="2718"/>
                  <a:pt x="1895" y="2718"/>
                </a:cubicBezTo>
                <a:cubicBezTo>
                  <a:pt x="1861" y="2718"/>
                  <a:pt x="1887" y="2671"/>
                  <a:pt x="1884" y="2655"/>
                </a:cubicBezTo>
                <a:cubicBezTo>
                  <a:pt x="1878" y="2621"/>
                  <a:pt x="1855" y="2595"/>
                  <a:pt x="1820" y="2604"/>
                </a:cubicBezTo>
                <a:cubicBezTo>
                  <a:pt x="1790" y="2612"/>
                  <a:pt x="1813" y="2617"/>
                  <a:pt x="1798" y="2628"/>
                </a:cubicBezTo>
                <a:cubicBezTo>
                  <a:pt x="1795" y="2630"/>
                  <a:pt x="1769" y="2646"/>
                  <a:pt x="1763" y="2652"/>
                </a:cubicBezTo>
                <a:cubicBezTo>
                  <a:pt x="1751" y="2667"/>
                  <a:pt x="1741" y="2715"/>
                  <a:pt x="1731" y="2723"/>
                </a:cubicBezTo>
                <a:cubicBezTo>
                  <a:pt x="1706" y="2743"/>
                  <a:pt x="1682" y="2689"/>
                  <a:pt x="1652" y="2719"/>
                </a:cubicBezTo>
                <a:cubicBezTo>
                  <a:pt x="1628" y="2742"/>
                  <a:pt x="1648" y="2770"/>
                  <a:pt x="1655" y="2794"/>
                </a:cubicBezTo>
                <a:cubicBezTo>
                  <a:pt x="1649" y="2795"/>
                  <a:pt x="1627" y="2795"/>
                  <a:pt x="1625" y="2798"/>
                </a:cubicBezTo>
                <a:cubicBezTo>
                  <a:pt x="1617" y="2803"/>
                  <a:pt x="1609" y="2808"/>
                  <a:pt x="1602" y="2812"/>
                </a:cubicBezTo>
                <a:cubicBezTo>
                  <a:pt x="1601" y="2824"/>
                  <a:pt x="1601" y="2836"/>
                  <a:pt x="1603" y="2847"/>
                </a:cubicBezTo>
                <a:cubicBezTo>
                  <a:pt x="1586" y="2868"/>
                  <a:pt x="1582" y="2871"/>
                  <a:pt x="1548" y="2883"/>
                </a:cubicBezTo>
                <a:cubicBezTo>
                  <a:pt x="1557" y="2874"/>
                  <a:pt x="1582" y="2813"/>
                  <a:pt x="1582" y="2806"/>
                </a:cubicBezTo>
                <a:cubicBezTo>
                  <a:pt x="1585" y="2770"/>
                  <a:pt x="1591" y="2794"/>
                  <a:pt x="1574" y="2761"/>
                </a:cubicBezTo>
                <a:cubicBezTo>
                  <a:pt x="1574" y="2761"/>
                  <a:pt x="1545" y="2725"/>
                  <a:pt x="1542" y="2721"/>
                </a:cubicBezTo>
                <a:cubicBezTo>
                  <a:pt x="1536" y="2714"/>
                  <a:pt x="1525" y="2732"/>
                  <a:pt x="1520" y="2734"/>
                </a:cubicBezTo>
                <a:cubicBezTo>
                  <a:pt x="1520" y="2717"/>
                  <a:pt x="1545" y="2702"/>
                  <a:pt x="1551" y="2689"/>
                </a:cubicBezTo>
                <a:cubicBezTo>
                  <a:pt x="1548" y="2695"/>
                  <a:pt x="1553" y="2649"/>
                  <a:pt x="1553" y="2651"/>
                </a:cubicBezTo>
                <a:cubicBezTo>
                  <a:pt x="1555" y="2636"/>
                  <a:pt x="1578" y="2571"/>
                  <a:pt x="1587" y="2564"/>
                </a:cubicBezTo>
                <a:cubicBezTo>
                  <a:pt x="1592" y="2560"/>
                  <a:pt x="1723" y="2587"/>
                  <a:pt x="1665" y="2518"/>
                </a:cubicBezTo>
                <a:cubicBezTo>
                  <a:pt x="1655" y="2505"/>
                  <a:pt x="1615" y="2514"/>
                  <a:pt x="1609" y="2504"/>
                </a:cubicBezTo>
                <a:cubicBezTo>
                  <a:pt x="1593" y="2478"/>
                  <a:pt x="1633" y="2426"/>
                  <a:pt x="1652" y="2413"/>
                </a:cubicBezTo>
                <a:cubicBezTo>
                  <a:pt x="1663" y="2406"/>
                  <a:pt x="1624" y="2432"/>
                  <a:pt x="1652" y="2413"/>
                </a:cubicBezTo>
                <a:close/>
                <a:moveTo>
                  <a:pt x="1389" y="4529"/>
                </a:moveTo>
                <a:cubicBezTo>
                  <a:pt x="1406" y="4568"/>
                  <a:pt x="1357" y="4654"/>
                  <a:pt x="1319" y="4603"/>
                </a:cubicBezTo>
                <a:cubicBezTo>
                  <a:pt x="1312" y="4592"/>
                  <a:pt x="1325" y="4564"/>
                  <a:pt x="1324" y="4551"/>
                </a:cubicBezTo>
                <a:cubicBezTo>
                  <a:pt x="1321" y="4515"/>
                  <a:pt x="1300" y="4523"/>
                  <a:pt x="1302" y="4490"/>
                </a:cubicBezTo>
                <a:cubicBezTo>
                  <a:pt x="1347" y="4559"/>
                  <a:pt x="1385" y="4484"/>
                  <a:pt x="1374" y="4435"/>
                </a:cubicBezTo>
                <a:cubicBezTo>
                  <a:pt x="1382" y="4434"/>
                  <a:pt x="1412" y="4444"/>
                  <a:pt x="1413" y="4443"/>
                </a:cubicBezTo>
                <a:cubicBezTo>
                  <a:pt x="1420" y="4439"/>
                  <a:pt x="1445" y="4414"/>
                  <a:pt x="1447" y="4414"/>
                </a:cubicBezTo>
                <a:cubicBezTo>
                  <a:pt x="1467" y="4413"/>
                  <a:pt x="1488" y="4408"/>
                  <a:pt x="1491" y="4433"/>
                </a:cubicBezTo>
                <a:cubicBezTo>
                  <a:pt x="1491" y="4441"/>
                  <a:pt x="1448" y="4509"/>
                  <a:pt x="1446" y="4511"/>
                </a:cubicBezTo>
                <a:cubicBezTo>
                  <a:pt x="1434" y="4522"/>
                  <a:pt x="1389" y="4529"/>
                  <a:pt x="1389" y="4529"/>
                </a:cubicBezTo>
                <a:cubicBezTo>
                  <a:pt x="1405" y="4566"/>
                  <a:pt x="1388" y="4527"/>
                  <a:pt x="1389" y="4529"/>
                </a:cubicBezTo>
                <a:close/>
                <a:moveTo>
                  <a:pt x="1333" y="4778"/>
                </a:moveTo>
                <a:cubicBezTo>
                  <a:pt x="1361" y="4780"/>
                  <a:pt x="1348" y="4837"/>
                  <a:pt x="1327" y="4837"/>
                </a:cubicBezTo>
                <a:cubicBezTo>
                  <a:pt x="1318" y="4837"/>
                  <a:pt x="1336" y="4786"/>
                  <a:pt x="1333" y="4778"/>
                </a:cubicBezTo>
                <a:cubicBezTo>
                  <a:pt x="1340" y="4778"/>
                  <a:pt x="1337" y="4790"/>
                  <a:pt x="1333" y="4778"/>
                </a:cubicBezTo>
                <a:close/>
                <a:moveTo>
                  <a:pt x="1351" y="4734"/>
                </a:moveTo>
                <a:cubicBezTo>
                  <a:pt x="1336" y="4733"/>
                  <a:pt x="1328" y="4666"/>
                  <a:pt x="1328" y="4666"/>
                </a:cubicBezTo>
                <a:cubicBezTo>
                  <a:pt x="1337" y="4671"/>
                  <a:pt x="1392" y="4739"/>
                  <a:pt x="1351" y="4734"/>
                </a:cubicBezTo>
                <a:cubicBezTo>
                  <a:pt x="1347" y="4734"/>
                  <a:pt x="1351" y="4734"/>
                  <a:pt x="1351" y="4734"/>
                </a:cubicBezTo>
                <a:close/>
                <a:moveTo>
                  <a:pt x="1026" y="3687"/>
                </a:moveTo>
                <a:cubicBezTo>
                  <a:pt x="1006" y="3717"/>
                  <a:pt x="985" y="3684"/>
                  <a:pt x="956" y="3702"/>
                </a:cubicBezTo>
                <a:cubicBezTo>
                  <a:pt x="956" y="3698"/>
                  <a:pt x="956" y="3695"/>
                  <a:pt x="956" y="3691"/>
                </a:cubicBezTo>
                <a:cubicBezTo>
                  <a:pt x="968" y="3691"/>
                  <a:pt x="1054" y="3669"/>
                  <a:pt x="1026" y="3687"/>
                </a:cubicBezTo>
                <a:close/>
                <a:moveTo>
                  <a:pt x="1017" y="4680"/>
                </a:moveTo>
                <a:cubicBezTo>
                  <a:pt x="1013" y="4688"/>
                  <a:pt x="1009" y="4696"/>
                  <a:pt x="1004" y="4704"/>
                </a:cubicBezTo>
                <a:cubicBezTo>
                  <a:pt x="985" y="4660"/>
                  <a:pt x="1002" y="4685"/>
                  <a:pt x="1014" y="4647"/>
                </a:cubicBezTo>
                <a:cubicBezTo>
                  <a:pt x="1031" y="4656"/>
                  <a:pt x="1032" y="4667"/>
                  <a:pt x="1017" y="4680"/>
                </a:cubicBezTo>
                <a:cubicBezTo>
                  <a:pt x="1010" y="4687"/>
                  <a:pt x="1025" y="4672"/>
                  <a:pt x="1017" y="4680"/>
                </a:cubicBezTo>
                <a:close/>
                <a:moveTo>
                  <a:pt x="880" y="3982"/>
                </a:moveTo>
                <a:cubicBezTo>
                  <a:pt x="902" y="4013"/>
                  <a:pt x="840" y="3976"/>
                  <a:pt x="837" y="3974"/>
                </a:cubicBezTo>
                <a:cubicBezTo>
                  <a:pt x="812" y="3956"/>
                  <a:pt x="762" y="3903"/>
                  <a:pt x="798" y="3869"/>
                </a:cubicBezTo>
                <a:cubicBezTo>
                  <a:pt x="798" y="3869"/>
                  <a:pt x="881" y="3872"/>
                  <a:pt x="887" y="3876"/>
                </a:cubicBezTo>
                <a:cubicBezTo>
                  <a:pt x="899" y="3883"/>
                  <a:pt x="860" y="3910"/>
                  <a:pt x="911" y="3924"/>
                </a:cubicBezTo>
                <a:cubicBezTo>
                  <a:pt x="897" y="3945"/>
                  <a:pt x="851" y="3944"/>
                  <a:pt x="880" y="3982"/>
                </a:cubicBezTo>
                <a:cubicBezTo>
                  <a:pt x="886" y="3991"/>
                  <a:pt x="872" y="3973"/>
                  <a:pt x="880" y="3982"/>
                </a:cubicBezTo>
                <a:close/>
                <a:moveTo>
                  <a:pt x="657" y="4014"/>
                </a:moveTo>
                <a:cubicBezTo>
                  <a:pt x="650" y="4010"/>
                  <a:pt x="621" y="3988"/>
                  <a:pt x="622" y="3979"/>
                </a:cubicBezTo>
                <a:cubicBezTo>
                  <a:pt x="636" y="3962"/>
                  <a:pt x="661" y="3946"/>
                  <a:pt x="678" y="3962"/>
                </a:cubicBezTo>
                <a:cubicBezTo>
                  <a:pt x="682" y="3966"/>
                  <a:pt x="636" y="3992"/>
                  <a:pt x="657" y="4014"/>
                </a:cubicBezTo>
                <a:cubicBezTo>
                  <a:pt x="657" y="4013"/>
                  <a:pt x="652" y="4009"/>
                  <a:pt x="657" y="4014"/>
                </a:cubicBezTo>
                <a:close/>
                <a:moveTo>
                  <a:pt x="481" y="4086"/>
                </a:moveTo>
                <a:cubicBezTo>
                  <a:pt x="506" y="4060"/>
                  <a:pt x="488" y="4110"/>
                  <a:pt x="481" y="4118"/>
                </a:cubicBezTo>
                <a:cubicBezTo>
                  <a:pt x="481" y="4108"/>
                  <a:pt x="481" y="4097"/>
                  <a:pt x="481" y="4086"/>
                </a:cubicBezTo>
                <a:cubicBezTo>
                  <a:pt x="484" y="4084"/>
                  <a:pt x="482" y="4092"/>
                  <a:pt x="481" y="4086"/>
                </a:cubicBezTo>
                <a:close/>
                <a:moveTo>
                  <a:pt x="497" y="3762"/>
                </a:moveTo>
                <a:cubicBezTo>
                  <a:pt x="469" y="3762"/>
                  <a:pt x="425" y="3726"/>
                  <a:pt x="442" y="3695"/>
                </a:cubicBezTo>
                <a:cubicBezTo>
                  <a:pt x="467" y="3651"/>
                  <a:pt x="482" y="3713"/>
                  <a:pt x="488" y="3716"/>
                </a:cubicBezTo>
                <a:cubicBezTo>
                  <a:pt x="501" y="3723"/>
                  <a:pt x="540" y="3720"/>
                  <a:pt x="533" y="3742"/>
                </a:cubicBezTo>
                <a:cubicBezTo>
                  <a:pt x="529" y="3753"/>
                  <a:pt x="509" y="3762"/>
                  <a:pt x="497" y="3762"/>
                </a:cubicBezTo>
                <a:close/>
                <a:moveTo>
                  <a:pt x="356" y="2602"/>
                </a:moveTo>
                <a:cubicBezTo>
                  <a:pt x="312" y="2628"/>
                  <a:pt x="284" y="2554"/>
                  <a:pt x="272" y="2517"/>
                </a:cubicBezTo>
                <a:cubicBezTo>
                  <a:pt x="276" y="2515"/>
                  <a:pt x="354" y="2590"/>
                  <a:pt x="356" y="2602"/>
                </a:cubicBezTo>
                <a:cubicBezTo>
                  <a:pt x="347" y="2607"/>
                  <a:pt x="355" y="2598"/>
                  <a:pt x="356" y="2602"/>
                </a:cubicBezTo>
                <a:close/>
                <a:moveTo>
                  <a:pt x="239" y="3887"/>
                </a:moveTo>
                <a:cubicBezTo>
                  <a:pt x="235" y="3880"/>
                  <a:pt x="231" y="3874"/>
                  <a:pt x="228" y="3867"/>
                </a:cubicBezTo>
                <a:cubicBezTo>
                  <a:pt x="234" y="3865"/>
                  <a:pt x="248" y="3866"/>
                  <a:pt x="252" y="3862"/>
                </a:cubicBezTo>
                <a:cubicBezTo>
                  <a:pt x="250" y="3880"/>
                  <a:pt x="272" y="3924"/>
                  <a:pt x="264" y="3941"/>
                </a:cubicBezTo>
                <a:cubicBezTo>
                  <a:pt x="252" y="3941"/>
                  <a:pt x="245" y="3894"/>
                  <a:pt x="239" y="3887"/>
                </a:cubicBezTo>
                <a:cubicBezTo>
                  <a:pt x="233" y="3880"/>
                  <a:pt x="246" y="3896"/>
                  <a:pt x="239" y="3887"/>
                </a:cubicBezTo>
                <a:close/>
                <a:moveTo>
                  <a:pt x="253" y="3852"/>
                </a:moveTo>
                <a:cubicBezTo>
                  <a:pt x="244" y="3814"/>
                  <a:pt x="281" y="3796"/>
                  <a:pt x="237" y="3778"/>
                </a:cubicBezTo>
                <a:cubicBezTo>
                  <a:pt x="185" y="3757"/>
                  <a:pt x="195" y="3824"/>
                  <a:pt x="169" y="3824"/>
                </a:cubicBezTo>
                <a:cubicBezTo>
                  <a:pt x="147" y="3824"/>
                  <a:pt x="146" y="3697"/>
                  <a:pt x="178" y="3695"/>
                </a:cubicBezTo>
                <a:cubicBezTo>
                  <a:pt x="196" y="3693"/>
                  <a:pt x="226" y="3745"/>
                  <a:pt x="266" y="3743"/>
                </a:cubicBezTo>
                <a:cubicBezTo>
                  <a:pt x="285" y="3741"/>
                  <a:pt x="282" y="3736"/>
                  <a:pt x="291" y="3721"/>
                </a:cubicBezTo>
                <a:cubicBezTo>
                  <a:pt x="295" y="3721"/>
                  <a:pt x="312" y="3728"/>
                  <a:pt x="309" y="3734"/>
                </a:cubicBezTo>
                <a:cubicBezTo>
                  <a:pt x="292" y="3733"/>
                  <a:pt x="256" y="3837"/>
                  <a:pt x="253" y="3852"/>
                </a:cubicBezTo>
                <a:cubicBezTo>
                  <a:pt x="253" y="3851"/>
                  <a:pt x="255" y="3842"/>
                  <a:pt x="253" y="3852"/>
                </a:cubicBezTo>
                <a:close/>
                <a:moveTo>
                  <a:pt x="169" y="3554"/>
                </a:moveTo>
                <a:cubicBezTo>
                  <a:pt x="194" y="3577"/>
                  <a:pt x="203" y="3627"/>
                  <a:pt x="192" y="3656"/>
                </a:cubicBezTo>
                <a:cubicBezTo>
                  <a:pt x="165" y="3724"/>
                  <a:pt x="171" y="3568"/>
                  <a:pt x="169" y="3554"/>
                </a:cubicBezTo>
                <a:close/>
                <a:moveTo>
                  <a:pt x="266" y="1620"/>
                </a:moveTo>
                <a:cubicBezTo>
                  <a:pt x="273" y="1622"/>
                  <a:pt x="279" y="1625"/>
                  <a:pt x="284" y="1631"/>
                </a:cubicBezTo>
                <a:cubicBezTo>
                  <a:pt x="263" y="1643"/>
                  <a:pt x="231" y="1610"/>
                  <a:pt x="222" y="1593"/>
                </a:cubicBezTo>
                <a:cubicBezTo>
                  <a:pt x="257" y="1595"/>
                  <a:pt x="236" y="1610"/>
                  <a:pt x="266" y="1620"/>
                </a:cubicBezTo>
                <a:cubicBezTo>
                  <a:pt x="270" y="1621"/>
                  <a:pt x="256" y="1617"/>
                  <a:pt x="266" y="1620"/>
                </a:cubicBezTo>
                <a:close/>
                <a:moveTo>
                  <a:pt x="223" y="1910"/>
                </a:moveTo>
                <a:cubicBezTo>
                  <a:pt x="238" y="1891"/>
                  <a:pt x="239" y="1869"/>
                  <a:pt x="247" y="1918"/>
                </a:cubicBezTo>
                <a:cubicBezTo>
                  <a:pt x="232" y="1921"/>
                  <a:pt x="212" y="1926"/>
                  <a:pt x="223" y="1910"/>
                </a:cubicBezTo>
                <a:cubicBezTo>
                  <a:pt x="223" y="1910"/>
                  <a:pt x="221" y="1914"/>
                  <a:pt x="223" y="1910"/>
                </a:cubicBezTo>
                <a:close/>
                <a:moveTo>
                  <a:pt x="282" y="3278"/>
                </a:moveTo>
                <a:cubicBezTo>
                  <a:pt x="290" y="3279"/>
                  <a:pt x="295" y="3285"/>
                  <a:pt x="296" y="3294"/>
                </a:cubicBezTo>
                <a:cubicBezTo>
                  <a:pt x="293" y="3309"/>
                  <a:pt x="255" y="3278"/>
                  <a:pt x="282" y="3278"/>
                </a:cubicBezTo>
                <a:close/>
                <a:moveTo>
                  <a:pt x="278" y="2679"/>
                </a:moveTo>
                <a:cubicBezTo>
                  <a:pt x="319" y="2696"/>
                  <a:pt x="313" y="2652"/>
                  <a:pt x="336" y="2637"/>
                </a:cubicBezTo>
                <a:cubicBezTo>
                  <a:pt x="342" y="2655"/>
                  <a:pt x="325" y="2692"/>
                  <a:pt x="320" y="2709"/>
                </a:cubicBezTo>
                <a:cubicBezTo>
                  <a:pt x="309" y="2706"/>
                  <a:pt x="260" y="2695"/>
                  <a:pt x="278" y="2679"/>
                </a:cubicBezTo>
                <a:cubicBezTo>
                  <a:pt x="285" y="2682"/>
                  <a:pt x="273" y="2683"/>
                  <a:pt x="278" y="2679"/>
                </a:cubicBezTo>
                <a:close/>
                <a:moveTo>
                  <a:pt x="307" y="3614"/>
                </a:moveTo>
                <a:cubicBezTo>
                  <a:pt x="306" y="3599"/>
                  <a:pt x="317" y="3579"/>
                  <a:pt x="336" y="3579"/>
                </a:cubicBezTo>
                <a:cubicBezTo>
                  <a:pt x="342" y="3579"/>
                  <a:pt x="338" y="3620"/>
                  <a:pt x="307" y="3614"/>
                </a:cubicBezTo>
                <a:close/>
                <a:moveTo>
                  <a:pt x="325" y="3834"/>
                </a:moveTo>
                <a:cubicBezTo>
                  <a:pt x="346" y="3807"/>
                  <a:pt x="341" y="3851"/>
                  <a:pt x="341" y="3851"/>
                </a:cubicBezTo>
                <a:cubicBezTo>
                  <a:pt x="338" y="3848"/>
                  <a:pt x="311" y="3852"/>
                  <a:pt x="325" y="3834"/>
                </a:cubicBezTo>
                <a:cubicBezTo>
                  <a:pt x="327" y="3831"/>
                  <a:pt x="323" y="3836"/>
                  <a:pt x="325" y="3834"/>
                </a:cubicBezTo>
                <a:close/>
                <a:moveTo>
                  <a:pt x="341" y="1656"/>
                </a:moveTo>
                <a:cubicBezTo>
                  <a:pt x="299" y="1656"/>
                  <a:pt x="327" y="1680"/>
                  <a:pt x="314" y="1700"/>
                </a:cubicBezTo>
                <a:cubicBezTo>
                  <a:pt x="313" y="1700"/>
                  <a:pt x="313" y="1700"/>
                  <a:pt x="312" y="1700"/>
                </a:cubicBezTo>
                <a:cubicBezTo>
                  <a:pt x="257" y="1700"/>
                  <a:pt x="363" y="1598"/>
                  <a:pt x="362" y="1624"/>
                </a:cubicBezTo>
                <a:cubicBezTo>
                  <a:pt x="363" y="1602"/>
                  <a:pt x="335" y="1614"/>
                  <a:pt x="345" y="1583"/>
                </a:cubicBezTo>
                <a:cubicBezTo>
                  <a:pt x="346" y="1581"/>
                  <a:pt x="382" y="1599"/>
                  <a:pt x="382" y="1606"/>
                </a:cubicBezTo>
                <a:cubicBezTo>
                  <a:pt x="382" y="1617"/>
                  <a:pt x="358" y="1619"/>
                  <a:pt x="375" y="1629"/>
                </a:cubicBezTo>
                <a:cubicBezTo>
                  <a:pt x="392" y="1638"/>
                  <a:pt x="414" y="1622"/>
                  <a:pt x="431" y="1632"/>
                </a:cubicBezTo>
                <a:cubicBezTo>
                  <a:pt x="459" y="1649"/>
                  <a:pt x="467" y="1776"/>
                  <a:pt x="435" y="1796"/>
                </a:cubicBezTo>
                <a:cubicBezTo>
                  <a:pt x="423" y="1762"/>
                  <a:pt x="385" y="1656"/>
                  <a:pt x="341" y="1656"/>
                </a:cubicBezTo>
                <a:close/>
                <a:moveTo>
                  <a:pt x="398" y="1220"/>
                </a:moveTo>
                <a:cubicBezTo>
                  <a:pt x="373" y="1195"/>
                  <a:pt x="373" y="1157"/>
                  <a:pt x="413" y="1148"/>
                </a:cubicBezTo>
                <a:cubicBezTo>
                  <a:pt x="414" y="1189"/>
                  <a:pt x="439" y="1270"/>
                  <a:pt x="392" y="1289"/>
                </a:cubicBezTo>
                <a:cubicBezTo>
                  <a:pt x="365" y="1301"/>
                  <a:pt x="410" y="1233"/>
                  <a:pt x="398" y="1220"/>
                </a:cubicBezTo>
                <a:cubicBezTo>
                  <a:pt x="397" y="1219"/>
                  <a:pt x="401" y="1224"/>
                  <a:pt x="398" y="1220"/>
                </a:cubicBezTo>
                <a:close/>
                <a:moveTo>
                  <a:pt x="480" y="954"/>
                </a:moveTo>
                <a:cubicBezTo>
                  <a:pt x="511" y="1013"/>
                  <a:pt x="508" y="1014"/>
                  <a:pt x="573" y="1003"/>
                </a:cubicBezTo>
                <a:cubicBezTo>
                  <a:pt x="555" y="1039"/>
                  <a:pt x="514" y="1043"/>
                  <a:pt x="488" y="1013"/>
                </a:cubicBezTo>
                <a:cubicBezTo>
                  <a:pt x="480" y="1004"/>
                  <a:pt x="489" y="981"/>
                  <a:pt x="481" y="970"/>
                </a:cubicBezTo>
                <a:cubicBezTo>
                  <a:pt x="470" y="957"/>
                  <a:pt x="456" y="958"/>
                  <a:pt x="445" y="946"/>
                </a:cubicBezTo>
                <a:cubicBezTo>
                  <a:pt x="430" y="932"/>
                  <a:pt x="377" y="855"/>
                  <a:pt x="455" y="883"/>
                </a:cubicBezTo>
                <a:cubicBezTo>
                  <a:pt x="476" y="890"/>
                  <a:pt x="469" y="933"/>
                  <a:pt x="480" y="954"/>
                </a:cubicBezTo>
                <a:cubicBezTo>
                  <a:pt x="484" y="961"/>
                  <a:pt x="473" y="941"/>
                  <a:pt x="480" y="954"/>
                </a:cubicBezTo>
                <a:close/>
                <a:moveTo>
                  <a:pt x="549" y="550"/>
                </a:moveTo>
                <a:cubicBezTo>
                  <a:pt x="604" y="550"/>
                  <a:pt x="584" y="515"/>
                  <a:pt x="590" y="564"/>
                </a:cubicBezTo>
                <a:cubicBezTo>
                  <a:pt x="594" y="595"/>
                  <a:pt x="557" y="603"/>
                  <a:pt x="599" y="618"/>
                </a:cubicBezTo>
                <a:cubicBezTo>
                  <a:pt x="651" y="636"/>
                  <a:pt x="649" y="548"/>
                  <a:pt x="706" y="575"/>
                </a:cubicBezTo>
                <a:cubicBezTo>
                  <a:pt x="768" y="604"/>
                  <a:pt x="765" y="675"/>
                  <a:pt x="693" y="674"/>
                </a:cubicBezTo>
                <a:cubicBezTo>
                  <a:pt x="678" y="674"/>
                  <a:pt x="669" y="653"/>
                  <a:pt x="651" y="652"/>
                </a:cubicBezTo>
                <a:cubicBezTo>
                  <a:pt x="623" y="650"/>
                  <a:pt x="600" y="681"/>
                  <a:pt x="571" y="662"/>
                </a:cubicBezTo>
                <a:cubicBezTo>
                  <a:pt x="559" y="653"/>
                  <a:pt x="509" y="538"/>
                  <a:pt x="513" y="538"/>
                </a:cubicBezTo>
                <a:cubicBezTo>
                  <a:pt x="524" y="538"/>
                  <a:pt x="535" y="550"/>
                  <a:pt x="549" y="550"/>
                </a:cubicBezTo>
                <a:close/>
                <a:moveTo>
                  <a:pt x="542" y="392"/>
                </a:moveTo>
                <a:cubicBezTo>
                  <a:pt x="551" y="402"/>
                  <a:pt x="597" y="442"/>
                  <a:pt x="587" y="457"/>
                </a:cubicBezTo>
                <a:cubicBezTo>
                  <a:pt x="568" y="488"/>
                  <a:pt x="543" y="407"/>
                  <a:pt x="542" y="392"/>
                </a:cubicBezTo>
                <a:cubicBezTo>
                  <a:pt x="546" y="397"/>
                  <a:pt x="543" y="406"/>
                  <a:pt x="542" y="392"/>
                </a:cubicBezTo>
                <a:close/>
                <a:moveTo>
                  <a:pt x="618" y="495"/>
                </a:moveTo>
                <a:cubicBezTo>
                  <a:pt x="617" y="487"/>
                  <a:pt x="621" y="483"/>
                  <a:pt x="629" y="484"/>
                </a:cubicBezTo>
                <a:cubicBezTo>
                  <a:pt x="629" y="492"/>
                  <a:pt x="619" y="515"/>
                  <a:pt x="618" y="495"/>
                </a:cubicBezTo>
                <a:cubicBezTo>
                  <a:pt x="618" y="491"/>
                  <a:pt x="618" y="499"/>
                  <a:pt x="618" y="495"/>
                </a:cubicBezTo>
                <a:close/>
                <a:moveTo>
                  <a:pt x="843" y="783"/>
                </a:moveTo>
                <a:cubicBezTo>
                  <a:pt x="833" y="781"/>
                  <a:pt x="825" y="777"/>
                  <a:pt x="818" y="770"/>
                </a:cubicBezTo>
                <a:cubicBezTo>
                  <a:pt x="816" y="758"/>
                  <a:pt x="857" y="732"/>
                  <a:pt x="866" y="724"/>
                </a:cubicBezTo>
                <a:cubicBezTo>
                  <a:pt x="881" y="725"/>
                  <a:pt x="859" y="764"/>
                  <a:pt x="863" y="767"/>
                </a:cubicBezTo>
                <a:cubicBezTo>
                  <a:pt x="873" y="774"/>
                  <a:pt x="883" y="763"/>
                  <a:pt x="888" y="766"/>
                </a:cubicBezTo>
                <a:cubicBezTo>
                  <a:pt x="896" y="769"/>
                  <a:pt x="908" y="729"/>
                  <a:pt x="923" y="760"/>
                </a:cubicBezTo>
                <a:cubicBezTo>
                  <a:pt x="938" y="792"/>
                  <a:pt x="872" y="804"/>
                  <a:pt x="904" y="846"/>
                </a:cubicBezTo>
                <a:cubicBezTo>
                  <a:pt x="897" y="845"/>
                  <a:pt x="879" y="835"/>
                  <a:pt x="871" y="840"/>
                </a:cubicBezTo>
                <a:cubicBezTo>
                  <a:pt x="849" y="840"/>
                  <a:pt x="832" y="848"/>
                  <a:pt x="819" y="865"/>
                </a:cubicBezTo>
                <a:cubicBezTo>
                  <a:pt x="811" y="875"/>
                  <a:pt x="808" y="886"/>
                  <a:pt x="810" y="898"/>
                </a:cubicBezTo>
                <a:cubicBezTo>
                  <a:pt x="803" y="906"/>
                  <a:pt x="780" y="914"/>
                  <a:pt x="772" y="928"/>
                </a:cubicBezTo>
                <a:cubicBezTo>
                  <a:pt x="761" y="946"/>
                  <a:pt x="770" y="967"/>
                  <a:pt x="762" y="986"/>
                </a:cubicBezTo>
                <a:cubicBezTo>
                  <a:pt x="759" y="996"/>
                  <a:pt x="715" y="1067"/>
                  <a:pt x="702" y="1074"/>
                </a:cubicBezTo>
                <a:cubicBezTo>
                  <a:pt x="683" y="1086"/>
                  <a:pt x="701" y="1091"/>
                  <a:pt x="670" y="1067"/>
                </a:cubicBezTo>
                <a:cubicBezTo>
                  <a:pt x="657" y="1057"/>
                  <a:pt x="657" y="1063"/>
                  <a:pt x="650" y="1042"/>
                </a:cubicBezTo>
                <a:cubicBezTo>
                  <a:pt x="657" y="1064"/>
                  <a:pt x="670" y="1000"/>
                  <a:pt x="668" y="1016"/>
                </a:cubicBezTo>
                <a:cubicBezTo>
                  <a:pt x="671" y="994"/>
                  <a:pt x="661" y="971"/>
                  <a:pt x="667" y="949"/>
                </a:cubicBezTo>
                <a:cubicBezTo>
                  <a:pt x="681" y="902"/>
                  <a:pt x="716" y="899"/>
                  <a:pt x="750" y="872"/>
                </a:cubicBezTo>
                <a:cubicBezTo>
                  <a:pt x="753" y="870"/>
                  <a:pt x="852" y="787"/>
                  <a:pt x="843" y="783"/>
                </a:cubicBezTo>
                <a:cubicBezTo>
                  <a:pt x="840" y="782"/>
                  <a:pt x="846" y="784"/>
                  <a:pt x="843" y="783"/>
                </a:cubicBezTo>
                <a:close/>
                <a:moveTo>
                  <a:pt x="843" y="1828"/>
                </a:moveTo>
                <a:cubicBezTo>
                  <a:pt x="825" y="1838"/>
                  <a:pt x="841" y="1851"/>
                  <a:pt x="832" y="1861"/>
                </a:cubicBezTo>
                <a:cubicBezTo>
                  <a:pt x="823" y="1872"/>
                  <a:pt x="791" y="1875"/>
                  <a:pt x="780" y="1881"/>
                </a:cubicBezTo>
                <a:cubicBezTo>
                  <a:pt x="750" y="1898"/>
                  <a:pt x="724" y="1955"/>
                  <a:pt x="713" y="1875"/>
                </a:cubicBezTo>
                <a:cubicBezTo>
                  <a:pt x="708" y="1838"/>
                  <a:pt x="729" y="1815"/>
                  <a:pt x="768" y="1819"/>
                </a:cubicBezTo>
                <a:cubicBezTo>
                  <a:pt x="785" y="1820"/>
                  <a:pt x="778" y="1852"/>
                  <a:pt x="811" y="1848"/>
                </a:cubicBezTo>
                <a:cubicBezTo>
                  <a:pt x="824" y="1846"/>
                  <a:pt x="850" y="1806"/>
                  <a:pt x="862" y="1798"/>
                </a:cubicBezTo>
                <a:cubicBezTo>
                  <a:pt x="856" y="1808"/>
                  <a:pt x="850" y="1819"/>
                  <a:pt x="843" y="1828"/>
                </a:cubicBezTo>
                <a:close/>
                <a:moveTo>
                  <a:pt x="846" y="3701"/>
                </a:moveTo>
                <a:cubicBezTo>
                  <a:pt x="841" y="3716"/>
                  <a:pt x="812" y="3713"/>
                  <a:pt x="807" y="3701"/>
                </a:cubicBezTo>
                <a:cubicBezTo>
                  <a:pt x="801" y="3686"/>
                  <a:pt x="839" y="3644"/>
                  <a:pt x="846" y="3701"/>
                </a:cubicBezTo>
                <a:cubicBezTo>
                  <a:pt x="845" y="3703"/>
                  <a:pt x="844" y="3684"/>
                  <a:pt x="846" y="3701"/>
                </a:cubicBezTo>
                <a:close/>
                <a:moveTo>
                  <a:pt x="799" y="3150"/>
                </a:moveTo>
                <a:cubicBezTo>
                  <a:pt x="791" y="3149"/>
                  <a:pt x="778" y="3159"/>
                  <a:pt x="769" y="3160"/>
                </a:cubicBezTo>
                <a:cubicBezTo>
                  <a:pt x="775" y="3150"/>
                  <a:pt x="781" y="3142"/>
                  <a:pt x="789" y="3135"/>
                </a:cubicBezTo>
                <a:cubicBezTo>
                  <a:pt x="793" y="3140"/>
                  <a:pt x="796" y="3145"/>
                  <a:pt x="799" y="3150"/>
                </a:cubicBezTo>
                <a:cubicBezTo>
                  <a:pt x="799" y="3150"/>
                  <a:pt x="798" y="3148"/>
                  <a:pt x="799" y="3150"/>
                </a:cubicBezTo>
                <a:close/>
                <a:moveTo>
                  <a:pt x="745" y="2986"/>
                </a:moveTo>
                <a:cubicBezTo>
                  <a:pt x="746" y="2982"/>
                  <a:pt x="747" y="2968"/>
                  <a:pt x="750" y="2964"/>
                </a:cubicBezTo>
                <a:cubicBezTo>
                  <a:pt x="751" y="2963"/>
                  <a:pt x="752" y="2963"/>
                  <a:pt x="752" y="2964"/>
                </a:cubicBezTo>
                <a:cubicBezTo>
                  <a:pt x="761" y="2965"/>
                  <a:pt x="748" y="3000"/>
                  <a:pt x="746" y="3002"/>
                </a:cubicBezTo>
                <a:cubicBezTo>
                  <a:pt x="745" y="2997"/>
                  <a:pt x="745" y="2991"/>
                  <a:pt x="745" y="2986"/>
                </a:cubicBezTo>
                <a:cubicBezTo>
                  <a:pt x="745" y="2985"/>
                  <a:pt x="746" y="2989"/>
                  <a:pt x="745" y="2986"/>
                </a:cubicBezTo>
                <a:close/>
                <a:moveTo>
                  <a:pt x="676" y="3226"/>
                </a:moveTo>
                <a:cubicBezTo>
                  <a:pt x="675" y="3197"/>
                  <a:pt x="697" y="3239"/>
                  <a:pt x="695" y="3242"/>
                </a:cubicBezTo>
                <a:cubicBezTo>
                  <a:pt x="684" y="3258"/>
                  <a:pt x="677" y="3233"/>
                  <a:pt x="676" y="3226"/>
                </a:cubicBezTo>
                <a:cubicBezTo>
                  <a:pt x="676" y="3220"/>
                  <a:pt x="676" y="3228"/>
                  <a:pt x="676" y="3226"/>
                </a:cubicBezTo>
                <a:close/>
                <a:moveTo>
                  <a:pt x="669" y="2713"/>
                </a:moveTo>
                <a:cubicBezTo>
                  <a:pt x="658" y="2722"/>
                  <a:pt x="593" y="2657"/>
                  <a:pt x="620" y="2621"/>
                </a:cubicBezTo>
                <a:cubicBezTo>
                  <a:pt x="641" y="2593"/>
                  <a:pt x="652" y="2605"/>
                  <a:pt x="666" y="2618"/>
                </a:cubicBezTo>
                <a:cubicBezTo>
                  <a:pt x="666" y="2618"/>
                  <a:pt x="707" y="2689"/>
                  <a:pt x="708" y="2691"/>
                </a:cubicBezTo>
                <a:cubicBezTo>
                  <a:pt x="692" y="2694"/>
                  <a:pt x="680" y="2702"/>
                  <a:pt x="669" y="2713"/>
                </a:cubicBezTo>
                <a:cubicBezTo>
                  <a:pt x="668" y="2714"/>
                  <a:pt x="680" y="2703"/>
                  <a:pt x="669" y="2713"/>
                </a:cubicBezTo>
                <a:close/>
                <a:moveTo>
                  <a:pt x="675" y="3396"/>
                </a:moveTo>
                <a:cubicBezTo>
                  <a:pt x="672" y="3403"/>
                  <a:pt x="669" y="3410"/>
                  <a:pt x="666" y="3417"/>
                </a:cubicBezTo>
                <a:cubicBezTo>
                  <a:pt x="633" y="3401"/>
                  <a:pt x="659" y="3375"/>
                  <a:pt x="675" y="3396"/>
                </a:cubicBezTo>
                <a:close/>
                <a:moveTo>
                  <a:pt x="588" y="2227"/>
                </a:moveTo>
                <a:cubicBezTo>
                  <a:pt x="593" y="2222"/>
                  <a:pt x="597" y="2216"/>
                  <a:pt x="601" y="2211"/>
                </a:cubicBezTo>
                <a:cubicBezTo>
                  <a:pt x="619" y="2229"/>
                  <a:pt x="614" y="2238"/>
                  <a:pt x="593" y="2248"/>
                </a:cubicBezTo>
                <a:cubicBezTo>
                  <a:pt x="591" y="2241"/>
                  <a:pt x="590" y="2234"/>
                  <a:pt x="588" y="2227"/>
                </a:cubicBezTo>
                <a:close/>
                <a:moveTo>
                  <a:pt x="596" y="3222"/>
                </a:moveTo>
                <a:cubicBezTo>
                  <a:pt x="597" y="3227"/>
                  <a:pt x="599" y="3238"/>
                  <a:pt x="591" y="3240"/>
                </a:cubicBezTo>
                <a:cubicBezTo>
                  <a:pt x="574" y="3230"/>
                  <a:pt x="595" y="3202"/>
                  <a:pt x="596" y="3222"/>
                </a:cubicBezTo>
                <a:cubicBezTo>
                  <a:pt x="596" y="3223"/>
                  <a:pt x="596" y="3215"/>
                  <a:pt x="596" y="3222"/>
                </a:cubicBezTo>
                <a:close/>
                <a:moveTo>
                  <a:pt x="607" y="2187"/>
                </a:moveTo>
                <a:cubicBezTo>
                  <a:pt x="593" y="2193"/>
                  <a:pt x="602" y="2196"/>
                  <a:pt x="592" y="2189"/>
                </a:cubicBezTo>
                <a:cubicBezTo>
                  <a:pt x="602" y="2172"/>
                  <a:pt x="622" y="2181"/>
                  <a:pt x="607" y="2187"/>
                </a:cubicBezTo>
                <a:cubicBezTo>
                  <a:pt x="603" y="2189"/>
                  <a:pt x="610" y="2186"/>
                  <a:pt x="607" y="2187"/>
                </a:cubicBezTo>
                <a:close/>
                <a:moveTo>
                  <a:pt x="575" y="1957"/>
                </a:moveTo>
                <a:cubicBezTo>
                  <a:pt x="563" y="1966"/>
                  <a:pt x="554" y="1964"/>
                  <a:pt x="548" y="1954"/>
                </a:cubicBezTo>
                <a:cubicBezTo>
                  <a:pt x="547" y="1949"/>
                  <a:pt x="628" y="1899"/>
                  <a:pt x="645" y="1906"/>
                </a:cubicBezTo>
                <a:cubicBezTo>
                  <a:pt x="615" y="1933"/>
                  <a:pt x="641" y="1946"/>
                  <a:pt x="636" y="1976"/>
                </a:cubicBezTo>
                <a:cubicBezTo>
                  <a:pt x="616" y="1970"/>
                  <a:pt x="597" y="1957"/>
                  <a:pt x="575" y="1957"/>
                </a:cubicBezTo>
                <a:close/>
                <a:moveTo>
                  <a:pt x="617" y="1749"/>
                </a:moveTo>
                <a:cubicBezTo>
                  <a:pt x="633" y="1749"/>
                  <a:pt x="692" y="1737"/>
                  <a:pt x="677" y="1775"/>
                </a:cubicBezTo>
                <a:cubicBezTo>
                  <a:pt x="664" y="1809"/>
                  <a:pt x="623" y="1775"/>
                  <a:pt x="600" y="1771"/>
                </a:cubicBezTo>
                <a:cubicBezTo>
                  <a:pt x="600" y="1756"/>
                  <a:pt x="606" y="1748"/>
                  <a:pt x="617" y="1749"/>
                </a:cubicBezTo>
                <a:close/>
                <a:moveTo>
                  <a:pt x="613" y="1004"/>
                </a:moveTo>
                <a:cubicBezTo>
                  <a:pt x="616" y="960"/>
                  <a:pt x="648" y="1001"/>
                  <a:pt x="641" y="1003"/>
                </a:cubicBezTo>
                <a:cubicBezTo>
                  <a:pt x="646" y="1001"/>
                  <a:pt x="611" y="1032"/>
                  <a:pt x="613" y="1004"/>
                </a:cubicBezTo>
                <a:cubicBezTo>
                  <a:pt x="614" y="996"/>
                  <a:pt x="613" y="1009"/>
                  <a:pt x="613" y="1004"/>
                </a:cubicBezTo>
                <a:close/>
                <a:moveTo>
                  <a:pt x="721" y="1698"/>
                </a:moveTo>
                <a:cubicBezTo>
                  <a:pt x="745" y="1692"/>
                  <a:pt x="733" y="1710"/>
                  <a:pt x="736" y="1710"/>
                </a:cubicBezTo>
                <a:cubicBezTo>
                  <a:pt x="721" y="1710"/>
                  <a:pt x="673" y="1712"/>
                  <a:pt x="685" y="1687"/>
                </a:cubicBezTo>
                <a:cubicBezTo>
                  <a:pt x="699" y="1686"/>
                  <a:pt x="706" y="1701"/>
                  <a:pt x="721" y="1698"/>
                </a:cubicBezTo>
                <a:cubicBezTo>
                  <a:pt x="725" y="1697"/>
                  <a:pt x="719" y="1698"/>
                  <a:pt x="721" y="1698"/>
                </a:cubicBezTo>
                <a:close/>
                <a:moveTo>
                  <a:pt x="719" y="1342"/>
                </a:moveTo>
                <a:cubicBezTo>
                  <a:pt x="728" y="1340"/>
                  <a:pt x="754" y="1316"/>
                  <a:pt x="762" y="1322"/>
                </a:cubicBezTo>
                <a:cubicBezTo>
                  <a:pt x="757" y="1341"/>
                  <a:pt x="739" y="1348"/>
                  <a:pt x="719" y="1342"/>
                </a:cubicBezTo>
                <a:cubicBezTo>
                  <a:pt x="733" y="1339"/>
                  <a:pt x="723" y="1343"/>
                  <a:pt x="719" y="1342"/>
                </a:cubicBezTo>
                <a:close/>
                <a:moveTo>
                  <a:pt x="691" y="2325"/>
                </a:moveTo>
                <a:cubicBezTo>
                  <a:pt x="695" y="2330"/>
                  <a:pt x="698" y="2334"/>
                  <a:pt x="702" y="2339"/>
                </a:cubicBezTo>
                <a:cubicBezTo>
                  <a:pt x="677" y="2351"/>
                  <a:pt x="628" y="2262"/>
                  <a:pt x="691" y="2325"/>
                </a:cubicBezTo>
                <a:cubicBezTo>
                  <a:pt x="696" y="2330"/>
                  <a:pt x="684" y="2318"/>
                  <a:pt x="691" y="2325"/>
                </a:cubicBezTo>
                <a:close/>
                <a:moveTo>
                  <a:pt x="694" y="2498"/>
                </a:moveTo>
                <a:cubicBezTo>
                  <a:pt x="693" y="2512"/>
                  <a:pt x="674" y="2510"/>
                  <a:pt x="665" y="2508"/>
                </a:cubicBezTo>
                <a:cubicBezTo>
                  <a:pt x="669" y="2502"/>
                  <a:pt x="680" y="2488"/>
                  <a:pt x="684" y="2484"/>
                </a:cubicBezTo>
                <a:cubicBezTo>
                  <a:pt x="680" y="2484"/>
                  <a:pt x="694" y="2496"/>
                  <a:pt x="694" y="2498"/>
                </a:cubicBezTo>
                <a:cubicBezTo>
                  <a:pt x="694" y="2506"/>
                  <a:pt x="694" y="2497"/>
                  <a:pt x="694" y="2498"/>
                </a:cubicBezTo>
                <a:close/>
                <a:moveTo>
                  <a:pt x="650" y="2122"/>
                </a:moveTo>
                <a:cubicBezTo>
                  <a:pt x="651" y="2113"/>
                  <a:pt x="662" y="2113"/>
                  <a:pt x="661" y="2122"/>
                </a:cubicBezTo>
                <a:cubicBezTo>
                  <a:pt x="654" y="2131"/>
                  <a:pt x="651" y="2131"/>
                  <a:pt x="650" y="2122"/>
                </a:cubicBezTo>
                <a:cubicBezTo>
                  <a:pt x="650" y="2115"/>
                  <a:pt x="650" y="2127"/>
                  <a:pt x="650" y="2122"/>
                </a:cubicBezTo>
                <a:close/>
                <a:moveTo>
                  <a:pt x="652" y="2021"/>
                </a:moveTo>
                <a:cubicBezTo>
                  <a:pt x="661" y="2022"/>
                  <a:pt x="674" y="2023"/>
                  <a:pt x="679" y="2034"/>
                </a:cubicBezTo>
                <a:cubicBezTo>
                  <a:pt x="665" y="2051"/>
                  <a:pt x="644" y="2041"/>
                  <a:pt x="652" y="2021"/>
                </a:cubicBezTo>
                <a:cubicBezTo>
                  <a:pt x="652" y="2021"/>
                  <a:pt x="650" y="2027"/>
                  <a:pt x="652" y="2021"/>
                </a:cubicBezTo>
                <a:close/>
                <a:moveTo>
                  <a:pt x="706" y="3343"/>
                </a:moveTo>
                <a:cubicBezTo>
                  <a:pt x="707" y="3333"/>
                  <a:pt x="719" y="3346"/>
                  <a:pt x="720" y="3347"/>
                </a:cubicBezTo>
                <a:cubicBezTo>
                  <a:pt x="713" y="3356"/>
                  <a:pt x="705" y="3352"/>
                  <a:pt x="706" y="3343"/>
                </a:cubicBezTo>
                <a:cubicBezTo>
                  <a:pt x="706" y="3339"/>
                  <a:pt x="705" y="3351"/>
                  <a:pt x="706" y="3343"/>
                </a:cubicBezTo>
                <a:close/>
                <a:moveTo>
                  <a:pt x="712" y="2461"/>
                </a:moveTo>
                <a:cubicBezTo>
                  <a:pt x="690" y="2461"/>
                  <a:pt x="720" y="2441"/>
                  <a:pt x="726" y="2448"/>
                </a:cubicBezTo>
                <a:cubicBezTo>
                  <a:pt x="729" y="2457"/>
                  <a:pt x="725" y="2461"/>
                  <a:pt x="712" y="2461"/>
                </a:cubicBezTo>
                <a:close/>
                <a:moveTo>
                  <a:pt x="723" y="2351"/>
                </a:moveTo>
                <a:cubicBezTo>
                  <a:pt x="734" y="2333"/>
                  <a:pt x="743" y="2365"/>
                  <a:pt x="745" y="2373"/>
                </a:cubicBezTo>
                <a:cubicBezTo>
                  <a:pt x="732" y="2381"/>
                  <a:pt x="723" y="2360"/>
                  <a:pt x="723" y="2351"/>
                </a:cubicBezTo>
                <a:cubicBezTo>
                  <a:pt x="725" y="2347"/>
                  <a:pt x="723" y="2363"/>
                  <a:pt x="723" y="2351"/>
                </a:cubicBezTo>
                <a:close/>
                <a:moveTo>
                  <a:pt x="860" y="2791"/>
                </a:moveTo>
                <a:cubicBezTo>
                  <a:pt x="857" y="2785"/>
                  <a:pt x="856" y="2779"/>
                  <a:pt x="858" y="2773"/>
                </a:cubicBezTo>
                <a:cubicBezTo>
                  <a:pt x="863" y="2777"/>
                  <a:pt x="862" y="2782"/>
                  <a:pt x="860" y="2791"/>
                </a:cubicBezTo>
                <a:close/>
                <a:moveTo>
                  <a:pt x="853" y="3770"/>
                </a:moveTo>
                <a:cubicBezTo>
                  <a:pt x="855" y="3766"/>
                  <a:pt x="858" y="3761"/>
                  <a:pt x="860" y="3757"/>
                </a:cubicBezTo>
                <a:cubicBezTo>
                  <a:pt x="863" y="3763"/>
                  <a:pt x="866" y="3768"/>
                  <a:pt x="869" y="3773"/>
                </a:cubicBezTo>
                <a:cubicBezTo>
                  <a:pt x="867" y="3779"/>
                  <a:pt x="852" y="3776"/>
                  <a:pt x="853" y="3770"/>
                </a:cubicBezTo>
                <a:cubicBezTo>
                  <a:pt x="854" y="3762"/>
                  <a:pt x="853" y="3771"/>
                  <a:pt x="853" y="3770"/>
                </a:cubicBezTo>
                <a:close/>
                <a:moveTo>
                  <a:pt x="867" y="1933"/>
                </a:moveTo>
                <a:cubicBezTo>
                  <a:pt x="862" y="1912"/>
                  <a:pt x="925" y="1887"/>
                  <a:pt x="929" y="1903"/>
                </a:cubicBezTo>
                <a:cubicBezTo>
                  <a:pt x="920" y="1914"/>
                  <a:pt x="871" y="1951"/>
                  <a:pt x="867" y="1933"/>
                </a:cubicBezTo>
                <a:cubicBezTo>
                  <a:pt x="866" y="1929"/>
                  <a:pt x="867" y="1936"/>
                  <a:pt x="867" y="1933"/>
                </a:cubicBezTo>
                <a:close/>
                <a:moveTo>
                  <a:pt x="465" y="1316"/>
                </a:moveTo>
                <a:cubicBezTo>
                  <a:pt x="469" y="1383"/>
                  <a:pt x="436" y="1235"/>
                  <a:pt x="435" y="1216"/>
                </a:cubicBezTo>
                <a:cubicBezTo>
                  <a:pt x="434" y="1174"/>
                  <a:pt x="419" y="1113"/>
                  <a:pt x="483" y="1119"/>
                </a:cubicBezTo>
                <a:cubicBezTo>
                  <a:pt x="482" y="1143"/>
                  <a:pt x="457" y="1153"/>
                  <a:pt x="453" y="1174"/>
                </a:cubicBezTo>
                <a:cubicBezTo>
                  <a:pt x="450" y="1198"/>
                  <a:pt x="466" y="1197"/>
                  <a:pt x="465" y="1215"/>
                </a:cubicBezTo>
                <a:cubicBezTo>
                  <a:pt x="470" y="1221"/>
                  <a:pt x="474" y="1227"/>
                  <a:pt x="478" y="1233"/>
                </a:cubicBezTo>
                <a:cubicBezTo>
                  <a:pt x="472" y="1237"/>
                  <a:pt x="467" y="1242"/>
                  <a:pt x="461" y="1246"/>
                </a:cubicBezTo>
                <a:cubicBezTo>
                  <a:pt x="466" y="1279"/>
                  <a:pt x="444" y="1275"/>
                  <a:pt x="465" y="1316"/>
                </a:cubicBezTo>
                <a:close/>
                <a:moveTo>
                  <a:pt x="437" y="1064"/>
                </a:moveTo>
                <a:cubicBezTo>
                  <a:pt x="437" y="1067"/>
                  <a:pt x="464" y="1090"/>
                  <a:pt x="474" y="1090"/>
                </a:cubicBezTo>
                <a:cubicBezTo>
                  <a:pt x="474" y="1097"/>
                  <a:pt x="441" y="1114"/>
                  <a:pt x="435" y="1112"/>
                </a:cubicBezTo>
                <a:cubicBezTo>
                  <a:pt x="440" y="1096"/>
                  <a:pt x="441" y="1080"/>
                  <a:pt x="437" y="1064"/>
                </a:cubicBezTo>
                <a:cubicBezTo>
                  <a:pt x="436" y="1063"/>
                  <a:pt x="439" y="1079"/>
                  <a:pt x="437" y="1064"/>
                </a:cubicBezTo>
                <a:close/>
                <a:moveTo>
                  <a:pt x="472" y="1614"/>
                </a:moveTo>
                <a:cubicBezTo>
                  <a:pt x="490" y="1583"/>
                  <a:pt x="496" y="1582"/>
                  <a:pt x="513" y="1613"/>
                </a:cubicBezTo>
                <a:cubicBezTo>
                  <a:pt x="525" y="1634"/>
                  <a:pt x="499" y="1620"/>
                  <a:pt x="496" y="1630"/>
                </a:cubicBezTo>
                <a:cubicBezTo>
                  <a:pt x="492" y="1645"/>
                  <a:pt x="507" y="1641"/>
                  <a:pt x="509" y="1655"/>
                </a:cubicBezTo>
                <a:cubicBezTo>
                  <a:pt x="498" y="1663"/>
                  <a:pt x="486" y="1668"/>
                  <a:pt x="473" y="1672"/>
                </a:cubicBezTo>
                <a:cubicBezTo>
                  <a:pt x="465" y="1652"/>
                  <a:pt x="482" y="1634"/>
                  <a:pt x="472" y="1614"/>
                </a:cubicBezTo>
                <a:cubicBezTo>
                  <a:pt x="473" y="1612"/>
                  <a:pt x="478" y="1625"/>
                  <a:pt x="472" y="1614"/>
                </a:cubicBezTo>
                <a:close/>
                <a:moveTo>
                  <a:pt x="476" y="2053"/>
                </a:moveTo>
                <a:cubicBezTo>
                  <a:pt x="504" y="2042"/>
                  <a:pt x="501" y="2017"/>
                  <a:pt x="505" y="1993"/>
                </a:cubicBezTo>
                <a:cubicBezTo>
                  <a:pt x="532" y="1996"/>
                  <a:pt x="514" y="2067"/>
                  <a:pt x="519" y="2086"/>
                </a:cubicBezTo>
                <a:cubicBezTo>
                  <a:pt x="503" y="2080"/>
                  <a:pt x="474" y="2072"/>
                  <a:pt x="476" y="2053"/>
                </a:cubicBezTo>
                <a:cubicBezTo>
                  <a:pt x="500" y="2044"/>
                  <a:pt x="476" y="2055"/>
                  <a:pt x="476" y="2053"/>
                </a:cubicBezTo>
                <a:close/>
                <a:moveTo>
                  <a:pt x="501" y="3275"/>
                </a:moveTo>
                <a:cubicBezTo>
                  <a:pt x="509" y="3284"/>
                  <a:pt x="518" y="3299"/>
                  <a:pt x="520" y="3310"/>
                </a:cubicBezTo>
                <a:cubicBezTo>
                  <a:pt x="509" y="3301"/>
                  <a:pt x="493" y="3293"/>
                  <a:pt x="501" y="3275"/>
                </a:cubicBezTo>
                <a:cubicBezTo>
                  <a:pt x="506" y="3281"/>
                  <a:pt x="494" y="3291"/>
                  <a:pt x="501" y="3275"/>
                </a:cubicBezTo>
                <a:close/>
                <a:moveTo>
                  <a:pt x="420" y="1919"/>
                </a:moveTo>
                <a:cubicBezTo>
                  <a:pt x="367" y="1919"/>
                  <a:pt x="431" y="1867"/>
                  <a:pt x="430" y="1842"/>
                </a:cubicBezTo>
                <a:cubicBezTo>
                  <a:pt x="451" y="1841"/>
                  <a:pt x="444" y="1919"/>
                  <a:pt x="420" y="1919"/>
                </a:cubicBezTo>
                <a:close/>
                <a:moveTo>
                  <a:pt x="425" y="2930"/>
                </a:moveTo>
                <a:cubicBezTo>
                  <a:pt x="425" y="2937"/>
                  <a:pt x="412" y="2946"/>
                  <a:pt x="425" y="2930"/>
                </a:cubicBezTo>
                <a:cubicBezTo>
                  <a:pt x="425" y="2933"/>
                  <a:pt x="424" y="2932"/>
                  <a:pt x="425" y="2930"/>
                </a:cubicBezTo>
                <a:close/>
                <a:moveTo>
                  <a:pt x="410" y="2947"/>
                </a:moveTo>
                <a:cubicBezTo>
                  <a:pt x="404" y="2958"/>
                  <a:pt x="404" y="2950"/>
                  <a:pt x="410" y="2947"/>
                </a:cubicBezTo>
                <a:cubicBezTo>
                  <a:pt x="409" y="2948"/>
                  <a:pt x="409" y="2947"/>
                  <a:pt x="410" y="2947"/>
                </a:cubicBezTo>
                <a:close/>
                <a:moveTo>
                  <a:pt x="376" y="4047"/>
                </a:moveTo>
                <a:cubicBezTo>
                  <a:pt x="379" y="4043"/>
                  <a:pt x="457" y="4029"/>
                  <a:pt x="460" y="4028"/>
                </a:cubicBezTo>
                <a:cubicBezTo>
                  <a:pt x="450" y="4063"/>
                  <a:pt x="363" y="4062"/>
                  <a:pt x="376" y="4047"/>
                </a:cubicBezTo>
                <a:cubicBezTo>
                  <a:pt x="377" y="4046"/>
                  <a:pt x="374" y="4049"/>
                  <a:pt x="376" y="4047"/>
                </a:cubicBezTo>
                <a:close/>
                <a:moveTo>
                  <a:pt x="531" y="4073"/>
                </a:moveTo>
                <a:cubicBezTo>
                  <a:pt x="537" y="4066"/>
                  <a:pt x="548" y="4091"/>
                  <a:pt x="548" y="4092"/>
                </a:cubicBezTo>
                <a:cubicBezTo>
                  <a:pt x="545" y="4090"/>
                  <a:pt x="523" y="4083"/>
                  <a:pt x="531" y="4073"/>
                </a:cubicBezTo>
                <a:cubicBezTo>
                  <a:pt x="533" y="4071"/>
                  <a:pt x="530" y="4075"/>
                  <a:pt x="531" y="4073"/>
                </a:cubicBezTo>
                <a:close/>
                <a:moveTo>
                  <a:pt x="541" y="4274"/>
                </a:moveTo>
                <a:cubicBezTo>
                  <a:pt x="562" y="4252"/>
                  <a:pt x="558" y="4315"/>
                  <a:pt x="549" y="4328"/>
                </a:cubicBezTo>
                <a:cubicBezTo>
                  <a:pt x="536" y="4321"/>
                  <a:pt x="530" y="4285"/>
                  <a:pt x="541" y="4274"/>
                </a:cubicBezTo>
                <a:cubicBezTo>
                  <a:pt x="543" y="4272"/>
                  <a:pt x="538" y="4277"/>
                  <a:pt x="541" y="4274"/>
                </a:cubicBezTo>
                <a:close/>
                <a:moveTo>
                  <a:pt x="561" y="2961"/>
                </a:moveTo>
                <a:cubicBezTo>
                  <a:pt x="533" y="2961"/>
                  <a:pt x="565" y="2947"/>
                  <a:pt x="567" y="2940"/>
                </a:cubicBezTo>
                <a:cubicBezTo>
                  <a:pt x="565" y="2947"/>
                  <a:pt x="580" y="2961"/>
                  <a:pt x="561" y="2961"/>
                </a:cubicBezTo>
                <a:cubicBezTo>
                  <a:pt x="558" y="2961"/>
                  <a:pt x="568" y="2961"/>
                  <a:pt x="561" y="2961"/>
                </a:cubicBezTo>
                <a:close/>
                <a:moveTo>
                  <a:pt x="591" y="3346"/>
                </a:moveTo>
                <a:cubicBezTo>
                  <a:pt x="581" y="3348"/>
                  <a:pt x="573" y="3346"/>
                  <a:pt x="565" y="3338"/>
                </a:cubicBezTo>
                <a:cubicBezTo>
                  <a:pt x="573" y="3341"/>
                  <a:pt x="582" y="3343"/>
                  <a:pt x="591" y="3346"/>
                </a:cubicBezTo>
                <a:cubicBezTo>
                  <a:pt x="588" y="3347"/>
                  <a:pt x="584" y="3339"/>
                  <a:pt x="591" y="3346"/>
                </a:cubicBezTo>
                <a:close/>
                <a:moveTo>
                  <a:pt x="605" y="4896"/>
                </a:moveTo>
                <a:cubicBezTo>
                  <a:pt x="588" y="4916"/>
                  <a:pt x="587" y="4873"/>
                  <a:pt x="589" y="4867"/>
                </a:cubicBezTo>
                <a:cubicBezTo>
                  <a:pt x="597" y="4875"/>
                  <a:pt x="603" y="4884"/>
                  <a:pt x="605" y="4896"/>
                </a:cubicBezTo>
                <a:cubicBezTo>
                  <a:pt x="603" y="4898"/>
                  <a:pt x="603" y="4885"/>
                  <a:pt x="605" y="4896"/>
                </a:cubicBezTo>
                <a:close/>
                <a:moveTo>
                  <a:pt x="596" y="2932"/>
                </a:moveTo>
                <a:cubicBezTo>
                  <a:pt x="579" y="2929"/>
                  <a:pt x="651" y="2914"/>
                  <a:pt x="648" y="2915"/>
                </a:cubicBezTo>
                <a:cubicBezTo>
                  <a:pt x="656" y="2927"/>
                  <a:pt x="649" y="2954"/>
                  <a:pt x="642" y="2962"/>
                </a:cubicBezTo>
                <a:cubicBezTo>
                  <a:pt x="625" y="2954"/>
                  <a:pt x="616" y="2936"/>
                  <a:pt x="596" y="2932"/>
                </a:cubicBezTo>
                <a:cubicBezTo>
                  <a:pt x="595" y="2932"/>
                  <a:pt x="609" y="2935"/>
                  <a:pt x="596" y="2932"/>
                </a:cubicBezTo>
                <a:close/>
                <a:moveTo>
                  <a:pt x="675" y="4123"/>
                </a:moveTo>
                <a:cubicBezTo>
                  <a:pt x="692" y="4115"/>
                  <a:pt x="700" y="4149"/>
                  <a:pt x="702" y="4161"/>
                </a:cubicBezTo>
                <a:cubicBezTo>
                  <a:pt x="700" y="4148"/>
                  <a:pt x="656" y="4132"/>
                  <a:pt x="675" y="4123"/>
                </a:cubicBezTo>
                <a:cubicBezTo>
                  <a:pt x="680" y="4120"/>
                  <a:pt x="669" y="4126"/>
                  <a:pt x="675" y="4123"/>
                </a:cubicBezTo>
                <a:close/>
                <a:moveTo>
                  <a:pt x="700" y="3676"/>
                </a:moveTo>
                <a:cubicBezTo>
                  <a:pt x="703" y="3676"/>
                  <a:pt x="693" y="3650"/>
                  <a:pt x="689" y="3644"/>
                </a:cubicBezTo>
                <a:cubicBezTo>
                  <a:pt x="686" y="3640"/>
                  <a:pt x="656" y="3674"/>
                  <a:pt x="656" y="3646"/>
                </a:cubicBezTo>
                <a:cubicBezTo>
                  <a:pt x="656" y="3619"/>
                  <a:pt x="679" y="3637"/>
                  <a:pt x="693" y="3617"/>
                </a:cubicBezTo>
                <a:cubicBezTo>
                  <a:pt x="703" y="3602"/>
                  <a:pt x="724" y="3531"/>
                  <a:pt x="737" y="3594"/>
                </a:cubicBezTo>
                <a:cubicBezTo>
                  <a:pt x="740" y="3611"/>
                  <a:pt x="728" y="3676"/>
                  <a:pt x="700" y="3676"/>
                </a:cubicBezTo>
                <a:close/>
                <a:moveTo>
                  <a:pt x="742" y="4049"/>
                </a:moveTo>
                <a:cubicBezTo>
                  <a:pt x="765" y="4011"/>
                  <a:pt x="764" y="4066"/>
                  <a:pt x="758" y="4085"/>
                </a:cubicBezTo>
                <a:cubicBezTo>
                  <a:pt x="735" y="4085"/>
                  <a:pt x="735" y="4061"/>
                  <a:pt x="742" y="4049"/>
                </a:cubicBezTo>
                <a:cubicBezTo>
                  <a:pt x="743" y="4047"/>
                  <a:pt x="738" y="4056"/>
                  <a:pt x="742" y="4049"/>
                </a:cubicBezTo>
                <a:close/>
                <a:moveTo>
                  <a:pt x="759" y="3373"/>
                </a:moveTo>
                <a:cubicBezTo>
                  <a:pt x="731" y="3370"/>
                  <a:pt x="758" y="3356"/>
                  <a:pt x="751" y="3347"/>
                </a:cubicBezTo>
                <a:cubicBezTo>
                  <a:pt x="788" y="3348"/>
                  <a:pt x="796" y="3357"/>
                  <a:pt x="809" y="3307"/>
                </a:cubicBezTo>
                <a:cubicBezTo>
                  <a:pt x="815" y="3365"/>
                  <a:pt x="794" y="3347"/>
                  <a:pt x="759" y="3373"/>
                </a:cubicBezTo>
                <a:cubicBezTo>
                  <a:pt x="753" y="3372"/>
                  <a:pt x="770" y="3365"/>
                  <a:pt x="759" y="3373"/>
                </a:cubicBezTo>
                <a:close/>
                <a:moveTo>
                  <a:pt x="792" y="3810"/>
                </a:moveTo>
                <a:cubicBezTo>
                  <a:pt x="805" y="3794"/>
                  <a:pt x="818" y="3791"/>
                  <a:pt x="836" y="3789"/>
                </a:cubicBezTo>
                <a:cubicBezTo>
                  <a:pt x="834" y="3819"/>
                  <a:pt x="793" y="3810"/>
                  <a:pt x="792" y="3810"/>
                </a:cubicBezTo>
                <a:close/>
                <a:moveTo>
                  <a:pt x="909" y="2692"/>
                </a:moveTo>
                <a:cubicBezTo>
                  <a:pt x="922" y="2661"/>
                  <a:pt x="960" y="2689"/>
                  <a:pt x="938" y="2716"/>
                </a:cubicBezTo>
                <a:cubicBezTo>
                  <a:pt x="929" y="2708"/>
                  <a:pt x="919" y="2700"/>
                  <a:pt x="909" y="2692"/>
                </a:cubicBezTo>
                <a:close/>
                <a:moveTo>
                  <a:pt x="984" y="1413"/>
                </a:moveTo>
                <a:cubicBezTo>
                  <a:pt x="980" y="1394"/>
                  <a:pt x="975" y="1377"/>
                  <a:pt x="968" y="1358"/>
                </a:cubicBezTo>
                <a:cubicBezTo>
                  <a:pt x="996" y="1359"/>
                  <a:pt x="1021" y="1346"/>
                  <a:pt x="1045" y="1333"/>
                </a:cubicBezTo>
                <a:cubicBezTo>
                  <a:pt x="1046" y="1333"/>
                  <a:pt x="1046" y="1334"/>
                  <a:pt x="1047" y="1335"/>
                </a:cubicBezTo>
                <a:cubicBezTo>
                  <a:pt x="1037" y="1354"/>
                  <a:pt x="1021" y="1354"/>
                  <a:pt x="1032" y="1376"/>
                </a:cubicBezTo>
                <a:cubicBezTo>
                  <a:pt x="1044" y="1399"/>
                  <a:pt x="1117" y="1403"/>
                  <a:pt x="1136" y="1397"/>
                </a:cubicBezTo>
                <a:cubicBezTo>
                  <a:pt x="1130" y="1412"/>
                  <a:pt x="1137" y="1449"/>
                  <a:pt x="1125" y="1455"/>
                </a:cubicBezTo>
                <a:cubicBezTo>
                  <a:pt x="1106" y="1465"/>
                  <a:pt x="1087" y="1435"/>
                  <a:pt x="1070" y="1431"/>
                </a:cubicBezTo>
                <a:cubicBezTo>
                  <a:pt x="1013" y="1417"/>
                  <a:pt x="1007" y="1457"/>
                  <a:pt x="986" y="1506"/>
                </a:cubicBezTo>
                <a:cubicBezTo>
                  <a:pt x="984" y="1494"/>
                  <a:pt x="948" y="1454"/>
                  <a:pt x="937" y="1448"/>
                </a:cubicBezTo>
                <a:cubicBezTo>
                  <a:pt x="949" y="1442"/>
                  <a:pt x="989" y="1435"/>
                  <a:pt x="984" y="1413"/>
                </a:cubicBezTo>
                <a:cubicBezTo>
                  <a:pt x="983" y="1411"/>
                  <a:pt x="987" y="1425"/>
                  <a:pt x="984" y="1413"/>
                </a:cubicBezTo>
                <a:close/>
                <a:moveTo>
                  <a:pt x="1032" y="748"/>
                </a:moveTo>
                <a:cubicBezTo>
                  <a:pt x="1048" y="744"/>
                  <a:pt x="1068" y="743"/>
                  <a:pt x="1065" y="719"/>
                </a:cubicBezTo>
                <a:cubicBezTo>
                  <a:pt x="1091" y="771"/>
                  <a:pt x="1211" y="715"/>
                  <a:pt x="1126" y="763"/>
                </a:cubicBezTo>
                <a:cubicBezTo>
                  <a:pt x="1116" y="768"/>
                  <a:pt x="1105" y="743"/>
                  <a:pt x="1088" y="754"/>
                </a:cubicBezTo>
                <a:cubicBezTo>
                  <a:pt x="1072" y="764"/>
                  <a:pt x="1092" y="794"/>
                  <a:pt x="1082" y="801"/>
                </a:cubicBezTo>
                <a:cubicBezTo>
                  <a:pt x="1035" y="835"/>
                  <a:pt x="1033" y="783"/>
                  <a:pt x="1032" y="748"/>
                </a:cubicBezTo>
                <a:cubicBezTo>
                  <a:pt x="1033" y="748"/>
                  <a:pt x="1032" y="754"/>
                  <a:pt x="1032" y="748"/>
                </a:cubicBezTo>
                <a:close/>
                <a:moveTo>
                  <a:pt x="1132" y="2263"/>
                </a:moveTo>
                <a:cubicBezTo>
                  <a:pt x="1115" y="2251"/>
                  <a:pt x="1145" y="2220"/>
                  <a:pt x="1157" y="2276"/>
                </a:cubicBezTo>
                <a:cubicBezTo>
                  <a:pt x="1149" y="2272"/>
                  <a:pt x="1141" y="2267"/>
                  <a:pt x="1132" y="2263"/>
                </a:cubicBezTo>
                <a:cubicBezTo>
                  <a:pt x="1124" y="2257"/>
                  <a:pt x="1141" y="2269"/>
                  <a:pt x="1132" y="2263"/>
                </a:cubicBezTo>
                <a:close/>
                <a:moveTo>
                  <a:pt x="1157" y="3272"/>
                </a:moveTo>
                <a:cubicBezTo>
                  <a:pt x="1153" y="3293"/>
                  <a:pt x="1126" y="3268"/>
                  <a:pt x="1119" y="3266"/>
                </a:cubicBezTo>
                <a:cubicBezTo>
                  <a:pt x="1136" y="3271"/>
                  <a:pt x="1141" y="3234"/>
                  <a:pt x="1157" y="3272"/>
                </a:cubicBezTo>
                <a:cubicBezTo>
                  <a:pt x="1156" y="3277"/>
                  <a:pt x="1156" y="3270"/>
                  <a:pt x="1157" y="3272"/>
                </a:cubicBezTo>
                <a:close/>
                <a:moveTo>
                  <a:pt x="1136" y="1197"/>
                </a:moveTo>
                <a:cubicBezTo>
                  <a:pt x="1123" y="1190"/>
                  <a:pt x="1112" y="1188"/>
                  <a:pt x="1106" y="1174"/>
                </a:cubicBezTo>
                <a:cubicBezTo>
                  <a:pt x="1128" y="1150"/>
                  <a:pt x="1137" y="1197"/>
                  <a:pt x="1136" y="1197"/>
                </a:cubicBezTo>
                <a:cubicBezTo>
                  <a:pt x="1133" y="1195"/>
                  <a:pt x="1137" y="1197"/>
                  <a:pt x="1136" y="1197"/>
                </a:cubicBezTo>
                <a:close/>
                <a:moveTo>
                  <a:pt x="1110" y="3538"/>
                </a:moveTo>
                <a:cubicBezTo>
                  <a:pt x="1106" y="3541"/>
                  <a:pt x="1103" y="3544"/>
                  <a:pt x="1100" y="3547"/>
                </a:cubicBezTo>
                <a:cubicBezTo>
                  <a:pt x="1095" y="3536"/>
                  <a:pt x="1088" y="3528"/>
                  <a:pt x="1080" y="3520"/>
                </a:cubicBezTo>
                <a:cubicBezTo>
                  <a:pt x="1077" y="3519"/>
                  <a:pt x="1111" y="3533"/>
                  <a:pt x="1110" y="3538"/>
                </a:cubicBezTo>
                <a:cubicBezTo>
                  <a:pt x="1108" y="3543"/>
                  <a:pt x="1110" y="3537"/>
                  <a:pt x="1110" y="3538"/>
                </a:cubicBezTo>
                <a:close/>
                <a:moveTo>
                  <a:pt x="1059" y="2797"/>
                </a:moveTo>
                <a:cubicBezTo>
                  <a:pt x="1059" y="2805"/>
                  <a:pt x="1043" y="2805"/>
                  <a:pt x="1043" y="2791"/>
                </a:cubicBezTo>
                <a:cubicBezTo>
                  <a:pt x="1044" y="2778"/>
                  <a:pt x="1060" y="2806"/>
                  <a:pt x="1059" y="2797"/>
                </a:cubicBezTo>
                <a:cubicBezTo>
                  <a:pt x="1059" y="2798"/>
                  <a:pt x="1058" y="2792"/>
                  <a:pt x="1059" y="2797"/>
                </a:cubicBezTo>
                <a:close/>
                <a:moveTo>
                  <a:pt x="972" y="2121"/>
                </a:moveTo>
                <a:cubicBezTo>
                  <a:pt x="976" y="2118"/>
                  <a:pt x="1019" y="2086"/>
                  <a:pt x="1016" y="2085"/>
                </a:cubicBezTo>
                <a:cubicBezTo>
                  <a:pt x="1021" y="2086"/>
                  <a:pt x="1043" y="2133"/>
                  <a:pt x="1039" y="2143"/>
                </a:cubicBezTo>
                <a:cubicBezTo>
                  <a:pt x="1028" y="2169"/>
                  <a:pt x="977" y="2149"/>
                  <a:pt x="972" y="2121"/>
                </a:cubicBezTo>
                <a:cubicBezTo>
                  <a:pt x="975" y="2120"/>
                  <a:pt x="974" y="2135"/>
                  <a:pt x="972" y="2121"/>
                </a:cubicBezTo>
                <a:close/>
                <a:moveTo>
                  <a:pt x="990" y="2272"/>
                </a:moveTo>
                <a:cubicBezTo>
                  <a:pt x="986" y="2311"/>
                  <a:pt x="948" y="2294"/>
                  <a:pt x="943" y="2276"/>
                </a:cubicBezTo>
                <a:cubicBezTo>
                  <a:pt x="940" y="2265"/>
                  <a:pt x="969" y="2244"/>
                  <a:pt x="973" y="2237"/>
                </a:cubicBezTo>
                <a:cubicBezTo>
                  <a:pt x="978" y="2249"/>
                  <a:pt x="984" y="2261"/>
                  <a:pt x="990" y="2272"/>
                </a:cubicBezTo>
                <a:cubicBezTo>
                  <a:pt x="988" y="2286"/>
                  <a:pt x="988" y="2267"/>
                  <a:pt x="990" y="2272"/>
                </a:cubicBezTo>
                <a:close/>
                <a:moveTo>
                  <a:pt x="975" y="1757"/>
                </a:moveTo>
                <a:cubicBezTo>
                  <a:pt x="976" y="1724"/>
                  <a:pt x="995" y="1744"/>
                  <a:pt x="995" y="1743"/>
                </a:cubicBezTo>
                <a:cubicBezTo>
                  <a:pt x="996" y="1743"/>
                  <a:pt x="974" y="1788"/>
                  <a:pt x="975" y="1757"/>
                </a:cubicBezTo>
                <a:cubicBezTo>
                  <a:pt x="976" y="1743"/>
                  <a:pt x="975" y="1763"/>
                  <a:pt x="975" y="1757"/>
                </a:cubicBezTo>
                <a:close/>
                <a:moveTo>
                  <a:pt x="946" y="3218"/>
                </a:moveTo>
                <a:cubicBezTo>
                  <a:pt x="955" y="3209"/>
                  <a:pt x="979" y="3153"/>
                  <a:pt x="986" y="3156"/>
                </a:cubicBezTo>
                <a:cubicBezTo>
                  <a:pt x="1020" y="3172"/>
                  <a:pt x="954" y="3228"/>
                  <a:pt x="947" y="3234"/>
                </a:cubicBezTo>
                <a:cubicBezTo>
                  <a:pt x="947" y="3229"/>
                  <a:pt x="946" y="3223"/>
                  <a:pt x="946" y="3218"/>
                </a:cubicBezTo>
                <a:cubicBezTo>
                  <a:pt x="964" y="3199"/>
                  <a:pt x="943" y="3221"/>
                  <a:pt x="946" y="3218"/>
                </a:cubicBezTo>
                <a:close/>
                <a:moveTo>
                  <a:pt x="948" y="3457"/>
                </a:moveTo>
                <a:cubicBezTo>
                  <a:pt x="953" y="3452"/>
                  <a:pt x="991" y="3474"/>
                  <a:pt x="991" y="3483"/>
                </a:cubicBezTo>
                <a:cubicBezTo>
                  <a:pt x="992" y="3514"/>
                  <a:pt x="942" y="3492"/>
                  <a:pt x="948" y="3457"/>
                </a:cubicBezTo>
                <a:cubicBezTo>
                  <a:pt x="951" y="3454"/>
                  <a:pt x="945" y="3472"/>
                  <a:pt x="948" y="3457"/>
                </a:cubicBezTo>
                <a:close/>
                <a:moveTo>
                  <a:pt x="1029" y="3478"/>
                </a:moveTo>
                <a:cubicBezTo>
                  <a:pt x="995" y="3478"/>
                  <a:pt x="984" y="3435"/>
                  <a:pt x="985" y="3412"/>
                </a:cubicBezTo>
                <a:cubicBezTo>
                  <a:pt x="985" y="3409"/>
                  <a:pt x="1008" y="3408"/>
                  <a:pt x="1009" y="3405"/>
                </a:cubicBezTo>
                <a:cubicBezTo>
                  <a:pt x="1014" y="3392"/>
                  <a:pt x="994" y="3380"/>
                  <a:pt x="999" y="3370"/>
                </a:cubicBezTo>
                <a:cubicBezTo>
                  <a:pt x="1009" y="3353"/>
                  <a:pt x="1096" y="3372"/>
                  <a:pt x="1098" y="3397"/>
                </a:cubicBezTo>
                <a:cubicBezTo>
                  <a:pt x="1098" y="3402"/>
                  <a:pt x="1036" y="3478"/>
                  <a:pt x="1029" y="3478"/>
                </a:cubicBezTo>
                <a:close/>
                <a:moveTo>
                  <a:pt x="1059" y="3570"/>
                </a:moveTo>
                <a:cubicBezTo>
                  <a:pt x="1063" y="3566"/>
                  <a:pt x="1072" y="3572"/>
                  <a:pt x="1074" y="3575"/>
                </a:cubicBezTo>
                <a:cubicBezTo>
                  <a:pt x="1073" y="3583"/>
                  <a:pt x="1068" y="3586"/>
                  <a:pt x="1060" y="3585"/>
                </a:cubicBezTo>
                <a:cubicBezTo>
                  <a:pt x="1057" y="3580"/>
                  <a:pt x="1056" y="3575"/>
                  <a:pt x="1059" y="3570"/>
                </a:cubicBezTo>
                <a:cubicBezTo>
                  <a:pt x="1059" y="3569"/>
                  <a:pt x="1059" y="3570"/>
                  <a:pt x="1059" y="3570"/>
                </a:cubicBezTo>
                <a:close/>
                <a:moveTo>
                  <a:pt x="1070" y="4371"/>
                </a:moveTo>
                <a:cubicBezTo>
                  <a:pt x="1092" y="4371"/>
                  <a:pt x="1139" y="4434"/>
                  <a:pt x="1121" y="4446"/>
                </a:cubicBezTo>
                <a:cubicBezTo>
                  <a:pt x="1094" y="4464"/>
                  <a:pt x="1065" y="4392"/>
                  <a:pt x="1070" y="4371"/>
                </a:cubicBezTo>
                <a:close/>
                <a:moveTo>
                  <a:pt x="1121" y="4190"/>
                </a:moveTo>
                <a:cubicBezTo>
                  <a:pt x="1128" y="4174"/>
                  <a:pt x="1211" y="4176"/>
                  <a:pt x="1193" y="4204"/>
                </a:cubicBezTo>
                <a:cubicBezTo>
                  <a:pt x="1196" y="4201"/>
                  <a:pt x="1124" y="4193"/>
                  <a:pt x="1121" y="4190"/>
                </a:cubicBezTo>
                <a:cubicBezTo>
                  <a:pt x="1121" y="4189"/>
                  <a:pt x="1124" y="4193"/>
                  <a:pt x="1121" y="4190"/>
                </a:cubicBezTo>
                <a:close/>
                <a:moveTo>
                  <a:pt x="1186" y="2515"/>
                </a:moveTo>
                <a:cubicBezTo>
                  <a:pt x="1198" y="2395"/>
                  <a:pt x="1168" y="2483"/>
                  <a:pt x="1237" y="2478"/>
                </a:cubicBezTo>
                <a:cubicBezTo>
                  <a:pt x="1246" y="2467"/>
                  <a:pt x="1180" y="2575"/>
                  <a:pt x="1186" y="2515"/>
                </a:cubicBezTo>
                <a:cubicBezTo>
                  <a:pt x="1186" y="2512"/>
                  <a:pt x="1185" y="2523"/>
                  <a:pt x="1186" y="2515"/>
                </a:cubicBezTo>
                <a:close/>
                <a:moveTo>
                  <a:pt x="1189" y="2286"/>
                </a:moveTo>
                <a:cubicBezTo>
                  <a:pt x="1197" y="2290"/>
                  <a:pt x="1205" y="2294"/>
                  <a:pt x="1214" y="2298"/>
                </a:cubicBezTo>
                <a:cubicBezTo>
                  <a:pt x="1209" y="2307"/>
                  <a:pt x="1178" y="2303"/>
                  <a:pt x="1189" y="2286"/>
                </a:cubicBezTo>
                <a:cubicBezTo>
                  <a:pt x="1198" y="2286"/>
                  <a:pt x="1187" y="2288"/>
                  <a:pt x="1189" y="2286"/>
                </a:cubicBezTo>
                <a:close/>
                <a:moveTo>
                  <a:pt x="1272" y="1526"/>
                </a:moveTo>
                <a:cubicBezTo>
                  <a:pt x="1281" y="1517"/>
                  <a:pt x="1271" y="1578"/>
                  <a:pt x="1272" y="1576"/>
                </a:cubicBezTo>
                <a:cubicBezTo>
                  <a:pt x="1253" y="1566"/>
                  <a:pt x="1276" y="1541"/>
                  <a:pt x="1272" y="1526"/>
                </a:cubicBezTo>
                <a:cubicBezTo>
                  <a:pt x="1273" y="1525"/>
                  <a:pt x="1274" y="1534"/>
                  <a:pt x="1272" y="1526"/>
                </a:cubicBezTo>
                <a:close/>
                <a:moveTo>
                  <a:pt x="1292" y="1703"/>
                </a:moveTo>
                <a:cubicBezTo>
                  <a:pt x="1306" y="1710"/>
                  <a:pt x="1327" y="1735"/>
                  <a:pt x="1332" y="1750"/>
                </a:cubicBezTo>
                <a:cubicBezTo>
                  <a:pt x="1331" y="1759"/>
                  <a:pt x="1259" y="1739"/>
                  <a:pt x="1247" y="1729"/>
                </a:cubicBezTo>
                <a:cubicBezTo>
                  <a:pt x="1261" y="1719"/>
                  <a:pt x="1274" y="1704"/>
                  <a:pt x="1292" y="1703"/>
                </a:cubicBezTo>
                <a:cubicBezTo>
                  <a:pt x="1299" y="1707"/>
                  <a:pt x="1278" y="1704"/>
                  <a:pt x="1292" y="1703"/>
                </a:cubicBezTo>
                <a:close/>
                <a:moveTo>
                  <a:pt x="1304" y="940"/>
                </a:moveTo>
                <a:cubicBezTo>
                  <a:pt x="1303" y="924"/>
                  <a:pt x="1345" y="947"/>
                  <a:pt x="1330" y="958"/>
                </a:cubicBezTo>
                <a:cubicBezTo>
                  <a:pt x="1323" y="953"/>
                  <a:pt x="1305" y="952"/>
                  <a:pt x="1304" y="940"/>
                </a:cubicBezTo>
                <a:cubicBezTo>
                  <a:pt x="1304" y="937"/>
                  <a:pt x="1305" y="948"/>
                  <a:pt x="1304" y="940"/>
                </a:cubicBezTo>
                <a:close/>
                <a:moveTo>
                  <a:pt x="1286" y="2429"/>
                </a:moveTo>
                <a:cubicBezTo>
                  <a:pt x="1293" y="2452"/>
                  <a:pt x="1288" y="2467"/>
                  <a:pt x="1259" y="2467"/>
                </a:cubicBezTo>
                <a:cubicBezTo>
                  <a:pt x="1262" y="2458"/>
                  <a:pt x="1276" y="2397"/>
                  <a:pt x="1281" y="2397"/>
                </a:cubicBezTo>
                <a:cubicBezTo>
                  <a:pt x="1293" y="2397"/>
                  <a:pt x="1284" y="2423"/>
                  <a:pt x="1286" y="2429"/>
                </a:cubicBezTo>
                <a:close/>
                <a:moveTo>
                  <a:pt x="1276" y="2595"/>
                </a:moveTo>
                <a:cubicBezTo>
                  <a:pt x="1307" y="2595"/>
                  <a:pt x="1325" y="2621"/>
                  <a:pt x="1300" y="2637"/>
                </a:cubicBezTo>
                <a:cubicBezTo>
                  <a:pt x="1304" y="2600"/>
                  <a:pt x="1254" y="2638"/>
                  <a:pt x="1244" y="2628"/>
                </a:cubicBezTo>
                <a:cubicBezTo>
                  <a:pt x="1226" y="2610"/>
                  <a:pt x="1267" y="2595"/>
                  <a:pt x="1276" y="2595"/>
                </a:cubicBezTo>
                <a:close/>
                <a:moveTo>
                  <a:pt x="1342" y="2855"/>
                </a:moveTo>
                <a:cubicBezTo>
                  <a:pt x="1349" y="2867"/>
                  <a:pt x="1372" y="2850"/>
                  <a:pt x="1387" y="2868"/>
                </a:cubicBezTo>
                <a:cubicBezTo>
                  <a:pt x="1410" y="2895"/>
                  <a:pt x="1392" y="2916"/>
                  <a:pt x="1374" y="2943"/>
                </a:cubicBezTo>
                <a:cubicBezTo>
                  <a:pt x="1366" y="2862"/>
                  <a:pt x="1335" y="2939"/>
                  <a:pt x="1307" y="2932"/>
                </a:cubicBezTo>
                <a:cubicBezTo>
                  <a:pt x="1272" y="2923"/>
                  <a:pt x="1283" y="2855"/>
                  <a:pt x="1278" y="2828"/>
                </a:cubicBezTo>
                <a:cubicBezTo>
                  <a:pt x="1273" y="2803"/>
                  <a:pt x="1229" y="2709"/>
                  <a:pt x="1283" y="2704"/>
                </a:cubicBezTo>
                <a:cubicBezTo>
                  <a:pt x="1298" y="2703"/>
                  <a:pt x="1316" y="2753"/>
                  <a:pt x="1320" y="2758"/>
                </a:cubicBezTo>
                <a:cubicBezTo>
                  <a:pt x="1328" y="2770"/>
                  <a:pt x="1345" y="2789"/>
                  <a:pt x="1349" y="2803"/>
                </a:cubicBezTo>
                <a:cubicBezTo>
                  <a:pt x="1355" y="2826"/>
                  <a:pt x="1334" y="2839"/>
                  <a:pt x="1342" y="2855"/>
                </a:cubicBezTo>
                <a:cubicBezTo>
                  <a:pt x="1345" y="2860"/>
                  <a:pt x="1339" y="2848"/>
                  <a:pt x="1342" y="2855"/>
                </a:cubicBezTo>
                <a:close/>
                <a:moveTo>
                  <a:pt x="1371" y="3839"/>
                </a:moveTo>
                <a:cubicBezTo>
                  <a:pt x="1367" y="3815"/>
                  <a:pt x="1332" y="3793"/>
                  <a:pt x="1381" y="3780"/>
                </a:cubicBezTo>
                <a:cubicBezTo>
                  <a:pt x="1406" y="3774"/>
                  <a:pt x="1446" y="3800"/>
                  <a:pt x="1451" y="3825"/>
                </a:cubicBezTo>
                <a:cubicBezTo>
                  <a:pt x="1458" y="3858"/>
                  <a:pt x="1416" y="3898"/>
                  <a:pt x="1383" y="3893"/>
                </a:cubicBezTo>
                <a:cubicBezTo>
                  <a:pt x="1330" y="3885"/>
                  <a:pt x="1378" y="3876"/>
                  <a:pt x="1371" y="3839"/>
                </a:cubicBezTo>
                <a:cubicBezTo>
                  <a:pt x="1371" y="3834"/>
                  <a:pt x="1373" y="3845"/>
                  <a:pt x="1371" y="3839"/>
                </a:cubicBezTo>
                <a:close/>
                <a:moveTo>
                  <a:pt x="1349" y="3220"/>
                </a:moveTo>
                <a:cubicBezTo>
                  <a:pt x="1327" y="3220"/>
                  <a:pt x="1299" y="3149"/>
                  <a:pt x="1299" y="3133"/>
                </a:cubicBezTo>
                <a:cubicBezTo>
                  <a:pt x="1299" y="3086"/>
                  <a:pt x="1336" y="3090"/>
                  <a:pt x="1348" y="3042"/>
                </a:cubicBezTo>
                <a:cubicBezTo>
                  <a:pt x="1351" y="3053"/>
                  <a:pt x="1396" y="3093"/>
                  <a:pt x="1397" y="3096"/>
                </a:cubicBezTo>
                <a:cubicBezTo>
                  <a:pt x="1398" y="3111"/>
                  <a:pt x="1370" y="3126"/>
                  <a:pt x="1370" y="3144"/>
                </a:cubicBezTo>
                <a:cubicBezTo>
                  <a:pt x="1370" y="3178"/>
                  <a:pt x="1371" y="3151"/>
                  <a:pt x="1396" y="3151"/>
                </a:cubicBezTo>
                <a:cubicBezTo>
                  <a:pt x="1413" y="3151"/>
                  <a:pt x="1359" y="3220"/>
                  <a:pt x="1349" y="3220"/>
                </a:cubicBezTo>
                <a:close/>
                <a:moveTo>
                  <a:pt x="1341" y="4167"/>
                </a:moveTo>
                <a:cubicBezTo>
                  <a:pt x="1326" y="4160"/>
                  <a:pt x="1327" y="4151"/>
                  <a:pt x="1346" y="4140"/>
                </a:cubicBezTo>
                <a:cubicBezTo>
                  <a:pt x="1346" y="4144"/>
                  <a:pt x="1349" y="4170"/>
                  <a:pt x="1341" y="4167"/>
                </a:cubicBezTo>
                <a:cubicBezTo>
                  <a:pt x="1337" y="4165"/>
                  <a:pt x="1343" y="4167"/>
                  <a:pt x="1341" y="4167"/>
                </a:cubicBezTo>
                <a:close/>
                <a:moveTo>
                  <a:pt x="1331" y="3465"/>
                </a:moveTo>
                <a:cubicBezTo>
                  <a:pt x="1324" y="3468"/>
                  <a:pt x="1317" y="3468"/>
                  <a:pt x="1310" y="3465"/>
                </a:cubicBezTo>
                <a:cubicBezTo>
                  <a:pt x="1312" y="3457"/>
                  <a:pt x="1313" y="3455"/>
                  <a:pt x="1318" y="3449"/>
                </a:cubicBezTo>
                <a:cubicBezTo>
                  <a:pt x="1322" y="3454"/>
                  <a:pt x="1327" y="3460"/>
                  <a:pt x="1331" y="3465"/>
                </a:cubicBezTo>
                <a:cubicBezTo>
                  <a:pt x="1327" y="3467"/>
                  <a:pt x="1329" y="3459"/>
                  <a:pt x="1331" y="3465"/>
                </a:cubicBezTo>
                <a:close/>
                <a:moveTo>
                  <a:pt x="1343" y="3021"/>
                </a:moveTo>
                <a:cubicBezTo>
                  <a:pt x="1344" y="3023"/>
                  <a:pt x="1346" y="3029"/>
                  <a:pt x="1343" y="3021"/>
                </a:cubicBezTo>
                <a:cubicBezTo>
                  <a:pt x="1344" y="3022"/>
                  <a:pt x="1344" y="3022"/>
                  <a:pt x="1343" y="3021"/>
                </a:cubicBezTo>
                <a:close/>
                <a:moveTo>
                  <a:pt x="1278" y="2982"/>
                </a:moveTo>
                <a:cubicBezTo>
                  <a:pt x="1272" y="2982"/>
                  <a:pt x="1262" y="2985"/>
                  <a:pt x="1260" y="2977"/>
                </a:cubicBezTo>
                <a:cubicBezTo>
                  <a:pt x="1258" y="2970"/>
                  <a:pt x="1276" y="2962"/>
                  <a:pt x="1278" y="2982"/>
                </a:cubicBezTo>
                <a:cubicBezTo>
                  <a:pt x="1276" y="2982"/>
                  <a:pt x="1278" y="2980"/>
                  <a:pt x="1278" y="2982"/>
                </a:cubicBezTo>
                <a:close/>
                <a:moveTo>
                  <a:pt x="1265" y="4110"/>
                </a:moveTo>
                <a:cubicBezTo>
                  <a:pt x="1272" y="4116"/>
                  <a:pt x="1296" y="4151"/>
                  <a:pt x="1280" y="4162"/>
                </a:cubicBezTo>
                <a:cubicBezTo>
                  <a:pt x="1240" y="4189"/>
                  <a:pt x="1229" y="4083"/>
                  <a:pt x="1265" y="4110"/>
                </a:cubicBezTo>
                <a:cubicBezTo>
                  <a:pt x="1268" y="4113"/>
                  <a:pt x="1261" y="4107"/>
                  <a:pt x="1265" y="4110"/>
                </a:cubicBezTo>
                <a:close/>
                <a:moveTo>
                  <a:pt x="1329" y="2348"/>
                </a:moveTo>
                <a:cubicBezTo>
                  <a:pt x="1324" y="2353"/>
                  <a:pt x="1319" y="2358"/>
                  <a:pt x="1313" y="2363"/>
                </a:cubicBezTo>
                <a:cubicBezTo>
                  <a:pt x="1301" y="2346"/>
                  <a:pt x="1331" y="2344"/>
                  <a:pt x="1329" y="2348"/>
                </a:cubicBezTo>
                <a:cubicBezTo>
                  <a:pt x="1324" y="2353"/>
                  <a:pt x="1329" y="2347"/>
                  <a:pt x="1329" y="2348"/>
                </a:cubicBezTo>
                <a:close/>
                <a:moveTo>
                  <a:pt x="1231" y="2372"/>
                </a:moveTo>
                <a:cubicBezTo>
                  <a:pt x="1223" y="2370"/>
                  <a:pt x="1229" y="2351"/>
                  <a:pt x="1231" y="2372"/>
                </a:cubicBezTo>
                <a:cubicBezTo>
                  <a:pt x="1230" y="2372"/>
                  <a:pt x="1231" y="2372"/>
                  <a:pt x="1231" y="2372"/>
                </a:cubicBezTo>
                <a:close/>
                <a:moveTo>
                  <a:pt x="1242" y="427"/>
                </a:moveTo>
                <a:cubicBezTo>
                  <a:pt x="1228" y="423"/>
                  <a:pt x="1217" y="417"/>
                  <a:pt x="1207" y="407"/>
                </a:cubicBezTo>
                <a:cubicBezTo>
                  <a:pt x="1198" y="375"/>
                  <a:pt x="1265" y="436"/>
                  <a:pt x="1242" y="427"/>
                </a:cubicBezTo>
                <a:cubicBezTo>
                  <a:pt x="1232" y="423"/>
                  <a:pt x="1243" y="427"/>
                  <a:pt x="1242" y="427"/>
                </a:cubicBezTo>
                <a:close/>
                <a:moveTo>
                  <a:pt x="1215" y="4490"/>
                </a:moveTo>
                <a:cubicBezTo>
                  <a:pt x="1230" y="4463"/>
                  <a:pt x="1219" y="4448"/>
                  <a:pt x="1248" y="4451"/>
                </a:cubicBezTo>
                <a:cubicBezTo>
                  <a:pt x="1272" y="4453"/>
                  <a:pt x="1281" y="4484"/>
                  <a:pt x="1287" y="4502"/>
                </a:cubicBezTo>
                <a:cubicBezTo>
                  <a:pt x="1253" y="4477"/>
                  <a:pt x="1254" y="4505"/>
                  <a:pt x="1216" y="4505"/>
                </a:cubicBezTo>
                <a:cubicBezTo>
                  <a:pt x="1210" y="4502"/>
                  <a:pt x="1209" y="4497"/>
                  <a:pt x="1215" y="4490"/>
                </a:cubicBezTo>
                <a:cubicBezTo>
                  <a:pt x="1216" y="4487"/>
                  <a:pt x="1210" y="4498"/>
                  <a:pt x="1215" y="4490"/>
                </a:cubicBezTo>
                <a:close/>
                <a:moveTo>
                  <a:pt x="1287" y="4330"/>
                </a:moveTo>
                <a:cubicBezTo>
                  <a:pt x="1275" y="4323"/>
                  <a:pt x="1253" y="4362"/>
                  <a:pt x="1238" y="4332"/>
                </a:cubicBezTo>
                <a:cubicBezTo>
                  <a:pt x="1270" y="4315"/>
                  <a:pt x="1234" y="4268"/>
                  <a:pt x="1256" y="4245"/>
                </a:cubicBezTo>
                <a:cubicBezTo>
                  <a:pt x="1264" y="4238"/>
                  <a:pt x="1292" y="4245"/>
                  <a:pt x="1307" y="4243"/>
                </a:cubicBezTo>
                <a:cubicBezTo>
                  <a:pt x="1311" y="4260"/>
                  <a:pt x="1301" y="4345"/>
                  <a:pt x="1323" y="4345"/>
                </a:cubicBezTo>
                <a:cubicBezTo>
                  <a:pt x="1313" y="4345"/>
                  <a:pt x="1296" y="4334"/>
                  <a:pt x="1287" y="4330"/>
                </a:cubicBezTo>
                <a:cubicBezTo>
                  <a:pt x="1284" y="4329"/>
                  <a:pt x="1289" y="4331"/>
                  <a:pt x="1287" y="4330"/>
                </a:cubicBezTo>
                <a:close/>
                <a:moveTo>
                  <a:pt x="1427" y="4296"/>
                </a:moveTo>
                <a:cubicBezTo>
                  <a:pt x="1454" y="4287"/>
                  <a:pt x="1446" y="4370"/>
                  <a:pt x="1442" y="4377"/>
                </a:cubicBezTo>
                <a:cubicBezTo>
                  <a:pt x="1442" y="4369"/>
                  <a:pt x="1418" y="4300"/>
                  <a:pt x="1427" y="4296"/>
                </a:cubicBezTo>
                <a:cubicBezTo>
                  <a:pt x="1428" y="4296"/>
                  <a:pt x="1423" y="4298"/>
                  <a:pt x="1427" y="4296"/>
                </a:cubicBezTo>
                <a:close/>
                <a:moveTo>
                  <a:pt x="1443" y="4091"/>
                </a:moveTo>
                <a:cubicBezTo>
                  <a:pt x="1432" y="4095"/>
                  <a:pt x="1432" y="4102"/>
                  <a:pt x="1422" y="4103"/>
                </a:cubicBezTo>
                <a:cubicBezTo>
                  <a:pt x="1388" y="4109"/>
                  <a:pt x="1371" y="4063"/>
                  <a:pt x="1350" y="4123"/>
                </a:cubicBezTo>
                <a:cubicBezTo>
                  <a:pt x="1355" y="4078"/>
                  <a:pt x="1367" y="4056"/>
                  <a:pt x="1407" y="4042"/>
                </a:cubicBezTo>
                <a:cubicBezTo>
                  <a:pt x="1414" y="4040"/>
                  <a:pt x="1410" y="4020"/>
                  <a:pt x="1425" y="4023"/>
                </a:cubicBezTo>
                <a:cubicBezTo>
                  <a:pt x="1451" y="4028"/>
                  <a:pt x="1423" y="4045"/>
                  <a:pt x="1440" y="4053"/>
                </a:cubicBezTo>
                <a:cubicBezTo>
                  <a:pt x="1482" y="4072"/>
                  <a:pt x="1546" y="4076"/>
                  <a:pt x="1532" y="4008"/>
                </a:cubicBezTo>
                <a:cubicBezTo>
                  <a:pt x="1548" y="4031"/>
                  <a:pt x="1571" y="4004"/>
                  <a:pt x="1588" y="4013"/>
                </a:cubicBezTo>
                <a:cubicBezTo>
                  <a:pt x="1603" y="4022"/>
                  <a:pt x="1601" y="4057"/>
                  <a:pt x="1629" y="4068"/>
                </a:cubicBezTo>
                <a:cubicBezTo>
                  <a:pt x="1601" y="4067"/>
                  <a:pt x="1567" y="4112"/>
                  <a:pt x="1552" y="4112"/>
                </a:cubicBezTo>
                <a:cubicBezTo>
                  <a:pt x="1545" y="4112"/>
                  <a:pt x="1549" y="4089"/>
                  <a:pt x="1536" y="4089"/>
                </a:cubicBezTo>
                <a:cubicBezTo>
                  <a:pt x="1529" y="4089"/>
                  <a:pt x="1506" y="4093"/>
                  <a:pt x="1499" y="4092"/>
                </a:cubicBezTo>
                <a:cubicBezTo>
                  <a:pt x="1480" y="4090"/>
                  <a:pt x="1462" y="4079"/>
                  <a:pt x="1443" y="4091"/>
                </a:cubicBezTo>
                <a:cubicBezTo>
                  <a:pt x="1442" y="4092"/>
                  <a:pt x="1450" y="4087"/>
                  <a:pt x="1443" y="4091"/>
                </a:cubicBezTo>
                <a:close/>
                <a:moveTo>
                  <a:pt x="1574" y="3806"/>
                </a:moveTo>
                <a:cubicBezTo>
                  <a:pt x="1559" y="3805"/>
                  <a:pt x="1545" y="3800"/>
                  <a:pt x="1534" y="3789"/>
                </a:cubicBezTo>
                <a:cubicBezTo>
                  <a:pt x="1541" y="3783"/>
                  <a:pt x="1604" y="3797"/>
                  <a:pt x="1625" y="3785"/>
                </a:cubicBezTo>
                <a:cubicBezTo>
                  <a:pt x="1610" y="3797"/>
                  <a:pt x="1593" y="3804"/>
                  <a:pt x="1574" y="3806"/>
                </a:cubicBezTo>
                <a:close/>
                <a:moveTo>
                  <a:pt x="1543" y="3839"/>
                </a:moveTo>
                <a:cubicBezTo>
                  <a:pt x="1556" y="3839"/>
                  <a:pt x="1574" y="3850"/>
                  <a:pt x="1589" y="3851"/>
                </a:cubicBezTo>
                <a:cubicBezTo>
                  <a:pt x="1573" y="3889"/>
                  <a:pt x="1543" y="3892"/>
                  <a:pt x="1533" y="3934"/>
                </a:cubicBezTo>
                <a:cubicBezTo>
                  <a:pt x="1528" y="3953"/>
                  <a:pt x="1532" y="3981"/>
                  <a:pt x="1530" y="4001"/>
                </a:cubicBezTo>
                <a:cubicBezTo>
                  <a:pt x="1522" y="3976"/>
                  <a:pt x="1476" y="3839"/>
                  <a:pt x="1543" y="3839"/>
                </a:cubicBezTo>
                <a:close/>
                <a:moveTo>
                  <a:pt x="1526" y="3319"/>
                </a:moveTo>
                <a:cubicBezTo>
                  <a:pt x="1498" y="3339"/>
                  <a:pt x="1434" y="3374"/>
                  <a:pt x="1400" y="3375"/>
                </a:cubicBezTo>
                <a:cubicBezTo>
                  <a:pt x="1329" y="3377"/>
                  <a:pt x="1379" y="3351"/>
                  <a:pt x="1394" y="3314"/>
                </a:cubicBezTo>
                <a:cubicBezTo>
                  <a:pt x="1403" y="3291"/>
                  <a:pt x="1399" y="3212"/>
                  <a:pt x="1414" y="3196"/>
                </a:cubicBezTo>
                <a:cubicBezTo>
                  <a:pt x="1451" y="3158"/>
                  <a:pt x="1446" y="3220"/>
                  <a:pt x="1464" y="3240"/>
                </a:cubicBezTo>
                <a:cubicBezTo>
                  <a:pt x="1494" y="3275"/>
                  <a:pt x="1536" y="3255"/>
                  <a:pt x="1526" y="3319"/>
                </a:cubicBezTo>
                <a:cubicBezTo>
                  <a:pt x="1516" y="3326"/>
                  <a:pt x="1527" y="3312"/>
                  <a:pt x="1526" y="3319"/>
                </a:cubicBezTo>
                <a:close/>
                <a:moveTo>
                  <a:pt x="1438" y="2885"/>
                </a:moveTo>
                <a:cubicBezTo>
                  <a:pt x="1439" y="2862"/>
                  <a:pt x="1443" y="2912"/>
                  <a:pt x="1442" y="2915"/>
                </a:cubicBezTo>
                <a:cubicBezTo>
                  <a:pt x="1441" y="2905"/>
                  <a:pt x="1439" y="2895"/>
                  <a:pt x="1438" y="2885"/>
                </a:cubicBezTo>
                <a:cubicBezTo>
                  <a:pt x="1438" y="2882"/>
                  <a:pt x="1437" y="2897"/>
                  <a:pt x="1438" y="2885"/>
                </a:cubicBezTo>
                <a:close/>
                <a:moveTo>
                  <a:pt x="1490" y="2550"/>
                </a:moveTo>
                <a:cubicBezTo>
                  <a:pt x="1502" y="2550"/>
                  <a:pt x="1558" y="2523"/>
                  <a:pt x="1565" y="2533"/>
                </a:cubicBezTo>
                <a:cubicBezTo>
                  <a:pt x="1578" y="2550"/>
                  <a:pt x="1539" y="2639"/>
                  <a:pt x="1526" y="2653"/>
                </a:cubicBezTo>
                <a:cubicBezTo>
                  <a:pt x="1521" y="2605"/>
                  <a:pt x="1422" y="2532"/>
                  <a:pt x="1453" y="2500"/>
                </a:cubicBezTo>
                <a:cubicBezTo>
                  <a:pt x="1467" y="2521"/>
                  <a:pt x="1445" y="2550"/>
                  <a:pt x="1490" y="2550"/>
                </a:cubicBezTo>
                <a:close/>
                <a:moveTo>
                  <a:pt x="1477" y="1941"/>
                </a:moveTo>
                <a:cubicBezTo>
                  <a:pt x="1475" y="1940"/>
                  <a:pt x="1444" y="1918"/>
                  <a:pt x="1461" y="1907"/>
                </a:cubicBezTo>
                <a:cubicBezTo>
                  <a:pt x="1472" y="1913"/>
                  <a:pt x="1485" y="1927"/>
                  <a:pt x="1477" y="1941"/>
                </a:cubicBezTo>
                <a:cubicBezTo>
                  <a:pt x="1470" y="1939"/>
                  <a:pt x="1484" y="1930"/>
                  <a:pt x="1477" y="1941"/>
                </a:cubicBezTo>
                <a:close/>
                <a:moveTo>
                  <a:pt x="1471" y="1658"/>
                </a:moveTo>
                <a:cubicBezTo>
                  <a:pt x="1472" y="1643"/>
                  <a:pt x="1481" y="1669"/>
                  <a:pt x="1482" y="1672"/>
                </a:cubicBezTo>
                <a:cubicBezTo>
                  <a:pt x="1474" y="1671"/>
                  <a:pt x="1470" y="1666"/>
                  <a:pt x="1471" y="1658"/>
                </a:cubicBezTo>
                <a:cubicBezTo>
                  <a:pt x="1471" y="1655"/>
                  <a:pt x="1470" y="1666"/>
                  <a:pt x="1471" y="1658"/>
                </a:cubicBezTo>
                <a:close/>
                <a:moveTo>
                  <a:pt x="1504" y="3034"/>
                </a:moveTo>
                <a:cubicBezTo>
                  <a:pt x="1457" y="3034"/>
                  <a:pt x="1462" y="3078"/>
                  <a:pt x="1448" y="3037"/>
                </a:cubicBezTo>
                <a:cubicBezTo>
                  <a:pt x="1442" y="3021"/>
                  <a:pt x="1458" y="2923"/>
                  <a:pt x="1468" y="2912"/>
                </a:cubicBezTo>
                <a:cubicBezTo>
                  <a:pt x="1469" y="2911"/>
                  <a:pt x="1532" y="2891"/>
                  <a:pt x="1540" y="2888"/>
                </a:cubicBezTo>
                <a:cubicBezTo>
                  <a:pt x="1514" y="2914"/>
                  <a:pt x="1488" y="3039"/>
                  <a:pt x="1542" y="2999"/>
                </a:cubicBezTo>
                <a:cubicBezTo>
                  <a:pt x="1547" y="3026"/>
                  <a:pt x="1526" y="3033"/>
                  <a:pt x="1504" y="3034"/>
                </a:cubicBezTo>
                <a:cubicBezTo>
                  <a:pt x="1504" y="3034"/>
                  <a:pt x="1522" y="3033"/>
                  <a:pt x="1504" y="3034"/>
                </a:cubicBezTo>
                <a:close/>
                <a:moveTo>
                  <a:pt x="1576" y="710"/>
                </a:moveTo>
                <a:cubicBezTo>
                  <a:pt x="1583" y="704"/>
                  <a:pt x="1591" y="682"/>
                  <a:pt x="1604" y="688"/>
                </a:cubicBezTo>
                <a:cubicBezTo>
                  <a:pt x="1602" y="690"/>
                  <a:pt x="1557" y="725"/>
                  <a:pt x="1576" y="710"/>
                </a:cubicBezTo>
                <a:cubicBezTo>
                  <a:pt x="1580" y="707"/>
                  <a:pt x="1573" y="713"/>
                  <a:pt x="1576" y="710"/>
                </a:cubicBezTo>
                <a:close/>
                <a:moveTo>
                  <a:pt x="1580" y="2311"/>
                </a:moveTo>
                <a:cubicBezTo>
                  <a:pt x="1579" y="2302"/>
                  <a:pt x="1577" y="2294"/>
                  <a:pt x="1574" y="2286"/>
                </a:cubicBezTo>
                <a:cubicBezTo>
                  <a:pt x="1580" y="2291"/>
                  <a:pt x="1601" y="2339"/>
                  <a:pt x="1591" y="2333"/>
                </a:cubicBezTo>
                <a:cubicBezTo>
                  <a:pt x="1574" y="2324"/>
                  <a:pt x="1591" y="2323"/>
                  <a:pt x="1580" y="2311"/>
                </a:cubicBezTo>
                <a:cubicBezTo>
                  <a:pt x="1579" y="2308"/>
                  <a:pt x="1583" y="2314"/>
                  <a:pt x="1580" y="2311"/>
                </a:cubicBezTo>
                <a:close/>
                <a:moveTo>
                  <a:pt x="1604" y="2424"/>
                </a:moveTo>
                <a:cubicBezTo>
                  <a:pt x="1601" y="2439"/>
                  <a:pt x="1603" y="2447"/>
                  <a:pt x="1589" y="2452"/>
                </a:cubicBezTo>
                <a:cubicBezTo>
                  <a:pt x="1605" y="2446"/>
                  <a:pt x="1524" y="2409"/>
                  <a:pt x="1526" y="2413"/>
                </a:cubicBezTo>
                <a:cubicBezTo>
                  <a:pt x="1520" y="2404"/>
                  <a:pt x="1548" y="2385"/>
                  <a:pt x="1550" y="2385"/>
                </a:cubicBezTo>
                <a:cubicBezTo>
                  <a:pt x="1553" y="2384"/>
                  <a:pt x="1589" y="2421"/>
                  <a:pt x="1604" y="2424"/>
                </a:cubicBezTo>
                <a:cubicBezTo>
                  <a:pt x="1604" y="2425"/>
                  <a:pt x="1579" y="2419"/>
                  <a:pt x="1604" y="2424"/>
                </a:cubicBezTo>
                <a:close/>
                <a:moveTo>
                  <a:pt x="1555" y="467"/>
                </a:moveTo>
                <a:cubicBezTo>
                  <a:pt x="1550" y="486"/>
                  <a:pt x="1558" y="513"/>
                  <a:pt x="1529" y="502"/>
                </a:cubicBezTo>
                <a:cubicBezTo>
                  <a:pt x="1533" y="495"/>
                  <a:pt x="1543" y="470"/>
                  <a:pt x="1555" y="467"/>
                </a:cubicBezTo>
                <a:cubicBezTo>
                  <a:pt x="1554" y="472"/>
                  <a:pt x="1547" y="469"/>
                  <a:pt x="1555" y="467"/>
                </a:cubicBezTo>
                <a:close/>
                <a:moveTo>
                  <a:pt x="1527" y="1769"/>
                </a:moveTo>
                <a:cubicBezTo>
                  <a:pt x="1526" y="1784"/>
                  <a:pt x="1522" y="1799"/>
                  <a:pt x="1516" y="1813"/>
                </a:cubicBezTo>
                <a:cubicBezTo>
                  <a:pt x="1501" y="1805"/>
                  <a:pt x="1476" y="1738"/>
                  <a:pt x="1493" y="1730"/>
                </a:cubicBezTo>
                <a:cubicBezTo>
                  <a:pt x="1496" y="1737"/>
                  <a:pt x="1527" y="1775"/>
                  <a:pt x="1527" y="1769"/>
                </a:cubicBezTo>
                <a:cubicBezTo>
                  <a:pt x="1526" y="1782"/>
                  <a:pt x="1528" y="1766"/>
                  <a:pt x="1527" y="1769"/>
                </a:cubicBezTo>
                <a:close/>
                <a:moveTo>
                  <a:pt x="1506" y="914"/>
                </a:moveTo>
                <a:cubicBezTo>
                  <a:pt x="1511" y="910"/>
                  <a:pt x="1517" y="910"/>
                  <a:pt x="1523" y="914"/>
                </a:cubicBezTo>
                <a:cubicBezTo>
                  <a:pt x="1529" y="943"/>
                  <a:pt x="1468" y="948"/>
                  <a:pt x="1471" y="927"/>
                </a:cubicBezTo>
                <a:cubicBezTo>
                  <a:pt x="1482" y="922"/>
                  <a:pt x="1494" y="918"/>
                  <a:pt x="1506" y="914"/>
                </a:cubicBezTo>
                <a:cubicBezTo>
                  <a:pt x="1508" y="913"/>
                  <a:pt x="1498" y="918"/>
                  <a:pt x="1506" y="914"/>
                </a:cubicBezTo>
                <a:close/>
                <a:moveTo>
                  <a:pt x="1455" y="631"/>
                </a:moveTo>
                <a:cubicBezTo>
                  <a:pt x="1473" y="631"/>
                  <a:pt x="1480" y="661"/>
                  <a:pt x="1476" y="673"/>
                </a:cubicBezTo>
                <a:cubicBezTo>
                  <a:pt x="1457" y="675"/>
                  <a:pt x="1455" y="651"/>
                  <a:pt x="1438" y="647"/>
                </a:cubicBezTo>
                <a:cubicBezTo>
                  <a:pt x="1441" y="639"/>
                  <a:pt x="1447" y="634"/>
                  <a:pt x="1455" y="631"/>
                </a:cubicBezTo>
                <a:close/>
                <a:moveTo>
                  <a:pt x="1435" y="2207"/>
                </a:moveTo>
                <a:cubicBezTo>
                  <a:pt x="1438" y="2210"/>
                  <a:pt x="1441" y="2214"/>
                  <a:pt x="1443" y="2218"/>
                </a:cubicBezTo>
                <a:cubicBezTo>
                  <a:pt x="1436" y="2248"/>
                  <a:pt x="1380" y="2173"/>
                  <a:pt x="1378" y="2170"/>
                </a:cubicBezTo>
                <a:cubicBezTo>
                  <a:pt x="1352" y="2121"/>
                  <a:pt x="1423" y="2192"/>
                  <a:pt x="1435" y="2207"/>
                </a:cubicBezTo>
                <a:cubicBezTo>
                  <a:pt x="1436" y="2209"/>
                  <a:pt x="1432" y="2204"/>
                  <a:pt x="1435" y="2207"/>
                </a:cubicBezTo>
                <a:close/>
                <a:moveTo>
                  <a:pt x="1424" y="2065"/>
                </a:moveTo>
                <a:cubicBezTo>
                  <a:pt x="1412" y="2069"/>
                  <a:pt x="1395" y="2061"/>
                  <a:pt x="1386" y="2064"/>
                </a:cubicBezTo>
                <a:cubicBezTo>
                  <a:pt x="1368" y="2071"/>
                  <a:pt x="1370" y="2078"/>
                  <a:pt x="1358" y="2087"/>
                </a:cubicBezTo>
                <a:cubicBezTo>
                  <a:pt x="1357" y="2095"/>
                  <a:pt x="1357" y="2102"/>
                  <a:pt x="1357" y="2110"/>
                </a:cubicBezTo>
                <a:cubicBezTo>
                  <a:pt x="1344" y="2115"/>
                  <a:pt x="1332" y="2120"/>
                  <a:pt x="1320" y="2127"/>
                </a:cubicBezTo>
                <a:cubicBezTo>
                  <a:pt x="1295" y="2143"/>
                  <a:pt x="1277" y="2156"/>
                  <a:pt x="1252" y="2171"/>
                </a:cubicBezTo>
                <a:cubicBezTo>
                  <a:pt x="1243" y="2129"/>
                  <a:pt x="1325" y="2107"/>
                  <a:pt x="1248" y="2079"/>
                </a:cubicBezTo>
                <a:cubicBezTo>
                  <a:pt x="1267" y="2057"/>
                  <a:pt x="1426" y="2047"/>
                  <a:pt x="1424" y="2065"/>
                </a:cubicBezTo>
                <a:cubicBezTo>
                  <a:pt x="1423" y="2066"/>
                  <a:pt x="1425" y="2059"/>
                  <a:pt x="1424" y="2065"/>
                </a:cubicBezTo>
                <a:close/>
                <a:moveTo>
                  <a:pt x="1295" y="716"/>
                </a:moveTo>
                <a:cubicBezTo>
                  <a:pt x="1285" y="724"/>
                  <a:pt x="1375" y="728"/>
                  <a:pt x="1379" y="729"/>
                </a:cubicBezTo>
                <a:cubicBezTo>
                  <a:pt x="1395" y="733"/>
                  <a:pt x="1408" y="708"/>
                  <a:pt x="1408" y="744"/>
                </a:cubicBezTo>
                <a:cubicBezTo>
                  <a:pt x="1408" y="766"/>
                  <a:pt x="1354" y="799"/>
                  <a:pt x="1335" y="794"/>
                </a:cubicBezTo>
                <a:cubicBezTo>
                  <a:pt x="1350" y="761"/>
                  <a:pt x="1271" y="736"/>
                  <a:pt x="1295" y="716"/>
                </a:cubicBezTo>
                <a:cubicBezTo>
                  <a:pt x="1297" y="715"/>
                  <a:pt x="1291" y="720"/>
                  <a:pt x="1295" y="716"/>
                </a:cubicBezTo>
                <a:close/>
                <a:moveTo>
                  <a:pt x="1192" y="275"/>
                </a:moveTo>
                <a:cubicBezTo>
                  <a:pt x="1214" y="275"/>
                  <a:pt x="1268" y="280"/>
                  <a:pt x="1282" y="293"/>
                </a:cubicBezTo>
                <a:cubicBezTo>
                  <a:pt x="1268" y="294"/>
                  <a:pt x="1228" y="301"/>
                  <a:pt x="1219" y="298"/>
                </a:cubicBezTo>
                <a:cubicBezTo>
                  <a:pt x="1220" y="299"/>
                  <a:pt x="1171" y="275"/>
                  <a:pt x="1192" y="275"/>
                </a:cubicBezTo>
                <a:close/>
                <a:moveTo>
                  <a:pt x="1211" y="2070"/>
                </a:moveTo>
                <a:cubicBezTo>
                  <a:pt x="1205" y="2076"/>
                  <a:pt x="1191" y="2137"/>
                  <a:pt x="1201" y="2146"/>
                </a:cubicBezTo>
                <a:cubicBezTo>
                  <a:pt x="1196" y="2150"/>
                  <a:pt x="1157" y="2127"/>
                  <a:pt x="1155" y="2125"/>
                </a:cubicBezTo>
                <a:cubicBezTo>
                  <a:pt x="1140" y="2095"/>
                  <a:pt x="1186" y="2093"/>
                  <a:pt x="1211" y="2070"/>
                </a:cubicBezTo>
                <a:cubicBezTo>
                  <a:pt x="1211" y="2070"/>
                  <a:pt x="1200" y="2080"/>
                  <a:pt x="1211" y="2070"/>
                </a:cubicBezTo>
                <a:close/>
                <a:moveTo>
                  <a:pt x="1031" y="473"/>
                </a:moveTo>
                <a:cubicBezTo>
                  <a:pt x="1071" y="493"/>
                  <a:pt x="1092" y="505"/>
                  <a:pt x="1128" y="477"/>
                </a:cubicBezTo>
                <a:cubicBezTo>
                  <a:pt x="1138" y="470"/>
                  <a:pt x="1153" y="424"/>
                  <a:pt x="1169" y="432"/>
                </a:cubicBezTo>
                <a:cubicBezTo>
                  <a:pt x="1154" y="476"/>
                  <a:pt x="1147" y="497"/>
                  <a:pt x="1123" y="539"/>
                </a:cubicBezTo>
                <a:cubicBezTo>
                  <a:pt x="1116" y="551"/>
                  <a:pt x="1129" y="565"/>
                  <a:pt x="1113" y="575"/>
                </a:cubicBezTo>
                <a:cubicBezTo>
                  <a:pt x="1097" y="586"/>
                  <a:pt x="1087" y="571"/>
                  <a:pt x="1072" y="582"/>
                </a:cubicBezTo>
                <a:cubicBezTo>
                  <a:pt x="1077" y="537"/>
                  <a:pt x="1033" y="538"/>
                  <a:pt x="1020" y="512"/>
                </a:cubicBezTo>
                <a:cubicBezTo>
                  <a:pt x="1009" y="489"/>
                  <a:pt x="999" y="458"/>
                  <a:pt x="1031" y="473"/>
                </a:cubicBezTo>
                <a:cubicBezTo>
                  <a:pt x="1033" y="474"/>
                  <a:pt x="1031" y="473"/>
                  <a:pt x="1031" y="473"/>
                </a:cubicBezTo>
                <a:close/>
                <a:moveTo>
                  <a:pt x="1002" y="128"/>
                </a:moveTo>
                <a:cubicBezTo>
                  <a:pt x="1010" y="118"/>
                  <a:pt x="1015" y="108"/>
                  <a:pt x="1017" y="96"/>
                </a:cubicBezTo>
                <a:cubicBezTo>
                  <a:pt x="1049" y="148"/>
                  <a:pt x="989" y="147"/>
                  <a:pt x="1002" y="128"/>
                </a:cubicBezTo>
                <a:cubicBezTo>
                  <a:pt x="1008" y="120"/>
                  <a:pt x="1000" y="132"/>
                  <a:pt x="1002" y="128"/>
                </a:cubicBezTo>
                <a:close/>
                <a:moveTo>
                  <a:pt x="990" y="979"/>
                </a:moveTo>
                <a:cubicBezTo>
                  <a:pt x="1017" y="969"/>
                  <a:pt x="1066" y="947"/>
                  <a:pt x="1052" y="999"/>
                </a:cubicBezTo>
                <a:cubicBezTo>
                  <a:pt x="965" y="954"/>
                  <a:pt x="1007" y="1065"/>
                  <a:pt x="979" y="1100"/>
                </a:cubicBezTo>
                <a:cubicBezTo>
                  <a:pt x="957" y="1127"/>
                  <a:pt x="961" y="1038"/>
                  <a:pt x="971" y="1056"/>
                </a:cubicBezTo>
                <a:cubicBezTo>
                  <a:pt x="966" y="1046"/>
                  <a:pt x="911" y="1019"/>
                  <a:pt x="912" y="1015"/>
                </a:cubicBezTo>
                <a:cubicBezTo>
                  <a:pt x="933" y="1009"/>
                  <a:pt x="986" y="1028"/>
                  <a:pt x="990" y="979"/>
                </a:cubicBezTo>
                <a:close/>
                <a:moveTo>
                  <a:pt x="970" y="856"/>
                </a:moveTo>
                <a:cubicBezTo>
                  <a:pt x="979" y="869"/>
                  <a:pt x="948" y="850"/>
                  <a:pt x="951" y="854"/>
                </a:cubicBezTo>
                <a:cubicBezTo>
                  <a:pt x="958" y="849"/>
                  <a:pt x="964" y="850"/>
                  <a:pt x="970" y="856"/>
                </a:cubicBezTo>
                <a:cubicBezTo>
                  <a:pt x="971" y="858"/>
                  <a:pt x="966" y="852"/>
                  <a:pt x="970" y="856"/>
                </a:cubicBezTo>
                <a:close/>
                <a:moveTo>
                  <a:pt x="806" y="271"/>
                </a:moveTo>
                <a:cubicBezTo>
                  <a:pt x="814" y="275"/>
                  <a:pt x="796" y="289"/>
                  <a:pt x="793" y="293"/>
                </a:cubicBezTo>
                <a:cubicBezTo>
                  <a:pt x="786" y="279"/>
                  <a:pt x="783" y="263"/>
                  <a:pt x="781" y="247"/>
                </a:cubicBezTo>
                <a:cubicBezTo>
                  <a:pt x="787" y="257"/>
                  <a:pt x="795" y="265"/>
                  <a:pt x="806" y="271"/>
                </a:cubicBezTo>
                <a:cubicBezTo>
                  <a:pt x="809" y="273"/>
                  <a:pt x="793" y="263"/>
                  <a:pt x="806" y="271"/>
                </a:cubicBezTo>
                <a:close/>
                <a:moveTo>
                  <a:pt x="766" y="462"/>
                </a:moveTo>
                <a:cubicBezTo>
                  <a:pt x="769" y="432"/>
                  <a:pt x="805" y="428"/>
                  <a:pt x="826" y="411"/>
                </a:cubicBezTo>
                <a:cubicBezTo>
                  <a:pt x="844" y="437"/>
                  <a:pt x="766" y="461"/>
                  <a:pt x="766" y="462"/>
                </a:cubicBezTo>
                <a:cubicBezTo>
                  <a:pt x="768" y="439"/>
                  <a:pt x="765" y="464"/>
                  <a:pt x="766" y="462"/>
                </a:cubicBezTo>
                <a:close/>
                <a:moveTo>
                  <a:pt x="715" y="485"/>
                </a:moveTo>
                <a:cubicBezTo>
                  <a:pt x="723" y="478"/>
                  <a:pt x="731" y="476"/>
                  <a:pt x="740" y="477"/>
                </a:cubicBezTo>
                <a:cubicBezTo>
                  <a:pt x="740" y="477"/>
                  <a:pt x="757" y="551"/>
                  <a:pt x="750" y="546"/>
                </a:cubicBezTo>
                <a:cubicBezTo>
                  <a:pt x="771" y="563"/>
                  <a:pt x="812" y="530"/>
                  <a:pt x="836" y="533"/>
                </a:cubicBezTo>
                <a:cubicBezTo>
                  <a:pt x="855" y="535"/>
                  <a:pt x="911" y="564"/>
                  <a:pt x="920" y="575"/>
                </a:cubicBezTo>
                <a:cubicBezTo>
                  <a:pt x="919" y="573"/>
                  <a:pt x="950" y="633"/>
                  <a:pt x="950" y="633"/>
                </a:cubicBezTo>
                <a:cubicBezTo>
                  <a:pt x="952" y="670"/>
                  <a:pt x="926" y="692"/>
                  <a:pt x="885" y="672"/>
                </a:cubicBezTo>
                <a:cubicBezTo>
                  <a:pt x="868" y="663"/>
                  <a:pt x="851" y="629"/>
                  <a:pt x="833" y="616"/>
                </a:cubicBezTo>
                <a:cubicBezTo>
                  <a:pt x="813" y="602"/>
                  <a:pt x="790" y="595"/>
                  <a:pt x="769" y="584"/>
                </a:cubicBezTo>
                <a:cubicBezTo>
                  <a:pt x="721" y="558"/>
                  <a:pt x="709" y="543"/>
                  <a:pt x="688" y="493"/>
                </a:cubicBezTo>
                <a:cubicBezTo>
                  <a:pt x="695" y="497"/>
                  <a:pt x="722" y="481"/>
                  <a:pt x="715" y="485"/>
                </a:cubicBezTo>
                <a:cubicBezTo>
                  <a:pt x="722" y="480"/>
                  <a:pt x="707" y="489"/>
                  <a:pt x="715" y="485"/>
                </a:cubicBezTo>
                <a:close/>
                <a:moveTo>
                  <a:pt x="574" y="323"/>
                </a:moveTo>
                <a:cubicBezTo>
                  <a:pt x="598" y="323"/>
                  <a:pt x="604" y="353"/>
                  <a:pt x="610" y="364"/>
                </a:cubicBezTo>
                <a:cubicBezTo>
                  <a:pt x="624" y="389"/>
                  <a:pt x="599" y="392"/>
                  <a:pt x="632" y="421"/>
                </a:cubicBezTo>
                <a:cubicBezTo>
                  <a:pt x="644" y="431"/>
                  <a:pt x="679" y="441"/>
                  <a:pt x="692" y="445"/>
                </a:cubicBezTo>
                <a:cubicBezTo>
                  <a:pt x="682" y="457"/>
                  <a:pt x="679" y="472"/>
                  <a:pt x="684" y="487"/>
                </a:cubicBezTo>
                <a:cubicBezTo>
                  <a:pt x="672" y="474"/>
                  <a:pt x="654" y="482"/>
                  <a:pt x="640" y="474"/>
                </a:cubicBezTo>
                <a:cubicBezTo>
                  <a:pt x="629" y="467"/>
                  <a:pt x="598" y="420"/>
                  <a:pt x="588" y="408"/>
                </a:cubicBezTo>
                <a:cubicBezTo>
                  <a:pt x="578" y="397"/>
                  <a:pt x="514" y="323"/>
                  <a:pt x="574" y="323"/>
                </a:cubicBezTo>
                <a:close/>
                <a:moveTo>
                  <a:pt x="530" y="149"/>
                </a:moveTo>
                <a:cubicBezTo>
                  <a:pt x="535" y="143"/>
                  <a:pt x="546" y="148"/>
                  <a:pt x="543" y="166"/>
                </a:cubicBezTo>
                <a:cubicBezTo>
                  <a:pt x="536" y="166"/>
                  <a:pt x="524" y="156"/>
                  <a:pt x="530" y="149"/>
                </a:cubicBezTo>
                <a:cubicBezTo>
                  <a:pt x="531" y="148"/>
                  <a:pt x="529" y="150"/>
                  <a:pt x="530" y="149"/>
                </a:cubicBezTo>
                <a:close/>
                <a:moveTo>
                  <a:pt x="504" y="290"/>
                </a:moveTo>
                <a:cubicBezTo>
                  <a:pt x="513" y="290"/>
                  <a:pt x="555" y="284"/>
                  <a:pt x="554" y="302"/>
                </a:cubicBezTo>
                <a:cubicBezTo>
                  <a:pt x="540" y="307"/>
                  <a:pt x="532" y="308"/>
                  <a:pt x="521" y="322"/>
                </a:cubicBezTo>
                <a:cubicBezTo>
                  <a:pt x="518" y="320"/>
                  <a:pt x="485" y="290"/>
                  <a:pt x="504" y="290"/>
                </a:cubicBezTo>
                <a:cubicBezTo>
                  <a:pt x="509" y="290"/>
                  <a:pt x="502" y="290"/>
                  <a:pt x="504" y="290"/>
                </a:cubicBezTo>
                <a:close/>
                <a:moveTo>
                  <a:pt x="507" y="653"/>
                </a:moveTo>
                <a:cubicBezTo>
                  <a:pt x="578" y="653"/>
                  <a:pt x="538" y="728"/>
                  <a:pt x="479" y="695"/>
                </a:cubicBezTo>
                <a:cubicBezTo>
                  <a:pt x="422" y="662"/>
                  <a:pt x="464" y="653"/>
                  <a:pt x="507" y="653"/>
                </a:cubicBezTo>
                <a:close/>
                <a:moveTo>
                  <a:pt x="442" y="517"/>
                </a:moveTo>
                <a:cubicBezTo>
                  <a:pt x="442" y="511"/>
                  <a:pt x="445" y="506"/>
                  <a:pt x="449" y="501"/>
                </a:cubicBezTo>
                <a:cubicBezTo>
                  <a:pt x="453" y="501"/>
                  <a:pt x="483" y="556"/>
                  <a:pt x="486" y="560"/>
                </a:cubicBezTo>
                <a:cubicBezTo>
                  <a:pt x="472" y="543"/>
                  <a:pt x="436" y="539"/>
                  <a:pt x="442" y="517"/>
                </a:cubicBezTo>
                <a:close/>
                <a:moveTo>
                  <a:pt x="414" y="125"/>
                </a:moveTo>
                <a:cubicBezTo>
                  <a:pt x="448" y="138"/>
                  <a:pt x="398" y="161"/>
                  <a:pt x="402" y="145"/>
                </a:cubicBezTo>
                <a:cubicBezTo>
                  <a:pt x="404" y="140"/>
                  <a:pt x="394" y="123"/>
                  <a:pt x="414" y="125"/>
                </a:cubicBezTo>
                <a:cubicBezTo>
                  <a:pt x="419" y="127"/>
                  <a:pt x="413" y="125"/>
                  <a:pt x="414" y="125"/>
                </a:cubicBezTo>
                <a:close/>
                <a:moveTo>
                  <a:pt x="391" y="70"/>
                </a:moveTo>
                <a:cubicBezTo>
                  <a:pt x="395" y="65"/>
                  <a:pt x="400" y="60"/>
                  <a:pt x="404" y="55"/>
                </a:cubicBezTo>
                <a:cubicBezTo>
                  <a:pt x="407" y="70"/>
                  <a:pt x="415" y="95"/>
                  <a:pt x="389" y="86"/>
                </a:cubicBezTo>
                <a:cubicBezTo>
                  <a:pt x="389" y="81"/>
                  <a:pt x="390" y="76"/>
                  <a:pt x="391" y="70"/>
                </a:cubicBezTo>
                <a:close/>
                <a:moveTo>
                  <a:pt x="384" y="439"/>
                </a:moveTo>
                <a:cubicBezTo>
                  <a:pt x="390" y="430"/>
                  <a:pt x="409" y="423"/>
                  <a:pt x="420" y="419"/>
                </a:cubicBezTo>
                <a:cubicBezTo>
                  <a:pt x="428" y="430"/>
                  <a:pt x="399" y="455"/>
                  <a:pt x="393" y="468"/>
                </a:cubicBezTo>
                <a:cubicBezTo>
                  <a:pt x="375" y="461"/>
                  <a:pt x="369" y="463"/>
                  <a:pt x="384" y="439"/>
                </a:cubicBezTo>
                <a:cubicBezTo>
                  <a:pt x="385" y="438"/>
                  <a:pt x="380" y="446"/>
                  <a:pt x="384" y="439"/>
                </a:cubicBezTo>
                <a:close/>
                <a:moveTo>
                  <a:pt x="363" y="620"/>
                </a:moveTo>
                <a:cubicBezTo>
                  <a:pt x="351" y="624"/>
                  <a:pt x="350" y="638"/>
                  <a:pt x="337" y="633"/>
                </a:cubicBezTo>
                <a:cubicBezTo>
                  <a:pt x="349" y="609"/>
                  <a:pt x="340" y="565"/>
                  <a:pt x="340" y="539"/>
                </a:cubicBezTo>
                <a:cubicBezTo>
                  <a:pt x="357" y="556"/>
                  <a:pt x="413" y="602"/>
                  <a:pt x="363" y="620"/>
                </a:cubicBezTo>
                <a:cubicBezTo>
                  <a:pt x="357" y="622"/>
                  <a:pt x="366" y="619"/>
                  <a:pt x="363" y="620"/>
                </a:cubicBezTo>
                <a:close/>
                <a:moveTo>
                  <a:pt x="364" y="652"/>
                </a:moveTo>
                <a:cubicBezTo>
                  <a:pt x="354" y="657"/>
                  <a:pt x="356" y="651"/>
                  <a:pt x="364" y="652"/>
                </a:cubicBezTo>
                <a:cubicBezTo>
                  <a:pt x="361" y="653"/>
                  <a:pt x="363" y="652"/>
                  <a:pt x="364" y="652"/>
                </a:cubicBezTo>
                <a:close/>
                <a:moveTo>
                  <a:pt x="341" y="663"/>
                </a:moveTo>
                <a:cubicBezTo>
                  <a:pt x="340" y="671"/>
                  <a:pt x="320" y="700"/>
                  <a:pt x="314" y="675"/>
                </a:cubicBezTo>
                <a:cubicBezTo>
                  <a:pt x="320" y="672"/>
                  <a:pt x="334" y="663"/>
                  <a:pt x="341" y="663"/>
                </a:cubicBezTo>
                <a:cubicBezTo>
                  <a:pt x="339" y="675"/>
                  <a:pt x="341" y="663"/>
                  <a:pt x="341" y="663"/>
                </a:cubicBezTo>
                <a:close/>
                <a:moveTo>
                  <a:pt x="334" y="289"/>
                </a:moveTo>
                <a:cubicBezTo>
                  <a:pt x="385" y="267"/>
                  <a:pt x="376" y="471"/>
                  <a:pt x="320" y="405"/>
                </a:cubicBezTo>
                <a:cubicBezTo>
                  <a:pt x="327" y="413"/>
                  <a:pt x="327" y="343"/>
                  <a:pt x="327" y="348"/>
                </a:cubicBezTo>
                <a:cubicBezTo>
                  <a:pt x="327" y="338"/>
                  <a:pt x="289" y="308"/>
                  <a:pt x="334" y="289"/>
                </a:cubicBezTo>
                <a:cubicBezTo>
                  <a:pt x="335" y="289"/>
                  <a:pt x="325" y="293"/>
                  <a:pt x="334" y="289"/>
                </a:cubicBezTo>
                <a:close/>
                <a:moveTo>
                  <a:pt x="315" y="162"/>
                </a:moveTo>
                <a:cubicBezTo>
                  <a:pt x="323" y="165"/>
                  <a:pt x="308" y="171"/>
                  <a:pt x="301" y="159"/>
                </a:cubicBezTo>
                <a:cubicBezTo>
                  <a:pt x="306" y="160"/>
                  <a:pt x="310" y="161"/>
                  <a:pt x="315" y="162"/>
                </a:cubicBezTo>
                <a:cubicBezTo>
                  <a:pt x="317" y="163"/>
                  <a:pt x="310" y="161"/>
                  <a:pt x="315" y="162"/>
                </a:cubicBezTo>
                <a:close/>
                <a:moveTo>
                  <a:pt x="152" y="474"/>
                </a:moveTo>
                <a:cubicBezTo>
                  <a:pt x="154" y="463"/>
                  <a:pt x="155" y="452"/>
                  <a:pt x="157" y="441"/>
                </a:cubicBezTo>
                <a:cubicBezTo>
                  <a:pt x="196" y="514"/>
                  <a:pt x="258" y="426"/>
                  <a:pt x="299" y="435"/>
                </a:cubicBezTo>
                <a:cubicBezTo>
                  <a:pt x="325" y="560"/>
                  <a:pt x="152" y="474"/>
                  <a:pt x="152" y="474"/>
                </a:cubicBezTo>
                <a:cubicBezTo>
                  <a:pt x="153" y="463"/>
                  <a:pt x="152" y="478"/>
                  <a:pt x="152" y="474"/>
                </a:cubicBezTo>
                <a:close/>
                <a:moveTo>
                  <a:pt x="177" y="611"/>
                </a:moveTo>
                <a:cubicBezTo>
                  <a:pt x="165" y="614"/>
                  <a:pt x="119" y="637"/>
                  <a:pt x="109" y="625"/>
                </a:cubicBezTo>
                <a:cubicBezTo>
                  <a:pt x="97" y="612"/>
                  <a:pt x="111" y="573"/>
                  <a:pt x="121" y="564"/>
                </a:cubicBezTo>
                <a:cubicBezTo>
                  <a:pt x="148" y="541"/>
                  <a:pt x="207" y="569"/>
                  <a:pt x="219" y="600"/>
                </a:cubicBezTo>
                <a:cubicBezTo>
                  <a:pt x="205" y="604"/>
                  <a:pt x="191" y="608"/>
                  <a:pt x="177" y="611"/>
                </a:cubicBezTo>
                <a:cubicBezTo>
                  <a:pt x="159" y="615"/>
                  <a:pt x="191" y="608"/>
                  <a:pt x="177" y="611"/>
                </a:cubicBezTo>
                <a:close/>
                <a:moveTo>
                  <a:pt x="190" y="1037"/>
                </a:moveTo>
                <a:cubicBezTo>
                  <a:pt x="212" y="1024"/>
                  <a:pt x="265" y="1065"/>
                  <a:pt x="298" y="1059"/>
                </a:cubicBezTo>
                <a:cubicBezTo>
                  <a:pt x="294" y="1060"/>
                  <a:pt x="339" y="1038"/>
                  <a:pt x="342" y="1037"/>
                </a:cubicBezTo>
                <a:cubicBezTo>
                  <a:pt x="347" y="1034"/>
                  <a:pt x="401" y="1000"/>
                  <a:pt x="399" y="1000"/>
                </a:cubicBezTo>
                <a:cubicBezTo>
                  <a:pt x="399" y="1000"/>
                  <a:pt x="415" y="1068"/>
                  <a:pt x="415" y="1075"/>
                </a:cubicBezTo>
                <a:cubicBezTo>
                  <a:pt x="414" y="1129"/>
                  <a:pt x="392" y="1131"/>
                  <a:pt x="342" y="1146"/>
                </a:cubicBezTo>
                <a:cubicBezTo>
                  <a:pt x="294" y="1160"/>
                  <a:pt x="301" y="1171"/>
                  <a:pt x="268" y="1133"/>
                </a:cubicBezTo>
                <a:cubicBezTo>
                  <a:pt x="245" y="1106"/>
                  <a:pt x="246" y="1056"/>
                  <a:pt x="203" y="1079"/>
                </a:cubicBezTo>
                <a:cubicBezTo>
                  <a:pt x="199" y="1066"/>
                  <a:pt x="192" y="1051"/>
                  <a:pt x="190" y="1037"/>
                </a:cubicBezTo>
                <a:close/>
                <a:moveTo>
                  <a:pt x="210" y="1582"/>
                </a:moveTo>
                <a:cubicBezTo>
                  <a:pt x="204" y="1581"/>
                  <a:pt x="195" y="1574"/>
                  <a:pt x="196" y="1568"/>
                </a:cubicBezTo>
                <a:cubicBezTo>
                  <a:pt x="202" y="1559"/>
                  <a:pt x="209" y="1576"/>
                  <a:pt x="210" y="1582"/>
                </a:cubicBezTo>
                <a:cubicBezTo>
                  <a:pt x="208" y="1581"/>
                  <a:pt x="210" y="1580"/>
                  <a:pt x="210" y="1582"/>
                </a:cubicBezTo>
                <a:close/>
                <a:moveTo>
                  <a:pt x="205" y="3387"/>
                </a:moveTo>
                <a:cubicBezTo>
                  <a:pt x="228" y="3387"/>
                  <a:pt x="224" y="3401"/>
                  <a:pt x="221" y="3418"/>
                </a:cubicBezTo>
                <a:cubicBezTo>
                  <a:pt x="220" y="3424"/>
                  <a:pt x="182" y="3414"/>
                  <a:pt x="179" y="3414"/>
                </a:cubicBezTo>
                <a:cubicBezTo>
                  <a:pt x="180" y="3396"/>
                  <a:pt x="189" y="3387"/>
                  <a:pt x="205" y="3387"/>
                </a:cubicBezTo>
                <a:close/>
                <a:moveTo>
                  <a:pt x="137" y="2050"/>
                </a:moveTo>
                <a:cubicBezTo>
                  <a:pt x="120" y="2050"/>
                  <a:pt x="126" y="1993"/>
                  <a:pt x="134" y="1985"/>
                </a:cubicBezTo>
                <a:cubicBezTo>
                  <a:pt x="164" y="1951"/>
                  <a:pt x="170" y="2050"/>
                  <a:pt x="137" y="2050"/>
                </a:cubicBezTo>
                <a:close/>
                <a:moveTo>
                  <a:pt x="148" y="2126"/>
                </a:moveTo>
                <a:cubicBezTo>
                  <a:pt x="150" y="2116"/>
                  <a:pt x="160" y="2107"/>
                  <a:pt x="164" y="2100"/>
                </a:cubicBezTo>
                <a:cubicBezTo>
                  <a:pt x="194" y="2134"/>
                  <a:pt x="144" y="2143"/>
                  <a:pt x="148" y="2126"/>
                </a:cubicBezTo>
                <a:cubicBezTo>
                  <a:pt x="150" y="2116"/>
                  <a:pt x="147" y="2131"/>
                  <a:pt x="148" y="2126"/>
                </a:cubicBezTo>
                <a:close/>
                <a:moveTo>
                  <a:pt x="162" y="4886"/>
                </a:moveTo>
                <a:cubicBezTo>
                  <a:pt x="143" y="4884"/>
                  <a:pt x="111" y="4862"/>
                  <a:pt x="112" y="4840"/>
                </a:cubicBezTo>
                <a:cubicBezTo>
                  <a:pt x="141" y="4833"/>
                  <a:pt x="166" y="4855"/>
                  <a:pt x="162" y="4886"/>
                </a:cubicBezTo>
                <a:cubicBezTo>
                  <a:pt x="161" y="4886"/>
                  <a:pt x="164" y="4869"/>
                  <a:pt x="162" y="4886"/>
                </a:cubicBezTo>
                <a:close/>
                <a:moveTo>
                  <a:pt x="154" y="4107"/>
                </a:moveTo>
                <a:cubicBezTo>
                  <a:pt x="150" y="4041"/>
                  <a:pt x="159" y="4075"/>
                  <a:pt x="184" y="4056"/>
                </a:cubicBezTo>
                <a:cubicBezTo>
                  <a:pt x="186" y="4055"/>
                  <a:pt x="249" y="4018"/>
                  <a:pt x="241" y="4017"/>
                </a:cubicBezTo>
                <a:cubicBezTo>
                  <a:pt x="268" y="4021"/>
                  <a:pt x="260" y="4056"/>
                  <a:pt x="254" y="4068"/>
                </a:cubicBezTo>
                <a:cubicBezTo>
                  <a:pt x="252" y="4072"/>
                  <a:pt x="160" y="4105"/>
                  <a:pt x="154" y="4107"/>
                </a:cubicBezTo>
                <a:cubicBezTo>
                  <a:pt x="154" y="4103"/>
                  <a:pt x="159" y="4106"/>
                  <a:pt x="154" y="4107"/>
                </a:cubicBezTo>
                <a:close/>
                <a:moveTo>
                  <a:pt x="257" y="4375"/>
                </a:moveTo>
                <a:cubicBezTo>
                  <a:pt x="247" y="4373"/>
                  <a:pt x="238" y="4380"/>
                  <a:pt x="229" y="4379"/>
                </a:cubicBezTo>
                <a:cubicBezTo>
                  <a:pt x="237" y="4375"/>
                  <a:pt x="251" y="4362"/>
                  <a:pt x="257" y="4375"/>
                </a:cubicBezTo>
                <a:cubicBezTo>
                  <a:pt x="256" y="4374"/>
                  <a:pt x="256" y="4373"/>
                  <a:pt x="257" y="4375"/>
                </a:cubicBezTo>
                <a:close/>
                <a:moveTo>
                  <a:pt x="192" y="4953"/>
                </a:moveTo>
                <a:cubicBezTo>
                  <a:pt x="185" y="4957"/>
                  <a:pt x="182" y="4950"/>
                  <a:pt x="183" y="4933"/>
                </a:cubicBezTo>
                <a:cubicBezTo>
                  <a:pt x="186" y="4939"/>
                  <a:pt x="189" y="4946"/>
                  <a:pt x="192" y="4953"/>
                </a:cubicBezTo>
                <a:cubicBezTo>
                  <a:pt x="192" y="4953"/>
                  <a:pt x="193" y="4946"/>
                  <a:pt x="192" y="4953"/>
                </a:cubicBezTo>
                <a:close/>
                <a:moveTo>
                  <a:pt x="238" y="4574"/>
                </a:moveTo>
                <a:cubicBezTo>
                  <a:pt x="217" y="4574"/>
                  <a:pt x="190" y="4562"/>
                  <a:pt x="191" y="4537"/>
                </a:cubicBezTo>
                <a:cubicBezTo>
                  <a:pt x="194" y="4502"/>
                  <a:pt x="188" y="4536"/>
                  <a:pt x="211" y="4516"/>
                </a:cubicBezTo>
                <a:cubicBezTo>
                  <a:pt x="223" y="4505"/>
                  <a:pt x="246" y="4513"/>
                  <a:pt x="260" y="4496"/>
                </a:cubicBezTo>
                <a:cubicBezTo>
                  <a:pt x="273" y="4480"/>
                  <a:pt x="269" y="4458"/>
                  <a:pt x="274" y="4440"/>
                </a:cubicBezTo>
                <a:cubicBezTo>
                  <a:pt x="282" y="4446"/>
                  <a:pt x="324" y="4530"/>
                  <a:pt x="324" y="4533"/>
                </a:cubicBezTo>
                <a:cubicBezTo>
                  <a:pt x="325" y="4524"/>
                  <a:pt x="239" y="4574"/>
                  <a:pt x="238" y="4574"/>
                </a:cubicBezTo>
                <a:close/>
                <a:moveTo>
                  <a:pt x="328" y="4788"/>
                </a:moveTo>
                <a:cubicBezTo>
                  <a:pt x="327" y="4815"/>
                  <a:pt x="281" y="4773"/>
                  <a:pt x="286" y="4765"/>
                </a:cubicBezTo>
                <a:cubicBezTo>
                  <a:pt x="296" y="4750"/>
                  <a:pt x="329" y="4769"/>
                  <a:pt x="328" y="4788"/>
                </a:cubicBezTo>
                <a:cubicBezTo>
                  <a:pt x="328" y="4791"/>
                  <a:pt x="328" y="4775"/>
                  <a:pt x="328" y="4788"/>
                </a:cubicBezTo>
                <a:close/>
                <a:moveTo>
                  <a:pt x="290" y="5073"/>
                </a:moveTo>
                <a:cubicBezTo>
                  <a:pt x="282" y="5057"/>
                  <a:pt x="277" y="5029"/>
                  <a:pt x="276" y="5022"/>
                </a:cubicBezTo>
                <a:cubicBezTo>
                  <a:pt x="274" y="5015"/>
                  <a:pt x="293" y="5026"/>
                  <a:pt x="294" y="5032"/>
                </a:cubicBezTo>
                <a:cubicBezTo>
                  <a:pt x="296" y="5040"/>
                  <a:pt x="289" y="5071"/>
                  <a:pt x="290" y="5073"/>
                </a:cubicBezTo>
                <a:cubicBezTo>
                  <a:pt x="290" y="5073"/>
                  <a:pt x="287" y="5067"/>
                  <a:pt x="290" y="5073"/>
                </a:cubicBezTo>
                <a:close/>
                <a:moveTo>
                  <a:pt x="316" y="5114"/>
                </a:moveTo>
                <a:cubicBezTo>
                  <a:pt x="310" y="5101"/>
                  <a:pt x="301" y="5089"/>
                  <a:pt x="293" y="5077"/>
                </a:cubicBezTo>
                <a:cubicBezTo>
                  <a:pt x="305" y="5090"/>
                  <a:pt x="346" y="5090"/>
                  <a:pt x="316" y="5114"/>
                </a:cubicBezTo>
                <a:cubicBezTo>
                  <a:pt x="310" y="5101"/>
                  <a:pt x="317" y="5113"/>
                  <a:pt x="316" y="5114"/>
                </a:cubicBezTo>
                <a:close/>
                <a:moveTo>
                  <a:pt x="282" y="5351"/>
                </a:moveTo>
                <a:cubicBezTo>
                  <a:pt x="287" y="5303"/>
                  <a:pt x="357" y="5344"/>
                  <a:pt x="316" y="5355"/>
                </a:cubicBezTo>
                <a:cubicBezTo>
                  <a:pt x="310" y="5356"/>
                  <a:pt x="281" y="5360"/>
                  <a:pt x="282" y="5351"/>
                </a:cubicBezTo>
                <a:cubicBezTo>
                  <a:pt x="283" y="5338"/>
                  <a:pt x="282" y="5355"/>
                  <a:pt x="282" y="5351"/>
                </a:cubicBezTo>
                <a:close/>
                <a:moveTo>
                  <a:pt x="288" y="5426"/>
                </a:moveTo>
                <a:cubicBezTo>
                  <a:pt x="304" y="5416"/>
                  <a:pt x="350" y="5538"/>
                  <a:pt x="339" y="5550"/>
                </a:cubicBezTo>
                <a:cubicBezTo>
                  <a:pt x="325" y="5542"/>
                  <a:pt x="334" y="5522"/>
                  <a:pt x="326" y="5513"/>
                </a:cubicBezTo>
                <a:cubicBezTo>
                  <a:pt x="344" y="5533"/>
                  <a:pt x="296" y="5476"/>
                  <a:pt x="307" y="5492"/>
                </a:cubicBezTo>
                <a:cubicBezTo>
                  <a:pt x="300" y="5481"/>
                  <a:pt x="235" y="5462"/>
                  <a:pt x="288" y="5426"/>
                </a:cubicBezTo>
                <a:cubicBezTo>
                  <a:pt x="288" y="5426"/>
                  <a:pt x="274" y="5436"/>
                  <a:pt x="288" y="5426"/>
                </a:cubicBezTo>
                <a:close/>
                <a:moveTo>
                  <a:pt x="176" y="6093"/>
                </a:moveTo>
                <a:cubicBezTo>
                  <a:pt x="169" y="6098"/>
                  <a:pt x="153" y="6048"/>
                  <a:pt x="129" y="6057"/>
                </a:cubicBezTo>
                <a:cubicBezTo>
                  <a:pt x="155" y="6041"/>
                  <a:pt x="176" y="6093"/>
                  <a:pt x="176" y="6093"/>
                </a:cubicBezTo>
                <a:cubicBezTo>
                  <a:pt x="173" y="6095"/>
                  <a:pt x="177" y="6092"/>
                  <a:pt x="176" y="6093"/>
                </a:cubicBezTo>
                <a:close/>
                <a:moveTo>
                  <a:pt x="219" y="5980"/>
                </a:moveTo>
                <a:cubicBezTo>
                  <a:pt x="213" y="5983"/>
                  <a:pt x="195" y="5978"/>
                  <a:pt x="206" y="5964"/>
                </a:cubicBezTo>
                <a:cubicBezTo>
                  <a:pt x="211" y="5965"/>
                  <a:pt x="227" y="5964"/>
                  <a:pt x="229" y="5971"/>
                </a:cubicBezTo>
                <a:cubicBezTo>
                  <a:pt x="229" y="5976"/>
                  <a:pt x="226" y="5979"/>
                  <a:pt x="219" y="5980"/>
                </a:cubicBezTo>
                <a:cubicBezTo>
                  <a:pt x="219" y="5980"/>
                  <a:pt x="228" y="5976"/>
                  <a:pt x="219" y="5980"/>
                </a:cubicBezTo>
                <a:close/>
                <a:moveTo>
                  <a:pt x="391" y="5817"/>
                </a:moveTo>
                <a:cubicBezTo>
                  <a:pt x="383" y="5839"/>
                  <a:pt x="312" y="5820"/>
                  <a:pt x="296" y="5851"/>
                </a:cubicBezTo>
                <a:cubicBezTo>
                  <a:pt x="283" y="5877"/>
                  <a:pt x="314" y="5880"/>
                  <a:pt x="304" y="5904"/>
                </a:cubicBezTo>
                <a:cubicBezTo>
                  <a:pt x="298" y="5896"/>
                  <a:pt x="269" y="5884"/>
                  <a:pt x="269" y="5882"/>
                </a:cubicBezTo>
                <a:cubicBezTo>
                  <a:pt x="266" y="5869"/>
                  <a:pt x="298" y="5822"/>
                  <a:pt x="299" y="5798"/>
                </a:cubicBezTo>
                <a:cubicBezTo>
                  <a:pt x="303" y="5728"/>
                  <a:pt x="289" y="5762"/>
                  <a:pt x="228" y="5757"/>
                </a:cubicBezTo>
                <a:cubicBezTo>
                  <a:pt x="265" y="5732"/>
                  <a:pt x="255" y="5687"/>
                  <a:pt x="232" y="5655"/>
                </a:cubicBezTo>
                <a:cubicBezTo>
                  <a:pt x="207" y="5620"/>
                  <a:pt x="189" y="5636"/>
                  <a:pt x="162" y="5617"/>
                </a:cubicBezTo>
                <a:cubicBezTo>
                  <a:pt x="144" y="5604"/>
                  <a:pt x="123" y="5569"/>
                  <a:pt x="128" y="5546"/>
                </a:cubicBezTo>
                <a:cubicBezTo>
                  <a:pt x="129" y="5540"/>
                  <a:pt x="187" y="5505"/>
                  <a:pt x="185" y="5505"/>
                </a:cubicBezTo>
                <a:cubicBezTo>
                  <a:pt x="219" y="5502"/>
                  <a:pt x="221" y="5550"/>
                  <a:pt x="242" y="5582"/>
                </a:cubicBezTo>
                <a:cubicBezTo>
                  <a:pt x="246" y="5587"/>
                  <a:pt x="252" y="5609"/>
                  <a:pt x="256" y="5618"/>
                </a:cubicBezTo>
                <a:cubicBezTo>
                  <a:pt x="258" y="5621"/>
                  <a:pt x="277" y="5628"/>
                  <a:pt x="282" y="5634"/>
                </a:cubicBezTo>
                <a:cubicBezTo>
                  <a:pt x="290" y="5644"/>
                  <a:pt x="303" y="5669"/>
                  <a:pt x="311" y="5681"/>
                </a:cubicBezTo>
                <a:cubicBezTo>
                  <a:pt x="316" y="5689"/>
                  <a:pt x="339" y="5684"/>
                  <a:pt x="342" y="5691"/>
                </a:cubicBezTo>
                <a:cubicBezTo>
                  <a:pt x="345" y="5699"/>
                  <a:pt x="326" y="5714"/>
                  <a:pt x="328" y="5720"/>
                </a:cubicBezTo>
                <a:cubicBezTo>
                  <a:pt x="334" y="5734"/>
                  <a:pt x="337" y="5748"/>
                  <a:pt x="346" y="5763"/>
                </a:cubicBezTo>
                <a:cubicBezTo>
                  <a:pt x="353" y="5776"/>
                  <a:pt x="395" y="5804"/>
                  <a:pt x="391" y="5817"/>
                </a:cubicBezTo>
                <a:cubicBezTo>
                  <a:pt x="389" y="5822"/>
                  <a:pt x="392" y="5813"/>
                  <a:pt x="391" y="5817"/>
                </a:cubicBezTo>
                <a:close/>
                <a:moveTo>
                  <a:pt x="388" y="4559"/>
                </a:moveTo>
                <a:cubicBezTo>
                  <a:pt x="386" y="4533"/>
                  <a:pt x="407" y="4526"/>
                  <a:pt x="403" y="4498"/>
                </a:cubicBezTo>
                <a:cubicBezTo>
                  <a:pt x="401" y="4479"/>
                  <a:pt x="368" y="4438"/>
                  <a:pt x="358" y="4422"/>
                </a:cubicBezTo>
                <a:cubicBezTo>
                  <a:pt x="351" y="4410"/>
                  <a:pt x="301" y="4344"/>
                  <a:pt x="300" y="4346"/>
                </a:cubicBezTo>
                <a:cubicBezTo>
                  <a:pt x="315" y="4296"/>
                  <a:pt x="363" y="4374"/>
                  <a:pt x="368" y="4381"/>
                </a:cubicBezTo>
                <a:cubicBezTo>
                  <a:pt x="389" y="4409"/>
                  <a:pt x="411" y="4459"/>
                  <a:pt x="443" y="4470"/>
                </a:cubicBezTo>
                <a:cubicBezTo>
                  <a:pt x="465" y="4477"/>
                  <a:pt x="489" y="4457"/>
                  <a:pt x="507" y="4466"/>
                </a:cubicBezTo>
                <a:cubicBezTo>
                  <a:pt x="552" y="4486"/>
                  <a:pt x="521" y="4528"/>
                  <a:pt x="534" y="4554"/>
                </a:cubicBezTo>
                <a:cubicBezTo>
                  <a:pt x="554" y="4596"/>
                  <a:pt x="576" y="4577"/>
                  <a:pt x="568" y="4629"/>
                </a:cubicBezTo>
                <a:cubicBezTo>
                  <a:pt x="556" y="4604"/>
                  <a:pt x="538" y="4572"/>
                  <a:pt x="506" y="4576"/>
                </a:cubicBezTo>
                <a:cubicBezTo>
                  <a:pt x="451" y="4583"/>
                  <a:pt x="477" y="4616"/>
                  <a:pt x="471" y="4643"/>
                </a:cubicBezTo>
                <a:cubicBezTo>
                  <a:pt x="400" y="4657"/>
                  <a:pt x="440" y="4579"/>
                  <a:pt x="388" y="4559"/>
                </a:cubicBezTo>
                <a:cubicBezTo>
                  <a:pt x="388" y="4557"/>
                  <a:pt x="413" y="4569"/>
                  <a:pt x="388" y="4559"/>
                </a:cubicBezTo>
                <a:close/>
                <a:moveTo>
                  <a:pt x="462" y="5457"/>
                </a:moveTo>
                <a:cubicBezTo>
                  <a:pt x="454" y="5462"/>
                  <a:pt x="454" y="5458"/>
                  <a:pt x="462" y="5457"/>
                </a:cubicBezTo>
                <a:cubicBezTo>
                  <a:pt x="460" y="5458"/>
                  <a:pt x="460" y="5457"/>
                  <a:pt x="462" y="5457"/>
                </a:cubicBezTo>
                <a:close/>
                <a:moveTo>
                  <a:pt x="462" y="5544"/>
                </a:moveTo>
                <a:cubicBezTo>
                  <a:pt x="465" y="5555"/>
                  <a:pt x="469" y="5566"/>
                  <a:pt x="473" y="5576"/>
                </a:cubicBezTo>
                <a:cubicBezTo>
                  <a:pt x="420" y="5571"/>
                  <a:pt x="437" y="5595"/>
                  <a:pt x="444" y="5629"/>
                </a:cubicBezTo>
                <a:cubicBezTo>
                  <a:pt x="371" y="5641"/>
                  <a:pt x="437" y="5558"/>
                  <a:pt x="462" y="5544"/>
                </a:cubicBezTo>
                <a:cubicBezTo>
                  <a:pt x="468" y="5554"/>
                  <a:pt x="441" y="5555"/>
                  <a:pt x="462" y="5544"/>
                </a:cubicBezTo>
                <a:close/>
                <a:moveTo>
                  <a:pt x="458" y="5135"/>
                </a:moveTo>
                <a:cubicBezTo>
                  <a:pt x="456" y="5135"/>
                  <a:pt x="443" y="5139"/>
                  <a:pt x="442" y="5139"/>
                </a:cubicBezTo>
                <a:cubicBezTo>
                  <a:pt x="446" y="5126"/>
                  <a:pt x="450" y="5113"/>
                  <a:pt x="456" y="5101"/>
                </a:cubicBezTo>
                <a:cubicBezTo>
                  <a:pt x="447" y="5085"/>
                  <a:pt x="441" y="5068"/>
                  <a:pt x="439" y="5050"/>
                </a:cubicBezTo>
                <a:cubicBezTo>
                  <a:pt x="446" y="5034"/>
                  <a:pt x="466" y="5024"/>
                  <a:pt x="481" y="5030"/>
                </a:cubicBezTo>
                <a:cubicBezTo>
                  <a:pt x="533" y="5051"/>
                  <a:pt x="511" y="5135"/>
                  <a:pt x="458" y="5135"/>
                </a:cubicBezTo>
                <a:close/>
                <a:moveTo>
                  <a:pt x="463" y="4896"/>
                </a:moveTo>
                <a:cubicBezTo>
                  <a:pt x="470" y="4889"/>
                  <a:pt x="483" y="4905"/>
                  <a:pt x="489" y="4907"/>
                </a:cubicBezTo>
                <a:cubicBezTo>
                  <a:pt x="482" y="4917"/>
                  <a:pt x="456" y="4902"/>
                  <a:pt x="463" y="4896"/>
                </a:cubicBezTo>
                <a:cubicBezTo>
                  <a:pt x="465" y="4894"/>
                  <a:pt x="462" y="4897"/>
                  <a:pt x="463" y="4896"/>
                </a:cubicBezTo>
                <a:close/>
                <a:moveTo>
                  <a:pt x="498" y="5270"/>
                </a:moveTo>
                <a:cubicBezTo>
                  <a:pt x="486" y="5253"/>
                  <a:pt x="495" y="5238"/>
                  <a:pt x="502" y="5223"/>
                </a:cubicBezTo>
                <a:cubicBezTo>
                  <a:pt x="504" y="5224"/>
                  <a:pt x="507" y="5224"/>
                  <a:pt x="510" y="5224"/>
                </a:cubicBezTo>
                <a:cubicBezTo>
                  <a:pt x="522" y="5292"/>
                  <a:pt x="496" y="5226"/>
                  <a:pt x="519" y="5284"/>
                </a:cubicBezTo>
                <a:cubicBezTo>
                  <a:pt x="512" y="5279"/>
                  <a:pt x="505" y="5275"/>
                  <a:pt x="498" y="5270"/>
                </a:cubicBezTo>
                <a:close/>
                <a:moveTo>
                  <a:pt x="524" y="4753"/>
                </a:moveTo>
                <a:cubicBezTo>
                  <a:pt x="524" y="4757"/>
                  <a:pt x="473" y="4751"/>
                  <a:pt x="460" y="4760"/>
                </a:cubicBezTo>
                <a:cubicBezTo>
                  <a:pt x="434" y="4779"/>
                  <a:pt x="458" y="4829"/>
                  <a:pt x="441" y="4846"/>
                </a:cubicBezTo>
                <a:cubicBezTo>
                  <a:pt x="438" y="4849"/>
                  <a:pt x="424" y="4768"/>
                  <a:pt x="441" y="4753"/>
                </a:cubicBezTo>
                <a:cubicBezTo>
                  <a:pt x="446" y="4748"/>
                  <a:pt x="526" y="4731"/>
                  <a:pt x="524" y="4753"/>
                </a:cubicBezTo>
                <a:cubicBezTo>
                  <a:pt x="524" y="4755"/>
                  <a:pt x="525" y="4745"/>
                  <a:pt x="524" y="4753"/>
                </a:cubicBezTo>
                <a:close/>
                <a:moveTo>
                  <a:pt x="568" y="5104"/>
                </a:moveTo>
                <a:cubicBezTo>
                  <a:pt x="565" y="5110"/>
                  <a:pt x="559" y="5102"/>
                  <a:pt x="559" y="5099"/>
                </a:cubicBezTo>
                <a:cubicBezTo>
                  <a:pt x="559" y="5101"/>
                  <a:pt x="584" y="5078"/>
                  <a:pt x="568" y="5104"/>
                </a:cubicBezTo>
                <a:cubicBezTo>
                  <a:pt x="567" y="5106"/>
                  <a:pt x="571" y="5101"/>
                  <a:pt x="568" y="5104"/>
                </a:cubicBezTo>
                <a:close/>
                <a:moveTo>
                  <a:pt x="578" y="4988"/>
                </a:moveTo>
                <a:cubicBezTo>
                  <a:pt x="563" y="5029"/>
                  <a:pt x="525" y="5015"/>
                  <a:pt x="541" y="4991"/>
                </a:cubicBezTo>
                <a:cubicBezTo>
                  <a:pt x="557" y="4968"/>
                  <a:pt x="582" y="4988"/>
                  <a:pt x="582" y="4943"/>
                </a:cubicBezTo>
                <a:cubicBezTo>
                  <a:pt x="618" y="4934"/>
                  <a:pt x="580" y="4982"/>
                  <a:pt x="578" y="4988"/>
                </a:cubicBezTo>
                <a:cubicBezTo>
                  <a:pt x="575" y="4996"/>
                  <a:pt x="581" y="4979"/>
                  <a:pt x="578" y="4988"/>
                </a:cubicBezTo>
                <a:close/>
                <a:moveTo>
                  <a:pt x="613" y="5078"/>
                </a:moveTo>
                <a:cubicBezTo>
                  <a:pt x="611" y="5091"/>
                  <a:pt x="602" y="5086"/>
                  <a:pt x="591" y="5088"/>
                </a:cubicBezTo>
                <a:cubicBezTo>
                  <a:pt x="591" y="5088"/>
                  <a:pt x="615" y="5064"/>
                  <a:pt x="613" y="5078"/>
                </a:cubicBezTo>
                <a:cubicBezTo>
                  <a:pt x="612" y="5086"/>
                  <a:pt x="613" y="5076"/>
                  <a:pt x="613" y="5078"/>
                </a:cubicBezTo>
                <a:close/>
                <a:moveTo>
                  <a:pt x="661" y="4805"/>
                </a:moveTo>
                <a:cubicBezTo>
                  <a:pt x="655" y="4805"/>
                  <a:pt x="617" y="4841"/>
                  <a:pt x="627" y="4793"/>
                </a:cubicBezTo>
                <a:cubicBezTo>
                  <a:pt x="635" y="4800"/>
                  <a:pt x="664" y="4787"/>
                  <a:pt x="661" y="4805"/>
                </a:cubicBezTo>
                <a:cubicBezTo>
                  <a:pt x="661" y="4805"/>
                  <a:pt x="662" y="4801"/>
                  <a:pt x="661" y="4805"/>
                </a:cubicBezTo>
                <a:close/>
                <a:moveTo>
                  <a:pt x="656" y="4708"/>
                </a:moveTo>
                <a:cubicBezTo>
                  <a:pt x="622" y="4723"/>
                  <a:pt x="642" y="4689"/>
                  <a:pt x="636" y="4682"/>
                </a:cubicBezTo>
                <a:cubicBezTo>
                  <a:pt x="631" y="4677"/>
                  <a:pt x="686" y="4696"/>
                  <a:pt x="656" y="4708"/>
                </a:cubicBezTo>
                <a:cubicBezTo>
                  <a:pt x="652" y="4710"/>
                  <a:pt x="665" y="4705"/>
                  <a:pt x="656" y="4708"/>
                </a:cubicBezTo>
                <a:close/>
                <a:moveTo>
                  <a:pt x="668" y="4407"/>
                </a:moveTo>
                <a:cubicBezTo>
                  <a:pt x="669" y="4420"/>
                  <a:pt x="675" y="4429"/>
                  <a:pt x="660" y="4442"/>
                </a:cubicBezTo>
                <a:cubicBezTo>
                  <a:pt x="648" y="4434"/>
                  <a:pt x="664" y="4411"/>
                  <a:pt x="668" y="4407"/>
                </a:cubicBezTo>
                <a:close/>
                <a:moveTo>
                  <a:pt x="680" y="4631"/>
                </a:moveTo>
                <a:cubicBezTo>
                  <a:pt x="657" y="4655"/>
                  <a:pt x="666" y="4584"/>
                  <a:pt x="669" y="4595"/>
                </a:cubicBezTo>
                <a:cubicBezTo>
                  <a:pt x="668" y="4594"/>
                  <a:pt x="704" y="4607"/>
                  <a:pt x="680" y="4631"/>
                </a:cubicBezTo>
                <a:cubicBezTo>
                  <a:pt x="680" y="4632"/>
                  <a:pt x="684" y="4628"/>
                  <a:pt x="680" y="4631"/>
                </a:cubicBezTo>
                <a:close/>
                <a:moveTo>
                  <a:pt x="756" y="5051"/>
                </a:moveTo>
                <a:cubicBezTo>
                  <a:pt x="755" y="5050"/>
                  <a:pt x="725" y="5016"/>
                  <a:pt x="762" y="4994"/>
                </a:cubicBezTo>
                <a:cubicBezTo>
                  <a:pt x="747" y="5011"/>
                  <a:pt x="745" y="5031"/>
                  <a:pt x="756" y="5051"/>
                </a:cubicBezTo>
                <a:cubicBezTo>
                  <a:pt x="756" y="5052"/>
                  <a:pt x="741" y="5028"/>
                  <a:pt x="756" y="5051"/>
                </a:cubicBezTo>
                <a:close/>
                <a:moveTo>
                  <a:pt x="766" y="4363"/>
                </a:moveTo>
                <a:cubicBezTo>
                  <a:pt x="719" y="4311"/>
                  <a:pt x="708" y="4370"/>
                  <a:pt x="668" y="4350"/>
                </a:cubicBezTo>
                <a:cubicBezTo>
                  <a:pt x="638" y="4334"/>
                  <a:pt x="668" y="4273"/>
                  <a:pt x="664" y="4268"/>
                </a:cubicBezTo>
                <a:cubicBezTo>
                  <a:pt x="657" y="4260"/>
                  <a:pt x="629" y="4267"/>
                  <a:pt x="628" y="4265"/>
                </a:cubicBezTo>
                <a:cubicBezTo>
                  <a:pt x="634" y="4275"/>
                  <a:pt x="588" y="4223"/>
                  <a:pt x="617" y="4223"/>
                </a:cubicBezTo>
                <a:cubicBezTo>
                  <a:pt x="665" y="4223"/>
                  <a:pt x="708" y="4241"/>
                  <a:pt x="702" y="4164"/>
                </a:cubicBezTo>
                <a:cubicBezTo>
                  <a:pt x="706" y="4208"/>
                  <a:pt x="731" y="4188"/>
                  <a:pt x="747" y="4210"/>
                </a:cubicBezTo>
                <a:cubicBezTo>
                  <a:pt x="773" y="4247"/>
                  <a:pt x="753" y="4304"/>
                  <a:pt x="825" y="4293"/>
                </a:cubicBezTo>
                <a:cubicBezTo>
                  <a:pt x="886" y="4284"/>
                  <a:pt x="902" y="4200"/>
                  <a:pt x="915" y="4306"/>
                </a:cubicBezTo>
                <a:cubicBezTo>
                  <a:pt x="888" y="4309"/>
                  <a:pt x="839" y="4304"/>
                  <a:pt x="885" y="4339"/>
                </a:cubicBezTo>
                <a:cubicBezTo>
                  <a:pt x="859" y="4351"/>
                  <a:pt x="851" y="4363"/>
                  <a:pt x="823" y="4365"/>
                </a:cubicBezTo>
                <a:cubicBezTo>
                  <a:pt x="809" y="4367"/>
                  <a:pt x="776" y="4357"/>
                  <a:pt x="766" y="4363"/>
                </a:cubicBezTo>
                <a:cubicBezTo>
                  <a:pt x="748" y="4343"/>
                  <a:pt x="770" y="4360"/>
                  <a:pt x="766" y="4363"/>
                </a:cubicBezTo>
                <a:close/>
                <a:moveTo>
                  <a:pt x="918" y="4979"/>
                </a:moveTo>
                <a:cubicBezTo>
                  <a:pt x="903" y="4986"/>
                  <a:pt x="871" y="4958"/>
                  <a:pt x="859" y="4976"/>
                </a:cubicBezTo>
                <a:cubicBezTo>
                  <a:pt x="848" y="4948"/>
                  <a:pt x="927" y="4925"/>
                  <a:pt x="918" y="4979"/>
                </a:cubicBezTo>
                <a:cubicBezTo>
                  <a:pt x="915" y="4981"/>
                  <a:pt x="920" y="4965"/>
                  <a:pt x="918" y="4979"/>
                </a:cubicBezTo>
                <a:close/>
                <a:moveTo>
                  <a:pt x="818" y="4630"/>
                </a:moveTo>
                <a:cubicBezTo>
                  <a:pt x="815" y="4656"/>
                  <a:pt x="770" y="4614"/>
                  <a:pt x="787" y="4607"/>
                </a:cubicBezTo>
                <a:cubicBezTo>
                  <a:pt x="806" y="4599"/>
                  <a:pt x="810" y="4614"/>
                  <a:pt x="818" y="4630"/>
                </a:cubicBezTo>
                <a:cubicBezTo>
                  <a:pt x="817" y="4633"/>
                  <a:pt x="816" y="4627"/>
                  <a:pt x="818" y="4630"/>
                </a:cubicBezTo>
                <a:close/>
                <a:moveTo>
                  <a:pt x="817" y="4923"/>
                </a:moveTo>
                <a:cubicBezTo>
                  <a:pt x="776" y="4932"/>
                  <a:pt x="821" y="4955"/>
                  <a:pt x="789" y="4967"/>
                </a:cubicBezTo>
                <a:cubicBezTo>
                  <a:pt x="797" y="4946"/>
                  <a:pt x="770" y="4913"/>
                  <a:pt x="790" y="4898"/>
                </a:cubicBezTo>
                <a:cubicBezTo>
                  <a:pt x="802" y="4889"/>
                  <a:pt x="835" y="4903"/>
                  <a:pt x="833" y="4918"/>
                </a:cubicBezTo>
                <a:cubicBezTo>
                  <a:pt x="832" y="4924"/>
                  <a:pt x="821" y="4921"/>
                  <a:pt x="817" y="4923"/>
                </a:cubicBezTo>
                <a:close/>
                <a:moveTo>
                  <a:pt x="840" y="5325"/>
                </a:moveTo>
                <a:cubicBezTo>
                  <a:pt x="834" y="5316"/>
                  <a:pt x="848" y="5312"/>
                  <a:pt x="853" y="5311"/>
                </a:cubicBezTo>
                <a:cubicBezTo>
                  <a:pt x="852" y="5319"/>
                  <a:pt x="848" y="5324"/>
                  <a:pt x="840" y="5325"/>
                </a:cubicBezTo>
                <a:cubicBezTo>
                  <a:pt x="839" y="5324"/>
                  <a:pt x="847" y="5325"/>
                  <a:pt x="840" y="5325"/>
                </a:cubicBezTo>
                <a:close/>
                <a:moveTo>
                  <a:pt x="931" y="5380"/>
                </a:moveTo>
                <a:cubicBezTo>
                  <a:pt x="919" y="5396"/>
                  <a:pt x="907" y="5411"/>
                  <a:pt x="894" y="5426"/>
                </a:cubicBezTo>
                <a:cubicBezTo>
                  <a:pt x="881" y="5413"/>
                  <a:pt x="932" y="5366"/>
                  <a:pt x="939" y="5363"/>
                </a:cubicBezTo>
                <a:cubicBezTo>
                  <a:pt x="945" y="5368"/>
                  <a:pt x="942" y="5374"/>
                  <a:pt x="931" y="5380"/>
                </a:cubicBezTo>
                <a:cubicBezTo>
                  <a:pt x="918" y="5396"/>
                  <a:pt x="934" y="5375"/>
                  <a:pt x="931" y="5380"/>
                </a:cubicBezTo>
                <a:close/>
                <a:moveTo>
                  <a:pt x="942" y="5193"/>
                </a:moveTo>
                <a:cubicBezTo>
                  <a:pt x="929" y="5204"/>
                  <a:pt x="930" y="5231"/>
                  <a:pt x="917" y="5234"/>
                </a:cubicBezTo>
                <a:cubicBezTo>
                  <a:pt x="921" y="5233"/>
                  <a:pt x="865" y="5202"/>
                  <a:pt x="870" y="5204"/>
                </a:cubicBezTo>
                <a:cubicBezTo>
                  <a:pt x="858" y="5200"/>
                  <a:pt x="841" y="5219"/>
                  <a:pt x="830" y="5215"/>
                </a:cubicBezTo>
                <a:cubicBezTo>
                  <a:pt x="833" y="5192"/>
                  <a:pt x="858" y="5202"/>
                  <a:pt x="864" y="5178"/>
                </a:cubicBezTo>
                <a:cubicBezTo>
                  <a:pt x="873" y="5145"/>
                  <a:pt x="851" y="5118"/>
                  <a:pt x="817" y="5120"/>
                </a:cubicBezTo>
                <a:cubicBezTo>
                  <a:pt x="835" y="5107"/>
                  <a:pt x="850" y="5058"/>
                  <a:pt x="871" y="5058"/>
                </a:cubicBezTo>
                <a:cubicBezTo>
                  <a:pt x="880" y="5089"/>
                  <a:pt x="939" y="5139"/>
                  <a:pt x="955" y="5077"/>
                </a:cubicBezTo>
                <a:cubicBezTo>
                  <a:pt x="954" y="5140"/>
                  <a:pt x="1000" y="5145"/>
                  <a:pt x="942" y="5193"/>
                </a:cubicBezTo>
                <a:cubicBezTo>
                  <a:pt x="934" y="5199"/>
                  <a:pt x="944" y="5191"/>
                  <a:pt x="942" y="5193"/>
                </a:cubicBezTo>
                <a:close/>
                <a:moveTo>
                  <a:pt x="987" y="5297"/>
                </a:moveTo>
                <a:cubicBezTo>
                  <a:pt x="973" y="5306"/>
                  <a:pt x="959" y="5319"/>
                  <a:pt x="951" y="5334"/>
                </a:cubicBezTo>
                <a:cubicBezTo>
                  <a:pt x="947" y="5277"/>
                  <a:pt x="1005" y="5285"/>
                  <a:pt x="987" y="5297"/>
                </a:cubicBezTo>
                <a:cubicBezTo>
                  <a:pt x="986" y="5298"/>
                  <a:pt x="994" y="5292"/>
                  <a:pt x="987" y="5297"/>
                </a:cubicBezTo>
                <a:close/>
                <a:moveTo>
                  <a:pt x="1002" y="5004"/>
                </a:moveTo>
                <a:cubicBezTo>
                  <a:pt x="982" y="5022"/>
                  <a:pt x="967" y="5037"/>
                  <a:pt x="958" y="5063"/>
                </a:cubicBezTo>
                <a:cubicBezTo>
                  <a:pt x="960" y="5041"/>
                  <a:pt x="954" y="4994"/>
                  <a:pt x="985" y="4987"/>
                </a:cubicBezTo>
                <a:cubicBezTo>
                  <a:pt x="994" y="4984"/>
                  <a:pt x="1020" y="4978"/>
                  <a:pt x="1002" y="5004"/>
                </a:cubicBezTo>
                <a:cubicBezTo>
                  <a:pt x="999" y="5007"/>
                  <a:pt x="1005" y="5000"/>
                  <a:pt x="1002" y="5004"/>
                </a:cubicBezTo>
                <a:close/>
                <a:moveTo>
                  <a:pt x="1065" y="4834"/>
                </a:moveTo>
                <a:cubicBezTo>
                  <a:pt x="1047" y="4831"/>
                  <a:pt x="1032" y="4823"/>
                  <a:pt x="1023" y="4840"/>
                </a:cubicBezTo>
                <a:cubicBezTo>
                  <a:pt x="993" y="4825"/>
                  <a:pt x="988" y="4810"/>
                  <a:pt x="986" y="4781"/>
                </a:cubicBezTo>
                <a:cubicBezTo>
                  <a:pt x="982" y="4747"/>
                  <a:pt x="993" y="4755"/>
                  <a:pt x="1005" y="4722"/>
                </a:cubicBezTo>
                <a:cubicBezTo>
                  <a:pt x="1019" y="4774"/>
                  <a:pt x="1095" y="4724"/>
                  <a:pt x="1106" y="4693"/>
                </a:cubicBezTo>
                <a:cubicBezTo>
                  <a:pt x="1119" y="4654"/>
                  <a:pt x="1066" y="4619"/>
                  <a:pt x="1116" y="4620"/>
                </a:cubicBezTo>
                <a:cubicBezTo>
                  <a:pt x="1122" y="4620"/>
                  <a:pt x="1146" y="4643"/>
                  <a:pt x="1152" y="4650"/>
                </a:cubicBezTo>
                <a:cubicBezTo>
                  <a:pt x="1182" y="4681"/>
                  <a:pt x="1185" y="4660"/>
                  <a:pt x="1156" y="4708"/>
                </a:cubicBezTo>
                <a:cubicBezTo>
                  <a:pt x="1131" y="4750"/>
                  <a:pt x="1071" y="4784"/>
                  <a:pt x="1065" y="4834"/>
                </a:cubicBezTo>
                <a:cubicBezTo>
                  <a:pt x="1062" y="4834"/>
                  <a:pt x="1069" y="4799"/>
                  <a:pt x="1065" y="4834"/>
                </a:cubicBezTo>
                <a:close/>
                <a:moveTo>
                  <a:pt x="1145" y="4920"/>
                </a:moveTo>
                <a:cubicBezTo>
                  <a:pt x="1142" y="4931"/>
                  <a:pt x="1128" y="4947"/>
                  <a:pt x="1115" y="4950"/>
                </a:cubicBezTo>
                <a:cubicBezTo>
                  <a:pt x="1096" y="4908"/>
                  <a:pt x="1150" y="4906"/>
                  <a:pt x="1145" y="4920"/>
                </a:cubicBezTo>
                <a:cubicBezTo>
                  <a:pt x="1141" y="4934"/>
                  <a:pt x="1146" y="4918"/>
                  <a:pt x="1145" y="4920"/>
                </a:cubicBezTo>
                <a:close/>
                <a:moveTo>
                  <a:pt x="1092" y="4866"/>
                </a:moveTo>
                <a:cubicBezTo>
                  <a:pt x="1084" y="4882"/>
                  <a:pt x="1075" y="4852"/>
                  <a:pt x="1076" y="4845"/>
                </a:cubicBezTo>
                <a:cubicBezTo>
                  <a:pt x="1083" y="4847"/>
                  <a:pt x="1094" y="4862"/>
                  <a:pt x="1092" y="4866"/>
                </a:cubicBezTo>
                <a:cubicBezTo>
                  <a:pt x="1091" y="4869"/>
                  <a:pt x="1095" y="4861"/>
                  <a:pt x="1092" y="4866"/>
                </a:cubicBezTo>
                <a:close/>
                <a:moveTo>
                  <a:pt x="1257" y="5204"/>
                </a:moveTo>
                <a:cubicBezTo>
                  <a:pt x="1203" y="5179"/>
                  <a:pt x="1149" y="5136"/>
                  <a:pt x="1114" y="5199"/>
                </a:cubicBezTo>
                <a:cubicBezTo>
                  <a:pt x="1088" y="5152"/>
                  <a:pt x="1140" y="5053"/>
                  <a:pt x="1182" y="5089"/>
                </a:cubicBezTo>
                <a:cubicBezTo>
                  <a:pt x="1199" y="5104"/>
                  <a:pt x="1185" y="5123"/>
                  <a:pt x="1195" y="5135"/>
                </a:cubicBezTo>
                <a:cubicBezTo>
                  <a:pt x="1205" y="5146"/>
                  <a:pt x="1218" y="5151"/>
                  <a:pt x="1229" y="5160"/>
                </a:cubicBezTo>
                <a:cubicBezTo>
                  <a:pt x="1236" y="5167"/>
                  <a:pt x="1298" y="5201"/>
                  <a:pt x="1257" y="5204"/>
                </a:cubicBezTo>
                <a:close/>
                <a:moveTo>
                  <a:pt x="1396" y="5193"/>
                </a:moveTo>
                <a:cubicBezTo>
                  <a:pt x="1313" y="5234"/>
                  <a:pt x="1395" y="5228"/>
                  <a:pt x="1399" y="5258"/>
                </a:cubicBezTo>
                <a:cubicBezTo>
                  <a:pt x="1402" y="5277"/>
                  <a:pt x="1324" y="5266"/>
                  <a:pt x="1306" y="5293"/>
                </a:cubicBezTo>
                <a:cubicBezTo>
                  <a:pt x="1290" y="5319"/>
                  <a:pt x="1299" y="5406"/>
                  <a:pt x="1335" y="5421"/>
                </a:cubicBezTo>
                <a:cubicBezTo>
                  <a:pt x="1284" y="5464"/>
                  <a:pt x="1289" y="5439"/>
                  <a:pt x="1279" y="5390"/>
                </a:cubicBezTo>
                <a:cubicBezTo>
                  <a:pt x="1269" y="5334"/>
                  <a:pt x="1261" y="5375"/>
                  <a:pt x="1279" y="5322"/>
                </a:cubicBezTo>
                <a:cubicBezTo>
                  <a:pt x="1294" y="5280"/>
                  <a:pt x="1304" y="5294"/>
                  <a:pt x="1321" y="5267"/>
                </a:cubicBezTo>
                <a:cubicBezTo>
                  <a:pt x="1338" y="5239"/>
                  <a:pt x="1329" y="5228"/>
                  <a:pt x="1337" y="5198"/>
                </a:cubicBezTo>
                <a:cubicBezTo>
                  <a:pt x="1340" y="5188"/>
                  <a:pt x="1349" y="5159"/>
                  <a:pt x="1356" y="5153"/>
                </a:cubicBezTo>
                <a:cubicBezTo>
                  <a:pt x="1391" y="5121"/>
                  <a:pt x="1443" y="5170"/>
                  <a:pt x="1396" y="5193"/>
                </a:cubicBezTo>
                <a:cubicBezTo>
                  <a:pt x="1389" y="5196"/>
                  <a:pt x="1411" y="5185"/>
                  <a:pt x="1396" y="5193"/>
                </a:cubicBezTo>
                <a:close/>
                <a:moveTo>
                  <a:pt x="1674" y="5086"/>
                </a:moveTo>
                <a:cubicBezTo>
                  <a:pt x="1627" y="5148"/>
                  <a:pt x="1627" y="5017"/>
                  <a:pt x="1585" y="5016"/>
                </a:cubicBezTo>
                <a:cubicBezTo>
                  <a:pt x="1535" y="5016"/>
                  <a:pt x="1543" y="5125"/>
                  <a:pt x="1534" y="5151"/>
                </a:cubicBezTo>
                <a:cubicBezTo>
                  <a:pt x="1530" y="5164"/>
                  <a:pt x="1515" y="5207"/>
                  <a:pt x="1495" y="5202"/>
                </a:cubicBezTo>
                <a:cubicBezTo>
                  <a:pt x="1458" y="5192"/>
                  <a:pt x="1502" y="5159"/>
                  <a:pt x="1506" y="5150"/>
                </a:cubicBezTo>
                <a:cubicBezTo>
                  <a:pt x="1516" y="5124"/>
                  <a:pt x="1549" y="5101"/>
                  <a:pt x="1504" y="5075"/>
                </a:cubicBezTo>
                <a:cubicBezTo>
                  <a:pt x="1471" y="5055"/>
                  <a:pt x="1430" y="5111"/>
                  <a:pt x="1401" y="5071"/>
                </a:cubicBezTo>
                <a:cubicBezTo>
                  <a:pt x="1387" y="5052"/>
                  <a:pt x="1415" y="5039"/>
                  <a:pt x="1406" y="5013"/>
                </a:cubicBezTo>
                <a:cubicBezTo>
                  <a:pt x="1389" y="4965"/>
                  <a:pt x="1345" y="5001"/>
                  <a:pt x="1323" y="4992"/>
                </a:cubicBezTo>
                <a:cubicBezTo>
                  <a:pt x="1302" y="4983"/>
                  <a:pt x="1280" y="4958"/>
                  <a:pt x="1299" y="4946"/>
                </a:cubicBezTo>
                <a:cubicBezTo>
                  <a:pt x="1325" y="4929"/>
                  <a:pt x="1362" y="4960"/>
                  <a:pt x="1397" y="4940"/>
                </a:cubicBezTo>
                <a:cubicBezTo>
                  <a:pt x="1422" y="4926"/>
                  <a:pt x="1396" y="4906"/>
                  <a:pt x="1428" y="4901"/>
                </a:cubicBezTo>
                <a:cubicBezTo>
                  <a:pt x="1462" y="4895"/>
                  <a:pt x="1461" y="4930"/>
                  <a:pt x="1490" y="4936"/>
                </a:cubicBezTo>
                <a:cubicBezTo>
                  <a:pt x="1525" y="4944"/>
                  <a:pt x="1529" y="4900"/>
                  <a:pt x="1545" y="4900"/>
                </a:cubicBezTo>
                <a:cubicBezTo>
                  <a:pt x="1559" y="4900"/>
                  <a:pt x="1562" y="4961"/>
                  <a:pt x="1564" y="4964"/>
                </a:cubicBezTo>
                <a:cubicBezTo>
                  <a:pt x="1586" y="4989"/>
                  <a:pt x="1592" y="4970"/>
                  <a:pt x="1609" y="4981"/>
                </a:cubicBezTo>
                <a:cubicBezTo>
                  <a:pt x="1640" y="5000"/>
                  <a:pt x="1621" y="4985"/>
                  <a:pt x="1642" y="5027"/>
                </a:cubicBezTo>
                <a:cubicBezTo>
                  <a:pt x="1647" y="5036"/>
                  <a:pt x="1680" y="5079"/>
                  <a:pt x="1674" y="5086"/>
                </a:cubicBezTo>
                <a:cubicBezTo>
                  <a:pt x="1667" y="5097"/>
                  <a:pt x="1676" y="5085"/>
                  <a:pt x="1674" y="5086"/>
                </a:cubicBezTo>
                <a:close/>
                <a:moveTo>
                  <a:pt x="1588" y="4494"/>
                </a:moveTo>
                <a:cubicBezTo>
                  <a:pt x="1589" y="4498"/>
                  <a:pt x="1591" y="4502"/>
                  <a:pt x="1592" y="4506"/>
                </a:cubicBezTo>
                <a:cubicBezTo>
                  <a:pt x="1588" y="4517"/>
                  <a:pt x="1504" y="4519"/>
                  <a:pt x="1506" y="4500"/>
                </a:cubicBezTo>
                <a:cubicBezTo>
                  <a:pt x="1539" y="4498"/>
                  <a:pt x="1565" y="4454"/>
                  <a:pt x="1585" y="4454"/>
                </a:cubicBezTo>
                <a:cubicBezTo>
                  <a:pt x="1589" y="4454"/>
                  <a:pt x="1584" y="4488"/>
                  <a:pt x="1588" y="4494"/>
                </a:cubicBezTo>
                <a:cubicBezTo>
                  <a:pt x="1590" y="4498"/>
                  <a:pt x="1583" y="4486"/>
                  <a:pt x="1588" y="4494"/>
                </a:cubicBezTo>
                <a:close/>
                <a:moveTo>
                  <a:pt x="1507" y="4558"/>
                </a:moveTo>
                <a:cubicBezTo>
                  <a:pt x="1528" y="4558"/>
                  <a:pt x="1512" y="4576"/>
                  <a:pt x="1512" y="4578"/>
                </a:cubicBezTo>
                <a:cubicBezTo>
                  <a:pt x="1513" y="4586"/>
                  <a:pt x="1483" y="4558"/>
                  <a:pt x="1507" y="4558"/>
                </a:cubicBezTo>
                <a:close/>
                <a:moveTo>
                  <a:pt x="1655" y="4887"/>
                </a:moveTo>
                <a:cubicBezTo>
                  <a:pt x="1665" y="4890"/>
                  <a:pt x="1669" y="4895"/>
                  <a:pt x="1667" y="4900"/>
                </a:cubicBezTo>
                <a:cubicBezTo>
                  <a:pt x="1648" y="4899"/>
                  <a:pt x="1613" y="4883"/>
                  <a:pt x="1637" y="4864"/>
                </a:cubicBezTo>
                <a:cubicBezTo>
                  <a:pt x="1640" y="4873"/>
                  <a:pt x="1646" y="4881"/>
                  <a:pt x="1655" y="4887"/>
                </a:cubicBezTo>
                <a:cubicBezTo>
                  <a:pt x="1662" y="4891"/>
                  <a:pt x="1649" y="4882"/>
                  <a:pt x="1655" y="4887"/>
                </a:cubicBezTo>
                <a:close/>
                <a:moveTo>
                  <a:pt x="1640" y="4726"/>
                </a:moveTo>
                <a:cubicBezTo>
                  <a:pt x="1643" y="4714"/>
                  <a:pt x="1650" y="4703"/>
                  <a:pt x="1660" y="4695"/>
                </a:cubicBezTo>
                <a:cubicBezTo>
                  <a:pt x="1658" y="4706"/>
                  <a:pt x="1655" y="4733"/>
                  <a:pt x="1640" y="4726"/>
                </a:cubicBezTo>
                <a:cubicBezTo>
                  <a:pt x="1643" y="4713"/>
                  <a:pt x="1643" y="4728"/>
                  <a:pt x="1640" y="4726"/>
                </a:cubicBezTo>
                <a:close/>
                <a:moveTo>
                  <a:pt x="1784" y="4376"/>
                </a:moveTo>
                <a:cubicBezTo>
                  <a:pt x="1774" y="4380"/>
                  <a:pt x="1801" y="4348"/>
                  <a:pt x="1790" y="4330"/>
                </a:cubicBezTo>
                <a:cubicBezTo>
                  <a:pt x="1776" y="4308"/>
                  <a:pt x="1746" y="4321"/>
                  <a:pt x="1725" y="4323"/>
                </a:cubicBezTo>
                <a:cubicBezTo>
                  <a:pt x="1700" y="4325"/>
                  <a:pt x="1658" y="4327"/>
                  <a:pt x="1637" y="4342"/>
                </a:cubicBezTo>
                <a:cubicBezTo>
                  <a:pt x="1626" y="4350"/>
                  <a:pt x="1626" y="4389"/>
                  <a:pt x="1609" y="4392"/>
                </a:cubicBezTo>
                <a:cubicBezTo>
                  <a:pt x="1601" y="4392"/>
                  <a:pt x="1650" y="4329"/>
                  <a:pt x="1584" y="4330"/>
                </a:cubicBezTo>
                <a:cubicBezTo>
                  <a:pt x="1559" y="4307"/>
                  <a:pt x="1608" y="4265"/>
                  <a:pt x="1541" y="4256"/>
                </a:cubicBezTo>
                <a:cubicBezTo>
                  <a:pt x="1535" y="4255"/>
                  <a:pt x="1534" y="4279"/>
                  <a:pt x="1520" y="4281"/>
                </a:cubicBezTo>
                <a:cubicBezTo>
                  <a:pt x="1525" y="4281"/>
                  <a:pt x="1458" y="4260"/>
                  <a:pt x="1466" y="4275"/>
                </a:cubicBezTo>
                <a:cubicBezTo>
                  <a:pt x="1452" y="4249"/>
                  <a:pt x="1477" y="4266"/>
                  <a:pt x="1491" y="4251"/>
                </a:cubicBezTo>
                <a:cubicBezTo>
                  <a:pt x="1499" y="4243"/>
                  <a:pt x="1521" y="4219"/>
                  <a:pt x="1529" y="4216"/>
                </a:cubicBezTo>
                <a:cubicBezTo>
                  <a:pt x="1568" y="4201"/>
                  <a:pt x="1561" y="4226"/>
                  <a:pt x="1599" y="4241"/>
                </a:cubicBezTo>
                <a:cubicBezTo>
                  <a:pt x="1626" y="4252"/>
                  <a:pt x="1670" y="4256"/>
                  <a:pt x="1696" y="4248"/>
                </a:cubicBezTo>
                <a:cubicBezTo>
                  <a:pt x="1767" y="4228"/>
                  <a:pt x="1743" y="4169"/>
                  <a:pt x="1818" y="4200"/>
                </a:cubicBezTo>
                <a:cubicBezTo>
                  <a:pt x="1847" y="4212"/>
                  <a:pt x="1876" y="4194"/>
                  <a:pt x="1851" y="4243"/>
                </a:cubicBezTo>
                <a:cubicBezTo>
                  <a:pt x="1825" y="4291"/>
                  <a:pt x="1747" y="4297"/>
                  <a:pt x="1832" y="4349"/>
                </a:cubicBezTo>
                <a:cubicBezTo>
                  <a:pt x="1819" y="4362"/>
                  <a:pt x="1802" y="4369"/>
                  <a:pt x="1784" y="4376"/>
                </a:cubicBezTo>
                <a:cubicBezTo>
                  <a:pt x="1782" y="4377"/>
                  <a:pt x="1800" y="4370"/>
                  <a:pt x="1784" y="4376"/>
                </a:cubicBezTo>
                <a:close/>
                <a:moveTo>
                  <a:pt x="1645" y="4072"/>
                </a:moveTo>
                <a:cubicBezTo>
                  <a:pt x="1691" y="4078"/>
                  <a:pt x="1689" y="3991"/>
                  <a:pt x="1725" y="4023"/>
                </a:cubicBezTo>
                <a:cubicBezTo>
                  <a:pt x="1698" y="4079"/>
                  <a:pt x="1703" y="4098"/>
                  <a:pt x="1645" y="4072"/>
                </a:cubicBezTo>
                <a:cubicBezTo>
                  <a:pt x="1647" y="4073"/>
                  <a:pt x="1650" y="4075"/>
                  <a:pt x="1645" y="4072"/>
                </a:cubicBezTo>
                <a:close/>
                <a:moveTo>
                  <a:pt x="1834" y="4551"/>
                </a:moveTo>
                <a:cubicBezTo>
                  <a:pt x="1830" y="4552"/>
                  <a:pt x="1795" y="4558"/>
                  <a:pt x="1799" y="4548"/>
                </a:cubicBezTo>
                <a:cubicBezTo>
                  <a:pt x="1800" y="4546"/>
                  <a:pt x="1824" y="4518"/>
                  <a:pt x="1826" y="4515"/>
                </a:cubicBezTo>
                <a:cubicBezTo>
                  <a:pt x="1834" y="4522"/>
                  <a:pt x="1839" y="4540"/>
                  <a:pt x="1848" y="4549"/>
                </a:cubicBezTo>
                <a:cubicBezTo>
                  <a:pt x="1843" y="4550"/>
                  <a:pt x="1838" y="4550"/>
                  <a:pt x="1834" y="4551"/>
                </a:cubicBezTo>
                <a:close/>
                <a:moveTo>
                  <a:pt x="1882" y="4483"/>
                </a:moveTo>
                <a:cubicBezTo>
                  <a:pt x="1868" y="4487"/>
                  <a:pt x="1850" y="4486"/>
                  <a:pt x="1836" y="4488"/>
                </a:cubicBezTo>
                <a:cubicBezTo>
                  <a:pt x="1850" y="4461"/>
                  <a:pt x="1845" y="4465"/>
                  <a:pt x="1880" y="4457"/>
                </a:cubicBezTo>
                <a:cubicBezTo>
                  <a:pt x="1880" y="4466"/>
                  <a:pt x="1881" y="4474"/>
                  <a:pt x="1882" y="4483"/>
                </a:cubicBezTo>
                <a:close/>
                <a:moveTo>
                  <a:pt x="1885" y="3871"/>
                </a:moveTo>
                <a:cubicBezTo>
                  <a:pt x="1882" y="3871"/>
                  <a:pt x="1850" y="3840"/>
                  <a:pt x="1877" y="3840"/>
                </a:cubicBezTo>
                <a:cubicBezTo>
                  <a:pt x="1881" y="3840"/>
                  <a:pt x="1889" y="3871"/>
                  <a:pt x="1885" y="3871"/>
                </a:cubicBezTo>
                <a:close/>
                <a:moveTo>
                  <a:pt x="1919" y="4313"/>
                </a:moveTo>
                <a:cubicBezTo>
                  <a:pt x="1910" y="4318"/>
                  <a:pt x="1902" y="4320"/>
                  <a:pt x="1893" y="4320"/>
                </a:cubicBezTo>
                <a:cubicBezTo>
                  <a:pt x="1891" y="4303"/>
                  <a:pt x="1893" y="4286"/>
                  <a:pt x="1898" y="4270"/>
                </a:cubicBezTo>
                <a:cubicBezTo>
                  <a:pt x="1911" y="4279"/>
                  <a:pt x="1942" y="4286"/>
                  <a:pt x="1919" y="4313"/>
                </a:cubicBezTo>
                <a:cubicBezTo>
                  <a:pt x="1914" y="4318"/>
                  <a:pt x="1923" y="4308"/>
                  <a:pt x="1919" y="4313"/>
                </a:cubicBezTo>
                <a:close/>
                <a:moveTo>
                  <a:pt x="1909" y="4116"/>
                </a:moveTo>
                <a:cubicBezTo>
                  <a:pt x="1912" y="4128"/>
                  <a:pt x="1910" y="4139"/>
                  <a:pt x="1902" y="4151"/>
                </a:cubicBezTo>
                <a:cubicBezTo>
                  <a:pt x="1897" y="4132"/>
                  <a:pt x="1903" y="4072"/>
                  <a:pt x="1909" y="4116"/>
                </a:cubicBezTo>
                <a:cubicBezTo>
                  <a:pt x="1910" y="4118"/>
                  <a:pt x="1908" y="4104"/>
                  <a:pt x="1909" y="4116"/>
                </a:cubicBezTo>
                <a:close/>
                <a:moveTo>
                  <a:pt x="1912" y="3706"/>
                </a:moveTo>
                <a:cubicBezTo>
                  <a:pt x="1928" y="3730"/>
                  <a:pt x="1919" y="3758"/>
                  <a:pt x="1912" y="3784"/>
                </a:cubicBezTo>
                <a:cubicBezTo>
                  <a:pt x="1904" y="3759"/>
                  <a:pt x="1905" y="3731"/>
                  <a:pt x="1912" y="3706"/>
                </a:cubicBezTo>
                <a:cubicBezTo>
                  <a:pt x="1927" y="3728"/>
                  <a:pt x="1906" y="3729"/>
                  <a:pt x="1912" y="3706"/>
                </a:cubicBezTo>
                <a:close/>
                <a:moveTo>
                  <a:pt x="1944" y="3994"/>
                </a:moveTo>
                <a:cubicBezTo>
                  <a:pt x="1940" y="4023"/>
                  <a:pt x="1918" y="3983"/>
                  <a:pt x="1919" y="3983"/>
                </a:cubicBezTo>
                <a:cubicBezTo>
                  <a:pt x="1928" y="3986"/>
                  <a:pt x="1945" y="3978"/>
                  <a:pt x="1944" y="3994"/>
                </a:cubicBezTo>
                <a:cubicBezTo>
                  <a:pt x="1944" y="3995"/>
                  <a:pt x="1945" y="3988"/>
                  <a:pt x="1944" y="3994"/>
                </a:cubicBezTo>
                <a:close/>
                <a:moveTo>
                  <a:pt x="1964" y="3628"/>
                </a:moveTo>
                <a:cubicBezTo>
                  <a:pt x="1964" y="3627"/>
                  <a:pt x="1845" y="3659"/>
                  <a:pt x="1832" y="3657"/>
                </a:cubicBezTo>
                <a:cubicBezTo>
                  <a:pt x="1799" y="3651"/>
                  <a:pt x="1787" y="3606"/>
                  <a:pt x="1751" y="3608"/>
                </a:cubicBezTo>
                <a:cubicBezTo>
                  <a:pt x="1707" y="3610"/>
                  <a:pt x="1719" y="3646"/>
                  <a:pt x="1702" y="3671"/>
                </a:cubicBezTo>
                <a:cubicBezTo>
                  <a:pt x="1633" y="3772"/>
                  <a:pt x="1643" y="3536"/>
                  <a:pt x="1603" y="3571"/>
                </a:cubicBezTo>
                <a:cubicBezTo>
                  <a:pt x="1598" y="3555"/>
                  <a:pt x="1594" y="3538"/>
                  <a:pt x="1590" y="3522"/>
                </a:cubicBezTo>
                <a:cubicBezTo>
                  <a:pt x="1651" y="3533"/>
                  <a:pt x="1660" y="3467"/>
                  <a:pt x="1701" y="3464"/>
                </a:cubicBezTo>
                <a:cubicBezTo>
                  <a:pt x="1709" y="3464"/>
                  <a:pt x="1762" y="3503"/>
                  <a:pt x="1781" y="3507"/>
                </a:cubicBezTo>
                <a:cubicBezTo>
                  <a:pt x="1801" y="3511"/>
                  <a:pt x="1824" y="3502"/>
                  <a:pt x="1844" y="3510"/>
                </a:cubicBezTo>
                <a:cubicBezTo>
                  <a:pt x="1774" y="3594"/>
                  <a:pt x="1970" y="3611"/>
                  <a:pt x="1964" y="3628"/>
                </a:cubicBezTo>
                <a:cubicBezTo>
                  <a:pt x="1962" y="3632"/>
                  <a:pt x="1965" y="3624"/>
                  <a:pt x="1964" y="3628"/>
                </a:cubicBezTo>
                <a:close/>
                <a:moveTo>
                  <a:pt x="1648" y="3426"/>
                </a:moveTo>
                <a:cubicBezTo>
                  <a:pt x="1654" y="3413"/>
                  <a:pt x="1719" y="3358"/>
                  <a:pt x="1729" y="3391"/>
                </a:cubicBezTo>
                <a:cubicBezTo>
                  <a:pt x="1735" y="3408"/>
                  <a:pt x="1664" y="3440"/>
                  <a:pt x="1648" y="3426"/>
                </a:cubicBezTo>
                <a:cubicBezTo>
                  <a:pt x="1658" y="3404"/>
                  <a:pt x="1651" y="3429"/>
                  <a:pt x="1648" y="3426"/>
                </a:cubicBezTo>
                <a:close/>
                <a:moveTo>
                  <a:pt x="1869" y="3194"/>
                </a:moveTo>
                <a:cubicBezTo>
                  <a:pt x="1878" y="3229"/>
                  <a:pt x="1918" y="3217"/>
                  <a:pt x="1904" y="3257"/>
                </a:cubicBezTo>
                <a:cubicBezTo>
                  <a:pt x="1905" y="3253"/>
                  <a:pt x="1859" y="3295"/>
                  <a:pt x="1859" y="3295"/>
                </a:cubicBezTo>
                <a:cubicBezTo>
                  <a:pt x="1813" y="3308"/>
                  <a:pt x="1858" y="3292"/>
                  <a:pt x="1828" y="3272"/>
                </a:cubicBezTo>
                <a:cubicBezTo>
                  <a:pt x="1811" y="3260"/>
                  <a:pt x="1790" y="3255"/>
                  <a:pt x="1776" y="3239"/>
                </a:cubicBezTo>
                <a:cubicBezTo>
                  <a:pt x="1742" y="3201"/>
                  <a:pt x="1746" y="3204"/>
                  <a:pt x="1786" y="3181"/>
                </a:cubicBezTo>
                <a:cubicBezTo>
                  <a:pt x="1816" y="3163"/>
                  <a:pt x="1856" y="3148"/>
                  <a:pt x="1869" y="3194"/>
                </a:cubicBezTo>
                <a:cubicBezTo>
                  <a:pt x="1873" y="3209"/>
                  <a:pt x="1860" y="3165"/>
                  <a:pt x="1869" y="3194"/>
                </a:cubicBezTo>
                <a:close/>
                <a:moveTo>
                  <a:pt x="1846" y="3050"/>
                </a:moveTo>
                <a:cubicBezTo>
                  <a:pt x="1854" y="3043"/>
                  <a:pt x="1999" y="3101"/>
                  <a:pt x="1941" y="3136"/>
                </a:cubicBezTo>
                <a:cubicBezTo>
                  <a:pt x="1937" y="3138"/>
                  <a:pt x="1917" y="3127"/>
                  <a:pt x="1911" y="3126"/>
                </a:cubicBezTo>
                <a:cubicBezTo>
                  <a:pt x="1861" y="3120"/>
                  <a:pt x="1857" y="3095"/>
                  <a:pt x="1846" y="3050"/>
                </a:cubicBezTo>
                <a:cubicBezTo>
                  <a:pt x="1849" y="3048"/>
                  <a:pt x="1847" y="3054"/>
                  <a:pt x="1846" y="3050"/>
                </a:cubicBezTo>
                <a:close/>
                <a:moveTo>
                  <a:pt x="1847" y="3394"/>
                </a:moveTo>
                <a:cubicBezTo>
                  <a:pt x="1843" y="3391"/>
                  <a:pt x="1816" y="3401"/>
                  <a:pt x="1824" y="3384"/>
                </a:cubicBezTo>
                <a:cubicBezTo>
                  <a:pt x="1830" y="3369"/>
                  <a:pt x="1851" y="3381"/>
                  <a:pt x="1847" y="3394"/>
                </a:cubicBezTo>
                <a:close/>
                <a:moveTo>
                  <a:pt x="1969" y="3417"/>
                </a:moveTo>
                <a:cubicBezTo>
                  <a:pt x="1971" y="3434"/>
                  <a:pt x="1929" y="3417"/>
                  <a:pt x="1928" y="3389"/>
                </a:cubicBezTo>
                <a:cubicBezTo>
                  <a:pt x="1983" y="3386"/>
                  <a:pt x="1961" y="3357"/>
                  <a:pt x="1969" y="3417"/>
                </a:cubicBezTo>
                <a:cubicBezTo>
                  <a:pt x="1969" y="3418"/>
                  <a:pt x="1969" y="3414"/>
                  <a:pt x="1969" y="3417"/>
                </a:cubicBezTo>
                <a:close/>
                <a:moveTo>
                  <a:pt x="2017" y="2898"/>
                </a:moveTo>
                <a:cubicBezTo>
                  <a:pt x="2016" y="2910"/>
                  <a:pt x="1986" y="2994"/>
                  <a:pt x="1978" y="2997"/>
                </a:cubicBezTo>
                <a:cubicBezTo>
                  <a:pt x="1963" y="3003"/>
                  <a:pt x="1969" y="2990"/>
                  <a:pt x="1957" y="2986"/>
                </a:cubicBezTo>
                <a:cubicBezTo>
                  <a:pt x="1950" y="2984"/>
                  <a:pt x="1939" y="2962"/>
                  <a:pt x="1930" y="2957"/>
                </a:cubicBezTo>
                <a:cubicBezTo>
                  <a:pt x="1919" y="2950"/>
                  <a:pt x="1911" y="2956"/>
                  <a:pt x="1899" y="2952"/>
                </a:cubicBezTo>
                <a:cubicBezTo>
                  <a:pt x="1891" y="2949"/>
                  <a:pt x="1845" y="2947"/>
                  <a:pt x="1841" y="2933"/>
                </a:cubicBezTo>
                <a:cubicBezTo>
                  <a:pt x="1915" y="2912"/>
                  <a:pt x="1870" y="2800"/>
                  <a:pt x="1811" y="2839"/>
                </a:cubicBezTo>
                <a:cubicBezTo>
                  <a:pt x="1793" y="2852"/>
                  <a:pt x="1786" y="2909"/>
                  <a:pt x="1778" y="2929"/>
                </a:cubicBezTo>
                <a:cubicBezTo>
                  <a:pt x="1769" y="2951"/>
                  <a:pt x="1763" y="2968"/>
                  <a:pt x="1746" y="2987"/>
                </a:cubicBezTo>
                <a:cubicBezTo>
                  <a:pt x="1733" y="2991"/>
                  <a:pt x="1721" y="2997"/>
                  <a:pt x="1710" y="3005"/>
                </a:cubicBezTo>
                <a:cubicBezTo>
                  <a:pt x="1698" y="3015"/>
                  <a:pt x="1692" y="3028"/>
                  <a:pt x="1691" y="3045"/>
                </a:cubicBezTo>
                <a:cubicBezTo>
                  <a:pt x="1686" y="3047"/>
                  <a:pt x="1658" y="3047"/>
                  <a:pt x="1658" y="3048"/>
                </a:cubicBezTo>
                <a:cubicBezTo>
                  <a:pt x="1683" y="3010"/>
                  <a:pt x="1610" y="3103"/>
                  <a:pt x="1646" y="3071"/>
                </a:cubicBezTo>
                <a:cubicBezTo>
                  <a:pt x="1653" y="3065"/>
                  <a:pt x="1638" y="3095"/>
                  <a:pt x="1632" y="3100"/>
                </a:cubicBezTo>
                <a:cubicBezTo>
                  <a:pt x="1642" y="3092"/>
                  <a:pt x="1602" y="3087"/>
                  <a:pt x="1597" y="3090"/>
                </a:cubicBezTo>
                <a:cubicBezTo>
                  <a:pt x="1525" y="3142"/>
                  <a:pt x="1643" y="3191"/>
                  <a:pt x="1663" y="3223"/>
                </a:cubicBezTo>
                <a:cubicBezTo>
                  <a:pt x="1682" y="3253"/>
                  <a:pt x="1646" y="3268"/>
                  <a:pt x="1665" y="3308"/>
                </a:cubicBezTo>
                <a:cubicBezTo>
                  <a:pt x="1680" y="3341"/>
                  <a:pt x="1783" y="3341"/>
                  <a:pt x="1770" y="3359"/>
                </a:cubicBezTo>
                <a:cubicBezTo>
                  <a:pt x="1754" y="3380"/>
                  <a:pt x="1620" y="3386"/>
                  <a:pt x="1606" y="3382"/>
                </a:cubicBezTo>
                <a:cubicBezTo>
                  <a:pt x="1583" y="3375"/>
                  <a:pt x="1556" y="3375"/>
                  <a:pt x="1561" y="3342"/>
                </a:cubicBezTo>
                <a:cubicBezTo>
                  <a:pt x="1563" y="3331"/>
                  <a:pt x="1661" y="3321"/>
                  <a:pt x="1646" y="3250"/>
                </a:cubicBezTo>
                <a:cubicBezTo>
                  <a:pt x="1639" y="3214"/>
                  <a:pt x="1592" y="3194"/>
                  <a:pt x="1571" y="3175"/>
                </a:cubicBezTo>
                <a:cubicBezTo>
                  <a:pt x="1591" y="3193"/>
                  <a:pt x="1543" y="3125"/>
                  <a:pt x="1550" y="3139"/>
                </a:cubicBezTo>
                <a:cubicBezTo>
                  <a:pt x="1541" y="3120"/>
                  <a:pt x="1528" y="3147"/>
                  <a:pt x="1525" y="3127"/>
                </a:cubicBezTo>
                <a:cubicBezTo>
                  <a:pt x="1519" y="3075"/>
                  <a:pt x="1561" y="3100"/>
                  <a:pt x="1573" y="3089"/>
                </a:cubicBezTo>
                <a:cubicBezTo>
                  <a:pt x="1599" y="3063"/>
                  <a:pt x="1597" y="3069"/>
                  <a:pt x="1610" y="3031"/>
                </a:cubicBezTo>
                <a:cubicBezTo>
                  <a:pt x="1615" y="3014"/>
                  <a:pt x="1619" y="2991"/>
                  <a:pt x="1630" y="2977"/>
                </a:cubicBezTo>
                <a:cubicBezTo>
                  <a:pt x="1653" y="2945"/>
                  <a:pt x="1676" y="2955"/>
                  <a:pt x="1703" y="2936"/>
                </a:cubicBezTo>
                <a:cubicBezTo>
                  <a:pt x="1752" y="2902"/>
                  <a:pt x="1724" y="2919"/>
                  <a:pt x="1718" y="2886"/>
                </a:cubicBezTo>
                <a:cubicBezTo>
                  <a:pt x="1713" y="2864"/>
                  <a:pt x="1703" y="2823"/>
                  <a:pt x="1687" y="2805"/>
                </a:cubicBezTo>
                <a:cubicBezTo>
                  <a:pt x="1726" y="2797"/>
                  <a:pt x="1707" y="2878"/>
                  <a:pt x="1756" y="2876"/>
                </a:cubicBezTo>
                <a:cubicBezTo>
                  <a:pt x="1781" y="2875"/>
                  <a:pt x="1791" y="2853"/>
                  <a:pt x="1796" y="2832"/>
                </a:cubicBezTo>
                <a:cubicBezTo>
                  <a:pt x="1800" y="2812"/>
                  <a:pt x="1781" y="2781"/>
                  <a:pt x="1784" y="2773"/>
                </a:cubicBezTo>
                <a:cubicBezTo>
                  <a:pt x="1798" y="2738"/>
                  <a:pt x="1825" y="2791"/>
                  <a:pt x="1851" y="2797"/>
                </a:cubicBezTo>
                <a:cubicBezTo>
                  <a:pt x="1877" y="2802"/>
                  <a:pt x="1963" y="2773"/>
                  <a:pt x="1975" y="2751"/>
                </a:cubicBezTo>
                <a:cubicBezTo>
                  <a:pt x="1986" y="2732"/>
                  <a:pt x="1967" y="2644"/>
                  <a:pt x="2013" y="2685"/>
                </a:cubicBezTo>
                <a:cubicBezTo>
                  <a:pt x="2028" y="2698"/>
                  <a:pt x="2018" y="2710"/>
                  <a:pt x="2011" y="2731"/>
                </a:cubicBezTo>
                <a:cubicBezTo>
                  <a:pt x="2000" y="2765"/>
                  <a:pt x="1993" y="2753"/>
                  <a:pt x="1975" y="2778"/>
                </a:cubicBezTo>
                <a:cubicBezTo>
                  <a:pt x="1963" y="2796"/>
                  <a:pt x="1927" y="2800"/>
                  <a:pt x="1939" y="2834"/>
                </a:cubicBezTo>
                <a:cubicBezTo>
                  <a:pt x="1958" y="2886"/>
                  <a:pt x="2022" y="2819"/>
                  <a:pt x="2017" y="2898"/>
                </a:cubicBezTo>
                <a:cubicBezTo>
                  <a:pt x="2016" y="2917"/>
                  <a:pt x="2017" y="2894"/>
                  <a:pt x="2017" y="2898"/>
                </a:cubicBezTo>
                <a:close/>
                <a:moveTo>
                  <a:pt x="2048" y="3606"/>
                </a:moveTo>
                <a:cubicBezTo>
                  <a:pt x="2039" y="3624"/>
                  <a:pt x="2029" y="3629"/>
                  <a:pt x="2018" y="3619"/>
                </a:cubicBezTo>
                <a:cubicBezTo>
                  <a:pt x="2017" y="3611"/>
                  <a:pt x="2077" y="3577"/>
                  <a:pt x="2076" y="3577"/>
                </a:cubicBezTo>
                <a:cubicBezTo>
                  <a:pt x="2070" y="3590"/>
                  <a:pt x="2061" y="3600"/>
                  <a:pt x="2048" y="3606"/>
                </a:cubicBezTo>
                <a:cubicBezTo>
                  <a:pt x="2040" y="3611"/>
                  <a:pt x="2061" y="3598"/>
                  <a:pt x="2048" y="3606"/>
                </a:cubicBezTo>
                <a:close/>
                <a:moveTo>
                  <a:pt x="2120" y="3306"/>
                </a:moveTo>
                <a:cubicBezTo>
                  <a:pt x="2118" y="3306"/>
                  <a:pt x="2076" y="3326"/>
                  <a:pt x="2071" y="3312"/>
                </a:cubicBezTo>
                <a:cubicBezTo>
                  <a:pt x="2066" y="3301"/>
                  <a:pt x="2120" y="3270"/>
                  <a:pt x="2126" y="3265"/>
                </a:cubicBezTo>
                <a:cubicBezTo>
                  <a:pt x="2149" y="3246"/>
                  <a:pt x="2144" y="3265"/>
                  <a:pt x="2161" y="3223"/>
                </a:cubicBezTo>
                <a:cubicBezTo>
                  <a:pt x="2184" y="3167"/>
                  <a:pt x="2149" y="3111"/>
                  <a:pt x="2232" y="3102"/>
                </a:cubicBezTo>
                <a:cubicBezTo>
                  <a:pt x="2228" y="3142"/>
                  <a:pt x="2235" y="3183"/>
                  <a:pt x="2233" y="3223"/>
                </a:cubicBezTo>
                <a:cubicBezTo>
                  <a:pt x="2231" y="3281"/>
                  <a:pt x="2198" y="3286"/>
                  <a:pt x="2188" y="3330"/>
                </a:cubicBezTo>
                <a:cubicBezTo>
                  <a:pt x="2185" y="3342"/>
                  <a:pt x="2226" y="3396"/>
                  <a:pt x="2174" y="3398"/>
                </a:cubicBezTo>
                <a:cubicBezTo>
                  <a:pt x="2122" y="3399"/>
                  <a:pt x="2202" y="3306"/>
                  <a:pt x="2120" y="3306"/>
                </a:cubicBezTo>
                <a:close/>
                <a:moveTo>
                  <a:pt x="2154" y="3686"/>
                </a:moveTo>
                <a:cubicBezTo>
                  <a:pt x="2154" y="3661"/>
                  <a:pt x="2109" y="3542"/>
                  <a:pt x="2132" y="3531"/>
                </a:cubicBezTo>
                <a:cubicBezTo>
                  <a:pt x="2143" y="3527"/>
                  <a:pt x="2192" y="3556"/>
                  <a:pt x="2210" y="3556"/>
                </a:cubicBezTo>
                <a:cubicBezTo>
                  <a:pt x="2242" y="3555"/>
                  <a:pt x="2262" y="3543"/>
                  <a:pt x="2282" y="3520"/>
                </a:cubicBezTo>
                <a:cubicBezTo>
                  <a:pt x="2283" y="3544"/>
                  <a:pt x="2324" y="3549"/>
                  <a:pt x="2279" y="3560"/>
                </a:cubicBezTo>
                <a:cubicBezTo>
                  <a:pt x="2282" y="3509"/>
                  <a:pt x="2239" y="3564"/>
                  <a:pt x="2223" y="3573"/>
                </a:cubicBezTo>
                <a:cubicBezTo>
                  <a:pt x="2157" y="3611"/>
                  <a:pt x="2159" y="3615"/>
                  <a:pt x="2168" y="3700"/>
                </a:cubicBezTo>
                <a:cubicBezTo>
                  <a:pt x="2163" y="3695"/>
                  <a:pt x="2158" y="3691"/>
                  <a:pt x="2154" y="3686"/>
                </a:cubicBezTo>
                <a:cubicBezTo>
                  <a:pt x="2154" y="3656"/>
                  <a:pt x="2158" y="3688"/>
                  <a:pt x="2154" y="3686"/>
                </a:cubicBezTo>
                <a:close/>
                <a:moveTo>
                  <a:pt x="2354" y="3701"/>
                </a:moveTo>
                <a:cubicBezTo>
                  <a:pt x="2359" y="3749"/>
                  <a:pt x="2317" y="3709"/>
                  <a:pt x="2306" y="3727"/>
                </a:cubicBezTo>
                <a:cubicBezTo>
                  <a:pt x="2300" y="3737"/>
                  <a:pt x="2303" y="3760"/>
                  <a:pt x="2301" y="3763"/>
                </a:cubicBezTo>
                <a:cubicBezTo>
                  <a:pt x="2300" y="3765"/>
                  <a:pt x="2284" y="3794"/>
                  <a:pt x="2284" y="3795"/>
                </a:cubicBezTo>
                <a:cubicBezTo>
                  <a:pt x="2279" y="3817"/>
                  <a:pt x="2275" y="3818"/>
                  <a:pt x="2273" y="3846"/>
                </a:cubicBezTo>
                <a:cubicBezTo>
                  <a:pt x="2272" y="3863"/>
                  <a:pt x="2281" y="3882"/>
                  <a:pt x="2275" y="3899"/>
                </a:cubicBezTo>
                <a:cubicBezTo>
                  <a:pt x="2271" y="3909"/>
                  <a:pt x="2273" y="3921"/>
                  <a:pt x="2259" y="3921"/>
                </a:cubicBezTo>
                <a:cubicBezTo>
                  <a:pt x="2239" y="3892"/>
                  <a:pt x="2249" y="3889"/>
                  <a:pt x="2212" y="3873"/>
                </a:cubicBezTo>
                <a:cubicBezTo>
                  <a:pt x="2206" y="3871"/>
                  <a:pt x="2150" y="3884"/>
                  <a:pt x="2161" y="3854"/>
                </a:cubicBezTo>
                <a:cubicBezTo>
                  <a:pt x="2163" y="3849"/>
                  <a:pt x="2211" y="3839"/>
                  <a:pt x="2220" y="3833"/>
                </a:cubicBezTo>
                <a:cubicBezTo>
                  <a:pt x="2225" y="3830"/>
                  <a:pt x="2266" y="3780"/>
                  <a:pt x="2269" y="3774"/>
                </a:cubicBezTo>
                <a:cubicBezTo>
                  <a:pt x="2285" y="3733"/>
                  <a:pt x="2254" y="3730"/>
                  <a:pt x="2245" y="3699"/>
                </a:cubicBezTo>
                <a:cubicBezTo>
                  <a:pt x="2244" y="3697"/>
                  <a:pt x="2235" y="3638"/>
                  <a:pt x="2235" y="3638"/>
                </a:cubicBezTo>
                <a:cubicBezTo>
                  <a:pt x="2237" y="3627"/>
                  <a:pt x="2211" y="3613"/>
                  <a:pt x="2240" y="3607"/>
                </a:cubicBezTo>
                <a:cubicBezTo>
                  <a:pt x="2253" y="3604"/>
                  <a:pt x="2251" y="3625"/>
                  <a:pt x="2262" y="3627"/>
                </a:cubicBezTo>
                <a:cubicBezTo>
                  <a:pt x="2271" y="3629"/>
                  <a:pt x="2277" y="3641"/>
                  <a:pt x="2289" y="3643"/>
                </a:cubicBezTo>
                <a:cubicBezTo>
                  <a:pt x="2304" y="3645"/>
                  <a:pt x="2324" y="3622"/>
                  <a:pt x="2335" y="3625"/>
                </a:cubicBezTo>
                <a:cubicBezTo>
                  <a:pt x="2343" y="3627"/>
                  <a:pt x="2379" y="3662"/>
                  <a:pt x="2383" y="3671"/>
                </a:cubicBezTo>
                <a:cubicBezTo>
                  <a:pt x="2367" y="3674"/>
                  <a:pt x="2353" y="3682"/>
                  <a:pt x="2354" y="3701"/>
                </a:cubicBezTo>
                <a:cubicBezTo>
                  <a:pt x="2355" y="3710"/>
                  <a:pt x="2352" y="3678"/>
                  <a:pt x="2354" y="3701"/>
                </a:cubicBezTo>
                <a:close/>
                <a:moveTo>
                  <a:pt x="2412" y="3666"/>
                </a:moveTo>
                <a:cubicBezTo>
                  <a:pt x="2404" y="3657"/>
                  <a:pt x="2396" y="3647"/>
                  <a:pt x="2389" y="3637"/>
                </a:cubicBezTo>
                <a:cubicBezTo>
                  <a:pt x="2398" y="3596"/>
                  <a:pt x="2419" y="3675"/>
                  <a:pt x="2412" y="3666"/>
                </a:cubicBezTo>
                <a:cubicBezTo>
                  <a:pt x="2406" y="3662"/>
                  <a:pt x="2408" y="3661"/>
                  <a:pt x="2412" y="3666"/>
                </a:cubicBezTo>
                <a:close/>
                <a:moveTo>
                  <a:pt x="2421" y="3263"/>
                </a:moveTo>
                <a:cubicBezTo>
                  <a:pt x="2415" y="3295"/>
                  <a:pt x="2390" y="3313"/>
                  <a:pt x="2360" y="3323"/>
                </a:cubicBezTo>
                <a:cubicBezTo>
                  <a:pt x="2362" y="3337"/>
                  <a:pt x="2422" y="3240"/>
                  <a:pt x="2413" y="3240"/>
                </a:cubicBezTo>
                <a:cubicBezTo>
                  <a:pt x="2423" y="3240"/>
                  <a:pt x="2422" y="3260"/>
                  <a:pt x="2421" y="3263"/>
                </a:cubicBezTo>
                <a:cubicBezTo>
                  <a:pt x="2414" y="3300"/>
                  <a:pt x="2423" y="3252"/>
                  <a:pt x="2421" y="3263"/>
                </a:cubicBezTo>
                <a:close/>
                <a:moveTo>
                  <a:pt x="2442" y="3313"/>
                </a:moveTo>
                <a:cubicBezTo>
                  <a:pt x="2429" y="3315"/>
                  <a:pt x="2443" y="3303"/>
                  <a:pt x="2449" y="3302"/>
                </a:cubicBezTo>
                <a:cubicBezTo>
                  <a:pt x="2456" y="3309"/>
                  <a:pt x="2449" y="3312"/>
                  <a:pt x="2442" y="3313"/>
                </a:cubicBezTo>
                <a:cubicBezTo>
                  <a:pt x="2441" y="3313"/>
                  <a:pt x="2444" y="3313"/>
                  <a:pt x="2442" y="3313"/>
                </a:cubicBezTo>
                <a:close/>
                <a:moveTo>
                  <a:pt x="2459" y="3492"/>
                </a:moveTo>
                <a:cubicBezTo>
                  <a:pt x="2437" y="3494"/>
                  <a:pt x="2465" y="3472"/>
                  <a:pt x="2467" y="3467"/>
                </a:cubicBezTo>
                <a:cubicBezTo>
                  <a:pt x="2464" y="3475"/>
                  <a:pt x="2493" y="3490"/>
                  <a:pt x="2459" y="3492"/>
                </a:cubicBezTo>
                <a:cubicBezTo>
                  <a:pt x="2458" y="3493"/>
                  <a:pt x="2473" y="3491"/>
                  <a:pt x="2459" y="3492"/>
                </a:cubicBezTo>
                <a:close/>
                <a:moveTo>
                  <a:pt x="2586" y="3486"/>
                </a:moveTo>
                <a:cubicBezTo>
                  <a:pt x="2584" y="3489"/>
                  <a:pt x="2569" y="3496"/>
                  <a:pt x="2562" y="3493"/>
                </a:cubicBezTo>
                <a:cubicBezTo>
                  <a:pt x="2583" y="3461"/>
                  <a:pt x="2490" y="3330"/>
                  <a:pt x="2576" y="3375"/>
                </a:cubicBezTo>
                <a:cubicBezTo>
                  <a:pt x="2539" y="3404"/>
                  <a:pt x="2562" y="3410"/>
                  <a:pt x="2584" y="3435"/>
                </a:cubicBezTo>
                <a:cubicBezTo>
                  <a:pt x="2569" y="3461"/>
                  <a:pt x="2595" y="3465"/>
                  <a:pt x="2586" y="3486"/>
                </a:cubicBezTo>
                <a:cubicBezTo>
                  <a:pt x="2583" y="3490"/>
                  <a:pt x="2587" y="3482"/>
                  <a:pt x="2586" y="3486"/>
                </a:cubicBezTo>
                <a:close/>
                <a:moveTo>
                  <a:pt x="2625" y="3377"/>
                </a:moveTo>
                <a:cubicBezTo>
                  <a:pt x="2624" y="3381"/>
                  <a:pt x="2602" y="3387"/>
                  <a:pt x="2602" y="3386"/>
                </a:cubicBezTo>
                <a:cubicBezTo>
                  <a:pt x="2602" y="3386"/>
                  <a:pt x="2627" y="3363"/>
                  <a:pt x="2625" y="3377"/>
                </a:cubicBezTo>
                <a:cubicBezTo>
                  <a:pt x="2624" y="3382"/>
                  <a:pt x="2625" y="3375"/>
                  <a:pt x="2625" y="3377"/>
                </a:cubicBezTo>
                <a:close/>
                <a:moveTo>
                  <a:pt x="3002" y="3621"/>
                </a:moveTo>
                <a:cubicBezTo>
                  <a:pt x="3066" y="3621"/>
                  <a:pt x="2999" y="3629"/>
                  <a:pt x="2975" y="3648"/>
                </a:cubicBezTo>
                <a:cubicBezTo>
                  <a:pt x="2881" y="3723"/>
                  <a:pt x="3007" y="3655"/>
                  <a:pt x="3006" y="3655"/>
                </a:cubicBezTo>
                <a:cubicBezTo>
                  <a:pt x="3011" y="3656"/>
                  <a:pt x="3022" y="3717"/>
                  <a:pt x="3016" y="3730"/>
                </a:cubicBezTo>
                <a:cubicBezTo>
                  <a:pt x="3005" y="3756"/>
                  <a:pt x="2975" y="3749"/>
                  <a:pt x="2965" y="3776"/>
                </a:cubicBezTo>
                <a:cubicBezTo>
                  <a:pt x="2958" y="3795"/>
                  <a:pt x="2992" y="3804"/>
                  <a:pt x="2991" y="3811"/>
                </a:cubicBezTo>
                <a:cubicBezTo>
                  <a:pt x="2990" y="3829"/>
                  <a:pt x="2985" y="3839"/>
                  <a:pt x="2977" y="3855"/>
                </a:cubicBezTo>
                <a:cubicBezTo>
                  <a:pt x="2952" y="3836"/>
                  <a:pt x="2936" y="3838"/>
                  <a:pt x="2909" y="3827"/>
                </a:cubicBezTo>
                <a:cubicBezTo>
                  <a:pt x="2902" y="3824"/>
                  <a:pt x="2880" y="3839"/>
                  <a:pt x="2874" y="3835"/>
                </a:cubicBezTo>
                <a:cubicBezTo>
                  <a:pt x="2856" y="3823"/>
                  <a:pt x="2867" y="3787"/>
                  <a:pt x="2867" y="3783"/>
                </a:cubicBezTo>
                <a:cubicBezTo>
                  <a:pt x="2871" y="3753"/>
                  <a:pt x="2897" y="3781"/>
                  <a:pt x="2881" y="3737"/>
                </a:cubicBezTo>
                <a:cubicBezTo>
                  <a:pt x="2876" y="3724"/>
                  <a:pt x="2836" y="3698"/>
                  <a:pt x="2825" y="3694"/>
                </a:cubicBezTo>
                <a:cubicBezTo>
                  <a:pt x="2776" y="3676"/>
                  <a:pt x="2765" y="3707"/>
                  <a:pt x="2713" y="3714"/>
                </a:cubicBezTo>
                <a:cubicBezTo>
                  <a:pt x="2743" y="3686"/>
                  <a:pt x="2772" y="3632"/>
                  <a:pt x="2794" y="3597"/>
                </a:cubicBezTo>
                <a:cubicBezTo>
                  <a:pt x="2800" y="3588"/>
                  <a:pt x="2816" y="3611"/>
                  <a:pt x="2819" y="3594"/>
                </a:cubicBezTo>
                <a:cubicBezTo>
                  <a:pt x="2826" y="3552"/>
                  <a:pt x="2769" y="3529"/>
                  <a:pt x="2749" y="3511"/>
                </a:cubicBezTo>
                <a:cubicBezTo>
                  <a:pt x="2736" y="3499"/>
                  <a:pt x="2719" y="3494"/>
                  <a:pt x="2716" y="3474"/>
                </a:cubicBezTo>
                <a:cubicBezTo>
                  <a:pt x="2713" y="3457"/>
                  <a:pt x="2742" y="3443"/>
                  <a:pt x="2738" y="3432"/>
                </a:cubicBezTo>
                <a:cubicBezTo>
                  <a:pt x="2729" y="3413"/>
                  <a:pt x="2659" y="3405"/>
                  <a:pt x="2680" y="3359"/>
                </a:cubicBezTo>
                <a:cubicBezTo>
                  <a:pt x="2739" y="3389"/>
                  <a:pt x="2784" y="3279"/>
                  <a:pt x="2752" y="3257"/>
                </a:cubicBezTo>
                <a:cubicBezTo>
                  <a:pt x="2706" y="3225"/>
                  <a:pt x="2696" y="3322"/>
                  <a:pt x="2690" y="3336"/>
                </a:cubicBezTo>
                <a:cubicBezTo>
                  <a:pt x="2688" y="3343"/>
                  <a:pt x="2666" y="3332"/>
                  <a:pt x="2661" y="3339"/>
                </a:cubicBezTo>
                <a:cubicBezTo>
                  <a:pt x="2656" y="3349"/>
                  <a:pt x="2683" y="3388"/>
                  <a:pt x="2649" y="3379"/>
                </a:cubicBezTo>
                <a:cubicBezTo>
                  <a:pt x="2633" y="3375"/>
                  <a:pt x="2606" y="3304"/>
                  <a:pt x="2583" y="3291"/>
                </a:cubicBezTo>
                <a:cubicBezTo>
                  <a:pt x="2572" y="3284"/>
                  <a:pt x="2535" y="3283"/>
                  <a:pt x="2526" y="3274"/>
                </a:cubicBezTo>
                <a:cubicBezTo>
                  <a:pt x="2539" y="3242"/>
                  <a:pt x="2579" y="3238"/>
                  <a:pt x="2583" y="3207"/>
                </a:cubicBezTo>
                <a:cubicBezTo>
                  <a:pt x="2589" y="3155"/>
                  <a:pt x="2541" y="3198"/>
                  <a:pt x="2532" y="3195"/>
                </a:cubicBezTo>
                <a:cubicBezTo>
                  <a:pt x="2509" y="3189"/>
                  <a:pt x="2499" y="3168"/>
                  <a:pt x="2474" y="3164"/>
                </a:cubicBezTo>
                <a:cubicBezTo>
                  <a:pt x="2429" y="3158"/>
                  <a:pt x="2416" y="3221"/>
                  <a:pt x="2390" y="3203"/>
                </a:cubicBezTo>
                <a:cubicBezTo>
                  <a:pt x="2399" y="3192"/>
                  <a:pt x="2424" y="3134"/>
                  <a:pt x="2401" y="3134"/>
                </a:cubicBezTo>
                <a:cubicBezTo>
                  <a:pt x="2410" y="3134"/>
                  <a:pt x="2419" y="3170"/>
                  <a:pt x="2432" y="3163"/>
                </a:cubicBezTo>
                <a:cubicBezTo>
                  <a:pt x="2470" y="3142"/>
                  <a:pt x="2463" y="3141"/>
                  <a:pt x="2436" y="3106"/>
                </a:cubicBezTo>
                <a:cubicBezTo>
                  <a:pt x="2379" y="3034"/>
                  <a:pt x="2438" y="3089"/>
                  <a:pt x="2496" y="3050"/>
                </a:cubicBezTo>
                <a:cubicBezTo>
                  <a:pt x="2562" y="3007"/>
                  <a:pt x="2555" y="2955"/>
                  <a:pt x="2475" y="2962"/>
                </a:cubicBezTo>
                <a:cubicBezTo>
                  <a:pt x="2451" y="2964"/>
                  <a:pt x="2438" y="2979"/>
                  <a:pt x="2409" y="2976"/>
                </a:cubicBezTo>
                <a:cubicBezTo>
                  <a:pt x="2490" y="2902"/>
                  <a:pt x="2558" y="2898"/>
                  <a:pt x="2662" y="2875"/>
                </a:cubicBezTo>
                <a:cubicBezTo>
                  <a:pt x="2678" y="2873"/>
                  <a:pt x="2693" y="2869"/>
                  <a:pt x="2707" y="2864"/>
                </a:cubicBezTo>
                <a:cubicBezTo>
                  <a:pt x="2729" y="2840"/>
                  <a:pt x="2743" y="2843"/>
                  <a:pt x="2749" y="2873"/>
                </a:cubicBezTo>
                <a:cubicBezTo>
                  <a:pt x="2766" y="2885"/>
                  <a:pt x="2779" y="2902"/>
                  <a:pt x="2787" y="2921"/>
                </a:cubicBezTo>
                <a:cubicBezTo>
                  <a:pt x="2803" y="2963"/>
                  <a:pt x="2769" y="3001"/>
                  <a:pt x="2833" y="3017"/>
                </a:cubicBezTo>
                <a:cubicBezTo>
                  <a:pt x="2802" y="3026"/>
                  <a:pt x="2769" y="3007"/>
                  <a:pt x="2736" y="3012"/>
                </a:cubicBezTo>
                <a:cubicBezTo>
                  <a:pt x="2716" y="3015"/>
                  <a:pt x="2694" y="3019"/>
                  <a:pt x="2684" y="3038"/>
                </a:cubicBezTo>
                <a:cubicBezTo>
                  <a:pt x="2682" y="3042"/>
                  <a:pt x="2697" y="3046"/>
                  <a:pt x="2697" y="3047"/>
                </a:cubicBezTo>
                <a:cubicBezTo>
                  <a:pt x="2686" y="3092"/>
                  <a:pt x="2712" y="3136"/>
                  <a:pt x="2779" y="3106"/>
                </a:cubicBezTo>
                <a:cubicBezTo>
                  <a:pt x="2789" y="3101"/>
                  <a:pt x="2814" y="3092"/>
                  <a:pt x="2820" y="3082"/>
                </a:cubicBezTo>
                <a:cubicBezTo>
                  <a:pt x="2826" y="3073"/>
                  <a:pt x="2819" y="3051"/>
                  <a:pt x="2822" y="3048"/>
                </a:cubicBezTo>
                <a:cubicBezTo>
                  <a:pt x="2832" y="3036"/>
                  <a:pt x="2845" y="3043"/>
                  <a:pt x="2856" y="3036"/>
                </a:cubicBezTo>
                <a:cubicBezTo>
                  <a:pt x="2859" y="3033"/>
                  <a:pt x="2874" y="3035"/>
                  <a:pt x="2881" y="3028"/>
                </a:cubicBezTo>
                <a:cubicBezTo>
                  <a:pt x="2895" y="3015"/>
                  <a:pt x="2878" y="3000"/>
                  <a:pt x="2884" y="2990"/>
                </a:cubicBezTo>
                <a:cubicBezTo>
                  <a:pt x="2888" y="2985"/>
                  <a:pt x="2890" y="2972"/>
                  <a:pt x="2894" y="2967"/>
                </a:cubicBezTo>
                <a:cubicBezTo>
                  <a:pt x="2904" y="2957"/>
                  <a:pt x="2956" y="2950"/>
                  <a:pt x="2971" y="2941"/>
                </a:cubicBezTo>
                <a:cubicBezTo>
                  <a:pt x="2978" y="2961"/>
                  <a:pt x="2968" y="2996"/>
                  <a:pt x="2966" y="3017"/>
                </a:cubicBezTo>
                <a:cubicBezTo>
                  <a:pt x="2962" y="3060"/>
                  <a:pt x="2971" y="3099"/>
                  <a:pt x="2970" y="3140"/>
                </a:cubicBezTo>
                <a:cubicBezTo>
                  <a:pt x="2968" y="3202"/>
                  <a:pt x="2905" y="3216"/>
                  <a:pt x="2897" y="3271"/>
                </a:cubicBezTo>
                <a:cubicBezTo>
                  <a:pt x="2850" y="3251"/>
                  <a:pt x="2860" y="3197"/>
                  <a:pt x="2835" y="3166"/>
                </a:cubicBezTo>
                <a:cubicBezTo>
                  <a:pt x="2818" y="3144"/>
                  <a:pt x="2784" y="3120"/>
                  <a:pt x="2764" y="3149"/>
                </a:cubicBezTo>
                <a:cubicBezTo>
                  <a:pt x="2735" y="3193"/>
                  <a:pt x="2812" y="3213"/>
                  <a:pt x="2815" y="3240"/>
                </a:cubicBezTo>
                <a:cubicBezTo>
                  <a:pt x="2815" y="3242"/>
                  <a:pt x="2784" y="3253"/>
                  <a:pt x="2784" y="3272"/>
                </a:cubicBezTo>
                <a:cubicBezTo>
                  <a:pt x="2784" y="3299"/>
                  <a:pt x="2823" y="3310"/>
                  <a:pt x="2811" y="3342"/>
                </a:cubicBezTo>
                <a:cubicBezTo>
                  <a:pt x="2802" y="3364"/>
                  <a:pt x="2712" y="3395"/>
                  <a:pt x="2765" y="3438"/>
                </a:cubicBezTo>
                <a:cubicBezTo>
                  <a:pt x="2797" y="3465"/>
                  <a:pt x="2807" y="3377"/>
                  <a:pt x="2833" y="3363"/>
                </a:cubicBezTo>
                <a:cubicBezTo>
                  <a:pt x="2855" y="3351"/>
                  <a:pt x="2847" y="3377"/>
                  <a:pt x="2844" y="3387"/>
                </a:cubicBezTo>
                <a:cubicBezTo>
                  <a:pt x="2830" y="3431"/>
                  <a:pt x="2762" y="3450"/>
                  <a:pt x="2776" y="3506"/>
                </a:cubicBezTo>
                <a:cubicBezTo>
                  <a:pt x="2781" y="3527"/>
                  <a:pt x="2837" y="3571"/>
                  <a:pt x="2855" y="3577"/>
                </a:cubicBezTo>
                <a:cubicBezTo>
                  <a:pt x="2881" y="3586"/>
                  <a:pt x="2908" y="3571"/>
                  <a:pt x="2932" y="3580"/>
                </a:cubicBezTo>
                <a:cubicBezTo>
                  <a:pt x="2957" y="3590"/>
                  <a:pt x="2973" y="3621"/>
                  <a:pt x="3002" y="3621"/>
                </a:cubicBezTo>
                <a:close/>
                <a:moveTo>
                  <a:pt x="2710" y="2745"/>
                </a:moveTo>
                <a:cubicBezTo>
                  <a:pt x="2693" y="2783"/>
                  <a:pt x="2679" y="2733"/>
                  <a:pt x="2645" y="2747"/>
                </a:cubicBezTo>
                <a:cubicBezTo>
                  <a:pt x="2606" y="2763"/>
                  <a:pt x="2643" y="2795"/>
                  <a:pt x="2592" y="2821"/>
                </a:cubicBezTo>
                <a:cubicBezTo>
                  <a:pt x="2590" y="2819"/>
                  <a:pt x="2596" y="2760"/>
                  <a:pt x="2595" y="2751"/>
                </a:cubicBezTo>
                <a:cubicBezTo>
                  <a:pt x="2592" y="2723"/>
                  <a:pt x="2599" y="2721"/>
                  <a:pt x="2577" y="2692"/>
                </a:cubicBezTo>
                <a:cubicBezTo>
                  <a:pt x="2602" y="2682"/>
                  <a:pt x="2672" y="2684"/>
                  <a:pt x="2701" y="2693"/>
                </a:cubicBezTo>
                <a:cubicBezTo>
                  <a:pt x="2748" y="2707"/>
                  <a:pt x="2736" y="2689"/>
                  <a:pt x="2710" y="2745"/>
                </a:cubicBezTo>
                <a:cubicBezTo>
                  <a:pt x="2708" y="2751"/>
                  <a:pt x="2716" y="2733"/>
                  <a:pt x="2710" y="2745"/>
                </a:cubicBezTo>
                <a:close/>
                <a:moveTo>
                  <a:pt x="2756" y="2800"/>
                </a:moveTo>
                <a:cubicBezTo>
                  <a:pt x="2753" y="2811"/>
                  <a:pt x="2724" y="2836"/>
                  <a:pt x="2711" y="2835"/>
                </a:cubicBezTo>
                <a:cubicBezTo>
                  <a:pt x="2718" y="2814"/>
                  <a:pt x="2735" y="2803"/>
                  <a:pt x="2756" y="2800"/>
                </a:cubicBezTo>
                <a:cubicBezTo>
                  <a:pt x="2755" y="2806"/>
                  <a:pt x="2732" y="2803"/>
                  <a:pt x="2756" y="2800"/>
                </a:cubicBezTo>
                <a:close/>
                <a:moveTo>
                  <a:pt x="2872" y="2859"/>
                </a:moveTo>
                <a:cubicBezTo>
                  <a:pt x="2889" y="2870"/>
                  <a:pt x="2896" y="2885"/>
                  <a:pt x="2877" y="2900"/>
                </a:cubicBezTo>
                <a:cubicBezTo>
                  <a:pt x="2865" y="2884"/>
                  <a:pt x="2855" y="2867"/>
                  <a:pt x="2841" y="2854"/>
                </a:cubicBezTo>
                <a:cubicBezTo>
                  <a:pt x="2829" y="2843"/>
                  <a:pt x="2815" y="2868"/>
                  <a:pt x="2808" y="2854"/>
                </a:cubicBezTo>
                <a:cubicBezTo>
                  <a:pt x="2800" y="2838"/>
                  <a:pt x="2846" y="2796"/>
                  <a:pt x="2804" y="2791"/>
                </a:cubicBezTo>
                <a:cubicBezTo>
                  <a:pt x="2843" y="2769"/>
                  <a:pt x="2845" y="2839"/>
                  <a:pt x="2872" y="2859"/>
                </a:cubicBezTo>
                <a:close/>
                <a:moveTo>
                  <a:pt x="2922" y="3502"/>
                </a:moveTo>
                <a:cubicBezTo>
                  <a:pt x="2926" y="3509"/>
                  <a:pt x="2929" y="3515"/>
                  <a:pt x="2933" y="3521"/>
                </a:cubicBezTo>
                <a:cubicBezTo>
                  <a:pt x="2919" y="3520"/>
                  <a:pt x="2859" y="3506"/>
                  <a:pt x="2852" y="3500"/>
                </a:cubicBezTo>
                <a:cubicBezTo>
                  <a:pt x="2907" y="3457"/>
                  <a:pt x="2886" y="3451"/>
                  <a:pt x="2922" y="3502"/>
                </a:cubicBezTo>
                <a:cubicBezTo>
                  <a:pt x="2926" y="3509"/>
                  <a:pt x="2914" y="3491"/>
                  <a:pt x="2922" y="3502"/>
                </a:cubicBezTo>
                <a:close/>
                <a:moveTo>
                  <a:pt x="2993" y="2812"/>
                </a:moveTo>
                <a:cubicBezTo>
                  <a:pt x="2977" y="2893"/>
                  <a:pt x="2923" y="2852"/>
                  <a:pt x="2926" y="2800"/>
                </a:cubicBezTo>
                <a:cubicBezTo>
                  <a:pt x="2928" y="2755"/>
                  <a:pt x="2947" y="2709"/>
                  <a:pt x="2892" y="2777"/>
                </a:cubicBezTo>
                <a:cubicBezTo>
                  <a:pt x="2879" y="2750"/>
                  <a:pt x="2855" y="2723"/>
                  <a:pt x="2870" y="2697"/>
                </a:cubicBezTo>
                <a:cubicBezTo>
                  <a:pt x="2873" y="2691"/>
                  <a:pt x="2912" y="2675"/>
                  <a:pt x="2916" y="2670"/>
                </a:cubicBezTo>
                <a:cubicBezTo>
                  <a:pt x="2935" y="2653"/>
                  <a:pt x="2935" y="2619"/>
                  <a:pt x="2949" y="2605"/>
                </a:cubicBezTo>
                <a:cubicBezTo>
                  <a:pt x="2976" y="2579"/>
                  <a:pt x="2970" y="2569"/>
                  <a:pt x="2991" y="2601"/>
                </a:cubicBezTo>
                <a:cubicBezTo>
                  <a:pt x="3018" y="2643"/>
                  <a:pt x="3002" y="2765"/>
                  <a:pt x="2993" y="2812"/>
                </a:cubicBezTo>
                <a:cubicBezTo>
                  <a:pt x="2992" y="2815"/>
                  <a:pt x="3005" y="2748"/>
                  <a:pt x="2993" y="2812"/>
                </a:cubicBezTo>
                <a:close/>
                <a:moveTo>
                  <a:pt x="2990" y="2547"/>
                </a:moveTo>
                <a:cubicBezTo>
                  <a:pt x="2983" y="2551"/>
                  <a:pt x="2975" y="2554"/>
                  <a:pt x="2968" y="2558"/>
                </a:cubicBezTo>
                <a:cubicBezTo>
                  <a:pt x="2971" y="2530"/>
                  <a:pt x="2946" y="2526"/>
                  <a:pt x="2947" y="2507"/>
                </a:cubicBezTo>
                <a:cubicBezTo>
                  <a:pt x="2947" y="2498"/>
                  <a:pt x="2957" y="2486"/>
                  <a:pt x="2958" y="2478"/>
                </a:cubicBezTo>
                <a:cubicBezTo>
                  <a:pt x="2958" y="2466"/>
                  <a:pt x="2975" y="2384"/>
                  <a:pt x="2965" y="2376"/>
                </a:cubicBezTo>
                <a:cubicBezTo>
                  <a:pt x="2947" y="2364"/>
                  <a:pt x="2913" y="2403"/>
                  <a:pt x="2903" y="2412"/>
                </a:cubicBezTo>
                <a:cubicBezTo>
                  <a:pt x="2893" y="2421"/>
                  <a:pt x="2896" y="2441"/>
                  <a:pt x="2884" y="2448"/>
                </a:cubicBezTo>
                <a:cubicBezTo>
                  <a:pt x="2878" y="2452"/>
                  <a:pt x="2866" y="2438"/>
                  <a:pt x="2863" y="2441"/>
                </a:cubicBezTo>
                <a:cubicBezTo>
                  <a:pt x="2858" y="2444"/>
                  <a:pt x="2847" y="2440"/>
                  <a:pt x="2835" y="2449"/>
                </a:cubicBezTo>
                <a:cubicBezTo>
                  <a:pt x="2818" y="2463"/>
                  <a:pt x="2834" y="2524"/>
                  <a:pt x="2826" y="2531"/>
                </a:cubicBezTo>
                <a:cubicBezTo>
                  <a:pt x="2801" y="2552"/>
                  <a:pt x="2790" y="2518"/>
                  <a:pt x="2763" y="2522"/>
                </a:cubicBezTo>
                <a:cubicBezTo>
                  <a:pt x="2729" y="2526"/>
                  <a:pt x="2712" y="2574"/>
                  <a:pt x="2685" y="2589"/>
                </a:cubicBezTo>
                <a:cubicBezTo>
                  <a:pt x="2675" y="2595"/>
                  <a:pt x="2598" y="2624"/>
                  <a:pt x="2590" y="2623"/>
                </a:cubicBezTo>
                <a:cubicBezTo>
                  <a:pt x="2603" y="2587"/>
                  <a:pt x="2623" y="2547"/>
                  <a:pt x="2593" y="2514"/>
                </a:cubicBezTo>
                <a:cubicBezTo>
                  <a:pt x="2559" y="2476"/>
                  <a:pt x="2557" y="2500"/>
                  <a:pt x="2526" y="2513"/>
                </a:cubicBezTo>
                <a:cubicBezTo>
                  <a:pt x="2465" y="2539"/>
                  <a:pt x="2425" y="2571"/>
                  <a:pt x="2383" y="2621"/>
                </a:cubicBezTo>
                <a:cubicBezTo>
                  <a:pt x="2380" y="2620"/>
                  <a:pt x="2377" y="2618"/>
                  <a:pt x="2374" y="2616"/>
                </a:cubicBezTo>
                <a:cubicBezTo>
                  <a:pt x="2385" y="2591"/>
                  <a:pt x="2437" y="2551"/>
                  <a:pt x="2419" y="2511"/>
                </a:cubicBezTo>
                <a:cubicBezTo>
                  <a:pt x="2403" y="2477"/>
                  <a:pt x="2388" y="2487"/>
                  <a:pt x="2364" y="2510"/>
                </a:cubicBezTo>
                <a:cubicBezTo>
                  <a:pt x="2362" y="2508"/>
                  <a:pt x="2378" y="2441"/>
                  <a:pt x="2380" y="2430"/>
                </a:cubicBezTo>
                <a:cubicBezTo>
                  <a:pt x="2393" y="2375"/>
                  <a:pt x="2389" y="2399"/>
                  <a:pt x="2426" y="2381"/>
                </a:cubicBezTo>
                <a:cubicBezTo>
                  <a:pt x="2483" y="2352"/>
                  <a:pt x="2473" y="2357"/>
                  <a:pt x="2465" y="2295"/>
                </a:cubicBezTo>
                <a:cubicBezTo>
                  <a:pt x="2462" y="2268"/>
                  <a:pt x="2453" y="2260"/>
                  <a:pt x="2465" y="2229"/>
                </a:cubicBezTo>
                <a:cubicBezTo>
                  <a:pt x="2489" y="2229"/>
                  <a:pt x="2478" y="2260"/>
                  <a:pt x="2511" y="2252"/>
                </a:cubicBezTo>
                <a:cubicBezTo>
                  <a:pt x="2527" y="2248"/>
                  <a:pt x="2541" y="2203"/>
                  <a:pt x="2547" y="2193"/>
                </a:cubicBezTo>
                <a:cubicBezTo>
                  <a:pt x="2534" y="2274"/>
                  <a:pt x="2629" y="2149"/>
                  <a:pt x="2637" y="2139"/>
                </a:cubicBezTo>
                <a:cubicBezTo>
                  <a:pt x="2653" y="2120"/>
                  <a:pt x="2659" y="2095"/>
                  <a:pt x="2671" y="2078"/>
                </a:cubicBezTo>
                <a:cubicBezTo>
                  <a:pt x="2684" y="2059"/>
                  <a:pt x="2715" y="2080"/>
                  <a:pt x="2710" y="2037"/>
                </a:cubicBezTo>
                <a:cubicBezTo>
                  <a:pt x="2772" y="2037"/>
                  <a:pt x="2712" y="2123"/>
                  <a:pt x="2706" y="2132"/>
                </a:cubicBezTo>
                <a:cubicBezTo>
                  <a:pt x="2713" y="2145"/>
                  <a:pt x="2711" y="2156"/>
                  <a:pt x="2700" y="2163"/>
                </a:cubicBezTo>
                <a:cubicBezTo>
                  <a:pt x="2692" y="2164"/>
                  <a:pt x="2685" y="2168"/>
                  <a:pt x="2679" y="2172"/>
                </a:cubicBezTo>
                <a:cubicBezTo>
                  <a:pt x="2667" y="2203"/>
                  <a:pt x="2681" y="2218"/>
                  <a:pt x="2677" y="2240"/>
                </a:cubicBezTo>
                <a:cubicBezTo>
                  <a:pt x="2669" y="2281"/>
                  <a:pt x="2686" y="2247"/>
                  <a:pt x="2644" y="2258"/>
                </a:cubicBezTo>
                <a:cubicBezTo>
                  <a:pt x="2587" y="2271"/>
                  <a:pt x="2528" y="2329"/>
                  <a:pt x="2622" y="2359"/>
                </a:cubicBezTo>
                <a:cubicBezTo>
                  <a:pt x="2521" y="2399"/>
                  <a:pt x="2618" y="2496"/>
                  <a:pt x="2689" y="2429"/>
                </a:cubicBezTo>
                <a:cubicBezTo>
                  <a:pt x="2694" y="2424"/>
                  <a:pt x="2710" y="2391"/>
                  <a:pt x="2712" y="2385"/>
                </a:cubicBezTo>
                <a:cubicBezTo>
                  <a:pt x="2714" y="2381"/>
                  <a:pt x="2779" y="2364"/>
                  <a:pt x="2718" y="2343"/>
                </a:cubicBezTo>
                <a:cubicBezTo>
                  <a:pt x="2780" y="2312"/>
                  <a:pt x="2731" y="2305"/>
                  <a:pt x="2744" y="2265"/>
                </a:cubicBezTo>
                <a:cubicBezTo>
                  <a:pt x="2805" y="2263"/>
                  <a:pt x="2829" y="2303"/>
                  <a:pt x="2831" y="2347"/>
                </a:cubicBezTo>
                <a:cubicBezTo>
                  <a:pt x="2832" y="2382"/>
                  <a:pt x="2802" y="2419"/>
                  <a:pt x="2855" y="2417"/>
                </a:cubicBezTo>
                <a:cubicBezTo>
                  <a:pt x="2869" y="2417"/>
                  <a:pt x="2909" y="2384"/>
                  <a:pt x="2917" y="2377"/>
                </a:cubicBezTo>
                <a:cubicBezTo>
                  <a:pt x="2927" y="2369"/>
                  <a:pt x="2942" y="2366"/>
                  <a:pt x="2948" y="2354"/>
                </a:cubicBezTo>
                <a:cubicBezTo>
                  <a:pt x="2957" y="2338"/>
                  <a:pt x="2941" y="2319"/>
                  <a:pt x="2947" y="2307"/>
                </a:cubicBezTo>
                <a:cubicBezTo>
                  <a:pt x="2952" y="2296"/>
                  <a:pt x="2973" y="2272"/>
                  <a:pt x="2981" y="2270"/>
                </a:cubicBezTo>
                <a:cubicBezTo>
                  <a:pt x="3004" y="2264"/>
                  <a:pt x="3026" y="2289"/>
                  <a:pt x="3052" y="2284"/>
                </a:cubicBezTo>
                <a:cubicBezTo>
                  <a:pt x="3087" y="2278"/>
                  <a:pt x="3096" y="2250"/>
                  <a:pt x="3115" y="2224"/>
                </a:cubicBezTo>
                <a:cubicBezTo>
                  <a:pt x="3127" y="2207"/>
                  <a:pt x="3130" y="2166"/>
                  <a:pt x="3153" y="2200"/>
                </a:cubicBezTo>
                <a:cubicBezTo>
                  <a:pt x="3172" y="2228"/>
                  <a:pt x="3147" y="2214"/>
                  <a:pt x="3145" y="2232"/>
                </a:cubicBezTo>
                <a:cubicBezTo>
                  <a:pt x="3142" y="2250"/>
                  <a:pt x="3122" y="2290"/>
                  <a:pt x="3146" y="2310"/>
                </a:cubicBezTo>
                <a:cubicBezTo>
                  <a:pt x="3170" y="2329"/>
                  <a:pt x="3196" y="2301"/>
                  <a:pt x="3214" y="2311"/>
                </a:cubicBezTo>
                <a:cubicBezTo>
                  <a:pt x="3279" y="2345"/>
                  <a:pt x="3216" y="2418"/>
                  <a:pt x="3172" y="2430"/>
                </a:cubicBezTo>
                <a:cubicBezTo>
                  <a:pt x="3176" y="2383"/>
                  <a:pt x="3224" y="2342"/>
                  <a:pt x="3161" y="2323"/>
                </a:cubicBezTo>
                <a:cubicBezTo>
                  <a:pt x="3148" y="2319"/>
                  <a:pt x="3129" y="2334"/>
                  <a:pt x="3116" y="2332"/>
                </a:cubicBezTo>
                <a:cubicBezTo>
                  <a:pt x="3094" y="2330"/>
                  <a:pt x="3091" y="2320"/>
                  <a:pt x="3075" y="2317"/>
                </a:cubicBezTo>
                <a:cubicBezTo>
                  <a:pt x="2953" y="2294"/>
                  <a:pt x="3055" y="2431"/>
                  <a:pt x="3117" y="2453"/>
                </a:cubicBezTo>
                <a:cubicBezTo>
                  <a:pt x="3071" y="2479"/>
                  <a:pt x="3030" y="2512"/>
                  <a:pt x="2990" y="2547"/>
                </a:cubicBezTo>
                <a:cubicBezTo>
                  <a:pt x="2982" y="2554"/>
                  <a:pt x="3038" y="2505"/>
                  <a:pt x="2990" y="2547"/>
                </a:cubicBezTo>
                <a:close/>
                <a:moveTo>
                  <a:pt x="3255" y="2565"/>
                </a:moveTo>
                <a:cubicBezTo>
                  <a:pt x="3250" y="2567"/>
                  <a:pt x="3163" y="2589"/>
                  <a:pt x="3173" y="2577"/>
                </a:cubicBezTo>
                <a:cubicBezTo>
                  <a:pt x="3140" y="2621"/>
                  <a:pt x="3213" y="2645"/>
                  <a:pt x="3219" y="2676"/>
                </a:cubicBezTo>
                <a:cubicBezTo>
                  <a:pt x="3229" y="2728"/>
                  <a:pt x="3115" y="2743"/>
                  <a:pt x="3167" y="2788"/>
                </a:cubicBezTo>
                <a:cubicBezTo>
                  <a:pt x="3106" y="2781"/>
                  <a:pt x="3053" y="2810"/>
                  <a:pt x="3010" y="2851"/>
                </a:cubicBezTo>
                <a:cubicBezTo>
                  <a:pt x="3002" y="2827"/>
                  <a:pt x="3024" y="2794"/>
                  <a:pt x="3027" y="2771"/>
                </a:cubicBezTo>
                <a:cubicBezTo>
                  <a:pt x="3032" y="2728"/>
                  <a:pt x="3021" y="2683"/>
                  <a:pt x="3018" y="2641"/>
                </a:cubicBezTo>
                <a:cubicBezTo>
                  <a:pt x="3011" y="2558"/>
                  <a:pt x="3058" y="2494"/>
                  <a:pt x="3147" y="2479"/>
                </a:cubicBezTo>
                <a:cubicBezTo>
                  <a:pt x="3149" y="2490"/>
                  <a:pt x="3186" y="2539"/>
                  <a:pt x="3201" y="2548"/>
                </a:cubicBezTo>
                <a:cubicBezTo>
                  <a:pt x="3293" y="2599"/>
                  <a:pt x="3225" y="2522"/>
                  <a:pt x="3206" y="2484"/>
                </a:cubicBezTo>
                <a:cubicBezTo>
                  <a:pt x="3245" y="2490"/>
                  <a:pt x="3235" y="2447"/>
                  <a:pt x="3270" y="2479"/>
                </a:cubicBezTo>
                <a:cubicBezTo>
                  <a:pt x="3200" y="2479"/>
                  <a:pt x="3251" y="2524"/>
                  <a:pt x="3284" y="2537"/>
                </a:cubicBezTo>
                <a:cubicBezTo>
                  <a:pt x="3282" y="2545"/>
                  <a:pt x="3263" y="2561"/>
                  <a:pt x="3255" y="2565"/>
                </a:cubicBezTo>
                <a:close/>
                <a:moveTo>
                  <a:pt x="3317" y="2752"/>
                </a:moveTo>
                <a:cubicBezTo>
                  <a:pt x="3303" y="2768"/>
                  <a:pt x="3265" y="2754"/>
                  <a:pt x="3263" y="2735"/>
                </a:cubicBezTo>
                <a:cubicBezTo>
                  <a:pt x="3272" y="2734"/>
                  <a:pt x="3341" y="2725"/>
                  <a:pt x="3317" y="2752"/>
                </a:cubicBezTo>
                <a:cubicBezTo>
                  <a:pt x="3314" y="2756"/>
                  <a:pt x="3318" y="2751"/>
                  <a:pt x="3317" y="2752"/>
                </a:cubicBezTo>
                <a:close/>
                <a:moveTo>
                  <a:pt x="3386" y="2766"/>
                </a:moveTo>
                <a:cubicBezTo>
                  <a:pt x="3343" y="2780"/>
                  <a:pt x="3353" y="2740"/>
                  <a:pt x="3367" y="2746"/>
                </a:cubicBezTo>
                <a:cubicBezTo>
                  <a:pt x="3368" y="2747"/>
                  <a:pt x="3389" y="2765"/>
                  <a:pt x="3386" y="2766"/>
                </a:cubicBezTo>
                <a:cubicBezTo>
                  <a:pt x="3380" y="2768"/>
                  <a:pt x="3386" y="2766"/>
                  <a:pt x="3386" y="2766"/>
                </a:cubicBezTo>
                <a:close/>
                <a:moveTo>
                  <a:pt x="3415" y="2560"/>
                </a:moveTo>
                <a:cubicBezTo>
                  <a:pt x="3413" y="2554"/>
                  <a:pt x="3445" y="2561"/>
                  <a:pt x="3452" y="2560"/>
                </a:cubicBezTo>
                <a:cubicBezTo>
                  <a:pt x="3445" y="2566"/>
                  <a:pt x="3419" y="2576"/>
                  <a:pt x="3415" y="2560"/>
                </a:cubicBezTo>
                <a:cubicBezTo>
                  <a:pt x="3415" y="2560"/>
                  <a:pt x="3415" y="2562"/>
                  <a:pt x="3415" y="2560"/>
                </a:cubicBezTo>
                <a:close/>
                <a:moveTo>
                  <a:pt x="3529" y="2445"/>
                </a:moveTo>
                <a:cubicBezTo>
                  <a:pt x="3518" y="2391"/>
                  <a:pt x="3518" y="2391"/>
                  <a:pt x="3518" y="2391"/>
                </a:cubicBezTo>
                <a:cubicBezTo>
                  <a:pt x="3536" y="2402"/>
                  <a:pt x="3538" y="2410"/>
                  <a:pt x="3529" y="2445"/>
                </a:cubicBezTo>
                <a:close/>
                <a:moveTo>
                  <a:pt x="3599" y="2366"/>
                </a:moveTo>
                <a:cubicBezTo>
                  <a:pt x="3600" y="2373"/>
                  <a:pt x="3565" y="2367"/>
                  <a:pt x="3601" y="2352"/>
                </a:cubicBezTo>
                <a:cubicBezTo>
                  <a:pt x="3600" y="2357"/>
                  <a:pt x="3600" y="2361"/>
                  <a:pt x="3599" y="2366"/>
                </a:cubicBezTo>
                <a:cubicBezTo>
                  <a:pt x="3600" y="2369"/>
                  <a:pt x="3598" y="2360"/>
                  <a:pt x="3599" y="2366"/>
                </a:cubicBezTo>
                <a:close/>
                <a:moveTo>
                  <a:pt x="3617" y="2263"/>
                </a:moveTo>
                <a:cubicBezTo>
                  <a:pt x="3572" y="2263"/>
                  <a:pt x="3547" y="2291"/>
                  <a:pt x="3515" y="2315"/>
                </a:cubicBezTo>
                <a:cubicBezTo>
                  <a:pt x="3509" y="2319"/>
                  <a:pt x="3490" y="2342"/>
                  <a:pt x="3488" y="2344"/>
                </a:cubicBezTo>
                <a:cubicBezTo>
                  <a:pt x="3484" y="2347"/>
                  <a:pt x="3467" y="2338"/>
                  <a:pt x="3458" y="2348"/>
                </a:cubicBezTo>
                <a:cubicBezTo>
                  <a:pt x="3457" y="2349"/>
                  <a:pt x="3434" y="2426"/>
                  <a:pt x="3434" y="2429"/>
                </a:cubicBezTo>
                <a:cubicBezTo>
                  <a:pt x="3440" y="2475"/>
                  <a:pt x="3486" y="2473"/>
                  <a:pt x="3507" y="2491"/>
                </a:cubicBezTo>
                <a:cubicBezTo>
                  <a:pt x="3508" y="2492"/>
                  <a:pt x="3543" y="2499"/>
                  <a:pt x="3511" y="2505"/>
                </a:cubicBezTo>
                <a:cubicBezTo>
                  <a:pt x="3493" y="2509"/>
                  <a:pt x="3456" y="2495"/>
                  <a:pt x="3435" y="2493"/>
                </a:cubicBezTo>
                <a:cubicBezTo>
                  <a:pt x="3427" y="2493"/>
                  <a:pt x="3417" y="2497"/>
                  <a:pt x="3409" y="2497"/>
                </a:cubicBezTo>
                <a:cubicBezTo>
                  <a:pt x="3409" y="2489"/>
                  <a:pt x="3406" y="2484"/>
                  <a:pt x="3399" y="2481"/>
                </a:cubicBezTo>
                <a:cubicBezTo>
                  <a:pt x="3391" y="2474"/>
                  <a:pt x="3383" y="2478"/>
                  <a:pt x="3376" y="2494"/>
                </a:cubicBezTo>
                <a:cubicBezTo>
                  <a:pt x="3364" y="2492"/>
                  <a:pt x="3312" y="2492"/>
                  <a:pt x="3306" y="2489"/>
                </a:cubicBezTo>
                <a:cubicBezTo>
                  <a:pt x="3385" y="2418"/>
                  <a:pt x="3323" y="2354"/>
                  <a:pt x="3349" y="2293"/>
                </a:cubicBezTo>
                <a:cubicBezTo>
                  <a:pt x="3416" y="2317"/>
                  <a:pt x="3428" y="2193"/>
                  <a:pt x="3366" y="2236"/>
                </a:cubicBezTo>
                <a:cubicBezTo>
                  <a:pt x="3376" y="2192"/>
                  <a:pt x="3520" y="1911"/>
                  <a:pt x="3547" y="1922"/>
                </a:cubicBezTo>
                <a:cubicBezTo>
                  <a:pt x="3573" y="1932"/>
                  <a:pt x="3587" y="2095"/>
                  <a:pt x="3601" y="2126"/>
                </a:cubicBezTo>
                <a:cubicBezTo>
                  <a:pt x="3621" y="2173"/>
                  <a:pt x="3682" y="2234"/>
                  <a:pt x="3642" y="2279"/>
                </a:cubicBezTo>
                <a:cubicBezTo>
                  <a:pt x="3637" y="2268"/>
                  <a:pt x="3629" y="2263"/>
                  <a:pt x="3617" y="2263"/>
                </a:cubicBezTo>
                <a:close/>
                <a:moveTo>
                  <a:pt x="3648" y="2431"/>
                </a:moveTo>
                <a:cubicBezTo>
                  <a:pt x="3644" y="2420"/>
                  <a:pt x="3655" y="2365"/>
                  <a:pt x="3677" y="2359"/>
                </a:cubicBezTo>
                <a:cubicBezTo>
                  <a:pt x="3709" y="2350"/>
                  <a:pt x="3661" y="2425"/>
                  <a:pt x="3648" y="2431"/>
                </a:cubicBezTo>
                <a:close/>
                <a:moveTo>
                  <a:pt x="3710" y="2481"/>
                </a:moveTo>
                <a:cubicBezTo>
                  <a:pt x="3708" y="2488"/>
                  <a:pt x="3662" y="2531"/>
                  <a:pt x="3658" y="2508"/>
                </a:cubicBezTo>
                <a:cubicBezTo>
                  <a:pt x="3656" y="2509"/>
                  <a:pt x="3726" y="2427"/>
                  <a:pt x="3710" y="2481"/>
                </a:cubicBezTo>
                <a:cubicBezTo>
                  <a:pt x="3709" y="2483"/>
                  <a:pt x="3713" y="2470"/>
                  <a:pt x="3710" y="2481"/>
                </a:cubicBezTo>
                <a:close/>
                <a:moveTo>
                  <a:pt x="3808" y="2879"/>
                </a:moveTo>
                <a:cubicBezTo>
                  <a:pt x="3787" y="2879"/>
                  <a:pt x="3798" y="2834"/>
                  <a:pt x="3807" y="2829"/>
                </a:cubicBezTo>
                <a:cubicBezTo>
                  <a:pt x="3830" y="2816"/>
                  <a:pt x="3887" y="2856"/>
                  <a:pt x="3887" y="2878"/>
                </a:cubicBezTo>
                <a:cubicBezTo>
                  <a:pt x="3873" y="2871"/>
                  <a:pt x="3859" y="2858"/>
                  <a:pt x="3842" y="2861"/>
                </a:cubicBezTo>
                <a:cubicBezTo>
                  <a:pt x="3827" y="2864"/>
                  <a:pt x="3819" y="2879"/>
                  <a:pt x="3808" y="2879"/>
                </a:cubicBezTo>
                <a:close/>
                <a:moveTo>
                  <a:pt x="3831" y="2794"/>
                </a:moveTo>
                <a:cubicBezTo>
                  <a:pt x="3834" y="2791"/>
                  <a:pt x="3851" y="2789"/>
                  <a:pt x="3854" y="2788"/>
                </a:cubicBezTo>
                <a:cubicBezTo>
                  <a:pt x="3855" y="2832"/>
                  <a:pt x="3841" y="2794"/>
                  <a:pt x="3831" y="2794"/>
                </a:cubicBezTo>
                <a:cubicBezTo>
                  <a:pt x="3832" y="2793"/>
                  <a:pt x="3831" y="2794"/>
                  <a:pt x="3831" y="2794"/>
                </a:cubicBezTo>
                <a:close/>
                <a:moveTo>
                  <a:pt x="3888" y="2902"/>
                </a:moveTo>
                <a:cubicBezTo>
                  <a:pt x="3968" y="2966"/>
                  <a:pt x="3836" y="2975"/>
                  <a:pt x="3888" y="2902"/>
                </a:cubicBezTo>
                <a:cubicBezTo>
                  <a:pt x="3902" y="2913"/>
                  <a:pt x="3886" y="2905"/>
                  <a:pt x="3888" y="2902"/>
                </a:cubicBezTo>
                <a:close/>
                <a:moveTo>
                  <a:pt x="4007" y="3116"/>
                </a:moveTo>
                <a:cubicBezTo>
                  <a:pt x="3990" y="3127"/>
                  <a:pt x="3998" y="3152"/>
                  <a:pt x="3981" y="3160"/>
                </a:cubicBezTo>
                <a:cubicBezTo>
                  <a:pt x="3964" y="3168"/>
                  <a:pt x="3952" y="3143"/>
                  <a:pt x="3932" y="3153"/>
                </a:cubicBezTo>
                <a:cubicBezTo>
                  <a:pt x="3909" y="3164"/>
                  <a:pt x="3933" y="3252"/>
                  <a:pt x="3879" y="3209"/>
                </a:cubicBezTo>
                <a:cubicBezTo>
                  <a:pt x="3850" y="3186"/>
                  <a:pt x="3802" y="3041"/>
                  <a:pt x="3821" y="3009"/>
                </a:cubicBezTo>
                <a:cubicBezTo>
                  <a:pt x="3826" y="3000"/>
                  <a:pt x="3880" y="2965"/>
                  <a:pt x="3885" y="2971"/>
                </a:cubicBezTo>
                <a:cubicBezTo>
                  <a:pt x="3887" y="2973"/>
                  <a:pt x="3769" y="3100"/>
                  <a:pt x="3880" y="3096"/>
                </a:cubicBezTo>
                <a:cubicBezTo>
                  <a:pt x="3900" y="3095"/>
                  <a:pt x="3910" y="3067"/>
                  <a:pt x="3926" y="3066"/>
                </a:cubicBezTo>
                <a:cubicBezTo>
                  <a:pt x="3958" y="3065"/>
                  <a:pt x="3931" y="3075"/>
                  <a:pt x="3957" y="3089"/>
                </a:cubicBezTo>
                <a:cubicBezTo>
                  <a:pt x="3965" y="3094"/>
                  <a:pt x="4022" y="3107"/>
                  <a:pt x="4007" y="3116"/>
                </a:cubicBezTo>
                <a:cubicBezTo>
                  <a:pt x="4007" y="3117"/>
                  <a:pt x="4013" y="3112"/>
                  <a:pt x="4007" y="3116"/>
                </a:cubicBezTo>
                <a:close/>
                <a:moveTo>
                  <a:pt x="3961" y="3016"/>
                </a:moveTo>
                <a:cubicBezTo>
                  <a:pt x="3981" y="3013"/>
                  <a:pt x="3965" y="3025"/>
                  <a:pt x="3961" y="3016"/>
                </a:cubicBezTo>
                <a:cubicBezTo>
                  <a:pt x="3964" y="3015"/>
                  <a:pt x="3961" y="3017"/>
                  <a:pt x="3961" y="3016"/>
                </a:cubicBezTo>
                <a:close/>
                <a:moveTo>
                  <a:pt x="3973" y="2988"/>
                </a:moveTo>
                <a:cubicBezTo>
                  <a:pt x="3968" y="2982"/>
                  <a:pt x="4008" y="3004"/>
                  <a:pt x="4008" y="3005"/>
                </a:cubicBezTo>
                <a:cubicBezTo>
                  <a:pt x="4000" y="3008"/>
                  <a:pt x="3987" y="3004"/>
                  <a:pt x="3977" y="3008"/>
                </a:cubicBezTo>
                <a:cubicBezTo>
                  <a:pt x="3981" y="3002"/>
                  <a:pt x="3976" y="2993"/>
                  <a:pt x="3973" y="2988"/>
                </a:cubicBezTo>
                <a:cubicBezTo>
                  <a:pt x="3972" y="2987"/>
                  <a:pt x="3977" y="2993"/>
                  <a:pt x="3973" y="2988"/>
                </a:cubicBezTo>
                <a:close/>
                <a:moveTo>
                  <a:pt x="4301" y="2729"/>
                </a:moveTo>
                <a:cubicBezTo>
                  <a:pt x="4259" y="2727"/>
                  <a:pt x="4297" y="2712"/>
                  <a:pt x="4291" y="2697"/>
                </a:cubicBezTo>
                <a:cubicBezTo>
                  <a:pt x="4296" y="2710"/>
                  <a:pt x="4324" y="2714"/>
                  <a:pt x="4301" y="2729"/>
                </a:cubicBezTo>
                <a:close/>
                <a:moveTo>
                  <a:pt x="4366" y="2828"/>
                </a:moveTo>
                <a:cubicBezTo>
                  <a:pt x="4365" y="2827"/>
                  <a:pt x="4373" y="2810"/>
                  <a:pt x="4366" y="2828"/>
                </a:cubicBezTo>
                <a:cubicBezTo>
                  <a:pt x="4366" y="2828"/>
                  <a:pt x="4366" y="2828"/>
                  <a:pt x="4366" y="2828"/>
                </a:cubicBezTo>
                <a:close/>
                <a:moveTo>
                  <a:pt x="4422" y="2522"/>
                </a:moveTo>
                <a:cubicBezTo>
                  <a:pt x="4394" y="2555"/>
                  <a:pt x="4390" y="2588"/>
                  <a:pt x="4393" y="2621"/>
                </a:cubicBezTo>
                <a:cubicBezTo>
                  <a:pt x="4396" y="2650"/>
                  <a:pt x="4396" y="2642"/>
                  <a:pt x="4409" y="2666"/>
                </a:cubicBezTo>
                <a:cubicBezTo>
                  <a:pt x="4416" y="2680"/>
                  <a:pt x="4432" y="2709"/>
                  <a:pt x="4443" y="2722"/>
                </a:cubicBezTo>
                <a:cubicBezTo>
                  <a:pt x="4480" y="2765"/>
                  <a:pt x="4522" y="2763"/>
                  <a:pt x="4501" y="2834"/>
                </a:cubicBezTo>
                <a:cubicBezTo>
                  <a:pt x="4491" y="2868"/>
                  <a:pt x="4465" y="2936"/>
                  <a:pt x="4421" y="2907"/>
                </a:cubicBezTo>
                <a:cubicBezTo>
                  <a:pt x="4423" y="2861"/>
                  <a:pt x="4504" y="2840"/>
                  <a:pt x="4443" y="2793"/>
                </a:cubicBezTo>
                <a:cubicBezTo>
                  <a:pt x="4465" y="2785"/>
                  <a:pt x="4468" y="2739"/>
                  <a:pt x="4442" y="2736"/>
                </a:cubicBezTo>
                <a:cubicBezTo>
                  <a:pt x="4422" y="2734"/>
                  <a:pt x="4402" y="2790"/>
                  <a:pt x="4385" y="2805"/>
                </a:cubicBezTo>
                <a:cubicBezTo>
                  <a:pt x="4384" y="2741"/>
                  <a:pt x="4427" y="2751"/>
                  <a:pt x="4386" y="2691"/>
                </a:cubicBezTo>
                <a:cubicBezTo>
                  <a:pt x="4372" y="2670"/>
                  <a:pt x="4354" y="2640"/>
                  <a:pt x="4329" y="2633"/>
                </a:cubicBezTo>
                <a:cubicBezTo>
                  <a:pt x="4307" y="2627"/>
                  <a:pt x="4301" y="2643"/>
                  <a:pt x="4283" y="2643"/>
                </a:cubicBezTo>
                <a:cubicBezTo>
                  <a:pt x="4280" y="2642"/>
                  <a:pt x="4279" y="2639"/>
                  <a:pt x="4278" y="2637"/>
                </a:cubicBezTo>
                <a:cubicBezTo>
                  <a:pt x="4280" y="2632"/>
                  <a:pt x="4315" y="2621"/>
                  <a:pt x="4310" y="2610"/>
                </a:cubicBezTo>
                <a:cubicBezTo>
                  <a:pt x="4302" y="2592"/>
                  <a:pt x="4281" y="2564"/>
                  <a:pt x="4257" y="2565"/>
                </a:cubicBezTo>
                <a:cubicBezTo>
                  <a:pt x="4231" y="2565"/>
                  <a:pt x="4239" y="2580"/>
                  <a:pt x="4225" y="2589"/>
                </a:cubicBezTo>
                <a:cubicBezTo>
                  <a:pt x="4236" y="2582"/>
                  <a:pt x="4200" y="2615"/>
                  <a:pt x="4202" y="2613"/>
                </a:cubicBezTo>
                <a:cubicBezTo>
                  <a:pt x="4178" y="2639"/>
                  <a:pt x="4140" y="2636"/>
                  <a:pt x="4177" y="2672"/>
                </a:cubicBezTo>
                <a:cubicBezTo>
                  <a:pt x="4199" y="2693"/>
                  <a:pt x="4244" y="2681"/>
                  <a:pt x="4268" y="2675"/>
                </a:cubicBezTo>
                <a:cubicBezTo>
                  <a:pt x="4263" y="2722"/>
                  <a:pt x="4250" y="2738"/>
                  <a:pt x="4259" y="2780"/>
                </a:cubicBezTo>
                <a:cubicBezTo>
                  <a:pt x="4258" y="2778"/>
                  <a:pt x="4277" y="2884"/>
                  <a:pt x="4265" y="2868"/>
                </a:cubicBezTo>
                <a:cubicBezTo>
                  <a:pt x="4249" y="2847"/>
                  <a:pt x="4262" y="2759"/>
                  <a:pt x="4205" y="2793"/>
                </a:cubicBezTo>
                <a:cubicBezTo>
                  <a:pt x="4137" y="2835"/>
                  <a:pt x="4255" y="2915"/>
                  <a:pt x="4256" y="2929"/>
                </a:cubicBezTo>
                <a:cubicBezTo>
                  <a:pt x="4250" y="2931"/>
                  <a:pt x="4145" y="2938"/>
                  <a:pt x="4146" y="2938"/>
                </a:cubicBezTo>
                <a:cubicBezTo>
                  <a:pt x="4125" y="2923"/>
                  <a:pt x="4122" y="2818"/>
                  <a:pt x="4070" y="2822"/>
                </a:cubicBezTo>
                <a:cubicBezTo>
                  <a:pt x="4010" y="2825"/>
                  <a:pt x="4070" y="2928"/>
                  <a:pt x="4058" y="2946"/>
                </a:cubicBezTo>
                <a:cubicBezTo>
                  <a:pt x="4023" y="2921"/>
                  <a:pt x="3978" y="2857"/>
                  <a:pt x="3930" y="2853"/>
                </a:cubicBezTo>
                <a:cubicBezTo>
                  <a:pt x="3931" y="2854"/>
                  <a:pt x="3965" y="2796"/>
                  <a:pt x="3968" y="2782"/>
                </a:cubicBezTo>
                <a:cubicBezTo>
                  <a:pt x="3970" y="2766"/>
                  <a:pt x="3951" y="2765"/>
                  <a:pt x="3957" y="2746"/>
                </a:cubicBezTo>
                <a:cubicBezTo>
                  <a:pt x="3963" y="2728"/>
                  <a:pt x="4000" y="2724"/>
                  <a:pt x="4004" y="2712"/>
                </a:cubicBezTo>
                <a:cubicBezTo>
                  <a:pt x="4010" y="2691"/>
                  <a:pt x="3991" y="2676"/>
                  <a:pt x="3958" y="2685"/>
                </a:cubicBezTo>
                <a:cubicBezTo>
                  <a:pt x="3917" y="2696"/>
                  <a:pt x="3921" y="2724"/>
                  <a:pt x="3916" y="2755"/>
                </a:cubicBezTo>
                <a:cubicBezTo>
                  <a:pt x="3888" y="2755"/>
                  <a:pt x="3917" y="2723"/>
                  <a:pt x="3898" y="2716"/>
                </a:cubicBezTo>
                <a:cubicBezTo>
                  <a:pt x="3879" y="2709"/>
                  <a:pt x="3857" y="2712"/>
                  <a:pt x="3840" y="2723"/>
                </a:cubicBezTo>
                <a:cubicBezTo>
                  <a:pt x="3834" y="2728"/>
                  <a:pt x="3811" y="2773"/>
                  <a:pt x="3812" y="2773"/>
                </a:cubicBezTo>
                <a:cubicBezTo>
                  <a:pt x="3786" y="2773"/>
                  <a:pt x="3764" y="2589"/>
                  <a:pt x="3771" y="2567"/>
                </a:cubicBezTo>
                <a:cubicBezTo>
                  <a:pt x="3792" y="2507"/>
                  <a:pt x="3827" y="2582"/>
                  <a:pt x="3885" y="2557"/>
                </a:cubicBezTo>
                <a:cubicBezTo>
                  <a:pt x="3896" y="2601"/>
                  <a:pt x="3855" y="2621"/>
                  <a:pt x="3895" y="2642"/>
                </a:cubicBezTo>
                <a:cubicBezTo>
                  <a:pt x="3920" y="2656"/>
                  <a:pt x="3991" y="2617"/>
                  <a:pt x="4008" y="2598"/>
                </a:cubicBezTo>
                <a:cubicBezTo>
                  <a:pt x="4117" y="2477"/>
                  <a:pt x="3913" y="2583"/>
                  <a:pt x="3915" y="2584"/>
                </a:cubicBezTo>
                <a:cubicBezTo>
                  <a:pt x="3905" y="2574"/>
                  <a:pt x="3898" y="2547"/>
                  <a:pt x="3886" y="2532"/>
                </a:cubicBezTo>
                <a:cubicBezTo>
                  <a:pt x="3863" y="2503"/>
                  <a:pt x="3843" y="2475"/>
                  <a:pt x="3801" y="2485"/>
                </a:cubicBezTo>
                <a:cubicBezTo>
                  <a:pt x="3800" y="2449"/>
                  <a:pt x="3748" y="2487"/>
                  <a:pt x="3743" y="2451"/>
                </a:cubicBezTo>
                <a:cubicBezTo>
                  <a:pt x="3746" y="2471"/>
                  <a:pt x="3776" y="2433"/>
                  <a:pt x="3778" y="2426"/>
                </a:cubicBezTo>
                <a:cubicBezTo>
                  <a:pt x="3795" y="2480"/>
                  <a:pt x="3854" y="2450"/>
                  <a:pt x="3888" y="2428"/>
                </a:cubicBezTo>
                <a:cubicBezTo>
                  <a:pt x="3974" y="2372"/>
                  <a:pt x="3896" y="2308"/>
                  <a:pt x="3817" y="2339"/>
                </a:cubicBezTo>
                <a:cubicBezTo>
                  <a:pt x="3831" y="2319"/>
                  <a:pt x="3909" y="2285"/>
                  <a:pt x="3863" y="2253"/>
                </a:cubicBezTo>
                <a:cubicBezTo>
                  <a:pt x="3838" y="2236"/>
                  <a:pt x="3803" y="2278"/>
                  <a:pt x="3783" y="2266"/>
                </a:cubicBezTo>
                <a:cubicBezTo>
                  <a:pt x="3758" y="2251"/>
                  <a:pt x="3776" y="2184"/>
                  <a:pt x="3741" y="2170"/>
                </a:cubicBezTo>
                <a:cubicBezTo>
                  <a:pt x="3699" y="2153"/>
                  <a:pt x="3692" y="2202"/>
                  <a:pt x="3681" y="2232"/>
                </a:cubicBezTo>
                <a:cubicBezTo>
                  <a:pt x="3663" y="2197"/>
                  <a:pt x="3680" y="2184"/>
                  <a:pt x="3679" y="2155"/>
                </a:cubicBezTo>
                <a:cubicBezTo>
                  <a:pt x="3679" y="2133"/>
                  <a:pt x="3665" y="2080"/>
                  <a:pt x="3631" y="2122"/>
                </a:cubicBezTo>
                <a:cubicBezTo>
                  <a:pt x="3598" y="2098"/>
                  <a:pt x="3666" y="2090"/>
                  <a:pt x="3681" y="2074"/>
                </a:cubicBezTo>
                <a:cubicBezTo>
                  <a:pt x="3699" y="2056"/>
                  <a:pt x="3701" y="2031"/>
                  <a:pt x="3706" y="2007"/>
                </a:cubicBezTo>
                <a:cubicBezTo>
                  <a:pt x="3713" y="1974"/>
                  <a:pt x="3691" y="1894"/>
                  <a:pt x="3733" y="1883"/>
                </a:cubicBezTo>
                <a:cubicBezTo>
                  <a:pt x="3762" y="1875"/>
                  <a:pt x="3790" y="1939"/>
                  <a:pt x="3816" y="1874"/>
                </a:cubicBezTo>
                <a:cubicBezTo>
                  <a:pt x="3804" y="1904"/>
                  <a:pt x="3662" y="1750"/>
                  <a:pt x="3654" y="1747"/>
                </a:cubicBezTo>
                <a:cubicBezTo>
                  <a:pt x="3678" y="1713"/>
                  <a:pt x="3752" y="1691"/>
                  <a:pt x="3792" y="1685"/>
                </a:cubicBezTo>
                <a:cubicBezTo>
                  <a:pt x="3740" y="1741"/>
                  <a:pt x="3819" y="1749"/>
                  <a:pt x="3857" y="1718"/>
                </a:cubicBezTo>
                <a:cubicBezTo>
                  <a:pt x="3857" y="1718"/>
                  <a:pt x="3858" y="1736"/>
                  <a:pt x="3865" y="1735"/>
                </a:cubicBezTo>
                <a:cubicBezTo>
                  <a:pt x="3893" y="1734"/>
                  <a:pt x="3852" y="1660"/>
                  <a:pt x="3911" y="1668"/>
                </a:cubicBezTo>
                <a:cubicBezTo>
                  <a:pt x="3876" y="1734"/>
                  <a:pt x="3915" y="1721"/>
                  <a:pt x="3948" y="1715"/>
                </a:cubicBezTo>
                <a:cubicBezTo>
                  <a:pt x="3968" y="1711"/>
                  <a:pt x="3952" y="1680"/>
                  <a:pt x="3973" y="1679"/>
                </a:cubicBezTo>
                <a:cubicBezTo>
                  <a:pt x="4018" y="1675"/>
                  <a:pt x="4012" y="1705"/>
                  <a:pt x="4007" y="1728"/>
                </a:cubicBezTo>
                <a:cubicBezTo>
                  <a:pt x="4007" y="1727"/>
                  <a:pt x="3953" y="1834"/>
                  <a:pt x="3978" y="1838"/>
                </a:cubicBezTo>
                <a:cubicBezTo>
                  <a:pt x="4010" y="1844"/>
                  <a:pt x="3988" y="1787"/>
                  <a:pt x="4035" y="1808"/>
                </a:cubicBezTo>
                <a:cubicBezTo>
                  <a:pt x="4035" y="1809"/>
                  <a:pt x="3978" y="1907"/>
                  <a:pt x="4043" y="1884"/>
                </a:cubicBezTo>
                <a:cubicBezTo>
                  <a:pt x="4057" y="1879"/>
                  <a:pt x="4031" y="1851"/>
                  <a:pt x="4042" y="1841"/>
                </a:cubicBezTo>
                <a:cubicBezTo>
                  <a:pt x="4061" y="1824"/>
                  <a:pt x="4086" y="1822"/>
                  <a:pt x="4103" y="1801"/>
                </a:cubicBezTo>
                <a:cubicBezTo>
                  <a:pt x="4107" y="1835"/>
                  <a:pt x="4060" y="1853"/>
                  <a:pt x="4050" y="1879"/>
                </a:cubicBezTo>
                <a:cubicBezTo>
                  <a:pt x="4039" y="1908"/>
                  <a:pt x="4070" y="1900"/>
                  <a:pt x="4073" y="1917"/>
                </a:cubicBezTo>
                <a:cubicBezTo>
                  <a:pt x="4011" y="1912"/>
                  <a:pt x="3985" y="1893"/>
                  <a:pt x="3956" y="1950"/>
                </a:cubicBezTo>
                <a:cubicBezTo>
                  <a:pt x="3922" y="2015"/>
                  <a:pt x="3961" y="1985"/>
                  <a:pt x="3996" y="2024"/>
                </a:cubicBezTo>
                <a:cubicBezTo>
                  <a:pt x="3990" y="2028"/>
                  <a:pt x="3962" y="2082"/>
                  <a:pt x="3958" y="2083"/>
                </a:cubicBezTo>
                <a:cubicBezTo>
                  <a:pt x="3939" y="2088"/>
                  <a:pt x="3939" y="2056"/>
                  <a:pt x="3920" y="2061"/>
                </a:cubicBezTo>
                <a:cubicBezTo>
                  <a:pt x="3861" y="2075"/>
                  <a:pt x="3878" y="2088"/>
                  <a:pt x="3872" y="2136"/>
                </a:cubicBezTo>
                <a:cubicBezTo>
                  <a:pt x="3870" y="2152"/>
                  <a:pt x="3842" y="2194"/>
                  <a:pt x="3852" y="2206"/>
                </a:cubicBezTo>
                <a:cubicBezTo>
                  <a:pt x="3874" y="2231"/>
                  <a:pt x="3929" y="2175"/>
                  <a:pt x="3938" y="2164"/>
                </a:cubicBezTo>
                <a:cubicBezTo>
                  <a:pt x="3957" y="2210"/>
                  <a:pt x="4001" y="2209"/>
                  <a:pt x="4013" y="2164"/>
                </a:cubicBezTo>
                <a:cubicBezTo>
                  <a:pt x="4020" y="2138"/>
                  <a:pt x="4005" y="2114"/>
                  <a:pt x="4012" y="2087"/>
                </a:cubicBezTo>
                <a:cubicBezTo>
                  <a:pt x="4014" y="2080"/>
                  <a:pt x="4032" y="2072"/>
                  <a:pt x="4035" y="2062"/>
                </a:cubicBezTo>
                <a:cubicBezTo>
                  <a:pt x="4042" y="2045"/>
                  <a:pt x="4022" y="2037"/>
                  <a:pt x="4025" y="2023"/>
                </a:cubicBezTo>
                <a:cubicBezTo>
                  <a:pt x="4031" y="1998"/>
                  <a:pt x="4054" y="1968"/>
                  <a:pt x="4067" y="1955"/>
                </a:cubicBezTo>
                <a:cubicBezTo>
                  <a:pt x="4066" y="1956"/>
                  <a:pt x="4091" y="1958"/>
                  <a:pt x="4097" y="1953"/>
                </a:cubicBezTo>
                <a:cubicBezTo>
                  <a:pt x="4103" y="1949"/>
                  <a:pt x="4093" y="1927"/>
                  <a:pt x="4097" y="1923"/>
                </a:cubicBezTo>
                <a:cubicBezTo>
                  <a:pt x="4110" y="1910"/>
                  <a:pt x="4130" y="1913"/>
                  <a:pt x="4141" y="1896"/>
                </a:cubicBezTo>
                <a:cubicBezTo>
                  <a:pt x="4153" y="1876"/>
                  <a:pt x="4135" y="1844"/>
                  <a:pt x="4140" y="1835"/>
                </a:cubicBezTo>
                <a:cubicBezTo>
                  <a:pt x="4158" y="1809"/>
                  <a:pt x="4141" y="1848"/>
                  <a:pt x="4186" y="1833"/>
                </a:cubicBezTo>
                <a:cubicBezTo>
                  <a:pt x="4219" y="1822"/>
                  <a:pt x="4260" y="1772"/>
                  <a:pt x="4201" y="1752"/>
                </a:cubicBezTo>
                <a:cubicBezTo>
                  <a:pt x="4208" y="1753"/>
                  <a:pt x="4283" y="1769"/>
                  <a:pt x="4279" y="1748"/>
                </a:cubicBezTo>
                <a:cubicBezTo>
                  <a:pt x="4274" y="1721"/>
                  <a:pt x="4183" y="1741"/>
                  <a:pt x="4197" y="1751"/>
                </a:cubicBezTo>
                <a:cubicBezTo>
                  <a:pt x="4193" y="1750"/>
                  <a:pt x="4189" y="1749"/>
                  <a:pt x="4186" y="1748"/>
                </a:cubicBezTo>
                <a:cubicBezTo>
                  <a:pt x="4198" y="1712"/>
                  <a:pt x="4208" y="1666"/>
                  <a:pt x="4225" y="1656"/>
                </a:cubicBezTo>
                <a:cubicBezTo>
                  <a:pt x="4210" y="1665"/>
                  <a:pt x="4264" y="1655"/>
                  <a:pt x="4249" y="1649"/>
                </a:cubicBezTo>
                <a:cubicBezTo>
                  <a:pt x="4285" y="1663"/>
                  <a:pt x="4252" y="1675"/>
                  <a:pt x="4273" y="1698"/>
                </a:cubicBezTo>
                <a:cubicBezTo>
                  <a:pt x="4327" y="1756"/>
                  <a:pt x="4312" y="1684"/>
                  <a:pt x="4341" y="1665"/>
                </a:cubicBezTo>
                <a:cubicBezTo>
                  <a:pt x="4362" y="1650"/>
                  <a:pt x="4432" y="1642"/>
                  <a:pt x="4449" y="1676"/>
                </a:cubicBezTo>
                <a:cubicBezTo>
                  <a:pt x="4473" y="1726"/>
                  <a:pt x="4426" y="1706"/>
                  <a:pt x="4414" y="1739"/>
                </a:cubicBezTo>
                <a:cubicBezTo>
                  <a:pt x="4398" y="1783"/>
                  <a:pt x="4413" y="1792"/>
                  <a:pt x="4380" y="1822"/>
                </a:cubicBezTo>
                <a:cubicBezTo>
                  <a:pt x="4445" y="1764"/>
                  <a:pt x="4266" y="1890"/>
                  <a:pt x="4332" y="1846"/>
                </a:cubicBezTo>
                <a:cubicBezTo>
                  <a:pt x="4342" y="1839"/>
                  <a:pt x="4298" y="1878"/>
                  <a:pt x="4299" y="1871"/>
                </a:cubicBezTo>
                <a:cubicBezTo>
                  <a:pt x="4298" y="1876"/>
                  <a:pt x="4338" y="2022"/>
                  <a:pt x="4338" y="2022"/>
                </a:cubicBezTo>
                <a:cubicBezTo>
                  <a:pt x="4365" y="2056"/>
                  <a:pt x="4392" y="2019"/>
                  <a:pt x="4433" y="2007"/>
                </a:cubicBezTo>
                <a:cubicBezTo>
                  <a:pt x="4435" y="2022"/>
                  <a:pt x="4360" y="2094"/>
                  <a:pt x="4351" y="2111"/>
                </a:cubicBezTo>
                <a:cubicBezTo>
                  <a:pt x="4343" y="2123"/>
                  <a:pt x="4329" y="2176"/>
                  <a:pt x="4323" y="2181"/>
                </a:cubicBezTo>
                <a:cubicBezTo>
                  <a:pt x="4307" y="2193"/>
                  <a:pt x="4242" y="2184"/>
                  <a:pt x="4224" y="2185"/>
                </a:cubicBezTo>
                <a:cubicBezTo>
                  <a:pt x="4298" y="2126"/>
                  <a:pt x="4205" y="2090"/>
                  <a:pt x="4155" y="2129"/>
                </a:cubicBezTo>
                <a:cubicBezTo>
                  <a:pt x="4101" y="2171"/>
                  <a:pt x="4145" y="2225"/>
                  <a:pt x="4168" y="2264"/>
                </a:cubicBezTo>
                <a:cubicBezTo>
                  <a:pt x="4147" y="2262"/>
                  <a:pt x="4146" y="2233"/>
                  <a:pt x="4130" y="2228"/>
                </a:cubicBezTo>
                <a:cubicBezTo>
                  <a:pt x="4080" y="2215"/>
                  <a:pt x="4075" y="2255"/>
                  <a:pt x="4082" y="2293"/>
                </a:cubicBezTo>
                <a:cubicBezTo>
                  <a:pt x="4083" y="2305"/>
                  <a:pt x="4100" y="2313"/>
                  <a:pt x="4102" y="2324"/>
                </a:cubicBezTo>
                <a:cubicBezTo>
                  <a:pt x="4102" y="2330"/>
                  <a:pt x="4095" y="2352"/>
                  <a:pt x="4096" y="2356"/>
                </a:cubicBezTo>
                <a:cubicBezTo>
                  <a:pt x="4097" y="2358"/>
                  <a:pt x="4097" y="2386"/>
                  <a:pt x="4097" y="2390"/>
                </a:cubicBezTo>
                <a:cubicBezTo>
                  <a:pt x="4099" y="2403"/>
                  <a:pt x="4130" y="2397"/>
                  <a:pt x="4134" y="2408"/>
                </a:cubicBezTo>
                <a:cubicBezTo>
                  <a:pt x="4096" y="2435"/>
                  <a:pt x="3981" y="2374"/>
                  <a:pt x="4031" y="2465"/>
                </a:cubicBezTo>
                <a:cubicBezTo>
                  <a:pt x="4045" y="2491"/>
                  <a:pt x="4092" y="2495"/>
                  <a:pt x="4103" y="2512"/>
                </a:cubicBezTo>
                <a:cubicBezTo>
                  <a:pt x="4126" y="2548"/>
                  <a:pt x="4104" y="2510"/>
                  <a:pt x="4096" y="2560"/>
                </a:cubicBezTo>
                <a:cubicBezTo>
                  <a:pt x="4092" y="2585"/>
                  <a:pt x="4076" y="2629"/>
                  <a:pt x="4107" y="2639"/>
                </a:cubicBezTo>
                <a:cubicBezTo>
                  <a:pt x="4163" y="2658"/>
                  <a:pt x="4155" y="2551"/>
                  <a:pt x="4163" y="2532"/>
                </a:cubicBezTo>
                <a:cubicBezTo>
                  <a:pt x="4174" y="2507"/>
                  <a:pt x="4212" y="2459"/>
                  <a:pt x="4243" y="2464"/>
                </a:cubicBezTo>
                <a:cubicBezTo>
                  <a:pt x="4288" y="2472"/>
                  <a:pt x="4234" y="2502"/>
                  <a:pt x="4233" y="2500"/>
                </a:cubicBezTo>
                <a:cubicBezTo>
                  <a:pt x="4237" y="2526"/>
                  <a:pt x="4230" y="2524"/>
                  <a:pt x="4263" y="2518"/>
                </a:cubicBezTo>
                <a:cubicBezTo>
                  <a:pt x="4311" y="2509"/>
                  <a:pt x="4321" y="2451"/>
                  <a:pt x="4334" y="2419"/>
                </a:cubicBezTo>
                <a:cubicBezTo>
                  <a:pt x="4365" y="2423"/>
                  <a:pt x="4384" y="2487"/>
                  <a:pt x="4432" y="2459"/>
                </a:cubicBezTo>
                <a:cubicBezTo>
                  <a:pt x="4449" y="2450"/>
                  <a:pt x="4466" y="2413"/>
                  <a:pt x="4458" y="2398"/>
                </a:cubicBezTo>
                <a:cubicBezTo>
                  <a:pt x="4451" y="2383"/>
                  <a:pt x="4423" y="2384"/>
                  <a:pt x="4409" y="2371"/>
                </a:cubicBezTo>
                <a:cubicBezTo>
                  <a:pt x="4392" y="2356"/>
                  <a:pt x="4368" y="2283"/>
                  <a:pt x="4424" y="2302"/>
                </a:cubicBezTo>
                <a:cubicBezTo>
                  <a:pt x="4439" y="2307"/>
                  <a:pt x="4458" y="2410"/>
                  <a:pt x="4476" y="2413"/>
                </a:cubicBezTo>
                <a:cubicBezTo>
                  <a:pt x="4524" y="2422"/>
                  <a:pt x="4590" y="2269"/>
                  <a:pt x="4631" y="2340"/>
                </a:cubicBezTo>
                <a:cubicBezTo>
                  <a:pt x="4565" y="2322"/>
                  <a:pt x="4607" y="2420"/>
                  <a:pt x="4593" y="2443"/>
                </a:cubicBezTo>
                <a:cubicBezTo>
                  <a:pt x="4580" y="2401"/>
                  <a:pt x="4486" y="2450"/>
                  <a:pt x="4471" y="2462"/>
                </a:cubicBezTo>
                <a:cubicBezTo>
                  <a:pt x="4445" y="2482"/>
                  <a:pt x="4445" y="2497"/>
                  <a:pt x="4422" y="2522"/>
                </a:cubicBezTo>
                <a:cubicBezTo>
                  <a:pt x="4414" y="2532"/>
                  <a:pt x="4433" y="2511"/>
                  <a:pt x="4422" y="2522"/>
                </a:cubicBezTo>
                <a:close/>
                <a:moveTo>
                  <a:pt x="3776" y="2370"/>
                </a:moveTo>
                <a:cubicBezTo>
                  <a:pt x="3773" y="2358"/>
                  <a:pt x="3769" y="2346"/>
                  <a:pt x="3767" y="2333"/>
                </a:cubicBezTo>
                <a:cubicBezTo>
                  <a:pt x="3812" y="2306"/>
                  <a:pt x="3777" y="2368"/>
                  <a:pt x="3776" y="2370"/>
                </a:cubicBezTo>
                <a:cubicBezTo>
                  <a:pt x="3775" y="2366"/>
                  <a:pt x="3778" y="2367"/>
                  <a:pt x="3776" y="2370"/>
                </a:cubicBezTo>
                <a:close/>
                <a:moveTo>
                  <a:pt x="3912" y="2181"/>
                </a:moveTo>
                <a:cubicBezTo>
                  <a:pt x="3909" y="2177"/>
                  <a:pt x="3885" y="2151"/>
                  <a:pt x="3886" y="2148"/>
                </a:cubicBezTo>
                <a:cubicBezTo>
                  <a:pt x="3886" y="2147"/>
                  <a:pt x="3901" y="2135"/>
                  <a:pt x="3899" y="2141"/>
                </a:cubicBezTo>
                <a:cubicBezTo>
                  <a:pt x="3898" y="2145"/>
                  <a:pt x="3904" y="2191"/>
                  <a:pt x="3912" y="2181"/>
                </a:cubicBezTo>
                <a:cubicBezTo>
                  <a:pt x="3910" y="2179"/>
                  <a:pt x="3912" y="2180"/>
                  <a:pt x="3912" y="2181"/>
                </a:cubicBezTo>
                <a:close/>
                <a:moveTo>
                  <a:pt x="4427" y="1850"/>
                </a:moveTo>
                <a:cubicBezTo>
                  <a:pt x="4411" y="1852"/>
                  <a:pt x="4428" y="1840"/>
                  <a:pt x="4427" y="1850"/>
                </a:cubicBezTo>
                <a:cubicBezTo>
                  <a:pt x="4427" y="1850"/>
                  <a:pt x="4427" y="1849"/>
                  <a:pt x="4427" y="1850"/>
                </a:cubicBezTo>
                <a:close/>
                <a:moveTo>
                  <a:pt x="4354" y="1994"/>
                </a:moveTo>
                <a:cubicBezTo>
                  <a:pt x="4356" y="1987"/>
                  <a:pt x="4410" y="1988"/>
                  <a:pt x="4410" y="1997"/>
                </a:cubicBezTo>
                <a:cubicBezTo>
                  <a:pt x="4399" y="1997"/>
                  <a:pt x="4346" y="2019"/>
                  <a:pt x="4354" y="1994"/>
                </a:cubicBezTo>
                <a:cubicBezTo>
                  <a:pt x="4355" y="1989"/>
                  <a:pt x="4353" y="1997"/>
                  <a:pt x="4354" y="1994"/>
                </a:cubicBezTo>
                <a:close/>
                <a:moveTo>
                  <a:pt x="4340" y="1944"/>
                </a:moveTo>
                <a:cubicBezTo>
                  <a:pt x="4336" y="1933"/>
                  <a:pt x="4333" y="1922"/>
                  <a:pt x="4332" y="1910"/>
                </a:cubicBezTo>
                <a:cubicBezTo>
                  <a:pt x="4355" y="1920"/>
                  <a:pt x="4375" y="1899"/>
                  <a:pt x="4401" y="1903"/>
                </a:cubicBezTo>
                <a:cubicBezTo>
                  <a:pt x="4401" y="1908"/>
                  <a:pt x="4347" y="1937"/>
                  <a:pt x="4340" y="1944"/>
                </a:cubicBezTo>
                <a:cubicBezTo>
                  <a:pt x="4340" y="1943"/>
                  <a:pt x="4358" y="1926"/>
                  <a:pt x="4340" y="1944"/>
                </a:cubicBezTo>
                <a:close/>
                <a:moveTo>
                  <a:pt x="4297" y="2270"/>
                </a:moveTo>
                <a:cubicBezTo>
                  <a:pt x="4319" y="2235"/>
                  <a:pt x="4403" y="2237"/>
                  <a:pt x="4412" y="2208"/>
                </a:cubicBezTo>
                <a:cubicBezTo>
                  <a:pt x="4418" y="2226"/>
                  <a:pt x="4422" y="2245"/>
                  <a:pt x="4425" y="2264"/>
                </a:cubicBezTo>
                <a:cubicBezTo>
                  <a:pt x="4413" y="2270"/>
                  <a:pt x="4389" y="2249"/>
                  <a:pt x="4372" y="2258"/>
                </a:cubicBezTo>
                <a:cubicBezTo>
                  <a:pt x="4346" y="2271"/>
                  <a:pt x="4362" y="2306"/>
                  <a:pt x="4342" y="2319"/>
                </a:cubicBezTo>
                <a:cubicBezTo>
                  <a:pt x="4332" y="2293"/>
                  <a:pt x="4324" y="2280"/>
                  <a:pt x="4297" y="2270"/>
                </a:cubicBezTo>
                <a:cubicBezTo>
                  <a:pt x="4300" y="2264"/>
                  <a:pt x="4316" y="2277"/>
                  <a:pt x="4297" y="2270"/>
                </a:cubicBezTo>
                <a:close/>
                <a:moveTo>
                  <a:pt x="4306" y="2364"/>
                </a:moveTo>
                <a:cubicBezTo>
                  <a:pt x="4300" y="2360"/>
                  <a:pt x="4294" y="2356"/>
                  <a:pt x="4288" y="2352"/>
                </a:cubicBezTo>
                <a:cubicBezTo>
                  <a:pt x="4295" y="2353"/>
                  <a:pt x="4301" y="2357"/>
                  <a:pt x="4306" y="2364"/>
                </a:cubicBezTo>
                <a:cubicBezTo>
                  <a:pt x="4304" y="2363"/>
                  <a:pt x="4302" y="2358"/>
                  <a:pt x="4306" y="2364"/>
                </a:cubicBezTo>
                <a:close/>
                <a:moveTo>
                  <a:pt x="4208" y="2312"/>
                </a:moveTo>
                <a:cubicBezTo>
                  <a:pt x="4228" y="2329"/>
                  <a:pt x="4244" y="2342"/>
                  <a:pt x="4270" y="2348"/>
                </a:cubicBezTo>
                <a:cubicBezTo>
                  <a:pt x="4263" y="2349"/>
                  <a:pt x="4187" y="2332"/>
                  <a:pt x="4208" y="2312"/>
                </a:cubicBezTo>
                <a:cubicBezTo>
                  <a:pt x="4209" y="2312"/>
                  <a:pt x="4208" y="2313"/>
                  <a:pt x="4208" y="2312"/>
                </a:cubicBezTo>
                <a:close/>
                <a:moveTo>
                  <a:pt x="4194" y="2251"/>
                </a:moveTo>
                <a:cubicBezTo>
                  <a:pt x="4211" y="2233"/>
                  <a:pt x="4211" y="2217"/>
                  <a:pt x="4234" y="2235"/>
                </a:cubicBezTo>
                <a:cubicBezTo>
                  <a:pt x="4238" y="2259"/>
                  <a:pt x="4207" y="2254"/>
                  <a:pt x="4194" y="2251"/>
                </a:cubicBezTo>
                <a:cubicBezTo>
                  <a:pt x="4198" y="2246"/>
                  <a:pt x="4199" y="2252"/>
                  <a:pt x="4194" y="2251"/>
                </a:cubicBezTo>
                <a:close/>
                <a:moveTo>
                  <a:pt x="4546" y="2529"/>
                </a:moveTo>
                <a:cubicBezTo>
                  <a:pt x="4523" y="2486"/>
                  <a:pt x="4592" y="2501"/>
                  <a:pt x="4584" y="2508"/>
                </a:cubicBezTo>
                <a:cubicBezTo>
                  <a:pt x="4584" y="2507"/>
                  <a:pt x="4556" y="2548"/>
                  <a:pt x="4546" y="2529"/>
                </a:cubicBezTo>
                <a:cubicBezTo>
                  <a:pt x="4539" y="2516"/>
                  <a:pt x="4547" y="2531"/>
                  <a:pt x="4546" y="2529"/>
                </a:cubicBezTo>
                <a:close/>
                <a:moveTo>
                  <a:pt x="4635" y="2703"/>
                </a:moveTo>
                <a:cubicBezTo>
                  <a:pt x="4611" y="2734"/>
                  <a:pt x="4590" y="2768"/>
                  <a:pt x="4563" y="2729"/>
                </a:cubicBezTo>
                <a:cubicBezTo>
                  <a:pt x="4568" y="2724"/>
                  <a:pt x="4613" y="2720"/>
                  <a:pt x="4602" y="2703"/>
                </a:cubicBezTo>
                <a:cubicBezTo>
                  <a:pt x="4597" y="2696"/>
                  <a:pt x="4566" y="2707"/>
                  <a:pt x="4560" y="2709"/>
                </a:cubicBezTo>
                <a:cubicBezTo>
                  <a:pt x="4548" y="2659"/>
                  <a:pt x="4627" y="2679"/>
                  <a:pt x="4649" y="2675"/>
                </a:cubicBezTo>
                <a:cubicBezTo>
                  <a:pt x="4644" y="2685"/>
                  <a:pt x="4640" y="2694"/>
                  <a:pt x="4635" y="2703"/>
                </a:cubicBezTo>
                <a:cubicBezTo>
                  <a:pt x="4634" y="2704"/>
                  <a:pt x="4642" y="2694"/>
                  <a:pt x="4635" y="2703"/>
                </a:cubicBezTo>
                <a:close/>
                <a:moveTo>
                  <a:pt x="4701" y="1241"/>
                </a:moveTo>
                <a:cubicBezTo>
                  <a:pt x="4696" y="1194"/>
                  <a:pt x="4661" y="1184"/>
                  <a:pt x="4624" y="1204"/>
                </a:cubicBezTo>
                <a:cubicBezTo>
                  <a:pt x="4624" y="1164"/>
                  <a:pt x="4640" y="1185"/>
                  <a:pt x="4656" y="1171"/>
                </a:cubicBezTo>
                <a:cubicBezTo>
                  <a:pt x="4658" y="1169"/>
                  <a:pt x="4693" y="1128"/>
                  <a:pt x="4694" y="1128"/>
                </a:cubicBezTo>
                <a:cubicBezTo>
                  <a:pt x="4703" y="1128"/>
                  <a:pt x="4730" y="1177"/>
                  <a:pt x="4743" y="1183"/>
                </a:cubicBezTo>
                <a:cubicBezTo>
                  <a:pt x="4750" y="1186"/>
                  <a:pt x="4772" y="1177"/>
                  <a:pt x="4783" y="1181"/>
                </a:cubicBezTo>
                <a:cubicBezTo>
                  <a:pt x="4798" y="1187"/>
                  <a:pt x="4827" y="1216"/>
                  <a:pt x="4836" y="1216"/>
                </a:cubicBezTo>
                <a:cubicBezTo>
                  <a:pt x="4831" y="1227"/>
                  <a:pt x="4792" y="1226"/>
                  <a:pt x="4785" y="1233"/>
                </a:cubicBezTo>
                <a:cubicBezTo>
                  <a:pt x="4752" y="1262"/>
                  <a:pt x="4781" y="1313"/>
                  <a:pt x="4740" y="1336"/>
                </a:cubicBezTo>
                <a:cubicBezTo>
                  <a:pt x="4751" y="1307"/>
                  <a:pt x="4718" y="1277"/>
                  <a:pt x="4711" y="1326"/>
                </a:cubicBezTo>
                <a:cubicBezTo>
                  <a:pt x="4678" y="1328"/>
                  <a:pt x="4702" y="1248"/>
                  <a:pt x="4701" y="1241"/>
                </a:cubicBezTo>
                <a:cubicBezTo>
                  <a:pt x="4698" y="1210"/>
                  <a:pt x="4701" y="1242"/>
                  <a:pt x="4701" y="1241"/>
                </a:cubicBezTo>
                <a:close/>
                <a:moveTo>
                  <a:pt x="4691" y="1580"/>
                </a:moveTo>
                <a:cubicBezTo>
                  <a:pt x="4678" y="1556"/>
                  <a:pt x="4729" y="1552"/>
                  <a:pt x="4706" y="1522"/>
                </a:cubicBezTo>
                <a:cubicBezTo>
                  <a:pt x="4736" y="1517"/>
                  <a:pt x="4805" y="1513"/>
                  <a:pt x="4811" y="1476"/>
                </a:cubicBezTo>
                <a:cubicBezTo>
                  <a:pt x="4852" y="1524"/>
                  <a:pt x="4865" y="1449"/>
                  <a:pt x="4873" y="1449"/>
                </a:cubicBezTo>
                <a:cubicBezTo>
                  <a:pt x="4880" y="1485"/>
                  <a:pt x="4881" y="1492"/>
                  <a:pt x="4911" y="1508"/>
                </a:cubicBezTo>
                <a:cubicBezTo>
                  <a:pt x="4900" y="1520"/>
                  <a:pt x="4879" y="1509"/>
                  <a:pt x="4865" y="1523"/>
                </a:cubicBezTo>
                <a:cubicBezTo>
                  <a:pt x="4854" y="1534"/>
                  <a:pt x="4847" y="1551"/>
                  <a:pt x="4838" y="1562"/>
                </a:cubicBezTo>
                <a:cubicBezTo>
                  <a:pt x="4821" y="1585"/>
                  <a:pt x="4805" y="1632"/>
                  <a:pt x="4775" y="1648"/>
                </a:cubicBezTo>
                <a:cubicBezTo>
                  <a:pt x="4765" y="1641"/>
                  <a:pt x="4761" y="1629"/>
                  <a:pt x="4750" y="1622"/>
                </a:cubicBezTo>
                <a:cubicBezTo>
                  <a:pt x="4750" y="1622"/>
                  <a:pt x="4690" y="1579"/>
                  <a:pt x="4691" y="1580"/>
                </a:cubicBezTo>
                <a:cubicBezTo>
                  <a:pt x="4689" y="1576"/>
                  <a:pt x="4692" y="1582"/>
                  <a:pt x="4691" y="1580"/>
                </a:cubicBezTo>
                <a:close/>
                <a:moveTo>
                  <a:pt x="4723" y="2049"/>
                </a:moveTo>
                <a:cubicBezTo>
                  <a:pt x="4720" y="2054"/>
                  <a:pt x="4717" y="2059"/>
                  <a:pt x="4713" y="2063"/>
                </a:cubicBezTo>
                <a:cubicBezTo>
                  <a:pt x="4697" y="2063"/>
                  <a:pt x="4724" y="2028"/>
                  <a:pt x="4723" y="2049"/>
                </a:cubicBezTo>
                <a:cubicBezTo>
                  <a:pt x="4721" y="2051"/>
                  <a:pt x="4723" y="2048"/>
                  <a:pt x="4723" y="2049"/>
                </a:cubicBezTo>
                <a:close/>
                <a:moveTo>
                  <a:pt x="4922" y="2747"/>
                </a:moveTo>
                <a:cubicBezTo>
                  <a:pt x="4920" y="2751"/>
                  <a:pt x="4920" y="2762"/>
                  <a:pt x="4916" y="2765"/>
                </a:cubicBezTo>
                <a:cubicBezTo>
                  <a:pt x="4911" y="2765"/>
                  <a:pt x="4880" y="2742"/>
                  <a:pt x="4877" y="2738"/>
                </a:cubicBezTo>
                <a:cubicBezTo>
                  <a:pt x="4890" y="2734"/>
                  <a:pt x="4907" y="2731"/>
                  <a:pt x="4923" y="2731"/>
                </a:cubicBezTo>
                <a:cubicBezTo>
                  <a:pt x="4924" y="2737"/>
                  <a:pt x="4923" y="2742"/>
                  <a:pt x="4922" y="2747"/>
                </a:cubicBezTo>
                <a:close/>
                <a:moveTo>
                  <a:pt x="4824" y="2718"/>
                </a:moveTo>
                <a:cubicBezTo>
                  <a:pt x="4819" y="2728"/>
                  <a:pt x="4806" y="2745"/>
                  <a:pt x="4816" y="2751"/>
                </a:cubicBezTo>
                <a:cubicBezTo>
                  <a:pt x="4744" y="2759"/>
                  <a:pt x="4709" y="2637"/>
                  <a:pt x="4717" y="2582"/>
                </a:cubicBezTo>
                <a:cubicBezTo>
                  <a:pt x="4768" y="2609"/>
                  <a:pt x="4745" y="2745"/>
                  <a:pt x="4815" y="2661"/>
                </a:cubicBezTo>
                <a:cubicBezTo>
                  <a:pt x="4846" y="2624"/>
                  <a:pt x="4834" y="2618"/>
                  <a:pt x="4815" y="2588"/>
                </a:cubicBezTo>
                <a:cubicBezTo>
                  <a:pt x="4801" y="2567"/>
                  <a:pt x="4761" y="2529"/>
                  <a:pt x="4730" y="2547"/>
                </a:cubicBezTo>
                <a:cubicBezTo>
                  <a:pt x="4731" y="2530"/>
                  <a:pt x="4706" y="2475"/>
                  <a:pt x="4716" y="2462"/>
                </a:cubicBezTo>
                <a:cubicBezTo>
                  <a:pt x="4718" y="2460"/>
                  <a:pt x="4720" y="2460"/>
                  <a:pt x="4722" y="2460"/>
                </a:cubicBezTo>
                <a:cubicBezTo>
                  <a:pt x="4733" y="2475"/>
                  <a:pt x="4718" y="2497"/>
                  <a:pt x="4741" y="2515"/>
                </a:cubicBezTo>
                <a:cubicBezTo>
                  <a:pt x="4767" y="2535"/>
                  <a:pt x="4805" y="2522"/>
                  <a:pt x="4830" y="2501"/>
                </a:cubicBezTo>
                <a:cubicBezTo>
                  <a:pt x="4839" y="2493"/>
                  <a:pt x="4916" y="2350"/>
                  <a:pt x="4928" y="2368"/>
                </a:cubicBezTo>
                <a:cubicBezTo>
                  <a:pt x="4931" y="2372"/>
                  <a:pt x="4879" y="2444"/>
                  <a:pt x="4917" y="2453"/>
                </a:cubicBezTo>
                <a:cubicBezTo>
                  <a:pt x="4941" y="2458"/>
                  <a:pt x="4941" y="2405"/>
                  <a:pt x="4942" y="2392"/>
                </a:cubicBezTo>
                <a:cubicBezTo>
                  <a:pt x="5077" y="2445"/>
                  <a:pt x="4898" y="2460"/>
                  <a:pt x="4883" y="2511"/>
                </a:cubicBezTo>
                <a:cubicBezTo>
                  <a:pt x="4875" y="2537"/>
                  <a:pt x="4884" y="2539"/>
                  <a:pt x="4899" y="2558"/>
                </a:cubicBezTo>
                <a:cubicBezTo>
                  <a:pt x="4912" y="2559"/>
                  <a:pt x="4924" y="2562"/>
                  <a:pt x="4936" y="2567"/>
                </a:cubicBezTo>
                <a:cubicBezTo>
                  <a:pt x="4941" y="2576"/>
                  <a:pt x="4943" y="2585"/>
                  <a:pt x="4944" y="2594"/>
                </a:cubicBezTo>
                <a:cubicBezTo>
                  <a:pt x="4968" y="2616"/>
                  <a:pt x="4940" y="2628"/>
                  <a:pt x="4979" y="2630"/>
                </a:cubicBezTo>
                <a:cubicBezTo>
                  <a:pt x="5005" y="2631"/>
                  <a:pt x="5036" y="2606"/>
                  <a:pt x="5033" y="2579"/>
                </a:cubicBezTo>
                <a:cubicBezTo>
                  <a:pt x="5034" y="2578"/>
                  <a:pt x="5036" y="2578"/>
                  <a:pt x="5038" y="2578"/>
                </a:cubicBezTo>
                <a:cubicBezTo>
                  <a:pt x="5038" y="2695"/>
                  <a:pt x="4871" y="2623"/>
                  <a:pt x="4824" y="2718"/>
                </a:cubicBezTo>
                <a:cubicBezTo>
                  <a:pt x="4822" y="2723"/>
                  <a:pt x="4833" y="2700"/>
                  <a:pt x="4824" y="2718"/>
                </a:cubicBezTo>
                <a:close/>
                <a:moveTo>
                  <a:pt x="4988" y="3170"/>
                </a:moveTo>
                <a:cubicBezTo>
                  <a:pt x="4996" y="3113"/>
                  <a:pt x="4940" y="3161"/>
                  <a:pt x="4932" y="3128"/>
                </a:cubicBezTo>
                <a:cubicBezTo>
                  <a:pt x="4959" y="3121"/>
                  <a:pt x="4986" y="3105"/>
                  <a:pt x="5006" y="3129"/>
                </a:cubicBezTo>
                <a:cubicBezTo>
                  <a:pt x="5023" y="3149"/>
                  <a:pt x="5013" y="3163"/>
                  <a:pt x="4988" y="3170"/>
                </a:cubicBezTo>
                <a:close/>
                <a:moveTo>
                  <a:pt x="5027" y="3022"/>
                </a:moveTo>
                <a:cubicBezTo>
                  <a:pt x="5019" y="3023"/>
                  <a:pt x="5042" y="3021"/>
                  <a:pt x="5027" y="3022"/>
                </a:cubicBezTo>
                <a:cubicBezTo>
                  <a:pt x="5027" y="3022"/>
                  <a:pt x="5029" y="3022"/>
                  <a:pt x="5027" y="3022"/>
                </a:cubicBezTo>
                <a:close/>
                <a:moveTo>
                  <a:pt x="5286" y="3081"/>
                </a:moveTo>
                <a:cubicBezTo>
                  <a:pt x="5267" y="3081"/>
                  <a:pt x="5262" y="3104"/>
                  <a:pt x="5242" y="3088"/>
                </a:cubicBezTo>
                <a:cubicBezTo>
                  <a:pt x="5233" y="3081"/>
                  <a:pt x="5259" y="3066"/>
                  <a:pt x="5262" y="3065"/>
                </a:cubicBezTo>
                <a:cubicBezTo>
                  <a:pt x="5281" y="3060"/>
                  <a:pt x="5300" y="3081"/>
                  <a:pt x="5286" y="3081"/>
                </a:cubicBezTo>
                <a:close/>
                <a:moveTo>
                  <a:pt x="5287" y="3039"/>
                </a:moveTo>
                <a:cubicBezTo>
                  <a:pt x="5281" y="3026"/>
                  <a:pt x="5284" y="3006"/>
                  <a:pt x="5302" y="3018"/>
                </a:cubicBezTo>
                <a:cubicBezTo>
                  <a:pt x="5297" y="3025"/>
                  <a:pt x="5292" y="3032"/>
                  <a:pt x="5287" y="3039"/>
                </a:cubicBezTo>
                <a:cubicBezTo>
                  <a:pt x="5286" y="3038"/>
                  <a:pt x="5289" y="3032"/>
                  <a:pt x="5287" y="3039"/>
                </a:cubicBezTo>
                <a:close/>
                <a:moveTo>
                  <a:pt x="5392" y="2887"/>
                </a:moveTo>
                <a:cubicBezTo>
                  <a:pt x="5395" y="2885"/>
                  <a:pt x="5427" y="2873"/>
                  <a:pt x="5428" y="2896"/>
                </a:cubicBezTo>
                <a:cubicBezTo>
                  <a:pt x="5415" y="2899"/>
                  <a:pt x="5403" y="2895"/>
                  <a:pt x="5392" y="2887"/>
                </a:cubicBezTo>
                <a:close/>
                <a:moveTo>
                  <a:pt x="5440" y="3035"/>
                </a:moveTo>
                <a:cubicBezTo>
                  <a:pt x="5436" y="3043"/>
                  <a:pt x="5430" y="3049"/>
                  <a:pt x="5421" y="3052"/>
                </a:cubicBezTo>
                <a:cubicBezTo>
                  <a:pt x="5420" y="3042"/>
                  <a:pt x="5419" y="3032"/>
                  <a:pt x="5418" y="3022"/>
                </a:cubicBezTo>
                <a:cubicBezTo>
                  <a:pt x="5422" y="3022"/>
                  <a:pt x="5442" y="3028"/>
                  <a:pt x="5440" y="3035"/>
                </a:cubicBezTo>
                <a:cubicBezTo>
                  <a:pt x="5438" y="3042"/>
                  <a:pt x="5441" y="3030"/>
                  <a:pt x="5440" y="3035"/>
                </a:cubicBezTo>
                <a:close/>
                <a:moveTo>
                  <a:pt x="5604" y="2720"/>
                </a:moveTo>
                <a:cubicBezTo>
                  <a:pt x="5618" y="2707"/>
                  <a:pt x="5622" y="2693"/>
                  <a:pt x="5632" y="2719"/>
                </a:cubicBezTo>
                <a:cubicBezTo>
                  <a:pt x="5613" y="2719"/>
                  <a:pt x="5598" y="2764"/>
                  <a:pt x="5578" y="2741"/>
                </a:cubicBezTo>
                <a:cubicBezTo>
                  <a:pt x="5582" y="2731"/>
                  <a:pt x="5598" y="2727"/>
                  <a:pt x="5604" y="2720"/>
                </a:cubicBezTo>
                <a:close/>
                <a:moveTo>
                  <a:pt x="5516" y="2406"/>
                </a:moveTo>
                <a:cubicBezTo>
                  <a:pt x="5535" y="2433"/>
                  <a:pt x="5516" y="2429"/>
                  <a:pt x="5523" y="2449"/>
                </a:cubicBezTo>
                <a:cubicBezTo>
                  <a:pt x="5524" y="2452"/>
                  <a:pt x="5543" y="2472"/>
                  <a:pt x="5542" y="2471"/>
                </a:cubicBezTo>
                <a:cubicBezTo>
                  <a:pt x="5558" y="2520"/>
                  <a:pt x="5571" y="2569"/>
                  <a:pt x="5583" y="2619"/>
                </a:cubicBezTo>
                <a:cubicBezTo>
                  <a:pt x="5524" y="2560"/>
                  <a:pt x="5482" y="2651"/>
                  <a:pt x="5555" y="2680"/>
                </a:cubicBezTo>
                <a:cubicBezTo>
                  <a:pt x="5525" y="2682"/>
                  <a:pt x="5369" y="2714"/>
                  <a:pt x="5454" y="2782"/>
                </a:cubicBezTo>
                <a:cubicBezTo>
                  <a:pt x="5502" y="2820"/>
                  <a:pt x="5522" y="2747"/>
                  <a:pt x="5508" y="2712"/>
                </a:cubicBezTo>
                <a:cubicBezTo>
                  <a:pt x="5533" y="2719"/>
                  <a:pt x="5527" y="2790"/>
                  <a:pt x="5553" y="2811"/>
                </a:cubicBezTo>
                <a:cubicBezTo>
                  <a:pt x="5560" y="2817"/>
                  <a:pt x="5615" y="2801"/>
                  <a:pt x="5600" y="2826"/>
                </a:cubicBezTo>
                <a:cubicBezTo>
                  <a:pt x="5568" y="2822"/>
                  <a:pt x="5585" y="2848"/>
                  <a:pt x="5569" y="2850"/>
                </a:cubicBezTo>
                <a:cubicBezTo>
                  <a:pt x="5537" y="2854"/>
                  <a:pt x="5530" y="2822"/>
                  <a:pt x="5509" y="2817"/>
                </a:cubicBezTo>
                <a:cubicBezTo>
                  <a:pt x="5422" y="2794"/>
                  <a:pt x="5519" y="2919"/>
                  <a:pt x="5499" y="2919"/>
                </a:cubicBezTo>
                <a:cubicBezTo>
                  <a:pt x="5522" y="2919"/>
                  <a:pt x="5445" y="2858"/>
                  <a:pt x="5452" y="2868"/>
                </a:cubicBezTo>
                <a:cubicBezTo>
                  <a:pt x="5427" y="2832"/>
                  <a:pt x="5421" y="2802"/>
                  <a:pt x="5372" y="2783"/>
                </a:cubicBezTo>
                <a:cubicBezTo>
                  <a:pt x="5423" y="2740"/>
                  <a:pt x="5371" y="2769"/>
                  <a:pt x="5357" y="2775"/>
                </a:cubicBezTo>
                <a:cubicBezTo>
                  <a:pt x="5328" y="2787"/>
                  <a:pt x="5267" y="2827"/>
                  <a:pt x="5278" y="2869"/>
                </a:cubicBezTo>
                <a:cubicBezTo>
                  <a:pt x="5287" y="2907"/>
                  <a:pt x="5313" y="2887"/>
                  <a:pt x="5333" y="2910"/>
                </a:cubicBezTo>
                <a:cubicBezTo>
                  <a:pt x="5339" y="2917"/>
                  <a:pt x="5366" y="2941"/>
                  <a:pt x="5331" y="2939"/>
                </a:cubicBezTo>
                <a:cubicBezTo>
                  <a:pt x="5302" y="2938"/>
                  <a:pt x="5280" y="2894"/>
                  <a:pt x="5253" y="2880"/>
                </a:cubicBezTo>
                <a:cubicBezTo>
                  <a:pt x="5226" y="2866"/>
                  <a:pt x="5124" y="2865"/>
                  <a:pt x="5175" y="2918"/>
                </a:cubicBezTo>
                <a:cubicBezTo>
                  <a:pt x="5199" y="2943"/>
                  <a:pt x="5267" y="2900"/>
                  <a:pt x="5265" y="2954"/>
                </a:cubicBezTo>
                <a:cubicBezTo>
                  <a:pt x="5262" y="3025"/>
                  <a:pt x="5177" y="2977"/>
                  <a:pt x="5153" y="2987"/>
                </a:cubicBezTo>
                <a:cubicBezTo>
                  <a:pt x="5125" y="2999"/>
                  <a:pt x="5107" y="3050"/>
                  <a:pt x="5100" y="3076"/>
                </a:cubicBezTo>
                <a:cubicBezTo>
                  <a:pt x="5098" y="3083"/>
                  <a:pt x="5127" y="3090"/>
                  <a:pt x="5125" y="3103"/>
                </a:cubicBezTo>
                <a:cubicBezTo>
                  <a:pt x="5105" y="3127"/>
                  <a:pt x="5095" y="3060"/>
                  <a:pt x="5091" y="3056"/>
                </a:cubicBezTo>
                <a:cubicBezTo>
                  <a:pt x="5064" y="3022"/>
                  <a:pt x="5060" y="3035"/>
                  <a:pt x="5063" y="3002"/>
                </a:cubicBezTo>
                <a:cubicBezTo>
                  <a:pt x="5059" y="3044"/>
                  <a:pt x="5104" y="2943"/>
                  <a:pt x="5087" y="2962"/>
                </a:cubicBezTo>
                <a:cubicBezTo>
                  <a:pt x="5102" y="2945"/>
                  <a:pt x="5120" y="2944"/>
                  <a:pt x="5131" y="2919"/>
                </a:cubicBezTo>
                <a:cubicBezTo>
                  <a:pt x="5153" y="2873"/>
                  <a:pt x="5137" y="2830"/>
                  <a:pt x="5086" y="2853"/>
                </a:cubicBezTo>
                <a:cubicBezTo>
                  <a:pt x="5051" y="2868"/>
                  <a:pt x="5064" y="2905"/>
                  <a:pt x="5041" y="2924"/>
                </a:cubicBezTo>
                <a:cubicBezTo>
                  <a:pt x="5056" y="2912"/>
                  <a:pt x="4968" y="2975"/>
                  <a:pt x="5003" y="2932"/>
                </a:cubicBezTo>
                <a:cubicBezTo>
                  <a:pt x="5006" y="2929"/>
                  <a:pt x="4975" y="2970"/>
                  <a:pt x="4987" y="2966"/>
                </a:cubicBezTo>
                <a:cubicBezTo>
                  <a:pt x="4982" y="2968"/>
                  <a:pt x="4969" y="2998"/>
                  <a:pt x="4942" y="2967"/>
                </a:cubicBezTo>
                <a:cubicBezTo>
                  <a:pt x="4926" y="2947"/>
                  <a:pt x="4958" y="2874"/>
                  <a:pt x="4953" y="2839"/>
                </a:cubicBezTo>
                <a:cubicBezTo>
                  <a:pt x="4950" y="2809"/>
                  <a:pt x="4933" y="2795"/>
                  <a:pt x="4955" y="2779"/>
                </a:cubicBezTo>
                <a:cubicBezTo>
                  <a:pt x="4981" y="2760"/>
                  <a:pt x="5061" y="2779"/>
                  <a:pt x="5084" y="2774"/>
                </a:cubicBezTo>
                <a:cubicBezTo>
                  <a:pt x="5137" y="2763"/>
                  <a:pt x="5144" y="2716"/>
                  <a:pt x="5159" y="2678"/>
                </a:cubicBezTo>
                <a:cubicBezTo>
                  <a:pt x="5171" y="2648"/>
                  <a:pt x="5157" y="2657"/>
                  <a:pt x="5180" y="2636"/>
                </a:cubicBezTo>
                <a:cubicBezTo>
                  <a:pt x="5185" y="2631"/>
                  <a:pt x="5206" y="2642"/>
                  <a:pt x="5212" y="2635"/>
                </a:cubicBezTo>
                <a:cubicBezTo>
                  <a:pt x="5259" y="2581"/>
                  <a:pt x="5150" y="2565"/>
                  <a:pt x="5117" y="2533"/>
                </a:cubicBezTo>
                <a:cubicBezTo>
                  <a:pt x="5093" y="2511"/>
                  <a:pt x="5069" y="2478"/>
                  <a:pt x="5075" y="2448"/>
                </a:cubicBezTo>
                <a:cubicBezTo>
                  <a:pt x="5077" y="2439"/>
                  <a:pt x="5102" y="2419"/>
                  <a:pt x="5107" y="2402"/>
                </a:cubicBezTo>
                <a:cubicBezTo>
                  <a:pt x="5114" y="2374"/>
                  <a:pt x="5096" y="2343"/>
                  <a:pt x="5086" y="2319"/>
                </a:cubicBezTo>
                <a:cubicBezTo>
                  <a:pt x="5159" y="2355"/>
                  <a:pt x="5159" y="2394"/>
                  <a:pt x="5159" y="2298"/>
                </a:cubicBezTo>
                <a:cubicBezTo>
                  <a:pt x="5159" y="2255"/>
                  <a:pt x="5134" y="2268"/>
                  <a:pt x="5183" y="2244"/>
                </a:cubicBezTo>
                <a:cubicBezTo>
                  <a:pt x="5209" y="2232"/>
                  <a:pt x="5236" y="2239"/>
                  <a:pt x="5262" y="2236"/>
                </a:cubicBezTo>
                <a:cubicBezTo>
                  <a:pt x="5302" y="2233"/>
                  <a:pt x="5338" y="2220"/>
                  <a:pt x="5373" y="2237"/>
                </a:cubicBezTo>
                <a:cubicBezTo>
                  <a:pt x="5433" y="2266"/>
                  <a:pt x="5413" y="2305"/>
                  <a:pt x="5485" y="2284"/>
                </a:cubicBezTo>
                <a:cubicBezTo>
                  <a:pt x="5506" y="2324"/>
                  <a:pt x="5408" y="2324"/>
                  <a:pt x="5384" y="2347"/>
                </a:cubicBezTo>
                <a:cubicBezTo>
                  <a:pt x="5363" y="2368"/>
                  <a:pt x="5341" y="2408"/>
                  <a:pt x="5392" y="2403"/>
                </a:cubicBezTo>
                <a:cubicBezTo>
                  <a:pt x="5389" y="2413"/>
                  <a:pt x="5363" y="2524"/>
                  <a:pt x="5383" y="2525"/>
                </a:cubicBezTo>
                <a:cubicBezTo>
                  <a:pt x="5403" y="2525"/>
                  <a:pt x="5394" y="2391"/>
                  <a:pt x="5434" y="2375"/>
                </a:cubicBezTo>
                <a:cubicBezTo>
                  <a:pt x="5451" y="2422"/>
                  <a:pt x="5487" y="2484"/>
                  <a:pt x="5516" y="2406"/>
                </a:cubicBezTo>
                <a:cubicBezTo>
                  <a:pt x="5527" y="2422"/>
                  <a:pt x="5515" y="2410"/>
                  <a:pt x="5516" y="2406"/>
                </a:cubicBezTo>
                <a:close/>
                <a:moveTo>
                  <a:pt x="5530" y="2179"/>
                </a:moveTo>
                <a:cubicBezTo>
                  <a:pt x="5526" y="2189"/>
                  <a:pt x="5522" y="2199"/>
                  <a:pt x="5518" y="2209"/>
                </a:cubicBezTo>
                <a:cubicBezTo>
                  <a:pt x="5519" y="2210"/>
                  <a:pt x="5498" y="2134"/>
                  <a:pt x="5502" y="2129"/>
                </a:cubicBezTo>
                <a:cubicBezTo>
                  <a:pt x="5511" y="2143"/>
                  <a:pt x="5525" y="2152"/>
                  <a:pt x="5541" y="2147"/>
                </a:cubicBezTo>
                <a:cubicBezTo>
                  <a:pt x="5537" y="2157"/>
                  <a:pt x="5534" y="2168"/>
                  <a:pt x="5530" y="2179"/>
                </a:cubicBezTo>
                <a:cubicBezTo>
                  <a:pt x="5525" y="2189"/>
                  <a:pt x="5535" y="2168"/>
                  <a:pt x="5530" y="2179"/>
                </a:cubicBezTo>
                <a:close/>
                <a:moveTo>
                  <a:pt x="5541" y="1867"/>
                </a:moveTo>
                <a:cubicBezTo>
                  <a:pt x="5450" y="1877"/>
                  <a:pt x="5538" y="1810"/>
                  <a:pt x="5566" y="1846"/>
                </a:cubicBezTo>
                <a:cubicBezTo>
                  <a:pt x="5561" y="1857"/>
                  <a:pt x="5553" y="1864"/>
                  <a:pt x="5541" y="1867"/>
                </a:cubicBezTo>
                <a:cubicBezTo>
                  <a:pt x="5540" y="1868"/>
                  <a:pt x="5551" y="1866"/>
                  <a:pt x="5541" y="1867"/>
                </a:cubicBezTo>
                <a:close/>
                <a:moveTo>
                  <a:pt x="5592" y="1749"/>
                </a:moveTo>
                <a:cubicBezTo>
                  <a:pt x="5595" y="1724"/>
                  <a:pt x="5583" y="1738"/>
                  <a:pt x="5572" y="1741"/>
                </a:cubicBezTo>
                <a:cubicBezTo>
                  <a:pt x="5566" y="1742"/>
                  <a:pt x="5569" y="1762"/>
                  <a:pt x="5548" y="1769"/>
                </a:cubicBezTo>
                <a:cubicBezTo>
                  <a:pt x="5524" y="1777"/>
                  <a:pt x="5514" y="1765"/>
                  <a:pt x="5503" y="1764"/>
                </a:cubicBezTo>
                <a:cubicBezTo>
                  <a:pt x="5497" y="1763"/>
                  <a:pt x="5495" y="1745"/>
                  <a:pt x="5484" y="1745"/>
                </a:cubicBezTo>
                <a:cubicBezTo>
                  <a:pt x="5472" y="1746"/>
                  <a:pt x="5443" y="1785"/>
                  <a:pt x="5427" y="1789"/>
                </a:cubicBezTo>
                <a:cubicBezTo>
                  <a:pt x="5427" y="1763"/>
                  <a:pt x="5407" y="1582"/>
                  <a:pt x="5423" y="1581"/>
                </a:cubicBezTo>
                <a:cubicBezTo>
                  <a:pt x="5437" y="1580"/>
                  <a:pt x="5423" y="1613"/>
                  <a:pt x="5429" y="1618"/>
                </a:cubicBezTo>
                <a:cubicBezTo>
                  <a:pt x="5438" y="1625"/>
                  <a:pt x="5444" y="1613"/>
                  <a:pt x="5447" y="1615"/>
                </a:cubicBezTo>
                <a:cubicBezTo>
                  <a:pt x="5453" y="1619"/>
                  <a:pt x="5559" y="1655"/>
                  <a:pt x="5559" y="1656"/>
                </a:cubicBezTo>
                <a:cubicBezTo>
                  <a:pt x="5542" y="1660"/>
                  <a:pt x="5473" y="1680"/>
                  <a:pt x="5499" y="1714"/>
                </a:cubicBezTo>
                <a:cubicBezTo>
                  <a:pt x="5524" y="1746"/>
                  <a:pt x="5555" y="1684"/>
                  <a:pt x="5574" y="1681"/>
                </a:cubicBezTo>
                <a:cubicBezTo>
                  <a:pt x="5581" y="1708"/>
                  <a:pt x="5600" y="1731"/>
                  <a:pt x="5612" y="1756"/>
                </a:cubicBezTo>
                <a:cubicBezTo>
                  <a:pt x="5605" y="1756"/>
                  <a:pt x="5596" y="1757"/>
                  <a:pt x="5592" y="1749"/>
                </a:cubicBezTo>
                <a:cubicBezTo>
                  <a:pt x="5592" y="1749"/>
                  <a:pt x="5595" y="1755"/>
                  <a:pt x="5592" y="1749"/>
                </a:cubicBezTo>
                <a:close/>
                <a:moveTo>
                  <a:pt x="5630" y="1947"/>
                </a:moveTo>
                <a:cubicBezTo>
                  <a:pt x="5628" y="1952"/>
                  <a:pt x="5626" y="1958"/>
                  <a:pt x="5625" y="1964"/>
                </a:cubicBezTo>
                <a:cubicBezTo>
                  <a:pt x="5610" y="1937"/>
                  <a:pt x="5632" y="1940"/>
                  <a:pt x="5630" y="1947"/>
                </a:cubicBezTo>
                <a:cubicBezTo>
                  <a:pt x="5628" y="1953"/>
                  <a:pt x="5630" y="1945"/>
                  <a:pt x="5630" y="1947"/>
                </a:cubicBezTo>
                <a:close/>
                <a:moveTo>
                  <a:pt x="5658" y="1870"/>
                </a:moveTo>
                <a:cubicBezTo>
                  <a:pt x="5628" y="1870"/>
                  <a:pt x="5571" y="1892"/>
                  <a:pt x="5608" y="1822"/>
                </a:cubicBezTo>
                <a:cubicBezTo>
                  <a:pt x="5621" y="1838"/>
                  <a:pt x="5649" y="1870"/>
                  <a:pt x="5658" y="1870"/>
                </a:cubicBezTo>
                <a:close/>
                <a:moveTo>
                  <a:pt x="5789" y="1479"/>
                </a:moveTo>
                <a:cubicBezTo>
                  <a:pt x="5776" y="1546"/>
                  <a:pt x="5705" y="1504"/>
                  <a:pt x="5695" y="1558"/>
                </a:cubicBezTo>
                <a:cubicBezTo>
                  <a:pt x="5686" y="1610"/>
                  <a:pt x="5741" y="1599"/>
                  <a:pt x="5770" y="1585"/>
                </a:cubicBezTo>
                <a:cubicBezTo>
                  <a:pt x="5765" y="1635"/>
                  <a:pt x="5743" y="1680"/>
                  <a:pt x="5717" y="1722"/>
                </a:cubicBezTo>
                <a:cubicBezTo>
                  <a:pt x="5702" y="1715"/>
                  <a:pt x="5690" y="1694"/>
                  <a:pt x="5672" y="1710"/>
                </a:cubicBezTo>
                <a:cubicBezTo>
                  <a:pt x="5666" y="1689"/>
                  <a:pt x="5662" y="1666"/>
                  <a:pt x="5644" y="1651"/>
                </a:cubicBezTo>
                <a:cubicBezTo>
                  <a:pt x="5658" y="1642"/>
                  <a:pt x="5674" y="1632"/>
                  <a:pt x="5661" y="1612"/>
                </a:cubicBezTo>
                <a:cubicBezTo>
                  <a:pt x="5638" y="1578"/>
                  <a:pt x="5629" y="1597"/>
                  <a:pt x="5605" y="1592"/>
                </a:cubicBezTo>
                <a:cubicBezTo>
                  <a:pt x="5591" y="1590"/>
                  <a:pt x="5586" y="1607"/>
                  <a:pt x="5560" y="1582"/>
                </a:cubicBezTo>
                <a:cubicBezTo>
                  <a:pt x="5545" y="1567"/>
                  <a:pt x="5516" y="1488"/>
                  <a:pt x="5521" y="1469"/>
                </a:cubicBezTo>
                <a:cubicBezTo>
                  <a:pt x="5525" y="1458"/>
                  <a:pt x="5556" y="1431"/>
                  <a:pt x="5565" y="1424"/>
                </a:cubicBezTo>
                <a:cubicBezTo>
                  <a:pt x="5610" y="1389"/>
                  <a:pt x="5607" y="1407"/>
                  <a:pt x="5654" y="1401"/>
                </a:cubicBezTo>
                <a:cubicBezTo>
                  <a:pt x="5667" y="1400"/>
                  <a:pt x="5688" y="1400"/>
                  <a:pt x="5699" y="1390"/>
                </a:cubicBezTo>
                <a:cubicBezTo>
                  <a:pt x="5718" y="1372"/>
                  <a:pt x="5701" y="1367"/>
                  <a:pt x="5710" y="1351"/>
                </a:cubicBezTo>
                <a:cubicBezTo>
                  <a:pt x="5707" y="1357"/>
                  <a:pt x="5714" y="1317"/>
                  <a:pt x="5723" y="1328"/>
                </a:cubicBezTo>
                <a:cubicBezTo>
                  <a:pt x="5719" y="1324"/>
                  <a:pt x="5740" y="1423"/>
                  <a:pt x="5742" y="1414"/>
                </a:cubicBezTo>
                <a:cubicBezTo>
                  <a:pt x="5698" y="1358"/>
                  <a:pt x="5600" y="1457"/>
                  <a:pt x="5652" y="1501"/>
                </a:cubicBezTo>
                <a:cubicBezTo>
                  <a:pt x="5642" y="1516"/>
                  <a:pt x="5597" y="1531"/>
                  <a:pt x="5620" y="1559"/>
                </a:cubicBezTo>
                <a:cubicBezTo>
                  <a:pt x="5648" y="1593"/>
                  <a:pt x="5673" y="1535"/>
                  <a:pt x="5684" y="1526"/>
                </a:cubicBezTo>
                <a:cubicBezTo>
                  <a:pt x="5711" y="1505"/>
                  <a:pt x="5752" y="1496"/>
                  <a:pt x="5754" y="1457"/>
                </a:cubicBezTo>
                <a:cubicBezTo>
                  <a:pt x="5763" y="1460"/>
                  <a:pt x="5791" y="1469"/>
                  <a:pt x="5789" y="1479"/>
                </a:cubicBezTo>
                <a:cubicBezTo>
                  <a:pt x="5785" y="1498"/>
                  <a:pt x="5790" y="1476"/>
                  <a:pt x="5789" y="1479"/>
                </a:cubicBezTo>
                <a:close/>
                <a:moveTo>
                  <a:pt x="5803" y="1660"/>
                </a:moveTo>
                <a:cubicBezTo>
                  <a:pt x="5815" y="1660"/>
                  <a:pt x="5813" y="1673"/>
                  <a:pt x="5814" y="1681"/>
                </a:cubicBezTo>
                <a:cubicBezTo>
                  <a:pt x="5810" y="1674"/>
                  <a:pt x="5806" y="1667"/>
                  <a:pt x="5803" y="1660"/>
                </a:cubicBezTo>
                <a:cubicBezTo>
                  <a:pt x="5812" y="1660"/>
                  <a:pt x="5805" y="1671"/>
                  <a:pt x="5803" y="1660"/>
                </a:cubicBezTo>
                <a:close/>
                <a:moveTo>
                  <a:pt x="5826" y="1438"/>
                </a:moveTo>
                <a:cubicBezTo>
                  <a:pt x="5822" y="1464"/>
                  <a:pt x="5801" y="1414"/>
                  <a:pt x="5813" y="1399"/>
                </a:cubicBezTo>
                <a:cubicBezTo>
                  <a:pt x="5824" y="1384"/>
                  <a:pt x="5827" y="1437"/>
                  <a:pt x="5826" y="1438"/>
                </a:cubicBezTo>
                <a:cubicBezTo>
                  <a:pt x="5825" y="1446"/>
                  <a:pt x="5827" y="1435"/>
                  <a:pt x="5826" y="1438"/>
                </a:cubicBezTo>
                <a:close/>
                <a:moveTo>
                  <a:pt x="5759" y="1284"/>
                </a:moveTo>
                <a:cubicBezTo>
                  <a:pt x="5676" y="1356"/>
                  <a:pt x="5676" y="1210"/>
                  <a:pt x="5608" y="1259"/>
                </a:cubicBezTo>
                <a:cubicBezTo>
                  <a:pt x="5573" y="1284"/>
                  <a:pt x="5635" y="1362"/>
                  <a:pt x="5551" y="1347"/>
                </a:cubicBezTo>
                <a:cubicBezTo>
                  <a:pt x="5569" y="1310"/>
                  <a:pt x="5576" y="1290"/>
                  <a:pt x="5579" y="1254"/>
                </a:cubicBezTo>
                <a:cubicBezTo>
                  <a:pt x="5581" y="1236"/>
                  <a:pt x="5571" y="1225"/>
                  <a:pt x="5581" y="1203"/>
                </a:cubicBezTo>
                <a:cubicBezTo>
                  <a:pt x="5616" y="1129"/>
                  <a:pt x="5629" y="1253"/>
                  <a:pt x="5683" y="1245"/>
                </a:cubicBezTo>
                <a:cubicBezTo>
                  <a:pt x="5725" y="1239"/>
                  <a:pt x="5717" y="1215"/>
                  <a:pt x="5714" y="1184"/>
                </a:cubicBezTo>
                <a:cubicBezTo>
                  <a:pt x="5713" y="1174"/>
                  <a:pt x="5687" y="1113"/>
                  <a:pt x="5686" y="1115"/>
                </a:cubicBezTo>
                <a:cubicBezTo>
                  <a:pt x="5689" y="1106"/>
                  <a:pt x="5714" y="1111"/>
                  <a:pt x="5721" y="1106"/>
                </a:cubicBezTo>
                <a:cubicBezTo>
                  <a:pt x="5786" y="1058"/>
                  <a:pt x="5788" y="1113"/>
                  <a:pt x="5844" y="1127"/>
                </a:cubicBezTo>
                <a:cubicBezTo>
                  <a:pt x="5888" y="1137"/>
                  <a:pt x="5897" y="1116"/>
                  <a:pt x="5927" y="1088"/>
                </a:cubicBezTo>
                <a:cubicBezTo>
                  <a:pt x="5957" y="1110"/>
                  <a:pt x="5938" y="1167"/>
                  <a:pt x="5922" y="1190"/>
                </a:cubicBezTo>
                <a:cubicBezTo>
                  <a:pt x="5914" y="1202"/>
                  <a:pt x="5893" y="1208"/>
                  <a:pt x="5887" y="1219"/>
                </a:cubicBezTo>
                <a:cubicBezTo>
                  <a:pt x="5878" y="1234"/>
                  <a:pt x="5897" y="1240"/>
                  <a:pt x="5892" y="1252"/>
                </a:cubicBezTo>
                <a:cubicBezTo>
                  <a:pt x="5889" y="1259"/>
                  <a:pt x="5778" y="1268"/>
                  <a:pt x="5759" y="1284"/>
                </a:cubicBezTo>
                <a:cubicBezTo>
                  <a:pt x="5751" y="1292"/>
                  <a:pt x="5783" y="1264"/>
                  <a:pt x="5759" y="1284"/>
                </a:cubicBezTo>
                <a:close/>
                <a:moveTo>
                  <a:pt x="5881" y="1298"/>
                </a:moveTo>
                <a:cubicBezTo>
                  <a:pt x="5872" y="1292"/>
                  <a:pt x="5863" y="1286"/>
                  <a:pt x="5854" y="1279"/>
                </a:cubicBezTo>
                <a:cubicBezTo>
                  <a:pt x="5872" y="1278"/>
                  <a:pt x="5884" y="1276"/>
                  <a:pt x="5881" y="1298"/>
                </a:cubicBezTo>
                <a:cubicBezTo>
                  <a:pt x="5871" y="1293"/>
                  <a:pt x="5882" y="1291"/>
                  <a:pt x="5881" y="1298"/>
                </a:cubicBezTo>
                <a:close/>
                <a:moveTo>
                  <a:pt x="5908" y="1814"/>
                </a:moveTo>
                <a:cubicBezTo>
                  <a:pt x="5921" y="1806"/>
                  <a:pt x="5865" y="1846"/>
                  <a:pt x="5861" y="1844"/>
                </a:cubicBezTo>
                <a:cubicBezTo>
                  <a:pt x="5857" y="1843"/>
                  <a:pt x="5850" y="1832"/>
                  <a:pt x="5858" y="1828"/>
                </a:cubicBezTo>
                <a:cubicBezTo>
                  <a:pt x="5859" y="1828"/>
                  <a:pt x="5925" y="1803"/>
                  <a:pt x="5908" y="1814"/>
                </a:cubicBezTo>
                <a:cubicBezTo>
                  <a:pt x="5898" y="1822"/>
                  <a:pt x="5910" y="1813"/>
                  <a:pt x="5908" y="1814"/>
                </a:cubicBezTo>
                <a:close/>
                <a:moveTo>
                  <a:pt x="5949" y="1637"/>
                </a:moveTo>
                <a:cubicBezTo>
                  <a:pt x="5912" y="1656"/>
                  <a:pt x="5911" y="1695"/>
                  <a:pt x="5903" y="1730"/>
                </a:cubicBezTo>
                <a:cubicBezTo>
                  <a:pt x="5882" y="1719"/>
                  <a:pt x="5861" y="1708"/>
                  <a:pt x="5840" y="1698"/>
                </a:cubicBezTo>
                <a:cubicBezTo>
                  <a:pt x="5872" y="1697"/>
                  <a:pt x="5910" y="1693"/>
                  <a:pt x="5914" y="1659"/>
                </a:cubicBezTo>
                <a:cubicBezTo>
                  <a:pt x="5915" y="1642"/>
                  <a:pt x="5887" y="1626"/>
                  <a:pt x="5892" y="1615"/>
                </a:cubicBezTo>
                <a:cubicBezTo>
                  <a:pt x="5910" y="1567"/>
                  <a:pt x="5965" y="1628"/>
                  <a:pt x="5949" y="1637"/>
                </a:cubicBezTo>
                <a:cubicBezTo>
                  <a:pt x="5916" y="1653"/>
                  <a:pt x="5952" y="1635"/>
                  <a:pt x="5949" y="1637"/>
                </a:cubicBezTo>
                <a:close/>
                <a:moveTo>
                  <a:pt x="5973" y="1317"/>
                </a:moveTo>
                <a:cubicBezTo>
                  <a:pt x="5976" y="1316"/>
                  <a:pt x="5944" y="1380"/>
                  <a:pt x="5952" y="1360"/>
                </a:cubicBezTo>
                <a:cubicBezTo>
                  <a:pt x="5943" y="1347"/>
                  <a:pt x="5925" y="1343"/>
                  <a:pt x="5910" y="1344"/>
                </a:cubicBezTo>
                <a:cubicBezTo>
                  <a:pt x="5912" y="1327"/>
                  <a:pt x="5916" y="1310"/>
                  <a:pt x="5922" y="1294"/>
                </a:cubicBezTo>
                <a:cubicBezTo>
                  <a:pt x="5925" y="1270"/>
                  <a:pt x="5937" y="1265"/>
                  <a:pt x="5959" y="1279"/>
                </a:cubicBezTo>
                <a:cubicBezTo>
                  <a:pt x="5983" y="1274"/>
                  <a:pt x="6007" y="1282"/>
                  <a:pt x="6033" y="1273"/>
                </a:cubicBezTo>
                <a:cubicBezTo>
                  <a:pt x="6013" y="1288"/>
                  <a:pt x="5997" y="1309"/>
                  <a:pt x="5973" y="1317"/>
                </a:cubicBezTo>
                <a:cubicBezTo>
                  <a:pt x="5968" y="1319"/>
                  <a:pt x="5989" y="1312"/>
                  <a:pt x="5973" y="1317"/>
                </a:cubicBezTo>
                <a:close/>
                <a:moveTo>
                  <a:pt x="6463" y="1840"/>
                </a:moveTo>
                <a:cubicBezTo>
                  <a:pt x="6453" y="1847"/>
                  <a:pt x="6449" y="1840"/>
                  <a:pt x="6449" y="1819"/>
                </a:cubicBezTo>
                <a:cubicBezTo>
                  <a:pt x="6456" y="1824"/>
                  <a:pt x="6461" y="1831"/>
                  <a:pt x="6463" y="1840"/>
                </a:cubicBezTo>
                <a:cubicBezTo>
                  <a:pt x="6462" y="1841"/>
                  <a:pt x="6466" y="1834"/>
                  <a:pt x="6463" y="1840"/>
                </a:cubicBezTo>
                <a:close/>
                <a:moveTo>
                  <a:pt x="6430" y="1624"/>
                </a:moveTo>
                <a:cubicBezTo>
                  <a:pt x="6419" y="1662"/>
                  <a:pt x="6441" y="1694"/>
                  <a:pt x="6463" y="1722"/>
                </a:cubicBezTo>
                <a:cubicBezTo>
                  <a:pt x="6428" y="1763"/>
                  <a:pt x="6397" y="1685"/>
                  <a:pt x="6366" y="1694"/>
                </a:cubicBezTo>
                <a:cubicBezTo>
                  <a:pt x="6312" y="1710"/>
                  <a:pt x="6363" y="1752"/>
                  <a:pt x="6367" y="1775"/>
                </a:cubicBezTo>
                <a:cubicBezTo>
                  <a:pt x="6371" y="1795"/>
                  <a:pt x="6357" y="1780"/>
                  <a:pt x="6358" y="1798"/>
                </a:cubicBezTo>
                <a:cubicBezTo>
                  <a:pt x="6358" y="1819"/>
                  <a:pt x="6327" y="1849"/>
                  <a:pt x="6374" y="1862"/>
                </a:cubicBezTo>
                <a:cubicBezTo>
                  <a:pt x="6360" y="1878"/>
                  <a:pt x="6348" y="1915"/>
                  <a:pt x="6322" y="1913"/>
                </a:cubicBezTo>
                <a:cubicBezTo>
                  <a:pt x="6270" y="1910"/>
                  <a:pt x="6320" y="1873"/>
                  <a:pt x="6302" y="1856"/>
                </a:cubicBezTo>
                <a:cubicBezTo>
                  <a:pt x="6278" y="1832"/>
                  <a:pt x="6185" y="1889"/>
                  <a:pt x="6184" y="1888"/>
                </a:cubicBezTo>
                <a:cubicBezTo>
                  <a:pt x="6179" y="1875"/>
                  <a:pt x="6236" y="1835"/>
                  <a:pt x="6238" y="1827"/>
                </a:cubicBezTo>
                <a:cubicBezTo>
                  <a:pt x="6252" y="1786"/>
                  <a:pt x="6195" y="1778"/>
                  <a:pt x="6197" y="1759"/>
                </a:cubicBezTo>
                <a:cubicBezTo>
                  <a:pt x="6200" y="1735"/>
                  <a:pt x="6292" y="1777"/>
                  <a:pt x="6263" y="1690"/>
                </a:cubicBezTo>
                <a:cubicBezTo>
                  <a:pt x="6246" y="1637"/>
                  <a:pt x="6178" y="1651"/>
                  <a:pt x="6144" y="1691"/>
                </a:cubicBezTo>
                <a:cubicBezTo>
                  <a:pt x="6100" y="1742"/>
                  <a:pt x="6158" y="1791"/>
                  <a:pt x="6179" y="1842"/>
                </a:cubicBezTo>
                <a:cubicBezTo>
                  <a:pt x="6154" y="1842"/>
                  <a:pt x="6156" y="1818"/>
                  <a:pt x="6138" y="1815"/>
                </a:cubicBezTo>
                <a:cubicBezTo>
                  <a:pt x="6105" y="1808"/>
                  <a:pt x="6132" y="1819"/>
                  <a:pt x="6104" y="1833"/>
                </a:cubicBezTo>
                <a:cubicBezTo>
                  <a:pt x="6092" y="1839"/>
                  <a:pt x="6059" y="1870"/>
                  <a:pt x="6035" y="1856"/>
                </a:cubicBezTo>
                <a:cubicBezTo>
                  <a:pt x="6004" y="1839"/>
                  <a:pt x="6028" y="1822"/>
                  <a:pt x="6030" y="1809"/>
                </a:cubicBezTo>
                <a:cubicBezTo>
                  <a:pt x="6046" y="1803"/>
                  <a:pt x="6055" y="1790"/>
                  <a:pt x="6056" y="1772"/>
                </a:cubicBezTo>
                <a:cubicBezTo>
                  <a:pt x="6056" y="1751"/>
                  <a:pt x="6054" y="1730"/>
                  <a:pt x="6050" y="1709"/>
                </a:cubicBezTo>
                <a:cubicBezTo>
                  <a:pt x="6049" y="1664"/>
                  <a:pt x="6030" y="1672"/>
                  <a:pt x="6067" y="1634"/>
                </a:cubicBezTo>
                <a:cubicBezTo>
                  <a:pt x="6123" y="1702"/>
                  <a:pt x="6269" y="1639"/>
                  <a:pt x="6149" y="1588"/>
                </a:cubicBezTo>
                <a:cubicBezTo>
                  <a:pt x="6124" y="1577"/>
                  <a:pt x="6114" y="1582"/>
                  <a:pt x="6085" y="1575"/>
                </a:cubicBezTo>
                <a:cubicBezTo>
                  <a:pt x="6052" y="1566"/>
                  <a:pt x="6040" y="1549"/>
                  <a:pt x="6010" y="1530"/>
                </a:cubicBezTo>
                <a:cubicBezTo>
                  <a:pt x="6035" y="1501"/>
                  <a:pt x="6004" y="1493"/>
                  <a:pt x="5990" y="1469"/>
                </a:cubicBezTo>
                <a:cubicBezTo>
                  <a:pt x="6024" y="1469"/>
                  <a:pt x="6096" y="1458"/>
                  <a:pt x="6073" y="1407"/>
                </a:cubicBezTo>
                <a:cubicBezTo>
                  <a:pt x="6056" y="1371"/>
                  <a:pt x="5990" y="1398"/>
                  <a:pt x="5981" y="1382"/>
                </a:cubicBezTo>
                <a:cubicBezTo>
                  <a:pt x="5976" y="1372"/>
                  <a:pt x="5994" y="1357"/>
                  <a:pt x="5999" y="1354"/>
                </a:cubicBezTo>
                <a:cubicBezTo>
                  <a:pt x="5988" y="1360"/>
                  <a:pt x="6063" y="1359"/>
                  <a:pt x="6051" y="1358"/>
                </a:cubicBezTo>
                <a:cubicBezTo>
                  <a:pt x="6058" y="1358"/>
                  <a:pt x="6069" y="1334"/>
                  <a:pt x="6075" y="1329"/>
                </a:cubicBezTo>
                <a:cubicBezTo>
                  <a:pt x="6077" y="1421"/>
                  <a:pt x="6152" y="1405"/>
                  <a:pt x="6151" y="1335"/>
                </a:cubicBezTo>
                <a:cubicBezTo>
                  <a:pt x="6185" y="1355"/>
                  <a:pt x="6123" y="1427"/>
                  <a:pt x="6199" y="1423"/>
                </a:cubicBezTo>
                <a:cubicBezTo>
                  <a:pt x="6227" y="1422"/>
                  <a:pt x="6241" y="1403"/>
                  <a:pt x="6247" y="1378"/>
                </a:cubicBezTo>
                <a:cubicBezTo>
                  <a:pt x="6268" y="1421"/>
                  <a:pt x="6314" y="1389"/>
                  <a:pt x="6302" y="1459"/>
                </a:cubicBezTo>
                <a:cubicBezTo>
                  <a:pt x="6287" y="1546"/>
                  <a:pt x="6280" y="1440"/>
                  <a:pt x="6229" y="1457"/>
                </a:cubicBezTo>
                <a:cubicBezTo>
                  <a:pt x="6181" y="1473"/>
                  <a:pt x="6180" y="1624"/>
                  <a:pt x="6229" y="1639"/>
                </a:cubicBezTo>
                <a:cubicBezTo>
                  <a:pt x="6245" y="1644"/>
                  <a:pt x="6279" y="1619"/>
                  <a:pt x="6283" y="1622"/>
                </a:cubicBezTo>
                <a:cubicBezTo>
                  <a:pt x="6283" y="1622"/>
                  <a:pt x="6278" y="1673"/>
                  <a:pt x="6282" y="1682"/>
                </a:cubicBezTo>
                <a:cubicBezTo>
                  <a:pt x="6298" y="1729"/>
                  <a:pt x="6261" y="1699"/>
                  <a:pt x="6313" y="1691"/>
                </a:cubicBezTo>
                <a:cubicBezTo>
                  <a:pt x="6330" y="1688"/>
                  <a:pt x="6354" y="1689"/>
                  <a:pt x="6369" y="1682"/>
                </a:cubicBezTo>
                <a:cubicBezTo>
                  <a:pt x="6393" y="1669"/>
                  <a:pt x="6400" y="1637"/>
                  <a:pt x="6430" y="1624"/>
                </a:cubicBezTo>
                <a:cubicBezTo>
                  <a:pt x="6419" y="1664"/>
                  <a:pt x="6409" y="1633"/>
                  <a:pt x="6430" y="1624"/>
                </a:cubicBezTo>
                <a:close/>
                <a:moveTo>
                  <a:pt x="6448" y="1101"/>
                </a:moveTo>
                <a:cubicBezTo>
                  <a:pt x="6422" y="1125"/>
                  <a:pt x="6418" y="1167"/>
                  <a:pt x="6383" y="1182"/>
                </a:cubicBezTo>
                <a:cubicBezTo>
                  <a:pt x="6380" y="1172"/>
                  <a:pt x="6409" y="1098"/>
                  <a:pt x="6417" y="1092"/>
                </a:cubicBezTo>
                <a:cubicBezTo>
                  <a:pt x="6426" y="1086"/>
                  <a:pt x="6464" y="1087"/>
                  <a:pt x="6448" y="1101"/>
                </a:cubicBezTo>
                <a:cubicBezTo>
                  <a:pt x="6437" y="1111"/>
                  <a:pt x="6450" y="1099"/>
                  <a:pt x="6448" y="1101"/>
                </a:cubicBezTo>
                <a:close/>
                <a:moveTo>
                  <a:pt x="6437" y="1013"/>
                </a:moveTo>
                <a:cubicBezTo>
                  <a:pt x="6447" y="999"/>
                  <a:pt x="6443" y="1010"/>
                  <a:pt x="6451" y="1023"/>
                </a:cubicBezTo>
                <a:cubicBezTo>
                  <a:pt x="6446" y="1020"/>
                  <a:pt x="6442" y="1017"/>
                  <a:pt x="6437" y="1013"/>
                </a:cubicBezTo>
                <a:cubicBezTo>
                  <a:pt x="6437" y="1013"/>
                  <a:pt x="6439" y="1020"/>
                  <a:pt x="6437" y="1013"/>
                </a:cubicBezTo>
                <a:close/>
                <a:moveTo>
                  <a:pt x="6462" y="755"/>
                </a:moveTo>
                <a:cubicBezTo>
                  <a:pt x="6459" y="767"/>
                  <a:pt x="6452" y="775"/>
                  <a:pt x="6440" y="779"/>
                </a:cubicBezTo>
                <a:cubicBezTo>
                  <a:pt x="6419" y="701"/>
                  <a:pt x="6477" y="708"/>
                  <a:pt x="6462" y="755"/>
                </a:cubicBezTo>
                <a:cubicBezTo>
                  <a:pt x="6460" y="762"/>
                  <a:pt x="6464" y="748"/>
                  <a:pt x="6462" y="755"/>
                </a:cubicBezTo>
                <a:close/>
                <a:moveTo>
                  <a:pt x="6473" y="555"/>
                </a:moveTo>
                <a:cubicBezTo>
                  <a:pt x="6455" y="555"/>
                  <a:pt x="6433" y="593"/>
                  <a:pt x="6420" y="589"/>
                </a:cubicBezTo>
                <a:cubicBezTo>
                  <a:pt x="6391" y="579"/>
                  <a:pt x="6390" y="522"/>
                  <a:pt x="6412" y="504"/>
                </a:cubicBezTo>
                <a:cubicBezTo>
                  <a:pt x="6419" y="515"/>
                  <a:pt x="6583" y="555"/>
                  <a:pt x="6473" y="555"/>
                </a:cubicBezTo>
                <a:close/>
                <a:moveTo>
                  <a:pt x="6495" y="667"/>
                </a:moveTo>
                <a:cubicBezTo>
                  <a:pt x="6475" y="680"/>
                  <a:pt x="6490" y="637"/>
                  <a:pt x="6500" y="633"/>
                </a:cubicBezTo>
                <a:cubicBezTo>
                  <a:pt x="6492" y="657"/>
                  <a:pt x="6511" y="656"/>
                  <a:pt x="6495" y="667"/>
                </a:cubicBezTo>
                <a:cubicBezTo>
                  <a:pt x="6494" y="668"/>
                  <a:pt x="6502" y="662"/>
                  <a:pt x="6495" y="667"/>
                </a:cubicBezTo>
                <a:close/>
                <a:moveTo>
                  <a:pt x="6530" y="838"/>
                </a:moveTo>
                <a:cubicBezTo>
                  <a:pt x="6523" y="846"/>
                  <a:pt x="6504" y="858"/>
                  <a:pt x="6497" y="843"/>
                </a:cubicBezTo>
                <a:cubicBezTo>
                  <a:pt x="6501" y="830"/>
                  <a:pt x="6545" y="824"/>
                  <a:pt x="6552" y="819"/>
                </a:cubicBezTo>
                <a:cubicBezTo>
                  <a:pt x="6557" y="830"/>
                  <a:pt x="6540" y="829"/>
                  <a:pt x="6530" y="838"/>
                </a:cubicBezTo>
                <a:cubicBezTo>
                  <a:pt x="6528" y="840"/>
                  <a:pt x="6536" y="833"/>
                  <a:pt x="6530" y="838"/>
                </a:cubicBezTo>
                <a:close/>
                <a:moveTo>
                  <a:pt x="6567" y="948"/>
                </a:moveTo>
                <a:cubicBezTo>
                  <a:pt x="6537" y="948"/>
                  <a:pt x="6554" y="928"/>
                  <a:pt x="6553" y="927"/>
                </a:cubicBezTo>
                <a:cubicBezTo>
                  <a:pt x="6556" y="930"/>
                  <a:pt x="6578" y="948"/>
                  <a:pt x="6567" y="948"/>
                </a:cubicBezTo>
                <a:close/>
                <a:moveTo>
                  <a:pt x="6567" y="714"/>
                </a:moveTo>
                <a:cubicBezTo>
                  <a:pt x="6551" y="735"/>
                  <a:pt x="6556" y="688"/>
                  <a:pt x="6555" y="684"/>
                </a:cubicBezTo>
                <a:cubicBezTo>
                  <a:pt x="6555" y="683"/>
                  <a:pt x="6605" y="666"/>
                  <a:pt x="6567" y="714"/>
                </a:cubicBezTo>
                <a:cubicBezTo>
                  <a:pt x="6566" y="716"/>
                  <a:pt x="6579" y="699"/>
                  <a:pt x="6567" y="714"/>
                </a:cubicBezTo>
                <a:close/>
                <a:moveTo>
                  <a:pt x="6631" y="655"/>
                </a:moveTo>
                <a:cubicBezTo>
                  <a:pt x="6626" y="660"/>
                  <a:pt x="6621" y="664"/>
                  <a:pt x="6614" y="667"/>
                </a:cubicBezTo>
                <a:cubicBezTo>
                  <a:pt x="6603" y="667"/>
                  <a:pt x="6601" y="611"/>
                  <a:pt x="6587" y="603"/>
                </a:cubicBezTo>
                <a:cubicBezTo>
                  <a:pt x="6573" y="595"/>
                  <a:pt x="6532" y="603"/>
                  <a:pt x="6515" y="612"/>
                </a:cubicBezTo>
                <a:cubicBezTo>
                  <a:pt x="6516" y="584"/>
                  <a:pt x="6540" y="565"/>
                  <a:pt x="6546" y="539"/>
                </a:cubicBezTo>
                <a:cubicBezTo>
                  <a:pt x="6553" y="510"/>
                  <a:pt x="6539" y="490"/>
                  <a:pt x="6554" y="460"/>
                </a:cubicBezTo>
                <a:cubicBezTo>
                  <a:pt x="6558" y="465"/>
                  <a:pt x="6618" y="535"/>
                  <a:pt x="6618" y="535"/>
                </a:cubicBezTo>
                <a:cubicBezTo>
                  <a:pt x="6637" y="532"/>
                  <a:pt x="6634" y="499"/>
                  <a:pt x="6644" y="497"/>
                </a:cubicBezTo>
                <a:cubicBezTo>
                  <a:pt x="6647" y="495"/>
                  <a:pt x="6663" y="489"/>
                  <a:pt x="6666" y="488"/>
                </a:cubicBezTo>
                <a:cubicBezTo>
                  <a:pt x="6672" y="486"/>
                  <a:pt x="6723" y="544"/>
                  <a:pt x="6716" y="480"/>
                </a:cubicBezTo>
                <a:cubicBezTo>
                  <a:pt x="6708" y="421"/>
                  <a:pt x="6650" y="468"/>
                  <a:pt x="6653" y="412"/>
                </a:cubicBezTo>
                <a:cubicBezTo>
                  <a:pt x="6688" y="434"/>
                  <a:pt x="6713" y="409"/>
                  <a:pt x="6739" y="419"/>
                </a:cubicBezTo>
                <a:cubicBezTo>
                  <a:pt x="6750" y="424"/>
                  <a:pt x="6748" y="447"/>
                  <a:pt x="6764" y="452"/>
                </a:cubicBezTo>
                <a:cubicBezTo>
                  <a:pt x="6849" y="479"/>
                  <a:pt x="6782" y="438"/>
                  <a:pt x="6801" y="406"/>
                </a:cubicBezTo>
                <a:cubicBezTo>
                  <a:pt x="6855" y="426"/>
                  <a:pt x="6834" y="486"/>
                  <a:pt x="6791" y="503"/>
                </a:cubicBezTo>
                <a:cubicBezTo>
                  <a:pt x="6771" y="512"/>
                  <a:pt x="6715" y="473"/>
                  <a:pt x="6721" y="531"/>
                </a:cubicBezTo>
                <a:cubicBezTo>
                  <a:pt x="6726" y="577"/>
                  <a:pt x="6782" y="566"/>
                  <a:pt x="6739" y="623"/>
                </a:cubicBezTo>
                <a:cubicBezTo>
                  <a:pt x="6712" y="658"/>
                  <a:pt x="6694" y="639"/>
                  <a:pt x="6676" y="682"/>
                </a:cubicBezTo>
                <a:cubicBezTo>
                  <a:pt x="6672" y="685"/>
                  <a:pt x="6675" y="613"/>
                  <a:pt x="6631" y="655"/>
                </a:cubicBezTo>
                <a:cubicBezTo>
                  <a:pt x="6628" y="657"/>
                  <a:pt x="6640" y="646"/>
                  <a:pt x="6631" y="655"/>
                </a:cubicBezTo>
                <a:close/>
                <a:moveTo>
                  <a:pt x="6725" y="806"/>
                </a:moveTo>
                <a:cubicBezTo>
                  <a:pt x="6715" y="821"/>
                  <a:pt x="6674" y="884"/>
                  <a:pt x="6651" y="868"/>
                </a:cubicBezTo>
                <a:cubicBezTo>
                  <a:pt x="6636" y="857"/>
                  <a:pt x="6644" y="796"/>
                  <a:pt x="6649" y="791"/>
                </a:cubicBezTo>
                <a:cubicBezTo>
                  <a:pt x="6662" y="777"/>
                  <a:pt x="6749" y="768"/>
                  <a:pt x="6725" y="806"/>
                </a:cubicBezTo>
                <a:cubicBezTo>
                  <a:pt x="6723" y="808"/>
                  <a:pt x="6730" y="798"/>
                  <a:pt x="6725" y="806"/>
                </a:cubicBezTo>
                <a:close/>
                <a:moveTo>
                  <a:pt x="6887" y="642"/>
                </a:moveTo>
                <a:cubicBezTo>
                  <a:pt x="6875" y="717"/>
                  <a:pt x="6814" y="649"/>
                  <a:pt x="6777" y="668"/>
                </a:cubicBezTo>
                <a:cubicBezTo>
                  <a:pt x="6750" y="682"/>
                  <a:pt x="6790" y="723"/>
                  <a:pt x="6739" y="716"/>
                </a:cubicBezTo>
                <a:cubicBezTo>
                  <a:pt x="6674" y="707"/>
                  <a:pt x="6757" y="671"/>
                  <a:pt x="6770" y="665"/>
                </a:cubicBezTo>
                <a:cubicBezTo>
                  <a:pt x="6790" y="656"/>
                  <a:pt x="6885" y="604"/>
                  <a:pt x="6802" y="588"/>
                </a:cubicBezTo>
                <a:cubicBezTo>
                  <a:pt x="6822" y="584"/>
                  <a:pt x="6825" y="557"/>
                  <a:pt x="6842" y="559"/>
                </a:cubicBezTo>
                <a:cubicBezTo>
                  <a:pt x="6847" y="559"/>
                  <a:pt x="6836" y="571"/>
                  <a:pt x="6841" y="571"/>
                </a:cubicBezTo>
                <a:cubicBezTo>
                  <a:pt x="6804" y="568"/>
                  <a:pt x="6914" y="615"/>
                  <a:pt x="6892" y="597"/>
                </a:cubicBezTo>
                <a:cubicBezTo>
                  <a:pt x="6895" y="600"/>
                  <a:pt x="6907" y="583"/>
                  <a:pt x="6913" y="582"/>
                </a:cubicBezTo>
                <a:cubicBezTo>
                  <a:pt x="6896" y="597"/>
                  <a:pt x="6891" y="620"/>
                  <a:pt x="6887" y="642"/>
                </a:cubicBezTo>
                <a:cubicBezTo>
                  <a:pt x="6886" y="651"/>
                  <a:pt x="6891" y="620"/>
                  <a:pt x="6887" y="642"/>
                </a:cubicBezTo>
                <a:close/>
                <a:moveTo>
                  <a:pt x="7081" y="225"/>
                </a:moveTo>
                <a:cubicBezTo>
                  <a:pt x="7063" y="225"/>
                  <a:pt x="7056" y="192"/>
                  <a:pt x="7039" y="201"/>
                </a:cubicBezTo>
                <a:cubicBezTo>
                  <a:pt x="7002" y="221"/>
                  <a:pt x="7070" y="258"/>
                  <a:pt x="7072" y="273"/>
                </a:cubicBezTo>
                <a:cubicBezTo>
                  <a:pt x="7064" y="287"/>
                  <a:pt x="7036" y="274"/>
                  <a:pt x="7032" y="278"/>
                </a:cubicBezTo>
                <a:cubicBezTo>
                  <a:pt x="7028" y="282"/>
                  <a:pt x="7021" y="301"/>
                  <a:pt x="7021" y="301"/>
                </a:cubicBezTo>
                <a:cubicBezTo>
                  <a:pt x="7024" y="299"/>
                  <a:pt x="7006" y="321"/>
                  <a:pt x="7000" y="325"/>
                </a:cubicBezTo>
                <a:cubicBezTo>
                  <a:pt x="6989" y="333"/>
                  <a:pt x="6966" y="322"/>
                  <a:pt x="6952" y="333"/>
                </a:cubicBezTo>
                <a:cubicBezTo>
                  <a:pt x="6865" y="403"/>
                  <a:pt x="7021" y="406"/>
                  <a:pt x="7021" y="411"/>
                </a:cubicBezTo>
                <a:cubicBezTo>
                  <a:pt x="7021" y="408"/>
                  <a:pt x="6955" y="459"/>
                  <a:pt x="6964" y="459"/>
                </a:cubicBezTo>
                <a:cubicBezTo>
                  <a:pt x="6962" y="459"/>
                  <a:pt x="6888" y="358"/>
                  <a:pt x="6886" y="354"/>
                </a:cubicBezTo>
                <a:cubicBezTo>
                  <a:pt x="6878" y="329"/>
                  <a:pt x="6874" y="324"/>
                  <a:pt x="6895" y="308"/>
                </a:cubicBezTo>
                <a:cubicBezTo>
                  <a:pt x="6921" y="288"/>
                  <a:pt x="6947" y="317"/>
                  <a:pt x="6978" y="298"/>
                </a:cubicBezTo>
                <a:cubicBezTo>
                  <a:pt x="7007" y="279"/>
                  <a:pt x="7023" y="203"/>
                  <a:pt x="7031" y="179"/>
                </a:cubicBezTo>
                <a:cubicBezTo>
                  <a:pt x="7032" y="176"/>
                  <a:pt x="7011" y="172"/>
                  <a:pt x="7014" y="163"/>
                </a:cubicBezTo>
                <a:cubicBezTo>
                  <a:pt x="7022" y="138"/>
                  <a:pt x="7018" y="178"/>
                  <a:pt x="7043" y="140"/>
                </a:cubicBezTo>
                <a:cubicBezTo>
                  <a:pt x="7054" y="121"/>
                  <a:pt x="7063" y="90"/>
                  <a:pt x="7079" y="75"/>
                </a:cubicBezTo>
                <a:cubicBezTo>
                  <a:pt x="7077" y="89"/>
                  <a:pt x="7088" y="126"/>
                  <a:pt x="7082" y="137"/>
                </a:cubicBezTo>
                <a:cubicBezTo>
                  <a:pt x="7075" y="149"/>
                  <a:pt x="7044" y="139"/>
                  <a:pt x="7041" y="152"/>
                </a:cubicBezTo>
                <a:cubicBezTo>
                  <a:pt x="7042" y="146"/>
                  <a:pt x="7136" y="225"/>
                  <a:pt x="7081" y="225"/>
                </a:cubicBezTo>
                <a:close/>
                <a:moveTo>
                  <a:pt x="7173" y="991"/>
                </a:moveTo>
                <a:cubicBezTo>
                  <a:pt x="7154" y="990"/>
                  <a:pt x="7179" y="969"/>
                  <a:pt x="7179" y="968"/>
                </a:cubicBezTo>
                <a:cubicBezTo>
                  <a:pt x="7178" y="971"/>
                  <a:pt x="7190" y="986"/>
                  <a:pt x="7173" y="991"/>
                </a:cubicBezTo>
                <a:cubicBezTo>
                  <a:pt x="7171" y="990"/>
                  <a:pt x="7178" y="989"/>
                  <a:pt x="7173" y="991"/>
                </a:cubicBezTo>
                <a:close/>
                <a:moveTo>
                  <a:pt x="7695" y="1702"/>
                </a:moveTo>
                <a:cubicBezTo>
                  <a:pt x="7703" y="1704"/>
                  <a:pt x="7712" y="1705"/>
                  <a:pt x="7711" y="1716"/>
                </a:cubicBezTo>
                <a:cubicBezTo>
                  <a:pt x="7709" y="1733"/>
                  <a:pt x="7681" y="1698"/>
                  <a:pt x="7695" y="1702"/>
                </a:cubicBezTo>
                <a:cubicBezTo>
                  <a:pt x="7696" y="1702"/>
                  <a:pt x="7695" y="1702"/>
                  <a:pt x="7695" y="1702"/>
                </a:cubicBezTo>
                <a:close/>
                <a:moveTo>
                  <a:pt x="8116" y="726"/>
                </a:moveTo>
                <a:cubicBezTo>
                  <a:pt x="8135" y="689"/>
                  <a:pt x="8092" y="670"/>
                  <a:pt x="8108" y="641"/>
                </a:cubicBezTo>
                <a:cubicBezTo>
                  <a:pt x="8114" y="630"/>
                  <a:pt x="8170" y="600"/>
                  <a:pt x="8179" y="617"/>
                </a:cubicBezTo>
                <a:cubicBezTo>
                  <a:pt x="8201" y="661"/>
                  <a:pt x="8103" y="699"/>
                  <a:pt x="8128" y="739"/>
                </a:cubicBezTo>
                <a:cubicBezTo>
                  <a:pt x="8122" y="730"/>
                  <a:pt x="8249" y="757"/>
                  <a:pt x="8175" y="779"/>
                </a:cubicBezTo>
                <a:cubicBezTo>
                  <a:pt x="8137" y="790"/>
                  <a:pt x="8119" y="732"/>
                  <a:pt x="8082" y="774"/>
                </a:cubicBezTo>
                <a:cubicBezTo>
                  <a:pt x="8057" y="753"/>
                  <a:pt x="8109" y="740"/>
                  <a:pt x="8116" y="726"/>
                </a:cubicBezTo>
                <a:cubicBezTo>
                  <a:pt x="8123" y="711"/>
                  <a:pt x="8109" y="739"/>
                  <a:pt x="8116" y="726"/>
                </a:cubicBezTo>
                <a:close/>
                <a:moveTo>
                  <a:pt x="8065" y="193"/>
                </a:moveTo>
                <a:cubicBezTo>
                  <a:pt x="8075" y="195"/>
                  <a:pt x="8079" y="199"/>
                  <a:pt x="8078" y="205"/>
                </a:cubicBezTo>
                <a:cubicBezTo>
                  <a:pt x="8077" y="206"/>
                  <a:pt x="8059" y="193"/>
                  <a:pt x="8065" y="193"/>
                </a:cubicBezTo>
                <a:close/>
                <a:moveTo>
                  <a:pt x="7979" y="310"/>
                </a:moveTo>
                <a:cubicBezTo>
                  <a:pt x="7983" y="309"/>
                  <a:pt x="7980" y="332"/>
                  <a:pt x="7976" y="335"/>
                </a:cubicBezTo>
                <a:cubicBezTo>
                  <a:pt x="7965" y="334"/>
                  <a:pt x="7972" y="312"/>
                  <a:pt x="7979" y="310"/>
                </a:cubicBezTo>
                <a:cubicBezTo>
                  <a:pt x="7980" y="310"/>
                  <a:pt x="7976" y="311"/>
                  <a:pt x="7979" y="310"/>
                </a:cubicBezTo>
                <a:close/>
                <a:moveTo>
                  <a:pt x="7917" y="174"/>
                </a:moveTo>
                <a:cubicBezTo>
                  <a:pt x="7958" y="116"/>
                  <a:pt x="7954" y="149"/>
                  <a:pt x="7940" y="195"/>
                </a:cubicBezTo>
                <a:cubicBezTo>
                  <a:pt x="7937" y="189"/>
                  <a:pt x="7918" y="172"/>
                  <a:pt x="7917" y="174"/>
                </a:cubicBezTo>
                <a:cubicBezTo>
                  <a:pt x="7920" y="170"/>
                  <a:pt x="7917" y="175"/>
                  <a:pt x="7917" y="174"/>
                </a:cubicBezTo>
                <a:close/>
                <a:moveTo>
                  <a:pt x="7860" y="322"/>
                </a:moveTo>
                <a:cubicBezTo>
                  <a:pt x="7896" y="322"/>
                  <a:pt x="7914" y="407"/>
                  <a:pt x="7930" y="426"/>
                </a:cubicBezTo>
                <a:cubicBezTo>
                  <a:pt x="7968" y="469"/>
                  <a:pt x="7973" y="455"/>
                  <a:pt x="8026" y="435"/>
                </a:cubicBezTo>
                <a:cubicBezTo>
                  <a:pt x="8009" y="465"/>
                  <a:pt x="7963" y="510"/>
                  <a:pt x="8017" y="532"/>
                </a:cubicBezTo>
                <a:cubicBezTo>
                  <a:pt x="8015" y="531"/>
                  <a:pt x="8063" y="519"/>
                  <a:pt x="8068" y="517"/>
                </a:cubicBezTo>
                <a:cubicBezTo>
                  <a:pt x="8065" y="510"/>
                  <a:pt x="8043" y="585"/>
                  <a:pt x="8046" y="578"/>
                </a:cubicBezTo>
                <a:cubicBezTo>
                  <a:pt x="8035" y="602"/>
                  <a:pt x="8025" y="624"/>
                  <a:pt x="8006" y="643"/>
                </a:cubicBezTo>
                <a:cubicBezTo>
                  <a:pt x="8001" y="632"/>
                  <a:pt x="8021" y="616"/>
                  <a:pt x="8018" y="603"/>
                </a:cubicBezTo>
                <a:cubicBezTo>
                  <a:pt x="8015" y="588"/>
                  <a:pt x="7998" y="577"/>
                  <a:pt x="7996" y="568"/>
                </a:cubicBezTo>
                <a:cubicBezTo>
                  <a:pt x="7987" y="527"/>
                  <a:pt x="8007" y="535"/>
                  <a:pt x="7973" y="504"/>
                </a:cubicBezTo>
                <a:cubicBezTo>
                  <a:pt x="7934" y="468"/>
                  <a:pt x="7844" y="448"/>
                  <a:pt x="7875" y="524"/>
                </a:cubicBezTo>
                <a:cubicBezTo>
                  <a:pt x="7857" y="519"/>
                  <a:pt x="7839" y="510"/>
                  <a:pt x="7820" y="516"/>
                </a:cubicBezTo>
                <a:cubicBezTo>
                  <a:pt x="7813" y="507"/>
                  <a:pt x="7826" y="482"/>
                  <a:pt x="7819" y="472"/>
                </a:cubicBezTo>
                <a:cubicBezTo>
                  <a:pt x="7812" y="462"/>
                  <a:pt x="7785" y="443"/>
                  <a:pt x="7783" y="440"/>
                </a:cubicBezTo>
                <a:cubicBezTo>
                  <a:pt x="7778" y="432"/>
                  <a:pt x="7751" y="328"/>
                  <a:pt x="7768" y="328"/>
                </a:cubicBezTo>
                <a:cubicBezTo>
                  <a:pt x="7777" y="328"/>
                  <a:pt x="7779" y="380"/>
                  <a:pt x="7812" y="378"/>
                </a:cubicBezTo>
                <a:cubicBezTo>
                  <a:pt x="7841" y="376"/>
                  <a:pt x="7845" y="322"/>
                  <a:pt x="7860" y="322"/>
                </a:cubicBezTo>
                <a:close/>
                <a:moveTo>
                  <a:pt x="8038" y="828"/>
                </a:moveTo>
                <a:cubicBezTo>
                  <a:pt x="8021" y="860"/>
                  <a:pt x="8000" y="809"/>
                  <a:pt x="8013" y="795"/>
                </a:cubicBezTo>
                <a:cubicBezTo>
                  <a:pt x="8020" y="803"/>
                  <a:pt x="8048" y="810"/>
                  <a:pt x="8038" y="828"/>
                </a:cubicBezTo>
                <a:cubicBezTo>
                  <a:pt x="8035" y="834"/>
                  <a:pt x="8042" y="821"/>
                  <a:pt x="8038" y="828"/>
                </a:cubicBezTo>
                <a:close/>
                <a:moveTo>
                  <a:pt x="7994" y="728"/>
                </a:moveTo>
                <a:cubicBezTo>
                  <a:pt x="7948" y="711"/>
                  <a:pt x="7970" y="562"/>
                  <a:pt x="7994" y="728"/>
                </a:cubicBezTo>
                <a:cubicBezTo>
                  <a:pt x="7994" y="728"/>
                  <a:pt x="7994" y="723"/>
                  <a:pt x="7994" y="728"/>
                </a:cubicBezTo>
                <a:close/>
                <a:moveTo>
                  <a:pt x="7883" y="584"/>
                </a:moveTo>
                <a:cubicBezTo>
                  <a:pt x="7868" y="592"/>
                  <a:pt x="7873" y="554"/>
                  <a:pt x="7883" y="550"/>
                </a:cubicBezTo>
                <a:cubicBezTo>
                  <a:pt x="7884" y="563"/>
                  <a:pt x="7873" y="571"/>
                  <a:pt x="7883" y="584"/>
                </a:cubicBezTo>
                <a:cubicBezTo>
                  <a:pt x="7882" y="585"/>
                  <a:pt x="7877" y="575"/>
                  <a:pt x="7883" y="584"/>
                </a:cubicBezTo>
                <a:close/>
                <a:moveTo>
                  <a:pt x="7716" y="608"/>
                </a:moveTo>
                <a:cubicBezTo>
                  <a:pt x="7688" y="587"/>
                  <a:pt x="7698" y="626"/>
                  <a:pt x="7673" y="615"/>
                </a:cubicBezTo>
                <a:cubicBezTo>
                  <a:pt x="7628" y="595"/>
                  <a:pt x="7715" y="546"/>
                  <a:pt x="7734" y="551"/>
                </a:cubicBezTo>
                <a:cubicBezTo>
                  <a:pt x="7747" y="555"/>
                  <a:pt x="7779" y="609"/>
                  <a:pt x="7778" y="615"/>
                </a:cubicBezTo>
                <a:cubicBezTo>
                  <a:pt x="7767" y="674"/>
                  <a:pt x="7740" y="626"/>
                  <a:pt x="7716" y="608"/>
                </a:cubicBezTo>
                <a:cubicBezTo>
                  <a:pt x="7713" y="606"/>
                  <a:pt x="7727" y="616"/>
                  <a:pt x="7716" y="608"/>
                </a:cubicBezTo>
                <a:close/>
                <a:moveTo>
                  <a:pt x="7740" y="742"/>
                </a:moveTo>
                <a:cubicBezTo>
                  <a:pt x="7730" y="757"/>
                  <a:pt x="7722" y="723"/>
                  <a:pt x="7725" y="723"/>
                </a:cubicBezTo>
                <a:cubicBezTo>
                  <a:pt x="7728" y="725"/>
                  <a:pt x="7743" y="737"/>
                  <a:pt x="7740" y="742"/>
                </a:cubicBezTo>
                <a:cubicBezTo>
                  <a:pt x="7739" y="743"/>
                  <a:pt x="7741" y="741"/>
                  <a:pt x="7740" y="742"/>
                </a:cubicBezTo>
                <a:close/>
                <a:moveTo>
                  <a:pt x="7713" y="469"/>
                </a:moveTo>
                <a:cubicBezTo>
                  <a:pt x="7714" y="460"/>
                  <a:pt x="7715" y="451"/>
                  <a:pt x="7716" y="442"/>
                </a:cubicBezTo>
                <a:cubicBezTo>
                  <a:pt x="7716" y="447"/>
                  <a:pt x="7756" y="478"/>
                  <a:pt x="7743" y="495"/>
                </a:cubicBezTo>
                <a:cubicBezTo>
                  <a:pt x="7737" y="504"/>
                  <a:pt x="7712" y="477"/>
                  <a:pt x="7713" y="469"/>
                </a:cubicBezTo>
                <a:cubicBezTo>
                  <a:pt x="7714" y="464"/>
                  <a:pt x="7711" y="483"/>
                  <a:pt x="7713" y="469"/>
                </a:cubicBezTo>
                <a:close/>
                <a:moveTo>
                  <a:pt x="7776" y="740"/>
                </a:moveTo>
                <a:cubicBezTo>
                  <a:pt x="7783" y="731"/>
                  <a:pt x="7801" y="730"/>
                  <a:pt x="7809" y="736"/>
                </a:cubicBezTo>
                <a:cubicBezTo>
                  <a:pt x="7805" y="741"/>
                  <a:pt x="7769" y="753"/>
                  <a:pt x="7776" y="740"/>
                </a:cubicBezTo>
                <a:cubicBezTo>
                  <a:pt x="7780" y="735"/>
                  <a:pt x="7776" y="741"/>
                  <a:pt x="7776" y="740"/>
                </a:cubicBezTo>
                <a:close/>
                <a:moveTo>
                  <a:pt x="7516" y="389"/>
                </a:moveTo>
                <a:cubicBezTo>
                  <a:pt x="7530" y="359"/>
                  <a:pt x="7528" y="333"/>
                  <a:pt x="7560" y="347"/>
                </a:cubicBezTo>
                <a:cubicBezTo>
                  <a:pt x="7607" y="366"/>
                  <a:pt x="7550" y="412"/>
                  <a:pt x="7564" y="450"/>
                </a:cubicBezTo>
                <a:cubicBezTo>
                  <a:pt x="7515" y="442"/>
                  <a:pt x="7488" y="448"/>
                  <a:pt x="7516" y="389"/>
                </a:cubicBezTo>
                <a:cubicBezTo>
                  <a:pt x="7520" y="381"/>
                  <a:pt x="7508" y="406"/>
                  <a:pt x="7516" y="389"/>
                </a:cubicBezTo>
                <a:close/>
                <a:moveTo>
                  <a:pt x="7421" y="291"/>
                </a:moveTo>
                <a:cubicBezTo>
                  <a:pt x="7496" y="275"/>
                  <a:pt x="7489" y="335"/>
                  <a:pt x="7485" y="393"/>
                </a:cubicBezTo>
                <a:cubicBezTo>
                  <a:pt x="7483" y="377"/>
                  <a:pt x="7486" y="327"/>
                  <a:pt x="7473" y="316"/>
                </a:cubicBezTo>
                <a:cubicBezTo>
                  <a:pt x="7459" y="303"/>
                  <a:pt x="7436" y="314"/>
                  <a:pt x="7431" y="310"/>
                </a:cubicBezTo>
                <a:cubicBezTo>
                  <a:pt x="7427" y="307"/>
                  <a:pt x="7380" y="309"/>
                  <a:pt x="7421" y="291"/>
                </a:cubicBezTo>
                <a:close/>
                <a:moveTo>
                  <a:pt x="7480" y="427"/>
                </a:moveTo>
                <a:cubicBezTo>
                  <a:pt x="7476" y="444"/>
                  <a:pt x="7474" y="438"/>
                  <a:pt x="7480" y="427"/>
                </a:cubicBezTo>
                <a:cubicBezTo>
                  <a:pt x="7479" y="431"/>
                  <a:pt x="7479" y="430"/>
                  <a:pt x="7480" y="427"/>
                </a:cubicBezTo>
                <a:close/>
                <a:moveTo>
                  <a:pt x="7361" y="411"/>
                </a:moveTo>
                <a:cubicBezTo>
                  <a:pt x="7373" y="398"/>
                  <a:pt x="7418" y="379"/>
                  <a:pt x="7431" y="400"/>
                </a:cubicBezTo>
                <a:cubicBezTo>
                  <a:pt x="7431" y="407"/>
                  <a:pt x="7422" y="404"/>
                  <a:pt x="7422" y="405"/>
                </a:cubicBezTo>
                <a:cubicBezTo>
                  <a:pt x="7426" y="382"/>
                  <a:pt x="7370" y="459"/>
                  <a:pt x="7379" y="450"/>
                </a:cubicBezTo>
                <a:cubicBezTo>
                  <a:pt x="7372" y="458"/>
                  <a:pt x="7382" y="488"/>
                  <a:pt x="7361" y="465"/>
                </a:cubicBezTo>
                <a:cubicBezTo>
                  <a:pt x="7350" y="454"/>
                  <a:pt x="7349" y="423"/>
                  <a:pt x="7361" y="411"/>
                </a:cubicBezTo>
                <a:cubicBezTo>
                  <a:pt x="7372" y="400"/>
                  <a:pt x="7357" y="415"/>
                  <a:pt x="7361" y="411"/>
                </a:cubicBezTo>
                <a:close/>
                <a:moveTo>
                  <a:pt x="7283" y="326"/>
                </a:moveTo>
                <a:cubicBezTo>
                  <a:pt x="7308" y="326"/>
                  <a:pt x="7338" y="372"/>
                  <a:pt x="7302" y="382"/>
                </a:cubicBezTo>
                <a:cubicBezTo>
                  <a:pt x="7264" y="393"/>
                  <a:pt x="7240" y="326"/>
                  <a:pt x="7283" y="326"/>
                </a:cubicBezTo>
                <a:close/>
                <a:moveTo>
                  <a:pt x="7315" y="472"/>
                </a:moveTo>
                <a:cubicBezTo>
                  <a:pt x="7293" y="510"/>
                  <a:pt x="7295" y="466"/>
                  <a:pt x="7317" y="440"/>
                </a:cubicBezTo>
                <a:cubicBezTo>
                  <a:pt x="7326" y="451"/>
                  <a:pt x="7325" y="461"/>
                  <a:pt x="7315" y="472"/>
                </a:cubicBezTo>
                <a:cubicBezTo>
                  <a:pt x="7312" y="477"/>
                  <a:pt x="7324" y="458"/>
                  <a:pt x="7315" y="472"/>
                </a:cubicBezTo>
                <a:close/>
                <a:moveTo>
                  <a:pt x="7246" y="482"/>
                </a:moveTo>
                <a:cubicBezTo>
                  <a:pt x="7250" y="513"/>
                  <a:pt x="7180" y="497"/>
                  <a:pt x="7198" y="464"/>
                </a:cubicBezTo>
                <a:cubicBezTo>
                  <a:pt x="7207" y="472"/>
                  <a:pt x="7245" y="478"/>
                  <a:pt x="7246" y="482"/>
                </a:cubicBezTo>
                <a:cubicBezTo>
                  <a:pt x="7246" y="485"/>
                  <a:pt x="7246" y="481"/>
                  <a:pt x="7246" y="482"/>
                </a:cubicBezTo>
                <a:close/>
                <a:moveTo>
                  <a:pt x="7237" y="256"/>
                </a:moveTo>
                <a:cubicBezTo>
                  <a:pt x="7240" y="263"/>
                  <a:pt x="7237" y="267"/>
                  <a:pt x="7230" y="268"/>
                </a:cubicBezTo>
                <a:cubicBezTo>
                  <a:pt x="7232" y="264"/>
                  <a:pt x="7235" y="260"/>
                  <a:pt x="7237" y="256"/>
                </a:cubicBezTo>
                <a:close/>
                <a:moveTo>
                  <a:pt x="7188" y="370"/>
                </a:moveTo>
                <a:cubicBezTo>
                  <a:pt x="7192" y="370"/>
                  <a:pt x="7241" y="462"/>
                  <a:pt x="7165" y="380"/>
                </a:cubicBezTo>
                <a:cubicBezTo>
                  <a:pt x="7172" y="375"/>
                  <a:pt x="7179" y="372"/>
                  <a:pt x="7188" y="370"/>
                </a:cubicBezTo>
                <a:close/>
                <a:moveTo>
                  <a:pt x="7108" y="183"/>
                </a:moveTo>
                <a:cubicBezTo>
                  <a:pt x="7111" y="90"/>
                  <a:pt x="7191" y="163"/>
                  <a:pt x="7108" y="183"/>
                </a:cubicBezTo>
                <a:cubicBezTo>
                  <a:pt x="7108" y="183"/>
                  <a:pt x="7123" y="179"/>
                  <a:pt x="7108" y="183"/>
                </a:cubicBezTo>
                <a:close/>
                <a:moveTo>
                  <a:pt x="7341" y="732"/>
                </a:moveTo>
                <a:cubicBezTo>
                  <a:pt x="7336" y="729"/>
                  <a:pt x="7333" y="725"/>
                  <a:pt x="7332" y="720"/>
                </a:cubicBezTo>
                <a:cubicBezTo>
                  <a:pt x="7342" y="725"/>
                  <a:pt x="7345" y="728"/>
                  <a:pt x="7341" y="732"/>
                </a:cubicBezTo>
                <a:cubicBezTo>
                  <a:pt x="7336" y="731"/>
                  <a:pt x="7341" y="732"/>
                  <a:pt x="7341" y="732"/>
                </a:cubicBezTo>
                <a:close/>
                <a:moveTo>
                  <a:pt x="7461" y="563"/>
                </a:moveTo>
                <a:cubicBezTo>
                  <a:pt x="7428" y="560"/>
                  <a:pt x="7388" y="619"/>
                  <a:pt x="7358" y="632"/>
                </a:cubicBezTo>
                <a:cubicBezTo>
                  <a:pt x="7339" y="640"/>
                  <a:pt x="7334" y="621"/>
                  <a:pt x="7311" y="640"/>
                </a:cubicBezTo>
                <a:cubicBezTo>
                  <a:pt x="7291" y="656"/>
                  <a:pt x="7300" y="687"/>
                  <a:pt x="7288" y="700"/>
                </a:cubicBezTo>
                <a:cubicBezTo>
                  <a:pt x="7274" y="715"/>
                  <a:pt x="7261" y="726"/>
                  <a:pt x="7229" y="702"/>
                </a:cubicBezTo>
                <a:cubicBezTo>
                  <a:pt x="7184" y="670"/>
                  <a:pt x="7207" y="666"/>
                  <a:pt x="7208" y="631"/>
                </a:cubicBezTo>
                <a:cubicBezTo>
                  <a:pt x="7208" y="623"/>
                  <a:pt x="7245" y="591"/>
                  <a:pt x="7211" y="581"/>
                </a:cubicBezTo>
                <a:cubicBezTo>
                  <a:pt x="7226" y="585"/>
                  <a:pt x="7075" y="630"/>
                  <a:pt x="7134" y="571"/>
                </a:cubicBezTo>
                <a:cubicBezTo>
                  <a:pt x="7140" y="565"/>
                  <a:pt x="7218" y="569"/>
                  <a:pt x="7235" y="577"/>
                </a:cubicBezTo>
                <a:cubicBezTo>
                  <a:pt x="7250" y="585"/>
                  <a:pt x="7248" y="613"/>
                  <a:pt x="7268" y="618"/>
                </a:cubicBezTo>
                <a:cubicBezTo>
                  <a:pt x="7322" y="630"/>
                  <a:pt x="7292" y="589"/>
                  <a:pt x="7300" y="574"/>
                </a:cubicBezTo>
                <a:cubicBezTo>
                  <a:pt x="7307" y="558"/>
                  <a:pt x="7272" y="559"/>
                  <a:pt x="7314" y="545"/>
                </a:cubicBezTo>
                <a:cubicBezTo>
                  <a:pt x="7339" y="602"/>
                  <a:pt x="7320" y="563"/>
                  <a:pt x="7366" y="544"/>
                </a:cubicBezTo>
                <a:cubicBezTo>
                  <a:pt x="7392" y="533"/>
                  <a:pt x="7414" y="558"/>
                  <a:pt x="7432" y="551"/>
                </a:cubicBezTo>
                <a:cubicBezTo>
                  <a:pt x="7460" y="541"/>
                  <a:pt x="7453" y="511"/>
                  <a:pt x="7473" y="495"/>
                </a:cubicBezTo>
                <a:cubicBezTo>
                  <a:pt x="7473" y="518"/>
                  <a:pt x="7464" y="541"/>
                  <a:pt x="7461" y="563"/>
                </a:cubicBezTo>
                <a:cubicBezTo>
                  <a:pt x="7461" y="563"/>
                  <a:pt x="7463" y="554"/>
                  <a:pt x="7461" y="563"/>
                </a:cubicBezTo>
                <a:close/>
                <a:moveTo>
                  <a:pt x="7557" y="812"/>
                </a:moveTo>
                <a:cubicBezTo>
                  <a:pt x="7551" y="830"/>
                  <a:pt x="7542" y="804"/>
                  <a:pt x="7542" y="804"/>
                </a:cubicBezTo>
                <a:cubicBezTo>
                  <a:pt x="7544" y="806"/>
                  <a:pt x="7566" y="788"/>
                  <a:pt x="7557" y="812"/>
                </a:cubicBezTo>
                <a:cubicBezTo>
                  <a:pt x="7556" y="814"/>
                  <a:pt x="7558" y="809"/>
                  <a:pt x="7557" y="812"/>
                </a:cubicBezTo>
                <a:close/>
                <a:moveTo>
                  <a:pt x="7589" y="540"/>
                </a:moveTo>
                <a:cubicBezTo>
                  <a:pt x="7577" y="549"/>
                  <a:pt x="7561" y="523"/>
                  <a:pt x="7551" y="524"/>
                </a:cubicBezTo>
                <a:cubicBezTo>
                  <a:pt x="7513" y="524"/>
                  <a:pt x="7542" y="531"/>
                  <a:pt x="7521" y="552"/>
                </a:cubicBezTo>
                <a:cubicBezTo>
                  <a:pt x="7508" y="567"/>
                  <a:pt x="7481" y="601"/>
                  <a:pt x="7489" y="625"/>
                </a:cubicBezTo>
                <a:cubicBezTo>
                  <a:pt x="7445" y="632"/>
                  <a:pt x="7481" y="502"/>
                  <a:pt x="7496" y="495"/>
                </a:cubicBezTo>
                <a:cubicBezTo>
                  <a:pt x="7511" y="488"/>
                  <a:pt x="7605" y="526"/>
                  <a:pt x="7589" y="540"/>
                </a:cubicBezTo>
                <a:cubicBezTo>
                  <a:pt x="7587" y="541"/>
                  <a:pt x="7590" y="539"/>
                  <a:pt x="7589" y="540"/>
                </a:cubicBezTo>
                <a:close/>
                <a:moveTo>
                  <a:pt x="7597" y="215"/>
                </a:moveTo>
                <a:cubicBezTo>
                  <a:pt x="7570" y="240"/>
                  <a:pt x="7545" y="188"/>
                  <a:pt x="7569" y="174"/>
                </a:cubicBezTo>
                <a:cubicBezTo>
                  <a:pt x="7598" y="157"/>
                  <a:pt x="7626" y="217"/>
                  <a:pt x="7657" y="146"/>
                </a:cubicBezTo>
                <a:cubicBezTo>
                  <a:pt x="7659" y="141"/>
                  <a:pt x="7660" y="109"/>
                  <a:pt x="7653" y="115"/>
                </a:cubicBezTo>
                <a:cubicBezTo>
                  <a:pt x="7654" y="114"/>
                  <a:pt x="7646" y="107"/>
                  <a:pt x="7658" y="101"/>
                </a:cubicBezTo>
                <a:cubicBezTo>
                  <a:pt x="7676" y="91"/>
                  <a:pt x="7668" y="125"/>
                  <a:pt x="7678" y="130"/>
                </a:cubicBezTo>
                <a:cubicBezTo>
                  <a:pt x="7701" y="143"/>
                  <a:pt x="7778" y="140"/>
                  <a:pt x="7793" y="154"/>
                </a:cubicBezTo>
                <a:cubicBezTo>
                  <a:pt x="7812" y="171"/>
                  <a:pt x="7821" y="228"/>
                  <a:pt x="7826" y="250"/>
                </a:cubicBezTo>
                <a:cubicBezTo>
                  <a:pt x="7827" y="257"/>
                  <a:pt x="7860" y="264"/>
                  <a:pt x="7846" y="281"/>
                </a:cubicBezTo>
                <a:cubicBezTo>
                  <a:pt x="7837" y="292"/>
                  <a:pt x="7792" y="274"/>
                  <a:pt x="7777" y="276"/>
                </a:cubicBezTo>
                <a:cubicBezTo>
                  <a:pt x="7777" y="272"/>
                  <a:pt x="7804" y="245"/>
                  <a:pt x="7798" y="233"/>
                </a:cubicBezTo>
                <a:cubicBezTo>
                  <a:pt x="7787" y="208"/>
                  <a:pt x="7754" y="181"/>
                  <a:pt x="7729" y="169"/>
                </a:cubicBezTo>
                <a:cubicBezTo>
                  <a:pt x="7664" y="140"/>
                  <a:pt x="7646" y="172"/>
                  <a:pt x="7597" y="215"/>
                </a:cubicBezTo>
                <a:cubicBezTo>
                  <a:pt x="7594" y="218"/>
                  <a:pt x="7603" y="210"/>
                  <a:pt x="7597" y="215"/>
                </a:cubicBezTo>
                <a:close/>
                <a:moveTo>
                  <a:pt x="7622" y="383"/>
                </a:moveTo>
                <a:cubicBezTo>
                  <a:pt x="7624" y="335"/>
                  <a:pt x="7692" y="284"/>
                  <a:pt x="7701" y="357"/>
                </a:cubicBezTo>
                <a:cubicBezTo>
                  <a:pt x="7708" y="414"/>
                  <a:pt x="7620" y="440"/>
                  <a:pt x="7622" y="383"/>
                </a:cubicBezTo>
                <a:cubicBezTo>
                  <a:pt x="7623" y="354"/>
                  <a:pt x="7622" y="384"/>
                  <a:pt x="7622" y="383"/>
                </a:cubicBezTo>
                <a:close/>
                <a:moveTo>
                  <a:pt x="7762" y="1545"/>
                </a:moveTo>
                <a:cubicBezTo>
                  <a:pt x="7750" y="1553"/>
                  <a:pt x="7755" y="1545"/>
                  <a:pt x="7734" y="1538"/>
                </a:cubicBezTo>
                <a:cubicBezTo>
                  <a:pt x="7728" y="1538"/>
                  <a:pt x="7793" y="1521"/>
                  <a:pt x="7762" y="1545"/>
                </a:cubicBezTo>
                <a:cubicBezTo>
                  <a:pt x="7760" y="1546"/>
                  <a:pt x="7763" y="1543"/>
                  <a:pt x="7762" y="1545"/>
                </a:cubicBezTo>
                <a:close/>
                <a:moveTo>
                  <a:pt x="7864" y="1347"/>
                </a:moveTo>
                <a:cubicBezTo>
                  <a:pt x="7879" y="1313"/>
                  <a:pt x="7874" y="1346"/>
                  <a:pt x="7864" y="1347"/>
                </a:cubicBezTo>
                <a:cubicBezTo>
                  <a:pt x="7864" y="1347"/>
                  <a:pt x="7875" y="1346"/>
                  <a:pt x="7864" y="1347"/>
                </a:cubicBezTo>
                <a:close/>
                <a:moveTo>
                  <a:pt x="8003" y="1026"/>
                </a:moveTo>
                <a:cubicBezTo>
                  <a:pt x="7987" y="1027"/>
                  <a:pt x="7973" y="1031"/>
                  <a:pt x="7960" y="1040"/>
                </a:cubicBezTo>
                <a:cubicBezTo>
                  <a:pt x="7952" y="1019"/>
                  <a:pt x="7934" y="971"/>
                  <a:pt x="7903" y="999"/>
                </a:cubicBezTo>
                <a:cubicBezTo>
                  <a:pt x="7886" y="1014"/>
                  <a:pt x="7909" y="1040"/>
                  <a:pt x="7894" y="1065"/>
                </a:cubicBezTo>
                <a:cubicBezTo>
                  <a:pt x="7873" y="1099"/>
                  <a:pt x="7811" y="1062"/>
                  <a:pt x="7799" y="1028"/>
                </a:cubicBezTo>
                <a:cubicBezTo>
                  <a:pt x="7787" y="994"/>
                  <a:pt x="7887" y="874"/>
                  <a:pt x="7792" y="874"/>
                </a:cubicBezTo>
                <a:cubicBezTo>
                  <a:pt x="7729" y="874"/>
                  <a:pt x="7766" y="920"/>
                  <a:pt x="7751" y="949"/>
                </a:cubicBezTo>
                <a:cubicBezTo>
                  <a:pt x="7730" y="991"/>
                  <a:pt x="7662" y="987"/>
                  <a:pt x="7658" y="1034"/>
                </a:cubicBezTo>
                <a:cubicBezTo>
                  <a:pt x="7626" y="1006"/>
                  <a:pt x="7683" y="945"/>
                  <a:pt x="7636" y="927"/>
                </a:cubicBezTo>
                <a:cubicBezTo>
                  <a:pt x="7688" y="914"/>
                  <a:pt x="7688" y="932"/>
                  <a:pt x="7731" y="901"/>
                </a:cubicBezTo>
                <a:cubicBezTo>
                  <a:pt x="7769" y="874"/>
                  <a:pt x="7784" y="851"/>
                  <a:pt x="7834" y="842"/>
                </a:cubicBezTo>
                <a:cubicBezTo>
                  <a:pt x="7845" y="840"/>
                  <a:pt x="7903" y="826"/>
                  <a:pt x="7911" y="831"/>
                </a:cubicBezTo>
                <a:cubicBezTo>
                  <a:pt x="7895" y="822"/>
                  <a:pt x="7960" y="931"/>
                  <a:pt x="7961" y="913"/>
                </a:cubicBezTo>
                <a:cubicBezTo>
                  <a:pt x="7960" y="932"/>
                  <a:pt x="7905" y="932"/>
                  <a:pt x="7921" y="963"/>
                </a:cubicBezTo>
                <a:cubicBezTo>
                  <a:pt x="7924" y="969"/>
                  <a:pt x="7940" y="960"/>
                  <a:pt x="7946" y="963"/>
                </a:cubicBezTo>
                <a:cubicBezTo>
                  <a:pt x="7971" y="975"/>
                  <a:pt x="8042" y="979"/>
                  <a:pt x="8056" y="957"/>
                </a:cubicBezTo>
                <a:cubicBezTo>
                  <a:pt x="8079" y="968"/>
                  <a:pt x="8077" y="998"/>
                  <a:pt x="8107" y="1007"/>
                </a:cubicBezTo>
                <a:cubicBezTo>
                  <a:pt x="8047" y="1058"/>
                  <a:pt x="8077" y="1026"/>
                  <a:pt x="8003" y="1026"/>
                </a:cubicBezTo>
                <a:close/>
                <a:moveTo>
                  <a:pt x="8063" y="1241"/>
                </a:moveTo>
                <a:cubicBezTo>
                  <a:pt x="8055" y="1243"/>
                  <a:pt x="8048" y="1245"/>
                  <a:pt x="8041" y="1249"/>
                </a:cubicBezTo>
                <a:cubicBezTo>
                  <a:pt x="8026" y="1241"/>
                  <a:pt x="8064" y="1241"/>
                  <a:pt x="8063" y="1241"/>
                </a:cubicBezTo>
                <a:cubicBezTo>
                  <a:pt x="8058" y="1241"/>
                  <a:pt x="8063" y="1241"/>
                  <a:pt x="8063" y="1241"/>
                </a:cubicBezTo>
                <a:close/>
                <a:moveTo>
                  <a:pt x="8125" y="1076"/>
                </a:moveTo>
                <a:cubicBezTo>
                  <a:pt x="8124" y="1084"/>
                  <a:pt x="8054" y="1106"/>
                  <a:pt x="8055" y="1091"/>
                </a:cubicBezTo>
                <a:cubicBezTo>
                  <a:pt x="8056" y="1074"/>
                  <a:pt x="8126" y="1067"/>
                  <a:pt x="8125" y="1076"/>
                </a:cubicBezTo>
                <a:cubicBezTo>
                  <a:pt x="8125" y="1077"/>
                  <a:pt x="8125" y="1076"/>
                  <a:pt x="8125" y="1076"/>
                </a:cubicBezTo>
                <a:close/>
                <a:moveTo>
                  <a:pt x="8123" y="929"/>
                </a:moveTo>
                <a:cubicBezTo>
                  <a:pt x="8095" y="945"/>
                  <a:pt x="8093" y="902"/>
                  <a:pt x="8080" y="886"/>
                </a:cubicBezTo>
                <a:cubicBezTo>
                  <a:pt x="8147" y="859"/>
                  <a:pt x="8151" y="891"/>
                  <a:pt x="8176" y="931"/>
                </a:cubicBezTo>
                <a:cubicBezTo>
                  <a:pt x="8158" y="918"/>
                  <a:pt x="8141" y="918"/>
                  <a:pt x="8123" y="929"/>
                </a:cubicBezTo>
                <a:cubicBezTo>
                  <a:pt x="8117" y="932"/>
                  <a:pt x="8133" y="924"/>
                  <a:pt x="8123" y="929"/>
                </a:cubicBezTo>
                <a:close/>
                <a:moveTo>
                  <a:pt x="8179" y="1239"/>
                </a:moveTo>
                <a:cubicBezTo>
                  <a:pt x="8169" y="1239"/>
                  <a:pt x="8139" y="1221"/>
                  <a:pt x="8156" y="1210"/>
                </a:cubicBezTo>
                <a:cubicBezTo>
                  <a:pt x="8158" y="1211"/>
                  <a:pt x="8185" y="1239"/>
                  <a:pt x="8179" y="1239"/>
                </a:cubicBezTo>
                <a:close/>
                <a:moveTo>
                  <a:pt x="8254" y="1049"/>
                </a:moveTo>
                <a:cubicBezTo>
                  <a:pt x="8222" y="1069"/>
                  <a:pt x="8199" y="1096"/>
                  <a:pt x="8171" y="1057"/>
                </a:cubicBezTo>
                <a:cubicBezTo>
                  <a:pt x="8156" y="1037"/>
                  <a:pt x="8176" y="977"/>
                  <a:pt x="8175" y="976"/>
                </a:cubicBezTo>
                <a:cubicBezTo>
                  <a:pt x="8180" y="987"/>
                  <a:pt x="8166" y="1018"/>
                  <a:pt x="8171" y="1026"/>
                </a:cubicBezTo>
                <a:cubicBezTo>
                  <a:pt x="8192" y="1057"/>
                  <a:pt x="8231" y="1027"/>
                  <a:pt x="8266" y="1041"/>
                </a:cubicBezTo>
                <a:cubicBezTo>
                  <a:pt x="8262" y="1044"/>
                  <a:pt x="8258" y="1047"/>
                  <a:pt x="8254" y="1049"/>
                </a:cubicBezTo>
                <a:cubicBezTo>
                  <a:pt x="8248" y="1053"/>
                  <a:pt x="8258" y="1047"/>
                  <a:pt x="8254" y="1049"/>
                </a:cubicBezTo>
                <a:close/>
                <a:moveTo>
                  <a:pt x="8218" y="544"/>
                </a:moveTo>
                <a:cubicBezTo>
                  <a:pt x="8221" y="537"/>
                  <a:pt x="8225" y="531"/>
                  <a:pt x="8229" y="524"/>
                </a:cubicBezTo>
                <a:cubicBezTo>
                  <a:pt x="8247" y="525"/>
                  <a:pt x="8234" y="546"/>
                  <a:pt x="8218" y="544"/>
                </a:cubicBezTo>
                <a:close/>
                <a:moveTo>
                  <a:pt x="8266" y="421"/>
                </a:moveTo>
                <a:cubicBezTo>
                  <a:pt x="8290" y="409"/>
                  <a:pt x="8211" y="408"/>
                  <a:pt x="8220" y="418"/>
                </a:cubicBezTo>
                <a:cubicBezTo>
                  <a:pt x="8175" y="370"/>
                  <a:pt x="8279" y="368"/>
                  <a:pt x="8302" y="383"/>
                </a:cubicBezTo>
                <a:cubicBezTo>
                  <a:pt x="8297" y="402"/>
                  <a:pt x="8285" y="415"/>
                  <a:pt x="8266" y="421"/>
                </a:cubicBezTo>
                <a:cubicBezTo>
                  <a:pt x="8264" y="422"/>
                  <a:pt x="8284" y="412"/>
                  <a:pt x="8266" y="421"/>
                </a:cubicBezTo>
                <a:close/>
                <a:moveTo>
                  <a:pt x="8783" y="689"/>
                </a:moveTo>
                <a:cubicBezTo>
                  <a:pt x="8805" y="674"/>
                  <a:pt x="8786" y="657"/>
                  <a:pt x="8813" y="666"/>
                </a:cubicBezTo>
                <a:cubicBezTo>
                  <a:pt x="8806" y="664"/>
                  <a:pt x="8826" y="724"/>
                  <a:pt x="8828" y="727"/>
                </a:cubicBezTo>
                <a:cubicBezTo>
                  <a:pt x="8816" y="726"/>
                  <a:pt x="8780" y="699"/>
                  <a:pt x="8783" y="689"/>
                </a:cubicBezTo>
                <a:cubicBezTo>
                  <a:pt x="8789" y="686"/>
                  <a:pt x="8783" y="690"/>
                  <a:pt x="8783" y="689"/>
                </a:cubicBezTo>
                <a:close/>
                <a:moveTo>
                  <a:pt x="8770" y="875"/>
                </a:moveTo>
                <a:cubicBezTo>
                  <a:pt x="8786" y="862"/>
                  <a:pt x="8775" y="901"/>
                  <a:pt x="8767" y="901"/>
                </a:cubicBezTo>
                <a:cubicBezTo>
                  <a:pt x="8748" y="901"/>
                  <a:pt x="8768" y="877"/>
                  <a:pt x="8770" y="875"/>
                </a:cubicBezTo>
                <a:cubicBezTo>
                  <a:pt x="8771" y="874"/>
                  <a:pt x="8762" y="882"/>
                  <a:pt x="8770" y="875"/>
                </a:cubicBezTo>
                <a:close/>
                <a:moveTo>
                  <a:pt x="8643" y="295"/>
                </a:moveTo>
                <a:cubicBezTo>
                  <a:pt x="8650" y="286"/>
                  <a:pt x="8666" y="318"/>
                  <a:pt x="8664" y="319"/>
                </a:cubicBezTo>
                <a:cubicBezTo>
                  <a:pt x="8661" y="318"/>
                  <a:pt x="8637" y="303"/>
                  <a:pt x="8643" y="295"/>
                </a:cubicBezTo>
                <a:cubicBezTo>
                  <a:pt x="8644" y="294"/>
                  <a:pt x="8643" y="295"/>
                  <a:pt x="8643" y="295"/>
                </a:cubicBezTo>
                <a:close/>
                <a:moveTo>
                  <a:pt x="8602" y="498"/>
                </a:moveTo>
                <a:cubicBezTo>
                  <a:pt x="8603" y="516"/>
                  <a:pt x="8654" y="551"/>
                  <a:pt x="8646" y="568"/>
                </a:cubicBezTo>
                <a:cubicBezTo>
                  <a:pt x="8644" y="573"/>
                  <a:pt x="8577" y="497"/>
                  <a:pt x="8573" y="486"/>
                </a:cubicBezTo>
                <a:cubicBezTo>
                  <a:pt x="8572" y="485"/>
                  <a:pt x="8600" y="479"/>
                  <a:pt x="8602" y="498"/>
                </a:cubicBezTo>
                <a:cubicBezTo>
                  <a:pt x="8602" y="499"/>
                  <a:pt x="8600" y="484"/>
                  <a:pt x="8602" y="498"/>
                </a:cubicBezTo>
                <a:close/>
                <a:moveTo>
                  <a:pt x="8594" y="338"/>
                </a:moveTo>
                <a:cubicBezTo>
                  <a:pt x="8593" y="339"/>
                  <a:pt x="8572" y="368"/>
                  <a:pt x="8567" y="368"/>
                </a:cubicBezTo>
                <a:cubicBezTo>
                  <a:pt x="8562" y="368"/>
                  <a:pt x="8564" y="335"/>
                  <a:pt x="8566" y="328"/>
                </a:cubicBezTo>
                <a:cubicBezTo>
                  <a:pt x="8568" y="320"/>
                  <a:pt x="8553" y="315"/>
                  <a:pt x="8563" y="309"/>
                </a:cubicBezTo>
                <a:cubicBezTo>
                  <a:pt x="8577" y="300"/>
                  <a:pt x="8604" y="321"/>
                  <a:pt x="8594" y="338"/>
                </a:cubicBezTo>
                <a:cubicBezTo>
                  <a:pt x="8591" y="343"/>
                  <a:pt x="8599" y="330"/>
                  <a:pt x="8594" y="338"/>
                </a:cubicBezTo>
                <a:close/>
                <a:moveTo>
                  <a:pt x="8550" y="169"/>
                </a:moveTo>
                <a:cubicBezTo>
                  <a:pt x="8565" y="175"/>
                  <a:pt x="8584" y="169"/>
                  <a:pt x="8574" y="194"/>
                </a:cubicBezTo>
                <a:cubicBezTo>
                  <a:pt x="8560" y="188"/>
                  <a:pt x="8546" y="181"/>
                  <a:pt x="8537" y="170"/>
                </a:cubicBezTo>
                <a:cubicBezTo>
                  <a:pt x="8541" y="169"/>
                  <a:pt x="8546" y="169"/>
                  <a:pt x="8550" y="169"/>
                </a:cubicBezTo>
                <a:close/>
                <a:moveTo>
                  <a:pt x="8364" y="324"/>
                </a:moveTo>
                <a:cubicBezTo>
                  <a:pt x="8414" y="342"/>
                  <a:pt x="8318" y="435"/>
                  <a:pt x="8364" y="324"/>
                </a:cubicBezTo>
                <a:cubicBezTo>
                  <a:pt x="8379" y="329"/>
                  <a:pt x="8363" y="326"/>
                  <a:pt x="8364" y="324"/>
                </a:cubicBezTo>
                <a:close/>
                <a:moveTo>
                  <a:pt x="8353" y="293"/>
                </a:moveTo>
                <a:cubicBezTo>
                  <a:pt x="8341" y="296"/>
                  <a:pt x="8335" y="282"/>
                  <a:pt x="8336" y="272"/>
                </a:cubicBezTo>
                <a:cubicBezTo>
                  <a:pt x="8347" y="275"/>
                  <a:pt x="8352" y="281"/>
                  <a:pt x="8353" y="293"/>
                </a:cubicBezTo>
                <a:cubicBezTo>
                  <a:pt x="8351" y="293"/>
                  <a:pt x="8353" y="281"/>
                  <a:pt x="8353" y="293"/>
                </a:cubicBezTo>
                <a:close/>
                <a:moveTo>
                  <a:pt x="8324" y="446"/>
                </a:moveTo>
                <a:cubicBezTo>
                  <a:pt x="8313" y="413"/>
                  <a:pt x="8436" y="401"/>
                  <a:pt x="8435" y="412"/>
                </a:cubicBezTo>
                <a:cubicBezTo>
                  <a:pt x="8404" y="480"/>
                  <a:pt x="8369" y="432"/>
                  <a:pt x="8324" y="446"/>
                </a:cubicBezTo>
                <a:close/>
                <a:moveTo>
                  <a:pt x="8397" y="1032"/>
                </a:moveTo>
                <a:cubicBezTo>
                  <a:pt x="8395" y="1037"/>
                  <a:pt x="8342" y="1085"/>
                  <a:pt x="8338" y="1064"/>
                </a:cubicBezTo>
                <a:cubicBezTo>
                  <a:pt x="8338" y="1057"/>
                  <a:pt x="8406" y="1013"/>
                  <a:pt x="8397" y="1032"/>
                </a:cubicBezTo>
                <a:cubicBezTo>
                  <a:pt x="8397" y="1033"/>
                  <a:pt x="8400" y="1026"/>
                  <a:pt x="8397" y="1032"/>
                </a:cubicBezTo>
                <a:close/>
                <a:moveTo>
                  <a:pt x="8447" y="751"/>
                </a:moveTo>
                <a:cubicBezTo>
                  <a:pt x="8440" y="751"/>
                  <a:pt x="8446" y="710"/>
                  <a:pt x="8448" y="707"/>
                </a:cubicBezTo>
                <a:cubicBezTo>
                  <a:pt x="8451" y="705"/>
                  <a:pt x="8453" y="704"/>
                  <a:pt x="8456" y="704"/>
                </a:cubicBezTo>
                <a:cubicBezTo>
                  <a:pt x="8457" y="705"/>
                  <a:pt x="8450" y="751"/>
                  <a:pt x="8447" y="751"/>
                </a:cubicBezTo>
                <a:close/>
                <a:moveTo>
                  <a:pt x="8530" y="1111"/>
                </a:moveTo>
                <a:cubicBezTo>
                  <a:pt x="8521" y="1122"/>
                  <a:pt x="8519" y="1121"/>
                  <a:pt x="8512" y="1135"/>
                </a:cubicBezTo>
                <a:cubicBezTo>
                  <a:pt x="8509" y="1141"/>
                  <a:pt x="8524" y="1188"/>
                  <a:pt x="8475" y="1182"/>
                </a:cubicBezTo>
                <a:cubicBezTo>
                  <a:pt x="8427" y="1176"/>
                  <a:pt x="8449" y="1097"/>
                  <a:pt x="8491" y="1092"/>
                </a:cubicBezTo>
                <a:cubicBezTo>
                  <a:pt x="8496" y="1092"/>
                  <a:pt x="8540" y="1101"/>
                  <a:pt x="8530" y="1111"/>
                </a:cubicBezTo>
                <a:close/>
                <a:moveTo>
                  <a:pt x="8459" y="906"/>
                </a:moveTo>
                <a:cubicBezTo>
                  <a:pt x="8466" y="894"/>
                  <a:pt x="8469" y="894"/>
                  <a:pt x="8466" y="905"/>
                </a:cubicBezTo>
                <a:cubicBezTo>
                  <a:pt x="8467" y="914"/>
                  <a:pt x="8465" y="915"/>
                  <a:pt x="8459" y="906"/>
                </a:cubicBezTo>
                <a:cubicBezTo>
                  <a:pt x="8459" y="904"/>
                  <a:pt x="8459" y="907"/>
                  <a:pt x="8459" y="906"/>
                </a:cubicBezTo>
                <a:close/>
                <a:moveTo>
                  <a:pt x="8525" y="830"/>
                </a:moveTo>
                <a:cubicBezTo>
                  <a:pt x="8522" y="828"/>
                  <a:pt x="8507" y="809"/>
                  <a:pt x="8519" y="807"/>
                </a:cubicBezTo>
                <a:cubicBezTo>
                  <a:pt x="8528" y="818"/>
                  <a:pt x="8526" y="832"/>
                  <a:pt x="8525" y="830"/>
                </a:cubicBezTo>
                <a:close/>
                <a:moveTo>
                  <a:pt x="8487" y="616"/>
                </a:moveTo>
                <a:cubicBezTo>
                  <a:pt x="8485" y="610"/>
                  <a:pt x="8442" y="594"/>
                  <a:pt x="8434" y="588"/>
                </a:cubicBezTo>
                <a:cubicBezTo>
                  <a:pt x="8431" y="586"/>
                  <a:pt x="8376" y="538"/>
                  <a:pt x="8377" y="543"/>
                </a:cubicBezTo>
                <a:cubicBezTo>
                  <a:pt x="8378" y="547"/>
                  <a:pt x="8550" y="475"/>
                  <a:pt x="8549" y="475"/>
                </a:cubicBezTo>
                <a:cubicBezTo>
                  <a:pt x="8529" y="521"/>
                  <a:pt x="8535" y="553"/>
                  <a:pt x="8531" y="598"/>
                </a:cubicBezTo>
                <a:cubicBezTo>
                  <a:pt x="8530" y="609"/>
                  <a:pt x="8558" y="625"/>
                  <a:pt x="8544" y="636"/>
                </a:cubicBezTo>
                <a:cubicBezTo>
                  <a:pt x="8534" y="645"/>
                  <a:pt x="8493" y="627"/>
                  <a:pt x="8487" y="616"/>
                </a:cubicBezTo>
                <a:cubicBezTo>
                  <a:pt x="8483" y="607"/>
                  <a:pt x="8491" y="624"/>
                  <a:pt x="8487" y="616"/>
                </a:cubicBezTo>
                <a:close/>
                <a:moveTo>
                  <a:pt x="8643" y="1318"/>
                </a:moveTo>
                <a:cubicBezTo>
                  <a:pt x="8641" y="1325"/>
                  <a:pt x="8640" y="1395"/>
                  <a:pt x="8625" y="1395"/>
                </a:cubicBezTo>
                <a:cubicBezTo>
                  <a:pt x="8624" y="1395"/>
                  <a:pt x="8622" y="1394"/>
                  <a:pt x="8621" y="1394"/>
                </a:cubicBezTo>
                <a:cubicBezTo>
                  <a:pt x="8603" y="1372"/>
                  <a:pt x="8640" y="1327"/>
                  <a:pt x="8643" y="1318"/>
                </a:cubicBezTo>
                <a:cubicBezTo>
                  <a:pt x="8639" y="1329"/>
                  <a:pt x="8643" y="1318"/>
                  <a:pt x="8643" y="1318"/>
                </a:cubicBezTo>
                <a:close/>
                <a:moveTo>
                  <a:pt x="8682" y="597"/>
                </a:moveTo>
                <a:cubicBezTo>
                  <a:pt x="8682" y="592"/>
                  <a:pt x="8712" y="588"/>
                  <a:pt x="8722" y="585"/>
                </a:cubicBezTo>
                <a:cubicBezTo>
                  <a:pt x="8729" y="636"/>
                  <a:pt x="8682" y="608"/>
                  <a:pt x="8682" y="597"/>
                </a:cubicBezTo>
                <a:cubicBezTo>
                  <a:pt x="8682" y="596"/>
                  <a:pt x="8682" y="598"/>
                  <a:pt x="8682" y="597"/>
                </a:cubicBezTo>
                <a:close/>
                <a:moveTo>
                  <a:pt x="8677" y="785"/>
                </a:moveTo>
                <a:cubicBezTo>
                  <a:pt x="8677" y="790"/>
                  <a:pt x="8651" y="820"/>
                  <a:pt x="8644" y="825"/>
                </a:cubicBezTo>
                <a:cubicBezTo>
                  <a:pt x="8602" y="851"/>
                  <a:pt x="8627" y="831"/>
                  <a:pt x="8590" y="814"/>
                </a:cubicBezTo>
                <a:cubicBezTo>
                  <a:pt x="8575" y="807"/>
                  <a:pt x="8494" y="786"/>
                  <a:pt x="8565" y="764"/>
                </a:cubicBezTo>
                <a:cubicBezTo>
                  <a:pt x="8571" y="762"/>
                  <a:pt x="8589" y="782"/>
                  <a:pt x="8593" y="780"/>
                </a:cubicBezTo>
                <a:cubicBezTo>
                  <a:pt x="8624" y="764"/>
                  <a:pt x="8599" y="772"/>
                  <a:pt x="8603" y="735"/>
                </a:cubicBezTo>
                <a:cubicBezTo>
                  <a:pt x="8611" y="669"/>
                  <a:pt x="8619" y="700"/>
                  <a:pt x="8665" y="677"/>
                </a:cubicBezTo>
                <a:cubicBezTo>
                  <a:pt x="8659" y="715"/>
                  <a:pt x="8628" y="710"/>
                  <a:pt x="8644" y="750"/>
                </a:cubicBezTo>
                <a:cubicBezTo>
                  <a:pt x="8650" y="763"/>
                  <a:pt x="8677" y="769"/>
                  <a:pt x="8677" y="785"/>
                </a:cubicBezTo>
                <a:cubicBezTo>
                  <a:pt x="8677" y="790"/>
                  <a:pt x="8677" y="779"/>
                  <a:pt x="8677" y="785"/>
                </a:cubicBezTo>
                <a:close/>
                <a:moveTo>
                  <a:pt x="8940" y="145"/>
                </a:moveTo>
                <a:cubicBezTo>
                  <a:pt x="8933" y="157"/>
                  <a:pt x="8925" y="155"/>
                  <a:pt x="8923" y="144"/>
                </a:cubicBezTo>
                <a:cubicBezTo>
                  <a:pt x="8931" y="142"/>
                  <a:pt x="8950" y="128"/>
                  <a:pt x="8940" y="145"/>
                </a:cubicBezTo>
                <a:cubicBezTo>
                  <a:pt x="8937" y="151"/>
                  <a:pt x="8941" y="143"/>
                  <a:pt x="8940" y="145"/>
                </a:cubicBezTo>
                <a:close/>
                <a:moveTo>
                  <a:pt x="9166" y="602"/>
                </a:moveTo>
                <a:cubicBezTo>
                  <a:pt x="9158" y="601"/>
                  <a:pt x="9083" y="605"/>
                  <a:pt x="9087" y="611"/>
                </a:cubicBezTo>
                <a:cubicBezTo>
                  <a:pt x="9089" y="614"/>
                  <a:pt x="9091" y="571"/>
                  <a:pt x="9094" y="569"/>
                </a:cubicBezTo>
                <a:cubicBezTo>
                  <a:pt x="9121" y="555"/>
                  <a:pt x="9157" y="600"/>
                  <a:pt x="9166" y="602"/>
                </a:cubicBezTo>
                <a:cubicBezTo>
                  <a:pt x="9155" y="600"/>
                  <a:pt x="9167" y="602"/>
                  <a:pt x="9166" y="602"/>
                </a:cubicBezTo>
                <a:close/>
                <a:moveTo>
                  <a:pt x="9187" y="677"/>
                </a:moveTo>
                <a:cubicBezTo>
                  <a:pt x="9163" y="675"/>
                  <a:pt x="9182" y="660"/>
                  <a:pt x="9182" y="660"/>
                </a:cubicBezTo>
                <a:cubicBezTo>
                  <a:pt x="9184" y="664"/>
                  <a:pt x="9204" y="678"/>
                  <a:pt x="9187" y="677"/>
                </a:cubicBezTo>
                <a:cubicBezTo>
                  <a:pt x="9177" y="676"/>
                  <a:pt x="9189" y="677"/>
                  <a:pt x="9187" y="677"/>
                </a:cubicBezTo>
                <a:close/>
                <a:moveTo>
                  <a:pt x="9153" y="866"/>
                </a:moveTo>
                <a:cubicBezTo>
                  <a:pt x="9149" y="868"/>
                  <a:pt x="9144" y="870"/>
                  <a:pt x="9140" y="872"/>
                </a:cubicBezTo>
                <a:cubicBezTo>
                  <a:pt x="9137" y="866"/>
                  <a:pt x="9154" y="856"/>
                  <a:pt x="9157" y="853"/>
                </a:cubicBezTo>
                <a:cubicBezTo>
                  <a:pt x="9166" y="860"/>
                  <a:pt x="9165" y="864"/>
                  <a:pt x="9153" y="866"/>
                </a:cubicBezTo>
                <a:cubicBezTo>
                  <a:pt x="9149" y="868"/>
                  <a:pt x="9156" y="865"/>
                  <a:pt x="9153" y="866"/>
                </a:cubicBezTo>
                <a:close/>
                <a:moveTo>
                  <a:pt x="10623" y="2669"/>
                </a:moveTo>
                <a:cubicBezTo>
                  <a:pt x="10622" y="2669"/>
                  <a:pt x="10603" y="2654"/>
                  <a:pt x="10617" y="2654"/>
                </a:cubicBezTo>
                <a:cubicBezTo>
                  <a:pt x="10625" y="2654"/>
                  <a:pt x="10626" y="2663"/>
                  <a:pt x="10623" y="2669"/>
                </a:cubicBezTo>
                <a:cubicBezTo>
                  <a:pt x="10618" y="2668"/>
                  <a:pt x="10625" y="2665"/>
                  <a:pt x="10623" y="2669"/>
                </a:cubicBezTo>
                <a:close/>
                <a:moveTo>
                  <a:pt x="10727" y="2424"/>
                </a:moveTo>
                <a:cubicBezTo>
                  <a:pt x="10736" y="2424"/>
                  <a:pt x="10753" y="2519"/>
                  <a:pt x="10697" y="2430"/>
                </a:cubicBezTo>
                <a:cubicBezTo>
                  <a:pt x="10707" y="2427"/>
                  <a:pt x="10717" y="2425"/>
                  <a:pt x="10727" y="2424"/>
                </a:cubicBezTo>
                <a:close/>
                <a:moveTo>
                  <a:pt x="10579" y="2362"/>
                </a:moveTo>
                <a:cubicBezTo>
                  <a:pt x="10626" y="2331"/>
                  <a:pt x="10628" y="2362"/>
                  <a:pt x="10636" y="2404"/>
                </a:cubicBezTo>
                <a:cubicBezTo>
                  <a:pt x="10622" y="2401"/>
                  <a:pt x="10556" y="2378"/>
                  <a:pt x="10579" y="2362"/>
                </a:cubicBezTo>
                <a:cubicBezTo>
                  <a:pt x="10586" y="2358"/>
                  <a:pt x="10574" y="2366"/>
                  <a:pt x="10579" y="2362"/>
                </a:cubicBezTo>
                <a:close/>
                <a:moveTo>
                  <a:pt x="10422" y="2066"/>
                </a:moveTo>
                <a:cubicBezTo>
                  <a:pt x="10419" y="2083"/>
                  <a:pt x="10399" y="2077"/>
                  <a:pt x="10387" y="2074"/>
                </a:cubicBezTo>
                <a:cubicBezTo>
                  <a:pt x="10399" y="2072"/>
                  <a:pt x="10411" y="2068"/>
                  <a:pt x="10422" y="2066"/>
                </a:cubicBezTo>
                <a:close/>
                <a:moveTo>
                  <a:pt x="10371" y="2050"/>
                </a:moveTo>
                <a:cubicBezTo>
                  <a:pt x="10377" y="2044"/>
                  <a:pt x="10385" y="2071"/>
                  <a:pt x="10360" y="2069"/>
                </a:cubicBezTo>
                <a:cubicBezTo>
                  <a:pt x="10364" y="2063"/>
                  <a:pt x="10367" y="2056"/>
                  <a:pt x="10371" y="2050"/>
                </a:cubicBezTo>
                <a:cubicBezTo>
                  <a:pt x="10372" y="2049"/>
                  <a:pt x="10364" y="2057"/>
                  <a:pt x="10371" y="2050"/>
                </a:cubicBezTo>
                <a:close/>
                <a:moveTo>
                  <a:pt x="9987" y="2089"/>
                </a:moveTo>
                <a:cubicBezTo>
                  <a:pt x="9993" y="2086"/>
                  <a:pt x="10006" y="2073"/>
                  <a:pt x="10013" y="2082"/>
                </a:cubicBezTo>
                <a:cubicBezTo>
                  <a:pt x="10045" y="2123"/>
                  <a:pt x="9944" y="2112"/>
                  <a:pt x="9987" y="2089"/>
                </a:cubicBezTo>
                <a:cubicBezTo>
                  <a:pt x="9991" y="2087"/>
                  <a:pt x="9979" y="2093"/>
                  <a:pt x="9987" y="2089"/>
                </a:cubicBezTo>
                <a:close/>
                <a:moveTo>
                  <a:pt x="10267" y="964"/>
                </a:moveTo>
                <a:cubicBezTo>
                  <a:pt x="10284" y="964"/>
                  <a:pt x="10283" y="992"/>
                  <a:pt x="10261" y="992"/>
                </a:cubicBezTo>
                <a:cubicBezTo>
                  <a:pt x="10259" y="987"/>
                  <a:pt x="10261" y="964"/>
                  <a:pt x="10267" y="964"/>
                </a:cubicBezTo>
                <a:close/>
                <a:moveTo>
                  <a:pt x="10151" y="99"/>
                </a:moveTo>
                <a:cubicBezTo>
                  <a:pt x="10173" y="76"/>
                  <a:pt x="10186" y="152"/>
                  <a:pt x="10191" y="157"/>
                </a:cubicBezTo>
                <a:cubicBezTo>
                  <a:pt x="10205" y="168"/>
                  <a:pt x="10250" y="150"/>
                  <a:pt x="10261" y="162"/>
                </a:cubicBezTo>
                <a:cubicBezTo>
                  <a:pt x="10289" y="193"/>
                  <a:pt x="10238" y="188"/>
                  <a:pt x="10228" y="190"/>
                </a:cubicBezTo>
                <a:cubicBezTo>
                  <a:pt x="10142" y="207"/>
                  <a:pt x="10189" y="99"/>
                  <a:pt x="10151" y="99"/>
                </a:cubicBezTo>
                <a:cubicBezTo>
                  <a:pt x="10153" y="97"/>
                  <a:pt x="10151" y="99"/>
                  <a:pt x="10151" y="99"/>
                </a:cubicBezTo>
                <a:close/>
                <a:moveTo>
                  <a:pt x="10217" y="541"/>
                </a:moveTo>
                <a:cubicBezTo>
                  <a:pt x="10232" y="582"/>
                  <a:pt x="10179" y="556"/>
                  <a:pt x="10165" y="528"/>
                </a:cubicBezTo>
                <a:cubicBezTo>
                  <a:pt x="10137" y="474"/>
                  <a:pt x="10178" y="506"/>
                  <a:pt x="10226" y="478"/>
                </a:cubicBezTo>
                <a:cubicBezTo>
                  <a:pt x="10215" y="504"/>
                  <a:pt x="10189" y="511"/>
                  <a:pt x="10217" y="541"/>
                </a:cubicBezTo>
                <a:close/>
                <a:moveTo>
                  <a:pt x="10150" y="755"/>
                </a:moveTo>
                <a:cubicBezTo>
                  <a:pt x="10159" y="751"/>
                  <a:pt x="10155" y="741"/>
                  <a:pt x="10153" y="734"/>
                </a:cubicBezTo>
                <a:cubicBezTo>
                  <a:pt x="10165" y="737"/>
                  <a:pt x="10175" y="735"/>
                  <a:pt x="10187" y="738"/>
                </a:cubicBezTo>
                <a:cubicBezTo>
                  <a:pt x="10186" y="738"/>
                  <a:pt x="10247" y="805"/>
                  <a:pt x="10247" y="805"/>
                </a:cubicBezTo>
                <a:cubicBezTo>
                  <a:pt x="10221" y="790"/>
                  <a:pt x="10157" y="783"/>
                  <a:pt x="10140" y="768"/>
                </a:cubicBezTo>
                <a:cubicBezTo>
                  <a:pt x="10143" y="763"/>
                  <a:pt x="10146" y="759"/>
                  <a:pt x="10150" y="755"/>
                </a:cubicBezTo>
                <a:cubicBezTo>
                  <a:pt x="10158" y="751"/>
                  <a:pt x="10147" y="757"/>
                  <a:pt x="10150" y="755"/>
                </a:cubicBezTo>
                <a:close/>
                <a:moveTo>
                  <a:pt x="10164" y="232"/>
                </a:moveTo>
                <a:cubicBezTo>
                  <a:pt x="10163" y="232"/>
                  <a:pt x="10174" y="222"/>
                  <a:pt x="10177" y="225"/>
                </a:cubicBezTo>
                <a:cubicBezTo>
                  <a:pt x="10177" y="243"/>
                  <a:pt x="10162" y="257"/>
                  <a:pt x="10188" y="268"/>
                </a:cubicBezTo>
                <a:cubicBezTo>
                  <a:pt x="10173" y="264"/>
                  <a:pt x="10155" y="253"/>
                  <a:pt x="10139" y="255"/>
                </a:cubicBezTo>
                <a:cubicBezTo>
                  <a:pt x="10145" y="245"/>
                  <a:pt x="10154" y="237"/>
                  <a:pt x="10164" y="232"/>
                </a:cubicBezTo>
                <a:cubicBezTo>
                  <a:pt x="10167" y="230"/>
                  <a:pt x="10154" y="238"/>
                  <a:pt x="10164" y="232"/>
                </a:cubicBezTo>
                <a:close/>
                <a:moveTo>
                  <a:pt x="10059" y="325"/>
                </a:moveTo>
                <a:cubicBezTo>
                  <a:pt x="10060" y="315"/>
                  <a:pt x="10075" y="316"/>
                  <a:pt x="10081" y="316"/>
                </a:cubicBezTo>
                <a:cubicBezTo>
                  <a:pt x="10098" y="317"/>
                  <a:pt x="10084" y="342"/>
                  <a:pt x="10084" y="350"/>
                </a:cubicBezTo>
                <a:cubicBezTo>
                  <a:pt x="10068" y="348"/>
                  <a:pt x="10059" y="340"/>
                  <a:pt x="10059" y="325"/>
                </a:cubicBezTo>
                <a:cubicBezTo>
                  <a:pt x="10059" y="320"/>
                  <a:pt x="10057" y="337"/>
                  <a:pt x="10059" y="325"/>
                </a:cubicBezTo>
                <a:close/>
                <a:moveTo>
                  <a:pt x="10050" y="1118"/>
                </a:moveTo>
                <a:cubicBezTo>
                  <a:pt x="10061" y="1108"/>
                  <a:pt x="10061" y="1099"/>
                  <a:pt x="10057" y="1086"/>
                </a:cubicBezTo>
                <a:cubicBezTo>
                  <a:pt x="10116" y="1061"/>
                  <a:pt x="10055" y="1196"/>
                  <a:pt x="10035" y="1138"/>
                </a:cubicBezTo>
                <a:cubicBezTo>
                  <a:pt x="10037" y="1129"/>
                  <a:pt x="10042" y="1123"/>
                  <a:pt x="10050" y="1118"/>
                </a:cubicBezTo>
                <a:cubicBezTo>
                  <a:pt x="10055" y="1113"/>
                  <a:pt x="10048" y="1120"/>
                  <a:pt x="10050" y="1118"/>
                </a:cubicBezTo>
                <a:close/>
                <a:moveTo>
                  <a:pt x="9982" y="445"/>
                </a:moveTo>
                <a:cubicBezTo>
                  <a:pt x="9983" y="438"/>
                  <a:pt x="10011" y="351"/>
                  <a:pt x="10029" y="355"/>
                </a:cubicBezTo>
                <a:cubicBezTo>
                  <a:pt x="10089" y="367"/>
                  <a:pt x="9978" y="476"/>
                  <a:pt x="9982" y="445"/>
                </a:cubicBezTo>
                <a:cubicBezTo>
                  <a:pt x="9984" y="429"/>
                  <a:pt x="9982" y="448"/>
                  <a:pt x="9982" y="445"/>
                </a:cubicBezTo>
                <a:close/>
                <a:moveTo>
                  <a:pt x="9962" y="726"/>
                </a:moveTo>
                <a:cubicBezTo>
                  <a:pt x="9969" y="726"/>
                  <a:pt x="9976" y="755"/>
                  <a:pt x="9974" y="759"/>
                </a:cubicBezTo>
                <a:cubicBezTo>
                  <a:pt x="9960" y="776"/>
                  <a:pt x="9935" y="729"/>
                  <a:pt x="9962" y="726"/>
                </a:cubicBezTo>
                <a:cubicBezTo>
                  <a:pt x="9962" y="726"/>
                  <a:pt x="9956" y="727"/>
                  <a:pt x="9962" y="726"/>
                </a:cubicBezTo>
                <a:close/>
                <a:moveTo>
                  <a:pt x="9948" y="138"/>
                </a:moveTo>
                <a:cubicBezTo>
                  <a:pt x="9953" y="147"/>
                  <a:pt x="9950" y="151"/>
                  <a:pt x="9939" y="152"/>
                </a:cubicBezTo>
                <a:cubicBezTo>
                  <a:pt x="9942" y="148"/>
                  <a:pt x="9945" y="143"/>
                  <a:pt x="9948" y="138"/>
                </a:cubicBezTo>
                <a:close/>
                <a:moveTo>
                  <a:pt x="9769" y="753"/>
                </a:moveTo>
                <a:cubicBezTo>
                  <a:pt x="9779" y="737"/>
                  <a:pt x="9857" y="761"/>
                  <a:pt x="9867" y="769"/>
                </a:cubicBezTo>
                <a:cubicBezTo>
                  <a:pt x="9847" y="778"/>
                  <a:pt x="9813" y="797"/>
                  <a:pt x="9798" y="792"/>
                </a:cubicBezTo>
                <a:cubicBezTo>
                  <a:pt x="9787" y="788"/>
                  <a:pt x="9760" y="767"/>
                  <a:pt x="9769" y="753"/>
                </a:cubicBezTo>
                <a:cubicBezTo>
                  <a:pt x="9772" y="748"/>
                  <a:pt x="9767" y="756"/>
                  <a:pt x="9769" y="753"/>
                </a:cubicBezTo>
                <a:close/>
                <a:moveTo>
                  <a:pt x="9693" y="441"/>
                </a:moveTo>
                <a:cubicBezTo>
                  <a:pt x="9685" y="436"/>
                  <a:pt x="9663" y="430"/>
                  <a:pt x="9649" y="424"/>
                </a:cubicBezTo>
                <a:cubicBezTo>
                  <a:pt x="9676" y="336"/>
                  <a:pt x="9714" y="423"/>
                  <a:pt x="9693" y="441"/>
                </a:cubicBezTo>
                <a:close/>
                <a:moveTo>
                  <a:pt x="9655" y="652"/>
                </a:moveTo>
                <a:cubicBezTo>
                  <a:pt x="9633" y="662"/>
                  <a:pt x="9640" y="638"/>
                  <a:pt x="9619" y="637"/>
                </a:cubicBezTo>
                <a:cubicBezTo>
                  <a:pt x="9653" y="583"/>
                  <a:pt x="9690" y="636"/>
                  <a:pt x="9655" y="652"/>
                </a:cubicBezTo>
                <a:cubicBezTo>
                  <a:pt x="9653" y="653"/>
                  <a:pt x="9667" y="647"/>
                  <a:pt x="9655" y="652"/>
                </a:cubicBezTo>
                <a:close/>
                <a:moveTo>
                  <a:pt x="9550" y="107"/>
                </a:moveTo>
                <a:cubicBezTo>
                  <a:pt x="9557" y="95"/>
                  <a:pt x="9562" y="82"/>
                  <a:pt x="9566" y="69"/>
                </a:cubicBezTo>
                <a:cubicBezTo>
                  <a:pt x="9605" y="111"/>
                  <a:pt x="9644" y="97"/>
                  <a:pt x="9691" y="111"/>
                </a:cubicBezTo>
                <a:cubicBezTo>
                  <a:pt x="9674" y="129"/>
                  <a:pt x="9653" y="171"/>
                  <a:pt x="9661" y="192"/>
                </a:cubicBezTo>
                <a:cubicBezTo>
                  <a:pt x="9671" y="216"/>
                  <a:pt x="9721" y="209"/>
                  <a:pt x="9694" y="243"/>
                </a:cubicBezTo>
                <a:cubicBezTo>
                  <a:pt x="9670" y="206"/>
                  <a:pt x="9644" y="187"/>
                  <a:pt x="9608" y="170"/>
                </a:cubicBezTo>
                <a:cubicBezTo>
                  <a:pt x="9587" y="161"/>
                  <a:pt x="9520" y="155"/>
                  <a:pt x="9550" y="107"/>
                </a:cubicBezTo>
                <a:cubicBezTo>
                  <a:pt x="9557" y="97"/>
                  <a:pt x="9544" y="117"/>
                  <a:pt x="9550" y="107"/>
                </a:cubicBezTo>
                <a:close/>
                <a:moveTo>
                  <a:pt x="9539" y="342"/>
                </a:moveTo>
                <a:cubicBezTo>
                  <a:pt x="9544" y="341"/>
                  <a:pt x="9557" y="420"/>
                  <a:pt x="9556" y="423"/>
                </a:cubicBezTo>
                <a:cubicBezTo>
                  <a:pt x="9557" y="420"/>
                  <a:pt x="9536" y="354"/>
                  <a:pt x="9516" y="350"/>
                </a:cubicBezTo>
                <a:cubicBezTo>
                  <a:pt x="9523" y="345"/>
                  <a:pt x="9531" y="342"/>
                  <a:pt x="9539" y="342"/>
                </a:cubicBezTo>
                <a:cubicBezTo>
                  <a:pt x="9539" y="342"/>
                  <a:pt x="9538" y="342"/>
                  <a:pt x="9539" y="342"/>
                </a:cubicBezTo>
                <a:close/>
                <a:moveTo>
                  <a:pt x="9466" y="225"/>
                </a:moveTo>
                <a:cubicBezTo>
                  <a:pt x="9474" y="217"/>
                  <a:pt x="9515" y="250"/>
                  <a:pt x="9518" y="254"/>
                </a:cubicBezTo>
                <a:cubicBezTo>
                  <a:pt x="9522" y="260"/>
                  <a:pt x="9441" y="251"/>
                  <a:pt x="9466" y="225"/>
                </a:cubicBezTo>
                <a:close/>
                <a:moveTo>
                  <a:pt x="9449" y="463"/>
                </a:moveTo>
                <a:cubicBezTo>
                  <a:pt x="9454" y="457"/>
                  <a:pt x="9468" y="462"/>
                  <a:pt x="9469" y="469"/>
                </a:cubicBezTo>
                <a:cubicBezTo>
                  <a:pt x="9468" y="476"/>
                  <a:pt x="9442" y="471"/>
                  <a:pt x="9449" y="463"/>
                </a:cubicBezTo>
                <a:cubicBezTo>
                  <a:pt x="9450" y="461"/>
                  <a:pt x="9448" y="464"/>
                  <a:pt x="9449" y="463"/>
                </a:cubicBezTo>
                <a:close/>
                <a:moveTo>
                  <a:pt x="9417" y="241"/>
                </a:moveTo>
                <a:cubicBezTo>
                  <a:pt x="9423" y="227"/>
                  <a:pt x="9431" y="215"/>
                  <a:pt x="9440" y="203"/>
                </a:cubicBezTo>
                <a:cubicBezTo>
                  <a:pt x="9442" y="214"/>
                  <a:pt x="9436" y="287"/>
                  <a:pt x="9411" y="253"/>
                </a:cubicBezTo>
                <a:cubicBezTo>
                  <a:pt x="9411" y="248"/>
                  <a:pt x="9414" y="244"/>
                  <a:pt x="9417" y="241"/>
                </a:cubicBezTo>
                <a:cubicBezTo>
                  <a:pt x="9421" y="236"/>
                  <a:pt x="9410" y="250"/>
                  <a:pt x="9417" y="241"/>
                </a:cubicBezTo>
                <a:close/>
                <a:moveTo>
                  <a:pt x="9380" y="292"/>
                </a:moveTo>
                <a:cubicBezTo>
                  <a:pt x="9389" y="293"/>
                  <a:pt x="9424" y="301"/>
                  <a:pt x="9420" y="317"/>
                </a:cubicBezTo>
                <a:cubicBezTo>
                  <a:pt x="9402" y="320"/>
                  <a:pt x="9371" y="319"/>
                  <a:pt x="9380" y="292"/>
                </a:cubicBezTo>
                <a:cubicBezTo>
                  <a:pt x="9380" y="292"/>
                  <a:pt x="9379" y="294"/>
                  <a:pt x="9380" y="292"/>
                </a:cubicBezTo>
                <a:close/>
                <a:moveTo>
                  <a:pt x="9366" y="623"/>
                </a:moveTo>
                <a:cubicBezTo>
                  <a:pt x="9383" y="637"/>
                  <a:pt x="9401" y="667"/>
                  <a:pt x="9418" y="679"/>
                </a:cubicBezTo>
                <a:cubicBezTo>
                  <a:pt x="9429" y="686"/>
                  <a:pt x="9454" y="694"/>
                  <a:pt x="9460" y="698"/>
                </a:cubicBezTo>
                <a:cubicBezTo>
                  <a:pt x="9468" y="705"/>
                  <a:pt x="9485" y="714"/>
                  <a:pt x="9496" y="725"/>
                </a:cubicBezTo>
                <a:cubicBezTo>
                  <a:pt x="9514" y="740"/>
                  <a:pt x="9528" y="784"/>
                  <a:pt x="9551" y="794"/>
                </a:cubicBezTo>
                <a:cubicBezTo>
                  <a:pt x="9555" y="796"/>
                  <a:pt x="9591" y="799"/>
                  <a:pt x="9584" y="792"/>
                </a:cubicBezTo>
                <a:cubicBezTo>
                  <a:pt x="9598" y="805"/>
                  <a:pt x="9620" y="793"/>
                  <a:pt x="9591" y="818"/>
                </a:cubicBezTo>
                <a:cubicBezTo>
                  <a:pt x="9594" y="816"/>
                  <a:pt x="9527" y="831"/>
                  <a:pt x="9537" y="833"/>
                </a:cubicBezTo>
                <a:cubicBezTo>
                  <a:pt x="9522" y="830"/>
                  <a:pt x="9507" y="792"/>
                  <a:pt x="9496" y="772"/>
                </a:cubicBezTo>
                <a:cubicBezTo>
                  <a:pt x="9475" y="733"/>
                  <a:pt x="9476" y="733"/>
                  <a:pt x="9434" y="704"/>
                </a:cubicBezTo>
                <a:cubicBezTo>
                  <a:pt x="9415" y="691"/>
                  <a:pt x="9395" y="660"/>
                  <a:pt x="9371" y="657"/>
                </a:cubicBezTo>
                <a:cubicBezTo>
                  <a:pt x="9354" y="655"/>
                  <a:pt x="9333" y="686"/>
                  <a:pt x="9323" y="676"/>
                </a:cubicBezTo>
                <a:cubicBezTo>
                  <a:pt x="9336" y="689"/>
                  <a:pt x="9332" y="595"/>
                  <a:pt x="9366" y="623"/>
                </a:cubicBezTo>
                <a:cubicBezTo>
                  <a:pt x="9394" y="646"/>
                  <a:pt x="9364" y="621"/>
                  <a:pt x="9366" y="623"/>
                </a:cubicBezTo>
                <a:close/>
                <a:moveTo>
                  <a:pt x="9574" y="928"/>
                </a:moveTo>
                <a:cubicBezTo>
                  <a:pt x="9570" y="938"/>
                  <a:pt x="9567" y="949"/>
                  <a:pt x="9563" y="959"/>
                </a:cubicBezTo>
                <a:cubicBezTo>
                  <a:pt x="9560" y="956"/>
                  <a:pt x="9550" y="929"/>
                  <a:pt x="9552" y="920"/>
                </a:cubicBezTo>
                <a:cubicBezTo>
                  <a:pt x="9560" y="916"/>
                  <a:pt x="9580" y="914"/>
                  <a:pt x="9574" y="928"/>
                </a:cubicBezTo>
                <a:cubicBezTo>
                  <a:pt x="9572" y="932"/>
                  <a:pt x="9575" y="924"/>
                  <a:pt x="9574" y="928"/>
                </a:cubicBezTo>
                <a:close/>
                <a:moveTo>
                  <a:pt x="9355" y="411"/>
                </a:moveTo>
                <a:cubicBezTo>
                  <a:pt x="9364" y="401"/>
                  <a:pt x="9353" y="430"/>
                  <a:pt x="9350" y="434"/>
                </a:cubicBezTo>
                <a:cubicBezTo>
                  <a:pt x="9343" y="423"/>
                  <a:pt x="9348" y="418"/>
                  <a:pt x="9355" y="411"/>
                </a:cubicBezTo>
                <a:cubicBezTo>
                  <a:pt x="9356" y="410"/>
                  <a:pt x="9352" y="413"/>
                  <a:pt x="9355" y="411"/>
                </a:cubicBezTo>
                <a:close/>
                <a:moveTo>
                  <a:pt x="9311" y="481"/>
                </a:moveTo>
                <a:cubicBezTo>
                  <a:pt x="9352" y="486"/>
                  <a:pt x="9377" y="562"/>
                  <a:pt x="9327" y="558"/>
                </a:cubicBezTo>
                <a:cubicBezTo>
                  <a:pt x="9297" y="555"/>
                  <a:pt x="9339" y="484"/>
                  <a:pt x="9311" y="481"/>
                </a:cubicBezTo>
                <a:cubicBezTo>
                  <a:pt x="9313" y="481"/>
                  <a:pt x="9311" y="481"/>
                  <a:pt x="9311" y="481"/>
                </a:cubicBezTo>
                <a:close/>
                <a:moveTo>
                  <a:pt x="9263" y="866"/>
                </a:moveTo>
                <a:cubicBezTo>
                  <a:pt x="9254" y="866"/>
                  <a:pt x="9251" y="861"/>
                  <a:pt x="9255" y="851"/>
                </a:cubicBezTo>
                <a:cubicBezTo>
                  <a:pt x="9266" y="849"/>
                  <a:pt x="9276" y="851"/>
                  <a:pt x="9276" y="864"/>
                </a:cubicBezTo>
                <a:cubicBezTo>
                  <a:pt x="9271" y="865"/>
                  <a:pt x="9267" y="865"/>
                  <a:pt x="9263" y="866"/>
                </a:cubicBezTo>
                <a:close/>
                <a:moveTo>
                  <a:pt x="9290" y="762"/>
                </a:moveTo>
                <a:cubicBezTo>
                  <a:pt x="9269" y="762"/>
                  <a:pt x="9268" y="736"/>
                  <a:pt x="9252" y="727"/>
                </a:cubicBezTo>
                <a:cubicBezTo>
                  <a:pt x="9264" y="710"/>
                  <a:pt x="9291" y="686"/>
                  <a:pt x="9312" y="703"/>
                </a:cubicBezTo>
                <a:cubicBezTo>
                  <a:pt x="9310" y="708"/>
                  <a:pt x="9276" y="762"/>
                  <a:pt x="9290" y="762"/>
                </a:cubicBezTo>
                <a:close/>
                <a:moveTo>
                  <a:pt x="9356" y="1045"/>
                </a:moveTo>
                <a:cubicBezTo>
                  <a:pt x="9338" y="1045"/>
                  <a:pt x="9313" y="1068"/>
                  <a:pt x="9302" y="1042"/>
                </a:cubicBezTo>
                <a:cubicBezTo>
                  <a:pt x="9327" y="1026"/>
                  <a:pt x="9350" y="1029"/>
                  <a:pt x="9369" y="1048"/>
                </a:cubicBezTo>
                <a:cubicBezTo>
                  <a:pt x="9365" y="1047"/>
                  <a:pt x="9361" y="1046"/>
                  <a:pt x="9356" y="1045"/>
                </a:cubicBezTo>
                <a:close/>
                <a:moveTo>
                  <a:pt x="9371" y="794"/>
                </a:moveTo>
                <a:cubicBezTo>
                  <a:pt x="9350" y="789"/>
                  <a:pt x="9403" y="788"/>
                  <a:pt x="9404" y="788"/>
                </a:cubicBezTo>
                <a:cubicBezTo>
                  <a:pt x="9400" y="790"/>
                  <a:pt x="9450" y="730"/>
                  <a:pt x="9453" y="772"/>
                </a:cubicBezTo>
                <a:cubicBezTo>
                  <a:pt x="9455" y="808"/>
                  <a:pt x="9368" y="808"/>
                  <a:pt x="9415" y="856"/>
                </a:cubicBezTo>
                <a:cubicBezTo>
                  <a:pt x="9387" y="858"/>
                  <a:pt x="9399" y="810"/>
                  <a:pt x="9371" y="794"/>
                </a:cubicBezTo>
                <a:close/>
                <a:moveTo>
                  <a:pt x="9551" y="1180"/>
                </a:moveTo>
                <a:cubicBezTo>
                  <a:pt x="9549" y="1197"/>
                  <a:pt x="9484" y="1232"/>
                  <a:pt x="9468" y="1222"/>
                </a:cubicBezTo>
                <a:cubicBezTo>
                  <a:pt x="9448" y="1209"/>
                  <a:pt x="9471" y="1170"/>
                  <a:pt x="9448" y="1152"/>
                </a:cubicBezTo>
                <a:cubicBezTo>
                  <a:pt x="9419" y="1130"/>
                  <a:pt x="9383" y="1187"/>
                  <a:pt x="9375" y="1135"/>
                </a:cubicBezTo>
                <a:cubicBezTo>
                  <a:pt x="9369" y="1093"/>
                  <a:pt x="9424" y="1095"/>
                  <a:pt x="9375" y="1052"/>
                </a:cubicBezTo>
                <a:cubicBezTo>
                  <a:pt x="9400" y="1064"/>
                  <a:pt x="9419" y="1037"/>
                  <a:pt x="9440" y="1037"/>
                </a:cubicBezTo>
                <a:cubicBezTo>
                  <a:pt x="9458" y="1048"/>
                  <a:pt x="9436" y="1068"/>
                  <a:pt x="9468" y="1052"/>
                </a:cubicBezTo>
                <a:cubicBezTo>
                  <a:pt x="9392" y="1171"/>
                  <a:pt x="9554" y="1138"/>
                  <a:pt x="9551" y="1180"/>
                </a:cubicBezTo>
                <a:cubicBezTo>
                  <a:pt x="9550" y="1190"/>
                  <a:pt x="9551" y="1173"/>
                  <a:pt x="9551" y="1180"/>
                </a:cubicBezTo>
                <a:close/>
                <a:moveTo>
                  <a:pt x="9689" y="1327"/>
                </a:moveTo>
                <a:cubicBezTo>
                  <a:pt x="9650" y="1304"/>
                  <a:pt x="9693" y="1300"/>
                  <a:pt x="9689" y="1327"/>
                </a:cubicBezTo>
                <a:cubicBezTo>
                  <a:pt x="9689" y="1327"/>
                  <a:pt x="9690" y="1317"/>
                  <a:pt x="9689" y="1327"/>
                </a:cubicBezTo>
                <a:close/>
                <a:moveTo>
                  <a:pt x="9889" y="1072"/>
                </a:moveTo>
                <a:cubicBezTo>
                  <a:pt x="9813" y="1042"/>
                  <a:pt x="9805" y="1120"/>
                  <a:pt x="9772" y="1010"/>
                </a:cubicBezTo>
                <a:cubicBezTo>
                  <a:pt x="9761" y="971"/>
                  <a:pt x="9705" y="898"/>
                  <a:pt x="9678" y="985"/>
                </a:cubicBezTo>
                <a:cubicBezTo>
                  <a:pt x="9680" y="978"/>
                  <a:pt x="9692" y="1029"/>
                  <a:pt x="9692" y="1027"/>
                </a:cubicBezTo>
                <a:cubicBezTo>
                  <a:pt x="9693" y="1059"/>
                  <a:pt x="9674" y="1079"/>
                  <a:pt x="9689" y="1115"/>
                </a:cubicBezTo>
                <a:cubicBezTo>
                  <a:pt x="9686" y="1108"/>
                  <a:pt x="9739" y="1171"/>
                  <a:pt x="9717" y="1171"/>
                </a:cubicBezTo>
                <a:cubicBezTo>
                  <a:pt x="9703" y="1171"/>
                  <a:pt x="9682" y="1127"/>
                  <a:pt x="9647" y="1138"/>
                </a:cubicBezTo>
                <a:cubicBezTo>
                  <a:pt x="9626" y="1145"/>
                  <a:pt x="9627" y="1200"/>
                  <a:pt x="9593" y="1177"/>
                </a:cubicBezTo>
                <a:cubicBezTo>
                  <a:pt x="9611" y="1164"/>
                  <a:pt x="9603" y="1142"/>
                  <a:pt x="9616" y="1126"/>
                </a:cubicBezTo>
                <a:cubicBezTo>
                  <a:pt x="9617" y="1125"/>
                  <a:pt x="9634" y="1134"/>
                  <a:pt x="9635" y="1131"/>
                </a:cubicBezTo>
                <a:cubicBezTo>
                  <a:pt x="9642" y="1119"/>
                  <a:pt x="9678" y="1098"/>
                  <a:pt x="9647" y="1077"/>
                </a:cubicBezTo>
                <a:cubicBezTo>
                  <a:pt x="9630" y="1066"/>
                  <a:pt x="9628" y="1083"/>
                  <a:pt x="9611" y="1083"/>
                </a:cubicBezTo>
                <a:cubicBezTo>
                  <a:pt x="9595" y="1083"/>
                  <a:pt x="9576" y="1106"/>
                  <a:pt x="9558" y="1094"/>
                </a:cubicBezTo>
                <a:cubicBezTo>
                  <a:pt x="9536" y="1079"/>
                  <a:pt x="9570" y="1047"/>
                  <a:pt x="9561" y="1019"/>
                </a:cubicBezTo>
                <a:cubicBezTo>
                  <a:pt x="9643" y="1056"/>
                  <a:pt x="9728" y="887"/>
                  <a:pt x="9693" y="828"/>
                </a:cubicBezTo>
                <a:cubicBezTo>
                  <a:pt x="9678" y="802"/>
                  <a:pt x="9656" y="807"/>
                  <a:pt x="9639" y="790"/>
                </a:cubicBezTo>
                <a:cubicBezTo>
                  <a:pt x="9626" y="778"/>
                  <a:pt x="9640" y="758"/>
                  <a:pt x="9612" y="742"/>
                </a:cubicBezTo>
                <a:cubicBezTo>
                  <a:pt x="9591" y="729"/>
                  <a:pt x="9583" y="762"/>
                  <a:pt x="9568" y="737"/>
                </a:cubicBezTo>
                <a:cubicBezTo>
                  <a:pt x="9561" y="724"/>
                  <a:pt x="9584" y="689"/>
                  <a:pt x="9590" y="681"/>
                </a:cubicBezTo>
                <a:cubicBezTo>
                  <a:pt x="9640" y="694"/>
                  <a:pt x="9647" y="680"/>
                  <a:pt x="9671" y="742"/>
                </a:cubicBezTo>
                <a:cubicBezTo>
                  <a:pt x="9684" y="776"/>
                  <a:pt x="9678" y="808"/>
                  <a:pt x="9720" y="808"/>
                </a:cubicBezTo>
                <a:cubicBezTo>
                  <a:pt x="9715" y="853"/>
                  <a:pt x="9747" y="815"/>
                  <a:pt x="9758" y="835"/>
                </a:cubicBezTo>
                <a:cubicBezTo>
                  <a:pt x="9763" y="844"/>
                  <a:pt x="9754" y="865"/>
                  <a:pt x="9759" y="872"/>
                </a:cubicBezTo>
                <a:cubicBezTo>
                  <a:pt x="9780" y="902"/>
                  <a:pt x="9783" y="894"/>
                  <a:pt x="9812" y="912"/>
                </a:cubicBezTo>
                <a:cubicBezTo>
                  <a:pt x="9814" y="912"/>
                  <a:pt x="9842" y="919"/>
                  <a:pt x="9841" y="919"/>
                </a:cubicBezTo>
                <a:cubicBezTo>
                  <a:pt x="9836" y="917"/>
                  <a:pt x="9830" y="948"/>
                  <a:pt x="9841" y="945"/>
                </a:cubicBezTo>
                <a:cubicBezTo>
                  <a:pt x="9863" y="938"/>
                  <a:pt x="9872" y="892"/>
                  <a:pt x="9852" y="904"/>
                </a:cubicBezTo>
                <a:cubicBezTo>
                  <a:pt x="9856" y="898"/>
                  <a:pt x="9893" y="816"/>
                  <a:pt x="9919" y="873"/>
                </a:cubicBezTo>
                <a:cubicBezTo>
                  <a:pt x="9921" y="878"/>
                  <a:pt x="9810" y="1020"/>
                  <a:pt x="9890" y="1010"/>
                </a:cubicBezTo>
                <a:cubicBezTo>
                  <a:pt x="9917" y="1007"/>
                  <a:pt x="9899" y="974"/>
                  <a:pt x="9907" y="971"/>
                </a:cubicBezTo>
                <a:cubicBezTo>
                  <a:pt x="9932" y="960"/>
                  <a:pt x="9976" y="951"/>
                  <a:pt x="10007" y="963"/>
                </a:cubicBezTo>
                <a:cubicBezTo>
                  <a:pt x="9997" y="999"/>
                  <a:pt x="9953" y="989"/>
                  <a:pt x="9933" y="1019"/>
                </a:cubicBezTo>
                <a:cubicBezTo>
                  <a:pt x="9922" y="1036"/>
                  <a:pt x="9949" y="1095"/>
                  <a:pt x="9889" y="1072"/>
                </a:cubicBezTo>
                <a:cubicBezTo>
                  <a:pt x="9883" y="1070"/>
                  <a:pt x="9894" y="1074"/>
                  <a:pt x="9889" y="1072"/>
                </a:cubicBezTo>
                <a:close/>
                <a:moveTo>
                  <a:pt x="9644" y="847"/>
                </a:moveTo>
                <a:cubicBezTo>
                  <a:pt x="9654" y="845"/>
                  <a:pt x="9667" y="858"/>
                  <a:pt x="9650" y="860"/>
                </a:cubicBezTo>
                <a:cubicBezTo>
                  <a:pt x="9648" y="855"/>
                  <a:pt x="9646" y="851"/>
                  <a:pt x="9644" y="847"/>
                </a:cubicBezTo>
                <a:close/>
                <a:moveTo>
                  <a:pt x="9942" y="1158"/>
                </a:moveTo>
                <a:cubicBezTo>
                  <a:pt x="9937" y="1158"/>
                  <a:pt x="9913" y="1172"/>
                  <a:pt x="9909" y="1157"/>
                </a:cubicBezTo>
                <a:cubicBezTo>
                  <a:pt x="9906" y="1143"/>
                  <a:pt x="9975" y="1133"/>
                  <a:pt x="9985" y="1141"/>
                </a:cubicBezTo>
                <a:cubicBezTo>
                  <a:pt x="9981" y="1137"/>
                  <a:pt x="9997" y="1174"/>
                  <a:pt x="9991" y="1176"/>
                </a:cubicBezTo>
                <a:cubicBezTo>
                  <a:pt x="9976" y="1181"/>
                  <a:pt x="9959" y="1158"/>
                  <a:pt x="9942" y="1158"/>
                </a:cubicBezTo>
                <a:close/>
                <a:moveTo>
                  <a:pt x="10035" y="1663"/>
                </a:moveTo>
                <a:cubicBezTo>
                  <a:pt x="10028" y="1653"/>
                  <a:pt x="10022" y="1642"/>
                  <a:pt x="10016" y="1632"/>
                </a:cubicBezTo>
                <a:cubicBezTo>
                  <a:pt x="10022" y="1626"/>
                  <a:pt x="10050" y="1648"/>
                  <a:pt x="10053" y="1649"/>
                </a:cubicBezTo>
                <a:cubicBezTo>
                  <a:pt x="10047" y="1654"/>
                  <a:pt x="10041" y="1658"/>
                  <a:pt x="10035" y="1663"/>
                </a:cubicBezTo>
                <a:cubicBezTo>
                  <a:pt x="10033" y="1656"/>
                  <a:pt x="10044" y="1662"/>
                  <a:pt x="10035" y="1663"/>
                </a:cubicBezTo>
                <a:close/>
                <a:moveTo>
                  <a:pt x="10056" y="1384"/>
                </a:moveTo>
                <a:cubicBezTo>
                  <a:pt x="10055" y="1389"/>
                  <a:pt x="9979" y="1355"/>
                  <a:pt x="9971" y="1335"/>
                </a:cubicBezTo>
                <a:cubicBezTo>
                  <a:pt x="9958" y="1302"/>
                  <a:pt x="10066" y="1335"/>
                  <a:pt x="10056" y="1384"/>
                </a:cubicBezTo>
                <a:cubicBezTo>
                  <a:pt x="10056" y="1386"/>
                  <a:pt x="10057" y="1382"/>
                  <a:pt x="10056" y="1384"/>
                </a:cubicBezTo>
                <a:close/>
                <a:moveTo>
                  <a:pt x="10066" y="1240"/>
                </a:moveTo>
                <a:cubicBezTo>
                  <a:pt x="10052" y="1246"/>
                  <a:pt x="10060" y="1205"/>
                  <a:pt x="10061" y="1203"/>
                </a:cubicBezTo>
                <a:cubicBezTo>
                  <a:pt x="10066" y="1205"/>
                  <a:pt x="10072" y="1237"/>
                  <a:pt x="10066" y="1240"/>
                </a:cubicBezTo>
                <a:cubicBezTo>
                  <a:pt x="10066" y="1240"/>
                  <a:pt x="10069" y="1239"/>
                  <a:pt x="10066" y="1240"/>
                </a:cubicBezTo>
                <a:close/>
                <a:moveTo>
                  <a:pt x="10090" y="1521"/>
                </a:moveTo>
                <a:cubicBezTo>
                  <a:pt x="10079" y="1533"/>
                  <a:pt x="10070" y="1511"/>
                  <a:pt x="10070" y="1511"/>
                </a:cubicBezTo>
                <a:cubicBezTo>
                  <a:pt x="10056" y="1500"/>
                  <a:pt x="10113" y="1496"/>
                  <a:pt x="10090" y="1521"/>
                </a:cubicBezTo>
                <a:cubicBezTo>
                  <a:pt x="10090" y="1522"/>
                  <a:pt x="10091" y="1520"/>
                  <a:pt x="10090" y="1521"/>
                </a:cubicBezTo>
                <a:close/>
                <a:moveTo>
                  <a:pt x="10104" y="749"/>
                </a:moveTo>
                <a:cubicBezTo>
                  <a:pt x="10102" y="782"/>
                  <a:pt x="10083" y="756"/>
                  <a:pt x="10071" y="760"/>
                </a:cubicBezTo>
                <a:cubicBezTo>
                  <a:pt x="10061" y="763"/>
                  <a:pt x="10106" y="723"/>
                  <a:pt x="10104" y="749"/>
                </a:cubicBezTo>
                <a:cubicBezTo>
                  <a:pt x="10104" y="750"/>
                  <a:pt x="10105" y="745"/>
                  <a:pt x="10104" y="749"/>
                </a:cubicBezTo>
                <a:close/>
                <a:moveTo>
                  <a:pt x="10123" y="424"/>
                </a:moveTo>
                <a:cubicBezTo>
                  <a:pt x="10099" y="425"/>
                  <a:pt x="10112" y="386"/>
                  <a:pt x="10123" y="381"/>
                </a:cubicBezTo>
                <a:cubicBezTo>
                  <a:pt x="10164" y="361"/>
                  <a:pt x="10176" y="421"/>
                  <a:pt x="10123" y="424"/>
                </a:cubicBezTo>
                <a:cubicBezTo>
                  <a:pt x="10122" y="424"/>
                  <a:pt x="10139" y="423"/>
                  <a:pt x="10123" y="424"/>
                </a:cubicBezTo>
                <a:close/>
                <a:moveTo>
                  <a:pt x="10169" y="1694"/>
                </a:moveTo>
                <a:cubicBezTo>
                  <a:pt x="10175" y="1697"/>
                  <a:pt x="10178" y="1701"/>
                  <a:pt x="10177" y="1706"/>
                </a:cubicBezTo>
                <a:cubicBezTo>
                  <a:pt x="10167" y="1701"/>
                  <a:pt x="10153" y="1695"/>
                  <a:pt x="10142" y="1700"/>
                </a:cubicBezTo>
                <a:cubicBezTo>
                  <a:pt x="10143" y="1680"/>
                  <a:pt x="10158" y="1679"/>
                  <a:pt x="10169" y="1694"/>
                </a:cubicBezTo>
                <a:cubicBezTo>
                  <a:pt x="10172" y="1697"/>
                  <a:pt x="10165" y="1688"/>
                  <a:pt x="10169" y="1694"/>
                </a:cubicBezTo>
                <a:close/>
                <a:moveTo>
                  <a:pt x="10241" y="1357"/>
                </a:moveTo>
                <a:cubicBezTo>
                  <a:pt x="10238" y="1394"/>
                  <a:pt x="10204" y="1421"/>
                  <a:pt x="10164" y="1421"/>
                </a:cubicBezTo>
                <a:cubicBezTo>
                  <a:pt x="10164" y="1420"/>
                  <a:pt x="10152" y="1381"/>
                  <a:pt x="10152" y="1375"/>
                </a:cubicBezTo>
                <a:cubicBezTo>
                  <a:pt x="10179" y="1388"/>
                  <a:pt x="10199" y="1355"/>
                  <a:pt x="10183" y="1336"/>
                </a:cubicBezTo>
                <a:cubicBezTo>
                  <a:pt x="10185" y="1339"/>
                  <a:pt x="10123" y="1367"/>
                  <a:pt x="10129" y="1328"/>
                </a:cubicBezTo>
                <a:cubicBezTo>
                  <a:pt x="10138" y="1273"/>
                  <a:pt x="10184" y="1339"/>
                  <a:pt x="10195" y="1345"/>
                </a:cubicBezTo>
                <a:cubicBezTo>
                  <a:pt x="10207" y="1351"/>
                  <a:pt x="10242" y="1345"/>
                  <a:pt x="10241" y="1357"/>
                </a:cubicBezTo>
                <a:cubicBezTo>
                  <a:pt x="10241" y="1360"/>
                  <a:pt x="10241" y="1351"/>
                  <a:pt x="10241" y="1357"/>
                </a:cubicBezTo>
                <a:close/>
                <a:moveTo>
                  <a:pt x="10322" y="1166"/>
                </a:moveTo>
                <a:cubicBezTo>
                  <a:pt x="10283" y="1168"/>
                  <a:pt x="10280" y="1182"/>
                  <a:pt x="10248" y="1197"/>
                </a:cubicBezTo>
                <a:cubicBezTo>
                  <a:pt x="10234" y="1203"/>
                  <a:pt x="10212" y="1203"/>
                  <a:pt x="10200" y="1213"/>
                </a:cubicBezTo>
                <a:cubicBezTo>
                  <a:pt x="10187" y="1225"/>
                  <a:pt x="10184" y="1256"/>
                  <a:pt x="10182" y="1257"/>
                </a:cubicBezTo>
                <a:cubicBezTo>
                  <a:pt x="10135" y="1284"/>
                  <a:pt x="10158" y="1242"/>
                  <a:pt x="10172" y="1217"/>
                </a:cubicBezTo>
                <a:cubicBezTo>
                  <a:pt x="10193" y="1177"/>
                  <a:pt x="10247" y="1152"/>
                  <a:pt x="10200" y="1106"/>
                </a:cubicBezTo>
                <a:cubicBezTo>
                  <a:pt x="10214" y="1102"/>
                  <a:pt x="10229" y="1097"/>
                  <a:pt x="10238" y="1085"/>
                </a:cubicBezTo>
                <a:cubicBezTo>
                  <a:pt x="10238" y="1107"/>
                  <a:pt x="10308" y="1174"/>
                  <a:pt x="10322" y="1166"/>
                </a:cubicBezTo>
                <a:cubicBezTo>
                  <a:pt x="10320" y="1166"/>
                  <a:pt x="10324" y="1165"/>
                  <a:pt x="10322" y="1166"/>
                </a:cubicBezTo>
                <a:close/>
                <a:moveTo>
                  <a:pt x="10329" y="821"/>
                </a:moveTo>
                <a:cubicBezTo>
                  <a:pt x="10326" y="824"/>
                  <a:pt x="10322" y="827"/>
                  <a:pt x="10319" y="830"/>
                </a:cubicBezTo>
                <a:cubicBezTo>
                  <a:pt x="10312" y="820"/>
                  <a:pt x="10331" y="805"/>
                  <a:pt x="10336" y="800"/>
                </a:cubicBezTo>
                <a:cubicBezTo>
                  <a:pt x="10334" y="804"/>
                  <a:pt x="10335" y="806"/>
                  <a:pt x="10338" y="806"/>
                </a:cubicBezTo>
                <a:cubicBezTo>
                  <a:pt x="10335" y="811"/>
                  <a:pt x="10332" y="816"/>
                  <a:pt x="10329" y="821"/>
                </a:cubicBezTo>
                <a:close/>
                <a:moveTo>
                  <a:pt x="10385" y="1194"/>
                </a:moveTo>
                <a:cubicBezTo>
                  <a:pt x="10400" y="1194"/>
                  <a:pt x="10414" y="1187"/>
                  <a:pt x="10427" y="1201"/>
                </a:cubicBezTo>
                <a:cubicBezTo>
                  <a:pt x="10348" y="1185"/>
                  <a:pt x="10398" y="1237"/>
                  <a:pt x="10383" y="1276"/>
                </a:cubicBezTo>
                <a:cubicBezTo>
                  <a:pt x="10376" y="1261"/>
                  <a:pt x="10345" y="1191"/>
                  <a:pt x="10345" y="1176"/>
                </a:cubicBezTo>
                <a:cubicBezTo>
                  <a:pt x="10355" y="1188"/>
                  <a:pt x="10369" y="1194"/>
                  <a:pt x="10385" y="1194"/>
                </a:cubicBezTo>
                <a:close/>
                <a:moveTo>
                  <a:pt x="10477" y="696"/>
                </a:moveTo>
                <a:cubicBezTo>
                  <a:pt x="10478" y="702"/>
                  <a:pt x="10480" y="708"/>
                  <a:pt x="10481" y="715"/>
                </a:cubicBezTo>
                <a:cubicBezTo>
                  <a:pt x="10469" y="729"/>
                  <a:pt x="10466" y="694"/>
                  <a:pt x="10464" y="689"/>
                </a:cubicBezTo>
                <a:cubicBezTo>
                  <a:pt x="10468" y="691"/>
                  <a:pt x="10473" y="693"/>
                  <a:pt x="10477" y="696"/>
                </a:cubicBezTo>
                <a:cubicBezTo>
                  <a:pt x="10480" y="700"/>
                  <a:pt x="10474" y="692"/>
                  <a:pt x="10477" y="696"/>
                </a:cubicBezTo>
                <a:close/>
                <a:moveTo>
                  <a:pt x="10414" y="248"/>
                </a:moveTo>
                <a:cubicBezTo>
                  <a:pt x="10420" y="232"/>
                  <a:pt x="10431" y="221"/>
                  <a:pt x="10448" y="229"/>
                </a:cubicBezTo>
                <a:cubicBezTo>
                  <a:pt x="10444" y="241"/>
                  <a:pt x="10411" y="253"/>
                  <a:pt x="10414" y="248"/>
                </a:cubicBezTo>
                <a:cubicBezTo>
                  <a:pt x="10420" y="233"/>
                  <a:pt x="10413" y="249"/>
                  <a:pt x="10414" y="248"/>
                </a:cubicBezTo>
                <a:close/>
                <a:moveTo>
                  <a:pt x="10425" y="843"/>
                </a:moveTo>
                <a:cubicBezTo>
                  <a:pt x="10429" y="803"/>
                  <a:pt x="10377" y="802"/>
                  <a:pt x="10377" y="788"/>
                </a:cubicBezTo>
                <a:cubicBezTo>
                  <a:pt x="10377" y="781"/>
                  <a:pt x="10408" y="786"/>
                  <a:pt x="10409" y="782"/>
                </a:cubicBezTo>
                <a:cubicBezTo>
                  <a:pt x="10408" y="785"/>
                  <a:pt x="10427" y="767"/>
                  <a:pt x="10427" y="767"/>
                </a:cubicBezTo>
                <a:cubicBezTo>
                  <a:pt x="10424" y="769"/>
                  <a:pt x="10394" y="742"/>
                  <a:pt x="10395" y="733"/>
                </a:cubicBezTo>
                <a:cubicBezTo>
                  <a:pt x="10420" y="740"/>
                  <a:pt x="10442" y="760"/>
                  <a:pt x="10466" y="766"/>
                </a:cubicBezTo>
                <a:cubicBezTo>
                  <a:pt x="10461" y="765"/>
                  <a:pt x="10517" y="719"/>
                  <a:pt x="10512" y="779"/>
                </a:cubicBezTo>
                <a:cubicBezTo>
                  <a:pt x="10510" y="811"/>
                  <a:pt x="10446" y="824"/>
                  <a:pt x="10425" y="843"/>
                </a:cubicBezTo>
                <a:cubicBezTo>
                  <a:pt x="10427" y="829"/>
                  <a:pt x="10443" y="827"/>
                  <a:pt x="10425" y="843"/>
                </a:cubicBezTo>
                <a:close/>
                <a:moveTo>
                  <a:pt x="10552" y="942"/>
                </a:moveTo>
                <a:cubicBezTo>
                  <a:pt x="10548" y="945"/>
                  <a:pt x="10546" y="949"/>
                  <a:pt x="10544" y="953"/>
                </a:cubicBezTo>
                <a:cubicBezTo>
                  <a:pt x="10541" y="944"/>
                  <a:pt x="10476" y="923"/>
                  <a:pt x="10501" y="907"/>
                </a:cubicBezTo>
                <a:cubicBezTo>
                  <a:pt x="10509" y="902"/>
                  <a:pt x="10559" y="930"/>
                  <a:pt x="10552" y="942"/>
                </a:cubicBezTo>
                <a:cubicBezTo>
                  <a:pt x="10551" y="943"/>
                  <a:pt x="10554" y="939"/>
                  <a:pt x="10552" y="942"/>
                </a:cubicBezTo>
                <a:close/>
                <a:moveTo>
                  <a:pt x="10660" y="493"/>
                </a:moveTo>
                <a:cubicBezTo>
                  <a:pt x="10656" y="506"/>
                  <a:pt x="10630" y="509"/>
                  <a:pt x="10621" y="502"/>
                </a:cubicBezTo>
                <a:cubicBezTo>
                  <a:pt x="10626" y="494"/>
                  <a:pt x="10670" y="462"/>
                  <a:pt x="10660" y="493"/>
                </a:cubicBezTo>
                <a:cubicBezTo>
                  <a:pt x="10659" y="496"/>
                  <a:pt x="10661" y="490"/>
                  <a:pt x="10660" y="493"/>
                </a:cubicBezTo>
                <a:close/>
                <a:moveTo>
                  <a:pt x="10723" y="383"/>
                </a:moveTo>
                <a:cubicBezTo>
                  <a:pt x="10708" y="383"/>
                  <a:pt x="10695" y="381"/>
                  <a:pt x="10690" y="380"/>
                </a:cubicBezTo>
                <a:cubicBezTo>
                  <a:pt x="10694" y="381"/>
                  <a:pt x="10697" y="365"/>
                  <a:pt x="10703" y="366"/>
                </a:cubicBezTo>
                <a:cubicBezTo>
                  <a:pt x="10711" y="367"/>
                  <a:pt x="10716" y="383"/>
                  <a:pt x="10723" y="383"/>
                </a:cubicBezTo>
                <a:close/>
                <a:moveTo>
                  <a:pt x="10774" y="365"/>
                </a:moveTo>
                <a:cubicBezTo>
                  <a:pt x="10777" y="378"/>
                  <a:pt x="10779" y="390"/>
                  <a:pt x="10781" y="403"/>
                </a:cubicBezTo>
                <a:cubicBezTo>
                  <a:pt x="10775" y="392"/>
                  <a:pt x="10760" y="377"/>
                  <a:pt x="10774" y="365"/>
                </a:cubicBezTo>
                <a:cubicBezTo>
                  <a:pt x="10776" y="370"/>
                  <a:pt x="10763" y="375"/>
                  <a:pt x="10774" y="365"/>
                </a:cubicBezTo>
                <a:close/>
                <a:moveTo>
                  <a:pt x="10765" y="424"/>
                </a:moveTo>
                <a:cubicBezTo>
                  <a:pt x="10744" y="415"/>
                  <a:pt x="10741" y="408"/>
                  <a:pt x="10733" y="390"/>
                </a:cubicBezTo>
                <a:cubicBezTo>
                  <a:pt x="10738" y="393"/>
                  <a:pt x="10795" y="449"/>
                  <a:pt x="10787" y="417"/>
                </a:cubicBezTo>
                <a:cubicBezTo>
                  <a:pt x="10802" y="422"/>
                  <a:pt x="10807" y="429"/>
                  <a:pt x="10802" y="439"/>
                </a:cubicBezTo>
                <a:cubicBezTo>
                  <a:pt x="10793" y="451"/>
                  <a:pt x="10759" y="421"/>
                  <a:pt x="10765" y="424"/>
                </a:cubicBezTo>
                <a:cubicBezTo>
                  <a:pt x="10750" y="418"/>
                  <a:pt x="10775" y="428"/>
                  <a:pt x="10765" y="424"/>
                </a:cubicBezTo>
                <a:close/>
                <a:moveTo>
                  <a:pt x="10803" y="653"/>
                </a:moveTo>
                <a:cubicBezTo>
                  <a:pt x="10804" y="652"/>
                  <a:pt x="10782" y="664"/>
                  <a:pt x="10779" y="660"/>
                </a:cubicBezTo>
                <a:cubicBezTo>
                  <a:pt x="10768" y="643"/>
                  <a:pt x="10798" y="631"/>
                  <a:pt x="10803" y="626"/>
                </a:cubicBezTo>
                <a:cubicBezTo>
                  <a:pt x="10805" y="629"/>
                  <a:pt x="10805" y="650"/>
                  <a:pt x="10803" y="653"/>
                </a:cubicBezTo>
                <a:cubicBezTo>
                  <a:pt x="10802" y="656"/>
                  <a:pt x="10804" y="652"/>
                  <a:pt x="10803" y="653"/>
                </a:cubicBezTo>
                <a:close/>
                <a:moveTo>
                  <a:pt x="10980" y="1468"/>
                </a:moveTo>
                <a:cubicBezTo>
                  <a:pt x="11061" y="1483"/>
                  <a:pt x="10923" y="1536"/>
                  <a:pt x="10980" y="1468"/>
                </a:cubicBezTo>
                <a:cubicBezTo>
                  <a:pt x="10992" y="1470"/>
                  <a:pt x="10980" y="1468"/>
                  <a:pt x="10980" y="1468"/>
                </a:cubicBezTo>
                <a:close/>
                <a:moveTo>
                  <a:pt x="10931" y="1548"/>
                </a:moveTo>
                <a:cubicBezTo>
                  <a:pt x="10982" y="1510"/>
                  <a:pt x="10940" y="1591"/>
                  <a:pt x="10931" y="1548"/>
                </a:cubicBezTo>
                <a:cubicBezTo>
                  <a:pt x="10936" y="1545"/>
                  <a:pt x="10931" y="1548"/>
                  <a:pt x="10931" y="1548"/>
                </a:cubicBezTo>
                <a:close/>
                <a:moveTo>
                  <a:pt x="10878" y="1505"/>
                </a:moveTo>
                <a:cubicBezTo>
                  <a:pt x="10866" y="1505"/>
                  <a:pt x="10807" y="1570"/>
                  <a:pt x="10821" y="1520"/>
                </a:cubicBezTo>
                <a:cubicBezTo>
                  <a:pt x="10821" y="1519"/>
                  <a:pt x="10867" y="1465"/>
                  <a:pt x="10864" y="1465"/>
                </a:cubicBezTo>
                <a:cubicBezTo>
                  <a:pt x="10882" y="1463"/>
                  <a:pt x="10886" y="1481"/>
                  <a:pt x="10895" y="1498"/>
                </a:cubicBezTo>
                <a:cubicBezTo>
                  <a:pt x="10889" y="1500"/>
                  <a:pt x="10883" y="1503"/>
                  <a:pt x="10878" y="1505"/>
                </a:cubicBezTo>
                <a:close/>
                <a:moveTo>
                  <a:pt x="10870" y="1337"/>
                </a:moveTo>
                <a:cubicBezTo>
                  <a:pt x="10873" y="1332"/>
                  <a:pt x="10876" y="1328"/>
                  <a:pt x="10880" y="1323"/>
                </a:cubicBezTo>
                <a:cubicBezTo>
                  <a:pt x="10889" y="1365"/>
                  <a:pt x="10921" y="1429"/>
                  <a:pt x="10844" y="1398"/>
                </a:cubicBezTo>
                <a:cubicBezTo>
                  <a:pt x="10857" y="1380"/>
                  <a:pt x="10863" y="1358"/>
                  <a:pt x="10870" y="1337"/>
                </a:cubicBezTo>
                <a:cubicBezTo>
                  <a:pt x="10872" y="1335"/>
                  <a:pt x="10869" y="1340"/>
                  <a:pt x="10870" y="1337"/>
                </a:cubicBezTo>
                <a:close/>
                <a:moveTo>
                  <a:pt x="10853" y="1258"/>
                </a:moveTo>
                <a:cubicBezTo>
                  <a:pt x="10854" y="1262"/>
                  <a:pt x="10879" y="1298"/>
                  <a:pt x="10838" y="1265"/>
                </a:cubicBezTo>
                <a:cubicBezTo>
                  <a:pt x="10843" y="1263"/>
                  <a:pt x="10848" y="1261"/>
                  <a:pt x="10853" y="1258"/>
                </a:cubicBezTo>
                <a:close/>
                <a:moveTo>
                  <a:pt x="10834" y="1368"/>
                </a:moveTo>
                <a:cubicBezTo>
                  <a:pt x="10831" y="1390"/>
                  <a:pt x="10828" y="1400"/>
                  <a:pt x="10804" y="1391"/>
                </a:cubicBezTo>
                <a:cubicBezTo>
                  <a:pt x="10812" y="1382"/>
                  <a:pt x="10823" y="1373"/>
                  <a:pt x="10834" y="1368"/>
                </a:cubicBezTo>
                <a:cubicBezTo>
                  <a:pt x="10834" y="1371"/>
                  <a:pt x="10823" y="1373"/>
                  <a:pt x="10834" y="1368"/>
                </a:cubicBezTo>
                <a:close/>
                <a:moveTo>
                  <a:pt x="11193" y="106"/>
                </a:moveTo>
                <a:cubicBezTo>
                  <a:pt x="11204" y="85"/>
                  <a:pt x="11231" y="122"/>
                  <a:pt x="11235" y="128"/>
                </a:cubicBezTo>
                <a:cubicBezTo>
                  <a:pt x="11226" y="123"/>
                  <a:pt x="11192" y="108"/>
                  <a:pt x="11193" y="106"/>
                </a:cubicBezTo>
                <a:cubicBezTo>
                  <a:pt x="11194" y="104"/>
                  <a:pt x="11193" y="106"/>
                  <a:pt x="11193" y="106"/>
                </a:cubicBezTo>
                <a:close/>
                <a:moveTo>
                  <a:pt x="11187" y="669"/>
                </a:moveTo>
                <a:cubicBezTo>
                  <a:pt x="11203" y="646"/>
                  <a:pt x="11250" y="676"/>
                  <a:pt x="11223" y="706"/>
                </a:cubicBezTo>
                <a:cubicBezTo>
                  <a:pt x="11202" y="729"/>
                  <a:pt x="11174" y="688"/>
                  <a:pt x="11187" y="669"/>
                </a:cubicBezTo>
                <a:cubicBezTo>
                  <a:pt x="11191" y="664"/>
                  <a:pt x="11186" y="671"/>
                  <a:pt x="11187" y="669"/>
                </a:cubicBezTo>
                <a:close/>
                <a:moveTo>
                  <a:pt x="11151" y="902"/>
                </a:moveTo>
                <a:cubicBezTo>
                  <a:pt x="11141" y="903"/>
                  <a:pt x="11141" y="842"/>
                  <a:pt x="11136" y="832"/>
                </a:cubicBezTo>
                <a:cubicBezTo>
                  <a:pt x="11113" y="783"/>
                  <a:pt x="11089" y="799"/>
                  <a:pt x="11095" y="746"/>
                </a:cubicBezTo>
                <a:cubicBezTo>
                  <a:pt x="11124" y="766"/>
                  <a:pt x="11160" y="766"/>
                  <a:pt x="11192" y="755"/>
                </a:cubicBezTo>
                <a:cubicBezTo>
                  <a:pt x="11183" y="767"/>
                  <a:pt x="11180" y="780"/>
                  <a:pt x="11183" y="795"/>
                </a:cubicBezTo>
                <a:cubicBezTo>
                  <a:pt x="11110" y="760"/>
                  <a:pt x="11249" y="888"/>
                  <a:pt x="11151" y="902"/>
                </a:cubicBezTo>
                <a:cubicBezTo>
                  <a:pt x="11150" y="902"/>
                  <a:pt x="11168" y="899"/>
                  <a:pt x="11151" y="902"/>
                </a:cubicBezTo>
                <a:close/>
                <a:moveTo>
                  <a:pt x="11193" y="1055"/>
                </a:moveTo>
                <a:cubicBezTo>
                  <a:pt x="11184" y="1055"/>
                  <a:pt x="11174" y="972"/>
                  <a:pt x="11181" y="967"/>
                </a:cubicBezTo>
                <a:cubicBezTo>
                  <a:pt x="11221" y="942"/>
                  <a:pt x="11217" y="1027"/>
                  <a:pt x="11238" y="1032"/>
                </a:cubicBezTo>
                <a:cubicBezTo>
                  <a:pt x="11226" y="1046"/>
                  <a:pt x="11211" y="1054"/>
                  <a:pt x="11193" y="1055"/>
                </a:cubicBezTo>
                <a:close/>
                <a:moveTo>
                  <a:pt x="11462" y="2118"/>
                </a:moveTo>
                <a:cubicBezTo>
                  <a:pt x="11445" y="2129"/>
                  <a:pt x="11473" y="2102"/>
                  <a:pt x="11462" y="2118"/>
                </a:cubicBezTo>
                <a:cubicBezTo>
                  <a:pt x="11462" y="2118"/>
                  <a:pt x="11462" y="2118"/>
                  <a:pt x="11462" y="2118"/>
                </a:cubicBezTo>
                <a:close/>
                <a:moveTo>
                  <a:pt x="11136" y="2742"/>
                </a:moveTo>
                <a:cubicBezTo>
                  <a:pt x="11156" y="2738"/>
                  <a:pt x="11135" y="2760"/>
                  <a:pt x="11135" y="2760"/>
                </a:cubicBezTo>
                <a:cubicBezTo>
                  <a:pt x="11136" y="2756"/>
                  <a:pt x="11109" y="2747"/>
                  <a:pt x="11136" y="2742"/>
                </a:cubicBezTo>
                <a:cubicBezTo>
                  <a:pt x="11137" y="2742"/>
                  <a:pt x="11124" y="2744"/>
                  <a:pt x="11136" y="2742"/>
                </a:cubicBezTo>
                <a:close/>
                <a:moveTo>
                  <a:pt x="11164" y="2832"/>
                </a:moveTo>
                <a:cubicBezTo>
                  <a:pt x="11160" y="2834"/>
                  <a:pt x="11139" y="2871"/>
                  <a:pt x="11133" y="2869"/>
                </a:cubicBezTo>
                <a:cubicBezTo>
                  <a:pt x="11118" y="2864"/>
                  <a:pt x="11146" y="2826"/>
                  <a:pt x="11109" y="2831"/>
                </a:cubicBezTo>
                <a:cubicBezTo>
                  <a:pt x="11121" y="2822"/>
                  <a:pt x="11127" y="2797"/>
                  <a:pt x="11144" y="2795"/>
                </a:cubicBezTo>
                <a:cubicBezTo>
                  <a:pt x="11135" y="2808"/>
                  <a:pt x="11177" y="2823"/>
                  <a:pt x="11164" y="2832"/>
                </a:cubicBezTo>
                <a:cubicBezTo>
                  <a:pt x="11152" y="2839"/>
                  <a:pt x="11166" y="2831"/>
                  <a:pt x="11164" y="2832"/>
                </a:cubicBezTo>
                <a:close/>
                <a:moveTo>
                  <a:pt x="11282" y="2893"/>
                </a:moveTo>
                <a:cubicBezTo>
                  <a:pt x="11261" y="2915"/>
                  <a:pt x="11266" y="2934"/>
                  <a:pt x="11234" y="2922"/>
                </a:cubicBezTo>
                <a:cubicBezTo>
                  <a:pt x="11204" y="2911"/>
                  <a:pt x="11197" y="2854"/>
                  <a:pt x="11210" y="2828"/>
                </a:cubicBezTo>
                <a:cubicBezTo>
                  <a:pt x="11243" y="2760"/>
                  <a:pt x="11329" y="2843"/>
                  <a:pt x="11282" y="2893"/>
                </a:cubicBezTo>
                <a:cubicBezTo>
                  <a:pt x="11278" y="2898"/>
                  <a:pt x="11295" y="2879"/>
                  <a:pt x="11282" y="2893"/>
                </a:cubicBezTo>
                <a:close/>
                <a:moveTo>
                  <a:pt x="12716" y="3401"/>
                </a:moveTo>
                <a:cubicBezTo>
                  <a:pt x="12686" y="3401"/>
                  <a:pt x="12735" y="3375"/>
                  <a:pt x="12730" y="3381"/>
                </a:cubicBezTo>
                <a:cubicBezTo>
                  <a:pt x="12729" y="3384"/>
                  <a:pt x="12734" y="3401"/>
                  <a:pt x="12716" y="3401"/>
                </a:cubicBezTo>
                <a:close/>
                <a:moveTo>
                  <a:pt x="13461" y="2906"/>
                </a:moveTo>
                <a:cubicBezTo>
                  <a:pt x="13467" y="2915"/>
                  <a:pt x="13458" y="2954"/>
                  <a:pt x="13444" y="2954"/>
                </a:cubicBezTo>
                <a:cubicBezTo>
                  <a:pt x="13437" y="2954"/>
                  <a:pt x="13447" y="2885"/>
                  <a:pt x="13461" y="2906"/>
                </a:cubicBezTo>
                <a:cubicBezTo>
                  <a:pt x="13463" y="2909"/>
                  <a:pt x="13459" y="2904"/>
                  <a:pt x="13461" y="2906"/>
                </a:cubicBezTo>
                <a:close/>
                <a:moveTo>
                  <a:pt x="13419" y="2707"/>
                </a:moveTo>
                <a:cubicBezTo>
                  <a:pt x="13429" y="2707"/>
                  <a:pt x="13429" y="2721"/>
                  <a:pt x="13430" y="2727"/>
                </a:cubicBezTo>
                <a:cubicBezTo>
                  <a:pt x="13433" y="2728"/>
                  <a:pt x="13403" y="2707"/>
                  <a:pt x="13419" y="2707"/>
                </a:cubicBezTo>
                <a:close/>
                <a:moveTo>
                  <a:pt x="13389" y="2778"/>
                </a:moveTo>
                <a:cubicBezTo>
                  <a:pt x="13407" y="2762"/>
                  <a:pt x="13460" y="2778"/>
                  <a:pt x="13432" y="2807"/>
                </a:cubicBezTo>
                <a:cubicBezTo>
                  <a:pt x="13408" y="2832"/>
                  <a:pt x="13359" y="2803"/>
                  <a:pt x="13389" y="2778"/>
                </a:cubicBezTo>
                <a:cubicBezTo>
                  <a:pt x="13392" y="2775"/>
                  <a:pt x="13384" y="2782"/>
                  <a:pt x="13389" y="2778"/>
                </a:cubicBezTo>
                <a:close/>
                <a:moveTo>
                  <a:pt x="13354" y="2730"/>
                </a:moveTo>
                <a:cubicBezTo>
                  <a:pt x="13365" y="2719"/>
                  <a:pt x="13372" y="2745"/>
                  <a:pt x="13364" y="2745"/>
                </a:cubicBezTo>
                <a:cubicBezTo>
                  <a:pt x="13357" y="2745"/>
                  <a:pt x="13348" y="2736"/>
                  <a:pt x="13354" y="2730"/>
                </a:cubicBezTo>
                <a:cubicBezTo>
                  <a:pt x="13355" y="2729"/>
                  <a:pt x="13353" y="2731"/>
                  <a:pt x="13354" y="2730"/>
                </a:cubicBezTo>
                <a:close/>
                <a:moveTo>
                  <a:pt x="13159" y="4601"/>
                </a:moveTo>
                <a:cubicBezTo>
                  <a:pt x="13096" y="4634"/>
                  <a:pt x="13147" y="4607"/>
                  <a:pt x="13128" y="4596"/>
                </a:cubicBezTo>
                <a:cubicBezTo>
                  <a:pt x="13129" y="4596"/>
                  <a:pt x="13097" y="4574"/>
                  <a:pt x="13097" y="4580"/>
                </a:cubicBezTo>
                <a:cubicBezTo>
                  <a:pt x="13097" y="4546"/>
                  <a:pt x="13165" y="4560"/>
                  <a:pt x="13160" y="4504"/>
                </a:cubicBezTo>
                <a:cubicBezTo>
                  <a:pt x="13201" y="4500"/>
                  <a:pt x="13183" y="4589"/>
                  <a:pt x="13159" y="4601"/>
                </a:cubicBezTo>
                <a:cubicBezTo>
                  <a:pt x="13151" y="4606"/>
                  <a:pt x="13184" y="4589"/>
                  <a:pt x="13159" y="4601"/>
                </a:cubicBezTo>
                <a:close/>
                <a:moveTo>
                  <a:pt x="13472" y="4485"/>
                </a:moveTo>
                <a:cubicBezTo>
                  <a:pt x="13454" y="4481"/>
                  <a:pt x="13441" y="4468"/>
                  <a:pt x="13424" y="4464"/>
                </a:cubicBezTo>
                <a:cubicBezTo>
                  <a:pt x="13436" y="4457"/>
                  <a:pt x="13480" y="4447"/>
                  <a:pt x="13472" y="4485"/>
                </a:cubicBezTo>
                <a:cubicBezTo>
                  <a:pt x="13470" y="4485"/>
                  <a:pt x="13475" y="4470"/>
                  <a:pt x="13472" y="4485"/>
                </a:cubicBezTo>
                <a:close/>
                <a:moveTo>
                  <a:pt x="13477" y="4513"/>
                </a:moveTo>
                <a:cubicBezTo>
                  <a:pt x="13477" y="4519"/>
                  <a:pt x="13455" y="4528"/>
                  <a:pt x="13477" y="4513"/>
                </a:cubicBezTo>
                <a:cubicBezTo>
                  <a:pt x="13477" y="4515"/>
                  <a:pt x="13473" y="4515"/>
                  <a:pt x="13477" y="4513"/>
                </a:cubicBezTo>
                <a:close/>
                <a:moveTo>
                  <a:pt x="13563" y="3154"/>
                </a:moveTo>
                <a:cubicBezTo>
                  <a:pt x="13583" y="3157"/>
                  <a:pt x="13585" y="3127"/>
                  <a:pt x="13600" y="3128"/>
                </a:cubicBezTo>
                <a:cubicBezTo>
                  <a:pt x="13609" y="3128"/>
                  <a:pt x="13641" y="3161"/>
                  <a:pt x="13639" y="3168"/>
                </a:cubicBezTo>
                <a:cubicBezTo>
                  <a:pt x="13635" y="3187"/>
                  <a:pt x="13559" y="3162"/>
                  <a:pt x="13563" y="3154"/>
                </a:cubicBezTo>
                <a:cubicBezTo>
                  <a:pt x="13564" y="3154"/>
                  <a:pt x="13561" y="3159"/>
                  <a:pt x="13563" y="3154"/>
                </a:cubicBezTo>
                <a:close/>
                <a:moveTo>
                  <a:pt x="13629" y="3499"/>
                </a:moveTo>
                <a:cubicBezTo>
                  <a:pt x="13628" y="3504"/>
                  <a:pt x="13620" y="3513"/>
                  <a:pt x="13618" y="3500"/>
                </a:cubicBezTo>
                <a:cubicBezTo>
                  <a:pt x="13617" y="3494"/>
                  <a:pt x="13628" y="3492"/>
                  <a:pt x="13629" y="3499"/>
                </a:cubicBezTo>
                <a:cubicBezTo>
                  <a:pt x="13628" y="3506"/>
                  <a:pt x="13629" y="3495"/>
                  <a:pt x="13629" y="3499"/>
                </a:cubicBezTo>
                <a:close/>
                <a:moveTo>
                  <a:pt x="13612" y="3454"/>
                </a:moveTo>
                <a:cubicBezTo>
                  <a:pt x="13601" y="3469"/>
                  <a:pt x="13588" y="3446"/>
                  <a:pt x="13605" y="3431"/>
                </a:cubicBezTo>
                <a:cubicBezTo>
                  <a:pt x="13607" y="3432"/>
                  <a:pt x="13617" y="3448"/>
                  <a:pt x="13612" y="3454"/>
                </a:cubicBezTo>
                <a:cubicBezTo>
                  <a:pt x="13610" y="3457"/>
                  <a:pt x="13613" y="3453"/>
                  <a:pt x="13612" y="3454"/>
                </a:cubicBezTo>
                <a:close/>
                <a:moveTo>
                  <a:pt x="13358" y="3594"/>
                </a:moveTo>
                <a:cubicBezTo>
                  <a:pt x="13368" y="3589"/>
                  <a:pt x="13369" y="3593"/>
                  <a:pt x="13359" y="3606"/>
                </a:cubicBezTo>
                <a:cubicBezTo>
                  <a:pt x="13351" y="3605"/>
                  <a:pt x="13356" y="3597"/>
                  <a:pt x="13358" y="3594"/>
                </a:cubicBezTo>
                <a:close/>
                <a:moveTo>
                  <a:pt x="13300" y="3731"/>
                </a:moveTo>
                <a:cubicBezTo>
                  <a:pt x="13301" y="3714"/>
                  <a:pt x="13319" y="3722"/>
                  <a:pt x="13326" y="3724"/>
                </a:cubicBezTo>
                <a:cubicBezTo>
                  <a:pt x="13345" y="3729"/>
                  <a:pt x="13298" y="3775"/>
                  <a:pt x="13300" y="3731"/>
                </a:cubicBezTo>
                <a:cubicBezTo>
                  <a:pt x="13300" y="3730"/>
                  <a:pt x="13300" y="3741"/>
                  <a:pt x="13300" y="3731"/>
                </a:cubicBezTo>
                <a:close/>
                <a:moveTo>
                  <a:pt x="13249" y="3585"/>
                </a:moveTo>
                <a:cubicBezTo>
                  <a:pt x="13254" y="3582"/>
                  <a:pt x="13290" y="3555"/>
                  <a:pt x="13287" y="3587"/>
                </a:cubicBezTo>
                <a:cubicBezTo>
                  <a:pt x="13278" y="3591"/>
                  <a:pt x="13229" y="3593"/>
                  <a:pt x="13249" y="3585"/>
                </a:cubicBezTo>
                <a:cubicBezTo>
                  <a:pt x="13250" y="3584"/>
                  <a:pt x="13243" y="3587"/>
                  <a:pt x="13249" y="3585"/>
                </a:cubicBezTo>
                <a:close/>
                <a:moveTo>
                  <a:pt x="13267" y="3662"/>
                </a:moveTo>
                <a:cubicBezTo>
                  <a:pt x="13265" y="3663"/>
                  <a:pt x="13263" y="3663"/>
                  <a:pt x="13260" y="3663"/>
                </a:cubicBezTo>
                <a:cubicBezTo>
                  <a:pt x="13262" y="3663"/>
                  <a:pt x="13265" y="3662"/>
                  <a:pt x="13267" y="3662"/>
                </a:cubicBezTo>
                <a:close/>
                <a:moveTo>
                  <a:pt x="13216" y="3895"/>
                </a:moveTo>
                <a:cubicBezTo>
                  <a:pt x="13214" y="3878"/>
                  <a:pt x="13228" y="3890"/>
                  <a:pt x="13216" y="3895"/>
                </a:cubicBezTo>
                <a:cubicBezTo>
                  <a:pt x="13215" y="3892"/>
                  <a:pt x="13218" y="3895"/>
                  <a:pt x="13216" y="3895"/>
                </a:cubicBezTo>
                <a:close/>
                <a:moveTo>
                  <a:pt x="13234" y="3973"/>
                </a:moveTo>
                <a:cubicBezTo>
                  <a:pt x="13198" y="3976"/>
                  <a:pt x="13208" y="3985"/>
                  <a:pt x="13214" y="3945"/>
                </a:cubicBezTo>
                <a:cubicBezTo>
                  <a:pt x="13216" y="3945"/>
                  <a:pt x="13258" y="3960"/>
                  <a:pt x="13256" y="3969"/>
                </a:cubicBezTo>
                <a:cubicBezTo>
                  <a:pt x="13249" y="3972"/>
                  <a:pt x="13242" y="3973"/>
                  <a:pt x="13234" y="3973"/>
                </a:cubicBezTo>
                <a:cubicBezTo>
                  <a:pt x="13225" y="3974"/>
                  <a:pt x="13253" y="3972"/>
                  <a:pt x="13234" y="3973"/>
                </a:cubicBezTo>
                <a:close/>
                <a:moveTo>
                  <a:pt x="13764" y="3673"/>
                </a:moveTo>
                <a:cubicBezTo>
                  <a:pt x="13772" y="3670"/>
                  <a:pt x="13776" y="3678"/>
                  <a:pt x="13775" y="3685"/>
                </a:cubicBezTo>
                <a:cubicBezTo>
                  <a:pt x="13767" y="3685"/>
                  <a:pt x="13763" y="3681"/>
                  <a:pt x="13764" y="3673"/>
                </a:cubicBezTo>
                <a:cubicBezTo>
                  <a:pt x="13765" y="3673"/>
                  <a:pt x="13764" y="3676"/>
                  <a:pt x="13764" y="3673"/>
                </a:cubicBezTo>
                <a:close/>
                <a:moveTo>
                  <a:pt x="13752" y="3849"/>
                </a:moveTo>
                <a:cubicBezTo>
                  <a:pt x="13759" y="3849"/>
                  <a:pt x="13752" y="3874"/>
                  <a:pt x="13757" y="3868"/>
                </a:cubicBezTo>
                <a:cubicBezTo>
                  <a:pt x="13757" y="3868"/>
                  <a:pt x="13726" y="3859"/>
                  <a:pt x="13729" y="3859"/>
                </a:cubicBezTo>
                <a:cubicBezTo>
                  <a:pt x="13735" y="3856"/>
                  <a:pt x="13745" y="3849"/>
                  <a:pt x="13752" y="3849"/>
                </a:cubicBezTo>
                <a:close/>
                <a:moveTo>
                  <a:pt x="13721" y="3749"/>
                </a:moveTo>
                <a:cubicBezTo>
                  <a:pt x="13721" y="3743"/>
                  <a:pt x="13721" y="3727"/>
                  <a:pt x="13732" y="3728"/>
                </a:cubicBezTo>
                <a:cubicBezTo>
                  <a:pt x="13735" y="3740"/>
                  <a:pt x="13737" y="3753"/>
                  <a:pt x="13740" y="3765"/>
                </a:cubicBezTo>
                <a:cubicBezTo>
                  <a:pt x="13726" y="3769"/>
                  <a:pt x="13720" y="3763"/>
                  <a:pt x="13721" y="3749"/>
                </a:cubicBezTo>
                <a:cubicBezTo>
                  <a:pt x="13721" y="3737"/>
                  <a:pt x="13720" y="3753"/>
                  <a:pt x="13721" y="3749"/>
                </a:cubicBezTo>
                <a:close/>
                <a:moveTo>
                  <a:pt x="13709" y="3864"/>
                </a:moveTo>
                <a:cubicBezTo>
                  <a:pt x="13727" y="3864"/>
                  <a:pt x="13720" y="3881"/>
                  <a:pt x="13709" y="3886"/>
                </a:cubicBezTo>
                <a:cubicBezTo>
                  <a:pt x="13701" y="3890"/>
                  <a:pt x="13666" y="3866"/>
                  <a:pt x="13669" y="3863"/>
                </a:cubicBezTo>
                <a:cubicBezTo>
                  <a:pt x="13674" y="3858"/>
                  <a:pt x="13706" y="3864"/>
                  <a:pt x="13709" y="3864"/>
                </a:cubicBezTo>
                <a:close/>
                <a:moveTo>
                  <a:pt x="13688" y="3740"/>
                </a:moveTo>
                <a:cubicBezTo>
                  <a:pt x="13676" y="3754"/>
                  <a:pt x="13662" y="3758"/>
                  <a:pt x="13647" y="3750"/>
                </a:cubicBezTo>
                <a:cubicBezTo>
                  <a:pt x="13660" y="3744"/>
                  <a:pt x="13674" y="3741"/>
                  <a:pt x="13688" y="3740"/>
                </a:cubicBezTo>
                <a:cubicBezTo>
                  <a:pt x="13679" y="3748"/>
                  <a:pt x="13673" y="3741"/>
                  <a:pt x="13688" y="3740"/>
                </a:cubicBezTo>
                <a:close/>
                <a:moveTo>
                  <a:pt x="13651" y="3664"/>
                </a:moveTo>
                <a:cubicBezTo>
                  <a:pt x="13605" y="3697"/>
                  <a:pt x="13549" y="3657"/>
                  <a:pt x="13586" y="3729"/>
                </a:cubicBezTo>
                <a:cubicBezTo>
                  <a:pt x="13586" y="3735"/>
                  <a:pt x="13549" y="3721"/>
                  <a:pt x="13545" y="3733"/>
                </a:cubicBezTo>
                <a:cubicBezTo>
                  <a:pt x="13528" y="3774"/>
                  <a:pt x="13573" y="3805"/>
                  <a:pt x="13548" y="3845"/>
                </a:cubicBezTo>
                <a:cubicBezTo>
                  <a:pt x="13544" y="3851"/>
                  <a:pt x="13496" y="3866"/>
                  <a:pt x="13494" y="3866"/>
                </a:cubicBezTo>
                <a:cubicBezTo>
                  <a:pt x="13473" y="3867"/>
                  <a:pt x="13458" y="3858"/>
                  <a:pt x="13434" y="3861"/>
                </a:cubicBezTo>
                <a:cubicBezTo>
                  <a:pt x="13420" y="3862"/>
                  <a:pt x="13427" y="3884"/>
                  <a:pt x="13405" y="3886"/>
                </a:cubicBezTo>
                <a:cubicBezTo>
                  <a:pt x="13363" y="3889"/>
                  <a:pt x="13332" y="3837"/>
                  <a:pt x="13292" y="3824"/>
                </a:cubicBezTo>
                <a:cubicBezTo>
                  <a:pt x="13274" y="3819"/>
                  <a:pt x="13249" y="3819"/>
                  <a:pt x="13239" y="3812"/>
                </a:cubicBezTo>
                <a:cubicBezTo>
                  <a:pt x="13231" y="3807"/>
                  <a:pt x="13225" y="3786"/>
                  <a:pt x="13216" y="3778"/>
                </a:cubicBezTo>
                <a:cubicBezTo>
                  <a:pt x="13199" y="3765"/>
                  <a:pt x="13206" y="3726"/>
                  <a:pt x="13171" y="3757"/>
                </a:cubicBezTo>
                <a:cubicBezTo>
                  <a:pt x="13145" y="3779"/>
                  <a:pt x="13162" y="3830"/>
                  <a:pt x="13193" y="3837"/>
                </a:cubicBezTo>
                <a:cubicBezTo>
                  <a:pt x="13180" y="3844"/>
                  <a:pt x="13155" y="3876"/>
                  <a:pt x="13138" y="3869"/>
                </a:cubicBezTo>
                <a:cubicBezTo>
                  <a:pt x="13150" y="3874"/>
                  <a:pt x="13126" y="3790"/>
                  <a:pt x="13126" y="3789"/>
                </a:cubicBezTo>
                <a:cubicBezTo>
                  <a:pt x="13117" y="3751"/>
                  <a:pt x="13104" y="3698"/>
                  <a:pt x="13136" y="3671"/>
                </a:cubicBezTo>
                <a:cubicBezTo>
                  <a:pt x="13175" y="3639"/>
                  <a:pt x="13187" y="3673"/>
                  <a:pt x="13225" y="3670"/>
                </a:cubicBezTo>
                <a:cubicBezTo>
                  <a:pt x="13175" y="3708"/>
                  <a:pt x="13271" y="3722"/>
                  <a:pt x="13297" y="3710"/>
                </a:cubicBezTo>
                <a:cubicBezTo>
                  <a:pt x="13250" y="3737"/>
                  <a:pt x="13279" y="3801"/>
                  <a:pt x="13332" y="3797"/>
                </a:cubicBezTo>
                <a:cubicBezTo>
                  <a:pt x="13370" y="3793"/>
                  <a:pt x="13356" y="3765"/>
                  <a:pt x="13380" y="3751"/>
                </a:cubicBezTo>
                <a:cubicBezTo>
                  <a:pt x="13399" y="3740"/>
                  <a:pt x="13416" y="3759"/>
                  <a:pt x="13434" y="3737"/>
                </a:cubicBezTo>
                <a:cubicBezTo>
                  <a:pt x="13448" y="3720"/>
                  <a:pt x="13430" y="3703"/>
                  <a:pt x="13438" y="3689"/>
                </a:cubicBezTo>
                <a:cubicBezTo>
                  <a:pt x="13438" y="3689"/>
                  <a:pt x="13463" y="3662"/>
                  <a:pt x="13459" y="3680"/>
                </a:cubicBezTo>
                <a:cubicBezTo>
                  <a:pt x="13468" y="3644"/>
                  <a:pt x="13462" y="3608"/>
                  <a:pt x="13485" y="3579"/>
                </a:cubicBezTo>
                <a:cubicBezTo>
                  <a:pt x="13512" y="3545"/>
                  <a:pt x="13530" y="3559"/>
                  <a:pt x="13544" y="3509"/>
                </a:cubicBezTo>
                <a:cubicBezTo>
                  <a:pt x="13550" y="3486"/>
                  <a:pt x="13525" y="3444"/>
                  <a:pt x="13575" y="3489"/>
                </a:cubicBezTo>
                <a:cubicBezTo>
                  <a:pt x="13590" y="3502"/>
                  <a:pt x="13633" y="3564"/>
                  <a:pt x="13635" y="3575"/>
                </a:cubicBezTo>
                <a:cubicBezTo>
                  <a:pt x="13631" y="3589"/>
                  <a:pt x="13626" y="3601"/>
                  <a:pt x="13619" y="3613"/>
                </a:cubicBezTo>
                <a:cubicBezTo>
                  <a:pt x="13616" y="3626"/>
                  <a:pt x="13621" y="3632"/>
                  <a:pt x="13635" y="3633"/>
                </a:cubicBezTo>
                <a:cubicBezTo>
                  <a:pt x="13635" y="3632"/>
                  <a:pt x="13685" y="3640"/>
                  <a:pt x="13651" y="3664"/>
                </a:cubicBezTo>
                <a:cubicBezTo>
                  <a:pt x="13640" y="3672"/>
                  <a:pt x="13658" y="3660"/>
                  <a:pt x="13651" y="3664"/>
                </a:cubicBezTo>
                <a:close/>
                <a:moveTo>
                  <a:pt x="13781" y="3142"/>
                </a:moveTo>
                <a:cubicBezTo>
                  <a:pt x="13774" y="3155"/>
                  <a:pt x="13645" y="3191"/>
                  <a:pt x="13677" y="3144"/>
                </a:cubicBezTo>
                <a:cubicBezTo>
                  <a:pt x="13699" y="3111"/>
                  <a:pt x="13783" y="3137"/>
                  <a:pt x="13781" y="3142"/>
                </a:cubicBezTo>
                <a:cubicBezTo>
                  <a:pt x="13779" y="3145"/>
                  <a:pt x="13781" y="3141"/>
                  <a:pt x="13781" y="3142"/>
                </a:cubicBezTo>
                <a:close/>
                <a:moveTo>
                  <a:pt x="13440" y="1533"/>
                </a:moveTo>
                <a:cubicBezTo>
                  <a:pt x="13446" y="1578"/>
                  <a:pt x="13391" y="1565"/>
                  <a:pt x="13416" y="1517"/>
                </a:cubicBezTo>
                <a:cubicBezTo>
                  <a:pt x="13432" y="1488"/>
                  <a:pt x="13498" y="1484"/>
                  <a:pt x="13517" y="1495"/>
                </a:cubicBezTo>
                <a:cubicBezTo>
                  <a:pt x="13494" y="1496"/>
                  <a:pt x="13435" y="1496"/>
                  <a:pt x="13440" y="1533"/>
                </a:cubicBezTo>
                <a:cubicBezTo>
                  <a:pt x="13441" y="1534"/>
                  <a:pt x="13440" y="1529"/>
                  <a:pt x="13440" y="1533"/>
                </a:cubicBezTo>
                <a:close/>
                <a:moveTo>
                  <a:pt x="13384" y="1289"/>
                </a:moveTo>
                <a:cubicBezTo>
                  <a:pt x="13393" y="1289"/>
                  <a:pt x="13433" y="1314"/>
                  <a:pt x="13425" y="1321"/>
                </a:cubicBezTo>
                <a:cubicBezTo>
                  <a:pt x="13408" y="1335"/>
                  <a:pt x="13380" y="1289"/>
                  <a:pt x="13384" y="1289"/>
                </a:cubicBezTo>
                <a:close/>
                <a:moveTo>
                  <a:pt x="13367" y="787"/>
                </a:moveTo>
                <a:cubicBezTo>
                  <a:pt x="13346" y="765"/>
                  <a:pt x="13386" y="732"/>
                  <a:pt x="13410" y="759"/>
                </a:cubicBezTo>
                <a:cubicBezTo>
                  <a:pt x="13443" y="794"/>
                  <a:pt x="13386" y="807"/>
                  <a:pt x="13367" y="787"/>
                </a:cubicBezTo>
                <a:cubicBezTo>
                  <a:pt x="13365" y="785"/>
                  <a:pt x="13373" y="793"/>
                  <a:pt x="13367" y="787"/>
                </a:cubicBezTo>
                <a:close/>
                <a:moveTo>
                  <a:pt x="13492" y="622"/>
                </a:moveTo>
                <a:cubicBezTo>
                  <a:pt x="13483" y="602"/>
                  <a:pt x="13505" y="603"/>
                  <a:pt x="13513" y="613"/>
                </a:cubicBezTo>
                <a:cubicBezTo>
                  <a:pt x="13510" y="609"/>
                  <a:pt x="13502" y="645"/>
                  <a:pt x="13505" y="654"/>
                </a:cubicBezTo>
                <a:cubicBezTo>
                  <a:pt x="13500" y="655"/>
                  <a:pt x="13476" y="659"/>
                  <a:pt x="13475" y="656"/>
                </a:cubicBezTo>
                <a:cubicBezTo>
                  <a:pt x="13470" y="644"/>
                  <a:pt x="13503" y="647"/>
                  <a:pt x="13492" y="622"/>
                </a:cubicBezTo>
                <a:cubicBezTo>
                  <a:pt x="13489" y="614"/>
                  <a:pt x="13494" y="627"/>
                  <a:pt x="13492" y="622"/>
                </a:cubicBezTo>
                <a:close/>
                <a:moveTo>
                  <a:pt x="13465" y="188"/>
                </a:moveTo>
                <a:cubicBezTo>
                  <a:pt x="13519" y="233"/>
                  <a:pt x="13398" y="201"/>
                  <a:pt x="13465" y="188"/>
                </a:cubicBezTo>
                <a:cubicBezTo>
                  <a:pt x="13465" y="188"/>
                  <a:pt x="13451" y="191"/>
                  <a:pt x="13465" y="188"/>
                </a:cubicBezTo>
                <a:close/>
                <a:moveTo>
                  <a:pt x="13447" y="1158"/>
                </a:moveTo>
                <a:cubicBezTo>
                  <a:pt x="13457" y="1181"/>
                  <a:pt x="13425" y="1164"/>
                  <a:pt x="13432" y="1145"/>
                </a:cubicBezTo>
                <a:cubicBezTo>
                  <a:pt x="13439" y="1144"/>
                  <a:pt x="13444" y="1149"/>
                  <a:pt x="13447" y="1158"/>
                </a:cubicBezTo>
                <a:cubicBezTo>
                  <a:pt x="13448" y="1161"/>
                  <a:pt x="13443" y="1150"/>
                  <a:pt x="13447" y="1158"/>
                </a:cubicBezTo>
                <a:close/>
                <a:moveTo>
                  <a:pt x="13428" y="515"/>
                </a:moveTo>
                <a:cubicBezTo>
                  <a:pt x="13433" y="518"/>
                  <a:pt x="13436" y="522"/>
                  <a:pt x="13437" y="529"/>
                </a:cubicBezTo>
                <a:cubicBezTo>
                  <a:pt x="13434" y="530"/>
                  <a:pt x="13430" y="530"/>
                  <a:pt x="13426" y="529"/>
                </a:cubicBezTo>
                <a:cubicBezTo>
                  <a:pt x="13418" y="522"/>
                  <a:pt x="13419" y="518"/>
                  <a:pt x="13428" y="515"/>
                </a:cubicBezTo>
                <a:close/>
                <a:moveTo>
                  <a:pt x="13421" y="579"/>
                </a:moveTo>
                <a:cubicBezTo>
                  <a:pt x="13416" y="587"/>
                  <a:pt x="13400" y="595"/>
                  <a:pt x="13389" y="593"/>
                </a:cubicBezTo>
                <a:cubicBezTo>
                  <a:pt x="13393" y="574"/>
                  <a:pt x="13395" y="567"/>
                  <a:pt x="13372" y="565"/>
                </a:cubicBezTo>
                <a:cubicBezTo>
                  <a:pt x="13385" y="551"/>
                  <a:pt x="13404" y="573"/>
                  <a:pt x="13421" y="579"/>
                </a:cubicBezTo>
                <a:cubicBezTo>
                  <a:pt x="13416" y="588"/>
                  <a:pt x="13419" y="578"/>
                  <a:pt x="13421" y="579"/>
                </a:cubicBezTo>
                <a:close/>
                <a:moveTo>
                  <a:pt x="13362" y="294"/>
                </a:moveTo>
                <a:cubicBezTo>
                  <a:pt x="13387" y="282"/>
                  <a:pt x="13430" y="329"/>
                  <a:pt x="13387" y="341"/>
                </a:cubicBezTo>
                <a:cubicBezTo>
                  <a:pt x="13388" y="332"/>
                  <a:pt x="13359" y="296"/>
                  <a:pt x="13362" y="294"/>
                </a:cubicBezTo>
                <a:cubicBezTo>
                  <a:pt x="13367" y="292"/>
                  <a:pt x="13360" y="295"/>
                  <a:pt x="13362" y="294"/>
                </a:cubicBezTo>
                <a:close/>
                <a:moveTo>
                  <a:pt x="13309" y="753"/>
                </a:moveTo>
                <a:cubicBezTo>
                  <a:pt x="13336" y="753"/>
                  <a:pt x="13276" y="753"/>
                  <a:pt x="13309" y="753"/>
                </a:cubicBezTo>
                <a:cubicBezTo>
                  <a:pt x="13311" y="753"/>
                  <a:pt x="13306" y="753"/>
                  <a:pt x="13309" y="753"/>
                </a:cubicBezTo>
                <a:close/>
                <a:moveTo>
                  <a:pt x="13299" y="1135"/>
                </a:moveTo>
                <a:cubicBezTo>
                  <a:pt x="13306" y="1122"/>
                  <a:pt x="13313" y="1103"/>
                  <a:pt x="13329" y="1099"/>
                </a:cubicBezTo>
                <a:cubicBezTo>
                  <a:pt x="13344" y="1128"/>
                  <a:pt x="13300" y="1134"/>
                  <a:pt x="13299" y="1135"/>
                </a:cubicBezTo>
                <a:cubicBezTo>
                  <a:pt x="13300" y="1133"/>
                  <a:pt x="13299" y="1136"/>
                  <a:pt x="13299" y="1135"/>
                </a:cubicBezTo>
                <a:close/>
                <a:moveTo>
                  <a:pt x="13274" y="1258"/>
                </a:moveTo>
                <a:cubicBezTo>
                  <a:pt x="13260" y="1232"/>
                  <a:pt x="13284" y="1216"/>
                  <a:pt x="13308" y="1240"/>
                </a:cubicBezTo>
                <a:cubicBezTo>
                  <a:pt x="13334" y="1268"/>
                  <a:pt x="13289" y="1287"/>
                  <a:pt x="13274" y="1258"/>
                </a:cubicBezTo>
                <a:cubicBezTo>
                  <a:pt x="13272" y="1254"/>
                  <a:pt x="13279" y="1268"/>
                  <a:pt x="13274" y="1258"/>
                </a:cubicBezTo>
                <a:close/>
                <a:moveTo>
                  <a:pt x="13284" y="1724"/>
                </a:moveTo>
                <a:cubicBezTo>
                  <a:pt x="13283" y="1729"/>
                  <a:pt x="13281" y="1735"/>
                  <a:pt x="13279" y="1740"/>
                </a:cubicBezTo>
                <a:cubicBezTo>
                  <a:pt x="13254" y="1725"/>
                  <a:pt x="13271" y="1719"/>
                  <a:pt x="13289" y="1705"/>
                </a:cubicBezTo>
                <a:cubicBezTo>
                  <a:pt x="13287" y="1712"/>
                  <a:pt x="13286" y="1718"/>
                  <a:pt x="13284" y="1724"/>
                </a:cubicBezTo>
                <a:cubicBezTo>
                  <a:pt x="13282" y="1729"/>
                  <a:pt x="13287" y="1718"/>
                  <a:pt x="13284" y="1724"/>
                </a:cubicBezTo>
                <a:close/>
                <a:moveTo>
                  <a:pt x="13291" y="562"/>
                </a:moveTo>
                <a:cubicBezTo>
                  <a:pt x="13279" y="569"/>
                  <a:pt x="13268" y="527"/>
                  <a:pt x="13243" y="540"/>
                </a:cubicBezTo>
                <a:cubicBezTo>
                  <a:pt x="13221" y="515"/>
                  <a:pt x="13319" y="534"/>
                  <a:pt x="13291" y="562"/>
                </a:cubicBezTo>
                <a:cubicBezTo>
                  <a:pt x="13290" y="562"/>
                  <a:pt x="13292" y="561"/>
                  <a:pt x="13291" y="562"/>
                </a:cubicBezTo>
                <a:close/>
                <a:moveTo>
                  <a:pt x="13257" y="1212"/>
                </a:moveTo>
                <a:cubicBezTo>
                  <a:pt x="13248" y="1222"/>
                  <a:pt x="13210" y="1192"/>
                  <a:pt x="13220" y="1200"/>
                </a:cubicBezTo>
                <a:cubicBezTo>
                  <a:pt x="13222" y="1200"/>
                  <a:pt x="13258" y="1211"/>
                  <a:pt x="13257" y="1212"/>
                </a:cubicBezTo>
                <a:cubicBezTo>
                  <a:pt x="13256" y="1213"/>
                  <a:pt x="13257" y="1212"/>
                  <a:pt x="13257" y="1212"/>
                </a:cubicBezTo>
                <a:close/>
                <a:moveTo>
                  <a:pt x="13253" y="418"/>
                </a:moveTo>
                <a:cubicBezTo>
                  <a:pt x="13268" y="419"/>
                  <a:pt x="13281" y="426"/>
                  <a:pt x="13289" y="439"/>
                </a:cubicBezTo>
                <a:cubicBezTo>
                  <a:pt x="13272" y="433"/>
                  <a:pt x="13255" y="426"/>
                  <a:pt x="13238" y="420"/>
                </a:cubicBezTo>
                <a:cubicBezTo>
                  <a:pt x="13243" y="419"/>
                  <a:pt x="13248" y="418"/>
                  <a:pt x="13253" y="418"/>
                </a:cubicBezTo>
                <a:close/>
                <a:moveTo>
                  <a:pt x="13199" y="1149"/>
                </a:moveTo>
                <a:cubicBezTo>
                  <a:pt x="13204" y="1136"/>
                  <a:pt x="13213" y="1128"/>
                  <a:pt x="13226" y="1126"/>
                </a:cubicBezTo>
                <a:cubicBezTo>
                  <a:pt x="13233" y="1160"/>
                  <a:pt x="13188" y="1166"/>
                  <a:pt x="13199" y="1149"/>
                </a:cubicBezTo>
                <a:cubicBezTo>
                  <a:pt x="13206" y="1136"/>
                  <a:pt x="13195" y="1154"/>
                  <a:pt x="13199" y="1149"/>
                </a:cubicBezTo>
                <a:close/>
                <a:moveTo>
                  <a:pt x="13092" y="221"/>
                </a:moveTo>
                <a:cubicBezTo>
                  <a:pt x="13123" y="204"/>
                  <a:pt x="13154" y="184"/>
                  <a:pt x="13191" y="184"/>
                </a:cubicBezTo>
                <a:cubicBezTo>
                  <a:pt x="13170" y="199"/>
                  <a:pt x="13133" y="216"/>
                  <a:pt x="13119" y="238"/>
                </a:cubicBezTo>
                <a:cubicBezTo>
                  <a:pt x="13102" y="263"/>
                  <a:pt x="13119" y="283"/>
                  <a:pt x="13112" y="297"/>
                </a:cubicBezTo>
                <a:cubicBezTo>
                  <a:pt x="13109" y="304"/>
                  <a:pt x="13081" y="296"/>
                  <a:pt x="13084" y="296"/>
                </a:cubicBezTo>
                <a:cubicBezTo>
                  <a:pt x="13130" y="260"/>
                  <a:pt x="13026" y="257"/>
                  <a:pt x="13092" y="221"/>
                </a:cubicBezTo>
                <a:cubicBezTo>
                  <a:pt x="13097" y="218"/>
                  <a:pt x="13075" y="230"/>
                  <a:pt x="13092" y="221"/>
                </a:cubicBezTo>
                <a:close/>
                <a:moveTo>
                  <a:pt x="13149" y="1083"/>
                </a:moveTo>
                <a:cubicBezTo>
                  <a:pt x="13126" y="1086"/>
                  <a:pt x="13165" y="1060"/>
                  <a:pt x="13174" y="1062"/>
                </a:cubicBezTo>
                <a:cubicBezTo>
                  <a:pt x="13166" y="1070"/>
                  <a:pt x="13158" y="1077"/>
                  <a:pt x="13149" y="1083"/>
                </a:cubicBezTo>
                <a:cubicBezTo>
                  <a:pt x="13148" y="1083"/>
                  <a:pt x="13154" y="1082"/>
                  <a:pt x="13149" y="1083"/>
                </a:cubicBezTo>
                <a:close/>
                <a:moveTo>
                  <a:pt x="13157" y="1129"/>
                </a:moveTo>
                <a:cubicBezTo>
                  <a:pt x="13151" y="1142"/>
                  <a:pt x="13150" y="1154"/>
                  <a:pt x="13136" y="1139"/>
                </a:cubicBezTo>
                <a:cubicBezTo>
                  <a:pt x="13141" y="1126"/>
                  <a:pt x="13148" y="1123"/>
                  <a:pt x="13157" y="1129"/>
                </a:cubicBezTo>
                <a:cubicBezTo>
                  <a:pt x="13156" y="1130"/>
                  <a:pt x="13154" y="1127"/>
                  <a:pt x="13157" y="1129"/>
                </a:cubicBezTo>
                <a:close/>
                <a:moveTo>
                  <a:pt x="13140" y="289"/>
                </a:moveTo>
                <a:cubicBezTo>
                  <a:pt x="13143" y="277"/>
                  <a:pt x="13150" y="268"/>
                  <a:pt x="13160" y="261"/>
                </a:cubicBezTo>
                <a:cubicBezTo>
                  <a:pt x="13161" y="277"/>
                  <a:pt x="13160" y="293"/>
                  <a:pt x="13156" y="309"/>
                </a:cubicBezTo>
                <a:cubicBezTo>
                  <a:pt x="13151" y="302"/>
                  <a:pt x="13145" y="296"/>
                  <a:pt x="13140" y="289"/>
                </a:cubicBezTo>
                <a:cubicBezTo>
                  <a:pt x="13139" y="282"/>
                  <a:pt x="13140" y="295"/>
                  <a:pt x="13140" y="289"/>
                </a:cubicBezTo>
                <a:close/>
                <a:moveTo>
                  <a:pt x="13089" y="1101"/>
                </a:moveTo>
                <a:cubicBezTo>
                  <a:pt x="13082" y="1109"/>
                  <a:pt x="13075" y="1112"/>
                  <a:pt x="13066" y="1110"/>
                </a:cubicBezTo>
                <a:cubicBezTo>
                  <a:pt x="13082" y="1090"/>
                  <a:pt x="13075" y="1072"/>
                  <a:pt x="13101" y="1060"/>
                </a:cubicBezTo>
                <a:cubicBezTo>
                  <a:pt x="13133" y="1045"/>
                  <a:pt x="13094" y="1097"/>
                  <a:pt x="13089" y="1101"/>
                </a:cubicBezTo>
                <a:cubicBezTo>
                  <a:pt x="13082" y="1107"/>
                  <a:pt x="13112" y="1084"/>
                  <a:pt x="13089" y="1101"/>
                </a:cubicBezTo>
                <a:close/>
                <a:moveTo>
                  <a:pt x="13056" y="575"/>
                </a:moveTo>
                <a:cubicBezTo>
                  <a:pt x="13086" y="543"/>
                  <a:pt x="13100" y="634"/>
                  <a:pt x="13068" y="605"/>
                </a:cubicBezTo>
                <a:cubicBezTo>
                  <a:pt x="13064" y="601"/>
                  <a:pt x="13042" y="589"/>
                  <a:pt x="13056" y="575"/>
                </a:cubicBezTo>
                <a:cubicBezTo>
                  <a:pt x="13057" y="574"/>
                  <a:pt x="13054" y="577"/>
                  <a:pt x="13056" y="575"/>
                </a:cubicBezTo>
                <a:close/>
                <a:moveTo>
                  <a:pt x="13006" y="1247"/>
                </a:moveTo>
                <a:cubicBezTo>
                  <a:pt x="13008" y="1265"/>
                  <a:pt x="13076" y="1294"/>
                  <a:pt x="13100" y="1302"/>
                </a:cubicBezTo>
                <a:cubicBezTo>
                  <a:pt x="13133" y="1315"/>
                  <a:pt x="13184" y="1312"/>
                  <a:pt x="13194" y="1353"/>
                </a:cubicBezTo>
                <a:cubicBezTo>
                  <a:pt x="13171" y="1364"/>
                  <a:pt x="13167" y="1394"/>
                  <a:pt x="13140" y="1395"/>
                </a:cubicBezTo>
                <a:cubicBezTo>
                  <a:pt x="13145" y="1387"/>
                  <a:pt x="13140" y="1362"/>
                  <a:pt x="13127" y="1373"/>
                </a:cubicBezTo>
                <a:cubicBezTo>
                  <a:pt x="13105" y="1392"/>
                  <a:pt x="13134" y="1402"/>
                  <a:pt x="13125" y="1414"/>
                </a:cubicBezTo>
                <a:cubicBezTo>
                  <a:pt x="13113" y="1429"/>
                  <a:pt x="13065" y="1454"/>
                  <a:pt x="13046" y="1441"/>
                </a:cubicBezTo>
                <a:cubicBezTo>
                  <a:pt x="13005" y="1414"/>
                  <a:pt x="13072" y="1364"/>
                  <a:pt x="13064" y="1347"/>
                </a:cubicBezTo>
                <a:cubicBezTo>
                  <a:pt x="13058" y="1333"/>
                  <a:pt x="13026" y="1360"/>
                  <a:pt x="13018" y="1350"/>
                </a:cubicBezTo>
                <a:cubicBezTo>
                  <a:pt x="13010" y="1340"/>
                  <a:pt x="13032" y="1317"/>
                  <a:pt x="13015" y="1313"/>
                </a:cubicBezTo>
                <a:cubicBezTo>
                  <a:pt x="12981" y="1308"/>
                  <a:pt x="12965" y="1358"/>
                  <a:pt x="12948" y="1371"/>
                </a:cubicBezTo>
                <a:cubicBezTo>
                  <a:pt x="12928" y="1386"/>
                  <a:pt x="12914" y="1396"/>
                  <a:pt x="12898" y="1385"/>
                </a:cubicBezTo>
                <a:cubicBezTo>
                  <a:pt x="12909" y="1392"/>
                  <a:pt x="12876" y="1293"/>
                  <a:pt x="12874" y="1306"/>
                </a:cubicBezTo>
                <a:cubicBezTo>
                  <a:pt x="12873" y="1312"/>
                  <a:pt x="12945" y="1247"/>
                  <a:pt x="12947" y="1245"/>
                </a:cubicBezTo>
                <a:cubicBezTo>
                  <a:pt x="12965" y="1232"/>
                  <a:pt x="13003" y="1207"/>
                  <a:pt x="13006" y="1247"/>
                </a:cubicBezTo>
                <a:cubicBezTo>
                  <a:pt x="13008" y="1259"/>
                  <a:pt x="13004" y="1225"/>
                  <a:pt x="13006" y="1247"/>
                </a:cubicBezTo>
                <a:close/>
                <a:moveTo>
                  <a:pt x="13184" y="1496"/>
                </a:moveTo>
                <a:cubicBezTo>
                  <a:pt x="13185" y="1508"/>
                  <a:pt x="13163" y="1490"/>
                  <a:pt x="13168" y="1483"/>
                </a:cubicBezTo>
                <a:cubicBezTo>
                  <a:pt x="13174" y="1475"/>
                  <a:pt x="13184" y="1494"/>
                  <a:pt x="13184" y="1496"/>
                </a:cubicBezTo>
                <a:cubicBezTo>
                  <a:pt x="13184" y="1497"/>
                  <a:pt x="13181" y="1485"/>
                  <a:pt x="13184" y="1496"/>
                </a:cubicBezTo>
                <a:close/>
                <a:moveTo>
                  <a:pt x="13256" y="2442"/>
                </a:moveTo>
                <a:cubicBezTo>
                  <a:pt x="13305" y="2442"/>
                  <a:pt x="13270" y="2516"/>
                  <a:pt x="13273" y="2526"/>
                </a:cubicBezTo>
                <a:cubicBezTo>
                  <a:pt x="13255" y="2520"/>
                  <a:pt x="13226" y="2524"/>
                  <a:pt x="13208" y="2530"/>
                </a:cubicBezTo>
                <a:cubicBezTo>
                  <a:pt x="13234" y="2515"/>
                  <a:pt x="13236" y="2442"/>
                  <a:pt x="13256" y="2442"/>
                </a:cubicBezTo>
                <a:close/>
                <a:moveTo>
                  <a:pt x="13253" y="2357"/>
                </a:moveTo>
                <a:cubicBezTo>
                  <a:pt x="13271" y="2354"/>
                  <a:pt x="13313" y="2326"/>
                  <a:pt x="13314" y="2368"/>
                </a:cubicBezTo>
                <a:cubicBezTo>
                  <a:pt x="13315" y="2423"/>
                  <a:pt x="13246" y="2356"/>
                  <a:pt x="13253" y="2357"/>
                </a:cubicBezTo>
                <a:cubicBezTo>
                  <a:pt x="13259" y="2356"/>
                  <a:pt x="13262" y="2358"/>
                  <a:pt x="13253" y="2357"/>
                </a:cubicBezTo>
                <a:close/>
                <a:moveTo>
                  <a:pt x="13247" y="2357"/>
                </a:moveTo>
                <a:cubicBezTo>
                  <a:pt x="13207" y="2358"/>
                  <a:pt x="13101" y="2324"/>
                  <a:pt x="13108" y="2388"/>
                </a:cubicBezTo>
                <a:cubicBezTo>
                  <a:pt x="13112" y="2432"/>
                  <a:pt x="13168" y="2405"/>
                  <a:pt x="13183" y="2435"/>
                </a:cubicBezTo>
                <a:cubicBezTo>
                  <a:pt x="13187" y="2445"/>
                  <a:pt x="13137" y="2552"/>
                  <a:pt x="13200" y="2533"/>
                </a:cubicBezTo>
                <a:cubicBezTo>
                  <a:pt x="13131" y="2577"/>
                  <a:pt x="13239" y="2589"/>
                  <a:pt x="13240" y="2589"/>
                </a:cubicBezTo>
                <a:cubicBezTo>
                  <a:pt x="13262" y="2605"/>
                  <a:pt x="13253" y="2567"/>
                  <a:pt x="13267" y="2595"/>
                </a:cubicBezTo>
                <a:cubicBezTo>
                  <a:pt x="13283" y="2627"/>
                  <a:pt x="13242" y="2633"/>
                  <a:pt x="13229" y="2645"/>
                </a:cubicBezTo>
                <a:cubicBezTo>
                  <a:pt x="13219" y="2653"/>
                  <a:pt x="13173" y="2673"/>
                  <a:pt x="13184" y="2697"/>
                </a:cubicBezTo>
                <a:cubicBezTo>
                  <a:pt x="13191" y="2712"/>
                  <a:pt x="13206" y="2698"/>
                  <a:pt x="13210" y="2702"/>
                </a:cubicBezTo>
                <a:cubicBezTo>
                  <a:pt x="13209" y="2701"/>
                  <a:pt x="13231" y="2696"/>
                  <a:pt x="13237" y="2700"/>
                </a:cubicBezTo>
                <a:cubicBezTo>
                  <a:pt x="13237" y="2700"/>
                  <a:pt x="13267" y="2784"/>
                  <a:pt x="13268" y="2784"/>
                </a:cubicBezTo>
                <a:cubicBezTo>
                  <a:pt x="13255" y="2804"/>
                  <a:pt x="13072" y="2751"/>
                  <a:pt x="13072" y="2720"/>
                </a:cubicBezTo>
                <a:cubicBezTo>
                  <a:pt x="13113" y="2732"/>
                  <a:pt x="13116" y="2756"/>
                  <a:pt x="13140" y="2715"/>
                </a:cubicBezTo>
                <a:cubicBezTo>
                  <a:pt x="13142" y="2710"/>
                  <a:pt x="13147" y="2661"/>
                  <a:pt x="13146" y="2658"/>
                </a:cubicBezTo>
                <a:cubicBezTo>
                  <a:pt x="13141" y="2642"/>
                  <a:pt x="13120" y="2633"/>
                  <a:pt x="13111" y="2619"/>
                </a:cubicBezTo>
                <a:cubicBezTo>
                  <a:pt x="13107" y="2613"/>
                  <a:pt x="13094" y="2589"/>
                  <a:pt x="13090" y="2584"/>
                </a:cubicBezTo>
                <a:cubicBezTo>
                  <a:pt x="13082" y="2572"/>
                  <a:pt x="13074" y="2568"/>
                  <a:pt x="13063" y="2555"/>
                </a:cubicBezTo>
                <a:cubicBezTo>
                  <a:pt x="13055" y="2544"/>
                  <a:pt x="13013" y="2515"/>
                  <a:pt x="13011" y="2508"/>
                </a:cubicBezTo>
                <a:cubicBezTo>
                  <a:pt x="13007" y="2485"/>
                  <a:pt x="13051" y="2489"/>
                  <a:pt x="13039" y="2470"/>
                </a:cubicBezTo>
                <a:cubicBezTo>
                  <a:pt x="13033" y="2459"/>
                  <a:pt x="12985" y="2457"/>
                  <a:pt x="12973" y="2447"/>
                </a:cubicBezTo>
                <a:cubicBezTo>
                  <a:pt x="12923" y="2403"/>
                  <a:pt x="12966" y="2379"/>
                  <a:pt x="12969" y="2333"/>
                </a:cubicBezTo>
                <a:cubicBezTo>
                  <a:pt x="13013" y="2425"/>
                  <a:pt x="13064" y="2288"/>
                  <a:pt x="13093" y="2288"/>
                </a:cubicBezTo>
                <a:cubicBezTo>
                  <a:pt x="13101" y="2288"/>
                  <a:pt x="13100" y="2308"/>
                  <a:pt x="13106" y="2309"/>
                </a:cubicBezTo>
                <a:cubicBezTo>
                  <a:pt x="13127" y="2312"/>
                  <a:pt x="13131" y="2335"/>
                  <a:pt x="13158" y="2336"/>
                </a:cubicBezTo>
                <a:cubicBezTo>
                  <a:pt x="13186" y="2338"/>
                  <a:pt x="13183" y="2302"/>
                  <a:pt x="13227" y="2333"/>
                </a:cubicBezTo>
                <a:cubicBezTo>
                  <a:pt x="13236" y="2339"/>
                  <a:pt x="13232" y="2358"/>
                  <a:pt x="13247" y="2357"/>
                </a:cubicBezTo>
                <a:close/>
                <a:moveTo>
                  <a:pt x="13060" y="2699"/>
                </a:moveTo>
                <a:cubicBezTo>
                  <a:pt x="13062" y="2722"/>
                  <a:pt x="12992" y="2731"/>
                  <a:pt x="12995" y="2685"/>
                </a:cubicBezTo>
                <a:cubicBezTo>
                  <a:pt x="12995" y="2671"/>
                  <a:pt x="13037" y="2656"/>
                  <a:pt x="13037" y="2638"/>
                </a:cubicBezTo>
                <a:cubicBezTo>
                  <a:pt x="13039" y="2617"/>
                  <a:pt x="12999" y="2619"/>
                  <a:pt x="13001" y="2598"/>
                </a:cubicBezTo>
                <a:cubicBezTo>
                  <a:pt x="13001" y="2594"/>
                  <a:pt x="13058" y="2634"/>
                  <a:pt x="13068" y="2632"/>
                </a:cubicBezTo>
                <a:cubicBezTo>
                  <a:pt x="13067" y="2632"/>
                  <a:pt x="13059" y="2698"/>
                  <a:pt x="13060" y="2699"/>
                </a:cubicBezTo>
                <a:cubicBezTo>
                  <a:pt x="13060" y="2702"/>
                  <a:pt x="13058" y="2680"/>
                  <a:pt x="13060" y="2699"/>
                </a:cubicBezTo>
                <a:close/>
                <a:moveTo>
                  <a:pt x="13104" y="2178"/>
                </a:moveTo>
                <a:cubicBezTo>
                  <a:pt x="13102" y="2169"/>
                  <a:pt x="13109" y="2140"/>
                  <a:pt x="13125" y="2152"/>
                </a:cubicBezTo>
                <a:cubicBezTo>
                  <a:pt x="13121" y="2160"/>
                  <a:pt x="13108" y="2195"/>
                  <a:pt x="13104" y="2178"/>
                </a:cubicBezTo>
                <a:cubicBezTo>
                  <a:pt x="13102" y="2168"/>
                  <a:pt x="13105" y="2179"/>
                  <a:pt x="13104" y="2178"/>
                </a:cubicBezTo>
                <a:close/>
                <a:moveTo>
                  <a:pt x="13106" y="2103"/>
                </a:moveTo>
                <a:cubicBezTo>
                  <a:pt x="13065" y="2139"/>
                  <a:pt x="13018" y="2094"/>
                  <a:pt x="12995" y="2149"/>
                </a:cubicBezTo>
                <a:cubicBezTo>
                  <a:pt x="12991" y="2157"/>
                  <a:pt x="13015" y="2214"/>
                  <a:pt x="12988" y="2211"/>
                </a:cubicBezTo>
                <a:cubicBezTo>
                  <a:pt x="12982" y="2211"/>
                  <a:pt x="12982" y="2196"/>
                  <a:pt x="12983" y="2196"/>
                </a:cubicBezTo>
                <a:cubicBezTo>
                  <a:pt x="12986" y="2195"/>
                  <a:pt x="12977" y="2171"/>
                  <a:pt x="12967" y="2170"/>
                </a:cubicBezTo>
                <a:cubicBezTo>
                  <a:pt x="12945" y="2167"/>
                  <a:pt x="12929" y="2227"/>
                  <a:pt x="12920" y="2237"/>
                </a:cubicBezTo>
                <a:cubicBezTo>
                  <a:pt x="12901" y="2256"/>
                  <a:pt x="12838" y="2276"/>
                  <a:pt x="12859" y="2219"/>
                </a:cubicBezTo>
                <a:cubicBezTo>
                  <a:pt x="12868" y="2193"/>
                  <a:pt x="12939" y="2188"/>
                  <a:pt x="12960" y="2167"/>
                </a:cubicBezTo>
                <a:cubicBezTo>
                  <a:pt x="12968" y="2160"/>
                  <a:pt x="12961" y="2138"/>
                  <a:pt x="12966" y="2130"/>
                </a:cubicBezTo>
                <a:cubicBezTo>
                  <a:pt x="12977" y="2111"/>
                  <a:pt x="12996" y="2138"/>
                  <a:pt x="13003" y="2096"/>
                </a:cubicBezTo>
                <a:cubicBezTo>
                  <a:pt x="13004" y="2086"/>
                  <a:pt x="12958" y="2021"/>
                  <a:pt x="12956" y="2010"/>
                </a:cubicBezTo>
                <a:cubicBezTo>
                  <a:pt x="12953" y="1992"/>
                  <a:pt x="12908" y="1969"/>
                  <a:pt x="12964" y="1955"/>
                </a:cubicBezTo>
                <a:cubicBezTo>
                  <a:pt x="12969" y="1960"/>
                  <a:pt x="12962" y="1979"/>
                  <a:pt x="12965" y="1982"/>
                </a:cubicBezTo>
                <a:cubicBezTo>
                  <a:pt x="12963" y="1980"/>
                  <a:pt x="12988" y="2015"/>
                  <a:pt x="12989" y="2015"/>
                </a:cubicBezTo>
                <a:cubicBezTo>
                  <a:pt x="12993" y="2021"/>
                  <a:pt x="13007" y="2052"/>
                  <a:pt x="13022" y="2052"/>
                </a:cubicBezTo>
                <a:cubicBezTo>
                  <a:pt x="13056" y="2051"/>
                  <a:pt x="13041" y="2007"/>
                  <a:pt x="13013" y="2011"/>
                </a:cubicBezTo>
                <a:cubicBezTo>
                  <a:pt x="13034" y="1979"/>
                  <a:pt x="13090" y="1998"/>
                  <a:pt x="13056" y="1953"/>
                </a:cubicBezTo>
                <a:cubicBezTo>
                  <a:pt x="13053" y="1947"/>
                  <a:pt x="13031" y="1954"/>
                  <a:pt x="13026" y="1949"/>
                </a:cubicBezTo>
                <a:cubicBezTo>
                  <a:pt x="13006" y="1925"/>
                  <a:pt x="13020" y="1935"/>
                  <a:pt x="13013" y="1919"/>
                </a:cubicBezTo>
                <a:cubicBezTo>
                  <a:pt x="13007" y="1903"/>
                  <a:pt x="13047" y="1875"/>
                  <a:pt x="12997" y="1882"/>
                </a:cubicBezTo>
                <a:cubicBezTo>
                  <a:pt x="12994" y="1867"/>
                  <a:pt x="13036" y="1856"/>
                  <a:pt x="13048" y="1861"/>
                </a:cubicBezTo>
                <a:cubicBezTo>
                  <a:pt x="13050" y="1862"/>
                  <a:pt x="13091" y="1950"/>
                  <a:pt x="13095" y="1957"/>
                </a:cubicBezTo>
                <a:cubicBezTo>
                  <a:pt x="13103" y="1972"/>
                  <a:pt x="13128" y="2011"/>
                  <a:pt x="13134" y="2029"/>
                </a:cubicBezTo>
                <a:cubicBezTo>
                  <a:pt x="13155" y="2085"/>
                  <a:pt x="13160" y="2057"/>
                  <a:pt x="13106" y="2103"/>
                </a:cubicBezTo>
                <a:cubicBezTo>
                  <a:pt x="13093" y="2115"/>
                  <a:pt x="13121" y="2091"/>
                  <a:pt x="13106" y="2103"/>
                </a:cubicBezTo>
                <a:close/>
                <a:moveTo>
                  <a:pt x="12888" y="2480"/>
                </a:moveTo>
                <a:cubicBezTo>
                  <a:pt x="12891" y="2486"/>
                  <a:pt x="12747" y="2521"/>
                  <a:pt x="12736" y="2431"/>
                </a:cubicBezTo>
                <a:cubicBezTo>
                  <a:pt x="12731" y="2389"/>
                  <a:pt x="12774" y="2355"/>
                  <a:pt x="12806" y="2372"/>
                </a:cubicBezTo>
                <a:cubicBezTo>
                  <a:pt x="12827" y="2384"/>
                  <a:pt x="12812" y="2424"/>
                  <a:pt x="12847" y="2425"/>
                </a:cubicBezTo>
                <a:cubicBezTo>
                  <a:pt x="12876" y="2426"/>
                  <a:pt x="12870" y="2390"/>
                  <a:pt x="12887" y="2382"/>
                </a:cubicBezTo>
                <a:cubicBezTo>
                  <a:pt x="12921" y="2366"/>
                  <a:pt x="12872" y="2443"/>
                  <a:pt x="12888" y="2480"/>
                </a:cubicBezTo>
                <a:cubicBezTo>
                  <a:pt x="12889" y="2482"/>
                  <a:pt x="12876" y="2452"/>
                  <a:pt x="12888" y="2480"/>
                </a:cubicBezTo>
                <a:close/>
                <a:moveTo>
                  <a:pt x="12580" y="2187"/>
                </a:moveTo>
                <a:cubicBezTo>
                  <a:pt x="12586" y="2214"/>
                  <a:pt x="12526" y="2226"/>
                  <a:pt x="12532" y="2160"/>
                </a:cubicBezTo>
                <a:cubicBezTo>
                  <a:pt x="12539" y="2086"/>
                  <a:pt x="12568" y="2006"/>
                  <a:pt x="12578" y="1931"/>
                </a:cubicBezTo>
                <a:cubicBezTo>
                  <a:pt x="12604" y="1948"/>
                  <a:pt x="12644" y="1909"/>
                  <a:pt x="12674" y="1950"/>
                </a:cubicBezTo>
                <a:cubicBezTo>
                  <a:pt x="12699" y="1983"/>
                  <a:pt x="12650" y="2009"/>
                  <a:pt x="12666" y="2033"/>
                </a:cubicBezTo>
                <a:cubicBezTo>
                  <a:pt x="12663" y="2029"/>
                  <a:pt x="12751" y="2015"/>
                  <a:pt x="12753" y="2013"/>
                </a:cubicBezTo>
                <a:cubicBezTo>
                  <a:pt x="12779" y="1971"/>
                  <a:pt x="12727" y="1997"/>
                  <a:pt x="12730" y="1947"/>
                </a:cubicBezTo>
                <a:cubicBezTo>
                  <a:pt x="12758" y="1936"/>
                  <a:pt x="12757" y="1980"/>
                  <a:pt x="12781" y="1974"/>
                </a:cubicBezTo>
                <a:cubicBezTo>
                  <a:pt x="12826" y="1963"/>
                  <a:pt x="12789" y="1921"/>
                  <a:pt x="12820" y="1911"/>
                </a:cubicBezTo>
                <a:cubicBezTo>
                  <a:pt x="12826" y="1910"/>
                  <a:pt x="12861" y="1911"/>
                  <a:pt x="12864" y="1914"/>
                </a:cubicBezTo>
                <a:cubicBezTo>
                  <a:pt x="12893" y="1934"/>
                  <a:pt x="12873" y="1934"/>
                  <a:pt x="12860" y="1957"/>
                </a:cubicBezTo>
                <a:cubicBezTo>
                  <a:pt x="12853" y="1972"/>
                  <a:pt x="12836" y="1981"/>
                  <a:pt x="12828" y="2001"/>
                </a:cubicBezTo>
                <a:cubicBezTo>
                  <a:pt x="12819" y="2022"/>
                  <a:pt x="12835" y="2048"/>
                  <a:pt x="12818" y="2071"/>
                </a:cubicBezTo>
                <a:cubicBezTo>
                  <a:pt x="12781" y="2119"/>
                  <a:pt x="12786" y="2070"/>
                  <a:pt x="12762" y="2068"/>
                </a:cubicBezTo>
                <a:cubicBezTo>
                  <a:pt x="12716" y="2065"/>
                  <a:pt x="12713" y="2084"/>
                  <a:pt x="12681" y="2118"/>
                </a:cubicBezTo>
                <a:cubicBezTo>
                  <a:pt x="12652" y="2147"/>
                  <a:pt x="12572" y="2146"/>
                  <a:pt x="12580" y="2187"/>
                </a:cubicBezTo>
                <a:cubicBezTo>
                  <a:pt x="12582" y="2197"/>
                  <a:pt x="12577" y="2170"/>
                  <a:pt x="12580" y="2187"/>
                </a:cubicBezTo>
                <a:close/>
                <a:moveTo>
                  <a:pt x="12515" y="2291"/>
                </a:moveTo>
                <a:cubicBezTo>
                  <a:pt x="12498" y="2295"/>
                  <a:pt x="12464" y="2308"/>
                  <a:pt x="12467" y="2278"/>
                </a:cubicBezTo>
                <a:cubicBezTo>
                  <a:pt x="12469" y="2265"/>
                  <a:pt x="12489" y="2245"/>
                  <a:pt x="12504" y="2251"/>
                </a:cubicBezTo>
                <a:cubicBezTo>
                  <a:pt x="12521" y="2258"/>
                  <a:pt x="12503" y="2266"/>
                  <a:pt x="12515" y="2291"/>
                </a:cubicBezTo>
                <a:cubicBezTo>
                  <a:pt x="12515" y="2291"/>
                  <a:pt x="12511" y="2281"/>
                  <a:pt x="12515" y="2291"/>
                </a:cubicBezTo>
                <a:close/>
                <a:moveTo>
                  <a:pt x="12511" y="2010"/>
                </a:moveTo>
                <a:cubicBezTo>
                  <a:pt x="12496" y="1997"/>
                  <a:pt x="12526" y="1931"/>
                  <a:pt x="12475" y="1966"/>
                </a:cubicBezTo>
                <a:cubicBezTo>
                  <a:pt x="12465" y="1956"/>
                  <a:pt x="12461" y="1926"/>
                  <a:pt x="12472" y="1915"/>
                </a:cubicBezTo>
                <a:cubicBezTo>
                  <a:pt x="12503" y="1943"/>
                  <a:pt x="12530" y="1918"/>
                  <a:pt x="12538" y="1880"/>
                </a:cubicBezTo>
                <a:cubicBezTo>
                  <a:pt x="12543" y="1859"/>
                  <a:pt x="12535" y="1842"/>
                  <a:pt x="12528" y="1823"/>
                </a:cubicBezTo>
                <a:cubicBezTo>
                  <a:pt x="12534" y="1809"/>
                  <a:pt x="12533" y="1799"/>
                  <a:pt x="12523" y="1793"/>
                </a:cubicBezTo>
                <a:cubicBezTo>
                  <a:pt x="12517" y="1787"/>
                  <a:pt x="12510" y="1784"/>
                  <a:pt x="12501" y="1784"/>
                </a:cubicBezTo>
                <a:cubicBezTo>
                  <a:pt x="12477" y="1726"/>
                  <a:pt x="12515" y="1730"/>
                  <a:pt x="12578" y="1753"/>
                </a:cubicBezTo>
                <a:cubicBezTo>
                  <a:pt x="12558" y="1777"/>
                  <a:pt x="12553" y="1809"/>
                  <a:pt x="12551" y="1837"/>
                </a:cubicBezTo>
                <a:cubicBezTo>
                  <a:pt x="12557" y="1772"/>
                  <a:pt x="12566" y="1905"/>
                  <a:pt x="12565" y="1873"/>
                </a:cubicBezTo>
                <a:cubicBezTo>
                  <a:pt x="12565" y="1874"/>
                  <a:pt x="12552" y="1904"/>
                  <a:pt x="12551" y="1908"/>
                </a:cubicBezTo>
                <a:cubicBezTo>
                  <a:pt x="12545" y="1933"/>
                  <a:pt x="12569" y="2015"/>
                  <a:pt x="12548" y="2032"/>
                </a:cubicBezTo>
                <a:cubicBezTo>
                  <a:pt x="12522" y="2054"/>
                  <a:pt x="12536" y="2033"/>
                  <a:pt x="12511" y="2010"/>
                </a:cubicBezTo>
                <a:cubicBezTo>
                  <a:pt x="12507" y="2007"/>
                  <a:pt x="12520" y="2018"/>
                  <a:pt x="12511" y="2010"/>
                </a:cubicBezTo>
                <a:close/>
                <a:moveTo>
                  <a:pt x="12515" y="1604"/>
                </a:moveTo>
                <a:cubicBezTo>
                  <a:pt x="12545" y="1610"/>
                  <a:pt x="12504" y="1638"/>
                  <a:pt x="12502" y="1638"/>
                </a:cubicBezTo>
                <a:cubicBezTo>
                  <a:pt x="12504" y="1637"/>
                  <a:pt x="12499" y="1619"/>
                  <a:pt x="12491" y="1617"/>
                </a:cubicBezTo>
                <a:cubicBezTo>
                  <a:pt x="12454" y="1609"/>
                  <a:pt x="12440" y="1631"/>
                  <a:pt x="12434" y="1577"/>
                </a:cubicBezTo>
                <a:cubicBezTo>
                  <a:pt x="12450" y="1594"/>
                  <a:pt x="12484" y="1559"/>
                  <a:pt x="12494" y="1553"/>
                </a:cubicBezTo>
                <a:cubicBezTo>
                  <a:pt x="12518" y="1563"/>
                  <a:pt x="12479" y="1598"/>
                  <a:pt x="12515" y="1604"/>
                </a:cubicBezTo>
                <a:cubicBezTo>
                  <a:pt x="12518" y="1605"/>
                  <a:pt x="12497" y="1601"/>
                  <a:pt x="12515" y="1604"/>
                </a:cubicBezTo>
                <a:close/>
                <a:moveTo>
                  <a:pt x="12506" y="1715"/>
                </a:moveTo>
                <a:cubicBezTo>
                  <a:pt x="12497" y="1716"/>
                  <a:pt x="12486" y="1719"/>
                  <a:pt x="12479" y="1714"/>
                </a:cubicBezTo>
                <a:cubicBezTo>
                  <a:pt x="12497" y="1696"/>
                  <a:pt x="12496" y="1707"/>
                  <a:pt x="12506" y="1715"/>
                </a:cubicBezTo>
                <a:close/>
                <a:moveTo>
                  <a:pt x="12464" y="1830"/>
                </a:moveTo>
                <a:cubicBezTo>
                  <a:pt x="12475" y="1811"/>
                  <a:pt x="12483" y="1807"/>
                  <a:pt x="12504" y="1826"/>
                </a:cubicBezTo>
                <a:cubicBezTo>
                  <a:pt x="12494" y="1856"/>
                  <a:pt x="12446" y="1857"/>
                  <a:pt x="12464" y="1830"/>
                </a:cubicBezTo>
                <a:cubicBezTo>
                  <a:pt x="12465" y="1827"/>
                  <a:pt x="12461" y="1833"/>
                  <a:pt x="12464" y="1830"/>
                </a:cubicBezTo>
                <a:close/>
                <a:moveTo>
                  <a:pt x="12667" y="1497"/>
                </a:moveTo>
                <a:cubicBezTo>
                  <a:pt x="12668" y="1498"/>
                  <a:pt x="12702" y="1515"/>
                  <a:pt x="12701" y="1513"/>
                </a:cubicBezTo>
                <a:cubicBezTo>
                  <a:pt x="12716" y="1531"/>
                  <a:pt x="12702" y="1561"/>
                  <a:pt x="12719" y="1583"/>
                </a:cubicBezTo>
                <a:cubicBezTo>
                  <a:pt x="12733" y="1602"/>
                  <a:pt x="12758" y="1569"/>
                  <a:pt x="12758" y="1601"/>
                </a:cubicBezTo>
                <a:cubicBezTo>
                  <a:pt x="12758" y="1608"/>
                  <a:pt x="12718" y="1631"/>
                  <a:pt x="12722" y="1627"/>
                </a:cubicBezTo>
                <a:cubicBezTo>
                  <a:pt x="12712" y="1636"/>
                  <a:pt x="12624" y="1735"/>
                  <a:pt x="12610" y="1725"/>
                </a:cubicBezTo>
                <a:cubicBezTo>
                  <a:pt x="12607" y="1723"/>
                  <a:pt x="12610" y="1680"/>
                  <a:pt x="12607" y="1670"/>
                </a:cubicBezTo>
                <a:cubicBezTo>
                  <a:pt x="12597" y="1633"/>
                  <a:pt x="12554" y="1618"/>
                  <a:pt x="12573" y="1579"/>
                </a:cubicBezTo>
                <a:cubicBezTo>
                  <a:pt x="12599" y="1593"/>
                  <a:pt x="12628" y="1667"/>
                  <a:pt x="12648" y="1633"/>
                </a:cubicBezTo>
                <a:cubicBezTo>
                  <a:pt x="12664" y="1605"/>
                  <a:pt x="12621" y="1538"/>
                  <a:pt x="12596" y="1537"/>
                </a:cubicBezTo>
                <a:cubicBezTo>
                  <a:pt x="12576" y="1536"/>
                  <a:pt x="12549" y="1605"/>
                  <a:pt x="12539" y="1555"/>
                </a:cubicBezTo>
                <a:cubicBezTo>
                  <a:pt x="12533" y="1528"/>
                  <a:pt x="12578" y="1486"/>
                  <a:pt x="12601" y="1478"/>
                </a:cubicBezTo>
                <a:cubicBezTo>
                  <a:pt x="12643" y="1466"/>
                  <a:pt x="12627" y="1480"/>
                  <a:pt x="12667" y="1497"/>
                </a:cubicBezTo>
                <a:cubicBezTo>
                  <a:pt x="12668" y="1498"/>
                  <a:pt x="12659" y="1494"/>
                  <a:pt x="12667" y="1497"/>
                </a:cubicBezTo>
                <a:close/>
                <a:moveTo>
                  <a:pt x="12654" y="1376"/>
                </a:moveTo>
                <a:cubicBezTo>
                  <a:pt x="12659" y="1357"/>
                  <a:pt x="12671" y="1362"/>
                  <a:pt x="12679" y="1376"/>
                </a:cubicBezTo>
                <a:cubicBezTo>
                  <a:pt x="12676" y="1380"/>
                  <a:pt x="12649" y="1390"/>
                  <a:pt x="12654" y="1376"/>
                </a:cubicBezTo>
                <a:cubicBezTo>
                  <a:pt x="12655" y="1370"/>
                  <a:pt x="12653" y="1379"/>
                  <a:pt x="12654" y="1376"/>
                </a:cubicBezTo>
                <a:close/>
                <a:moveTo>
                  <a:pt x="12777" y="1689"/>
                </a:moveTo>
                <a:cubicBezTo>
                  <a:pt x="12795" y="1711"/>
                  <a:pt x="12678" y="1714"/>
                  <a:pt x="12682" y="1734"/>
                </a:cubicBezTo>
                <a:cubicBezTo>
                  <a:pt x="12684" y="1746"/>
                  <a:pt x="12716" y="1732"/>
                  <a:pt x="12712" y="1747"/>
                </a:cubicBezTo>
                <a:cubicBezTo>
                  <a:pt x="12705" y="1774"/>
                  <a:pt x="12710" y="1781"/>
                  <a:pt x="12677" y="1784"/>
                </a:cubicBezTo>
                <a:cubicBezTo>
                  <a:pt x="12662" y="1785"/>
                  <a:pt x="12629" y="1769"/>
                  <a:pt x="12625" y="1754"/>
                </a:cubicBezTo>
                <a:cubicBezTo>
                  <a:pt x="12621" y="1732"/>
                  <a:pt x="12738" y="1628"/>
                  <a:pt x="12763" y="1615"/>
                </a:cubicBezTo>
                <a:cubicBezTo>
                  <a:pt x="12777" y="1641"/>
                  <a:pt x="12751" y="1659"/>
                  <a:pt x="12777" y="1689"/>
                </a:cubicBezTo>
                <a:cubicBezTo>
                  <a:pt x="12781" y="1695"/>
                  <a:pt x="12762" y="1672"/>
                  <a:pt x="12777" y="1689"/>
                </a:cubicBezTo>
                <a:close/>
                <a:moveTo>
                  <a:pt x="12721" y="1919"/>
                </a:moveTo>
                <a:cubicBezTo>
                  <a:pt x="12721" y="1925"/>
                  <a:pt x="12722" y="1932"/>
                  <a:pt x="12722" y="1938"/>
                </a:cubicBezTo>
                <a:cubicBezTo>
                  <a:pt x="12716" y="1938"/>
                  <a:pt x="12648" y="1898"/>
                  <a:pt x="12648" y="1893"/>
                </a:cubicBezTo>
                <a:cubicBezTo>
                  <a:pt x="12647" y="1888"/>
                  <a:pt x="12696" y="1849"/>
                  <a:pt x="12703" y="1842"/>
                </a:cubicBezTo>
                <a:cubicBezTo>
                  <a:pt x="12713" y="1829"/>
                  <a:pt x="12704" y="1786"/>
                  <a:pt x="12735" y="1800"/>
                </a:cubicBezTo>
                <a:cubicBezTo>
                  <a:pt x="12770" y="1816"/>
                  <a:pt x="12719" y="1897"/>
                  <a:pt x="12721" y="1919"/>
                </a:cubicBezTo>
                <a:cubicBezTo>
                  <a:pt x="12722" y="1926"/>
                  <a:pt x="12720" y="1904"/>
                  <a:pt x="12721" y="1919"/>
                </a:cubicBezTo>
                <a:close/>
                <a:moveTo>
                  <a:pt x="12550" y="1450"/>
                </a:moveTo>
                <a:cubicBezTo>
                  <a:pt x="12545" y="1452"/>
                  <a:pt x="12540" y="1454"/>
                  <a:pt x="12535" y="1456"/>
                </a:cubicBezTo>
                <a:cubicBezTo>
                  <a:pt x="12533" y="1442"/>
                  <a:pt x="12530" y="1427"/>
                  <a:pt x="12527" y="1413"/>
                </a:cubicBezTo>
                <a:cubicBezTo>
                  <a:pt x="12543" y="1415"/>
                  <a:pt x="12585" y="1440"/>
                  <a:pt x="12550" y="1450"/>
                </a:cubicBezTo>
                <a:cubicBezTo>
                  <a:pt x="12546" y="1451"/>
                  <a:pt x="12561" y="1447"/>
                  <a:pt x="12550" y="1450"/>
                </a:cubicBezTo>
                <a:close/>
                <a:moveTo>
                  <a:pt x="13088" y="1633"/>
                </a:moveTo>
                <a:cubicBezTo>
                  <a:pt x="13015" y="1625"/>
                  <a:pt x="13013" y="1638"/>
                  <a:pt x="12996" y="1571"/>
                </a:cubicBezTo>
                <a:cubicBezTo>
                  <a:pt x="12983" y="1514"/>
                  <a:pt x="12986" y="1518"/>
                  <a:pt x="12945" y="1534"/>
                </a:cubicBezTo>
                <a:cubicBezTo>
                  <a:pt x="12919" y="1545"/>
                  <a:pt x="12849" y="1592"/>
                  <a:pt x="12816" y="1560"/>
                </a:cubicBezTo>
                <a:cubicBezTo>
                  <a:pt x="12815" y="1559"/>
                  <a:pt x="12840" y="1543"/>
                  <a:pt x="12839" y="1538"/>
                </a:cubicBezTo>
                <a:cubicBezTo>
                  <a:pt x="12838" y="1533"/>
                  <a:pt x="12825" y="1523"/>
                  <a:pt x="12825" y="1524"/>
                </a:cubicBezTo>
                <a:cubicBezTo>
                  <a:pt x="12814" y="1468"/>
                  <a:pt x="12756" y="1480"/>
                  <a:pt x="12742" y="1433"/>
                </a:cubicBezTo>
                <a:cubicBezTo>
                  <a:pt x="12729" y="1385"/>
                  <a:pt x="12763" y="1415"/>
                  <a:pt x="12762" y="1415"/>
                </a:cubicBezTo>
                <a:cubicBezTo>
                  <a:pt x="12796" y="1426"/>
                  <a:pt x="12805" y="1536"/>
                  <a:pt x="12867" y="1485"/>
                </a:cubicBezTo>
                <a:cubicBezTo>
                  <a:pt x="12859" y="1498"/>
                  <a:pt x="12856" y="1502"/>
                  <a:pt x="12872" y="1506"/>
                </a:cubicBezTo>
                <a:cubicBezTo>
                  <a:pt x="12879" y="1508"/>
                  <a:pt x="12890" y="1493"/>
                  <a:pt x="12896" y="1494"/>
                </a:cubicBezTo>
                <a:cubicBezTo>
                  <a:pt x="12909" y="1497"/>
                  <a:pt x="12909" y="1519"/>
                  <a:pt x="12930" y="1513"/>
                </a:cubicBezTo>
                <a:cubicBezTo>
                  <a:pt x="12946" y="1508"/>
                  <a:pt x="13004" y="1420"/>
                  <a:pt x="13016" y="1454"/>
                </a:cubicBezTo>
                <a:cubicBezTo>
                  <a:pt x="12986" y="1541"/>
                  <a:pt x="13228" y="1501"/>
                  <a:pt x="13088" y="1633"/>
                </a:cubicBezTo>
                <a:close/>
                <a:moveTo>
                  <a:pt x="12878" y="1453"/>
                </a:moveTo>
                <a:cubicBezTo>
                  <a:pt x="12884" y="1442"/>
                  <a:pt x="12889" y="1425"/>
                  <a:pt x="12904" y="1422"/>
                </a:cubicBezTo>
                <a:cubicBezTo>
                  <a:pt x="12914" y="1429"/>
                  <a:pt x="12882" y="1462"/>
                  <a:pt x="12878" y="1468"/>
                </a:cubicBezTo>
                <a:cubicBezTo>
                  <a:pt x="12878" y="1463"/>
                  <a:pt x="12878" y="1458"/>
                  <a:pt x="12878" y="1453"/>
                </a:cubicBezTo>
                <a:cubicBezTo>
                  <a:pt x="12880" y="1450"/>
                  <a:pt x="12879" y="1458"/>
                  <a:pt x="12878" y="1453"/>
                </a:cubicBezTo>
                <a:close/>
                <a:moveTo>
                  <a:pt x="12939" y="1047"/>
                </a:moveTo>
                <a:cubicBezTo>
                  <a:pt x="12926" y="1050"/>
                  <a:pt x="12920" y="1079"/>
                  <a:pt x="12896" y="1065"/>
                </a:cubicBezTo>
                <a:cubicBezTo>
                  <a:pt x="12882" y="1056"/>
                  <a:pt x="12943" y="1046"/>
                  <a:pt x="12939" y="1047"/>
                </a:cubicBezTo>
                <a:cubicBezTo>
                  <a:pt x="12939" y="1047"/>
                  <a:pt x="12932" y="1049"/>
                  <a:pt x="12939" y="1047"/>
                </a:cubicBezTo>
                <a:close/>
                <a:moveTo>
                  <a:pt x="12929" y="472"/>
                </a:moveTo>
                <a:cubicBezTo>
                  <a:pt x="12935" y="462"/>
                  <a:pt x="12941" y="451"/>
                  <a:pt x="12946" y="441"/>
                </a:cubicBezTo>
                <a:cubicBezTo>
                  <a:pt x="12979" y="508"/>
                  <a:pt x="12922" y="484"/>
                  <a:pt x="12929" y="472"/>
                </a:cubicBezTo>
                <a:cubicBezTo>
                  <a:pt x="12930" y="470"/>
                  <a:pt x="12925" y="480"/>
                  <a:pt x="12929" y="472"/>
                </a:cubicBezTo>
                <a:close/>
                <a:moveTo>
                  <a:pt x="12910" y="1167"/>
                </a:moveTo>
                <a:cubicBezTo>
                  <a:pt x="12918" y="1160"/>
                  <a:pt x="12926" y="1152"/>
                  <a:pt x="12934" y="1145"/>
                </a:cubicBezTo>
                <a:cubicBezTo>
                  <a:pt x="12949" y="1173"/>
                  <a:pt x="12979" y="1215"/>
                  <a:pt x="12923" y="1222"/>
                </a:cubicBezTo>
                <a:cubicBezTo>
                  <a:pt x="12878" y="1228"/>
                  <a:pt x="12876" y="1190"/>
                  <a:pt x="12910" y="1167"/>
                </a:cubicBezTo>
                <a:cubicBezTo>
                  <a:pt x="12918" y="1161"/>
                  <a:pt x="12900" y="1174"/>
                  <a:pt x="12910" y="1167"/>
                </a:cubicBezTo>
                <a:close/>
                <a:moveTo>
                  <a:pt x="12851" y="179"/>
                </a:moveTo>
                <a:cubicBezTo>
                  <a:pt x="12851" y="175"/>
                  <a:pt x="12949" y="142"/>
                  <a:pt x="12963" y="150"/>
                </a:cubicBezTo>
                <a:cubicBezTo>
                  <a:pt x="13027" y="188"/>
                  <a:pt x="12900" y="227"/>
                  <a:pt x="12872" y="228"/>
                </a:cubicBezTo>
                <a:cubicBezTo>
                  <a:pt x="12895" y="182"/>
                  <a:pt x="12846" y="204"/>
                  <a:pt x="12851" y="179"/>
                </a:cubicBezTo>
                <a:cubicBezTo>
                  <a:pt x="12852" y="174"/>
                  <a:pt x="12850" y="182"/>
                  <a:pt x="12851" y="179"/>
                </a:cubicBezTo>
                <a:close/>
                <a:moveTo>
                  <a:pt x="12532" y="1196"/>
                </a:moveTo>
                <a:cubicBezTo>
                  <a:pt x="12549" y="1195"/>
                  <a:pt x="12560" y="1187"/>
                  <a:pt x="12566" y="1170"/>
                </a:cubicBezTo>
                <a:cubicBezTo>
                  <a:pt x="12587" y="1191"/>
                  <a:pt x="12656" y="1216"/>
                  <a:pt x="12667" y="1172"/>
                </a:cubicBezTo>
                <a:cubicBezTo>
                  <a:pt x="12672" y="1151"/>
                  <a:pt x="12616" y="1117"/>
                  <a:pt x="12603" y="1101"/>
                </a:cubicBezTo>
                <a:cubicBezTo>
                  <a:pt x="12624" y="1093"/>
                  <a:pt x="12631" y="1099"/>
                  <a:pt x="12645" y="1111"/>
                </a:cubicBezTo>
                <a:cubicBezTo>
                  <a:pt x="12684" y="1142"/>
                  <a:pt x="12653" y="1156"/>
                  <a:pt x="12712" y="1158"/>
                </a:cubicBezTo>
                <a:cubicBezTo>
                  <a:pt x="12757" y="1159"/>
                  <a:pt x="12810" y="1116"/>
                  <a:pt x="12851" y="1150"/>
                </a:cubicBezTo>
                <a:cubicBezTo>
                  <a:pt x="12839" y="1171"/>
                  <a:pt x="12801" y="1197"/>
                  <a:pt x="12796" y="1215"/>
                </a:cubicBezTo>
                <a:cubicBezTo>
                  <a:pt x="12785" y="1261"/>
                  <a:pt x="12835" y="1243"/>
                  <a:pt x="12837" y="1272"/>
                </a:cubicBezTo>
                <a:cubicBezTo>
                  <a:pt x="12837" y="1280"/>
                  <a:pt x="12773" y="1327"/>
                  <a:pt x="12763" y="1329"/>
                </a:cubicBezTo>
                <a:cubicBezTo>
                  <a:pt x="12721" y="1339"/>
                  <a:pt x="12725" y="1282"/>
                  <a:pt x="12681" y="1270"/>
                </a:cubicBezTo>
                <a:cubicBezTo>
                  <a:pt x="12646" y="1261"/>
                  <a:pt x="12620" y="1288"/>
                  <a:pt x="12588" y="1305"/>
                </a:cubicBezTo>
                <a:cubicBezTo>
                  <a:pt x="12559" y="1319"/>
                  <a:pt x="12531" y="1338"/>
                  <a:pt x="12500" y="1338"/>
                </a:cubicBezTo>
                <a:cubicBezTo>
                  <a:pt x="12493" y="1339"/>
                  <a:pt x="12422" y="1327"/>
                  <a:pt x="12423" y="1319"/>
                </a:cubicBezTo>
                <a:cubicBezTo>
                  <a:pt x="12427" y="1272"/>
                  <a:pt x="12525" y="1317"/>
                  <a:pt x="12559" y="1283"/>
                </a:cubicBezTo>
                <a:cubicBezTo>
                  <a:pt x="12592" y="1248"/>
                  <a:pt x="12568" y="1191"/>
                  <a:pt x="12516" y="1211"/>
                </a:cubicBezTo>
                <a:cubicBezTo>
                  <a:pt x="12511" y="1194"/>
                  <a:pt x="12521" y="1196"/>
                  <a:pt x="12532" y="1196"/>
                </a:cubicBezTo>
                <a:close/>
                <a:moveTo>
                  <a:pt x="12453" y="577"/>
                </a:moveTo>
                <a:cubicBezTo>
                  <a:pt x="12468" y="573"/>
                  <a:pt x="12494" y="566"/>
                  <a:pt x="12499" y="592"/>
                </a:cubicBezTo>
                <a:cubicBezTo>
                  <a:pt x="12507" y="631"/>
                  <a:pt x="12461" y="602"/>
                  <a:pt x="12445" y="611"/>
                </a:cubicBezTo>
                <a:cubicBezTo>
                  <a:pt x="12449" y="600"/>
                  <a:pt x="12452" y="589"/>
                  <a:pt x="12453" y="577"/>
                </a:cubicBezTo>
                <a:cubicBezTo>
                  <a:pt x="12456" y="576"/>
                  <a:pt x="12454" y="587"/>
                  <a:pt x="12453" y="577"/>
                </a:cubicBezTo>
                <a:close/>
                <a:moveTo>
                  <a:pt x="12470" y="1128"/>
                </a:moveTo>
                <a:cubicBezTo>
                  <a:pt x="12457" y="1124"/>
                  <a:pt x="12441" y="1129"/>
                  <a:pt x="12441" y="1110"/>
                </a:cubicBezTo>
                <a:cubicBezTo>
                  <a:pt x="12451" y="1115"/>
                  <a:pt x="12460" y="1121"/>
                  <a:pt x="12470" y="1128"/>
                </a:cubicBezTo>
                <a:cubicBezTo>
                  <a:pt x="12465" y="1127"/>
                  <a:pt x="12462" y="1122"/>
                  <a:pt x="12470" y="1128"/>
                </a:cubicBezTo>
                <a:close/>
                <a:moveTo>
                  <a:pt x="12525" y="850"/>
                </a:moveTo>
                <a:cubicBezTo>
                  <a:pt x="12521" y="855"/>
                  <a:pt x="12485" y="812"/>
                  <a:pt x="12482" y="805"/>
                </a:cubicBezTo>
                <a:cubicBezTo>
                  <a:pt x="12474" y="782"/>
                  <a:pt x="12475" y="798"/>
                  <a:pt x="12476" y="775"/>
                </a:cubicBezTo>
                <a:cubicBezTo>
                  <a:pt x="12476" y="770"/>
                  <a:pt x="12501" y="744"/>
                  <a:pt x="12510" y="750"/>
                </a:cubicBezTo>
                <a:cubicBezTo>
                  <a:pt x="12497" y="777"/>
                  <a:pt x="12536" y="837"/>
                  <a:pt x="12525" y="850"/>
                </a:cubicBezTo>
                <a:cubicBezTo>
                  <a:pt x="12525" y="850"/>
                  <a:pt x="12525" y="850"/>
                  <a:pt x="12525" y="850"/>
                </a:cubicBezTo>
                <a:close/>
                <a:moveTo>
                  <a:pt x="12458" y="248"/>
                </a:moveTo>
                <a:cubicBezTo>
                  <a:pt x="12494" y="221"/>
                  <a:pt x="12483" y="246"/>
                  <a:pt x="12523" y="254"/>
                </a:cubicBezTo>
                <a:cubicBezTo>
                  <a:pt x="12511" y="256"/>
                  <a:pt x="12458" y="248"/>
                  <a:pt x="12458" y="248"/>
                </a:cubicBezTo>
                <a:cubicBezTo>
                  <a:pt x="12458" y="248"/>
                  <a:pt x="12457" y="249"/>
                  <a:pt x="12458" y="248"/>
                </a:cubicBezTo>
                <a:close/>
                <a:moveTo>
                  <a:pt x="12420" y="486"/>
                </a:moveTo>
                <a:cubicBezTo>
                  <a:pt x="12436" y="439"/>
                  <a:pt x="12492" y="479"/>
                  <a:pt x="12481" y="511"/>
                </a:cubicBezTo>
                <a:cubicBezTo>
                  <a:pt x="12466" y="554"/>
                  <a:pt x="12407" y="525"/>
                  <a:pt x="12420" y="486"/>
                </a:cubicBezTo>
                <a:cubicBezTo>
                  <a:pt x="12424" y="477"/>
                  <a:pt x="12420" y="488"/>
                  <a:pt x="12420" y="486"/>
                </a:cubicBezTo>
                <a:close/>
                <a:moveTo>
                  <a:pt x="12420" y="724"/>
                </a:moveTo>
                <a:cubicBezTo>
                  <a:pt x="12447" y="695"/>
                  <a:pt x="12436" y="749"/>
                  <a:pt x="12438" y="752"/>
                </a:cubicBezTo>
                <a:cubicBezTo>
                  <a:pt x="12435" y="747"/>
                  <a:pt x="12396" y="752"/>
                  <a:pt x="12420" y="724"/>
                </a:cubicBezTo>
                <a:cubicBezTo>
                  <a:pt x="12423" y="721"/>
                  <a:pt x="12417" y="728"/>
                  <a:pt x="12420" y="724"/>
                </a:cubicBezTo>
                <a:close/>
                <a:moveTo>
                  <a:pt x="12406" y="1410"/>
                </a:moveTo>
                <a:cubicBezTo>
                  <a:pt x="12410" y="1404"/>
                  <a:pt x="12461" y="1399"/>
                  <a:pt x="12461" y="1400"/>
                </a:cubicBezTo>
                <a:cubicBezTo>
                  <a:pt x="12483" y="1417"/>
                  <a:pt x="12411" y="1481"/>
                  <a:pt x="12493" y="1486"/>
                </a:cubicBezTo>
                <a:cubicBezTo>
                  <a:pt x="12478" y="1505"/>
                  <a:pt x="12443" y="1499"/>
                  <a:pt x="12429" y="1521"/>
                </a:cubicBezTo>
                <a:cubicBezTo>
                  <a:pt x="12421" y="1533"/>
                  <a:pt x="12455" y="1538"/>
                  <a:pt x="12451" y="1544"/>
                </a:cubicBezTo>
                <a:cubicBezTo>
                  <a:pt x="12429" y="1574"/>
                  <a:pt x="12430" y="1561"/>
                  <a:pt x="12401" y="1577"/>
                </a:cubicBezTo>
                <a:cubicBezTo>
                  <a:pt x="12268" y="1653"/>
                  <a:pt x="12497" y="1490"/>
                  <a:pt x="12371" y="1526"/>
                </a:cubicBezTo>
                <a:cubicBezTo>
                  <a:pt x="12370" y="1517"/>
                  <a:pt x="12400" y="1420"/>
                  <a:pt x="12406" y="1410"/>
                </a:cubicBezTo>
                <a:cubicBezTo>
                  <a:pt x="12407" y="1408"/>
                  <a:pt x="12403" y="1415"/>
                  <a:pt x="12406" y="1410"/>
                </a:cubicBezTo>
                <a:close/>
                <a:moveTo>
                  <a:pt x="12374" y="2003"/>
                </a:moveTo>
                <a:cubicBezTo>
                  <a:pt x="12331" y="1964"/>
                  <a:pt x="12423" y="1957"/>
                  <a:pt x="12421" y="2008"/>
                </a:cubicBezTo>
                <a:cubicBezTo>
                  <a:pt x="12406" y="2007"/>
                  <a:pt x="12389" y="2007"/>
                  <a:pt x="12374" y="2003"/>
                </a:cubicBezTo>
                <a:close/>
                <a:moveTo>
                  <a:pt x="12385" y="2117"/>
                </a:moveTo>
                <a:cubicBezTo>
                  <a:pt x="12359" y="2144"/>
                  <a:pt x="12355" y="2064"/>
                  <a:pt x="12367" y="2077"/>
                </a:cubicBezTo>
                <a:cubicBezTo>
                  <a:pt x="12375" y="2086"/>
                  <a:pt x="12400" y="2102"/>
                  <a:pt x="12385" y="2117"/>
                </a:cubicBezTo>
                <a:cubicBezTo>
                  <a:pt x="12385" y="2117"/>
                  <a:pt x="12387" y="2115"/>
                  <a:pt x="12385" y="2117"/>
                </a:cubicBezTo>
                <a:close/>
                <a:moveTo>
                  <a:pt x="12302" y="1468"/>
                </a:moveTo>
                <a:cubicBezTo>
                  <a:pt x="12310" y="1533"/>
                  <a:pt x="12351" y="1459"/>
                  <a:pt x="12345" y="1460"/>
                </a:cubicBezTo>
                <a:cubicBezTo>
                  <a:pt x="12335" y="1459"/>
                  <a:pt x="12316" y="1707"/>
                  <a:pt x="12206" y="1703"/>
                </a:cubicBezTo>
                <a:cubicBezTo>
                  <a:pt x="12211" y="1673"/>
                  <a:pt x="12249" y="1663"/>
                  <a:pt x="12254" y="1628"/>
                </a:cubicBezTo>
                <a:cubicBezTo>
                  <a:pt x="12257" y="1598"/>
                  <a:pt x="12239" y="1589"/>
                  <a:pt x="12239" y="1564"/>
                </a:cubicBezTo>
                <a:cubicBezTo>
                  <a:pt x="12239" y="1553"/>
                  <a:pt x="12258" y="1535"/>
                  <a:pt x="12262" y="1521"/>
                </a:cubicBezTo>
                <a:cubicBezTo>
                  <a:pt x="12268" y="1499"/>
                  <a:pt x="12257" y="1452"/>
                  <a:pt x="12276" y="1430"/>
                </a:cubicBezTo>
                <a:cubicBezTo>
                  <a:pt x="12293" y="1409"/>
                  <a:pt x="12318" y="1415"/>
                  <a:pt x="12337" y="1393"/>
                </a:cubicBezTo>
                <a:cubicBezTo>
                  <a:pt x="12342" y="1388"/>
                  <a:pt x="12337" y="1361"/>
                  <a:pt x="12346" y="1348"/>
                </a:cubicBezTo>
                <a:cubicBezTo>
                  <a:pt x="12349" y="1344"/>
                  <a:pt x="12384" y="1297"/>
                  <a:pt x="12386" y="1325"/>
                </a:cubicBezTo>
                <a:cubicBezTo>
                  <a:pt x="12386" y="1325"/>
                  <a:pt x="12354" y="1398"/>
                  <a:pt x="12348" y="1407"/>
                </a:cubicBezTo>
                <a:cubicBezTo>
                  <a:pt x="12331" y="1431"/>
                  <a:pt x="12297" y="1432"/>
                  <a:pt x="12302" y="1468"/>
                </a:cubicBezTo>
                <a:cubicBezTo>
                  <a:pt x="12304" y="1480"/>
                  <a:pt x="12301" y="1461"/>
                  <a:pt x="12302" y="1468"/>
                </a:cubicBezTo>
                <a:close/>
                <a:moveTo>
                  <a:pt x="12114" y="1899"/>
                </a:moveTo>
                <a:cubicBezTo>
                  <a:pt x="12132" y="1907"/>
                  <a:pt x="12109" y="1896"/>
                  <a:pt x="12107" y="1895"/>
                </a:cubicBezTo>
                <a:cubicBezTo>
                  <a:pt x="12092" y="1891"/>
                  <a:pt x="12051" y="1895"/>
                  <a:pt x="12043" y="1891"/>
                </a:cubicBezTo>
                <a:cubicBezTo>
                  <a:pt x="12002" y="1870"/>
                  <a:pt x="12066" y="1870"/>
                  <a:pt x="12082" y="1861"/>
                </a:cubicBezTo>
                <a:cubicBezTo>
                  <a:pt x="12111" y="1846"/>
                  <a:pt x="12110" y="1804"/>
                  <a:pt x="12147" y="1800"/>
                </a:cubicBezTo>
                <a:cubicBezTo>
                  <a:pt x="12166" y="1798"/>
                  <a:pt x="12192" y="1810"/>
                  <a:pt x="12183" y="1829"/>
                </a:cubicBezTo>
                <a:cubicBezTo>
                  <a:pt x="12181" y="1833"/>
                  <a:pt x="12043" y="1866"/>
                  <a:pt x="12114" y="1899"/>
                </a:cubicBezTo>
                <a:cubicBezTo>
                  <a:pt x="12116" y="1900"/>
                  <a:pt x="12106" y="1895"/>
                  <a:pt x="12114" y="1899"/>
                </a:cubicBezTo>
                <a:close/>
                <a:moveTo>
                  <a:pt x="12013" y="1983"/>
                </a:moveTo>
                <a:cubicBezTo>
                  <a:pt x="12006" y="1976"/>
                  <a:pt x="12048" y="1996"/>
                  <a:pt x="12049" y="1996"/>
                </a:cubicBezTo>
                <a:cubicBezTo>
                  <a:pt x="12050" y="2009"/>
                  <a:pt x="12036" y="2013"/>
                  <a:pt x="12028" y="2018"/>
                </a:cubicBezTo>
                <a:cubicBezTo>
                  <a:pt x="12026" y="2006"/>
                  <a:pt x="12022" y="1992"/>
                  <a:pt x="12013" y="1983"/>
                </a:cubicBezTo>
                <a:cubicBezTo>
                  <a:pt x="12012" y="1982"/>
                  <a:pt x="12019" y="1990"/>
                  <a:pt x="12013" y="1983"/>
                </a:cubicBezTo>
                <a:close/>
                <a:moveTo>
                  <a:pt x="12154" y="1614"/>
                </a:moveTo>
                <a:cubicBezTo>
                  <a:pt x="12163" y="1609"/>
                  <a:pt x="12180" y="1561"/>
                  <a:pt x="12186" y="1561"/>
                </a:cubicBezTo>
                <a:cubicBezTo>
                  <a:pt x="12186" y="1561"/>
                  <a:pt x="12221" y="1610"/>
                  <a:pt x="12221" y="1612"/>
                </a:cubicBezTo>
                <a:cubicBezTo>
                  <a:pt x="12223" y="1653"/>
                  <a:pt x="12130" y="1697"/>
                  <a:pt x="12093" y="1670"/>
                </a:cubicBezTo>
                <a:cubicBezTo>
                  <a:pt x="12113" y="1652"/>
                  <a:pt x="12129" y="1627"/>
                  <a:pt x="12154" y="1614"/>
                </a:cubicBezTo>
                <a:cubicBezTo>
                  <a:pt x="12164" y="1608"/>
                  <a:pt x="12138" y="1622"/>
                  <a:pt x="12154" y="1614"/>
                </a:cubicBezTo>
                <a:close/>
                <a:moveTo>
                  <a:pt x="12154" y="1498"/>
                </a:moveTo>
                <a:cubicBezTo>
                  <a:pt x="12160" y="1489"/>
                  <a:pt x="12164" y="1496"/>
                  <a:pt x="12167" y="1519"/>
                </a:cubicBezTo>
                <a:cubicBezTo>
                  <a:pt x="12161" y="1513"/>
                  <a:pt x="12150" y="1508"/>
                  <a:pt x="12154" y="1498"/>
                </a:cubicBezTo>
                <a:cubicBezTo>
                  <a:pt x="12155" y="1497"/>
                  <a:pt x="12151" y="1506"/>
                  <a:pt x="12154" y="1498"/>
                </a:cubicBezTo>
                <a:close/>
                <a:moveTo>
                  <a:pt x="12203" y="1747"/>
                </a:moveTo>
                <a:cubicBezTo>
                  <a:pt x="12208" y="1765"/>
                  <a:pt x="12214" y="1773"/>
                  <a:pt x="12211" y="1791"/>
                </a:cubicBezTo>
                <a:cubicBezTo>
                  <a:pt x="12195" y="1792"/>
                  <a:pt x="12183" y="1775"/>
                  <a:pt x="12173" y="1766"/>
                </a:cubicBezTo>
                <a:cubicBezTo>
                  <a:pt x="12181" y="1759"/>
                  <a:pt x="12199" y="1731"/>
                  <a:pt x="12203" y="1747"/>
                </a:cubicBezTo>
                <a:cubicBezTo>
                  <a:pt x="12205" y="1754"/>
                  <a:pt x="12202" y="1743"/>
                  <a:pt x="12203" y="1747"/>
                </a:cubicBezTo>
                <a:close/>
                <a:moveTo>
                  <a:pt x="12093" y="1429"/>
                </a:moveTo>
                <a:cubicBezTo>
                  <a:pt x="12107" y="1412"/>
                  <a:pt x="11988" y="1465"/>
                  <a:pt x="12034" y="1465"/>
                </a:cubicBezTo>
                <a:cubicBezTo>
                  <a:pt x="12019" y="1473"/>
                  <a:pt x="12016" y="1427"/>
                  <a:pt x="12017" y="1424"/>
                </a:cubicBezTo>
                <a:cubicBezTo>
                  <a:pt x="12030" y="1395"/>
                  <a:pt x="12115" y="1403"/>
                  <a:pt x="12093" y="1429"/>
                </a:cubicBezTo>
                <a:cubicBezTo>
                  <a:pt x="12091" y="1431"/>
                  <a:pt x="12096" y="1425"/>
                  <a:pt x="12093" y="1429"/>
                </a:cubicBezTo>
                <a:close/>
                <a:moveTo>
                  <a:pt x="12044" y="1704"/>
                </a:moveTo>
                <a:cubicBezTo>
                  <a:pt x="12042" y="1721"/>
                  <a:pt x="12026" y="1700"/>
                  <a:pt x="12029" y="1696"/>
                </a:cubicBezTo>
                <a:cubicBezTo>
                  <a:pt x="12033" y="1692"/>
                  <a:pt x="12043" y="1698"/>
                  <a:pt x="12044" y="1704"/>
                </a:cubicBezTo>
                <a:cubicBezTo>
                  <a:pt x="12043" y="1711"/>
                  <a:pt x="12043" y="1701"/>
                  <a:pt x="12044" y="1704"/>
                </a:cubicBezTo>
                <a:close/>
                <a:moveTo>
                  <a:pt x="12239" y="1909"/>
                </a:moveTo>
                <a:cubicBezTo>
                  <a:pt x="12250" y="1905"/>
                  <a:pt x="12266" y="1895"/>
                  <a:pt x="12277" y="1896"/>
                </a:cubicBezTo>
                <a:cubicBezTo>
                  <a:pt x="12297" y="1936"/>
                  <a:pt x="12257" y="1941"/>
                  <a:pt x="12307" y="1952"/>
                </a:cubicBezTo>
                <a:cubicBezTo>
                  <a:pt x="12322" y="1955"/>
                  <a:pt x="12330" y="1909"/>
                  <a:pt x="12345" y="1946"/>
                </a:cubicBezTo>
                <a:cubicBezTo>
                  <a:pt x="12360" y="1981"/>
                  <a:pt x="12323" y="1969"/>
                  <a:pt x="12313" y="1977"/>
                </a:cubicBezTo>
                <a:cubicBezTo>
                  <a:pt x="12309" y="1979"/>
                  <a:pt x="12273" y="1998"/>
                  <a:pt x="12265" y="2001"/>
                </a:cubicBezTo>
                <a:cubicBezTo>
                  <a:pt x="12263" y="2016"/>
                  <a:pt x="12257" y="2023"/>
                  <a:pt x="12246" y="2020"/>
                </a:cubicBezTo>
                <a:cubicBezTo>
                  <a:pt x="12238" y="2016"/>
                  <a:pt x="12229" y="2013"/>
                  <a:pt x="12220" y="2010"/>
                </a:cubicBezTo>
                <a:cubicBezTo>
                  <a:pt x="12199" y="2014"/>
                  <a:pt x="12183" y="2012"/>
                  <a:pt x="12163" y="2022"/>
                </a:cubicBezTo>
                <a:cubicBezTo>
                  <a:pt x="12150" y="1965"/>
                  <a:pt x="12187" y="1925"/>
                  <a:pt x="12239" y="1909"/>
                </a:cubicBezTo>
                <a:cubicBezTo>
                  <a:pt x="12240" y="1908"/>
                  <a:pt x="12196" y="1922"/>
                  <a:pt x="12239" y="1909"/>
                </a:cubicBezTo>
                <a:close/>
                <a:moveTo>
                  <a:pt x="12357" y="637"/>
                </a:moveTo>
                <a:cubicBezTo>
                  <a:pt x="12367" y="613"/>
                  <a:pt x="12410" y="720"/>
                  <a:pt x="12326" y="686"/>
                </a:cubicBezTo>
                <a:cubicBezTo>
                  <a:pt x="12352" y="679"/>
                  <a:pt x="12372" y="669"/>
                  <a:pt x="12357" y="637"/>
                </a:cubicBezTo>
                <a:cubicBezTo>
                  <a:pt x="12359" y="631"/>
                  <a:pt x="12362" y="649"/>
                  <a:pt x="12357" y="637"/>
                </a:cubicBezTo>
                <a:close/>
                <a:moveTo>
                  <a:pt x="12329" y="1235"/>
                </a:moveTo>
                <a:cubicBezTo>
                  <a:pt x="12335" y="1234"/>
                  <a:pt x="12342" y="1232"/>
                  <a:pt x="12349" y="1231"/>
                </a:cubicBezTo>
                <a:cubicBezTo>
                  <a:pt x="12351" y="1240"/>
                  <a:pt x="12323" y="1305"/>
                  <a:pt x="12316" y="1303"/>
                </a:cubicBezTo>
                <a:cubicBezTo>
                  <a:pt x="12306" y="1299"/>
                  <a:pt x="12292" y="1261"/>
                  <a:pt x="12297" y="1251"/>
                </a:cubicBezTo>
                <a:cubicBezTo>
                  <a:pt x="12303" y="1237"/>
                  <a:pt x="12318" y="1250"/>
                  <a:pt x="12329" y="1235"/>
                </a:cubicBezTo>
                <a:close/>
                <a:moveTo>
                  <a:pt x="12319" y="1033"/>
                </a:moveTo>
                <a:cubicBezTo>
                  <a:pt x="12311" y="1041"/>
                  <a:pt x="12300" y="1020"/>
                  <a:pt x="12296" y="1014"/>
                </a:cubicBezTo>
                <a:cubicBezTo>
                  <a:pt x="12303" y="1002"/>
                  <a:pt x="12327" y="1024"/>
                  <a:pt x="12319" y="1033"/>
                </a:cubicBezTo>
                <a:cubicBezTo>
                  <a:pt x="12318" y="1033"/>
                  <a:pt x="12320" y="1032"/>
                  <a:pt x="12319" y="1033"/>
                </a:cubicBezTo>
                <a:close/>
                <a:moveTo>
                  <a:pt x="12389" y="490"/>
                </a:moveTo>
                <a:cubicBezTo>
                  <a:pt x="12396" y="507"/>
                  <a:pt x="12365" y="577"/>
                  <a:pt x="12340" y="549"/>
                </a:cubicBezTo>
                <a:cubicBezTo>
                  <a:pt x="12345" y="523"/>
                  <a:pt x="12370" y="507"/>
                  <a:pt x="12389" y="490"/>
                </a:cubicBezTo>
                <a:cubicBezTo>
                  <a:pt x="12396" y="507"/>
                  <a:pt x="12384" y="494"/>
                  <a:pt x="12389" y="490"/>
                </a:cubicBezTo>
                <a:close/>
                <a:moveTo>
                  <a:pt x="12230" y="489"/>
                </a:moveTo>
                <a:cubicBezTo>
                  <a:pt x="12249" y="488"/>
                  <a:pt x="12252" y="464"/>
                  <a:pt x="12267" y="457"/>
                </a:cubicBezTo>
                <a:cubicBezTo>
                  <a:pt x="12284" y="450"/>
                  <a:pt x="12301" y="456"/>
                  <a:pt x="12316" y="450"/>
                </a:cubicBezTo>
                <a:cubicBezTo>
                  <a:pt x="12336" y="443"/>
                  <a:pt x="12350" y="441"/>
                  <a:pt x="12366" y="422"/>
                </a:cubicBezTo>
                <a:cubicBezTo>
                  <a:pt x="12347" y="472"/>
                  <a:pt x="12383" y="440"/>
                  <a:pt x="12333" y="469"/>
                </a:cubicBezTo>
                <a:cubicBezTo>
                  <a:pt x="12260" y="510"/>
                  <a:pt x="12260" y="498"/>
                  <a:pt x="12222" y="570"/>
                </a:cubicBezTo>
                <a:cubicBezTo>
                  <a:pt x="12222" y="564"/>
                  <a:pt x="12211" y="491"/>
                  <a:pt x="12230" y="489"/>
                </a:cubicBezTo>
                <a:cubicBezTo>
                  <a:pt x="12238" y="489"/>
                  <a:pt x="12222" y="490"/>
                  <a:pt x="12230" y="489"/>
                </a:cubicBezTo>
                <a:close/>
                <a:moveTo>
                  <a:pt x="12208" y="601"/>
                </a:moveTo>
                <a:cubicBezTo>
                  <a:pt x="12237" y="591"/>
                  <a:pt x="12224" y="595"/>
                  <a:pt x="12263" y="598"/>
                </a:cubicBezTo>
                <a:cubicBezTo>
                  <a:pt x="12256" y="604"/>
                  <a:pt x="12231" y="630"/>
                  <a:pt x="12223" y="630"/>
                </a:cubicBezTo>
                <a:cubicBezTo>
                  <a:pt x="12214" y="629"/>
                  <a:pt x="12187" y="608"/>
                  <a:pt x="12208" y="601"/>
                </a:cubicBezTo>
                <a:cubicBezTo>
                  <a:pt x="12216" y="599"/>
                  <a:pt x="12203" y="603"/>
                  <a:pt x="12208" y="601"/>
                </a:cubicBezTo>
                <a:close/>
                <a:moveTo>
                  <a:pt x="12179" y="1121"/>
                </a:moveTo>
                <a:cubicBezTo>
                  <a:pt x="12199" y="1094"/>
                  <a:pt x="12190" y="1169"/>
                  <a:pt x="12189" y="1176"/>
                </a:cubicBezTo>
                <a:cubicBezTo>
                  <a:pt x="12184" y="1205"/>
                  <a:pt x="12154" y="1235"/>
                  <a:pt x="12196" y="1243"/>
                </a:cubicBezTo>
                <a:cubicBezTo>
                  <a:pt x="12223" y="1249"/>
                  <a:pt x="12269" y="1194"/>
                  <a:pt x="12295" y="1181"/>
                </a:cubicBezTo>
                <a:cubicBezTo>
                  <a:pt x="12298" y="1203"/>
                  <a:pt x="12239" y="1207"/>
                  <a:pt x="12274" y="1237"/>
                </a:cubicBezTo>
                <a:cubicBezTo>
                  <a:pt x="12225" y="1248"/>
                  <a:pt x="12145" y="1250"/>
                  <a:pt x="12160" y="1295"/>
                </a:cubicBezTo>
                <a:cubicBezTo>
                  <a:pt x="12166" y="1316"/>
                  <a:pt x="12202" y="1328"/>
                  <a:pt x="12206" y="1346"/>
                </a:cubicBezTo>
                <a:cubicBezTo>
                  <a:pt x="12208" y="1355"/>
                  <a:pt x="12170" y="1449"/>
                  <a:pt x="12155" y="1449"/>
                </a:cubicBezTo>
                <a:cubicBezTo>
                  <a:pt x="12122" y="1449"/>
                  <a:pt x="12138" y="1360"/>
                  <a:pt x="12135" y="1348"/>
                </a:cubicBezTo>
                <a:cubicBezTo>
                  <a:pt x="12132" y="1332"/>
                  <a:pt x="12110" y="1327"/>
                  <a:pt x="12111" y="1309"/>
                </a:cubicBezTo>
                <a:cubicBezTo>
                  <a:pt x="12112" y="1283"/>
                  <a:pt x="12122" y="1312"/>
                  <a:pt x="12128" y="1275"/>
                </a:cubicBezTo>
                <a:cubicBezTo>
                  <a:pt x="12129" y="1266"/>
                  <a:pt x="12148" y="1252"/>
                  <a:pt x="12151" y="1239"/>
                </a:cubicBezTo>
                <a:cubicBezTo>
                  <a:pt x="12147" y="1253"/>
                  <a:pt x="12143" y="1194"/>
                  <a:pt x="12143" y="1192"/>
                </a:cubicBezTo>
                <a:cubicBezTo>
                  <a:pt x="12148" y="1162"/>
                  <a:pt x="12162" y="1146"/>
                  <a:pt x="12179" y="1121"/>
                </a:cubicBezTo>
                <a:cubicBezTo>
                  <a:pt x="12182" y="1117"/>
                  <a:pt x="12177" y="1125"/>
                  <a:pt x="12179" y="1121"/>
                </a:cubicBezTo>
                <a:close/>
                <a:moveTo>
                  <a:pt x="12058" y="300"/>
                </a:moveTo>
                <a:cubicBezTo>
                  <a:pt x="12074" y="294"/>
                  <a:pt x="12069" y="355"/>
                  <a:pt x="12070" y="360"/>
                </a:cubicBezTo>
                <a:cubicBezTo>
                  <a:pt x="12045" y="377"/>
                  <a:pt x="12037" y="309"/>
                  <a:pt x="12058" y="300"/>
                </a:cubicBezTo>
                <a:cubicBezTo>
                  <a:pt x="12059" y="300"/>
                  <a:pt x="12057" y="301"/>
                  <a:pt x="12058" y="300"/>
                </a:cubicBezTo>
                <a:close/>
                <a:moveTo>
                  <a:pt x="12024" y="184"/>
                </a:moveTo>
                <a:cubicBezTo>
                  <a:pt x="12029" y="171"/>
                  <a:pt x="12034" y="164"/>
                  <a:pt x="12048" y="170"/>
                </a:cubicBezTo>
                <a:cubicBezTo>
                  <a:pt x="12046" y="173"/>
                  <a:pt x="12014" y="210"/>
                  <a:pt x="12024" y="184"/>
                </a:cubicBezTo>
                <a:cubicBezTo>
                  <a:pt x="12028" y="172"/>
                  <a:pt x="12023" y="187"/>
                  <a:pt x="12024" y="184"/>
                </a:cubicBezTo>
                <a:close/>
                <a:moveTo>
                  <a:pt x="11971" y="110"/>
                </a:moveTo>
                <a:cubicBezTo>
                  <a:pt x="11973" y="88"/>
                  <a:pt x="11997" y="104"/>
                  <a:pt x="11994" y="105"/>
                </a:cubicBezTo>
                <a:cubicBezTo>
                  <a:pt x="11996" y="104"/>
                  <a:pt x="11969" y="124"/>
                  <a:pt x="11971" y="110"/>
                </a:cubicBezTo>
                <a:cubicBezTo>
                  <a:pt x="11972" y="102"/>
                  <a:pt x="11971" y="111"/>
                  <a:pt x="11971" y="110"/>
                </a:cubicBezTo>
                <a:close/>
                <a:moveTo>
                  <a:pt x="11931" y="215"/>
                </a:moveTo>
                <a:cubicBezTo>
                  <a:pt x="11934" y="212"/>
                  <a:pt x="11974" y="129"/>
                  <a:pt x="11992" y="164"/>
                </a:cubicBezTo>
                <a:cubicBezTo>
                  <a:pt x="12003" y="184"/>
                  <a:pt x="11994" y="205"/>
                  <a:pt x="12007" y="226"/>
                </a:cubicBezTo>
                <a:cubicBezTo>
                  <a:pt x="12011" y="231"/>
                  <a:pt x="12058" y="232"/>
                  <a:pt x="12044" y="257"/>
                </a:cubicBezTo>
                <a:cubicBezTo>
                  <a:pt x="12037" y="271"/>
                  <a:pt x="11990" y="227"/>
                  <a:pt x="11991" y="227"/>
                </a:cubicBezTo>
                <a:cubicBezTo>
                  <a:pt x="11984" y="222"/>
                  <a:pt x="12004" y="204"/>
                  <a:pt x="11986" y="200"/>
                </a:cubicBezTo>
                <a:cubicBezTo>
                  <a:pt x="11978" y="198"/>
                  <a:pt x="11927" y="219"/>
                  <a:pt x="11931" y="215"/>
                </a:cubicBezTo>
                <a:cubicBezTo>
                  <a:pt x="11937" y="209"/>
                  <a:pt x="11930" y="216"/>
                  <a:pt x="11931" y="215"/>
                </a:cubicBezTo>
                <a:close/>
                <a:moveTo>
                  <a:pt x="11878" y="1184"/>
                </a:moveTo>
                <a:cubicBezTo>
                  <a:pt x="11912" y="1189"/>
                  <a:pt x="11911" y="1157"/>
                  <a:pt x="11916" y="1134"/>
                </a:cubicBezTo>
                <a:cubicBezTo>
                  <a:pt x="11921" y="1107"/>
                  <a:pt x="11927" y="1106"/>
                  <a:pt x="11919" y="1076"/>
                </a:cubicBezTo>
                <a:cubicBezTo>
                  <a:pt x="11917" y="1069"/>
                  <a:pt x="11888" y="1045"/>
                  <a:pt x="11890" y="1040"/>
                </a:cubicBezTo>
                <a:cubicBezTo>
                  <a:pt x="11895" y="1024"/>
                  <a:pt x="11923" y="1043"/>
                  <a:pt x="11931" y="1016"/>
                </a:cubicBezTo>
                <a:cubicBezTo>
                  <a:pt x="11936" y="998"/>
                  <a:pt x="11898" y="1013"/>
                  <a:pt x="11896" y="1004"/>
                </a:cubicBezTo>
                <a:cubicBezTo>
                  <a:pt x="11895" y="989"/>
                  <a:pt x="11920" y="1001"/>
                  <a:pt x="11923" y="995"/>
                </a:cubicBezTo>
                <a:cubicBezTo>
                  <a:pt x="11925" y="991"/>
                  <a:pt x="11950" y="986"/>
                  <a:pt x="11952" y="983"/>
                </a:cubicBezTo>
                <a:cubicBezTo>
                  <a:pt x="11966" y="967"/>
                  <a:pt x="11942" y="948"/>
                  <a:pt x="11948" y="940"/>
                </a:cubicBezTo>
                <a:cubicBezTo>
                  <a:pt x="11938" y="952"/>
                  <a:pt x="12019" y="918"/>
                  <a:pt x="12001" y="918"/>
                </a:cubicBezTo>
                <a:cubicBezTo>
                  <a:pt x="12004" y="918"/>
                  <a:pt x="12023" y="941"/>
                  <a:pt x="12035" y="942"/>
                </a:cubicBezTo>
                <a:cubicBezTo>
                  <a:pt x="12051" y="944"/>
                  <a:pt x="12072" y="937"/>
                  <a:pt x="12087" y="940"/>
                </a:cubicBezTo>
                <a:cubicBezTo>
                  <a:pt x="12137" y="951"/>
                  <a:pt x="12099" y="947"/>
                  <a:pt x="12107" y="993"/>
                </a:cubicBezTo>
                <a:cubicBezTo>
                  <a:pt x="12112" y="1028"/>
                  <a:pt x="12159" y="1034"/>
                  <a:pt x="12157" y="1057"/>
                </a:cubicBezTo>
                <a:cubicBezTo>
                  <a:pt x="12150" y="1126"/>
                  <a:pt x="12027" y="1096"/>
                  <a:pt x="12020" y="1153"/>
                </a:cubicBezTo>
                <a:cubicBezTo>
                  <a:pt x="12019" y="1161"/>
                  <a:pt x="12048" y="1219"/>
                  <a:pt x="12055" y="1224"/>
                </a:cubicBezTo>
                <a:cubicBezTo>
                  <a:pt x="12043" y="1215"/>
                  <a:pt x="12124" y="1197"/>
                  <a:pt x="12102" y="1221"/>
                </a:cubicBezTo>
                <a:cubicBezTo>
                  <a:pt x="12092" y="1223"/>
                  <a:pt x="12067" y="1232"/>
                  <a:pt x="12063" y="1240"/>
                </a:cubicBezTo>
                <a:cubicBezTo>
                  <a:pt x="12050" y="1266"/>
                  <a:pt x="12076" y="1293"/>
                  <a:pt x="12072" y="1302"/>
                </a:cubicBezTo>
                <a:cubicBezTo>
                  <a:pt x="12064" y="1317"/>
                  <a:pt x="12042" y="1315"/>
                  <a:pt x="12029" y="1309"/>
                </a:cubicBezTo>
                <a:cubicBezTo>
                  <a:pt x="12002" y="1296"/>
                  <a:pt x="12010" y="1255"/>
                  <a:pt x="12005" y="1228"/>
                </a:cubicBezTo>
                <a:cubicBezTo>
                  <a:pt x="12001" y="1205"/>
                  <a:pt x="11968" y="1121"/>
                  <a:pt x="11942" y="1121"/>
                </a:cubicBezTo>
                <a:cubicBezTo>
                  <a:pt x="11906" y="1121"/>
                  <a:pt x="11947" y="1251"/>
                  <a:pt x="11858" y="1255"/>
                </a:cubicBezTo>
                <a:cubicBezTo>
                  <a:pt x="11874" y="1227"/>
                  <a:pt x="11901" y="1232"/>
                  <a:pt x="11877" y="1202"/>
                </a:cubicBezTo>
                <a:cubicBezTo>
                  <a:pt x="11872" y="1196"/>
                  <a:pt x="11841" y="1218"/>
                  <a:pt x="11832" y="1213"/>
                </a:cubicBezTo>
                <a:cubicBezTo>
                  <a:pt x="11851" y="1198"/>
                  <a:pt x="11854" y="1180"/>
                  <a:pt x="11878" y="1184"/>
                </a:cubicBezTo>
                <a:cubicBezTo>
                  <a:pt x="11880" y="1184"/>
                  <a:pt x="11875" y="1183"/>
                  <a:pt x="11878" y="1184"/>
                </a:cubicBezTo>
                <a:close/>
                <a:moveTo>
                  <a:pt x="11922" y="1507"/>
                </a:moveTo>
                <a:cubicBezTo>
                  <a:pt x="11920" y="1509"/>
                  <a:pt x="11874" y="1487"/>
                  <a:pt x="11875" y="1480"/>
                </a:cubicBezTo>
                <a:cubicBezTo>
                  <a:pt x="11875" y="1461"/>
                  <a:pt x="11953" y="1486"/>
                  <a:pt x="11922" y="1507"/>
                </a:cubicBezTo>
                <a:cubicBezTo>
                  <a:pt x="11919" y="1509"/>
                  <a:pt x="11930" y="1501"/>
                  <a:pt x="11922" y="1507"/>
                </a:cubicBezTo>
                <a:close/>
                <a:moveTo>
                  <a:pt x="11769" y="943"/>
                </a:moveTo>
                <a:cubicBezTo>
                  <a:pt x="11787" y="920"/>
                  <a:pt x="11810" y="1013"/>
                  <a:pt x="11808" y="1011"/>
                </a:cubicBezTo>
                <a:cubicBezTo>
                  <a:pt x="11824" y="1026"/>
                  <a:pt x="11858" y="1013"/>
                  <a:pt x="11865" y="1022"/>
                </a:cubicBezTo>
                <a:cubicBezTo>
                  <a:pt x="11902" y="1061"/>
                  <a:pt x="11790" y="1021"/>
                  <a:pt x="11809" y="1029"/>
                </a:cubicBezTo>
                <a:cubicBezTo>
                  <a:pt x="11771" y="1012"/>
                  <a:pt x="11756" y="1000"/>
                  <a:pt x="11769" y="943"/>
                </a:cubicBezTo>
                <a:cubicBezTo>
                  <a:pt x="11771" y="940"/>
                  <a:pt x="11766" y="955"/>
                  <a:pt x="11769" y="943"/>
                </a:cubicBezTo>
                <a:close/>
                <a:moveTo>
                  <a:pt x="11739" y="583"/>
                </a:moveTo>
                <a:cubicBezTo>
                  <a:pt x="11745" y="576"/>
                  <a:pt x="11751" y="570"/>
                  <a:pt x="11757" y="563"/>
                </a:cubicBezTo>
                <a:cubicBezTo>
                  <a:pt x="11768" y="576"/>
                  <a:pt x="11739" y="582"/>
                  <a:pt x="11739" y="583"/>
                </a:cubicBezTo>
                <a:cubicBezTo>
                  <a:pt x="11744" y="572"/>
                  <a:pt x="11739" y="583"/>
                  <a:pt x="11739" y="583"/>
                </a:cubicBezTo>
                <a:close/>
                <a:moveTo>
                  <a:pt x="11717" y="653"/>
                </a:moveTo>
                <a:cubicBezTo>
                  <a:pt x="11724" y="643"/>
                  <a:pt x="11747" y="645"/>
                  <a:pt x="11751" y="658"/>
                </a:cubicBezTo>
                <a:cubicBezTo>
                  <a:pt x="11744" y="659"/>
                  <a:pt x="11711" y="661"/>
                  <a:pt x="11717" y="653"/>
                </a:cubicBezTo>
                <a:cubicBezTo>
                  <a:pt x="11719" y="650"/>
                  <a:pt x="11716" y="654"/>
                  <a:pt x="11717" y="653"/>
                </a:cubicBezTo>
                <a:close/>
                <a:moveTo>
                  <a:pt x="11661" y="1027"/>
                </a:moveTo>
                <a:cubicBezTo>
                  <a:pt x="11659" y="1033"/>
                  <a:pt x="11640" y="996"/>
                  <a:pt x="11651" y="1017"/>
                </a:cubicBezTo>
                <a:cubicBezTo>
                  <a:pt x="11654" y="1020"/>
                  <a:pt x="11658" y="1024"/>
                  <a:pt x="11661" y="1027"/>
                </a:cubicBezTo>
                <a:cubicBezTo>
                  <a:pt x="11661" y="1027"/>
                  <a:pt x="11657" y="1024"/>
                  <a:pt x="11661" y="1027"/>
                </a:cubicBezTo>
                <a:close/>
                <a:moveTo>
                  <a:pt x="11577" y="1114"/>
                </a:moveTo>
                <a:cubicBezTo>
                  <a:pt x="11586" y="1105"/>
                  <a:pt x="11583" y="1100"/>
                  <a:pt x="11590" y="1094"/>
                </a:cubicBezTo>
                <a:cubicBezTo>
                  <a:pt x="11605" y="1082"/>
                  <a:pt x="11628" y="1115"/>
                  <a:pt x="11639" y="1080"/>
                </a:cubicBezTo>
                <a:cubicBezTo>
                  <a:pt x="11677" y="1142"/>
                  <a:pt x="11704" y="1102"/>
                  <a:pt x="11760" y="1106"/>
                </a:cubicBezTo>
                <a:cubicBezTo>
                  <a:pt x="11759" y="1106"/>
                  <a:pt x="11813" y="1122"/>
                  <a:pt x="11812" y="1129"/>
                </a:cubicBezTo>
                <a:cubicBezTo>
                  <a:pt x="11809" y="1200"/>
                  <a:pt x="11601" y="1089"/>
                  <a:pt x="11577" y="1114"/>
                </a:cubicBezTo>
                <a:cubicBezTo>
                  <a:pt x="11580" y="1112"/>
                  <a:pt x="11577" y="1115"/>
                  <a:pt x="11577" y="1114"/>
                </a:cubicBezTo>
                <a:close/>
                <a:moveTo>
                  <a:pt x="11532" y="1126"/>
                </a:moveTo>
                <a:cubicBezTo>
                  <a:pt x="11543" y="1114"/>
                  <a:pt x="11561" y="1123"/>
                  <a:pt x="11574" y="1117"/>
                </a:cubicBezTo>
                <a:cubicBezTo>
                  <a:pt x="11555" y="1129"/>
                  <a:pt x="11577" y="1158"/>
                  <a:pt x="11546" y="1155"/>
                </a:cubicBezTo>
                <a:cubicBezTo>
                  <a:pt x="11528" y="1154"/>
                  <a:pt x="11517" y="1143"/>
                  <a:pt x="11532" y="1126"/>
                </a:cubicBezTo>
                <a:cubicBezTo>
                  <a:pt x="11537" y="1121"/>
                  <a:pt x="11528" y="1130"/>
                  <a:pt x="11532" y="1126"/>
                </a:cubicBezTo>
                <a:close/>
                <a:moveTo>
                  <a:pt x="11461" y="1302"/>
                </a:moveTo>
                <a:cubicBezTo>
                  <a:pt x="11427" y="1302"/>
                  <a:pt x="11390" y="1271"/>
                  <a:pt x="11410" y="1232"/>
                </a:cubicBezTo>
                <a:cubicBezTo>
                  <a:pt x="11427" y="1198"/>
                  <a:pt x="11428" y="1226"/>
                  <a:pt x="11455" y="1229"/>
                </a:cubicBezTo>
                <a:cubicBezTo>
                  <a:pt x="11476" y="1231"/>
                  <a:pt x="11541" y="1236"/>
                  <a:pt x="11558" y="1239"/>
                </a:cubicBezTo>
                <a:cubicBezTo>
                  <a:pt x="11577" y="1244"/>
                  <a:pt x="11566" y="1245"/>
                  <a:pt x="11562" y="1252"/>
                </a:cubicBezTo>
                <a:cubicBezTo>
                  <a:pt x="11570" y="1239"/>
                  <a:pt x="11491" y="1279"/>
                  <a:pt x="11496" y="1275"/>
                </a:cubicBezTo>
                <a:cubicBezTo>
                  <a:pt x="11474" y="1290"/>
                  <a:pt x="11492" y="1302"/>
                  <a:pt x="11461" y="1302"/>
                </a:cubicBezTo>
                <a:close/>
                <a:moveTo>
                  <a:pt x="11562" y="1442"/>
                </a:moveTo>
                <a:cubicBezTo>
                  <a:pt x="11562" y="1459"/>
                  <a:pt x="11518" y="1457"/>
                  <a:pt x="11512" y="1448"/>
                </a:cubicBezTo>
                <a:cubicBezTo>
                  <a:pt x="11495" y="1423"/>
                  <a:pt x="11556" y="1390"/>
                  <a:pt x="11570" y="1377"/>
                </a:cubicBezTo>
                <a:cubicBezTo>
                  <a:pt x="11567" y="1399"/>
                  <a:pt x="11565" y="1420"/>
                  <a:pt x="11562" y="1442"/>
                </a:cubicBezTo>
                <a:cubicBezTo>
                  <a:pt x="11562" y="1449"/>
                  <a:pt x="11562" y="1432"/>
                  <a:pt x="11562" y="1442"/>
                </a:cubicBezTo>
                <a:close/>
                <a:moveTo>
                  <a:pt x="11292" y="1555"/>
                </a:moveTo>
                <a:cubicBezTo>
                  <a:pt x="11274" y="1557"/>
                  <a:pt x="11225" y="1601"/>
                  <a:pt x="11264" y="1536"/>
                </a:cubicBezTo>
                <a:cubicBezTo>
                  <a:pt x="11293" y="1488"/>
                  <a:pt x="11334" y="1522"/>
                  <a:pt x="11292" y="1555"/>
                </a:cubicBezTo>
                <a:cubicBezTo>
                  <a:pt x="11287" y="1555"/>
                  <a:pt x="11295" y="1553"/>
                  <a:pt x="11292" y="1555"/>
                </a:cubicBezTo>
                <a:close/>
                <a:moveTo>
                  <a:pt x="11433" y="1849"/>
                </a:moveTo>
                <a:cubicBezTo>
                  <a:pt x="11390" y="1849"/>
                  <a:pt x="11356" y="1709"/>
                  <a:pt x="11404" y="1754"/>
                </a:cubicBezTo>
                <a:cubicBezTo>
                  <a:pt x="11422" y="1772"/>
                  <a:pt x="11412" y="1789"/>
                  <a:pt x="11425" y="1807"/>
                </a:cubicBezTo>
                <a:cubicBezTo>
                  <a:pt x="11437" y="1823"/>
                  <a:pt x="11461" y="1823"/>
                  <a:pt x="11476" y="1841"/>
                </a:cubicBezTo>
                <a:cubicBezTo>
                  <a:pt x="11463" y="1847"/>
                  <a:pt x="11448" y="1850"/>
                  <a:pt x="11433" y="1849"/>
                </a:cubicBezTo>
                <a:close/>
                <a:moveTo>
                  <a:pt x="11548" y="1724"/>
                </a:moveTo>
                <a:cubicBezTo>
                  <a:pt x="11542" y="1735"/>
                  <a:pt x="11495" y="1702"/>
                  <a:pt x="11484" y="1701"/>
                </a:cubicBezTo>
                <a:cubicBezTo>
                  <a:pt x="11452" y="1701"/>
                  <a:pt x="11459" y="1727"/>
                  <a:pt x="11421" y="1719"/>
                </a:cubicBezTo>
                <a:cubicBezTo>
                  <a:pt x="11410" y="1716"/>
                  <a:pt x="11402" y="1691"/>
                  <a:pt x="11389" y="1686"/>
                </a:cubicBezTo>
                <a:cubicBezTo>
                  <a:pt x="11380" y="1683"/>
                  <a:pt x="11371" y="1688"/>
                  <a:pt x="11364" y="1686"/>
                </a:cubicBezTo>
                <a:cubicBezTo>
                  <a:pt x="11345" y="1680"/>
                  <a:pt x="11303" y="1703"/>
                  <a:pt x="11303" y="1663"/>
                </a:cubicBezTo>
                <a:cubicBezTo>
                  <a:pt x="11303" y="1637"/>
                  <a:pt x="11457" y="1610"/>
                  <a:pt x="11475" y="1616"/>
                </a:cubicBezTo>
                <a:cubicBezTo>
                  <a:pt x="11472" y="1615"/>
                  <a:pt x="11544" y="1731"/>
                  <a:pt x="11548" y="1724"/>
                </a:cubicBezTo>
                <a:cubicBezTo>
                  <a:pt x="11547" y="1725"/>
                  <a:pt x="11549" y="1722"/>
                  <a:pt x="11548" y="1724"/>
                </a:cubicBezTo>
                <a:close/>
                <a:moveTo>
                  <a:pt x="11850" y="1790"/>
                </a:moveTo>
                <a:cubicBezTo>
                  <a:pt x="11821" y="1786"/>
                  <a:pt x="11783" y="1769"/>
                  <a:pt x="11755" y="1769"/>
                </a:cubicBezTo>
                <a:cubicBezTo>
                  <a:pt x="11741" y="1770"/>
                  <a:pt x="11732" y="1792"/>
                  <a:pt x="11719" y="1790"/>
                </a:cubicBezTo>
                <a:cubicBezTo>
                  <a:pt x="11693" y="1787"/>
                  <a:pt x="11665" y="1770"/>
                  <a:pt x="11643" y="1768"/>
                </a:cubicBezTo>
                <a:cubicBezTo>
                  <a:pt x="11675" y="1742"/>
                  <a:pt x="11706" y="1738"/>
                  <a:pt x="11732" y="1706"/>
                </a:cubicBezTo>
                <a:cubicBezTo>
                  <a:pt x="11763" y="1667"/>
                  <a:pt x="11776" y="1575"/>
                  <a:pt x="11702" y="1570"/>
                </a:cubicBezTo>
                <a:cubicBezTo>
                  <a:pt x="11688" y="1568"/>
                  <a:pt x="11662" y="1608"/>
                  <a:pt x="11644" y="1602"/>
                </a:cubicBezTo>
                <a:cubicBezTo>
                  <a:pt x="11623" y="1595"/>
                  <a:pt x="11635" y="1570"/>
                  <a:pt x="11619" y="1558"/>
                </a:cubicBezTo>
                <a:cubicBezTo>
                  <a:pt x="11620" y="1559"/>
                  <a:pt x="11500" y="1537"/>
                  <a:pt x="11537" y="1523"/>
                </a:cubicBezTo>
                <a:cubicBezTo>
                  <a:pt x="11550" y="1518"/>
                  <a:pt x="11607" y="1548"/>
                  <a:pt x="11626" y="1536"/>
                </a:cubicBezTo>
                <a:cubicBezTo>
                  <a:pt x="11671" y="1507"/>
                  <a:pt x="11623" y="1490"/>
                  <a:pt x="11632" y="1458"/>
                </a:cubicBezTo>
                <a:cubicBezTo>
                  <a:pt x="11643" y="1422"/>
                  <a:pt x="11662" y="1432"/>
                  <a:pt x="11684" y="1404"/>
                </a:cubicBezTo>
                <a:cubicBezTo>
                  <a:pt x="11698" y="1387"/>
                  <a:pt x="11690" y="1350"/>
                  <a:pt x="11722" y="1339"/>
                </a:cubicBezTo>
                <a:cubicBezTo>
                  <a:pt x="11761" y="1325"/>
                  <a:pt x="11758" y="1364"/>
                  <a:pt x="11791" y="1379"/>
                </a:cubicBezTo>
                <a:cubicBezTo>
                  <a:pt x="11807" y="1386"/>
                  <a:pt x="11904" y="1390"/>
                  <a:pt x="11893" y="1431"/>
                </a:cubicBezTo>
                <a:cubicBezTo>
                  <a:pt x="11824" y="1428"/>
                  <a:pt x="11868" y="1453"/>
                  <a:pt x="11840" y="1485"/>
                </a:cubicBezTo>
                <a:cubicBezTo>
                  <a:pt x="11821" y="1507"/>
                  <a:pt x="11758" y="1488"/>
                  <a:pt x="11737" y="1503"/>
                </a:cubicBezTo>
                <a:cubicBezTo>
                  <a:pt x="11673" y="1552"/>
                  <a:pt x="11757" y="1581"/>
                  <a:pt x="11782" y="1614"/>
                </a:cubicBezTo>
                <a:cubicBezTo>
                  <a:pt x="11790" y="1625"/>
                  <a:pt x="11784" y="1635"/>
                  <a:pt x="11786" y="1638"/>
                </a:cubicBezTo>
                <a:cubicBezTo>
                  <a:pt x="11785" y="1637"/>
                  <a:pt x="11816" y="1677"/>
                  <a:pt x="11816" y="1677"/>
                </a:cubicBezTo>
                <a:cubicBezTo>
                  <a:pt x="11803" y="1677"/>
                  <a:pt x="11771" y="1643"/>
                  <a:pt x="11762" y="1660"/>
                </a:cubicBezTo>
                <a:cubicBezTo>
                  <a:pt x="11748" y="1687"/>
                  <a:pt x="11846" y="1742"/>
                  <a:pt x="11848" y="1637"/>
                </a:cubicBezTo>
                <a:cubicBezTo>
                  <a:pt x="11848" y="1613"/>
                  <a:pt x="11809" y="1587"/>
                  <a:pt x="11851" y="1586"/>
                </a:cubicBezTo>
                <a:cubicBezTo>
                  <a:pt x="11874" y="1585"/>
                  <a:pt x="11893" y="1608"/>
                  <a:pt x="11901" y="1625"/>
                </a:cubicBezTo>
                <a:cubicBezTo>
                  <a:pt x="11894" y="1627"/>
                  <a:pt x="11865" y="1608"/>
                  <a:pt x="11862" y="1625"/>
                </a:cubicBezTo>
                <a:cubicBezTo>
                  <a:pt x="11857" y="1649"/>
                  <a:pt x="11850" y="1663"/>
                  <a:pt x="11884" y="1675"/>
                </a:cubicBezTo>
                <a:cubicBezTo>
                  <a:pt x="11915" y="1686"/>
                  <a:pt x="11938" y="1662"/>
                  <a:pt x="11954" y="1644"/>
                </a:cubicBezTo>
                <a:cubicBezTo>
                  <a:pt x="11990" y="1607"/>
                  <a:pt x="11991" y="1580"/>
                  <a:pt x="11990" y="1527"/>
                </a:cubicBezTo>
                <a:cubicBezTo>
                  <a:pt x="12004" y="1533"/>
                  <a:pt x="12013" y="1550"/>
                  <a:pt x="12032" y="1546"/>
                </a:cubicBezTo>
                <a:cubicBezTo>
                  <a:pt x="12019" y="1531"/>
                  <a:pt x="12003" y="1669"/>
                  <a:pt x="11999" y="1673"/>
                </a:cubicBezTo>
                <a:cubicBezTo>
                  <a:pt x="11992" y="1682"/>
                  <a:pt x="11969" y="1671"/>
                  <a:pt x="11961" y="1677"/>
                </a:cubicBezTo>
                <a:cubicBezTo>
                  <a:pt x="11907" y="1712"/>
                  <a:pt x="11921" y="1712"/>
                  <a:pt x="11955" y="1751"/>
                </a:cubicBezTo>
                <a:cubicBezTo>
                  <a:pt x="11965" y="1763"/>
                  <a:pt x="11965" y="1781"/>
                  <a:pt x="11981" y="1789"/>
                </a:cubicBezTo>
                <a:cubicBezTo>
                  <a:pt x="11993" y="1794"/>
                  <a:pt x="12025" y="1787"/>
                  <a:pt x="12029" y="1791"/>
                </a:cubicBezTo>
                <a:cubicBezTo>
                  <a:pt x="12031" y="1793"/>
                  <a:pt x="12013" y="1854"/>
                  <a:pt x="12004" y="1858"/>
                </a:cubicBezTo>
                <a:cubicBezTo>
                  <a:pt x="11981" y="1871"/>
                  <a:pt x="11975" y="1841"/>
                  <a:pt x="11952" y="1833"/>
                </a:cubicBezTo>
                <a:cubicBezTo>
                  <a:pt x="11935" y="1827"/>
                  <a:pt x="11896" y="1841"/>
                  <a:pt x="11884" y="1834"/>
                </a:cubicBezTo>
                <a:cubicBezTo>
                  <a:pt x="11873" y="1828"/>
                  <a:pt x="11885" y="1809"/>
                  <a:pt x="11874" y="1799"/>
                </a:cubicBezTo>
                <a:cubicBezTo>
                  <a:pt x="11912" y="1825"/>
                  <a:pt x="11920" y="1676"/>
                  <a:pt x="11859" y="1679"/>
                </a:cubicBezTo>
                <a:cubicBezTo>
                  <a:pt x="11803" y="1682"/>
                  <a:pt x="11847" y="1776"/>
                  <a:pt x="11871" y="1797"/>
                </a:cubicBezTo>
                <a:cubicBezTo>
                  <a:pt x="11864" y="1795"/>
                  <a:pt x="11857" y="1792"/>
                  <a:pt x="11850" y="1790"/>
                </a:cubicBezTo>
                <a:cubicBezTo>
                  <a:pt x="11844" y="1789"/>
                  <a:pt x="11854" y="1790"/>
                  <a:pt x="11850" y="1790"/>
                </a:cubicBezTo>
                <a:close/>
                <a:moveTo>
                  <a:pt x="11643" y="2553"/>
                </a:moveTo>
                <a:cubicBezTo>
                  <a:pt x="11637" y="2497"/>
                  <a:pt x="11664" y="2549"/>
                  <a:pt x="11643" y="2553"/>
                </a:cubicBezTo>
                <a:cubicBezTo>
                  <a:pt x="11643" y="2553"/>
                  <a:pt x="11653" y="2551"/>
                  <a:pt x="11643" y="2553"/>
                </a:cubicBezTo>
                <a:close/>
                <a:moveTo>
                  <a:pt x="11731" y="2932"/>
                </a:moveTo>
                <a:cubicBezTo>
                  <a:pt x="11716" y="2946"/>
                  <a:pt x="11718" y="2962"/>
                  <a:pt x="11702" y="2961"/>
                </a:cubicBezTo>
                <a:cubicBezTo>
                  <a:pt x="11699" y="2961"/>
                  <a:pt x="11665" y="2918"/>
                  <a:pt x="11669" y="2912"/>
                </a:cubicBezTo>
                <a:cubicBezTo>
                  <a:pt x="11674" y="2902"/>
                  <a:pt x="11735" y="2907"/>
                  <a:pt x="11739" y="2917"/>
                </a:cubicBezTo>
                <a:cubicBezTo>
                  <a:pt x="11736" y="2922"/>
                  <a:pt x="11733" y="2927"/>
                  <a:pt x="11731" y="2932"/>
                </a:cubicBezTo>
                <a:cubicBezTo>
                  <a:pt x="11725" y="2937"/>
                  <a:pt x="11738" y="2925"/>
                  <a:pt x="11731" y="2932"/>
                </a:cubicBezTo>
                <a:close/>
                <a:moveTo>
                  <a:pt x="11794" y="2904"/>
                </a:moveTo>
                <a:cubicBezTo>
                  <a:pt x="11777" y="2905"/>
                  <a:pt x="11775" y="2903"/>
                  <a:pt x="11768" y="2893"/>
                </a:cubicBezTo>
                <a:cubicBezTo>
                  <a:pt x="11747" y="2858"/>
                  <a:pt x="11860" y="2864"/>
                  <a:pt x="11794" y="2904"/>
                </a:cubicBezTo>
                <a:close/>
                <a:moveTo>
                  <a:pt x="11999" y="2805"/>
                </a:moveTo>
                <a:cubicBezTo>
                  <a:pt x="11993" y="2820"/>
                  <a:pt x="11885" y="2863"/>
                  <a:pt x="11862" y="2867"/>
                </a:cubicBezTo>
                <a:cubicBezTo>
                  <a:pt x="11812" y="2854"/>
                  <a:pt x="11902" y="2768"/>
                  <a:pt x="11911" y="2765"/>
                </a:cubicBezTo>
                <a:cubicBezTo>
                  <a:pt x="11931" y="2759"/>
                  <a:pt x="12004" y="2771"/>
                  <a:pt x="11999" y="2805"/>
                </a:cubicBezTo>
                <a:close/>
                <a:moveTo>
                  <a:pt x="12382" y="2852"/>
                </a:moveTo>
                <a:cubicBezTo>
                  <a:pt x="12370" y="2869"/>
                  <a:pt x="12351" y="2850"/>
                  <a:pt x="12338" y="2850"/>
                </a:cubicBezTo>
                <a:cubicBezTo>
                  <a:pt x="12344" y="2846"/>
                  <a:pt x="12391" y="2837"/>
                  <a:pt x="12382" y="2852"/>
                </a:cubicBezTo>
                <a:cubicBezTo>
                  <a:pt x="12379" y="2856"/>
                  <a:pt x="12383" y="2851"/>
                  <a:pt x="12382" y="2852"/>
                </a:cubicBezTo>
                <a:close/>
                <a:moveTo>
                  <a:pt x="12384" y="2230"/>
                </a:moveTo>
                <a:cubicBezTo>
                  <a:pt x="12365" y="2230"/>
                  <a:pt x="12370" y="2206"/>
                  <a:pt x="12356" y="2199"/>
                </a:cubicBezTo>
                <a:cubicBezTo>
                  <a:pt x="12350" y="2196"/>
                  <a:pt x="12338" y="2214"/>
                  <a:pt x="12336" y="2213"/>
                </a:cubicBezTo>
                <a:cubicBezTo>
                  <a:pt x="12335" y="2212"/>
                  <a:pt x="12310" y="2199"/>
                  <a:pt x="12306" y="2197"/>
                </a:cubicBezTo>
                <a:cubicBezTo>
                  <a:pt x="12292" y="2191"/>
                  <a:pt x="12225" y="2102"/>
                  <a:pt x="12206" y="2152"/>
                </a:cubicBezTo>
                <a:cubicBezTo>
                  <a:pt x="12199" y="2170"/>
                  <a:pt x="12244" y="2183"/>
                  <a:pt x="12228" y="2214"/>
                </a:cubicBezTo>
                <a:cubicBezTo>
                  <a:pt x="12213" y="2244"/>
                  <a:pt x="12199" y="2230"/>
                  <a:pt x="12177" y="2237"/>
                </a:cubicBezTo>
                <a:cubicBezTo>
                  <a:pt x="12152" y="2244"/>
                  <a:pt x="12130" y="2238"/>
                  <a:pt x="12113" y="2264"/>
                </a:cubicBezTo>
                <a:cubicBezTo>
                  <a:pt x="12075" y="2327"/>
                  <a:pt x="12123" y="2289"/>
                  <a:pt x="12145" y="2305"/>
                </a:cubicBezTo>
                <a:cubicBezTo>
                  <a:pt x="12164" y="2319"/>
                  <a:pt x="12212" y="2383"/>
                  <a:pt x="12244" y="2374"/>
                </a:cubicBezTo>
                <a:cubicBezTo>
                  <a:pt x="12294" y="2359"/>
                  <a:pt x="12231" y="2333"/>
                  <a:pt x="12227" y="2316"/>
                </a:cubicBezTo>
                <a:cubicBezTo>
                  <a:pt x="12226" y="2311"/>
                  <a:pt x="12252" y="2220"/>
                  <a:pt x="12276" y="2224"/>
                </a:cubicBezTo>
                <a:cubicBezTo>
                  <a:pt x="12305" y="2229"/>
                  <a:pt x="12279" y="2288"/>
                  <a:pt x="12320" y="2306"/>
                </a:cubicBezTo>
                <a:cubicBezTo>
                  <a:pt x="12343" y="2316"/>
                  <a:pt x="12336" y="2292"/>
                  <a:pt x="12355" y="2291"/>
                </a:cubicBezTo>
                <a:cubicBezTo>
                  <a:pt x="12364" y="2320"/>
                  <a:pt x="12376" y="2342"/>
                  <a:pt x="12376" y="2367"/>
                </a:cubicBezTo>
                <a:cubicBezTo>
                  <a:pt x="12376" y="2376"/>
                  <a:pt x="12349" y="2372"/>
                  <a:pt x="12349" y="2381"/>
                </a:cubicBezTo>
                <a:cubicBezTo>
                  <a:pt x="12349" y="2389"/>
                  <a:pt x="12365" y="2393"/>
                  <a:pt x="12364" y="2397"/>
                </a:cubicBezTo>
                <a:cubicBezTo>
                  <a:pt x="12367" y="2374"/>
                  <a:pt x="12372" y="2442"/>
                  <a:pt x="12369" y="2434"/>
                </a:cubicBezTo>
                <a:cubicBezTo>
                  <a:pt x="12378" y="2459"/>
                  <a:pt x="12388" y="2485"/>
                  <a:pt x="12396" y="2511"/>
                </a:cubicBezTo>
                <a:cubicBezTo>
                  <a:pt x="12438" y="2659"/>
                  <a:pt x="12233" y="2485"/>
                  <a:pt x="12258" y="2585"/>
                </a:cubicBezTo>
                <a:cubicBezTo>
                  <a:pt x="12249" y="2587"/>
                  <a:pt x="12221" y="2589"/>
                  <a:pt x="12215" y="2595"/>
                </a:cubicBezTo>
                <a:cubicBezTo>
                  <a:pt x="12202" y="2609"/>
                  <a:pt x="12211" y="2626"/>
                  <a:pt x="12193" y="2638"/>
                </a:cubicBezTo>
                <a:cubicBezTo>
                  <a:pt x="12184" y="2644"/>
                  <a:pt x="12167" y="2630"/>
                  <a:pt x="12155" y="2635"/>
                </a:cubicBezTo>
                <a:cubicBezTo>
                  <a:pt x="12119" y="2649"/>
                  <a:pt x="12125" y="2651"/>
                  <a:pt x="12114" y="2682"/>
                </a:cubicBezTo>
                <a:cubicBezTo>
                  <a:pt x="12103" y="2713"/>
                  <a:pt x="12122" y="2712"/>
                  <a:pt x="12090" y="2734"/>
                </a:cubicBezTo>
                <a:cubicBezTo>
                  <a:pt x="12064" y="2752"/>
                  <a:pt x="12020" y="2755"/>
                  <a:pt x="11991" y="2744"/>
                </a:cubicBezTo>
                <a:cubicBezTo>
                  <a:pt x="11961" y="2732"/>
                  <a:pt x="11973" y="2717"/>
                  <a:pt x="11953" y="2703"/>
                </a:cubicBezTo>
                <a:cubicBezTo>
                  <a:pt x="11940" y="2694"/>
                  <a:pt x="11920" y="2698"/>
                  <a:pt x="11905" y="2689"/>
                </a:cubicBezTo>
                <a:cubicBezTo>
                  <a:pt x="11889" y="2679"/>
                  <a:pt x="11883" y="2650"/>
                  <a:pt x="11861" y="2656"/>
                </a:cubicBezTo>
                <a:cubicBezTo>
                  <a:pt x="11850" y="2659"/>
                  <a:pt x="11813" y="2722"/>
                  <a:pt x="11794" y="2732"/>
                </a:cubicBezTo>
                <a:cubicBezTo>
                  <a:pt x="11778" y="2741"/>
                  <a:pt x="11761" y="2772"/>
                  <a:pt x="11731" y="2746"/>
                </a:cubicBezTo>
                <a:cubicBezTo>
                  <a:pt x="11690" y="2710"/>
                  <a:pt x="11774" y="2638"/>
                  <a:pt x="11665" y="2681"/>
                </a:cubicBezTo>
                <a:cubicBezTo>
                  <a:pt x="11641" y="2648"/>
                  <a:pt x="11662" y="2636"/>
                  <a:pt x="11676" y="2613"/>
                </a:cubicBezTo>
                <a:cubicBezTo>
                  <a:pt x="11672" y="2619"/>
                  <a:pt x="11727" y="2590"/>
                  <a:pt x="11706" y="2606"/>
                </a:cubicBezTo>
                <a:cubicBezTo>
                  <a:pt x="11703" y="2594"/>
                  <a:pt x="11705" y="2584"/>
                  <a:pt x="11713" y="2576"/>
                </a:cubicBezTo>
                <a:cubicBezTo>
                  <a:pt x="11721" y="2573"/>
                  <a:pt x="11728" y="2571"/>
                  <a:pt x="11735" y="2569"/>
                </a:cubicBezTo>
                <a:cubicBezTo>
                  <a:pt x="11748" y="2557"/>
                  <a:pt x="11782" y="2519"/>
                  <a:pt x="11797" y="2513"/>
                </a:cubicBezTo>
                <a:cubicBezTo>
                  <a:pt x="11811" y="2509"/>
                  <a:pt x="11824" y="2521"/>
                  <a:pt x="11835" y="2519"/>
                </a:cubicBezTo>
                <a:cubicBezTo>
                  <a:pt x="11847" y="2516"/>
                  <a:pt x="11883" y="2488"/>
                  <a:pt x="11893" y="2488"/>
                </a:cubicBezTo>
                <a:cubicBezTo>
                  <a:pt x="11907" y="2488"/>
                  <a:pt x="11905" y="2529"/>
                  <a:pt x="11923" y="2530"/>
                </a:cubicBezTo>
                <a:cubicBezTo>
                  <a:pt x="11952" y="2530"/>
                  <a:pt x="11958" y="2457"/>
                  <a:pt x="11957" y="2442"/>
                </a:cubicBezTo>
                <a:cubicBezTo>
                  <a:pt x="11955" y="2414"/>
                  <a:pt x="11953" y="2384"/>
                  <a:pt x="11918" y="2377"/>
                </a:cubicBezTo>
                <a:cubicBezTo>
                  <a:pt x="11883" y="2370"/>
                  <a:pt x="11883" y="2408"/>
                  <a:pt x="11863" y="2411"/>
                </a:cubicBezTo>
                <a:cubicBezTo>
                  <a:pt x="11840" y="2359"/>
                  <a:pt x="11778" y="2443"/>
                  <a:pt x="11735" y="2452"/>
                </a:cubicBezTo>
                <a:cubicBezTo>
                  <a:pt x="11692" y="2460"/>
                  <a:pt x="11733" y="2439"/>
                  <a:pt x="11694" y="2441"/>
                </a:cubicBezTo>
                <a:cubicBezTo>
                  <a:pt x="11684" y="2441"/>
                  <a:pt x="11611" y="2480"/>
                  <a:pt x="11607" y="2474"/>
                </a:cubicBezTo>
                <a:cubicBezTo>
                  <a:pt x="11627" y="2445"/>
                  <a:pt x="11590" y="2413"/>
                  <a:pt x="11573" y="2393"/>
                </a:cubicBezTo>
                <a:cubicBezTo>
                  <a:pt x="11561" y="2379"/>
                  <a:pt x="11568" y="2369"/>
                  <a:pt x="11556" y="2356"/>
                </a:cubicBezTo>
                <a:cubicBezTo>
                  <a:pt x="11560" y="2360"/>
                  <a:pt x="11527" y="2358"/>
                  <a:pt x="11528" y="2362"/>
                </a:cubicBezTo>
                <a:cubicBezTo>
                  <a:pt x="11520" y="2326"/>
                  <a:pt x="11556" y="2300"/>
                  <a:pt x="11594" y="2291"/>
                </a:cubicBezTo>
                <a:cubicBezTo>
                  <a:pt x="11609" y="2287"/>
                  <a:pt x="11678" y="2284"/>
                  <a:pt x="11683" y="2293"/>
                </a:cubicBezTo>
                <a:cubicBezTo>
                  <a:pt x="11691" y="2310"/>
                  <a:pt x="11647" y="2329"/>
                  <a:pt x="11647" y="2348"/>
                </a:cubicBezTo>
                <a:cubicBezTo>
                  <a:pt x="11648" y="2395"/>
                  <a:pt x="11681" y="2369"/>
                  <a:pt x="11701" y="2380"/>
                </a:cubicBezTo>
                <a:cubicBezTo>
                  <a:pt x="11721" y="2390"/>
                  <a:pt x="11705" y="2408"/>
                  <a:pt x="11734" y="2408"/>
                </a:cubicBezTo>
                <a:cubicBezTo>
                  <a:pt x="11764" y="2409"/>
                  <a:pt x="11792" y="2359"/>
                  <a:pt x="11811" y="2343"/>
                </a:cubicBezTo>
                <a:cubicBezTo>
                  <a:pt x="11826" y="2330"/>
                  <a:pt x="11841" y="2326"/>
                  <a:pt x="11854" y="2311"/>
                </a:cubicBezTo>
                <a:cubicBezTo>
                  <a:pt x="11873" y="2291"/>
                  <a:pt x="11836" y="2292"/>
                  <a:pt x="11863" y="2275"/>
                </a:cubicBezTo>
                <a:cubicBezTo>
                  <a:pt x="11915" y="2244"/>
                  <a:pt x="11913" y="2354"/>
                  <a:pt x="11980" y="2326"/>
                </a:cubicBezTo>
                <a:cubicBezTo>
                  <a:pt x="11985" y="2325"/>
                  <a:pt x="12052" y="2273"/>
                  <a:pt x="12052" y="2278"/>
                </a:cubicBezTo>
                <a:cubicBezTo>
                  <a:pt x="12057" y="2216"/>
                  <a:pt x="11952" y="2260"/>
                  <a:pt x="11942" y="2239"/>
                </a:cubicBezTo>
                <a:cubicBezTo>
                  <a:pt x="11947" y="2250"/>
                  <a:pt x="12034" y="2131"/>
                  <a:pt x="12031" y="2132"/>
                </a:cubicBezTo>
                <a:cubicBezTo>
                  <a:pt x="12059" y="2119"/>
                  <a:pt x="12129" y="2196"/>
                  <a:pt x="12164" y="2190"/>
                </a:cubicBezTo>
                <a:cubicBezTo>
                  <a:pt x="12232" y="2178"/>
                  <a:pt x="12170" y="2115"/>
                  <a:pt x="12183" y="2093"/>
                </a:cubicBezTo>
                <a:cubicBezTo>
                  <a:pt x="12198" y="2070"/>
                  <a:pt x="12194" y="2098"/>
                  <a:pt x="12219" y="2094"/>
                </a:cubicBezTo>
                <a:cubicBezTo>
                  <a:pt x="12223" y="2093"/>
                  <a:pt x="12281" y="2083"/>
                  <a:pt x="12278" y="2081"/>
                </a:cubicBezTo>
                <a:cubicBezTo>
                  <a:pt x="12321" y="2106"/>
                  <a:pt x="12287" y="2196"/>
                  <a:pt x="12367" y="2198"/>
                </a:cubicBezTo>
                <a:cubicBezTo>
                  <a:pt x="12426" y="2199"/>
                  <a:pt x="12407" y="2164"/>
                  <a:pt x="12417" y="2127"/>
                </a:cubicBezTo>
                <a:cubicBezTo>
                  <a:pt x="12429" y="2085"/>
                  <a:pt x="12432" y="2097"/>
                  <a:pt x="12457" y="2132"/>
                </a:cubicBezTo>
                <a:cubicBezTo>
                  <a:pt x="12469" y="2148"/>
                  <a:pt x="12486" y="2156"/>
                  <a:pt x="12481" y="2178"/>
                </a:cubicBezTo>
                <a:cubicBezTo>
                  <a:pt x="12476" y="2205"/>
                  <a:pt x="12407" y="2230"/>
                  <a:pt x="12384" y="2230"/>
                </a:cubicBezTo>
                <a:cubicBezTo>
                  <a:pt x="12384" y="2230"/>
                  <a:pt x="12420" y="2229"/>
                  <a:pt x="12384" y="2230"/>
                </a:cubicBezTo>
                <a:close/>
                <a:moveTo>
                  <a:pt x="12459" y="2704"/>
                </a:moveTo>
                <a:cubicBezTo>
                  <a:pt x="12439" y="2724"/>
                  <a:pt x="12420" y="2669"/>
                  <a:pt x="12425" y="2654"/>
                </a:cubicBezTo>
                <a:cubicBezTo>
                  <a:pt x="12430" y="2637"/>
                  <a:pt x="12465" y="2655"/>
                  <a:pt x="12459" y="2626"/>
                </a:cubicBezTo>
                <a:cubicBezTo>
                  <a:pt x="12486" y="2634"/>
                  <a:pt x="12473" y="2690"/>
                  <a:pt x="12459" y="2704"/>
                </a:cubicBezTo>
                <a:cubicBezTo>
                  <a:pt x="12457" y="2705"/>
                  <a:pt x="12471" y="2692"/>
                  <a:pt x="12459" y="2704"/>
                </a:cubicBezTo>
                <a:close/>
                <a:moveTo>
                  <a:pt x="12473" y="2374"/>
                </a:moveTo>
                <a:cubicBezTo>
                  <a:pt x="12443" y="2373"/>
                  <a:pt x="12451" y="2356"/>
                  <a:pt x="12467" y="2344"/>
                </a:cubicBezTo>
                <a:cubicBezTo>
                  <a:pt x="12474" y="2349"/>
                  <a:pt x="12501" y="2374"/>
                  <a:pt x="12473" y="2374"/>
                </a:cubicBezTo>
                <a:cubicBezTo>
                  <a:pt x="12472" y="2374"/>
                  <a:pt x="12474" y="2374"/>
                  <a:pt x="12473" y="2374"/>
                </a:cubicBezTo>
                <a:close/>
                <a:moveTo>
                  <a:pt x="12581" y="2642"/>
                </a:moveTo>
                <a:cubicBezTo>
                  <a:pt x="12542" y="2697"/>
                  <a:pt x="12603" y="2739"/>
                  <a:pt x="12522" y="2754"/>
                </a:cubicBezTo>
                <a:cubicBezTo>
                  <a:pt x="12511" y="2756"/>
                  <a:pt x="12454" y="2775"/>
                  <a:pt x="12481" y="2734"/>
                </a:cubicBezTo>
                <a:cubicBezTo>
                  <a:pt x="12499" y="2707"/>
                  <a:pt x="12524" y="2739"/>
                  <a:pt x="12543" y="2725"/>
                </a:cubicBezTo>
                <a:cubicBezTo>
                  <a:pt x="12575" y="2701"/>
                  <a:pt x="12548" y="2703"/>
                  <a:pt x="12544" y="2677"/>
                </a:cubicBezTo>
                <a:cubicBezTo>
                  <a:pt x="12542" y="2661"/>
                  <a:pt x="12528" y="2666"/>
                  <a:pt x="12530" y="2648"/>
                </a:cubicBezTo>
                <a:cubicBezTo>
                  <a:pt x="12533" y="2625"/>
                  <a:pt x="12559" y="2639"/>
                  <a:pt x="12563" y="2629"/>
                </a:cubicBezTo>
                <a:cubicBezTo>
                  <a:pt x="12578" y="2579"/>
                  <a:pt x="12538" y="2602"/>
                  <a:pt x="12534" y="2563"/>
                </a:cubicBezTo>
                <a:cubicBezTo>
                  <a:pt x="12533" y="2545"/>
                  <a:pt x="12560" y="2535"/>
                  <a:pt x="12561" y="2523"/>
                </a:cubicBezTo>
                <a:cubicBezTo>
                  <a:pt x="12564" y="2504"/>
                  <a:pt x="12549" y="2477"/>
                  <a:pt x="12554" y="2459"/>
                </a:cubicBezTo>
                <a:cubicBezTo>
                  <a:pt x="12578" y="2457"/>
                  <a:pt x="12593" y="2625"/>
                  <a:pt x="12581" y="2642"/>
                </a:cubicBezTo>
                <a:cubicBezTo>
                  <a:pt x="12581" y="2643"/>
                  <a:pt x="12596" y="2621"/>
                  <a:pt x="12581" y="2642"/>
                </a:cubicBezTo>
                <a:close/>
                <a:moveTo>
                  <a:pt x="12608" y="2738"/>
                </a:moveTo>
                <a:cubicBezTo>
                  <a:pt x="12600" y="2742"/>
                  <a:pt x="12598" y="2717"/>
                  <a:pt x="12611" y="2716"/>
                </a:cubicBezTo>
                <a:cubicBezTo>
                  <a:pt x="12612" y="2723"/>
                  <a:pt x="12616" y="2733"/>
                  <a:pt x="12608" y="2738"/>
                </a:cubicBezTo>
                <a:cubicBezTo>
                  <a:pt x="12607" y="2738"/>
                  <a:pt x="12614" y="2734"/>
                  <a:pt x="12608" y="2738"/>
                </a:cubicBezTo>
                <a:close/>
                <a:moveTo>
                  <a:pt x="12607" y="2318"/>
                </a:moveTo>
                <a:cubicBezTo>
                  <a:pt x="12631" y="2281"/>
                  <a:pt x="12586" y="2262"/>
                  <a:pt x="12605" y="2233"/>
                </a:cubicBezTo>
                <a:cubicBezTo>
                  <a:pt x="12602" y="2237"/>
                  <a:pt x="12702" y="2181"/>
                  <a:pt x="12715" y="2175"/>
                </a:cubicBezTo>
                <a:cubicBezTo>
                  <a:pt x="12757" y="2156"/>
                  <a:pt x="12742" y="2161"/>
                  <a:pt x="12760" y="2183"/>
                </a:cubicBezTo>
                <a:cubicBezTo>
                  <a:pt x="12760" y="2183"/>
                  <a:pt x="12757" y="2212"/>
                  <a:pt x="12759" y="2220"/>
                </a:cubicBezTo>
                <a:cubicBezTo>
                  <a:pt x="12763" y="2235"/>
                  <a:pt x="12796" y="2226"/>
                  <a:pt x="12800" y="2246"/>
                </a:cubicBezTo>
                <a:cubicBezTo>
                  <a:pt x="12758" y="2257"/>
                  <a:pt x="12814" y="2280"/>
                  <a:pt x="12800" y="2307"/>
                </a:cubicBezTo>
                <a:cubicBezTo>
                  <a:pt x="12783" y="2341"/>
                  <a:pt x="12773" y="2260"/>
                  <a:pt x="12771" y="2259"/>
                </a:cubicBezTo>
                <a:cubicBezTo>
                  <a:pt x="12766" y="2257"/>
                  <a:pt x="12726" y="2286"/>
                  <a:pt x="12718" y="2287"/>
                </a:cubicBezTo>
                <a:cubicBezTo>
                  <a:pt x="12702" y="2289"/>
                  <a:pt x="12698" y="2264"/>
                  <a:pt x="12670" y="2273"/>
                </a:cubicBezTo>
                <a:cubicBezTo>
                  <a:pt x="12644" y="2281"/>
                  <a:pt x="12644" y="2322"/>
                  <a:pt x="12607" y="2318"/>
                </a:cubicBezTo>
                <a:cubicBezTo>
                  <a:pt x="12624" y="2292"/>
                  <a:pt x="12609" y="2318"/>
                  <a:pt x="12607" y="2318"/>
                </a:cubicBezTo>
                <a:close/>
                <a:moveTo>
                  <a:pt x="12642" y="2401"/>
                </a:moveTo>
                <a:cubicBezTo>
                  <a:pt x="12583" y="2401"/>
                  <a:pt x="12641" y="2356"/>
                  <a:pt x="12682" y="2358"/>
                </a:cubicBezTo>
                <a:cubicBezTo>
                  <a:pt x="12682" y="2376"/>
                  <a:pt x="12661" y="2401"/>
                  <a:pt x="12642" y="2401"/>
                </a:cubicBezTo>
                <a:close/>
                <a:moveTo>
                  <a:pt x="12825" y="2983"/>
                </a:moveTo>
                <a:cubicBezTo>
                  <a:pt x="12825" y="2991"/>
                  <a:pt x="12822" y="2994"/>
                  <a:pt x="12816" y="2993"/>
                </a:cubicBezTo>
                <a:cubicBezTo>
                  <a:pt x="12815" y="2992"/>
                  <a:pt x="12825" y="2956"/>
                  <a:pt x="12825" y="2983"/>
                </a:cubicBezTo>
                <a:cubicBezTo>
                  <a:pt x="12825" y="2990"/>
                  <a:pt x="12825" y="2981"/>
                  <a:pt x="12825" y="2983"/>
                </a:cubicBezTo>
                <a:close/>
                <a:moveTo>
                  <a:pt x="12984" y="3249"/>
                </a:moveTo>
                <a:cubicBezTo>
                  <a:pt x="12962" y="3254"/>
                  <a:pt x="12900" y="3349"/>
                  <a:pt x="12871" y="3339"/>
                </a:cubicBezTo>
                <a:cubicBezTo>
                  <a:pt x="12892" y="3346"/>
                  <a:pt x="12814" y="3238"/>
                  <a:pt x="12807" y="3263"/>
                </a:cubicBezTo>
                <a:cubicBezTo>
                  <a:pt x="12813" y="3242"/>
                  <a:pt x="12868" y="3271"/>
                  <a:pt x="12875" y="3269"/>
                </a:cubicBezTo>
                <a:cubicBezTo>
                  <a:pt x="12901" y="3261"/>
                  <a:pt x="12902" y="3240"/>
                  <a:pt x="12917" y="3222"/>
                </a:cubicBezTo>
                <a:cubicBezTo>
                  <a:pt x="12925" y="3211"/>
                  <a:pt x="12915" y="3192"/>
                  <a:pt x="12929" y="3189"/>
                </a:cubicBezTo>
                <a:cubicBezTo>
                  <a:pt x="12934" y="3188"/>
                  <a:pt x="12998" y="3245"/>
                  <a:pt x="12984" y="3249"/>
                </a:cubicBezTo>
                <a:cubicBezTo>
                  <a:pt x="12959" y="3255"/>
                  <a:pt x="12990" y="3247"/>
                  <a:pt x="12984" y="3249"/>
                </a:cubicBezTo>
                <a:close/>
                <a:moveTo>
                  <a:pt x="13038" y="3148"/>
                </a:moveTo>
                <a:cubicBezTo>
                  <a:pt x="13029" y="3156"/>
                  <a:pt x="13019" y="3157"/>
                  <a:pt x="13008" y="3150"/>
                </a:cubicBezTo>
                <a:cubicBezTo>
                  <a:pt x="13032" y="3092"/>
                  <a:pt x="12966" y="3115"/>
                  <a:pt x="12936" y="3115"/>
                </a:cubicBezTo>
                <a:cubicBezTo>
                  <a:pt x="12862" y="3115"/>
                  <a:pt x="12935" y="3115"/>
                  <a:pt x="12884" y="3083"/>
                </a:cubicBezTo>
                <a:cubicBezTo>
                  <a:pt x="12912" y="3053"/>
                  <a:pt x="13065" y="3111"/>
                  <a:pt x="13038" y="3148"/>
                </a:cubicBezTo>
                <a:cubicBezTo>
                  <a:pt x="13034" y="3153"/>
                  <a:pt x="13042" y="3142"/>
                  <a:pt x="13038" y="3148"/>
                </a:cubicBezTo>
                <a:close/>
                <a:moveTo>
                  <a:pt x="13078" y="3147"/>
                </a:moveTo>
                <a:cubicBezTo>
                  <a:pt x="13073" y="3145"/>
                  <a:pt x="13088" y="3135"/>
                  <a:pt x="13086" y="3136"/>
                </a:cubicBezTo>
                <a:cubicBezTo>
                  <a:pt x="13088" y="3141"/>
                  <a:pt x="13090" y="3146"/>
                  <a:pt x="13091" y="3152"/>
                </a:cubicBezTo>
                <a:cubicBezTo>
                  <a:pt x="13087" y="3150"/>
                  <a:pt x="13083" y="3149"/>
                  <a:pt x="13078" y="3147"/>
                </a:cubicBezTo>
                <a:cubicBezTo>
                  <a:pt x="13078" y="3147"/>
                  <a:pt x="13082" y="3149"/>
                  <a:pt x="13078" y="3147"/>
                </a:cubicBezTo>
                <a:close/>
                <a:moveTo>
                  <a:pt x="13193" y="3107"/>
                </a:moveTo>
                <a:cubicBezTo>
                  <a:pt x="13160" y="3106"/>
                  <a:pt x="13183" y="3125"/>
                  <a:pt x="13167" y="3138"/>
                </a:cubicBezTo>
                <a:cubicBezTo>
                  <a:pt x="13153" y="3150"/>
                  <a:pt x="13144" y="3144"/>
                  <a:pt x="13123" y="3160"/>
                </a:cubicBezTo>
                <a:cubicBezTo>
                  <a:pt x="13131" y="3127"/>
                  <a:pt x="13167" y="3113"/>
                  <a:pt x="13187" y="3090"/>
                </a:cubicBezTo>
                <a:cubicBezTo>
                  <a:pt x="13189" y="3096"/>
                  <a:pt x="13191" y="3101"/>
                  <a:pt x="13193" y="3107"/>
                </a:cubicBezTo>
                <a:cubicBezTo>
                  <a:pt x="13192" y="3107"/>
                  <a:pt x="13195" y="3100"/>
                  <a:pt x="13193" y="3107"/>
                </a:cubicBezTo>
                <a:close/>
                <a:moveTo>
                  <a:pt x="13308" y="2835"/>
                </a:moveTo>
                <a:cubicBezTo>
                  <a:pt x="13302" y="2837"/>
                  <a:pt x="13274" y="2850"/>
                  <a:pt x="13271" y="2855"/>
                </a:cubicBezTo>
                <a:cubicBezTo>
                  <a:pt x="13263" y="2868"/>
                  <a:pt x="13291" y="2928"/>
                  <a:pt x="13285" y="2937"/>
                </a:cubicBezTo>
                <a:cubicBezTo>
                  <a:pt x="13266" y="2966"/>
                  <a:pt x="13190" y="2937"/>
                  <a:pt x="13199" y="2984"/>
                </a:cubicBezTo>
                <a:cubicBezTo>
                  <a:pt x="13201" y="2995"/>
                  <a:pt x="13239" y="2984"/>
                  <a:pt x="13239" y="3007"/>
                </a:cubicBezTo>
                <a:cubicBezTo>
                  <a:pt x="13241" y="3052"/>
                  <a:pt x="13195" y="3005"/>
                  <a:pt x="13186" y="3005"/>
                </a:cubicBezTo>
                <a:cubicBezTo>
                  <a:pt x="13158" y="3004"/>
                  <a:pt x="13139" y="3009"/>
                  <a:pt x="13113" y="3016"/>
                </a:cubicBezTo>
                <a:cubicBezTo>
                  <a:pt x="13035" y="3035"/>
                  <a:pt x="13057" y="3027"/>
                  <a:pt x="13025" y="2967"/>
                </a:cubicBezTo>
                <a:cubicBezTo>
                  <a:pt x="13013" y="2944"/>
                  <a:pt x="12996" y="2924"/>
                  <a:pt x="12971" y="2913"/>
                </a:cubicBezTo>
                <a:cubicBezTo>
                  <a:pt x="12931" y="2896"/>
                  <a:pt x="12925" y="2925"/>
                  <a:pt x="12897" y="2918"/>
                </a:cubicBezTo>
                <a:cubicBezTo>
                  <a:pt x="12884" y="2915"/>
                  <a:pt x="12867" y="2929"/>
                  <a:pt x="12855" y="2922"/>
                </a:cubicBezTo>
                <a:cubicBezTo>
                  <a:pt x="12845" y="2916"/>
                  <a:pt x="12839" y="2846"/>
                  <a:pt x="12825" y="2832"/>
                </a:cubicBezTo>
                <a:cubicBezTo>
                  <a:pt x="12794" y="2803"/>
                  <a:pt x="12756" y="2822"/>
                  <a:pt x="12712" y="2813"/>
                </a:cubicBezTo>
                <a:cubicBezTo>
                  <a:pt x="12669" y="2805"/>
                  <a:pt x="12618" y="2793"/>
                  <a:pt x="12671" y="2745"/>
                </a:cubicBezTo>
                <a:cubicBezTo>
                  <a:pt x="12677" y="2740"/>
                  <a:pt x="12720" y="2725"/>
                  <a:pt x="12724" y="2720"/>
                </a:cubicBezTo>
                <a:cubicBezTo>
                  <a:pt x="12761" y="2661"/>
                  <a:pt x="12714" y="2734"/>
                  <a:pt x="12716" y="2693"/>
                </a:cubicBezTo>
                <a:cubicBezTo>
                  <a:pt x="12717" y="2679"/>
                  <a:pt x="12720" y="2653"/>
                  <a:pt x="12706" y="2639"/>
                </a:cubicBezTo>
                <a:cubicBezTo>
                  <a:pt x="12703" y="2636"/>
                  <a:pt x="12680" y="2649"/>
                  <a:pt x="12665" y="2637"/>
                </a:cubicBezTo>
                <a:cubicBezTo>
                  <a:pt x="12642" y="2618"/>
                  <a:pt x="12645" y="2604"/>
                  <a:pt x="12656" y="2579"/>
                </a:cubicBezTo>
                <a:cubicBezTo>
                  <a:pt x="12679" y="2528"/>
                  <a:pt x="12671" y="2592"/>
                  <a:pt x="12704" y="2608"/>
                </a:cubicBezTo>
                <a:cubicBezTo>
                  <a:pt x="12732" y="2621"/>
                  <a:pt x="12726" y="2602"/>
                  <a:pt x="12743" y="2606"/>
                </a:cubicBezTo>
                <a:cubicBezTo>
                  <a:pt x="12736" y="2605"/>
                  <a:pt x="12775" y="2606"/>
                  <a:pt x="12770" y="2606"/>
                </a:cubicBezTo>
                <a:cubicBezTo>
                  <a:pt x="12804" y="2606"/>
                  <a:pt x="12821" y="2655"/>
                  <a:pt x="12856" y="2658"/>
                </a:cubicBezTo>
                <a:cubicBezTo>
                  <a:pt x="12931" y="2667"/>
                  <a:pt x="12907" y="2572"/>
                  <a:pt x="12910" y="2536"/>
                </a:cubicBezTo>
                <a:cubicBezTo>
                  <a:pt x="12931" y="2548"/>
                  <a:pt x="12953" y="2549"/>
                  <a:pt x="12976" y="2538"/>
                </a:cubicBezTo>
                <a:cubicBezTo>
                  <a:pt x="12966" y="2548"/>
                  <a:pt x="12955" y="2558"/>
                  <a:pt x="12944" y="2566"/>
                </a:cubicBezTo>
                <a:cubicBezTo>
                  <a:pt x="12929" y="2578"/>
                  <a:pt x="12928" y="2588"/>
                  <a:pt x="12944" y="2599"/>
                </a:cubicBezTo>
                <a:cubicBezTo>
                  <a:pt x="12938" y="2622"/>
                  <a:pt x="12970" y="2606"/>
                  <a:pt x="12943" y="2642"/>
                </a:cubicBezTo>
                <a:cubicBezTo>
                  <a:pt x="12931" y="2659"/>
                  <a:pt x="12886" y="2676"/>
                  <a:pt x="12867" y="2683"/>
                </a:cubicBezTo>
                <a:cubicBezTo>
                  <a:pt x="12836" y="2693"/>
                  <a:pt x="12798" y="2694"/>
                  <a:pt x="12790" y="2734"/>
                </a:cubicBezTo>
                <a:cubicBezTo>
                  <a:pt x="12782" y="2774"/>
                  <a:pt x="12856" y="2849"/>
                  <a:pt x="12898" y="2823"/>
                </a:cubicBezTo>
                <a:cubicBezTo>
                  <a:pt x="12917" y="2812"/>
                  <a:pt x="12906" y="2717"/>
                  <a:pt x="12960" y="2744"/>
                </a:cubicBezTo>
                <a:cubicBezTo>
                  <a:pt x="12992" y="2760"/>
                  <a:pt x="12955" y="2798"/>
                  <a:pt x="12962" y="2819"/>
                </a:cubicBezTo>
                <a:cubicBezTo>
                  <a:pt x="12972" y="2847"/>
                  <a:pt x="13027" y="2855"/>
                  <a:pt x="13049" y="2843"/>
                </a:cubicBezTo>
                <a:cubicBezTo>
                  <a:pt x="13040" y="2848"/>
                  <a:pt x="13094" y="2765"/>
                  <a:pt x="13098" y="2799"/>
                </a:cubicBezTo>
                <a:cubicBezTo>
                  <a:pt x="13099" y="2811"/>
                  <a:pt x="13040" y="2811"/>
                  <a:pt x="13070" y="2845"/>
                </a:cubicBezTo>
                <a:cubicBezTo>
                  <a:pt x="13099" y="2879"/>
                  <a:pt x="13139" y="2803"/>
                  <a:pt x="13176" y="2807"/>
                </a:cubicBezTo>
                <a:cubicBezTo>
                  <a:pt x="13206" y="2811"/>
                  <a:pt x="13224" y="2859"/>
                  <a:pt x="13269" y="2845"/>
                </a:cubicBezTo>
                <a:cubicBezTo>
                  <a:pt x="13282" y="2841"/>
                  <a:pt x="13293" y="2814"/>
                  <a:pt x="13302" y="2813"/>
                </a:cubicBezTo>
                <a:cubicBezTo>
                  <a:pt x="13304" y="2813"/>
                  <a:pt x="13355" y="2812"/>
                  <a:pt x="13308" y="2835"/>
                </a:cubicBezTo>
                <a:cubicBezTo>
                  <a:pt x="13305" y="2836"/>
                  <a:pt x="13317" y="2830"/>
                  <a:pt x="13308" y="2835"/>
                </a:cubicBezTo>
                <a:close/>
                <a:moveTo>
                  <a:pt x="13420" y="2266"/>
                </a:moveTo>
                <a:cubicBezTo>
                  <a:pt x="13400" y="2262"/>
                  <a:pt x="13415" y="2232"/>
                  <a:pt x="13427" y="2225"/>
                </a:cubicBezTo>
                <a:cubicBezTo>
                  <a:pt x="13436" y="2235"/>
                  <a:pt x="13440" y="2254"/>
                  <a:pt x="13440" y="2267"/>
                </a:cubicBezTo>
                <a:cubicBezTo>
                  <a:pt x="13433" y="2269"/>
                  <a:pt x="13427" y="2268"/>
                  <a:pt x="13420" y="2266"/>
                </a:cubicBezTo>
                <a:cubicBezTo>
                  <a:pt x="13418" y="2266"/>
                  <a:pt x="13425" y="2267"/>
                  <a:pt x="13420" y="2266"/>
                </a:cubicBezTo>
                <a:close/>
                <a:moveTo>
                  <a:pt x="13613" y="2479"/>
                </a:moveTo>
                <a:cubicBezTo>
                  <a:pt x="13660" y="2458"/>
                  <a:pt x="13660" y="2521"/>
                  <a:pt x="13606" y="2522"/>
                </a:cubicBezTo>
                <a:cubicBezTo>
                  <a:pt x="13582" y="2522"/>
                  <a:pt x="13557" y="2516"/>
                  <a:pt x="13573" y="2481"/>
                </a:cubicBezTo>
                <a:cubicBezTo>
                  <a:pt x="13594" y="2490"/>
                  <a:pt x="13590" y="2489"/>
                  <a:pt x="13613" y="2479"/>
                </a:cubicBezTo>
                <a:cubicBezTo>
                  <a:pt x="13619" y="2476"/>
                  <a:pt x="13611" y="2480"/>
                  <a:pt x="13613" y="2479"/>
                </a:cubicBezTo>
                <a:close/>
                <a:moveTo>
                  <a:pt x="13495" y="2330"/>
                </a:moveTo>
                <a:cubicBezTo>
                  <a:pt x="13560" y="2330"/>
                  <a:pt x="13577" y="2348"/>
                  <a:pt x="13599" y="2422"/>
                </a:cubicBezTo>
                <a:cubicBezTo>
                  <a:pt x="13547" y="2430"/>
                  <a:pt x="13530" y="2382"/>
                  <a:pt x="13471" y="2371"/>
                </a:cubicBezTo>
                <a:cubicBezTo>
                  <a:pt x="13435" y="2365"/>
                  <a:pt x="13422" y="2427"/>
                  <a:pt x="13442" y="2339"/>
                </a:cubicBezTo>
                <a:cubicBezTo>
                  <a:pt x="13444" y="2327"/>
                  <a:pt x="13427" y="2309"/>
                  <a:pt x="13438" y="2302"/>
                </a:cubicBezTo>
                <a:cubicBezTo>
                  <a:pt x="13466" y="2284"/>
                  <a:pt x="13469" y="2330"/>
                  <a:pt x="13495" y="2330"/>
                </a:cubicBezTo>
                <a:close/>
                <a:moveTo>
                  <a:pt x="13495" y="2104"/>
                </a:moveTo>
                <a:cubicBezTo>
                  <a:pt x="13488" y="2109"/>
                  <a:pt x="13474" y="2101"/>
                  <a:pt x="13466" y="2106"/>
                </a:cubicBezTo>
                <a:cubicBezTo>
                  <a:pt x="13438" y="2123"/>
                  <a:pt x="13480" y="2121"/>
                  <a:pt x="13475" y="2140"/>
                </a:cubicBezTo>
                <a:cubicBezTo>
                  <a:pt x="13467" y="2168"/>
                  <a:pt x="13479" y="2180"/>
                  <a:pt x="13447" y="2188"/>
                </a:cubicBezTo>
                <a:cubicBezTo>
                  <a:pt x="13425" y="2193"/>
                  <a:pt x="13404" y="2170"/>
                  <a:pt x="13383" y="2167"/>
                </a:cubicBezTo>
                <a:cubicBezTo>
                  <a:pt x="13330" y="2160"/>
                  <a:pt x="13363" y="2170"/>
                  <a:pt x="13333" y="2204"/>
                </a:cubicBezTo>
                <a:cubicBezTo>
                  <a:pt x="13310" y="2230"/>
                  <a:pt x="13273" y="2239"/>
                  <a:pt x="13232" y="2257"/>
                </a:cubicBezTo>
                <a:cubicBezTo>
                  <a:pt x="13206" y="2268"/>
                  <a:pt x="13108" y="2283"/>
                  <a:pt x="13174" y="2235"/>
                </a:cubicBezTo>
                <a:cubicBezTo>
                  <a:pt x="13170" y="2238"/>
                  <a:pt x="13233" y="2243"/>
                  <a:pt x="13240" y="2242"/>
                </a:cubicBezTo>
                <a:cubicBezTo>
                  <a:pt x="13247" y="2241"/>
                  <a:pt x="13327" y="2210"/>
                  <a:pt x="13329" y="2200"/>
                </a:cubicBezTo>
                <a:cubicBezTo>
                  <a:pt x="13340" y="2156"/>
                  <a:pt x="13238" y="2139"/>
                  <a:pt x="13217" y="2117"/>
                </a:cubicBezTo>
                <a:cubicBezTo>
                  <a:pt x="13242" y="2112"/>
                  <a:pt x="13275" y="2088"/>
                  <a:pt x="13297" y="2087"/>
                </a:cubicBezTo>
                <a:cubicBezTo>
                  <a:pt x="13331" y="2085"/>
                  <a:pt x="13340" y="2108"/>
                  <a:pt x="13373" y="2108"/>
                </a:cubicBezTo>
                <a:cubicBezTo>
                  <a:pt x="13394" y="2108"/>
                  <a:pt x="13413" y="2087"/>
                  <a:pt x="13432" y="2083"/>
                </a:cubicBezTo>
                <a:cubicBezTo>
                  <a:pt x="13473" y="2076"/>
                  <a:pt x="13468" y="2097"/>
                  <a:pt x="13495" y="2104"/>
                </a:cubicBezTo>
                <a:cubicBezTo>
                  <a:pt x="13495" y="2104"/>
                  <a:pt x="13495" y="2104"/>
                  <a:pt x="13495" y="2104"/>
                </a:cubicBezTo>
                <a:close/>
                <a:moveTo>
                  <a:pt x="13496" y="1918"/>
                </a:moveTo>
                <a:cubicBezTo>
                  <a:pt x="13489" y="1948"/>
                  <a:pt x="13433" y="1950"/>
                  <a:pt x="13423" y="1973"/>
                </a:cubicBezTo>
                <a:cubicBezTo>
                  <a:pt x="13415" y="1991"/>
                  <a:pt x="13431" y="1998"/>
                  <a:pt x="13430" y="2001"/>
                </a:cubicBezTo>
                <a:cubicBezTo>
                  <a:pt x="13432" y="1994"/>
                  <a:pt x="13468" y="2026"/>
                  <a:pt x="13435" y="2030"/>
                </a:cubicBezTo>
                <a:cubicBezTo>
                  <a:pt x="13410" y="2032"/>
                  <a:pt x="13425" y="2017"/>
                  <a:pt x="13403" y="2006"/>
                </a:cubicBezTo>
                <a:cubicBezTo>
                  <a:pt x="13256" y="1929"/>
                  <a:pt x="13538" y="1981"/>
                  <a:pt x="13439" y="1889"/>
                </a:cubicBezTo>
                <a:cubicBezTo>
                  <a:pt x="13458" y="1882"/>
                  <a:pt x="13449" y="1861"/>
                  <a:pt x="13468" y="1868"/>
                </a:cubicBezTo>
                <a:cubicBezTo>
                  <a:pt x="13479" y="1871"/>
                  <a:pt x="13499" y="1906"/>
                  <a:pt x="13496" y="1918"/>
                </a:cubicBezTo>
                <a:cubicBezTo>
                  <a:pt x="13494" y="1926"/>
                  <a:pt x="13498" y="1911"/>
                  <a:pt x="13496" y="1918"/>
                </a:cubicBezTo>
                <a:close/>
                <a:moveTo>
                  <a:pt x="13517" y="1796"/>
                </a:moveTo>
                <a:cubicBezTo>
                  <a:pt x="13495" y="1796"/>
                  <a:pt x="13486" y="1778"/>
                  <a:pt x="13460" y="1783"/>
                </a:cubicBezTo>
                <a:cubicBezTo>
                  <a:pt x="13426" y="1789"/>
                  <a:pt x="13405" y="1825"/>
                  <a:pt x="13389" y="1849"/>
                </a:cubicBezTo>
                <a:cubicBezTo>
                  <a:pt x="13372" y="1875"/>
                  <a:pt x="13358" y="1938"/>
                  <a:pt x="13330" y="1941"/>
                </a:cubicBezTo>
                <a:cubicBezTo>
                  <a:pt x="13319" y="1922"/>
                  <a:pt x="13352" y="1903"/>
                  <a:pt x="13330" y="1881"/>
                </a:cubicBezTo>
                <a:cubicBezTo>
                  <a:pt x="13308" y="1858"/>
                  <a:pt x="13291" y="1895"/>
                  <a:pt x="13285" y="1915"/>
                </a:cubicBezTo>
                <a:cubicBezTo>
                  <a:pt x="13271" y="1960"/>
                  <a:pt x="13310" y="2009"/>
                  <a:pt x="13248" y="2033"/>
                </a:cubicBezTo>
                <a:cubicBezTo>
                  <a:pt x="13190" y="2056"/>
                  <a:pt x="13192" y="1999"/>
                  <a:pt x="13160" y="1971"/>
                </a:cubicBezTo>
                <a:cubicBezTo>
                  <a:pt x="13145" y="1957"/>
                  <a:pt x="13105" y="1956"/>
                  <a:pt x="13102" y="1931"/>
                </a:cubicBezTo>
                <a:cubicBezTo>
                  <a:pt x="13090" y="1832"/>
                  <a:pt x="13181" y="1912"/>
                  <a:pt x="13222" y="1903"/>
                </a:cubicBezTo>
                <a:cubicBezTo>
                  <a:pt x="13258" y="1894"/>
                  <a:pt x="13241" y="1890"/>
                  <a:pt x="13266" y="1866"/>
                </a:cubicBezTo>
                <a:cubicBezTo>
                  <a:pt x="13272" y="1861"/>
                  <a:pt x="13288" y="1847"/>
                  <a:pt x="13292" y="1842"/>
                </a:cubicBezTo>
                <a:cubicBezTo>
                  <a:pt x="13294" y="1840"/>
                  <a:pt x="13320" y="1802"/>
                  <a:pt x="13312" y="1806"/>
                </a:cubicBezTo>
                <a:cubicBezTo>
                  <a:pt x="13323" y="1800"/>
                  <a:pt x="13390" y="1816"/>
                  <a:pt x="13402" y="1784"/>
                </a:cubicBezTo>
                <a:cubicBezTo>
                  <a:pt x="13407" y="1770"/>
                  <a:pt x="13396" y="1740"/>
                  <a:pt x="13377" y="1740"/>
                </a:cubicBezTo>
                <a:cubicBezTo>
                  <a:pt x="13386" y="1714"/>
                  <a:pt x="13420" y="1735"/>
                  <a:pt x="13427" y="1734"/>
                </a:cubicBezTo>
                <a:cubicBezTo>
                  <a:pt x="13452" y="1733"/>
                  <a:pt x="13448" y="1751"/>
                  <a:pt x="13478" y="1727"/>
                </a:cubicBezTo>
                <a:cubicBezTo>
                  <a:pt x="13480" y="1739"/>
                  <a:pt x="13537" y="1796"/>
                  <a:pt x="13517" y="1796"/>
                </a:cubicBezTo>
                <a:close/>
                <a:moveTo>
                  <a:pt x="13587" y="1822"/>
                </a:moveTo>
                <a:cubicBezTo>
                  <a:pt x="13553" y="1804"/>
                  <a:pt x="13565" y="1757"/>
                  <a:pt x="13567" y="1724"/>
                </a:cubicBezTo>
                <a:cubicBezTo>
                  <a:pt x="13605" y="1710"/>
                  <a:pt x="13596" y="1808"/>
                  <a:pt x="13587" y="1822"/>
                </a:cubicBezTo>
                <a:close/>
                <a:moveTo>
                  <a:pt x="13550" y="108"/>
                </a:moveTo>
                <a:cubicBezTo>
                  <a:pt x="13529" y="108"/>
                  <a:pt x="13580" y="69"/>
                  <a:pt x="13602" y="79"/>
                </a:cubicBezTo>
                <a:cubicBezTo>
                  <a:pt x="13598" y="94"/>
                  <a:pt x="13562" y="108"/>
                  <a:pt x="13550" y="108"/>
                </a:cubicBezTo>
                <a:close/>
                <a:moveTo>
                  <a:pt x="13659" y="379"/>
                </a:moveTo>
                <a:cubicBezTo>
                  <a:pt x="13668" y="353"/>
                  <a:pt x="13658" y="325"/>
                  <a:pt x="13690" y="317"/>
                </a:cubicBezTo>
                <a:cubicBezTo>
                  <a:pt x="13721" y="309"/>
                  <a:pt x="13701" y="330"/>
                  <a:pt x="13698" y="348"/>
                </a:cubicBezTo>
                <a:cubicBezTo>
                  <a:pt x="13693" y="372"/>
                  <a:pt x="13649" y="406"/>
                  <a:pt x="13659" y="379"/>
                </a:cubicBezTo>
                <a:cubicBezTo>
                  <a:pt x="13659" y="378"/>
                  <a:pt x="13658" y="383"/>
                  <a:pt x="13659" y="379"/>
                </a:cubicBezTo>
                <a:close/>
                <a:moveTo>
                  <a:pt x="13655" y="1052"/>
                </a:moveTo>
                <a:cubicBezTo>
                  <a:pt x="13667" y="1017"/>
                  <a:pt x="13674" y="1049"/>
                  <a:pt x="13688" y="1065"/>
                </a:cubicBezTo>
                <a:cubicBezTo>
                  <a:pt x="13674" y="1053"/>
                  <a:pt x="13650" y="1067"/>
                  <a:pt x="13655" y="1052"/>
                </a:cubicBezTo>
                <a:cubicBezTo>
                  <a:pt x="13656" y="1050"/>
                  <a:pt x="13655" y="1054"/>
                  <a:pt x="13655" y="1052"/>
                </a:cubicBezTo>
                <a:close/>
                <a:moveTo>
                  <a:pt x="13629" y="656"/>
                </a:moveTo>
                <a:cubicBezTo>
                  <a:pt x="13628" y="661"/>
                  <a:pt x="13652" y="633"/>
                  <a:pt x="13653" y="652"/>
                </a:cubicBezTo>
                <a:cubicBezTo>
                  <a:pt x="13646" y="658"/>
                  <a:pt x="13626" y="672"/>
                  <a:pt x="13629" y="656"/>
                </a:cubicBezTo>
                <a:cubicBezTo>
                  <a:pt x="13631" y="650"/>
                  <a:pt x="13629" y="660"/>
                  <a:pt x="13629" y="656"/>
                </a:cubicBezTo>
                <a:close/>
                <a:moveTo>
                  <a:pt x="13616" y="916"/>
                </a:moveTo>
                <a:cubicBezTo>
                  <a:pt x="13612" y="917"/>
                  <a:pt x="13607" y="917"/>
                  <a:pt x="13603" y="918"/>
                </a:cubicBezTo>
                <a:cubicBezTo>
                  <a:pt x="13639" y="861"/>
                  <a:pt x="13666" y="913"/>
                  <a:pt x="13616" y="916"/>
                </a:cubicBezTo>
                <a:cubicBezTo>
                  <a:pt x="13612" y="917"/>
                  <a:pt x="13633" y="915"/>
                  <a:pt x="13616" y="916"/>
                </a:cubicBezTo>
                <a:close/>
                <a:moveTo>
                  <a:pt x="13701" y="1518"/>
                </a:moveTo>
                <a:cubicBezTo>
                  <a:pt x="13701" y="1517"/>
                  <a:pt x="13645" y="1527"/>
                  <a:pt x="13642" y="1528"/>
                </a:cubicBezTo>
                <a:cubicBezTo>
                  <a:pt x="13651" y="1502"/>
                  <a:pt x="13626" y="1457"/>
                  <a:pt x="13648" y="1444"/>
                </a:cubicBezTo>
                <a:cubicBezTo>
                  <a:pt x="13649" y="1443"/>
                  <a:pt x="13704" y="1511"/>
                  <a:pt x="13701" y="1518"/>
                </a:cubicBezTo>
                <a:cubicBezTo>
                  <a:pt x="13701" y="1518"/>
                  <a:pt x="13702" y="1514"/>
                  <a:pt x="13701" y="1518"/>
                </a:cubicBezTo>
                <a:close/>
                <a:moveTo>
                  <a:pt x="13711" y="704"/>
                </a:moveTo>
                <a:cubicBezTo>
                  <a:pt x="13700" y="704"/>
                  <a:pt x="13685" y="687"/>
                  <a:pt x="13695" y="687"/>
                </a:cubicBezTo>
                <a:cubicBezTo>
                  <a:pt x="13703" y="687"/>
                  <a:pt x="13739" y="671"/>
                  <a:pt x="13738" y="670"/>
                </a:cubicBezTo>
                <a:cubicBezTo>
                  <a:pt x="13771" y="685"/>
                  <a:pt x="13730" y="704"/>
                  <a:pt x="13711" y="704"/>
                </a:cubicBezTo>
                <a:close/>
                <a:moveTo>
                  <a:pt x="13761" y="981"/>
                </a:moveTo>
                <a:cubicBezTo>
                  <a:pt x="13762" y="994"/>
                  <a:pt x="13698" y="973"/>
                  <a:pt x="13746" y="939"/>
                </a:cubicBezTo>
                <a:cubicBezTo>
                  <a:pt x="13749" y="945"/>
                  <a:pt x="13754" y="975"/>
                  <a:pt x="13761" y="981"/>
                </a:cubicBezTo>
                <a:cubicBezTo>
                  <a:pt x="13762" y="985"/>
                  <a:pt x="13754" y="976"/>
                  <a:pt x="13761" y="9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2" name="Текст 3"/>
          <p:cNvSpPr>
            <a:spLocks noGrp="1"/>
          </p:cNvSpPr>
          <p:nvPr>
            <p:ph type="body" sz="quarter" idx="13" hasCustomPrompt="1"/>
          </p:nvPr>
        </p:nvSpPr>
        <p:spPr>
          <a:xfrm>
            <a:off x="11761511" y="7650883"/>
            <a:ext cx="9865738" cy="5040559"/>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9_Пользовательский макет">
    <p:spTree>
      <p:nvGrpSpPr>
        <p:cNvPr id="1" name=""/>
        <p:cNvGrpSpPr/>
        <p:nvPr/>
      </p:nvGrpSpPr>
      <p:grpSpPr>
        <a:xfrm>
          <a:off x="0" y="0"/>
          <a:ext cx="0" cy="0"/>
          <a:chOff x="0" y="0"/>
          <a:chExt cx="0" cy="0"/>
        </a:xfrm>
      </p:grpSpPr>
      <p:sp>
        <p:nvSpPr>
          <p:cNvPr id="4" name="Freeform 354"/>
          <p:cNvSpPr>
            <a:spLocks noGrp="1" noEditPoints="1"/>
          </p:cNvSpPr>
          <p:nvPr>
            <p:ph type="pic" sz="quarter" idx="34"/>
          </p:nvPr>
        </p:nvSpPr>
        <p:spPr bwMode="auto">
          <a:xfrm flipH="1">
            <a:off x="8376915" y="450082"/>
            <a:ext cx="16010260" cy="10369152"/>
          </a:xfrm>
          <a:custGeom>
            <a:avLst/>
            <a:gdLst>
              <a:gd name="T0" fmla="*/ 920 w 1010"/>
              <a:gd name="T1" fmla="*/ 378 h 610"/>
              <a:gd name="T2" fmla="*/ 652 w 1010"/>
              <a:gd name="T3" fmla="*/ 252 h 610"/>
              <a:gd name="T4" fmla="*/ 731 w 1010"/>
              <a:gd name="T5" fmla="*/ 211 h 610"/>
              <a:gd name="T6" fmla="*/ 842 w 1010"/>
              <a:gd name="T7" fmla="*/ 245 h 610"/>
              <a:gd name="T8" fmla="*/ 766 w 1010"/>
              <a:gd name="T9" fmla="*/ 171 h 610"/>
              <a:gd name="T10" fmla="*/ 562 w 1010"/>
              <a:gd name="T11" fmla="*/ 148 h 610"/>
              <a:gd name="T12" fmla="*/ 405 w 1010"/>
              <a:gd name="T13" fmla="*/ 129 h 610"/>
              <a:gd name="T14" fmla="*/ 257 w 1010"/>
              <a:gd name="T15" fmla="*/ 154 h 610"/>
              <a:gd name="T16" fmla="*/ 321 w 1010"/>
              <a:gd name="T17" fmla="*/ 94 h 610"/>
              <a:gd name="T18" fmla="*/ 138 w 1010"/>
              <a:gd name="T19" fmla="*/ 59 h 610"/>
              <a:gd name="T20" fmla="*/ 77 w 1010"/>
              <a:gd name="T21" fmla="*/ 103 h 610"/>
              <a:gd name="T22" fmla="*/ 159 w 1010"/>
              <a:gd name="T23" fmla="*/ 142 h 610"/>
              <a:gd name="T24" fmla="*/ 2 w 1010"/>
              <a:gd name="T25" fmla="*/ 319 h 610"/>
              <a:gd name="T26" fmla="*/ 70 w 1010"/>
              <a:gd name="T27" fmla="*/ 399 h 610"/>
              <a:gd name="T28" fmla="*/ 302 w 1010"/>
              <a:gd name="T29" fmla="*/ 491 h 610"/>
              <a:gd name="T30" fmla="*/ 329 w 1010"/>
              <a:gd name="T31" fmla="*/ 565 h 610"/>
              <a:gd name="T32" fmla="*/ 374 w 1010"/>
              <a:gd name="T33" fmla="*/ 499 h 610"/>
              <a:gd name="T34" fmla="*/ 209 w 1010"/>
              <a:gd name="T35" fmla="*/ 377 h 610"/>
              <a:gd name="T36" fmla="*/ 258 w 1010"/>
              <a:gd name="T37" fmla="*/ 393 h 610"/>
              <a:gd name="T38" fmla="*/ 448 w 1010"/>
              <a:gd name="T39" fmla="*/ 464 h 610"/>
              <a:gd name="T40" fmla="*/ 392 w 1010"/>
              <a:gd name="T41" fmla="*/ 305 h 610"/>
              <a:gd name="T42" fmla="*/ 404 w 1010"/>
              <a:gd name="T43" fmla="*/ 244 h 610"/>
              <a:gd name="T44" fmla="*/ 553 w 1010"/>
              <a:gd name="T45" fmla="*/ 425 h 610"/>
              <a:gd name="T46" fmla="*/ 618 w 1010"/>
              <a:gd name="T47" fmla="*/ 473 h 610"/>
              <a:gd name="T48" fmla="*/ 589 w 1010"/>
              <a:gd name="T49" fmla="*/ 259 h 610"/>
              <a:gd name="T50" fmla="*/ 765 w 1010"/>
              <a:gd name="T51" fmla="*/ 385 h 610"/>
              <a:gd name="T52" fmla="*/ 823 w 1010"/>
              <a:gd name="T53" fmla="*/ 468 h 610"/>
              <a:gd name="T54" fmla="*/ 929 w 1010"/>
              <a:gd name="T55" fmla="*/ 559 h 610"/>
              <a:gd name="T56" fmla="*/ 891 w 1010"/>
              <a:gd name="T57" fmla="*/ 378 h 610"/>
              <a:gd name="T58" fmla="*/ 865 w 1010"/>
              <a:gd name="T59" fmla="*/ 268 h 610"/>
              <a:gd name="T60" fmla="*/ 745 w 1010"/>
              <a:gd name="T61" fmla="*/ 200 h 610"/>
              <a:gd name="T62" fmla="*/ 696 w 1010"/>
              <a:gd name="T63" fmla="*/ 203 h 610"/>
              <a:gd name="T64" fmla="*/ 329 w 1010"/>
              <a:gd name="T65" fmla="*/ 176 h 610"/>
              <a:gd name="T66" fmla="*/ 291 w 1010"/>
              <a:gd name="T67" fmla="*/ 52 h 610"/>
              <a:gd name="T68" fmla="*/ 100 w 1010"/>
              <a:gd name="T69" fmla="*/ 25 h 610"/>
              <a:gd name="T70" fmla="*/ 155 w 1010"/>
              <a:gd name="T71" fmla="*/ 120 h 610"/>
              <a:gd name="T72" fmla="*/ 138 w 1010"/>
              <a:gd name="T73" fmla="*/ 405 h 610"/>
              <a:gd name="T74" fmla="*/ 326 w 1010"/>
              <a:gd name="T75" fmla="*/ 543 h 610"/>
              <a:gd name="T76" fmla="*/ 353 w 1010"/>
              <a:gd name="T77" fmla="*/ 515 h 610"/>
              <a:gd name="T78" fmla="*/ 278 w 1010"/>
              <a:gd name="T79" fmla="*/ 506 h 610"/>
              <a:gd name="T80" fmla="*/ 245 w 1010"/>
              <a:gd name="T81" fmla="*/ 492 h 610"/>
              <a:gd name="T82" fmla="*/ 445 w 1010"/>
              <a:gd name="T83" fmla="*/ 455 h 610"/>
              <a:gd name="T84" fmla="*/ 385 w 1010"/>
              <a:gd name="T85" fmla="*/ 340 h 610"/>
              <a:gd name="T86" fmla="*/ 287 w 1010"/>
              <a:gd name="T87" fmla="*/ 395 h 610"/>
              <a:gd name="T88" fmla="*/ 282 w 1010"/>
              <a:gd name="T89" fmla="*/ 336 h 610"/>
              <a:gd name="T90" fmla="*/ 257 w 1010"/>
              <a:gd name="T91" fmla="*/ 244 h 610"/>
              <a:gd name="T92" fmla="*/ 195 w 1010"/>
              <a:gd name="T93" fmla="*/ 312 h 610"/>
              <a:gd name="T94" fmla="*/ 235 w 1010"/>
              <a:gd name="T95" fmla="*/ 246 h 610"/>
              <a:gd name="T96" fmla="*/ 353 w 1010"/>
              <a:gd name="T97" fmla="*/ 263 h 610"/>
              <a:gd name="T98" fmla="*/ 369 w 1010"/>
              <a:gd name="T99" fmla="*/ 265 h 610"/>
              <a:gd name="T100" fmla="*/ 396 w 1010"/>
              <a:gd name="T101" fmla="*/ 199 h 610"/>
              <a:gd name="T102" fmla="*/ 475 w 1010"/>
              <a:gd name="T103" fmla="*/ 227 h 610"/>
              <a:gd name="T104" fmla="*/ 578 w 1010"/>
              <a:gd name="T105" fmla="*/ 459 h 610"/>
              <a:gd name="T106" fmla="*/ 550 w 1010"/>
              <a:gd name="T107" fmla="*/ 356 h 610"/>
              <a:gd name="T108" fmla="*/ 542 w 1010"/>
              <a:gd name="T109" fmla="*/ 183 h 610"/>
              <a:gd name="T110" fmla="*/ 596 w 1010"/>
              <a:gd name="T111" fmla="*/ 229 h 610"/>
              <a:gd name="T112" fmla="*/ 731 w 1010"/>
              <a:gd name="T113" fmla="*/ 329 h 610"/>
              <a:gd name="T114" fmla="*/ 780 w 1010"/>
              <a:gd name="T115" fmla="*/ 471 h 610"/>
              <a:gd name="T116" fmla="*/ 825 w 1010"/>
              <a:gd name="T117" fmla="*/ 459 h 610"/>
              <a:gd name="T118" fmla="*/ 899 w 1010"/>
              <a:gd name="T119" fmla="*/ 438 h 610"/>
              <a:gd name="T120" fmla="*/ 948 w 1010"/>
              <a:gd name="T121" fmla="*/ 470 h 610"/>
              <a:gd name="T122" fmla="*/ 954 w 1010"/>
              <a:gd name="T123" fmla="*/ 56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0" h="610">
                <a:moveTo>
                  <a:pt x="991" y="552"/>
                </a:moveTo>
                <a:cubicBezTo>
                  <a:pt x="997" y="551"/>
                  <a:pt x="997" y="547"/>
                  <a:pt x="991" y="545"/>
                </a:cubicBezTo>
                <a:cubicBezTo>
                  <a:pt x="991" y="547"/>
                  <a:pt x="990" y="547"/>
                  <a:pt x="989" y="547"/>
                </a:cubicBezTo>
                <a:cubicBezTo>
                  <a:pt x="990" y="546"/>
                  <a:pt x="990" y="539"/>
                  <a:pt x="991" y="534"/>
                </a:cubicBezTo>
                <a:cubicBezTo>
                  <a:pt x="989" y="537"/>
                  <a:pt x="987" y="538"/>
                  <a:pt x="985" y="535"/>
                </a:cubicBezTo>
                <a:cubicBezTo>
                  <a:pt x="984" y="536"/>
                  <a:pt x="983" y="537"/>
                  <a:pt x="983" y="537"/>
                </a:cubicBezTo>
                <a:cubicBezTo>
                  <a:pt x="984" y="536"/>
                  <a:pt x="984" y="536"/>
                  <a:pt x="985" y="535"/>
                </a:cubicBezTo>
                <a:cubicBezTo>
                  <a:pt x="986" y="535"/>
                  <a:pt x="983" y="533"/>
                  <a:pt x="985" y="532"/>
                </a:cubicBezTo>
                <a:cubicBezTo>
                  <a:pt x="989" y="530"/>
                  <a:pt x="995" y="531"/>
                  <a:pt x="998" y="528"/>
                </a:cubicBezTo>
                <a:cubicBezTo>
                  <a:pt x="994" y="525"/>
                  <a:pt x="994" y="524"/>
                  <a:pt x="992" y="520"/>
                </a:cubicBezTo>
                <a:cubicBezTo>
                  <a:pt x="990" y="518"/>
                  <a:pt x="990" y="515"/>
                  <a:pt x="988" y="514"/>
                </a:cubicBezTo>
                <a:cubicBezTo>
                  <a:pt x="988" y="513"/>
                  <a:pt x="988" y="513"/>
                  <a:pt x="987" y="513"/>
                </a:cubicBezTo>
                <a:cubicBezTo>
                  <a:pt x="985" y="514"/>
                  <a:pt x="983" y="514"/>
                  <a:pt x="980" y="511"/>
                </a:cubicBezTo>
                <a:cubicBezTo>
                  <a:pt x="983" y="514"/>
                  <a:pt x="985" y="513"/>
                  <a:pt x="987" y="513"/>
                </a:cubicBezTo>
                <a:cubicBezTo>
                  <a:pt x="994" y="511"/>
                  <a:pt x="999" y="501"/>
                  <a:pt x="1003" y="496"/>
                </a:cubicBezTo>
                <a:cubicBezTo>
                  <a:pt x="997" y="493"/>
                  <a:pt x="982" y="493"/>
                  <a:pt x="980" y="487"/>
                </a:cubicBezTo>
                <a:cubicBezTo>
                  <a:pt x="994" y="489"/>
                  <a:pt x="989" y="470"/>
                  <a:pt x="978" y="464"/>
                </a:cubicBezTo>
                <a:cubicBezTo>
                  <a:pt x="981" y="459"/>
                  <a:pt x="987" y="457"/>
                  <a:pt x="981" y="455"/>
                </a:cubicBezTo>
                <a:cubicBezTo>
                  <a:pt x="974" y="452"/>
                  <a:pt x="967" y="456"/>
                  <a:pt x="963" y="460"/>
                </a:cubicBezTo>
                <a:cubicBezTo>
                  <a:pt x="962" y="452"/>
                  <a:pt x="964" y="446"/>
                  <a:pt x="960" y="439"/>
                </a:cubicBezTo>
                <a:cubicBezTo>
                  <a:pt x="958" y="434"/>
                  <a:pt x="956" y="433"/>
                  <a:pt x="953" y="431"/>
                </a:cubicBezTo>
                <a:cubicBezTo>
                  <a:pt x="951" y="430"/>
                  <a:pt x="950" y="433"/>
                  <a:pt x="949" y="433"/>
                </a:cubicBezTo>
                <a:cubicBezTo>
                  <a:pt x="947" y="433"/>
                  <a:pt x="948" y="430"/>
                  <a:pt x="946" y="430"/>
                </a:cubicBezTo>
                <a:cubicBezTo>
                  <a:pt x="937" y="430"/>
                  <a:pt x="935" y="440"/>
                  <a:pt x="929" y="441"/>
                </a:cubicBezTo>
                <a:cubicBezTo>
                  <a:pt x="924" y="443"/>
                  <a:pt x="919" y="434"/>
                  <a:pt x="916" y="430"/>
                </a:cubicBezTo>
                <a:cubicBezTo>
                  <a:pt x="919" y="429"/>
                  <a:pt x="922" y="428"/>
                  <a:pt x="925" y="426"/>
                </a:cubicBezTo>
                <a:cubicBezTo>
                  <a:pt x="917" y="420"/>
                  <a:pt x="914" y="413"/>
                  <a:pt x="904" y="415"/>
                </a:cubicBezTo>
                <a:cubicBezTo>
                  <a:pt x="895" y="418"/>
                  <a:pt x="894" y="424"/>
                  <a:pt x="889" y="431"/>
                </a:cubicBezTo>
                <a:cubicBezTo>
                  <a:pt x="886" y="425"/>
                  <a:pt x="873" y="416"/>
                  <a:pt x="867" y="408"/>
                </a:cubicBezTo>
                <a:cubicBezTo>
                  <a:pt x="874" y="410"/>
                  <a:pt x="877" y="406"/>
                  <a:pt x="883" y="405"/>
                </a:cubicBezTo>
                <a:cubicBezTo>
                  <a:pt x="886" y="404"/>
                  <a:pt x="891" y="406"/>
                  <a:pt x="895" y="404"/>
                </a:cubicBezTo>
                <a:cubicBezTo>
                  <a:pt x="902" y="399"/>
                  <a:pt x="897" y="391"/>
                  <a:pt x="890" y="388"/>
                </a:cubicBezTo>
                <a:cubicBezTo>
                  <a:pt x="899" y="388"/>
                  <a:pt x="906" y="397"/>
                  <a:pt x="913" y="403"/>
                </a:cubicBezTo>
                <a:cubicBezTo>
                  <a:pt x="913" y="403"/>
                  <a:pt x="913" y="402"/>
                  <a:pt x="913" y="402"/>
                </a:cubicBezTo>
                <a:cubicBezTo>
                  <a:pt x="915" y="405"/>
                  <a:pt x="918" y="406"/>
                  <a:pt x="923" y="405"/>
                </a:cubicBezTo>
                <a:cubicBezTo>
                  <a:pt x="930" y="402"/>
                  <a:pt x="926" y="403"/>
                  <a:pt x="925" y="399"/>
                </a:cubicBezTo>
                <a:cubicBezTo>
                  <a:pt x="924" y="397"/>
                  <a:pt x="920" y="397"/>
                  <a:pt x="920" y="395"/>
                </a:cubicBezTo>
                <a:cubicBezTo>
                  <a:pt x="920" y="391"/>
                  <a:pt x="924" y="394"/>
                  <a:pt x="926" y="392"/>
                </a:cubicBezTo>
                <a:cubicBezTo>
                  <a:pt x="929" y="388"/>
                  <a:pt x="931" y="382"/>
                  <a:pt x="926" y="377"/>
                </a:cubicBezTo>
                <a:cubicBezTo>
                  <a:pt x="924" y="379"/>
                  <a:pt x="922" y="379"/>
                  <a:pt x="920" y="378"/>
                </a:cubicBezTo>
                <a:cubicBezTo>
                  <a:pt x="921" y="378"/>
                  <a:pt x="921" y="377"/>
                  <a:pt x="922" y="377"/>
                </a:cubicBezTo>
                <a:cubicBezTo>
                  <a:pt x="920" y="377"/>
                  <a:pt x="917" y="376"/>
                  <a:pt x="916" y="376"/>
                </a:cubicBezTo>
                <a:cubicBezTo>
                  <a:pt x="915" y="376"/>
                  <a:pt x="914" y="376"/>
                  <a:pt x="912" y="377"/>
                </a:cubicBezTo>
                <a:cubicBezTo>
                  <a:pt x="916" y="373"/>
                  <a:pt x="921" y="369"/>
                  <a:pt x="925" y="372"/>
                </a:cubicBezTo>
                <a:cubicBezTo>
                  <a:pt x="931" y="363"/>
                  <a:pt x="917" y="372"/>
                  <a:pt x="913" y="373"/>
                </a:cubicBezTo>
                <a:cubicBezTo>
                  <a:pt x="914" y="370"/>
                  <a:pt x="915" y="369"/>
                  <a:pt x="916" y="368"/>
                </a:cubicBezTo>
                <a:cubicBezTo>
                  <a:pt x="921" y="368"/>
                  <a:pt x="923" y="364"/>
                  <a:pt x="917" y="366"/>
                </a:cubicBezTo>
                <a:cubicBezTo>
                  <a:pt x="917" y="361"/>
                  <a:pt x="921" y="357"/>
                  <a:pt x="923" y="353"/>
                </a:cubicBezTo>
                <a:cubicBezTo>
                  <a:pt x="923" y="354"/>
                  <a:pt x="926" y="343"/>
                  <a:pt x="928" y="345"/>
                </a:cubicBezTo>
                <a:cubicBezTo>
                  <a:pt x="926" y="343"/>
                  <a:pt x="921" y="343"/>
                  <a:pt x="918" y="344"/>
                </a:cubicBezTo>
                <a:cubicBezTo>
                  <a:pt x="911" y="345"/>
                  <a:pt x="912" y="346"/>
                  <a:pt x="906" y="350"/>
                </a:cubicBezTo>
                <a:cubicBezTo>
                  <a:pt x="903" y="352"/>
                  <a:pt x="902" y="355"/>
                  <a:pt x="896" y="353"/>
                </a:cubicBezTo>
                <a:cubicBezTo>
                  <a:pt x="892" y="352"/>
                  <a:pt x="888" y="344"/>
                  <a:pt x="883" y="342"/>
                </a:cubicBezTo>
                <a:cubicBezTo>
                  <a:pt x="879" y="341"/>
                  <a:pt x="873" y="345"/>
                  <a:pt x="869" y="344"/>
                </a:cubicBezTo>
                <a:cubicBezTo>
                  <a:pt x="863" y="343"/>
                  <a:pt x="867" y="341"/>
                  <a:pt x="863" y="338"/>
                </a:cubicBezTo>
                <a:cubicBezTo>
                  <a:pt x="862" y="336"/>
                  <a:pt x="857" y="335"/>
                  <a:pt x="855" y="334"/>
                </a:cubicBezTo>
                <a:cubicBezTo>
                  <a:pt x="848" y="331"/>
                  <a:pt x="849" y="331"/>
                  <a:pt x="843" y="336"/>
                </a:cubicBezTo>
                <a:cubicBezTo>
                  <a:pt x="836" y="340"/>
                  <a:pt x="825" y="349"/>
                  <a:pt x="823" y="356"/>
                </a:cubicBezTo>
                <a:cubicBezTo>
                  <a:pt x="823" y="357"/>
                  <a:pt x="823" y="364"/>
                  <a:pt x="823" y="366"/>
                </a:cubicBezTo>
                <a:cubicBezTo>
                  <a:pt x="823" y="369"/>
                  <a:pt x="822" y="374"/>
                  <a:pt x="821" y="378"/>
                </a:cubicBezTo>
                <a:cubicBezTo>
                  <a:pt x="810" y="373"/>
                  <a:pt x="801" y="369"/>
                  <a:pt x="790" y="363"/>
                </a:cubicBezTo>
                <a:cubicBezTo>
                  <a:pt x="787" y="363"/>
                  <a:pt x="772" y="358"/>
                  <a:pt x="775" y="353"/>
                </a:cubicBezTo>
                <a:cubicBezTo>
                  <a:pt x="777" y="351"/>
                  <a:pt x="781" y="355"/>
                  <a:pt x="783" y="354"/>
                </a:cubicBezTo>
                <a:cubicBezTo>
                  <a:pt x="785" y="353"/>
                  <a:pt x="787" y="349"/>
                  <a:pt x="788" y="347"/>
                </a:cubicBezTo>
                <a:cubicBezTo>
                  <a:pt x="797" y="325"/>
                  <a:pt x="756" y="301"/>
                  <a:pt x="737" y="309"/>
                </a:cubicBezTo>
                <a:cubicBezTo>
                  <a:pt x="737" y="310"/>
                  <a:pt x="738" y="310"/>
                  <a:pt x="738" y="310"/>
                </a:cubicBezTo>
                <a:cubicBezTo>
                  <a:pt x="739" y="310"/>
                  <a:pt x="741" y="310"/>
                  <a:pt x="742" y="312"/>
                </a:cubicBezTo>
                <a:cubicBezTo>
                  <a:pt x="741" y="311"/>
                  <a:pt x="739" y="311"/>
                  <a:pt x="738" y="310"/>
                </a:cubicBezTo>
                <a:cubicBezTo>
                  <a:pt x="735" y="310"/>
                  <a:pt x="732" y="311"/>
                  <a:pt x="730" y="312"/>
                </a:cubicBezTo>
                <a:cubicBezTo>
                  <a:pt x="731" y="302"/>
                  <a:pt x="718" y="306"/>
                  <a:pt x="713" y="302"/>
                </a:cubicBezTo>
                <a:cubicBezTo>
                  <a:pt x="710" y="299"/>
                  <a:pt x="709" y="292"/>
                  <a:pt x="706" y="288"/>
                </a:cubicBezTo>
                <a:cubicBezTo>
                  <a:pt x="700" y="281"/>
                  <a:pt x="698" y="283"/>
                  <a:pt x="691" y="284"/>
                </a:cubicBezTo>
                <a:cubicBezTo>
                  <a:pt x="686" y="285"/>
                  <a:pt x="687" y="283"/>
                  <a:pt x="682" y="287"/>
                </a:cubicBezTo>
                <a:cubicBezTo>
                  <a:pt x="681" y="288"/>
                  <a:pt x="679" y="292"/>
                  <a:pt x="679" y="293"/>
                </a:cubicBezTo>
                <a:cubicBezTo>
                  <a:pt x="675" y="301"/>
                  <a:pt x="677" y="302"/>
                  <a:pt x="668" y="301"/>
                </a:cubicBezTo>
                <a:cubicBezTo>
                  <a:pt x="659" y="301"/>
                  <a:pt x="657" y="296"/>
                  <a:pt x="650" y="291"/>
                </a:cubicBezTo>
                <a:cubicBezTo>
                  <a:pt x="644" y="286"/>
                  <a:pt x="636" y="285"/>
                  <a:pt x="629" y="279"/>
                </a:cubicBezTo>
                <a:cubicBezTo>
                  <a:pt x="623" y="274"/>
                  <a:pt x="618" y="266"/>
                  <a:pt x="611" y="261"/>
                </a:cubicBezTo>
                <a:cubicBezTo>
                  <a:pt x="626" y="260"/>
                  <a:pt x="625" y="282"/>
                  <a:pt x="638" y="282"/>
                </a:cubicBezTo>
                <a:cubicBezTo>
                  <a:pt x="634" y="266"/>
                  <a:pt x="643" y="262"/>
                  <a:pt x="652" y="252"/>
                </a:cubicBezTo>
                <a:cubicBezTo>
                  <a:pt x="647" y="250"/>
                  <a:pt x="643" y="248"/>
                  <a:pt x="639" y="245"/>
                </a:cubicBezTo>
                <a:cubicBezTo>
                  <a:pt x="640" y="243"/>
                  <a:pt x="642" y="241"/>
                  <a:pt x="644" y="239"/>
                </a:cubicBezTo>
                <a:cubicBezTo>
                  <a:pt x="640" y="238"/>
                  <a:pt x="621" y="236"/>
                  <a:pt x="622" y="233"/>
                </a:cubicBezTo>
                <a:cubicBezTo>
                  <a:pt x="622" y="231"/>
                  <a:pt x="631" y="229"/>
                  <a:pt x="633" y="227"/>
                </a:cubicBezTo>
                <a:cubicBezTo>
                  <a:pt x="636" y="221"/>
                  <a:pt x="633" y="216"/>
                  <a:pt x="629" y="213"/>
                </a:cubicBezTo>
                <a:cubicBezTo>
                  <a:pt x="625" y="209"/>
                  <a:pt x="618" y="210"/>
                  <a:pt x="615" y="208"/>
                </a:cubicBezTo>
                <a:cubicBezTo>
                  <a:pt x="611" y="204"/>
                  <a:pt x="614" y="205"/>
                  <a:pt x="614" y="200"/>
                </a:cubicBezTo>
                <a:cubicBezTo>
                  <a:pt x="615" y="194"/>
                  <a:pt x="617" y="192"/>
                  <a:pt x="612" y="190"/>
                </a:cubicBezTo>
                <a:cubicBezTo>
                  <a:pt x="607" y="188"/>
                  <a:pt x="600" y="193"/>
                  <a:pt x="596" y="196"/>
                </a:cubicBezTo>
                <a:cubicBezTo>
                  <a:pt x="597" y="194"/>
                  <a:pt x="596" y="193"/>
                  <a:pt x="597" y="192"/>
                </a:cubicBezTo>
                <a:cubicBezTo>
                  <a:pt x="594" y="190"/>
                  <a:pt x="594" y="192"/>
                  <a:pt x="590" y="193"/>
                </a:cubicBezTo>
                <a:cubicBezTo>
                  <a:pt x="589" y="193"/>
                  <a:pt x="589" y="195"/>
                  <a:pt x="587" y="195"/>
                </a:cubicBezTo>
                <a:cubicBezTo>
                  <a:pt x="585" y="194"/>
                  <a:pt x="582" y="189"/>
                  <a:pt x="581" y="188"/>
                </a:cubicBezTo>
                <a:cubicBezTo>
                  <a:pt x="589" y="185"/>
                  <a:pt x="612" y="179"/>
                  <a:pt x="617" y="187"/>
                </a:cubicBezTo>
                <a:cubicBezTo>
                  <a:pt x="622" y="171"/>
                  <a:pt x="653" y="186"/>
                  <a:pt x="663" y="181"/>
                </a:cubicBezTo>
                <a:cubicBezTo>
                  <a:pt x="657" y="182"/>
                  <a:pt x="659" y="190"/>
                  <a:pt x="657" y="195"/>
                </a:cubicBezTo>
                <a:cubicBezTo>
                  <a:pt x="653" y="192"/>
                  <a:pt x="652" y="192"/>
                  <a:pt x="649" y="193"/>
                </a:cubicBezTo>
                <a:cubicBezTo>
                  <a:pt x="646" y="195"/>
                  <a:pt x="643" y="199"/>
                  <a:pt x="645" y="203"/>
                </a:cubicBezTo>
                <a:cubicBezTo>
                  <a:pt x="646" y="197"/>
                  <a:pt x="650" y="198"/>
                  <a:pt x="653" y="202"/>
                </a:cubicBezTo>
                <a:cubicBezTo>
                  <a:pt x="656" y="206"/>
                  <a:pt x="653" y="207"/>
                  <a:pt x="654" y="211"/>
                </a:cubicBezTo>
                <a:cubicBezTo>
                  <a:pt x="654" y="213"/>
                  <a:pt x="656" y="217"/>
                  <a:pt x="656" y="218"/>
                </a:cubicBezTo>
                <a:cubicBezTo>
                  <a:pt x="656" y="222"/>
                  <a:pt x="649" y="226"/>
                  <a:pt x="650" y="231"/>
                </a:cubicBezTo>
                <a:cubicBezTo>
                  <a:pt x="651" y="233"/>
                  <a:pt x="658" y="242"/>
                  <a:pt x="659" y="243"/>
                </a:cubicBezTo>
                <a:cubicBezTo>
                  <a:pt x="666" y="252"/>
                  <a:pt x="677" y="253"/>
                  <a:pt x="686" y="245"/>
                </a:cubicBezTo>
                <a:cubicBezTo>
                  <a:pt x="689" y="243"/>
                  <a:pt x="690" y="235"/>
                  <a:pt x="693" y="234"/>
                </a:cubicBezTo>
                <a:cubicBezTo>
                  <a:pt x="696" y="232"/>
                  <a:pt x="695" y="237"/>
                  <a:pt x="694" y="239"/>
                </a:cubicBezTo>
                <a:cubicBezTo>
                  <a:pt x="695" y="239"/>
                  <a:pt x="697" y="238"/>
                  <a:pt x="697" y="237"/>
                </a:cubicBezTo>
                <a:cubicBezTo>
                  <a:pt x="703" y="240"/>
                  <a:pt x="705" y="250"/>
                  <a:pt x="712" y="249"/>
                </a:cubicBezTo>
                <a:cubicBezTo>
                  <a:pt x="715" y="248"/>
                  <a:pt x="718" y="242"/>
                  <a:pt x="719" y="240"/>
                </a:cubicBezTo>
                <a:cubicBezTo>
                  <a:pt x="721" y="235"/>
                  <a:pt x="719" y="231"/>
                  <a:pt x="720" y="228"/>
                </a:cubicBezTo>
                <a:cubicBezTo>
                  <a:pt x="721" y="224"/>
                  <a:pt x="731" y="221"/>
                  <a:pt x="729" y="217"/>
                </a:cubicBezTo>
                <a:cubicBezTo>
                  <a:pt x="728" y="211"/>
                  <a:pt x="715" y="216"/>
                  <a:pt x="716" y="206"/>
                </a:cubicBezTo>
                <a:cubicBezTo>
                  <a:pt x="719" y="208"/>
                  <a:pt x="723" y="207"/>
                  <a:pt x="723" y="203"/>
                </a:cubicBezTo>
                <a:cubicBezTo>
                  <a:pt x="723" y="201"/>
                  <a:pt x="717" y="194"/>
                  <a:pt x="716" y="193"/>
                </a:cubicBezTo>
                <a:cubicBezTo>
                  <a:pt x="718" y="194"/>
                  <a:pt x="724" y="199"/>
                  <a:pt x="727" y="195"/>
                </a:cubicBezTo>
                <a:cubicBezTo>
                  <a:pt x="726" y="194"/>
                  <a:pt x="726" y="194"/>
                  <a:pt x="725" y="194"/>
                </a:cubicBezTo>
                <a:cubicBezTo>
                  <a:pt x="724" y="194"/>
                  <a:pt x="727" y="194"/>
                  <a:pt x="727" y="194"/>
                </a:cubicBezTo>
                <a:cubicBezTo>
                  <a:pt x="727" y="194"/>
                  <a:pt x="727" y="194"/>
                  <a:pt x="727" y="195"/>
                </a:cubicBezTo>
                <a:cubicBezTo>
                  <a:pt x="730" y="196"/>
                  <a:pt x="735" y="202"/>
                  <a:pt x="735" y="205"/>
                </a:cubicBezTo>
                <a:cubicBezTo>
                  <a:pt x="735" y="207"/>
                  <a:pt x="732" y="209"/>
                  <a:pt x="731" y="211"/>
                </a:cubicBezTo>
                <a:cubicBezTo>
                  <a:pt x="731" y="212"/>
                  <a:pt x="733" y="221"/>
                  <a:pt x="733" y="223"/>
                </a:cubicBezTo>
                <a:cubicBezTo>
                  <a:pt x="734" y="226"/>
                  <a:pt x="740" y="231"/>
                  <a:pt x="740" y="234"/>
                </a:cubicBezTo>
                <a:cubicBezTo>
                  <a:pt x="740" y="239"/>
                  <a:pt x="736" y="236"/>
                  <a:pt x="736" y="239"/>
                </a:cubicBezTo>
                <a:cubicBezTo>
                  <a:pt x="736" y="240"/>
                  <a:pt x="740" y="242"/>
                  <a:pt x="740" y="244"/>
                </a:cubicBezTo>
                <a:cubicBezTo>
                  <a:pt x="740" y="245"/>
                  <a:pt x="739" y="247"/>
                  <a:pt x="740" y="249"/>
                </a:cubicBezTo>
                <a:cubicBezTo>
                  <a:pt x="740" y="253"/>
                  <a:pt x="739" y="256"/>
                  <a:pt x="742" y="258"/>
                </a:cubicBezTo>
                <a:cubicBezTo>
                  <a:pt x="745" y="253"/>
                  <a:pt x="746" y="244"/>
                  <a:pt x="751" y="251"/>
                </a:cubicBezTo>
                <a:cubicBezTo>
                  <a:pt x="751" y="251"/>
                  <a:pt x="751" y="251"/>
                  <a:pt x="750" y="251"/>
                </a:cubicBezTo>
                <a:cubicBezTo>
                  <a:pt x="752" y="254"/>
                  <a:pt x="758" y="263"/>
                  <a:pt x="761" y="259"/>
                </a:cubicBezTo>
                <a:cubicBezTo>
                  <a:pt x="761" y="259"/>
                  <a:pt x="761" y="259"/>
                  <a:pt x="760" y="259"/>
                </a:cubicBezTo>
                <a:cubicBezTo>
                  <a:pt x="756" y="257"/>
                  <a:pt x="755" y="252"/>
                  <a:pt x="754" y="249"/>
                </a:cubicBezTo>
                <a:cubicBezTo>
                  <a:pt x="756" y="251"/>
                  <a:pt x="758" y="255"/>
                  <a:pt x="760" y="259"/>
                </a:cubicBezTo>
                <a:cubicBezTo>
                  <a:pt x="761" y="259"/>
                  <a:pt x="761" y="259"/>
                  <a:pt x="761" y="259"/>
                </a:cubicBezTo>
                <a:cubicBezTo>
                  <a:pt x="761" y="259"/>
                  <a:pt x="761" y="259"/>
                  <a:pt x="761" y="259"/>
                </a:cubicBezTo>
                <a:cubicBezTo>
                  <a:pt x="762" y="260"/>
                  <a:pt x="762" y="261"/>
                  <a:pt x="763" y="261"/>
                </a:cubicBezTo>
                <a:cubicBezTo>
                  <a:pt x="768" y="266"/>
                  <a:pt x="764" y="257"/>
                  <a:pt x="762" y="256"/>
                </a:cubicBezTo>
                <a:cubicBezTo>
                  <a:pt x="761" y="254"/>
                  <a:pt x="761" y="255"/>
                  <a:pt x="762" y="256"/>
                </a:cubicBezTo>
                <a:cubicBezTo>
                  <a:pt x="770" y="254"/>
                  <a:pt x="761" y="248"/>
                  <a:pt x="763" y="244"/>
                </a:cubicBezTo>
                <a:cubicBezTo>
                  <a:pt x="765" y="246"/>
                  <a:pt x="769" y="250"/>
                  <a:pt x="772" y="252"/>
                </a:cubicBezTo>
                <a:cubicBezTo>
                  <a:pt x="771" y="250"/>
                  <a:pt x="770" y="248"/>
                  <a:pt x="772" y="245"/>
                </a:cubicBezTo>
                <a:cubicBezTo>
                  <a:pt x="772" y="247"/>
                  <a:pt x="772" y="247"/>
                  <a:pt x="773" y="249"/>
                </a:cubicBezTo>
                <a:cubicBezTo>
                  <a:pt x="784" y="246"/>
                  <a:pt x="771" y="245"/>
                  <a:pt x="769" y="240"/>
                </a:cubicBezTo>
                <a:cubicBezTo>
                  <a:pt x="767" y="234"/>
                  <a:pt x="777" y="235"/>
                  <a:pt x="777" y="229"/>
                </a:cubicBezTo>
                <a:cubicBezTo>
                  <a:pt x="772" y="230"/>
                  <a:pt x="766" y="230"/>
                  <a:pt x="761" y="230"/>
                </a:cubicBezTo>
                <a:cubicBezTo>
                  <a:pt x="763" y="227"/>
                  <a:pt x="763" y="226"/>
                  <a:pt x="766" y="225"/>
                </a:cubicBezTo>
                <a:cubicBezTo>
                  <a:pt x="759" y="221"/>
                  <a:pt x="756" y="229"/>
                  <a:pt x="750" y="227"/>
                </a:cubicBezTo>
                <a:cubicBezTo>
                  <a:pt x="744" y="225"/>
                  <a:pt x="744" y="218"/>
                  <a:pt x="736" y="217"/>
                </a:cubicBezTo>
                <a:cubicBezTo>
                  <a:pt x="741" y="216"/>
                  <a:pt x="748" y="217"/>
                  <a:pt x="754" y="217"/>
                </a:cubicBezTo>
                <a:cubicBezTo>
                  <a:pt x="753" y="214"/>
                  <a:pt x="753" y="211"/>
                  <a:pt x="751" y="208"/>
                </a:cubicBezTo>
                <a:cubicBezTo>
                  <a:pt x="760" y="209"/>
                  <a:pt x="770" y="209"/>
                  <a:pt x="778" y="213"/>
                </a:cubicBezTo>
                <a:cubicBezTo>
                  <a:pt x="783" y="215"/>
                  <a:pt x="786" y="218"/>
                  <a:pt x="790" y="219"/>
                </a:cubicBezTo>
                <a:cubicBezTo>
                  <a:pt x="794" y="220"/>
                  <a:pt x="799" y="218"/>
                  <a:pt x="802" y="221"/>
                </a:cubicBezTo>
                <a:cubicBezTo>
                  <a:pt x="806" y="224"/>
                  <a:pt x="808" y="234"/>
                  <a:pt x="810" y="239"/>
                </a:cubicBezTo>
                <a:cubicBezTo>
                  <a:pt x="815" y="247"/>
                  <a:pt x="822" y="252"/>
                  <a:pt x="829" y="257"/>
                </a:cubicBezTo>
                <a:cubicBezTo>
                  <a:pt x="830" y="249"/>
                  <a:pt x="832" y="242"/>
                  <a:pt x="835" y="234"/>
                </a:cubicBezTo>
                <a:cubicBezTo>
                  <a:pt x="838" y="236"/>
                  <a:pt x="840" y="239"/>
                  <a:pt x="841" y="243"/>
                </a:cubicBezTo>
                <a:cubicBezTo>
                  <a:pt x="841" y="243"/>
                  <a:pt x="841" y="243"/>
                  <a:pt x="842" y="243"/>
                </a:cubicBezTo>
                <a:cubicBezTo>
                  <a:pt x="842" y="242"/>
                  <a:pt x="843" y="241"/>
                  <a:pt x="845" y="241"/>
                </a:cubicBezTo>
                <a:cubicBezTo>
                  <a:pt x="844" y="242"/>
                  <a:pt x="843" y="242"/>
                  <a:pt x="842" y="243"/>
                </a:cubicBezTo>
                <a:cubicBezTo>
                  <a:pt x="842" y="243"/>
                  <a:pt x="842" y="244"/>
                  <a:pt x="842" y="245"/>
                </a:cubicBezTo>
                <a:cubicBezTo>
                  <a:pt x="844" y="250"/>
                  <a:pt x="848" y="247"/>
                  <a:pt x="846" y="253"/>
                </a:cubicBezTo>
                <a:cubicBezTo>
                  <a:pt x="844" y="258"/>
                  <a:pt x="839" y="259"/>
                  <a:pt x="837" y="263"/>
                </a:cubicBezTo>
                <a:cubicBezTo>
                  <a:pt x="835" y="269"/>
                  <a:pt x="839" y="270"/>
                  <a:pt x="840" y="273"/>
                </a:cubicBezTo>
                <a:cubicBezTo>
                  <a:pt x="841" y="281"/>
                  <a:pt x="836" y="290"/>
                  <a:pt x="844" y="297"/>
                </a:cubicBezTo>
                <a:cubicBezTo>
                  <a:pt x="849" y="302"/>
                  <a:pt x="851" y="300"/>
                  <a:pt x="849" y="295"/>
                </a:cubicBezTo>
                <a:cubicBezTo>
                  <a:pt x="853" y="298"/>
                  <a:pt x="850" y="293"/>
                  <a:pt x="853" y="291"/>
                </a:cubicBezTo>
                <a:cubicBezTo>
                  <a:pt x="856" y="289"/>
                  <a:pt x="858" y="288"/>
                  <a:pt x="862" y="283"/>
                </a:cubicBezTo>
                <a:cubicBezTo>
                  <a:pt x="865" y="293"/>
                  <a:pt x="879" y="297"/>
                  <a:pt x="887" y="293"/>
                </a:cubicBezTo>
                <a:cubicBezTo>
                  <a:pt x="888" y="292"/>
                  <a:pt x="893" y="286"/>
                  <a:pt x="893" y="286"/>
                </a:cubicBezTo>
                <a:cubicBezTo>
                  <a:pt x="895" y="281"/>
                  <a:pt x="891" y="275"/>
                  <a:pt x="889" y="270"/>
                </a:cubicBezTo>
                <a:cubicBezTo>
                  <a:pt x="893" y="272"/>
                  <a:pt x="899" y="270"/>
                  <a:pt x="900" y="266"/>
                </a:cubicBezTo>
                <a:cubicBezTo>
                  <a:pt x="903" y="261"/>
                  <a:pt x="898" y="254"/>
                  <a:pt x="895" y="250"/>
                </a:cubicBezTo>
                <a:cubicBezTo>
                  <a:pt x="892" y="246"/>
                  <a:pt x="887" y="242"/>
                  <a:pt x="882" y="239"/>
                </a:cubicBezTo>
                <a:cubicBezTo>
                  <a:pt x="878" y="237"/>
                  <a:pt x="874" y="238"/>
                  <a:pt x="877" y="233"/>
                </a:cubicBezTo>
                <a:cubicBezTo>
                  <a:pt x="879" y="236"/>
                  <a:pt x="880" y="236"/>
                  <a:pt x="882" y="237"/>
                </a:cubicBezTo>
                <a:cubicBezTo>
                  <a:pt x="881" y="233"/>
                  <a:pt x="879" y="233"/>
                  <a:pt x="878" y="229"/>
                </a:cubicBezTo>
                <a:cubicBezTo>
                  <a:pt x="882" y="230"/>
                  <a:pt x="884" y="232"/>
                  <a:pt x="886" y="236"/>
                </a:cubicBezTo>
                <a:cubicBezTo>
                  <a:pt x="892" y="232"/>
                  <a:pt x="880" y="229"/>
                  <a:pt x="877" y="224"/>
                </a:cubicBezTo>
                <a:cubicBezTo>
                  <a:pt x="880" y="224"/>
                  <a:pt x="884" y="226"/>
                  <a:pt x="886" y="226"/>
                </a:cubicBezTo>
                <a:cubicBezTo>
                  <a:pt x="886" y="226"/>
                  <a:pt x="886" y="229"/>
                  <a:pt x="887" y="229"/>
                </a:cubicBezTo>
                <a:cubicBezTo>
                  <a:pt x="889" y="228"/>
                  <a:pt x="888" y="220"/>
                  <a:pt x="893" y="225"/>
                </a:cubicBezTo>
                <a:cubicBezTo>
                  <a:pt x="894" y="222"/>
                  <a:pt x="896" y="218"/>
                  <a:pt x="895" y="215"/>
                </a:cubicBezTo>
                <a:cubicBezTo>
                  <a:pt x="894" y="214"/>
                  <a:pt x="890" y="209"/>
                  <a:pt x="890" y="211"/>
                </a:cubicBezTo>
                <a:cubicBezTo>
                  <a:pt x="890" y="204"/>
                  <a:pt x="895" y="206"/>
                  <a:pt x="900" y="203"/>
                </a:cubicBezTo>
                <a:cubicBezTo>
                  <a:pt x="891" y="193"/>
                  <a:pt x="867" y="200"/>
                  <a:pt x="859" y="212"/>
                </a:cubicBezTo>
                <a:cubicBezTo>
                  <a:pt x="858" y="214"/>
                  <a:pt x="857" y="216"/>
                  <a:pt x="856" y="218"/>
                </a:cubicBezTo>
                <a:cubicBezTo>
                  <a:pt x="856" y="216"/>
                  <a:pt x="857" y="214"/>
                  <a:pt x="859" y="212"/>
                </a:cubicBezTo>
                <a:cubicBezTo>
                  <a:pt x="859" y="212"/>
                  <a:pt x="859" y="212"/>
                  <a:pt x="859" y="212"/>
                </a:cubicBezTo>
                <a:cubicBezTo>
                  <a:pt x="844" y="206"/>
                  <a:pt x="823" y="210"/>
                  <a:pt x="810" y="202"/>
                </a:cubicBezTo>
                <a:cubicBezTo>
                  <a:pt x="810" y="202"/>
                  <a:pt x="808" y="199"/>
                  <a:pt x="806" y="198"/>
                </a:cubicBezTo>
                <a:cubicBezTo>
                  <a:pt x="802" y="196"/>
                  <a:pt x="796" y="198"/>
                  <a:pt x="792" y="199"/>
                </a:cubicBezTo>
                <a:cubicBezTo>
                  <a:pt x="788" y="201"/>
                  <a:pt x="784" y="204"/>
                  <a:pt x="779" y="205"/>
                </a:cubicBezTo>
                <a:cubicBezTo>
                  <a:pt x="775" y="206"/>
                  <a:pt x="770" y="204"/>
                  <a:pt x="766" y="204"/>
                </a:cubicBezTo>
                <a:cubicBezTo>
                  <a:pt x="769" y="200"/>
                  <a:pt x="773" y="202"/>
                  <a:pt x="778" y="200"/>
                </a:cubicBezTo>
                <a:cubicBezTo>
                  <a:pt x="782" y="198"/>
                  <a:pt x="789" y="192"/>
                  <a:pt x="790" y="186"/>
                </a:cubicBezTo>
                <a:cubicBezTo>
                  <a:pt x="785" y="188"/>
                  <a:pt x="782" y="184"/>
                  <a:pt x="777" y="183"/>
                </a:cubicBezTo>
                <a:cubicBezTo>
                  <a:pt x="773" y="182"/>
                  <a:pt x="768" y="186"/>
                  <a:pt x="765" y="183"/>
                </a:cubicBezTo>
                <a:cubicBezTo>
                  <a:pt x="767" y="182"/>
                  <a:pt x="770" y="180"/>
                  <a:pt x="769" y="177"/>
                </a:cubicBezTo>
                <a:cubicBezTo>
                  <a:pt x="767" y="179"/>
                  <a:pt x="765" y="180"/>
                  <a:pt x="762" y="181"/>
                </a:cubicBezTo>
                <a:cubicBezTo>
                  <a:pt x="761" y="175"/>
                  <a:pt x="776" y="174"/>
                  <a:pt x="766" y="171"/>
                </a:cubicBezTo>
                <a:cubicBezTo>
                  <a:pt x="767" y="177"/>
                  <a:pt x="760" y="177"/>
                  <a:pt x="755" y="179"/>
                </a:cubicBezTo>
                <a:cubicBezTo>
                  <a:pt x="756" y="178"/>
                  <a:pt x="756" y="178"/>
                  <a:pt x="756" y="177"/>
                </a:cubicBezTo>
                <a:cubicBezTo>
                  <a:pt x="757" y="176"/>
                  <a:pt x="756" y="176"/>
                  <a:pt x="756" y="175"/>
                </a:cubicBezTo>
                <a:cubicBezTo>
                  <a:pt x="758" y="173"/>
                  <a:pt x="762" y="173"/>
                  <a:pt x="762" y="170"/>
                </a:cubicBezTo>
                <a:cubicBezTo>
                  <a:pt x="759" y="171"/>
                  <a:pt x="761" y="170"/>
                  <a:pt x="760" y="168"/>
                </a:cubicBezTo>
                <a:cubicBezTo>
                  <a:pt x="758" y="165"/>
                  <a:pt x="762" y="165"/>
                  <a:pt x="759" y="161"/>
                </a:cubicBezTo>
                <a:cubicBezTo>
                  <a:pt x="758" y="160"/>
                  <a:pt x="757" y="160"/>
                  <a:pt x="756" y="159"/>
                </a:cubicBezTo>
                <a:cubicBezTo>
                  <a:pt x="753" y="157"/>
                  <a:pt x="743" y="156"/>
                  <a:pt x="744" y="150"/>
                </a:cubicBezTo>
                <a:cubicBezTo>
                  <a:pt x="738" y="151"/>
                  <a:pt x="728" y="158"/>
                  <a:pt x="725" y="160"/>
                </a:cubicBezTo>
                <a:cubicBezTo>
                  <a:pt x="725" y="153"/>
                  <a:pt x="725" y="145"/>
                  <a:pt x="720" y="139"/>
                </a:cubicBezTo>
                <a:cubicBezTo>
                  <a:pt x="717" y="134"/>
                  <a:pt x="713" y="133"/>
                  <a:pt x="708" y="132"/>
                </a:cubicBezTo>
                <a:cubicBezTo>
                  <a:pt x="709" y="132"/>
                  <a:pt x="698" y="133"/>
                  <a:pt x="700" y="132"/>
                </a:cubicBezTo>
                <a:cubicBezTo>
                  <a:pt x="694" y="135"/>
                  <a:pt x="695" y="142"/>
                  <a:pt x="691" y="145"/>
                </a:cubicBezTo>
                <a:cubicBezTo>
                  <a:pt x="686" y="150"/>
                  <a:pt x="688" y="145"/>
                  <a:pt x="682" y="147"/>
                </a:cubicBezTo>
                <a:cubicBezTo>
                  <a:pt x="673" y="148"/>
                  <a:pt x="667" y="152"/>
                  <a:pt x="669" y="162"/>
                </a:cubicBezTo>
                <a:cubicBezTo>
                  <a:pt x="657" y="156"/>
                  <a:pt x="662" y="168"/>
                  <a:pt x="661" y="177"/>
                </a:cubicBezTo>
                <a:cubicBezTo>
                  <a:pt x="654" y="175"/>
                  <a:pt x="638" y="175"/>
                  <a:pt x="633" y="171"/>
                </a:cubicBezTo>
                <a:cubicBezTo>
                  <a:pt x="632" y="170"/>
                  <a:pt x="625" y="162"/>
                  <a:pt x="624" y="160"/>
                </a:cubicBezTo>
                <a:cubicBezTo>
                  <a:pt x="622" y="156"/>
                  <a:pt x="624" y="154"/>
                  <a:pt x="623" y="149"/>
                </a:cubicBezTo>
                <a:cubicBezTo>
                  <a:pt x="623" y="147"/>
                  <a:pt x="621" y="135"/>
                  <a:pt x="619" y="133"/>
                </a:cubicBezTo>
                <a:cubicBezTo>
                  <a:pt x="616" y="129"/>
                  <a:pt x="615" y="132"/>
                  <a:pt x="610" y="136"/>
                </a:cubicBezTo>
                <a:cubicBezTo>
                  <a:pt x="606" y="139"/>
                  <a:pt x="601" y="142"/>
                  <a:pt x="599" y="148"/>
                </a:cubicBezTo>
                <a:cubicBezTo>
                  <a:pt x="596" y="156"/>
                  <a:pt x="601" y="157"/>
                  <a:pt x="603" y="164"/>
                </a:cubicBezTo>
                <a:cubicBezTo>
                  <a:pt x="594" y="166"/>
                  <a:pt x="591" y="178"/>
                  <a:pt x="581" y="177"/>
                </a:cubicBezTo>
                <a:cubicBezTo>
                  <a:pt x="570" y="177"/>
                  <a:pt x="584" y="173"/>
                  <a:pt x="587" y="170"/>
                </a:cubicBezTo>
                <a:cubicBezTo>
                  <a:pt x="589" y="168"/>
                  <a:pt x="594" y="160"/>
                  <a:pt x="594" y="157"/>
                </a:cubicBezTo>
                <a:cubicBezTo>
                  <a:pt x="594" y="151"/>
                  <a:pt x="595" y="155"/>
                  <a:pt x="592" y="153"/>
                </a:cubicBezTo>
                <a:cubicBezTo>
                  <a:pt x="583" y="150"/>
                  <a:pt x="576" y="159"/>
                  <a:pt x="569" y="157"/>
                </a:cubicBezTo>
                <a:cubicBezTo>
                  <a:pt x="567" y="160"/>
                  <a:pt x="564" y="161"/>
                  <a:pt x="560" y="162"/>
                </a:cubicBezTo>
                <a:cubicBezTo>
                  <a:pt x="561" y="162"/>
                  <a:pt x="562" y="161"/>
                  <a:pt x="563" y="160"/>
                </a:cubicBezTo>
                <a:cubicBezTo>
                  <a:pt x="565" y="159"/>
                  <a:pt x="566" y="157"/>
                  <a:pt x="568" y="157"/>
                </a:cubicBezTo>
                <a:cubicBezTo>
                  <a:pt x="568" y="157"/>
                  <a:pt x="568" y="157"/>
                  <a:pt x="568" y="157"/>
                </a:cubicBezTo>
                <a:cubicBezTo>
                  <a:pt x="568" y="156"/>
                  <a:pt x="569" y="154"/>
                  <a:pt x="569" y="153"/>
                </a:cubicBezTo>
                <a:cubicBezTo>
                  <a:pt x="568" y="156"/>
                  <a:pt x="565" y="158"/>
                  <a:pt x="563" y="155"/>
                </a:cubicBezTo>
                <a:cubicBezTo>
                  <a:pt x="563" y="155"/>
                  <a:pt x="563" y="155"/>
                  <a:pt x="562" y="155"/>
                </a:cubicBezTo>
                <a:cubicBezTo>
                  <a:pt x="562" y="156"/>
                  <a:pt x="561" y="157"/>
                  <a:pt x="559" y="158"/>
                </a:cubicBezTo>
                <a:cubicBezTo>
                  <a:pt x="560" y="157"/>
                  <a:pt x="561" y="156"/>
                  <a:pt x="562" y="155"/>
                </a:cubicBezTo>
                <a:cubicBezTo>
                  <a:pt x="563" y="154"/>
                  <a:pt x="563" y="153"/>
                  <a:pt x="563" y="152"/>
                </a:cubicBezTo>
                <a:cubicBezTo>
                  <a:pt x="563" y="153"/>
                  <a:pt x="559" y="158"/>
                  <a:pt x="557" y="156"/>
                </a:cubicBezTo>
                <a:cubicBezTo>
                  <a:pt x="555" y="152"/>
                  <a:pt x="562" y="149"/>
                  <a:pt x="562" y="148"/>
                </a:cubicBezTo>
                <a:cubicBezTo>
                  <a:pt x="562" y="146"/>
                  <a:pt x="561" y="145"/>
                  <a:pt x="561" y="146"/>
                </a:cubicBezTo>
                <a:cubicBezTo>
                  <a:pt x="562" y="151"/>
                  <a:pt x="557" y="145"/>
                  <a:pt x="557" y="145"/>
                </a:cubicBezTo>
                <a:cubicBezTo>
                  <a:pt x="555" y="144"/>
                  <a:pt x="559" y="141"/>
                  <a:pt x="556" y="139"/>
                </a:cubicBezTo>
                <a:cubicBezTo>
                  <a:pt x="554" y="137"/>
                  <a:pt x="549" y="137"/>
                  <a:pt x="546" y="138"/>
                </a:cubicBezTo>
                <a:cubicBezTo>
                  <a:pt x="543" y="139"/>
                  <a:pt x="545" y="145"/>
                  <a:pt x="539" y="143"/>
                </a:cubicBezTo>
                <a:cubicBezTo>
                  <a:pt x="538" y="142"/>
                  <a:pt x="537" y="133"/>
                  <a:pt x="536" y="132"/>
                </a:cubicBezTo>
                <a:cubicBezTo>
                  <a:pt x="528" y="140"/>
                  <a:pt x="528" y="154"/>
                  <a:pt x="517" y="158"/>
                </a:cubicBezTo>
                <a:cubicBezTo>
                  <a:pt x="515" y="149"/>
                  <a:pt x="500" y="144"/>
                  <a:pt x="493" y="147"/>
                </a:cubicBezTo>
                <a:cubicBezTo>
                  <a:pt x="492" y="147"/>
                  <a:pt x="487" y="152"/>
                  <a:pt x="487" y="153"/>
                </a:cubicBezTo>
                <a:cubicBezTo>
                  <a:pt x="485" y="158"/>
                  <a:pt x="488" y="164"/>
                  <a:pt x="488" y="169"/>
                </a:cubicBezTo>
                <a:cubicBezTo>
                  <a:pt x="480" y="164"/>
                  <a:pt x="475" y="176"/>
                  <a:pt x="478" y="183"/>
                </a:cubicBezTo>
                <a:cubicBezTo>
                  <a:pt x="484" y="196"/>
                  <a:pt x="487" y="179"/>
                  <a:pt x="492" y="184"/>
                </a:cubicBezTo>
                <a:cubicBezTo>
                  <a:pt x="492" y="185"/>
                  <a:pt x="490" y="189"/>
                  <a:pt x="490" y="190"/>
                </a:cubicBezTo>
                <a:cubicBezTo>
                  <a:pt x="491" y="192"/>
                  <a:pt x="494" y="193"/>
                  <a:pt x="494" y="194"/>
                </a:cubicBezTo>
                <a:cubicBezTo>
                  <a:pt x="495" y="197"/>
                  <a:pt x="498" y="201"/>
                  <a:pt x="494" y="203"/>
                </a:cubicBezTo>
                <a:cubicBezTo>
                  <a:pt x="492" y="204"/>
                  <a:pt x="489" y="200"/>
                  <a:pt x="487" y="201"/>
                </a:cubicBezTo>
                <a:cubicBezTo>
                  <a:pt x="483" y="202"/>
                  <a:pt x="484" y="209"/>
                  <a:pt x="486" y="213"/>
                </a:cubicBezTo>
                <a:cubicBezTo>
                  <a:pt x="483" y="214"/>
                  <a:pt x="483" y="214"/>
                  <a:pt x="481" y="217"/>
                </a:cubicBezTo>
                <a:cubicBezTo>
                  <a:pt x="467" y="210"/>
                  <a:pt x="441" y="222"/>
                  <a:pt x="429" y="211"/>
                </a:cubicBezTo>
                <a:cubicBezTo>
                  <a:pt x="440" y="209"/>
                  <a:pt x="451" y="209"/>
                  <a:pt x="462" y="208"/>
                </a:cubicBezTo>
                <a:cubicBezTo>
                  <a:pt x="465" y="207"/>
                  <a:pt x="475" y="208"/>
                  <a:pt x="477" y="206"/>
                </a:cubicBezTo>
                <a:cubicBezTo>
                  <a:pt x="479" y="204"/>
                  <a:pt x="479" y="198"/>
                  <a:pt x="481" y="194"/>
                </a:cubicBezTo>
                <a:cubicBezTo>
                  <a:pt x="470" y="195"/>
                  <a:pt x="455" y="202"/>
                  <a:pt x="445" y="199"/>
                </a:cubicBezTo>
                <a:cubicBezTo>
                  <a:pt x="433" y="196"/>
                  <a:pt x="443" y="178"/>
                  <a:pt x="446" y="169"/>
                </a:cubicBezTo>
                <a:cubicBezTo>
                  <a:pt x="440" y="169"/>
                  <a:pt x="434" y="169"/>
                  <a:pt x="428" y="169"/>
                </a:cubicBezTo>
                <a:cubicBezTo>
                  <a:pt x="430" y="166"/>
                  <a:pt x="430" y="163"/>
                  <a:pt x="431" y="160"/>
                </a:cubicBezTo>
                <a:cubicBezTo>
                  <a:pt x="424" y="161"/>
                  <a:pt x="414" y="161"/>
                  <a:pt x="410" y="167"/>
                </a:cubicBezTo>
                <a:cubicBezTo>
                  <a:pt x="407" y="168"/>
                  <a:pt x="404" y="169"/>
                  <a:pt x="403" y="166"/>
                </a:cubicBezTo>
                <a:cubicBezTo>
                  <a:pt x="403" y="166"/>
                  <a:pt x="403" y="166"/>
                  <a:pt x="403" y="166"/>
                </a:cubicBezTo>
                <a:cubicBezTo>
                  <a:pt x="407" y="154"/>
                  <a:pt x="418" y="160"/>
                  <a:pt x="428" y="157"/>
                </a:cubicBezTo>
                <a:cubicBezTo>
                  <a:pt x="428" y="157"/>
                  <a:pt x="427" y="156"/>
                  <a:pt x="427" y="156"/>
                </a:cubicBezTo>
                <a:cubicBezTo>
                  <a:pt x="434" y="160"/>
                  <a:pt x="448" y="138"/>
                  <a:pt x="428" y="148"/>
                </a:cubicBezTo>
                <a:cubicBezTo>
                  <a:pt x="426" y="142"/>
                  <a:pt x="432" y="138"/>
                  <a:pt x="427" y="133"/>
                </a:cubicBezTo>
                <a:cubicBezTo>
                  <a:pt x="422" y="128"/>
                  <a:pt x="419" y="131"/>
                  <a:pt x="417" y="135"/>
                </a:cubicBezTo>
                <a:cubicBezTo>
                  <a:pt x="417" y="133"/>
                  <a:pt x="416" y="131"/>
                  <a:pt x="416" y="130"/>
                </a:cubicBezTo>
                <a:cubicBezTo>
                  <a:pt x="414" y="132"/>
                  <a:pt x="413" y="138"/>
                  <a:pt x="410" y="139"/>
                </a:cubicBezTo>
                <a:cubicBezTo>
                  <a:pt x="408" y="133"/>
                  <a:pt x="415" y="130"/>
                  <a:pt x="414" y="125"/>
                </a:cubicBezTo>
                <a:cubicBezTo>
                  <a:pt x="414" y="120"/>
                  <a:pt x="408" y="133"/>
                  <a:pt x="408" y="133"/>
                </a:cubicBezTo>
                <a:cubicBezTo>
                  <a:pt x="407" y="130"/>
                  <a:pt x="407" y="128"/>
                  <a:pt x="408" y="125"/>
                </a:cubicBezTo>
                <a:cubicBezTo>
                  <a:pt x="407" y="127"/>
                  <a:pt x="406" y="127"/>
                  <a:pt x="405" y="129"/>
                </a:cubicBezTo>
                <a:cubicBezTo>
                  <a:pt x="400" y="124"/>
                  <a:pt x="403" y="117"/>
                  <a:pt x="397" y="114"/>
                </a:cubicBezTo>
                <a:cubicBezTo>
                  <a:pt x="397" y="115"/>
                  <a:pt x="397" y="117"/>
                  <a:pt x="397" y="119"/>
                </a:cubicBezTo>
                <a:cubicBezTo>
                  <a:pt x="397" y="114"/>
                  <a:pt x="396" y="111"/>
                  <a:pt x="396" y="107"/>
                </a:cubicBezTo>
                <a:cubicBezTo>
                  <a:pt x="389" y="110"/>
                  <a:pt x="386" y="116"/>
                  <a:pt x="385" y="124"/>
                </a:cubicBezTo>
                <a:cubicBezTo>
                  <a:pt x="385" y="129"/>
                  <a:pt x="385" y="128"/>
                  <a:pt x="383" y="133"/>
                </a:cubicBezTo>
                <a:cubicBezTo>
                  <a:pt x="382" y="138"/>
                  <a:pt x="380" y="141"/>
                  <a:pt x="383" y="146"/>
                </a:cubicBezTo>
                <a:cubicBezTo>
                  <a:pt x="387" y="151"/>
                  <a:pt x="397" y="153"/>
                  <a:pt x="398" y="160"/>
                </a:cubicBezTo>
                <a:cubicBezTo>
                  <a:pt x="395" y="159"/>
                  <a:pt x="391" y="155"/>
                  <a:pt x="388" y="155"/>
                </a:cubicBezTo>
                <a:cubicBezTo>
                  <a:pt x="384" y="154"/>
                  <a:pt x="382" y="160"/>
                  <a:pt x="378" y="160"/>
                </a:cubicBezTo>
                <a:cubicBezTo>
                  <a:pt x="373" y="160"/>
                  <a:pt x="363" y="154"/>
                  <a:pt x="360" y="151"/>
                </a:cubicBezTo>
                <a:cubicBezTo>
                  <a:pt x="357" y="147"/>
                  <a:pt x="356" y="139"/>
                  <a:pt x="350" y="136"/>
                </a:cubicBezTo>
                <a:cubicBezTo>
                  <a:pt x="346" y="134"/>
                  <a:pt x="335" y="135"/>
                  <a:pt x="331" y="137"/>
                </a:cubicBezTo>
                <a:cubicBezTo>
                  <a:pt x="327" y="141"/>
                  <a:pt x="327" y="152"/>
                  <a:pt x="323" y="154"/>
                </a:cubicBezTo>
                <a:cubicBezTo>
                  <a:pt x="321" y="155"/>
                  <a:pt x="316" y="153"/>
                  <a:pt x="312" y="155"/>
                </a:cubicBezTo>
                <a:cubicBezTo>
                  <a:pt x="309" y="157"/>
                  <a:pt x="307" y="163"/>
                  <a:pt x="306" y="167"/>
                </a:cubicBezTo>
                <a:cubicBezTo>
                  <a:pt x="304" y="176"/>
                  <a:pt x="305" y="182"/>
                  <a:pt x="313" y="187"/>
                </a:cubicBezTo>
                <a:cubicBezTo>
                  <a:pt x="318" y="189"/>
                  <a:pt x="324" y="188"/>
                  <a:pt x="329" y="192"/>
                </a:cubicBezTo>
                <a:cubicBezTo>
                  <a:pt x="322" y="193"/>
                  <a:pt x="329" y="207"/>
                  <a:pt x="332" y="212"/>
                </a:cubicBezTo>
                <a:cubicBezTo>
                  <a:pt x="329" y="213"/>
                  <a:pt x="328" y="214"/>
                  <a:pt x="326" y="215"/>
                </a:cubicBezTo>
                <a:cubicBezTo>
                  <a:pt x="327" y="214"/>
                  <a:pt x="328" y="213"/>
                  <a:pt x="329" y="213"/>
                </a:cubicBezTo>
                <a:cubicBezTo>
                  <a:pt x="321" y="208"/>
                  <a:pt x="317" y="201"/>
                  <a:pt x="311" y="198"/>
                </a:cubicBezTo>
                <a:cubicBezTo>
                  <a:pt x="305" y="196"/>
                  <a:pt x="302" y="198"/>
                  <a:pt x="299" y="191"/>
                </a:cubicBezTo>
                <a:cubicBezTo>
                  <a:pt x="298" y="189"/>
                  <a:pt x="298" y="187"/>
                  <a:pt x="299" y="185"/>
                </a:cubicBezTo>
                <a:cubicBezTo>
                  <a:pt x="300" y="177"/>
                  <a:pt x="299" y="169"/>
                  <a:pt x="298" y="161"/>
                </a:cubicBezTo>
                <a:cubicBezTo>
                  <a:pt x="291" y="163"/>
                  <a:pt x="276" y="171"/>
                  <a:pt x="272" y="178"/>
                </a:cubicBezTo>
                <a:cubicBezTo>
                  <a:pt x="271" y="180"/>
                  <a:pt x="273" y="183"/>
                  <a:pt x="272" y="184"/>
                </a:cubicBezTo>
                <a:cubicBezTo>
                  <a:pt x="269" y="189"/>
                  <a:pt x="271" y="186"/>
                  <a:pt x="267" y="189"/>
                </a:cubicBezTo>
                <a:cubicBezTo>
                  <a:pt x="263" y="191"/>
                  <a:pt x="259" y="194"/>
                  <a:pt x="254" y="190"/>
                </a:cubicBezTo>
                <a:cubicBezTo>
                  <a:pt x="259" y="199"/>
                  <a:pt x="248" y="198"/>
                  <a:pt x="241" y="199"/>
                </a:cubicBezTo>
                <a:cubicBezTo>
                  <a:pt x="233" y="201"/>
                  <a:pt x="225" y="203"/>
                  <a:pt x="217" y="206"/>
                </a:cubicBezTo>
                <a:cubicBezTo>
                  <a:pt x="217" y="196"/>
                  <a:pt x="225" y="192"/>
                  <a:pt x="232" y="187"/>
                </a:cubicBezTo>
                <a:cubicBezTo>
                  <a:pt x="234" y="190"/>
                  <a:pt x="235" y="193"/>
                  <a:pt x="238" y="195"/>
                </a:cubicBezTo>
                <a:cubicBezTo>
                  <a:pt x="237" y="174"/>
                  <a:pt x="256" y="193"/>
                  <a:pt x="260" y="188"/>
                </a:cubicBezTo>
                <a:cubicBezTo>
                  <a:pt x="264" y="185"/>
                  <a:pt x="248" y="178"/>
                  <a:pt x="262" y="175"/>
                </a:cubicBezTo>
                <a:cubicBezTo>
                  <a:pt x="259" y="176"/>
                  <a:pt x="256" y="177"/>
                  <a:pt x="253" y="177"/>
                </a:cubicBezTo>
                <a:cubicBezTo>
                  <a:pt x="254" y="176"/>
                  <a:pt x="266" y="168"/>
                  <a:pt x="263" y="167"/>
                </a:cubicBezTo>
                <a:cubicBezTo>
                  <a:pt x="262" y="167"/>
                  <a:pt x="254" y="173"/>
                  <a:pt x="252" y="174"/>
                </a:cubicBezTo>
                <a:cubicBezTo>
                  <a:pt x="253" y="170"/>
                  <a:pt x="257" y="167"/>
                  <a:pt x="259" y="165"/>
                </a:cubicBezTo>
                <a:cubicBezTo>
                  <a:pt x="258" y="165"/>
                  <a:pt x="258" y="166"/>
                  <a:pt x="258" y="166"/>
                </a:cubicBezTo>
                <a:cubicBezTo>
                  <a:pt x="257" y="163"/>
                  <a:pt x="259" y="156"/>
                  <a:pt x="257" y="154"/>
                </a:cubicBezTo>
                <a:cubicBezTo>
                  <a:pt x="254" y="151"/>
                  <a:pt x="254" y="157"/>
                  <a:pt x="254" y="158"/>
                </a:cubicBezTo>
                <a:cubicBezTo>
                  <a:pt x="251" y="158"/>
                  <a:pt x="249" y="158"/>
                  <a:pt x="247" y="160"/>
                </a:cubicBezTo>
                <a:cubicBezTo>
                  <a:pt x="248" y="159"/>
                  <a:pt x="249" y="159"/>
                  <a:pt x="250" y="158"/>
                </a:cubicBezTo>
                <a:cubicBezTo>
                  <a:pt x="246" y="156"/>
                  <a:pt x="243" y="159"/>
                  <a:pt x="240" y="161"/>
                </a:cubicBezTo>
                <a:cubicBezTo>
                  <a:pt x="241" y="160"/>
                  <a:pt x="241" y="159"/>
                  <a:pt x="241" y="158"/>
                </a:cubicBezTo>
                <a:cubicBezTo>
                  <a:pt x="237" y="159"/>
                  <a:pt x="234" y="149"/>
                  <a:pt x="229" y="146"/>
                </a:cubicBezTo>
                <a:cubicBezTo>
                  <a:pt x="229" y="150"/>
                  <a:pt x="231" y="161"/>
                  <a:pt x="230" y="165"/>
                </a:cubicBezTo>
                <a:cubicBezTo>
                  <a:pt x="228" y="169"/>
                  <a:pt x="225" y="168"/>
                  <a:pt x="221" y="170"/>
                </a:cubicBezTo>
                <a:cubicBezTo>
                  <a:pt x="221" y="170"/>
                  <a:pt x="223" y="169"/>
                  <a:pt x="223" y="169"/>
                </a:cubicBezTo>
                <a:cubicBezTo>
                  <a:pt x="221" y="169"/>
                  <a:pt x="212" y="171"/>
                  <a:pt x="212" y="173"/>
                </a:cubicBezTo>
                <a:cubicBezTo>
                  <a:pt x="211" y="176"/>
                  <a:pt x="222" y="176"/>
                  <a:pt x="225" y="179"/>
                </a:cubicBezTo>
                <a:cubicBezTo>
                  <a:pt x="221" y="185"/>
                  <a:pt x="222" y="190"/>
                  <a:pt x="216" y="194"/>
                </a:cubicBezTo>
                <a:cubicBezTo>
                  <a:pt x="211" y="197"/>
                  <a:pt x="203" y="199"/>
                  <a:pt x="198" y="199"/>
                </a:cubicBezTo>
                <a:cubicBezTo>
                  <a:pt x="199" y="192"/>
                  <a:pt x="203" y="181"/>
                  <a:pt x="206" y="175"/>
                </a:cubicBezTo>
                <a:cubicBezTo>
                  <a:pt x="208" y="170"/>
                  <a:pt x="211" y="157"/>
                  <a:pt x="218" y="161"/>
                </a:cubicBezTo>
                <a:cubicBezTo>
                  <a:pt x="215" y="152"/>
                  <a:pt x="224" y="153"/>
                  <a:pt x="227" y="149"/>
                </a:cubicBezTo>
                <a:cubicBezTo>
                  <a:pt x="232" y="141"/>
                  <a:pt x="224" y="146"/>
                  <a:pt x="219" y="146"/>
                </a:cubicBezTo>
                <a:cubicBezTo>
                  <a:pt x="219" y="146"/>
                  <a:pt x="219" y="146"/>
                  <a:pt x="219" y="146"/>
                </a:cubicBezTo>
                <a:cubicBezTo>
                  <a:pt x="218" y="146"/>
                  <a:pt x="218" y="146"/>
                  <a:pt x="217" y="146"/>
                </a:cubicBezTo>
                <a:cubicBezTo>
                  <a:pt x="218" y="146"/>
                  <a:pt x="218" y="146"/>
                  <a:pt x="219" y="146"/>
                </a:cubicBezTo>
                <a:cubicBezTo>
                  <a:pt x="218" y="143"/>
                  <a:pt x="221" y="140"/>
                  <a:pt x="217" y="138"/>
                </a:cubicBezTo>
                <a:cubicBezTo>
                  <a:pt x="216" y="140"/>
                  <a:pt x="215" y="141"/>
                  <a:pt x="214" y="142"/>
                </a:cubicBezTo>
                <a:cubicBezTo>
                  <a:pt x="215" y="141"/>
                  <a:pt x="216" y="140"/>
                  <a:pt x="217" y="138"/>
                </a:cubicBezTo>
                <a:cubicBezTo>
                  <a:pt x="217" y="138"/>
                  <a:pt x="217" y="138"/>
                  <a:pt x="217" y="138"/>
                </a:cubicBezTo>
                <a:cubicBezTo>
                  <a:pt x="220" y="135"/>
                  <a:pt x="221" y="131"/>
                  <a:pt x="220" y="127"/>
                </a:cubicBezTo>
                <a:cubicBezTo>
                  <a:pt x="220" y="127"/>
                  <a:pt x="219" y="128"/>
                  <a:pt x="218" y="128"/>
                </a:cubicBezTo>
                <a:cubicBezTo>
                  <a:pt x="222" y="124"/>
                  <a:pt x="227" y="120"/>
                  <a:pt x="232" y="117"/>
                </a:cubicBezTo>
                <a:cubicBezTo>
                  <a:pt x="235" y="123"/>
                  <a:pt x="237" y="128"/>
                  <a:pt x="244" y="131"/>
                </a:cubicBezTo>
                <a:cubicBezTo>
                  <a:pt x="250" y="134"/>
                  <a:pt x="251" y="133"/>
                  <a:pt x="255" y="131"/>
                </a:cubicBezTo>
                <a:cubicBezTo>
                  <a:pt x="265" y="127"/>
                  <a:pt x="264" y="120"/>
                  <a:pt x="264" y="111"/>
                </a:cubicBezTo>
                <a:cubicBezTo>
                  <a:pt x="271" y="115"/>
                  <a:pt x="276" y="108"/>
                  <a:pt x="276" y="101"/>
                </a:cubicBezTo>
                <a:cubicBezTo>
                  <a:pt x="276" y="93"/>
                  <a:pt x="268" y="84"/>
                  <a:pt x="264" y="77"/>
                </a:cubicBezTo>
                <a:cubicBezTo>
                  <a:pt x="266" y="75"/>
                  <a:pt x="270" y="74"/>
                  <a:pt x="272" y="74"/>
                </a:cubicBezTo>
                <a:cubicBezTo>
                  <a:pt x="271" y="72"/>
                  <a:pt x="270" y="70"/>
                  <a:pt x="269" y="68"/>
                </a:cubicBezTo>
                <a:cubicBezTo>
                  <a:pt x="267" y="66"/>
                  <a:pt x="263" y="65"/>
                  <a:pt x="262" y="62"/>
                </a:cubicBezTo>
                <a:cubicBezTo>
                  <a:pt x="267" y="62"/>
                  <a:pt x="271" y="61"/>
                  <a:pt x="276" y="62"/>
                </a:cubicBezTo>
                <a:cubicBezTo>
                  <a:pt x="278" y="62"/>
                  <a:pt x="290" y="63"/>
                  <a:pt x="290" y="63"/>
                </a:cubicBezTo>
                <a:cubicBezTo>
                  <a:pt x="293" y="66"/>
                  <a:pt x="289" y="74"/>
                  <a:pt x="289" y="76"/>
                </a:cubicBezTo>
                <a:cubicBezTo>
                  <a:pt x="290" y="79"/>
                  <a:pt x="295" y="82"/>
                  <a:pt x="298" y="84"/>
                </a:cubicBezTo>
                <a:cubicBezTo>
                  <a:pt x="301" y="86"/>
                  <a:pt x="316" y="99"/>
                  <a:pt x="321" y="94"/>
                </a:cubicBezTo>
                <a:cubicBezTo>
                  <a:pt x="324" y="92"/>
                  <a:pt x="321" y="79"/>
                  <a:pt x="319" y="76"/>
                </a:cubicBezTo>
                <a:cubicBezTo>
                  <a:pt x="328" y="78"/>
                  <a:pt x="339" y="71"/>
                  <a:pt x="340" y="63"/>
                </a:cubicBezTo>
                <a:cubicBezTo>
                  <a:pt x="341" y="53"/>
                  <a:pt x="332" y="56"/>
                  <a:pt x="329" y="50"/>
                </a:cubicBezTo>
                <a:cubicBezTo>
                  <a:pt x="328" y="48"/>
                  <a:pt x="333" y="45"/>
                  <a:pt x="332" y="41"/>
                </a:cubicBezTo>
                <a:cubicBezTo>
                  <a:pt x="331" y="37"/>
                  <a:pt x="327" y="36"/>
                  <a:pt x="325" y="35"/>
                </a:cubicBezTo>
                <a:cubicBezTo>
                  <a:pt x="314" y="31"/>
                  <a:pt x="305" y="38"/>
                  <a:pt x="295" y="38"/>
                </a:cubicBezTo>
                <a:cubicBezTo>
                  <a:pt x="296" y="37"/>
                  <a:pt x="297" y="36"/>
                  <a:pt x="298" y="35"/>
                </a:cubicBezTo>
                <a:cubicBezTo>
                  <a:pt x="296" y="35"/>
                  <a:pt x="293" y="34"/>
                  <a:pt x="291" y="34"/>
                </a:cubicBezTo>
                <a:cubicBezTo>
                  <a:pt x="298" y="34"/>
                  <a:pt x="307" y="32"/>
                  <a:pt x="295" y="31"/>
                </a:cubicBezTo>
                <a:cubicBezTo>
                  <a:pt x="296" y="31"/>
                  <a:pt x="308" y="29"/>
                  <a:pt x="303" y="27"/>
                </a:cubicBezTo>
                <a:cubicBezTo>
                  <a:pt x="301" y="26"/>
                  <a:pt x="294" y="29"/>
                  <a:pt x="291" y="29"/>
                </a:cubicBezTo>
                <a:cubicBezTo>
                  <a:pt x="293" y="24"/>
                  <a:pt x="297" y="27"/>
                  <a:pt x="298" y="25"/>
                </a:cubicBezTo>
                <a:cubicBezTo>
                  <a:pt x="298" y="25"/>
                  <a:pt x="300" y="19"/>
                  <a:pt x="300" y="19"/>
                </a:cubicBezTo>
                <a:cubicBezTo>
                  <a:pt x="299" y="15"/>
                  <a:pt x="299" y="13"/>
                  <a:pt x="295" y="11"/>
                </a:cubicBezTo>
                <a:cubicBezTo>
                  <a:pt x="294" y="11"/>
                  <a:pt x="289" y="12"/>
                  <a:pt x="289" y="12"/>
                </a:cubicBezTo>
                <a:cubicBezTo>
                  <a:pt x="286" y="9"/>
                  <a:pt x="290" y="5"/>
                  <a:pt x="292" y="1"/>
                </a:cubicBezTo>
                <a:cubicBezTo>
                  <a:pt x="287" y="1"/>
                  <a:pt x="283" y="3"/>
                  <a:pt x="280" y="6"/>
                </a:cubicBezTo>
                <a:cubicBezTo>
                  <a:pt x="281" y="6"/>
                  <a:pt x="282" y="6"/>
                  <a:pt x="283" y="5"/>
                </a:cubicBezTo>
                <a:cubicBezTo>
                  <a:pt x="272" y="7"/>
                  <a:pt x="276" y="26"/>
                  <a:pt x="271" y="33"/>
                </a:cubicBezTo>
                <a:cubicBezTo>
                  <a:pt x="269" y="35"/>
                  <a:pt x="263" y="38"/>
                  <a:pt x="260" y="40"/>
                </a:cubicBezTo>
                <a:cubicBezTo>
                  <a:pt x="255" y="44"/>
                  <a:pt x="249" y="49"/>
                  <a:pt x="243" y="53"/>
                </a:cubicBezTo>
                <a:cubicBezTo>
                  <a:pt x="241" y="55"/>
                  <a:pt x="236" y="62"/>
                  <a:pt x="232" y="62"/>
                </a:cubicBezTo>
                <a:cubicBezTo>
                  <a:pt x="229" y="63"/>
                  <a:pt x="230" y="59"/>
                  <a:pt x="226" y="60"/>
                </a:cubicBezTo>
                <a:cubicBezTo>
                  <a:pt x="224" y="61"/>
                  <a:pt x="222" y="63"/>
                  <a:pt x="221" y="65"/>
                </a:cubicBezTo>
                <a:cubicBezTo>
                  <a:pt x="217" y="73"/>
                  <a:pt x="220" y="77"/>
                  <a:pt x="210" y="80"/>
                </a:cubicBezTo>
                <a:cubicBezTo>
                  <a:pt x="204" y="81"/>
                  <a:pt x="197" y="81"/>
                  <a:pt x="194" y="74"/>
                </a:cubicBezTo>
                <a:cubicBezTo>
                  <a:pt x="203" y="73"/>
                  <a:pt x="196" y="61"/>
                  <a:pt x="191" y="59"/>
                </a:cubicBezTo>
                <a:cubicBezTo>
                  <a:pt x="185" y="57"/>
                  <a:pt x="173" y="57"/>
                  <a:pt x="167" y="58"/>
                </a:cubicBezTo>
                <a:cubicBezTo>
                  <a:pt x="163" y="60"/>
                  <a:pt x="156" y="64"/>
                  <a:pt x="153" y="68"/>
                </a:cubicBezTo>
                <a:cubicBezTo>
                  <a:pt x="147" y="74"/>
                  <a:pt x="151" y="78"/>
                  <a:pt x="149" y="83"/>
                </a:cubicBezTo>
                <a:cubicBezTo>
                  <a:pt x="150" y="83"/>
                  <a:pt x="151" y="84"/>
                  <a:pt x="151" y="84"/>
                </a:cubicBezTo>
                <a:cubicBezTo>
                  <a:pt x="150" y="84"/>
                  <a:pt x="150" y="84"/>
                  <a:pt x="149" y="83"/>
                </a:cubicBezTo>
                <a:cubicBezTo>
                  <a:pt x="149" y="83"/>
                  <a:pt x="149" y="83"/>
                  <a:pt x="149" y="83"/>
                </a:cubicBezTo>
                <a:cubicBezTo>
                  <a:pt x="143" y="82"/>
                  <a:pt x="137" y="83"/>
                  <a:pt x="130" y="84"/>
                </a:cubicBezTo>
                <a:cubicBezTo>
                  <a:pt x="130" y="78"/>
                  <a:pt x="139" y="70"/>
                  <a:pt x="144" y="77"/>
                </a:cubicBezTo>
                <a:cubicBezTo>
                  <a:pt x="143" y="72"/>
                  <a:pt x="139" y="65"/>
                  <a:pt x="144" y="63"/>
                </a:cubicBezTo>
                <a:cubicBezTo>
                  <a:pt x="144" y="63"/>
                  <a:pt x="143" y="62"/>
                  <a:pt x="143" y="62"/>
                </a:cubicBezTo>
                <a:cubicBezTo>
                  <a:pt x="145" y="62"/>
                  <a:pt x="152" y="61"/>
                  <a:pt x="151" y="58"/>
                </a:cubicBezTo>
                <a:cubicBezTo>
                  <a:pt x="151" y="55"/>
                  <a:pt x="141" y="60"/>
                  <a:pt x="145" y="53"/>
                </a:cubicBezTo>
                <a:cubicBezTo>
                  <a:pt x="143" y="55"/>
                  <a:pt x="141" y="57"/>
                  <a:pt x="138" y="59"/>
                </a:cubicBezTo>
                <a:cubicBezTo>
                  <a:pt x="136" y="54"/>
                  <a:pt x="139" y="54"/>
                  <a:pt x="141" y="52"/>
                </a:cubicBezTo>
                <a:cubicBezTo>
                  <a:pt x="142" y="50"/>
                  <a:pt x="148" y="48"/>
                  <a:pt x="149" y="48"/>
                </a:cubicBezTo>
                <a:cubicBezTo>
                  <a:pt x="152" y="42"/>
                  <a:pt x="139" y="44"/>
                  <a:pt x="138" y="46"/>
                </a:cubicBezTo>
                <a:cubicBezTo>
                  <a:pt x="135" y="39"/>
                  <a:pt x="131" y="45"/>
                  <a:pt x="127" y="48"/>
                </a:cubicBezTo>
                <a:cubicBezTo>
                  <a:pt x="124" y="49"/>
                  <a:pt x="124" y="50"/>
                  <a:pt x="125" y="50"/>
                </a:cubicBezTo>
                <a:cubicBezTo>
                  <a:pt x="124" y="50"/>
                  <a:pt x="124" y="50"/>
                  <a:pt x="122" y="50"/>
                </a:cubicBezTo>
                <a:cubicBezTo>
                  <a:pt x="119" y="49"/>
                  <a:pt x="116" y="48"/>
                  <a:pt x="114" y="46"/>
                </a:cubicBezTo>
                <a:cubicBezTo>
                  <a:pt x="119" y="45"/>
                  <a:pt x="117" y="40"/>
                  <a:pt x="119" y="37"/>
                </a:cubicBezTo>
                <a:cubicBezTo>
                  <a:pt x="123" y="33"/>
                  <a:pt x="128" y="34"/>
                  <a:pt x="131" y="29"/>
                </a:cubicBezTo>
                <a:cubicBezTo>
                  <a:pt x="137" y="20"/>
                  <a:pt x="134" y="14"/>
                  <a:pt x="124" y="17"/>
                </a:cubicBezTo>
                <a:cubicBezTo>
                  <a:pt x="122" y="18"/>
                  <a:pt x="115" y="23"/>
                  <a:pt x="114" y="23"/>
                </a:cubicBezTo>
                <a:cubicBezTo>
                  <a:pt x="112" y="23"/>
                  <a:pt x="110" y="19"/>
                  <a:pt x="111" y="19"/>
                </a:cubicBezTo>
                <a:cubicBezTo>
                  <a:pt x="111" y="19"/>
                  <a:pt x="112" y="17"/>
                  <a:pt x="109" y="17"/>
                </a:cubicBezTo>
                <a:cubicBezTo>
                  <a:pt x="108" y="17"/>
                  <a:pt x="105" y="19"/>
                  <a:pt x="103" y="21"/>
                </a:cubicBezTo>
                <a:cubicBezTo>
                  <a:pt x="102" y="22"/>
                  <a:pt x="101" y="23"/>
                  <a:pt x="101" y="23"/>
                </a:cubicBezTo>
                <a:cubicBezTo>
                  <a:pt x="101" y="23"/>
                  <a:pt x="102" y="22"/>
                  <a:pt x="103" y="21"/>
                </a:cubicBezTo>
                <a:cubicBezTo>
                  <a:pt x="106" y="17"/>
                  <a:pt x="112" y="9"/>
                  <a:pt x="108" y="10"/>
                </a:cubicBezTo>
                <a:cubicBezTo>
                  <a:pt x="104" y="10"/>
                  <a:pt x="104" y="19"/>
                  <a:pt x="99" y="21"/>
                </a:cubicBezTo>
                <a:cubicBezTo>
                  <a:pt x="99" y="22"/>
                  <a:pt x="98" y="24"/>
                  <a:pt x="97" y="25"/>
                </a:cubicBezTo>
                <a:cubicBezTo>
                  <a:pt x="97" y="24"/>
                  <a:pt x="97" y="22"/>
                  <a:pt x="97" y="21"/>
                </a:cubicBezTo>
                <a:cubicBezTo>
                  <a:pt x="98" y="21"/>
                  <a:pt x="98" y="21"/>
                  <a:pt x="99" y="21"/>
                </a:cubicBezTo>
                <a:cubicBezTo>
                  <a:pt x="99" y="18"/>
                  <a:pt x="99" y="16"/>
                  <a:pt x="97" y="14"/>
                </a:cubicBezTo>
                <a:cubicBezTo>
                  <a:pt x="97" y="14"/>
                  <a:pt x="97" y="14"/>
                  <a:pt x="97" y="14"/>
                </a:cubicBezTo>
                <a:cubicBezTo>
                  <a:pt x="97" y="16"/>
                  <a:pt x="96" y="18"/>
                  <a:pt x="97" y="20"/>
                </a:cubicBezTo>
                <a:cubicBezTo>
                  <a:pt x="96" y="18"/>
                  <a:pt x="96" y="16"/>
                  <a:pt x="97" y="14"/>
                </a:cubicBezTo>
                <a:cubicBezTo>
                  <a:pt x="97" y="14"/>
                  <a:pt x="97" y="14"/>
                  <a:pt x="97" y="14"/>
                </a:cubicBezTo>
                <a:cubicBezTo>
                  <a:pt x="97" y="14"/>
                  <a:pt x="97" y="14"/>
                  <a:pt x="97" y="14"/>
                </a:cubicBezTo>
                <a:cubicBezTo>
                  <a:pt x="98" y="13"/>
                  <a:pt x="98" y="12"/>
                  <a:pt x="100" y="12"/>
                </a:cubicBezTo>
                <a:cubicBezTo>
                  <a:pt x="99" y="11"/>
                  <a:pt x="98" y="9"/>
                  <a:pt x="99" y="6"/>
                </a:cubicBezTo>
                <a:cubicBezTo>
                  <a:pt x="97" y="5"/>
                  <a:pt x="92" y="3"/>
                  <a:pt x="89" y="4"/>
                </a:cubicBezTo>
                <a:cubicBezTo>
                  <a:pt x="86" y="5"/>
                  <a:pt x="86" y="9"/>
                  <a:pt x="85" y="9"/>
                </a:cubicBezTo>
                <a:cubicBezTo>
                  <a:pt x="79" y="10"/>
                  <a:pt x="78" y="5"/>
                  <a:pt x="77" y="0"/>
                </a:cubicBezTo>
                <a:cubicBezTo>
                  <a:pt x="65" y="6"/>
                  <a:pt x="74" y="21"/>
                  <a:pt x="78" y="29"/>
                </a:cubicBezTo>
                <a:cubicBezTo>
                  <a:pt x="81" y="33"/>
                  <a:pt x="87" y="39"/>
                  <a:pt x="87" y="43"/>
                </a:cubicBezTo>
                <a:cubicBezTo>
                  <a:pt x="87" y="45"/>
                  <a:pt x="85" y="48"/>
                  <a:pt x="84" y="50"/>
                </a:cubicBezTo>
                <a:cubicBezTo>
                  <a:pt x="84" y="53"/>
                  <a:pt x="84" y="55"/>
                  <a:pt x="84" y="57"/>
                </a:cubicBezTo>
                <a:cubicBezTo>
                  <a:pt x="84" y="63"/>
                  <a:pt x="84" y="70"/>
                  <a:pt x="82" y="75"/>
                </a:cubicBezTo>
                <a:cubicBezTo>
                  <a:pt x="80" y="83"/>
                  <a:pt x="78" y="78"/>
                  <a:pt x="73" y="84"/>
                </a:cubicBezTo>
                <a:cubicBezTo>
                  <a:pt x="67" y="89"/>
                  <a:pt x="68" y="100"/>
                  <a:pt x="73" y="102"/>
                </a:cubicBezTo>
                <a:cubicBezTo>
                  <a:pt x="74" y="103"/>
                  <a:pt x="76" y="103"/>
                  <a:pt x="77" y="103"/>
                </a:cubicBezTo>
                <a:cubicBezTo>
                  <a:pt x="76" y="103"/>
                  <a:pt x="74" y="103"/>
                  <a:pt x="73" y="102"/>
                </a:cubicBezTo>
                <a:cubicBezTo>
                  <a:pt x="69" y="101"/>
                  <a:pt x="65" y="100"/>
                  <a:pt x="60" y="104"/>
                </a:cubicBezTo>
                <a:cubicBezTo>
                  <a:pt x="52" y="110"/>
                  <a:pt x="50" y="116"/>
                  <a:pt x="53" y="124"/>
                </a:cubicBezTo>
                <a:cubicBezTo>
                  <a:pt x="54" y="127"/>
                  <a:pt x="53" y="128"/>
                  <a:pt x="55" y="130"/>
                </a:cubicBezTo>
                <a:cubicBezTo>
                  <a:pt x="56" y="132"/>
                  <a:pt x="59" y="132"/>
                  <a:pt x="60" y="133"/>
                </a:cubicBezTo>
                <a:cubicBezTo>
                  <a:pt x="63" y="137"/>
                  <a:pt x="63" y="134"/>
                  <a:pt x="62" y="139"/>
                </a:cubicBezTo>
                <a:cubicBezTo>
                  <a:pt x="61" y="145"/>
                  <a:pt x="48" y="158"/>
                  <a:pt x="43" y="161"/>
                </a:cubicBezTo>
                <a:cubicBezTo>
                  <a:pt x="43" y="149"/>
                  <a:pt x="49" y="139"/>
                  <a:pt x="50" y="127"/>
                </a:cubicBezTo>
                <a:cubicBezTo>
                  <a:pt x="42" y="134"/>
                  <a:pt x="39" y="148"/>
                  <a:pt x="35" y="157"/>
                </a:cubicBezTo>
                <a:cubicBezTo>
                  <a:pt x="30" y="168"/>
                  <a:pt x="26" y="178"/>
                  <a:pt x="22" y="189"/>
                </a:cubicBezTo>
                <a:cubicBezTo>
                  <a:pt x="18" y="200"/>
                  <a:pt x="13" y="210"/>
                  <a:pt x="8" y="220"/>
                </a:cubicBezTo>
                <a:cubicBezTo>
                  <a:pt x="1" y="231"/>
                  <a:pt x="2" y="240"/>
                  <a:pt x="2" y="252"/>
                </a:cubicBezTo>
                <a:cubicBezTo>
                  <a:pt x="9" y="249"/>
                  <a:pt x="13" y="235"/>
                  <a:pt x="17" y="228"/>
                </a:cubicBezTo>
                <a:cubicBezTo>
                  <a:pt x="19" y="224"/>
                  <a:pt x="20" y="219"/>
                  <a:pt x="24" y="217"/>
                </a:cubicBezTo>
                <a:cubicBezTo>
                  <a:pt x="28" y="214"/>
                  <a:pt x="36" y="213"/>
                  <a:pt x="40" y="211"/>
                </a:cubicBezTo>
                <a:cubicBezTo>
                  <a:pt x="40" y="211"/>
                  <a:pt x="40" y="211"/>
                  <a:pt x="40" y="211"/>
                </a:cubicBezTo>
                <a:cubicBezTo>
                  <a:pt x="40" y="211"/>
                  <a:pt x="40" y="210"/>
                  <a:pt x="39" y="210"/>
                </a:cubicBezTo>
                <a:cubicBezTo>
                  <a:pt x="39" y="209"/>
                  <a:pt x="40" y="211"/>
                  <a:pt x="40" y="211"/>
                </a:cubicBezTo>
                <a:cubicBezTo>
                  <a:pt x="45" y="218"/>
                  <a:pt x="62" y="222"/>
                  <a:pt x="70" y="224"/>
                </a:cubicBezTo>
                <a:cubicBezTo>
                  <a:pt x="68" y="220"/>
                  <a:pt x="65" y="216"/>
                  <a:pt x="64" y="211"/>
                </a:cubicBezTo>
                <a:cubicBezTo>
                  <a:pt x="62" y="205"/>
                  <a:pt x="63" y="206"/>
                  <a:pt x="65" y="200"/>
                </a:cubicBezTo>
                <a:cubicBezTo>
                  <a:pt x="66" y="195"/>
                  <a:pt x="69" y="189"/>
                  <a:pt x="70" y="184"/>
                </a:cubicBezTo>
                <a:cubicBezTo>
                  <a:pt x="64" y="184"/>
                  <a:pt x="58" y="185"/>
                  <a:pt x="52" y="185"/>
                </a:cubicBezTo>
                <a:cubicBezTo>
                  <a:pt x="53" y="183"/>
                  <a:pt x="54" y="179"/>
                  <a:pt x="54" y="176"/>
                </a:cubicBezTo>
                <a:cubicBezTo>
                  <a:pt x="50" y="176"/>
                  <a:pt x="47" y="177"/>
                  <a:pt x="42" y="177"/>
                </a:cubicBezTo>
                <a:cubicBezTo>
                  <a:pt x="53" y="164"/>
                  <a:pt x="63" y="152"/>
                  <a:pt x="72" y="139"/>
                </a:cubicBezTo>
                <a:cubicBezTo>
                  <a:pt x="75" y="147"/>
                  <a:pt x="73" y="147"/>
                  <a:pt x="81" y="150"/>
                </a:cubicBezTo>
                <a:cubicBezTo>
                  <a:pt x="86" y="152"/>
                  <a:pt x="88" y="153"/>
                  <a:pt x="94" y="153"/>
                </a:cubicBezTo>
                <a:cubicBezTo>
                  <a:pt x="101" y="152"/>
                  <a:pt x="105" y="150"/>
                  <a:pt x="107" y="142"/>
                </a:cubicBezTo>
                <a:cubicBezTo>
                  <a:pt x="109" y="138"/>
                  <a:pt x="106" y="133"/>
                  <a:pt x="109" y="128"/>
                </a:cubicBezTo>
                <a:cubicBezTo>
                  <a:pt x="110" y="130"/>
                  <a:pt x="111" y="131"/>
                  <a:pt x="111" y="133"/>
                </a:cubicBezTo>
                <a:cubicBezTo>
                  <a:pt x="113" y="127"/>
                  <a:pt x="118" y="131"/>
                  <a:pt x="122" y="131"/>
                </a:cubicBezTo>
                <a:cubicBezTo>
                  <a:pt x="127" y="131"/>
                  <a:pt x="127" y="134"/>
                  <a:pt x="130" y="127"/>
                </a:cubicBezTo>
                <a:cubicBezTo>
                  <a:pt x="130" y="126"/>
                  <a:pt x="130" y="124"/>
                  <a:pt x="130" y="122"/>
                </a:cubicBezTo>
                <a:cubicBezTo>
                  <a:pt x="131" y="124"/>
                  <a:pt x="133" y="124"/>
                  <a:pt x="135" y="123"/>
                </a:cubicBezTo>
                <a:cubicBezTo>
                  <a:pt x="134" y="121"/>
                  <a:pt x="134" y="119"/>
                  <a:pt x="133" y="117"/>
                </a:cubicBezTo>
                <a:cubicBezTo>
                  <a:pt x="134" y="119"/>
                  <a:pt x="135" y="121"/>
                  <a:pt x="136" y="123"/>
                </a:cubicBezTo>
                <a:cubicBezTo>
                  <a:pt x="136" y="123"/>
                  <a:pt x="136" y="123"/>
                  <a:pt x="135" y="123"/>
                </a:cubicBezTo>
                <a:cubicBezTo>
                  <a:pt x="138" y="128"/>
                  <a:pt x="141" y="133"/>
                  <a:pt x="144" y="137"/>
                </a:cubicBezTo>
                <a:cubicBezTo>
                  <a:pt x="146" y="138"/>
                  <a:pt x="156" y="148"/>
                  <a:pt x="159" y="142"/>
                </a:cubicBezTo>
                <a:cubicBezTo>
                  <a:pt x="161" y="140"/>
                  <a:pt x="155" y="139"/>
                  <a:pt x="155" y="136"/>
                </a:cubicBezTo>
                <a:cubicBezTo>
                  <a:pt x="155" y="131"/>
                  <a:pt x="157" y="136"/>
                  <a:pt x="158" y="133"/>
                </a:cubicBezTo>
                <a:cubicBezTo>
                  <a:pt x="161" y="129"/>
                  <a:pt x="169" y="122"/>
                  <a:pt x="159" y="120"/>
                </a:cubicBezTo>
                <a:cubicBezTo>
                  <a:pt x="160" y="120"/>
                  <a:pt x="161" y="119"/>
                  <a:pt x="162" y="119"/>
                </a:cubicBezTo>
                <a:cubicBezTo>
                  <a:pt x="158" y="119"/>
                  <a:pt x="155" y="120"/>
                  <a:pt x="153" y="117"/>
                </a:cubicBezTo>
                <a:cubicBezTo>
                  <a:pt x="165" y="112"/>
                  <a:pt x="161" y="122"/>
                  <a:pt x="172" y="126"/>
                </a:cubicBezTo>
                <a:cubicBezTo>
                  <a:pt x="195" y="136"/>
                  <a:pt x="178" y="114"/>
                  <a:pt x="184" y="107"/>
                </a:cubicBezTo>
                <a:cubicBezTo>
                  <a:pt x="185" y="105"/>
                  <a:pt x="194" y="106"/>
                  <a:pt x="197" y="105"/>
                </a:cubicBezTo>
                <a:cubicBezTo>
                  <a:pt x="200" y="103"/>
                  <a:pt x="205" y="100"/>
                  <a:pt x="206" y="96"/>
                </a:cubicBezTo>
                <a:cubicBezTo>
                  <a:pt x="208" y="93"/>
                  <a:pt x="206" y="90"/>
                  <a:pt x="208" y="88"/>
                </a:cubicBezTo>
                <a:cubicBezTo>
                  <a:pt x="209" y="85"/>
                  <a:pt x="220" y="84"/>
                  <a:pt x="222" y="84"/>
                </a:cubicBezTo>
                <a:cubicBezTo>
                  <a:pt x="216" y="87"/>
                  <a:pt x="205" y="92"/>
                  <a:pt x="211" y="101"/>
                </a:cubicBezTo>
                <a:cubicBezTo>
                  <a:pt x="212" y="105"/>
                  <a:pt x="208" y="110"/>
                  <a:pt x="208" y="115"/>
                </a:cubicBezTo>
                <a:cubicBezTo>
                  <a:pt x="208" y="120"/>
                  <a:pt x="211" y="125"/>
                  <a:pt x="210" y="128"/>
                </a:cubicBezTo>
                <a:cubicBezTo>
                  <a:pt x="211" y="128"/>
                  <a:pt x="211" y="129"/>
                  <a:pt x="211" y="129"/>
                </a:cubicBezTo>
                <a:cubicBezTo>
                  <a:pt x="212" y="129"/>
                  <a:pt x="213" y="129"/>
                  <a:pt x="214" y="131"/>
                </a:cubicBezTo>
                <a:cubicBezTo>
                  <a:pt x="213" y="130"/>
                  <a:pt x="212" y="129"/>
                  <a:pt x="211" y="129"/>
                </a:cubicBezTo>
                <a:cubicBezTo>
                  <a:pt x="209" y="128"/>
                  <a:pt x="209" y="135"/>
                  <a:pt x="205" y="136"/>
                </a:cubicBezTo>
                <a:cubicBezTo>
                  <a:pt x="206" y="132"/>
                  <a:pt x="207" y="127"/>
                  <a:pt x="205" y="124"/>
                </a:cubicBezTo>
                <a:cubicBezTo>
                  <a:pt x="204" y="126"/>
                  <a:pt x="203" y="127"/>
                  <a:pt x="203" y="129"/>
                </a:cubicBezTo>
                <a:cubicBezTo>
                  <a:pt x="202" y="129"/>
                  <a:pt x="202" y="128"/>
                  <a:pt x="201" y="128"/>
                </a:cubicBezTo>
                <a:cubicBezTo>
                  <a:pt x="202" y="126"/>
                  <a:pt x="199" y="121"/>
                  <a:pt x="196" y="123"/>
                </a:cubicBezTo>
                <a:cubicBezTo>
                  <a:pt x="195" y="124"/>
                  <a:pt x="197" y="135"/>
                  <a:pt x="197" y="137"/>
                </a:cubicBezTo>
                <a:cubicBezTo>
                  <a:pt x="193" y="134"/>
                  <a:pt x="188" y="135"/>
                  <a:pt x="184" y="134"/>
                </a:cubicBezTo>
                <a:cubicBezTo>
                  <a:pt x="187" y="138"/>
                  <a:pt x="189" y="139"/>
                  <a:pt x="192" y="141"/>
                </a:cubicBezTo>
                <a:cubicBezTo>
                  <a:pt x="193" y="141"/>
                  <a:pt x="193" y="141"/>
                  <a:pt x="195" y="143"/>
                </a:cubicBezTo>
                <a:cubicBezTo>
                  <a:pt x="194" y="142"/>
                  <a:pt x="193" y="141"/>
                  <a:pt x="192" y="141"/>
                </a:cubicBezTo>
                <a:cubicBezTo>
                  <a:pt x="190" y="140"/>
                  <a:pt x="198" y="151"/>
                  <a:pt x="187" y="147"/>
                </a:cubicBezTo>
                <a:cubicBezTo>
                  <a:pt x="190" y="152"/>
                  <a:pt x="194" y="151"/>
                  <a:pt x="197" y="154"/>
                </a:cubicBezTo>
                <a:cubicBezTo>
                  <a:pt x="200" y="157"/>
                  <a:pt x="200" y="157"/>
                  <a:pt x="200" y="163"/>
                </a:cubicBezTo>
                <a:cubicBezTo>
                  <a:pt x="200" y="171"/>
                  <a:pt x="201" y="177"/>
                  <a:pt x="199" y="185"/>
                </a:cubicBezTo>
                <a:cubicBezTo>
                  <a:pt x="196" y="194"/>
                  <a:pt x="194" y="201"/>
                  <a:pt x="189" y="207"/>
                </a:cubicBezTo>
                <a:cubicBezTo>
                  <a:pt x="187" y="209"/>
                  <a:pt x="182" y="212"/>
                  <a:pt x="179" y="215"/>
                </a:cubicBezTo>
                <a:cubicBezTo>
                  <a:pt x="175" y="219"/>
                  <a:pt x="173" y="222"/>
                  <a:pt x="170" y="227"/>
                </a:cubicBezTo>
                <a:cubicBezTo>
                  <a:pt x="164" y="235"/>
                  <a:pt x="155" y="237"/>
                  <a:pt x="146" y="242"/>
                </a:cubicBezTo>
                <a:cubicBezTo>
                  <a:pt x="138" y="246"/>
                  <a:pt x="131" y="252"/>
                  <a:pt x="124" y="257"/>
                </a:cubicBezTo>
                <a:cubicBezTo>
                  <a:pt x="105" y="269"/>
                  <a:pt x="87" y="278"/>
                  <a:pt x="66" y="285"/>
                </a:cubicBezTo>
                <a:cubicBezTo>
                  <a:pt x="56" y="288"/>
                  <a:pt x="46" y="291"/>
                  <a:pt x="35" y="294"/>
                </a:cubicBezTo>
                <a:cubicBezTo>
                  <a:pt x="27" y="296"/>
                  <a:pt x="10" y="303"/>
                  <a:pt x="2" y="298"/>
                </a:cubicBezTo>
                <a:cubicBezTo>
                  <a:pt x="2" y="305"/>
                  <a:pt x="2" y="312"/>
                  <a:pt x="2" y="319"/>
                </a:cubicBezTo>
                <a:cubicBezTo>
                  <a:pt x="32" y="309"/>
                  <a:pt x="63" y="303"/>
                  <a:pt x="92" y="292"/>
                </a:cubicBezTo>
                <a:cubicBezTo>
                  <a:pt x="105" y="286"/>
                  <a:pt x="116" y="281"/>
                  <a:pt x="130" y="280"/>
                </a:cubicBezTo>
                <a:cubicBezTo>
                  <a:pt x="138" y="280"/>
                  <a:pt x="143" y="283"/>
                  <a:pt x="150" y="285"/>
                </a:cubicBezTo>
                <a:cubicBezTo>
                  <a:pt x="159" y="287"/>
                  <a:pt x="156" y="286"/>
                  <a:pt x="162" y="294"/>
                </a:cubicBezTo>
                <a:cubicBezTo>
                  <a:pt x="163" y="292"/>
                  <a:pt x="164" y="291"/>
                  <a:pt x="165" y="290"/>
                </a:cubicBezTo>
                <a:cubicBezTo>
                  <a:pt x="160" y="300"/>
                  <a:pt x="153" y="312"/>
                  <a:pt x="155" y="324"/>
                </a:cubicBezTo>
                <a:cubicBezTo>
                  <a:pt x="162" y="318"/>
                  <a:pt x="166" y="314"/>
                  <a:pt x="174" y="314"/>
                </a:cubicBezTo>
                <a:cubicBezTo>
                  <a:pt x="176" y="314"/>
                  <a:pt x="185" y="316"/>
                  <a:pt x="186" y="317"/>
                </a:cubicBezTo>
                <a:cubicBezTo>
                  <a:pt x="187" y="318"/>
                  <a:pt x="185" y="326"/>
                  <a:pt x="186" y="329"/>
                </a:cubicBezTo>
                <a:cubicBezTo>
                  <a:pt x="186" y="328"/>
                  <a:pt x="186" y="328"/>
                  <a:pt x="186" y="327"/>
                </a:cubicBezTo>
                <a:cubicBezTo>
                  <a:pt x="187" y="329"/>
                  <a:pt x="187" y="332"/>
                  <a:pt x="187" y="334"/>
                </a:cubicBezTo>
                <a:cubicBezTo>
                  <a:pt x="181" y="334"/>
                  <a:pt x="171" y="336"/>
                  <a:pt x="168" y="340"/>
                </a:cubicBezTo>
                <a:cubicBezTo>
                  <a:pt x="166" y="343"/>
                  <a:pt x="168" y="347"/>
                  <a:pt x="167" y="348"/>
                </a:cubicBezTo>
                <a:cubicBezTo>
                  <a:pt x="165" y="352"/>
                  <a:pt x="160" y="354"/>
                  <a:pt x="159" y="358"/>
                </a:cubicBezTo>
                <a:cubicBezTo>
                  <a:pt x="157" y="362"/>
                  <a:pt x="156" y="366"/>
                  <a:pt x="157" y="370"/>
                </a:cubicBezTo>
                <a:cubicBezTo>
                  <a:pt x="158" y="376"/>
                  <a:pt x="158" y="374"/>
                  <a:pt x="161" y="375"/>
                </a:cubicBezTo>
                <a:cubicBezTo>
                  <a:pt x="167" y="375"/>
                  <a:pt x="174" y="370"/>
                  <a:pt x="180" y="369"/>
                </a:cubicBezTo>
                <a:cubicBezTo>
                  <a:pt x="177" y="375"/>
                  <a:pt x="184" y="379"/>
                  <a:pt x="181" y="384"/>
                </a:cubicBezTo>
                <a:cubicBezTo>
                  <a:pt x="180" y="386"/>
                  <a:pt x="174" y="388"/>
                  <a:pt x="172" y="387"/>
                </a:cubicBezTo>
                <a:cubicBezTo>
                  <a:pt x="173" y="386"/>
                  <a:pt x="173" y="385"/>
                  <a:pt x="174" y="384"/>
                </a:cubicBezTo>
                <a:cubicBezTo>
                  <a:pt x="170" y="383"/>
                  <a:pt x="169" y="387"/>
                  <a:pt x="166" y="386"/>
                </a:cubicBezTo>
                <a:cubicBezTo>
                  <a:pt x="161" y="386"/>
                  <a:pt x="161" y="383"/>
                  <a:pt x="156" y="381"/>
                </a:cubicBezTo>
                <a:cubicBezTo>
                  <a:pt x="157" y="387"/>
                  <a:pt x="148" y="385"/>
                  <a:pt x="144" y="388"/>
                </a:cubicBezTo>
                <a:cubicBezTo>
                  <a:pt x="149" y="388"/>
                  <a:pt x="152" y="390"/>
                  <a:pt x="152" y="395"/>
                </a:cubicBezTo>
                <a:cubicBezTo>
                  <a:pt x="144" y="396"/>
                  <a:pt x="132" y="408"/>
                  <a:pt x="125" y="400"/>
                </a:cubicBezTo>
                <a:cubicBezTo>
                  <a:pt x="128" y="398"/>
                  <a:pt x="131" y="395"/>
                  <a:pt x="134" y="393"/>
                </a:cubicBezTo>
                <a:cubicBezTo>
                  <a:pt x="130" y="389"/>
                  <a:pt x="116" y="383"/>
                  <a:pt x="111" y="385"/>
                </a:cubicBezTo>
                <a:cubicBezTo>
                  <a:pt x="107" y="387"/>
                  <a:pt x="107" y="393"/>
                  <a:pt x="102" y="393"/>
                </a:cubicBezTo>
                <a:cubicBezTo>
                  <a:pt x="100" y="394"/>
                  <a:pt x="96" y="392"/>
                  <a:pt x="94" y="391"/>
                </a:cubicBezTo>
                <a:cubicBezTo>
                  <a:pt x="97" y="387"/>
                  <a:pt x="103" y="388"/>
                  <a:pt x="106" y="384"/>
                </a:cubicBezTo>
                <a:cubicBezTo>
                  <a:pt x="95" y="385"/>
                  <a:pt x="85" y="389"/>
                  <a:pt x="74" y="389"/>
                </a:cubicBezTo>
                <a:cubicBezTo>
                  <a:pt x="66" y="388"/>
                  <a:pt x="57" y="386"/>
                  <a:pt x="50" y="384"/>
                </a:cubicBezTo>
                <a:cubicBezTo>
                  <a:pt x="35" y="382"/>
                  <a:pt x="18" y="379"/>
                  <a:pt x="2" y="372"/>
                </a:cubicBezTo>
                <a:cubicBezTo>
                  <a:pt x="2" y="376"/>
                  <a:pt x="0" y="391"/>
                  <a:pt x="2" y="393"/>
                </a:cubicBezTo>
                <a:cubicBezTo>
                  <a:pt x="4" y="395"/>
                  <a:pt x="19" y="394"/>
                  <a:pt x="22" y="395"/>
                </a:cubicBezTo>
                <a:cubicBezTo>
                  <a:pt x="30" y="396"/>
                  <a:pt x="40" y="397"/>
                  <a:pt x="50" y="397"/>
                </a:cubicBezTo>
                <a:cubicBezTo>
                  <a:pt x="49" y="397"/>
                  <a:pt x="48" y="397"/>
                  <a:pt x="48" y="396"/>
                </a:cubicBezTo>
                <a:cubicBezTo>
                  <a:pt x="51" y="397"/>
                  <a:pt x="52" y="397"/>
                  <a:pt x="54" y="396"/>
                </a:cubicBezTo>
                <a:cubicBezTo>
                  <a:pt x="54" y="396"/>
                  <a:pt x="53" y="397"/>
                  <a:pt x="52" y="397"/>
                </a:cubicBezTo>
                <a:cubicBezTo>
                  <a:pt x="59" y="398"/>
                  <a:pt x="63" y="398"/>
                  <a:pt x="70" y="399"/>
                </a:cubicBezTo>
                <a:cubicBezTo>
                  <a:pt x="74" y="399"/>
                  <a:pt x="83" y="397"/>
                  <a:pt x="86" y="399"/>
                </a:cubicBezTo>
                <a:cubicBezTo>
                  <a:pt x="90" y="402"/>
                  <a:pt x="93" y="412"/>
                  <a:pt x="96" y="415"/>
                </a:cubicBezTo>
                <a:cubicBezTo>
                  <a:pt x="88" y="418"/>
                  <a:pt x="81" y="419"/>
                  <a:pt x="74" y="424"/>
                </a:cubicBezTo>
                <a:cubicBezTo>
                  <a:pt x="76" y="424"/>
                  <a:pt x="86" y="428"/>
                  <a:pt x="87" y="430"/>
                </a:cubicBezTo>
                <a:cubicBezTo>
                  <a:pt x="89" y="433"/>
                  <a:pt x="88" y="438"/>
                  <a:pt x="87" y="441"/>
                </a:cubicBezTo>
                <a:cubicBezTo>
                  <a:pt x="93" y="438"/>
                  <a:pt x="99" y="432"/>
                  <a:pt x="105" y="431"/>
                </a:cubicBezTo>
                <a:cubicBezTo>
                  <a:pt x="107" y="431"/>
                  <a:pt x="113" y="432"/>
                  <a:pt x="116" y="432"/>
                </a:cubicBezTo>
                <a:cubicBezTo>
                  <a:pt x="121" y="432"/>
                  <a:pt x="122" y="432"/>
                  <a:pt x="126" y="434"/>
                </a:cubicBezTo>
                <a:cubicBezTo>
                  <a:pt x="130" y="436"/>
                  <a:pt x="132" y="439"/>
                  <a:pt x="135" y="441"/>
                </a:cubicBezTo>
                <a:cubicBezTo>
                  <a:pt x="138" y="443"/>
                  <a:pt x="144" y="444"/>
                  <a:pt x="146" y="446"/>
                </a:cubicBezTo>
                <a:cubicBezTo>
                  <a:pt x="149" y="450"/>
                  <a:pt x="151" y="464"/>
                  <a:pt x="153" y="469"/>
                </a:cubicBezTo>
                <a:cubicBezTo>
                  <a:pt x="152" y="468"/>
                  <a:pt x="153" y="468"/>
                  <a:pt x="153" y="468"/>
                </a:cubicBezTo>
                <a:cubicBezTo>
                  <a:pt x="151" y="474"/>
                  <a:pt x="160" y="477"/>
                  <a:pt x="165" y="477"/>
                </a:cubicBezTo>
                <a:cubicBezTo>
                  <a:pt x="164" y="474"/>
                  <a:pt x="163" y="471"/>
                  <a:pt x="161" y="468"/>
                </a:cubicBezTo>
                <a:cubicBezTo>
                  <a:pt x="166" y="468"/>
                  <a:pt x="171" y="469"/>
                  <a:pt x="173" y="463"/>
                </a:cubicBezTo>
                <a:cubicBezTo>
                  <a:pt x="174" y="459"/>
                  <a:pt x="170" y="456"/>
                  <a:pt x="174" y="453"/>
                </a:cubicBezTo>
                <a:cubicBezTo>
                  <a:pt x="172" y="453"/>
                  <a:pt x="167" y="454"/>
                  <a:pt x="165" y="452"/>
                </a:cubicBezTo>
                <a:cubicBezTo>
                  <a:pt x="160" y="448"/>
                  <a:pt x="173" y="451"/>
                  <a:pt x="173" y="451"/>
                </a:cubicBezTo>
                <a:cubicBezTo>
                  <a:pt x="182" y="451"/>
                  <a:pt x="173" y="450"/>
                  <a:pt x="168" y="449"/>
                </a:cubicBezTo>
                <a:cubicBezTo>
                  <a:pt x="171" y="447"/>
                  <a:pt x="173" y="446"/>
                  <a:pt x="175" y="445"/>
                </a:cubicBezTo>
                <a:cubicBezTo>
                  <a:pt x="171" y="444"/>
                  <a:pt x="171" y="442"/>
                  <a:pt x="174" y="441"/>
                </a:cubicBezTo>
                <a:cubicBezTo>
                  <a:pt x="177" y="440"/>
                  <a:pt x="181" y="442"/>
                  <a:pt x="185" y="441"/>
                </a:cubicBezTo>
                <a:cubicBezTo>
                  <a:pt x="183" y="441"/>
                  <a:pt x="182" y="442"/>
                  <a:pt x="180" y="442"/>
                </a:cubicBezTo>
                <a:cubicBezTo>
                  <a:pt x="188" y="447"/>
                  <a:pt x="194" y="453"/>
                  <a:pt x="202" y="458"/>
                </a:cubicBezTo>
                <a:cubicBezTo>
                  <a:pt x="209" y="462"/>
                  <a:pt x="216" y="463"/>
                  <a:pt x="223" y="465"/>
                </a:cubicBezTo>
                <a:cubicBezTo>
                  <a:pt x="221" y="474"/>
                  <a:pt x="201" y="476"/>
                  <a:pt x="206" y="487"/>
                </a:cubicBezTo>
                <a:cubicBezTo>
                  <a:pt x="210" y="495"/>
                  <a:pt x="227" y="494"/>
                  <a:pt x="234" y="496"/>
                </a:cubicBezTo>
                <a:cubicBezTo>
                  <a:pt x="227" y="501"/>
                  <a:pt x="222" y="518"/>
                  <a:pt x="229" y="529"/>
                </a:cubicBezTo>
                <a:cubicBezTo>
                  <a:pt x="234" y="536"/>
                  <a:pt x="231" y="531"/>
                  <a:pt x="238" y="534"/>
                </a:cubicBezTo>
                <a:cubicBezTo>
                  <a:pt x="241" y="535"/>
                  <a:pt x="242" y="538"/>
                  <a:pt x="245" y="538"/>
                </a:cubicBezTo>
                <a:cubicBezTo>
                  <a:pt x="254" y="539"/>
                  <a:pt x="260" y="526"/>
                  <a:pt x="266" y="528"/>
                </a:cubicBezTo>
                <a:cubicBezTo>
                  <a:pt x="269" y="528"/>
                  <a:pt x="272" y="532"/>
                  <a:pt x="275" y="533"/>
                </a:cubicBezTo>
                <a:cubicBezTo>
                  <a:pt x="275" y="533"/>
                  <a:pt x="283" y="534"/>
                  <a:pt x="284" y="534"/>
                </a:cubicBezTo>
                <a:cubicBezTo>
                  <a:pt x="294" y="533"/>
                  <a:pt x="293" y="531"/>
                  <a:pt x="296" y="523"/>
                </a:cubicBezTo>
                <a:cubicBezTo>
                  <a:pt x="297" y="518"/>
                  <a:pt x="305" y="501"/>
                  <a:pt x="302" y="496"/>
                </a:cubicBezTo>
                <a:cubicBezTo>
                  <a:pt x="299" y="491"/>
                  <a:pt x="297" y="504"/>
                  <a:pt x="296" y="506"/>
                </a:cubicBezTo>
                <a:cubicBezTo>
                  <a:pt x="290" y="500"/>
                  <a:pt x="297" y="487"/>
                  <a:pt x="299" y="481"/>
                </a:cubicBezTo>
                <a:cubicBezTo>
                  <a:pt x="300" y="482"/>
                  <a:pt x="300" y="484"/>
                  <a:pt x="301" y="486"/>
                </a:cubicBezTo>
                <a:cubicBezTo>
                  <a:pt x="302" y="486"/>
                  <a:pt x="300" y="488"/>
                  <a:pt x="300" y="488"/>
                </a:cubicBezTo>
                <a:cubicBezTo>
                  <a:pt x="300" y="489"/>
                  <a:pt x="302" y="490"/>
                  <a:pt x="302" y="491"/>
                </a:cubicBezTo>
                <a:cubicBezTo>
                  <a:pt x="305" y="499"/>
                  <a:pt x="304" y="505"/>
                  <a:pt x="303" y="515"/>
                </a:cubicBezTo>
                <a:cubicBezTo>
                  <a:pt x="302" y="526"/>
                  <a:pt x="299" y="530"/>
                  <a:pt x="292" y="538"/>
                </a:cubicBezTo>
                <a:cubicBezTo>
                  <a:pt x="290" y="541"/>
                  <a:pt x="284" y="546"/>
                  <a:pt x="285" y="551"/>
                </a:cubicBezTo>
                <a:cubicBezTo>
                  <a:pt x="281" y="545"/>
                  <a:pt x="271" y="540"/>
                  <a:pt x="264" y="541"/>
                </a:cubicBezTo>
                <a:cubicBezTo>
                  <a:pt x="261" y="542"/>
                  <a:pt x="260" y="543"/>
                  <a:pt x="257" y="545"/>
                </a:cubicBezTo>
                <a:cubicBezTo>
                  <a:pt x="253" y="547"/>
                  <a:pt x="249" y="547"/>
                  <a:pt x="244" y="549"/>
                </a:cubicBezTo>
                <a:cubicBezTo>
                  <a:pt x="236" y="551"/>
                  <a:pt x="227" y="561"/>
                  <a:pt x="235" y="566"/>
                </a:cubicBezTo>
                <a:cubicBezTo>
                  <a:pt x="240" y="570"/>
                  <a:pt x="248" y="572"/>
                  <a:pt x="253" y="574"/>
                </a:cubicBezTo>
                <a:cubicBezTo>
                  <a:pt x="243" y="578"/>
                  <a:pt x="244" y="598"/>
                  <a:pt x="251" y="604"/>
                </a:cubicBezTo>
                <a:cubicBezTo>
                  <a:pt x="251" y="604"/>
                  <a:pt x="260" y="608"/>
                  <a:pt x="259" y="608"/>
                </a:cubicBezTo>
                <a:cubicBezTo>
                  <a:pt x="266" y="609"/>
                  <a:pt x="272" y="598"/>
                  <a:pt x="279" y="602"/>
                </a:cubicBezTo>
                <a:cubicBezTo>
                  <a:pt x="271" y="606"/>
                  <a:pt x="286" y="610"/>
                  <a:pt x="289" y="609"/>
                </a:cubicBezTo>
                <a:cubicBezTo>
                  <a:pt x="296" y="607"/>
                  <a:pt x="301" y="597"/>
                  <a:pt x="304" y="591"/>
                </a:cubicBezTo>
                <a:cubicBezTo>
                  <a:pt x="309" y="582"/>
                  <a:pt x="310" y="560"/>
                  <a:pt x="299" y="555"/>
                </a:cubicBezTo>
                <a:cubicBezTo>
                  <a:pt x="299" y="556"/>
                  <a:pt x="299" y="556"/>
                  <a:pt x="299" y="557"/>
                </a:cubicBezTo>
                <a:cubicBezTo>
                  <a:pt x="298" y="555"/>
                  <a:pt x="293" y="556"/>
                  <a:pt x="292" y="553"/>
                </a:cubicBezTo>
                <a:cubicBezTo>
                  <a:pt x="291" y="550"/>
                  <a:pt x="296" y="547"/>
                  <a:pt x="296" y="542"/>
                </a:cubicBezTo>
                <a:cubicBezTo>
                  <a:pt x="296" y="544"/>
                  <a:pt x="296" y="546"/>
                  <a:pt x="296" y="548"/>
                </a:cubicBezTo>
                <a:cubicBezTo>
                  <a:pt x="300" y="545"/>
                  <a:pt x="302" y="540"/>
                  <a:pt x="304" y="534"/>
                </a:cubicBezTo>
                <a:cubicBezTo>
                  <a:pt x="304" y="534"/>
                  <a:pt x="304" y="534"/>
                  <a:pt x="304" y="533"/>
                </a:cubicBezTo>
                <a:cubicBezTo>
                  <a:pt x="304" y="533"/>
                  <a:pt x="304" y="533"/>
                  <a:pt x="304" y="534"/>
                </a:cubicBezTo>
                <a:cubicBezTo>
                  <a:pt x="307" y="523"/>
                  <a:pt x="307" y="509"/>
                  <a:pt x="307" y="500"/>
                </a:cubicBezTo>
                <a:cubicBezTo>
                  <a:pt x="309" y="500"/>
                  <a:pt x="313" y="500"/>
                  <a:pt x="313" y="500"/>
                </a:cubicBezTo>
                <a:cubicBezTo>
                  <a:pt x="312" y="501"/>
                  <a:pt x="314" y="501"/>
                  <a:pt x="312" y="501"/>
                </a:cubicBezTo>
                <a:cubicBezTo>
                  <a:pt x="312" y="502"/>
                  <a:pt x="312" y="503"/>
                  <a:pt x="313" y="504"/>
                </a:cubicBezTo>
                <a:cubicBezTo>
                  <a:pt x="313" y="504"/>
                  <a:pt x="313" y="503"/>
                  <a:pt x="313" y="503"/>
                </a:cubicBezTo>
                <a:cubicBezTo>
                  <a:pt x="313" y="504"/>
                  <a:pt x="314" y="506"/>
                  <a:pt x="314" y="507"/>
                </a:cubicBezTo>
                <a:cubicBezTo>
                  <a:pt x="314" y="506"/>
                  <a:pt x="313" y="505"/>
                  <a:pt x="313" y="504"/>
                </a:cubicBezTo>
                <a:cubicBezTo>
                  <a:pt x="314" y="512"/>
                  <a:pt x="316" y="519"/>
                  <a:pt x="316" y="528"/>
                </a:cubicBezTo>
                <a:cubicBezTo>
                  <a:pt x="316" y="533"/>
                  <a:pt x="319" y="539"/>
                  <a:pt x="312" y="539"/>
                </a:cubicBezTo>
                <a:cubicBezTo>
                  <a:pt x="308" y="539"/>
                  <a:pt x="308" y="534"/>
                  <a:pt x="304" y="534"/>
                </a:cubicBezTo>
                <a:cubicBezTo>
                  <a:pt x="304" y="534"/>
                  <a:pt x="304" y="534"/>
                  <a:pt x="304" y="534"/>
                </a:cubicBezTo>
                <a:cubicBezTo>
                  <a:pt x="308" y="541"/>
                  <a:pt x="309" y="548"/>
                  <a:pt x="303" y="552"/>
                </a:cubicBezTo>
                <a:cubicBezTo>
                  <a:pt x="307" y="553"/>
                  <a:pt x="311" y="556"/>
                  <a:pt x="315" y="555"/>
                </a:cubicBezTo>
                <a:cubicBezTo>
                  <a:pt x="315" y="557"/>
                  <a:pt x="313" y="567"/>
                  <a:pt x="314" y="568"/>
                </a:cubicBezTo>
                <a:cubicBezTo>
                  <a:pt x="317" y="570"/>
                  <a:pt x="320" y="565"/>
                  <a:pt x="319" y="564"/>
                </a:cubicBezTo>
                <a:cubicBezTo>
                  <a:pt x="320" y="564"/>
                  <a:pt x="321" y="563"/>
                  <a:pt x="321" y="563"/>
                </a:cubicBezTo>
                <a:cubicBezTo>
                  <a:pt x="321" y="564"/>
                  <a:pt x="321" y="565"/>
                  <a:pt x="321" y="566"/>
                </a:cubicBezTo>
                <a:cubicBezTo>
                  <a:pt x="325" y="563"/>
                  <a:pt x="321" y="555"/>
                  <a:pt x="324" y="556"/>
                </a:cubicBezTo>
                <a:cubicBezTo>
                  <a:pt x="327" y="556"/>
                  <a:pt x="329" y="564"/>
                  <a:pt x="329" y="565"/>
                </a:cubicBezTo>
                <a:cubicBezTo>
                  <a:pt x="329" y="565"/>
                  <a:pt x="328" y="580"/>
                  <a:pt x="333" y="572"/>
                </a:cubicBezTo>
                <a:cubicBezTo>
                  <a:pt x="334" y="570"/>
                  <a:pt x="330" y="565"/>
                  <a:pt x="332" y="561"/>
                </a:cubicBezTo>
                <a:cubicBezTo>
                  <a:pt x="332" y="566"/>
                  <a:pt x="337" y="571"/>
                  <a:pt x="339" y="575"/>
                </a:cubicBezTo>
                <a:cubicBezTo>
                  <a:pt x="337" y="576"/>
                  <a:pt x="334" y="579"/>
                  <a:pt x="332" y="582"/>
                </a:cubicBezTo>
                <a:cubicBezTo>
                  <a:pt x="336" y="583"/>
                  <a:pt x="342" y="582"/>
                  <a:pt x="346" y="584"/>
                </a:cubicBezTo>
                <a:cubicBezTo>
                  <a:pt x="351" y="586"/>
                  <a:pt x="350" y="585"/>
                  <a:pt x="354" y="589"/>
                </a:cubicBezTo>
                <a:cubicBezTo>
                  <a:pt x="360" y="594"/>
                  <a:pt x="367" y="598"/>
                  <a:pt x="373" y="602"/>
                </a:cubicBezTo>
                <a:cubicBezTo>
                  <a:pt x="376" y="594"/>
                  <a:pt x="377" y="582"/>
                  <a:pt x="374" y="574"/>
                </a:cubicBezTo>
                <a:cubicBezTo>
                  <a:pt x="373" y="572"/>
                  <a:pt x="371" y="571"/>
                  <a:pt x="371" y="568"/>
                </a:cubicBezTo>
                <a:cubicBezTo>
                  <a:pt x="370" y="565"/>
                  <a:pt x="372" y="565"/>
                  <a:pt x="372" y="562"/>
                </a:cubicBezTo>
                <a:cubicBezTo>
                  <a:pt x="371" y="557"/>
                  <a:pt x="371" y="552"/>
                  <a:pt x="371" y="547"/>
                </a:cubicBezTo>
                <a:cubicBezTo>
                  <a:pt x="373" y="548"/>
                  <a:pt x="373" y="547"/>
                  <a:pt x="375" y="547"/>
                </a:cubicBezTo>
                <a:cubicBezTo>
                  <a:pt x="373" y="546"/>
                  <a:pt x="373" y="545"/>
                  <a:pt x="371" y="543"/>
                </a:cubicBezTo>
                <a:cubicBezTo>
                  <a:pt x="372" y="542"/>
                  <a:pt x="373" y="542"/>
                  <a:pt x="373" y="541"/>
                </a:cubicBezTo>
                <a:cubicBezTo>
                  <a:pt x="373" y="539"/>
                  <a:pt x="373" y="538"/>
                  <a:pt x="372" y="537"/>
                </a:cubicBezTo>
                <a:cubicBezTo>
                  <a:pt x="374" y="538"/>
                  <a:pt x="374" y="540"/>
                  <a:pt x="373" y="541"/>
                </a:cubicBezTo>
                <a:cubicBezTo>
                  <a:pt x="374" y="545"/>
                  <a:pt x="375" y="549"/>
                  <a:pt x="378" y="552"/>
                </a:cubicBezTo>
                <a:cubicBezTo>
                  <a:pt x="376" y="549"/>
                  <a:pt x="376" y="545"/>
                  <a:pt x="379" y="542"/>
                </a:cubicBezTo>
                <a:cubicBezTo>
                  <a:pt x="379" y="542"/>
                  <a:pt x="386" y="560"/>
                  <a:pt x="387" y="552"/>
                </a:cubicBezTo>
                <a:cubicBezTo>
                  <a:pt x="387" y="548"/>
                  <a:pt x="384" y="550"/>
                  <a:pt x="383" y="548"/>
                </a:cubicBezTo>
                <a:cubicBezTo>
                  <a:pt x="381" y="544"/>
                  <a:pt x="380" y="540"/>
                  <a:pt x="380" y="536"/>
                </a:cubicBezTo>
                <a:cubicBezTo>
                  <a:pt x="382" y="536"/>
                  <a:pt x="384" y="537"/>
                  <a:pt x="385" y="538"/>
                </a:cubicBezTo>
                <a:cubicBezTo>
                  <a:pt x="384" y="537"/>
                  <a:pt x="383" y="537"/>
                  <a:pt x="382" y="537"/>
                </a:cubicBezTo>
                <a:cubicBezTo>
                  <a:pt x="382" y="537"/>
                  <a:pt x="382" y="538"/>
                  <a:pt x="381" y="539"/>
                </a:cubicBezTo>
                <a:cubicBezTo>
                  <a:pt x="385" y="539"/>
                  <a:pt x="385" y="539"/>
                  <a:pt x="386" y="543"/>
                </a:cubicBezTo>
                <a:cubicBezTo>
                  <a:pt x="387" y="541"/>
                  <a:pt x="388" y="542"/>
                  <a:pt x="389" y="541"/>
                </a:cubicBezTo>
                <a:cubicBezTo>
                  <a:pt x="389" y="541"/>
                  <a:pt x="389" y="542"/>
                  <a:pt x="389" y="541"/>
                </a:cubicBezTo>
                <a:cubicBezTo>
                  <a:pt x="395" y="544"/>
                  <a:pt x="401" y="547"/>
                  <a:pt x="402" y="537"/>
                </a:cubicBezTo>
                <a:cubicBezTo>
                  <a:pt x="403" y="536"/>
                  <a:pt x="403" y="535"/>
                  <a:pt x="404" y="534"/>
                </a:cubicBezTo>
                <a:cubicBezTo>
                  <a:pt x="403" y="533"/>
                  <a:pt x="402" y="533"/>
                  <a:pt x="401" y="532"/>
                </a:cubicBezTo>
                <a:cubicBezTo>
                  <a:pt x="401" y="531"/>
                  <a:pt x="399" y="529"/>
                  <a:pt x="400" y="528"/>
                </a:cubicBezTo>
                <a:cubicBezTo>
                  <a:pt x="403" y="525"/>
                  <a:pt x="405" y="529"/>
                  <a:pt x="409" y="528"/>
                </a:cubicBezTo>
                <a:cubicBezTo>
                  <a:pt x="417" y="527"/>
                  <a:pt x="411" y="519"/>
                  <a:pt x="405" y="516"/>
                </a:cubicBezTo>
                <a:cubicBezTo>
                  <a:pt x="400" y="513"/>
                  <a:pt x="391" y="514"/>
                  <a:pt x="385" y="514"/>
                </a:cubicBezTo>
                <a:cubicBezTo>
                  <a:pt x="380" y="514"/>
                  <a:pt x="375" y="514"/>
                  <a:pt x="371" y="514"/>
                </a:cubicBezTo>
                <a:cubicBezTo>
                  <a:pt x="365" y="513"/>
                  <a:pt x="367" y="514"/>
                  <a:pt x="366" y="507"/>
                </a:cubicBezTo>
                <a:cubicBezTo>
                  <a:pt x="366" y="508"/>
                  <a:pt x="360" y="506"/>
                  <a:pt x="362" y="504"/>
                </a:cubicBezTo>
                <a:cubicBezTo>
                  <a:pt x="364" y="503"/>
                  <a:pt x="370" y="507"/>
                  <a:pt x="371" y="506"/>
                </a:cubicBezTo>
                <a:cubicBezTo>
                  <a:pt x="377" y="505"/>
                  <a:pt x="365" y="504"/>
                  <a:pt x="370" y="500"/>
                </a:cubicBezTo>
                <a:cubicBezTo>
                  <a:pt x="371" y="504"/>
                  <a:pt x="375" y="499"/>
                  <a:pt x="374" y="499"/>
                </a:cubicBezTo>
                <a:cubicBezTo>
                  <a:pt x="374" y="494"/>
                  <a:pt x="367" y="495"/>
                  <a:pt x="362" y="495"/>
                </a:cubicBezTo>
                <a:cubicBezTo>
                  <a:pt x="364" y="491"/>
                  <a:pt x="365" y="487"/>
                  <a:pt x="367" y="483"/>
                </a:cubicBezTo>
                <a:cubicBezTo>
                  <a:pt x="361" y="484"/>
                  <a:pt x="357" y="488"/>
                  <a:pt x="351" y="490"/>
                </a:cubicBezTo>
                <a:cubicBezTo>
                  <a:pt x="352" y="488"/>
                  <a:pt x="352" y="486"/>
                  <a:pt x="353" y="484"/>
                </a:cubicBezTo>
                <a:cubicBezTo>
                  <a:pt x="345" y="486"/>
                  <a:pt x="347" y="495"/>
                  <a:pt x="342" y="495"/>
                </a:cubicBezTo>
                <a:cubicBezTo>
                  <a:pt x="335" y="496"/>
                  <a:pt x="329" y="481"/>
                  <a:pt x="326" y="477"/>
                </a:cubicBezTo>
                <a:cubicBezTo>
                  <a:pt x="325" y="473"/>
                  <a:pt x="324" y="469"/>
                  <a:pt x="323" y="467"/>
                </a:cubicBezTo>
                <a:cubicBezTo>
                  <a:pt x="322" y="466"/>
                  <a:pt x="325" y="465"/>
                  <a:pt x="323" y="463"/>
                </a:cubicBezTo>
                <a:cubicBezTo>
                  <a:pt x="324" y="464"/>
                  <a:pt x="313" y="460"/>
                  <a:pt x="314" y="460"/>
                </a:cubicBezTo>
                <a:cubicBezTo>
                  <a:pt x="310" y="460"/>
                  <a:pt x="306" y="463"/>
                  <a:pt x="301" y="462"/>
                </a:cubicBezTo>
                <a:cubicBezTo>
                  <a:pt x="301" y="461"/>
                  <a:pt x="301" y="460"/>
                  <a:pt x="300" y="459"/>
                </a:cubicBezTo>
                <a:cubicBezTo>
                  <a:pt x="302" y="458"/>
                  <a:pt x="303" y="457"/>
                  <a:pt x="305" y="456"/>
                </a:cubicBezTo>
                <a:cubicBezTo>
                  <a:pt x="303" y="456"/>
                  <a:pt x="296" y="459"/>
                  <a:pt x="297" y="455"/>
                </a:cubicBezTo>
                <a:cubicBezTo>
                  <a:pt x="298" y="452"/>
                  <a:pt x="303" y="453"/>
                  <a:pt x="305" y="451"/>
                </a:cubicBezTo>
                <a:cubicBezTo>
                  <a:pt x="308" y="446"/>
                  <a:pt x="293" y="455"/>
                  <a:pt x="293" y="455"/>
                </a:cubicBezTo>
                <a:cubicBezTo>
                  <a:pt x="291" y="451"/>
                  <a:pt x="292" y="448"/>
                  <a:pt x="295" y="446"/>
                </a:cubicBezTo>
                <a:cubicBezTo>
                  <a:pt x="295" y="445"/>
                  <a:pt x="294" y="445"/>
                  <a:pt x="293" y="444"/>
                </a:cubicBezTo>
                <a:cubicBezTo>
                  <a:pt x="293" y="445"/>
                  <a:pt x="294" y="445"/>
                  <a:pt x="294" y="446"/>
                </a:cubicBezTo>
                <a:cubicBezTo>
                  <a:pt x="293" y="447"/>
                  <a:pt x="294" y="446"/>
                  <a:pt x="293" y="448"/>
                </a:cubicBezTo>
                <a:cubicBezTo>
                  <a:pt x="292" y="446"/>
                  <a:pt x="293" y="445"/>
                  <a:pt x="293" y="444"/>
                </a:cubicBezTo>
                <a:cubicBezTo>
                  <a:pt x="297" y="443"/>
                  <a:pt x="296" y="440"/>
                  <a:pt x="294" y="438"/>
                </a:cubicBezTo>
                <a:cubicBezTo>
                  <a:pt x="288" y="430"/>
                  <a:pt x="284" y="440"/>
                  <a:pt x="281" y="439"/>
                </a:cubicBezTo>
                <a:cubicBezTo>
                  <a:pt x="275" y="437"/>
                  <a:pt x="283" y="431"/>
                  <a:pt x="280" y="427"/>
                </a:cubicBezTo>
                <a:cubicBezTo>
                  <a:pt x="276" y="424"/>
                  <a:pt x="271" y="431"/>
                  <a:pt x="270" y="434"/>
                </a:cubicBezTo>
                <a:cubicBezTo>
                  <a:pt x="271" y="434"/>
                  <a:pt x="272" y="435"/>
                  <a:pt x="273" y="436"/>
                </a:cubicBezTo>
                <a:cubicBezTo>
                  <a:pt x="264" y="430"/>
                  <a:pt x="269" y="455"/>
                  <a:pt x="270" y="459"/>
                </a:cubicBezTo>
                <a:cubicBezTo>
                  <a:pt x="260" y="453"/>
                  <a:pt x="252" y="445"/>
                  <a:pt x="241" y="439"/>
                </a:cubicBezTo>
                <a:cubicBezTo>
                  <a:pt x="242" y="446"/>
                  <a:pt x="243" y="453"/>
                  <a:pt x="236" y="456"/>
                </a:cubicBezTo>
                <a:cubicBezTo>
                  <a:pt x="232" y="458"/>
                  <a:pt x="224" y="455"/>
                  <a:pt x="218" y="453"/>
                </a:cubicBezTo>
                <a:cubicBezTo>
                  <a:pt x="211" y="450"/>
                  <a:pt x="190" y="441"/>
                  <a:pt x="209" y="442"/>
                </a:cubicBezTo>
                <a:cubicBezTo>
                  <a:pt x="217" y="442"/>
                  <a:pt x="240" y="440"/>
                  <a:pt x="220" y="438"/>
                </a:cubicBezTo>
                <a:cubicBezTo>
                  <a:pt x="215" y="438"/>
                  <a:pt x="204" y="438"/>
                  <a:pt x="201" y="435"/>
                </a:cubicBezTo>
                <a:cubicBezTo>
                  <a:pt x="203" y="436"/>
                  <a:pt x="199" y="425"/>
                  <a:pt x="199" y="427"/>
                </a:cubicBezTo>
                <a:cubicBezTo>
                  <a:pt x="200" y="424"/>
                  <a:pt x="206" y="423"/>
                  <a:pt x="209" y="420"/>
                </a:cubicBezTo>
                <a:cubicBezTo>
                  <a:pt x="209" y="419"/>
                  <a:pt x="211" y="412"/>
                  <a:pt x="210" y="411"/>
                </a:cubicBezTo>
                <a:cubicBezTo>
                  <a:pt x="208" y="405"/>
                  <a:pt x="202" y="404"/>
                  <a:pt x="197" y="402"/>
                </a:cubicBezTo>
                <a:cubicBezTo>
                  <a:pt x="192" y="400"/>
                  <a:pt x="191" y="402"/>
                  <a:pt x="190" y="399"/>
                </a:cubicBezTo>
                <a:cubicBezTo>
                  <a:pt x="189" y="396"/>
                  <a:pt x="191" y="392"/>
                  <a:pt x="192" y="391"/>
                </a:cubicBezTo>
                <a:cubicBezTo>
                  <a:pt x="194" y="390"/>
                  <a:pt x="201" y="390"/>
                  <a:pt x="202" y="389"/>
                </a:cubicBezTo>
                <a:cubicBezTo>
                  <a:pt x="207" y="386"/>
                  <a:pt x="206" y="380"/>
                  <a:pt x="209" y="377"/>
                </a:cubicBezTo>
                <a:cubicBezTo>
                  <a:pt x="214" y="373"/>
                  <a:pt x="211" y="377"/>
                  <a:pt x="219" y="376"/>
                </a:cubicBezTo>
                <a:cubicBezTo>
                  <a:pt x="226" y="375"/>
                  <a:pt x="228" y="367"/>
                  <a:pt x="227" y="361"/>
                </a:cubicBezTo>
                <a:cubicBezTo>
                  <a:pt x="226" y="348"/>
                  <a:pt x="218" y="333"/>
                  <a:pt x="205" y="330"/>
                </a:cubicBezTo>
                <a:cubicBezTo>
                  <a:pt x="203" y="330"/>
                  <a:pt x="203" y="329"/>
                  <a:pt x="201" y="329"/>
                </a:cubicBezTo>
                <a:cubicBezTo>
                  <a:pt x="200" y="329"/>
                  <a:pt x="198" y="332"/>
                  <a:pt x="197" y="332"/>
                </a:cubicBezTo>
                <a:cubicBezTo>
                  <a:pt x="194" y="330"/>
                  <a:pt x="197" y="332"/>
                  <a:pt x="195" y="328"/>
                </a:cubicBezTo>
                <a:cubicBezTo>
                  <a:pt x="192" y="324"/>
                  <a:pt x="194" y="316"/>
                  <a:pt x="191" y="312"/>
                </a:cubicBezTo>
                <a:cubicBezTo>
                  <a:pt x="194" y="315"/>
                  <a:pt x="199" y="318"/>
                  <a:pt x="203" y="320"/>
                </a:cubicBezTo>
                <a:cubicBezTo>
                  <a:pt x="201" y="321"/>
                  <a:pt x="201" y="324"/>
                  <a:pt x="199" y="325"/>
                </a:cubicBezTo>
                <a:cubicBezTo>
                  <a:pt x="207" y="324"/>
                  <a:pt x="215" y="318"/>
                  <a:pt x="218" y="329"/>
                </a:cubicBezTo>
                <a:cubicBezTo>
                  <a:pt x="220" y="327"/>
                  <a:pt x="220" y="323"/>
                  <a:pt x="224" y="323"/>
                </a:cubicBezTo>
                <a:cubicBezTo>
                  <a:pt x="222" y="320"/>
                  <a:pt x="219" y="319"/>
                  <a:pt x="217" y="316"/>
                </a:cubicBezTo>
                <a:cubicBezTo>
                  <a:pt x="221" y="315"/>
                  <a:pt x="224" y="316"/>
                  <a:pt x="227" y="319"/>
                </a:cubicBezTo>
                <a:cubicBezTo>
                  <a:pt x="226" y="316"/>
                  <a:pt x="225" y="314"/>
                  <a:pt x="223" y="312"/>
                </a:cubicBezTo>
                <a:cubicBezTo>
                  <a:pt x="222" y="311"/>
                  <a:pt x="222" y="312"/>
                  <a:pt x="222" y="310"/>
                </a:cubicBezTo>
                <a:cubicBezTo>
                  <a:pt x="222" y="310"/>
                  <a:pt x="222" y="309"/>
                  <a:pt x="222" y="308"/>
                </a:cubicBezTo>
                <a:cubicBezTo>
                  <a:pt x="225" y="308"/>
                  <a:pt x="227" y="309"/>
                  <a:pt x="228" y="313"/>
                </a:cubicBezTo>
                <a:cubicBezTo>
                  <a:pt x="226" y="312"/>
                  <a:pt x="224" y="311"/>
                  <a:pt x="222" y="309"/>
                </a:cubicBezTo>
                <a:cubicBezTo>
                  <a:pt x="222" y="310"/>
                  <a:pt x="222" y="310"/>
                  <a:pt x="222" y="310"/>
                </a:cubicBezTo>
                <a:cubicBezTo>
                  <a:pt x="222" y="311"/>
                  <a:pt x="223" y="312"/>
                  <a:pt x="223" y="312"/>
                </a:cubicBezTo>
                <a:cubicBezTo>
                  <a:pt x="227" y="314"/>
                  <a:pt x="229" y="318"/>
                  <a:pt x="232" y="316"/>
                </a:cubicBezTo>
                <a:cubicBezTo>
                  <a:pt x="231" y="315"/>
                  <a:pt x="230" y="314"/>
                  <a:pt x="228" y="313"/>
                </a:cubicBezTo>
                <a:cubicBezTo>
                  <a:pt x="229" y="313"/>
                  <a:pt x="230" y="313"/>
                  <a:pt x="230" y="313"/>
                </a:cubicBezTo>
                <a:cubicBezTo>
                  <a:pt x="230" y="309"/>
                  <a:pt x="230" y="310"/>
                  <a:pt x="231" y="307"/>
                </a:cubicBezTo>
                <a:cubicBezTo>
                  <a:pt x="229" y="307"/>
                  <a:pt x="229" y="307"/>
                  <a:pt x="228" y="306"/>
                </a:cubicBezTo>
                <a:cubicBezTo>
                  <a:pt x="228" y="308"/>
                  <a:pt x="228" y="308"/>
                  <a:pt x="228" y="309"/>
                </a:cubicBezTo>
                <a:cubicBezTo>
                  <a:pt x="225" y="307"/>
                  <a:pt x="222" y="306"/>
                  <a:pt x="221" y="303"/>
                </a:cubicBezTo>
                <a:cubicBezTo>
                  <a:pt x="223" y="304"/>
                  <a:pt x="226" y="305"/>
                  <a:pt x="228" y="306"/>
                </a:cubicBezTo>
                <a:cubicBezTo>
                  <a:pt x="225" y="304"/>
                  <a:pt x="222" y="304"/>
                  <a:pt x="221" y="301"/>
                </a:cubicBezTo>
                <a:cubicBezTo>
                  <a:pt x="221" y="299"/>
                  <a:pt x="224" y="293"/>
                  <a:pt x="223" y="289"/>
                </a:cubicBezTo>
                <a:cubicBezTo>
                  <a:pt x="226" y="295"/>
                  <a:pt x="230" y="290"/>
                  <a:pt x="234" y="293"/>
                </a:cubicBezTo>
                <a:cubicBezTo>
                  <a:pt x="235" y="294"/>
                  <a:pt x="235" y="296"/>
                  <a:pt x="236" y="297"/>
                </a:cubicBezTo>
                <a:cubicBezTo>
                  <a:pt x="244" y="302"/>
                  <a:pt x="247" y="306"/>
                  <a:pt x="258" y="303"/>
                </a:cubicBezTo>
                <a:cubicBezTo>
                  <a:pt x="257" y="302"/>
                  <a:pt x="256" y="300"/>
                  <a:pt x="256" y="299"/>
                </a:cubicBezTo>
                <a:cubicBezTo>
                  <a:pt x="261" y="302"/>
                  <a:pt x="264" y="302"/>
                  <a:pt x="266" y="308"/>
                </a:cubicBezTo>
                <a:cubicBezTo>
                  <a:pt x="267" y="312"/>
                  <a:pt x="265" y="317"/>
                  <a:pt x="266" y="321"/>
                </a:cubicBezTo>
                <a:cubicBezTo>
                  <a:pt x="267" y="330"/>
                  <a:pt x="274" y="337"/>
                  <a:pt x="276" y="347"/>
                </a:cubicBezTo>
                <a:cubicBezTo>
                  <a:pt x="279" y="358"/>
                  <a:pt x="277" y="367"/>
                  <a:pt x="275" y="377"/>
                </a:cubicBezTo>
                <a:cubicBezTo>
                  <a:pt x="274" y="385"/>
                  <a:pt x="276" y="385"/>
                  <a:pt x="268" y="388"/>
                </a:cubicBezTo>
                <a:cubicBezTo>
                  <a:pt x="264" y="389"/>
                  <a:pt x="260" y="388"/>
                  <a:pt x="258" y="393"/>
                </a:cubicBezTo>
                <a:cubicBezTo>
                  <a:pt x="269" y="395"/>
                  <a:pt x="265" y="394"/>
                  <a:pt x="258" y="402"/>
                </a:cubicBezTo>
                <a:cubicBezTo>
                  <a:pt x="255" y="406"/>
                  <a:pt x="253" y="408"/>
                  <a:pt x="262" y="407"/>
                </a:cubicBezTo>
                <a:cubicBezTo>
                  <a:pt x="260" y="408"/>
                  <a:pt x="256" y="413"/>
                  <a:pt x="259" y="414"/>
                </a:cubicBezTo>
                <a:cubicBezTo>
                  <a:pt x="262" y="415"/>
                  <a:pt x="263" y="410"/>
                  <a:pt x="264" y="408"/>
                </a:cubicBezTo>
                <a:cubicBezTo>
                  <a:pt x="265" y="410"/>
                  <a:pt x="262" y="417"/>
                  <a:pt x="263" y="418"/>
                </a:cubicBezTo>
                <a:cubicBezTo>
                  <a:pt x="264" y="419"/>
                  <a:pt x="269" y="415"/>
                  <a:pt x="270" y="414"/>
                </a:cubicBezTo>
                <a:cubicBezTo>
                  <a:pt x="271" y="415"/>
                  <a:pt x="271" y="415"/>
                  <a:pt x="272" y="416"/>
                </a:cubicBezTo>
                <a:cubicBezTo>
                  <a:pt x="270" y="419"/>
                  <a:pt x="274" y="424"/>
                  <a:pt x="278" y="420"/>
                </a:cubicBezTo>
                <a:cubicBezTo>
                  <a:pt x="277" y="421"/>
                  <a:pt x="279" y="414"/>
                  <a:pt x="279" y="414"/>
                </a:cubicBezTo>
                <a:cubicBezTo>
                  <a:pt x="280" y="411"/>
                  <a:pt x="277" y="410"/>
                  <a:pt x="282" y="407"/>
                </a:cubicBezTo>
                <a:cubicBezTo>
                  <a:pt x="283" y="412"/>
                  <a:pt x="282" y="417"/>
                  <a:pt x="282" y="422"/>
                </a:cubicBezTo>
                <a:cubicBezTo>
                  <a:pt x="285" y="421"/>
                  <a:pt x="283" y="415"/>
                  <a:pt x="285" y="411"/>
                </a:cubicBezTo>
                <a:cubicBezTo>
                  <a:pt x="286" y="413"/>
                  <a:pt x="287" y="416"/>
                  <a:pt x="288" y="419"/>
                </a:cubicBezTo>
                <a:cubicBezTo>
                  <a:pt x="289" y="415"/>
                  <a:pt x="289" y="412"/>
                  <a:pt x="290" y="408"/>
                </a:cubicBezTo>
                <a:cubicBezTo>
                  <a:pt x="289" y="413"/>
                  <a:pt x="289" y="426"/>
                  <a:pt x="294" y="418"/>
                </a:cubicBezTo>
                <a:cubicBezTo>
                  <a:pt x="298" y="412"/>
                  <a:pt x="293" y="411"/>
                  <a:pt x="299" y="411"/>
                </a:cubicBezTo>
                <a:cubicBezTo>
                  <a:pt x="301" y="411"/>
                  <a:pt x="303" y="414"/>
                  <a:pt x="306" y="414"/>
                </a:cubicBezTo>
                <a:cubicBezTo>
                  <a:pt x="309" y="414"/>
                  <a:pt x="311" y="412"/>
                  <a:pt x="313" y="410"/>
                </a:cubicBezTo>
                <a:cubicBezTo>
                  <a:pt x="312" y="407"/>
                  <a:pt x="309" y="401"/>
                  <a:pt x="311" y="397"/>
                </a:cubicBezTo>
                <a:cubicBezTo>
                  <a:pt x="309" y="395"/>
                  <a:pt x="309" y="396"/>
                  <a:pt x="309" y="393"/>
                </a:cubicBezTo>
                <a:cubicBezTo>
                  <a:pt x="309" y="395"/>
                  <a:pt x="318" y="403"/>
                  <a:pt x="320" y="404"/>
                </a:cubicBezTo>
                <a:cubicBezTo>
                  <a:pt x="322" y="405"/>
                  <a:pt x="322" y="402"/>
                  <a:pt x="322" y="401"/>
                </a:cubicBezTo>
                <a:cubicBezTo>
                  <a:pt x="321" y="399"/>
                  <a:pt x="316" y="398"/>
                  <a:pt x="315" y="396"/>
                </a:cubicBezTo>
                <a:cubicBezTo>
                  <a:pt x="318" y="394"/>
                  <a:pt x="321" y="396"/>
                  <a:pt x="323" y="397"/>
                </a:cubicBezTo>
                <a:cubicBezTo>
                  <a:pt x="322" y="396"/>
                  <a:pt x="321" y="395"/>
                  <a:pt x="319" y="395"/>
                </a:cubicBezTo>
                <a:cubicBezTo>
                  <a:pt x="321" y="389"/>
                  <a:pt x="331" y="393"/>
                  <a:pt x="335" y="394"/>
                </a:cubicBezTo>
                <a:cubicBezTo>
                  <a:pt x="341" y="394"/>
                  <a:pt x="340" y="393"/>
                  <a:pt x="345" y="396"/>
                </a:cubicBezTo>
                <a:cubicBezTo>
                  <a:pt x="349" y="398"/>
                  <a:pt x="351" y="402"/>
                  <a:pt x="355" y="405"/>
                </a:cubicBezTo>
                <a:cubicBezTo>
                  <a:pt x="348" y="413"/>
                  <a:pt x="347" y="416"/>
                  <a:pt x="353" y="425"/>
                </a:cubicBezTo>
                <a:cubicBezTo>
                  <a:pt x="356" y="429"/>
                  <a:pt x="359" y="436"/>
                  <a:pt x="366" y="439"/>
                </a:cubicBezTo>
                <a:cubicBezTo>
                  <a:pt x="374" y="442"/>
                  <a:pt x="382" y="436"/>
                  <a:pt x="386" y="430"/>
                </a:cubicBezTo>
                <a:cubicBezTo>
                  <a:pt x="389" y="428"/>
                  <a:pt x="392" y="421"/>
                  <a:pt x="396" y="424"/>
                </a:cubicBezTo>
                <a:cubicBezTo>
                  <a:pt x="394" y="427"/>
                  <a:pt x="394" y="427"/>
                  <a:pt x="397" y="425"/>
                </a:cubicBezTo>
                <a:cubicBezTo>
                  <a:pt x="403" y="428"/>
                  <a:pt x="406" y="432"/>
                  <a:pt x="408" y="438"/>
                </a:cubicBezTo>
                <a:cubicBezTo>
                  <a:pt x="410" y="444"/>
                  <a:pt x="409" y="443"/>
                  <a:pt x="415" y="449"/>
                </a:cubicBezTo>
                <a:cubicBezTo>
                  <a:pt x="418" y="442"/>
                  <a:pt x="419" y="432"/>
                  <a:pt x="423" y="427"/>
                </a:cubicBezTo>
                <a:cubicBezTo>
                  <a:pt x="426" y="431"/>
                  <a:pt x="428" y="436"/>
                  <a:pt x="430" y="440"/>
                </a:cubicBezTo>
                <a:cubicBezTo>
                  <a:pt x="429" y="441"/>
                  <a:pt x="428" y="443"/>
                  <a:pt x="426" y="443"/>
                </a:cubicBezTo>
                <a:cubicBezTo>
                  <a:pt x="436" y="448"/>
                  <a:pt x="427" y="455"/>
                  <a:pt x="433" y="462"/>
                </a:cubicBezTo>
                <a:cubicBezTo>
                  <a:pt x="440" y="447"/>
                  <a:pt x="439" y="458"/>
                  <a:pt x="448" y="464"/>
                </a:cubicBezTo>
                <a:cubicBezTo>
                  <a:pt x="448" y="464"/>
                  <a:pt x="457" y="465"/>
                  <a:pt x="454" y="466"/>
                </a:cubicBezTo>
                <a:cubicBezTo>
                  <a:pt x="457" y="465"/>
                  <a:pt x="457" y="463"/>
                  <a:pt x="452" y="461"/>
                </a:cubicBezTo>
                <a:cubicBezTo>
                  <a:pt x="457" y="459"/>
                  <a:pt x="455" y="455"/>
                  <a:pt x="454" y="451"/>
                </a:cubicBezTo>
                <a:cubicBezTo>
                  <a:pt x="458" y="453"/>
                  <a:pt x="460" y="456"/>
                  <a:pt x="463" y="456"/>
                </a:cubicBezTo>
                <a:cubicBezTo>
                  <a:pt x="461" y="455"/>
                  <a:pt x="462" y="455"/>
                  <a:pt x="460" y="454"/>
                </a:cubicBezTo>
                <a:cubicBezTo>
                  <a:pt x="463" y="452"/>
                  <a:pt x="469" y="453"/>
                  <a:pt x="469" y="450"/>
                </a:cubicBezTo>
                <a:cubicBezTo>
                  <a:pt x="469" y="448"/>
                  <a:pt x="460" y="444"/>
                  <a:pt x="458" y="442"/>
                </a:cubicBezTo>
                <a:cubicBezTo>
                  <a:pt x="462" y="440"/>
                  <a:pt x="466" y="437"/>
                  <a:pt x="469" y="434"/>
                </a:cubicBezTo>
                <a:cubicBezTo>
                  <a:pt x="463" y="434"/>
                  <a:pt x="457" y="434"/>
                  <a:pt x="451" y="434"/>
                </a:cubicBezTo>
                <a:cubicBezTo>
                  <a:pt x="453" y="432"/>
                  <a:pt x="454" y="431"/>
                  <a:pt x="456" y="430"/>
                </a:cubicBezTo>
                <a:cubicBezTo>
                  <a:pt x="449" y="426"/>
                  <a:pt x="445" y="433"/>
                  <a:pt x="439" y="434"/>
                </a:cubicBezTo>
                <a:cubicBezTo>
                  <a:pt x="445" y="430"/>
                  <a:pt x="425" y="422"/>
                  <a:pt x="424" y="419"/>
                </a:cubicBezTo>
                <a:cubicBezTo>
                  <a:pt x="422" y="413"/>
                  <a:pt x="443" y="407"/>
                  <a:pt x="435" y="399"/>
                </a:cubicBezTo>
                <a:cubicBezTo>
                  <a:pt x="444" y="403"/>
                  <a:pt x="443" y="397"/>
                  <a:pt x="449" y="409"/>
                </a:cubicBezTo>
                <a:cubicBezTo>
                  <a:pt x="453" y="416"/>
                  <a:pt x="455" y="422"/>
                  <a:pt x="463" y="424"/>
                </a:cubicBezTo>
                <a:cubicBezTo>
                  <a:pt x="477" y="426"/>
                  <a:pt x="461" y="418"/>
                  <a:pt x="467" y="413"/>
                </a:cubicBezTo>
                <a:cubicBezTo>
                  <a:pt x="469" y="411"/>
                  <a:pt x="473" y="415"/>
                  <a:pt x="476" y="408"/>
                </a:cubicBezTo>
                <a:cubicBezTo>
                  <a:pt x="478" y="404"/>
                  <a:pt x="478" y="399"/>
                  <a:pt x="473" y="400"/>
                </a:cubicBezTo>
                <a:cubicBezTo>
                  <a:pt x="474" y="399"/>
                  <a:pt x="474" y="398"/>
                  <a:pt x="475" y="397"/>
                </a:cubicBezTo>
                <a:cubicBezTo>
                  <a:pt x="474" y="397"/>
                  <a:pt x="473" y="397"/>
                  <a:pt x="472" y="397"/>
                </a:cubicBezTo>
                <a:cubicBezTo>
                  <a:pt x="471" y="399"/>
                  <a:pt x="472" y="399"/>
                  <a:pt x="471" y="401"/>
                </a:cubicBezTo>
                <a:cubicBezTo>
                  <a:pt x="471" y="400"/>
                  <a:pt x="470" y="400"/>
                  <a:pt x="470" y="400"/>
                </a:cubicBezTo>
                <a:cubicBezTo>
                  <a:pt x="471" y="398"/>
                  <a:pt x="471" y="398"/>
                  <a:pt x="472" y="397"/>
                </a:cubicBezTo>
                <a:cubicBezTo>
                  <a:pt x="472" y="397"/>
                  <a:pt x="472" y="397"/>
                  <a:pt x="472" y="397"/>
                </a:cubicBezTo>
                <a:cubicBezTo>
                  <a:pt x="469" y="397"/>
                  <a:pt x="467" y="396"/>
                  <a:pt x="464" y="395"/>
                </a:cubicBezTo>
                <a:cubicBezTo>
                  <a:pt x="467" y="393"/>
                  <a:pt x="480" y="394"/>
                  <a:pt x="479" y="392"/>
                </a:cubicBezTo>
                <a:cubicBezTo>
                  <a:pt x="478" y="387"/>
                  <a:pt x="469" y="392"/>
                  <a:pt x="465" y="390"/>
                </a:cubicBezTo>
                <a:cubicBezTo>
                  <a:pt x="468" y="388"/>
                  <a:pt x="471" y="388"/>
                  <a:pt x="475" y="388"/>
                </a:cubicBezTo>
                <a:cubicBezTo>
                  <a:pt x="466" y="379"/>
                  <a:pt x="494" y="374"/>
                  <a:pt x="485" y="367"/>
                </a:cubicBezTo>
                <a:cubicBezTo>
                  <a:pt x="482" y="364"/>
                  <a:pt x="473" y="364"/>
                  <a:pt x="470" y="365"/>
                </a:cubicBezTo>
                <a:cubicBezTo>
                  <a:pt x="467" y="366"/>
                  <a:pt x="464" y="368"/>
                  <a:pt x="462" y="369"/>
                </a:cubicBezTo>
                <a:cubicBezTo>
                  <a:pt x="459" y="370"/>
                  <a:pt x="458" y="368"/>
                  <a:pt x="456" y="369"/>
                </a:cubicBezTo>
                <a:cubicBezTo>
                  <a:pt x="458" y="367"/>
                  <a:pt x="460" y="365"/>
                  <a:pt x="461" y="362"/>
                </a:cubicBezTo>
                <a:cubicBezTo>
                  <a:pt x="456" y="360"/>
                  <a:pt x="443" y="355"/>
                  <a:pt x="439" y="357"/>
                </a:cubicBezTo>
                <a:cubicBezTo>
                  <a:pt x="442" y="351"/>
                  <a:pt x="442" y="347"/>
                  <a:pt x="444" y="340"/>
                </a:cubicBezTo>
                <a:cubicBezTo>
                  <a:pt x="445" y="336"/>
                  <a:pt x="453" y="329"/>
                  <a:pt x="449" y="324"/>
                </a:cubicBezTo>
                <a:cubicBezTo>
                  <a:pt x="444" y="317"/>
                  <a:pt x="428" y="328"/>
                  <a:pt x="422" y="331"/>
                </a:cubicBezTo>
                <a:cubicBezTo>
                  <a:pt x="425" y="323"/>
                  <a:pt x="416" y="309"/>
                  <a:pt x="408" y="305"/>
                </a:cubicBezTo>
                <a:cubicBezTo>
                  <a:pt x="403" y="302"/>
                  <a:pt x="401" y="303"/>
                  <a:pt x="396" y="306"/>
                </a:cubicBezTo>
                <a:cubicBezTo>
                  <a:pt x="394" y="306"/>
                  <a:pt x="394" y="305"/>
                  <a:pt x="392" y="305"/>
                </a:cubicBezTo>
                <a:cubicBezTo>
                  <a:pt x="390" y="306"/>
                  <a:pt x="388" y="311"/>
                  <a:pt x="387" y="313"/>
                </a:cubicBezTo>
                <a:cubicBezTo>
                  <a:pt x="386" y="315"/>
                  <a:pt x="386" y="319"/>
                  <a:pt x="385" y="321"/>
                </a:cubicBezTo>
                <a:cubicBezTo>
                  <a:pt x="381" y="325"/>
                  <a:pt x="382" y="322"/>
                  <a:pt x="378" y="323"/>
                </a:cubicBezTo>
                <a:cubicBezTo>
                  <a:pt x="375" y="325"/>
                  <a:pt x="372" y="325"/>
                  <a:pt x="369" y="328"/>
                </a:cubicBezTo>
                <a:cubicBezTo>
                  <a:pt x="358" y="336"/>
                  <a:pt x="366" y="344"/>
                  <a:pt x="366" y="356"/>
                </a:cubicBezTo>
                <a:cubicBezTo>
                  <a:pt x="354" y="341"/>
                  <a:pt x="325" y="334"/>
                  <a:pt x="308" y="323"/>
                </a:cubicBezTo>
                <a:cubicBezTo>
                  <a:pt x="308" y="324"/>
                  <a:pt x="308" y="324"/>
                  <a:pt x="308" y="325"/>
                </a:cubicBezTo>
                <a:cubicBezTo>
                  <a:pt x="308" y="322"/>
                  <a:pt x="307" y="317"/>
                  <a:pt x="308" y="314"/>
                </a:cubicBezTo>
                <a:cubicBezTo>
                  <a:pt x="309" y="309"/>
                  <a:pt x="309" y="312"/>
                  <a:pt x="312" y="308"/>
                </a:cubicBezTo>
                <a:cubicBezTo>
                  <a:pt x="314" y="304"/>
                  <a:pt x="324" y="290"/>
                  <a:pt x="321" y="286"/>
                </a:cubicBezTo>
                <a:cubicBezTo>
                  <a:pt x="318" y="282"/>
                  <a:pt x="296" y="286"/>
                  <a:pt x="292" y="290"/>
                </a:cubicBezTo>
                <a:cubicBezTo>
                  <a:pt x="286" y="297"/>
                  <a:pt x="293" y="304"/>
                  <a:pt x="281" y="302"/>
                </a:cubicBezTo>
                <a:cubicBezTo>
                  <a:pt x="272" y="300"/>
                  <a:pt x="263" y="294"/>
                  <a:pt x="264" y="286"/>
                </a:cubicBezTo>
                <a:cubicBezTo>
                  <a:pt x="264" y="272"/>
                  <a:pt x="267" y="277"/>
                  <a:pt x="276" y="278"/>
                </a:cubicBezTo>
                <a:cubicBezTo>
                  <a:pt x="285" y="280"/>
                  <a:pt x="289" y="277"/>
                  <a:pt x="292" y="270"/>
                </a:cubicBezTo>
                <a:cubicBezTo>
                  <a:pt x="295" y="262"/>
                  <a:pt x="290" y="261"/>
                  <a:pt x="287" y="253"/>
                </a:cubicBezTo>
                <a:cubicBezTo>
                  <a:pt x="297" y="255"/>
                  <a:pt x="292" y="241"/>
                  <a:pt x="287" y="237"/>
                </a:cubicBezTo>
                <a:cubicBezTo>
                  <a:pt x="282" y="233"/>
                  <a:pt x="269" y="233"/>
                  <a:pt x="266" y="226"/>
                </a:cubicBezTo>
                <a:cubicBezTo>
                  <a:pt x="269" y="227"/>
                  <a:pt x="271" y="226"/>
                  <a:pt x="272" y="224"/>
                </a:cubicBezTo>
                <a:cubicBezTo>
                  <a:pt x="269" y="224"/>
                  <a:pt x="267" y="223"/>
                  <a:pt x="265" y="221"/>
                </a:cubicBezTo>
                <a:cubicBezTo>
                  <a:pt x="268" y="223"/>
                  <a:pt x="276" y="223"/>
                  <a:pt x="280" y="222"/>
                </a:cubicBezTo>
                <a:cubicBezTo>
                  <a:pt x="276" y="219"/>
                  <a:pt x="275" y="217"/>
                  <a:pt x="279" y="215"/>
                </a:cubicBezTo>
                <a:cubicBezTo>
                  <a:pt x="277" y="215"/>
                  <a:pt x="275" y="213"/>
                  <a:pt x="273" y="214"/>
                </a:cubicBezTo>
                <a:cubicBezTo>
                  <a:pt x="278" y="209"/>
                  <a:pt x="285" y="210"/>
                  <a:pt x="288" y="217"/>
                </a:cubicBezTo>
                <a:cubicBezTo>
                  <a:pt x="295" y="210"/>
                  <a:pt x="294" y="205"/>
                  <a:pt x="305" y="207"/>
                </a:cubicBezTo>
                <a:cubicBezTo>
                  <a:pt x="309" y="208"/>
                  <a:pt x="317" y="210"/>
                  <a:pt x="319" y="214"/>
                </a:cubicBezTo>
                <a:cubicBezTo>
                  <a:pt x="324" y="220"/>
                  <a:pt x="321" y="216"/>
                  <a:pt x="319" y="221"/>
                </a:cubicBezTo>
                <a:cubicBezTo>
                  <a:pt x="318" y="224"/>
                  <a:pt x="314" y="227"/>
                  <a:pt x="316" y="230"/>
                </a:cubicBezTo>
                <a:cubicBezTo>
                  <a:pt x="317" y="232"/>
                  <a:pt x="326" y="234"/>
                  <a:pt x="328" y="235"/>
                </a:cubicBezTo>
                <a:cubicBezTo>
                  <a:pt x="333" y="237"/>
                  <a:pt x="336" y="236"/>
                  <a:pt x="338" y="234"/>
                </a:cubicBezTo>
                <a:cubicBezTo>
                  <a:pt x="340" y="229"/>
                  <a:pt x="344" y="223"/>
                  <a:pt x="345" y="220"/>
                </a:cubicBezTo>
                <a:cubicBezTo>
                  <a:pt x="343" y="226"/>
                  <a:pt x="341" y="231"/>
                  <a:pt x="338" y="234"/>
                </a:cubicBezTo>
                <a:cubicBezTo>
                  <a:pt x="337" y="237"/>
                  <a:pt x="338" y="240"/>
                  <a:pt x="343" y="240"/>
                </a:cubicBezTo>
                <a:cubicBezTo>
                  <a:pt x="336" y="242"/>
                  <a:pt x="334" y="249"/>
                  <a:pt x="334" y="256"/>
                </a:cubicBezTo>
                <a:cubicBezTo>
                  <a:pt x="333" y="261"/>
                  <a:pt x="333" y="267"/>
                  <a:pt x="336" y="271"/>
                </a:cubicBezTo>
                <a:cubicBezTo>
                  <a:pt x="340" y="275"/>
                  <a:pt x="340" y="272"/>
                  <a:pt x="344" y="274"/>
                </a:cubicBezTo>
                <a:cubicBezTo>
                  <a:pt x="349" y="276"/>
                  <a:pt x="346" y="278"/>
                  <a:pt x="352" y="278"/>
                </a:cubicBezTo>
                <a:cubicBezTo>
                  <a:pt x="357" y="277"/>
                  <a:pt x="360" y="271"/>
                  <a:pt x="365" y="271"/>
                </a:cubicBezTo>
                <a:cubicBezTo>
                  <a:pt x="370" y="270"/>
                  <a:pt x="368" y="275"/>
                  <a:pt x="374" y="278"/>
                </a:cubicBezTo>
                <a:cubicBezTo>
                  <a:pt x="388" y="284"/>
                  <a:pt x="405" y="257"/>
                  <a:pt x="404" y="244"/>
                </a:cubicBezTo>
                <a:cubicBezTo>
                  <a:pt x="403" y="237"/>
                  <a:pt x="398" y="237"/>
                  <a:pt x="404" y="236"/>
                </a:cubicBezTo>
                <a:cubicBezTo>
                  <a:pt x="412" y="234"/>
                  <a:pt x="424" y="238"/>
                  <a:pt x="432" y="239"/>
                </a:cubicBezTo>
                <a:cubicBezTo>
                  <a:pt x="431" y="236"/>
                  <a:pt x="431" y="232"/>
                  <a:pt x="429" y="229"/>
                </a:cubicBezTo>
                <a:cubicBezTo>
                  <a:pt x="436" y="226"/>
                  <a:pt x="454" y="239"/>
                  <a:pt x="461" y="242"/>
                </a:cubicBezTo>
                <a:cubicBezTo>
                  <a:pt x="456" y="244"/>
                  <a:pt x="452" y="247"/>
                  <a:pt x="450" y="251"/>
                </a:cubicBezTo>
                <a:cubicBezTo>
                  <a:pt x="454" y="251"/>
                  <a:pt x="459" y="250"/>
                  <a:pt x="462" y="252"/>
                </a:cubicBezTo>
                <a:cubicBezTo>
                  <a:pt x="455" y="255"/>
                  <a:pt x="459" y="268"/>
                  <a:pt x="457" y="272"/>
                </a:cubicBezTo>
                <a:cubicBezTo>
                  <a:pt x="460" y="271"/>
                  <a:pt x="461" y="269"/>
                  <a:pt x="462" y="267"/>
                </a:cubicBezTo>
                <a:cubicBezTo>
                  <a:pt x="462" y="267"/>
                  <a:pt x="462" y="267"/>
                  <a:pt x="462" y="267"/>
                </a:cubicBezTo>
                <a:cubicBezTo>
                  <a:pt x="463" y="266"/>
                  <a:pt x="464" y="265"/>
                  <a:pt x="464" y="264"/>
                </a:cubicBezTo>
                <a:cubicBezTo>
                  <a:pt x="463" y="265"/>
                  <a:pt x="463" y="266"/>
                  <a:pt x="462" y="267"/>
                </a:cubicBezTo>
                <a:cubicBezTo>
                  <a:pt x="467" y="270"/>
                  <a:pt x="471" y="263"/>
                  <a:pt x="476" y="260"/>
                </a:cubicBezTo>
                <a:cubicBezTo>
                  <a:pt x="476" y="263"/>
                  <a:pt x="475" y="265"/>
                  <a:pt x="474" y="268"/>
                </a:cubicBezTo>
                <a:cubicBezTo>
                  <a:pt x="473" y="267"/>
                  <a:pt x="472" y="266"/>
                  <a:pt x="471" y="265"/>
                </a:cubicBezTo>
                <a:cubicBezTo>
                  <a:pt x="471" y="273"/>
                  <a:pt x="467" y="274"/>
                  <a:pt x="475" y="271"/>
                </a:cubicBezTo>
                <a:cubicBezTo>
                  <a:pt x="472" y="274"/>
                  <a:pt x="477" y="277"/>
                  <a:pt x="479" y="275"/>
                </a:cubicBezTo>
                <a:cubicBezTo>
                  <a:pt x="480" y="274"/>
                  <a:pt x="480" y="265"/>
                  <a:pt x="480" y="263"/>
                </a:cubicBezTo>
                <a:cubicBezTo>
                  <a:pt x="484" y="265"/>
                  <a:pt x="488" y="267"/>
                  <a:pt x="493" y="268"/>
                </a:cubicBezTo>
                <a:cubicBezTo>
                  <a:pt x="492" y="263"/>
                  <a:pt x="489" y="262"/>
                  <a:pt x="487" y="258"/>
                </a:cubicBezTo>
                <a:cubicBezTo>
                  <a:pt x="486" y="258"/>
                  <a:pt x="486" y="258"/>
                  <a:pt x="486" y="258"/>
                </a:cubicBezTo>
                <a:cubicBezTo>
                  <a:pt x="486" y="258"/>
                  <a:pt x="486" y="258"/>
                  <a:pt x="487" y="257"/>
                </a:cubicBezTo>
                <a:cubicBezTo>
                  <a:pt x="487" y="257"/>
                  <a:pt x="487" y="258"/>
                  <a:pt x="487" y="258"/>
                </a:cubicBezTo>
                <a:cubicBezTo>
                  <a:pt x="492" y="257"/>
                  <a:pt x="499" y="266"/>
                  <a:pt x="499" y="271"/>
                </a:cubicBezTo>
                <a:cubicBezTo>
                  <a:pt x="498" y="276"/>
                  <a:pt x="491" y="280"/>
                  <a:pt x="489" y="285"/>
                </a:cubicBezTo>
                <a:cubicBezTo>
                  <a:pt x="487" y="289"/>
                  <a:pt x="487" y="296"/>
                  <a:pt x="486" y="301"/>
                </a:cubicBezTo>
                <a:cubicBezTo>
                  <a:pt x="498" y="299"/>
                  <a:pt x="508" y="295"/>
                  <a:pt x="509" y="282"/>
                </a:cubicBezTo>
                <a:cubicBezTo>
                  <a:pt x="517" y="293"/>
                  <a:pt x="526" y="303"/>
                  <a:pt x="532" y="315"/>
                </a:cubicBezTo>
                <a:cubicBezTo>
                  <a:pt x="534" y="319"/>
                  <a:pt x="539" y="327"/>
                  <a:pt x="535" y="331"/>
                </a:cubicBezTo>
                <a:cubicBezTo>
                  <a:pt x="530" y="335"/>
                  <a:pt x="524" y="328"/>
                  <a:pt x="521" y="332"/>
                </a:cubicBezTo>
                <a:cubicBezTo>
                  <a:pt x="521" y="332"/>
                  <a:pt x="521" y="332"/>
                  <a:pt x="521" y="332"/>
                </a:cubicBezTo>
                <a:cubicBezTo>
                  <a:pt x="521" y="332"/>
                  <a:pt x="521" y="332"/>
                  <a:pt x="520" y="332"/>
                </a:cubicBezTo>
                <a:cubicBezTo>
                  <a:pt x="520" y="332"/>
                  <a:pt x="520" y="332"/>
                  <a:pt x="521" y="332"/>
                </a:cubicBezTo>
                <a:cubicBezTo>
                  <a:pt x="520" y="332"/>
                  <a:pt x="520" y="332"/>
                  <a:pt x="520" y="332"/>
                </a:cubicBezTo>
                <a:cubicBezTo>
                  <a:pt x="509" y="341"/>
                  <a:pt x="509" y="352"/>
                  <a:pt x="503" y="364"/>
                </a:cubicBezTo>
                <a:cubicBezTo>
                  <a:pt x="501" y="369"/>
                  <a:pt x="491" y="375"/>
                  <a:pt x="496" y="381"/>
                </a:cubicBezTo>
                <a:cubicBezTo>
                  <a:pt x="501" y="390"/>
                  <a:pt x="506" y="377"/>
                  <a:pt x="512" y="380"/>
                </a:cubicBezTo>
                <a:cubicBezTo>
                  <a:pt x="511" y="381"/>
                  <a:pt x="509" y="383"/>
                  <a:pt x="507" y="384"/>
                </a:cubicBezTo>
                <a:cubicBezTo>
                  <a:pt x="513" y="385"/>
                  <a:pt x="521" y="381"/>
                  <a:pt x="526" y="377"/>
                </a:cubicBezTo>
                <a:cubicBezTo>
                  <a:pt x="522" y="388"/>
                  <a:pt x="526" y="403"/>
                  <a:pt x="538" y="411"/>
                </a:cubicBezTo>
                <a:cubicBezTo>
                  <a:pt x="543" y="414"/>
                  <a:pt x="553" y="417"/>
                  <a:pt x="553" y="425"/>
                </a:cubicBezTo>
                <a:cubicBezTo>
                  <a:pt x="554" y="433"/>
                  <a:pt x="542" y="442"/>
                  <a:pt x="537" y="447"/>
                </a:cubicBezTo>
                <a:cubicBezTo>
                  <a:pt x="534" y="445"/>
                  <a:pt x="532" y="441"/>
                  <a:pt x="532" y="437"/>
                </a:cubicBezTo>
                <a:cubicBezTo>
                  <a:pt x="529" y="441"/>
                  <a:pt x="528" y="451"/>
                  <a:pt x="522" y="447"/>
                </a:cubicBezTo>
                <a:cubicBezTo>
                  <a:pt x="522" y="451"/>
                  <a:pt x="525" y="454"/>
                  <a:pt x="526" y="457"/>
                </a:cubicBezTo>
                <a:cubicBezTo>
                  <a:pt x="526" y="457"/>
                  <a:pt x="526" y="457"/>
                  <a:pt x="526" y="457"/>
                </a:cubicBezTo>
                <a:cubicBezTo>
                  <a:pt x="526" y="457"/>
                  <a:pt x="526" y="457"/>
                  <a:pt x="526" y="457"/>
                </a:cubicBezTo>
                <a:cubicBezTo>
                  <a:pt x="526" y="457"/>
                  <a:pt x="526" y="457"/>
                  <a:pt x="526" y="457"/>
                </a:cubicBezTo>
                <a:cubicBezTo>
                  <a:pt x="524" y="459"/>
                  <a:pt x="521" y="462"/>
                  <a:pt x="519" y="465"/>
                </a:cubicBezTo>
                <a:cubicBezTo>
                  <a:pt x="521" y="465"/>
                  <a:pt x="519" y="466"/>
                  <a:pt x="522" y="464"/>
                </a:cubicBezTo>
                <a:cubicBezTo>
                  <a:pt x="522" y="465"/>
                  <a:pt x="524" y="466"/>
                  <a:pt x="525" y="467"/>
                </a:cubicBezTo>
                <a:cubicBezTo>
                  <a:pt x="521" y="470"/>
                  <a:pt x="509" y="478"/>
                  <a:pt x="513" y="485"/>
                </a:cubicBezTo>
                <a:cubicBezTo>
                  <a:pt x="515" y="487"/>
                  <a:pt x="529" y="487"/>
                  <a:pt x="532" y="488"/>
                </a:cubicBezTo>
                <a:cubicBezTo>
                  <a:pt x="528" y="495"/>
                  <a:pt x="527" y="508"/>
                  <a:pt x="535" y="514"/>
                </a:cubicBezTo>
                <a:cubicBezTo>
                  <a:pt x="535" y="513"/>
                  <a:pt x="544" y="515"/>
                  <a:pt x="544" y="515"/>
                </a:cubicBezTo>
                <a:cubicBezTo>
                  <a:pt x="549" y="514"/>
                  <a:pt x="552" y="507"/>
                  <a:pt x="556" y="507"/>
                </a:cubicBezTo>
                <a:cubicBezTo>
                  <a:pt x="558" y="507"/>
                  <a:pt x="558" y="510"/>
                  <a:pt x="560" y="511"/>
                </a:cubicBezTo>
                <a:cubicBezTo>
                  <a:pt x="560" y="511"/>
                  <a:pt x="565" y="512"/>
                  <a:pt x="565" y="512"/>
                </a:cubicBezTo>
                <a:cubicBezTo>
                  <a:pt x="568" y="512"/>
                  <a:pt x="570" y="511"/>
                  <a:pt x="573" y="507"/>
                </a:cubicBezTo>
                <a:cubicBezTo>
                  <a:pt x="577" y="502"/>
                  <a:pt x="577" y="483"/>
                  <a:pt x="584" y="483"/>
                </a:cubicBezTo>
                <a:cubicBezTo>
                  <a:pt x="584" y="483"/>
                  <a:pt x="584" y="483"/>
                  <a:pt x="584" y="483"/>
                </a:cubicBezTo>
                <a:cubicBezTo>
                  <a:pt x="583" y="482"/>
                  <a:pt x="585" y="483"/>
                  <a:pt x="584" y="483"/>
                </a:cubicBezTo>
                <a:cubicBezTo>
                  <a:pt x="584" y="483"/>
                  <a:pt x="584" y="483"/>
                  <a:pt x="584" y="483"/>
                </a:cubicBezTo>
                <a:cubicBezTo>
                  <a:pt x="584" y="484"/>
                  <a:pt x="585" y="485"/>
                  <a:pt x="585" y="487"/>
                </a:cubicBezTo>
                <a:cubicBezTo>
                  <a:pt x="585" y="486"/>
                  <a:pt x="586" y="484"/>
                  <a:pt x="587" y="483"/>
                </a:cubicBezTo>
                <a:cubicBezTo>
                  <a:pt x="587" y="483"/>
                  <a:pt x="586" y="483"/>
                  <a:pt x="586" y="483"/>
                </a:cubicBezTo>
                <a:cubicBezTo>
                  <a:pt x="587" y="482"/>
                  <a:pt x="587" y="482"/>
                  <a:pt x="587" y="482"/>
                </a:cubicBezTo>
                <a:cubicBezTo>
                  <a:pt x="587" y="481"/>
                  <a:pt x="587" y="481"/>
                  <a:pt x="587" y="480"/>
                </a:cubicBezTo>
                <a:cubicBezTo>
                  <a:pt x="587" y="481"/>
                  <a:pt x="589" y="479"/>
                  <a:pt x="589" y="478"/>
                </a:cubicBezTo>
                <a:cubicBezTo>
                  <a:pt x="588" y="479"/>
                  <a:pt x="588" y="481"/>
                  <a:pt x="587" y="482"/>
                </a:cubicBezTo>
                <a:cubicBezTo>
                  <a:pt x="587" y="482"/>
                  <a:pt x="587" y="483"/>
                  <a:pt x="587" y="483"/>
                </a:cubicBezTo>
                <a:cubicBezTo>
                  <a:pt x="591" y="485"/>
                  <a:pt x="585" y="489"/>
                  <a:pt x="589" y="492"/>
                </a:cubicBezTo>
                <a:cubicBezTo>
                  <a:pt x="590" y="493"/>
                  <a:pt x="592" y="482"/>
                  <a:pt x="592" y="480"/>
                </a:cubicBezTo>
                <a:cubicBezTo>
                  <a:pt x="595" y="482"/>
                  <a:pt x="596" y="484"/>
                  <a:pt x="596" y="487"/>
                </a:cubicBezTo>
                <a:cubicBezTo>
                  <a:pt x="596" y="486"/>
                  <a:pt x="597" y="485"/>
                  <a:pt x="598" y="484"/>
                </a:cubicBezTo>
                <a:cubicBezTo>
                  <a:pt x="597" y="488"/>
                  <a:pt x="599" y="493"/>
                  <a:pt x="603" y="492"/>
                </a:cubicBezTo>
                <a:cubicBezTo>
                  <a:pt x="603" y="492"/>
                  <a:pt x="601" y="490"/>
                  <a:pt x="601" y="490"/>
                </a:cubicBezTo>
                <a:cubicBezTo>
                  <a:pt x="602" y="490"/>
                  <a:pt x="602" y="489"/>
                  <a:pt x="602" y="489"/>
                </a:cubicBezTo>
                <a:cubicBezTo>
                  <a:pt x="605" y="491"/>
                  <a:pt x="607" y="489"/>
                  <a:pt x="611" y="489"/>
                </a:cubicBezTo>
                <a:cubicBezTo>
                  <a:pt x="606" y="477"/>
                  <a:pt x="618" y="488"/>
                  <a:pt x="620" y="489"/>
                </a:cubicBezTo>
                <a:cubicBezTo>
                  <a:pt x="618" y="482"/>
                  <a:pt x="623" y="479"/>
                  <a:pt x="618" y="473"/>
                </a:cubicBezTo>
                <a:cubicBezTo>
                  <a:pt x="613" y="467"/>
                  <a:pt x="603" y="465"/>
                  <a:pt x="598" y="459"/>
                </a:cubicBezTo>
                <a:cubicBezTo>
                  <a:pt x="592" y="453"/>
                  <a:pt x="590" y="438"/>
                  <a:pt x="586" y="427"/>
                </a:cubicBezTo>
                <a:cubicBezTo>
                  <a:pt x="597" y="423"/>
                  <a:pt x="581" y="399"/>
                  <a:pt x="580" y="393"/>
                </a:cubicBezTo>
                <a:cubicBezTo>
                  <a:pt x="586" y="396"/>
                  <a:pt x="590" y="399"/>
                  <a:pt x="597" y="399"/>
                </a:cubicBezTo>
                <a:cubicBezTo>
                  <a:pt x="605" y="398"/>
                  <a:pt x="607" y="396"/>
                  <a:pt x="605" y="389"/>
                </a:cubicBezTo>
                <a:cubicBezTo>
                  <a:pt x="605" y="387"/>
                  <a:pt x="604" y="380"/>
                  <a:pt x="604" y="377"/>
                </a:cubicBezTo>
                <a:cubicBezTo>
                  <a:pt x="604" y="376"/>
                  <a:pt x="607" y="374"/>
                  <a:pt x="601" y="374"/>
                </a:cubicBezTo>
                <a:cubicBezTo>
                  <a:pt x="606" y="371"/>
                  <a:pt x="611" y="373"/>
                  <a:pt x="616" y="372"/>
                </a:cubicBezTo>
                <a:cubicBezTo>
                  <a:pt x="618" y="371"/>
                  <a:pt x="622" y="369"/>
                  <a:pt x="625" y="367"/>
                </a:cubicBezTo>
                <a:cubicBezTo>
                  <a:pt x="631" y="363"/>
                  <a:pt x="630" y="365"/>
                  <a:pt x="631" y="358"/>
                </a:cubicBezTo>
                <a:cubicBezTo>
                  <a:pt x="632" y="350"/>
                  <a:pt x="630" y="347"/>
                  <a:pt x="628" y="340"/>
                </a:cubicBezTo>
                <a:cubicBezTo>
                  <a:pt x="627" y="338"/>
                  <a:pt x="628" y="335"/>
                  <a:pt x="626" y="333"/>
                </a:cubicBezTo>
                <a:cubicBezTo>
                  <a:pt x="622" y="329"/>
                  <a:pt x="619" y="332"/>
                  <a:pt x="616" y="330"/>
                </a:cubicBezTo>
                <a:cubicBezTo>
                  <a:pt x="612" y="329"/>
                  <a:pt x="614" y="331"/>
                  <a:pt x="611" y="328"/>
                </a:cubicBezTo>
                <a:cubicBezTo>
                  <a:pt x="610" y="326"/>
                  <a:pt x="609" y="320"/>
                  <a:pt x="608" y="318"/>
                </a:cubicBezTo>
                <a:cubicBezTo>
                  <a:pt x="605" y="307"/>
                  <a:pt x="602" y="308"/>
                  <a:pt x="593" y="307"/>
                </a:cubicBezTo>
                <a:cubicBezTo>
                  <a:pt x="589" y="306"/>
                  <a:pt x="589" y="304"/>
                  <a:pt x="585" y="305"/>
                </a:cubicBezTo>
                <a:cubicBezTo>
                  <a:pt x="583" y="305"/>
                  <a:pt x="579" y="308"/>
                  <a:pt x="578" y="310"/>
                </a:cubicBezTo>
                <a:cubicBezTo>
                  <a:pt x="574" y="314"/>
                  <a:pt x="572" y="321"/>
                  <a:pt x="567" y="324"/>
                </a:cubicBezTo>
                <a:cubicBezTo>
                  <a:pt x="567" y="317"/>
                  <a:pt x="567" y="311"/>
                  <a:pt x="566" y="304"/>
                </a:cubicBezTo>
                <a:cubicBezTo>
                  <a:pt x="557" y="306"/>
                  <a:pt x="549" y="314"/>
                  <a:pt x="540" y="318"/>
                </a:cubicBezTo>
                <a:cubicBezTo>
                  <a:pt x="537" y="311"/>
                  <a:pt x="535" y="304"/>
                  <a:pt x="535" y="297"/>
                </a:cubicBezTo>
                <a:cubicBezTo>
                  <a:pt x="537" y="297"/>
                  <a:pt x="539" y="297"/>
                  <a:pt x="540" y="298"/>
                </a:cubicBezTo>
                <a:cubicBezTo>
                  <a:pt x="537" y="292"/>
                  <a:pt x="527" y="290"/>
                  <a:pt x="522" y="285"/>
                </a:cubicBezTo>
                <a:cubicBezTo>
                  <a:pt x="516" y="279"/>
                  <a:pt x="511" y="271"/>
                  <a:pt x="506" y="265"/>
                </a:cubicBezTo>
                <a:cubicBezTo>
                  <a:pt x="501" y="258"/>
                  <a:pt x="496" y="253"/>
                  <a:pt x="489" y="249"/>
                </a:cubicBezTo>
                <a:cubicBezTo>
                  <a:pt x="483" y="245"/>
                  <a:pt x="477" y="244"/>
                  <a:pt x="482" y="237"/>
                </a:cubicBezTo>
                <a:cubicBezTo>
                  <a:pt x="487" y="242"/>
                  <a:pt x="502" y="249"/>
                  <a:pt x="505" y="243"/>
                </a:cubicBezTo>
                <a:cubicBezTo>
                  <a:pt x="504" y="244"/>
                  <a:pt x="508" y="248"/>
                  <a:pt x="509" y="250"/>
                </a:cubicBezTo>
                <a:cubicBezTo>
                  <a:pt x="514" y="256"/>
                  <a:pt x="517" y="257"/>
                  <a:pt x="525" y="255"/>
                </a:cubicBezTo>
                <a:cubicBezTo>
                  <a:pt x="529" y="254"/>
                  <a:pt x="532" y="253"/>
                  <a:pt x="536" y="251"/>
                </a:cubicBezTo>
                <a:cubicBezTo>
                  <a:pt x="543" y="246"/>
                  <a:pt x="542" y="245"/>
                  <a:pt x="543" y="237"/>
                </a:cubicBezTo>
                <a:cubicBezTo>
                  <a:pt x="549" y="241"/>
                  <a:pt x="554" y="245"/>
                  <a:pt x="560" y="249"/>
                </a:cubicBezTo>
                <a:cubicBezTo>
                  <a:pt x="566" y="253"/>
                  <a:pt x="567" y="252"/>
                  <a:pt x="569" y="258"/>
                </a:cubicBezTo>
                <a:cubicBezTo>
                  <a:pt x="575" y="269"/>
                  <a:pt x="573" y="283"/>
                  <a:pt x="589" y="284"/>
                </a:cubicBezTo>
                <a:cubicBezTo>
                  <a:pt x="580" y="267"/>
                  <a:pt x="595" y="282"/>
                  <a:pt x="597" y="267"/>
                </a:cubicBezTo>
                <a:cubicBezTo>
                  <a:pt x="596" y="267"/>
                  <a:pt x="594" y="267"/>
                  <a:pt x="593" y="267"/>
                </a:cubicBezTo>
                <a:cubicBezTo>
                  <a:pt x="593" y="267"/>
                  <a:pt x="595" y="261"/>
                  <a:pt x="596" y="260"/>
                </a:cubicBezTo>
                <a:cubicBezTo>
                  <a:pt x="593" y="261"/>
                  <a:pt x="590" y="261"/>
                  <a:pt x="588" y="259"/>
                </a:cubicBezTo>
                <a:cubicBezTo>
                  <a:pt x="588" y="259"/>
                  <a:pt x="589" y="259"/>
                  <a:pt x="589" y="259"/>
                </a:cubicBezTo>
                <a:cubicBezTo>
                  <a:pt x="588" y="258"/>
                  <a:pt x="588" y="260"/>
                  <a:pt x="587" y="258"/>
                </a:cubicBezTo>
                <a:cubicBezTo>
                  <a:pt x="603" y="252"/>
                  <a:pt x="609" y="276"/>
                  <a:pt x="616" y="284"/>
                </a:cubicBezTo>
                <a:cubicBezTo>
                  <a:pt x="623" y="292"/>
                  <a:pt x="638" y="294"/>
                  <a:pt x="648" y="299"/>
                </a:cubicBezTo>
                <a:cubicBezTo>
                  <a:pt x="653" y="302"/>
                  <a:pt x="660" y="305"/>
                  <a:pt x="661" y="310"/>
                </a:cubicBezTo>
                <a:cubicBezTo>
                  <a:pt x="661" y="309"/>
                  <a:pt x="658" y="315"/>
                  <a:pt x="658" y="315"/>
                </a:cubicBezTo>
                <a:cubicBezTo>
                  <a:pt x="657" y="318"/>
                  <a:pt x="656" y="321"/>
                  <a:pt x="657" y="325"/>
                </a:cubicBezTo>
                <a:cubicBezTo>
                  <a:pt x="659" y="331"/>
                  <a:pt x="664" y="334"/>
                  <a:pt x="669" y="336"/>
                </a:cubicBezTo>
                <a:cubicBezTo>
                  <a:pt x="673" y="337"/>
                  <a:pt x="677" y="335"/>
                  <a:pt x="680" y="339"/>
                </a:cubicBezTo>
                <a:cubicBezTo>
                  <a:pt x="676" y="338"/>
                  <a:pt x="677" y="342"/>
                  <a:pt x="682" y="340"/>
                </a:cubicBezTo>
                <a:cubicBezTo>
                  <a:pt x="673" y="342"/>
                  <a:pt x="681" y="356"/>
                  <a:pt x="684" y="359"/>
                </a:cubicBezTo>
                <a:cubicBezTo>
                  <a:pt x="677" y="358"/>
                  <a:pt x="675" y="357"/>
                  <a:pt x="668" y="351"/>
                </a:cubicBezTo>
                <a:cubicBezTo>
                  <a:pt x="661" y="346"/>
                  <a:pt x="653" y="338"/>
                  <a:pt x="645" y="345"/>
                </a:cubicBezTo>
                <a:cubicBezTo>
                  <a:pt x="647" y="348"/>
                  <a:pt x="651" y="350"/>
                  <a:pt x="654" y="351"/>
                </a:cubicBezTo>
                <a:cubicBezTo>
                  <a:pt x="651" y="356"/>
                  <a:pt x="648" y="353"/>
                  <a:pt x="646" y="358"/>
                </a:cubicBezTo>
                <a:cubicBezTo>
                  <a:pt x="644" y="362"/>
                  <a:pt x="645" y="369"/>
                  <a:pt x="651" y="368"/>
                </a:cubicBezTo>
                <a:cubicBezTo>
                  <a:pt x="650" y="369"/>
                  <a:pt x="650" y="370"/>
                  <a:pt x="650" y="371"/>
                </a:cubicBezTo>
                <a:cubicBezTo>
                  <a:pt x="652" y="368"/>
                  <a:pt x="657" y="368"/>
                  <a:pt x="660" y="369"/>
                </a:cubicBezTo>
                <a:cubicBezTo>
                  <a:pt x="657" y="373"/>
                  <a:pt x="649" y="372"/>
                  <a:pt x="647" y="375"/>
                </a:cubicBezTo>
                <a:cubicBezTo>
                  <a:pt x="645" y="379"/>
                  <a:pt x="657" y="374"/>
                  <a:pt x="657" y="374"/>
                </a:cubicBezTo>
                <a:cubicBezTo>
                  <a:pt x="655" y="377"/>
                  <a:pt x="653" y="378"/>
                  <a:pt x="652" y="380"/>
                </a:cubicBezTo>
                <a:cubicBezTo>
                  <a:pt x="654" y="379"/>
                  <a:pt x="655" y="379"/>
                  <a:pt x="657" y="378"/>
                </a:cubicBezTo>
                <a:cubicBezTo>
                  <a:pt x="656" y="383"/>
                  <a:pt x="653" y="384"/>
                  <a:pt x="652" y="387"/>
                </a:cubicBezTo>
                <a:cubicBezTo>
                  <a:pt x="650" y="391"/>
                  <a:pt x="650" y="397"/>
                  <a:pt x="646" y="399"/>
                </a:cubicBezTo>
                <a:cubicBezTo>
                  <a:pt x="650" y="400"/>
                  <a:pt x="656" y="401"/>
                  <a:pt x="660" y="399"/>
                </a:cubicBezTo>
                <a:cubicBezTo>
                  <a:pt x="659" y="399"/>
                  <a:pt x="659" y="398"/>
                  <a:pt x="659" y="397"/>
                </a:cubicBezTo>
                <a:cubicBezTo>
                  <a:pt x="662" y="401"/>
                  <a:pt x="668" y="392"/>
                  <a:pt x="671" y="390"/>
                </a:cubicBezTo>
                <a:cubicBezTo>
                  <a:pt x="674" y="388"/>
                  <a:pt x="675" y="391"/>
                  <a:pt x="678" y="388"/>
                </a:cubicBezTo>
                <a:cubicBezTo>
                  <a:pt x="679" y="388"/>
                  <a:pt x="680" y="385"/>
                  <a:pt x="681" y="384"/>
                </a:cubicBezTo>
                <a:cubicBezTo>
                  <a:pt x="683" y="378"/>
                  <a:pt x="678" y="372"/>
                  <a:pt x="680" y="366"/>
                </a:cubicBezTo>
                <a:cubicBezTo>
                  <a:pt x="681" y="362"/>
                  <a:pt x="688" y="358"/>
                  <a:pt x="693" y="358"/>
                </a:cubicBezTo>
                <a:cubicBezTo>
                  <a:pt x="697" y="357"/>
                  <a:pt x="704" y="357"/>
                  <a:pt x="707" y="361"/>
                </a:cubicBezTo>
                <a:cubicBezTo>
                  <a:pt x="710" y="365"/>
                  <a:pt x="707" y="376"/>
                  <a:pt x="709" y="382"/>
                </a:cubicBezTo>
                <a:cubicBezTo>
                  <a:pt x="712" y="389"/>
                  <a:pt x="717" y="396"/>
                  <a:pt x="723" y="392"/>
                </a:cubicBezTo>
                <a:cubicBezTo>
                  <a:pt x="727" y="390"/>
                  <a:pt x="730" y="381"/>
                  <a:pt x="734" y="377"/>
                </a:cubicBezTo>
                <a:cubicBezTo>
                  <a:pt x="734" y="377"/>
                  <a:pt x="733" y="377"/>
                  <a:pt x="733" y="377"/>
                </a:cubicBezTo>
                <a:cubicBezTo>
                  <a:pt x="733" y="377"/>
                  <a:pt x="733" y="377"/>
                  <a:pt x="733" y="377"/>
                </a:cubicBezTo>
                <a:cubicBezTo>
                  <a:pt x="733" y="377"/>
                  <a:pt x="733" y="377"/>
                  <a:pt x="733" y="377"/>
                </a:cubicBezTo>
                <a:cubicBezTo>
                  <a:pt x="733" y="377"/>
                  <a:pt x="734" y="377"/>
                  <a:pt x="734" y="377"/>
                </a:cubicBezTo>
                <a:cubicBezTo>
                  <a:pt x="736" y="374"/>
                  <a:pt x="743" y="378"/>
                  <a:pt x="746" y="380"/>
                </a:cubicBezTo>
                <a:cubicBezTo>
                  <a:pt x="753" y="384"/>
                  <a:pt x="757" y="385"/>
                  <a:pt x="765" y="385"/>
                </a:cubicBezTo>
                <a:cubicBezTo>
                  <a:pt x="775" y="384"/>
                  <a:pt x="769" y="383"/>
                  <a:pt x="774" y="378"/>
                </a:cubicBezTo>
                <a:cubicBezTo>
                  <a:pt x="775" y="377"/>
                  <a:pt x="779" y="377"/>
                  <a:pt x="780" y="375"/>
                </a:cubicBezTo>
                <a:cubicBezTo>
                  <a:pt x="781" y="374"/>
                  <a:pt x="780" y="369"/>
                  <a:pt x="780" y="367"/>
                </a:cubicBezTo>
                <a:cubicBezTo>
                  <a:pt x="786" y="370"/>
                  <a:pt x="791" y="373"/>
                  <a:pt x="797" y="376"/>
                </a:cubicBezTo>
                <a:cubicBezTo>
                  <a:pt x="805" y="380"/>
                  <a:pt x="802" y="383"/>
                  <a:pt x="806" y="390"/>
                </a:cubicBezTo>
                <a:cubicBezTo>
                  <a:pt x="808" y="395"/>
                  <a:pt x="810" y="396"/>
                  <a:pt x="811" y="401"/>
                </a:cubicBezTo>
                <a:cubicBezTo>
                  <a:pt x="813" y="406"/>
                  <a:pt x="813" y="410"/>
                  <a:pt x="811" y="416"/>
                </a:cubicBezTo>
                <a:cubicBezTo>
                  <a:pt x="808" y="424"/>
                  <a:pt x="804" y="432"/>
                  <a:pt x="796" y="438"/>
                </a:cubicBezTo>
                <a:cubicBezTo>
                  <a:pt x="794" y="439"/>
                  <a:pt x="786" y="446"/>
                  <a:pt x="785" y="446"/>
                </a:cubicBezTo>
                <a:cubicBezTo>
                  <a:pt x="780" y="446"/>
                  <a:pt x="779" y="438"/>
                  <a:pt x="774" y="438"/>
                </a:cubicBezTo>
                <a:cubicBezTo>
                  <a:pt x="773" y="438"/>
                  <a:pt x="772" y="439"/>
                  <a:pt x="770" y="439"/>
                </a:cubicBezTo>
                <a:cubicBezTo>
                  <a:pt x="772" y="438"/>
                  <a:pt x="773" y="438"/>
                  <a:pt x="774" y="438"/>
                </a:cubicBezTo>
                <a:cubicBezTo>
                  <a:pt x="778" y="436"/>
                  <a:pt x="773" y="433"/>
                  <a:pt x="767" y="434"/>
                </a:cubicBezTo>
                <a:cubicBezTo>
                  <a:pt x="762" y="435"/>
                  <a:pt x="763" y="437"/>
                  <a:pt x="759" y="437"/>
                </a:cubicBezTo>
                <a:cubicBezTo>
                  <a:pt x="755" y="438"/>
                  <a:pt x="751" y="436"/>
                  <a:pt x="747" y="437"/>
                </a:cubicBezTo>
                <a:cubicBezTo>
                  <a:pt x="723" y="443"/>
                  <a:pt x="744" y="452"/>
                  <a:pt x="751" y="460"/>
                </a:cubicBezTo>
                <a:cubicBezTo>
                  <a:pt x="744" y="462"/>
                  <a:pt x="737" y="477"/>
                  <a:pt x="741" y="485"/>
                </a:cubicBezTo>
                <a:cubicBezTo>
                  <a:pt x="740" y="484"/>
                  <a:pt x="749" y="491"/>
                  <a:pt x="748" y="491"/>
                </a:cubicBezTo>
                <a:cubicBezTo>
                  <a:pt x="753" y="493"/>
                  <a:pt x="760" y="489"/>
                  <a:pt x="765" y="488"/>
                </a:cubicBezTo>
                <a:cubicBezTo>
                  <a:pt x="762" y="494"/>
                  <a:pt x="768" y="499"/>
                  <a:pt x="774" y="499"/>
                </a:cubicBezTo>
                <a:cubicBezTo>
                  <a:pt x="781" y="499"/>
                  <a:pt x="793" y="487"/>
                  <a:pt x="796" y="482"/>
                </a:cubicBezTo>
                <a:cubicBezTo>
                  <a:pt x="798" y="478"/>
                  <a:pt x="799" y="468"/>
                  <a:pt x="798" y="463"/>
                </a:cubicBezTo>
                <a:cubicBezTo>
                  <a:pt x="797" y="454"/>
                  <a:pt x="790" y="455"/>
                  <a:pt x="785" y="449"/>
                </a:cubicBezTo>
                <a:cubicBezTo>
                  <a:pt x="791" y="459"/>
                  <a:pt x="803" y="440"/>
                  <a:pt x="806" y="435"/>
                </a:cubicBezTo>
                <a:cubicBezTo>
                  <a:pt x="809" y="431"/>
                  <a:pt x="812" y="425"/>
                  <a:pt x="814" y="421"/>
                </a:cubicBezTo>
                <a:cubicBezTo>
                  <a:pt x="816" y="414"/>
                  <a:pt x="814" y="405"/>
                  <a:pt x="819" y="400"/>
                </a:cubicBezTo>
                <a:cubicBezTo>
                  <a:pt x="819" y="408"/>
                  <a:pt x="822" y="418"/>
                  <a:pt x="821" y="426"/>
                </a:cubicBezTo>
                <a:cubicBezTo>
                  <a:pt x="820" y="431"/>
                  <a:pt x="817" y="439"/>
                  <a:pt x="815" y="445"/>
                </a:cubicBezTo>
                <a:cubicBezTo>
                  <a:pt x="810" y="445"/>
                  <a:pt x="807" y="442"/>
                  <a:pt x="806" y="437"/>
                </a:cubicBezTo>
                <a:cubicBezTo>
                  <a:pt x="804" y="443"/>
                  <a:pt x="808" y="453"/>
                  <a:pt x="800" y="453"/>
                </a:cubicBezTo>
                <a:cubicBezTo>
                  <a:pt x="807" y="459"/>
                  <a:pt x="812" y="460"/>
                  <a:pt x="805" y="470"/>
                </a:cubicBezTo>
                <a:cubicBezTo>
                  <a:pt x="808" y="470"/>
                  <a:pt x="812" y="469"/>
                  <a:pt x="813" y="468"/>
                </a:cubicBezTo>
                <a:cubicBezTo>
                  <a:pt x="813" y="468"/>
                  <a:pt x="813" y="469"/>
                  <a:pt x="812" y="469"/>
                </a:cubicBezTo>
                <a:cubicBezTo>
                  <a:pt x="817" y="473"/>
                  <a:pt x="815" y="465"/>
                  <a:pt x="817" y="462"/>
                </a:cubicBezTo>
                <a:cubicBezTo>
                  <a:pt x="818" y="463"/>
                  <a:pt x="820" y="464"/>
                  <a:pt x="821" y="465"/>
                </a:cubicBezTo>
                <a:cubicBezTo>
                  <a:pt x="818" y="467"/>
                  <a:pt x="820" y="470"/>
                  <a:pt x="820" y="473"/>
                </a:cubicBezTo>
                <a:cubicBezTo>
                  <a:pt x="820" y="475"/>
                  <a:pt x="818" y="476"/>
                  <a:pt x="818" y="479"/>
                </a:cubicBezTo>
                <a:cubicBezTo>
                  <a:pt x="818" y="482"/>
                  <a:pt x="822" y="476"/>
                  <a:pt x="821" y="476"/>
                </a:cubicBezTo>
                <a:cubicBezTo>
                  <a:pt x="823" y="474"/>
                  <a:pt x="822" y="467"/>
                  <a:pt x="823" y="463"/>
                </a:cubicBezTo>
                <a:cubicBezTo>
                  <a:pt x="823" y="465"/>
                  <a:pt x="823" y="466"/>
                  <a:pt x="823" y="468"/>
                </a:cubicBezTo>
                <a:cubicBezTo>
                  <a:pt x="824" y="467"/>
                  <a:pt x="824" y="465"/>
                  <a:pt x="825" y="464"/>
                </a:cubicBezTo>
                <a:cubicBezTo>
                  <a:pt x="825" y="464"/>
                  <a:pt x="823" y="462"/>
                  <a:pt x="823" y="462"/>
                </a:cubicBezTo>
                <a:cubicBezTo>
                  <a:pt x="827" y="463"/>
                  <a:pt x="827" y="468"/>
                  <a:pt x="826" y="471"/>
                </a:cubicBezTo>
                <a:cubicBezTo>
                  <a:pt x="829" y="469"/>
                  <a:pt x="832" y="467"/>
                  <a:pt x="831" y="464"/>
                </a:cubicBezTo>
                <a:cubicBezTo>
                  <a:pt x="830" y="465"/>
                  <a:pt x="829" y="466"/>
                  <a:pt x="829" y="468"/>
                </a:cubicBezTo>
                <a:cubicBezTo>
                  <a:pt x="828" y="465"/>
                  <a:pt x="828" y="461"/>
                  <a:pt x="829" y="458"/>
                </a:cubicBezTo>
                <a:cubicBezTo>
                  <a:pt x="830" y="460"/>
                  <a:pt x="830" y="462"/>
                  <a:pt x="831" y="464"/>
                </a:cubicBezTo>
                <a:cubicBezTo>
                  <a:pt x="830" y="461"/>
                  <a:pt x="830" y="460"/>
                  <a:pt x="829" y="457"/>
                </a:cubicBezTo>
                <a:cubicBezTo>
                  <a:pt x="833" y="456"/>
                  <a:pt x="837" y="455"/>
                  <a:pt x="841" y="453"/>
                </a:cubicBezTo>
                <a:cubicBezTo>
                  <a:pt x="842" y="459"/>
                  <a:pt x="844" y="462"/>
                  <a:pt x="843" y="469"/>
                </a:cubicBezTo>
                <a:cubicBezTo>
                  <a:pt x="843" y="472"/>
                  <a:pt x="843" y="485"/>
                  <a:pt x="848" y="487"/>
                </a:cubicBezTo>
                <a:cubicBezTo>
                  <a:pt x="856" y="490"/>
                  <a:pt x="856" y="469"/>
                  <a:pt x="863" y="468"/>
                </a:cubicBezTo>
                <a:cubicBezTo>
                  <a:pt x="863" y="467"/>
                  <a:pt x="863" y="465"/>
                  <a:pt x="863" y="463"/>
                </a:cubicBezTo>
                <a:cubicBezTo>
                  <a:pt x="863" y="463"/>
                  <a:pt x="864" y="463"/>
                  <a:pt x="864" y="463"/>
                </a:cubicBezTo>
                <a:cubicBezTo>
                  <a:pt x="864" y="465"/>
                  <a:pt x="863" y="470"/>
                  <a:pt x="864" y="472"/>
                </a:cubicBezTo>
                <a:cubicBezTo>
                  <a:pt x="865" y="475"/>
                  <a:pt x="866" y="465"/>
                  <a:pt x="866" y="465"/>
                </a:cubicBezTo>
                <a:cubicBezTo>
                  <a:pt x="868" y="465"/>
                  <a:pt x="870" y="481"/>
                  <a:pt x="872" y="473"/>
                </a:cubicBezTo>
                <a:cubicBezTo>
                  <a:pt x="873" y="472"/>
                  <a:pt x="870" y="463"/>
                  <a:pt x="869" y="461"/>
                </a:cubicBezTo>
                <a:cubicBezTo>
                  <a:pt x="870" y="460"/>
                  <a:pt x="870" y="460"/>
                  <a:pt x="870" y="459"/>
                </a:cubicBezTo>
                <a:cubicBezTo>
                  <a:pt x="873" y="461"/>
                  <a:pt x="872" y="466"/>
                  <a:pt x="874" y="467"/>
                </a:cubicBezTo>
                <a:cubicBezTo>
                  <a:pt x="874" y="467"/>
                  <a:pt x="877" y="469"/>
                  <a:pt x="876" y="468"/>
                </a:cubicBezTo>
                <a:cubicBezTo>
                  <a:pt x="877" y="469"/>
                  <a:pt x="881" y="466"/>
                  <a:pt x="881" y="471"/>
                </a:cubicBezTo>
                <a:cubicBezTo>
                  <a:pt x="888" y="470"/>
                  <a:pt x="892" y="463"/>
                  <a:pt x="890" y="458"/>
                </a:cubicBezTo>
                <a:cubicBezTo>
                  <a:pt x="894" y="460"/>
                  <a:pt x="897" y="465"/>
                  <a:pt x="898" y="470"/>
                </a:cubicBezTo>
                <a:cubicBezTo>
                  <a:pt x="898" y="475"/>
                  <a:pt x="892" y="479"/>
                  <a:pt x="895" y="483"/>
                </a:cubicBezTo>
                <a:cubicBezTo>
                  <a:pt x="894" y="482"/>
                  <a:pt x="893" y="482"/>
                  <a:pt x="893" y="481"/>
                </a:cubicBezTo>
                <a:cubicBezTo>
                  <a:pt x="891" y="486"/>
                  <a:pt x="870" y="478"/>
                  <a:pt x="864" y="486"/>
                </a:cubicBezTo>
                <a:cubicBezTo>
                  <a:pt x="862" y="488"/>
                  <a:pt x="864" y="491"/>
                  <a:pt x="863" y="493"/>
                </a:cubicBezTo>
                <a:cubicBezTo>
                  <a:pt x="862" y="496"/>
                  <a:pt x="859" y="497"/>
                  <a:pt x="859" y="501"/>
                </a:cubicBezTo>
                <a:cubicBezTo>
                  <a:pt x="859" y="509"/>
                  <a:pt x="871" y="513"/>
                  <a:pt x="871" y="519"/>
                </a:cubicBezTo>
                <a:cubicBezTo>
                  <a:pt x="871" y="521"/>
                  <a:pt x="867" y="524"/>
                  <a:pt x="866" y="527"/>
                </a:cubicBezTo>
                <a:cubicBezTo>
                  <a:pt x="864" y="535"/>
                  <a:pt x="867" y="530"/>
                  <a:pt x="870" y="536"/>
                </a:cubicBezTo>
                <a:cubicBezTo>
                  <a:pt x="872" y="540"/>
                  <a:pt x="874" y="545"/>
                  <a:pt x="879" y="548"/>
                </a:cubicBezTo>
                <a:cubicBezTo>
                  <a:pt x="895" y="559"/>
                  <a:pt x="898" y="540"/>
                  <a:pt x="910" y="535"/>
                </a:cubicBezTo>
                <a:cubicBezTo>
                  <a:pt x="908" y="542"/>
                  <a:pt x="911" y="537"/>
                  <a:pt x="913" y="538"/>
                </a:cubicBezTo>
                <a:cubicBezTo>
                  <a:pt x="919" y="542"/>
                  <a:pt x="920" y="552"/>
                  <a:pt x="928" y="549"/>
                </a:cubicBezTo>
                <a:cubicBezTo>
                  <a:pt x="927" y="552"/>
                  <a:pt x="927" y="557"/>
                  <a:pt x="929" y="559"/>
                </a:cubicBezTo>
                <a:cubicBezTo>
                  <a:pt x="930" y="558"/>
                  <a:pt x="931" y="556"/>
                  <a:pt x="931" y="555"/>
                </a:cubicBezTo>
                <a:cubicBezTo>
                  <a:pt x="930" y="557"/>
                  <a:pt x="930" y="558"/>
                  <a:pt x="930" y="560"/>
                </a:cubicBezTo>
                <a:cubicBezTo>
                  <a:pt x="929" y="560"/>
                  <a:pt x="929" y="559"/>
                  <a:pt x="929" y="559"/>
                </a:cubicBezTo>
                <a:cubicBezTo>
                  <a:pt x="926" y="566"/>
                  <a:pt x="917" y="572"/>
                  <a:pt x="913" y="578"/>
                </a:cubicBezTo>
                <a:cubicBezTo>
                  <a:pt x="914" y="578"/>
                  <a:pt x="915" y="578"/>
                  <a:pt x="916" y="578"/>
                </a:cubicBezTo>
                <a:cubicBezTo>
                  <a:pt x="911" y="578"/>
                  <a:pt x="908" y="586"/>
                  <a:pt x="912" y="590"/>
                </a:cubicBezTo>
                <a:cubicBezTo>
                  <a:pt x="917" y="596"/>
                  <a:pt x="913" y="588"/>
                  <a:pt x="917" y="587"/>
                </a:cubicBezTo>
                <a:cubicBezTo>
                  <a:pt x="923" y="585"/>
                  <a:pt x="919" y="592"/>
                  <a:pt x="927" y="593"/>
                </a:cubicBezTo>
                <a:cubicBezTo>
                  <a:pt x="932" y="593"/>
                  <a:pt x="933" y="589"/>
                  <a:pt x="935" y="585"/>
                </a:cubicBezTo>
                <a:cubicBezTo>
                  <a:pt x="935" y="586"/>
                  <a:pt x="935" y="587"/>
                  <a:pt x="935" y="588"/>
                </a:cubicBezTo>
                <a:cubicBezTo>
                  <a:pt x="935" y="587"/>
                  <a:pt x="937" y="586"/>
                  <a:pt x="937" y="587"/>
                </a:cubicBezTo>
                <a:cubicBezTo>
                  <a:pt x="935" y="585"/>
                  <a:pt x="935" y="583"/>
                  <a:pt x="934" y="582"/>
                </a:cubicBezTo>
                <a:cubicBezTo>
                  <a:pt x="934" y="581"/>
                  <a:pt x="936" y="580"/>
                  <a:pt x="936" y="580"/>
                </a:cubicBezTo>
                <a:cubicBezTo>
                  <a:pt x="938" y="581"/>
                  <a:pt x="939" y="590"/>
                  <a:pt x="942" y="590"/>
                </a:cubicBezTo>
                <a:cubicBezTo>
                  <a:pt x="945" y="589"/>
                  <a:pt x="939" y="582"/>
                  <a:pt x="939" y="580"/>
                </a:cubicBezTo>
                <a:cubicBezTo>
                  <a:pt x="939" y="580"/>
                  <a:pt x="945" y="584"/>
                  <a:pt x="943" y="585"/>
                </a:cubicBezTo>
                <a:cubicBezTo>
                  <a:pt x="942" y="585"/>
                  <a:pt x="948" y="583"/>
                  <a:pt x="946" y="583"/>
                </a:cubicBezTo>
                <a:cubicBezTo>
                  <a:pt x="946" y="583"/>
                  <a:pt x="944" y="579"/>
                  <a:pt x="948" y="580"/>
                </a:cubicBezTo>
                <a:cubicBezTo>
                  <a:pt x="949" y="580"/>
                  <a:pt x="950" y="585"/>
                  <a:pt x="951" y="586"/>
                </a:cubicBezTo>
                <a:cubicBezTo>
                  <a:pt x="953" y="590"/>
                  <a:pt x="957" y="600"/>
                  <a:pt x="963" y="601"/>
                </a:cubicBezTo>
                <a:cubicBezTo>
                  <a:pt x="968" y="603"/>
                  <a:pt x="977" y="601"/>
                  <a:pt x="975" y="595"/>
                </a:cubicBezTo>
                <a:cubicBezTo>
                  <a:pt x="982" y="601"/>
                  <a:pt x="992" y="601"/>
                  <a:pt x="996" y="592"/>
                </a:cubicBezTo>
                <a:cubicBezTo>
                  <a:pt x="997" y="589"/>
                  <a:pt x="997" y="585"/>
                  <a:pt x="996" y="582"/>
                </a:cubicBezTo>
                <a:cubicBezTo>
                  <a:pt x="995" y="580"/>
                  <a:pt x="990" y="573"/>
                  <a:pt x="990" y="574"/>
                </a:cubicBezTo>
                <a:cubicBezTo>
                  <a:pt x="991" y="569"/>
                  <a:pt x="1005" y="570"/>
                  <a:pt x="1007" y="566"/>
                </a:cubicBezTo>
                <a:cubicBezTo>
                  <a:pt x="1010" y="559"/>
                  <a:pt x="995" y="553"/>
                  <a:pt x="991" y="552"/>
                </a:cubicBezTo>
                <a:close/>
                <a:moveTo>
                  <a:pt x="915" y="392"/>
                </a:moveTo>
                <a:cubicBezTo>
                  <a:pt x="914" y="393"/>
                  <a:pt x="913" y="393"/>
                  <a:pt x="912" y="395"/>
                </a:cubicBezTo>
                <a:cubicBezTo>
                  <a:pt x="913" y="394"/>
                  <a:pt x="914" y="395"/>
                  <a:pt x="912" y="395"/>
                </a:cubicBezTo>
                <a:cubicBezTo>
                  <a:pt x="913" y="393"/>
                  <a:pt x="913" y="392"/>
                  <a:pt x="915" y="392"/>
                </a:cubicBezTo>
                <a:close/>
                <a:moveTo>
                  <a:pt x="906" y="378"/>
                </a:moveTo>
                <a:cubicBezTo>
                  <a:pt x="906" y="379"/>
                  <a:pt x="909" y="380"/>
                  <a:pt x="909" y="380"/>
                </a:cubicBezTo>
                <a:cubicBezTo>
                  <a:pt x="908" y="380"/>
                  <a:pt x="907" y="380"/>
                  <a:pt x="906" y="378"/>
                </a:cubicBezTo>
                <a:cubicBezTo>
                  <a:pt x="908" y="377"/>
                  <a:pt x="908" y="378"/>
                  <a:pt x="906" y="378"/>
                </a:cubicBezTo>
                <a:close/>
                <a:moveTo>
                  <a:pt x="899" y="380"/>
                </a:moveTo>
                <a:cubicBezTo>
                  <a:pt x="899" y="379"/>
                  <a:pt x="899" y="378"/>
                  <a:pt x="900" y="378"/>
                </a:cubicBezTo>
                <a:cubicBezTo>
                  <a:pt x="899" y="379"/>
                  <a:pt x="898" y="381"/>
                  <a:pt x="899" y="380"/>
                </a:cubicBezTo>
                <a:close/>
                <a:moveTo>
                  <a:pt x="898" y="381"/>
                </a:moveTo>
                <a:cubicBezTo>
                  <a:pt x="898" y="380"/>
                  <a:pt x="897" y="382"/>
                  <a:pt x="898" y="381"/>
                </a:cubicBezTo>
                <a:close/>
                <a:moveTo>
                  <a:pt x="879" y="378"/>
                </a:moveTo>
                <a:cubicBezTo>
                  <a:pt x="883" y="383"/>
                  <a:pt x="887" y="376"/>
                  <a:pt x="890" y="372"/>
                </a:cubicBezTo>
                <a:cubicBezTo>
                  <a:pt x="890" y="375"/>
                  <a:pt x="890" y="376"/>
                  <a:pt x="891" y="378"/>
                </a:cubicBezTo>
                <a:cubicBezTo>
                  <a:pt x="891" y="378"/>
                  <a:pt x="891" y="378"/>
                  <a:pt x="891" y="378"/>
                </a:cubicBezTo>
                <a:cubicBezTo>
                  <a:pt x="891" y="377"/>
                  <a:pt x="891" y="375"/>
                  <a:pt x="891" y="374"/>
                </a:cubicBezTo>
                <a:cubicBezTo>
                  <a:pt x="891" y="376"/>
                  <a:pt x="891" y="377"/>
                  <a:pt x="891" y="378"/>
                </a:cubicBezTo>
                <a:cubicBezTo>
                  <a:pt x="891" y="378"/>
                  <a:pt x="891" y="378"/>
                  <a:pt x="891" y="378"/>
                </a:cubicBezTo>
                <a:cubicBezTo>
                  <a:pt x="891" y="378"/>
                  <a:pt x="891" y="378"/>
                  <a:pt x="891" y="378"/>
                </a:cubicBezTo>
                <a:cubicBezTo>
                  <a:pt x="890" y="381"/>
                  <a:pt x="887" y="382"/>
                  <a:pt x="887" y="385"/>
                </a:cubicBezTo>
                <a:cubicBezTo>
                  <a:pt x="886" y="385"/>
                  <a:pt x="881" y="382"/>
                  <a:pt x="879" y="381"/>
                </a:cubicBezTo>
                <a:cubicBezTo>
                  <a:pt x="880" y="380"/>
                  <a:pt x="881" y="381"/>
                  <a:pt x="882" y="381"/>
                </a:cubicBezTo>
                <a:cubicBezTo>
                  <a:pt x="881" y="380"/>
                  <a:pt x="880" y="379"/>
                  <a:pt x="879" y="378"/>
                </a:cubicBezTo>
                <a:close/>
                <a:moveTo>
                  <a:pt x="876" y="384"/>
                </a:moveTo>
                <a:cubicBezTo>
                  <a:pt x="876" y="382"/>
                  <a:pt x="876" y="382"/>
                  <a:pt x="876" y="384"/>
                </a:cubicBezTo>
                <a:close/>
                <a:moveTo>
                  <a:pt x="875" y="380"/>
                </a:moveTo>
                <a:cubicBezTo>
                  <a:pt x="875" y="379"/>
                  <a:pt x="875" y="378"/>
                  <a:pt x="875" y="377"/>
                </a:cubicBezTo>
                <a:cubicBezTo>
                  <a:pt x="876" y="376"/>
                  <a:pt x="875" y="378"/>
                  <a:pt x="875" y="380"/>
                </a:cubicBezTo>
                <a:cubicBezTo>
                  <a:pt x="875" y="379"/>
                  <a:pt x="875" y="379"/>
                  <a:pt x="874" y="378"/>
                </a:cubicBezTo>
                <a:cubicBezTo>
                  <a:pt x="875" y="378"/>
                  <a:pt x="875" y="379"/>
                  <a:pt x="875" y="380"/>
                </a:cubicBezTo>
                <a:close/>
                <a:moveTo>
                  <a:pt x="761" y="255"/>
                </a:moveTo>
                <a:cubicBezTo>
                  <a:pt x="759" y="253"/>
                  <a:pt x="758" y="252"/>
                  <a:pt x="758" y="250"/>
                </a:cubicBezTo>
                <a:cubicBezTo>
                  <a:pt x="760" y="251"/>
                  <a:pt x="761" y="252"/>
                  <a:pt x="761" y="255"/>
                </a:cubicBezTo>
                <a:close/>
                <a:moveTo>
                  <a:pt x="748" y="245"/>
                </a:moveTo>
                <a:cubicBezTo>
                  <a:pt x="748" y="247"/>
                  <a:pt x="748" y="247"/>
                  <a:pt x="748" y="245"/>
                </a:cubicBezTo>
                <a:close/>
                <a:moveTo>
                  <a:pt x="889" y="268"/>
                </a:moveTo>
                <a:cubicBezTo>
                  <a:pt x="888" y="267"/>
                  <a:pt x="886" y="266"/>
                  <a:pt x="885" y="266"/>
                </a:cubicBezTo>
                <a:cubicBezTo>
                  <a:pt x="886" y="266"/>
                  <a:pt x="888" y="267"/>
                  <a:pt x="889" y="268"/>
                </a:cubicBezTo>
                <a:close/>
                <a:moveTo>
                  <a:pt x="883" y="265"/>
                </a:moveTo>
                <a:cubicBezTo>
                  <a:pt x="883" y="265"/>
                  <a:pt x="883" y="265"/>
                  <a:pt x="883" y="265"/>
                </a:cubicBezTo>
                <a:cubicBezTo>
                  <a:pt x="884" y="266"/>
                  <a:pt x="884" y="266"/>
                  <a:pt x="884" y="266"/>
                </a:cubicBezTo>
                <a:cubicBezTo>
                  <a:pt x="883" y="267"/>
                  <a:pt x="884" y="267"/>
                  <a:pt x="883" y="268"/>
                </a:cubicBezTo>
                <a:cubicBezTo>
                  <a:pt x="883" y="267"/>
                  <a:pt x="883" y="266"/>
                  <a:pt x="883" y="265"/>
                </a:cubicBezTo>
                <a:cubicBezTo>
                  <a:pt x="883" y="264"/>
                  <a:pt x="883" y="264"/>
                  <a:pt x="883" y="265"/>
                </a:cubicBezTo>
                <a:close/>
                <a:moveTo>
                  <a:pt x="886" y="223"/>
                </a:moveTo>
                <a:cubicBezTo>
                  <a:pt x="886" y="224"/>
                  <a:pt x="886" y="224"/>
                  <a:pt x="886" y="225"/>
                </a:cubicBezTo>
                <a:cubicBezTo>
                  <a:pt x="886" y="225"/>
                  <a:pt x="886" y="224"/>
                  <a:pt x="886" y="223"/>
                </a:cubicBezTo>
                <a:close/>
                <a:moveTo>
                  <a:pt x="881" y="202"/>
                </a:moveTo>
                <a:cubicBezTo>
                  <a:pt x="882" y="201"/>
                  <a:pt x="882" y="201"/>
                  <a:pt x="883" y="199"/>
                </a:cubicBezTo>
                <a:cubicBezTo>
                  <a:pt x="883" y="200"/>
                  <a:pt x="883" y="201"/>
                  <a:pt x="883" y="201"/>
                </a:cubicBezTo>
                <a:cubicBezTo>
                  <a:pt x="882" y="202"/>
                  <a:pt x="881" y="202"/>
                  <a:pt x="881" y="202"/>
                </a:cubicBezTo>
                <a:cubicBezTo>
                  <a:pt x="880" y="202"/>
                  <a:pt x="879" y="203"/>
                  <a:pt x="877" y="203"/>
                </a:cubicBezTo>
                <a:cubicBezTo>
                  <a:pt x="879" y="203"/>
                  <a:pt x="880" y="202"/>
                  <a:pt x="881" y="202"/>
                </a:cubicBezTo>
                <a:close/>
                <a:moveTo>
                  <a:pt x="865" y="268"/>
                </a:moveTo>
                <a:cubicBezTo>
                  <a:pt x="865" y="268"/>
                  <a:pt x="865" y="268"/>
                  <a:pt x="865" y="268"/>
                </a:cubicBezTo>
                <a:cubicBezTo>
                  <a:pt x="864" y="268"/>
                  <a:pt x="865" y="268"/>
                  <a:pt x="865" y="268"/>
                </a:cubicBezTo>
                <a:cubicBezTo>
                  <a:pt x="866" y="269"/>
                  <a:pt x="867" y="269"/>
                  <a:pt x="867" y="270"/>
                </a:cubicBezTo>
                <a:cubicBezTo>
                  <a:pt x="866" y="269"/>
                  <a:pt x="866" y="269"/>
                  <a:pt x="865" y="268"/>
                </a:cubicBezTo>
                <a:close/>
                <a:moveTo>
                  <a:pt x="875" y="225"/>
                </a:moveTo>
                <a:cubicBezTo>
                  <a:pt x="875" y="225"/>
                  <a:pt x="875" y="225"/>
                  <a:pt x="875" y="226"/>
                </a:cubicBezTo>
                <a:cubicBezTo>
                  <a:pt x="875" y="225"/>
                  <a:pt x="875" y="225"/>
                  <a:pt x="875" y="225"/>
                </a:cubicBezTo>
                <a:cubicBezTo>
                  <a:pt x="875" y="225"/>
                  <a:pt x="875" y="226"/>
                  <a:pt x="875" y="225"/>
                </a:cubicBezTo>
                <a:close/>
                <a:moveTo>
                  <a:pt x="873" y="268"/>
                </a:moveTo>
                <a:cubicBezTo>
                  <a:pt x="872" y="267"/>
                  <a:pt x="871" y="268"/>
                  <a:pt x="870" y="270"/>
                </a:cubicBezTo>
                <a:cubicBezTo>
                  <a:pt x="870" y="270"/>
                  <a:pt x="870" y="268"/>
                  <a:pt x="871" y="268"/>
                </a:cubicBezTo>
                <a:cubicBezTo>
                  <a:pt x="871" y="267"/>
                  <a:pt x="871" y="266"/>
                  <a:pt x="870" y="265"/>
                </a:cubicBezTo>
                <a:cubicBezTo>
                  <a:pt x="871" y="266"/>
                  <a:pt x="872" y="267"/>
                  <a:pt x="873" y="268"/>
                </a:cubicBezTo>
                <a:close/>
                <a:moveTo>
                  <a:pt x="866" y="253"/>
                </a:moveTo>
                <a:cubicBezTo>
                  <a:pt x="863" y="253"/>
                  <a:pt x="861" y="253"/>
                  <a:pt x="859" y="256"/>
                </a:cubicBezTo>
                <a:cubicBezTo>
                  <a:pt x="861" y="253"/>
                  <a:pt x="863" y="253"/>
                  <a:pt x="866" y="253"/>
                </a:cubicBezTo>
                <a:close/>
                <a:moveTo>
                  <a:pt x="815" y="236"/>
                </a:moveTo>
                <a:cubicBezTo>
                  <a:pt x="814" y="235"/>
                  <a:pt x="814" y="236"/>
                  <a:pt x="813" y="234"/>
                </a:cubicBezTo>
                <a:cubicBezTo>
                  <a:pt x="816" y="236"/>
                  <a:pt x="815" y="236"/>
                  <a:pt x="818" y="237"/>
                </a:cubicBezTo>
                <a:cubicBezTo>
                  <a:pt x="816" y="237"/>
                  <a:pt x="817" y="236"/>
                  <a:pt x="815" y="236"/>
                </a:cubicBezTo>
                <a:close/>
                <a:moveTo>
                  <a:pt x="858" y="252"/>
                </a:moveTo>
                <a:cubicBezTo>
                  <a:pt x="858" y="252"/>
                  <a:pt x="858" y="252"/>
                  <a:pt x="857" y="252"/>
                </a:cubicBezTo>
                <a:cubicBezTo>
                  <a:pt x="858" y="251"/>
                  <a:pt x="858" y="251"/>
                  <a:pt x="858" y="252"/>
                </a:cubicBezTo>
                <a:close/>
                <a:moveTo>
                  <a:pt x="846" y="215"/>
                </a:moveTo>
                <a:cubicBezTo>
                  <a:pt x="847" y="215"/>
                  <a:pt x="849" y="214"/>
                  <a:pt x="850" y="214"/>
                </a:cubicBezTo>
                <a:cubicBezTo>
                  <a:pt x="848" y="215"/>
                  <a:pt x="847" y="215"/>
                  <a:pt x="846" y="215"/>
                </a:cubicBezTo>
                <a:cubicBezTo>
                  <a:pt x="851" y="219"/>
                  <a:pt x="854" y="216"/>
                  <a:pt x="854" y="223"/>
                </a:cubicBezTo>
                <a:cubicBezTo>
                  <a:pt x="854" y="227"/>
                  <a:pt x="851" y="228"/>
                  <a:pt x="852" y="233"/>
                </a:cubicBezTo>
                <a:cubicBezTo>
                  <a:pt x="852" y="236"/>
                  <a:pt x="857" y="242"/>
                  <a:pt x="856" y="243"/>
                </a:cubicBezTo>
                <a:cubicBezTo>
                  <a:pt x="854" y="248"/>
                  <a:pt x="851" y="241"/>
                  <a:pt x="849" y="239"/>
                </a:cubicBezTo>
                <a:cubicBezTo>
                  <a:pt x="846" y="236"/>
                  <a:pt x="840" y="234"/>
                  <a:pt x="838" y="231"/>
                </a:cubicBezTo>
                <a:cubicBezTo>
                  <a:pt x="834" y="227"/>
                  <a:pt x="833" y="222"/>
                  <a:pt x="830" y="219"/>
                </a:cubicBezTo>
                <a:cubicBezTo>
                  <a:pt x="824" y="213"/>
                  <a:pt x="815" y="212"/>
                  <a:pt x="810" y="208"/>
                </a:cubicBezTo>
                <a:cubicBezTo>
                  <a:pt x="821" y="213"/>
                  <a:pt x="835" y="208"/>
                  <a:pt x="846" y="215"/>
                </a:cubicBezTo>
                <a:close/>
                <a:moveTo>
                  <a:pt x="763" y="183"/>
                </a:moveTo>
                <a:cubicBezTo>
                  <a:pt x="762" y="184"/>
                  <a:pt x="762" y="186"/>
                  <a:pt x="760" y="185"/>
                </a:cubicBezTo>
                <a:cubicBezTo>
                  <a:pt x="761" y="184"/>
                  <a:pt x="762" y="184"/>
                  <a:pt x="763" y="183"/>
                </a:cubicBezTo>
                <a:close/>
                <a:moveTo>
                  <a:pt x="749" y="194"/>
                </a:moveTo>
                <a:cubicBezTo>
                  <a:pt x="749" y="195"/>
                  <a:pt x="748" y="196"/>
                  <a:pt x="748" y="197"/>
                </a:cubicBezTo>
                <a:cubicBezTo>
                  <a:pt x="748" y="196"/>
                  <a:pt x="749" y="195"/>
                  <a:pt x="749" y="194"/>
                </a:cubicBezTo>
                <a:close/>
                <a:moveTo>
                  <a:pt x="745" y="200"/>
                </a:moveTo>
                <a:cubicBezTo>
                  <a:pt x="744" y="199"/>
                  <a:pt x="744" y="199"/>
                  <a:pt x="745" y="200"/>
                </a:cubicBezTo>
                <a:close/>
                <a:moveTo>
                  <a:pt x="731" y="196"/>
                </a:moveTo>
                <a:cubicBezTo>
                  <a:pt x="731" y="195"/>
                  <a:pt x="733" y="198"/>
                  <a:pt x="731" y="196"/>
                </a:cubicBezTo>
                <a:close/>
                <a:moveTo>
                  <a:pt x="736" y="193"/>
                </a:moveTo>
                <a:cubicBezTo>
                  <a:pt x="735" y="194"/>
                  <a:pt x="734" y="194"/>
                  <a:pt x="734" y="195"/>
                </a:cubicBezTo>
                <a:cubicBezTo>
                  <a:pt x="735" y="194"/>
                  <a:pt x="735" y="192"/>
                  <a:pt x="734" y="191"/>
                </a:cubicBezTo>
                <a:cubicBezTo>
                  <a:pt x="735" y="192"/>
                  <a:pt x="735" y="192"/>
                  <a:pt x="736" y="193"/>
                </a:cubicBezTo>
                <a:close/>
                <a:moveTo>
                  <a:pt x="731" y="188"/>
                </a:moveTo>
                <a:cubicBezTo>
                  <a:pt x="729" y="189"/>
                  <a:pt x="729" y="188"/>
                  <a:pt x="731" y="188"/>
                </a:cubicBezTo>
                <a:close/>
                <a:moveTo>
                  <a:pt x="712" y="152"/>
                </a:moveTo>
                <a:cubicBezTo>
                  <a:pt x="713" y="153"/>
                  <a:pt x="714" y="153"/>
                  <a:pt x="712" y="152"/>
                </a:cubicBezTo>
                <a:close/>
                <a:moveTo>
                  <a:pt x="711" y="162"/>
                </a:moveTo>
                <a:cubicBezTo>
                  <a:pt x="711" y="161"/>
                  <a:pt x="711" y="160"/>
                  <a:pt x="712" y="158"/>
                </a:cubicBezTo>
                <a:cubicBezTo>
                  <a:pt x="711" y="159"/>
                  <a:pt x="710" y="165"/>
                  <a:pt x="711" y="162"/>
                </a:cubicBezTo>
                <a:close/>
                <a:moveTo>
                  <a:pt x="706" y="220"/>
                </a:moveTo>
                <a:cubicBezTo>
                  <a:pt x="707" y="219"/>
                  <a:pt x="707" y="217"/>
                  <a:pt x="708" y="215"/>
                </a:cubicBezTo>
                <a:cubicBezTo>
                  <a:pt x="708" y="217"/>
                  <a:pt x="707" y="219"/>
                  <a:pt x="706" y="220"/>
                </a:cubicBezTo>
                <a:close/>
                <a:moveTo>
                  <a:pt x="706" y="174"/>
                </a:moveTo>
                <a:cubicBezTo>
                  <a:pt x="707" y="175"/>
                  <a:pt x="708" y="176"/>
                  <a:pt x="710" y="177"/>
                </a:cubicBezTo>
                <a:cubicBezTo>
                  <a:pt x="708" y="177"/>
                  <a:pt x="707" y="176"/>
                  <a:pt x="706" y="175"/>
                </a:cubicBezTo>
                <a:cubicBezTo>
                  <a:pt x="706" y="174"/>
                  <a:pt x="705" y="173"/>
                  <a:pt x="706" y="174"/>
                </a:cubicBezTo>
                <a:close/>
                <a:moveTo>
                  <a:pt x="705" y="213"/>
                </a:moveTo>
                <a:cubicBezTo>
                  <a:pt x="704" y="211"/>
                  <a:pt x="704" y="211"/>
                  <a:pt x="705" y="213"/>
                </a:cubicBezTo>
                <a:close/>
                <a:moveTo>
                  <a:pt x="701" y="155"/>
                </a:moveTo>
                <a:cubicBezTo>
                  <a:pt x="701" y="153"/>
                  <a:pt x="701" y="153"/>
                  <a:pt x="701" y="155"/>
                </a:cubicBezTo>
                <a:close/>
                <a:moveTo>
                  <a:pt x="690" y="218"/>
                </a:moveTo>
                <a:cubicBezTo>
                  <a:pt x="689" y="217"/>
                  <a:pt x="688" y="216"/>
                  <a:pt x="688" y="215"/>
                </a:cubicBezTo>
                <a:cubicBezTo>
                  <a:pt x="688" y="216"/>
                  <a:pt x="689" y="217"/>
                  <a:pt x="690" y="218"/>
                </a:cubicBezTo>
                <a:cubicBezTo>
                  <a:pt x="690" y="216"/>
                  <a:pt x="691" y="214"/>
                  <a:pt x="691" y="213"/>
                </a:cubicBezTo>
                <a:cubicBezTo>
                  <a:pt x="691" y="214"/>
                  <a:pt x="690" y="216"/>
                  <a:pt x="690" y="218"/>
                </a:cubicBezTo>
                <a:close/>
                <a:moveTo>
                  <a:pt x="692" y="206"/>
                </a:moveTo>
                <a:cubicBezTo>
                  <a:pt x="693" y="207"/>
                  <a:pt x="694" y="207"/>
                  <a:pt x="695" y="208"/>
                </a:cubicBezTo>
                <a:cubicBezTo>
                  <a:pt x="696" y="209"/>
                  <a:pt x="697" y="210"/>
                  <a:pt x="698" y="211"/>
                </a:cubicBezTo>
                <a:cubicBezTo>
                  <a:pt x="696" y="209"/>
                  <a:pt x="694" y="207"/>
                  <a:pt x="692" y="206"/>
                </a:cubicBezTo>
                <a:close/>
                <a:moveTo>
                  <a:pt x="700" y="173"/>
                </a:moveTo>
                <a:cubicBezTo>
                  <a:pt x="699" y="172"/>
                  <a:pt x="695" y="170"/>
                  <a:pt x="695" y="170"/>
                </a:cubicBezTo>
                <a:cubicBezTo>
                  <a:pt x="697" y="171"/>
                  <a:pt x="698" y="172"/>
                  <a:pt x="700" y="173"/>
                </a:cubicBezTo>
                <a:close/>
                <a:moveTo>
                  <a:pt x="696" y="203"/>
                </a:moveTo>
                <a:cubicBezTo>
                  <a:pt x="695" y="202"/>
                  <a:pt x="695" y="202"/>
                  <a:pt x="695" y="201"/>
                </a:cubicBezTo>
                <a:cubicBezTo>
                  <a:pt x="695" y="202"/>
                  <a:pt x="696" y="202"/>
                  <a:pt x="696" y="203"/>
                </a:cubicBezTo>
                <a:cubicBezTo>
                  <a:pt x="696" y="203"/>
                  <a:pt x="696" y="203"/>
                  <a:pt x="696" y="203"/>
                </a:cubicBezTo>
                <a:cubicBezTo>
                  <a:pt x="696" y="203"/>
                  <a:pt x="696" y="203"/>
                  <a:pt x="696" y="203"/>
                </a:cubicBezTo>
                <a:cubicBezTo>
                  <a:pt x="697" y="204"/>
                  <a:pt x="697" y="204"/>
                  <a:pt x="698" y="205"/>
                </a:cubicBezTo>
                <a:cubicBezTo>
                  <a:pt x="697" y="204"/>
                  <a:pt x="696" y="203"/>
                  <a:pt x="695" y="203"/>
                </a:cubicBezTo>
                <a:cubicBezTo>
                  <a:pt x="693" y="203"/>
                  <a:pt x="690" y="203"/>
                  <a:pt x="688" y="203"/>
                </a:cubicBezTo>
                <a:cubicBezTo>
                  <a:pt x="690" y="203"/>
                  <a:pt x="693" y="203"/>
                  <a:pt x="695" y="203"/>
                </a:cubicBezTo>
                <a:cubicBezTo>
                  <a:pt x="695" y="203"/>
                  <a:pt x="696" y="203"/>
                  <a:pt x="696" y="203"/>
                </a:cubicBezTo>
                <a:cubicBezTo>
                  <a:pt x="696" y="203"/>
                  <a:pt x="696" y="203"/>
                  <a:pt x="696" y="203"/>
                </a:cubicBezTo>
                <a:close/>
                <a:moveTo>
                  <a:pt x="690" y="169"/>
                </a:moveTo>
                <a:cubicBezTo>
                  <a:pt x="691" y="169"/>
                  <a:pt x="692" y="169"/>
                  <a:pt x="693" y="169"/>
                </a:cubicBezTo>
                <a:cubicBezTo>
                  <a:pt x="691" y="170"/>
                  <a:pt x="691" y="170"/>
                  <a:pt x="689" y="171"/>
                </a:cubicBezTo>
                <a:cubicBezTo>
                  <a:pt x="690" y="171"/>
                  <a:pt x="690" y="170"/>
                  <a:pt x="690" y="169"/>
                </a:cubicBezTo>
                <a:close/>
                <a:moveTo>
                  <a:pt x="687" y="163"/>
                </a:moveTo>
                <a:cubicBezTo>
                  <a:pt x="687" y="165"/>
                  <a:pt x="688" y="167"/>
                  <a:pt x="688" y="170"/>
                </a:cubicBezTo>
                <a:cubicBezTo>
                  <a:pt x="688" y="169"/>
                  <a:pt x="688" y="168"/>
                  <a:pt x="688" y="167"/>
                </a:cubicBezTo>
                <a:cubicBezTo>
                  <a:pt x="687" y="165"/>
                  <a:pt x="686" y="165"/>
                  <a:pt x="687" y="163"/>
                </a:cubicBezTo>
                <a:close/>
                <a:moveTo>
                  <a:pt x="671" y="208"/>
                </a:moveTo>
                <a:cubicBezTo>
                  <a:pt x="671" y="209"/>
                  <a:pt x="671" y="209"/>
                  <a:pt x="670" y="210"/>
                </a:cubicBezTo>
                <a:cubicBezTo>
                  <a:pt x="670" y="210"/>
                  <a:pt x="670" y="211"/>
                  <a:pt x="670" y="211"/>
                </a:cubicBezTo>
                <a:cubicBezTo>
                  <a:pt x="670" y="210"/>
                  <a:pt x="671" y="209"/>
                  <a:pt x="671" y="208"/>
                </a:cubicBezTo>
                <a:close/>
                <a:moveTo>
                  <a:pt x="669" y="162"/>
                </a:moveTo>
                <a:cubicBezTo>
                  <a:pt x="669" y="165"/>
                  <a:pt x="669" y="169"/>
                  <a:pt x="669" y="172"/>
                </a:cubicBezTo>
                <a:cubicBezTo>
                  <a:pt x="669" y="169"/>
                  <a:pt x="669" y="165"/>
                  <a:pt x="669" y="162"/>
                </a:cubicBezTo>
                <a:close/>
                <a:moveTo>
                  <a:pt x="607" y="167"/>
                </a:moveTo>
                <a:cubicBezTo>
                  <a:pt x="607" y="166"/>
                  <a:pt x="608" y="166"/>
                  <a:pt x="608" y="165"/>
                </a:cubicBezTo>
                <a:cubicBezTo>
                  <a:pt x="607" y="169"/>
                  <a:pt x="609" y="171"/>
                  <a:pt x="609" y="175"/>
                </a:cubicBezTo>
                <a:cubicBezTo>
                  <a:pt x="605" y="176"/>
                  <a:pt x="601" y="176"/>
                  <a:pt x="596" y="176"/>
                </a:cubicBezTo>
                <a:cubicBezTo>
                  <a:pt x="600" y="173"/>
                  <a:pt x="603" y="170"/>
                  <a:pt x="607" y="167"/>
                </a:cubicBezTo>
                <a:close/>
                <a:moveTo>
                  <a:pt x="488" y="176"/>
                </a:moveTo>
                <a:cubicBezTo>
                  <a:pt x="489" y="177"/>
                  <a:pt x="489" y="176"/>
                  <a:pt x="490" y="177"/>
                </a:cubicBezTo>
                <a:cubicBezTo>
                  <a:pt x="491" y="178"/>
                  <a:pt x="492" y="179"/>
                  <a:pt x="493" y="180"/>
                </a:cubicBezTo>
                <a:cubicBezTo>
                  <a:pt x="491" y="178"/>
                  <a:pt x="490" y="178"/>
                  <a:pt x="488" y="176"/>
                </a:cubicBezTo>
                <a:close/>
                <a:moveTo>
                  <a:pt x="408" y="141"/>
                </a:moveTo>
                <a:cubicBezTo>
                  <a:pt x="407" y="140"/>
                  <a:pt x="407" y="140"/>
                  <a:pt x="407" y="140"/>
                </a:cubicBezTo>
                <a:cubicBezTo>
                  <a:pt x="408" y="141"/>
                  <a:pt x="408" y="141"/>
                  <a:pt x="408" y="141"/>
                </a:cubicBezTo>
                <a:close/>
                <a:moveTo>
                  <a:pt x="327" y="176"/>
                </a:moveTo>
                <a:cubicBezTo>
                  <a:pt x="327" y="176"/>
                  <a:pt x="327" y="176"/>
                  <a:pt x="326" y="177"/>
                </a:cubicBezTo>
                <a:cubicBezTo>
                  <a:pt x="327" y="176"/>
                  <a:pt x="327" y="176"/>
                  <a:pt x="327" y="176"/>
                </a:cubicBezTo>
                <a:cubicBezTo>
                  <a:pt x="328" y="175"/>
                  <a:pt x="329" y="174"/>
                  <a:pt x="328" y="171"/>
                </a:cubicBezTo>
                <a:cubicBezTo>
                  <a:pt x="329" y="173"/>
                  <a:pt x="328" y="174"/>
                  <a:pt x="329" y="176"/>
                </a:cubicBezTo>
                <a:cubicBezTo>
                  <a:pt x="328" y="176"/>
                  <a:pt x="328" y="176"/>
                  <a:pt x="327" y="176"/>
                </a:cubicBezTo>
                <a:close/>
                <a:moveTo>
                  <a:pt x="330" y="59"/>
                </a:moveTo>
                <a:cubicBezTo>
                  <a:pt x="330" y="59"/>
                  <a:pt x="330" y="59"/>
                  <a:pt x="331" y="59"/>
                </a:cubicBezTo>
                <a:cubicBezTo>
                  <a:pt x="331" y="59"/>
                  <a:pt x="331" y="59"/>
                  <a:pt x="331" y="59"/>
                </a:cubicBezTo>
                <a:cubicBezTo>
                  <a:pt x="332" y="60"/>
                  <a:pt x="331" y="59"/>
                  <a:pt x="331" y="59"/>
                </a:cubicBezTo>
                <a:cubicBezTo>
                  <a:pt x="330" y="59"/>
                  <a:pt x="330" y="59"/>
                  <a:pt x="329" y="59"/>
                </a:cubicBezTo>
                <a:cubicBezTo>
                  <a:pt x="330" y="59"/>
                  <a:pt x="330" y="59"/>
                  <a:pt x="330" y="59"/>
                </a:cubicBezTo>
                <a:close/>
                <a:moveTo>
                  <a:pt x="310" y="61"/>
                </a:moveTo>
                <a:cubicBezTo>
                  <a:pt x="310" y="60"/>
                  <a:pt x="311" y="60"/>
                  <a:pt x="311" y="60"/>
                </a:cubicBezTo>
                <a:cubicBezTo>
                  <a:pt x="310" y="61"/>
                  <a:pt x="310" y="61"/>
                  <a:pt x="310" y="61"/>
                </a:cubicBezTo>
                <a:close/>
                <a:moveTo>
                  <a:pt x="314" y="48"/>
                </a:moveTo>
                <a:cubicBezTo>
                  <a:pt x="313" y="49"/>
                  <a:pt x="312" y="49"/>
                  <a:pt x="311" y="50"/>
                </a:cubicBezTo>
                <a:cubicBezTo>
                  <a:pt x="309" y="50"/>
                  <a:pt x="307" y="51"/>
                  <a:pt x="305" y="52"/>
                </a:cubicBezTo>
                <a:cubicBezTo>
                  <a:pt x="308" y="51"/>
                  <a:pt x="311" y="50"/>
                  <a:pt x="314" y="48"/>
                </a:cubicBezTo>
                <a:close/>
                <a:moveTo>
                  <a:pt x="296" y="23"/>
                </a:moveTo>
                <a:cubicBezTo>
                  <a:pt x="296" y="24"/>
                  <a:pt x="295" y="24"/>
                  <a:pt x="296" y="23"/>
                </a:cubicBezTo>
                <a:close/>
                <a:moveTo>
                  <a:pt x="248" y="105"/>
                </a:moveTo>
                <a:cubicBezTo>
                  <a:pt x="248" y="103"/>
                  <a:pt x="248" y="105"/>
                  <a:pt x="249" y="107"/>
                </a:cubicBezTo>
                <a:cubicBezTo>
                  <a:pt x="248" y="107"/>
                  <a:pt x="248" y="106"/>
                  <a:pt x="248" y="105"/>
                </a:cubicBezTo>
                <a:close/>
                <a:moveTo>
                  <a:pt x="290" y="63"/>
                </a:moveTo>
                <a:cubicBezTo>
                  <a:pt x="292" y="61"/>
                  <a:pt x="291" y="59"/>
                  <a:pt x="291" y="57"/>
                </a:cubicBezTo>
                <a:cubicBezTo>
                  <a:pt x="291" y="59"/>
                  <a:pt x="292" y="61"/>
                  <a:pt x="290" y="63"/>
                </a:cubicBezTo>
                <a:close/>
                <a:moveTo>
                  <a:pt x="293" y="25"/>
                </a:moveTo>
                <a:cubicBezTo>
                  <a:pt x="291" y="26"/>
                  <a:pt x="290" y="27"/>
                  <a:pt x="289" y="28"/>
                </a:cubicBezTo>
                <a:cubicBezTo>
                  <a:pt x="288" y="29"/>
                  <a:pt x="287" y="29"/>
                  <a:pt x="286" y="30"/>
                </a:cubicBezTo>
                <a:cubicBezTo>
                  <a:pt x="288" y="28"/>
                  <a:pt x="290" y="27"/>
                  <a:pt x="293" y="25"/>
                </a:cubicBezTo>
                <a:close/>
                <a:moveTo>
                  <a:pt x="283" y="36"/>
                </a:moveTo>
                <a:cubicBezTo>
                  <a:pt x="284" y="36"/>
                  <a:pt x="286" y="36"/>
                  <a:pt x="284" y="36"/>
                </a:cubicBezTo>
                <a:cubicBezTo>
                  <a:pt x="284" y="36"/>
                  <a:pt x="283" y="35"/>
                  <a:pt x="283" y="36"/>
                </a:cubicBezTo>
                <a:close/>
                <a:moveTo>
                  <a:pt x="281" y="9"/>
                </a:moveTo>
                <a:cubicBezTo>
                  <a:pt x="280" y="11"/>
                  <a:pt x="280" y="12"/>
                  <a:pt x="280" y="13"/>
                </a:cubicBezTo>
                <a:cubicBezTo>
                  <a:pt x="279" y="12"/>
                  <a:pt x="280" y="11"/>
                  <a:pt x="281" y="9"/>
                </a:cubicBezTo>
                <a:close/>
                <a:moveTo>
                  <a:pt x="268" y="42"/>
                </a:moveTo>
                <a:cubicBezTo>
                  <a:pt x="267" y="41"/>
                  <a:pt x="267" y="40"/>
                  <a:pt x="267" y="39"/>
                </a:cubicBezTo>
                <a:cubicBezTo>
                  <a:pt x="266" y="38"/>
                  <a:pt x="267" y="37"/>
                  <a:pt x="269" y="35"/>
                </a:cubicBezTo>
                <a:cubicBezTo>
                  <a:pt x="268" y="36"/>
                  <a:pt x="267" y="38"/>
                  <a:pt x="267" y="39"/>
                </a:cubicBezTo>
                <a:cubicBezTo>
                  <a:pt x="268" y="40"/>
                  <a:pt x="269" y="41"/>
                  <a:pt x="270" y="42"/>
                </a:cubicBezTo>
                <a:cubicBezTo>
                  <a:pt x="270" y="41"/>
                  <a:pt x="274" y="40"/>
                  <a:pt x="275" y="41"/>
                </a:cubicBezTo>
                <a:cubicBezTo>
                  <a:pt x="276" y="41"/>
                  <a:pt x="275" y="44"/>
                  <a:pt x="276" y="45"/>
                </a:cubicBezTo>
                <a:cubicBezTo>
                  <a:pt x="280" y="50"/>
                  <a:pt x="284" y="56"/>
                  <a:pt x="291" y="52"/>
                </a:cubicBezTo>
                <a:cubicBezTo>
                  <a:pt x="291" y="52"/>
                  <a:pt x="290" y="53"/>
                  <a:pt x="289" y="54"/>
                </a:cubicBezTo>
                <a:cubicBezTo>
                  <a:pt x="289" y="53"/>
                  <a:pt x="290" y="54"/>
                  <a:pt x="291" y="56"/>
                </a:cubicBezTo>
                <a:cubicBezTo>
                  <a:pt x="283" y="56"/>
                  <a:pt x="277" y="56"/>
                  <a:pt x="269" y="58"/>
                </a:cubicBezTo>
                <a:cubicBezTo>
                  <a:pt x="262" y="59"/>
                  <a:pt x="252" y="57"/>
                  <a:pt x="246" y="62"/>
                </a:cubicBezTo>
                <a:cubicBezTo>
                  <a:pt x="247" y="62"/>
                  <a:pt x="247" y="62"/>
                  <a:pt x="248" y="62"/>
                </a:cubicBezTo>
                <a:cubicBezTo>
                  <a:pt x="246" y="62"/>
                  <a:pt x="245" y="62"/>
                  <a:pt x="244" y="63"/>
                </a:cubicBezTo>
                <a:cubicBezTo>
                  <a:pt x="244" y="63"/>
                  <a:pt x="245" y="62"/>
                  <a:pt x="245" y="62"/>
                </a:cubicBezTo>
                <a:cubicBezTo>
                  <a:pt x="243" y="63"/>
                  <a:pt x="240" y="63"/>
                  <a:pt x="238" y="63"/>
                </a:cubicBezTo>
                <a:cubicBezTo>
                  <a:pt x="246" y="55"/>
                  <a:pt x="256" y="43"/>
                  <a:pt x="268" y="42"/>
                </a:cubicBezTo>
                <a:close/>
                <a:moveTo>
                  <a:pt x="236" y="95"/>
                </a:moveTo>
                <a:cubicBezTo>
                  <a:pt x="235" y="93"/>
                  <a:pt x="236" y="94"/>
                  <a:pt x="236" y="95"/>
                </a:cubicBezTo>
                <a:close/>
                <a:moveTo>
                  <a:pt x="139" y="60"/>
                </a:moveTo>
                <a:cubicBezTo>
                  <a:pt x="140" y="61"/>
                  <a:pt x="141" y="61"/>
                  <a:pt x="137" y="63"/>
                </a:cubicBezTo>
                <a:cubicBezTo>
                  <a:pt x="138" y="61"/>
                  <a:pt x="138" y="61"/>
                  <a:pt x="139" y="60"/>
                </a:cubicBezTo>
                <a:close/>
                <a:moveTo>
                  <a:pt x="141" y="48"/>
                </a:moveTo>
                <a:cubicBezTo>
                  <a:pt x="141" y="50"/>
                  <a:pt x="139" y="49"/>
                  <a:pt x="138" y="50"/>
                </a:cubicBezTo>
                <a:cubicBezTo>
                  <a:pt x="137" y="51"/>
                  <a:pt x="136" y="52"/>
                  <a:pt x="135" y="51"/>
                </a:cubicBezTo>
                <a:cubicBezTo>
                  <a:pt x="137" y="50"/>
                  <a:pt x="139" y="49"/>
                  <a:pt x="141" y="48"/>
                </a:cubicBezTo>
                <a:close/>
                <a:moveTo>
                  <a:pt x="27" y="208"/>
                </a:moveTo>
                <a:cubicBezTo>
                  <a:pt x="28" y="205"/>
                  <a:pt x="30" y="201"/>
                  <a:pt x="32" y="199"/>
                </a:cubicBezTo>
                <a:cubicBezTo>
                  <a:pt x="34" y="201"/>
                  <a:pt x="35" y="204"/>
                  <a:pt x="36" y="207"/>
                </a:cubicBezTo>
                <a:cubicBezTo>
                  <a:pt x="33" y="207"/>
                  <a:pt x="30" y="207"/>
                  <a:pt x="27" y="208"/>
                </a:cubicBezTo>
                <a:close/>
                <a:moveTo>
                  <a:pt x="78" y="129"/>
                </a:moveTo>
                <a:cubicBezTo>
                  <a:pt x="78" y="130"/>
                  <a:pt x="77" y="131"/>
                  <a:pt x="77" y="130"/>
                </a:cubicBezTo>
                <a:cubicBezTo>
                  <a:pt x="78" y="130"/>
                  <a:pt x="78" y="130"/>
                  <a:pt x="78" y="129"/>
                </a:cubicBezTo>
                <a:cubicBezTo>
                  <a:pt x="78" y="129"/>
                  <a:pt x="78" y="129"/>
                  <a:pt x="78" y="129"/>
                </a:cubicBezTo>
                <a:cubicBezTo>
                  <a:pt x="78" y="129"/>
                  <a:pt x="78" y="129"/>
                  <a:pt x="78" y="129"/>
                </a:cubicBezTo>
                <a:close/>
                <a:moveTo>
                  <a:pt x="81" y="130"/>
                </a:moveTo>
                <a:cubicBezTo>
                  <a:pt x="81" y="131"/>
                  <a:pt x="80" y="130"/>
                  <a:pt x="80" y="129"/>
                </a:cubicBezTo>
                <a:cubicBezTo>
                  <a:pt x="80" y="129"/>
                  <a:pt x="80" y="129"/>
                  <a:pt x="80" y="129"/>
                </a:cubicBezTo>
                <a:cubicBezTo>
                  <a:pt x="79" y="129"/>
                  <a:pt x="80" y="129"/>
                  <a:pt x="80" y="129"/>
                </a:cubicBezTo>
                <a:cubicBezTo>
                  <a:pt x="80" y="129"/>
                  <a:pt x="80" y="129"/>
                  <a:pt x="80" y="129"/>
                </a:cubicBezTo>
                <a:cubicBezTo>
                  <a:pt x="80" y="130"/>
                  <a:pt x="81" y="130"/>
                  <a:pt x="81" y="130"/>
                </a:cubicBezTo>
                <a:cubicBezTo>
                  <a:pt x="82" y="130"/>
                  <a:pt x="83" y="130"/>
                  <a:pt x="83" y="129"/>
                </a:cubicBezTo>
                <a:cubicBezTo>
                  <a:pt x="82" y="130"/>
                  <a:pt x="82" y="130"/>
                  <a:pt x="81" y="130"/>
                </a:cubicBezTo>
                <a:close/>
                <a:moveTo>
                  <a:pt x="108" y="21"/>
                </a:moveTo>
                <a:cubicBezTo>
                  <a:pt x="107" y="23"/>
                  <a:pt x="107" y="24"/>
                  <a:pt x="105" y="25"/>
                </a:cubicBezTo>
                <a:cubicBezTo>
                  <a:pt x="106" y="24"/>
                  <a:pt x="107" y="22"/>
                  <a:pt x="108" y="21"/>
                </a:cubicBezTo>
                <a:close/>
                <a:moveTo>
                  <a:pt x="100" y="25"/>
                </a:moveTo>
                <a:cubicBezTo>
                  <a:pt x="99" y="24"/>
                  <a:pt x="101" y="28"/>
                  <a:pt x="100" y="25"/>
                </a:cubicBezTo>
                <a:close/>
                <a:moveTo>
                  <a:pt x="104" y="28"/>
                </a:moveTo>
                <a:cubicBezTo>
                  <a:pt x="104" y="27"/>
                  <a:pt x="104" y="26"/>
                  <a:pt x="104" y="25"/>
                </a:cubicBezTo>
                <a:cubicBezTo>
                  <a:pt x="104" y="25"/>
                  <a:pt x="103" y="24"/>
                  <a:pt x="104" y="25"/>
                </a:cubicBezTo>
                <a:cubicBezTo>
                  <a:pt x="104" y="26"/>
                  <a:pt x="104" y="27"/>
                  <a:pt x="104" y="28"/>
                </a:cubicBezTo>
                <a:cubicBezTo>
                  <a:pt x="104" y="30"/>
                  <a:pt x="102" y="32"/>
                  <a:pt x="99" y="34"/>
                </a:cubicBezTo>
                <a:cubicBezTo>
                  <a:pt x="102" y="32"/>
                  <a:pt x="104" y="30"/>
                  <a:pt x="104" y="28"/>
                </a:cubicBezTo>
                <a:close/>
                <a:moveTo>
                  <a:pt x="97" y="25"/>
                </a:moveTo>
                <a:cubicBezTo>
                  <a:pt x="97" y="27"/>
                  <a:pt x="96" y="27"/>
                  <a:pt x="97" y="25"/>
                </a:cubicBezTo>
                <a:close/>
                <a:moveTo>
                  <a:pt x="114" y="64"/>
                </a:moveTo>
                <a:cubicBezTo>
                  <a:pt x="110" y="69"/>
                  <a:pt x="98" y="82"/>
                  <a:pt x="103" y="87"/>
                </a:cubicBezTo>
                <a:cubicBezTo>
                  <a:pt x="100" y="83"/>
                  <a:pt x="97" y="80"/>
                  <a:pt x="93" y="78"/>
                </a:cubicBezTo>
                <a:cubicBezTo>
                  <a:pt x="89" y="76"/>
                  <a:pt x="90" y="82"/>
                  <a:pt x="87" y="77"/>
                </a:cubicBezTo>
                <a:cubicBezTo>
                  <a:pt x="85" y="74"/>
                  <a:pt x="87" y="70"/>
                  <a:pt x="87" y="66"/>
                </a:cubicBezTo>
                <a:cubicBezTo>
                  <a:pt x="88" y="57"/>
                  <a:pt x="93" y="46"/>
                  <a:pt x="99" y="41"/>
                </a:cubicBezTo>
                <a:cubicBezTo>
                  <a:pt x="92" y="45"/>
                  <a:pt x="106" y="50"/>
                  <a:pt x="110" y="48"/>
                </a:cubicBezTo>
                <a:cubicBezTo>
                  <a:pt x="113" y="46"/>
                  <a:pt x="113" y="48"/>
                  <a:pt x="115" y="50"/>
                </a:cubicBezTo>
                <a:cubicBezTo>
                  <a:pt x="121" y="56"/>
                  <a:pt x="119" y="59"/>
                  <a:pt x="114" y="64"/>
                </a:cubicBezTo>
                <a:close/>
                <a:moveTo>
                  <a:pt x="124" y="57"/>
                </a:moveTo>
                <a:cubicBezTo>
                  <a:pt x="125" y="57"/>
                  <a:pt x="125" y="56"/>
                  <a:pt x="126" y="55"/>
                </a:cubicBezTo>
                <a:cubicBezTo>
                  <a:pt x="125" y="56"/>
                  <a:pt x="125" y="57"/>
                  <a:pt x="124" y="57"/>
                </a:cubicBezTo>
                <a:close/>
                <a:moveTo>
                  <a:pt x="127" y="113"/>
                </a:moveTo>
                <a:cubicBezTo>
                  <a:pt x="124" y="109"/>
                  <a:pt x="126" y="101"/>
                  <a:pt x="129" y="100"/>
                </a:cubicBezTo>
                <a:cubicBezTo>
                  <a:pt x="129" y="101"/>
                  <a:pt x="129" y="103"/>
                  <a:pt x="129" y="104"/>
                </a:cubicBezTo>
                <a:cubicBezTo>
                  <a:pt x="131" y="103"/>
                  <a:pt x="133" y="103"/>
                  <a:pt x="135" y="101"/>
                </a:cubicBezTo>
                <a:cubicBezTo>
                  <a:pt x="135" y="103"/>
                  <a:pt x="135" y="103"/>
                  <a:pt x="135" y="103"/>
                </a:cubicBezTo>
                <a:cubicBezTo>
                  <a:pt x="135" y="109"/>
                  <a:pt x="133" y="124"/>
                  <a:pt x="127" y="113"/>
                </a:cubicBezTo>
                <a:close/>
                <a:moveTo>
                  <a:pt x="136" y="102"/>
                </a:moveTo>
                <a:cubicBezTo>
                  <a:pt x="137" y="102"/>
                  <a:pt x="135" y="104"/>
                  <a:pt x="136" y="102"/>
                </a:cubicBezTo>
                <a:close/>
                <a:moveTo>
                  <a:pt x="137" y="97"/>
                </a:moveTo>
                <a:cubicBezTo>
                  <a:pt x="138" y="99"/>
                  <a:pt x="138" y="99"/>
                  <a:pt x="137" y="97"/>
                </a:cubicBezTo>
                <a:close/>
                <a:moveTo>
                  <a:pt x="148" y="114"/>
                </a:moveTo>
                <a:cubicBezTo>
                  <a:pt x="147" y="115"/>
                  <a:pt x="146" y="115"/>
                  <a:pt x="144" y="116"/>
                </a:cubicBezTo>
                <a:cubicBezTo>
                  <a:pt x="145" y="115"/>
                  <a:pt x="147" y="115"/>
                  <a:pt x="148" y="114"/>
                </a:cubicBezTo>
                <a:cubicBezTo>
                  <a:pt x="148" y="114"/>
                  <a:pt x="150" y="113"/>
                  <a:pt x="148" y="114"/>
                </a:cubicBezTo>
                <a:close/>
                <a:moveTo>
                  <a:pt x="155" y="120"/>
                </a:moveTo>
                <a:cubicBezTo>
                  <a:pt x="156" y="121"/>
                  <a:pt x="156" y="121"/>
                  <a:pt x="157" y="121"/>
                </a:cubicBezTo>
                <a:cubicBezTo>
                  <a:pt x="158" y="122"/>
                  <a:pt x="159" y="123"/>
                  <a:pt x="160" y="124"/>
                </a:cubicBezTo>
                <a:cubicBezTo>
                  <a:pt x="158" y="123"/>
                  <a:pt x="157" y="122"/>
                  <a:pt x="155" y="120"/>
                </a:cubicBezTo>
                <a:cubicBezTo>
                  <a:pt x="154" y="120"/>
                  <a:pt x="153" y="119"/>
                  <a:pt x="151" y="118"/>
                </a:cubicBezTo>
                <a:cubicBezTo>
                  <a:pt x="153" y="119"/>
                  <a:pt x="154" y="120"/>
                  <a:pt x="155" y="120"/>
                </a:cubicBezTo>
                <a:close/>
                <a:moveTo>
                  <a:pt x="157" y="114"/>
                </a:moveTo>
                <a:cubicBezTo>
                  <a:pt x="156" y="114"/>
                  <a:pt x="155" y="114"/>
                  <a:pt x="155" y="114"/>
                </a:cubicBezTo>
                <a:cubicBezTo>
                  <a:pt x="155" y="114"/>
                  <a:pt x="156" y="114"/>
                  <a:pt x="156" y="114"/>
                </a:cubicBezTo>
                <a:cubicBezTo>
                  <a:pt x="157" y="114"/>
                  <a:pt x="157" y="114"/>
                  <a:pt x="157" y="114"/>
                </a:cubicBezTo>
                <a:cubicBezTo>
                  <a:pt x="158" y="114"/>
                  <a:pt x="158" y="114"/>
                  <a:pt x="159" y="114"/>
                </a:cubicBezTo>
                <a:cubicBezTo>
                  <a:pt x="158" y="114"/>
                  <a:pt x="158" y="114"/>
                  <a:pt x="157" y="114"/>
                </a:cubicBezTo>
                <a:close/>
                <a:moveTo>
                  <a:pt x="161" y="80"/>
                </a:moveTo>
                <a:cubicBezTo>
                  <a:pt x="159" y="82"/>
                  <a:pt x="160" y="81"/>
                  <a:pt x="161" y="80"/>
                </a:cubicBezTo>
                <a:close/>
                <a:moveTo>
                  <a:pt x="175" y="88"/>
                </a:moveTo>
                <a:cubicBezTo>
                  <a:pt x="176" y="88"/>
                  <a:pt x="177" y="88"/>
                  <a:pt x="178" y="89"/>
                </a:cubicBezTo>
                <a:cubicBezTo>
                  <a:pt x="179" y="89"/>
                  <a:pt x="179" y="90"/>
                  <a:pt x="179" y="91"/>
                </a:cubicBezTo>
                <a:cubicBezTo>
                  <a:pt x="177" y="89"/>
                  <a:pt x="178" y="90"/>
                  <a:pt x="175" y="88"/>
                </a:cubicBezTo>
                <a:close/>
                <a:moveTo>
                  <a:pt x="179" y="81"/>
                </a:moveTo>
                <a:cubicBezTo>
                  <a:pt x="177" y="82"/>
                  <a:pt x="177" y="83"/>
                  <a:pt x="175" y="82"/>
                </a:cubicBezTo>
                <a:cubicBezTo>
                  <a:pt x="177" y="82"/>
                  <a:pt x="177" y="82"/>
                  <a:pt x="179" y="81"/>
                </a:cubicBezTo>
                <a:cubicBezTo>
                  <a:pt x="178" y="81"/>
                  <a:pt x="178" y="81"/>
                  <a:pt x="179" y="81"/>
                </a:cubicBezTo>
                <a:cubicBezTo>
                  <a:pt x="179" y="82"/>
                  <a:pt x="179" y="84"/>
                  <a:pt x="180" y="84"/>
                </a:cubicBezTo>
                <a:cubicBezTo>
                  <a:pt x="180" y="83"/>
                  <a:pt x="179" y="82"/>
                  <a:pt x="179" y="81"/>
                </a:cubicBezTo>
                <a:close/>
                <a:moveTo>
                  <a:pt x="183" y="106"/>
                </a:moveTo>
                <a:cubicBezTo>
                  <a:pt x="182" y="106"/>
                  <a:pt x="182" y="105"/>
                  <a:pt x="182" y="105"/>
                </a:cubicBezTo>
                <a:cubicBezTo>
                  <a:pt x="183" y="104"/>
                  <a:pt x="183" y="104"/>
                  <a:pt x="183" y="104"/>
                </a:cubicBezTo>
                <a:cubicBezTo>
                  <a:pt x="183" y="105"/>
                  <a:pt x="183" y="105"/>
                  <a:pt x="183" y="106"/>
                </a:cubicBezTo>
                <a:close/>
                <a:moveTo>
                  <a:pt x="185" y="73"/>
                </a:moveTo>
                <a:cubicBezTo>
                  <a:pt x="185" y="72"/>
                  <a:pt x="184" y="72"/>
                  <a:pt x="185" y="73"/>
                </a:cubicBezTo>
                <a:close/>
                <a:moveTo>
                  <a:pt x="187" y="77"/>
                </a:moveTo>
                <a:cubicBezTo>
                  <a:pt x="189" y="76"/>
                  <a:pt x="189" y="75"/>
                  <a:pt x="191" y="74"/>
                </a:cubicBezTo>
                <a:cubicBezTo>
                  <a:pt x="189" y="74"/>
                  <a:pt x="185" y="74"/>
                  <a:pt x="185" y="74"/>
                </a:cubicBezTo>
                <a:cubicBezTo>
                  <a:pt x="188" y="74"/>
                  <a:pt x="190" y="74"/>
                  <a:pt x="192" y="74"/>
                </a:cubicBezTo>
                <a:cubicBezTo>
                  <a:pt x="191" y="74"/>
                  <a:pt x="190" y="74"/>
                  <a:pt x="190" y="76"/>
                </a:cubicBezTo>
                <a:cubicBezTo>
                  <a:pt x="191" y="76"/>
                  <a:pt x="192" y="76"/>
                  <a:pt x="193" y="76"/>
                </a:cubicBezTo>
                <a:cubicBezTo>
                  <a:pt x="191" y="76"/>
                  <a:pt x="190" y="76"/>
                  <a:pt x="187" y="77"/>
                </a:cubicBezTo>
                <a:close/>
                <a:moveTo>
                  <a:pt x="148" y="440"/>
                </a:moveTo>
                <a:cubicBezTo>
                  <a:pt x="141" y="436"/>
                  <a:pt x="134" y="435"/>
                  <a:pt x="127" y="431"/>
                </a:cubicBezTo>
                <a:cubicBezTo>
                  <a:pt x="136" y="430"/>
                  <a:pt x="126" y="420"/>
                  <a:pt x="125" y="416"/>
                </a:cubicBezTo>
                <a:cubicBezTo>
                  <a:pt x="138" y="419"/>
                  <a:pt x="148" y="419"/>
                  <a:pt x="159" y="426"/>
                </a:cubicBezTo>
                <a:cubicBezTo>
                  <a:pt x="152" y="431"/>
                  <a:pt x="151" y="433"/>
                  <a:pt x="148" y="440"/>
                </a:cubicBezTo>
                <a:close/>
                <a:moveTo>
                  <a:pt x="157" y="413"/>
                </a:moveTo>
                <a:cubicBezTo>
                  <a:pt x="154" y="413"/>
                  <a:pt x="143" y="407"/>
                  <a:pt x="140" y="406"/>
                </a:cubicBezTo>
                <a:cubicBezTo>
                  <a:pt x="136" y="405"/>
                  <a:pt x="133" y="405"/>
                  <a:pt x="127" y="405"/>
                </a:cubicBezTo>
                <a:cubicBezTo>
                  <a:pt x="131" y="405"/>
                  <a:pt x="134" y="405"/>
                  <a:pt x="138" y="405"/>
                </a:cubicBezTo>
                <a:cubicBezTo>
                  <a:pt x="143" y="404"/>
                  <a:pt x="150" y="405"/>
                  <a:pt x="154" y="407"/>
                </a:cubicBezTo>
                <a:cubicBezTo>
                  <a:pt x="157" y="408"/>
                  <a:pt x="160" y="406"/>
                  <a:pt x="160" y="411"/>
                </a:cubicBezTo>
                <a:cubicBezTo>
                  <a:pt x="160" y="414"/>
                  <a:pt x="159" y="413"/>
                  <a:pt x="157" y="413"/>
                </a:cubicBezTo>
                <a:close/>
                <a:moveTo>
                  <a:pt x="303" y="575"/>
                </a:moveTo>
                <a:cubicBezTo>
                  <a:pt x="303" y="575"/>
                  <a:pt x="304" y="574"/>
                  <a:pt x="305" y="576"/>
                </a:cubicBezTo>
                <a:cubicBezTo>
                  <a:pt x="305" y="576"/>
                  <a:pt x="304" y="576"/>
                  <a:pt x="304" y="577"/>
                </a:cubicBezTo>
                <a:cubicBezTo>
                  <a:pt x="303" y="577"/>
                  <a:pt x="303" y="575"/>
                  <a:pt x="303" y="575"/>
                </a:cubicBezTo>
                <a:close/>
                <a:moveTo>
                  <a:pt x="290" y="555"/>
                </a:moveTo>
                <a:cubicBezTo>
                  <a:pt x="289" y="555"/>
                  <a:pt x="289" y="554"/>
                  <a:pt x="289" y="553"/>
                </a:cubicBezTo>
                <a:cubicBezTo>
                  <a:pt x="288" y="551"/>
                  <a:pt x="289" y="554"/>
                  <a:pt x="290" y="555"/>
                </a:cubicBezTo>
                <a:close/>
                <a:moveTo>
                  <a:pt x="265" y="589"/>
                </a:moveTo>
                <a:cubicBezTo>
                  <a:pt x="267" y="586"/>
                  <a:pt x="271" y="585"/>
                  <a:pt x="273" y="582"/>
                </a:cubicBezTo>
                <a:cubicBezTo>
                  <a:pt x="271" y="585"/>
                  <a:pt x="267" y="586"/>
                  <a:pt x="265" y="589"/>
                </a:cubicBezTo>
                <a:close/>
                <a:moveTo>
                  <a:pt x="274" y="576"/>
                </a:moveTo>
                <a:cubicBezTo>
                  <a:pt x="273" y="577"/>
                  <a:pt x="272" y="579"/>
                  <a:pt x="271" y="580"/>
                </a:cubicBezTo>
                <a:cubicBezTo>
                  <a:pt x="272" y="578"/>
                  <a:pt x="273" y="576"/>
                  <a:pt x="274" y="575"/>
                </a:cubicBezTo>
                <a:cubicBezTo>
                  <a:pt x="274" y="575"/>
                  <a:pt x="274" y="576"/>
                  <a:pt x="274" y="576"/>
                </a:cubicBezTo>
                <a:close/>
                <a:moveTo>
                  <a:pt x="277" y="585"/>
                </a:moveTo>
                <a:cubicBezTo>
                  <a:pt x="274" y="583"/>
                  <a:pt x="278" y="586"/>
                  <a:pt x="277" y="585"/>
                </a:cubicBezTo>
                <a:close/>
                <a:moveTo>
                  <a:pt x="269" y="556"/>
                </a:moveTo>
                <a:cubicBezTo>
                  <a:pt x="274" y="557"/>
                  <a:pt x="279" y="556"/>
                  <a:pt x="283" y="556"/>
                </a:cubicBezTo>
                <a:cubicBezTo>
                  <a:pt x="279" y="556"/>
                  <a:pt x="274" y="557"/>
                  <a:pt x="269" y="556"/>
                </a:cubicBezTo>
                <a:close/>
                <a:moveTo>
                  <a:pt x="285" y="552"/>
                </a:moveTo>
                <a:cubicBezTo>
                  <a:pt x="283" y="553"/>
                  <a:pt x="283" y="553"/>
                  <a:pt x="285" y="552"/>
                </a:cubicBezTo>
                <a:close/>
                <a:moveTo>
                  <a:pt x="286" y="577"/>
                </a:moveTo>
                <a:cubicBezTo>
                  <a:pt x="285" y="576"/>
                  <a:pt x="287" y="575"/>
                  <a:pt x="286" y="574"/>
                </a:cubicBezTo>
                <a:cubicBezTo>
                  <a:pt x="287" y="575"/>
                  <a:pt x="285" y="576"/>
                  <a:pt x="286" y="577"/>
                </a:cubicBezTo>
                <a:close/>
                <a:moveTo>
                  <a:pt x="287" y="574"/>
                </a:moveTo>
                <a:cubicBezTo>
                  <a:pt x="287" y="571"/>
                  <a:pt x="287" y="568"/>
                  <a:pt x="288" y="565"/>
                </a:cubicBezTo>
                <a:cubicBezTo>
                  <a:pt x="287" y="568"/>
                  <a:pt x="287" y="571"/>
                  <a:pt x="287" y="574"/>
                </a:cubicBezTo>
                <a:close/>
                <a:moveTo>
                  <a:pt x="286" y="557"/>
                </a:moveTo>
                <a:cubicBezTo>
                  <a:pt x="287" y="556"/>
                  <a:pt x="291" y="555"/>
                  <a:pt x="291" y="555"/>
                </a:cubicBezTo>
                <a:cubicBezTo>
                  <a:pt x="289" y="556"/>
                  <a:pt x="287" y="556"/>
                  <a:pt x="286" y="557"/>
                </a:cubicBezTo>
                <a:close/>
                <a:moveTo>
                  <a:pt x="312" y="552"/>
                </a:moveTo>
                <a:cubicBezTo>
                  <a:pt x="311" y="552"/>
                  <a:pt x="311" y="552"/>
                  <a:pt x="311" y="551"/>
                </a:cubicBezTo>
                <a:cubicBezTo>
                  <a:pt x="313" y="551"/>
                  <a:pt x="312" y="551"/>
                  <a:pt x="314" y="550"/>
                </a:cubicBezTo>
                <a:cubicBezTo>
                  <a:pt x="313" y="550"/>
                  <a:pt x="312" y="552"/>
                  <a:pt x="312" y="552"/>
                </a:cubicBezTo>
                <a:close/>
                <a:moveTo>
                  <a:pt x="326" y="543"/>
                </a:moveTo>
                <a:cubicBezTo>
                  <a:pt x="326" y="542"/>
                  <a:pt x="326" y="541"/>
                  <a:pt x="326" y="540"/>
                </a:cubicBezTo>
                <a:cubicBezTo>
                  <a:pt x="327" y="539"/>
                  <a:pt x="326" y="542"/>
                  <a:pt x="326" y="543"/>
                </a:cubicBezTo>
                <a:close/>
                <a:moveTo>
                  <a:pt x="331" y="553"/>
                </a:moveTo>
                <a:cubicBezTo>
                  <a:pt x="331" y="553"/>
                  <a:pt x="331" y="554"/>
                  <a:pt x="331" y="555"/>
                </a:cubicBezTo>
                <a:cubicBezTo>
                  <a:pt x="331" y="557"/>
                  <a:pt x="331" y="558"/>
                  <a:pt x="331" y="560"/>
                </a:cubicBezTo>
                <a:cubicBezTo>
                  <a:pt x="330" y="558"/>
                  <a:pt x="330" y="557"/>
                  <a:pt x="331" y="555"/>
                </a:cubicBezTo>
                <a:cubicBezTo>
                  <a:pt x="331" y="555"/>
                  <a:pt x="331" y="555"/>
                  <a:pt x="331" y="555"/>
                </a:cubicBezTo>
                <a:cubicBezTo>
                  <a:pt x="331" y="554"/>
                  <a:pt x="331" y="553"/>
                  <a:pt x="331" y="553"/>
                </a:cubicBezTo>
                <a:cubicBezTo>
                  <a:pt x="331" y="551"/>
                  <a:pt x="331" y="550"/>
                  <a:pt x="330" y="549"/>
                </a:cubicBezTo>
                <a:cubicBezTo>
                  <a:pt x="332" y="550"/>
                  <a:pt x="332" y="551"/>
                  <a:pt x="331" y="553"/>
                </a:cubicBezTo>
                <a:close/>
                <a:moveTo>
                  <a:pt x="355" y="566"/>
                </a:moveTo>
                <a:cubicBezTo>
                  <a:pt x="353" y="569"/>
                  <a:pt x="340" y="562"/>
                  <a:pt x="338" y="558"/>
                </a:cubicBezTo>
                <a:cubicBezTo>
                  <a:pt x="337" y="556"/>
                  <a:pt x="336" y="553"/>
                  <a:pt x="336" y="551"/>
                </a:cubicBezTo>
                <a:cubicBezTo>
                  <a:pt x="337" y="552"/>
                  <a:pt x="338" y="552"/>
                  <a:pt x="338" y="553"/>
                </a:cubicBezTo>
                <a:cubicBezTo>
                  <a:pt x="338" y="547"/>
                  <a:pt x="337" y="548"/>
                  <a:pt x="340" y="545"/>
                </a:cubicBezTo>
                <a:cubicBezTo>
                  <a:pt x="341" y="542"/>
                  <a:pt x="345" y="540"/>
                  <a:pt x="348" y="541"/>
                </a:cubicBezTo>
                <a:cubicBezTo>
                  <a:pt x="350" y="542"/>
                  <a:pt x="353" y="550"/>
                  <a:pt x="353" y="552"/>
                </a:cubicBezTo>
                <a:cubicBezTo>
                  <a:pt x="353" y="552"/>
                  <a:pt x="354" y="565"/>
                  <a:pt x="355" y="566"/>
                </a:cubicBezTo>
                <a:cubicBezTo>
                  <a:pt x="355" y="566"/>
                  <a:pt x="355" y="566"/>
                  <a:pt x="355" y="566"/>
                </a:cubicBezTo>
                <a:close/>
                <a:moveTo>
                  <a:pt x="355" y="566"/>
                </a:moveTo>
                <a:cubicBezTo>
                  <a:pt x="356" y="566"/>
                  <a:pt x="356" y="566"/>
                  <a:pt x="356" y="565"/>
                </a:cubicBezTo>
                <a:cubicBezTo>
                  <a:pt x="357" y="564"/>
                  <a:pt x="356" y="566"/>
                  <a:pt x="355" y="566"/>
                </a:cubicBezTo>
                <a:close/>
                <a:moveTo>
                  <a:pt x="360" y="528"/>
                </a:moveTo>
                <a:cubicBezTo>
                  <a:pt x="360" y="528"/>
                  <a:pt x="361" y="528"/>
                  <a:pt x="362" y="528"/>
                </a:cubicBezTo>
                <a:cubicBezTo>
                  <a:pt x="363" y="528"/>
                  <a:pt x="362" y="528"/>
                  <a:pt x="360" y="528"/>
                </a:cubicBezTo>
                <a:close/>
                <a:moveTo>
                  <a:pt x="364" y="514"/>
                </a:moveTo>
                <a:cubicBezTo>
                  <a:pt x="365" y="515"/>
                  <a:pt x="366" y="516"/>
                  <a:pt x="367" y="516"/>
                </a:cubicBezTo>
                <a:cubicBezTo>
                  <a:pt x="366" y="516"/>
                  <a:pt x="365" y="515"/>
                  <a:pt x="363" y="514"/>
                </a:cubicBezTo>
                <a:cubicBezTo>
                  <a:pt x="362" y="513"/>
                  <a:pt x="364" y="514"/>
                  <a:pt x="364" y="514"/>
                </a:cubicBezTo>
                <a:close/>
                <a:moveTo>
                  <a:pt x="353" y="513"/>
                </a:moveTo>
                <a:cubicBezTo>
                  <a:pt x="353" y="513"/>
                  <a:pt x="353" y="514"/>
                  <a:pt x="353" y="514"/>
                </a:cubicBezTo>
                <a:cubicBezTo>
                  <a:pt x="352" y="513"/>
                  <a:pt x="352" y="512"/>
                  <a:pt x="352" y="511"/>
                </a:cubicBezTo>
                <a:cubicBezTo>
                  <a:pt x="352" y="510"/>
                  <a:pt x="352" y="509"/>
                  <a:pt x="352" y="509"/>
                </a:cubicBezTo>
                <a:cubicBezTo>
                  <a:pt x="352" y="509"/>
                  <a:pt x="352" y="510"/>
                  <a:pt x="352" y="511"/>
                </a:cubicBezTo>
                <a:cubicBezTo>
                  <a:pt x="352" y="511"/>
                  <a:pt x="353" y="512"/>
                  <a:pt x="353" y="513"/>
                </a:cubicBezTo>
                <a:close/>
                <a:moveTo>
                  <a:pt x="347" y="500"/>
                </a:moveTo>
                <a:cubicBezTo>
                  <a:pt x="347" y="499"/>
                  <a:pt x="346" y="499"/>
                  <a:pt x="345" y="499"/>
                </a:cubicBezTo>
                <a:cubicBezTo>
                  <a:pt x="344" y="498"/>
                  <a:pt x="343" y="497"/>
                  <a:pt x="343" y="496"/>
                </a:cubicBezTo>
                <a:cubicBezTo>
                  <a:pt x="344" y="497"/>
                  <a:pt x="346" y="498"/>
                  <a:pt x="347" y="500"/>
                </a:cubicBezTo>
                <a:close/>
                <a:moveTo>
                  <a:pt x="347" y="523"/>
                </a:moveTo>
                <a:cubicBezTo>
                  <a:pt x="352" y="525"/>
                  <a:pt x="349" y="519"/>
                  <a:pt x="349" y="514"/>
                </a:cubicBezTo>
                <a:cubicBezTo>
                  <a:pt x="350" y="514"/>
                  <a:pt x="352" y="514"/>
                  <a:pt x="353" y="515"/>
                </a:cubicBezTo>
                <a:cubicBezTo>
                  <a:pt x="356" y="517"/>
                  <a:pt x="359" y="522"/>
                  <a:pt x="362" y="520"/>
                </a:cubicBezTo>
                <a:cubicBezTo>
                  <a:pt x="359" y="523"/>
                  <a:pt x="353" y="529"/>
                  <a:pt x="351" y="530"/>
                </a:cubicBezTo>
                <a:cubicBezTo>
                  <a:pt x="344" y="530"/>
                  <a:pt x="341" y="518"/>
                  <a:pt x="337" y="513"/>
                </a:cubicBezTo>
                <a:cubicBezTo>
                  <a:pt x="342" y="512"/>
                  <a:pt x="343" y="521"/>
                  <a:pt x="347" y="523"/>
                </a:cubicBezTo>
                <a:close/>
                <a:moveTo>
                  <a:pt x="341" y="531"/>
                </a:moveTo>
                <a:cubicBezTo>
                  <a:pt x="342" y="533"/>
                  <a:pt x="343" y="537"/>
                  <a:pt x="347" y="537"/>
                </a:cubicBezTo>
                <a:cubicBezTo>
                  <a:pt x="338" y="540"/>
                  <a:pt x="337" y="540"/>
                  <a:pt x="332" y="534"/>
                </a:cubicBezTo>
                <a:cubicBezTo>
                  <a:pt x="324" y="525"/>
                  <a:pt x="320" y="512"/>
                  <a:pt x="314" y="500"/>
                </a:cubicBezTo>
                <a:cubicBezTo>
                  <a:pt x="323" y="498"/>
                  <a:pt x="336" y="524"/>
                  <a:pt x="341" y="531"/>
                </a:cubicBezTo>
                <a:close/>
                <a:moveTo>
                  <a:pt x="293" y="461"/>
                </a:moveTo>
                <a:cubicBezTo>
                  <a:pt x="294" y="461"/>
                  <a:pt x="295" y="461"/>
                  <a:pt x="295" y="460"/>
                </a:cubicBezTo>
                <a:cubicBezTo>
                  <a:pt x="295" y="459"/>
                  <a:pt x="297" y="460"/>
                  <a:pt x="294" y="458"/>
                </a:cubicBezTo>
                <a:cubicBezTo>
                  <a:pt x="296" y="460"/>
                  <a:pt x="297" y="460"/>
                  <a:pt x="300" y="460"/>
                </a:cubicBezTo>
                <a:cubicBezTo>
                  <a:pt x="298" y="461"/>
                  <a:pt x="295" y="461"/>
                  <a:pt x="293" y="461"/>
                </a:cubicBezTo>
                <a:cubicBezTo>
                  <a:pt x="292" y="464"/>
                  <a:pt x="293" y="462"/>
                  <a:pt x="292" y="464"/>
                </a:cubicBezTo>
                <a:cubicBezTo>
                  <a:pt x="292" y="463"/>
                  <a:pt x="293" y="463"/>
                  <a:pt x="293" y="461"/>
                </a:cubicBezTo>
                <a:close/>
                <a:moveTo>
                  <a:pt x="291" y="465"/>
                </a:moveTo>
                <a:cubicBezTo>
                  <a:pt x="291" y="466"/>
                  <a:pt x="292" y="468"/>
                  <a:pt x="291" y="466"/>
                </a:cubicBezTo>
                <a:cubicBezTo>
                  <a:pt x="291" y="466"/>
                  <a:pt x="291" y="464"/>
                  <a:pt x="291" y="465"/>
                </a:cubicBezTo>
                <a:close/>
                <a:moveTo>
                  <a:pt x="246" y="506"/>
                </a:moveTo>
                <a:cubicBezTo>
                  <a:pt x="245" y="507"/>
                  <a:pt x="245" y="507"/>
                  <a:pt x="244" y="508"/>
                </a:cubicBezTo>
                <a:cubicBezTo>
                  <a:pt x="245" y="507"/>
                  <a:pt x="245" y="507"/>
                  <a:pt x="246" y="506"/>
                </a:cubicBezTo>
                <a:cubicBezTo>
                  <a:pt x="247" y="504"/>
                  <a:pt x="246" y="506"/>
                  <a:pt x="246" y="506"/>
                </a:cubicBezTo>
                <a:close/>
                <a:moveTo>
                  <a:pt x="253" y="502"/>
                </a:moveTo>
                <a:cubicBezTo>
                  <a:pt x="253" y="502"/>
                  <a:pt x="253" y="502"/>
                  <a:pt x="252" y="502"/>
                </a:cubicBezTo>
                <a:cubicBezTo>
                  <a:pt x="252" y="503"/>
                  <a:pt x="252" y="503"/>
                  <a:pt x="251" y="504"/>
                </a:cubicBezTo>
                <a:cubicBezTo>
                  <a:pt x="251" y="503"/>
                  <a:pt x="252" y="503"/>
                  <a:pt x="252" y="502"/>
                </a:cubicBezTo>
                <a:cubicBezTo>
                  <a:pt x="253" y="501"/>
                  <a:pt x="253" y="500"/>
                  <a:pt x="254" y="499"/>
                </a:cubicBezTo>
                <a:cubicBezTo>
                  <a:pt x="254" y="500"/>
                  <a:pt x="254" y="501"/>
                  <a:pt x="253" y="502"/>
                </a:cubicBezTo>
                <a:close/>
                <a:moveTo>
                  <a:pt x="253" y="499"/>
                </a:moveTo>
                <a:cubicBezTo>
                  <a:pt x="251" y="500"/>
                  <a:pt x="253" y="499"/>
                  <a:pt x="253" y="499"/>
                </a:cubicBezTo>
                <a:cubicBezTo>
                  <a:pt x="253" y="499"/>
                  <a:pt x="255" y="497"/>
                  <a:pt x="253" y="499"/>
                </a:cubicBezTo>
                <a:close/>
                <a:moveTo>
                  <a:pt x="275" y="471"/>
                </a:moveTo>
                <a:cubicBezTo>
                  <a:pt x="276" y="473"/>
                  <a:pt x="277" y="474"/>
                  <a:pt x="278" y="475"/>
                </a:cubicBezTo>
                <a:cubicBezTo>
                  <a:pt x="278" y="475"/>
                  <a:pt x="277" y="475"/>
                  <a:pt x="277" y="475"/>
                </a:cubicBezTo>
                <a:cubicBezTo>
                  <a:pt x="277" y="474"/>
                  <a:pt x="276" y="472"/>
                  <a:pt x="275" y="471"/>
                </a:cubicBezTo>
                <a:close/>
                <a:moveTo>
                  <a:pt x="278" y="506"/>
                </a:moveTo>
                <a:cubicBezTo>
                  <a:pt x="278" y="506"/>
                  <a:pt x="278" y="506"/>
                  <a:pt x="278" y="506"/>
                </a:cubicBezTo>
                <a:cubicBezTo>
                  <a:pt x="278" y="506"/>
                  <a:pt x="278" y="506"/>
                  <a:pt x="278" y="506"/>
                </a:cubicBezTo>
                <a:cubicBezTo>
                  <a:pt x="278" y="506"/>
                  <a:pt x="278" y="506"/>
                  <a:pt x="278" y="506"/>
                </a:cubicBezTo>
                <a:cubicBezTo>
                  <a:pt x="279" y="506"/>
                  <a:pt x="280" y="506"/>
                  <a:pt x="278" y="506"/>
                </a:cubicBezTo>
                <a:close/>
                <a:moveTo>
                  <a:pt x="279" y="477"/>
                </a:moveTo>
                <a:cubicBezTo>
                  <a:pt x="280" y="478"/>
                  <a:pt x="281" y="479"/>
                  <a:pt x="283" y="480"/>
                </a:cubicBezTo>
                <a:cubicBezTo>
                  <a:pt x="281" y="479"/>
                  <a:pt x="280" y="478"/>
                  <a:pt x="279" y="477"/>
                </a:cubicBezTo>
                <a:close/>
                <a:moveTo>
                  <a:pt x="274" y="445"/>
                </a:moveTo>
                <a:cubicBezTo>
                  <a:pt x="274" y="443"/>
                  <a:pt x="274" y="443"/>
                  <a:pt x="274" y="445"/>
                </a:cubicBezTo>
                <a:close/>
                <a:moveTo>
                  <a:pt x="273" y="463"/>
                </a:moveTo>
                <a:cubicBezTo>
                  <a:pt x="275" y="465"/>
                  <a:pt x="278" y="466"/>
                  <a:pt x="281" y="467"/>
                </a:cubicBezTo>
                <a:cubicBezTo>
                  <a:pt x="279" y="466"/>
                  <a:pt x="276" y="465"/>
                  <a:pt x="274" y="464"/>
                </a:cubicBezTo>
                <a:cubicBezTo>
                  <a:pt x="273" y="464"/>
                  <a:pt x="273" y="463"/>
                  <a:pt x="273" y="463"/>
                </a:cubicBezTo>
                <a:cubicBezTo>
                  <a:pt x="272" y="462"/>
                  <a:pt x="271" y="461"/>
                  <a:pt x="270" y="461"/>
                </a:cubicBezTo>
                <a:cubicBezTo>
                  <a:pt x="272" y="461"/>
                  <a:pt x="272" y="462"/>
                  <a:pt x="273" y="463"/>
                </a:cubicBezTo>
                <a:close/>
                <a:moveTo>
                  <a:pt x="270" y="520"/>
                </a:moveTo>
                <a:cubicBezTo>
                  <a:pt x="270" y="520"/>
                  <a:pt x="270" y="520"/>
                  <a:pt x="271" y="520"/>
                </a:cubicBezTo>
                <a:cubicBezTo>
                  <a:pt x="271" y="520"/>
                  <a:pt x="271" y="520"/>
                  <a:pt x="272" y="519"/>
                </a:cubicBezTo>
                <a:cubicBezTo>
                  <a:pt x="272" y="520"/>
                  <a:pt x="271" y="520"/>
                  <a:pt x="271" y="520"/>
                </a:cubicBezTo>
                <a:cubicBezTo>
                  <a:pt x="270" y="521"/>
                  <a:pt x="270" y="521"/>
                  <a:pt x="269" y="521"/>
                </a:cubicBezTo>
                <a:cubicBezTo>
                  <a:pt x="268" y="522"/>
                  <a:pt x="270" y="520"/>
                  <a:pt x="270" y="520"/>
                </a:cubicBezTo>
                <a:close/>
                <a:moveTo>
                  <a:pt x="268" y="487"/>
                </a:moveTo>
                <a:cubicBezTo>
                  <a:pt x="267" y="488"/>
                  <a:pt x="265" y="488"/>
                  <a:pt x="265" y="490"/>
                </a:cubicBezTo>
                <a:cubicBezTo>
                  <a:pt x="265" y="488"/>
                  <a:pt x="267" y="488"/>
                  <a:pt x="268" y="487"/>
                </a:cubicBezTo>
                <a:close/>
                <a:moveTo>
                  <a:pt x="258" y="519"/>
                </a:moveTo>
                <a:cubicBezTo>
                  <a:pt x="260" y="519"/>
                  <a:pt x="261" y="518"/>
                  <a:pt x="264" y="518"/>
                </a:cubicBezTo>
                <a:cubicBezTo>
                  <a:pt x="261" y="518"/>
                  <a:pt x="257" y="520"/>
                  <a:pt x="258" y="519"/>
                </a:cubicBezTo>
                <a:close/>
                <a:moveTo>
                  <a:pt x="258" y="517"/>
                </a:moveTo>
                <a:cubicBezTo>
                  <a:pt x="257" y="519"/>
                  <a:pt x="257" y="519"/>
                  <a:pt x="258" y="517"/>
                </a:cubicBezTo>
                <a:close/>
                <a:moveTo>
                  <a:pt x="253" y="482"/>
                </a:moveTo>
                <a:cubicBezTo>
                  <a:pt x="254" y="480"/>
                  <a:pt x="254" y="481"/>
                  <a:pt x="254" y="481"/>
                </a:cubicBezTo>
                <a:cubicBezTo>
                  <a:pt x="254" y="481"/>
                  <a:pt x="254" y="481"/>
                  <a:pt x="254" y="481"/>
                </a:cubicBezTo>
                <a:cubicBezTo>
                  <a:pt x="254" y="482"/>
                  <a:pt x="254" y="481"/>
                  <a:pt x="254" y="481"/>
                </a:cubicBezTo>
                <a:cubicBezTo>
                  <a:pt x="254" y="480"/>
                  <a:pt x="252" y="484"/>
                  <a:pt x="253" y="482"/>
                </a:cubicBezTo>
                <a:close/>
                <a:moveTo>
                  <a:pt x="258" y="485"/>
                </a:moveTo>
                <a:cubicBezTo>
                  <a:pt x="256" y="487"/>
                  <a:pt x="253" y="490"/>
                  <a:pt x="250" y="491"/>
                </a:cubicBezTo>
                <a:cubicBezTo>
                  <a:pt x="253" y="489"/>
                  <a:pt x="256" y="487"/>
                  <a:pt x="258" y="485"/>
                </a:cubicBezTo>
                <a:close/>
                <a:moveTo>
                  <a:pt x="245" y="492"/>
                </a:moveTo>
                <a:cubicBezTo>
                  <a:pt x="246" y="494"/>
                  <a:pt x="247" y="494"/>
                  <a:pt x="249" y="495"/>
                </a:cubicBezTo>
                <a:cubicBezTo>
                  <a:pt x="248" y="494"/>
                  <a:pt x="247" y="494"/>
                  <a:pt x="246" y="494"/>
                </a:cubicBezTo>
                <a:cubicBezTo>
                  <a:pt x="245" y="493"/>
                  <a:pt x="245" y="493"/>
                  <a:pt x="245" y="492"/>
                </a:cubicBezTo>
                <a:cubicBezTo>
                  <a:pt x="245" y="492"/>
                  <a:pt x="244" y="492"/>
                  <a:pt x="244" y="491"/>
                </a:cubicBezTo>
                <a:cubicBezTo>
                  <a:pt x="245" y="491"/>
                  <a:pt x="245" y="492"/>
                  <a:pt x="245" y="492"/>
                </a:cubicBezTo>
                <a:close/>
                <a:moveTo>
                  <a:pt x="243" y="509"/>
                </a:moveTo>
                <a:cubicBezTo>
                  <a:pt x="243" y="511"/>
                  <a:pt x="243" y="511"/>
                  <a:pt x="242" y="512"/>
                </a:cubicBezTo>
                <a:cubicBezTo>
                  <a:pt x="243" y="510"/>
                  <a:pt x="243" y="508"/>
                  <a:pt x="243" y="509"/>
                </a:cubicBezTo>
                <a:close/>
                <a:moveTo>
                  <a:pt x="232" y="490"/>
                </a:moveTo>
                <a:cubicBezTo>
                  <a:pt x="232" y="488"/>
                  <a:pt x="232" y="488"/>
                  <a:pt x="232" y="490"/>
                </a:cubicBezTo>
                <a:close/>
                <a:moveTo>
                  <a:pt x="212" y="373"/>
                </a:moveTo>
                <a:cubicBezTo>
                  <a:pt x="213" y="372"/>
                  <a:pt x="213" y="372"/>
                  <a:pt x="212" y="373"/>
                </a:cubicBezTo>
                <a:close/>
                <a:moveTo>
                  <a:pt x="212" y="363"/>
                </a:moveTo>
                <a:cubicBezTo>
                  <a:pt x="212" y="363"/>
                  <a:pt x="212" y="362"/>
                  <a:pt x="211" y="362"/>
                </a:cubicBezTo>
                <a:cubicBezTo>
                  <a:pt x="211" y="361"/>
                  <a:pt x="211" y="360"/>
                  <a:pt x="210" y="360"/>
                </a:cubicBezTo>
                <a:cubicBezTo>
                  <a:pt x="211" y="361"/>
                  <a:pt x="211" y="362"/>
                  <a:pt x="212" y="363"/>
                </a:cubicBezTo>
                <a:cubicBezTo>
                  <a:pt x="213" y="364"/>
                  <a:pt x="214" y="364"/>
                  <a:pt x="213" y="366"/>
                </a:cubicBezTo>
                <a:cubicBezTo>
                  <a:pt x="213" y="365"/>
                  <a:pt x="212" y="364"/>
                  <a:pt x="212" y="363"/>
                </a:cubicBezTo>
                <a:close/>
                <a:moveTo>
                  <a:pt x="211" y="346"/>
                </a:moveTo>
                <a:cubicBezTo>
                  <a:pt x="209" y="344"/>
                  <a:pt x="208" y="342"/>
                  <a:pt x="206" y="340"/>
                </a:cubicBezTo>
                <a:cubicBezTo>
                  <a:pt x="208" y="342"/>
                  <a:pt x="209" y="344"/>
                  <a:pt x="211" y="346"/>
                </a:cubicBezTo>
                <a:close/>
                <a:moveTo>
                  <a:pt x="265" y="396"/>
                </a:moveTo>
                <a:cubicBezTo>
                  <a:pt x="265" y="397"/>
                  <a:pt x="265" y="398"/>
                  <a:pt x="265" y="396"/>
                </a:cubicBezTo>
                <a:close/>
                <a:moveTo>
                  <a:pt x="275" y="406"/>
                </a:moveTo>
                <a:cubicBezTo>
                  <a:pt x="275" y="406"/>
                  <a:pt x="275" y="406"/>
                  <a:pt x="275" y="406"/>
                </a:cubicBezTo>
                <a:cubicBezTo>
                  <a:pt x="275" y="406"/>
                  <a:pt x="275" y="406"/>
                  <a:pt x="275" y="407"/>
                </a:cubicBezTo>
                <a:cubicBezTo>
                  <a:pt x="276" y="409"/>
                  <a:pt x="276" y="413"/>
                  <a:pt x="276" y="416"/>
                </a:cubicBezTo>
                <a:cubicBezTo>
                  <a:pt x="271" y="417"/>
                  <a:pt x="272" y="410"/>
                  <a:pt x="275" y="407"/>
                </a:cubicBezTo>
                <a:cubicBezTo>
                  <a:pt x="275" y="406"/>
                  <a:pt x="275" y="406"/>
                  <a:pt x="275" y="406"/>
                </a:cubicBezTo>
                <a:cubicBezTo>
                  <a:pt x="271" y="405"/>
                  <a:pt x="268" y="402"/>
                  <a:pt x="266" y="399"/>
                </a:cubicBezTo>
                <a:cubicBezTo>
                  <a:pt x="269" y="400"/>
                  <a:pt x="269" y="400"/>
                  <a:pt x="271" y="402"/>
                </a:cubicBezTo>
                <a:cubicBezTo>
                  <a:pt x="271" y="402"/>
                  <a:pt x="272" y="402"/>
                  <a:pt x="272" y="401"/>
                </a:cubicBezTo>
                <a:cubicBezTo>
                  <a:pt x="272" y="401"/>
                  <a:pt x="272" y="401"/>
                  <a:pt x="272" y="401"/>
                </a:cubicBezTo>
                <a:cubicBezTo>
                  <a:pt x="272" y="401"/>
                  <a:pt x="272" y="401"/>
                  <a:pt x="272" y="401"/>
                </a:cubicBezTo>
                <a:cubicBezTo>
                  <a:pt x="273" y="403"/>
                  <a:pt x="273" y="403"/>
                  <a:pt x="276" y="404"/>
                </a:cubicBezTo>
                <a:cubicBezTo>
                  <a:pt x="275" y="404"/>
                  <a:pt x="274" y="404"/>
                  <a:pt x="273" y="403"/>
                </a:cubicBezTo>
                <a:cubicBezTo>
                  <a:pt x="274" y="404"/>
                  <a:pt x="274" y="405"/>
                  <a:pt x="275" y="406"/>
                </a:cubicBezTo>
                <a:close/>
                <a:moveTo>
                  <a:pt x="453" y="450"/>
                </a:moveTo>
                <a:cubicBezTo>
                  <a:pt x="453" y="451"/>
                  <a:pt x="453" y="454"/>
                  <a:pt x="453" y="454"/>
                </a:cubicBezTo>
                <a:cubicBezTo>
                  <a:pt x="453" y="454"/>
                  <a:pt x="453" y="451"/>
                  <a:pt x="453" y="450"/>
                </a:cubicBezTo>
                <a:close/>
                <a:moveTo>
                  <a:pt x="452" y="463"/>
                </a:moveTo>
                <a:cubicBezTo>
                  <a:pt x="447" y="463"/>
                  <a:pt x="446" y="459"/>
                  <a:pt x="445" y="456"/>
                </a:cubicBezTo>
                <a:cubicBezTo>
                  <a:pt x="445" y="456"/>
                  <a:pt x="446" y="455"/>
                  <a:pt x="445" y="455"/>
                </a:cubicBezTo>
                <a:cubicBezTo>
                  <a:pt x="448" y="457"/>
                  <a:pt x="450" y="460"/>
                  <a:pt x="452" y="463"/>
                </a:cubicBezTo>
                <a:close/>
                <a:moveTo>
                  <a:pt x="445" y="455"/>
                </a:moveTo>
                <a:cubicBezTo>
                  <a:pt x="442" y="454"/>
                  <a:pt x="445" y="455"/>
                  <a:pt x="445" y="455"/>
                </a:cubicBezTo>
                <a:close/>
                <a:moveTo>
                  <a:pt x="476" y="367"/>
                </a:moveTo>
                <a:cubicBezTo>
                  <a:pt x="477" y="365"/>
                  <a:pt x="475" y="368"/>
                  <a:pt x="475" y="368"/>
                </a:cubicBezTo>
                <a:cubicBezTo>
                  <a:pt x="473" y="369"/>
                  <a:pt x="471" y="370"/>
                  <a:pt x="469" y="372"/>
                </a:cubicBezTo>
                <a:cubicBezTo>
                  <a:pt x="471" y="370"/>
                  <a:pt x="474" y="369"/>
                  <a:pt x="476" y="367"/>
                </a:cubicBezTo>
                <a:close/>
                <a:moveTo>
                  <a:pt x="463" y="377"/>
                </a:moveTo>
                <a:cubicBezTo>
                  <a:pt x="464" y="376"/>
                  <a:pt x="462" y="377"/>
                  <a:pt x="462" y="377"/>
                </a:cubicBezTo>
                <a:cubicBezTo>
                  <a:pt x="461" y="379"/>
                  <a:pt x="460" y="380"/>
                  <a:pt x="460" y="381"/>
                </a:cubicBezTo>
                <a:cubicBezTo>
                  <a:pt x="461" y="380"/>
                  <a:pt x="461" y="377"/>
                  <a:pt x="463" y="377"/>
                </a:cubicBezTo>
                <a:close/>
                <a:moveTo>
                  <a:pt x="453" y="372"/>
                </a:moveTo>
                <a:cubicBezTo>
                  <a:pt x="452" y="374"/>
                  <a:pt x="451" y="376"/>
                  <a:pt x="450" y="377"/>
                </a:cubicBezTo>
                <a:cubicBezTo>
                  <a:pt x="448" y="379"/>
                  <a:pt x="447" y="380"/>
                  <a:pt x="446" y="381"/>
                </a:cubicBezTo>
                <a:cubicBezTo>
                  <a:pt x="449" y="379"/>
                  <a:pt x="451" y="376"/>
                  <a:pt x="453" y="372"/>
                </a:cubicBezTo>
                <a:close/>
                <a:moveTo>
                  <a:pt x="444" y="387"/>
                </a:moveTo>
                <a:cubicBezTo>
                  <a:pt x="443" y="388"/>
                  <a:pt x="442" y="392"/>
                  <a:pt x="442" y="392"/>
                </a:cubicBezTo>
                <a:cubicBezTo>
                  <a:pt x="443" y="390"/>
                  <a:pt x="443" y="389"/>
                  <a:pt x="444" y="387"/>
                </a:cubicBezTo>
                <a:close/>
                <a:moveTo>
                  <a:pt x="438" y="356"/>
                </a:moveTo>
                <a:cubicBezTo>
                  <a:pt x="437" y="356"/>
                  <a:pt x="436" y="357"/>
                  <a:pt x="435" y="357"/>
                </a:cubicBezTo>
                <a:cubicBezTo>
                  <a:pt x="436" y="356"/>
                  <a:pt x="437" y="356"/>
                  <a:pt x="438" y="356"/>
                </a:cubicBezTo>
                <a:close/>
                <a:moveTo>
                  <a:pt x="412" y="361"/>
                </a:moveTo>
                <a:cubicBezTo>
                  <a:pt x="413" y="361"/>
                  <a:pt x="414" y="362"/>
                  <a:pt x="415" y="362"/>
                </a:cubicBezTo>
                <a:cubicBezTo>
                  <a:pt x="416" y="363"/>
                  <a:pt x="416" y="363"/>
                  <a:pt x="416" y="364"/>
                </a:cubicBezTo>
                <a:cubicBezTo>
                  <a:pt x="415" y="363"/>
                  <a:pt x="414" y="362"/>
                  <a:pt x="412" y="361"/>
                </a:cubicBezTo>
                <a:close/>
                <a:moveTo>
                  <a:pt x="416" y="338"/>
                </a:moveTo>
                <a:cubicBezTo>
                  <a:pt x="412" y="339"/>
                  <a:pt x="411" y="346"/>
                  <a:pt x="409" y="350"/>
                </a:cubicBezTo>
                <a:cubicBezTo>
                  <a:pt x="411" y="346"/>
                  <a:pt x="412" y="339"/>
                  <a:pt x="416" y="338"/>
                </a:cubicBezTo>
                <a:close/>
                <a:moveTo>
                  <a:pt x="404" y="332"/>
                </a:moveTo>
                <a:cubicBezTo>
                  <a:pt x="406" y="331"/>
                  <a:pt x="406" y="331"/>
                  <a:pt x="404" y="332"/>
                </a:cubicBezTo>
                <a:close/>
                <a:moveTo>
                  <a:pt x="401" y="329"/>
                </a:moveTo>
                <a:cubicBezTo>
                  <a:pt x="401" y="329"/>
                  <a:pt x="401" y="330"/>
                  <a:pt x="401" y="330"/>
                </a:cubicBezTo>
                <a:cubicBezTo>
                  <a:pt x="401" y="330"/>
                  <a:pt x="400" y="330"/>
                  <a:pt x="399" y="330"/>
                </a:cubicBezTo>
                <a:cubicBezTo>
                  <a:pt x="400" y="330"/>
                  <a:pt x="401" y="329"/>
                  <a:pt x="401" y="329"/>
                </a:cubicBezTo>
                <a:close/>
                <a:moveTo>
                  <a:pt x="388" y="353"/>
                </a:moveTo>
                <a:cubicBezTo>
                  <a:pt x="389" y="353"/>
                  <a:pt x="389" y="352"/>
                  <a:pt x="389" y="352"/>
                </a:cubicBezTo>
                <a:cubicBezTo>
                  <a:pt x="390" y="352"/>
                  <a:pt x="390" y="352"/>
                  <a:pt x="391" y="352"/>
                </a:cubicBezTo>
                <a:cubicBezTo>
                  <a:pt x="390" y="352"/>
                  <a:pt x="389" y="352"/>
                  <a:pt x="388" y="353"/>
                </a:cubicBezTo>
                <a:cubicBezTo>
                  <a:pt x="388" y="354"/>
                  <a:pt x="388" y="355"/>
                  <a:pt x="386" y="356"/>
                </a:cubicBezTo>
                <a:cubicBezTo>
                  <a:pt x="387" y="355"/>
                  <a:pt x="387" y="354"/>
                  <a:pt x="388" y="353"/>
                </a:cubicBezTo>
                <a:close/>
                <a:moveTo>
                  <a:pt x="383" y="339"/>
                </a:moveTo>
                <a:cubicBezTo>
                  <a:pt x="384" y="340"/>
                  <a:pt x="384" y="340"/>
                  <a:pt x="385" y="340"/>
                </a:cubicBezTo>
                <a:cubicBezTo>
                  <a:pt x="385" y="341"/>
                  <a:pt x="385" y="342"/>
                  <a:pt x="385" y="343"/>
                </a:cubicBezTo>
                <a:cubicBezTo>
                  <a:pt x="385" y="344"/>
                  <a:pt x="386" y="346"/>
                  <a:pt x="386" y="347"/>
                </a:cubicBezTo>
                <a:cubicBezTo>
                  <a:pt x="385" y="346"/>
                  <a:pt x="385" y="344"/>
                  <a:pt x="385" y="343"/>
                </a:cubicBezTo>
                <a:cubicBezTo>
                  <a:pt x="385" y="342"/>
                  <a:pt x="384" y="340"/>
                  <a:pt x="383" y="339"/>
                </a:cubicBezTo>
                <a:cubicBezTo>
                  <a:pt x="383" y="339"/>
                  <a:pt x="382" y="338"/>
                  <a:pt x="381" y="337"/>
                </a:cubicBezTo>
                <a:cubicBezTo>
                  <a:pt x="382" y="337"/>
                  <a:pt x="383" y="338"/>
                  <a:pt x="383" y="339"/>
                </a:cubicBezTo>
                <a:close/>
                <a:moveTo>
                  <a:pt x="362" y="405"/>
                </a:moveTo>
                <a:cubicBezTo>
                  <a:pt x="362" y="404"/>
                  <a:pt x="362" y="406"/>
                  <a:pt x="362" y="406"/>
                </a:cubicBezTo>
                <a:cubicBezTo>
                  <a:pt x="363" y="407"/>
                  <a:pt x="362" y="405"/>
                  <a:pt x="362" y="405"/>
                </a:cubicBezTo>
                <a:close/>
                <a:moveTo>
                  <a:pt x="334" y="361"/>
                </a:moveTo>
                <a:cubicBezTo>
                  <a:pt x="336" y="362"/>
                  <a:pt x="337" y="362"/>
                  <a:pt x="340" y="361"/>
                </a:cubicBezTo>
                <a:cubicBezTo>
                  <a:pt x="336" y="353"/>
                  <a:pt x="327" y="358"/>
                  <a:pt x="332" y="346"/>
                </a:cubicBezTo>
                <a:cubicBezTo>
                  <a:pt x="343" y="350"/>
                  <a:pt x="359" y="362"/>
                  <a:pt x="369" y="362"/>
                </a:cubicBezTo>
                <a:cubicBezTo>
                  <a:pt x="365" y="368"/>
                  <a:pt x="358" y="362"/>
                  <a:pt x="355" y="370"/>
                </a:cubicBezTo>
                <a:cubicBezTo>
                  <a:pt x="353" y="379"/>
                  <a:pt x="356" y="383"/>
                  <a:pt x="348" y="375"/>
                </a:cubicBezTo>
                <a:cubicBezTo>
                  <a:pt x="345" y="378"/>
                  <a:pt x="342" y="380"/>
                  <a:pt x="340" y="383"/>
                </a:cubicBezTo>
                <a:cubicBezTo>
                  <a:pt x="336" y="379"/>
                  <a:pt x="326" y="378"/>
                  <a:pt x="324" y="374"/>
                </a:cubicBezTo>
                <a:cubicBezTo>
                  <a:pt x="327" y="372"/>
                  <a:pt x="334" y="374"/>
                  <a:pt x="331" y="371"/>
                </a:cubicBezTo>
                <a:cubicBezTo>
                  <a:pt x="333" y="373"/>
                  <a:pt x="337" y="376"/>
                  <a:pt x="337" y="372"/>
                </a:cubicBezTo>
                <a:cubicBezTo>
                  <a:pt x="338" y="369"/>
                  <a:pt x="333" y="371"/>
                  <a:pt x="332" y="370"/>
                </a:cubicBezTo>
                <a:cubicBezTo>
                  <a:pt x="330" y="367"/>
                  <a:pt x="328" y="365"/>
                  <a:pt x="328" y="361"/>
                </a:cubicBezTo>
                <a:cubicBezTo>
                  <a:pt x="332" y="366"/>
                  <a:pt x="339" y="366"/>
                  <a:pt x="334" y="361"/>
                </a:cubicBezTo>
                <a:close/>
                <a:moveTo>
                  <a:pt x="326" y="369"/>
                </a:moveTo>
                <a:cubicBezTo>
                  <a:pt x="328" y="368"/>
                  <a:pt x="328" y="369"/>
                  <a:pt x="329" y="369"/>
                </a:cubicBezTo>
                <a:cubicBezTo>
                  <a:pt x="327" y="369"/>
                  <a:pt x="327" y="370"/>
                  <a:pt x="326" y="369"/>
                </a:cubicBezTo>
                <a:cubicBezTo>
                  <a:pt x="326" y="367"/>
                  <a:pt x="326" y="367"/>
                  <a:pt x="326" y="369"/>
                </a:cubicBezTo>
                <a:close/>
                <a:moveTo>
                  <a:pt x="326" y="372"/>
                </a:moveTo>
                <a:cubicBezTo>
                  <a:pt x="326" y="372"/>
                  <a:pt x="326" y="372"/>
                  <a:pt x="325" y="372"/>
                </a:cubicBezTo>
                <a:cubicBezTo>
                  <a:pt x="325" y="372"/>
                  <a:pt x="325" y="372"/>
                  <a:pt x="325" y="372"/>
                </a:cubicBezTo>
                <a:cubicBezTo>
                  <a:pt x="324" y="373"/>
                  <a:pt x="325" y="372"/>
                  <a:pt x="325" y="372"/>
                </a:cubicBezTo>
                <a:cubicBezTo>
                  <a:pt x="324" y="371"/>
                  <a:pt x="323" y="370"/>
                  <a:pt x="322" y="369"/>
                </a:cubicBezTo>
                <a:cubicBezTo>
                  <a:pt x="325" y="369"/>
                  <a:pt x="325" y="370"/>
                  <a:pt x="326" y="372"/>
                </a:cubicBezTo>
                <a:close/>
                <a:moveTo>
                  <a:pt x="280" y="384"/>
                </a:moveTo>
                <a:cubicBezTo>
                  <a:pt x="278" y="384"/>
                  <a:pt x="278" y="384"/>
                  <a:pt x="280" y="384"/>
                </a:cubicBezTo>
                <a:close/>
                <a:moveTo>
                  <a:pt x="282" y="396"/>
                </a:moveTo>
                <a:cubicBezTo>
                  <a:pt x="281" y="396"/>
                  <a:pt x="281" y="395"/>
                  <a:pt x="281" y="394"/>
                </a:cubicBezTo>
                <a:cubicBezTo>
                  <a:pt x="282" y="395"/>
                  <a:pt x="282" y="395"/>
                  <a:pt x="283" y="396"/>
                </a:cubicBezTo>
                <a:cubicBezTo>
                  <a:pt x="284" y="398"/>
                  <a:pt x="282" y="395"/>
                  <a:pt x="282" y="396"/>
                </a:cubicBezTo>
                <a:close/>
                <a:moveTo>
                  <a:pt x="285" y="395"/>
                </a:moveTo>
                <a:cubicBezTo>
                  <a:pt x="287" y="394"/>
                  <a:pt x="287" y="395"/>
                  <a:pt x="287" y="395"/>
                </a:cubicBezTo>
                <a:cubicBezTo>
                  <a:pt x="286" y="395"/>
                  <a:pt x="286" y="395"/>
                  <a:pt x="285" y="395"/>
                </a:cubicBezTo>
                <a:close/>
                <a:moveTo>
                  <a:pt x="292" y="401"/>
                </a:moveTo>
                <a:cubicBezTo>
                  <a:pt x="293" y="401"/>
                  <a:pt x="293" y="401"/>
                  <a:pt x="293" y="402"/>
                </a:cubicBezTo>
                <a:cubicBezTo>
                  <a:pt x="293" y="401"/>
                  <a:pt x="293" y="401"/>
                  <a:pt x="292" y="401"/>
                </a:cubicBezTo>
                <a:close/>
                <a:moveTo>
                  <a:pt x="294" y="400"/>
                </a:moveTo>
                <a:cubicBezTo>
                  <a:pt x="296" y="400"/>
                  <a:pt x="296" y="400"/>
                  <a:pt x="294" y="400"/>
                </a:cubicBezTo>
                <a:close/>
                <a:moveTo>
                  <a:pt x="296" y="384"/>
                </a:moveTo>
                <a:cubicBezTo>
                  <a:pt x="294" y="383"/>
                  <a:pt x="297" y="385"/>
                  <a:pt x="297" y="385"/>
                </a:cubicBezTo>
                <a:cubicBezTo>
                  <a:pt x="298" y="386"/>
                  <a:pt x="299" y="386"/>
                  <a:pt x="300" y="388"/>
                </a:cubicBezTo>
                <a:cubicBezTo>
                  <a:pt x="298" y="386"/>
                  <a:pt x="298" y="386"/>
                  <a:pt x="296" y="384"/>
                </a:cubicBezTo>
                <a:close/>
                <a:moveTo>
                  <a:pt x="297" y="384"/>
                </a:moveTo>
                <a:cubicBezTo>
                  <a:pt x="297" y="384"/>
                  <a:pt x="298" y="385"/>
                  <a:pt x="298" y="385"/>
                </a:cubicBezTo>
                <a:cubicBezTo>
                  <a:pt x="298" y="384"/>
                  <a:pt x="298" y="384"/>
                  <a:pt x="298" y="384"/>
                </a:cubicBezTo>
                <a:cubicBezTo>
                  <a:pt x="298" y="384"/>
                  <a:pt x="299" y="385"/>
                  <a:pt x="298" y="385"/>
                </a:cubicBezTo>
                <a:cubicBezTo>
                  <a:pt x="297" y="385"/>
                  <a:pt x="297" y="385"/>
                  <a:pt x="297" y="384"/>
                </a:cubicBezTo>
                <a:close/>
                <a:moveTo>
                  <a:pt x="301" y="401"/>
                </a:moveTo>
                <a:cubicBezTo>
                  <a:pt x="300" y="400"/>
                  <a:pt x="301" y="401"/>
                  <a:pt x="301" y="400"/>
                </a:cubicBezTo>
                <a:cubicBezTo>
                  <a:pt x="301" y="401"/>
                  <a:pt x="303" y="400"/>
                  <a:pt x="301" y="401"/>
                </a:cubicBezTo>
                <a:close/>
                <a:moveTo>
                  <a:pt x="301" y="376"/>
                </a:moveTo>
                <a:cubicBezTo>
                  <a:pt x="301" y="377"/>
                  <a:pt x="301" y="378"/>
                  <a:pt x="302" y="378"/>
                </a:cubicBezTo>
                <a:cubicBezTo>
                  <a:pt x="301" y="378"/>
                  <a:pt x="301" y="377"/>
                  <a:pt x="301" y="376"/>
                </a:cubicBezTo>
                <a:close/>
                <a:moveTo>
                  <a:pt x="303" y="402"/>
                </a:moveTo>
                <a:cubicBezTo>
                  <a:pt x="303" y="402"/>
                  <a:pt x="302" y="402"/>
                  <a:pt x="302" y="400"/>
                </a:cubicBezTo>
                <a:cubicBezTo>
                  <a:pt x="302" y="401"/>
                  <a:pt x="303" y="402"/>
                  <a:pt x="303" y="402"/>
                </a:cubicBezTo>
                <a:cubicBezTo>
                  <a:pt x="304" y="402"/>
                  <a:pt x="305" y="402"/>
                  <a:pt x="305" y="403"/>
                </a:cubicBezTo>
                <a:cubicBezTo>
                  <a:pt x="306" y="405"/>
                  <a:pt x="305" y="404"/>
                  <a:pt x="303" y="402"/>
                </a:cubicBezTo>
                <a:close/>
                <a:moveTo>
                  <a:pt x="300" y="324"/>
                </a:moveTo>
                <a:cubicBezTo>
                  <a:pt x="297" y="326"/>
                  <a:pt x="314" y="337"/>
                  <a:pt x="318" y="339"/>
                </a:cubicBezTo>
                <a:cubicBezTo>
                  <a:pt x="319" y="342"/>
                  <a:pt x="320" y="347"/>
                  <a:pt x="315" y="348"/>
                </a:cubicBezTo>
                <a:cubicBezTo>
                  <a:pt x="315" y="348"/>
                  <a:pt x="306" y="342"/>
                  <a:pt x="305" y="342"/>
                </a:cubicBezTo>
                <a:cubicBezTo>
                  <a:pt x="299" y="338"/>
                  <a:pt x="294" y="335"/>
                  <a:pt x="290" y="328"/>
                </a:cubicBezTo>
                <a:cubicBezTo>
                  <a:pt x="294" y="327"/>
                  <a:pt x="298" y="325"/>
                  <a:pt x="300" y="324"/>
                </a:cubicBezTo>
                <a:close/>
                <a:moveTo>
                  <a:pt x="285" y="327"/>
                </a:moveTo>
                <a:cubicBezTo>
                  <a:pt x="286" y="340"/>
                  <a:pt x="311" y="350"/>
                  <a:pt x="309" y="364"/>
                </a:cubicBezTo>
                <a:cubicBezTo>
                  <a:pt x="306" y="368"/>
                  <a:pt x="302" y="370"/>
                  <a:pt x="297" y="368"/>
                </a:cubicBezTo>
                <a:cubicBezTo>
                  <a:pt x="298" y="370"/>
                  <a:pt x="299" y="371"/>
                  <a:pt x="300" y="373"/>
                </a:cubicBezTo>
                <a:cubicBezTo>
                  <a:pt x="299" y="372"/>
                  <a:pt x="298" y="370"/>
                  <a:pt x="297" y="368"/>
                </a:cubicBezTo>
                <a:cubicBezTo>
                  <a:pt x="297" y="368"/>
                  <a:pt x="297" y="368"/>
                  <a:pt x="297" y="368"/>
                </a:cubicBezTo>
                <a:cubicBezTo>
                  <a:pt x="294" y="363"/>
                  <a:pt x="290" y="359"/>
                  <a:pt x="288" y="352"/>
                </a:cubicBezTo>
                <a:cubicBezTo>
                  <a:pt x="286" y="348"/>
                  <a:pt x="282" y="341"/>
                  <a:pt x="282" y="336"/>
                </a:cubicBezTo>
                <a:cubicBezTo>
                  <a:pt x="282" y="333"/>
                  <a:pt x="287" y="332"/>
                  <a:pt x="285" y="327"/>
                </a:cubicBezTo>
                <a:close/>
                <a:moveTo>
                  <a:pt x="283" y="351"/>
                </a:moveTo>
                <a:cubicBezTo>
                  <a:pt x="286" y="358"/>
                  <a:pt x="288" y="373"/>
                  <a:pt x="294" y="377"/>
                </a:cubicBezTo>
                <a:cubicBezTo>
                  <a:pt x="294" y="375"/>
                  <a:pt x="294" y="374"/>
                  <a:pt x="294" y="372"/>
                </a:cubicBezTo>
                <a:cubicBezTo>
                  <a:pt x="294" y="371"/>
                  <a:pt x="294" y="370"/>
                  <a:pt x="295" y="369"/>
                </a:cubicBezTo>
                <a:cubicBezTo>
                  <a:pt x="294" y="370"/>
                  <a:pt x="294" y="371"/>
                  <a:pt x="294" y="372"/>
                </a:cubicBezTo>
                <a:cubicBezTo>
                  <a:pt x="294" y="373"/>
                  <a:pt x="295" y="374"/>
                  <a:pt x="296" y="374"/>
                </a:cubicBezTo>
                <a:cubicBezTo>
                  <a:pt x="296" y="374"/>
                  <a:pt x="297" y="374"/>
                  <a:pt x="299" y="375"/>
                </a:cubicBezTo>
                <a:cubicBezTo>
                  <a:pt x="298" y="375"/>
                  <a:pt x="297" y="375"/>
                  <a:pt x="296" y="374"/>
                </a:cubicBezTo>
                <a:cubicBezTo>
                  <a:pt x="294" y="375"/>
                  <a:pt x="295" y="380"/>
                  <a:pt x="293" y="382"/>
                </a:cubicBezTo>
                <a:cubicBezTo>
                  <a:pt x="291" y="385"/>
                  <a:pt x="291" y="397"/>
                  <a:pt x="286" y="389"/>
                </a:cubicBezTo>
                <a:cubicBezTo>
                  <a:pt x="283" y="384"/>
                  <a:pt x="287" y="385"/>
                  <a:pt x="287" y="381"/>
                </a:cubicBezTo>
                <a:cubicBezTo>
                  <a:pt x="287" y="379"/>
                  <a:pt x="285" y="374"/>
                  <a:pt x="284" y="371"/>
                </a:cubicBezTo>
                <a:cubicBezTo>
                  <a:pt x="281" y="357"/>
                  <a:pt x="279" y="344"/>
                  <a:pt x="276" y="331"/>
                </a:cubicBezTo>
                <a:cubicBezTo>
                  <a:pt x="279" y="337"/>
                  <a:pt x="281" y="344"/>
                  <a:pt x="283" y="351"/>
                </a:cubicBezTo>
                <a:close/>
                <a:moveTo>
                  <a:pt x="277" y="248"/>
                </a:moveTo>
                <a:cubicBezTo>
                  <a:pt x="278" y="248"/>
                  <a:pt x="279" y="249"/>
                  <a:pt x="280" y="249"/>
                </a:cubicBezTo>
                <a:cubicBezTo>
                  <a:pt x="282" y="250"/>
                  <a:pt x="279" y="249"/>
                  <a:pt x="277" y="248"/>
                </a:cubicBezTo>
                <a:cubicBezTo>
                  <a:pt x="275" y="247"/>
                  <a:pt x="274" y="246"/>
                  <a:pt x="273" y="246"/>
                </a:cubicBezTo>
                <a:cubicBezTo>
                  <a:pt x="274" y="246"/>
                  <a:pt x="275" y="247"/>
                  <a:pt x="277" y="248"/>
                </a:cubicBezTo>
                <a:close/>
                <a:moveTo>
                  <a:pt x="272" y="252"/>
                </a:moveTo>
                <a:cubicBezTo>
                  <a:pt x="272" y="254"/>
                  <a:pt x="273" y="255"/>
                  <a:pt x="273" y="256"/>
                </a:cubicBezTo>
                <a:cubicBezTo>
                  <a:pt x="273" y="256"/>
                  <a:pt x="273" y="256"/>
                  <a:pt x="273" y="256"/>
                </a:cubicBezTo>
                <a:cubicBezTo>
                  <a:pt x="273" y="257"/>
                  <a:pt x="274" y="257"/>
                  <a:pt x="274" y="258"/>
                </a:cubicBezTo>
                <a:cubicBezTo>
                  <a:pt x="273" y="257"/>
                  <a:pt x="273" y="257"/>
                  <a:pt x="273" y="256"/>
                </a:cubicBezTo>
                <a:cubicBezTo>
                  <a:pt x="272" y="255"/>
                  <a:pt x="271" y="254"/>
                  <a:pt x="272" y="252"/>
                </a:cubicBezTo>
                <a:close/>
                <a:moveTo>
                  <a:pt x="262" y="269"/>
                </a:moveTo>
                <a:cubicBezTo>
                  <a:pt x="260" y="266"/>
                  <a:pt x="257" y="266"/>
                  <a:pt x="253" y="266"/>
                </a:cubicBezTo>
                <a:cubicBezTo>
                  <a:pt x="257" y="266"/>
                  <a:pt x="260" y="266"/>
                  <a:pt x="262" y="269"/>
                </a:cubicBezTo>
                <a:close/>
                <a:moveTo>
                  <a:pt x="253" y="248"/>
                </a:moveTo>
                <a:cubicBezTo>
                  <a:pt x="255" y="247"/>
                  <a:pt x="255" y="247"/>
                  <a:pt x="253" y="248"/>
                </a:cubicBezTo>
                <a:close/>
                <a:moveTo>
                  <a:pt x="258" y="198"/>
                </a:moveTo>
                <a:cubicBezTo>
                  <a:pt x="258" y="198"/>
                  <a:pt x="258" y="198"/>
                  <a:pt x="258" y="198"/>
                </a:cubicBezTo>
                <a:cubicBezTo>
                  <a:pt x="257" y="199"/>
                  <a:pt x="258" y="198"/>
                  <a:pt x="258" y="198"/>
                </a:cubicBezTo>
                <a:close/>
                <a:moveTo>
                  <a:pt x="255" y="238"/>
                </a:moveTo>
                <a:cubicBezTo>
                  <a:pt x="257" y="237"/>
                  <a:pt x="257" y="237"/>
                  <a:pt x="255" y="238"/>
                </a:cubicBezTo>
                <a:close/>
                <a:moveTo>
                  <a:pt x="257" y="244"/>
                </a:moveTo>
                <a:cubicBezTo>
                  <a:pt x="256" y="244"/>
                  <a:pt x="255" y="246"/>
                  <a:pt x="254" y="246"/>
                </a:cubicBezTo>
                <a:cubicBezTo>
                  <a:pt x="253" y="246"/>
                  <a:pt x="252" y="245"/>
                  <a:pt x="251" y="244"/>
                </a:cubicBezTo>
                <a:cubicBezTo>
                  <a:pt x="255" y="245"/>
                  <a:pt x="253" y="245"/>
                  <a:pt x="257" y="244"/>
                </a:cubicBezTo>
                <a:close/>
                <a:moveTo>
                  <a:pt x="203" y="240"/>
                </a:moveTo>
                <a:cubicBezTo>
                  <a:pt x="204" y="240"/>
                  <a:pt x="205" y="241"/>
                  <a:pt x="205" y="241"/>
                </a:cubicBezTo>
                <a:cubicBezTo>
                  <a:pt x="204" y="241"/>
                  <a:pt x="203" y="240"/>
                  <a:pt x="202" y="240"/>
                </a:cubicBezTo>
                <a:cubicBezTo>
                  <a:pt x="202" y="240"/>
                  <a:pt x="202" y="240"/>
                  <a:pt x="203" y="240"/>
                </a:cubicBezTo>
                <a:close/>
                <a:moveTo>
                  <a:pt x="176" y="284"/>
                </a:moveTo>
                <a:cubicBezTo>
                  <a:pt x="175" y="284"/>
                  <a:pt x="174" y="283"/>
                  <a:pt x="173" y="283"/>
                </a:cubicBezTo>
                <a:cubicBezTo>
                  <a:pt x="174" y="283"/>
                  <a:pt x="174" y="283"/>
                  <a:pt x="175" y="283"/>
                </a:cubicBezTo>
                <a:cubicBezTo>
                  <a:pt x="175" y="284"/>
                  <a:pt x="176" y="284"/>
                  <a:pt x="176" y="284"/>
                </a:cubicBezTo>
                <a:cubicBezTo>
                  <a:pt x="177" y="285"/>
                  <a:pt x="178" y="285"/>
                  <a:pt x="179" y="286"/>
                </a:cubicBezTo>
                <a:cubicBezTo>
                  <a:pt x="177" y="285"/>
                  <a:pt x="177" y="285"/>
                  <a:pt x="176" y="284"/>
                </a:cubicBezTo>
                <a:close/>
                <a:moveTo>
                  <a:pt x="172" y="397"/>
                </a:moveTo>
                <a:cubicBezTo>
                  <a:pt x="172" y="397"/>
                  <a:pt x="173" y="397"/>
                  <a:pt x="174" y="397"/>
                </a:cubicBezTo>
                <a:cubicBezTo>
                  <a:pt x="171" y="398"/>
                  <a:pt x="172" y="398"/>
                  <a:pt x="172" y="397"/>
                </a:cubicBezTo>
                <a:close/>
                <a:moveTo>
                  <a:pt x="170" y="397"/>
                </a:moveTo>
                <a:cubicBezTo>
                  <a:pt x="171" y="397"/>
                  <a:pt x="171" y="397"/>
                  <a:pt x="171" y="397"/>
                </a:cubicBezTo>
                <a:cubicBezTo>
                  <a:pt x="170" y="397"/>
                  <a:pt x="170" y="397"/>
                  <a:pt x="170" y="397"/>
                </a:cubicBezTo>
                <a:cubicBezTo>
                  <a:pt x="170" y="398"/>
                  <a:pt x="169" y="398"/>
                  <a:pt x="168" y="399"/>
                </a:cubicBezTo>
                <a:cubicBezTo>
                  <a:pt x="169" y="397"/>
                  <a:pt x="169" y="398"/>
                  <a:pt x="170" y="397"/>
                </a:cubicBezTo>
                <a:close/>
                <a:moveTo>
                  <a:pt x="167" y="445"/>
                </a:moveTo>
                <a:cubicBezTo>
                  <a:pt x="168" y="445"/>
                  <a:pt x="169" y="444"/>
                  <a:pt x="170" y="444"/>
                </a:cubicBezTo>
                <a:cubicBezTo>
                  <a:pt x="169" y="445"/>
                  <a:pt x="168" y="445"/>
                  <a:pt x="167" y="445"/>
                </a:cubicBezTo>
                <a:close/>
                <a:moveTo>
                  <a:pt x="169" y="427"/>
                </a:moveTo>
                <a:cubicBezTo>
                  <a:pt x="169" y="427"/>
                  <a:pt x="169" y="427"/>
                  <a:pt x="169" y="427"/>
                </a:cubicBezTo>
                <a:cubicBezTo>
                  <a:pt x="167" y="427"/>
                  <a:pt x="166" y="427"/>
                  <a:pt x="165" y="426"/>
                </a:cubicBezTo>
                <a:cubicBezTo>
                  <a:pt x="167" y="427"/>
                  <a:pt x="168" y="427"/>
                  <a:pt x="169" y="427"/>
                </a:cubicBezTo>
                <a:cubicBezTo>
                  <a:pt x="168" y="426"/>
                  <a:pt x="168" y="425"/>
                  <a:pt x="168" y="424"/>
                </a:cubicBezTo>
                <a:cubicBezTo>
                  <a:pt x="169" y="425"/>
                  <a:pt x="169" y="426"/>
                  <a:pt x="170" y="427"/>
                </a:cubicBezTo>
                <a:cubicBezTo>
                  <a:pt x="169" y="427"/>
                  <a:pt x="169" y="427"/>
                  <a:pt x="169" y="427"/>
                </a:cubicBezTo>
                <a:close/>
                <a:moveTo>
                  <a:pt x="170" y="400"/>
                </a:moveTo>
                <a:cubicBezTo>
                  <a:pt x="166" y="401"/>
                  <a:pt x="173" y="398"/>
                  <a:pt x="174" y="397"/>
                </a:cubicBezTo>
                <a:cubicBezTo>
                  <a:pt x="173" y="399"/>
                  <a:pt x="172" y="399"/>
                  <a:pt x="170" y="400"/>
                </a:cubicBezTo>
                <a:close/>
                <a:moveTo>
                  <a:pt x="183" y="422"/>
                </a:moveTo>
                <a:cubicBezTo>
                  <a:pt x="185" y="422"/>
                  <a:pt x="184" y="422"/>
                  <a:pt x="185" y="421"/>
                </a:cubicBezTo>
                <a:cubicBezTo>
                  <a:pt x="185" y="423"/>
                  <a:pt x="185" y="422"/>
                  <a:pt x="186" y="422"/>
                </a:cubicBezTo>
                <a:cubicBezTo>
                  <a:pt x="185" y="422"/>
                  <a:pt x="184" y="422"/>
                  <a:pt x="183" y="422"/>
                </a:cubicBezTo>
                <a:close/>
                <a:moveTo>
                  <a:pt x="174" y="419"/>
                </a:moveTo>
                <a:cubicBezTo>
                  <a:pt x="178" y="418"/>
                  <a:pt x="182" y="418"/>
                  <a:pt x="185" y="418"/>
                </a:cubicBezTo>
                <a:cubicBezTo>
                  <a:pt x="186" y="418"/>
                  <a:pt x="187" y="418"/>
                  <a:pt x="189" y="418"/>
                </a:cubicBezTo>
                <a:cubicBezTo>
                  <a:pt x="184" y="418"/>
                  <a:pt x="179" y="418"/>
                  <a:pt x="174" y="419"/>
                </a:cubicBezTo>
                <a:close/>
                <a:moveTo>
                  <a:pt x="195" y="312"/>
                </a:moveTo>
                <a:cubicBezTo>
                  <a:pt x="189" y="312"/>
                  <a:pt x="190" y="305"/>
                  <a:pt x="190" y="301"/>
                </a:cubicBezTo>
                <a:cubicBezTo>
                  <a:pt x="191" y="301"/>
                  <a:pt x="193" y="301"/>
                  <a:pt x="195" y="301"/>
                </a:cubicBezTo>
                <a:cubicBezTo>
                  <a:pt x="195" y="301"/>
                  <a:pt x="194" y="300"/>
                  <a:pt x="194" y="299"/>
                </a:cubicBezTo>
                <a:cubicBezTo>
                  <a:pt x="198" y="304"/>
                  <a:pt x="208" y="315"/>
                  <a:pt x="195" y="312"/>
                </a:cubicBezTo>
                <a:close/>
                <a:moveTo>
                  <a:pt x="215" y="318"/>
                </a:moveTo>
                <a:cubicBezTo>
                  <a:pt x="216" y="318"/>
                  <a:pt x="216" y="319"/>
                  <a:pt x="217" y="319"/>
                </a:cubicBezTo>
                <a:cubicBezTo>
                  <a:pt x="216" y="319"/>
                  <a:pt x="216" y="319"/>
                  <a:pt x="215" y="318"/>
                </a:cubicBezTo>
                <a:close/>
                <a:moveTo>
                  <a:pt x="216" y="298"/>
                </a:moveTo>
                <a:cubicBezTo>
                  <a:pt x="217" y="299"/>
                  <a:pt x="217" y="300"/>
                  <a:pt x="217" y="301"/>
                </a:cubicBezTo>
                <a:cubicBezTo>
                  <a:pt x="216" y="294"/>
                  <a:pt x="201" y="293"/>
                  <a:pt x="194" y="290"/>
                </a:cubicBezTo>
                <a:cubicBezTo>
                  <a:pt x="194" y="290"/>
                  <a:pt x="195" y="290"/>
                  <a:pt x="195" y="290"/>
                </a:cubicBezTo>
                <a:cubicBezTo>
                  <a:pt x="194" y="290"/>
                  <a:pt x="194" y="290"/>
                  <a:pt x="194" y="290"/>
                </a:cubicBezTo>
                <a:cubicBezTo>
                  <a:pt x="194" y="290"/>
                  <a:pt x="194" y="290"/>
                  <a:pt x="194" y="290"/>
                </a:cubicBezTo>
                <a:cubicBezTo>
                  <a:pt x="193" y="285"/>
                  <a:pt x="190" y="283"/>
                  <a:pt x="185" y="282"/>
                </a:cubicBezTo>
                <a:cubicBezTo>
                  <a:pt x="180" y="280"/>
                  <a:pt x="175" y="280"/>
                  <a:pt x="170" y="278"/>
                </a:cubicBezTo>
                <a:cubicBezTo>
                  <a:pt x="178" y="277"/>
                  <a:pt x="224" y="279"/>
                  <a:pt x="221" y="291"/>
                </a:cubicBezTo>
                <a:cubicBezTo>
                  <a:pt x="220" y="294"/>
                  <a:pt x="218" y="296"/>
                  <a:pt x="216" y="298"/>
                </a:cubicBezTo>
                <a:close/>
                <a:moveTo>
                  <a:pt x="203" y="268"/>
                </a:moveTo>
                <a:cubicBezTo>
                  <a:pt x="206" y="267"/>
                  <a:pt x="210" y="268"/>
                  <a:pt x="214" y="270"/>
                </a:cubicBezTo>
                <a:cubicBezTo>
                  <a:pt x="218" y="270"/>
                  <a:pt x="222" y="270"/>
                  <a:pt x="222" y="275"/>
                </a:cubicBezTo>
                <a:cubicBezTo>
                  <a:pt x="215" y="273"/>
                  <a:pt x="209" y="270"/>
                  <a:pt x="203" y="268"/>
                </a:cubicBezTo>
                <a:close/>
                <a:moveTo>
                  <a:pt x="188" y="264"/>
                </a:moveTo>
                <a:cubicBezTo>
                  <a:pt x="181" y="265"/>
                  <a:pt x="174" y="266"/>
                  <a:pt x="168" y="265"/>
                </a:cubicBezTo>
                <a:cubicBezTo>
                  <a:pt x="160" y="264"/>
                  <a:pt x="155" y="262"/>
                  <a:pt x="147" y="268"/>
                </a:cubicBezTo>
                <a:cubicBezTo>
                  <a:pt x="140" y="271"/>
                  <a:pt x="133" y="271"/>
                  <a:pt x="126" y="271"/>
                </a:cubicBezTo>
                <a:cubicBezTo>
                  <a:pt x="139" y="261"/>
                  <a:pt x="157" y="245"/>
                  <a:pt x="174" y="240"/>
                </a:cubicBezTo>
                <a:cubicBezTo>
                  <a:pt x="191" y="236"/>
                  <a:pt x="206" y="244"/>
                  <a:pt x="219" y="256"/>
                </a:cubicBezTo>
                <a:cubicBezTo>
                  <a:pt x="219" y="255"/>
                  <a:pt x="219" y="255"/>
                  <a:pt x="219" y="254"/>
                </a:cubicBezTo>
                <a:cubicBezTo>
                  <a:pt x="220" y="258"/>
                  <a:pt x="223" y="260"/>
                  <a:pt x="223" y="263"/>
                </a:cubicBezTo>
                <a:cubicBezTo>
                  <a:pt x="212" y="261"/>
                  <a:pt x="200" y="263"/>
                  <a:pt x="188" y="264"/>
                </a:cubicBezTo>
                <a:close/>
                <a:moveTo>
                  <a:pt x="227" y="283"/>
                </a:moveTo>
                <a:cubicBezTo>
                  <a:pt x="227" y="280"/>
                  <a:pt x="229" y="278"/>
                  <a:pt x="232" y="278"/>
                </a:cubicBezTo>
                <a:cubicBezTo>
                  <a:pt x="230" y="278"/>
                  <a:pt x="227" y="279"/>
                  <a:pt x="227" y="283"/>
                </a:cubicBezTo>
                <a:close/>
                <a:moveTo>
                  <a:pt x="220" y="249"/>
                </a:moveTo>
                <a:cubicBezTo>
                  <a:pt x="219" y="250"/>
                  <a:pt x="219" y="250"/>
                  <a:pt x="219" y="251"/>
                </a:cubicBezTo>
                <a:cubicBezTo>
                  <a:pt x="218" y="248"/>
                  <a:pt x="214" y="247"/>
                  <a:pt x="210" y="245"/>
                </a:cubicBezTo>
                <a:cubicBezTo>
                  <a:pt x="214" y="245"/>
                  <a:pt x="218" y="246"/>
                  <a:pt x="222" y="246"/>
                </a:cubicBezTo>
                <a:cubicBezTo>
                  <a:pt x="221" y="244"/>
                  <a:pt x="221" y="241"/>
                  <a:pt x="220" y="238"/>
                </a:cubicBezTo>
                <a:cubicBezTo>
                  <a:pt x="225" y="240"/>
                  <a:pt x="232" y="246"/>
                  <a:pt x="237" y="245"/>
                </a:cubicBezTo>
                <a:cubicBezTo>
                  <a:pt x="237" y="245"/>
                  <a:pt x="236" y="246"/>
                  <a:pt x="235" y="246"/>
                </a:cubicBezTo>
                <a:cubicBezTo>
                  <a:pt x="237" y="247"/>
                  <a:pt x="237" y="248"/>
                  <a:pt x="239" y="249"/>
                </a:cubicBezTo>
                <a:cubicBezTo>
                  <a:pt x="233" y="255"/>
                  <a:pt x="227" y="252"/>
                  <a:pt x="220" y="249"/>
                </a:cubicBezTo>
                <a:close/>
                <a:moveTo>
                  <a:pt x="239" y="276"/>
                </a:moveTo>
                <a:cubicBezTo>
                  <a:pt x="240" y="277"/>
                  <a:pt x="241" y="278"/>
                  <a:pt x="241" y="278"/>
                </a:cubicBezTo>
                <a:cubicBezTo>
                  <a:pt x="241" y="278"/>
                  <a:pt x="240" y="277"/>
                  <a:pt x="239" y="276"/>
                </a:cubicBezTo>
                <a:close/>
                <a:moveTo>
                  <a:pt x="243" y="265"/>
                </a:moveTo>
                <a:cubicBezTo>
                  <a:pt x="244" y="265"/>
                  <a:pt x="245" y="266"/>
                  <a:pt x="246" y="267"/>
                </a:cubicBezTo>
                <a:cubicBezTo>
                  <a:pt x="246" y="267"/>
                  <a:pt x="246" y="267"/>
                  <a:pt x="246" y="267"/>
                </a:cubicBezTo>
                <a:cubicBezTo>
                  <a:pt x="245" y="266"/>
                  <a:pt x="244" y="266"/>
                  <a:pt x="243" y="265"/>
                </a:cubicBezTo>
                <a:close/>
                <a:moveTo>
                  <a:pt x="248" y="242"/>
                </a:moveTo>
                <a:cubicBezTo>
                  <a:pt x="248" y="241"/>
                  <a:pt x="248" y="241"/>
                  <a:pt x="248" y="241"/>
                </a:cubicBezTo>
                <a:cubicBezTo>
                  <a:pt x="248" y="241"/>
                  <a:pt x="247" y="241"/>
                  <a:pt x="247" y="240"/>
                </a:cubicBezTo>
                <a:cubicBezTo>
                  <a:pt x="247" y="246"/>
                  <a:pt x="235" y="239"/>
                  <a:pt x="230" y="237"/>
                </a:cubicBezTo>
                <a:cubicBezTo>
                  <a:pt x="220" y="235"/>
                  <a:pt x="216" y="227"/>
                  <a:pt x="208" y="223"/>
                </a:cubicBezTo>
                <a:cubicBezTo>
                  <a:pt x="215" y="221"/>
                  <a:pt x="228" y="215"/>
                  <a:pt x="234" y="219"/>
                </a:cubicBezTo>
                <a:cubicBezTo>
                  <a:pt x="235" y="218"/>
                  <a:pt x="236" y="217"/>
                  <a:pt x="237" y="216"/>
                </a:cubicBezTo>
                <a:cubicBezTo>
                  <a:pt x="237" y="215"/>
                  <a:pt x="238" y="214"/>
                  <a:pt x="240" y="213"/>
                </a:cubicBezTo>
                <a:cubicBezTo>
                  <a:pt x="239" y="214"/>
                  <a:pt x="238" y="215"/>
                  <a:pt x="237" y="216"/>
                </a:cubicBezTo>
                <a:cubicBezTo>
                  <a:pt x="236" y="216"/>
                  <a:pt x="236" y="217"/>
                  <a:pt x="235" y="219"/>
                </a:cubicBezTo>
                <a:cubicBezTo>
                  <a:pt x="245" y="219"/>
                  <a:pt x="241" y="219"/>
                  <a:pt x="243" y="226"/>
                </a:cubicBezTo>
                <a:cubicBezTo>
                  <a:pt x="244" y="230"/>
                  <a:pt x="245" y="237"/>
                  <a:pt x="249" y="238"/>
                </a:cubicBezTo>
                <a:cubicBezTo>
                  <a:pt x="250" y="238"/>
                  <a:pt x="251" y="238"/>
                  <a:pt x="253" y="238"/>
                </a:cubicBezTo>
                <a:cubicBezTo>
                  <a:pt x="251" y="238"/>
                  <a:pt x="250" y="238"/>
                  <a:pt x="249" y="238"/>
                </a:cubicBezTo>
                <a:cubicBezTo>
                  <a:pt x="248" y="239"/>
                  <a:pt x="247" y="240"/>
                  <a:pt x="248" y="241"/>
                </a:cubicBezTo>
                <a:cubicBezTo>
                  <a:pt x="248" y="241"/>
                  <a:pt x="250" y="241"/>
                  <a:pt x="248" y="242"/>
                </a:cubicBezTo>
                <a:close/>
                <a:moveTo>
                  <a:pt x="262" y="275"/>
                </a:moveTo>
                <a:cubicBezTo>
                  <a:pt x="261" y="274"/>
                  <a:pt x="260" y="274"/>
                  <a:pt x="260" y="274"/>
                </a:cubicBezTo>
                <a:cubicBezTo>
                  <a:pt x="256" y="273"/>
                  <a:pt x="253" y="272"/>
                  <a:pt x="250" y="271"/>
                </a:cubicBezTo>
                <a:cubicBezTo>
                  <a:pt x="253" y="272"/>
                  <a:pt x="257" y="273"/>
                  <a:pt x="260" y="274"/>
                </a:cubicBezTo>
                <a:cubicBezTo>
                  <a:pt x="261" y="274"/>
                  <a:pt x="262" y="275"/>
                  <a:pt x="264" y="275"/>
                </a:cubicBezTo>
                <a:cubicBezTo>
                  <a:pt x="263" y="275"/>
                  <a:pt x="262" y="275"/>
                  <a:pt x="262" y="275"/>
                </a:cubicBezTo>
                <a:close/>
                <a:moveTo>
                  <a:pt x="360" y="182"/>
                </a:moveTo>
                <a:cubicBezTo>
                  <a:pt x="361" y="183"/>
                  <a:pt x="359" y="181"/>
                  <a:pt x="359" y="181"/>
                </a:cubicBezTo>
                <a:cubicBezTo>
                  <a:pt x="358" y="180"/>
                  <a:pt x="359" y="180"/>
                  <a:pt x="360" y="182"/>
                </a:cubicBezTo>
                <a:close/>
                <a:moveTo>
                  <a:pt x="352" y="247"/>
                </a:moveTo>
                <a:cubicBezTo>
                  <a:pt x="352" y="246"/>
                  <a:pt x="353" y="243"/>
                  <a:pt x="353" y="244"/>
                </a:cubicBezTo>
                <a:cubicBezTo>
                  <a:pt x="352" y="243"/>
                  <a:pt x="353" y="242"/>
                  <a:pt x="353" y="242"/>
                </a:cubicBezTo>
                <a:cubicBezTo>
                  <a:pt x="353" y="241"/>
                  <a:pt x="353" y="243"/>
                  <a:pt x="353" y="244"/>
                </a:cubicBezTo>
                <a:cubicBezTo>
                  <a:pt x="352" y="245"/>
                  <a:pt x="353" y="246"/>
                  <a:pt x="352" y="247"/>
                </a:cubicBezTo>
                <a:close/>
                <a:moveTo>
                  <a:pt x="353" y="263"/>
                </a:moveTo>
                <a:cubicBezTo>
                  <a:pt x="353" y="264"/>
                  <a:pt x="353" y="264"/>
                  <a:pt x="354" y="264"/>
                </a:cubicBezTo>
                <a:cubicBezTo>
                  <a:pt x="354" y="264"/>
                  <a:pt x="353" y="263"/>
                  <a:pt x="353" y="263"/>
                </a:cubicBezTo>
                <a:close/>
                <a:moveTo>
                  <a:pt x="357" y="258"/>
                </a:moveTo>
                <a:cubicBezTo>
                  <a:pt x="358" y="255"/>
                  <a:pt x="359" y="253"/>
                  <a:pt x="360" y="250"/>
                </a:cubicBezTo>
                <a:cubicBezTo>
                  <a:pt x="360" y="253"/>
                  <a:pt x="358" y="255"/>
                  <a:pt x="357" y="258"/>
                </a:cubicBezTo>
                <a:close/>
                <a:moveTo>
                  <a:pt x="403" y="165"/>
                </a:moveTo>
                <a:cubicBezTo>
                  <a:pt x="402" y="165"/>
                  <a:pt x="402" y="165"/>
                  <a:pt x="402" y="164"/>
                </a:cubicBezTo>
                <a:cubicBezTo>
                  <a:pt x="403" y="165"/>
                  <a:pt x="403" y="165"/>
                  <a:pt x="403" y="165"/>
                </a:cubicBezTo>
                <a:close/>
                <a:moveTo>
                  <a:pt x="399" y="141"/>
                </a:moveTo>
                <a:cubicBezTo>
                  <a:pt x="399" y="141"/>
                  <a:pt x="399" y="139"/>
                  <a:pt x="399" y="139"/>
                </a:cubicBezTo>
                <a:cubicBezTo>
                  <a:pt x="399" y="140"/>
                  <a:pt x="399" y="140"/>
                  <a:pt x="399" y="141"/>
                </a:cubicBezTo>
                <a:cubicBezTo>
                  <a:pt x="399" y="140"/>
                  <a:pt x="399" y="140"/>
                  <a:pt x="398" y="139"/>
                </a:cubicBezTo>
                <a:cubicBezTo>
                  <a:pt x="399" y="139"/>
                  <a:pt x="399" y="140"/>
                  <a:pt x="399" y="141"/>
                </a:cubicBezTo>
                <a:close/>
                <a:moveTo>
                  <a:pt x="398" y="186"/>
                </a:moveTo>
                <a:cubicBezTo>
                  <a:pt x="399" y="187"/>
                  <a:pt x="400" y="187"/>
                  <a:pt x="398" y="186"/>
                </a:cubicBezTo>
                <a:close/>
                <a:moveTo>
                  <a:pt x="405" y="188"/>
                </a:moveTo>
                <a:cubicBezTo>
                  <a:pt x="407" y="186"/>
                  <a:pt x="407" y="185"/>
                  <a:pt x="406" y="183"/>
                </a:cubicBezTo>
                <a:cubicBezTo>
                  <a:pt x="408" y="184"/>
                  <a:pt x="407" y="185"/>
                  <a:pt x="408" y="187"/>
                </a:cubicBezTo>
                <a:cubicBezTo>
                  <a:pt x="407" y="187"/>
                  <a:pt x="406" y="187"/>
                  <a:pt x="405" y="188"/>
                </a:cubicBezTo>
                <a:cubicBezTo>
                  <a:pt x="402" y="190"/>
                  <a:pt x="396" y="192"/>
                  <a:pt x="393" y="194"/>
                </a:cubicBezTo>
                <a:cubicBezTo>
                  <a:pt x="397" y="191"/>
                  <a:pt x="401" y="189"/>
                  <a:pt x="405" y="188"/>
                </a:cubicBezTo>
                <a:close/>
                <a:moveTo>
                  <a:pt x="376" y="207"/>
                </a:moveTo>
                <a:cubicBezTo>
                  <a:pt x="376" y="209"/>
                  <a:pt x="377" y="210"/>
                  <a:pt x="378" y="211"/>
                </a:cubicBezTo>
                <a:cubicBezTo>
                  <a:pt x="377" y="210"/>
                  <a:pt x="377" y="210"/>
                  <a:pt x="376" y="209"/>
                </a:cubicBezTo>
                <a:cubicBezTo>
                  <a:pt x="376" y="209"/>
                  <a:pt x="376" y="208"/>
                  <a:pt x="376" y="207"/>
                </a:cubicBezTo>
                <a:close/>
                <a:moveTo>
                  <a:pt x="375" y="205"/>
                </a:moveTo>
                <a:cubicBezTo>
                  <a:pt x="375" y="204"/>
                  <a:pt x="375" y="203"/>
                  <a:pt x="375" y="202"/>
                </a:cubicBezTo>
                <a:cubicBezTo>
                  <a:pt x="375" y="204"/>
                  <a:pt x="375" y="204"/>
                  <a:pt x="375" y="205"/>
                </a:cubicBezTo>
                <a:cubicBezTo>
                  <a:pt x="375" y="206"/>
                  <a:pt x="375" y="206"/>
                  <a:pt x="375" y="207"/>
                </a:cubicBezTo>
                <a:cubicBezTo>
                  <a:pt x="374" y="207"/>
                  <a:pt x="373" y="207"/>
                  <a:pt x="372" y="207"/>
                </a:cubicBezTo>
                <a:cubicBezTo>
                  <a:pt x="374" y="206"/>
                  <a:pt x="375" y="206"/>
                  <a:pt x="375" y="205"/>
                </a:cubicBezTo>
                <a:close/>
                <a:moveTo>
                  <a:pt x="363" y="261"/>
                </a:moveTo>
                <a:cubicBezTo>
                  <a:pt x="364" y="259"/>
                  <a:pt x="361" y="263"/>
                  <a:pt x="363" y="261"/>
                </a:cubicBezTo>
                <a:close/>
                <a:moveTo>
                  <a:pt x="363" y="245"/>
                </a:moveTo>
                <a:cubicBezTo>
                  <a:pt x="364" y="244"/>
                  <a:pt x="364" y="243"/>
                  <a:pt x="365" y="242"/>
                </a:cubicBezTo>
                <a:cubicBezTo>
                  <a:pt x="365" y="241"/>
                  <a:pt x="366" y="240"/>
                  <a:pt x="367" y="239"/>
                </a:cubicBezTo>
                <a:cubicBezTo>
                  <a:pt x="365" y="241"/>
                  <a:pt x="364" y="243"/>
                  <a:pt x="363" y="245"/>
                </a:cubicBezTo>
                <a:close/>
                <a:moveTo>
                  <a:pt x="370" y="264"/>
                </a:moveTo>
                <a:cubicBezTo>
                  <a:pt x="370" y="264"/>
                  <a:pt x="370" y="264"/>
                  <a:pt x="370" y="264"/>
                </a:cubicBezTo>
                <a:cubicBezTo>
                  <a:pt x="370" y="265"/>
                  <a:pt x="370" y="265"/>
                  <a:pt x="369" y="265"/>
                </a:cubicBezTo>
                <a:cubicBezTo>
                  <a:pt x="369" y="266"/>
                  <a:pt x="368" y="267"/>
                  <a:pt x="368" y="268"/>
                </a:cubicBezTo>
                <a:cubicBezTo>
                  <a:pt x="369" y="267"/>
                  <a:pt x="368" y="266"/>
                  <a:pt x="369" y="265"/>
                </a:cubicBezTo>
                <a:cubicBezTo>
                  <a:pt x="370" y="264"/>
                  <a:pt x="370" y="263"/>
                  <a:pt x="371" y="263"/>
                </a:cubicBezTo>
                <a:cubicBezTo>
                  <a:pt x="370" y="263"/>
                  <a:pt x="370" y="264"/>
                  <a:pt x="370" y="264"/>
                </a:cubicBezTo>
                <a:close/>
                <a:moveTo>
                  <a:pt x="372" y="219"/>
                </a:moveTo>
                <a:cubicBezTo>
                  <a:pt x="373" y="219"/>
                  <a:pt x="374" y="219"/>
                  <a:pt x="375" y="219"/>
                </a:cubicBezTo>
                <a:cubicBezTo>
                  <a:pt x="376" y="220"/>
                  <a:pt x="376" y="220"/>
                  <a:pt x="376" y="221"/>
                </a:cubicBezTo>
                <a:cubicBezTo>
                  <a:pt x="375" y="220"/>
                  <a:pt x="373" y="219"/>
                  <a:pt x="372" y="219"/>
                </a:cubicBezTo>
                <a:close/>
                <a:moveTo>
                  <a:pt x="375" y="266"/>
                </a:moveTo>
                <a:cubicBezTo>
                  <a:pt x="375" y="266"/>
                  <a:pt x="376" y="266"/>
                  <a:pt x="376" y="266"/>
                </a:cubicBezTo>
                <a:cubicBezTo>
                  <a:pt x="375" y="265"/>
                  <a:pt x="375" y="265"/>
                  <a:pt x="375" y="265"/>
                </a:cubicBezTo>
                <a:cubicBezTo>
                  <a:pt x="376" y="263"/>
                  <a:pt x="376" y="262"/>
                  <a:pt x="377" y="261"/>
                </a:cubicBezTo>
                <a:cubicBezTo>
                  <a:pt x="377" y="262"/>
                  <a:pt x="376" y="264"/>
                  <a:pt x="376" y="266"/>
                </a:cubicBezTo>
                <a:cubicBezTo>
                  <a:pt x="376" y="266"/>
                  <a:pt x="376" y="267"/>
                  <a:pt x="375" y="266"/>
                </a:cubicBezTo>
                <a:close/>
                <a:moveTo>
                  <a:pt x="377" y="221"/>
                </a:moveTo>
                <a:cubicBezTo>
                  <a:pt x="377" y="221"/>
                  <a:pt x="377" y="221"/>
                  <a:pt x="376" y="221"/>
                </a:cubicBezTo>
                <a:cubicBezTo>
                  <a:pt x="377" y="222"/>
                  <a:pt x="377" y="222"/>
                  <a:pt x="377" y="222"/>
                </a:cubicBezTo>
                <a:cubicBezTo>
                  <a:pt x="376" y="222"/>
                  <a:pt x="376" y="222"/>
                  <a:pt x="376" y="221"/>
                </a:cubicBezTo>
                <a:cubicBezTo>
                  <a:pt x="376" y="221"/>
                  <a:pt x="376" y="221"/>
                  <a:pt x="376" y="221"/>
                </a:cubicBezTo>
                <a:cubicBezTo>
                  <a:pt x="376" y="221"/>
                  <a:pt x="376" y="221"/>
                  <a:pt x="376" y="221"/>
                </a:cubicBezTo>
                <a:cubicBezTo>
                  <a:pt x="376" y="221"/>
                  <a:pt x="376" y="221"/>
                  <a:pt x="377" y="221"/>
                </a:cubicBezTo>
                <a:cubicBezTo>
                  <a:pt x="377" y="221"/>
                  <a:pt x="379" y="221"/>
                  <a:pt x="379" y="221"/>
                </a:cubicBezTo>
                <a:cubicBezTo>
                  <a:pt x="378" y="222"/>
                  <a:pt x="377" y="222"/>
                  <a:pt x="377" y="221"/>
                </a:cubicBezTo>
                <a:close/>
                <a:moveTo>
                  <a:pt x="383" y="183"/>
                </a:moveTo>
                <a:cubicBezTo>
                  <a:pt x="386" y="182"/>
                  <a:pt x="388" y="178"/>
                  <a:pt x="390" y="175"/>
                </a:cubicBezTo>
                <a:cubicBezTo>
                  <a:pt x="388" y="179"/>
                  <a:pt x="386" y="182"/>
                  <a:pt x="383" y="183"/>
                </a:cubicBezTo>
                <a:cubicBezTo>
                  <a:pt x="383" y="183"/>
                  <a:pt x="382" y="182"/>
                  <a:pt x="383" y="183"/>
                </a:cubicBezTo>
                <a:close/>
                <a:moveTo>
                  <a:pt x="393" y="199"/>
                </a:moveTo>
                <a:cubicBezTo>
                  <a:pt x="392" y="199"/>
                  <a:pt x="390" y="199"/>
                  <a:pt x="389" y="199"/>
                </a:cubicBezTo>
                <a:cubicBezTo>
                  <a:pt x="388" y="197"/>
                  <a:pt x="389" y="199"/>
                  <a:pt x="389" y="199"/>
                </a:cubicBezTo>
                <a:cubicBezTo>
                  <a:pt x="390" y="199"/>
                  <a:pt x="392" y="199"/>
                  <a:pt x="393" y="199"/>
                </a:cubicBezTo>
                <a:close/>
                <a:moveTo>
                  <a:pt x="390" y="240"/>
                </a:moveTo>
                <a:cubicBezTo>
                  <a:pt x="390" y="238"/>
                  <a:pt x="390" y="237"/>
                  <a:pt x="390" y="234"/>
                </a:cubicBezTo>
                <a:cubicBezTo>
                  <a:pt x="390" y="236"/>
                  <a:pt x="390" y="237"/>
                  <a:pt x="390" y="238"/>
                </a:cubicBezTo>
                <a:cubicBezTo>
                  <a:pt x="390" y="239"/>
                  <a:pt x="390" y="240"/>
                  <a:pt x="390" y="240"/>
                </a:cubicBezTo>
                <a:close/>
                <a:moveTo>
                  <a:pt x="385" y="218"/>
                </a:moveTo>
                <a:cubicBezTo>
                  <a:pt x="388" y="217"/>
                  <a:pt x="392" y="217"/>
                  <a:pt x="395" y="218"/>
                </a:cubicBezTo>
                <a:cubicBezTo>
                  <a:pt x="392" y="217"/>
                  <a:pt x="388" y="217"/>
                  <a:pt x="385" y="218"/>
                </a:cubicBezTo>
                <a:close/>
                <a:moveTo>
                  <a:pt x="397" y="198"/>
                </a:moveTo>
                <a:cubicBezTo>
                  <a:pt x="397" y="198"/>
                  <a:pt x="396" y="200"/>
                  <a:pt x="396" y="199"/>
                </a:cubicBezTo>
                <a:cubicBezTo>
                  <a:pt x="397" y="198"/>
                  <a:pt x="397" y="197"/>
                  <a:pt x="398" y="196"/>
                </a:cubicBezTo>
                <a:cubicBezTo>
                  <a:pt x="399" y="196"/>
                  <a:pt x="397" y="197"/>
                  <a:pt x="397" y="198"/>
                </a:cubicBezTo>
                <a:close/>
                <a:moveTo>
                  <a:pt x="406" y="203"/>
                </a:moveTo>
                <a:cubicBezTo>
                  <a:pt x="406" y="203"/>
                  <a:pt x="406" y="203"/>
                  <a:pt x="405" y="203"/>
                </a:cubicBezTo>
                <a:cubicBezTo>
                  <a:pt x="404" y="202"/>
                  <a:pt x="401" y="203"/>
                  <a:pt x="398" y="203"/>
                </a:cubicBezTo>
                <a:cubicBezTo>
                  <a:pt x="401" y="202"/>
                  <a:pt x="404" y="202"/>
                  <a:pt x="406" y="203"/>
                </a:cubicBezTo>
                <a:cubicBezTo>
                  <a:pt x="406" y="203"/>
                  <a:pt x="407" y="203"/>
                  <a:pt x="408" y="204"/>
                </a:cubicBezTo>
                <a:cubicBezTo>
                  <a:pt x="407" y="203"/>
                  <a:pt x="407" y="203"/>
                  <a:pt x="406" y="203"/>
                </a:cubicBezTo>
                <a:close/>
                <a:moveTo>
                  <a:pt x="407" y="199"/>
                </a:moveTo>
                <a:cubicBezTo>
                  <a:pt x="409" y="199"/>
                  <a:pt x="410" y="198"/>
                  <a:pt x="411" y="198"/>
                </a:cubicBezTo>
                <a:cubicBezTo>
                  <a:pt x="412" y="197"/>
                  <a:pt x="413" y="197"/>
                  <a:pt x="414" y="195"/>
                </a:cubicBezTo>
                <a:cubicBezTo>
                  <a:pt x="413" y="196"/>
                  <a:pt x="413" y="197"/>
                  <a:pt x="413" y="198"/>
                </a:cubicBezTo>
                <a:cubicBezTo>
                  <a:pt x="413" y="198"/>
                  <a:pt x="412" y="198"/>
                  <a:pt x="411" y="198"/>
                </a:cubicBezTo>
                <a:cubicBezTo>
                  <a:pt x="410" y="199"/>
                  <a:pt x="409" y="199"/>
                  <a:pt x="407" y="199"/>
                </a:cubicBezTo>
                <a:close/>
                <a:moveTo>
                  <a:pt x="413" y="200"/>
                </a:moveTo>
                <a:cubicBezTo>
                  <a:pt x="414" y="198"/>
                  <a:pt x="414" y="198"/>
                  <a:pt x="413" y="200"/>
                </a:cubicBezTo>
                <a:close/>
                <a:moveTo>
                  <a:pt x="412" y="201"/>
                </a:moveTo>
                <a:cubicBezTo>
                  <a:pt x="413" y="201"/>
                  <a:pt x="411" y="199"/>
                  <a:pt x="412" y="200"/>
                </a:cubicBezTo>
                <a:cubicBezTo>
                  <a:pt x="413" y="202"/>
                  <a:pt x="413" y="202"/>
                  <a:pt x="415" y="203"/>
                </a:cubicBezTo>
                <a:cubicBezTo>
                  <a:pt x="413" y="203"/>
                  <a:pt x="413" y="202"/>
                  <a:pt x="412" y="201"/>
                </a:cubicBezTo>
                <a:close/>
                <a:moveTo>
                  <a:pt x="411" y="193"/>
                </a:moveTo>
                <a:cubicBezTo>
                  <a:pt x="412" y="193"/>
                  <a:pt x="413" y="192"/>
                  <a:pt x="414" y="192"/>
                </a:cubicBezTo>
                <a:cubicBezTo>
                  <a:pt x="414" y="191"/>
                  <a:pt x="414" y="191"/>
                  <a:pt x="415" y="191"/>
                </a:cubicBezTo>
                <a:cubicBezTo>
                  <a:pt x="415" y="191"/>
                  <a:pt x="414" y="192"/>
                  <a:pt x="414" y="192"/>
                </a:cubicBezTo>
                <a:cubicBezTo>
                  <a:pt x="414" y="192"/>
                  <a:pt x="414" y="192"/>
                  <a:pt x="414" y="192"/>
                </a:cubicBezTo>
                <a:cubicBezTo>
                  <a:pt x="414" y="192"/>
                  <a:pt x="415" y="191"/>
                  <a:pt x="416" y="192"/>
                </a:cubicBezTo>
                <a:cubicBezTo>
                  <a:pt x="414" y="192"/>
                  <a:pt x="413" y="192"/>
                  <a:pt x="411" y="193"/>
                </a:cubicBezTo>
                <a:close/>
                <a:moveTo>
                  <a:pt x="418" y="203"/>
                </a:moveTo>
                <a:cubicBezTo>
                  <a:pt x="417" y="204"/>
                  <a:pt x="417" y="204"/>
                  <a:pt x="418" y="203"/>
                </a:cubicBezTo>
                <a:close/>
                <a:moveTo>
                  <a:pt x="458" y="268"/>
                </a:moveTo>
                <a:cubicBezTo>
                  <a:pt x="459" y="264"/>
                  <a:pt x="459" y="262"/>
                  <a:pt x="462" y="260"/>
                </a:cubicBezTo>
                <a:cubicBezTo>
                  <a:pt x="462" y="263"/>
                  <a:pt x="461" y="266"/>
                  <a:pt x="458" y="268"/>
                </a:cubicBezTo>
                <a:close/>
                <a:moveTo>
                  <a:pt x="462" y="257"/>
                </a:moveTo>
                <a:cubicBezTo>
                  <a:pt x="462" y="257"/>
                  <a:pt x="463" y="257"/>
                  <a:pt x="464" y="256"/>
                </a:cubicBezTo>
                <a:cubicBezTo>
                  <a:pt x="463" y="259"/>
                  <a:pt x="464" y="262"/>
                  <a:pt x="464" y="264"/>
                </a:cubicBezTo>
                <a:cubicBezTo>
                  <a:pt x="463" y="261"/>
                  <a:pt x="464" y="260"/>
                  <a:pt x="462" y="257"/>
                </a:cubicBezTo>
                <a:close/>
                <a:moveTo>
                  <a:pt x="467" y="237"/>
                </a:moveTo>
                <a:cubicBezTo>
                  <a:pt x="464" y="238"/>
                  <a:pt x="453" y="230"/>
                  <a:pt x="450" y="229"/>
                </a:cubicBezTo>
                <a:cubicBezTo>
                  <a:pt x="446" y="225"/>
                  <a:pt x="457" y="226"/>
                  <a:pt x="460" y="226"/>
                </a:cubicBezTo>
                <a:cubicBezTo>
                  <a:pt x="464" y="226"/>
                  <a:pt x="473" y="224"/>
                  <a:pt x="475" y="227"/>
                </a:cubicBezTo>
                <a:cubicBezTo>
                  <a:pt x="475" y="228"/>
                  <a:pt x="469" y="237"/>
                  <a:pt x="467" y="237"/>
                </a:cubicBezTo>
                <a:close/>
                <a:moveTo>
                  <a:pt x="540" y="463"/>
                </a:moveTo>
                <a:cubicBezTo>
                  <a:pt x="540" y="462"/>
                  <a:pt x="540" y="462"/>
                  <a:pt x="540" y="462"/>
                </a:cubicBezTo>
                <a:cubicBezTo>
                  <a:pt x="540" y="461"/>
                  <a:pt x="541" y="461"/>
                  <a:pt x="541" y="460"/>
                </a:cubicBezTo>
                <a:cubicBezTo>
                  <a:pt x="541" y="461"/>
                  <a:pt x="540" y="462"/>
                  <a:pt x="540" y="463"/>
                </a:cubicBezTo>
                <a:close/>
                <a:moveTo>
                  <a:pt x="595" y="471"/>
                </a:moveTo>
                <a:cubicBezTo>
                  <a:pt x="595" y="472"/>
                  <a:pt x="596" y="473"/>
                  <a:pt x="596" y="474"/>
                </a:cubicBezTo>
                <a:cubicBezTo>
                  <a:pt x="595" y="472"/>
                  <a:pt x="594" y="469"/>
                  <a:pt x="595" y="471"/>
                </a:cubicBezTo>
                <a:close/>
                <a:moveTo>
                  <a:pt x="610" y="353"/>
                </a:moveTo>
                <a:cubicBezTo>
                  <a:pt x="610" y="354"/>
                  <a:pt x="611" y="355"/>
                  <a:pt x="609" y="355"/>
                </a:cubicBezTo>
                <a:cubicBezTo>
                  <a:pt x="611" y="355"/>
                  <a:pt x="610" y="354"/>
                  <a:pt x="610" y="353"/>
                </a:cubicBezTo>
                <a:close/>
                <a:moveTo>
                  <a:pt x="592" y="369"/>
                </a:moveTo>
                <a:cubicBezTo>
                  <a:pt x="593" y="371"/>
                  <a:pt x="593" y="371"/>
                  <a:pt x="592" y="369"/>
                </a:cubicBezTo>
                <a:close/>
                <a:moveTo>
                  <a:pt x="550" y="486"/>
                </a:moveTo>
                <a:cubicBezTo>
                  <a:pt x="551" y="483"/>
                  <a:pt x="552" y="480"/>
                  <a:pt x="554" y="477"/>
                </a:cubicBezTo>
                <a:cubicBezTo>
                  <a:pt x="552" y="480"/>
                  <a:pt x="551" y="483"/>
                  <a:pt x="550" y="486"/>
                </a:cubicBezTo>
                <a:close/>
                <a:moveTo>
                  <a:pt x="560" y="472"/>
                </a:moveTo>
                <a:cubicBezTo>
                  <a:pt x="561" y="473"/>
                  <a:pt x="562" y="473"/>
                  <a:pt x="563" y="475"/>
                </a:cubicBezTo>
                <a:cubicBezTo>
                  <a:pt x="562" y="474"/>
                  <a:pt x="558" y="472"/>
                  <a:pt x="560" y="472"/>
                </a:cubicBezTo>
                <a:close/>
                <a:moveTo>
                  <a:pt x="586" y="426"/>
                </a:moveTo>
                <a:cubicBezTo>
                  <a:pt x="585" y="425"/>
                  <a:pt x="586" y="424"/>
                  <a:pt x="586" y="424"/>
                </a:cubicBezTo>
                <a:cubicBezTo>
                  <a:pt x="586" y="425"/>
                  <a:pt x="586" y="426"/>
                  <a:pt x="586" y="426"/>
                </a:cubicBezTo>
                <a:close/>
                <a:moveTo>
                  <a:pt x="585" y="420"/>
                </a:moveTo>
                <a:cubicBezTo>
                  <a:pt x="585" y="421"/>
                  <a:pt x="586" y="423"/>
                  <a:pt x="586" y="422"/>
                </a:cubicBezTo>
                <a:cubicBezTo>
                  <a:pt x="585" y="422"/>
                  <a:pt x="584" y="424"/>
                  <a:pt x="585" y="420"/>
                </a:cubicBezTo>
                <a:close/>
                <a:moveTo>
                  <a:pt x="582" y="413"/>
                </a:moveTo>
                <a:cubicBezTo>
                  <a:pt x="581" y="412"/>
                  <a:pt x="581" y="410"/>
                  <a:pt x="580" y="409"/>
                </a:cubicBezTo>
                <a:cubicBezTo>
                  <a:pt x="580" y="408"/>
                  <a:pt x="579" y="408"/>
                  <a:pt x="579" y="407"/>
                </a:cubicBezTo>
                <a:cubicBezTo>
                  <a:pt x="580" y="409"/>
                  <a:pt x="581" y="411"/>
                  <a:pt x="582" y="413"/>
                </a:cubicBezTo>
                <a:close/>
                <a:moveTo>
                  <a:pt x="581" y="415"/>
                </a:moveTo>
                <a:cubicBezTo>
                  <a:pt x="580" y="414"/>
                  <a:pt x="581" y="416"/>
                  <a:pt x="581" y="416"/>
                </a:cubicBezTo>
                <a:cubicBezTo>
                  <a:pt x="583" y="418"/>
                  <a:pt x="581" y="416"/>
                  <a:pt x="581" y="415"/>
                </a:cubicBezTo>
                <a:close/>
                <a:moveTo>
                  <a:pt x="580" y="421"/>
                </a:moveTo>
                <a:cubicBezTo>
                  <a:pt x="582" y="428"/>
                  <a:pt x="591" y="442"/>
                  <a:pt x="586" y="449"/>
                </a:cubicBezTo>
                <a:cubicBezTo>
                  <a:pt x="587" y="450"/>
                  <a:pt x="587" y="451"/>
                  <a:pt x="587" y="452"/>
                </a:cubicBezTo>
                <a:cubicBezTo>
                  <a:pt x="588" y="452"/>
                  <a:pt x="586" y="450"/>
                  <a:pt x="586" y="450"/>
                </a:cubicBezTo>
                <a:cubicBezTo>
                  <a:pt x="586" y="452"/>
                  <a:pt x="587" y="453"/>
                  <a:pt x="587" y="455"/>
                </a:cubicBezTo>
                <a:cubicBezTo>
                  <a:pt x="589" y="456"/>
                  <a:pt x="585" y="460"/>
                  <a:pt x="582" y="461"/>
                </a:cubicBezTo>
                <a:cubicBezTo>
                  <a:pt x="580" y="459"/>
                  <a:pt x="579" y="459"/>
                  <a:pt x="577" y="462"/>
                </a:cubicBezTo>
                <a:cubicBezTo>
                  <a:pt x="577" y="461"/>
                  <a:pt x="577" y="460"/>
                  <a:pt x="578" y="459"/>
                </a:cubicBezTo>
                <a:cubicBezTo>
                  <a:pt x="573" y="459"/>
                  <a:pt x="569" y="464"/>
                  <a:pt x="569" y="468"/>
                </a:cubicBezTo>
                <a:cubicBezTo>
                  <a:pt x="569" y="465"/>
                  <a:pt x="565" y="465"/>
                  <a:pt x="562" y="465"/>
                </a:cubicBezTo>
                <a:cubicBezTo>
                  <a:pt x="561" y="465"/>
                  <a:pt x="561" y="466"/>
                  <a:pt x="561" y="466"/>
                </a:cubicBezTo>
                <a:cubicBezTo>
                  <a:pt x="560" y="465"/>
                  <a:pt x="557" y="465"/>
                  <a:pt x="556" y="463"/>
                </a:cubicBezTo>
                <a:cubicBezTo>
                  <a:pt x="557" y="465"/>
                  <a:pt x="559" y="465"/>
                  <a:pt x="562" y="465"/>
                </a:cubicBezTo>
                <a:cubicBezTo>
                  <a:pt x="562" y="461"/>
                  <a:pt x="565" y="460"/>
                  <a:pt x="566" y="456"/>
                </a:cubicBezTo>
                <a:cubicBezTo>
                  <a:pt x="569" y="445"/>
                  <a:pt x="569" y="433"/>
                  <a:pt x="570" y="422"/>
                </a:cubicBezTo>
                <a:cubicBezTo>
                  <a:pt x="572" y="408"/>
                  <a:pt x="575" y="409"/>
                  <a:pt x="580" y="421"/>
                </a:cubicBezTo>
                <a:close/>
                <a:moveTo>
                  <a:pt x="569" y="365"/>
                </a:moveTo>
                <a:cubicBezTo>
                  <a:pt x="568" y="365"/>
                  <a:pt x="571" y="366"/>
                  <a:pt x="569" y="365"/>
                </a:cubicBezTo>
                <a:close/>
                <a:moveTo>
                  <a:pt x="571" y="349"/>
                </a:moveTo>
                <a:cubicBezTo>
                  <a:pt x="572" y="349"/>
                  <a:pt x="572" y="349"/>
                  <a:pt x="572" y="350"/>
                </a:cubicBezTo>
                <a:cubicBezTo>
                  <a:pt x="572" y="349"/>
                  <a:pt x="572" y="349"/>
                  <a:pt x="572" y="349"/>
                </a:cubicBezTo>
                <a:cubicBezTo>
                  <a:pt x="572" y="349"/>
                  <a:pt x="571" y="349"/>
                  <a:pt x="571" y="349"/>
                </a:cubicBezTo>
                <a:cubicBezTo>
                  <a:pt x="570" y="347"/>
                  <a:pt x="569" y="345"/>
                  <a:pt x="568" y="344"/>
                </a:cubicBezTo>
                <a:cubicBezTo>
                  <a:pt x="570" y="345"/>
                  <a:pt x="570" y="347"/>
                  <a:pt x="571" y="349"/>
                </a:cubicBezTo>
                <a:close/>
                <a:moveTo>
                  <a:pt x="566" y="397"/>
                </a:moveTo>
                <a:cubicBezTo>
                  <a:pt x="566" y="398"/>
                  <a:pt x="567" y="398"/>
                  <a:pt x="567" y="399"/>
                </a:cubicBezTo>
                <a:cubicBezTo>
                  <a:pt x="566" y="397"/>
                  <a:pt x="565" y="396"/>
                  <a:pt x="564" y="395"/>
                </a:cubicBezTo>
                <a:cubicBezTo>
                  <a:pt x="565" y="396"/>
                  <a:pt x="565" y="396"/>
                  <a:pt x="566" y="397"/>
                </a:cubicBezTo>
                <a:close/>
                <a:moveTo>
                  <a:pt x="563" y="345"/>
                </a:moveTo>
                <a:cubicBezTo>
                  <a:pt x="563" y="345"/>
                  <a:pt x="563" y="345"/>
                  <a:pt x="563" y="345"/>
                </a:cubicBezTo>
                <a:cubicBezTo>
                  <a:pt x="563" y="346"/>
                  <a:pt x="564" y="347"/>
                  <a:pt x="563" y="345"/>
                </a:cubicBezTo>
                <a:close/>
                <a:moveTo>
                  <a:pt x="568" y="405"/>
                </a:moveTo>
                <a:cubicBezTo>
                  <a:pt x="568" y="421"/>
                  <a:pt x="567" y="445"/>
                  <a:pt x="556" y="458"/>
                </a:cubicBezTo>
                <a:cubicBezTo>
                  <a:pt x="554" y="460"/>
                  <a:pt x="551" y="465"/>
                  <a:pt x="548" y="457"/>
                </a:cubicBezTo>
                <a:cubicBezTo>
                  <a:pt x="548" y="456"/>
                  <a:pt x="550" y="452"/>
                  <a:pt x="551" y="449"/>
                </a:cubicBezTo>
                <a:cubicBezTo>
                  <a:pt x="554" y="438"/>
                  <a:pt x="557" y="427"/>
                  <a:pt x="561" y="416"/>
                </a:cubicBezTo>
                <a:cubicBezTo>
                  <a:pt x="562" y="412"/>
                  <a:pt x="569" y="410"/>
                  <a:pt x="568" y="405"/>
                </a:cubicBezTo>
                <a:close/>
                <a:moveTo>
                  <a:pt x="557" y="364"/>
                </a:moveTo>
                <a:cubicBezTo>
                  <a:pt x="557" y="366"/>
                  <a:pt x="556" y="368"/>
                  <a:pt x="555" y="370"/>
                </a:cubicBezTo>
                <a:cubicBezTo>
                  <a:pt x="556" y="368"/>
                  <a:pt x="557" y="366"/>
                  <a:pt x="557" y="364"/>
                </a:cubicBezTo>
                <a:close/>
                <a:moveTo>
                  <a:pt x="550" y="356"/>
                </a:moveTo>
                <a:cubicBezTo>
                  <a:pt x="550" y="356"/>
                  <a:pt x="551" y="355"/>
                  <a:pt x="551" y="355"/>
                </a:cubicBezTo>
                <a:cubicBezTo>
                  <a:pt x="551" y="354"/>
                  <a:pt x="551" y="353"/>
                  <a:pt x="551" y="351"/>
                </a:cubicBezTo>
                <a:cubicBezTo>
                  <a:pt x="551" y="354"/>
                  <a:pt x="552" y="355"/>
                  <a:pt x="551" y="355"/>
                </a:cubicBezTo>
                <a:cubicBezTo>
                  <a:pt x="551" y="356"/>
                  <a:pt x="551" y="357"/>
                  <a:pt x="551" y="358"/>
                </a:cubicBezTo>
                <a:cubicBezTo>
                  <a:pt x="551" y="358"/>
                  <a:pt x="551" y="359"/>
                  <a:pt x="550" y="361"/>
                </a:cubicBezTo>
                <a:cubicBezTo>
                  <a:pt x="550" y="360"/>
                  <a:pt x="550" y="359"/>
                  <a:pt x="551" y="358"/>
                </a:cubicBezTo>
                <a:cubicBezTo>
                  <a:pt x="551" y="357"/>
                  <a:pt x="550" y="356"/>
                  <a:pt x="550" y="356"/>
                </a:cubicBezTo>
                <a:close/>
                <a:moveTo>
                  <a:pt x="550" y="386"/>
                </a:moveTo>
                <a:cubicBezTo>
                  <a:pt x="550" y="387"/>
                  <a:pt x="550" y="387"/>
                  <a:pt x="551" y="387"/>
                </a:cubicBezTo>
                <a:cubicBezTo>
                  <a:pt x="550" y="388"/>
                  <a:pt x="552" y="389"/>
                  <a:pt x="551" y="388"/>
                </a:cubicBezTo>
                <a:cubicBezTo>
                  <a:pt x="551" y="388"/>
                  <a:pt x="550" y="387"/>
                  <a:pt x="550" y="386"/>
                </a:cubicBezTo>
                <a:cubicBezTo>
                  <a:pt x="549" y="386"/>
                  <a:pt x="548" y="386"/>
                  <a:pt x="548" y="384"/>
                </a:cubicBezTo>
                <a:cubicBezTo>
                  <a:pt x="549" y="385"/>
                  <a:pt x="549" y="386"/>
                  <a:pt x="550" y="386"/>
                </a:cubicBezTo>
                <a:close/>
                <a:moveTo>
                  <a:pt x="501" y="184"/>
                </a:moveTo>
                <a:cubicBezTo>
                  <a:pt x="501" y="184"/>
                  <a:pt x="503" y="186"/>
                  <a:pt x="504" y="186"/>
                </a:cubicBezTo>
                <a:cubicBezTo>
                  <a:pt x="503" y="187"/>
                  <a:pt x="502" y="186"/>
                  <a:pt x="501" y="184"/>
                </a:cubicBezTo>
                <a:close/>
                <a:moveTo>
                  <a:pt x="506" y="169"/>
                </a:moveTo>
                <a:cubicBezTo>
                  <a:pt x="507" y="169"/>
                  <a:pt x="508" y="168"/>
                  <a:pt x="508" y="168"/>
                </a:cubicBezTo>
                <a:cubicBezTo>
                  <a:pt x="508" y="168"/>
                  <a:pt x="507" y="169"/>
                  <a:pt x="506" y="169"/>
                </a:cubicBezTo>
                <a:close/>
                <a:moveTo>
                  <a:pt x="510" y="244"/>
                </a:moveTo>
                <a:cubicBezTo>
                  <a:pt x="511" y="243"/>
                  <a:pt x="512" y="242"/>
                  <a:pt x="513" y="241"/>
                </a:cubicBezTo>
                <a:cubicBezTo>
                  <a:pt x="512" y="242"/>
                  <a:pt x="511" y="243"/>
                  <a:pt x="510" y="244"/>
                </a:cubicBezTo>
                <a:close/>
                <a:moveTo>
                  <a:pt x="527" y="226"/>
                </a:moveTo>
                <a:cubicBezTo>
                  <a:pt x="528" y="227"/>
                  <a:pt x="528" y="228"/>
                  <a:pt x="529" y="229"/>
                </a:cubicBezTo>
                <a:cubicBezTo>
                  <a:pt x="529" y="228"/>
                  <a:pt x="528" y="227"/>
                  <a:pt x="527" y="226"/>
                </a:cubicBezTo>
                <a:close/>
                <a:moveTo>
                  <a:pt x="528" y="176"/>
                </a:moveTo>
                <a:cubicBezTo>
                  <a:pt x="526" y="175"/>
                  <a:pt x="524" y="175"/>
                  <a:pt x="522" y="175"/>
                </a:cubicBezTo>
                <a:cubicBezTo>
                  <a:pt x="523" y="175"/>
                  <a:pt x="525" y="175"/>
                  <a:pt x="527" y="176"/>
                </a:cubicBezTo>
                <a:cubicBezTo>
                  <a:pt x="528" y="176"/>
                  <a:pt x="528" y="176"/>
                  <a:pt x="528" y="176"/>
                </a:cubicBezTo>
                <a:cubicBezTo>
                  <a:pt x="529" y="176"/>
                  <a:pt x="531" y="177"/>
                  <a:pt x="532" y="177"/>
                </a:cubicBezTo>
                <a:cubicBezTo>
                  <a:pt x="530" y="177"/>
                  <a:pt x="529" y="177"/>
                  <a:pt x="528" y="176"/>
                </a:cubicBezTo>
                <a:close/>
                <a:moveTo>
                  <a:pt x="536" y="230"/>
                </a:moveTo>
                <a:cubicBezTo>
                  <a:pt x="536" y="228"/>
                  <a:pt x="536" y="229"/>
                  <a:pt x="536" y="230"/>
                </a:cubicBezTo>
                <a:close/>
                <a:moveTo>
                  <a:pt x="559" y="169"/>
                </a:moveTo>
                <a:cubicBezTo>
                  <a:pt x="560" y="165"/>
                  <a:pt x="558" y="169"/>
                  <a:pt x="559" y="169"/>
                </a:cubicBezTo>
                <a:close/>
                <a:moveTo>
                  <a:pt x="558" y="148"/>
                </a:moveTo>
                <a:cubicBezTo>
                  <a:pt x="557" y="149"/>
                  <a:pt x="558" y="150"/>
                  <a:pt x="556" y="149"/>
                </a:cubicBezTo>
                <a:cubicBezTo>
                  <a:pt x="557" y="148"/>
                  <a:pt x="557" y="149"/>
                  <a:pt x="558" y="148"/>
                </a:cubicBezTo>
                <a:close/>
                <a:moveTo>
                  <a:pt x="551" y="146"/>
                </a:moveTo>
                <a:cubicBezTo>
                  <a:pt x="551" y="147"/>
                  <a:pt x="551" y="148"/>
                  <a:pt x="551" y="149"/>
                </a:cubicBezTo>
                <a:cubicBezTo>
                  <a:pt x="550" y="150"/>
                  <a:pt x="549" y="151"/>
                  <a:pt x="548" y="152"/>
                </a:cubicBezTo>
                <a:cubicBezTo>
                  <a:pt x="550" y="150"/>
                  <a:pt x="550" y="149"/>
                  <a:pt x="551" y="146"/>
                </a:cubicBezTo>
                <a:close/>
                <a:moveTo>
                  <a:pt x="539" y="165"/>
                </a:moveTo>
                <a:cubicBezTo>
                  <a:pt x="539" y="170"/>
                  <a:pt x="543" y="171"/>
                  <a:pt x="543" y="175"/>
                </a:cubicBezTo>
                <a:cubicBezTo>
                  <a:pt x="547" y="177"/>
                  <a:pt x="552" y="179"/>
                  <a:pt x="555" y="181"/>
                </a:cubicBezTo>
                <a:cubicBezTo>
                  <a:pt x="553" y="182"/>
                  <a:pt x="547" y="184"/>
                  <a:pt x="544" y="184"/>
                </a:cubicBezTo>
                <a:cubicBezTo>
                  <a:pt x="542" y="183"/>
                  <a:pt x="542" y="183"/>
                  <a:pt x="542" y="183"/>
                </a:cubicBezTo>
                <a:cubicBezTo>
                  <a:pt x="542" y="183"/>
                  <a:pt x="542" y="183"/>
                  <a:pt x="542" y="182"/>
                </a:cubicBezTo>
                <a:cubicBezTo>
                  <a:pt x="542" y="182"/>
                  <a:pt x="543" y="175"/>
                  <a:pt x="543" y="175"/>
                </a:cubicBezTo>
                <a:cubicBezTo>
                  <a:pt x="543" y="175"/>
                  <a:pt x="543" y="175"/>
                  <a:pt x="543" y="175"/>
                </a:cubicBezTo>
                <a:cubicBezTo>
                  <a:pt x="541" y="173"/>
                  <a:pt x="539" y="170"/>
                  <a:pt x="539" y="165"/>
                </a:cubicBezTo>
                <a:close/>
                <a:moveTo>
                  <a:pt x="541" y="195"/>
                </a:moveTo>
                <a:cubicBezTo>
                  <a:pt x="554" y="192"/>
                  <a:pt x="567" y="190"/>
                  <a:pt x="580" y="188"/>
                </a:cubicBezTo>
                <a:cubicBezTo>
                  <a:pt x="582" y="194"/>
                  <a:pt x="573" y="194"/>
                  <a:pt x="567" y="194"/>
                </a:cubicBezTo>
                <a:cubicBezTo>
                  <a:pt x="571" y="197"/>
                  <a:pt x="574" y="198"/>
                  <a:pt x="576" y="202"/>
                </a:cubicBezTo>
                <a:cubicBezTo>
                  <a:pt x="567" y="203"/>
                  <a:pt x="565" y="208"/>
                  <a:pt x="558" y="205"/>
                </a:cubicBezTo>
                <a:cubicBezTo>
                  <a:pt x="552" y="202"/>
                  <a:pt x="548" y="197"/>
                  <a:pt x="541" y="195"/>
                </a:cubicBezTo>
                <a:close/>
                <a:moveTo>
                  <a:pt x="583" y="232"/>
                </a:moveTo>
                <a:cubicBezTo>
                  <a:pt x="582" y="238"/>
                  <a:pt x="576" y="235"/>
                  <a:pt x="573" y="234"/>
                </a:cubicBezTo>
                <a:cubicBezTo>
                  <a:pt x="567" y="233"/>
                  <a:pt x="560" y="229"/>
                  <a:pt x="554" y="231"/>
                </a:cubicBezTo>
                <a:cubicBezTo>
                  <a:pt x="551" y="233"/>
                  <a:pt x="549" y="234"/>
                  <a:pt x="548" y="236"/>
                </a:cubicBezTo>
                <a:cubicBezTo>
                  <a:pt x="553" y="239"/>
                  <a:pt x="565" y="243"/>
                  <a:pt x="573" y="244"/>
                </a:cubicBezTo>
                <a:cubicBezTo>
                  <a:pt x="572" y="245"/>
                  <a:pt x="571" y="247"/>
                  <a:pt x="571" y="248"/>
                </a:cubicBezTo>
                <a:cubicBezTo>
                  <a:pt x="564" y="242"/>
                  <a:pt x="553" y="241"/>
                  <a:pt x="548" y="236"/>
                </a:cubicBezTo>
                <a:cubicBezTo>
                  <a:pt x="549" y="233"/>
                  <a:pt x="552" y="232"/>
                  <a:pt x="554" y="231"/>
                </a:cubicBezTo>
                <a:cubicBezTo>
                  <a:pt x="558" y="228"/>
                  <a:pt x="563" y="226"/>
                  <a:pt x="565" y="226"/>
                </a:cubicBezTo>
                <a:cubicBezTo>
                  <a:pt x="571" y="225"/>
                  <a:pt x="576" y="228"/>
                  <a:pt x="583" y="226"/>
                </a:cubicBezTo>
                <a:cubicBezTo>
                  <a:pt x="583" y="226"/>
                  <a:pt x="581" y="227"/>
                  <a:pt x="581" y="227"/>
                </a:cubicBezTo>
                <a:cubicBezTo>
                  <a:pt x="582" y="227"/>
                  <a:pt x="584" y="227"/>
                  <a:pt x="585" y="227"/>
                </a:cubicBezTo>
                <a:cubicBezTo>
                  <a:pt x="585" y="229"/>
                  <a:pt x="584" y="230"/>
                  <a:pt x="583" y="232"/>
                </a:cubicBezTo>
                <a:close/>
                <a:moveTo>
                  <a:pt x="581" y="220"/>
                </a:moveTo>
                <a:cubicBezTo>
                  <a:pt x="576" y="220"/>
                  <a:pt x="568" y="224"/>
                  <a:pt x="564" y="222"/>
                </a:cubicBezTo>
                <a:cubicBezTo>
                  <a:pt x="559" y="220"/>
                  <a:pt x="564" y="215"/>
                  <a:pt x="563" y="209"/>
                </a:cubicBezTo>
                <a:cubicBezTo>
                  <a:pt x="567" y="214"/>
                  <a:pt x="584" y="217"/>
                  <a:pt x="585" y="212"/>
                </a:cubicBezTo>
                <a:cubicBezTo>
                  <a:pt x="583" y="215"/>
                  <a:pt x="586" y="220"/>
                  <a:pt x="581" y="220"/>
                </a:cubicBezTo>
                <a:close/>
                <a:moveTo>
                  <a:pt x="622" y="220"/>
                </a:moveTo>
                <a:cubicBezTo>
                  <a:pt x="620" y="221"/>
                  <a:pt x="620" y="221"/>
                  <a:pt x="622" y="220"/>
                </a:cubicBezTo>
                <a:close/>
                <a:moveTo>
                  <a:pt x="608" y="216"/>
                </a:moveTo>
                <a:cubicBezTo>
                  <a:pt x="609" y="218"/>
                  <a:pt x="608" y="217"/>
                  <a:pt x="609" y="217"/>
                </a:cubicBezTo>
                <a:cubicBezTo>
                  <a:pt x="609" y="217"/>
                  <a:pt x="608" y="214"/>
                  <a:pt x="608" y="216"/>
                </a:cubicBezTo>
                <a:close/>
                <a:moveTo>
                  <a:pt x="591" y="220"/>
                </a:moveTo>
                <a:cubicBezTo>
                  <a:pt x="592" y="217"/>
                  <a:pt x="593" y="214"/>
                  <a:pt x="596" y="212"/>
                </a:cubicBezTo>
                <a:cubicBezTo>
                  <a:pt x="593" y="214"/>
                  <a:pt x="592" y="217"/>
                  <a:pt x="591" y="220"/>
                </a:cubicBezTo>
                <a:close/>
                <a:moveTo>
                  <a:pt x="595" y="228"/>
                </a:moveTo>
                <a:cubicBezTo>
                  <a:pt x="594" y="226"/>
                  <a:pt x="593" y="225"/>
                  <a:pt x="593" y="223"/>
                </a:cubicBezTo>
                <a:cubicBezTo>
                  <a:pt x="594" y="225"/>
                  <a:pt x="595" y="227"/>
                  <a:pt x="595" y="228"/>
                </a:cubicBezTo>
                <a:cubicBezTo>
                  <a:pt x="596" y="228"/>
                  <a:pt x="596" y="229"/>
                  <a:pt x="596" y="229"/>
                </a:cubicBezTo>
                <a:cubicBezTo>
                  <a:pt x="596" y="229"/>
                  <a:pt x="596" y="229"/>
                  <a:pt x="595" y="228"/>
                </a:cubicBezTo>
                <a:close/>
                <a:moveTo>
                  <a:pt x="594" y="222"/>
                </a:moveTo>
                <a:cubicBezTo>
                  <a:pt x="595" y="222"/>
                  <a:pt x="598" y="221"/>
                  <a:pt x="596" y="221"/>
                </a:cubicBezTo>
                <a:cubicBezTo>
                  <a:pt x="595" y="222"/>
                  <a:pt x="595" y="222"/>
                  <a:pt x="594" y="222"/>
                </a:cubicBezTo>
                <a:close/>
                <a:moveTo>
                  <a:pt x="597" y="248"/>
                </a:moveTo>
                <a:cubicBezTo>
                  <a:pt x="605" y="248"/>
                  <a:pt x="617" y="252"/>
                  <a:pt x="623" y="245"/>
                </a:cubicBezTo>
                <a:cubicBezTo>
                  <a:pt x="618" y="249"/>
                  <a:pt x="616" y="254"/>
                  <a:pt x="620" y="261"/>
                </a:cubicBezTo>
                <a:cubicBezTo>
                  <a:pt x="619" y="254"/>
                  <a:pt x="611" y="255"/>
                  <a:pt x="607" y="252"/>
                </a:cubicBezTo>
                <a:cubicBezTo>
                  <a:pt x="603" y="253"/>
                  <a:pt x="599" y="251"/>
                  <a:pt x="597" y="248"/>
                </a:cubicBezTo>
                <a:close/>
                <a:moveTo>
                  <a:pt x="682" y="312"/>
                </a:moveTo>
                <a:cubicBezTo>
                  <a:pt x="682" y="312"/>
                  <a:pt x="683" y="313"/>
                  <a:pt x="683" y="313"/>
                </a:cubicBezTo>
                <a:cubicBezTo>
                  <a:pt x="682" y="313"/>
                  <a:pt x="682" y="312"/>
                  <a:pt x="682" y="312"/>
                </a:cubicBezTo>
                <a:cubicBezTo>
                  <a:pt x="682" y="312"/>
                  <a:pt x="681" y="313"/>
                  <a:pt x="681" y="312"/>
                </a:cubicBezTo>
                <a:cubicBezTo>
                  <a:pt x="682" y="311"/>
                  <a:pt x="682" y="310"/>
                  <a:pt x="683" y="309"/>
                </a:cubicBezTo>
                <a:cubicBezTo>
                  <a:pt x="683" y="310"/>
                  <a:pt x="681" y="311"/>
                  <a:pt x="681" y="312"/>
                </a:cubicBezTo>
                <a:cubicBezTo>
                  <a:pt x="681" y="312"/>
                  <a:pt x="682" y="312"/>
                  <a:pt x="682" y="312"/>
                </a:cubicBezTo>
                <a:close/>
                <a:moveTo>
                  <a:pt x="675" y="383"/>
                </a:moveTo>
                <a:cubicBezTo>
                  <a:pt x="675" y="383"/>
                  <a:pt x="675" y="384"/>
                  <a:pt x="675" y="384"/>
                </a:cubicBezTo>
                <a:cubicBezTo>
                  <a:pt x="675" y="384"/>
                  <a:pt x="675" y="384"/>
                  <a:pt x="675" y="384"/>
                </a:cubicBezTo>
                <a:cubicBezTo>
                  <a:pt x="675" y="384"/>
                  <a:pt x="675" y="384"/>
                  <a:pt x="675" y="384"/>
                </a:cubicBezTo>
                <a:cubicBezTo>
                  <a:pt x="675" y="383"/>
                  <a:pt x="676" y="382"/>
                  <a:pt x="675" y="383"/>
                </a:cubicBezTo>
                <a:close/>
                <a:moveTo>
                  <a:pt x="691" y="319"/>
                </a:moveTo>
                <a:cubicBezTo>
                  <a:pt x="689" y="318"/>
                  <a:pt x="688" y="317"/>
                  <a:pt x="686" y="317"/>
                </a:cubicBezTo>
                <a:cubicBezTo>
                  <a:pt x="688" y="317"/>
                  <a:pt x="689" y="318"/>
                  <a:pt x="691" y="319"/>
                </a:cubicBezTo>
                <a:cubicBezTo>
                  <a:pt x="694" y="320"/>
                  <a:pt x="696" y="321"/>
                  <a:pt x="699" y="321"/>
                </a:cubicBezTo>
                <a:cubicBezTo>
                  <a:pt x="696" y="321"/>
                  <a:pt x="694" y="320"/>
                  <a:pt x="691" y="319"/>
                </a:cubicBezTo>
                <a:close/>
                <a:moveTo>
                  <a:pt x="704" y="353"/>
                </a:moveTo>
                <a:cubicBezTo>
                  <a:pt x="704" y="353"/>
                  <a:pt x="704" y="353"/>
                  <a:pt x="703" y="353"/>
                </a:cubicBezTo>
                <a:cubicBezTo>
                  <a:pt x="703" y="354"/>
                  <a:pt x="703" y="354"/>
                  <a:pt x="703" y="355"/>
                </a:cubicBezTo>
                <a:cubicBezTo>
                  <a:pt x="703" y="354"/>
                  <a:pt x="703" y="354"/>
                  <a:pt x="703" y="353"/>
                </a:cubicBezTo>
                <a:cubicBezTo>
                  <a:pt x="704" y="352"/>
                  <a:pt x="704" y="352"/>
                  <a:pt x="704" y="351"/>
                </a:cubicBezTo>
                <a:cubicBezTo>
                  <a:pt x="704" y="351"/>
                  <a:pt x="704" y="352"/>
                  <a:pt x="704" y="353"/>
                </a:cubicBezTo>
                <a:close/>
                <a:moveTo>
                  <a:pt x="712" y="334"/>
                </a:moveTo>
                <a:cubicBezTo>
                  <a:pt x="713" y="334"/>
                  <a:pt x="713" y="333"/>
                  <a:pt x="714" y="332"/>
                </a:cubicBezTo>
                <a:cubicBezTo>
                  <a:pt x="716" y="331"/>
                  <a:pt x="718" y="329"/>
                  <a:pt x="720" y="328"/>
                </a:cubicBezTo>
                <a:cubicBezTo>
                  <a:pt x="717" y="330"/>
                  <a:pt x="714" y="331"/>
                  <a:pt x="712" y="334"/>
                </a:cubicBezTo>
                <a:close/>
                <a:moveTo>
                  <a:pt x="744" y="330"/>
                </a:moveTo>
                <a:cubicBezTo>
                  <a:pt x="744" y="330"/>
                  <a:pt x="743" y="332"/>
                  <a:pt x="744" y="330"/>
                </a:cubicBezTo>
                <a:close/>
                <a:moveTo>
                  <a:pt x="736" y="327"/>
                </a:moveTo>
                <a:cubicBezTo>
                  <a:pt x="734" y="328"/>
                  <a:pt x="733" y="328"/>
                  <a:pt x="731" y="329"/>
                </a:cubicBezTo>
                <a:cubicBezTo>
                  <a:pt x="734" y="328"/>
                  <a:pt x="735" y="326"/>
                  <a:pt x="736" y="325"/>
                </a:cubicBezTo>
                <a:cubicBezTo>
                  <a:pt x="736" y="325"/>
                  <a:pt x="736" y="326"/>
                  <a:pt x="736" y="327"/>
                </a:cubicBezTo>
                <a:close/>
                <a:moveTo>
                  <a:pt x="738" y="371"/>
                </a:moveTo>
                <a:cubicBezTo>
                  <a:pt x="739" y="372"/>
                  <a:pt x="739" y="373"/>
                  <a:pt x="740" y="374"/>
                </a:cubicBezTo>
                <a:cubicBezTo>
                  <a:pt x="738" y="373"/>
                  <a:pt x="739" y="372"/>
                  <a:pt x="738" y="371"/>
                </a:cubicBezTo>
                <a:close/>
                <a:moveTo>
                  <a:pt x="740" y="346"/>
                </a:moveTo>
                <a:cubicBezTo>
                  <a:pt x="741" y="348"/>
                  <a:pt x="743" y="350"/>
                  <a:pt x="743" y="351"/>
                </a:cubicBezTo>
                <a:cubicBezTo>
                  <a:pt x="743" y="350"/>
                  <a:pt x="741" y="348"/>
                  <a:pt x="740" y="346"/>
                </a:cubicBezTo>
                <a:close/>
                <a:moveTo>
                  <a:pt x="749" y="352"/>
                </a:moveTo>
                <a:cubicBezTo>
                  <a:pt x="749" y="351"/>
                  <a:pt x="749" y="350"/>
                  <a:pt x="748" y="349"/>
                </a:cubicBezTo>
                <a:cubicBezTo>
                  <a:pt x="746" y="348"/>
                  <a:pt x="745" y="346"/>
                  <a:pt x="743" y="345"/>
                </a:cubicBezTo>
                <a:cubicBezTo>
                  <a:pt x="745" y="346"/>
                  <a:pt x="747" y="348"/>
                  <a:pt x="748" y="349"/>
                </a:cubicBezTo>
                <a:cubicBezTo>
                  <a:pt x="748" y="349"/>
                  <a:pt x="748" y="349"/>
                  <a:pt x="748" y="349"/>
                </a:cubicBezTo>
                <a:cubicBezTo>
                  <a:pt x="749" y="350"/>
                  <a:pt x="750" y="351"/>
                  <a:pt x="749" y="352"/>
                </a:cubicBezTo>
                <a:close/>
                <a:moveTo>
                  <a:pt x="751" y="362"/>
                </a:moveTo>
                <a:cubicBezTo>
                  <a:pt x="753" y="363"/>
                  <a:pt x="753" y="363"/>
                  <a:pt x="751" y="362"/>
                </a:cubicBezTo>
                <a:close/>
                <a:moveTo>
                  <a:pt x="757" y="350"/>
                </a:moveTo>
                <a:cubicBezTo>
                  <a:pt x="758" y="347"/>
                  <a:pt x="758" y="348"/>
                  <a:pt x="760" y="347"/>
                </a:cubicBezTo>
                <a:cubicBezTo>
                  <a:pt x="759" y="348"/>
                  <a:pt x="758" y="347"/>
                  <a:pt x="757" y="350"/>
                </a:cubicBezTo>
                <a:close/>
                <a:moveTo>
                  <a:pt x="768" y="351"/>
                </a:moveTo>
                <a:cubicBezTo>
                  <a:pt x="769" y="350"/>
                  <a:pt x="769" y="350"/>
                  <a:pt x="770" y="349"/>
                </a:cubicBezTo>
                <a:cubicBezTo>
                  <a:pt x="769" y="350"/>
                  <a:pt x="769" y="350"/>
                  <a:pt x="768" y="351"/>
                </a:cubicBezTo>
                <a:close/>
                <a:moveTo>
                  <a:pt x="771" y="349"/>
                </a:moveTo>
                <a:cubicBezTo>
                  <a:pt x="770" y="349"/>
                  <a:pt x="770" y="349"/>
                  <a:pt x="770" y="349"/>
                </a:cubicBezTo>
                <a:cubicBezTo>
                  <a:pt x="771" y="349"/>
                  <a:pt x="771" y="350"/>
                  <a:pt x="771" y="349"/>
                </a:cubicBezTo>
                <a:close/>
                <a:moveTo>
                  <a:pt x="769" y="345"/>
                </a:moveTo>
                <a:cubicBezTo>
                  <a:pt x="770" y="346"/>
                  <a:pt x="770" y="347"/>
                  <a:pt x="772" y="347"/>
                </a:cubicBezTo>
                <a:cubicBezTo>
                  <a:pt x="770" y="347"/>
                  <a:pt x="770" y="346"/>
                  <a:pt x="769" y="345"/>
                </a:cubicBezTo>
                <a:close/>
                <a:moveTo>
                  <a:pt x="766" y="469"/>
                </a:moveTo>
                <a:cubicBezTo>
                  <a:pt x="768" y="467"/>
                  <a:pt x="768" y="468"/>
                  <a:pt x="770" y="465"/>
                </a:cubicBezTo>
                <a:cubicBezTo>
                  <a:pt x="769" y="466"/>
                  <a:pt x="769" y="467"/>
                  <a:pt x="768" y="468"/>
                </a:cubicBezTo>
                <a:cubicBezTo>
                  <a:pt x="768" y="469"/>
                  <a:pt x="766" y="469"/>
                  <a:pt x="766" y="469"/>
                </a:cubicBezTo>
                <a:close/>
                <a:moveTo>
                  <a:pt x="767" y="475"/>
                </a:moveTo>
                <a:cubicBezTo>
                  <a:pt x="769" y="475"/>
                  <a:pt x="770" y="475"/>
                  <a:pt x="772" y="475"/>
                </a:cubicBezTo>
                <a:cubicBezTo>
                  <a:pt x="770" y="475"/>
                  <a:pt x="769" y="475"/>
                  <a:pt x="767" y="475"/>
                </a:cubicBezTo>
                <a:close/>
                <a:moveTo>
                  <a:pt x="780" y="474"/>
                </a:moveTo>
                <a:cubicBezTo>
                  <a:pt x="779" y="476"/>
                  <a:pt x="778" y="478"/>
                  <a:pt x="776" y="480"/>
                </a:cubicBezTo>
                <a:cubicBezTo>
                  <a:pt x="778" y="478"/>
                  <a:pt x="779" y="476"/>
                  <a:pt x="780" y="474"/>
                </a:cubicBezTo>
                <a:cubicBezTo>
                  <a:pt x="780" y="473"/>
                  <a:pt x="780" y="472"/>
                  <a:pt x="780" y="471"/>
                </a:cubicBezTo>
                <a:cubicBezTo>
                  <a:pt x="780" y="471"/>
                  <a:pt x="780" y="471"/>
                  <a:pt x="780" y="471"/>
                </a:cubicBezTo>
                <a:cubicBezTo>
                  <a:pt x="780" y="471"/>
                  <a:pt x="780" y="471"/>
                  <a:pt x="780" y="471"/>
                </a:cubicBezTo>
                <a:cubicBezTo>
                  <a:pt x="781" y="469"/>
                  <a:pt x="781" y="467"/>
                  <a:pt x="782" y="465"/>
                </a:cubicBezTo>
                <a:cubicBezTo>
                  <a:pt x="781" y="467"/>
                  <a:pt x="781" y="469"/>
                  <a:pt x="780" y="471"/>
                </a:cubicBezTo>
                <a:cubicBezTo>
                  <a:pt x="781" y="471"/>
                  <a:pt x="782" y="470"/>
                  <a:pt x="783" y="470"/>
                </a:cubicBezTo>
                <a:cubicBezTo>
                  <a:pt x="781" y="471"/>
                  <a:pt x="780" y="472"/>
                  <a:pt x="780" y="474"/>
                </a:cubicBezTo>
                <a:close/>
                <a:moveTo>
                  <a:pt x="782" y="464"/>
                </a:moveTo>
                <a:cubicBezTo>
                  <a:pt x="781" y="465"/>
                  <a:pt x="784" y="462"/>
                  <a:pt x="785" y="461"/>
                </a:cubicBezTo>
                <a:cubicBezTo>
                  <a:pt x="784" y="462"/>
                  <a:pt x="783" y="463"/>
                  <a:pt x="782" y="464"/>
                </a:cubicBezTo>
                <a:close/>
                <a:moveTo>
                  <a:pt x="786" y="458"/>
                </a:moveTo>
                <a:cubicBezTo>
                  <a:pt x="786" y="458"/>
                  <a:pt x="786" y="459"/>
                  <a:pt x="786" y="460"/>
                </a:cubicBezTo>
                <a:cubicBezTo>
                  <a:pt x="787" y="461"/>
                  <a:pt x="788" y="463"/>
                  <a:pt x="790" y="464"/>
                </a:cubicBezTo>
                <a:cubicBezTo>
                  <a:pt x="788" y="463"/>
                  <a:pt x="787" y="461"/>
                  <a:pt x="786" y="460"/>
                </a:cubicBezTo>
                <a:cubicBezTo>
                  <a:pt x="786" y="459"/>
                  <a:pt x="786" y="459"/>
                  <a:pt x="786" y="458"/>
                </a:cubicBezTo>
                <a:cubicBezTo>
                  <a:pt x="786" y="459"/>
                  <a:pt x="786" y="460"/>
                  <a:pt x="785" y="460"/>
                </a:cubicBezTo>
                <a:cubicBezTo>
                  <a:pt x="785" y="459"/>
                  <a:pt x="785" y="457"/>
                  <a:pt x="784" y="456"/>
                </a:cubicBezTo>
                <a:cubicBezTo>
                  <a:pt x="783" y="454"/>
                  <a:pt x="782" y="452"/>
                  <a:pt x="780" y="452"/>
                </a:cubicBezTo>
                <a:cubicBezTo>
                  <a:pt x="782" y="453"/>
                  <a:pt x="784" y="454"/>
                  <a:pt x="784" y="456"/>
                </a:cubicBezTo>
                <a:cubicBezTo>
                  <a:pt x="785" y="457"/>
                  <a:pt x="785" y="458"/>
                  <a:pt x="786" y="458"/>
                </a:cubicBezTo>
                <a:cubicBezTo>
                  <a:pt x="786" y="458"/>
                  <a:pt x="786" y="458"/>
                  <a:pt x="786" y="458"/>
                </a:cubicBezTo>
                <a:close/>
                <a:moveTo>
                  <a:pt x="819" y="388"/>
                </a:moveTo>
                <a:cubicBezTo>
                  <a:pt x="819" y="390"/>
                  <a:pt x="819" y="390"/>
                  <a:pt x="819" y="388"/>
                </a:cubicBezTo>
                <a:close/>
                <a:moveTo>
                  <a:pt x="866" y="408"/>
                </a:moveTo>
                <a:cubicBezTo>
                  <a:pt x="865" y="410"/>
                  <a:pt x="865" y="411"/>
                  <a:pt x="864" y="412"/>
                </a:cubicBezTo>
                <a:cubicBezTo>
                  <a:pt x="864" y="411"/>
                  <a:pt x="865" y="410"/>
                  <a:pt x="866" y="408"/>
                </a:cubicBezTo>
                <a:close/>
                <a:moveTo>
                  <a:pt x="861" y="362"/>
                </a:moveTo>
                <a:cubicBezTo>
                  <a:pt x="861" y="362"/>
                  <a:pt x="861" y="362"/>
                  <a:pt x="860" y="362"/>
                </a:cubicBezTo>
                <a:cubicBezTo>
                  <a:pt x="860" y="362"/>
                  <a:pt x="860" y="362"/>
                  <a:pt x="861" y="362"/>
                </a:cubicBezTo>
                <a:close/>
                <a:moveTo>
                  <a:pt x="855" y="374"/>
                </a:moveTo>
                <a:cubicBezTo>
                  <a:pt x="857" y="373"/>
                  <a:pt x="859" y="372"/>
                  <a:pt x="861" y="370"/>
                </a:cubicBezTo>
                <a:cubicBezTo>
                  <a:pt x="860" y="371"/>
                  <a:pt x="858" y="372"/>
                  <a:pt x="857" y="374"/>
                </a:cubicBezTo>
                <a:cubicBezTo>
                  <a:pt x="856" y="374"/>
                  <a:pt x="856" y="374"/>
                  <a:pt x="855" y="374"/>
                </a:cubicBezTo>
                <a:cubicBezTo>
                  <a:pt x="855" y="374"/>
                  <a:pt x="854" y="374"/>
                  <a:pt x="853" y="375"/>
                </a:cubicBezTo>
                <a:cubicBezTo>
                  <a:pt x="854" y="374"/>
                  <a:pt x="855" y="374"/>
                  <a:pt x="855" y="374"/>
                </a:cubicBezTo>
                <a:close/>
                <a:moveTo>
                  <a:pt x="838" y="382"/>
                </a:moveTo>
                <a:cubicBezTo>
                  <a:pt x="835" y="382"/>
                  <a:pt x="831" y="382"/>
                  <a:pt x="828" y="382"/>
                </a:cubicBezTo>
                <a:cubicBezTo>
                  <a:pt x="831" y="382"/>
                  <a:pt x="835" y="382"/>
                  <a:pt x="838" y="382"/>
                </a:cubicBezTo>
                <a:close/>
                <a:moveTo>
                  <a:pt x="826" y="462"/>
                </a:moveTo>
                <a:cubicBezTo>
                  <a:pt x="825" y="463"/>
                  <a:pt x="825" y="462"/>
                  <a:pt x="825" y="461"/>
                </a:cubicBezTo>
                <a:cubicBezTo>
                  <a:pt x="827" y="460"/>
                  <a:pt x="826" y="461"/>
                  <a:pt x="826" y="462"/>
                </a:cubicBezTo>
                <a:close/>
                <a:moveTo>
                  <a:pt x="825" y="459"/>
                </a:moveTo>
                <a:cubicBezTo>
                  <a:pt x="826" y="458"/>
                  <a:pt x="825" y="458"/>
                  <a:pt x="825" y="460"/>
                </a:cubicBezTo>
                <a:cubicBezTo>
                  <a:pt x="824" y="462"/>
                  <a:pt x="825" y="460"/>
                  <a:pt x="825" y="459"/>
                </a:cubicBezTo>
                <a:close/>
                <a:moveTo>
                  <a:pt x="844" y="450"/>
                </a:moveTo>
                <a:cubicBezTo>
                  <a:pt x="839" y="450"/>
                  <a:pt x="833" y="452"/>
                  <a:pt x="830" y="447"/>
                </a:cubicBezTo>
                <a:cubicBezTo>
                  <a:pt x="827" y="444"/>
                  <a:pt x="827" y="436"/>
                  <a:pt x="826" y="432"/>
                </a:cubicBezTo>
                <a:cubicBezTo>
                  <a:pt x="824" y="426"/>
                  <a:pt x="816" y="396"/>
                  <a:pt x="829" y="399"/>
                </a:cubicBezTo>
                <a:cubicBezTo>
                  <a:pt x="828" y="398"/>
                  <a:pt x="827" y="397"/>
                  <a:pt x="827" y="396"/>
                </a:cubicBezTo>
                <a:cubicBezTo>
                  <a:pt x="832" y="404"/>
                  <a:pt x="839" y="410"/>
                  <a:pt x="845" y="417"/>
                </a:cubicBezTo>
                <a:cubicBezTo>
                  <a:pt x="851" y="425"/>
                  <a:pt x="852" y="432"/>
                  <a:pt x="857" y="441"/>
                </a:cubicBezTo>
                <a:cubicBezTo>
                  <a:pt x="852" y="443"/>
                  <a:pt x="846" y="444"/>
                  <a:pt x="844" y="450"/>
                </a:cubicBezTo>
                <a:close/>
                <a:moveTo>
                  <a:pt x="869" y="449"/>
                </a:moveTo>
                <a:cubicBezTo>
                  <a:pt x="869" y="451"/>
                  <a:pt x="870" y="455"/>
                  <a:pt x="868" y="453"/>
                </a:cubicBezTo>
                <a:cubicBezTo>
                  <a:pt x="868" y="454"/>
                  <a:pt x="868" y="454"/>
                  <a:pt x="868" y="453"/>
                </a:cubicBezTo>
                <a:cubicBezTo>
                  <a:pt x="868" y="453"/>
                  <a:pt x="868" y="453"/>
                  <a:pt x="868" y="453"/>
                </a:cubicBezTo>
                <a:cubicBezTo>
                  <a:pt x="868" y="452"/>
                  <a:pt x="869" y="450"/>
                  <a:pt x="869" y="449"/>
                </a:cubicBezTo>
                <a:cubicBezTo>
                  <a:pt x="870" y="449"/>
                  <a:pt x="871" y="449"/>
                  <a:pt x="871" y="450"/>
                </a:cubicBezTo>
                <a:cubicBezTo>
                  <a:pt x="870" y="449"/>
                  <a:pt x="870" y="449"/>
                  <a:pt x="869" y="449"/>
                </a:cubicBezTo>
                <a:close/>
                <a:moveTo>
                  <a:pt x="876" y="467"/>
                </a:moveTo>
                <a:cubicBezTo>
                  <a:pt x="875" y="465"/>
                  <a:pt x="875" y="465"/>
                  <a:pt x="876" y="467"/>
                </a:cubicBezTo>
                <a:close/>
                <a:moveTo>
                  <a:pt x="864" y="438"/>
                </a:moveTo>
                <a:cubicBezTo>
                  <a:pt x="863" y="438"/>
                  <a:pt x="860" y="440"/>
                  <a:pt x="858" y="440"/>
                </a:cubicBezTo>
                <a:cubicBezTo>
                  <a:pt x="860" y="439"/>
                  <a:pt x="862" y="439"/>
                  <a:pt x="864" y="438"/>
                </a:cubicBezTo>
                <a:cubicBezTo>
                  <a:pt x="860" y="428"/>
                  <a:pt x="853" y="421"/>
                  <a:pt x="846" y="414"/>
                </a:cubicBezTo>
                <a:cubicBezTo>
                  <a:pt x="841" y="408"/>
                  <a:pt x="835" y="399"/>
                  <a:pt x="829" y="396"/>
                </a:cubicBezTo>
                <a:cubicBezTo>
                  <a:pt x="835" y="387"/>
                  <a:pt x="844" y="407"/>
                  <a:pt x="849" y="411"/>
                </a:cubicBezTo>
                <a:cubicBezTo>
                  <a:pt x="852" y="413"/>
                  <a:pt x="858" y="411"/>
                  <a:pt x="861" y="412"/>
                </a:cubicBezTo>
                <a:cubicBezTo>
                  <a:pt x="864" y="414"/>
                  <a:pt x="866" y="417"/>
                  <a:pt x="868" y="420"/>
                </a:cubicBezTo>
                <a:cubicBezTo>
                  <a:pt x="872" y="426"/>
                  <a:pt x="877" y="432"/>
                  <a:pt x="880" y="439"/>
                </a:cubicBezTo>
                <a:cubicBezTo>
                  <a:pt x="875" y="440"/>
                  <a:pt x="869" y="438"/>
                  <a:pt x="864" y="438"/>
                </a:cubicBezTo>
                <a:close/>
                <a:moveTo>
                  <a:pt x="881" y="443"/>
                </a:moveTo>
                <a:cubicBezTo>
                  <a:pt x="882" y="445"/>
                  <a:pt x="882" y="445"/>
                  <a:pt x="881" y="443"/>
                </a:cubicBezTo>
                <a:close/>
                <a:moveTo>
                  <a:pt x="892" y="439"/>
                </a:moveTo>
                <a:cubicBezTo>
                  <a:pt x="891" y="440"/>
                  <a:pt x="891" y="440"/>
                  <a:pt x="890" y="443"/>
                </a:cubicBezTo>
                <a:cubicBezTo>
                  <a:pt x="891" y="441"/>
                  <a:pt x="890" y="439"/>
                  <a:pt x="890" y="438"/>
                </a:cubicBezTo>
                <a:cubicBezTo>
                  <a:pt x="891" y="438"/>
                  <a:pt x="891" y="439"/>
                  <a:pt x="892" y="439"/>
                </a:cubicBezTo>
                <a:cubicBezTo>
                  <a:pt x="893" y="439"/>
                  <a:pt x="894" y="439"/>
                  <a:pt x="895" y="439"/>
                </a:cubicBezTo>
                <a:cubicBezTo>
                  <a:pt x="894" y="439"/>
                  <a:pt x="893" y="439"/>
                  <a:pt x="892" y="439"/>
                </a:cubicBezTo>
                <a:close/>
                <a:moveTo>
                  <a:pt x="883" y="528"/>
                </a:moveTo>
                <a:cubicBezTo>
                  <a:pt x="883" y="529"/>
                  <a:pt x="883" y="530"/>
                  <a:pt x="883" y="528"/>
                </a:cubicBezTo>
                <a:close/>
                <a:moveTo>
                  <a:pt x="899" y="438"/>
                </a:moveTo>
                <a:cubicBezTo>
                  <a:pt x="901" y="437"/>
                  <a:pt x="902" y="439"/>
                  <a:pt x="904" y="439"/>
                </a:cubicBezTo>
                <a:cubicBezTo>
                  <a:pt x="906" y="440"/>
                  <a:pt x="900" y="438"/>
                  <a:pt x="899" y="438"/>
                </a:cubicBezTo>
                <a:close/>
                <a:moveTo>
                  <a:pt x="905" y="523"/>
                </a:moveTo>
                <a:cubicBezTo>
                  <a:pt x="905" y="525"/>
                  <a:pt x="904" y="527"/>
                  <a:pt x="904" y="529"/>
                </a:cubicBezTo>
                <a:cubicBezTo>
                  <a:pt x="904" y="527"/>
                  <a:pt x="905" y="525"/>
                  <a:pt x="905" y="523"/>
                </a:cubicBezTo>
                <a:cubicBezTo>
                  <a:pt x="906" y="523"/>
                  <a:pt x="906" y="524"/>
                  <a:pt x="906" y="525"/>
                </a:cubicBezTo>
                <a:cubicBezTo>
                  <a:pt x="906" y="524"/>
                  <a:pt x="906" y="524"/>
                  <a:pt x="905" y="523"/>
                </a:cubicBezTo>
                <a:close/>
                <a:moveTo>
                  <a:pt x="913" y="526"/>
                </a:moveTo>
                <a:cubicBezTo>
                  <a:pt x="915" y="527"/>
                  <a:pt x="915" y="527"/>
                  <a:pt x="913" y="526"/>
                </a:cubicBezTo>
                <a:close/>
                <a:moveTo>
                  <a:pt x="929" y="583"/>
                </a:moveTo>
                <a:cubicBezTo>
                  <a:pt x="929" y="583"/>
                  <a:pt x="927" y="582"/>
                  <a:pt x="928" y="582"/>
                </a:cubicBezTo>
                <a:cubicBezTo>
                  <a:pt x="928" y="582"/>
                  <a:pt x="931" y="584"/>
                  <a:pt x="929" y="583"/>
                </a:cubicBezTo>
                <a:close/>
                <a:moveTo>
                  <a:pt x="979" y="487"/>
                </a:moveTo>
                <a:cubicBezTo>
                  <a:pt x="977" y="487"/>
                  <a:pt x="977" y="487"/>
                  <a:pt x="977" y="487"/>
                </a:cubicBezTo>
                <a:cubicBezTo>
                  <a:pt x="978" y="487"/>
                  <a:pt x="978" y="486"/>
                  <a:pt x="979" y="487"/>
                </a:cubicBezTo>
                <a:close/>
                <a:moveTo>
                  <a:pt x="978" y="483"/>
                </a:moveTo>
                <a:cubicBezTo>
                  <a:pt x="977" y="483"/>
                  <a:pt x="977" y="483"/>
                  <a:pt x="977" y="483"/>
                </a:cubicBezTo>
                <a:cubicBezTo>
                  <a:pt x="977" y="483"/>
                  <a:pt x="978" y="483"/>
                  <a:pt x="978" y="483"/>
                </a:cubicBezTo>
                <a:close/>
                <a:moveTo>
                  <a:pt x="976" y="481"/>
                </a:moveTo>
                <a:cubicBezTo>
                  <a:pt x="976" y="480"/>
                  <a:pt x="976" y="480"/>
                  <a:pt x="976" y="481"/>
                </a:cubicBezTo>
                <a:close/>
                <a:moveTo>
                  <a:pt x="968" y="496"/>
                </a:moveTo>
                <a:cubicBezTo>
                  <a:pt x="967" y="499"/>
                  <a:pt x="966" y="498"/>
                  <a:pt x="966" y="498"/>
                </a:cubicBezTo>
                <a:cubicBezTo>
                  <a:pt x="967" y="498"/>
                  <a:pt x="967" y="497"/>
                  <a:pt x="968" y="496"/>
                </a:cubicBezTo>
                <a:close/>
                <a:moveTo>
                  <a:pt x="965" y="469"/>
                </a:moveTo>
                <a:cubicBezTo>
                  <a:pt x="963" y="468"/>
                  <a:pt x="964" y="467"/>
                  <a:pt x="963" y="466"/>
                </a:cubicBezTo>
                <a:cubicBezTo>
                  <a:pt x="964" y="467"/>
                  <a:pt x="963" y="468"/>
                  <a:pt x="965" y="469"/>
                </a:cubicBezTo>
                <a:close/>
                <a:moveTo>
                  <a:pt x="962" y="490"/>
                </a:moveTo>
                <a:cubicBezTo>
                  <a:pt x="963" y="489"/>
                  <a:pt x="964" y="489"/>
                  <a:pt x="964" y="489"/>
                </a:cubicBezTo>
                <a:cubicBezTo>
                  <a:pt x="964" y="488"/>
                  <a:pt x="964" y="488"/>
                  <a:pt x="965" y="488"/>
                </a:cubicBezTo>
                <a:cubicBezTo>
                  <a:pt x="965" y="488"/>
                  <a:pt x="965" y="488"/>
                  <a:pt x="964" y="489"/>
                </a:cubicBezTo>
                <a:cubicBezTo>
                  <a:pt x="963" y="489"/>
                  <a:pt x="963" y="490"/>
                  <a:pt x="962" y="490"/>
                </a:cubicBezTo>
                <a:cubicBezTo>
                  <a:pt x="962" y="491"/>
                  <a:pt x="963" y="491"/>
                  <a:pt x="965" y="492"/>
                </a:cubicBezTo>
                <a:cubicBezTo>
                  <a:pt x="962" y="491"/>
                  <a:pt x="962" y="491"/>
                  <a:pt x="962" y="490"/>
                </a:cubicBezTo>
                <a:close/>
                <a:moveTo>
                  <a:pt x="961" y="501"/>
                </a:moveTo>
                <a:cubicBezTo>
                  <a:pt x="959" y="502"/>
                  <a:pt x="959" y="501"/>
                  <a:pt x="959" y="501"/>
                </a:cubicBezTo>
                <a:cubicBezTo>
                  <a:pt x="959" y="501"/>
                  <a:pt x="960" y="501"/>
                  <a:pt x="961" y="501"/>
                </a:cubicBezTo>
                <a:close/>
                <a:moveTo>
                  <a:pt x="949" y="458"/>
                </a:moveTo>
                <a:cubicBezTo>
                  <a:pt x="949" y="460"/>
                  <a:pt x="949" y="459"/>
                  <a:pt x="949" y="458"/>
                </a:cubicBezTo>
                <a:close/>
                <a:moveTo>
                  <a:pt x="950" y="469"/>
                </a:moveTo>
                <a:cubicBezTo>
                  <a:pt x="949" y="469"/>
                  <a:pt x="948" y="469"/>
                  <a:pt x="948" y="470"/>
                </a:cubicBezTo>
                <a:cubicBezTo>
                  <a:pt x="949" y="469"/>
                  <a:pt x="949" y="468"/>
                  <a:pt x="950" y="469"/>
                </a:cubicBezTo>
                <a:close/>
                <a:moveTo>
                  <a:pt x="944" y="495"/>
                </a:moveTo>
                <a:cubicBezTo>
                  <a:pt x="945" y="496"/>
                  <a:pt x="946" y="496"/>
                  <a:pt x="946" y="497"/>
                </a:cubicBezTo>
                <a:cubicBezTo>
                  <a:pt x="945" y="496"/>
                  <a:pt x="944" y="495"/>
                  <a:pt x="943" y="495"/>
                </a:cubicBezTo>
                <a:cubicBezTo>
                  <a:pt x="943" y="495"/>
                  <a:pt x="944" y="495"/>
                  <a:pt x="944" y="495"/>
                </a:cubicBezTo>
                <a:close/>
                <a:moveTo>
                  <a:pt x="920" y="445"/>
                </a:moveTo>
                <a:cubicBezTo>
                  <a:pt x="919" y="448"/>
                  <a:pt x="920" y="448"/>
                  <a:pt x="921" y="449"/>
                </a:cubicBezTo>
                <a:cubicBezTo>
                  <a:pt x="920" y="448"/>
                  <a:pt x="919" y="448"/>
                  <a:pt x="920" y="445"/>
                </a:cubicBezTo>
                <a:close/>
                <a:moveTo>
                  <a:pt x="920" y="465"/>
                </a:moveTo>
                <a:cubicBezTo>
                  <a:pt x="920" y="466"/>
                  <a:pt x="920" y="467"/>
                  <a:pt x="920" y="468"/>
                </a:cubicBezTo>
                <a:cubicBezTo>
                  <a:pt x="920" y="468"/>
                  <a:pt x="920" y="468"/>
                  <a:pt x="920" y="468"/>
                </a:cubicBezTo>
                <a:cubicBezTo>
                  <a:pt x="920" y="467"/>
                  <a:pt x="920" y="466"/>
                  <a:pt x="920" y="465"/>
                </a:cubicBezTo>
                <a:close/>
                <a:moveTo>
                  <a:pt x="919" y="499"/>
                </a:moveTo>
                <a:cubicBezTo>
                  <a:pt x="918" y="499"/>
                  <a:pt x="917" y="500"/>
                  <a:pt x="916" y="500"/>
                </a:cubicBezTo>
                <a:cubicBezTo>
                  <a:pt x="918" y="499"/>
                  <a:pt x="919" y="499"/>
                  <a:pt x="920" y="498"/>
                </a:cubicBezTo>
                <a:cubicBezTo>
                  <a:pt x="920" y="498"/>
                  <a:pt x="920" y="499"/>
                  <a:pt x="919" y="499"/>
                </a:cubicBezTo>
                <a:close/>
                <a:moveTo>
                  <a:pt x="920" y="499"/>
                </a:moveTo>
                <a:cubicBezTo>
                  <a:pt x="922" y="498"/>
                  <a:pt x="924" y="499"/>
                  <a:pt x="925" y="498"/>
                </a:cubicBezTo>
                <a:cubicBezTo>
                  <a:pt x="924" y="499"/>
                  <a:pt x="922" y="498"/>
                  <a:pt x="920" y="499"/>
                </a:cubicBezTo>
                <a:close/>
                <a:moveTo>
                  <a:pt x="930" y="518"/>
                </a:moveTo>
                <a:cubicBezTo>
                  <a:pt x="931" y="514"/>
                  <a:pt x="928" y="512"/>
                  <a:pt x="924" y="511"/>
                </a:cubicBezTo>
                <a:cubicBezTo>
                  <a:pt x="928" y="512"/>
                  <a:pt x="931" y="514"/>
                  <a:pt x="930" y="518"/>
                </a:cubicBezTo>
                <a:close/>
                <a:moveTo>
                  <a:pt x="930" y="461"/>
                </a:moveTo>
                <a:cubicBezTo>
                  <a:pt x="932" y="460"/>
                  <a:pt x="933" y="458"/>
                  <a:pt x="935" y="457"/>
                </a:cubicBezTo>
                <a:cubicBezTo>
                  <a:pt x="934" y="458"/>
                  <a:pt x="933" y="458"/>
                  <a:pt x="932" y="459"/>
                </a:cubicBezTo>
                <a:cubicBezTo>
                  <a:pt x="932" y="460"/>
                  <a:pt x="932" y="461"/>
                  <a:pt x="930" y="461"/>
                </a:cubicBezTo>
                <a:close/>
                <a:moveTo>
                  <a:pt x="942" y="580"/>
                </a:moveTo>
                <a:cubicBezTo>
                  <a:pt x="942" y="579"/>
                  <a:pt x="941" y="579"/>
                  <a:pt x="940" y="579"/>
                </a:cubicBezTo>
                <a:cubicBezTo>
                  <a:pt x="940" y="579"/>
                  <a:pt x="940" y="579"/>
                  <a:pt x="940" y="579"/>
                </a:cubicBezTo>
                <a:cubicBezTo>
                  <a:pt x="940" y="578"/>
                  <a:pt x="940" y="578"/>
                  <a:pt x="940" y="578"/>
                </a:cubicBezTo>
                <a:cubicBezTo>
                  <a:pt x="939" y="578"/>
                  <a:pt x="939" y="578"/>
                  <a:pt x="940" y="579"/>
                </a:cubicBezTo>
                <a:cubicBezTo>
                  <a:pt x="940" y="579"/>
                  <a:pt x="941" y="579"/>
                  <a:pt x="942" y="580"/>
                </a:cubicBezTo>
                <a:cubicBezTo>
                  <a:pt x="942" y="578"/>
                  <a:pt x="941" y="576"/>
                  <a:pt x="940" y="575"/>
                </a:cubicBezTo>
                <a:cubicBezTo>
                  <a:pt x="940" y="575"/>
                  <a:pt x="941" y="577"/>
                  <a:pt x="942" y="578"/>
                </a:cubicBezTo>
                <a:cubicBezTo>
                  <a:pt x="942" y="577"/>
                  <a:pt x="942" y="576"/>
                  <a:pt x="943" y="576"/>
                </a:cubicBezTo>
                <a:cubicBezTo>
                  <a:pt x="943" y="577"/>
                  <a:pt x="943" y="578"/>
                  <a:pt x="942" y="580"/>
                </a:cubicBezTo>
                <a:close/>
                <a:moveTo>
                  <a:pt x="940" y="567"/>
                </a:moveTo>
                <a:cubicBezTo>
                  <a:pt x="939" y="565"/>
                  <a:pt x="939" y="564"/>
                  <a:pt x="940" y="562"/>
                </a:cubicBezTo>
                <a:cubicBezTo>
                  <a:pt x="940" y="562"/>
                  <a:pt x="939" y="565"/>
                  <a:pt x="940" y="567"/>
                </a:cubicBezTo>
                <a:close/>
                <a:moveTo>
                  <a:pt x="954" y="562"/>
                </a:moveTo>
                <a:cubicBezTo>
                  <a:pt x="955" y="561"/>
                  <a:pt x="955" y="561"/>
                  <a:pt x="957" y="560"/>
                </a:cubicBezTo>
                <a:cubicBezTo>
                  <a:pt x="953" y="560"/>
                  <a:pt x="949" y="559"/>
                  <a:pt x="946" y="557"/>
                </a:cubicBezTo>
                <a:cubicBezTo>
                  <a:pt x="943" y="558"/>
                  <a:pt x="938" y="560"/>
                  <a:pt x="936" y="558"/>
                </a:cubicBezTo>
                <a:cubicBezTo>
                  <a:pt x="935" y="558"/>
                  <a:pt x="932" y="546"/>
                  <a:pt x="932" y="544"/>
                </a:cubicBezTo>
                <a:cubicBezTo>
                  <a:pt x="932" y="545"/>
                  <a:pt x="931" y="545"/>
                  <a:pt x="931" y="546"/>
                </a:cubicBezTo>
                <a:cubicBezTo>
                  <a:pt x="936" y="540"/>
                  <a:pt x="934" y="527"/>
                  <a:pt x="943" y="526"/>
                </a:cubicBezTo>
                <a:cubicBezTo>
                  <a:pt x="948" y="538"/>
                  <a:pt x="954" y="549"/>
                  <a:pt x="960" y="560"/>
                </a:cubicBezTo>
                <a:cubicBezTo>
                  <a:pt x="958" y="561"/>
                  <a:pt x="956" y="561"/>
                  <a:pt x="954" y="562"/>
                </a:cubicBezTo>
                <a:close/>
                <a:moveTo>
                  <a:pt x="965" y="583"/>
                </a:moveTo>
                <a:cubicBezTo>
                  <a:pt x="965" y="583"/>
                  <a:pt x="964" y="583"/>
                  <a:pt x="964" y="583"/>
                </a:cubicBezTo>
                <a:cubicBezTo>
                  <a:pt x="964" y="583"/>
                  <a:pt x="964" y="583"/>
                  <a:pt x="963" y="584"/>
                </a:cubicBezTo>
                <a:cubicBezTo>
                  <a:pt x="962" y="584"/>
                  <a:pt x="963" y="584"/>
                  <a:pt x="964" y="583"/>
                </a:cubicBezTo>
                <a:cubicBezTo>
                  <a:pt x="965" y="582"/>
                  <a:pt x="964" y="581"/>
                  <a:pt x="965" y="580"/>
                </a:cubicBezTo>
                <a:cubicBezTo>
                  <a:pt x="965" y="581"/>
                  <a:pt x="965" y="582"/>
                  <a:pt x="965" y="583"/>
                </a:cubicBezTo>
                <a:close/>
                <a:moveTo>
                  <a:pt x="967" y="561"/>
                </a:moveTo>
                <a:cubicBezTo>
                  <a:pt x="966" y="561"/>
                  <a:pt x="966" y="562"/>
                  <a:pt x="965" y="562"/>
                </a:cubicBezTo>
                <a:cubicBezTo>
                  <a:pt x="964" y="563"/>
                  <a:pt x="963" y="565"/>
                  <a:pt x="963" y="566"/>
                </a:cubicBezTo>
                <a:cubicBezTo>
                  <a:pt x="964" y="564"/>
                  <a:pt x="964" y="563"/>
                  <a:pt x="965" y="562"/>
                </a:cubicBezTo>
                <a:cubicBezTo>
                  <a:pt x="966" y="562"/>
                  <a:pt x="966" y="561"/>
                  <a:pt x="966" y="561"/>
                </a:cubicBezTo>
                <a:cubicBezTo>
                  <a:pt x="966" y="561"/>
                  <a:pt x="969" y="560"/>
                  <a:pt x="967" y="561"/>
                </a:cubicBezTo>
                <a:close/>
                <a:moveTo>
                  <a:pt x="957" y="546"/>
                </a:moveTo>
                <a:cubicBezTo>
                  <a:pt x="955" y="542"/>
                  <a:pt x="944" y="528"/>
                  <a:pt x="946" y="523"/>
                </a:cubicBezTo>
                <a:cubicBezTo>
                  <a:pt x="950" y="511"/>
                  <a:pt x="967" y="546"/>
                  <a:pt x="969" y="548"/>
                </a:cubicBezTo>
                <a:cubicBezTo>
                  <a:pt x="970" y="562"/>
                  <a:pt x="960" y="549"/>
                  <a:pt x="957" y="546"/>
                </a:cubicBezTo>
                <a:close/>
                <a:moveTo>
                  <a:pt x="975" y="580"/>
                </a:moveTo>
                <a:cubicBezTo>
                  <a:pt x="975" y="580"/>
                  <a:pt x="975" y="581"/>
                  <a:pt x="975" y="581"/>
                </a:cubicBezTo>
                <a:cubicBezTo>
                  <a:pt x="976" y="582"/>
                  <a:pt x="976" y="583"/>
                  <a:pt x="977" y="584"/>
                </a:cubicBezTo>
                <a:cubicBezTo>
                  <a:pt x="976" y="582"/>
                  <a:pt x="975" y="581"/>
                  <a:pt x="975" y="580"/>
                </a:cubicBezTo>
                <a:close/>
                <a:moveTo>
                  <a:pt x="977" y="538"/>
                </a:moveTo>
                <a:cubicBezTo>
                  <a:pt x="970" y="534"/>
                  <a:pt x="964" y="530"/>
                  <a:pt x="959" y="525"/>
                </a:cubicBezTo>
                <a:cubicBezTo>
                  <a:pt x="961" y="526"/>
                  <a:pt x="962" y="524"/>
                  <a:pt x="964" y="525"/>
                </a:cubicBezTo>
                <a:cubicBezTo>
                  <a:pt x="967" y="525"/>
                  <a:pt x="968" y="527"/>
                  <a:pt x="970" y="528"/>
                </a:cubicBezTo>
                <a:cubicBezTo>
                  <a:pt x="974" y="530"/>
                  <a:pt x="984" y="534"/>
                  <a:pt x="977" y="538"/>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5"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7"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24_Пользовательский макет">
    <p:spTree>
      <p:nvGrpSpPr>
        <p:cNvPr id="1" name=""/>
        <p:cNvGrpSpPr/>
        <p:nvPr/>
      </p:nvGrpSpPr>
      <p:grpSpPr>
        <a:xfrm>
          <a:off x="0" y="0"/>
          <a:ext cx="0" cy="0"/>
          <a:chOff x="0" y="0"/>
          <a:chExt cx="0" cy="0"/>
        </a:xfrm>
      </p:grpSpPr>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8"/>
          <p:cNvSpPr>
            <a:spLocks noGrp="1" noEditPoints="1"/>
          </p:cNvSpPr>
          <p:nvPr>
            <p:ph type="pic" sz="quarter" idx="29"/>
          </p:nvPr>
        </p:nvSpPr>
        <p:spPr bwMode="auto">
          <a:xfrm>
            <a:off x="8290039" y="0"/>
            <a:ext cx="15713629" cy="13717588"/>
          </a:xfrm>
          <a:custGeom>
            <a:avLst/>
            <a:gdLst>
              <a:gd name="T0" fmla="*/ 1091 w 1787"/>
              <a:gd name="T1" fmla="*/ 684 h 1929"/>
              <a:gd name="T2" fmla="*/ 860 w 1787"/>
              <a:gd name="T3" fmla="*/ 890 h 1929"/>
              <a:gd name="T4" fmla="*/ 600 w 1787"/>
              <a:gd name="T5" fmla="*/ 1121 h 1929"/>
              <a:gd name="T6" fmla="*/ 1413 w 1787"/>
              <a:gd name="T7" fmla="*/ 773 h 1929"/>
              <a:gd name="T8" fmla="*/ 1423 w 1787"/>
              <a:gd name="T9" fmla="*/ 1071 h 1929"/>
              <a:gd name="T10" fmla="*/ 976 w 1787"/>
              <a:gd name="T11" fmla="*/ 1360 h 1929"/>
              <a:gd name="T12" fmla="*/ 981 w 1787"/>
              <a:gd name="T13" fmla="*/ 1417 h 1929"/>
              <a:gd name="T14" fmla="*/ 886 w 1787"/>
              <a:gd name="T15" fmla="*/ 33 h 1929"/>
              <a:gd name="T16" fmla="*/ 775 w 1787"/>
              <a:gd name="T17" fmla="*/ 188 h 1929"/>
              <a:gd name="T18" fmla="*/ 398 w 1787"/>
              <a:gd name="T19" fmla="*/ 218 h 1929"/>
              <a:gd name="T20" fmla="*/ 303 w 1787"/>
              <a:gd name="T21" fmla="*/ 302 h 1929"/>
              <a:gd name="T22" fmla="*/ 493 w 1787"/>
              <a:gd name="T23" fmla="*/ 473 h 1929"/>
              <a:gd name="T24" fmla="*/ 330 w 1787"/>
              <a:gd name="T25" fmla="*/ 549 h 1929"/>
              <a:gd name="T26" fmla="*/ 445 w 1787"/>
              <a:gd name="T27" fmla="*/ 687 h 1929"/>
              <a:gd name="T28" fmla="*/ 156 w 1787"/>
              <a:gd name="T29" fmla="*/ 940 h 1929"/>
              <a:gd name="T30" fmla="*/ 169 w 1787"/>
              <a:gd name="T31" fmla="*/ 1186 h 1929"/>
              <a:gd name="T32" fmla="*/ 390 w 1787"/>
              <a:gd name="T33" fmla="*/ 1192 h 1929"/>
              <a:gd name="T34" fmla="*/ 530 w 1787"/>
              <a:gd name="T35" fmla="*/ 1174 h 1929"/>
              <a:gd name="T36" fmla="*/ 596 w 1787"/>
              <a:gd name="T37" fmla="*/ 1455 h 1929"/>
              <a:gd name="T38" fmla="*/ 745 w 1787"/>
              <a:gd name="T39" fmla="*/ 1474 h 1929"/>
              <a:gd name="T40" fmla="*/ 921 w 1787"/>
              <a:gd name="T41" fmla="*/ 1596 h 1929"/>
              <a:gd name="T42" fmla="*/ 1047 w 1787"/>
              <a:gd name="T43" fmla="*/ 1519 h 1929"/>
              <a:gd name="T44" fmla="*/ 1215 w 1787"/>
              <a:gd name="T45" fmla="*/ 1373 h 1929"/>
              <a:gd name="T46" fmla="*/ 1442 w 1787"/>
              <a:gd name="T47" fmla="*/ 1499 h 1929"/>
              <a:gd name="T48" fmla="*/ 1549 w 1787"/>
              <a:gd name="T49" fmla="*/ 1361 h 1929"/>
              <a:gd name="T50" fmla="*/ 1544 w 1787"/>
              <a:gd name="T51" fmla="*/ 1126 h 1929"/>
              <a:gd name="T52" fmla="*/ 1443 w 1787"/>
              <a:gd name="T53" fmla="*/ 897 h 1929"/>
              <a:gd name="T54" fmla="*/ 1696 w 1787"/>
              <a:gd name="T55" fmla="*/ 924 h 1929"/>
              <a:gd name="T56" fmla="*/ 1578 w 1787"/>
              <a:gd name="T57" fmla="*/ 696 h 1929"/>
              <a:gd name="T58" fmla="*/ 1668 w 1787"/>
              <a:gd name="T59" fmla="*/ 656 h 1929"/>
              <a:gd name="T60" fmla="*/ 1729 w 1787"/>
              <a:gd name="T61" fmla="*/ 532 h 1929"/>
              <a:gd name="T62" fmla="*/ 1467 w 1787"/>
              <a:gd name="T63" fmla="*/ 389 h 1929"/>
              <a:gd name="T64" fmla="*/ 1357 w 1787"/>
              <a:gd name="T65" fmla="*/ 234 h 1929"/>
              <a:gd name="T66" fmla="*/ 1163 w 1787"/>
              <a:gd name="T67" fmla="*/ 139 h 1929"/>
              <a:gd name="T68" fmla="*/ 1588 w 1787"/>
              <a:gd name="T69" fmla="*/ 359 h 1929"/>
              <a:gd name="T70" fmla="*/ 553 w 1787"/>
              <a:gd name="T71" fmla="*/ 1518 h 1929"/>
              <a:gd name="T72" fmla="*/ 896 w 1787"/>
              <a:gd name="T73" fmla="*/ 1828 h 1929"/>
              <a:gd name="T74" fmla="*/ 865 w 1787"/>
              <a:gd name="T75" fmla="*/ 1828 h 1929"/>
              <a:gd name="T76" fmla="*/ 997 w 1787"/>
              <a:gd name="T77" fmla="*/ 1684 h 1929"/>
              <a:gd name="T78" fmla="*/ 1594 w 1787"/>
              <a:gd name="T79" fmla="*/ 1225 h 1929"/>
              <a:gd name="T80" fmla="*/ 1624 w 1787"/>
              <a:gd name="T81" fmla="*/ 961 h 1929"/>
              <a:gd name="T82" fmla="*/ 1538 w 1787"/>
              <a:gd name="T83" fmla="*/ 1203 h 1929"/>
              <a:gd name="T84" fmla="*/ 1015 w 1787"/>
              <a:gd name="T85" fmla="*/ 1808 h 1929"/>
              <a:gd name="T86" fmla="*/ 984 w 1787"/>
              <a:gd name="T87" fmla="*/ 1735 h 1929"/>
              <a:gd name="T88" fmla="*/ 1033 w 1787"/>
              <a:gd name="T89" fmla="*/ 1817 h 1929"/>
              <a:gd name="T90" fmla="*/ 1644 w 1787"/>
              <a:gd name="T91" fmla="*/ 772 h 1929"/>
              <a:gd name="T92" fmla="*/ 515 w 1787"/>
              <a:gd name="T93" fmla="*/ 202 h 1929"/>
              <a:gd name="T94" fmla="*/ 311 w 1787"/>
              <a:gd name="T95" fmla="*/ 752 h 1929"/>
              <a:gd name="T96" fmla="*/ 567 w 1787"/>
              <a:gd name="T97" fmla="*/ 1195 h 1929"/>
              <a:gd name="T98" fmla="*/ 1469 w 1787"/>
              <a:gd name="T99" fmla="*/ 647 h 1929"/>
              <a:gd name="T100" fmla="*/ 1392 w 1787"/>
              <a:gd name="T101" fmla="*/ 766 h 1929"/>
              <a:gd name="T102" fmla="*/ 1212 w 1787"/>
              <a:gd name="T103" fmla="*/ 581 h 1929"/>
              <a:gd name="T104" fmla="*/ 1042 w 1787"/>
              <a:gd name="T105" fmla="*/ 994 h 1929"/>
              <a:gd name="T106" fmla="*/ 800 w 1787"/>
              <a:gd name="T107" fmla="*/ 224 h 1929"/>
              <a:gd name="T108" fmla="*/ 1024 w 1787"/>
              <a:gd name="T109" fmla="*/ 1048 h 1929"/>
              <a:gd name="T110" fmla="*/ 1126 w 1787"/>
              <a:gd name="T111" fmla="*/ 460 h 1929"/>
              <a:gd name="T112" fmla="*/ 925 w 1787"/>
              <a:gd name="T113" fmla="*/ 277 h 1929"/>
              <a:gd name="T114" fmla="*/ 720 w 1787"/>
              <a:gd name="T115" fmla="*/ 438 h 1929"/>
              <a:gd name="T116" fmla="*/ 580 w 1787"/>
              <a:gd name="T117" fmla="*/ 1130 h 1929"/>
              <a:gd name="T118" fmla="*/ 793 w 1787"/>
              <a:gd name="T119" fmla="*/ 1508 h 1929"/>
              <a:gd name="T120" fmla="*/ 932 w 1787"/>
              <a:gd name="T121" fmla="*/ 1454 h 1929"/>
              <a:gd name="T122" fmla="*/ 1202 w 1787"/>
              <a:gd name="T123" fmla="*/ 1210 h 1929"/>
              <a:gd name="T124" fmla="*/ 1291 w 1787"/>
              <a:gd name="T125" fmla="*/ 823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7" h="1929">
                <a:moveTo>
                  <a:pt x="1783" y="1144"/>
                </a:moveTo>
                <a:lnTo>
                  <a:pt x="1777" y="1127"/>
                </a:lnTo>
                <a:lnTo>
                  <a:pt x="1770" y="1110"/>
                </a:lnTo>
                <a:lnTo>
                  <a:pt x="1765" y="1102"/>
                </a:lnTo>
                <a:lnTo>
                  <a:pt x="1762" y="1094"/>
                </a:lnTo>
                <a:lnTo>
                  <a:pt x="1759" y="1090"/>
                </a:lnTo>
                <a:lnTo>
                  <a:pt x="1758" y="1087"/>
                </a:lnTo>
                <a:lnTo>
                  <a:pt x="1759" y="1084"/>
                </a:lnTo>
                <a:lnTo>
                  <a:pt x="1759" y="1080"/>
                </a:lnTo>
                <a:lnTo>
                  <a:pt x="1756" y="1076"/>
                </a:lnTo>
                <a:lnTo>
                  <a:pt x="1751" y="1071"/>
                </a:lnTo>
                <a:lnTo>
                  <a:pt x="1747" y="1066"/>
                </a:lnTo>
                <a:lnTo>
                  <a:pt x="1744" y="1061"/>
                </a:lnTo>
                <a:lnTo>
                  <a:pt x="1737" y="1048"/>
                </a:lnTo>
                <a:lnTo>
                  <a:pt x="1726" y="1039"/>
                </a:lnTo>
                <a:lnTo>
                  <a:pt x="1730" y="1038"/>
                </a:lnTo>
                <a:lnTo>
                  <a:pt x="1733" y="1037"/>
                </a:lnTo>
                <a:lnTo>
                  <a:pt x="1734" y="1032"/>
                </a:lnTo>
                <a:lnTo>
                  <a:pt x="1732" y="1028"/>
                </a:lnTo>
                <a:lnTo>
                  <a:pt x="1728" y="1023"/>
                </a:lnTo>
                <a:lnTo>
                  <a:pt x="1722" y="1019"/>
                </a:lnTo>
                <a:lnTo>
                  <a:pt x="1715" y="1014"/>
                </a:lnTo>
                <a:lnTo>
                  <a:pt x="1709" y="1007"/>
                </a:lnTo>
                <a:lnTo>
                  <a:pt x="1715" y="1008"/>
                </a:lnTo>
                <a:lnTo>
                  <a:pt x="1720" y="1008"/>
                </a:lnTo>
                <a:lnTo>
                  <a:pt x="1707" y="1003"/>
                </a:lnTo>
                <a:lnTo>
                  <a:pt x="1692" y="1001"/>
                </a:lnTo>
                <a:lnTo>
                  <a:pt x="1688" y="1004"/>
                </a:lnTo>
                <a:lnTo>
                  <a:pt x="1687" y="1008"/>
                </a:lnTo>
                <a:lnTo>
                  <a:pt x="1681" y="1008"/>
                </a:lnTo>
                <a:lnTo>
                  <a:pt x="1676" y="1003"/>
                </a:lnTo>
                <a:lnTo>
                  <a:pt x="1668" y="995"/>
                </a:lnTo>
                <a:lnTo>
                  <a:pt x="1660" y="987"/>
                </a:lnTo>
                <a:lnTo>
                  <a:pt x="1656" y="985"/>
                </a:lnTo>
                <a:lnTo>
                  <a:pt x="1652" y="982"/>
                </a:lnTo>
                <a:lnTo>
                  <a:pt x="1652" y="978"/>
                </a:lnTo>
                <a:lnTo>
                  <a:pt x="1654" y="973"/>
                </a:lnTo>
                <a:lnTo>
                  <a:pt x="1648" y="972"/>
                </a:lnTo>
                <a:lnTo>
                  <a:pt x="1643" y="979"/>
                </a:lnTo>
                <a:lnTo>
                  <a:pt x="1656" y="989"/>
                </a:lnTo>
                <a:lnTo>
                  <a:pt x="1664" y="1004"/>
                </a:lnTo>
                <a:lnTo>
                  <a:pt x="1673" y="1016"/>
                </a:lnTo>
                <a:lnTo>
                  <a:pt x="1683" y="1029"/>
                </a:lnTo>
                <a:lnTo>
                  <a:pt x="1687" y="1036"/>
                </a:lnTo>
                <a:lnTo>
                  <a:pt x="1690" y="1043"/>
                </a:lnTo>
                <a:lnTo>
                  <a:pt x="1696" y="1048"/>
                </a:lnTo>
                <a:lnTo>
                  <a:pt x="1701" y="1054"/>
                </a:lnTo>
                <a:lnTo>
                  <a:pt x="1705" y="1061"/>
                </a:lnTo>
                <a:lnTo>
                  <a:pt x="1708" y="1069"/>
                </a:lnTo>
                <a:lnTo>
                  <a:pt x="1709" y="1072"/>
                </a:lnTo>
                <a:lnTo>
                  <a:pt x="1711" y="1074"/>
                </a:lnTo>
                <a:lnTo>
                  <a:pt x="1713" y="1074"/>
                </a:lnTo>
                <a:lnTo>
                  <a:pt x="1715" y="1074"/>
                </a:lnTo>
                <a:lnTo>
                  <a:pt x="1721" y="1080"/>
                </a:lnTo>
                <a:lnTo>
                  <a:pt x="1726" y="1087"/>
                </a:lnTo>
                <a:lnTo>
                  <a:pt x="1732" y="1093"/>
                </a:lnTo>
                <a:lnTo>
                  <a:pt x="1737" y="1101"/>
                </a:lnTo>
                <a:lnTo>
                  <a:pt x="1738" y="1107"/>
                </a:lnTo>
                <a:lnTo>
                  <a:pt x="1739" y="1114"/>
                </a:lnTo>
                <a:lnTo>
                  <a:pt x="1744" y="1118"/>
                </a:lnTo>
                <a:lnTo>
                  <a:pt x="1747" y="1115"/>
                </a:lnTo>
                <a:lnTo>
                  <a:pt x="1747" y="1107"/>
                </a:lnTo>
                <a:lnTo>
                  <a:pt x="1745" y="1099"/>
                </a:lnTo>
                <a:lnTo>
                  <a:pt x="1741" y="1093"/>
                </a:lnTo>
                <a:lnTo>
                  <a:pt x="1737" y="1087"/>
                </a:lnTo>
                <a:lnTo>
                  <a:pt x="1736" y="1084"/>
                </a:lnTo>
                <a:lnTo>
                  <a:pt x="1734" y="1080"/>
                </a:lnTo>
                <a:lnTo>
                  <a:pt x="1731" y="1078"/>
                </a:lnTo>
                <a:lnTo>
                  <a:pt x="1729" y="1074"/>
                </a:lnTo>
                <a:lnTo>
                  <a:pt x="1725" y="1069"/>
                </a:lnTo>
                <a:lnTo>
                  <a:pt x="1726" y="1062"/>
                </a:lnTo>
                <a:lnTo>
                  <a:pt x="1737" y="1072"/>
                </a:lnTo>
                <a:lnTo>
                  <a:pt x="1742" y="1084"/>
                </a:lnTo>
                <a:lnTo>
                  <a:pt x="1750" y="1098"/>
                </a:lnTo>
                <a:lnTo>
                  <a:pt x="1756" y="1113"/>
                </a:lnTo>
                <a:lnTo>
                  <a:pt x="1767" y="1135"/>
                </a:lnTo>
                <a:lnTo>
                  <a:pt x="1787" y="1148"/>
                </a:lnTo>
                <a:lnTo>
                  <a:pt x="1786" y="1146"/>
                </a:lnTo>
                <a:lnTo>
                  <a:pt x="1783" y="1144"/>
                </a:lnTo>
                <a:lnTo>
                  <a:pt x="1781" y="1138"/>
                </a:lnTo>
                <a:lnTo>
                  <a:pt x="1783" y="1144"/>
                </a:lnTo>
                <a:close/>
                <a:moveTo>
                  <a:pt x="555" y="1178"/>
                </a:moveTo>
                <a:lnTo>
                  <a:pt x="554" y="1178"/>
                </a:lnTo>
                <a:lnTo>
                  <a:pt x="553" y="1178"/>
                </a:lnTo>
                <a:lnTo>
                  <a:pt x="554" y="1179"/>
                </a:lnTo>
                <a:lnTo>
                  <a:pt x="556" y="1178"/>
                </a:lnTo>
                <a:lnTo>
                  <a:pt x="555" y="1178"/>
                </a:lnTo>
                <a:lnTo>
                  <a:pt x="555" y="1178"/>
                </a:lnTo>
                <a:lnTo>
                  <a:pt x="555" y="1178"/>
                </a:lnTo>
                <a:lnTo>
                  <a:pt x="555" y="1178"/>
                </a:lnTo>
                <a:close/>
                <a:moveTo>
                  <a:pt x="518" y="215"/>
                </a:moveTo>
                <a:lnTo>
                  <a:pt x="519" y="216"/>
                </a:lnTo>
                <a:lnTo>
                  <a:pt x="519" y="217"/>
                </a:lnTo>
                <a:lnTo>
                  <a:pt x="519" y="215"/>
                </a:lnTo>
                <a:lnTo>
                  <a:pt x="518" y="215"/>
                </a:lnTo>
                <a:lnTo>
                  <a:pt x="518" y="216"/>
                </a:lnTo>
                <a:lnTo>
                  <a:pt x="518" y="215"/>
                </a:lnTo>
                <a:close/>
                <a:moveTo>
                  <a:pt x="1144" y="910"/>
                </a:moveTo>
                <a:lnTo>
                  <a:pt x="1144" y="908"/>
                </a:lnTo>
                <a:lnTo>
                  <a:pt x="1144" y="908"/>
                </a:lnTo>
                <a:lnTo>
                  <a:pt x="1143" y="910"/>
                </a:lnTo>
                <a:lnTo>
                  <a:pt x="1144" y="910"/>
                </a:lnTo>
                <a:lnTo>
                  <a:pt x="1144" y="910"/>
                </a:lnTo>
                <a:lnTo>
                  <a:pt x="1144" y="910"/>
                </a:lnTo>
                <a:close/>
                <a:moveTo>
                  <a:pt x="901" y="445"/>
                </a:moveTo>
                <a:lnTo>
                  <a:pt x="904" y="443"/>
                </a:lnTo>
                <a:lnTo>
                  <a:pt x="902" y="441"/>
                </a:lnTo>
                <a:lnTo>
                  <a:pt x="900" y="441"/>
                </a:lnTo>
                <a:lnTo>
                  <a:pt x="899" y="445"/>
                </a:lnTo>
                <a:lnTo>
                  <a:pt x="900" y="445"/>
                </a:lnTo>
                <a:lnTo>
                  <a:pt x="901" y="445"/>
                </a:lnTo>
                <a:lnTo>
                  <a:pt x="901" y="445"/>
                </a:lnTo>
                <a:lnTo>
                  <a:pt x="901" y="445"/>
                </a:lnTo>
                <a:close/>
                <a:moveTo>
                  <a:pt x="910" y="465"/>
                </a:moveTo>
                <a:lnTo>
                  <a:pt x="913" y="463"/>
                </a:lnTo>
                <a:lnTo>
                  <a:pt x="912" y="460"/>
                </a:lnTo>
                <a:lnTo>
                  <a:pt x="909" y="463"/>
                </a:lnTo>
                <a:lnTo>
                  <a:pt x="910" y="465"/>
                </a:lnTo>
                <a:lnTo>
                  <a:pt x="910" y="465"/>
                </a:lnTo>
                <a:lnTo>
                  <a:pt x="910" y="465"/>
                </a:lnTo>
                <a:close/>
                <a:moveTo>
                  <a:pt x="900" y="453"/>
                </a:moveTo>
                <a:lnTo>
                  <a:pt x="902" y="454"/>
                </a:lnTo>
                <a:lnTo>
                  <a:pt x="902" y="450"/>
                </a:lnTo>
                <a:lnTo>
                  <a:pt x="901" y="451"/>
                </a:lnTo>
                <a:lnTo>
                  <a:pt x="900" y="453"/>
                </a:lnTo>
                <a:lnTo>
                  <a:pt x="900" y="453"/>
                </a:lnTo>
                <a:lnTo>
                  <a:pt x="900" y="453"/>
                </a:lnTo>
                <a:close/>
                <a:moveTo>
                  <a:pt x="850" y="806"/>
                </a:moveTo>
                <a:lnTo>
                  <a:pt x="858" y="811"/>
                </a:lnTo>
                <a:lnTo>
                  <a:pt x="865" y="806"/>
                </a:lnTo>
                <a:lnTo>
                  <a:pt x="858" y="805"/>
                </a:lnTo>
                <a:lnTo>
                  <a:pt x="850" y="806"/>
                </a:lnTo>
                <a:close/>
                <a:moveTo>
                  <a:pt x="1378" y="496"/>
                </a:moveTo>
                <a:lnTo>
                  <a:pt x="1376" y="507"/>
                </a:lnTo>
                <a:lnTo>
                  <a:pt x="1378" y="517"/>
                </a:lnTo>
                <a:lnTo>
                  <a:pt x="1379" y="506"/>
                </a:lnTo>
                <a:lnTo>
                  <a:pt x="1378" y="496"/>
                </a:lnTo>
                <a:lnTo>
                  <a:pt x="1379" y="500"/>
                </a:lnTo>
                <a:lnTo>
                  <a:pt x="1378" y="496"/>
                </a:lnTo>
                <a:close/>
                <a:moveTo>
                  <a:pt x="1379" y="517"/>
                </a:moveTo>
                <a:lnTo>
                  <a:pt x="1378" y="517"/>
                </a:lnTo>
                <a:lnTo>
                  <a:pt x="1379" y="517"/>
                </a:lnTo>
                <a:lnTo>
                  <a:pt x="1379" y="517"/>
                </a:lnTo>
                <a:lnTo>
                  <a:pt x="1379" y="517"/>
                </a:lnTo>
                <a:lnTo>
                  <a:pt x="1379" y="517"/>
                </a:lnTo>
                <a:close/>
                <a:moveTo>
                  <a:pt x="917" y="1459"/>
                </a:moveTo>
                <a:lnTo>
                  <a:pt x="917" y="1459"/>
                </a:lnTo>
                <a:lnTo>
                  <a:pt x="917" y="1459"/>
                </a:lnTo>
                <a:lnTo>
                  <a:pt x="917" y="1459"/>
                </a:lnTo>
                <a:lnTo>
                  <a:pt x="917" y="1459"/>
                </a:lnTo>
                <a:close/>
                <a:moveTo>
                  <a:pt x="921" y="1458"/>
                </a:moveTo>
                <a:lnTo>
                  <a:pt x="920" y="1456"/>
                </a:lnTo>
                <a:lnTo>
                  <a:pt x="918" y="1458"/>
                </a:lnTo>
                <a:lnTo>
                  <a:pt x="918" y="1459"/>
                </a:lnTo>
                <a:lnTo>
                  <a:pt x="921" y="1458"/>
                </a:lnTo>
                <a:lnTo>
                  <a:pt x="921" y="1458"/>
                </a:lnTo>
                <a:lnTo>
                  <a:pt x="921" y="1458"/>
                </a:lnTo>
                <a:close/>
                <a:moveTo>
                  <a:pt x="1229" y="546"/>
                </a:moveTo>
                <a:lnTo>
                  <a:pt x="1230" y="546"/>
                </a:lnTo>
                <a:lnTo>
                  <a:pt x="1230" y="546"/>
                </a:lnTo>
                <a:lnTo>
                  <a:pt x="1229" y="546"/>
                </a:lnTo>
                <a:lnTo>
                  <a:pt x="1229" y="546"/>
                </a:lnTo>
                <a:close/>
                <a:moveTo>
                  <a:pt x="1227" y="537"/>
                </a:moveTo>
                <a:lnTo>
                  <a:pt x="1221" y="547"/>
                </a:lnTo>
                <a:lnTo>
                  <a:pt x="1217" y="556"/>
                </a:lnTo>
                <a:lnTo>
                  <a:pt x="1218" y="555"/>
                </a:lnTo>
                <a:lnTo>
                  <a:pt x="1218" y="554"/>
                </a:lnTo>
                <a:lnTo>
                  <a:pt x="1222" y="550"/>
                </a:lnTo>
                <a:lnTo>
                  <a:pt x="1229" y="546"/>
                </a:lnTo>
                <a:lnTo>
                  <a:pt x="1228" y="541"/>
                </a:lnTo>
                <a:lnTo>
                  <a:pt x="1227" y="537"/>
                </a:lnTo>
                <a:lnTo>
                  <a:pt x="1227" y="540"/>
                </a:lnTo>
                <a:lnTo>
                  <a:pt x="1227" y="537"/>
                </a:lnTo>
                <a:close/>
                <a:moveTo>
                  <a:pt x="1044" y="979"/>
                </a:moveTo>
                <a:lnTo>
                  <a:pt x="1045" y="980"/>
                </a:lnTo>
                <a:lnTo>
                  <a:pt x="1046" y="979"/>
                </a:lnTo>
                <a:lnTo>
                  <a:pt x="1045" y="978"/>
                </a:lnTo>
                <a:lnTo>
                  <a:pt x="1044" y="979"/>
                </a:lnTo>
                <a:lnTo>
                  <a:pt x="1044" y="979"/>
                </a:lnTo>
                <a:lnTo>
                  <a:pt x="1044" y="979"/>
                </a:lnTo>
                <a:close/>
                <a:moveTo>
                  <a:pt x="1073" y="639"/>
                </a:moveTo>
                <a:lnTo>
                  <a:pt x="1071" y="636"/>
                </a:lnTo>
                <a:lnTo>
                  <a:pt x="1067" y="637"/>
                </a:lnTo>
                <a:lnTo>
                  <a:pt x="1067" y="638"/>
                </a:lnTo>
                <a:lnTo>
                  <a:pt x="1067" y="638"/>
                </a:lnTo>
                <a:lnTo>
                  <a:pt x="1065" y="639"/>
                </a:lnTo>
                <a:lnTo>
                  <a:pt x="1063" y="640"/>
                </a:lnTo>
                <a:lnTo>
                  <a:pt x="1058" y="640"/>
                </a:lnTo>
                <a:lnTo>
                  <a:pt x="1054" y="640"/>
                </a:lnTo>
                <a:lnTo>
                  <a:pt x="1047" y="634"/>
                </a:lnTo>
                <a:lnTo>
                  <a:pt x="1044" y="626"/>
                </a:lnTo>
                <a:lnTo>
                  <a:pt x="1053" y="629"/>
                </a:lnTo>
                <a:lnTo>
                  <a:pt x="1058" y="636"/>
                </a:lnTo>
                <a:lnTo>
                  <a:pt x="1058" y="631"/>
                </a:lnTo>
                <a:lnTo>
                  <a:pt x="1058" y="636"/>
                </a:lnTo>
                <a:lnTo>
                  <a:pt x="1064" y="634"/>
                </a:lnTo>
                <a:lnTo>
                  <a:pt x="1072" y="636"/>
                </a:lnTo>
                <a:lnTo>
                  <a:pt x="1079" y="639"/>
                </a:lnTo>
                <a:lnTo>
                  <a:pt x="1087" y="642"/>
                </a:lnTo>
                <a:lnTo>
                  <a:pt x="1099" y="646"/>
                </a:lnTo>
                <a:lnTo>
                  <a:pt x="1111" y="655"/>
                </a:lnTo>
                <a:lnTo>
                  <a:pt x="1116" y="667"/>
                </a:lnTo>
                <a:lnTo>
                  <a:pt x="1119" y="681"/>
                </a:lnTo>
                <a:lnTo>
                  <a:pt x="1122" y="700"/>
                </a:lnTo>
                <a:lnTo>
                  <a:pt x="1131" y="717"/>
                </a:lnTo>
                <a:lnTo>
                  <a:pt x="1123" y="715"/>
                </a:lnTo>
                <a:lnTo>
                  <a:pt x="1119" y="708"/>
                </a:lnTo>
                <a:lnTo>
                  <a:pt x="1116" y="704"/>
                </a:lnTo>
                <a:lnTo>
                  <a:pt x="1114" y="699"/>
                </a:lnTo>
                <a:lnTo>
                  <a:pt x="1108" y="698"/>
                </a:lnTo>
                <a:lnTo>
                  <a:pt x="1103" y="697"/>
                </a:lnTo>
                <a:lnTo>
                  <a:pt x="1095" y="692"/>
                </a:lnTo>
                <a:lnTo>
                  <a:pt x="1091" y="684"/>
                </a:lnTo>
                <a:lnTo>
                  <a:pt x="1092" y="675"/>
                </a:lnTo>
                <a:lnTo>
                  <a:pt x="1086" y="672"/>
                </a:lnTo>
                <a:lnTo>
                  <a:pt x="1087" y="669"/>
                </a:lnTo>
                <a:lnTo>
                  <a:pt x="1090" y="667"/>
                </a:lnTo>
                <a:lnTo>
                  <a:pt x="1092" y="665"/>
                </a:lnTo>
                <a:lnTo>
                  <a:pt x="1090" y="664"/>
                </a:lnTo>
                <a:lnTo>
                  <a:pt x="1086" y="664"/>
                </a:lnTo>
                <a:lnTo>
                  <a:pt x="1081" y="663"/>
                </a:lnTo>
                <a:lnTo>
                  <a:pt x="1081" y="658"/>
                </a:lnTo>
                <a:lnTo>
                  <a:pt x="1086" y="658"/>
                </a:lnTo>
                <a:lnTo>
                  <a:pt x="1094" y="661"/>
                </a:lnTo>
                <a:lnTo>
                  <a:pt x="1102" y="657"/>
                </a:lnTo>
                <a:lnTo>
                  <a:pt x="1098" y="650"/>
                </a:lnTo>
                <a:lnTo>
                  <a:pt x="1089" y="648"/>
                </a:lnTo>
                <a:lnTo>
                  <a:pt x="1079" y="646"/>
                </a:lnTo>
                <a:lnTo>
                  <a:pt x="1070" y="648"/>
                </a:lnTo>
                <a:lnTo>
                  <a:pt x="1065" y="650"/>
                </a:lnTo>
                <a:lnTo>
                  <a:pt x="1063" y="647"/>
                </a:lnTo>
                <a:lnTo>
                  <a:pt x="1065" y="644"/>
                </a:lnTo>
                <a:lnTo>
                  <a:pt x="1069" y="641"/>
                </a:lnTo>
                <a:lnTo>
                  <a:pt x="1069" y="640"/>
                </a:lnTo>
                <a:lnTo>
                  <a:pt x="1069" y="640"/>
                </a:lnTo>
                <a:lnTo>
                  <a:pt x="1072" y="641"/>
                </a:lnTo>
                <a:lnTo>
                  <a:pt x="1073" y="639"/>
                </a:lnTo>
                <a:lnTo>
                  <a:pt x="1073" y="640"/>
                </a:lnTo>
                <a:lnTo>
                  <a:pt x="1073" y="639"/>
                </a:lnTo>
                <a:close/>
                <a:moveTo>
                  <a:pt x="537" y="657"/>
                </a:moveTo>
                <a:lnTo>
                  <a:pt x="543" y="656"/>
                </a:lnTo>
                <a:lnTo>
                  <a:pt x="550" y="650"/>
                </a:lnTo>
                <a:lnTo>
                  <a:pt x="542" y="653"/>
                </a:lnTo>
                <a:lnTo>
                  <a:pt x="537" y="657"/>
                </a:lnTo>
                <a:close/>
                <a:moveTo>
                  <a:pt x="1088" y="405"/>
                </a:moveTo>
                <a:lnTo>
                  <a:pt x="1092" y="399"/>
                </a:lnTo>
                <a:lnTo>
                  <a:pt x="1089" y="395"/>
                </a:lnTo>
                <a:lnTo>
                  <a:pt x="1085" y="400"/>
                </a:lnTo>
                <a:lnTo>
                  <a:pt x="1088" y="405"/>
                </a:lnTo>
                <a:lnTo>
                  <a:pt x="1088" y="405"/>
                </a:lnTo>
                <a:lnTo>
                  <a:pt x="1088" y="405"/>
                </a:lnTo>
                <a:close/>
                <a:moveTo>
                  <a:pt x="799" y="630"/>
                </a:moveTo>
                <a:lnTo>
                  <a:pt x="799" y="629"/>
                </a:lnTo>
                <a:lnTo>
                  <a:pt x="798" y="628"/>
                </a:lnTo>
                <a:lnTo>
                  <a:pt x="797" y="629"/>
                </a:lnTo>
                <a:lnTo>
                  <a:pt x="798" y="631"/>
                </a:lnTo>
                <a:lnTo>
                  <a:pt x="798" y="631"/>
                </a:lnTo>
                <a:lnTo>
                  <a:pt x="799" y="630"/>
                </a:lnTo>
                <a:lnTo>
                  <a:pt x="799" y="630"/>
                </a:lnTo>
                <a:lnTo>
                  <a:pt x="799" y="630"/>
                </a:lnTo>
                <a:close/>
                <a:moveTo>
                  <a:pt x="791" y="582"/>
                </a:moveTo>
                <a:lnTo>
                  <a:pt x="784" y="581"/>
                </a:lnTo>
                <a:lnTo>
                  <a:pt x="778" y="581"/>
                </a:lnTo>
                <a:lnTo>
                  <a:pt x="778" y="581"/>
                </a:lnTo>
                <a:lnTo>
                  <a:pt x="778" y="581"/>
                </a:lnTo>
                <a:lnTo>
                  <a:pt x="784" y="587"/>
                </a:lnTo>
                <a:lnTo>
                  <a:pt x="791" y="582"/>
                </a:lnTo>
                <a:close/>
                <a:moveTo>
                  <a:pt x="778" y="581"/>
                </a:moveTo>
                <a:lnTo>
                  <a:pt x="777" y="581"/>
                </a:lnTo>
                <a:lnTo>
                  <a:pt x="778" y="581"/>
                </a:lnTo>
                <a:close/>
                <a:moveTo>
                  <a:pt x="921" y="1182"/>
                </a:moveTo>
                <a:lnTo>
                  <a:pt x="924" y="1184"/>
                </a:lnTo>
                <a:lnTo>
                  <a:pt x="926" y="1182"/>
                </a:lnTo>
                <a:lnTo>
                  <a:pt x="924" y="1181"/>
                </a:lnTo>
                <a:lnTo>
                  <a:pt x="921" y="1182"/>
                </a:lnTo>
                <a:lnTo>
                  <a:pt x="922" y="1182"/>
                </a:lnTo>
                <a:lnTo>
                  <a:pt x="921" y="1182"/>
                </a:lnTo>
                <a:close/>
                <a:moveTo>
                  <a:pt x="1075" y="533"/>
                </a:moveTo>
                <a:lnTo>
                  <a:pt x="1078" y="533"/>
                </a:lnTo>
                <a:lnTo>
                  <a:pt x="1079" y="531"/>
                </a:lnTo>
                <a:lnTo>
                  <a:pt x="1074" y="531"/>
                </a:lnTo>
                <a:lnTo>
                  <a:pt x="1072" y="533"/>
                </a:lnTo>
                <a:lnTo>
                  <a:pt x="1073" y="536"/>
                </a:lnTo>
                <a:lnTo>
                  <a:pt x="1075" y="533"/>
                </a:lnTo>
                <a:lnTo>
                  <a:pt x="1075" y="533"/>
                </a:lnTo>
                <a:lnTo>
                  <a:pt x="1075" y="533"/>
                </a:lnTo>
                <a:close/>
                <a:moveTo>
                  <a:pt x="993" y="631"/>
                </a:moveTo>
                <a:lnTo>
                  <a:pt x="993" y="631"/>
                </a:lnTo>
                <a:lnTo>
                  <a:pt x="993" y="631"/>
                </a:lnTo>
                <a:lnTo>
                  <a:pt x="991" y="631"/>
                </a:lnTo>
                <a:lnTo>
                  <a:pt x="989" y="631"/>
                </a:lnTo>
                <a:lnTo>
                  <a:pt x="988" y="628"/>
                </a:lnTo>
                <a:lnTo>
                  <a:pt x="986" y="623"/>
                </a:lnTo>
                <a:lnTo>
                  <a:pt x="988" y="622"/>
                </a:lnTo>
                <a:lnTo>
                  <a:pt x="991" y="621"/>
                </a:lnTo>
                <a:lnTo>
                  <a:pt x="993" y="617"/>
                </a:lnTo>
                <a:lnTo>
                  <a:pt x="995" y="614"/>
                </a:lnTo>
                <a:lnTo>
                  <a:pt x="986" y="620"/>
                </a:lnTo>
                <a:lnTo>
                  <a:pt x="974" y="622"/>
                </a:lnTo>
                <a:lnTo>
                  <a:pt x="980" y="617"/>
                </a:lnTo>
                <a:lnTo>
                  <a:pt x="983" y="611"/>
                </a:lnTo>
                <a:lnTo>
                  <a:pt x="989" y="606"/>
                </a:lnTo>
                <a:lnTo>
                  <a:pt x="995" y="601"/>
                </a:lnTo>
                <a:lnTo>
                  <a:pt x="991" y="605"/>
                </a:lnTo>
                <a:lnTo>
                  <a:pt x="991" y="608"/>
                </a:lnTo>
                <a:lnTo>
                  <a:pt x="995" y="609"/>
                </a:lnTo>
                <a:lnTo>
                  <a:pt x="997" y="609"/>
                </a:lnTo>
                <a:lnTo>
                  <a:pt x="1000" y="607"/>
                </a:lnTo>
                <a:lnTo>
                  <a:pt x="1004" y="605"/>
                </a:lnTo>
                <a:lnTo>
                  <a:pt x="1007" y="603"/>
                </a:lnTo>
                <a:lnTo>
                  <a:pt x="1009" y="599"/>
                </a:lnTo>
                <a:lnTo>
                  <a:pt x="1009" y="597"/>
                </a:lnTo>
                <a:lnTo>
                  <a:pt x="1011" y="596"/>
                </a:lnTo>
                <a:lnTo>
                  <a:pt x="1012" y="593"/>
                </a:lnTo>
                <a:lnTo>
                  <a:pt x="1013" y="591"/>
                </a:lnTo>
                <a:lnTo>
                  <a:pt x="1016" y="588"/>
                </a:lnTo>
                <a:lnTo>
                  <a:pt x="1019" y="584"/>
                </a:lnTo>
                <a:lnTo>
                  <a:pt x="1020" y="574"/>
                </a:lnTo>
                <a:lnTo>
                  <a:pt x="1017" y="565"/>
                </a:lnTo>
                <a:lnTo>
                  <a:pt x="1022" y="568"/>
                </a:lnTo>
                <a:lnTo>
                  <a:pt x="1017" y="565"/>
                </a:lnTo>
                <a:lnTo>
                  <a:pt x="1025" y="568"/>
                </a:lnTo>
                <a:lnTo>
                  <a:pt x="1028" y="578"/>
                </a:lnTo>
                <a:lnTo>
                  <a:pt x="1028" y="595"/>
                </a:lnTo>
                <a:lnTo>
                  <a:pt x="1028" y="612"/>
                </a:lnTo>
                <a:lnTo>
                  <a:pt x="1026" y="647"/>
                </a:lnTo>
                <a:lnTo>
                  <a:pt x="1020" y="681"/>
                </a:lnTo>
                <a:lnTo>
                  <a:pt x="1019" y="684"/>
                </a:lnTo>
                <a:lnTo>
                  <a:pt x="1016" y="687"/>
                </a:lnTo>
                <a:lnTo>
                  <a:pt x="1012" y="687"/>
                </a:lnTo>
                <a:lnTo>
                  <a:pt x="1007" y="684"/>
                </a:lnTo>
                <a:lnTo>
                  <a:pt x="1006" y="676"/>
                </a:lnTo>
                <a:lnTo>
                  <a:pt x="1003" y="670"/>
                </a:lnTo>
                <a:lnTo>
                  <a:pt x="1000" y="670"/>
                </a:lnTo>
                <a:lnTo>
                  <a:pt x="998" y="669"/>
                </a:lnTo>
                <a:lnTo>
                  <a:pt x="997" y="666"/>
                </a:lnTo>
                <a:lnTo>
                  <a:pt x="997" y="662"/>
                </a:lnTo>
                <a:lnTo>
                  <a:pt x="996" y="655"/>
                </a:lnTo>
                <a:lnTo>
                  <a:pt x="996" y="648"/>
                </a:lnTo>
                <a:lnTo>
                  <a:pt x="996" y="644"/>
                </a:lnTo>
                <a:lnTo>
                  <a:pt x="995" y="639"/>
                </a:lnTo>
                <a:lnTo>
                  <a:pt x="993" y="638"/>
                </a:lnTo>
                <a:lnTo>
                  <a:pt x="992" y="638"/>
                </a:lnTo>
                <a:lnTo>
                  <a:pt x="991" y="638"/>
                </a:lnTo>
                <a:lnTo>
                  <a:pt x="991" y="638"/>
                </a:lnTo>
                <a:lnTo>
                  <a:pt x="990" y="636"/>
                </a:lnTo>
                <a:lnTo>
                  <a:pt x="988" y="634"/>
                </a:lnTo>
                <a:lnTo>
                  <a:pt x="991" y="634"/>
                </a:lnTo>
                <a:lnTo>
                  <a:pt x="993" y="631"/>
                </a:lnTo>
                <a:lnTo>
                  <a:pt x="993" y="631"/>
                </a:lnTo>
                <a:lnTo>
                  <a:pt x="993" y="631"/>
                </a:lnTo>
                <a:close/>
                <a:moveTo>
                  <a:pt x="1004" y="607"/>
                </a:moveTo>
                <a:lnTo>
                  <a:pt x="1003" y="608"/>
                </a:lnTo>
                <a:lnTo>
                  <a:pt x="1000" y="609"/>
                </a:lnTo>
                <a:lnTo>
                  <a:pt x="997" y="611"/>
                </a:lnTo>
                <a:lnTo>
                  <a:pt x="997" y="614"/>
                </a:lnTo>
                <a:lnTo>
                  <a:pt x="998" y="614"/>
                </a:lnTo>
                <a:lnTo>
                  <a:pt x="997" y="614"/>
                </a:lnTo>
                <a:lnTo>
                  <a:pt x="1000" y="613"/>
                </a:lnTo>
                <a:lnTo>
                  <a:pt x="1000" y="609"/>
                </a:lnTo>
                <a:lnTo>
                  <a:pt x="1004" y="611"/>
                </a:lnTo>
                <a:lnTo>
                  <a:pt x="1004" y="608"/>
                </a:lnTo>
                <a:lnTo>
                  <a:pt x="1007" y="607"/>
                </a:lnTo>
                <a:lnTo>
                  <a:pt x="1004" y="607"/>
                </a:lnTo>
                <a:close/>
                <a:moveTo>
                  <a:pt x="1000" y="624"/>
                </a:moveTo>
                <a:lnTo>
                  <a:pt x="998" y="626"/>
                </a:lnTo>
                <a:lnTo>
                  <a:pt x="999" y="629"/>
                </a:lnTo>
                <a:lnTo>
                  <a:pt x="1001" y="626"/>
                </a:lnTo>
                <a:lnTo>
                  <a:pt x="1000" y="624"/>
                </a:lnTo>
                <a:lnTo>
                  <a:pt x="999" y="624"/>
                </a:lnTo>
                <a:lnTo>
                  <a:pt x="1000" y="624"/>
                </a:lnTo>
                <a:close/>
                <a:moveTo>
                  <a:pt x="1000" y="640"/>
                </a:moveTo>
                <a:lnTo>
                  <a:pt x="998" y="644"/>
                </a:lnTo>
                <a:lnTo>
                  <a:pt x="999" y="645"/>
                </a:lnTo>
                <a:lnTo>
                  <a:pt x="1001" y="641"/>
                </a:lnTo>
                <a:lnTo>
                  <a:pt x="1000" y="640"/>
                </a:lnTo>
                <a:lnTo>
                  <a:pt x="1000" y="640"/>
                </a:lnTo>
                <a:lnTo>
                  <a:pt x="1000" y="640"/>
                </a:lnTo>
                <a:close/>
                <a:moveTo>
                  <a:pt x="847" y="924"/>
                </a:moveTo>
                <a:lnTo>
                  <a:pt x="849" y="925"/>
                </a:lnTo>
                <a:lnTo>
                  <a:pt x="850" y="924"/>
                </a:lnTo>
                <a:lnTo>
                  <a:pt x="849" y="924"/>
                </a:lnTo>
                <a:lnTo>
                  <a:pt x="847" y="924"/>
                </a:lnTo>
                <a:lnTo>
                  <a:pt x="848" y="924"/>
                </a:lnTo>
                <a:lnTo>
                  <a:pt x="847" y="924"/>
                </a:lnTo>
                <a:close/>
                <a:moveTo>
                  <a:pt x="875" y="939"/>
                </a:moveTo>
                <a:lnTo>
                  <a:pt x="873" y="936"/>
                </a:lnTo>
                <a:lnTo>
                  <a:pt x="868" y="938"/>
                </a:lnTo>
                <a:lnTo>
                  <a:pt x="868" y="944"/>
                </a:lnTo>
                <a:lnTo>
                  <a:pt x="871" y="949"/>
                </a:lnTo>
                <a:lnTo>
                  <a:pt x="873" y="953"/>
                </a:lnTo>
                <a:lnTo>
                  <a:pt x="876" y="955"/>
                </a:lnTo>
                <a:lnTo>
                  <a:pt x="876" y="955"/>
                </a:lnTo>
                <a:lnTo>
                  <a:pt x="876" y="956"/>
                </a:lnTo>
                <a:lnTo>
                  <a:pt x="876" y="957"/>
                </a:lnTo>
                <a:lnTo>
                  <a:pt x="877" y="960"/>
                </a:lnTo>
                <a:lnTo>
                  <a:pt x="880" y="962"/>
                </a:lnTo>
                <a:lnTo>
                  <a:pt x="881" y="964"/>
                </a:lnTo>
                <a:lnTo>
                  <a:pt x="875" y="968"/>
                </a:lnTo>
                <a:lnTo>
                  <a:pt x="867" y="965"/>
                </a:lnTo>
                <a:lnTo>
                  <a:pt x="867" y="970"/>
                </a:lnTo>
                <a:lnTo>
                  <a:pt x="865" y="974"/>
                </a:lnTo>
                <a:lnTo>
                  <a:pt x="861" y="969"/>
                </a:lnTo>
                <a:lnTo>
                  <a:pt x="857" y="964"/>
                </a:lnTo>
                <a:lnTo>
                  <a:pt x="853" y="961"/>
                </a:lnTo>
                <a:lnTo>
                  <a:pt x="856" y="957"/>
                </a:lnTo>
                <a:lnTo>
                  <a:pt x="859" y="954"/>
                </a:lnTo>
                <a:lnTo>
                  <a:pt x="855" y="951"/>
                </a:lnTo>
                <a:lnTo>
                  <a:pt x="852" y="949"/>
                </a:lnTo>
                <a:lnTo>
                  <a:pt x="850" y="947"/>
                </a:lnTo>
                <a:lnTo>
                  <a:pt x="850" y="944"/>
                </a:lnTo>
                <a:lnTo>
                  <a:pt x="852" y="940"/>
                </a:lnTo>
                <a:lnTo>
                  <a:pt x="850" y="935"/>
                </a:lnTo>
                <a:lnTo>
                  <a:pt x="846" y="930"/>
                </a:lnTo>
                <a:lnTo>
                  <a:pt x="843" y="923"/>
                </a:lnTo>
                <a:lnTo>
                  <a:pt x="842" y="914"/>
                </a:lnTo>
                <a:lnTo>
                  <a:pt x="843" y="908"/>
                </a:lnTo>
                <a:lnTo>
                  <a:pt x="844" y="904"/>
                </a:lnTo>
                <a:lnTo>
                  <a:pt x="843" y="903"/>
                </a:lnTo>
                <a:lnTo>
                  <a:pt x="843" y="902"/>
                </a:lnTo>
                <a:lnTo>
                  <a:pt x="844" y="899"/>
                </a:lnTo>
                <a:lnTo>
                  <a:pt x="846" y="897"/>
                </a:lnTo>
                <a:lnTo>
                  <a:pt x="849" y="894"/>
                </a:lnTo>
                <a:lnTo>
                  <a:pt x="852" y="894"/>
                </a:lnTo>
                <a:lnTo>
                  <a:pt x="858" y="894"/>
                </a:lnTo>
                <a:lnTo>
                  <a:pt x="860" y="890"/>
                </a:lnTo>
                <a:lnTo>
                  <a:pt x="859" y="886"/>
                </a:lnTo>
                <a:lnTo>
                  <a:pt x="853" y="887"/>
                </a:lnTo>
                <a:lnTo>
                  <a:pt x="849" y="885"/>
                </a:lnTo>
                <a:lnTo>
                  <a:pt x="850" y="880"/>
                </a:lnTo>
                <a:lnTo>
                  <a:pt x="851" y="879"/>
                </a:lnTo>
                <a:lnTo>
                  <a:pt x="853" y="878"/>
                </a:lnTo>
                <a:lnTo>
                  <a:pt x="851" y="877"/>
                </a:lnTo>
                <a:lnTo>
                  <a:pt x="849" y="874"/>
                </a:lnTo>
                <a:lnTo>
                  <a:pt x="848" y="869"/>
                </a:lnTo>
                <a:lnTo>
                  <a:pt x="849" y="864"/>
                </a:lnTo>
                <a:lnTo>
                  <a:pt x="850" y="858"/>
                </a:lnTo>
                <a:lnTo>
                  <a:pt x="855" y="856"/>
                </a:lnTo>
                <a:lnTo>
                  <a:pt x="861" y="855"/>
                </a:lnTo>
                <a:lnTo>
                  <a:pt x="868" y="854"/>
                </a:lnTo>
                <a:lnTo>
                  <a:pt x="873" y="847"/>
                </a:lnTo>
                <a:lnTo>
                  <a:pt x="876" y="839"/>
                </a:lnTo>
                <a:lnTo>
                  <a:pt x="876" y="828"/>
                </a:lnTo>
                <a:lnTo>
                  <a:pt x="876" y="816"/>
                </a:lnTo>
                <a:lnTo>
                  <a:pt x="879" y="806"/>
                </a:lnTo>
                <a:lnTo>
                  <a:pt x="882" y="796"/>
                </a:lnTo>
                <a:lnTo>
                  <a:pt x="886" y="787"/>
                </a:lnTo>
                <a:lnTo>
                  <a:pt x="886" y="779"/>
                </a:lnTo>
                <a:lnTo>
                  <a:pt x="885" y="780"/>
                </a:lnTo>
                <a:lnTo>
                  <a:pt x="883" y="781"/>
                </a:lnTo>
                <a:lnTo>
                  <a:pt x="886" y="778"/>
                </a:lnTo>
                <a:lnTo>
                  <a:pt x="884" y="774"/>
                </a:lnTo>
                <a:lnTo>
                  <a:pt x="891" y="775"/>
                </a:lnTo>
                <a:lnTo>
                  <a:pt x="894" y="770"/>
                </a:lnTo>
                <a:lnTo>
                  <a:pt x="894" y="767"/>
                </a:lnTo>
                <a:lnTo>
                  <a:pt x="896" y="766"/>
                </a:lnTo>
                <a:lnTo>
                  <a:pt x="898" y="766"/>
                </a:lnTo>
                <a:lnTo>
                  <a:pt x="900" y="769"/>
                </a:lnTo>
                <a:lnTo>
                  <a:pt x="898" y="777"/>
                </a:lnTo>
                <a:lnTo>
                  <a:pt x="894" y="786"/>
                </a:lnTo>
                <a:lnTo>
                  <a:pt x="890" y="797"/>
                </a:lnTo>
                <a:lnTo>
                  <a:pt x="888" y="810"/>
                </a:lnTo>
                <a:lnTo>
                  <a:pt x="879" y="855"/>
                </a:lnTo>
                <a:lnTo>
                  <a:pt x="873" y="902"/>
                </a:lnTo>
                <a:lnTo>
                  <a:pt x="871" y="911"/>
                </a:lnTo>
                <a:lnTo>
                  <a:pt x="872" y="921"/>
                </a:lnTo>
                <a:lnTo>
                  <a:pt x="873" y="924"/>
                </a:lnTo>
                <a:lnTo>
                  <a:pt x="875" y="927"/>
                </a:lnTo>
                <a:lnTo>
                  <a:pt x="875" y="931"/>
                </a:lnTo>
                <a:lnTo>
                  <a:pt x="876" y="933"/>
                </a:lnTo>
                <a:lnTo>
                  <a:pt x="880" y="931"/>
                </a:lnTo>
                <a:lnTo>
                  <a:pt x="876" y="927"/>
                </a:lnTo>
                <a:lnTo>
                  <a:pt x="877" y="920"/>
                </a:lnTo>
                <a:lnTo>
                  <a:pt x="879" y="913"/>
                </a:lnTo>
                <a:lnTo>
                  <a:pt x="877" y="911"/>
                </a:lnTo>
                <a:lnTo>
                  <a:pt x="880" y="910"/>
                </a:lnTo>
                <a:lnTo>
                  <a:pt x="883" y="910"/>
                </a:lnTo>
                <a:lnTo>
                  <a:pt x="886" y="911"/>
                </a:lnTo>
                <a:lnTo>
                  <a:pt x="892" y="914"/>
                </a:lnTo>
                <a:lnTo>
                  <a:pt x="894" y="920"/>
                </a:lnTo>
                <a:lnTo>
                  <a:pt x="897" y="923"/>
                </a:lnTo>
                <a:lnTo>
                  <a:pt x="898" y="927"/>
                </a:lnTo>
                <a:lnTo>
                  <a:pt x="899" y="929"/>
                </a:lnTo>
                <a:lnTo>
                  <a:pt x="896" y="930"/>
                </a:lnTo>
                <a:lnTo>
                  <a:pt x="894" y="935"/>
                </a:lnTo>
                <a:lnTo>
                  <a:pt x="898" y="939"/>
                </a:lnTo>
                <a:lnTo>
                  <a:pt x="890" y="939"/>
                </a:lnTo>
                <a:lnTo>
                  <a:pt x="883" y="937"/>
                </a:lnTo>
                <a:lnTo>
                  <a:pt x="885" y="938"/>
                </a:lnTo>
                <a:lnTo>
                  <a:pt x="883" y="937"/>
                </a:lnTo>
                <a:lnTo>
                  <a:pt x="885" y="943"/>
                </a:lnTo>
                <a:lnTo>
                  <a:pt x="884" y="949"/>
                </a:lnTo>
                <a:lnTo>
                  <a:pt x="883" y="953"/>
                </a:lnTo>
                <a:lnTo>
                  <a:pt x="880" y="955"/>
                </a:lnTo>
                <a:lnTo>
                  <a:pt x="877" y="954"/>
                </a:lnTo>
                <a:lnTo>
                  <a:pt x="876" y="955"/>
                </a:lnTo>
                <a:lnTo>
                  <a:pt x="876" y="947"/>
                </a:lnTo>
                <a:lnTo>
                  <a:pt x="875" y="939"/>
                </a:lnTo>
                <a:lnTo>
                  <a:pt x="875" y="940"/>
                </a:lnTo>
                <a:lnTo>
                  <a:pt x="875" y="939"/>
                </a:lnTo>
                <a:close/>
                <a:moveTo>
                  <a:pt x="1000" y="886"/>
                </a:moveTo>
                <a:lnTo>
                  <a:pt x="1001" y="885"/>
                </a:lnTo>
                <a:lnTo>
                  <a:pt x="999" y="883"/>
                </a:lnTo>
                <a:lnTo>
                  <a:pt x="999" y="883"/>
                </a:lnTo>
                <a:lnTo>
                  <a:pt x="999" y="883"/>
                </a:lnTo>
                <a:lnTo>
                  <a:pt x="999" y="885"/>
                </a:lnTo>
                <a:lnTo>
                  <a:pt x="1000" y="886"/>
                </a:lnTo>
                <a:lnTo>
                  <a:pt x="1000" y="886"/>
                </a:lnTo>
                <a:lnTo>
                  <a:pt x="1000" y="886"/>
                </a:lnTo>
                <a:close/>
                <a:moveTo>
                  <a:pt x="641" y="986"/>
                </a:moveTo>
                <a:lnTo>
                  <a:pt x="641" y="986"/>
                </a:lnTo>
                <a:lnTo>
                  <a:pt x="641" y="986"/>
                </a:lnTo>
                <a:close/>
                <a:moveTo>
                  <a:pt x="638" y="988"/>
                </a:moveTo>
                <a:lnTo>
                  <a:pt x="640" y="987"/>
                </a:lnTo>
                <a:lnTo>
                  <a:pt x="641" y="986"/>
                </a:lnTo>
                <a:lnTo>
                  <a:pt x="638" y="986"/>
                </a:lnTo>
                <a:lnTo>
                  <a:pt x="638" y="988"/>
                </a:lnTo>
                <a:lnTo>
                  <a:pt x="638" y="988"/>
                </a:lnTo>
                <a:lnTo>
                  <a:pt x="638" y="988"/>
                </a:lnTo>
                <a:close/>
                <a:moveTo>
                  <a:pt x="641" y="986"/>
                </a:moveTo>
                <a:lnTo>
                  <a:pt x="641" y="986"/>
                </a:lnTo>
                <a:lnTo>
                  <a:pt x="641" y="986"/>
                </a:lnTo>
                <a:lnTo>
                  <a:pt x="641" y="986"/>
                </a:lnTo>
                <a:lnTo>
                  <a:pt x="641" y="986"/>
                </a:lnTo>
                <a:close/>
                <a:moveTo>
                  <a:pt x="641" y="985"/>
                </a:moveTo>
                <a:lnTo>
                  <a:pt x="641" y="986"/>
                </a:lnTo>
                <a:lnTo>
                  <a:pt x="641" y="985"/>
                </a:lnTo>
                <a:lnTo>
                  <a:pt x="641" y="985"/>
                </a:lnTo>
                <a:lnTo>
                  <a:pt x="641" y="985"/>
                </a:lnTo>
                <a:close/>
                <a:moveTo>
                  <a:pt x="638" y="988"/>
                </a:moveTo>
                <a:lnTo>
                  <a:pt x="633" y="991"/>
                </a:lnTo>
                <a:lnTo>
                  <a:pt x="627" y="996"/>
                </a:lnTo>
                <a:lnTo>
                  <a:pt x="625" y="997"/>
                </a:lnTo>
                <a:lnTo>
                  <a:pt x="622" y="996"/>
                </a:lnTo>
                <a:lnTo>
                  <a:pt x="625" y="991"/>
                </a:lnTo>
                <a:lnTo>
                  <a:pt x="627" y="988"/>
                </a:lnTo>
                <a:lnTo>
                  <a:pt x="630" y="977"/>
                </a:lnTo>
                <a:lnTo>
                  <a:pt x="630" y="965"/>
                </a:lnTo>
                <a:lnTo>
                  <a:pt x="630" y="961"/>
                </a:lnTo>
                <a:lnTo>
                  <a:pt x="632" y="957"/>
                </a:lnTo>
                <a:lnTo>
                  <a:pt x="635" y="958"/>
                </a:lnTo>
                <a:lnTo>
                  <a:pt x="638" y="961"/>
                </a:lnTo>
                <a:lnTo>
                  <a:pt x="638" y="961"/>
                </a:lnTo>
                <a:lnTo>
                  <a:pt x="638" y="960"/>
                </a:lnTo>
                <a:lnTo>
                  <a:pt x="638" y="962"/>
                </a:lnTo>
                <a:lnTo>
                  <a:pt x="642" y="963"/>
                </a:lnTo>
                <a:lnTo>
                  <a:pt x="644" y="962"/>
                </a:lnTo>
                <a:lnTo>
                  <a:pt x="646" y="962"/>
                </a:lnTo>
                <a:lnTo>
                  <a:pt x="650" y="958"/>
                </a:lnTo>
                <a:lnTo>
                  <a:pt x="653" y="954"/>
                </a:lnTo>
                <a:lnTo>
                  <a:pt x="650" y="955"/>
                </a:lnTo>
                <a:lnTo>
                  <a:pt x="653" y="954"/>
                </a:lnTo>
                <a:lnTo>
                  <a:pt x="646" y="955"/>
                </a:lnTo>
                <a:lnTo>
                  <a:pt x="638" y="956"/>
                </a:lnTo>
                <a:lnTo>
                  <a:pt x="637" y="954"/>
                </a:lnTo>
                <a:lnTo>
                  <a:pt x="636" y="952"/>
                </a:lnTo>
                <a:lnTo>
                  <a:pt x="636" y="948"/>
                </a:lnTo>
                <a:lnTo>
                  <a:pt x="638" y="946"/>
                </a:lnTo>
                <a:lnTo>
                  <a:pt x="642" y="944"/>
                </a:lnTo>
                <a:lnTo>
                  <a:pt x="645" y="943"/>
                </a:lnTo>
                <a:lnTo>
                  <a:pt x="645" y="939"/>
                </a:lnTo>
                <a:lnTo>
                  <a:pt x="644" y="937"/>
                </a:lnTo>
                <a:lnTo>
                  <a:pt x="649" y="932"/>
                </a:lnTo>
                <a:lnTo>
                  <a:pt x="654" y="928"/>
                </a:lnTo>
                <a:lnTo>
                  <a:pt x="657" y="924"/>
                </a:lnTo>
                <a:lnTo>
                  <a:pt x="657" y="921"/>
                </a:lnTo>
                <a:lnTo>
                  <a:pt x="652" y="921"/>
                </a:lnTo>
                <a:lnTo>
                  <a:pt x="647" y="921"/>
                </a:lnTo>
                <a:lnTo>
                  <a:pt x="652" y="916"/>
                </a:lnTo>
                <a:lnTo>
                  <a:pt x="658" y="914"/>
                </a:lnTo>
                <a:lnTo>
                  <a:pt x="661" y="915"/>
                </a:lnTo>
                <a:lnTo>
                  <a:pt x="666" y="915"/>
                </a:lnTo>
                <a:lnTo>
                  <a:pt x="668" y="914"/>
                </a:lnTo>
                <a:lnTo>
                  <a:pt x="670" y="912"/>
                </a:lnTo>
                <a:lnTo>
                  <a:pt x="678" y="908"/>
                </a:lnTo>
                <a:lnTo>
                  <a:pt x="685" y="910"/>
                </a:lnTo>
                <a:lnTo>
                  <a:pt x="684" y="916"/>
                </a:lnTo>
                <a:lnTo>
                  <a:pt x="677" y="920"/>
                </a:lnTo>
                <a:lnTo>
                  <a:pt x="671" y="923"/>
                </a:lnTo>
                <a:lnTo>
                  <a:pt x="667" y="927"/>
                </a:lnTo>
                <a:lnTo>
                  <a:pt x="666" y="932"/>
                </a:lnTo>
                <a:lnTo>
                  <a:pt x="667" y="937"/>
                </a:lnTo>
                <a:lnTo>
                  <a:pt x="663" y="939"/>
                </a:lnTo>
                <a:lnTo>
                  <a:pt x="665" y="944"/>
                </a:lnTo>
                <a:lnTo>
                  <a:pt x="669" y="943"/>
                </a:lnTo>
                <a:lnTo>
                  <a:pt x="674" y="937"/>
                </a:lnTo>
                <a:lnTo>
                  <a:pt x="675" y="939"/>
                </a:lnTo>
                <a:lnTo>
                  <a:pt x="675" y="941"/>
                </a:lnTo>
                <a:lnTo>
                  <a:pt x="674" y="944"/>
                </a:lnTo>
                <a:lnTo>
                  <a:pt x="671" y="947"/>
                </a:lnTo>
                <a:lnTo>
                  <a:pt x="669" y="954"/>
                </a:lnTo>
                <a:lnTo>
                  <a:pt x="666" y="960"/>
                </a:lnTo>
                <a:lnTo>
                  <a:pt x="658" y="973"/>
                </a:lnTo>
                <a:lnTo>
                  <a:pt x="651" y="986"/>
                </a:lnTo>
                <a:lnTo>
                  <a:pt x="647" y="995"/>
                </a:lnTo>
                <a:lnTo>
                  <a:pt x="646" y="1004"/>
                </a:lnTo>
                <a:lnTo>
                  <a:pt x="652" y="1006"/>
                </a:lnTo>
                <a:lnTo>
                  <a:pt x="658" y="1005"/>
                </a:lnTo>
                <a:lnTo>
                  <a:pt x="660" y="1011"/>
                </a:lnTo>
                <a:lnTo>
                  <a:pt x="661" y="1018"/>
                </a:lnTo>
                <a:lnTo>
                  <a:pt x="659" y="1019"/>
                </a:lnTo>
                <a:lnTo>
                  <a:pt x="657" y="1021"/>
                </a:lnTo>
                <a:lnTo>
                  <a:pt x="655" y="1023"/>
                </a:lnTo>
                <a:lnTo>
                  <a:pt x="654" y="1027"/>
                </a:lnTo>
                <a:lnTo>
                  <a:pt x="650" y="1032"/>
                </a:lnTo>
                <a:lnTo>
                  <a:pt x="644" y="1034"/>
                </a:lnTo>
                <a:lnTo>
                  <a:pt x="643" y="1029"/>
                </a:lnTo>
                <a:lnTo>
                  <a:pt x="642" y="1024"/>
                </a:lnTo>
                <a:lnTo>
                  <a:pt x="640" y="1022"/>
                </a:lnTo>
                <a:lnTo>
                  <a:pt x="640" y="1020"/>
                </a:lnTo>
                <a:lnTo>
                  <a:pt x="645" y="1015"/>
                </a:lnTo>
                <a:lnTo>
                  <a:pt x="649" y="1011"/>
                </a:lnTo>
                <a:lnTo>
                  <a:pt x="646" y="1008"/>
                </a:lnTo>
                <a:lnTo>
                  <a:pt x="642" y="1008"/>
                </a:lnTo>
                <a:lnTo>
                  <a:pt x="641" y="1012"/>
                </a:lnTo>
                <a:lnTo>
                  <a:pt x="638" y="1015"/>
                </a:lnTo>
                <a:lnTo>
                  <a:pt x="629" y="1035"/>
                </a:lnTo>
                <a:lnTo>
                  <a:pt x="621" y="1055"/>
                </a:lnTo>
                <a:lnTo>
                  <a:pt x="626" y="1051"/>
                </a:lnTo>
                <a:lnTo>
                  <a:pt x="630" y="1045"/>
                </a:lnTo>
                <a:lnTo>
                  <a:pt x="635" y="1036"/>
                </a:lnTo>
                <a:lnTo>
                  <a:pt x="642" y="1034"/>
                </a:lnTo>
                <a:lnTo>
                  <a:pt x="643" y="1039"/>
                </a:lnTo>
                <a:lnTo>
                  <a:pt x="642" y="1046"/>
                </a:lnTo>
                <a:lnTo>
                  <a:pt x="638" y="1051"/>
                </a:lnTo>
                <a:lnTo>
                  <a:pt x="635" y="1055"/>
                </a:lnTo>
                <a:lnTo>
                  <a:pt x="634" y="1063"/>
                </a:lnTo>
                <a:lnTo>
                  <a:pt x="632" y="1071"/>
                </a:lnTo>
                <a:lnTo>
                  <a:pt x="625" y="1077"/>
                </a:lnTo>
                <a:lnTo>
                  <a:pt x="619" y="1084"/>
                </a:lnTo>
                <a:lnTo>
                  <a:pt x="619" y="1088"/>
                </a:lnTo>
                <a:lnTo>
                  <a:pt x="618" y="1093"/>
                </a:lnTo>
                <a:lnTo>
                  <a:pt x="614" y="1096"/>
                </a:lnTo>
                <a:lnTo>
                  <a:pt x="611" y="1099"/>
                </a:lnTo>
                <a:lnTo>
                  <a:pt x="607" y="1109"/>
                </a:lnTo>
                <a:lnTo>
                  <a:pt x="602" y="1118"/>
                </a:lnTo>
                <a:lnTo>
                  <a:pt x="603" y="1115"/>
                </a:lnTo>
                <a:lnTo>
                  <a:pt x="602" y="1118"/>
                </a:lnTo>
                <a:lnTo>
                  <a:pt x="600" y="1121"/>
                </a:lnTo>
                <a:lnTo>
                  <a:pt x="596" y="1120"/>
                </a:lnTo>
                <a:lnTo>
                  <a:pt x="595" y="1118"/>
                </a:lnTo>
                <a:lnTo>
                  <a:pt x="596" y="1114"/>
                </a:lnTo>
                <a:lnTo>
                  <a:pt x="597" y="1104"/>
                </a:lnTo>
                <a:lnTo>
                  <a:pt x="596" y="1095"/>
                </a:lnTo>
                <a:lnTo>
                  <a:pt x="594" y="1093"/>
                </a:lnTo>
                <a:lnTo>
                  <a:pt x="593" y="1090"/>
                </a:lnTo>
                <a:lnTo>
                  <a:pt x="593" y="1089"/>
                </a:lnTo>
                <a:lnTo>
                  <a:pt x="593" y="1087"/>
                </a:lnTo>
                <a:lnTo>
                  <a:pt x="594" y="1082"/>
                </a:lnTo>
                <a:lnTo>
                  <a:pt x="594" y="1078"/>
                </a:lnTo>
                <a:lnTo>
                  <a:pt x="593" y="1070"/>
                </a:lnTo>
                <a:lnTo>
                  <a:pt x="593" y="1062"/>
                </a:lnTo>
                <a:lnTo>
                  <a:pt x="595" y="1059"/>
                </a:lnTo>
                <a:lnTo>
                  <a:pt x="599" y="1055"/>
                </a:lnTo>
                <a:lnTo>
                  <a:pt x="599" y="1052"/>
                </a:lnTo>
                <a:lnTo>
                  <a:pt x="599" y="1047"/>
                </a:lnTo>
                <a:lnTo>
                  <a:pt x="604" y="1038"/>
                </a:lnTo>
                <a:lnTo>
                  <a:pt x="612" y="1030"/>
                </a:lnTo>
                <a:lnTo>
                  <a:pt x="614" y="1026"/>
                </a:lnTo>
                <a:lnTo>
                  <a:pt x="614" y="1020"/>
                </a:lnTo>
                <a:lnTo>
                  <a:pt x="614" y="1016"/>
                </a:lnTo>
                <a:lnTo>
                  <a:pt x="616" y="1015"/>
                </a:lnTo>
                <a:lnTo>
                  <a:pt x="619" y="1013"/>
                </a:lnTo>
                <a:lnTo>
                  <a:pt x="621" y="1010"/>
                </a:lnTo>
                <a:lnTo>
                  <a:pt x="618" y="1005"/>
                </a:lnTo>
                <a:lnTo>
                  <a:pt x="614" y="1003"/>
                </a:lnTo>
                <a:lnTo>
                  <a:pt x="622" y="1001"/>
                </a:lnTo>
                <a:lnTo>
                  <a:pt x="628" y="997"/>
                </a:lnTo>
                <a:lnTo>
                  <a:pt x="634" y="994"/>
                </a:lnTo>
                <a:lnTo>
                  <a:pt x="638" y="988"/>
                </a:lnTo>
                <a:lnTo>
                  <a:pt x="635" y="989"/>
                </a:lnTo>
                <a:lnTo>
                  <a:pt x="638" y="988"/>
                </a:lnTo>
                <a:close/>
                <a:moveTo>
                  <a:pt x="1030" y="365"/>
                </a:moveTo>
                <a:lnTo>
                  <a:pt x="1030" y="365"/>
                </a:lnTo>
                <a:lnTo>
                  <a:pt x="1029" y="364"/>
                </a:lnTo>
                <a:lnTo>
                  <a:pt x="1029" y="366"/>
                </a:lnTo>
                <a:lnTo>
                  <a:pt x="1030" y="365"/>
                </a:lnTo>
                <a:lnTo>
                  <a:pt x="1030" y="365"/>
                </a:lnTo>
                <a:lnTo>
                  <a:pt x="1030" y="365"/>
                </a:lnTo>
                <a:close/>
                <a:moveTo>
                  <a:pt x="1029" y="364"/>
                </a:moveTo>
                <a:lnTo>
                  <a:pt x="1029" y="364"/>
                </a:lnTo>
                <a:lnTo>
                  <a:pt x="1029" y="364"/>
                </a:lnTo>
                <a:lnTo>
                  <a:pt x="1029" y="364"/>
                </a:lnTo>
                <a:lnTo>
                  <a:pt x="1029" y="364"/>
                </a:lnTo>
                <a:close/>
                <a:moveTo>
                  <a:pt x="1014" y="379"/>
                </a:moveTo>
                <a:lnTo>
                  <a:pt x="1021" y="372"/>
                </a:lnTo>
                <a:lnTo>
                  <a:pt x="1019" y="363"/>
                </a:lnTo>
                <a:lnTo>
                  <a:pt x="1013" y="364"/>
                </a:lnTo>
                <a:lnTo>
                  <a:pt x="1007" y="366"/>
                </a:lnTo>
                <a:lnTo>
                  <a:pt x="1008" y="366"/>
                </a:lnTo>
                <a:lnTo>
                  <a:pt x="1007" y="366"/>
                </a:lnTo>
                <a:lnTo>
                  <a:pt x="1005" y="366"/>
                </a:lnTo>
                <a:lnTo>
                  <a:pt x="1004" y="364"/>
                </a:lnTo>
                <a:lnTo>
                  <a:pt x="1005" y="363"/>
                </a:lnTo>
                <a:lnTo>
                  <a:pt x="1007" y="363"/>
                </a:lnTo>
                <a:lnTo>
                  <a:pt x="1009" y="359"/>
                </a:lnTo>
                <a:lnTo>
                  <a:pt x="1013" y="356"/>
                </a:lnTo>
                <a:lnTo>
                  <a:pt x="1016" y="354"/>
                </a:lnTo>
                <a:lnTo>
                  <a:pt x="1020" y="356"/>
                </a:lnTo>
                <a:lnTo>
                  <a:pt x="1019" y="358"/>
                </a:lnTo>
                <a:lnTo>
                  <a:pt x="1019" y="363"/>
                </a:lnTo>
                <a:lnTo>
                  <a:pt x="1019" y="363"/>
                </a:lnTo>
                <a:lnTo>
                  <a:pt x="1014" y="379"/>
                </a:lnTo>
                <a:close/>
                <a:moveTo>
                  <a:pt x="1019" y="363"/>
                </a:moveTo>
                <a:lnTo>
                  <a:pt x="1015" y="371"/>
                </a:lnTo>
                <a:lnTo>
                  <a:pt x="1014" y="379"/>
                </a:lnTo>
                <a:lnTo>
                  <a:pt x="1019" y="363"/>
                </a:lnTo>
                <a:close/>
                <a:moveTo>
                  <a:pt x="1019" y="363"/>
                </a:moveTo>
                <a:lnTo>
                  <a:pt x="1019" y="363"/>
                </a:lnTo>
                <a:lnTo>
                  <a:pt x="1019" y="363"/>
                </a:lnTo>
                <a:lnTo>
                  <a:pt x="1019" y="363"/>
                </a:lnTo>
                <a:lnTo>
                  <a:pt x="1019" y="363"/>
                </a:lnTo>
                <a:lnTo>
                  <a:pt x="1019" y="363"/>
                </a:lnTo>
                <a:close/>
                <a:moveTo>
                  <a:pt x="1009" y="377"/>
                </a:moveTo>
                <a:lnTo>
                  <a:pt x="996" y="389"/>
                </a:lnTo>
                <a:lnTo>
                  <a:pt x="987" y="402"/>
                </a:lnTo>
                <a:lnTo>
                  <a:pt x="999" y="391"/>
                </a:lnTo>
                <a:lnTo>
                  <a:pt x="1009" y="377"/>
                </a:lnTo>
                <a:close/>
                <a:moveTo>
                  <a:pt x="1220" y="1039"/>
                </a:moveTo>
                <a:lnTo>
                  <a:pt x="1220" y="1037"/>
                </a:lnTo>
                <a:lnTo>
                  <a:pt x="1218" y="1035"/>
                </a:lnTo>
                <a:lnTo>
                  <a:pt x="1219" y="1030"/>
                </a:lnTo>
                <a:lnTo>
                  <a:pt x="1218" y="1027"/>
                </a:lnTo>
                <a:lnTo>
                  <a:pt x="1219" y="1027"/>
                </a:lnTo>
                <a:lnTo>
                  <a:pt x="1218" y="1027"/>
                </a:lnTo>
                <a:lnTo>
                  <a:pt x="1214" y="1028"/>
                </a:lnTo>
                <a:lnTo>
                  <a:pt x="1213" y="1031"/>
                </a:lnTo>
                <a:lnTo>
                  <a:pt x="1214" y="1034"/>
                </a:lnTo>
                <a:lnTo>
                  <a:pt x="1218" y="1035"/>
                </a:lnTo>
                <a:lnTo>
                  <a:pt x="1218" y="1037"/>
                </a:lnTo>
                <a:lnTo>
                  <a:pt x="1220" y="1039"/>
                </a:lnTo>
                <a:lnTo>
                  <a:pt x="1219" y="1038"/>
                </a:lnTo>
                <a:lnTo>
                  <a:pt x="1220" y="1039"/>
                </a:lnTo>
                <a:close/>
                <a:moveTo>
                  <a:pt x="1218" y="1035"/>
                </a:moveTo>
                <a:lnTo>
                  <a:pt x="1218" y="1035"/>
                </a:lnTo>
                <a:lnTo>
                  <a:pt x="1218" y="1035"/>
                </a:lnTo>
                <a:close/>
                <a:moveTo>
                  <a:pt x="1221" y="1054"/>
                </a:moveTo>
                <a:lnTo>
                  <a:pt x="1218" y="1062"/>
                </a:lnTo>
                <a:lnTo>
                  <a:pt x="1217" y="1071"/>
                </a:lnTo>
                <a:lnTo>
                  <a:pt x="1221" y="1062"/>
                </a:lnTo>
                <a:lnTo>
                  <a:pt x="1221" y="1054"/>
                </a:lnTo>
                <a:lnTo>
                  <a:pt x="1221" y="1054"/>
                </a:lnTo>
                <a:lnTo>
                  <a:pt x="1221" y="1054"/>
                </a:lnTo>
                <a:close/>
                <a:moveTo>
                  <a:pt x="1205" y="998"/>
                </a:moveTo>
                <a:lnTo>
                  <a:pt x="1198" y="1003"/>
                </a:lnTo>
                <a:lnTo>
                  <a:pt x="1202" y="1008"/>
                </a:lnTo>
                <a:lnTo>
                  <a:pt x="1209" y="1004"/>
                </a:lnTo>
                <a:lnTo>
                  <a:pt x="1205" y="998"/>
                </a:lnTo>
                <a:lnTo>
                  <a:pt x="1204" y="997"/>
                </a:lnTo>
                <a:lnTo>
                  <a:pt x="1205" y="998"/>
                </a:lnTo>
                <a:close/>
                <a:moveTo>
                  <a:pt x="1319" y="891"/>
                </a:moveTo>
                <a:lnTo>
                  <a:pt x="1319" y="893"/>
                </a:lnTo>
                <a:lnTo>
                  <a:pt x="1320" y="891"/>
                </a:lnTo>
                <a:lnTo>
                  <a:pt x="1319" y="891"/>
                </a:lnTo>
                <a:lnTo>
                  <a:pt x="1319" y="891"/>
                </a:lnTo>
                <a:close/>
                <a:moveTo>
                  <a:pt x="1338" y="871"/>
                </a:moveTo>
                <a:lnTo>
                  <a:pt x="1339" y="871"/>
                </a:lnTo>
                <a:lnTo>
                  <a:pt x="1339" y="871"/>
                </a:lnTo>
                <a:lnTo>
                  <a:pt x="1339" y="870"/>
                </a:lnTo>
                <a:lnTo>
                  <a:pt x="1338" y="871"/>
                </a:lnTo>
                <a:close/>
                <a:moveTo>
                  <a:pt x="1347" y="898"/>
                </a:moveTo>
                <a:lnTo>
                  <a:pt x="1346" y="898"/>
                </a:lnTo>
                <a:lnTo>
                  <a:pt x="1344" y="898"/>
                </a:lnTo>
                <a:lnTo>
                  <a:pt x="1344" y="898"/>
                </a:lnTo>
                <a:lnTo>
                  <a:pt x="1344" y="898"/>
                </a:lnTo>
                <a:lnTo>
                  <a:pt x="1345" y="899"/>
                </a:lnTo>
                <a:lnTo>
                  <a:pt x="1347" y="898"/>
                </a:lnTo>
                <a:lnTo>
                  <a:pt x="1346" y="899"/>
                </a:lnTo>
                <a:lnTo>
                  <a:pt x="1347" y="898"/>
                </a:lnTo>
                <a:close/>
                <a:moveTo>
                  <a:pt x="1343" y="902"/>
                </a:moveTo>
                <a:lnTo>
                  <a:pt x="1343" y="900"/>
                </a:lnTo>
                <a:lnTo>
                  <a:pt x="1344" y="898"/>
                </a:lnTo>
                <a:lnTo>
                  <a:pt x="1342" y="898"/>
                </a:lnTo>
                <a:lnTo>
                  <a:pt x="1341" y="898"/>
                </a:lnTo>
                <a:lnTo>
                  <a:pt x="1341" y="900"/>
                </a:lnTo>
                <a:lnTo>
                  <a:pt x="1343" y="902"/>
                </a:lnTo>
                <a:lnTo>
                  <a:pt x="1342" y="902"/>
                </a:lnTo>
                <a:lnTo>
                  <a:pt x="1343" y="902"/>
                </a:lnTo>
                <a:close/>
                <a:moveTo>
                  <a:pt x="1341" y="898"/>
                </a:moveTo>
                <a:lnTo>
                  <a:pt x="1341" y="895"/>
                </a:lnTo>
                <a:lnTo>
                  <a:pt x="1343" y="891"/>
                </a:lnTo>
                <a:lnTo>
                  <a:pt x="1344" y="888"/>
                </a:lnTo>
                <a:lnTo>
                  <a:pt x="1345" y="886"/>
                </a:lnTo>
                <a:lnTo>
                  <a:pt x="1344" y="887"/>
                </a:lnTo>
                <a:lnTo>
                  <a:pt x="1344" y="887"/>
                </a:lnTo>
                <a:lnTo>
                  <a:pt x="1336" y="893"/>
                </a:lnTo>
                <a:lnTo>
                  <a:pt x="1335" y="900"/>
                </a:lnTo>
                <a:lnTo>
                  <a:pt x="1337" y="899"/>
                </a:lnTo>
                <a:lnTo>
                  <a:pt x="1341" y="898"/>
                </a:lnTo>
                <a:lnTo>
                  <a:pt x="1341" y="898"/>
                </a:lnTo>
                <a:lnTo>
                  <a:pt x="1341" y="898"/>
                </a:lnTo>
                <a:lnTo>
                  <a:pt x="1341" y="898"/>
                </a:lnTo>
                <a:lnTo>
                  <a:pt x="1341" y="898"/>
                </a:lnTo>
                <a:lnTo>
                  <a:pt x="1341" y="898"/>
                </a:lnTo>
                <a:lnTo>
                  <a:pt x="1341" y="898"/>
                </a:lnTo>
                <a:lnTo>
                  <a:pt x="1341" y="898"/>
                </a:lnTo>
                <a:lnTo>
                  <a:pt x="1341" y="898"/>
                </a:lnTo>
                <a:lnTo>
                  <a:pt x="1341" y="898"/>
                </a:lnTo>
                <a:lnTo>
                  <a:pt x="1339" y="897"/>
                </a:lnTo>
                <a:lnTo>
                  <a:pt x="1341" y="898"/>
                </a:lnTo>
                <a:close/>
                <a:moveTo>
                  <a:pt x="1313" y="875"/>
                </a:moveTo>
                <a:lnTo>
                  <a:pt x="1310" y="879"/>
                </a:lnTo>
                <a:lnTo>
                  <a:pt x="1313" y="879"/>
                </a:lnTo>
                <a:lnTo>
                  <a:pt x="1316" y="877"/>
                </a:lnTo>
                <a:lnTo>
                  <a:pt x="1313" y="875"/>
                </a:lnTo>
                <a:lnTo>
                  <a:pt x="1313" y="875"/>
                </a:lnTo>
                <a:lnTo>
                  <a:pt x="1313" y="875"/>
                </a:lnTo>
                <a:close/>
                <a:moveTo>
                  <a:pt x="1410" y="1041"/>
                </a:moveTo>
                <a:lnTo>
                  <a:pt x="1413" y="1037"/>
                </a:lnTo>
                <a:lnTo>
                  <a:pt x="1413" y="1030"/>
                </a:lnTo>
                <a:lnTo>
                  <a:pt x="1410" y="1036"/>
                </a:lnTo>
                <a:lnTo>
                  <a:pt x="1410" y="1041"/>
                </a:lnTo>
                <a:close/>
                <a:moveTo>
                  <a:pt x="1327" y="882"/>
                </a:moveTo>
                <a:lnTo>
                  <a:pt x="1326" y="886"/>
                </a:lnTo>
                <a:lnTo>
                  <a:pt x="1329" y="885"/>
                </a:lnTo>
                <a:lnTo>
                  <a:pt x="1335" y="880"/>
                </a:lnTo>
                <a:lnTo>
                  <a:pt x="1337" y="873"/>
                </a:lnTo>
                <a:lnTo>
                  <a:pt x="1332" y="877"/>
                </a:lnTo>
                <a:lnTo>
                  <a:pt x="1327" y="882"/>
                </a:lnTo>
                <a:lnTo>
                  <a:pt x="1328" y="881"/>
                </a:lnTo>
                <a:lnTo>
                  <a:pt x="1327" y="882"/>
                </a:lnTo>
                <a:close/>
                <a:moveTo>
                  <a:pt x="1318" y="854"/>
                </a:moveTo>
                <a:lnTo>
                  <a:pt x="1316" y="852"/>
                </a:lnTo>
                <a:lnTo>
                  <a:pt x="1311" y="853"/>
                </a:lnTo>
                <a:lnTo>
                  <a:pt x="1309" y="856"/>
                </a:lnTo>
                <a:lnTo>
                  <a:pt x="1308" y="860"/>
                </a:lnTo>
                <a:lnTo>
                  <a:pt x="1313" y="858"/>
                </a:lnTo>
                <a:lnTo>
                  <a:pt x="1318" y="854"/>
                </a:lnTo>
                <a:lnTo>
                  <a:pt x="1317" y="855"/>
                </a:lnTo>
                <a:lnTo>
                  <a:pt x="1318" y="854"/>
                </a:lnTo>
                <a:close/>
                <a:moveTo>
                  <a:pt x="1368" y="923"/>
                </a:moveTo>
                <a:lnTo>
                  <a:pt x="1361" y="928"/>
                </a:lnTo>
                <a:lnTo>
                  <a:pt x="1360" y="933"/>
                </a:lnTo>
                <a:lnTo>
                  <a:pt x="1368" y="929"/>
                </a:lnTo>
                <a:lnTo>
                  <a:pt x="1368" y="923"/>
                </a:lnTo>
                <a:lnTo>
                  <a:pt x="1367" y="923"/>
                </a:lnTo>
                <a:lnTo>
                  <a:pt x="1368" y="923"/>
                </a:lnTo>
                <a:close/>
                <a:moveTo>
                  <a:pt x="1416" y="1066"/>
                </a:moveTo>
                <a:lnTo>
                  <a:pt x="1420" y="1051"/>
                </a:lnTo>
                <a:lnTo>
                  <a:pt x="1423" y="1034"/>
                </a:lnTo>
                <a:lnTo>
                  <a:pt x="1416" y="1049"/>
                </a:lnTo>
                <a:lnTo>
                  <a:pt x="1416" y="1066"/>
                </a:lnTo>
                <a:close/>
                <a:moveTo>
                  <a:pt x="1324" y="706"/>
                </a:moveTo>
                <a:lnTo>
                  <a:pt x="1325" y="705"/>
                </a:lnTo>
                <a:lnTo>
                  <a:pt x="1326" y="704"/>
                </a:lnTo>
                <a:lnTo>
                  <a:pt x="1320" y="705"/>
                </a:lnTo>
                <a:lnTo>
                  <a:pt x="1317" y="709"/>
                </a:lnTo>
                <a:lnTo>
                  <a:pt x="1320" y="708"/>
                </a:lnTo>
                <a:lnTo>
                  <a:pt x="1324" y="706"/>
                </a:lnTo>
                <a:close/>
                <a:moveTo>
                  <a:pt x="1410" y="773"/>
                </a:moveTo>
                <a:lnTo>
                  <a:pt x="1412" y="775"/>
                </a:lnTo>
                <a:lnTo>
                  <a:pt x="1413" y="773"/>
                </a:lnTo>
                <a:lnTo>
                  <a:pt x="1411" y="771"/>
                </a:lnTo>
                <a:lnTo>
                  <a:pt x="1410" y="773"/>
                </a:lnTo>
                <a:lnTo>
                  <a:pt x="1410" y="774"/>
                </a:lnTo>
                <a:lnTo>
                  <a:pt x="1410" y="773"/>
                </a:lnTo>
                <a:close/>
                <a:moveTo>
                  <a:pt x="1408" y="762"/>
                </a:moveTo>
                <a:lnTo>
                  <a:pt x="1404" y="765"/>
                </a:lnTo>
                <a:lnTo>
                  <a:pt x="1405" y="770"/>
                </a:lnTo>
                <a:lnTo>
                  <a:pt x="1410" y="766"/>
                </a:lnTo>
                <a:lnTo>
                  <a:pt x="1408" y="762"/>
                </a:lnTo>
                <a:lnTo>
                  <a:pt x="1407" y="762"/>
                </a:lnTo>
                <a:lnTo>
                  <a:pt x="1408" y="762"/>
                </a:lnTo>
                <a:close/>
                <a:moveTo>
                  <a:pt x="1396" y="738"/>
                </a:moveTo>
                <a:lnTo>
                  <a:pt x="1396" y="737"/>
                </a:lnTo>
                <a:lnTo>
                  <a:pt x="1396" y="738"/>
                </a:lnTo>
                <a:lnTo>
                  <a:pt x="1396" y="738"/>
                </a:lnTo>
                <a:lnTo>
                  <a:pt x="1396" y="738"/>
                </a:lnTo>
                <a:lnTo>
                  <a:pt x="1396" y="738"/>
                </a:lnTo>
                <a:close/>
                <a:moveTo>
                  <a:pt x="1391" y="738"/>
                </a:moveTo>
                <a:lnTo>
                  <a:pt x="1393" y="739"/>
                </a:lnTo>
                <a:lnTo>
                  <a:pt x="1396" y="738"/>
                </a:lnTo>
                <a:lnTo>
                  <a:pt x="1396" y="732"/>
                </a:lnTo>
                <a:lnTo>
                  <a:pt x="1395" y="727"/>
                </a:lnTo>
                <a:lnTo>
                  <a:pt x="1391" y="730"/>
                </a:lnTo>
                <a:lnTo>
                  <a:pt x="1391" y="738"/>
                </a:lnTo>
                <a:lnTo>
                  <a:pt x="1391" y="738"/>
                </a:lnTo>
                <a:lnTo>
                  <a:pt x="1391" y="738"/>
                </a:lnTo>
                <a:close/>
                <a:moveTo>
                  <a:pt x="1409" y="742"/>
                </a:moveTo>
                <a:lnTo>
                  <a:pt x="1410" y="739"/>
                </a:lnTo>
                <a:lnTo>
                  <a:pt x="1408" y="737"/>
                </a:lnTo>
                <a:lnTo>
                  <a:pt x="1405" y="736"/>
                </a:lnTo>
                <a:lnTo>
                  <a:pt x="1402" y="737"/>
                </a:lnTo>
                <a:lnTo>
                  <a:pt x="1399" y="738"/>
                </a:lnTo>
                <a:lnTo>
                  <a:pt x="1396" y="740"/>
                </a:lnTo>
                <a:lnTo>
                  <a:pt x="1394" y="744"/>
                </a:lnTo>
                <a:lnTo>
                  <a:pt x="1394" y="748"/>
                </a:lnTo>
                <a:lnTo>
                  <a:pt x="1394" y="750"/>
                </a:lnTo>
                <a:lnTo>
                  <a:pt x="1398" y="752"/>
                </a:lnTo>
                <a:lnTo>
                  <a:pt x="1400" y="752"/>
                </a:lnTo>
                <a:lnTo>
                  <a:pt x="1402" y="750"/>
                </a:lnTo>
                <a:lnTo>
                  <a:pt x="1405" y="747"/>
                </a:lnTo>
                <a:lnTo>
                  <a:pt x="1409" y="742"/>
                </a:lnTo>
                <a:lnTo>
                  <a:pt x="1408" y="744"/>
                </a:lnTo>
                <a:lnTo>
                  <a:pt x="1409" y="742"/>
                </a:lnTo>
                <a:close/>
                <a:moveTo>
                  <a:pt x="1396" y="738"/>
                </a:moveTo>
                <a:lnTo>
                  <a:pt x="1396" y="738"/>
                </a:lnTo>
                <a:lnTo>
                  <a:pt x="1396" y="738"/>
                </a:lnTo>
                <a:close/>
                <a:moveTo>
                  <a:pt x="1371" y="490"/>
                </a:moveTo>
                <a:lnTo>
                  <a:pt x="1371" y="491"/>
                </a:lnTo>
                <a:lnTo>
                  <a:pt x="1372" y="491"/>
                </a:lnTo>
                <a:lnTo>
                  <a:pt x="1371" y="488"/>
                </a:lnTo>
                <a:lnTo>
                  <a:pt x="1369" y="489"/>
                </a:lnTo>
                <a:lnTo>
                  <a:pt x="1367" y="490"/>
                </a:lnTo>
                <a:lnTo>
                  <a:pt x="1366" y="492"/>
                </a:lnTo>
                <a:lnTo>
                  <a:pt x="1365" y="499"/>
                </a:lnTo>
                <a:lnTo>
                  <a:pt x="1362" y="505"/>
                </a:lnTo>
                <a:lnTo>
                  <a:pt x="1360" y="500"/>
                </a:lnTo>
                <a:lnTo>
                  <a:pt x="1358" y="495"/>
                </a:lnTo>
                <a:lnTo>
                  <a:pt x="1354" y="495"/>
                </a:lnTo>
                <a:lnTo>
                  <a:pt x="1353" y="501"/>
                </a:lnTo>
                <a:lnTo>
                  <a:pt x="1347" y="493"/>
                </a:lnTo>
                <a:lnTo>
                  <a:pt x="1346" y="484"/>
                </a:lnTo>
                <a:lnTo>
                  <a:pt x="1352" y="483"/>
                </a:lnTo>
                <a:lnTo>
                  <a:pt x="1358" y="483"/>
                </a:lnTo>
                <a:lnTo>
                  <a:pt x="1362" y="483"/>
                </a:lnTo>
                <a:lnTo>
                  <a:pt x="1366" y="483"/>
                </a:lnTo>
                <a:lnTo>
                  <a:pt x="1368" y="483"/>
                </a:lnTo>
                <a:lnTo>
                  <a:pt x="1370" y="481"/>
                </a:lnTo>
                <a:lnTo>
                  <a:pt x="1369" y="482"/>
                </a:lnTo>
                <a:lnTo>
                  <a:pt x="1368" y="483"/>
                </a:lnTo>
                <a:lnTo>
                  <a:pt x="1374" y="484"/>
                </a:lnTo>
                <a:lnTo>
                  <a:pt x="1378" y="484"/>
                </a:lnTo>
                <a:lnTo>
                  <a:pt x="1376" y="482"/>
                </a:lnTo>
                <a:lnTo>
                  <a:pt x="1372" y="480"/>
                </a:lnTo>
                <a:lnTo>
                  <a:pt x="1386" y="480"/>
                </a:lnTo>
                <a:lnTo>
                  <a:pt x="1400" y="483"/>
                </a:lnTo>
                <a:lnTo>
                  <a:pt x="1392" y="485"/>
                </a:lnTo>
                <a:lnTo>
                  <a:pt x="1400" y="483"/>
                </a:lnTo>
                <a:lnTo>
                  <a:pt x="1391" y="493"/>
                </a:lnTo>
                <a:lnTo>
                  <a:pt x="1385" y="507"/>
                </a:lnTo>
                <a:lnTo>
                  <a:pt x="1384" y="512"/>
                </a:lnTo>
                <a:lnTo>
                  <a:pt x="1382" y="516"/>
                </a:lnTo>
                <a:lnTo>
                  <a:pt x="1379" y="517"/>
                </a:lnTo>
                <a:lnTo>
                  <a:pt x="1378" y="518"/>
                </a:lnTo>
                <a:lnTo>
                  <a:pt x="1377" y="523"/>
                </a:lnTo>
                <a:lnTo>
                  <a:pt x="1376" y="529"/>
                </a:lnTo>
                <a:lnTo>
                  <a:pt x="1371" y="520"/>
                </a:lnTo>
                <a:lnTo>
                  <a:pt x="1370" y="510"/>
                </a:lnTo>
                <a:lnTo>
                  <a:pt x="1371" y="503"/>
                </a:lnTo>
                <a:lnTo>
                  <a:pt x="1372" y="495"/>
                </a:lnTo>
                <a:lnTo>
                  <a:pt x="1372" y="492"/>
                </a:lnTo>
                <a:lnTo>
                  <a:pt x="1371" y="490"/>
                </a:lnTo>
                <a:close/>
                <a:moveTo>
                  <a:pt x="1049" y="885"/>
                </a:moveTo>
                <a:lnTo>
                  <a:pt x="1049" y="886"/>
                </a:lnTo>
                <a:lnTo>
                  <a:pt x="1049" y="887"/>
                </a:lnTo>
                <a:lnTo>
                  <a:pt x="1053" y="887"/>
                </a:lnTo>
                <a:lnTo>
                  <a:pt x="1053" y="883"/>
                </a:lnTo>
                <a:lnTo>
                  <a:pt x="1052" y="881"/>
                </a:lnTo>
                <a:lnTo>
                  <a:pt x="1050" y="879"/>
                </a:lnTo>
                <a:lnTo>
                  <a:pt x="1053" y="877"/>
                </a:lnTo>
                <a:lnTo>
                  <a:pt x="1052" y="872"/>
                </a:lnTo>
                <a:lnTo>
                  <a:pt x="1048" y="871"/>
                </a:lnTo>
                <a:lnTo>
                  <a:pt x="1048" y="869"/>
                </a:lnTo>
                <a:lnTo>
                  <a:pt x="1047" y="871"/>
                </a:lnTo>
                <a:lnTo>
                  <a:pt x="1049" y="872"/>
                </a:lnTo>
                <a:lnTo>
                  <a:pt x="1052" y="871"/>
                </a:lnTo>
                <a:lnTo>
                  <a:pt x="1053" y="869"/>
                </a:lnTo>
                <a:lnTo>
                  <a:pt x="1053" y="866"/>
                </a:lnTo>
                <a:lnTo>
                  <a:pt x="1049" y="865"/>
                </a:lnTo>
                <a:lnTo>
                  <a:pt x="1053" y="863"/>
                </a:lnTo>
                <a:lnTo>
                  <a:pt x="1055" y="861"/>
                </a:lnTo>
                <a:lnTo>
                  <a:pt x="1049" y="858"/>
                </a:lnTo>
                <a:lnTo>
                  <a:pt x="1047" y="853"/>
                </a:lnTo>
                <a:lnTo>
                  <a:pt x="1047" y="849"/>
                </a:lnTo>
                <a:lnTo>
                  <a:pt x="1047" y="845"/>
                </a:lnTo>
                <a:lnTo>
                  <a:pt x="1053" y="840"/>
                </a:lnTo>
                <a:lnTo>
                  <a:pt x="1058" y="844"/>
                </a:lnTo>
                <a:lnTo>
                  <a:pt x="1063" y="848"/>
                </a:lnTo>
                <a:lnTo>
                  <a:pt x="1063" y="854"/>
                </a:lnTo>
                <a:lnTo>
                  <a:pt x="1058" y="854"/>
                </a:lnTo>
                <a:lnTo>
                  <a:pt x="1055" y="854"/>
                </a:lnTo>
                <a:lnTo>
                  <a:pt x="1055" y="857"/>
                </a:lnTo>
                <a:lnTo>
                  <a:pt x="1055" y="861"/>
                </a:lnTo>
                <a:lnTo>
                  <a:pt x="1055" y="860"/>
                </a:lnTo>
                <a:lnTo>
                  <a:pt x="1055" y="861"/>
                </a:lnTo>
                <a:lnTo>
                  <a:pt x="1053" y="863"/>
                </a:lnTo>
                <a:lnTo>
                  <a:pt x="1054" y="866"/>
                </a:lnTo>
                <a:lnTo>
                  <a:pt x="1056" y="870"/>
                </a:lnTo>
                <a:lnTo>
                  <a:pt x="1058" y="873"/>
                </a:lnTo>
                <a:lnTo>
                  <a:pt x="1058" y="877"/>
                </a:lnTo>
                <a:lnTo>
                  <a:pt x="1058" y="881"/>
                </a:lnTo>
                <a:lnTo>
                  <a:pt x="1058" y="887"/>
                </a:lnTo>
                <a:lnTo>
                  <a:pt x="1059" y="891"/>
                </a:lnTo>
                <a:lnTo>
                  <a:pt x="1062" y="902"/>
                </a:lnTo>
                <a:lnTo>
                  <a:pt x="1057" y="907"/>
                </a:lnTo>
                <a:lnTo>
                  <a:pt x="1055" y="905"/>
                </a:lnTo>
                <a:lnTo>
                  <a:pt x="1055" y="903"/>
                </a:lnTo>
                <a:lnTo>
                  <a:pt x="1056" y="902"/>
                </a:lnTo>
                <a:lnTo>
                  <a:pt x="1057" y="900"/>
                </a:lnTo>
                <a:lnTo>
                  <a:pt x="1056" y="899"/>
                </a:lnTo>
                <a:lnTo>
                  <a:pt x="1055" y="898"/>
                </a:lnTo>
                <a:lnTo>
                  <a:pt x="1050" y="889"/>
                </a:lnTo>
                <a:lnTo>
                  <a:pt x="1041" y="883"/>
                </a:lnTo>
                <a:lnTo>
                  <a:pt x="1047" y="882"/>
                </a:lnTo>
                <a:lnTo>
                  <a:pt x="1053" y="883"/>
                </a:lnTo>
                <a:lnTo>
                  <a:pt x="1050" y="885"/>
                </a:lnTo>
                <a:lnTo>
                  <a:pt x="1049" y="885"/>
                </a:lnTo>
                <a:lnTo>
                  <a:pt x="1049" y="885"/>
                </a:lnTo>
                <a:lnTo>
                  <a:pt x="1049" y="885"/>
                </a:lnTo>
                <a:close/>
                <a:moveTo>
                  <a:pt x="1081" y="1198"/>
                </a:moveTo>
                <a:lnTo>
                  <a:pt x="1079" y="1197"/>
                </a:lnTo>
                <a:lnTo>
                  <a:pt x="1075" y="1197"/>
                </a:lnTo>
                <a:lnTo>
                  <a:pt x="1077" y="1197"/>
                </a:lnTo>
                <a:lnTo>
                  <a:pt x="1077" y="1198"/>
                </a:lnTo>
                <a:lnTo>
                  <a:pt x="1073" y="1196"/>
                </a:lnTo>
                <a:lnTo>
                  <a:pt x="1072" y="1192"/>
                </a:lnTo>
                <a:lnTo>
                  <a:pt x="1073" y="1184"/>
                </a:lnTo>
                <a:lnTo>
                  <a:pt x="1079" y="1180"/>
                </a:lnTo>
                <a:lnTo>
                  <a:pt x="1083" y="1184"/>
                </a:lnTo>
                <a:lnTo>
                  <a:pt x="1088" y="1187"/>
                </a:lnTo>
                <a:lnTo>
                  <a:pt x="1090" y="1184"/>
                </a:lnTo>
                <a:lnTo>
                  <a:pt x="1092" y="1178"/>
                </a:lnTo>
                <a:lnTo>
                  <a:pt x="1096" y="1190"/>
                </a:lnTo>
                <a:lnTo>
                  <a:pt x="1096" y="1204"/>
                </a:lnTo>
                <a:lnTo>
                  <a:pt x="1096" y="1201"/>
                </a:lnTo>
                <a:lnTo>
                  <a:pt x="1096" y="1204"/>
                </a:lnTo>
                <a:lnTo>
                  <a:pt x="1091" y="1206"/>
                </a:lnTo>
                <a:lnTo>
                  <a:pt x="1086" y="1211"/>
                </a:lnTo>
                <a:lnTo>
                  <a:pt x="1088" y="1218"/>
                </a:lnTo>
                <a:lnTo>
                  <a:pt x="1089" y="1223"/>
                </a:lnTo>
                <a:lnTo>
                  <a:pt x="1088" y="1230"/>
                </a:lnTo>
                <a:lnTo>
                  <a:pt x="1082" y="1231"/>
                </a:lnTo>
                <a:lnTo>
                  <a:pt x="1079" y="1230"/>
                </a:lnTo>
                <a:lnTo>
                  <a:pt x="1077" y="1228"/>
                </a:lnTo>
                <a:lnTo>
                  <a:pt x="1077" y="1223"/>
                </a:lnTo>
                <a:lnTo>
                  <a:pt x="1073" y="1221"/>
                </a:lnTo>
                <a:lnTo>
                  <a:pt x="1075" y="1222"/>
                </a:lnTo>
                <a:lnTo>
                  <a:pt x="1077" y="1220"/>
                </a:lnTo>
                <a:lnTo>
                  <a:pt x="1081" y="1218"/>
                </a:lnTo>
                <a:lnTo>
                  <a:pt x="1075" y="1210"/>
                </a:lnTo>
                <a:lnTo>
                  <a:pt x="1074" y="1206"/>
                </a:lnTo>
                <a:lnTo>
                  <a:pt x="1075" y="1204"/>
                </a:lnTo>
                <a:lnTo>
                  <a:pt x="1077" y="1202"/>
                </a:lnTo>
                <a:lnTo>
                  <a:pt x="1077" y="1201"/>
                </a:lnTo>
                <a:lnTo>
                  <a:pt x="1078" y="1201"/>
                </a:lnTo>
                <a:lnTo>
                  <a:pt x="1079" y="1201"/>
                </a:lnTo>
                <a:lnTo>
                  <a:pt x="1080" y="1201"/>
                </a:lnTo>
                <a:lnTo>
                  <a:pt x="1081" y="1198"/>
                </a:lnTo>
                <a:lnTo>
                  <a:pt x="1081" y="1198"/>
                </a:lnTo>
                <a:lnTo>
                  <a:pt x="1081" y="1198"/>
                </a:lnTo>
                <a:close/>
                <a:moveTo>
                  <a:pt x="1053" y="868"/>
                </a:moveTo>
                <a:lnTo>
                  <a:pt x="1054" y="868"/>
                </a:lnTo>
                <a:lnTo>
                  <a:pt x="1053" y="868"/>
                </a:lnTo>
                <a:close/>
                <a:moveTo>
                  <a:pt x="1431" y="1081"/>
                </a:moveTo>
                <a:lnTo>
                  <a:pt x="1427" y="1085"/>
                </a:lnTo>
                <a:lnTo>
                  <a:pt x="1426" y="1090"/>
                </a:lnTo>
                <a:lnTo>
                  <a:pt x="1428" y="1091"/>
                </a:lnTo>
                <a:lnTo>
                  <a:pt x="1431" y="1089"/>
                </a:lnTo>
                <a:lnTo>
                  <a:pt x="1429" y="1099"/>
                </a:lnTo>
                <a:lnTo>
                  <a:pt x="1434" y="1106"/>
                </a:lnTo>
                <a:lnTo>
                  <a:pt x="1420" y="1103"/>
                </a:lnTo>
                <a:lnTo>
                  <a:pt x="1416" y="1090"/>
                </a:lnTo>
                <a:lnTo>
                  <a:pt x="1419" y="1093"/>
                </a:lnTo>
                <a:lnTo>
                  <a:pt x="1423" y="1091"/>
                </a:lnTo>
                <a:lnTo>
                  <a:pt x="1424" y="1089"/>
                </a:lnTo>
                <a:lnTo>
                  <a:pt x="1423" y="1087"/>
                </a:lnTo>
                <a:lnTo>
                  <a:pt x="1425" y="1084"/>
                </a:lnTo>
                <a:lnTo>
                  <a:pt x="1428" y="1082"/>
                </a:lnTo>
                <a:lnTo>
                  <a:pt x="1432" y="1076"/>
                </a:lnTo>
                <a:lnTo>
                  <a:pt x="1432" y="1066"/>
                </a:lnTo>
                <a:lnTo>
                  <a:pt x="1433" y="1060"/>
                </a:lnTo>
                <a:lnTo>
                  <a:pt x="1427" y="1055"/>
                </a:lnTo>
                <a:lnTo>
                  <a:pt x="1426" y="1063"/>
                </a:lnTo>
                <a:lnTo>
                  <a:pt x="1423" y="1071"/>
                </a:lnTo>
                <a:lnTo>
                  <a:pt x="1420" y="1079"/>
                </a:lnTo>
                <a:lnTo>
                  <a:pt x="1416" y="1085"/>
                </a:lnTo>
                <a:lnTo>
                  <a:pt x="1408" y="1081"/>
                </a:lnTo>
                <a:lnTo>
                  <a:pt x="1401" y="1076"/>
                </a:lnTo>
                <a:lnTo>
                  <a:pt x="1392" y="1072"/>
                </a:lnTo>
                <a:lnTo>
                  <a:pt x="1384" y="1068"/>
                </a:lnTo>
                <a:lnTo>
                  <a:pt x="1380" y="1063"/>
                </a:lnTo>
                <a:lnTo>
                  <a:pt x="1386" y="1063"/>
                </a:lnTo>
                <a:lnTo>
                  <a:pt x="1394" y="1064"/>
                </a:lnTo>
                <a:lnTo>
                  <a:pt x="1401" y="1063"/>
                </a:lnTo>
                <a:lnTo>
                  <a:pt x="1407" y="1057"/>
                </a:lnTo>
                <a:lnTo>
                  <a:pt x="1408" y="1051"/>
                </a:lnTo>
                <a:lnTo>
                  <a:pt x="1408" y="1046"/>
                </a:lnTo>
                <a:lnTo>
                  <a:pt x="1405" y="1046"/>
                </a:lnTo>
                <a:lnTo>
                  <a:pt x="1402" y="1049"/>
                </a:lnTo>
                <a:lnTo>
                  <a:pt x="1400" y="1054"/>
                </a:lnTo>
                <a:lnTo>
                  <a:pt x="1402" y="1036"/>
                </a:lnTo>
                <a:lnTo>
                  <a:pt x="1402" y="1018"/>
                </a:lnTo>
                <a:lnTo>
                  <a:pt x="1396" y="1002"/>
                </a:lnTo>
                <a:lnTo>
                  <a:pt x="1391" y="986"/>
                </a:lnTo>
                <a:lnTo>
                  <a:pt x="1392" y="979"/>
                </a:lnTo>
                <a:lnTo>
                  <a:pt x="1392" y="972"/>
                </a:lnTo>
                <a:lnTo>
                  <a:pt x="1390" y="970"/>
                </a:lnTo>
                <a:lnTo>
                  <a:pt x="1388" y="973"/>
                </a:lnTo>
                <a:lnTo>
                  <a:pt x="1388" y="974"/>
                </a:lnTo>
                <a:lnTo>
                  <a:pt x="1390" y="977"/>
                </a:lnTo>
                <a:lnTo>
                  <a:pt x="1390" y="978"/>
                </a:lnTo>
                <a:lnTo>
                  <a:pt x="1388" y="980"/>
                </a:lnTo>
                <a:lnTo>
                  <a:pt x="1387" y="986"/>
                </a:lnTo>
                <a:lnTo>
                  <a:pt x="1386" y="991"/>
                </a:lnTo>
                <a:lnTo>
                  <a:pt x="1385" y="995"/>
                </a:lnTo>
                <a:lnTo>
                  <a:pt x="1382" y="995"/>
                </a:lnTo>
                <a:lnTo>
                  <a:pt x="1379" y="986"/>
                </a:lnTo>
                <a:lnTo>
                  <a:pt x="1374" y="979"/>
                </a:lnTo>
                <a:lnTo>
                  <a:pt x="1369" y="990"/>
                </a:lnTo>
                <a:lnTo>
                  <a:pt x="1363" y="1001"/>
                </a:lnTo>
                <a:lnTo>
                  <a:pt x="1360" y="993"/>
                </a:lnTo>
                <a:lnTo>
                  <a:pt x="1365" y="983"/>
                </a:lnTo>
                <a:lnTo>
                  <a:pt x="1369" y="972"/>
                </a:lnTo>
                <a:lnTo>
                  <a:pt x="1369" y="961"/>
                </a:lnTo>
                <a:lnTo>
                  <a:pt x="1362" y="973"/>
                </a:lnTo>
                <a:lnTo>
                  <a:pt x="1354" y="985"/>
                </a:lnTo>
                <a:lnTo>
                  <a:pt x="1357" y="972"/>
                </a:lnTo>
                <a:lnTo>
                  <a:pt x="1359" y="958"/>
                </a:lnTo>
                <a:lnTo>
                  <a:pt x="1358" y="954"/>
                </a:lnTo>
                <a:lnTo>
                  <a:pt x="1355" y="949"/>
                </a:lnTo>
                <a:lnTo>
                  <a:pt x="1352" y="948"/>
                </a:lnTo>
                <a:lnTo>
                  <a:pt x="1350" y="949"/>
                </a:lnTo>
                <a:lnTo>
                  <a:pt x="1350" y="953"/>
                </a:lnTo>
                <a:lnTo>
                  <a:pt x="1347" y="955"/>
                </a:lnTo>
                <a:lnTo>
                  <a:pt x="1345" y="954"/>
                </a:lnTo>
                <a:lnTo>
                  <a:pt x="1345" y="949"/>
                </a:lnTo>
                <a:lnTo>
                  <a:pt x="1346" y="946"/>
                </a:lnTo>
                <a:lnTo>
                  <a:pt x="1347" y="943"/>
                </a:lnTo>
                <a:lnTo>
                  <a:pt x="1345" y="939"/>
                </a:lnTo>
                <a:lnTo>
                  <a:pt x="1342" y="937"/>
                </a:lnTo>
                <a:lnTo>
                  <a:pt x="1343" y="935"/>
                </a:lnTo>
                <a:lnTo>
                  <a:pt x="1345" y="931"/>
                </a:lnTo>
                <a:lnTo>
                  <a:pt x="1344" y="929"/>
                </a:lnTo>
                <a:lnTo>
                  <a:pt x="1341" y="928"/>
                </a:lnTo>
                <a:lnTo>
                  <a:pt x="1338" y="924"/>
                </a:lnTo>
                <a:lnTo>
                  <a:pt x="1342" y="919"/>
                </a:lnTo>
                <a:lnTo>
                  <a:pt x="1339" y="915"/>
                </a:lnTo>
                <a:lnTo>
                  <a:pt x="1337" y="912"/>
                </a:lnTo>
                <a:lnTo>
                  <a:pt x="1336" y="906"/>
                </a:lnTo>
                <a:lnTo>
                  <a:pt x="1335" y="902"/>
                </a:lnTo>
                <a:lnTo>
                  <a:pt x="1329" y="904"/>
                </a:lnTo>
                <a:lnTo>
                  <a:pt x="1321" y="907"/>
                </a:lnTo>
                <a:lnTo>
                  <a:pt x="1321" y="903"/>
                </a:lnTo>
                <a:lnTo>
                  <a:pt x="1318" y="899"/>
                </a:lnTo>
                <a:lnTo>
                  <a:pt x="1317" y="894"/>
                </a:lnTo>
                <a:lnTo>
                  <a:pt x="1313" y="891"/>
                </a:lnTo>
                <a:lnTo>
                  <a:pt x="1309" y="893"/>
                </a:lnTo>
                <a:lnTo>
                  <a:pt x="1308" y="888"/>
                </a:lnTo>
                <a:lnTo>
                  <a:pt x="1309" y="885"/>
                </a:lnTo>
                <a:lnTo>
                  <a:pt x="1305" y="883"/>
                </a:lnTo>
                <a:lnTo>
                  <a:pt x="1301" y="886"/>
                </a:lnTo>
                <a:lnTo>
                  <a:pt x="1296" y="887"/>
                </a:lnTo>
                <a:lnTo>
                  <a:pt x="1298" y="880"/>
                </a:lnTo>
                <a:lnTo>
                  <a:pt x="1301" y="874"/>
                </a:lnTo>
                <a:lnTo>
                  <a:pt x="1305" y="869"/>
                </a:lnTo>
                <a:lnTo>
                  <a:pt x="1309" y="864"/>
                </a:lnTo>
                <a:lnTo>
                  <a:pt x="1306" y="861"/>
                </a:lnTo>
                <a:lnTo>
                  <a:pt x="1302" y="864"/>
                </a:lnTo>
                <a:lnTo>
                  <a:pt x="1296" y="871"/>
                </a:lnTo>
                <a:lnTo>
                  <a:pt x="1291" y="879"/>
                </a:lnTo>
                <a:lnTo>
                  <a:pt x="1286" y="865"/>
                </a:lnTo>
                <a:lnTo>
                  <a:pt x="1285" y="849"/>
                </a:lnTo>
                <a:lnTo>
                  <a:pt x="1291" y="838"/>
                </a:lnTo>
                <a:lnTo>
                  <a:pt x="1301" y="831"/>
                </a:lnTo>
                <a:lnTo>
                  <a:pt x="1296" y="841"/>
                </a:lnTo>
                <a:lnTo>
                  <a:pt x="1294" y="853"/>
                </a:lnTo>
                <a:lnTo>
                  <a:pt x="1298" y="846"/>
                </a:lnTo>
                <a:lnTo>
                  <a:pt x="1303" y="840"/>
                </a:lnTo>
                <a:lnTo>
                  <a:pt x="1306" y="839"/>
                </a:lnTo>
                <a:lnTo>
                  <a:pt x="1311" y="841"/>
                </a:lnTo>
                <a:lnTo>
                  <a:pt x="1319" y="844"/>
                </a:lnTo>
                <a:lnTo>
                  <a:pt x="1326" y="848"/>
                </a:lnTo>
                <a:lnTo>
                  <a:pt x="1328" y="855"/>
                </a:lnTo>
                <a:lnTo>
                  <a:pt x="1325" y="861"/>
                </a:lnTo>
                <a:lnTo>
                  <a:pt x="1319" y="868"/>
                </a:lnTo>
                <a:lnTo>
                  <a:pt x="1318" y="875"/>
                </a:lnTo>
                <a:lnTo>
                  <a:pt x="1321" y="879"/>
                </a:lnTo>
                <a:lnTo>
                  <a:pt x="1325" y="878"/>
                </a:lnTo>
                <a:lnTo>
                  <a:pt x="1328" y="872"/>
                </a:lnTo>
                <a:lnTo>
                  <a:pt x="1330" y="866"/>
                </a:lnTo>
                <a:lnTo>
                  <a:pt x="1336" y="863"/>
                </a:lnTo>
                <a:lnTo>
                  <a:pt x="1342" y="866"/>
                </a:lnTo>
                <a:lnTo>
                  <a:pt x="1346" y="873"/>
                </a:lnTo>
                <a:lnTo>
                  <a:pt x="1351" y="881"/>
                </a:lnTo>
                <a:lnTo>
                  <a:pt x="1357" y="889"/>
                </a:lnTo>
                <a:lnTo>
                  <a:pt x="1363" y="896"/>
                </a:lnTo>
                <a:lnTo>
                  <a:pt x="1374" y="906"/>
                </a:lnTo>
                <a:lnTo>
                  <a:pt x="1383" y="916"/>
                </a:lnTo>
                <a:lnTo>
                  <a:pt x="1394" y="931"/>
                </a:lnTo>
                <a:lnTo>
                  <a:pt x="1402" y="948"/>
                </a:lnTo>
                <a:lnTo>
                  <a:pt x="1407" y="957"/>
                </a:lnTo>
                <a:lnTo>
                  <a:pt x="1408" y="966"/>
                </a:lnTo>
                <a:lnTo>
                  <a:pt x="1404" y="968"/>
                </a:lnTo>
                <a:lnTo>
                  <a:pt x="1400" y="966"/>
                </a:lnTo>
                <a:lnTo>
                  <a:pt x="1400" y="961"/>
                </a:lnTo>
                <a:lnTo>
                  <a:pt x="1396" y="956"/>
                </a:lnTo>
                <a:lnTo>
                  <a:pt x="1392" y="957"/>
                </a:lnTo>
                <a:lnTo>
                  <a:pt x="1392" y="963"/>
                </a:lnTo>
                <a:lnTo>
                  <a:pt x="1388" y="963"/>
                </a:lnTo>
                <a:lnTo>
                  <a:pt x="1390" y="965"/>
                </a:lnTo>
                <a:lnTo>
                  <a:pt x="1391" y="964"/>
                </a:lnTo>
                <a:lnTo>
                  <a:pt x="1393" y="964"/>
                </a:lnTo>
                <a:lnTo>
                  <a:pt x="1394" y="965"/>
                </a:lnTo>
                <a:lnTo>
                  <a:pt x="1395" y="968"/>
                </a:lnTo>
                <a:lnTo>
                  <a:pt x="1396" y="970"/>
                </a:lnTo>
                <a:lnTo>
                  <a:pt x="1396" y="972"/>
                </a:lnTo>
                <a:lnTo>
                  <a:pt x="1396" y="974"/>
                </a:lnTo>
                <a:lnTo>
                  <a:pt x="1396" y="977"/>
                </a:lnTo>
                <a:lnTo>
                  <a:pt x="1396" y="982"/>
                </a:lnTo>
                <a:lnTo>
                  <a:pt x="1396" y="988"/>
                </a:lnTo>
                <a:lnTo>
                  <a:pt x="1401" y="981"/>
                </a:lnTo>
                <a:lnTo>
                  <a:pt x="1404" y="976"/>
                </a:lnTo>
                <a:lnTo>
                  <a:pt x="1403" y="972"/>
                </a:lnTo>
                <a:lnTo>
                  <a:pt x="1402" y="969"/>
                </a:lnTo>
                <a:lnTo>
                  <a:pt x="1408" y="979"/>
                </a:lnTo>
                <a:lnTo>
                  <a:pt x="1418" y="989"/>
                </a:lnTo>
                <a:lnTo>
                  <a:pt x="1425" y="999"/>
                </a:lnTo>
                <a:lnTo>
                  <a:pt x="1428" y="1012"/>
                </a:lnTo>
                <a:lnTo>
                  <a:pt x="1433" y="1024"/>
                </a:lnTo>
                <a:lnTo>
                  <a:pt x="1436" y="1036"/>
                </a:lnTo>
                <a:lnTo>
                  <a:pt x="1443" y="1048"/>
                </a:lnTo>
                <a:lnTo>
                  <a:pt x="1451" y="1055"/>
                </a:lnTo>
                <a:lnTo>
                  <a:pt x="1451" y="1057"/>
                </a:lnTo>
                <a:lnTo>
                  <a:pt x="1454" y="1060"/>
                </a:lnTo>
                <a:lnTo>
                  <a:pt x="1457" y="1060"/>
                </a:lnTo>
                <a:lnTo>
                  <a:pt x="1459" y="1061"/>
                </a:lnTo>
                <a:lnTo>
                  <a:pt x="1460" y="1065"/>
                </a:lnTo>
                <a:lnTo>
                  <a:pt x="1459" y="1070"/>
                </a:lnTo>
                <a:lnTo>
                  <a:pt x="1458" y="1074"/>
                </a:lnTo>
                <a:lnTo>
                  <a:pt x="1454" y="1074"/>
                </a:lnTo>
                <a:lnTo>
                  <a:pt x="1454" y="1074"/>
                </a:lnTo>
                <a:lnTo>
                  <a:pt x="1454" y="1074"/>
                </a:lnTo>
                <a:lnTo>
                  <a:pt x="1453" y="1069"/>
                </a:lnTo>
                <a:lnTo>
                  <a:pt x="1450" y="1063"/>
                </a:lnTo>
                <a:lnTo>
                  <a:pt x="1446" y="1066"/>
                </a:lnTo>
                <a:lnTo>
                  <a:pt x="1446" y="1073"/>
                </a:lnTo>
                <a:lnTo>
                  <a:pt x="1446" y="1070"/>
                </a:lnTo>
                <a:lnTo>
                  <a:pt x="1444" y="1068"/>
                </a:lnTo>
                <a:lnTo>
                  <a:pt x="1443" y="1068"/>
                </a:lnTo>
                <a:lnTo>
                  <a:pt x="1443" y="1066"/>
                </a:lnTo>
                <a:lnTo>
                  <a:pt x="1443" y="1065"/>
                </a:lnTo>
                <a:lnTo>
                  <a:pt x="1443" y="1064"/>
                </a:lnTo>
                <a:lnTo>
                  <a:pt x="1442" y="1059"/>
                </a:lnTo>
                <a:lnTo>
                  <a:pt x="1441" y="1053"/>
                </a:lnTo>
                <a:lnTo>
                  <a:pt x="1440" y="1074"/>
                </a:lnTo>
                <a:lnTo>
                  <a:pt x="1437" y="1096"/>
                </a:lnTo>
                <a:lnTo>
                  <a:pt x="1435" y="1090"/>
                </a:lnTo>
                <a:lnTo>
                  <a:pt x="1432" y="1084"/>
                </a:lnTo>
                <a:lnTo>
                  <a:pt x="1432" y="1082"/>
                </a:lnTo>
                <a:lnTo>
                  <a:pt x="1431" y="1081"/>
                </a:lnTo>
                <a:lnTo>
                  <a:pt x="1431" y="1081"/>
                </a:lnTo>
                <a:lnTo>
                  <a:pt x="1431" y="1081"/>
                </a:lnTo>
                <a:close/>
                <a:moveTo>
                  <a:pt x="986" y="1410"/>
                </a:moveTo>
                <a:lnTo>
                  <a:pt x="986" y="1401"/>
                </a:lnTo>
                <a:lnTo>
                  <a:pt x="980" y="1394"/>
                </a:lnTo>
                <a:lnTo>
                  <a:pt x="980" y="1395"/>
                </a:lnTo>
                <a:lnTo>
                  <a:pt x="979" y="1392"/>
                </a:lnTo>
                <a:lnTo>
                  <a:pt x="976" y="1388"/>
                </a:lnTo>
                <a:lnTo>
                  <a:pt x="970" y="1384"/>
                </a:lnTo>
                <a:lnTo>
                  <a:pt x="962" y="1384"/>
                </a:lnTo>
                <a:lnTo>
                  <a:pt x="964" y="1393"/>
                </a:lnTo>
                <a:lnTo>
                  <a:pt x="970" y="1401"/>
                </a:lnTo>
                <a:lnTo>
                  <a:pt x="968" y="1405"/>
                </a:lnTo>
                <a:lnTo>
                  <a:pt x="967" y="1408"/>
                </a:lnTo>
                <a:lnTo>
                  <a:pt x="971" y="1410"/>
                </a:lnTo>
                <a:lnTo>
                  <a:pt x="971" y="1413"/>
                </a:lnTo>
                <a:lnTo>
                  <a:pt x="964" y="1414"/>
                </a:lnTo>
                <a:lnTo>
                  <a:pt x="956" y="1413"/>
                </a:lnTo>
                <a:lnTo>
                  <a:pt x="949" y="1405"/>
                </a:lnTo>
                <a:lnTo>
                  <a:pt x="949" y="1395"/>
                </a:lnTo>
                <a:lnTo>
                  <a:pt x="951" y="1391"/>
                </a:lnTo>
                <a:lnTo>
                  <a:pt x="954" y="1386"/>
                </a:lnTo>
                <a:lnTo>
                  <a:pt x="956" y="1381"/>
                </a:lnTo>
                <a:lnTo>
                  <a:pt x="957" y="1377"/>
                </a:lnTo>
                <a:lnTo>
                  <a:pt x="954" y="1376"/>
                </a:lnTo>
                <a:lnTo>
                  <a:pt x="949" y="1378"/>
                </a:lnTo>
                <a:lnTo>
                  <a:pt x="943" y="1376"/>
                </a:lnTo>
                <a:lnTo>
                  <a:pt x="941" y="1371"/>
                </a:lnTo>
                <a:lnTo>
                  <a:pt x="943" y="1369"/>
                </a:lnTo>
                <a:lnTo>
                  <a:pt x="948" y="1371"/>
                </a:lnTo>
                <a:lnTo>
                  <a:pt x="956" y="1371"/>
                </a:lnTo>
                <a:lnTo>
                  <a:pt x="962" y="1369"/>
                </a:lnTo>
                <a:lnTo>
                  <a:pt x="967" y="1370"/>
                </a:lnTo>
                <a:lnTo>
                  <a:pt x="973" y="1370"/>
                </a:lnTo>
                <a:lnTo>
                  <a:pt x="976" y="1367"/>
                </a:lnTo>
                <a:lnTo>
                  <a:pt x="978" y="1363"/>
                </a:lnTo>
                <a:lnTo>
                  <a:pt x="976" y="1360"/>
                </a:lnTo>
                <a:lnTo>
                  <a:pt x="974" y="1356"/>
                </a:lnTo>
                <a:lnTo>
                  <a:pt x="972" y="1353"/>
                </a:lnTo>
                <a:lnTo>
                  <a:pt x="968" y="1354"/>
                </a:lnTo>
                <a:lnTo>
                  <a:pt x="960" y="1361"/>
                </a:lnTo>
                <a:lnTo>
                  <a:pt x="949" y="1361"/>
                </a:lnTo>
                <a:lnTo>
                  <a:pt x="945" y="1358"/>
                </a:lnTo>
                <a:lnTo>
                  <a:pt x="942" y="1352"/>
                </a:lnTo>
                <a:lnTo>
                  <a:pt x="938" y="1347"/>
                </a:lnTo>
                <a:lnTo>
                  <a:pt x="932" y="1344"/>
                </a:lnTo>
                <a:lnTo>
                  <a:pt x="940" y="1339"/>
                </a:lnTo>
                <a:lnTo>
                  <a:pt x="948" y="1338"/>
                </a:lnTo>
                <a:lnTo>
                  <a:pt x="958" y="1340"/>
                </a:lnTo>
                <a:lnTo>
                  <a:pt x="965" y="1338"/>
                </a:lnTo>
                <a:lnTo>
                  <a:pt x="960" y="1335"/>
                </a:lnTo>
                <a:lnTo>
                  <a:pt x="956" y="1333"/>
                </a:lnTo>
                <a:lnTo>
                  <a:pt x="953" y="1329"/>
                </a:lnTo>
                <a:lnTo>
                  <a:pt x="949" y="1327"/>
                </a:lnTo>
                <a:lnTo>
                  <a:pt x="946" y="1331"/>
                </a:lnTo>
                <a:lnTo>
                  <a:pt x="940" y="1336"/>
                </a:lnTo>
                <a:lnTo>
                  <a:pt x="937" y="1334"/>
                </a:lnTo>
                <a:lnTo>
                  <a:pt x="932" y="1331"/>
                </a:lnTo>
                <a:lnTo>
                  <a:pt x="927" y="1333"/>
                </a:lnTo>
                <a:lnTo>
                  <a:pt x="923" y="1335"/>
                </a:lnTo>
                <a:lnTo>
                  <a:pt x="912" y="1337"/>
                </a:lnTo>
                <a:lnTo>
                  <a:pt x="904" y="1331"/>
                </a:lnTo>
                <a:lnTo>
                  <a:pt x="905" y="1329"/>
                </a:lnTo>
                <a:lnTo>
                  <a:pt x="908" y="1328"/>
                </a:lnTo>
                <a:lnTo>
                  <a:pt x="912" y="1328"/>
                </a:lnTo>
                <a:lnTo>
                  <a:pt x="915" y="1326"/>
                </a:lnTo>
                <a:lnTo>
                  <a:pt x="921" y="1325"/>
                </a:lnTo>
                <a:lnTo>
                  <a:pt x="921" y="1329"/>
                </a:lnTo>
                <a:lnTo>
                  <a:pt x="929" y="1328"/>
                </a:lnTo>
                <a:lnTo>
                  <a:pt x="933" y="1323"/>
                </a:lnTo>
                <a:lnTo>
                  <a:pt x="935" y="1319"/>
                </a:lnTo>
                <a:lnTo>
                  <a:pt x="939" y="1315"/>
                </a:lnTo>
                <a:lnTo>
                  <a:pt x="951" y="1314"/>
                </a:lnTo>
                <a:lnTo>
                  <a:pt x="960" y="1310"/>
                </a:lnTo>
                <a:lnTo>
                  <a:pt x="951" y="1309"/>
                </a:lnTo>
                <a:lnTo>
                  <a:pt x="942" y="1305"/>
                </a:lnTo>
                <a:lnTo>
                  <a:pt x="955" y="1303"/>
                </a:lnTo>
                <a:lnTo>
                  <a:pt x="965" y="1309"/>
                </a:lnTo>
                <a:lnTo>
                  <a:pt x="964" y="1318"/>
                </a:lnTo>
                <a:lnTo>
                  <a:pt x="955" y="1322"/>
                </a:lnTo>
                <a:lnTo>
                  <a:pt x="960" y="1326"/>
                </a:lnTo>
                <a:lnTo>
                  <a:pt x="967" y="1325"/>
                </a:lnTo>
                <a:lnTo>
                  <a:pt x="973" y="1326"/>
                </a:lnTo>
                <a:lnTo>
                  <a:pt x="978" y="1329"/>
                </a:lnTo>
                <a:lnTo>
                  <a:pt x="978" y="1325"/>
                </a:lnTo>
                <a:lnTo>
                  <a:pt x="980" y="1320"/>
                </a:lnTo>
                <a:lnTo>
                  <a:pt x="981" y="1314"/>
                </a:lnTo>
                <a:lnTo>
                  <a:pt x="981" y="1309"/>
                </a:lnTo>
                <a:lnTo>
                  <a:pt x="978" y="1292"/>
                </a:lnTo>
                <a:lnTo>
                  <a:pt x="974" y="1276"/>
                </a:lnTo>
                <a:lnTo>
                  <a:pt x="972" y="1260"/>
                </a:lnTo>
                <a:lnTo>
                  <a:pt x="968" y="1245"/>
                </a:lnTo>
                <a:lnTo>
                  <a:pt x="964" y="1229"/>
                </a:lnTo>
                <a:lnTo>
                  <a:pt x="962" y="1214"/>
                </a:lnTo>
                <a:lnTo>
                  <a:pt x="966" y="1215"/>
                </a:lnTo>
                <a:lnTo>
                  <a:pt x="967" y="1219"/>
                </a:lnTo>
                <a:lnTo>
                  <a:pt x="965" y="1201"/>
                </a:lnTo>
                <a:lnTo>
                  <a:pt x="962" y="1184"/>
                </a:lnTo>
                <a:lnTo>
                  <a:pt x="963" y="1171"/>
                </a:lnTo>
                <a:lnTo>
                  <a:pt x="960" y="1159"/>
                </a:lnTo>
                <a:lnTo>
                  <a:pt x="958" y="1155"/>
                </a:lnTo>
                <a:lnTo>
                  <a:pt x="957" y="1152"/>
                </a:lnTo>
                <a:lnTo>
                  <a:pt x="957" y="1148"/>
                </a:lnTo>
                <a:lnTo>
                  <a:pt x="958" y="1146"/>
                </a:lnTo>
                <a:lnTo>
                  <a:pt x="956" y="1144"/>
                </a:lnTo>
                <a:lnTo>
                  <a:pt x="954" y="1142"/>
                </a:lnTo>
                <a:lnTo>
                  <a:pt x="953" y="1135"/>
                </a:lnTo>
                <a:lnTo>
                  <a:pt x="954" y="1129"/>
                </a:lnTo>
                <a:lnTo>
                  <a:pt x="955" y="1126"/>
                </a:lnTo>
                <a:lnTo>
                  <a:pt x="955" y="1122"/>
                </a:lnTo>
                <a:lnTo>
                  <a:pt x="954" y="1119"/>
                </a:lnTo>
                <a:lnTo>
                  <a:pt x="953" y="1119"/>
                </a:lnTo>
                <a:lnTo>
                  <a:pt x="953" y="1117"/>
                </a:lnTo>
                <a:lnTo>
                  <a:pt x="951" y="1113"/>
                </a:lnTo>
                <a:lnTo>
                  <a:pt x="953" y="1111"/>
                </a:lnTo>
                <a:lnTo>
                  <a:pt x="955" y="1109"/>
                </a:lnTo>
                <a:lnTo>
                  <a:pt x="956" y="1103"/>
                </a:lnTo>
                <a:lnTo>
                  <a:pt x="955" y="1096"/>
                </a:lnTo>
                <a:lnTo>
                  <a:pt x="955" y="1089"/>
                </a:lnTo>
                <a:lnTo>
                  <a:pt x="955" y="1082"/>
                </a:lnTo>
                <a:lnTo>
                  <a:pt x="954" y="1073"/>
                </a:lnTo>
                <a:lnTo>
                  <a:pt x="953" y="1064"/>
                </a:lnTo>
                <a:lnTo>
                  <a:pt x="959" y="1072"/>
                </a:lnTo>
                <a:lnTo>
                  <a:pt x="970" y="1073"/>
                </a:lnTo>
                <a:lnTo>
                  <a:pt x="972" y="1072"/>
                </a:lnTo>
                <a:lnTo>
                  <a:pt x="972" y="1070"/>
                </a:lnTo>
                <a:lnTo>
                  <a:pt x="970" y="1070"/>
                </a:lnTo>
                <a:lnTo>
                  <a:pt x="966" y="1070"/>
                </a:lnTo>
                <a:lnTo>
                  <a:pt x="962" y="1069"/>
                </a:lnTo>
                <a:lnTo>
                  <a:pt x="964" y="1065"/>
                </a:lnTo>
                <a:lnTo>
                  <a:pt x="974" y="1065"/>
                </a:lnTo>
                <a:lnTo>
                  <a:pt x="984" y="1070"/>
                </a:lnTo>
                <a:lnTo>
                  <a:pt x="983" y="1078"/>
                </a:lnTo>
                <a:lnTo>
                  <a:pt x="972" y="1084"/>
                </a:lnTo>
                <a:lnTo>
                  <a:pt x="975" y="1086"/>
                </a:lnTo>
                <a:lnTo>
                  <a:pt x="973" y="1089"/>
                </a:lnTo>
                <a:lnTo>
                  <a:pt x="963" y="1095"/>
                </a:lnTo>
                <a:lnTo>
                  <a:pt x="960" y="1104"/>
                </a:lnTo>
                <a:lnTo>
                  <a:pt x="968" y="1106"/>
                </a:lnTo>
                <a:lnTo>
                  <a:pt x="976" y="1107"/>
                </a:lnTo>
                <a:lnTo>
                  <a:pt x="981" y="1117"/>
                </a:lnTo>
                <a:lnTo>
                  <a:pt x="979" y="1127"/>
                </a:lnTo>
                <a:lnTo>
                  <a:pt x="974" y="1129"/>
                </a:lnTo>
                <a:lnTo>
                  <a:pt x="970" y="1129"/>
                </a:lnTo>
                <a:lnTo>
                  <a:pt x="967" y="1130"/>
                </a:lnTo>
                <a:lnTo>
                  <a:pt x="966" y="1134"/>
                </a:lnTo>
                <a:lnTo>
                  <a:pt x="965" y="1137"/>
                </a:lnTo>
                <a:lnTo>
                  <a:pt x="965" y="1140"/>
                </a:lnTo>
                <a:lnTo>
                  <a:pt x="968" y="1144"/>
                </a:lnTo>
                <a:lnTo>
                  <a:pt x="973" y="1144"/>
                </a:lnTo>
                <a:lnTo>
                  <a:pt x="976" y="1142"/>
                </a:lnTo>
                <a:lnTo>
                  <a:pt x="979" y="1145"/>
                </a:lnTo>
                <a:lnTo>
                  <a:pt x="976" y="1148"/>
                </a:lnTo>
                <a:lnTo>
                  <a:pt x="972" y="1151"/>
                </a:lnTo>
                <a:lnTo>
                  <a:pt x="972" y="1155"/>
                </a:lnTo>
                <a:lnTo>
                  <a:pt x="973" y="1159"/>
                </a:lnTo>
                <a:lnTo>
                  <a:pt x="975" y="1165"/>
                </a:lnTo>
                <a:lnTo>
                  <a:pt x="978" y="1173"/>
                </a:lnTo>
                <a:lnTo>
                  <a:pt x="980" y="1187"/>
                </a:lnTo>
                <a:lnTo>
                  <a:pt x="981" y="1201"/>
                </a:lnTo>
                <a:lnTo>
                  <a:pt x="981" y="1207"/>
                </a:lnTo>
                <a:lnTo>
                  <a:pt x="980" y="1214"/>
                </a:lnTo>
                <a:lnTo>
                  <a:pt x="979" y="1221"/>
                </a:lnTo>
                <a:lnTo>
                  <a:pt x="979" y="1229"/>
                </a:lnTo>
                <a:lnTo>
                  <a:pt x="982" y="1231"/>
                </a:lnTo>
                <a:lnTo>
                  <a:pt x="986" y="1234"/>
                </a:lnTo>
                <a:lnTo>
                  <a:pt x="984" y="1237"/>
                </a:lnTo>
                <a:lnTo>
                  <a:pt x="981" y="1240"/>
                </a:lnTo>
                <a:lnTo>
                  <a:pt x="979" y="1253"/>
                </a:lnTo>
                <a:lnTo>
                  <a:pt x="981" y="1265"/>
                </a:lnTo>
                <a:lnTo>
                  <a:pt x="982" y="1272"/>
                </a:lnTo>
                <a:lnTo>
                  <a:pt x="984" y="1278"/>
                </a:lnTo>
                <a:lnTo>
                  <a:pt x="988" y="1284"/>
                </a:lnTo>
                <a:lnTo>
                  <a:pt x="990" y="1289"/>
                </a:lnTo>
                <a:lnTo>
                  <a:pt x="991" y="1303"/>
                </a:lnTo>
                <a:lnTo>
                  <a:pt x="989" y="1318"/>
                </a:lnTo>
                <a:lnTo>
                  <a:pt x="989" y="1333"/>
                </a:lnTo>
                <a:lnTo>
                  <a:pt x="991" y="1347"/>
                </a:lnTo>
                <a:lnTo>
                  <a:pt x="991" y="1352"/>
                </a:lnTo>
                <a:lnTo>
                  <a:pt x="995" y="1353"/>
                </a:lnTo>
                <a:lnTo>
                  <a:pt x="996" y="1353"/>
                </a:lnTo>
                <a:lnTo>
                  <a:pt x="998" y="1353"/>
                </a:lnTo>
                <a:lnTo>
                  <a:pt x="999" y="1355"/>
                </a:lnTo>
                <a:lnTo>
                  <a:pt x="998" y="1358"/>
                </a:lnTo>
                <a:lnTo>
                  <a:pt x="993" y="1358"/>
                </a:lnTo>
                <a:lnTo>
                  <a:pt x="990" y="1361"/>
                </a:lnTo>
                <a:lnTo>
                  <a:pt x="990" y="1365"/>
                </a:lnTo>
                <a:lnTo>
                  <a:pt x="992" y="1370"/>
                </a:lnTo>
                <a:lnTo>
                  <a:pt x="1000" y="1371"/>
                </a:lnTo>
                <a:lnTo>
                  <a:pt x="1004" y="1378"/>
                </a:lnTo>
                <a:lnTo>
                  <a:pt x="997" y="1385"/>
                </a:lnTo>
                <a:lnTo>
                  <a:pt x="988" y="1391"/>
                </a:lnTo>
                <a:lnTo>
                  <a:pt x="989" y="1401"/>
                </a:lnTo>
                <a:lnTo>
                  <a:pt x="997" y="1410"/>
                </a:lnTo>
                <a:lnTo>
                  <a:pt x="995" y="1416"/>
                </a:lnTo>
                <a:lnTo>
                  <a:pt x="1000" y="1419"/>
                </a:lnTo>
                <a:lnTo>
                  <a:pt x="997" y="1421"/>
                </a:lnTo>
                <a:lnTo>
                  <a:pt x="991" y="1420"/>
                </a:lnTo>
                <a:lnTo>
                  <a:pt x="989" y="1420"/>
                </a:lnTo>
                <a:lnTo>
                  <a:pt x="989" y="1422"/>
                </a:lnTo>
                <a:lnTo>
                  <a:pt x="989" y="1423"/>
                </a:lnTo>
                <a:lnTo>
                  <a:pt x="989" y="1426"/>
                </a:lnTo>
                <a:lnTo>
                  <a:pt x="988" y="1428"/>
                </a:lnTo>
                <a:lnTo>
                  <a:pt x="988" y="1431"/>
                </a:lnTo>
                <a:lnTo>
                  <a:pt x="989" y="1435"/>
                </a:lnTo>
                <a:lnTo>
                  <a:pt x="991" y="1439"/>
                </a:lnTo>
                <a:lnTo>
                  <a:pt x="990" y="1444"/>
                </a:lnTo>
                <a:lnTo>
                  <a:pt x="993" y="1446"/>
                </a:lnTo>
                <a:lnTo>
                  <a:pt x="998" y="1450"/>
                </a:lnTo>
                <a:lnTo>
                  <a:pt x="1003" y="1452"/>
                </a:lnTo>
                <a:lnTo>
                  <a:pt x="996" y="1452"/>
                </a:lnTo>
                <a:lnTo>
                  <a:pt x="991" y="1455"/>
                </a:lnTo>
                <a:lnTo>
                  <a:pt x="991" y="1462"/>
                </a:lnTo>
                <a:lnTo>
                  <a:pt x="995" y="1468"/>
                </a:lnTo>
                <a:lnTo>
                  <a:pt x="992" y="1463"/>
                </a:lnTo>
                <a:lnTo>
                  <a:pt x="995" y="1468"/>
                </a:lnTo>
                <a:lnTo>
                  <a:pt x="993" y="1471"/>
                </a:lnTo>
                <a:lnTo>
                  <a:pt x="990" y="1475"/>
                </a:lnTo>
                <a:lnTo>
                  <a:pt x="984" y="1477"/>
                </a:lnTo>
                <a:lnTo>
                  <a:pt x="979" y="1475"/>
                </a:lnTo>
                <a:lnTo>
                  <a:pt x="982" y="1484"/>
                </a:lnTo>
                <a:lnTo>
                  <a:pt x="980" y="1493"/>
                </a:lnTo>
                <a:lnTo>
                  <a:pt x="972" y="1495"/>
                </a:lnTo>
                <a:lnTo>
                  <a:pt x="966" y="1488"/>
                </a:lnTo>
                <a:lnTo>
                  <a:pt x="966" y="1485"/>
                </a:lnTo>
                <a:lnTo>
                  <a:pt x="971" y="1481"/>
                </a:lnTo>
                <a:lnTo>
                  <a:pt x="975" y="1480"/>
                </a:lnTo>
                <a:lnTo>
                  <a:pt x="975" y="1476"/>
                </a:lnTo>
                <a:lnTo>
                  <a:pt x="967" y="1478"/>
                </a:lnTo>
                <a:lnTo>
                  <a:pt x="959" y="1475"/>
                </a:lnTo>
                <a:lnTo>
                  <a:pt x="964" y="1470"/>
                </a:lnTo>
                <a:lnTo>
                  <a:pt x="974" y="1471"/>
                </a:lnTo>
                <a:lnTo>
                  <a:pt x="975" y="1468"/>
                </a:lnTo>
                <a:lnTo>
                  <a:pt x="972" y="1467"/>
                </a:lnTo>
                <a:lnTo>
                  <a:pt x="975" y="1461"/>
                </a:lnTo>
                <a:lnTo>
                  <a:pt x="983" y="1462"/>
                </a:lnTo>
                <a:lnTo>
                  <a:pt x="982" y="1455"/>
                </a:lnTo>
                <a:lnTo>
                  <a:pt x="976" y="1451"/>
                </a:lnTo>
                <a:lnTo>
                  <a:pt x="965" y="1448"/>
                </a:lnTo>
                <a:lnTo>
                  <a:pt x="956" y="1442"/>
                </a:lnTo>
                <a:lnTo>
                  <a:pt x="958" y="1439"/>
                </a:lnTo>
                <a:lnTo>
                  <a:pt x="963" y="1437"/>
                </a:lnTo>
                <a:lnTo>
                  <a:pt x="957" y="1429"/>
                </a:lnTo>
                <a:lnTo>
                  <a:pt x="955" y="1421"/>
                </a:lnTo>
                <a:lnTo>
                  <a:pt x="960" y="1418"/>
                </a:lnTo>
                <a:lnTo>
                  <a:pt x="966" y="1422"/>
                </a:lnTo>
                <a:lnTo>
                  <a:pt x="968" y="1423"/>
                </a:lnTo>
                <a:lnTo>
                  <a:pt x="972" y="1422"/>
                </a:lnTo>
                <a:lnTo>
                  <a:pt x="979" y="1421"/>
                </a:lnTo>
                <a:lnTo>
                  <a:pt x="981" y="1417"/>
                </a:lnTo>
                <a:lnTo>
                  <a:pt x="975" y="1409"/>
                </a:lnTo>
                <a:lnTo>
                  <a:pt x="974" y="1401"/>
                </a:lnTo>
                <a:lnTo>
                  <a:pt x="978" y="1402"/>
                </a:lnTo>
                <a:lnTo>
                  <a:pt x="979" y="1400"/>
                </a:lnTo>
                <a:lnTo>
                  <a:pt x="980" y="1398"/>
                </a:lnTo>
                <a:lnTo>
                  <a:pt x="980" y="1397"/>
                </a:lnTo>
                <a:lnTo>
                  <a:pt x="981" y="1405"/>
                </a:lnTo>
                <a:lnTo>
                  <a:pt x="986" y="1410"/>
                </a:lnTo>
                <a:lnTo>
                  <a:pt x="983" y="1408"/>
                </a:lnTo>
                <a:lnTo>
                  <a:pt x="986" y="1410"/>
                </a:lnTo>
                <a:close/>
                <a:moveTo>
                  <a:pt x="1112" y="432"/>
                </a:moveTo>
                <a:lnTo>
                  <a:pt x="1116" y="429"/>
                </a:lnTo>
                <a:lnTo>
                  <a:pt x="1115" y="424"/>
                </a:lnTo>
                <a:lnTo>
                  <a:pt x="1111" y="423"/>
                </a:lnTo>
                <a:lnTo>
                  <a:pt x="1106" y="422"/>
                </a:lnTo>
                <a:lnTo>
                  <a:pt x="1103" y="423"/>
                </a:lnTo>
                <a:lnTo>
                  <a:pt x="1100" y="425"/>
                </a:lnTo>
                <a:lnTo>
                  <a:pt x="1103" y="428"/>
                </a:lnTo>
                <a:lnTo>
                  <a:pt x="1107" y="428"/>
                </a:lnTo>
                <a:lnTo>
                  <a:pt x="1106" y="430"/>
                </a:lnTo>
                <a:lnTo>
                  <a:pt x="1106" y="432"/>
                </a:lnTo>
                <a:lnTo>
                  <a:pt x="1106" y="432"/>
                </a:lnTo>
                <a:lnTo>
                  <a:pt x="1105" y="431"/>
                </a:lnTo>
                <a:lnTo>
                  <a:pt x="1105" y="431"/>
                </a:lnTo>
                <a:lnTo>
                  <a:pt x="1104" y="431"/>
                </a:lnTo>
                <a:lnTo>
                  <a:pt x="1096" y="428"/>
                </a:lnTo>
                <a:lnTo>
                  <a:pt x="1088" y="424"/>
                </a:lnTo>
                <a:lnTo>
                  <a:pt x="1083" y="421"/>
                </a:lnTo>
                <a:lnTo>
                  <a:pt x="1085" y="414"/>
                </a:lnTo>
                <a:lnTo>
                  <a:pt x="1082" y="408"/>
                </a:lnTo>
                <a:lnTo>
                  <a:pt x="1075" y="406"/>
                </a:lnTo>
                <a:lnTo>
                  <a:pt x="1070" y="405"/>
                </a:lnTo>
                <a:lnTo>
                  <a:pt x="1063" y="404"/>
                </a:lnTo>
                <a:lnTo>
                  <a:pt x="1057" y="404"/>
                </a:lnTo>
                <a:lnTo>
                  <a:pt x="1052" y="404"/>
                </a:lnTo>
                <a:lnTo>
                  <a:pt x="1050" y="395"/>
                </a:lnTo>
                <a:lnTo>
                  <a:pt x="1053" y="385"/>
                </a:lnTo>
                <a:lnTo>
                  <a:pt x="1048" y="379"/>
                </a:lnTo>
                <a:lnTo>
                  <a:pt x="1040" y="374"/>
                </a:lnTo>
                <a:lnTo>
                  <a:pt x="1040" y="367"/>
                </a:lnTo>
                <a:lnTo>
                  <a:pt x="1040" y="360"/>
                </a:lnTo>
                <a:lnTo>
                  <a:pt x="1044" y="359"/>
                </a:lnTo>
                <a:lnTo>
                  <a:pt x="1047" y="356"/>
                </a:lnTo>
                <a:lnTo>
                  <a:pt x="1052" y="354"/>
                </a:lnTo>
                <a:lnTo>
                  <a:pt x="1055" y="355"/>
                </a:lnTo>
                <a:lnTo>
                  <a:pt x="1049" y="349"/>
                </a:lnTo>
                <a:lnTo>
                  <a:pt x="1046" y="342"/>
                </a:lnTo>
                <a:lnTo>
                  <a:pt x="1046" y="340"/>
                </a:lnTo>
                <a:lnTo>
                  <a:pt x="1047" y="338"/>
                </a:lnTo>
                <a:lnTo>
                  <a:pt x="1049" y="337"/>
                </a:lnTo>
                <a:lnTo>
                  <a:pt x="1049" y="335"/>
                </a:lnTo>
                <a:lnTo>
                  <a:pt x="1052" y="334"/>
                </a:lnTo>
                <a:lnTo>
                  <a:pt x="1053" y="335"/>
                </a:lnTo>
                <a:lnTo>
                  <a:pt x="1052" y="325"/>
                </a:lnTo>
                <a:lnTo>
                  <a:pt x="1048" y="316"/>
                </a:lnTo>
                <a:lnTo>
                  <a:pt x="1040" y="323"/>
                </a:lnTo>
                <a:lnTo>
                  <a:pt x="1032" y="330"/>
                </a:lnTo>
                <a:lnTo>
                  <a:pt x="1026" y="333"/>
                </a:lnTo>
                <a:lnTo>
                  <a:pt x="1021" y="337"/>
                </a:lnTo>
                <a:lnTo>
                  <a:pt x="1016" y="340"/>
                </a:lnTo>
                <a:lnTo>
                  <a:pt x="1011" y="340"/>
                </a:lnTo>
                <a:lnTo>
                  <a:pt x="1023" y="323"/>
                </a:lnTo>
                <a:lnTo>
                  <a:pt x="1030" y="302"/>
                </a:lnTo>
                <a:lnTo>
                  <a:pt x="1025" y="306"/>
                </a:lnTo>
                <a:lnTo>
                  <a:pt x="1023" y="308"/>
                </a:lnTo>
                <a:lnTo>
                  <a:pt x="1021" y="313"/>
                </a:lnTo>
                <a:lnTo>
                  <a:pt x="1020" y="317"/>
                </a:lnTo>
                <a:lnTo>
                  <a:pt x="1016" y="321"/>
                </a:lnTo>
                <a:lnTo>
                  <a:pt x="1012" y="322"/>
                </a:lnTo>
                <a:lnTo>
                  <a:pt x="1011" y="321"/>
                </a:lnTo>
                <a:lnTo>
                  <a:pt x="1011" y="318"/>
                </a:lnTo>
                <a:lnTo>
                  <a:pt x="1011" y="315"/>
                </a:lnTo>
                <a:lnTo>
                  <a:pt x="1012" y="312"/>
                </a:lnTo>
                <a:lnTo>
                  <a:pt x="1015" y="309"/>
                </a:lnTo>
                <a:lnTo>
                  <a:pt x="1017" y="307"/>
                </a:lnTo>
                <a:lnTo>
                  <a:pt x="1015" y="299"/>
                </a:lnTo>
                <a:lnTo>
                  <a:pt x="1005" y="297"/>
                </a:lnTo>
                <a:lnTo>
                  <a:pt x="1012" y="291"/>
                </a:lnTo>
                <a:lnTo>
                  <a:pt x="1015" y="283"/>
                </a:lnTo>
                <a:lnTo>
                  <a:pt x="1015" y="276"/>
                </a:lnTo>
                <a:lnTo>
                  <a:pt x="1017" y="269"/>
                </a:lnTo>
                <a:lnTo>
                  <a:pt x="1021" y="263"/>
                </a:lnTo>
                <a:lnTo>
                  <a:pt x="1024" y="257"/>
                </a:lnTo>
                <a:lnTo>
                  <a:pt x="1029" y="250"/>
                </a:lnTo>
                <a:lnTo>
                  <a:pt x="1031" y="242"/>
                </a:lnTo>
                <a:lnTo>
                  <a:pt x="1029" y="244"/>
                </a:lnTo>
                <a:lnTo>
                  <a:pt x="1025" y="246"/>
                </a:lnTo>
                <a:lnTo>
                  <a:pt x="1024" y="244"/>
                </a:lnTo>
                <a:lnTo>
                  <a:pt x="1025" y="243"/>
                </a:lnTo>
                <a:lnTo>
                  <a:pt x="1029" y="240"/>
                </a:lnTo>
                <a:lnTo>
                  <a:pt x="1031" y="235"/>
                </a:lnTo>
                <a:lnTo>
                  <a:pt x="1030" y="232"/>
                </a:lnTo>
                <a:lnTo>
                  <a:pt x="1028" y="229"/>
                </a:lnTo>
                <a:lnTo>
                  <a:pt x="1028" y="224"/>
                </a:lnTo>
                <a:lnTo>
                  <a:pt x="1026" y="219"/>
                </a:lnTo>
                <a:lnTo>
                  <a:pt x="1026" y="219"/>
                </a:lnTo>
                <a:lnTo>
                  <a:pt x="1026" y="219"/>
                </a:lnTo>
                <a:lnTo>
                  <a:pt x="1031" y="221"/>
                </a:lnTo>
                <a:lnTo>
                  <a:pt x="1036" y="218"/>
                </a:lnTo>
                <a:lnTo>
                  <a:pt x="1036" y="214"/>
                </a:lnTo>
                <a:lnTo>
                  <a:pt x="1034" y="209"/>
                </a:lnTo>
                <a:lnTo>
                  <a:pt x="1028" y="205"/>
                </a:lnTo>
                <a:lnTo>
                  <a:pt x="1020" y="207"/>
                </a:lnTo>
                <a:lnTo>
                  <a:pt x="1028" y="196"/>
                </a:lnTo>
                <a:lnTo>
                  <a:pt x="1031" y="182"/>
                </a:lnTo>
                <a:lnTo>
                  <a:pt x="1028" y="185"/>
                </a:lnTo>
                <a:lnTo>
                  <a:pt x="1022" y="185"/>
                </a:lnTo>
                <a:lnTo>
                  <a:pt x="1025" y="180"/>
                </a:lnTo>
                <a:lnTo>
                  <a:pt x="1022" y="173"/>
                </a:lnTo>
                <a:lnTo>
                  <a:pt x="1020" y="169"/>
                </a:lnTo>
                <a:lnTo>
                  <a:pt x="1021" y="165"/>
                </a:lnTo>
                <a:lnTo>
                  <a:pt x="1025" y="149"/>
                </a:lnTo>
                <a:lnTo>
                  <a:pt x="1026" y="133"/>
                </a:lnTo>
                <a:lnTo>
                  <a:pt x="1026" y="125"/>
                </a:lnTo>
                <a:lnTo>
                  <a:pt x="1026" y="117"/>
                </a:lnTo>
                <a:lnTo>
                  <a:pt x="1024" y="114"/>
                </a:lnTo>
                <a:lnTo>
                  <a:pt x="1021" y="114"/>
                </a:lnTo>
                <a:lnTo>
                  <a:pt x="1021" y="111"/>
                </a:lnTo>
                <a:lnTo>
                  <a:pt x="1022" y="109"/>
                </a:lnTo>
                <a:lnTo>
                  <a:pt x="1024" y="100"/>
                </a:lnTo>
                <a:lnTo>
                  <a:pt x="1025" y="90"/>
                </a:lnTo>
                <a:lnTo>
                  <a:pt x="1025" y="81"/>
                </a:lnTo>
                <a:lnTo>
                  <a:pt x="1025" y="72"/>
                </a:lnTo>
                <a:lnTo>
                  <a:pt x="1025" y="68"/>
                </a:lnTo>
                <a:lnTo>
                  <a:pt x="1025" y="64"/>
                </a:lnTo>
                <a:lnTo>
                  <a:pt x="1026" y="59"/>
                </a:lnTo>
                <a:lnTo>
                  <a:pt x="1028" y="56"/>
                </a:lnTo>
                <a:lnTo>
                  <a:pt x="1025" y="50"/>
                </a:lnTo>
                <a:lnTo>
                  <a:pt x="1023" y="44"/>
                </a:lnTo>
                <a:lnTo>
                  <a:pt x="1024" y="38"/>
                </a:lnTo>
                <a:lnTo>
                  <a:pt x="1025" y="31"/>
                </a:lnTo>
                <a:lnTo>
                  <a:pt x="1024" y="27"/>
                </a:lnTo>
                <a:lnTo>
                  <a:pt x="1022" y="30"/>
                </a:lnTo>
                <a:lnTo>
                  <a:pt x="1019" y="28"/>
                </a:lnTo>
                <a:lnTo>
                  <a:pt x="1019" y="23"/>
                </a:lnTo>
                <a:lnTo>
                  <a:pt x="1014" y="11"/>
                </a:lnTo>
                <a:lnTo>
                  <a:pt x="1006" y="0"/>
                </a:lnTo>
                <a:lnTo>
                  <a:pt x="1003" y="7"/>
                </a:lnTo>
                <a:lnTo>
                  <a:pt x="998" y="13"/>
                </a:lnTo>
                <a:lnTo>
                  <a:pt x="996" y="17"/>
                </a:lnTo>
                <a:lnTo>
                  <a:pt x="992" y="19"/>
                </a:lnTo>
                <a:lnTo>
                  <a:pt x="990" y="20"/>
                </a:lnTo>
                <a:lnTo>
                  <a:pt x="988" y="19"/>
                </a:lnTo>
                <a:lnTo>
                  <a:pt x="983" y="17"/>
                </a:lnTo>
                <a:lnTo>
                  <a:pt x="981" y="16"/>
                </a:lnTo>
                <a:lnTo>
                  <a:pt x="981" y="13"/>
                </a:lnTo>
                <a:lnTo>
                  <a:pt x="978" y="10"/>
                </a:lnTo>
                <a:lnTo>
                  <a:pt x="979" y="11"/>
                </a:lnTo>
                <a:lnTo>
                  <a:pt x="978" y="10"/>
                </a:lnTo>
                <a:lnTo>
                  <a:pt x="978" y="15"/>
                </a:lnTo>
                <a:lnTo>
                  <a:pt x="981" y="16"/>
                </a:lnTo>
                <a:lnTo>
                  <a:pt x="981" y="17"/>
                </a:lnTo>
                <a:lnTo>
                  <a:pt x="981" y="20"/>
                </a:lnTo>
                <a:lnTo>
                  <a:pt x="975" y="24"/>
                </a:lnTo>
                <a:lnTo>
                  <a:pt x="975" y="33"/>
                </a:lnTo>
                <a:lnTo>
                  <a:pt x="973" y="38"/>
                </a:lnTo>
                <a:lnTo>
                  <a:pt x="970" y="42"/>
                </a:lnTo>
                <a:lnTo>
                  <a:pt x="967" y="47"/>
                </a:lnTo>
                <a:lnTo>
                  <a:pt x="965" y="52"/>
                </a:lnTo>
                <a:lnTo>
                  <a:pt x="966" y="59"/>
                </a:lnTo>
                <a:lnTo>
                  <a:pt x="970" y="66"/>
                </a:lnTo>
                <a:lnTo>
                  <a:pt x="970" y="70"/>
                </a:lnTo>
                <a:lnTo>
                  <a:pt x="963" y="68"/>
                </a:lnTo>
                <a:lnTo>
                  <a:pt x="963" y="75"/>
                </a:lnTo>
                <a:lnTo>
                  <a:pt x="957" y="77"/>
                </a:lnTo>
                <a:lnTo>
                  <a:pt x="954" y="78"/>
                </a:lnTo>
                <a:lnTo>
                  <a:pt x="955" y="81"/>
                </a:lnTo>
                <a:lnTo>
                  <a:pt x="955" y="82"/>
                </a:lnTo>
                <a:lnTo>
                  <a:pt x="956" y="84"/>
                </a:lnTo>
                <a:lnTo>
                  <a:pt x="955" y="88"/>
                </a:lnTo>
                <a:lnTo>
                  <a:pt x="954" y="91"/>
                </a:lnTo>
                <a:lnTo>
                  <a:pt x="946" y="105"/>
                </a:lnTo>
                <a:lnTo>
                  <a:pt x="938" y="117"/>
                </a:lnTo>
                <a:lnTo>
                  <a:pt x="933" y="124"/>
                </a:lnTo>
                <a:lnTo>
                  <a:pt x="929" y="131"/>
                </a:lnTo>
                <a:lnTo>
                  <a:pt x="926" y="133"/>
                </a:lnTo>
                <a:lnTo>
                  <a:pt x="924" y="136"/>
                </a:lnTo>
                <a:lnTo>
                  <a:pt x="922" y="138"/>
                </a:lnTo>
                <a:lnTo>
                  <a:pt x="920" y="140"/>
                </a:lnTo>
                <a:lnTo>
                  <a:pt x="917" y="136"/>
                </a:lnTo>
                <a:lnTo>
                  <a:pt x="918" y="133"/>
                </a:lnTo>
                <a:lnTo>
                  <a:pt x="920" y="131"/>
                </a:lnTo>
                <a:lnTo>
                  <a:pt x="920" y="130"/>
                </a:lnTo>
                <a:lnTo>
                  <a:pt x="918" y="127"/>
                </a:lnTo>
                <a:lnTo>
                  <a:pt x="916" y="125"/>
                </a:lnTo>
                <a:lnTo>
                  <a:pt x="918" y="123"/>
                </a:lnTo>
                <a:lnTo>
                  <a:pt x="921" y="121"/>
                </a:lnTo>
                <a:lnTo>
                  <a:pt x="925" y="110"/>
                </a:lnTo>
                <a:lnTo>
                  <a:pt x="922" y="98"/>
                </a:lnTo>
                <a:lnTo>
                  <a:pt x="921" y="99"/>
                </a:lnTo>
                <a:lnTo>
                  <a:pt x="918" y="98"/>
                </a:lnTo>
                <a:lnTo>
                  <a:pt x="921" y="93"/>
                </a:lnTo>
                <a:lnTo>
                  <a:pt x="922" y="88"/>
                </a:lnTo>
                <a:lnTo>
                  <a:pt x="920" y="84"/>
                </a:lnTo>
                <a:lnTo>
                  <a:pt x="917" y="80"/>
                </a:lnTo>
                <a:lnTo>
                  <a:pt x="918" y="76"/>
                </a:lnTo>
                <a:lnTo>
                  <a:pt x="917" y="72"/>
                </a:lnTo>
                <a:lnTo>
                  <a:pt x="917" y="70"/>
                </a:lnTo>
                <a:lnTo>
                  <a:pt x="916" y="68"/>
                </a:lnTo>
                <a:lnTo>
                  <a:pt x="914" y="67"/>
                </a:lnTo>
                <a:lnTo>
                  <a:pt x="913" y="66"/>
                </a:lnTo>
                <a:lnTo>
                  <a:pt x="913" y="63"/>
                </a:lnTo>
                <a:lnTo>
                  <a:pt x="913" y="59"/>
                </a:lnTo>
                <a:lnTo>
                  <a:pt x="910" y="57"/>
                </a:lnTo>
                <a:lnTo>
                  <a:pt x="908" y="55"/>
                </a:lnTo>
                <a:lnTo>
                  <a:pt x="906" y="48"/>
                </a:lnTo>
                <a:lnTo>
                  <a:pt x="899" y="44"/>
                </a:lnTo>
                <a:lnTo>
                  <a:pt x="897" y="34"/>
                </a:lnTo>
                <a:lnTo>
                  <a:pt x="890" y="25"/>
                </a:lnTo>
                <a:lnTo>
                  <a:pt x="883" y="18"/>
                </a:lnTo>
                <a:lnTo>
                  <a:pt x="873" y="14"/>
                </a:lnTo>
                <a:lnTo>
                  <a:pt x="877" y="26"/>
                </a:lnTo>
                <a:lnTo>
                  <a:pt x="886" y="33"/>
                </a:lnTo>
                <a:lnTo>
                  <a:pt x="883" y="35"/>
                </a:lnTo>
                <a:lnTo>
                  <a:pt x="877" y="36"/>
                </a:lnTo>
                <a:lnTo>
                  <a:pt x="875" y="41"/>
                </a:lnTo>
                <a:lnTo>
                  <a:pt x="876" y="45"/>
                </a:lnTo>
                <a:lnTo>
                  <a:pt x="880" y="63"/>
                </a:lnTo>
                <a:lnTo>
                  <a:pt x="882" y="78"/>
                </a:lnTo>
                <a:lnTo>
                  <a:pt x="884" y="88"/>
                </a:lnTo>
                <a:lnTo>
                  <a:pt x="885" y="96"/>
                </a:lnTo>
                <a:lnTo>
                  <a:pt x="885" y="105"/>
                </a:lnTo>
                <a:lnTo>
                  <a:pt x="886" y="114"/>
                </a:lnTo>
                <a:lnTo>
                  <a:pt x="890" y="134"/>
                </a:lnTo>
                <a:lnTo>
                  <a:pt x="893" y="155"/>
                </a:lnTo>
                <a:lnTo>
                  <a:pt x="894" y="164"/>
                </a:lnTo>
                <a:lnTo>
                  <a:pt x="897" y="174"/>
                </a:lnTo>
                <a:lnTo>
                  <a:pt x="898" y="179"/>
                </a:lnTo>
                <a:lnTo>
                  <a:pt x="899" y="183"/>
                </a:lnTo>
                <a:lnTo>
                  <a:pt x="899" y="188"/>
                </a:lnTo>
                <a:lnTo>
                  <a:pt x="898" y="191"/>
                </a:lnTo>
                <a:lnTo>
                  <a:pt x="900" y="207"/>
                </a:lnTo>
                <a:lnTo>
                  <a:pt x="908" y="222"/>
                </a:lnTo>
                <a:lnTo>
                  <a:pt x="910" y="224"/>
                </a:lnTo>
                <a:lnTo>
                  <a:pt x="913" y="226"/>
                </a:lnTo>
                <a:lnTo>
                  <a:pt x="917" y="226"/>
                </a:lnTo>
                <a:lnTo>
                  <a:pt x="921" y="227"/>
                </a:lnTo>
                <a:lnTo>
                  <a:pt x="923" y="234"/>
                </a:lnTo>
                <a:lnTo>
                  <a:pt x="925" y="242"/>
                </a:lnTo>
                <a:lnTo>
                  <a:pt x="929" y="247"/>
                </a:lnTo>
                <a:lnTo>
                  <a:pt x="933" y="249"/>
                </a:lnTo>
                <a:lnTo>
                  <a:pt x="939" y="251"/>
                </a:lnTo>
                <a:lnTo>
                  <a:pt x="940" y="255"/>
                </a:lnTo>
                <a:lnTo>
                  <a:pt x="934" y="257"/>
                </a:lnTo>
                <a:lnTo>
                  <a:pt x="927" y="258"/>
                </a:lnTo>
                <a:lnTo>
                  <a:pt x="923" y="263"/>
                </a:lnTo>
                <a:lnTo>
                  <a:pt x="920" y="269"/>
                </a:lnTo>
                <a:lnTo>
                  <a:pt x="918" y="276"/>
                </a:lnTo>
                <a:lnTo>
                  <a:pt x="916" y="283"/>
                </a:lnTo>
                <a:lnTo>
                  <a:pt x="908" y="282"/>
                </a:lnTo>
                <a:lnTo>
                  <a:pt x="900" y="280"/>
                </a:lnTo>
                <a:lnTo>
                  <a:pt x="904" y="284"/>
                </a:lnTo>
                <a:lnTo>
                  <a:pt x="907" y="289"/>
                </a:lnTo>
                <a:lnTo>
                  <a:pt x="907" y="290"/>
                </a:lnTo>
                <a:lnTo>
                  <a:pt x="906" y="291"/>
                </a:lnTo>
                <a:lnTo>
                  <a:pt x="906" y="292"/>
                </a:lnTo>
                <a:lnTo>
                  <a:pt x="905" y="293"/>
                </a:lnTo>
                <a:lnTo>
                  <a:pt x="906" y="294"/>
                </a:lnTo>
                <a:lnTo>
                  <a:pt x="907" y="294"/>
                </a:lnTo>
                <a:lnTo>
                  <a:pt x="913" y="299"/>
                </a:lnTo>
                <a:lnTo>
                  <a:pt x="917" y="302"/>
                </a:lnTo>
                <a:lnTo>
                  <a:pt x="916" y="307"/>
                </a:lnTo>
                <a:lnTo>
                  <a:pt x="914" y="312"/>
                </a:lnTo>
                <a:lnTo>
                  <a:pt x="917" y="314"/>
                </a:lnTo>
                <a:lnTo>
                  <a:pt x="922" y="313"/>
                </a:lnTo>
                <a:lnTo>
                  <a:pt x="925" y="313"/>
                </a:lnTo>
                <a:lnTo>
                  <a:pt x="929" y="315"/>
                </a:lnTo>
                <a:lnTo>
                  <a:pt x="924" y="317"/>
                </a:lnTo>
                <a:lnTo>
                  <a:pt x="926" y="323"/>
                </a:lnTo>
                <a:lnTo>
                  <a:pt x="926" y="324"/>
                </a:lnTo>
                <a:lnTo>
                  <a:pt x="927" y="325"/>
                </a:lnTo>
                <a:lnTo>
                  <a:pt x="927" y="325"/>
                </a:lnTo>
                <a:lnTo>
                  <a:pt x="929" y="325"/>
                </a:lnTo>
                <a:lnTo>
                  <a:pt x="932" y="326"/>
                </a:lnTo>
                <a:lnTo>
                  <a:pt x="935" y="325"/>
                </a:lnTo>
                <a:lnTo>
                  <a:pt x="931" y="327"/>
                </a:lnTo>
                <a:lnTo>
                  <a:pt x="927" y="325"/>
                </a:lnTo>
                <a:lnTo>
                  <a:pt x="915" y="322"/>
                </a:lnTo>
                <a:lnTo>
                  <a:pt x="904" y="312"/>
                </a:lnTo>
                <a:lnTo>
                  <a:pt x="901" y="308"/>
                </a:lnTo>
                <a:lnTo>
                  <a:pt x="900" y="305"/>
                </a:lnTo>
                <a:lnTo>
                  <a:pt x="901" y="302"/>
                </a:lnTo>
                <a:lnTo>
                  <a:pt x="902" y="301"/>
                </a:lnTo>
                <a:lnTo>
                  <a:pt x="898" y="300"/>
                </a:lnTo>
                <a:lnTo>
                  <a:pt x="893" y="304"/>
                </a:lnTo>
                <a:lnTo>
                  <a:pt x="892" y="299"/>
                </a:lnTo>
                <a:lnTo>
                  <a:pt x="897" y="292"/>
                </a:lnTo>
                <a:lnTo>
                  <a:pt x="899" y="288"/>
                </a:lnTo>
                <a:lnTo>
                  <a:pt x="894" y="283"/>
                </a:lnTo>
                <a:lnTo>
                  <a:pt x="890" y="277"/>
                </a:lnTo>
                <a:lnTo>
                  <a:pt x="888" y="269"/>
                </a:lnTo>
                <a:lnTo>
                  <a:pt x="888" y="266"/>
                </a:lnTo>
                <a:lnTo>
                  <a:pt x="886" y="263"/>
                </a:lnTo>
                <a:lnTo>
                  <a:pt x="885" y="263"/>
                </a:lnTo>
                <a:lnTo>
                  <a:pt x="883" y="264"/>
                </a:lnTo>
                <a:lnTo>
                  <a:pt x="882" y="263"/>
                </a:lnTo>
                <a:lnTo>
                  <a:pt x="880" y="259"/>
                </a:lnTo>
                <a:lnTo>
                  <a:pt x="876" y="257"/>
                </a:lnTo>
                <a:lnTo>
                  <a:pt x="873" y="254"/>
                </a:lnTo>
                <a:lnTo>
                  <a:pt x="865" y="247"/>
                </a:lnTo>
                <a:lnTo>
                  <a:pt x="857" y="240"/>
                </a:lnTo>
                <a:lnTo>
                  <a:pt x="852" y="233"/>
                </a:lnTo>
                <a:lnTo>
                  <a:pt x="851" y="225"/>
                </a:lnTo>
                <a:lnTo>
                  <a:pt x="852" y="223"/>
                </a:lnTo>
                <a:lnTo>
                  <a:pt x="855" y="225"/>
                </a:lnTo>
                <a:lnTo>
                  <a:pt x="855" y="226"/>
                </a:lnTo>
                <a:lnTo>
                  <a:pt x="856" y="226"/>
                </a:lnTo>
                <a:lnTo>
                  <a:pt x="857" y="226"/>
                </a:lnTo>
                <a:lnTo>
                  <a:pt x="858" y="225"/>
                </a:lnTo>
                <a:lnTo>
                  <a:pt x="864" y="226"/>
                </a:lnTo>
                <a:lnTo>
                  <a:pt x="867" y="232"/>
                </a:lnTo>
                <a:lnTo>
                  <a:pt x="868" y="239"/>
                </a:lnTo>
                <a:lnTo>
                  <a:pt x="874" y="242"/>
                </a:lnTo>
                <a:lnTo>
                  <a:pt x="879" y="235"/>
                </a:lnTo>
                <a:lnTo>
                  <a:pt x="880" y="226"/>
                </a:lnTo>
                <a:lnTo>
                  <a:pt x="883" y="215"/>
                </a:lnTo>
                <a:lnTo>
                  <a:pt x="884" y="204"/>
                </a:lnTo>
                <a:lnTo>
                  <a:pt x="881" y="209"/>
                </a:lnTo>
                <a:lnTo>
                  <a:pt x="876" y="214"/>
                </a:lnTo>
                <a:lnTo>
                  <a:pt x="876" y="200"/>
                </a:lnTo>
                <a:lnTo>
                  <a:pt x="869" y="189"/>
                </a:lnTo>
                <a:lnTo>
                  <a:pt x="868" y="192"/>
                </a:lnTo>
                <a:lnTo>
                  <a:pt x="864" y="196"/>
                </a:lnTo>
                <a:lnTo>
                  <a:pt x="863" y="184"/>
                </a:lnTo>
                <a:lnTo>
                  <a:pt x="858" y="173"/>
                </a:lnTo>
                <a:lnTo>
                  <a:pt x="857" y="169"/>
                </a:lnTo>
                <a:lnTo>
                  <a:pt x="856" y="173"/>
                </a:lnTo>
                <a:lnTo>
                  <a:pt x="852" y="168"/>
                </a:lnTo>
                <a:lnTo>
                  <a:pt x="850" y="163"/>
                </a:lnTo>
                <a:lnTo>
                  <a:pt x="848" y="163"/>
                </a:lnTo>
                <a:lnTo>
                  <a:pt x="847" y="165"/>
                </a:lnTo>
                <a:lnTo>
                  <a:pt x="842" y="164"/>
                </a:lnTo>
                <a:lnTo>
                  <a:pt x="839" y="160"/>
                </a:lnTo>
                <a:lnTo>
                  <a:pt x="836" y="150"/>
                </a:lnTo>
                <a:lnTo>
                  <a:pt x="833" y="141"/>
                </a:lnTo>
                <a:lnTo>
                  <a:pt x="832" y="146"/>
                </a:lnTo>
                <a:lnTo>
                  <a:pt x="831" y="149"/>
                </a:lnTo>
                <a:lnTo>
                  <a:pt x="830" y="142"/>
                </a:lnTo>
                <a:lnTo>
                  <a:pt x="826" y="136"/>
                </a:lnTo>
                <a:lnTo>
                  <a:pt x="822" y="131"/>
                </a:lnTo>
                <a:lnTo>
                  <a:pt x="818" y="124"/>
                </a:lnTo>
                <a:lnTo>
                  <a:pt x="816" y="117"/>
                </a:lnTo>
                <a:lnTo>
                  <a:pt x="814" y="110"/>
                </a:lnTo>
                <a:lnTo>
                  <a:pt x="813" y="107"/>
                </a:lnTo>
                <a:lnTo>
                  <a:pt x="811" y="103"/>
                </a:lnTo>
                <a:lnTo>
                  <a:pt x="811" y="101"/>
                </a:lnTo>
                <a:lnTo>
                  <a:pt x="809" y="100"/>
                </a:lnTo>
                <a:lnTo>
                  <a:pt x="805" y="97"/>
                </a:lnTo>
                <a:lnTo>
                  <a:pt x="801" y="92"/>
                </a:lnTo>
                <a:lnTo>
                  <a:pt x="800" y="86"/>
                </a:lnTo>
                <a:lnTo>
                  <a:pt x="797" y="83"/>
                </a:lnTo>
                <a:lnTo>
                  <a:pt x="793" y="85"/>
                </a:lnTo>
                <a:lnTo>
                  <a:pt x="791" y="84"/>
                </a:lnTo>
                <a:lnTo>
                  <a:pt x="789" y="78"/>
                </a:lnTo>
                <a:lnTo>
                  <a:pt x="786" y="73"/>
                </a:lnTo>
                <a:lnTo>
                  <a:pt x="781" y="78"/>
                </a:lnTo>
                <a:lnTo>
                  <a:pt x="774" y="73"/>
                </a:lnTo>
                <a:lnTo>
                  <a:pt x="772" y="68"/>
                </a:lnTo>
                <a:lnTo>
                  <a:pt x="768" y="69"/>
                </a:lnTo>
                <a:lnTo>
                  <a:pt x="768" y="76"/>
                </a:lnTo>
                <a:lnTo>
                  <a:pt x="766" y="83"/>
                </a:lnTo>
                <a:lnTo>
                  <a:pt x="766" y="75"/>
                </a:lnTo>
                <a:lnTo>
                  <a:pt x="764" y="67"/>
                </a:lnTo>
                <a:lnTo>
                  <a:pt x="758" y="68"/>
                </a:lnTo>
                <a:lnTo>
                  <a:pt x="756" y="75"/>
                </a:lnTo>
                <a:lnTo>
                  <a:pt x="753" y="72"/>
                </a:lnTo>
                <a:lnTo>
                  <a:pt x="752" y="68"/>
                </a:lnTo>
                <a:lnTo>
                  <a:pt x="749" y="67"/>
                </a:lnTo>
                <a:lnTo>
                  <a:pt x="745" y="68"/>
                </a:lnTo>
                <a:lnTo>
                  <a:pt x="740" y="68"/>
                </a:lnTo>
                <a:lnTo>
                  <a:pt x="735" y="67"/>
                </a:lnTo>
                <a:lnTo>
                  <a:pt x="732" y="72"/>
                </a:lnTo>
                <a:lnTo>
                  <a:pt x="726" y="72"/>
                </a:lnTo>
                <a:lnTo>
                  <a:pt x="724" y="73"/>
                </a:lnTo>
                <a:lnTo>
                  <a:pt x="721" y="74"/>
                </a:lnTo>
                <a:lnTo>
                  <a:pt x="718" y="74"/>
                </a:lnTo>
                <a:lnTo>
                  <a:pt x="716" y="74"/>
                </a:lnTo>
                <a:lnTo>
                  <a:pt x="715" y="75"/>
                </a:lnTo>
                <a:lnTo>
                  <a:pt x="714" y="76"/>
                </a:lnTo>
                <a:lnTo>
                  <a:pt x="711" y="77"/>
                </a:lnTo>
                <a:lnTo>
                  <a:pt x="709" y="78"/>
                </a:lnTo>
                <a:lnTo>
                  <a:pt x="709" y="84"/>
                </a:lnTo>
                <a:lnTo>
                  <a:pt x="704" y="88"/>
                </a:lnTo>
                <a:lnTo>
                  <a:pt x="692" y="92"/>
                </a:lnTo>
                <a:lnTo>
                  <a:pt x="679" y="99"/>
                </a:lnTo>
                <a:lnTo>
                  <a:pt x="687" y="103"/>
                </a:lnTo>
                <a:lnTo>
                  <a:pt x="696" y="106"/>
                </a:lnTo>
                <a:lnTo>
                  <a:pt x="703" y="107"/>
                </a:lnTo>
                <a:lnTo>
                  <a:pt x="708" y="109"/>
                </a:lnTo>
                <a:lnTo>
                  <a:pt x="709" y="114"/>
                </a:lnTo>
                <a:lnTo>
                  <a:pt x="712" y="115"/>
                </a:lnTo>
                <a:lnTo>
                  <a:pt x="719" y="115"/>
                </a:lnTo>
                <a:lnTo>
                  <a:pt x="726" y="116"/>
                </a:lnTo>
                <a:lnTo>
                  <a:pt x="721" y="117"/>
                </a:lnTo>
                <a:lnTo>
                  <a:pt x="717" y="119"/>
                </a:lnTo>
                <a:lnTo>
                  <a:pt x="714" y="122"/>
                </a:lnTo>
                <a:lnTo>
                  <a:pt x="715" y="125"/>
                </a:lnTo>
                <a:lnTo>
                  <a:pt x="718" y="126"/>
                </a:lnTo>
                <a:lnTo>
                  <a:pt x="721" y="127"/>
                </a:lnTo>
                <a:lnTo>
                  <a:pt x="720" y="130"/>
                </a:lnTo>
                <a:lnTo>
                  <a:pt x="717" y="131"/>
                </a:lnTo>
                <a:lnTo>
                  <a:pt x="726" y="133"/>
                </a:lnTo>
                <a:lnTo>
                  <a:pt x="735" y="134"/>
                </a:lnTo>
                <a:lnTo>
                  <a:pt x="732" y="138"/>
                </a:lnTo>
                <a:lnTo>
                  <a:pt x="731" y="141"/>
                </a:lnTo>
                <a:lnTo>
                  <a:pt x="733" y="141"/>
                </a:lnTo>
                <a:lnTo>
                  <a:pt x="734" y="141"/>
                </a:lnTo>
                <a:lnTo>
                  <a:pt x="735" y="143"/>
                </a:lnTo>
                <a:lnTo>
                  <a:pt x="735" y="144"/>
                </a:lnTo>
                <a:lnTo>
                  <a:pt x="735" y="148"/>
                </a:lnTo>
                <a:lnTo>
                  <a:pt x="737" y="148"/>
                </a:lnTo>
                <a:lnTo>
                  <a:pt x="743" y="147"/>
                </a:lnTo>
                <a:lnTo>
                  <a:pt x="749" y="147"/>
                </a:lnTo>
                <a:lnTo>
                  <a:pt x="747" y="155"/>
                </a:lnTo>
                <a:lnTo>
                  <a:pt x="750" y="160"/>
                </a:lnTo>
                <a:lnTo>
                  <a:pt x="753" y="161"/>
                </a:lnTo>
                <a:lnTo>
                  <a:pt x="756" y="163"/>
                </a:lnTo>
                <a:lnTo>
                  <a:pt x="756" y="166"/>
                </a:lnTo>
                <a:lnTo>
                  <a:pt x="752" y="169"/>
                </a:lnTo>
                <a:lnTo>
                  <a:pt x="756" y="172"/>
                </a:lnTo>
                <a:lnTo>
                  <a:pt x="760" y="173"/>
                </a:lnTo>
                <a:lnTo>
                  <a:pt x="762" y="177"/>
                </a:lnTo>
                <a:lnTo>
                  <a:pt x="764" y="183"/>
                </a:lnTo>
                <a:lnTo>
                  <a:pt x="768" y="185"/>
                </a:lnTo>
                <a:lnTo>
                  <a:pt x="774" y="186"/>
                </a:lnTo>
                <a:lnTo>
                  <a:pt x="775" y="188"/>
                </a:lnTo>
                <a:lnTo>
                  <a:pt x="776" y="189"/>
                </a:lnTo>
                <a:lnTo>
                  <a:pt x="776" y="190"/>
                </a:lnTo>
                <a:lnTo>
                  <a:pt x="776" y="192"/>
                </a:lnTo>
                <a:lnTo>
                  <a:pt x="778" y="192"/>
                </a:lnTo>
                <a:lnTo>
                  <a:pt x="782" y="192"/>
                </a:lnTo>
                <a:lnTo>
                  <a:pt x="776" y="193"/>
                </a:lnTo>
                <a:lnTo>
                  <a:pt x="769" y="192"/>
                </a:lnTo>
                <a:lnTo>
                  <a:pt x="764" y="190"/>
                </a:lnTo>
                <a:lnTo>
                  <a:pt x="759" y="188"/>
                </a:lnTo>
                <a:lnTo>
                  <a:pt x="753" y="184"/>
                </a:lnTo>
                <a:lnTo>
                  <a:pt x="749" y="179"/>
                </a:lnTo>
                <a:lnTo>
                  <a:pt x="743" y="179"/>
                </a:lnTo>
                <a:lnTo>
                  <a:pt x="737" y="184"/>
                </a:lnTo>
                <a:lnTo>
                  <a:pt x="735" y="169"/>
                </a:lnTo>
                <a:lnTo>
                  <a:pt x="728" y="158"/>
                </a:lnTo>
                <a:lnTo>
                  <a:pt x="719" y="158"/>
                </a:lnTo>
                <a:lnTo>
                  <a:pt x="714" y="157"/>
                </a:lnTo>
                <a:lnTo>
                  <a:pt x="714" y="151"/>
                </a:lnTo>
                <a:lnTo>
                  <a:pt x="711" y="147"/>
                </a:lnTo>
                <a:lnTo>
                  <a:pt x="709" y="147"/>
                </a:lnTo>
                <a:lnTo>
                  <a:pt x="707" y="146"/>
                </a:lnTo>
                <a:lnTo>
                  <a:pt x="703" y="143"/>
                </a:lnTo>
                <a:lnTo>
                  <a:pt x="701" y="142"/>
                </a:lnTo>
                <a:lnTo>
                  <a:pt x="691" y="134"/>
                </a:lnTo>
                <a:lnTo>
                  <a:pt x="680" y="128"/>
                </a:lnTo>
                <a:lnTo>
                  <a:pt x="675" y="128"/>
                </a:lnTo>
                <a:lnTo>
                  <a:pt x="670" y="126"/>
                </a:lnTo>
                <a:lnTo>
                  <a:pt x="668" y="122"/>
                </a:lnTo>
                <a:lnTo>
                  <a:pt x="665" y="118"/>
                </a:lnTo>
                <a:lnTo>
                  <a:pt x="654" y="115"/>
                </a:lnTo>
                <a:lnTo>
                  <a:pt x="645" y="110"/>
                </a:lnTo>
                <a:lnTo>
                  <a:pt x="633" y="105"/>
                </a:lnTo>
                <a:lnTo>
                  <a:pt x="619" y="99"/>
                </a:lnTo>
                <a:lnTo>
                  <a:pt x="608" y="92"/>
                </a:lnTo>
                <a:lnTo>
                  <a:pt x="593" y="92"/>
                </a:lnTo>
                <a:lnTo>
                  <a:pt x="609" y="100"/>
                </a:lnTo>
                <a:lnTo>
                  <a:pt x="624" y="111"/>
                </a:lnTo>
                <a:lnTo>
                  <a:pt x="632" y="117"/>
                </a:lnTo>
                <a:lnTo>
                  <a:pt x="640" y="122"/>
                </a:lnTo>
                <a:lnTo>
                  <a:pt x="646" y="126"/>
                </a:lnTo>
                <a:lnTo>
                  <a:pt x="652" y="133"/>
                </a:lnTo>
                <a:lnTo>
                  <a:pt x="658" y="139"/>
                </a:lnTo>
                <a:lnTo>
                  <a:pt x="665" y="143"/>
                </a:lnTo>
                <a:lnTo>
                  <a:pt x="668" y="149"/>
                </a:lnTo>
                <a:lnTo>
                  <a:pt x="671" y="155"/>
                </a:lnTo>
                <a:lnTo>
                  <a:pt x="677" y="159"/>
                </a:lnTo>
                <a:lnTo>
                  <a:pt x="683" y="164"/>
                </a:lnTo>
                <a:lnTo>
                  <a:pt x="690" y="172"/>
                </a:lnTo>
                <a:lnTo>
                  <a:pt x="696" y="179"/>
                </a:lnTo>
                <a:lnTo>
                  <a:pt x="687" y="181"/>
                </a:lnTo>
                <a:lnTo>
                  <a:pt x="677" y="180"/>
                </a:lnTo>
                <a:lnTo>
                  <a:pt x="676" y="175"/>
                </a:lnTo>
                <a:lnTo>
                  <a:pt x="671" y="171"/>
                </a:lnTo>
                <a:lnTo>
                  <a:pt x="670" y="167"/>
                </a:lnTo>
                <a:lnTo>
                  <a:pt x="668" y="166"/>
                </a:lnTo>
                <a:lnTo>
                  <a:pt x="666" y="169"/>
                </a:lnTo>
                <a:lnTo>
                  <a:pt x="663" y="172"/>
                </a:lnTo>
                <a:lnTo>
                  <a:pt x="663" y="168"/>
                </a:lnTo>
                <a:lnTo>
                  <a:pt x="661" y="164"/>
                </a:lnTo>
                <a:lnTo>
                  <a:pt x="658" y="163"/>
                </a:lnTo>
                <a:lnTo>
                  <a:pt x="654" y="160"/>
                </a:lnTo>
                <a:lnTo>
                  <a:pt x="653" y="153"/>
                </a:lnTo>
                <a:lnTo>
                  <a:pt x="650" y="148"/>
                </a:lnTo>
                <a:lnTo>
                  <a:pt x="645" y="155"/>
                </a:lnTo>
                <a:lnTo>
                  <a:pt x="641" y="163"/>
                </a:lnTo>
                <a:lnTo>
                  <a:pt x="642" y="153"/>
                </a:lnTo>
                <a:lnTo>
                  <a:pt x="638" y="144"/>
                </a:lnTo>
                <a:lnTo>
                  <a:pt x="636" y="149"/>
                </a:lnTo>
                <a:lnTo>
                  <a:pt x="633" y="155"/>
                </a:lnTo>
                <a:lnTo>
                  <a:pt x="625" y="143"/>
                </a:lnTo>
                <a:lnTo>
                  <a:pt x="611" y="135"/>
                </a:lnTo>
                <a:lnTo>
                  <a:pt x="603" y="132"/>
                </a:lnTo>
                <a:lnTo>
                  <a:pt x="596" y="127"/>
                </a:lnTo>
                <a:lnTo>
                  <a:pt x="593" y="123"/>
                </a:lnTo>
                <a:lnTo>
                  <a:pt x="588" y="119"/>
                </a:lnTo>
                <a:lnTo>
                  <a:pt x="574" y="110"/>
                </a:lnTo>
                <a:lnTo>
                  <a:pt x="556" y="106"/>
                </a:lnTo>
                <a:lnTo>
                  <a:pt x="550" y="107"/>
                </a:lnTo>
                <a:lnTo>
                  <a:pt x="543" y="111"/>
                </a:lnTo>
                <a:lnTo>
                  <a:pt x="537" y="114"/>
                </a:lnTo>
                <a:lnTo>
                  <a:pt x="530" y="116"/>
                </a:lnTo>
                <a:lnTo>
                  <a:pt x="521" y="133"/>
                </a:lnTo>
                <a:lnTo>
                  <a:pt x="539" y="151"/>
                </a:lnTo>
                <a:lnTo>
                  <a:pt x="544" y="153"/>
                </a:lnTo>
                <a:lnTo>
                  <a:pt x="548" y="155"/>
                </a:lnTo>
                <a:lnTo>
                  <a:pt x="553" y="160"/>
                </a:lnTo>
                <a:lnTo>
                  <a:pt x="556" y="167"/>
                </a:lnTo>
                <a:lnTo>
                  <a:pt x="560" y="169"/>
                </a:lnTo>
                <a:lnTo>
                  <a:pt x="562" y="171"/>
                </a:lnTo>
                <a:lnTo>
                  <a:pt x="566" y="173"/>
                </a:lnTo>
                <a:lnTo>
                  <a:pt x="567" y="176"/>
                </a:lnTo>
                <a:lnTo>
                  <a:pt x="570" y="180"/>
                </a:lnTo>
                <a:lnTo>
                  <a:pt x="577" y="181"/>
                </a:lnTo>
                <a:lnTo>
                  <a:pt x="578" y="188"/>
                </a:lnTo>
                <a:lnTo>
                  <a:pt x="579" y="197"/>
                </a:lnTo>
                <a:lnTo>
                  <a:pt x="576" y="204"/>
                </a:lnTo>
                <a:lnTo>
                  <a:pt x="570" y="207"/>
                </a:lnTo>
                <a:lnTo>
                  <a:pt x="569" y="199"/>
                </a:lnTo>
                <a:lnTo>
                  <a:pt x="564" y="192"/>
                </a:lnTo>
                <a:lnTo>
                  <a:pt x="567" y="209"/>
                </a:lnTo>
                <a:lnTo>
                  <a:pt x="566" y="225"/>
                </a:lnTo>
                <a:lnTo>
                  <a:pt x="560" y="207"/>
                </a:lnTo>
                <a:lnTo>
                  <a:pt x="552" y="191"/>
                </a:lnTo>
                <a:lnTo>
                  <a:pt x="555" y="206"/>
                </a:lnTo>
                <a:lnTo>
                  <a:pt x="556" y="222"/>
                </a:lnTo>
                <a:lnTo>
                  <a:pt x="548" y="207"/>
                </a:lnTo>
                <a:lnTo>
                  <a:pt x="541" y="194"/>
                </a:lnTo>
                <a:lnTo>
                  <a:pt x="544" y="208"/>
                </a:lnTo>
                <a:lnTo>
                  <a:pt x="546" y="223"/>
                </a:lnTo>
                <a:lnTo>
                  <a:pt x="541" y="211"/>
                </a:lnTo>
                <a:lnTo>
                  <a:pt x="535" y="200"/>
                </a:lnTo>
                <a:lnTo>
                  <a:pt x="529" y="193"/>
                </a:lnTo>
                <a:lnTo>
                  <a:pt x="522" y="188"/>
                </a:lnTo>
                <a:lnTo>
                  <a:pt x="520" y="189"/>
                </a:lnTo>
                <a:lnTo>
                  <a:pt x="520" y="192"/>
                </a:lnTo>
                <a:lnTo>
                  <a:pt x="517" y="193"/>
                </a:lnTo>
                <a:lnTo>
                  <a:pt x="514" y="190"/>
                </a:lnTo>
                <a:lnTo>
                  <a:pt x="506" y="182"/>
                </a:lnTo>
                <a:lnTo>
                  <a:pt x="497" y="177"/>
                </a:lnTo>
                <a:lnTo>
                  <a:pt x="496" y="175"/>
                </a:lnTo>
                <a:lnTo>
                  <a:pt x="494" y="177"/>
                </a:lnTo>
                <a:lnTo>
                  <a:pt x="490" y="177"/>
                </a:lnTo>
                <a:lnTo>
                  <a:pt x="487" y="180"/>
                </a:lnTo>
                <a:lnTo>
                  <a:pt x="479" y="172"/>
                </a:lnTo>
                <a:lnTo>
                  <a:pt x="471" y="172"/>
                </a:lnTo>
                <a:lnTo>
                  <a:pt x="473" y="174"/>
                </a:lnTo>
                <a:lnTo>
                  <a:pt x="474" y="177"/>
                </a:lnTo>
                <a:lnTo>
                  <a:pt x="472" y="180"/>
                </a:lnTo>
                <a:lnTo>
                  <a:pt x="469" y="179"/>
                </a:lnTo>
                <a:lnTo>
                  <a:pt x="465" y="175"/>
                </a:lnTo>
                <a:lnTo>
                  <a:pt x="462" y="172"/>
                </a:lnTo>
                <a:lnTo>
                  <a:pt x="459" y="171"/>
                </a:lnTo>
                <a:lnTo>
                  <a:pt x="455" y="172"/>
                </a:lnTo>
                <a:lnTo>
                  <a:pt x="452" y="171"/>
                </a:lnTo>
                <a:lnTo>
                  <a:pt x="448" y="168"/>
                </a:lnTo>
                <a:lnTo>
                  <a:pt x="443" y="167"/>
                </a:lnTo>
                <a:lnTo>
                  <a:pt x="438" y="165"/>
                </a:lnTo>
                <a:lnTo>
                  <a:pt x="441" y="173"/>
                </a:lnTo>
                <a:lnTo>
                  <a:pt x="448" y="179"/>
                </a:lnTo>
                <a:lnTo>
                  <a:pt x="453" y="180"/>
                </a:lnTo>
                <a:lnTo>
                  <a:pt x="456" y="182"/>
                </a:lnTo>
                <a:lnTo>
                  <a:pt x="457" y="185"/>
                </a:lnTo>
                <a:lnTo>
                  <a:pt x="459" y="189"/>
                </a:lnTo>
                <a:lnTo>
                  <a:pt x="465" y="191"/>
                </a:lnTo>
                <a:lnTo>
                  <a:pt x="471" y="191"/>
                </a:lnTo>
                <a:lnTo>
                  <a:pt x="479" y="198"/>
                </a:lnTo>
                <a:lnTo>
                  <a:pt x="486" y="202"/>
                </a:lnTo>
                <a:lnTo>
                  <a:pt x="486" y="198"/>
                </a:lnTo>
                <a:lnTo>
                  <a:pt x="486" y="193"/>
                </a:lnTo>
                <a:lnTo>
                  <a:pt x="495" y="205"/>
                </a:lnTo>
                <a:lnTo>
                  <a:pt x="502" y="216"/>
                </a:lnTo>
                <a:lnTo>
                  <a:pt x="490" y="210"/>
                </a:lnTo>
                <a:lnTo>
                  <a:pt x="478" y="206"/>
                </a:lnTo>
                <a:lnTo>
                  <a:pt x="464" y="200"/>
                </a:lnTo>
                <a:lnTo>
                  <a:pt x="451" y="194"/>
                </a:lnTo>
                <a:lnTo>
                  <a:pt x="437" y="191"/>
                </a:lnTo>
                <a:lnTo>
                  <a:pt x="422" y="189"/>
                </a:lnTo>
                <a:lnTo>
                  <a:pt x="413" y="186"/>
                </a:lnTo>
                <a:lnTo>
                  <a:pt x="406" y="181"/>
                </a:lnTo>
                <a:lnTo>
                  <a:pt x="405" y="175"/>
                </a:lnTo>
                <a:lnTo>
                  <a:pt x="403" y="171"/>
                </a:lnTo>
                <a:lnTo>
                  <a:pt x="399" y="169"/>
                </a:lnTo>
                <a:lnTo>
                  <a:pt x="399" y="173"/>
                </a:lnTo>
                <a:lnTo>
                  <a:pt x="401" y="176"/>
                </a:lnTo>
                <a:lnTo>
                  <a:pt x="401" y="180"/>
                </a:lnTo>
                <a:lnTo>
                  <a:pt x="396" y="182"/>
                </a:lnTo>
                <a:lnTo>
                  <a:pt x="390" y="180"/>
                </a:lnTo>
                <a:lnTo>
                  <a:pt x="387" y="179"/>
                </a:lnTo>
                <a:lnTo>
                  <a:pt x="386" y="175"/>
                </a:lnTo>
                <a:lnTo>
                  <a:pt x="389" y="172"/>
                </a:lnTo>
                <a:lnTo>
                  <a:pt x="393" y="172"/>
                </a:lnTo>
                <a:lnTo>
                  <a:pt x="391" y="164"/>
                </a:lnTo>
                <a:lnTo>
                  <a:pt x="385" y="159"/>
                </a:lnTo>
                <a:lnTo>
                  <a:pt x="383" y="156"/>
                </a:lnTo>
                <a:lnTo>
                  <a:pt x="382" y="158"/>
                </a:lnTo>
                <a:lnTo>
                  <a:pt x="374" y="153"/>
                </a:lnTo>
                <a:lnTo>
                  <a:pt x="365" y="150"/>
                </a:lnTo>
                <a:lnTo>
                  <a:pt x="373" y="158"/>
                </a:lnTo>
                <a:lnTo>
                  <a:pt x="377" y="166"/>
                </a:lnTo>
                <a:lnTo>
                  <a:pt x="372" y="166"/>
                </a:lnTo>
                <a:lnTo>
                  <a:pt x="368" y="161"/>
                </a:lnTo>
                <a:lnTo>
                  <a:pt x="363" y="157"/>
                </a:lnTo>
                <a:lnTo>
                  <a:pt x="357" y="155"/>
                </a:lnTo>
                <a:lnTo>
                  <a:pt x="358" y="159"/>
                </a:lnTo>
                <a:lnTo>
                  <a:pt x="361" y="164"/>
                </a:lnTo>
                <a:lnTo>
                  <a:pt x="363" y="166"/>
                </a:lnTo>
                <a:lnTo>
                  <a:pt x="366" y="169"/>
                </a:lnTo>
                <a:lnTo>
                  <a:pt x="374" y="172"/>
                </a:lnTo>
                <a:lnTo>
                  <a:pt x="379" y="176"/>
                </a:lnTo>
                <a:lnTo>
                  <a:pt x="370" y="175"/>
                </a:lnTo>
                <a:lnTo>
                  <a:pt x="361" y="175"/>
                </a:lnTo>
                <a:lnTo>
                  <a:pt x="350" y="176"/>
                </a:lnTo>
                <a:lnTo>
                  <a:pt x="341" y="176"/>
                </a:lnTo>
                <a:lnTo>
                  <a:pt x="321" y="173"/>
                </a:lnTo>
                <a:lnTo>
                  <a:pt x="302" y="168"/>
                </a:lnTo>
                <a:lnTo>
                  <a:pt x="300" y="176"/>
                </a:lnTo>
                <a:lnTo>
                  <a:pt x="292" y="183"/>
                </a:lnTo>
                <a:lnTo>
                  <a:pt x="299" y="183"/>
                </a:lnTo>
                <a:lnTo>
                  <a:pt x="307" y="181"/>
                </a:lnTo>
                <a:lnTo>
                  <a:pt x="313" y="179"/>
                </a:lnTo>
                <a:lnTo>
                  <a:pt x="320" y="177"/>
                </a:lnTo>
                <a:lnTo>
                  <a:pt x="315" y="184"/>
                </a:lnTo>
                <a:lnTo>
                  <a:pt x="306" y="190"/>
                </a:lnTo>
                <a:lnTo>
                  <a:pt x="323" y="193"/>
                </a:lnTo>
                <a:lnTo>
                  <a:pt x="340" y="197"/>
                </a:lnTo>
                <a:lnTo>
                  <a:pt x="355" y="201"/>
                </a:lnTo>
                <a:lnTo>
                  <a:pt x="370" y="202"/>
                </a:lnTo>
                <a:lnTo>
                  <a:pt x="377" y="205"/>
                </a:lnTo>
                <a:lnTo>
                  <a:pt x="383" y="208"/>
                </a:lnTo>
                <a:lnTo>
                  <a:pt x="387" y="210"/>
                </a:lnTo>
                <a:lnTo>
                  <a:pt x="389" y="213"/>
                </a:lnTo>
                <a:lnTo>
                  <a:pt x="394" y="217"/>
                </a:lnTo>
                <a:lnTo>
                  <a:pt x="398" y="218"/>
                </a:lnTo>
                <a:lnTo>
                  <a:pt x="406" y="221"/>
                </a:lnTo>
                <a:lnTo>
                  <a:pt x="414" y="224"/>
                </a:lnTo>
                <a:lnTo>
                  <a:pt x="422" y="226"/>
                </a:lnTo>
                <a:lnTo>
                  <a:pt x="430" y="227"/>
                </a:lnTo>
                <a:lnTo>
                  <a:pt x="435" y="229"/>
                </a:lnTo>
                <a:lnTo>
                  <a:pt x="439" y="231"/>
                </a:lnTo>
                <a:lnTo>
                  <a:pt x="443" y="236"/>
                </a:lnTo>
                <a:lnTo>
                  <a:pt x="447" y="240"/>
                </a:lnTo>
                <a:lnTo>
                  <a:pt x="455" y="241"/>
                </a:lnTo>
                <a:lnTo>
                  <a:pt x="463" y="241"/>
                </a:lnTo>
                <a:lnTo>
                  <a:pt x="472" y="247"/>
                </a:lnTo>
                <a:lnTo>
                  <a:pt x="480" y="254"/>
                </a:lnTo>
                <a:lnTo>
                  <a:pt x="488" y="257"/>
                </a:lnTo>
                <a:lnTo>
                  <a:pt x="495" y="262"/>
                </a:lnTo>
                <a:lnTo>
                  <a:pt x="498" y="265"/>
                </a:lnTo>
                <a:lnTo>
                  <a:pt x="504" y="266"/>
                </a:lnTo>
                <a:lnTo>
                  <a:pt x="510" y="265"/>
                </a:lnTo>
                <a:lnTo>
                  <a:pt x="514" y="267"/>
                </a:lnTo>
                <a:lnTo>
                  <a:pt x="510" y="271"/>
                </a:lnTo>
                <a:lnTo>
                  <a:pt x="508" y="274"/>
                </a:lnTo>
                <a:lnTo>
                  <a:pt x="513" y="275"/>
                </a:lnTo>
                <a:lnTo>
                  <a:pt x="518" y="274"/>
                </a:lnTo>
                <a:lnTo>
                  <a:pt x="520" y="277"/>
                </a:lnTo>
                <a:lnTo>
                  <a:pt x="517" y="280"/>
                </a:lnTo>
                <a:lnTo>
                  <a:pt x="518" y="283"/>
                </a:lnTo>
                <a:lnTo>
                  <a:pt x="520" y="284"/>
                </a:lnTo>
                <a:lnTo>
                  <a:pt x="525" y="284"/>
                </a:lnTo>
                <a:lnTo>
                  <a:pt x="529" y="285"/>
                </a:lnTo>
                <a:lnTo>
                  <a:pt x="530" y="287"/>
                </a:lnTo>
                <a:lnTo>
                  <a:pt x="530" y="288"/>
                </a:lnTo>
                <a:lnTo>
                  <a:pt x="534" y="290"/>
                </a:lnTo>
                <a:lnTo>
                  <a:pt x="536" y="291"/>
                </a:lnTo>
                <a:lnTo>
                  <a:pt x="541" y="293"/>
                </a:lnTo>
                <a:lnTo>
                  <a:pt x="545" y="294"/>
                </a:lnTo>
                <a:lnTo>
                  <a:pt x="551" y="293"/>
                </a:lnTo>
                <a:lnTo>
                  <a:pt x="556" y="293"/>
                </a:lnTo>
                <a:lnTo>
                  <a:pt x="558" y="292"/>
                </a:lnTo>
                <a:lnTo>
                  <a:pt x="559" y="292"/>
                </a:lnTo>
                <a:lnTo>
                  <a:pt x="561" y="296"/>
                </a:lnTo>
                <a:lnTo>
                  <a:pt x="562" y="299"/>
                </a:lnTo>
                <a:lnTo>
                  <a:pt x="552" y="299"/>
                </a:lnTo>
                <a:lnTo>
                  <a:pt x="542" y="302"/>
                </a:lnTo>
                <a:lnTo>
                  <a:pt x="546" y="305"/>
                </a:lnTo>
                <a:lnTo>
                  <a:pt x="554" y="305"/>
                </a:lnTo>
                <a:lnTo>
                  <a:pt x="553" y="309"/>
                </a:lnTo>
                <a:lnTo>
                  <a:pt x="550" y="313"/>
                </a:lnTo>
                <a:lnTo>
                  <a:pt x="546" y="313"/>
                </a:lnTo>
                <a:lnTo>
                  <a:pt x="543" y="315"/>
                </a:lnTo>
                <a:lnTo>
                  <a:pt x="551" y="315"/>
                </a:lnTo>
                <a:lnTo>
                  <a:pt x="559" y="316"/>
                </a:lnTo>
                <a:lnTo>
                  <a:pt x="564" y="316"/>
                </a:lnTo>
                <a:lnTo>
                  <a:pt x="569" y="319"/>
                </a:lnTo>
                <a:lnTo>
                  <a:pt x="584" y="322"/>
                </a:lnTo>
                <a:lnTo>
                  <a:pt x="597" y="318"/>
                </a:lnTo>
                <a:lnTo>
                  <a:pt x="588" y="326"/>
                </a:lnTo>
                <a:lnTo>
                  <a:pt x="576" y="329"/>
                </a:lnTo>
                <a:lnTo>
                  <a:pt x="580" y="331"/>
                </a:lnTo>
                <a:lnTo>
                  <a:pt x="584" y="337"/>
                </a:lnTo>
                <a:lnTo>
                  <a:pt x="586" y="337"/>
                </a:lnTo>
                <a:lnTo>
                  <a:pt x="588" y="337"/>
                </a:lnTo>
                <a:lnTo>
                  <a:pt x="579" y="337"/>
                </a:lnTo>
                <a:lnTo>
                  <a:pt x="570" y="339"/>
                </a:lnTo>
                <a:lnTo>
                  <a:pt x="597" y="342"/>
                </a:lnTo>
                <a:lnTo>
                  <a:pt x="625" y="350"/>
                </a:lnTo>
                <a:lnTo>
                  <a:pt x="614" y="350"/>
                </a:lnTo>
                <a:lnTo>
                  <a:pt x="604" y="350"/>
                </a:lnTo>
                <a:lnTo>
                  <a:pt x="627" y="357"/>
                </a:lnTo>
                <a:lnTo>
                  <a:pt x="647" y="365"/>
                </a:lnTo>
                <a:lnTo>
                  <a:pt x="632" y="365"/>
                </a:lnTo>
                <a:lnTo>
                  <a:pt x="616" y="365"/>
                </a:lnTo>
                <a:lnTo>
                  <a:pt x="619" y="367"/>
                </a:lnTo>
                <a:lnTo>
                  <a:pt x="622" y="370"/>
                </a:lnTo>
                <a:lnTo>
                  <a:pt x="624" y="372"/>
                </a:lnTo>
                <a:lnTo>
                  <a:pt x="624" y="373"/>
                </a:lnTo>
                <a:lnTo>
                  <a:pt x="626" y="375"/>
                </a:lnTo>
                <a:lnTo>
                  <a:pt x="627" y="376"/>
                </a:lnTo>
                <a:lnTo>
                  <a:pt x="633" y="376"/>
                </a:lnTo>
                <a:lnTo>
                  <a:pt x="638" y="376"/>
                </a:lnTo>
                <a:lnTo>
                  <a:pt x="642" y="376"/>
                </a:lnTo>
                <a:lnTo>
                  <a:pt x="645" y="377"/>
                </a:lnTo>
                <a:lnTo>
                  <a:pt x="647" y="379"/>
                </a:lnTo>
                <a:lnTo>
                  <a:pt x="647" y="381"/>
                </a:lnTo>
                <a:lnTo>
                  <a:pt x="647" y="384"/>
                </a:lnTo>
                <a:lnTo>
                  <a:pt x="650" y="387"/>
                </a:lnTo>
                <a:lnTo>
                  <a:pt x="653" y="388"/>
                </a:lnTo>
                <a:lnTo>
                  <a:pt x="657" y="389"/>
                </a:lnTo>
                <a:lnTo>
                  <a:pt x="665" y="392"/>
                </a:lnTo>
                <a:lnTo>
                  <a:pt x="666" y="401"/>
                </a:lnTo>
                <a:lnTo>
                  <a:pt x="661" y="401"/>
                </a:lnTo>
                <a:lnTo>
                  <a:pt x="657" y="401"/>
                </a:lnTo>
                <a:lnTo>
                  <a:pt x="654" y="397"/>
                </a:lnTo>
                <a:lnTo>
                  <a:pt x="653" y="391"/>
                </a:lnTo>
                <a:lnTo>
                  <a:pt x="645" y="393"/>
                </a:lnTo>
                <a:lnTo>
                  <a:pt x="641" y="387"/>
                </a:lnTo>
                <a:lnTo>
                  <a:pt x="644" y="387"/>
                </a:lnTo>
                <a:lnTo>
                  <a:pt x="645" y="383"/>
                </a:lnTo>
                <a:lnTo>
                  <a:pt x="643" y="381"/>
                </a:lnTo>
                <a:lnTo>
                  <a:pt x="638" y="382"/>
                </a:lnTo>
                <a:lnTo>
                  <a:pt x="632" y="381"/>
                </a:lnTo>
                <a:lnTo>
                  <a:pt x="627" y="384"/>
                </a:lnTo>
                <a:lnTo>
                  <a:pt x="627" y="387"/>
                </a:lnTo>
                <a:lnTo>
                  <a:pt x="625" y="389"/>
                </a:lnTo>
                <a:lnTo>
                  <a:pt x="621" y="389"/>
                </a:lnTo>
                <a:lnTo>
                  <a:pt x="618" y="388"/>
                </a:lnTo>
                <a:lnTo>
                  <a:pt x="611" y="387"/>
                </a:lnTo>
                <a:lnTo>
                  <a:pt x="605" y="391"/>
                </a:lnTo>
                <a:lnTo>
                  <a:pt x="603" y="387"/>
                </a:lnTo>
                <a:lnTo>
                  <a:pt x="601" y="381"/>
                </a:lnTo>
                <a:lnTo>
                  <a:pt x="589" y="385"/>
                </a:lnTo>
                <a:lnTo>
                  <a:pt x="579" y="379"/>
                </a:lnTo>
                <a:lnTo>
                  <a:pt x="574" y="384"/>
                </a:lnTo>
                <a:lnTo>
                  <a:pt x="567" y="384"/>
                </a:lnTo>
                <a:lnTo>
                  <a:pt x="564" y="382"/>
                </a:lnTo>
                <a:lnTo>
                  <a:pt x="566" y="379"/>
                </a:lnTo>
                <a:lnTo>
                  <a:pt x="567" y="377"/>
                </a:lnTo>
                <a:lnTo>
                  <a:pt x="568" y="375"/>
                </a:lnTo>
                <a:lnTo>
                  <a:pt x="567" y="374"/>
                </a:lnTo>
                <a:lnTo>
                  <a:pt x="567" y="372"/>
                </a:lnTo>
                <a:lnTo>
                  <a:pt x="567" y="366"/>
                </a:lnTo>
                <a:lnTo>
                  <a:pt x="566" y="363"/>
                </a:lnTo>
                <a:lnTo>
                  <a:pt x="563" y="362"/>
                </a:lnTo>
                <a:lnTo>
                  <a:pt x="561" y="363"/>
                </a:lnTo>
                <a:lnTo>
                  <a:pt x="560" y="364"/>
                </a:lnTo>
                <a:lnTo>
                  <a:pt x="559" y="364"/>
                </a:lnTo>
                <a:lnTo>
                  <a:pt x="556" y="364"/>
                </a:lnTo>
                <a:lnTo>
                  <a:pt x="556" y="362"/>
                </a:lnTo>
                <a:lnTo>
                  <a:pt x="556" y="356"/>
                </a:lnTo>
                <a:lnTo>
                  <a:pt x="555" y="351"/>
                </a:lnTo>
                <a:lnTo>
                  <a:pt x="551" y="357"/>
                </a:lnTo>
                <a:lnTo>
                  <a:pt x="550" y="366"/>
                </a:lnTo>
                <a:lnTo>
                  <a:pt x="547" y="376"/>
                </a:lnTo>
                <a:lnTo>
                  <a:pt x="543" y="384"/>
                </a:lnTo>
                <a:lnTo>
                  <a:pt x="538" y="380"/>
                </a:lnTo>
                <a:lnTo>
                  <a:pt x="541" y="370"/>
                </a:lnTo>
                <a:lnTo>
                  <a:pt x="542" y="359"/>
                </a:lnTo>
                <a:lnTo>
                  <a:pt x="541" y="349"/>
                </a:lnTo>
                <a:lnTo>
                  <a:pt x="536" y="367"/>
                </a:lnTo>
                <a:lnTo>
                  <a:pt x="530" y="385"/>
                </a:lnTo>
                <a:lnTo>
                  <a:pt x="527" y="373"/>
                </a:lnTo>
                <a:lnTo>
                  <a:pt x="528" y="359"/>
                </a:lnTo>
                <a:lnTo>
                  <a:pt x="528" y="348"/>
                </a:lnTo>
                <a:lnTo>
                  <a:pt x="522" y="341"/>
                </a:lnTo>
                <a:lnTo>
                  <a:pt x="520" y="343"/>
                </a:lnTo>
                <a:lnTo>
                  <a:pt x="517" y="342"/>
                </a:lnTo>
                <a:lnTo>
                  <a:pt x="517" y="339"/>
                </a:lnTo>
                <a:lnTo>
                  <a:pt x="514" y="337"/>
                </a:lnTo>
                <a:lnTo>
                  <a:pt x="510" y="339"/>
                </a:lnTo>
                <a:lnTo>
                  <a:pt x="506" y="341"/>
                </a:lnTo>
                <a:lnTo>
                  <a:pt x="504" y="338"/>
                </a:lnTo>
                <a:lnTo>
                  <a:pt x="501" y="333"/>
                </a:lnTo>
                <a:lnTo>
                  <a:pt x="497" y="345"/>
                </a:lnTo>
                <a:lnTo>
                  <a:pt x="497" y="356"/>
                </a:lnTo>
                <a:lnTo>
                  <a:pt x="498" y="360"/>
                </a:lnTo>
                <a:lnTo>
                  <a:pt x="497" y="365"/>
                </a:lnTo>
                <a:lnTo>
                  <a:pt x="494" y="366"/>
                </a:lnTo>
                <a:lnTo>
                  <a:pt x="490" y="364"/>
                </a:lnTo>
                <a:lnTo>
                  <a:pt x="488" y="357"/>
                </a:lnTo>
                <a:lnTo>
                  <a:pt x="489" y="349"/>
                </a:lnTo>
                <a:lnTo>
                  <a:pt x="489" y="338"/>
                </a:lnTo>
                <a:lnTo>
                  <a:pt x="486" y="326"/>
                </a:lnTo>
                <a:lnTo>
                  <a:pt x="484" y="342"/>
                </a:lnTo>
                <a:lnTo>
                  <a:pt x="482" y="358"/>
                </a:lnTo>
                <a:lnTo>
                  <a:pt x="479" y="356"/>
                </a:lnTo>
                <a:lnTo>
                  <a:pt x="476" y="354"/>
                </a:lnTo>
                <a:lnTo>
                  <a:pt x="470" y="352"/>
                </a:lnTo>
                <a:lnTo>
                  <a:pt x="465" y="351"/>
                </a:lnTo>
                <a:lnTo>
                  <a:pt x="461" y="341"/>
                </a:lnTo>
                <a:lnTo>
                  <a:pt x="460" y="331"/>
                </a:lnTo>
                <a:lnTo>
                  <a:pt x="460" y="326"/>
                </a:lnTo>
                <a:lnTo>
                  <a:pt x="456" y="326"/>
                </a:lnTo>
                <a:lnTo>
                  <a:pt x="453" y="327"/>
                </a:lnTo>
                <a:lnTo>
                  <a:pt x="449" y="327"/>
                </a:lnTo>
                <a:lnTo>
                  <a:pt x="447" y="326"/>
                </a:lnTo>
                <a:lnTo>
                  <a:pt x="446" y="325"/>
                </a:lnTo>
                <a:lnTo>
                  <a:pt x="440" y="326"/>
                </a:lnTo>
                <a:lnTo>
                  <a:pt x="439" y="335"/>
                </a:lnTo>
                <a:lnTo>
                  <a:pt x="437" y="331"/>
                </a:lnTo>
                <a:lnTo>
                  <a:pt x="434" y="326"/>
                </a:lnTo>
                <a:lnTo>
                  <a:pt x="432" y="330"/>
                </a:lnTo>
                <a:lnTo>
                  <a:pt x="432" y="334"/>
                </a:lnTo>
                <a:lnTo>
                  <a:pt x="424" y="326"/>
                </a:lnTo>
                <a:lnTo>
                  <a:pt x="419" y="317"/>
                </a:lnTo>
                <a:lnTo>
                  <a:pt x="419" y="314"/>
                </a:lnTo>
                <a:lnTo>
                  <a:pt x="416" y="310"/>
                </a:lnTo>
                <a:lnTo>
                  <a:pt x="413" y="312"/>
                </a:lnTo>
                <a:lnTo>
                  <a:pt x="408" y="313"/>
                </a:lnTo>
                <a:lnTo>
                  <a:pt x="401" y="309"/>
                </a:lnTo>
                <a:lnTo>
                  <a:pt x="394" y="306"/>
                </a:lnTo>
                <a:lnTo>
                  <a:pt x="394" y="309"/>
                </a:lnTo>
                <a:lnTo>
                  <a:pt x="391" y="310"/>
                </a:lnTo>
                <a:lnTo>
                  <a:pt x="388" y="307"/>
                </a:lnTo>
                <a:lnTo>
                  <a:pt x="385" y="304"/>
                </a:lnTo>
                <a:lnTo>
                  <a:pt x="385" y="308"/>
                </a:lnTo>
                <a:lnTo>
                  <a:pt x="385" y="313"/>
                </a:lnTo>
                <a:lnTo>
                  <a:pt x="380" y="308"/>
                </a:lnTo>
                <a:lnTo>
                  <a:pt x="374" y="304"/>
                </a:lnTo>
                <a:lnTo>
                  <a:pt x="370" y="301"/>
                </a:lnTo>
                <a:lnTo>
                  <a:pt x="363" y="299"/>
                </a:lnTo>
                <a:lnTo>
                  <a:pt x="345" y="296"/>
                </a:lnTo>
                <a:lnTo>
                  <a:pt x="327" y="292"/>
                </a:lnTo>
                <a:lnTo>
                  <a:pt x="322" y="290"/>
                </a:lnTo>
                <a:lnTo>
                  <a:pt x="319" y="289"/>
                </a:lnTo>
                <a:lnTo>
                  <a:pt x="316" y="291"/>
                </a:lnTo>
                <a:lnTo>
                  <a:pt x="314" y="293"/>
                </a:lnTo>
                <a:lnTo>
                  <a:pt x="312" y="289"/>
                </a:lnTo>
                <a:lnTo>
                  <a:pt x="307" y="284"/>
                </a:lnTo>
                <a:lnTo>
                  <a:pt x="305" y="284"/>
                </a:lnTo>
                <a:lnTo>
                  <a:pt x="303" y="287"/>
                </a:lnTo>
                <a:lnTo>
                  <a:pt x="299" y="289"/>
                </a:lnTo>
                <a:lnTo>
                  <a:pt x="296" y="288"/>
                </a:lnTo>
                <a:lnTo>
                  <a:pt x="289" y="288"/>
                </a:lnTo>
                <a:lnTo>
                  <a:pt x="282" y="290"/>
                </a:lnTo>
                <a:lnTo>
                  <a:pt x="303" y="302"/>
                </a:lnTo>
                <a:lnTo>
                  <a:pt x="324" y="310"/>
                </a:lnTo>
                <a:lnTo>
                  <a:pt x="347" y="321"/>
                </a:lnTo>
                <a:lnTo>
                  <a:pt x="370" y="331"/>
                </a:lnTo>
                <a:lnTo>
                  <a:pt x="380" y="335"/>
                </a:lnTo>
                <a:lnTo>
                  <a:pt x="389" y="342"/>
                </a:lnTo>
                <a:lnTo>
                  <a:pt x="399" y="346"/>
                </a:lnTo>
                <a:lnTo>
                  <a:pt x="411" y="346"/>
                </a:lnTo>
                <a:lnTo>
                  <a:pt x="413" y="349"/>
                </a:lnTo>
                <a:lnTo>
                  <a:pt x="411" y="352"/>
                </a:lnTo>
                <a:lnTo>
                  <a:pt x="415" y="355"/>
                </a:lnTo>
                <a:lnTo>
                  <a:pt x="421" y="356"/>
                </a:lnTo>
                <a:lnTo>
                  <a:pt x="426" y="359"/>
                </a:lnTo>
                <a:lnTo>
                  <a:pt x="432" y="360"/>
                </a:lnTo>
                <a:lnTo>
                  <a:pt x="429" y="363"/>
                </a:lnTo>
                <a:lnTo>
                  <a:pt x="426" y="364"/>
                </a:lnTo>
                <a:lnTo>
                  <a:pt x="430" y="366"/>
                </a:lnTo>
                <a:lnTo>
                  <a:pt x="431" y="371"/>
                </a:lnTo>
                <a:lnTo>
                  <a:pt x="428" y="375"/>
                </a:lnTo>
                <a:lnTo>
                  <a:pt x="422" y="375"/>
                </a:lnTo>
                <a:lnTo>
                  <a:pt x="419" y="376"/>
                </a:lnTo>
                <a:lnTo>
                  <a:pt x="415" y="376"/>
                </a:lnTo>
                <a:lnTo>
                  <a:pt x="413" y="375"/>
                </a:lnTo>
                <a:lnTo>
                  <a:pt x="410" y="375"/>
                </a:lnTo>
                <a:lnTo>
                  <a:pt x="408" y="375"/>
                </a:lnTo>
                <a:lnTo>
                  <a:pt x="408" y="375"/>
                </a:lnTo>
                <a:lnTo>
                  <a:pt x="408" y="377"/>
                </a:lnTo>
                <a:lnTo>
                  <a:pt x="406" y="381"/>
                </a:lnTo>
                <a:lnTo>
                  <a:pt x="404" y="375"/>
                </a:lnTo>
                <a:lnTo>
                  <a:pt x="399" y="372"/>
                </a:lnTo>
                <a:lnTo>
                  <a:pt x="398" y="375"/>
                </a:lnTo>
                <a:lnTo>
                  <a:pt x="396" y="379"/>
                </a:lnTo>
                <a:lnTo>
                  <a:pt x="389" y="380"/>
                </a:lnTo>
                <a:lnTo>
                  <a:pt x="382" y="379"/>
                </a:lnTo>
                <a:lnTo>
                  <a:pt x="375" y="376"/>
                </a:lnTo>
                <a:lnTo>
                  <a:pt x="370" y="374"/>
                </a:lnTo>
                <a:lnTo>
                  <a:pt x="365" y="372"/>
                </a:lnTo>
                <a:lnTo>
                  <a:pt x="362" y="371"/>
                </a:lnTo>
                <a:lnTo>
                  <a:pt x="360" y="372"/>
                </a:lnTo>
                <a:lnTo>
                  <a:pt x="358" y="375"/>
                </a:lnTo>
                <a:lnTo>
                  <a:pt x="355" y="375"/>
                </a:lnTo>
                <a:lnTo>
                  <a:pt x="350" y="375"/>
                </a:lnTo>
                <a:lnTo>
                  <a:pt x="349" y="375"/>
                </a:lnTo>
                <a:lnTo>
                  <a:pt x="347" y="375"/>
                </a:lnTo>
                <a:lnTo>
                  <a:pt x="346" y="374"/>
                </a:lnTo>
                <a:lnTo>
                  <a:pt x="344" y="373"/>
                </a:lnTo>
                <a:lnTo>
                  <a:pt x="337" y="371"/>
                </a:lnTo>
                <a:lnTo>
                  <a:pt x="331" y="368"/>
                </a:lnTo>
                <a:lnTo>
                  <a:pt x="331" y="372"/>
                </a:lnTo>
                <a:lnTo>
                  <a:pt x="331" y="374"/>
                </a:lnTo>
                <a:lnTo>
                  <a:pt x="329" y="375"/>
                </a:lnTo>
                <a:lnTo>
                  <a:pt x="324" y="374"/>
                </a:lnTo>
                <a:lnTo>
                  <a:pt x="316" y="370"/>
                </a:lnTo>
                <a:lnTo>
                  <a:pt x="308" y="368"/>
                </a:lnTo>
                <a:lnTo>
                  <a:pt x="307" y="371"/>
                </a:lnTo>
                <a:lnTo>
                  <a:pt x="305" y="373"/>
                </a:lnTo>
                <a:lnTo>
                  <a:pt x="302" y="373"/>
                </a:lnTo>
                <a:lnTo>
                  <a:pt x="299" y="372"/>
                </a:lnTo>
                <a:lnTo>
                  <a:pt x="290" y="371"/>
                </a:lnTo>
                <a:lnTo>
                  <a:pt x="282" y="368"/>
                </a:lnTo>
                <a:lnTo>
                  <a:pt x="282" y="372"/>
                </a:lnTo>
                <a:lnTo>
                  <a:pt x="283" y="374"/>
                </a:lnTo>
                <a:lnTo>
                  <a:pt x="282" y="375"/>
                </a:lnTo>
                <a:lnTo>
                  <a:pt x="280" y="374"/>
                </a:lnTo>
                <a:lnTo>
                  <a:pt x="278" y="373"/>
                </a:lnTo>
                <a:lnTo>
                  <a:pt x="276" y="373"/>
                </a:lnTo>
                <a:lnTo>
                  <a:pt x="274" y="375"/>
                </a:lnTo>
                <a:lnTo>
                  <a:pt x="272" y="376"/>
                </a:lnTo>
                <a:lnTo>
                  <a:pt x="266" y="374"/>
                </a:lnTo>
                <a:lnTo>
                  <a:pt x="261" y="372"/>
                </a:lnTo>
                <a:lnTo>
                  <a:pt x="255" y="372"/>
                </a:lnTo>
                <a:lnTo>
                  <a:pt x="249" y="372"/>
                </a:lnTo>
                <a:lnTo>
                  <a:pt x="237" y="374"/>
                </a:lnTo>
                <a:lnTo>
                  <a:pt x="224" y="376"/>
                </a:lnTo>
                <a:lnTo>
                  <a:pt x="200" y="380"/>
                </a:lnTo>
                <a:lnTo>
                  <a:pt x="174" y="382"/>
                </a:lnTo>
                <a:lnTo>
                  <a:pt x="169" y="383"/>
                </a:lnTo>
                <a:lnTo>
                  <a:pt x="165" y="388"/>
                </a:lnTo>
                <a:lnTo>
                  <a:pt x="162" y="389"/>
                </a:lnTo>
                <a:lnTo>
                  <a:pt x="157" y="389"/>
                </a:lnTo>
                <a:lnTo>
                  <a:pt x="152" y="392"/>
                </a:lnTo>
                <a:lnTo>
                  <a:pt x="148" y="395"/>
                </a:lnTo>
                <a:lnTo>
                  <a:pt x="163" y="399"/>
                </a:lnTo>
                <a:lnTo>
                  <a:pt x="177" y="399"/>
                </a:lnTo>
                <a:lnTo>
                  <a:pt x="163" y="402"/>
                </a:lnTo>
                <a:lnTo>
                  <a:pt x="152" y="408"/>
                </a:lnTo>
                <a:lnTo>
                  <a:pt x="160" y="415"/>
                </a:lnTo>
                <a:lnTo>
                  <a:pt x="171" y="412"/>
                </a:lnTo>
                <a:lnTo>
                  <a:pt x="175" y="408"/>
                </a:lnTo>
                <a:lnTo>
                  <a:pt x="181" y="406"/>
                </a:lnTo>
                <a:lnTo>
                  <a:pt x="182" y="408"/>
                </a:lnTo>
                <a:lnTo>
                  <a:pt x="184" y="412"/>
                </a:lnTo>
                <a:lnTo>
                  <a:pt x="188" y="413"/>
                </a:lnTo>
                <a:lnTo>
                  <a:pt x="191" y="413"/>
                </a:lnTo>
                <a:lnTo>
                  <a:pt x="201" y="412"/>
                </a:lnTo>
                <a:lnTo>
                  <a:pt x="210" y="408"/>
                </a:lnTo>
                <a:lnTo>
                  <a:pt x="214" y="406"/>
                </a:lnTo>
                <a:lnTo>
                  <a:pt x="216" y="405"/>
                </a:lnTo>
                <a:lnTo>
                  <a:pt x="218" y="405"/>
                </a:lnTo>
                <a:lnTo>
                  <a:pt x="220" y="405"/>
                </a:lnTo>
                <a:lnTo>
                  <a:pt x="220" y="408"/>
                </a:lnTo>
                <a:lnTo>
                  <a:pt x="218" y="410"/>
                </a:lnTo>
                <a:lnTo>
                  <a:pt x="222" y="412"/>
                </a:lnTo>
                <a:lnTo>
                  <a:pt x="225" y="410"/>
                </a:lnTo>
                <a:lnTo>
                  <a:pt x="229" y="410"/>
                </a:lnTo>
                <a:lnTo>
                  <a:pt x="233" y="412"/>
                </a:lnTo>
                <a:lnTo>
                  <a:pt x="240" y="412"/>
                </a:lnTo>
                <a:lnTo>
                  <a:pt x="247" y="412"/>
                </a:lnTo>
                <a:lnTo>
                  <a:pt x="254" y="412"/>
                </a:lnTo>
                <a:lnTo>
                  <a:pt x="261" y="410"/>
                </a:lnTo>
                <a:lnTo>
                  <a:pt x="263" y="409"/>
                </a:lnTo>
                <a:lnTo>
                  <a:pt x="265" y="412"/>
                </a:lnTo>
                <a:lnTo>
                  <a:pt x="268" y="413"/>
                </a:lnTo>
                <a:lnTo>
                  <a:pt x="272" y="413"/>
                </a:lnTo>
                <a:lnTo>
                  <a:pt x="278" y="409"/>
                </a:lnTo>
                <a:lnTo>
                  <a:pt x="284" y="407"/>
                </a:lnTo>
                <a:lnTo>
                  <a:pt x="287" y="408"/>
                </a:lnTo>
                <a:lnTo>
                  <a:pt x="284" y="414"/>
                </a:lnTo>
                <a:lnTo>
                  <a:pt x="294" y="414"/>
                </a:lnTo>
                <a:lnTo>
                  <a:pt x="302" y="415"/>
                </a:lnTo>
                <a:lnTo>
                  <a:pt x="300" y="417"/>
                </a:lnTo>
                <a:lnTo>
                  <a:pt x="298" y="420"/>
                </a:lnTo>
                <a:lnTo>
                  <a:pt x="313" y="420"/>
                </a:lnTo>
                <a:lnTo>
                  <a:pt x="325" y="421"/>
                </a:lnTo>
                <a:lnTo>
                  <a:pt x="329" y="422"/>
                </a:lnTo>
                <a:lnTo>
                  <a:pt x="328" y="425"/>
                </a:lnTo>
                <a:lnTo>
                  <a:pt x="324" y="429"/>
                </a:lnTo>
                <a:lnTo>
                  <a:pt x="324" y="433"/>
                </a:lnTo>
                <a:lnTo>
                  <a:pt x="335" y="428"/>
                </a:lnTo>
                <a:lnTo>
                  <a:pt x="346" y="428"/>
                </a:lnTo>
                <a:lnTo>
                  <a:pt x="347" y="433"/>
                </a:lnTo>
                <a:lnTo>
                  <a:pt x="350" y="437"/>
                </a:lnTo>
                <a:lnTo>
                  <a:pt x="364" y="432"/>
                </a:lnTo>
                <a:lnTo>
                  <a:pt x="377" y="428"/>
                </a:lnTo>
                <a:lnTo>
                  <a:pt x="389" y="423"/>
                </a:lnTo>
                <a:lnTo>
                  <a:pt x="402" y="424"/>
                </a:lnTo>
                <a:lnTo>
                  <a:pt x="395" y="428"/>
                </a:lnTo>
                <a:lnTo>
                  <a:pt x="389" y="432"/>
                </a:lnTo>
                <a:lnTo>
                  <a:pt x="393" y="433"/>
                </a:lnTo>
                <a:lnTo>
                  <a:pt x="398" y="432"/>
                </a:lnTo>
                <a:lnTo>
                  <a:pt x="399" y="432"/>
                </a:lnTo>
                <a:lnTo>
                  <a:pt x="399" y="434"/>
                </a:lnTo>
                <a:lnTo>
                  <a:pt x="399" y="434"/>
                </a:lnTo>
                <a:lnTo>
                  <a:pt x="399" y="434"/>
                </a:lnTo>
                <a:lnTo>
                  <a:pt x="402" y="433"/>
                </a:lnTo>
                <a:lnTo>
                  <a:pt x="403" y="432"/>
                </a:lnTo>
                <a:lnTo>
                  <a:pt x="406" y="433"/>
                </a:lnTo>
                <a:lnTo>
                  <a:pt x="408" y="434"/>
                </a:lnTo>
                <a:lnTo>
                  <a:pt x="412" y="438"/>
                </a:lnTo>
                <a:lnTo>
                  <a:pt x="415" y="440"/>
                </a:lnTo>
                <a:lnTo>
                  <a:pt x="408" y="442"/>
                </a:lnTo>
                <a:lnTo>
                  <a:pt x="402" y="445"/>
                </a:lnTo>
                <a:lnTo>
                  <a:pt x="407" y="448"/>
                </a:lnTo>
                <a:lnTo>
                  <a:pt x="413" y="451"/>
                </a:lnTo>
                <a:lnTo>
                  <a:pt x="402" y="456"/>
                </a:lnTo>
                <a:lnTo>
                  <a:pt x="390" y="460"/>
                </a:lnTo>
                <a:lnTo>
                  <a:pt x="394" y="463"/>
                </a:lnTo>
                <a:lnTo>
                  <a:pt x="397" y="466"/>
                </a:lnTo>
                <a:lnTo>
                  <a:pt x="391" y="470"/>
                </a:lnTo>
                <a:lnTo>
                  <a:pt x="389" y="475"/>
                </a:lnTo>
                <a:lnTo>
                  <a:pt x="387" y="478"/>
                </a:lnTo>
                <a:lnTo>
                  <a:pt x="385" y="479"/>
                </a:lnTo>
                <a:lnTo>
                  <a:pt x="386" y="481"/>
                </a:lnTo>
                <a:lnTo>
                  <a:pt x="387" y="484"/>
                </a:lnTo>
                <a:lnTo>
                  <a:pt x="382" y="488"/>
                </a:lnTo>
                <a:lnTo>
                  <a:pt x="378" y="490"/>
                </a:lnTo>
                <a:lnTo>
                  <a:pt x="378" y="495"/>
                </a:lnTo>
                <a:lnTo>
                  <a:pt x="381" y="498"/>
                </a:lnTo>
                <a:lnTo>
                  <a:pt x="385" y="496"/>
                </a:lnTo>
                <a:lnTo>
                  <a:pt x="387" y="493"/>
                </a:lnTo>
                <a:lnTo>
                  <a:pt x="386" y="504"/>
                </a:lnTo>
                <a:lnTo>
                  <a:pt x="386" y="513"/>
                </a:lnTo>
                <a:lnTo>
                  <a:pt x="390" y="506"/>
                </a:lnTo>
                <a:lnTo>
                  <a:pt x="395" y="499"/>
                </a:lnTo>
                <a:lnTo>
                  <a:pt x="398" y="499"/>
                </a:lnTo>
                <a:lnTo>
                  <a:pt x="399" y="503"/>
                </a:lnTo>
                <a:lnTo>
                  <a:pt x="405" y="501"/>
                </a:lnTo>
                <a:lnTo>
                  <a:pt x="407" y="495"/>
                </a:lnTo>
                <a:lnTo>
                  <a:pt x="410" y="484"/>
                </a:lnTo>
                <a:lnTo>
                  <a:pt x="413" y="475"/>
                </a:lnTo>
                <a:lnTo>
                  <a:pt x="412" y="484"/>
                </a:lnTo>
                <a:lnTo>
                  <a:pt x="410" y="495"/>
                </a:lnTo>
                <a:lnTo>
                  <a:pt x="410" y="499"/>
                </a:lnTo>
                <a:lnTo>
                  <a:pt x="413" y="501"/>
                </a:lnTo>
                <a:lnTo>
                  <a:pt x="415" y="498"/>
                </a:lnTo>
                <a:lnTo>
                  <a:pt x="416" y="492"/>
                </a:lnTo>
                <a:lnTo>
                  <a:pt x="421" y="490"/>
                </a:lnTo>
                <a:lnTo>
                  <a:pt x="426" y="492"/>
                </a:lnTo>
                <a:lnTo>
                  <a:pt x="429" y="491"/>
                </a:lnTo>
                <a:lnTo>
                  <a:pt x="431" y="488"/>
                </a:lnTo>
                <a:lnTo>
                  <a:pt x="432" y="484"/>
                </a:lnTo>
                <a:lnTo>
                  <a:pt x="434" y="482"/>
                </a:lnTo>
                <a:lnTo>
                  <a:pt x="437" y="483"/>
                </a:lnTo>
                <a:lnTo>
                  <a:pt x="439" y="484"/>
                </a:lnTo>
                <a:lnTo>
                  <a:pt x="443" y="481"/>
                </a:lnTo>
                <a:lnTo>
                  <a:pt x="445" y="476"/>
                </a:lnTo>
                <a:lnTo>
                  <a:pt x="447" y="471"/>
                </a:lnTo>
                <a:lnTo>
                  <a:pt x="452" y="466"/>
                </a:lnTo>
                <a:lnTo>
                  <a:pt x="452" y="467"/>
                </a:lnTo>
                <a:lnTo>
                  <a:pt x="452" y="466"/>
                </a:lnTo>
                <a:lnTo>
                  <a:pt x="452" y="464"/>
                </a:lnTo>
                <a:lnTo>
                  <a:pt x="453" y="460"/>
                </a:lnTo>
                <a:lnTo>
                  <a:pt x="454" y="464"/>
                </a:lnTo>
                <a:lnTo>
                  <a:pt x="453" y="467"/>
                </a:lnTo>
                <a:lnTo>
                  <a:pt x="452" y="470"/>
                </a:lnTo>
                <a:lnTo>
                  <a:pt x="452" y="473"/>
                </a:lnTo>
                <a:lnTo>
                  <a:pt x="448" y="481"/>
                </a:lnTo>
                <a:lnTo>
                  <a:pt x="449" y="489"/>
                </a:lnTo>
                <a:lnTo>
                  <a:pt x="455" y="483"/>
                </a:lnTo>
                <a:lnTo>
                  <a:pt x="463" y="479"/>
                </a:lnTo>
                <a:lnTo>
                  <a:pt x="471" y="475"/>
                </a:lnTo>
                <a:lnTo>
                  <a:pt x="479" y="472"/>
                </a:lnTo>
                <a:lnTo>
                  <a:pt x="486" y="472"/>
                </a:lnTo>
                <a:lnTo>
                  <a:pt x="493" y="473"/>
                </a:lnTo>
                <a:lnTo>
                  <a:pt x="494" y="479"/>
                </a:lnTo>
                <a:lnTo>
                  <a:pt x="494" y="485"/>
                </a:lnTo>
                <a:lnTo>
                  <a:pt x="508" y="475"/>
                </a:lnTo>
                <a:lnTo>
                  <a:pt x="523" y="470"/>
                </a:lnTo>
                <a:lnTo>
                  <a:pt x="521" y="475"/>
                </a:lnTo>
                <a:lnTo>
                  <a:pt x="520" y="480"/>
                </a:lnTo>
                <a:lnTo>
                  <a:pt x="529" y="474"/>
                </a:lnTo>
                <a:lnTo>
                  <a:pt x="539" y="472"/>
                </a:lnTo>
                <a:lnTo>
                  <a:pt x="539" y="478"/>
                </a:lnTo>
                <a:lnTo>
                  <a:pt x="534" y="483"/>
                </a:lnTo>
                <a:lnTo>
                  <a:pt x="531" y="487"/>
                </a:lnTo>
                <a:lnTo>
                  <a:pt x="530" y="490"/>
                </a:lnTo>
                <a:lnTo>
                  <a:pt x="530" y="493"/>
                </a:lnTo>
                <a:lnTo>
                  <a:pt x="534" y="492"/>
                </a:lnTo>
                <a:lnTo>
                  <a:pt x="535" y="492"/>
                </a:lnTo>
                <a:lnTo>
                  <a:pt x="537" y="491"/>
                </a:lnTo>
                <a:lnTo>
                  <a:pt x="538" y="492"/>
                </a:lnTo>
                <a:lnTo>
                  <a:pt x="541" y="493"/>
                </a:lnTo>
                <a:lnTo>
                  <a:pt x="543" y="493"/>
                </a:lnTo>
                <a:lnTo>
                  <a:pt x="544" y="493"/>
                </a:lnTo>
                <a:lnTo>
                  <a:pt x="545" y="493"/>
                </a:lnTo>
                <a:lnTo>
                  <a:pt x="546" y="492"/>
                </a:lnTo>
                <a:lnTo>
                  <a:pt x="547" y="492"/>
                </a:lnTo>
                <a:lnTo>
                  <a:pt x="548" y="493"/>
                </a:lnTo>
                <a:lnTo>
                  <a:pt x="556" y="492"/>
                </a:lnTo>
                <a:lnTo>
                  <a:pt x="566" y="488"/>
                </a:lnTo>
                <a:lnTo>
                  <a:pt x="570" y="487"/>
                </a:lnTo>
                <a:lnTo>
                  <a:pt x="572" y="490"/>
                </a:lnTo>
                <a:lnTo>
                  <a:pt x="570" y="492"/>
                </a:lnTo>
                <a:lnTo>
                  <a:pt x="568" y="495"/>
                </a:lnTo>
                <a:lnTo>
                  <a:pt x="569" y="498"/>
                </a:lnTo>
                <a:lnTo>
                  <a:pt x="570" y="498"/>
                </a:lnTo>
                <a:lnTo>
                  <a:pt x="571" y="497"/>
                </a:lnTo>
                <a:lnTo>
                  <a:pt x="572" y="496"/>
                </a:lnTo>
                <a:lnTo>
                  <a:pt x="575" y="496"/>
                </a:lnTo>
                <a:lnTo>
                  <a:pt x="577" y="496"/>
                </a:lnTo>
                <a:lnTo>
                  <a:pt x="587" y="493"/>
                </a:lnTo>
                <a:lnTo>
                  <a:pt x="599" y="491"/>
                </a:lnTo>
                <a:lnTo>
                  <a:pt x="596" y="497"/>
                </a:lnTo>
                <a:lnTo>
                  <a:pt x="595" y="504"/>
                </a:lnTo>
                <a:lnTo>
                  <a:pt x="595" y="504"/>
                </a:lnTo>
                <a:lnTo>
                  <a:pt x="595" y="504"/>
                </a:lnTo>
                <a:lnTo>
                  <a:pt x="602" y="506"/>
                </a:lnTo>
                <a:lnTo>
                  <a:pt x="609" y="506"/>
                </a:lnTo>
                <a:lnTo>
                  <a:pt x="619" y="506"/>
                </a:lnTo>
                <a:lnTo>
                  <a:pt x="630" y="507"/>
                </a:lnTo>
                <a:lnTo>
                  <a:pt x="638" y="513"/>
                </a:lnTo>
                <a:lnTo>
                  <a:pt x="643" y="521"/>
                </a:lnTo>
                <a:lnTo>
                  <a:pt x="643" y="523"/>
                </a:lnTo>
                <a:lnTo>
                  <a:pt x="642" y="525"/>
                </a:lnTo>
                <a:lnTo>
                  <a:pt x="641" y="526"/>
                </a:lnTo>
                <a:lnTo>
                  <a:pt x="641" y="528"/>
                </a:lnTo>
                <a:lnTo>
                  <a:pt x="642" y="531"/>
                </a:lnTo>
                <a:lnTo>
                  <a:pt x="645" y="534"/>
                </a:lnTo>
                <a:lnTo>
                  <a:pt x="646" y="529"/>
                </a:lnTo>
                <a:lnTo>
                  <a:pt x="644" y="523"/>
                </a:lnTo>
                <a:lnTo>
                  <a:pt x="649" y="523"/>
                </a:lnTo>
                <a:lnTo>
                  <a:pt x="653" y="521"/>
                </a:lnTo>
                <a:lnTo>
                  <a:pt x="652" y="510"/>
                </a:lnTo>
                <a:lnTo>
                  <a:pt x="647" y="499"/>
                </a:lnTo>
                <a:lnTo>
                  <a:pt x="651" y="503"/>
                </a:lnTo>
                <a:lnTo>
                  <a:pt x="654" y="506"/>
                </a:lnTo>
                <a:lnTo>
                  <a:pt x="657" y="510"/>
                </a:lnTo>
                <a:lnTo>
                  <a:pt x="660" y="513"/>
                </a:lnTo>
                <a:lnTo>
                  <a:pt x="662" y="513"/>
                </a:lnTo>
                <a:lnTo>
                  <a:pt x="665" y="510"/>
                </a:lnTo>
                <a:lnTo>
                  <a:pt x="668" y="508"/>
                </a:lnTo>
                <a:lnTo>
                  <a:pt x="668" y="505"/>
                </a:lnTo>
                <a:lnTo>
                  <a:pt x="674" y="495"/>
                </a:lnTo>
                <a:lnTo>
                  <a:pt x="685" y="492"/>
                </a:lnTo>
                <a:lnTo>
                  <a:pt x="682" y="496"/>
                </a:lnTo>
                <a:lnTo>
                  <a:pt x="680" y="500"/>
                </a:lnTo>
                <a:lnTo>
                  <a:pt x="680" y="504"/>
                </a:lnTo>
                <a:lnTo>
                  <a:pt x="680" y="506"/>
                </a:lnTo>
                <a:lnTo>
                  <a:pt x="679" y="508"/>
                </a:lnTo>
                <a:lnTo>
                  <a:pt x="680" y="509"/>
                </a:lnTo>
                <a:lnTo>
                  <a:pt x="676" y="514"/>
                </a:lnTo>
                <a:lnTo>
                  <a:pt x="674" y="520"/>
                </a:lnTo>
                <a:lnTo>
                  <a:pt x="670" y="521"/>
                </a:lnTo>
                <a:lnTo>
                  <a:pt x="669" y="524"/>
                </a:lnTo>
                <a:lnTo>
                  <a:pt x="668" y="530"/>
                </a:lnTo>
                <a:lnTo>
                  <a:pt x="666" y="533"/>
                </a:lnTo>
                <a:lnTo>
                  <a:pt x="674" y="532"/>
                </a:lnTo>
                <a:lnTo>
                  <a:pt x="678" y="525"/>
                </a:lnTo>
                <a:lnTo>
                  <a:pt x="678" y="529"/>
                </a:lnTo>
                <a:lnTo>
                  <a:pt x="679" y="532"/>
                </a:lnTo>
                <a:lnTo>
                  <a:pt x="683" y="533"/>
                </a:lnTo>
                <a:lnTo>
                  <a:pt x="686" y="532"/>
                </a:lnTo>
                <a:lnTo>
                  <a:pt x="690" y="537"/>
                </a:lnTo>
                <a:lnTo>
                  <a:pt x="690" y="543"/>
                </a:lnTo>
                <a:lnTo>
                  <a:pt x="688" y="550"/>
                </a:lnTo>
                <a:lnTo>
                  <a:pt x="688" y="556"/>
                </a:lnTo>
                <a:lnTo>
                  <a:pt x="687" y="559"/>
                </a:lnTo>
                <a:lnTo>
                  <a:pt x="684" y="558"/>
                </a:lnTo>
                <a:lnTo>
                  <a:pt x="683" y="556"/>
                </a:lnTo>
                <a:lnTo>
                  <a:pt x="680" y="553"/>
                </a:lnTo>
                <a:lnTo>
                  <a:pt x="676" y="554"/>
                </a:lnTo>
                <a:lnTo>
                  <a:pt x="670" y="554"/>
                </a:lnTo>
                <a:lnTo>
                  <a:pt x="667" y="558"/>
                </a:lnTo>
                <a:lnTo>
                  <a:pt x="661" y="556"/>
                </a:lnTo>
                <a:lnTo>
                  <a:pt x="661" y="550"/>
                </a:lnTo>
                <a:lnTo>
                  <a:pt x="659" y="548"/>
                </a:lnTo>
                <a:lnTo>
                  <a:pt x="653" y="555"/>
                </a:lnTo>
                <a:lnTo>
                  <a:pt x="650" y="562"/>
                </a:lnTo>
                <a:lnTo>
                  <a:pt x="649" y="571"/>
                </a:lnTo>
                <a:lnTo>
                  <a:pt x="647" y="579"/>
                </a:lnTo>
                <a:lnTo>
                  <a:pt x="643" y="575"/>
                </a:lnTo>
                <a:lnTo>
                  <a:pt x="641" y="572"/>
                </a:lnTo>
                <a:lnTo>
                  <a:pt x="640" y="567"/>
                </a:lnTo>
                <a:lnTo>
                  <a:pt x="641" y="563"/>
                </a:lnTo>
                <a:lnTo>
                  <a:pt x="637" y="558"/>
                </a:lnTo>
                <a:lnTo>
                  <a:pt x="635" y="555"/>
                </a:lnTo>
                <a:lnTo>
                  <a:pt x="635" y="550"/>
                </a:lnTo>
                <a:lnTo>
                  <a:pt x="635" y="545"/>
                </a:lnTo>
                <a:lnTo>
                  <a:pt x="635" y="538"/>
                </a:lnTo>
                <a:lnTo>
                  <a:pt x="634" y="531"/>
                </a:lnTo>
                <a:lnTo>
                  <a:pt x="630" y="530"/>
                </a:lnTo>
                <a:lnTo>
                  <a:pt x="628" y="533"/>
                </a:lnTo>
                <a:lnTo>
                  <a:pt x="629" y="540"/>
                </a:lnTo>
                <a:lnTo>
                  <a:pt x="630" y="546"/>
                </a:lnTo>
                <a:lnTo>
                  <a:pt x="630" y="555"/>
                </a:lnTo>
                <a:lnTo>
                  <a:pt x="628" y="562"/>
                </a:lnTo>
                <a:lnTo>
                  <a:pt x="624" y="546"/>
                </a:lnTo>
                <a:lnTo>
                  <a:pt x="616" y="530"/>
                </a:lnTo>
                <a:lnTo>
                  <a:pt x="619" y="547"/>
                </a:lnTo>
                <a:lnTo>
                  <a:pt x="612" y="555"/>
                </a:lnTo>
                <a:lnTo>
                  <a:pt x="607" y="548"/>
                </a:lnTo>
                <a:lnTo>
                  <a:pt x="603" y="539"/>
                </a:lnTo>
                <a:lnTo>
                  <a:pt x="601" y="531"/>
                </a:lnTo>
                <a:lnTo>
                  <a:pt x="597" y="524"/>
                </a:lnTo>
                <a:lnTo>
                  <a:pt x="594" y="525"/>
                </a:lnTo>
                <a:lnTo>
                  <a:pt x="595" y="530"/>
                </a:lnTo>
                <a:lnTo>
                  <a:pt x="594" y="532"/>
                </a:lnTo>
                <a:lnTo>
                  <a:pt x="592" y="532"/>
                </a:lnTo>
                <a:lnTo>
                  <a:pt x="589" y="531"/>
                </a:lnTo>
                <a:lnTo>
                  <a:pt x="589" y="530"/>
                </a:lnTo>
                <a:lnTo>
                  <a:pt x="589" y="545"/>
                </a:lnTo>
                <a:lnTo>
                  <a:pt x="592" y="562"/>
                </a:lnTo>
                <a:lnTo>
                  <a:pt x="584" y="549"/>
                </a:lnTo>
                <a:lnTo>
                  <a:pt x="579" y="534"/>
                </a:lnTo>
                <a:lnTo>
                  <a:pt x="577" y="524"/>
                </a:lnTo>
                <a:lnTo>
                  <a:pt x="570" y="516"/>
                </a:lnTo>
                <a:lnTo>
                  <a:pt x="572" y="525"/>
                </a:lnTo>
                <a:lnTo>
                  <a:pt x="572" y="533"/>
                </a:lnTo>
                <a:lnTo>
                  <a:pt x="569" y="526"/>
                </a:lnTo>
                <a:lnTo>
                  <a:pt x="564" y="521"/>
                </a:lnTo>
                <a:lnTo>
                  <a:pt x="566" y="532"/>
                </a:lnTo>
                <a:lnTo>
                  <a:pt x="566" y="543"/>
                </a:lnTo>
                <a:lnTo>
                  <a:pt x="559" y="533"/>
                </a:lnTo>
                <a:lnTo>
                  <a:pt x="551" y="525"/>
                </a:lnTo>
                <a:lnTo>
                  <a:pt x="551" y="533"/>
                </a:lnTo>
                <a:lnTo>
                  <a:pt x="546" y="537"/>
                </a:lnTo>
                <a:lnTo>
                  <a:pt x="542" y="531"/>
                </a:lnTo>
                <a:lnTo>
                  <a:pt x="536" y="525"/>
                </a:lnTo>
                <a:lnTo>
                  <a:pt x="535" y="538"/>
                </a:lnTo>
                <a:lnTo>
                  <a:pt x="529" y="548"/>
                </a:lnTo>
                <a:lnTo>
                  <a:pt x="527" y="542"/>
                </a:lnTo>
                <a:lnTo>
                  <a:pt x="528" y="533"/>
                </a:lnTo>
                <a:lnTo>
                  <a:pt x="521" y="528"/>
                </a:lnTo>
                <a:lnTo>
                  <a:pt x="514" y="523"/>
                </a:lnTo>
                <a:lnTo>
                  <a:pt x="504" y="520"/>
                </a:lnTo>
                <a:lnTo>
                  <a:pt x="494" y="523"/>
                </a:lnTo>
                <a:lnTo>
                  <a:pt x="493" y="518"/>
                </a:lnTo>
                <a:lnTo>
                  <a:pt x="492" y="515"/>
                </a:lnTo>
                <a:lnTo>
                  <a:pt x="489" y="518"/>
                </a:lnTo>
                <a:lnTo>
                  <a:pt x="487" y="521"/>
                </a:lnTo>
                <a:lnTo>
                  <a:pt x="482" y="521"/>
                </a:lnTo>
                <a:lnTo>
                  <a:pt x="478" y="521"/>
                </a:lnTo>
                <a:lnTo>
                  <a:pt x="469" y="522"/>
                </a:lnTo>
                <a:lnTo>
                  <a:pt x="462" y="517"/>
                </a:lnTo>
                <a:lnTo>
                  <a:pt x="461" y="523"/>
                </a:lnTo>
                <a:lnTo>
                  <a:pt x="455" y="524"/>
                </a:lnTo>
                <a:lnTo>
                  <a:pt x="452" y="523"/>
                </a:lnTo>
                <a:lnTo>
                  <a:pt x="447" y="524"/>
                </a:lnTo>
                <a:lnTo>
                  <a:pt x="446" y="524"/>
                </a:lnTo>
                <a:lnTo>
                  <a:pt x="444" y="524"/>
                </a:lnTo>
                <a:lnTo>
                  <a:pt x="441" y="524"/>
                </a:lnTo>
                <a:lnTo>
                  <a:pt x="439" y="523"/>
                </a:lnTo>
                <a:lnTo>
                  <a:pt x="436" y="525"/>
                </a:lnTo>
                <a:lnTo>
                  <a:pt x="432" y="526"/>
                </a:lnTo>
                <a:lnTo>
                  <a:pt x="429" y="522"/>
                </a:lnTo>
                <a:lnTo>
                  <a:pt x="423" y="520"/>
                </a:lnTo>
                <a:lnTo>
                  <a:pt x="427" y="526"/>
                </a:lnTo>
                <a:lnTo>
                  <a:pt x="428" y="533"/>
                </a:lnTo>
                <a:lnTo>
                  <a:pt x="419" y="525"/>
                </a:lnTo>
                <a:lnTo>
                  <a:pt x="408" y="522"/>
                </a:lnTo>
                <a:lnTo>
                  <a:pt x="406" y="524"/>
                </a:lnTo>
                <a:lnTo>
                  <a:pt x="405" y="526"/>
                </a:lnTo>
                <a:lnTo>
                  <a:pt x="402" y="526"/>
                </a:lnTo>
                <a:lnTo>
                  <a:pt x="398" y="525"/>
                </a:lnTo>
                <a:lnTo>
                  <a:pt x="402" y="533"/>
                </a:lnTo>
                <a:lnTo>
                  <a:pt x="405" y="540"/>
                </a:lnTo>
                <a:lnTo>
                  <a:pt x="397" y="536"/>
                </a:lnTo>
                <a:lnTo>
                  <a:pt x="388" y="532"/>
                </a:lnTo>
                <a:lnTo>
                  <a:pt x="382" y="529"/>
                </a:lnTo>
                <a:lnTo>
                  <a:pt x="375" y="525"/>
                </a:lnTo>
                <a:lnTo>
                  <a:pt x="370" y="525"/>
                </a:lnTo>
                <a:lnTo>
                  <a:pt x="369" y="530"/>
                </a:lnTo>
                <a:lnTo>
                  <a:pt x="364" y="533"/>
                </a:lnTo>
                <a:lnTo>
                  <a:pt x="360" y="537"/>
                </a:lnTo>
                <a:lnTo>
                  <a:pt x="355" y="537"/>
                </a:lnTo>
                <a:lnTo>
                  <a:pt x="352" y="538"/>
                </a:lnTo>
                <a:lnTo>
                  <a:pt x="349" y="541"/>
                </a:lnTo>
                <a:lnTo>
                  <a:pt x="347" y="545"/>
                </a:lnTo>
                <a:lnTo>
                  <a:pt x="342" y="543"/>
                </a:lnTo>
                <a:lnTo>
                  <a:pt x="338" y="540"/>
                </a:lnTo>
                <a:lnTo>
                  <a:pt x="333" y="541"/>
                </a:lnTo>
                <a:lnTo>
                  <a:pt x="335" y="546"/>
                </a:lnTo>
                <a:lnTo>
                  <a:pt x="340" y="548"/>
                </a:lnTo>
                <a:lnTo>
                  <a:pt x="341" y="554"/>
                </a:lnTo>
                <a:lnTo>
                  <a:pt x="337" y="553"/>
                </a:lnTo>
                <a:lnTo>
                  <a:pt x="331" y="551"/>
                </a:lnTo>
                <a:lnTo>
                  <a:pt x="330" y="549"/>
                </a:lnTo>
                <a:lnTo>
                  <a:pt x="328" y="546"/>
                </a:lnTo>
                <a:lnTo>
                  <a:pt x="325" y="543"/>
                </a:lnTo>
                <a:lnTo>
                  <a:pt x="322" y="542"/>
                </a:lnTo>
                <a:lnTo>
                  <a:pt x="322" y="542"/>
                </a:lnTo>
                <a:lnTo>
                  <a:pt x="322" y="542"/>
                </a:lnTo>
                <a:lnTo>
                  <a:pt x="323" y="543"/>
                </a:lnTo>
                <a:lnTo>
                  <a:pt x="324" y="545"/>
                </a:lnTo>
                <a:lnTo>
                  <a:pt x="324" y="549"/>
                </a:lnTo>
                <a:lnTo>
                  <a:pt x="322" y="554"/>
                </a:lnTo>
                <a:lnTo>
                  <a:pt x="317" y="555"/>
                </a:lnTo>
                <a:lnTo>
                  <a:pt x="311" y="554"/>
                </a:lnTo>
                <a:lnTo>
                  <a:pt x="304" y="553"/>
                </a:lnTo>
                <a:lnTo>
                  <a:pt x="298" y="555"/>
                </a:lnTo>
                <a:lnTo>
                  <a:pt x="299" y="561"/>
                </a:lnTo>
                <a:lnTo>
                  <a:pt x="303" y="565"/>
                </a:lnTo>
                <a:lnTo>
                  <a:pt x="294" y="562"/>
                </a:lnTo>
                <a:lnTo>
                  <a:pt x="284" y="561"/>
                </a:lnTo>
                <a:lnTo>
                  <a:pt x="278" y="561"/>
                </a:lnTo>
                <a:lnTo>
                  <a:pt x="273" y="564"/>
                </a:lnTo>
                <a:lnTo>
                  <a:pt x="275" y="567"/>
                </a:lnTo>
                <a:lnTo>
                  <a:pt x="278" y="571"/>
                </a:lnTo>
                <a:lnTo>
                  <a:pt x="270" y="570"/>
                </a:lnTo>
                <a:lnTo>
                  <a:pt x="262" y="567"/>
                </a:lnTo>
                <a:lnTo>
                  <a:pt x="268" y="575"/>
                </a:lnTo>
                <a:lnTo>
                  <a:pt x="263" y="581"/>
                </a:lnTo>
                <a:lnTo>
                  <a:pt x="258" y="581"/>
                </a:lnTo>
                <a:lnTo>
                  <a:pt x="253" y="579"/>
                </a:lnTo>
                <a:lnTo>
                  <a:pt x="248" y="579"/>
                </a:lnTo>
                <a:lnTo>
                  <a:pt x="246" y="582"/>
                </a:lnTo>
                <a:lnTo>
                  <a:pt x="243" y="584"/>
                </a:lnTo>
                <a:lnTo>
                  <a:pt x="242" y="587"/>
                </a:lnTo>
                <a:lnTo>
                  <a:pt x="241" y="588"/>
                </a:lnTo>
                <a:lnTo>
                  <a:pt x="239" y="589"/>
                </a:lnTo>
                <a:lnTo>
                  <a:pt x="237" y="591"/>
                </a:lnTo>
                <a:lnTo>
                  <a:pt x="237" y="593"/>
                </a:lnTo>
                <a:lnTo>
                  <a:pt x="234" y="598"/>
                </a:lnTo>
                <a:lnTo>
                  <a:pt x="230" y="600"/>
                </a:lnTo>
                <a:lnTo>
                  <a:pt x="224" y="601"/>
                </a:lnTo>
                <a:lnTo>
                  <a:pt x="218" y="604"/>
                </a:lnTo>
                <a:lnTo>
                  <a:pt x="207" y="608"/>
                </a:lnTo>
                <a:lnTo>
                  <a:pt x="197" y="616"/>
                </a:lnTo>
                <a:lnTo>
                  <a:pt x="188" y="628"/>
                </a:lnTo>
                <a:lnTo>
                  <a:pt x="177" y="637"/>
                </a:lnTo>
                <a:lnTo>
                  <a:pt x="168" y="648"/>
                </a:lnTo>
                <a:lnTo>
                  <a:pt x="159" y="658"/>
                </a:lnTo>
                <a:lnTo>
                  <a:pt x="148" y="667"/>
                </a:lnTo>
                <a:lnTo>
                  <a:pt x="136" y="678"/>
                </a:lnTo>
                <a:lnTo>
                  <a:pt x="143" y="676"/>
                </a:lnTo>
                <a:lnTo>
                  <a:pt x="148" y="679"/>
                </a:lnTo>
                <a:lnTo>
                  <a:pt x="146" y="683"/>
                </a:lnTo>
                <a:lnTo>
                  <a:pt x="144" y="688"/>
                </a:lnTo>
                <a:lnTo>
                  <a:pt x="148" y="689"/>
                </a:lnTo>
                <a:lnTo>
                  <a:pt x="152" y="687"/>
                </a:lnTo>
                <a:lnTo>
                  <a:pt x="167" y="671"/>
                </a:lnTo>
                <a:lnTo>
                  <a:pt x="184" y="656"/>
                </a:lnTo>
                <a:lnTo>
                  <a:pt x="196" y="650"/>
                </a:lnTo>
                <a:lnTo>
                  <a:pt x="205" y="642"/>
                </a:lnTo>
                <a:lnTo>
                  <a:pt x="213" y="634"/>
                </a:lnTo>
                <a:lnTo>
                  <a:pt x="223" y="630"/>
                </a:lnTo>
                <a:lnTo>
                  <a:pt x="237" y="625"/>
                </a:lnTo>
                <a:lnTo>
                  <a:pt x="251" y="622"/>
                </a:lnTo>
                <a:lnTo>
                  <a:pt x="262" y="621"/>
                </a:lnTo>
                <a:lnTo>
                  <a:pt x="264" y="613"/>
                </a:lnTo>
                <a:lnTo>
                  <a:pt x="272" y="615"/>
                </a:lnTo>
                <a:lnTo>
                  <a:pt x="276" y="621"/>
                </a:lnTo>
                <a:lnTo>
                  <a:pt x="274" y="624"/>
                </a:lnTo>
                <a:lnTo>
                  <a:pt x="271" y="626"/>
                </a:lnTo>
                <a:lnTo>
                  <a:pt x="279" y="628"/>
                </a:lnTo>
                <a:lnTo>
                  <a:pt x="286" y="631"/>
                </a:lnTo>
                <a:lnTo>
                  <a:pt x="271" y="632"/>
                </a:lnTo>
                <a:lnTo>
                  <a:pt x="262" y="637"/>
                </a:lnTo>
                <a:lnTo>
                  <a:pt x="265" y="639"/>
                </a:lnTo>
                <a:lnTo>
                  <a:pt x="267" y="642"/>
                </a:lnTo>
                <a:lnTo>
                  <a:pt x="261" y="642"/>
                </a:lnTo>
                <a:lnTo>
                  <a:pt x="253" y="644"/>
                </a:lnTo>
                <a:lnTo>
                  <a:pt x="256" y="646"/>
                </a:lnTo>
                <a:lnTo>
                  <a:pt x="257" y="649"/>
                </a:lnTo>
                <a:lnTo>
                  <a:pt x="253" y="651"/>
                </a:lnTo>
                <a:lnTo>
                  <a:pt x="247" y="653"/>
                </a:lnTo>
                <a:lnTo>
                  <a:pt x="243" y="656"/>
                </a:lnTo>
                <a:lnTo>
                  <a:pt x="239" y="659"/>
                </a:lnTo>
                <a:lnTo>
                  <a:pt x="234" y="662"/>
                </a:lnTo>
                <a:lnTo>
                  <a:pt x="230" y="664"/>
                </a:lnTo>
                <a:lnTo>
                  <a:pt x="225" y="669"/>
                </a:lnTo>
                <a:lnTo>
                  <a:pt x="221" y="673"/>
                </a:lnTo>
                <a:lnTo>
                  <a:pt x="216" y="679"/>
                </a:lnTo>
                <a:lnTo>
                  <a:pt x="210" y="683"/>
                </a:lnTo>
                <a:lnTo>
                  <a:pt x="202" y="694"/>
                </a:lnTo>
                <a:lnTo>
                  <a:pt x="197" y="705"/>
                </a:lnTo>
                <a:lnTo>
                  <a:pt x="207" y="700"/>
                </a:lnTo>
                <a:lnTo>
                  <a:pt x="217" y="694"/>
                </a:lnTo>
                <a:lnTo>
                  <a:pt x="228" y="688"/>
                </a:lnTo>
                <a:lnTo>
                  <a:pt x="237" y="680"/>
                </a:lnTo>
                <a:lnTo>
                  <a:pt x="262" y="663"/>
                </a:lnTo>
                <a:lnTo>
                  <a:pt x="289" y="649"/>
                </a:lnTo>
                <a:lnTo>
                  <a:pt x="298" y="645"/>
                </a:lnTo>
                <a:lnTo>
                  <a:pt x="308" y="640"/>
                </a:lnTo>
                <a:lnTo>
                  <a:pt x="314" y="640"/>
                </a:lnTo>
                <a:lnTo>
                  <a:pt x="321" y="639"/>
                </a:lnTo>
                <a:lnTo>
                  <a:pt x="325" y="637"/>
                </a:lnTo>
                <a:lnTo>
                  <a:pt x="331" y="634"/>
                </a:lnTo>
                <a:lnTo>
                  <a:pt x="337" y="633"/>
                </a:lnTo>
                <a:lnTo>
                  <a:pt x="342" y="631"/>
                </a:lnTo>
                <a:lnTo>
                  <a:pt x="349" y="629"/>
                </a:lnTo>
                <a:lnTo>
                  <a:pt x="356" y="628"/>
                </a:lnTo>
                <a:lnTo>
                  <a:pt x="361" y="628"/>
                </a:lnTo>
                <a:lnTo>
                  <a:pt x="364" y="626"/>
                </a:lnTo>
                <a:lnTo>
                  <a:pt x="365" y="625"/>
                </a:lnTo>
                <a:lnTo>
                  <a:pt x="366" y="624"/>
                </a:lnTo>
                <a:lnTo>
                  <a:pt x="369" y="623"/>
                </a:lnTo>
                <a:lnTo>
                  <a:pt x="370" y="623"/>
                </a:lnTo>
                <a:lnTo>
                  <a:pt x="374" y="621"/>
                </a:lnTo>
                <a:lnTo>
                  <a:pt x="379" y="620"/>
                </a:lnTo>
                <a:lnTo>
                  <a:pt x="382" y="623"/>
                </a:lnTo>
                <a:lnTo>
                  <a:pt x="387" y="626"/>
                </a:lnTo>
                <a:lnTo>
                  <a:pt x="379" y="630"/>
                </a:lnTo>
                <a:lnTo>
                  <a:pt x="372" y="633"/>
                </a:lnTo>
                <a:lnTo>
                  <a:pt x="364" y="634"/>
                </a:lnTo>
                <a:lnTo>
                  <a:pt x="358" y="637"/>
                </a:lnTo>
                <a:lnTo>
                  <a:pt x="355" y="640"/>
                </a:lnTo>
                <a:lnTo>
                  <a:pt x="352" y="645"/>
                </a:lnTo>
                <a:lnTo>
                  <a:pt x="348" y="648"/>
                </a:lnTo>
                <a:lnTo>
                  <a:pt x="344" y="651"/>
                </a:lnTo>
                <a:lnTo>
                  <a:pt x="329" y="658"/>
                </a:lnTo>
                <a:lnTo>
                  <a:pt x="315" y="665"/>
                </a:lnTo>
                <a:lnTo>
                  <a:pt x="308" y="670"/>
                </a:lnTo>
                <a:lnTo>
                  <a:pt x="302" y="673"/>
                </a:lnTo>
                <a:lnTo>
                  <a:pt x="296" y="676"/>
                </a:lnTo>
                <a:lnTo>
                  <a:pt x="291" y="681"/>
                </a:lnTo>
                <a:lnTo>
                  <a:pt x="294" y="683"/>
                </a:lnTo>
                <a:lnTo>
                  <a:pt x="291" y="686"/>
                </a:lnTo>
                <a:lnTo>
                  <a:pt x="287" y="687"/>
                </a:lnTo>
                <a:lnTo>
                  <a:pt x="286" y="690"/>
                </a:lnTo>
                <a:lnTo>
                  <a:pt x="290" y="692"/>
                </a:lnTo>
                <a:lnTo>
                  <a:pt x="295" y="690"/>
                </a:lnTo>
                <a:lnTo>
                  <a:pt x="300" y="690"/>
                </a:lnTo>
                <a:lnTo>
                  <a:pt x="305" y="690"/>
                </a:lnTo>
                <a:lnTo>
                  <a:pt x="309" y="688"/>
                </a:lnTo>
                <a:lnTo>
                  <a:pt x="312" y="689"/>
                </a:lnTo>
                <a:lnTo>
                  <a:pt x="313" y="692"/>
                </a:lnTo>
                <a:lnTo>
                  <a:pt x="314" y="696"/>
                </a:lnTo>
                <a:lnTo>
                  <a:pt x="321" y="692"/>
                </a:lnTo>
                <a:lnTo>
                  <a:pt x="324" y="682"/>
                </a:lnTo>
                <a:lnTo>
                  <a:pt x="327" y="688"/>
                </a:lnTo>
                <a:lnTo>
                  <a:pt x="332" y="684"/>
                </a:lnTo>
                <a:lnTo>
                  <a:pt x="341" y="678"/>
                </a:lnTo>
                <a:lnTo>
                  <a:pt x="352" y="672"/>
                </a:lnTo>
                <a:lnTo>
                  <a:pt x="362" y="667"/>
                </a:lnTo>
                <a:lnTo>
                  <a:pt x="372" y="662"/>
                </a:lnTo>
                <a:lnTo>
                  <a:pt x="380" y="663"/>
                </a:lnTo>
                <a:lnTo>
                  <a:pt x="387" y="667"/>
                </a:lnTo>
                <a:lnTo>
                  <a:pt x="391" y="665"/>
                </a:lnTo>
                <a:lnTo>
                  <a:pt x="396" y="663"/>
                </a:lnTo>
                <a:lnTo>
                  <a:pt x="402" y="661"/>
                </a:lnTo>
                <a:lnTo>
                  <a:pt x="406" y="659"/>
                </a:lnTo>
                <a:lnTo>
                  <a:pt x="412" y="656"/>
                </a:lnTo>
                <a:lnTo>
                  <a:pt x="416" y="654"/>
                </a:lnTo>
                <a:lnTo>
                  <a:pt x="420" y="654"/>
                </a:lnTo>
                <a:lnTo>
                  <a:pt x="424" y="655"/>
                </a:lnTo>
                <a:lnTo>
                  <a:pt x="439" y="647"/>
                </a:lnTo>
                <a:lnTo>
                  <a:pt x="449" y="650"/>
                </a:lnTo>
                <a:lnTo>
                  <a:pt x="455" y="642"/>
                </a:lnTo>
                <a:lnTo>
                  <a:pt x="463" y="637"/>
                </a:lnTo>
                <a:lnTo>
                  <a:pt x="463" y="634"/>
                </a:lnTo>
                <a:lnTo>
                  <a:pt x="465" y="634"/>
                </a:lnTo>
                <a:lnTo>
                  <a:pt x="469" y="636"/>
                </a:lnTo>
                <a:lnTo>
                  <a:pt x="471" y="637"/>
                </a:lnTo>
                <a:lnTo>
                  <a:pt x="477" y="637"/>
                </a:lnTo>
                <a:lnTo>
                  <a:pt x="481" y="637"/>
                </a:lnTo>
                <a:lnTo>
                  <a:pt x="480" y="639"/>
                </a:lnTo>
                <a:lnTo>
                  <a:pt x="481" y="642"/>
                </a:lnTo>
                <a:lnTo>
                  <a:pt x="484" y="645"/>
                </a:lnTo>
                <a:lnTo>
                  <a:pt x="486" y="646"/>
                </a:lnTo>
                <a:lnTo>
                  <a:pt x="494" y="641"/>
                </a:lnTo>
                <a:lnTo>
                  <a:pt x="502" y="634"/>
                </a:lnTo>
                <a:lnTo>
                  <a:pt x="503" y="640"/>
                </a:lnTo>
                <a:lnTo>
                  <a:pt x="504" y="645"/>
                </a:lnTo>
                <a:lnTo>
                  <a:pt x="511" y="640"/>
                </a:lnTo>
                <a:lnTo>
                  <a:pt x="520" y="640"/>
                </a:lnTo>
                <a:lnTo>
                  <a:pt x="523" y="638"/>
                </a:lnTo>
                <a:lnTo>
                  <a:pt x="529" y="637"/>
                </a:lnTo>
                <a:lnTo>
                  <a:pt x="535" y="639"/>
                </a:lnTo>
                <a:lnTo>
                  <a:pt x="541" y="639"/>
                </a:lnTo>
                <a:lnTo>
                  <a:pt x="530" y="642"/>
                </a:lnTo>
                <a:lnTo>
                  <a:pt x="520" y="646"/>
                </a:lnTo>
                <a:lnTo>
                  <a:pt x="521" y="645"/>
                </a:lnTo>
                <a:lnTo>
                  <a:pt x="517" y="646"/>
                </a:lnTo>
                <a:lnTo>
                  <a:pt x="513" y="646"/>
                </a:lnTo>
                <a:lnTo>
                  <a:pt x="510" y="647"/>
                </a:lnTo>
                <a:lnTo>
                  <a:pt x="502" y="647"/>
                </a:lnTo>
                <a:lnTo>
                  <a:pt x="495" y="647"/>
                </a:lnTo>
                <a:lnTo>
                  <a:pt x="490" y="649"/>
                </a:lnTo>
                <a:lnTo>
                  <a:pt x="487" y="649"/>
                </a:lnTo>
                <a:lnTo>
                  <a:pt x="487" y="647"/>
                </a:lnTo>
                <a:lnTo>
                  <a:pt x="484" y="646"/>
                </a:lnTo>
                <a:lnTo>
                  <a:pt x="482" y="650"/>
                </a:lnTo>
                <a:lnTo>
                  <a:pt x="482" y="654"/>
                </a:lnTo>
                <a:lnTo>
                  <a:pt x="488" y="656"/>
                </a:lnTo>
                <a:lnTo>
                  <a:pt x="490" y="658"/>
                </a:lnTo>
                <a:lnTo>
                  <a:pt x="492" y="665"/>
                </a:lnTo>
                <a:lnTo>
                  <a:pt x="488" y="671"/>
                </a:lnTo>
                <a:lnTo>
                  <a:pt x="485" y="672"/>
                </a:lnTo>
                <a:lnTo>
                  <a:pt x="481" y="671"/>
                </a:lnTo>
                <a:lnTo>
                  <a:pt x="478" y="669"/>
                </a:lnTo>
                <a:lnTo>
                  <a:pt x="477" y="665"/>
                </a:lnTo>
                <a:lnTo>
                  <a:pt x="481" y="664"/>
                </a:lnTo>
                <a:lnTo>
                  <a:pt x="485" y="659"/>
                </a:lnTo>
                <a:lnTo>
                  <a:pt x="462" y="666"/>
                </a:lnTo>
                <a:lnTo>
                  <a:pt x="441" y="679"/>
                </a:lnTo>
                <a:lnTo>
                  <a:pt x="440" y="681"/>
                </a:lnTo>
                <a:lnTo>
                  <a:pt x="443" y="682"/>
                </a:lnTo>
                <a:lnTo>
                  <a:pt x="444" y="683"/>
                </a:lnTo>
                <a:lnTo>
                  <a:pt x="445" y="687"/>
                </a:lnTo>
                <a:lnTo>
                  <a:pt x="444" y="689"/>
                </a:lnTo>
                <a:lnTo>
                  <a:pt x="445" y="691"/>
                </a:lnTo>
                <a:lnTo>
                  <a:pt x="449" y="695"/>
                </a:lnTo>
                <a:lnTo>
                  <a:pt x="452" y="699"/>
                </a:lnTo>
                <a:lnTo>
                  <a:pt x="448" y="698"/>
                </a:lnTo>
                <a:lnTo>
                  <a:pt x="445" y="696"/>
                </a:lnTo>
                <a:lnTo>
                  <a:pt x="443" y="694"/>
                </a:lnTo>
                <a:lnTo>
                  <a:pt x="441" y="692"/>
                </a:lnTo>
                <a:lnTo>
                  <a:pt x="439" y="692"/>
                </a:lnTo>
                <a:lnTo>
                  <a:pt x="437" y="694"/>
                </a:lnTo>
                <a:lnTo>
                  <a:pt x="431" y="692"/>
                </a:lnTo>
                <a:lnTo>
                  <a:pt x="430" y="697"/>
                </a:lnTo>
                <a:lnTo>
                  <a:pt x="424" y="698"/>
                </a:lnTo>
                <a:lnTo>
                  <a:pt x="418" y="698"/>
                </a:lnTo>
                <a:lnTo>
                  <a:pt x="415" y="698"/>
                </a:lnTo>
                <a:lnTo>
                  <a:pt x="413" y="699"/>
                </a:lnTo>
                <a:lnTo>
                  <a:pt x="411" y="698"/>
                </a:lnTo>
                <a:lnTo>
                  <a:pt x="410" y="699"/>
                </a:lnTo>
                <a:lnTo>
                  <a:pt x="406" y="699"/>
                </a:lnTo>
                <a:lnTo>
                  <a:pt x="402" y="703"/>
                </a:lnTo>
                <a:lnTo>
                  <a:pt x="401" y="705"/>
                </a:lnTo>
                <a:lnTo>
                  <a:pt x="399" y="706"/>
                </a:lnTo>
                <a:lnTo>
                  <a:pt x="396" y="705"/>
                </a:lnTo>
                <a:lnTo>
                  <a:pt x="394" y="703"/>
                </a:lnTo>
                <a:lnTo>
                  <a:pt x="390" y="703"/>
                </a:lnTo>
                <a:lnTo>
                  <a:pt x="388" y="706"/>
                </a:lnTo>
                <a:lnTo>
                  <a:pt x="387" y="708"/>
                </a:lnTo>
                <a:lnTo>
                  <a:pt x="385" y="709"/>
                </a:lnTo>
                <a:lnTo>
                  <a:pt x="381" y="708"/>
                </a:lnTo>
                <a:lnTo>
                  <a:pt x="379" y="708"/>
                </a:lnTo>
                <a:lnTo>
                  <a:pt x="377" y="714"/>
                </a:lnTo>
                <a:lnTo>
                  <a:pt x="377" y="720"/>
                </a:lnTo>
                <a:lnTo>
                  <a:pt x="362" y="719"/>
                </a:lnTo>
                <a:lnTo>
                  <a:pt x="349" y="714"/>
                </a:lnTo>
                <a:lnTo>
                  <a:pt x="354" y="719"/>
                </a:lnTo>
                <a:lnTo>
                  <a:pt x="352" y="724"/>
                </a:lnTo>
                <a:lnTo>
                  <a:pt x="357" y="725"/>
                </a:lnTo>
                <a:lnTo>
                  <a:pt x="363" y="728"/>
                </a:lnTo>
                <a:lnTo>
                  <a:pt x="356" y="728"/>
                </a:lnTo>
                <a:lnTo>
                  <a:pt x="349" y="728"/>
                </a:lnTo>
                <a:lnTo>
                  <a:pt x="347" y="731"/>
                </a:lnTo>
                <a:lnTo>
                  <a:pt x="346" y="734"/>
                </a:lnTo>
                <a:lnTo>
                  <a:pt x="342" y="732"/>
                </a:lnTo>
                <a:lnTo>
                  <a:pt x="340" y="729"/>
                </a:lnTo>
                <a:lnTo>
                  <a:pt x="335" y="728"/>
                </a:lnTo>
                <a:lnTo>
                  <a:pt x="329" y="729"/>
                </a:lnTo>
                <a:lnTo>
                  <a:pt x="332" y="732"/>
                </a:lnTo>
                <a:lnTo>
                  <a:pt x="335" y="734"/>
                </a:lnTo>
                <a:lnTo>
                  <a:pt x="328" y="734"/>
                </a:lnTo>
                <a:lnTo>
                  <a:pt x="321" y="736"/>
                </a:lnTo>
                <a:lnTo>
                  <a:pt x="327" y="738"/>
                </a:lnTo>
                <a:lnTo>
                  <a:pt x="331" y="740"/>
                </a:lnTo>
                <a:lnTo>
                  <a:pt x="320" y="740"/>
                </a:lnTo>
                <a:lnTo>
                  <a:pt x="308" y="741"/>
                </a:lnTo>
                <a:lnTo>
                  <a:pt x="312" y="744"/>
                </a:lnTo>
                <a:lnTo>
                  <a:pt x="313" y="746"/>
                </a:lnTo>
                <a:lnTo>
                  <a:pt x="309" y="749"/>
                </a:lnTo>
                <a:lnTo>
                  <a:pt x="305" y="750"/>
                </a:lnTo>
                <a:lnTo>
                  <a:pt x="292" y="749"/>
                </a:lnTo>
                <a:lnTo>
                  <a:pt x="281" y="745"/>
                </a:lnTo>
                <a:lnTo>
                  <a:pt x="283" y="748"/>
                </a:lnTo>
                <a:lnTo>
                  <a:pt x="288" y="752"/>
                </a:lnTo>
                <a:lnTo>
                  <a:pt x="291" y="753"/>
                </a:lnTo>
                <a:lnTo>
                  <a:pt x="295" y="755"/>
                </a:lnTo>
                <a:lnTo>
                  <a:pt x="294" y="758"/>
                </a:lnTo>
                <a:lnTo>
                  <a:pt x="289" y="761"/>
                </a:lnTo>
                <a:lnTo>
                  <a:pt x="284" y="763"/>
                </a:lnTo>
                <a:lnTo>
                  <a:pt x="280" y="766"/>
                </a:lnTo>
                <a:lnTo>
                  <a:pt x="264" y="764"/>
                </a:lnTo>
                <a:lnTo>
                  <a:pt x="249" y="753"/>
                </a:lnTo>
                <a:lnTo>
                  <a:pt x="253" y="759"/>
                </a:lnTo>
                <a:lnTo>
                  <a:pt x="257" y="765"/>
                </a:lnTo>
                <a:lnTo>
                  <a:pt x="262" y="769"/>
                </a:lnTo>
                <a:lnTo>
                  <a:pt x="264" y="773"/>
                </a:lnTo>
                <a:lnTo>
                  <a:pt x="259" y="774"/>
                </a:lnTo>
                <a:lnTo>
                  <a:pt x="254" y="772"/>
                </a:lnTo>
                <a:lnTo>
                  <a:pt x="247" y="769"/>
                </a:lnTo>
                <a:lnTo>
                  <a:pt x="239" y="766"/>
                </a:lnTo>
                <a:lnTo>
                  <a:pt x="243" y="771"/>
                </a:lnTo>
                <a:lnTo>
                  <a:pt x="249" y="773"/>
                </a:lnTo>
                <a:lnTo>
                  <a:pt x="254" y="774"/>
                </a:lnTo>
                <a:lnTo>
                  <a:pt x="257" y="778"/>
                </a:lnTo>
                <a:lnTo>
                  <a:pt x="249" y="786"/>
                </a:lnTo>
                <a:lnTo>
                  <a:pt x="241" y="796"/>
                </a:lnTo>
                <a:lnTo>
                  <a:pt x="245" y="795"/>
                </a:lnTo>
                <a:lnTo>
                  <a:pt x="247" y="795"/>
                </a:lnTo>
                <a:lnTo>
                  <a:pt x="246" y="798"/>
                </a:lnTo>
                <a:lnTo>
                  <a:pt x="246" y="802"/>
                </a:lnTo>
                <a:lnTo>
                  <a:pt x="241" y="799"/>
                </a:lnTo>
                <a:lnTo>
                  <a:pt x="241" y="792"/>
                </a:lnTo>
                <a:lnTo>
                  <a:pt x="234" y="794"/>
                </a:lnTo>
                <a:lnTo>
                  <a:pt x="229" y="790"/>
                </a:lnTo>
                <a:lnTo>
                  <a:pt x="226" y="788"/>
                </a:lnTo>
                <a:lnTo>
                  <a:pt x="225" y="786"/>
                </a:lnTo>
                <a:lnTo>
                  <a:pt x="225" y="783"/>
                </a:lnTo>
                <a:lnTo>
                  <a:pt x="225" y="781"/>
                </a:lnTo>
                <a:lnTo>
                  <a:pt x="218" y="779"/>
                </a:lnTo>
                <a:lnTo>
                  <a:pt x="215" y="783"/>
                </a:lnTo>
                <a:lnTo>
                  <a:pt x="215" y="786"/>
                </a:lnTo>
                <a:lnTo>
                  <a:pt x="214" y="788"/>
                </a:lnTo>
                <a:lnTo>
                  <a:pt x="212" y="790"/>
                </a:lnTo>
                <a:lnTo>
                  <a:pt x="210" y="792"/>
                </a:lnTo>
                <a:lnTo>
                  <a:pt x="216" y="792"/>
                </a:lnTo>
                <a:lnTo>
                  <a:pt x="223" y="792"/>
                </a:lnTo>
                <a:lnTo>
                  <a:pt x="223" y="799"/>
                </a:lnTo>
                <a:lnTo>
                  <a:pt x="223" y="806"/>
                </a:lnTo>
                <a:lnTo>
                  <a:pt x="220" y="806"/>
                </a:lnTo>
                <a:lnTo>
                  <a:pt x="216" y="805"/>
                </a:lnTo>
                <a:lnTo>
                  <a:pt x="213" y="803"/>
                </a:lnTo>
                <a:lnTo>
                  <a:pt x="209" y="803"/>
                </a:lnTo>
                <a:lnTo>
                  <a:pt x="205" y="807"/>
                </a:lnTo>
                <a:lnTo>
                  <a:pt x="206" y="813"/>
                </a:lnTo>
                <a:lnTo>
                  <a:pt x="195" y="815"/>
                </a:lnTo>
                <a:lnTo>
                  <a:pt x="184" y="819"/>
                </a:lnTo>
                <a:lnTo>
                  <a:pt x="179" y="822"/>
                </a:lnTo>
                <a:lnTo>
                  <a:pt x="182" y="827"/>
                </a:lnTo>
                <a:lnTo>
                  <a:pt x="175" y="828"/>
                </a:lnTo>
                <a:lnTo>
                  <a:pt x="168" y="828"/>
                </a:lnTo>
                <a:lnTo>
                  <a:pt x="163" y="825"/>
                </a:lnTo>
                <a:lnTo>
                  <a:pt x="158" y="822"/>
                </a:lnTo>
                <a:lnTo>
                  <a:pt x="156" y="821"/>
                </a:lnTo>
                <a:lnTo>
                  <a:pt x="152" y="820"/>
                </a:lnTo>
                <a:lnTo>
                  <a:pt x="150" y="821"/>
                </a:lnTo>
                <a:lnTo>
                  <a:pt x="149" y="823"/>
                </a:lnTo>
                <a:lnTo>
                  <a:pt x="146" y="825"/>
                </a:lnTo>
                <a:lnTo>
                  <a:pt x="141" y="825"/>
                </a:lnTo>
                <a:lnTo>
                  <a:pt x="134" y="830"/>
                </a:lnTo>
                <a:lnTo>
                  <a:pt x="127" y="836"/>
                </a:lnTo>
                <a:lnTo>
                  <a:pt x="119" y="837"/>
                </a:lnTo>
                <a:lnTo>
                  <a:pt x="114" y="839"/>
                </a:lnTo>
                <a:lnTo>
                  <a:pt x="121" y="846"/>
                </a:lnTo>
                <a:lnTo>
                  <a:pt x="132" y="849"/>
                </a:lnTo>
                <a:lnTo>
                  <a:pt x="121" y="854"/>
                </a:lnTo>
                <a:lnTo>
                  <a:pt x="109" y="858"/>
                </a:lnTo>
                <a:lnTo>
                  <a:pt x="100" y="865"/>
                </a:lnTo>
                <a:lnTo>
                  <a:pt x="89" y="872"/>
                </a:lnTo>
                <a:lnTo>
                  <a:pt x="81" y="880"/>
                </a:lnTo>
                <a:lnTo>
                  <a:pt x="73" y="888"/>
                </a:lnTo>
                <a:lnTo>
                  <a:pt x="62" y="895"/>
                </a:lnTo>
                <a:lnTo>
                  <a:pt x="52" y="904"/>
                </a:lnTo>
                <a:lnTo>
                  <a:pt x="45" y="912"/>
                </a:lnTo>
                <a:lnTo>
                  <a:pt x="37" y="920"/>
                </a:lnTo>
                <a:lnTo>
                  <a:pt x="27" y="925"/>
                </a:lnTo>
                <a:lnTo>
                  <a:pt x="18" y="932"/>
                </a:lnTo>
                <a:lnTo>
                  <a:pt x="11" y="941"/>
                </a:lnTo>
                <a:lnTo>
                  <a:pt x="6" y="952"/>
                </a:lnTo>
                <a:lnTo>
                  <a:pt x="1" y="962"/>
                </a:lnTo>
                <a:lnTo>
                  <a:pt x="0" y="972"/>
                </a:lnTo>
                <a:lnTo>
                  <a:pt x="17" y="957"/>
                </a:lnTo>
                <a:lnTo>
                  <a:pt x="33" y="943"/>
                </a:lnTo>
                <a:lnTo>
                  <a:pt x="47" y="932"/>
                </a:lnTo>
                <a:lnTo>
                  <a:pt x="60" y="921"/>
                </a:lnTo>
                <a:lnTo>
                  <a:pt x="65" y="915"/>
                </a:lnTo>
                <a:lnTo>
                  <a:pt x="72" y="912"/>
                </a:lnTo>
                <a:lnTo>
                  <a:pt x="78" y="910"/>
                </a:lnTo>
                <a:lnTo>
                  <a:pt x="85" y="906"/>
                </a:lnTo>
                <a:lnTo>
                  <a:pt x="97" y="898"/>
                </a:lnTo>
                <a:lnTo>
                  <a:pt x="110" y="893"/>
                </a:lnTo>
                <a:lnTo>
                  <a:pt x="116" y="889"/>
                </a:lnTo>
                <a:lnTo>
                  <a:pt x="122" y="885"/>
                </a:lnTo>
                <a:lnTo>
                  <a:pt x="126" y="882"/>
                </a:lnTo>
                <a:lnTo>
                  <a:pt x="132" y="882"/>
                </a:lnTo>
                <a:lnTo>
                  <a:pt x="135" y="879"/>
                </a:lnTo>
                <a:lnTo>
                  <a:pt x="139" y="874"/>
                </a:lnTo>
                <a:lnTo>
                  <a:pt x="146" y="871"/>
                </a:lnTo>
                <a:lnTo>
                  <a:pt x="154" y="869"/>
                </a:lnTo>
                <a:lnTo>
                  <a:pt x="160" y="868"/>
                </a:lnTo>
                <a:lnTo>
                  <a:pt x="166" y="864"/>
                </a:lnTo>
                <a:lnTo>
                  <a:pt x="172" y="857"/>
                </a:lnTo>
                <a:lnTo>
                  <a:pt x="177" y="852"/>
                </a:lnTo>
                <a:lnTo>
                  <a:pt x="180" y="849"/>
                </a:lnTo>
                <a:lnTo>
                  <a:pt x="184" y="849"/>
                </a:lnTo>
                <a:lnTo>
                  <a:pt x="184" y="852"/>
                </a:lnTo>
                <a:lnTo>
                  <a:pt x="184" y="853"/>
                </a:lnTo>
                <a:lnTo>
                  <a:pt x="184" y="855"/>
                </a:lnTo>
                <a:lnTo>
                  <a:pt x="185" y="856"/>
                </a:lnTo>
                <a:lnTo>
                  <a:pt x="190" y="854"/>
                </a:lnTo>
                <a:lnTo>
                  <a:pt x="193" y="849"/>
                </a:lnTo>
                <a:lnTo>
                  <a:pt x="213" y="838"/>
                </a:lnTo>
                <a:lnTo>
                  <a:pt x="232" y="828"/>
                </a:lnTo>
                <a:lnTo>
                  <a:pt x="238" y="825"/>
                </a:lnTo>
                <a:lnTo>
                  <a:pt x="243" y="823"/>
                </a:lnTo>
                <a:lnTo>
                  <a:pt x="248" y="822"/>
                </a:lnTo>
                <a:lnTo>
                  <a:pt x="250" y="825"/>
                </a:lnTo>
                <a:lnTo>
                  <a:pt x="246" y="833"/>
                </a:lnTo>
                <a:lnTo>
                  <a:pt x="238" y="839"/>
                </a:lnTo>
                <a:lnTo>
                  <a:pt x="246" y="842"/>
                </a:lnTo>
                <a:lnTo>
                  <a:pt x="253" y="846"/>
                </a:lnTo>
                <a:lnTo>
                  <a:pt x="234" y="855"/>
                </a:lnTo>
                <a:lnTo>
                  <a:pt x="216" y="865"/>
                </a:lnTo>
                <a:lnTo>
                  <a:pt x="228" y="865"/>
                </a:lnTo>
                <a:lnTo>
                  <a:pt x="238" y="865"/>
                </a:lnTo>
                <a:lnTo>
                  <a:pt x="233" y="868"/>
                </a:lnTo>
                <a:lnTo>
                  <a:pt x="231" y="870"/>
                </a:lnTo>
                <a:lnTo>
                  <a:pt x="228" y="872"/>
                </a:lnTo>
                <a:lnTo>
                  <a:pt x="223" y="873"/>
                </a:lnTo>
                <a:lnTo>
                  <a:pt x="215" y="877"/>
                </a:lnTo>
                <a:lnTo>
                  <a:pt x="209" y="882"/>
                </a:lnTo>
                <a:lnTo>
                  <a:pt x="198" y="895"/>
                </a:lnTo>
                <a:lnTo>
                  <a:pt x="187" y="907"/>
                </a:lnTo>
                <a:lnTo>
                  <a:pt x="182" y="914"/>
                </a:lnTo>
                <a:lnTo>
                  <a:pt x="176" y="919"/>
                </a:lnTo>
                <a:lnTo>
                  <a:pt x="168" y="921"/>
                </a:lnTo>
                <a:lnTo>
                  <a:pt x="163" y="925"/>
                </a:lnTo>
                <a:lnTo>
                  <a:pt x="159" y="928"/>
                </a:lnTo>
                <a:lnTo>
                  <a:pt x="156" y="930"/>
                </a:lnTo>
                <a:lnTo>
                  <a:pt x="152" y="932"/>
                </a:lnTo>
                <a:lnTo>
                  <a:pt x="148" y="935"/>
                </a:lnTo>
                <a:lnTo>
                  <a:pt x="140" y="941"/>
                </a:lnTo>
                <a:lnTo>
                  <a:pt x="135" y="949"/>
                </a:lnTo>
                <a:lnTo>
                  <a:pt x="143" y="945"/>
                </a:lnTo>
                <a:lnTo>
                  <a:pt x="151" y="941"/>
                </a:lnTo>
                <a:lnTo>
                  <a:pt x="156" y="940"/>
                </a:lnTo>
                <a:lnTo>
                  <a:pt x="160" y="939"/>
                </a:lnTo>
                <a:lnTo>
                  <a:pt x="164" y="936"/>
                </a:lnTo>
                <a:lnTo>
                  <a:pt x="168" y="935"/>
                </a:lnTo>
                <a:lnTo>
                  <a:pt x="173" y="935"/>
                </a:lnTo>
                <a:lnTo>
                  <a:pt x="177" y="932"/>
                </a:lnTo>
                <a:lnTo>
                  <a:pt x="181" y="929"/>
                </a:lnTo>
                <a:lnTo>
                  <a:pt x="184" y="924"/>
                </a:lnTo>
                <a:lnTo>
                  <a:pt x="191" y="920"/>
                </a:lnTo>
                <a:lnTo>
                  <a:pt x="198" y="925"/>
                </a:lnTo>
                <a:lnTo>
                  <a:pt x="199" y="915"/>
                </a:lnTo>
                <a:lnTo>
                  <a:pt x="204" y="908"/>
                </a:lnTo>
                <a:lnTo>
                  <a:pt x="208" y="908"/>
                </a:lnTo>
                <a:lnTo>
                  <a:pt x="210" y="911"/>
                </a:lnTo>
                <a:lnTo>
                  <a:pt x="209" y="914"/>
                </a:lnTo>
                <a:lnTo>
                  <a:pt x="207" y="916"/>
                </a:lnTo>
                <a:lnTo>
                  <a:pt x="204" y="924"/>
                </a:lnTo>
                <a:lnTo>
                  <a:pt x="198" y="930"/>
                </a:lnTo>
                <a:lnTo>
                  <a:pt x="192" y="937"/>
                </a:lnTo>
                <a:lnTo>
                  <a:pt x="189" y="946"/>
                </a:lnTo>
                <a:lnTo>
                  <a:pt x="188" y="949"/>
                </a:lnTo>
                <a:lnTo>
                  <a:pt x="185" y="953"/>
                </a:lnTo>
                <a:lnTo>
                  <a:pt x="182" y="956"/>
                </a:lnTo>
                <a:lnTo>
                  <a:pt x="179" y="960"/>
                </a:lnTo>
                <a:lnTo>
                  <a:pt x="179" y="965"/>
                </a:lnTo>
                <a:lnTo>
                  <a:pt x="183" y="971"/>
                </a:lnTo>
                <a:lnTo>
                  <a:pt x="182" y="977"/>
                </a:lnTo>
                <a:lnTo>
                  <a:pt x="175" y="978"/>
                </a:lnTo>
                <a:lnTo>
                  <a:pt x="173" y="982"/>
                </a:lnTo>
                <a:lnTo>
                  <a:pt x="174" y="987"/>
                </a:lnTo>
                <a:lnTo>
                  <a:pt x="195" y="960"/>
                </a:lnTo>
                <a:lnTo>
                  <a:pt x="205" y="928"/>
                </a:lnTo>
                <a:lnTo>
                  <a:pt x="205" y="940"/>
                </a:lnTo>
                <a:lnTo>
                  <a:pt x="205" y="953"/>
                </a:lnTo>
                <a:lnTo>
                  <a:pt x="208" y="947"/>
                </a:lnTo>
                <a:lnTo>
                  <a:pt x="210" y="941"/>
                </a:lnTo>
                <a:lnTo>
                  <a:pt x="212" y="945"/>
                </a:lnTo>
                <a:lnTo>
                  <a:pt x="213" y="948"/>
                </a:lnTo>
                <a:lnTo>
                  <a:pt x="220" y="943"/>
                </a:lnTo>
                <a:lnTo>
                  <a:pt x="224" y="933"/>
                </a:lnTo>
                <a:lnTo>
                  <a:pt x="226" y="938"/>
                </a:lnTo>
                <a:lnTo>
                  <a:pt x="230" y="943"/>
                </a:lnTo>
                <a:lnTo>
                  <a:pt x="233" y="937"/>
                </a:lnTo>
                <a:lnTo>
                  <a:pt x="238" y="931"/>
                </a:lnTo>
                <a:lnTo>
                  <a:pt x="238" y="930"/>
                </a:lnTo>
                <a:lnTo>
                  <a:pt x="238" y="928"/>
                </a:lnTo>
                <a:lnTo>
                  <a:pt x="240" y="928"/>
                </a:lnTo>
                <a:lnTo>
                  <a:pt x="242" y="927"/>
                </a:lnTo>
                <a:lnTo>
                  <a:pt x="245" y="925"/>
                </a:lnTo>
                <a:lnTo>
                  <a:pt x="247" y="922"/>
                </a:lnTo>
                <a:lnTo>
                  <a:pt x="248" y="916"/>
                </a:lnTo>
                <a:lnTo>
                  <a:pt x="249" y="911"/>
                </a:lnTo>
                <a:lnTo>
                  <a:pt x="255" y="910"/>
                </a:lnTo>
                <a:lnTo>
                  <a:pt x="262" y="907"/>
                </a:lnTo>
                <a:lnTo>
                  <a:pt x="264" y="902"/>
                </a:lnTo>
                <a:lnTo>
                  <a:pt x="268" y="897"/>
                </a:lnTo>
                <a:lnTo>
                  <a:pt x="273" y="895"/>
                </a:lnTo>
                <a:lnTo>
                  <a:pt x="275" y="896"/>
                </a:lnTo>
                <a:lnTo>
                  <a:pt x="278" y="899"/>
                </a:lnTo>
                <a:lnTo>
                  <a:pt x="281" y="897"/>
                </a:lnTo>
                <a:lnTo>
                  <a:pt x="282" y="895"/>
                </a:lnTo>
                <a:lnTo>
                  <a:pt x="283" y="891"/>
                </a:lnTo>
                <a:lnTo>
                  <a:pt x="286" y="889"/>
                </a:lnTo>
                <a:lnTo>
                  <a:pt x="288" y="887"/>
                </a:lnTo>
                <a:lnTo>
                  <a:pt x="289" y="893"/>
                </a:lnTo>
                <a:lnTo>
                  <a:pt x="289" y="897"/>
                </a:lnTo>
                <a:lnTo>
                  <a:pt x="296" y="889"/>
                </a:lnTo>
                <a:lnTo>
                  <a:pt x="304" y="883"/>
                </a:lnTo>
                <a:lnTo>
                  <a:pt x="312" y="880"/>
                </a:lnTo>
                <a:lnTo>
                  <a:pt x="321" y="877"/>
                </a:lnTo>
                <a:lnTo>
                  <a:pt x="323" y="873"/>
                </a:lnTo>
                <a:lnTo>
                  <a:pt x="327" y="870"/>
                </a:lnTo>
                <a:lnTo>
                  <a:pt x="328" y="864"/>
                </a:lnTo>
                <a:lnTo>
                  <a:pt x="329" y="858"/>
                </a:lnTo>
                <a:lnTo>
                  <a:pt x="335" y="856"/>
                </a:lnTo>
                <a:lnTo>
                  <a:pt x="339" y="861"/>
                </a:lnTo>
                <a:lnTo>
                  <a:pt x="344" y="856"/>
                </a:lnTo>
                <a:lnTo>
                  <a:pt x="347" y="852"/>
                </a:lnTo>
                <a:lnTo>
                  <a:pt x="354" y="849"/>
                </a:lnTo>
                <a:lnTo>
                  <a:pt x="362" y="847"/>
                </a:lnTo>
                <a:lnTo>
                  <a:pt x="365" y="845"/>
                </a:lnTo>
                <a:lnTo>
                  <a:pt x="368" y="842"/>
                </a:lnTo>
                <a:lnTo>
                  <a:pt x="370" y="840"/>
                </a:lnTo>
                <a:lnTo>
                  <a:pt x="371" y="838"/>
                </a:lnTo>
                <a:lnTo>
                  <a:pt x="379" y="840"/>
                </a:lnTo>
                <a:lnTo>
                  <a:pt x="387" y="845"/>
                </a:lnTo>
                <a:lnTo>
                  <a:pt x="385" y="847"/>
                </a:lnTo>
                <a:lnTo>
                  <a:pt x="382" y="847"/>
                </a:lnTo>
                <a:lnTo>
                  <a:pt x="380" y="849"/>
                </a:lnTo>
                <a:lnTo>
                  <a:pt x="377" y="850"/>
                </a:lnTo>
                <a:lnTo>
                  <a:pt x="372" y="854"/>
                </a:lnTo>
                <a:lnTo>
                  <a:pt x="369" y="858"/>
                </a:lnTo>
                <a:lnTo>
                  <a:pt x="366" y="863"/>
                </a:lnTo>
                <a:lnTo>
                  <a:pt x="364" y="868"/>
                </a:lnTo>
                <a:lnTo>
                  <a:pt x="357" y="874"/>
                </a:lnTo>
                <a:lnTo>
                  <a:pt x="349" y="880"/>
                </a:lnTo>
                <a:lnTo>
                  <a:pt x="346" y="882"/>
                </a:lnTo>
                <a:lnTo>
                  <a:pt x="342" y="885"/>
                </a:lnTo>
                <a:lnTo>
                  <a:pt x="340" y="886"/>
                </a:lnTo>
                <a:lnTo>
                  <a:pt x="339" y="889"/>
                </a:lnTo>
                <a:lnTo>
                  <a:pt x="336" y="895"/>
                </a:lnTo>
                <a:lnTo>
                  <a:pt x="331" y="900"/>
                </a:lnTo>
                <a:lnTo>
                  <a:pt x="317" y="913"/>
                </a:lnTo>
                <a:lnTo>
                  <a:pt x="304" y="928"/>
                </a:lnTo>
                <a:lnTo>
                  <a:pt x="309" y="925"/>
                </a:lnTo>
                <a:lnTo>
                  <a:pt x="315" y="923"/>
                </a:lnTo>
                <a:lnTo>
                  <a:pt x="322" y="918"/>
                </a:lnTo>
                <a:lnTo>
                  <a:pt x="328" y="911"/>
                </a:lnTo>
                <a:lnTo>
                  <a:pt x="340" y="900"/>
                </a:lnTo>
                <a:lnTo>
                  <a:pt x="353" y="891"/>
                </a:lnTo>
                <a:lnTo>
                  <a:pt x="380" y="870"/>
                </a:lnTo>
                <a:lnTo>
                  <a:pt x="410" y="853"/>
                </a:lnTo>
                <a:lnTo>
                  <a:pt x="415" y="852"/>
                </a:lnTo>
                <a:lnTo>
                  <a:pt x="422" y="854"/>
                </a:lnTo>
                <a:lnTo>
                  <a:pt x="424" y="855"/>
                </a:lnTo>
                <a:lnTo>
                  <a:pt x="426" y="858"/>
                </a:lnTo>
                <a:lnTo>
                  <a:pt x="426" y="861"/>
                </a:lnTo>
                <a:lnTo>
                  <a:pt x="424" y="863"/>
                </a:lnTo>
                <a:lnTo>
                  <a:pt x="420" y="865"/>
                </a:lnTo>
                <a:lnTo>
                  <a:pt x="418" y="869"/>
                </a:lnTo>
                <a:lnTo>
                  <a:pt x="420" y="873"/>
                </a:lnTo>
                <a:lnTo>
                  <a:pt x="422" y="875"/>
                </a:lnTo>
                <a:lnTo>
                  <a:pt x="420" y="880"/>
                </a:lnTo>
                <a:lnTo>
                  <a:pt x="419" y="885"/>
                </a:lnTo>
                <a:lnTo>
                  <a:pt x="421" y="888"/>
                </a:lnTo>
                <a:lnTo>
                  <a:pt x="424" y="890"/>
                </a:lnTo>
                <a:lnTo>
                  <a:pt x="429" y="893"/>
                </a:lnTo>
                <a:lnTo>
                  <a:pt x="435" y="893"/>
                </a:lnTo>
                <a:lnTo>
                  <a:pt x="441" y="894"/>
                </a:lnTo>
                <a:lnTo>
                  <a:pt x="448" y="897"/>
                </a:lnTo>
                <a:lnTo>
                  <a:pt x="440" y="897"/>
                </a:lnTo>
                <a:lnTo>
                  <a:pt x="431" y="895"/>
                </a:lnTo>
                <a:lnTo>
                  <a:pt x="426" y="893"/>
                </a:lnTo>
                <a:lnTo>
                  <a:pt x="419" y="893"/>
                </a:lnTo>
                <a:lnTo>
                  <a:pt x="416" y="899"/>
                </a:lnTo>
                <a:lnTo>
                  <a:pt x="424" y="907"/>
                </a:lnTo>
                <a:lnTo>
                  <a:pt x="412" y="905"/>
                </a:lnTo>
                <a:lnTo>
                  <a:pt x="402" y="908"/>
                </a:lnTo>
                <a:lnTo>
                  <a:pt x="395" y="914"/>
                </a:lnTo>
                <a:lnTo>
                  <a:pt x="386" y="916"/>
                </a:lnTo>
                <a:lnTo>
                  <a:pt x="383" y="922"/>
                </a:lnTo>
                <a:lnTo>
                  <a:pt x="385" y="927"/>
                </a:lnTo>
                <a:lnTo>
                  <a:pt x="394" y="927"/>
                </a:lnTo>
                <a:lnTo>
                  <a:pt x="403" y="924"/>
                </a:lnTo>
                <a:lnTo>
                  <a:pt x="418" y="914"/>
                </a:lnTo>
                <a:lnTo>
                  <a:pt x="432" y="906"/>
                </a:lnTo>
                <a:lnTo>
                  <a:pt x="432" y="911"/>
                </a:lnTo>
                <a:lnTo>
                  <a:pt x="429" y="914"/>
                </a:lnTo>
                <a:lnTo>
                  <a:pt x="426" y="918"/>
                </a:lnTo>
                <a:lnTo>
                  <a:pt x="422" y="921"/>
                </a:lnTo>
                <a:lnTo>
                  <a:pt x="418" y="928"/>
                </a:lnTo>
                <a:lnTo>
                  <a:pt x="413" y="933"/>
                </a:lnTo>
                <a:lnTo>
                  <a:pt x="401" y="945"/>
                </a:lnTo>
                <a:lnTo>
                  <a:pt x="404" y="956"/>
                </a:lnTo>
                <a:lnTo>
                  <a:pt x="395" y="958"/>
                </a:lnTo>
                <a:lnTo>
                  <a:pt x="387" y="963"/>
                </a:lnTo>
                <a:lnTo>
                  <a:pt x="378" y="966"/>
                </a:lnTo>
                <a:lnTo>
                  <a:pt x="368" y="966"/>
                </a:lnTo>
                <a:lnTo>
                  <a:pt x="357" y="969"/>
                </a:lnTo>
                <a:lnTo>
                  <a:pt x="347" y="976"/>
                </a:lnTo>
                <a:lnTo>
                  <a:pt x="345" y="978"/>
                </a:lnTo>
                <a:lnTo>
                  <a:pt x="344" y="979"/>
                </a:lnTo>
                <a:lnTo>
                  <a:pt x="342" y="980"/>
                </a:lnTo>
                <a:lnTo>
                  <a:pt x="341" y="982"/>
                </a:lnTo>
                <a:lnTo>
                  <a:pt x="337" y="983"/>
                </a:lnTo>
                <a:lnTo>
                  <a:pt x="333" y="986"/>
                </a:lnTo>
                <a:lnTo>
                  <a:pt x="330" y="989"/>
                </a:lnTo>
                <a:lnTo>
                  <a:pt x="328" y="991"/>
                </a:lnTo>
                <a:lnTo>
                  <a:pt x="323" y="993"/>
                </a:lnTo>
                <a:lnTo>
                  <a:pt x="321" y="995"/>
                </a:lnTo>
                <a:lnTo>
                  <a:pt x="328" y="998"/>
                </a:lnTo>
                <a:lnTo>
                  <a:pt x="337" y="999"/>
                </a:lnTo>
                <a:lnTo>
                  <a:pt x="339" y="1012"/>
                </a:lnTo>
                <a:lnTo>
                  <a:pt x="330" y="1027"/>
                </a:lnTo>
                <a:lnTo>
                  <a:pt x="328" y="1024"/>
                </a:lnTo>
                <a:lnTo>
                  <a:pt x="325" y="1022"/>
                </a:lnTo>
                <a:lnTo>
                  <a:pt x="323" y="1024"/>
                </a:lnTo>
                <a:lnTo>
                  <a:pt x="321" y="1027"/>
                </a:lnTo>
                <a:lnTo>
                  <a:pt x="317" y="1029"/>
                </a:lnTo>
                <a:lnTo>
                  <a:pt x="315" y="1031"/>
                </a:lnTo>
                <a:lnTo>
                  <a:pt x="309" y="1039"/>
                </a:lnTo>
                <a:lnTo>
                  <a:pt x="302" y="1046"/>
                </a:lnTo>
                <a:lnTo>
                  <a:pt x="297" y="1047"/>
                </a:lnTo>
                <a:lnTo>
                  <a:pt x="291" y="1047"/>
                </a:lnTo>
                <a:lnTo>
                  <a:pt x="288" y="1049"/>
                </a:lnTo>
                <a:lnTo>
                  <a:pt x="288" y="1054"/>
                </a:lnTo>
                <a:lnTo>
                  <a:pt x="283" y="1063"/>
                </a:lnTo>
                <a:lnTo>
                  <a:pt x="280" y="1072"/>
                </a:lnTo>
                <a:lnTo>
                  <a:pt x="275" y="1068"/>
                </a:lnTo>
                <a:lnTo>
                  <a:pt x="271" y="1064"/>
                </a:lnTo>
                <a:lnTo>
                  <a:pt x="271" y="1068"/>
                </a:lnTo>
                <a:lnTo>
                  <a:pt x="270" y="1071"/>
                </a:lnTo>
                <a:lnTo>
                  <a:pt x="266" y="1073"/>
                </a:lnTo>
                <a:lnTo>
                  <a:pt x="263" y="1074"/>
                </a:lnTo>
                <a:lnTo>
                  <a:pt x="261" y="1078"/>
                </a:lnTo>
                <a:lnTo>
                  <a:pt x="261" y="1082"/>
                </a:lnTo>
                <a:lnTo>
                  <a:pt x="258" y="1088"/>
                </a:lnTo>
                <a:lnTo>
                  <a:pt x="255" y="1093"/>
                </a:lnTo>
                <a:lnTo>
                  <a:pt x="247" y="1101"/>
                </a:lnTo>
                <a:lnTo>
                  <a:pt x="239" y="1109"/>
                </a:lnTo>
                <a:lnTo>
                  <a:pt x="231" y="1114"/>
                </a:lnTo>
                <a:lnTo>
                  <a:pt x="223" y="1121"/>
                </a:lnTo>
                <a:lnTo>
                  <a:pt x="218" y="1127"/>
                </a:lnTo>
                <a:lnTo>
                  <a:pt x="213" y="1132"/>
                </a:lnTo>
                <a:lnTo>
                  <a:pt x="209" y="1137"/>
                </a:lnTo>
                <a:lnTo>
                  <a:pt x="206" y="1139"/>
                </a:lnTo>
                <a:lnTo>
                  <a:pt x="204" y="1140"/>
                </a:lnTo>
                <a:lnTo>
                  <a:pt x="200" y="1142"/>
                </a:lnTo>
                <a:lnTo>
                  <a:pt x="199" y="1144"/>
                </a:lnTo>
                <a:lnTo>
                  <a:pt x="199" y="1147"/>
                </a:lnTo>
                <a:lnTo>
                  <a:pt x="185" y="1159"/>
                </a:lnTo>
                <a:lnTo>
                  <a:pt x="176" y="1171"/>
                </a:lnTo>
                <a:lnTo>
                  <a:pt x="172" y="1177"/>
                </a:lnTo>
                <a:lnTo>
                  <a:pt x="169" y="1186"/>
                </a:lnTo>
                <a:lnTo>
                  <a:pt x="168" y="1189"/>
                </a:lnTo>
                <a:lnTo>
                  <a:pt x="166" y="1190"/>
                </a:lnTo>
                <a:lnTo>
                  <a:pt x="164" y="1192"/>
                </a:lnTo>
                <a:lnTo>
                  <a:pt x="163" y="1194"/>
                </a:lnTo>
                <a:lnTo>
                  <a:pt x="166" y="1195"/>
                </a:lnTo>
                <a:lnTo>
                  <a:pt x="169" y="1195"/>
                </a:lnTo>
                <a:lnTo>
                  <a:pt x="164" y="1198"/>
                </a:lnTo>
                <a:lnTo>
                  <a:pt x="158" y="1202"/>
                </a:lnTo>
                <a:lnTo>
                  <a:pt x="156" y="1209"/>
                </a:lnTo>
                <a:lnTo>
                  <a:pt x="154" y="1217"/>
                </a:lnTo>
                <a:lnTo>
                  <a:pt x="148" y="1222"/>
                </a:lnTo>
                <a:lnTo>
                  <a:pt x="142" y="1228"/>
                </a:lnTo>
                <a:lnTo>
                  <a:pt x="142" y="1231"/>
                </a:lnTo>
                <a:lnTo>
                  <a:pt x="141" y="1236"/>
                </a:lnTo>
                <a:lnTo>
                  <a:pt x="138" y="1238"/>
                </a:lnTo>
                <a:lnTo>
                  <a:pt x="134" y="1240"/>
                </a:lnTo>
                <a:lnTo>
                  <a:pt x="130" y="1245"/>
                </a:lnTo>
                <a:lnTo>
                  <a:pt x="127" y="1252"/>
                </a:lnTo>
                <a:lnTo>
                  <a:pt x="130" y="1253"/>
                </a:lnTo>
                <a:lnTo>
                  <a:pt x="131" y="1255"/>
                </a:lnTo>
                <a:lnTo>
                  <a:pt x="129" y="1256"/>
                </a:lnTo>
                <a:lnTo>
                  <a:pt x="127" y="1257"/>
                </a:lnTo>
                <a:lnTo>
                  <a:pt x="118" y="1271"/>
                </a:lnTo>
                <a:lnTo>
                  <a:pt x="109" y="1284"/>
                </a:lnTo>
                <a:lnTo>
                  <a:pt x="110" y="1287"/>
                </a:lnTo>
                <a:lnTo>
                  <a:pt x="111" y="1292"/>
                </a:lnTo>
                <a:lnTo>
                  <a:pt x="116" y="1293"/>
                </a:lnTo>
                <a:lnTo>
                  <a:pt x="119" y="1289"/>
                </a:lnTo>
                <a:lnTo>
                  <a:pt x="118" y="1284"/>
                </a:lnTo>
                <a:lnTo>
                  <a:pt x="118" y="1280"/>
                </a:lnTo>
                <a:lnTo>
                  <a:pt x="122" y="1277"/>
                </a:lnTo>
                <a:lnTo>
                  <a:pt x="126" y="1273"/>
                </a:lnTo>
                <a:lnTo>
                  <a:pt x="129" y="1269"/>
                </a:lnTo>
                <a:lnTo>
                  <a:pt x="131" y="1265"/>
                </a:lnTo>
                <a:lnTo>
                  <a:pt x="131" y="1262"/>
                </a:lnTo>
                <a:lnTo>
                  <a:pt x="132" y="1260"/>
                </a:lnTo>
                <a:lnTo>
                  <a:pt x="133" y="1260"/>
                </a:lnTo>
                <a:lnTo>
                  <a:pt x="134" y="1259"/>
                </a:lnTo>
                <a:lnTo>
                  <a:pt x="139" y="1254"/>
                </a:lnTo>
                <a:lnTo>
                  <a:pt x="146" y="1255"/>
                </a:lnTo>
                <a:lnTo>
                  <a:pt x="147" y="1250"/>
                </a:lnTo>
                <a:lnTo>
                  <a:pt x="151" y="1246"/>
                </a:lnTo>
                <a:lnTo>
                  <a:pt x="157" y="1240"/>
                </a:lnTo>
                <a:lnTo>
                  <a:pt x="159" y="1232"/>
                </a:lnTo>
                <a:lnTo>
                  <a:pt x="160" y="1228"/>
                </a:lnTo>
                <a:lnTo>
                  <a:pt x="162" y="1223"/>
                </a:lnTo>
                <a:lnTo>
                  <a:pt x="162" y="1219"/>
                </a:lnTo>
                <a:lnTo>
                  <a:pt x="162" y="1214"/>
                </a:lnTo>
                <a:lnTo>
                  <a:pt x="167" y="1213"/>
                </a:lnTo>
                <a:lnTo>
                  <a:pt x="171" y="1218"/>
                </a:lnTo>
                <a:lnTo>
                  <a:pt x="177" y="1200"/>
                </a:lnTo>
                <a:lnTo>
                  <a:pt x="192" y="1188"/>
                </a:lnTo>
                <a:lnTo>
                  <a:pt x="192" y="1190"/>
                </a:lnTo>
                <a:lnTo>
                  <a:pt x="193" y="1194"/>
                </a:lnTo>
                <a:lnTo>
                  <a:pt x="197" y="1189"/>
                </a:lnTo>
                <a:lnTo>
                  <a:pt x="200" y="1188"/>
                </a:lnTo>
                <a:lnTo>
                  <a:pt x="202" y="1193"/>
                </a:lnTo>
                <a:lnTo>
                  <a:pt x="202" y="1197"/>
                </a:lnTo>
                <a:lnTo>
                  <a:pt x="204" y="1202"/>
                </a:lnTo>
                <a:lnTo>
                  <a:pt x="206" y="1200"/>
                </a:lnTo>
                <a:lnTo>
                  <a:pt x="208" y="1195"/>
                </a:lnTo>
                <a:lnTo>
                  <a:pt x="212" y="1193"/>
                </a:lnTo>
                <a:lnTo>
                  <a:pt x="216" y="1189"/>
                </a:lnTo>
                <a:lnTo>
                  <a:pt x="220" y="1186"/>
                </a:lnTo>
                <a:lnTo>
                  <a:pt x="224" y="1182"/>
                </a:lnTo>
                <a:lnTo>
                  <a:pt x="228" y="1178"/>
                </a:lnTo>
                <a:lnTo>
                  <a:pt x="228" y="1176"/>
                </a:lnTo>
                <a:lnTo>
                  <a:pt x="229" y="1172"/>
                </a:lnTo>
                <a:lnTo>
                  <a:pt x="231" y="1172"/>
                </a:lnTo>
                <a:lnTo>
                  <a:pt x="233" y="1172"/>
                </a:lnTo>
                <a:lnTo>
                  <a:pt x="238" y="1170"/>
                </a:lnTo>
                <a:lnTo>
                  <a:pt x="240" y="1165"/>
                </a:lnTo>
                <a:lnTo>
                  <a:pt x="241" y="1162"/>
                </a:lnTo>
                <a:lnTo>
                  <a:pt x="243" y="1159"/>
                </a:lnTo>
                <a:lnTo>
                  <a:pt x="248" y="1159"/>
                </a:lnTo>
                <a:lnTo>
                  <a:pt x="250" y="1155"/>
                </a:lnTo>
                <a:lnTo>
                  <a:pt x="251" y="1151"/>
                </a:lnTo>
                <a:lnTo>
                  <a:pt x="253" y="1146"/>
                </a:lnTo>
                <a:lnTo>
                  <a:pt x="255" y="1145"/>
                </a:lnTo>
                <a:lnTo>
                  <a:pt x="259" y="1146"/>
                </a:lnTo>
                <a:lnTo>
                  <a:pt x="264" y="1147"/>
                </a:lnTo>
                <a:lnTo>
                  <a:pt x="266" y="1144"/>
                </a:lnTo>
                <a:lnTo>
                  <a:pt x="266" y="1140"/>
                </a:lnTo>
                <a:lnTo>
                  <a:pt x="267" y="1137"/>
                </a:lnTo>
                <a:lnTo>
                  <a:pt x="270" y="1136"/>
                </a:lnTo>
                <a:lnTo>
                  <a:pt x="271" y="1138"/>
                </a:lnTo>
                <a:lnTo>
                  <a:pt x="271" y="1139"/>
                </a:lnTo>
                <a:lnTo>
                  <a:pt x="272" y="1139"/>
                </a:lnTo>
                <a:lnTo>
                  <a:pt x="274" y="1138"/>
                </a:lnTo>
                <a:lnTo>
                  <a:pt x="276" y="1136"/>
                </a:lnTo>
                <a:lnTo>
                  <a:pt x="279" y="1129"/>
                </a:lnTo>
                <a:lnTo>
                  <a:pt x="280" y="1122"/>
                </a:lnTo>
                <a:lnTo>
                  <a:pt x="281" y="1126"/>
                </a:lnTo>
                <a:lnTo>
                  <a:pt x="283" y="1128"/>
                </a:lnTo>
                <a:lnTo>
                  <a:pt x="287" y="1122"/>
                </a:lnTo>
                <a:lnTo>
                  <a:pt x="292" y="1119"/>
                </a:lnTo>
                <a:lnTo>
                  <a:pt x="295" y="1113"/>
                </a:lnTo>
                <a:lnTo>
                  <a:pt x="299" y="1109"/>
                </a:lnTo>
                <a:lnTo>
                  <a:pt x="306" y="1109"/>
                </a:lnTo>
                <a:lnTo>
                  <a:pt x="309" y="1105"/>
                </a:lnTo>
                <a:lnTo>
                  <a:pt x="311" y="1101"/>
                </a:lnTo>
                <a:lnTo>
                  <a:pt x="314" y="1099"/>
                </a:lnTo>
                <a:lnTo>
                  <a:pt x="314" y="1103"/>
                </a:lnTo>
                <a:lnTo>
                  <a:pt x="314" y="1105"/>
                </a:lnTo>
                <a:lnTo>
                  <a:pt x="320" y="1095"/>
                </a:lnTo>
                <a:lnTo>
                  <a:pt x="328" y="1086"/>
                </a:lnTo>
                <a:lnTo>
                  <a:pt x="332" y="1081"/>
                </a:lnTo>
                <a:lnTo>
                  <a:pt x="337" y="1078"/>
                </a:lnTo>
                <a:lnTo>
                  <a:pt x="341" y="1076"/>
                </a:lnTo>
                <a:lnTo>
                  <a:pt x="345" y="1072"/>
                </a:lnTo>
                <a:lnTo>
                  <a:pt x="347" y="1070"/>
                </a:lnTo>
                <a:lnTo>
                  <a:pt x="348" y="1068"/>
                </a:lnTo>
                <a:lnTo>
                  <a:pt x="350" y="1066"/>
                </a:lnTo>
                <a:lnTo>
                  <a:pt x="352" y="1066"/>
                </a:lnTo>
                <a:lnTo>
                  <a:pt x="355" y="1068"/>
                </a:lnTo>
                <a:lnTo>
                  <a:pt x="357" y="1066"/>
                </a:lnTo>
                <a:lnTo>
                  <a:pt x="358" y="1063"/>
                </a:lnTo>
                <a:lnTo>
                  <a:pt x="360" y="1061"/>
                </a:lnTo>
                <a:lnTo>
                  <a:pt x="363" y="1056"/>
                </a:lnTo>
                <a:lnTo>
                  <a:pt x="369" y="1054"/>
                </a:lnTo>
                <a:lnTo>
                  <a:pt x="377" y="1046"/>
                </a:lnTo>
                <a:lnTo>
                  <a:pt x="380" y="1037"/>
                </a:lnTo>
                <a:lnTo>
                  <a:pt x="381" y="1034"/>
                </a:lnTo>
                <a:lnTo>
                  <a:pt x="385" y="1034"/>
                </a:lnTo>
                <a:lnTo>
                  <a:pt x="390" y="1035"/>
                </a:lnTo>
                <a:lnTo>
                  <a:pt x="394" y="1032"/>
                </a:lnTo>
                <a:lnTo>
                  <a:pt x="396" y="1028"/>
                </a:lnTo>
                <a:lnTo>
                  <a:pt x="396" y="1023"/>
                </a:lnTo>
                <a:lnTo>
                  <a:pt x="399" y="1021"/>
                </a:lnTo>
                <a:lnTo>
                  <a:pt x="405" y="1021"/>
                </a:lnTo>
                <a:lnTo>
                  <a:pt x="414" y="1018"/>
                </a:lnTo>
                <a:lnTo>
                  <a:pt x="422" y="1011"/>
                </a:lnTo>
                <a:lnTo>
                  <a:pt x="423" y="1013"/>
                </a:lnTo>
                <a:lnTo>
                  <a:pt x="426" y="1015"/>
                </a:lnTo>
                <a:lnTo>
                  <a:pt x="428" y="1013"/>
                </a:lnTo>
                <a:lnTo>
                  <a:pt x="428" y="1010"/>
                </a:lnTo>
                <a:lnTo>
                  <a:pt x="431" y="1004"/>
                </a:lnTo>
                <a:lnTo>
                  <a:pt x="439" y="1003"/>
                </a:lnTo>
                <a:lnTo>
                  <a:pt x="444" y="1001"/>
                </a:lnTo>
                <a:lnTo>
                  <a:pt x="447" y="997"/>
                </a:lnTo>
                <a:lnTo>
                  <a:pt x="449" y="990"/>
                </a:lnTo>
                <a:lnTo>
                  <a:pt x="452" y="985"/>
                </a:lnTo>
                <a:lnTo>
                  <a:pt x="454" y="983"/>
                </a:lnTo>
                <a:lnTo>
                  <a:pt x="457" y="982"/>
                </a:lnTo>
                <a:lnTo>
                  <a:pt x="460" y="981"/>
                </a:lnTo>
                <a:lnTo>
                  <a:pt x="461" y="979"/>
                </a:lnTo>
                <a:lnTo>
                  <a:pt x="462" y="977"/>
                </a:lnTo>
                <a:lnTo>
                  <a:pt x="465" y="976"/>
                </a:lnTo>
                <a:lnTo>
                  <a:pt x="470" y="978"/>
                </a:lnTo>
                <a:lnTo>
                  <a:pt x="472" y="982"/>
                </a:lnTo>
                <a:lnTo>
                  <a:pt x="469" y="986"/>
                </a:lnTo>
                <a:lnTo>
                  <a:pt x="464" y="990"/>
                </a:lnTo>
                <a:lnTo>
                  <a:pt x="462" y="998"/>
                </a:lnTo>
                <a:lnTo>
                  <a:pt x="467" y="1004"/>
                </a:lnTo>
                <a:lnTo>
                  <a:pt x="459" y="1003"/>
                </a:lnTo>
                <a:lnTo>
                  <a:pt x="452" y="1005"/>
                </a:lnTo>
                <a:lnTo>
                  <a:pt x="451" y="1008"/>
                </a:lnTo>
                <a:lnTo>
                  <a:pt x="449" y="1013"/>
                </a:lnTo>
                <a:lnTo>
                  <a:pt x="445" y="1016"/>
                </a:lnTo>
                <a:lnTo>
                  <a:pt x="441" y="1019"/>
                </a:lnTo>
                <a:lnTo>
                  <a:pt x="439" y="1024"/>
                </a:lnTo>
                <a:lnTo>
                  <a:pt x="437" y="1029"/>
                </a:lnTo>
                <a:lnTo>
                  <a:pt x="434" y="1032"/>
                </a:lnTo>
                <a:lnTo>
                  <a:pt x="429" y="1036"/>
                </a:lnTo>
                <a:lnTo>
                  <a:pt x="424" y="1039"/>
                </a:lnTo>
                <a:lnTo>
                  <a:pt x="420" y="1043"/>
                </a:lnTo>
                <a:lnTo>
                  <a:pt x="421" y="1046"/>
                </a:lnTo>
                <a:lnTo>
                  <a:pt x="421" y="1048"/>
                </a:lnTo>
                <a:lnTo>
                  <a:pt x="418" y="1049"/>
                </a:lnTo>
                <a:lnTo>
                  <a:pt x="415" y="1051"/>
                </a:lnTo>
                <a:lnTo>
                  <a:pt x="413" y="1053"/>
                </a:lnTo>
                <a:lnTo>
                  <a:pt x="411" y="1054"/>
                </a:lnTo>
                <a:lnTo>
                  <a:pt x="408" y="1057"/>
                </a:lnTo>
                <a:lnTo>
                  <a:pt x="410" y="1061"/>
                </a:lnTo>
                <a:lnTo>
                  <a:pt x="408" y="1064"/>
                </a:lnTo>
                <a:lnTo>
                  <a:pt x="406" y="1068"/>
                </a:lnTo>
                <a:lnTo>
                  <a:pt x="389" y="1086"/>
                </a:lnTo>
                <a:lnTo>
                  <a:pt x="389" y="1109"/>
                </a:lnTo>
                <a:lnTo>
                  <a:pt x="383" y="1111"/>
                </a:lnTo>
                <a:lnTo>
                  <a:pt x="379" y="1114"/>
                </a:lnTo>
                <a:lnTo>
                  <a:pt x="377" y="1118"/>
                </a:lnTo>
                <a:lnTo>
                  <a:pt x="375" y="1122"/>
                </a:lnTo>
                <a:lnTo>
                  <a:pt x="371" y="1127"/>
                </a:lnTo>
                <a:lnTo>
                  <a:pt x="366" y="1132"/>
                </a:lnTo>
                <a:lnTo>
                  <a:pt x="371" y="1132"/>
                </a:lnTo>
                <a:lnTo>
                  <a:pt x="375" y="1132"/>
                </a:lnTo>
                <a:lnTo>
                  <a:pt x="368" y="1139"/>
                </a:lnTo>
                <a:lnTo>
                  <a:pt x="371" y="1145"/>
                </a:lnTo>
                <a:lnTo>
                  <a:pt x="362" y="1153"/>
                </a:lnTo>
                <a:lnTo>
                  <a:pt x="362" y="1164"/>
                </a:lnTo>
                <a:lnTo>
                  <a:pt x="364" y="1167"/>
                </a:lnTo>
                <a:lnTo>
                  <a:pt x="366" y="1167"/>
                </a:lnTo>
                <a:lnTo>
                  <a:pt x="369" y="1168"/>
                </a:lnTo>
                <a:lnTo>
                  <a:pt x="365" y="1170"/>
                </a:lnTo>
                <a:lnTo>
                  <a:pt x="361" y="1170"/>
                </a:lnTo>
                <a:lnTo>
                  <a:pt x="357" y="1171"/>
                </a:lnTo>
                <a:lnTo>
                  <a:pt x="357" y="1174"/>
                </a:lnTo>
                <a:lnTo>
                  <a:pt x="360" y="1178"/>
                </a:lnTo>
                <a:lnTo>
                  <a:pt x="358" y="1182"/>
                </a:lnTo>
                <a:lnTo>
                  <a:pt x="363" y="1184"/>
                </a:lnTo>
                <a:lnTo>
                  <a:pt x="368" y="1180"/>
                </a:lnTo>
                <a:lnTo>
                  <a:pt x="371" y="1176"/>
                </a:lnTo>
                <a:lnTo>
                  <a:pt x="378" y="1164"/>
                </a:lnTo>
                <a:lnTo>
                  <a:pt x="387" y="1157"/>
                </a:lnTo>
                <a:lnTo>
                  <a:pt x="391" y="1162"/>
                </a:lnTo>
                <a:lnTo>
                  <a:pt x="393" y="1169"/>
                </a:lnTo>
                <a:lnTo>
                  <a:pt x="391" y="1171"/>
                </a:lnTo>
                <a:lnTo>
                  <a:pt x="393" y="1174"/>
                </a:lnTo>
                <a:lnTo>
                  <a:pt x="394" y="1178"/>
                </a:lnTo>
                <a:lnTo>
                  <a:pt x="395" y="1181"/>
                </a:lnTo>
                <a:lnTo>
                  <a:pt x="394" y="1186"/>
                </a:lnTo>
                <a:lnTo>
                  <a:pt x="391" y="1189"/>
                </a:lnTo>
                <a:lnTo>
                  <a:pt x="390" y="1192"/>
                </a:lnTo>
                <a:lnTo>
                  <a:pt x="390" y="1194"/>
                </a:lnTo>
                <a:lnTo>
                  <a:pt x="389" y="1194"/>
                </a:lnTo>
                <a:lnTo>
                  <a:pt x="389" y="1194"/>
                </a:lnTo>
                <a:lnTo>
                  <a:pt x="388" y="1196"/>
                </a:lnTo>
                <a:lnTo>
                  <a:pt x="387" y="1198"/>
                </a:lnTo>
                <a:lnTo>
                  <a:pt x="394" y="1202"/>
                </a:lnTo>
                <a:lnTo>
                  <a:pt x="402" y="1202"/>
                </a:lnTo>
                <a:lnTo>
                  <a:pt x="398" y="1203"/>
                </a:lnTo>
                <a:lnTo>
                  <a:pt x="395" y="1204"/>
                </a:lnTo>
                <a:lnTo>
                  <a:pt x="391" y="1205"/>
                </a:lnTo>
                <a:lnTo>
                  <a:pt x="389" y="1205"/>
                </a:lnTo>
                <a:lnTo>
                  <a:pt x="386" y="1210"/>
                </a:lnTo>
                <a:lnTo>
                  <a:pt x="386" y="1214"/>
                </a:lnTo>
                <a:lnTo>
                  <a:pt x="393" y="1215"/>
                </a:lnTo>
                <a:lnTo>
                  <a:pt x="391" y="1219"/>
                </a:lnTo>
                <a:lnTo>
                  <a:pt x="389" y="1223"/>
                </a:lnTo>
                <a:lnTo>
                  <a:pt x="386" y="1226"/>
                </a:lnTo>
                <a:lnTo>
                  <a:pt x="380" y="1228"/>
                </a:lnTo>
                <a:lnTo>
                  <a:pt x="378" y="1232"/>
                </a:lnTo>
                <a:lnTo>
                  <a:pt x="378" y="1235"/>
                </a:lnTo>
                <a:lnTo>
                  <a:pt x="377" y="1237"/>
                </a:lnTo>
                <a:lnTo>
                  <a:pt x="380" y="1239"/>
                </a:lnTo>
                <a:lnTo>
                  <a:pt x="387" y="1239"/>
                </a:lnTo>
                <a:lnTo>
                  <a:pt x="379" y="1244"/>
                </a:lnTo>
                <a:lnTo>
                  <a:pt x="368" y="1248"/>
                </a:lnTo>
                <a:lnTo>
                  <a:pt x="368" y="1252"/>
                </a:lnTo>
                <a:lnTo>
                  <a:pt x="369" y="1255"/>
                </a:lnTo>
                <a:lnTo>
                  <a:pt x="366" y="1257"/>
                </a:lnTo>
                <a:lnTo>
                  <a:pt x="365" y="1259"/>
                </a:lnTo>
                <a:lnTo>
                  <a:pt x="366" y="1261"/>
                </a:lnTo>
                <a:lnTo>
                  <a:pt x="368" y="1263"/>
                </a:lnTo>
                <a:lnTo>
                  <a:pt x="366" y="1269"/>
                </a:lnTo>
                <a:lnTo>
                  <a:pt x="365" y="1276"/>
                </a:lnTo>
                <a:lnTo>
                  <a:pt x="364" y="1281"/>
                </a:lnTo>
                <a:lnTo>
                  <a:pt x="363" y="1288"/>
                </a:lnTo>
                <a:lnTo>
                  <a:pt x="362" y="1303"/>
                </a:lnTo>
                <a:lnTo>
                  <a:pt x="363" y="1318"/>
                </a:lnTo>
                <a:lnTo>
                  <a:pt x="365" y="1308"/>
                </a:lnTo>
                <a:lnTo>
                  <a:pt x="370" y="1301"/>
                </a:lnTo>
                <a:lnTo>
                  <a:pt x="371" y="1303"/>
                </a:lnTo>
                <a:lnTo>
                  <a:pt x="373" y="1304"/>
                </a:lnTo>
                <a:lnTo>
                  <a:pt x="377" y="1302"/>
                </a:lnTo>
                <a:lnTo>
                  <a:pt x="379" y="1298"/>
                </a:lnTo>
                <a:lnTo>
                  <a:pt x="379" y="1292"/>
                </a:lnTo>
                <a:lnTo>
                  <a:pt x="380" y="1286"/>
                </a:lnTo>
                <a:lnTo>
                  <a:pt x="383" y="1283"/>
                </a:lnTo>
                <a:lnTo>
                  <a:pt x="386" y="1285"/>
                </a:lnTo>
                <a:lnTo>
                  <a:pt x="386" y="1289"/>
                </a:lnTo>
                <a:lnTo>
                  <a:pt x="386" y="1295"/>
                </a:lnTo>
                <a:lnTo>
                  <a:pt x="387" y="1296"/>
                </a:lnTo>
                <a:lnTo>
                  <a:pt x="388" y="1298"/>
                </a:lnTo>
                <a:lnTo>
                  <a:pt x="389" y="1301"/>
                </a:lnTo>
                <a:lnTo>
                  <a:pt x="390" y="1304"/>
                </a:lnTo>
                <a:lnTo>
                  <a:pt x="391" y="1308"/>
                </a:lnTo>
                <a:lnTo>
                  <a:pt x="390" y="1312"/>
                </a:lnTo>
                <a:lnTo>
                  <a:pt x="388" y="1314"/>
                </a:lnTo>
                <a:lnTo>
                  <a:pt x="385" y="1318"/>
                </a:lnTo>
                <a:lnTo>
                  <a:pt x="377" y="1326"/>
                </a:lnTo>
                <a:lnTo>
                  <a:pt x="373" y="1336"/>
                </a:lnTo>
                <a:lnTo>
                  <a:pt x="372" y="1338"/>
                </a:lnTo>
                <a:lnTo>
                  <a:pt x="373" y="1339"/>
                </a:lnTo>
                <a:lnTo>
                  <a:pt x="374" y="1340"/>
                </a:lnTo>
                <a:lnTo>
                  <a:pt x="375" y="1340"/>
                </a:lnTo>
                <a:lnTo>
                  <a:pt x="374" y="1342"/>
                </a:lnTo>
                <a:lnTo>
                  <a:pt x="374" y="1343"/>
                </a:lnTo>
                <a:lnTo>
                  <a:pt x="374" y="1348"/>
                </a:lnTo>
                <a:lnTo>
                  <a:pt x="371" y="1354"/>
                </a:lnTo>
                <a:lnTo>
                  <a:pt x="368" y="1358"/>
                </a:lnTo>
                <a:lnTo>
                  <a:pt x="365" y="1361"/>
                </a:lnTo>
                <a:lnTo>
                  <a:pt x="369" y="1363"/>
                </a:lnTo>
                <a:lnTo>
                  <a:pt x="373" y="1361"/>
                </a:lnTo>
                <a:lnTo>
                  <a:pt x="372" y="1365"/>
                </a:lnTo>
                <a:lnTo>
                  <a:pt x="368" y="1368"/>
                </a:lnTo>
                <a:lnTo>
                  <a:pt x="364" y="1372"/>
                </a:lnTo>
                <a:lnTo>
                  <a:pt x="361" y="1377"/>
                </a:lnTo>
                <a:lnTo>
                  <a:pt x="355" y="1388"/>
                </a:lnTo>
                <a:lnTo>
                  <a:pt x="350" y="1400"/>
                </a:lnTo>
                <a:lnTo>
                  <a:pt x="357" y="1396"/>
                </a:lnTo>
                <a:lnTo>
                  <a:pt x="362" y="1391"/>
                </a:lnTo>
                <a:lnTo>
                  <a:pt x="365" y="1391"/>
                </a:lnTo>
                <a:lnTo>
                  <a:pt x="366" y="1393"/>
                </a:lnTo>
                <a:lnTo>
                  <a:pt x="365" y="1396"/>
                </a:lnTo>
                <a:lnTo>
                  <a:pt x="362" y="1397"/>
                </a:lnTo>
                <a:lnTo>
                  <a:pt x="370" y="1402"/>
                </a:lnTo>
                <a:lnTo>
                  <a:pt x="378" y="1404"/>
                </a:lnTo>
                <a:lnTo>
                  <a:pt x="378" y="1395"/>
                </a:lnTo>
                <a:lnTo>
                  <a:pt x="379" y="1385"/>
                </a:lnTo>
                <a:lnTo>
                  <a:pt x="382" y="1388"/>
                </a:lnTo>
                <a:lnTo>
                  <a:pt x="383" y="1393"/>
                </a:lnTo>
                <a:lnTo>
                  <a:pt x="385" y="1388"/>
                </a:lnTo>
                <a:lnTo>
                  <a:pt x="385" y="1383"/>
                </a:lnTo>
                <a:lnTo>
                  <a:pt x="388" y="1378"/>
                </a:lnTo>
                <a:lnTo>
                  <a:pt x="394" y="1377"/>
                </a:lnTo>
                <a:lnTo>
                  <a:pt x="397" y="1372"/>
                </a:lnTo>
                <a:lnTo>
                  <a:pt x="396" y="1367"/>
                </a:lnTo>
                <a:lnTo>
                  <a:pt x="397" y="1363"/>
                </a:lnTo>
                <a:lnTo>
                  <a:pt x="401" y="1363"/>
                </a:lnTo>
                <a:lnTo>
                  <a:pt x="404" y="1365"/>
                </a:lnTo>
                <a:lnTo>
                  <a:pt x="406" y="1369"/>
                </a:lnTo>
                <a:lnTo>
                  <a:pt x="407" y="1363"/>
                </a:lnTo>
                <a:lnTo>
                  <a:pt x="406" y="1359"/>
                </a:lnTo>
                <a:lnTo>
                  <a:pt x="403" y="1358"/>
                </a:lnTo>
                <a:lnTo>
                  <a:pt x="402" y="1358"/>
                </a:lnTo>
                <a:lnTo>
                  <a:pt x="399" y="1353"/>
                </a:lnTo>
                <a:lnTo>
                  <a:pt x="399" y="1347"/>
                </a:lnTo>
                <a:lnTo>
                  <a:pt x="402" y="1348"/>
                </a:lnTo>
                <a:lnTo>
                  <a:pt x="405" y="1350"/>
                </a:lnTo>
                <a:lnTo>
                  <a:pt x="406" y="1350"/>
                </a:lnTo>
                <a:lnTo>
                  <a:pt x="408" y="1351"/>
                </a:lnTo>
                <a:lnTo>
                  <a:pt x="411" y="1342"/>
                </a:lnTo>
                <a:lnTo>
                  <a:pt x="411" y="1334"/>
                </a:lnTo>
                <a:lnTo>
                  <a:pt x="412" y="1326"/>
                </a:lnTo>
                <a:lnTo>
                  <a:pt x="415" y="1319"/>
                </a:lnTo>
                <a:lnTo>
                  <a:pt x="420" y="1318"/>
                </a:lnTo>
                <a:lnTo>
                  <a:pt x="421" y="1315"/>
                </a:lnTo>
                <a:lnTo>
                  <a:pt x="421" y="1313"/>
                </a:lnTo>
                <a:lnTo>
                  <a:pt x="420" y="1312"/>
                </a:lnTo>
                <a:lnTo>
                  <a:pt x="420" y="1308"/>
                </a:lnTo>
                <a:lnTo>
                  <a:pt x="422" y="1306"/>
                </a:lnTo>
                <a:lnTo>
                  <a:pt x="429" y="1309"/>
                </a:lnTo>
                <a:lnTo>
                  <a:pt x="435" y="1309"/>
                </a:lnTo>
                <a:lnTo>
                  <a:pt x="438" y="1302"/>
                </a:lnTo>
                <a:lnTo>
                  <a:pt x="438" y="1293"/>
                </a:lnTo>
                <a:lnTo>
                  <a:pt x="441" y="1283"/>
                </a:lnTo>
                <a:lnTo>
                  <a:pt x="445" y="1273"/>
                </a:lnTo>
                <a:lnTo>
                  <a:pt x="447" y="1279"/>
                </a:lnTo>
                <a:lnTo>
                  <a:pt x="449" y="1285"/>
                </a:lnTo>
                <a:lnTo>
                  <a:pt x="452" y="1275"/>
                </a:lnTo>
                <a:lnTo>
                  <a:pt x="454" y="1265"/>
                </a:lnTo>
                <a:lnTo>
                  <a:pt x="459" y="1261"/>
                </a:lnTo>
                <a:lnTo>
                  <a:pt x="464" y="1259"/>
                </a:lnTo>
                <a:lnTo>
                  <a:pt x="468" y="1246"/>
                </a:lnTo>
                <a:lnTo>
                  <a:pt x="468" y="1234"/>
                </a:lnTo>
                <a:lnTo>
                  <a:pt x="474" y="1229"/>
                </a:lnTo>
                <a:lnTo>
                  <a:pt x="474" y="1219"/>
                </a:lnTo>
                <a:lnTo>
                  <a:pt x="477" y="1220"/>
                </a:lnTo>
                <a:lnTo>
                  <a:pt x="479" y="1221"/>
                </a:lnTo>
                <a:lnTo>
                  <a:pt x="479" y="1225"/>
                </a:lnTo>
                <a:lnTo>
                  <a:pt x="480" y="1227"/>
                </a:lnTo>
                <a:lnTo>
                  <a:pt x="481" y="1222"/>
                </a:lnTo>
                <a:lnTo>
                  <a:pt x="481" y="1217"/>
                </a:lnTo>
                <a:lnTo>
                  <a:pt x="488" y="1218"/>
                </a:lnTo>
                <a:lnTo>
                  <a:pt x="494" y="1218"/>
                </a:lnTo>
                <a:lnTo>
                  <a:pt x="496" y="1211"/>
                </a:lnTo>
                <a:lnTo>
                  <a:pt x="498" y="1206"/>
                </a:lnTo>
                <a:lnTo>
                  <a:pt x="501" y="1207"/>
                </a:lnTo>
                <a:lnTo>
                  <a:pt x="504" y="1207"/>
                </a:lnTo>
                <a:lnTo>
                  <a:pt x="505" y="1204"/>
                </a:lnTo>
                <a:lnTo>
                  <a:pt x="504" y="1200"/>
                </a:lnTo>
                <a:lnTo>
                  <a:pt x="503" y="1195"/>
                </a:lnTo>
                <a:lnTo>
                  <a:pt x="504" y="1192"/>
                </a:lnTo>
                <a:lnTo>
                  <a:pt x="506" y="1195"/>
                </a:lnTo>
                <a:lnTo>
                  <a:pt x="509" y="1196"/>
                </a:lnTo>
                <a:lnTo>
                  <a:pt x="506" y="1187"/>
                </a:lnTo>
                <a:lnTo>
                  <a:pt x="506" y="1178"/>
                </a:lnTo>
                <a:lnTo>
                  <a:pt x="513" y="1179"/>
                </a:lnTo>
                <a:lnTo>
                  <a:pt x="520" y="1179"/>
                </a:lnTo>
                <a:lnTo>
                  <a:pt x="520" y="1171"/>
                </a:lnTo>
                <a:lnTo>
                  <a:pt x="518" y="1164"/>
                </a:lnTo>
                <a:lnTo>
                  <a:pt x="522" y="1162"/>
                </a:lnTo>
                <a:lnTo>
                  <a:pt x="523" y="1159"/>
                </a:lnTo>
                <a:lnTo>
                  <a:pt x="530" y="1159"/>
                </a:lnTo>
                <a:lnTo>
                  <a:pt x="533" y="1154"/>
                </a:lnTo>
                <a:lnTo>
                  <a:pt x="531" y="1151"/>
                </a:lnTo>
                <a:lnTo>
                  <a:pt x="531" y="1147"/>
                </a:lnTo>
                <a:lnTo>
                  <a:pt x="535" y="1145"/>
                </a:lnTo>
                <a:lnTo>
                  <a:pt x="538" y="1145"/>
                </a:lnTo>
                <a:lnTo>
                  <a:pt x="544" y="1139"/>
                </a:lnTo>
                <a:lnTo>
                  <a:pt x="548" y="1132"/>
                </a:lnTo>
                <a:lnTo>
                  <a:pt x="554" y="1123"/>
                </a:lnTo>
                <a:lnTo>
                  <a:pt x="553" y="1112"/>
                </a:lnTo>
                <a:lnTo>
                  <a:pt x="560" y="1115"/>
                </a:lnTo>
                <a:lnTo>
                  <a:pt x="567" y="1112"/>
                </a:lnTo>
                <a:lnTo>
                  <a:pt x="567" y="1110"/>
                </a:lnTo>
                <a:lnTo>
                  <a:pt x="564" y="1110"/>
                </a:lnTo>
                <a:lnTo>
                  <a:pt x="563" y="1111"/>
                </a:lnTo>
                <a:lnTo>
                  <a:pt x="562" y="1110"/>
                </a:lnTo>
                <a:lnTo>
                  <a:pt x="561" y="1107"/>
                </a:lnTo>
                <a:lnTo>
                  <a:pt x="561" y="1106"/>
                </a:lnTo>
                <a:lnTo>
                  <a:pt x="562" y="1103"/>
                </a:lnTo>
                <a:lnTo>
                  <a:pt x="564" y="1101"/>
                </a:lnTo>
                <a:lnTo>
                  <a:pt x="568" y="1095"/>
                </a:lnTo>
                <a:lnTo>
                  <a:pt x="570" y="1090"/>
                </a:lnTo>
                <a:lnTo>
                  <a:pt x="572" y="1086"/>
                </a:lnTo>
                <a:lnTo>
                  <a:pt x="576" y="1082"/>
                </a:lnTo>
                <a:lnTo>
                  <a:pt x="577" y="1078"/>
                </a:lnTo>
                <a:lnTo>
                  <a:pt x="580" y="1074"/>
                </a:lnTo>
                <a:lnTo>
                  <a:pt x="585" y="1074"/>
                </a:lnTo>
                <a:lnTo>
                  <a:pt x="585" y="1080"/>
                </a:lnTo>
                <a:lnTo>
                  <a:pt x="584" y="1082"/>
                </a:lnTo>
                <a:lnTo>
                  <a:pt x="581" y="1085"/>
                </a:lnTo>
                <a:lnTo>
                  <a:pt x="579" y="1087"/>
                </a:lnTo>
                <a:lnTo>
                  <a:pt x="579" y="1090"/>
                </a:lnTo>
                <a:lnTo>
                  <a:pt x="581" y="1096"/>
                </a:lnTo>
                <a:lnTo>
                  <a:pt x="583" y="1101"/>
                </a:lnTo>
                <a:lnTo>
                  <a:pt x="579" y="1103"/>
                </a:lnTo>
                <a:lnTo>
                  <a:pt x="576" y="1105"/>
                </a:lnTo>
                <a:lnTo>
                  <a:pt x="572" y="1107"/>
                </a:lnTo>
                <a:lnTo>
                  <a:pt x="569" y="1110"/>
                </a:lnTo>
                <a:lnTo>
                  <a:pt x="562" y="1122"/>
                </a:lnTo>
                <a:lnTo>
                  <a:pt x="556" y="1135"/>
                </a:lnTo>
                <a:lnTo>
                  <a:pt x="555" y="1142"/>
                </a:lnTo>
                <a:lnTo>
                  <a:pt x="551" y="1146"/>
                </a:lnTo>
                <a:lnTo>
                  <a:pt x="547" y="1148"/>
                </a:lnTo>
                <a:lnTo>
                  <a:pt x="545" y="1149"/>
                </a:lnTo>
                <a:lnTo>
                  <a:pt x="545" y="1153"/>
                </a:lnTo>
                <a:lnTo>
                  <a:pt x="544" y="1156"/>
                </a:lnTo>
                <a:lnTo>
                  <a:pt x="541" y="1161"/>
                </a:lnTo>
                <a:lnTo>
                  <a:pt x="537" y="1164"/>
                </a:lnTo>
                <a:lnTo>
                  <a:pt x="535" y="1167"/>
                </a:lnTo>
                <a:lnTo>
                  <a:pt x="533" y="1169"/>
                </a:lnTo>
                <a:lnTo>
                  <a:pt x="531" y="1172"/>
                </a:lnTo>
                <a:lnTo>
                  <a:pt x="530" y="1174"/>
                </a:lnTo>
                <a:lnTo>
                  <a:pt x="528" y="1177"/>
                </a:lnTo>
                <a:lnTo>
                  <a:pt x="525" y="1178"/>
                </a:lnTo>
                <a:lnTo>
                  <a:pt x="523" y="1181"/>
                </a:lnTo>
                <a:lnTo>
                  <a:pt x="522" y="1185"/>
                </a:lnTo>
                <a:lnTo>
                  <a:pt x="520" y="1190"/>
                </a:lnTo>
                <a:lnTo>
                  <a:pt x="517" y="1196"/>
                </a:lnTo>
                <a:lnTo>
                  <a:pt x="523" y="1196"/>
                </a:lnTo>
                <a:lnTo>
                  <a:pt x="530" y="1196"/>
                </a:lnTo>
                <a:lnTo>
                  <a:pt x="518" y="1203"/>
                </a:lnTo>
                <a:lnTo>
                  <a:pt x="509" y="1214"/>
                </a:lnTo>
                <a:lnTo>
                  <a:pt x="505" y="1219"/>
                </a:lnTo>
                <a:lnTo>
                  <a:pt x="502" y="1225"/>
                </a:lnTo>
                <a:lnTo>
                  <a:pt x="498" y="1227"/>
                </a:lnTo>
                <a:lnTo>
                  <a:pt x="497" y="1230"/>
                </a:lnTo>
                <a:lnTo>
                  <a:pt x="497" y="1232"/>
                </a:lnTo>
                <a:lnTo>
                  <a:pt x="498" y="1235"/>
                </a:lnTo>
                <a:lnTo>
                  <a:pt x="496" y="1240"/>
                </a:lnTo>
                <a:lnTo>
                  <a:pt x="493" y="1246"/>
                </a:lnTo>
                <a:lnTo>
                  <a:pt x="490" y="1248"/>
                </a:lnTo>
                <a:lnTo>
                  <a:pt x="489" y="1251"/>
                </a:lnTo>
                <a:lnTo>
                  <a:pt x="487" y="1253"/>
                </a:lnTo>
                <a:lnTo>
                  <a:pt x="486" y="1253"/>
                </a:lnTo>
                <a:lnTo>
                  <a:pt x="487" y="1255"/>
                </a:lnTo>
                <a:lnTo>
                  <a:pt x="488" y="1256"/>
                </a:lnTo>
                <a:lnTo>
                  <a:pt x="487" y="1261"/>
                </a:lnTo>
                <a:lnTo>
                  <a:pt x="484" y="1263"/>
                </a:lnTo>
                <a:lnTo>
                  <a:pt x="479" y="1268"/>
                </a:lnTo>
                <a:lnTo>
                  <a:pt x="478" y="1273"/>
                </a:lnTo>
                <a:lnTo>
                  <a:pt x="478" y="1280"/>
                </a:lnTo>
                <a:lnTo>
                  <a:pt x="477" y="1287"/>
                </a:lnTo>
                <a:lnTo>
                  <a:pt x="472" y="1293"/>
                </a:lnTo>
                <a:lnTo>
                  <a:pt x="469" y="1298"/>
                </a:lnTo>
                <a:lnTo>
                  <a:pt x="469" y="1303"/>
                </a:lnTo>
                <a:lnTo>
                  <a:pt x="468" y="1309"/>
                </a:lnTo>
                <a:lnTo>
                  <a:pt x="463" y="1313"/>
                </a:lnTo>
                <a:lnTo>
                  <a:pt x="462" y="1319"/>
                </a:lnTo>
                <a:lnTo>
                  <a:pt x="460" y="1337"/>
                </a:lnTo>
                <a:lnTo>
                  <a:pt x="454" y="1354"/>
                </a:lnTo>
                <a:lnTo>
                  <a:pt x="451" y="1360"/>
                </a:lnTo>
                <a:lnTo>
                  <a:pt x="449" y="1368"/>
                </a:lnTo>
                <a:lnTo>
                  <a:pt x="449" y="1370"/>
                </a:lnTo>
                <a:lnTo>
                  <a:pt x="448" y="1372"/>
                </a:lnTo>
                <a:lnTo>
                  <a:pt x="447" y="1375"/>
                </a:lnTo>
                <a:lnTo>
                  <a:pt x="445" y="1377"/>
                </a:lnTo>
                <a:lnTo>
                  <a:pt x="446" y="1385"/>
                </a:lnTo>
                <a:lnTo>
                  <a:pt x="445" y="1392"/>
                </a:lnTo>
                <a:lnTo>
                  <a:pt x="441" y="1394"/>
                </a:lnTo>
                <a:lnTo>
                  <a:pt x="440" y="1396"/>
                </a:lnTo>
                <a:lnTo>
                  <a:pt x="443" y="1400"/>
                </a:lnTo>
                <a:lnTo>
                  <a:pt x="443" y="1402"/>
                </a:lnTo>
                <a:lnTo>
                  <a:pt x="443" y="1404"/>
                </a:lnTo>
                <a:lnTo>
                  <a:pt x="441" y="1406"/>
                </a:lnTo>
                <a:lnTo>
                  <a:pt x="440" y="1410"/>
                </a:lnTo>
                <a:lnTo>
                  <a:pt x="440" y="1412"/>
                </a:lnTo>
                <a:lnTo>
                  <a:pt x="436" y="1417"/>
                </a:lnTo>
                <a:lnTo>
                  <a:pt x="432" y="1422"/>
                </a:lnTo>
                <a:lnTo>
                  <a:pt x="441" y="1418"/>
                </a:lnTo>
                <a:lnTo>
                  <a:pt x="452" y="1412"/>
                </a:lnTo>
                <a:lnTo>
                  <a:pt x="457" y="1411"/>
                </a:lnTo>
                <a:lnTo>
                  <a:pt x="460" y="1417"/>
                </a:lnTo>
                <a:lnTo>
                  <a:pt x="464" y="1406"/>
                </a:lnTo>
                <a:lnTo>
                  <a:pt x="469" y="1396"/>
                </a:lnTo>
                <a:lnTo>
                  <a:pt x="473" y="1412"/>
                </a:lnTo>
                <a:lnTo>
                  <a:pt x="479" y="1428"/>
                </a:lnTo>
                <a:lnTo>
                  <a:pt x="480" y="1423"/>
                </a:lnTo>
                <a:lnTo>
                  <a:pt x="481" y="1419"/>
                </a:lnTo>
                <a:lnTo>
                  <a:pt x="485" y="1420"/>
                </a:lnTo>
                <a:lnTo>
                  <a:pt x="490" y="1420"/>
                </a:lnTo>
                <a:lnTo>
                  <a:pt x="494" y="1414"/>
                </a:lnTo>
                <a:lnTo>
                  <a:pt x="495" y="1405"/>
                </a:lnTo>
                <a:lnTo>
                  <a:pt x="500" y="1400"/>
                </a:lnTo>
                <a:lnTo>
                  <a:pt x="501" y="1393"/>
                </a:lnTo>
                <a:lnTo>
                  <a:pt x="501" y="1387"/>
                </a:lnTo>
                <a:lnTo>
                  <a:pt x="506" y="1386"/>
                </a:lnTo>
                <a:lnTo>
                  <a:pt x="508" y="1380"/>
                </a:lnTo>
                <a:lnTo>
                  <a:pt x="512" y="1377"/>
                </a:lnTo>
                <a:lnTo>
                  <a:pt x="514" y="1376"/>
                </a:lnTo>
                <a:lnTo>
                  <a:pt x="515" y="1373"/>
                </a:lnTo>
                <a:lnTo>
                  <a:pt x="517" y="1370"/>
                </a:lnTo>
                <a:lnTo>
                  <a:pt x="517" y="1368"/>
                </a:lnTo>
                <a:lnTo>
                  <a:pt x="517" y="1362"/>
                </a:lnTo>
                <a:lnTo>
                  <a:pt x="517" y="1358"/>
                </a:lnTo>
                <a:lnTo>
                  <a:pt x="520" y="1353"/>
                </a:lnTo>
                <a:lnTo>
                  <a:pt x="521" y="1350"/>
                </a:lnTo>
                <a:lnTo>
                  <a:pt x="522" y="1351"/>
                </a:lnTo>
                <a:lnTo>
                  <a:pt x="526" y="1351"/>
                </a:lnTo>
                <a:lnTo>
                  <a:pt x="526" y="1346"/>
                </a:lnTo>
                <a:lnTo>
                  <a:pt x="526" y="1342"/>
                </a:lnTo>
                <a:lnTo>
                  <a:pt x="533" y="1343"/>
                </a:lnTo>
                <a:lnTo>
                  <a:pt x="534" y="1333"/>
                </a:lnTo>
                <a:lnTo>
                  <a:pt x="538" y="1333"/>
                </a:lnTo>
                <a:lnTo>
                  <a:pt x="541" y="1329"/>
                </a:lnTo>
                <a:lnTo>
                  <a:pt x="541" y="1320"/>
                </a:lnTo>
                <a:lnTo>
                  <a:pt x="538" y="1311"/>
                </a:lnTo>
                <a:lnTo>
                  <a:pt x="542" y="1312"/>
                </a:lnTo>
                <a:lnTo>
                  <a:pt x="543" y="1314"/>
                </a:lnTo>
                <a:lnTo>
                  <a:pt x="543" y="1317"/>
                </a:lnTo>
                <a:lnTo>
                  <a:pt x="544" y="1318"/>
                </a:lnTo>
                <a:lnTo>
                  <a:pt x="546" y="1314"/>
                </a:lnTo>
                <a:lnTo>
                  <a:pt x="545" y="1309"/>
                </a:lnTo>
                <a:lnTo>
                  <a:pt x="545" y="1302"/>
                </a:lnTo>
                <a:lnTo>
                  <a:pt x="544" y="1295"/>
                </a:lnTo>
                <a:lnTo>
                  <a:pt x="544" y="1292"/>
                </a:lnTo>
                <a:lnTo>
                  <a:pt x="544" y="1288"/>
                </a:lnTo>
                <a:lnTo>
                  <a:pt x="546" y="1288"/>
                </a:lnTo>
                <a:lnTo>
                  <a:pt x="547" y="1288"/>
                </a:lnTo>
                <a:lnTo>
                  <a:pt x="547" y="1286"/>
                </a:lnTo>
                <a:lnTo>
                  <a:pt x="546" y="1284"/>
                </a:lnTo>
                <a:lnTo>
                  <a:pt x="548" y="1290"/>
                </a:lnTo>
                <a:lnTo>
                  <a:pt x="553" y="1292"/>
                </a:lnTo>
                <a:lnTo>
                  <a:pt x="559" y="1284"/>
                </a:lnTo>
                <a:lnTo>
                  <a:pt x="561" y="1272"/>
                </a:lnTo>
                <a:lnTo>
                  <a:pt x="561" y="1268"/>
                </a:lnTo>
                <a:lnTo>
                  <a:pt x="564" y="1267"/>
                </a:lnTo>
                <a:lnTo>
                  <a:pt x="567" y="1268"/>
                </a:lnTo>
                <a:lnTo>
                  <a:pt x="569" y="1271"/>
                </a:lnTo>
                <a:lnTo>
                  <a:pt x="570" y="1275"/>
                </a:lnTo>
                <a:lnTo>
                  <a:pt x="571" y="1278"/>
                </a:lnTo>
                <a:lnTo>
                  <a:pt x="574" y="1281"/>
                </a:lnTo>
                <a:lnTo>
                  <a:pt x="576" y="1286"/>
                </a:lnTo>
                <a:lnTo>
                  <a:pt x="586" y="1283"/>
                </a:lnTo>
                <a:lnTo>
                  <a:pt x="592" y="1273"/>
                </a:lnTo>
                <a:lnTo>
                  <a:pt x="594" y="1267"/>
                </a:lnTo>
                <a:lnTo>
                  <a:pt x="595" y="1261"/>
                </a:lnTo>
                <a:lnTo>
                  <a:pt x="597" y="1254"/>
                </a:lnTo>
                <a:lnTo>
                  <a:pt x="597" y="1247"/>
                </a:lnTo>
                <a:lnTo>
                  <a:pt x="597" y="1242"/>
                </a:lnTo>
                <a:lnTo>
                  <a:pt x="600" y="1235"/>
                </a:lnTo>
                <a:lnTo>
                  <a:pt x="601" y="1232"/>
                </a:lnTo>
                <a:lnTo>
                  <a:pt x="602" y="1230"/>
                </a:lnTo>
                <a:lnTo>
                  <a:pt x="601" y="1228"/>
                </a:lnTo>
                <a:lnTo>
                  <a:pt x="599" y="1226"/>
                </a:lnTo>
                <a:lnTo>
                  <a:pt x="602" y="1215"/>
                </a:lnTo>
                <a:lnTo>
                  <a:pt x="608" y="1204"/>
                </a:lnTo>
                <a:lnTo>
                  <a:pt x="610" y="1204"/>
                </a:lnTo>
                <a:lnTo>
                  <a:pt x="613" y="1204"/>
                </a:lnTo>
                <a:lnTo>
                  <a:pt x="612" y="1212"/>
                </a:lnTo>
                <a:lnTo>
                  <a:pt x="611" y="1220"/>
                </a:lnTo>
                <a:lnTo>
                  <a:pt x="610" y="1227"/>
                </a:lnTo>
                <a:lnTo>
                  <a:pt x="609" y="1234"/>
                </a:lnTo>
                <a:lnTo>
                  <a:pt x="617" y="1236"/>
                </a:lnTo>
                <a:lnTo>
                  <a:pt x="626" y="1237"/>
                </a:lnTo>
                <a:lnTo>
                  <a:pt x="617" y="1242"/>
                </a:lnTo>
                <a:lnTo>
                  <a:pt x="608" y="1239"/>
                </a:lnTo>
                <a:lnTo>
                  <a:pt x="604" y="1252"/>
                </a:lnTo>
                <a:lnTo>
                  <a:pt x="611" y="1259"/>
                </a:lnTo>
                <a:lnTo>
                  <a:pt x="612" y="1262"/>
                </a:lnTo>
                <a:lnTo>
                  <a:pt x="611" y="1264"/>
                </a:lnTo>
                <a:lnTo>
                  <a:pt x="610" y="1265"/>
                </a:lnTo>
                <a:lnTo>
                  <a:pt x="608" y="1268"/>
                </a:lnTo>
                <a:lnTo>
                  <a:pt x="608" y="1269"/>
                </a:lnTo>
                <a:lnTo>
                  <a:pt x="608" y="1271"/>
                </a:lnTo>
                <a:lnTo>
                  <a:pt x="605" y="1273"/>
                </a:lnTo>
                <a:lnTo>
                  <a:pt x="604" y="1276"/>
                </a:lnTo>
                <a:lnTo>
                  <a:pt x="605" y="1277"/>
                </a:lnTo>
                <a:lnTo>
                  <a:pt x="608" y="1280"/>
                </a:lnTo>
                <a:lnTo>
                  <a:pt x="605" y="1283"/>
                </a:lnTo>
                <a:lnTo>
                  <a:pt x="603" y="1284"/>
                </a:lnTo>
                <a:lnTo>
                  <a:pt x="605" y="1286"/>
                </a:lnTo>
                <a:lnTo>
                  <a:pt x="608" y="1289"/>
                </a:lnTo>
                <a:lnTo>
                  <a:pt x="601" y="1294"/>
                </a:lnTo>
                <a:lnTo>
                  <a:pt x="597" y="1302"/>
                </a:lnTo>
                <a:lnTo>
                  <a:pt x="597" y="1305"/>
                </a:lnTo>
                <a:lnTo>
                  <a:pt x="597" y="1308"/>
                </a:lnTo>
                <a:lnTo>
                  <a:pt x="596" y="1310"/>
                </a:lnTo>
                <a:lnTo>
                  <a:pt x="595" y="1311"/>
                </a:lnTo>
                <a:lnTo>
                  <a:pt x="596" y="1314"/>
                </a:lnTo>
                <a:lnTo>
                  <a:pt x="597" y="1317"/>
                </a:lnTo>
                <a:lnTo>
                  <a:pt x="595" y="1319"/>
                </a:lnTo>
                <a:lnTo>
                  <a:pt x="592" y="1322"/>
                </a:lnTo>
                <a:lnTo>
                  <a:pt x="592" y="1326"/>
                </a:lnTo>
                <a:lnTo>
                  <a:pt x="592" y="1328"/>
                </a:lnTo>
                <a:lnTo>
                  <a:pt x="594" y="1329"/>
                </a:lnTo>
                <a:lnTo>
                  <a:pt x="595" y="1331"/>
                </a:lnTo>
                <a:lnTo>
                  <a:pt x="595" y="1333"/>
                </a:lnTo>
                <a:lnTo>
                  <a:pt x="593" y="1335"/>
                </a:lnTo>
                <a:lnTo>
                  <a:pt x="592" y="1339"/>
                </a:lnTo>
                <a:lnTo>
                  <a:pt x="589" y="1344"/>
                </a:lnTo>
                <a:lnTo>
                  <a:pt x="589" y="1348"/>
                </a:lnTo>
                <a:lnTo>
                  <a:pt x="589" y="1354"/>
                </a:lnTo>
                <a:lnTo>
                  <a:pt x="589" y="1355"/>
                </a:lnTo>
                <a:lnTo>
                  <a:pt x="589" y="1356"/>
                </a:lnTo>
                <a:lnTo>
                  <a:pt x="589" y="1359"/>
                </a:lnTo>
                <a:lnTo>
                  <a:pt x="588" y="1361"/>
                </a:lnTo>
                <a:lnTo>
                  <a:pt x="587" y="1362"/>
                </a:lnTo>
                <a:lnTo>
                  <a:pt x="586" y="1363"/>
                </a:lnTo>
                <a:lnTo>
                  <a:pt x="585" y="1368"/>
                </a:lnTo>
                <a:lnTo>
                  <a:pt x="584" y="1372"/>
                </a:lnTo>
                <a:lnTo>
                  <a:pt x="586" y="1378"/>
                </a:lnTo>
                <a:lnTo>
                  <a:pt x="588" y="1384"/>
                </a:lnTo>
                <a:lnTo>
                  <a:pt x="588" y="1391"/>
                </a:lnTo>
                <a:lnTo>
                  <a:pt x="586" y="1398"/>
                </a:lnTo>
                <a:lnTo>
                  <a:pt x="581" y="1412"/>
                </a:lnTo>
                <a:lnTo>
                  <a:pt x="579" y="1426"/>
                </a:lnTo>
                <a:lnTo>
                  <a:pt x="579" y="1439"/>
                </a:lnTo>
                <a:lnTo>
                  <a:pt x="579" y="1455"/>
                </a:lnTo>
                <a:lnTo>
                  <a:pt x="576" y="1466"/>
                </a:lnTo>
                <a:lnTo>
                  <a:pt x="575" y="1478"/>
                </a:lnTo>
                <a:lnTo>
                  <a:pt x="576" y="1483"/>
                </a:lnTo>
                <a:lnTo>
                  <a:pt x="579" y="1487"/>
                </a:lnTo>
                <a:lnTo>
                  <a:pt x="583" y="1488"/>
                </a:lnTo>
                <a:lnTo>
                  <a:pt x="585" y="1486"/>
                </a:lnTo>
                <a:lnTo>
                  <a:pt x="587" y="1486"/>
                </a:lnTo>
                <a:lnTo>
                  <a:pt x="588" y="1487"/>
                </a:lnTo>
                <a:lnTo>
                  <a:pt x="592" y="1488"/>
                </a:lnTo>
                <a:lnTo>
                  <a:pt x="593" y="1485"/>
                </a:lnTo>
                <a:lnTo>
                  <a:pt x="591" y="1480"/>
                </a:lnTo>
                <a:lnTo>
                  <a:pt x="589" y="1475"/>
                </a:lnTo>
                <a:lnTo>
                  <a:pt x="589" y="1469"/>
                </a:lnTo>
                <a:lnTo>
                  <a:pt x="592" y="1463"/>
                </a:lnTo>
                <a:lnTo>
                  <a:pt x="592" y="1460"/>
                </a:lnTo>
                <a:lnTo>
                  <a:pt x="593" y="1456"/>
                </a:lnTo>
                <a:lnTo>
                  <a:pt x="596" y="1455"/>
                </a:lnTo>
                <a:lnTo>
                  <a:pt x="599" y="1454"/>
                </a:lnTo>
                <a:lnTo>
                  <a:pt x="597" y="1451"/>
                </a:lnTo>
                <a:lnTo>
                  <a:pt x="596" y="1448"/>
                </a:lnTo>
                <a:lnTo>
                  <a:pt x="597" y="1443"/>
                </a:lnTo>
                <a:lnTo>
                  <a:pt x="601" y="1437"/>
                </a:lnTo>
                <a:lnTo>
                  <a:pt x="603" y="1433"/>
                </a:lnTo>
                <a:lnTo>
                  <a:pt x="605" y="1429"/>
                </a:lnTo>
                <a:lnTo>
                  <a:pt x="605" y="1425"/>
                </a:lnTo>
                <a:lnTo>
                  <a:pt x="607" y="1421"/>
                </a:lnTo>
                <a:lnTo>
                  <a:pt x="612" y="1420"/>
                </a:lnTo>
                <a:lnTo>
                  <a:pt x="617" y="1418"/>
                </a:lnTo>
                <a:lnTo>
                  <a:pt x="616" y="1414"/>
                </a:lnTo>
                <a:lnTo>
                  <a:pt x="614" y="1411"/>
                </a:lnTo>
                <a:lnTo>
                  <a:pt x="618" y="1409"/>
                </a:lnTo>
                <a:lnTo>
                  <a:pt x="620" y="1405"/>
                </a:lnTo>
                <a:lnTo>
                  <a:pt x="619" y="1401"/>
                </a:lnTo>
                <a:lnTo>
                  <a:pt x="618" y="1396"/>
                </a:lnTo>
                <a:lnTo>
                  <a:pt x="618" y="1394"/>
                </a:lnTo>
                <a:lnTo>
                  <a:pt x="621" y="1392"/>
                </a:lnTo>
                <a:lnTo>
                  <a:pt x="624" y="1388"/>
                </a:lnTo>
                <a:lnTo>
                  <a:pt x="624" y="1385"/>
                </a:lnTo>
                <a:lnTo>
                  <a:pt x="624" y="1383"/>
                </a:lnTo>
                <a:lnTo>
                  <a:pt x="624" y="1381"/>
                </a:lnTo>
                <a:lnTo>
                  <a:pt x="625" y="1381"/>
                </a:lnTo>
                <a:lnTo>
                  <a:pt x="625" y="1381"/>
                </a:lnTo>
                <a:lnTo>
                  <a:pt x="627" y="1380"/>
                </a:lnTo>
                <a:lnTo>
                  <a:pt x="627" y="1378"/>
                </a:lnTo>
                <a:lnTo>
                  <a:pt x="628" y="1377"/>
                </a:lnTo>
                <a:lnTo>
                  <a:pt x="632" y="1378"/>
                </a:lnTo>
                <a:lnTo>
                  <a:pt x="633" y="1373"/>
                </a:lnTo>
                <a:lnTo>
                  <a:pt x="632" y="1368"/>
                </a:lnTo>
                <a:lnTo>
                  <a:pt x="636" y="1365"/>
                </a:lnTo>
                <a:lnTo>
                  <a:pt x="635" y="1361"/>
                </a:lnTo>
                <a:lnTo>
                  <a:pt x="634" y="1358"/>
                </a:lnTo>
                <a:lnTo>
                  <a:pt x="635" y="1354"/>
                </a:lnTo>
                <a:lnTo>
                  <a:pt x="640" y="1355"/>
                </a:lnTo>
                <a:lnTo>
                  <a:pt x="642" y="1358"/>
                </a:lnTo>
                <a:lnTo>
                  <a:pt x="645" y="1356"/>
                </a:lnTo>
                <a:lnTo>
                  <a:pt x="646" y="1353"/>
                </a:lnTo>
                <a:lnTo>
                  <a:pt x="647" y="1351"/>
                </a:lnTo>
                <a:lnTo>
                  <a:pt x="647" y="1347"/>
                </a:lnTo>
                <a:lnTo>
                  <a:pt x="650" y="1346"/>
                </a:lnTo>
                <a:lnTo>
                  <a:pt x="652" y="1344"/>
                </a:lnTo>
                <a:lnTo>
                  <a:pt x="655" y="1338"/>
                </a:lnTo>
                <a:lnTo>
                  <a:pt x="658" y="1331"/>
                </a:lnTo>
                <a:lnTo>
                  <a:pt x="658" y="1331"/>
                </a:lnTo>
                <a:lnTo>
                  <a:pt x="658" y="1330"/>
                </a:lnTo>
                <a:lnTo>
                  <a:pt x="661" y="1329"/>
                </a:lnTo>
                <a:lnTo>
                  <a:pt x="662" y="1325"/>
                </a:lnTo>
                <a:lnTo>
                  <a:pt x="661" y="1320"/>
                </a:lnTo>
                <a:lnTo>
                  <a:pt x="661" y="1315"/>
                </a:lnTo>
                <a:lnTo>
                  <a:pt x="673" y="1304"/>
                </a:lnTo>
                <a:lnTo>
                  <a:pt x="671" y="1283"/>
                </a:lnTo>
                <a:lnTo>
                  <a:pt x="675" y="1286"/>
                </a:lnTo>
                <a:lnTo>
                  <a:pt x="677" y="1289"/>
                </a:lnTo>
                <a:lnTo>
                  <a:pt x="679" y="1286"/>
                </a:lnTo>
                <a:lnTo>
                  <a:pt x="678" y="1280"/>
                </a:lnTo>
                <a:lnTo>
                  <a:pt x="682" y="1279"/>
                </a:lnTo>
                <a:lnTo>
                  <a:pt x="684" y="1283"/>
                </a:lnTo>
                <a:lnTo>
                  <a:pt x="685" y="1281"/>
                </a:lnTo>
                <a:lnTo>
                  <a:pt x="686" y="1279"/>
                </a:lnTo>
                <a:lnTo>
                  <a:pt x="686" y="1276"/>
                </a:lnTo>
                <a:lnTo>
                  <a:pt x="686" y="1271"/>
                </a:lnTo>
                <a:lnTo>
                  <a:pt x="688" y="1264"/>
                </a:lnTo>
                <a:lnTo>
                  <a:pt x="691" y="1257"/>
                </a:lnTo>
                <a:lnTo>
                  <a:pt x="691" y="1255"/>
                </a:lnTo>
                <a:lnTo>
                  <a:pt x="691" y="1252"/>
                </a:lnTo>
                <a:lnTo>
                  <a:pt x="692" y="1248"/>
                </a:lnTo>
                <a:lnTo>
                  <a:pt x="691" y="1245"/>
                </a:lnTo>
                <a:lnTo>
                  <a:pt x="690" y="1243"/>
                </a:lnTo>
                <a:lnTo>
                  <a:pt x="690" y="1239"/>
                </a:lnTo>
                <a:lnTo>
                  <a:pt x="692" y="1238"/>
                </a:lnTo>
                <a:lnTo>
                  <a:pt x="694" y="1240"/>
                </a:lnTo>
                <a:lnTo>
                  <a:pt x="696" y="1246"/>
                </a:lnTo>
                <a:lnTo>
                  <a:pt x="699" y="1251"/>
                </a:lnTo>
                <a:lnTo>
                  <a:pt x="703" y="1253"/>
                </a:lnTo>
                <a:lnTo>
                  <a:pt x="708" y="1256"/>
                </a:lnTo>
                <a:lnTo>
                  <a:pt x="706" y="1263"/>
                </a:lnTo>
                <a:lnTo>
                  <a:pt x="703" y="1270"/>
                </a:lnTo>
                <a:lnTo>
                  <a:pt x="709" y="1270"/>
                </a:lnTo>
                <a:lnTo>
                  <a:pt x="716" y="1269"/>
                </a:lnTo>
                <a:lnTo>
                  <a:pt x="715" y="1273"/>
                </a:lnTo>
                <a:lnTo>
                  <a:pt x="711" y="1278"/>
                </a:lnTo>
                <a:lnTo>
                  <a:pt x="707" y="1290"/>
                </a:lnTo>
                <a:lnTo>
                  <a:pt x="699" y="1303"/>
                </a:lnTo>
                <a:lnTo>
                  <a:pt x="707" y="1305"/>
                </a:lnTo>
                <a:lnTo>
                  <a:pt x="706" y="1312"/>
                </a:lnTo>
                <a:lnTo>
                  <a:pt x="702" y="1318"/>
                </a:lnTo>
                <a:lnTo>
                  <a:pt x="700" y="1325"/>
                </a:lnTo>
                <a:lnTo>
                  <a:pt x="699" y="1333"/>
                </a:lnTo>
                <a:lnTo>
                  <a:pt x="696" y="1339"/>
                </a:lnTo>
                <a:lnTo>
                  <a:pt x="700" y="1338"/>
                </a:lnTo>
                <a:lnTo>
                  <a:pt x="702" y="1337"/>
                </a:lnTo>
                <a:lnTo>
                  <a:pt x="701" y="1340"/>
                </a:lnTo>
                <a:lnTo>
                  <a:pt x="701" y="1343"/>
                </a:lnTo>
                <a:lnTo>
                  <a:pt x="704" y="1352"/>
                </a:lnTo>
                <a:lnTo>
                  <a:pt x="702" y="1365"/>
                </a:lnTo>
                <a:lnTo>
                  <a:pt x="706" y="1368"/>
                </a:lnTo>
                <a:lnTo>
                  <a:pt x="707" y="1370"/>
                </a:lnTo>
                <a:lnTo>
                  <a:pt x="706" y="1376"/>
                </a:lnTo>
                <a:lnTo>
                  <a:pt x="702" y="1380"/>
                </a:lnTo>
                <a:lnTo>
                  <a:pt x="700" y="1386"/>
                </a:lnTo>
                <a:lnTo>
                  <a:pt x="698" y="1393"/>
                </a:lnTo>
                <a:lnTo>
                  <a:pt x="699" y="1397"/>
                </a:lnTo>
                <a:lnTo>
                  <a:pt x="696" y="1403"/>
                </a:lnTo>
                <a:lnTo>
                  <a:pt x="701" y="1408"/>
                </a:lnTo>
                <a:lnTo>
                  <a:pt x="699" y="1412"/>
                </a:lnTo>
                <a:lnTo>
                  <a:pt x="693" y="1418"/>
                </a:lnTo>
                <a:lnTo>
                  <a:pt x="688" y="1423"/>
                </a:lnTo>
                <a:lnTo>
                  <a:pt x="686" y="1431"/>
                </a:lnTo>
                <a:lnTo>
                  <a:pt x="685" y="1439"/>
                </a:lnTo>
                <a:lnTo>
                  <a:pt x="684" y="1447"/>
                </a:lnTo>
                <a:lnTo>
                  <a:pt x="684" y="1455"/>
                </a:lnTo>
                <a:lnTo>
                  <a:pt x="686" y="1458"/>
                </a:lnTo>
                <a:lnTo>
                  <a:pt x="687" y="1461"/>
                </a:lnTo>
                <a:lnTo>
                  <a:pt x="685" y="1464"/>
                </a:lnTo>
                <a:lnTo>
                  <a:pt x="684" y="1469"/>
                </a:lnTo>
                <a:lnTo>
                  <a:pt x="683" y="1471"/>
                </a:lnTo>
                <a:lnTo>
                  <a:pt x="682" y="1475"/>
                </a:lnTo>
                <a:lnTo>
                  <a:pt x="680" y="1484"/>
                </a:lnTo>
                <a:lnTo>
                  <a:pt x="678" y="1492"/>
                </a:lnTo>
                <a:lnTo>
                  <a:pt x="675" y="1497"/>
                </a:lnTo>
                <a:lnTo>
                  <a:pt x="678" y="1501"/>
                </a:lnTo>
                <a:lnTo>
                  <a:pt x="676" y="1517"/>
                </a:lnTo>
                <a:lnTo>
                  <a:pt x="674" y="1534"/>
                </a:lnTo>
                <a:lnTo>
                  <a:pt x="679" y="1531"/>
                </a:lnTo>
                <a:lnTo>
                  <a:pt x="684" y="1530"/>
                </a:lnTo>
                <a:lnTo>
                  <a:pt x="676" y="1538"/>
                </a:lnTo>
                <a:lnTo>
                  <a:pt x="670" y="1549"/>
                </a:lnTo>
                <a:lnTo>
                  <a:pt x="680" y="1542"/>
                </a:lnTo>
                <a:lnTo>
                  <a:pt x="688" y="1533"/>
                </a:lnTo>
                <a:lnTo>
                  <a:pt x="686" y="1529"/>
                </a:lnTo>
                <a:lnTo>
                  <a:pt x="685" y="1526"/>
                </a:lnTo>
                <a:lnTo>
                  <a:pt x="691" y="1518"/>
                </a:lnTo>
                <a:lnTo>
                  <a:pt x="695" y="1521"/>
                </a:lnTo>
                <a:lnTo>
                  <a:pt x="694" y="1527"/>
                </a:lnTo>
                <a:lnTo>
                  <a:pt x="693" y="1533"/>
                </a:lnTo>
                <a:lnTo>
                  <a:pt x="696" y="1539"/>
                </a:lnTo>
                <a:lnTo>
                  <a:pt x="700" y="1546"/>
                </a:lnTo>
                <a:lnTo>
                  <a:pt x="696" y="1539"/>
                </a:lnTo>
                <a:lnTo>
                  <a:pt x="692" y="1539"/>
                </a:lnTo>
                <a:lnTo>
                  <a:pt x="693" y="1543"/>
                </a:lnTo>
                <a:lnTo>
                  <a:pt x="693" y="1546"/>
                </a:lnTo>
                <a:lnTo>
                  <a:pt x="692" y="1547"/>
                </a:lnTo>
                <a:lnTo>
                  <a:pt x="690" y="1549"/>
                </a:lnTo>
                <a:lnTo>
                  <a:pt x="688" y="1552"/>
                </a:lnTo>
                <a:lnTo>
                  <a:pt x="688" y="1554"/>
                </a:lnTo>
                <a:lnTo>
                  <a:pt x="685" y="1558"/>
                </a:lnTo>
                <a:lnTo>
                  <a:pt x="683" y="1554"/>
                </a:lnTo>
                <a:lnTo>
                  <a:pt x="684" y="1551"/>
                </a:lnTo>
                <a:lnTo>
                  <a:pt x="680" y="1550"/>
                </a:lnTo>
                <a:lnTo>
                  <a:pt x="676" y="1553"/>
                </a:lnTo>
                <a:lnTo>
                  <a:pt x="671" y="1558"/>
                </a:lnTo>
                <a:lnTo>
                  <a:pt x="669" y="1560"/>
                </a:lnTo>
                <a:lnTo>
                  <a:pt x="667" y="1563"/>
                </a:lnTo>
                <a:lnTo>
                  <a:pt x="669" y="1564"/>
                </a:lnTo>
                <a:lnTo>
                  <a:pt x="670" y="1567"/>
                </a:lnTo>
                <a:lnTo>
                  <a:pt x="670" y="1571"/>
                </a:lnTo>
                <a:lnTo>
                  <a:pt x="670" y="1575"/>
                </a:lnTo>
                <a:lnTo>
                  <a:pt x="679" y="1566"/>
                </a:lnTo>
                <a:lnTo>
                  <a:pt x="690" y="1558"/>
                </a:lnTo>
                <a:lnTo>
                  <a:pt x="692" y="1555"/>
                </a:lnTo>
                <a:lnTo>
                  <a:pt x="693" y="1553"/>
                </a:lnTo>
                <a:lnTo>
                  <a:pt x="693" y="1551"/>
                </a:lnTo>
                <a:lnTo>
                  <a:pt x="694" y="1549"/>
                </a:lnTo>
                <a:lnTo>
                  <a:pt x="696" y="1550"/>
                </a:lnTo>
                <a:lnTo>
                  <a:pt x="700" y="1550"/>
                </a:lnTo>
                <a:lnTo>
                  <a:pt x="702" y="1557"/>
                </a:lnTo>
                <a:lnTo>
                  <a:pt x="704" y="1563"/>
                </a:lnTo>
                <a:lnTo>
                  <a:pt x="699" y="1567"/>
                </a:lnTo>
                <a:lnTo>
                  <a:pt x="696" y="1576"/>
                </a:lnTo>
                <a:lnTo>
                  <a:pt x="698" y="1580"/>
                </a:lnTo>
                <a:lnTo>
                  <a:pt x="700" y="1584"/>
                </a:lnTo>
                <a:lnTo>
                  <a:pt x="703" y="1582"/>
                </a:lnTo>
                <a:lnTo>
                  <a:pt x="703" y="1578"/>
                </a:lnTo>
                <a:lnTo>
                  <a:pt x="702" y="1572"/>
                </a:lnTo>
                <a:lnTo>
                  <a:pt x="702" y="1567"/>
                </a:lnTo>
                <a:lnTo>
                  <a:pt x="706" y="1567"/>
                </a:lnTo>
                <a:lnTo>
                  <a:pt x="709" y="1567"/>
                </a:lnTo>
                <a:lnTo>
                  <a:pt x="708" y="1561"/>
                </a:lnTo>
                <a:lnTo>
                  <a:pt x="710" y="1558"/>
                </a:lnTo>
                <a:lnTo>
                  <a:pt x="710" y="1560"/>
                </a:lnTo>
                <a:lnTo>
                  <a:pt x="712" y="1560"/>
                </a:lnTo>
                <a:lnTo>
                  <a:pt x="715" y="1560"/>
                </a:lnTo>
                <a:lnTo>
                  <a:pt x="716" y="1559"/>
                </a:lnTo>
                <a:lnTo>
                  <a:pt x="717" y="1554"/>
                </a:lnTo>
                <a:lnTo>
                  <a:pt x="717" y="1550"/>
                </a:lnTo>
                <a:lnTo>
                  <a:pt x="715" y="1542"/>
                </a:lnTo>
                <a:lnTo>
                  <a:pt x="715" y="1535"/>
                </a:lnTo>
                <a:lnTo>
                  <a:pt x="718" y="1533"/>
                </a:lnTo>
                <a:lnTo>
                  <a:pt x="723" y="1534"/>
                </a:lnTo>
                <a:lnTo>
                  <a:pt x="724" y="1531"/>
                </a:lnTo>
                <a:lnTo>
                  <a:pt x="724" y="1529"/>
                </a:lnTo>
                <a:lnTo>
                  <a:pt x="726" y="1528"/>
                </a:lnTo>
                <a:lnTo>
                  <a:pt x="728" y="1527"/>
                </a:lnTo>
                <a:lnTo>
                  <a:pt x="733" y="1519"/>
                </a:lnTo>
                <a:lnTo>
                  <a:pt x="733" y="1511"/>
                </a:lnTo>
                <a:lnTo>
                  <a:pt x="732" y="1508"/>
                </a:lnTo>
                <a:lnTo>
                  <a:pt x="732" y="1504"/>
                </a:lnTo>
                <a:lnTo>
                  <a:pt x="733" y="1504"/>
                </a:lnTo>
                <a:lnTo>
                  <a:pt x="735" y="1504"/>
                </a:lnTo>
                <a:lnTo>
                  <a:pt x="737" y="1503"/>
                </a:lnTo>
                <a:lnTo>
                  <a:pt x="736" y="1500"/>
                </a:lnTo>
                <a:lnTo>
                  <a:pt x="736" y="1497"/>
                </a:lnTo>
                <a:lnTo>
                  <a:pt x="735" y="1495"/>
                </a:lnTo>
                <a:lnTo>
                  <a:pt x="737" y="1495"/>
                </a:lnTo>
                <a:lnTo>
                  <a:pt x="739" y="1497"/>
                </a:lnTo>
                <a:lnTo>
                  <a:pt x="744" y="1495"/>
                </a:lnTo>
                <a:lnTo>
                  <a:pt x="744" y="1486"/>
                </a:lnTo>
                <a:lnTo>
                  <a:pt x="744" y="1481"/>
                </a:lnTo>
                <a:lnTo>
                  <a:pt x="745" y="1477"/>
                </a:lnTo>
                <a:lnTo>
                  <a:pt x="745" y="1475"/>
                </a:lnTo>
                <a:lnTo>
                  <a:pt x="745" y="1474"/>
                </a:lnTo>
                <a:lnTo>
                  <a:pt x="747" y="1472"/>
                </a:lnTo>
                <a:lnTo>
                  <a:pt x="749" y="1471"/>
                </a:lnTo>
                <a:lnTo>
                  <a:pt x="751" y="1467"/>
                </a:lnTo>
                <a:lnTo>
                  <a:pt x="756" y="1468"/>
                </a:lnTo>
                <a:lnTo>
                  <a:pt x="756" y="1462"/>
                </a:lnTo>
                <a:lnTo>
                  <a:pt x="753" y="1458"/>
                </a:lnTo>
                <a:lnTo>
                  <a:pt x="756" y="1466"/>
                </a:lnTo>
                <a:lnTo>
                  <a:pt x="756" y="1474"/>
                </a:lnTo>
                <a:lnTo>
                  <a:pt x="753" y="1477"/>
                </a:lnTo>
                <a:lnTo>
                  <a:pt x="756" y="1479"/>
                </a:lnTo>
                <a:lnTo>
                  <a:pt x="758" y="1480"/>
                </a:lnTo>
                <a:lnTo>
                  <a:pt x="761" y="1481"/>
                </a:lnTo>
                <a:lnTo>
                  <a:pt x="764" y="1479"/>
                </a:lnTo>
                <a:lnTo>
                  <a:pt x="766" y="1477"/>
                </a:lnTo>
                <a:lnTo>
                  <a:pt x="768" y="1475"/>
                </a:lnTo>
                <a:lnTo>
                  <a:pt x="770" y="1471"/>
                </a:lnTo>
                <a:lnTo>
                  <a:pt x="770" y="1466"/>
                </a:lnTo>
                <a:lnTo>
                  <a:pt x="772" y="1459"/>
                </a:lnTo>
                <a:lnTo>
                  <a:pt x="775" y="1464"/>
                </a:lnTo>
                <a:lnTo>
                  <a:pt x="778" y="1470"/>
                </a:lnTo>
                <a:lnTo>
                  <a:pt x="775" y="1476"/>
                </a:lnTo>
                <a:lnTo>
                  <a:pt x="773" y="1480"/>
                </a:lnTo>
                <a:lnTo>
                  <a:pt x="776" y="1483"/>
                </a:lnTo>
                <a:lnTo>
                  <a:pt x="778" y="1484"/>
                </a:lnTo>
                <a:lnTo>
                  <a:pt x="780" y="1485"/>
                </a:lnTo>
                <a:lnTo>
                  <a:pt x="778" y="1487"/>
                </a:lnTo>
                <a:lnTo>
                  <a:pt x="778" y="1491"/>
                </a:lnTo>
                <a:lnTo>
                  <a:pt x="782" y="1489"/>
                </a:lnTo>
                <a:lnTo>
                  <a:pt x="785" y="1486"/>
                </a:lnTo>
                <a:lnTo>
                  <a:pt x="787" y="1488"/>
                </a:lnTo>
                <a:lnTo>
                  <a:pt x="784" y="1491"/>
                </a:lnTo>
                <a:lnTo>
                  <a:pt x="782" y="1493"/>
                </a:lnTo>
                <a:lnTo>
                  <a:pt x="780" y="1496"/>
                </a:lnTo>
                <a:lnTo>
                  <a:pt x="778" y="1499"/>
                </a:lnTo>
                <a:lnTo>
                  <a:pt x="778" y="1505"/>
                </a:lnTo>
                <a:lnTo>
                  <a:pt x="777" y="1511"/>
                </a:lnTo>
                <a:lnTo>
                  <a:pt x="776" y="1514"/>
                </a:lnTo>
                <a:lnTo>
                  <a:pt x="777" y="1518"/>
                </a:lnTo>
                <a:lnTo>
                  <a:pt x="780" y="1518"/>
                </a:lnTo>
                <a:lnTo>
                  <a:pt x="784" y="1518"/>
                </a:lnTo>
                <a:lnTo>
                  <a:pt x="782" y="1518"/>
                </a:lnTo>
                <a:lnTo>
                  <a:pt x="782" y="1520"/>
                </a:lnTo>
                <a:lnTo>
                  <a:pt x="780" y="1522"/>
                </a:lnTo>
                <a:lnTo>
                  <a:pt x="778" y="1524"/>
                </a:lnTo>
                <a:lnTo>
                  <a:pt x="777" y="1527"/>
                </a:lnTo>
                <a:lnTo>
                  <a:pt x="776" y="1530"/>
                </a:lnTo>
                <a:lnTo>
                  <a:pt x="776" y="1538"/>
                </a:lnTo>
                <a:lnTo>
                  <a:pt x="776" y="1546"/>
                </a:lnTo>
                <a:lnTo>
                  <a:pt x="783" y="1539"/>
                </a:lnTo>
                <a:lnTo>
                  <a:pt x="786" y="1531"/>
                </a:lnTo>
                <a:lnTo>
                  <a:pt x="786" y="1528"/>
                </a:lnTo>
                <a:lnTo>
                  <a:pt x="789" y="1527"/>
                </a:lnTo>
                <a:lnTo>
                  <a:pt x="791" y="1525"/>
                </a:lnTo>
                <a:lnTo>
                  <a:pt x="793" y="1522"/>
                </a:lnTo>
                <a:lnTo>
                  <a:pt x="792" y="1520"/>
                </a:lnTo>
                <a:lnTo>
                  <a:pt x="791" y="1518"/>
                </a:lnTo>
                <a:lnTo>
                  <a:pt x="794" y="1516"/>
                </a:lnTo>
                <a:lnTo>
                  <a:pt x="798" y="1518"/>
                </a:lnTo>
                <a:lnTo>
                  <a:pt x="798" y="1521"/>
                </a:lnTo>
                <a:lnTo>
                  <a:pt x="798" y="1525"/>
                </a:lnTo>
                <a:lnTo>
                  <a:pt x="797" y="1529"/>
                </a:lnTo>
                <a:lnTo>
                  <a:pt x="797" y="1534"/>
                </a:lnTo>
                <a:lnTo>
                  <a:pt x="795" y="1543"/>
                </a:lnTo>
                <a:lnTo>
                  <a:pt x="794" y="1552"/>
                </a:lnTo>
                <a:lnTo>
                  <a:pt x="795" y="1561"/>
                </a:lnTo>
                <a:lnTo>
                  <a:pt x="795" y="1570"/>
                </a:lnTo>
                <a:lnTo>
                  <a:pt x="793" y="1583"/>
                </a:lnTo>
                <a:lnTo>
                  <a:pt x="798" y="1594"/>
                </a:lnTo>
                <a:lnTo>
                  <a:pt x="794" y="1604"/>
                </a:lnTo>
                <a:lnTo>
                  <a:pt x="800" y="1616"/>
                </a:lnTo>
                <a:lnTo>
                  <a:pt x="793" y="1612"/>
                </a:lnTo>
                <a:lnTo>
                  <a:pt x="791" y="1618"/>
                </a:lnTo>
                <a:lnTo>
                  <a:pt x="793" y="1629"/>
                </a:lnTo>
                <a:lnTo>
                  <a:pt x="798" y="1641"/>
                </a:lnTo>
                <a:lnTo>
                  <a:pt x="800" y="1636"/>
                </a:lnTo>
                <a:lnTo>
                  <a:pt x="802" y="1632"/>
                </a:lnTo>
                <a:lnTo>
                  <a:pt x="805" y="1635"/>
                </a:lnTo>
                <a:lnTo>
                  <a:pt x="808" y="1635"/>
                </a:lnTo>
                <a:lnTo>
                  <a:pt x="805" y="1621"/>
                </a:lnTo>
                <a:lnTo>
                  <a:pt x="809" y="1609"/>
                </a:lnTo>
                <a:lnTo>
                  <a:pt x="813" y="1602"/>
                </a:lnTo>
                <a:lnTo>
                  <a:pt x="815" y="1595"/>
                </a:lnTo>
                <a:lnTo>
                  <a:pt x="816" y="1592"/>
                </a:lnTo>
                <a:lnTo>
                  <a:pt x="816" y="1588"/>
                </a:lnTo>
                <a:lnTo>
                  <a:pt x="815" y="1586"/>
                </a:lnTo>
                <a:lnTo>
                  <a:pt x="814" y="1584"/>
                </a:lnTo>
                <a:lnTo>
                  <a:pt x="819" y="1582"/>
                </a:lnTo>
                <a:lnTo>
                  <a:pt x="818" y="1570"/>
                </a:lnTo>
                <a:lnTo>
                  <a:pt x="819" y="1567"/>
                </a:lnTo>
                <a:lnTo>
                  <a:pt x="819" y="1564"/>
                </a:lnTo>
                <a:lnTo>
                  <a:pt x="820" y="1563"/>
                </a:lnTo>
                <a:lnTo>
                  <a:pt x="822" y="1562"/>
                </a:lnTo>
                <a:lnTo>
                  <a:pt x="820" y="1561"/>
                </a:lnTo>
                <a:lnTo>
                  <a:pt x="820" y="1558"/>
                </a:lnTo>
                <a:lnTo>
                  <a:pt x="823" y="1557"/>
                </a:lnTo>
                <a:lnTo>
                  <a:pt x="825" y="1557"/>
                </a:lnTo>
                <a:lnTo>
                  <a:pt x="830" y="1557"/>
                </a:lnTo>
                <a:lnTo>
                  <a:pt x="833" y="1555"/>
                </a:lnTo>
                <a:lnTo>
                  <a:pt x="832" y="1552"/>
                </a:lnTo>
                <a:lnTo>
                  <a:pt x="830" y="1550"/>
                </a:lnTo>
                <a:lnTo>
                  <a:pt x="830" y="1545"/>
                </a:lnTo>
                <a:lnTo>
                  <a:pt x="831" y="1541"/>
                </a:lnTo>
                <a:lnTo>
                  <a:pt x="828" y="1534"/>
                </a:lnTo>
                <a:lnTo>
                  <a:pt x="826" y="1527"/>
                </a:lnTo>
                <a:lnTo>
                  <a:pt x="832" y="1526"/>
                </a:lnTo>
                <a:lnTo>
                  <a:pt x="832" y="1520"/>
                </a:lnTo>
                <a:lnTo>
                  <a:pt x="832" y="1514"/>
                </a:lnTo>
                <a:lnTo>
                  <a:pt x="835" y="1509"/>
                </a:lnTo>
                <a:lnTo>
                  <a:pt x="836" y="1509"/>
                </a:lnTo>
                <a:lnTo>
                  <a:pt x="838" y="1508"/>
                </a:lnTo>
                <a:lnTo>
                  <a:pt x="838" y="1506"/>
                </a:lnTo>
                <a:lnTo>
                  <a:pt x="838" y="1505"/>
                </a:lnTo>
                <a:lnTo>
                  <a:pt x="838" y="1504"/>
                </a:lnTo>
                <a:lnTo>
                  <a:pt x="838" y="1501"/>
                </a:lnTo>
                <a:lnTo>
                  <a:pt x="839" y="1496"/>
                </a:lnTo>
                <a:lnTo>
                  <a:pt x="839" y="1492"/>
                </a:lnTo>
                <a:lnTo>
                  <a:pt x="838" y="1487"/>
                </a:lnTo>
                <a:lnTo>
                  <a:pt x="836" y="1484"/>
                </a:lnTo>
                <a:lnTo>
                  <a:pt x="839" y="1480"/>
                </a:lnTo>
                <a:lnTo>
                  <a:pt x="841" y="1477"/>
                </a:lnTo>
                <a:lnTo>
                  <a:pt x="840" y="1472"/>
                </a:lnTo>
                <a:lnTo>
                  <a:pt x="839" y="1469"/>
                </a:lnTo>
                <a:lnTo>
                  <a:pt x="839" y="1464"/>
                </a:lnTo>
                <a:lnTo>
                  <a:pt x="842" y="1462"/>
                </a:lnTo>
                <a:lnTo>
                  <a:pt x="846" y="1454"/>
                </a:lnTo>
                <a:lnTo>
                  <a:pt x="844" y="1445"/>
                </a:lnTo>
                <a:lnTo>
                  <a:pt x="843" y="1443"/>
                </a:lnTo>
                <a:lnTo>
                  <a:pt x="843" y="1442"/>
                </a:lnTo>
                <a:lnTo>
                  <a:pt x="844" y="1439"/>
                </a:lnTo>
                <a:lnTo>
                  <a:pt x="847" y="1439"/>
                </a:lnTo>
                <a:lnTo>
                  <a:pt x="849" y="1439"/>
                </a:lnTo>
                <a:lnTo>
                  <a:pt x="851" y="1438"/>
                </a:lnTo>
                <a:lnTo>
                  <a:pt x="851" y="1434"/>
                </a:lnTo>
                <a:lnTo>
                  <a:pt x="848" y="1431"/>
                </a:lnTo>
                <a:lnTo>
                  <a:pt x="847" y="1426"/>
                </a:lnTo>
                <a:lnTo>
                  <a:pt x="844" y="1421"/>
                </a:lnTo>
                <a:lnTo>
                  <a:pt x="846" y="1422"/>
                </a:lnTo>
                <a:lnTo>
                  <a:pt x="847" y="1425"/>
                </a:lnTo>
                <a:lnTo>
                  <a:pt x="857" y="1428"/>
                </a:lnTo>
                <a:lnTo>
                  <a:pt x="859" y="1445"/>
                </a:lnTo>
                <a:lnTo>
                  <a:pt x="858" y="1464"/>
                </a:lnTo>
                <a:lnTo>
                  <a:pt x="860" y="1484"/>
                </a:lnTo>
                <a:lnTo>
                  <a:pt x="865" y="1492"/>
                </a:lnTo>
                <a:lnTo>
                  <a:pt x="869" y="1501"/>
                </a:lnTo>
                <a:lnTo>
                  <a:pt x="872" y="1510"/>
                </a:lnTo>
                <a:lnTo>
                  <a:pt x="872" y="1519"/>
                </a:lnTo>
                <a:lnTo>
                  <a:pt x="869" y="1539"/>
                </a:lnTo>
                <a:lnTo>
                  <a:pt x="867" y="1560"/>
                </a:lnTo>
                <a:lnTo>
                  <a:pt x="869" y="1580"/>
                </a:lnTo>
                <a:lnTo>
                  <a:pt x="872" y="1601"/>
                </a:lnTo>
                <a:lnTo>
                  <a:pt x="873" y="1611"/>
                </a:lnTo>
                <a:lnTo>
                  <a:pt x="872" y="1621"/>
                </a:lnTo>
                <a:lnTo>
                  <a:pt x="869" y="1627"/>
                </a:lnTo>
                <a:lnTo>
                  <a:pt x="868" y="1632"/>
                </a:lnTo>
                <a:lnTo>
                  <a:pt x="869" y="1636"/>
                </a:lnTo>
                <a:lnTo>
                  <a:pt x="871" y="1641"/>
                </a:lnTo>
                <a:lnTo>
                  <a:pt x="869" y="1660"/>
                </a:lnTo>
                <a:lnTo>
                  <a:pt x="868" y="1680"/>
                </a:lnTo>
                <a:lnTo>
                  <a:pt x="869" y="1685"/>
                </a:lnTo>
                <a:lnTo>
                  <a:pt x="873" y="1687"/>
                </a:lnTo>
                <a:lnTo>
                  <a:pt x="880" y="1687"/>
                </a:lnTo>
                <a:lnTo>
                  <a:pt x="886" y="1684"/>
                </a:lnTo>
                <a:lnTo>
                  <a:pt x="881" y="1678"/>
                </a:lnTo>
                <a:lnTo>
                  <a:pt x="885" y="1676"/>
                </a:lnTo>
                <a:lnTo>
                  <a:pt x="890" y="1677"/>
                </a:lnTo>
                <a:lnTo>
                  <a:pt x="896" y="1677"/>
                </a:lnTo>
                <a:lnTo>
                  <a:pt x="900" y="1675"/>
                </a:lnTo>
                <a:lnTo>
                  <a:pt x="904" y="1670"/>
                </a:lnTo>
                <a:lnTo>
                  <a:pt x="905" y="1669"/>
                </a:lnTo>
                <a:lnTo>
                  <a:pt x="907" y="1669"/>
                </a:lnTo>
                <a:lnTo>
                  <a:pt x="909" y="1670"/>
                </a:lnTo>
                <a:lnTo>
                  <a:pt x="910" y="1671"/>
                </a:lnTo>
                <a:lnTo>
                  <a:pt x="914" y="1670"/>
                </a:lnTo>
                <a:lnTo>
                  <a:pt x="914" y="1667"/>
                </a:lnTo>
                <a:lnTo>
                  <a:pt x="913" y="1665"/>
                </a:lnTo>
                <a:lnTo>
                  <a:pt x="912" y="1661"/>
                </a:lnTo>
                <a:lnTo>
                  <a:pt x="908" y="1660"/>
                </a:lnTo>
                <a:lnTo>
                  <a:pt x="906" y="1658"/>
                </a:lnTo>
                <a:lnTo>
                  <a:pt x="906" y="1654"/>
                </a:lnTo>
                <a:lnTo>
                  <a:pt x="909" y="1652"/>
                </a:lnTo>
                <a:lnTo>
                  <a:pt x="913" y="1651"/>
                </a:lnTo>
                <a:lnTo>
                  <a:pt x="916" y="1650"/>
                </a:lnTo>
                <a:lnTo>
                  <a:pt x="921" y="1647"/>
                </a:lnTo>
                <a:lnTo>
                  <a:pt x="924" y="1646"/>
                </a:lnTo>
                <a:lnTo>
                  <a:pt x="923" y="1650"/>
                </a:lnTo>
                <a:lnTo>
                  <a:pt x="929" y="1653"/>
                </a:lnTo>
                <a:lnTo>
                  <a:pt x="937" y="1652"/>
                </a:lnTo>
                <a:lnTo>
                  <a:pt x="945" y="1649"/>
                </a:lnTo>
                <a:lnTo>
                  <a:pt x="935" y="1649"/>
                </a:lnTo>
                <a:lnTo>
                  <a:pt x="927" y="1646"/>
                </a:lnTo>
                <a:lnTo>
                  <a:pt x="930" y="1641"/>
                </a:lnTo>
                <a:lnTo>
                  <a:pt x="922" y="1641"/>
                </a:lnTo>
                <a:lnTo>
                  <a:pt x="915" y="1643"/>
                </a:lnTo>
                <a:lnTo>
                  <a:pt x="910" y="1638"/>
                </a:lnTo>
                <a:lnTo>
                  <a:pt x="910" y="1636"/>
                </a:lnTo>
                <a:lnTo>
                  <a:pt x="907" y="1635"/>
                </a:lnTo>
                <a:lnTo>
                  <a:pt x="907" y="1638"/>
                </a:lnTo>
                <a:lnTo>
                  <a:pt x="908" y="1642"/>
                </a:lnTo>
                <a:lnTo>
                  <a:pt x="898" y="1642"/>
                </a:lnTo>
                <a:lnTo>
                  <a:pt x="886" y="1638"/>
                </a:lnTo>
                <a:lnTo>
                  <a:pt x="898" y="1632"/>
                </a:lnTo>
                <a:lnTo>
                  <a:pt x="909" y="1628"/>
                </a:lnTo>
                <a:lnTo>
                  <a:pt x="901" y="1624"/>
                </a:lnTo>
                <a:lnTo>
                  <a:pt x="898" y="1616"/>
                </a:lnTo>
                <a:lnTo>
                  <a:pt x="901" y="1613"/>
                </a:lnTo>
                <a:lnTo>
                  <a:pt x="901" y="1609"/>
                </a:lnTo>
                <a:lnTo>
                  <a:pt x="906" y="1607"/>
                </a:lnTo>
                <a:lnTo>
                  <a:pt x="910" y="1605"/>
                </a:lnTo>
                <a:lnTo>
                  <a:pt x="914" y="1605"/>
                </a:lnTo>
                <a:lnTo>
                  <a:pt x="918" y="1604"/>
                </a:lnTo>
                <a:lnTo>
                  <a:pt x="921" y="1602"/>
                </a:lnTo>
                <a:lnTo>
                  <a:pt x="921" y="1599"/>
                </a:lnTo>
                <a:lnTo>
                  <a:pt x="921" y="1596"/>
                </a:lnTo>
                <a:lnTo>
                  <a:pt x="920" y="1595"/>
                </a:lnTo>
                <a:lnTo>
                  <a:pt x="916" y="1595"/>
                </a:lnTo>
                <a:lnTo>
                  <a:pt x="914" y="1596"/>
                </a:lnTo>
                <a:lnTo>
                  <a:pt x="912" y="1601"/>
                </a:lnTo>
                <a:lnTo>
                  <a:pt x="909" y="1604"/>
                </a:lnTo>
                <a:lnTo>
                  <a:pt x="907" y="1604"/>
                </a:lnTo>
                <a:lnTo>
                  <a:pt x="904" y="1604"/>
                </a:lnTo>
                <a:lnTo>
                  <a:pt x="898" y="1602"/>
                </a:lnTo>
                <a:lnTo>
                  <a:pt x="896" y="1596"/>
                </a:lnTo>
                <a:lnTo>
                  <a:pt x="899" y="1592"/>
                </a:lnTo>
                <a:lnTo>
                  <a:pt x="906" y="1593"/>
                </a:lnTo>
                <a:lnTo>
                  <a:pt x="910" y="1592"/>
                </a:lnTo>
                <a:lnTo>
                  <a:pt x="914" y="1587"/>
                </a:lnTo>
                <a:lnTo>
                  <a:pt x="905" y="1587"/>
                </a:lnTo>
                <a:lnTo>
                  <a:pt x="900" y="1583"/>
                </a:lnTo>
                <a:lnTo>
                  <a:pt x="904" y="1578"/>
                </a:lnTo>
                <a:lnTo>
                  <a:pt x="906" y="1572"/>
                </a:lnTo>
                <a:lnTo>
                  <a:pt x="909" y="1572"/>
                </a:lnTo>
                <a:lnTo>
                  <a:pt x="912" y="1570"/>
                </a:lnTo>
                <a:lnTo>
                  <a:pt x="915" y="1569"/>
                </a:lnTo>
                <a:lnTo>
                  <a:pt x="918" y="1570"/>
                </a:lnTo>
                <a:lnTo>
                  <a:pt x="933" y="1572"/>
                </a:lnTo>
                <a:lnTo>
                  <a:pt x="947" y="1570"/>
                </a:lnTo>
                <a:lnTo>
                  <a:pt x="959" y="1569"/>
                </a:lnTo>
                <a:lnTo>
                  <a:pt x="971" y="1570"/>
                </a:lnTo>
                <a:lnTo>
                  <a:pt x="980" y="1575"/>
                </a:lnTo>
                <a:lnTo>
                  <a:pt x="990" y="1575"/>
                </a:lnTo>
                <a:lnTo>
                  <a:pt x="984" y="1571"/>
                </a:lnTo>
                <a:lnTo>
                  <a:pt x="980" y="1567"/>
                </a:lnTo>
                <a:lnTo>
                  <a:pt x="976" y="1567"/>
                </a:lnTo>
                <a:lnTo>
                  <a:pt x="973" y="1567"/>
                </a:lnTo>
                <a:lnTo>
                  <a:pt x="967" y="1564"/>
                </a:lnTo>
                <a:lnTo>
                  <a:pt x="962" y="1562"/>
                </a:lnTo>
                <a:lnTo>
                  <a:pt x="967" y="1559"/>
                </a:lnTo>
                <a:lnTo>
                  <a:pt x="970" y="1553"/>
                </a:lnTo>
                <a:lnTo>
                  <a:pt x="967" y="1551"/>
                </a:lnTo>
                <a:lnTo>
                  <a:pt x="965" y="1549"/>
                </a:lnTo>
                <a:lnTo>
                  <a:pt x="963" y="1546"/>
                </a:lnTo>
                <a:lnTo>
                  <a:pt x="960" y="1543"/>
                </a:lnTo>
                <a:lnTo>
                  <a:pt x="955" y="1542"/>
                </a:lnTo>
                <a:lnTo>
                  <a:pt x="951" y="1545"/>
                </a:lnTo>
                <a:lnTo>
                  <a:pt x="954" y="1549"/>
                </a:lnTo>
                <a:lnTo>
                  <a:pt x="957" y="1552"/>
                </a:lnTo>
                <a:lnTo>
                  <a:pt x="960" y="1555"/>
                </a:lnTo>
                <a:lnTo>
                  <a:pt x="960" y="1560"/>
                </a:lnTo>
                <a:lnTo>
                  <a:pt x="950" y="1555"/>
                </a:lnTo>
                <a:lnTo>
                  <a:pt x="940" y="1563"/>
                </a:lnTo>
                <a:lnTo>
                  <a:pt x="939" y="1554"/>
                </a:lnTo>
                <a:lnTo>
                  <a:pt x="929" y="1555"/>
                </a:lnTo>
                <a:lnTo>
                  <a:pt x="932" y="1553"/>
                </a:lnTo>
                <a:lnTo>
                  <a:pt x="933" y="1550"/>
                </a:lnTo>
                <a:lnTo>
                  <a:pt x="931" y="1550"/>
                </a:lnTo>
                <a:lnTo>
                  <a:pt x="927" y="1550"/>
                </a:lnTo>
                <a:lnTo>
                  <a:pt x="923" y="1549"/>
                </a:lnTo>
                <a:lnTo>
                  <a:pt x="920" y="1549"/>
                </a:lnTo>
                <a:lnTo>
                  <a:pt x="917" y="1550"/>
                </a:lnTo>
                <a:lnTo>
                  <a:pt x="916" y="1553"/>
                </a:lnTo>
                <a:lnTo>
                  <a:pt x="916" y="1555"/>
                </a:lnTo>
                <a:lnTo>
                  <a:pt x="913" y="1557"/>
                </a:lnTo>
                <a:lnTo>
                  <a:pt x="910" y="1557"/>
                </a:lnTo>
                <a:lnTo>
                  <a:pt x="908" y="1554"/>
                </a:lnTo>
                <a:lnTo>
                  <a:pt x="900" y="1552"/>
                </a:lnTo>
                <a:lnTo>
                  <a:pt x="893" y="1550"/>
                </a:lnTo>
                <a:lnTo>
                  <a:pt x="898" y="1550"/>
                </a:lnTo>
                <a:lnTo>
                  <a:pt x="902" y="1547"/>
                </a:lnTo>
                <a:lnTo>
                  <a:pt x="899" y="1545"/>
                </a:lnTo>
                <a:lnTo>
                  <a:pt x="897" y="1542"/>
                </a:lnTo>
                <a:lnTo>
                  <a:pt x="904" y="1539"/>
                </a:lnTo>
                <a:lnTo>
                  <a:pt x="910" y="1537"/>
                </a:lnTo>
                <a:lnTo>
                  <a:pt x="914" y="1534"/>
                </a:lnTo>
                <a:lnTo>
                  <a:pt x="916" y="1530"/>
                </a:lnTo>
                <a:lnTo>
                  <a:pt x="931" y="1521"/>
                </a:lnTo>
                <a:lnTo>
                  <a:pt x="948" y="1521"/>
                </a:lnTo>
                <a:lnTo>
                  <a:pt x="953" y="1520"/>
                </a:lnTo>
                <a:lnTo>
                  <a:pt x="958" y="1518"/>
                </a:lnTo>
                <a:lnTo>
                  <a:pt x="959" y="1517"/>
                </a:lnTo>
                <a:lnTo>
                  <a:pt x="962" y="1516"/>
                </a:lnTo>
                <a:lnTo>
                  <a:pt x="967" y="1517"/>
                </a:lnTo>
                <a:lnTo>
                  <a:pt x="973" y="1516"/>
                </a:lnTo>
                <a:lnTo>
                  <a:pt x="975" y="1511"/>
                </a:lnTo>
                <a:lnTo>
                  <a:pt x="971" y="1509"/>
                </a:lnTo>
                <a:lnTo>
                  <a:pt x="967" y="1505"/>
                </a:lnTo>
                <a:lnTo>
                  <a:pt x="968" y="1501"/>
                </a:lnTo>
                <a:lnTo>
                  <a:pt x="973" y="1500"/>
                </a:lnTo>
                <a:lnTo>
                  <a:pt x="978" y="1503"/>
                </a:lnTo>
                <a:lnTo>
                  <a:pt x="983" y="1501"/>
                </a:lnTo>
                <a:lnTo>
                  <a:pt x="989" y="1501"/>
                </a:lnTo>
                <a:lnTo>
                  <a:pt x="990" y="1504"/>
                </a:lnTo>
                <a:lnTo>
                  <a:pt x="989" y="1508"/>
                </a:lnTo>
                <a:lnTo>
                  <a:pt x="990" y="1510"/>
                </a:lnTo>
                <a:lnTo>
                  <a:pt x="992" y="1512"/>
                </a:lnTo>
                <a:lnTo>
                  <a:pt x="992" y="1518"/>
                </a:lnTo>
                <a:lnTo>
                  <a:pt x="987" y="1520"/>
                </a:lnTo>
                <a:lnTo>
                  <a:pt x="978" y="1524"/>
                </a:lnTo>
                <a:lnTo>
                  <a:pt x="970" y="1524"/>
                </a:lnTo>
                <a:lnTo>
                  <a:pt x="960" y="1525"/>
                </a:lnTo>
                <a:lnTo>
                  <a:pt x="951" y="1527"/>
                </a:lnTo>
                <a:lnTo>
                  <a:pt x="958" y="1530"/>
                </a:lnTo>
                <a:lnTo>
                  <a:pt x="965" y="1536"/>
                </a:lnTo>
                <a:lnTo>
                  <a:pt x="967" y="1542"/>
                </a:lnTo>
                <a:lnTo>
                  <a:pt x="971" y="1546"/>
                </a:lnTo>
                <a:lnTo>
                  <a:pt x="976" y="1543"/>
                </a:lnTo>
                <a:lnTo>
                  <a:pt x="981" y="1541"/>
                </a:lnTo>
                <a:lnTo>
                  <a:pt x="982" y="1544"/>
                </a:lnTo>
                <a:lnTo>
                  <a:pt x="984" y="1544"/>
                </a:lnTo>
                <a:lnTo>
                  <a:pt x="984" y="1538"/>
                </a:lnTo>
                <a:lnTo>
                  <a:pt x="980" y="1533"/>
                </a:lnTo>
                <a:lnTo>
                  <a:pt x="982" y="1528"/>
                </a:lnTo>
                <a:lnTo>
                  <a:pt x="989" y="1530"/>
                </a:lnTo>
                <a:lnTo>
                  <a:pt x="992" y="1527"/>
                </a:lnTo>
                <a:lnTo>
                  <a:pt x="995" y="1522"/>
                </a:lnTo>
                <a:lnTo>
                  <a:pt x="997" y="1529"/>
                </a:lnTo>
                <a:lnTo>
                  <a:pt x="996" y="1536"/>
                </a:lnTo>
                <a:lnTo>
                  <a:pt x="990" y="1538"/>
                </a:lnTo>
                <a:lnTo>
                  <a:pt x="991" y="1543"/>
                </a:lnTo>
                <a:lnTo>
                  <a:pt x="995" y="1546"/>
                </a:lnTo>
                <a:lnTo>
                  <a:pt x="997" y="1550"/>
                </a:lnTo>
                <a:lnTo>
                  <a:pt x="990" y="1551"/>
                </a:lnTo>
                <a:lnTo>
                  <a:pt x="991" y="1560"/>
                </a:lnTo>
                <a:lnTo>
                  <a:pt x="991" y="1563"/>
                </a:lnTo>
                <a:lnTo>
                  <a:pt x="993" y="1567"/>
                </a:lnTo>
                <a:lnTo>
                  <a:pt x="999" y="1568"/>
                </a:lnTo>
                <a:lnTo>
                  <a:pt x="1005" y="1570"/>
                </a:lnTo>
                <a:lnTo>
                  <a:pt x="999" y="1571"/>
                </a:lnTo>
                <a:lnTo>
                  <a:pt x="995" y="1574"/>
                </a:lnTo>
                <a:lnTo>
                  <a:pt x="993" y="1578"/>
                </a:lnTo>
                <a:lnTo>
                  <a:pt x="997" y="1580"/>
                </a:lnTo>
                <a:lnTo>
                  <a:pt x="1000" y="1578"/>
                </a:lnTo>
                <a:lnTo>
                  <a:pt x="1004" y="1578"/>
                </a:lnTo>
                <a:lnTo>
                  <a:pt x="1005" y="1582"/>
                </a:lnTo>
                <a:lnTo>
                  <a:pt x="1004" y="1586"/>
                </a:lnTo>
                <a:lnTo>
                  <a:pt x="999" y="1586"/>
                </a:lnTo>
                <a:lnTo>
                  <a:pt x="996" y="1586"/>
                </a:lnTo>
                <a:lnTo>
                  <a:pt x="993" y="1588"/>
                </a:lnTo>
                <a:lnTo>
                  <a:pt x="992" y="1593"/>
                </a:lnTo>
                <a:lnTo>
                  <a:pt x="991" y="1595"/>
                </a:lnTo>
                <a:lnTo>
                  <a:pt x="990" y="1599"/>
                </a:lnTo>
                <a:lnTo>
                  <a:pt x="993" y="1603"/>
                </a:lnTo>
                <a:lnTo>
                  <a:pt x="997" y="1608"/>
                </a:lnTo>
                <a:lnTo>
                  <a:pt x="989" y="1608"/>
                </a:lnTo>
                <a:lnTo>
                  <a:pt x="982" y="1609"/>
                </a:lnTo>
                <a:lnTo>
                  <a:pt x="988" y="1613"/>
                </a:lnTo>
                <a:lnTo>
                  <a:pt x="995" y="1614"/>
                </a:lnTo>
                <a:lnTo>
                  <a:pt x="1000" y="1616"/>
                </a:lnTo>
                <a:lnTo>
                  <a:pt x="1004" y="1618"/>
                </a:lnTo>
                <a:lnTo>
                  <a:pt x="997" y="1620"/>
                </a:lnTo>
                <a:lnTo>
                  <a:pt x="989" y="1619"/>
                </a:lnTo>
                <a:lnTo>
                  <a:pt x="981" y="1619"/>
                </a:lnTo>
                <a:lnTo>
                  <a:pt x="973" y="1621"/>
                </a:lnTo>
                <a:lnTo>
                  <a:pt x="970" y="1622"/>
                </a:lnTo>
                <a:lnTo>
                  <a:pt x="971" y="1626"/>
                </a:lnTo>
                <a:lnTo>
                  <a:pt x="978" y="1627"/>
                </a:lnTo>
                <a:lnTo>
                  <a:pt x="984" y="1627"/>
                </a:lnTo>
                <a:lnTo>
                  <a:pt x="997" y="1634"/>
                </a:lnTo>
                <a:lnTo>
                  <a:pt x="1012" y="1638"/>
                </a:lnTo>
                <a:lnTo>
                  <a:pt x="1017" y="1638"/>
                </a:lnTo>
                <a:lnTo>
                  <a:pt x="1019" y="1643"/>
                </a:lnTo>
                <a:lnTo>
                  <a:pt x="1017" y="1647"/>
                </a:lnTo>
                <a:lnTo>
                  <a:pt x="1021" y="1651"/>
                </a:lnTo>
                <a:lnTo>
                  <a:pt x="1033" y="1645"/>
                </a:lnTo>
                <a:lnTo>
                  <a:pt x="1042" y="1635"/>
                </a:lnTo>
                <a:lnTo>
                  <a:pt x="1042" y="1632"/>
                </a:lnTo>
                <a:lnTo>
                  <a:pt x="1042" y="1630"/>
                </a:lnTo>
                <a:lnTo>
                  <a:pt x="1042" y="1629"/>
                </a:lnTo>
                <a:lnTo>
                  <a:pt x="1044" y="1628"/>
                </a:lnTo>
                <a:lnTo>
                  <a:pt x="1046" y="1628"/>
                </a:lnTo>
                <a:lnTo>
                  <a:pt x="1046" y="1625"/>
                </a:lnTo>
                <a:lnTo>
                  <a:pt x="1044" y="1619"/>
                </a:lnTo>
                <a:lnTo>
                  <a:pt x="1041" y="1614"/>
                </a:lnTo>
                <a:lnTo>
                  <a:pt x="1042" y="1608"/>
                </a:lnTo>
                <a:lnTo>
                  <a:pt x="1045" y="1603"/>
                </a:lnTo>
                <a:lnTo>
                  <a:pt x="1040" y="1600"/>
                </a:lnTo>
                <a:lnTo>
                  <a:pt x="1033" y="1599"/>
                </a:lnTo>
                <a:lnTo>
                  <a:pt x="1029" y="1594"/>
                </a:lnTo>
                <a:lnTo>
                  <a:pt x="1026" y="1589"/>
                </a:lnTo>
                <a:lnTo>
                  <a:pt x="1020" y="1587"/>
                </a:lnTo>
                <a:lnTo>
                  <a:pt x="1013" y="1585"/>
                </a:lnTo>
                <a:lnTo>
                  <a:pt x="1011" y="1583"/>
                </a:lnTo>
                <a:lnTo>
                  <a:pt x="1013" y="1580"/>
                </a:lnTo>
                <a:lnTo>
                  <a:pt x="1015" y="1575"/>
                </a:lnTo>
                <a:lnTo>
                  <a:pt x="1019" y="1570"/>
                </a:lnTo>
                <a:lnTo>
                  <a:pt x="1021" y="1580"/>
                </a:lnTo>
                <a:lnTo>
                  <a:pt x="1028" y="1584"/>
                </a:lnTo>
                <a:lnTo>
                  <a:pt x="1029" y="1582"/>
                </a:lnTo>
                <a:lnTo>
                  <a:pt x="1030" y="1579"/>
                </a:lnTo>
                <a:lnTo>
                  <a:pt x="1034" y="1586"/>
                </a:lnTo>
                <a:lnTo>
                  <a:pt x="1039" y="1595"/>
                </a:lnTo>
                <a:lnTo>
                  <a:pt x="1040" y="1589"/>
                </a:lnTo>
                <a:lnTo>
                  <a:pt x="1038" y="1583"/>
                </a:lnTo>
                <a:lnTo>
                  <a:pt x="1040" y="1578"/>
                </a:lnTo>
                <a:lnTo>
                  <a:pt x="1039" y="1575"/>
                </a:lnTo>
                <a:lnTo>
                  <a:pt x="1034" y="1576"/>
                </a:lnTo>
                <a:lnTo>
                  <a:pt x="1032" y="1575"/>
                </a:lnTo>
                <a:lnTo>
                  <a:pt x="1033" y="1571"/>
                </a:lnTo>
                <a:lnTo>
                  <a:pt x="1037" y="1569"/>
                </a:lnTo>
                <a:lnTo>
                  <a:pt x="1040" y="1563"/>
                </a:lnTo>
                <a:lnTo>
                  <a:pt x="1038" y="1558"/>
                </a:lnTo>
                <a:lnTo>
                  <a:pt x="1034" y="1553"/>
                </a:lnTo>
                <a:lnTo>
                  <a:pt x="1036" y="1549"/>
                </a:lnTo>
                <a:lnTo>
                  <a:pt x="1038" y="1547"/>
                </a:lnTo>
                <a:lnTo>
                  <a:pt x="1040" y="1545"/>
                </a:lnTo>
                <a:lnTo>
                  <a:pt x="1039" y="1543"/>
                </a:lnTo>
                <a:lnTo>
                  <a:pt x="1037" y="1539"/>
                </a:lnTo>
                <a:lnTo>
                  <a:pt x="1038" y="1536"/>
                </a:lnTo>
                <a:lnTo>
                  <a:pt x="1040" y="1534"/>
                </a:lnTo>
                <a:lnTo>
                  <a:pt x="1044" y="1536"/>
                </a:lnTo>
                <a:lnTo>
                  <a:pt x="1046" y="1538"/>
                </a:lnTo>
                <a:lnTo>
                  <a:pt x="1049" y="1537"/>
                </a:lnTo>
                <a:lnTo>
                  <a:pt x="1053" y="1535"/>
                </a:lnTo>
                <a:lnTo>
                  <a:pt x="1053" y="1530"/>
                </a:lnTo>
                <a:lnTo>
                  <a:pt x="1050" y="1527"/>
                </a:lnTo>
                <a:lnTo>
                  <a:pt x="1048" y="1524"/>
                </a:lnTo>
                <a:lnTo>
                  <a:pt x="1047" y="1519"/>
                </a:lnTo>
                <a:lnTo>
                  <a:pt x="1049" y="1518"/>
                </a:lnTo>
                <a:lnTo>
                  <a:pt x="1053" y="1518"/>
                </a:lnTo>
                <a:lnTo>
                  <a:pt x="1055" y="1517"/>
                </a:lnTo>
                <a:lnTo>
                  <a:pt x="1055" y="1512"/>
                </a:lnTo>
                <a:lnTo>
                  <a:pt x="1050" y="1504"/>
                </a:lnTo>
                <a:lnTo>
                  <a:pt x="1047" y="1497"/>
                </a:lnTo>
                <a:lnTo>
                  <a:pt x="1047" y="1495"/>
                </a:lnTo>
                <a:lnTo>
                  <a:pt x="1048" y="1493"/>
                </a:lnTo>
                <a:lnTo>
                  <a:pt x="1049" y="1492"/>
                </a:lnTo>
                <a:lnTo>
                  <a:pt x="1052" y="1491"/>
                </a:lnTo>
                <a:lnTo>
                  <a:pt x="1052" y="1489"/>
                </a:lnTo>
                <a:lnTo>
                  <a:pt x="1052" y="1488"/>
                </a:lnTo>
                <a:lnTo>
                  <a:pt x="1050" y="1476"/>
                </a:lnTo>
                <a:lnTo>
                  <a:pt x="1049" y="1464"/>
                </a:lnTo>
                <a:lnTo>
                  <a:pt x="1048" y="1459"/>
                </a:lnTo>
                <a:lnTo>
                  <a:pt x="1047" y="1453"/>
                </a:lnTo>
                <a:lnTo>
                  <a:pt x="1046" y="1450"/>
                </a:lnTo>
                <a:lnTo>
                  <a:pt x="1046" y="1445"/>
                </a:lnTo>
                <a:lnTo>
                  <a:pt x="1050" y="1444"/>
                </a:lnTo>
                <a:lnTo>
                  <a:pt x="1056" y="1443"/>
                </a:lnTo>
                <a:lnTo>
                  <a:pt x="1056" y="1438"/>
                </a:lnTo>
                <a:lnTo>
                  <a:pt x="1056" y="1434"/>
                </a:lnTo>
                <a:lnTo>
                  <a:pt x="1050" y="1438"/>
                </a:lnTo>
                <a:lnTo>
                  <a:pt x="1046" y="1436"/>
                </a:lnTo>
                <a:lnTo>
                  <a:pt x="1047" y="1434"/>
                </a:lnTo>
                <a:lnTo>
                  <a:pt x="1049" y="1433"/>
                </a:lnTo>
                <a:lnTo>
                  <a:pt x="1053" y="1431"/>
                </a:lnTo>
                <a:lnTo>
                  <a:pt x="1054" y="1430"/>
                </a:lnTo>
                <a:lnTo>
                  <a:pt x="1056" y="1431"/>
                </a:lnTo>
                <a:lnTo>
                  <a:pt x="1058" y="1430"/>
                </a:lnTo>
                <a:lnTo>
                  <a:pt x="1058" y="1427"/>
                </a:lnTo>
                <a:lnTo>
                  <a:pt x="1058" y="1423"/>
                </a:lnTo>
                <a:lnTo>
                  <a:pt x="1053" y="1420"/>
                </a:lnTo>
                <a:lnTo>
                  <a:pt x="1046" y="1418"/>
                </a:lnTo>
                <a:lnTo>
                  <a:pt x="1052" y="1412"/>
                </a:lnTo>
                <a:lnTo>
                  <a:pt x="1050" y="1403"/>
                </a:lnTo>
                <a:lnTo>
                  <a:pt x="1048" y="1397"/>
                </a:lnTo>
                <a:lnTo>
                  <a:pt x="1047" y="1392"/>
                </a:lnTo>
                <a:lnTo>
                  <a:pt x="1048" y="1387"/>
                </a:lnTo>
                <a:lnTo>
                  <a:pt x="1053" y="1384"/>
                </a:lnTo>
                <a:lnTo>
                  <a:pt x="1059" y="1376"/>
                </a:lnTo>
                <a:lnTo>
                  <a:pt x="1063" y="1364"/>
                </a:lnTo>
                <a:lnTo>
                  <a:pt x="1064" y="1358"/>
                </a:lnTo>
                <a:lnTo>
                  <a:pt x="1066" y="1351"/>
                </a:lnTo>
                <a:lnTo>
                  <a:pt x="1066" y="1346"/>
                </a:lnTo>
                <a:lnTo>
                  <a:pt x="1067" y="1342"/>
                </a:lnTo>
                <a:lnTo>
                  <a:pt x="1069" y="1338"/>
                </a:lnTo>
                <a:lnTo>
                  <a:pt x="1072" y="1338"/>
                </a:lnTo>
                <a:lnTo>
                  <a:pt x="1072" y="1344"/>
                </a:lnTo>
                <a:lnTo>
                  <a:pt x="1072" y="1348"/>
                </a:lnTo>
                <a:lnTo>
                  <a:pt x="1072" y="1350"/>
                </a:lnTo>
                <a:lnTo>
                  <a:pt x="1073" y="1351"/>
                </a:lnTo>
                <a:lnTo>
                  <a:pt x="1074" y="1354"/>
                </a:lnTo>
                <a:lnTo>
                  <a:pt x="1074" y="1358"/>
                </a:lnTo>
                <a:lnTo>
                  <a:pt x="1077" y="1360"/>
                </a:lnTo>
                <a:lnTo>
                  <a:pt x="1079" y="1361"/>
                </a:lnTo>
                <a:lnTo>
                  <a:pt x="1081" y="1364"/>
                </a:lnTo>
                <a:lnTo>
                  <a:pt x="1082" y="1369"/>
                </a:lnTo>
                <a:lnTo>
                  <a:pt x="1082" y="1373"/>
                </a:lnTo>
                <a:lnTo>
                  <a:pt x="1081" y="1378"/>
                </a:lnTo>
                <a:lnTo>
                  <a:pt x="1081" y="1384"/>
                </a:lnTo>
                <a:lnTo>
                  <a:pt x="1083" y="1389"/>
                </a:lnTo>
                <a:lnTo>
                  <a:pt x="1087" y="1397"/>
                </a:lnTo>
                <a:lnTo>
                  <a:pt x="1095" y="1397"/>
                </a:lnTo>
                <a:lnTo>
                  <a:pt x="1096" y="1441"/>
                </a:lnTo>
                <a:lnTo>
                  <a:pt x="1104" y="1483"/>
                </a:lnTo>
                <a:lnTo>
                  <a:pt x="1106" y="1478"/>
                </a:lnTo>
                <a:lnTo>
                  <a:pt x="1110" y="1476"/>
                </a:lnTo>
                <a:lnTo>
                  <a:pt x="1111" y="1511"/>
                </a:lnTo>
                <a:lnTo>
                  <a:pt x="1128" y="1543"/>
                </a:lnTo>
                <a:lnTo>
                  <a:pt x="1129" y="1538"/>
                </a:lnTo>
                <a:lnTo>
                  <a:pt x="1132" y="1534"/>
                </a:lnTo>
                <a:lnTo>
                  <a:pt x="1132" y="1538"/>
                </a:lnTo>
                <a:lnTo>
                  <a:pt x="1136" y="1542"/>
                </a:lnTo>
                <a:lnTo>
                  <a:pt x="1138" y="1546"/>
                </a:lnTo>
                <a:lnTo>
                  <a:pt x="1141" y="1550"/>
                </a:lnTo>
                <a:lnTo>
                  <a:pt x="1145" y="1549"/>
                </a:lnTo>
                <a:lnTo>
                  <a:pt x="1145" y="1545"/>
                </a:lnTo>
                <a:lnTo>
                  <a:pt x="1141" y="1541"/>
                </a:lnTo>
                <a:lnTo>
                  <a:pt x="1139" y="1534"/>
                </a:lnTo>
                <a:lnTo>
                  <a:pt x="1143" y="1537"/>
                </a:lnTo>
                <a:lnTo>
                  <a:pt x="1145" y="1541"/>
                </a:lnTo>
                <a:lnTo>
                  <a:pt x="1147" y="1533"/>
                </a:lnTo>
                <a:lnTo>
                  <a:pt x="1146" y="1526"/>
                </a:lnTo>
                <a:lnTo>
                  <a:pt x="1148" y="1519"/>
                </a:lnTo>
                <a:lnTo>
                  <a:pt x="1149" y="1512"/>
                </a:lnTo>
                <a:lnTo>
                  <a:pt x="1146" y="1509"/>
                </a:lnTo>
                <a:lnTo>
                  <a:pt x="1144" y="1504"/>
                </a:lnTo>
                <a:lnTo>
                  <a:pt x="1146" y="1501"/>
                </a:lnTo>
                <a:lnTo>
                  <a:pt x="1148" y="1499"/>
                </a:lnTo>
                <a:lnTo>
                  <a:pt x="1146" y="1493"/>
                </a:lnTo>
                <a:lnTo>
                  <a:pt x="1148" y="1488"/>
                </a:lnTo>
                <a:lnTo>
                  <a:pt x="1149" y="1489"/>
                </a:lnTo>
                <a:lnTo>
                  <a:pt x="1151" y="1491"/>
                </a:lnTo>
                <a:lnTo>
                  <a:pt x="1153" y="1488"/>
                </a:lnTo>
                <a:lnTo>
                  <a:pt x="1151" y="1485"/>
                </a:lnTo>
                <a:lnTo>
                  <a:pt x="1148" y="1476"/>
                </a:lnTo>
                <a:lnTo>
                  <a:pt x="1145" y="1467"/>
                </a:lnTo>
                <a:lnTo>
                  <a:pt x="1149" y="1468"/>
                </a:lnTo>
                <a:lnTo>
                  <a:pt x="1152" y="1466"/>
                </a:lnTo>
                <a:lnTo>
                  <a:pt x="1151" y="1461"/>
                </a:lnTo>
                <a:lnTo>
                  <a:pt x="1147" y="1458"/>
                </a:lnTo>
                <a:lnTo>
                  <a:pt x="1140" y="1443"/>
                </a:lnTo>
                <a:lnTo>
                  <a:pt x="1137" y="1428"/>
                </a:lnTo>
                <a:lnTo>
                  <a:pt x="1143" y="1431"/>
                </a:lnTo>
                <a:lnTo>
                  <a:pt x="1147" y="1429"/>
                </a:lnTo>
                <a:lnTo>
                  <a:pt x="1148" y="1425"/>
                </a:lnTo>
                <a:lnTo>
                  <a:pt x="1151" y="1419"/>
                </a:lnTo>
                <a:lnTo>
                  <a:pt x="1154" y="1417"/>
                </a:lnTo>
                <a:lnTo>
                  <a:pt x="1156" y="1419"/>
                </a:lnTo>
                <a:lnTo>
                  <a:pt x="1155" y="1423"/>
                </a:lnTo>
                <a:lnTo>
                  <a:pt x="1152" y="1428"/>
                </a:lnTo>
                <a:lnTo>
                  <a:pt x="1149" y="1433"/>
                </a:lnTo>
                <a:lnTo>
                  <a:pt x="1148" y="1437"/>
                </a:lnTo>
                <a:lnTo>
                  <a:pt x="1146" y="1441"/>
                </a:lnTo>
                <a:lnTo>
                  <a:pt x="1146" y="1445"/>
                </a:lnTo>
                <a:lnTo>
                  <a:pt x="1149" y="1445"/>
                </a:lnTo>
                <a:lnTo>
                  <a:pt x="1153" y="1445"/>
                </a:lnTo>
                <a:lnTo>
                  <a:pt x="1154" y="1448"/>
                </a:lnTo>
                <a:lnTo>
                  <a:pt x="1154" y="1453"/>
                </a:lnTo>
                <a:lnTo>
                  <a:pt x="1159" y="1466"/>
                </a:lnTo>
                <a:lnTo>
                  <a:pt x="1163" y="1478"/>
                </a:lnTo>
                <a:lnTo>
                  <a:pt x="1171" y="1505"/>
                </a:lnTo>
                <a:lnTo>
                  <a:pt x="1174" y="1533"/>
                </a:lnTo>
                <a:lnTo>
                  <a:pt x="1179" y="1531"/>
                </a:lnTo>
                <a:lnTo>
                  <a:pt x="1182" y="1527"/>
                </a:lnTo>
                <a:lnTo>
                  <a:pt x="1186" y="1528"/>
                </a:lnTo>
                <a:lnTo>
                  <a:pt x="1185" y="1533"/>
                </a:lnTo>
                <a:lnTo>
                  <a:pt x="1181" y="1550"/>
                </a:lnTo>
                <a:lnTo>
                  <a:pt x="1184" y="1567"/>
                </a:lnTo>
                <a:lnTo>
                  <a:pt x="1186" y="1572"/>
                </a:lnTo>
                <a:lnTo>
                  <a:pt x="1187" y="1578"/>
                </a:lnTo>
                <a:lnTo>
                  <a:pt x="1187" y="1585"/>
                </a:lnTo>
                <a:lnTo>
                  <a:pt x="1188" y="1593"/>
                </a:lnTo>
                <a:lnTo>
                  <a:pt x="1188" y="1599"/>
                </a:lnTo>
                <a:lnTo>
                  <a:pt x="1189" y="1605"/>
                </a:lnTo>
                <a:lnTo>
                  <a:pt x="1192" y="1608"/>
                </a:lnTo>
                <a:lnTo>
                  <a:pt x="1196" y="1608"/>
                </a:lnTo>
                <a:lnTo>
                  <a:pt x="1195" y="1617"/>
                </a:lnTo>
                <a:lnTo>
                  <a:pt x="1199" y="1625"/>
                </a:lnTo>
                <a:lnTo>
                  <a:pt x="1202" y="1628"/>
                </a:lnTo>
                <a:lnTo>
                  <a:pt x="1203" y="1633"/>
                </a:lnTo>
                <a:lnTo>
                  <a:pt x="1203" y="1637"/>
                </a:lnTo>
                <a:lnTo>
                  <a:pt x="1205" y="1642"/>
                </a:lnTo>
                <a:lnTo>
                  <a:pt x="1209" y="1643"/>
                </a:lnTo>
                <a:lnTo>
                  <a:pt x="1213" y="1643"/>
                </a:lnTo>
                <a:lnTo>
                  <a:pt x="1214" y="1640"/>
                </a:lnTo>
                <a:lnTo>
                  <a:pt x="1217" y="1637"/>
                </a:lnTo>
                <a:lnTo>
                  <a:pt x="1219" y="1638"/>
                </a:lnTo>
                <a:lnTo>
                  <a:pt x="1222" y="1641"/>
                </a:lnTo>
                <a:lnTo>
                  <a:pt x="1226" y="1643"/>
                </a:lnTo>
                <a:lnTo>
                  <a:pt x="1230" y="1644"/>
                </a:lnTo>
                <a:lnTo>
                  <a:pt x="1227" y="1637"/>
                </a:lnTo>
                <a:lnTo>
                  <a:pt x="1227" y="1628"/>
                </a:lnTo>
                <a:lnTo>
                  <a:pt x="1227" y="1624"/>
                </a:lnTo>
                <a:lnTo>
                  <a:pt x="1226" y="1620"/>
                </a:lnTo>
                <a:lnTo>
                  <a:pt x="1225" y="1617"/>
                </a:lnTo>
                <a:lnTo>
                  <a:pt x="1223" y="1614"/>
                </a:lnTo>
                <a:lnTo>
                  <a:pt x="1226" y="1612"/>
                </a:lnTo>
                <a:lnTo>
                  <a:pt x="1229" y="1610"/>
                </a:lnTo>
                <a:lnTo>
                  <a:pt x="1228" y="1603"/>
                </a:lnTo>
                <a:lnTo>
                  <a:pt x="1226" y="1595"/>
                </a:lnTo>
                <a:lnTo>
                  <a:pt x="1223" y="1586"/>
                </a:lnTo>
                <a:lnTo>
                  <a:pt x="1220" y="1577"/>
                </a:lnTo>
                <a:lnTo>
                  <a:pt x="1219" y="1574"/>
                </a:lnTo>
                <a:lnTo>
                  <a:pt x="1218" y="1570"/>
                </a:lnTo>
                <a:lnTo>
                  <a:pt x="1220" y="1570"/>
                </a:lnTo>
                <a:lnTo>
                  <a:pt x="1223" y="1569"/>
                </a:lnTo>
                <a:lnTo>
                  <a:pt x="1222" y="1567"/>
                </a:lnTo>
                <a:lnTo>
                  <a:pt x="1220" y="1564"/>
                </a:lnTo>
                <a:lnTo>
                  <a:pt x="1219" y="1562"/>
                </a:lnTo>
                <a:lnTo>
                  <a:pt x="1218" y="1559"/>
                </a:lnTo>
                <a:lnTo>
                  <a:pt x="1220" y="1557"/>
                </a:lnTo>
                <a:lnTo>
                  <a:pt x="1222" y="1553"/>
                </a:lnTo>
                <a:lnTo>
                  <a:pt x="1220" y="1545"/>
                </a:lnTo>
                <a:lnTo>
                  <a:pt x="1214" y="1538"/>
                </a:lnTo>
                <a:lnTo>
                  <a:pt x="1213" y="1536"/>
                </a:lnTo>
                <a:lnTo>
                  <a:pt x="1212" y="1534"/>
                </a:lnTo>
                <a:lnTo>
                  <a:pt x="1213" y="1533"/>
                </a:lnTo>
                <a:lnTo>
                  <a:pt x="1217" y="1531"/>
                </a:lnTo>
                <a:lnTo>
                  <a:pt x="1217" y="1526"/>
                </a:lnTo>
                <a:lnTo>
                  <a:pt x="1213" y="1519"/>
                </a:lnTo>
                <a:lnTo>
                  <a:pt x="1211" y="1510"/>
                </a:lnTo>
                <a:lnTo>
                  <a:pt x="1210" y="1501"/>
                </a:lnTo>
                <a:lnTo>
                  <a:pt x="1207" y="1489"/>
                </a:lnTo>
                <a:lnTo>
                  <a:pt x="1203" y="1479"/>
                </a:lnTo>
                <a:lnTo>
                  <a:pt x="1202" y="1476"/>
                </a:lnTo>
                <a:lnTo>
                  <a:pt x="1199" y="1472"/>
                </a:lnTo>
                <a:lnTo>
                  <a:pt x="1202" y="1471"/>
                </a:lnTo>
                <a:lnTo>
                  <a:pt x="1204" y="1470"/>
                </a:lnTo>
                <a:lnTo>
                  <a:pt x="1203" y="1466"/>
                </a:lnTo>
                <a:lnTo>
                  <a:pt x="1198" y="1461"/>
                </a:lnTo>
                <a:lnTo>
                  <a:pt x="1198" y="1453"/>
                </a:lnTo>
                <a:lnTo>
                  <a:pt x="1198" y="1445"/>
                </a:lnTo>
                <a:lnTo>
                  <a:pt x="1202" y="1446"/>
                </a:lnTo>
                <a:lnTo>
                  <a:pt x="1205" y="1445"/>
                </a:lnTo>
                <a:lnTo>
                  <a:pt x="1204" y="1442"/>
                </a:lnTo>
                <a:lnTo>
                  <a:pt x="1199" y="1439"/>
                </a:lnTo>
                <a:lnTo>
                  <a:pt x="1199" y="1431"/>
                </a:lnTo>
                <a:lnTo>
                  <a:pt x="1203" y="1422"/>
                </a:lnTo>
                <a:lnTo>
                  <a:pt x="1204" y="1418"/>
                </a:lnTo>
                <a:lnTo>
                  <a:pt x="1203" y="1412"/>
                </a:lnTo>
                <a:lnTo>
                  <a:pt x="1201" y="1409"/>
                </a:lnTo>
                <a:lnTo>
                  <a:pt x="1199" y="1403"/>
                </a:lnTo>
                <a:lnTo>
                  <a:pt x="1204" y="1397"/>
                </a:lnTo>
                <a:lnTo>
                  <a:pt x="1212" y="1395"/>
                </a:lnTo>
                <a:lnTo>
                  <a:pt x="1213" y="1391"/>
                </a:lnTo>
                <a:lnTo>
                  <a:pt x="1211" y="1386"/>
                </a:lnTo>
                <a:lnTo>
                  <a:pt x="1205" y="1380"/>
                </a:lnTo>
                <a:lnTo>
                  <a:pt x="1206" y="1373"/>
                </a:lnTo>
                <a:lnTo>
                  <a:pt x="1209" y="1372"/>
                </a:lnTo>
                <a:lnTo>
                  <a:pt x="1211" y="1372"/>
                </a:lnTo>
                <a:lnTo>
                  <a:pt x="1215" y="1373"/>
                </a:lnTo>
                <a:lnTo>
                  <a:pt x="1218" y="1371"/>
                </a:lnTo>
                <a:lnTo>
                  <a:pt x="1215" y="1361"/>
                </a:lnTo>
                <a:lnTo>
                  <a:pt x="1213" y="1352"/>
                </a:lnTo>
                <a:lnTo>
                  <a:pt x="1213" y="1353"/>
                </a:lnTo>
                <a:lnTo>
                  <a:pt x="1214" y="1354"/>
                </a:lnTo>
                <a:lnTo>
                  <a:pt x="1215" y="1352"/>
                </a:lnTo>
                <a:lnTo>
                  <a:pt x="1218" y="1351"/>
                </a:lnTo>
                <a:lnTo>
                  <a:pt x="1219" y="1348"/>
                </a:lnTo>
                <a:lnTo>
                  <a:pt x="1218" y="1345"/>
                </a:lnTo>
                <a:lnTo>
                  <a:pt x="1214" y="1340"/>
                </a:lnTo>
                <a:lnTo>
                  <a:pt x="1213" y="1336"/>
                </a:lnTo>
                <a:lnTo>
                  <a:pt x="1214" y="1335"/>
                </a:lnTo>
                <a:lnTo>
                  <a:pt x="1215" y="1334"/>
                </a:lnTo>
                <a:lnTo>
                  <a:pt x="1214" y="1331"/>
                </a:lnTo>
                <a:lnTo>
                  <a:pt x="1214" y="1328"/>
                </a:lnTo>
                <a:lnTo>
                  <a:pt x="1215" y="1323"/>
                </a:lnTo>
                <a:lnTo>
                  <a:pt x="1217" y="1318"/>
                </a:lnTo>
                <a:lnTo>
                  <a:pt x="1214" y="1306"/>
                </a:lnTo>
                <a:lnTo>
                  <a:pt x="1210" y="1295"/>
                </a:lnTo>
                <a:lnTo>
                  <a:pt x="1215" y="1295"/>
                </a:lnTo>
                <a:lnTo>
                  <a:pt x="1215" y="1290"/>
                </a:lnTo>
                <a:lnTo>
                  <a:pt x="1209" y="1285"/>
                </a:lnTo>
                <a:lnTo>
                  <a:pt x="1204" y="1277"/>
                </a:lnTo>
                <a:lnTo>
                  <a:pt x="1210" y="1279"/>
                </a:lnTo>
                <a:lnTo>
                  <a:pt x="1213" y="1277"/>
                </a:lnTo>
                <a:lnTo>
                  <a:pt x="1213" y="1275"/>
                </a:lnTo>
                <a:lnTo>
                  <a:pt x="1211" y="1272"/>
                </a:lnTo>
                <a:lnTo>
                  <a:pt x="1210" y="1268"/>
                </a:lnTo>
                <a:lnTo>
                  <a:pt x="1210" y="1264"/>
                </a:lnTo>
                <a:lnTo>
                  <a:pt x="1207" y="1264"/>
                </a:lnTo>
                <a:lnTo>
                  <a:pt x="1204" y="1264"/>
                </a:lnTo>
                <a:lnTo>
                  <a:pt x="1207" y="1264"/>
                </a:lnTo>
                <a:lnTo>
                  <a:pt x="1210" y="1264"/>
                </a:lnTo>
                <a:lnTo>
                  <a:pt x="1206" y="1260"/>
                </a:lnTo>
                <a:lnTo>
                  <a:pt x="1206" y="1256"/>
                </a:lnTo>
                <a:lnTo>
                  <a:pt x="1210" y="1254"/>
                </a:lnTo>
                <a:lnTo>
                  <a:pt x="1213" y="1252"/>
                </a:lnTo>
                <a:lnTo>
                  <a:pt x="1204" y="1238"/>
                </a:lnTo>
                <a:lnTo>
                  <a:pt x="1192" y="1228"/>
                </a:lnTo>
                <a:lnTo>
                  <a:pt x="1195" y="1231"/>
                </a:lnTo>
                <a:lnTo>
                  <a:pt x="1198" y="1235"/>
                </a:lnTo>
                <a:lnTo>
                  <a:pt x="1203" y="1238"/>
                </a:lnTo>
                <a:lnTo>
                  <a:pt x="1206" y="1237"/>
                </a:lnTo>
                <a:lnTo>
                  <a:pt x="1211" y="1229"/>
                </a:lnTo>
                <a:lnTo>
                  <a:pt x="1212" y="1220"/>
                </a:lnTo>
                <a:lnTo>
                  <a:pt x="1212" y="1213"/>
                </a:lnTo>
                <a:lnTo>
                  <a:pt x="1214" y="1206"/>
                </a:lnTo>
                <a:lnTo>
                  <a:pt x="1217" y="1205"/>
                </a:lnTo>
                <a:lnTo>
                  <a:pt x="1220" y="1204"/>
                </a:lnTo>
                <a:lnTo>
                  <a:pt x="1222" y="1205"/>
                </a:lnTo>
                <a:lnTo>
                  <a:pt x="1223" y="1205"/>
                </a:lnTo>
                <a:lnTo>
                  <a:pt x="1223" y="1207"/>
                </a:lnTo>
                <a:lnTo>
                  <a:pt x="1226" y="1209"/>
                </a:lnTo>
                <a:lnTo>
                  <a:pt x="1223" y="1187"/>
                </a:lnTo>
                <a:lnTo>
                  <a:pt x="1222" y="1164"/>
                </a:lnTo>
                <a:lnTo>
                  <a:pt x="1226" y="1168"/>
                </a:lnTo>
                <a:lnTo>
                  <a:pt x="1229" y="1174"/>
                </a:lnTo>
                <a:lnTo>
                  <a:pt x="1231" y="1177"/>
                </a:lnTo>
                <a:lnTo>
                  <a:pt x="1234" y="1180"/>
                </a:lnTo>
                <a:lnTo>
                  <a:pt x="1234" y="1184"/>
                </a:lnTo>
                <a:lnTo>
                  <a:pt x="1234" y="1187"/>
                </a:lnTo>
                <a:lnTo>
                  <a:pt x="1235" y="1185"/>
                </a:lnTo>
                <a:lnTo>
                  <a:pt x="1237" y="1184"/>
                </a:lnTo>
                <a:lnTo>
                  <a:pt x="1239" y="1187"/>
                </a:lnTo>
                <a:lnTo>
                  <a:pt x="1239" y="1190"/>
                </a:lnTo>
                <a:lnTo>
                  <a:pt x="1240" y="1194"/>
                </a:lnTo>
                <a:lnTo>
                  <a:pt x="1243" y="1196"/>
                </a:lnTo>
                <a:lnTo>
                  <a:pt x="1243" y="1201"/>
                </a:lnTo>
                <a:lnTo>
                  <a:pt x="1246" y="1204"/>
                </a:lnTo>
                <a:lnTo>
                  <a:pt x="1247" y="1204"/>
                </a:lnTo>
                <a:lnTo>
                  <a:pt x="1247" y="1210"/>
                </a:lnTo>
                <a:lnTo>
                  <a:pt x="1250" y="1212"/>
                </a:lnTo>
                <a:lnTo>
                  <a:pt x="1252" y="1213"/>
                </a:lnTo>
                <a:lnTo>
                  <a:pt x="1253" y="1215"/>
                </a:lnTo>
                <a:lnTo>
                  <a:pt x="1252" y="1218"/>
                </a:lnTo>
                <a:lnTo>
                  <a:pt x="1253" y="1223"/>
                </a:lnTo>
                <a:lnTo>
                  <a:pt x="1258" y="1226"/>
                </a:lnTo>
                <a:lnTo>
                  <a:pt x="1260" y="1231"/>
                </a:lnTo>
                <a:lnTo>
                  <a:pt x="1262" y="1237"/>
                </a:lnTo>
                <a:lnTo>
                  <a:pt x="1265" y="1240"/>
                </a:lnTo>
                <a:lnTo>
                  <a:pt x="1270" y="1245"/>
                </a:lnTo>
                <a:lnTo>
                  <a:pt x="1271" y="1251"/>
                </a:lnTo>
                <a:lnTo>
                  <a:pt x="1273" y="1256"/>
                </a:lnTo>
                <a:lnTo>
                  <a:pt x="1283" y="1259"/>
                </a:lnTo>
                <a:lnTo>
                  <a:pt x="1283" y="1264"/>
                </a:lnTo>
                <a:lnTo>
                  <a:pt x="1280" y="1268"/>
                </a:lnTo>
                <a:lnTo>
                  <a:pt x="1283" y="1273"/>
                </a:lnTo>
                <a:lnTo>
                  <a:pt x="1280" y="1279"/>
                </a:lnTo>
                <a:lnTo>
                  <a:pt x="1283" y="1283"/>
                </a:lnTo>
                <a:lnTo>
                  <a:pt x="1287" y="1281"/>
                </a:lnTo>
                <a:lnTo>
                  <a:pt x="1288" y="1285"/>
                </a:lnTo>
                <a:lnTo>
                  <a:pt x="1286" y="1289"/>
                </a:lnTo>
                <a:lnTo>
                  <a:pt x="1285" y="1294"/>
                </a:lnTo>
                <a:lnTo>
                  <a:pt x="1278" y="1334"/>
                </a:lnTo>
                <a:lnTo>
                  <a:pt x="1272" y="1375"/>
                </a:lnTo>
                <a:lnTo>
                  <a:pt x="1278" y="1364"/>
                </a:lnTo>
                <a:lnTo>
                  <a:pt x="1280" y="1353"/>
                </a:lnTo>
                <a:lnTo>
                  <a:pt x="1281" y="1347"/>
                </a:lnTo>
                <a:lnTo>
                  <a:pt x="1285" y="1344"/>
                </a:lnTo>
                <a:lnTo>
                  <a:pt x="1288" y="1344"/>
                </a:lnTo>
                <a:lnTo>
                  <a:pt x="1291" y="1342"/>
                </a:lnTo>
                <a:lnTo>
                  <a:pt x="1292" y="1339"/>
                </a:lnTo>
                <a:lnTo>
                  <a:pt x="1292" y="1336"/>
                </a:lnTo>
                <a:lnTo>
                  <a:pt x="1289" y="1334"/>
                </a:lnTo>
                <a:lnTo>
                  <a:pt x="1287" y="1330"/>
                </a:lnTo>
                <a:lnTo>
                  <a:pt x="1288" y="1323"/>
                </a:lnTo>
                <a:lnTo>
                  <a:pt x="1292" y="1315"/>
                </a:lnTo>
                <a:lnTo>
                  <a:pt x="1294" y="1308"/>
                </a:lnTo>
                <a:lnTo>
                  <a:pt x="1296" y="1300"/>
                </a:lnTo>
                <a:lnTo>
                  <a:pt x="1300" y="1287"/>
                </a:lnTo>
                <a:lnTo>
                  <a:pt x="1306" y="1281"/>
                </a:lnTo>
                <a:lnTo>
                  <a:pt x="1311" y="1285"/>
                </a:lnTo>
                <a:lnTo>
                  <a:pt x="1312" y="1289"/>
                </a:lnTo>
                <a:lnTo>
                  <a:pt x="1316" y="1296"/>
                </a:lnTo>
                <a:lnTo>
                  <a:pt x="1317" y="1303"/>
                </a:lnTo>
                <a:lnTo>
                  <a:pt x="1313" y="1306"/>
                </a:lnTo>
                <a:lnTo>
                  <a:pt x="1310" y="1306"/>
                </a:lnTo>
                <a:lnTo>
                  <a:pt x="1308" y="1302"/>
                </a:lnTo>
                <a:lnTo>
                  <a:pt x="1309" y="1297"/>
                </a:lnTo>
                <a:lnTo>
                  <a:pt x="1309" y="1290"/>
                </a:lnTo>
                <a:lnTo>
                  <a:pt x="1304" y="1288"/>
                </a:lnTo>
                <a:lnTo>
                  <a:pt x="1303" y="1294"/>
                </a:lnTo>
                <a:lnTo>
                  <a:pt x="1301" y="1298"/>
                </a:lnTo>
                <a:lnTo>
                  <a:pt x="1300" y="1303"/>
                </a:lnTo>
                <a:lnTo>
                  <a:pt x="1304" y="1303"/>
                </a:lnTo>
                <a:lnTo>
                  <a:pt x="1303" y="1306"/>
                </a:lnTo>
                <a:lnTo>
                  <a:pt x="1303" y="1310"/>
                </a:lnTo>
                <a:lnTo>
                  <a:pt x="1300" y="1312"/>
                </a:lnTo>
                <a:lnTo>
                  <a:pt x="1296" y="1313"/>
                </a:lnTo>
                <a:lnTo>
                  <a:pt x="1292" y="1319"/>
                </a:lnTo>
                <a:lnTo>
                  <a:pt x="1294" y="1326"/>
                </a:lnTo>
                <a:lnTo>
                  <a:pt x="1296" y="1326"/>
                </a:lnTo>
                <a:lnTo>
                  <a:pt x="1298" y="1323"/>
                </a:lnTo>
                <a:lnTo>
                  <a:pt x="1296" y="1320"/>
                </a:lnTo>
                <a:lnTo>
                  <a:pt x="1298" y="1317"/>
                </a:lnTo>
                <a:lnTo>
                  <a:pt x="1303" y="1319"/>
                </a:lnTo>
                <a:lnTo>
                  <a:pt x="1303" y="1323"/>
                </a:lnTo>
                <a:lnTo>
                  <a:pt x="1301" y="1323"/>
                </a:lnTo>
                <a:lnTo>
                  <a:pt x="1298" y="1323"/>
                </a:lnTo>
                <a:lnTo>
                  <a:pt x="1302" y="1325"/>
                </a:lnTo>
                <a:lnTo>
                  <a:pt x="1306" y="1323"/>
                </a:lnTo>
                <a:lnTo>
                  <a:pt x="1306" y="1327"/>
                </a:lnTo>
                <a:lnTo>
                  <a:pt x="1306" y="1330"/>
                </a:lnTo>
                <a:lnTo>
                  <a:pt x="1306" y="1334"/>
                </a:lnTo>
                <a:lnTo>
                  <a:pt x="1306" y="1337"/>
                </a:lnTo>
                <a:lnTo>
                  <a:pt x="1308" y="1344"/>
                </a:lnTo>
                <a:lnTo>
                  <a:pt x="1309" y="1351"/>
                </a:lnTo>
                <a:lnTo>
                  <a:pt x="1313" y="1358"/>
                </a:lnTo>
                <a:lnTo>
                  <a:pt x="1318" y="1363"/>
                </a:lnTo>
                <a:lnTo>
                  <a:pt x="1319" y="1367"/>
                </a:lnTo>
                <a:lnTo>
                  <a:pt x="1320" y="1369"/>
                </a:lnTo>
                <a:lnTo>
                  <a:pt x="1325" y="1367"/>
                </a:lnTo>
                <a:lnTo>
                  <a:pt x="1325" y="1362"/>
                </a:lnTo>
                <a:lnTo>
                  <a:pt x="1326" y="1359"/>
                </a:lnTo>
                <a:lnTo>
                  <a:pt x="1324" y="1355"/>
                </a:lnTo>
                <a:lnTo>
                  <a:pt x="1324" y="1351"/>
                </a:lnTo>
                <a:lnTo>
                  <a:pt x="1325" y="1346"/>
                </a:lnTo>
                <a:lnTo>
                  <a:pt x="1324" y="1339"/>
                </a:lnTo>
                <a:lnTo>
                  <a:pt x="1325" y="1333"/>
                </a:lnTo>
                <a:lnTo>
                  <a:pt x="1326" y="1336"/>
                </a:lnTo>
                <a:lnTo>
                  <a:pt x="1327" y="1340"/>
                </a:lnTo>
                <a:lnTo>
                  <a:pt x="1328" y="1344"/>
                </a:lnTo>
                <a:lnTo>
                  <a:pt x="1330" y="1347"/>
                </a:lnTo>
                <a:lnTo>
                  <a:pt x="1330" y="1353"/>
                </a:lnTo>
                <a:lnTo>
                  <a:pt x="1334" y="1356"/>
                </a:lnTo>
                <a:lnTo>
                  <a:pt x="1336" y="1353"/>
                </a:lnTo>
                <a:lnTo>
                  <a:pt x="1336" y="1347"/>
                </a:lnTo>
                <a:lnTo>
                  <a:pt x="1338" y="1345"/>
                </a:lnTo>
                <a:lnTo>
                  <a:pt x="1341" y="1346"/>
                </a:lnTo>
                <a:lnTo>
                  <a:pt x="1345" y="1346"/>
                </a:lnTo>
                <a:lnTo>
                  <a:pt x="1347" y="1347"/>
                </a:lnTo>
                <a:lnTo>
                  <a:pt x="1349" y="1352"/>
                </a:lnTo>
                <a:lnTo>
                  <a:pt x="1347" y="1356"/>
                </a:lnTo>
                <a:lnTo>
                  <a:pt x="1347" y="1361"/>
                </a:lnTo>
                <a:lnTo>
                  <a:pt x="1350" y="1364"/>
                </a:lnTo>
                <a:lnTo>
                  <a:pt x="1351" y="1363"/>
                </a:lnTo>
                <a:lnTo>
                  <a:pt x="1352" y="1361"/>
                </a:lnTo>
                <a:lnTo>
                  <a:pt x="1353" y="1360"/>
                </a:lnTo>
                <a:lnTo>
                  <a:pt x="1355" y="1361"/>
                </a:lnTo>
                <a:lnTo>
                  <a:pt x="1355" y="1365"/>
                </a:lnTo>
                <a:lnTo>
                  <a:pt x="1355" y="1370"/>
                </a:lnTo>
                <a:lnTo>
                  <a:pt x="1359" y="1373"/>
                </a:lnTo>
                <a:lnTo>
                  <a:pt x="1363" y="1370"/>
                </a:lnTo>
                <a:lnTo>
                  <a:pt x="1365" y="1378"/>
                </a:lnTo>
                <a:lnTo>
                  <a:pt x="1368" y="1387"/>
                </a:lnTo>
                <a:lnTo>
                  <a:pt x="1369" y="1395"/>
                </a:lnTo>
                <a:lnTo>
                  <a:pt x="1370" y="1403"/>
                </a:lnTo>
                <a:lnTo>
                  <a:pt x="1375" y="1406"/>
                </a:lnTo>
                <a:lnTo>
                  <a:pt x="1379" y="1408"/>
                </a:lnTo>
                <a:lnTo>
                  <a:pt x="1383" y="1413"/>
                </a:lnTo>
                <a:lnTo>
                  <a:pt x="1384" y="1419"/>
                </a:lnTo>
                <a:lnTo>
                  <a:pt x="1388" y="1435"/>
                </a:lnTo>
                <a:lnTo>
                  <a:pt x="1396" y="1448"/>
                </a:lnTo>
                <a:lnTo>
                  <a:pt x="1400" y="1455"/>
                </a:lnTo>
                <a:lnTo>
                  <a:pt x="1402" y="1462"/>
                </a:lnTo>
                <a:lnTo>
                  <a:pt x="1404" y="1470"/>
                </a:lnTo>
                <a:lnTo>
                  <a:pt x="1407" y="1478"/>
                </a:lnTo>
                <a:lnTo>
                  <a:pt x="1415" y="1491"/>
                </a:lnTo>
                <a:lnTo>
                  <a:pt x="1419" y="1505"/>
                </a:lnTo>
                <a:lnTo>
                  <a:pt x="1423" y="1521"/>
                </a:lnTo>
                <a:lnTo>
                  <a:pt x="1428" y="1536"/>
                </a:lnTo>
                <a:lnTo>
                  <a:pt x="1435" y="1550"/>
                </a:lnTo>
                <a:lnTo>
                  <a:pt x="1441" y="1563"/>
                </a:lnTo>
                <a:lnTo>
                  <a:pt x="1445" y="1570"/>
                </a:lnTo>
                <a:lnTo>
                  <a:pt x="1449" y="1576"/>
                </a:lnTo>
                <a:lnTo>
                  <a:pt x="1451" y="1584"/>
                </a:lnTo>
                <a:lnTo>
                  <a:pt x="1454" y="1592"/>
                </a:lnTo>
                <a:lnTo>
                  <a:pt x="1453" y="1578"/>
                </a:lnTo>
                <a:lnTo>
                  <a:pt x="1452" y="1563"/>
                </a:lnTo>
                <a:lnTo>
                  <a:pt x="1451" y="1545"/>
                </a:lnTo>
                <a:lnTo>
                  <a:pt x="1449" y="1528"/>
                </a:lnTo>
                <a:lnTo>
                  <a:pt x="1445" y="1513"/>
                </a:lnTo>
                <a:lnTo>
                  <a:pt x="1442" y="1499"/>
                </a:lnTo>
                <a:lnTo>
                  <a:pt x="1440" y="1492"/>
                </a:lnTo>
                <a:lnTo>
                  <a:pt x="1436" y="1485"/>
                </a:lnTo>
                <a:lnTo>
                  <a:pt x="1433" y="1478"/>
                </a:lnTo>
                <a:lnTo>
                  <a:pt x="1429" y="1470"/>
                </a:lnTo>
                <a:lnTo>
                  <a:pt x="1433" y="1471"/>
                </a:lnTo>
                <a:lnTo>
                  <a:pt x="1435" y="1470"/>
                </a:lnTo>
                <a:lnTo>
                  <a:pt x="1433" y="1467"/>
                </a:lnTo>
                <a:lnTo>
                  <a:pt x="1431" y="1462"/>
                </a:lnTo>
                <a:lnTo>
                  <a:pt x="1432" y="1458"/>
                </a:lnTo>
                <a:lnTo>
                  <a:pt x="1432" y="1452"/>
                </a:lnTo>
                <a:lnTo>
                  <a:pt x="1431" y="1446"/>
                </a:lnTo>
                <a:lnTo>
                  <a:pt x="1427" y="1441"/>
                </a:lnTo>
                <a:lnTo>
                  <a:pt x="1424" y="1430"/>
                </a:lnTo>
                <a:lnTo>
                  <a:pt x="1419" y="1419"/>
                </a:lnTo>
                <a:lnTo>
                  <a:pt x="1415" y="1412"/>
                </a:lnTo>
                <a:lnTo>
                  <a:pt x="1410" y="1406"/>
                </a:lnTo>
                <a:lnTo>
                  <a:pt x="1410" y="1391"/>
                </a:lnTo>
                <a:lnTo>
                  <a:pt x="1405" y="1376"/>
                </a:lnTo>
                <a:lnTo>
                  <a:pt x="1401" y="1369"/>
                </a:lnTo>
                <a:lnTo>
                  <a:pt x="1399" y="1363"/>
                </a:lnTo>
                <a:lnTo>
                  <a:pt x="1400" y="1363"/>
                </a:lnTo>
                <a:lnTo>
                  <a:pt x="1401" y="1364"/>
                </a:lnTo>
                <a:lnTo>
                  <a:pt x="1402" y="1365"/>
                </a:lnTo>
                <a:lnTo>
                  <a:pt x="1402" y="1367"/>
                </a:lnTo>
                <a:lnTo>
                  <a:pt x="1404" y="1368"/>
                </a:lnTo>
                <a:lnTo>
                  <a:pt x="1407" y="1368"/>
                </a:lnTo>
                <a:lnTo>
                  <a:pt x="1404" y="1361"/>
                </a:lnTo>
                <a:lnTo>
                  <a:pt x="1400" y="1354"/>
                </a:lnTo>
                <a:lnTo>
                  <a:pt x="1394" y="1350"/>
                </a:lnTo>
                <a:lnTo>
                  <a:pt x="1391" y="1344"/>
                </a:lnTo>
                <a:lnTo>
                  <a:pt x="1394" y="1346"/>
                </a:lnTo>
                <a:lnTo>
                  <a:pt x="1399" y="1348"/>
                </a:lnTo>
                <a:lnTo>
                  <a:pt x="1400" y="1345"/>
                </a:lnTo>
                <a:lnTo>
                  <a:pt x="1395" y="1342"/>
                </a:lnTo>
                <a:lnTo>
                  <a:pt x="1392" y="1333"/>
                </a:lnTo>
                <a:lnTo>
                  <a:pt x="1391" y="1321"/>
                </a:lnTo>
                <a:lnTo>
                  <a:pt x="1383" y="1312"/>
                </a:lnTo>
                <a:lnTo>
                  <a:pt x="1375" y="1302"/>
                </a:lnTo>
                <a:lnTo>
                  <a:pt x="1363" y="1290"/>
                </a:lnTo>
                <a:lnTo>
                  <a:pt x="1352" y="1278"/>
                </a:lnTo>
                <a:lnTo>
                  <a:pt x="1361" y="1283"/>
                </a:lnTo>
                <a:lnTo>
                  <a:pt x="1370" y="1289"/>
                </a:lnTo>
                <a:lnTo>
                  <a:pt x="1376" y="1297"/>
                </a:lnTo>
                <a:lnTo>
                  <a:pt x="1383" y="1303"/>
                </a:lnTo>
                <a:lnTo>
                  <a:pt x="1386" y="1303"/>
                </a:lnTo>
                <a:lnTo>
                  <a:pt x="1388" y="1303"/>
                </a:lnTo>
                <a:lnTo>
                  <a:pt x="1390" y="1302"/>
                </a:lnTo>
                <a:lnTo>
                  <a:pt x="1391" y="1301"/>
                </a:lnTo>
                <a:lnTo>
                  <a:pt x="1393" y="1302"/>
                </a:lnTo>
                <a:lnTo>
                  <a:pt x="1393" y="1302"/>
                </a:lnTo>
                <a:lnTo>
                  <a:pt x="1393" y="1304"/>
                </a:lnTo>
                <a:lnTo>
                  <a:pt x="1393" y="1305"/>
                </a:lnTo>
                <a:lnTo>
                  <a:pt x="1394" y="1305"/>
                </a:lnTo>
                <a:lnTo>
                  <a:pt x="1396" y="1305"/>
                </a:lnTo>
                <a:lnTo>
                  <a:pt x="1400" y="1308"/>
                </a:lnTo>
                <a:lnTo>
                  <a:pt x="1404" y="1309"/>
                </a:lnTo>
                <a:lnTo>
                  <a:pt x="1404" y="1322"/>
                </a:lnTo>
                <a:lnTo>
                  <a:pt x="1409" y="1334"/>
                </a:lnTo>
                <a:lnTo>
                  <a:pt x="1411" y="1329"/>
                </a:lnTo>
                <a:lnTo>
                  <a:pt x="1412" y="1325"/>
                </a:lnTo>
                <a:lnTo>
                  <a:pt x="1415" y="1330"/>
                </a:lnTo>
                <a:lnTo>
                  <a:pt x="1416" y="1336"/>
                </a:lnTo>
                <a:lnTo>
                  <a:pt x="1418" y="1334"/>
                </a:lnTo>
                <a:lnTo>
                  <a:pt x="1423" y="1331"/>
                </a:lnTo>
                <a:lnTo>
                  <a:pt x="1421" y="1343"/>
                </a:lnTo>
                <a:lnTo>
                  <a:pt x="1424" y="1354"/>
                </a:lnTo>
                <a:lnTo>
                  <a:pt x="1427" y="1365"/>
                </a:lnTo>
                <a:lnTo>
                  <a:pt x="1431" y="1376"/>
                </a:lnTo>
                <a:lnTo>
                  <a:pt x="1431" y="1378"/>
                </a:lnTo>
                <a:lnTo>
                  <a:pt x="1433" y="1379"/>
                </a:lnTo>
                <a:lnTo>
                  <a:pt x="1432" y="1379"/>
                </a:lnTo>
                <a:lnTo>
                  <a:pt x="1432" y="1379"/>
                </a:lnTo>
                <a:lnTo>
                  <a:pt x="1432" y="1381"/>
                </a:lnTo>
                <a:lnTo>
                  <a:pt x="1433" y="1381"/>
                </a:lnTo>
                <a:lnTo>
                  <a:pt x="1433" y="1381"/>
                </a:lnTo>
                <a:lnTo>
                  <a:pt x="1433" y="1381"/>
                </a:lnTo>
                <a:lnTo>
                  <a:pt x="1434" y="1380"/>
                </a:lnTo>
                <a:lnTo>
                  <a:pt x="1435" y="1379"/>
                </a:lnTo>
                <a:lnTo>
                  <a:pt x="1434" y="1379"/>
                </a:lnTo>
                <a:lnTo>
                  <a:pt x="1434" y="1379"/>
                </a:lnTo>
                <a:lnTo>
                  <a:pt x="1435" y="1379"/>
                </a:lnTo>
                <a:lnTo>
                  <a:pt x="1436" y="1378"/>
                </a:lnTo>
                <a:lnTo>
                  <a:pt x="1438" y="1380"/>
                </a:lnTo>
                <a:lnTo>
                  <a:pt x="1438" y="1384"/>
                </a:lnTo>
                <a:lnTo>
                  <a:pt x="1440" y="1388"/>
                </a:lnTo>
                <a:lnTo>
                  <a:pt x="1445" y="1388"/>
                </a:lnTo>
                <a:lnTo>
                  <a:pt x="1445" y="1395"/>
                </a:lnTo>
                <a:lnTo>
                  <a:pt x="1446" y="1401"/>
                </a:lnTo>
                <a:lnTo>
                  <a:pt x="1451" y="1388"/>
                </a:lnTo>
                <a:lnTo>
                  <a:pt x="1454" y="1375"/>
                </a:lnTo>
                <a:lnTo>
                  <a:pt x="1456" y="1389"/>
                </a:lnTo>
                <a:lnTo>
                  <a:pt x="1452" y="1404"/>
                </a:lnTo>
                <a:lnTo>
                  <a:pt x="1453" y="1409"/>
                </a:lnTo>
                <a:lnTo>
                  <a:pt x="1458" y="1408"/>
                </a:lnTo>
                <a:lnTo>
                  <a:pt x="1459" y="1400"/>
                </a:lnTo>
                <a:lnTo>
                  <a:pt x="1461" y="1392"/>
                </a:lnTo>
                <a:lnTo>
                  <a:pt x="1465" y="1400"/>
                </a:lnTo>
                <a:lnTo>
                  <a:pt x="1470" y="1406"/>
                </a:lnTo>
                <a:lnTo>
                  <a:pt x="1470" y="1408"/>
                </a:lnTo>
                <a:lnTo>
                  <a:pt x="1473" y="1409"/>
                </a:lnTo>
                <a:lnTo>
                  <a:pt x="1471" y="1409"/>
                </a:lnTo>
                <a:lnTo>
                  <a:pt x="1473" y="1409"/>
                </a:lnTo>
                <a:lnTo>
                  <a:pt x="1471" y="1408"/>
                </a:lnTo>
                <a:lnTo>
                  <a:pt x="1470" y="1406"/>
                </a:lnTo>
                <a:lnTo>
                  <a:pt x="1470" y="1402"/>
                </a:lnTo>
                <a:lnTo>
                  <a:pt x="1471" y="1400"/>
                </a:lnTo>
                <a:lnTo>
                  <a:pt x="1473" y="1396"/>
                </a:lnTo>
                <a:lnTo>
                  <a:pt x="1475" y="1394"/>
                </a:lnTo>
                <a:lnTo>
                  <a:pt x="1475" y="1389"/>
                </a:lnTo>
                <a:lnTo>
                  <a:pt x="1471" y="1385"/>
                </a:lnTo>
                <a:lnTo>
                  <a:pt x="1470" y="1385"/>
                </a:lnTo>
                <a:lnTo>
                  <a:pt x="1469" y="1384"/>
                </a:lnTo>
                <a:lnTo>
                  <a:pt x="1469" y="1381"/>
                </a:lnTo>
                <a:lnTo>
                  <a:pt x="1468" y="1381"/>
                </a:lnTo>
                <a:lnTo>
                  <a:pt x="1468" y="1380"/>
                </a:lnTo>
                <a:lnTo>
                  <a:pt x="1469" y="1380"/>
                </a:lnTo>
                <a:lnTo>
                  <a:pt x="1471" y="1381"/>
                </a:lnTo>
                <a:lnTo>
                  <a:pt x="1471" y="1385"/>
                </a:lnTo>
                <a:lnTo>
                  <a:pt x="1475" y="1383"/>
                </a:lnTo>
                <a:lnTo>
                  <a:pt x="1475" y="1377"/>
                </a:lnTo>
                <a:lnTo>
                  <a:pt x="1476" y="1372"/>
                </a:lnTo>
                <a:lnTo>
                  <a:pt x="1478" y="1368"/>
                </a:lnTo>
                <a:lnTo>
                  <a:pt x="1479" y="1367"/>
                </a:lnTo>
                <a:lnTo>
                  <a:pt x="1481" y="1367"/>
                </a:lnTo>
                <a:lnTo>
                  <a:pt x="1484" y="1367"/>
                </a:lnTo>
                <a:lnTo>
                  <a:pt x="1484" y="1370"/>
                </a:lnTo>
                <a:lnTo>
                  <a:pt x="1485" y="1373"/>
                </a:lnTo>
                <a:lnTo>
                  <a:pt x="1485" y="1377"/>
                </a:lnTo>
                <a:lnTo>
                  <a:pt x="1486" y="1379"/>
                </a:lnTo>
                <a:lnTo>
                  <a:pt x="1487" y="1380"/>
                </a:lnTo>
                <a:lnTo>
                  <a:pt x="1489" y="1379"/>
                </a:lnTo>
                <a:lnTo>
                  <a:pt x="1491" y="1379"/>
                </a:lnTo>
                <a:lnTo>
                  <a:pt x="1490" y="1384"/>
                </a:lnTo>
                <a:lnTo>
                  <a:pt x="1489" y="1391"/>
                </a:lnTo>
                <a:lnTo>
                  <a:pt x="1491" y="1395"/>
                </a:lnTo>
                <a:lnTo>
                  <a:pt x="1494" y="1398"/>
                </a:lnTo>
                <a:lnTo>
                  <a:pt x="1498" y="1396"/>
                </a:lnTo>
                <a:lnTo>
                  <a:pt x="1501" y="1397"/>
                </a:lnTo>
                <a:lnTo>
                  <a:pt x="1500" y="1405"/>
                </a:lnTo>
                <a:lnTo>
                  <a:pt x="1499" y="1412"/>
                </a:lnTo>
                <a:lnTo>
                  <a:pt x="1502" y="1419"/>
                </a:lnTo>
                <a:lnTo>
                  <a:pt x="1507" y="1426"/>
                </a:lnTo>
                <a:lnTo>
                  <a:pt x="1510" y="1433"/>
                </a:lnTo>
                <a:lnTo>
                  <a:pt x="1512" y="1441"/>
                </a:lnTo>
                <a:lnTo>
                  <a:pt x="1514" y="1447"/>
                </a:lnTo>
                <a:lnTo>
                  <a:pt x="1517" y="1454"/>
                </a:lnTo>
                <a:lnTo>
                  <a:pt x="1520" y="1455"/>
                </a:lnTo>
                <a:lnTo>
                  <a:pt x="1523" y="1459"/>
                </a:lnTo>
                <a:lnTo>
                  <a:pt x="1523" y="1464"/>
                </a:lnTo>
                <a:lnTo>
                  <a:pt x="1523" y="1469"/>
                </a:lnTo>
                <a:lnTo>
                  <a:pt x="1524" y="1477"/>
                </a:lnTo>
                <a:lnTo>
                  <a:pt x="1527" y="1485"/>
                </a:lnTo>
                <a:lnTo>
                  <a:pt x="1528" y="1492"/>
                </a:lnTo>
                <a:lnTo>
                  <a:pt x="1530" y="1497"/>
                </a:lnTo>
                <a:lnTo>
                  <a:pt x="1534" y="1506"/>
                </a:lnTo>
                <a:lnTo>
                  <a:pt x="1538" y="1514"/>
                </a:lnTo>
                <a:lnTo>
                  <a:pt x="1539" y="1512"/>
                </a:lnTo>
                <a:lnTo>
                  <a:pt x="1540" y="1511"/>
                </a:lnTo>
                <a:lnTo>
                  <a:pt x="1540" y="1510"/>
                </a:lnTo>
                <a:lnTo>
                  <a:pt x="1542" y="1511"/>
                </a:lnTo>
                <a:lnTo>
                  <a:pt x="1543" y="1510"/>
                </a:lnTo>
                <a:lnTo>
                  <a:pt x="1545" y="1509"/>
                </a:lnTo>
                <a:lnTo>
                  <a:pt x="1545" y="1503"/>
                </a:lnTo>
                <a:lnTo>
                  <a:pt x="1544" y="1497"/>
                </a:lnTo>
                <a:lnTo>
                  <a:pt x="1543" y="1476"/>
                </a:lnTo>
                <a:lnTo>
                  <a:pt x="1540" y="1455"/>
                </a:lnTo>
                <a:lnTo>
                  <a:pt x="1530" y="1416"/>
                </a:lnTo>
                <a:lnTo>
                  <a:pt x="1516" y="1377"/>
                </a:lnTo>
                <a:lnTo>
                  <a:pt x="1510" y="1360"/>
                </a:lnTo>
                <a:lnTo>
                  <a:pt x="1501" y="1344"/>
                </a:lnTo>
                <a:lnTo>
                  <a:pt x="1498" y="1338"/>
                </a:lnTo>
                <a:lnTo>
                  <a:pt x="1495" y="1333"/>
                </a:lnTo>
                <a:lnTo>
                  <a:pt x="1495" y="1326"/>
                </a:lnTo>
                <a:lnTo>
                  <a:pt x="1494" y="1318"/>
                </a:lnTo>
                <a:lnTo>
                  <a:pt x="1486" y="1305"/>
                </a:lnTo>
                <a:lnTo>
                  <a:pt x="1478" y="1293"/>
                </a:lnTo>
                <a:lnTo>
                  <a:pt x="1474" y="1285"/>
                </a:lnTo>
                <a:lnTo>
                  <a:pt x="1468" y="1276"/>
                </a:lnTo>
                <a:lnTo>
                  <a:pt x="1466" y="1272"/>
                </a:lnTo>
                <a:lnTo>
                  <a:pt x="1464" y="1267"/>
                </a:lnTo>
                <a:lnTo>
                  <a:pt x="1462" y="1263"/>
                </a:lnTo>
                <a:lnTo>
                  <a:pt x="1460" y="1259"/>
                </a:lnTo>
                <a:lnTo>
                  <a:pt x="1461" y="1257"/>
                </a:lnTo>
                <a:lnTo>
                  <a:pt x="1462" y="1257"/>
                </a:lnTo>
                <a:lnTo>
                  <a:pt x="1461" y="1255"/>
                </a:lnTo>
                <a:lnTo>
                  <a:pt x="1459" y="1253"/>
                </a:lnTo>
                <a:lnTo>
                  <a:pt x="1453" y="1248"/>
                </a:lnTo>
                <a:lnTo>
                  <a:pt x="1449" y="1243"/>
                </a:lnTo>
                <a:lnTo>
                  <a:pt x="1441" y="1231"/>
                </a:lnTo>
                <a:lnTo>
                  <a:pt x="1434" y="1220"/>
                </a:lnTo>
                <a:lnTo>
                  <a:pt x="1423" y="1194"/>
                </a:lnTo>
                <a:lnTo>
                  <a:pt x="1423" y="1167"/>
                </a:lnTo>
                <a:lnTo>
                  <a:pt x="1440" y="1210"/>
                </a:lnTo>
                <a:lnTo>
                  <a:pt x="1465" y="1250"/>
                </a:lnTo>
                <a:lnTo>
                  <a:pt x="1466" y="1245"/>
                </a:lnTo>
                <a:lnTo>
                  <a:pt x="1468" y="1240"/>
                </a:lnTo>
                <a:lnTo>
                  <a:pt x="1499" y="1294"/>
                </a:lnTo>
                <a:lnTo>
                  <a:pt x="1526" y="1350"/>
                </a:lnTo>
                <a:lnTo>
                  <a:pt x="1552" y="1400"/>
                </a:lnTo>
                <a:lnTo>
                  <a:pt x="1576" y="1452"/>
                </a:lnTo>
                <a:lnTo>
                  <a:pt x="1578" y="1438"/>
                </a:lnTo>
                <a:lnTo>
                  <a:pt x="1574" y="1423"/>
                </a:lnTo>
                <a:lnTo>
                  <a:pt x="1573" y="1417"/>
                </a:lnTo>
                <a:lnTo>
                  <a:pt x="1572" y="1410"/>
                </a:lnTo>
                <a:lnTo>
                  <a:pt x="1568" y="1411"/>
                </a:lnTo>
                <a:lnTo>
                  <a:pt x="1564" y="1411"/>
                </a:lnTo>
                <a:lnTo>
                  <a:pt x="1561" y="1405"/>
                </a:lnTo>
                <a:lnTo>
                  <a:pt x="1561" y="1400"/>
                </a:lnTo>
                <a:lnTo>
                  <a:pt x="1558" y="1392"/>
                </a:lnTo>
                <a:lnTo>
                  <a:pt x="1555" y="1384"/>
                </a:lnTo>
                <a:lnTo>
                  <a:pt x="1552" y="1376"/>
                </a:lnTo>
                <a:lnTo>
                  <a:pt x="1550" y="1368"/>
                </a:lnTo>
                <a:lnTo>
                  <a:pt x="1549" y="1361"/>
                </a:lnTo>
                <a:lnTo>
                  <a:pt x="1545" y="1354"/>
                </a:lnTo>
                <a:lnTo>
                  <a:pt x="1538" y="1340"/>
                </a:lnTo>
                <a:lnTo>
                  <a:pt x="1532" y="1326"/>
                </a:lnTo>
                <a:lnTo>
                  <a:pt x="1526" y="1310"/>
                </a:lnTo>
                <a:lnTo>
                  <a:pt x="1520" y="1293"/>
                </a:lnTo>
                <a:lnTo>
                  <a:pt x="1516" y="1279"/>
                </a:lnTo>
                <a:lnTo>
                  <a:pt x="1510" y="1264"/>
                </a:lnTo>
                <a:lnTo>
                  <a:pt x="1507" y="1259"/>
                </a:lnTo>
                <a:lnTo>
                  <a:pt x="1502" y="1253"/>
                </a:lnTo>
                <a:lnTo>
                  <a:pt x="1497" y="1248"/>
                </a:lnTo>
                <a:lnTo>
                  <a:pt x="1493" y="1242"/>
                </a:lnTo>
                <a:lnTo>
                  <a:pt x="1498" y="1243"/>
                </a:lnTo>
                <a:lnTo>
                  <a:pt x="1503" y="1244"/>
                </a:lnTo>
                <a:lnTo>
                  <a:pt x="1497" y="1236"/>
                </a:lnTo>
                <a:lnTo>
                  <a:pt x="1489" y="1228"/>
                </a:lnTo>
                <a:lnTo>
                  <a:pt x="1484" y="1226"/>
                </a:lnTo>
                <a:lnTo>
                  <a:pt x="1481" y="1222"/>
                </a:lnTo>
                <a:lnTo>
                  <a:pt x="1478" y="1221"/>
                </a:lnTo>
                <a:lnTo>
                  <a:pt x="1478" y="1219"/>
                </a:lnTo>
                <a:lnTo>
                  <a:pt x="1478" y="1215"/>
                </a:lnTo>
                <a:lnTo>
                  <a:pt x="1478" y="1212"/>
                </a:lnTo>
                <a:lnTo>
                  <a:pt x="1486" y="1214"/>
                </a:lnTo>
                <a:lnTo>
                  <a:pt x="1494" y="1214"/>
                </a:lnTo>
                <a:lnTo>
                  <a:pt x="1486" y="1209"/>
                </a:lnTo>
                <a:lnTo>
                  <a:pt x="1478" y="1205"/>
                </a:lnTo>
                <a:lnTo>
                  <a:pt x="1471" y="1203"/>
                </a:lnTo>
                <a:lnTo>
                  <a:pt x="1467" y="1197"/>
                </a:lnTo>
                <a:lnTo>
                  <a:pt x="1465" y="1194"/>
                </a:lnTo>
                <a:lnTo>
                  <a:pt x="1464" y="1192"/>
                </a:lnTo>
                <a:lnTo>
                  <a:pt x="1467" y="1190"/>
                </a:lnTo>
                <a:lnTo>
                  <a:pt x="1469" y="1193"/>
                </a:lnTo>
                <a:lnTo>
                  <a:pt x="1478" y="1196"/>
                </a:lnTo>
                <a:lnTo>
                  <a:pt x="1487" y="1198"/>
                </a:lnTo>
                <a:lnTo>
                  <a:pt x="1465" y="1187"/>
                </a:lnTo>
                <a:lnTo>
                  <a:pt x="1444" y="1174"/>
                </a:lnTo>
                <a:lnTo>
                  <a:pt x="1452" y="1177"/>
                </a:lnTo>
                <a:lnTo>
                  <a:pt x="1461" y="1178"/>
                </a:lnTo>
                <a:lnTo>
                  <a:pt x="1458" y="1176"/>
                </a:lnTo>
                <a:lnTo>
                  <a:pt x="1454" y="1172"/>
                </a:lnTo>
                <a:lnTo>
                  <a:pt x="1460" y="1172"/>
                </a:lnTo>
                <a:lnTo>
                  <a:pt x="1465" y="1170"/>
                </a:lnTo>
                <a:lnTo>
                  <a:pt x="1446" y="1153"/>
                </a:lnTo>
                <a:lnTo>
                  <a:pt x="1428" y="1135"/>
                </a:lnTo>
                <a:lnTo>
                  <a:pt x="1441" y="1139"/>
                </a:lnTo>
                <a:lnTo>
                  <a:pt x="1452" y="1142"/>
                </a:lnTo>
                <a:lnTo>
                  <a:pt x="1448" y="1138"/>
                </a:lnTo>
                <a:lnTo>
                  <a:pt x="1444" y="1135"/>
                </a:lnTo>
                <a:lnTo>
                  <a:pt x="1438" y="1130"/>
                </a:lnTo>
                <a:lnTo>
                  <a:pt x="1433" y="1127"/>
                </a:lnTo>
                <a:lnTo>
                  <a:pt x="1421" y="1120"/>
                </a:lnTo>
                <a:lnTo>
                  <a:pt x="1413" y="1110"/>
                </a:lnTo>
                <a:lnTo>
                  <a:pt x="1427" y="1112"/>
                </a:lnTo>
                <a:lnTo>
                  <a:pt x="1441" y="1112"/>
                </a:lnTo>
                <a:lnTo>
                  <a:pt x="1438" y="1120"/>
                </a:lnTo>
                <a:lnTo>
                  <a:pt x="1443" y="1128"/>
                </a:lnTo>
                <a:lnTo>
                  <a:pt x="1445" y="1123"/>
                </a:lnTo>
                <a:lnTo>
                  <a:pt x="1448" y="1119"/>
                </a:lnTo>
                <a:lnTo>
                  <a:pt x="1449" y="1118"/>
                </a:lnTo>
                <a:lnTo>
                  <a:pt x="1450" y="1117"/>
                </a:lnTo>
                <a:lnTo>
                  <a:pt x="1450" y="1113"/>
                </a:lnTo>
                <a:lnTo>
                  <a:pt x="1450" y="1110"/>
                </a:lnTo>
                <a:lnTo>
                  <a:pt x="1451" y="1118"/>
                </a:lnTo>
                <a:lnTo>
                  <a:pt x="1454" y="1126"/>
                </a:lnTo>
                <a:lnTo>
                  <a:pt x="1454" y="1129"/>
                </a:lnTo>
                <a:lnTo>
                  <a:pt x="1456" y="1132"/>
                </a:lnTo>
                <a:lnTo>
                  <a:pt x="1456" y="1135"/>
                </a:lnTo>
                <a:lnTo>
                  <a:pt x="1454" y="1137"/>
                </a:lnTo>
                <a:lnTo>
                  <a:pt x="1458" y="1138"/>
                </a:lnTo>
                <a:lnTo>
                  <a:pt x="1461" y="1140"/>
                </a:lnTo>
                <a:lnTo>
                  <a:pt x="1460" y="1148"/>
                </a:lnTo>
                <a:lnTo>
                  <a:pt x="1461" y="1155"/>
                </a:lnTo>
                <a:lnTo>
                  <a:pt x="1462" y="1154"/>
                </a:lnTo>
                <a:lnTo>
                  <a:pt x="1465" y="1152"/>
                </a:lnTo>
                <a:lnTo>
                  <a:pt x="1467" y="1157"/>
                </a:lnTo>
                <a:lnTo>
                  <a:pt x="1469" y="1163"/>
                </a:lnTo>
                <a:lnTo>
                  <a:pt x="1470" y="1162"/>
                </a:lnTo>
                <a:lnTo>
                  <a:pt x="1471" y="1162"/>
                </a:lnTo>
                <a:lnTo>
                  <a:pt x="1474" y="1162"/>
                </a:lnTo>
                <a:lnTo>
                  <a:pt x="1475" y="1163"/>
                </a:lnTo>
                <a:lnTo>
                  <a:pt x="1478" y="1163"/>
                </a:lnTo>
                <a:lnTo>
                  <a:pt x="1481" y="1160"/>
                </a:lnTo>
                <a:lnTo>
                  <a:pt x="1487" y="1157"/>
                </a:lnTo>
                <a:lnTo>
                  <a:pt x="1492" y="1149"/>
                </a:lnTo>
                <a:lnTo>
                  <a:pt x="1493" y="1152"/>
                </a:lnTo>
                <a:lnTo>
                  <a:pt x="1494" y="1154"/>
                </a:lnTo>
                <a:lnTo>
                  <a:pt x="1497" y="1154"/>
                </a:lnTo>
                <a:lnTo>
                  <a:pt x="1499" y="1152"/>
                </a:lnTo>
                <a:lnTo>
                  <a:pt x="1502" y="1154"/>
                </a:lnTo>
                <a:lnTo>
                  <a:pt x="1499" y="1157"/>
                </a:lnTo>
                <a:lnTo>
                  <a:pt x="1497" y="1161"/>
                </a:lnTo>
                <a:lnTo>
                  <a:pt x="1494" y="1164"/>
                </a:lnTo>
                <a:lnTo>
                  <a:pt x="1492" y="1169"/>
                </a:lnTo>
                <a:lnTo>
                  <a:pt x="1490" y="1173"/>
                </a:lnTo>
                <a:lnTo>
                  <a:pt x="1487" y="1177"/>
                </a:lnTo>
                <a:lnTo>
                  <a:pt x="1486" y="1180"/>
                </a:lnTo>
                <a:lnTo>
                  <a:pt x="1489" y="1182"/>
                </a:lnTo>
                <a:lnTo>
                  <a:pt x="1491" y="1180"/>
                </a:lnTo>
                <a:lnTo>
                  <a:pt x="1493" y="1177"/>
                </a:lnTo>
                <a:lnTo>
                  <a:pt x="1498" y="1177"/>
                </a:lnTo>
                <a:lnTo>
                  <a:pt x="1495" y="1182"/>
                </a:lnTo>
                <a:lnTo>
                  <a:pt x="1495" y="1187"/>
                </a:lnTo>
                <a:lnTo>
                  <a:pt x="1499" y="1184"/>
                </a:lnTo>
                <a:lnTo>
                  <a:pt x="1502" y="1178"/>
                </a:lnTo>
                <a:lnTo>
                  <a:pt x="1501" y="1185"/>
                </a:lnTo>
                <a:lnTo>
                  <a:pt x="1500" y="1192"/>
                </a:lnTo>
                <a:lnTo>
                  <a:pt x="1500" y="1193"/>
                </a:lnTo>
                <a:lnTo>
                  <a:pt x="1501" y="1194"/>
                </a:lnTo>
                <a:lnTo>
                  <a:pt x="1503" y="1194"/>
                </a:lnTo>
                <a:lnTo>
                  <a:pt x="1507" y="1194"/>
                </a:lnTo>
                <a:lnTo>
                  <a:pt x="1512" y="1190"/>
                </a:lnTo>
                <a:lnTo>
                  <a:pt x="1517" y="1190"/>
                </a:lnTo>
                <a:lnTo>
                  <a:pt x="1519" y="1194"/>
                </a:lnTo>
                <a:lnTo>
                  <a:pt x="1522" y="1198"/>
                </a:lnTo>
                <a:lnTo>
                  <a:pt x="1526" y="1200"/>
                </a:lnTo>
                <a:lnTo>
                  <a:pt x="1527" y="1194"/>
                </a:lnTo>
                <a:lnTo>
                  <a:pt x="1530" y="1190"/>
                </a:lnTo>
                <a:lnTo>
                  <a:pt x="1533" y="1188"/>
                </a:lnTo>
                <a:lnTo>
                  <a:pt x="1535" y="1184"/>
                </a:lnTo>
                <a:lnTo>
                  <a:pt x="1534" y="1180"/>
                </a:lnTo>
                <a:lnTo>
                  <a:pt x="1536" y="1180"/>
                </a:lnTo>
                <a:lnTo>
                  <a:pt x="1538" y="1179"/>
                </a:lnTo>
                <a:lnTo>
                  <a:pt x="1533" y="1169"/>
                </a:lnTo>
                <a:lnTo>
                  <a:pt x="1528" y="1159"/>
                </a:lnTo>
                <a:lnTo>
                  <a:pt x="1536" y="1177"/>
                </a:lnTo>
                <a:lnTo>
                  <a:pt x="1544" y="1194"/>
                </a:lnTo>
                <a:lnTo>
                  <a:pt x="1553" y="1211"/>
                </a:lnTo>
                <a:lnTo>
                  <a:pt x="1557" y="1229"/>
                </a:lnTo>
                <a:lnTo>
                  <a:pt x="1552" y="1230"/>
                </a:lnTo>
                <a:lnTo>
                  <a:pt x="1550" y="1236"/>
                </a:lnTo>
                <a:lnTo>
                  <a:pt x="1548" y="1243"/>
                </a:lnTo>
                <a:lnTo>
                  <a:pt x="1545" y="1250"/>
                </a:lnTo>
                <a:lnTo>
                  <a:pt x="1545" y="1255"/>
                </a:lnTo>
                <a:lnTo>
                  <a:pt x="1550" y="1251"/>
                </a:lnTo>
                <a:lnTo>
                  <a:pt x="1549" y="1257"/>
                </a:lnTo>
                <a:lnTo>
                  <a:pt x="1552" y="1260"/>
                </a:lnTo>
                <a:lnTo>
                  <a:pt x="1556" y="1256"/>
                </a:lnTo>
                <a:lnTo>
                  <a:pt x="1558" y="1252"/>
                </a:lnTo>
                <a:lnTo>
                  <a:pt x="1559" y="1248"/>
                </a:lnTo>
                <a:lnTo>
                  <a:pt x="1560" y="1246"/>
                </a:lnTo>
                <a:lnTo>
                  <a:pt x="1560" y="1245"/>
                </a:lnTo>
                <a:lnTo>
                  <a:pt x="1558" y="1244"/>
                </a:lnTo>
                <a:lnTo>
                  <a:pt x="1560" y="1244"/>
                </a:lnTo>
                <a:lnTo>
                  <a:pt x="1561" y="1242"/>
                </a:lnTo>
                <a:lnTo>
                  <a:pt x="1563" y="1238"/>
                </a:lnTo>
                <a:lnTo>
                  <a:pt x="1561" y="1234"/>
                </a:lnTo>
                <a:lnTo>
                  <a:pt x="1567" y="1251"/>
                </a:lnTo>
                <a:lnTo>
                  <a:pt x="1571" y="1267"/>
                </a:lnTo>
                <a:lnTo>
                  <a:pt x="1573" y="1269"/>
                </a:lnTo>
                <a:lnTo>
                  <a:pt x="1574" y="1272"/>
                </a:lnTo>
                <a:lnTo>
                  <a:pt x="1574" y="1277"/>
                </a:lnTo>
                <a:lnTo>
                  <a:pt x="1569" y="1280"/>
                </a:lnTo>
                <a:lnTo>
                  <a:pt x="1569" y="1287"/>
                </a:lnTo>
                <a:lnTo>
                  <a:pt x="1571" y="1294"/>
                </a:lnTo>
                <a:lnTo>
                  <a:pt x="1572" y="1294"/>
                </a:lnTo>
                <a:lnTo>
                  <a:pt x="1573" y="1294"/>
                </a:lnTo>
                <a:lnTo>
                  <a:pt x="1572" y="1303"/>
                </a:lnTo>
                <a:lnTo>
                  <a:pt x="1573" y="1311"/>
                </a:lnTo>
                <a:lnTo>
                  <a:pt x="1578" y="1319"/>
                </a:lnTo>
                <a:lnTo>
                  <a:pt x="1581" y="1327"/>
                </a:lnTo>
                <a:lnTo>
                  <a:pt x="1591" y="1325"/>
                </a:lnTo>
                <a:lnTo>
                  <a:pt x="1602" y="1330"/>
                </a:lnTo>
                <a:lnTo>
                  <a:pt x="1599" y="1321"/>
                </a:lnTo>
                <a:lnTo>
                  <a:pt x="1596" y="1311"/>
                </a:lnTo>
                <a:lnTo>
                  <a:pt x="1594" y="1305"/>
                </a:lnTo>
                <a:lnTo>
                  <a:pt x="1592" y="1298"/>
                </a:lnTo>
                <a:lnTo>
                  <a:pt x="1596" y="1293"/>
                </a:lnTo>
                <a:lnTo>
                  <a:pt x="1599" y="1289"/>
                </a:lnTo>
                <a:lnTo>
                  <a:pt x="1593" y="1285"/>
                </a:lnTo>
                <a:lnTo>
                  <a:pt x="1589" y="1281"/>
                </a:lnTo>
                <a:lnTo>
                  <a:pt x="1592" y="1280"/>
                </a:lnTo>
                <a:lnTo>
                  <a:pt x="1592" y="1278"/>
                </a:lnTo>
                <a:lnTo>
                  <a:pt x="1589" y="1276"/>
                </a:lnTo>
                <a:lnTo>
                  <a:pt x="1586" y="1273"/>
                </a:lnTo>
                <a:lnTo>
                  <a:pt x="1588" y="1270"/>
                </a:lnTo>
                <a:lnTo>
                  <a:pt x="1590" y="1267"/>
                </a:lnTo>
                <a:lnTo>
                  <a:pt x="1588" y="1264"/>
                </a:lnTo>
                <a:lnTo>
                  <a:pt x="1584" y="1262"/>
                </a:lnTo>
                <a:lnTo>
                  <a:pt x="1583" y="1260"/>
                </a:lnTo>
                <a:lnTo>
                  <a:pt x="1582" y="1256"/>
                </a:lnTo>
                <a:lnTo>
                  <a:pt x="1583" y="1251"/>
                </a:lnTo>
                <a:lnTo>
                  <a:pt x="1583" y="1244"/>
                </a:lnTo>
                <a:lnTo>
                  <a:pt x="1580" y="1236"/>
                </a:lnTo>
                <a:lnTo>
                  <a:pt x="1576" y="1229"/>
                </a:lnTo>
                <a:lnTo>
                  <a:pt x="1574" y="1226"/>
                </a:lnTo>
                <a:lnTo>
                  <a:pt x="1573" y="1223"/>
                </a:lnTo>
                <a:lnTo>
                  <a:pt x="1575" y="1223"/>
                </a:lnTo>
                <a:lnTo>
                  <a:pt x="1578" y="1225"/>
                </a:lnTo>
                <a:lnTo>
                  <a:pt x="1578" y="1222"/>
                </a:lnTo>
                <a:lnTo>
                  <a:pt x="1577" y="1219"/>
                </a:lnTo>
                <a:lnTo>
                  <a:pt x="1568" y="1206"/>
                </a:lnTo>
                <a:lnTo>
                  <a:pt x="1566" y="1195"/>
                </a:lnTo>
                <a:lnTo>
                  <a:pt x="1572" y="1196"/>
                </a:lnTo>
                <a:lnTo>
                  <a:pt x="1569" y="1192"/>
                </a:lnTo>
                <a:lnTo>
                  <a:pt x="1563" y="1186"/>
                </a:lnTo>
                <a:lnTo>
                  <a:pt x="1553" y="1182"/>
                </a:lnTo>
                <a:lnTo>
                  <a:pt x="1559" y="1186"/>
                </a:lnTo>
                <a:lnTo>
                  <a:pt x="1565" y="1188"/>
                </a:lnTo>
                <a:lnTo>
                  <a:pt x="1568" y="1185"/>
                </a:lnTo>
                <a:lnTo>
                  <a:pt x="1566" y="1181"/>
                </a:lnTo>
                <a:lnTo>
                  <a:pt x="1564" y="1178"/>
                </a:lnTo>
                <a:lnTo>
                  <a:pt x="1563" y="1174"/>
                </a:lnTo>
                <a:lnTo>
                  <a:pt x="1565" y="1171"/>
                </a:lnTo>
                <a:lnTo>
                  <a:pt x="1564" y="1167"/>
                </a:lnTo>
                <a:lnTo>
                  <a:pt x="1561" y="1163"/>
                </a:lnTo>
                <a:lnTo>
                  <a:pt x="1558" y="1160"/>
                </a:lnTo>
                <a:lnTo>
                  <a:pt x="1556" y="1155"/>
                </a:lnTo>
                <a:lnTo>
                  <a:pt x="1553" y="1152"/>
                </a:lnTo>
                <a:lnTo>
                  <a:pt x="1549" y="1143"/>
                </a:lnTo>
                <a:lnTo>
                  <a:pt x="1544" y="1136"/>
                </a:lnTo>
                <a:lnTo>
                  <a:pt x="1548" y="1137"/>
                </a:lnTo>
                <a:lnTo>
                  <a:pt x="1551" y="1136"/>
                </a:lnTo>
                <a:lnTo>
                  <a:pt x="1548" y="1131"/>
                </a:lnTo>
                <a:lnTo>
                  <a:pt x="1544" y="1126"/>
                </a:lnTo>
                <a:lnTo>
                  <a:pt x="1555" y="1129"/>
                </a:lnTo>
                <a:lnTo>
                  <a:pt x="1560" y="1139"/>
                </a:lnTo>
                <a:lnTo>
                  <a:pt x="1567" y="1153"/>
                </a:lnTo>
                <a:lnTo>
                  <a:pt x="1574" y="1167"/>
                </a:lnTo>
                <a:lnTo>
                  <a:pt x="1588" y="1194"/>
                </a:lnTo>
                <a:lnTo>
                  <a:pt x="1601" y="1221"/>
                </a:lnTo>
                <a:lnTo>
                  <a:pt x="1625" y="1278"/>
                </a:lnTo>
                <a:lnTo>
                  <a:pt x="1642" y="1338"/>
                </a:lnTo>
                <a:lnTo>
                  <a:pt x="1646" y="1353"/>
                </a:lnTo>
                <a:lnTo>
                  <a:pt x="1648" y="1368"/>
                </a:lnTo>
                <a:lnTo>
                  <a:pt x="1650" y="1376"/>
                </a:lnTo>
                <a:lnTo>
                  <a:pt x="1651" y="1383"/>
                </a:lnTo>
                <a:lnTo>
                  <a:pt x="1651" y="1388"/>
                </a:lnTo>
                <a:lnTo>
                  <a:pt x="1655" y="1393"/>
                </a:lnTo>
                <a:lnTo>
                  <a:pt x="1662" y="1391"/>
                </a:lnTo>
                <a:lnTo>
                  <a:pt x="1662" y="1384"/>
                </a:lnTo>
                <a:lnTo>
                  <a:pt x="1657" y="1375"/>
                </a:lnTo>
                <a:lnTo>
                  <a:pt x="1663" y="1368"/>
                </a:lnTo>
                <a:lnTo>
                  <a:pt x="1665" y="1367"/>
                </a:lnTo>
                <a:lnTo>
                  <a:pt x="1667" y="1365"/>
                </a:lnTo>
                <a:lnTo>
                  <a:pt x="1665" y="1360"/>
                </a:lnTo>
                <a:lnTo>
                  <a:pt x="1662" y="1353"/>
                </a:lnTo>
                <a:lnTo>
                  <a:pt x="1657" y="1339"/>
                </a:lnTo>
                <a:lnTo>
                  <a:pt x="1654" y="1326"/>
                </a:lnTo>
                <a:lnTo>
                  <a:pt x="1651" y="1313"/>
                </a:lnTo>
                <a:lnTo>
                  <a:pt x="1648" y="1301"/>
                </a:lnTo>
                <a:lnTo>
                  <a:pt x="1643" y="1287"/>
                </a:lnTo>
                <a:lnTo>
                  <a:pt x="1643" y="1272"/>
                </a:lnTo>
                <a:lnTo>
                  <a:pt x="1648" y="1264"/>
                </a:lnTo>
                <a:lnTo>
                  <a:pt x="1655" y="1264"/>
                </a:lnTo>
                <a:lnTo>
                  <a:pt x="1655" y="1270"/>
                </a:lnTo>
                <a:lnTo>
                  <a:pt x="1654" y="1276"/>
                </a:lnTo>
                <a:lnTo>
                  <a:pt x="1657" y="1280"/>
                </a:lnTo>
                <a:lnTo>
                  <a:pt x="1660" y="1284"/>
                </a:lnTo>
                <a:lnTo>
                  <a:pt x="1666" y="1294"/>
                </a:lnTo>
                <a:lnTo>
                  <a:pt x="1671" y="1304"/>
                </a:lnTo>
                <a:lnTo>
                  <a:pt x="1681" y="1315"/>
                </a:lnTo>
                <a:lnTo>
                  <a:pt x="1692" y="1327"/>
                </a:lnTo>
                <a:lnTo>
                  <a:pt x="1689" y="1312"/>
                </a:lnTo>
                <a:lnTo>
                  <a:pt x="1681" y="1300"/>
                </a:lnTo>
                <a:lnTo>
                  <a:pt x="1681" y="1302"/>
                </a:lnTo>
                <a:lnTo>
                  <a:pt x="1680" y="1303"/>
                </a:lnTo>
                <a:lnTo>
                  <a:pt x="1677" y="1302"/>
                </a:lnTo>
                <a:lnTo>
                  <a:pt x="1679" y="1300"/>
                </a:lnTo>
                <a:lnTo>
                  <a:pt x="1681" y="1294"/>
                </a:lnTo>
                <a:lnTo>
                  <a:pt x="1682" y="1289"/>
                </a:lnTo>
                <a:lnTo>
                  <a:pt x="1680" y="1287"/>
                </a:lnTo>
                <a:lnTo>
                  <a:pt x="1677" y="1286"/>
                </a:lnTo>
                <a:lnTo>
                  <a:pt x="1675" y="1285"/>
                </a:lnTo>
                <a:lnTo>
                  <a:pt x="1674" y="1283"/>
                </a:lnTo>
                <a:lnTo>
                  <a:pt x="1672" y="1278"/>
                </a:lnTo>
                <a:lnTo>
                  <a:pt x="1668" y="1276"/>
                </a:lnTo>
                <a:lnTo>
                  <a:pt x="1667" y="1271"/>
                </a:lnTo>
                <a:lnTo>
                  <a:pt x="1667" y="1268"/>
                </a:lnTo>
                <a:lnTo>
                  <a:pt x="1664" y="1264"/>
                </a:lnTo>
                <a:lnTo>
                  <a:pt x="1660" y="1261"/>
                </a:lnTo>
                <a:lnTo>
                  <a:pt x="1655" y="1247"/>
                </a:lnTo>
                <a:lnTo>
                  <a:pt x="1651" y="1234"/>
                </a:lnTo>
                <a:lnTo>
                  <a:pt x="1650" y="1242"/>
                </a:lnTo>
                <a:lnTo>
                  <a:pt x="1644" y="1244"/>
                </a:lnTo>
                <a:lnTo>
                  <a:pt x="1642" y="1242"/>
                </a:lnTo>
                <a:lnTo>
                  <a:pt x="1643" y="1239"/>
                </a:lnTo>
                <a:lnTo>
                  <a:pt x="1644" y="1231"/>
                </a:lnTo>
                <a:lnTo>
                  <a:pt x="1642" y="1223"/>
                </a:lnTo>
                <a:lnTo>
                  <a:pt x="1642" y="1228"/>
                </a:lnTo>
                <a:lnTo>
                  <a:pt x="1641" y="1230"/>
                </a:lnTo>
                <a:lnTo>
                  <a:pt x="1637" y="1229"/>
                </a:lnTo>
                <a:lnTo>
                  <a:pt x="1634" y="1226"/>
                </a:lnTo>
                <a:lnTo>
                  <a:pt x="1631" y="1218"/>
                </a:lnTo>
                <a:lnTo>
                  <a:pt x="1631" y="1210"/>
                </a:lnTo>
                <a:lnTo>
                  <a:pt x="1629" y="1215"/>
                </a:lnTo>
                <a:lnTo>
                  <a:pt x="1625" y="1219"/>
                </a:lnTo>
                <a:lnTo>
                  <a:pt x="1622" y="1215"/>
                </a:lnTo>
                <a:lnTo>
                  <a:pt x="1623" y="1211"/>
                </a:lnTo>
                <a:lnTo>
                  <a:pt x="1622" y="1203"/>
                </a:lnTo>
                <a:lnTo>
                  <a:pt x="1619" y="1196"/>
                </a:lnTo>
                <a:lnTo>
                  <a:pt x="1617" y="1193"/>
                </a:lnTo>
                <a:lnTo>
                  <a:pt x="1616" y="1189"/>
                </a:lnTo>
                <a:lnTo>
                  <a:pt x="1616" y="1185"/>
                </a:lnTo>
                <a:lnTo>
                  <a:pt x="1616" y="1181"/>
                </a:lnTo>
                <a:lnTo>
                  <a:pt x="1619" y="1182"/>
                </a:lnTo>
                <a:lnTo>
                  <a:pt x="1621" y="1179"/>
                </a:lnTo>
                <a:lnTo>
                  <a:pt x="1617" y="1176"/>
                </a:lnTo>
                <a:lnTo>
                  <a:pt x="1614" y="1173"/>
                </a:lnTo>
                <a:lnTo>
                  <a:pt x="1610" y="1174"/>
                </a:lnTo>
                <a:lnTo>
                  <a:pt x="1610" y="1178"/>
                </a:lnTo>
                <a:lnTo>
                  <a:pt x="1610" y="1184"/>
                </a:lnTo>
                <a:lnTo>
                  <a:pt x="1608" y="1189"/>
                </a:lnTo>
                <a:lnTo>
                  <a:pt x="1607" y="1181"/>
                </a:lnTo>
                <a:lnTo>
                  <a:pt x="1605" y="1174"/>
                </a:lnTo>
                <a:lnTo>
                  <a:pt x="1601" y="1169"/>
                </a:lnTo>
                <a:lnTo>
                  <a:pt x="1604" y="1163"/>
                </a:lnTo>
                <a:lnTo>
                  <a:pt x="1607" y="1167"/>
                </a:lnTo>
                <a:lnTo>
                  <a:pt x="1607" y="1163"/>
                </a:lnTo>
                <a:lnTo>
                  <a:pt x="1611" y="1162"/>
                </a:lnTo>
                <a:lnTo>
                  <a:pt x="1616" y="1163"/>
                </a:lnTo>
                <a:lnTo>
                  <a:pt x="1621" y="1169"/>
                </a:lnTo>
                <a:lnTo>
                  <a:pt x="1623" y="1174"/>
                </a:lnTo>
                <a:lnTo>
                  <a:pt x="1630" y="1186"/>
                </a:lnTo>
                <a:lnTo>
                  <a:pt x="1635" y="1197"/>
                </a:lnTo>
                <a:lnTo>
                  <a:pt x="1649" y="1219"/>
                </a:lnTo>
                <a:lnTo>
                  <a:pt x="1663" y="1243"/>
                </a:lnTo>
                <a:lnTo>
                  <a:pt x="1688" y="1288"/>
                </a:lnTo>
                <a:lnTo>
                  <a:pt x="1711" y="1335"/>
                </a:lnTo>
                <a:lnTo>
                  <a:pt x="1711" y="1322"/>
                </a:lnTo>
                <a:lnTo>
                  <a:pt x="1706" y="1311"/>
                </a:lnTo>
                <a:lnTo>
                  <a:pt x="1708" y="1312"/>
                </a:lnTo>
                <a:lnTo>
                  <a:pt x="1706" y="1311"/>
                </a:lnTo>
                <a:lnTo>
                  <a:pt x="1699" y="1298"/>
                </a:lnTo>
                <a:lnTo>
                  <a:pt x="1697" y="1286"/>
                </a:lnTo>
                <a:lnTo>
                  <a:pt x="1692" y="1273"/>
                </a:lnTo>
                <a:lnTo>
                  <a:pt x="1682" y="1264"/>
                </a:lnTo>
                <a:lnTo>
                  <a:pt x="1687" y="1262"/>
                </a:lnTo>
                <a:lnTo>
                  <a:pt x="1688" y="1260"/>
                </a:lnTo>
                <a:lnTo>
                  <a:pt x="1684" y="1251"/>
                </a:lnTo>
                <a:lnTo>
                  <a:pt x="1679" y="1243"/>
                </a:lnTo>
                <a:lnTo>
                  <a:pt x="1675" y="1236"/>
                </a:lnTo>
                <a:lnTo>
                  <a:pt x="1671" y="1229"/>
                </a:lnTo>
                <a:lnTo>
                  <a:pt x="1668" y="1227"/>
                </a:lnTo>
                <a:lnTo>
                  <a:pt x="1667" y="1223"/>
                </a:lnTo>
                <a:lnTo>
                  <a:pt x="1666" y="1219"/>
                </a:lnTo>
                <a:lnTo>
                  <a:pt x="1664" y="1214"/>
                </a:lnTo>
                <a:lnTo>
                  <a:pt x="1660" y="1207"/>
                </a:lnTo>
                <a:lnTo>
                  <a:pt x="1658" y="1200"/>
                </a:lnTo>
                <a:lnTo>
                  <a:pt x="1655" y="1194"/>
                </a:lnTo>
                <a:lnTo>
                  <a:pt x="1648" y="1192"/>
                </a:lnTo>
                <a:lnTo>
                  <a:pt x="1646" y="1190"/>
                </a:lnTo>
                <a:lnTo>
                  <a:pt x="1644" y="1188"/>
                </a:lnTo>
                <a:lnTo>
                  <a:pt x="1644" y="1185"/>
                </a:lnTo>
                <a:lnTo>
                  <a:pt x="1647" y="1182"/>
                </a:lnTo>
                <a:lnTo>
                  <a:pt x="1646" y="1180"/>
                </a:lnTo>
                <a:lnTo>
                  <a:pt x="1644" y="1178"/>
                </a:lnTo>
                <a:lnTo>
                  <a:pt x="1643" y="1174"/>
                </a:lnTo>
                <a:lnTo>
                  <a:pt x="1646" y="1172"/>
                </a:lnTo>
                <a:lnTo>
                  <a:pt x="1648" y="1171"/>
                </a:lnTo>
                <a:lnTo>
                  <a:pt x="1648" y="1169"/>
                </a:lnTo>
                <a:lnTo>
                  <a:pt x="1648" y="1165"/>
                </a:lnTo>
                <a:lnTo>
                  <a:pt x="1646" y="1162"/>
                </a:lnTo>
                <a:lnTo>
                  <a:pt x="1643" y="1159"/>
                </a:lnTo>
                <a:lnTo>
                  <a:pt x="1641" y="1155"/>
                </a:lnTo>
                <a:lnTo>
                  <a:pt x="1639" y="1154"/>
                </a:lnTo>
                <a:lnTo>
                  <a:pt x="1639" y="1152"/>
                </a:lnTo>
                <a:lnTo>
                  <a:pt x="1638" y="1151"/>
                </a:lnTo>
                <a:lnTo>
                  <a:pt x="1637" y="1148"/>
                </a:lnTo>
                <a:lnTo>
                  <a:pt x="1632" y="1143"/>
                </a:lnTo>
                <a:lnTo>
                  <a:pt x="1631" y="1136"/>
                </a:lnTo>
                <a:lnTo>
                  <a:pt x="1627" y="1126"/>
                </a:lnTo>
                <a:lnTo>
                  <a:pt x="1623" y="1117"/>
                </a:lnTo>
                <a:lnTo>
                  <a:pt x="1623" y="1112"/>
                </a:lnTo>
                <a:lnTo>
                  <a:pt x="1625" y="1107"/>
                </a:lnTo>
                <a:lnTo>
                  <a:pt x="1623" y="1104"/>
                </a:lnTo>
                <a:lnTo>
                  <a:pt x="1619" y="1101"/>
                </a:lnTo>
                <a:lnTo>
                  <a:pt x="1616" y="1096"/>
                </a:lnTo>
                <a:lnTo>
                  <a:pt x="1614" y="1090"/>
                </a:lnTo>
                <a:lnTo>
                  <a:pt x="1608" y="1082"/>
                </a:lnTo>
                <a:lnTo>
                  <a:pt x="1601" y="1074"/>
                </a:lnTo>
                <a:lnTo>
                  <a:pt x="1598" y="1071"/>
                </a:lnTo>
                <a:lnTo>
                  <a:pt x="1596" y="1066"/>
                </a:lnTo>
                <a:lnTo>
                  <a:pt x="1594" y="1062"/>
                </a:lnTo>
                <a:lnTo>
                  <a:pt x="1594" y="1056"/>
                </a:lnTo>
                <a:lnTo>
                  <a:pt x="1589" y="1051"/>
                </a:lnTo>
                <a:lnTo>
                  <a:pt x="1581" y="1046"/>
                </a:lnTo>
                <a:lnTo>
                  <a:pt x="1578" y="1044"/>
                </a:lnTo>
                <a:lnTo>
                  <a:pt x="1577" y="1040"/>
                </a:lnTo>
                <a:lnTo>
                  <a:pt x="1578" y="1037"/>
                </a:lnTo>
                <a:lnTo>
                  <a:pt x="1580" y="1032"/>
                </a:lnTo>
                <a:lnTo>
                  <a:pt x="1577" y="1028"/>
                </a:lnTo>
                <a:lnTo>
                  <a:pt x="1574" y="1024"/>
                </a:lnTo>
                <a:lnTo>
                  <a:pt x="1571" y="1020"/>
                </a:lnTo>
                <a:lnTo>
                  <a:pt x="1568" y="1015"/>
                </a:lnTo>
                <a:lnTo>
                  <a:pt x="1565" y="1011"/>
                </a:lnTo>
                <a:lnTo>
                  <a:pt x="1561" y="1007"/>
                </a:lnTo>
                <a:lnTo>
                  <a:pt x="1556" y="1006"/>
                </a:lnTo>
                <a:lnTo>
                  <a:pt x="1550" y="1004"/>
                </a:lnTo>
                <a:lnTo>
                  <a:pt x="1555" y="999"/>
                </a:lnTo>
                <a:lnTo>
                  <a:pt x="1551" y="995"/>
                </a:lnTo>
                <a:lnTo>
                  <a:pt x="1548" y="994"/>
                </a:lnTo>
                <a:lnTo>
                  <a:pt x="1543" y="991"/>
                </a:lnTo>
                <a:lnTo>
                  <a:pt x="1543" y="990"/>
                </a:lnTo>
                <a:lnTo>
                  <a:pt x="1542" y="989"/>
                </a:lnTo>
                <a:lnTo>
                  <a:pt x="1540" y="989"/>
                </a:lnTo>
                <a:lnTo>
                  <a:pt x="1539" y="987"/>
                </a:lnTo>
                <a:lnTo>
                  <a:pt x="1536" y="985"/>
                </a:lnTo>
                <a:lnTo>
                  <a:pt x="1535" y="982"/>
                </a:lnTo>
                <a:lnTo>
                  <a:pt x="1533" y="980"/>
                </a:lnTo>
                <a:lnTo>
                  <a:pt x="1530" y="978"/>
                </a:lnTo>
                <a:lnTo>
                  <a:pt x="1523" y="972"/>
                </a:lnTo>
                <a:lnTo>
                  <a:pt x="1516" y="968"/>
                </a:lnTo>
                <a:lnTo>
                  <a:pt x="1509" y="966"/>
                </a:lnTo>
                <a:lnTo>
                  <a:pt x="1506" y="962"/>
                </a:lnTo>
                <a:lnTo>
                  <a:pt x="1506" y="960"/>
                </a:lnTo>
                <a:lnTo>
                  <a:pt x="1507" y="956"/>
                </a:lnTo>
                <a:lnTo>
                  <a:pt x="1506" y="953"/>
                </a:lnTo>
                <a:lnTo>
                  <a:pt x="1503" y="949"/>
                </a:lnTo>
                <a:lnTo>
                  <a:pt x="1499" y="944"/>
                </a:lnTo>
                <a:lnTo>
                  <a:pt x="1492" y="938"/>
                </a:lnTo>
                <a:lnTo>
                  <a:pt x="1490" y="937"/>
                </a:lnTo>
                <a:lnTo>
                  <a:pt x="1486" y="936"/>
                </a:lnTo>
                <a:lnTo>
                  <a:pt x="1482" y="935"/>
                </a:lnTo>
                <a:lnTo>
                  <a:pt x="1477" y="938"/>
                </a:lnTo>
                <a:lnTo>
                  <a:pt x="1474" y="933"/>
                </a:lnTo>
                <a:lnTo>
                  <a:pt x="1471" y="929"/>
                </a:lnTo>
                <a:lnTo>
                  <a:pt x="1473" y="927"/>
                </a:lnTo>
                <a:lnTo>
                  <a:pt x="1473" y="925"/>
                </a:lnTo>
                <a:lnTo>
                  <a:pt x="1470" y="924"/>
                </a:lnTo>
                <a:lnTo>
                  <a:pt x="1466" y="923"/>
                </a:lnTo>
                <a:lnTo>
                  <a:pt x="1465" y="922"/>
                </a:lnTo>
                <a:lnTo>
                  <a:pt x="1464" y="920"/>
                </a:lnTo>
                <a:lnTo>
                  <a:pt x="1461" y="920"/>
                </a:lnTo>
                <a:lnTo>
                  <a:pt x="1459" y="920"/>
                </a:lnTo>
                <a:lnTo>
                  <a:pt x="1453" y="913"/>
                </a:lnTo>
                <a:lnTo>
                  <a:pt x="1450" y="905"/>
                </a:lnTo>
                <a:lnTo>
                  <a:pt x="1443" y="897"/>
                </a:lnTo>
                <a:lnTo>
                  <a:pt x="1436" y="890"/>
                </a:lnTo>
                <a:lnTo>
                  <a:pt x="1442" y="889"/>
                </a:lnTo>
                <a:lnTo>
                  <a:pt x="1448" y="889"/>
                </a:lnTo>
                <a:lnTo>
                  <a:pt x="1449" y="893"/>
                </a:lnTo>
                <a:lnTo>
                  <a:pt x="1449" y="896"/>
                </a:lnTo>
                <a:lnTo>
                  <a:pt x="1450" y="898"/>
                </a:lnTo>
                <a:lnTo>
                  <a:pt x="1452" y="898"/>
                </a:lnTo>
                <a:lnTo>
                  <a:pt x="1453" y="897"/>
                </a:lnTo>
                <a:lnTo>
                  <a:pt x="1452" y="895"/>
                </a:lnTo>
                <a:lnTo>
                  <a:pt x="1457" y="895"/>
                </a:lnTo>
                <a:lnTo>
                  <a:pt x="1457" y="893"/>
                </a:lnTo>
                <a:lnTo>
                  <a:pt x="1460" y="898"/>
                </a:lnTo>
                <a:lnTo>
                  <a:pt x="1465" y="903"/>
                </a:lnTo>
                <a:lnTo>
                  <a:pt x="1470" y="905"/>
                </a:lnTo>
                <a:lnTo>
                  <a:pt x="1475" y="905"/>
                </a:lnTo>
                <a:lnTo>
                  <a:pt x="1485" y="911"/>
                </a:lnTo>
                <a:lnTo>
                  <a:pt x="1492" y="919"/>
                </a:lnTo>
                <a:lnTo>
                  <a:pt x="1495" y="924"/>
                </a:lnTo>
                <a:lnTo>
                  <a:pt x="1500" y="929"/>
                </a:lnTo>
                <a:lnTo>
                  <a:pt x="1502" y="928"/>
                </a:lnTo>
                <a:lnTo>
                  <a:pt x="1506" y="927"/>
                </a:lnTo>
                <a:lnTo>
                  <a:pt x="1509" y="930"/>
                </a:lnTo>
                <a:lnTo>
                  <a:pt x="1512" y="933"/>
                </a:lnTo>
                <a:lnTo>
                  <a:pt x="1516" y="939"/>
                </a:lnTo>
                <a:lnTo>
                  <a:pt x="1515" y="946"/>
                </a:lnTo>
                <a:lnTo>
                  <a:pt x="1528" y="947"/>
                </a:lnTo>
                <a:lnTo>
                  <a:pt x="1539" y="960"/>
                </a:lnTo>
                <a:lnTo>
                  <a:pt x="1543" y="965"/>
                </a:lnTo>
                <a:lnTo>
                  <a:pt x="1547" y="971"/>
                </a:lnTo>
                <a:lnTo>
                  <a:pt x="1552" y="976"/>
                </a:lnTo>
                <a:lnTo>
                  <a:pt x="1559" y="979"/>
                </a:lnTo>
                <a:lnTo>
                  <a:pt x="1573" y="990"/>
                </a:lnTo>
                <a:lnTo>
                  <a:pt x="1584" y="1004"/>
                </a:lnTo>
                <a:lnTo>
                  <a:pt x="1597" y="1019"/>
                </a:lnTo>
                <a:lnTo>
                  <a:pt x="1608" y="1034"/>
                </a:lnTo>
                <a:lnTo>
                  <a:pt x="1631" y="1066"/>
                </a:lnTo>
                <a:lnTo>
                  <a:pt x="1657" y="1097"/>
                </a:lnTo>
                <a:lnTo>
                  <a:pt x="1658" y="1099"/>
                </a:lnTo>
                <a:lnTo>
                  <a:pt x="1660" y="1101"/>
                </a:lnTo>
                <a:lnTo>
                  <a:pt x="1664" y="1102"/>
                </a:lnTo>
                <a:lnTo>
                  <a:pt x="1667" y="1103"/>
                </a:lnTo>
                <a:lnTo>
                  <a:pt x="1671" y="1105"/>
                </a:lnTo>
                <a:lnTo>
                  <a:pt x="1673" y="1111"/>
                </a:lnTo>
                <a:lnTo>
                  <a:pt x="1683" y="1122"/>
                </a:lnTo>
                <a:lnTo>
                  <a:pt x="1693" y="1132"/>
                </a:lnTo>
                <a:lnTo>
                  <a:pt x="1693" y="1129"/>
                </a:lnTo>
                <a:lnTo>
                  <a:pt x="1693" y="1126"/>
                </a:lnTo>
                <a:lnTo>
                  <a:pt x="1699" y="1129"/>
                </a:lnTo>
                <a:lnTo>
                  <a:pt x="1704" y="1128"/>
                </a:lnTo>
                <a:lnTo>
                  <a:pt x="1703" y="1119"/>
                </a:lnTo>
                <a:lnTo>
                  <a:pt x="1699" y="1111"/>
                </a:lnTo>
                <a:lnTo>
                  <a:pt x="1690" y="1090"/>
                </a:lnTo>
                <a:lnTo>
                  <a:pt x="1680" y="1072"/>
                </a:lnTo>
                <a:lnTo>
                  <a:pt x="1674" y="1064"/>
                </a:lnTo>
                <a:lnTo>
                  <a:pt x="1670" y="1056"/>
                </a:lnTo>
                <a:lnTo>
                  <a:pt x="1665" y="1046"/>
                </a:lnTo>
                <a:lnTo>
                  <a:pt x="1663" y="1036"/>
                </a:lnTo>
                <a:lnTo>
                  <a:pt x="1657" y="1029"/>
                </a:lnTo>
                <a:lnTo>
                  <a:pt x="1649" y="1024"/>
                </a:lnTo>
                <a:lnTo>
                  <a:pt x="1641" y="1016"/>
                </a:lnTo>
                <a:lnTo>
                  <a:pt x="1634" y="1008"/>
                </a:lnTo>
                <a:lnTo>
                  <a:pt x="1621" y="994"/>
                </a:lnTo>
                <a:lnTo>
                  <a:pt x="1608" y="980"/>
                </a:lnTo>
                <a:lnTo>
                  <a:pt x="1604" y="974"/>
                </a:lnTo>
                <a:lnTo>
                  <a:pt x="1599" y="969"/>
                </a:lnTo>
                <a:lnTo>
                  <a:pt x="1593" y="964"/>
                </a:lnTo>
                <a:lnTo>
                  <a:pt x="1585" y="961"/>
                </a:lnTo>
                <a:lnTo>
                  <a:pt x="1583" y="957"/>
                </a:lnTo>
                <a:lnTo>
                  <a:pt x="1582" y="953"/>
                </a:lnTo>
                <a:lnTo>
                  <a:pt x="1576" y="952"/>
                </a:lnTo>
                <a:lnTo>
                  <a:pt x="1572" y="949"/>
                </a:lnTo>
                <a:lnTo>
                  <a:pt x="1571" y="947"/>
                </a:lnTo>
                <a:lnTo>
                  <a:pt x="1569" y="944"/>
                </a:lnTo>
                <a:lnTo>
                  <a:pt x="1567" y="943"/>
                </a:lnTo>
                <a:lnTo>
                  <a:pt x="1564" y="941"/>
                </a:lnTo>
                <a:lnTo>
                  <a:pt x="1555" y="937"/>
                </a:lnTo>
                <a:lnTo>
                  <a:pt x="1547" y="930"/>
                </a:lnTo>
                <a:lnTo>
                  <a:pt x="1539" y="923"/>
                </a:lnTo>
                <a:lnTo>
                  <a:pt x="1531" y="916"/>
                </a:lnTo>
                <a:lnTo>
                  <a:pt x="1527" y="914"/>
                </a:lnTo>
                <a:lnTo>
                  <a:pt x="1526" y="912"/>
                </a:lnTo>
                <a:lnTo>
                  <a:pt x="1525" y="908"/>
                </a:lnTo>
                <a:lnTo>
                  <a:pt x="1524" y="906"/>
                </a:lnTo>
                <a:lnTo>
                  <a:pt x="1518" y="905"/>
                </a:lnTo>
                <a:lnTo>
                  <a:pt x="1511" y="904"/>
                </a:lnTo>
                <a:lnTo>
                  <a:pt x="1510" y="900"/>
                </a:lnTo>
                <a:lnTo>
                  <a:pt x="1510" y="897"/>
                </a:lnTo>
                <a:lnTo>
                  <a:pt x="1514" y="895"/>
                </a:lnTo>
                <a:lnTo>
                  <a:pt x="1517" y="894"/>
                </a:lnTo>
                <a:lnTo>
                  <a:pt x="1512" y="891"/>
                </a:lnTo>
                <a:lnTo>
                  <a:pt x="1506" y="891"/>
                </a:lnTo>
                <a:lnTo>
                  <a:pt x="1501" y="890"/>
                </a:lnTo>
                <a:lnTo>
                  <a:pt x="1497" y="886"/>
                </a:lnTo>
                <a:lnTo>
                  <a:pt x="1484" y="880"/>
                </a:lnTo>
                <a:lnTo>
                  <a:pt x="1469" y="877"/>
                </a:lnTo>
                <a:lnTo>
                  <a:pt x="1479" y="875"/>
                </a:lnTo>
                <a:lnTo>
                  <a:pt x="1489" y="875"/>
                </a:lnTo>
                <a:lnTo>
                  <a:pt x="1492" y="875"/>
                </a:lnTo>
                <a:lnTo>
                  <a:pt x="1494" y="872"/>
                </a:lnTo>
                <a:lnTo>
                  <a:pt x="1493" y="869"/>
                </a:lnTo>
                <a:lnTo>
                  <a:pt x="1494" y="866"/>
                </a:lnTo>
                <a:lnTo>
                  <a:pt x="1498" y="869"/>
                </a:lnTo>
                <a:lnTo>
                  <a:pt x="1500" y="871"/>
                </a:lnTo>
                <a:lnTo>
                  <a:pt x="1506" y="874"/>
                </a:lnTo>
                <a:lnTo>
                  <a:pt x="1511" y="877"/>
                </a:lnTo>
                <a:lnTo>
                  <a:pt x="1519" y="888"/>
                </a:lnTo>
                <a:lnTo>
                  <a:pt x="1527" y="897"/>
                </a:lnTo>
                <a:lnTo>
                  <a:pt x="1532" y="896"/>
                </a:lnTo>
                <a:lnTo>
                  <a:pt x="1534" y="899"/>
                </a:lnTo>
                <a:lnTo>
                  <a:pt x="1536" y="904"/>
                </a:lnTo>
                <a:lnTo>
                  <a:pt x="1540" y="907"/>
                </a:lnTo>
                <a:lnTo>
                  <a:pt x="1540" y="904"/>
                </a:lnTo>
                <a:lnTo>
                  <a:pt x="1539" y="900"/>
                </a:lnTo>
                <a:lnTo>
                  <a:pt x="1538" y="898"/>
                </a:lnTo>
                <a:lnTo>
                  <a:pt x="1536" y="895"/>
                </a:lnTo>
                <a:lnTo>
                  <a:pt x="1540" y="893"/>
                </a:lnTo>
                <a:lnTo>
                  <a:pt x="1543" y="895"/>
                </a:lnTo>
                <a:lnTo>
                  <a:pt x="1545" y="902"/>
                </a:lnTo>
                <a:lnTo>
                  <a:pt x="1547" y="908"/>
                </a:lnTo>
                <a:lnTo>
                  <a:pt x="1550" y="916"/>
                </a:lnTo>
                <a:lnTo>
                  <a:pt x="1555" y="923"/>
                </a:lnTo>
                <a:lnTo>
                  <a:pt x="1553" y="915"/>
                </a:lnTo>
                <a:lnTo>
                  <a:pt x="1550" y="907"/>
                </a:lnTo>
                <a:lnTo>
                  <a:pt x="1548" y="903"/>
                </a:lnTo>
                <a:lnTo>
                  <a:pt x="1548" y="897"/>
                </a:lnTo>
                <a:lnTo>
                  <a:pt x="1555" y="898"/>
                </a:lnTo>
                <a:lnTo>
                  <a:pt x="1557" y="894"/>
                </a:lnTo>
                <a:lnTo>
                  <a:pt x="1563" y="895"/>
                </a:lnTo>
                <a:lnTo>
                  <a:pt x="1568" y="898"/>
                </a:lnTo>
                <a:lnTo>
                  <a:pt x="1574" y="903"/>
                </a:lnTo>
                <a:lnTo>
                  <a:pt x="1580" y="906"/>
                </a:lnTo>
                <a:lnTo>
                  <a:pt x="1578" y="903"/>
                </a:lnTo>
                <a:lnTo>
                  <a:pt x="1580" y="898"/>
                </a:lnTo>
                <a:lnTo>
                  <a:pt x="1582" y="898"/>
                </a:lnTo>
                <a:lnTo>
                  <a:pt x="1584" y="898"/>
                </a:lnTo>
                <a:lnTo>
                  <a:pt x="1588" y="899"/>
                </a:lnTo>
                <a:lnTo>
                  <a:pt x="1591" y="903"/>
                </a:lnTo>
                <a:lnTo>
                  <a:pt x="1585" y="907"/>
                </a:lnTo>
                <a:lnTo>
                  <a:pt x="1576" y="906"/>
                </a:lnTo>
                <a:lnTo>
                  <a:pt x="1585" y="913"/>
                </a:lnTo>
                <a:lnTo>
                  <a:pt x="1596" y="918"/>
                </a:lnTo>
                <a:lnTo>
                  <a:pt x="1594" y="908"/>
                </a:lnTo>
                <a:lnTo>
                  <a:pt x="1591" y="900"/>
                </a:lnTo>
                <a:lnTo>
                  <a:pt x="1586" y="893"/>
                </a:lnTo>
                <a:lnTo>
                  <a:pt x="1585" y="885"/>
                </a:lnTo>
                <a:lnTo>
                  <a:pt x="1588" y="885"/>
                </a:lnTo>
                <a:lnTo>
                  <a:pt x="1591" y="885"/>
                </a:lnTo>
                <a:lnTo>
                  <a:pt x="1593" y="887"/>
                </a:lnTo>
                <a:lnTo>
                  <a:pt x="1596" y="890"/>
                </a:lnTo>
                <a:lnTo>
                  <a:pt x="1602" y="895"/>
                </a:lnTo>
                <a:lnTo>
                  <a:pt x="1608" y="900"/>
                </a:lnTo>
                <a:lnTo>
                  <a:pt x="1618" y="911"/>
                </a:lnTo>
                <a:lnTo>
                  <a:pt x="1629" y="921"/>
                </a:lnTo>
                <a:lnTo>
                  <a:pt x="1647" y="945"/>
                </a:lnTo>
                <a:lnTo>
                  <a:pt x="1663" y="969"/>
                </a:lnTo>
                <a:lnTo>
                  <a:pt x="1667" y="979"/>
                </a:lnTo>
                <a:lnTo>
                  <a:pt x="1674" y="989"/>
                </a:lnTo>
                <a:lnTo>
                  <a:pt x="1681" y="994"/>
                </a:lnTo>
                <a:lnTo>
                  <a:pt x="1688" y="991"/>
                </a:lnTo>
                <a:lnTo>
                  <a:pt x="1684" y="985"/>
                </a:lnTo>
                <a:lnTo>
                  <a:pt x="1679" y="978"/>
                </a:lnTo>
                <a:lnTo>
                  <a:pt x="1681" y="973"/>
                </a:lnTo>
                <a:lnTo>
                  <a:pt x="1685" y="973"/>
                </a:lnTo>
                <a:lnTo>
                  <a:pt x="1691" y="977"/>
                </a:lnTo>
                <a:lnTo>
                  <a:pt x="1698" y="974"/>
                </a:lnTo>
                <a:lnTo>
                  <a:pt x="1691" y="971"/>
                </a:lnTo>
                <a:lnTo>
                  <a:pt x="1683" y="970"/>
                </a:lnTo>
                <a:lnTo>
                  <a:pt x="1676" y="965"/>
                </a:lnTo>
                <a:lnTo>
                  <a:pt x="1671" y="958"/>
                </a:lnTo>
                <a:lnTo>
                  <a:pt x="1668" y="954"/>
                </a:lnTo>
                <a:lnTo>
                  <a:pt x="1667" y="949"/>
                </a:lnTo>
                <a:lnTo>
                  <a:pt x="1667" y="948"/>
                </a:lnTo>
                <a:lnTo>
                  <a:pt x="1666" y="946"/>
                </a:lnTo>
                <a:lnTo>
                  <a:pt x="1665" y="945"/>
                </a:lnTo>
                <a:lnTo>
                  <a:pt x="1664" y="944"/>
                </a:lnTo>
                <a:lnTo>
                  <a:pt x="1665" y="941"/>
                </a:lnTo>
                <a:lnTo>
                  <a:pt x="1667" y="940"/>
                </a:lnTo>
                <a:lnTo>
                  <a:pt x="1664" y="937"/>
                </a:lnTo>
                <a:lnTo>
                  <a:pt x="1660" y="935"/>
                </a:lnTo>
                <a:lnTo>
                  <a:pt x="1659" y="932"/>
                </a:lnTo>
                <a:lnTo>
                  <a:pt x="1658" y="929"/>
                </a:lnTo>
                <a:lnTo>
                  <a:pt x="1658" y="925"/>
                </a:lnTo>
                <a:lnTo>
                  <a:pt x="1658" y="922"/>
                </a:lnTo>
                <a:lnTo>
                  <a:pt x="1658" y="921"/>
                </a:lnTo>
                <a:lnTo>
                  <a:pt x="1657" y="920"/>
                </a:lnTo>
                <a:lnTo>
                  <a:pt x="1656" y="919"/>
                </a:lnTo>
                <a:lnTo>
                  <a:pt x="1656" y="916"/>
                </a:lnTo>
                <a:lnTo>
                  <a:pt x="1654" y="914"/>
                </a:lnTo>
                <a:lnTo>
                  <a:pt x="1651" y="912"/>
                </a:lnTo>
                <a:lnTo>
                  <a:pt x="1641" y="907"/>
                </a:lnTo>
                <a:lnTo>
                  <a:pt x="1630" y="905"/>
                </a:lnTo>
                <a:lnTo>
                  <a:pt x="1625" y="904"/>
                </a:lnTo>
                <a:lnTo>
                  <a:pt x="1625" y="900"/>
                </a:lnTo>
                <a:lnTo>
                  <a:pt x="1631" y="900"/>
                </a:lnTo>
                <a:lnTo>
                  <a:pt x="1638" y="900"/>
                </a:lnTo>
                <a:lnTo>
                  <a:pt x="1627" y="897"/>
                </a:lnTo>
                <a:lnTo>
                  <a:pt x="1615" y="894"/>
                </a:lnTo>
                <a:lnTo>
                  <a:pt x="1618" y="895"/>
                </a:lnTo>
                <a:lnTo>
                  <a:pt x="1621" y="895"/>
                </a:lnTo>
                <a:lnTo>
                  <a:pt x="1621" y="893"/>
                </a:lnTo>
                <a:lnTo>
                  <a:pt x="1622" y="890"/>
                </a:lnTo>
                <a:lnTo>
                  <a:pt x="1627" y="891"/>
                </a:lnTo>
                <a:lnTo>
                  <a:pt x="1633" y="891"/>
                </a:lnTo>
                <a:lnTo>
                  <a:pt x="1627" y="888"/>
                </a:lnTo>
                <a:lnTo>
                  <a:pt x="1622" y="885"/>
                </a:lnTo>
                <a:lnTo>
                  <a:pt x="1621" y="881"/>
                </a:lnTo>
                <a:lnTo>
                  <a:pt x="1622" y="879"/>
                </a:lnTo>
                <a:lnTo>
                  <a:pt x="1623" y="877"/>
                </a:lnTo>
                <a:lnTo>
                  <a:pt x="1627" y="878"/>
                </a:lnTo>
                <a:lnTo>
                  <a:pt x="1643" y="888"/>
                </a:lnTo>
                <a:lnTo>
                  <a:pt x="1659" y="900"/>
                </a:lnTo>
                <a:lnTo>
                  <a:pt x="1677" y="912"/>
                </a:lnTo>
                <a:lnTo>
                  <a:pt x="1696" y="924"/>
                </a:lnTo>
                <a:lnTo>
                  <a:pt x="1703" y="931"/>
                </a:lnTo>
                <a:lnTo>
                  <a:pt x="1709" y="939"/>
                </a:lnTo>
                <a:lnTo>
                  <a:pt x="1716" y="944"/>
                </a:lnTo>
                <a:lnTo>
                  <a:pt x="1725" y="948"/>
                </a:lnTo>
                <a:lnTo>
                  <a:pt x="1731" y="954"/>
                </a:lnTo>
                <a:lnTo>
                  <a:pt x="1737" y="960"/>
                </a:lnTo>
                <a:lnTo>
                  <a:pt x="1746" y="966"/>
                </a:lnTo>
                <a:lnTo>
                  <a:pt x="1755" y="972"/>
                </a:lnTo>
                <a:lnTo>
                  <a:pt x="1762" y="977"/>
                </a:lnTo>
                <a:lnTo>
                  <a:pt x="1767" y="982"/>
                </a:lnTo>
                <a:lnTo>
                  <a:pt x="1771" y="985"/>
                </a:lnTo>
                <a:lnTo>
                  <a:pt x="1774" y="987"/>
                </a:lnTo>
                <a:lnTo>
                  <a:pt x="1778" y="985"/>
                </a:lnTo>
                <a:lnTo>
                  <a:pt x="1778" y="980"/>
                </a:lnTo>
                <a:lnTo>
                  <a:pt x="1769" y="969"/>
                </a:lnTo>
                <a:lnTo>
                  <a:pt x="1759" y="956"/>
                </a:lnTo>
                <a:lnTo>
                  <a:pt x="1758" y="951"/>
                </a:lnTo>
                <a:lnTo>
                  <a:pt x="1754" y="945"/>
                </a:lnTo>
                <a:lnTo>
                  <a:pt x="1746" y="939"/>
                </a:lnTo>
                <a:lnTo>
                  <a:pt x="1739" y="932"/>
                </a:lnTo>
                <a:lnTo>
                  <a:pt x="1732" y="924"/>
                </a:lnTo>
                <a:lnTo>
                  <a:pt x="1723" y="916"/>
                </a:lnTo>
                <a:lnTo>
                  <a:pt x="1715" y="910"/>
                </a:lnTo>
                <a:lnTo>
                  <a:pt x="1706" y="904"/>
                </a:lnTo>
                <a:lnTo>
                  <a:pt x="1699" y="898"/>
                </a:lnTo>
                <a:lnTo>
                  <a:pt x="1692" y="897"/>
                </a:lnTo>
                <a:lnTo>
                  <a:pt x="1688" y="899"/>
                </a:lnTo>
                <a:lnTo>
                  <a:pt x="1683" y="900"/>
                </a:lnTo>
                <a:lnTo>
                  <a:pt x="1684" y="895"/>
                </a:lnTo>
                <a:lnTo>
                  <a:pt x="1690" y="891"/>
                </a:lnTo>
                <a:lnTo>
                  <a:pt x="1682" y="890"/>
                </a:lnTo>
                <a:lnTo>
                  <a:pt x="1675" y="890"/>
                </a:lnTo>
                <a:lnTo>
                  <a:pt x="1671" y="883"/>
                </a:lnTo>
                <a:lnTo>
                  <a:pt x="1662" y="879"/>
                </a:lnTo>
                <a:lnTo>
                  <a:pt x="1662" y="878"/>
                </a:lnTo>
                <a:lnTo>
                  <a:pt x="1660" y="877"/>
                </a:lnTo>
                <a:lnTo>
                  <a:pt x="1657" y="875"/>
                </a:lnTo>
                <a:lnTo>
                  <a:pt x="1655" y="874"/>
                </a:lnTo>
                <a:lnTo>
                  <a:pt x="1650" y="870"/>
                </a:lnTo>
                <a:lnTo>
                  <a:pt x="1646" y="865"/>
                </a:lnTo>
                <a:lnTo>
                  <a:pt x="1640" y="863"/>
                </a:lnTo>
                <a:lnTo>
                  <a:pt x="1635" y="862"/>
                </a:lnTo>
                <a:lnTo>
                  <a:pt x="1631" y="860"/>
                </a:lnTo>
                <a:lnTo>
                  <a:pt x="1626" y="855"/>
                </a:lnTo>
                <a:lnTo>
                  <a:pt x="1622" y="853"/>
                </a:lnTo>
                <a:lnTo>
                  <a:pt x="1617" y="850"/>
                </a:lnTo>
                <a:lnTo>
                  <a:pt x="1608" y="846"/>
                </a:lnTo>
                <a:lnTo>
                  <a:pt x="1600" y="842"/>
                </a:lnTo>
                <a:lnTo>
                  <a:pt x="1590" y="839"/>
                </a:lnTo>
                <a:lnTo>
                  <a:pt x="1580" y="836"/>
                </a:lnTo>
                <a:lnTo>
                  <a:pt x="1578" y="831"/>
                </a:lnTo>
                <a:lnTo>
                  <a:pt x="1581" y="828"/>
                </a:lnTo>
                <a:lnTo>
                  <a:pt x="1573" y="824"/>
                </a:lnTo>
                <a:lnTo>
                  <a:pt x="1563" y="822"/>
                </a:lnTo>
                <a:lnTo>
                  <a:pt x="1555" y="821"/>
                </a:lnTo>
                <a:lnTo>
                  <a:pt x="1548" y="819"/>
                </a:lnTo>
                <a:lnTo>
                  <a:pt x="1543" y="815"/>
                </a:lnTo>
                <a:lnTo>
                  <a:pt x="1539" y="811"/>
                </a:lnTo>
                <a:lnTo>
                  <a:pt x="1532" y="808"/>
                </a:lnTo>
                <a:lnTo>
                  <a:pt x="1524" y="808"/>
                </a:lnTo>
                <a:lnTo>
                  <a:pt x="1520" y="804"/>
                </a:lnTo>
                <a:lnTo>
                  <a:pt x="1516" y="799"/>
                </a:lnTo>
                <a:lnTo>
                  <a:pt x="1514" y="797"/>
                </a:lnTo>
                <a:lnTo>
                  <a:pt x="1511" y="796"/>
                </a:lnTo>
                <a:lnTo>
                  <a:pt x="1515" y="794"/>
                </a:lnTo>
                <a:lnTo>
                  <a:pt x="1517" y="796"/>
                </a:lnTo>
                <a:lnTo>
                  <a:pt x="1522" y="796"/>
                </a:lnTo>
                <a:lnTo>
                  <a:pt x="1524" y="791"/>
                </a:lnTo>
                <a:lnTo>
                  <a:pt x="1525" y="791"/>
                </a:lnTo>
                <a:lnTo>
                  <a:pt x="1526" y="791"/>
                </a:lnTo>
                <a:lnTo>
                  <a:pt x="1524" y="790"/>
                </a:lnTo>
                <a:lnTo>
                  <a:pt x="1524" y="791"/>
                </a:lnTo>
                <a:lnTo>
                  <a:pt x="1503" y="786"/>
                </a:lnTo>
                <a:lnTo>
                  <a:pt x="1483" y="778"/>
                </a:lnTo>
                <a:lnTo>
                  <a:pt x="1487" y="783"/>
                </a:lnTo>
                <a:lnTo>
                  <a:pt x="1490" y="790"/>
                </a:lnTo>
                <a:lnTo>
                  <a:pt x="1489" y="796"/>
                </a:lnTo>
                <a:lnTo>
                  <a:pt x="1491" y="802"/>
                </a:lnTo>
                <a:lnTo>
                  <a:pt x="1495" y="806"/>
                </a:lnTo>
                <a:lnTo>
                  <a:pt x="1502" y="811"/>
                </a:lnTo>
                <a:lnTo>
                  <a:pt x="1510" y="817"/>
                </a:lnTo>
                <a:lnTo>
                  <a:pt x="1518" y="823"/>
                </a:lnTo>
                <a:lnTo>
                  <a:pt x="1535" y="837"/>
                </a:lnTo>
                <a:lnTo>
                  <a:pt x="1552" y="850"/>
                </a:lnTo>
                <a:lnTo>
                  <a:pt x="1560" y="857"/>
                </a:lnTo>
                <a:lnTo>
                  <a:pt x="1567" y="864"/>
                </a:lnTo>
                <a:lnTo>
                  <a:pt x="1572" y="868"/>
                </a:lnTo>
                <a:lnTo>
                  <a:pt x="1576" y="871"/>
                </a:lnTo>
                <a:lnTo>
                  <a:pt x="1580" y="873"/>
                </a:lnTo>
                <a:lnTo>
                  <a:pt x="1582" y="877"/>
                </a:lnTo>
                <a:lnTo>
                  <a:pt x="1580" y="880"/>
                </a:lnTo>
                <a:lnTo>
                  <a:pt x="1574" y="878"/>
                </a:lnTo>
                <a:lnTo>
                  <a:pt x="1572" y="875"/>
                </a:lnTo>
                <a:lnTo>
                  <a:pt x="1569" y="873"/>
                </a:lnTo>
                <a:lnTo>
                  <a:pt x="1566" y="872"/>
                </a:lnTo>
                <a:lnTo>
                  <a:pt x="1563" y="871"/>
                </a:lnTo>
                <a:lnTo>
                  <a:pt x="1558" y="868"/>
                </a:lnTo>
                <a:lnTo>
                  <a:pt x="1555" y="862"/>
                </a:lnTo>
                <a:lnTo>
                  <a:pt x="1553" y="861"/>
                </a:lnTo>
                <a:lnTo>
                  <a:pt x="1552" y="860"/>
                </a:lnTo>
                <a:lnTo>
                  <a:pt x="1550" y="860"/>
                </a:lnTo>
                <a:lnTo>
                  <a:pt x="1547" y="858"/>
                </a:lnTo>
                <a:lnTo>
                  <a:pt x="1543" y="854"/>
                </a:lnTo>
                <a:lnTo>
                  <a:pt x="1540" y="854"/>
                </a:lnTo>
                <a:lnTo>
                  <a:pt x="1535" y="858"/>
                </a:lnTo>
                <a:lnTo>
                  <a:pt x="1535" y="865"/>
                </a:lnTo>
                <a:lnTo>
                  <a:pt x="1538" y="871"/>
                </a:lnTo>
                <a:lnTo>
                  <a:pt x="1535" y="877"/>
                </a:lnTo>
                <a:lnTo>
                  <a:pt x="1531" y="877"/>
                </a:lnTo>
                <a:lnTo>
                  <a:pt x="1528" y="873"/>
                </a:lnTo>
                <a:lnTo>
                  <a:pt x="1527" y="868"/>
                </a:lnTo>
                <a:lnTo>
                  <a:pt x="1530" y="861"/>
                </a:lnTo>
                <a:lnTo>
                  <a:pt x="1528" y="854"/>
                </a:lnTo>
                <a:lnTo>
                  <a:pt x="1524" y="847"/>
                </a:lnTo>
                <a:lnTo>
                  <a:pt x="1518" y="839"/>
                </a:lnTo>
                <a:lnTo>
                  <a:pt x="1511" y="831"/>
                </a:lnTo>
                <a:lnTo>
                  <a:pt x="1508" y="828"/>
                </a:lnTo>
                <a:lnTo>
                  <a:pt x="1505" y="824"/>
                </a:lnTo>
                <a:lnTo>
                  <a:pt x="1502" y="823"/>
                </a:lnTo>
                <a:lnTo>
                  <a:pt x="1501" y="825"/>
                </a:lnTo>
                <a:lnTo>
                  <a:pt x="1499" y="822"/>
                </a:lnTo>
                <a:lnTo>
                  <a:pt x="1498" y="819"/>
                </a:lnTo>
                <a:lnTo>
                  <a:pt x="1494" y="815"/>
                </a:lnTo>
                <a:lnTo>
                  <a:pt x="1493" y="813"/>
                </a:lnTo>
                <a:lnTo>
                  <a:pt x="1491" y="816"/>
                </a:lnTo>
                <a:lnTo>
                  <a:pt x="1490" y="819"/>
                </a:lnTo>
                <a:lnTo>
                  <a:pt x="1490" y="822"/>
                </a:lnTo>
                <a:lnTo>
                  <a:pt x="1491" y="825"/>
                </a:lnTo>
                <a:lnTo>
                  <a:pt x="1490" y="828"/>
                </a:lnTo>
                <a:lnTo>
                  <a:pt x="1486" y="827"/>
                </a:lnTo>
                <a:lnTo>
                  <a:pt x="1485" y="821"/>
                </a:lnTo>
                <a:lnTo>
                  <a:pt x="1485" y="814"/>
                </a:lnTo>
                <a:lnTo>
                  <a:pt x="1483" y="806"/>
                </a:lnTo>
                <a:lnTo>
                  <a:pt x="1478" y="800"/>
                </a:lnTo>
                <a:lnTo>
                  <a:pt x="1478" y="813"/>
                </a:lnTo>
                <a:lnTo>
                  <a:pt x="1481" y="827"/>
                </a:lnTo>
                <a:lnTo>
                  <a:pt x="1482" y="830"/>
                </a:lnTo>
                <a:lnTo>
                  <a:pt x="1481" y="835"/>
                </a:lnTo>
                <a:lnTo>
                  <a:pt x="1476" y="833"/>
                </a:lnTo>
                <a:lnTo>
                  <a:pt x="1475" y="829"/>
                </a:lnTo>
                <a:lnTo>
                  <a:pt x="1467" y="815"/>
                </a:lnTo>
                <a:lnTo>
                  <a:pt x="1461" y="802"/>
                </a:lnTo>
                <a:lnTo>
                  <a:pt x="1456" y="791"/>
                </a:lnTo>
                <a:lnTo>
                  <a:pt x="1458" y="785"/>
                </a:lnTo>
                <a:lnTo>
                  <a:pt x="1465" y="788"/>
                </a:lnTo>
                <a:lnTo>
                  <a:pt x="1471" y="792"/>
                </a:lnTo>
                <a:lnTo>
                  <a:pt x="1476" y="794"/>
                </a:lnTo>
                <a:lnTo>
                  <a:pt x="1477" y="790"/>
                </a:lnTo>
                <a:lnTo>
                  <a:pt x="1474" y="786"/>
                </a:lnTo>
                <a:lnTo>
                  <a:pt x="1470" y="783"/>
                </a:lnTo>
                <a:lnTo>
                  <a:pt x="1465" y="779"/>
                </a:lnTo>
                <a:lnTo>
                  <a:pt x="1461" y="774"/>
                </a:lnTo>
                <a:lnTo>
                  <a:pt x="1456" y="771"/>
                </a:lnTo>
                <a:lnTo>
                  <a:pt x="1452" y="766"/>
                </a:lnTo>
                <a:lnTo>
                  <a:pt x="1452" y="762"/>
                </a:lnTo>
                <a:lnTo>
                  <a:pt x="1452" y="757"/>
                </a:lnTo>
                <a:lnTo>
                  <a:pt x="1451" y="752"/>
                </a:lnTo>
                <a:lnTo>
                  <a:pt x="1449" y="746"/>
                </a:lnTo>
                <a:lnTo>
                  <a:pt x="1462" y="749"/>
                </a:lnTo>
                <a:lnTo>
                  <a:pt x="1477" y="747"/>
                </a:lnTo>
                <a:lnTo>
                  <a:pt x="1460" y="746"/>
                </a:lnTo>
                <a:lnTo>
                  <a:pt x="1445" y="738"/>
                </a:lnTo>
                <a:lnTo>
                  <a:pt x="1453" y="738"/>
                </a:lnTo>
                <a:lnTo>
                  <a:pt x="1460" y="737"/>
                </a:lnTo>
                <a:lnTo>
                  <a:pt x="1451" y="734"/>
                </a:lnTo>
                <a:lnTo>
                  <a:pt x="1443" y="731"/>
                </a:lnTo>
                <a:lnTo>
                  <a:pt x="1445" y="725"/>
                </a:lnTo>
                <a:lnTo>
                  <a:pt x="1444" y="719"/>
                </a:lnTo>
                <a:lnTo>
                  <a:pt x="1445" y="714"/>
                </a:lnTo>
                <a:lnTo>
                  <a:pt x="1442" y="709"/>
                </a:lnTo>
                <a:lnTo>
                  <a:pt x="1433" y="707"/>
                </a:lnTo>
                <a:lnTo>
                  <a:pt x="1425" y="704"/>
                </a:lnTo>
                <a:lnTo>
                  <a:pt x="1424" y="700"/>
                </a:lnTo>
                <a:lnTo>
                  <a:pt x="1426" y="698"/>
                </a:lnTo>
                <a:lnTo>
                  <a:pt x="1429" y="698"/>
                </a:lnTo>
                <a:lnTo>
                  <a:pt x="1433" y="699"/>
                </a:lnTo>
                <a:lnTo>
                  <a:pt x="1438" y="699"/>
                </a:lnTo>
                <a:lnTo>
                  <a:pt x="1440" y="694"/>
                </a:lnTo>
                <a:lnTo>
                  <a:pt x="1449" y="691"/>
                </a:lnTo>
                <a:lnTo>
                  <a:pt x="1459" y="695"/>
                </a:lnTo>
                <a:lnTo>
                  <a:pt x="1470" y="697"/>
                </a:lnTo>
                <a:lnTo>
                  <a:pt x="1482" y="699"/>
                </a:lnTo>
                <a:lnTo>
                  <a:pt x="1492" y="703"/>
                </a:lnTo>
                <a:lnTo>
                  <a:pt x="1503" y="705"/>
                </a:lnTo>
                <a:lnTo>
                  <a:pt x="1519" y="713"/>
                </a:lnTo>
                <a:lnTo>
                  <a:pt x="1536" y="716"/>
                </a:lnTo>
                <a:lnTo>
                  <a:pt x="1540" y="715"/>
                </a:lnTo>
                <a:lnTo>
                  <a:pt x="1543" y="715"/>
                </a:lnTo>
                <a:lnTo>
                  <a:pt x="1544" y="719"/>
                </a:lnTo>
                <a:lnTo>
                  <a:pt x="1545" y="722"/>
                </a:lnTo>
                <a:lnTo>
                  <a:pt x="1551" y="727"/>
                </a:lnTo>
                <a:lnTo>
                  <a:pt x="1558" y="731"/>
                </a:lnTo>
                <a:lnTo>
                  <a:pt x="1563" y="736"/>
                </a:lnTo>
                <a:lnTo>
                  <a:pt x="1569" y="736"/>
                </a:lnTo>
                <a:lnTo>
                  <a:pt x="1572" y="736"/>
                </a:lnTo>
                <a:lnTo>
                  <a:pt x="1573" y="732"/>
                </a:lnTo>
                <a:lnTo>
                  <a:pt x="1571" y="732"/>
                </a:lnTo>
                <a:lnTo>
                  <a:pt x="1568" y="732"/>
                </a:lnTo>
                <a:lnTo>
                  <a:pt x="1566" y="728"/>
                </a:lnTo>
                <a:lnTo>
                  <a:pt x="1565" y="722"/>
                </a:lnTo>
                <a:lnTo>
                  <a:pt x="1561" y="716"/>
                </a:lnTo>
                <a:lnTo>
                  <a:pt x="1557" y="712"/>
                </a:lnTo>
                <a:lnTo>
                  <a:pt x="1548" y="709"/>
                </a:lnTo>
                <a:lnTo>
                  <a:pt x="1543" y="705"/>
                </a:lnTo>
                <a:lnTo>
                  <a:pt x="1548" y="705"/>
                </a:lnTo>
                <a:lnTo>
                  <a:pt x="1553" y="705"/>
                </a:lnTo>
                <a:lnTo>
                  <a:pt x="1557" y="699"/>
                </a:lnTo>
                <a:lnTo>
                  <a:pt x="1563" y="696"/>
                </a:lnTo>
                <a:lnTo>
                  <a:pt x="1568" y="703"/>
                </a:lnTo>
                <a:lnTo>
                  <a:pt x="1573" y="711"/>
                </a:lnTo>
                <a:lnTo>
                  <a:pt x="1573" y="700"/>
                </a:lnTo>
                <a:lnTo>
                  <a:pt x="1573" y="691"/>
                </a:lnTo>
                <a:lnTo>
                  <a:pt x="1578" y="696"/>
                </a:lnTo>
                <a:lnTo>
                  <a:pt x="1584" y="700"/>
                </a:lnTo>
                <a:lnTo>
                  <a:pt x="1588" y="702"/>
                </a:lnTo>
                <a:lnTo>
                  <a:pt x="1589" y="704"/>
                </a:lnTo>
                <a:lnTo>
                  <a:pt x="1588" y="706"/>
                </a:lnTo>
                <a:lnTo>
                  <a:pt x="1585" y="706"/>
                </a:lnTo>
                <a:lnTo>
                  <a:pt x="1581" y="704"/>
                </a:lnTo>
                <a:lnTo>
                  <a:pt x="1577" y="703"/>
                </a:lnTo>
                <a:lnTo>
                  <a:pt x="1576" y="706"/>
                </a:lnTo>
                <a:lnTo>
                  <a:pt x="1576" y="709"/>
                </a:lnTo>
                <a:lnTo>
                  <a:pt x="1577" y="713"/>
                </a:lnTo>
                <a:lnTo>
                  <a:pt x="1581" y="714"/>
                </a:lnTo>
                <a:lnTo>
                  <a:pt x="1577" y="713"/>
                </a:lnTo>
                <a:lnTo>
                  <a:pt x="1574" y="714"/>
                </a:lnTo>
                <a:lnTo>
                  <a:pt x="1572" y="715"/>
                </a:lnTo>
                <a:lnTo>
                  <a:pt x="1571" y="717"/>
                </a:lnTo>
                <a:lnTo>
                  <a:pt x="1572" y="722"/>
                </a:lnTo>
                <a:lnTo>
                  <a:pt x="1573" y="728"/>
                </a:lnTo>
                <a:lnTo>
                  <a:pt x="1576" y="734"/>
                </a:lnTo>
                <a:lnTo>
                  <a:pt x="1580" y="741"/>
                </a:lnTo>
                <a:lnTo>
                  <a:pt x="1580" y="731"/>
                </a:lnTo>
                <a:lnTo>
                  <a:pt x="1585" y="728"/>
                </a:lnTo>
                <a:lnTo>
                  <a:pt x="1586" y="732"/>
                </a:lnTo>
                <a:lnTo>
                  <a:pt x="1585" y="737"/>
                </a:lnTo>
                <a:lnTo>
                  <a:pt x="1586" y="742"/>
                </a:lnTo>
                <a:lnTo>
                  <a:pt x="1584" y="746"/>
                </a:lnTo>
                <a:lnTo>
                  <a:pt x="1591" y="746"/>
                </a:lnTo>
                <a:lnTo>
                  <a:pt x="1596" y="740"/>
                </a:lnTo>
                <a:lnTo>
                  <a:pt x="1597" y="747"/>
                </a:lnTo>
                <a:lnTo>
                  <a:pt x="1600" y="753"/>
                </a:lnTo>
                <a:lnTo>
                  <a:pt x="1609" y="759"/>
                </a:lnTo>
                <a:lnTo>
                  <a:pt x="1618" y="765"/>
                </a:lnTo>
                <a:lnTo>
                  <a:pt x="1626" y="770"/>
                </a:lnTo>
                <a:lnTo>
                  <a:pt x="1633" y="774"/>
                </a:lnTo>
                <a:lnTo>
                  <a:pt x="1634" y="780"/>
                </a:lnTo>
                <a:lnTo>
                  <a:pt x="1633" y="786"/>
                </a:lnTo>
                <a:lnTo>
                  <a:pt x="1632" y="792"/>
                </a:lnTo>
                <a:lnTo>
                  <a:pt x="1633" y="799"/>
                </a:lnTo>
                <a:lnTo>
                  <a:pt x="1637" y="789"/>
                </a:lnTo>
                <a:lnTo>
                  <a:pt x="1637" y="779"/>
                </a:lnTo>
                <a:lnTo>
                  <a:pt x="1641" y="782"/>
                </a:lnTo>
                <a:lnTo>
                  <a:pt x="1646" y="786"/>
                </a:lnTo>
                <a:lnTo>
                  <a:pt x="1648" y="791"/>
                </a:lnTo>
                <a:lnTo>
                  <a:pt x="1650" y="796"/>
                </a:lnTo>
                <a:lnTo>
                  <a:pt x="1651" y="796"/>
                </a:lnTo>
                <a:lnTo>
                  <a:pt x="1655" y="797"/>
                </a:lnTo>
                <a:lnTo>
                  <a:pt x="1657" y="798"/>
                </a:lnTo>
                <a:lnTo>
                  <a:pt x="1659" y="800"/>
                </a:lnTo>
                <a:lnTo>
                  <a:pt x="1662" y="802"/>
                </a:lnTo>
                <a:lnTo>
                  <a:pt x="1664" y="803"/>
                </a:lnTo>
                <a:lnTo>
                  <a:pt x="1665" y="803"/>
                </a:lnTo>
                <a:lnTo>
                  <a:pt x="1666" y="803"/>
                </a:lnTo>
                <a:lnTo>
                  <a:pt x="1667" y="805"/>
                </a:lnTo>
                <a:lnTo>
                  <a:pt x="1668" y="808"/>
                </a:lnTo>
                <a:lnTo>
                  <a:pt x="1674" y="822"/>
                </a:lnTo>
                <a:lnTo>
                  <a:pt x="1680" y="836"/>
                </a:lnTo>
                <a:lnTo>
                  <a:pt x="1682" y="841"/>
                </a:lnTo>
                <a:lnTo>
                  <a:pt x="1685" y="847"/>
                </a:lnTo>
                <a:lnTo>
                  <a:pt x="1691" y="852"/>
                </a:lnTo>
                <a:lnTo>
                  <a:pt x="1697" y="856"/>
                </a:lnTo>
                <a:lnTo>
                  <a:pt x="1698" y="862"/>
                </a:lnTo>
                <a:lnTo>
                  <a:pt x="1699" y="866"/>
                </a:lnTo>
                <a:lnTo>
                  <a:pt x="1703" y="865"/>
                </a:lnTo>
                <a:lnTo>
                  <a:pt x="1701" y="860"/>
                </a:lnTo>
                <a:lnTo>
                  <a:pt x="1692" y="849"/>
                </a:lnTo>
                <a:lnTo>
                  <a:pt x="1684" y="839"/>
                </a:lnTo>
                <a:lnTo>
                  <a:pt x="1685" y="835"/>
                </a:lnTo>
                <a:lnTo>
                  <a:pt x="1690" y="833"/>
                </a:lnTo>
                <a:lnTo>
                  <a:pt x="1693" y="839"/>
                </a:lnTo>
                <a:lnTo>
                  <a:pt x="1700" y="842"/>
                </a:lnTo>
                <a:lnTo>
                  <a:pt x="1701" y="841"/>
                </a:lnTo>
                <a:lnTo>
                  <a:pt x="1701" y="839"/>
                </a:lnTo>
                <a:lnTo>
                  <a:pt x="1700" y="837"/>
                </a:lnTo>
                <a:lnTo>
                  <a:pt x="1698" y="837"/>
                </a:lnTo>
                <a:lnTo>
                  <a:pt x="1695" y="835"/>
                </a:lnTo>
                <a:lnTo>
                  <a:pt x="1693" y="831"/>
                </a:lnTo>
                <a:lnTo>
                  <a:pt x="1699" y="827"/>
                </a:lnTo>
                <a:lnTo>
                  <a:pt x="1705" y="829"/>
                </a:lnTo>
                <a:lnTo>
                  <a:pt x="1709" y="836"/>
                </a:lnTo>
                <a:lnTo>
                  <a:pt x="1713" y="844"/>
                </a:lnTo>
                <a:lnTo>
                  <a:pt x="1722" y="857"/>
                </a:lnTo>
                <a:lnTo>
                  <a:pt x="1737" y="868"/>
                </a:lnTo>
                <a:lnTo>
                  <a:pt x="1734" y="860"/>
                </a:lnTo>
                <a:lnTo>
                  <a:pt x="1732" y="852"/>
                </a:lnTo>
                <a:lnTo>
                  <a:pt x="1737" y="852"/>
                </a:lnTo>
                <a:lnTo>
                  <a:pt x="1742" y="853"/>
                </a:lnTo>
                <a:lnTo>
                  <a:pt x="1733" y="840"/>
                </a:lnTo>
                <a:lnTo>
                  <a:pt x="1724" y="828"/>
                </a:lnTo>
                <a:lnTo>
                  <a:pt x="1721" y="820"/>
                </a:lnTo>
                <a:lnTo>
                  <a:pt x="1718" y="814"/>
                </a:lnTo>
                <a:lnTo>
                  <a:pt x="1715" y="813"/>
                </a:lnTo>
                <a:lnTo>
                  <a:pt x="1712" y="811"/>
                </a:lnTo>
                <a:lnTo>
                  <a:pt x="1709" y="808"/>
                </a:lnTo>
                <a:lnTo>
                  <a:pt x="1708" y="806"/>
                </a:lnTo>
                <a:lnTo>
                  <a:pt x="1706" y="800"/>
                </a:lnTo>
                <a:lnTo>
                  <a:pt x="1703" y="795"/>
                </a:lnTo>
                <a:lnTo>
                  <a:pt x="1699" y="794"/>
                </a:lnTo>
                <a:lnTo>
                  <a:pt x="1697" y="792"/>
                </a:lnTo>
                <a:lnTo>
                  <a:pt x="1695" y="791"/>
                </a:lnTo>
                <a:lnTo>
                  <a:pt x="1692" y="792"/>
                </a:lnTo>
                <a:lnTo>
                  <a:pt x="1691" y="791"/>
                </a:lnTo>
                <a:lnTo>
                  <a:pt x="1690" y="790"/>
                </a:lnTo>
                <a:lnTo>
                  <a:pt x="1687" y="786"/>
                </a:lnTo>
                <a:lnTo>
                  <a:pt x="1683" y="781"/>
                </a:lnTo>
                <a:lnTo>
                  <a:pt x="1684" y="778"/>
                </a:lnTo>
                <a:lnTo>
                  <a:pt x="1684" y="774"/>
                </a:lnTo>
                <a:lnTo>
                  <a:pt x="1683" y="771"/>
                </a:lnTo>
                <a:lnTo>
                  <a:pt x="1681" y="769"/>
                </a:lnTo>
                <a:lnTo>
                  <a:pt x="1671" y="758"/>
                </a:lnTo>
                <a:lnTo>
                  <a:pt x="1657" y="750"/>
                </a:lnTo>
                <a:lnTo>
                  <a:pt x="1654" y="746"/>
                </a:lnTo>
                <a:lnTo>
                  <a:pt x="1657" y="744"/>
                </a:lnTo>
                <a:lnTo>
                  <a:pt x="1659" y="745"/>
                </a:lnTo>
                <a:lnTo>
                  <a:pt x="1662" y="745"/>
                </a:lnTo>
                <a:lnTo>
                  <a:pt x="1659" y="742"/>
                </a:lnTo>
                <a:lnTo>
                  <a:pt x="1657" y="740"/>
                </a:lnTo>
                <a:lnTo>
                  <a:pt x="1654" y="739"/>
                </a:lnTo>
                <a:lnTo>
                  <a:pt x="1652" y="737"/>
                </a:lnTo>
                <a:lnTo>
                  <a:pt x="1654" y="736"/>
                </a:lnTo>
                <a:lnTo>
                  <a:pt x="1655" y="733"/>
                </a:lnTo>
                <a:lnTo>
                  <a:pt x="1651" y="731"/>
                </a:lnTo>
                <a:lnTo>
                  <a:pt x="1650" y="727"/>
                </a:lnTo>
                <a:lnTo>
                  <a:pt x="1652" y="725"/>
                </a:lnTo>
                <a:lnTo>
                  <a:pt x="1652" y="724"/>
                </a:lnTo>
                <a:lnTo>
                  <a:pt x="1650" y="722"/>
                </a:lnTo>
                <a:lnTo>
                  <a:pt x="1648" y="721"/>
                </a:lnTo>
                <a:lnTo>
                  <a:pt x="1642" y="720"/>
                </a:lnTo>
                <a:lnTo>
                  <a:pt x="1638" y="717"/>
                </a:lnTo>
                <a:lnTo>
                  <a:pt x="1635" y="716"/>
                </a:lnTo>
                <a:lnTo>
                  <a:pt x="1637" y="715"/>
                </a:lnTo>
                <a:lnTo>
                  <a:pt x="1639" y="714"/>
                </a:lnTo>
                <a:lnTo>
                  <a:pt x="1640" y="712"/>
                </a:lnTo>
                <a:lnTo>
                  <a:pt x="1635" y="709"/>
                </a:lnTo>
                <a:lnTo>
                  <a:pt x="1630" y="709"/>
                </a:lnTo>
                <a:lnTo>
                  <a:pt x="1621" y="709"/>
                </a:lnTo>
                <a:lnTo>
                  <a:pt x="1611" y="708"/>
                </a:lnTo>
                <a:lnTo>
                  <a:pt x="1607" y="705"/>
                </a:lnTo>
                <a:lnTo>
                  <a:pt x="1611" y="702"/>
                </a:lnTo>
                <a:lnTo>
                  <a:pt x="1621" y="703"/>
                </a:lnTo>
                <a:lnTo>
                  <a:pt x="1631" y="702"/>
                </a:lnTo>
                <a:lnTo>
                  <a:pt x="1618" y="698"/>
                </a:lnTo>
                <a:lnTo>
                  <a:pt x="1608" y="695"/>
                </a:lnTo>
                <a:lnTo>
                  <a:pt x="1613" y="695"/>
                </a:lnTo>
                <a:lnTo>
                  <a:pt x="1614" y="691"/>
                </a:lnTo>
                <a:lnTo>
                  <a:pt x="1611" y="691"/>
                </a:lnTo>
                <a:lnTo>
                  <a:pt x="1609" y="689"/>
                </a:lnTo>
                <a:lnTo>
                  <a:pt x="1610" y="688"/>
                </a:lnTo>
                <a:lnTo>
                  <a:pt x="1613" y="688"/>
                </a:lnTo>
                <a:lnTo>
                  <a:pt x="1616" y="686"/>
                </a:lnTo>
                <a:lnTo>
                  <a:pt x="1614" y="682"/>
                </a:lnTo>
                <a:lnTo>
                  <a:pt x="1608" y="680"/>
                </a:lnTo>
                <a:lnTo>
                  <a:pt x="1602" y="680"/>
                </a:lnTo>
                <a:lnTo>
                  <a:pt x="1586" y="680"/>
                </a:lnTo>
                <a:lnTo>
                  <a:pt x="1577" y="674"/>
                </a:lnTo>
                <a:lnTo>
                  <a:pt x="1582" y="673"/>
                </a:lnTo>
                <a:lnTo>
                  <a:pt x="1586" y="673"/>
                </a:lnTo>
                <a:lnTo>
                  <a:pt x="1594" y="671"/>
                </a:lnTo>
                <a:lnTo>
                  <a:pt x="1602" y="671"/>
                </a:lnTo>
                <a:lnTo>
                  <a:pt x="1616" y="674"/>
                </a:lnTo>
                <a:lnTo>
                  <a:pt x="1629" y="680"/>
                </a:lnTo>
                <a:lnTo>
                  <a:pt x="1633" y="682"/>
                </a:lnTo>
                <a:lnTo>
                  <a:pt x="1637" y="686"/>
                </a:lnTo>
                <a:lnTo>
                  <a:pt x="1637" y="686"/>
                </a:lnTo>
                <a:lnTo>
                  <a:pt x="1637" y="687"/>
                </a:lnTo>
                <a:lnTo>
                  <a:pt x="1639" y="686"/>
                </a:lnTo>
                <a:lnTo>
                  <a:pt x="1641" y="684"/>
                </a:lnTo>
                <a:lnTo>
                  <a:pt x="1644" y="684"/>
                </a:lnTo>
                <a:lnTo>
                  <a:pt x="1648" y="684"/>
                </a:lnTo>
                <a:lnTo>
                  <a:pt x="1652" y="688"/>
                </a:lnTo>
                <a:lnTo>
                  <a:pt x="1657" y="690"/>
                </a:lnTo>
                <a:lnTo>
                  <a:pt x="1659" y="689"/>
                </a:lnTo>
                <a:lnTo>
                  <a:pt x="1663" y="688"/>
                </a:lnTo>
                <a:lnTo>
                  <a:pt x="1664" y="689"/>
                </a:lnTo>
                <a:lnTo>
                  <a:pt x="1666" y="690"/>
                </a:lnTo>
                <a:lnTo>
                  <a:pt x="1674" y="697"/>
                </a:lnTo>
                <a:lnTo>
                  <a:pt x="1680" y="692"/>
                </a:lnTo>
                <a:lnTo>
                  <a:pt x="1683" y="697"/>
                </a:lnTo>
                <a:lnTo>
                  <a:pt x="1689" y="697"/>
                </a:lnTo>
                <a:lnTo>
                  <a:pt x="1692" y="697"/>
                </a:lnTo>
                <a:lnTo>
                  <a:pt x="1695" y="697"/>
                </a:lnTo>
                <a:lnTo>
                  <a:pt x="1697" y="700"/>
                </a:lnTo>
                <a:lnTo>
                  <a:pt x="1700" y="704"/>
                </a:lnTo>
                <a:lnTo>
                  <a:pt x="1712" y="707"/>
                </a:lnTo>
                <a:lnTo>
                  <a:pt x="1725" y="708"/>
                </a:lnTo>
                <a:lnTo>
                  <a:pt x="1731" y="712"/>
                </a:lnTo>
                <a:lnTo>
                  <a:pt x="1734" y="712"/>
                </a:lnTo>
                <a:lnTo>
                  <a:pt x="1734" y="707"/>
                </a:lnTo>
                <a:lnTo>
                  <a:pt x="1738" y="708"/>
                </a:lnTo>
                <a:lnTo>
                  <a:pt x="1754" y="712"/>
                </a:lnTo>
                <a:lnTo>
                  <a:pt x="1769" y="707"/>
                </a:lnTo>
                <a:lnTo>
                  <a:pt x="1759" y="704"/>
                </a:lnTo>
                <a:lnTo>
                  <a:pt x="1753" y="698"/>
                </a:lnTo>
                <a:lnTo>
                  <a:pt x="1748" y="694"/>
                </a:lnTo>
                <a:lnTo>
                  <a:pt x="1742" y="689"/>
                </a:lnTo>
                <a:lnTo>
                  <a:pt x="1738" y="688"/>
                </a:lnTo>
                <a:lnTo>
                  <a:pt x="1732" y="686"/>
                </a:lnTo>
                <a:lnTo>
                  <a:pt x="1731" y="681"/>
                </a:lnTo>
                <a:lnTo>
                  <a:pt x="1726" y="676"/>
                </a:lnTo>
                <a:lnTo>
                  <a:pt x="1721" y="674"/>
                </a:lnTo>
                <a:lnTo>
                  <a:pt x="1714" y="671"/>
                </a:lnTo>
                <a:lnTo>
                  <a:pt x="1707" y="671"/>
                </a:lnTo>
                <a:lnTo>
                  <a:pt x="1700" y="672"/>
                </a:lnTo>
                <a:lnTo>
                  <a:pt x="1697" y="670"/>
                </a:lnTo>
                <a:lnTo>
                  <a:pt x="1693" y="667"/>
                </a:lnTo>
                <a:lnTo>
                  <a:pt x="1691" y="666"/>
                </a:lnTo>
                <a:lnTo>
                  <a:pt x="1692" y="664"/>
                </a:lnTo>
                <a:lnTo>
                  <a:pt x="1693" y="662"/>
                </a:lnTo>
                <a:lnTo>
                  <a:pt x="1692" y="659"/>
                </a:lnTo>
                <a:lnTo>
                  <a:pt x="1689" y="661"/>
                </a:lnTo>
                <a:lnTo>
                  <a:pt x="1687" y="663"/>
                </a:lnTo>
                <a:lnTo>
                  <a:pt x="1684" y="661"/>
                </a:lnTo>
                <a:lnTo>
                  <a:pt x="1680" y="662"/>
                </a:lnTo>
                <a:lnTo>
                  <a:pt x="1674" y="658"/>
                </a:lnTo>
                <a:lnTo>
                  <a:pt x="1668" y="656"/>
                </a:lnTo>
                <a:lnTo>
                  <a:pt x="1663" y="654"/>
                </a:lnTo>
                <a:lnTo>
                  <a:pt x="1657" y="653"/>
                </a:lnTo>
                <a:lnTo>
                  <a:pt x="1651" y="649"/>
                </a:lnTo>
                <a:lnTo>
                  <a:pt x="1647" y="647"/>
                </a:lnTo>
                <a:lnTo>
                  <a:pt x="1641" y="647"/>
                </a:lnTo>
                <a:lnTo>
                  <a:pt x="1635" y="646"/>
                </a:lnTo>
                <a:lnTo>
                  <a:pt x="1630" y="645"/>
                </a:lnTo>
                <a:lnTo>
                  <a:pt x="1624" y="642"/>
                </a:lnTo>
                <a:lnTo>
                  <a:pt x="1619" y="641"/>
                </a:lnTo>
                <a:lnTo>
                  <a:pt x="1614" y="640"/>
                </a:lnTo>
                <a:lnTo>
                  <a:pt x="1610" y="639"/>
                </a:lnTo>
                <a:lnTo>
                  <a:pt x="1607" y="640"/>
                </a:lnTo>
                <a:lnTo>
                  <a:pt x="1606" y="638"/>
                </a:lnTo>
                <a:lnTo>
                  <a:pt x="1604" y="638"/>
                </a:lnTo>
                <a:lnTo>
                  <a:pt x="1606" y="638"/>
                </a:lnTo>
                <a:lnTo>
                  <a:pt x="1607" y="640"/>
                </a:lnTo>
                <a:lnTo>
                  <a:pt x="1607" y="634"/>
                </a:lnTo>
                <a:lnTo>
                  <a:pt x="1606" y="630"/>
                </a:lnTo>
                <a:lnTo>
                  <a:pt x="1601" y="634"/>
                </a:lnTo>
                <a:lnTo>
                  <a:pt x="1596" y="637"/>
                </a:lnTo>
                <a:lnTo>
                  <a:pt x="1592" y="637"/>
                </a:lnTo>
                <a:lnTo>
                  <a:pt x="1589" y="637"/>
                </a:lnTo>
                <a:lnTo>
                  <a:pt x="1584" y="636"/>
                </a:lnTo>
                <a:lnTo>
                  <a:pt x="1578" y="636"/>
                </a:lnTo>
                <a:lnTo>
                  <a:pt x="1577" y="636"/>
                </a:lnTo>
                <a:lnTo>
                  <a:pt x="1577" y="636"/>
                </a:lnTo>
                <a:lnTo>
                  <a:pt x="1584" y="636"/>
                </a:lnTo>
                <a:lnTo>
                  <a:pt x="1592" y="637"/>
                </a:lnTo>
                <a:lnTo>
                  <a:pt x="1592" y="634"/>
                </a:lnTo>
                <a:lnTo>
                  <a:pt x="1592" y="632"/>
                </a:lnTo>
                <a:lnTo>
                  <a:pt x="1591" y="632"/>
                </a:lnTo>
                <a:lnTo>
                  <a:pt x="1592" y="632"/>
                </a:lnTo>
                <a:lnTo>
                  <a:pt x="1589" y="631"/>
                </a:lnTo>
                <a:lnTo>
                  <a:pt x="1585" y="631"/>
                </a:lnTo>
                <a:lnTo>
                  <a:pt x="1593" y="632"/>
                </a:lnTo>
                <a:lnTo>
                  <a:pt x="1602" y="633"/>
                </a:lnTo>
                <a:lnTo>
                  <a:pt x="1605" y="631"/>
                </a:lnTo>
                <a:lnTo>
                  <a:pt x="1605" y="628"/>
                </a:lnTo>
                <a:lnTo>
                  <a:pt x="1602" y="628"/>
                </a:lnTo>
                <a:lnTo>
                  <a:pt x="1601" y="628"/>
                </a:lnTo>
                <a:lnTo>
                  <a:pt x="1591" y="629"/>
                </a:lnTo>
                <a:lnTo>
                  <a:pt x="1581" y="629"/>
                </a:lnTo>
                <a:lnTo>
                  <a:pt x="1575" y="629"/>
                </a:lnTo>
                <a:lnTo>
                  <a:pt x="1573" y="634"/>
                </a:lnTo>
                <a:lnTo>
                  <a:pt x="1568" y="634"/>
                </a:lnTo>
                <a:lnTo>
                  <a:pt x="1565" y="637"/>
                </a:lnTo>
                <a:lnTo>
                  <a:pt x="1563" y="640"/>
                </a:lnTo>
                <a:lnTo>
                  <a:pt x="1560" y="641"/>
                </a:lnTo>
                <a:lnTo>
                  <a:pt x="1557" y="640"/>
                </a:lnTo>
                <a:lnTo>
                  <a:pt x="1553" y="638"/>
                </a:lnTo>
                <a:lnTo>
                  <a:pt x="1563" y="631"/>
                </a:lnTo>
                <a:lnTo>
                  <a:pt x="1571" y="624"/>
                </a:lnTo>
                <a:lnTo>
                  <a:pt x="1563" y="625"/>
                </a:lnTo>
                <a:lnTo>
                  <a:pt x="1555" y="630"/>
                </a:lnTo>
                <a:lnTo>
                  <a:pt x="1552" y="633"/>
                </a:lnTo>
                <a:lnTo>
                  <a:pt x="1551" y="637"/>
                </a:lnTo>
                <a:lnTo>
                  <a:pt x="1544" y="638"/>
                </a:lnTo>
                <a:lnTo>
                  <a:pt x="1536" y="637"/>
                </a:lnTo>
                <a:lnTo>
                  <a:pt x="1539" y="633"/>
                </a:lnTo>
                <a:lnTo>
                  <a:pt x="1542" y="630"/>
                </a:lnTo>
                <a:lnTo>
                  <a:pt x="1545" y="626"/>
                </a:lnTo>
                <a:lnTo>
                  <a:pt x="1550" y="623"/>
                </a:lnTo>
                <a:lnTo>
                  <a:pt x="1544" y="623"/>
                </a:lnTo>
                <a:lnTo>
                  <a:pt x="1539" y="624"/>
                </a:lnTo>
                <a:lnTo>
                  <a:pt x="1536" y="625"/>
                </a:lnTo>
                <a:lnTo>
                  <a:pt x="1533" y="625"/>
                </a:lnTo>
                <a:lnTo>
                  <a:pt x="1532" y="624"/>
                </a:lnTo>
                <a:lnTo>
                  <a:pt x="1528" y="624"/>
                </a:lnTo>
                <a:lnTo>
                  <a:pt x="1538" y="620"/>
                </a:lnTo>
                <a:lnTo>
                  <a:pt x="1547" y="614"/>
                </a:lnTo>
                <a:lnTo>
                  <a:pt x="1531" y="620"/>
                </a:lnTo>
                <a:lnTo>
                  <a:pt x="1515" y="624"/>
                </a:lnTo>
                <a:lnTo>
                  <a:pt x="1520" y="619"/>
                </a:lnTo>
                <a:lnTo>
                  <a:pt x="1525" y="612"/>
                </a:lnTo>
                <a:lnTo>
                  <a:pt x="1518" y="614"/>
                </a:lnTo>
                <a:lnTo>
                  <a:pt x="1511" y="619"/>
                </a:lnTo>
                <a:lnTo>
                  <a:pt x="1507" y="619"/>
                </a:lnTo>
                <a:lnTo>
                  <a:pt x="1507" y="614"/>
                </a:lnTo>
                <a:lnTo>
                  <a:pt x="1512" y="609"/>
                </a:lnTo>
                <a:lnTo>
                  <a:pt x="1515" y="603"/>
                </a:lnTo>
                <a:lnTo>
                  <a:pt x="1509" y="607"/>
                </a:lnTo>
                <a:lnTo>
                  <a:pt x="1503" y="611"/>
                </a:lnTo>
                <a:lnTo>
                  <a:pt x="1500" y="611"/>
                </a:lnTo>
                <a:lnTo>
                  <a:pt x="1497" y="607"/>
                </a:lnTo>
                <a:lnTo>
                  <a:pt x="1487" y="611"/>
                </a:lnTo>
                <a:lnTo>
                  <a:pt x="1479" y="611"/>
                </a:lnTo>
                <a:lnTo>
                  <a:pt x="1479" y="603"/>
                </a:lnTo>
                <a:lnTo>
                  <a:pt x="1475" y="600"/>
                </a:lnTo>
                <a:lnTo>
                  <a:pt x="1470" y="604"/>
                </a:lnTo>
                <a:lnTo>
                  <a:pt x="1465" y="607"/>
                </a:lnTo>
                <a:lnTo>
                  <a:pt x="1464" y="608"/>
                </a:lnTo>
                <a:lnTo>
                  <a:pt x="1462" y="607"/>
                </a:lnTo>
                <a:lnTo>
                  <a:pt x="1462" y="606"/>
                </a:lnTo>
                <a:lnTo>
                  <a:pt x="1461" y="605"/>
                </a:lnTo>
                <a:lnTo>
                  <a:pt x="1466" y="601"/>
                </a:lnTo>
                <a:lnTo>
                  <a:pt x="1469" y="597"/>
                </a:lnTo>
                <a:lnTo>
                  <a:pt x="1458" y="600"/>
                </a:lnTo>
                <a:lnTo>
                  <a:pt x="1446" y="600"/>
                </a:lnTo>
                <a:lnTo>
                  <a:pt x="1441" y="597"/>
                </a:lnTo>
                <a:lnTo>
                  <a:pt x="1434" y="595"/>
                </a:lnTo>
                <a:lnTo>
                  <a:pt x="1431" y="596"/>
                </a:lnTo>
                <a:lnTo>
                  <a:pt x="1426" y="598"/>
                </a:lnTo>
                <a:lnTo>
                  <a:pt x="1423" y="599"/>
                </a:lnTo>
                <a:lnTo>
                  <a:pt x="1419" y="600"/>
                </a:lnTo>
                <a:lnTo>
                  <a:pt x="1410" y="603"/>
                </a:lnTo>
                <a:lnTo>
                  <a:pt x="1402" y="605"/>
                </a:lnTo>
                <a:lnTo>
                  <a:pt x="1396" y="608"/>
                </a:lnTo>
                <a:lnTo>
                  <a:pt x="1391" y="609"/>
                </a:lnTo>
                <a:lnTo>
                  <a:pt x="1388" y="605"/>
                </a:lnTo>
                <a:lnTo>
                  <a:pt x="1385" y="601"/>
                </a:lnTo>
                <a:lnTo>
                  <a:pt x="1379" y="600"/>
                </a:lnTo>
                <a:lnTo>
                  <a:pt x="1375" y="599"/>
                </a:lnTo>
                <a:lnTo>
                  <a:pt x="1383" y="596"/>
                </a:lnTo>
                <a:lnTo>
                  <a:pt x="1390" y="590"/>
                </a:lnTo>
                <a:lnTo>
                  <a:pt x="1388" y="584"/>
                </a:lnTo>
                <a:lnTo>
                  <a:pt x="1380" y="588"/>
                </a:lnTo>
                <a:lnTo>
                  <a:pt x="1372" y="592"/>
                </a:lnTo>
                <a:lnTo>
                  <a:pt x="1367" y="591"/>
                </a:lnTo>
                <a:lnTo>
                  <a:pt x="1371" y="584"/>
                </a:lnTo>
                <a:lnTo>
                  <a:pt x="1375" y="578"/>
                </a:lnTo>
                <a:lnTo>
                  <a:pt x="1372" y="580"/>
                </a:lnTo>
                <a:lnTo>
                  <a:pt x="1369" y="581"/>
                </a:lnTo>
                <a:lnTo>
                  <a:pt x="1368" y="582"/>
                </a:lnTo>
                <a:lnTo>
                  <a:pt x="1367" y="581"/>
                </a:lnTo>
                <a:lnTo>
                  <a:pt x="1362" y="581"/>
                </a:lnTo>
                <a:lnTo>
                  <a:pt x="1360" y="582"/>
                </a:lnTo>
                <a:lnTo>
                  <a:pt x="1353" y="587"/>
                </a:lnTo>
                <a:lnTo>
                  <a:pt x="1350" y="583"/>
                </a:lnTo>
                <a:lnTo>
                  <a:pt x="1337" y="584"/>
                </a:lnTo>
                <a:lnTo>
                  <a:pt x="1325" y="584"/>
                </a:lnTo>
                <a:lnTo>
                  <a:pt x="1319" y="584"/>
                </a:lnTo>
                <a:lnTo>
                  <a:pt x="1313" y="583"/>
                </a:lnTo>
                <a:lnTo>
                  <a:pt x="1306" y="583"/>
                </a:lnTo>
                <a:lnTo>
                  <a:pt x="1301" y="581"/>
                </a:lnTo>
                <a:lnTo>
                  <a:pt x="1301" y="574"/>
                </a:lnTo>
                <a:lnTo>
                  <a:pt x="1300" y="568"/>
                </a:lnTo>
                <a:lnTo>
                  <a:pt x="1295" y="568"/>
                </a:lnTo>
                <a:lnTo>
                  <a:pt x="1289" y="568"/>
                </a:lnTo>
                <a:lnTo>
                  <a:pt x="1284" y="568"/>
                </a:lnTo>
                <a:lnTo>
                  <a:pt x="1278" y="568"/>
                </a:lnTo>
                <a:lnTo>
                  <a:pt x="1285" y="564"/>
                </a:lnTo>
                <a:lnTo>
                  <a:pt x="1293" y="562"/>
                </a:lnTo>
                <a:lnTo>
                  <a:pt x="1300" y="565"/>
                </a:lnTo>
                <a:lnTo>
                  <a:pt x="1304" y="567"/>
                </a:lnTo>
                <a:lnTo>
                  <a:pt x="1311" y="566"/>
                </a:lnTo>
                <a:lnTo>
                  <a:pt x="1317" y="563"/>
                </a:lnTo>
                <a:lnTo>
                  <a:pt x="1321" y="561"/>
                </a:lnTo>
                <a:lnTo>
                  <a:pt x="1319" y="558"/>
                </a:lnTo>
                <a:lnTo>
                  <a:pt x="1329" y="556"/>
                </a:lnTo>
                <a:lnTo>
                  <a:pt x="1341" y="556"/>
                </a:lnTo>
                <a:lnTo>
                  <a:pt x="1344" y="555"/>
                </a:lnTo>
                <a:lnTo>
                  <a:pt x="1347" y="556"/>
                </a:lnTo>
                <a:lnTo>
                  <a:pt x="1350" y="558"/>
                </a:lnTo>
                <a:lnTo>
                  <a:pt x="1352" y="562"/>
                </a:lnTo>
                <a:lnTo>
                  <a:pt x="1363" y="557"/>
                </a:lnTo>
                <a:lnTo>
                  <a:pt x="1377" y="558"/>
                </a:lnTo>
                <a:lnTo>
                  <a:pt x="1366" y="554"/>
                </a:lnTo>
                <a:lnTo>
                  <a:pt x="1354" y="549"/>
                </a:lnTo>
                <a:lnTo>
                  <a:pt x="1352" y="543"/>
                </a:lnTo>
                <a:lnTo>
                  <a:pt x="1359" y="541"/>
                </a:lnTo>
                <a:lnTo>
                  <a:pt x="1368" y="543"/>
                </a:lnTo>
                <a:lnTo>
                  <a:pt x="1375" y="549"/>
                </a:lnTo>
                <a:lnTo>
                  <a:pt x="1380" y="555"/>
                </a:lnTo>
                <a:lnTo>
                  <a:pt x="1388" y="558"/>
                </a:lnTo>
                <a:lnTo>
                  <a:pt x="1382" y="547"/>
                </a:lnTo>
                <a:lnTo>
                  <a:pt x="1374" y="538"/>
                </a:lnTo>
                <a:lnTo>
                  <a:pt x="1395" y="545"/>
                </a:lnTo>
                <a:lnTo>
                  <a:pt x="1416" y="556"/>
                </a:lnTo>
                <a:lnTo>
                  <a:pt x="1412" y="550"/>
                </a:lnTo>
                <a:lnTo>
                  <a:pt x="1408" y="546"/>
                </a:lnTo>
                <a:lnTo>
                  <a:pt x="1404" y="541"/>
                </a:lnTo>
                <a:lnTo>
                  <a:pt x="1402" y="537"/>
                </a:lnTo>
                <a:lnTo>
                  <a:pt x="1417" y="543"/>
                </a:lnTo>
                <a:lnTo>
                  <a:pt x="1433" y="551"/>
                </a:lnTo>
                <a:lnTo>
                  <a:pt x="1427" y="545"/>
                </a:lnTo>
                <a:lnTo>
                  <a:pt x="1427" y="538"/>
                </a:lnTo>
                <a:lnTo>
                  <a:pt x="1437" y="539"/>
                </a:lnTo>
                <a:lnTo>
                  <a:pt x="1449" y="540"/>
                </a:lnTo>
                <a:lnTo>
                  <a:pt x="1451" y="538"/>
                </a:lnTo>
                <a:lnTo>
                  <a:pt x="1453" y="534"/>
                </a:lnTo>
                <a:lnTo>
                  <a:pt x="1457" y="532"/>
                </a:lnTo>
                <a:lnTo>
                  <a:pt x="1460" y="531"/>
                </a:lnTo>
                <a:lnTo>
                  <a:pt x="1465" y="529"/>
                </a:lnTo>
                <a:lnTo>
                  <a:pt x="1470" y="529"/>
                </a:lnTo>
                <a:lnTo>
                  <a:pt x="1477" y="524"/>
                </a:lnTo>
                <a:lnTo>
                  <a:pt x="1484" y="520"/>
                </a:lnTo>
                <a:lnTo>
                  <a:pt x="1491" y="518"/>
                </a:lnTo>
                <a:lnTo>
                  <a:pt x="1498" y="521"/>
                </a:lnTo>
                <a:lnTo>
                  <a:pt x="1506" y="522"/>
                </a:lnTo>
                <a:lnTo>
                  <a:pt x="1514" y="521"/>
                </a:lnTo>
                <a:lnTo>
                  <a:pt x="1530" y="521"/>
                </a:lnTo>
                <a:lnTo>
                  <a:pt x="1547" y="523"/>
                </a:lnTo>
                <a:lnTo>
                  <a:pt x="1561" y="524"/>
                </a:lnTo>
                <a:lnTo>
                  <a:pt x="1576" y="525"/>
                </a:lnTo>
                <a:lnTo>
                  <a:pt x="1584" y="525"/>
                </a:lnTo>
                <a:lnTo>
                  <a:pt x="1592" y="525"/>
                </a:lnTo>
                <a:lnTo>
                  <a:pt x="1601" y="526"/>
                </a:lnTo>
                <a:lnTo>
                  <a:pt x="1609" y="529"/>
                </a:lnTo>
                <a:lnTo>
                  <a:pt x="1640" y="534"/>
                </a:lnTo>
                <a:lnTo>
                  <a:pt x="1672" y="538"/>
                </a:lnTo>
                <a:lnTo>
                  <a:pt x="1685" y="542"/>
                </a:lnTo>
                <a:lnTo>
                  <a:pt x="1700" y="548"/>
                </a:lnTo>
                <a:lnTo>
                  <a:pt x="1715" y="550"/>
                </a:lnTo>
                <a:lnTo>
                  <a:pt x="1731" y="551"/>
                </a:lnTo>
                <a:lnTo>
                  <a:pt x="1733" y="550"/>
                </a:lnTo>
                <a:lnTo>
                  <a:pt x="1736" y="548"/>
                </a:lnTo>
                <a:lnTo>
                  <a:pt x="1736" y="545"/>
                </a:lnTo>
                <a:lnTo>
                  <a:pt x="1736" y="541"/>
                </a:lnTo>
                <a:lnTo>
                  <a:pt x="1739" y="540"/>
                </a:lnTo>
                <a:lnTo>
                  <a:pt x="1740" y="539"/>
                </a:lnTo>
                <a:lnTo>
                  <a:pt x="1738" y="534"/>
                </a:lnTo>
                <a:lnTo>
                  <a:pt x="1734" y="532"/>
                </a:lnTo>
                <a:lnTo>
                  <a:pt x="1729" y="532"/>
                </a:lnTo>
                <a:lnTo>
                  <a:pt x="1725" y="533"/>
                </a:lnTo>
                <a:lnTo>
                  <a:pt x="1721" y="531"/>
                </a:lnTo>
                <a:lnTo>
                  <a:pt x="1716" y="526"/>
                </a:lnTo>
                <a:lnTo>
                  <a:pt x="1713" y="524"/>
                </a:lnTo>
                <a:lnTo>
                  <a:pt x="1708" y="522"/>
                </a:lnTo>
                <a:lnTo>
                  <a:pt x="1704" y="522"/>
                </a:lnTo>
                <a:lnTo>
                  <a:pt x="1699" y="522"/>
                </a:lnTo>
                <a:lnTo>
                  <a:pt x="1699" y="518"/>
                </a:lnTo>
                <a:lnTo>
                  <a:pt x="1698" y="516"/>
                </a:lnTo>
                <a:lnTo>
                  <a:pt x="1696" y="515"/>
                </a:lnTo>
                <a:lnTo>
                  <a:pt x="1693" y="516"/>
                </a:lnTo>
                <a:lnTo>
                  <a:pt x="1689" y="517"/>
                </a:lnTo>
                <a:lnTo>
                  <a:pt x="1684" y="516"/>
                </a:lnTo>
                <a:lnTo>
                  <a:pt x="1679" y="513"/>
                </a:lnTo>
                <a:lnTo>
                  <a:pt x="1674" y="509"/>
                </a:lnTo>
                <a:lnTo>
                  <a:pt x="1672" y="509"/>
                </a:lnTo>
                <a:lnTo>
                  <a:pt x="1671" y="509"/>
                </a:lnTo>
                <a:lnTo>
                  <a:pt x="1670" y="509"/>
                </a:lnTo>
                <a:lnTo>
                  <a:pt x="1668" y="507"/>
                </a:lnTo>
                <a:lnTo>
                  <a:pt x="1667" y="506"/>
                </a:lnTo>
                <a:lnTo>
                  <a:pt x="1666" y="506"/>
                </a:lnTo>
                <a:lnTo>
                  <a:pt x="1664" y="507"/>
                </a:lnTo>
                <a:lnTo>
                  <a:pt x="1660" y="507"/>
                </a:lnTo>
                <a:lnTo>
                  <a:pt x="1657" y="507"/>
                </a:lnTo>
                <a:lnTo>
                  <a:pt x="1652" y="506"/>
                </a:lnTo>
                <a:lnTo>
                  <a:pt x="1647" y="505"/>
                </a:lnTo>
                <a:lnTo>
                  <a:pt x="1641" y="504"/>
                </a:lnTo>
                <a:lnTo>
                  <a:pt x="1629" y="499"/>
                </a:lnTo>
                <a:lnTo>
                  <a:pt x="1616" y="503"/>
                </a:lnTo>
                <a:lnTo>
                  <a:pt x="1619" y="497"/>
                </a:lnTo>
                <a:lnTo>
                  <a:pt x="1616" y="493"/>
                </a:lnTo>
                <a:lnTo>
                  <a:pt x="1608" y="496"/>
                </a:lnTo>
                <a:lnTo>
                  <a:pt x="1599" y="493"/>
                </a:lnTo>
                <a:lnTo>
                  <a:pt x="1593" y="489"/>
                </a:lnTo>
                <a:lnTo>
                  <a:pt x="1586" y="492"/>
                </a:lnTo>
                <a:lnTo>
                  <a:pt x="1583" y="496"/>
                </a:lnTo>
                <a:lnTo>
                  <a:pt x="1582" y="491"/>
                </a:lnTo>
                <a:lnTo>
                  <a:pt x="1576" y="495"/>
                </a:lnTo>
                <a:lnTo>
                  <a:pt x="1569" y="498"/>
                </a:lnTo>
                <a:lnTo>
                  <a:pt x="1569" y="496"/>
                </a:lnTo>
                <a:lnTo>
                  <a:pt x="1572" y="492"/>
                </a:lnTo>
                <a:lnTo>
                  <a:pt x="1566" y="489"/>
                </a:lnTo>
                <a:lnTo>
                  <a:pt x="1557" y="490"/>
                </a:lnTo>
                <a:lnTo>
                  <a:pt x="1559" y="490"/>
                </a:lnTo>
                <a:lnTo>
                  <a:pt x="1559" y="488"/>
                </a:lnTo>
                <a:lnTo>
                  <a:pt x="1557" y="488"/>
                </a:lnTo>
                <a:lnTo>
                  <a:pt x="1556" y="489"/>
                </a:lnTo>
                <a:lnTo>
                  <a:pt x="1555" y="488"/>
                </a:lnTo>
                <a:lnTo>
                  <a:pt x="1553" y="488"/>
                </a:lnTo>
                <a:lnTo>
                  <a:pt x="1550" y="488"/>
                </a:lnTo>
                <a:lnTo>
                  <a:pt x="1547" y="489"/>
                </a:lnTo>
                <a:lnTo>
                  <a:pt x="1543" y="493"/>
                </a:lnTo>
                <a:lnTo>
                  <a:pt x="1538" y="496"/>
                </a:lnTo>
                <a:lnTo>
                  <a:pt x="1540" y="490"/>
                </a:lnTo>
                <a:lnTo>
                  <a:pt x="1541" y="484"/>
                </a:lnTo>
                <a:lnTo>
                  <a:pt x="1538" y="487"/>
                </a:lnTo>
                <a:lnTo>
                  <a:pt x="1534" y="490"/>
                </a:lnTo>
                <a:lnTo>
                  <a:pt x="1530" y="487"/>
                </a:lnTo>
                <a:lnTo>
                  <a:pt x="1524" y="489"/>
                </a:lnTo>
                <a:lnTo>
                  <a:pt x="1522" y="491"/>
                </a:lnTo>
                <a:lnTo>
                  <a:pt x="1518" y="492"/>
                </a:lnTo>
                <a:lnTo>
                  <a:pt x="1518" y="490"/>
                </a:lnTo>
                <a:lnTo>
                  <a:pt x="1520" y="488"/>
                </a:lnTo>
                <a:lnTo>
                  <a:pt x="1514" y="485"/>
                </a:lnTo>
                <a:lnTo>
                  <a:pt x="1506" y="489"/>
                </a:lnTo>
                <a:lnTo>
                  <a:pt x="1500" y="493"/>
                </a:lnTo>
                <a:lnTo>
                  <a:pt x="1495" y="497"/>
                </a:lnTo>
                <a:lnTo>
                  <a:pt x="1497" y="496"/>
                </a:lnTo>
                <a:lnTo>
                  <a:pt x="1497" y="492"/>
                </a:lnTo>
                <a:lnTo>
                  <a:pt x="1495" y="490"/>
                </a:lnTo>
                <a:lnTo>
                  <a:pt x="1493" y="488"/>
                </a:lnTo>
                <a:lnTo>
                  <a:pt x="1490" y="483"/>
                </a:lnTo>
                <a:lnTo>
                  <a:pt x="1484" y="483"/>
                </a:lnTo>
                <a:lnTo>
                  <a:pt x="1482" y="484"/>
                </a:lnTo>
                <a:lnTo>
                  <a:pt x="1479" y="483"/>
                </a:lnTo>
                <a:lnTo>
                  <a:pt x="1477" y="482"/>
                </a:lnTo>
                <a:lnTo>
                  <a:pt x="1476" y="480"/>
                </a:lnTo>
                <a:lnTo>
                  <a:pt x="1475" y="479"/>
                </a:lnTo>
                <a:lnTo>
                  <a:pt x="1474" y="478"/>
                </a:lnTo>
                <a:lnTo>
                  <a:pt x="1471" y="480"/>
                </a:lnTo>
                <a:lnTo>
                  <a:pt x="1468" y="482"/>
                </a:lnTo>
                <a:lnTo>
                  <a:pt x="1465" y="480"/>
                </a:lnTo>
                <a:lnTo>
                  <a:pt x="1462" y="476"/>
                </a:lnTo>
                <a:lnTo>
                  <a:pt x="1458" y="479"/>
                </a:lnTo>
                <a:lnTo>
                  <a:pt x="1451" y="481"/>
                </a:lnTo>
                <a:lnTo>
                  <a:pt x="1445" y="488"/>
                </a:lnTo>
                <a:lnTo>
                  <a:pt x="1443" y="495"/>
                </a:lnTo>
                <a:lnTo>
                  <a:pt x="1441" y="487"/>
                </a:lnTo>
                <a:lnTo>
                  <a:pt x="1442" y="479"/>
                </a:lnTo>
                <a:lnTo>
                  <a:pt x="1434" y="485"/>
                </a:lnTo>
                <a:lnTo>
                  <a:pt x="1428" y="492"/>
                </a:lnTo>
                <a:lnTo>
                  <a:pt x="1427" y="488"/>
                </a:lnTo>
                <a:lnTo>
                  <a:pt x="1426" y="483"/>
                </a:lnTo>
                <a:lnTo>
                  <a:pt x="1424" y="488"/>
                </a:lnTo>
                <a:lnTo>
                  <a:pt x="1420" y="489"/>
                </a:lnTo>
                <a:lnTo>
                  <a:pt x="1418" y="487"/>
                </a:lnTo>
                <a:lnTo>
                  <a:pt x="1416" y="483"/>
                </a:lnTo>
                <a:lnTo>
                  <a:pt x="1413" y="483"/>
                </a:lnTo>
                <a:lnTo>
                  <a:pt x="1411" y="483"/>
                </a:lnTo>
                <a:lnTo>
                  <a:pt x="1404" y="478"/>
                </a:lnTo>
                <a:lnTo>
                  <a:pt x="1398" y="473"/>
                </a:lnTo>
                <a:lnTo>
                  <a:pt x="1417" y="470"/>
                </a:lnTo>
                <a:lnTo>
                  <a:pt x="1435" y="467"/>
                </a:lnTo>
                <a:lnTo>
                  <a:pt x="1443" y="467"/>
                </a:lnTo>
                <a:lnTo>
                  <a:pt x="1449" y="465"/>
                </a:lnTo>
                <a:lnTo>
                  <a:pt x="1452" y="464"/>
                </a:lnTo>
                <a:lnTo>
                  <a:pt x="1454" y="463"/>
                </a:lnTo>
                <a:lnTo>
                  <a:pt x="1459" y="463"/>
                </a:lnTo>
                <a:lnTo>
                  <a:pt x="1464" y="463"/>
                </a:lnTo>
                <a:lnTo>
                  <a:pt x="1458" y="459"/>
                </a:lnTo>
                <a:lnTo>
                  <a:pt x="1453" y="456"/>
                </a:lnTo>
                <a:lnTo>
                  <a:pt x="1474" y="454"/>
                </a:lnTo>
                <a:lnTo>
                  <a:pt x="1493" y="450"/>
                </a:lnTo>
                <a:lnTo>
                  <a:pt x="1503" y="448"/>
                </a:lnTo>
                <a:lnTo>
                  <a:pt x="1514" y="447"/>
                </a:lnTo>
                <a:lnTo>
                  <a:pt x="1523" y="449"/>
                </a:lnTo>
                <a:lnTo>
                  <a:pt x="1533" y="454"/>
                </a:lnTo>
                <a:lnTo>
                  <a:pt x="1550" y="463"/>
                </a:lnTo>
                <a:lnTo>
                  <a:pt x="1568" y="471"/>
                </a:lnTo>
                <a:lnTo>
                  <a:pt x="1589" y="479"/>
                </a:lnTo>
                <a:lnTo>
                  <a:pt x="1608" y="487"/>
                </a:lnTo>
                <a:lnTo>
                  <a:pt x="1596" y="472"/>
                </a:lnTo>
                <a:lnTo>
                  <a:pt x="1577" y="463"/>
                </a:lnTo>
                <a:lnTo>
                  <a:pt x="1567" y="457"/>
                </a:lnTo>
                <a:lnTo>
                  <a:pt x="1558" y="451"/>
                </a:lnTo>
                <a:lnTo>
                  <a:pt x="1543" y="447"/>
                </a:lnTo>
                <a:lnTo>
                  <a:pt x="1528" y="441"/>
                </a:lnTo>
                <a:lnTo>
                  <a:pt x="1646" y="433"/>
                </a:lnTo>
                <a:lnTo>
                  <a:pt x="1761" y="447"/>
                </a:lnTo>
                <a:lnTo>
                  <a:pt x="1748" y="439"/>
                </a:lnTo>
                <a:lnTo>
                  <a:pt x="1736" y="433"/>
                </a:lnTo>
                <a:lnTo>
                  <a:pt x="1730" y="432"/>
                </a:lnTo>
                <a:lnTo>
                  <a:pt x="1725" y="431"/>
                </a:lnTo>
                <a:lnTo>
                  <a:pt x="1724" y="429"/>
                </a:lnTo>
                <a:lnTo>
                  <a:pt x="1723" y="425"/>
                </a:lnTo>
                <a:lnTo>
                  <a:pt x="1715" y="424"/>
                </a:lnTo>
                <a:lnTo>
                  <a:pt x="1706" y="426"/>
                </a:lnTo>
                <a:lnTo>
                  <a:pt x="1701" y="423"/>
                </a:lnTo>
                <a:lnTo>
                  <a:pt x="1697" y="421"/>
                </a:lnTo>
                <a:lnTo>
                  <a:pt x="1684" y="424"/>
                </a:lnTo>
                <a:lnTo>
                  <a:pt x="1671" y="424"/>
                </a:lnTo>
                <a:lnTo>
                  <a:pt x="1674" y="422"/>
                </a:lnTo>
                <a:lnTo>
                  <a:pt x="1677" y="418"/>
                </a:lnTo>
                <a:lnTo>
                  <a:pt x="1652" y="420"/>
                </a:lnTo>
                <a:lnTo>
                  <a:pt x="1627" y="417"/>
                </a:lnTo>
                <a:lnTo>
                  <a:pt x="1617" y="415"/>
                </a:lnTo>
                <a:lnTo>
                  <a:pt x="1607" y="415"/>
                </a:lnTo>
                <a:lnTo>
                  <a:pt x="1597" y="416"/>
                </a:lnTo>
                <a:lnTo>
                  <a:pt x="1588" y="413"/>
                </a:lnTo>
                <a:lnTo>
                  <a:pt x="1580" y="412"/>
                </a:lnTo>
                <a:lnTo>
                  <a:pt x="1571" y="414"/>
                </a:lnTo>
                <a:lnTo>
                  <a:pt x="1566" y="416"/>
                </a:lnTo>
                <a:lnTo>
                  <a:pt x="1563" y="417"/>
                </a:lnTo>
                <a:lnTo>
                  <a:pt x="1557" y="418"/>
                </a:lnTo>
                <a:lnTo>
                  <a:pt x="1552" y="418"/>
                </a:lnTo>
                <a:lnTo>
                  <a:pt x="1552" y="418"/>
                </a:lnTo>
                <a:lnTo>
                  <a:pt x="1552" y="417"/>
                </a:lnTo>
                <a:lnTo>
                  <a:pt x="1551" y="418"/>
                </a:lnTo>
                <a:lnTo>
                  <a:pt x="1552" y="418"/>
                </a:lnTo>
                <a:lnTo>
                  <a:pt x="1549" y="422"/>
                </a:lnTo>
                <a:lnTo>
                  <a:pt x="1544" y="421"/>
                </a:lnTo>
                <a:lnTo>
                  <a:pt x="1545" y="418"/>
                </a:lnTo>
                <a:lnTo>
                  <a:pt x="1549" y="417"/>
                </a:lnTo>
                <a:lnTo>
                  <a:pt x="1550" y="417"/>
                </a:lnTo>
                <a:lnTo>
                  <a:pt x="1552" y="417"/>
                </a:lnTo>
                <a:lnTo>
                  <a:pt x="1553" y="416"/>
                </a:lnTo>
                <a:lnTo>
                  <a:pt x="1555" y="414"/>
                </a:lnTo>
                <a:lnTo>
                  <a:pt x="1557" y="412"/>
                </a:lnTo>
                <a:lnTo>
                  <a:pt x="1557" y="407"/>
                </a:lnTo>
                <a:lnTo>
                  <a:pt x="1551" y="412"/>
                </a:lnTo>
                <a:lnTo>
                  <a:pt x="1544" y="414"/>
                </a:lnTo>
                <a:lnTo>
                  <a:pt x="1543" y="410"/>
                </a:lnTo>
                <a:lnTo>
                  <a:pt x="1545" y="406"/>
                </a:lnTo>
                <a:lnTo>
                  <a:pt x="1544" y="404"/>
                </a:lnTo>
                <a:lnTo>
                  <a:pt x="1540" y="405"/>
                </a:lnTo>
                <a:lnTo>
                  <a:pt x="1536" y="407"/>
                </a:lnTo>
                <a:lnTo>
                  <a:pt x="1533" y="407"/>
                </a:lnTo>
                <a:lnTo>
                  <a:pt x="1531" y="405"/>
                </a:lnTo>
                <a:lnTo>
                  <a:pt x="1527" y="404"/>
                </a:lnTo>
                <a:lnTo>
                  <a:pt x="1525" y="405"/>
                </a:lnTo>
                <a:lnTo>
                  <a:pt x="1523" y="407"/>
                </a:lnTo>
                <a:lnTo>
                  <a:pt x="1512" y="410"/>
                </a:lnTo>
                <a:lnTo>
                  <a:pt x="1503" y="415"/>
                </a:lnTo>
                <a:lnTo>
                  <a:pt x="1502" y="413"/>
                </a:lnTo>
                <a:lnTo>
                  <a:pt x="1500" y="413"/>
                </a:lnTo>
                <a:lnTo>
                  <a:pt x="1501" y="409"/>
                </a:lnTo>
                <a:lnTo>
                  <a:pt x="1501" y="405"/>
                </a:lnTo>
                <a:lnTo>
                  <a:pt x="1490" y="415"/>
                </a:lnTo>
                <a:lnTo>
                  <a:pt x="1477" y="420"/>
                </a:lnTo>
                <a:lnTo>
                  <a:pt x="1481" y="414"/>
                </a:lnTo>
                <a:lnTo>
                  <a:pt x="1483" y="408"/>
                </a:lnTo>
                <a:lnTo>
                  <a:pt x="1474" y="413"/>
                </a:lnTo>
                <a:lnTo>
                  <a:pt x="1465" y="417"/>
                </a:lnTo>
                <a:lnTo>
                  <a:pt x="1466" y="414"/>
                </a:lnTo>
                <a:lnTo>
                  <a:pt x="1467" y="412"/>
                </a:lnTo>
                <a:lnTo>
                  <a:pt x="1466" y="412"/>
                </a:lnTo>
                <a:lnTo>
                  <a:pt x="1466" y="413"/>
                </a:lnTo>
                <a:lnTo>
                  <a:pt x="1454" y="414"/>
                </a:lnTo>
                <a:lnTo>
                  <a:pt x="1442" y="417"/>
                </a:lnTo>
                <a:lnTo>
                  <a:pt x="1436" y="418"/>
                </a:lnTo>
                <a:lnTo>
                  <a:pt x="1431" y="420"/>
                </a:lnTo>
                <a:lnTo>
                  <a:pt x="1426" y="420"/>
                </a:lnTo>
                <a:lnTo>
                  <a:pt x="1421" y="421"/>
                </a:lnTo>
                <a:lnTo>
                  <a:pt x="1420" y="416"/>
                </a:lnTo>
                <a:lnTo>
                  <a:pt x="1417" y="413"/>
                </a:lnTo>
                <a:lnTo>
                  <a:pt x="1428" y="407"/>
                </a:lnTo>
                <a:lnTo>
                  <a:pt x="1441" y="402"/>
                </a:lnTo>
                <a:lnTo>
                  <a:pt x="1450" y="398"/>
                </a:lnTo>
                <a:lnTo>
                  <a:pt x="1453" y="389"/>
                </a:lnTo>
                <a:lnTo>
                  <a:pt x="1457" y="392"/>
                </a:lnTo>
                <a:lnTo>
                  <a:pt x="1461" y="395"/>
                </a:lnTo>
                <a:lnTo>
                  <a:pt x="1465" y="392"/>
                </a:lnTo>
                <a:lnTo>
                  <a:pt x="1467" y="389"/>
                </a:lnTo>
                <a:lnTo>
                  <a:pt x="1471" y="388"/>
                </a:lnTo>
                <a:lnTo>
                  <a:pt x="1475" y="385"/>
                </a:lnTo>
                <a:lnTo>
                  <a:pt x="1474" y="384"/>
                </a:lnTo>
                <a:lnTo>
                  <a:pt x="1471" y="383"/>
                </a:lnTo>
                <a:lnTo>
                  <a:pt x="1470" y="381"/>
                </a:lnTo>
                <a:lnTo>
                  <a:pt x="1470" y="379"/>
                </a:lnTo>
                <a:lnTo>
                  <a:pt x="1482" y="379"/>
                </a:lnTo>
                <a:lnTo>
                  <a:pt x="1482" y="370"/>
                </a:lnTo>
                <a:lnTo>
                  <a:pt x="1477" y="364"/>
                </a:lnTo>
                <a:lnTo>
                  <a:pt x="1471" y="359"/>
                </a:lnTo>
                <a:lnTo>
                  <a:pt x="1468" y="356"/>
                </a:lnTo>
                <a:lnTo>
                  <a:pt x="1464" y="357"/>
                </a:lnTo>
                <a:lnTo>
                  <a:pt x="1457" y="357"/>
                </a:lnTo>
                <a:lnTo>
                  <a:pt x="1450" y="358"/>
                </a:lnTo>
                <a:lnTo>
                  <a:pt x="1448" y="359"/>
                </a:lnTo>
                <a:lnTo>
                  <a:pt x="1445" y="360"/>
                </a:lnTo>
                <a:lnTo>
                  <a:pt x="1444" y="360"/>
                </a:lnTo>
                <a:lnTo>
                  <a:pt x="1442" y="359"/>
                </a:lnTo>
                <a:lnTo>
                  <a:pt x="1434" y="362"/>
                </a:lnTo>
                <a:lnTo>
                  <a:pt x="1429" y="368"/>
                </a:lnTo>
                <a:lnTo>
                  <a:pt x="1431" y="359"/>
                </a:lnTo>
                <a:lnTo>
                  <a:pt x="1432" y="351"/>
                </a:lnTo>
                <a:lnTo>
                  <a:pt x="1429" y="356"/>
                </a:lnTo>
                <a:lnTo>
                  <a:pt x="1426" y="359"/>
                </a:lnTo>
                <a:lnTo>
                  <a:pt x="1424" y="360"/>
                </a:lnTo>
                <a:lnTo>
                  <a:pt x="1423" y="363"/>
                </a:lnTo>
                <a:lnTo>
                  <a:pt x="1421" y="365"/>
                </a:lnTo>
                <a:lnTo>
                  <a:pt x="1420" y="367"/>
                </a:lnTo>
                <a:lnTo>
                  <a:pt x="1416" y="367"/>
                </a:lnTo>
                <a:lnTo>
                  <a:pt x="1411" y="363"/>
                </a:lnTo>
                <a:lnTo>
                  <a:pt x="1407" y="364"/>
                </a:lnTo>
                <a:lnTo>
                  <a:pt x="1404" y="366"/>
                </a:lnTo>
                <a:lnTo>
                  <a:pt x="1404" y="371"/>
                </a:lnTo>
                <a:lnTo>
                  <a:pt x="1404" y="374"/>
                </a:lnTo>
                <a:lnTo>
                  <a:pt x="1400" y="374"/>
                </a:lnTo>
                <a:lnTo>
                  <a:pt x="1396" y="366"/>
                </a:lnTo>
                <a:lnTo>
                  <a:pt x="1396" y="375"/>
                </a:lnTo>
                <a:lnTo>
                  <a:pt x="1398" y="383"/>
                </a:lnTo>
                <a:lnTo>
                  <a:pt x="1385" y="379"/>
                </a:lnTo>
                <a:lnTo>
                  <a:pt x="1371" y="381"/>
                </a:lnTo>
                <a:lnTo>
                  <a:pt x="1366" y="383"/>
                </a:lnTo>
                <a:lnTo>
                  <a:pt x="1360" y="385"/>
                </a:lnTo>
                <a:lnTo>
                  <a:pt x="1355" y="385"/>
                </a:lnTo>
                <a:lnTo>
                  <a:pt x="1351" y="385"/>
                </a:lnTo>
                <a:lnTo>
                  <a:pt x="1343" y="391"/>
                </a:lnTo>
                <a:lnTo>
                  <a:pt x="1334" y="395"/>
                </a:lnTo>
                <a:lnTo>
                  <a:pt x="1329" y="392"/>
                </a:lnTo>
                <a:lnTo>
                  <a:pt x="1325" y="389"/>
                </a:lnTo>
                <a:lnTo>
                  <a:pt x="1322" y="387"/>
                </a:lnTo>
                <a:lnTo>
                  <a:pt x="1320" y="389"/>
                </a:lnTo>
                <a:lnTo>
                  <a:pt x="1321" y="389"/>
                </a:lnTo>
                <a:lnTo>
                  <a:pt x="1319" y="395"/>
                </a:lnTo>
                <a:lnTo>
                  <a:pt x="1319" y="401"/>
                </a:lnTo>
                <a:lnTo>
                  <a:pt x="1313" y="395"/>
                </a:lnTo>
                <a:lnTo>
                  <a:pt x="1309" y="384"/>
                </a:lnTo>
                <a:lnTo>
                  <a:pt x="1309" y="390"/>
                </a:lnTo>
                <a:lnTo>
                  <a:pt x="1309" y="397"/>
                </a:lnTo>
                <a:lnTo>
                  <a:pt x="1305" y="393"/>
                </a:lnTo>
                <a:lnTo>
                  <a:pt x="1302" y="391"/>
                </a:lnTo>
                <a:lnTo>
                  <a:pt x="1298" y="395"/>
                </a:lnTo>
                <a:lnTo>
                  <a:pt x="1298" y="399"/>
                </a:lnTo>
                <a:lnTo>
                  <a:pt x="1301" y="404"/>
                </a:lnTo>
                <a:lnTo>
                  <a:pt x="1301" y="408"/>
                </a:lnTo>
                <a:lnTo>
                  <a:pt x="1297" y="409"/>
                </a:lnTo>
                <a:lnTo>
                  <a:pt x="1295" y="407"/>
                </a:lnTo>
                <a:lnTo>
                  <a:pt x="1291" y="398"/>
                </a:lnTo>
                <a:lnTo>
                  <a:pt x="1284" y="395"/>
                </a:lnTo>
                <a:lnTo>
                  <a:pt x="1281" y="398"/>
                </a:lnTo>
                <a:lnTo>
                  <a:pt x="1279" y="401"/>
                </a:lnTo>
                <a:lnTo>
                  <a:pt x="1276" y="404"/>
                </a:lnTo>
                <a:lnTo>
                  <a:pt x="1272" y="406"/>
                </a:lnTo>
                <a:lnTo>
                  <a:pt x="1271" y="407"/>
                </a:lnTo>
                <a:lnTo>
                  <a:pt x="1270" y="408"/>
                </a:lnTo>
                <a:lnTo>
                  <a:pt x="1270" y="408"/>
                </a:lnTo>
                <a:lnTo>
                  <a:pt x="1269" y="408"/>
                </a:lnTo>
                <a:lnTo>
                  <a:pt x="1267" y="407"/>
                </a:lnTo>
                <a:lnTo>
                  <a:pt x="1264" y="408"/>
                </a:lnTo>
                <a:lnTo>
                  <a:pt x="1262" y="410"/>
                </a:lnTo>
                <a:lnTo>
                  <a:pt x="1259" y="408"/>
                </a:lnTo>
                <a:lnTo>
                  <a:pt x="1256" y="406"/>
                </a:lnTo>
                <a:lnTo>
                  <a:pt x="1253" y="406"/>
                </a:lnTo>
                <a:lnTo>
                  <a:pt x="1253" y="410"/>
                </a:lnTo>
                <a:lnTo>
                  <a:pt x="1252" y="415"/>
                </a:lnTo>
                <a:lnTo>
                  <a:pt x="1250" y="414"/>
                </a:lnTo>
                <a:lnTo>
                  <a:pt x="1247" y="412"/>
                </a:lnTo>
                <a:lnTo>
                  <a:pt x="1243" y="414"/>
                </a:lnTo>
                <a:lnTo>
                  <a:pt x="1244" y="422"/>
                </a:lnTo>
                <a:lnTo>
                  <a:pt x="1228" y="415"/>
                </a:lnTo>
                <a:lnTo>
                  <a:pt x="1211" y="420"/>
                </a:lnTo>
                <a:lnTo>
                  <a:pt x="1194" y="428"/>
                </a:lnTo>
                <a:lnTo>
                  <a:pt x="1177" y="433"/>
                </a:lnTo>
                <a:lnTo>
                  <a:pt x="1171" y="432"/>
                </a:lnTo>
                <a:lnTo>
                  <a:pt x="1166" y="430"/>
                </a:lnTo>
                <a:lnTo>
                  <a:pt x="1161" y="433"/>
                </a:lnTo>
                <a:lnTo>
                  <a:pt x="1156" y="438"/>
                </a:lnTo>
                <a:lnTo>
                  <a:pt x="1152" y="440"/>
                </a:lnTo>
                <a:lnTo>
                  <a:pt x="1148" y="442"/>
                </a:lnTo>
                <a:lnTo>
                  <a:pt x="1146" y="443"/>
                </a:lnTo>
                <a:lnTo>
                  <a:pt x="1145" y="443"/>
                </a:lnTo>
                <a:lnTo>
                  <a:pt x="1144" y="443"/>
                </a:lnTo>
                <a:lnTo>
                  <a:pt x="1144" y="442"/>
                </a:lnTo>
                <a:lnTo>
                  <a:pt x="1140" y="445"/>
                </a:lnTo>
                <a:lnTo>
                  <a:pt x="1138" y="446"/>
                </a:lnTo>
                <a:lnTo>
                  <a:pt x="1135" y="445"/>
                </a:lnTo>
                <a:lnTo>
                  <a:pt x="1130" y="443"/>
                </a:lnTo>
                <a:lnTo>
                  <a:pt x="1132" y="443"/>
                </a:lnTo>
                <a:lnTo>
                  <a:pt x="1135" y="443"/>
                </a:lnTo>
                <a:lnTo>
                  <a:pt x="1136" y="438"/>
                </a:lnTo>
                <a:lnTo>
                  <a:pt x="1143" y="438"/>
                </a:lnTo>
                <a:lnTo>
                  <a:pt x="1143" y="432"/>
                </a:lnTo>
                <a:lnTo>
                  <a:pt x="1140" y="428"/>
                </a:lnTo>
                <a:lnTo>
                  <a:pt x="1145" y="418"/>
                </a:lnTo>
                <a:lnTo>
                  <a:pt x="1151" y="412"/>
                </a:lnTo>
                <a:lnTo>
                  <a:pt x="1151" y="407"/>
                </a:lnTo>
                <a:lnTo>
                  <a:pt x="1152" y="405"/>
                </a:lnTo>
                <a:lnTo>
                  <a:pt x="1157" y="400"/>
                </a:lnTo>
                <a:lnTo>
                  <a:pt x="1163" y="398"/>
                </a:lnTo>
                <a:lnTo>
                  <a:pt x="1173" y="393"/>
                </a:lnTo>
                <a:lnTo>
                  <a:pt x="1186" y="392"/>
                </a:lnTo>
                <a:lnTo>
                  <a:pt x="1196" y="391"/>
                </a:lnTo>
                <a:lnTo>
                  <a:pt x="1203" y="385"/>
                </a:lnTo>
                <a:lnTo>
                  <a:pt x="1204" y="377"/>
                </a:lnTo>
                <a:lnTo>
                  <a:pt x="1211" y="376"/>
                </a:lnTo>
                <a:lnTo>
                  <a:pt x="1214" y="377"/>
                </a:lnTo>
                <a:lnTo>
                  <a:pt x="1217" y="379"/>
                </a:lnTo>
                <a:lnTo>
                  <a:pt x="1219" y="379"/>
                </a:lnTo>
                <a:lnTo>
                  <a:pt x="1220" y="379"/>
                </a:lnTo>
                <a:lnTo>
                  <a:pt x="1220" y="380"/>
                </a:lnTo>
                <a:lnTo>
                  <a:pt x="1221" y="381"/>
                </a:lnTo>
                <a:lnTo>
                  <a:pt x="1225" y="379"/>
                </a:lnTo>
                <a:lnTo>
                  <a:pt x="1225" y="374"/>
                </a:lnTo>
                <a:lnTo>
                  <a:pt x="1229" y="377"/>
                </a:lnTo>
                <a:lnTo>
                  <a:pt x="1234" y="379"/>
                </a:lnTo>
                <a:lnTo>
                  <a:pt x="1234" y="374"/>
                </a:lnTo>
                <a:lnTo>
                  <a:pt x="1230" y="371"/>
                </a:lnTo>
                <a:lnTo>
                  <a:pt x="1229" y="367"/>
                </a:lnTo>
                <a:lnTo>
                  <a:pt x="1226" y="364"/>
                </a:lnTo>
                <a:lnTo>
                  <a:pt x="1223" y="362"/>
                </a:lnTo>
                <a:lnTo>
                  <a:pt x="1221" y="359"/>
                </a:lnTo>
                <a:lnTo>
                  <a:pt x="1213" y="356"/>
                </a:lnTo>
                <a:lnTo>
                  <a:pt x="1204" y="351"/>
                </a:lnTo>
                <a:lnTo>
                  <a:pt x="1214" y="346"/>
                </a:lnTo>
                <a:lnTo>
                  <a:pt x="1222" y="339"/>
                </a:lnTo>
                <a:lnTo>
                  <a:pt x="1223" y="334"/>
                </a:lnTo>
                <a:lnTo>
                  <a:pt x="1223" y="330"/>
                </a:lnTo>
                <a:lnTo>
                  <a:pt x="1231" y="326"/>
                </a:lnTo>
                <a:lnTo>
                  <a:pt x="1240" y="323"/>
                </a:lnTo>
                <a:lnTo>
                  <a:pt x="1247" y="319"/>
                </a:lnTo>
                <a:lnTo>
                  <a:pt x="1254" y="315"/>
                </a:lnTo>
                <a:lnTo>
                  <a:pt x="1258" y="313"/>
                </a:lnTo>
                <a:lnTo>
                  <a:pt x="1261" y="309"/>
                </a:lnTo>
                <a:lnTo>
                  <a:pt x="1262" y="308"/>
                </a:lnTo>
                <a:lnTo>
                  <a:pt x="1263" y="307"/>
                </a:lnTo>
                <a:lnTo>
                  <a:pt x="1264" y="306"/>
                </a:lnTo>
                <a:lnTo>
                  <a:pt x="1267" y="307"/>
                </a:lnTo>
                <a:lnTo>
                  <a:pt x="1268" y="307"/>
                </a:lnTo>
                <a:lnTo>
                  <a:pt x="1270" y="307"/>
                </a:lnTo>
                <a:lnTo>
                  <a:pt x="1272" y="305"/>
                </a:lnTo>
                <a:lnTo>
                  <a:pt x="1273" y="302"/>
                </a:lnTo>
                <a:lnTo>
                  <a:pt x="1280" y="302"/>
                </a:lnTo>
                <a:lnTo>
                  <a:pt x="1287" y="304"/>
                </a:lnTo>
                <a:lnTo>
                  <a:pt x="1283" y="299"/>
                </a:lnTo>
                <a:lnTo>
                  <a:pt x="1284" y="294"/>
                </a:lnTo>
                <a:lnTo>
                  <a:pt x="1287" y="294"/>
                </a:lnTo>
                <a:lnTo>
                  <a:pt x="1289" y="293"/>
                </a:lnTo>
                <a:lnTo>
                  <a:pt x="1295" y="292"/>
                </a:lnTo>
                <a:lnTo>
                  <a:pt x="1302" y="291"/>
                </a:lnTo>
                <a:lnTo>
                  <a:pt x="1304" y="291"/>
                </a:lnTo>
                <a:lnTo>
                  <a:pt x="1308" y="290"/>
                </a:lnTo>
                <a:lnTo>
                  <a:pt x="1310" y="290"/>
                </a:lnTo>
                <a:lnTo>
                  <a:pt x="1311" y="288"/>
                </a:lnTo>
                <a:lnTo>
                  <a:pt x="1311" y="287"/>
                </a:lnTo>
                <a:lnTo>
                  <a:pt x="1311" y="284"/>
                </a:lnTo>
                <a:lnTo>
                  <a:pt x="1312" y="285"/>
                </a:lnTo>
                <a:lnTo>
                  <a:pt x="1313" y="285"/>
                </a:lnTo>
                <a:lnTo>
                  <a:pt x="1316" y="284"/>
                </a:lnTo>
                <a:lnTo>
                  <a:pt x="1319" y="282"/>
                </a:lnTo>
                <a:lnTo>
                  <a:pt x="1324" y="279"/>
                </a:lnTo>
                <a:lnTo>
                  <a:pt x="1330" y="277"/>
                </a:lnTo>
                <a:lnTo>
                  <a:pt x="1334" y="277"/>
                </a:lnTo>
                <a:lnTo>
                  <a:pt x="1337" y="274"/>
                </a:lnTo>
                <a:lnTo>
                  <a:pt x="1339" y="272"/>
                </a:lnTo>
                <a:lnTo>
                  <a:pt x="1343" y="271"/>
                </a:lnTo>
                <a:lnTo>
                  <a:pt x="1349" y="273"/>
                </a:lnTo>
                <a:lnTo>
                  <a:pt x="1354" y="276"/>
                </a:lnTo>
                <a:lnTo>
                  <a:pt x="1358" y="274"/>
                </a:lnTo>
                <a:lnTo>
                  <a:pt x="1357" y="269"/>
                </a:lnTo>
                <a:lnTo>
                  <a:pt x="1362" y="273"/>
                </a:lnTo>
                <a:lnTo>
                  <a:pt x="1363" y="268"/>
                </a:lnTo>
                <a:lnTo>
                  <a:pt x="1357" y="265"/>
                </a:lnTo>
                <a:lnTo>
                  <a:pt x="1351" y="259"/>
                </a:lnTo>
                <a:lnTo>
                  <a:pt x="1365" y="263"/>
                </a:lnTo>
                <a:lnTo>
                  <a:pt x="1379" y="265"/>
                </a:lnTo>
                <a:lnTo>
                  <a:pt x="1377" y="264"/>
                </a:lnTo>
                <a:lnTo>
                  <a:pt x="1375" y="262"/>
                </a:lnTo>
                <a:lnTo>
                  <a:pt x="1388" y="259"/>
                </a:lnTo>
                <a:lnTo>
                  <a:pt x="1403" y="259"/>
                </a:lnTo>
                <a:lnTo>
                  <a:pt x="1396" y="255"/>
                </a:lnTo>
                <a:lnTo>
                  <a:pt x="1392" y="249"/>
                </a:lnTo>
                <a:lnTo>
                  <a:pt x="1398" y="247"/>
                </a:lnTo>
                <a:lnTo>
                  <a:pt x="1404" y="247"/>
                </a:lnTo>
                <a:lnTo>
                  <a:pt x="1412" y="244"/>
                </a:lnTo>
                <a:lnTo>
                  <a:pt x="1420" y="241"/>
                </a:lnTo>
                <a:lnTo>
                  <a:pt x="1415" y="240"/>
                </a:lnTo>
                <a:lnTo>
                  <a:pt x="1409" y="241"/>
                </a:lnTo>
                <a:lnTo>
                  <a:pt x="1407" y="235"/>
                </a:lnTo>
                <a:lnTo>
                  <a:pt x="1401" y="234"/>
                </a:lnTo>
                <a:lnTo>
                  <a:pt x="1395" y="236"/>
                </a:lnTo>
                <a:lnTo>
                  <a:pt x="1390" y="239"/>
                </a:lnTo>
                <a:lnTo>
                  <a:pt x="1385" y="233"/>
                </a:lnTo>
                <a:lnTo>
                  <a:pt x="1382" y="229"/>
                </a:lnTo>
                <a:lnTo>
                  <a:pt x="1368" y="229"/>
                </a:lnTo>
                <a:lnTo>
                  <a:pt x="1357" y="234"/>
                </a:lnTo>
                <a:lnTo>
                  <a:pt x="1351" y="239"/>
                </a:lnTo>
                <a:lnTo>
                  <a:pt x="1344" y="241"/>
                </a:lnTo>
                <a:lnTo>
                  <a:pt x="1344" y="238"/>
                </a:lnTo>
                <a:lnTo>
                  <a:pt x="1346" y="232"/>
                </a:lnTo>
                <a:lnTo>
                  <a:pt x="1336" y="238"/>
                </a:lnTo>
                <a:lnTo>
                  <a:pt x="1326" y="241"/>
                </a:lnTo>
                <a:lnTo>
                  <a:pt x="1321" y="244"/>
                </a:lnTo>
                <a:lnTo>
                  <a:pt x="1317" y="247"/>
                </a:lnTo>
                <a:lnTo>
                  <a:pt x="1314" y="249"/>
                </a:lnTo>
                <a:lnTo>
                  <a:pt x="1312" y="249"/>
                </a:lnTo>
                <a:lnTo>
                  <a:pt x="1310" y="248"/>
                </a:lnTo>
                <a:lnTo>
                  <a:pt x="1308" y="247"/>
                </a:lnTo>
                <a:lnTo>
                  <a:pt x="1303" y="246"/>
                </a:lnTo>
                <a:lnTo>
                  <a:pt x="1300" y="249"/>
                </a:lnTo>
                <a:lnTo>
                  <a:pt x="1297" y="254"/>
                </a:lnTo>
                <a:lnTo>
                  <a:pt x="1293" y="258"/>
                </a:lnTo>
                <a:lnTo>
                  <a:pt x="1288" y="262"/>
                </a:lnTo>
                <a:lnTo>
                  <a:pt x="1284" y="264"/>
                </a:lnTo>
                <a:lnTo>
                  <a:pt x="1287" y="262"/>
                </a:lnTo>
                <a:lnTo>
                  <a:pt x="1288" y="258"/>
                </a:lnTo>
                <a:lnTo>
                  <a:pt x="1287" y="255"/>
                </a:lnTo>
                <a:lnTo>
                  <a:pt x="1284" y="254"/>
                </a:lnTo>
                <a:lnTo>
                  <a:pt x="1289" y="247"/>
                </a:lnTo>
                <a:lnTo>
                  <a:pt x="1297" y="242"/>
                </a:lnTo>
                <a:lnTo>
                  <a:pt x="1306" y="234"/>
                </a:lnTo>
                <a:lnTo>
                  <a:pt x="1313" y="226"/>
                </a:lnTo>
                <a:lnTo>
                  <a:pt x="1318" y="222"/>
                </a:lnTo>
                <a:lnTo>
                  <a:pt x="1321" y="218"/>
                </a:lnTo>
                <a:lnTo>
                  <a:pt x="1324" y="216"/>
                </a:lnTo>
                <a:lnTo>
                  <a:pt x="1322" y="214"/>
                </a:lnTo>
                <a:lnTo>
                  <a:pt x="1321" y="211"/>
                </a:lnTo>
                <a:lnTo>
                  <a:pt x="1321" y="209"/>
                </a:lnTo>
                <a:lnTo>
                  <a:pt x="1317" y="210"/>
                </a:lnTo>
                <a:lnTo>
                  <a:pt x="1317" y="214"/>
                </a:lnTo>
                <a:lnTo>
                  <a:pt x="1312" y="217"/>
                </a:lnTo>
                <a:lnTo>
                  <a:pt x="1305" y="214"/>
                </a:lnTo>
                <a:lnTo>
                  <a:pt x="1296" y="214"/>
                </a:lnTo>
                <a:lnTo>
                  <a:pt x="1288" y="221"/>
                </a:lnTo>
                <a:lnTo>
                  <a:pt x="1285" y="224"/>
                </a:lnTo>
                <a:lnTo>
                  <a:pt x="1281" y="229"/>
                </a:lnTo>
                <a:lnTo>
                  <a:pt x="1281" y="233"/>
                </a:lnTo>
                <a:lnTo>
                  <a:pt x="1279" y="235"/>
                </a:lnTo>
                <a:lnTo>
                  <a:pt x="1277" y="235"/>
                </a:lnTo>
                <a:lnTo>
                  <a:pt x="1273" y="236"/>
                </a:lnTo>
                <a:lnTo>
                  <a:pt x="1271" y="239"/>
                </a:lnTo>
                <a:lnTo>
                  <a:pt x="1269" y="241"/>
                </a:lnTo>
                <a:lnTo>
                  <a:pt x="1269" y="234"/>
                </a:lnTo>
                <a:lnTo>
                  <a:pt x="1272" y="227"/>
                </a:lnTo>
                <a:lnTo>
                  <a:pt x="1277" y="224"/>
                </a:lnTo>
                <a:lnTo>
                  <a:pt x="1279" y="219"/>
                </a:lnTo>
                <a:lnTo>
                  <a:pt x="1279" y="215"/>
                </a:lnTo>
                <a:lnTo>
                  <a:pt x="1276" y="213"/>
                </a:lnTo>
                <a:lnTo>
                  <a:pt x="1267" y="210"/>
                </a:lnTo>
                <a:lnTo>
                  <a:pt x="1259" y="209"/>
                </a:lnTo>
                <a:lnTo>
                  <a:pt x="1275" y="193"/>
                </a:lnTo>
                <a:lnTo>
                  <a:pt x="1297" y="189"/>
                </a:lnTo>
                <a:lnTo>
                  <a:pt x="1309" y="190"/>
                </a:lnTo>
                <a:lnTo>
                  <a:pt x="1320" y="193"/>
                </a:lnTo>
                <a:lnTo>
                  <a:pt x="1324" y="197"/>
                </a:lnTo>
                <a:lnTo>
                  <a:pt x="1327" y="200"/>
                </a:lnTo>
                <a:lnTo>
                  <a:pt x="1329" y="204"/>
                </a:lnTo>
                <a:lnTo>
                  <a:pt x="1327" y="207"/>
                </a:lnTo>
                <a:lnTo>
                  <a:pt x="1329" y="210"/>
                </a:lnTo>
                <a:lnTo>
                  <a:pt x="1335" y="206"/>
                </a:lnTo>
                <a:lnTo>
                  <a:pt x="1337" y="204"/>
                </a:lnTo>
                <a:lnTo>
                  <a:pt x="1339" y="200"/>
                </a:lnTo>
                <a:lnTo>
                  <a:pt x="1341" y="197"/>
                </a:lnTo>
                <a:lnTo>
                  <a:pt x="1343" y="193"/>
                </a:lnTo>
                <a:lnTo>
                  <a:pt x="1347" y="194"/>
                </a:lnTo>
                <a:lnTo>
                  <a:pt x="1353" y="194"/>
                </a:lnTo>
                <a:lnTo>
                  <a:pt x="1358" y="190"/>
                </a:lnTo>
                <a:lnTo>
                  <a:pt x="1363" y="190"/>
                </a:lnTo>
                <a:lnTo>
                  <a:pt x="1371" y="184"/>
                </a:lnTo>
                <a:lnTo>
                  <a:pt x="1382" y="180"/>
                </a:lnTo>
                <a:lnTo>
                  <a:pt x="1378" y="181"/>
                </a:lnTo>
                <a:lnTo>
                  <a:pt x="1379" y="176"/>
                </a:lnTo>
                <a:lnTo>
                  <a:pt x="1387" y="172"/>
                </a:lnTo>
                <a:lnTo>
                  <a:pt x="1396" y="169"/>
                </a:lnTo>
                <a:lnTo>
                  <a:pt x="1411" y="161"/>
                </a:lnTo>
                <a:lnTo>
                  <a:pt x="1426" y="164"/>
                </a:lnTo>
                <a:lnTo>
                  <a:pt x="1425" y="157"/>
                </a:lnTo>
                <a:lnTo>
                  <a:pt x="1432" y="155"/>
                </a:lnTo>
                <a:lnTo>
                  <a:pt x="1445" y="151"/>
                </a:lnTo>
                <a:lnTo>
                  <a:pt x="1458" y="148"/>
                </a:lnTo>
                <a:lnTo>
                  <a:pt x="1469" y="148"/>
                </a:lnTo>
                <a:lnTo>
                  <a:pt x="1478" y="146"/>
                </a:lnTo>
                <a:lnTo>
                  <a:pt x="1482" y="142"/>
                </a:lnTo>
                <a:lnTo>
                  <a:pt x="1484" y="139"/>
                </a:lnTo>
                <a:lnTo>
                  <a:pt x="1491" y="135"/>
                </a:lnTo>
                <a:lnTo>
                  <a:pt x="1498" y="133"/>
                </a:lnTo>
                <a:lnTo>
                  <a:pt x="1502" y="130"/>
                </a:lnTo>
                <a:lnTo>
                  <a:pt x="1503" y="126"/>
                </a:lnTo>
                <a:lnTo>
                  <a:pt x="1501" y="124"/>
                </a:lnTo>
                <a:lnTo>
                  <a:pt x="1497" y="124"/>
                </a:lnTo>
                <a:lnTo>
                  <a:pt x="1482" y="124"/>
                </a:lnTo>
                <a:lnTo>
                  <a:pt x="1467" y="127"/>
                </a:lnTo>
                <a:lnTo>
                  <a:pt x="1454" y="133"/>
                </a:lnTo>
                <a:lnTo>
                  <a:pt x="1442" y="138"/>
                </a:lnTo>
                <a:lnTo>
                  <a:pt x="1428" y="141"/>
                </a:lnTo>
                <a:lnTo>
                  <a:pt x="1413" y="144"/>
                </a:lnTo>
                <a:lnTo>
                  <a:pt x="1401" y="151"/>
                </a:lnTo>
                <a:lnTo>
                  <a:pt x="1388" y="159"/>
                </a:lnTo>
                <a:lnTo>
                  <a:pt x="1375" y="167"/>
                </a:lnTo>
                <a:lnTo>
                  <a:pt x="1361" y="176"/>
                </a:lnTo>
                <a:lnTo>
                  <a:pt x="1350" y="183"/>
                </a:lnTo>
                <a:lnTo>
                  <a:pt x="1337" y="185"/>
                </a:lnTo>
                <a:lnTo>
                  <a:pt x="1335" y="181"/>
                </a:lnTo>
                <a:lnTo>
                  <a:pt x="1334" y="176"/>
                </a:lnTo>
                <a:lnTo>
                  <a:pt x="1330" y="169"/>
                </a:lnTo>
                <a:lnTo>
                  <a:pt x="1326" y="164"/>
                </a:lnTo>
                <a:lnTo>
                  <a:pt x="1302" y="163"/>
                </a:lnTo>
                <a:lnTo>
                  <a:pt x="1280" y="175"/>
                </a:lnTo>
                <a:lnTo>
                  <a:pt x="1273" y="179"/>
                </a:lnTo>
                <a:lnTo>
                  <a:pt x="1268" y="183"/>
                </a:lnTo>
                <a:lnTo>
                  <a:pt x="1261" y="185"/>
                </a:lnTo>
                <a:lnTo>
                  <a:pt x="1255" y="190"/>
                </a:lnTo>
                <a:lnTo>
                  <a:pt x="1254" y="193"/>
                </a:lnTo>
                <a:lnTo>
                  <a:pt x="1253" y="197"/>
                </a:lnTo>
                <a:lnTo>
                  <a:pt x="1247" y="198"/>
                </a:lnTo>
                <a:lnTo>
                  <a:pt x="1243" y="199"/>
                </a:lnTo>
                <a:lnTo>
                  <a:pt x="1230" y="205"/>
                </a:lnTo>
                <a:lnTo>
                  <a:pt x="1218" y="210"/>
                </a:lnTo>
                <a:lnTo>
                  <a:pt x="1211" y="213"/>
                </a:lnTo>
                <a:lnTo>
                  <a:pt x="1205" y="215"/>
                </a:lnTo>
                <a:lnTo>
                  <a:pt x="1202" y="221"/>
                </a:lnTo>
                <a:lnTo>
                  <a:pt x="1199" y="225"/>
                </a:lnTo>
                <a:lnTo>
                  <a:pt x="1192" y="234"/>
                </a:lnTo>
                <a:lnTo>
                  <a:pt x="1184" y="242"/>
                </a:lnTo>
                <a:lnTo>
                  <a:pt x="1184" y="244"/>
                </a:lnTo>
                <a:lnTo>
                  <a:pt x="1182" y="247"/>
                </a:lnTo>
                <a:lnTo>
                  <a:pt x="1179" y="248"/>
                </a:lnTo>
                <a:lnTo>
                  <a:pt x="1176" y="249"/>
                </a:lnTo>
                <a:lnTo>
                  <a:pt x="1173" y="252"/>
                </a:lnTo>
                <a:lnTo>
                  <a:pt x="1177" y="257"/>
                </a:lnTo>
                <a:lnTo>
                  <a:pt x="1168" y="258"/>
                </a:lnTo>
                <a:lnTo>
                  <a:pt x="1160" y="262"/>
                </a:lnTo>
                <a:lnTo>
                  <a:pt x="1152" y="266"/>
                </a:lnTo>
                <a:lnTo>
                  <a:pt x="1147" y="274"/>
                </a:lnTo>
                <a:lnTo>
                  <a:pt x="1141" y="281"/>
                </a:lnTo>
                <a:lnTo>
                  <a:pt x="1135" y="288"/>
                </a:lnTo>
                <a:lnTo>
                  <a:pt x="1133" y="290"/>
                </a:lnTo>
                <a:lnTo>
                  <a:pt x="1130" y="290"/>
                </a:lnTo>
                <a:lnTo>
                  <a:pt x="1127" y="290"/>
                </a:lnTo>
                <a:lnTo>
                  <a:pt x="1124" y="287"/>
                </a:lnTo>
                <a:lnTo>
                  <a:pt x="1122" y="284"/>
                </a:lnTo>
                <a:lnTo>
                  <a:pt x="1119" y="284"/>
                </a:lnTo>
                <a:lnTo>
                  <a:pt x="1119" y="288"/>
                </a:lnTo>
                <a:lnTo>
                  <a:pt x="1118" y="290"/>
                </a:lnTo>
                <a:lnTo>
                  <a:pt x="1107" y="290"/>
                </a:lnTo>
                <a:lnTo>
                  <a:pt x="1105" y="282"/>
                </a:lnTo>
                <a:lnTo>
                  <a:pt x="1107" y="280"/>
                </a:lnTo>
                <a:lnTo>
                  <a:pt x="1108" y="276"/>
                </a:lnTo>
                <a:lnTo>
                  <a:pt x="1108" y="273"/>
                </a:lnTo>
                <a:lnTo>
                  <a:pt x="1110" y="271"/>
                </a:lnTo>
                <a:lnTo>
                  <a:pt x="1114" y="263"/>
                </a:lnTo>
                <a:lnTo>
                  <a:pt x="1119" y="256"/>
                </a:lnTo>
                <a:lnTo>
                  <a:pt x="1115" y="257"/>
                </a:lnTo>
                <a:lnTo>
                  <a:pt x="1112" y="258"/>
                </a:lnTo>
                <a:lnTo>
                  <a:pt x="1108" y="256"/>
                </a:lnTo>
                <a:lnTo>
                  <a:pt x="1106" y="251"/>
                </a:lnTo>
                <a:lnTo>
                  <a:pt x="1112" y="246"/>
                </a:lnTo>
                <a:lnTo>
                  <a:pt x="1118" y="239"/>
                </a:lnTo>
                <a:lnTo>
                  <a:pt x="1135" y="222"/>
                </a:lnTo>
                <a:lnTo>
                  <a:pt x="1145" y="200"/>
                </a:lnTo>
                <a:lnTo>
                  <a:pt x="1141" y="204"/>
                </a:lnTo>
                <a:lnTo>
                  <a:pt x="1137" y="201"/>
                </a:lnTo>
                <a:lnTo>
                  <a:pt x="1139" y="197"/>
                </a:lnTo>
                <a:lnTo>
                  <a:pt x="1144" y="192"/>
                </a:lnTo>
                <a:lnTo>
                  <a:pt x="1153" y="189"/>
                </a:lnTo>
                <a:lnTo>
                  <a:pt x="1161" y="182"/>
                </a:lnTo>
                <a:lnTo>
                  <a:pt x="1161" y="180"/>
                </a:lnTo>
                <a:lnTo>
                  <a:pt x="1162" y="177"/>
                </a:lnTo>
                <a:lnTo>
                  <a:pt x="1163" y="177"/>
                </a:lnTo>
                <a:lnTo>
                  <a:pt x="1164" y="176"/>
                </a:lnTo>
                <a:lnTo>
                  <a:pt x="1163" y="173"/>
                </a:lnTo>
                <a:lnTo>
                  <a:pt x="1157" y="174"/>
                </a:lnTo>
                <a:lnTo>
                  <a:pt x="1152" y="171"/>
                </a:lnTo>
                <a:lnTo>
                  <a:pt x="1153" y="164"/>
                </a:lnTo>
                <a:lnTo>
                  <a:pt x="1160" y="160"/>
                </a:lnTo>
                <a:lnTo>
                  <a:pt x="1168" y="159"/>
                </a:lnTo>
                <a:lnTo>
                  <a:pt x="1174" y="157"/>
                </a:lnTo>
                <a:lnTo>
                  <a:pt x="1181" y="152"/>
                </a:lnTo>
                <a:lnTo>
                  <a:pt x="1186" y="150"/>
                </a:lnTo>
                <a:lnTo>
                  <a:pt x="1185" y="147"/>
                </a:lnTo>
                <a:lnTo>
                  <a:pt x="1180" y="149"/>
                </a:lnTo>
                <a:lnTo>
                  <a:pt x="1177" y="150"/>
                </a:lnTo>
                <a:lnTo>
                  <a:pt x="1176" y="147"/>
                </a:lnTo>
                <a:lnTo>
                  <a:pt x="1179" y="144"/>
                </a:lnTo>
                <a:lnTo>
                  <a:pt x="1184" y="142"/>
                </a:lnTo>
                <a:lnTo>
                  <a:pt x="1187" y="138"/>
                </a:lnTo>
                <a:lnTo>
                  <a:pt x="1197" y="131"/>
                </a:lnTo>
                <a:lnTo>
                  <a:pt x="1210" y="128"/>
                </a:lnTo>
                <a:lnTo>
                  <a:pt x="1201" y="124"/>
                </a:lnTo>
                <a:lnTo>
                  <a:pt x="1190" y="127"/>
                </a:lnTo>
                <a:lnTo>
                  <a:pt x="1194" y="126"/>
                </a:lnTo>
                <a:lnTo>
                  <a:pt x="1197" y="124"/>
                </a:lnTo>
                <a:lnTo>
                  <a:pt x="1197" y="123"/>
                </a:lnTo>
                <a:lnTo>
                  <a:pt x="1197" y="121"/>
                </a:lnTo>
                <a:lnTo>
                  <a:pt x="1198" y="121"/>
                </a:lnTo>
                <a:lnTo>
                  <a:pt x="1199" y="121"/>
                </a:lnTo>
                <a:lnTo>
                  <a:pt x="1205" y="119"/>
                </a:lnTo>
                <a:lnTo>
                  <a:pt x="1210" y="116"/>
                </a:lnTo>
                <a:lnTo>
                  <a:pt x="1206" y="113"/>
                </a:lnTo>
                <a:lnTo>
                  <a:pt x="1202" y="111"/>
                </a:lnTo>
                <a:lnTo>
                  <a:pt x="1194" y="113"/>
                </a:lnTo>
                <a:lnTo>
                  <a:pt x="1187" y="117"/>
                </a:lnTo>
                <a:lnTo>
                  <a:pt x="1182" y="121"/>
                </a:lnTo>
                <a:lnTo>
                  <a:pt x="1178" y="124"/>
                </a:lnTo>
                <a:lnTo>
                  <a:pt x="1180" y="126"/>
                </a:lnTo>
                <a:lnTo>
                  <a:pt x="1180" y="130"/>
                </a:lnTo>
                <a:lnTo>
                  <a:pt x="1178" y="131"/>
                </a:lnTo>
                <a:lnTo>
                  <a:pt x="1174" y="132"/>
                </a:lnTo>
                <a:lnTo>
                  <a:pt x="1163" y="139"/>
                </a:lnTo>
                <a:lnTo>
                  <a:pt x="1156" y="151"/>
                </a:lnTo>
                <a:lnTo>
                  <a:pt x="1153" y="157"/>
                </a:lnTo>
                <a:lnTo>
                  <a:pt x="1148" y="164"/>
                </a:lnTo>
                <a:lnTo>
                  <a:pt x="1145" y="169"/>
                </a:lnTo>
                <a:lnTo>
                  <a:pt x="1145" y="176"/>
                </a:lnTo>
                <a:lnTo>
                  <a:pt x="1141" y="185"/>
                </a:lnTo>
                <a:lnTo>
                  <a:pt x="1132" y="191"/>
                </a:lnTo>
                <a:lnTo>
                  <a:pt x="1130" y="196"/>
                </a:lnTo>
                <a:lnTo>
                  <a:pt x="1128" y="199"/>
                </a:lnTo>
                <a:lnTo>
                  <a:pt x="1126" y="204"/>
                </a:lnTo>
                <a:lnTo>
                  <a:pt x="1122" y="207"/>
                </a:lnTo>
                <a:lnTo>
                  <a:pt x="1120" y="213"/>
                </a:lnTo>
                <a:lnTo>
                  <a:pt x="1118" y="218"/>
                </a:lnTo>
                <a:lnTo>
                  <a:pt x="1114" y="224"/>
                </a:lnTo>
                <a:lnTo>
                  <a:pt x="1110" y="230"/>
                </a:lnTo>
                <a:lnTo>
                  <a:pt x="1102" y="247"/>
                </a:lnTo>
                <a:lnTo>
                  <a:pt x="1096" y="264"/>
                </a:lnTo>
                <a:lnTo>
                  <a:pt x="1091" y="273"/>
                </a:lnTo>
                <a:lnTo>
                  <a:pt x="1088" y="281"/>
                </a:lnTo>
                <a:lnTo>
                  <a:pt x="1088" y="285"/>
                </a:lnTo>
                <a:lnTo>
                  <a:pt x="1092" y="285"/>
                </a:lnTo>
                <a:lnTo>
                  <a:pt x="1091" y="289"/>
                </a:lnTo>
                <a:lnTo>
                  <a:pt x="1096" y="291"/>
                </a:lnTo>
                <a:lnTo>
                  <a:pt x="1091" y="294"/>
                </a:lnTo>
                <a:lnTo>
                  <a:pt x="1086" y="297"/>
                </a:lnTo>
                <a:lnTo>
                  <a:pt x="1085" y="299"/>
                </a:lnTo>
                <a:lnTo>
                  <a:pt x="1083" y="302"/>
                </a:lnTo>
                <a:lnTo>
                  <a:pt x="1083" y="306"/>
                </a:lnTo>
                <a:lnTo>
                  <a:pt x="1082" y="308"/>
                </a:lnTo>
                <a:lnTo>
                  <a:pt x="1083" y="309"/>
                </a:lnTo>
                <a:lnTo>
                  <a:pt x="1085" y="312"/>
                </a:lnTo>
                <a:lnTo>
                  <a:pt x="1083" y="314"/>
                </a:lnTo>
                <a:lnTo>
                  <a:pt x="1082" y="316"/>
                </a:lnTo>
                <a:lnTo>
                  <a:pt x="1083" y="319"/>
                </a:lnTo>
                <a:lnTo>
                  <a:pt x="1085" y="324"/>
                </a:lnTo>
                <a:lnTo>
                  <a:pt x="1082" y="331"/>
                </a:lnTo>
                <a:lnTo>
                  <a:pt x="1077" y="334"/>
                </a:lnTo>
                <a:lnTo>
                  <a:pt x="1071" y="331"/>
                </a:lnTo>
                <a:lnTo>
                  <a:pt x="1067" y="332"/>
                </a:lnTo>
                <a:lnTo>
                  <a:pt x="1072" y="337"/>
                </a:lnTo>
                <a:lnTo>
                  <a:pt x="1078" y="340"/>
                </a:lnTo>
                <a:lnTo>
                  <a:pt x="1072" y="341"/>
                </a:lnTo>
                <a:lnTo>
                  <a:pt x="1067" y="341"/>
                </a:lnTo>
                <a:lnTo>
                  <a:pt x="1069" y="345"/>
                </a:lnTo>
                <a:lnTo>
                  <a:pt x="1072" y="348"/>
                </a:lnTo>
                <a:lnTo>
                  <a:pt x="1070" y="351"/>
                </a:lnTo>
                <a:lnTo>
                  <a:pt x="1062" y="350"/>
                </a:lnTo>
                <a:lnTo>
                  <a:pt x="1065" y="354"/>
                </a:lnTo>
                <a:lnTo>
                  <a:pt x="1069" y="356"/>
                </a:lnTo>
                <a:lnTo>
                  <a:pt x="1063" y="357"/>
                </a:lnTo>
                <a:lnTo>
                  <a:pt x="1055" y="355"/>
                </a:lnTo>
                <a:lnTo>
                  <a:pt x="1054" y="357"/>
                </a:lnTo>
                <a:lnTo>
                  <a:pt x="1056" y="360"/>
                </a:lnTo>
                <a:lnTo>
                  <a:pt x="1058" y="362"/>
                </a:lnTo>
                <a:lnTo>
                  <a:pt x="1063" y="362"/>
                </a:lnTo>
                <a:lnTo>
                  <a:pt x="1069" y="365"/>
                </a:lnTo>
                <a:lnTo>
                  <a:pt x="1072" y="371"/>
                </a:lnTo>
                <a:lnTo>
                  <a:pt x="1069" y="365"/>
                </a:lnTo>
                <a:lnTo>
                  <a:pt x="1063" y="362"/>
                </a:lnTo>
                <a:lnTo>
                  <a:pt x="1056" y="364"/>
                </a:lnTo>
                <a:lnTo>
                  <a:pt x="1057" y="373"/>
                </a:lnTo>
                <a:lnTo>
                  <a:pt x="1054" y="377"/>
                </a:lnTo>
                <a:lnTo>
                  <a:pt x="1063" y="385"/>
                </a:lnTo>
                <a:lnTo>
                  <a:pt x="1067" y="389"/>
                </a:lnTo>
                <a:lnTo>
                  <a:pt x="1072" y="391"/>
                </a:lnTo>
                <a:lnTo>
                  <a:pt x="1077" y="392"/>
                </a:lnTo>
                <a:lnTo>
                  <a:pt x="1081" y="391"/>
                </a:lnTo>
                <a:lnTo>
                  <a:pt x="1097" y="388"/>
                </a:lnTo>
                <a:lnTo>
                  <a:pt x="1113" y="391"/>
                </a:lnTo>
                <a:lnTo>
                  <a:pt x="1122" y="405"/>
                </a:lnTo>
                <a:lnTo>
                  <a:pt x="1126" y="421"/>
                </a:lnTo>
                <a:lnTo>
                  <a:pt x="1128" y="426"/>
                </a:lnTo>
                <a:lnTo>
                  <a:pt x="1128" y="432"/>
                </a:lnTo>
                <a:lnTo>
                  <a:pt x="1126" y="438"/>
                </a:lnTo>
                <a:lnTo>
                  <a:pt x="1120" y="442"/>
                </a:lnTo>
                <a:lnTo>
                  <a:pt x="1113" y="448"/>
                </a:lnTo>
                <a:lnTo>
                  <a:pt x="1108" y="442"/>
                </a:lnTo>
                <a:lnTo>
                  <a:pt x="1108" y="442"/>
                </a:lnTo>
                <a:lnTo>
                  <a:pt x="1106" y="437"/>
                </a:lnTo>
                <a:lnTo>
                  <a:pt x="1106" y="435"/>
                </a:lnTo>
                <a:lnTo>
                  <a:pt x="1106" y="434"/>
                </a:lnTo>
                <a:lnTo>
                  <a:pt x="1110" y="433"/>
                </a:lnTo>
                <a:lnTo>
                  <a:pt x="1112" y="432"/>
                </a:lnTo>
                <a:lnTo>
                  <a:pt x="1113" y="432"/>
                </a:lnTo>
                <a:lnTo>
                  <a:pt x="1112" y="432"/>
                </a:lnTo>
                <a:close/>
                <a:moveTo>
                  <a:pt x="1107" y="428"/>
                </a:moveTo>
                <a:lnTo>
                  <a:pt x="1108" y="428"/>
                </a:lnTo>
                <a:lnTo>
                  <a:pt x="1108" y="426"/>
                </a:lnTo>
                <a:lnTo>
                  <a:pt x="1108" y="428"/>
                </a:lnTo>
                <a:lnTo>
                  <a:pt x="1107" y="428"/>
                </a:lnTo>
                <a:close/>
                <a:moveTo>
                  <a:pt x="1351" y="581"/>
                </a:moveTo>
                <a:lnTo>
                  <a:pt x="1350" y="582"/>
                </a:lnTo>
                <a:lnTo>
                  <a:pt x="1350" y="583"/>
                </a:lnTo>
                <a:lnTo>
                  <a:pt x="1350" y="583"/>
                </a:lnTo>
                <a:lnTo>
                  <a:pt x="1350" y="583"/>
                </a:lnTo>
                <a:lnTo>
                  <a:pt x="1352" y="581"/>
                </a:lnTo>
                <a:lnTo>
                  <a:pt x="1351" y="581"/>
                </a:lnTo>
                <a:lnTo>
                  <a:pt x="1351" y="581"/>
                </a:lnTo>
                <a:lnTo>
                  <a:pt x="1351" y="581"/>
                </a:lnTo>
                <a:close/>
                <a:moveTo>
                  <a:pt x="321" y="541"/>
                </a:moveTo>
                <a:lnTo>
                  <a:pt x="321" y="542"/>
                </a:lnTo>
                <a:lnTo>
                  <a:pt x="322" y="542"/>
                </a:lnTo>
                <a:lnTo>
                  <a:pt x="321" y="541"/>
                </a:lnTo>
                <a:lnTo>
                  <a:pt x="321" y="541"/>
                </a:lnTo>
                <a:lnTo>
                  <a:pt x="321" y="542"/>
                </a:lnTo>
                <a:lnTo>
                  <a:pt x="321" y="541"/>
                </a:lnTo>
                <a:close/>
                <a:moveTo>
                  <a:pt x="657" y="548"/>
                </a:moveTo>
                <a:lnTo>
                  <a:pt x="655" y="549"/>
                </a:lnTo>
                <a:lnTo>
                  <a:pt x="657" y="549"/>
                </a:lnTo>
                <a:lnTo>
                  <a:pt x="657" y="549"/>
                </a:lnTo>
                <a:lnTo>
                  <a:pt x="657" y="548"/>
                </a:lnTo>
                <a:close/>
                <a:moveTo>
                  <a:pt x="1032" y="242"/>
                </a:moveTo>
                <a:lnTo>
                  <a:pt x="1031" y="242"/>
                </a:lnTo>
                <a:lnTo>
                  <a:pt x="1032" y="242"/>
                </a:lnTo>
                <a:lnTo>
                  <a:pt x="1033" y="242"/>
                </a:lnTo>
                <a:lnTo>
                  <a:pt x="1033" y="241"/>
                </a:lnTo>
                <a:lnTo>
                  <a:pt x="1033" y="242"/>
                </a:lnTo>
                <a:lnTo>
                  <a:pt x="1033" y="241"/>
                </a:lnTo>
                <a:lnTo>
                  <a:pt x="1033" y="241"/>
                </a:lnTo>
                <a:lnTo>
                  <a:pt x="1032" y="242"/>
                </a:lnTo>
                <a:close/>
                <a:moveTo>
                  <a:pt x="438" y="691"/>
                </a:moveTo>
                <a:lnTo>
                  <a:pt x="438" y="691"/>
                </a:lnTo>
                <a:lnTo>
                  <a:pt x="438" y="691"/>
                </a:lnTo>
                <a:lnTo>
                  <a:pt x="438" y="690"/>
                </a:lnTo>
                <a:lnTo>
                  <a:pt x="437" y="690"/>
                </a:lnTo>
                <a:lnTo>
                  <a:pt x="438" y="691"/>
                </a:lnTo>
                <a:lnTo>
                  <a:pt x="438" y="691"/>
                </a:lnTo>
                <a:close/>
                <a:moveTo>
                  <a:pt x="438" y="691"/>
                </a:moveTo>
                <a:lnTo>
                  <a:pt x="438" y="691"/>
                </a:lnTo>
                <a:lnTo>
                  <a:pt x="438" y="691"/>
                </a:lnTo>
                <a:close/>
                <a:moveTo>
                  <a:pt x="1050" y="1775"/>
                </a:moveTo>
                <a:lnTo>
                  <a:pt x="1050" y="1776"/>
                </a:lnTo>
                <a:lnTo>
                  <a:pt x="1050" y="1776"/>
                </a:lnTo>
                <a:lnTo>
                  <a:pt x="1048" y="1763"/>
                </a:lnTo>
                <a:lnTo>
                  <a:pt x="1046" y="1757"/>
                </a:lnTo>
                <a:lnTo>
                  <a:pt x="1042" y="1757"/>
                </a:lnTo>
                <a:lnTo>
                  <a:pt x="1046" y="1757"/>
                </a:lnTo>
                <a:lnTo>
                  <a:pt x="1034" y="1754"/>
                </a:lnTo>
                <a:lnTo>
                  <a:pt x="1024" y="1749"/>
                </a:lnTo>
                <a:lnTo>
                  <a:pt x="1020" y="1748"/>
                </a:lnTo>
                <a:lnTo>
                  <a:pt x="1017" y="1752"/>
                </a:lnTo>
                <a:lnTo>
                  <a:pt x="1019" y="1757"/>
                </a:lnTo>
                <a:lnTo>
                  <a:pt x="1023" y="1759"/>
                </a:lnTo>
                <a:lnTo>
                  <a:pt x="1036" y="1761"/>
                </a:lnTo>
                <a:lnTo>
                  <a:pt x="1041" y="1767"/>
                </a:lnTo>
                <a:lnTo>
                  <a:pt x="1036" y="1768"/>
                </a:lnTo>
                <a:lnTo>
                  <a:pt x="1030" y="1765"/>
                </a:lnTo>
                <a:lnTo>
                  <a:pt x="1023" y="1763"/>
                </a:lnTo>
                <a:lnTo>
                  <a:pt x="1016" y="1766"/>
                </a:lnTo>
                <a:lnTo>
                  <a:pt x="1031" y="1768"/>
                </a:lnTo>
                <a:lnTo>
                  <a:pt x="1044" y="1777"/>
                </a:lnTo>
                <a:lnTo>
                  <a:pt x="1031" y="1776"/>
                </a:lnTo>
                <a:lnTo>
                  <a:pt x="1020" y="1778"/>
                </a:lnTo>
                <a:lnTo>
                  <a:pt x="1025" y="1784"/>
                </a:lnTo>
                <a:lnTo>
                  <a:pt x="1032" y="1788"/>
                </a:lnTo>
                <a:lnTo>
                  <a:pt x="1039" y="1791"/>
                </a:lnTo>
                <a:lnTo>
                  <a:pt x="1045" y="1792"/>
                </a:lnTo>
                <a:lnTo>
                  <a:pt x="1044" y="1796"/>
                </a:lnTo>
                <a:lnTo>
                  <a:pt x="1039" y="1798"/>
                </a:lnTo>
                <a:lnTo>
                  <a:pt x="1038" y="1801"/>
                </a:lnTo>
                <a:lnTo>
                  <a:pt x="1042" y="1802"/>
                </a:lnTo>
                <a:lnTo>
                  <a:pt x="1050" y="1794"/>
                </a:lnTo>
                <a:lnTo>
                  <a:pt x="1050" y="1779"/>
                </a:lnTo>
                <a:lnTo>
                  <a:pt x="1050" y="1779"/>
                </a:lnTo>
                <a:lnTo>
                  <a:pt x="1050" y="1778"/>
                </a:lnTo>
                <a:lnTo>
                  <a:pt x="1050" y="1778"/>
                </a:lnTo>
                <a:lnTo>
                  <a:pt x="1050" y="1778"/>
                </a:lnTo>
                <a:lnTo>
                  <a:pt x="1050" y="1777"/>
                </a:lnTo>
                <a:lnTo>
                  <a:pt x="1050" y="1775"/>
                </a:lnTo>
                <a:lnTo>
                  <a:pt x="1050" y="1776"/>
                </a:lnTo>
                <a:lnTo>
                  <a:pt x="1050" y="1775"/>
                </a:lnTo>
                <a:close/>
                <a:moveTo>
                  <a:pt x="1053" y="335"/>
                </a:moveTo>
                <a:lnTo>
                  <a:pt x="1053" y="335"/>
                </a:lnTo>
                <a:lnTo>
                  <a:pt x="1053" y="335"/>
                </a:lnTo>
                <a:close/>
                <a:moveTo>
                  <a:pt x="1505" y="359"/>
                </a:moveTo>
                <a:lnTo>
                  <a:pt x="1499" y="359"/>
                </a:lnTo>
                <a:lnTo>
                  <a:pt x="1494" y="363"/>
                </a:lnTo>
                <a:lnTo>
                  <a:pt x="1492" y="365"/>
                </a:lnTo>
                <a:lnTo>
                  <a:pt x="1493" y="366"/>
                </a:lnTo>
                <a:lnTo>
                  <a:pt x="1493" y="368"/>
                </a:lnTo>
                <a:lnTo>
                  <a:pt x="1494" y="370"/>
                </a:lnTo>
                <a:lnTo>
                  <a:pt x="1498" y="370"/>
                </a:lnTo>
                <a:lnTo>
                  <a:pt x="1501" y="371"/>
                </a:lnTo>
                <a:lnTo>
                  <a:pt x="1498" y="376"/>
                </a:lnTo>
                <a:lnTo>
                  <a:pt x="1491" y="380"/>
                </a:lnTo>
                <a:lnTo>
                  <a:pt x="1486" y="381"/>
                </a:lnTo>
                <a:lnTo>
                  <a:pt x="1486" y="384"/>
                </a:lnTo>
                <a:lnTo>
                  <a:pt x="1490" y="385"/>
                </a:lnTo>
                <a:lnTo>
                  <a:pt x="1494" y="384"/>
                </a:lnTo>
                <a:lnTo>
                  <a:pt x="1502" y="381"/>
                </a:lnTo>
                <a:lnTo>
                  <a:pt x="1510" y="379"/>
                </a:lnTo>
                <a:lnTo>
                  <a:pt x="1515" y="377"/>
                </a:lnTo>
                <a:lnTo>
                  <a:pt x="1518" y="376"/>
                </a:lnTo>
                <a:lnTo>
                  <a:pt x="1523" y="375"/>
                </a:lnTo>
                <a:lnTo>
                  <a:pt x="1524" y="370"/>
                </a:lnTo>
                <a:lnTo>
                  <a:pt x="1531" y="366"/>
                </a:lnTo>
                <a:lnTo>
                  <a:pt x="1536" y="363"/>
                </a:lnTo>
                <a:lnTo>
                  <a:pt x="1534" y="367"/>
                </a:lnTo>
                <a:lnTo>
                  <a:pt x="1527" y="368"/>
                </a:lnTo>
                <a:lnTo>
                  <a:pt x="1524" y="372"/>
                </a:lnTo>
                <a:lnTo>
                  <a:pt x="1525" y="376"/>
                </a:lnTo>
                <a:lnTo>
                  <a:pt x="1530" y="376"/>
                </a:lnTo>
                <a:lnTo>
                  <a:pt x="1533" y="374"/>
                </a:lnTo>
                <a:lnTo>
                  <a:pt x="1542" y="370"/>
                </a:lnTo>
                <a:lnTo>
                  <a:pt x="1552" y="368"/>
                </a:lnTo>
                <a:lnTo>
                  <a:pt x="1566" y="367"/>
                </a:lnTo>
                <a:lnTo>
                  <a:pt x="1578" y="367"/>
                </a:lnTo>
                <a:lnTo>
                  <a:pt x="1580" y="368"/>
                </a:lnTo>
                <a:lnTo>
                  <a:pt x="1582" y="368"/>
                </a:lnTo>
                <a:lnTo>
                  <a:pt x="1581" y="367"/>
                </a:lnTo>
                <a:lnTo>
                  <a:pt x="1578" y="367"/>
                </a:lnTo>
                <a:lnTo>
                  <a:pt x="1582" y="363"/>
                </a:lnTo>
                <a:lnTo>
                  <a:pt x="1588" y="359"/>
                </a:lnTo>
                <a:lnTo>
                  <a:pt x="1592" y="362"/>
                </a:lnTo>
                <a:lnTo>
                  <a:pt x="1597" y="362"/>
                </a:lnTo>
                <a:lnTo>
                  <a:pt x="1600" y="359"/>
                </a:lnTo>
                <a:lnTo>
                  <a:pt x="1604" y="357"/>
                </a:lnTo>
                <a:lnTo>
                  <a:pt x="1613" y="354"/>
                </a:lnTo>
                <a:lnTo>
                  <a:pt x="1622" y="356"/>
                </a:lnTo>
                <a:lnTo>
                  <a:pt x="1625" y="357"/>
                </a:lnTo>
                <a:lnTo>
                  <a:pt x="1629" y="358"/>
                </a:lnTo>
                <a:lnTo>
                  <a:pt x="1634" y="357"/>
                </a:lnTo>
                <a:lnTo>
                  <a:pt x="1640" y="356"/>
                </a:lnTo>
                <a:lnTo>
                  <a:pt x="1651" y="356"/>
                </a:lnTo>
                <a:lnTo>
                  <a:pt x="1663" y="357"/>
                </a:lnTo>
                <a:lnTo>
                  <a:pt x="1674" y="360"/>
                </a:lnTo>
                <a:lnTo>
                  <a:pt x="1685" y="362"/>
                </a:lnTo>
                <a:lnTo>
                  <a:pt x="1689" y="357"/>
                </a:lnTo>
                <a:lnTo>
                  <a:pt x="1683" y="351"/>
                </a:lnTo>
                <a:lnTo>
                  <a:pt x="1673" y="349"/>
                </a:lnTo>
                <a:lnTo>
                  <a:pt x="1663" y="348"/>
                </a:lnTo>
                <a:lnTo>
                  <a:pt x="1639" y="346"/>
                </a:lnTo>
                <a:lnTo>
                  <a:pt x="1615" y="343"/>
                </a:lnTo>
                <a:lnTo>
                  <a:pt x="1611" y="343"/>
                </a:lnTo>
                <a:lnTo>
                  <a:pt x="1608" y="343"/>
                </a:lnTo>
                <a:lnTo>
                  <a:pt x="1606" y="345"/>
                </a:lnTo>
                <a:lnTo>
                  <a:pt x="1605" y="342"/>
                </a:lnTo>
                <a:lnTo>
                  <a:pt x="1600" y="342"/>
                </a:lnTo>
                <a:lnTo>
                  <a:pt x="1596" y="342"/>
                </a:lnTo>
                <a:lnTo>
                  <a:pt x="1586" y="346"/>
                </a:lnTo>
                <a:lnTo>
                  <a:pt x="1576" y="349"/>
                </a:lnTo>
                <a:lnTo>
                  <a:pt x="1567" y="354"/>
                </a:lnTo>
                <a:lnTo>
                  <a:pt x="1558" y="359"/>
                </a:lnTo>
                <a:lnTo>
                  <a:pt x="1555" y="362"/>
                </a:lnTo>
                <a:lnTo>
                  <a:pt x="1550" y="359"/>
                </a:lnTo>
                <a:lnTo>
                  <a:pt x="1551" y="357"/>
                </a:lnTo>
                <a:lnTo>
                  <a:pt x="1551" y="354"/>
                </a:lnTo>
                <a:lnTo>
                  <a:pt x="1541" y="349"/>
                </a:lnTo>
                <a:lnTo>
                  <a:pt x="1526" y="355"/>
                </a:lnTo>
                <a:lnTo>
                  <a:pt x="1528" y="357"/>
                </a:lnTo>
                <a:lnTo>
                  <a:pt x="1525" y="359"/>
                </a:lnTo>
                <a:lnTo>
                  <a:pt x="1525" y="357"/>
                </a:lnTo>
                <a:lnTo>
                  <a:pt x="1525" y="355"/>
                </a:lnTo>
                <a:lnTo>
                  <a:pt x="1519" y="357"/>
                </a:lnTo>
                <a:lnTo>
                  <a:pt x="1514" y="359"/>
                </a:lnTo>
                <a:lnTo>
                  <a:pt x="1510" y="362"/>
                </a:lnTo>
                <a:lnTo>
                  <a:pt x="1506" y="363"/>
                </a:lnTo>
                <a:lnTo>
                  <a:pt x="1503" y="362"/>
                </a:lnTo>
                <a:lnTo>
                  <a:pt x="1505" y="359"/>
                </a:lnTo>
                <a:close/>
                <a:moveTo>
                  <a:pt x="1497" y="367"/>
                </a:moveTo>
                <a:lnTo>
                  <a:pt x="1495" y="367"/>
                </a:lnTo>
                <a:lnTo>
                  <a:pt x="1495" y="367"/>
                </a:lnTo>
                <a:lnTo>
                  <a:pt x="1497" y="367"/>
                </a:lnTo>
                <a:lnTo>
                  <a:pt x="1497" y="367"/>
                </a:lnTo>
                <a:lnTo>
                  <a:pt x="1497" y="367"/>
                </a:lnTo>
                <a:lnTo>
                  <a:pt x="1497" y="367"/>
                </a:lnTo>
                <a:close/>
                <a:moveTo>
                  <a:pt x="1500" y="366"/>
                </a:moveTo>
                <a:lnTo>
                  <a:pt x="1499" y="365"/>
                </a:lnTo>
                <a:lnTo>
                  <a:pt x="1500" y="364"/>
                </a:lnTo>
                <a:lnTo>
                  <a:pt x="1500" y="365"/>
                </a:lnTo>
                <a:lnTo>
                  <a:pt x="1500" y="366"/>
                </a:lnTo>
                <a:lnTo>
                  <a:pt x="1500" y="366"/>
                </a:lnTo>
                <a:lnTo>
                  <a:pt x="1500" y="366"/>
                </a:lnTo>
                <a:close/>
                <a:moveTo>
                  <a:pt x="1590" y="357"/>
                </a:moveTo>
                <a:lnTo>
                  <a:pt x="1594" y="356"/>
                </a:lnTo>
                <a:lnTo>
                  <a:pt x="1598" y="357"/>
                </a:lnTo>
                <a:lnTo>
                  <a:pt x="1594" y="358"/>
                </a:lnTo>
                <a:lnTo>
                  <a:pt x="1590" y="357"/>
                </a:lnTo>
                <a:close/>
                <a:moveTo>
                  <a:pt x="1558" y="360"/>
                </a:moveTo>
                <a:lnTo>
                  <a:pt x="1559" y="362"/>
                </a:lnTo>
                <a:lnTo>
                  <a:pt x="1558" y="363"/>
                </a:lnTo>
                <a:lnTo>
                  <a:pt x="1558" y="362"/>
                </a:lnTo>
                <a:lnTo>
                  <a:pt x="1558" y="360"/>
                </a:lnTo>
                <a:lnTo>
                  <a:pt x="1558" y="360"/>
                </a:lnTo>
                <a:lnTo>
                  <a:pt x="1558" y="360"/>
                </a:lnTo>
                <a:close/>
                <a:moveTo>
                  <a:pt x="1548" y="363"/>
                </a:moveTo>
                <a:lnTo>
                  <a:pt x="1549" y="365"/>
                </a:lnTo>
                <a:lnTo>
                  <a:pt x="1547" y="365"/>
                </a:lnTo>
                <a:lnTo>
                  <a:pt x="1549" y="360"/>
                </a:lnTo>
                <a:lnTo>
                  <a:pt x="1548" y="358"/>
                </a:lnTo>
                <a:lnTo>
                  <a:pt x="1550" y="360"/>
                </a:lnTo>
                <a:lnTo>
                  <a:pt x="1548" y="363"/>
                </a:lnTo>
                <a:lnTo>
                  <a:pt x="1550" y="362"/>
                </a:lnTo>
                <a:lnTo>
                  <a:pt x="1548" y="363"/>
                </a:lnTo>
                <a:close/>
                <a:moveTo>
                  <a:pt x="1565" y="1287"/>
                </a:moveTo>
                <a:lnTo>
                  <a:pt x="1566" y="1287"/>
                </a:lnTo>
                <a:lnTo>
                  <a:pt x="1566" y="1287"/>
                </a:lnTo>
                <a:lnTo>
                  <a:pt x="1566" y="1286"/>
                </a:lnTo>
                <a:lnTo>
                  <a:pt x="1565" y="1287"/>
                </a:lnTo>
                <a:lnTo>
                  <a:pt x="1565" y="1287"/>
                </a:lnTo>
                <a:lnTo>
                  <a:pt x="1565" y="1287"/>
                </a:lnTo>
                <a:close/>
                <a:moveTo>
                  <a:pt x="934" y="1640"/>
                </a:moveTo>
                <a:lnTo>
                  <a:pt x="933" y="1640"/>
                </a:lnTo>
                <a:lnTo>
                  <a:pt x="934" y="1640"/>
                </a:lnTo>
                <a:close/>
                <a:moveTo>
                  <a:pt x="917" y="1641"/>
                </a:moveTo>
                <a:lnTo>
                  <a:pt x="917" y="1641"/>
                </a:lnTo>
                <a:lnTo>
                  <a:pt x="917" y="1641"/>
                </a:lnTo>
                <a:close/>
                <a:moveTo>
                  <a:pt x="916" y="1640"/>
                </a:moveTo>
                <a:lnTo>
                  <a:pt x="917" y="1640"/>
                </a:lnTo>
                <a:lnTo>
                  <a:pt x="917" y="1641"/>
                </a:lnTo>
                <a:lnTo>
                  <a:pt x="917" y="1640"/>
                </a:lnTo>
                <a:lnTo>
                  <a:pt x="916" y="1640"/>
                </a:lnTo>
                <a:lnTo>
                  <a:pt x="916" y="1640"/>
                </a:lnTo>
                <a:lnTo>
                  <a:pt x="916" y="1640"/>
                </a:lnTo>
                <a:close/>
                <a:moveTo>
                  <a:pt x="1641" y="1223"/>
                </a:moveTo>
                <a:lnTo>
                  <a:pt x="1642" y="1223"/>
                </a:lnTo>
                <a:lnTo>
                  <a:pt x="1642" y="1223"/>
                </a:lnTo>
                <a:lnTo>
                  <a:pt x="1642" y="1223"/>
                </a:lnTo>
                <a:lnTo>
                  <a:pt x="1641" y="1223"/>
                </a:lnTo>
                <a:close/>
                <a:moveTo>
                  <a:pt x="1642" y="1223"/>
                </a:moveTo>
                <a:lnTo>
                  <a:pt x="1642" y="1223"/>
                </a:lnTo>
                <a:lnTo>
                  <a:pt x="1642" y="1223"/>
                </a:lnTo>
                <a:lnTo>
                  <a:pt x="1642" y="1223"/>
                </a:lnTo>
                <a:lnTo>
                  <a:pt x="1642" y="1223"/>
                </a:lnTo>
                <a:close/>
                <a:moveTo>
                  <a:pt x="398" y="435"/>
                </a:moveTo>
                <a:lnTo>
                  <a:pt x="399" y="434"/>
                </a:lnTo>
                <a:lnTo>
                  <a:pt x="399" y="434"/>
                </a:lnTo>
                <a:lnTo>
                  <a:pt x="398" y="434"/>
                </a:lnTo>
                <a:lnTo>
                  <a:pt x="398" y="435"/>
                </a:lnTo>
                <a:close/>
                <a:moveTo>
                  <a:pt x="399" y="434"/>
                </a:moveTo>
                <a:lnTo>
                  <a:pt x="399" y="434"/>
                </a:lnTo>
                <a:lnTo>
                  <a:pt x="399" y="434"/>
                </a:lnTo>
                <a:lnTo>
                  <a:pt x="399" y="433"/>
                </a:lnTo>
                <a:lnTo>
                  <a:pt x="399" y="434"/>
                </a:lnTo>
                <a:close/>
                <a:moveTo>
                  <a:pt x="1345" y="275"/>
                </a:moveTo>
                <a:lnTo>
                  <a:pt x="1347" y="276"/>
                </a:lnTo>
                <a:lnTo>
                  <a:pt x="1349" y="276"/>
                </a:lnTo>
                <a:lnTo>
                  <a:pt x="1346" y="275"/>
                </a:lnTo>
                <a:lnTo>
                  <a:pt x="1345" y="274"/>
                </a:lnTo>
                <a:lnTo>
                  <a:pt x="1343" y="274"/>
                </a:lnTo>
                <a:lnTo>
                  <a:pt x="1345" y="275"/>
                </a:lnTo>
                <a:close/>
                <a:moveTo>
                  <a:pt x="1064" y="339"/>
                </a:moveTo>
                <a:lnTo>
                  <a:pt x="1066" y="340"/>
                </a:lnTo>
                <a:lnTo>
                  <a:pt x="1067" y="339"/>
                </a:lnTo>
                <a:lnTo>
                  <a:pt x="1065" y="338"/>
                </a:lnTo>
                <a:lnTo>
                  <a:pt x="1064" y="339"/>
                </a:lnTo>
                <a:lnTo>
                  <a:pt x="1064" y="339"/>
                </a:lnTo>
                <a:lnTo>
                  <a:pt x="1064" y="339"/>
                </a:lnTo>
                <a:close/>
                <a:moveTo>
                  <a:pt x="1049" y="337"/>
                </a:moveTo>
                <a:lnTo>
                  <a:pt x="1049" y="337"/>
                </a:lnTo>
                <a:lnTo>
                  <a:pt x="1049" y="337"/>
                </a:lnTo>
                <a:lnTo>
                  <a:pt x="1048" y="339"/>
                </a:lnTo>
                <a:lnTo>
                  <a:pt x="1049" y="340"/>
                </a:lnTo>
                <a:lnTo>
                  <a:pt x="1049" y="340"/>
                </a:lnTo>
                <a:lnTo>
                  <a:pt x="1049" y="340"/>
                </a:lnTo>
                <a:lnTo>
                  <a:pt x="1050" y="339"/>
                </a:lnTo>
                <a:lnTo>
                  <a:pt x="1049" y="337"/>
                </a:lnTo>
                <a:close/>
                <a:moveTo>
                  <a:pt x="1412" y="1404"/>
                </a:moveTo>
                <a:lnTo>
                  <a:pt x="1411" y="1404"/>
                </a:lnTo>
                <a:lnTo>
                  <a:pt x="1412" y="1404"/>
                </a:lnTo>
                <a:close/>
                <a:moveTo>
                  <a:pt x="1415" y="1405"/>
                </a:moveTo>
                <a:lnTo>
                  <a:pt x="1413" y="1404"/>
                </a:lnTo>
                <a:lnTo>
                  <a:pt x="1412" y="1405"/>
                </a:lnTo>
                <a:lnTo>
                  <a:pt x="1413" y="1406"/>
                </a:lnTo>
                <a:lnTo>
                  <a:pt x="1415" y="1405"/>
                </a:lnTo>
                <a:lnTo>
                  <a:pt x="1415" y="1405"/>
                </a:lnTo>
                <a:lnTo>
                  <a:pt x="1415" y="1405"/>
                </a:lnTo>
                <a:close/>
                <a:moveTo>
                  <a:pt x="190" y="927"/>
                </a:moveTo>
                <a:lnTo>
                  <a:pt x="191" y="928"/>
                </a:lnTo>
                <a:lnTo>
                  <a:pt x="193" y="927"/>
                </a:lnTo>
                <a:lnTo>
                  <a:pt x="191" y="927"/>
                </a:lnTo>
                <a:lnTo>
                  <a:pt x="190" y="927"/>
                </a:lnTo>
                <a:close/>
                <a:moveTo>
                  <a:pt x="879" y="1778"/>
                </a:moveTo>
                <a:lnTo>
                  <a:pt x="876" y="1779"/>
                </a:lnTo>
                <a:lnTo>
                  <a:pt x="876" y="1782"/>
                </a:lnTo>
                <a:lnTo>
                  <a:pt x="876" y="1782"/>
                </a:lnTo>
                <a:lnTo>
                  <a:pt x="876" y="1782"/>
                </a:lnTo>
                <a:lnTo>
                  <a:pt x="877" y="1782"/>
                </a:lnTo>
                <a:lnTo>
                  <a:pt x="879" y="1782"/>
                </a:lnTo>
                <a:lnTo>
                  <a:pt x="880" y="1779"/>
                </a:lnTo>
                <a:lnTo>
                  <a:pt x="879" y="1778"/>
                </a:lnTo>
                <a:lnTo>
                  <a:pt x="879" y="1778"/>
                </a:lnTo>
                <a:lnTo>
                  <a:pt x="879" y="1778"/>
                </a:lnTo>
                <a:close/>
                <a:moveTo>
                  <a:pt x="1561" y="485"/>
                </a:moveTo>
                <a:lnTo>
                  <a:pt x="1560" y="485"/>
                </a:lnTo>
                <a:lnTo>
                  <a:pt x="1559" y="488"/>
                </a:lnTo>
                <a:lnTo>
                  <a:pt x="1561" y="487"/>
                </a:lnTo>
                <a:lnTo>
                  <a:pt x="1561" y="485"/>
                </a:lnTo>
                <a:lnTo>
                  <a:pt x="1561" y="485"/>
                </a:lnTo>
                <a:lnTo>
                  <a:pt x="1561" y="485"/>
                </a:lnTo>
                <a:close/>
                <a:moveTo>
                  <a:pt x="548" y="1522"/>
                </a:moveTo>
                <a:lnTo>
                  <a:pt x="548" y="1524"/>
                </a:lnTo>
                <a:lnTo>
                  <a:pt x="550" y="1524"/>
                </a:lnTo>
                <a:lnTo>
                  <a:pt x="551" y="1521"/>
                </a:lnTo>
                <a:lnTo>
                  <a:pt x="548" y="1522"/>
                </a:lnTo>
                <a:lnTo>
                  <a:pt x="548" y="1522"/>
                </a:lnTo>
                <a:lnTo>
                  <a:pt x="548" y="1522"/>
                </a:lnTo>
                <a:close/>
                <a:moveTo>
                  <a:pt x="551" y="1522"/>
                </a:moveTo>
                <a:lnTo>
                  <a:pt x="551" y="1522"/>
                </a:lnTo>
                <a:lnTo>
                  <a:pt x="551" y="1522"/>
                </a:lnTo>
                <a:lnTo>
                  <a:pt x="559" y="1513"/>
                </a:lnTo>
                <a:lnTo>
                  <a:pt x="564" y="1503"/>
                </a:lnTo>
                <a:lnTo>
                  <a:pt x="568" y="1488"/>
                </a:lnTo>
                <a:lnTo>
                  <a:pt x="569" y="1474"/>
                </a:lnTo>
                <a:lnTo>
                  <a:pt x="572" y="1442"/>
                </a:lnTo>
                <a:lnTo>
                  <a:pt x="578" y="1410"/>
                </a:lnTo>
                <a:lnTo>
                  <a:pt x="576" y="1420"/>
                </a:lnTo>
                <a:lnTo>
                  <a:pt x="578" y="1410"/>
                </a:lnTo>
                <a:lnTo>
                  <a:pt x="576" y="1409"/>
                </a:lnTo>
                <a:lnTo>
                  <a:pt x="572" y="1410"/>
                </a:lnTo>
                <a:lnTo>
                  <a:pt x="570" y="1413"/>
                </a:lnTo>
                <a:lnTo>
                  <a:pt x="569" y="1418"/>
                </a:lnTo>
                <a:lnTo>
                  <a:pt x="569" y="1428"/>
                </a:lnTo>
                <a:lnTo>
                  <a:pt x="566" y="1437"/>
                </a:lnTo>
                <a:lnTo>
                  <a:pt x="562" y="1447"/>
                </a:lnTo>
                <a:lnTo>
                  <a:pt x="560" y="1458"/>
                </a:lnTo>
                <a:lnTo>
                  <a:pt x="559" y="1468"/>
                </a:lnTo>
                <a:lnTo>
                  <a:pt x="556" y="1479"/>
                </a:lnTo>
                <a:lnTo>
                  <a:pt x="558" y="1484"/>
                </a:lnTo>
                <a:lnTo>
                  <a:pt x="563" y="1486"/>
                </a:lnTo>
                <a:lnTo>
                  <a:pt x="561" y="1493"/>
                </a:lnTo>
                <a:lnTo>
                  <a:pt x="555" y="1501"/>
                </a:lnTo>
                <a:lnTo>
                  <a:pt x="552" y="1508"/>
                </a:lnTo>
                <a:lnTo>
                  <a:pt x="550" y="1513"/>
                </a:lnTo>
                <a:lnTo>
                  <a:pt x="552" y="1514"/>
                </a:lnTo>
                <a:lnTo>
                  <a:pt x="553" y="1518"/>
                </a:lnTo>
                <a:lnTo>
                  <a:pt x="552" y="1520"/>
                </a:lnTo>
                <a:lnTo>
                  <a:pt x="551" y="1522"/>
                </a:lnTo>
                <a:close/>
                <a:moveTo>
                  <a:pt x="551" y="1522"/>
                </a:moveTo>
                <a:lnTo>
                  <a:pt x="551" y="1522"/>
                </a:lnTo>
                <a:lnTo>
                  <a:pt x="551" y="1522"/>
                </a:lnTo>
                <a:close/>
                <a:moveTo>
                  <a:pt x="434" y="688"/>
                </a:moveTo>
                <a:lnTo>
                  <a:pt x="435" y="686"/>
                </a:lnTo>
                <a:lnTo>
                  <a:pt x="431" y="684"/>
                </a:lnTo>
                <a:lnTo>
                  <a:pt x="431" y="687"/>
                </a:lnTo>
                <a:lnTo>
                  <a:pt x="434" y="688"/>
                </a:lnTo>
                <a:close/>
                <a:moveTo>
                  <a:pt x="1470" y="1406"/>
                </a:moveTo>
                <a:lnTo>
                  <a:pt x="1470" y="1406"/>
                </a:lnTo>
                <a:lnTo>
                  <a:pt x="1470" y="1406"/>
                </a:lnTo>
                <a:close/>
                <a:moveTo>
                  <a:pt x="1354" y="574"/>
                </a:moveTo>
                <a:lnTo>
                  <a:pt x="1352" y="578"/>
                </a:lnTo>
                <a:lnTo>
                  <a:pt x="1352" y="581"/>
                </a:lnTo>
                <a:lnTo>
                  <a:pt x="1354" y="579"/>
                </a:lnTo>
                <a:lnTo>
                  <a:pt x="1354" y="574"/>
                </a:lnTo>
                <a:close/>
                <a:moveTo>
                  <a:pt x="1352" y="581"/>
                </a:moveTo>
                <a:lnTo>
                  <a:pt x="1352" y="581"/>
                </a:lnTo>
                <a:lnTo>
                  <a:pt x="1352" y="581"/>
                </a:lnTo>
                <a:close/>
                <a:moveTo>
                  <a:pt x="1024" y="1918"/>
                </a:moveTo>
                <a:lnTo>
                  <a:pt x="1023" y="1917"/>
                </a:lnTo>
                <a:lnTo>
                  <a:pt x="1021" y="1917"/>
                </a:lnTo>
                <a:lnTo>
                  <a:pt x="1021" y="1919"/>
                </a:lnTo>
                <a:lnTo>
                  <a:pt x="1021" y="1921"/>
                </a:lnTo>
                <a:lnTo>
                  <a:pt x="1019" y="1921"/>
                </a:lnTo>
                <a:lnTo>
                  <a:pt x="1017" y="1921"/>
                </a:lnTo>
                <a:lnTo>
                  <a:pt x="1016" y="1917"/>
                </a:lnTo>
                <a:lnTo>
                  <a:pt x="1014" y="1914"/>
                </a:lnTo>
                <a:lnTo>
                  <a:pt x="1016" y="1911"/>
                </a:lnTo>
                <a:lnTo>
                  <a:pt x="1021" y="1911"/>
                </a:lnTo>
                <a:lnTo>
                  <a:pt x="1022" y="1908"/>
                </a:lnTo>
                <a:lnTo>
                  <a:pt x="1024" y="1904"/>
                </a:lnTo>
                <a:lnTo>
                  <a:pt x="1033" y="1904"/>
                </a:lnTo>
                <a:lnTo>
                  <a:pt x="1037" y="1912"/>
                </a:lnTo>
                <a:lnTo>
                  <a:pt x="1034" y="1915"/>
                </a:lnTo>
                <a:lnTo>
                  <a:pt x="1033" y="1918"/>
                </a:lnTo>
                <a:lnTo>
                  <a:pt x="1037" y="1920"/>
                </a:lnTo>
                <a:lnTo>
                  <a:pt x="1041" y="1920"/>
                </a:lnTo>
                <a:lnTo>
                  <a:pt x="1047" y="1914"/>
                </a:lnTo>
                <a:lnTo>
                  <a:pt x="1050" y="1904"/>
                </a:lnTo>
                <a:lnTo>
                  <a:pt x="1055" y="1894"/>
                </a:lnTo>
                <a:lnTo>
                  <a:pt x="1053" y="1885"/>
                </a:lnTo>
                <a:lnTo>
                  <a:pt x="1049" y="1881"/>
                </a:lnTo>
                <a:lnTo>
                  <a:pt x="1052" y="1878"/>
                </a:lnTo>
                <a:lnTo>
                  <a:pt x="1055" y="1881"/>
                </a:lnTo>
                <a:lnTo>
                  <a:pt x="1058" y="1883"/>
                </a:lnTo>
                <a:lnTo>
                  <a:pt x="1065" y="1876"/>
                </a:lnTo>
                <a:lnTo>
                  <a:pt x="1063" y="1866"/>
                </a:lnTo>
                <a:lnTo>
                  <a:pt x="1054" y="1866"/>
                </a:lnTo>
                <a:lnTo>
                  <a:pt x="1048" y="1860"/>
                </a:lnTo>
                <a:lnTo>
                  <a:pt x="1055" y="1861"/>
                </a:lnTo>
                <a:lnTo>
                  <a:pt x="1062" y="1861"/>
                </a:lnTo>
                <a:lnTo>
                  <a:pt x="1061" y="1851"/>
                </a:lnTo>
                <a:lnTo>
                  <a:pt x="1065" y="1844"/>
                </a:lnTo>
                <a:lnTo>
                  <a:pt x="1066" y="1845"/>
                </a:lnTo>
                <a:lnTo>
                  <a:pt x="1067" y="1846"/>
                </a:lnTo>
                <a:lnTo>
                  <a:pt x="1066" y="1845"/>
                </a:lnTo>
                <a:lnTo>
                  <a:pt x="1065" y="1844"/>
                </a:lnTo>
                <a:lnTo>
                  <a:pt x="1059" y="1836"/>
                </a:lnTo>
                <a:lnTo>
                  <a:pt x="1055" y="1826"/>
                </a:lnTo>
                <a:lnTo>
                  <a:pt x="1055" y="1820"/>
                </a:lnTo>
                <a:lnTo>
                  <a:pt x="1052" y="1817"/>
                </a:lnTo>
                <a:lnTo>
                  <a:pt x="1047" y="1818"/>
                </a:lnTo>
                <a:lnTo>
                  <a:pt x="1044" y="1819"/>
                </a:lnTo>
                <a:lnTo>
                  <a:pt x="1042" y="1818"/>
                </a:lnTo>
                <a:lnTo>
                  <a:pt x="1041" y="1818"/>
                </a:lnTo>
                <a:lnTo>
                  <a:pt x="1036" y="1813"/>
                </a:lnTo>
                <a:lnTo>
                  <a:pt x="1029" y="1816"/>
                </a:lnTo>
                <a:lnTo>
                  <a:pt x="1026" y="1818"/>
                </a:lnTo>
                <a:lnTo>
                  <a:pt x="1020" y="1818"/>
                </a:lnTo>
                <a:lnTo>
                  <a:pt x="1030" y="1823"/>
                </a:lnTo>
                <a:lnTo>
                  <a:pt x="1039" y="1828"/>
                </a:lnTo>
                <a:lnTo>
                  <a:pt x="1031" y="1826"/>
                </a:lnTo>
                <a:lnTo>
                  <a:pt x="1023" y="1824"/>
                </a:lnTo>
                <a:lnTo>
                  <a:pt x="1022" y="1827"/>
                </a:lnTo>
                <a:lnTo>
                  <a:pt x="1021" y="1831"/>
                </a:lnTo>
                <a:lnTo>
                  <a:pt x="1020" y="1829"/>
                </a:lnTo>
                <a:lnTo>
                  <a:pt x="1017" y="1829"/>
                </a:lnTo>
                <a:lnTo>
                  <a:pt x="1015" y="1828"/>
                </a:lnTo>
                <a:lnTo>
                  <a:pt x="1015" y="1831"/>
                </a:lnTo>
                <a:lnTo>
                  <a:pt x="1020" y="1834"/>
                </a:lnTo>
                <a:lnTo>
                  <a:pt x="1025" y="1835"/>
                </a:lnTo>
                <a:lnTo>
                  <a:pt x="1031" y="1837"/>
                </a:lnTo>
                <a:lnTo>
                  <a:pt x="1033" y="1841"/>
                </a:lnTo>
                <a:lnTo>
                  <a:pt x="1036" y="1848"/>
                </a:lnTo>
                <a:lnTo>
                  <a:pt x="1036" y="1854"/>
                </a:lnTo>
                <a:lnTo>
                  <a:pt x="1028" y="1851"/>
                </a:lnTo>
                <a:lnTo>
                  <a:pt x="1022" y="1843"/>
                </a:lnTo>
                <a:lnTo>
                  <a:pt x="1017" y="1837"/>
                </a:lnTo>
                <a:lnTo>
                  <a:pt x="1011" y="1834"/>
                </a:lnTo>
                <a:lnTo>
                  <a:pt x="1015" y="1832"/>
                </a:lnTo>
                <a:lnTo>
                  <a:pt x="1014" y="1828"/>
                </a:lnTo>
                <a:lnTo>
                  <a:pt x="1012" y="1827"/>
                </a:lnTo>
                <a:lnTo>
                  <a:pt x="1009" y="1827"/>
                </a:lnTo>
                <a:lnTo>
                  <a:pt x="1006" y="1828"/>
                </a:lnTo>
                <a:lnTo>
                  <a:pt x="1005" y="1833"/>
                </a:lnTo>
                <a:lnTo>
                  <a:pt x="998" y="1829"/>
                </a:lnTo>
                <a:lnTo>
                  <a:pt x="990" y="1827"/>
                </a:lnTo>
                <a:lnTo>
                  <a:pt x="989" y="1821"/>
                </a:lnTo>
                <a:lnTo>
                  <a:pt x="983" y="1821"/>
                </a:lnTo>
                <a:lnTo>
                  <a:pt x="979" y="1823"/>
                </a:lnTo>
                <a:lnTo>
                  <a:pt x="974" y="1821"/>
                </a:lnTo>
                <a:lnTo>
                  <a:pt x="968" y="1823"/>
                </a:lnTo>
                <a:lnTo>
                  <a:pt x="962" y="1823"/>
                </a:lnTo>
                <a:lnTo>
                  <a:pt x="959" y="1817"/>
                </a:lnTo>
                <a:lnTo>
                  <a:pt x="955" y="1815"/>
                </a:lnTo>
                <a:lnTo>
                  <a:pt x="947" y="1815"/>
                </a:lnTo>
                <a:lnTo>
                  <a:pt x="940" y="1811"/>
                </a:lnTo>
                <a:lnTo>
                  <a:pt x="956" y="1810"/>
                </a:lnTo>
                <a:lnTo>
                  <a:pt x="965" y="1801"/>
                </a:lnTo>
                <a:lnTo>
                  <a:pt x="954" y="1803"/>
                </a:lnTo>
                <a:lnTo>
                  <a:pt x="942" y="1799"/>
                </a:lnTo>
                <a:lnTo>
                  <a:pt x="939" y="1793"/>
                </a:lnTo>
                <a:lnTo>
                  <a:pt x="946" y="1788"/>
                </a:lnTo>
                <a:lnTo>
                  <a:pt x="922" y="1786"/>
                </a:lnTo>
                <a:lnTo>
                  <a:pt x="899" y="1795"/>
                </a:lnTo>
                <a:lnTo>
                  <a:pt x="915" y="1795"/>
                </a:lnTo>
                <a:lnTo>
                  <a:pt x="930" y="1788"/>
                </a:lnTo>
                <a:lnTo>
                  <a:pt x="933" y="1799"/>
                </a:lnTo>
                <a:lnTo>
                  <a:pt x="943" y="1803"/>
                </a:lnTo>
                <a:lnTo>
                  <a:pt x="938" y="1806"/>
                </a:lnTo>
                <a:lnTo>
                  <a:pt x="937" y="1810"/>
                </a:lnTo>
                <a:lnTo>
                  <a:pt x="939" y="1812"/>
                </a:lnTo>
                <a:lnTo>
                  <a:pt x="937" y="1815"/>
                </a:lnTo>
                <a:lnTo>
                  <a:pt x="934" y="1816"/>
                </a:lnTo>
                <a:lnTo>
                  <a:pt x="932" y="1818"/>
                </a:lnTo>
                <a:lnTo>
                  <a:pt x="932" y="1823"/>
                </a:lnTo>
                <a:lnTo>
                  <a:pt x="935" y="1827"/>
                </a:lnTo>
                <a:lnTo>
                  <a:pt x="941" y="1828"/>
                </a:lnTo>
                <a:lnTo>
                  <a:pt x="947" y="1826"/>
                </a:lnTo>
                <a:lnTo>
                  <a:pt x="942" y="1824"/>
                </a:lnTo>
                <a:lnTo>
                  <a:pt x="939" y="1818"/>
                </a:lnTo>
                <a:lnTo>
                  <a:pt x="945" y="1819"/>
                </a:lnTo>
                <a:lnTo>
                  <a:pt x="950" y="1820"/>
                </a:lnTo>
                <a:lnTo>
                  <a:pt x="956" y="1825"/>
                </a:lnTo>
                <a:lnTo>
                  <a:pt x="959" y="1828"/>
                </a:lnTo>
                <a:lnTo>
                  <a:pt x="964" y="1831"/>
                </a:lnTo>
                <a:lnTo>
                  <a:pt x="968" y="1831"/>
                </a:lnTo>
                <a:lnTo>
                  <a:pt x="973" y="1829"/>
                </a:lnTo>
                <a:lnTo>
                  <a:pt x="976" y="1834"/>
                </a:lnTo>
                <a:lnTo>
                  <a:pt x="971" y="1835"/>
                </a:lnTo>
                <a:lnTo>
                  <a:pt x="966" y="1837"/>
                </a:lnTo>
                <a:lnTo>
                  <a:pt x="970" y="1840"/>
                </a:lnTo>
                <a:lnTo>
                  <a:pt x="971" y="1843"/>
                </a:lnTo>
                <a:lnTo>
                  <a:pt x="954" y="1842"/>
                </a:lnTo>
                <a:lnTo>
                  <a:pt x="938" y="1837"/>
                </a:lnTo>
                <a:lnTo>
                  <a:pt x="943" y="1844"/>
                </a:lnTo>
                <a:lnTo>
                  <a:pt x="951" y="1848"/>
                </a:lnTo>
                <a:lnTo>
                  <a:pt x="957" y="1848"/>
                </a:lnTo>
                <a:lnTo>
                  <a:pt x="963" y="1846"/>
                </a:lnTo>
                <a:lnTo>
                  <a:pt x="970" y="1846"/>
                </a:lnTo>
                <a:lnTo>
                  <a:pt x="978" y="1846"/>
                </a:lnTo>
                <a:lnTo>
                  <a:pt x="974" y="1851"/>
                </a:lnTo>
                <a:lnTo>
                  <a:pt x="975" y="1856"/>
                </a:lnTo>
                <a:lnTo>
                  <a:pt x="981" y="1858"/>
                </a:lnTo>
                <a:lnTo>
                  <a:pt x="986" y="1853"/>
                </a:lnTo>
                <a:lnTo>
                  <a:pt x="989" y="1856"/>
                </a:lnTo>
                <a:lnTo>
                  <a:pt x="992" y="1857"/>
                </a:lnTo>
                <a:lnTo>
                  <a:pt x="995" y="1852"/>
                </a:lnTo>
                <a:lnTo>
                  <a:pt x="993" y="1848"/>
                </a:lnTo>
                <a:lnTo>
                  <a:pt x="991" y="1846"/>
                </a:lnTo>
                <a:lnTo>
                  <a:pt x="989" y="1845"/>
                </a:lnTo>
                <a:lnTo>
                  <a:pt x="991" y="1844"/>
                </a:lnTo>
                <a:lnTo>
                  <a:pt x="995" y="1844"/>
                </a:lnTo>
                <a:lnTo>
                  <a:pt x="999" y="1843"/>
                </a:lnTo>
                <a:lnTo>
                  <a:pt x="1003" y="1840"/>
                </a:lnTo>
                <a:lnTo>
                  <a:pt x="1007" y="1844"/>
                </a:lnTo>
                <a:lnTo>
                  <a:pt x="1011" y="1844"/>
                </a:lnTo>
                <a:lnTo>
                  <a:pt x="1008" y="1841"/>
                </a:lnTo>
                <a:lnTo>
                  <a:pt x="1011" y="1838"/>
                </a:lnTo>
                <a:lnTo>
                  <a:pt x="1015" y="1840"/>
                </a:lnTo>
                <a:lnTo>
                  <a:pt x="1017" y="1844"/>
                </a:lnTo>
                <a:lnTo>
                  <a:pt x="1020" y="1845"/>
                </a:lnTo>
                <a:lnTo>
                  <a:pt x="1020" y="1848"/>
                </a:lnTo>
                <a:lnTo>
                  <a:pt x="1017" y="1850"/>
                </a:lnTo>
                <a:lnTo>
                  <a:pt x="1015" y="1852"/>
                </a:lnTo>
                <a:lnTo>
                  <a:pt x="1017" y="1853"/>
                </a:lnTo>
                <a:lnTo>
                  <a:pt x="1017" y="1857"/>
                </a:lnTo>
                <a:lnTo>
                  <a:pt x="1014" y="1860"/>
                </a:lnTo>
                <a:lnTo>
                  <a:pt x="1009" y="1862"/>
                </a:lnTo>
                <a:lnTo>
                  <a:pt x="997" y="1862"/>
                </a:lnTo>
                <a:lnTo>
                  <a:pt x="986" y="1860"/>
                </a:lnTo>
                <a:lnTo>
                  <a:pt x="960" y="1862"/>
                </a:lnTo>
                <a:lnTo>
                  <a:pt x="935" y="1867"/>
                </a:lnTo>
                <a:lnTo>
                  <a:pt x="945" y="1862"/>
                </a:lnTo>
                <a:lnTo>
                  <a:pt x="953" y="1859"/>
                </a:lnTo>
                <a:lnTo>
                  <a:pt x="954" y="1856"/>
                </a:lnTo>
                <a:lnTo>
                  <a:pt x="954" y="1853"/>
                </a:lnTo>
                <a:lnTo>
                  <a:pt x="950" y="1853"/>
                </a:lnTo>
                <a:lnTo>
                  <a:pt x="948" y="1857"/>
                </a:lnTo>
                <a:lnTo>
                  <a:pt x="938" y="1860"/>
                </a:lnTo>
                <a:lnTo>
                  <a:pt x="927" y="1860"/>
                </a:lnTo>
                <a:lnTo>
                  <a:pt x="914" y="1860"/>
                </a:lnTo>
                <a:lnTo>
                  <a:pt x="900" y="1860"/>
                </a:lnTo>
                <a:lnTo>
                  <a:pt x="901" y="1853"/>
                </a:lnTo>
                <a:lnTo>
                  <a:pt x="908" y="1850"/>
                </a:lnTo>
                <a:lnTo>
                  <a:pt x="915" y="1850"/>
                </a:lnTo>
                <a:lnTo>
                  <a:pt x="923" y="1850"/>
                </a:lnTo>
                <a:lnTo>
                  <a:pt x="918" y="1849"/>
                </a:lnTo>
                <a:lnTo>
                  <a:pt x="914" y="1846"/>
                </a:lnTo>
                <a:lnTo>
                  <a:pt x="917" y="1844"/>
                </a:lnTo>
                <a:lnTo>
                  <a:pt x="921" y="1843"/>
                </a:lnTo>
                <a:lnTo>
                  <a:pt x="909" y="1841"/>
                </a:lnTo>
                <a:lnTo>
                  <a:pt x="899" y="1845"/>
                </a:lnTo>
                <a:lnTo>
                  <a:pt x="888" y="1849"/>
                </a:lnTo>
                <a:lnTo>
                  <a:pt x="884" y="1841"/>
                </a:lnTo>
                <a:lnTo>
                  <a:pt x="886" y="1836"/>
                </a:lnTo>
                <a:lnTo>
                  <a:pt x="890" y="1835"/>
                </a:lnTo>
                <a:lnTo>
                  <a:pt x="894" y="1837"/>
                </a:lnTo>
                <a:lnTo>
                  <a:pt x="896" y="1834"/>
                </a:lnTo>
                <a:lnTo>
                  <a:pt x="896" y="1828"/>
                </a:lnTo>
                <a:lnTo>
                  <a:pt x="890" y="1827"/>
                </a:lnTo>
                <a:lnTo>
                  <a:pt x="900" y="1821"/>
                </a:lnTo>
                <a:lnTo>
                  <a:pt x="902" y="1811"/>
                </a:lnTo>
                <a:lnTo>
                  <a:pt x="899" y="1807"/>
                </a:lnTo>
                <a:lnTo>
                  <a:pt x="893" y="1810"/>
                </a:lnTo>
                <a:lnTo>
                  <a:pt x="885" y="1815"/>
                </a:lnTo>
                <a:lnTo>
                  <a:pt x="879" y="1820"/>
                </a:lnTo>
                <a:lnTo>
                  <a:pt x="876" y="1813"/>
                </a:lnTo>
                <a:lnTo>
                  <a:pt x="877" y="1808"/>
                </a:lnTo>
                <a:lnTo>
                  <a:pt x="882" y="1804"/>
                </a:lnTo>
                <a:lnTo>
                  <a:pt x="886" y="1804"/>
                </a:lnTo>
                <a:lnTo>
                  <a:pt x="891" y="1796"/>
                </a:lnTo>
                <a:lnTo>
                  <a:pt x="892" y="1788"/>
                </a:lnTo>
                <a:lnTo>
                  <a:pt x="889" y="1791"/>
                </a:lnTo>
                <a:lnTo>
                  <a:pt x="885" y="1793"/>
                </a:lnTo>
                <a:lnTo>
                  <a:pt x="884" y="1794"/>
                </a:lnTo>
                <a:lnTo>
                  <a:pt x="883" y="1795"/>
                </a:lnTo>
                <a:lnTo>
                  <a:pt x="881" y="1796"/>
                </a:lnTo>
                <a:lnTo>
                  <a:pt x="879" y="1796"/>
                </a:lnTo>
                <a:lnTo>
                  <a:pt x="874" y="1799"/>
                </a:lnTo>
                <a:lnTo>
                  <a:pt x="869" y="1799"/>
                </a:lnTo>
                <a:lnTo>
                  <a:pt x="867" y="1795"/>
                </a:lnTo>
                <a:lnTo>
                  <a:pt x="868" y="1792"/>
                </a:lnTo>
                <a:lnTo>
                  <a:pt x="873" y="1791"/>
                </a:lnTo>
                <a:lnTo>
                  <a:pt x="877" y="1792"/>
                </a:lnTo>
                <a:lnTo>
                  <a:pt x="881" y="1790"/>
                </a:lnTo>
                <a:lnTo>
                  <a:pt x="885" y="1787"/>
                </a:lnTo>
                <a:lnTo>
                  <a:pt x="891" y="1782"/>
                </a:lnTo>
                <a:lnTo>
                  <a:pt x="898" y="1779"/>
                </a:lnTo>
                <a:lnTo>
                  <a:pt x="899" y="1782"/>
                </a:lnTo>
                <a:lnTo>
                  <a:pt x="902" y="1783"/>
                </a:lnTo>
                <a:lnTo>
                  <a:pt x="906" y="1783"/>
                </a:lnTo>
                <a:lnTo>
                  <a:pt x="909" y="1780"/>
                </a:lnTo>
                <a:lnTo>
                  <a:pt x="920" y="1779"/>
                </a:lnTo>
                <a:lnTo>
                  <a:pt x="932" y="1779"/>
                </a:lnTo>
                <a:lnTo>
                  <a:pt x="941" y="1778"/>
                </a:lnTo>
                <a:lnTo>
                  <a:pt x="948" y="1784"/>
                </a:lnTo>
                <a:lnTo>
                  <a:pt x="951" y="1786"/>
                </a:lnTo>
                <a:lnTo>
                  <a:pt x="955" y="1788"/>
                </a:lnTo>
                <a:lnTo>
                  <a:pt x="959" y="1788"/>
                </a:lnTo>
                <a:lnTo>
                  <a:pt x="963" y="1790"/>
                </a:lnTo>
                <a:lnTo>
                  <a:pt x="965" y="1786"/>
                </a:lnTo>
                <a:lnTo>
                  <a:pt x="967" y="1783"/>
                </a:lnTo>
                <a:lnTo>
                  <a:pt x="968" y="1782"/>
                </a:lnTo>
                <a:lnTo>
                  <a:pt x="967" y="1779"/>
                </a:lnTo>
                <a:lnTo>
                  <a:pt x="966" y="1779"/>
                </a:lnTo>
                <a:lnTo>
                  <a:pt x="964" y="1779"/>
                </a:lnTo>
                <a:lnTo>
                  <a:pt x="956" y="1775"/>
                </a:lnTo>
                <a:lnTo>
                  <a:pt x="947" y="1771"/>
                </a:lnTo>
                <a:lnTo>
                  <a:pt x="937" y="1771"/>
                </a:lnTo>
                <a:lnTo>
                  <a:pt x="926" y="1771"/>
                </a:lnTo>
                <a:lnTo>
                  <a:pt x="925" y="1768"/>
                </a:lnTo>
                <a:lnTo>
                  <a:pt x="929" y="1765"/>
                </a:lnTo>
                <a:lnTo>
                  <a:pt x="935" y="1765"/>
                </a:lnTo>
                <a:lnTo>
                  <a:pt x="942" y="1766"/>
                </a:lnTo>
                <a:lnTo>
                  <a:pt x="941" y="1760"/>
                </a:lnTo>
                <a:lnTo>
                  <a:pt x="945" y="1758"/>
                </a:lnTo>
                <a:lnTo>
                  <a:pt x="956" y="1760"/>
                </a:lnTo>
                <a:lnTo>
                  <a:pt x="967" y="1766"/>
                </a:lnTo>
                <a:lnTo>
                  <a:pt x="967" y="1761"/>
                </a:lnTo>
                <a:lnTo>
                  <a:pt x="966" y="1755"/>
                </a:lnTo>
                <a:lnTo>
                  <a:pt x="972" y="1755"/>
                </a:lnTo>
                <a:lnTo>
                  <a:pt x="975" y="1752"/>
                </a:lnTo>
                <a:lnTo>
                  <a:pt x="978" y="1749"/>
                </a:lnTo>
                <a:lnTo>
                  <a:pt x="973" y="1748"/>
                </a:lnTo>
                <a:lnTo>
                  <a:pt x="967" y="1748"/>
                </a:lnTo>
                <a:lnTo>
                  <a:pt x="963" y="1749"/>
                </a:lnTo>
                <a:lnTo>
                  <a:pt x="959" y="1750"/>
                </a:lnTo>
                <a:lnTo>
                  <a:pt x="958" y="1748"/>
                </a:lnTo>
                <a:lnTo>
                  <a:pt x="954" y="1742"/>
                </a:lnTo>
                <a:lnTo>
                  <a:pt x="947" y="1740"/>
                </a:lnTo>
                <a:lnTo>
                  <a:pt x="943" y="1741"/>
                </a:lnTo>
                <a:lnTo>
                  <a:pt x="941" y="1743"/>
                </a:lnTo>
                <a:lnTo>
                  <a:pt x="934" y="1744"/>
                </a:lnTo>
                <a:lnTo>
                  <a:pt x="927" y="1746"/>
                </a:lnTo>
                <a:lnTo>
                  <a:pt x="938" y="1749"/>
                </a:lnTo>
                <a:lnTo>
                  <a:pt x="948" y="1749"/>
                </a:lnTo>
                <a:lnTo>
                  <a:pt x="954" y="1750"/>
                </a:lnTo>
                <a:lnTo>
                  <a:pt x="956" y="1754"/>
                </a:lnTo>
                <a:lnTo>
                  <a:pt x="956" y="1754"/>
                </a:lnTo>
                <a:lnTo>
                  <a:pt x="956" y="1754"/>
                </a:lnTo>
                <a:lnTo>
                  <a:pt x="956" y="1754"/>
                </a:lnTo>
                <a:lnTo>
                  <a:pt x="956" y="1754"/>
                </a:lnTo>
                <a:lnTo>
                  <a:pt x="959" y="1754"/>
                </a:lnTo>
                <a:lnTo>
                  <a:pt x="962" y="1757"/>
                </a:lnTo>
                <a:lnTo>
                  <a:pt x="959" y="1759"/>
                </a:lnTo>
                <a:lnTo>
                  <a:pt x="958" y="1759"/>
                </a:lnTo>
                <a:lnTo>
                  <a:pt x="957" y="1757"/>
                </a:lnTo>
                <a:lnTo>
                  <a:pt x="955" y="1754"/>
                </a:lnTo>
                <a:lnTo>
                  <a:pt x="948" y="1754"/>
                </a:lnTo>
                <a:lnTo>
                  <a:pt x="942" y="1754"/>
                </a:lnTo>
                <a:lnTo>
                  <a:pt x="934" y="1755"/>
                </a:lnTo>
                <a:lnTo>
                  <a:pt x="929" y="1759"/>
                </a:lnTo>
                <a:lnTo>
                  <a:pt x="925" y="1765"/>
                </a:lnTo>
                <a:lnTo>
                  <a:pt x="921" y="1767"/>
                </a:lnTo>
                <a:lnTo>
                  <a:pt x="917" y="1762"/>
                </a:lnTo>
                <a:lnTo>
                  <a:pt x="913" y="1762"/>
                </a:lnTo>
                <a:lnTo>
                  <a:pt x="915" y="1755"/>
                </a:lnTo>
                <a:lnTo>
                  <a:pt x="921" y="1750"/>
                </a:lnTo>
                <a:lnTo>
                  <a:pt x="912" y="1752"/>
                </a:lnTo>
                <a:lnTo>
                  <a:pt x="905" y="1758"/>
                </a:lnTo>
                <a:lnTo>
                  <a:pt x="907" y="1762"/>
                </a:lnTo>
                <a:lnTo>
                  <a:pt x="906" y="1767"/>
                </a:lnTo>
                <a:lnTo>
                  <a:pt x="899" y="1771"/>
                </a:lnTo>
                <a:lnTo>
                  <a:pt x="892" y="1775"/>
                </a:lnTo>
                <a:lnTo>
                  <a:pt x="889" y="1778"/>
                </a:lnTo>
                <a:lnTo>
                  <a:pt x="885" y="1782"/>
                </a:lnTo>
                <a:lnTo>
                  <a:pt x="881" y="1783"/>
                </a:lnTo>
                <a:lnTo>
                  <a:pt x="877" y="1783"/>
                </a:lnTo>
                <a:lnTo>
                  <a:pt x="875" y="1783"/>
                </a:lnTo>
                <a:lnTo>
                  <a:pt x="873" y="1782"/>
                </a:lnTo>
                <a:lnTo>
                  <a:pt x="869" y="1784"/>
                </a:lnTo>
                <a:lnTo>
                  <a:pt x="866" y="1785"/>
                </a:lnTo>
                <a:lnTo>
                  <a:pt x="861" y="1784"/>
                </a:lnTo>
                <a:lnTo>
                  <a:pt x="858" y="1782"/>
                </a:lnTo>
                <a:lnTo>
                  <a:pt x="855" y="1783"/>
                </a:lnTo>
                <a:lnTo>
                  <a:pt x="851" y="1784"/>
                </a:lnTo>
                <a:lnTo>
                  <a:pt x="848" y="1782"/>
                </a:lnTo>
                <a:lnTo>
                  <a:pt x="847" y="1777"/>
                </a:lnTo>
                <a:lnTo>
                  <a:pt x="847" y="1774"/>
                </a:lnTo>
                <a:lnTo>
                  <a:pt x="850" y="1771"/>
                </a:lnTo>
                <a:lnTo>
                  <a:pt x="859" y="1763"/>
                </a:lnTo>
                <a:lnTo>
                  <a:pt x="869" y="1758"/>
                </a:lnTo>
                <a:lnTo>
                  <a:pt x="872" y="1763"/>
                </a:lnTo>
                <a:lnTo>
                  <a:pt x="879" y="1765"/>
                </a:lnTo>
                <a:lnTo>
                  <a:pt x="883" y="1763"/>
                </a:lnTo>
                <a:lnTo>
                  <a:pt x="885" y="1759"/>
                </a:lnTo>
                <a:lnTo>
                  <a:pt x="882" y="1758"/>
                </a:lnTo>
                <a:lnTo>
                  <a:pt x="879" y="1757"/>
                </a:lnTo>
                <a:lnTo>
                  <a:pt x="876" y="1748"/>
                </a:lnTo>
                <a:lnTo>
                  <a:pt x="882" y="1742"/>
                </a:lnTo>
                <a:lnTo>
                  <a:pt x="890" y="1748"/>
                </a:lnTo>
                <a:lnTo>
                  <a:pt x="896" y="1745"/>
                </a:lnTo>
                <a:lnTo>
                  <a:pt x="891" y="1743"/>
                </a:lnTo>
                <a:lnTo>
                  <a:pt x="886" y="1741"/>
                </a:lnTo>
                <a:lnTo>
                  <a:pt x="883" y="1741"/>
                </a:lnTo>
                <a:lnTo>
                  <a:pt x="880" y="1738"/>
                </a:lnTo>
                <a:lnTo>
                  <a:pt x="881" y="1734"/>
                </a:lnTo>
                <a:lnTo>
                  <a:pt x="885" y="1733"/>
                </a:lnTo>
                <a:lnTo>
                  <a:pt x="890" y="1729"/>
                </a:lnTo>
                <a:lnTo>
                  <a:pt x="894" y="1725"/>
                </a:lnTo>
                <a:lnTo>
                  <a:pt x="882" y="1726"/>
                </a:lnTo>
                <a:lnTo>
                  <a:pt x="875" y="1717"/>
                </a:lnTo>
                <a:lnTo>
                  <a:pt x="871" y="1721"/>
                </a:lnTo>
                <a:lnTo>
                  <a:pt x="865" y="1725"/>
                </a:lnTo>
                <a:lnTo>
                  <a:pt x="869" y="1715"/>
                </a:lnTo>
                <a:lnTo>
                  <a:pt x="873" y="1704"/>
                </a:lnTo>
                <a:lnTo>
                  <a:pt x="885" y="1707"/>
                </a:lnTo>
                <a:lnTo>
                  <a:pt x="894" y="1715"/>
                </a:lnTo>
                <a:lnTo>
                  <a:pt x="898" y="1719"/>
                </a:lnTo>
                <a:lnTo>
                  <a:pt x="900" y="1724"/>
                </a:lnTo>
                <a:lnTo>
                  <a:pt x="900" y="1729"/>
                </a:lnTo>
                <a:lnTo>
                  <a:pt x="902" y="1734"/>
                </a:lnTo>
                <a:lnTo>
                  <a:pt x="906" y="1734"/>
                </a:lnTo>
                <a:lnTo>
                  <a:pt x="910" y="1734"/>
                </a:lnTo>
                <a:lnTo>
                  <a:pt x="914" y="1736"/>
                </a:lnTo>
                <a:lnTo>
                  <a:pt x="920" y="1736"/>
                </a:lnTo>
                <a:lnTo>
                  <a:pt x="922" y="1734"/>
                </a:lnTo>
                <a:lnTo>
                  <a:pt x="923" y="1730"/>
                </a:lnTo>
                <a:lnTo>
                  <a:pt x="920" y="1729"/>
                </a:lnTo>
                <a:lnTo>
                  <a:pt x="917" y="1727"/>
                </a:lnTo>
                <a:lnTo>
                  <a:pt x="922" y="1726"/>
                </a:lnTo>
                <a:lnTo>
                  <a:pt x="925" y="1725"/>
                </a:lnTo>
                <a:lnTo>
                  <a:pt x="926" y="1725"/>
                </a:lnTo>
                <a:lnTo>
                  <a:pt x="926" y="1726"/>
                </a:lnTo>
                <a:lnTo>
                  <a:pt x="926" y="1725"/>
                </a:lnTo>
                <a:lnTo>
                  <a:pt x="925" y="1725"/>
                </a:lnTo>
                <a:lnTo>
                  <a:pt x="925" y="1721"/>
                </a:lnTo>
                <a:lnTo>
                  <a:pt x="926" y="1719"/>
                </a:lnTo>
                <a:lnTo>
                  <a:pt x="924" y="1718"/>
                </a:lnTo>
                <a:lnTo>
                  <a:pt x="920" y="1719"/>
                </a:lnTo>
                <a:lnTo>
                  <a:pt x="916" y="1723"/>
                </a:lnTo>
                <a:lnTo>
                  <a:pt x="912" y="1725"/>
                </a:lnTo>
                <a:lnTo>
                  <a:pt x="908" y="1724"/>
                </a:lnTo>
                <a:lnTo>
                  <a:pt x="907" y="1720"/>
                </a:lnTo>
                <a:lnTo>
                  <a:pt x="902" y="1713"/>
                </a:lnTo>
                <a:lnTo>
                  <a:pt x="904" y="1707"/>
                </a:lnTo>
                <a:lnTo>
                  <a:pt x="908" y="1707"/>
                </a:lnTo>
                <a:lnTo>
                  <a:pt x="912" y="1709"/>
                </a:lnTo>
                <a:lnTo>
                  <a:pt x="916" y="1707"/>
                </a:lnTo>
                <a:lnTo>
                  <a:pt x="920" y="1704"/>
                </a:lnTo>
                <a:lnTo>
                  <a:pt x="921" y="1705"/>
                </a:lnTo>
                <a:lnTo>
                  <a:pt x="923" y="1707"/>
                </a:lnTo>
                <a:lnTo>
                  <a:pt x="922" y="1704"/>
                </a:lnTo>
                <a:lnTo>
                  <a:pt x="920" y="1704"/>
                </a:lnTo>
                <a:lnTo>
                  <a:pt x="912" y="1703"/>
                </a:lnTo>
                <a:lnTo>
                  <a:pt x="905" y="1703"/>
                </a:lnTo>
                <a:lnTo>
                  <a:pt x="898" y="1701"/>
                </a:lnTo>
                <a:lnTo>
                  <a:pt x="893" y="1694"/>
                </a:lnTo>
                <a:lnTo>
                  <a:pt x="890" y="1690"/>
                </a:lnTo>
                <a:lnTo>
                  <a:pt x="884" y="1691"/>
                </a:lnTo>
                <a:lnTo>
                  <a:pt x="877" y="1695"/>
                </a:lnTo>
                <a:lnTo>
                  <a:pt x="871" y="1700"/>
                </a:lnTo>
                <a:lnTo>
                  <a:pt x="866" y="1705"/>
                </a:lnTo>
                <a:lnTo>
                  <a:pt x="863" y="1711"/>
                </a:lnTo>
                <a:lnTo>
                  <a:pt x="858" y="1718"/>
                </a:lnTo>
                <a:lnTo>
                  <a:pt x="855" y="1724"/>
                </a:lnTo>
                <a:lnTo>
                  <a:pt x="857" y="1727"/>
                </a:lnTo>
                <a:lnTo>
                  <a:pt x="858" y="1729"/>
                </a:lnTo>
                <a:lnTo>
                  <a:pt x="858" y="1732"/>
                </a:lnTo>
                <a:lnTo>
                  <a:pt x="856" y="1734"/>
                </a:lnTo>
                <a:lnTo>
                  <a:pt x="850" y="1740"/>
                </a:lnTo>
                <a:lnTo>
                  <a:pt x="843" y="1743"/>
                </a:lnTo>
                <a:lnTo>
                  <a:pt x="832" y="1748"/>
                </a:lnTo>
                <a:lnTo>
                  <a:pt x="827" y="1759"/>
                </a:lnTo>
                <a:lnTo>
                  <a:pt x="831" y="1766"/>
                </a:lnTo>
                <a:lnTo>
                  <a:pt x="832" y="1775"/>
                </a:lnTo>
                <a:lnTo>
                  <a:pt x="828" y="1779"/>
                </a:lnTo>
                <a:lnTo>
                  <a:pt x="825" y="1785"/>
                </a:lnTo>
                <a:lnTo>
                  <a:pt x="833" y="1798"/>
                </a:lnTo>
                <a:lnTo>
                  <a:pt x="848" y="1806"/>
                </a:lnTo>
                <a:lnTo>
                  <a:pt x="858" y="1815"/>
                </a:lnTo>
                <a:lnTo>
                  <a:pt x="865" y="1828"/>
                </a:lnTo>
                <a:lnTo>
                  <a:pt x="867" y="1850"/>
                </a:lnTo>
                <a:lnTo>
                  <a:pt x="867" y="1871"/>
                </a:lnTo>
                <a:lnTo>
                  <a:pt x="867" y="1882"/>
                </a:lnTo>
                <a:lnTo>
                  <a:pt x="869" y="1893"/>
                </a:lnTo>
                <a:lnTo>
                  <a:pt x="871" y="1899"/>
                </a:lnTo>
                <a:lnTo>
                  <a:pt x="872" y="1904"/>
                </a:lnTo>
                <a:lnTo>
                  <a:pt x="873" y="1910"/>
                </a:lnTo>
                <a:lnTo>
                  <a:pt x="874" y="1916"/>
                </a:lnTo>
                <a:lnTo>
                  <a:pt x="886" y="1924"/>
                </a:lnTo>
                <a:lnTo>
                  <a:pt x="882" y="1926"/>
                </a:lnTo>
                <a:lnTo>
                  <a:pt x="877" y="1927"/>
                </a:lnTo>
                <a:lnTo>
                  <a:pt x="879" y="1923"/>
                </a:lnTo>
                <a:lnTo>
                  <a:pt x="881" y="1918"/>
                </a:lnTo>
                <a:lnTo>
                  <a:pt x="881" y="1909"/>
                </a:lnTo>
                <a:lnTo>
                  <a:pt x="888" y="1906"/>
                </a:lnTo>
                <a:lnTo>
                  <a:pt x="888" y="1906"/>
                </a:lnTo>
                <a:lnTo>
                  <a:pt x="889" y="1906"/>
                </a:lnTo>
                <a:lnTo>
                  <a:pt x="890" y="1906"/>
                </a:lnTo>
                <a:lnTo>
                  <a:pt x="890" y="1908"/>
                </a:lnTo>
                <a:lnTo>
                  <a:pt x="892" y="1909"/>
                </a:lnTo>
                <a:lnTo>
                  <a:pt x="894" y="1909"/>
                </a:lnTo>
                <a:lnTo>
                  <a:pt x="902" y="1909"/>
                </a:lnTo>
                <a:lnTo>
                  <a:pt x="910" y="1908"/>
                </a:lnTo>
                <a:lnTo>
                  <a:pt x="927" y="1907"/>
                </a:lnTo>
                <a:lnTo>
                  <a:pt x="942" y="1902"/>
                </a:lnTo>
                <a:lnTo>
                  <a:pt x="937" y="1896"/>
                </a:lnTo>
                <a:lnTo>
                  <a:pt x="930" y="1893"/>
                </a:lnTo>
                <a:lnTo>
                  <a:pt x="925" y="1891"/>
                </a:lnTo>
                <a:lnTo>
                  <a:pt x="925" y="1886"/>
                </a:lnTo>
                <a:lnTo>
                  <a:pt x="924" y="1883"/>
                </a:lnTo>
                <a:lnTo>
                  <a:pt x="921" y="1885"/>
                </a:lnTo>
                <a:lnTo>
                  <a:pt x="914" y="1887"/>
                </a:lnTo>
                <a:lnTo>
                  <a:pt x="909" y="1884"/>
                </a:lnTo>
                <a:lnTo>
                  <a:pt x="915" y="1881"/>
                </a:lnTo>
                <a:lnTo>
                  <a:pt x="922" y="1878"/>
                </a:lnTo>
                <a:lnTo>
                  <a:pt x="943" y="1870"/>
                </a:lnTo>
                <a:lnTo>
                  <a:pt x="966" y="1868"/>
                </a:lnTo>
                <a:lnTo>
                  <a:pt x="971" y="1869"/>
                </a:lnTo>
                <a:lnTo>
                  <a:pt x="975" y="1869"/>
                </a:lnTo>
                <a:lnTo>
                  <a:pt x="981" y="1868"/>
                </a:lnTo>
                <a:lnTo>
                  <a:pt x="986" y="1867"/>
                </a:lnTo>
                <a:lnTo>
                  <a:pt x="996" y="1866"/>
                </a:lnTo>
                <a:lnTo>
                  <a:pt x="1006" y="1867"/>
                </a:lnTo>
                <a:lnTo>
                  <a:pt x="1011" y="1868"/>
                </a:lnTo>
                <a:lnTo>
                  <a:pt x="1015" y="1869"/>
                </a:lnTo>
                <a:lnTo>
                  <a:pt x="1017" y="1871"/>
                </a:lnTo>
                <a:lnTo>
                  <a:pt x="1019" y="1873"/>
                </a:lnTo>
                <a:lnTo>
                  <a:pt x="1024" y="1876"/>
                </a:lnTo>
                <a:lnTo>
                  <a:pt x="1026" y="1882"/>
                </a:lnTo>
                <a:lnTo>
                  <a:pt x="1026" y="1886"/>
                </a:lnTo>
                <a:lnTo>
                  <a:pt x="1026" y="1891"/>
                </a:lnTo>
                <a:lnTo>
                  <a:pt x="1028" y="1895"/>
                </a:lnTo>
                <a:lnTo>
                  <a:pt x="1024" y="1899"/>
                </a:lnTo>
                <a:lnTo>
                  <a:pt x="1020" y="1899"/>
                </a:lnTo>
                <a:lnTo>
                  <a:pt x="1015" y="1900"/>
                </a:lnTo>
                <a:lnTo>
                  <a:pt x="1012" y="1902"/>
                </a:lnTo>
                <a:lnTo>
                  <a:pt x="1008" y="1904"/>
                </a:lnTo>
                <a:lnTo>
                  <a:pt x="1001" y="1909"/>
                </a:lnTo>
                <a:lnTo>
                  <a:pt x="999" y="1916"/>
                </a:lnTo>
                <a:lnTo>
                  <a:pt x="1004" y="1921"/>
                </a:lnTo>
                <a:lnTo>
                  <a:pt x="1011" y="1926"/>
                </a:lnTo>
                <a:lnTo>
                  <a:pt x="1019" y="1928"/>
                </a:lnTo>
                <a:lnTo>
                  <a:pt x="1028" y="1928"/>
                </a:lnTo>
                <a:lnTo>
                  <a:pt x="1036" y="1929"/>
                </a:lnTo>
                <a:lnTo>
                  <a:pt x="1040" y="1926"/>
                </a:lnTo>
                <a:lnTo>
                  <a:pt x="1036" y="1924"/>
                </a:lnTo>
                <a:lnTo>
                  <a:pt x="1029" y="1925"/>
                </a:lnTo>
                <a:lnTo>
                  <a:pt x="1025" y="1925"/>
                </a:lnTo>
                <a:lnTo>
                  <a:pt x="1022" y="1925"/>
                </a:lnTo>
                <a:lnTo>
                  <a:pt x="1021" y="1923"/>
                </a:lnTo>
                <a:lnTo>
                  <a:pt x="1021" y="1921"/>
                </a:lnTo>
                <a:lnTo>
                  <a:pt x="1023" y="1920"/>
                </a:lnTo>
                <a:lnTo>
                  <a:pt x="1024" y="1918"/>
                </a:lnTo>
                <a:lnTo>
                  <a:pt x="1024" y="1919"/>
                </a:lnTo>
                <a:lnTo>
                  <a:pt x="1024" y="1918"/>
                </a:lnTo>
                <a:close/>
                <a:moveTo>
                  <a:pt x="816" y="1586"/>
                </a:moveTo>
                <a:lnTo>
                  <a:pt x="816" y="1586"/>
                </a:lnTo>
                <a:lnTo>
                  <a:pt x="816" y="1586"/>
                </a:lnTo>
                <a:close/>
                <a:moveTo>
                  <a:pt x="947" y="1721"/>
                </a:moveTo>
                <a:lnTo>
                  <a:pt x="954" y="1721"/>
                </a:lnTo>
                <a:lnTo>
                  <a:pt x="955" y="1717"/>
                </a:lnTo>
                <a:lnTo>
                  <a:pt x="951" y="1716"/>
                </a:lnTo>
                <a:lnTo>
                  <a:pt x="946" y="1716"/>
                </a:lnTo>
                <a:lnTo>
                  <a:pt x="941" y="1716"/>
                </a:lnTo>
                <a:lnTo>
                  <a:pt x="937" y="1717"/>
                </a:lnTo>
                <a:lnTo>
                  <a:pt x="934" y="1720"/>
                </a:lnTo>
                <a:lnTo>
                  <a:pt x="939" y="1723"/>
                </a:lnTo>
                <a:lnTo>
                  <a:pt x="939" y="1725"/>
                </a:lnTo>
                <a:lnTo>
                  <a:pt x="942" y="1726"/>
                </a:lnTo>
                <a:lnTo>
                  <a:pt x="934" y="1726"/>
                </a:lnTo>
                <a:lnTo>
                  <a:pt x="927" y="1726"/>
                </a:lnTo>
                <a:lnTo>
                  <a:pt x="926" y="1725"/>
                </a:lnTo>
                <a:lnTo>
                  <a:pt x="927" y="1726"/>
                </a:lnTo>
                <a:lnTo>
                  <a:pt x="930" y="1732"/>
                </a:lnTo>
                <a:lnTo>
                  <a:pt x="934" y="1735"/>
                </a:lnTo>
                <a:lnTo>
                  <a:pt x="940" y="1733"/>
                </a:lnTo>
                <a:lnTo>
                  <a:pt x="946" y="1727"/>
                </a:lnTo>
                <a:lnTo>
                  <a:pt x="941" y="1732"/>
                </a:lnTo>
                <a:lnTo>
                  <a:pt x="946" y="1727"/>
                </a:lnTo>
                <a:lnTo>
                  <a:pt x="946" y="1727"/>
                </a:lnTo>
                <a:lnTo>
                  <a:pt x="946" y="1726"/>
                </a:lnTo>
                <a:lnTo>
                  <a:pt x="946" y="1726"/>
                </a:lnTo>
                <a:lnTo>
                  <a:pt x="945" y="1726"/>
                </a:lnTo>
                <a:lnTo>
                  <a:pt x="946" y="1725"/>
                </a:lnTo>
                <a:lnTo>
                  <a:pt x="947" y="1721"/>
                </a:lnTo>
                <a:lnTo>
                  <a:pt x="947" y="1721"/>
                </a:lnTo>
                <a:lnTo>
                  <a:pt x="947" y="1721"/>
                </a:lnTo>
                <a:close/>
                <a:moveTo>
                  <a:pt x="866" y="1776"/>
                </a:moveTo>
                <a:lnTo>
                  <a:pt x="871" y="1775"/>
                </a:lnTo>
                <a:lnTo>
                  <a:pt x="876" y="1773"/>
                </a:lnTo>
                <a:lnTo>
                  <a:pt x="877" y="1773"/>
                </a:lnTo>
                <a:lnTo>
                  <a:pt x="880" y="1774"/>
                </a:lnTo>
                <a:lnTo>
                  <a:pt x="881" y="1775"/>
                </a:lnTo>
                <a:lnTo>
                  <a:pt x="882" y="1775"/>
                </a:lnTo>
                <a:lnTo>
                  <a:pt x="888" y="1773"/>
                </a:lnTo>
                <a:lnTo>
                  <a:pt x="891" y="1768"/>
                </a:lnTo>
                <a:lnTo>
                  <a:pt x="876" y="1768"/>
                </a:lnTo>
                <a:lnTo>
                  <a:pt x="866" y="1776"/>
                </a:lnTo>
                <a:lnTo>
                  <a:pt x="868" y="1774"/>
                </a:lnTo>
                <a:lnTo>
                  <a:pt x="866" y="1776"/>
                </a:lnTo>
                <a:close/>
                <a:moveTo>
                  <a:pt x="956" y="1683"/>
                </a:moveTo>
                <a:lnTo>
                  <a:pt x="963" y="1679"/>
                </a:lnTo>
                <a:lnTo>
                  <a:pt x="970" y="1676"/>
                </a:lnTo>
                <a:lnTo>
                  <a:pt x="970" y="1674"/>
                </a:lnTo>
                <a:lnTo>
                  <a:pt x="972" y="1672"/>
                </a:lnTo>
                <a:lnTo>
                  <a:pt x="979" y="1670"/>
                </a:lnTo>
                <a:lnTo>
                  <a:pt x="987" y="1668"/>
                </a:lnTo>
                <a:lnTo>
                  <a:pt x="973" y="1666"/>
                </a:lnTo>
                <a:lnTo>
                  <a:pt x="960" y="1666"/>
                </a:lnTo>
                <a:lnTo>
                  <a:pt x="955" y="1667"/>
                </a:lnTo>
                <a:lnTo>
                  <a:pt x="949" y="1665"/>
                </a:lnTo>
                <a:lnTo>
                  <a:pt x="946" y="1662"/>
                </a:lnTo>
                <a:lnTo>
                  <a:pt x="941" y="1662"/>
                </a:lnTo>
                <a:lnTo>
                  <a:pt x="942" y="1662"/>
                </a:lnTo>
                <a:lnTo>
                  <a:pt x="941" y="1662"/>
                </a:lnTo>
                <a:lnTo>
                  <a:pt x="935" y="1661"/>
                </a:lnTo>
                <a:lnTo>
                  <a:pt x="929" y="1658"/>
                </a:lnTo>
                <a:lnTo>
                  <a:pt x="921" y="1658"/>
                </a:lnTo>
                <a:lnTo>
                  <a:pt x="913" y="1658"/>
                </a:lnTo>
                <a:lnTo>
                  <a:pt x="915" y="1662"/>
                </a:lnTo>
                <a:lnTo>
                  <a:pt x="920" y="1666"/>
                </a:lnTo>
                <a:lnTo>
                  <a:pt x="923" y="1665"/>
                </a:lnTo>
                <a:lnTo>
                  <a:pt x="927" y="1663"/>
                </a:lnTo>
                <a:lnTo>
                  <a:pt x="933" y="1667"/>
                </a:lnTo>
                <a:lnTo>
                  <a:pt x="938" y="1671"/>
                </a:lnTo>
                <a:lnTo>
                  <a:pt x="926" y="1672"/>
                </a:lnTo>
                <a:lnTo>
                  <a:pt x="917" y="1680"/>
                </a:lnTo>
                <a:lnTo>
                  <a:pt x="924" y="1679"/>
                </a:lnTo>
                <a:lnTo>
                  <a:pt x="931" y="1676"/>
                </a:lnTo>
                <a:lnTo>
                  <a:pt x="935" y="1675"/>
                </a:lnTo>
                <a:lnTo>
                  <a:pt x="938" y="1678"/>
                </a:lnTo>
                <a:lnTo>
                  <a:pt x="945" y="1683"/>
                </a:lnTo>
                <a:lnTo>
                  <a:pt x="946" y="1690"/>
                </a:lnTo>
                <a:lnTo>
                  <a:pt x="955" y="1692"/>
                </a:lnTo>
                <a:lnTo>
                  <a:pt x="965" y="1700"/>
                </a:lnTo>
                <a:lnTo>
                  <a:pt x="964" y="1704"/>
                </a:lnTo>
                <a:lnTo>
                  <a:pt x="964" y="1709"/>
                </a:lnTo>
                <a:lnTo>
                  <a:pt x="960" y="1713"/>
                </a:lnTo>
                <a:lnTo>
                  <a:pt x="960" y="1717"/>
                </a:lnTo>
                <a:lnTo>
                  <a:pt x="966" y="1717"/>
                </a:lnTo>
                <a:lnTo>
                  <a:pt x="968" y="1710"/>
                </a:lnTo>
                <a:lnTo>
                  <a:pt x="972" y="1707"/>
                </a:lnTo>
                <a:lnTo>
                  <a:pt x="978" y="1705"/>
                </a:lnTo>
                <a:lnTo>
                  <a:pt x="981" y="1704"/>
                </a:lnTo>
                <a:lnTo>
                  <a:pt x="983" y="1705"/>
                </a:lnTo>
                <a:lnTo>
                  <a:pt x="988" y="1708"/>
                </a:lnTo>
                <a:lnTo>
                  <a:pt x="992" y="1710"/>
                </a:lnTo>
                <a:lnTo>
                  <a:pt x="999" y="1710"/>
                </a:lnTo>
                <a:lnTo>
                  <a:pt x="1007" y="1710"/>
                </a:lnTo>
                <a:lnTo>
                  <a:pt x="1016" y="1707"/>
                </a:lnTo>
                <a:lnTo>
                  <a:pt x="1024" y="1707"/>
                </a:lnTo>
                <a:lnTo>
                  <a:pt x="1033" y="1710"/>
                </a:lnTo>
                <a:lnTo>
                  <a:pt x="1041" y="1713"/>
                </a:lnTo>
                <a:lnTo>
                  <a:pt x="1040" y="1707"/>
                </a:lnTo>
                <a:lnTo>
                  <a:pt x="1034" y="1705"/>
                </a:lnTo>
                <a:lnTo>
                  <a:pt x="1031" y="1704"/>
                </a:lnTo>
                <a:lnTo>
                  <a:pt x="1030" y="1703"/>
                </a:lnTo>
                <a:lnTo>
                  <a:pt x="1028" y="1701"/>
                </a:lnTo>
                <a:lnTo>
                  <a:pt x="1028" y="1697"/>
                </a:lnTo>
                <a:lnTo>
                  <a:pt x="1021" y="1694"/>
                </a:lnTo>
                <a:lnTo>
                  <a:pt x="1017" y="1697"/>
                </a:lnTo>
                <a:lnTo>
                  <a:pt x="1020" y="1699"/>
                </a:lnTo>
                <a:lnTo>
                  <a:pt x="1023" y="1700"/>
                </a:lnTo>
                <a:lnTo>
                  <a:pt x="1022" y="1702"/>
                </a:lnTo>
                <a:lnTo>
                  <a:pt x="1017" y="1702"/>
                </a:lnTo>
                <a:lnTo>
                  <a:pt x="1006" y="1701"/>
                </a:lnTo>
                <a:lnTo>
                  <a:pt x="996" y="1702"/>
                </a:lnTo>
                <a:lnTo>
                  <a:pt x="989" y="1703"/>
                </a:lnTo>
                <a:lnTo>
                  <a:pt x="984" y="1696"/>
                </a:lnTo>
                <a:lnTo>
                  <a:pt x="983" y="1696"/>
                </a:lnTo>
                <a:lnTo>
                  <a:pt x="983" y="1694"/>
                </a:lnTo>
                <a:lnTo>
                  <a:pt x="984" y="1693"/>
                </a:lnTo>
                <a:lnTo>
                  <a:pt x="986" y="1692"/>
                </a:lnTo>
                <a:lnTo>
                  <a:pt x="988" y="1691"/>
                </a:lnTo>
                <a:lnTo>
                  <a:pt x="991" y="1691"/>
                </a:lnTo>
                <a:lnTo>
                  <a:pt x="1003" y="1693"/>
                </a:lnTo>
                <a:lnTo>
                  <a:pt x="1013" y="1696"/>
                </a:lnTo>
                <a:lnTo>
                  <a:pt x="1003" y="1691"/>
                </a:lnTo>
                <a:lnTo>
                  <a:pt x="992" y="1688"/>
                </a:lnTo>
                <a:lnTo>
                  <a:pt x="988" y="1688"/>
                </a:lnTo>
                <a:lnTo>
                  <a:pt x="982" y="1690"/>
                </a:lnTo>
                <a:lnTo>
                  <a:pt x="980" y="1692"/>
                </a:lnTo>
                <a:lnTo>
                  <a:pt x="981" y="1696"/>
                </a:lnTo>
                <a:lnTo>
                  <a:pt x="975" y="1697"/>
                </a:lnTo>
                <a:lnTo>
                  <a:pt x="970" y="1696"/>
                </a:lnTo>
                <a:lnTo>
                  <a:pt x="967" y="1695"/>
                </a:lnTo>
                <a:lnTo>
                  <a:pt x="968" y="1693"/>
                </a:lnTo>
                <a:lnTo>
                  <a:pt x="975" y="1687"/>
                </a:lnTo>
                <a:lnTo>
                  <a:pt x="982" y="1683"/>
                </a:lnTo>
                <a:lnTo>
                  <a:pt x="986" y="1680"/>
                </a:lnTo>
                <a:lnTo>
                  <a:pt x="989" y="1678"/>
                </a:lnTo>
                <a:lnTo>
                  <a:pt x="993" y="1680"/>
                </a:lnTo>
                <a:lnTo>
                  <a:pt x="997" y="1684"/>
                </a:lnTo>
                <a:lnTo>
                  <a:pt x="1005" y="1683"/>
                </a:lnTo>
                <a:lnTo>
                  <a:pt x="1012" y="1680"/>
                </a:lnTo>
                <a:lnTo>
                  <a:pt x="996" y="1675"/>
                </a:lnTo>
                <a:lnTo>
                  <a:pt x="981" y="1677"/>
                </a:lnTo>
                <a:lnTo>
                  <a:pt x="980" y="1679"/>
                </a:lnTo>
                <a:lnTo>
                  <a:pt x="979" y="1683"/>
                </a:lnTo>
                <a:lnTo>
                  <a:pt x="976" y="1683"/>
                </a:lnTo>
                <a:lnTo>
                  <a:pt x="973" y="1683"/>
                </a:lnTo>
                <a:lnTo>
                  <a:pt x="966" y="1683"/>
                </a:lnTo>
                <a:lnTo>
                  <a:pt x="960" y="1686"/>
                </a:lnTo>
                <a:lnTo>
                  <a:pt x="965" y="1687"/>
                </a:lnTo>
                <a:lnTo>
                  <a:pt x="970" y="1690"/>
                </a:lnTo>
                <a:lnTo>
                  <a:pt x="960" y="1691"/>
                </a:lnTo>
                <a:lnTo>
                  <a:pt x="954" y="1688"/>
                </a:lnTo>
                <a:lnTo>
                  <a:pt x="951" y="1682"/>
                </a:lnTo>
                <a:lnTo>
                  <a:pt x="953" y="1674"/>
                </a:lnTo>
                <a:lnTo>
                  <a:pt x="945" y="1676"/>
                </a:lnTo>
                <a:lnTo>
                  <a:pt x="940" y="1670"/>
                </a:lnTo>
                <a:lnTo>
                  <a:pt x="943" y="1668"/>
                </a:lnTo>
                <a:lnTo>
                  <a:pt x="948" y="1669"/>
                </a:lnTo>
                <a:lnTo>
                  <a:pt x="951" y="1669"/>
                </a:lnTo>
                <a:lnTo>
                  <a:pt x="955" y="1670"/>
                </a:lnTo>
                <a:lnTo>
                  <a:pt x="957" y="1671"/>
                </a:lnTo>
                <a:lnTo>
                  <a:pt x="958" y="1670"/>
                </a:lnTo>
                <a:lnTo>
                  <a:pt x="957" y="1670"/>
                </a:lnTo>
                <a:lnTo>
                  <a:pt x="956" y="1671"/>
                </a:lnTo>
                <a:lnTo>
                  <a:pt x="958" y="1674"/>
                </a:lnTo>
                <a:lnTo>
                  <a:pt x="962" y="1675"/>
                </a:lnTo>
                <a:lnTo>
                  <a:pt x="960" y="1675"/>
                </a:lnTo>
                <a:lnTo>
                  <a:pt x="959" y="1675"/>
                </a:lnTo>
                <a:lnTo>
                  <a:pt x="958" y="1678"/>
                </a:lnTo>
                <a:lnTo>
                  <a:pt x="956" y="1683"/>
                </a:lnTo>
                <a:lnTo>
                  <a:pt x="957" y="1678"/>
                </a:lnTo>
                <a:lnTo>
                  <a:pt x="956" y="1683"/>
                </a:lnTo>
                <a:close/>
                <a:moveTo>
                  <a:pt x="981" y="1811"/>
                </a:moveTo>
                <a:lnTo>
                  <a:pt x="983" y="1815"/>
                </a:lnTo>
                <a:lnTo>
                  <a:pt x="989" y="1816"/>
                </a:lnTo>
                <a:lnTo>
                  <a:pt x="990" y="1812"/>
                </a:lnTo>
                <a:lnTo>
                  <a:pt x="984" y="1811"/>
                </a:lnTo>
                <a:lnTo>
                  <a:pt x="987" y="1810"/>
                </a:lnTo>
                <a:lnTo>
                  <a:pt x="988" y="1806"/>
                </a:lnTo>
                <a:lnTo>
                  <a:pt x="989" y="1802"/>
                </a:lnTo>
                <a:lnTo>
                  <a:pt x="991" y="1801"/>
                </a:lnTo>
                <a:lnTo>
                  <a:pt x="995" y="1801"/>
                </a:lnTo>
                <a:lnTo>
                  <a:pt x="998" y="1800"/>
                </a:lnTo>
                <a:lnTo>
                  <a:pt x="997" y="1796"/>
                </a:lnTo>
                <a:lnTo>
                  <a:pt x="995" y="1793"/>
                </a:lnTo>
                <a:lnTo>
                  <a:pt x="992" y="1790"/>
                </a:lnTo>
                <a:lnTo>
                  <a:pt x="991" y="1786"/>
                </a:lnTo>
                <a:lnTo>
                  <a:pt x="990" y="1784"/>
                </a:lnTo>
                <a:lnTo>
                  <a:pt x="989" y="1780"/>
                </a:lnTo>
                <a:lnTo>
                  <a:pt x="984" y="1778"/>
                </a:lnTo>
                <a:lnTo>
                  <a:pt x="979" y="1778"/>
                </a:lnTo>
                <a:lnTo>
                  <a:pt x="983" y="1780"/>
                </a:lnTo>
                <a:lnTo>
                  <a:pt x="988" y="1783"/>
                </a:lnTo>
                <a:lnTo>
                  <a:pt x="988" y="1787"/>
                </a:lnTo>
                <a:lnTo>
                  <a:pt x="984" y="1791"/>
                </a:lnTo>
                <a:lnTo>
                  <a:pt x="980" y="1793"/>
                </a:lnTo>
                <a:lnTo>
                  <a:pt x="974" y="1795"/>
                </a:lnTo>
                <a:lnTo>
                  <a:pt x="972" y="1795"/>
                </a:lnTo>
                <a:lnTo>
                  <a:pt x="971" y="1798"/>
                </a:lnTo>
                <a:lnTo>
                  <a:pt x="971" y="1799"/>
                </a:lnTo>
                <a:lnTo>
                  <a:pt x="972" y="1801"/>
                </a:lnTo>
                <a:lnTo>
                  <a:pt x="967" y="1801"/>
                </a:lnTo>
                <a:lnTo>
                  <a:pt x="965" y="1804"/>
                </a:lnTo>
                <a:lnTo>
                  <a:pt x="966" y="1807"/>
                </a:lnTo>
                <a:lnTo>
                  <a:pt x="970" y="1807"/>
                </a:lnTo>
                <a:lnTo>
                  <a:pt x="976" y="1807"/>
                </a:lnTo>
                <a:lnTo>
                  <a:pt x="981" y="1811"/>
                </a:lnTo>
                <a:lnTo>
                  <a:pt x="981" y="1808"/>
                </a:lnTo>
                <a:lnTo>
                  <a:pt x="981" y="1811"/>
                </a:lnTo>
                <a:lnTo>
                  <a:pt x="982" y="1811"/>
                </a:lnTo>
                <a:lnTo>
                  <a:pt x="981" y="1811"/>
                </a:lnTo>
                <a:lnTo>
                  <a:pt x="981" y="1811"/>
                </a:lnTo>
                <a:lnTo>
                  <a:pt x="981" y="1811"/>
                </a:lnTo>
                <a:lnTo>
                  <a:pt x="981" y="1811"/>
                </a:lnTo>
                <a:close/>
                <a:moveTo>
                  <a:pt x="1019" y="289"/>
                </a:moveTo>
                <a:lnTo>
                  <a:pt x="1024" y="283"/>
                </a:lnTo>
                <a:lnTo>
                  <a:pt x="1026" y="274"/>
                </a:lnTo>
                <a:lnTo>
                  <a:pt x="1020" y="280"/>
                </a:lnTo>
                <a:lnTo>
                  <a:pt x="1019" y="289"/>
                </a:lnTo>
                <a:close/>
                <a:moveTo>
                  <a:pt x="1272" y="207"/>
                </a:moveTo>
                <a:lnTo>
                  <a:pt x="1278" y="209"/>
                </a:lnTo>
                <a:lnTo>
                  <a:pt x="1284" y="208"/>
                </a:lnTo>
                <a:lnTo>
                  <a:pt x="1279" y="205"/>
                </a:lnTo>
                <a:lnTo>
                  <a:pt x="1277" y="201"/>
                </a:lnTo>
                <a:lnTo>
                  <a:pt x="1272" y="202"/>
                </a:lnTo>
                <a:lnTo>
                  <a:pt x="1272" y="207"/>
                </a:lnTo>
                <a:lnTo>
                  <a:pt x="1273" y="207"/>
                </a:lnTo>
                <a:lnTo>
                  <a:pt x="1272" y="207"/>
                </a:lnTo>
                <a:close/>
                <a:moveTo>
                  <a:pt x="1357" y="381"/>
                </a:moveTo>
                <a:lnTo>
                  <a:pt x="1352" y="374"/>
                </a:lnTo>
                <a:lnTo>
                  <a:pt x="1344" y="368"/>
                </a:lnTo>
                <a:lnTo>
                  <a:pt x="1349" y="376"/>
                </a:lnTo>
                <a:lnTo>
                  <a:pt x="1357" y="381"/>
                </a:lnTo>
                <a:close/>
                <a:moveTo>
                  <a:pt x="1553" y="1269"/>
                </a:moveTo>
                <a:lnTo>
                  <a:pt x="1560" y="1263"/>
                </a:lnTo>
                <a:lnTo>
                  <a:pt x="1563" y="1254"/>
                </a:lnTo>
                <a:lnTo>
                  <a:pt x="1556" y="1260"/>
                </a:lnTo>
                <a:lnTo>
                  <a:pt x="1553" y="1269"/>
                </a:lnTo>
                <a:lnTo>
                  <a:pt x="1555" y="1267"/>
                </a:lnTo>
                <a:lnTo>
                  <a:pt x="1553" y="1269"/>
                </a:lnTo>
                <a:close/>
                <a:moveTo>
                  <a:pt x="1011" y="1853"/>
                </a:moveTo>
                <a:lnTo>
                  <a:pt x="1008" y="1850"/>
                </a:lnTo>
                <a:lnTo>
                  <a:pt x="1005" y="1848"/>
                </a:lnTo>
                <a:lnTo>
                  <a:pt x="1001" y="1850"/>
                </a:lnTo>
                <a:lnTo>
                  <a:pt x="1000" y="1853"/>
                </a:lnTo>
                <a:lnTo>
                  <a:pt x="1003" y="1857"/>
                </a:lnTo>
                <a:lnTo>
                  <a:pt x="1006" y="1858"/>
                </a:lnTo>
                <a:lnTo>
                  <a:pt x="1008" y="1857"/>
                </a:lnTo>
                <a:lnTo>
                  <a:pt x="1011" y="1853"/>
                </a:lnTo>
                <a:lnTo>
                  <a:pt x="1008" y="1853"/>
                </a:lnTo>
                <a:lnTo>
                  <a:pt x="1011" y="1853"/>
                </a:lnTo>
                <a:close/>
                <a:moveTo>
                  <a:pt x="957" y="1829"/>
                </a:moveTo>
                <a:lnTo>
                  <a:pt x="948" y="1831"/>
                </a:lnTo>
                <a:lnTo>
                  <a:pt x="942" y="1834"/>
                </a:lnTo>
                <a:lnTo>
                  <a:pt x="949" y="1835"/>
                </a:lnTo>
                <a:lnTo>
                  <a:pt x="957" y="1829"/>
                </a:lnTo>
                <a:close/>
                <a:moveTo>
                  <a:pt x="971" y="1586"/>
                </a:moveTo>
                <a:lnTo>
                  <a:pt x="976" y="1591"/>
                </a:lnTo>
                <a:lnTo>
                  <a:pt x="983" y="1592"/>
                </a:lnTo>
                <a:lnTo>
                  <a:pt x="981" y="1585"/>
                </a:lnTo>
                <a:lnTo>
                  <a:pt x="978" y="1578"/>
                </a:lnTo>
                <a:lnTo>
                  <a:pt x="976" y="1584"/>
                </a:lnTo>
                <a:lnTo>
                  <a:pt x="971" y="1586"/>
                </a:lnTo>
                <a:lnTo>
                  <a:pt x="975" y="1588"/>
                </a:lnTo>
                <a:lnTo>
                  <a:pt x="971" y="1586"/>
                </a:lnTo>
                <a:close/>
                <a:moveTo>
                  <a:pt x="1028" y="1679"/>
                </a:moveTo>
                <a:lnTo>
                  <a:pt x="1026" y="1679"/>
                </a:lnTo>
                <a:lnTo>
                  <a:pt x="1024" y="1679"/>
                </a:lnTo>
                <a:lnTo>
                  <a:pt x="1025" y="1683"/>
                </a:lnTo>
                <a:lnTo>
                  <a:pt x="1026" y="1685"/>
                </a:lnTo>
                <a:lnTo>
                  <a:pt x="1026" y="1687"/>
                </a:lnTo>
                <a:lnTo>
                  <a:pt x="1029" y="1688"/>
                </a:lnTo>
                <a:lnTo>
                  <a:pt x="1031" y="1684"/>
                </a:lnTo>
                <a:lnTo>
                  <a:pt x="1028" y="1679"/>
                </a:lnTo>
                <a:lnTo>
                  <a:pt x="1029" y="1679"/>
                </a:lnTo>
                <a:lnTo>
                  <a:pt x="1028" y="1679"/>
                </a:lnTo>
                <a:close/>
                <a:moveTo>
                  <a:pt x="1194" y="65"/>
                </a:moveTo>
                <a:lnTo>
                  <a:pt x="1192" y="75"/>
                </a:lnTo>
                <a:lnTo>
                  <a:pt x="1194" y="84"/>
                </a:lnTo>
                <a:lnTo>
                  <a:pt x="1196" y="75"/>
                </a:lnTo>
                <a:lnTo>
                  <a:pt x="1194" y="65"/>
                </a:lnTo>
                <a:close/>
                <a:moveTo>
                  <a:pt x="1054" y="283"/>
                </a:moveTo>
                <a:lnTo>
                  <a:pt x="1054" y="277"/>
                </a:lnTo>
                <a:lnTo>
                  <a:pt x="1055" y="273"/>
                </a:lnTo>
                <a:lnTo>
                  <a:pt x="1049" y="277"/>
                </a:lnTo>
                <a:lnTo>
                  <a:pt x="1052" y="287"/>
                </a:lnTo>
                <a:lnTo>
                  <a:pt x="1053" y="284"/>
                </a:lnTo>
                <a:lnTo>
                  <a:pt x="1054" y="283"/>
                </a:lnTo>
                <a:lnTo>
                  <a:pt x="1054" y="282"/>
                </a:lnTo>
                <a:lnTo>
                  <a:pt x="1054" y="283"/>
                </a:lnTo>
                <a:close/>
                <a:moveTo>
                  <a:pt x="246" y="780"/>
                </a:moveTo>
                <a:lnTo>
                  <a:pt x="239" y="778"/>
                </a:lnTo>
                <a:lnTo>
                  <a:pt x="232" y="780"/>
                </a:lnTo>
                <a:lnTo>
                  <a:pt x="239" y="783"/>
                </a:lnTo>
                <a:lnTo>
                  <a:pt x="246" y="780"/>
                </a:lnTo>
                <a:close/>
                <a:moveTo>
                  <a:pt x="282" y="758"/>
                </a:moveTo>
                <a:lnTo>
                  <a:pt x="275" y="755"/>
                </a:lnTo>
                <a:lnTo>
                  <a:pt x="265" y="754"/>
                </a:lnTo>
                <a:lnTo>
                  <a:pt x="274" y="758"/>
                </a:lnTo>
                <a:lnTo>
                  <a:pt x="282" y="758"/>
                </a:lnTo>
                <a:close/>
                <a:moveTo>
                  <a:pt x="1536" y="1192"/>
                </a:moveTo>
                <a:lnTo>
                  <a:pt x="1533" y="1201"/>
                </a:lnTo>
                <a:lnTo>
                  <a:pt x="1530" y="1209"/>
                </a:lnTo>
                <a:lnTo>
                  <a:pt x="1538" y="1202"/>
                </a:lnTo>
                <a:lnTo>
                  <a:pt x="1536" y="1192"/>
                </a:lnTo>
                <a:lnTo>
                  <a:pt x="1536" y="1195"/>
                </a:lnTo>
                <a:lnTo>
                  <a:pt x="1536" y="1192"/>
                </a:lnTo>
                <a:close/>
                <a:moveTo>
                  <a:pt x="422" y="171"/>
                </a:moveTo>
                <a:lnTo>
                  <a:pt x="420" y="161"/>
                </a:lnTo>
                <a:lnTo>
                  <a:pt x="413" y="156"/>
                </a:lnTo>
                <a:lnTo>
                  <a:pt x="415" y="164"/>
                </a:lnTo>
                <a:lnTo>
                  <a:pt x="422" y="171"/>
                </a:lnTo>
                <a:close/>
                <a:moveTo>
                  <a:pt x="1571" y="911"/>
                </a:moveTo>
                <a:lnTo>
                  <a:pt x="1569" y="914"/>
                </a:lnTo>
                <a:lnTo>
                  <a:pt x="1571" y="919"/>
                </a:lnTo>
                <a:lnTo>
                  <a:pt x="1575" y="921"/>
                </a:lnTo>
                <a:lnTo>
                  <a:pt x="1581" y="922"/>
                </a:lnTo>
                <a:lnTo>
                  <a:pt x="1576" y="916"/>
                </a:lnTo>
                <a:lnTo>
                  <a:pt x="1571" y="911"/>
                </a:lnTo>
                <a:lnTo>
                  <a:pt x="1573" y="912"/>
                </a:lnTo>
                <a:lnTo>
                  <a:pt x="1571" y="911"/>
                </a:lnTo>
                <a:close/>
                <a:moveTo>
                  <a:pt x="791" y="1542"/>
                </a:moveTo>
                <a:lnTo>
                  <a:pt x="784" y="1547"/>
                </a:lnTo>
                <a:lnTo>
                  <a:pt x="778" y="1557"/>
                </a:lnTo>
                <a:lnTo>
                  <a:pt x="787" y="1551"/>
                </a:lnTo>
                <a:lnTo>
                  <a:pt x="791" y="1542"/>
                </a:lnTo>
                <a:close/>
                <a:moveTo>
                  <a:pt x="905" y="257"/>
                </a:moveTo>
                <a:lnTo>
                  <a:pt x="913" y="254"/>
                </a:lnTo>
                <a:lnTo>
                  <a:pt x="915" y="243"/>
                </a:lnTo>
                <a:lnTo>
                  <a:pt x="908" y="248"/>
                </a:lnTo>
                <a:lnTo>
                  <a:pt x="905" y="257"/>
                </a:lnTo>
                <a:lnTo>
                  <a:pt x="905" y="257"/>
                </a:lnTo>
                <a:lnTo>
                  <a:pt x="905" y="257"/>
                </a:lnTo>
                <a:close/>
                <a:moveTo>
                  <a:pt x="443" y="1469"/>
                </a:moveTo>
                <a:lnTo>
                  <a:pt x="451" y="1461"/>
                </a:lnTo>
                <a:lnTo>
                  <a:pt x="451" y="1452"/>
                </a:lnTo>
                <a:lnTo>
                  <a:pt x="446" y="1459"/>
                </a:lnTo>
                <a:lnTo>
                  <a:pt x="443" y="1469"/>
                </a:lnTo>
                <a:close/>
                <a:moveTo>
                  <a:pt x="915" y="1743"/>
                </a:moveTo>
                <a:lnTo>
                  <a:pt x="905" y="1741"/>
                </a:lnTo>
                <a:lnTo>
                  <a:pt x="896" y="1745"/>
                </a:lnTo>
                <a:lnTo>
                  <a:pt x="906" y="1745"/>
                </a:lnTo>
                <a:lnTo>
                  <a:pt x="915" y="1743"/>
                </a:lnTo>
                <a:close/>
                <a:moveTo>
                  <a:pt x="1586" y="1212"/>
                </a:moveTo>
                <a:lnTo>
                  <a:pt x="1585" y="1218"/>
                </a:lnTo>
                <a:lnTo>
                  <a:pt x="1588" y="1226"/>
                </a:lnTo>
                <a:lnTo>
                  <a:pt x="1590" y="1232"/>
                </a:lnTo>
                <a:lnTo>
                  <a:pt x="1593" y="1237"/>
                </a:lnTo>
                <a:lnTo>
                  <a:pt x="1592" y="1232"/>
                </a:lnTo>
                <a:lnTo>
                  <a:pt x="1592" y="1227"/>
                </a:lnTo>
                <a:lnTo>
                  <a:pt x="1594" y="1225"/>
                </a:lnTo>
                <a:lnTo>
                  <a:pt x="1596" y="1220"/>
                </a:lnTo>
                <a:lnTo>
                  <a:pt x="1592" y="1214"/>
                </a:lnTo>
                <a:lnTo>
                  <a:pt x="1586" y="1212"/>
                </a:lnTo>
                <a:lnTo>
                  <a:pt x="1590" y="1213"/>
                </a:lnTo>
                <a:lnTo>
                  <a:pt x="1586" y="1212"/>
                </a:lnTo>
                <a:close/>
                <a:moveTo>
                  <a:pt x="360" y="163"/>
                </a:moveTo>
                <a:lnTo>
                  <a:pt x="360" y="163"/>
                </a:lnTo>
                <a:lnTo>
                  <a:pt x="360" y="163"/>
                </a:lnTo>
                <a:lnTo>
                  <a:pt x="360" y="163"/>
                </a:lnTo>
                <a:lnTo>
                  <a:pt x="360" y="163"/>
                </a:lnTo>
                <a:close/>
                <a:moveTo>
                  <a:pt x="350" y="160"/>
                </a:moveTo>
                <a:lnTo>
                  <a:pt x="346" y="158"/>
                </a:lnTo>
                <a:lnTo>
                  <a:pt x="340" y="158"/>
                </a:lnTo>
                <a:lnTo>
                  <a:pt x="349" y="165"/>
                </a:lnTo>
                <a:lnTo>
                  <a:pt x="360" y="164"/>
                </a:lnTo>
                <a:lnTo>
                  <a:pt x="355" y="164"/>
                </a:lnTo>
                <a:lnTo>
                  <a:pt x="350" y="160"/>
                </a:lnTo>
                <a:lnTo>
                  <a:pt x="350" y="160"/>
                </a:lnTo>
                <a:lnTo>
                  <a:pt x="350" y="160"/>
                </a:lnTo>
                <a:close/>
                <a:moveTo>
                  <a:pt x="192" y="1209"/>
                </a:moveTo>
                <a:lnTo>
                  <a:pt x="192" y="1214"/>
                </a:lnTo>
                <a:lnTo>
                  <a:pt x="195" y="1219"/>
                </a:lnTo>
                <a:lnTo>
                  <a:pt x="198" y="1214"/>
                </a:lnTo>
                <a:lnTo>
                  <a:pt x="198" y="1210"/>
                </a:lnTo>
                <a:lnTo>
                  <a:pt x="196" y="1207"/>
                </a:lnTo>
                <a:lnTo>
                  <a:pt x="192" y="1209"/>
                </a:lnTo>
                <a:lnTo>
                  <a:pt x="191" y="1210"/>
                </a:lnTo>
                <a:lnTo>
                  <a:pt x="192" y="1209"/>
                </a:lnTo>
                <a:close/>
                <a:moveTo>
                  <a:pt x="902" y="234"/>
                </a:moveTo>
                <a:lnTo>
                  <a:pt x="902" y="234"/>
                </a:lnTo>
                <a:lnTo>
                  <a:pt x="902" y="234"/>
                </a:lnTo>
                <a:close/>
                <a:moveTo>
                  <a:pt x="893" y="230"/>
                </a:moveTo>
                <a:lnTo>
                  <a:pt x="891" y="229"/>
                </a:lnTo>
                <a:lnTo>
                  <a:pt x="886" y="229"/>
                </a:lnTo>
                <a:lnTo>
                  <a:pt x="885" y="231"/>
                </a:lnTo>
                <a:lnTo>
                  <a:pt x="885" y="233"/>
                </a:lnTo>
                <a:lnTo>
                  <a:pt x="883" y="241"/>
                </a:lnTo>
                <a:lnTo>
                  <a:pt x="885" y="246"/>
                </a:lnTo>
                <a:lnTo>
                  <a:pt x="893" y="240"/>
                </a:lnTo>
                <a:lnTo>
                  <a:pt x="901" y="235"/>
                </a:lnTo>
                <a:lnTo>
                  <a:pt x="899" y="232"/>
                </a:lnTo>
                <a:lnTo>
                  <a:pt x="893" y="230"/>
                </a:lnTo>
                <a:lnTo>
                  <a:pt x="898" y="227"/>
                </a:lnTo>
                <a:lnTo>
                  <a:pt x="900" y="232"/>
                </a:lnTo>
                <a:lnTo>
                  <a:pt x="900" y="232"/>
                </a:lnTo>
                <a:lnTo>
                  <a:pt x="900" y="232"/>
                </a:lnTo>
                <a:lnTo>
                  <a:pt x="904" y="235"/>
                </a:lnTo>
                <a:lnTo>
                  <a:pt x="907" y="238"/>
                </a:lnTo>
                <a:lnTo>
                  <a:pt x="909" y="232"/>
                </a:lnTo>
                <a:lnTo>
                  <a:pt x="906" y="227"/>
                </a:lnTo>
                <a:lnTo>
                  <a:pt x="906" y="227"/>
                </a:lnTo>
                <a:lnTo>
                  <a:pt x="906" y="227"/>
                </a:lnTo>
                <a:lnTo>
                  <a:pt x="900" y="224"/>
                </a:lnTo>
                <a:lnTo>
                  <a:pt x="894" y="218"/>
                </a:lnTo>
                <a:lnTo>
                  <a:pt x="892" y="224"/>
                </a:lnTo>
                <a:lnTo>
                  <a:pt x="893" y="230"/>
                </a:lnTo>
                <a:lnTo>
                  <a:pt x="894" y="231"/>
                </a:lnTo>
                <a:lnTo>
                  <a:pt x="893" y="230"/>
                </a:lnTo>
                <a:close/>
                <a:moveTo>
                  <a:pt x="965" y="1646"/>
                </a:moveTo>
                <a:lnTo>
                  <a:pt x="955" y="1647"/>
                </a:lnTo>
                <a:lnTo>
                  <a:pt x="947" y="1655"/>
                </a:lnTo>
                <a:lnTo>
                  <a:pt x="957" y="1653"/>
                </a:lnTo>
                <a:lnTo>
                  <a:pt x="965" y="1646"/>
                </a:lnTo>
                <a:close/>
                <a:moveTo>
                  <a:pt x="1206" y="97"/>
                </a:moveTo>
                <a:lnTo>
                  <a:pt x="1218" y="97"/>
                </a:lnTo>
                <a:lnTo>
                  <a:pt x="1230" y="93"/>
                </a:lnTo>
                <a:lnTo>
                  <a:pt x="1215" y="91"/>
                </a:lnTo>
                <a:lnTo>
                  <a:pt x="1206" y="97"/>
                </a:lnTo>
                <a:close/>
                <a:moveTo>
                  <a:pt x="1558" y="1275"/>
                </a:moveTo>
                <a:lnTo>
                  <a:pt x="1558" y="1278"/>
                </a:lnTo>
                <a:lnTo>
                  <a:pt x="1563" y="1279"/>
                </a:lnTo>
                <a:lnTo>
                  <a:pt x="1568" y="1273"/>
                </a:lnTo>
                <a:lnTo>
                  <a:pt x="1571" y="1267"/>
                </a:lnTo>
                <a:lnTo>
                  <a:pt x="1564" y="1270"/>
                </a:lnTo>
                <a:lnTo>
                  <a:pt x="1558" y="1275"/>
                </a:lnTo>
                <a:lnTo>
                  <a:pt x="1559" y="1273"/>
                </a:lnTo>
                <a:lnTo>
                  <a:pt x="1558" y="1275"/>
                </a:lnTo>
                <a:close/>
                <a:moveTo>
                  <a:pt x="255" y="1052"/>
                </a:moveTo>
                <a:lnTo>
                  <a:pt x="261" y="1051"/>
                </a:lnTo>
                <a:lnTo>
                  <a:pt x="267" y="1051"/>
                </a:lnTo>
                <a:lnTo>
                  <a:pt x="270" y="1053"/>
                </a:lnTo>
                <a:lnTo>
                  <a:pt x="272" y="1053"/>
                </a:lnTo>
                <a:lnTo>
                  <a:pt x="275" y="1052"/>
                </a:lnTo>
                <a:lnTo>
                  <a:pt x="278" y="1048"/>
                </a:lnTo>
                <a:lnTo>
                  <a:pt x="265" y="1046"/>
                </a:lnTo>
                <a:lnTo>
                  <a:pt x="255" y="1052"/>
                </a:lnTo>
                <a:lnTo>
                  <a:pt x="258" y="1047"/>
                </a:lnTo>
                <a:lnTo>
                  <a:pt x="255" y="1052"/>
                </a:lnTo>
                <a:close/>
                <a:moveTo>
                  <a:pt x="1029" y="1745"/>
                </a:moveTo>
                <a:lnTo>
                  <a:pt x="1034" y="1745"/>
                </a:lnTo>
                <a:lnTo>
                  <a:pt x="1041" y="1745"/>
                </a:lnTo>
                <a:lnTo>
                  <a:pt x="1040" y="1742"/>
                </a:lnTo>
                <a:lnTo>
                  <a:pt x="1033" y="1740"/>
                </a:lnTo>
                <a:lnTo>
                  <a:pt x="1028" y="1737"/>
                </a:lnTo>
                <a:lnTo>
                  <a:pt x="1023" y="1741"/>
                </a:lnTo>
                <a:lnTo>
                  <a:pt x="1024" y="1744"/>
                </a:lnTo>
                <a:lnTo>
                  <a:pt x="1029" y="1745"/>
                </a:lnTo>
                <a:lnTo>
                  <a:pt x="1028" y="1745"/>
                </a:lnTo>
                <a:lnTo>
                  <a:pt x="1029" y="1745"/>
                </a:lnTo>
                <a:close/>
                <a:moveTo>
                  <a:pt x="1606" y="1278"/>
                </a:moveTo>
                <a:lnTo>
                  <a:pt x="1606" y="1275"/>
                </a:lnTo>
                <a:lnTo>
                  <a:pt x="1606" y="1273"/>
                </a:lnTo>
                <a:lnTo>
                  <a:pt x="1607" y="1264"/>
                </a:lnTo>
                <a:lnTo>
                  <a:pt x="1602" y="1256"/>
                </a:lnTo>
                <a:lnTo>
                  <a:pt x="1602" y="1265"/>
                </a:lnTo>
                <a:lnTo>
                  <a:pt x="1606" y="1273"/>
                </a:lnTo>
                <a:lnTo>
                  <a:pt x="1606" y="1276"/>
                </a:lnTo>
                <a:lnTo>
                  <a:pt x="1606" y="1278"/>
                </a:lnTo>
                <a:close/>
                <a:moveTo>
                  <a:pt x="1489" y="766"/>
                </a:moveTo>
                <a:lnTo>
                  <a:pt x="1477" y="763"/>
                </a:lnTo>
                <a:lnTo>
                  <a:pt x="1462" y="758"/>
                </a:lnTo>
                <a:lnTo>
                  <a:pt x="1476" y="767"/>
                </a:lnTo>
                <a:lnTo>
                  <a:pt x="1489" y="766"/>
                </a:lnTo>
                <a:close/>
                <a:moveTo>
                  <a:pt x="997" y="1752"/>
                </a:moveTo>
                <a:lnTo>
                  <a:pt x="999" y="1754"/>
                </a:lnTo>
                <a:lnTo>
                  <a:pt x="1003" y="1754"/>
                </a:lnTo>
                <a:lnTo>
                  <a:pt x="1005" y="1752"/>
                </a:lnTo>
                <a:lnTo>
                  <a:pt x="1005" y="1750"/>
                </a:lnTo>
                <a:lnTo>
                  <a:pt x="1009" y="1750"/>
                </a:lnTo>
                <a:lnTo>
                  <a:pt x="1014" y="1749"/>
                </a:lnTo>
                <a:lnTo>
                  <a:pt x="1008" y="1745"/>
                </a:lnTo>
                <a:lnTo>
                  <a:pt x="1000" y="1745"/>
                </a:lnTo>
                <a:lnTo>
                  <a:pt x="997" y="1749"/>
                </a:lnTo>
                <a:lnTo>
                  <a:pt x="997" y="1752"/>
                </a:lnTo>
                <a:lnTo>
                  <a:pt x="996" y="1752"/>
                </a:lnTo>
                <a:lnTo>
                  <a:pt x="997" y="1752"/>
                </a:lnTo>
                <a:close/>
                <a:moveTo>
                  <a:pt x="893" y="1914"/>
                </a:moveTo>
                <a:lnTo>
                  <a:pt x="892" y="1918"/>
                </a:lnTo>
                <a:lnTo>
                  <a:pt x="893" y="1921"/>
                </a:lnTo>
                <a:lnTo>
                  <a:pt x="901" y="1918"/>
                </a:lnTo>
                <a:lnTo>
                  <a:pt x="909" y="1916"/>
                </a:lnTo>
                <a:lnTo>
                  <a:pt x="901" y="1912"/>
                </a:lnTo>
                <a:lnTo>
                  <a:pt x="893" y="1914"/>
                </a:lnTo>
                <a:lnTo>
                  <a:pt x="894" y="1914"/>
                </a:lnTo>
                <a:lnTo>
                  <a:pt x="893" y="1914"/>
                </a:lnTo>
                <a:close/>
                <a:moveTo>
                  <a:pt x="784" y="1594"/>
                </a:moveTo>
                <a:lnTo>
                  <a:pt x="780" y="1601"/>
                </a:lnTo>
                <a:lnTo>
                  <a:pt x="777" y="1608"/>
                </a:lnTo>
                <a:lnTo>
                  <a:pt x="783" y="1604"/>
                </a:lnTo>
                <a:lnTo>
                  <a:pt x="787" y="1599"/>
                </a:lnTo>
                <a:lnTo>
                  <a:pt x="789" y="1594"/>
                </a:lnTo>
                <a:lnTo>
                  <a:pt x="784" y="1594"/>
                </a:lnTo>
                <a:lnTo>
                  <a:pt x="783" y="1595"/>
                </a:lnTo>
                <a:lnTo>
                  <a:pt x="784" y="1594"/>
                </a:lnTo>
                <a:close/>
                <a:moveTo>
                  <a:pt x="335" y="167"/>
                </a:moveTo>
                <a:lnTo>
                  <a:pt x="330" y="161"/>
                </a:lnTo>
                <a:lnTo>
                  <a:pt x="323" y="153"/>
                </a:lnTo>
                <a:lnTo>
                  <a:pt x="328" y="165"/>
                </a:lnTo>
                <a:lnTo>
                  <a:pt x="335" y="167"/>
                </a:lnTo>
                <a:close/>
                <a:moveTo>
                  <a:pt x="925" y="1825"/>
                </a:moveTo>
                <a:lnTo>
                  <a:pt x="915" y="1825"/>
                </a:lnTo>
                <a:lnTo>
                  <a:pt x="906" y="1829"/>
                </a:lnTo>
                <a:lnTo>
                  <a:pt x="916" y="1828"/>
                </a:lnTo>
                <a:lnTo>
                  <a:pt x="925" y="1825"/>
                </a:lnTo>
                <a:close/>
                <a:moveTo>
                  <a:pt x="164" y="982"/>
                </a:moveTo>
                <a:lnTo>
                  <a:pt x="160" y="990"/>
                </a:lnTo>
                <a:lnTo>
                  <a:pt x="160" y="1001"/>
                </a:lnTo>
                <a:lnTo>
                  <a:pt x="166" y="990"/>
                </a:lnTo>
                <a:lnTo>
                  <a:pt x="164" y="982"/>
                </a:lnTo>
                <a:close/>
                <a:moveTo>
                  <a:pt x="249" y="1061"/>
                </a:moveTo>
                <a:lnTo>
                  <a:pt x="239" y="1068"/>
                </a:lnTo>
                <a:lnTo>
                  <a:pt x="233" y="1079"/>
                </a:lnTo>
                <a:lnTo>
                  <a:pt x="229" y="1084"/>
                </a:lnTo>
                <a:lnTo>
                  <a:pt x="225" y="1087"/>
                </a:lnTo>
                <a:lnTo>
                  <a:pt x="225" y="1093"/>
                </a:lnTo>
                <a:lnTo>
                  <a:pt x="226" y="1098"/>
                </a:lnTo>
                <a:lnTo>
                  <a:pt x="237" y="1089"/>
                </a:lnTo>
                <a:lnTo>
                  <a:pt x="247" y="1080"/>
                </a:lnTo>
                <a:lnTo>
                  <a:pt x="253" y="1073"/>
                </a:lnTo>
                <a:lnTo>
                  <a:pt x="249" y="1065"/>
                </a:lnTo>
                <a:lnTo>
                  <a:pt x="258" y="1063"/>
                </a:lnTo>
                <a:lnTo>
                  <a:pt x="266" y="1057"/>
                </a:lnTo>
                <a:lnTo>
                  <a:pt x="256" y="1055"/>
                </a:lnTo>
                <a:lnTo>
                  <a:pt x="249" y="1061"/>
                </a:lnTo>
                <a:lnTo>
                  <a:pt x="248" y="1057"/>
                </a:lnTo>
                <a:lnTo>
                  <a:pt x="249" y="1061"/>
                </a:lnTo>
                <a:close/>
                <a:moveTo>
                  <a:pt x="242" y="1077"/>
                </a:moveTo>
                <a:lnTo>
                  <a:pt x="243" y="1077"/>
                </a:lnTo>
                <a:lnTo>
                  <a:pt x="243" y="1078"/>
                </a:lnTo>
                <a:lnTo>
                  <a:pt x="243" y="1077"/>
                </a:lnTo>
                <a:lnTo>
                  <a:pt x="242" y="1077"/>
                </a:lnTo>
                <a:close/>
                <a:moveTo>
                  <a:pt x="241" y="1073"/>
                </a:moveTo>
                <a:lnTo>
                  <a:pt x="241" y="1074"/>
                </a:lnTo>
                <a:lnTo>
                  <a:pt x="242" y="1076"/>
                </a:lnTo>
                <a:lnTo>
                  <a:pt x="241" y="1074"/>
                </a:lnTo>
                <a:lnTo>
                  <a:pt x="241" y="1073"/>
                </a:lnTo>
                <a:close/>
                <a:moveTo>
                  <a:pt x="1646" y="964"/>
                </a:moveTo>
                <a:lnTo>
                  <a:pt x="1646" y="963"/>
                </a:lnTo>
                <a:lnTo>
                  <a:pt x="1646" y="962"/>
                </a:lnTo>
                <a:lnTo>
                  <a:pt x="1643" y="964"/>
                </a:lnTo>
                <a:lnTo>
                  <a:pt x="1641" y="963"/>
                </a:lnTo>
                <a:lnTo>
                  <a:pt x="1641" y="958"/>
                </a:lnTo>
                <a:lnTo>
                  <a:pt x="1644" y="955"/>
                </a:lnTo>
                <a:lnTo>
                  <a:pt x="1643" y="951"/>
                </a:lnTo>
                <a:lnTo>
                  <a:pt x="1639" y="947"/>
                </a:lnTo>
                <a:lnTo>
                  <a:pt x="1634" y="948"/>
                </a:lnTo>
                <a:lnTo>
                  <a:pt x="1631" y="951"/>
                </a:lnTo>
                <a:lnTo>
                  <a:pt x="1637" y="947"/>
                </a:lnTo>
                <a:lnTo>
                  <a:pt x="1638" y="943"/>
                </a:lnTo>
                <a:lnTo>
                  <a:pt x="1634" y="940"/>
                </a:lnTo>
                <a:lnTo>
                  <a:pt x="1630" y="939"/>
                </a:lnTo>
                <a:lnTo>
                  <a:pt x="1630" y="935"/>
                </a:lnTo>
                <a:lnTo>
                  <a:pt x="1625" y="935"/>
                </a:lnTo>
                <a:lnTo>
                  <a:pt x="1618" y="933"/>
                </a:lnTo>
                <a:lnTo>
                  <a:pt x="1615" y="928"/>
                </a:lnTo>
                <a:lnTo>
                  <a:pt x="1609" y="941"/>
                </a:lnTo>
                <a:lnTo>
                  <a:pt x="1611" y="956"/>
                </a:lnTo>
                <a:lnTo>
                  <a:pt x="1610" y="949"/>
                </a:lnTo>
                <a:lnTo>
                  <a:pt x="1615" y="946"/>
                </a:lnTo>
                <a:lnTo>
                  <a:pt x="1621" y="949"/>
                </a:lnTo>
                <a:lnTo>
                  <a:pt x="1621" y="957"/>
                </a:lnTo>
                <a:lnTo>
                  <a:pt x="1622" y="960"/>
                </a:lnTo>
                <a:lnTo>
                  <a:pt x="1624" y="961"/>
                </a:lnTo>
                <a:lnTo>
                  <a:pt x="1625" y="961"/>
                </a:lnTo>
                <a:lnTo>
                  <a:pt x="1626" y="962"/>
                </a:lnTo>
                <a:lnTo>
                  <a:pt x="1626" y="964"/>
                </a:lnTo>
                <a:lnTo>
                  <a:pt x="1627" y="966"/>
                </a:lnTo>
                <a:lnTo>
                  <a:pt x="1631" y="971"/>
                </a:lnTo>
                <a:lnTo>
                  <a:pt x="1634" y="976"/>
                </a:lnTo>
                <a:lnTo>
                  <a:pt x="1639" y="976"/>
                </a:lnTo>
                <a:lnTo>
                  <a:pt x="1641" y="972"/>
                </a:lnTo>
                <a:lnTo>
                  <a:pt x="1639" y="970"/>
                </a:lnTo>
                <a:lnTo>
                  <a:pt x="1637" y="966"/>
                </a:lnTo>
                <a:lnTo>
                  <a:pt x="1641" y="968"/>
                </a:lnTo>
                <a:lnTo>
                  <a:pt x="1646" y="964"/>
                </a:lnTo>
                <a:lnTo>
                  <a:pt x="1644" y="965"/>
                </a:lnTo>
                <a:lnTo>
                  <a:pt x="1646" y="964"/>
                </a:lnTo>
                <a:close/>
                <a:moveTo>
                  <a:pt x="1032" y="1715"/>
                </a:moveTo>
                <a:lnTo>
                  <a:pt x="1025" y="1713"/>
                </a:lnTo>
                <a:lnTo>
                  <a:pt x="1019" y="1718"/>
                </a:lnTo>
                <a:lnTo>
                  <a:pt x="1026" y="1723"/>
                </a:lnTo>
                <a:lnTo>
                  <a:pt x="1033" y="1727"/>
                </a:lnTo>
                <a:lnTo>
                  <a:pt x="1034" y="1720"/>
                </a:lnTo>
                <a:lnTo>
                  <a:pt x="1032" y="1715"/>
                </a:lnTo>
                <a:lnTo>
                  <a:pt x="1032" y="1715"/>
                </a:lnTo>
                <a:lnTo>
                  <a:pt x="1032" y="1715"/>
                </a:lnTo>
                <a:close/>
                <a:moveTo>
                  <a:pt x="1025" y="1718"/>
                </a:moveTo>
                <a:lnTo>
                  <a:pt x="1024" y="1717"/>
                </a:lnTo>
                <a:lnTo>
                  <a:pt x="1025" y="1717"/>
                </a:lnTo>
                <a:lnTo>
                  <a:pt x="1025" y="1717"/>
                </a:lnTo>
                <a:lnTo>
                  <a:pt x="1025" y="1718"/>
                </a:lnTo>
                <a:lnTo>
                  <a:pt x="1025" y="1717"/>
                </a:lnTo>
                <a:lnTo>
                  <a:pt x="1025" y="1718"/>
                </a:lnTo>
                <a:close/>
                <a:moveTo>
                  <a:pt x="907" y="1802"/>
                </a:moveTo>
                <a:lnTo>
                  <a:pt x="917" y="1806"/>
                </a:lnTo>
                <a:lnTo>
                  <a:pt x="929" y="1802"/>
                </a:lnTo>
                <a:lnTo>
                  <a:pt x="917" y="1800"/>
                </a:lnTo>
                <a:lnTo>
                  <a:pt x="907" y="1802"/>
                </a:lnTo>
                <a:close/>
                <a:moveTo>
                  <a:pt x="1593" y="951"/>
                </a:moveTo>
                <a:lnTo>
                  <a:pt x="1593" y="939"/>
                </a:lnTo>
                <a:lnTo>
                  <a:pt x="1583" y="932"/>
                </a:lnTo>
                <a:lnTo>
                  <a:pt x="1591" y="940"/>
                </a:lnTo>
                <a:lnTo>
                  <a:pt x="1593" y="951"/>
                </a:lnTo>
                <a:close/>
                <a:moveTo>
                  <a:pt x="354" y="1295"/>
                </a:moveTo>
                <a:lnTo>
                  <a:pt x="354" y="1292"/>
                </a:lnTo>
                <a:lnTo>
                  <a:pt x="354" y="1288"/>
                </a:lnTo>
                <a:lnTo>
                  <a:pt x="357" y="1280"/>
                </a:lnTo>
                <a:lnTo>
                  <a:pt x="356" y="1269"/>
                </a:lnTo>
                <a:lnTo>
                  <a:pt x="354" y="1279"/>
                </a:lnTo>
                <a:lnTo>
                  <a:pt x="354" y="1288"/>
                </a:lnTo>
                <a:lnTo>
                  <a:pt x="353" y="1292"/>
                </a:lnTo>
                <a:lnTo>
                  <a:pt x="354" y="1295"/>
                </a:lnTo>
                <a:close/>
                <a:moveTo>
                  <a:pt x="1017" y="1729"/>
                </a:moveTo>
                <a:lnTo>
                  <a:pt x="1009" y="1724"/>
                </a:lnTo>
                <a:lnTo>
                  <a:pt x="1001" y="1730"/>
                </a:lnTo>
                <a:lnTo>
                  <a:pt x="1008" y="1732"/>
                </a:lnTo>
                <a:lnTo>
                  <a:pt x="1014" y="1733"/>
                </a:lnTo>
                <a:lnTo>
                  <a:pt x="1021" y="1736"/>
                </a:lnTo>
                <a:lnTo>
                  <a:pt x="1026" y="1737"/>
                </a:lnTo>
                <a:lnTo>
                  <a:pt x="1022" y="1733"/>
                </a:lnTo>
                <a:lnTo>
                  <a:pt x="1017" y="1729"/>
                </a:lnTo>
                <a:lnTo>
                  <a:pt x="1015" y="1726"/>
                </a:lnTo>
                <a:lnTo>
                  <a:pt x="1017" y="1729"/>
                </a:lnTo>
                <a:close/>
                <a:moveTo>
                  <a:pt x="1625" y="1309"/>
                </a:moveTo>
                <a:lnTo>
                  <a:pt x="1624" y="1304"/>
                </a:lnTo>
                <a:lnTo>
                  <a:pt x="1619" y="1300"/>
                </a:lnTo>
                <a:lnTo>
                  <a:pt x="1617" y="1298"/>
                </a:lnTo>
                <a:lnTo>
                  <a:pt x="1615" y="1298"/>
                </a:lnTo>
                <a:lnTo>
                  <a:pt x="1613" y="1301"/>
                </a:lnTo>
                <a:lnTo>
                  <a:pt x="1614" y="1304"/>
                </a:lnTo>
                <a:lnTo>
                  <a:pt x="1617" y="1305"/>
                </a:lnTo>
                <a:lnTo>
                  <a:pt x="1621" y="1306"/>
                </a:lnTo>
                <a:lnTo>
                  <a:pt x="1622" y="1312"/>
                </a:lnTo>
                <a:lnTo>
                  <a:pt x="1624" y="1319"/>
                </a:lnTo>
                <a:lnTo>
                  <a:pt x="1625" y="1314"/>
                </a:lnTo>
                <a:lnTo>
                  <a:pt x="1625" y="1309"/>
                </a:lnTo>
                <a:lnTo>
                  <a:pt x="1625" y="1308"/>
                </a:lnTo>
                <a:lnTo>
                  <a:pt x="1625" y="1309"/>
                </a:lnTo>
                <a:close/>
                <a:moveTo>
                  <a:pt x="471" y="338"/>
                </a:moveTo>
                <a:lnTo>
                  <a:pt x="473" y="335"/>
                </a:lnTo>
                <a:lnTo>
                  <a:pt x="472" y="333"/>
                </a:lnTo>
                <a:lnTo>
                  <a:pt x="471" y="331"/>
                </a:lnTo>
                <a:lnTo>
                  <a:pt x="468" y="331"/>
                </a:lnTo>
                <a:lnTo>
                  <a:pt x="465" y="330"/>
                </a:lnTo>
                <a:lnTo>
                  <a:pt x="464" y="332"/>
                </a:lnTo>
                <a:lnTo>
                  <a:pt x="463" y="339"/>
                </a:lnTo>
                <a:lnTo>
                  <a:pt x="465" y="345"/>
                </a:lnTo>
                <a:lnTo>
                  <a:pt x="468" y="340"/>
                </a:lnTo>
                <a:lnTo>
                  <a:pt x="471" y="338"/>
                </a:lnTo>
                <a:lnTo>
                  <a:pt x="471" y="338"/>
                </a:lnTo>
                <a:lnTo>
                  <a:pt x="471" y="338"/>
                </a:lnTo>
                <a:close/>
                <a:moveTo>
                  <a:pt x="932" y="1543"/>
                </a:moveTo>
                <a:lnTo>
                  <a:pt x="938" y="1543"/>
                </a:lnTo>
                <a:lnTo>
                  <a:pt x="942" y="1542"/>
                </a:lnTo>
                <a:lnTo>
                  <a:pt x="945" y="1535"/>
                </a:lnTo>
                <a:lnTo>
                  <a:pt x="939" y="1531"/>
                </a:lnTo>
                <a:lnTo>
                  <a:pt x="933" y="1530"/>
                </a:lnTo>
                <a:lnTo>
                  <a:pt x="929" y="1535"/>
                </a:lnTo>
                <a:lnTo>
                  <a:pt x="929" y="1541"/>
                </a:lnTo>
                <a:lnTo>
                  <a:pt x="932" y="1543"/>
                </a:lnTo>
                <a:lnTo>
                  <a:pt x="932" y="1543"/>
                </a:lnTo>
                <a:lnTo>
                  <a:pt x="932" y="1543"/>
                </a:lnTo>
                <a:close/>
                <a:moveTo>
                  <a:pt x="781" y="1586"/>
                </a:moveTo>
                <a:lnTo>
                  <a:pt x="784" y="1587"/>
                </a:lnTo>
                <a:lnTo>
                  <a:pt x="789" y="1586"/>
                </a:lnTo>
                <a:lnTo>
                  <a:pt x="787" y="1579"/>
                </a:lnTo>
                <a:lnTo>
                  <a:pt x="789" y="1569"/>
                </a:lnTo>
                <a:lnTo>
                  <a:pt x="783" y="1575"/>
                </a:lnTo>
                <a:lnTo>
                  <a:pt x="778" y="1580"/>
                </a:lnTo>
                <a:lnTo>
                  <a:pt x="778" y="1585"/>
                </a:lnTo>
                <a:lnTo>
                  <a:pt x="781" y="1586"/>
                </a:lnTo>
                <a:lnTo>
                  <a:pt x="781" y="1587"/>
                </a:lnTo>
                <a:lnTo>
                  <a:pt x="781" y="1586"/>
                </a:lnTo>
                <a:close/>
                <a:moveTo>
                  <a:pt x="1538" y="1239"/>
                </a:moveTo>
                <a:lnTo>
                  <a:pt x="1543" y="1242"/>
                </a:lnTo>
                <a:lnTo>
                  <a:pt x="1545" y="1236"/>
                </a:lnTo>
                <a:lnTo>
                  <a:pt x="1548" y="1230"/>
                </a:lnTo>
                <a:lnTo>
                  <a:pt x="1550" y="1225"/>
                </a:lnTo>
                <a:lnTo>
                  <a:pt x="1549" y="1221"/>
                </a:lnTo>
                <a:lnTo>
                  <a:pt x="1544" y="1223"/>
                </a:lnTo>
                <a:lnTo>
                  <a:pt x="1547" y="1217"/>
                </a:lnTo>
                <a:lnTo>
                  <a:pt x="1547" y="1211"/>
                </a:lnTo>
                <a:lnTo>
                  <a:pt x="1541" y="1219"/>
                </a:lnTo>
                <a:lnTo>
                  <a:pt x="1539" y="1229"/>
                </a:lnTo>
                <a:lnTo>
                  <a:pt x="1534" y="1236"/>
                </a:lnTo>
                <a:lnTo>
                  <a:pt x="1538" y="1239"/>
                </a:lnTo>
                <a:lnTo>
                  <a:pt x="1540" y="1243"/>
                </a:lnTo>
                <a:lnTo>
                  <a:pt x="1538" y="1239"/>
                </a:lnTo>
                <a:close/>
                <a:moveTo>
                  <a:pt x="954" y="1591"/>
                </a:moveTo>
                <a:lnTo>
                  <a:pt x="943" y="1591"/>
                </a:lnTo>
                <a:lnTo>
                  <a:pt x="934" y="1593"/>
                </a:lnTo>
                <a:lnTo>
                  <a:pt x="935" y="1594"/>
                </a:lnTo>
                <a:lnTo>
                  <a:pt x="938" y="1595"/>
                </a:lnTo>
                <a:lnTo>
                  <a:pt x="939" y="1595"/>
                </a:lnTo>
                <a:lnTo>
                  <a:pt x="941" y="1595"/>
                </a:lnTo>
                <a:lnTo>
                  <a:pt x="941" y="1596"/>
                </a:lnTo>
                <a:lnTo>
                  <a:pt x="942" y="1597"/>
                </a:lnTo>
                <a:lnTo>
                  <a:pt x="948" y="1599"/>
                </a:lnTo>
                <a:lnTo>
                  <a:pt x="954" y="1600"/>
                </a:lnTo>
                <a:lnTo>
                  <a:pt x="970" y="1601"/>
                </a:lnTo>
                <a:lnTo>
                  <a:pt x="987" y="1602"/>
                </a:lnTo>
                <a:lnTo>
                  <a:pt x="981" y="1600"/>
                </a:lnTo>
                <a:lnTo>
                  <a:pt x="975" y="1599"/>
                </a:lnTo>
                <a:lnTo>
                  <a:pt x="973" y="1597"/>
                </a:lnTo>
                <a:lnTo>
                  <a:pt x="971" y="1596"/>
                </a:lnTo>
                <a:lnTo>
                  <a:pt x="971" y="1594"/>
                </a:lnTo>
                <a:lnTo>
                  <a:pt x="970" y="1592"/>
                </a:lnTo>
                <a:lnTo>
                  <a:pt x="962" y="1589"/>
                </a:lnTo>
                <a:lnTo>
                  <a:pt x="954" y="1591"/>
                </a:lnTo>
                <a:lnTo>
                  <a:pt x="954" y="1589"/>
                </a:lnTo>
                <a:lnTo>
                  <a:pt x="954" y="1591"/>
                </a:lnTo>
                <a:close/>
                <a:moveTo>
                  <a:pt x="965" y="1634"/>
                </a:moveTo>
                <a:lnTo>
                  <a:pt x="955" y="1634"/>
                </a:lnTo>
                <a:lnTo>
                  <a:pt x="943" y="1634"/>
                </a:lnTo>
                <a:lnTo>
                  <a:pt x="937" y="1626"/>
                </a:lnTo>
                <a:lnTo>
                  <a:pt x="927" y="1625"/>
                </a:lnTo>
                <a:lnTo>
                  <a:pt x="927" y="1626"/>
                </a:lnTo>
                <a:lnTo>
                  <a:pt x="926" y="1627"/>
                </a:lnTo>
                <a:lnTo>
                  <a:pt x="925" y="1628"/>
                </a:lnTo>
                <a:lnTo>
                  <a:pt x="924" y="1628"/>
                </a:lnTo>
                <a:lnTo>
                  <a:pt x="922" y="1630"/>
                </a:lnTo>
                <a:lnTo>
                  <a:pt x="922" y="1634"/>
                </a:lnTo>
                <a:lnTo>
                  <a:pt x="927" y="1636"/>
                </a:lnTo>
                <a:lnTo>
                  <a:pt x="934" y="1635"/>
                </a:lnTo>
                <a:lnTo>
                  <a:pt x="940" y="1637"/>
                </a:lnTo>
                <a:lnTo>
                  <a:pt x="946" y="1638"/>
                </a:lnTo>
                <a:lnTo>
                  <a:pt x="956" y="1636"/>
                </a:lnTo>
                <a:lnTo>
                  <a:pt x="965" y="1634"/>
                </a:lnTo>
                <a:lnTo>
                  <a:pt x="958" y="1634"/>
                </a:lnTo>
                <a:lnTo>
                  <a:pt x="965" y="1634"/>
                </a:lnTo>
                <a:close/>
                <a:moveTo>
                  <a:pt x="1527" y="1237"/>
                </a:moveTo>
                <a:lnTo>
                  <a:pt x="1535" y="1225"/>
                </a:lnTo>
                <a:lnTo>
                  <a:pt x="1541" y="1212"/>
                </a:lnTo>
                <a:lnTo>
                  <a:pt x="1542" y="1207"/>
                </a:lnTo>
                <a:lnTo>
                  <a:pt x="1542" y="1203"/>
                </a:lnTo>
                <a:lnTo>
                  <a:pt x="1540" y="1202"/>
                </a:lnTo>
                <a:lnTo>
                  <a:pt x="1538" y="1204"/>
                </a:lnTo>
                <a:lnTo>
                  <a:pt x="1536" y="1209"/>
                </a:lnTo>
                <a:lnTo>
                  <a:pt x="1535" y="1212"/>
                </a:lnTo>
                <a:lnTo>
                  <a:pt x="1534" y="1215"/>
                </a:lnTo>
                <a:lnTo>
                  <a:pt x="1532" y="1219"/>
                </a:lnTo>
                <a:lnTo>
                  <a:pt x="1527" y="1228"/>
                </a:lnTo>
                <a:lnTo>
                  <a:pt x="1527" y="1237"/>
                </a:lnTo>
                <a:lnTo>
                  <a:pt x="1528" y="1228"/>
                </a:lnTo>
                <a:lnTo>
                  <a:pt x="1527" y="1237"/>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538" y="1203"/>
                </a:moveTo>
                <a:lnTo>
                  <a:pt x="1538" y="1203"/>
                </a:lnTo>
                <a:lnTo>
                  <a:pt x="1538" y="1203"/>
                </a:lnTo>
                <a:close/>
                <a:moveTo>
                  <a:pt x="1538" y="1203"/>
                </a:moveTo>
                <a:lnTo>
                  <a:pt x="1538" y="1203"/>
                </a:lnTo>
                <a:lnTo>
                  <a:pt x="1538" y="1203"/>
                </a:lnTo>
                <a:lnTo>
                  <a:pt x="1538" y="1203"/>
                </a:lnTo>
                <a:lnTo>
                  <a:pt x="1538" y="1203"/>
                </a:lnTo>
                <a:close/>
                <a:moveTo>
                  <a:pt x="1248" y="1583"/>
                </a:moveTo>
                <a:lnTo>
                  <a:pt x="1248" y="1566"/>
                </a:lnTo>
                <a:lnTo>
                  <a:pt x="1248" y="1550"/>
                </a:lnTo>
                <a:lnTo>
                  <a:pt x="1244" y="1566"/>
                </a:lnTo>
                <a:lnTo>
                  <a:pt x="1248" y="1583"/>
                </a:lnTo>
                <a:close/>
                <a:moveTo>
                  <a:pt x="917" y="1605"/>
                </a:moveTo>
                <a:lnTo>
                  <a:pt x="917" y="1605"/>
                </a:lnTo>
                <a:lnTo>
                  <a:pt x="917" y="1605"/>
                </a:lnTo>
                <a:lnTo>
                  <a:pt x="917" y="1605"/>
                </a:lnTo>
                <a:lnTo>
                  <a:pt x="917" y="1605"/>
                </a:lnTo>
                <a:close/>
                <a:moveTo>
                  <a:pt x="913" y="1612"/>
                </a:moveTo>
                <a:lnTo>
                  <a:pt x="921" y="1610"/>
                </a:lnTo>
                <a:lnTo>
                  <a:pt x="929" y="1611"/>
                </a:lnTo>
                <a:lnTo>
                  <a:pt x="935" y="1610"/>
                </a:lnTo>
                <a:lnTo>
                  <a:pt x="943" y="1609"/>
                </a:lnTo>
                <a:lnTo>
                  <a:pt x="946" y="1607"/>
                </a:lnTo>
                <a:lnTo>
                  <a:pt x="948" y="1609"/>
                </a:lnTo>
                <a:lnTo>
                  <a:pt x="949" y="1609"/>
                </a:lnTo>
                <a:lnTo>
                  <a:pt x="950" y="1610"/>
                </a:lnTo>
                <a:lnTo>
                  <a:pt x="955" y="1612"/>
                </a:lnTo>
                <a:lnTo>
                  <a:pt x="959" y="1612"/>
                </a:lnTo>
                <a:lnTo>
                  <a:pt x="965" y="1612"/>
                </a:lnTo>
                <a:lnTo>
                  <a:pt x="971" y="1609"/>
                </a:lnTo>
                <a:lnTo>
                  <a:pt x="960" y="1608"/>
                </a:lnTo>
                <a:lnTo>
                  <a:pt x="950" y="1605"/>
                </a:lnTo>
                <a:lnTo>
                  <a:pt x="948" y="1605"/>
                </a:lnTo>
                <a:lnTo>
                  <a:pt x="946" y="1607"/>
                </a:lnTo>
                <a:lnTo>
                  <a:pt x="945" y="1607"/>
                </a:lnTo>
                <a:lnTo>
                  <a:pt x="945" y="1604"/>
                </a:lnTo>
                <a:lnTo>
                  <a:pt x="942" y="1603"/>
                </a:lnTo>
                <a:lnTo>
                  <a:pt x="940" y="1602"/>
                </a:lnTo>
                <a:lnTo>
                  <a:pt x="931" y="1602"/>
                </a:lnTo>
                <a:lnTo>
                  <a:pt x="923" y="1604"/>
                </a:lnTo>
                <a:lnTo>
                  <a:pt x="916" y="1607"/>
                </a:lnTo>
                <a:lnTo>
                  <a:pt x="913" y="1612"/>
                </a:lnTo>
                <a:lnTo>
                  <a:pt x="916" y="1608"/>
                </a:lnTo>
                <a:lnTo>
                  <a:pt x="913" y="1612"/>
                </a:lnTo>
                <a:close/>
                <a:moveTo>
                  <a:pt x="587" y="499"/>
                </a:moveTo>
                <a:lnTo>
                  <a:pt x="585" y="503"/>
                </a:lnTo>
                <a:lnTo>
                  <a:pt x="585" y="508"/>
                </a:lnTo>
                <a:lnTo>
                  <a:pt x="583" y="514"/>
                </a:lnTo>
                <a:lnTo>
                  <a:pt x="584" y="520"/>
                </a:lnTo>
                <a:lnTo>
                  <a:pt x="591" y="516"/>
                </a:lnTo>
                <a:lnTo>
                  <a:pt x="595" y="509"/>
                </a:lnTo>
                <a:lnTo>
                  <a:pt x="595" y="505"/>
                </a:lnTo>
                <a:lnTo>
                  <a:pt x="594" y="503"/>
                </a:lnTo>
                <a:lnTo>
                  <a:pt x="591" y="500"/>
                </a:lnTo>
                <a:lnTo>
                  <a:pt x="587" y="499"/>
                </a:lnTo>
                <a:lnTo>
                  <a:pt x="588" y="499"/>
                </a:lnTo>
                <a:lnTo>
                  <a:pt x="587" y="499"/>
                </a:lnTo>
                <a:close/>
                <a:moveTo>
                  <a:pt x="1192" y="108"/>
                </a:moveTo>
                <a:lnTo>
                  <a:pt x="1209" y="106"/>
                </a:lnTo>
                <a:lnTo>
                  <a:pt x="1226" y="102"/>
                </a:lnTo>
                <a:lnTo>
                  <a:pt x="1218" y="99"/>
                </a:lnTo>
                <a:lnTo>
                  <a:pt x="1209" y="100"/>
                </a:lnTo>
                <a:lnTo>
                  <a:pt x="1199" y="103"/>
                </a:lnTo>
                <a:lnTo>
                  <a:pt x="1192" y="108"/>
                </a:lnTo>
                <a:lnTo>
                  <a:pt x="1199" y="105"/>
                </a:lnTo>
                <a:lnTo>
                  <a:pt x="1192" y="108"/>
                </a:lnTo>
                <a:close/>
                <a:moveTo>
                  <a:pt x="156" y="954"/>
                </a:moveTo>
                <a:lnTo>
                  <a:pt x="173" y="947"/>
                </a:lnTo>
                <a:lnTo>
                  <a:pt x="189" y="935"/>
                </a:lnTo>
                <a:lnTo>
                  <a:pt x="169" y="941"/>
                </a:lnTo>
                <a:lnTo>
                  <a:pt x="156" y="954"/>
                </a:lnTo>
                <a:close/>
                <a:moveTo>
                  <a:pt x="973" y="1719"/>
                </a:moveTo>
                <a:lnTo>
                  <a:pt x="975" y="1719"/>
                </a:lnTo>
                <a:lnTo>
                  <a:pt x="976" y="1717"/>
                </a:lnTo>
                <a:lnTo>
                  <a:pt x="983" y="1718"/>
                </a:lnTo>
                <a:lnTo>
                  <a:pt x="988" y="1721"/>
                </a:lnTo>
                <a:lnTo>
                  <a:pt x="987" y="1721"/>
                </a:lnTo>
                <a:lnTo>
                  <a:pt x="988" y="1721"/>
                </a:lnTo>
                <a:lnTo>
                  <a:pt x="997" y="1724"/>
                </a:lnTo>
                <a:lnTo>
                  <a:pt x="997" y="1717"/>
                </a:lnTo>
                <a:lnTo>
                  <a:pt x="987" y="1713"/>
                </a:lnTo>
                <a:lnTo>
                  <a:pt x="976" y="1717"/>
                </a:lnTo>
                <a:lnTo>
                  <a:pt x="975" y="1718"/>
                </a:lnTo>
                <a:lnTo>
                  <a:pt x="973" y="1719"/>
                </a:lnTo>
                <a:lnTo>
                  <a:pt x="974" y="1720"/>
                </a:lnTo>
                <a:lnTo>
                  <a:pt x="973" y="1719"/>
                </a:lnTo>
                <a:lnTo>
                  <a:pt x="973" y="1719"/>
                </a:lnTo>
                <a:close/>
                <a:moveTo>
                  <a:pt x="1243" y="1545"/>
                </a:moveTo>
                <a:lnTo>
                  <a:pt x="1246" y="1543"/>
                </a:lnTo>
                <a:lnTo>
                  <a:pt x="1248" y="1537"/>
                </a:lnTo>
                <a:lnTo>
                  <a:pt x="1248" y="1534"/>
                </a:lnTo>
                <a:lnTo>
                  <a:pt x="1250" y="1530"/>
                </a:lnTo>
                <a:lnTo>
                  <a:pt x="1251" y="1520"/>
                </a:lnTo>
                <a:lnTo>
                  <a:pt x="1247" y="1511"/>
                </a:lnTo>
                <a:lnTo>
                  <a:pt x="1245" y="1528"/>
                </a:lnTo>
                <a:lnTo>
                  <a:pt x="1243" y="1545"/>
                </a:lnTo>
                <a:lnTo>
                  <a:pt x="1244" y="1541"/>
                </a:lnTo>
                <a:lnTo>
                  <a:pt x="1243" y="1545"/>
                </a:lnTo>
                <a:close/>
                <a:moveTo>
                  <a:pt x="900" y="1680"/>
                </a:moveTo>
                <a:lnTo>
                  <a:pt x="902" y="1685"/>
                </a:lnTo>
                <a:lnTo>
                  <a:pt x="906" y="1688"/>
                </a:lnTo>
                <a:lnTo>
                  <a:pt x="912" y="1688"/>
                </a:lnTo>
                <a:lnTo>
                  <a:pt x="916" y="1688"/>
                </a:lnTo>
                <a:lnTo>
                  <a:pt x="918" y="1692"/>
                </a:lnTo>
                <a:lnTo>
                  <a:pt x="921" y="1696"/>
                </a:lnTo>
                <a:lnTo>
                  <a:pt x="925" y="1696"/>
                </a:lnTo>
                <a:lnTo>
                  <a:pt x="929" y="1696"/>
                </a:lnTo>
                <a:lnTo>
                  <a:pt x="933" y="1697"/>
                </a:lnTo>
                <a:lnTo>
                  <a:pt x="934" y="1694"/>
                </a:lnTo>
                <a:lnTo>
                  <a:pt x="932" y="1690"/>
                </a:lnTo>
                <a:lnTo>
                  <a:pt x="929" y="1686"/>
                </a:lnTo>
                <a:lnTo>
                  <a:pt x="921" y="1684"/>
                </a:lnTo>
                <a:lnTo>
                  <a:pt x="913" y="1682"/>
                </a:lnTo>
                <a:lnTo>
                  <a:pt x="907" y="1679"/>
                </a:lnTo>
                <a:lnTo>
                  <a:pt x="900" y="1680"/>
                </a:lnTo>
                <a:lnTo>
                  <a:pt x="900" y="1680"/>
                </a:lnTo>
                <a:lnTo>
                  <a:pt x="900" y="1680"/>
                </a:lnTo>
                <a:close/>
                <a:moveTo>
                  <a:pt x="991" y="1881"/>
                </a:moveTo>
                <a:lnTo>
                  <a:pt x="966" y="1875"/>
                </a:lnTo>
                <a:lnTo>
                  <a:pt x="943" y="1879"/>
                </a:lnTo>
                <a:lnTo>
                  <a:pt x="966" y="1879"/>
                </a:lnTo>
                <a:lnTo>
                  <a:pt x="991" y="1881"/>
                </a:lnTo>
                <a:close/>
                <a:moveTo>
                  <a:pt x="1556" y="1261"/>
                </a:moveTo>
                <a:lnTo>
                  <a:pt x="1555" y="1260"/>
                </a:lnTo>
                <a:lnTo>
                  <a:pt x="1553" y="1259"/>
                </a:lnTo>
                <a:lnTo>
                  <a:pt x="1553" y="1260"/>
                </a:lnTo>
                <a:lnTo>
                  <a:pt x="1556" y="1261"/>
                </a:lnTo>
                <a:close/>
                <a:moveTo>
                  <a:pt x="183" y="810"/>
                </a:moveTo>
                <a:lnTo>
                  <a:pt x="168" y="805"/>
                </a:lnTo>
                <a:lnTo>
                  <a:pt x="155" y="813"/>
                </a:lnTo>
                <a:lnTo>
                  <a:pt x="168" y="817"/>
                </a:lnTo>
                <a:lnTo>
                  <a:pt x="183" y="810"/>
                </a:lnTo>
                <a:close/>
                <a:moveTo>
                  <a:pt x="1015" y="1808"/>
                </a:moveTo>
                <a:lnTo>
                  <a:pt x="1022" y="1809"/>
                </a:lnTo>
                <a:lnTo>
                  <a:pt x="1030" y="1808"/>
                </a:lnTo>
                <a:lnTo>
                  <a:pt x="1024" y="1798"/>
                </a:lnTo>
                <a:lnTo>
                  <a:pt x="1016" y="1793"/>
                </a:lnTo>
                <a:lnTo>
                  <a:pt x="1019" y="1795"/>
                </a:lnTo>
                <a:lnTo>
                  <a:pt x="1021" y="1798"/>
                </a:lnTo>
                <a:lnTo>
                  <a:pt x="1014" y="1798"/>
                </a:lnTo>
                <a:lnTo>
                  <a:pt x="1007" y="1801"/>
                </a:lnTo>
                <a:lnTo>
                  <a:pt x="1009" y="1807"/>
                </a:lnTo>
                <a:lnTo>
                  <a:pt x="1015" y="1808"/>
                </a:lnTo>
                <a:lnTo>
                  <a:pt x="1015" y="1808"/>
                </a:lnTo>
                <a:lnTo>
                  <a:pt x="1015" y="1808"/>
                </a:lnTo>
                <a:close/>
                <a:moveTo>
                  <a:pt x="358" y="951"/>
                </a:moveTo>
                <a:lnTo>
                  <a:pt x="366" y="945"/>
                </a:lnTo>
                <a:lnTo>
                  <a:pt x="374" y="941"/>
                </a:lnTo>
                <a:lnTo>
                  <a:pt x="383" y="938"/>
                </a:lnTo>
                <a:lnTo>
                  <a:pt x="391" y="931"/>
                </a:lnTo>
                <a:lnTo>
                  <a:pt x="378" y="935"/>
                </a:lnTo>
                <a:lnTo>
                  <a:pt x="364" y="940"/>
                </a:lnTo>
                <a:lnTo>
                  <a:pt x="358" y="943"/>
                </a:lnTo>
                <a:lnTo>
                  <a:pt x="354" y="946"/>
                </a:lnTo>
                <a:lnTo>
                  <a:pt x="353" y="951"/>
                </a:lnTo>
                <a:lnTo>
                  <a:pt x="358" y="951"/>
                </a:lnTo>
                <a:lnTo>
                  <a:pt x="361" y="949"/>
                </a:lnTo>
                <a:lnTo>
                  <a:pt x="358" y="951"/>
                </a:lnTo>
                <a:close/>
                <a:moveTo>
                  <a:pt x="1206" y="80"/>
                </a:moveTo>
                <a:lnTo>
                  <a:pt x="1207" y="81"/>
                </a:lnTo>
                <a:lnTo>
                  <a:pt x="1210" y="83"/>
                </a:lnTo>
                <a:lnTo>
                  <a:pt x="1212" y="78"/>
                </a:lnTo>
                <a:lnTo>
                  <a:pt x="1217" y="74"/>
                </a:lnTo>
                <a:lnTo>
                  <a:pt x="1219" y="73"/>
                </a:lnTo>
                <a:lnTo>
                  <a:pt x="1222" y="73"/>
                </a:lnTo>
                <a:lnTo>
                  <a:pt x="1223" y="75"/>
                </a:lnTo>
                <a:lnTo>
                  <a:pt x="1227" y="77"/>
                </a:lnTo>
                <a:lnTo>
                  <a:pt x="1231" y="76"/>
                </a:lnTo>
                <a:lnTo>
                  <a:pt x="1237" y="75"/>
                </a:lnTo>
                <a:lnTo>
                  <a:pt x="1239" y="74"/>
                </a:lnTo>
                <a:lnTo>
                  <a:pt x="1242" y="75"/>
                </a:lnTo>
                <a:lnTo>
                  <a:pt x="1242" y="76"/>
                </a:lnTo>
                <a:lnTo>
                  <a:pt x="1240" y="78"/>
                </a:lnTo>
                <a:lnTo>
                  <a:pt x="1243" y="80"/>
                </a:lnTo>
                <a:lnTo>
                  <a:pt x="1246" y="78"/>
                </a:lnTo>
                <a:lnTo>
                  <a:pt x="1248" y="76"/>
                </a:lnTo>
                <a:lnTo>
                  <a:pt x="1247" y="72"/>
                </a:lnTo>
                <a:lnTo>
                  <a:pt x="1250" y="72"/>
                </a:lnTo>
                <a:lnTo>
                  <a:pt x="1251" y="72"/>
                </a:lnTo>
                <a:lnTo>
                  <a:pt x="1247" y="69"/>
                </a:lnTo>
                <a:lnTo>
                  <a:pt x="1243" y="69"/>
                </a:lnTo>
                <a:lnTo>
                  <a:pt x="1232" y="72"/>
                </a:lnTo>
                <a:lnTo>
                  <a:pt x="1222" y="73"/>
                </a:lnTo>
                <a:lnTo>
                  <a:pt x="1226" y="65"/>
                </a:lnTo>
                <a:lnTo>
                  <a:pt x="1231" y="57"/>
                </a:lnTo>
                <a:lnTo>
                  <a:pt x="1220" y="59"/>
                </a:lnTo>
                <a:lnTo>
                  <a:pt x="1211" y="68"/>
                </a:lnTo>
                <a:lnTo>
                  <a:pt x="1206" y="72"/>
                </a:lnTo>
                <a:lnTo>
                  <a:pt x="1203" y="75"/>
                </a:lnTo>
                <a:lnTo>
                  <a:pt x="1203" y="78"/>
                </a:lnTo>
                <a:lnTo>
                  <a:pt x="1206" y="80"/>
                </a:lnTo>
                <a:lnTo>
                  <a:pt x="1204" y="80"/>
                </a:lnTo>
                <a:lnTo>
                  <a:pt x="1206" y="80"/>
                </a:lnTo>
                <a:close/>
                <a:moveTo>
                  <a:pt x="1066" y="277"/>
                </a:moveTo>
                <a:lnTo>
                  <a:pt x="1065" y="284"/>
                </a:lnTo>
                <a:lnTo>
                  <a:pt x="1059" y="284"/>
                </a:lnTo>
                <a:lnTo>
                  <a:pt x="1056" y="283"/>
                </a:lnTo>
                <a:lnTo>
                  <a:pt x="1053" y="284"/>
                </a:lnTo>
                <a:lnTo>
                  <a:pt x="1053" y="289"/>
                </a:lnTo>
                <a:lnTo>
                  <a:pt x="1056" y="290"/>
                </a:lnTo>
                <a:lnTo>
                  <a:pt x="1056" y="296"/>
                </a:lnTo>
                <a:lnTo>
                  <a:pt x="1055" y="300"/>
                </a:lnTo>
                <a:lnTo>
                  <a:pt x="1050" y="300"/>
                </a:lnTo>
                <a:lnTo>
                  <a:pt x="1049" y="302"/>
                </a:lnTo>
                <a:lnTo>
                  <a:pt x="1049" y="308"/>
                </a:lnTo>
                <a:lnTo>
                  <a:pt x="1050" y="314"/>
                </a:lnTo>
                <a:lnTo>
                  <a:pt x="1054" y="322"/>
                </a:lnTo>
                <a:lnTo>
                  <a:pt x="1058" y="330"/>
                </a:lnTo>
                <a:lnTo>
                  <a:pt x="1070" y="299"/>
                </a:lnTo>
                <a:lnTo>
                  <a:pt x="1074" y="267"/>
                </a:lnTo>
                <a:lnTo>
                  <a:pt x="1077" y="273"/>
                </a:lnTo>
                <a:lnTo>
                  <a:pt x="1082" y="277"/>
                </a:lnTo>
                <a:lnTo>
                  <a:pt x="1087" y="263"/>
                </a:lnTo>
                <a:lnTo>
                  <a:pt x="1090" y="248"/>
                </a:lnTo>
                <a:lnTo>
                  <a:pt x="1092" y="248"/>
                </a:lnTo>
                <a:lnTo>
                  <a:pt x="1095" y="248"/>
                </a:lnTo>
                <a:lnTo>
                  <a:pt x="1096" y="246"/>
                </a:lnTo>
                <a:lnTo>
                  <a:pt x="1096" y="241"/>
                </a:lnTo>
                <a:lnTo>
                  <a:pt x="1099" y="234"/>
                </a:lnTo>
                <a:lnTo>
                  <a:pt x="1104" y="227"/>
                </a:lnTo>
                <a:lnTo>
                  <a:pt x="1111" y="211"/>
                </a:lnTo>
                <a:lnTo>
                  <a:pt x="1119" y="196"/>
                </a:lnTo>
                <a:lnTo>
                  <a:pt x="1123" y="189"/>
                </a:lnTo>
                <a:lnTo>
                  <a:pt x="1129" y="182"/>
                </a:lnTo>
                <a:lnTo>
                  <a:pt x="1132" y="177"/>
                </a:lnTo>
                <a:lnTo>
                  <a:pt x="1135" y="172"/>
                </a:lnTo>
                <a:lnTo>
                  <a:pt x="1130" y="169"/>
                </a:lnTo>
                <a:lnTo>
                  <a:pt x="1127" y="166"/>
                </a:lnTo>
                <a:lnTo>
                  <a:pt x="1131" y="163"/>
                </a:lnTo>
                <a:lnTo>
                  <a:pt x="1138" y="161"/>
                </a:lnTo>
                <a:lnTo>
                  <a:pt x="1133" y="149"/>
                </a:lnTo>
                <a:lnTo>
                  <a:pt x="1130" y="136"/>
                </a:lnTo>
                <a:lnTo>
                  <a:pt x="1129" y="143"/>
                </a:lnTo>
                <a:lnTo>
                  <a:pt x="1128" y="150"/>
                </a:lnTo>
                <a:lnTo>
                  <a:pt x="1126" y="146"/>
                </a:lnTo>
                <a:lnTo>
                  <a:pt x="1122" y="148"/>
                </a:lnTo>
                <a:lnTo>
                  <a:pt x="1121" y="157"/>
                </a:lnTo>
                <a:lnTo>
                  <a:pt x="1116" y="161"/>
                </a:lnTo>
                <a:lnTo>
                  <a:pt x="1116" y="159"/>
                </a:lnTo>
                <a:lnTo>
                  <a:pt x="1115" y="157"/>
                </a:lnTo>
                <a:lnTo>
                  <a:pt x="1113" y="158"/>
                </a:lnTo>
                <a:lnTo>
                  <a:pt x="1112" y="160"/>
                </a:lnTo>
                <a:lnTo>
                  <a:pt x="1110" y="167"/>
                </a:lnTo>
                <a:lnTo>
                  <a:pt x="1106" y="172"/>
                </a:lnTo>
                <a:lnTo>
                  <a:pt x="1100" y="176"/>
                </a:lnTo>
                <a:lnTo>
                  <a:pt x="1097" y="183"/>
                </a:lnTo>
                <a:lnTo>
                  <a:pt x="1096" y="191"/>
                </a:lnTo>
                <a:lnTo>
                  <a:pt x="1094" y="200"/>
                </a:lnTo>
                <a:lnTo>
                  <a:pt x="1088" y="207"/>
                </a:lnTo>
                <a:lnTo>
                  <a:pt x="1082" y="215"/>
                </a:lnTo>
                <a:lnTo>
                  <a:pt x="1078" y="224"/>
                </a:lnTo>
                <a:lnTo>
                  <a:pt x="1075" y="234"/>
                </a:lnTo>
                <a:lnTo>
                  <a:pt x="1073" y="230"/>
                </a:lnTo>
                <a:lnTo>
                  <a:pt x="1071" y="232"/>
                </a:lnTo>
                <a:lnTo>
                  <a:pt x="1071" y="240"/>
                </a:lnTo>
                <a:lnTo>
                  <a:pt x="1071" y="248"/>
                </a:lnTo>
                <a:lnTo>
                  <a:pt x="1065" y="246"/>
                </a:lnTo>
                <a:lnTo>
                  <a:pt x="1062" y="250"/>
                </a:lnTo>
                <a:lnTo>
                  <a:pt x="1062" y="254"/>
                </a:lnTo>
                <a:lnTo>
                  <a:pt x="1061" y="257"/>
                </a:lnTo>
                <a:lnTo>
                  <a:pt x="1061" y="259"/>
                </a:lnTo>
                <a:lnTo>
                  <a:pt x="1058" y="260"/>
                </a:lnTo>
                <a:lnTo>
                  <a:pt x="1057" y="260"/>
                </a:lnTo>
                <a:lnTo>
                  <a:pt x="1056" y="262"/>
                </a:lnTo>
                <a:lnTo>
                  <a:pt x="1055" y="266"/>
                </a:lnTo>
                <a:lnTo>
                  <a:pt x="1055" y="271"/>
                </a:lnTo>
                <a:lnTo>
                  <a:pt x="1059" y="276"/>
                </a:lnTo>
                <a:lnTo>
                  <a:pt x="1066" y="277"/>
                </a:lnTo>
                <a:lnTo>
                  <a:pt x="1065" y="281"/>
                </a:lnTo>
                <a:lnTo>
                  <a:pt x="1066" y="277"/>
                </a:lnTo>
                <a:close/>
                <a:moveTo>
                  <a:pt x="1089" y="247"/>
                </a:moveTo>
                <a:lnTo>
                  <a:pt x="1089" y="247"/>
                </a:lnTo>
                <a:lnTo>
                  <a:pt x="1089" y="248"/>
                </a:lnTo>
                <a:lnTo>
                  <a:pt x="1089" y="248"/>
                </a:lnTo>
                <a:lnTo>
                  <a:pt x="1089" y="247"/>
                </a:lnTo>
                <a:lnTo>
                  <a:pt x="1089" y="247"/>
                </a:lnTo>
                <a:lnTo>
                  <a:pt x="1089" y="247"/>
                </a:lnTo>
                <a:close/>
                <a:moveTo>
                  <a:pt x="1055" y="272"/>
                </a:moveTo>
                <a:lnTo>
                  <a:pt x="1055" y="273"/>
                </a:lnTo>
                <a:lnTo>
                  <a:pt x="1055" y="272"/>
                </a:lnTo>
                <a:lnTo>
                  <a:pt x="1055" y="272"/>
                </a:lnTo>
                <a:lnTo>
                  <a:pt x="1055" y="272"/>
                </a:lnTo>
                <a:close/>
                <a:moveTo>
                  <a:pt x="993" y="1899"/>
                </a:moveTo>
                <a:lnTo>
                  <a:pt x="988" y="1896"/>
                </a:lnTo>
                <a:lnTo>
                  <a:pt x="982" y="1895"/>
                </a:lnTo>
                <a:lnTo>
                  <a:pt x="979" y="1893"/>
                </a:lnTo>
                <a:lnTo>
                  <a:pt x="974" y="1893"/>
                </a:lnTo>
                <a:lnTo>
                  <a:pt x="965" y="1898"/>
                </a:lnTo>
                <a:lnTo>
                  <a:pt x="955" y="1893"/>
                </a:lnTo>
                <a:lnTo>
                  <a:pt x="959" y="1892"/>
                </a:lnTo>
                <a:lnTo>
                  <a:pt x="965" y="1890"/>
                </a:lnTo>
                <a:lnTo>
                  <a:pt x="955" y="1890"/>
                </a:lnTo>
                <a:lnTo>
                  <a:pt x="948" y="1893"/>
                </a:lnTo>
                <a:lnTo>
                  <a:pt x="950" y="1898"/>
                </a:lnTo>
                <a:lnTo>
                  <a:pt x="958" y="1900"/>
                </a:lnTo>
                <a:lnTo>
                  <a:pt x="970" y="1901"/>
                </a:lnTo>
                <a:lnTo>
                  <a:pt x="981" y="1901"/>
                </a:lnTo>
                <a:lnTo>
                  <a:pt x="987" y="1902"/>
                </a:lnTo>
                <a:lnTo>
                  <a:pt x="992" y="1902"/>
                </a:lnTo>
                <a:lnTo>
                  <a:pt x="995" y="1901"/>
                </a:lnTo>
                <a:lnTo>
                  <a:pt x="993" y="1899"/>
                </a:lnTo>
                <a:lnTo>
                  <a:pt x="991" y="1898"/>
                </a:lnTo>
                <a:lnTo>
                  <a:pt x="993" y="1899"/>
                </a:lnTo>
                <a:close/>
                <a:moveTo>
                  <a:pt x="1146" y="155"/>
                </a:moveTo>
                <a:lnTo>
                  <a:pt x="1152" y="135"/>
                </a:lnTo>
                <a:lnTo>
                  <a:pt x="1155" y="114"/>
                </a:lnTo>
                <a:lnTo>
                  <a:pt x="1149" y="124"/>
                </a:lnTo>
                <a:lnTo>
                  <a:pt x="1146" y="134"/>
                </a:lnTo>
                <a:lnTo>
                  <a:pt x="1145" y="127"/>
                </a:lnTo>
                <a:lnTo>
                  <a:pt x="1140" y="124"/>
                </a:lnTo>
                <a:lnTo>
                  <a:pt x="1137" y="127"/>
                </a:lnTo>
                <a:lnTo>
                  <a:pt x="1137" y="133"/>
                </a:lnTo>
                <a:lnTo>
                  <a:pt x="1137" y="146"/>
                </a:lnTo>
                <a:lnTo>
                  <a:pt x="1146" y="155"/>
                </a:lnTo>
                <a:lnTo>
                  <a:pt x="1141" y="149"/>
                </a:lnTo>
                <a:lnTo>
                  <a:pt x="1146" y="155"/>
                </a:lnTo>
                <a:close/>
                <a:moveTo>
                  <a:pt x="1146" y="134"/>
                </a:moveTo>
                <a:lnTo>
                  <a:pt x="1146" y="139"/>
                </a:lnTo>
                <a:lnTo>
                  <a:pt x="1145" y="142"/>
                </a:lnTo>
                <a:lnTo>
                  <a:pt x="1145" y="139"/>
                </a:lnTo>
                <a:lnTo>
                  <a:pt x="1146" y="134"/>
                </a:lnTo>
                <a:close/>
                <a:moveTo>
                  <a:pt x="568" y="1543"/>
                </a:moveTo>
                <a:lnTo>
                  <a:pt x="579" y="1518"/>
                </a:lnTo>
                <a:lnTo>
                  <a:pt x="574" y="1491"/>
                </a:lnTo>
                <a:lnTo>
                  <a:pt x="570" y="1517"/>
                </a:lnTo>
                <a:lnTo>
                  <a:pt x="568" y="1543"/>
                </a:lnTo>
                <a:close/>
                <a:moveTo>
                  <a:pt x="1599" y="1348"/>
                </a:moveTo>
                <a:lnTo>
                  <a:pt x="1593" y="1343"/>
                </a:lnTo>
                <a:lnTo>
                  <a:pt x="1590" y="1335"/>
                </a:lnTo>
                <a:lnTo>
                  <a:pt x="1589" y="1334"/>
                </a:lnTo>
                <a:lnTo>
                  <a:pt x="1589" y="1331"/>
                </a:lnTo>
                <a:lnTo>
                  <a:pt x="1585" y="1333"/>
                </a:lnTo>
                <a:lnTo>
                  <a:pt x="1586" y="1335"/>
                </a:lnTo>
                <a:lnTo>
                  <a:pt x="1586" y="1339"/>
                </a:lnTo>
                <a:lnTo>
                  <a:pt x="1589" y="1344"/>
                </a:lnTo>
                <a:lnTo>
                  <a:pt x="1597" y="1364"/>
                </a:lnTo>
                <a:lnTo>
                  <a:pt x="1606" y="1384"/>
                </a:lnTo>
                <a:lnTo>
                  <a:pt x="1609" y="1380"/>
                </a:lnTo>
                <a:lnTo>
                  <a:pt x="1611" y="1377"/>
                </a:lnTo>
                <a:lnTo>
                  <a:pt x="1610" y="1373"/>
                </a:lnTo>
                <a:lnTo>
                  <a:pt x="1608" y="1369"/>
                </a:lnTo>
                <a:lnTo>
                  <a:pt x="1606" y="1358"/>
                </a:lnTo>
                <a:lnTo>
                  <a:pt x="1599" y="1348"/>
                </a:lnTo>
                <a:lnTo>
                  <a:pt x="1601" y="1350"/>
                </a:lnTo>
                <a:lnTo>
                  <a:pt x="1599" y="1348"/>
                </a:lnTo>
                <a:close/>
                <a:moveTo>
                  <a:pt x="984" y="1737"/>
                </a:moveTo>
                <a:lnTo>
                  <a:pt x="991" y="1741"/>
                </a:lnTo>
                <a:lnTo>
                  <a:pt x="1001" y="1740"/>
                </a:lnTo>
                <a:lnTo>
                  <a:pt x="1007" y="1741"/>
                </a:lnTo>
                <a:lnTo>
                  <a:pt x="1013" y="1742"/>
                </a:lnTo>
                <a:lnTo>
                  <a:pt x="1017" y="1742"/>
                </a:lnTo>
                <a:lnTo>
                  <a:pt x="1021" y="1740"/>
                </a:lnTo>
                <a:lnTo>
                  <a:pt x="1012" y="1737"/>
                </a:lnTo>
                <a:lnTo>
                  <a:pt x="1001" y="1736"/>
                </a:lnTo>
                <a:lnTo>
                  <a:pt x="992" y="1738"/>
                </a:lnTo>
                <a:lnTo>
                  <a:pt x="984" y="1735"/>
                </a:lnTo>
                <a:lnTo>
                  <a:pt x="984" y="1735"/>
                </a:lnTo>
                <a:lnTo>
                  <a:pt x="983" y="1734"/>
                </a:lnTo>
                <a:lnTo>
                  <a:pt x="981" y="1732"/>
                </a:lnTo>
                <a:lnTo>
                  <a:pt x="978" y="1729"/>
                </a:lnTo>
                <a:lnTo>
                  <a:pt x="979" y="1729"/>
                </a:lnTo>
                <a:lnTo>
                  <a:pt x="978" y="1729"/>
                </a:lnTo>
                <a:lnTo>
                  <a:pt x="979" y="1727"/>
                </a:lnTo>
                <a:lnTo>
                  <a:pt x="981" y="1726"/>
                </a:lnTo>
                <a:lnTo>
                  <a:pt x="979" y="1724"/>
                </a:lnTo>
                <a:lnTo>
                  <a:pt x="974" y="1723"/>
                </a:lnTo>
                <a:lnTo>
                  <a:pt x="974" y="1721"/>
                </a:lnTo>
                <a:lnTo>
                  <a:pt x="971" y="1720"/>
                </a:lnTo>
                <a:lnTo>
                  <a:pt x="970" y="1721"/>
                </a:lnTo>
                <a:lnTo>
                  <a:pt x="967" y="1723"/>
                </a:lnTo>
                <a:lnTo>
                  <a:pt x="962" y="1724"/>
                </a:lnTo>
                <a:lnTo>
                  <a:pt x="957" y="1726"/>
                </a:lnTo>
                <a:lnTo>
                  <a:pt x="955" y="1728"/>
                </a:lnTo>
                <a:lnTo>
                  <a:pt x="954" y="1730"/>
                </a:lnTo>
                <a:lnTo>
                  <a:pt x="956" y="1734"/>
                </a:lnTo>
                <a:lnTo>
                  <a:pt x="959" y="1735"/>
                </a:lnTo>
                <a:lnTo>
                  <a:pt x="963" y="1734"/>
                </a:lnTo>
                <a:lnTo>
                  <a:pt x="965" y="1733"/>
                </a:lnTo>
                <a:lnTo>
                  <a:pt x="968" y="1733"/>
                </a:lnTo>
                <a:lnTo>
                  <a:pt x="972" y="1733"/>
                </a:lnTo>
                <a:lnTo>
                  <a:pt x="978" y="1733"/>
                </a:lnTo>
                <a:lnTo>
                  <a:pt x="983" y="1734"/>
                </a:lnTo>
                <a:lnTo>
                  <a:pt x="984" y="1735"/>
                </a:lnTo>
                <a:lnTo>
                  <a:pt x="984" y="1735"/>
                </a:lnTo>
                <a:lnTo>
                  <a:pt x="984" y="1736"/>
                </a:lnTo>
                <a:lnTo>
                  <a:pt x="984" y="1737"/>
                </a:lnTo>
                <a:lnTo>
                  <a:pt x="983" y="1738"/>
                </a:lnTo>
                <a:lnTo>
                  <a:pt x="984" y="1737"/>
                </a:lnTo>
                <a:close/>
                <a:moveTo>
                  <a:pt x="973" y="1719"/>
                </a:moveTo>
                <a:lnTo>
                  <a:pt x="973" y="1719"/>
                </a:lnTo>
                <a:lnTo>
                  <a:pt x="973" y="1719"/>
                </a:lnTo>
                <a:lnTo>
                  <a:pt x="973" y="1719"/>
                </a:lnTo>
                <a:close/>
                <a:moveTo>
                  <a:pt x="280" y="1031"/>
                </a:moveTo>
                <a:lnTo>
                  <a:pt x="286" y="1028"/>
                </a:lnTo>
                <a:lnTo>
                  <a:pt x="292" y="1024"/>
                </a:lnTo>
                <a:lnTo>
                  <a:pt x="298" y="1026"/>
                </a:lnTo>
                <a:lnTo>
                  <a:pt x="304" y="1026"/>
                </a:lnTo>
                <a:lnTo>
                  <a:pt x="313" y="1020"/>
                </a:lnTo>
                <a:lnTo>
                  <a:pt x="321" y="1014"/>
                </a:lnTo>
                <a:lnTo>
                  <a:pt x="313" y="1014"/>
                </a:lnTo>
                <a:lnTo>
                  <a:pt x="305" y="1018"/>
                </a:lnTo>
                <a:lnTo>
                  <a:pt x="302" y="1021"/>
                </a:lnTo>
                <a:lnTo>
                  <a:pt x="297" y="1022"/>
                </a:lnTo>
                <a:lnTo>
                  <a:pt x="291" y="1022"/>
                </a:lnTo>
                <a:lnTo>
                  <a:pt x="287" y="1021"/>
                </a:lnTo>
                <a:lnTo>
                  <a:pt x="279" y="1023"/>
                </a:lnTo>
                <a:lnTo>
                  <a:pt x="273" y="1030"/>
                </a:lnTo>
                <a:lnTo>
                  <a:pt x="266" y="1035"/>
                </a:lnTo>
                <a:lnTo>
                  <a:pt x="268" y="1040"/>
                </a:lnTo>
                <a:lnTo>
                  <a:pt x="275" y="1043"/>
                </a:lnTo>
                <a:lnTo>
                  <a:pt x="284" y="1041"/>
                </a:lnTo>
                <a:lnTo>
                  <a:pt x="288" y="1040"/>
                </a:lnTo>
                <a:lnTo>
                  <a:pt x="292" y="1037"/>
                </a:lnTo>
                <a:lnTo>
                  <a:pt x="295" y="1035"/>
                </a:lnTo>
                <a:lnTo>
                  <a:pt x="298" y="1034"/>
                </a:lnTo>
                <a:lnTo>
                  <a:pt x="297" y="1030"/>
                </a:lnTo>
                <a:lnTo>
                  <a:pt x="295" y="1029"/>
                </a:lnTo>
                <a:lnTo>
                  <a:pt x="290" y="1031"/>
                </a:lnTo>
                <a:lnTo>
                  <a:pt x="287" y="1035"/>
                </a:lnTo>
                <a:lnTo>
                  <a:pt x="284" y="1038"/>
                </a:lnTo>
                <a:lnTo>
                  <a:pt x="281" y="1038"/>
                </a:lnTo>
                <a:lnTo>
                  <a:pt x="279" y="1035"/>
                </a:lnTo>
                <a:lnTo>
                  <a:pt x="280" y="1031"/>
                </a:lnTo>
                <a:lnTo>
                  <a:pt x="281" y="1031"/>
                </a:lnTo>
                <a:lnTo>
                  <a:pt x="280" y="1031"/>
                </a:lnTo>
                <a:close/>
                <a:moveTo>
                  <a:pt x="1163" y="128"/>
                </a:moveTo>
                <a:lnTo>
                  <a:pt x="1169" y="124"/>
                </a:lnTo>
                <a:lnTo>
                  <a:pt x="1173" y="118"/>
                </a:lnTo>
                <a:lnTo>
                  <a:pt x="1174" y="115"/>
                </a:lnTo>
                <a:lnTo>
                  <a:pt x="1173" y="111"/>
                </a:lnTo>
                <a:lnTo>
                  <a:pt x="1174" y="105"/>
                </a:lnTo>
                <a:lnTo>
                  <a:pt x="1177" y="99"/>
                </a:lnTo>
                <a:lnTo>
                  <a:pt x="1178" y="103"/>
                </a:lnTo>
                <a:lnTo>
                  <a:pt x="1180" y="108"/>
                </a:lnTo>
                <a:lnTo>
                  <a:pt x="1185" y="90"/>
                </a:lnTo>
                <a:lnTo>
                  <a:pt x="1186" y="72"/>
                </a:lnTo>
                <a:lnTo>
                  <a:pt x="1182" y="76"/>
                </a:lnTo>
                <a:lnTo>
                  <a:pt x="1181" y="82"/>
                </a:lnTo>
                <a:lnTo>
                  <a:pt x="1180" y="83"/>
                </a:lnTo>
                <a:lnTo>
                  <a:pt x="1179" y="85"/>
                </a:lnTo>
                <a:lnTo>
                  <a:pt x="1178" y="89"/>
                </a:lnTo>
                <a:lnTo>
                  <a:pt x="1177" y="92"/>
                </a:lnTo>
                <a:lnTo>
                  <a:pt x="1172" y="97"/>
                </a:lnTo>
                <a:lnTo>
                  <a:pt x="1164" y="94"/>
                </a:lnTo>
                <a:lnTo>
                  <a:pt x="1162" y="106"/>
                </a:lnTo>
                <a:lnTo>
                  <a:pt x="1157" y="117"/>
                </a:lnTo>
                <a:lnTo>
                  <a:pt x="1157" y="126"/>
                </a:lnTo>
                <a:lnTo>
                  <a:pt x="1163" y="128"/>
                </a:lnTo>
                <a:lnTo>
                  <a:pt x="1164" y="127"/>
                </a:lnTo>
                <a:lnTo>
                  <a:pt x="1163" y="128"/>
                </a:lnTo>
                <a:close/>
                <a:moveTo>
                  <a:pt x="1251" y="1497"/>
                </a:moveTo>
                <a:lnTo>
                  <a:pt x="1263" y="1446"/>
                </a:lnTo>
                <a:lnTo>
                  <a:pt x="1271" y="1393"/>
                </a:lnTo>
                <a:lnTo>
                  <a:pt x="1258" y="1445"/>
                </a:lnTo>
                <a:lnTo>
                  <a:pt x="1251" y="1497"/>
                </a:lnTo>
                <a:close/>
                <a:moveTo>
                  <a:pt x="1526" y="355"/>
                </a:moveTo>
                <a:lnTo>
                  <a:pt x="1526" y="355"/>
                </a:lnTo>
                <a:lnTo>
                  <a:pt x="1526" y="355"/>
                </a:lnTo>
                <a:lnTo>
                  <a:pt x="1526" y="355"/>
                </a:lnTo>
                <a:lnTo>
                  <a:pt x="1526" y="355"/>
                </a:lnTo>
                <a:close/>
                <a:moveTo>
                  <a:pt x="315" y="1312"/>
                </a:moveTo>
                <a:lnTo>
                  <a:pt x="319" y="1312"/>
                </a:lnTo>
                <a:lnTo>
                  <a:pt x="322" y="1312"/>
                </a:lnTo>
                <a:lnTo>
                  <a:pt x="327" y="1311"/>
                </a:lnTo>
                <a:lnTo>
                  <a:pt x="329" y="1315"/>
                </a:lnTo>
                <a:lnTo>
                  <a:pt x="324" y="1321"/>
                </a:lnTo>
                <a:lnTo>
                  <a:pt x="317" y="1327"/>
                </a:lnTo>
                <a:lnTo>
                  <a:pt x="315" y="1329"/>
                </a:lnTo>
                <a:lnTo>
                  <a:pt x="314" y="1331"/>
                </a:lnTo>
                <a:lnTo>
                  <a:pt x="314" y="1335"/>
                </a:lnTo>
                <a:lnTo>
                  <a:pt x="314" y="1337"/>
                </a:lnTo>
                <a:lnTo>
                  <a:pt x="311" y="1339"/>
                </a:lnTo>
                <a:lnTo>
                  <a:pt x="306" y="1342"/>
                </a:lnTo>
                <a:lnTo>
                  <a:pt x="312" y="1340"/>
                </a:lnTo>
                <a:lnTo>
                  <a:pt x="316" y="1342"/>
                </a:lnTo>
                <a:lnTo>
                  <a:pt x="314" y="1346"/>
                </a:lnTo>
                <a:lnTo>
                  <a:pt x="308" y="1347"/>
                </a:lnTo>
                <a:lnTo>
                  <a:pt x="299" y="1358"/>
                </a:lnTo>
                <a:lnTo>
                  <a:pt x="294" y="1370"/>
                </a:lnTo>
                <a:lnTo>
                  <a:pt x="286" y="1385"/>
                </a:lnTo>
                <a:lnTo>
                  <a:pt x="279" y="1400"/>
                </a:lnTo>
                <a:lnTo>
                  <a:pt x="275" y="1406"/>
                </a:lnTo>
                <a:lnTo>
                  <a:pt x="271" y="1413"/>
                </a:lnTo>
                <a:lnTo>
                  <a:pt x="268" y="1421"/>
                </a:lnTo>
                <a:lnTo>
                  <a:pt x="267" y="1429"/>
                </a:lnTo>
                <a:lnTo>
                  <a:pt x="263" y="1446"/>
                </a:lnTo>
                <a:lnTo>
                  <a:pt x="258" y="1462"/>
                </a:lnTo>
                <a:lnTo>
                  <a:pt x="254" y="1474"/>
                </a:lnTo>
                <a:lnTo>
                  <a:pt x="254" y="1485"/>
                </a:lnTo>
                <a:lnTo>
                  <a:pt x="262" y="1486"/>
                </a:lnTo>
                <a:lnTo>
                  <a:pt x="267" y="1475"/>
                </a:lnTo>
                <a:lnTo>
                  <a:pt x="274" y="1459"/>
                </a:lnTo>
                <a:lnTo>
                  <a:pt x="279" y="1441"/>
                </a:lnTo>
                <a:lnTo>
                  <a:pt x="281" y="1443"/>
                </a:lnTo>
                <a:lnTo>
                  <a:pt x="283" y="1446"/>
                </a:lnTo>
                <a:lnTo>
                  <a:pt x="289" y="1435"/>
                </a:lnTo>
                <a:lnTo>
                  <a:pt x="298" y="1423"/>
                </a:lnTo>
                <a:lnTo>
                  <a:pt x="300" y="1413"/>
                </a:lnTo>
                <a:lnTo>
                  <a:pt x="304" y="1402"/>
                </a:lnTo>
                <a:lnTo>
                  <a:pt x="311" y="1394"/>
                </a:lnTo>
                <a:lnTo>
                  <a:pt x="317" y="1386"/>
                </a:lnTo>
                <a:lnTo>
                  <a:pt x="324" y="1375"/>
                </a:lnTo>
                <a:lnTo>
                  <a:pt x="329" y="1363"/>
                </a:lnTo>
                <a:lnTo>
                  <a:pt x="332" y="1367"/>
                </a:lnTo>
                <a:lnTo>
                  <a:pt x="335" y="1370"/>
                </a:lnTo>
                <a:lnTo>
                  <a:pt x="338" y="1359"/>
                </a:lnTo>
                <a:lnTo>
                  <a:pt x="340" y="1347"/>
                </a:lnTo>
                <a:lnTo>
                  <a:pt x="339" y="1337"/>
                </a:lnTo>
                <a:lnTo>
                  <a:pt x="338" y="1327"/>
                </a:lnTo>
                <a:lnTo>
                  <a:pt x="338" y="1317"/>
                </a:lnTo>
                <a:lnTo>
                  <a:pt x="338" y="1306"/>
                </a:lnTo>
                <a:lnTo>
                  <a:pt x="338" y="1296"/>
                </a:lnTo>
                <a:lnTo>
                  <a:pt x="341" y="1286"/>
                </a:lnTo>
                <a:lnTo>
                  <a:pt x="327" y="1297"/>
                </a:lnTo>
                <a:lnTo>
                  <a:pt x="315" y="1312"/>
                </a:lnTo>
                <a:lnTo>
                  <a:pt x="321" y="1311"/>
                </a:lnTo>
                <a:lnTo>
                  <a:pt x="315" y="1312"/>
                </a:lnTo>
                <a:close/>
                <a:moveTo>
                  <a:pt x="924" y="1709"/>
                </a:moveTo>
                <a:lnTo>
                  <a:pt x="924" y="1708"/>
                </a:lnTo>
                <a:lnTo>
                  <a:pt x="923" y="1707"/>
                </a:lnTo>
                <a:lnTo>
                  <a:pt x="923" y="1705"/>
                </a:lnTo>
                <a:lnTo>
                  <a:pt x="923" y="1707"/>
                </a:lnTo>
                <a:lnTo>
                  <a:pt x="924" y="1708"/>
                </a:lnTo>
                <a:lnTo>
                  <a:pt x="924" y="1709"/>
                </a:lnTo>
                <a:lnTo>
                  <a:pt x="924" y="1709"/>
                </a:lnTo>
                <a:lnTo>
                  <a:pt x="923" y="1709"/>
                </a:lnTo>
                <a:lnTo>
                  <a:pt x="924" y="1709"/>
                </a:lnTo>
                <a:lnTo>
                  <a:pt x="924" y="1709"/>
                </a:lnTo>
                <a:close/>
                <a:moveTo>
                  <a:pt x="924" y="1709"/>
                </a:moveTo>
                <a:lnTo>
                  <a:pt x="924" y="1708"/>
                </a:lnTo>
                <a:lnTo>
                  <a:pt x="924" y="1709"/>
                </a:lnTo>
                <a:close/>
                <a:moveTo>
                  <a:pt x="1015" y="1875"/>
                </a:moveTo>
                <a:lnTo>
                  <a:pt x="1017" y="1875"/>
                </a:lnTo>
                <a:lnTo>
                  <a:pt x="1019" y="1873"/>
                </a:lnTo>
                <a:lnTo>
                  <a:pt x="1016" y="1873"/>
                </a:lnTo>
                <a:lnTo>
                  <a:pt x="1015" y="1875"/>
                </a:lnTo>
                <a:lnTo>
                  <a:pt x="1006" y="1874"/>
                </a:lnTo>
                <a:lnTo>
                  <a:pt x="997" y="1875"/>
                </a:lnTo>
                <a:lnTo>
                  <a:pt x="997" y="1875"/>
                </a:lnTo>
                <a:lnTo>
                  <a:pt x="997" y="1875"/>
                </a:lnTo>
                <a:lnTo>
                  <a:pt x="999" y="1879"/>
                </a:lnTo>
                <a:lnTo>
                  <a:pt x="1005" y="1883"/>
                </a:lnTo>
                <a:lnTo>
                  <a:pt x="1000" y="1884"/>
                </a:lnTo>
                <a:lnTo>
                  <a:pt x="996" y="1886"/>
                </a:lnTo>
                <a:lnTo>
                  <a:pt x="1004" y="1890"/>
                </a:lnTo>
                <a:lnTo>
                  <a:pt x="1012" y="1890"/>
                </a:lnTo>
                <a:lnTo>
                  <a:pt x="1013" y="1887"/>
                </a:lnTo>
                <a:lnTo>
                  <a:pt x="1015" y="1885"/>
                </a:lnTo>
                <a:lnTo>
                  <a:pt x="1015" y="1879"/>
                </a:lnTo>
                <a:lnTo>
                  <a:pt x="1015" y="1875"/>
                </a:lnTo>
                <a:close/>
                <a:moveTo>
                  <a:pt x="1015" y="1875"/>
                </a:moveTo>
                <a:lnTo>
                  <a:pt x="1015" y="1874"/>
                </a:lnTo>
                <a:lnTo>
                  <a:pt x="1015" y="1875"/>
                </a:lnTo>
                <a:close/>
                <a:moveTo>
                  <a:pt x="1067" y="1849"/>
                </a:moveTo>
                <a:lnTo>
                  <a:pt x="1067" y="1848"/>
                </a:lnTo>
                <a:lnTo>
                  <a:pt x="1067" y="1846"/>
                </a:lnTo>
                <a:lnTo>
                  <a:pt x="1067" y="1848"/>
                </a:lnTo>
                <a:lnTo>
                  <a:pt x="1067" y="1849"/>
                </a:lnTo>
                <a:lnTo>
                  <a:pt x="1067" y="1849"/>
                </a:lnTo>
                <a:lnTo>
                  <a:pt x="1067" y="1849"/>
                </a:lnTo>
                <a:close/>
                <a:moveTo>
                  <a:pt x="1067" y="1846"/>
                </a:moveTo>
                <a:lnTo>
                  <a:pt x="1067" y="1846"/>
                </a:lnTo>
                <a:lnTo>
                  <a:pt x="1067" y="1846"/>
                </a:lnTo>
                <a:close/>
                <a:moveTo>
                  <a:pt x="1065" y="1844"/>
                </a:moveTo>
                <a:lnTo>
                  <a:pt x="1066" y="1845"/>
                </a:lnTo>
                <a:lnTo>
                  <a:pt x="1065" y="1844"/>
                </a:lnTo>
                <a:close/>
                <a:moveTo>
                  <a:pt x="1033" y="1820"/>
                </a:moveTo>
                <a:lnTo>
                  <a:pt x="1031" y="1818"/>
                </a:lnTo>
                <a:lnTo>
                  <a:pt x="1033" y="1817"/>
                </a:lnTo>
                <a:lnTo>
                  <a:pt x="1036" y="1819"/>
                </a:lnTo>
                <a:lnTo>
                  <a:pt x="1033" y="1820"/>
                </a:lnTo>
                <a:lnTo>
                  <a:pt x="1033" y="1820"/>
                </a:lnTo>
                <a:lnTo>
                  <a:pt x="1033" y="1820"/>
                </a:lnTo>
                <a:close/>
                <a:moveTo>
                  <a:pt x="987" y="1827"/>
                </a:moveTo>
                <a:lnTo>
                  <a:pt x="983" y="1828"/>
                </a:lnTo>
                <a:lnTo>
                  <a:pt x="980" y="1828"/>
                </a:lnTo>
                <a:lnTo>
                  <a:pt x="983" y="1826"/>
                </a:lnTo>
                <a:lnTo>
                  <a:pt x="987" y="1827"/>
                </a:lnTo>
                <a:close/>
                <a:moveTo>
                  <a:pt x="962" y="1784"/>
                </a:moveTo>
                <a:lnTo>
                  <a:pt x="964" y="1784"/>
                </a:lnTo>
                <a:lnTo>
                  <a:pt x="964" y="1785"/>
                </a:lnTo>
                <a:lnTo>
                  <a:pt x="962" y="1786"/>
                </a:lnTo>
                <a:lnTo>
                  <a:pt x="962" y="1784"/>
                </a:lnTo>
                <a:lnTo>
                  <a:pt x="962" y="1784"/>
                </a:lnTo>
                <a:lnTo>
                  <a:pt x="962" y="1784"/>
                </a:lnTo>
                <a:close/>
                <a:moveTo>
                  <a:pt x="900" y="1777"/>
                </a:moveTo>
                <a:lnTo>
                  <a:pt x="899" y="1778"/>
                </a:lnTo>
                <a:lnTo>
                  <a:pt x="898" y="1779"/>
                </a:lnTo>
                <a:lnTo>
                  <a:pt x="898" y="1777"/>
                </a:lnTo>
                <a:lnTo>
                  <a:pt x="900" y="1777"/>
                </a:lnTo>
                <a:lnTo>
                  <a:pt x="899" y="1777"/>
                </a:lnTo>
                <a:lnTo>
                  <a:pt x="900" y="1777"/>
                </a:lnTo>
                <a:close/>
                <a:moveTo>
                  <a:pt x="899" y="1704"/>
                </a:moveTo>
                <a:lnTo>
                  <a:pt x="899" y="1705"/>
                </a:lnTo>
                <a:lnTo>
                  <a:pt x="898" y="1705"/>
                </a:lnTo>
                <a:lnTo>
                  <a:pt x="899" y="1705"/>
                </a:lnTo>
                <a:lnTo>
                  <a:pt x="899" y="1704"/>
                </a:lnTo>
                <a:lnTo>
                  <a:pt x="899" y="1704"/>
                </a:lnTo>
                <a:lnTo>
                  <a:pt x="899" y="1704"/>
                </a:lnTo>
                <a:close/>
                <a:moveTo>
                  <a:pt x="838" y="1766"/>
                </a:moveTo>
                <a:lnTo>
                  <a:pt x="838" y="1760"/>
                </a:lnTo>
                <a:lnTo>
                  <a:pt x="843" y="1755"/>
                </a:lnTo>
                <a:lnTo>
                  <a:pt x="842" y="1749"/>
                </a:lnTo>
                <a:lnTo>
                  <a:pt x="855" y="1742"/>
                </a:lnTo>
                <a:lnTo>
                  <a:pt x="853" y="1745"/>
                </a:lnTo>
                <a:lnTo>
                  <a:pt x="855" y="1749"/>
                </a:lnTo>
                <a:lnTo>
                  <a:pt x="858" y="1749"/>
                </a:lnTo>
                <a:lnTo>
                  <a:pt x="861" y="1748"/>
                </a:lnTo>
                <a:lnTo>
                  <a:pt x="865" y="1750"/>
                </a:lnTo>
                <a:lnTo>
                  <a:pt x="865" y="1752"/>
                </a:lnTo>
                <a:lnTo>
                  <a:pt x="861" y="1753"/>
                </a:lnTo>
                <a:lnTo>
                  <a:pt x="857" y="1754"/>
                </a:lnTo>
                <a:lnTo>
                  <a:pt x="852" y="1759"/>
                </a:lnTo>
                <a:lnTo>
                  <a:pt x="847" y="1763"/>
                </a:lnTo>
                <a:lnTo>
                  <a:pt x="844" y="1765"/>
                </a:lnTo>
                <a:lnTo>
                  <a:pt x="841" y="1766"/>
                </a:lnTo>
                <a:lnTo>
                  <a:pt x="840" y="1768"/>
                </a:lnTo>
                <a:lnTo>
                  <a:pt x="838" y="1766"/>
                </a:lnTo>
                <a:lnTo>
                  <a:pt x="838" y="1767"/>
                </a:lnTo>
                <a:lnTo>
                  <a:pt x="838" y="1766"/>
                </a:lnTo>
                <a:close/>
                <a:moveTo>
                  <a:pt x="890" y="1906"/>
                </a:moveTo>
                <a:lnTo>
                  <a:pt x="891" y="1904"/>
                </a:lnTo>
                <a:lnTo>
                  <a:pt x="893" y="1906"/>
                </a:lnTo>
                <a:lnTo>
                  <a:pt x="891" y="1906"/>
                </a:lnTo>
                <a:lnTo>
                  <a:pt x="890" y="1906"/>
                </a:lnTo>
                <a:lnTo>
                  <a:pt x="890" y="1904"/>
                </a:lnTo>
                <a:lnTo>
                  <a:pt x="890" y="1906"/>
                </a:lnTo>
                <a:close/>
                <a:moveTo>
                  <a:pt x="908" y="1879"/>
                </a:moveTo>
                <a:lnTo>
                  <a:pt x="902" y="1878"/>
                </a:lnTo>
                <a:lnTo>
                  <a:pt x="897" y="1875"/>
                </a:lnTo>
                <a:lnTo>
                  <a:pt x="913" y="1870"/>
                </a:lnTo>
                <a:lnTo>
                  <a:pt x="930" y="1869"/>
                </a:lnTo>
                <a:lnTo>
                  <a:pt x="920" y="1874"/>
                </a:lnTo>
                <a:lnTo>
                  <a:pt x="908" y="1879"/>
                </a:lnTo>
                <a:lnTo>
                  <a:pt x="910" y="1878"/>
                </a:lnTo>
                <a:lnTo>
                  <a:pt x="908" y="1879"/>
                </a:lnTo>
                <a:close/>
                <a:moveTo>
                  <a:pt x="1047" y="1820"/>
                </a:moveTo>
                <a:lnTo>
                  <a:pt x="1049" y="1821"/>
                </a:lnTo>
                <a:lnTo>
                  <a:pt x="1050" y="1824"/>
                </a:lnTo>
                <a:lnTo>
                  <a:pt x="1047" y="1823"/>
                </a:lnTo>
                <a:lnTo>
                  <a:pt x="1047" y="1820"/>
                </a:lnTo>
                <a:lnTo>
                  <a:pt x="1047" y="1820"/>
                </a:lnTo>
                <a:lnTo>
                  <a:pt x="1047" y="1820"/>
                </a:lnTo>
                <a:close/>
                <a:moveTo>
                  <a:pt x="1033" y="1837"/>
                </a:moveTo>
                <a:lnTo>
                  <a:pt x="1032" y="1835"/>
                </a:lnTo>
                <a:lnTo>
                  <a:pt x="1031" y="1832"/>
                </a:lnTo>
                <a:lnTo>
                  <a:pt x="1034" y="1829"/>
                </a:lnTo>
                <a:lnTo>
                  <a:pt x="1039" y="1829"/>
                </a:lnTo>
                <a:lnTo>
                  <a:pt x="1048" y="1835"/>
                </a:lnTo>
                <a:lnTo>
                  <a:pt x="1054" y="1843"/>
                </a:lnTo>
                <a:lnTo>
                  <a:pt x="1044" y="1840"/>
                </a:lnTo>
                <a:lnTo>
                  <a:pt x="1033" y="1837"/>
                </a:lnTo>
                <a:lnTo>
                  <a:pt x="1037" y="1836"/>
                </a:lnTo>
                <a:lnTo>
                  <a:pt x="1033" y="1837"/>
                </a:lnTo>
                <a:close/>
                <a:moveTo>
                  <a:pt x="927" y="1726"/>
                </a:moveTo>
                <a:lnTo>
                  <a:pt x="927" y="1726"/>
                </a:lnTo>
                <a:lnTo>
                  <a:pt x="927" y="1726"/>
                </a:lnTo>
                <a:close/>
                <a:moveTo>
                  <a:pt x="879" y="1782"/>
                </a:moveTo>
                <a:lnTo>
                  <a:pt x="879" y="1782"/>
                </a:lnTo>
                <a:lnTo>
                  <a:pt x="879" y="1782"/>
                </a:lnTo>
                <a:close/>
                <a:moveTo>
                  <a:pt x="1288" y="262"/>
                </a:moveTo>
                <a:lnTo>
                  <a:pt x="1287" y="262"/>
                </a:lnTo>
                <a:lnTo>
                  <a:pt x="1288" y="262"/>
                </a:lnTo>
                <a:close/>
                <a:moveTo>
                  <a:pt x="1462" y="607"/>
                </a:moveTo>
                <a:lnTo>
                  <a:pt x="1462" y="608"/>
                </a:lnTo>
                <a:lnTo>
                  <a:pt x="1461" y="609"/>
                </a:lnTo>
                <a:lnTo>
                  <a:pt x="1459" y="611"/>
                </a:lnTo>
                <a:lnTo>
                  <a:pt x="1456" y="611"/>
                </a:lnTo>
                <a:lnTo>
                  <a:pt x="1457" y="608"/>
                </a:lnTo>
                <a:lnTo>
                  <a:pt x="1458" y="606"/>
                </a:lnTo>
                <a:lnTo>
                  <a:pt x="1459" y="606"/>
                </a:lnTo>
                <a:lnTo>
                  <a:pt x="1461" y="605"/>
                </a:lnTo>
                <a:lnTo>
                  <a:pt x="1461" y="606"/>
                </a:lnTo>
                <a:lnTo>
                  <a:pt x="1461" y="607"/>
                </a:lnTo>
                <a:lnTo>
                  <a:pt x="1461" y="607"/>
                </a:lnTo>
                <a:lnTo>
                  <a:pt x="1461" y="607"/>
                </a:lnTo>
                <a:lnTo>
                  <a:pt x="1462" y="607"/>
                </a:lnTo>
                <a:lnTo>
                  <a:pt x="1462" y="607"/>
                </a:lnTo>
                <a:close/>
                <a:moveTo>
                  <a:pt x="1641" y="924"/>
                </a:moveTo>
                <a:lnTo>
                  <a:pt x="1640" y="924"/>
                </a:lnTo>
                <a:lnTo>
                  <a:pt x="1640" y="924"/>
                </a:lnTo>
                <a:lnTo>
                  <a:pt x="1640" y="925"/>
                </a:lnTo>
                <a:lnTo>
                  <a:pt x="1641" y="924"/>
                </a:lnTo>
                <a:lnTo>
                  <a:pt x="1640" y="924"/>
                </a:lnTo>
                <a:lnTo>
                  <a:pt x="1641" y="924"/>
                </a:lnTo>
                <a:close/>
                <a:moveTo>
                  <a:pt x="1649" y="938"/>
                </a:moveTo>
                <a:lnTo>
                  <a:pt x="1649" y="938"/>
                </a:lnTo>
                <a:lnTo>
                  <a:pt x="1649" y="938"/>
                </a:lnTo>
                <a:lnTo>
                  <a:pt x="1649" y="938"/>
                </a:lnTo>
                <a:lnTo>
                  <a:pt x="1649" y="938"/>
                </a:lnTo>
                <a:close/>
                <a:moveTo>
                  <a:pt x="1651" y="928"/>
                </a:moveTo>
                <a:lnTo>
                  <a:pt x="1651" y="928"/>
                </a:lnTo>
                <a:lnTo>
                  <a:pt x="1651" y="928"/>
                </a:lnTo>
                <a:lnTo>
                  <a:pt x="1651" y="928"/>
                </a:lnTo>
                <a:lnTo>
                  <a:pt x="1651" y="928"/>
                </a:lnTo>
                <a:close/>
                <a:moveTo>
                  <a:pt x="1656" y="920"/>
                </a:moveTo>
                <a:lnTo>
                  <a:pt x="1655" y="921"/>
                </a:lnTo>
                <a:lnTo>
                  <a:pt x="1655" y="922"/>
                </a:lnTo>
                <a:lnTo>
                  <a:pt x="1654" y="920"/>
                </a:lnTo>
                <a:lnTo>
                  <a:pt x="1656" y="920"/>
                </a:lnTo>
                <a:lnTo>
                  <a:pt x="1656" y="920"/>
                </a:lnTo>
                <a:lnTo>
                  <a:pt x="1656" y="920"/>
                </a:lnTo>
                <a:close/>
                <a:moveTo>
                  <a:pt x="1557" y="894"/>
                </a:moveTo>
                <a:lnTo>
                  <a:pt x="1557" y="894"/>
                </a:lnTo>
                <a:lnTo>
                  <a:pt x="1557" y="894"/>
                </a:lnTo>
                <a:close/>
                <a:moveTo>
                  <a:pt x="1545" y="883"/>
                </a:moveTo>
                <a:lnTo>
                  <a:pt x="1547" y="878"/>
                </a:lnTo>
                <a:lnTo>
                  <a:pt x="1553" y="879"/>
                </a:lnTo>
                <a:lnTo>
                  <a:pt x="1553" y="875"/>
                </a:lnTo>
                <a:lnTo>
                  <a:pt x="1555" y="874"/>
                </a:lnTo>
                <a:lnTo>
                  <a:pt x="1555" y="878"/>
                </a:lnTo>
                <a:lnTo>
                  <a:pt x="1553" y="881"/>
                </a:lnTo>
                <a:lnTo>
                  <a:pt x="1555" y="882"/>
                </a:lnTo>
                <a:lnTo>
                  <a:pt x="1556" y="883"/>
                </a:lnTo>
                <a:lnTo>
                  <a:pt x="1557" y="887"/>
                </a:lnTo>
                <a:lnTo>
                  <a:pt x="1557" y="890"/>
                </a:lnTo>
                <a:lnTo>
                  <a:pt x="1557" y="893"/>
                </a:lnTo>
                <a:lnTo>
                  <a:pt x="1555" y="893"/>
                </a:lnTo>
                <a:lnTo>
                  <a:pt x="1552" y="891"/>
                </a:lnTo>
                <a:lnTo>
                  <a:pt x="1550" y="890"/>
                </a:lnTo>
                <a:lnTo>
                  <a:pt x="1548" y="890"/>
                </a:lnTo>
                <a:lnTo>
                  <a:pt x="1545" y="891"/>
                </a:lnTo>
                <a:lnTo>
                  <a:pt x="1543" y="888"/>
                </a:lnTo>
                <a:lnTo>
                  <a:pt x="1545" y="883"/>
                </a:lnTo>
                <a:lnTo>
                  <a:pt x="1545" y="880"/>
                </a:lnTo>
                <a:lnTo>
                  <a:pt x="1545" y="883"/>
                </a:lnTo>
                <a:close/>
                <a:moveTo>
                  <a:pt x="1539" y="861"/>
                </a:moveTo>
                <a:lnTo>
                  <a:pt x="1540" y="857"/>
                </a:lnTo>
                <a:lnTo>
                  <a:pt x="1542" y="856"/>
                </a:lnTo>
                <a:lnTo>
                  <a:pt x="1543" y="858"/>
                </a:lnTo>
                <a:lnTo>
                  <a:pt x="1543" y="861"/>
                </a:lnTo>
                <a:lnTo>
                  <a:pt x="1540" y="864"/>
                </a:lnTo>
                <a:lnTo>
                  <a:pt x="1539" y="861"/>
                </a:lnTo>
                <a:lnTo>
                  <a:pt x="1539" y="861"/>
                </a:lnTo>
                <a:lnTo>
                  <a:pt x="1539" y="861"/>
                </a:lnTo>
                <a:close/>
                <a:moveTo>
                  <a:pt x="1501" y="850"/>
                </a:moveTo>
                <a:lnTo>
                  <a:pt x="1503" y="852"/>
                </a:lnTo>
                <a:lnTo>
                  <a:pt x="1506" y="852"/>
                </a:lnTo>
                <a:lnTo>
                  <a:pt x="1507" y="849"/>
                </a:lnTo>
                <a:lnTo>
                  <a:pt x="1508" y="849"/>
                </a:lnTo>
                <a:lnTo>
                  <a:pt x="1510" y="849"/>
                </a:lnTo>
                <a:lnTo>
                  <a:pt x="1511" y="849"/>
                </a:lnTo>
                <a:lnTo>
                  <a:pt x="1517" y="853"/>
                </a:lnTo>
                <a:lnTo>
                  <a:pt x="1520" y="858"/>
                </a:lnTo>
                <a:lnTo>
                  <a:pt x="1523" y="863"/>
                </a:lnTo>
                <a:lnTo>
                  <a:pt x="1518" y="866"/>
                </a:lnTo>
                <a:lnTo>
                  <a:pt x="1514" y="870"/>
                </a:lnTo>
                <a:lnTo>
                  <a:pt x="1507" y="868"/>
                </a:lnTo>
                <a:lnTo>
                  <a:pt x="1509" y="866"/>
                </a:lnTo>
                <a:lnTo>
                  <a:pt x="1512" y="865"/>
                </a:lnTo>
                <a:lnTo>
                  <a:pt x="1515" y="862"/>
                </a:lnTo>
                <a:lnTo>
                  <a:pt x="1511" y="860"/>
                </a:lnTo>
                <a:lnTo>
                  <a:pt x="1508" y="861"/>
                </a:lnTo>
                <a:lnTo>
                  <a:pt x="1502" y="861"/>
                </a:lnTo>
                <a:lnTo>
                  <a:pt x="1499" y="856"/>
                </a:lnTo>
                <a:lnTo>
                  <a:pt x="1501" y="850"/>
                </a:lnTo>
                <a:lnTo>
                  <a:pt x="1501" y="852"/>
                </a:lnTo>
                <a:lnTo>
                  <a:pt x="1501" y="850"/>
                </a:lnTo>
                <a:close/>
                <a:moveTo>
                  <a:pt x="1695" y="803"/>
                </a:moveTo>
                <a:lnTo>
                  <a:pt x="1695" y="803"/>
                </a:lnTo>
                <a:lnTo>
                  <a:pt x="1695" y="802"/>
                </a:lnTo>
                <a:lnTo>
                  <a:pt x="1696" y="803"/>
                </a:lnTo>
                <a:lnTo>
                  <a:pt x="1695" y="803"/>
                </a:lnTo>
                <a:lnTo>
                  <a:pt x="1695" y="803"/>
                </a:lnTo>
                <a:lnTo>
                  <a:pt x="1695" y="803"/>
                </a:lnTo>
                <a:close/>
                <a:moveTo>
                  <a:pt x="1692" y="792"/>
                </a:moveTo>
                <a:lnTo>
                  <a:pt x="1693" y="797"/>
                </a:lnTo>
                <a:lnTo>
                  <a:pt x="1695" y="802"/>
                </a:lnTo>
                <a:lnTo>
                  <a:pt x="1690" y="799"/>
                </a:lnTo>
                <a:lnTo>
                  <a:pt x="1688" y="795"/>
                </a:lnTo>
                <a:lnTo>
                  <a:pt x="1689" y="792"/>
                </a:lnTo>
                <a:lnTo>
                  <a:pt x="1692" y="792"/>
                </a:lnTo>
                <a:lnTo>
                  <a:pt x="1692" y="794"/>
                </a:lnTo>
                <a:lnTo>
                  <a:pt x="1692" y="792"/>
                </a:lnTo>
                <a:close/>
                <a:moveTo>
                  <a:pt x="1601" y="749"/>
                </a:moveTo>
                <a:lnTo>
                  <a:pt x="1599" y="746"/>
                </a:lnTo>
                <a:lnTo>
                  <a:pt x="1601" y="744"/>
                </a:lnTo>
                <a:lnTo>
                  <a:pt x="1602" y="746"/>
                </a:lnTo>
                <a:lnTo>
                  <a:pt x="1601" y="749"/>
                </a:lnTo>
                <a:lnTo>
                  <a:pt x="1601" y="748"/>
                </a:lnTo>
                <a:lnTo>
                  <a:pt x="1601" y="749"/>
                </a:lnTo>
                <a:close/>
                <a:moveTo>
                  <a:pt x="1644" y="772"/>
                </a:moveTo>
                <a:lnTo>
                  <a:pt x="1644" y="773"/>
                </a:lnTo>
                <a:lnTo>
                  <a:pt x="1644" y="774"/>
                </a:lnTo>
                <a:lnTo>
                  <a:pt x="1644" y="773"/>
                </a:lnTo>
                <a:lnTo>
                  <a:pt x="1644" y="772"/>
                </a:lnTo>
                <a:close/>
                <a:moveTo>
                  <a:pt x="1642" y="763"/>
                </a:moveTo>
                <a:lnTo>
                  <a:pt x="1642" y="767"/>
                </a:lnTo>
                <a:lnTo>
                  <a:pt x="1644" y="771"/>
                </a:lnTo>
                <a:lnTo>
                  <a:pt x="1642" y="767"/>
                </a:lnTo>
                <a:lnTo>
                  <a:pt x="1640" y="765"/>
                </a:lnTo>
                <a:lnTo>
                  <a:pt x="1635" y="764"/>
                </a:lnTo>
                <a:lnTo>
                  <a:pt x="1632" y="763"/>
                </a:lnTo>
                <a:lnTo>
                  <a:pt x="1626" y="757"/>
                </a:lnTo>
                <a:lnTo>
                  <a:pt x="1625" y="748"/>
                </a:lnTo>
                <a:lnTo>
                  <a:pt x="1622" y="750"/>
                </a:lnTo>
                <a:lnTo>
                  <a:pt x="1618" y="752"/>
                </a:lnTo>
                <a:lnTo>
                  <a:pt x="1617" y="748"/>
                </a:lnTo>
                <a:lnTo>
                  <a:pt x="1619" y="744"/>
                </a:lnTo>
                <a:lnTo>
                  <a:pt x="1616" y="736"/>
                </a:lnTo>
                <a:lnTo>
                  <a:pt x="1609" y="730"/>
                </a:lnTo>
                <a:lnTo>
                  <a:pt x="1606" y="728"/>
                </a:lnTo>
                <a:lnTo>
                  <a:pt x="1602" y="727"/>
                </a:lnTo>
                <a:lnTo>
                  <a:pt x="1599" y="727"/>
                </a:lnTo>
                <a:lnTo>
                  <a:pt x="1599" y="723"/>
                </a:lnTo>
                <a:lnTo>
                  <a:pt x="1594" y="715"/>
                </a:lnTo>
                <a:lnTo>
                  <a:pt x="1590" y="707"/>
                </a:lnTo>
                <a:lnTo>
                  <a:pt x="1618" y="732"/>
                </a:lnTo>
                <a:lnTo>
                  <a:pt x="1642" y="763"/>
                </a:lnTo>
                <a:lnTo>
                  <a:pt x="1637" y="756"/>
                </a:lnTo>
                <a:lnTo>
                  <a:pt x="1642" y="763"/>
                </a:lnTo>
                <a:close/>
                <a:moveTo>
                  <a:pt x="1670" y="509"/>
                </a:moveTo>
                <a:lnTo>
                  <a:pt x="1670" y="510"/>
                </a:lnTo>
                <a:lnTo>
                  <a:pt x="1668" y="510"/>
                </a:lnTo>
                <a:lnTo>
                  <a:pt x="1668" y="510"/>
                </a:lnTo>
                <a:lnTo>
                  <a:pt x="1670" y="509"/>
                </a:lnTo>
                <a:lnTo>
                  <a:pt x="1670" y="509"/>
                </a:lnTo>
                <a:lnTo>
                  <a:pt x="1670" y="509"/>
                </a:lnTo>
                <a:close/>
                <a:moveTo>
                  <a:pt x="1630" y="501"/>
                </a:moveTo>
                <a:lnTo>
                  <a:pt x="1631" y="503"/>
                </a:lnTo>
                <a:lnTo>
                  <a:pt x="1630" y="503"/>
                </a:lnTo>
                <a:lnTo>
                  <a:pt x="1630" y="503"/>
                </a:lnTo>
                <a:lnTo>
                  <a:pt x="1630" y="501"/>
                </a:lnTo>
                <a:close/>
                <a:moveTo>
                  <a:pt x="1534" y="490"/>
                </a:moveTo>
                <a:lnTo>
                  <a:pt x="1533" y="491"/>
                </a:lnTo>
                <a:lnTo>
                  <a:pt x="1532" y="492"/>
                </a:lnTo>
                <a:lnTo>
                  <a:pt x="1532" y="490"/>
                </a:lnTo>
                <a:lnTo>
                  <a:pt x="1534" y="490"/>
                </a:lnTo>
                <a:close/>
                <a:moveTo>
                  <a:pt x="1532" y="492"/>
                </a:moveTo>
                <a:lnTo>
                  <a:pt x="1532" y="492"/>
                </a:lnTo>
                <a:lnTo>
                  <a:pt x="1531" y="493"/>
                </a:lnTo>
                <a:lnTo>
                  <a:pt x="1531" y="492"/>
                </a:lnTo>
                <a:lnTo>
                  <a:pt x="1532" y="492"/>
                </a:lnTo>
                <a:lnTo>
                  <a:pt x="1532" y="492"/>
                </a:lnTo>
                <a:lnTo>
                  <a:pt x="1532" y="492"/>
                </a:lnTo>
                <a:close/>
                <a:moveTo>
                  <a:pt x="1457" y="525"/>
                </a:moveTo>
                <a:lnTo>
                  <a:pt x="1458" y="526"/>
                </a:lnTo>
                <a:lnTo>
                  <a:pt x="1459" y="528"/>
                </a:lnTo>
                <a:lnTo>
                  <a:pt x="1453" y="528"/>
                </a:lnTo>
                <a:lnTo>
                  <a:pt x="1457" y="525"/>
                </a:lnTo>
                <a:lnTo>
                  <a:pt x="1457" y="525"/>
                </a:lnTo>
                <a:lnTo>
                  <a:pt x="1457" y="525"/>
                </a:lnTo>
                <a:close/>
                <a:moveTo>
                  <a:pt x="1576" y="416"/>
                </a:moveTo>
                <a:lnTo>
                  <a:pt x="1576" y="416"/>
                </a:lnTo>
                <a:lnTo>
                  <a:pt x="1576" y="416"/>
                </a:lnTo>
                <a:lnTo>
                  <a:pt x="1576" y="416"/>
                </a:lnTo>
                <a:close/>
                <a:moveTo>
                  <a:pt x="1532" y="407"/>
                </a:moveTo>
                <a:lnTo>
                  <a:pt x="1533" y="408"/>
                </a:lnTo>
                <a:lnTo>
                  <a:pt x="1533" y="409"/>
                </a:lnTo>
                <a:lnTo>
                  <a:pt x="1531" y="408"/>
                </a:lnTo>
                <a:lnTo>
                  <a:pt x="1532" y="407"/>
                </a:lnTo>
                <a:close/>
                <a:moveTo>
                  <a:pt x="1325" y="506"/>
                </a:moveTo>
                <a:lnTo>
                  <a:pt x="1321" y="509"/>
                </a:lnTo>
                <a:lnTo>
                  <a:pt x="1318" y="513"/>
                </a:lnTo>
                <a:lnTo>
                  <a:pt x="1316" y="518"/>
                </a:lnTo>
                <a:lnTo>
                  <a:pt x="1314" y="523"/>
                </a:lnTo>
                <a:lnTo>
                  <a:pt x="1311" y="523"/>
                </a:lnTo>
                <a:lnTo>
                  <a:pt x="1311" y="517"/>
                </a:lnTo>
                <a:lnTo>
                  <a:pt x="1312" y="512"/>
                </a:lnTo>
                <a:lnTo>
                  <a:pt x="1313" y="506"/>
                </a:lnTo>
                <a:lnTo>
                  <a:pt x="1311" y="506"/>
                </a:lnTo>
                <a:lnTo>
                  <a:pt x="1310" y="505"/>
                </a:lnTo>
                <a:lnTo>
                  <a:pt x="1313" y="505"/>
                </a:lnTo>
                <a:lnTo>
                  <a:pt x="1314" y="501"/>
                </a:lnTo>
                <a:lnTo>
                  <a:pt x="1316" y="497"/>
                </a:lnTo>
                <a:lnTo>
                  <a:pt x="1320" y="495"/>
                </a:lnTo>
                <a:lnTo>
                  <a:pt x="1327" y="497"/>
                </a:lnTo>
                <a:lnTo>
                  <a:pt x="1325" y="506"/>
                </a:lnTo>
                <a:lnTo>
                  <a:pt x="1324" y="506"/>
                </a:lnTo>
                <a:lnTo>
                  <a:pt x="1325" y="506"/>
                </a:lnTo>
                <a:close/>
                <a:moveTo>
                  <a:pt x="1341" y="492"/>
                </a:moveTo>
                <a:lnTo>
                  <a:pt x="1339" y="500"/>
                </a:lnTo>
                <a:lnTo>
                  <a:pt x="1337" y="507"/>
                </a:lnTo>
                <a:lnTo>
                  <a:pt x="1334" y="498"/>
                </a:lnTo>
                <a:lnTo>
                  <a:pt x="1335" y="489"/>
                </a:lnTo>
                <a:lnTo>
                  <a:pt x="1339" y="488"/>
                </a:lnTo>
                <a:lnTo>
                  <a:pt x="1341" y="492"/>
                </a:lnTo>
                <a:lnTo>
                  <a:pt x="1341" y="493"/>
                </a:lnTo>
                <a:lnTo>
                  <a:pt x="1341" y="492"/>
                </a:lnTo>
                <a:close/>
                <a:moveTo>
                  <a:pt x="1400" y="442"/>
                </a:moveTo>
                <a:lnTo>
                  <a:pt x="1388" y="451"/>
                </a:lnTo>
                <a:lnTo>
                  <a:pt x="1375" y="459"/>
                </a:lnTo>
                <a:lnTo>
                  <a:pt x="1384" y="447"/>
                </a:lnTo>
                <a:lnTo>
                  <a:pt x="1400" y="442"/>
                </a:lnTo>
                <a:close/>
                <a:moveTo>
                  <a:pt x="1324" y="456"/>
                </a:moveTo>
                <a:lnTo>
                  <a:pt x="1330" y="455"/>
                </a:lnTo>
                <a:lnTo>
                  <a:pt x="1337" y="457"/>
                </a:lnTo>
                <a:lnTo>
                  <a:pt x="1336" y="462"/>
                </a:lnTo>
                <a:lnTo>
                  <a:pt x="1339" y="465"/>
                </a:lnTo>
                <a:lnTo>
                  <a:pt x="1336" y="464"/>
                </a:lnTo>
                <a:lnTo>
                  <a:pt x="1334" y="466"/>
                </a:lnTo>
                <a:lnTo>
                  <a:pt x="1328" y="468"/>
                </a:lnTo>
                <a:lnTo>
                  <a:pt x="1324" y="472"/>
                </a:lnTo>
                <a:lnTo>
                  <a:pt x="1313" y="478"/>
                </a:lnTo>
                <a:lnTo>
                  <a:pt x="1303" y="483"/>
                </a:lnTo>
                <a:lnTo>
                  <a:pt x="1313" y="470"/>
                </a:lnTo>
                <a:lnTo>
                  <a:pt x="1324" y="456"/>
                </a:lnTo>
                <a:lnTo>
                  <a:pt x="1321" y="458"/>
                </a:lnTo>
                <a:lnTo>
                  <a:pt x="1324" y="456"/>
                </a:lnTo>
                <a:close/>
                <a:moveTo>
                  <a:pt x="1265" y="256"/>
                </a:moveTo>
                <a:lnTo>
                  <a:pt x="1269" y="263"/>
                </a:lnTo>
                <a:lnTo>
                  <a:pt x="1272" y="268"/>
                </a:lnTo>
                <a:lnTo>
                  <a:pt x="1273" y="274"/>
                </a:lnTo>
                <a:lnTo>
                  <a:pt x="1272" y="277"/>
                </a:lnTo>
                <a:lnTo>
                  <a:pt x="1268" y="275"/>
                </a:lnTo>
                <a:lnTo>
                  <a:pt x="1265" y="269"/>
                </a:lnTo>
                <a:lnTo>
                  <a:pt x="1267" y="263"/>
                </a:lnTo>
                <a:lnTo>
                  <a:pt x="1265" y="256"/>
                </a:lnTo>
                <a:lnTo>
                  <a:pt x="1268" y="262"/>
                </a:lnTo>
                <a:lnTo>
                  <a:pt x="1265" y="256"/>
                </a:lnTo>
                <a:close/>
                <a:moveTo>
                  <a:pt x="1202" y="385"/>
                </a:moveTo>
                <a:lnTo>
                  <a:pt x="1194" y="387"/>
                </a:lnTo>
                <a:lnTo>
                  <a:pt x="1184" y="389"/>
                </a:lnTo>
                <a:lnTo>
                  <a:pt x="1195" y="381"/>
                </a:lnTo>
                <a:lnTo>
                  <a:pt x="1202" y="385"/>
                </a:lnTo>
                <a:close/>
                <a:moveTo>
                  <a:pt x="1156" y="183"/>
                </a:moveTo>
                <a:lnTo>
                  <a:pt x="1155" y="183"/>
                </a:lnTo>
                <a:lnTo>
                  <a:pt x="1154" y="184"/>
                </a:lnTo>
                <a:lnTo>
                  <a:pt x="1155" y="183"/>
                </a:lnTo>
                <a:lnTo>
                  <a:pt x="1156" y="183"/>
                </a:lnTo>
                <a:close/>
                <a:moveTo>
                  <a:pt x="1154" y="184"/>
                </a:moveTo>
                <a:lnTo>
                  <a:pt x="1153" y="184"/>
                </a:lnTo>
                <a:lnTo>
                  <a:pt x="1152" y="184"/>
                </a:lnTo>
                <a:lnTo>
                  <a:pt x="1153" y="184"/>
                </a:lnTo>
                <a:lnTo>
                  <a:pt x="1154" y="184"/>
                </a:lnTo>
                <a:close/>
                <a:moveTo>
                  <a:pt x="1094" y="298"/>
                </a:moveTo>
                <a:lnTo>
                  <a:pt x="1094" y="298"/>
                </a:lnTo>
                <a:lnTo>
                  <a:pt x="1097" y="298"/>
                </a:lnTo>
                <a:lnTo>
                  <a:pt x="1094" y="299"/>
                </a:lnTo>
                <a:lnTo>
                  <a:pt x="1092" y="300"/>
                </a:lnTo>
                <a:lnTo>
                  <a:pt x="1094" y="299"/>
                </a:lnTo>
                <a:lnTo>
                  <a:pt x="1094" y="298"/>
                </a:lnTo>
                <a:lnTo>
                  <a:pt x="1094" y="298"/>
                </a:lnTo>
                <a:lnTo>
                  <a:pt x="1094" y="298"/>
                </a:lnTo>
                <a:close/>
                <a:moveTo>
                  <a:pt x="1105" y="256"/>
                </a:moveTo>
                <a:lnTo>
                  <a:pt x="1106" y="259"/>
                </a:lnTo>
                <a:lnTo>
                  <a:pt x="1103" y="258"/>
                </a:lnTo>
                <a:lnTo>
                  <a:pt x="1104" y="257"/>
                </a:lnTo>
                <a:lnTo>
                  <a:pt x="1105" y="256"/>
                </a:lnTo>
                <a:lnTo>
                  <a:pt x="1105" y="256"/>
                </a:lnTo>
                <a:lnTo>
                  <a:pt x="1105" y="256"/>
                </a:lnTo>
                <a:close/>
                <a:moveTo>
                  <a:pt x="971" y="52"/>
                </a:moveTo>
                <a:lnTo>
                  <a:pt x="970" y="51"/>
                </a:lnTo>
                <a:lnTo>
                  <a:pt x="971" y="51"/>
                </a:lnTo>
                <a:lnTo>
                  <a:pt x="971" y="51"/>
                </a:lnTo>
                <a:lnTo>
                  <a:pt x="971" y="52"/>
                </a:lnTo>
                <a:lnTo>
                  <a:pt x="970" y="52"/>
                </a:lnTo>
                <a:lnTo>
                  <a:pt x="971" y="52"/>
                </a:lnTo>
                <a:close/>
                <a:moveTo>
                  <a:pt x="917" y="200"/>
                </a:moveTo>
                <a:lnTo>
                  <a:pt x="916" y="198"/>
                </a:lnTo>
                <a:lnTo>
                  <a:pt x="915" y="196"/>
                </a:lnTo>
                <a:lnTo>
                  <a:pt x="913" y="197"/>
                </a:lnTo>
                <a:lnTo>
                  <a:pt x="909" y="197"/>
                </a:lnTo>
                <a:lnTo>
                  <a:pt x="913" y="197"/>
                </a:lnTo>
                <a:lnTo>
                  <a:pt x="915" y="196"/>
                </a:lnTo>
                <a:lnTo>
                  <a:pt x="913" y="192"/>
                </a:lnTo>
                <a:lnTo>
                  <a:pt x="912" y="189"/>
                </a:lnTo>
                <a:lnTo>
                  <a:pt x="913" y="185"/>
                </a:lnTo>
                <a:lnTo>
                  <a:pt x="916" y="183"/>
                </a:lnTo>
                <a:lnTo>
                  <a:pt x="916" y="179"/>
                </a:lnTo>
                <a:lnTo>
                  <a:pt x="915" y="174"/>
                </a:lnTo>
                <a:lnTo>
                  <a:pt x="916" y="169"/>
                </a:lnTo>
                <a:lnTo>
                  <a:pt x="916" y="164"/>
                </a:lnTo>
                <a:lnTo>
                  <a:pt x="916" y="168"/>
                </a:lnTo>
                <a:lnTo>
                  <a:pt x="915" y="173"/>
                </a:lnTo>
                <a:lnTo>
                  <a:pt x="916" y="175"/>
                </a:lnTo>
                <a:lnTo>
                  <a:pt x="917" y="176"/>
                </a:lnTo>
                <a:lnTo>
                  <a:pt x="918" y="176"/>
                </a:lnTo>
                <a:lnTo>
                  <a:pt x="921" y="179"/>
                </a:lnTo>
                <a:lnTo>
                  <a:pt x="922" y="190"/>
                </a:lnTo>
                <a:lnTo>
                  <a:pt x="917" y="200"/>
                </a:lnTo>
                <a:lnTo>
                  <a:pt x="920" y="197"/>
                </a:lnTo>
                <a:lnTo>
                  <a:pt x="917" y="200"/>
                </a:lnTo>
                <a:close/>
                <a:moveTo>
                  <a:pt x="873" y="194"/>
                </a:moveTo>
                <a:lnTo>
                  <a:pt x="873" y="201"/>
                </a:lnTo>
                <a:lnTo>
                  <a:pt x="871" y="208"/>
                </a:lnTo>
                <a:lnTo>
                  <a:pt x="869" y="200"/>
                </a:lnTo>
                <a:lnTo>
                  <a:pt x="873" y="194"/>
                </a:lnTo>
                <a:close/>
                <a:moveTo>
                  <a:pt x="498" y="186"/>
                </a:moveTo>
                <a:lnTo>
                  <a:pt x="498" y="186"/>
                </a:lnTo>
                <a:lnTo>
                  <a:pt x="498" y="186"/>
                </a:lnTo>
                <a:close/>
                <a:moveTo>
                  <a:pt x="562" y="251"/>
                </a:moveTo>
                <a:lnTo>
                  <a:pt x="566" y="251"/>
                </a:lnTo>
                <a:lnTo>
                  <a:pt x="567" y="254"/>
                </a:lnTo>
                <a:lnTo>
                  <a:pt x="563" y="254"/>
                </a:lnTo>
                <a:lnTo>
                  <a:pt x="562" y="251"/>
                </a:lnTo>
                <a:close/>
                <a:moveTo>
                  <a:pt x="520" y="206"/>
                </a:moveTo>
                <a:lnTo>
                  <a:pt x="520" y="205"/>
                </a:lnTo>
                <a:lnTo>
                  <a:pt x="520" y="202"/>
                </a:lnTo>
                <a:lnTo>
                  <a:pt x="520" y="205"/>
                </a:lnTo>
                <a:lnTo>
                  <a:pt x="520" y="206"/>
                </a:lnTo>
                <a:close/>
                <a:moveTo>
                  <a:pt x="515" y="202"/>
                </a:moveTo>
                <a:lnTo>
                  <a:pt x="515" y="202"/>
                </a:lnTo>
                <a:lnTo>
                  <a:pt x="515" y="202"/>
                </a:lnTo>
                <a:lnTo>
                  <a:pt x="515" y="202"/>
                </a:lnTo>
                <a:lnTo>
                  <a:pt x="515" y="202"/>
                </a:lnTo>
                <a:close/>
                <a:moveTo>
                  <a:pt x="514" y="225"/>
                </a:moveTo>
                <a:lnTo>
                  <a:pt x="509" y="218"/>
                </a:lnTo>
                <a:lnTo>
                  <a:pt x="504" y="209"/>
                </a:lnTo>
                <a:lnTo>
                  <a:pt x="511" y="213"/>
                </a:lnTo>
                <a:lnTo>
                  <a:pt x="517" y="215"/>
                </a:lnTo>
                <a:lnTo>
                  <a:pt x="518" y="209"/>
                </a:lnTo>
                <a:lnTo>
                  <a:pt x="517" y="204"/>
                </a:lnTo>
                <a:lnTo>
                  <a:pt x="520" y="208"/>
                </a:lnTo>
                <a:lnTo>
                  <a:pt x="523" y="215"/>
                </a:lnTo>
                <a:lnTo>
                  <a:pt x="525" y="215"/>
                </a:lnTo>
                <a:lnTo>
                  <a:pt x="526" y="217"/>
                </a:lnTo>
                <a:lnTo>
                  <a:pt x="526" y="221"/>
                </a:lnTo>
                <a:lnTo>
                  <a:pt x="527" y="223"/>
                </a:lnTo>
                <a:lnTo>
                  <a:pt x="533" y="226"/>
                </a:lnTo>
                <a:lnTo>
                  <a:pt x="538" y="229"/>
                </a:lnTo>
                <a:lnTo>
                  <a:pt x="541" y="232"/>
                </a:lnTo>
                <a:lnTo>
                  <a:pt x="542" y="235"/>
                </a:lnTo>
                <a:lnTo>
                  <a:pt x="545" y="239"/>
                </a:lnTo>
                <a:lnTo>
                  <a:pt x="550" y="241"/>
                </a:lnTo>
                <a:lnTo>
                  <a:pt x="545" y="239"/>
                </a:lnTo>
                <a:lnTo>
                  <a:pt x="542" y="235"/>
                </a:lnTo>
                <a:lnTo>
                  <a:pt x="542" y="238"/>
                </a:lnTo>
                <a:lnTo>
                  <a:pt x="542" y="239"/>
                </a:lnTo>
                <a:lnTo>
                  <a:pt x="528" y="232"/>
                </a:lnTo>
                <a:lnTo>
                  <a:pt x="514" y="225"/>
                </a:lnTo>
                <a:lnTo>
                  <a:pt x="515" y="225"/>
                </a:lnTo>
                <a:lnTo>
                  <a:pt x="514" y="225"/>
                </a:lnTo>
                <a:close/>
                <a:moveTo>
                  <a:pt x="586" y="333"/>
                </a:moveTo>
                <a:lnTo>
                  <a:pt x="586" y="333"/>
                </a:lnTo>
                <a:lnTo>
                  <a:pt x="587" y="333"/>
                </a:lnTo>
                <a:lnTo>
                  <a:pt x="586" y="333"/>
                </a:lnTo>
                <a:lnTo>
                  <a:pt x="586" y="333"/>
                </a:lnTo>
                <a:close/>
                <a:moveTo>
                  <a:pt x="591" y="337"/>
                </a:moveTo>
                <a:lnTo>
                  <a:pt x="591" y="337"/>
                </a:lnTo>
                <a:lnTo>
                  <a:pt x="592" y="337"/>
                </a:lnTo>
                <a:lnTo>
                  <a:pt x="591" y="337"/>
                </a:lnTo>
                <a:lnTo>
                  <a:pt x="591" y="337"/>
                </a:lnTo>
                <a:close/>
                <a:moveTo>
                  <a:pt x="571" y="258"/>
                </a:moveTo>
                <a:lnTo>
                  <a:pt x="569" y="257"/>
                </a:lnTo>
                <a:lnTo>
                  <a:pt x="568" y="254"/>
                </a:lnTo>
                <a:lnTo>
                  <a:pt x="570" y="254"/>
                </a:lnTo>
                <a:lnTo>
                  <a:pt x="571" y="255"/>
                </a:lnTo>
                <a:lnTo>
                  <a:pt x="580" y="259"/>
                </a:lnTo>
                <a:lnTo>
                  <a:pt x="588" y="266"/>
                </a:lnTo>
                <a:lnTo>
                  <a:pt x="605" y="279"/>
                </a:lnTo>
                <a:lnTo>
                  <a:pt x="621" y="291"/>
                </a:lnTo>
                <a:lnTo>
                  <a:pt x="629" y="298"/>
                </a:lnTo>
                <a:lnTo>
                  <a:pt x="637" y="305"/>
                </a:lnTo>
                <a:lnTo>
                  <a:pt x="643" y="310"/>
                </a:lnTo>
                <a:lnTo>
                  <a:pt x="649" y="316"/>
                </a:lnTo>
                <a:lnTo>
                  <a:pt x="655" y="315"/>
                </a:lnTo>
                <a:lnTo>
                  <a:pt x="660" y="316"/>
                </a:lnTo>
                <a:lnTo>
                  <a:pt x="660" y="318"/>
                </a:lnTo>
                <a:lnTo>
                  <a:pt x="658" y="319"/>
                </a:lnTo>
                <a:lnTo>
                  <a:pt x="658" y="323"/>
                </a:lnTo>
                <a:lnTo>
                  <a:pt x="657" y="325"/>
                </a:lnTo>
                <a:lnTo>
                  <a:pt x="613" y="292"/>
                </a:lnTo>
                <a:lnTo>
                  <a:pt x="571" y="258"/>
                </a:lnTo>
                <a:lnTo>
                  <a:pt x="581" y="267"/>
                </a:lnTo>
                <a:lnTo>
                  <a:pt x="571" y="258"/>
                </a:lnTo>
                <a:close/>
                <a:moveTo>
                  <a:pt x="187" y="401"/>
                </a:moveTo>
                <a:lnTo>
                  <a:pt x="183" y="405"/>
                </a:lnTo>
                <a:lnTo>
                  <a:pt x="183" y="401"/>
                </a:lnTo>
                <a:lnTo>
                  <a:pt x="188" y="399"/>
                </a:lnTo>
                <a:lnTo>
                  <a:pt x="187" y="401"/>
                </a:lnTo>
                <a:lnTo>
                  <a:pt x="187" y="401"/>
                </a:lnTo>
                <a:lnTo>
                  <a:pt x="187" y="401"/>
                </a:lnTo>
                <a:close/>
                <a:moveTo>
                  <a:pt x="276" y="377"/>
                </a:moveTo>
                <a:lnTo>
                  <a:pt x="275" y="376"/>
                </a:lnTo>
                <a:lnTo>
                  <a:pt x="276" y="376"/>
                </a:lnTo>
                <a:lnTo>
                  <a:pt x="276" y="376"/>
                </a:lnTo>
                <a:lnTo>
                  <a:pt x="276" y="377"/>
                </a:lnTo>
                <a:lnTo>
                  <a:pt x="276" y="377"/>
                </a:lnTo>
                <a:lnTo>
                  <a:pt x="276" y="377"/>
                </a:lnTo>
                <a:close/>
                <a:moveTo>
                  <a:pt x="290" y="406"/>
                </a:moveTo>
                <a:lnTo>
                  <a:pt x="290" y="406"/>
                </a:lnTo>
                <a:lnTo>
                  <a:pt x="290" y="406"/>
                </a:lnTo>
                <a:close/>
                <a:moveTo>
                  <a:pt x="327" y="414"/>
                </a:moveTo>
                <a:lnTo>
                  <a:pt x="323" y="416"/>
                </a:lnTo>
                <a:lnTo>
                  <a:pt x="319" y="417"/>
                </a:lnTo>
                <a:lnTo>
                  <a:pt x="324" y="412"/>
                </a:lnTo>
                <a:lnTo>
                  <a:pt x="333" y="412"/>
                </a:lnTo>
                <a:lnTo>
                  <a:pt x="330" y="413"/>
                </a:lnTo>
                <a:lnTo>
                  <a:pt x="327" y="414"/>
                </a:lnTo>
                <a:lnTo>
                  <a:pt x="327" y="414"/>
                </a:lnTo>
                <a:lnTo>
                  <a:pt x="327" y="414"/>
                </a:lnTo>
                <a:close/>
                <a:moveTo>
                  <a:pt x="358" y="424"/>
                </a:moveTo>
                <a:lnTo>
                  <a:pt x="357" y="428"/>
                </a:lnTo>
                <a:lnTo>
                  <a:pt x="356" y="430"/>
                </a:lnTo>
                <a:lnTo>
                  <a:pt x="352" y="431"/>
                </a:lnTo>
                <a:lnTo>
                  <a:pt x="350" y="428"/>
                </a:lnTo>
                <a:lnTo>
                  <a:pt x="354" y="423"/>
                </a:lnTo>
                <a:lnTo>
                  <a:pt x="358" y="421"/>
                </a:lnTo>
                <a:lnTo>
                  <a:pt x="361" y="421"/>
                </a:lnTo>
                <a:lnTo>
                  <a:pt x="358" y="424"/>
                </a:lnTo>
                <a:lnTo>
                  <a:pt x="358" y="424"/>
                </a:lnTo>
                <a:lnTo>
                  <a:pt x="358" y="424"/>
                </a:lnTo>
                <a:close/>
                <a:moveTo>
                  <a:pt x="363" y="421"/>
                </a:moveTo>
                <a:lnTo>
                  <a:pt x="363" y="420"/>
                </a:lnTo>
                <a:lnTo>
                  <a:pt x="364" y="420"/>
                </a:lnTo>
                <a:lnTo>
                  <a:pt x="364" y="420"/>
                </a:lnTo>
                <a:lnTo>
                  <a:pt x="363" y="421"/>
                </a:lnTo>
                <a:lnTo>
                  <a:pt x="364" y="421"/>
                </a:lnTo>
                <a:lnTo>
                  <a:pt x="363" y="421"/>
                </a:lnTo>
                <a:close/>
                <a:moveTo>
                  <a:pt x="395" y="498"/>
                </a:moveTo>
                <a:lnTo>
                  <a:pt x="395" y="497"/>
                </a:lnTo>
                <a:lnTo>
                  <a:pt x="395" y="496"/>
                </a:lnTo>
                <a:lnTo>
                  <a:pt x="395" y="497"/>
                </a:lnTo>
                <a:lnTo>
                  <a:pt x="395" y="498"/>
                </a:lnTo>
                <a:lnTo>
                  <a:pt x="395" y="498"/>
                </a:lnTo>
                <a:lnTo>
                  <a:pt x="395" y="498"/>
                </a:lnTo>
                <a:close/>
                <a:moveTo>
                  <a:pt x="438" y="368"/>
                </a:moveTo>
                <a:lnTo>
                  <a:pt x="444" y="368"/>
                </a:lnTo>
                <a:lnTo>
                  <a:pt x="448" y="372"/>
                </a:lnTo>
                <a:lnTo>
                  <a:pt x="451" y="374"/>
                </a:lnTo>
                <a:lnTo>
                  <a:pt x="452" y="377"/>
                </a:lnTo>
                <a:lnTo>
                  <a:pt x="454" y="380"/>
                </a:lnTo>
                <a:lnTo>
                  <a:pt x="457" y="380"/>
                </a:lnTo>
                <a:lnTo>
                  <a:pt x="454" y="384"/>
                </a:lnTo>
                <a:lnTo>
                  <a:pt x="457" y="391"/>
                </a:lnTo>
                <a:lnTo>
                  <a:pt x="456" y="395"/>
                </a:lnTo>
                <a:lnTo>
                  <a:pt x="451" y="387"/>
                </a:lnTo>
                <a:lnTo>
                  <a:pt x="446" y="381"/>
                </a:lnTo>
                <a:lnTo>
                  <a:pt x="441" y="377"/>
                </a:lnTo>
                <a:lnTo>
                  <a:pt x="439" y="376"/>
                </a:lnTo>
                <a:lnTo>
                  <a:pt x="437" y="374"/>
                </a:lnTo>
                <a:lnTo>
                  <a:pt x="436" y="371"/>
                </a:lnTo>
                <a:lnTo>
                  <a:pt x="438" y="368"/>
                </a:lnTo>
                <a:lnTo>
                  <a:pt x="439" y="368"/>
                </a:lnTo>
                <a:lnTo>
                  <a:pt x="438" y="368"/>
                </a:lnTo>
                <a:close/>
                <a:moveTo>
                  <a:pt x="430" y="429"/>
                </a:moveTo>
                <a:lnTo>
                  <a:pt x="432" y="415"/>
                </a:lnTo>
                <a:lnTo>
                  <a:pt x="448" y="409"/>
                </a:lnTo>
                <a:lnTo>
                  <a:pt x="457" y="405"/>
                </a:lnTo>
                <a:lnTo>
                  <a:pt x="468" y="399"/>
                </a:lnTo>
                <a:lnTo>
                  <a:pt x="478" y="395"/>
                </a:lnTo>
                <a:lnTo>
                  <a:pt x="489" y="395"/>
                </a:lnTo>
                <a:lnTo>
                  <a:pt x="459" y="409"/>
                </a:lnTo>
                <a:lnTo>
                  <a:pt x="430" y="429"/>
                </a:lnTo>
                <a:lnTo>
                  <a:pt x="434" y="418"/>
                </a:lnTo>
                <a:lnTo>
                  <a:pt x="430" y="429"/>
                </a:lnTo>
                <a:close/>
                <a:moveTo>
                  <a:pt x="520" y="363"/>
                </a:moveTo>
                <a:lnTo>
                  <a:pt x="521" y="371"/>
                </a:lnTo>
                <a:lnTo>
                  <a:pt x="522" y="379"/>
                </a:lnTo>
                <a:lnTo>
                  <a:pt x="518" y="374"/>
                </a:lnTo>
                <a:lnTo>
                  <a:pt x="514" y="373"/>
                </a:lnTo>
                <a:lnTo>
                  <a:pt x="514" y="372"/>
                </a:lnTo>
                <a:lnTo>
                  <a:pt x="514" y="370"/>
                </a:lnTo>
                <a:lnTo>
                  <a:pt x="512" y="371"/>
                </a:lnTo>
                <a:lnTo>
                  <a:pt x="511" y="372"/>
                </a:lnTo>
                <a:lnTo>
                  <a:pt x="515" y="367"/>
                </a:lnTo>
                <a:lnTo>
                  <a:pt x="520" y="363"/>
                </a:lnTo>
                <a:lnTo>
                  <a:pt x="519" y="365"/>
                </a:lnTo>
                <a:lnTo>
                  <a:pt x="520" y="363"/>
                </a:lnTo>
                <a:close/>
                <a:moveTo>
                  <a:pt x="616" y="487"/>
                </a:moveTo>
                <a:lnTo>
                  <a:pt x="617" y="482"/>
                </a:lnTo>
                <a:lnTo>
                  <a:pt x="620" y="484"/>
                </a:lnTo>
                <a:lnTo>
                  <a:pt x="621" y="488"/>
                </a:lnTo>
                <a:lnTo>
                  <a:pt x="621" y="492"/>
                </a:lnTo>
                <a:lnTo>
                  <a:pt x="616" y="491"/>
                </a:lnTo>
                <a:lnTo>
                  <a:pt x="616" y="487"/>
                </a:lnTo>
                <a:lnTo>
                  <a:pt x="614" y="488"/>
                </a:lnTo>
                <a:lnTo>
                  <a:pt x="616" y="487"/>
                </a:lnTo>
                <a:close/>
                <a:moveTo>
                  <a:pt x="162" y="669"/>
                </a:moveTo>
                <a:lnTo>
                  <a:pt x="162" y="671"/>
                </a:lnTo>
                <a:lnTo>
                  <a:pt x="159" y="673"/>
                </a:lnTo>
                <a:lnTo>
                  <a:pt x="156" y="672"/>
                </a:lnTo>
                <a:lnTo>
                  <a:pt x="156" y="669"/>
                </a:lnTo>
                <a:lnTo>
                  <a:pt x="159" y="665"/>
                </a:lnTo>
                <a:lnTo>
                  <a:pt x="162" y="669"/>
                </a:lnTo>
                <a:lnTo>
                  <a:pt x="162" y="667"/>
                </a:lnTo>
                <a:lnTo>
                  <a:pt x="162" y="669"/>
                </a:lnTo>
                <a:close/>
                <a:moveTo>
                  <a:pt x="382" y="540"/>
                </a:moveTo>
                <a:lnTo>
                  <a:pt x="382" y="540"/>
                </a:lnTo>
                <a:lnTo>
                  <a:pt x="381" y="541"/>
                </a:lnTo>
                <a:lnTo>
                  <a:pt x="382" y="540"/>
                </a:lnTo>
                <a:lnTo>
                  <a:pt x="382" y="540"/>
                </a:lnTo>
                <a:close/>
                <a:moveTo>
                  <a:pt x="140" y="833"/>
                </a:moveTo>
                <a:lnTo>
                  <a:pt x="138" y="832"/>
                </a:lnTo>
                <a:lnTo>
                  <a:pt x="136" y="831"/>
                </a:lnTo>
                <a:lnTo>
                  <a:pt x="143" y="832"/>
                </a:lnTo>
                <a:lnTo>
                  <a:pt x="140" y="833"/>
                </a:lnTo>
                <a:lnTo>
                  <a:pt x="140" y="833"/>
                </a:lnTo>
                <a:lnTo>
                  <a:pt x="140" y="833"/>
                </a:lnTo>
                <a:close/>
                <a:moveTo>
                  <a:pt x="157" y="832"/>
                </a:moveTo>
                <a:lnTo>
                  <a:pt x="156" y="831"/>
                </a:lnTo>
                <a:lnTo>
                  <a:pt x="155" y="831"/>
                </a:lnTo>
                <a:lnTo>
                  <a:pt x="157" y="829"/>
                </a:lnTo>
                <a:lnTo>
                  <a:pt x="159" y="830"/>
                </a:lnTo>
                <a:lnTo>
                  <a:pt x="158" y="831"/>
                </a:lnTo>
                <a:lnTo>
                  <a:pt x="157" y="832"/>
                </a:lnTo>
                <a:lnTo>
                  <a:pt x="157" y="832"/>
                </a:lnTo>
                <a:lnTo>
                  <a:pt x="157" y="832"/>
                </a:lnTo>
                <a:close/>
                <a:moveTo>
                  <a:pt x="166" y="929"/>
                </a:moveTo>
                <a:lnTo>
                  <a:pt x="165" y="930"/>
                </a:lnTo>
                <a:lnTo>
                  <a:pt x="163" y="932"/>
                </a:lnTo>
                <a:lnTo>
                  <a:pt x="166" y="930"/>
                </a:lnTo>
                <a:lnTo>
                  <a:pt x="171" y="927"/>
                </a:lnTo>
                <a:lnTo>
                  <a:pt x="168" y="928"/>
                </a:lnTo>
                <a:lnTo>
                  <a:pt x="166" y="929"/>
                </a:lnTo>
                <a:lnTo>
                  <a:pt x="166" y="929"/>
                </a:lnTo>
                <a:lnTo>
                  <a:pt x="166" y="929"/>
                </a:lnTo>
                <a:close/>
                <a:moveTo>
                  <a:pt x="317" y="815"/>
                </a:moveTo>
                <a:lnTo>
                  <a:pt x="309" y="817"/>
                </a:lnTo>
                <a:lnTo>
                  <a:pt x="305" y="814"/>
                </a:lnTo>
                <a:lnTo>
                  <a:pt x="311" y="813"/>
                </a:lnTo>
                <a:lnTo>
                  <a:pt x="317" y="815"/>
                </a:lnTo>
                <a:lnTo>
                  <a:pt x="313" y="815"/>
                </a:lnTo>
                <a:lnTo>
                  <a:pt x="317" y="815"/>
                </a:lnTo>
                <a:close/>
                <a:moveTo>
                  <a:pt x="311" y="752"/>
                </a:moveTo>
                <a:lnTo>
                  <a:pt x="311" y="752"/>
                </a:lnTo>
                <a:lnTo>
                  <a:pt x="311" y="752"/>
                </a:lnTo>
                <a:lnTo>
                  <a:pt x="311" y="752"/>
                </a:lnTo>
                <a:lnTo>
                  <a:pt x="311" y="752"/>
                </a:lnTo>
                <a:close/>
                <a:moveTo>
                  <a:pt x="311" y="754"/>
                </a:moveTo>
                <a:lnTo>
                  <a:pt x="311" y="753"/>
                </a:lnTo>
                <a:lnTo>
                  <a:pt x="311" y="753"/>
                </a:lnTo>
                <a:lnTo>
                  <a:pt x="311" y="754"/>
                </a:lnTo>
                <a:lnTo>
                  <a:pt x="309" y="754"/>
                </a:lnTo>
                <a:lnTo>
                  <a:pt x="309" y="754"/>
                </a:lnTo>
                <a:lnTo>
                  <a:pt x="311" y="754"/>
                </a:lnTo>
                <a:close/>
                <a:moveTo>
                  <a:pt x="280" y="775"/>
                </a:moveTo>
                <a:lnTo>
                  <a:pt x="307" y="767"/>
                </a:lnTo>
                <a:lnTo>
                  <a:pt x="333" y="763"/>
                </a:lnTo>
                <a:lnTo>
                  <a:pt x="330" y="766"/>
                </a:lnTo>
                <a:lnTo>
                  <a:pt x="325" y="769"/>
                </a:lnTo>
                <a:lnTo>
                  <a:pt x="319" y="769"/>
                </a:lnTo>
                <a:lnTo>
                  <a:pt x="312" y="773"/>
                </a:lnTo>
                <a:lnTo>
                  <a:pt x="303" y="777"/>
                </a:lnTo>
                <a:lnTo>
                  <a:pt x="292" y="779"/>
                </a:lnTo>
                <a:lnTo>
                  <a:pt x="288" y="781"/>
                </a:lnTo>
                <a:lnTo>
                  <a:pt x="282" y="781"/>
                </a:lnTo>
                <a:lnTo>
                  <a:pt x="279" y="779"/>
                </a:lnTo>
                <a:lnTo>
                  <a:pt x="280" y="775"/>
                </a:lnTo>
                <a:lnTo>
                  <a:pt x="286" y="775"/>
                </a:lnTo>
                <a:lnTo>
                  <a:pt x="280" y="775"/>
                </a:lnTo>
                <a:close/>
                <a:moveTo>
                  <a:pt x="311" y="825"/>
                </a:moveTo>
                <a:lnTo>
                  <a:pt x="305" y="828"/>
                </a:lnTo>
                <a:lnTo>
                  <a:pt x="299" y="825"/>
                </a:lnTo>
                <a:lnTo>
                  <a:pt x="292" y="827"/>
                </a:lnTo>
                <a:lnTo>
                  <a:pt x="286" y="823"/>
                </a:lnTo>
                <a:lnTo>
                  <a:pt x="292" y="820"/>
                </a:lnTo>
                <a:lnTo>
                  <a:pt x="300" y="820"/>
                </a:lnTo>
                <a:lnTo>
                  <a:pt x="307" y="822"/>
                </a:lnTo>
                <a:lnTo>
                  <a:pt x="311" y="825"/>
                </a:lnTo>
                <a:lnTo>
                  <a:pt x="311" y="825"/>
                </a:lnTo>
                <a:lnTo>
                  <a:pt x="311" y="825"/>
                </a:lnTo>
                <a:close/>
                <a:moveTo>
                  <a:pt x="408" y="700"/>
                </a:moveTo>
                <a:lnTo>
                  <a:pt x="407" y="703"/>
                </a:lnTo>
                <a:lnTo>
                  <a:pt x="406" y="704"/>
                </a:lnTo>
                <a:lnTo>
                  <a:pt x="407" y="703"/>
                </a:lnTo>
                <a:lnTo>
                  <a:pt x="408" y="700"/>
                </a:lnTo>
                <a:close/>
                <a:moveTo>
                  <a:pt x="216" y="1173"/>
                </a:moveTo>
                <a:lnTo>
                  <a:pt x="213" y="1182"/>
                </a:lnTo>
                <a:lnTo>
                  <a:pt x="205" y="1186"/>
                </a:lnTo>
                <a:lnTo>
                  <a:pt x="201" y="1182"/>
                </a:lnTo>
                <a:lnTo>
                  <a:pt x="204" y="1178"/>
                </a:lnTo>
                <a:lnTo>
                  <a:pt x="208" y="1170"/>
                </a:lnTo>
                <a:lnTo>
                  <a:pt x="210" y="1161"/>
                </a:lnTo>
                <a:lnTo>
                  <a:pt x="218" y="1165"/>
                </a:lnTo>
                <a:lnTo>
                  <a:pt x="216" y="1173"/>
                </a:lnTo>
                <a:lnTo>
                  <a:pt x="218" y="1170"/>
                </a:lnTo>
                <a:lnTo>
                  <a:pt x="216" y="1173"/>
                </a:lnTo>
                <a:close/>
                <a:moveTo>
                  <a:pt x="261" y="1123"/>
                </a:moveTo>
                <a:lnTo>
                  <a:pt x="254" y="1128"/>
                </a:lnTo>
                <a:lnTo>
                  <a:pt x="249" y="1135"/>
                </a:lnTo>
                <a:lnTo>
                  <a:pt x="246" y="1138"/>
                </a:lnTo>
                <a:lnTo>
                  <a:pt x="241" y="1140"/>
                </a:lnTo>
                <a:lnTo>
                  <a:pt x="237" y="1149"/>
                </a:lnTo>
                <a:lnTo>
                  <a:pt x="237" y="1161"/>
                </a:lnTo>
                <a:lnTo>
                  <a:pt x="234" y="1155"/>
                </a:lnTo>
                <a:lnTo>
                  <a:pt x="232" y="1151"/>
                </a:lnTo>
                <a:lnTo>
                  <a:pt x="230" y="1147"/>
                </a:lnTo>
                <a:lnTo>
                  <a:pt x="230" y="1144"/>
                </a:lnTo>
                <a:lnTo>
                  <a:pt x="232" y="1140"/>
                </a:lnTo>
                <a:lnTo>
                  <a:pt x="235" y="1138"/>
                </a:lnTo>
                <a:lnTo>
                  <a:pt x="238" y="1134"/>
                </a:lnTo>
                <a:lnTo>
                  <a:pt x="239" y="1129"/>
                </a:lnTo>
                <a:lnTo>
                  <a:pt x="243" y="1122"/>
                </a:lnTo>
                <a:lnTo>
                  <a:pt x="249" y="1119"/>
                </a:lnTo>
                <a:lnTo>
                  <a:pt x="251" y="1120"/>
                </a:lnTo>
                <a:lnTo>
                  <a:pt x="253" y="1120"/>
                </a:lnTo>
                <a:lnTo>
                  <a:pt x="254" y="1119"/>
                </a:lnTo>
                <a:lnTo>
                  <a:pt x="255" y="1117"/>
                </a:lnTo>
                <a:lnTo>
                  <a:pt x="259" y="1112"/>
                </a:lnTo>
                <a:lnTo>
                  <a:pt x="265" y="1110"/>
                </a:lnTo>
                <a:lnTo>
                  <a:pt x="265" y="1118"/>
                </a:lnTo>
                <a:lnTo>
                  <a:pt x="261" y="1123"/>
                </a:lnTo>
                <a:lnTo>
                  <a:pt x="259" y="1123"/>
                </a:lnTo>
                <a:lnTo>
                  <a:pt x="261" y="1123"/>
                </a:lnTo>
                <a:close/>
                <a:moveTo>
                  <a:pt x="374" y="981"/>
                </a:moveTo>
                <a:lnTo>
                  <a:pt x="371" y="983"/>
                </a:lnTo>
                <a:lnTo>
                  <a:pt x="366" y="982"/>
                </a:lnTo>
                <a:lnTo>
                  <a:pt x="361" y="982"/>
                </a:lnTo>
                <a:lnTo>
                  <a:pt x="357" y="979"/>
                </a:lnTo>
                <a:lnTo>
                  <a:pt x="355" y="977"/>
                </a:lnTo>
                <a:lnTo>
                  <a:pt x="355" y="974"/>
                </a:lnTo>
                <a:lnTo>
                  <a:pt x="360" y="974"/>
                </a:lnTo>
                <a:lnTo>
                  <a:pt x="364" y="976"/>
                </a:lnTo>
                <a:lnTo>
                  <a:pt x="371" y="976"/>
                </a:lnTo>
                <a:lnTo>
                  <a:pt x="374" y="981"/>
                </a:lnTo>
                <a:lnTo>
                  <a:pt x="374" y="981"/>
                </a:lnTo>
                <a:lnTo>
                  <a:pt x="374" y="981"/>
                </a:lnTo>
                <a:close/>
                <a:moveTo>
                  <a:pt x="391" y="1222"/>
                </a:moveTo>
                <a:lnTo>
                  <a:pt x="393" y="1222"/>
                </a:lnTo>
                <a:lnTo>
                  <a:pt x="393" y="1223"/>
                </a:lnTo>
                <a:lnTo>
                  <a:pt x="393" y="1225"/>
                </a:lnTo>
                <a:lnTo>
                  <a:pt x="390" y="1223"/>
                </a:lnTo>
                <a:lnTo>
                  <a:pt x="391" y="1223"/>
                </a:lnTo>
                <a:lnTo>
                  <a:pt x="391" y="1222"/>
                </a:lnTo>
                <a:lnTo>
                  <a:pt x="391" y="1222"/>
                </a:lnTo>
                <a:lnTo>
                  <a:pt x="391" y="1222"/>
                </a:lnTo>
                <a:close/>
                <a:moveTo>
                  <a:pt x="387" y="1320"/>
                </a:moveTo>
                <a:lnTo>
                  <a:pt x="385" y="1319"/>
                </a:lnTo>
                <a:lnTo>
                  <a:pt x="388" y="1315"/>
                </a:lnTo>
                <a:lnTo>
                  <a:pt x="393" y="1313"/>
                </a:lnTo>
                <a:lnTo>
                  <a:pt x="397" y="1314"/>
                </a:lnTo>
                <a:lnTo>
                  <a:pt x="393" y="1318"/>
                </a:lnTo>
                <a:lnTo>
                  <a:pt x="387" y="1320"/>
                </a:lnTo>
                <a:lnTo>
                  <a:pt x="388" y="1320"/>
                </a:lnTo>
                <a:lnTo>
                  <a:pt x="387" y="1320"/>
                </a:lnTo>
                <a:close/>
                <a:moveTo>
                  <a:pt x="486" y="1268"/>
                </a:moveTo>
                <a:lnTo>
                  <a:pt x="490" y="1267"/>
                </a:lnTo>
                <a:lnTo>
                  <a:pt x="488" y="1269"/>
                </a:lnTo>
                <a:lnTo>
                  <a:pt x="485" y="1270"/>
                </a:lnTo>
                <a:lnTo>
                  <a:pt x="486" y="1268"/>
                </a:lnTo>
                <a:lnTo>
                  <a:pt x="486" y="1268"/>
                </a:lnTo>
                <a:lnTo>
                  <a:pt x="486" y="1268"/>
                </a:lnTo>
                <a:close/>
                <a:moveTo>
                  <a:pt x="482" y="1271"/>
                </a:moveTo>
                <a:lnTo>
                  <a:pt x="482" y="1271"/>
                </a:lnTo>
                <a:lnTo>
                  <a:pt x="482" y="1272"/>
                </a:lnTo>
                <a:lnTo>
                  <a:pt x="481" y="1271"/>
                </a:lnTo>
                <a:lnTo>
                  <a:pt x="482" y="1271"/>
                </a:lnTo>
                <a:lnTo>
                  <a:pt x="482" y="1271"/>
                </a:lnTo>
                <a:lnTo>
                  <a:pt x="482" y="1271"/>
                </a:lnTo>
                <a:close/>
                <a:moveTo>
                  <a:pt x="488" y="1333"/>
                </a:moveTo>
                <a:lnTo>
                  <a:pt x="481" y="1340"/>
                </a:lnTo>
                <a:lnTo>
                  <a:pt x="478" y="1351"/>
                </a:lnTo>
                <a:lnTo>
                  <a:pt x="474" y="1363"/>
                </a:lnTo>
                <a:lnTo>
                  <a:pt x="471" y="1376"/>
                </a:lnTo>
                <a:lnTo>
                  <a:pt x="468" y="1387"/>
                </a:lnTo>
                <a:lnTo>
                  <a:pt x="463" y="1397"/>
                </a:lnTo>
                <a:lnTo>
                  <a:pt x="457" y="1400"/>
                </a:lnTo>
                <a:lnTo>
                  <a:pt x="451" y="1400"/>
                </a:lnTo>
                <a:lnTo>
                  <a:pt x="454" y="1394"/>
                </a:lnTo>
                <a:lnTo>
                  <a:pt x="456" y="1391"/>
                </a:lnTo>
                <a:lnTo>
                  <a:pt x="453" y="1392"/>
                </a:lnTo>
                <a:lnTo>
                  <a:pt x="449" y="1393"/>
                </a:lnTo>
                <a:lnTo>
                  <a:pt x="451" y="1387"/>
                </a:lnTo>
                <a:lnTo>
                  <a:pt x="453" y="1384"/>
                </a:lnTo>
                <a:lnTo>
                  <a:pt x="457" y="1380"/>
                </a:lnTo>
                <a:lnTo>
                  <a:pt x="461" y="1378"/>
                </a:lnTo>
                <a:lnTo>
                  <a:pt x="463" y="1373"/>
                </a:lnTo>
                <a:lnTo>
                  <a:pt x="464" y="1369"/>
                </a:lnTo>
                <a:lnTo>
                  <a:pt x="468" y="1364"/>
                </a:lnTo>
                <a:lnTo>
                  <a:pt x="470" y="1361"/>
                </a:lnTo>
                <a:lnTo>
                  <a:pt x="468" y="1360"/>
                </a:lnTo>
                <a:lnTo>
                  <a:pt x="464" y="1359"/>
                </a:lnTo>
                <a:lnTo>
                  <a:pt x="467" y="1351"/>
                </a:lnTo>
                <a:lnTo>
                  <a:pt x="472" y="1344"/>
                </a:lnTo>
                <a:lnTo>
                  <a:pt x="474" y="1339"/>
                </a:lnTo>
                <a:lnTo>
                  <a:pt x="477" y="1335"/>
                </a:lnTo>
                <a:lnTo>
                  <a:pt x="480" y="1331"/>
                </a:lnTo>
                <a:lnTo>
                  <a:pt x="482" y="1327"/>
                </a:lnTo>
                <a:lnTo>
                  <a:pt x="486" y="1319"/>
                </a:lnTo>
                <a:lnTo>
                  <a:pt x="492" y="1317"/>
                </a:lnTo>
                <a:lnTo>
                  <a:pt x="493" y="1321"/>
                </a:lnTo>
                <a:lnTo>
                  <a:pt x="494" y="1323"/>
                </a:lnTo>
                <a:lnTo>
                  <a:pt x="493" y="1329"/>
                </a:lnTo>
                <a:lnTo>
                  <a:pt x="488" y="1333"/>
                </a:lnTo>
                <a:lnTo>
                  <a:pt x="488" y="1333"/>
                </a:lnTo>
                <a:lnTo>
                  <a:pt x="488" y="1333"/>
                </a:lnTo>
                <a:close/>
                <a:moveTo>
                  <a:pt x="500" y="1383"/>
                </a:moveTo>
                <a:lnTo>
                  <a:pt x="500" y="1381"/>
                </a:lnTo>
                <a:lnTo>
                  <a:pt x="500" y="1380"/>
                </a:lnTo>
                <a:lnTo>
                  <a:pt x="501" y="1381"/>
                </a:lnTo>
                <a:lnTo>
                  <a:pt x="500" y="1383"/>
                </a:lnTo>
                <a:lnTo>
                  <a:pt x="500" y="1383"/>
                </a:lnTo>
                <a:lnTo>
                  <a:pt x="500" y="1383"/>
                </a:lnTo>
                <a:close/>
                <a:moveTo>
                  <a:pt x="543" y="1263"/>
                </a:moveTo>
                <a:lnTo>
                  <a:pt x="547" y="1265"/>
                </a:lnTo>
                <a:lnTo>
                  <a:pt x="548" y="1269"/>
                </a:lnTo>
                <a:lnTo>
                  <a:pt x="546" y="1265"/>
                </a:lnTo>
                <a:lnTo>
                  <a:pt x="543" y="1263"/>
                </a:lnTo>
                <a:close/>
                <a:moveTo>
                  <a:pt x="556" y="1192"/>
                </a:moveTo>
                <a:lnTo>
                  <a:pt x="558" y="1194"/>
                </a:lnTo>
                <a:lnTo>
                  <a:pt x="559" y="1195"/>
                </a:lnTo>
                <a:lnTo>
                  <a:pt x="558" y="1194"/>
                </a:lnTo>
                <a:lnTo>
                  <a:pt x="556" y="1192"/>
                </a:lnTo>
                <a:close/>
                <a:moveTo>
                  <a:pt x="560" y="1198"/>
                </a:moveTo>
                <a:lnTo>
                  <a:pt x="561" y="1201"/>
                </a:lnTo>
                <a:lnTo>
                  <a:pt x="561" y="1203"/>
                </a:lnTo>
                <a:lnTo>
                  <a:pt x="561" y="1201"/>
                </a:lnTo>
                <a:lnTo>
                  <a:pt x="560" y="1198"/>
                </a:lnTo>
                <a:close/>
                <a:moveTo>
                  <a:pt x="561" y="1176"/>
                </a:moveTo>
                <a:lnTo>
                  <a:pt x="560" y="1177"/>
                </a:lnTo>
                <a:lnTo>
                  <a:pt x="561" y="1178"/>
                </a:lnTo>
                <a:lnTo>
                  <a:pt x="561" y="1179"/>
                </a:lnTo>
                <a:lnTo>
                  <a:pt x="560" y="1181"/>
                </a:lnTo>
                <a:lnTo>
                  <a:pt x="560" y="1184"/>
                </a:lnTo>
                <a:lnTo>
                  <a:pt x="559" y="1186"/>
                </a:lnTo>
                <a:lnTo>
                  <a:pt x="555" y="1188"/>
                </a:lnTo>
                <a:lnTo>
                  <a:pt x="555" y="1190"/>
                </a:lnTo>
                <a:lnTo>
                  <a:pt x="552" y="1189"/>
                </a:lnTo>
                <a:lnTo>
                  <a:pt x="550" y="1188"/>
                </a:lnTo>
                <a:lnTo>
                  <a:pt x="550" y="1186"/>
                </a:lnTo>
                <a:lnTo>
                  <a:pt x="548" y="1184"/>
                </a:lnTo>
                <a:lnTo>
                  <a:pt x="545" y="1182"/>
                </a:lnTo>
                <a:lnTo>
                  <a:pt x="544" y="1180"/>
                </a:lnTo>
                <a:lnTo>
                  <a:pt x="547" y="1177"/>
                </a:lnTo>
                <a:lnTo>
                  <a:pt x="551" y="1176"/>
                </a:lnTo>
                <a:lnTo>
                  <a:pt x="554" y="1174"/>
                </a:lnTo>
                <a:lnTo>
                  <a:pt x="556" y="1171"/>
                </a:lnTo>
                <a:lnTo>
                  <a:pt x="555" y="1168"/>
                </a:lnTo>
                <a:lnTo>
                  <a:pt x="553" y="1165"/>
                </a:lnTo>
                <a:lnTo>
                  <a:pt x="563" y="1161"/>
                </a:lnTo>
                <a:lnTo>
                  <a:pt x="575" y="1159"/>
                </a:lnTo>
                <a:lnTo>
                  <a:pt x="569" y="1169"/>
                </a:lnTo>
                <a:lnTo>
                  <a:pt x="561" y="1176"/>
                </a:lnTo>
                <a:lnTo>
                  <a:pt x="562" y="1176"/>
                </a:lnTo>
                <a:lnTo>
                  <a:pt x="561" y="1176"/>
                </a:lnTo>
                <a:close/>
                <a:moveTo>
                  <a:pt x="566" y="1184"/>
                </a:moveTo>
                <a:lnTo>
                  <a:pt x="570" y="1194"/>
                </a:lnTo>
                <a:lnTo>
                  <a:pt x="571" y="1207"/>
                </a:lnTo>
                <a:lnTo>
                  <a:pt x="567" y="1195"/>
                </a:lnTo>
                <a:lnTo>
                  <a:pt x="566" y="1184"/>
                </a:lnTo>
                <a:close/>
                <a:moveTo>
                  <a:pt x="701" y="1330"/>
                </a:moveTo>
                <a:lnTo>
                  <a:pt x="701" y="1330"/>
                </a:lnTo>
                <a:lnTo>
                  <a:pt x="701" y="1329"/>
                </a:lnTo>
                <a:lnTo>
                  <a:pt x="702" y="1330"/>
                </a:lnTo>
                <a:lnTo>
                  <a:pt x="701" y="1330"/>
                </a:lnTo>
                <a:close/>
                <a:moveTo>
                  <a:pt x="1215" y="1567"/>
                </a:moveTo>
                <a:lnTo>
                  <a:pt x="1215" y="1568"/>
                </a:lnTo>
                <a:lnTo>
                  <a:pt x="1215" y="1569"/>
                </a:lnTo>
                <a:lnTo>
                  <a:pt x="1214" y="1568"/>
                </a:lnTo>
                <a:lnTo>
                  <a:pt x="1215" y="1567"/>
                </a:lnTo>
                <a:lnTo>
                  <a:pt x="1215" y="1567"/>
                </a:lnTo>
                <a:lnTo>
                  <a:pt x="1215" y="1567"/>
                </a:lnTo>
                <a:close/>
                <a:moveTo>
                  <a:pt x="1461" y="1352"/>
                </a:moveTo>
                <a:lnTo>
                  <a:pt x="1462" y="1352"/>
                </a:lnTo>
                <a:lnTo>
                  <a:pt x="1464" y="1351"/>
                </a:lnTo>
                <a:lnTo>
                  <a:pt x="1462" y="1352"/>
                </a:lnTo>
                <a:lnTo>
                  <a:pt x="1461" y="1352"/>
                </a:lnTo>
                <a:close/>
                <a:moveTo>
                  <a:pt x="1467" y="1348"/>
                </a:moveTo>
                <a:lnTo>
                  <a:pt x="1468" y="1350"/>
                </a:lnTo>
                <a:lnTo>
                  <a:pt x="1469" y="1350"/>
                </a:lnTo>
                <a:lnTo>
                  <a:pt x="1468" y="1350"/>
                </a:lnTo>
                <a:lnTo>
                  <a:pt x="1467" y="1348"/>
                </a:lnTo>
                <a:close/>
                <a:moveTo>
                  <a:pt x="1469" y="1347"/>
                </a:moveTo>
                <a:lnTo>
                  <a:pt x="1469" y="1347"/>
                </a:lnTo>
                <a:lnTo>
                  <a:pt x="1469" y="1347"/>
                </a:lnTo>
                <a:lnTo>
                  <a:pt x="1469" y="1347"/>
                </a:lnTo>
                <a:lnTo>
                  <a:pt x="1469" y="1347"/>
                </a:lnTo>
                <a:close/>
                <a:moveTo>
                  <a:pt x="1460" y="1257"/>
                </a:moveTo>
                <a:lnTo>
                  <a:pt x="1460" y="1257"/>
                </a:lnTo>
                <a:lnTo>
                  <a:pt x="1460" y="1259"/>
                </a:lnTo>
                <a:lnTo>
                  <a:pt x="1459" y="1259"/>
                </a:lnTo>
                <a:lnTo>
                  <a:pt x="1460" y="1257"/>
                </a:lnTo>
                <a:lnTo>
                  <a:pt x="1460" y="1257"/>
                </a:lnTo>
                <a:lnTo>
                  <a:pt x="1460" y="1257"/>
                </a:lnTo>
                <a:close/>
                <a:moveTo>
                  <a:pt x="1668" y="1283"/>
                </a:moveTo>
                <a:lnTo>
                  <a:pt x="1671" y="1284"/>
                </a:lnTo>
                <a:lnTo>
                  <a:pt x="1668" y="1287"/>
                </a:lnTo>
                <a:lnTo>
                  <a:pt x="1667" y="1285"/>
                </a:lnTo>
                <a:lnTo>
                  <a:pt x="1668" y="1283"/>
                </a:lnTo>
                <a:lnTo>
                  <a:pt x="1670" y="1283"/>
                </a:lnTo>
                <a:lnTo>
                  <a:pt x="1668" y="1283"/>
                </a:lnTo>
                <a:close/>
                <a:moveTo>
                  <a:pt x="1665" y="1276"/>
                </a:moveTo>
                <a:lnTo>
                  <a:pt x="1666" y="1278"/>
                </a:lnTo>
                <a:lnTo>
                  <a:pt x="1665" y="1279"/>
                </a:lnTo>
                <a:lnTo>
                  <a:pt x="1664" y="1278"/>
                </a:lnTo>
                <a:lnTo>
                  <a:pt x="1665" y="1276"/>
                </a:lnTo>
                <a:lnTo>
                  <a:pt x="1665" y="1276"/>
                </a:lnTo>
                <a:lnTo>
                  <a:pt x="1665" y="1276"/>
                </a:lnTo>
                <a:close/>
                <a:moveTo>
                  <a:pt x="1639" y="1252"/>
                </a:moveTo>
                <a:lnTo>
                  <a:pt x="1642" y="1256"/>
                </a:lnTo>
                <a:lnTo>
                  <a:pt x="1644" y="1263"/>
                </a:lnTo>
                <a:lnTo>
                  <a:pt x="1637" y="1261"/>
                </a:lnTo>
                <a:lnTo>
                  <a:pt x="1639" y="1252"/>
                </a:lnTo>
                <a:close/>
                <a:moveTo>
                  <a:pt x="1627" y="1240"/>
                </a:moveTo>
                <a:lnTo>
                  <a:pt x="1631" y="1240"/>
                </a:lnTo>
                <a:lnTo>
                  <a:pt x="1631" y="1246"/>
                </a:lnTo>
                <a:lnTo>
                  <a:pt x="1627" y="1244"/>
                </a:lnTo>
                <a:lnTo>
                  <a:pt x="1627" y="1240"/>
                </a:lnTo>
                <a:lnTo>
                  <a:pt x="1627" y="1240"/>
                </a:lnTo>
                <a:lnTo>
                  <a:pt x="1627" y="1240"/>
                </a:lnTo>
                <a:close/>
                <a:moveTo>
                  <a:pt x="1533" y="1044"/>
                </a:moveTo>
                <a:lnTo>
                  <a:pt x="1534" y="1045"/>
                </a:lnTo>
                <a:lnTo>
                  <a:pt x="1534" y="1045"/>
                </a:lnTo>
                <a:lnTo>
                  <a:pt x="1534" y="1045"/>
                </a:lnTo>
                <a:lnTo>
                  <a:pt x="1533" y="1044"/>
                </a:lnTo>
                <a:close/>
                <a:moveTo>
                  <a:pt x="1536" y="989"/>
                </a:moveTo>
                <a:lnTo>
                  <a:pt x="1535" y="988"/>
                </a:lnTo>
                <a:lnTo>
                  <a:pt x="1534" y="988"/>
                </a:lnTo>
                <a:lnTo>
                  <a:pt x="1535" y="988"/>
                </a:lnTo>
                <a:lnTo>
                  <a:pt x="1536" y="989"/>
                </a:lnTo>
                <a:close/>
                <a:moveTo>
                  <a:pt x="1533" y="987"/>
                </a:moveTo>
                <a:lnTo>
                  <a:pt x="1531" y="986"/>
                </a:lnTo>
                <a:lnTo>
                  <a:pt x="1528" y="986"/>
                </a:lnTo>
                <a:lnTo>
                  <a:pt x="1531" y="986"/>
                </a:lnTo>
                <a:lnTo>
                  <a:pt x="1533" y="987"/>
                </a:lnTo>
                <a:lnTo>
                  <a:pt x="1532" y="987"/>
                </a:lnTo>
                <a:lnTo>
                  <a:pt x="1533" y="987"/>
                </a:lnTo>
                <a:close/>
                <a:moveTo>
                  <a:pt x="1449" y="943"/>
                </a:moveTo>
                <a:lnTo>
                  <a:pt x="1464" y="945"/>
                </a:lnTo>
                <a:lnTo>
                  <a:pt x="1476" y="954"/>
                </a:lnTo>
                <a:lnTo>
                  <a:pt x="1486" y="965"/>
                </a:lnTo>
                <a:lnTo>
                  <a:pt x="1498" y="977"/>
                </a:lnTo>
                <a:lnTo>
                  <a:pt x="1517" y="1001"/>
                </a:lnTo>
                <a:lnTo>
                  <a:pt x="1532" y="1027"/>
                </a:lnTo>
                <a:lnTo>
                  <a:pt x="1534" y="1032"/>
                </a:lnTo>
                <a:lnTo>
                  <a:pt x="1531" y="1036"/>
                </a:lnTo>
                <a:lnTo>
                  <a:pt x="1524" y="1034"/>
                </a:lnTo>
                <a:lnTo>
                  <a:pt x="1519" y="1029"/>
                </a:lnTo>
                <a:lnTo>
                  <a:pt x="1507" y="1018"/>
                </a:lnTo>
                <a:lnTo>
                  <a:pt x="1495" y="1005"/>
                </a:lnTo>
                <a:lnTo>
                  <a:pt x="1487" y="994"/>
                </a:lnTo>
                <a:lnTo>
                  <a:pt x="1478" y="982"/>
                </a:lnTo>
                <a:lnTo>
                  <a:pt x="1471" y="977"/>
                </a:lnTo>
                <a:lnTo>
                  <a:pt x="1467" y="970"/>
                </a:lnTo>
                <a:lnTo>
                  <a:pt x="1469" y="969"/>
                </a:lnTo>
                <a:lnTo>
                  <a:pt x="1474" y="966"/>
                </a:lnTo>
                <a:lnTo>
                  <a:pt x="1464" y="962"/>
                </a:lnTo>
                <a:lnTo>
                  <a:pt x="1452" y="956"/>
                </a:lnTo>
                <a:lnTo>
                  <a:pt x="1457" y="955"/>
                </a:lnTo>
                <a:lnTo>
                  <a:pt x="1461" y="955"/>
                </a:lnTo>
                <a:lnTo>
                  <a:pt x="1457" y="952"/>
                </a:lnTo>
                <a:lnTo>
                  <a:pt x="1452" y="949"/>
                </a:lnTo>
                <a:lnTo>
                  <a:pt x="1446" y="946"/>
                </a:lnTo>
                <a:lnTo>
                  <a:pt x="1449" y="943"/>
                </a:lnTo>
                <a:lnTo>
                  <a:pt x="1450" y="943"/>
                </a:lnTo>
                <a:lnTo>
                  <a:pt x="1449" y="943"/>
                </a:lnTo>
                <a:close/>
                <a:moveTo>
                  <a:pt x="1479" y="1076"/>
                </a:moveTo>
                <a:lnTo>
                  <a:pt x="1478" y="1076"/>
                </a:lnTo>
                <a:lnTo>
                  <a:pt x="1478" y="1074"/>
                </a:lnTo>
                <a:lnTo>
                  <a:pt x="1478" y="1076"/>
                </a:lnTo>
                <a:lnTo>
                  <a:pt x="1479" y="1076"/>
                </a:lnTo>
                <a:close/>
                <a:moveTo>
                  <a:pt x="1477" y="1073"/>
                </a:moveTo>
                <a:lnTo>
                  <a:pt x="1476" y="1073"/>
                </a:lnTo>
                <a:lnTo>
                  <a:pt x="1476" y="1073"/>
                </a:lnTo>
                <a:lnTo>
                  <a:pt x="1476" y="1073"/>
                </a:lnTo>
                <a:lnTo>
                  <a:pt x="1477" y="1073"/>
                </a:lnTo>
                <a:close/>
                <a:moveTo>
                  <a:pt x="1503" y="1064"/>
                </a:moveTo>
                <a:lnTo>
                  <a:pt x="1493" y="1046"/>
                </a:lnTo>
                <a:lnTo>
                  <a:pt x="1482" y="1028"/>
                </a:lnTo>
                <a:lnTo>
                  <a:pt x="1495" y="1038"/>
                </a:lnTo>
                <a:lnTo>
                  <a:pt x="1507" y="1054"/>
                </a:lnTo>
                <a:lnTo>
                  <a:pt x="1512" y="1059"/>
                </a:lnTo>
                <a:lnTo>
                  <a:pt x="1518" y="1063"/>
                </a:lnTo>
                <a:lnTo>
                  <a:pt x="1520" y="1071"/>
                </a:lnTo>
                <a:lnTo>
                  <a:pt x="1519" y="1079"/>
                </a:lnTo>
                <a:lnTo>
                  <a:pt x="1516" y="1073"/>
                </a:lnTo>
                <a:lnTo>
                  <a:pt x="1511" y="1069"/>
                </a:lnTo>
                <a:lnTo>
                  <a:pt x="1507" y="1066"/>
                </a:lnTo>
                <a:lnTo>
                  <a:pt x="1503" y="1064"/>
                </a:lnTo>
                <a:lnTo>
                  <a:pt x="1501" y="1060"/>
                </a:lnTo>
                <a:lnTo>
                  <a:pt x="1503" y="1064"/>
                </a:lnTo>
                <a:close/>
                <a:moveTo>
                  <a:pt x="1440" y="947"/>
                </a:moveTo>
                <a:lnTo>
                  <a:pt x="1434" y="951"/>
                </a:lnTo>
                <a:lnTo>
                  <a:pt x="1432" y="956"/>
                </a:lnTo>
                <a:lnTo>
                  <a:pt x="1427" y="949"/>
                </a:lnTo>
                <a:lnTo>
                  <a:pt x="1426" y="941"/>
                </a:lnTo>
                <a:lnTo>
                  <a:pt x="1434" y="944"/>
                </a:lnTo>
                <a:lnTo>
                  <a:pt x="1440" y="947"/>
                </a:lnTo>
                <a:lnTo>
                  <a:pt x="1436" y="945"/>
                </a:lnTo>
                <a:lnTo>
                  <a:pt x="1440" y="947"/>
                </a:lnTo>
                <a:close/>
                <a:moveTo>
                  <a:pt x="1425" y="708"/>
                </a:moveTo>
                <a:lnTo>
                  <a:pt x="1432" y="709"/>
                </a:lnTo>
                <a:lnTo>
                  <a:pt x="1437" y="714"/>
                </a:lnTo>
                <a:lnTo>
                  <a:pt x="1431" y="716"/>
                </a:lnTo>
                <a:lnTo>
                  <a:pt x="1424" y="714"/>
                </a:lnTo>
                <a:lnTo>
                  <a:pt x="1421" y="713"/>
                </a:lnTo>
                <a:lnTo>
                  <a:pt x="1421" y="711"/>
                </a:lnTo>
                <a:lnTo>
                  <a:pt x="1423" y="708"/>
                </a:lnTo>
                <a:lnTo>
                  <a:pt x="1425" y="708"/>
                </a:lnTo>
                <a:lnTo>
                  <a:pt x="1426" y="708"/>
                </a:lnTo>
                <a:lnTo>
                  <a:pt x="1425" y="708"/>
                </a:lnTo>
                <a:close/>
                <a:moveTo>
                  <a:pt x="1520" y="688"/>
                </a:moveTo>
                <a:lnTo>
                  <a:pt x="1519" y="688"/>
                </a:lnTo>
                <a:lnTo>
                  <a:pt x="1519" y="689"/>
                </a:lnTo>
                <a:lnTo>
                  <a:pt x="1519" y="688"/>
                </a:lnTo>
                <a:lnTo>
                  <a:pt x="1520" y="688"/>
                </a:lnTo>
                <a:close/>
                <a:moveTo>
                  <a:pt x="1528" y="675"/>
                </a:moveTo>
                <a:lnTo>
                  <a:pt x="1527" y="674"/>
                </a:lnTo>
                <a:lnTo>
                  <a:pt x="1526" y="674"/>
                </a:lnTo>
                <a:lnTo>
                  <a:pt x="1530" y="678"/>
                </a:lnTo>
                <a:lnTo>
                  <a:pt x="1532" y="682"/>
                </a:lnTo>
                <a:lnTo>
                  <a:pt x="1530" y="679"/>
                </a:lnTo>
                <a:lnTo>
                  <a:pt x="1528" y="675"/>
                </a:lnTo>
                <a:lnTo>
                  <a:pt x="1528" y="675"/>
                </a:lnTo>
                <a:lnTo>
                  <a:pt x="1528" y="675"/>
                </a:lnTo>
                <a:close/>
                <a:moveTo>
                  <a:pt x="1589" y="648"/>
                </a:moveTo>
                <a:lnTo>
                  <a:pt x="1588" y="650"/>
                </a:lnTo>
                <a:lnTo>
                  <a:pt x="1585" y="653"/>
                </a:lnTo>
                <a:lnTo>
                  <a:pt x="1586" y="655"/>
                </a:lnTo>
                <a:lnTo>
                  <a:pt x="1591" y="655"/>
                </a:lnTo>
                <a:lnTo>
                  <a:pt x="1592" y="658"/>
                </a:lnTo>
                <a:lnTo>
                  <a:pt x="1585" y="662"/>
                </a:lnTo>
                <a:lnTo>
                  <a:pt x="1592" y="662"/>
                </a:lnTo>
                <a:lnTo>
                  <a:pt x="1600" y="662"/>
                </a:lnTo>
                <a:lnTo>
                  <a:pt x="1583" y="667"/>
                </a:lnTo>
                <a:lnTo>
                  <a:pt x="1565" y="667"/>
                </a:lnTo>
                <a:lnTo>
                  <a:pt x="1571" y="665"/>
                </a:lnTo>
                <a:lnTo>
                  <a:pt x="1576" y="663"/>
                </a:lnTo>
                <a:lnTo>
                  <a:pt x="1556" y="662"/>
                </a:lnTo>
                <a:lnTo>
                  <a:pt x="1536" y="656"/>
                </a:lnTo>
                <a:lnTo>
                  <a:pt x="1561" y="649"/>
                </a:lnTo>
                <a:lnTo>
                  <a:pt x="1589" y="648"/>
                </a:lnTo>
                <a:lnTo>
                  <a:pt x="1582" y="649"/>
                </a:lnTo>
                <a:lnTo>
                  <a:pt x="1589" y="648"/>
                </a:lnTo>
                <a:close/>
                <a:moveTo>
                  <a:pt x="1538" y="630"/>
                </a:moveTo>
                <a:lnTo>
                  <a:pt x="1539" y="630"/>
                </a:lnTo>
                <a:lnTo>
                  <a:pt x="1538" y="631"/>
                </a:lnTo>
                <a:lnTo>
                  <a:pt x="1538" y="630"/>
                </a:lnTo>
                <a:lnTo>
                  <a:pt x="1538" y="630"/>
                </a:lnTo>
                <a:lnTo>
                  <a:pt x="1538" y="630"/>
                </a:lnTo>
                <a:lnTo>
                  <a:pt x="1538" y="630"/>
                </a:lnTo>
                <a:close/>
                <a:moveTo>
                  <a:pt x="1490" y="637"/>
                </a:moveTo>
                <a:lnTo>
                  <a:pt x="1487" y="637"/>
                </a:lnTo>
                <a:lnTo>
                  <a:pt x="1484" y="637"/>
                </a:lnTo>
                <a:lnTo>
                  <a:pt x="1487" y="637"/>
                </a:lnTo>
                <a:lnTo>
                  <a:pt x="1490" y="637"/>
                </a:lnTo>
                <a:close/>
                <a:moveTo>
                  <a:pt x="1433" y="651"/>
                </a:moveTo>
                <a:lnTo>
                  <a:pt x="1434" y="648"/>
                </a:lnTo>
                <a:lnTo>
                  <a:pt x="1433" y="645"/>
                </a:lnTo>
                <a:lnTo>
                  <a:pt x="1437" y="642"/>
                </a:lnTo>
                <a:lnTo>
                  <a:pt x="1442" y="644"/>
                </a:lnTo>
                <a:lnTo>
                  <a:pt x="1448" y="647"/>
                </a:lnTo>
                <a:lnTo>
                  <a:pt x="1450" y="653"/>
                </a:lnTo>
                <a:lnTo>
                  <a:pt x="1451" y="656"/>
                </a:lnTo>
                <a:lnTo>
                  <a:pt x="1453" y="657"/>
                </a:lnTo>
                <a:lnTo>
                  <a:pt x="1456" y="657"/>
                </a:lnTo>
                <a:lnTo>
                  <a:pt x="1454" y="656"/>
                </a:lnTo>
                <a:lnTo>
                  <a:pt x="1454" y="653"/>
                </a:lnTo>
                <a:lnTo>
                  <a:pt x="1451" y="648"/>
                </a:lnTo>
                <a:lnTo>
                  <a:pt x="1462" y="648"/>
                </a:lnTo>
                <a:lnTo>
                  <a:pt x="1469" y="657"/>
                </a:lnTo>
                <a:lnTo>
                  <a:pt x="1469" y="647"/>
                </a:lnTo>
                <a:lnTo>
                  <a:pt x="1460" y="640"/>
                </a:lnTo>
                <a:lnTo>
                  <a:pt x="1450" y="636"/>
                </a:lnTo>
                <a:lnTo>
                  <a:pt x="1446" y="625"/>
                </a:lnTo>
                <a:lnTo>
                  <a:pt x="1452" y="630"/>
                </a:lnTo>
                <a:lnTo>
                  <a:pt x="1458" y="633"/>
                </a:lnTo>
                <a:lnTo>
                  <a:pt x="1460" y="633"/>
                </a:lnTo>
                <a:lnTo>
                  <a:pt x="1464" y="633"/>
                </a:lnTo>
                <a:lnTo>
                  <a:pt x="1466" y="634"/>
                </a:lnTo>
                <a:lnTo>
                  <a:pt x="1466" y="638"/>
                </a:lnTo>
                <a:lnTo>
                  <a:pt x="1470" y="637"/>
                </a:lnTo>
                <a:lnTo>
                  <a:pt x="1474" y="637"/>
                </a:lnTo>
                <a:lnTo>
                  <a:pt x="1470" y="637"/>
                </a:lnTo>
                <a:lnTo>
                  <a:pt x="1466" y="638"/>
                </a:lnTo>
                <a:lnTo>
                  <a:pt x="1470" y="644"/>
                </a:lnTo>
                <a:lnTo>
                  <a:pt x="1476" y="645"/>
                </a:lnTo>
                <a:lnTo>
                  <a:pt x="1483" y="642"/>
                </a:lnTo>
                <a:lnTo>
                  <a:pt x="1486" y="647"/>
                </a:lnTo>
                <a:lnTo>
                  <a:pt x="1487" y="651"/>
                </a:lnTo>
                <a:lnTo>
                  <a:pt x="1489" y="655"/>
                </a:lnTo>
                <a:lnTo>
                  <a:pt x="1492" y="657"/>
                </a:lnTo>
                <a:lnTo>
                  <a:pt x="1495" y="659"/>
                </a:lnTo>
                <a:lnTo>
                  <a:pt x="1498" y="663"/>
                </a:lnTo>
                <a:lnTo>
                  <a:pt x="1500" y="665"/>
                </a:lnTo>
                <a:lnTo>
                  <a:pt x="1505" y="666"/>
                </a:lnTo>
                <a:lnTo>
                  <a:pt x="1510" y="664"/>
                </a:lnTo>
                <a:lnTo>
                  <a:pt x="1503" y="658"/>
                </a:lnTo>
                <a:lnTo>
                  <a:pt x="1501" y="649"/>
                </a:lnTo>
                <a:lnTo>
                  <a:pt x="1518" y="657"/>
                </a:lnTo>
                <a:lnTo>
                  <a:pt x="1534" y="666"/>
                </a:lnTo>
                <a:lnTo>
                  <a:pt x="1532" y="669"/>
                </a:lnTo>
                <a:lnTo>
                  <a:pt x="1530" y="669"/>
                </a:lnTo>
                <a:lnTo>
                  <a:pt x="1528" y="669"/>
                </a:lnTo>
                <a:lnTo>
                  <a:pt x="1527" y="670"/>
                </a:lnTo>
                <a:lnTo>
                  <a:pt x="1525" y="670"/>
                </a:lnTo>
                <a:lnTo>
                  <a:pt x="1524" y="669"/>
                </a:lnTo>
                <a:lnTo>
                  <a:pt x="1519" y="664"/>
                </a:lnTo>
                <a:lnTo>
                  <a:pt x="1515" y="662"/>
                </a:lnTo>
                <a:lnTo>
                  <a:pt x="1518" y="669"/>
                </a:lnTo>
                <a:lnTo>
                  <a:pt x="1523" y="673"/>
                </a:lnTo>
                <a:lnTo>
                  <a:pt x="1525" y="675"/>
                </a:lnTo>
                <a:lnTo>
                  <a:pt x="1526" y="679"/>
                </a:lnTo>
                <a:lnTo>
                  <a:pt x="1524" y="684"/>
                </a:lnTo>
                <a:lnTo>
                  <a:pt x="1525" y="689"/>
                </a:lnTo>
                <a:lnTo>
                  <a:pt x="1519" y="687"/>
                </a:lnTo>
                <a:lnTo>
                  <a:pt x="1512" y="688"/>
                </a:lnTo>
                <a:lnTo>
                  <a:pt x="1509" y="689"/>
                </a:lnTo>
                <a:lnTo>
                  <a:pt x="1505" y="689"/>
                </a:lnTo>
                <a:lnTo>
                  <a:pt x="1505" y="686"/>
                </a:lnTo>
                <a:lnTo>
                  <a:pt x="1501" y="683"/>
                </a:lnTo>
                <a:lnTo>
                  <a:pt x="1492" y="684"/>
                </a:lnTo>
                <a:lnTo>
                  <a:pt x="1484" y="686"/>
                </a:lnTo>
                <a:lnTo>
                  <a:pt x="1490" y="681"/>
                </a:lnTo>
                <a:lnTo>
                  <a:pt x="1494" y="678"/>
                </a:lnTo>
                <a:lnTo>
                  <a:pt x="1493" y="675"/>
                </a:lnTo>
                <a:lnTo>
                  <a:pt x="1491" y="673"/>
                </a:lnTo>
                <a:lnTo>
                  <a:pt x="1492" y="671"/>
                </a:lnTo>
                <a:lnTo>
                  <a:pt x="1495" y="670"/>
                </a:lnTo>
                <a:lnTo>
                  <a:pt x="1492" y="663"/>
                </a:lnTo>
                <a:lnTo>
                  <a:pt x="1483" y="657"/>
                </a:lnTo>
                <a:lnTo>
                  <a:pt x="1476" y="659"/>
                </a:lnTo>
                <a:lnTo>
                  <a:pt x="1476" y="666"/>
                </a:lnTo>
                <a:lnTo>
                  <a:pt x="1481" y="664"/>
                </a:lnTo>
                <a:lnTo>
                  <a:pt x="1484" y="663"/>
                </a:lnTo>
                <a:lnTo>
                  <a:pt x="1487" y="669"/>
                </a:lnTo>
                <a:lnTo>
                  <a:pt x="1489" y="675"/>
                </a:lnTo>
                <a:lnTo>
                  <a:pt x="1484" y="678"/>
                </a:lnTo>
                <a:lnTo>
                  <a:pt x="1479" y="680"/>
                </a:lnTo>
                <a:lnTo>
                  <a:pt x="1479" y="686"/>
                </a:lnTo>
                <a:lnTo>
                  <a:pt x="1477" y="689"/>
                </a:lnTo>
                <a:lnTo>
                  <a:pt x="1475" y="682"/>
                </a:lnTo>
                <a:lnTo>
                  <a:pt x="1477" y="675"/>
                </a:lnTo>
                <a:lnTo>
                  <a:pt x="1473" y="674"/>
                </a:lnTo>
                <a:lnTo>
                  <a:pt x="1469" y="672"/>
                </a:lnTo>
                <a:lnTo>
                  <a:pt x="1470" y="667"/>
                </a:lnTo>
                <a:lnTo>
                  <a:pt x="1469" y="665"/>
                </a:lnTo>
                <a:lnTo>
                  <a:pt x="1461" y="672"/>
                </a:lnTo>
                <a:lnTo>
                  <a:pt x="1451" y="675"/>
                </a:lnTo>
                <a:lnTo>
                  <a:pt x="1442" y="679"/>
                </a:lnTo>
                <a:lnTo>
                  <a:pt x="1444" y="686"/>
                </a:lnTo>
                <a:lnTo>
                  <a:pt x="1442" y="688"/>
                </a:lnTo>
                <a:lnTo>
                  <a:pt x="1438" y="690"/>
                </a:lnTo>
                <a:lnTo>
                  <a:pt x="1440" y="689"/>
                </a:lnTo>
                <a:lnTo>
                  <a:pt x="1441" y="688"/>
                </a:lnTo>
                <a:lnTo>
                  <a:pt x="1436" y="683"/>
                </a:lnTo>
                <a:lnTo>
                  <a:pt x="1434" y="679"/>
                </a:lnTo>
                <a:lnTo>
                  <a:pt x="1429" y="675"/>
                </a:lnTo>
                <a:lnTo>
                  <a:pt x="1426" y="673"/>
                </a:lnTo>
                <a:lnTo>
                  <a:pt x="1427" y="670"/>
                </a:lnTo>
                <a:lnTo>
                  <a:pt x="1434" y="669"/>
                </a:lnTo>
                <a:lnTo>
                  <a:pt x="1438" y="663"/>
                </a:lnTo>
                <a:lnTo>
                  <a:pt x="1443" y="657"/>
                </a:lnTo>
                <a:lnTo>
                  <a:pt x="1436" y="657"/>
                </a:lnTo>
                <a:lnTo>
                  <a:pt x="1432" y="662"/>
                </a:lnTo>
                <a:lnTo>
                  <a:pt x="1434" y="663"/>
                </a:lnTo>
                <a:lnTo>
                  <a:pt x="1431" y="664"/>
                </a:lnTo>
                <a:lnTo>
                  <a:pt x="1425" y="662"/>
                </a:lnTo>
                <a:lnTo>
                  <a:pt x="1419" y="657"/>
                </a:lnTo>
                <a:lnTo>
                  <a:pt x="1424" y="653"/>
                </a:lnTo>
                <a:lnTo>
                  <a:pt x="1418" y="648"/>
                </a:lnTo>
                <a:lnTo>
                  <a:pt x="1426" y="645"/>
                </a:lnTo>
                <a:lnTo>
                  <a:pt x="1433" y="651"/>
                </a:lnTo>
                <a:lnTo>
                  <a:pt x="1434" y="648"/>
                </a:lnTo>
                <a:lnTo>
                  <a:pt x="1433" y="651"/>
                </a:lnTo>
                <a:close/>
                <a:moveTo>
                  <a:pt x="1428" y="624"/>
                </a:moveTo>
                <a:lnTo>
                  <a:pt x="1415" y="626"/>
                </a:lnTo>
                <a:lnTo>
                  <a:pt x="1410" y="619"/>
                </a:lnTo>
                <a:lnTo>
                  <a:pt x="1419" y="623"/>
                </a:lnTo>
                <a:lnTo>
                  <a:pt x="1428" y="624"/>
                </a:lnTo>
                <a:close/>
                <a:moveTo>
                  <a:pt x="1272" y="628"/>
                </a:moveTo>
                <a:lnTo>
                  <a:pt x="1275" y="634"/>
                </a:lnTo>
                <a:lnTo>
                  <a:pt x="1277" y="642"/>
                </a:lnTo>
                <a:lnTo>
                  <a:pt x="1280" y="641"/>
                </a:lnTo>
                <a:lnTo>
                  <a:pt x="1283" y="638"/>
                </a:lnTo>
                <a:lnTo>
                  <a:pt x="1287" y="637"/>
                </a:lnTo>
                <a:lnTo>
                  <a:pt x="1291" y="639"/>
                </a:lnTo>
                <a:lnTo>
                  <a:pt x="1306" y="656"/>
                </a:lnTo>
                <a:lnTo>
                  <a:pt x="1321" y="675"/>
                </a:lnTo>
                <a:lnTo>
                  <a:pt x="1329" y="684"/>
                </a:lnTo>
                <a:lnTo>
                  <a:pt x="1337" y="687"/>
                </a:lnTo>
                <a:lnTo>
                  <a:pt x="1336" y="680"/>
                </a:lnTo>
                <a:lnTo>
                  <a:pt x="1328" y="676"/>
                </a:lnTo>
                <a:lnTo>
                  <a:pt x="1326" y="671"/>
                </a:lnTo>
                <a:lnTo>
                  <a:pt x="1325" y="664"/>
                </a:lnTo>
                <a:lnTo>
                  <a:pt x="1328" y="662"/>
                </a:lnTo>
                <a:lnTo>
                  <a:pt x="1333" y="662"/>
                </a:lnTo>
                <a:lnTo>
                  <a:pt x="1330" y="656"/>
                </a:lnTo>
                <a:lnTo>
                  <a:pt x="1328" y="651"/>
                </a:lnTo>
                <a:lnTo>
                  <a:pt x="1324" y="649"/>
                </a:lnTo>
                <a:lnTo>
                  <a:pt x="1319" y="648"/>
                </a:lnTo>
                <a:lnTo>
                  <a:pt x="1316" y="646"/>
                </a:lnTo>
                <a:lnTo>
                  <a:pt x="1316" y="641"/>
                </a:lnTo>
                <a:lnTo>
                  <a:pt x="1311" y="640"/>
                </a:lnTo>
                <a:lnTo>
                  <a:pt x="1308" y="638"/>
                </a:lnTo>
                <a:lnTo>
                  <a:pt x="1313" y="637"/>
                </a:lnTo>
                <a:lnTo>
                  <a:pt x="1318" y="637"/>
                </a:lnTo>
                <a:lnTo>
                  <a:pt x="1313" y="634"/>
                </a:lnTo>
                <a:lnTo>
                  <a:pt x="1309" y="631"/>
                </a:lnTo>
                <a:lnTo>
                  <a:pt x="1309" y="625"/>
                </a:lnTo>
                <a:lnTo>
                  <a:pt x="1311" y="619"/>
                </a:lnTo>
                <a:lnTo>
                  <a:pt x="1300" y="621"/>
                </a:lnTo>
                <a:lnTo>
                  <a:pt x="1288" y="620"/>
                </a:lnTo>
                <a:lnTo>
                  <a:pt x="1294" y="617"/>
                </a:lnTo>
                <a:lnTo>
                  <a:pt x="1297" y="614"/>
                </a:lnTo>
                <a:lnTo>
                  <a:pt x="1297" y="607"/>
                </a:lnTo>
                <a:lnTo>
                  <a:pt x="1302" y="605"/>
                </a:lnTo>
                <a:lnTo>
                  <a:pt x="1311" y="608"/>
                </a:lnTo>
                <a:lnTo>
                  <a:pt x="1320" y="612"/>
                </a:lnTo>
                <a:lnTo>
                  <a:pt x="1330" y="616"/>
                </a:lnTo>
                <a:lnTo>
                  <a:pt x="1341" y="621"/>
                </a:lnTo>
                <a:lnTo>
                  <a:pt x="1371" y="646"/>
                </a:lnTo>
                <a:lnTo>
                  <a:pt x="1395" y="676"/>
                </a:lnTo>
                <a:lnTo>
                  <a:pt x="1416" y="715"/>
                </a:lnTo>
                <a:lnTo>
                  <a:pt x="1431" y="756"/>
                </a:lnTo>
                <a:lnTo>
                  <a:pt x="1434" y="766"/>
                </a:lnTo>
                <a:lnTo>
                  <a:pt x="1436" y="777"/>
                </a:lnTo>
                <a:lnTo>
                  <a:pt x="1440" y="785"/>
                </a:lnTo>
                <a:lnTo>
                  <a:pt x="1438" y="794"/>
                </a:lnTo>
                <a:lnTo>
                  <a:pt x="1433" y="798"/>
                </a:lnTo>
                <a:lnTo>
                  <a:pt x="1428" y="803"/>
                </a:lnTo>
                <a:lnTo>
                  <a:pt x="1427" y="807"/>
                </a:lnTo>
                <a:lnTo>
                  <a:pt x="1428" y="811"/>
                </a:lnTo>
                <a:lnTo>
                  <a:pt x="1429" y="812"/>
                </a:lnTo>
                <a:lnTo>
                  <a:pt x="1431" y="813"/>
                </a:lnTo>
                <a:lnTo>
                  <a:pt x="1429" y="815"/>
                </a:lnTo>
                <a:lnTo>
                  <a:pt x="1429" y="817"/>
                </a:lnTo>
                <a:lnTo>
                  <a:pt x="1432" y="823"/>
                </a:lnTo>
                <a:lnTo>
                  <a:pt x="1436" y="828"/>
                </a:lnTo>
                <a:lnTo>
                  <a:pt x="1438" y="830"/>
                </a:lnTo>
                <a:lnTo>
                  <a:pt x="1441" y="832"/>
                </a:lnTo>
                <a:lnTo>
                  <a:pt x="1442" y="836"/>
                </a:lnTo>
                <a:lnTo>
                  <a:pt x="1442" y="839"/>
                </a:lnTo>
                <a:lnTo>
                  <a:pt x="1446" y="838"/>
                </a:lnTo>
                <a:lnTo>
                  <a:pt x="1451" y="837"/>
                </a:lnTo>
                <a:lnTo>
                  <a:pt x="1454" y="831"/>
                </a:lnTo>
                <a:lnTo>
                  <a:pt x="1456" y="823"/>
                </a:lnTo>
                <a:lnTo>
                  <a:pt x="1458" y="830"/>
                </a:lnTo>
                <a:lnTo>
                  <a:pt x="1458" y="838"/>
                </a:lnTo>
                <a:lnTo>
                  <a:pt x="1457" y="846"/>
                </a:lnTo>
                <a:lnTo>
                  <a:pt x="1461" y="852"/>
                </a:lnTo>
                <a:lnTo>
                  <a:pt x="1464" y="854"/>
                </a:lnTo>
                <a:lnTo>
                  <a:pt x="1464" y="857"/>
                </a:lnTo>
                <a:lnTo>
                  <a:pt x="1461" y="860"/>
                </a:lnTo>
                <a:lnTo>
                  <a:pt x="1458" y="862"/>
                </a:lnTo>
                <a:lnTo>
                  <a:pt x="1450" y="860"/>
                </a:lnTo>
                <a:lnTo>
                  <a:pt x="1442" y="855"/>
                </a:lnTo>
                <a:lnTo>
                  <a:pt x="1435" y="848"/>
                </a:lnTo>
                <a:lnTo>
                  <a:pt x="1426" y="842"/>
                </a:lnTo>
                <a:lnTo>
                  <a:pt x="1421" y="842"/>
                </a:lnTo>
                <a:lnTo>
                  <a:pt x="1417" y="840"/>
                </a:lnTo>
                <a:lnTo>
                  <a:pt x="1417" y="838"/>
                </a:lnTo>
                <a:lnTo>
                  <a:pt x="1419" y="836"/>
                </a:lnTo>
                <a:lnTo>
                  <a:pt x="1417" y="832"/>
                </a:lnTo>
                <a:lnTo>
                  <a:pt x="1413" y="829"/>
                </a:lnTo>
                <a:lnTo>
                  <a:pt x="1409" y="819"/>
                </a:lnTo>
                <a:lnTo>
                  <a:pt x="1404" y="810"/>
                </a:lnTo>
                <a:lnTo>
                  <a:pt x="1416" y="811"/>
                </a:lnTo>
                <a:lnTo>
                  <a:pt x="1425" y="803"/>
                </a:lnTo>
                <a:lnTo>
                  <a:pt x="1425" y="800"/>
                </a:lnTo>
                <a:lnTo>
                  <a:pt x="1424" y="800"/>
                </a:lnTo>
                <a:lnTo>
                  <a:pt x="1421" y="800"/>
                </a:lnTo>
                <a:lnTo>
                  <a:pt x="1417" y="799"/>
                </a:lnTo>
                <a:lnTo>
                  <a:pt x="1412" y="795"/>
                </a:lnTo>
                <a:lnTo>
                  <a:pt x="1409" y="790"/>
                </a:lnTo>
                <a:lnTo>
                  <a:pt x="1405" y="785"/>
                </a:lnTo>
                <a:lnTo>
                  <a:pt x="1402" y="780"/>
                </a:lnTo>
                <a:lnTo>
                  <a:pt x="1399" y="773"/>
                </a:lnTo>
                <a:lnTo>
                  <a:pt x="1400" y="765"/>
                </a:lnTo>
                <a:lnTo>
                  <a:pt x="1398" y="761"/>
                </a:lnTo>
                <a:lnTo>
                  <a:pt x="1393" y="762"/>
                </a:lnTo>
                <a:lnTo>
                  <a:pt x="1394" y="767"/>
                </a:lnTo>
                <a:lnTo>
                  <a:pt x="1395" y="773"/>
                </a:lnTo>
                <a:lnTo>
                  <a:pt x="1394" y="769"/>
                </a:lnTo>
                <a:lnTo>
                  <a:pt x="1392" y="766"/>
                </a:lnTo>
                <a:lnTo>
                  <a:pt x="1390" y="766"/>
                </a:lnTo>
                <a:lnTo>
                  <a:pt x="1388" y="769"/>
                </a:lnTo>
                <a:lnTo>
                  <a:pt x="1387" y="774"/>
                </a:lnTo>
                <a:lnTo>
                  <a:pt x="1388" y="780"/>
                </a:lnTo>
                <a:lnTo>
                  <a:pt x="1384" y="770"/>
                </a:lnTo>
                <a:lnTo>
                  <a:pt x="1385" y="754"/>
                </a:lnTo>
                <a:lnTo>
                  <a:pt x="1380" y="752"/>
                </a:lnTo>
                <a:lnTo>
                  <a:pt x="1376" y="748"/>
                </a:lnTo>
                <a:lnTo>
                  <a:pt x="1374" y="744"/>
                </a:lnTo>
                <a:lnTo>
                  <a:pt x="1374" y="738"/>
                </a:lnTo>
                <a:lnTo>
                  <a:pt x="1376" y="736"/>
                </a:lnTo>
                <a:lnTo>
                  <a:pt x="1380" y="738"/>
                </a:lnTo>
                <a:lnTo>
                  <a:pt x="1383" y="736"/>
                </a:lnTo>
                <a:lnTo>
                  <a:pt x="1384" y="731"/>
                </a:lnTo>
                <a:lnTo>
                  <a:pt x="1391" y="716"/>
                </a:lnTo>
                <a:lnTo>
                  <a:pt x="1387" y="702"/>
                </a:lnTo>
                <a:lnTo>
                  <a:pt x="1383" y="711"/>
                </a:lnTo>
                <a:lnTo>
                  <a:pt x="1377" y="720"/>
                </a:lnTo>
                <a:lnTo>
                  <a:pt x="1376" y="704"/>
                </a:lnTo>
                <a:lnTo>
                  <a:pt x="1378" y="689"/>
                </a:lnTo>
                <a:lnTo>
                  <a:pt x="1371" y="692"/>
                </a:lnTo>
                <a:lnTo>
                  <a:pt x="1366" y="698"/>
                </a:lnTo>
                <a:lnTo>
                  <a:pt x="1366" y="692"/>
                </a:lnTo>
                <a:lnTo>
                  <a:pt x="1368" y="687"/>
                </a:lnTo>
                <a:lnTo>
                  <a:pt x="1368" y="682"/>
                </a:lnTo>
                <a:lnTo>
                  <a:pt x="1363" y="680"/>
                </a:lnTo>
                <a:lnTo>
                  <a:pt x="1357" y="681"/>
                </a:lnTo>
                <a:lnTo>
                  <a:pt x="1351" y="684"/>
                </a:lnTo>
                <a:lnTo>
                  <a:pt x="1349" y="688"/>
                </a:lnTo>
                <a:lnTo>
                  <a:pt x="1346" y="691"/>
                </a:lnTo>
                <a:lnTo>
                  <a:pt x="1344" y="692"/>
                </a:lnTo>
                <a:lnTo>
                  <a:pt x="1342" y="695"/>
                </a:lnTo>
                <a:lnTo>
                  <a:pt x="1344" y="699"/>
                </a:lnTo>
                <a:lnTo>
                  <a:pt x="1346" y="706"/>
                </a:lnTo>
                <a:lnTo>
                  <a:pt x="1343" y="707"/>
                </a:lnTo>
                <a:lnTo>
                  <a:pt x="1338" y="707"/>
                </a:lnTo>
                <a:lnTo>
                  <a:pt x="1334" y="708"/>
                </a:lnTo>
                <a:lnTo>
                  <a:pt x="1330" y="712"/>
                </a:lnTo>
                <a:lnTo>
                  <a:pt x="1326" y="714"/>
                </a:lnTo>
                <a:lnTo>
                  <a:pt x="1321" y="715"/>
                </a:lnTo>
                <a:lnTo>
                  <a:pt x="1317" y="716"/>
                </a:lnTo>
                <a:lnTo>
                  <a:pt x="1314" y="714"/>
                </a:lnTo>
                <a:lnTo>
                  <a:pt x="1311" y="711"/>
                </a:lnTo>
                <a:lnTo>
                  <a:pt x="1309" y="706"/>
                </a:lnTo>
                <a:lnTo>
                  <a:pt x="1311" y="702"/>
                </a:lnTo>
                <a:lnTo>
                  <a:pt x="1313" y="697"/>
                </a:lnTo>
                <a:lnTo>
                  <a:pt x="1314" y="692"/>
                </a:lnTo>
                <a:lnTo>
                  <a:pt x="1311" y="689"/>
                </a:lnTo>
                <a:lnTo>
                  <a:pt x="1306" y="692"/>
                </a:lnTo>
                <a:lnTo>
                  <a:pt x="1302" y="696"/>
                </a:lnTo>
                <a:lnTo>
                  <a:pt x="1303" y="690"/>
                </a:lnTo>
                <a:lnTo>
                  <a:pt x="1308" y="688"/>
                </a:lnTo>
                <a:lnTo>
                  <a:pt x="1312" y="683"/>
                </a:lnTo>
                <a:lnTo>
                  <a:pt x="1309" y="681"/>
                </a:lnTo>
                <a:lnTo>
                  <a:pt x="1306" y="682"/>
                </a:lnTo>
                <a:lnTo>
                  <a:pt x="1303" y="682"/>
                </a:lnTo>
                <a:lnTo>
                  <a:pt x="1301" y="679"/>
                </a:lnTo>
                <a:lnTo>
                  <a:pt x="1298" y="675"/>
                </a:lnTo>
                <a:lnTo>
                  <a:pt x="1292" y="669"/>
                </a:lnTo>
                <a:lnTo>
                  <a:pt x="1284" y="665"/>
                </a:lnTo>
                <a:lnTo>
                  <a:pt x="1280" y="663"/>
                </a:lnTo>
                <a:lnTo>
                  <a:pt x="1278" y="659"/>
                </a:lnTo>
                <a:lnTo>
                  <a:pt x="1279" y="656"/>
                </a:lnTo>
                <a:lnTo>
                  <a:pt x="1280" y="654"/>
                </a:lnTo>
                <a:lnTo>
                  <a:pt x="1276" y="649"/>
                </a:lnTo>
                <a:lnTo>
                  <a:pt x="1268" y="650"/>
                </a:lnTo>
                <a:lnTo>
                  <a:pt x="1255" y="648"/>
                </a:lnTo>
                <a:lnTo>
                  <a:pt x="1250" y="634"/>
                </a:lnTo>
                <a:lnTo>
                  <a:pt x="1259" y="638"/>
                </a:lnTo>
                <a:lnTo>
                  <a:pt x="1269" y="636"/>
                </a:lnTo>
                <a:lnTo>
                  <a:pt x="1261" y="632"/>
                </a:lnTo>
                <a:lnTo>
                  <a:pt x="1252" y="633"/>
                </a:lnTo>
                <a:lnTo>
                  <a:pt x="1251" y="633"/>
                </a:lnTo>
                <a:lnTo>
                  <a:pt x="1250" y="633"/>
                </a:lnTo>
                <a:lnTo>
                  <a:pt x="1248" y="630"/>
                </a:lnTo>
                <a:lnTo>
                  <a:pt x="1247" y="628"/>
                </a:lnTo>
                <a:lnTo>
                  <a:pt x="1244" y="630"/>
                </a:lnTo>
                <a:lnTo>
                  <a:pt x="1240" y="631"/>
                </a:lnTo>
                <a:lnTo>
                  <a:pt x="1240" y="624"/>
                </a:lnTo>
                <a:lnTo>
                  <a:pt x="1248" y="620"/>
                </a:lnTo>
                <a:lnTo>
                  <a:pt x="1260" y="623"/>
                </a:lnTo>
                <a:lnTo>
                  <a:pt x="1272" y="628"/>
                </a:lnTo>
                <a:lnTo>
                  <a:pt x="1269" y="628"/>
                </a:lnTo>
                <a:lnTo>
                  <a:pt x="1272" y="628"/>
                </a:lnTo>
                <a:close/>
                <a:moveTo>
                  <a:pt x="1402" y="819"/>
                </a:moveTo>
                <a:lnTo>
                  <a:pt x="1399" y="822"/>
                </a:lnTo>
                <a:lnTo>
                  <a:pt x="1393" y="821"/>
                </a:lnTo>
                <a:lnTo>
                  <a:pt x="1390" y="816"/>
                </a:lnTo>
                <a:lnTo>
                  <a:pt x="1387" y="812"/>
                </a:lnTo>
                <a:lnTo>
                  <a:pt x="1385" y="810"/>
                </a:lnTo>
                <a:lnTo>
                  <a:pt x="1380" y="810"/>
                </a:lnTo>
                <a:lnTo>
                  <a:pt x="1377" y="811"/>
                </a:lnTo>
                <a:lnTo>
                  <a:pt x="1374" y="812"/>
                </a:lnTo>
                <a:lnTo>
                  <a:pt x="1374" y="810"/>
                </a:lnTo>
                <a:lnTo>
                  <a:pt x="1374" y="808"/>
                </a:lnTo>
                <a:lnTo>
                  <a:pt x="1374" y="806"/>
                </a:lnTo>
                <a:lnTo>
                  <a:pt x="1374" y="804"/>
                </a:lnTo>
                <a:lnTo>
                  <a:pt x="1371" y="804"/>
                </a:lnTo>
                <a:lnTo>
                  <a:pt x="1369" y="805"/>
                </a:lnTo>
                <a:lnTo>
                  <a:pt x="1369" y="807"/>
                </a:lnTo>
                <a:lnTo>
                  <a:pt x="1367" y="810"/>
                </a:lnTo>
                <a:lnTo>
                  <a:pt x="1366" y="807"/>
                </a:lnTo>
                <a:lnTo>
                  <a:pt x="1366" y="805"/>
                </a:lnTo>
                <a:lnTo>
                  <a:pt x="1367" y="803"/>
                </a:lnTo>
                <a:lnTo>
                  <a:pt x="1367" y="800"/>
                </a:lnTo>
                <a:lnTo>
                  <a:pt x="1365" y="798"/>
                </a:lnTo>
                <a:lnTo>
                  <a:pt x="1360" y="798"/>
                </a:lnTo>
                <a:lnTo>
                  <a:pt x="1351" y="798"/>
                </a:lnTo>
                <a:lnTo>
                  <a:pt x="1343" y="796"/>
                </a:lnTo>
                <a:lnTo>
                  <a:pt x="1362" y="791"/>
                </a:lnTo>
                <a:lnTo>
                  <a:pt x="1383" y="797"/>
                </a:lnTo>
                <a:lnTo>
                  <a:pt x="1393" y="800"/>
                </a:lnTo>
                <a:lnTo>
                  <a:pt x="1401" y="805"/>
                </a:lnTo>
                <a:lnTo>
                  <a:pt x="1403" y="812"/>
                </a:lnTo>
                <a:lnTo>
                  <a:pt x="1402" y="819"/>
                </a:lnTo>
                <a:lnTo>
                  <a:pt x="1402" y="817"/>
                </a:lnTo>
                <a:lnTo>
                  <a:pt x="1402" y="819"/>
                </a:lnTo>
                <a:close/>
                <a:moveTo>
                  <a:pt x="1347" y="691"/>
                </a:moveTo>
                <a:lnTo>
                  <a:pt x="1349" y="694"/>
                </a:lnTo>
                <a:lnTo>
                  <a:pt x="1347" y="691"/>
                </a:lnTo>
                <a:lnTo>
                  <a:pt x="1347" y="691"/>
                </a:lnTo>
                <a:lnTo>
                  <a:pt x="1347" y="691"/>
                </a:lnTo>
                <a:close/>
                <a:moveTo>
                  <a:pt x="1360" y="713"/>
                </a:moveTo>
                <a:lnTo>
                  <a:pt x="1363" y="715"/>
                </a:lnTo>
                <a:lnTo>
                  <a:pt x="1367" y="716"/>
                </a:lnTo>
                <a:lnTo>
                  <a:pt x="1366" y="719"/>
                </a:lnTo>
                <a:lnTo>
                  <a:pt x="1363" y="720"/>
                </a:lnTo>
                <a:lnTo>
                  <a:pt x="1361" y="721"/>
                </a:lnTo>
                <a:lnTo>
                  <a:pt x="1358" y="721"/>
                </a:lnTo>
                <a:lnTo>
                  <a:pt x="1355" y="720"/>
                </a:lnTo>
                <a:lnTo>
                  <a:pt x="1354" y="717"/>
                </a:lnTo>
                <a:lnTo>
                  <a:pt x="1351" y="714"/>
                </a:lnTo>
                <a:lnTo>
                  <a:pt x="1349" y="709"/>
                </a:lnTo>
                <a:lnTo>
                  <a:pt x="1352" y="706"/>
                </a:lnTo>
                <a:lnTo>
                  <a:pt x="1357" y="704"/>
                </a:lnTo>
                <a:lnTo>
                  <a:pt x="1361" y="700"/>
                </a:lnTo>
                <a:lnTo>
                  <a:pt x="1366" y="698"/>
                </a:lnTo>
                <a:lnTo>
                  <a:pt x="1365" y="707"/>
                </a:lnTo>
                <a:lnTo>
                  <a:pt x="1360" y="713"/>
                </a:lnTo>
                <a:lnTo>
                  <a:pt x="1363" y="713"/>
                </a:lnTo>
                <a:lnTo>
                  <a:pt x="1360" y="713"/>
                </a:lnTo>
                <a:close/>
                <a:moveTo>
                  <a:pt x="1362" y="731"/>
                </a:moveTo>
                <a:lnTo>
                  <a:pt x="1369" y="725"/>
                </a:lnTo>
                <a:lnTo>
                  <a:pt x="1376" y="728"/>
                </a:lnTo>
                <a:lnTo>
                  <a:pt x="1371" y="732"/>
                </a:lnTo>
                <a:lnTo>
                  <a:pt x="1362" y="731"/>
                </a:lnTo>
                <a:lnTo>
                  <a:pt x="1366" y="730"/>
                </a:lnTo>
                <a:lnTo>
                  <a:pt x="1362" y="731"/>
                </a:lnTo>
                <a:close/>
                <a:moveTo>
                  <a:pt x="1267" y="1063"/>
                </a:moveTo>
                <a:lnTo>
                  <a:pt x="1261" y="1065"/>
                </a:lnTo>
                <a:lnTo>
                  <a:pt x="1263" y="1073"/>
                </a:lnTo>
                <a:lnTo>
                  <a:pt x="1265" y="1080"/>
                </a:lnTo>
                <a:lnTo>
                  <a:pt x="1267" y="1085"/>
                </a:lnTo>
                <a:lnTo>
                  <a:pt x="1268" y="1087"/>
                </a:lnTo>
                <a:lnTo>
                  <a:pt x="1268" y="1090"/>
                </a:lnTo>
                <a:lnTo>
                  <a:pt x="1267" y="1090"/>
                </a:lnTo>
                <a:lnTo>
                  <a:pt x="1267" y="1090"/>
                </a:lnTo>
                <a:lnTo>
                  <a:pt x="1267" y="1093"/>
                </a:lnTo>
                <a:lnTo>
                  <a:pt x="1268" y="1095"/>
                </a:lnTo>
                <a:lnTo>
                  <a:pt x="1256" y="1085"/>
                </a:lnTo>
                <a:lnTo>
                  <a:pt x="1250" y="1073"/>
                </a:lnTo>
                <a:lnTo>
                  <a:pt x="1252" y="1070"/>
                </a:lnTo>
                <a:lnTo>
                  <a:pt x="1253" y="1066"/>
                </a:lnTo>
                <a:lnTo>
                  <a:pt x="1252" y="1063"/>
                </a:lnTo>
                <a:lnTo>
                  <a:pt x="1251" y="1059"/>
                </a:lnTo>
                <a:lnTo>
                  <a:pt x="1248" y="1055"/>
                </a:lnTo>
                <a:lnTo>
                  <a:pt x="1246" y="1051"/>
                </a:lnTo>
                <a:lnTo>
                  <a:pt x="1244" y="1049"/>
                </a:lnTo>
                <a:lnTo>
                  <a:pt x="1242" y="1046"/>
                </a:lnTo>
                <a:lnTo>
                  <a:pt x="1250" y="1048"/>
                </a:lnTo>
                <a:lnTo>
                  <a:pt x="1254" y="1045"/>
                </a:lnTo>
                <a:lnTo>
                  <a:pt x="1252" y="1040"/>
                </a:lnTo>
                <a:lnTo>
                  <a:pt x="1248" y="1038"/>
                </a:lnTo>
                <a:lnTo>
                  <a:pt x="1245" y="1035"/>
                </a:lnTo>
                <a:lnTo>
                  <a:pt x="1247" y="1032"/>
                </a:lnTo>
                <a:lnTo>
                  <a:pt x="1250" y="1031"/>
                </a:lnTo>
                <a:lnTo>
                  <a:pt x="1250" y="1029"/>
                </a:lnTo>
                <a:lnTo>
                  <a:pt x="1248" y="1027"/>
                </a:lnTo>
                <a:lnTo>
                  <a:pt x="1247" y="1024"/>
                </a:lnTo>
                <a:lnTo>
                  <a:pt x="1246" y="1023"/>
                </a:lnTo>
                <a:lnTo>
                  <a:pt x="1248" y="1021"/>
                </a:lnTo>
                <a:lnTo>
                  <a:pt x="1251" y="1021"/>
                </a:lnTo>
                <a:lnTo>
                  <a:pt x="1253" y="1021"/>
                </a:lnTo>
                <a:lnTo>
                  <a:pt x="1259" y="1026"/>
                </a:lnTo>
                <a:lnTo>
                  <a:pt x="1259" y="1032"/>
                </a:lnTo>
                <a:lnTo>
                  <a:pt x="1260" y="1040"/>
                </a:lnTo>
                <a:lnTo>
                  <a:pt x="1261" y="1049"/>
                </a:lnTo>
                <a:lnTo>
                  <a:pt x="1262" y="1057"/>
                </a:lnTo>
                <a:lnTo>
                  <a:pt x="1267" y="1063"/>
                </a:lnTo>
                <a:lnTo>
                  <a:pt x="1262" y="1061"/>
                </a:lnTo>
                <a:lnTo>
                  <a:pt x="1267" y="1063"/>
                </a:lnTo>
                <a:close/>
                <a:moveTo>
                  <a:pt x="1265" y="1103"/>
                </a:moveTo>
                <a:lnTo>
                  <a:pt x="1267" y="1101"/>
                </a:lnTo>
                <a:lnTo>
                  <a:pt x="1267" y="1099"/>
                </a:lnTo>
                <a:lnTo>
                  <a:pt x="1267" y="1101"/>
                </a:lnTo>
                <a:lnTo>
                  <a:pt x="1265" y="1103"/>
                </a:lnTo>
                <a:close/>
                <a:moveTo>
                  <a:pt x="1197" y="605"/>
                </a:moveTo>
                <a:lnTo>
                  <a:pt x="1214" y="608"/>
                </a:lnTo>
                <a:lnTo>
                  <a:pt x="1232" y="605"/>
                </a:lnTo>
                <a:lnTo>
                  <a:pt x="1229" y="609"/>
                </a:lnTo>
                <a:lnTo>
                  <a:pt x="1227" y="613"/>
                </a:lnTo>
                <a:lnTo>
                  <a:pt x="1232" y="615"/>
                </a:lnTo>
                <a:lnTo>
                  <a:pt x="1239" y="619"/>
                </a:lnTo>
                <a:lnTo>
                  <a:pt x="1217" y="617"/>
                </a:lnTo>
                <a:lnTo>
                  <a:pt x="1197" y="605"/>
                </a:lnTo>
                <a:lnTo>
                  <a:pt x="1205" y="612"/>
                </a:lnTo>
                <a:lnTo>
                  <a:pt x="1197" y="605"/>
                </a:lnTo>
                <a:close/>
                <a:moveTo>
                  <a:pt x="1210" y="578"/>
                </a:moveTo>
                <a:lnTo>
                  <a:pt x="1217" y="570"/>
                </a:lnTo>
                <a:lnTo>
                  <a:pt x="1221" y="574"/>
                </a:lnTo>
                <a:lnTo>
                  <a:pt x="1220" y="579"/>
                </a:lnTo>
                <a:lnTo>
                  <a:pt x="1217" y="581"/>
                </a:lnTo>
                <a:lnTo>
                  <a:pt x="1212" y="581"/>
                </a:lnTo>
                <a:lnTo>
                  <a:pt x="1210" y="578"/>
                </a:lnTo>
                <a:lnTo>
                  <a:pt x="1210" y="578"/>
                </a:lnTo>
                <a:lnTo>
                  <a:pt x="1210" y="578"/>
                </a:lnTo>
                <a:close/>
                <a:moveTo>
                  <a:pt x="1243" y="550"/>
                </a:moveTo>
                <a:lnTo>
                  <a:pt x="1242" y="549"/>
                </a:lnTo>
                <a:lnTo>
                  <a:pt x="1240" y="548"/>
                </a:lnTo>
                <a:lnTo>
                  <a:pt x="1242" y="549"/>
                </a:lnTo>
                <a:lnTo>
                  <a:pt x="1243" y="550"/>
                </a:lnTo>
                <a:close/>
                <a:moveTo>
                  <a:pt x="1242" y="534"/>
                </a:moveTo>
                <a:lnTo>
                  <a:pt x="1240" y="534"/>
                </a:lnTo>
                <a:lnTo>
                  <a:pt x="1239" y="536"/>
                </a:lnTo>
                <a:lnTo>
                  <a:pt x="1240" y="534"/>
                </a:lnTo>
                <a:lnTo>
                  <a:pt x="1242" y="534"/>
                </a:lnTo>
                <a:close/>
                <a:moveTo>
                  <a:pt x="1235" y="774"/>
                </a:moveTo>
                <a:lnTo>
                  <a:pt x="1235" y="774"/>
                </a:lnTo>
                <a:lnTo>
                  <a:pt x="1234" y="774"/>
                </a:lnTo>
                <a:lnTo>
                  <a:pt x="1235" y="774"/>
                </a:lnTo>
                <a:lnTo>
                  <a:pt x="1235" y="774"/>
                </a:lnTo>
                <a:close/>
                <a:moveTo>
                  <a:pt x="1228" y="774"/>
                </a:moveTo>
                <a:lnTo>
                  <a:pt x="1228" y="775"/>
                </a:lnTo>
                <a:lnTo>
                  <a:pt x="1229" y="775"/>
                </a:lnTo>
                <a:lnTo>
                  <a:pt x="1228" y="775"/>
                </a:lnTo>
                <a:lnTo>
                  <a:pt x="1228" y="774"/>
                </a:lnTo>
                <a:close/>
                <a:moveTo>
                  <a:pt x="1226" y="779"/>
                </a:moveTo>
                <a:lnTo>
                  <a:pt x="1226" y="779"/>
                </a:lnTo>
                <a:lnTo>
                  <a:pt x="1226" y="779"/>
                </a:lnTo>
                <a:lnTo>
                  <a:pt x="1226" y="779"/>
                </a:lnTo>
                <a:lnTo>
                  <a:pt x="1226" y="779"/>
                </a:lnTo>
                <a:close/>
                <a:moveTo>
                  <a:pt x="1237" y="802"/>
                </a:moveTo>
                <a:lnTo>
                  <a:pt x="1230" y="810"/>
                </a:lnTo>
                <a:lnTo>
                  <a:pt x="1222" y="815"/>
                </a:lnTo>
                <a:lnTo>
                  <a:pt x="1226" y="805"/>
                </a:lnTo>
                <a:lnTo>
                  <a:pt x="1231" y="796"/>
                </a:lnTo>
                <a:lnTo>
                  <a:pt x="1234" y="794"/>
                </a:lnTo>
                <a:lnTo>
                  <a:pt x="1237" y="795"/>
                </a:lnTo>
                <a:lnTo>
                  <a:pt x="1238" y="798"/>
                </a:lnTo>
                <a:lnTo>
                  <a:pt x="1237" y="802"/>
                </a:lnTo>
                <a:lnTo>
                  <a:pt x="1235" y="803"/>
                </a:lnTo>
                <a:lnTo>
                  <a:pt x="1237" y="802"/>
                </a:lnTo>
                <a:close/>
                <a:moveTo>
                  <a:pt x="1217" y="764"/>
                </a:moveTo>
                <a:lnTo>
                  <a:pt x="1226" y="763"/>
                </a:lnTo>
                <a:lnTo>
                  <a:pt x="1232" y="766"/>
                </a:lnTo>
                <a:lnTo>
                  <a:pt x="1229" y="772"/>
                </a:lnTo>
                <a:lnTo>
                  <a:pt x="1226" y="777"/>
                </a:lnTo>
                <a:lnTo>
                  <a:pt x="1223" y="777"/>
                </a:lnTo>
                <a:lnTo>
                  <a:pt x="1222" y="779"/>
                </a:lnTo>
                <a:lnTo>
                  <a:pt x="1221" y="781"/>
                </a:lnTo>
                <a:lnTo>
                  <a:pt x="1220" y="782"/>
                </a:lnTo>
                <a:lnTo>
                  <a:pt x="1218" y="782"/>
                </a:lnTo>
                <a:lnTo>
                  <a:pt x="1217" y="780"/>
                </a:lnTo>
                <a:lnTo>
                  <a:pt x="1215" y="777"/>
                </a:lnTo>
                <a:lnTo>
                  <a:pt x="1215" y="772"/>
                </a:lnTo>
                <a:lnTo>
                  <a:pt x="1213" y="767"/>
                </a:lnTo>
                <a:lnTo>
                  <a:pt x="1217" y="764"/>
                </a:lnTo>
                <a:lnTo>
                  <a:pt x="1219" y="764"/>
                </a:lnTo>
                <a:lnTo>
                  <a:pt x="1217" y="764"/>
                </a:lnTo>
                <a:close/>
                <a:moveTo>
                  <a:pt x="1239" y="810"/>
                </a:moveTo>
                <a:lnTo>
                  <a:pt x="1238" y="806"/>
                </a:lnTo>
                <a:lnTo>
                  <a:pt x="1237" y="802"/>
                </a:lnTo>
                <a:lnTo>
                  <a:pt x="1246" y="798"/>
                </a:lnTo>
                <a:lnTo>
                  <a:pt x="1254" y="792"/>
                </a:lnTo>
                <a:lnTo>
                  <a:pt x="1250" y="792"/>
                </a:lnTo>
                <a:lnTo>
                  <a:pt x="1244" y="791"/>
                </a:lnTo>
                <a:lnTo>
                  <a:pt x="1248" y="787"/>
                </a:lnTo>
                <a:lnTo>
                  <a:pt x="1246" y="780"/>
                </a:lnTo>
                <a:lnTo>
                  <a:pt x="1255" y="785"/>
                </a:lnTo>
                <a:lnTo>
                  <a:pt x="1259" y="792"/>
                </a:lnTo>
                <a:lnTo>
                  <a:pt x="1255" y="798"/>
                </a:lnTo>
                <a:lnTo>
                  <a:pt x="1250" y="802"/>
                </a:lnTo>
                <a:lnTo>
                  <a:pt x="1245" y="806"/>
                </a:lnTo>
                <a:lnTo>
                  <a:pt x="1239" y="810"/>
                </a:lnTo>
                <a:lnTo>
                  <a:pt x="1240" y="807"/>
                </a:lnTo>
                <a:lnTo>
                  <a:pt x="1239" y="810"/>
                </a:lnTo>
                <a:close/>
                <a:moveTo>
                  <a:pt x="1242" y="792"/>
                </a:moveTo>
                <a:lnTo>
                  <a:pt x="1242" y="792"/>
                </a:lnTo>
                <a:lnTo>
                  <a:pt x="1243" y="792"/>
                </a:lnTo>
                <a:lnTo>
                  <a:pt x="1242" y="794"/>
                </a:lnTo>
                <a:lnTo>
                  <a:pt x="1242" y="792"/>
                </a:lnTo>
                <a:lnTo>
                  <a:pt x="1242" y="794"/>
                </a:lnTo>
                <a:lnTo>
                  <a:pt x="1242" y="792"/>
                </a:lnTo>
                <a:close/>
                <a:moveTo>
                  <a:pt x="1210" y="424"/>
                </a:moveTo>
                <a:lnTo>
                  <a:pt x="1211" y="425"/>
                </a:lnTo>
                <a:lnTo>
                  <a:pt x="1211" y="425"/>
                </a:lnTo>
                <a:lnTo>
                  <a:pt x="1210" y="426"/>
                </a:lnTo>
                <a:lnTo>
                  <a:pt x="1209" y="425"/>
                </a:lnTo>
                <a:lnTo>
                  <a:pt x="1210" y="425"/>
                </a:lnTo>
                <a:lnTo>
                  <a:pt x="1210" y="424"/>
                </a:lnTo>
                <a:lnTo>
                  <a:pt x="1210" y="424"/>
                </a:lnTo>
                <a:lnTo>
                  <a:pt x="1210" y="424"/>
                </a:lnTo>
                <a:close/>
                <a:moveTo>
                  <a:pt x="1206" y="536"/>
                </a:moveTo>
                <a:lnTo>
                  <a:pt x="1206" y="536"/>
                </a:lnTo>
                <a:lnTo>
                  <a:pt x="1206" y="537"/>
                </a:lnTo>
                <a:lnTo>
                  <a:pt x="1206" y="536"/>
                </a:lnTo>
                <a:lnTo>
                  <a:pt x="1206" y="536"/>
                </a:lnTo>
                <a:lnTo>
                  <a:pt x="1206" y="536"/>
                </a:lnTo>
                <a:lnTo>
                  <a:pt x="1206" y="536"/>
                </a:lnTo>
                <a:close/>
                <a:moveTo>
                  <a:pt x="1195" y="558"/>
                </a:moveTo>
                <a:lnTo>
                  <a:pt x="1197" y="554"/>
                </a:lnTo>
                <a:lnTo>
                  <a:pt x="1197" y="548"/>
                </a:lnTo>
                <a:lnTo>
                  <a:pt x="1196" y="543"/>
                </a:lnTo>
                <a:lnTo>
                  <a:pt x="1197" y="539"/>
                </a:lnTo>
                <a:lnTo>
                  <a:pt x="1199" y="538"/>
                </a:lnTo>
                <a:lnTo>
                  <a:pt x="1202" y="537"/>
                </a:lnTo>
                <a:lnTo>
                  <a:pt x="1205" y="537"/>
                </a:lnTo>
                <a:lnTo>
                  <a:pt x="1207" y="539"/>
                </a:lnTo>
                <a:lnTo>
                  <a:pt x="1209" y="547"/>
                </a:lnTo>
                <a:lnTo>
                  <a:pt x="1207" y="556"/>
                </a:lnTo>
                <a:lnTo>
                  <a:pt x="1213" y="549"/>
                </a:lnTo>
                <a:lnTo>
                  <a:pt x="1215" y="540"/>
                </a:lnTo>
                <a:lnTo>
                  <a:pt x="1213" y="537"/>
                </a:lnTo>
                <a:lnTo>
                  <a:pt x="1213" y="532"/>
                </a:lnTo>
                <a:lnTo>
                  <a:pt x="1214" y="530"/>
                </a:lnTo>
                <a:lnTo>
                  <a:pt x="1217" y="532"/>
                </a:lnTo>
                <a:lnTo>
                  <a:pt x="1222" y="532"/>
                </a:lnTo>
                <a:lnTo>
                  <a:pt x="1227" y="529"/>
                </a:lnTo>
                <a:lnTo>
                  <a:pt x="1231" y="520"/>
                </a:lnTo>
                <a:lnTo>
                  <a:pt x="1238" y="513"/>
                </a:lnTo>
                <a:lnTo>
                  <a:pt x="1237" y="517"/>
                </a:lnTo>
                <a:lnTo>
                  <a:pt x="1237" y="522"/>
                </a:lnTo>
                <a:lnTo>
                  <a:pt x="1234" y="526"/>
                </a:lnTo>
                <a:lnTo>
                  <a:pt x="1231" y="530"/>
                </a:lnTo>
                <a:lnTo>
                  <a:pt x="1232" y="536"/>
                </a:lnTo>
                <a:lnTo>
                  <a:pt x="1234" y="541"/>
                </a:lnTo>
                <a:lnTo>
                  <a:pt x="1230" y="547"/>
                </a:lnTo>
                <a:lnTo>
                  <a:pt x="1227" y="551"/>
                </a:lnTo>
                <a:lnTo>
                  <a:pt x="1225" y="557"/>
                </a:lnTo>
                <a:lnTo>
                  <a:pt x="1222" y="562"/>
                </a:lnTo>
                <a:lnTo>
                  <a:pt x="1217" y="564"/>
                </a:lnTo>
                <a:lnTo>
                  <a:pt x="1211" y="564"/>
                </a:lnTo>
                <a:lnTo>
                  <a:pt x="1206" y="565"/>
                </a:lnTo>
                <a:lnTo>
                  <a:pt x="1202" y="565"/>
                </a:lnTo>
                <a:lnTo>
                  <a:pt x="1201" y="566"/>
                </a:lnTo>
                <a:lnTo>
                  <a:pt x="1199" y="567"/>
                </a:lnTo>
                <a:lnTo>
                  <a:pt x="1195" y="564"/>
                </a:lnTo>
                <a:lnTo>
                  <a:pt x="1195" y="558"/>
                </a:lnTo>
                <a:lnTo>
                  <a:pt x="1196" y="558"/>
                </a:lnTo>
                <a:lnTo>
                  <a:pt x="1195" y="558"/>
                </a:lnTo>
                <a:close/>
                <a:moveTo>
                  <a:pt x="1194" y="614"/>
                </a:moveTo>
                <a:lnTo>
                  <a:pt x="1181" y="617"/>
                </a:lnTo>
                <a:lnTo>
                  <a:pt x="1171" y="624"/>
                </a:lnTo>
                <a:lnTo>
                  <a:pt x="1174" y="617"/>
                </a:lnTo>
                <a:lnTo>
                  <a:pt x="1172" y="614"/>
                </a:lnTo>
                <a:lnTo>
                  <a:pt x="1170" y="614"/>
                </a:lnTo>
                <a:lnTo>
                  <a:pt x="1168" y="615"/>
                </a:lnTo>
                <a:lnTo>
                  <a:pt x="1166" y="615"/>
                </a:lnTo>
                <a:lnTo>
                  <a:pt x="1165" y="614"/>
                </a:lnTo>
                <a:lnTo>
                  <a:pt x="1165" y="616"/>
                </a:lnTo>
                <a:lnTo>
                  <a:pt x="1164" y="617"/>
                </a:lnTo>
                <a:lnTo>
                  <a:pt x="1162" y="620"/>
                </a:lnTo>
                <a:lnTo>
                  <a:pt x="1159" y="620"/>
                </a:lnTo>
                <a:lnTo>
                  <a:pt x="1163" y="620"/>
                </a:lnTo>
                <a:lnTo>
                  <a:pt x="1165" y="616"/>
                </a:lnTo>
                <a:lnTo>
                  <a:pt x="1162" y="612"/>
                </a:lnTo>
                <a:lnTo>
                  <a:pt x="1155" y="607"/>
                </a:lnTo>
                <a:lnTo>
                  <a:pt x="1148" y="604"/>
                </a:lnTo>
                <a:lnTo>
                  <a:pt x="1141" y="599"/>
                </a:lnTo>
                <a:lnTo>
                  <a:pt x="1141" y="598"/>
                </a:lnTo>
                <a:lnTo>
                  <a:pt x="1143" y="596"/>
                </a:lnTo>
                <a:lnTo>
                  <a:pt x="1144" y="593"/>
                </a:lnTo>
                <a:lnTo>
                  <a:pt x="1146" y="595"/>
                </a:lnTo>
                <a:lnTo>
                  <a:pt x="1152" y="597"/>
                </a:lnTo>
                <a:lnTo>
                  <a:pt x="1156" y="601"/>
                </a:lnTo>
                <a:lnTo>
                  <a:pt x="1162" y="605"/>
                </a:lnTo>
                <a:lnTo>
                  <a:pt x="1169" y="607"/>
                </a:lnTo>
                <a:lnTo>
                  <a:pt x="1182" y="609"/>
                </a:lnTo>
                <a:lnTo>
                  <a:pt x="1194" y="614"/>
                </a:lnTo>
                <a:lnTo>
                  <a:pt x="1189" y="614"/>
                </a:lnTo>
                <a:lnTo>
                  <a:pt x="1194" y="614"/>
                </a:lnTo>
                <a:close/>
                <a:moveTo>
                  <a:pt x="1130" y="904"/>
                </a:moveTo>
                <a:lnTo>
                  <a:pt x="1123" y="905"/>
                </a:lnTo>
                <a:lnTo>
                  <a:pt x="1118" y="904"/>
                </a:lnTo>
                <a:lnTo>
                  <a:pt x="1112" y="903"/>
                </a:lnTo>
                <a:lnTo>
                  <a:pt x="1111" y="899"/>
                </a:lnTo>
                <a:lnTo>
                  <a:pt x="1115" y="898"/>
                </a:lnTo>
                <a:lnTo>
                  <a:pt x="1120" y="897"/>
                </a:lnTo>
                <a:lnTo>
                  <a:pt x="1124" y="891"/>
                </a:lnTo>
                <a:lnTo>
                  <a:pt x="1128" y="887"/>
                </a:lnTo>
                <a:lnTo>
                  <a:pt x="1123" y="891"/>
                </a:lnTo>
                <a:lnTo>
                  <a:pt x="1128" y="894"/>
                </a:lnTo>
                <a:lnTo>
                  <a:pt x="1133" y="893"/>
                </a:lnTo>
                <a:lnTo>
                  <a:pt x="1140" y="890"/>
                </a:lnTo>
                <a:lnTo>
                  <a:pt x="1133" y="897"/>
                </a:lnTo>
                <a:lnTo>
                  <a:pt x="1130" y="904"/>
                </a:lnTo>
                <a:lnTo>
                  <a:pt x="1127" y="903"/>
                </a:lnTo>
                <a:lnTo>
                  <a:pt x="1130" y="904"/>
                </a:lnTo>
                <a:close/>
                <a:moveTo>
                  <a:pt x="1066" y="1124"/>
                </a:moveTo>
                <a:lnTo>
                  <a:pt x="1056" y="1123"/>
                </a:lnTo>
                <a:lnTo>
                  <a:pt x="1049" y="1117"/>
                </a:lnTo>
                <a:lnTo>
                  <a:pt x="1053" y="1111"/>
                </a:lnTo>
                <a:lnTo>
                  <a:pt x="1057" y="1106"/>
                </a:lnTo>
                <a:lnTo>
                  <a:pt x="1059" y="1112"/>
                </a:lnTo>
                <a:lnTo>
                  <a:pt x="1062" y="1117"/>
                </a:lnTo>
                <a:lnTo>
                  <a:pt x="1069" y="1115"/>
                </a:lnTo>
                <a:lnTo>
                  <a:pt x="1067" y="1107"/>
                </a:lnTo>
                <a:lnTo>
                  <a:pt x="1073" y="1110"/>
                </a:lnTo>
                <a:lnTo>
                  <a:pt x="1078" y="1114"/>
                </a:lnTo>
                <a:lnTo>
                  <a:pt x="1074" y="1121"/>
                </a:lnTo>
                <a:lnTo>
                  <a:pt x="1066" y="1124"/>
                </a:lnTo>
                <a:lnTo>
                  <a:pt x="1066" y="1124"/>
                </a:lnTo>
                <a:lnTo>
                  <a:pt x="1066" y="1124"/>
                </a:lnTo>
                <a:close/>
                <a:moveTo>
                  <a:pt x="1040" y="1048"/>
                </a:moveTo>
                <a:lnTo>
                  <a:pt x="1039" y="1049"/>
                </a:lnTo>
                <a:lnTo>
                  <a:pt x="1038" y="1049"/>
                </a:lnTo>
                <a:lnTo>
                  <a:pt x="1037" y="1044"/>
                </a:lnTo>
                <a:lnTo>
                  <a:pt x="1038" y="1038"/>
                </a:lnTo>
                <a:lnTo>
                  <a:pt x="1041" y="1034"/>
                </a:lnTo>
                <a:lnTo>
                  <a:pt x="1042" y="1028"/>
                </a:lnTo>
                <a:lnTo>
                  <a:pt x="1042" y="1021"/>
                </a:lnTo>
                <a:lnTo>
                  <a:pt x="1041" y="1014"/>
                </a:lnTo>
                <a:lnTo>
                  <a:pt x="1042" y="1007"/>
                </a:lnTo>
                <a:lnTo>
                  <a:pt x="1042" y="1001"/>
                </a:lnTo>
                <a:lnTo>
                  <a:pt x="1042" y="997"/>
                </a:lnTo>
                <a:lnTo>
                  <a:pt x="1042" y="994"/>
                </a:lnTo>
                <a:lnTo>
                  <a:pt x="1040" y="987"/>
                </a:lnTo>
                <a:lnTo>
                  <a:pt x="1040" y="980"/>
                </a:lnTo>
                <a:lnTo>
                  <a:pt x="1041" y="976"/>
                </a:lnTo>
                <a:lnTo>
                  <a:pt x="1044" y="971"/>
                </a:lnTo>
                <a:lnTo>
                  <a:pt x="1041" y="966"/>
                </a:lnTo>
                <a:lnTo>
                  <a:pt x="1037" y="964"/>
                </a:lnTo>
                <a:lnTo>
                  <a:pt x="1046" y="948"/>
                </a:lnTo>
                <a:lnTo>
                  <a:pt x="1045" y="929"/>
                </a:lnTo>
                <a:lnTo>
                  <a:pt x="1044" y="924"/>
                </a:lnTo>
                <a:lnTo>
                  <a:pt x="1045" y="921"/>
                </a:lnTo>
                <a:lnTo>
                  <a:pt x="1047" y="920"/>
                </a:lnTo>
                <a:lnTo>
                  <a:pt x="1048" y="920"/>
                </a:lnTo>
                <a:lnTo>
                  <a:pt x="1050" y="920"/>
                </a:lnTo>
                <a:lnTo>
                  <a:pt x="1052" y="919"/>
                </a:lnTo>
                <a:lnTo>
                  <a:pt x="1049" y="915"/>
                </a:lnTo>
                <a:lnTo>
                  <a:pt x="1046" y="913"/>
                </a:lnTo>
                <a:lnTo>
                  <a:pt x="1053" y="911"/>
                </a:lnTo>
                <a:lnTo>
                  <a:pt x="1055" y="916"/>
                </a:lnTo>
                <a:lnTo>
                  <a:pt x="1054" y="919"/>
                </a:lnTo>
                <a:lnTo>
                  <a:pt x="1053" y="923"/>
                </a:lnTo>
                <a:lnTo>
                  <a:pt x="1054" y="925"/>
                </a:lnTo>
                <a:lnTo>
                  <a:pt x="1055" y="928"/>
                </a:lnTo>
                <a:lnTo>
                  <a:pt x="1058" y="933"/>
                </a:lnTo>
                <a:lnTo>
                  <a:pt x="1059" y="940"/>
                </a:lnTo>
                <a:lnTo>
                  <a:pt x="1056" y="947"/>
                </a:lnTo>
                <a:lnTo>
                  <a:pt x="1056" y="954"/>
                </a:lnTo>
                <a:lnTo>
                  <a:pt x="1059" y="961"/>
                </a:lnTo>
                <a:lnTo>
                  <a:pt x="1059" y="966"/>
                </a:lnTo>
                <a:lnTo>
                  <a:pt x="1056" y="968"/>
                </a:lnTo>
                <a:lnTo>
                  <a:pt x="1054" y="970"/>
                </a:lnTo>
                <a:lnTo>
                  <a:pt x="1055" y="973"/>
                </a:lnTo>
                <a:lnTo>
                  <a:pt x="1056" y="976"/>
                </a:lnTo>
                <a:lnTo>
                  <a:pt x="1056" y="979"/>
                </a:lnTo>
                <a:lnTo>
                  <a:pt x="1056" y="982"/>
                </a:lnTo>
                <a:lnTo>
                  <a:pt x="1057" y="985"/>
                </a:lnTo>
                <a:lnTo>
                  <a:pt x="1058" y="988"/>
                </a:lnTo>
                <a:lnTo>
                  <a:pt x="1057" y="990"/>
                </a:lnTo>
                <a:lnTo>
                  <a:pt x="1056" y="991"/>
                </a:lnTo>
                <a:lnTo>
                  <a:pt x="1055" y="997"/>
                </a:lnTo>
                <a:lnTo>
                  <a:pt x="1058" y="1002"/>
                </a:lnTo>
                <a:lnTo>
                  <a:pt x="1059" y="1004"/>
                </a:lnTo>
                <a:lnTo>
                  <a:pt x="1059" y="1006"/>
                </a:lnTo>
                <a:lnTo>
                  <a:pt x="1058" y="1007"/>
                </a:lnTo>
                <a:lnTo>
                  <a:pt x="1056" y="1007"/>
                </a:lnTo>
                <a:lnTo>
                  <a:pt x="1055" y="1006"/>
                </a:lnTo>
                <a:lnTo>
                  <a:pt x="1053" y="1006"/>
                </a:lnTo>
                <a:lnTo>
                  <a:pt x="1054" y="1010"/>
                </a:lnTo>
                <a:lnTo>
                  <a:pt x="1054" y="1012"/>
                </a:lnTo>
                <a:lnTo>
                  <a:pt x="1055" y="1016"/>
                </a:lnTo>
                <a:lnTo>
                  <a:pt x="1054" y="1021"/>
                </a:lnTo>
                <a:lnTo>
                  <a:pt x="1052" y="1023"/>
                </a:lnTo>
                <a:lnTo>
                  <a:pt x="1050" y="1024"/>
                </a:lnTo>
                <a:lnTo>
                  <a:pt x="1048" y="1026"/>
                </a:lnTo>
                <a:lnTo>
                  <a:pt x="1048" y="1028"/>
                </a:lnTo>
                <a:lnTo>
                  <a:pt x="1048" y="1028"/>
                </a:lnTo>
                <a:lnTo>
                  <a:pt x="1048" y="1029"/>
                </a:lnTo>
                <a:lnTo>
                  <a:pt x="1044" y="1038"/>
                </a:lnTo>
                <a:lnTo>
                  <a:pt x="1040" y="1048"/>
                </a:lnTo>
                <a:lnTo>
                  <a:pt x="1040" y="1045"/>
                </a:lnTo>
                <a:lnTo>
                  <a:pt x="1040" y="1048"/>
                </a:lnTo>
                <a:close/>
                <a:moveTo>
                  <a:pt x="993" y="1113"/>
                </a:moveTo>
                <a:lnTo>
                  <a:pt x="982" y="1105"/>
                </a:lnTo>
                <a:lnTo>
                  <a:pt x="973" y="1094"/>
                </a:lnTo>
                <a:lnTo>
                  <a:pt x="982" y="1097"/>
                </a:lnTo>
                <a:lnTo>
                  <a:pt x="991" y="1099"/>
                </a:lnTo>
                <a:lnTo>
                  <a:pt x="995" y="1105"/>
                </a:lnTo>
                <a:lnTo>
                  <a:pt x="1003" y="1109"/>
                </a:lnTo>
                <a:lnTo>
                  <a:pt x="1003" y="1112"/>
                </a:lnTo>
                <a:lnTo>
                  <a:pt x="1000" y="1115"/>
                </a:lnTo>
                <a:lnTo>
                  <a:pt x="997" y="1114"/>
                </a:lnTo>
                <a:lnTo>
                  <a:pt x="993" y="1113"/>
                </a:lnTo>
                <a:lnTo>
                  <a:pt x="991" y="1112"/>
                </a:lnTo>
                <a:lnTo>
                  <a:pt x="993" y="1113"/>
                </a:lnTo>
                <a:close/>
                <a:moveTo>
                  <a:pt x="951" y="1165"/>
                </a:moveTo>
                <a:lnTo>
                  <a:pt x="950" y="1169"/>
                </a:lnTo>
                <a:lnTo>
                  <a:pt x="950" y="1174"/>
                </a:lnTo>
                <a:lnTo>
                  <a:pt x="954" y="1178"/>
                </a:lnTo>
                <a:lnTo>
                  <a:pt x="956" y="1181"/>
                </a:lnTo>
                <a:lnTo>
                  <a:pt x="954" y="1187"/>
                </a:lnTo>
                <a:lnTo>
                  <a:pt x="948" y="1188"/>
                </a:lnTo>
                <a:lnTo>
                  <a:pt x="948" y="1189"/>
                </a:lnTo>
                <a:lnTo>
                  <a:pt x="950" y="1192"/>
                </a:lnTo>
                <a:lnTo>
                  <a:pt x="950" y="1194"/>
                </a:lnTo>
                <a:lnTo>
                  <a:pt x="949" y="1197"/>
                </a:lnTo>
                <a:lnTo>
                  <a:pt x="953" y="1200"/>
                </a:lnTo>
                <a:lnTo>
                  <a:pt x="955" y="1203"/>
                </a:lnTo>
                <a:lnTo>
                  <a:pt x="953" y="1206"/>
                </a:lnTo>
                <a:lnTo>
                  <a:pt x="948" y="1209"/>
                </a:lnTo>
                <a:lnTo>
                  <a:pt x="955" y="1211"/>
                </a:lnTo>
                <a:lnTo>
                  <a:pt x="956" y="1218"/>
                </a:lnTo>
                <a:lnTo>
                  <a:pt x="954" y="1222"/>
                </a:lnTo>
                <a:lnTo>
                  <a:pt x="951" y="1226"/>
                </a:lnTo>
                <a:lnTo>
                  <a:pt x="951" y="1231"/>
                </a:lnTo>
                <a:lnTo>
                  <a:pt x="951" y="1237"/>
                </a:lnTo>
                <a:lnTo>
                  <a:pt x="947" y="1238"/>
                </a:lnTo>
                <a:lnTo>
                  <a:pt x="942" y="1234"/>
                </a:lnTo>
                <a:lnTo>
                  <a:pt x="939" y="1231"/>
                </a:lnTo>
                <a:lnTo>
                  <a:pt x="934" y="1230"/>
                </a:lnTo>
                <a:lnTo>
                  <a:pt x="924" y="1232"/>
                </a:lnTo>
                <a:lnTo>
                  <a:pt x="915" y="1230"/>
                </a:lnTo>
                <a:lnTo>
                  <a:pt x="921" y="1227"/>
                </a:lnTo>
                <a:lnTo>
                  <a:pt x="929" y="1225"/>
                </a:lnTo>
                <a:lnTo>
                  <a:pt x="934" y="1225"/>
                </a:lnTo>
                <a:lnTo>
                  <a:pt x="935" y="1221"/>
                </a:lnTo>
                <a:lnTo>
                  <a:pt x="930" y="1221"/>
                </a:lnTo>
                <a:lnTo>
                  <a:pt x="923" y="1222"/>
                </a:lnTo>
                <a:lnTo>
                  <a:pt x="915" y="1221"/>
                </a:lnTo>
                <a:lnTo>
                  <a:pt x="909" y="1217"/>
                </a:lnTo>
                <a:lnTo>
                  <a:pt x="917" y="1218"/>
                </a:lnTo>
                <a:lnTo>
                  <a:pt x="925" y="1217"/>
                </a:lnTo>
                <a:lnTo>
                  <a:pt x="926" y="1213"/>
                </a:lnTo>
                <a:lnTo>
                  <a:pt x="930" y="1212"/>
                </a:lnTo>
                <a:lnTo>
                  <a:pt x="933" y="1212"/>
                </a:lnTo>
                <a:lnTo>
                  <a:pt x="937" y="1211"/>
                </a:lnTo>
                <a:lnTo>
                  <a:pt x="937" y="1209"/>
                </a:lnTo>
                <a:lnTo>
                  <a:pt x="934" y="1205"/>
                </a:lnTo>
                <a:lnTo>
                  <a:pt x="933" y="1201"/>
                </a:lnTo>
                <a:lnTo>
                  <a:pt x="932" y="1196"/>
                </a:lnTo>
                <a:lnTo>
                  <a:pt x="929" y="1193"/>
                </a:lnTo>
                <a:lnTo>
                  <a:pt x="921" y="1192"/>
                </a:lnTo>
                <a:lnTo>
                  <a:pt x="917" y="1185"/>
                </a:lnTo>
                <a:lnTo>
                  <a:pt x="916" y="1178"/>
                </a:lnTo>
                <a:lnTo>
                  <a:pt x="920" y="1173"/>
                </a:lnTo>
                <a:lnTo>
                  <a:pt x="925" y="1174"/>
                </a:lnTo>
                <a:lnTo>
                  <a:pt x="933" y="1179"/>
                </a:lnTo>
                <a:lnTo>
                  <a:pt x="937" y="1174"/>
                </a:lnTo>
                <a:lnTo>
                  <a:pt x="937" y="1171"/>
                </a:lnTo>
                <a:lnTo>
                  <a:pt x="935" y="1169"/>
                </a:lnTo>
                <a:lnTo>
                  <a:pt x="933" y="1169"/>
                </a:lnTo>
                <a:lnTo>
                  <a:pt x="932" y="1169"/>
                </a:lnTo>
                <a:lnTo>
                  <a:pt x="929" y="1171"/>
                </a:lnTo>
                <a:lnTo>
                  <a:pt x="925" y="1171"/>
                </a:lnTo>
                <a:lnTo>
                  <a:pt x="929" y="1165"/>
                </a:lnTo>
                <a:lnTo>
                  <a:pt x="926" y="1159"/>
                </a:lnTo>
                <a:lnTo>
                  <a:pt x="933" y="1149"/>
                </a:lnTo>
                <a:lnTo>
                  <a:pt x="943" y="1142"/>
                </a:lnTo>
                <a:lnTo>
                  <a:pt x="946" y="1146"/>
                </a:lnTo>
                <a:lnTo>
                  <a:pt x="948" y="1151"/>
                </a:lnTo>
                <a:lnTo>
                  <a:pt x="947" y="1144"/>
                </a:lnTo>
                <a:lnTo>
                  <a:pt x="942" y="1140"/>
                </a:lnTo>
                <a:lnTo>
                  <a:pt x="938" y="1140"/>
                </a:lnTo>
                <a:lnTo>
                  <a:pt x="934" y="1139"/>
                </a:lnTo>
                <a:lnTo>
                  <a:pt x="932" y="1136"/>
                </a:lnTo>
                <a:lnTo>
                  <a:pt x="930" y="1132"/>
                </a:lnTo>
                <a:lnTo>
                  <a:pt x="931" y="1126"/>
                </a:lnTo>
                <a:lnTo>
                  <a:pt x="932" y="1119"/>
                </a:lnTo>
                <a:lnTo>
                  <a:pt x="940" y="1118"/>
                </a:lnTo>
                <a:lnTo>
                  <a:pt x="947" y="1122"/>
                </a:lnTo>
                <a:lnTo>
                  <a:pt x="949" y="1132"/>
                </a:lnTo>
                <a:lnTo>
                  <a:pt x="950" y="1143"/>
                </a:lnTo>
                <a:lnTo>
                  <a:pt x="951" y="1154"/>
                </a:lnTo>
                <a:lnTo>
                  <a:pt x="951" y="1165"/>
                </a:lnTo>
                <a:lnTo>
                  <a:pt x="951" y="1162"/>
                </a:lnTo>
                <a:lnTo>
                  <a:pt x="951" y="1165"/>
                </a:lnTo>
                <a:close/>
                <a:moveTo>
                  <a:pt x="962" y="1298"/>
                </a:moveTo>
                <a:lnTo>
                  <a:pt x="957" y="1300"/>
                </a:lnTo>
                <a:lnTo>
                  <a:pt x="951" y="1297"/>
                </a:lnTo>
                <a:lnTo>
                  <a:pt x="946" y="1296"/>
                </a:lnTo>
                <a:lnTo>
                  <a:pt x="940" y="1298"/>
                </a:lnTo>
                <a:lnTo>
                  <a:pt x="937" y="1301"/>
                </a:lnTo>
                <a:lnTo>
                  <a:pt x="932" y="1300"/>
                </a:lnTo>
                <a:lnTo>
                  <a:pt x="927" y="1296"/>
                </a:lnTo>
                <a:lnTo>
                  <a:pt x="923" y="1293"/>
                </a:lnTo>
                <a:lnTo>
                  <a:pt x="935" y="1289"/>
                </a:lnTo>
                <a:lnTo>
                  <a:pt x="948" y="1287"/>
                </a:lnTo>
                <a:lnTo>
                  <a:pt x="954" y="1285"/>
                </a:lnTo>
                <a:lnTo>
                  <a:pt x="958" y="1285"/>
                </a:lnTo>
                <a:lnTo>
                  <a:pt x="965" y="1287"/>
                </a:lnTo>
                <a:lnTo>
                  <a:pt x="970" y="1292"/>
                </a:lnTo>
                <a:lnTo>
                  <a:pt x="964" y="1294"/>
                </a:lnTo>
                <a:lnTo>
                  <a:pt x="962" y="1298"/>
                </a:lnTo>
                <a:lnTo>
                  <a:pt x="962" y="1296"/>
                </a:lnTo>
                <a:lnTo>
                  <a:pt x="962" y="1298"/>
                </a:lnTo>
                <a:close/>
                <a:moveTo>
                  <a:pt x="824" y="1522"/>
                </a:moveTo>
                <a:lnTo>
                  <a:pt x="822" y="1519"/>
                </a:lnTo>
                <a:lnTo>
                  <a:pt x="822" y="1516"/>
                </a:lnTo>
                <a:lnTo>
                  <a:pt x="825" y="1519"/>
                </a:lnTo>
                <a:lnTo>
                  <a:pt x="825" y="1524"/>
                </a:lnTo>
                <a:lnTo>
                  <a:pt x="825" y="1524"/>
                </a:lnTo>
                <a:lnTo>
                  <a:pt x="824" y="1522"/>
                </a:lnTo>
                <a:lnTo>
                  <a:pt x="824" y="1522"/>
                </a:lnTo>
                <a:lnTo>
                  <a:pt x="824" y="1522"/>
                </a:lnTo>
                <a:close/>
                <a:moveTo>
                  <a:pt x="792" y="1504"/>
                </a:moveTo>
                <a:lnTo>
                  <a:pt x="792" y="1504"/>
                </a:lnTo>
                <a:lnTo>
                  <a:pt x="791" y="1504"/>
                </a:lnTo>
                <a:lnTo>
                  <a:pt x="792" y="1504"/>
                </a:lnTo>
                <a:lnTo>
                  <a:pt x="792" y="1504"/>
                </a:lnTo>
                <a:close/>
                <a:moveTo>
                  <a:pt x="787" y="258"/>
                </a:moveTo>
                <a:lnTo>
                  <a:pt x="795" y="263"/>
                </a:lnTo>
                <a:lnTo>
                  <a:pt x="801" y="268"/>
                </a:lnTo>
                <a:lnTo>
                  <a:pt x="791" y="267"/>
                </a:lnTo>
                <a:lnTo>
                  <a:pt x="787" y="258"/>
                </a:lnTo>
                <a:close/>
                <a:moveTo>
                  <a:pt x="777" y="213"/>
                </a:moveTo>
                <a:lnTo>
                  <a:pt x="778" y="211"/>
                </a:lnTo>
                <a:lnTo>
                  <a:pt x="781" y="211"/>
                </a:lnTo>
                <a:lnTo>
                  <a:pt x="778" y="211"/>
                </a:lnTo>
                <a:lnTo>
                  <a:pt x="777" y="213"/>
                </a:lnTo>
                <a:close/>
                <a:moveTo>
                  <a:pt x="784" y="211"/>
                </a:moveTo>
                <a:lnTo>
                  <a:pt x="782" y="211"/>
                </a:lnTo>
                <a:lnTo>
                  <a:pt x="781" y="211"/>
                </a:lnTo>
                <a:lnTo>
                  <a:pt x="782" y="211"/>
                </a:lnTo>
                <a:lnTo>
                  <a:pt x="784" y="211"/>
                </a:lnTo>
                <a:close/>
                <a:moveTo>
                  <a:pt x="800" y="224"/>
                </a:moveTo>
                <a:lnTo>
                  <a:pt x="801" y="222"/>
                </a:lnTo>
                <a:lnTo>
                  <a:pt x="805" y="222"/>
                </a:lnTo>
                <a:lnTo>
                  <a:pt x="806" y="219"/>
                </a:lnTo>
                <a:lnTo>
                  <a:pt x="807" y="218"/>
                </a:lnTo>
                <a:lnTo>
                  <a:pt x="815" y="219"/>
                </a:lnTo>
                <a:lnTo>
                  <a:pt x="822" y="222"/>
                </a:lnTo>
                <a:lnTo>
                  <a:pt x="810" y="224"/>
                </a:lnTo>
                <a:lnTo>
                  <a:pt x="800" y="224"/>
                </a:lnTo>
                <a:lnTo>
                  <a:pt x="802" y="223"/>
                </a:lnTo>
                <a:lnTo>
                  <a:pt x="800" y="224"/>
                </a:lnTo>
                <a:close/>
                <a:moveTo>
                  <a:pt x="871" y="807"/>
                </a:moveTo>
                <a:lnTo>
                  <a:pt x="868" y="811"/>
                </a:lnTo>
                <a:lnTo>
                  <a:pt x="864" y="814"/>
                </a:lnTo>
                <a:lnTo>
                  <a:pt x="866" y="815"/>
                </a:lnTo>
                <a:lnTo>
                  <a:pt x="868" y="815"/>
                </a:lnTo>
                <a:lnTo>
                  <a:pt x="864" y="819"/>
                </a:lnTo>
                <a:lnTo>
                  <a:pt x="859" y="821"/>
                </a:lnTo>
                <a:lnTo>
                  <a:pt x="860" y="823"/>
                </a:lnTo>
                <a:lnTo>
                  <a:pt x="866" y="825"/>
                </a:lnTo>
                <a:lnTo>
                  <a:pt x="863" y="830"/>
                </a:lnTo>
                <a:lnTo>
                  <a:pt x="860" y="835"/>
                </a:lnTo>
                <a:lnTo>
                  <a:pt x="857" y="836"/>
                </a:lnTo>
                <a:lnTo>
                  <a:pt x="853" y="839"/>
                </a:lnTo>
                <a:lnTo>
                  <a:pt x="856" y="840"/>
                </a:lnTo>
                <a:lnTo>
                  <a:pt x="859" y="839"/>
                </a:lnTo>
                <a:lnTo>
                  <a:pt x="849" y="832"/>
                </a:lnTo>
                <a:lnTo>
                  <a:pt x="844" y="816"/>
                </a:lnTo>
                <a:lnTo>
                  <a:pt x="846" y="808"/>
                </a:lnTo>
                <a:lnTo>
                  <a:pt x="844" y="803"/>
                </a:lnTo>
                <a:lnTo>
                  <a:pt x="841" y="804"/>
                </a:lnTo>
                <a:lnTo>
                  <a:pt x="838" y="806"/>
                </a:lnTo>
                <a:lnTo>
                  <a:pt x="842" y="797"/>
                </a:lnTo>
                <a:lnTo>
                  <a:pt x="853" y="796"/>
                </a:lnTo>
                <a:lnTo>
                  <a:pt x="858" y="795"/>
                </a:lnTo>
                <a:lnTo>
                  <a:pt x="863" y="795"/>
                </a:lnTo>
                <a:lnTo>
                  <a:pt x="867" y="795"/>
                </a:lnTo>
                <a:lnTo>
                  <a:pt x="871" y="796"/>
                </a:lnTo>
                <a:lnTo>
                  <a:pt x="871" y="802"/>
                </a:lnTo>
                <a:lnTo>
                  <a:pt x="871" y="807"/>
                </a:lnTo>
                <a:lnTo>
                  <a:pt x="871" y="807"/>
                </a:lnTo>
                <a:lnTo>
                  <a:pt x="871" y="807"/>
                </a:lnTo>
                <a:close/>
                <a:moveTo>
                  <a:pt x="860" y="846"/>
                </a:moveTo>
                <a:lnTo>
                  <a:pt x="865" y="841"/>
                </a:lnTo>
                <a:lnTo>
                  <a:pt x="866" y="838"/>
                </a:lnTo>
                <a:lnTo>
                  <a:pt x="865" y="841"/>
                </a:lnTo>
                <a:lnTo>
                  <a:pt x="860" y="846"/>
                </a:lnTo>
                <a:close/>
                <a:moveTo>
                  <a:pt x="848" y="790"/>
                </a:moveTo>
                <a:lnTo>
                  <a:pt x="847" y="789"/>
                </a:lnTo>
                <a:lnTo>
                  <a:pt x="844" y="787"/>
                </a:lnTo>
                <a:lnTo>
                  <a:pt x="847" y="789"/>
                </a:lnTo>
                <a:lnTo>
                  <a:pt x="848" y="790"/>
                </a:lnTo>
                <a:close/>
                <a:moveTo>
                  <a:pt x="881" y="752"/>
                </a:moveTo>
                <a:lnTo>
                  <a:pt x="873" y="750"/>
                </a:lnTo>
                <a:lnTo>
                  <a:pt x="864" y="746"/>
                </a:lnTo>
                <a:lnTo>
                  <a:pt x="856" y="745"/>
                </a:lnTo>
                <a:lnTo>
                  <a:pt x="853" y="739"/>
                </a:lnTo>
                <a:lnTo>
                  <a:pt x="872" y="739"/>
                </a:lnTo>
                <a:lnTo>
                  <a:pt x="881" y="752"/>
                </a:lnTo>
                <a:lnTo>
                  <a:pt x="881" y="752"/>
                </a:lnTo>
                <a:lnTo>
                  <a:pt x="881" y="752"/>
                </a:lnTo>
                <a:close/>
                <a:moveTo>
                  <a:pt x="855" y="551"/>
                </a:moveTo>
                <a:lnTo>
                  <a:pt x="849" y="545"/>
                </a:lnTo>
                <a:lnTo>
                  <a:pt x="844" y="538"/>
                </a:lnTo>
                <a:lnTo>
                  <a:pt x="840" y="534"/>
                </a:lnTo>
                <a:lnTo>
                  <a:pt x="834" y="537"/>
                </a:lnTo>
                <a:lnTo>
                  <a:pt x="835" y="532"/>
                </a:lnTo>
                <a:lnTo>
                  <a:pt x="838" y="528"/>
                </a:lnTo>
                <a:lnTo>
                  <a:pt x="836" y="522"/>
                </a:lnTo>
                <a:lnTo>
                  <a:pt x="836" y="518"/>
                </a:lnTo>
                <a:lnTo>
                  <a:pt x="839" y="516"/>
                </a:lnTo>
                <a:lnTo>
                  <a:pt x="841" y="518"/>
                </a:lnTo>
                <a:lnTo>
                  <a:pt x="846" y="520"/>
                </a:lnTo>
                <a:lnTo>
                  <a:pt x="849" y="520"/>
                </a:lnTo>
                <a:lnTo>
                  <a:pt x="853" y="524"/>
                </a:lnTo>
                <a:lnTo>
                  <a:pt x="858" y="523"/>
                </a:lnTo>
                <a:lnTo>
                  <a:pt x="860" y="521"/>
                </a:lnTo>
                <a:lnTo>
                  <a:pt x="863" y="520"/>
                </a:lnTo>
                <a:lnTo>
                  <a:pt x="865" y="521"/>
                </a:lnTo>
                <a:lnTo>
                  <a:pt x="867" y="522"/>
                </a:lnTo>
                <a:lnTo>
                  <a:pt x="871" y="521"/>
                </a:lnTo>
                <a:lnTo>
                  <a:pt x="873" y="518"/>
                </a:lnTo>
                <a:lnTo>
                  <a:pt x="864" y="536"/>
                </a:lnTo>
                <a:lnTo>
                  <a:pt x="855" y="551"/>
                </a:lnTo>
                <a:lnTo>
                  <a:pt x="855" y="546"/>
                </a:lnTo>
                <a:lnTo>
                  <a:pt x="855" y="551"/>
                </a:lnTo>
                <a:close/>
                <a:moveTo>
                  <a:pt x="843" y="514"/>
                </a:moveTo>
                <a:lnTo>
                  <a:pt x="843" y="514"/>
                </a:lnTo>
                <a:lnTo>
                  <a:pt x="842" y="514"/>
                </a:lnTo>
                <a:lnTo>
                  <a:pt x="843" y="514"/>
                </a:lnTo>
                <a:lnTo>
                  <a:pt x="843" y="514"/>
                </a:lnTo>
                <a:close/>
                <a:moveTo>
                  <a:pt x="825" y="402"/>
                </a:moveTo>
                <a:lnTo>
                  <a:pt x="827" y="412"/>
                </a:lnTo>
                <a:lnTo>
                  <a:pt x="835" y="415"/>
                </a:lnTo>
                <a:lnTo>
                  <a:pt x="831" y="416"/>
                </a:lnTo>
                <a:lnTo>
                  <a:pt x="825" y="416"/>
                </a:lnTo>
                <a:lnTo>
                  <a:pt x="823" y="417"/>
                </a:lnTo>
                <a:lnTo>
                  <a:pt x="820" y="417"/>
                </a:lnTo>
                <a:lnTo>
                  <a:pt x="819" y="420"/>
                </a:lnTo>
                <a:lnTo>
                  <a:pt x="819" y="421"/>
                </a:lnTo>
                <a:lnTo>
                  <a:pt x="813" y="418"/>
                </a:lnTo>
                <a:lnTo>
                  <a:pt x="808" y="414"/>
                </a:lnTo>
                <a:lnTo>
                  <a:pt x="809" y="404"/>
                </a:lnTo>
                <a:lnTo>
                  <a:pt x="817" y="397"/>
                </a:lnTo>
                <a:lnTo>
                  <a:pt x="824" y="396"/>
                </a:lnTo>
                <a:lnTo>
                  <a:pt x="825" y="402"/>
                </a:lnTo>
                <a:lnTo>
                  <a:pt x="825" y="400"/>
                </a:lnTo>
                <a:lnTo>
                  <a:pt x="825" y="402"/>
                </a:lnTo>
                <a:close/>
                <a:moveTo>
                  <a:pt x="806" y="1403"/>
                </a:moveTo>
                <a:lnTo>
                  <a:pt x="808" y="1402"/>
                </a:lnTo>
                <a:lnTo>
                  <a:pt x="809" y="1400"/>
                </a:lnTo>
                <a:lnTo>
                  <a:pt x="808" y="1402"/>
                </a:lnTo>
                <a:lnTo>
                  <a:pt x="806" y="1403"/>
                </a:lnTo>
                <a:close/>
                <a:moveTo>
                  <a:pt x="799" y="1448"/>
                </a:moveTo>
                <a:lnTo>
                  <a:pt x="802" y="1450"/>
                </a:lnTo>
                <a:lnTo>
                  <a:pt x="805" y="1452"/>
                </a:lnTo>
                <a:lnTo>
                  <a:pt x="802" y="1450"/>
                </a:lnTo>
                <a:lnTo>
                  <a:pt x="799" y="1448"/>
                </a:lnTo>
                <a:lnTo>
                  <a:pt x="800" y="1448"/>
                </a:lnTo>
                <a:lnTo>
                  <a:pt x="799" y="1448"/>
                </a:lnTo>
                <a:close/>
                <a:moveTo>
                  <a:pt x="799" y="1448"/>
                </a:moveTo>
                <a:lnTo>
                  <a:pt x="800" y="1447"/>
                </a:lnTo>
                <a:lnTo>
                  <a:pt x="801" y="1446"/>
                </a:lnTo>
                <a:lnTo>
                  <a:pt x="800" y="1447"/>
                </a:lnTo>
                <a:lnTo>
                  <a:pt x="799" y="1448"/>
                </a:lnTo>
                <a:close/>
                <a:moveTo>
                  <a:pt x="802" y="1445"/>
                </a:moveTo>
                <a:lnTo>
                  <a:pt x="802" y="1444"/>
                </a:lnTo>
                <a:lnTo>
                  <a:pt x="803" y="1444"/>
                </a:lnTo>
                <a:lnTo>
                  <a:pt x="802" y="1444"/>
                </a:lnTo>
                <a:lnTo>
                  <a:pt x="802" y="1445"/>
                </a:lnTo>
                <a:close/>
                <a:moveTo>
                  <a:pt x="807" y="1439"/>
                </a:moveTo>
                <a:lnTo>
                  <a:pt x="807" y="1441"/>
                </a:lnTo>
                <a:lnTo>
                  <a:pt x="806" y="1442"/>
                </a:lnTo>
                <a:lnTo>
                  <a:pt x="807" y="1441"/>
                </a:lnTo>
                <a:lnTo>
                  <a:pt x="807" y="1439"/>
                </a:lnTo>
                <a:close/>
                <a:moveTo>
                  <a:pt x="827" y="1172"/>
                </a:moveTo>
                <a:lnTo>
                  <a:pt x="832" y="1168"/>
                </a:lnTo>
                <a:lnTo>
                  <a:pt x="838" y="1163"/>
                </a:lnTo>
                <a:lnTo>
                  <a:pt x="836" y="1172"/>
                </a:lnTo>
                <a:lnTo>
                  <a:pt x="831" y="1180"/>
                </a:lnTo>
                <a:lnTo>
                  <a:pt x="824" y="1178"/>
                </a:lnTo>
                <a:lnTo>
                  <a:pt x="827" y="1172"/>
                </a:lnTo>
                <a:lnTo>
                  <a:pt x="827" y="1172"/>
                </a:lnTo>
                <a:lnTo>
                  <a:pt x="827" y="1172"/>
                </a:lnTo>
                <a:close/>
                <a:moveTo>
                  <a:pt x="929" y="1142"/>
                </a:moveTo>
                <a:lnTo>
                  <a:pt x="918" y="1147"/>
                </a:lnTo>
                <a:lnTo>
                  <a:pt x="909" y="1137"/>
                </a:lnTo>
                <a:lnTo>
                  <a:pt x="914" y="1132"/>
                </a:lnTo>
                <a:lnTo>
                  <a:pt x="920" y="1132"/>
                </a:lnTo>
                <a:lnTo>
                  <a:pt x="925" y="1136"/>
                </a:lnTo>
                <a:lnTo>
                  <a:pt x="929" y="1142"/>
                </a:lnTo>
                <a:lnTo>
                  <a:pt x="927" y="1140"/>
                </a:lnTo>
                <a:lnTo>
                  <a:pt x="929" y="1142"/>
                </a:lnTo>
                <a:close/>
                <a:moveTo>
                  <a:pt x="906" y="862"/>
                </a:moveTo>
                <a:lnTo>
                  <a:pt x="905" y="862"/>
                </a:lnTo>
                <a:lnTo>
                  <a:pt x="905" y="862"/>
                </a:lnTo>
                <a:lnTo>
                  <a:pt x="905" y="862"/>
                </a:lnTo>
                <a:lnTo>
                  <a:pt x="906" y="862"/>
                </a:lnTo>
                <a:close/>
                <a:moveTo>
                  <a:pt x="900" y="886"/>
                </a:moveTo>
                <a:lnTo>
                  <a:pt x="901" y="893"/>
                </a:lnTo>
                <a:lnTo>
                  <a:pt x="901" y="899"/>
                </a:lnTo>
                <a:lnTo>
                  <a:pt x="900" y="903"/>
                </a:lnTo>
                <a:lnTo>
                  <a:pt x="900" y="907"/>
                </a:lnTo>
                <a:lnTo>
                  <a:pt x="893" y="908"/>
                </a:lnTo>
                <a:lnTo>
                  <a:pt x="886" y="904"/>
                </a:lnTo>
                <a:lnTo>
                  <a:pt x="884" y="897"/>
                </a:lnTo>
                <a:lnTo>
                  <a:pt x="891" y="894"/>
                </a:lnTo>
                <a:lnTo>
                  <a:pt x="898" y="891"/>
                </a:lnTo>
                <a:lnTo>
                  <a:pt x="900" y="886"/>
                </a:lnTo>
                <a:lnTo>
                  <a:pt x="901" y="893"/>
                </a:lnTo>
                <a:lnTo>
                  <a:pt x="900" y="886"/>
                </a:lnTo>
                <a:close/>
                <a:moveTo>
                  <a:pt x="897" y="875"/>
                </a:moveTo>
                <a:lnTo>
                  <a:pt x="898" y="870"/>
                </a:lnTo>
                <a:lnTo>
                  <a:pt x="902" y="866"/>
                </a:lnTo>
                <a:lnTo>
                  <a:pt x="899" y="861"/>
                </a:lnTo>
                <a:lnTo>
                  <a:pt x="902" y="856"/>
                </a:lnTo>
                <a:lnTo>
                  <a:pt x="899" y="858"/>
                </a:lnTo>
                <a:lnTo>
                  <a:pt x="899" y="862"/>
                </a:lnTo>
                <a:lnTo>
                  <a:pt x="904" y="865"/>
                </a:lnTo>
                <a:lnTo>
                  <a:pt x="909" y="864"/>
                </a:lnTo>
                <a:lnTo>
                  <a:pt x="910" y="870"/>
                </a:lnTo>
                <a:lnTo>
                  <a:pt x="908" y="875"/>
                </a:lnTo>
                <a:lnTo>
                  <a:pt x="902" y="879"/>
                </a:lnTo>
                <a:lnTo>
                  <a:pt x="897" y="875"/>
                </a:lnTo>
                <a:lnTo>
                  <a:pt x="897" y="874"/>
                </a:lnTo>
                <a:lnTo>
                  <a:pt x="897" y="875"/>
                </a:lnTo>
                <a:close/>
                <a:moveTo>
                  <a:pt x="955" y="1285"/>
                </a:moveTo>
                <a:lnTo>
                  <a:pt x="953" y="1283"/>
                </a:lnTo>
                <a:lnTo>
                  <a:pt x="950" y="1279"/>
                </a:lnTo>
                <a:lnTo>
                  <a:pt x="953" y="1283"/>
                </a:lnTo>
                <a:lnTo>
                  <a:pt x="955" y="1285"/>
                </a:lnTo>
                <a:close/>
                <a:moveTo>
                  <a:pt x="951" y="595"/>
                </a:moveTo>
                <a:lnTo>
                  <a:pt x="951" y="595"/>
                </a:lnTo>
                <a:lnTo>
                  <a:pt x="951" y="595"/>
                </a:lnTo>
                <a:lnTo>
                  <a:pt x="951" y="595"/>
                </a:lnTo>
                <a:lnTo>
                  <a:pt x="951" y="595"/>
                </a:lnTo>
                <a:close/>
                <a:moveTo>
                  <a:pt x="953" y="595"/>
                </a:moveTo>
                <a:lnTo>
                  <a:pt x="954" y="595"/>
                </a:lnTo>
                <a:lnTo>
                  <a:pt x="954" y="596"/>
                </a:lnTo>
                <a:lnTo>
                  <a:pt x="954" y="595"/>
                </a:lnTo>
                <a:lnTo>
                  <a:pt x="953" y="595"/>
                </a:lnTo>
                <a:close/>
                <a:moveTo>
                  <a:pt x="955" y="598"/>
                </a:moveTo>
                <a:lnTo>
                  <a:pt x="965" y="588"/>
                </a:lnTo>
                <a:lnTo>
                  <a:pt x="979" y="583"/>
                </a:lnTo>
                <a:lnTo>
                  <a:pt x="972" y="591"/>
                </a:lnTo>
                <a:lnTo>
                  <a:pt x="963" y="600"/>
                </a:lnTo>
                <a:lnTo>
                  <a:pt x="962" y="603"/>
                </a:lnTo>
                <a:lnTo>
                  <a:pt x="958" y="603"/>
                </a:lnTo>
                <a:lnTo>
                  <a:pt x="956" y="600"/>
                </a:lnTo>
                <a:lnTo>
                  <a:pt x="955" y="598"/>
                </a:lnTo>
                <a:lnTo>
                  <a:pt x="956" y="595"/>
                </a:lnTo>
                <a:lnTo>
                  <a:pt x="955" y="598"/>
                </a:lnTo>
                <a:close/>
                <a:moveTo>
                  <a:pt x="1033" y="1032"/>
                </a:moveTo>
                <a:lnTo>
                  <a:pt x="1033" y="1044"/>
                </a:lnTo>
                <a:lnTo>
                  <a:pt x="1033" y="1054"/>
                </a:lnTo>
                <a:lnTo>
                  <a:pt x="1033" y="1059"/>
                </a:lnTo>
                <a:lnTo>
                  <a:pt x="1031" y="1062"/>
                </a:lnTo>
                <a:lnTo>
                  <a:pt x="1028" y="1064"/>
                </a:lnTo>
                <a:lnTo>
                  <a:pt x="1025" y="1061"/>
                </a:lnTo>
                <a:lnTo>
                  <a:pt x="1025" y="1056"/>
                </a:lnTo>
                <a:lnTo>
                  <a:pt x="1026" y="1051"/>
                </a:lnTo>
                <a:lnTo>
                  <a:pt x="1026" y="1051"/>
                </a:lnTo>
                <a:lnTo>
                  <a:pt x="1026" y="1048"/>
                </a:lnTo>
                <a:lnTo>
                  <a:pt x="1024" y="1048"/>
                </a:lnTo>
                <a:lnTo>
                  <a:pt x="1021" y="1048"/>
                </a:lnTo>
                <a:lnTo>
                  <a:pt x="1022" y="1043"/>
                </a:lnTo>
                <a:lnTo>
                  <a:pt x="1022" y="1037"/>
                </a:lnTo>
                <a:lnTo>
                  <a:pt x="1020" y="1035"/>
                </a:lnTo>
                <a:lnTo>
                  <a:pt x="1016" y="1032"/>
                </a:lnTo>
                <a:lnTo>
                  <a:pt x="1014" y="1030"/>
                </a:lnTo>
                <a:lnTo>
                  <a:pt x="1014" y="1027"/>
                </a:lnTo>
                <a:lnTo>
                  <a:pt x="1013" y="1020"/>
                </a:lnTo>
                <a:lnTo>
                  <a:pt x="1013" y="1012"/>
                </a:lnTo>
                <a:lnTo>
                  <a:pt x="1015" y="1005"/>
                </a:lnTo>
                <a:lnTo>
                  <a:pt x="1017" y="998"/>
                </a:lnTo>
                <a:lnTo>
                  <a:pt x="1014" y="994"/>
                </a:lnTo>
                <a:lnTo>
                  <a:pt x="1007" y="990"/>
                </a:lnTo>
                <a:lnTo>
                  <a:pt x="1003" y="986"/>
                </a:lnTo>
                <a:lnTo>
                  <a:pt x="999" y="979"/>
                </a:lnTo>
                <a:lnTo>
                  <a:pt x="996" y="971"/>
                </a:lnTo>
                <a:lnTo>
                  <a:pt x="995" y="963"/>
                </a:lnTo>
                <a:lnTo>
                  <a:pt x="996" y="954"/>
                </a:lnTo>
                <a:lnTo>
                  <a:pt x="995" y="945"/>
                </a:lnTo>
                <a:lnTo>
                  <a:pt x="992" y="937"/>
                </a:lnTo>
                <a:lnTo>
                  <a:pt x="991" y="928"/>
                </a:lnTo>
                <a:lnTo>
                  <a:pt x="991" y="923"/>
                </a:lnTo>
                <a:lnTo>
                  <a:pt x="991" y="920"/>
                </a:lnTo>
                <a:lnTo>
                  <a:pt x="993" y="918"/>
                </a:lnTo>
                <a:lnTo>
                  <a:pt x="996" y="916"/>
                </a:lnTo>
                <a:lnTo>
                  <a:pt x="1005" y="905"/>
                </a:lnTo>
                <a:lnTo>
                  <a:pt x="1009" y="893"/>
                </a:lnTo>
                <a:lnTo>
                  <a:pt x="1004" y="895"/>
                </a:lnTo>
                <a:lnTo>
                  <a:pt x="1001" y="900"/>
                </a:lnTo>
                <a:lnTo>
                  <a:pt x="998" y="906"/>
                </a:lnTo>
                <a:lnTo>
                  <a:pt x="992" y="907"/>
                </a:lnTo>
                <a:lnTo>
                  <a:pt x="992" y="903"/>
                </a:lnTo>
                <a:lnTo>
                  <a:pt x="991" y="896"/>
                </a:lnTo>
                <a:lnTo>
                  <a:pt x="990" y="893"/>
                </a:lnTo>
                <a:lnTo>
                  <a:pt x="991" y="889"/>
                </a:lnTo>
                <a:lnTo>
                  <a:pt x="992" y="887"/>
                </a:lnTo>
                <a:lnTo>
                  <a:pt x="995" y="886"/>
                </a:lnTo>
                <a:lnTo>
                  <a:pt x="993" y="882"/>
                </a:lnTo>
                <a:lnTo>
                  <a:pt x="993" y="879"/>
                </a:lnTo>
                <a:lnTo>
                  <a:pt x="993" y="882"/>
                </a:lnTo>
                <a:lnTo>
                  <a:pt x="995" y="886"/>
                </a:lnTo>
                <a:lnTo>
                  <a:pt x="997" y="885"/>
                </a:lnTo>
                <a:lnTo>
                  <a:pt x="998" y="881"/>
                </a:lnTo>
                <a:lnTo>
                  <a:pt x="997" y="880"/>
                </a:lnTo>
                <a:lnTo>
                  <a:pt x="995" y="879"/>
                </a:lnTo>
                <a:lnTo>
                  <a:pt x="996" y="875"/>
                </a:lnTo>
                <a:lnTo>
                  <a:pt x="999" y="873"/>
                </a:lnTo>
                <a:lnTo>
                  <a:pt x="1003" y="875"/>
                </a:lnTo>
                <a:lnTo>
                  <a:pt x="1005" y="880"/>
                </a:lnTo>
                <a:lnTo>
                  <a:pt x="1011" y="880"/>
                </a:lnTo>
                <a:lnTo>
                  <a:pt x="1016" y="877"/>
                </a:lnTo>
                <a:lnTo>
                  <a:pt x="1017" y="871"/>
                </a:lnTo>
                <a:lnTo>
                  <a:pt x="1016" y="864"/>
                </a:lnTo>
                <a:lnTo>
                  <a:pt x="1016" y="848"/>
                </a:lnTo>
                <a:lnTo>
                  <a:pt x="1014" y="833"/>
                </a:lnTo>
                <a:lnTo>
                  <a:pt x="1012" y="829"/>
                </a:lnTo>
                <a:lnTo>
                  <a:pt x="1011" y="823"/>
                </a:lnTo>
                <a:lnTo>
                  <a:pt x="1009" y="817"/>
                </a:lnTo>
                <a:lnTo>
                  <a:pt x="1008" y="813"/>
                </a:lnTo>
                <a:lnTo>
                  <a:pt x="1013" y="814"/>
                </a:lnTo>
                <a:lnTo>
                  <a:pt x="1013" y="810"/>
                </a:lnTo>
                <a:lnTo>
                  <a:pt x="1011" y="808"/>
                </a:lnTo>
                <a:lnTo>
                  <a:pt x="1009" y="807"/>
                </a:lnTo>
                <a:lnTo>
                  <a:pt x="1011" y="803"/>
                </a:lnTo>
                <a:lnTo>
                  <a:pt x="1009" y="799"/>
                </a:lnTo>
                <a:lnTo>
                  <a:pt x="1012" y="799"/>
                </a:lnTo>
                <a:lnTo>
                  <a:pt x="1014" y="799"/>
                </a:lnTo>
                <a:lnTo>
                  <a:pt x="1015" y="804"/>
                </a:lnTo>
                <a:lnTo>
                  <a:pt x="1016" y="807"/>
                </a:lnTo>
                <a:lnTo>
                  <a:pt x="1017" y="816"/>
                </a:lnTo>
                <a:lnTo>
                  <a:pt x="1020" y="824"/>
                </a:lnTo>
                <a:lnTo>
                  <a:pt x="1021" y="840"/>
                </a:lnTo>
                <a:lnTo>
                  <a:pt x="1023" y="857"/>
                </a:lnTo>
                <a:lnTo>
                  <a:pt x="1025" y="891"/>
                </a:lnTo>
                <a:lnTo>
                  <a:pt x="1026" y="925"/>
                </a:lnTo>
                <a:lnTo>
                  <a:pt x="1026" y="958"/>
                </a:lnTo>
                <a:lnTo>
                  <a:pt x="1026" y="991"/>
                </a:lnTo>
                <a:lnTo>
                  <a:pt x="1026" y="1001"/>
                </a:lnTo>
                <a:lnTo>
                  <a:pt x="1028" y="1010"/>
                </a:lnTo>
                <a:lnTo>
                  <a:pt x="1029" y="1014"/>
                </a:lnTo>
                <a:lnTo>
                  <a:pt x="1033" y="1018"/>
                </a:lnTo>
                <a:lnTo>
                  <a:pt x="1036" y="1024"/>
                </a:lnTo>
                <a:lnTo>
                  <a:pt x="1033" y="1032"/>
                </a:lnTo>
                <a:lnTo>
                  <a:pt x="1033" y="1034"/>
                </a:lnTo>
                <a:lnTo>
                  <a:pt x="1033" y="1032"/>
                </a:lnTo>
                <a:close/>
                <a:moveTo>
                  <a:pt x="1004" y="869"/>
                </a:moveTo>
                <a:lnTo>
                  <a:pt x="1004" y="870"/>
                </a:lnTo>
                <a:lnTo>
                  <a:pt x="1004" y="869"/>
                </a:lnTo>
                <a:close/>
                <a:moveTo>
                  <a:pt x="1007" y="869"/>
                </a:moveTo>
                <a:lnTo>
                  <a:pt x="1009" y="868"/>
                </a:lnTo>
                <a:lnTo>
                  <a:pt x="1011" y="866"/>
                </a:lnTo>
                <a:lnTo>
                  <a:pt x="1008" y="869"/>
                </a:lnTo>
                <a:lnTo>
                  <a:pt x="1006" y="870"/>
                </a:lnTo>
                <a:lnTo>
                  <a:pt x="1007" y="870"/>
                </a:lnTo>
                <a:lnTo>
                  <a:pt x="1007" y="869"/>
                </a:lnTo>
                <a:lnTo>
                  <a:pt x="1008" y="869"/>
                </a:lnTo>
                <a:lnTo>
                  <a:pt x="1007" y="869"/>
                </a:lnTo>
                <a:close/>
                <a:moveTo>
                  <a:pt x="1007" y="811"/>
                </a:moveTo>
                <a:lnTo>
                  <a:pt x="1007" y="812"/>
                </a:lnTo>
                <a:lnTo>
                  <a:pt x="1008" y="812"/>
                </a:lnTo>
                <a:lnTo>
                  <a:pt x="1007" y="812"/>
                </a:lnTo>
                <a:lnTo>
                  <a:pt x="1007" y="811"/>
                </a:lnTo>
                <a:close/>
                <a:moveTo>
                  <a:pt x="1007" y="794"/>
                </a:moveTo>
                <a:lnTo>
                  <a:pt x="1007" y="796"/>
                </a:lnTo>
                <a:lnTo>
                  <a:pt x="1008" y="797"/>
                </a:lnTo>
                <a:lnTo>
                  <a:pt x="1007" y="796"/>
                </a:lnTo>
                <a:lnTo>
                  <a:pt x="1007" y="794"/>
                </a:lnTo>
                <a:close/>
                <a:moveTo>
                  <a:pt x="971" y="790"/>
                </a:moveTo>
                <a:lnTo>
                  <a:pt x="982" y="787"/>
                </a:lnTo>
                <a:lnTo>
                  <a:pt x="991" y="790"/>
                </a:lnTo>
                <a:lnTo>
                  <a:pt x="984" y="794"/>
                </a:lnTo>
                <a:lnTo>
                  <a:pt x="976" y="794"/>
                </a:lnTo>
                <a:lnTo>
                  <a:pt x="971" y="796"/>
                </a:lnTo>
                <a:lnTo>
                  <a:pt x="968" y="802"/>
                </a:lnTo>
                <a:lnTo>
                  <a:pt x="970" y="797"/>
                </a:lnTo>
                <a:lnTo>
                  <a:pt x="973" y="794"/>
                </a:lnTo>
                <a:lnTo>
                  <a:pt x="972" y="792"/>
                </a:lnTo>
                <a:lnTo>
                  <a:pt x="971" y="790"/>
                </a:lnTo>
                <a:lnTo>
                  <a:pt x="973" y="789"/>
                </a:lnTo>
                <a:lnTo>
                  <a:pt x="971" y="790"/>
                </a:lnTo>
                <a:close/>
                <a:moveTo>
                  <a:pt x="971" y="857"/>
                </a:moveTo>
                <a:lnTo>
                  <a:pt x="974" y="852"/>
                </a:lnTo>
                <a:lnTo>
                  <a:pt x="978" y="847"/>
                </a:lnTo>
                <a:lnTo>
                  <a:pt x="982" y="842"/>
                </a:lnTo>
                <a:lnTo>
                  <a:pt x="988" y="841"/>
                </a:lnTo>
                <a:lnTo>
                  <a:pt x="991" y="844"/>
                </a:lnTo>
                <a:lnTo>
                  <a:pt x="989" y="847"/>
                </a:lnTo>
                <a:lnTo>
                  <a:pt x="984" y="849"/>
                </a:lnTo>
                <a:lnTo>
                  <a:pt x="982" y="854"/>
                </a:lnTo>
                <a:lnTo>
                  <a:pt x="991" y="855"/>
                </a:lnTo>
                <a:lnTo>
                  <a:pt x="1000" y="856"/>
                </a:lnTo>
                <a:lnTo>
                  <a:pt x="991" y="866"/>
                </a:lnTo>
                <a:lnTo>
                  <a:pt x="992" y="879"/>
                </a:lnTo>
                <a:lnTo>
                  <a:pt x="988" y="880"/>
                </a:lnTo>
                <a:lnTo>
                  <a:pt x="983" y="878"/>
                </a:lnTo>
                <a:lnTo>
                  <a:pt x="983" y="872"/>
                </a:lnTo>
                <a:lnTo>
                  <a:pt x="983" y="866"/>
                </a:lnTo>
                <a:lnTo>
                  <a:pt x="974" y="862"/>
                </a:lnTo>
                <a:lnTo>
                  <a:pt x="971" y="857"/>
                </a:lnTo>
                <a:lnTo>
                  <a:pt x="972" y="856"/>
                </a:lnTo>
                <a:lnTo>
                  <a:pt x="971" y="857"/>
                </a:lnTo>
                <a:close/>
                <a:moveTo>
                  <a:pt x="997" y="1207"/>
                </a:moveTo>
                <a:lnTo>
                  <a:pt x="998" y="1203"/>
                </a:lnTo>
                <a:lnTo>
                  <a:pt x="998" y="1197"/>
                </a:lnTo>
                <a:lnTo>
                  <a:pt x="1005" y="1196"/>
                </a:lnTo>
                <a:lnTo>
                  <a:pt x="1012" y="1197"/>
                </a:lnTo>
                <a:lnTo>
                  <a:pt x="1014" y="1203"/>
                </a:lnTo>
                <a:lnTo>
                  <a:pt x="1009" y="1207"/>
                </a:lnTo>
                <a:lnTo>
                  <a:pt x="1006" y="1209"/>
                </a:lnTo>
                <a:lnTo>
                  <a:pt x="1003" y="1210"/>
                </a:lnTo>
                <a:lnTo>
                  <a:pt x="998" y="1210"/>
                </a:lnTo>
                <a:lnTo>
                  <a:pt x="997" y="1207"/>
                </a:lnTo>
                <a:lnTo>
                  <a:pt x="998" y="1207"/>
                </a:lnTo>
                <a:lnTo>
                  <a:pt x="997" y="1207"/>
                </a:lnTo>
                <a:close/>
                <a:moveTo>
                  <a:pt x="1039" y="1174"/>
                </a:moveTo>
                <a:lnTo>
                  <a:pt x="1040" y="1176"/>
                </a:lnTo>
                <a:lnTo>
                  <a:pt x="1041" y="1176"/>
                </a:lnTo>
                <a:lnTo>
                  <a:pt x="1040" y="1176"/>
                </a:lnTo>
                <a:lnTo>
                  <a:pt x="1039" y="1174"/>
                </a:lnTo>
                <a:close/>
                <a:moveTo>
                  <a:pt x="1071" y="541"/>
                </a:moveTo>
                <a:lnTo>
                  <a:pt x="1077" y="545"/>
                </a:lnTo>
                <a:lnTo>
                  <a:pt x="1079" y="551"/>
                </a:lnTo>
                <a:lnTo>
                  <a:pt x="1074" y="551"/>
                </a:lnTo>
                <a:lnTo>
                  <a:pt x="1070" y="548"/>
                </a:lnTo>
                <a:lnTo>
                  <a:pt x="1069" y="545"/>
                </a:lnTo>
                <a:lnTo>
                  <a:pt x="1071" y="541"/>
                </a:lnTo>
                <a:lnTo>
                  <a:pt x="1072" y="541"/>
                </a:lnTo>
                <a:lnTo>
                  <a:pt x="1071" y="541"/>
                </a:lnTo>
                <a:close/>
                <a:moveTo>
                  <a:pt x="1062" y="581"/>
                </a:moveTo>
                <a:lnTo>
                  <a:pt x="1063" y="581"/>
                </a:lnTo>
                <a:lnTo>
                  <a:pt x="1065" y="581"/>
                </a:lnTo>
                <a:lnTo>
                  <a:pt x="1063" y="581"/>
                </a:lnTo>
                <a:lnTo>
                  <a:pt x="1062" y="581"/>
                </a:lnTo>
                <a:close/>
                <a:moveTo>
                  <a:pt x="1081" y="1077"/>
                </a:moveTo>
                <a:lnTo>
                  <a:pt x="1083" y="1079"/>
                </a:lnTo>
                <a:lnTo>
                  <a:pt x="1086" y="1080"/>
                </a:lnTo>
                <a:lnTo>
                  <a:pt x="1082" y="1078"/>
                </a:lnTo>
                <a:lnTo>
                  <a:pt x="1080" y="1073"/>
                </a:lnTo>
                <a:lnTo>
                  <a:pt x="1081" y="1074"/>
                </a:lnTo>
                <a:lnTo>
                  <a:pt x="1081" y="1077"/>
                </a:lnTo>
                <a:lnTo>
                  <a:pt x="1081" y="1077"/>
                </a:lnTo>
                <a:lnTo>
                  <a:pt x="1081" y="1077"/>
                </a:lnTo>
                <a:close/>
                <a:moveTo>
                  <a:pt x="1086" y="1080"/>
                </a:moveTo>
                <a:lnTo>
                  <a:pt x="1087" y="1081"/>
                </a:lnTo>
                <a:lnTo>
                  <a:pt x="1086" y="1080"/>
                </a:lnTo>
                <a:lnTo>
                  <a:pt x="1087" y="1081"/>
                </a:lnTo>
                <a:lnTo>
                  <a:pt x="1086" y="1080"/>
                </a:lnTo>
                <a:close/>
                <a:moveTo>
                  <a:pt x="1098" y="862"/>
                </a:moveTo>
                <a:lnTo>
                  <a:pt x="1097" y="863"/>
                </a:lnTo>
                <a:lnTo>
                  <a:pt x="1096" y="864"/>
                </a:lnTo>
                <a:lnTo>
                  <a:pt x="1097" y="863"/>
                </a:lnTo>
                <a:lnTo>
                  <a:pt x="1098" y="862"/>
                </a:lnTo>
                <a:close/>
                <a:moveTo>
                  <a:pt x="1108" y="862"/>
                </a:moveTo>
                <a:lnTo>
                  <a:pt x="1108" y="862"/>
                </a:lnTo>
                <a:lnTo>
                  <a:pt x="1108" y="862"/>
                </a:lnTo>
                <a:lnTo>
                  <a:pt x="1108" y="862"/>
                </a:lnTo>
                <a:lnTo>
                  <a:pt x="1108" y="862"/>
                </a:lnTo>
                <a:close/>
                <a:moveTo>
                  <a:pt x="1049" y="879"/>
                </a:moveTo>
                <a:lnTo>
                  <a:pt x="1049" y="879"/>
                </a:lnTo>
                <a:lnTo>
                  <a:pt x="1048" y="879"/>
                </a:lnTo>
                <a:lnTo>
                  <a:pt x="1049" y="879"/>
                </a:lnTo>
                <a:lnTo>
                  <a:pt x="1049" y="879"/>
                </a:lnTo>
                <a:close/>
                <a:moveTo>
                  <a:pt x="1130" y="443"/>
                </a:moveTo>
                <a:lnTo>
                  <a:pt x="1129" y="442"/>
                </a:lnTo>
                <a:lnTo>
                  <a:pt x="1129" y="442"/>
                </a:lnTo>
                <a:lnTo>
                  <a:pt x="1129" y="442"/>
                </a:lnTo>
                <a:lnTo>
                  <a:pt x="1130" y="443"/>
                </a:lnTo>
                <a:close/>
                <a:moveTo>
                  <a:pt x="1075" y="520"/>
                </a:moveTo>
                <a:lnTo>
                  <a:pt x="1087" y="506"/>
                </a:lnTo>
                <a:lnTo>
                  <a:pt x="1099" y="492"/>
                </a:lnTo>
                <a:lnTo>
                  <a:pt x="1111" y="479"/>
                </a:lnTo>
                <a:lnTo>
                  <a:pt x="1121" y="465"/>
                </a:lnTo>
                <a:lnTo>
                  <a:pt x="1126" y="460"/>
                </a:lnTo>
                <a:lnTo>
                  <a:pt x="1132" y="457"/>
                </a:lnTo>
                <a:lnTo>
                  <a:pt x="1139" y="456"/>
                </a:lnTo>
                <a:lnTo>
                  <a:pt x="1145" y="455"/>
                </a:lnTo>
                <a:lnTo>
                  <a:pt x="1147" y="451"/>
                </a:lnTo>
                <a:lnTo>
                  <a:pt x="1148" y="447"/>
                </a:lnTo>
                <a:lnTo>
                  <a:pt x="1153" y="443"/>
                </a:lnTo>
                <a:lnTo>
                  <a:pt x="1157" y="443"/>
                </a:lnTo>
                <a:lnTo>
                  <a:pt x="1171" y="440"/>
                </a:lnTo>
                <a:lnTo>
                  <a:pt x="1184" y="441"/>
                </a:lnTo>
                <a:lnTo>
                  <a:pt x="1186" y="446"/>
                </a:lnTo>
                <a:lnTo>
                  <a:pt x="1181" y="450"/>
                </a:lnTo>
                <a:lnTo>
                  <a:pt x="1179" y="455"/>
                </a:lnTo>
                <a:lnTo>
                  <a:pt x="1180" y="460"/>
                </a:lnTo>
                <a:lnTo>
                  <a:pt x="1182" y="466"/>
                </a:lnTo>
                <a:lnTo>
                  <a:pt x="1178" y="467"/>
                </a:lnTo>
                <a:lnTo>
                  <a:pt x="1174" y="463"/>
                </a:lnTo>
                <a:lnTo>
                  <a:pt x="1173" y="457"/>
                </a:lnTo>
                <a:lnTo>
                  <a:pt x="1172" y="453"/>
                </a:lnTo>
                <a:lnTo>
                  <a:pt x="1169" y="450"/>
                </a:lnTo>
                <a:lnTo>
                  <a:pt x="1165" y="450"/>
                </a:lnTo>
                <a:lnTo>
                  <a:pt x="1162" y="451"/>
                </a:lnTo>
                <a:lnTo>
                  <a:pt x="1156" y="451"/>
                </a:lnTo>
                <a:lnTo>
                  <a:pt x="1151" y="450"/>
                </a:lnTo>
                <a:lnTo>
                  <a:pt x="1153" y="454"/>
                </a:lnTo>
                <a:lnTo>
                  <a:pt x="1156" y="455"/>
                </a:lnTo>
                <a:lnTo>
                  <a:pt x="1159" y="459"/>
                </a:lnTo>
                <a:lnTo>
                  <a:pt x="1160" y="466"/>
                </a:lnTo>
                <a:lnTo>
                  <a:pt x="1155" y="465"/>
                </a:lnTo>
                <a:lnTo>
                  <a:pt x="1151" y="464"/>
                </a:lnTo>
                <a:lnTo>
                  <a:pt x="1151" y="473"/>
                </a:lnTo>
                <a:lnTo>
                  <a:pt x="1149" y="482"/>
                </a:lnTo>
                <a:lnTo>
                  <a:pt x="1143" y="478"/>
                </a:lnTo>
                <a:lnTo>
                  <a:pt x="1138" y="470"/>
                </a:lnTo>
                <a:lnTo>
                  <a:pt x="1137" y="480"/>
                </a:lnTo>
                <a:lnTo>
                  <a:pt x="1138" y="490"/>
                </a:lnTo>
                <a:lnTo>
                  <a:pt x="1135" y="493"/>
                </a:lnTo>
                <a:lnTo>
                  <a:pt x="1131" y="493"/>
                </a:lnTo>
                <a:lnTo>
                  <a:pt x="1128" y="491"/>
                </a:lnTo>
                <a:lnTo>
                  <a:pt x="1127" y="487"/>
                </a:lnTo>
                <a:lnTo>
                  <a:pt x="1128" y="499"/>
                </a:lnTo>
                <a:lnTo>
                  <a:pt x="1124" y="509"/>
                </a:lnTo>
                <a:lnTo>
                  <a:pt x="1121" y="510"/>
                </a:lnTo>
                <a:lnTo>
                  <a:pt x="1122" y="515"/>
                </a:lnTo>
                <a:lnTo>
                  <a:pt x="1122" y="522"/>
                </a:lnTo>
                <a:lnTo>
                  <a:pt x="1121" y="529"/>
                </a:lnTo>
                <a:lnTo>
                  <a:pt x="1120" y="515"/>
                </a:lnTo>
                <a:lnTo>
                  <a:pt x="1116" y="503"/>
                </a:lnTo>
                <a:lnTo>
                  <a:pt x="1115" y="507"/>
                </a:lnTo>
                <a:lnTo>
                  <a:pt x="1114" y="512"/>
                </a:lnTo>
                <a:lnTo>
                  <a:pt x="1112" y="510"/>
                </a:lnTo>
                <a:lnTo>
                  <a:pt x="1110" y="509"/>
                </a:lnTo>
                <a:lnTo>
                  <a:pt x="1107" y="521"/>
                </a:lnTo>
                <a:lnTo>
                  <a:pt x="1102" y="524"/>
                </a:lnTo>
                <a:lnTo>
                  <a:pt x="1104" y="520"/>
                </a:lnTo>
                <a:lnTo>
                  <a:pt x="1102" y="514"/>
                </a:lnTo>
                <a:lnTo>
                  <a:pt x="1097" y="515"/>
                </a:lnTo>
                <a:lnTo>
                  <a:pt x="1096" y="520"/>
                </a:lnTo>
                <a:lnTo>
                  <a:pt x="1096" y="525"/>
                </a:lnTo>
                <a:lnTo>
                  <a:pt x="1094" y="531"/>
                </a:lnTo>
                <a:lnTo>
                  <a:pt x="1089" y="533"/>
                </a:lnTo>
                <a:lnTo>
                  <a:pt x="1083" y="536"/>
                </a:lnTo>
                <a:lnTo>
                  <a:pt x="1080" y="538"/>
                </a:lnTo>
                <a:lnTo>
                  <a:pt x="1075" y="539"/>
                </a:lnTo>
                <a:lnTo>
                  <a:pt x="1073" y="536"/>
                </a:lnTo>
                <a:lnTo>
                  <a:pt x="1070" y="534"/>
                </a:lnTo>
                <a:lnTo>
                  <a:pt x="1067" y="536"/>
                </a:lnTo>
                <a:lnTo>
                  <a:pt x="1063" y="536"/>
                </a:lnTo>
                <a:lnTo>
                  <a:pt x="1069" y="528"/>
                </a:lnTo>
                <a:lnTo>
                  <a:pt x="1075" y="520"/>
                </a:lnTo>
                <a:lnTo>
                  <a:pt x="1078" y="517"/>
                </a:lnTo>
                <a:lnTo>
                  <a:pt x="1075" y="520"/>
                </a:lnTo>
                <a:close/>
                <a:moveTo>
                  <a:pt x="1003" y="302"/>
                </a:moveTo>
                <a:lnTo>
                  <a:pt x="1004" y="300"/>
                </a:lnTo>
                <a:lnTo>
                  <a:pt x="1004" y="299"/>
                </a:lnTo>
                <a:lnTo>
                  <a:pt x="1004" y="300"/>
                </a:lnTo>
                <a:lnTo>
                  <a:pt x="1003" y="302"/>
                </a:lnTo>
                <a:close/>
                <a:moveTo>
                  <a:pt x="984" y="23"/>
                </a:moveTo>
                <a:lnTo>
                  <a:pt x="984" y="23"/>
                </a:lnTo>
                <a:lnTo>
                  <a:pt x="986" y="24"/>
                </a:lnTo>
                <a:lnTo>
                  <a:pt x="984" y="24"/>
                </a:lnTo>
                <a:lnTo>
                  <a:pt x="983" y="23"/>
                </a:lnTo>
                <a:lnTo>
                  <a:pt x="983" y="23"/>
                </a:lnTo>
                <a:lnTo>
                  <a:pt x="984" y="23"/>
                </a:lnTo>
                <a:lnTo>
                  <a:pt x="984" y="23"/>
                </a:lnTo>
                <a:lnTo>
                  <a:pt x="984" y="23"/>
                </a:lnTo>
                <a:close/>
                <a:moveTo>
                  <a:pt x="974" y="467"/>
                </a:moveTo>
                <a:lnTo>
                  <a:pt x="974" y="459"/>
                </a:lnTo>
                <a:lnTo>
                  <a:pt x="973" y="451"/>
                </a:lnTo>
                <a:lnTo>
                  <a:pt x="973" y="441"/>
                </a:lnTo>
                <a:lnTo>
                  <a:pt x="974" y="431"/>
                </a:lnTo>
                <a:lnTo>
                  <a:pt x="975" y="412"/>
                </a:lnTo>
                <a:lnTo>
                  <a:pt x="976" y="391"/>
                </a:lnTo>
                <a:lnTo>
                  <a:pt x="978" y="372"/>
                </a:lnTo>
                <a:lnTo>
                  <a:pt x="983" y="356"/>
                </a:lnTo>
                <a:lnTo>
                  <a:pt x="990" y="360"/>
                </a:lnTo>
                <a:lnTo>
                  <a:pt x="992" y="368"/>
                </a:lnTo>
                <a:lnTo>
                  <a:pt x="1001" y="359"/>
                </a:lnTo>
                <a:lnTo>
                  <a:pt x="1011" y="349"/>
                </a:lnTo>
                <a:lnTo>
                  <a:pt x="1021" y="341"/>
                </a:lnTo>
                <a:lnTo>
                  <a:pt x="1030" y="334"/>
                </a:lnTo>
                <a:lnTo>
                  <a:pt x="1029" y="338"/>
                </a:lnTo>
                <a:lnTo>
                  <a:pt x="1028" y="341"/>
                </a:lnTo>
                <a:lnTo>
                  <a:pt x="1025" y="343"/>
                </a:lnTo>
                <a:lnTo>
                  <a:pt x="1024" y="347"/>
                </a:lnTo>
                <a:lnTo>
                  <a:pt x="1031" y="347"/>
                </a:lnTo>
                <a:lnTo>
                  <a:pt x="1034" y="349"/>
                </a:lnTo>
                <a:lnTo>
                  <a:pt x="1033" y="350"/>
                </a:lnTo>
                <a:lnTo>
                  <a:pt x="1030" y="351"/>
                </a:lnTo>
                <a:lnTo>
                  <a:pt x="1029" y="354"/>
                </a:lnTo>
                <a:lnTo>
                  <a:pt x="1029" y="357"/>
                </a:lnTo>
                <a:lnTo>
                  <a:pt x="1029" y="359"/>
                </a:lnTo>
                <a:lnTo>
                  <a:pt x="1029" y="363"/>
                </a:lnTo>
                <a:lnTo>
                  <a:pt x="1031" y="364"/>
                </a:lnTo>
                <a:lnTo>
                  <a:pt x="1033" y="365"/>
                </a:lnTo>
                <a:lnTo>
                  <a:pt x="1034" y="370"/>
                </a:lnTo>
                <a:lnTo>
                  <a:pt x="1036" y="375"/>
                </a:lnTo>
                <a:lnTo>
                  <a:pt x="1040" y="381"/>
                </a:lnTo>
                <a:lnTo>
                  <a:pt x="1046" y="385"/>
                </a:lnTo>
                <a:lnTo>
                  <a:pt x="1048" y="387"/>
                </a:lnTo>
                <a:lnTo>
                  <a:pt x="1049" y="389"/>
                </a:lnTo>
                <a:lnTo>
                  <a:pt x="1047" y="390"/>
                </a:lnTo>
                <a:lnTo>
                  <a:pt x="1045" y="390"/>
                </a:lnTo>
                <a:lnTo>
                  <a:pt x="1038" y="385"/>
                </a:lnTo>
                <a:lnTo>
                  <a:pt x="1032" y="380"/>
                </a:lnTo>
                <a:lnTo>
                  <a:pt x="1036" y="388"/>
                </a:lnTo>
                <a:lnTo>
                  <a:pt x="1039" y="397"/>
                </a:lnTo>
                <a:lnTo>
                  <a:pt x="1034" y="397"/>
                </a:lnTo>
                <a:lnTo>
                  <a:pt x="1038" y="402"/>
                </a:lnTo>
                <a:lnTo>
                  <a:pt x="1037" y="400"/>
                </a:lnTo>
                <a:lnTo>
                  <a:pt x="1036" y="402"/>
                </a:lnTo>
                <a:lnTo>
                  <a:pt x="1034" y="404"/>
                </a:lnTo>
                <a:lnTo>
                  <a:pt x="1033" y="404"/>
                </a:lnTo>
                <a:lnTo>
                  <a:pt x="1032" y="405"/>
                </a:lnTo>
                <a:lnTo>
                  <a:pt x="1032" y="407"/>
                </a:lnTo>
                <a:lnTo>
                  <a:pt x="1034" y="410"/>
                </a:lnTo>
                <a:lnTo>
                  <a:pt x="1038" y="409"/>
                </a:lnTo>
                <a:lnTo>
                  <a:pt x="1039" y="412"/>
                </a:lnTo>
                <a:lnTo>
                  <a:pt x="1037" y="415"/>
                </a:lnTo>
                <a:lnTo>
                  <a:pt x="1038" y="418"/>
                </a:lnTo>
                <a:lnTo>
                  <a:pt x="1036" y="421"/>
                </a:lnTo>
                <a:lnTo>
                  <a:pt x="1033" y="420"/>
                </a:lnTo>
                <a:lnTo>
                  <a:pt x="1030" y="420"/>
                </a:lnTo>
                <a:lnTo>
                  <a:pt x="1028" y="420"/>
                </a:lnTo>
                <a:lnTo>
                  <a:pt x="1024" y="421"/>
                </a:lnTo>
                <a:lnTo>
                  <a:pt x="1021" y="422"/>
                </a:lnTo>
                <a:lnTo>
                  <a:pt x="1022" y="425"/>
                </a:lnTo>
                <a:lnTo>
                  <a:pt x="1022" y="430"/>
                </a:lnTo>
                <a:lnTo>
                  <a:pt x="1025" y="432"/>
                </a:lnTo>
                <a:lnTo>
                  <a:pt x="1029" y="434"/>
                </a:lnTo>
                <a:lnTo>
                  <a:pt x="1025" y="437"/>
                </a:lnTo>
                <a:lnTo>
                  <a:pt x="1021" y="435"/>
                </a:lnTo>
                <a:lnTo>
                  <a:pt x="1016" y="434"/>
                </a:lnTo>
                <a:lnTo>
                  <a:pt x="1011" y="437"/>
                </a:lnTo>
                <a:lnTo>
                  <a:pt x="1007" y="440"/>
                </a:lnTo>
                <a:lnTo>
                  <a:pt x="1003" y="446"/>
                </a:lnTo>
                <a:lnTo>
                  <a:pt x="999" y="450"/>
                </a:lnTo>
                <a:lnTo>
                  <a:pt x="997" y="455"/>
                </a:lnTo>
                <a:lnTo>
                  <a:pt x="996" y="458"/>
                </a:lnTo>
                <a:lnTo>
                  <a:pt x="993" y="459"/>
                </a:lnTo>
                <a:lnTo>
                  <a:pt x="993" y="463"/>
                </a:lnTo>
                <a:lnTo>
                  <a:pt x="993" y="464"/>
                </a:lnTo>
                <a:lnTo>
                  <a:pt x="995" y="466"/>
                </a:lnTo>
                <a:lnTo>
                  <a:pt x="992" y="467"/>
                </a:lnTo>
                <a:lnTo>
                  <a:pt x="990" y="468"/>
                </a:lnTo>
                <a:lnTo>
                  <a:pt x="984" y="478"/>
                </a:lnTo>
                <a:lnTo>
                  <a:pt x="991" y="489"/>
                </a:lnTo>
                <a:lnTo>
                  <a:pt x="982" y="489"/>
                </a:lnTo>
                <a:lnTo>
                  <a:pt x="979" y="495"/>
                </a:lnTo>
                <a:lnTo>
                  <a:pt x="981" y="498"/>
                </a:lnTo>
                <a:lnTo>
                  <a:pt x="979" y="501"/>
                </a:lnTo>
                <a:lnTo>
                  <a:pt x="974" y="503"/>
                </a:lnTo>
                <a:lnTo>
                  <a:pt x="970" y="501"/>
                </a:lnTo>
                <a:lnTo>
                  <a:pt x="970" y="498"/>
                </a:lnTo>
                <a:lnTo>
                  <a:pt x="970" y="495"/>
                </a:lnTo>
                <a:lnTo>
                  <a:pt x="970" y="490"/>
                </a:lnTo>
                <a:lnTo>
                  <a:pt x="968" y="485"/>
                </a:lnTo>
                <a:lnTo>
                  <a:pt x="968" y="475"/>
                </a:lnTo>
                <a:lnTo>
                  <a:pt x="974" y="467"/>
                </a:lnTo>
                <a:lnTo>
                  <a:pt x="970" y="470"/>
                </a:lnTo>
                <a:lnTo>
                  <a:pt x="974" y="467"/>
                </a:lnTo>
                <a:close/>
                <a:moveTo>
                  <a:pt x="942" y="377"/>
                </a:moveTo>
                <a:lnTo>
                  <a:pt x="938" y="382"/>
                </a:lnTo>
                <a:lnTo>
                  <a:pt x="934" y="376"/>
                </a:lnTo>
                <a:lnTo>
                  <a:pt x="935" y="373"/>
                </a:lnTo>
                <a:lnTo>
                  <a:pt x="939" y="372"/>
                </a:lnTo>
                <a:lnTo>
                  <a:pt x="942" y="374"/>
                </a:lnTo>
                <a:lnTo>
                  <a:pt x="942" y="377"/>
                </a:lnTo>
                <a:lnTo>
                  <a:pt x="943" y="376"/>
                </a:lnTo>
                <a:lnTo>
                  <a:pt x="942" y="377"/>
                </a:lnTo>
                <a:close/>
                <a:moveTo>
                  <a:pt x="922" y="376"/>
                </a:moveTo>
                <a:lnTo>
                  <a:pt x="927" y="373"/>
                </a:lnTo>
                <a:lnTo>
                  <a:pt x="935" y="372"/>
                </a:lnTo>
                <a:lnTo>
                  <a:pt x="927" y="373"/>
                </a:lnTo>
                <a:lnTo>
                  <a:pt x="922" y="376"/>
                </a:lnTo>
                <a:lnTo>
                  <a:pt x="925" y="373"/>
                </a:lnTo>
                <a:lnTo>
                  <a:pt x="922" y="376"/>
                </a:lnTo>
                <a:close/>
                <a:moveTo>
                  <a:pt x="945" y="474"/>
                </a:moveTo>
                <a:lnTo>
                  <a:pt x="945" y="475"/>
                </a:lnTo>
                <a:lnTo>
                  <a:pt x="946" y="475"/>
                </a:lnTo>
                <a:lnTo>
                  <a:pt x="945" y="475"/>
                </a:lnTo>
                <a:lnTo>
                  <a:pt x="945" y="474"/>
                </a:lnTo>
                <a:close/>
                <a:moveTo>
                  <a:pt x="932" y="273"/>
                </a:moveTo>
                <a:lnTo>
                  <a:pt x="932" y="273"/>
                </a:lnTo>
                <a:lnTo>
                  <a:pt x="932" y="272"/>
                </a:lnTo>
                <a:lnTo>
                  <a:pt x="932" y="273"/>
                </a:lnTo>
                <a:lnTo>
                  <a:pt x="932" y="273"/>
                </a:lnTo>
                <a:close/>
                <a:moveTo>
                  <a:pt x="922" y="282"/>
                </a:moveTo>
                <a:lnTo>
                  <a:pt x="923" y="282"/>
                </a:lnTo>
                <a:lnTo>
                  <a:pt x="923" y="282"/>
                </a:lnTo>
                <a:lnTo>
                  <a:pt x="923" y="282"/>
                </a:lnTo>
                <a:lnTo>
                  <a:pt x="922" y="282"/>
                </a:lnTo>
                <a:close/>
                <a:moveTo>
                  <a:pt x="921" y="279"/>
                </a:moveTo>
                <a:lnTo>
                  <a:pt x="925" y="277"/>
                </a:lnTo>
                <a:lnTo>
                  <a:pt x="929" y="275"/>
                </a:lnTo>
                <a:lnTo>
                  <a:pt x="925" y="276"/>
                </a:lnTo>
                <a:lnTo>
                  <a:pt x="922" y="279"/>
                </a:lnTo>
                <a:lnTo>
                  <a:pt x="921" y="281"/>
                </a:lnTo>
                <a:lnTo>
                  <a:pt x="917" y="283"/>
                </a:lnTo>
                <a:lnTo>
                  <a:pt x="918" y="280"/>
                </a:lnTo>
                <a:lnTo>
                  <a:pt x="921" y="279"/>
                </a:lnTo>
                <a:lnTo>
                  <a:pt x="921" y="279"/>
                </a:lnTo>
                <a:lnTo>
                  <a:pt x="921" y="279"/>
                </a:lnTo>
                <a:close/>
                <a:moveTo>
                  <a:pt x="937" y="322"/>
                </a:moveTo>
                <a:lnTo>
                  <a:pt x="937" y="322"/>
                </a:lnTo>
                <a:lnTo>
                  <a:pt x="937" y="323"/>
                </a:lnTo>
                <a:lnTo>
                  <a:pt x="937" y="322"/>
                </a:lnTo>
                <a:lnTo>
                  <a:pt x="937" y="322"/>
                </a:lnTo>
                <a:close/>
                <a:moveTo>
                  <a:pt x="891" y="431"/>
                </a:moveTo>
                <a:lnTo>
                  <a:pt x="893" y="435"/>
                </a:lnTo>
                <a:lnTo>
                  <a:pt x="896" y="439"/>
                </a:lnTo>
                <a:lnTo>
                  <a:pt x="900" y="438"/>
                </a:lnTo>
                <a:lnTo>
                  <a:pt x="905" y="440"/>
                </a:lnTo>
                <a:lnTo>
                  <a:pt x="906" y="445"/>
                </a:lnTo>
                <a:lnTo>
                  <a:pt x="906" y="450"/>
                </a:lnTo>
                <a:lnTo>
                  <a:pt x="912" y="451"/>
                </a:lnTo>
                <a:lnTo>
                  <a:pt x="914" y="455"/>
                </a:lnTo>
                <a:lnTo>
                  <a:pt x="913" y="457"/>
                </a:lnTo>
                <a:lnTo>
                  <a:pt x="912" y="458"/>
                </a:lnTo>
                <a:lnTo>
                  <a:pt x="913" y="460"/>
                </a:lnTo>
                <a:lnTo>
                  <a:pt x="915" y="462"/>
                </a:lnTo>
                <a:lnTo>
                  <a:pt x="915" y="464"/>
                </a:lnTo>
                <a:lnTo>
                  <a:pt x="915" y="466"/>
                </a:lnTo>
                <a:lnTo>
                  <a:pt x="910" y="470"/>
                </a:lnTo>
                <a:lnTo>
                  <a:pt x="907" y="473"/>
                </a:lnTo>
                <a:lnTo>
                  <a:pt x="906" y="476"/>
                </a:lnTo>
                <a:lnTo>
                  <a:pt x="907" y="480"/>
                </a:lnTo>
                <a:lnTo>
                  <a:pt x="909" y="481"/>
                </a:lnTo>
                <a:lnTo>
                  <a:pt x="913" y="481"/>
                </a:lnTo>
                <a:lnTo>
                  <a:pt x="915" y="481"/>
                </a:lnTo>
                <a:lnTo>
                  <a:pt x="915" y="484"/>
                </a:lnTo>
                <a:lnTo>
                  <a:pt x="913" y="488"/>
                </a:lnTo>
                <a:lnTo>
                  <a:pt x="912" y="492"/>
                </a:lnTo>
                <a:lnTo>
                  <a:pt x="918" y="487"/>
                </a:lnTo>
                <a:lnTo>
                  <a:pt x="924" y="479"/>
                </a:lnTo>
                <a:lnTo>
                  <a:pt x="925" y="482"/>
                </a:lnTo>
                <a:lnTo>
                  <a:pt x="924" y="487"/>
                </a:lnTo>
                <a:lnTo>
                  <a:pt x="917" y="491"/>
                </a:lnTo>
                <a:lnTo>
                  <a:pt x="912" y="497"/>
                </a:lnTo>
                <a:lnTo>
                  <a:pt x="913" y="496"/>
                </a:lnTo>
                <a:lnTo>
                  <a:pt x="914" y="493"/>
                </a:lnTo>
                <a:lnTo>
                  <a:pt x="912" y="492"/>
                </a:lnTo>
                <a:lnTo>
                  <a:pt x="909" y="493"/>
                </a:lnTo>
                <a:lnTo>
                  <a:pt x="909" y="500"/>
                </a:lnTo>
                <a:lnTo>
                  <a:pt x="910" y="506"/>
                </a:lnTo>
                <a:lnTo>
                  <a:pt x="912" y="504"/>
                </a:lnTo>
                <a:lnTo>
                  <a:pt x="914" y="504"/>
                </a:lnTo>
                <a:lnTo>
                  <a:pt x="916" y="504"/>
                </a:lnTo>
                <a:lnTo>
                  <a:pt x="915" y="505"/>
                </a:lnTo>
                <a:lnTo>
                  <a:pt x="916" y="508"/>
                </a:lnTo>
                <a:lnTo>
                  <a:pt x="917" y="513"/>
                </a:lnTo>
                <a:lnTo>
                  <a:pt x="922" y="516"/>
                </a:lnTo>
                <a:lnTo>
                  <a:pt x="926" y="520"/>
                </a:lnTo>
                <a:lnTo>
                  <a:pt x="932" y="530"/>
                </a:lnTo>
                <a:lnTo>
                  <a:pt x="942" y="531"/>
                </a:lnTo>
                <a:lnTo>
                  <a:pt x="950" y="530"/>
                </a:lnTo>
                <a:lnTo>
                  <a:pt x="958" y="529"/>
                </a:lnTo>
                <a:lnTo>
                  <a:pt x="962" y="529"/>
                </a:lnTo>
                <a:lnTo>
                  <a:pt x="965" y="529"/>
                </a:lnTo>
                <a:lnTo>
                  <a:pt x="965" y="531"/>
                </a:lnTo>
                <a:lnTo>
                  <a:pt x="965" y="533"/>
                </a:lnTo>
                <a:lnTo>
                  <a:pt x="966" y="536"/>
                </a:lnTo>
                <a:lnTo>
                  <a:pt x="968" y="534"/>
                </a:lnTo>
                <a:lnTo>
                  <a:pt x="973" y="533"/>
                </a:lnTo>
                <a:lnTo>
                  <a:pt x="978" y="532"/>
                </a:lnTo>
                <a:lnTo>
                  <a:pt x="972" y="539"/>
                </a:lnTo>
                <a:lnTo>
                  <a:pt x="967" y="545"/>
                </a:lnTo>
                <a:lnTo>
                  <a:pt x="972" y="554"/>
                </a:lnTo>
                <a:lnTo>
                  <a:pt x="980" y="562"/>
                </a:lnTo>
                <a:lnTo>
                  <a:pt x="970" y="559"/>
                </a:lnTo>
                <a:lnTo>
                  <a:pt x="963" y="564"/>
                </a:lnTo>
                <a:lnTo>
                  <a:pt x="963" y="566"/>
                </a:lnTo>
                <a:lnTo>
                  <a:pt x="963" y="570"/>
                </a:lnTo>
                <a:lnTo>
                  <a:pt x="959" y="570"/>
                </a:lnTo>
                <a:lnTo>
                  <a:pt x="955" y="568"/>
                </a:lnTo>
                <a:lnTo>
                  <a:pt x="947" y="566"/>
                </a:lnTo>
                <a:lnTo>
                  <a:pt x="940" y="561"/>
                </a:lnTo>
                <a:lnTo>
                  <a:pt x="943" y="559"/>
                </a:lnTo>
                <a:lnTo>
                  <a:pt x="947" y="558"/>
                </a:lnTo>
                <a:lnTo>
                  <a:pt x="940" y="554"/>
                </a:lnTo>
                <a:lnTo>
                  <a:pt x="932" y="551"/>
                </a:lnTo>
                <a:lnTo>
                  <a:pt x="931" y="553"/>
                </a:lnTo>
                <a:lnTo>
                  <a:pt x="930" y="555"/>
                </a:lnTo>
                <a:lnTo>
                  <a:pt x="929" y="556"/>
                </a:lnTo>
                <a:lnTo>
                  <a:pt x="927" y="555"/>
                </a:lnTo>
                <a:lnTo>
                  <a:pt x="923" y="555"/>
                </a:lnTo>
                <a:lnTo>
                  <a:pt x="920" y="554"/>
                </a:lnTo>
                <a:lnTo>
                  <a:pt x="916" y="546"/>
                </a:lnTo>
                <a:lnTo>
                  <a:pt x="915" y="537"/>
                </a:lnTo>
                <a:lnTo>
                  <a:pt x="914" y="528"/>
                </a:lnTo>
                <a:lnTo>
                  <a:pt x="913" y="518"/>
                </a:lnTo>
                <a:lnTo>
                  <a:pt x="900" y="472"/>
                </a:lnTo>
                <a:lnTo>
                  <a:pt x="886" y="426"/>
                </a:lnTo>
                <a:lnTo>
                  <a:pt x="890" y="428"/>
                </a:lnTo>
                <a:lnTo>
                  <a:pt x="891" y="431"/>
                </a:lnTo>
                <a:lnTo>
                  <a:pt x="891" y="432"/>
                </a:lnTo>
                <a:lnTo>
                  <a:pt x="891" y="431"/>
                </a:lnTo>
                <a:close/>
                <a:moveTo>
                  <a:pt x="912" y="503"/>
                </a:moveTo>
                <a:lnTo>
                  <a:pt x="912" y="503"/>
                </a:lnTo>
                <a:lnTo>
                  <a:pt x="912" y="503"/>
                </a:lnTo>
                <a:lnTo>
                  <a:pt x="912" y="503"/>
                </a:lnTo>
                <a:lnTo>
                  <a:pt x="912" y="503"/>
                </a:lnTo>
                <a:close/>
                <a:moveTo>
                  <a:pt x="912" y="499"/>
                </a:moveTo>
                <a:lnTo>
                  <a:pt x="912" y="499"/>
                </a:lnTo>
                <a:lnTo>
                  <a:pt x="912" y="499"/>
                </a:lnTo>
                <a:lnTo>
                  <a:pt x="912" y="499"/>
                </a:lnTo>
                <a:lnTo>
                  <a:pt x="912" y="499"/>
                </a:lnTo>
                <a:close/>
                <a:moveTo>
                  <a:pt x="882" y="537"/>
                </a:moveTo>
                <a:lnTo>
                  <a:pt x="882" y="545"/>
                </a:lnTo>
                <a:lnTo>
                  <a:pt x="880" y="553"/>
                </a:lnTo>
                <a:lnTo>
                  <a:pt x="876" y="553"/>
                </a:lnTo>
                <a:lnTo>
                  <a:pt x="873" y="550"/>
                </a:lnTo>
                <a:lnTo>
                  <a:pt x="868" y="550"/>
                </a:lnTo>
                <a:lnTo>
                  <a:pt x="864" y="553"/>
                </a:lnTo>
                <a:lnTo>
                  <a:pt x="873" y="545"/>
                </a:lnTo>
                <a:lnTo>
                  <a:pt x="882" y="537"/>
                </a:lnTo>
                <a:lnTo>
                  <a:pt x="880" y="540"/>
                </a:lnTo>
                <a:lnTo>
                  <a:pt x="882" y="537"/>
                </a:lnTo>
                <a:close/>
                <a:moveTo>
                  <a:pt x="740" y="186"/>
                </a:moveTo>
                <a:lnTo>
                  <a:pt x="741" y="188"/>
                </a:lnTo>
                <a:lnTo>
                  <a:pt x="740" y="189"/>
                </a:lnTo>
                <a:lnTo>
                  <a:pt x="740" y="188"/>
                </a:lnTo>
                <a:lnTo>
                  <a:pt x="740" y="186"/>
                </a:lnTo>
                <a:lnTo>
                  <a:pt x="740" y="188"/>
                </a:lnTo>
                <a:lnTo>
                  <a:pt x="740" y="186"/>
                </a:lnTo>
                <a:close/>
                <a:moveTo>
                  <a:pt x="749" y="329"/>
                </a:moveTo>
                <a:lnTo>
                  <a:pt x="751" y="334"/>
                </a:lnTo>
                <a:lnTo>
                  <a:pt x="756" y="334"/>
                </a:lnTo>
                <a:lnTo>
                  <a:pt x="757" y="330"/>
                </a:lnTo>
                <a:lnTo>
                  <a:pt x="759" y="324"/>
                </a:lnTo>
                <a:lnTo>
                  <a:pt x="761" y="332"/>
                </a:lnTo>
                <a:lnTo>
                  <a:pt x="759" y="341"/>
                </a:lnTo>
                <a:lnTo>
                  <a:pt x="764" y="350"/>
                </a:lnTo>
                <a:lnTo>
                  <a:pt x="770" y="359"/>
                </a:lnTo>
                <a:lnTo>
                  <a:pt x="774" y="367"/>
                </a:lnTo>
                <a:lnTo>
                  <a:pt x="780" y="372"/>
                </a:lnTo>
                <a:lnTo>
                  <a:pt x="783" y="370"/>
                </a:lnTo>
                <a:lnTo>
                  <a:pt x="785" y="373"/>
                </a:lnTo>
                <a:lnTo>
                  <a:pt x="783" y="375"/>
                </a:lnTo>
                <a:lnTo>
                  <a:pt x="782" y="376"/>
                </a:lnTo>
                <a:lnTo>
                  <a:pt x="782" y="380"/>
                </a:lnTo>
                <a:lnTo>
                  <a:pt x="784" y="382"/>
                </a:lnTo>
                <a:lnTo>
                  <a:pt x="787" y="389"/>
                </a:lnTo>
                <a:lnTo>
                  <a:pt x="794" y="391"/>
                </a:lnTo>
                <a:lnTo>
                  <a:pt x="798" y="384"/>
                </a:lnTo>
                <a:lnTo>
                  <a:pt x="800" y="376"/>
                </a:lnTo>
                <a:lnTo>
                  <a:pt x="801" y="375"/>
                </a:lnTo>
                <a:lnTo>
                  <a:pt x="803" y="375"/>
                </a:lnTo>
                <a:lnTo>
                  <a:pt x="805" y="376"/>
                </a:lnTo>
                <a:lnTo>
                  <a:pt x="806" y="379"/>
                </a:lnTo>
                <a:lnTo>
                  <a:pt x="809" y="379"/>
                </a:lnTo>
                <a:lnTo>
                  <a:pt x="813" y="377"/>
                </a:lnTo>
                <a:lnTo>
                  <a:pt x="806" y="383"/>
                </a:lnTo>
                <a:lnTo>
                  <a:pt x="800" y="390"/>
                </a:lnTo>
                <a:lnTo>
                  <a:pt x="797" y="398"/>
                </a:lnTo>
                <a:lnTo>
                  <a:pt x="798" y="407"/>
                </a:lnTo>
                <a:lnTo>
                  <a:pt x="801" y="409"/>
                </a:lnTo>
                <a:lnTo>
                  <a:pt x="801" y="413"/>
                </a:lnTo>
                <a:lnTo>
                  <a:pt x="799" y="413"/>
                </a:lnTo>
                <a:lnTo>
                  <a:pt x="798" y="412"/>
                </a:lnTo>
                <a:lnTo>
                  <a:pt x="791" y="404"/>
                </a:lnTo>
                <a:lnTo>
                  <a:pt x="785" y="395"/>
                </a:lnTo>
                <a:lnTo>
                  <a:pt x="760" y="355"/>
                </a:lnTo>
                <a:lnTo>
                  <a:pt x="736" y="315"/>
                </a:lnTo>
                <a:lnTo>
                  <a:pt x="743" y="321"/>
                </a:lnTo>
                <a:lnTo>
                  <a:pt x="749" y="329"/>
                </a:lnTo>
                <a:lnTo>
                  <a:pt x="748" y="327"/>
                </a:lnTo>
                <a:lnTo>
                  <a:pt x="749" y="329"/>
                </a:lnTo>
                <a:close/>
                <a:moveTo>
                  <a:pt x="696" y="673"/>
                </a:moveTo>
                <a:lnTo>
                  <a:pt x="698" y="669"/>
                </a:lnTo>
                <a:lnTo>
                  <a:pt x="703" y="669"/>
                </a:lnTo>
                <a:lnTo>
                  <a:pt x="706" y="674"/>
                </a:lnTo>
                <a:lnTo>
                  <a:pt x="707" y="679"/>
                </a:lnTo>
                <a:lnTo>
                  <a:pt x="717" y="680"/>
                </a:lnTo>
                <a:lnTo>
                  <a:pt x="728" y="676"/>
                </a:lnTo>
                <a:lnTo>
                  <a:pt x="717" y="684"/>
                </a:lnTo>
                <a:lnTo>
                  <a:pt x="703" y="687"/>
                </a:lnTo>
                <a:lnTo>
                  <a:pt x="696" y="682"/>
                </a:lnTo>
                <a:lnTo>
                  <a:pt x="696" y="673"/>
                </a:lnTo>
                <a:lnTo>
                  <a:pt x="696" y="674"/>
                </a:lnTo>
                <a:lnTo>
                  <a:pt x="696" y="673"/>
                </a:lnTo>
                <a:close/>
                <a:moveTo>
                  <a:pt x="711" y="549"/>
                </a:moveTo>
                <a:lnTo>
                  <a:pt x="711" y="554"/>
                </a:lnTo>
                <a:lnTo>
                  <a:pt x="710" y="558"/>
                </a:lnTo>
                <a:lnTo>
                  <a:pt x="710" y="563"/>
                </a:lnTo>
                <a:lnTo>
                  <a:pt x="712" y="566"/>
                </a:lnTo>
                <a:lnTo>
                  <a:pt x="698" y="557"/>
                </a:lnTo>
                <a:lnTo>
                  <a:pt x="691" y="541"/>
                </a:lnTo>
                <a:lnTo>
                  <a:pt x="701" y="543"/>
                </a:lnTo>
                <a:lnTo>
                  <a:pt x="711" y="549"/>
                </a:lnTo>
                <a:lnTo>
                  <a:pt x="709" y="548"/>
                </a:lnTo>
                <a:lnTo>
                  <a:pt x="711" y="549"/>
                </a:lnTo>
                <a:close/>
                <a:moveTo>
                  <a:pt x="734" y="293"/>
                </a:moveTo>
                <a:lnTo>
                  <a:pt x="733" y="294"/>
                </a:lnTo>
                <a:lnTo>
                  <a:pt x="732" y="294"/>
                </a:lnTo>
                <a:lnTo>
                  <a:pt x="733" y="294"/>
                </a:lnTo>
                <a:lnTo>
                  <a:pt x="734" y="293"/>
                </a:lnTo>
                <a:close/>
                <a:moveTo>
                  <a:pt x="731" y="294"/>
                </a:moveTo>
                <a:lnTo>
                  <a:pt x="729" y="298"/>
                </a:lnTo>
                <a:lnTo>
                  <a:pt x="731" y="301"/>
                </a:lnTo>
                <a:lnTo>
                  <a:pt x="729" y="298"/>
                </a:lnTo>
                <a:lnTo>
                  <a:pt x="731" y="294"/>
                </a:lnTo>
                <a:close/>
                <a:moveTo>
                  <a:pt x="720" y="438"/>
                </a:moveTo>
                <a:lnTo>
                  <a:pt x="717" y="434"/>
                </a:lnTo>
                <a:lnTo>
                  <a:pt x="721" y="431"/>
                </a:lnTo>
                <a:lnTo>
                  <a:pt x="725" y="434"/>
                </a:lnTo>
                <a:lnTo>
                  <a:pt x="720" y="438"/>
                </a:lnTo>
                <a:lnTo>
                  <a:pt x="720" y="438"/>
                </a:lnTo>
                <a:lnTo>
                  <a:pt x="720" y="438"/>
                </a:lnTo>
                <a:close/>
                <a:moveTo>
                  <a:pt x="670" y="175"/>
                </a:moveTo>
                <a:lnTo>
                  <a:pt x="671" y="176"/>
                </a:lnTo>
                <a:lnTo>
                  <a:pt x="670" y="177"/>
                </a:lnTo>
                <a:lnTo>
                  <a:pt x="669" y="175"/>
                </a:lnTo>
                <a:lnTo>
                  <a:pt x="670" y="175"/>
                </a:lnTo>
                <a:lnTo>
                  <a:pt x="670" y="175"/>
                </a:lnTo>
                <a:lnTo>
                  <a:pt x="670" y="175"/>
                </a:lnTo>
                <a:close/>
                <a:moveTo>
                  <a:pt x="691" y="679"/>
                </a:moveTo>
                <a:lnTo>
                  <a:pt x="686" y="683"/>
                </a:lnTo>
                <a:lnTo>
                  <a:pt x="680" y="681"/>
                </a:lnTo>
                <a:lnTo>
                  <a:pt x="678" y="674"/>
                </a:lnTo>
                <a:lnTo>
                  <a:pt x="677" y="667"/>
                </a:lnTo>
                <a:lnTo>
                  <a:pt x="687" y="670"/>
                </a:lnTo>
                <a:lnTo>
                  <a:pt x="691" y="679"/>
                </a:lnTo>
                <a:lnTo>
                  <a:pt x="691" y="679"/>
                </a:lnTo>
                <a:lnTo>
                  <a:pt x="691" y="679"/>
                </a:lnTo>
                <a:close/>
                <a:moveTo>
                  <a:pt x="676" y="675"/>
                </a:moveTo>
                <a:lnTo>
                  <a:pt x="676" y="676"/>
                </a:lnTo>
                <a:lnTo>
                  <a:pt x="675" y="678"/>
                </a:lnTo>
                <a:lnTo>
                  <a:pt x="676" y="676"/>
                </a:lnTo>
                <a:lnTo>
                  <a:pt x="676" y="675"/>
                </a:lnTo>
                <a:close/>
                <a:moveTo>
                  <a:pt x="646" y="764"/>
                </a:moveTo>
                <a:lnTo>
                  <a:pt x="649" y="758"/>
                </a:lnTo>
                <a:lnTo>
                  <a:pt x="650" y="752"/>
                </a:lnTo>
                <a:lnTo>
                  <a:pt x="652" y="745"/>
                </a:lnTo>
                <a:lnTo>
                  <a:pt x="657" y="739"/>
                </a:lnTo>
                <a:lnTo>
                  <a:pt x="665" y="728"/>
                </a:lnTo>
                <a:lnTo>
                  <a:pt x="671" y="716"/>
                </a:lnTo>
                <a:lnTo>
                  <a:pt x="679" y="707"/>
                </a:lnTo>
                <a:lnTo>
                  <a:pt x="690" y="703"/>
                </a:lnTo>
                <a:lnTo>
                  <a:pt x="703" y="695"/>
                </a:lnTo>
                <a:lnTo>
                  <a:pt x="717" y="690"/>
                </a:lnTo>
                <a:lnTo>
                  <a:pt x="709" y="703"/>
                </a:lnTo>
                <a:lnTo>
                  <a:pt x="699" y="715"/>
                </a:lnTo>
                <a:lnTo>
                  <a:pt x="690" y="728"/>
                </a:lnTo>
                <a:lnTo>
                  <a:pt x="680" y="741"/>
                </a:lnTo>
                <a:lnTo>
                  <a:pt x="676" y="747"/>
                </a:lnTo>
                <a:lnTo>
                  <a:pt x="671" y="754"/>
                </a:lnTo>
                <a:lnTo>
                  <a:pt x="667" y="759"/>
                </a:lnTo>
                <a:lnTo>
                  <a:pt x="665" y="766"/>
                </a:lnTo>
                <a:lnTo>
                  <a:pt x="667" y="771"/>
                </a:lnTo>
                <a:lnTo>
                  <a:pt x="675" y="770"/>
                </a:lnTo>
                <a:lnTo>
                  <a:pt x="668" y="785"/>
                </a:lnTo>
                <a:lnTo>
                  <a:pt x="663" y="798"/>
                </a:lnTo>
                <a:lnTo>
                  <a:pt x="660" y="802"/>
                </a:lnTo>
                <a:lnTo>
                  <a:pt x="655" y="806"/>
                </a:lnTo>
                <a:lnTo>
                  <a:pt x="651" y="804"/>
                </a:lnTo>
                <a:lnTo>
                  <a:pt x="650" y="799"/>
                </a:lnTo>
                <a:lnTo>
                  <a:pt x="640" y="820"/>
                </a:lnTo>
                <a:lnTo>
                  <a:pt x="644" y="841"/>
                </a:lnTo>
                <a:lnTo>
                  <a:pt x="638" y="842"/>
                </a:lnTo>
                <a:lnTo>
                  <a:pt x="635" y="845"/>
                </a:lnTo>
                <a:lnTo>
                  <a:pt x="636" y="833"/>
                </a:lnTo>
                <a:lnTo>
                  <a:pt x="635" y="822"/>
                </a:lnTo>
                <a:lnTo>
                  <a:pt x="629" y="820"/>
                </a:lnTo>
                <a:lnTo>
                  <a:pt x="628" y="827"/>
                </a:lnTo>
                <a:lnTo>
                  <a:pt x="622" y="831"/>
                </a:lnTo>
                <a:lnTo>
                  <a:pt x="620" y="838"/>
                </a:lnTo>
                <a:lnTo>
                  <a:pt x="616" y="848"/>
                </a:lnTo>
                <a:lnTo>
                  <a:pt x="609" y="856"/>
                </a:lnTo>
                <a:lnTo>
                  <a:pt x="610" y="845"/>
                </a:lnTo>
                <a:lnTo>
                  <a:pt x="616" y="833"/>
                </a:lnTo>
                <a:lnTo>
                  <a:pt x="619" y="829"/>
                </a:lnTo>
                <a:lnTo>
                  <a:pt x="621" y="823"/>
                </a:lnTo>
                <a:lnTo>
                  <a:pt x="621" y="817"/>
                </a:lnTo>
                <a:lnTo>
                  <a:pt x="622" y="813"/>
                </a:lnTo>
                <a:lnTo>
                  <a:pt x="626" y="808"/>
                </a:lnTo>
                <a:lnTo>
                  <a:pt x="629" y="804"/>
                </a:lnTo>
                <a:lnTo>
                  <a:pt x="633" y="797"/>
                </a:lnTo>
                <a:lnTo>
                  <a:pt x="635" y="789"/>
                </a:lnTo>
                <a:lnTo>
                  <a:pt x="638" y="775"/>
                </a:lnTo>
                <a:lnTo>
                  <a:pt x="646" y="764"/>
                </a:lnTo>
                <a:lnTo>
                  <a:pt x="644" y="766"/>
                </a:lnTo>
                <a:lnTo>
                  <a:pt x="646" y="764"/>
                </a:lnTo>
                <a:close/>
                <a:moveTo>
                  <a:pt x="699" y="870"/>
                </a:moveTo>
                <a:lnTo>
                  <a:pt x="702" y="863"/>
                </a:lnTo>
                <a:lnTo>
                  <a:pt x="709" y="863"/>
                </a:lnTo>
                <a:lnTo>
                  <a:pt x="707" y="869"/>
                </a:lnTo>
                <a:lnTo>
                  <a:pt x="699" y="870"/>
                </a:lnTo>
                <a:lnTo>
                  <a:pt x="701" y="869"/>
                </a:lnTo>
                <a:lnTo>
                  <a:pt x="699" y="870"/>
                </a:lnTo>
                <a:close/>
                <a:moveTo>
                  <a:pt x="629" y="827"/>
                </a:moveTo>
                <a:lnTo>
                  <a:pt x="630" y="828"/>
                </a:lnTo>
                <a:lnTo>
                  <a:pt x="633" y="830"/>
                </a:lnTo>
                <a:lnTo>
                  <a:pt x="633" y="832"/>
                </a:lnTo>
                <a:lnTo>
                  <a:pt x="633" y="835"/>
                </a:lnTo>
                <a:lnTo>
                  <a:pt x="633" y="830"/>
                </a:lnTo>
                <a:lnTo>
                  <a:pt x="629" y="827"/>
                </a:lnTo>
                <a:lnTo>
                  <a:pt x="630" y="828"/>
                </a:lnTo>
                <a:lnTo>
                  <a:pt x="629" y="827"/>
                </a:lnTo>
                <a:close/>
                <a:moveTo>
                  <a:pt x="451" y="681"/>
                </a:moveTo>
                <a:lnTo>
                  <a:pt x="456" y="674"/>
                </a:lnTo>
                <a:lnTo>
                  <a:pt x="467" y="671"/>
                </a:lnTo>
                <a:lnTo>
                  <a:pt x="464" y="674"/>
                </a:lnTo>
                <a:lnTo>
                  <a:pt x="462" y="676"/>
                </a:lnTo>
                <a:lnTo>
                  <a:pt x="461" y="681"/>
                </a:lnTo>
                <a:lnTo>
                  <a:pt x="461" y="684"/>
                </a:lnTo>
                <a:lnTo>
                  <a:pt x="455" y="686"/>
                </a:lnTo>
                <a:lnTo>
                  <a:pt x="451" y="681"/>
                </a:lnTo>
                <a:lnTo>
                  <a:pt x="451" y="681"/>
                </a:lnTo>
                <a:lnTo>
                  <a:pt x="451" y="681"/>
                </a:lnTo>
                <a:close/>
                <a:moveTo>
                  <a:pt x="505" y="904"/>
                </a:moveTo>
                <a:lnTo>
                  <a:pt x="503" y="900"/>
                </a:lnTo>
                <a:lnTo>
                  <a:pt x="502" y="895"/>
                </a:lnTo>
                <a:lnTo>
                  <a:pt x="505" y="894"/>
                </a:lnTo>
                <a:lnTo>
                  <a:pt x="511" y="894"/>
                </a:lnTo>
                <a:lnTo>
                  <a:pt x="512" y="894"/>
                </a:lnTo>
                <a:lnTo>
                  <a:pt x="513" y="893"/>
                </a:lnTo>
                <a:lnTo>
                  <a:pt x="517" y="895"/>
                </a:lnTo>
                <a:lnTo>
                  <a:pt x="515" y="898"/>
                </a:lnTo>
                <a:lnTo>
                  <a:pt x="510" y="900"/>
                </a:lnTo>
                <a:lnTo>
                  <a:pt x="505" y="904"/>
                </a:lnTo>
                <a:lnTo>
                  <a:pt x="505" y="902"/>
                </a:lnTo>
                <a:lnTo>
                  <a:pt x="505" y="904"/>
                </a:lnTo>
                <a:close/>
                <a:moveTo>
                  <a:pt x="511" y="889"/>
                </a:moveTo>
                <a:lnTo>
                  <a:pt x="511" y="888"/>
                </a:lnTo>
                <a:lnTo>
                  <a:pt x="511" y="886"/>
                </a:lnTo>
                <a:lnTo>
                  <a:pt x="510" y="889"/>
                </a:lnTo>
                <a:lnTo>
                  <a:pt x="511" y="893"/>
                </a:lnTo>
                <a:lnTo>
                  <a:pt x="511" y="891"/>
                </a:lnTo>
                <a:lnTo>
                  <a:pt x="511" y="889"/>
                </a:lnTo>
                <a:lnTo>
                  <a:pt x="511" y="889"/>
                </a:lnTo>
                <a:lnTo>
                  <a:pt x="511" y="889"/>
                </a:lnTo>
                <a:close/>
                <a:moveTo>
                  <a:pt x="511" y="885"/>
                </a:moveTo>
                <a:lnTo>
                  <a:pt x="511" y="883"/>
                </a:lnTo>
                <a:lnTo>
                  <a:pt x="512" y="882"/>
                </a:lnTo>
                <a:lnTo>
                  <a:pt x="511" y="883"/>
                </a:lnTo>
                <a:lnTo>
                  <a:pt x="511" y="885"/>
                </a:lnTo>
                <a:close/>
                <a:moveTo>
                  <a:pt x="502" y="845"/>
                </a:moveTo>
                <a:lnTo>
                  <a:pt x="504" y="839"/>
                </a:lnTo>
                <a:lnTo>
                  <a:pt x="510" y="838"/>
                </a:lnTo>
                <a:lnTo>
                  <a:pt x="513" y="844"/>
                </a:lnTo>
                <a:lnTo>
                  <a:pt x="514" y="850"/>
                </a:lnTo>
                <a:lnTo>
                  <a:pt x="508" y="849"/>
                </a:lnTo>
                <a:lnTo>
                  <a:pt x="502" y="845"/>
                </a:lnTo>
                <a:lnTo>
                  <a:pt x="502" y="847"/>
                </a:lnTo>
                <a:lnTo>
                  <a:pt x="502" y="845"/>
                </a:lnTo>
                <a:close/>
                <a:moveTo>
                  <a:pt x="512" y="700"/>
                </a:moveTo>
                <a:lnTo>
                  <a:pt x="506" y="702"/>
                </a:lnTo>
                <a:lnTo>
                  <a:pt x="502" y="698"/>
                </a:lnTo>
                <a:lnTo>
                  <a:pt x="502" y="694"/>
                </a:lnTo>
                <a:lnTo>
                  <a:pt x="504" y="688"/>
                </a:lnTo>
                <a:lnTo>
                  <a:pt x="498" y="679"/>
                </a:lnTo>
                <a:lnTo>
                  <a:pt x="494" y="669"/>
                </a:lnTo>
                <a:lnTo>
                  <a:pt x="497" y="672"/>
                </a:lnTo>
                <a:lnTo>
                  <a:pt x="501" y="675"/>
                </a:lnTo>
                <a:lnTo>
                  <a:pt x="505" y="675"/>
                </a:lnTo>
                <a:lnTo>
                  <a:pt x="506" y="672"/>
                </a:lnTo>
                <a:lnTo>
                  <a:pt x="503" y="669"/>
                </a:lnTo>
                <a:lnTo>
                  <a:pt x="500" y="664"/>
                </a:lnTo>
                <a:lnTo>
                  <a:pt x="504" y="661"/>
                </a:lnTo>
                <a:lnTo>
                  <a:pt x="510" y="662"/>
                </a:lnTo>
                <a:lnTo>
                  <a:pt x="515" y="662"/>
                </a:lnTo>
                <a:lnTo>
                  <a:pt x="519" y="658"/>
                </a:lnTo>
                <a:lnTo>
                  <a:pt x="525" y="655"/>
                </a:lnTo>
                <a:lnTo>
                  <a:pt x="530" y="651"/>
                </a:lnTo>
                <a:lnTo>
                  <a:pt x="536" y="648"/>
                </a:lnTo>
                <a:lnTo>
                  <a:pt x="543" y="646"/>
                </a:lnTo>
                <a:lnTo>
                  <a:pt x="547" y="641"/>
                </a:lnTo>
                <a:lnTo>
                  <a:pt x="548" y="636"/>
                </a:lnTo>
                <a:lnTo>
                  <a:pt x="555" y="640"/>
                </a:lnTo>
                <a:lnTo>
                  <a:pt x="563" y="637"/>
                </a:lnTo>
                <a:lnTo>
                  <a:pt x="572" y="632"/>
                </a:lnTo>
                <a:lnTo>
                  <a:pt x="583" y="632"/>
                </a:lnTo>
                <a:lnTo>
                  <a:pt x="564" y="650"/>
                </a:lnTo>
                <a:lnTo>
                  <a:pt x="544" y="665"/>
                </a:lnTo>
                <a:lnTo>
                  <a:pt x="535" y="674"/>
                </a:lnTo>
                <a:lnTo>
                  <a:pt x="528" y="683"/>
                </a:lnTo>
                <a:lnTo>
                  <a:pt x="525" y="689"/>
                </a:lnTo>
                <a:lnTo>
                  <a:pt x="521" y="695"/>
                </a:lnTo>
                <a:lnTo>
                  <a:pt x="517" y="698"/>
                </a:lnTo>
                <a:lnTo>
                  <a:pt x="512" y="700"/>
                </a:lnTo>
                <a:lnTo>
                  <a:pt x="512" y="700"/>
                </a:lnTo>
                <a:lnTo>
                  <a:pt x="512" y="700"/>
                </a:lnTo>
                <a:close/>
                <a:moveTo>
                  <a:pt x="543" y="813"/>
                </a:moveTo>
                <a:lnTo>
                  <a:pt x="544" y="813"/>
                </a:lnTo>
                <a:lnTo>
                  <a:pt x="545" y="813"/>
                </a:lnTo>
                <a:lnTo>
                  <a:pt x="544" y="813"/>
                </a:lnTo>
                <a:lnTo>
                  <a:pt x="543" y="813"/>
                </a:lnTo>
                <a:close/>
                <a:moveTo>
                  <a:pt x="556" y="673"/>
                </a:moveTo>
                <a:lnTo>
                  <a:pt x="558" y="667"/>
                </a:lnTo>
                <a:lnTo>
                  <a:pt x="558" y="662"/>
                </a:lnTo>
                <a:lnTo>
                  <a:pt x="563" y="666"/>
                </a:lnTo>
                <a:lnTo>
                  <a:pt x="564" y="674"/>
                </a:lnTo>
                <a:lnTo>
                  <a:pt x="558" y="676"/>
                </a:lnTo>
                <a:lnTo>
                  <a:pt x="556" y="673"/>
                </a:lnTo>
                <a:lnTo>
                  <a:pt x="556" y="672"/>
                </a:lnTo>
                <a:lnTo>
                  <a:pt x="556" y="673"/>
                </a:lnTo>
                <a:close/>
                <a:moveTo>
                  <a:pt x="542" y="1129"/>
                </a:moveTo>
                <a:lnTo>
                  <a:pt x="542" y="1122"/>
                </a:lnTo>
                <a:lnTo>
                  <a:pt x="542" y="1114"/>
                </a:lnTo>
                <a:lnTo>
                  <a:pt x="542" y="1122"/>
                </a:lnTo>
                <a:lnTo>
                  <a:pt x="542" y="1129"/>
                </a:lnTo>
                <a:close/>
                <a:moveTo>
                  <a:pt x="564" y="811"/>
                </a:moveTo>
                <a:lnTo>
                  <a:pt x="560" y="806"/>
                </a:lnTo>
                <a:lnTo>
                  <a:pt x="558" y="800"/>
                </a:lnTo>
                <a:lnTo>
                  <a:pt x="561" y="799"/>
                </a:lnTo>
                <a:lnTo>
                  <a:pt x="564" y="796"/>
                </a:lnTo>
                <a:lnTo>
                  <a:pt x="564" y="799"/>
                </a:lnTo>
                <a:lnTo>
                  <a:pt x="566" y="803"/>
                </a:lnTo>
                <a:lnTo>
                  <a:pt x="568" y="804"/>
                </a:lnTo>
                <a:lnTo>
                  <a:pt x="569" y="806"/>
                </a:lnTo>
                <a:lnTo>
                  <a:pt x="569" y="811"/>
                </a:lnTo>
                <a:lnTo>
                  <a:pt x="564" y="811"/>
                </a:lnTo>
                <a:lnTo>
                  <a:pt x="566" y="811"/>
                </a:lnTo>
                <a:lnTo>
                  <a:pt x="564" y="811"/>
                </a:lnTo>
                <a:close/>
                <a:moveTo>
                  <a:pt x="580" y="1130"/>
                </a:moveTo>
                <a:lnTo>
                  <a:pt x="587" y="1128"/>
                </a:lnTo>
                <a:lnTo>
                  <a:pt x="595" y="1126"/>
                </a:lnTo>
                <a:lnTo>
                  <a:pt x="586" y="1135"/>
                </a:lnTo>
                <a:lnTo>
                  <a:pt x="580" y="1130"/>
                </a:lnTo>
                <a:close/>
                <a:moveTo>
                  <a:pt x="677" y="938"/>
                </a:moveTo>
                <a:lnTo>
                  <a:pt x="676" y="939"/>
                </a:lnTo>
                <a:lnTo>
                  <a:pt x="676" y="940"/>
                </a:lnTo>
                <a:lnTo>
                  <a:pt x="676" y="939"/>
                </a:lnTo>
                <a:lnTo>
                  <a:pt x="677" y="938"/>
                </a:lnTo>
                <a:close/>
                <a:moveTo>
                  <a:pt x="635" y="1297"/>
                </a:moveTo>
                <a:lnTo>
                  <a:pt x="635" y="1296"/>
                </a:lnTo>
                <a:lnTo>
                  <a:pt x="635" y="1295"/>
                </a:lnTo>
                <a:lnTo>
                  <a:pt x="635" y="1296"/>
                </a:lnTo>
                <a:lnTo>
                  <a:pt x="635" y="1297"/>
                </a:lnTo>
                <a:close/>
                <a:moveTo>
                  <a:pt x="658" y="1003"/>
                </a:moveTo>
                <a:lnTo>
                  <a:pt x="658" y="1002"/>
                </a:lnTo>
                <a:lnTo>
                  <a:pt x="658" y="1002"/>
                </a:lnTo>
                <a:lnTo>
                  <a:pt x="658" y="1002"/>
                </a:lnTo>
                <a:lnTo>
                  <a:pt x="658" y="1003"/>
                </a:lnTo>
                <a:close/>
                <a:moveTo>
                  <a:pt x="609" y="1192"/>
                </a:moveTo>
                <a:lnTo>
                  <a:pt x="610" y="1193"/>
                </a:lnTo>
                <a:lnTo>
                  <a:pt x="611" y="1194"/>
                </a:lnTo>
                <a:lnTo>
                  <a:pt x="610" y="1193"/>
                </a:lnTo>
                <a:lnTo>
                  <a:pt x="609" y="1192"/>
                </a:lnTo>
                <a:lnTo>
                  <a:pt x="608" y="1195"/>
                </a:lnTo>
                <a:lnTo>
                  <a:pt x="605" y="1196"/>
                </a:lnTo>
                <a:lnTo>
                  <a:pt x="607" y="1188"/>
                </a:lnTo>
                <a:lnTo>
                  <a:pt x="610" y="1179"/>
                </a:lnTo>
                <a:lnTo>
                  <a:pt x="614" y="1170"/>
                </a:lnTo>
                <a:lnTo>
                  <a:pt x="618" y="1161"/>
                </a:lnTo>
                <a:lnTo>
                  <a:pt x="620" y="1151"/>
                </a:lnTo>
                <a:lnTo>
                  <a:pt x="622" y="1140"/>
                </a:lnTo>
                <a:lnTo>
                  <a:pt x="624" y="1137"/>
                </a:lnTo>
                <a:lnTo>
                  <a:pt x="626" y="1132"/>
                </a:lnTo>
                <a:lnTo>
                  <a:pt x="627" y="1129"/>
                </a:lnTo>
                <a:lnTo>
                  <a:pt x="627" y="1124"/>
                </a:lnTo>
                <a:lnTo>
                  <a:pt x="627" y="1129"/>
                </a:lnTo>
                <a:lnTo>
                  <a:pt x="630" y="1129"/>
                </a:lnTo>
                <a:lnTo>
                  <a:pt x="626" y="1146"/>
                </a:lnTo>
                <a:lnTo>
                  <a:pt x="622" y="1162"/>
                </a:lnTo>
                <a:lnTo>
                  <a:pt x="618" y="1178"/>
                </a:lnTo>
                <a:lnTo>
                  <a:pt x="614" y="1195"/>
                </a:lnTo>
                <a:lnTo>
                  <a:pt x="612" y="1192"/>
                </a:lnTo>
                <a:lnTo>
                  <a:pt x="609" y="1192"/>
                </a:lnTo>
                <a:lnTo>
                  <a:pt x="611" y="1190"/>
                </a:lnTo>
                <a:lnTo>
                  <a:pt x="609" y="1192"/>
                </a:lnTo>
                <a:close/>
                <a:moveTo>
                  <a:pt x="638" y="1230"/>
                </a:moveTo>
                <a:lnTo>
                  <a:pt x="647" y="1225"/>
                </a:lnTo>
                <a:lnTo>
                  <a:pt x="661" y="1225"/>
                </a:lnTo>
                <a:lnTo>
                  <a:pt x="650" y="1229"/>
                </a:lnTo>
                <a:lnTo>
                  <a:pt x="638" y="1230"/>
                </a:lnTo>
                <a:close/>
                <a:moveTo>
                  <a:pt x="660" y="1243"/>
                </a:moveTo>
                <a:lnTo>
                  <a:pt x="660" y="1244"/>
                </a:lnTo>
                <a:lnTo>
                  <a:pt x="659" y="1244"/>
                </a:lnTo>
                <a:lnTo>
                  <a:pt x="660" y="1244"/>
                </a:lnTo>
                <a:lnTo>
                  <a:pt x="660" y="1243"/>
                </a:lnTo>
                <a:close/>
                <a:moveTo>
                  <a:pt x="690" y="1238"/>
                </a:moveTo>
                <a:lnTo>
                  <a:pt x="688" y="1236"/>
                </a:lnTo>
                <a:lnTo>
                  <a:pt x="691" y="1234"/>
                </a:lnTo>
                <a:lnTo>
                  <a:pt x="691" y="1236"/>
                </a:lnTo>
                <a:lnTo>
                  <a:pt x="690" y="1238"/>
                </a:lnTo>
                <a:lnTo>
                  <a:pt x="690" y="1237"/>
                </a:lnTo>
                <a:lnTo>
                  <a:pt x="690" y="1238"/>
                </a:lnTo>
                <a:close/>
                <a:moveTo>
                  <a:pt x="707" y="1445"/>
                </a:moveTo>
                <a:lnTo>
                  <a:pt x="703" y="1450"/>
                </a:lnTo>
                <a:lnTo>
                  <a:pt x="699" y="1452"/>
                </a:lnTo>
                <a:lnTo>
                  <a:pt x="696" y="1452"/>
                </a:lnTo>
                <a:lnTo>
                  <a:pt x="698" y="1450"/>
                </a:lnTo>
                <a:lnTo>
                  <a:pt x="700" y="1446"/>
                </a:lnTo>
                <a:lnTo>
                  <a:pt x="704" y="1444"/>
                </a:lnTo>
                <a:lnTo>
                  <a:pt x="708" y="1444"/>
                </a:lnTo>
                <a:lnTo>
                  <a:pt x="707" y="1445"/>
                </a:lnTo>
                <a:lnTo>
                  <a:pt x="707" y="1446"/>
                </a:lnTo>
                <a:lnTo>
                  <a:pt x="707" y="1445"/>
                </a:lnTo>
                <a:close/>
                <a:moveTo>
                  <a:pt x="703" y="1401"/>
                </a:moveTo>
                <a:lnTo>
                  <a:pt x="704" y="1401"/>
                </a:lnTo>
                <a:lnTo>
                  <a:pt x="706" y="1402"/>
                </a:lnTo>
                <a:lnTo>
                  <a:pt x="703" y="1402"/>
                </a:lnTo>
                <a:lnTo>
                  <a:pt x="702" y="1402"/>
                </a:lnTo>
                <a:lnTo>
                  <a:pt x="703" y="1401"/>
                </a:lnTo>
                <a:lnTo>
                  <a:pt x="703" y="1401"/>
                </a:lnTo>
                <a:close/>
                <a:moveTo>
                  <a:pt x="680" y="1501"/>
                </a:moveTo>
                <a:lnTo>
                  <a:pt x="679" y="1501"/>
                </a:lnTo>
                <a:lnTo>
                  <a:pt x="679" y="1501"/>
                </a:lnTo>
                <a:lnTo>
                  <a:pt x="680" y="1500"/>
                </a:lnTo>
                <a:lnTo>
                  <a:pt x="680" y="1501"/>
                </a:lnTo>
                <a:close/>
                <a:moveTo>
                  <a:pt x="723" y="1030"/>
                </a:moveTo>
                <a:lnTo>
                  <a:pt x="698" y="1052"/>
                </a:lnTo>
                <a:lnTo>
                  <a:pt x="671" y="1073"/>
                </a:lnTo>
                <a:lnTo>
                  <a:pt x="699" y="1039"/>
                </a:lnTo>
                <a:lnTo>
                  <a:pt x="732" y="1008"/>
                </a:lnTo>
                <a:lnTo>
                  <a:pt x="731" y="1021"/>
                </a:lnTo>
                <a:lnTo>
                  <a:pt x="723" y="1030"/>
                </a:lnTo>
                <a:lnTo>
                  <a:pt x="718" y="1034"/>
                </a:lnTo>
                <a:lnTo>
                  <a:pt x="723" y="1030"/>
                </a:lnTo>
                <a:close/>
                <a:moveTo>
                  <a:pt x="734" y="404"/>
                </a:moveTo>
                <a:lnTo>
                  <a:pt x="744" y="407"/>
                </a:lnTo>
                <a:lnTo>
                  <a:pt x="752" y="414"/>
                </a:lnTo>
                <a:lnTo>
                  <a:pt x="749" y="416"/>
                </a:lnTo>
                <a:lnTo>
                  <a:pt x="743" y="414"/>
                </a:lnTo>
                <a:lnTo>
                  <a:pt x="739" y="409"/>
                </a:lnTo>
                <a:lnTo>
                  <a:pt x="734" y="404"/>
                </a:lnTo>
                <a:lnTo>
                  <a:pt x="737" y="406"/>
                </a:lnTo>
                <a:lnTo>
                  <a:pt x="734" y="404"/>
                </a:lnTo>
                <a:close/>
                <a:moveTo>
                  <a:pt x="772" y="623"/>
                </a:moveTo>
                <a:lnTo>
                  <a:pt x="768" y="620"/>
                </a:lnTo>
                <a:lnTo>
                  <a:pt x="767" y="614"/>
                </a:lnTo>
                <a:lnTo>
                  <a:pt x="770" y="609"/>
                </a:lnTo>
                <a:lnTo>
                  <a:pt x="768" y="607"/>
                </a:lnTo>
                <a:lnTo>
                  <a:pt x="765" y="607"/>
                </a:lnTo>
                <a:lnTo>
                  <a:pt x="761" y="608"/>
                </a:lnTo>
                <a:lnTo>
                  <a:pt x="758" y="604"/>
                </a:lnTo>
                <a:lnTo>
                  <a:pt x="760" y="599"/>
                </a:lnTo>
                <a:lnTo>
                  <a:pt x="761" y="598"/>
                </a:lnTo>
                <a:lnTo>
                  <a:pt x="764" y="597"/>
                </a:lnTo>
                <a:lnTo>
                  <a:pt x="764" y="595"/>
                </a:lnTo>
                <a:lnTo>
                  <a:pt x="764" y="592"/>
                </a:lnTo>
                <a:lnTo>
                  <a:pt x="765" y="588"/>
                </a:lnTo>
                <a:lnTo>
                  <a:pt x="768" y="586"/>
                </a:lnTo>
                <a:lnTo>
                  <a:pt x="773" y="584"/>
                </a:lnTo>
                <a:lnTo>
                  <a:pt x="776" y="582"/>
                </a:lnTo>
                <a:lnTo>
                  <a:pt x="777" y="578"/>
                </a:lnTo>
                <a:lnTo>
                  <a:pt x="776" y="573"/>
                </a:lnTo>
                <a:lnTo>
                  <a:pt x="780" y="573"/>
                </a:lnTo>
                <a:lnTo>
                  <a:pt x="783" y="571"/>
                </a:lnTo>
                <a:lnTo>
                  <a:pt x="782" y="566"/>
                </a:lnTo>
                <a:lnTo>
                  <a:pt x="782" y="563"/>
                </a:lnTo>
                <a:lnTo>
                  <a:pt x="790" y="561"/>
                </a:lnTo>
                <a:lnTo>
                  <a:pt x="799" y="561"/>
                </a:lnTo>
                <a:lnTo>
                  <a:pt x="808" y="561"/>
                </a:lnTo>
                <a:lnTo>
                  <a:pt x="817" y="563"/>
                </a:lnTo>
                <a:lnTo>
                  <a:pt x="822" y="564"/>
                </a:lnTo>
                <a:lnTo>
                  <a:pt x="825" y="566"/>
                </a:lnTo>
                <a:lnTo>
                  <a:pt x="825" y="571"/>
                </a:lnTo>
                <a:lnTo>
                  <a:pt x="822" y="574"/>
                </a:lnTo>
                <a:lnTo>
                  <a:pt x="816" y="574"/>
                </a:lnTo>
                <a:lnTo>
                  <a:pt x="809" y="574"/>
                </a:lnTo>
                <a:lnTo>
                  <a:pt x="799" y="574"/>
                </a:lnTo>
                <a:lnTo>
                  <a:pt x="787" y="574"/>
                </a:lnTo>
                <a:lnTo>
                  <a:pt x="800" y="579"/>
                </a:lnTo>
                <a:lnTo>
                  <a:pt x="814" y="580"/>
                </a:lnTo>
                <a:lnTo>
                  <a:pt x="803" y="589"/>
                </a:lnTo>
                <a:lnTo>
                  <a:pt x="792" y="597"/>
                </a:lnTo>
                <a:lnTo>
                  <a:pt x="787" y="601"/>
                </a:lnTo>
                <a:lnTo>
                  <a:pt x="784" y="607"/>
                </a:lnTo>
                <a:lnTo>
                  <a:pt x="781" y="613"/>
                </a:lnTo>
                <a:lnTo>
                  <a:pt x="780" y="617"/>
                </a:lnTo>
                <a:lnTo>
                  <a:pt x="789" y="619"/>
                </a:lnTo>
                <a:lnTo>
                  <a:pt x="797" y="608"/>
                </a:lnTo>
                <a:lnTo>
                  <a:pt x="801" y="605"/>
                </a:lnTo>
                <a:lnTo>
                  <a:pt x="806" y="611"/>
                </a:lnTo>
                <a:lnTo>
                  <a:pt x="813" y="601"/>
                </a:lnTo>
                <a:lnTo>
                  <a:pt x="822" y="597"/>
                </a:lnTo>
                <a:lnTo>
                  <a:pt x="824" y="599"/>
                </a:lnTo>
                <a:lnTo>
                  <a:pt x="826" y="599"/>
                </a:lnTo>
                <a:lnTo>
                  <a:pt x="824" y="596"/>
                </a:lnTo>
                <a:lnTo>
                  <a:pt x="823" y="591"/>
                </a:lnTo>
                <a:lnTo>
                  <a:pt x="825" y="591"/>
                </a:lnTo>
                <a:lnTo>
                  <a:pt x="827" y="593"/>
                </a:lnTo>
                <a:lnTo>
                  <a:pt x="832" y="598"/>
                </a:lnTo>
                <a:lnTo>
                  <a:pt x="833" y="604"/>
                </a:lnTo>
                <a:lnTo>
                  <a:pt x="826" y="606"/>
                </a:lnTo>
                <a:lnTo>
                  <a:pt x="819" y="607"/>
                </a:lnTo>
                <a:lnTo>
                  <a:pt x="818" y="611"/>
                </a:lnTo>
                <a:lnTo>
                  <a:pt x="818" y="614"/>
                </a:lnTo>
                <a:lnTo>
                  <a:pt x="814" y="614"/>
                </a:lnTo>
                <a:lnTo>
                  <a:pt x="808" y="615"/>
                </a:lnTo>
                <a:lnTo>
                  <a:pt x="805" y="619"/>
                </a:lnTo>
                <a:lnTo>
                  <a:pt x="802" y="622"/>
                </a:lnTo>
                <a:lnTo>
                  <a:pt x="803" y="624"/>
                </a:lnTo>
                <a:lnTo>
                  <a:pt x="805" y="625"/>
                </a:lnTo>
                <a:lnTo>
                  <a:pt x="805" y="629"/>
                </a:lnTo>
                <a:lnTo>
                  <a:pt x="803" y="632"/>
                </a:lnTo>
                <a:lnTo>
                  <a:pt x="801" y="634"/>
                </a:lnTo>
                <a:lnTo>
                  <a:pt x="798" y="634"/>
                </a:lnTo>
                <a:lnTo>
                  <a:pt x="793" y="636"/>
                </a:lnTo>
                <a:lnTo>
                  <a:pt x="789" y="636"/>
                </a:lnTo>
                <a:lnTo>
                  <a:pt x="784" y="634"/>
                </a:lnTo>
                <a:lnTo>
                  <a:pt x="781" y="631"/>
                </a:lnTo>
                <a:lnTo>
                  <a:pt x="776" y="626"/>
                </a:lnTo>
                <a:lnTo>
                  <a:pt x="772" y="623"/>
                </a:lnTo>
                <a:lnTo>
                  <a:pt x="770" y="623"/>
                </a:lnTo>
                <a:lnTo>
                  <a:pt x="772" y="623"/>
                </a:lnTo>
                <a:close/>
                <a:moveTo>
                  <a:pt x="780" y="1441"/>
                </a:moveTo>
                <a:lnTo>
                  <a:pt x="773" y="1438"/>
                </a:lnTo>
                <a:lnTo>
                  <a:pt x="775" y="1425"/>
                </a:lnTo>
                <a:lnTo>
                  <a:pt x="780" y="1433"/>
                </a:lnTo>
                <a:lnTo>
                  <a:pt x="780" y="1441"/>
                </a:lnTo>
                <a:close/>
                <a:moveTo>
                  <a:pt x="778" y="874"/>
                </a:moveTo>
                <a:lnTo>
                  <a:pt x="775" y="873"/>
                </a:lnTo>
                <a:lnTo>
                  <a:pt x="775" y="870"/>
                </a:lnTo>
                <a:lnTo>
                  <a:pt x="777" y="870"/>
                </a:lnTo>
                <a:lnTo>
                  <a:pt x="780" y="869"/>
                </a:lnTo>
                <a:lnTo>
                  <a:pt x="782" y="868"/>
                </a:lnTo>
                <a:lnTo>
                  <a:pt x="783" y="866"/>
                </a:lnTo>
                <a:lnTo>
                  <a:pt x="792" y="865"/>
                </a:lnTo>
                <a:lnTo>
                  <a:pt x="803" y="865"/>
                </a:lnTo>
                <a:lnTo>
                  <a:pt x="797" y="875"/>
                </a:lnTo>
                <a:lnTo>
                  <a:pt x="789" y="885"/>
                </a:lnTo>
                <a:lnTo>
                  <a:pt x="787" y="875"/>
                </a:lnTo>
                <a:lnTo>
                  <a:pt x="778" y="874"/>
                </a:lnTo>
                <a:lnTo>
                  <a:pt x="781" y="874"/>
                </a:lnTo>
                <a:lnTo>
                  <a:pt x="778" y="874"/>
                </a:lnTo>
                <a:close/>
                <a:moveTo>
                  <a:pt x="785" y="1531"/>
                </a:moveTo>
                <a:lnTo>
                  <a:pt x="782" y="1536"/>
                </a:lnTo>
                <a:lnTo>
                  <a:pt x="778" y="1537"/>
                </a:lnTo>
                <a:lnTo>
                  <a:pt x="780" y="1534"/>
                </a:lnTo>
                <a:lnTo>
                  <a:pt x="785" y="1531"/>
                </a:lnTo>
                <a:lnTo>
                  <a:pt x="784" y="1531"/>
                </a:lnTo>
                <a:lnTo>
                  <a:pt x="785" y="1531"/>
                </a:lnTo>
                <a:close/>
                <a:moveTo>
                  <a:pt x="794" y="1510"/>
                </a:moveTo>
                <a:lnTo>
                  <a:pt x="787" y="1511"/>
                </a:lnTo>
                <a:lnTo>
                  <a:pt x="784" y="1518"/>
                </a:lnTo>
                <a:lnTo>
                  <a:pt x="784" y="1514"/>
                </a:lnTo>
                <a:lnTo>
                  <a:pt x="787" y="1512"/>
                </a:lnTo>
                <a:lnTo>
                  <a:pt x="790" y="1510"/>
                </a:lnTo>
                <a:lnTo>
                  <a:pt x="793" y="1508"/>
                </a:lnTo>
                <a:lnTo>
                  <a:pt x="793" y="1509"/>
                </a:lnTo>
                <a:lnTo>
                  <a:pt x="794" y="1510"/>
                </a:lnTo>
                <a:lnTo>
                  <a:pt x="795" y="1509"/>
                </a:lnTo>
                <a:lnTo>
                  <a:pt x="798" y="1508"/>
                </a:lnTo>
                <a:lnTo>
                  <a:pt x="795" y="1509"/>
                </a:lnTo>
                <a:lnTo>
                  <a:pt x="794" y="1510"/>
                </a:lnTo>
                <a:lnTo>
                  <a:pt x="794" y="1509"/>
                </a:lnTo>
                <a:lnTo>
                  <a:pt x="794" y="1510"/>
                </a:lnTo>
                <a:close/>
                <a:moveTo>
                  <a:pt x="808" y="1608"/>
                </a:moveTo>
                <a:lnTo>
                  <a:pt x="806" y="1608"/>
                </a:lnTo>
                <a:lnTo>
                  <a:pt x="802" y="1605"/>
                </a:lnTo>
                <a:lnTo>
                  <a:pt x="802" y="1603"/>
                </a:lnTo>
                <a:lnTo>
                  <a:pt x="802" y="1599"/>
                </a:lnTo>
                <a:lnTo>
                  <a:pt x="807" y="1602"/>
                </a:lnTo>
                <a:lnTo>
                  <a:pt x="808" y="1608"/>
                </a:lnTo>
                <a:lnTo>
                  <a:pt x="808" y="1607"/>
                </a:lnTo>
                <a:lnTo>
                  <a:pt x="808" y="1608"/>
                </a:lnTo>
                <a:close/>
                <a:moveTo>
                  <a:pt x="816" y="1444"/>
                </a:moveTo>
                <a:lnTo>
                  <a:pt x="824" y="1458"/>
                </a:lnTo>
                <a:lnTo>
                  <a:pt x="832" y="1471"/>
                </a:lnTo>
                <a:lnTo>
                  <a:pt x="820" y="1460"/>
                </a:lnTo>
                <a:lnTo>
                  <a:pt x="816" y="1444"/>
                </a:lnTo>
                <a:close/>
                <a:moveTo>
                  <a:pt x="838" y="1406"/>
                </a:moveTo>
                <a:lnTo>
                  <a:pt x="839" y="1410"/>
                </a:lnTo>
                <a:lnTo>
                  <a:pt x="840" y="1413"/>
                </a:lnTo>
                <a:lnTo>
                  <a:pt x="839" y="1410"/>
                </a:lnTo>
                <a:lnTo>
                  <a:pt x="838" y="1406"/>
                </a:lnTo>
                <a:close/>
                <a:moveTo>
                  <a:pt x="857" y="1406"/>
                </a:moveTo>
                <a:lnTo>
                  <a:pt x="850" y="1402"/>
                </a:lnTo>
                <a:lnTo>
                  <a:pt x="847" y="1393"/>
                </a:lnTo>
                <a:lnTo>
                  <a:pt x="839" y="1383"/>
                </a:lnTo>
                <a:lnTo>
                  <a:pt x="831" y="1372"/>
                </a:lnTo>
                <a:lnTo>
                  <a:pt x="833" y="1383"/>
                </a:lnTo>
                <a:lnTo>
                  <a:pt x="832" y="1391"/>
                </a:lnTo>
                <a:lnTo>
                  <a:pt x="830" y="1389"/>
                </a:lnTo>
                <a:lnTo>
                  <a:pt x="827" y="1388"/>
                </a:lnTo>
                <a:lnTo>
                  <a:pt x="826" y="1392"/>
                </a:lnTo>
                <a:lnTo>
                  <a:pt x="830" y="1396"/>
                </a:lnTo>
                <a:lnTo>
                  <a:pt x="824" y="1393"/>
                </a:lnTo>
                <a:lnTo>
                  <a:pt x="819" y="1386"/>
                </a:lnTo>
                <a:lnTo>
                  <a:pt x="818" y="1379"/>
                </a:lnTo>
                <a:lnTo>
                  <a:pt x="820" y="1371"/>
                </a:lnTo>
                <a:lnTo>
                  <a:pt x="822" y="1363"/>
                </a:lnTo>
                <a:lnTo>
                  <a:pt x="823" y="1355"/>
                </a:lnTo>
                <a:lnTo>
                  <a:pt x="828" y="1354"/>
                </a:lnTo>
                <a:lnTo>
                  <a:pt x="834" y="1360"/>
                </a:lnTo>
                <a:lnTo>
                  <a:pt x="838" y="1369"/>
                </a:lnTo>
                <a:lnTo>
                  <a:pt x="841" y="1377"/>
                </a:lnTo>
                <a:lnTo>
                  <a:pt x="846" y="1385"/>
                </a:lnTo>
                <a:lnTo>
                  <a:pt x="851" y="1393"/>
                </a:lnTo>
                <a:lnTo>
                  <a:pt x="852" y="1394"/>
                </a:lnTo>
                <a:lnTo>
                  <a:pt x="853" y="1396"/>
                </a:lnTo>
                <a:lnTo>
                  <a:pt x="857" y="1396"/>
                </a:lnTo>
                <a:lnTo>
                  <a:pt x="860" y="1396"/>
                </a:lnTo>
                <a:lnTo>
                  <a:pt x="861" y="1402"/>
                </a:lnTo>
                <a:lnTo>
                  <a:pt x="857" y="1406"/>
                </a:lnTo>
                <a:lnTo>
                  <a:pt x="857" y="1408"/>
                </a:lnTo>
                <a:lnTo>
                  <a:pt x="857" y="1406"/>
                </a:lnTo>
                <a:close/>
                <a:moveTo>
                  <a:pt x="906" y="1658"/>
                </a:moveTo>
                <a:lnTo>
                  <a:pt x="905" y="1660"/>
                </a:lnTo>
                <a:lnTo>
                  <a:pt x="905" y="1662"/>
                </a:lnTo>
                <a:lnTo>
                  <a:pt x="900" y="1661"/>
                </a:lnTo>
                <a:lnTo>
                  <a:pt x="894" y="1660"/>
                </a:lnTo>
                <a:lnTo>
                  <a:pt x="899" y="1654"/>
                </a:lnTo>
                <a:lnTo>
                  <a:pt x="906" y="1658"/>
                </a:lnTo>
                <a:lnTo>
                  <a:pt x="902" y="1655"/>
                </a:lnTo>
                <a:lnTo>
                  <a:pt x="906" y="1658"/>
                </a:lnTo>
                <a:close/>
                <a:moveTo>
                  <a:pt x="892" y="1645"/>
                </a:moveTo>
                <a:lnTo>
                  <a:pt x="896" y="1647"/>
                </a:lnTo>
                <a:lnTo>
                  <a:pt x="893" y="1653"/>
                </a:lnTo>
                <a:lnTo>
                  <a:pt x="890" y="1657"/>
                </a:lnTo>
                <a:lnTo>
                  <a:pt x="885" y="1658"/>
                </a:lnTo>
                <a:lnTo>
                  <a:pt x="881" y="1657"/>
                </a:lnTo>
                <a:lnTo>
                  <a:pt x="881" y="1652"/>
                </a:lnTo>
                <a:lnTo>
                  <a:pt x="886" y="1647"/>
                </a:lnTo>
                <a:lnTo>
                  <a:pt x="892" y="1645"/>
                </a:lnTo>
                <a:lnTo>
                  <a:pt x="891" y="1646"/>
                </a:lnTo>
                <a:lnTo>
                  <a:pt x="892" y="1645"/>
                </a:lnTo>
                <a:close/>
                <a:moveTo>
                  <a:pt x="886" y="1636"/>
                </a:moveTo>
                <a:lnTo>
                  <a:pt x="883" y="1637"/>
                </a:lnTo>
                <a:lnTo>
                  <a:pt x="881" y="1636"/>
                </a:lnTo>
                <a:lnTo>
                  <a:pt x="880" y="1633"/>
                </a:lnTo>
                <a:lnTo>
                  <a:pt x="879" y="1629"/>
                </a:lnTo>
                <a:lnTo>
                  <a:pt x="879" y="1627"/>
                </a:lnTo>
                <a:lnTo>
                  <a:pt x="882" y="1625"/>
                </a:lnTo>
                <a:lnTo>
                  <a:pt x="885" y="1626"/>
                </a:lnTo>
                <a:lnTo>
                  <a:pt x="886" y="1628"/>
                </a:lnTo>
                <a:lnTo>
                  <a:pt x="886" y="1628"/>
                </a:lnTo>
                <a:lnTo>
                  <a:pt x="886" y="1629"/>
                </a:lnTo>
                <a:lnTo>
                  <a:pt x="890" y="1626"/>
                </a:lnTo>
                <a:lnTo>
                  <a:pt x="894" y="1628"/>
                </a:lnTo>
                <a:lnTo>
                  <a:pt x="891" y="1633"/>
                </a:lnTo>
                <a:lnTo>
                  <a:pt x="886" y="1636"/>
                </a:lnTo>
                <a:lnTo>
                  <a:pt x="886" y="1636"/>
                </a:lnTo>
                <a:lnTo>
                  <a:pt x="886" y="1636"/>
                </a:lnTo>
                <a:close/>
                <a:moveTo>
                  <a:pt x="899" y="1400"/>
                </a:moveTo>
                <a:lnTo>
                  <a:pt x="899" y="1401"/>
                </a:lnTo>
                <a:lnTo>
                  <a:pt x="899" y="1400"/>
                </a:lnTo>
                <a:close/>
                <a:moveTo>
                  <a:pt x="898" y="1421"/>
                </a:moveTo>
                <a:lnTo>
                  <a:pt x="904" y="1411"/>
                </a:lnTo>
                <a:lnTo>
                  <a:pt x="915" y="1406"/>
                </a:lnTo>
                <a:lnTo>
                  <a:pt x="908" y="1403"/>
                </a:lnTo>
                <a:lnTo>
                  <a:pt x="901" y="1400"/>
                </a:lnTo>
                <a:lnTo>
                  <a:pt x="898" y="1398"/>
                </a:lnTo>
                <a:lnTo>
                  <a:pt x="894" y="1395"/>
                </a:lnTo>
                <a:lnTo>
                  <a:pt x="907" y="1394"/>
                </a:lnTo>
                <a:lnTo>
                  <a:pt x="920" y="1396"/>
                </a:lnTo>
                <a:lnTo>
                  <a:pt x="913" y="1391"/>
                </a:lnTo>
                <a:lnTo>
                  <a:pt x="905" y="1387"/>
                </a:lnTo>
                <a:lnTo>
                  <a:pt x="904" y="1385"/>
                </a:lnTo>
                <a:lnTo>
                  <a:pt x="902" y="1387"/>
                </a:lnTo>
                <a:lnTo>
                  <a:pt x="899" y="1389"/>
                </a:lnTo>
                <a:lnTo>
                  <a:pt x="897" y="1391"/>
                </a:lnTo>
                <a:lnTo>
                  <a:pt x="884" y="1396"/>
                </a:lnTo>
                <a:lnTo>
                  <a:pt x="879" y="1408"/>
                </a:lnTo>
                <a:lnTo>
                  <a:pt x="874" y="1403"/>
                </a:lnTo>
                <a:lnTo>
                  <a:pt x="875" y="1396"/>
                </a:lnTo>
                <a:lnTo>
                  <a:pt x="876" y="1392"/>
                </a:lnTo>
                <a:lnTo>
                  <a:pt x="876" y="1387"/>
                </a:lnTo>
                <a:lnTo>
                  <a:pt x="883" y="1389"/>
                </a:lnTo>
                <a:lnTo>
                  <a:pt x="893" y="1387"/>
                </a:lnTo>
                <a:lnTo>
                  <a:pt x="897" y="1384"/>
                </a:lnTo>
                <a:lnTo>
                  <a:pt x="899" y="1380"/>
                </a:lnTo>
                <a:lnTo>
                  <a:pt x="904" y="1379"/>
                </a:lnTo>
                <a:lnTo>
                  <a:pt x="909" y="1377"/>
                </a:lnTo>
                <a:lnTo>
                  <a:pt x="897" y="1377"/>
                </a:lnTo>
                <a:lnTo>
                  <a:pt x="894" y="1370"/>
                </a:lnTo>
                <a:lnTo>
                  <a:pt x="900" y="1368"/>
                </a:lnTo>
                <a:lnTo>
                  <a:pt x="899" y="1362"/>
                </a:lnTo>
                <a:lnTo>
                  <a:pt x="894" y="1359"/>
                </a:lnTo>
                <a:lnTo>
                  <a:pt x="890" y="1361"/>
                </a:lnTo>
                <a:lnTo>
                  <a:pt x="888" y="1362"/>
                </a:lnTo>
                <a:lnTo>
                  <a:pt x="884" y="1363"/>
                </a:lnTo>
                <a:lnTo>
                  <a:pt x="883" y="1362"/>
                </a:lnTo>
                <a:lnTo>
                  <a:pt x="883" y="1361"/>
                </a:lnTo>
                <a:lnTo>
                  <a:pt x="883" y="1360"/>
                </a:lnTo>
                <a:lnTo>
                  <a:pt x="882" y="1358"/>
                </a:lnTo>
                <a:lnTo>
                  <a:pt x="880" y="1359"/>
                </a:lnTo>
                <a:lnTo>
                  <a:pt x="876" y="1360"/>
                </a:lnTo>
                <a:lnTo>
                  <a:pt x="872" y="1363"/>
                </a:lnTo>
                <a:lnTo>
                  <a:pt x="865" y="1364"/>
                </a:lnTo>
                <a:lnTo>
                  <a:pt x="868" y="1355"/>
                </a:lnTo>
                <a:lnTo>
                  <a:pt x="876" y="1351"/>
                </a:lnTo>
                <a:lnTo>
                  <a:pt x="891" y="1350"/>
                </a:lnTo>
                <a:lnTo>
                  <a:pt x="905" y="1353"/>
                </a:lnTo>
                <a:lnTo>
                  <a:pt x="907" y="1355"/>
                </a:lnTo>
                <a:lnTo>
                  <a:pt x="906" y="1359"/>
                </a:lnTo>
                <a:lnTo>
                  <a:pt x="905" y="1361"/>
                </a:lnTo>
                <a:lnTo>
                  <a:pt x="906" y="1363"/>
                </a:lnTo>
                <a:lnTo>
                  <a:pt x="908" y="1364"/>
                </a:lnTo>
                <a:lnTo>
                  <a:pt x="912" y="1365"/>
                </a:lnTo>
                <a:lnTo>
                  <a:pt x="916" y="1363"/>
                </a:lnTo>
                <a:lnTo>
                  <a:pt x="922" y="1361"/>
                </a:lnTo>
                <a:lnTo>
                  <a:pt x="927" y="1363"/>
                </a:lnTo>
                <a:lnTo>
                  <a:pt x="933" y="1365"/>
                </a:lnTo>
                <a:lnTo>
                  <a:pt x="926" y="1368"/>
                </a:lnTo>
                <a:lnTo>
                  <a:pt x="923" y="1373"/>
                </a:lnTo>
                <a:lnTo>
                  <a:pt x="929" y="1381"/>
                </a:lnTo>
                <a:lnTo>
                  <a:pt x="935" y="1389"/>
                </a:lnTo>
                <a:lnTo>
                  <a:pt x="931" y="1391"/>
                </a:lnTo>
                <a:lnTo>
                  <a:pt x="926" y="1393"/>
                </a:lnTo>
                <a:lnTo>
                  <a:pt x="933" y="1394"/>
                </a:lnTo>
                <a:lnTo>
                  <a:pt x="939" y="1397"/>
                </a:lnTo>
                <a:lnTo>
                  <a:pt x="929" y="1401"/>
                </a:lnTo>
                <a:lnTo>
                  <a:pt x="920" y="1406"/>
                </a:lnTo>
                <a:lnTo>
                  <a:pt x="925" y="1408"/>
                </a:lnTo>
                <a:lnTo>
                  <a:pt x="931" y="1405"/>
                </a:lnTo>
                <a:lnTo>
                  <a:pt x="935" y="1403"/>
                </a:lnTo>
                <a:lnTo>
                  <a:pt x="940" y="1406"/>
                </a:lnTo>
                <a:lnTo>
                  <a:pt x="938" y="1410"/>
                </a:lnTo>
                <a:lnTo>
                  <a:pt x="938" y="1416"/>
                </a:lnTo>
                <a:lnTo>
                  <a:pt x="941" y="1419"/>
                </a:lnTo>
                <a:lnTo>
                  <a:pt x="945" y="1423"/>
                </a:lnTo>
                <a:lnTo>
                  <a:pt x="934" y="1428"/>
                </a:lnTo>
                <a:lnTo>
                  <a:pt x="923" y="1426"/>
                </a:lnTo>
                <a:lnTo>
                  <a:pt x="909" y="1425"/>
                </a:lnTo>
                <a:lnTo>
                  <a:pt x="898" y="1421"/>
                </a:lnTo>
                <a:lnTo>
                  <a:pt x="898" y="1421"/>
                </a:lnTo>
                <a:lnTo>
                  <a:pt x="898" y="1421"/>
                </a:lnTo>
                <a:close/>
                <a:moveTo>
                  <a:pt x="883" y="1380"/>
                </a:moveTo>
                <a:lnTo>
                  <a:pt x="882" y="1380"/>
                </a:lnTo>
                <a:lnTo>
                  <a:pt x="882" y="1381"/>
                </a:lnTo>
                <a:lnTo>
                  <a:pt x="882" y="1380"/>
                </a:lnTo>
                <a:lnTo>
                  <a:pt x="883" y="1380"/>
                </a:lnTo>
                <a:close/>
                <a:moveTo>
                  <a:pt x="948" y="1470"/>
                </a:moveTo>
                <a:lnTo>
                  <a:pt x="942" y="1472"/>
                </a:lnTo>
                <a:lnTo>
                  <a:pt x="937" y="1472"/>
                </a:lnTo>
                <a:lnTo>
                  <a:pt x="935" y="1475"/>
                </a:lnTo>
                <a:lnTo>
                  <a:pt x="934" y="1477"/>
                </a:lnTo>
                <a:lnTo>
                  <a:pt x="932" y="1478"/>
                </a:lnTo>
                <a:lnTo>
                  <a:pt x="930" y="1478"/>
                </a:lnTo>
                <a:lnTo>
                  <a:pt x="924" y="1479"/>
                </a:lnTo>
                <a:lnTo>
                  <a:pt x="917" y="1478"/>
                </a:lnTo>
                <a:lnTo>
                  <a:pt x="916" y="1475"/>
                </a:lnTo>
                <a:lnTo>
                  <a:pt x="917" y="1471"/>
                </a:lnTo>
                <a:lnTo>
                  <a:pt x="918" y="1467"/>
                </a:lnTo>
                <a:lnTo>
                  <a:pt x="917" y="1462"/>
                </a:lnTo>
                <a:lnTo>
                  <a:pt x="917" y="1460"/>
                </a:lnTo>
                <a:lnTo>
                  <a:pt x="916" y="1459"/>
                </a:lnTo>
                <a:lnTo>
                  <a:pt x="914" y="1458"/>
                </a:lnTo>
                <a:lnTo>
                  <a:pt x="912" y="1459"/>
                </a:lnTo>
                <a:lnTo>
                  <a:pt x="907" y="1458"/>
                </a:lnTo>
                <a:lnTo>
                  <a:pt x="906" y="1455"/>
                </a:lnTo>
                <a:lnTo>
                  <a:pt x="910" y="1453"/>
                </a:lnTo>
                <a:lnTo>
                  <a:pt x="916" y="1452"/>
                </a:lnTo>
                <a:lnTo>
                  <a:pt x="918" y="1446"/>
                </a:lnTo>
                <a:lnTo>
                  <a:pt x="922" y="1444"/>
                </a:lnTo>
                <a:lnTo>
                  <a:pt x="923" y="1446"/>
                </a:lnTo>
                <a:lnTo>
                  <a:pt x="923" y="1448"/>
                </a:lnTo>
                <a:lnTo>
                  <a:pt x="925" y="1453"/>
                </a:lnTo>
                <a:lnTo>
                  <a:pt x="925" y="1458"/>
                </a:lnTo>
                <a:lnTo>
                  <a:pt x="929" y="1456"/>
                </a:lnTo>
                <a:lnTo>
                  <a:pt x="932" y="1454"/>
                </a:lnTo>
                <a:lnTo>
                  <a:pt x="935" y="1453"/>
                </a:lnTo>
                <a:lnTo>
                  <a:pt x="937" y="1451"/>
                </a:lnTo>
                <a:lnTo>
                  <a:pt x="934" y="1448"/>
                </a:lnTo>
                <a:lnTo>
                  <a:pt x="932" y="1446"/>
                </a:lnTo>
                <a:lnTo>
                  <a:pt x="935" y="1444"/>
                </a:lnTo>
                <a:lnTo>
                  <a:pt x="941" y="1445"/>
                </a:lnTo>
                <a:lnTo>
                  <a:pt x="949" y="1451"/>
                </a:lnTo>
                <a:lnTo>
                  <a:pt x="950" y="1460"/>
                </a:lnTo>
                <a:lnTo>
                  <a:pt x="947" y="1462"/>
                </a:lnTo>
                <a:lnTo>
                  <a:pt x="945" y="1464"/>
                </a:lnTo>
                <a:lnTo>
                  <a:pt x="947" y="1467"/>
                </a:lnTo>
                <a:lnTo>
                  <a:pt x="948" y="1470"/>
                </a:lnTo>
                <a:lnTo>
                  <a:pt x="948" y="1469"/>
                </a:lnTo>
                <a:lnTo>
                  <a:pt x="948" y="1470"/>
                </a:lnTo>
                <a:close/>
                <a:moveTo>
                  <a:pt x="908" y="1492"/>
                </a:moveTo>
                <a:lnTo>
                  <a:pt x="905" y="1491"/>
                </a:lnTo>
                <a:lnTo>
                  <a:pt x="906" y="1486"/>
                </a:lnTo>
                <a:lnTo>
                  <a:pt x="913" y="1484"/>
                </a:lnTo>
                <a:lnTo>
                  <a:pt x="921" y="1485"/>
                </a:lnTo>
                <a:lnTo>
                  <a:pt x="915" y="1488"/>
                </a:lnTo>
                <a:lnTo>
                  <a:pt x="908" y="1492"/>
                </a:lnTo>
                <a:lnTo>
                  <a:pt x="909" y="1491"/>
                </a:lnTo>
                <a:lnTo>
                  <a:pt x="908" y="1492"/>
                </a:lnTo>
                <a:close/>
                <a:moveTo>
                  <a:pt x="923" y="1442"/>
                </a:moveTo>
                <a:lnTo>
                  <a:pt x="924" y="1441"/>
                </a:lnTo>
                <a:lnTo>
                  <a:pt x="924" y="1442"/>
                </a:lnTo>
                <a:lnTo>
                  <a:pt x="924" y="1442"/>
                </a:lnTo>
                <a:lnTo>
                  <a:pt x="923" y="1442"/>
                </a:lnTo>
                <a:lnTo>
                  <a:pt x="924" y="1442"/>
                </a:lnTo>
                <a:lnTo>
                  <a:pt x="923" y="1442"/>
                </a:lnTo>
                <a:close/>
                <a:moveTo>
                  <a:pt x="900" y="1522"/>
                </a:moveTo>
                <a:lnTo>
                  <a:pt x="907" y="1517"/>
                </a:lnTo>
                <a:lnTo>
                  <a:pt x="918" y="1518"/>
                </a:lnTo>
                <a:lnTo>
                  <a:pt x="909" y="1521"/>
                </a:lnTo>
                <a:lnTo>
                  <a:pt x="900" y="1522"/>
                </a:lnTo>
                <a:close/>
                <a:moveTo>
                  <a:pt x="950" y="1517"/>
                </a:moveTo>
                <a:lnTo>
                  <a:pt x="941" y="1517"/>
                </a:lnTo>
                <a:lnTo>
                  <a:pt x="932" y="1518"/>
                </a:lnTo>
                <a:lnTo>
                  <a:pt x="925" y="1516"/>
                </a:lnTo>
                <a:lnTo>
                  <a:pt x="925" y="1509"/>
                </a:lnTo>
                <a:lnTo>
                  <a:pt x="933" y="1508"/>
                </a:lnTo>
                <a:lnTo>
                  <a:pt x="942" y="1509"/>
                </a:lnTo>
                <a:lnTo>
                  <a:pt x="946" y="1510"/>
                </a:lnTo>
                <a:lnTo>
                  <a:pt x="950" y="1512"/>
                </a:lnTo>
                <a:lnTo>
                  <a:pt x="951" y="1516"/>
                </a:lnTo>
                <a:lnTo>
                  <a:pt x="950" y="1517"/>
                </a:lnTo>
                <a:lnTo>
                  <a:pt x="949" y="1516"/>
                </a:lnTo>
                <a:lnTo>
                  <a:pt x="950" y="1517"/>
                </a:lnTo>
                <a:close/>
                <a:moveTo>
                  <a:pt x="958" y="1496"/>
                </a:moveTo>
                <a:lnTo>
                  <a:pt x="945" y="1500"/>
                </a:lnTo>
                <a:lnTo>
                  <a:pt x="930" y="1497"/>
                </a:lnTo>
                <a:lnTo>
                  <a:pt x="925" y="1497"/>
                </a:lnTo>
                <a:lnTo>
                  <a:pt x="923" y="1494"/>
                </a:lnTo>
                <a:lnTo>
                  <a:pt x="924" y="1491"/>
                </a:lnTo>
                <a:lnTo>
                  <a:pt x="926" y="1488"/>
                </a:lnTo>
                <a:lnTo>
                  <a:pt x="926" y="1486"/>
                </a:lnTo>
                <a:lnTo>
                  <a:pt x="926" y="1485"/>
                </a:lnTo>
                <a:lnTo>
                  <a:pt x="926" y="1483"/>
                </a:lnTo>
                <a:lnTo>
                  <a:pt x="926" y="1481"/>
                </a:lnTo>
                <a:lnTo>
                  <a:pt x="930" y="1480"/>
                </a:lnTo>
                <a:lnTo>
                  <a:pt x="933" y="1481"/>
                </a:lnTo>
                <a:lnTo>
                  <a:pt x="940" y="1480"/>
                </a:lnTo>
                <a:lnTo>
                  <a:pt x="948" y="1479"/>
                </a:lnTo>
                <a:lnTo>
                  <a:pt x="960" y="1486"/>
                </a:lnTo>
                <a:lnTo>
                  <a:pt x="958" y="1496"/>
                </a:lnTo>
                <a:lnTo>
                  <a:pt x="958" y="1496"/>
                </a:lnTo>
                <a:lnTo>
                  <a:pt x="958" y="1496"/>
                </a:lnTo>
                <a:close/>
                <a:moveTo>
                  <a:pt x="1028" y="1625"/>
                </a:moveTo>
                <a:lnTo>
                  <a:pt x="1026" y="1624"/>
                </a:lnTo>
                <a:lnTo>
                  <a:pt x="1026" y="1624"/>
                </a:lnTo>
                <a:lnTo>
                  <a:pt x="1028" y="1624"/>
                </a:lnTo>
                <a:lnTo>
                  <a:pt x="1028" y="1625"/>
                </a:lnTo>
                <a:close/>
                <a:moveTo>
                  <a:pt x="1021" y="1626"/>
                </a:moveTo>
                <a:lnTo>
                  <a:pt x="1028" y="1626"/>
                </a:lnTo>
                <a:lnTo>
                  <a:pt x="1033" y="1627"/>
                </a:lnTo>
                <a:lnTo>
                  <a:pt x="1037" y="1633"/>
                </a:lnTo>
                <a:lnTo>
                  <a:pt x="1034" y="1638"/>
                </a:lnTo>
                <a:lnTo>
                  <a:pt x="1028" y="1640"/>
                </a:lnTo>
                <a:lnTo>
                  <a:pt x="1021" y="1637"/>
                </a:lnTo>
                <a:lnTo>
                  <a:pt x="1016" y="1630"/>
                </a:lnTo>
                <a:lnTo>
                  <a:pt x="1021" y="1626"/>
                </a:lnTo>
                <a:lnTo>
                  <a:pt x="1021" y="1626"/>
                </a:lnTo>
                <a:lnTo>
                  <a:pt x="1021" y="1626"/>
                </a:lnTo>
                <a:close/>
                <a:moveTo>
                  <a:pt x="1034" y="1494"/>
                </a:moveTo>
                <a:lnTo>
                  <a:pt x="1021" y="1491"/>
                </a:lnTo>
                <a:lnTo>
                  <a:pt x="1007" y="1480"/>
                </a:lnTo>
                <a:lnTo>
                  <a:pt x="1015" y="1479"/>
                </a:lnTo>
                <a:lnTo>
                  <a:pt x="1022" y="1484"/>
                </a:lnTo>
                <a:lnTo>
                  <a:pt x="1030" y="1488"/>
                </a:lnTo>
                <a:lnTo>
                  <a:pt x="1034" y="1494"/>
                </a:lnTo>
                <a:lnTo>
                  <a:pt x="1034" y="1493"/>
                </a:lnTo>
                <a:lnTo>
                  <a:pt x="1034" y="1494"/>
                </a:lnTo>
                <a:close/>
                <a:moveTo>
                  <a:pt x="1047" y="1488"/>
                </a:moveTo>
                <a:lnTo>
                  <a:pt x="1047" y="1492"/>
                </a:lnTo>
                <a:lnTo>
                  <a:pt x="1044" y="1492"/>
                </a:lnTo>
                <a:lnTo>
                  <a:pt x="1040" y="1491"/>
                </a:lnTo>
                <a:lnTo>
                  <a:pt x="1038" y="1487"/>
                </a:lnTo>
                <a:lnTo>
                  <a:pt x="1044" y="1486"/>
                </a:lnTo>
                <a:lnTo>
                  <a:pt x="1047" y="1488"/>
                </a:lnTo>
                <a:lnTo>
                  <a:pt x="1046" y="1488"/>
                </a:lnTo>
                <a:lnTo>
                  <a:pt x="1047" y="1488"/>
                </a:lnTo>
                <a:close/>
                <a:moveTo>
                  <a:pt x="1044" y="1181"/>
                </a:moveTo>
                <a:lnTo>
                  <a:pt x="1040" y="1179"/>
                </a:lnTo>
                <a:lnTo>
                  <a:pt x="1044" y="1176"/>
                </a:lnTo>
                <a:lnTo>
                  <a:pt x="1049" y="1176"/>
                </a:lnTo>
                <a:lnTo>
                  <a:pt x="1056" y="1176"/>
                </a:lnTo>
                <a:lnTo>
                  <a:pt x="1050" y="1181"/>
                </a:lnTo>
                <a:lnTo>
                  <a:pt x="1044" y="1181"/>
                </a:lnTo>
                <a:lnTo>
                  <a:pt x="1045" y="1181"/>
                </a:lnTo>
                <a:lnTo>
                  <a:pt x="1044" y="1181"/>
                </a:lnTo>
                <a:close/>
                <a:moveTo>
                  <a:pt x="1062" y="1170"/>
                </a:moveTo>
                <a:lnTo>
                  <a:pt x="1070" y="1170"/>
                </a:lnTo>
                <a:lnTo>
                  <a:pt x="1073" y="1167"/>
                </a:lnTo>
                <a:lnTo>
                  <a:pt x="1069" y="1165"/>
                </a:lnTo>
                <a:lnTo>
                  <a:pt x="1063" y="1165"/>
                </a:lnTo>
                <a:lnTo>
                  <a:pt x="1069" y="1160"/>
                </a:lnTo>
                <a:lnTo>
                  <a:pt x="1078" y="1157"/>
                </a:lnTo>
                <a:lnTo>
                  <a:pt x="1075" y="1155"/>
                </a:lnTo>
                <a:lnTo>
                  <a:pt x="1073" y="1152"/>
                </a:lnTo>
                <a:lnTo>
                  <a:pt x="1077" y="1148"/>
                </a:lnTo>
                <a:lnTo>
                  <a:pt x="1081" y="1147"/>
                </a:lnTo>
                <a:lnTo>
                  <a:pt x="1090" y="1149"/>
                </a:lnTo>
                <a:lnTo>
                  <a:pt x="1095" y="1156"/>
                </a:lnTo>
                <a:lnTo>
                  <a:pt x="1091" y="1161"/>
                </a:lnTo>
                <a:lnTo>
                  <a:pt x="1087" y="1165"/>
                </a:lnTo>
                <a:lnTo>
                  <a:pt x="1087" y="1169"/>
                </a:lnTo>
                <a:lnTo>
                  <a:pt x="1083" y="1171"/>
                </a:lnTo>
                <a:lnTo>
                  <a:pt x="1071" y="1172"/>
                </a:lnTo>
                <a:lnTo>
                  <a:pt x="1062" y="1170"/>
                </a:lnTo>
                <a:lnTo>
                  <a:pt x="1062" y="1170"/>
                </a:lnTo>
                <a:lnTo>
                  <a:pt x="1062" y="1170"/>
                </a:lnTo>
                <a:close/>
                <a:moveTo>
                  <a:pt x="1097" y="881"/>
                </a:moveTo>
                <a:lnTo>
                  <a:pt x="1107" y="878"/>
                </a:lnTo>
                <a:lnTo>
                  <a:pt x="1116" y="873"/>
                </a:lnTo>
                <a:lnTo>
                  <a:pt x="1121" y="871"/>
                </a:lnTo>
                <a:lnTo>
                  <a:pt x="1122" y="868"/>
                </a:lnTo>
                <a:lnTo>
                  <a:pt x="1118" y="866"/>
                </a:lnTo>
                <a:lnTo>
                  <a:pt x="1113" y="866"/>
                </a:lnTo>
                <a:lnTo>
                  <a:pt x="1118" y="866"/>
                </a:lnTo>
                <a:lnTo>
                  <a:pt x="1121" y="866"/>
                </a:lnTo>
                <a:lnTo>
                  <a:pt x="1123" y="865"/>
                </a:lnTo>
                <a:lnTo>
                  <a:pt x="1127" y="865"/>
                </a:lnTo>
                <a:lnTo>
                  <a:pt x="1133" y="866"/>
                </a:lnTo>
                <a:lnTo>
                  <a:pt x="1138" y="871"/>
                </a:lnTo>
                <a:lnTo>
                  <a:pt x="1118" y="879"/>
                </a:lnTo>
                <a:lnTo>
                  <a:pt x="1097" y="881"/>
                </a:lnTo>
                <a:lnTo>
                  <a:pt x="1106" y="882"/>
                </a:lnTo>
                <a:lnTo>
                  <a:pt x="1097" y="881"/>
                </a:lnTo>
                <a:close/>
                <a:moveTo>
                  <a:pt x="1121" y="919"/>
                </a:moveTo>
                <a:lnTo>
                  <a:pt x="1124" y="914"/>
                </a:lnTo>
                <a:lnTo>
                  <a:pt x="1131" y="914"/>
                </a:lnTo>
                <a:lnTo>
                  <a:pt x="1131" y="910"/>
                </a:lnTo>
                <a:lnTo>
                  <a:pt x="1131" y="905"/>
                </a:lnTo>
                <a:lnTo>
                  <a:pt x="1133" y="907"/>
                </a:lnTo>
                <a:lnTo>
                  <a:pt x="1136" y="907"/>
                </a:lnTo>
                <a:lnTo>
                  <a:pt x="1138" y="905"/>
                </a:lnTo>
                <a:lnTo>
                  <a:pt x="1136" y="903"/>
                </a:lnTo>
                <a:lnTo>
                  <a:pt x="1139" y="902"/>
                </a:lnTo>
                <a:lnTo>
                  <a:pt x="1143" y="900"/>
                </a:lnTo>
                <a:lnTo>
                  <a:pt x="1145" y="903"/>
                </a:lnTo>
                <a:lnTo>
                  <a:pt x="1146" y="906"/>
                </a:lnTo>
                <a:lnTo>
                  <a:pt x="1149" y="908"/>
                </a:lnTo>
                <a:lnTo>
                  <a:pt x="1151" y="914"/>
                </a:lnTo>
                <a:lnTo>
                  <a:pt x="1155" y="911"/>
                </a:lnTo>
                <a:lnTo>
                  <a:pt x="1161" y="911"/>
                </a:lnTo>
                <a:lnTo>
                  <a:pt x="1162" y="914"/>
                </a:lnTo>
                <a:lnTo>
                  <a:pt x="1162" y="918"/>
                </a:lnTo>
                <a:lnTo>
                  <a:pt x="1157" y="919"/>
                </a:lnTo>
                <a:lnTo>
                  <a:pt x="1152" y="919"/>
                </a:lnTo>
                <a:lnTo>
                  <a:pt x="1143" y="923"/>
                </a:lnTo>
                <a:lnTo>
                  <a:pt x="1133" y="924"/>
                </a:lnTo>
                <a:lnTo>
                  <a:pt x="1129" y="923"/>
                </a:lnTo>
                <a:lnTo>
                  <a:pt x="1124" y="923"/>
                </a:lnTo>
                <a:lnTo>
                  <a:pt x="1121" y="922"/>
                </a:lnTo>
                <a:lnTo>
                  <a:pt x="1121" y="919"/>
                </a:lnTo>
                <a:lnTo>
                  <a:pt x="1120" y="919"/>
                </a:lnTo>
                <a:lnTo>
                  <a:pt x="1121" y="919"/>
                </a:lnTo>
                <a:close/>
                <a:moveTo>
                  <a:pt x="1145" y="1511"/>
                </a:moveTo>
                <a:lnTo>
                  <a:pt x="1143" y="1510"/>
                </a:lnTo>
                <a:lnTo>
                  <a:pt x="1141" y="1509"/>
                </a:lnTo>
                <a:lnTo>
                  <a:pt x="1143" y="1510"/>
                </a:lnTo>
                <a:lnTo>
                  <a:pt x="1145" y="1511"/>
                </a:lnTo>
                <a:close/>
                <a:moveTo>
                  <a:pt x="1199" y="1161"/>
                </a:moveTo>
                <a:lnTo>
                  <a:pt x="1194" y="1157"/>
                </a:lnTo>
                <a:lnTo>
                  <a:pt x="1188" y="1152"/>
                </a:lnTo>
                <a:lnTo>
                  <a:pt x="1189" y="1148"/>
                </a:lnTo>
                <a:lnTo>
                  <a:pt x="1193" y="1145"/>
                </a:lnTo>
                <a:lnTo>
                  <a:pt x="1197" y="1146"/>
                </a:lnTo>
                <a:lnTo>
                  <a:pt x="1201" y="1149"/>
                </a:lnTo>
                <a:lnTo>
                  <a:pt x="1202" y="1155"/>
                </a:lnTo>
                <a:lnTo>
                  <a:pt x="1199" y="1161"/>
                </a:lnTo>
                <a:lnTo>
                  <a:pt x="1198" y="1160"/>
                </a:lnTo>
                <a:lnTo>
                  <a:pt x="1199" y="1161"/>
                </a:lnTo>
                <a:close/>
                <a:moveTo>
                  <a:pt x="1172" y="985"/>
                </a:moveTo>
                <a:lnTo>
                  <a:pt x="1177" y="978"/>
                </a:lnTo>
                <a:lnTo>
                  <a:pt x="1180" y="971"/>
                </a:lnTo>
                <a:lnTo>
                  <a:pt x="1181" y="965"/>
                </a:lnTo>
                <a:lnTo>
                  <a:pt x="1186" y="963"/>
                </a:lnTo>
                <a:lnTo>
                  <a:pt x="1185" y="974"/>
                </a:lnTo>
                <a:lnTo>
                  <a:pt x="1172" y="985"/>
                </a:lnTo>
                <a:lnTo>
                  <a:pt x="1177" y="980"/>
                </a:lnTo>
                <a:lnTo>
                  <a:pt x="1172" y="985"/>
                </a:lnTo>
                <a:close/>
                <a:moveTo>
                  <a:pt x="1207" y="1372"/>
                </a:moveTo>
                <a:lnTo>
                  <a:pt x="1206" y="1371"/>
                </a:lnTo>
                <a:lnTo>
                  <a:pt x="1205" y="1370"/>
                </a:lnTo>
                <a:lnTo>
                  <a:pt x="1206" y="1369"/>
                </a:lnTo>
                <a:lnTo>
                  <a:pt x="1209" y="1370"/>
                </a:lnTo>
                <a:lnTo>
                  <a:pt x="1207" y="1371"/>
                </a:lnTo>
                <a:lnTo>
                  <a:pt x="1207" y="1372"/>
                </a:lnTo>
                <a:lnTo>
                  <a:pt x="1207" y="1372"/>
                </a:lnTo>
                <a:lnTo>
                  <a:pt x="1207" y="1372"/>
                </a:lnTo>
                <a:close/>
                <a:moveTo>
                  <a:pt x="1202" y="1214"/>
                </a:moveTo>
                <a:lnTo>
                  <a:pt x="1202" y="1210"/>
                </a:lnTo>
                <a:lnTo>
                  <a:pt x="1204" y="1204"/>
                </a:lnTo>
                <a:lnTo>
                  <a:pt x="1206" y="1210"/>
                </a:lnTo>
                <a:lnTo>
                  <a:pt x="1202" y="1214"/>
                </a:lnTo>
                <a:lnTo>
                  <a:pt x="1204" y="1213"/>
                </a:lnTo>
                <a:lnTo>
                  <a:pt x="1202" y="1214"/>
                </a:lnTo>
                <a:close/>
                <a:moveTo>
                  <a:pt x="1250" y="1203"/>
                </a:moveTo>
                <a:lnTo>
                  <a:pt x="1250" y="1202"/>
                </a:lnTo>
                <a:lnTo>
                  <a:pt x="1250" y="1203"/>
                </a:lnTo>
                <a:lnTo>
                  <a:pt x="1250" y="1202"/>
                </a:lnTo>
                <a:lnTo>
                  <a:pt x="1250" y="1203"/>
                </a:lnTo>
                <a:close/>
                <a:moveTo>
                  <a:pt x="1252" y="1163"/>
                </a:moveTo>
                <a:lnTo>
                  <a:pt x="1250" y="1163"/>
                </a:lnTo>
                <a:lnTo>
                  <a:pt x="1248" y="1161"/>
                </a:lnTo>
                <a:lnTo>
                  <a:pt x="1246" y="1162"/>
                </a:lnTo>
                <a:lnTo>
                  <a:pt x="1246" y="1167"/>
                </a:lnTo>
                <a:lnTo>
                  <a:pt x="1245" y="1170"/>
                </a:lnTo>
                <a:lnTo>
                  <a:pt x="1240" y="1170"/>
                </a:lnTo>
                <a:lnTo>
                  <a:pt x="1236" y="1164"/>
                </a:lnTo>
                <a:lnTo>
                  <a:pt x="1235" y="1157"/>
                </a:lnTo>
                <a:lnTo>
                  <a:pt x="1232" y="1153"/>
                </a:lnTo>
                <a:lnTo>
                  <a:pt x="1228" y="1149"/>
                </a:lnTo>
                <a:lnTo>
                  <a:pt x="1228" y="1146"/>
                </a:lnTo>
                <a:lnTo>
                  <a:pt x="1228" y="1144"/>
                </a:lnTo>
                <a:lnTo>
                  <a:pt x="1228" y="1140"/>
                </a:lnTo>
                <a:lnTo>
                  <a:pt x="1227" y="1137"/>
                </a:lnTo>
                <a:lnTo>
                  <a:pt x="1226" y="1130"/>
                </a:lnTo>
                <a:lnTo>
                  <a:pt x="1227" y="1124"/>
                </a:lnTo>
                <a:lnTo>
                  <a:pt x="1228" y="1123"/>
                </a:lnTo>
                <a:lnTo>
                  <a:pt x="1227" y="1122"/>
                </a:lnTo>
                <a:lnTo>
                  <a:pt x="1226" y="1121"/>
                </a:lnTo>
                <a:lnTo>
                  <a:pt x="1226" y="1122"/>
                </a:lnTo>
                <a:lnTo>
                  <a:pt x="1223" y="1121"/>
                </a:lnTo>
                <a:lnTo>
                  <a:pt x="1221" y="1120"/>
                </a:lnTo>
                <a:lnTo>
                  <a:pt x="1220" y="1114"/>
                </a:lnTo>
                <a:lnTo>
                  <a:pt x="1219" y="1110"/>
                </a:lnTo>
                <a:lnTo>
                  <a:pt x="1215" y="1106"/>
                </a:lnTo>
                <a:lnTo>
                  <a:pt x="1214" y="1103"/>
                </a:lnTo>
                <a:lnTo>
                  <a:pt x="1215" y="1097"/>
                </a:lnTo>
                <a:lnTo>
                  <a:pt x="1219" y="1090"/>
                </a:lnTo>
                <a:lnTo>
                  <a:pt x="1222" y="1088"/>
                </a:lnTo>
                <a:lnTo>
                  <a:pt x="1228" y="1087"/>
                </a:lnTo>
                <a:lnTo>
                  <a:pt x="1230" y="1082"/>
                </a:lnTo>
                <a:lnTo>
                  <a:pt x="1228" y="1080"/>
                </a:lnTo>
                <a:lnTo>
                  <a:pt x="1223" y="1082"/>
                </a:lnTo>
                <a:lnTo>
                  <a:pt x="1219" y="1087"/>
                </a:lnTo>
                <a:lnTo>
                  <a:pt x="1214" y="1089"/>
                </a:lnTo>
                <a:lnTo>
                  <a:pt x="1211" y="1087"/>
                </a:lnTo>
                <a:lnTo>
                  <a:pt x="1210" y="1085"/>
                </a:lnTo>
                <a:lnTo>
                  <a:pt x="1209" y="1084"/>
                </a:lnTo>
                <a:lnTo>
                  <a:pt x="1205" y="1084"/>
                </a:lnTo>
                <a:lnTo>
                  <a:pt x="1202" y="1082"/>
                </a:lnTo>
                <a:lnTo>
                  <a:pt x="1206" y="1077"/>
                </a:lnTo>
                <a:lnTo>
                  <a:pt x="1206" y="1070"/>
                </a:lnTo>
                <a:lnTo>
                  <a:pt x="1204" y="1065"/>
                </a:lnTo>
                <a:lnTo>
                  <a:pt x="1203" y="1061"/>
                </a:lnTo>
                <a:lnTo>
                  <a:pt x="1204" y="1056"/>
                </a:lnTo>
                <a:lnTo>
                  <a:pt x="1204" y="1053"/>
                </a:lnTo>
                <a:lnTo>
                  <a:pt x="1199" y="1049"/>
                </a:lnTo>
                <a:lnTo>
                  <a:pt x="1196" y="1047"/>
                </a:lnTo>
                <a:lnTo>
                  <a:pt x="1196" y="1041"/>
                </a:lnTo>
                <a:lnTo>
                  <a:pt x="1198" y="1037"/>
                </a:lnTo>
                <a:lnTo>
                  <a:pt x="1193" y="1038"/>
                </a:lnTo>
                <a:lnTo>
                  <a:pt x="1188" y="1036"/>
                </a:lnTo>
                <a:lnTo>
                  <a:pt x="1187" y="1030"/>
                </a:lnTo>
                <a:lnTo>
                  <a:pt x="1189" y="1024"/>
                </a:lnTo>
                <a:lnTo>
                  <a:pt x="1190" y="1020"/>
                </a:lnTo>
                <a:lnTo>
                  <a:pt x="1188" y="1018"/>
                </a:lnTo>
                <a:lnTo>
                  <a:pt x="1187" y="1018"/>
                </a:lnTo>
                <a:lnTo>
                  <a:pt x="1185" y="1019"/>
                </a:lnTo>
                <a:lnTo>
                  <a:pt x="1184" y="1015"/>
                </a:lnTo>
                <a:lnTo>
                  <a:pt x="1188" y="1012"/>
                </a:lnTo>
                <a:lnTo>
                  <a:pt x="1188" y="1007"/>
                </a:lnTo>
                <a:lnTo>
                  <a:pt x="1188" y="1002"/>
                </a:lnTo>
                <a:lnTo>
                  <a:pt x="1192" y="997"/>
                </a:lnTo>
                <a:lnTo>
                  <a:pt x="1197" y="995"/>
                </a:lnTo>
                <a:lnTo>
                  <a:pt x="1202" y="994"/>
                </a:lnTo>
                <a:lnTo>
                  <a:pt x="1205" y="990"/>
                </a:lnTo>
                <a:lnTo>
                  <a:pt x="1203" y="985"/>
                </a:lnTo>
                <a:lnTo>
                  <a:pt x="1197" y="982"/>
                </a:lnTo>
                <a:lnTo>
                  <a:pt x="1195" y="990"/>
                </a:lnTo>
                <a:lnTo>
                  <a:pt x="1187" y="993"/>
                </a:lnTo>
                <a:lnTo>
                  <a:pt x="1189" y="989"/>
                </a:lnTo>
                <a:lnTo>
                  <a:pt x="1190" y="986"/>
                </a:lnTo>
                <a:lnTo>
                  <a:pt x="1187" y="986"/>
                </a:lnTo>
                <a:lnTo>
                  <a:pt x="1184" y="985"/>
                </a:lnTo>
                <a:lnTo>
                  <a:pt x="1190" y="983"/>
                </a:lnTo>
                <a:lnTo>
                  <a:pt x="1197" y="979"/>
                </a:lnTo>
                <a:lnTo>
                  <a:pt x="1196" y="974"/>
                </a:lnTo>
                <a:lnTo>
                  <a:pt x="1196" y="968"/>
                </a:lnTo>
                <a:lnTo>
                  <a:pt x="1196" y="964"/>
                </a:lnTo>
                <a:lnTo>
                  <a:pt x="1196" y="961"/>
                </a:lnTo>
                <a:lnTo>
                  <a:pt x="1194" y="960"/>
                </a:lnTo>
                <a:lnTo>
                  <a:pt x="1193" y="960"/>
                </a:lnTo>
                <a:lnTo>
                  <a:pt x="1189" y="957"/>
                </a:lnTo>
                <a:lnTo>
                  <a:pt x="1190" y="955"/>
                </a:lnTo>
                <a:lnTo>
                  <a:pt x="1186" y="954"/>
                </a:lnTo>
                <a:lnTo>
                  <a:pt x="1178" y="958"/>
                </a:lnTo>
                <a:lnTo>
                  <a:pt x="1166" y="958"/>
                </a:lnTo>
                <a:lnTo>
                  <a:pt x="1160" y="949"/>
                </a:lnTo>
                <a:lnTo>
                  <a:pt x="1162" y="949"/>
                </a:lnTo>
                <a:lnTo>
                  <a:pt x="1163" y="947"/>
                </a:lnTo>
                <a:lnTo>
                  <a:pt x="1162" y="946"/>
                </a:lnTo>
                <a:lnTo>
                  <a:pt x="1160" y="947"/>
                </a:lnTo>
                <a:lnTo>
                  <a:pt x="1153" y="948"/>
                </a:lnTo>
                <a:lnTo>
                  <a:pt x="1146" y="951"/>
                </a:lnTo>
                <a:lnTo>
                  <a:pt x="1138" y="947"/>
                </a:lnTo>
                <a:lnTo>
                  <a:pt x="1137" y="939"/>
                </a:lnTo>
                <a:lnTo>
                  <a:pt x="1140" y="936"/>
                </a:lnTo>
                <a:lnTo>
                  <a:pt x="1145" y="933"/>
                </a:lnTo>
                <a:lnTo>
                  <a:pt x="1145" y="937"/>
                </a:lnTo>
                <a:lnTo>
                  <a:pt x="1148" y="939"/>
                </a:lnTo>
                <a:lnTo>
                  <a:pt x="1152" y="935"/>
                </a:lnTo>
                <a:lnTo>
                  <a:pt x="1155" y="930"/>
                </a:lnTo>
                <a:lnTo>
                  <a:pt x="1162" y="928"/>
                </a:lnTo>
                <a:lnTo>
                  <a:pt x="1169" y="928"/>
                </a:lnTo>
                <a:lnTo>
                  <a:pt x="1160" y="935"/>
                </a:lnTo>
                <a:lnTo>
                  <a:pt x="1154" y="944"/>
                </a:lnTo>
                <a:lnTo>
                  <a:pt x="1165" y="938"/>
                </a:lnTo>
                <a:lnTo>
                  <a:pt x="1178" y="937"/>
                </a:lnTo>
                <a:lnTo>
                  <a:pt x="1173" y="941"/>
                </a:lnTo>
                <a:lnTo>
                  <a:pt x="1168" y="946"/>
                </a:lnTo>
                <a:lnTo>
                  <a:pt x="1174" y="946"/>
                </a:lnTo>
                <a:lnTo>
                  <a:pt x="1180" y="944"/>
                </a:lnTo>
                <a:lnTo>
                  <a:pt x="1184" y="948"/>
                </a:lnTo>
                <a:lnTo>
                  <a:pt x="1187" y="948"/>
                </a:lnTo>
                <a:lnTo>
                  <a:pt x="1188" y="945"/>
                </a:lnTo>
                <a:lnTo>
                  <a:pt x="1192" y="941"/>
                </a:lnTo>
                <a:lnTo>
                  <a:pt x="1197" y="946"/>
                </a:lnTo>
                <a:lnTo>
                  <a:pt x="1202" y="954"/>
                </a:lnTo>
                <a:lnTo>
                  <a:pt x="1207" y="971"/>
                </a:lnTo>
                <a:lnTo>
                  <a:pt x="1212" y="988"/>
                </a:lnTo>
                <a:lnTo>
                  <a:pt x="1219" y="1007"/>
                </a:lnTo>
                <a:lnTo>
                  <a:pt x="1225" y="1028"/>
                </a:lnTo>
                <a:lnTo>
                  <a:pt x="1235" y="1068"/>
                </a:lnTo>
                <a:lnTo>
                  <a:pt x="1244" y="1109"/>
                </a:lnTo>
                <a:lnTo>
                  <a:pt x="1247" y="1127"/>
                </a:lnTo>
                <a:lnTo>
                  <a:pt x="1250" y="1144"/>
                </a:lnTo>
                <a:lnTo>
                  <a:pt x="1250" y="1148"/>
                </a:lnTo>
                <a:lnTo>
                  <a:pt x="1251" y="1152"/>
                </a:lnTo>
                <a:lnTo>
                  <a:pt x="1253" y="1155"/>
                </a:lnTo>
                <a:lnTo>
                  <a:pt x="1255" y="1159"/>
                </a:lnTo>
                <a:lnTo>
                  <a:pt x="1256" y="1162"/>
                </a:lnTo>
                <a:lnTo>
                  <a:pt x="1252" y="1163"/>
                </a:lnTo>
                <a:lnTo>
                  <a:pt x="1252" y="1164"/>
                </a:lnTo>
                <a:lnTo>
                  <a:pt x="1252" y="1163"/>
                </a:lnTo>
                <a:close/>
                <a:moveTo>
                  <a:pt x="1265" y="1181"/>
                </a:moveTo>
                <a:lnTo>
                  <a:pt x="1261" y="1178"/>
                </a:lnTo>
                <a:lnTo>
                  <a:pt x="1260" y="1172"/>
                </a:lnTo>
                <a:lnTo>
                  <a:pt x="1263" y="1172"/>
                </a:lnTo>
                <a:lnTo>
                  <a:pt x="1265" y="1172"/>
                </a:lnTo>
                <a:lnTo>
                  <a:pt x="1267" y="1173"/>
                </a:lnTo>
                <a:lnTo>
                  <a:pt x="1268" y="1173"/>
                </a:lnTo>
                <a:lnTo>
                  <a:pt x="1268" y="1179"/>
                </a:lnTo>
                <a:lnTo>
                  <a:pt x="1265" y="1181"/>
                </a:lnTo>
                <a:lnTo>
                  <a:pt x="1265" y="1181"/>
                </a:lnTo>
                <a:lnTo>
                  <a:pt x="1265" y="1181"/>
                </a:lnTo>
                <a:close/>
                <a:moveTo>
                  <a:pt x="1273" y="1164"/>
                </a:moveTo>
                <a:lnTo>
                  <a:pt x="1272" y="1170"/>
                </a:lnTo>
                <a:lnTo>
                  <a:pt x="1269" y="1173"/>
                </a:lnTo>
                <a:lnTo>
                  <a:pt x="1264" y="1167"/>
                </a:lnTo>
                <a:lnTo>
                  <a:pt x="1262" y="1159"/>
                </a:lnTo>
                <a:lnTo>
                  <a:pt x="1261" y="1154"/>
                </a:lnTo>
                <a:lnTo>
                  <a:pt x="1261" y="1148"/>
                </a:lnTo>
                <a:lnTo>
                  <a:pt x="1263" y="1146"/>
                </a:lnTo>
                <a:lnTo>
                  <a:pt x="1264" y="1144"/>
                </a:lnTo>
                <a:lnTo>
                  <a:pt x="1259" y="1139"/>
                </a:lnTo>
                <a:lnTo>
                  <a:pt x="1253" y="1136"/>
                </a:lnTo>
                <a:lnTo>
                  <a:pt x="1253" y="1132"/>
                </a:lnTo>
                <a:lnTo>
                  <a:pt x="1255" y="1131"/>
                </a:lnTo>
                <a:lnTo>
                  <a:pt x="1258" y="1128"/>
                </a:lnTo>
                <a:lnTo>
                  <a:pt x="1260" y="1124"/>
                </a:lnTo>
                <a:lnTo>
                  <a:pt x="1262" y="1119"/>
                </a:lnTo>
                <a:lnTo>
                  <a:pt x="1268" y="1119"/>
                </a:lnTo>
                <a:lnTo>
                  <a:pt x="1272" y="1129"/>
                </a:lnTo>
                <a:lnTo>
                  <a:pt x="1273" y="1139"/>
                </a:lnTo>
                <a:lnTo>
                  <a:pt x="1273" y="1152"/>
                </a:lnTo>
                <a:lnTo>
                  <a:pt x="1273" y="1164"/>
                </a:lnTo>
                <a:lnTo>
                  <a:pt x="1273" y="1161"/>
                </a:lnTo>
                <a:lnTo>
                  <a:pt x="1273" y="1164"/>
                </a:lnTo>
                <a:close/>
                <a:moveTo>
                  <a:pt x="1284" y="844"/>
                </a:moveTo>
                <a:lnTo>
                  <a:pt x="1281" y="850"/>
                </a:lnTo>
                <a:lnTo>
                  <a:pt x="1275" y="854"/>
                </a:lnTo>
                <a:lnTo>
                  <a:pt x="1272" y="850"/>
                </a:lnTo>
                <a:lnTo>
                  <a:pt x="1273" y="847"/>
                </a:lnTo>
                <a:lnTo>
                  <a:pt x="1275" y="841"/>
                </a:lnTo>
                <a:lnTo>
                  <a:pt x="1273" y="836"/>
                </a:lnTo>
                <a:lnTo>
                  <a:pt x="1269" y="844"/>
                </a:lnTo>
                <a:lnTo>
                  <a:pt x="1264" y="852"/>
                </a:lnTo>
                <a:lnTo>
                  <a:pt x="1265" y="841"/>
                </a:lnTo>
                <a:lnTo>
                  <a:pt x="1265" y="832"/>
                </a:lnTo>
                <a:lnTo>
                  <a:pt x="1260" y="836"/>
                </a:lnTo>
                <a:lnTo>
                  <a:pt x="1252" y="840"/>
                </a:lnTo>
                <a:lnTo>
                  <a:pt x="1252" y="832"/>
                </a:lnTo>
                <a:lnTo>
                  <a:pt x="1256" y="824"/>
                </a:lnTo>
                <a:lnTo>
                  <a:pt x="1255" y="817"/>
                </a:lnTo>
                <a:lnTo>
                  <a:pt x="1246" y="822"/>
                </a:lnTo>
                <a:lnTo>
                  <a:pt x="1253" y="805"/>
                </a:lnTo>
                <a:lnTo>
                  <a:pt x="1267" y="796"/>
                </a:lnTo>
                <a:lnTo>
                  <a:pt x="1270" y="803"/>
                </a:lnTo>
                <a:lnTo>
                  <a:pt x="1273" y="805"/>
                </a:lnTo>
                <a:lnTo>
                  <a:pt x="1268" y="807"/>
                </a:lnTo>
                <a:lnTo>
                  <a:pt x="1264" y="813"/>
                </a:lnTo>
                <a:lnTo>
                  <a:pt x="1263" y="820"/>
                </a:lnTo>
                <a:lnTo>
                  <a:pt x="1267" y="824"/>
                </a:lnTo>
                <a:lnTo>
                  <a:pt x="1270" y="822"/>
                </a:lnTo>
                <a:lnTo>
                  <a:pt x="1273" y="821"/>
                </a:lnTo>
                <a:lnTo>
                  <a:pt x="1276" y="820"/>
                </a:lnTo>
                <a:lnTo>
                  <a:pt x="1278" y="819"/>
                </a:lnTo>
                <a:lnTo>
                  <a:pt x="1283" y="814"/>
                </a:lnTo>
                <a:lnTo>
                  <a:pt x="1287" y="813"/>
                </a:lnTo>
                <a:lnTo>
                  <a:pt x="1291" y="815"/>
                </a:lnTo>
                <a:lnTo>
                  <a:pt x="1293" y="819"/>
                </a:lnTo>
                <a:lnTo>
                  <a:pt x="1291" y="823"/>
                </a:lnTo>
                <a:lnTo>
                  <a:pt x="1291" y="828"/>
                </a:lnTo>
                <a:lnTo>
                  <a:pt x="1293" y="830"/>
                </a:lnTo>
                <a:lnTo>
                  <a:pt x="1291" y="833"/>
                </a:lnTo>
                <a:lnTo>
                  <a:pt x="1285" y="837"/>
                </a:lnTo>
                <a:lnTo>
                  <a:pt x="1284" y="844"/>
                </a:lnTo>
                <a:lnTo>
                  <a:pt x="1284" y="842"/>
                </a:lnTo>
                <a:lnTo>
                  <a:pt x="1284" y="844"/>
                </a:lnTo>
                <a:close/>
                <a:moveTo>
                  <a:pt x="1361" y="1253"/>
                </a:moveTo>
                <a:lnTo>
                  <a:pt x="1361" y="1253"/>
                </a:lnTo>
                <a:lnTo>
                  <a:pt x="1361" y="1253"/>
                </a:lnTo>
                <a:close/>
                <a:moveTo>
                  <a:pt x="1369" y="1267"/>
                </a:moveTo>
                <a:lnTo>
                  <a:pt x="1368" y="1264"/>
                </a:lnTo>
                <a:lnTo>
                  <a:pt x="1366" y="1264"/>
                </a:lnTo>
                <a:lnTo>
                  <a:pt x="1365" y="1259"/>
                </a:lnTo>
                <a:lnTo>
                  <a:pt x="1361" y="1253"/>
                </a:lnTo>
                <a:lnTo>
                  <a:pt x="1370" y="1254"/>
                </a:lnTo>
                <a:lnTo>
                  <a:pt x="1376" y="1261"/>
                </a:lnTo>
                <a:lnTo>
                  <a:pt x="1377" y="1265"/>
                </a:lnTo>
                <a:lnTo>
                  <a:pt x="1376" y="1269"/>
                </a:lnTo>
                <a:lnTo>
                  <a:pt x="1372" y="1268"/>
                </a:lnTo>
                <a:lnTo>
                  <a:pt x="1369" y="1267"/>
                </a:lnTo>
                <a:lnTo>
                  <a:pt x="1370" y="1265"/>
                </a:lnTo>
                <a:lnTo>
                  <a:pt x="1369" y="1267"/>
                </a:lnTo>
                <a:close/>
                <a:moveTo>
                  <a:pt x="1379" y="1265"/>
                </a:moveTo>
                <a:lnTo>
                  <a:pt x="1378" y="1267"/>
                </a:lnTo>
                <a:lnTo>
                  <a:pt x="1377" y="1269"/>
                </a:lnTo>
                <a:lnTo>
                  <a:pt x="1378" y="1267"/>
                </a:lnTo>
                <a:lnTo>
                  <a:pt x="1379" y="1265"/>
                </a:lnTo>
                <a:close/>
                <a:moveTo>
                  <a:pt x="1409" y="1168"/>
                </a:moveTo>
                <a:lnTo>
                  <a:pt x="1401" y="1169"/>
                </a:lnTo>
                <a:lnTo>
                  <a:pt x="1398" y="1164"/>
                </a:lnTo>
                <a:lnTo>
                  <a:pt x="1396" y="1159"/>
                </a:lnTo>
                <a:lnTo>
                  <a:pt x="1393" y="1155"/>
                </a:lnTo>
                <a:lnTo>
                  <a:pt x="1391" y="1153"/>
                </a:lnTo>
                <a:lnTo>
                  <a:pt x="1390" y="1151"/>
                </a:lnTo>
                <a:lnTo>
                  <a:pt x="1391" y="1149"/>
                </a:lnTo>
                <a:lnTo>
                  <a:pt x="1393" y="1151"/>
                </a:lnTo>
                <a:lnTo>
                  <a:pt x="1392" y="1143"/>
                </a:lnTo>
                <a:lnTo>
                  <a:pt x="1386" y="1138"/>
                </a:lnTo>
                <a:lnTo>
                  <a:pt x="1382" y="1132"/>
                </a:lnTo>
                <a:lnTo>
                  <a:pt x="1378" y="1127"/>
                </a:lnTo>
                <a:lnTo>
                  <a:pt x="1374" y="1122"/>
                </a:lnTo>
                <a:lnTo>
                  <a:pt x="1369" y="1119"/>
                </a:lnTo>
                <a:lnTo>
                  <a:pt x="1371" y="1114"/>
                </a:lnTo>
                <a:lnTo>
                  <a:pt x="1377" y="1117"/>
                </a:lnTo>
                <a:lnTo>
                  <a:pt x="1383" y="1114"/>
                </a:lnTo>
                <a:lnTo>
                  <a:pt x="1387" y="1117"/>
                </a:lnTo>
                <a:lnTo>
                  <a:pt x="1391" y="1124"/>
                </a:lnTo>
                <a:lnTo>
                  <a:pt x="1394" y="1132"/>
                </a:lnTo>
                <a:lnTo>
                  <a:pt x="1399" y="1142"/>
                </a:lnTo>
                <a:lnTo>
                  <a:pt x="1402" y="1151"/>
                </a:lnTo>
                <a:lnTo>
                  <a:pt x="1407" y="1159"/>
                </a:lnTo>
                <a:lnTo>
                  <a:pt x="1409" y="1168"/>
                </a:lnTo>
                <a:lnTo>
                  <a:pt x="1407" y="1167"/>
                </a:lnTo>
                <a:lnTo>
                  <a:pt x="1409" y="1168"/>
                </a:lnTo>
                <a:close/>
                <a:moveTo>
                  <a:pt x="1416" y="1320"/>
                </a:moveTo>
                <a:lnTo>
                  <a:pt x="1415" y="1322"/>
                </a:lnTo>
                <a:lnTo>
                  <a:pt x="1413" y="1323"/>
                </a:lnTo>
                <a:lnTo>
                  <a:pt x="1413" y="1320"/>
                </a:lnTo>
                <a:lnTo>
                  <a:pt x="1413" y="1318"/>
                </a:lnTo>
                <a:lnTo>
                  <a:pt x="1415" y="1319"/>
                </a:lnTo>
                <a:lnTo>
                  <a:pt x="1416" y="1320"/>
                </a:lnTo>
                <a:lnTo>
                  <a:pt x="1416" y="1320"/>
                </a:lnTo>
                <a:lnTo>
                  <a:pt x="1416" y="1320"/>
                </a:lnTo>
                <a:close/>
                <a:moveTo>
                  <a:pt x="1442" y="1110"/>
                </a:moveTo>
                <a:lnTo>
                  <a:pt x="1441" y="1109"/>
                </a:lnTo>
                <a:lnTo>
                  <a:pt x="1442" y="1109"/>
                </a:lnTo>
                <a:lnTo>
                  <a:pt x="1442" y="1109"/>
                </a:lnTo>
                <a:lnTo>
                  <a:pt x="1442" y="1110"/>
                </a:lnTo>
                <a:lnTo>
                  <a:pt x="1442" y="1110"/>
                </a:lnTo>
                <a:lnTo>
                  <a:pt x="1442" y="1110"/>
                </a:lnTo>
                <a:close/>
                <a:moveTo>
                  <a:pt x="1446" y="1073"/>
                </a:moveTo>
                <a:lnTo>
                  <a:pt x="1446" y="1076"/>
                </a:lnTo>
                <a:lnTo>
                  <a:pt x="1446" y="1077"/>
                </a:lnTo>
                <a:lnTo>
                  <a:pt x="1446" y="1076"/>
                </a:lnTo>
                <a:lnTo>
                  <a:pt x="1446" y="1073"/>
                </a:lnTo>
                <a:close/>
                <a:moveTo>
                  <a:pt x="1322" y="872"/>
                </a:moveTo>
                <a:lnTo>
                  <a:pt x="1321" y="873"/>
                </a:lnTo>
                <a:lnTo>
                  <a:pt x="1321" y="872"/>
                </a:lnTo>
                <a:lnTo>
                  <a:pt x="1321" y="872"/>
                </a:lnTo>
                <a:lnTo>
                  <a:pt x="1322" y="872"/>
                </a:lnTo>
                <a:lnTo>
                  <a:pt x="1322" y="872"/>
                </a:lnTo>
                <a:lnTo>
                  <a:pt x="1322" y="872"/>
                </a:lnTo>
                <a:close/>
                <a:moveTo>
                  <a:pt x="1466" y="1099"/>
                </a:moveTo>
                <a:lnTo>
                  <a:pt x="1469" y="1091"/>
                </a:lnTo>
                <a:lnTo>
                  <a:pt x="1471" y="1082"/>
                </a:lnTo>
                <a:lnTo>
                  <a:pt x="1471" y="1094"/>
                </a:lnTo>
                <a:lnTo>
                  <a:pt x="1470" y="1105"/>
                </a:lnTo>
                <a:lnTo>
                  <a:pt x="1474" y="1102"/>
                </a:lnTo>
                <a:lnTo>
                  <a:pt x="1476" y="1098"/>
                </a:lnTo>
                <a:lnTo>
                  <a:pt x="1476" y="1109"/>
                </a:lnTo>
                <a:lnTo>
                  <a:pt x="1469" y="1117"/>
                </a:lnTo>
                <a:lnTo>
                  <a:pt x="1467" y="1110"/>
                </a:lnTo>
                <a:lnTo>
                  <a:pt x="1466" y="1099"/>
                </a:lnTo>
                <a:lnTo>
                  <a:pt x="1467" y="1102"/>
                </a:lnTo>
                <a:lnTo>
                  <a:pt x="1466" y="1099"/>
                </a:lnTo>
                <a:close/>
                <a:moveTo>
                  <a:pt x="1561" y="1172"/>
                </a:moveTo>
                <a:lnTo>
                  <a:pt x="1558" y="1171"/>
                </a:lnTo>
                <a:lnTo>
                  <a:pt x="1557" y="1167"/>
                </a:lnTo>
                <a:lnTo>
                  <a:pt x="1560" y="1169"/>
                </a:lnTo>
                <a:lnTo>
                  <a:pt x="1561" y="1172"/>
                </a:lnTo>
                <a:close/>
                <a:moveTo>
                  <a:pt x="1541" y="1107"/>
                </a:moveTo>
                <a:lnTo>
                  <a:pt x="1538" y="1102"/>
                </a:lnTo>
                <a:lnTo>
                  <a:pt x="1543" y="1096"/>
                </a:lnTo>
                <a:lnTo>
                  <a:pt x="1547" y="1103"/>
                </a:lnTo>
                <a:lnTo>
                  <a:pt x="1541" y="1107"/>
                </a:lnTo>
                <a:lnTo>
                  <a:pt x="1541" y="1107"/>
                </a:lnTo>
                <a:lnTo>
                  <a:pt x="1541" y="1107"/>
                </a:lnTo>
                <a:close/>
                <a:moveTo>
                  <a:pt x="1571" y="1084"/>
                </a:moveTo>
                <a:lnTo>
                  <a:pt x="1566" y="1085"/>
                </a:lnTo>
                <a:lnTo>
                  <a:pt x="1559" y="1082"/>
                </a:lnTo>
                <a:lnTo>
                  <a:pt x="1555" y="1078"/>
                </a:lnTo>
                <a:lnTo>
                  <a:pt x="1551" y="1072"/>
                </a:lnTo>
                <a:lnTo>
                  <a:pt x="1547" y="1065"/>
                </a:lnTo>
                <a:lnTo>
                  <a:pt x="1540" y="1060"/>
                </a:lnTo>
                <a:lnTo>
                  <a:pt x="1538" y="1057"/>
                </a:lnTo>
                <a:lnTo>
                  <a:pt x="1535" y="1055"/>
                </a:lnTo>
                <a:lnTo>
                  <a:pt x="1535" y="1052"/>
                </a:lnTo>
                <a:lnTo>
                  <a:pt x="1535" y="1047"/>
                </a:lnTo>
                <a:lnTo>
                  <a:pt x="1541" y="1051"/>
                </a:lnTo>
                <a:lnTo>
                  <a:pt x="1549" y="1049"/>
                </a:lnTo>
                <a:lnTo>
                  <a:pt x="1555" y="1055"/>
                </a:lnTo>
                <a:lnTo>
                  <a:pt x="1559" y="1063"/>
                </a:lnTo>
                <a:lnTo>
                  <a:pt x="1561" y="1070"/>
                </a:lnTo>
                <a:lnTo>
                  <a:pt x="1565" y="1077"/>
                </a:lnTo>
                <a:lnTo>
                  <a:pt x="1569" y="1079"/>
                </a:lnTo>
                <a:lnTo>
                  <a:pt x="1571" y="1084"/>
                </a:lnTo>
                <a:lnTo>
                  <a:pt x="1571" y="1085"/>
                </a:lnTo>
                <a:lnTo>
                  <a:pt x="1571" y="1084"/>
                </a:lnTo>
                <a:close/>
                <a:moveTo>
                  <a:pt x="1680" y="1270"/>
                </a:moveTo>
                <a:lnTo>
                  <a:pt x="1680" y="1269"/>
                </a:lnTo>
                <a:lnTo>
                  <a:pt x="1680" y="1269"/>
                </a:lnTo>
                <a:lnTo>
                  <a:pt x="1681" y="1270"/>
                </a:lnTo>
                <a:lnTo>
                  <a:pt x="1680" y="1270"/>
                </a:lnTo>
                <a:lnTo>
                  <a:pt x="1680" y="1270"/>
                </a:lnTo>
                <a:lnTo>
                  <a:pt x="1680" y="1270"/>
                </a:lnTo>
                <a:close/>
                <a:moveTo>
                  <a:pt x="368" y="1363"/>
                </a:moveTo>
                <a:lnTo>
                  <a:pt x="368" y="1365"/>
                </a:lnTo>
                <a:lnTo>
                  <a:pt x="369" y="1367"/>
                </a:lnTo>
                <a:lnTo>
                  <a:pt x="369" y="1364"/>
                </a:lnTo>
                <a:lnTo>
                  <a:pt x="368" y="1363"/>
                </a:lnTo>
                <a:lnTo>
                  <a:pt x="369" y="1364"/>
                </a:lnTo>
                <a:lnTo>
                  <a:pt x="368" y="1363"/>
                </a:lnTo>
                <a:close/>
                <a:moveTo>
                  <a:pt x="1379" y="517"/>
                </a:moveTo>
                <a:lnTo>
                  <a:pt x="1379" y="517"/>
                </a:lnTo>
                <a:lnTo>
                  <a:pt x="1379" y="517"/>
                </a:lnTo>
                <a:close/>
                <a:moveTo>
                  <a:pt x="1552" y="418"/>
                </a:moveTo>
                <a:lnTo>
                  <a:pt x="1552" y="418"/>
                </a:lnTo>
                <a:lnTo>
                  <a:pt x="1552" y="418"/>
                </a:lnTo>
                <a:close/>
                <a:moveTo>
                  <a:pt x="1469" y="1381"/>
                </a:moveTo>
                <a:lnTo>
                  <a:pt x="1469" y="1381"/>
                </a:lnTo>
                <a:lnTo>
                  <a:pt x="1469" y="1381"/>
                </a:lnTo>
                <a:close/>
                <a:moveTo>
                  <a:pt x="1411" y="1406"/>
                </a:moveTo>
                <a:lnTo>
                  <a:pt x="1411" y="1406"/>
                </a:lnTo>
                <a:lnTo>
                  <a:pt x="1411" y="1406"/>
                </a:lnTo>
                <a:close/>
                <a:moveTo>
                  <a:pt x="239" y="584"/>
                </a:moveTo>
                <a:lnTo>
                  <a:pt x="241" y="586"/>
                </a:lnTo>
                <a:lnTo>
                  <a:pt x="242" y="586"/>
                </a:lnTo>
                <a:lnTo>
                  <a:pt x="241" y="583"/>
                </a:lnTo>
                <a:lnTo>
                  <a:pt x="239" y="584"/>
                </a:lnTo>
                <a:close/>
                <a:moveTo>
                  <a:pt x="1690" y="1019"/>
                </a:moveTo>
                <a:lnTo>
                  <a:pt x="1687" y="1015"/>
                </a:lnTo>
                <a:lnTo>
                  <a:pt x="1684" y="1011"/>
                </a:lnTo>
                <a:lnTo>
                  <a:pt x="1689" y="1013"/>
                </a:lnTo>
                <a:lnTo>
                  <a:pt x="1690" y="1019"/>
                </a:lnTo>
                <a:lnTo>
                  <a:pt x="1690" y="1019"/>
                </a:lnTo>
                <a:lnTo>
                  <a:pt x="1690" y="1019"/>
                </a:lnTo>
                <a:close/>
                <a:moveTo>
                  <a:pt x="1725" y="1056"/>
                </a:moveTo>
                <a:lnTo>
                  <a:pt x="1724" y="1054"/>
                </a:lnTo>
                <a:lnTo>
                  <a:pt x="1723" y="1054"/>
                </a:lnTo>
                <a:lnTo>
                  <a:pt x="1724" y="1054"/>
                </a:lnTo>
                <a:lnTo>
                  <a:pt x="1725" y="105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33_Пользовательский макет">
    <p:spTree>
      <p:nvGrpSpPr>
        <p:cNvPr id="1" name=""/>
        <p:cNvGrpSpPr/>
        <p:nvPr/>
      </p:nvGrpSpPr>
      <p:grpSpPr>
        <a:xfrm>
          <a:off x="0" y="0"/>
          <a:ext cx="0" cy="0"/>
          <a:chOff x="0" y="0"/>
          <a:chExt cx="0" cy="0"/>
        </a:xfrm>
      </p:grpSpPr>
      <p:sp>
        <p:nvSpPr>
          <p:cNvPr id="9" name="Freeform 17"/>
          <p:cNvSpPr>
            <a:spLocks noGrp="1" noEditPoints="1"/>
          </p:cNvSpPr>
          <p:nvPr>
            <p:ph type="pic" sz="quarter" idx="25" hasCustomPrompt="1"/>
          </p:nvPr>
        </p:nvSpPr>
        <p:spPr bwMode="auto">
          <a:xfrm>
            <a:off x="9241068" y="1386187"/>
            <a:ext cx="12890271" cy="10703495"/>
          </a:xfrm>
          <a:custGeom>
            <a:avLst/>
            <a:gdLst>
              <a:gd name="T0" fmla="*/ 1039 w 1462"/>
              <a:gd name="T1" fmla="*/ 961 h 1485"/>
              <a:gd name="T2" fmla="*/ 913 w 1462"/>
              <a:gd name="T3" fmla="*/ 992 h 1485"/>
              <a:gd name="T4" fmla="*/ 845 w 1462"/>
              <a:gd name="T5" fmla="*/ 978 h 1485"/>
              <a:gd name="T6" fmla="*/ 974 w 1462"/>
              <a:gd name="T7" fmla="*/ 914 h 1485"/>
              <a:gd name="T8" fmla="*/ 932 w 1462"/>
              <a:gd name="T9" fmla="*/ 1347 h 1485"/>
              <a:gd name="T10" fmla="*/ 1340 w 1462"/>
              <a:gd name="T11" fmla="*/ 1387 h 1485"/>
              <a:gd name="T12" fmla="*/ 1423 w 1462"/>
              <a:gd name="T13" fmla="*/ 990 h 1485"/>
              <a:gd name="T14" fmla="*/ 1232 w 1462"/>
              <a:gd name="T15" fmla="*/ 769 h 1485"/>
              <a:gd name="T16" fmla="*/ 999 w 1462"/>
              <a:gd name="T17" fmla="*/ 475 h 1485"/>
              <a:gd name="T18" fmla="*/ 850 w 1462"/>
              <a:gd name="T19" fmla="*/ 31 h 1485"/>
              <a:gd name="T20" fmla="*/ 331 w 1462"/>
              <a:gd name="T21" fmla="*/ 324 h 1485"/>
              <a:gd name="T22" fmla="*/ 113 w 1462"/>
              <a:gd name="T23" fmla="*/ 107 h 1485"/>
              <a:gd name="T24" fmla="*/ 290 w 1462"/>
              <a:gd name="T25" fmla="*/ 1044 h 1485"/>
              <a:gd name="T26" fmla="*/ 196 w 1462"/>
              <a:gd name="T27" fmla="*/ 1100 h 1485"/>
              <a:gd name="T28" fmla="*/ 921 w 1462"/>
              <a:gd name="T29" fmla="*/ 1465 h 1485"/>
              <a:gd name="T30" fmla="*/ 930 w 1462"/>
              <a:gd name="T31" fmla="*/ 1316 h 1485"/>
              <a:gd name="T32" fmla="*/ 862 w 1462"/>
              <a:gd name="T33" fmla="*/ 1238 h 1485"/>
              <a:gd name="T34" fmla="*/ 1195 w 1462"/>
              <a:gd name="T35" fmla="*/ 1382 h 1485"/>
              <a:gd name="T36" fmla="*/ 724 w 1462"/>
              <a:gd name="T37" fmla="*/ 1289 h 1485"/>
              <a:gd name="T38" fmla="*/ 697 w 1462"/>
              <a:gd name="T39" fmla="*/ 1309 h 1485"/>
              <a:gd name="T40" fmla="*/ 1252 w 1462"/>
              <a:gd name="T41" fmla="*/ 1280 h 1485"/>
              <a:gd name="T42" fmla="*/ 1174 w 1462"/>
              <a:gd name="T43" fmla="*/ 1219 h 1485"/>
              <a:gd name="T44" fmla="*/ 1400 w 1462"/>
              <a:gd name="T45" fmla="*/ 1256 h 1485"/>
              <a:gd name="T46" fmla="*/ 1358 w 1462"/>
              <a:gd name="T47" fmla="*/ 1340 h 1485"/>
              <a:gd name="T48" fmla="*/ 988 w 1462"/>
              <a:gd name="T49" fmla="*/ 1233 h 1485"/>
              <a:gd name="T50" fmla="*/ 718 w 1462"/>
              <a:gd name="T51" fmla="*/ 1069 h 1485"/>
              <a:gd name="T52" fmla="*/ 744 w 1462"/>
              <a:gd name="T53" fmla="*/ 1108 h 1485"/>
              <a:gd name="T54" fmla="*/ 775 w 1462"/>
              <a:gd name="T55" fmla="*/ 880 h 1485"/>
              <a:gd name="T56" fmla="*/ 930 w 1462"/>
              <a:gd name="T57" fmla="*/ 713 h 1485"/>
              <a:gd name="T58" fmla="*/ 946 w 1462"/>
              <a:gd name="T59" fmla="*/ 748 h 1485"/>
              <a:gd name="T60" fmla="*/ 753 w 1462"/>
              <a:gd name="T61" fmla="*/ 720 h 1485"/>
              <a:gd name="T62" fmla="*/ 593 w 1462"/>
              <a:gd name="T63" fmla="*/ 377 h 1485"/>
              <a:gd name="T64" fmla="*/ 648 w 1462"/>
              <a:gd name="T65" fmla="*/ 1249 h 1485"/>
              <a:gd name="T66" fmla="*/ 503 w 1462"/>
              <a:gd name="T67" fmla="*/ 1178 h 1485"/>
              <a:gd name="T68" fmla="*/ 719 w 1462"/>
              <a:gd name="T69" fmla="*/ 97 h 1485"/>
              <a:gd name="T70" fmla="*/ 779 w 1462"/>
              <a:gd name="T71" fmla="*/ 807 h 1485"/>
              <a:gd name="T72" fmla="*/ 810 w 1462"/>
              <a:gd name="T73" fmla="*/ 766 h 1485"/>
              <a:gd name="T74" fmla="*/ 883 w 1462"/>
              <a:gd name="T75" fmla="*/ 391 h 1485"/>
              <a:gd name="T76" fmla="*/ 918 w 1462"/>
              <a:gd name="T77" fmla="*/ 643 h 1485"/>
              <a:gd name="T78" fmla="*/ 942 w 1462"/>
              <a:gd name="T79" fmla="*/ 409 h 1485"/>
              <a:gd name="T80" fmla="*/ 965 w 1462"/>
              <a:gd name="T81" fmla="*/ 793 h 1485"/>
              <a:gd name="T82" fmla="*/ 947 w 1462"/>
              <a:gd name="T83" fmla="*/ 853 h 1485"/>
              <a:gd name="T84" fmla="*/ 1145 w 1462"/>
              <a:gd name="T85" fmla="*/ 869 h 1485"/>
              <a:gd name="T86" fmla="*/ 1070 w 1462"/>
              <a:gd name="T87" fmla="*/ 962 h 1485"/>
              <a:gd name="T88" fmla="*/ 1139 w 1462"/>
              <a:gd name="T89" fmla="*/ 800 h 1485"/>
              <a:gd name="T90" fmla="*/ 1210 w 1462"/>
              <a:gd name="T91" fmla="*/ 907 h 1485"/>
              <a:gd name="T92" fmla="*/ 1141 w 1462"/>
              <a:gd name="T93" fmla="*/ 1011 h 1485"/>
              <a:gd name="T94" fmla="*/ 1089 w 1462"/>
              <a:gd name="T95" fmla="*/ 1012 h 1485"/>
              <a:gd name="T96" fmla="*/ 1213 w 1462"/>
              <a:gd name="T97" fmla="*/ 1109 h 1485"/>
              <a:gd name="T98" fmla="*/ 1144 w 1462"/>
              <a:gd name="T99" fmla="*/ 1179 h 1485"/>
              <a:gd name="T100" fmla="*/ 1225 w 1462"/>
              <a:gd name="T101" fmla="*/ 1153 h 1485"/>
              <a:gd name="T102" fmla="*/ 1284 w 1462"/>
              <a:gd name="T103" fmla="*/ 1030 h 1485"/>
              <a:gd name="T104" fmla="*/ 1182 w 1462"/>
              <a:gd name="T105" fmla="*/ 1046 h 1485"/>
              <a:gd name="T106" fmla="*/ 1177 w 1462"/>
              <a:gd name="T107" fmla="*/ 1040 h 1485"/>
              <a:gd name="T108" fmla="*/ 1304 w 1462"/>
              <a:gd name="T109" fmla="*/ 1058 h 1485"/>
              <a:gd name="T110" fmla="*/ 461 w 1462"/>
              <a:gd name="T111" fmla="*/ 1157 h 1485"/>
              <a:gd name="T112" fmla="*/ 448 w 1462"/>
              <a:gd name="T113" fmla="*/ 660 h 1485"/>
              <a:gd name="T114" fmla="*/ 457 w 1462"/>
              <a:gd name="T115" fmla="*/ 678 h 1485"/>
              <a:gd name="T116" fmla="*/ 319 w 1462"/>
              <a:gd name="T117" fmla="*/ 343 h 1485"/>
              <a:gd name="T118" fmla="*/ 283 w 1462"/>
              <a:gd name="T119" fmla="*/ 317 h 1485"/>
              <a:gd name="T120" fmla="*/ 70 w 1462"/>
              <a:gd name="T121" fmla="*/ 451 h 1485"/>
              <a:gd name="T122" fmla="*/ 166 w 1462"/>
              <a:gd name="T123" fmla="*/ 808 h 1485"/>
              <a:gd name="T124" fmla="*/ 79 w 1462"/>
              <a:gd name="T125" fmla="*/ 191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2" h="1485">
                <a:moveTo>
                  <a:pt x="1432" y="1173"/>
                </a:moveTo>
                <a:lnTo>
                  <a:pt x="1431" y="1175"/>
                </a:lnTo>
                <a:lnTo>
                  <a:pt x="1429" y="1177"/>
                </a:lnTo>
                <a:lnTo>
                  <a:pt x="1428" y="1177"/>
                </a:lnTo>
                <a:lnTo>
                  <a:pt x="1424" y="1175"/>
                </a:lnTo>
                <a:lnTo>
                  <a:pt x="1422" y="1173"/>
                </a:lnTo>
                <a:lnTo>
                  <a:pt x="1418" y="1171"/>
                </a:lnTo>
                <a:lnTo>
                  <a:pt x="1418" y="1170"/>
                </a:lnTo>
                <a:lnTo>
                  <a:pt x="1417" y="1168"/>
                </a:lnTo>
                <a:lnTo>
                  <a:pt x="1417" y="1166"/>
                </a:lnTo>
                <a:lnTo>
                  <a:pt x="1417" y="1164"/>
                </a:lnTo>
                <a:lnTo>
                  <a:pt x="1417" y="1159"/>
                </a:lnTo>
                <a:lnTo>
                  <a:pt x="1418" y="1154"/>
                </a:lnTo>
                <a:lnTo>
                  <a:pt x="1421" y="1151"/>
                </a:lnTo>
                <a:lnTo>
                  <a:pt x="1423" y="1146"/>
                </a:lnTo>
                <a:lnTo>
                  <a:pt x="1427" y="1145"/>
                </a:lnTo>
                <a:lnTo>
                  <a:pt x="1429" y="1144"/>
                </a:lnTo>
                <a:lnTo>
                  <a:pt x="1432" y="1147"/>
                </a:lnTo>
                <a:lnTo>
                  <a:pt x="1435" y="1152"/>
                </a:lnTo>
                <a:lnTo>
                  <a:pt x="1434" y="1163"/>
                </a:lnTo>
                <a:lnTo>
                  <a:pt x="1432" y="1173"/>
                </a:lnTo>
                <a:close/>
                <a:moveTo>
                  <a:pt x="961" y="615"/>
                </a:moveTo>
                <a:lnTo>
                  <a:pt x="959" y="612"/>
                </a:lnTo>
                <a:lnTo>
                  <a:pt x="958" y="607"/>
                </a:lnTo>
                <a:lnTo>
                  <a:pt x="955" y="608"/>
                </a:lnTo>
                <a:lnTo>
                  <a:pt x="954" y="610"/>
                </a:lnTo>
                <a:lnTo>
                  <a:pt x="955" y="613"/>
                </a:lnTo>
                <a:lnTo>
                  <a:pt x="956" y="617"/>
                </a:lnTo>
                <a:lnTo>
                  <a:pt x="959" y="615"/>
                </a:lnTo>
                <a:lnTo>
                  <a:pt x="961" y="615"/>
                </a:lnTo>
                <a:close/>
                <a:moveTo>
                  <a:pt x="1227" y="1030"/>
                </a:moveTo>
                <a:lnTo>
                  <a:pt x="1229" y="1030"/>
                </a:lnTo>
                <a:lnTo>
                  <a:pt x="1230" y="1031"/>
                </a:lnTo>
                <a:lnTo>
                  <a:pt x="1231" y="1026"/>
                </a:lnTo>
                <a:lnTo>
                  <a:pt x="1232" y="1021"/>
                </a:lnTo>
                <a:lnTo>
                  <a:pt x="1231" y="1021"/>
                </a:lnTo>
                <a:lnTo>
                  <a:pt x="1229" y="1020"/>
                </a:lnTo>
                <a:lnTo>
                  <a:pt x="1228" y="1025"/>
                </a:lnTo>
                <a:lnTo>
                  <a:pt x="1227" y="1030"/>
                </a:lnTo>
                <a:close/>
                <a:moveTo>
                  <a:pt x="1238" y="1044"/>
                </a:moveTo>
                <a:lnTo>
                  <a:pt x="1238" y="1046"/>
                </a:lnTo>
                <a:lnTo>
                  <a:pt x="1239" y="1048"/>
                </a:lnTo>
                <a:lnTo>
                  <a:pt x="1241" y="1049"/>
                </a:lnTo>
                <a:lnTo>
                  <a:pt x="1244" y="1049"/>
                </a:lnTo>
                <a:lnTo>
                  <a:pt x="1250" y="1046"/>
                </a:lnTo>
                <a:lnTo>
                  <a:pt x="1258" y="1044"/>
                </a:lnTo>
                <a:lnTo>
                  <a:pt x="1249" y="1041"/>
                </a:lnTo>
                <a:lnTo>
                  <a:pt x="1239" y="1039"/>
                </a:lnTo>
                <a:lnTo>
                  <a:pt x="1239" y="1040"/>
                </a:lnTo>
                <a:lnTo>
                  <a:pt x="1238" y="1044"/>
                </a:lnTo>
                <a:close/>
                <a:moveTo>
                  <a:pt x="1085" y="922"/>
                </a:moveTo>
                <a:lnTo>
                  <a:pt x="1085" y="920"/>
                </a:lnTo>
                <a:lnTo>
                  <a:pt x="1084" y="916"/>
                </a:lnTo>
                <a:lnTo>
                  <a:pt x="1078" y="920"/>
                </a:lnTo>
                <a:lnTo>
                  <a:pt x="1072" y="922"/>
                </a:lnTo>
                <a:lnTo>
                  <a:pt x="1075" y="927"/>
                </a:lnTo>
                <a:lnTo>
                  <a:pt x="1077" y="930"/>
                </a:lnTo>
                <a:lnTo>
                  <a:pt x="1080" y="927"/>
                </a:lnTo>
                <a:lnTo>
                  <a:pt x="1085" y="923"/>
                </a:lnTo>
                <a:lnTo>
                  <a:pt x="1085" y="927"/>
                </a:lnTo>
                <a:lnTo>
                  <a:pt x="1086" y="932"/>
                </a:lnTo>
                <a:lnTo>
                  <a:pt x="1092" y="930"/>
                </a:lnTo>
                <a:lnTo>
                  <a:pt x="1098" y="928"/>
                </a:lnTo>
                <a:lnTo>
                  <a:pt x="1096" y="922"/>
                </a:lnTo>
                <a:lnTo>
                  <a:pt x="1092" y="920"/>
                </a:lnTo>
                <a:lnTo>
                  <a:pt x="1090" y="920"/>
                </a:lnTo>
                <a:lnTo>
                  <a:pt x="1085" y="922"/>
                </a:lnTo>
                <a:close/>
                <a:moveTo>
                  <a:pt x="1031" y="958"/>
                </a:moveTo>
                <a:lnTo>
                  <a:pt x="1028" y="958"/>
                </a:lnTo>
                <a:lnTo>
                  <a:pt x="1025" y="957"/>
                </a:lnTo>
                <a:lnTo>
                  <a:pt x="1022" y="956"/>
                </a:lnTo>
                <a:lnTo>
                  <a:pt x="1020" y="955"/>
                </a:lnTo>
                <a:lnTo>
                  <a:pt x="1017" y="957"/>
                </a:lnTo>
                <a:lnTo>
                  <a:pt x="1016" y="961"/>
                </a:lnTo>
                <a:lnTo>
                  <a:pt x="1022" y="964"/>
                </a:lnTo>
                <a:lnTo>
                  <a:pt x="1029" y="967"/>
                </a:lnTo>
                <a:lnTo>
                  <a:pt x="1032" y="967"/>
                </a:lnTo>
                <a:lnTo>
                  <a:pt x="1035" y="967"/>
                </a:lnTo>
                <a:lnTo>
                  <a:pt x="1038" y="965"/>
                </a:lnTo>
                <a:lnTo>
                  <a:pt x="1042" y="963"/>
                </a:lnTo>
                <a:lnTo>
                  <a:pt x="1039" y="961"/>
                </a:lnTo>
                <a:lnTo>
                  <a:pt x="1037" y="958"/>
                </a:lnTo>
                <a:lnTo>
                  <a:pt x="1035" y="958"/>
                </a:lnTo>
                <a:lnTo>
                  <a:pt x="1031" y="958"/>
                </a:lnTo>
                <a:close/>
                <a:moveTo>
                  <a:pt x="1115" y="904"/>
                </a:moveTo>
                <a:lnTo>
                  <a:pt x="1121" y="906"/>
                </a:lnTo>
                <a:lnTo>
                  <a:pt x="1127" y="908"/>
                </a:lnTo>
                <a:lnTo>
                  <a:pt x="1126" y="904"/>
                </a:lnTo>
                <a:lnTo>
                  <a:pt x="1124" y="901"/>
                </a:lnTo>
                <a:lnTo>
                  <a:pt x="1127" y="900"/>
                </a:lnTo>
                <a:lnTo>
                  <a:pt x="1130" y="898"/>
                </a:lnTo>
                <a:lnTo>
                  <a:pt x="1127" y="895"/>
                </a:lnTo>
                <a:lnTo>
                  <a:pt x="1125" y="894"/>
                </a:lnTo>
                <a:lnTo>
                  <a:pt x="1120" y="890"/>
                </a:lnTo>
                <a:lnTo>
                  <a:pt x="1114" y="886"/>
                </a:lnTo>
                <a:lnTo>
                  <a:pt x="1112" y="888"/>
                </a:lnTo>
                <a:lnTo>
                  <a:pt x="1108" y="893"/>
                </a:lnTo>
                <a:lnTo>
                  <a:pt x="1113" y="894"/>
                </a:lnTo>
                <a:lnTo>
                  <a:pt x="1117" y="897"/>
                </a:lnTo>
                <a:lnTo>
                  <a:pt x="1118" y="898"/>
                </a:lnTo>
                <a:lnTo>
                  <a:pt x="1118" y="900"/>
                </a:lnTo>
                <a:lnTo>
                  <a:pt x="1117" y="902"/>
                </a:lnTo>
                <a:lnTo>
                  <a:pt x="1115" y="904"/>
                </a:lnTo>
                <a:close/>
                <a:moveTo>
                  <a:pt x="1134" y="1007"/>
                </a:moveTo>
                <a:lnTo>
                  <a:pt x="1134" y="1013"/>
                </a:lnTo>
                <a:lnTo>
                  <a:pt x="1134" y="1018"/>
                </a:lnTo>
                <a:lnTo>
                  <a:pt x="1135" y="1019"/>
                </a:lnTo>
                <a:lnTo>
                  <a:pt x="1139" y="1020"/>
                </a:lnTo>
                <a:lnTo>
                  <a:pt x="1139" y="1018"/>
                </a:lnTo>
                <a:lnTo>
                  <a:pt x="1140" y="1017"/>
                </a:lnTo>
                <a:lnTo>
                  <a:pt x="1138" y="1012"/>
                </a:lnTo>
                <a:lnTo>
                  <a:pt x="1137" y="1007"/>
                </a:lnTo>
                <a:lnTo>
                  <a:pt x="1135" y="1007"/>
                </a:lnTo>
                <a:lnTo>
                  <a:pt x="1134" y="1007"/>
                </a:lnTo>
                <a:close/>
                <a:moveTo>
                  <a:pt x="1068" y="1028"/>
                </a:moveTo>
                <a:lnTo>
                  <a:pt x="1068" y="1030"/>
                </a:lnTo>
                <a:lnTo>
                  <a:pt x="1069" y="1031"/>
                </a:lnTo>
                <a:lnTo>
                  <a:pt x="1072" y="1028"/>
                </a:lnTo>
                <a:lnTo>
                  <a:pt x="1075" y="1026"/>
                </a:lnTo>
                <a:lnTo>
                  <a:pt x="1078" y="1027"/>
                </a:lnTo>
                <a:lnTo>
                  <a:pt x="1080" y="1028"/>
                </a:lnTo>
                <a:lnTo>
                  <a:pt x="1082" y="1028"/>
                </a:lnTo>
                <a:lnTo>
                  <a:pt x="1083" y="1027"/>
                </a:lnTo>
                <a:lnTo>
                  <a:pt x="1079" y="1023"/>
                </a:lnTo>
                <a:lnTo>
                  <a:pt x="1077" y="1018"/>
                </a:lnTo>
                <a:lnTo>
                  <a:pt x="1071" y="1024"/>
                </a:lnTo>
                <a:lnTo>
                  <a:pt x="1068" y="1028"/>
                </a:lnTo>
                <a:close/>
                <a:moveTo>
                  <a:pt x="1111" y="1019"/>
                </a:moveTo>
                <a:lnTo>
                  <a:pt x="1111" y="1020"/>
                </a:lnTo>
                <a:lnTo>
                  <a:pt x="1112" y="1021"/>
                </a:lnTo>
                <a:lnTo>
                  <a:pt x="1117" y="1020"/>
                </a:lnTo>
                <a:lnTo>
                  <a:pt x="1121" y="1020"/>
                </a:lnTo>
                <a:lnTo>
                  <a:pt x="1124" y="1020"/>
                </a:lnTo>
                <a:lnTo>
                  <a:pt x="1127" y="1019"/>
                </a:lnTo>
                <a:lnTo>
                  <a:pt x="1128" y="1018"/>
                </a:lnTo>
                <a:lnTo>
                  <a:pt x="1131" y="1016"/>
                </a:lnTo>
                <a:lnTo>
                  <a:pt x="1126" y="1014"/>
                </a:lnTo>
                <a:lnTo>
                  <a:pt x="1122" y="1012"/>
                </a:lnTo>
                <a:lnTo>
                  <a:pt x="1117" y="1016"/>
                </a:lnTo>
                <a:lnTo>
                  <a:pt x="1111" y="1019"/>
                </a:lnTo>
                <a:close/>
                <a:moveTo>
                  <a:pt x="1187" y="957"/>
                </a:moveTo>
                <a:lnTo>
                  <a:pt x="1175" y="964"/>
                </a:lnTo>
                <a:lnTo>
                  <a:pt x="1163" y="971"/>
                </a:lnTo>
                <a:lnTo>
                  <a:pt x="1165" y="971"/>
                </a:lnTo>
                <a:lnTo>
                  <a:pt x="1165" y="972"/>
                </a:lnTo>
                <a:lnTo>
                  <a:pt x="1167" y="972"/>
                </a:lnTo>
                <a:lnTo>
                  <a:pt x="1170" y="971"/>
                </a:lnTo>
                <a:lnTo>
                  <a:pt x="1179" y="969"/>
                </a:lnTo>
                <a:lnTo>
                  <a:pt x="1188" y="965"/>
                </a:lnTo>
                <a:lnTo>
                  <a:pt x="1190" y="963"/>
                </a:lnTo>
                <a:lnTo>
                  <a:pt x="1193" y="960"/>
                </a:lnTo>
                <a:lnTo>
                  <a:pt x="1189" y="958"/>
                </a:lnTo>
                <a:lnTo>
                  <a:pt x="1187" y="957"/>
                </a:lnTo>
                <a:close/>
                <a:moveTo>
                  <a:pt x="912" y="915"/>
                </a:moveTo>
                <a:lnTo>
                  <a:pt x="907" y="918"/>
                </a:lnTo>
                <a:lnTo>
                  <a:pt x="904" y="919"/>
                </a:lnTo>
                <a:lnTo>
                  <a:pt x="907" y="921"/>
                </a:lnTo>
                <a:lnTo>
                  <a:pt x="910" y="921"/>
                </a:lnTo>
                <a:lnTo>
                  <a:pt x="911" y="920"/>
                </a:lnTo>
                <a:lnTo>
                  <a:pt x="912" y="915"/>
                </a:lnTo>
                <a:close/>
                <a:moveTo>
                  <a:pt x="907" y="996"/>
                </a:moveTo>
                <a:lnTo>
                  <a:pt x="913" y="992"/>
                </a:lnTo>
                <a:lnTo>
                  <a:pt x="919" y="990"/>
                </a:lnTo>
                <a:lnTo>
                  <a:pt x="914" y="988"/>
                </a:lnTo>
                <a:lnTo>
                  <a:pt x="911" y="989"/>
                </a:lnTo>
                <a:lnTo>
                  <a:pt x="908" y="991"/>
                </a:lnTo>
                <a:lnTo>
                  <a:pt x="907" y="996"/>
                </a:lnTo>
                <a:close/>
                <a:moveTo>
                  <a:pt x="935" y="996"/>
                </a:moveTo>
                <a:lnTo>
                  <a:pt x="932" y="993"/>
                </a:lnTo>
                <a:lnTo>
                  <a:pt x="930" y="992"/>
                </a:lnTo>
                <a:lnTo>
                  <a:pt x="928" y="992"/>
                </a:lnTo>
                <a:lnTo>
                  <a:pt x="926" y="992"/>
                </a:lnTo>
                <a:lnTo>
                  <a:pt x="925" y="996"/>
                </a:lnTo>
                <a:lnTo>
                  <a:pt x="924" y="998"/>
                </a:lnTo>
                <a:lnTo>
                  <a:pt x="924" y="1000"/>
                </a:lnTo>
                <a:lnTo>
                  <a:pt x="925" y="1003"/>
                </a:lnTo>
                <a:lnTo>
                  <a:pt x="923" y="1003"/>
                </a:lnTo>
                <a:lnTo>
                  <a:pt x="920" y="1003"/>
                </a:lnTo>
                <a:lnTo>
                  <a:pt x="917" y="1003"/>
                </a:lnTo>
                <a:lnTo>
                  <a:pt x="913" y="1004"/>
                </a:lnTo>
                <a:lnTo>
                  <a:pt x="911" y="1005"/>
                </a:lnTo>
                <a:lnTo>
                  <a:pt x="910" y="1006"/>
                </a:lnTo>
                <a:lnTo>
                  <a:pt x="911" y="1009"/>
                </a:lnTo>
                <a:lnTo>
                  <a:pt x="913" y="1011"/>
                </a:lnTo>
                <a:lnTo>
                  <a:pt x="916" y="1012"/>
                </a:lnTo>
                <a:lnTo>
                  <a:pt x="918" y="1013"/>
                </a:lnTo>
                <a:lnTo>
                  <a:pt x="914" y="1016"/>
                </a:lnTo>
                <a:lnTo>
                  <a:pt x="913" y="1016"/>
                </a:lnTo>
                <a:lnTo>
                  <a:pt x="913" y="1020"/>
                </a:lnTo>
                <a:lnTo>
                  <a:pt x="914" y="1024"/>
                </a:lnTo>
                <a:lnTo>
                  <a:pt x="910" y="1021"/>
                </a:lnTo>
                <a:lnTo>
                  <a:pt x="905" y="1020"/>
                </a:lnTo>
                <a:lnTo>
                  <a:pt x="900" y="1021"/>
                </a:lnTo>
                <a:lnTo>
                  <a:pt x="894" y="1024"/>
                </a:lnTo>
                <a:lnTo>
                  <a:pt x="894" y="1024"/>
                </a:lnTo>
                <a:lnTo>
                  <a:pt x="893" y="1028"/>
                </a:lnTo>
                <a:lnTo>
                  <a:pt x="892" y="1023"/>
                </a:lnTo>
                <a:lnTo>
                  <a:pt x="891" y="1019"/>
                </a:lnTo>
                <a:lnTo>
                  <a:pt x="884" y="1017"/>
                </a:lnTo>
                <a:lnTo>
                  <a:pt x="880" y="1014"/>
                </a:lnTo>
                <a:lnTo>
                  <a:pt x="882" y="1010"/>
                </a:lnTo>
                <a:lnTo>
                  <a:pt x="884" y="1000"/>
                </a:lnTo>
                <a:lnTo>
                  <a:pt x="878" y="997"/>
                </a:lnTo>
                <a:lnTo>
                  <a:pt x="871" y="992"/>
                </a:lnTo>
                <a:lnTo>
                  <a:pt x="873" y="997"/>
                </a:lnTo>
                <a:lnTo>
                  <a:pt x="875" y="1000"/>
                </a:lnTo>
                <a:lnTo>
                  <a:pt x="875" y="1003"/>
                </a:lnTo>
                <a:lnTo>
                  <a:pt x="875" y="1005"/>
                </a:lnTo>
                <a:lnTo>
                  <a:pt x="872" y="1004"/>
                </a:lnTo>
                <a:lnTo>
                  <a:pt x="871" y="1004"/>
                </a:lnTo>
                <a:lnTo>
                  <a:pt x="869" y="1002"/>
                </a:lnTo>
                <a:lnTo>
                  <a:pt x="868" y="1000"/>
                </a:lnTo>
                <a:lnTo>
                  <a:pt x="866" y="1000"/>
                </a:lnTo>
                <a:lnTo>
                  <a:pt x="864" y="1000"/>
                </a:lnTo>
                <a:lnTo>
                  <a:pt x="862" y="1003"/>
                </a:lnTo>
                <a:lnTo>
                  <a:pt x="858" y="1005"/>
                </a:lnTo>
                <a:lnTo>
                  <a:pt x="859" y="1007"/>
                </a:lnTo>
                <a:lnTo>
                  <a:pt x="861" y="1011"/>
                </a:lnTo>
                <a:lnTo>
                  <a:pt x="859" y="1012"/>
                </a:lnTo>
                <a:lnTo>
                  <a:pt x="857" y="1012"/>
                </a:lnTo>
                <a:lnTo>
                  <a:pt x="856" y="1011"/>
                </a:lnTo>
                <a:lnTo>
                  <a:pt x="855" y="1010"/>
                </a:lnTo>
                <a:lnTo>
                  <a:pt x="850" y="1009"/>
                </a:lnTo>
                <a:lnTo>
                  <a:pt x="845" y="1009"/>
                </a:lnTo>
                <a:lnTo>
                  <a:pt x="844" y="1011"/>
                </a:lnTo>
                <a:lnTo>
                  <a:pt x="844" y="1012"/>
                </a:lnTo>
                <a:lnTo>
                  <a:pt x="842" y="1012"/>
                </a:lnTo>
                <a:lnTo>
                  <a:pt x="839" y="1011"/>
                </a:lnTo>
                <a:lnTo>
                  <a:pt x="839" y="1011"/>
                </a:lnTo>
                <a:lnTo>
                  <a:pt x="838" y="1011"/>
                </a:lnTo>
                <a:lnTo>
                  <a:pt x="838" y="1011"/>
                </a:lnTo>
                <a:lnTo>
                  <a:pt x="838" y="1011"/>
                </a:lnTo>
                <a:lnTo>
                  <a:pt x="836" y="1011"/>
                </a:lnTo>
                <a:lnTo>
                  <a:pt x="832" y="1011"/>
                </a:lnTo>
                <a:lnTo>
                  <a:pt x="832" y="1011"/>
                </a:lnTo>
                <a:lnTo>
                  <a:pt x="832" y="1011"/>
                </a:lnTo>
                <a:lnTo>
                  <a:pt x="830" y="1011"/>
                </a:lnTo>
                <a:lnTo>
                  <a:pt x="828" y="1011"/>
                </a:lnTo>
                <a:lnTo>
                  <a:pt x="825" y="1011"/>
                </a:lnTo>
                <a:lnTo>
                  <a:pt x="824" y="1011"/>
                </a:lnTo>
                <a:lnTo>
                  <a:pt x="831" y="999"/>
                </a:lnTo>
                <a:lnTo>
                  <a:pt x="838" y="989"/>
                </a:lnTo>
                <a:lnTo>
                  <a:pt x="845" y="978"/>
                </a:lnTo>
                <a:lnTo>
                  <a:pt x="854" y="968"/>
                </a:lnTo>
                <a:lnTo>
                  <a:pt x="871" y="948"/>
                </a:lnTo>
                <a:lnTo>
                  <a:pt x="890" y="928"/>
                </a:lnTo>
                <a:lnTo>
                  <a:pt x="897" y="920"/>
                </a:lnTo>
                <a:lnTo>
                  <a:pt x="905" y="911"/>
                </a:lnTo>
                <a:lnTo>
                  <a:pt x="914" y="902"/>
                </a:lnTo>
                <a:lnTo>
                  <a:pt x="924" y="894"/>
                </a:lnTo>
                <a:lnTo>
                  <a:pt x="930" y="895"/>
                </a:lnTo>
                <a:lnTo>
                  <a:pt x="934" y="897"/>
                </a:lnTo>
                <a:lnTo>
                  <a:pt x="935" y="895"/>
                </a:lnTo>
                <a:lnTo>
                  <a:pt x="935" y="894"/>
                </a:lnTo>
                <a:lnTo>
                  <a:pt x="933" y="892"/>
                </a:lnTo>
                <a:lnTo>
                  <a:pt x="931" y="888"/>
                </a:lnTo>
                <a:lnTo>
                  <a:pt x="935" y="883"/>
                </a:lnTo>
                <a:lnTo>
                  <a:pt x="940" y="879"/>
                </a:lnTo>
                <a:lnTo>
                  <a:pt x="944" y="877"/>
                </a:lnTo>
                <a:lnTo>
                  <a:pt x="947" y="876"/>
                </a:lnTo>
                <a:lnTo>
                  <a:pt x="952" y="876"/>
                </a:lnTo>
                <a:lnTo>
                  <a:pt x="955" y="876"/>
                </a:lnTo>
                <a:lnTo>
                  <a:pt x="953" y="872"/>
                </a:lnTo>
                <a:lnTo>
                  <a:pt x="953" y="869"/>
                </a:lnTo>
                <a:lnTo>
                  <a:pt x="953" y="866"/>
                </a:lnTo>
                <a:lnTo>
                  <a:pt x="955" y="865"/>
                </a:lnTo>
                <a:lnTo>
                  <a:pt x="959" y="862"/>
                </a:lnTo>
                <a:lnTo>
                  <a:pt x="963" y="858"/>
                </a:lnTo>
                <a:lnTo>
                  <a:pt x="963" y="862"/>
                </a:lnTo>
                <a:lnTo>
                  <a:pt x="965" y="866"/>
                </a:lnTo>
                <a:lnTo>
                  <a:pt x="967" y="860"/>
                </a:lnTo>
                <a:lnTo>
                  <a:pt x="970" y="856"/>
                </a:lnTo>
                <a:lnTo>
                  <a:pt x="974" y="852"/>
                </a:lnTo>
                <a:lnTo>
                  <a:pt x="979" y="850"/>
                </a:lnTo>
                <a:lnTo>
                  <a:pt x="987" y="845"/>
                </a:lnTo>
                <a:lnTo>
                  <a:pt x="996" y="842"/>
                </a:lnTo>
                <a:lnTo>
                  <a:pt x="1001" y="836"/>
                </a:lnTo>
                <a:lnTo>
                  <a:pt x="1007" y="830"/>
                </a:lnTo>
                <a:lnTo>
                  <a:pt x="1009" y="829"/>
                </a:lnTo>
                <a:lnTo>
                  <a:pt x="1010" y="829"/>
                </a:lnTo>
                <a:lnTo>
                  <a:pt x="1013" y="829"/>
                </a:lnTo>
                <a:lnTo>
                  <a:pt x="1015" y="830"/>
                </a:lnTo>
                <a:lnTo>
                  <a:pt x="1022" y="831"/>
                </a:lnTo>
                <a:lnTo>
                  <a:pt x="1030" y="832"/>
                </a:lnTo>
                <a:lnTo>
                  <a:pt x="1032" y="834"/>
                </a:lnTo>
                <a:lnTo>
                  <a:pt x="1035" y="836"/>
                </a:lnTo>
                <a:lnTo>
                  <a:pt x="1039" y="835"/>
                </a:lnTo>
                <a:lnTo>
                  <a:pt x="1044" y="834"/>
                </a:lnTo>
                <a:lnTo>
                  <a:pt x="1045" y="836"/>
                </a:lnTo>
                <a:lnTo>
                  <a:pt x="1045" y="837"/>
                </a:lnTo>
                <a:lnTo>
                  <a:pt x="1050" y="838"/>
                </a:lnTo>
                <a:lnTo>
                  <a:pt x="1052" y="838"/>
                </a:lnTo>
                <a:lnTo>
                  <a:pt x="1056" y="841"/>
                </a:lnTo>
                <a:lnTo>
                  <a:pt x="1059" y="843"/>
                </a:lnTo>
                <a:lnTo>
                  <a:pt x="1064" y="844"/>
                </a:lnTo>
                <a:lnTo>
                  <a:pt x="1069" y="844"/>
                </a:lnTo>
                <a:lnTo>
                  <a:pt x="1072" y="844"/>
                </a:lnTo>
                <a:lnTo>
                  <a:pt x="1075" y="846"/>
                </a:lnTo>
                <a:lnTo>
                  <a:pt x="1076" y="849"/>
                </a:lnTo>
                <a:lnTo>
                  <a:pt x="1076" y="853"/>
                </a:lnTo>
                <a:lnTo>
                  <a:pt x="1070" y="862"/>
                </a:lnTo>
                <a:lnTo>
                  <a:pt x="1064" y="870"/>
                </a:lnTo>
                <a:lnTo>
                  <a:pt x="1063" y="877"/>
                </a:lnTo>
                <a:lnTo>
                  <a:pt x="1063" y="885"/>
                </a:lnTo>
                <a:lnTo>
                  <a:pt x="1058" y="883"/>
                </a:lnTo>
                <a:lnTo>
                  <a:pt x="1056" y="879"/>
                </a:lnTo>
                <a:lnTo>
                  <a:pt x="1055" y="874"/>
                </a:lnTo>
                <a:lnTo>
                  <a:pt x="1053" y="870"/>
                </a:lnTo>
                <a:lnTo>
                  <a:pt x="1052" y="869"/>
                </a:lnTo>
                <a:lnTo>
                  <a:pt x="1051" y="869"/>
                </a:lnTo>
                <a:lnTo>
                  <a:pt x="1037" y="879"/>
                </a:lnTo>
                <a:lnTo>
                  <a:pt x="1022" y="890"/>
                </a:lnTo>
                <a:lnTo>
                  <a:pt x="1016" y="893"/>
                </a:lnTo>
                <a:lnTo>
                  <a:pt x="1009" y="895"/>
                </a:lnTo>
                <a:lnTo>
                  <a:pt x="1003" y="897"/>
                </a:lnTo>
                <a:lnTo>
                  <a:pt x="1001" y="900"/>
                </a:lnTo>
                <a:lnTo>
                  <a:pt x="999" y="904"/>
                </a:lnTo>
                <a:lnTo>
                  <a:pt x="999" y="909"/>
                </a:lnTo>
                <a:lnTo>
                  <a:pt x="994" y="908"/>
                </a:lnTo>
                <a:lnTo>
                  <a:pt x="990" y="908"/>
                </a:lnTo>
                <a:lnTo>
                  <a:pt x="987" y="911"/>
                </a:lnTo>
                <a:lnTo>
                  <a:pt x="983" y="914"/>
                </a:lnTo>
                <a:lnTo>
                  <a:pt x="980" y="915"/>
                </a:lnTo>
                <a:lnTo>
                  <a:pt x="974" y="914"/>
                </a:lnTo>
                <a:lnTo>
                  <a:pt x="970" y="918"/>
                </a:lnTo>
                <a:lnTo>
                  <a:pt x="966" y="921"/>
                </a:lnTo>
                <a:lnTo>
                  <a:pt x="965" y="922"/>
                </a:lnTo>
                <a:lnTo>
                  <a:pt x="963" y="923"/>
                </a:lnTo>
                <a:lnTo>
                  <a:pt x="962" y="926"/>
                </a:lnTo>
                <a:lnTo>
                  <a:pt x="960" y="927"/>
                </a:lnTo>
                <a:lnTo>
                  <a:pt x="958" y="928"/>
                </a:lnTo>
                <a:lnTo>
                  <a:pt x="955" y="928"/>
                </a:lnTo>
                <a:lnTo>
                  <a:pt x="949" y="930"/>
                </a:lnTo>
                <a:lnTo>
                  <a:pt x="944" y="934"/>
                </a:lnTo>
                <a:lnTo>
                  <a:pt x="941" y="936"/>
                </a:lnTo>
                <a:lnTo>
                  <a:pt x="939" y="939"/>
                </a:lnTo>
                <a:lnTo>
                  <a:pt x="940" y="941"/>
                </a:lnTo>
                <a:lnTo>
                  <a:pt x="941" y="944"/>
                </a:lnTo>
                <a:lnTo>
                  <a:pt x="945" y="941"/>
                </a:lnTo>
                <a:lnTo>
                  <a:pt x="947" y="937"/>
                </a:lnTo>
                <a:lnTo>
                  <a:pt x="951" y="943"/>
                </a:lnTo>
                <a:lnTo>
                  <a:pt x="954" y="947"/>
                </a:lnTo>
                <a:lnTo>
                  <a:pt x="953" y="949"/>
                </a:lnTo>
                <a:lnTo>
                  <a:pt x="951" y="950"/>
                </a:lnTo>
                <a:lnTo>
                  <a:pt x="949" y="954"/>
                </a:lnTo>
                <a:lnTo>
                  <a:pt x="947" y="956"/>
                </a:lnTo>
                <a:lnTo>
                  <a:pt x="939" y="960"/>
                </a:lnTo>
                <a:lnTo>
                  <a:pt x="931" y="963"/>
                </a:lnTo>
                <a:lnTo>
                  <a:pt x="927" y="965"/>
                </a:lnTo>
                <a:lnTo>
                  <a:pt x="924" y="968"/>
                </a:lnTo>
                <a:lnTo>
                  <a:pt x="921" y="970"/>
                </a:lnTo>
                <a:lnTo>
                  <a:pt x="920" y="971"/>
                </a:lnTo>
                <a:lnTo>
                  <a:pt x="910" y="977"/>
                </a:lnTo>
                <a:lnTo>
                  <a:pt x="901" y="984"/>
                </a:lnTo>
                <a:lnTo>
                  <a:pt x="898" y="985"/>
                </a:lnTo>
                <a:lnTo>
                  <a:pt x="894" y="985"/>
                </a:lnTo>
                <a:lnTo>
                  <a:pt x="896" y="988"/>
                </a:lnTo>
                <a:lnTo>
                  <a:pt x="898" y="990"/>
                </a:lnTo>
                <a:lnTo>
                  <a:pt x="901" y="990"/>
                </a:lnTo>
                <a:lnTo>
                  <a:pt x="905" y="989"/>
                </a:lnTo>
                <a:lnTo>
                  <a:pt x="913" y="983"/>
                </a:lnTo>
                <a:lnTo>
                  <a:pt x="921" y="978"/>
                </a:lnTo>
                <a:lnTo>
                  <a:pt x="928" y="975"/>
                </a:lnTo>
                <a:lnTo>
                  <a:pt x="935" y="971"/>
                </a:lnTo>
                <a:lnTo>
                  <a:pt x="935" y="974"/>
                </a:lnTo>
                <a:lnTo>
                  <a:pt x="934" y="976"/>
                </a:lnTo>
                <a:lnTo>
                  <a:pt x="945" y="983"/>
                </a:lnTo>
                <a:lnTo>
                  <a:pt x="954" y="989"/>
                </a:lnTo>
                <a:lnTo>
                  <a:pt x="946" y="991"/>
                </a:lnTo>
                <a:lnTo>
                  <a:pt x="938" y="995"/>
                </a:lnTo>
                <a:lnTo>
                  <a:pt x="940" y="997"/>
                </a:lnTo>
                <a:lnTo>
                  <a:pt x="944" y="999"/>
                </a:lnTo>
                <a:lnTo>
                  <a:pt x="939" y="1003"/>
                </a:lnTo>
                <a:lnTo>
                  <a:pt x="934" y="1005"/>
                </a:lnTo>
                <a:lnTo>
                  <a:pt x="930" y="1005"/>
                </a:lnTo>
                <a:lnTo>
                  <a:pt x="925" y="1003"/>
                </a:lnTo>
                <a:lnTo>
                  <a:pt x="925" y="1003"/>
                </a:lnTo>
                <a:lnTo>
                  <a:pt x="925" y="1003"/>
                </a:lnTo>
                <a:lnTo>
                  <a:pt x="925" y="1003"/>
                </a:lnTo>
                <a:lnTo>
                  <a:pt x="925" y="1003"/>
                </a:lnTo>
                <a:lnTo>
                  <a:pt x="930" y="999"/>
                </a:lnTo>
                <a:lnTo>
                  <a:pt x="935" y="996"/>
                </a:lnTo>
                <a:close/>
                <a:moveTo>
                  <a:pt x="1208" y="1276"/>
                </a:moveTo>
                <a:lnTo>
                  <a:pt x="1209" y="1277"/>
                </a:lnTo>
                <a:lnTo>
                  <a:pt x="1210" y="1278"/>
                </a:lnTo>
                <a:lnTo>
                  <a:pt x="1214" y="1276"/>
                </a:lnTo>
                <a:lnTo>
                  <a:pt x="1216" y="1273"/>
                </a:lnTo>
                <a:lnTo>
                  <a:pt x="1215" y="1271"/>
                </a:lnTo>
                <a:lnTo>
                  <a:pt x="1214" y="1270"/>
                </a:lnTo>
                <a:lnTo>
                  <a:pt x="1211" y="1272"/>
                </a:lnTo>
                <a:lnTo>
                  <a:pt x="1208" y="1276"/>
                </a:lnTo>
                <a:close/>
                <a:moveTo>
                  <a:pt x="1170" y="1346"/>
                </a:moveTo>
                <a:lnTo>
                  <a:pt x="1160" y="1344"/>
                </a:lnTo>
                <a:lnTo>
                  <a:pt x="1149" y="1341"/>
                </a:lnTo>
                <a:lnTo>
                  <a:pt x="1149" y="1344"/>
                </a:lnTo>
                <a:lnTo>
                  <a:pt x="1149" y="1345"/>
                </a:lnTo>
                <a:lnTo>
                  <a:pt x="1160" y="1347"/>
                </a:lnTo>
                <a:lnTo>
                  <a:pt x="1170" y="1348"/>
                </a:lnTo>
                <a:lnTo>
                  <a:pt x="1170" y="1347"/>
                </a:lnTo>
                <a:lnTo>
                  <a:pt x="1170" y="1346"/>
                </a:lnTo>
                <a:close/>
                <a:moveTo>
                  <a:pt x="919" y="1347"/>
                </a:moveTo>
                <a:lnTo>
                  <a:pt x="932" y="1349"/>
                </a:lnTo>
                <a:lnTo>
                  <a:pt x="946" y="1353"/>
                </a:lnTo>
                <a:lnTo>
                  <a:pt x="940" y="1348"/>
                </a:lnTo>
                <a:lnTo>
                  <a:pt x="932" y="1347"/>
                </a:lnTo>
                <a:lnTo>
                  <a:pt x="925" y="1346"/>
                </a:lnTo>
                <a:lnTo>
                  <a:pt x="919" y="1347"/>
                </a:lnTo>
                <a:close/>
                <a:moveTo>
                  <a:pt x="1166" y="1373"/>
                </a:moveTo>
                <a:lnTo>
                  <a:pt x="1180" y="1377"/>
                </a:lnTo>
                <a:lnTo>
                  <a:pt x="1193" y="1382"/>
                </a:lnTo>
                <a:lnTo>
                  <a:pt x="1180" y="1375"/>
                </a:lnTo>
                <a:lnTo>
                  <a:pt x="1167" y="1369"/>
                </a:lnTo>
                <a:lnTo>
                  <a:pt x="1167" y="1372"/>
                </a:lnTo>
                <a:lnTo>
                  <a:pt x="1166" y="1373"/>
                </a:lnTo>
                <a:close/>
                <a:moveTo>
                  <a:pt x="1193" y="1382"/>
                </a:moveTo>
                <a:lnTo>
                  <a:pt x="1194" y="1382"/>
                </a:lnTo>
                <a:lnTo>
                  <a:pt x="1194" y="1382"/>
                </a:lnTo>
                <a:lnTo>
                  <a:pt x="1194" y="1382"/>
                </a:lnTo>
                <a:lnTo>
                  <a:pt x="1195" y="1382"/>
                </a:lnTo>
                <a:lnTo>
                  <a:pt x="1195" y="1382"/>
                </a:lnTo>
                <a:lnTo>
                  <a:pt x="1196" y="1384"/>
                </a:lnTo>
                <a:lnTo>
                  <a:pt x="1198" y="1388"/>
                </a:lnTo>
                <a:lnTo>
                  <a:pt x="1188" y="1389"/>
                </a:lnTo>
                <a:lnTo>
                  <a:pt x="1179" y="1389"/>
                </a:lnTo>
                <a:lnTo>
                  <a:pt x="1169" y="1390"/>
                </a:lnTo>
                <a:lnTo>
                  <a:pt x="1161" y="1391"/>
                </a:lnTo>
                <a:lnTo>
                  <a:pt x="1155" y="1391"/>
                </a:lnTo>
                <a:lnTo>
                  <a:pt x="1148" y="1391"/>
                </a:lnTo>
                <a:lnTo>
                  <a:pt x="1133" y="1389"/>
                </a:lnTo>
                <a:lnTo>
                  <a:pt x="1119" y="1387"/>
                </a:lnTo>
                <a:lnTo>
                  <a:pt x="1108" y="1383"/>
                </a:lnTo>
                <a:lnTo>
                  <a:pt x="1098" y="1379"/>
                </a:lnTo>
                <a:lnTo>
                  <a:pt x="1094" y="1377"/>
                </a:lnTo>
                <a:lnTo>
                  <a:pt x="1090" y="1376"/>
                </a:lnTo>
                <a:lnTo>
                  <a:pt x="1085" y="1374"/>
                </a:lnTo>
                <a:lnTo>
                  <a:pt x="1082" y="1370"/>
                </a:lnTo>
                <a:lnTo>
                  <a:pt x="1083" y="1374"/>
                </a:lnTo>
                <a:lnTo>
                  <a:pt x="1082" y="1376"/>
                </a:lnTo>
                <a:lnTo>
                  <a:pt x="1080" y="1379"/>
                </a:lnTo>
                <a:lnTo>
                  <a:pt x="1076" y="1379"/>
                </a:lnTo>
                <a:lnTo>
                  <a:pt x="1062" y="1376"/>
                </a:lnTo>
                <a:lnTo>
                  <a:pt x="1048" y="1374"/>
                </a:lnTo>
                <a:lnTo>
                  <a:pt x="1036" y="1370"/>
                </a:lnTo>
                <a:lnTo>
                  <a:pt x="1023" y="1367"/>
                </a:lnTo>
                <a:lnTo>
                  <a:pt x="1013" y="1365"/>
                </a:lnTo>
                <a:lnTo>
                  <a:pt x="1002" y="1362"/>
                </a:lnTo>
                <a:lnTo>
                  <a:pt x="993" y="1360"/>
                </a:lnTo>
                <a:lnTo>
                  <a:pt x="982" y="1358"/>
                </a:lnTo>
                <a:lnTo>
                  <a:pt x="972" y="1355"/>
                </a:lnTo>
                <a:lnTo>
                  <a:pt x="961" y="1353"/>
                </a:lnTo>
                <a:lnTo>
                  <a:pt x="961" y="1354"/>
                </a:lnTo>
                <a:lnTo>
                  <a:pt x="961" y="1355"/>
                </a:lnTo>
                <a:lnTo>
                  <a:pt x="962" y="1356"/>
                </a:lnTo>
                <a:lnTo>
                  <a:pt x="965" y="1356"/>
                </a:lnTo>
                <a:lnTo>
                  <a:pt x="977" y="1360"/>
                </a:lnTo>
                <a:lnTo>
                  <a:pt x="992" y="1363"/>
                </a:lnTo>
                <a:lnTo>
                  <a:pt x="1004" y="1366"/>
                </a:lnTo>
                <a:lnTo>
                  <a:pt x="1017" y="1369"/>
                </a:lnTo>
                <a:lnTo>
                  <a:pt x="1037" y="1374"/>
                </a:lnTo>
                <a:lnTo>
                  <a:pt x="1056" y="1379"/>
                </a:lnTo>
                <a:lnTo>
                  <a:pt x="1075" y="1383"/>
                </a:lnTo>
                <a:lnTo>
                  <a:pt x="1094" y="1388"/>
                </a:lnTo>
                <a:lnTo>
                  <a:pt x="1104" y="1390"/>
                </a:lnTo>
                <a:lnTo>
                  <a:pt x="1114" y="1393"/>
                </a:lnTo>
                <a:lnTo>
                  <a:pt x="1124" y="1394"/>
                </a:lnTo>
                <a:lnTo>
                  <a:pt x="1134" y="1395"/>
                </a:lnTo>
                <a:lnTo>
                  <a:pt x="1144" y="1396"/>
                </a:lnTo>
                <a:lnTo>
                  <a:pt x="1153" y="1396"/>
                </a:lnTo>
                <a:lnTo>
                  <a:pt x="1163" y="1397"/>
                </a:lnTo>
                <a:lnTo>
                  <a:pt x="1173" y="1397"/>
                </a:lnTo>
                <a:lnTo>
                  <a:pt x="1181" y="1398"/>
                </a:lnTo>
                <a:lnTo>
                  <a:pt x="1190" y="1400"/>
                </a:lnTo>
                <a:lnTo>
                  <a:pt x="1206" y="1400"/>
                </a:lnTo>
                <a:lnTo>
                  <a:pt x="1221" y="1401"/>
                </a:lnTo>
                <a:lnTo>
                  <a:pt x="1235" y="1403"/>
                </a:lnTo>
                <a:lnTo>
                  <a:pt x="1250" y="1407"/>
                </a:lnTo>
                <a:lnTo>
                  <a:pt x="1253" y="1408"/>
                </a:lnTo>
                <a:lnTo>
                  <a:pt x="1256" y="1408"/>
                </a:lnTo>
                <a:lnTo>
                  <a:pt x="1265" y="1404"/>
                </a:lnTo>
                <a:lnTo>
                  <a:pt x="1275" y="1402"/>
                </a:lnTo>
                <a:lnTo>
                  <a:pt x="1285" y="1400"/>
                </a:lnTo>
                <a:lnTo>
                  <a:pt x="1296" y="1398"/>
                </a:lnTo>
                <a:lnTo>
                  <a:pt x="1306" y="1396"/>
                </a:lnTo>
                <a:lnTo>
                  <a:pt x="1315" y="1393"/>
                </a:lnTo>
                <a:lnTo>
                  <a:pt x="1327" y="1389"/>
                </a:lnTo>
                <a:lnTo>
                  <a:pt x="1340" y="1387"/>
                </a:lnTo>
                <a:lnTo>
                  <a:pt x="1345" y="1383"/>
                </a:lnTo>
                <a:lnTo>
                  <a:pt x="1349" y="1380"/>
                </a:lnTo>
                <a:lnTo>
                  <a:pt x="1353" y="1376"/>
                </a:lnTo>
                <a:lnTo>
                  <a:pt x="1356" y="1374"/>
                </a:lnTo>
                <a:lnTo>
                  <a:pt x="1363" y="1370"/>
                </a:lnTo>
                <a:lnTo>
                  <a:pt x="1370" y="1367"/>
                </a:lnTo>
                <a:lnTo>
                  <a:pt x="1370" y="1366"/>
                </a:lnTo>
                <a:lnTo>
                  <a:pt x="1370" y="1365"/>
                </a:lnTo>
                <a:lnTo>
                  <a:pt x="1367" y="1365"/>
                </a:lnTo>
                <a:lnTo>
                  <a:pt x="1365" y="1363"/>
                </a:lnTo>
                <a:lnTo>
                  <a:pt x="1369" y="1358"/>
                </a:lnTo>
                <a:lnTo>
                  <a:pt x="1373" y="1352"/>
                </a:lnTo>
                <a:lnTo>
                  <a:pt x="1375" y="1348"/>
                </a:lnTo>
                <a:lnTo>
                  <a:pt x="1379" y="1346"/>
                </a:lnTo>
                <a:lnTo>
                  <a:pt x="1382" y="1345"/>
                </a:lnTo>
                <a:lnTo>
                  <a:pt x="1387" y="1345"/>
                </a:lnTo>
                <a:lnTo>
                  <a:pt x="1391" y="1344"/>
                </a:lnTo>
                <a:lnTo>
                  <a:pt x="1396" y="1340"/>
                </a:lnTo>
                <a:lnTo>
                  <a:pt x="1401" y="1339"/>
                </a:lnTo>
                <a:lnTo>
                  <a:pt x="1407" y="1337"/>
                </a:lnTo>
                <a:lnTo>
                  <a:pt x="1410" y="1335"/>
                </a:lnTo>
                <a:lnTo>
                  <a:pt x="1414" y="1333"/>
                </a:lnTo>
                <a:lnTo>
                  <a:pt x="1412" y="1332"/>
                </a:lnTo>
                <a:lnTo>
                  <a:pt x="1412" y="1331"/>
                </a:lnTo>
                <a:lnTo>
                  <a:pt x="1409" y="1331"/>
                </a:lnTo>
                <a:lnTo>
                  <a:pt x="1404" y="1330"/>
                </a:lnTo>
                <a:lnTo>
                  <a:pt x="1409" y="1321"/>
                </a:lnTo>
                <a:lnTo>
                  <a:pt x="1412" y="1313"/>
                </a:lnTo>
                <a:lnTo>
                  <a:pt x="1416" y="1311"/>
                </a:lnTo>
                <a:lnTo>
                  <a:pt x="1420" y="1310"/>
                </a:lnTo>
                <a:lnTo>
                  <a:pt x="1424" y="1310"/>
                </a:lnTo>
                <a:lnTo>
                  <a:pt x="1428" y="1307"/>
                </a:lnTo>
                <a:lnTo>
                  <a:pt x="1431" y="1305"/>
                </a:lnTo>
                <a:lnTo>
                  <a:pt x="1434" y="1302"/>
                </a:lnTo>
                <a:lnTo>
                  <a:pt x="1439" y="1291"/>
                </a:lnTo>
                <a:lnTo>
                  <a:pt x="1444" y="1280"/>
                </a:lnTo>
                <a:lnTo>
                  <a:pt x="1445" y="1277"/>
                </a:lnTo>
                <a:lnTo>
                  <a:pt x="1446" y="1275"/>
                </a:lnTo>
                <a:lnTo>
                  <a:pt x="1444" y="1273"/>
                </a:lnTo>
                <a:lnTo>
                  <a:pt x="1441" y="1272"/>
                </a:lnTo>
                <a:lnTo>
                  <a:pt x="1439" y="1270"/>
                </a:lnTo>
                <a:lnTo>
                  <a:pt x="1438" y="1266"/>
                </a:lnTo>
                <a:lnTo>
                  <a:pt x="1438" y="1263"/>
                </a:lnTo>
                <a:lnTo>
                  <a:pt x="1438" y="1259"/>
                </a:lnTo>
                <a:lnTo>
                  <a:pt x="1439" y="1244"/>
                </a:lnTo>
                <a:lnTo>
                  <a:pt x="1441" y="1230"/>
                </a:lnTo>
                <a:lnTo>
                  <a:pt x="1445" y="1230"/>
                </a:lnTo>
                <a:lnTo>
                  <a:pt x="1448" y="1230"/>
                </a:lnTo>
                <a:lnTo>
                  <a:pt x="1451" y="1223"/>
                </a:lnTo>
                <a:lnTo>
                  <a:pt x="1453" y="1216"/>
                </a:lnTo>
                <a:lnTo>
                  <a:pt x="1455" y="1206"/>
                </a:lnTo>
                <a:lnTo>
                  <a:pt x="1456" y="1198"/>
                </a:lnTo>
                <a:lnTo>
                  <a:pt x="1450" y="1192"/>
                </a:lnTo>
                <a:lnTo>
                  <a:pt x="1446" y="1187"/>
                </a:lnTo>
                <a:lnTo>
                  <a:pt x="1448" y="1177"/>
                </a:lnTo>
                <a:lnTo>
                  <a:pt x="1450" y="1166"/>
                </a:lnTo>
                <a:lnTo>
                  <a:pt x="1451" y="1154"/>
                </a:lnTo>
                <a:lnTo>
                  <a:pt x="1452" y="1144"/>
                </a:lnTo>
                <a:lnTo>
                  <a:pt x="1453" y="1139"/>
                </a:lnTo>
                <a:lnTo>
                  <a:pt x="1455" y="1136"/>
                </a:lnTo>
                <a:lnTo>
                  <a:pt x="1457" y="1133"/>
                </a:lnTo>
                <a:lnTo>
                  <a:pt x="1462" y="1131"/>
                </a:lnTo>
                <a:lnTo>
                  <a:pt x="1460" y="1118"/>
                </a:lnTo>
                <a:lnTo>
                  <a:pt x="1458" y="1104"/>
                </a:lnTo>
                <a:lnTo>
                  <a:pt x="1456" y="1091"/>
                </a:lnTo>
                <a:lnTo>
                  <a:pt x="1453" y="1077"/>
                </a:lnTo>
                <a:lnTo>
                  <a:pt x="1449" y="1075"/>
                </a:lnTo>
                <a:lnTo>
                  <a:pt x="1446" y="1073"/>
                </a:lnTo>
                <a:lnTo>
                  <a:pt x="1439" y="1061"/>
                </a:lnTo>
                <a:lnTo>
                  <a:pt x="1435" y="1049"/>
                </a:lnTo>
                <a:lnTo>
                  <a:pt x="1431" y="1038"/>
                </a:lnTo>
                <a:lnTo>
                  <a:pt x="1428" y="1025"/>
                </a:lnTo>
                <a:lnTo>
                  <a:pt x="1427" y="1023"/>
                </a:lnTo>
                <a:lnTo>
                  <a:pt x="1428" y="1019"/>
                </a:lnTo>
                <a:lnTo>
                  <a:pt x="1429" y="1014"/>
                </a:lnTo>
                <a:lnTo>
                  <a:pt x="1429" y="1006"/>
                </a:lnTo>
                <a:lnTo>
                  <a:pt x="1428" y="998"/>
                </a:lnTo>
                <a:lnTo>
                  <a:pt x="1425" y="993"/>
                </a:lnTo>
                <a:lnTo>
                  <a:pt x="1424" y="992"/>
                </a:lnTo>
                <a:lnTo>
                  <a:pt x="1421" y="993"/>
                </a:lnTo>
                <a:lnTo>
                  <a:pt x="1423" y="990"/>
                </a:lnTo>
                <a:lnTo>
                  <a:pt x="1425" y="985"/>
                </a:lnTo>
                <a:lnTo>
                  <a:pt x="1421" y="986"/>
                </a:lnTo>
                <a:lnTo>
                  <a:pt x="1418" y="985"/>
                </a:lnTo>
                <a:lnTo>
                  <a:pt x="1417" y="982"/>
                </a:lnTo>
                <a:lnTo>
                  <a:pt x="1416" y="979"/>
                </a:lnTo>
                <a:lnTo>
                  <a:pt x="1412" y="962"/>
                </a:lnTo>
                <a:lnTo>
                  <a:pt x="1409" y="946"/>
                </a:lnTo>
                <a:lnTo>
                  <a:pt x="1407" y="940"/>
                </a:lnTo>
                <a:lnTo>
                  <a:pt x="1403" y="936"/>
                </a:lnTo>
                <a:lnTo>
                  <a:pt x="1400" y="935"/>
                </a:lnTo>
                <a:lnTo>
                  <a:pt x="1397" y="933"/>
                </a:lnTo>
                <a:lnTo>
                  <a:pt x="1395" y="930"/>
                </a:lnTo>
                <a:lnTo>
                  <a:pt x="1394" y="928"/>
                </a:lnTo>
                <a:lnTo>
                  <a:pt x="1393" y="925"/>
                </a:lnTo>
                <a:lnTo>
                  <a:pt x="1394" y="921"/>
                </a:lnTo>
                <a:lnTo>
                  <a:pt x="1395" y="918"/>
                </a:lnTo>
                <a:lnTo>
                  <a:pt x="1397" y="914"/>
                </a:lnTo>
                <a:lnTo>
                  <a:pt x="1401" y="909"/>
                </a:lnTo>
                <a:lnTo>
                  <a:pt x="1404" y="905"/>
                </a:lnTo>
                <a:lnTo>
                  <a:pt x="1402" y="902"/>
                </a:lnTo>
                <a:lnTo>
                  <a:pt x="1398" y="899"/>
                </a:lnTo>
                <a:lnTo>
                  <a:pt x="1396" y="895"/>
                </a:lnTo>
                <a:lnTo>
                  <a:pt x="1395" y="891"/>
                </a:lnTo>
                <a:lnTo>
                  <a:pt x="1395" y="887"/>
                </a:lnTo>
                <a:lnTo>
                  <a:pt x="1394" y="886"/>
                </a:lnTo>
                <a:lnTo>
                  <a:pt x="1391" y="886"/>
                </a:lnTo>
                <a:lnTo>
                  <a:pt x="1388" y="887"/>
                </a:lnTo>
                <a:lnTo>
                  <a:pt x="1384" y="888"/>
                </a:lnTo>
                <a:lnTo>
                  <a:pt x="1381" y="887"/>
                </a:lnTo>
                <a:lnTo>
                  <a:pt x="1377" y="886"/>
                </a:lnTo>
                <a:lnTo>
                  <a:pt x="1375" y="884"/>
                </a:lnTo>
                <a:lnTo>
                  <a:pt x="1368" y="879"/>
                </a:lnTo>
                <a:lnTo>
                  <a:pt x="1362" y="873"/>
                </a:lnTo>
                <a:lnTo>
                  <a:pt x="1359" y="871"/>
                </a:lnTo>
                <a:lnTo>
                  <a:pt x="1356" y="867"/>
                </a:lnTo>
                <a:lnTo>
                  <a:pt x="1356" y="865"/>
                </a:lnTo>
                <a:lnTo>
                  <a:pt x="1356" y="863"/>
                </a:lnTo>
                <a:lnTo>
                  <a:pt x="1358" y="860"/>
                </a:lnTo>
                <a:lnTo>
                  <a:pt x="1360" y="858"/>
                </a:lnTo>
                <a:lnTo>
                  <a:pt x="1355" y="858"/>
                </a:lnTo>
                <a:lnTo>
                  <a:pt x="1353" y="858"/>
                </a:lnTo>
                <a:lnTo>
                  <a:pt x="1351" y="853"/>
                </a:lnTo>
                <a:lnTo>
                  <a:pt x="1348" y="850"/>
                </a:lnTo>
                <a:lnTo>
                  <a:pt x="1345" y="849"/>
                </a:lnTo>
                <a:lnTo>
                  <a:pt x="1340" y="849"/>
                </a:lnTo>
                <a:lnTo>
                  <a:pt x="1338" y="849"/>
                </a:lnTo>
                <a:lnTo>
                  <a:pt x="1336" y="846"/>
                </a:lnTo>
                <a:lnTo>
                  <a:pt x="1332" y="839"/>
                </a:lnTo>
                <a:lnTo>
                  <a:pt x="1328" y="831"/>
                </a:lnTo>
                <a:lnTo>
                  <a:pt x="1327" y="828"/>
                </a:lnTo>
                <a:lnTo>
                  <a:pt x="1326" y="823"/>
                </a:lnTo>
                <a:lnTo>
                  <a:pt x="1325" y="818"/>
                </a:lnTo>
                <a:lnTo>
                  <a:pt x="1326" y="814"/>
                </a:lnTo>
                <a:lnTo>
                  <a:pt x="1317" y="808"/>
                </a:lnTo>
                <a:lnTo>
                  <a:pt x="1307" y="801"/>
                </a:lnTo>
                <a:lnTo>
                  <a:pt x="1304" y="803"/>
                </a:lnTo>
                <a:lnTo>
                  <a:pt x="1301" y="804"/>
                </a:lnTo>
                <a:lnTo>
                  <a:pt x="1299" y="803"/>
                </a:lnTo>
                <a:lnTo>
                  <a:pt x="1298" y="800"/>
                </a:lnTo>
                <a:lnTo>
                  <a:pt x="1296" y="802"/>
                </a:lnTo>
                <a:lnTo>
                  <a:pt x="1292" y="803"/>
                </a:lnTo>
                <a:lnTo>
                  <a:pt x="1282" y="802"/>
                </a:lnTo>
                <a:lnTo>
                  <a:pt x="1270" y="801"/>
                </a:lnTo>
                <a:lnTo>
                  <a:pt x="1267" y="799"/>
                </a:lnTo>
                <a:lnTo>
                  <a:pt x="1266" y="795"/>
                </a:lnTo>
                <a:lnTo>
                  <a:pt x="1264" y="793"/>
                </a:lnTo>
                <a:lnTo>
                  <a:pt x="1262" y="790"/>
                </a:lnTo>
                <a:lnTo>
                  <a:pt x="1259" y="790"/>
                </a:lnTo>
                <a:lnTo>
                  <a:pt x="1257" y="790"/>
                </a:lnTo>
                <a:lnTo>
                  <a:pt x="1253" y="792"/>
                </a:lnTo>
                <a:lnTo>
                  <a:pt x="1251" y="792"/>
                </a:lnTo>
                <a:lnTo>
                  <a:pt x="1249" y="790"/>
                </a:lnTo>
                <a:lnTo>
                  <a:pt x="1246" y="788"/>
                </a:lnTo>
                <a:lnTo>
                  <a:pt x="1243" y="782"/>
                </a:lnTo>
                <a:lnTo>
                  <a:pt x="1239" y="776"/>
                </a:lnTo>
                <a:lnTo>
                  <a:pt x="1242" y="776"/>
                </a:lnTo>
                <a:lnTo>
                  <a:pt x="1244" y="776"/>
                </a:lnTo>
                <a:lnTo>
                  <a:pt x="1242" y="774"/>
                </a:lnTo>
                <a:lnTo>
                  <a:pt x="1239" y="772"/>
                </a:lnTo>
                <a:lnTo>
                  <a:pt x="1236" y="771"/>
                </a:lnTo>
                <a:lnTo>
                  <a:pt x="1232" y="769"/>
                </a:lnTo>
                <a:lnTo>
                  <a:pt x="1227" y="769"/>
                </a:lnTo>
                <a:lnTo>
                  <a:pt x="1220" y="767"/>
                </a:lnTo>
                <a:lnTo>
                  <a:pt x="1220" y="766"/>
                </a:lnTo>
                <a:lnTo>
                  <a:pt x="1221" y="765"/>
                </a:lnTo>
                <a:lnTo>
                  <a:pt x="1210" y="768"/>
                </a:lnTo>
                <a:lnTo>
                  <a:pt x="1201" y="772"/>
                </a:lnTo>
                <a:lnTo>
                  <a:pt x="1191" y="774"/>
                </a:lnTo>
                <a:lnTo>
                  <a:pt x="1183" y="778"/>
                </a:lnTo>
                <a:lnTo>
                  <a:pt x="1169" y="781"/>
                </a:lnTo>
                <a:lnTo>
                  <a:pt x="1154" y="785"/>
                </a:lnTo>
                <a:lnTo>
                  <a:pt x="1147" y="785"/>
                </a:lnTo>
                <a:lnTo>
                  <a:pt x="1140" y="783"/>
                </a:lnTo>
                <a:lnTo>
                  <a:pt x="1137" y="783"/>
                </a:lnTo>
                <a:lnTo>
                  <a:pt x="1133" y="783"/>
                </a:lnTo>
                <a:lnTo>
                  <a:pt x="1130" y="785"/>
                </a:lnTo>
                <a:lnTo>
                  <a:pt x="1126" y="787"/>
                </a:lnTo>
                <a:lnTo>
                  <a:pt x="1124" y="787"/>
                </a:lnTo>
                <a:lnTo>
                  <a:pt x="1121" y="787"/>
                </a:lnTo>
                <a:lnTo>
                  <a:pt x="1113" y="785"/>
                </a:lnTo>
                <a:lnTo>
                  <a:pt x="1106" y="785"/>
                </a:lnTo>
                <a:lnTo>
                  <a:pt x="1099" y="786"/>
                </a:lnTo>
                <a:lnTo>
                  <a:pt x="1092" y="787"/>
                </a:lnTo>
                <a:lnTo>
                  <a:pt x="1068" y="795"/>
                </a:lnTo>
                <a:lnTo>
                  <a:pt x="1043" y="803"/>
                </a:lnTo>
                <a:lnTo>
                  <a:pt x="1017" y="811"/>
                </a:lnTo>
                <a:lnTo>
                  <a:pt x="993" y="821"/>
                </a:lnTo>
                <a:lnTo>
                  <a:pt x="986" y="822"/>
                </a:lnTo>
                <a:lnTo>
                  <a:pt x="979" y="823"/>
                </a:lnTo>
                <a:lnTo>
                  <a:pt x="975" y="822"/>
                </a:lnTo>
                <a:lnTo>
                  <a:pt x="972" y="821"/>
                </a:lnTo>
                <a:lnTo>
                  <a:pt x="968" y="818"/>
                </a:lnTo>
                <a:lnTo>
                  <a:pt x="965" y="816"/>
                </a:lnTo>
                <a:lnTo>
                  <a:pt x="977" y="804"/>
                </a:lnTo>
                <a:lnTo>
                  <a:pt x="989" y="794"/>
                </a:lnTo>
                <a:lnTo>
                  <a:pt x="1001" y="782"/>
                </a:lnTo>
                <a:lnTo>
                  <a:pt x="1013" y="771"/>
                </a:lnTo>
                <a:lnTo>
                  <a:pt x="1024" y="759"/>
                </a:lnTo>
                <a:lnTo>
                  <a:pt x="1036" y="747"/>
                </a:lnTo>
                <a:lnTo>
                  <a:pt x="1046" y="734"/>
                </a:lnTo>
                <a:lnTo>
                  <a:pt x="1056" y="722"/>
                </a:lnTo>
                <a:lnTo>
                  <a:pt x="1064" y="706"/>
                </a:lnTo>
                <a:lnTo>
                  <a:pt x="1072" y="692"/>
                </a:lnTo>
                <a:lnTo>
                  <a:pt x="1075" y="685"/>
                </a:lnTo>
                <a:lnTo>
                  <a:pt x="1077" y="677"/>
                </a:lnTo>
                <a:lnTo>
                  <a:pt x="1078" y="670"/>
                </a:lnTo>
                <a:lnTo>
                  <a:pt x="1078" y="662"/>
                </a:lnTo>
                <a:lnTo>
                  <a:pt x="1079" y="649"/>
                </a:lnTo>
                <a:lnTo>
                  <a:pt x="1078" y="636"/>
                </a:lnTo>
                <a:lnTo>
                  <a:pt x="1077" y="626"/>
                </a:lnTo>
                <a:lnTo>
                  <a:pt x="1077" y="614"/>
                </a:lnTo>
                <a:lnTo>
                  <a:pt x="1076" y="615"/>
                </a:lnTo>
                <a:lnTo>
                  <a:pt x="1075" y="615"/>
                </a:lnTo>
                <a:lnTo>
                  <a:pt x="1072" y="614"/>
                </a:lnTo>
                <a:lnTo>
                  <a:pt x="1071" y="613"/>
                </a:lnTo>
                <a:lnTo>
                  <a:pt x="1066" y="600"/>
                </a:lnTo>
                <a:lnTo>
                  <a:pt x="1063" y="586"/>
                </a:lnTo>
                <a:lnTo>
                  <a:pt x="1062" y="583"/>
                </a:lnTo>
                <a:lnTo>
                  <a:pt x="1061" y="580"/>
                </a:lnTo>
                <a:lnTo>
                  <a:pt x="1058" y="578"/>
                </a:lnTo>
                <a:lnTo>
                  <a:pt x="1055" y="576"/>
                </a:lnTo>
                <a:lnTo>
                  <a:pt x="1056" y="573"/>
                </a:lnTo>
                <a:lnTo>
                  <a:pt x="1056" y="572"/>
                </a:lnTo>
                <a:lnTo>
                  <a:pt x="1051" y="564"/>
                </a:lnTo>
                <a:lnTo>
                  <a:pt x="1045" y="556"/>
                </a:lnTo>
                <a:lnTo>
                  <a:pt x="1041" y="548"/>
                </a:lnTo>
                <a:lnTo>
                  <a:pt x="1037" y="541"/>
                </a:lnTo>
                <a:lnTo>
                  <a:pt x="1035" y="535"/>
                </a:lnTo>
                <a:lnTo>
                  <a:pt x="1034" y="529"/>
                </a:lnTo>
                <a:lnTo>
                  <a:pt x="1025" y="516"/>
                </a:lnTo>
                <a:lnTo>
                  <a:pt x="1018" y="504"/>
                </a:lnTo>
                <a:lnTo>
                  <a:pt x="1017" y="503"/>
                </a:lnTo>
                <a:lnTo>
                  <a:pt x="1015" y="501"/>
                </a:lnTo>
                <a:lnTo>
                  <a:pt x="1011" y="500"/>
                </a:lnTo>
                <a:lnTo>
                  <a:pt x="1008" y="497"/>
                </a:lnTo>
                <a:lnTo>
                  <a:pt x="1008" y="497"/>
                </a:lnTo>
                <a:lnTo>
                  <a:pt x="1008" y="497"/>
                </a:lnTo>
                <a:lnTo>
                  <a:pt x="1009" y="495"/>
                </a:lnTo>
                <a:lnTo>
                  <a:pt x="1008" y="492"/>
                </a:lnTo>
                <a:lnTo>
                  <a:pt x="1003" y="485"/>
                </a:lnTo>
                <a:lnTo>
                  <a:pt x="1000" y="478"/>
                </a:lnTo>
                <a:lnTo>
                  <a:pt x="999" y="475"/>
                </a:lnTo>
                <a:lnTo>
                  <a:pt x="997" y="473"/>
                </a:lnTo>
                <a:lnTo>
                  <a:pt x="997" y="473"/>
                </a:lnTo>
                <a:lnTo>
                  <a:pt x="997" y="473"/>
                </a:lnTo>
                <a:lnTo>
                  <a:pt x="995" y="467"/>
                </a:lnTo>
                <a:lnTo>
                  <a:pt x="993" y="462"/>
                </a:lnTo>
                <a:lnTo>
                  <a:pt x="993" y="461"/>
                </a:lnTo>
                <a:lnTo>
                  <a:pt x="992" y="460"/>
                </a:lnTo>
                <a:lnTo>
                  <a:pt x="990" y="458"/>
                </a:lnTo>
                <a:lnTo>
                  <a:pt x="988" y="457"/>
                </a:lnTo>
                <a:lnTo>
                  <a:pt x="982" y="451"/>
                </a:lnTo>
                <a:lnTo>
                  <a:pt x="979" y="443"/>
                </a:lnTo>
                <a:lnTo>
                  <a:pt x="975" y="433"/>
                </a:lnTo>
                <a:lnTo>
                  <a:pt x="973" y="425"/>
                </a:lnTo>
                <a:lnTo>
                  <a:pt x="969" y="416"/>
                </a:lnTo>
                <a:lnTo>
                  <a:pt x="966" y="406"/>
                </a:lnTo>
                <a:lnTo>
                  <a:pt x="962" y="402"/>
                </a:lnTo>
                <a:lnTo>
                  <a:pt x="958" y="396"/>
                </a:lnTo>
                <a:lnTo>
                  <a:pt x="953" y="388"/>
                </a:lnTo>
                <a:lnTo>
                  <a:pt x="949" y="380"/>
                </a:lnTo>
                <a:lnTo>
                  <a:pt x="947" y="375"/>
                </a:lnTo>
                <a:lnTo>
                  <a:pt x="946" y="371"/>
                </a:lnTo>
                <a:lnTo>
                  <a:pt x="946" y="368"/>
                </a:lnTo>
                <a:lnTo>
                  <a:pt x="948" y="363"/>
                </a:lnTo>
                <a:lnTo>
                  <a:pt x="947" y="360"/>
                </a:lnTo>
                <a:lnTo>
                  <a:pt x="945" y="355"/>
                </a:lnTo>
                <a:lnTo>
                  <a:pt x="942" y="353"/>
                </a:lnTo>
                <a:lnTo>
                  <a:pt x="942" y="352"/>
                </a:lnTo>
                <a:lnTo>
                  <a:pt x="940" y="339"/>
                </a:lnTo>
                <a:lnTo>
                  <a:pt x="938" y="327"/>
                </a:lnTo>
                <a:lnTo>
                  <a:pt x="935" y="314"/>
                </a:lnTo>
                <a:lnTo>
                  <a:pt x="933" y="303"/>
                </a:lnTo>
                <a:lnTo>
                  <a:pt x="931" y="290"/>
                </a:lnTo>
                <a:lnTo>
                  <a:pt x="926" y="278"/>
                </a:lnTo>
                <a:lnTo>
                  <a:pt x="921" y="270"/>
                </a:lnTo>
                <a:lnTo>
                  <a:pt x="919" y="262"/>
                </a:lnTo>
                <a:lnTo>
                  <a:pt x="918" y="254"/>
                </a:lnTo>
                <a:lnTo>
                  <a:pt x="918" y="245"/>
                </a:lnTo>
                <a:lnTo>
                  <a:pt x="918" y="242"/>
                </a:lnTo>
                <a:lnTo>
                  <a:pt x="917" y="240"/>
                </a:lnTo>
                <a:lnTo>
                  <a:pt x="912" y="230"/>
                </a:lnTo>
                <a:lnTo>
                  <a:pt x="910" y="221"/>
                </a:lnTo>
                <a:lnTo>
                  <a:pt x="908" y="216"/>
                </a:lnTo>
                <a:lnTo>
                  <a:pt x="908" y="212"/>
                </a:lnTo>
                <a:lnTo>
                  <a:pt x="908" y="207"/>
                </a:lnTo>
                <a:lnTo>
                  <a:pt x="910" y="201"/>
                </a:lnTo>
                <a:lnTo>
                  <a:pt x="910" y="199"/>
                </a:lnTo>
                <a:lnTo>
                  <a:pt x="908" y="195"/>
                </a:lnTo>
                <a:lnTo>
                  <a:pt x="905" y="182"/>
                </a:lnTo>
                <a:lnTo>
                  <a:pt x="901" y="171"/>
                </a:lnTo>
                <a:lnTo>
                  <a:pt x="898" y="170"/>
                </a:lnTo>
                <a:lnTo>
                  <a:pt x="896" y="167"/>
                </a:lnTo>
                <a:lnTo>
                  <a:pt x="892" y="161"/>
                </a:lnTo>
                <a:lnTo>
                  <a:pt x="891" y="154"/>
                </a:lnTo>
                <a:lnTo>
                  <a:pt x="890" y="151"/>
                </a:lnTo>
                <a:lnTo>
                  <a:pt x="891" y="147"/>
                </a:lnTo>
                <a:lnTo>
                  <a:pt x="893" y="143"/>
                </a:lnTo>
                <a:lnTo>
                  <a:pt x="893" y="139"/>
                </a:lnTo>
                <a:lnTo>
                  <a:pt x="891" y="137"/>
                </a:lnTo>
                <a:lnTo>
                  <a:pt x="886" y="136"/>
                </a:lnTo>
                <a:lnTo>
                  <a:pt x="884" y="130"/>
                </a:lnTo>
                <a:lnTo>
                  <a:pt x="882" y="123"/>
                </a:lnTo>
                <a:lnTo>
                  <a:pt x="882" y="121"/>
                </a:lnTo>
                <a:lnTo>
                  <a:pt x="883" y="117"/>
                </a:lnTo>
                <a:lnTo>
                  <a:pt x="884" y="112"/>
                </a:lnTo>
                <a:lnTo>
                  <a:pt x="884" y="108"/>
                </a:lnTo>
                <a:lnTo>
                  <a:pt x="879" y="97"/>
                </a:lnTo>
                <a:lnTo>
                  <a:pt x="875" y="87"/>
                </a:lnTo>
                <a:lnTo>
                  <a:pt x="872" y="84"/>
                </a:lnTo>
                <a:lnTo>
                  <a:pt x="871" y="83"/>
                </a:lnTo>
                <a:lnTo>
                  <a:pt x="868" y="81"/>
                </a:lnTo>
                <a:lnTo>
                  <a:pt x="864" y="77"/>
                </a:lnTo>
                <a:lnTo>
                  <a:pt x="857" y="63"/>
                </a:lnTo>
                <a:lnTo>
                  <a:pt x="851" y="48"/>
                </a:lnTo>
                <a:lnTo>
                  <a:pt x="849" y="44"/>
                </a:lnTo>
                <a:lnTo>
                  <a:pt x="848" y="40"/>
                </a:lnTo>
                <a:lnTo>
                  <a:pt x="848" y="38"/>
                </a:lnTo>
                <a:lnTo>
                  <a:pt x="848" y="37"/>
                </a:lnTo>
                <a:lnTo>
                  <a:pt x="849" y="34"/>
                </a:lnTo>
                <a:lnTo>
                  <a:pt x="850" y="32"/>
                </a:lnTo>
                <a:lnTo>
                  <a:pt x="850" y="32"/>
                </a:lnTo>
                <a:lnTo>
                  <a:pt x="850" y="31"/>
                </a:lnTo>
                <a:lnTo>
                  <a:pt x="848" y="32"/>
                </a:lnTo>
                <a:lnTo>
                  <a:pt x="845" y="32"/>
                </a:lnTo>
                <a:lnTo>
                  <a:pt x="847" y="27"/>
                </a:lnTo>
                <a:lnTo>
                  <a:pt x="848" y="23"/>
                </a:lnTo>
                <a:lnTo>
                  <a:pt x="844" y="23"/>
                </a:lnTo>
                <a:lnTo>
                  <a:pt x="842" y="21"/>
                </a:lnTo>
                <a:lnTo>
                  <a:pt x="837" y="14"/>
                </a:lnTo>
                <a:lnTo>
                  <a:pt x="834" y="7"/>
                </a:lnTo>
                <a:lnTo>
                  <a:pt x="832" y="9"/>
                </a:lnTo>
                <a:lnTo>
                  <a:pt x="832" y="10"/>
                </a:lnTo>
                <a:lnTo>
                  <a:pt x="825" y="9"/>
                </a:lnTo>
                <a:lnTo>
                  <a:pt x="818" y="7"/>
                </a:lnTo>
                <a:lnTo>
                  <a:pt x="811" y="4"/>
                </a:lnTo>
                <a:lnTo>
                  <a:pt x="803" y="2"/>
                </a:lnTo>
                <a:lnTo>
                  <a:pt x="795" y="0"/>
                </a:lnTo>
                <a:lnTo>
                  <a:pt x="787" y="0"/>
                </a:lnTo>
                <a:lnTo>
                  <a:pt x="780" y="2"/>
                </a:lnTo>
                <a:lnTo>
                  <a:pt x="772" y="4"/>
                </a:lnTo>
                <a:lnTo>
                  <a:pt x="765" y="7"/>
                </a:lnTo>
                <a:lnTo>
                  <a:pt x="758" y="12"/>
                </a:lnTo>
                <a:lnTo>
                  <a:pt x="746" y="23"/>
                </a:lnTo>
                <a:lnTo>
                  <a:pt x="734" y="32"/>
                </a:lnTo>
                <a:lnTo>
                  <a:pt x="724" y="44"/>
                </a:lnTo>
                <a:lnTo>
                  <a:pt x="713" y="54"/>
                </a:lnTo>
                <a:lnTo>
                  <a:pt x="697" y="75"/>
                </a:lnTo>
                <a:lnTo>
                  <a:pt x="682" y="96"/>
                </a:lnTo>
                <a:lnTo>
                  <a:pt x="666" y="117"/>
                </a:lnTo>
                <a:lnTo>
                  <a:pt x="651" y="138"/>
                </a:lnTo>
                <a:lnTo>
                  <a:pt x="637" y="160"/>
                </a:lnTo>
                <a:lnTo>
                  <a:pt x="623" y="184"/>
                </a:lnTo>
                <a:lnTo>
                  <a:pt x="609" y="206"/>
                </a:lnTo>
                <a:lnTo>
                  <a:pt x="596" y="229"/>
                </a:lnTo>
                <a:lnTo>
                  <a:pt x="585" y="248"/>
                </a:lnTo>
                <a:lnTo>
                  <a:pt x="575" y="268"/>
                </a:lnTo>
                <a:lnTo>
                  <a:pt x="565" y="286"/>
                </a:lnTo>
                <a:lnTo>
                  <a:pt x="555" y="306"/>
                </a:lnTo>
                <a:lnTo>
                  <a:pt x="548" y="321"/>
                </a:lnTo>
                <a:lnTo>
                  <a:pt x="541" y="338"/>
                </a:lnTo>
                <a:lnTo>
                  <a:pt x="535" y="353"/>
                </a:lnTo>
                <a:lnTo>
                  <a:pt x="528" y="369"/>
                </a:lnTo>
                <a:lnTo>
                  <a:pt x="524" y="382"/>
                </a:lnTo>
                <a:lnTo>
                  <a:pt x="520" y="395"/>
                </a:lnTo>
                <a:lnTo>
                  <a:pt x="516" y="408"/>
                </a:lnTo>
                <a:lnTo>
                  <a:pt x="512" y="420"/>
                </a:lnTo>
                <a:lnTo>
                  <a:pt x="509" y="432"/>
                </a:lnTo>
                <a:lnTo>
                  <a:pt x="505" y="444"/>
                </a:lnTo>
                <a:lnTo>
                  <a:pt x="502" y="454"/>
                </a:lnTo>
                <a:lnTo>
                  <a:pt x="499" y="466"/>
                </a:lnTo>
                <a:lnTo>
                  <a:pt x="496" y="478"/>
                </a:lnTo>
                <a:lnTo>
                  <a:pt x="492" y="490"/>
                </a:lnTo>
                <a:lnTo>
                  <a:pt x="491" y="490"/>
                </a:lnTo>
                <a:lnTo>
                  <a:pt x="490" y="490"/>
                </a:lnTo>
                <a:lnTo>
                  <a:pt x="485" y="483"/>
                </a:lnTo>
                <a:lnTo>
                  <a:pt x="480" y="476"/>
                </a:lnTo>
                <a:lnTo>
                  <a:pt x="469" y="465"/>
                </a:lnTo>
                <a:lnTo>
                  <a:pt x="457" y="454"/>
                </a:lnTo>
                <a:lnTo>
                  <a:pt x="455" y="452"/>
                </a:lnTo>
                <a:lnTo>
                  <a:pt x="452" y="450"/>
                </a:lnTo>
                <a:lnTo>
                  <a:pt x="445" y="444"/>
                </a:lnTo>
                <a:lnTo>
                  <a:pt x="437" y="441"/>
                </a:lnTo>
                <a:lnTo>
                  <a:pt x="427" y="432"/>
                </a:lnTo>
                <a:lnTo>
                  <a:pt x="419" y="422"/>
                </a:lnTo>
                <a:lnTo>
                  <a:pt x="413" y="412"/>
                </a:lnTo>
                <a:lnTo>
                  <a:pt x="406" y="404"/>
                </a:lnTo>
                <a:lnTo>
                  <a:pt x="401" y="402"/>
                </a:lnTo>
                <a:lnTo>
                  <a:pt x="396" y="398"/>
                </a:lnTo>
                <a:lnTo>
                  <a:pt x="386" y="387"/>
                </a:lnTo>
                <a:lnTo>
                  <a:pt x="375" y="374"/>
                </a:lnTo>
                <a:lnTo>
                  <a:pt x="369" y="367"/>
                </a:lnTo>
                <a:lnTo>
                  <a:pt x="364" y="360"/>
                </a:lnTo>
                <a:lnTo>
                  <a:pt x="362" y="356"/>
                </a:lnTo>
                <a:lnTo>
                  <a:pt x="360" y="353"/>
                </a:lnTo>
                <a:lnTo>
                  <a:pt x="359" y="352"/>
                </a:lnTo>
                <a:lnTo>
                  <a:pt x="357" y="350"/>
                </a:lnTo>
                <a:lnTo>
                  <a:pt x="354" y="349"/>
                </a:lnTo>
                <a:lnTo>
                  <a:pt x="352" y="349"/>
                </a:lnTo>
                <a:lnTo>
                  <a:pt x="351" y="349"/>
                </a:lnTo>
                <a:lnTo>
                  <a:pt x="350" y="348"/>
                </a:lnTo>
                <a:lnTo>
                  <a:pt x="340" y="338"/>
                </a:lnTo>
                <a:lnTo>
                  <a:pt x="332" y="328"/>
                </a:lnTo>
                <a:lnTo>
                  <a:pt x="331" y="324"/>
                </a:lnTo>
                <a:lnTo>
                  <a:pt x="330" y="319"/>
                </a:lnTo>
                <a:lnTo>
                  <a:pt x="326" y="314"/>
                </a:lnTo>
                <a:lnTo>
                  <a:pt x="323" y="310"/>
                </a:lnTo>
                <a:lnTo>
                  <a:pt x="321" y="308"/>
                </a:lnTo>
                <a:lnTo>
                  <a:pt x="320" y="307"/>
                </a:lnTo>
                <a:lnTo>
                  <a:pt x="314" y="299"/>
                </a:lnTo>
                <a:lnTo>
                  <a:pt x="310" y="290"/>
                </a:lnTo>
                <a:lnTo>
                  <a:pt x="304" y="280"/>
                </a:lnTo>
                <a:lnTo>
                  <a:pt x="299" y="271"/>
                </a:lnTo>
                <a:lnTo>
                  <a:pt x="296" y="263"/>
                </a:lnTo>
                <a:lnTo>
                  <a:pt x="291" y="255"/>
                </a:lnTo>
                <a:lnTo>
                  <a:pt x="291" y="254"/>
                </a:lnTo>
                <a:lnTo>
                  <a:pt x="290" y="252"/>
                </a:lnTo>
                <a:lnTo>
                  <a:pt x="284" y="244"/>
                </a:lnTo>
                <a:lnTo>
                  <a:pt x="277" y="236"/>
                </a:lnTo>
                <a:lnTo>
                  <a:pt x="271" y="228"/>
                </a:lnTo>
                <a:lnTo>
                  <a:pt x="265" y="220"/>
                </a:lnTo>
                <a:lnTo>
                  <a:pt x="265" y="219"/>
                </a:lnTo>
                <a:lnTo>
                  <a:pt x="265" y="219"/>
                </a:lnTo>
                <a:lnTo>
                  <a:pt x="264" y="216"/>
                </a:lnTo>
                <a:lnTo>
                  <a:pt x="263" y="215"/>
                </a:lnTo>
                <a:lnTo>
                  <a:pt x="262" y="215"/>
                </a:lnTo>
                <a:lnTo>
                  <a:pt x="262" y="214"/>
                </a:lnTo>
                <a:lnTo>
                  <a:pt x="261" y="214"/>
                </a:lnTo>
                <a:lnTo>
                  <a:pt x="261" y="213"/>
                </a:lnTo>
                <a:lnTo>
                  <a:pt x="259" y="210"/>
                </a:lnTo>
                <a:lnTo>
                  <a:pt x="258" y="209"/>
                </a:lnTo>
                <a:lnTo>
                  <a:pt x="256" y="209"/>
                </a:lnTo>
                <a:lnTo>
                  <a:pt x="254" y="209"/>
                </a:lnTo>
                <a:lnTo>
                  <a:pt x="250" y="205"/>
                </a:lnTo>
                <a:lnTo>
                  <a:pt x="248" y="200"/>
                </a:lnTo>
                <a:lnTo>
                  <a:pt x="245" y="194"/>
                </a:lnTo>
                <a:lnTo>
                  <a:pt x="244" y="188"/>
                </a:lnTo>
                <a:lnTo>
                  <a:pt x="244" y="185"/>
                </a:lnTo>
                <a:lnTo>
                  <a:pt x="242" y="182"/>
                </a:lnTo>
                <a:lnTo>
                  <a:pt x="235" y="175"/>
                </a:lnTo>
                <a:lnTo>
                  <a:pt x="227" y="168"/>
                </a:lnTo>
                <a:lnTo>
                  <a:pt x="226" y="170"/>
                </a:lnTo>
                <a:lnTo>
                  <a:pt x="223" y="171"/>
                </a:lnTo>
                <a:lnTo>
                  <a:pt x="219" y="167"/>
                </a:lnTo>
                <a:lnTo>
                  <a:pt x="215" y="164"/>
                </a:lnTo>
                <a:lnTo>
                  <a:pt x="213" y="160"/>
                </a:lnTo>
                <a:lnTo>
                  <a:pt x="213" y="158"/>
                </a:lnTo>
                <a:lnTo>
                  <a:pt x="214" y="154"/>
                </a:lnTo>
                <a:lnTo>
                  <a:pt x="214" y="152"/>
                </a:lnTo>
                <a:lnTo>
                  <a:pt x="212" y="151"/>
                </a:lnTo>
                <a:lnTo>
                  <a:pt x="210" y="150"/>
                </a:lnTo>
                <a:lnTo>
                  <a:pt x="207" y="151"/>
                </a:lnTo>
                <a:lnTo>
                  <a:pt x="205" y="153"/>
                </a:lnTo>
                <a:lnTo>
                  <a:pt x="201" y="150"/>
                </a:lnTo>
                <a:lnTo>
                  <a:pt x="198" y="147"/>
                </a:lnTo>
                <a:lnTo>
                  <a:pt x="196" y="145"/>
                </a:lnTo>
                <a:lnTo>
                  <a:pt x="196" y="144"/>
                </a:lnTo>
                <a:lnTo>
                  <a:pt x="196" y="142"/>
                </a:lnTo>
                <a:lnTo>
                  <a:pt x="198" y="139"/>
                </a:lnTo>
                <a:lnTo>
                  <a:pt x="196" y="136"/>
                </a:lnTo>
                <a:lnTo>
                  <a:pt x="194" y="133"/>
                </a:lnTo>
                <a:lnTo>
                  <a:pt x="189" y="131"/>
                </a:lnTo>
                <a:lnTo>
                  <a:pt x="185" y="128"/>
                </a:lnTo>
                <a:lnTo>
                  <a:pt x="181" y="126"/>
                </a:lnTo>
                <a:lnTo>
                  <a:pt x="179" y="125"/>
                </a:lnTo>
                <a:lnTo>
                  <a:pt x="175" y="125"/>
                </a:lnTo>
                <a:lnTo>
                  <a:pt x="172" y="126"/>
                </a:lnTo>
                <a:lnTo>
                  <a:pt x="168" y="125"/>
                </a:lnTo>
                <a:lnTo>
                  <a:pt x="164" y="122"/>
                </a:lnTo>
                <a:lnTo>
                  <a:pt x="158" y="117"/>
                </a:lnTo>
                <a:lnTo>
                  <a:pt x="152" y="116"/>
                </a:lnTo>
                <a:lnTo>
                  <a:pt x="148" y="114"/>
                </a:lnTo>
                <a:lnTo>
                  <a:pt x="146" y="112"/>
                </a:lnTo>
                <a:lnTo>
                  <a:pt x="145" y="109"/>
                </a:lnTo>
                <a:lnTo>
                  <a:pt x="144" y="105"/>
                </a:lnTo>
                <a:lnTo>
                  <a:pt x="143" y="107"/>
                </a:lnTo>
                <a:lnTo>
                  <a:pt x="140" y="108"/>
                </a:lnTo>
                <a:lnTo>
                  <a:pt x="140" y="105"/>
                </a:lnTo>
                <a:lnTo>
                  <a:pt x="140" y="104"/>
                </a:lnTo>
                <a:lnTo>
                  <a:pt x="134" y="103"/>
                </a:lnTo>
                <a:lnTo>
                  <a:pt x="130" y="102"/>
                </a:lnTo>
                <a:lnTo>
                  <a:pt x="125" y="101"/>
                </a:lnTo>
                <a:lnTo>
                  <a:pt x="120" y="103"/>
                </a:lnTo>
                <a:lnTo>
                  <a:pt x="117" y="105"/>
                </a:lnTo>
                <a:lnTo>
                  <a:pt x="113" y="107"/>
                </a:lnTo>
                <a:lnTo>
                  <a:pt x="100" y="109"/>
                </a:lnTo>
                <a:lnTo>
                  <a:pt x="90" y="114"/>
                </a:lnTo>
                <a:lnTo>
                  <a:pt x="79" y="119"/>
                </a:lnTo>
                <a:lnTo>
                  <a:pt x="70" y="128"/>
                </a:lnTo>
                <a:lnTo>
                  <a:pt x="61" y="138"/>
                </a:lnTo>
                <a:lnTo>
                  <a:pt x="54" y="150"/>
                </a:lnTo>
                <a:lnTo>
                  <a:pt x="48" y="161"/>
                </a:lnTo>
                <a:lnTo>
                  <a:pt x="42" y="174"/>
                </a:lnTo>
                <a:lnTo>
                  <a:pt x="36" y="188"/>
                </a:lnTo>
                <a:lnTo>
                  <a:pt x="31" y="203"/>
                </a:lnTo>
                <a:lnTo>
                  <a:pt x="27" y="217"/>
                </a:lnTo>
                <a:lnTo>
                  <a:pt x="23" y="233"/>
                </a:lnTo>
                <a:lnTo>
                  <a:pt x="19" y="250"/>
                </a:lnTo>
                <a:lnTo>
                  <a:pt x="14" y="269"/>
                </a:lnTo>
                <a:lnTo>
                  <a:pt x="10" y="287"/>
                </a:lnTo>
                <a:lnTo>
                  <a:pt x="7" y="306"/>
                </a:lnTo>
                <a:lnTo>
                  <a:pt x="6" y="319"/>
                </a:lnTo>
                <a:lnTo>
                  <a:pt x="5" y="333"/>
                </a:lnTo>
                <a:lnTo>
                  <a:pt x="3" y="347"/>
                </a:lnTo>
                <a:lnTo>
                  <a:pt x="2" y="361"/>
                </a:lnTo>
                <a:lnTo>
                  <a:pt x="0" y="392"/>
                </a:lnTo>
                <a:lnTo>
                  <a:pt x="1" y="425"/>
                </a:lnTo>
                <a:lnTo>
                  <a:pt x="1" y="441"/>
                </a:lnTo>
                <a:lnTo>
                  <a:pt x="3" y="457"/>
                </a:lnTo>
                <a:lnTo>
                  <a:pt x="6" y="473"/>
                </a:lnTo>
                <a:lnTo>
                  <a:pt x="9" y="488"/>
                </a:lnTo>
                <a:lnTo>
                  <a:pt x="13" y="508"/>
                </a:lnTo>
                <a:lnTo>
                  <a:pt x="17" y="527"/>
                </a:lnTo>
                <a:lnTo>
                  <a:pt x="23" y="546"/>
                </a:lnTo>
                <a:lnTo>
                  <a:pt x="28" y="565"/>
                </a:lnTo>
                <a:lnTo>
                  <a:pt x="31" y="574"/>
                </a:lnTo>
                <a:lnTo>
                  <a:pt x="34" y="585"/>
                </a:lnTo>
                <a:lnTo>
                  <a:pt x="37" y="594"/>
                </a:lnTo>
                <a:lnTo>
                  <a:pt x="42" y="604"/>
                </a:lnTo>
                <a:lnTo>
                  <a:pt x="49" y="624"/>
                </a:lnTo>
                <a:lnTo>
                  <a:pt x="57" y="642"/>
                </a:lnTo>
                <a:lnTo>
                  <a:pt x="64" y="662"/>
                </a:lnTo>
                <a:lnTo>
                  <a:pt x="72" y="681"/>
                </a:lnTo>
                <a:lnTo>
                  <a:pt x="79" y="695"/>
                </a:lnTo>
                <a:lnTo>
                  <a:pt x="86" y="709"/>
                </a:lnTo>
                <a:lnTo>
                  <a:pt x="95" y="723"/>
                </a:lnTo>
                <a:lnTo>
                  <a:pt x="103" y="736"/>
                </a:lnTo>
                <a:lnTo>
                  <a:pt x="110" y="748"/>
                </a:lnTo>
                <a:lnTo>
                  <a:pt x="118" y="761"/>
                </a:lnTo>
                <a:lnTo>
                  <a:pt x="125" y="773"/>
                </a:lnTo>
                <a:lnTo>
                  <a:pt x="133" y="786"/>
                </a:lnTo>
                <a:lnTo>
                  <a:pt x="137" y="789"/>
                </a:lnTo>
                <a:lnTo>
                  <a:pt x="139" y="790"/>
                </a:lnTo>
                <a:lnTo>
                  <a:pt x="141" y="793"/>
                </a:lnTo>
                <a:lnTo>
                  <a:pt x="143" y="795"/>
                </a:lnTo>
                <a:lnTo>
                  <a:pt x="143" y="796"/>
                </a:lnTo>
                <a:lnTo>
                  <a:pt x="143" y="796"/>
                </a:lnTo>
                <a:lnTo>
                  <a:pt x="145" y="804"/>
                </a:lnTo>
                <a:lnTo>
                  <a:pt x="148" y="811"/>
                </a:lnTo>
                <a:lnTo>
                  <a:pt x="164" y="834"/>
                </a:lnTo>
                <a:lnTo>
                  <a:pt x="180" y="857"/>
                </a:lnTo>
                <a:lnTo>
                  <a:pt x="195" y="880"/>
                </a:lnTo>
                <a:lnTo>
                  <a:pt x="212" y="902"/>
                </a:lnTo>
                <a:lnTo>
                  <a:pt x="235" y="934"/>
                </a:lnTo>
                <a:lnTo>
                  <a:pt x="259" y="965"/>
                </a:lnTo>
                <a:lnTo>
                  <a:pt x="285" y="995"/>
                </a:lnTo>
                <a:lnTo>
                  <a:pt x="312" y="1024"/>
                </a:lnTo>
                <a:lnTo>
                  <a:pt x="334" y="1046"/>
                </a:lnTo>
                <a:lnTo>
                  <a:pt x="358" y="1067"/>
                </a:lnTo>
                <a:lnTo>
                  <a:pt x="380" y="1089"/>
                </a:lnTo>
                <a:lnTo>
                  <a:pt x="403" y="1110"/>
                </a:lnTo>
                <a:lnTo>
                  <a:pt x="413" y="1118"/>
                </a:lnTo>
                <a:lnTo>
                  <a:pt x="423" y="1126"/>
                </a:lnTo>
                <a:lnTo>
                  <a:pt x="433" y="1135"/>
                </a:lnTo>
                <a:lnTo>
                  <a:pt x="442" y="1143"/>
                </a:lnTo>
                <a:lnTo>
                  <a:pt x="438" y="1147"/>
                </a:lnTo>
                <a:lnTo>
                  <a:pt x="435" y="1152"/>
                </a:lnTo>
                <a:lnTo>
                  <a:pt x="423" y="1144"/>
                </a:lnTo>
                <a:lnTo>
                  <a:pt x="410" y="1137"/>
                </a:lnTo>
                <a:lnTo>
                  <a:pt x="399" y="1129"/>
                </a:lnTo>
                <a:lnTo>
                  <a:pt x="387" y="1121"/>
                </a:lnTo>
                <a:lnTo>
                  <a:pt x="366" y="1105"/>
                </a:lnTo>
                <a:lnTo>
                  <a:pt x="346" y="1089"/>
                </a:lnTo>
                <a:lnTo>
                  <a:pt x="326" y="1073"/>
                </a:lnTo>
                <a:lnTo>
                  <a:pt x="305" y="1058"/>
                </a:lnTo>
                <a:lnTo>
                  <a:pt x="290" y="1044"/>
                </a:lnTo>
                <a:lnTo>
                  <a:pt x="275" y="1030"/>
                </a:lnTo>
                <a:lnTo>
                  <a:pt x="268" y="1023"/>
                </a:lnTo>
                <a:lnTo>
                  <a:pt x="262" y="1014"/>
                </a:lnTo>
                <a:lnTo>
                  <a:pt x="256" y="1006"/>
                </a:lnTo>
                <a:lnTo>
                  <a:pt x="250" y="998"/>
                </a:lnTo>
                <a:lnTo>
                  <a:pt x="242" y="986"/>
                </a:lnTo>
                <a:lnTo>
                  <a:pt x="231" y="976"/>
                </a:lnTo>
                <a:lnTo>
                  <a:pt x="221" y="969"/>
                </a:lnTo>
                <a:lnTo>
                  <a:pt x="208" y="962"/>
                </a:lnTo>
                <a:lnTo>
                  <a:pt x="205" y="960"/>
                </a:lnTo>
                <a:lnTo>
                  <a:pt x="200" y="958"/>
                </a:lnTo>
                <a:lnTo>
                  <a:pt x="194" y="960"/>
                </a:lnTo>
                <a:lnTo>
                  <a:pt x="189" y="961"/>
                </a:lnTo>
                <a:lnTo>
                  <a:pt x="194" y="965"/>
                </a:lnTo>
                <a:lnTo>
                  <a:pt x="198" y="968"/>
                </a:lnTo>
                <a:lnTo>
                  <a:pt x="213" y="976"/>
                </a:lnTo>
                <a:lnTo>
                  <a:pt x="228" y="985"/>
                </a:lnTo>
                <a:lnTo>
                  <a:pt x="235" y="991"/>
                </a:lnTo>
                <a:lnTo>
                  <a:pt x="242" y="997"/>
                </a:lnTo>
                <a:lnTo>
                  <a:pt x="248" y="1003"/>
                </a:lnTo>
                <a:lnTo>
                  <a:pt x="254" y="1010"/>
                </a:lnTo>
                <a:lnTo>
                  <a:pt x="261" y="1020"/>
                </a:lnTo>
                <a:lnTo>
                  <a:pt x="269" y="1030"/>
                </a:lnTo>
                <a:lnTo>
                  <a:pt x="278" y="1038"/>
                </a:lnTo>
                <a:lnTo>
                  <a:pt x="286" y="1046"/>
                </a:lnTo>
                <a:lnTo>
                  <a:pt x="305" y="1062"/>
                </a:lnTo>
                <a:lnTo>
                  <a:pt x="325" y="1077"/>
                </a:lnTo>
                <a:lnTo>
                  <a:pt x="346" y="1095"/>
                </a:lnTo>
                <a:lnTo>
                  <a:pt x="368" y="1111"/>
                </a:lnTo>
                <a:lnTo>
                  <a:pt x="392" y="1128"/>
                </a:lnTo>
                <a:lnTo>
                  <a:pt x="416" y="1143"/>
                </a:lnTo>
                <a:lnTo>
                  <a:pt x="428" y="1151"/>
                </a:lnTo>
                <a:lnTo>
                  <a:pt x="438" y="1160"/>
                </a:lnTo>
                <a:lnTo>
                  <a:pt x="438" y="1161"/>
                </a:lnTo>
                <a:lnTo>
                  <a:pt x="437" y="1163"/>
                </a:lnTo>
                <a:lnTo>
                  <a:pt x="431" y="1158"/>
                </a:lnTo>
                <a:lnTo>
                  <a:pt x="426" y="1154"/>
                </a:lnTo>
                <a:lnTo>
                  <a:pt x="417" y="1156"/>
                </a:lnTo>
                <a:lnTo>
                  <a:pt x="409" y="1158"/>
                </a:lnTo>
                <a:lnTo>
                  <a:pt x="409" y="1159"/>
                </a:lnTo>
                <a:lnTo>
                  <a:pt x="408" y="1159"/>
                </a:lnTo>
                <a:lnTo>
                  <a:pt x="417" y="1166"/>
                </a:lnTo>
                <a:lnTo>
                  <a:pt x="427" y="1173"/>
                </a:lnTo>
                <a:lnTo>
                  <a:pt x="422" y="1174"/>
                </a:lnTo>
                <a:lnTo>
                  <a:pt x="417" y="1174"/>
                </a:lnTo>
                <a:lnTo>
                  <a:pt x="402" y="1170"/>
                </a:lnTo>
                <a:lnTo>
                  <a:pt x="388" y="1164"/>
                </a:lnTo>
                <a:lnTo>
                  <a:pt x="375" y="1157"/>
                </a:lnTo>
                <a:lnTo>
                  <a:pt x="364" y="1150"/>
                </a:lnTo>
                <a:lnTo>
                  <a:pt x="351" y="1143"/>
                </a:lnTo>
                <a:lnTo>
                  <a:pt x="338" y="1137"/>
                </a:lnTo>
                <a:lnTo>
                  <a:pt x="316" y="1129"/>
                </a:lnTo>
                <a:lnTo>
                  <a:pt x="293" y="1121"/>
                </a:lnTo>
                <a:lnTo>
                  <a:pt x="270" y="1112"/>
                </a:lnTo>
                <a:lnTo>
                  <a:pt x="248" y="1105"/>
                </a:lnTo>
                <a:lnTo>
                  <a:pt x="229" y="1100"/>
                </a:lnTo>
                <a:lnTo>
                  <a:pt x="210" y="1095"/>
                </a:lnTo>
                <a:lnTo>
                  <a:pt x="192" y="1094"/>
                </a:lnTo>
                <a:lnTo>
                  <a:pt x="172" y="1093"/>
                </a:lnTo>
                <a:lnTo>
                  <a:pt x="166" y="1093"/>
                </a:lnTo>
                <a:lnTo>
                  <a:pt x="160" y="1091"/>
                </a:lnTo>
                <a:lnTo>
                  <a:pt x="155" y="1089"/>
                </a:lnTo>
                <a:lnTo>
                  <a:pt x="151" y="1086"/>
                </a:lnTo>
                <a:lnTo>
                  <a:pt x="136" y="1075"/>
                </a:lnTo>
                <a:lnTo>
                  <a:pt x="120" y="1066"/>
                </a:lnTo>
                <a:lnTo>
                  <a:pt x="118" y="1065"/>
                </a:lnTo>
                <a:lnTo>
                  <a:pt x="113" y="1063"/>
                </a:lnTo>
                <a:lnTo>
                  <a:pt x="113" y="1068"/>
                </a:lnTo>
                <a:lnTo>
                  <a:pt x="113" y="1073"/>
                </a:lnTo>
                <a:lnTo>
                  <a:pt x="114" y="1074"/>
                </a:lnTo>
                <a:lnTo>
                  <a:pt x="117" y="1076"/>
                </a:lnTo>
                <a:lnTo>
                  <a:pt x="123" y="1083"/>
                </a:lnTo>
                <a:lnTo>
                  <a:pt x="129" y="1088"/>
                </a:lnTo>
                <a:lnTo>
                  <a:pt x="136" y="1093"/>
                </a:lnTo>
                <a:lnTo>
                  <a:pt x="143" y="1096"/>
                </a:lnTo>
                <a:lnTo>
                  <a:pt x="150" y="1100"/>
                </a:lnTo>
                <a:lnTo>
                  <a:pt x="158" y="1101"/>
                </a:lnTo>
                <a:lnTo>
                  <a:pt x="166" y="1102"/>
                </a:lnTo>
                <a:lnTo>
                  <a:pt x="174" y="1101"/>
                </a:lnTo>
                <a:lnTo>
                  <a:pt x="185" y="1100"/>
                </a:lnTo>
                <a:lnTo>
                  <a:pt x="196" y="1100"/>
                </a:lnTo>
                <a:lnTo>
                  <a:pt x="206" y="1101"/>
                </a:lnTo>
                <a:lnTo>
                  <a:pt x="216" y="1102"/>
                </a:lnTo>
                <a:lnTo>
                  <a:pt x="237" y="1107"/>
                </a:lnTo>
                <a:lnTo>
                  <a:pt x="257" y="1112"/>
                </a:lnTo>
                <a:lnTo>
                  <a:pt x="272" y="1118"/>
                </a:lnTo>
                <a:lnTo>
                  <a:pt x="286" y="1123"/>
                </a:lnTo>
                <a:lnTo>
                  <a:pt x="307" y="1130"/>
                </a:lnTo>
                <a:lnTo>
                  <a:pt x="327" y="1137"/>
                </a:lnTo>
                <a:lnTo>
                  <a:pt x="347" y="1146"/>
                </a:lnTo>
                <a:lnTo>
                  <a:pt x="367" y="1156"/>
                </a:lnTo>
                <a:lnTo>
                  <a:pt x="382" y="1164"/>
                </a:lnTo>
                <a:lnTo>
                  <a:pt x="397" y="1172"/>
                </a:lnTo>
                <a:lnTo>
                  <a:pt x="406" y="1175"/>
                </a:lnTo>
                <a:lnTo>
                  <a:pt x="415" y="1178"/>
                </a:lnTo>
                <a:lnTo>
                  <a:pt x="423" y="1179"/>
                </a:lnTo>
                <a:lnTo>
                  <a:pt x="433" y="1179"/>
                </a:lnTo>
                <a:lnTo>
                  <a:pt x="435" y="1179"/>
                </a:lnTo>
                <a:lnTo>
                  <a:pt x="437" y="1180"/>
                </a:lnTo>
                <a:lnTo>
                  <a:pt x="437" y="1182"/>
                </a:lnTo>
                <a:lnTo>
                  <a:pt x="437" y="1185"/>
                </a:lnTo>
                <a:lnTo>
                  <a:pt x="438" y="1193"/>
                </a:lnTo>
                <a:lnTo>
                  <a:pt x="440" y="1201"/>
                </a:lnTo>
                <a:lnTo>
                  <a:pt x="443" y="1206"/>
                </a:lnTo>
                <a:lnTo>
                  <a:pt x="448" y="1210"/>
                </a:lnTo>
                <a:lnTo>
                  <a:pt x="450" y="1207"/>
                </a:lnTo>
                <a:lnTo>
                  <a:pt x="451" y="1205"/>
                </a:lnTo>
                <a:lnTo>
                  <a:pt x="455" y="1210"/>
                </a:lnTo>
                <a:lnTo>
                  <a:pt x="459" y="1214"/>
                </a:lnTo>
                <a:lnTo>
                  <a:pt x="464" y="1215"/>
                </a:lnTo>
                <a:lnTo>
                  <a:pt x="466" y="1219"/>
                </a:lnTo>
                <a:lnTo>
                  <a:pt x="469" y="1222"/>
                </a:lnTo>
                <a:lnTo>
                  <a:pt x="470" y="1226"/>
                </a:lnTo>
                <a:lnTo>
                  <a:pt x="471" y="1233"/>
                </a:lnTo>
                <a:lnTo>
                  <a:pt x="475" y="1238"/>
                </a:lnTo>
                <a:lnTo>
                  <a:pt x="483" y="1248"/>
                </a:lnTo>
                <a:lnTo>
                  <a:pt x="491" y="1257"/>
                </a:lnTo>
                <a:lnTo>
                  <a:pt x="499" y="1265"/>
                </a:lnTo>
                <a:lnTo>
                  <a:pt x="509" y="1275"/>
                </a:lnTo>
                <a:lnTo>
                  <a:pt x="519" y="1284"/>
                </a:lnTo>
                <a:lnTo>
                  <a:pt x="530" y="1292"/>
                </a:lnTo>
                <a:lnTo>
                  <a:pt x="540" y="1300"/>
                </a:lnTo>
                <a:lnTo>
                  <a:pt x="552" y="1309"/>
                </a:lnTo>
                <a:lnTo>
                  <a:pt x="571" y="1320"/>
                </a:lnTo>
                <a:lnTo>
                  <a:pt x="588" y="1332"/>
                </a:lnTo>
                <a:lnTo>
                  <a:pt x="607" y="1342"/>
                </a:lnTo>
                <a:lnTo>
                  <a:pt x="626" y="1353"/>
                </a:lnTo>
                <a:lnTo>
                  <a:pt x="645" y="1363"/>
                </a:lnTo>
                <a:lnTo>
                  <a:pt x="666" y="1374"/>
                </a:lnTo>
                <a:lnTo>
                  <a:pt x="686" y="1386"/>
                </a:lnTo>
                <a:lnTo>
                  <a:pt x="707" y="1396"/>
                </a:lnTo>
                <a:lnTo>
                  <a:pt x="717" y="1400"/>
                </a:lnTo>
                <a:lnTo>
                  <a:pt x="726" y="1404"/>
                </a:lnTo>
                <a:lnTo>
                  <a:pt x="735" y="1409"/>
                </a:lnTo>
                <a:lnTo>
                  <a:pt x="745" y="1412"/>
                </a:lnTo>
                <a:lnTo>
                  <a:pt x="752" y="1418"/>
                </a:lnTo>
                <a:lnTo>
                  <a:pt x="760" y="1423"/>
                </a:lnTo>
                <a:lnTo>
                  <a:pt x="775" y="1430"/>
                </a:lnTo>
                <a:lnTo>
                  <a:pt x="790" y="1436"/>
                </a:lnTo>
                <a:lnTo>
                  <a:pt x="803" y="1442"/>
                </a:lnTo>
                <a:lnTo>
                  <a:pt x="816" y="1449"/>
                </a:lnTo>
                <a:lnTo>
                  <a:pt x="829" y="1453"/>
                </a:lnTo>
                <a:lnTo>
                  <a:pt x="843" y="1458"/>
                </a:lnTo>
                <a:lnTo>
                  <a:pt x="847" y="1460"/>
                </a:lnTo>
                <a:lnTo>
                  <a:pt x="850" y="1461"/>
                </a:lnTo>
                <a:lnTo>
                  <a:pt x="857" y="1465"/>
                </a:lnTo>
                <a:lnTo>
                  <a:pt x="863" y="1468"/>
                </a:lnTo>
                <a:lnTo>
                  <a:pt x="869" y="1471"/>
                </a:lnTo>
                <a:lnTo>
                  <a:pt x="875" y="1474"/>
                </a:lnTo>
                <a:lnTo>
                  <a:pt x="882" y="1478"/>
                </a:lnTo>
                <a:lnTo>
                  <a:pt x="889" y="1480"/>
                </a:lnTo>
                <a:lnTo>
                  <a:pt x="896" y="1481"/>
                </a:lnTo>
                <a:lnTo>
                  <a:pt x="903" y="1481"/>
                </a:lnTo>
                <a:lnTo>
                  <a:pt x="910" y="1482"/>
                </a:lnTo>
                <a:lnTo>
                  <a:pt x="917" y="1484"/>
                </a:lnTo>
                <a:lnTo>
                  <a:pt x="920" y="1485"/>
                </a:lnTo>
                <a:lnTo>
                  <a:pt x="924" y="1485"/>
                </a:lnTo>
                <a:lnTo>
                  <a:pt x="928" y="1481"/>
                </a:lnTo>
                <a:lnTo>
                  <a:pt x="933" y="1475"/>
                </a:lnTo>
                <a:lnTo>
                  <a:pt x="930" y="1472"/>
                </a:lnTo>
                <a:lnTo>
                  <a:pt x="926" y="1468"/>
                </a:lnTo>
                <a:lnTo>
                  <a:pt x="921" y="1465"/>
                </a:lnTo>
                <a:lnTo>
                  <a:pt x="918" y="1461"/>
                </a:lnTo>
                <a:lnTo>
                  <a:pt x="914" y="1457"/>
                </a:lnTo>
                <a:lnTo>
                  <a:pt x="912" y="1453"/>
                </a:lnTo>
                <a:lnTo>
                  <a:pt x="908" y="1450"/>
                </a:lnTo>
                <a:lnTo>
                  <a:pt x="903" y="1446"/>
                </a:lnTo>
                <a:lnTo>
                  <a:pt x="887" y="1436"/>
                </a:lnTo>
                <a:lnTo>
                  <a:pt x="872" y="1424"/>
                </a:lnTo>
                <a:lnTo>
                  <a:pt x="859" y="1414"/>
                </a:lnTo>
                <a:lnTo>
                  <a:pt x="845" y="1404"/>
                </a:lnTo>
                <a:lnTo>
                  <a:pt x="829" y="1397"/>
                </a:lnTo>
                <a:lnTo>
                  <a:pt x="813" y="1391"/>
                </a:lnTo>
                <a:lnTo>
                  <a:pt x="802" y="1387"/>
                </a:lnTo>
                <a:lnTo>
                  <a:pt x="790" y="1381"/>
                </a:lnTo>
                <a:lnTo>
                  <a:pt x="782" y="1376"/>
                </a:lnTo>
                <a:lnTo>
                  <a:pt x="773" y="1372"/>
                </a:lnTo>
                <a:lnTo>
                  <a:pt x="765" y="1366"/>
                </a:lnTo>
                <a:lnTo>
                  <a:pt x="755" y="1361"/>
                </a:lnTo>
                <a:lnTo>
                  <a:pt x="749" y="1358"/>
                </a:lnTo>
                <a:lnTo>
                  <a:pt x="744" y="1354"/>
                </a:lnTo>
                <a:lnTo>
                  <a:pt x="738" y="1351"/>
                </a:lnTo>
                <a:lnTo>
                  <a:pt x="733" y="1346"/>
                </a:lnTo>
                <a:lnTo>
                  <a:pt x="723" y="1335"/>
                </a:lnTo>
                <a:lnTo>
                  <a:pt x="712" y="1326"/>
                </a:lnTo>
                <a:lnTo>
                  <a:pt x="698" y="1314"/>
                </a:lnTo>
                <a:lnTo>
                  <a:pt x="685" y="1302"/>
                </a:lnTo>
                <a:lnTo>
                  <a:pt x="687" y="1300"/>
                </a:lnTo>
                <a:lnTo>
                  <a:pt x="690" y="1298"/>
                </a:lnTo>
                <a:lnTo>
                  <a:pt x="684" y="1294"/>
                </a:lnTo>
                <a:lnTo>
                  <a:pt x="678" y="1291"/>
                </a:lnTo>
                <a:lnTo>
                  <a:pt x="679" y="1285"/>
                </a:lnTo>
                <a:lnTo>
                  <a:pt x="679" y="1280"/>
                </a:lnTo>
                <a:lnTo>
                  <a:pt x="676" y="1276"/>
                </a:lnTo>
                <a:lnTo>
                  <a:pt x="669" y="1272"/>
                </a:lnTo>
                <a:lnTo>
                  <a:pt x="676" y="1270"/>
                </a:lnTo>
                <a:lnTo>
                  <a:pt x="683" y="1268"/>
                </a:lnTo>
                <a:lnTo>
                  <a:pt x="678" y="1266"/>
                </a:lnTo>
                <a:lnTo>
                  <a:pt x="675" y="1266"/>
                </a:lnTo>
                <a:lnTo>
                  <a:pt x="672" y="1266"/>
                </a:lnTo>
                <a:lnTo>
                  <a:pt x="670" y="1268"/>
                </a:lnTo>
                <a:lnTo>
                  <a:pt x="668" y="1266"/>
                </a:lnTo>
                <a:lnTo>
                  <a:pt x="668" y="1264"/>
                </a:lnTo>
                <a:lnTo>
                  <a:pt x="669" y="1258"/>
                </a:lnTo>
                <a:lnTo>
                  <a:pt x="670" y="1252"/>
                </a:lnTo>
                <a:lnTo>
                  <a:pt x="671" y="1252"/>
                </a:lnTo>
                <a:lnTo>
                  <a:pt x="672" y="1252"/>
                </a:lnTo>
                <a:lnTo>
                  <a:pt x="676" y="1254"/>
                </a:lnTo>
                <a:lnTo>
                  <a:pt x="680" y="1255"/>
                </a:lnTo>
                <a:lnTo>
                  <a:pt x="682" y="1256"/>
                </a:lnTo>
                <a:lnTo>
                  <a:pt x="682" y="1257"/>
                </a:lnTo>
                <a:lnTo>
                  <a:pt x="679" y="1257"/>
                </a:lnTo>
                <a:lnTo>
                  <a:pt x="677" y="1258"/>
                </a:lnTo>
                <a:lnTo>
                  <a:pt x="679" y="1261"/>
                </a:lnTo>
                <a:lnTo>
                  <a:pt x="682" y="1261"/>
                </a:lnTo>
                <a:lnTo>
                  <a:pt x="683" y="1258"/>
                </a:lnTo>
                <a:lnTo>
                  <a:pt x="685" y="1258"/>
                </a:lnTo>
                <a:lnTo>
                  <a:pt x="686" y="1257"/>
                </a:lnTo>
                <a:lnTo>
                  <a:pt x="689" y="1258"/>
                </a:lnTo>
                <a:lnTo>
                  <a:pt x="692" y="1259"/>
                </a:lnTo>
                <a:lnTo>
                  <a:pt x="696" y="1261"/>
                </a:lnTo>
                <a:lnTo>
                  <a:pt x="712" y="1264"/>
                </a:lnTo>
                <a:lnTo>
                  <a:pt x="727" y="1269"/>
                </a:lnTo>
                <a:lnTo>
                  <a:pt x="742" y="1272"/>
                </a:lnTo>
                <a:lnTo>
                  <a:pt x="758" y="1276"/>
                </a:lnTo>
                <a:lnTo>
                  <a:pt x="769" y="1279"/>
                </a:lnTo>
                <a:lnTo>
                  <a:pt x="781" y="1282"/>
                </a:lnTo>
                <a:lnTo>
                  <a:pt x="792" y="1284"/>
                </a:lnTo>
                <a:lnTo>
                  <a:pt x="803" y="1287"/>
                </a:lnTo>
                <a:lnTo>
                  <a:pt x="818" y="1291"/>
                </a:lnTo>
                <a:lnTo>
                  <a:pt x="832" y="1294"/>
                </a:lnTo>
                <a:lnTo>
                  <a:pt x="848" y="1298"/>
                </a:lnTo>
                <a:lnTo>
                  <a:pt x="862" y="1302"/>
                </a:lnTo>
                <a:lnTo>
                  <a:pt x="865" y="1303"/>
                </a:lnTo>
                <a:lnTo>
                  <a:pt x="870" y="1304"/>
                </a:lnTo>
                <a:lnTo>
                  <a:pt x="885" y="1307"/>
                </a:lnTo>
                <a:lnTo>
                  <a:pt x="901" y="1311"/>
                </a:lnTo>
                <a:lnTo>
                  <a:pt x="912" y="1313"/>
                </a:lnTo>
                <a:lnTo>
                  <a:pt x="921" y="1313"/>
                </a:lnTo>
                <a:lnTo>
                  <a:pt x="924" y="1313"/>
                </a:lnTo>
                <a:lnTo>
                  <a:pt x="926" y="1313"/>
                </a:lnTo>
                <a:lnTo>
                  <a:pt x="928" y="1314"/>
                </a:lnTo>
                <a:lnTo>
                  <a:pt x="930" y="1316"/>
                </a:lnTo>
                <a:lnTo>
                  <a:pt x="934" y="1320"/>
                </a:lnTo>
                <a:lnTo>
                  <a:pt x="937" y="1321"/>
                </a:lnTo>
                <a:lnTo>
                  <a:pt x="940" y="1320"/>
                </a:lnTo>
                <a:lnTo>
                  <a:pt x="945" y="1316"/>
                </a:lnTo>
                <a:lnTo>
                  <a:pt x="934" y="1312"/>
                </a:lnTo>
                <a:lnTo>
                  <a:pt x="925" y="1309"/>
                </a:lnTo>
                <a:lnTo>
                  <a:pt x="911" y="1304"/>
                </a:lnTo>
                <a:lnTo>
                  <a:pt x="898" y="1300"/>
                </a:lnTo>
                <a:lnTo>
                  <a:pt x="884" y="1297"/>
                </a:lnTo>
                <a:lnTo>
                  <a:pt x="870" y="1292"/>
                </a:lnTo>
                <a:lnTo>
                  <a:pt x="859" y="1289"/>
                </a:lnTo>
                <a:lnTo>
                  <a:pt x="848" y="1285"/>
                </a:lnTo>
                <a:lnTo>
                  <a:pt x="830" y="1282"/>
                </a:lnTo>
                <a:lnTo>
                  <a:pt x="813" y="1278"/>
                </a:lnTo>
                <a:lnTo>
                  <a:pt x="801" y="1275"/>
                </a:lnTo>
                <a:lnTo>
                  <a:pt x="789" y="1271"/>
                </a:lnTo>
                <a:lnTo>
                  <a:pt x="778" y="1268"/>
                </a:lnTo>
                <a:lnTo>
                  <a:pt x="766" y="1265"/>
                </a:lnTo>
                <a:lnTo>
                  <a:pt x="751" y="1264"/>
                </a:lnTo>
                <a:lnTo>
                  <a:pt x="734" y="1262"/>
                </a:lnTo>
                <a:lnTo>
                  <a:pt x="723" y="1257"/>
                </a:lnTo>
                <a:lnTo>
                  <a:pt x="711" y="1252"/>
                </a:lnTo>
                <a:lnTo>
                  <a:pt x="699" y="1249"/>
                </a:lnTo>
                <a:lnTo>
                  <a:pt x="687" y="1244"/>
                </a:lnTo>
                <a:lnTo>
                  <a:pt x="687" y="1243"/>
                </a:lnTo>
                <a:lnTo>
                  <a:pt x="689" y="1241"/>
                </a:lnTo>
                <a:lnTo>
                  <a:pt x="726" y="1247"/>
                </a:lnTo>
                <a:lnTo>
                  <a:pt x="763" y="1250"/>
                </a:lnTo>
                <a:lnTo>
                  <a:pt x="801" y="1255"/>
                </a:lnTo>
                <a:lnTo>
                  <a:pt x="838" y="1258"/>
                </a:lnTo>
                <a:lnTo>
                  <a:pt x="877" y="1262"/>
                </a:lnTo>
                <a:lnTo>
                  <a:pt x="914" y="1266"/>
                </a:lnTo>
                <a:lnTo>
                  <a:pt x="952" y="1273"/>
                </a:lnTo>
                <a:lnTo>
                  <a:pt x="989" y="1280"/>
                </a:lnTo>
                <a:lnTo>
                  <a:pt x="988" y="1280"/>
                </a:lnTo>
                <a:lnTo>
                  <a:pt x="988" y="1279"/>
                </a:lnTo>
                <a:lnTo>
                  <a:pt x="990" y="1280"/>
                </a:lnTo>
                <a:lnTo>
                  <a:pt x="993" y="1280"/>
                </a:lnTo>
                <a:lnTo>
                  <a:pt x="1013" y="1286"/>
                </a:lnTo>
                <a:lnTo>
                  <a:pt x="1032" y="1293"/>
                </a:lnTo>
                <a:lnTo>
                  <a:pt x="1051" y="1299"/>
                </a:lnTo>
                <a:lnTo>
                  <a:pt x="1071" y="1305"/>
                </a:lnTo>
                <a:lnTo>
                  <a:pt x="1075" y="1305"/>
                </a:lnTo>
                <a:lnTo>
                  <a:pt x="1077" y="1304"/>
                </a:lnTo>
                <a:lnTo>
                  <a:pt x="1115" y="1316"/>
                </a:lnTo>
                <a:lnTo>
                  <a:pt x="1154" y="1327"/>
                </a:lnTo>
                <a:lnTo>
                  <a:pt x="1193" y="1338"/>
                </a:lnTo>
                <a:lnTo>
                  <a:pt x="1232" y="1348"/>
                </a:lnTo>
                <a:lnTo>
                  <a:pt x="1232" y="1347"/>
                </a:lnTo>
                <a:lnTo>
                  <a:pt x="1232" y="1346"/>
                </a:lnTo>
                <a:lnTo>
                  <a:pt x="1215" y="1340"/>
                </a:lnTo>
                <a:lnTo>
                  <a:pt x="1198" y="1335"/>
                </a:lnTo>
                <a:lnTo>
                  <a:pt x="1200" y="1334"/>
                </a:lnTo>
                <a:lnTo>
                  <a:pt x="1201" y="1333"/>
                </a:lnTo>
                <a:lnTo>
                  <a:pt x="1186" y="1326"/>
                </a:lnTo>
                <a:lnTo>
                  <a:pt x="1169" y="1319"/>
                </a:lnTo>
                <a:lnTo>
                  <a:pt x="1152" y="1312"/>
                </a:lnTo>
                <a:lnTo>
                  <a:pt x="1135" y="1306"/>
                </a:lnTo>
                <a:lnTo>
                  <a:pt x="1103" y="1296"/>
                </a:lnTo>
                <a:lnTo>
                  <a:pt x="1069" y="1285"/>
                </a:lnTo>
                <a:lnTo>
                  <a:pt x="1061" y="1280"/>
                </a:lnTo>
                <a:lnTo>
                  <a:pt x="1051" y="1278"/>
                </a:lnTo>
                <a:lnTo>
                  <a:pt x="1043" y="1275"/>
                </a:lnTo>
                <a:lnTo>
                  <a:pt x="1035" y="1272"/>
                </a:lnTo>
                <a:lnTo>
                  <a:pt x="1016" y="1270"/>
                </a:lnTo>
                <a:lnTo>
                  <a:pt x="999" y="1266"/>
                </a:lnTo>
                <a:lnTo>
                  <a:pt x="999" y="1266"/>
                </a:lnTo>
                <a:lnTo>
                  <a:pt x="997" y="1266"/>
                </a:lnTo>
                <a:lnTo>
                  <a:pt x="988" y="1264"/>
                </a:lnTo>
                <a:lnTo>
                  <a:pt x="979" y="1262"/>
                </a:lnTo>
                <a:lnTo>
                  <a:pt x="973" y="1261"/>
                </a:lnTo>
                <a:lnTo>
                  <a:pt x="966" y="1259"/>
                </a:lnTo>
                <a:lnTo>
                  <a:pt x="956" y="1257"/>
                </a:lnTo>
                <a:lnTo>
                  <a:pt x="946" y="1255"/>
                </a:lnTo>
                <a:lnTo>
                  <a:pt x="937" y="1252"/>
                </a:lnTo>
                <a:lnTo>
                  <a:pt x="926" y="1250"/>
                </a:lnTo>
                <a:lnTo>
                  <a:pt x="911" y="1248"/>
                </a:lnTo>
                <a:lnTo>
                  <a:pt x="896" y="1245"/>
                </a:lnTo>
                <a:lnTo>
                  <a:pt x="880" y="1242"/>
                </a:lnTo>
                <a:lnTo>
                  <a:pt x="864" y="1240"/>
                </a:lnTo>
                <a:lnTo>
                  <a:pt x="862" y="1238"/>
                </a:lnTo>
                <a:lnTo>
                  <a:pt x="859" y="1236"/>
                </a:lnTo>
                <a:lnTo>
                  <a:pt x="861" y="1228"/>
                </a:lnTo>
                <a:lnTo>
                  <a:pt x="863" y="1221"/>
                </a:lnTo>
                <a:lnTo>
                  <a:pt x="868" y="1228"/>
                </a:lnTo>
                <a:lnTo>
                  <a:pt x="872" y="1235"/>
                </a:lnTo>
                <a:lnTo>
                  <a:pt x="878" y="1231"/>
                </a:lnTo>
                <a:lnTo>
                  <a:pt x="884" y="1229"/>
                </a:lnTo>
                <a:lnTo>
                  <a:pt x="886" y="1231"/>
                </a:lnTo>
                <a:lnTo>
                  <a:pt x="889" y="1234"/>
                </a:lnTo>
                <a:lnTo>
                  <a:pt x="890" y="1235"/>
                </a:lnTo>
                <a:lnTo>
                  <a:pt x="891" y="1235"/>
                </a:lnTo>
                <a:lnTo>
                  <a:pt x="892" y="1234"/>
                </a:lnTo>
                <a:lnTo>
                  <a:pt x="894" y="1233"/>
                </a:lnTo>
                <a:lnTo>
                  <a:pt x="896" y="1233"/>
                </a:lnTo>
                <a:lnTo>
                  <a:pt x="897" y="1234"/>
                </a:lnTo>
                <a:lnTo>
                  <a:pt x="938" y="1241"/>
                </a:lnTo>
                <a:lnTo>
                  <a:pt x="979" y="1249"/>
                </a:lnTo>
                <a:lnTo>
                  <a:pt x="1018" y="1258"/>
                </a:lnTo>
                <a:lnTo>
                  <a:pt x="1059" y="1268"/>
                </a:lnTo>
                <a:lnTo>
                  <a:pt x="1079" y="1272"/>
                </a:lnTo>
                <a:lnTo>
                  <a:pt x="1098" y="1278"/>
                </a:lnTo>
                <a:lnTo>
                  <a:pt x="1118" y="1284"/>
                </a:lnTo>
                <a:lnTo>
                  <a:pt x="1137" y="1291"/>
                </a:lnTo>
                <a:lnTo>
                  <a:pt x="1156" y="1297"/>
                </a:lnTo>
                <a:lnTo>
                  <a:pt x="1176" y="1304"/>
                </a:lnTo>
                <a:lnTo>
                  <a:pt x="1195" y="1310"/>
                </a:lnTo>
                <a:lnTo>
                  <a:pt x="1215" y="1313"/>
                </a:lnTo>
                <a:lnTo>
                  <a:pt x="1220" y="1313"/>
                </a:lnTo>
                <a:lnTo>
                  <a:pt x="1222" y="1311"/>
                </a:lnTo>
                <a:lnTo>
                  <a:pt x="1237" y="1314"/>
                </a:lnTo>
                <a:lnTo>
                  <a:pt x="1251" y="1318"/>
                </a:lnTo>
                <a:lnTo>
                  <a:pt x="1260" y="1320"/>
                </a:lnTo>
                <a:lnTo>
                  <a:pt x="1269" y="1321"/>
                </a:lnTo>
                <a:lnTo>
                  <a:pt x="1278" y="1324"/>
                </a:lnTo>
                <a:lnTo>
                  <a:pt x="1287" y="1324"/>
                </a:lnTo>
                <a:lnTo>
                  <a:pt x="1296" y="1325"/>
                </a:lnTo>
                <a:lnTo>
                  <a:pt x="1305" y="1327"/>
                </a:lnTo>
                <a:lnTo>
                  <a:pt x="1308" y="1328"/>
                </a:lnTo>
                <a:lnTo>
                  <a:pt x="1310" y="1332"/>
                </a:lnTo>
                <a:lnTo>
                  <a:pt x="1310" y="1334"/>
                </a:lnTo>
                <a:lnTo>
                  <a:pt x="1307" y="1337"/>
                </a:lnTo>
                <a:lnTo>
                  <a:pt x="1304" y="1340"/>
                </a:lnTo>
                <a:lnTo>
                  <a:pt x="1300" y="1342"/>
                </a:lnTo>
                <a:lnTo>
                  <a:pt x="1297" y="1346"/>
                </a:lnTo>
                <a:lnTo>
                  <a:pt x="1296" y="1352"/>
                </a:lnTo>
                <a:lnTo>
                  <a:pt x="1296" y="1352"/>
                </a:lnTo>
                <a:lnTo>
                  <a:pt x="1294" y="1353"/>
                </a:lnTo>
                <a:lnTo>
                  <a:pt x="1290" y="1355"/>
                </a:lnTo>
                <a:lnTo>
                  <a:pt x="1284" y="1354"/>
                </a:lnTo>
                <a:lnTo>
                  <a:pt x="1279" y="1353"/>
                </a:lnTo>
                <a:lnTo>
                  <a:pt x="1275" y="1349"/>
                </a:lnTo>
                <a:lnTo>
                  <a:pt x="1277" y="1347"/>
                </a:lnTo>
                <a:lnTo>
                  <a:pt x="1278" y="1346"/>
                </a:lnTo>
                <a:lnTo>
                  <a:pt x="1278" y="1345"/>
                </a:lnTo>
                <a:lnTo>
                  <a:pt x="1277" y="1344"/>
                </a:lnTo>
                <a:lnTo>
                  <a:pt x="1270" y="1346"/>
                </a:lnTo>
                <a:lnTo>
                  <a:pt x="1263" y="1348"/>
                </a:lnTo>
                <a:lnTo>
                  <a:pt x="1264" y="1349"/>
                </a:lnTo>
                <a:lnTo>
                  <a:pt x="1264" y="1349"/>
                </a:lnTo>
                <a:lnTo>
                  <a:pt x="1251" y="1348"/>
                </a:lnTo>
                <a:lnTo>
                  <a:pt x="1238" y="1348"/>
                </a:lnTo>
                <a:lnTo>
                  <a:pt x="1238" y="1348"/>
                </a:lnTo>
                <a:lnTo>
                  <a:pt x="1238" y="1349"/>
                </a:lnTo>
                <a:lnTo>
                  <a:pt x="1252" y="1354"/>
                </a:lnTo>
                <a:lnTo>
                  <a:pt x="1267" y="1360"/>
                </a:lnTo>
                <a:lnTo>
                  <a:pt x="1267" y="1361"/>
                </a:lnTo>
                <a:lnTo>
                  <a:pt x="1267" y="1362"/>
                </a:lnTo>
                <a:lnTo>
                  <a:pt x="1263" y="1366"/>
                </a:lnTo>
                <a:lnTo>
                  <a:pt x="1258" y="1369"/>
                </a:lnTo>
                <a:lnTo>
                  <a:pt x="1248" y="1373"/>
                </a:lnTo>
                <a:lnTo>
                  <a:pt x="1239" y="1377"/>
                </a:lnTo>
                <a:lnTo>
                  <a:pt x="1235" y="1381"/>
                </a:lnTo>
                <a:lnTo>
                  <a:pt x="1229" y="1383"/>
                </a:lnTo>
                <a:lnTo>
                  <a:pt x="1224" y="1384"/>
                </a:lnTo>
                <a:lnTo>
                  <a:pt x="1218" y="1386"/>
                </a:lnTo>
                <a:lnTo>
                  <a:pt x="1213" y="1386"/>
                </a:lnTo>
                <a:lnTo>
                  <a:pt x="1206" y="1384"/>
                </a:lnTo>
                <a:lnTo>
                  <a:pt x="1200" y="1383"/>
                </a:lnTo>
                <a:lnTo>
                  <a:pt x="1195" y="1382"/>
                </a:lnTo>
                <a:lnTo>
                  <a:pt x="1195" y="1382"/>
                </a:lnTo>
                <a:lnTo>
                  <a:pt x="1195" y="1382"/>
                </a:lnTo>
                <a:lnTo>
                  <a:pt x="1194" y="1382"/>
                </a:lnTo>
                <a:lnTo>
                  <a:pt x="1193" y="1382"/>
                </a:lnTo>
                <a:close/>
                <a:moveTo>
                  <a:pt x="1403" y="929"/>
                </a:moveTo>
                <a:lnTo>
                  <a:pt x="1407" y="926"/>
                </a:lnTo>
                <a:lnTo>
                  <a:pt x="1410" y="922"/>
                </a:lnTo>
                <a:lnTo>
                  <a:pt x="1409" y="920"/>
                </a:lnTo>
                <a:lnTo>
                  <a:pt x="1407" y="915"/>
                </a:lnTo>
                <a:lnTo>
                  <a:pt x="1402" y="920"/>
                </a:lnTo>
                <a:lnTo>
                  <a:pt x="1400" y="925"/>
                </a:lnTo>
                <a:lnTo>
                  <a:pt x="1401" y="926"/>
                </a:lnTo>
                <a:lnTo>
                  <a:pt x="1403" y="929"/>
                </a:lnTo>
                <a:close/>
                <a:moveTo>
                  <a:pt x="1211" y="1255"/>
                </a:moveTo>
                <a:lnTo>
                  <a:pt x="1208" y="1258"/>
                </a:lnTo>
                <a:lnTo>
                  <a:pt x="1206" y="1261"/>
                </a:lnTo>
                <a:lnTo>
                  <a:pt x="1203" y="1264"/>
                </a:lnTo>
                <a:lnTo>
                  <a:pt x="1201" y="1269"/>
                </a:lnTo>
                <a:lnTo>
                  <a:pt x="1207" y="1268"/>
                </a:lnTo>
                <a:lnTo>
                  <a:pt x="1210" y="1265"/>
                </a:lnTo>
                <a:lnTo>
                  <a:pt x="1213" y="1261"/>
                </a:lnTo>
                <a:lnTo>
                  <a:pt x="1211" y="1255"/>
                </a:lnTo>
                <a:close/>
                <a:moveTo>
                  <a:pt x="709" y="1275"/>
                </a:moveTo>
                <a:lnTo>
                  <a:pt x="705" y="1275"/>
                </a:lnTo>
                <a:lnTo>
                  <a:pt x="700" y="1275"/>
                </a:lnTo>
                <a:lnTo>
                  <a:pt x="702" y="1278"/>
                </a:lnTo>
                <a:lnTo>
                  <a:pt x="703" y="1280"/>
                </a:lnTo>
                <a:lnTo>
                  <a:pt x="705" y="1282"/>
                </a:lnTo>
                <a:lnTo>
                  <a:pt x="707" y="1283"/>
                </a:lnTo>
                <a:lnTo>
                  <a:pt x="712" y="1284"/>
                </a:lnTo>
                <a:lnTo>
                  <a:pt x="717" y="1284"/>
                </a:lnTo>
                <a:lnTo>
                  <a:pt x="717" y="1283"/>
                </a:lnTo>
                <a:lnTo>
                  <a:pt x="718" y="1282"/>
                </a:lnTo>
                <a:lnTo>
                  <a:pt x="711" y="1279"/>
                </a:lnTo>
                <a:lnTo>
                  <a:pt x="704" y="1277"/>
                </a:lnTo>
                <a:lnTo>
                  <a:pt x="706" y="1276"/>
                </a:lnTo>
                <a:lnTo>
                  <a:pt x="709" y="1276"/>
                </a:lnTo>
                <a:lnTo>
                  <a:pt x="709" y="1275"/>
                </a:lnTo>
                <a:lnTo>
                  <a:pt x="709" y="1275"/>
                </a:lnTo>
                <a:close/>
                <a:moveTo>
                  <a:pt x="869" y="1337"/>
                </a:moveTo>
                <a:lnTo>
                  <a:pt x="878" y="1339"/>
                </a:lnTo>
                <a:lnTo>
                  <a:pt x="889" y="1341"/>
                </a:lnTo>
                <a:lnTo>
                  <a:pt x="898" y="1344"/>
                </a:lnTo>
                <a:lnTo>
                  <a:pt x="908" y="1346"/>
                </a:lnTo>
                <a:lnTo>
                  <a:pt x="908" y="1345"/>
                </a:lnTo>
                <a:lnTo>
                  <a:pt x="908" y="1344"/>
                </a:lnTo>
                <a:lnTo>
                  <a:pt x="899" y="1341"/>
                </a:lnTo>
                <a:lnTo>
                  <a:pt x="889" y="1339"/>
                </a:lnTo>
                <a:lnTo>
                  <a:pt x="879" y="1337"/>
                </a:lnTo>
                <a:lnTo>
                  <a:pt x="869" y="1334"/>
                </a:lnTo>
                <a:lnTo>
                  <a:pt x="869" y="1335"/>
                </a:lnTo>
                <a:lnTo>
                  <a:pt x="869" y="1337"/>
                </a:lnTo>
                <a:close/>
                <a:moveTo>
                  <a:pt x="1221" y="1243"/>
                </a:moveTo>
                <a:lnTo>
                  <a:pt x="1220" y="1245"/>
                </a:lnTo>
                <a:lnTo>
                  <a:pt x="1218" y="1248"/>
                </a:lnTo>
                <a:lnTo>
                  <a:pt x="1218" y="1250"/>
                </a:lnTo>
                <a:lnTo>
                  <a:pt x="1220" y="1254"/>
                </a:lnTo>
                <a:lnTo>
                  <a:pt x="1221" y="1256"/>
                </a:lnTo>
                <a:lnTo>
                  <a:pt x="1222" y="1258"/>
                </a:lnTo>
                <a:lnTo>
                  <a:pt x="1224" y="1259"/>
                </a:lnTo>
                <a:lnTo>
                  <a:pt x="1227" y="1261"/>
                </a:lnTo>
                <a:lnTo>
                  <a:pt x="1230" y="1261"/>
                </a:lnTo>
                <a:lnTo>
                  <a:pt x="1235" y="1261"/>
                </a:lnTo>
                <a:lnTo>
                  <a:pt x="1230" y="1256"/>
                </a:lnTo>
                <a:lnTo>
                  <a:pt x="1225" y="1254"/>
                </a:lnTo>
                <a:lnTo>
                  <a:pt x="1223" y="1251"/>
                </a:lnTo>
                <a:lnTo>
                  <a:pt x="1222" y="1249"/>
                </a:lnTo>
                <a:lnTo>
                  <a:pt x="1221" y="1247"/>
                </a:lnTo>
                <a:lnTo>
                  <a:pt x="1221" y="1243"/>
                </a:lnTo>
                <a:close/>
                <a:moveTo>
                  <a:pt x="731" y="1291"/>
                </a:moveTo>
                <a:lnTo>
                  <a:pt x="738" y="1292"/>
                </a:lnTo>
                <a:lnTo>
                  <a:pt x="745" y="1292"/>
                </a:lnTo>
                <a:lnTo>
                  <a:pt x="747" y="1292"/>
                </a:lnTo>
                <a:lnTo>
                  <a:pt x="749" y="1292"/>
                </a:lnTo>
                <a:lnTo>
                  <a:pt x="749" y="1291"/>
                </a:lnTo>
                <a:lnTo>
                  <a:pt x="749" y="1290"/>
                </a:lnTo>
                <a:lnTo>
                  <a:pt x="746" y="1289"/>
                </a:lnTo>
                <a:lnTo>
                  <a:pt x="742" y="1287"/>
                </a:lnTo>
                <a:lnTo>
                  <a:pt x="734" y="1286"/>
                </a:lnTo>
                <a:lnTo>
                  <a:pt x="727" y="1286"/>
                </a:lnTo>
                <a:lnTo>
                  <a:pt x="724" y="1286"/>
                </a:lnTo>
                <a:lnTo>
                  <a:pt x="721" y="1286"/>
                </a:lnTo>
                <a:lnTo>
                  <a:pt x="724" y="1289"/>
                </a:lnTo>
                <a:lnTo>
                  <a:pt x="726" y="1291"/>
                </a:lnTo>
                <a:lnTo>
                  <a:pt x="728" y="1291"/>
                </a:lnTo>
                <a:lnTo>
                  <a:pt x="731" y="1291"/>
                </a:lnTo>
                <a:close/>
                <a:moveTo>
                  <a:pt x="1030" y="1355"/>
                </a:moveTo>
                <a:lnTo>
                  <a:pt x="1042" y="1359"/>
                </a:lnTo>
                <a:lnTo>
                  <a:pt x="1052" y="1362"/>
                </a:lnTo>
                <a:lnTo>
                  <a:pt x="1059" y="1363"/>
                </a:lnTo>
                <a:lnTo>
                  <a:pt x="1066" y="1366"/>
                </a:lnTo>
                <a:lnTo>
                  <a:pt x="1068" y="1367"/>
                </a:lnTo>
                <a:lnTo>
                  <a:pt x="1069" y="1368"/>
                </a:lnTo>
                <a:lnTo>
                  <a:pt x="1071" y="1372"/>
                </a:lnTo>
                <a:lnTo>
                  <a:pt x="1073" y="1376"/>
                </a:lnTo>
                <a:lnTo>
                  <a:pt x="1076" y="1375"/>
                </a:lnTo>
                <a:lnTo>
                  <a:pt x="1077" y="1374"/>
                </a:lnTo>
                <a:lnTo>
                  <a:pt x="1076" y="1369"/>
                </a:lnTo>
                <a:lnTo>
                  <a:pt x="1073" y="1366"/>
                </a:lnTo>
                <a:lnTo>
                  <a:pt x="1059" y="1359"/>
                </a:lnTo>
                <a:lnTo>
                  <a:pt x="1045" y="1353"/>
                </a:lnTo>
                <a:lnTo>
                  <a:pt x="1035" y="1348"/>
                </a:lnTo>
                <a:lnTo>
                  <a:pt x="1024" y="1344"/>
                </a:lnTo>
                <a:lnTo>
                  <a:pt x="1014" y="1340"/>
                </a:lnTo>
                <a:lnTo>
                  <a:pt x="1003" y="1335"/>
                </a:lnTo>
                <a:lnTo>
                  <a:pt x="999" y="1335"/>
                </a:lnTo>
                <a:lnTo>
                  <a:pt x="995" y="1335"/>
                </a:lnTo>
                <a:lnTo>
                  <a:pt x="988" y="1337"/>
                </a:lnTo>
                <a:lnTo>
                  <a:pt x="983" y="1337"/>
                </a:lnTo>
                <a:lnTo>
                  <a:pt x="979" y="1334"/>
                </a:lnTo>
                <a:lnTo>
                  <a:pt x="974" y="1328"/>
                </a:lnTo>
                <a:lnTo>
                  <a:pt x="970" y="1325"/>
                </a:lnTo>
                <a:lnTo>
                  <a:pt x="967" y="1323"/>
                </a:lnTo>
                <a:lnTo>
                  <a:pt x="966" y="1324"/>
                </a:lnTo>
                <a:lnTo>
                  <a:pt x="965" y="1325"/>
                </a:lnTo>
                <a:lnTo>
                  <a:pt x="972" y="1331"/>
                </a:lnTo>
                <a:lnTo>
                  <a:pt x="977" y="1337"/>
                </a:lnTo>
                <a:lnTo>
                  <a:pt x="987" y="1340"/>
                </a:lnTo>
                <a:lnTo>
                  <a:pt x="997" y="1344"/>
                </a:lnTo>
                <a:lnTo>
                  <a:pt x="1014" y="1349"/>
                </a:lnTo>
                <a:lnTo>
                  <a:pt x="1030" y="1355"/>
                </a:lnTo>
                <a:close/>
                <a:moveTo>
                  <a:pt x="697" y="1312"/>
                </a:moveTo>
                <a:lnTo>
                  <a:pt x="704" y="1316"/>
                </a:lnTo>
                <a:lnTo>
                  <a:pt x="711" y="1317"/>
                </a:lnTo>
                <a:lnTo>
                  <a:pt x="724" y="1318"/>
                </a:lnTo>
                <a:lnTo>
                  <a:pt x="738" y="1319"/>
                </a:lnTo>
                <a:lnTo>
                  <a:pt x="751" y="1320"/>
                </a:lnTo>
                <a:lnTo>
                  <a:pt x="763" y="1321"/>
                </a:lnTo>
                <a:lnTo>
                  <a:pt x="782" y="1324"/>
                </a:lnTo>
                <a:lnTo>
                  <a:pt x="801" y="1326"/>
                </a:lnTo>
                <a:lnTo>
                  <a:pt x="818" y="1330"/>
                </a:lnTo>
                <a:lnTo>
                  <a:pt x="837" y="1332"/>
                </a:lnTo>
                <a:lnTo>
                  <a:pt x="850" y="1334"/>
                </a:lnTo>
                <a:lnTo>
                  <a:pt x="863" y="1337"/>
                </a:lnTo>
                <a:lnTo>
                  <a:pt x="863" y="1335"/>
                </a:lnTo>
                <a:lnTo>
                  <a:pt x="863" y="1334"/>
                </a:lnTo>
                <a:lnTo>
                  <a:pt x="861" y="1333"/>
                </a:lnTo>
                <a:lnTo>
                  <a:pt x="858" y="1332"/>
                </a:lnTo>
                <a:lnTo>
                  <a:pt x="845" y="1328"/>
                </a:lnTo>
                <a:lnTo>
                  <a:pt x="831" y="1326"/>
                </a:lnTo>
                <a:lnTo>
                  <a:pt x="818" y="1324"/>
                </a:lnTo>
                <a:lnTo>
                  <a:pt x="804" y="1319"/>
                </a:lnTo>
                <a:lnTo>
                  <a:pt x="797" y="1318"/>
                </a:lnTo>
                <a:lnTo>
                  <a:pt x="790" y="1317"/>
                </a:lnTo>
                <a:lnTo>
                  <a:pt x="782" y="1318"/>
                </a:lnTo>
                <a:lnTo>
                  <a:pt x="775" y="1318"/>
                </a:lnTo>
                <a:lnTo>
                  <a:pt x="759" y="1317"/>
                </a:lnTo>
                <a:lnTo>
                  <a:pt x="744" y="1316"/>
                </a:lnTo>
                <a:lnTo>
                  <a:pt x="739" y="1314"/>
                </a:lnTo>
                <a:lnTo>
                  <a:pt x="734" y="1314"/>
                </a:lnTo>
                <a:lnTo>
                  <a:pt x="730" y="1313"/>
                </a:lnTo>
                <a:lnTo>
                  <a:pt x="725" y="1311"/>
                </a:lnTo>
                <a:lnTo>
                  <a:pt x="721" y="1311"/>
                </a:lnTo>
                <a:lnTo>
                  <a:pt x="717" y="1312"/>
                </a:lnTo>
                <a:lnTo>
                  <a:pt x="716" y="1309"/>
                </a:lnTo>
                <a:lnTo>
                  <a:pt x="714" y="1305"/>
                </a:lnTo>
                <a:lnTo>
                  <a:pt x="713" y="1305"/>
                </a:lnTo>
                <a:lnTo>
                  <a:pt x="712" y="1305"/>
                </a:lnTo>
                <a:lnTo>
                  <a:pt x="711" y="1309"/>
                </a:lnTo>
                <a:lnTo>
                  <a:pt x="710" y="1314"/>
                </a:lnTo>
                <a:lnTo>
                  <a:pt x="707" y="1310"/>
                </a:lnTo>
                <a:lnTo>
                  <a:pt x="705" y="1307"/>
                </a:lnTo>
                <a:lnTo>
                  <a:pt x="702" y="1307"/>
                </a:lnTo>
                <a:lnTo>
                  <a:pt x="697" y="1309"/>
                </a:lnTo>
                <a:lnTo>
                  <a:pt x="697" y="1311"/>
                </a:lnTo>
                <a:lnTo>
                  <a:pt x="697" y="1312"/>
                </a:lnTo>
                <a:close/>
                <a:moveTo>
                  <a:pt x="1163" y="1238"/>
                </a:moveTo>
                <a:lnTo>
                  <a:pt x="1156" y="1233"/>
                </a:lnTo>
                <a:lnTo>
                  <a:pt x="1151" y="1228"/>
                </a:lnTo>
                <a:lnTo>
                  <a:pt x="1147" y="1231"/>
                </a:lnTo>
                <a:lnTo>
                  <a:pt x="1145" y="1234"/>
                </a:lnTo>
                <a:lnTo>
                  <a:pt x="1142" y="1233"/>
                </a:lnTo>
                <a:lnTo>
                  <a:pt x="1140" y="1234"/>
                </a:lnTo>
                <a:lnTo>
                  <a:pt x="1139" y="1235"/>
                </a:lnTo>
                <a:lnTo>
                  <a:pt x="1138" y="1236"/>
                </a:lnTo>
                <a:lnTo>
                  <a:pt x="1137" y="1240"/>
                </a:lnTo>
                <a:lnTo>
                  <a:pt x="1135" y="1243"/>
                </a:lnTo>
                <a:lnTo>
                  <a:pt x="1142" y="1241"/>
                </a:lnTo>
                <a:lnTo>
                  <a:pt x="1149" y="1240"/>
                </a:lnTo>
                <a:lnTo>
                  <a:pt x="1147" y="1244"/>
                </a:lnTo>
                <a:lnTo>
                  <a:pt x="1146" y="1247"/>
                </a:lnTo>
                <a:lnTo>
                  <a:pt x="1148" y="1249"/>
                </a:lnTo>
                <a:lnTo>
                  <a:pt x="1151" y="1251"/>
                </a:lnTo>
                <a:lnTo>
                  <a:pt x="1154" y="1251"/>
                </a:lnTo>
                <a:lnTo>
                  <a:pt x="1158" y="1250"/>
                </a:lnTo>
                <a:lnTo>
                  <a:pt x="1165" y="1248"/>
                </a:lnTo>
                <a:lnTo>
                  <a:pt x="1173" y="1248"/>
                </a:lnTo>
                <a:lnTo>
                  <a:pt x="1175" y="1248"/>
                </a:lnTo>
                <a:lnTo>
                  <a:pt x="1176" y="1250"/>
                </a:lnTo>
                <a:lnTo>
                  <a:pt x="1181" y="1256"/>
                </a:lnTo>
                <a:lnTo>
                  <a:pt x="1184" y="1262"/>
                </a:lnTo>
                <a:lnTo>
                  <a:pt x="1190" y="1263"/>
                </a:lnTo>
                <a:lnTo>
                  <a:pt x="1197" y="1264"/>
                </a:lnTo>
                <a:lnTo>
                  <a:pt x="1196" y="1258"/>
                </a:lnTo>
                <a:lnTo>
                  <a:pt x="1194" y="1255"/>
                </a:lnTo>
                <a:lnTo>
                  <a:pt x="1194" y="1251"/>
                </a:lnTo>
                <a:lnTo>
                  <a:pt x="1193" y="1249"/>
                </a:lnTo>
                <a:lnTo>
                  <a:pt x="1190" y="1245"/>
                </a:lnTo>
                <a:lnTo>
                  <a:pt x="1188" y="1243"/>
                </a:lnTo>
                <a:lnTo>
                  <a:pt x="1182" y="1241"/>
                </a:lnTo>
                <a:lnTo>
                  <a:pt x="1176" y="1240"/>
                </a:lnTo>
                <a:lnTo>
                  <a:pt x="1173" y="1238"/>
                </a:lnTo>
                <a:lnTo>
                  <a:pt x="1172" y="1237"/>
                </a:lnTo>
                <a:lnTo>
                  <a:pt x="1170" y="1235"/>
                </a:lnTo>
                <a:lnTo>
                  <a:pt x="1172" y="1231"/>
                </a:lnTo>
                <a:lnTo>
                  <a:pt x="1176" y="1227"/>
                </a:lnTo>
                <a:lnTo>
                  <a:pt x="1180" y="1223"/>
                </a:lnTo>
                <a:lnTo>
                  <a:pt x="1180" y="1223"/>
                </a:lnTo>
                <a:lnTo>
                  <a:pt x="1180" y="1223"/>
                </a:lnTo>
                <a:lnTo>
                  <a:pt x="1181" y="1223"/>
                </a:lnTo>
                <a:lnTo>
                  <a:pt x="1180" y="1223"/>
                </a:lnTo>
                <a:lnTo>
                  <a:pt x="1180" y="1223"/>
                </a:lnTo>
                <a:lnTo>
                  <a:pt x="1186" y="1224"/>
                </a:lnTo>
                <a:lnTo>
                  <a:pt x="1190" y="1226"/>
                </a:lnTo>
                <a:lnTo>
                  <a:pt x="1200" y="1229"/>
                </a:lnTo>
                <a:lnTo>
                  <a:pt x="1209" y="1233"/>
                </a:lnTo>
                <a:lnTo>
                  <a:pt x="1218" y="1234"/>
                </a:lnTo>
                <a:lnTo>
                  <a:pt x="1228" y="1237"/>
                </a:lnTo>
                <a:lnTo>
                  <a:pt x="1236" y="1241"/>
                </a:lnTo>
                <a:lnTo>
                  <a:pt x="1244" y="1244"/>
                </a:lnTo>
                <a:lnTo>
                  <a:pt x="1252" y="1248"/>
                </a:lnTo>
                <a:lnTo>
                  <a:pt x="1262" y="1249"/>
                </a:lnTo>
                <a:lnTo>
                  <a:pt x="1263" y="1249"/>
                </a:lnTo>
                <a:lnTo>
                  <a:pt x="1264" y="1249"/>
                </a:lnTo>
                <a:lnTo>
                  <a:pt x="1264" y="1256"/>
                </a:lnTo>
                <a:lnTo>
                  <a:pt x="1266" y="1261"/>
                </a:lnTo>
                <a:lnTo>
                  <a:pt x="1270" y="1264"/>
                </a:lnTo>
                <a:lnTo>
                  <a:pt x="1275" y="1268"/>
                </a:lnTo>
                <a:lnTo>
                  <a:pt x="1273" y="1269"/>
                </a:lnTo>
                <a:lnTo>
                  <a:pt x="1273" y="1270"/>
                </a:lnTo>
                <a:lnTo>
                  <a:pt x="1266" y="1269"/>
                </a:lnTo>
                <a:lnTo>
                  <a:pt x="1260" y="1269"/>
                </a:lnTo>
                <a:lnTo>
                  <a:pt x="1260" y="1269"/>
                </a:lnTo>
                <a:lnTo>
                  <a:pt x="1260" y="1270"/>
                </a:lnTo>
                <a:lnTo>
                  <a:pt x="1266" y="1273"/>
                </a:lnTo>
                <a:lnTo>
                  <a:pt x="1272" y="1277"/>
                </a:lnTo>
                <a:lnTo>
                  <a:pt x="1271" y="1278"/>
                </a:lnTo>
                <a:lnTo>
                  <a:pt x="1271" y="1280"/>
                </a:lnTo>
                <a:lnTo>
                  <a:pt x="1271" y="1283"/>
                </a:lnTo>
                <a:lnTo>
                  <a:pt x="1271" y="1286"/>
                </a:lnTo>
                <a:lnTo>
                  <a:pt x="1266" y="1286"/>
                </a:lnTo>
                <a:lnTo>
                  <a:pt x="1263" y="1285"/>
                </a:lnTo>
                <a:lnTo>
                  <a:pt x="1260" y="1284"/>
                </a:lnTo>
                <a:lnTo>
                  <a:pt x="1257" y="1283"/>
                </a:lnTo>
                <a:lnTo>
                  <a:pt x="1252" y="1280"/>
                </a:lnTo>
                <a:lnTo>
                  <a:pt x="1246" y="1278"/>
                </a:lnTo>
                <a:lnTo>
                  <a:pt x="1250" y="1275"/>
                </a:lnTo>
                <a:lnTo>
                  <a:pt x="1251" y="1271"/>
                </a:lnTo>
                <a:lnTo>
                  <a:pt x="1243" y="1271"/>
                </a:lnTo>
                <a:lnTo>
                  <a:pt x="1235" y="1271"/>
                </a:lnTo>
                <a:lnTo>
                  <a:pt x="1231" y="1271"/>
                </a:lnTo>
                <a:lnTo>
                  <a:pt x="1228" y="1270"/>
                </a:lnTo>
                <a:lnTo>
                  <a:pt x="1223" y="1268"/>
                </a:lnTo>
                <a:lnTo>
                  <a:pt x="1221" y="1264"/>
                </a:lnTo>
                <a:lnTo>
                  <a:pt x="1221" y="1269"/>
                </a:lnTo>
                <a:lnTo>
                  <a:pt x="1221" y="1272"/>
                </a:lnTo>
                <a:lnTo>
                  <a:pt x="1223" y="1275"/>
                </a:lnTo>
                <a:lnTo>
                  <a:pt x="1225" y="1276"/>
                </a:lnTo>
                <a:lnTo>
                  <a:pt x="1232" y="1278"/>
                </a:lnTo>
                <a:lnTo>
                  <a:pt x="1238" y="1282"/>
                </a:lnTo>
                <a:lnTo>
                  <a:pt x="1228" y="1287"/>
                </a:lnTo>
                <a:lnTo>
                  <a:pt x="1217" y="1292"/>
                </a:lnTo>
                <a:lnTo>
                  <a:pt x="1211" y="1293"/>
                </a:lnTo>
                <a:lnTo>
                  <a:pt x="1204" y="1293"/>
                </a:lnTo>
                <a:lnTo>
                  <a:pt x="1200" y="1293"/>
                </a:lnTo>
                <a:lnTo>
                  <a:pt x="1195" y="1293"/>
                </a:lnTo>
                <a:lnTo>
                  <a:pt x="1184" y="1291"/>
                </a:lnTo>
                <a:lnTo>
                  <a:pt x="1174" y="1287"/>
                </a:lnTo>
                <a:lnTo>
                  <a:pt x="1163" y="1284"/>
                </a:lnTo>
                <a:lnTo>
                  <a:pt x="1153" y="1280"/>
                </a:lnTo>
                <a:lnTo>
                  <a:pt x="1152" y="1277"/>
                </a:lnTo>
                <a:lnTo>
                  <a:pt x="1148" y="1275"/>
                </a:lnTo>
                <a:lnTo>
                  <a:pt x="1112" y="1261"/>
                </a:lnTo>
                <a:lnTo>
                  <a:pt x="1077" y="1248"/>
                </a:lnTo>
                <a:lnTo>
                  <a:pt x="1041" y="1235"/>
                </a:lnTo>
                <a:lnTo>
                  <a:pt x="1003" y="1222"/>
                </a:lnTo>
                <a:lnTo>
                  <a:pt x="1000" y="1221"/>
                </a:lnTo>
                <a:lnTo>
                  <a:pt x="995" y="1220"/>
                </a:lnTo>
                <a:lnTo>
                  <a:pt x="1000" y="1219"/>
                </a:lnTo>
                <a:lnTo>
                  <a:pt x="1004" y="1219"/>
                </a:lnTo>
                <a:lnTo>
                  <a:pt x="1021" y="1221"/>
                </a:lnTo>
                <a:lnTo>
                  <a:pt x="1038" y="1223"/>
                </a:lnTo>
                <a:lnTo>
                  <a:pt x="1045" y="1223"/>
                </a:lnTo>
                <a:lnTo>
                  <a:pt x="1053" y="1226"/>
                </a:lnTo>
                <a:lnTo>
                  <a:pt x="1059" y="1227"/>
                </a:lnTo>
                <a:lnTo>
                  <a:pt x="1063" y="1227"/>
                </a:lnTo>
                <a:lnTo>
                  <a:pt x="1064" y="1226"/>
                </a:lnTo>
                <a:lnTo>
                  <a:pt x="1065" y="1223"/>
                </a:lnTo>
                <a:lnTo>
                  <a:pt x="1065" y="1223"/>
                </a:lnTo>
                <a:lnTo>
                  <a:pt x="1066" y="1223"/>
                </a:lnTo>
                <a:lnTo>
                  <a:pt x="1073" y="1227"/>
                </a:lnTo>
                <a:lnTo>
                  <a:pt x="1082" y="1229"/>
                </a:lnTo>
                <a:lnTo>
                  <a:pt x="1086" y="1229"/>
                </a:lnTo>
                <a:lnTo>
                  <a:pt x="1090" y="1230"/>
                </a:lnTo>
                <a:lnTo>
                  <a:pt x="1093" y="1230"/>
                </a:lnTo>
                <a:lnTo>
                  <a:pt x="1097" y="1230"/>
                </a:lnTo>
                <a:lnTo>
                  <a:pt x="1098" y="1231"/>
                </a:lnTo>
                <a:lnTo>
                  <a:pt x="1098" y="1231"/>
                </a:lnTo>
                <a:lnTo>
                  <a:pt x="1107" y="1234"/>
                </a:lnTo>
                <a:lnTo>
                  <a:pt x="1115" y="1235"/>
                </a:lnTo>
                <a:lnTo>
                  <a:pt x="1113" y="1237"/>
                </a:lnTo>
                <a:lnTo>
                  <a:pt x="1111" y="1238"/>
                </a:lnTo>
                <a:lnTo>
                  <a:pt x="1115" y="1237"/>
                </a:lnTo>
                <a:lnTo>
                  <a:pt x="1119" y="1236"/>
                </a:lnTo>
                <a:lnTo>
                  <a:pt x="1121" y="1237"/>
                </a:lnTo>
                <a:lnTo>
                  <a:pt x="1122" y="1238"/>
                </a:lnTo>
                <a:lnTo>
                  <a:pt x="1124" y="1241"/>
                </a:lnTo>
                <a:lnTo>
                  <a:pt x="1126" y="1244"/>
                </a:lnTo>
                <a:lnTo>
                  <a:pt x="1133" y="1235"/>
                </a:lnTo>
                <a:lnTo>
                  <a:pt x="1139" y="1226"/>
                </a:lnTo>
                <a:lnTo>
                  <a:pt x="1140" y="1224"/>
                </a:lnTo>
                <a:lnTo>
                  <a:pt x="1142" y="1222"/>
                </a:lnTo>
                <a:lnTo>
                  <a:pt x="1148" y="1222"/>
                </a:lnTo>
                <a:lnTo>
                  <a:pt x="1155" y="1222"/>
                </a:lnTo>
                <a:lnTo>
                  <a:pt x="1155" y="1223"/>
                </a:lnTo>
                <a:lnTo>
                  <a:pt x="1154" y="1223"/>
                </a:lnTo>
                <a:lnTo>
                  <a:pt x="1158" y="1226"/>
                </a:lnTo>
                <a:lnTo>
                  <a:pt x="1161" y="1228"/>
                </a:lnTo>
                <a:lnTo>
                  <a:pt x="1162" y="1227"/>
                </a:lnTo>
                <a:lnTo>
                  <a:pt x="1165" y="1226"/>
                </a:lnTo>
                <a:lnTo>
                  <a:pt x="1161" y="1223"/>
                </a:lnTo>
                <a:lnTo>
                  <a:pt x="1159" y="1222"/>
                </a:lnTo>
                <a:lnTo>
                  <a:pt x="1163" y="1222"/>
                </a:lnTo>
                <a:lnTo>
                  <a:pt x="1169" y="1221"/>
                </a:lnTo>
                <a:lnTo>
                  <a:pt x="1172" y="1220"/>
                </a:lnTo>
                <a:lnTo>
                  <a:pt x="1174" y="1219"/>
                </a:lnTo>
                <a:lnTo>
                  <a:pt x="1177" y="1220"/>
                </a:lnTo>
                <a:lnTo>
                  <a:pt x="1180" y="1223"/>
                </a:lnTo>
                <a:lnTo>
                  <a:pt x="1180" y="1223"/>
                </a:lnTo>
                <a:lnTo>
                  <a:pt x="1180" y="1223"/>
                </a:lnTo>
                <a:lnTo>
                  <a:pt x="1180" y="1223"/>
                </a:lnTo>
                <a:lnTo>
                  <a:pt x="1180" y="1223"/>
                </a:lnTo>
                <a:lnTo>
                  <a:pt x="1180" y="1223"/>
                </a:lnTo>
                <a:lnTo>
                  <a:pt x="1180" y="1223"/>
                </a:lnTo>
                <a:lnTo>
                  <a:pt x="1175" y="1222"/>
                </a:lnTo>
                <a:lnTo>
                  <a:pt x="1172" y="1222"/>
                </a:lnTo>
                <a:lnTo>
                  <a:pt x="1170" y="1224"/>
                </a:lnTo>
                <a:lnTo>
                  <a:pt x="1168" y="1227"/>
                </a:lnTo>
                <a:lnTo>
                  <a:pt x="1167" y="1233"/>
                </a:lnTo>
                <a:lnTo>
                  <a:pt x="1163" y="1238"/>
                </a:lnTo>
                <a:close/>
                <a:moveTo>
                  <a:pt x="1285" y="1126"/>
                </a:moveTo>
                <a:lnTo>
                  <a:pt x="1285" y="1128"/>
                </a:lnTo>
                <a:lnTo>
                  <a:pt x="1285" y="1128"/>
                </a:lnTo>
                <a:lnTo>
                  <a:pt x="1284" y="1128"/>
                </a:lnTo>
                <a:lnTo>
                  <a:pt x="1284" y="1126"/>
                </a:lnTo>
                <a:lnTo>
                  <a:pt x="1286" y="1125"/>
                </a:lnTo>
                <a:lnTo>
                  <a:pt x="1289" y="1124"/>
                </a:lnTo>
                <a:lnTo>
                  <a:pt x="1291" y="1125"/>
                </a:lnTo>
                <a:lnTo>
                  <a:pt x="1292" y="1128"/>
                </a:lnTo>
                <a:lnTo>
                  <a:pt x="1294" y="1130"/>
                </a:lnTo>
                <a:lnTo>
                  <a:pt x="1298" y="1132"/>
                </a:lnTo>
                <a:lnTo>
                  <a:pt x="1301" y="1135"/>
                </a:lnTo>
                <a:lnTo>
                  <a:pt x="1305" y="1138"/>
                </a:lnTo>
                <a:lnTo>
                  <a:pt x="1305" y="1142"/>
                </a:lnTo>
                <a:lnTo>
                  <a:pt x="1305" y="1146"/>
                </a:lnTo>
                <a:lnTo>
                  <a:pt x="1301" y="1147"/>
                </a:lnTo>
                <a:lnTo>
                  <a:pt x="1297" y="1147"/>
                </a:lnTo>
                <a:lnTo>
                  <a:pt x="1294" y="1146"/>
                </a:lnTo>
                <a:lnTo>
                  <a:pt x="1291" y="1145"/>
                </a:lnTo>
                <a:lnTo>
                  <a:pt x="1289" y="1146"/>
                </a:lnTo>
                <a:lnTo>
                  <a:pt x="1286" y="1149"/>
                </a:lnTo>
                <a:lnTo>
                  <a:pt x="1284" y="1151"/>
                </a:lnTo>
                <a:lnTo>
                  <a:pt x="1280" y="1153"/>
                </a:lnTo>
                <a:lnTo>
                  <a:pt x="1277" y="1153"/>
                </a:lnTo>
                <a:lnTo>
                  <a:pt x="1273" y="1153"/>
                </a:lnTo>
                <a:lnTo>
                  <a:pt x="1270" y="1153"/>
                </a:lnTo>
                <a:lnTo>
                  <a:pt x="1264" y="1153"/>
                </a:lnTo>
                <a:lnTo>
                  <a:pt x="1263" y="1151"/>
                </a:lnTo>
                <a:lnTo>
                  <a:pt x="1262" y="1149"/>
                </a:lnTo>
                <a:lnTo>
                  <a:pt x="1256" y="1153"/>
                </a:lnTo>
                <a:lnTo>
                  <a:pt x="1250" y="1157"/>
                </a:lnTo>
                <a:lnTo>
                  <a:pt x="1245" y="1159"/>
                </a:lnTo>
                <a:lnTo>
                  <a:pt x="1241" y="1159"/>
                </a:lnTo>
                <a:lnTo>
                  <a:pt x="1236" y="1157"/>
                </a:lnTo>
                <a:lnTo>
                  <a:pt x="1234" y="1153"/>
                </a:lnTo>
                <a:lnTo>
                  <a:pt x="1229" y="1147"/>
                </a:lnTo>
                <a:lnTo>
                  <a:pt x="1224" y="1145"/>
                </a:lnTo>
                <a:lnTo>
                  <a:pt x="1224" y="1142"/>
                </a:lnTo>
                <a:lnTo>
                  <a:pt x="1223" y="1137"/>
                </a:lnTo>
                <a:lnTo>
                  <a:pt x="1225" y="1137"/>
                </a:lnTo>
                <a:lnTo>
                  <a:pt x="1228" y="1136"/>
                </a:lnTo>
                <a:lnTo>
                  <a:pt x="1229" y="1136"/>
                </a:lnTo>
                <a:lnTo>
                  <a:pt x="1230" y="1136"/>
                </a:lnTo>
                <a:lnTo>
                  <a:pt x="1232" y="1137"/>
                </a:lnTo>
                <a:lnTo>
                  <a:pt x="1236" y="1140"/>
                </a:lnTo>
                <a:lnTo>
                  <a:pt x="1238" y="1139"/>
                </a:lnTo>
                <a:lnTo>
                  <a:pt x="1241" y="1138"/>
                </a:lnTo>
                <a:lnTo>
                  <a:pt x="1244" y="1135"/>
                </a:lnTo>
                <a:lnTo>
                  <a:pt x="1249" y="1133"/>
                </a:lnTo>
                <a:lnTo>
                  <a:pt x="1253" y="1135"/>
                </a:lnTo>
                <a:lnTo>
                  <a:pt x="1258" y="1137"/>
                </a:lnTo>
                <a:lnTo>
                  <a:pt x="1260" y="1139"/>
                </a:lnTo>
                <a:lnTo>
                  <a:pt x="1263" y="1139"/>
                </a:lnTo>
                <a:lnTo>
                  <a:pt x="1265" y="1138"/>
                </a:lnTo>
                <a:lnTo>
                  <a:pt x="1267" y="1135"/>
                </a:lnTo>
                <a:lnTo>
                  <a:pt x="1275" y="1138"/>
                </a:lnTo>
                <a:lnTo>
                  <a:pt x="1279" y="1138"/>
                </a:lnTo>
                <a:lnTo>
                  <a:pt x="1283" y="1133"/>
                </a:lnTo>
                <a:lnTo>
                  <a:pt x="1285" y="1128"/>
                </a:lnTo>
                <a:lnTo>
                  <a:pt x="1287" y="1129"/>
                </a:lnTo>
                <a:lnTo>
                  <a:pt x="1290" y="1130"/>
                </a:lnTo>
                <a:lnTo>
                  <a:pt x="1287" y="1129"/>
                </a:lnTo>
                <a:lnTo>
                  <a:pt x="1285" y="1126"/>
                </a:lnTo>
                <a:close/>
                <a:moveTo>
                  <a:pt x="1410" y="1262"/>
                </a:moveTo>
                <a:lnTo>
                  <a:pt x="1405" y="1261"/>
                </a:lnTo>
                <a:lnTo>
                  <a:pt x="1402" y="1258"/>
                </a:lnTo>
                <a:lnTo>
                  <a:pt x="1400" y="1256"/>
                </a:lnTo>
                <a:lnTo>
                  <a:pt x="1398" y="1252"/>
                </a:lnTo>
                <a:lnTo>
                  <a:pt x="1400" y="1249"/>
                </a:lnTo>
                <a:lnTo>
                  <a:pt x="1402" y="1245"/>
                </a:lnTo>
                <a:lnTo>
                  <a:pt x="1405" y="1243"/>
                </a:lnTo>
                <a:lnTo>
                  <a:pt x="1408" y="1242"/>
                </a:lnTo>
                <a:lnTo>
                  <a:pt x="1412" y="1243"/>
                </a:lnTo>
                <a:lnTo>
                  <a:pt x="1416" y="1245"/>
                </a:lnTo>
                <a:lnTo>
                  <a:pt x="1417" y="1249"/>
                </a:lnTo>
                <a:lnTo>
                  <a:pt x="1418" y="1254"/>
                </a:lnTo>
                <a:lnTo>
                  <a:pt x="1417" y="1256"/>
                </a:lnTo>
                <a:lnTo>
                  <a:pt x="1416" y="1259"/>
                </a:lnTo>
                <a:lnTo>
                  <a:pt x="1414" y="1261"/>
                </a:lnTo>
                <a:lnTo>
                  <a:pt x="1410" y="1262"/>
                </a:lnTo>
                <a:close/>
                <a:moveTo>
                  <a:pt x="1402" y="1076"/>
                </a:moveTo>
                <a:lnTo>
                  <a:pt x="1404" y="1075"/>
                </a:lnTo>
                <a:lnTo>
                  <a:pt x="1408" y="1075"/>
                </a:lnTo>
                <a:lnTo>
                  <a:pt x="1405" y="1072"/>
                </a:lnTo>
                <a:lnTo>
                  <a:pt x="1404" y="1067"/>
                </a:lnTo>
                <a:lnTo>
                  <a:pt x="1403" y="1062"/>
                </a:lnTo>
                <a:lnTo>
                  <a:pt x="1404" y="1058"/>
                </a:lnTo>
                <a:lnTo>
                  <a:pt x="1407" y="1055"/>
                </a:lnTo>
                <a:lnTo>
                  <a:pt x="1409" y="1054"/>
                </a:lnTo>
                <a:lnTo>
                  <a:pt x="1411" y="1054"/>
                </a:lnTo>
                <a:lnTo>
                  <a:pt x="1414" y="1055"/>
                </a:lnTo>
                <a:lnTo>
                  <a:pt x="1417" y="1059"/>
                </a:lnTo>
                <a:lnTo>
                  <a:pt x="1418" y="1065"/>
                </a:lnTo>
                <a:lnTo>
                  <a:pt x="1417" y="1072"/>
                </a:lnTo>
                <a:lnTo>
                  <a:pt x="1416" y="1076"/>
                </a:lnTo>
                <a:lnTo>
                  <a:pt x="1411" y="1081"/>
                </a:lnTo>
                <a:lnTo>
                  <a:pt x="1405" y="1083"/>
                </a:lnTo>
                <a:lnTo>
                  <a:pt x="1403" y="1083"/>
                </a:lnTo>
                <a:lnTo>
                  <a:pt x="1400" y="1084"/>
                </a:lnTo>
                <a:lnTo>
                  <a:pt x="1401" y="1080"/>
                </a:lnTo>
                <a:lnTo>
                  <a:pt x="1402" y="1076"/>
                </a:lnTo>
                <a:close/>
                <a:moveTo>
                  <a:pt x="1391" y="968"/>
                </a:moveTo>
                <a:lnTo>
                  <a:pt x="1390" y="962"/>
                </a:lnTo>
                <a:lnTo>
                  <a:pt x="1389" y="956"/>
                </a:lnTo>
                <a:lnTo>
                  <a:pt x="1391" y="956"/>
                </a:lnTo>
                <a:lnTo>
                  <a:pt x="1393" y="956"/>
                </a:lnTo>
                <a:lnTo>
                  <a:pt x="1394" y="961"/>
                </a:lnTo>
                <a:lnTo>
                  <a:pt x="1395" y="967"/>
                </a:lnTo>
                <a:lnTo>
                  <a:pt x="1393" y="968"/>
                </a:lnTo>
                <a:lnTo>
                  <a:pt x="1391" y="968"/>
                </a:lnTo>
                <a:close/>
                <a:moveTo>
                  <a:pt x="1369" y="1316"/>
                </a:moveTo>
                <a:lnTo>
                  <a:pt x="1368" y="1314"/>
                </a:lnTo>
                <a:lnTo>
                  <a:pt x="1367" y="1313"/>
                </a:lnTo>
                <a:lnTo>
                  <a:pt x="1367" y="1312"/>
                </a:lnTo>
                <a:lnTo>
                  <a:pt x="1368" y="1311"/>
                </a:lnTo>
                <a:lnTo>
                  <a:pt x="1369" y="1307"/>
                </a:lnTo>
                <a:lnTo>
                  <a:pt x="1370" y="1305"/>
                </a:lnTo>
                <a:lnTo>
                  <a:pt x="1373" y="1303"/>
                </a:lnTo>
                <a:lnTo>
                  <a:pt x="1377" y="1302"/>
                </a:lnTo>
                <a:lnTo>
                  <a:pt x="1381" y="1303"/>
                </a:lnTo>
                <a:lnTo>
                  <a:pt x="1384" y="1305"/>
                </a:lnTo>
                <a:lnTo>
                  <a:pt x="1386" y="1309"/>
                </a:lnTo>
                <a:lnTo>
                  <a:pt x="1388" y="1313"/>
                </a:lnTo>
                <a:lnTo>
                  <a:pt x="1383" y="1316"/>
                </a:lnTo>
                <a:lnTo>
                  <a:pt x="1379" y="1318"/>
                </a:lnTo>
                <a:lnTo>
                  <a:pt x="1374" y="1318"/>
                </a:lnTo>
                <a:lnTo>
                  <a:pt x="1369" y="1316"/>
                </a:lnTo>
                <a:close/>
                <a:moveTo>
                  <a:pt x="1349" y="1184"/>
                </a:moveTo>
                <a:lnTo>
                  <a:pt x="1354" y="1180"/>
                </a:lnTo>
                <a:lnTo>
                  <a:pt x="1360" y="1177"/>
                </a:lnTo>
                <a:lnTo>
                  <a:pt x="1366" y="1177"/>
                </a:lnTo>
                <a:lnTo>
                  <a:pt x="1372" y="1177"/>
                </a:lnTo>
                <a:lnTo>
                  <a:pt x="1367" y="1181"/>
                </a:lnTo>
                <a:lnTo>
                  <a:pt x="1362" y="1185"/>
                </a:lnTo>
                <a:lnTo>
                  <a:pt x="1359" y="1186"/>
                </a:lnTo>
                <a:lnTo>
                  <a:pt x="1356" y="1186"/>
                </a:lnTo>
                <a:lnTo>
                  <a:pt x="1353" y="1185"/>
                </a:lnTo>
                <a:lnTo>
                  <a:pt x="1349" y="1184"/>
                </a:lnTo>
                <a:close/>
                <a:moveTo>
                  <a:pt x="1360" y="1351"/>
                </a:moveTo>
                <a:lnTo>
                  <a:pt x="1353" y="1354"/>
                </a:lnTo>
                <a:lnTo>
                  <a:pt x="1347" y="1355"/>
                </a:lnTo>
                <a:lnTo>
                  <a:pt x="1345" y="1354"/>
                </a:lnTo>
                <a:lnTo>
                  <a:pt x="1342" y="1352"/>
                </a:lnTo>
                <a:lnTo>
                  <a:pt x="1343" y="1348"/>
                </a:lnTo>
                <a:lnTo>
                  <a:pt x="1346" y="1345"/>
                </a:lnTo>
                <a:lnTo>
                  <a:pt x="1348" y="1341"/>
                </a:lnTo>
                <a:lnTo>
                  <a:pt x="1353" y="1340"/>
                </a:lnTo>
                <a:lnTo>
                  <a:pt x="1358" y="1340"/>
                </a:lnTo>
                <a:lnTo>
                  <a:pt x="1361" y="1340"/>
                </a:lnTo>
                <a:lnTo>
                  <a:pt x="1362" y="1342"/>
                </a:lnTo>
                <a:lnTo>
                  <a:pt x="1363" y="1346"/>
                </a:lnTo>
                <a:lnTo>
                  <a:pt x="1362" y="1348"/>
                </a:lnTo>
                <a:lnTo>
                  <a:pt x="1360" y="1351"/>
                </a:lnTo>
                <a:close/>
                <a:moveTo>
                  <a:pt x="1336" y="1185"/>
                </a:moveTo>
                <a:lnTo>
                  <a:pt x="1333" y="1181"/>
                </a:lnTo>
                <a:lnTo>
                  <a:pt x="1331" y="1178"/>
                </a:lnTo>
                <a:lnTo>
                  <a:pt x="1332" y="1174"/>
                </a:lnTo>
                <a:lnTo>
                  <a:pt x="1334" y="1171"/>
                </a:lnTo>
                <a:lnTo>
                  <a:pt x="1338" y="1168"/>
                </a:lnTo>
                <a:lnTo>
                  <a:pt x="1341" y="1167"/>
                </a:lnTo>
                <a:lnTo>
                  <a:pt x="1345" y="1170"/>
                </a:lnTo>
                <a:lnTo>
                  <a:pt x="1349" y="1173"/>
                </a:lnTo>
                <a:lnTo>
                  <a:pt x="1343" y="1179"/>
                </a:lnTo>
                <a:lnTo>
                  <a:pt x="1336" y="1185"/>
                </a:lnTo>
                <a:close/>
                <a:moveTo>
                  <a:pt x="1318" y="1046"/>
                </a:moveTo>
                <a:lnTo>
                  <a:pt x="1317" y="1045"/>
                </a:lnTo>
                <a:lnTo>
                  <a:pt x="1314" y="1044"/>
                </a:lnTo>
                <a:lnTo>
                  <a:pt x="1315" y="1041"/>
                </a:lnTo>
                <a:lnTo>
                  <a:pt x="1318" y="1040"/>
                </a:lnTo>
                <a:lnTo>
                  <a:pt x="1321" y="1039"/>
                </a:lnTo>
                <a:lnTo>
                  <a:pt x="1322" y="1038"/>
                </a:lnTo>
                <a:lnTo>
                  <a:pt x="1325" y="1035"/>
                </a:lnTo>
                <a:lnTo>
                  <a:pt x="1325" y="1033"/>
                </a:lnTo>
                <a:lnTo>
                  <a:pt x="1327" y="1031"/>
                </a:lnTo>
                <a:lnTo>
                  <a:pt x="1329" y="1028"/>
                </a:lnTo>
                <a:lnTo>
                  <a:pt x="1332" y="1031"/>
                </a:lnTo>
                <a:lnTo>
                  <a:pt x="1332" y="1034"/>
                </a:lnTo>
                <a:lnTo>
                  <a:pt x="1331" y="1039"/>
                </a:lnTo>
                <a:lnTo>
                  <a:pt x="1328" y="1044"/>
                </a:lnTo>
                <a:lnTo>
                  <a:pt x="1324" y="1046"/>
                </a:lnTo>
                <a:lnTo>
                  <a:pt x="1318" y="1046"/>
                </a:lnTo>
                <a:close/>
                <a:moveTo>
                  <a:pt x="1315" y="1124"/>
                </a:moveTo>
                <a:lnTo>
                  <a:pt x="1320" y="1126"/>
                </a:lnTo>
                <a:lnTo>
                  <a:pt x="1324" y="1128"/>
                </a:lnTo>
                <a:lnTo>
                  <a:pt x="1324" y="1130"/>
                </a:lnTo>
                <a:lnTo>
                  <a:pt x="1324" y="1131"/>
                </a:lnTo>
                <a:lnTo>
                  <a:pt x="1319" y="1130"/>
                </a:lnTo>
                <a:lnTo>
                  <a:pt x="1315" y="1129"/>
                </a:lnTo>
                <a:lnTo>
                  <a:pt x="1315" y="1128"/>
                </a:lnTo>
                <a:lnTo>
                  <a:pt x="1315" y="1124"/>
                </a:lnTo>
                <a:close/>
                <a:moveTo>
                  <a:pt x="1321" y="1145"/>
                </a:moveTo>
                <a:lnTo>
                  <a:pt x="1315" y="1144"/>
                </a:lnTo>
                <a:lnTo>
                  <a:pt x="1310" y="1142"/>
                </a:lnTo>
                <a:lnTo>
                  <a:pt x="1310" y="1138"/>
                </a:lnTo>
                <a:lnTo>
                  <a:pt x="1311" y="1135"/>
                </a:lnTo>
                <a:lnTo>
                  <a:pt x="1312" y="1135"/>
                </a:lnTo>
                <a:lnTo>
                  <a:pt x="1313" y="1136"/>
                </a:lnTo>
                <a:lnTo>
                  <a:pt x="1317" y="1136"/>
                </a:lnTo>
                <a:lnTo>
                  <a:pt x="1320" y="1137"/>
                </a:lnTo>
                <a:lnTo>
                  <a:pt x="1324" y="1139"/>
                </a:lnTo>
                <a:lnTo>
                  <a:pt x="1325" y="1140"/>
                </a:lnTo>
                <a:lnTo>
                  <a:pt x="1324" y="1144"/>
                </a:lnTo>
                <a:lnTo>
                  <a:pt x="1321" y="1145"/>
                </a:lnTo>
                <a:close/>
                <a:moveTo>
                  <a:pt x="1305" y="1195"/>
                </a:moveTo>
                <a:lnTo>
                  <a:pt x="1305" y="1193"/>
                </a:lnTo>
                <a:lnTo>
                  <a:pt x="1305" y="1192"/>
                </a:lnTo>
                <a:lnTo>
                  <a:pt x="1308" y="1191"/>
                </a:lnTo>
                <a:lnTo>
                  <a:pt x="1312" y="1191"/>
                </a:lnTo>
                <a:lnTo>
                  <a:pt x="1312" y="1192"/>
                </a:lnTo>
                <a:lnTo>
                  <a:pt x="1313" y="1193"/>
                </a:lnTo>
                <a:lnTo>
                  <a:pt x="1310" y="1194"/>
                </a:lnTo>
                <a:lnTo>
                  <a:pt x="1305" y="1195"/>
                </a:lnTo>
                <a:close/>
                <a:moveTo>
                  <a:pt x="1296" y="1316"/>
                </a:moveTo>
                <a:lnTo>
                  <a:pt x="1305" y="1317"/>
                </a:lnTo>
                <a:lnTo>
                  <a:pt x="1313" y="1318"/>
                </a:lnTo>
                <a:lnTo>
                  <a:pt x="1308" y="1321"/>
                </a:lnTo>
                <a:lnTo>
                  <a:pt x="1304" y="1321"/>
                </a:lnTo>
                <a:lnTo>
                  <a:pt x="1299" y="1319"/>
                </a:lnTo>
                <a:lnTo>
                  <a:pt x="1296" y="1316"/>
                </a:lnTo>
                <a:close/>
                <a:moveTo>
                  <a:pt x="900" y="1219"/>
                </a:moveTo>
                <a:lnTo>
                  <a:pt x="900" y="1219"/>
                </a:lnTo>
                <a:lnTo>
                  <a:pt x="900" y="1219"/>
                </a:lnTo>
                <a:lnTo>
                  <a:pt x="910" y="1219"/>
                </a:lnTo>
                <a:lnTo>
                  <a:pt x="920" y="1217"/>
                </a:lnTo>
                <a:lnTo>
                  <a:pt x="928" y="1216"/>
                </a:lnTo>
                <a:lnTo>
                  <a:pt x="937" y="1215"/>
                </a:lnTo>
                <a:lnTo>
                  <a:pt x="953" y="1221"/>
                </a:lnTo>
                <a:lnTo>
                  <a:pt x="970" y="1227"/>
                </a:lnTo>
                <a:lnTo>
                  <a:pt x="988" y="1233"/>
                </a:lnTo>
                <a:lnTo>
                  <a:pt x="1006" y="1238"/>
                </a:lnTo>
                <a:lnTo>
                  <a:pt x="1010" y="1240"/>
                </a:lnTo>
                <a:lnTo>
                  <a:pt x="1015" y="1242"/>
                </a:lnTo>
                <a:lnTo>
                  <a:pt x="987" y="1236"/>
                </a:lnTo>
                <a:lnTo>
                  <a:pt x="958" y="1230"/>
                </a:lnTo>
                <a:lnTo>
                  <a:pt x="930" y="1224"/>
                </a:lnTo>
                <a:lnTo>
                  <a:pt x="900" y="1219"/>
                </a:lnTo>
                <a:close/>
                <a:moveTo>
                  <a:pt x="893" y="1222"/>
                </a:moveTo>
                <a:lnTo>
                  <a:pt x="886" y="1223"/>
                </a:lnTo>
                <a:lnTo>
                  <a:pt x="879" y="1223"/>
                </a:lnTo>
                <a:lnTo>
                  <a:pt x="882" y="1217"/>
                </a:lnTo>
                <a:lnTo>
                  <a:pt x="883" y="1214"/>
                </a:lnTo>
                <a:lnTo>
                  <a:pt x="885" y="1215"/>
                </a:lnTo>
                <a:lnTo>
                  <a:pt x="886" y="1215"/>
                </a:lnTo>
                <a:lnTo>
                  <a:pt x="893" y="1217"/>
                </a:lnTo>
                <a:lnTo>
                  <a:pt x="899" y="1219"/>
                </a:lnTo>
                <a:lnTo>
                  <a:pt x="896" y="1220"/>
                </a:lnTo>
                <a:lnTo>
                  <a:pt x="893" y="1222"/>
                </a:lnTo>
                <a:close/>
                <a:moveTo>
                  <a:pt x="875" y="1096"/>
                </a:moveTo>
                <a:lnTo>
                  <a:pt x="877" y="1093"/>
                </a:lnTo>
                <a:lnTo>
                  <a:pt x="879" y="1090"/>
                </a:lnTo>
                <a:lnTo>
                  <a:pt x="884" y="1089"/>
                </a:lnTo>
                <a:lnTo>
                  <a:pt x="889" y="1089"/>
                </a:lnTo>
                <a:lnTo>
                  <a:pt x="893" y="1089"/>
                </a:lnTo>
                <a:lnTo>
                  <a:pt x="898" y="1090"/>
                </a:lnTo>
                <a:lnTo>
                  <a:pt x="886" y="1094"/>
                </a:lnTo>
                <a:lnTo>
                  <a:pt x="876" y="1096"/>
                </a:lnTo>
                <a:lnTo>
                  <a:pt x="875" y="1096"/>
                </a:lnTo>
                <a:lnTo>
                  <a:pt x="875" y="1096"/>
                </a:lnTo>
                <a:close/>
                <a:moveTo>
                  <a:pt x="933" y="1081"/>
                </a:moveTo>
                <a:lnTo>
                  <a:pt x="928" y="1082"/>
                </a:lnTo>
                <a:lnTo>
                  <a:pt x="926" y="1082"/>
                </a:lnTo>
                <a:lnTo>
                  <a:pt x="924" y="1077"/>
                </a:lnTo>
                <a:lnTo>
                  <a:pt x="923" y="1074"/>
                </a:lnTo>
                <a:lnTo>
                  <a:pt x="927" y="1069"/>
                </a:lnTo>
                <a:lnTo>
                  <a:pt x="933" y="1065"/>
                </a:lnTo>
                <a:lnTo>
                  <a:pt x="934" y="1068"/>
                </a:lnTo>
                <a:lnTo>
                  <a:pt x="935" y="1070"/>
                </a:lnTo>
                <a:lnTo>
                  <a:pt x="934" y="1072"/>
                </a:lnTo>
                <a:lnTo>
                  <a:pt x="933" y="1073"/>
                </a:lnTo>
                <a:lnTo>
                  <a:pt x="930" y="1074"/>
                </a:lnTo>
                <a:lnTo>
                  <a:pt x="925" y="1074"/>
                </a:lnTo>
                <a:lnTo>
                  <a:pt x="930" y="1077"/>
                </a:lnTo>
                <a:lnTo>
                  <a:pt x="933" y="1081"/>
                </a:lnTo>
                <a:close/>
                <a:moveTo>
                  <a:pt x="839" y="1229"/>
                </a:moveTo>
                <a:lnTo>
                  <a:pt x="835" y="1226"/>
                </a:lnTo>
                <a:lnTo>
                  <a:pt x="829" y="1220"/>
                </a:lnTo>
                <a:lnTo>
                  <a:pt x="836" y="1221"/>
                </a:lnTo>
                <a:lnTo>
                  <a:pt x="839" y="1223"/>
                </a:lnTo>
                <a:lnTo>
                  <a:pt x="841" y="1226"/>
                </a:lnTo>
                <a:lnTo>
                  <a:pt x="839" y="1229"/>
                </a:lnTo>
                <a:close/>
                <a:moveTo>
                  <a:pt x="816" y="1034"/>
                </a:moveTo>
                <a:lnTo>
                  <a:pt x="813" y="1037"/>
                </a:lnTo>
                <a:lnTo>
                  <a:pt x="810" y="1039"/>
                </a:lnTo>
                <a:lnTo>
                  <a:pt x="810" y="1038"/>
                </a:lnTo>
                <a:lnTo>
                  <a:pt x="811" y="1035"/>
                </a:lnTo>
                <a:lnTo>
                  <a:pt x="813" y="1034"/>
                </a:lnTo>
                <a:lnTo>
                  <a:pt x="813" y="1032"/>
                </a:lnTo>
                <a:lnTo>
                  <a:pt x="815" y="1030"/>
                </a:lnTo>
                <a:lnTo>
                  <a:pt x="817" y="1027"/>
                </a:lnTo>
                <a:lnTo>
                  <a:pt x="818" y="1027"/>
                </a:lnTo>
                <a:lnTo>
                  <a:pt x="820" y="1028"/>
                </a:lnTo>
                <a:lnTo>
                  <a:pt x="820" y="1028"/>
                </a:lnTo>
                <a:lnTo>
                  <a:pt x="820" y="1028"/>
                </a:lnTo>
                <a:lnTo>
                  <a:pt x="816" y="1032"/>
                </a:lnTo>
                <a:lnTo>
                  <a:pt x="816" y="1034"/>
                </a:lnTo>
                <a:close/>
                <a:moveTo>
                  <a:pt x="801" y="1024"/>
                </a:moveTo>
                <a:lnTo>
                  <a:pt x="796" y="1026"/>
                </a:lnTo>
                <a:lnTo>
                  <a:pt x="793" y="1028"/>
                </a:lnTo>
                <a:lnTo>
                  <a:pt x="775" y="1040"/>
                </a:lnTo>
                <a:lnTo>
                  <a:pt x="758" y="1051"/>
                </a:lnTo>
                <a:lnTo>
                  <a:pt x="753" y="1054"/>
                </a:lnTo>
                <a:lnTo>
                  <a:pt x="747" y="1055"/>
                </a:lnTo>
                <a:lnTo>
                  <a:pt x="745" y="1055"/>
                </a:lnTo>
                <a:lnTo>
                  <a:pt x="742" y="1056"/>
                </a:lnTo>
                <a:lnTo>
                  <a:pt x="740" y="1058"/>
                </a:lnTo>
                <a:lnTo>
                  <a:pt x="740" y="1061"/>
                </a:lnTo>
                <a:lnTo>
                  <a:pt x="737" y="1063"/>
                </a:lnTo>
                <a:lnTo>
                  <a:pt x="731" y="1066"/>
                </a:lnTo>
                <a:lnTo>
                  <a:pt x="725" y="1067"/>
                </a:lnTo>
                <a:lnTo>
                  <a:pt x="718" y="1069"/>
                </a:lnTo>
                <a:lnTo>
                  <a:pt x="724" y="1063"/>
                </a:lnTo>
                <a:lnTo>
                  <a:pt x="731" y="1060"/>
                </a:lnTo>
                <a:lnTo>
                  <a:pt x="734" y="1058"/>
                </a:lnTo>
                <a:lnTo>
                  <a:pt x="737" y="1055"/>
                </a:lnTo>
                <a:lnTo>
                  <a:pt x="739" y="1052"/>
                </a:lnTo>
                <a:lnTo>
                  <a:pt x="740" y="1047"/>
                </a:lnTo>
                <a:lnTo>
                  <a:pt x="730" y="1047"/>
                </a:lnTo>
                <a:lnTo>
                  <a:pt x="718" y="1047"/>
                </a:lnTo>
                <a:lnTo>
                  <a:pt x="717" y="1045"/>
                </a:lnTo>
                <a:lnTo>
                  <a:pt x="717" y="1044"/>
                </a:lnTo>
                <a:lnTo>
                  <a:pt x="726" y="1042"/>
                </a:lnTo>
                <a:lnTo>
                  <a:pt x="734" y="1040"/>
                </a:lnTo>
                <a:lnTo>
                  <a:pt x="733" y="1039"/>
                </a:lnTo>
                <a:lnTo>
                  <a:pt x="730" y="1038"/>
                </a:lnTo>
                <a:lnTo>
                  <a:pt x="741" y="1030"/>
                </a:lnTo>
                <a:lnTo>
                  <a:pt x="752" y="1021"/>
                </a:lnTo>
                <a:lnTo>
                  <a:pt x="751" y="1020"/>
                </a:lnTo>
                <a:lnTo>
                  <a:pt x="751" y="1020"/>
                </a:lnTo>
                <a:lnTo>
                  <a:pt x="747" y="1021"/>
                </a:lnTo>
                <a:lnTo>
                  <a:pt x="742" y="1023"/>
                </a:lnTo>
                <a:lnTo>
                  <a:pt x="742" y="1023"/>
                </a:lnTo>
                <a:lnTo>
                  <a:pt x="741" y="1021"/>
                </a:lnTo>
                <a:lnTo>
                  <a:pt x="749" y="1016"/>
                </a:lnTo>
                <a:lnTo>
                  <a:pt x="756" y="1011"/>
                </a:lnTo>
                <a:lnTo>
                  <a:pt x="765" y="1004"/>
                </a:lnTo>
                <a:lnTo>
                  <a:pt x="773" y="998"/>
                </a:lnTo>
                <a:lnTo>
                  <a:pt x="780" y="990"/>
                </a:lnTo>
                <a:lnTo>
                  <a:pt x="787" y="982"/>
                </a:lnTo>
                <a:lnTo>
                  <a:pt x="796" y="971"/>
                </a:lnTo>
                <a:lnTo>
                  <a:pt x="807" y="962"/>
                </a:lnTo>
                <a:lnTo>
                  <a:pt x="810" y="958"/>
                </a:lnTo>
                <a:lnTo>
                  <a:pt x="813" y="955"/>
                </a:lnTo>
                <a:lnTo>
                  <a:pt x="820" y="949"/>
                </a:lnTo>
                <a:lnTo>
                  <a:pt x="827" y="946"/>
                </a:lnTo>
                <a:lnTo>
                  <a:pt x="830" y="944"/>
                </a:lnTo>
                <a:lnTo>
                  <a:pt x="835" y="943"/>
                </a:lnTo>
                <a:lnTo>
                  <a:pt x="837" y="943"/>
                </a:lnTo>
                <a:lnTo>
                  <a:pt x="839" y="943"/>
                </a:lnTo>
                <a:lnTo>
                  <a:pt x="842" y="944"/>
                </a:lnTo>
                <a:lnTo>
                  <a:pt x="844" y="947"/>
                </a:lnTo>
                <a:lnTo>
                  <a:pt x="847" y="947"/>
                </a:lnTo>
                <a:lnTo>
                  <a:pt x="850" y="946"/>
                </a:lnTo>
                <a:lnTo>
                  <a:pt x="854" y="944"/>
                </a:lnTo>
                <a:lnTo>
                  <a:pt x="858" y="943"/>
                </a:lnTo>
                <a:lnTo>
                  <a:pt x="858" y="944"/>
                </a:lnTo>
                <a:lnTo>
                  <a:pt x="859" y="946"/>
                </a:lnTo>
                <a:lnTo>
                  <a:pt x="855" y="954"/>
                </a:lnTo>
                <a:lnTo>
                  <a:pt x="849" y="962"/>
                </a:lnTo>
                <a:lnTo>
                  <a:pt x="838" y="975"/>
                </a:lnTo>
                <a:lnTo>
                  <a:pt x="828" y="988"/>
                </a:lnTo>
                <a:lnTo>
                  <a:pt x="821" y="998"/>
                </a:lnTo>
                <a:lnTo>
                  <a:pt x="815" y="1009"/>
                </a:lnTo>
                <a:lnTo>
                  <a:pt x="814" y="1011"/>
                </a:lnTo>
                <a:lnTo>
                  <a:pt x="813" y="1012"/>
                </a:lnTo>
                <a:lnTo>
                  <a:pt x="810" y="1013"/>
                </a:lnTo>
                <a:lnTo>
                  <a:pt x="808" y="1014"/>
                </a:lnTo>
                <a:lnTo>
                  <a:pt x="804" y="1019"/>
                </a:lnTo>
                <a:lnTo>
                  <a:pt x="801" y="1024"/>
                </a:lnTo>
                <a:close/>
                <a:moveTo>
                  <a:pt x="779" y="1243"/>
                </a:moveTo>
                <a:lnTo>
                  <a:pt x="779" y="1242"/>
                </a:lnTo>
                <a:lnTo>
                  <a:pt x="779" y="1241"/>
                </a:lnTo>
                <a:lnTo>
                  <a:pt x="782" y="1241"/>
                </a:lnTo>
                <a:lnTo>
                  <a:pt x="786" y="1241"/>
                </a:lnTo>
                <a:lnTo>
                  <a:pt x="789" y="1242"/>
                </a:lnTo>
                <a:lnTo>
                  <a:pt x="793" y="1242"/>
                </a:lnTo>
                <a:lnTo>
                  <a:pt x="793" y="1243"/>
                </a:lnTo>
                <a:lnTo>
                  <a:pt x="793" y="1244"/>
                </a:lnTo>
                <a:lnTo>
                  <a:pt x="786" y="1243"/>
                </a:lnTo>
                <a:lnTo>
                  <a:pt x="779" y="1243"/>
                </a:lnTo>
                <a:close/>
                <a:moveTo>
                  <a:pt x="767" y="1241"/>
                </a:moveTo>
                <a:lnTo>
                  <a:pt x="754" y="1240"/>
                </a:lnTo>
                <a:lnTo>
                  <a:pt x="742" y="1237"/>
                </a:lnTo>
                <a:lnTo>
                  <a:pt x="742" y="1236"/>
                </a:lnTo>
                <a:lnTo>
                  <a:pt x="742" y="1235"/>
                </a:lnTo>
                <a:lnTo>
                  <a:pt x="755" y="1235"/>
                </a:lnTo>
                <a:lnTo>
                  <a:pt x="769" y="1236"/>
                </a:lnTo>
                <a:lnTo>
                  <a:pt x="768" y="1238"/>
                </a:lnTo>
                <a:lnTo>
                  <a:pt x="767" y="1241"/>
                </a:lnTo>
                <a:close/>
                <a:moveTo>
                  <a:pt x="741" y="1109"/>
                </a:moveTo>
                <a:lnTo>
                  <a:pt x="742" y="1109"/>
                </a:lnTo>
                <a:lnTo>
                  <a:pt x="744" y="1108"/>
                </a:lnTo>
                <a:lnTo>
                  <a:pt x="742" y="1109"/>
                </a:lnTo>
                <a:lnTo>
                  <a:pt x="741" y="1110"/>
                </a:lnTo>
                <a:lnTo>
                  <a:pt x="741" y="1110"/>
                </a:lnTo>
                <a:lnTo>
                  <a:pt x="741" y="1109"/>
                </a:lnTo>
                <a:close/>
                <a:moveTo>
                  <a:pt x="868" y="939"/>
                </a:moveTo>
                <a:lnTo>
                  <a:pt x="868" y="940"/>
                </a:lnTo>
                <a:lnTo>
                  <a:pt x="868" y="941"/>
                </a:lnTo>
                <a:lnTo>
                  <a:pt x="864" y="940"/>
                </a:lnTo>
                <a:lnTo>
                  <a:pt x="859" y="940"/>
                </a:lnTo>
                <a:lnTo>
                  <a:pt x="861" y="936"/>
                </a:lnTo>
                <a:lnTo>
                  <a:pt x="862" y="935"/>
                </a:lnTo>
                <a:lnTo>
                  <a:pt x="852" y="933"/>
                </a:lnTo>
                <a:lnTo>
                  <a:pt x="843" y="930"/>
                </a:lnTo>
                <a:lnTo>
                  <a:pt x="843" y="929"/>
                </a:lnTo>
                <a:lnTo>
                  <a:pt x="843" y="928"/>
                </a:lnTo>
                <a:lnTo>
                  <a:pt x="851" y="923"/>
                </a:lnTo>
                <a:lnTo>
                  <a:pt x="858" y="918"/>
                </a:lnTo>
                <a:lnTo>
                  <a:pt x="858" y="918"/>
                </a:lnTo>
                <a:lnTo>
                  <a:pt x="858" y="916"/>
                </a:lnTo>
                <a:lnTo>
                  <a:pt x="855" y="918"/>
                </a:lnTo>
                <a:lnTo>
                  <a:pt x="851" y="919"/>
                </a:lnTo>
                <a:lnTo>
                  <a:pt x="857" y="912"/>
                </a:lnTo>
                <a:lnTo>
                  <a:pt x="863" y="906"/>
                </a:lnTo>
                <a:lnTo>
                  <a:pt x="870" y="901"/>
                </a:lnTo>
                <a:lnTo>
                  <a:pt x="878" y="899"/>
                </a:lnTo>
                <a:lnTo>
                  <a:pt x="882" y="898"/>
                </a:lnTo>
                <a:lnTo>
                  <a:pt x="883" y="898"/>
                </a:lnTo>
                <a:lnTo>
                  <a:pt x="885" y="899"/>
                </a:lnTo>
                <a:lnTo>
                  <a:pt x="887" y="901"/>
                </a:lnTo>
                <a:lnTo>
                  <a:pt x="890" y="905"/>
                </a:lnTo>
                <a:lnTo>
                  <a:pt x="892" y="908"/>
                </a:lnTo>
                <a:lnTo>
                  <a:pt x="893" y="912"/>
                </a:lnTo>
                <a:lnTo>
                  <a:pt x="892" y="915"/>
                </a:lnTo>
                <a:lnTo>
                  <a:pt x="886" y="922"/>
                </a:lnTo>
                <a:lnTo>
                  <a:pt x="879" y="928"/>
                </a:lnTo>
                <a:lnTo>
                  <a:pt x="872" y="933"/>
                </a:lnTo>
                <a:lnTo>
                  <a:pt x="865" y="936"/>
                </a:lnTo>
                <a:lnTo>
                  <a:pt x="866" y="937"/>
                </a:lnTo>
                <a:lnTo>
                  <a:pt x="868" y="939"/>
                </a:lnTo>
                <a:close/>
                <a:moveTo>
                  <a:pt x="714" y="962"/>
                </a:moveTo>
                <a:lnTo>
                  <a:pt x="717" y="961"/>
                </a:lnTo>
                <a:lnTo>
                  <a:pt x="719" y="958"/>
                </a:lnTo>
                <a:lnTo>
                  <a:pt x="723" y="957"/>
                </a:lnTo>
                <a:lnTo>
                  <a:pt x="724" y="955"/>
                </a:lnTo>
                <a:lnTo>
                  <a:pt x="724" y="953"/>
                </a:lnTo>
                <a:lnTo>
                  <a:pt x="721" y="950"/>
                </a:lnTo>
                <a:lnTo>
                  <a:pt x="720" y="948"/>
                </a:lnTo>
                <a:lnTo>
                  <a:pt x="720" y="944"/>
                </a:lnTo>
                <a:lnTo>
                  <a:pt x="720" y="942"/>
                </a:lnTo>
                <a:lnTo>
                  <a:pt x="724" y="940"/>
                </a:lnTo>
                <a:lnTo>
                  <a:pt x="726" y="936"/>
                </a:lnTo>
                <a:lnTo>
                  <a:pt x="728" y="933"/>
                </a:lnTo>
                <a:lnTo>
                  <a:pt x="731" y="934"/>
                </a:lnTo>
                <a:lnTo>
                  <a:pt x="733" y="936"/>
                </a:lnTo>
                <a:lnTo>
                  <a:pt x="734" y="930"/>
                </a:lnTo>
                <a:lnTo>
                  <a:pt x="735" y="925"/>
                </a:lnTo>
                <a:lnTo>
                  <a:pt x="740" y="923"/>
                </a:lnTo>
                <a:lnTo>
                  <a:pt x="745" y="921"/>
                </a:lnTo>
                <a:lnTo>
                  <a:pt x="748" y="919"/>
                </a:lnTo>
                <a:lnTo>
                  <a:pt x="751" y="916"/>
                </a:lnTo>
                <a:lnTo>
                  <a:pt x="753" y="913"/>
                </a:lnTo>
                <a:lnTo>
                  <a:pt x="754" y="909"/>
                </a:lnTo>
                <a:lnTo>
                  <a:pt x="754" y="905"/>
                </a:lnTo>
                <a:lnTo>
                  <a:pt x="753" y="901"/>
                </a:lnTo>
                <a:lnTo>
                  <a:pt x="758" y="904"/>
                </a:lnTo>
                <a:lnTo>
                  <a:pt x="763" y="906"/>
                </a:lnTo>
                <a:lnTo>
                  <a:pt x="763" y="900"/>
                </a:lnTo>
                <a:lnTo>
                  <a:pt x="765" y="895"/>
                </a:lnTo>
                <a:lnTo>
                  <a:pt x="765" y="892"/>
                </a:lnTo>
                <a:lnTo>
                  <a:pt x="766" y="890"/>
                </a:lnTo>
                <a:lnTo>
                  <a:pt x="769" y="888"/>
                </a:lnTo>
                <a:lnTo>
                  <a:pt x="773" y="890"/>
                </a:lnTo>
                <a:lnTo>
                  <a:pt x="771" y="892"/>
                </a:lnTo>
                <a:lnTo>
                  <a:pt x="768" y="894"/>
                </a:lnTo>
                <a:lnTo>
                  <a:pt x="773" y="898"/>
                </a:lnTo>
                <a:lnTo>
                  <a:pt x="778" y="901"/>
                </a:lnTo>
                <a:lnTo>
                  <a:pt x="775" y="892"/>
                </a:lnTo>
                <a:lnTo>
                  <a:pt x="774" y="883"/>
                </a:lnTo>
                <a:lnTo>
                  <a:pt x="773" y="883"/>
                </a:lnTo>
                <a:lnTo>
                  <a:pt x="772" y="883"/>
                </a:lnTo>
                <a:lnTo>
                  <a:pt x="775" y="880"/>
                </a:lnTo>
                <a:lnTo>
                  <a:pt x="779" y="879"/>
                </a:lnTo>
                <a:lnTo>
                  <a:pt x="783" y="876"/>
                </a:lnTo>
                <a:lnTo>
                  <a:pt x="787" y="873"/>
                </a:lnTo>
                <a:lnTo>
                  <a:pt x="785" y="870"/>
                </a:lnTo>
                <a:lnTo>
                  <a:pt x="781" y="866"/>
                </a:lnTo>
                <a:lnTo>
                  <a:pt x="786" y="864"/>
                </a:lnTo>
                <a:lnTo>
                  <a:pt x="790" y="863"/>
                </a:lnTo>
                <a:lnTo>
                  <a:pt x="786" y="859"/>
                </a:lnTo>
                <a:lnTo>
                  <a:pt x="781" y="857"/>
                </a:lnTo>
                <a:lnTo>
                  <a:pt x="786" y="857"/>
                </a:lnTo>
                <a:lnTo>
                  <a:pt x="787" y="856"/>
                </a:lnTo>
                <a:lnTo>
                  <a:pt x="792" y="856"/>
                </a:lnTo>
                <a:lnTo>
                  <a:pt x="794" y="856"/>
                </a:lnTo>
                <a:lnTo>
                  <a:pt x="797" y="853"/>
                </a:lnTo>
                <a:lnTo>
                  <a:pt x="799" y="850"/>
                </a:lnTo>
                <a:lnTo>
                  <a:pt x="802" y="845"/>
                </a:lnTo>
                <a:lnTo>
                  <a:pt x="806" y="843"/>
                </a:lnTo>
                <a:lnTo>
                  <a:pt x="808" y="844"/>
                </a:lnTo>
                <a:lnTo>
                  <a:pt x="813" y="849"/>
                </a:lnTo>
                <a:lnTo>
                  <a:pt x="814" y="850"/>
                </a:lnTo>
                <a:lnTo>
                  <a:pt x="816" y="851"/>
                </a:lnTo>
                <a:lnTo>
                  <a:pt x="816" y="849"/>
                </a:lnTo>
                <a:lnTo>
                  <a:pt x="816" y="848"/>
                </a:lnTo>
                <a:lnTo>
                  <a:pt x="814" y="844"/>
                </a:lnTo>
                <a:lnTo>
                  <a:pt x="813" y="842"/>
                </a:lnTo>
                <a:lnTo>
                  <a:pt x="816" y="839"/>
                </a:lnTo>
                <a:lnTo>
                  <a:pt x="820" y="838"/>
                </a:lnTo>
                <a:lnTo>
                  <a:pt x="824" y="836"/>
                </a:lnTo>
                <a:lnTo>
                  <a:pt x="829" y="834"/>
                </a:lnTo>
                <a:lnTo>
                  <a:pt x="831" y="831"/>
                </a:lnTo>
                <a:lnTo>
                  <a:pt x="832" y="829"/>
                </a:lnTo>
                <a:lnTo>
                  <a:pt x="831" y="827"/>
                </a:lnTo>
                <a:lnTo>
                  <a:pt x="829" y="823"/>
                </a:lnTo>
                <a:lnTo>
                  <a:pt x="823" y="816"/>
                </a:lnTo>
                <a:lnTo>
                  <a:pt x="817" y="808"/>
                </a:lnTo>
                <a:lnTo>
                  <a:pt x="818" y="807"/>
                </a:lnTo>
                <a:lnTo>
                  <a:pt x="820" y="806"/>
                </a:lnTo>
                <a:lnTo>
                  <a:pt x="822" y="808"/>
                </a:lnTo>
                <a:lnTo>
                  <a:pt x="824" y="811"/>
                </a:lnTo>
                <a:lnTo>
                  <a:pt x="828" y="814"/>
                </a:lnTo>
                <a:lnTo>
                  <a:pt x="831" y="816"/>
                </a:lnTo>
                <a:lnTo>
                  <a:pt x="834" y="814"/>
                </a:lnTo>
                <a:lnTo>
                  <a:pt x="836" y="810"/>
                </a:lnTo>
                <a:lnTo>
                  <a:pt x="839" y="808"/>
                </a:lnTo>
                <a:lnTo>
                  <a:pt x="843" y="804"/>
                </a:lnTo>
                <a:lnTo>
                  <a:pt x="849" y="800"/>
                </a:lnTo>
                <a:lnTo>
                  <a:pt x="852" y="794"/>
                </a:lnTo>
                <a:lnTo>
                  <a:pt x="855" y="787"/>
                </a:lnTo>
                <a:lnTo>
                  <a:pt x="857" y="780"/>
                </a:lnTo>
                <a:lnTo>
                  <a:pt x="858" y="778"/>
                </a:lnTo>
                <a:lnTo>
                  <a:pt x="861" y="775"/>
                </a:lnTo>
                <a:lnTo>
                  <a:pt x="862" y="774"/>
                </a:lnTo>
                <a:lnTo>
                  <a:pt x="865" y="773"/>
                </a:lnTo>
                <a:lnTo>
                  <a:pt x="868" y="772"/>
                </a:lnTo>
                <a:lnTo>
                  <a:pt x="870" y="769"/>
                </a:lnTo>
                <a:lnTo>
                  <a:pt x="866" y="768"/>
                </a:lnTo>
                <a:lnTo>
                  <a:pt x="863" y="767"/>
                </a:lnTo>
                <a:lnTo>
                  <a:pt x="865" y="764"/>
                </a:lnTo>
                <a:lnTo>
                  <a:pt x="869" y="761"/>
                </a:lnTo>
                <a:lnTo>
                  <a:pt x="871" y="759"/>
                </a:lnTo>
                <a:lnTo>
                  <a:pt x="872" y="757"/>
                </a:lnTo>
                <a:lnTo>
                  <a:pt x="875" y="752"/>
                </a:lnTo>
                <a:lnTo>
                  <a:pt x="876" y="747"/>
                </a:lnTo>
                <a:lnTo>
                  <a:pt x="879" y="754"/>
                </a:lnTo>
                <a:lnTo>
                  <a:pt x="882" y="760"/>
                </a:lnTo>
                <a:lnTo>
                  <a:pt x="883" y="760"/>
                </a:lnTo>
                <a:lnTo>
                  <a:pt x="884" y="760"/>
                </a:lnTo>
                <a:lnTo>
                  <a:pt x="884" y="758"/>
                </a:lnTo>
                <a:lnTo>
                  <a:pt x="884" y="755"/>
                </a:lnTo>
                <a:lnTo>
                  <a:pt x="883" y="752"/>
                </a:lnTo>
                <a:lnTo>
                  <a:pt x="884" y="748"/>
                </a:lnTo>
                <a:lnTo>
                  <a:pt x="886" y="745"/>
                </a:lnTo>
                <a:lnTo>
                  <a:pt x="890" y="743"/>
                </a:lnTo>
                <a:lnTo>
                  <a:pt x="899" y="736"/>
                </a:lnTo>
                <a:lnTo>
                  <a:pt x="908" y="729"/>
                </a:lnTo>
                <a:lnTo>
                  <a:pt x="913" y="723"/>
                </a:lnTo>
                <a:lnTo>
                  <a:pt x="917" y="717"/>
                </a:lnTo>
                <a:lnTo>
                  <a:pt x="919" y="716"/>
                </a:lnTo>
                <a:lnTo>
                  <a:pt x="924" y="716"/>
                </a:lnTo>
                <a:lnTo>
                  <a:pt x="926" y="715"/>
                </a:lnTo>
                <a:lnTo>
                  <a:pt x="930" y="713"/>
                </a:lnTo>
                <a:lnTo>
                  <a:pt x="932" y="709"/>
                </a:lnTo>
                <a:lnTo>
                  <a:pt x="934" y="704"/>
                </a:lnTo>
                <a:lnTo>
                  <a:pt x="935" y="702"/>
                </a:lnTo>
                <a:lnTo>
                  <a:pt x="937" y="701"/>
                </a:lnTo>
                <a:lnTo>
                  <a:pt x="940" y="699"/>
                </a:lnTo>
                <a:lnTo>
                  <a:pt x="944" y="699"/>
                </a:lnTo>
                <a:lnTo>
                  <a:pt x="948" y="697"/>
                </a:lnTo>
                <a:lnTo>
                  <a:pt x="953" y="692"/>
                </a:lnTo>
                <a:lnTo>
                  <a:pt x="953" y="685"/>
                </a:lnTo>
                <a:lnTo>
                  <a:pt x="954" y="681"/>
                </a:lnTo>
                <a:lnTo>
                  <a:pt x="956" y="678"/>
                </a:lnTo>
                <a:lnTo>
                  <a:pt x="962" y="675"/>
                </a:lnTo>
                <a:lnTo>
                  <a:pt x="969" y="669"/>
                </a:lnTo>
                <a:lnTo>
                  <a:pt x="976" y="662"/>
                </a:lnTo>
                <a:lnTo>
                  <a:pt x="986" y="654"/>
                </a:lnTo>
                <a:lnTo>
                  <a:pt x="995" y="646"/>
                </a:lnTo>
                <a:lnTo>
                  <a:pt x="1006" y="638"/>
                </a:lnTo>
                <a:lnTo>
                  <a:pt x="1015" y="629"/>
                </a:lnTo>
                <a:lnTo>
                  <a:pt x="1024" y="622"/>
                </a:lnTo>
                <a:lnTo>
                  <a:pt x="1032" y="617"/>
                </a:lnTo>
                <a:lnTo>
                  <a:pt x="1034" y="622"/>
                </a:lnTo>
                <a:lnTo>
                  <a:pt x="1036" y="628"/>
                </a:lnTo>
                <a:lnTo>
                  <a:pt x="1036" y="628"/>
                </a:lnTo>
                <a:lnTo>
                  <a:pt x="1036" y="629"/>
                </a:lnTo>
                <a:lnTo>
                  <a:pt x="1032" y="640"/>
                </a:lnTo>
                <a:lnTo>
                  <a:pt x="1028" y="649"/>
                </a:lnTo>
                <a:lnTo>
                  <a:pt x="1025" y="654"/>
                </a:lnTo>
                <a:lnTo>
                  <a:pt x="1023" y="659"/>
                </a:lnTo>
                <a:lnTo>
                  <a:pt x="1016" y="668"/>
                </a:lnTo>
                <a:lnTo>
                  <a:pt x="1008" y="677"/>
                </a:lnTo>
                <a:lnTo>
                  <a:pt x="1007" y="678"/>
                </a:lnTo>
                <a:lnTo>
                  <a:pt x="1004" y="678"/>
                </a:lnTo>
                <a:lnTo>
                  <a:pt x="999" y="678"/>
                </a:lnTo>
                <a:lnTo>
                  <a:pt x="995" y="681"/>
                </a:lnTo>
                <a:lnTo>
                  <a:pt x="994" y="683"/>
                </a:lnTo>
                <a:lnTo>
                  <a:pt x="994" y="684"/>
                </a:lnTo>
                <a:lnTo>
                  <a:pt x="995" y="688"/>
                </a:lnTo>
                <a:lnTo>
                  <a:pt x="996" y="690"/>
                </a:lnTo>
                <a:lnTo>
                  <a:pt x="987" y="689"/>
                </a:lnTo>
                <a:lnTo>
                  <a:pt x="976" y="689"/>
                </a:lnTo>
                <a:lnTo>
                  <a:pt x="977" y="695"/>
                </a:lnTo>
                <a:lnTo>
                  <a:pt x="980" y="702"/>
                </a:lnTo>
                <a:lnTo>
                  <a:pt x="980" y="706"/>
                </a:lnTo>
                <a:lnTo>
                  <a:pt x="977" y="710"/>
                </a:lnTo>
                <a:lnTo>
                  <a:pt x="974" y="713"/>
                </a:lnTo>
                <a:lnTo>
                  <a:pt x="970" y="715"/>
                </a:lnTo>
                <a:lnTo>
                  <a:pt x="968" y="713"/>
                </a:lnTo>
                <a:lnTo>
                  <a:pt x="966" y="710"/>
                </a:lnTo>
                <a:lnTo>
                  <a:pt x="966" y="708"/>
                </a:lnTo>
                <a:lnTo>
                  <a:pt x="967" y="705"/>
                </a:lnTo>
                <a:lnTo>
                  <a:pt x="961" y="708"/>
                </a:lnTo>
                <a:lnTo>
                  <a:pt x="955" y="710"/>
                </a:lnTo>
                <a:lnTo>
                  <a:pt x="956" y="712"/>
                </a:lnTo>
                <a:lnTo>
                  <a:pt x="958" y="713"/>
                </a:lnTo>
                <a:lnTo>
                  <a:pt x="960" y="716"/>
                </a:lnTo>
                <a:lnTo>
                  <a:pt x="962" y="717"/>
                </a:lnTo>
                <a:lnTo>
                  <a:pt x="965" y="718"/>
                </a:lnTo>
                <a:lnTo>
                  <a:pt x="966" y="720"/>
                </a:lnTo>
                <a:lnTo>
                  <a:pt x="967" y="723"/>
                </a:lnTo>
                <a:lnTo>
                  <a:pt x="966" y="726"/>
                </a:lnTo>
                <a:lnTo>
                  <a:pt x="963" y="723"/>
                </a:lnTo>
                <a:lnTo>
                  <a:pt x="960" y="720"/>
                </a:lnTo>
                <a:lnTo>
                  <a:pt x="956" y="718"/>
                </a:lnTo>
                <a:lnTo>
                  <a:pt x="952" y="719"/>
                </a:lnTo>
                <a:lnTo>
                  <a:pt x="953" y="723"/>
                </a:lnTo>
                <a:lnTo>
                  <a:pt x="956" y="726"/>
                </a:lnTo>
                <a:lnTo>
                  <a:pt x="958" y="727"/>
                </a:lnTo>
                <a:lnTo>
                  <a:pt x="959" y="730"/>
                </a:lnTo>
                <a:lnTo>
                  <a:pt x="959" y="732"/>
                </a:lnTo>
                <a:lnTo>
                  <a:pt x="956" y="734"/>
                </a:lnTo>
                <a:lnTo>
                  <a:pt x="954" y="731"/>
                </a:lnTo>
                <a:lnTo>
                  <a:pt x="953" y="726"/>
                </a:lnTo>
                <a:lnTo>
                  <a:pt x="952" y="727"/>
                </a:lnTo>
                <a:lnTo>
                  <a:pt x="951" y="727"/>
                </a:lnTo>
                <a:lnTo>
                  <a:pt x="951" y="732"/>
                </a:lnTo>
                <a:lnTo>
                  <a:pt x="952" y="737"/>
                </a:lnTo>
                <a:lnTo>
                  <a:pt x="953" y="739"/>
                </a:lnTo>
                <a:lnTo>
                  <a:pt x="953" y="741"/>
                </a:lnTo>
                <a:lnTo>
                  <a:pt x="952" y="744"/>
                </a:lnTo>
                <a:lnTo>
                  <a:pt x="949" y="745"/>
                </a:lnTo>
                <a:lnTo>
                  <a:pt x="946" y="748"/>
                </a:lnTo>
                <a:lnTo>
                  <a:pt x="942" y="752"/>
                </a:lnTo>
                <a:lnTo>
                  <a:pt x="937" y="755"/>
                </a:lnTo>
                <a:lnTo>
                  <a:pt x="931" y="759"/>
                </a:lnTo>
                <a:lnTo>
                  <a:pt x="927" y="765"/>
                </a:lnTo>
                <a:lnTo>
                  <a:pt x="924" y="771"/>
                </a:lnTo>
                <a:lnTo>
                  <a:pt x="921" y="771"/>
                </a:lnTo>
                <a:lnTo>
                  <a:pt x="917" y="771"/>
                </a:lnTo>
                <a:lnTo>
                  <a:pt x="917" y="774"/>
                </a:lnTo>
                <a:lnTo>
                  <a:pt x="917" y="775"/>
                </a:lnTo>
                <a:lnTo>
                  <a:pt x="912" y="781"/>
                </a:lnTo>
                <a:lnTo>
                  <a:pt x="907" y="787"/>
                </a:lnTo>
                <a:lnTo>
                  <a:pt x="905" y="789"/>
                </a:lnTo>
                <a:lnTo>
                  <a:pt x="901" y="793"/>
                </a:lnTo>
                <a:lnTo>
                  <a:pt x="898" y="795"/>
                </a:lnTo>
                <a:lnTo>
                  <a:pt x="892" y="797"/>
                </a:lnTo>
                <a:lnTo>
                  <a:pt x="889" y="801"/>
                </a:lnTo>
                <a:lnTo>
                  <a:pt x="886" y="804"/>
                </a:lnTo>
                <a:lnTo>
                  <a:pt x="880" y="811"/>
                </a:lnTo>
                <a:lnTo>
                  <a:pt x="876" y="817"/>
                </a:lnTo>
                <a:lnTo>
                  <a:pt x="872" y="816"/>
                </a:lnTo>
                <a:lnTo>
                  <a:pt x="868" y="815"/>
                </a:lnTo>
                <a:lnTo>
                  <a:pt x="868" y="818"/>
                </a:lnTo>
                <a:lnTo>
                  <a:pt x="868" y="821"/>
                </a:lnTo>
                <a:lnTo>
                  <a:pt x="868" y="823"/>
                </a:lnTo>
                <a:lnTo>
                  <a:pt x="866" y="825"/>
                </a:lnTo>
                <a:lnTo>
                  <a:pt x="862" y="828"/>
                </a:lnTo>
                <a:lnTo>
                  <a:pt x="858" y="831"/>
                </a:lnTo>
                <a:lnTo>
                  <a:pt x="856" y="834"/>
                </a:lnTo>
                <a:lnTo>
                  <a:pt x="855" y="838"/>
                </a:lnTo>
                <a:lnTo>
                  <a:pt x="847" y="841"/>
                </a:lnTo>
                <a:lnTo>
                  <a:pt x="838" y="843"/>
                </a:lnTo>
                <a:lnTo>
                  <a:pt x="839" y="848"/>
                </a:lnTo>
                <a:lnTo>
                  <a:pt x="839" y="850"/>
                </a:lnTo>
                <a:lnTo>
                  <a:pt x="838" y="853"/>
                </a:lnTo>
                <a:lnTo>
                  <a:pt x="837" y="856"/>
                </a:lnTo>
                <a:lnTo>
                  <a:pt x="831" y="859"/>
                </a:lnTo>
                <a:lnTo>
                  <a:pt x="827" y="864"/>
                </a:lnTo>
                <a:lnTo>
                  <a:pt x="818" y="871"/>
                </a:lnTo>
                <a:lnTo>
                  <a:pt x="809" y="878"/>
                </a:lnTo>
                <a:lnTo>
                  <a:pt x="808" y="880"/>
                </a:lnTo>
                <a:lnTo>
                  <a:pt x="807" y="883"/>
                </a:lnTo>
                <a:lnTo>
                  <a:pt x="806" y="887"/>
                </a:lnTo>
                <a:lnTo>
                  <a:pt x="803" y="891"/>
                </a:lnTo>
                <a:lnTo>
                  <a:pt x="800" y="893"/>
                </a:lnTo>
                <a:lnTo>
                  <a:pt x="796" y="893"/>
                </a:lnTo>
                <a:lnTo>
                  <a:pt x="790" y="900"/>
                </a:lnTo>
                <a:lnTo>
                  <a:pt x="786" y="906"/>
                </a:lnTo>
                <a:lnTo>
                  <a:pt x="776" y="918"/>
                </a:lnTo>
                <a:lnTo>
                  <a:pt x="765" y="927"/>
                </a:lnTo>
                <a:lnTo>
                  <a:pt x="761" y="933"/>
                </a:lnTo>
                <a:lnTo>
                  <a:pt x="756" y="937"/>
                </a:lnTo>
                <a:lnTo>
                  <a:pt x="751" y="942"/>
                </a:lnTo>
                <a:lnTo>
                  <a:pt x="745" y="946"/>
                </a:lnTo>
                <a:lnTo>
                  <a:pt x="731" y="955"/>
                </a:lnTo>
                <a:lnTo>
                  <a:pt x="716" y="965"/>
                </a:lnTo>
                <a:lnTo>
                  <a:pt x="716" y="964"/>
                </a:lnTo>
                <a:lnTo>
                  <a:pt x="714" y="962"/>
                </a:lnTo>
                <a:close/>
                <a:moveTo>
                  <a:pt x="765" y="820"/>
                </a:moveTo>
                <a:lnTo>
                  <a:pt x="765" y="810"/>
                </a:lnTo>
                <a:lnTo>
                  <a:pt x="765" y="802"/>
                </a:lnTo>
                <a:lnTo>
                  <a:pt x="767" y="804"/>
                </a:lnTo>
                <a:lnTo>
                  <a:pt x="768" y="807"/>
                </a:lnTo>
                <a:lnTo>
                  <a:pt x="769" y="809"/>
                </a:lnTo>
                <a:lnTo>
                  <a:pt x="769" y="811"/>
                </a:lnTo>
                <a:lnTo>
                  <a:pt x="767" y="815"/>
                </a:lnTo>
                <a:lnTo>
                  <a:pt x="765" y="820"/>
                </a:lnTo>
                <a:close/>
                <a:moveTo>
                  <a:pt x="759" y="870"/>
                </a:moveTo>
                <a:lnTo>
                  <a:pt x="763" y="867"/>
                </a:lnTo>
                <a:lnTo>
                  <a:pt x="768" y="865"/>
                </a:lnTo>
                <a:lnTo>
                  <a:pt x="765" y="871"/>
                </a:lnTo>
                <a:lnTo>
                  <a:pt x="761" y="878"/>
                </a:lnTo>
                <a:lnTo>
                  <a:pt x="760" y="872"/>
                </a:lnTo>
                <a:lnTo>
                  <a:pt x="759" y="870"/>
                </a:lnTo>
                <a:close/>
                <a:moveTo>
                  <a:pt x="758" y="730"/>
                </a:moveTo>
                <a:lnTo>
                  <a:pt x="756" y="731"/>
                </a:lnTo>
                <a:lnTo>
                  <a:pt x="755" y="732"/>
                </a:lnTo>
                <a:lnTo>
                  <a:pt x="753" y="732"/>
                </a:lnTo>
                <a:lnTo>
                  <a:pt x="752" y="731"/>
                </a:lnTo>
                <a:lnTo>
                  <a:pt x="752" y="729"/>
                </a:lnTo>
                <a:lnTo>
                  <a:pt x="752" y="726"/>
                </a:lnTo>
                <a:lnTo>
                  <a:pt x="753" y="720"/>
                </a:lnTo>
                <a:lnTo>
                  <a:pt x="754" y="713"/>
                </a:lnTo>
                <a:lnTo>
                  <a:pt x="759" y="716"/>
                </a:lnTo>
                <a:lnTo>
                  <a:pt x="765" y="719"/>
                </a:lnTo>
                <a:lnTo>
                  <a:pt x="761" y="722"/>
                </a:lnTo>
                <a:lnTo>
                  <a:pt x="758" y="724"/>
                </a:lnTo>
                <a:lnTo>
                  <a:pt x="756" y="725"/>
                </a:lnTo>
                <a:lnTo>
                  <a:pt x="756" y="726"/>
                </a:lnTo>
                <a:lnTo>
                  <a:pt x="756" y="729"/>
                </a:lnTo>
                <a:lnTo>
                  <a:pt x="758" y="730"/>
                </a:lnTo>
                <a:close/>
                <a:moveTo>
                  <a:pt x="747" y="751"/>
                </a:moveTo>
                <a:lnTo>
                  <a:pt x="755" y="744"/>
                </a:lnTo>
                <a:lnTo>
                  <a:pt x="765" y="737"/>
                </a:lnTo>
                <a:lnTo>
                  <a:pt x="761" y="743"/>
                </a:lnTo>
                <a:lnTo>
                  <a:pt x="758" y="747"/>
                </a:lnTo>
                <a:lnTo>
                  <a:pt x="753" y="751"/>
                </a:lnTo>
                <a:lnTo>
                  <a:pt x="747" y="751"/>
                </a:lnTo>
                <a:close/>
                <a:moveTo>
                  <a:pt x="747" y="897"/>
                </a:moveTo>
                <a:lnTo>
                  <a:pt x="746" y="898"/>
                </a:lnTo>
                <a:lnTo>
                  <a:pt x="746" y="899"/>
                </a:lnTo>
                <a:lnTo>
                  <a:pt x="744" y="899"/>
                </a:lnTo>
                <a:lnTo>
                  <a:pt x="741" y="900"/>
                </a:lnTo>
                <a:lnTo>
                  <a:pt x="738" y="901"/>
                </a:lnTo>
                <a:lnTo>
                  <a:pt x="734" y="901"/>
                </a:lnTo>
                <a:lnTo>
                  <a:pt x="734" y="900"/>
                </a:lnTo>
                <a:lnTo>
                  <a:pt x="734" y="898"/>
                </a:lnTo>
                <a:lnTo>
                  <a:pt x="738" y="895"/>
                </a:lnTo>
                <a:lnTo>
                  <a:pt x="741" y="894"/>
                </a:lnTo>
                <a:lnTo>
                  <a:pt x="744" y="895"/>
                </a:lnTo>
                <a:lnTo>
                  <a:pt x="747" y="897"/>
                </a:lnTo>
                <a:close/>
                <a:moveTo>
                  <a:pt x="745" y="888"/>
                </a:moveTo>
                <a:lnTo>
                  <a:pt x="745" y="887"/>
                </a:lnTo>
                <a:lnTo>
                  <a:pt x="745" y="887"/>
                </a:lnTo>
                <a:lnTo>
                  <a:pt x="751" y="886"/>
                </a:lnTo>
                <a:lnTo>
                  <a:pt x="755" y="886"/>
                </a:lnTo>
                <a:lnTo>
                  <a:pt x="756" y="887"/>
                </a:lnTo>
                <a:lnTo>
                  <a:pt x="755" y="888"/>
                </a:lnTo>
                <a:lnTo>
                  <a:pt x="753" y="890"/>
                </a:lnTo>
                <a:lnTo>
                  <a:pt x="751" y="890"/>
                </a:lnTo>
                <a:lnTo>
                  <a:pt x="748" y="890"/>
                </a:lnTo>
                <a:lnTo>
                  <a:pt x="745" y="888"/>
                </a:lnTo>
                <a:close/>
                <a:moveTo>
                  <a:pt x="678" y="425"/>
                </a:moveTo>
                <a:lnTo>
                  <a:pt x="671" y="434"/>
                </a:lnTo>
                <a:lnTo>
                  <a:pt x="664" y="444"/>
                </a:lnTo>
                <a:lnTo>
                  <a:pt x="657" y="453"/>
                </a:lnTo>
                <a:lnTo>
                  <a:pt x="650" y="462"/>
                </a:lnTo>
                <a:lnTo>
                  <a:pt x="641" y="473"/>
                </a:lnTo>
                <a:lnTo>
                  <a:pt x="630" y="482"/>
                </a:lnTo>
                <a:lnTo>
                  <a:pt x="623" y="483"/>
                </a:lnTo>
                <a:lnTo>
                  <a:pt x="615" y="485"/>
                </a:lnTo>
                <a:lnTo>
                  <a:pt x="609" y="486"/>
                </a:lnTo>
                <a:lnTo>
                  <a:pt x="602" y="487"/>
                </a:lnTo>
                <a:lnTo>
                  <a:pt x="593" y="489"/>
                </a:lnTo>
                <a:lnTo>
                  <a:pt x="585" y="489"/>
                </a:lnTo>
                <a:lnTo>
                  <a:pt x="581" y="486"/>
                </a:lnTo>
                <a:lnTo>
                  <a:pt x="576" y="479"/>
                </a:lnTo>
                <a:lnTo>
                  <a:pt x="573" y="481"/>
                </a:lnTo>
                <a:lnTo>
                  <a:pt x="568" y="483"/>
                </a:lnTo>
                <a:lnTo>
                  <a:pt x="564" y="483"/>
                </a:lnTo>
                <a:lnTo>
                  <a:pt x="560" y="482"/>
                </a:lnTo>
                <a:lnTo>
                  <a:pt x="559" y="479"/>
                </a:lnTo>
                <a:lnTo>
                  <a:pt x="559" y="474"/>
                </a:lnTo>
                <a:lnTo>
                  <a:pt x="561" y="461"/>
                </a:lnTo>
                <a:lnTo>
                  <a:pt x="565" y="448"/>
                </a:lnTo>
                <a:lnTo>
                  <a:pt x="567" y="436"/>
                </a:lnTo>
                <a:lnTo>
                  <a:pt x="571" y="424"/>
                </a:lnTo>
                <a:lnTo>
                  <a:pt x="575" y="410"/>
                </a:lnTo>
                <a:lnTo>
                  <a:pt x="582" y="396"/>
                </a:lnTo>
                <a:lnTo>
                  <a:pt x="585" y="392"/>
                </a:lnTo>
                <a:lnTo>
                  <a:pt x="588" y="389"/>
                </a:lnTo>
                <a:lnTo>
                  <a:pt x="585" y="388"/>
                </a:lnTo>
                <a:lnTo>
                  <a:pt x="582" y="387"/>
                </a:lnTo>
                <a:lnTo>
                  <a:pt x="582" y="380"/>
                </a:lnTo>
                <a:lnTo>
                  <a:pt x="583" y="375"/>
                </a:lnTo>
                <a:lnTo>
                  <a:pt x="585" y="373"/>
                </a:lnTo>
                <a:lnTo>
                  <a:pt x="587" y="371"/>
                </a:lnTo>
                <a:lnTo>
                  <a:pt x="589" y="371"/>
                </a:lnTo>
                <a:lnTo>
                  <a:pt x="592" y="371"/>
                </a:lnTo>
                <a:lnTo>
                  <a:pt x="594" y="373"/>
                </a:lnTo>
                <a:lnTo>
                  <a:pt x="597" y="374"/>
                </a:lnTo>
                <a:lnTo>
                  <a:pt x="595" y="376"/>
                </a:lnTo>
                <a:lnTo>
                  <a:pt x="593" y="377"/>
                </a:lnTo>
                <a:lnTo>
                  <a:pt x="590" y="380"/>
                </a:lnTo>
                <a:lnTo>
                  <a:pt x="588" y="381"/>
                </a:lnTo>
                <a:lnTo>
                  <a:pt x="589" y="382"/>
                </a:lnTo>
                <a:lnTo>
                  <a:pt x="589" y="383"/>
                </a:lnTo>
                <a:lnTo>
                  <a:pt x="601" y="381"/>
                </a:lnTo>
                <a:lnTo>
                  <a:pt x="611" y="378"/>
                </a:lnTo>
                <a:lnTo>
                  <a:pt x="614" y="377"/>
                </a:lnTo>
                <a:lnTo>
                  <a:pt x="616" y="378"/>
                </a:lnTo>
                <a:lnTo>
                  <a:pt x="618" y="378"/>
                </a:lnTo>
                <a:lnTo>
                  <a:pt x="620" y="381"/>
                </a:lnTo>
                <a:lnTo>
                  <a:pt x="622" y="384"/>
                </a:lnTo>
                <a:lnTo>
                  <a:pt x="623" y="390"/>
                </a:lnTo>
                <a:lnTo>
                  <a:pt x="627" y="385"/>
                </a:lnTo>
                <a:lnTo>
                  <a:pt x="630" y="382"/>
                </a:lnTo>
                <a:lnTo>
                  <a:pt x="634" y="376"/>
                </a:lnTo>
                <a:lnTo>
                  <a:pt x="638" y="370"/>
                </a:lnTo>
                <a:lnTo>
                  <a:pt x="643" y="366"/>
                </a:lnTo>
                <a:lnTo>
                  <a:pt x="648" y="361"/>
                </a:lnTo>
                <a:lnTo>
                  <a:pt x="659" y="353"/>
                </a:lnTo>
                <a:lnTo>
                  <a:pt x="672" y="347"/>
                </a:lnTo>
                <a:lnTo>
                  <a:pt x="675" y="346"/>
                </a:lnTo>
                <a:lnTo>
                  <a:pt x="677" y="346"/>
                </a:lnTo>
                <a:lnTo>
                  <a:pt x="684" y="346"/>
                </a:lnTo>
                <a:lnTo>
                  <a:pt x="690" y="345"/>
                </a:lnTo>
                <a:lnTo>
                  <a:pt x="693" y="341"/>
                </a:lnTo>
                <a:lnTo>
                  <a:pt x="696" y="335"/>
                </a:lnTo>
                <a:lnTo>
                  <a:pt x="698" y="332"/>
                </a:lnTo>
                <a:lnTo>
                  <a:pt x="700" y="331"/>
                </a:lnTo>
                <a:lnTo>
                  <a:pt x="703" y="331"/>
                </a:lnTo>
                <a:lnTo>
                  <a:pt x="706" y="332"/>
                </a:lnTo>
                <a:lnTo>
                  <a:pt x="710" y="333"/>
                </a:lnTo>
                <a:lnTo>
                  <a:pt x="713" y="334"/>
                </a:lnTo>
                <a:lnTo>
                  <a:pt x="716" y="335"/>
                </a:lnTo>
                <a:lnTo>
                  <a:pt x="717" y="338"/>
                </a:lnTo>
                <a:lnTo>
                  <a:pt x="719" y="342"/>
                </a:lnTo>
                <a:lnTo>
                  <a:pt x="719" y="349"/>
                </a:lnTo>
                <a:lnTo>
                  <a:pt x="719" y="353"/>
                </a:lnTo>
                <a:lnTo>
                  <a:pt x="721" y="355"/>
                </a:lnTo>
                <a:lnTo>
                  <a:pt x="725" y="355"/>
                </a:lnTo>
                <a:lnTo>
                  <a:pt x="730" y="355"/>
                </a:lnTo>
                <a:lnTo>
                  <a:pt x="730" y="356"/>
                </a:lnTo>
                <a:lnTo>
                  <a:pt x="730" y="359"/>
                </a:lnTo>
                <a:lnTo>
                  <a:pt x="733" y="359"/>
                </a:lnTo>
                <a:lnTo>
                  <a:pt x="735" y="357"/>
                </a:lnTo>
                <a:lnTo>
                  <a:pt x="747" y="347"/>
                </a:lnTo>
                <a:lnTo>
                  <a:pt x="758" y="335"/>
                </a:lnTo>
                <a:lnTo>
                  <a:pt x="763" y="329"/>
                </a:lnTo>
                <a:lnTo>
                  <a:pt x="769" y="325"/>
                </a:lnTo>
                <a:lnTo>
                  <a:pt x="775" y="321"/>
                </a:lnTo>
                <a:lnTo>
                  <a:pt x="782" y="318"/>
                </a:lnTo>
                <a:lnTo>
                  <a:pt x="789" y="315"/>
                </a:lnTo>
                <a:lnTo>
                  <a:pt x="796" y="313"/>
                </a:lnTo>
                <a:lnTo>
                  <a:pt x="803" y="313"/>
                </a:lnTo>
                <a:lnTo>
                  <a:pt x="811" y="313"/>
                </a:lnTo>
                <a:lnTo>
                  <a:pt x="817" y="314"/>
                </a:lnTo>
                <a:lnTo>
                  <a:pt x="822" y="315"/>
                </a:lnTo>
                <a:lnTo>
                  <a:pt x="825" y="318"/>
                </a:lnTo>
                <a:lnTo>
                  <a:pt x="829" y="320"/>
                </a:lnTo>
                <a:lnTo>
                  <a:pt x="830" y="324"/>
                </a:lnTo>
                <a:lnTo>
                  <a:pt x="831" y="328"/>
                </a:lnTo>
                <a:lnTo>
                  <a:pt x="832" y="333"/>
                </a:lnTo>
                <a:lnTo>
                  <a:pt x="832" y="339"/>
                </a:lnTo>
                <a:lnTo>
                  <a:pt x="830" y="350"/>
                </a:lnTo>
                <a:lnTo>
                  <a:pt x="825" y="362"/>
                </a:lnTo>
                <a:lnTo>
                  <a:pt x="821" y="373"/>
                </a:lnTo>
                <a:lnTo>
                  <a:pt x="813" y="382"/>
                </a:lnTo>
                <a:lnTo>
                  <a:pt x="804" y="391"/>
                </a:lnTo>
                <a:lnTo>
                  <a:pt x="796" y="401"/>
                </a:lnTo>
                <a:lnTo>
                  <a:pt x="788" y="410"/>
                </a:lnTo>
                <a:lnTo>
                  <a:pt x="779" y="419"/>
                </a:lnTo>
                <a:lnTo>
                  <a:pt x="772" y="424"/>
                </a:lnTo>
                <a:lnTo>
                  <a:pt x="765" y="427"/>
                </a:lnTo>
                <a:lnTo>
                  <a:pt x="761" y="430"/>
                </a:lnTo>
                <a:lnTo>
                  <a:pt x="758" y="431"/>
                </a:lnTo>
                <a:lnTo>
                  <a:pt x="742" y="424"/>
                </a:lnTo>
                <a:lnTo>
                  <a:pt x="727" y="418"/>
                </a:lnTo>
                <a:lnTo>
                  <a:pt x="712" y="412"/>
                </a:lnTo>
                <a:lnTo>
                  <a:pt x="696" y="404"/>
                </a:lnTo>
                <a:lnTo>
                  <a:pt x="687" y="415"/>
                </a:lnTo>
                <a:lnTo>
                  <a:pt x="678" y="425"/>
                </a:lnTo>
                <a:close/>
                <a:moveTo>
                  <a:pt x="648" y="1249"/>
                </a:moveTo>
                <a:lnTo>
                  <a:pt x="651" y="1254"/>
                </a:lnTo>
                <a:lnTo>
                  <a:pt x="652" y="1258"/>
                </a:lnTo>
                <a:lnTo>
                  <a:pt x="654" y="1263"/>
                </a:lnTo>
                <a:lnTo>
                  <a:pt x="654" y="1268"/>
                </a:lnTo>
                <a:lnTo>
                  <a:pt x="650" y="1265"/>
                </a:lnTo>
                <a:lnTo>
                  <a:pt x="648" y="1261"/>
                </a:lnTo>
                <a:lnTo>
                  <a:pt x="648" y="1256"/>
                </a:lnTo>
                <a:lnTo>
                  <a:pt x="648" y="1249"/>
                </a:lnTo>
                <a:close/>
                <a:moveTo>
                  <a:pt x="628" y="586"/>
                </a:moveTo>
                <a:lnTo>
                  <a:pt x="626" y="592"/>
                </a:lnTo>
                <a:lnTo>
                  <a:pt x="622" y="596"/>
                </a:lnTo>
                <a:lnTo>
                  <a:pt x="618" y="599"/>
                </a:lnTo>
                <a:lnTo>
                  <a:pt x="614" y="600"/>
                </a:lnTo>
                <a:lnTo>
                  <a:pt x="608" y="601"/>
                </a:lnTo>
                <a:lnTo>
                  <a:pt x="603" y="603"/>
                </a:lnTo>
                <a:lnTo>
                  <a:pt x="599" y="601"/>
                </a:lnTo>
                <a:lnTo>
                  <a:pt x="594" y="601"/>
                </a:lnTo>
                <a:lnTo>
                  <a:pt x="590" y="598"/>
                </a:lnTo>
                <a:lnTo>
                  <a:pt x="587" y="593"/>
                </a:lnTo>
                <a:lnTo>
                  <a:pt x="601" y="579"/>
                </a:lnTo>
                <a:lnTo>
                  <a:pt x="615" y="567"/>
                </a:lnTo>
                <a:lnTo>
                  <a:pt x="618" y="566"/>
                </a:lnTo>
                <a:lnTo>
                  <a:pt x="622" y="567"/>
                </a:lnTo>
                <a:lnTo>
                  <a:pt x="624" y="570"/>
                </a:lnTo>
                <a:lnTo>
                  <a:pt x="627" y="576"/>
                </a:lnTo>
                <a:lnTo>
                  <a:pt x="628" y="583"/>
                </a:lnTo>
                <a:lnTo>
                  <a:pt x="628" y="586"/>
                </a:lnTo>
                <a:close/>
                <a:moveTo>
                  <a:pt x="544" y="516"/>
                </a:moveTo>
                <a:lnTo>
                  <a:pt x="542" y="518"/>
                </a:lnTo>
                <a:lnTo>
                  <a:pt x="541" y="521"/>
                </a:lnTo>
                <a:lnTo>
                  <a:pt x="540" y="523"/>
                </a:lnTo>
                <a:lnTo>
                  <a:pt x="538" y="523"/>
                </a:lnTo>
                <a:lnTo>
                  <a:pt x="535" y="524"/>
                </a:lnTo>
                <a:lnTo>
                  <a:pt x="533" y="524"/>
                </a:lnTo>
                <a:lnTo>
                  <a:pt x="531" y="523"/>
                </a:lnTo>
                <a:lnTo>
                  <a:pt x="528" y="522"/>
                </a:lnTo>
                <a:lnTo>
                  <a:pt x="525" y="518"/>
                </a:lnTo>
                <a:lnTo>
                  <a:pt x="520" y="516"/>
                </a:lnTo>
                <a:lnTo>
                  <a:pt x="516" y="515"/>
                </a:lnTo>
                <a:lnTo>
                  <a:pt x="511" y="516"/>
                </a:lnTo>
                <a:lnTo>
                  <a:pt x="507" y="516"/>
                </a:lnTo>
                <a:lnTo>
                  <a:pt x="505" y="515"/>
                </a:lnTo>
                <a:lnTo>
                  <a:pt x="505" y="513"/>
                </a:lnTo>
                <a:lnTo>
                  <a:pt x="505" y="509"/>
                </a:lnTo>
                <a:lnTo>
                  <a:pt x="506" y="495"/>
                </a:lnTo>
                <a:lnTo>
                  <a:pt x="507" y="482"/>
                </a:lnTo>
                <a:lnTo>
                  <a:pt x="510" y="468"/>
                </a:lnTo>
                <a:lnTo>
                  <a:pt x="511" y="455"/>
                </a:lnTo>
                <a:lnTo>
                  <a:pt x="513" y="448"/>
                </a:lnTo>
                <a:lnTo>
                  <a:pt x="518" y="443"/>
                </a:lnTo>
                <a:lnTo>
                  <a:pt x="524" y="438"/>
                </a:lnTo>
                <a:lnTo>
                  <a:pt x="531" y="434"/>
                </a:lnTo>
                <a:lnTo>
                  <a:pt x="533" y="432"/>
                </a:lnTo>
                <a:lnTo>
                  <a:pt x="534" y="429"/>
                </a:lnTo>
                <a:lnTo>
                  <a:pt x="538" y="422"/>
                </a:lnTo>
                <a:lnTo>
                  <a:pt x="540" y="416"/>
                </a:lnTo>
                <a:lnTo>
                  <a:pt x="544" y="411"/>
                </a:lnTo>
                <a:lnTo>
                  <a:pt x="546" y="409"/>
                </a:lnTo>
                <a:lnTo>
                  <a:pt x="551" y="408"/>
                </a:lnTo>
                <a:lnTo>
                  <a:pt x="555" y="409"/>
                </a:lnTo>
                <a:lnTo>
                  <a:pt x="560" y="409"/>
                </a:lnTo>
                <a:lnTo>
                  <a:pt x="567" y="408"/>
                </a:lnTo>
                <a:lnTo>
                  <a:pt x="565" y="419"/>
                </a:lnTo>
                <a:lnTo>
                  <a:pt x="562" y="432"/>
                </a:lnTo>
                <a:lnTo>
                  <a:pt x="560" y="444"/>
                </a:lnTo>
                <a:lnTo>
                  <a:pt x="558" y="455"/>
                </a:lnTo>
                <a:lnTo>
                  <a:pt x="554" y="471"/>
                </a:lnTo>
                <a:lnTo>
                  <a:pt x="551" y="486"/>
                </a:lnTo>
                <a:lnTo>
                  <a:pt x="547" y="501"/>
                </a:lnTo>
                <a:lnTo>
                  <a:pt x="544" y="516"/>
                </a:lnTo>
                <a:close/>
                <a:moveTo>
                  <a:pt x="528" y="1222"/>
                </a:moveTo>
                <a:lnTo>
                  <a:pt x="519" y="1213"/>
                </a:lnTo>
                <a:lnTo>
                  <a:pt x="510" y="1203"/>
                </a:lnTo>
                <a:lnTo>
                  <a:pt x="511" y="1202"/>
                </a:lnTo>
                <a:lnTo>
                  <a:pt x="512" y="1201"/>
                </a:lnTo>
                <a:lnTo>
                  <a:pt x="521" y="1210"/>
                </a:lnTo>
                <a:lnTo>
                  <a:pt x="531" y="1220"/>
                </a:lnTo>
                <a:lnTo>
                  <a:pt x="530" y="1221"/>
                </a:lnTo>
                <a:lnTo>
                  <a:pt x="528" y="1222"/>
                </a:lnTo>
                <a:close/>
                <a:moveTo>
                  <a:pt x="504" y="1180"/>
                </a:moveTo>
                <a:lnTo>
                  <a:pt x="503" y="1178"/>
                </a:lnTo>
                <a:lnTo>
                  <a:pt x="503" y="1175"/>
                </a:lnTo>
                <a:lnTo>
                  <a:pt x="504" y="1173"/>
                </a:lnTo>
                <a:lnTo>
                  <a:pt x="506" y="1171"/>
                </a:lnTo>
                <a:lnTo>
                  <a:pt x="510" y="1171"/>
                </a:lnTo>
                <a:lnTo>
                  <a:pt x="513" y="1171"/>
                </a:lnTo>
                <a:lnTo>
                  <a:pt x="512" y="1174"/>
                </a:lnTo>
                <a:lnTo>
                  <a:pt x="511" y="1178"/>
                </a:lnTo>
                <a:lnTo>
                  <a:pt x="510" y="1179"/>
                </a:lnTo>
                <a:lnTo>
                  <a:pt x="507" y="1180"/>
                </a:lnTo>
                <a:lnTo>
                  <a:pt x="506" y="1180"/>
                </a:lnTo>
                <a:lnTo>
                  <a:pt x="504" y="1180"/>
                </a:lnTo>
                <a:close/>
                <a:moveTo>
                  <a:pt x="498" y="613"/>
                </a:moveTo>
                <a:lnTo>
                  <a:pt x="498" y="631"/>
                </a:lnTo>
                <a:lnTo>
                  <a:pt x="498" y="648"/>
                </a:lnTo>
                <a:lnTo>
                  <a:pt x="498" y="653"/>
                </a:lnTo>
                <a:lnTo>
                  <a:pt x="496" y="655"/>
                </a:lnTo>
                <a:lnTo>
                  <a:pt x="493" y="656"/>
                </a:lnTo>
                <a:lnTo>
                  <a:pt x="489" y="656"/>
                </a:lnTo>
                <a:lnTo>
                  <a:pt x="488" y="656"/>
                </a:lnTo>
                <a:lnTo>
                  <a:pt x="486" y="656"/>
                </a:lnTo>
                <a:lnTo>
                  <a:pt x="482" y="656"/>
                </a:lnTo>
                <a:lnTo>
                  <a:pt x="478" y="655"/>
                </a:lnTo>
                <a:lnTo>
                  <a:pt x="476" y="649"/>
                </a:lnTo>
                <a:lnTo>
                  <a:pt x="476" y="642"/>
                </a:lnTo>
                <a:lnTo>
                  <a:pt x="476" y="632"/>
                </a:lnTo>
                <a:lnTo>
                  <a:pt x="476" y="621"/>
                </a:lnTo>
                <a:lnTo>
                  <a:pt x="478" y="608"/>
                </a:lnTo>
                <a:lnTo>
                  <a:pt x="482" y="594"/>
                </a:lnTo>
                <a:lnTo>
                  <a:pt x="484" y="594"/>
                </a:lnTo>
                <a:lnTo>
                  <a:pt x="488" y="594"/>
                </a:lnTo>
                <a:lnTo>
                  <a:pt x="492" y="596"/>
                </a:lnTo>
                <a:lnTo>
                  <a:pt x="496" y="599"/>
                </a:lnTo>
                <a:lnTo>
                  <a:pt x="499" y="606"/>
                </a:lnTo>
                <a:lnTo>
                  <a:pt x="502" y="613"/>
                </a:lnTo>
                <a:lnTo>
                  <a:pt x="500" y="613"/>
                </a:lnTo>
                <a:lnTo>
                  <a:pt x="498" y="613"/>
                </a:lnTo>
                <a:close/>
                <a:moveTo>
                  <a:pt x="486" y="1152"/>
                </a:moveTo>
                <a:lnTo>
                  <a:pt x="493" y="1152"/>
                </a:lnTo>
                <a:lnTo>
                  <a:pt x="500" y="1152"/>
                </a:lnTo>
                <a:lnTo>
                  <a:pt x="498" y="1156"/>
                </a:lnTo>
                <a:lnTo>
                  <a:pt x="495" y="1157"/>
                </a:lnTo>
                <a:lnTo>
                  <a:pt x="491" y="1156"/>
                </a:lnTo>
                <a:lnTo>
                  <a:pt x="486" y="1152"/>
                </a:lnTo>
                <a:close/>
                <a:moveTo>
                  <a:pt x="492" y="1210"/>
                </a:moveTo>
                <a:lnTo>
                  <a:pt x="490" y="1214"/>
                </a:lnTo>
                <a:lnTo>
                  <a:pt x="486" y="1217"/>
                </a:lnTo>
                <a:lnTo>
                  <a:pt x="484" y="1220"/>
                </a:lnTo>
                <a:lnTo>
                  <a:pt x="480" y="1220"/>
                </a:lnTo>
                <a:lnTo>
                  <a:pt x="479" y="1217"/>
                </a:lnTo>
                <a:lnTo>
                  <a:pt x="477" y="1213"/>
                </a:lnTo>
                <a:lnTo>
                  <a:pt x="480" y="1208"/>
                </a:lnTo>
                <a:lnTo>
                  <a:pt x="484" y="1202"/>
                </a:lnTo>
                <a:lnTo>
                  <a:pt x="488" y="1202"/>
                </a:lnTo>
                <a:lnTo>
                  <a:pt x="492" y="1202"/>
                </a:lnTo>
                <a:lnTo>
                  <a:pt x="492" y="1206"/>
                </a:lnTo>
                <a:lnTo>
                  <a:pt x="492" y="1210"/>
                </a:lnTo>
                <a:close/>
                <a:moveTo>
                  <a:pt x="659" y="151"/>
                </a:moveTo>
                <a:lnTo>
                  <a:pt x="662" y="147"/>
                </a:lnTo>
                <a:lnTo>
                  <a:pt x="664" y="145"/>
                </a:lnTo>
                <a:lnTo>
                  <a:pt x="665" y="144"/>
                </a:lnTo>
                <a:lnTo>
                  <a:pt x="668" y="143"/>
                </a:lnTo>
                <a:lnTo>
                  <a:pt x="669" y="143"/>
                </a:lnTo>
                <a:lnTo>
                  <a:pt x="671" y="143"/>
                </a:lnTo>
                <a:lnTo>
                  <a:pt x="673" y="142"/>
                </a:lnTo>
                <a:lnTo>
                  <a:pt x="676" y="139"/>
                </a:lnTo>
                <a:lnTo>
                  <a:pt x="676" y="143"/>
                </a:lnTo>
                <a:lnTo>
                  <a:pt x="676" y="146"/>
                </a:lnTo>
                <a:lnTo>
                  <a:pt x="675" y="150"/>
                </a:lnTo>
                <a:lnTo>
                  <a:pt x="672" y="152"/>
                </a:lnTo>
                <a:lnTo>
                  <a:pt x="670" y="154"/>
                </a:lnTo>
                <a:lnTo>
                  <a:pt x="668" y="156"/>
                </a:lnTo>
                <a:lnTo>
                  <a:pt x="665" y="157"/>
                </a:lnTo>
                <a:lnTo>
                  <a:pt x="663" y="158"/>
                </a:lnTo>
                <a:lnTo>
                  <a:pt x="659" y="157"/>
                </a:lnTo>
                <a:lnTo>
                  <a:pt x="658" y="154"/>
                </a:lnTo>
                <a:lnTo>
                  <a:pt x="658" y="152"/>
                </a:lnTo>
                <a:lnTo>
                  <a:pt x="659" y="151"/>
                </a:lnTo>
                <a:close/>
                <a:moveTo>
                  <a:pt x="707" y="114"/>
                </a:moveTo>
                <a:lnTo>
                  <a:pt x="710" y="107"/>
                </a:lnTo>
                <a:lnTo>
                  <a:pt x="714" y="102"/>
                </a:lnTo>
                <a:lnTo>
                  <a:pt x="719" y="97"/>
                </a:lnTo>
                <a:lnTo>
                  <a:pt x="725" y="93"/>
                </a:lnTo>
                <a:lnTo>
                  <a:pt x="727" y="90"/>
                </a:lnTo>
                <a:lnTo>
                  <a:pt x="731" y="89"/>
                </a:lnTo>
                <a:lnTo>
                  <a:pt x="733" y="87"/>
                </a:lnTo>
                <a:lnTo>
                  <a:pt x="737" y="87"/>
                </a:lnTo>
                <a:lnTo>
                  <a:pt x="740" y="87"/>
                </a:lnTo>
                <a:lnTo>
                  <a:pt x="742" y="89"/>
                </a:lnTo>
                <a:lnTo>
                  <a:pt x="746" y="91"/>
                </a:lnTo>
                <a:lnTo>
                  <a:pt x="747" y="95"/>
                </a:lnTo>
                <a:lnTo>
                  <a:pt x="748" y="97"/>
                </a:lnTo>
                <a:lnTo>
                  <a:pt x="747" y="102"/>
                </a:lnTo>
                <a:lnTo>
                  <a:pt x="744" y="110"/>
                </a:lnTo>
                <a:lnTo>
                  <a:pt x="740" y="117"/>
                </a:lnTo>
                <a:lnTo>
                  <a:pt x="738" y="119"/>
                </a:lnTo>
                <a:lnTo>
                  <a:pt x="734" y="122"/>
                </a:lnTo>
                <a:lnTo>
                  <a:pt x="731" y="123"/>
                </a:lnTo>
                <a:lnTo>
                  <a:pt x="727" y="124"/>
                </a:lnTo>
                <a:lnTo>
                  <a:pt x="716" y="128"/>
                </a:lnTo>
                <a:lnTo>
                  <a:pt x="703" y="132"/>
                </a:lnTo>
                <a:lnTo>
                  <a:pt x="705" y="122"/>
                </a:lnTo>
                <a:lnTo>
                  <a:pt x="707" y="114"/>
                </a:lnTo>
                <a:close/>
                <a:moveTo>
                  <a:pt x="775" y="26"/>
                </a:moveTo>
                <a:lnTo>
                  <a:pt x="780" y="26"/>
                </a:lnTo>
                <a:lnTo>
                  <a:pt x="785" y="25"/>
                </a:lnTo>
                <a:lnTo>
                  <a:pt x="789" y="24"/>
                </a:lnTo>
                <a:lnTo>
                  <a:pt x="794" y="23"/>
                </a:lnTo>
                <a:lnTo>
                  <a:pt x="796" y="27"/>
                </a:lnTo>
                <a:lnTo>
                  <a:pt x="797" y="32"/>
                </a:lnTo>
                <a:lnTo>
                  <a:pt x="792" y="41"/>
                </a:lnTo>
                <a:lnTo>
                  <a:pt x="785" y="51"/>
                </a:lnTo>
                <a:lnTo>
                  <a:pt x="783" y="52"/>
                </a:lnTo>
                <a:lnTo>
                  <a:pt x="782" y="52"/>
                </a:lnTo>
                <a:lnTo>
                  <a:pt x="778" y="55"/>
                </a:lnTo>
                <a:lnTo>
                  <a:pt x="774" y="55"/>
                </a:lnTo>
                <a:lnTo>
                  <a:pt x="772" y="53"/>
                </a:lnTo>
                <a:lnTo>
                  <a:pt x="771" y="47"/>
                </a:lnTo>
                <a:lnTo>
                  <a:pt x="767" y="48"/>
                </a:lnTo>
                <a:lnTo>
                  <a:pt x="765" y="48"/>
                </a:lnTo>
                <a:lnTo>
                  <a:pt x="762" y="49"/>
                </a:lnTo>
                <a:lnTo>
                  <a:pt x="761" y="49"/>
                </a:lnTo>
                <a:lnTo>
                  <a:pt x="760" y="47"/>
                </a:lnTo>
                <a:lnTo>
                  <a:pt x="760" y="45"/>
                </a:lnTo>
                <a:lnTo>
                  <a:pt x="760" y="41"/>
                </a:lnTo>
                <a:lnTo>
                  <a:pt x="760" y="38"/>
                </a:lnTo>
                <a:lnTo>
                  <a:pt x="761" y="35"/>
                </a:lnTo>
                <a:lnTo>
                  <a:pt x="763" y="32"/>
                </a:lnTo>
                <a:lnTo>
                  <a:pt x="766" y="30"/>
                </a:lnTo>
                <a:lnTo>
                  <a:pt x="768" y="28"/>
                </a:lnTo>
                <a:lnTo>
                  <a:pt x="772" y="26"/>
                </a:lnTo>
                <a:lnTo>
                  <a:pt x="775" y="26"/>
                </a:lnTo>
                <a:close/>
                <a:moveTo>
                  <a:pt x="802" y="93"/>
                </a:moveTo>
                <a:lnTo>
                  <a:pt x="806" y="93"/>
                </a:lnTo>
                <a:lnTo>
                  <a:pt x="808" y="94"/>
                </a:lnTo>
                <a:lnTo>
                  <a:pt x="810" y="96"/>
                </a:lnTo>
                <a:lnTo>
                  <a:pt x="811" y="100"/>
                </a:lnTo>
                <a:lnTo>
                  <a:pt x="808" y="102"/>
                </a:lnTo>
                <a:lnTo>
                  <a:pt x="803" y="104"/>
                </a:lnTo>
                <a:lnTo>
                  <a:pt x="802" y="103"/>
                </a:lnTo>
                <a:lnTo>
                  <a:pt x="801" y="102"/>
                </a:lnTo>
                <a:lnTo>
                  <a:pt x="801" y="97"/>
                </a:lnTo>
                <a:lnTo>
                  <a:pt x="802" y="93"/>
                </a:lnTo>
                <a:close/>
                <a:moveTo>
                  <a:pt x="827" y="759"/>
                </a:moveTo>
                <a:lnTo>
                  <a:pt x="828" y="766"/>
                </a:lnTo>
                <a:lnTo>
                  <a:pt x="830" y="772"/>
                </a:lnTo>
                <a:lnTo>
                  <a:pt x="825" y="772"/>
                </a:lnTo>
                <a:lnTo>
                  <a:pt x="823" y="771"/>
                </a:lnTo>
                <a:lnTo>
                  <a:pt x="824" y="766"/>
                </a:lnTo>
                <a:lnTo>
                  <a:pt x="827" y="759"/>
                </a:lnTo>
                <a:close/>
                <a:moveTo>
                  <a:pt x="787" y="844"/>
                </a:moveTo>
                <a:lnTo>
                  <a:pt x="789" y="843"/>
                </a:lnTo>
                <a:lnTo>
                  <a:pt x="792" y="842"/>
                </a:lnTo>
                <a:lnTo>
                  <a:pt x="793" y="844"/>
                </a:lnTo>
                <a:lnTo>
                  <a:pt x="793" y="846"/>
                </a:lnTo>
                <a:lnTo>
                  <a:pt x="790" y="850"/>
                </a:lnTo>
                <a:lnTo>
                  <a:pt x="786" y="855"/>
                </a:lnTo>
                <a:lnTo>
                  <a:pt x="787" y="849"/>
                </a:lnTo>
                <a:lnTo>
                  <a:pt x="787" y="844"/>
                </a:lnTo>
                <a:close/>
                <a:moveTo>
                  <a:pt x="782" y="809"/>
                </a:moveTo>
                <a:lnTo>
                  <a:pt x="780" y="809"/>
                </a:lnTo>
                <a:lnTo>
                  <a:pt x="779" y="808"/>
                </a:lnTo>
                <a:lnTo>
                  <a:pt x="779" y="807"/>
                </a:lnTo>
                <a:lnTo>
                  <a:pt x="779" y="804"/>
                </a:lnTo>
                <a:lnTo>
                  <a:pt x="780" y="802"/>
                </a:lnTo>
                <a:lnTo>
                  <a:pt x="780" y="801"/>
                </a:lnTo>
                <a:lnTo>
                  <a:pt x="778" y="800"/>
                </a:lnTo>
                <a:lnTo>
                  <a:pt x="775" y="800"/>
                </a:lnTo>
                <a:lnTo>
                  <a:pt x="774" y="799"/>
                </a:lnTo>
                <a:lnTo>
                  <a:pt x="772" y="796"/>
                </a:lnTo>
                <a:lnTo>
                  <a:pt x="780" y="796"/>
                </a:lnTo>
                <a:lnTo>
                  <a:pt x="787" y="796"/>
                </a:lnTo>
                <a:lnTo>
                  <a:pt x="785" y="803"/>
                </a:lnTo>
                <a:lnTo>
                  <a:pt x="782" y="809"/>
                </a:lnTo>
                <a:close/>
                <a:moveTo>
                  <a:pt x="780" y="821"/>
                </a:moveTo>
                <a:lnTo>
                  <a:pt x="779" y="822"/>
                </a:lnTo>
                <a:lnTo>
                  <a:pt x="776" y="822"/>
                </a:lnTo>
                <a:lnTo>
                  <a:pt x="776" y="820"/>
                </a:lnTo>
                <a:lnTo>
                  <a:pt x="776" y="817"/>
                </a:lnTo>
                <a:lnTo>
                  <a:pt x="780" y="814"/>
                </a:lnTo>
                <a:lnTo>
                  <a:pt x="782" y="809"/>
                </a:lnTo>
                <a:lnTo>
                  <a:pt x="783" y="809"/>
                </a:lnTo>
                <a:lnTo>
                  <a:pt x="783" y="809"/>
                </a:lnTo>
                <a:lnTo>
                  <a:pt x="785" y="813"/>
                </a:lnTo>
                <a:lnTo>
                  <a:pt x="783" y="815"/>
                </a:lnTo>
                <a:lnTo>
                  <a:pt x="781" y="817"/>
                </a:lnTo>
                <a:lnTo>
                  <a:pt x="780" y="821"/>
                </a:lnTo>
                <a:close/>
                <a:moveTo>
                  <a:pt x="771" y="841"/>
                </a:moveTo>
                <a:lnTo>
                  <a:pt x="775" y="837"/>
                </a:lnTo>
                <a:lnTo>
                  <a:pt x="780" y="834"/>
                </a:lnTo>
                <a:lnTo>
                  <a:pt x="781" y="835"/>
                </a:lnTo>
                <a:lnTo>
                  <a:pt x="783" y="836"/>
                </a:lnTo>
                <a:lnTo>
                  <a:pt x="779" y="845"/>
                </a:lnTo>
                <a:lnTo>
                  <a:pt x="774" y="855"/>
                </a:lnTo>
                <a:lnTo>
                  <a:pt x="772" y="853"/>
                </a:lnTo>
                <a:lnTo>
                  <a:pt x="769" y="853"/>
                </a:lnTo>
                <a:lnTo>
                  <a:pt x="772" y="848"/>
                </a:lnTo>
                <a:lnTo>
                  <a:pt x="773" y="842"/>
                </a:lnTo>
                <a:lnTo>
                  <a:pt x="772" y="841"/>
                </a:lnTo>
                <a:lnTo>
                  <a:pt x="771" y="841"/>
                </a:lnTo>
                <a:close/>
                <a:moveTo>
                  <a:pt x="802" y="797"/>
                </a:moveTo>
                <a:lnTo>
                  <a:pt x="797" y="793"/>
                </a:lnTo>
                <a:lnTo>
                  <a:pt x="795" y="789"/>
                </a:lnTo>
                <a:lnTo>
                  <a:pt x="796" y="786"/>
                </a:lnTo>
                <a:lnTo>
                  <a:pt x="800" y="780"/>
                </a:lnTo>
                <a:lnTo>
                  <a:pt x="801" y="788"/>
                </a:lnTo>
                <a:lnTo>
                  <a:pt x="802" y="797"/>
                </a:lnTo>
                <a:close/>
                <a:moveTo>
                  <a:pt x="806" y="496"/>
                </a:moveTo>
                <a:lnTo>
                  <a:pt x="801" y="497"/>
                </a:lnTo>
                <a:lnTo>
                  <a:pt x="797" y="497"/>
                </a:lnTo>
                <a:lnTo>
                  <a:pt x="794" y="496"/>
                </a:lnTo>
                <a:lnTo>
                  <a:pt x="790" y="494"/>
                </a:lnTo>
                <a:lnTo>
                  <a:pt x="785" y="488"/>
                </a:lnTo>
                <a:lnTo>
                  <a:pt x="779" y="482"/>
                </a:lnTo>
                <a:lnTo>
                  <a:pt x="778" y="479"/>
                </a:lnTo>
                <a:lnTo>
                  <a:pt x="778" y="474"/>
                </a:lnTo>
                <a:lnTo>
                  <a:pt x="779" y="468"/>
                </a:lnTo>
                <a:lnTo>
                  <a:pt x="780" y="464"/>
                </a:lnTo>
                <a:lnTo>
                  <a:pt x="782" y="461"/>
                </a:lnTo>
                <a:lnTo>
                  <a:pt x="785" y="459"/>
                </a:lnTo>
                <a:lnTo>
                  <a:pt x="788" y="457"/>
                </a:lnTo>
                <a:lnTo>
                  <a:pt x="793" y="455"/>
                </a:lnTo>
                <a:lnTo>
                  <a:pt x="802" y="453"/>
                </a:lnTo>
                <a:lnTo>
                  <a:pt x="813" y="452"/>
                </a:lnTo>
                <a:lnTo>
                  <a:pt x="821" y="453"/>
                </a:lnTo>
                <a:lnTo>
                  <a:pt x="829" y="455"/>
                </a:lnTo>
                <a:lnTo>
                  <a:pt x="830" y="457"/>
                </a:lnTo>
                <a:lnTo>
                  <a:pt x="830" y="459"/>
                </a:lnTo>
                <a:lnTo>
                  <a:pt x="827" y="474"/>
                </a:lnTo>
                <a:lnTo>
                  <a:pt x="822" y="489"/>
                </a:lnTo>
                <a:lnTo>
                  <a:pt x="820" y="494"/>
                </a:lnTo>
                <a:lnTo>
                  <a:pt x="816" y="496"/>
                </a:lnTo>
                <a:lnTo>
                  <a:pt x="811" y="497"/>
                </a:lnTo>
                <a:lnTo>
                  <a:pt x="806" y="496"/>
                </a:lnTo>
                <a:close/>
                <a:moveTo>
                  <a:pt x="803" y="774"/>
                </a:moveTo>
                <a:lnTo>
                  <a:pt x="803" y="762"/>
                </a:lnTo>
                <a:lnTo>
                  <a:pt x="804" y="751"/>
                </a:lnTo>
                <a:lnTo>
                  <a:pt x="806" y="748"/>
                </a:lnTo>
                <a:lnTo>
                  <a:pt x="808" y="746"/>
                </a:lnTo>
                <a:lnTo>
                  <a:pt x="810" y="750"/>
                </a:lnTo>
                <a:lnTo>
                  <a:pt x="811" y="753"/>
                </a:lnTo>
                <a:lnTo>
                  <a:pt x="813" y="757"/>
                </a:lnTo>
                <a:lnTo>
                  <a:pt x="813" y="759"/>
                </a:lnTo>
                <a:lnTo>
                  <a:pt x="810" y="766"/>
                </a:lnTo>
                <a:lnTo>
                  <a:pt x="803" y="774"/>
                </a:lnTo>
                <a:close/>
                <a:moveTo>
                  <a:pt x="808" y="746"/>
                </a:moveTo>
                <a:lnTo>
                  <a:pt x="807" y="744"/>
                </a:lnTo>
                <a:lnTo>
                  <a:pt x="807" y="740"/>
                </a:lnTo>
                <a:lnTo>
                  <a:pt x="813" y="740"/>
                </a:lnTo>
                <a:lnTo>
                  <a:pt x="818" y="739"/>
                </a:lnTo>
                <a:lnTo>
                  <a:pt x="816" y="744"/>
                </a:lnTo>
                <a:lnTo>
                  <a:pt x="814" y="746"/>
                </a:lnTo>
                <a:lnTo>
                  <a:pt x="811" y="746"/>
                </a:lnTo>
                <a:lnTo>
                  <a:pt x="808" y="746"/>
                </a:lnTo>
                <a:close/>
                <a:moveTo>
                  <a:pt x="836" y="788"/>
                </a:moveTo>
                <a:lnTo>
                  <a:pt x="838" y="793"/>
                </a:lnTo>
                <a:lnTo>
                  <a:pt x="837" y="796"/>
                </a:lnTo>
                <a:lnTo>
                  <a:pt x="835" y="797"/>
                </a:lnTo>
                <a:lnTo>
                  <a:pt x="829" y="799"/>
                </a:lnTo>
                <a:lnTo>
                  <a:pt x="832" y="793"/>
                </a:lnTo>
                <a:lnTo>
                  <a:pt x="836" y="788"/>
                </a:lnTo>
                <a:close/>
                <a:moveTo>
                  <a:pt x="845" y="729"/>
                </a:moveTo>
                <a:lnTo>
                  <a:pt x="849" y="726"/>
                </a:lnTo>
                <a:lnTo>
                  <a:pt x="852" y="725"/>
                </a:lnTo>
                <a:lnTo>
                  <a:pt x="852" y="722"/>
                </a:lnTo>
                <a:lnTo>
                  <a:pt x="852" y="719"/>
                </a:lnTo>
                <a:lnTo>
                  <a:pt x="854" y="717"/>
                </a:lnTo>
                <a:lnTo>
                  <a:pt x="855" y="715"/>
                </a:lnTo>
                <a:lnTo>
                  <a:pt x="859" y="711"/>
                </a:lnTo>
                <a:lnTo>
                  <a:pt x="863" y="706"/>
                </a:lnTo>
                <a:lnTo>
                  <a:pt x="864" y="705"/>
                </a:lnTo>
                <a:lnTo>
                  <a:pt x="865" y="704"/>
                </a:lnTo>
                <a:lnTo>
                  <a:pt x="868" y="701"/>
                </a:lnTo>
                <a:lnTo>
                  <a:pt x="870" y="699"/>
                </a:lnTo>
                <a:lnTo>
                  <a:pt x="872" y="698"/>
                </a:lnTo>
                <a:lnTo>
                  <a:pt x="876" y="698"/>
                </a:lnTo>
                <a:lnTo>
                  <a:pt x="875" y="701"/>
                </a:lnTo>
                <a:lnTo>
                  <a:pt x="872" y="702"/>
                </a:lnTo>
                <a:lnTo>
                  <a:pt x="875" y="704"/>
                </a:lnTo>
                <a:lnTo>
                  <a:pt x="877" y="706"/>
                </a:lnTo>
                <a:lnTo>
                  <a:pt x="877" y="709"/>
                </a:lnTo>
                <a:lnTo>
                  <a:pt x="876" y="711"/>
                </a:lnTo>
                <a:lnTo>
                  <a:pt x="872" y="711"/>
                </a:lnTo>
                <a:lnTo>
                  <a:pt x="869" y="710"/>
                </a:lnTo>
                <a:lnTo>
                  <a:pt x="869" y="711"/>
                </a:lnTo>
                <a:lnTo>
                  <a:pt x="868" y="712"/>
                </a:lnTo>
                <a:lnTo>
                  <a:pt x="869" y="715"/>
                </a:lnTo>
                <a:lnTo>
                  <a:pt x="869" y="717"/>
                </a:lnTo>
                <a:lnTo>
                  <a:pt x="869" y="719"/>
                </a:lnTo>
                <a:lnTo>
                  <a:pt x="868" y="720"/>
                </a:lnTo>
                <a:lnTo>
                  <a:pt x="864" y="724"/>
                </a:lnTo>
                <a:lnTo>
                  <a:pt x="861" y="726"/>
                </a:lnTo>
                <a:lnTo>
                  <a:pt x="858" y="727"/>
                </a:lnTo>
                <a:lnTo>
                  <a:pt x="856" y="729"/>
                </a:lnTo>
                <a:lnTo>
                  <a:pt x="852" y="731"/>
                </a:lnTo>
                <a:lnTo>
                  <a:pt x="848" y="733"/>
                </a:lnTo>
                <a:lnTo>
                  <a:pt x="847" y="731"/>
                </a:lnTo>
                <a:lnTo>
                  <a:pt x="845" y="729"/>
                </a:lnTo>
                <a:close/>
                <a:moveTo>
                  <a:pt x="856" y="369"/>
                </a:moveTo>
                <a:lnTo>
                  <a:pt x="856" y="364"/>
                </a:lnTo>
                <a:lnTo>
                  <a:pt x="857" y="360"/>
                </a:lnTo>
                <a:lnTo>
                  <a:pt x="859" y="355"/>
                </a:lnTo>
                <a:lnTo>
                  <a:pt x="862" y="352"/>
                </a:lnTo>
                <a:lnTo>
                  <a:pt x="868" y="345"/>
                </a:lnTo>
                <a:lnTo>
                  <a:pt x="875" y="339"/>
                </a:lnTo>
                <a:lnTo>
                  <a:pt x="879" y="335"/>
                </a:lnTo>
                <a:lnTo>
                  <a:pt x="885" y="334"/>
                </a:lnTo>
                <a:lnTo>
                  <a:pt x="891" y="334"/>
                </a:lnTo>
                <a:lnTo>
                  <a:pt x="896" y="333"/>
                </a:lnTo>
                <a:lnTo>
                  <a:pt x="900" y="338"/>
                </a:lnTo>
                <a:lnTo>
                  <a:pt x="904" y="345"/>
                </a:lnTo>
                <a:lnTo>
                  <a:pt x="905" y="348"/>
                </a:lnTo>
                <a:lnTo>
                  <a:pt x="904" y="352"/>
                </a:lnTo>
                <a:lnTo>
                  <a:pt x="904" y="352"/>
                </a:lnTo>
                <a:lnTo>
                  <a:pt x="904" y="352"/>
                </a:lnTo>
                <a:lnTo>
                  <a:pt x="905" y="359"/>
                </a:lnTo>
                <a:lnTo>
                  <a:pt x="906" y="364"/>
                </a:lnTo>
                <a:lnTo>
                  <a:pt x="906" y="370"/>
                </a:lnTo>
                <a:lnTo>
                  <a:pt x="905" y="376"/>
                </a:lnTo>
                <a:lnTo>
                  <a:pt x="901" y="381"/>
                </a:lnTo>
                <a:lnTo>
                  <a:pt x="897" y="383"/>
                </a:lnTo>
                <a:lnTo>
                  <a:pt x="893" y="385"/>
                </a:lnTo>
                <a:lnTo>
                  <a:pt x="890" y="388"/>
                </a:lnTo>
                <a:lnTo>
                  <a:pt x="886" y="390"/>
                </a:lnTo>
                <a:lnTo>
                  <a:pt x="883" y="391"/>
                </a:lnTo>
                <a:lnTo>
                  <a:pt x="879" y="391"/>
                </a:lnTo>
                <a:lnTo>
                  <a:pt x="876" y="390"/>
                </a:lnTo>
                <a:lnTo>
                  <a:pt x="873" y="390"/>
                </a:lnTo>
                <a:lnTo>
                  <a:pt x="871" y="389"/>
                </a:lnTo>
                <a:lnTo>
                  <a:pt x="865" y="389"/>
                </a:lnTo>
                <a:lnTo>
                  <a:pt x="862" y="388"/>
                </a:lnTo>
                <a:lnTo>
                  <a:pt x="859" y="387"/>
                </a:lnTo>
                <a:lnTo>
                  <a:pt x="857" y="384"/>
                </a:lnTo>
                <a:lnTo>
                  <a:pt x="856" y="377"/>
                </a:lnTo>
                <a:lnTo>
                  <a:pt x="856" y="369"/>
                </a:lnTo>
                <a:close/>
                <a:moveTo>
                  <a:pt x="914" y="420"/>
                </a:moveTo>
                <a:lnTo>
                  <a:pt x="913" y="420"/>
                </a:lnTo>
                <a:lnTo>
                  <a:pt x="913" y="420"/>
                </a:lnTo>
                <a:lnTo>
                  <a:pt x="912" y="427"/>
                </a:lnTo>
                <a:lnTo>
                  <a:pt x="911" y="432"/>
                </a:lnTo>
                <a:lnTo>
                  <a:pt x="907" y="438"/>
                </a:lnTo>
                <a:lnTo>
                  <a:pt x="903" y="441"/>
                </a:lnTo>
                <a:lnTo>
                  <a:pt x="899" y="444"/>
                </a:lnTo>
                <a:lnTo>
                  <a:pt x="897" y="444"/>
                </a:lnTo>
                <a:lnTo>
                  <a:pt x="894" y="441"/>
                </a:lnTo>
                <a:lnTo>
                  <a:pt x="893" y="439"/>
                </a:lnTo>
                <a:lnTo>
                  <a:pt x="892" y="436"/>
                </a:lnTo>
                <a:lnTo>
                  <a:pt x="891" y="433"/>
                </a:lnTo>
                <a:lnTo>
                  <a:pt x="887" y="429"/>
                </a:lnTo>
                <a:lnTo>
                  <a:pt x="886" y="425"/>
                </a:lnTo>
                <a:lnTo>
                  <a:pt x="886" y="420"/>
                </a:lnTo>
                <a:lnTo>
                  <a:pt x="890" y="415"/>
                </a:lnTo>
                <a:lnTo>
                  <a:pt x="893" y="410"/>
                </a:lnTo>
                <a:lnTo>
                  <a:pt x="897" y="404"/>
                </a:lnTo>
                <a:lnTo>
                  <a:pt x="900" y="403"/>
                </a:lnTo>
                <a:lnTo>
                  <a:pt x="904" y="403"/>
                </a:lnTo>
                <a:lnTo>
                  <a:pt x="910" y="411"/>
                </a:lnTo>
                <a:lnTo>
                  <a:pt x="914" y="420"/>
                </a:lnTo>
                <a:close/>
                <a:moveTo>
                  <a:pt x="891" y="685"/>
                </a:moveTo>
                <a:lnTo>
                  <a:pt x="887" y="687"/>
                </a:lnTo>
                <a:lnTo>
                  <a:pt x="885" y="689"/>
                </a:lnTo>
                <a:lnTo>
                  <a:pt x="884" y="691"/>
                </a:lnTo>
                <a:lnTo>
                  <a:pt x="884" y="695"/>
                </a:lnTo>
                <a:lnTo>
                  <a:pt x="884" y="697"/>
                </a:lnTo>
                <a:lnTo>
                  <a:pt x="883" y="701"/>
                </a:lnTo>
                <a:lnTo>
                  <a:pt x="883" y="703"/>
                </a:lnTo>
                <a:lnTo>
                  <a:pt x="880" y="705"/>
                </a:lnTo>
                <a:lnTo>
                  <a:pt x="878" y="702"/>
                </a:lnTo>
                <a:lnTo>
                  <a:pt x="877" y="698"/>
                </a:lnTo>
                <a:lnTo>
                  <a:pt x="877" y="698"/>
                </a:lnTo>
                <a:lnTo>
                  <a:pt x="877" y="698"/>
                </a:lnTo>
                <a:lnTo>
                  <a:pt x="877" y="698"/>
                </a:lnTo>
                <a:lnTo>
                  <a:pt x="877" y="698"/>
                </a:lnTo>
                <a:lnTo>
                  <a:pt x="877" y="698"/>
                </a:lnTo>
                <a:lnTo>
                  <a:pt x="877" y="698"/>
                </a:lnTo>
                <a:lnTo>
                  <a:pt x="877" y="698"/>
                </a:lnTo>
                <a:lnTo>
                  <a:pt x="877" y="698"/>
                </a:lnTo>
                <a:lnTo>
                  <a:pt x="873" y="696"/>
                </a:lnTo>
                <a:lnTo>
                  <a:pt x="871" y="694"/>
                </a:lnTo>
                <a:lnTo>
                  <a:pt x="872" y="691"/>
                </a:lnTo>
                <a:lnTo>
                  <a:pt x="875" y="689"/>
                </a:lnTo>
                <a:lnTo>
                  <a:pt x="876" y="687"/>
                </a:lnTo>
                <a:lnTo>
                  <a:pt x="878" y="684"/>
                </a:lnTo>
                <a:lnTo>
                  <a:pt x="884" y="682"/>
                </a:lnTo>
                <a:lnTo>
                  <a:pt x="890" y="680"/>
                </a:lnTo>
                <a:lnTo>
                  <a:pt x="891" y="681"/>
                </a:lnTo>
                <a:lnTo>
                  <a:pt x="892" y="681"/>
                </a:lnTo>
                <a:lnTo>
                  <a:pt x="894" y="684"/>
                </a:lnTo>
                <a:lnTo>
                  <a:pt x="898" y="687"/>
                </a:lnTo>
                <a:lnTo>
                  <a:pt x="901" y="685"/>
                </a:lnTo>
                <a:lnTo>
                  <a:pt x="906" y="684"/>
                </a:lnTo>
                <a:lnTo>
                  <a:pt x="906" y="684"/>
                </a:lnTo>
                <a:lnTo>
                  <a:pt x="907" y="685"/>
                </a:lnTo>
                <a:lnTo>
                  <a:pt x="903" y="692"/>
                </a:lnTo>
                <a:lnTo>
                  <a:pt x="898" y="699"/>
                </a:lnTo>
                <a:lnTo>
                  <a:pt x="897" y="699"/>
                </a:lnTo>
                <a:lnTo>
                  <a:pt x="897" y="699"/>
                </a:lnTo>
                <a:lnTo>
                  <a:pt x="897" y="697"/>
                </a:lnTo>
                <a:lnTo>
                  <a:pt x="897" y="695"/>
                </a:lnTo>
                <a:lnTo>
                  <a:pt x="892" y="694"/>
                </a:lnTo>
                <a:lnTo>
                  <a:pt x="890" y="692"/>
                </a:lnTo>
                <a:lnTo>
                  <a:pt x="890" y="690"/>
                </a:lnTo>
                <a:lnTo>
                  <a:pt x="891" y="685"/>
                </a:lnTo>
                <a:close/>
                <a:moveTo>
                  <a:pt x="917" y="643"/>
                </a:moveTo>
                <a:lnTo>
                  <a:pt x="918" y="643"/>
                </a:lnTo>
                <a:lnTo>
                  <a:pt x="918" y="643"/>
                </a:lnTo>
                <a:lnTo>
                  <a:pt x="924" y="638"/>
                </a:lnTo>
                <a:lnTo>
                  <a:pt x="931" y="632"/>
                </a:lnTo>
                <a:lnTo>
                  <a:pt x="935" y="626"/>
                </a:lnTo>
                <a:lnTo>
                  <a:pt x="940" y="618"/>
                </a:lnTo>
                <a:lnTo>
                  <a:pt x="946" y="611"/>
                </a:lnTo>
                <a:lnTo>
                  <a:pt x="953" y="606"/>
                </a:lnTo>
                <a:lnTo>
                  <a:pt x="956" y="605"/>
                </a:lnTo>
                <a:lnTo>
                  <a:pt x="960" y="605"/>
                </a:lnTo>
                <a:lnTo>
                  <a:pt x="963" y="606"/>
                </a:lnTo>
                <a:lnTo>
                  <a:pt x="967" y="606"/>
                </a:lnTo>
                <a:lnTo>
                  <a:pt x="968" y="612"/>
                </a:lnTo>
                <a:lnTo>
                  <a:pt x="967" y="615"/>
                </a:lnTo>
                <a:lnTo>
                  <a:pt x="963" y="619"/>
                </a:lnTo>
                <a:lnTo>
                  <a:pt x="956" y="625"/>
                </a:lnTo>
                <a:lnTo>
                  <a:pt x="953" y="628"/>
                </a:lnTo>
                <a:lnTo>
                  <a:pt x="949" y="633"/>
                </a:lnTo>
                <a:lnTo>
                  <a:pt x="947" y="635"/>
                </a:lnTo>
                <a:lnTo>
                  <a:pt x="946" y="638"/>
                </a:lnTo>
                <a:lnTo>
                  <a:pt x="945" y="639"/>
                </a:lnTo>
                <a:lnTo>
                  <a:pt x="944" y="639"/>
                </a:lnTo>
                <a:lnTo>
                  <a:pt x="942" y="639"/>
                </a:lnTo>
                <a:lnTo>
                  <a:pt x="940" y="639"/>
                </a:lnTo>
                <a:lnTo>
                  <a:pt x="939" y="640"/>
                </a:lnTo>
                <a:lnTo>
                  <a:pt x="938" y="641"/>
                </a:lnTo>
                <a:lnTo>
                  <a:pt x="934" y="649"/>
                </a:lnTo>
                <a:lnTo>
                  <a:pt x="930" y="657"/>
                </a:lnTo>
                <a:lnTo>
                  <a:pt x="924" y="662"/>
                </a:lnTo>
                <a:lnTo>
                  <a:pt x="918" y="667"/>
                </a:lnTo>
                <a:lnTo>
                  <a:pt x="920" y="669"/>
                </a:lnTo>
                <a:lnTo>
                  <a:pt x="923" y="671"/>
                </a:lnTo>
                <a:lnTo>
                  <a:pt x="923" y="673"/>
                </a:lnTo>
                <a:lnTo>
                  <a:pt x="923" y="673"/>
                </a:lnTo>
                <a:lnTo>
                  <a:pt x="919" y="674"/>
                </a:lnTo>
                <a:lnTo>
                  <a:pt x="914" y="676"/>
                </a:lnTo>
                <a:lnTo>
                  <a:pt x="913" y="677"/>
                </a:lnTo>
                <a:lnTo>
                  <a:pt x="911" y="677"/>
                </a:lnTo>
                <a:lnTo>
                  <a:pt x="908" y="677"/>
                </a:lnTo>
                <a:lnTo>
                  <a:pt x="906" y="676"/>
                </a:lnTo>
                <a:lnTo>
                  <a:pt x="910" y="674"/>
                </a:lnTo>
                <a:lnTo>
                  <a:pt x="911" y="671"/>
                </a:lnTo>
                <a:lnTo>
                  <a:pt x="910" y="668"/>
                </a:lnTo>
                <a:lnTo>
                  <a:pt x="907" y="664"/>
                </a:lnTo>
                <a:lnTo>
                  <a:pt x="904" y="669"/>
                </a:lnTo>
                <a:lnTo>
                  <a:pt x="900" y="674"/>
                </a:lnTo>
                <a:lnTo>
                  <a:pt x="899" y="671"/>
                </a:lnTo>
                <a:lnTo>
                  <a:pt x="898" y="669"/>
                </a:lnTo>
                <a:lnTo>
                  <a:pt x="899" y="666"/>
                </a:lnTo>
                <a:lnTo>
                  <a:pt x="900" y="663"/>
                </a:lnTo>
                <a:lnTo>
                  <a:pt x="905" y="662"/>
                </a:lnTo>
                <a:lnTo>
                  <a:pt x="907" y="660"/>
                </a:lnTo>
                <a:lnTo>
                  <a:pt x="906" y="657"/>
                </a:lnTo>
                <a:lnTo>
                  <a:pt x="904" y="655"/>
                </a:lnTo>
                <a:lnTo>
                  <a:pt x="911" y="649"/>
                </a:lnTo>
                <a:lnTo>
                  <a:pt x="917" y="643"/>
                </a:lnTo>
                <a:close/>
                <a:moveTo>
                  <a:pt x="923" y="325"/>
                </a:moveTo>
                <a:lnTo>
                  <a:pt x="924" y="321"/>
                </a:lnTo>
                <a:lnTo>
                  <a:pt x="924" y="317"/>
                </a:lnTo>
                <a:lnTo>
                  <a:pt x="925" y="315"/>
                </a:lnTo>
                <a:lnTo>
                  <a:pt x="926" y="315"/>
                </a:lnTo>
                <a:lnTo>
                  <a:pt x="928" y="322"/>
                </a:lnTo>
                <a:lnTo>
                  <a:pt x="931" y="328"/>
                </a:lnTo>
                <a:lnTo>
                  <a:pt x="933" y="334"/>
                </a:lnTo>
                <a:lnTo>
                  <a:pt x="934" y="341"/>
                </a:lnTo>
                <a:lnTo>
                  <a:pt x="935" y="347"/>
                </a:lnTo>
                <a:lnTo>
                  <a:pt x="933" y="353"/>
                </a:lnTo>
                <a:lnTo>
                  <a:pt x="930" y="357"/>
                </a:lnTo>
                <a:lnTo>
                  <a:pt x="925" y="360"/>
                </a:lnTo>
                <a:lnTo>
                  <a:pt x="921" y="355"/>
                </a:lnTo>
                <a:lnTo>
                  <a:pt x="920" y="352"/>
                </a:lnTo>
                <a:lnTo>
                  <a:pt x="920" y="345"/>
                </a:lnTo>
                <a:lnTo>
                  <a:pt x="920" y="338"/>
                </a:lnTo>
                <a:lnTo>
                  <a:pt x="920" y="332"/>
                </a:lnTo>
                <a:lnTo>
                  <a:pt x="923" y="325"/>
                </a:lnTo>
                <a:close/>
                <a:moveTo>
                  <a:pt x="941" y="385"/>
                </a:moveTo>
                <a:lnTo>
                  <a:pt x="945" y="391"/>
                </a:lnTo>
                <a:lnTo>
                  <a:pt x="947" y="397"/>
                </a:lnTo>
                <a:lnTo>
                  <a:pt x="949" y="399"/>
                </a:lnTo>
                <a:lnTo>
                  <a:pt x="949" y="402"/>
                </a:lnTo>
                <a:lnTo>
                  <a:pt x="948" y="404"/>
                </a:lnTo>
                <a:lnTo>
                  <a:pt x="946" y="406"/>
                </a:lnTo>
                <a:lnTo>
                  <a:pt x="942" y="409"/>
                </a:lnTo>
                <a:lnTo>
                  <a:pt x="940" y="411"/>
                </a:lnTo>
                <a:lnTo>
                  <a:pt x="939" y="411"/>
                </a:lnTo>
                <a:lnTo>
                  <a:pt x="937" y="410"/>
                </a:lnTo>
                <a:lnTo>
                  <a:pt x="935" y="409"/>
                </a:lnTo>
                <a:lnTo>
                  <a:pt x="933" y="408"/>
                </a:lnTo>
                <a:lnTo>
                  <a:pt x="930" y="403"/>
                </a:lnTo>
                <a:lnTo>
                  <a:pt x="925" y="399"/>
                </a:lnTo>
                <a:lnTo>
                  <a:pt x="923" y="395"/>
                </a:lnTo>
                <a:lnTo>
                  <a:pt x="921" y="390"/>
                </a:lnTo>
                <a:lnTo>
                  <a:pt x="923" y="387"/>
                </a:lnTo>
                <a:lnTo>
                  <a:pt x="925" y="382"/>
                </a:lnTo>
                <a:lnTo>
                  <a:pt x="927" y="380"/>
                </a:lnTo>
                <a:lnTo>
                  <a:pt x="931" y="378"/>
                </a:lnTo>
                <a:lnTo>
                  <a:pt x="935" y="378"/>
                </a:lnTo>
                <a:lnTo>
                  <a:pt x="938" y="380"/>
                </a:lnTo>
                <a:lnTo>
                  <a:pt x="940" y="382"/>
                </a:lnTo>
                <a:lnTo>
                  <a:pt x="941" y="385"/>
                </a:lnTo>
                <a:close/>
                <a:moveTo>
                  <a:pt x="959" y="510"/>
                </a:moveTo>
                <a:lnTo>
                  <a:pt x="960" y="510"/>
                </a:lnTo>
                <a:lnTo>
                  <a:pt x="961" y="510"/>
                </a:lnTo>
                <a:lnTo>
                  <a:pt x="960" y="511"/>
                </a:lnTo>
                <a:lnTo>
                  <a:pt x="959" y="511"/>
                </a:lnTo>
                <a:lnTo>
                  <a:pt x="959" y="511"/>
                </a:lnTo>
                <a:lnTo>
                  <a:pt x="959" y="510"/>
                </a:lnTo>
                <a:lnTo>
                  <a:pt x="959" y="510"/>
                </a:lnTo>
                <a:lnTo>
                  <a:pt x="959" y="510"/>
                </a:lnTo>
                <a:close/>
                <a:moveTo>
                  <a:pt x="1022" y="597"/>
                </a:moveTo>
                <a:lnTo>
                  <a:pt x="1024" y="598"/>
                </a:lnTo>
                <a:lnTo>
                  <a:pt x="1025" y="600"/>
                </a:lnTo>
                <a:lnTo>
                  <a:pt x="1016" y="611"/>
                </a:lnTo>
                <a:lnTo>
                  <a:pt x="1007" y="621"/>
                </a:lnTo>
                <a:lnTo>
                  <a:pt x="996" y="627"/>
                </a:lnTo>
                <a:lnTo>
                  <a:pt x="986" y="634"/>
                </a:lnTo>
                <a:lnTo>
                  <a:pt x="986" y="633"/>
                </a:lnTo>
                <a:lnTo>
                  <a:pt x="984" y="632"/>
                </a:lnTo>
                <a:lnTo>
                  <a:pt x="994" y="624"/>
                </a:lnTo>
                <a:lnTo>
                  <a:pt x="1003" y="614"/>
                </a:lnTo>
                <a:lnTo>
                  <a:pt x="1013" y="605"/>
                </a:lnTo>
                <a:lnTo>
                  <a:pt x="1022" y="597"/>
                </a:lnTo>
                <a:close/>
                <a:moveTo>
                  <a:pt x="1046" y="704"/>
                </a:moveTo>
                <a:lnTo>
                  <a:pt x="1049" y="702"/>
                </a:lnTo>
                <a:lnTo>
                  <a:pt x="1050" y="699"/>
                </a:lnTo>
                <a:lnTo>
                  <a:pt x="1049" y="697"/>
                </a:lnTo>
                <a:lnTo>
                  <a:pt x="1046" y="695"/>
                </a:lnTo>
                <a:lnTo>
                  <a:pt x="1051" y="696"/>
                </a:lnTo>
                <a:lnTo>
                  <a:pt x="1055" y="697"/>
                </a:lnTo>
                <a:lnTo>
                  <a:pt x="1055" y="701"/>
                </a:lnTo>
                <a:lnTo>
                  <a:pt x="1053" y="704"/>
                </a:lnTo>
                <a:lnTo>
                  <a:pt x="1048" y="713"/>
                </a:lnTo>
                <a:lnTo>
                  <a:pt x="1043" y="722"/>
                </a:lnTo>
                <a:lnTo>
                  <a:pt x="1041" y="726"/>
                </a:lnTo>
                <a:lnTo>
                  <a:pt x="1038" y="731"/>
                </a:lnTo>
                <a:lnTo>
                  <a:pt x="1034" y="733"/>
                </a:lnTo>
                <a:lnTo>
                  <a:pt x="1030" y="737"/>
                </a:lnTo>
                <a:lnTo>
                  <a:pt x="1027" y="741"/>
                </a:lnTo>
                <a:lnTo>
                  <a:pt x="1023" y="750"/>
                </a:lnTo>
                <a:lnTo>
                  <a:pt x="1021" y="753"/>
                </a:lnTo>
                <a:lnTo>
                  <a:pt x="1018" y="755"/>
                </a:lnTo>
                <a:lnTo>
                  <a:pt x="1015" y="759"/>
                </a:lnTo>
                <a:lnTo>
                  <a:pt x="1011" y="762"/>
                </a:lnTo>
                <a:lnTo>
                  <a:pt x="1006" y="767"/>
                </a:lnTo>
                <a:lnTo>
                  <a:pt x="1001" y="772"/>
                </a:lnTo>
                <a:lnTo>
                  <a:pt x="997" y="778"/>
                </a:lnTo>
                <a:lnTo>
                  <a:pt x="993" y="782"/>
                </a:lnTo>
                <a:lnTo>
                  <a:pt x="989" y="785"/>
                </a:lnTo>
                <a:lnTo>
                  <a:pt x="986" y="788"/>
                </a:lnTo>
                <a:lnTo>
                  <a:pt x="984" y="789"/>
                </a:lnTo>
                <a:lnTo>
                  <a:pt x="983" y="790"/>
                </a:lnTo>
                <a:lnTo>
                  <a:pt x="980" y="793"/>
                </a:lnTo>
                <a:lnTo>
                  <a:pt x="976" y="795"/>
                </a:lnTo>
                <a:lnTo>
                  <a:pt x="974" y="797"/>
                </a:lnTo>
                <a:lnTo>
                  <a:pt x="972" y="799"/>
                </a:lnTo>
                <a:lnTo>
                  <a:pt x="968" y="804"/>
                </a:lnTo>
                <a:lnTo>
                  <a:pt x="963" y="811"/>
                </a:lnTo>
                <a:lnTo>
                  <a:pt x="960" y="807"/>
                </a:lnTo>
                <a:lnTo>
                  <a:pt x="956" y="803"/>
                </a:lnTo>
                <a:lnTo>
                  <a:pt x="960" y="801"/>
                </a:lnTo>
                <a:lnTo>
                  <a:pt x="963" y="800"/>
                </a:lnTo>
                <a:lnTo>
                  <a:pt x="962" y="797"/>
                </a:lnTo>
                <a:lnTo>
                  <a:pt x="963" y="794"/>
                </a:lnTo>
                <a:lnTo>
                  <a:pt x="965" y="793"/>
                </a:lnTo>
                <a:lnTo>
                  <a:pt x="969" y="790"/>
                </a:lnTo>
                <a:lnTo>
                  <a:pt x="968" y="789"/>
                </a:lnTo>
                <a:lnTo>
                  <a:pt x="967" y="788"/>
                </a:lnTo>
                <a:lnTo>
                  <a:pt x="962" y="789"/>
                </a:lnTo>
                <a:lnTo>
                  <a:pt x="960" y="790"/>
                </a:lnTo>
                <a:lnTo>
                  <a:pt x="955" y="796"/>
                </a:lnTo>
                <a:lnTo>
                  <a:pt x="952" y="802"/>
                </a:lnTo>
                <a:lnTo>
                  <a:pt x="952" y="802"/>
                </a:lnTo>
                <a:lnTo>
                  <a:pt x="953" y="802"/>
                </a:lnTo>
                <a:lnTo>
                  <a:pt x="945" y="808"/>
                </a:lnTo>
                <a:lnTo>
                  <a:pt x="937" y="814"/>
                </a:lnTo>
                <a:lnTo>
                  <a:pt x="938" y="816"/>
                </a:lnTo>
                <a:lnTo>
                  <a:pt x="938" y="817"/>
                </a:lnTo>
                <a:lnTo>
                  <a:pt x="948" y="814"/>
                </a:lnTo>
                <a:lnTo>
                  <a:pt x="959" y="810"/>
                </a:lnTo>
                <a:lnTo>
                  <a:pt x="954" y="815"/>
                </a:lnTo>
                <a:lnTo>
                  <a:pt x="948" y="820"/>
                </a:lnTo>
                <a:lnTo>
                  <a:pt x="941" y="821"/>
                </a:lnTo>
                <a:lnTo>
                  <a:pt x="935" y="821"/>
                </a:lnTo>
                <a:lnTo>
                  <a:pt x="932" y="818"/>
                </a:lnTo>
                <a:lnTo>
                  <a:pt x="930" y="815"/>
                </a:lnTo>
                <a:lnTo>
                  <a:pt x="931" y="811"/>
                </a:lnTo>
                <a:lnTo>
                  <a:pt x="934" y="808"/>
                </a:lnTo>
                <a:lnTo>
                  <a:pt x="937" y="806"/>
                </a:lnTo>
                <a:lnTo>
                  <a:pt x="940" y="803"/>
                </a:lnTo>
                <a:lnTo>
                  <a:pt x="944" y="799"/>
                </a:lnTo>
                <a:lnTo>
                  <a:pt x="947" y="795"/>
                </a:lnTo>
                <a:lnTo>
                  <a:pt x="952" y="792"/>
                </a:lnTo>
                <a:lnTo>
                  <a:pt x="955" y="787"/>
                </a:lnTo>
                <a:lnTo>
                  <a:pt x="961" y="775"/>
                </a:lnTo>
                <a:lnTo>
                  <a:pt x="968" y="766"/>
                </a:lnTo>
                <a:lnTo>
                  <a:pt x="976" y="755"/>
                </a:lnTo>
                <a:lnTo>
                  <a:pt x="986" y="747"/>
                </a:lnTo>
                <a:lnTo>
                  <a:pt x="995" y="737"/>
                </a:lnTo>
                <a:lnTo>
                  <a:pt x="1003" y="725"/>
                </a:lnTo>
                <a:lnTo>
                  <a:pt x="1013" y="717"/>
                </a:lnTo>
                <a:lnTo>
                  <a:pt x="1023" y="709"/>
                </a:lnTo>
                <a:lnTo>
                  <a:pt x="1024" y="713"/>
                </a:lnTo>
                <a:lnTo>
                  <a:pt x="1025" y="716"/>
                </a:lnTo>
                <a:lnTo>
                  <a:pt x="1029" y="713"/>
                </a:lnTo>
                <a:lnTo>
                  <a:pt x="1032" y="712"/>
                </a:lnTo>
                <a:lnTo>
                  <a:pt x="1032" y="715"/>
                </a:lnTo>
                <a:lnTo>
                  <a:pt x="1032" y="717"/>
                </a:lnTo>
                <a:lnTo>
                  <a:pt x="1034" y="717"/>
                </a:lnTo>
                <a:lnTo>
                  <a:pt x="1034" y="717"/>
                </a:lnTo>
                <a:lnTo>
                  <a:pt x="1036" y="713"/>
                </a:lnTo>
                <a:lnTo>
                  <a:pt x="1036" y="711"/>
                </a:lnTo>
                <a:lnTo>
                  <a:pt x="1032" y="708"/>
                </a:lnTo>
                <a:lnTo>
                  <a:pt x="1028" y="705"/>
                </a:lnTo>
                <a:lnTo>
                  <a:pt x="1030" y="705"/>
                </a:lnTo>
                <a:lnTo>
                  <a:pt x="1034" y="705"/>
                </a:lnTo>
                <a:lnTo>
                  <a:pt x="1039" y="705"/>
                </a:lnTo>
                <a:lnTo>
                  <a:pt x="1046" y="704"/>
                </a:lnTo>
                <a:close/>
                <a:moveTo>
                  <a:pt x="1062" y="605"/>
                </a:moveTo>
                <a:lnTo>
                  <a:pt x="1062" y="612"/>
                </a:lnTo>
                <a:lnTo>
                  <a:pt x="1063" y="619"/>
                </a:lnTo>
                <a:lnTo>
                  <a:pt x="1062" y="621"/>
                </a:lnTo>
                <a:lnTo>
                  <a:pt x="1059" y="622"/>
                </a:lnTo>
                <a:lnTo>
                  <a:pt x="1057" y="621"/>
                </a:lnTo>
                <a:lnTo>
                  <a:pt x="1056" y="620"/>
                </a:lnTo>
                <a:lnTo>
                  <a:pt x="1053" y="615"/>
                </a:lnTo>
                <a:lnTo>
                  <a:pt x="1053" y="612"/>
                </a:lnTo>
                <a:lnTo>
                  <a:pt x="1056" y="608"/>
                </a:lnTo>
                <a:lnTo>
                  <a:pt x="1062" y="605"/>
                </a:lnTo>
                <a:close/>
                <a:moveTo>
                  <a:pt x="921" y="837"/>
                </a:moveTo>
                <a:lnTo>
                  <a:pt x="920" y="836"/>
                </a:lnTo>
                <a:lnTo>
                  <a:pt x="920" y="835"/>
                </a:lnTo>
                <a:lnTo>
                  <a:pt x="933" y="830"/>
                </a:lnTo>
                <a:lnTo>
                  <a:pt x="946" y="824"/>
                </a:lnTo>
                <a:lnTo>
                  <a:pt x="944" y="829"/>
                </a:lnTo>
                <a:lnTo>
                  <a:pt x="940" y="831"/>
                </a:lnTo>
                <a:lnTo>
                  <a:pt x="933" y="834"/>
                </a:lnTo>
                <a:lnTo>
                  <a:pt x="921" y="837"/>
                </a:lnTo>
                <a:close/>
                <a:moveTo>
                  <a:pt x="970" y="831"/>
                </a:moveTo>
                <a:lnTo>
                  <a:pt x="972" y="832"/>
                </a:lnTo>
                <a:lnTo>
                  <a:pt x="972" y="832"/>
                </a:lnTo>
                <a:lnTo>
                  <a:pt x="962" y="841"/>
                </a:lnTo>
                <a:lnTo>
                  <a:pt x="953" y="849"/>
                </a:lnTo>
                <a:lnTo>
                  <a:pt x="953" y="850"/>
                </a:lnTo>
                <a:lnTo>
                  <a:pt x="953" y="850"/>
                </a:lnTo>
                <a:lnTo>
                  <a:pt x="947" y="853"/>
                </a:lnTo>
                <a:lnTo>
                  <a:pt x="940" y="858"/>
                </a:lnTo>
                <a:lnTo>
                  <a:pt x="942" y="856"/>
                </a:lnTo>
                <a:lnTo>
                  <a:pt x="944" y="853"/>
                </a:lnTo>
                <a:lnTo>
                  <a:pt x="940" y="855"/>
                </a:lnTo>
                <a:lnTo>
                  <a:pt x="938" y="855"/>
                </a:lnTo>
                <a:lnTo>
                  <a:pt x="937" y="852"/>
                </a:lnTo>
                <a:lnTo>
                  <a:pt x="934" y="849"/>
                </a:lnTo>
                <a:lnTo>
                  <a:pt x="942" y="842"/>
                </a:lnTo>
                <a:lnTo>
                  <a:pt x="951" y="837"/>
                </a:lnTo>
                <a:lnTo>
                  <a:pt x="961" y="834"/>
                </a:lnTo>
                <a:lnTo>
                  <a:pt x="970" y="831"/>
                </a:lnTo>
                <a:close/>
                <a:moveTo>
                  <a:pt x="1051" y="823"/>
                </a:moveTo>
                <a:lnTo>
                  <a:pt x="1055" y="827"/>
                </a:lnTo>
                <a:lnTo>
                  <a:pt x="1058" y="831"/>
                </a:lnTo>
                <a:lnTo>
                  <a:pt x="1056" y="832"/>
                </a:lnTo>
                <a:lnTo>
                  <a:pt x="1052" y="835"/>
                </a:lnTo>
                <a:lnTo>
                  <a:pt x="1050" y="829"/>
                </a:lnTo>
                <a:lnTo>
                  <a:pt x="1049" y="824"/>
                </a:lnTo>
                <a:lnTo>
                  <a:pt x="1050" y="824"/>
                </a:lnTo>
                <a:lnTo>
                  <a:pt x="1051" y="823"/>
                </a:lnTo>
                <a:close/>
                <a:moveTo>
                  <a:pt x="1100" y="797"/>
                </a:moveTo>
                <a:lnTo>
                  <a:pt x="1101" y="799"/>
                </a:lnTo>
                <a:lnTo>
                  <a:pt x="1101" y="799"/>
                </a:lnTo>
                <a:lnTo>
                  <a:pt x="1099" y="802"/>
                </a:lnTo>
                <a:lnTo>
                  <a:pt x="1097" y="804"/>
                </a:lnTo>
                <a:lnTo>
                  <a:pt x="1093" y="806"/>
                </a:lnTo>
                <a:lnTo>
                  <a:pt x="1090" y="806"/>
                </a:lnTo>
                <a:lnTo>
                  <a:pt x="1089" y="804"/>
                </a:lnTo>
                <a:lnTo>
                  <a:pt x="1089" y="803"/>
                </a:lnTo>
                <a:lnTo>
                  <a:pt x="1094" y="800"/>
                </a:lnTo>
                <a:lnTo>
                  <a:pt x="1100" y="797"/>
                </a:lnTo>
                <a:close/>
                <a:moveTo>
                  <a:pt x="1016" y="902"/>
                </a:moveTo>
                <a:lnTo>
                  <a:pt x="1023" y="899"/>
                </a:lnTo>
                <a:lnTo>
                  <a:pt x="1029" y="895"/>
                </a:lnTo>
                <a:lnTo>
                  <a:pt x="1032" y="895"/>
                </a:lnTo>
                <a:lnTo>
                  <a:pt x="1036" y="897"/>
                </a:lnTo>
                <a:lnTo>
                  <a:pt x="1036" y="901"/>
                </a:lnTo>
                <a:lnTo>
                  <a:pt x="1034" y="905"/>
                </a:lnTo>
                <a:lnTo>
                  <a:pt x="1028" y="908"/>
                </a:lnTo>
                <a:lnTo>
                  <a:pt x="1021" y="911"/>
                </a:lnTo>
                <a:lnTo>
                  <a:pt x="1007" y="916"/>
                </a:lnTo>
                <a:lnTo>
                  <a:pt x="993" y="925"/>
                </a:lnTo>
                <a:lnTo>
                  <a:pt x="992" y="923"/>
                </a:lnTo>
                <a:lnTo>
                  <a:pt x="990" y="921"/>
                </a:lnTo>
                <a:lnTo>
                  <a:pt x="990" y="916"/>
                </a:lnTo>
                <a:lnTo>
                  <a:pt x="993" y="914"/>
                </a:lnTo>
                <a:lnTo>
                  <a:pt x="995" y="912"/>
                </a:lnTo>
                <a:lnTo>
                  <a:pt x="999" y="911"/>
                </a:lnTo>
                <a:lnTo>
                  <a:pt x="999" y="911"/>
                </a:lnTo>
                <a:lnTo>
                  <a:pt x="999" y="911"/>
                </a:lnTo>
                <a:lnTo>
                  <a:pt x="1008" y="906"/>
                </a:lnTo>
                <a:lnTo>
                  <a:pt x="1016" y="902"/>
                </a:lnTo>
                <a:close/>
                <a:moveTo>
                  <a:pt x="962" y="1074"/>
                </a:moveTo>
                <a:lnTo>
                  <a:pt x="958" y="1074"/>
                </a:lnTo>
                <a:lnTo>
                  <a:pt x="954" y="1075"/>
                </a:lnTo>
                <a:lnTo>
                  <a:pt x="953" y="1074"/>
                </a:lnTo>
                <a:lnTo>
                  <a:pt x="953" y="1073"/>
                </a:lnTo>
                <a:lnTo>
                  <a:pt x="958" y="1072"/>
                </a:lnTo>
                <a:lnTo>
                  <a:pt x="961" y="1070"/>
                </a:lnTo>
                <a:lnTo>
                  <a:pt x="962" y="1072"/>
                </a:lnTo>
                <a:lnTo>
                  <a:pt x="962" y="1074"/>
                </a:lnTo>
                <a:close/>
                <a:moveTo>
                  <a:pt x="1118" y="864"/>
                </a:moveTo>
                <a:lnTo>
                  <a:pt x="1118" y="866"/>
                </a:lnTo>
                <a:lnTo>
                  <a:pt x="1119" y="869"/>
                </a:lnTo>
                <a:lnTo>
                  <a:pt x="1124" y="869"/>
                </a:lnTo>
                <a:lnTo>
                  <a:pt x="1130" y="867"/>
                </a:lnTo>
                <a:lnTo>
                  <a:pt x="1125" y="872"/>
                </a:lnTo>
                <a:lnTo>
                  <a:pt x="1122" y="876"/>
                </a:lnTo>
                <a:lnTo>
                  <a:pt x="1125" y="881"/>
                </a:lnTo>
                <a:lnTo>
                  <a:pt x="1127" y="887"/>
                </a:lnTo>
                <a:lnTo>
                  <a:pt x="1128" y="890"/>
                </a:lnTo>
                <a:lnTo>
                  <a:pt x="1132" y="891"/>
                </a:lnTo>
                <a:lnTo>
                  <a:pt x="1134" y="891"/>
                </a:lnTo>
                <a:lnTo>
                  <a:pt x="1137" y="890"/>
                </a:lnTo>
                <a:lnTo>
                  <a:pt x="1139" y="887"/>
                </a:lnTo>
                <a:lnTo>
                  <a:pt x="1140" y="886"/>
                </a:lnTo>
                <a:lnTo>
                  <a:pt x="1146" y="888"/>
                </a:lnTo>
                <a:lnTo>
                  <a:pt x="1152" y="891"/>
                </a:lnTo>
                <a:lnTo>
                  <a:pt x="1149" y="879"/>
                </a:lnTo>
                <a:lnTo>
                  <a:pt x="1148" y="869"/>
                </a:lnTo>
                <a:lnTo>
                  <a:pt x="1145" y="869"/>
                </a:lnTo>
                <a:lnTo>
                  <a:pt x="1144" y="869"/>
                </a:lnTo>
                <a:lnTo>
                  <a:pt x="1139" y="863"/>
                </a:lnTo>
                <a:lnTo>
                  <a:pt x="1134" y="858"/>
                </a:lnTo>
                <a:lnTo>
                  <a:pt x="1135" y="855"/>
                </a:lnTo>
                <a:lnTo>
                  <a:pt x="1137" y="851"/>
                </a:lnTo>
                <a:lnTo>
                  <a:pt x="1139" y="848"/>
                </a:lnTo>
                <a:lnTo>
                  <a:pt x="1144" y="846"/>
                </a:lnTo>
                <a:lnTo>
                  <a:pt x="1147" y="844"/>
                </a:lnTo>
                <a:lnTo>
                  <a:pt x="1149" y="841"/>
                </a:lnTo>
                <a:lnTo>
                  <a:pt x="1151" y="839"/>
                </a:lnTo>
                <a:lnTo>
                  <a:pt x="1154" y="837"/>
                </a:lnTo>
                <a:lnTo>
                  <a:pt x="1154" y="841"/>
                </a:lnTo>
                <a:lnTo>
                  <a:pt x="1154" y="842"/>
                </a:lnTo>
                <a:lnTo>
                  <a:pt x="1151" y="848"/>
                </a:lnTo>
                <a:lnTo>
                  <a:pt x="1149" y="852"/>
                </a:lnTo>
                <a:lnTo>
                  <a:pt x="1151" y="858"/>
                </a:lnTo>
                <a:lnTo>
                  <a:pt x="1153" y="864"/>
                </a:lnTo>
                <a:lnTo>
                  <a:pt x="1154" y="867"/>
                </a:lnTo>
                <a:lnTo>
                  <a:pt x="1154" y="871"/>
                </a:lnTo>
                <a:lnTo>
                  <a:pt x="1155" y="874"/>
                </a:lnTo>
                <a:lnTo>
                  <a:pt x="1159" y="878"/>
                </a:lnTo>
                <a:lnTo>
                  <a:pt x="1160" y="879"/>
                </a:lnTo>
                <a:lnTo>
                  <a:pt x="1163" y="880"/>
                </a:lnTo>
                <a:lnTo>
                  <a:pt x="1163" y="878"/>
                </a:lnTo>
                <a:lnTo>
                  <a:pt x="1165" y="874"/>
                </a:lnTo>
                <a:lnTo>
                  <a:pt x="1165" y="871"/>
                </a:lnTo>
                <a:lnTo>
                  <a:pt x="1165" y="866"/>
                </a:lnTo>
                <a:lnTo>
                  <a:pt x="1169" y="866"/>
                </a:lnTo>
                <a:lnTo>
                  <a:pt x="1174" y="866"/>
                </a:lnTo>
                <a:lnTo>
                  <a:pt x="1183" y="864"/>
                </a:lnTo>
                <a:lnTo>
                  <a:pt x="1193" y="862"/>
                </a:lnTo>
                <a:lnTo>
                  <a:pt x="1196" y="859"/>
                </a:lnTo>
                <a:lnTo>
                  <a:pt x="1200" y="857"/>
                </a:lnTo>
                <a:lnTo>
                  <a:pt x="1202" y="860"/>
                </a:lnTo>
                <a:lnTo>
                  <a:pt x="1206" y="864"/>
                </a:lnTo>
                <a:lnTo>
                  <a:pt x="1203" y="866"/>
                </a:lnTo>
                <a:lnTo>
                  <a:pt x="1200" y="869"/>
                </a:lnTo>
                <a:lnTo>
                  <a:pt x="1202" y="869"/>
                </a:lnTo>
                <a:lnTo>
                  <a:pt x="1206" y="870"/>
                </a:lnTo>
                <a:lnTo>
                  <a:pt x="1195" y="877"/>
                </a:lnTo>
                <a:lnTo>
                  <a:pt x="1184" y="883"/>
                </a:lnTo>
                <a:lnTo>
                  <a:pt x="1180" y="886"/>
                </a:lnTo>
                <a:lnTo>
                  <a:pt x="1175" y="890"/>
                </a:lnTo>
                <a:lnTo>
                  <a:pt x="1170" y="894"/>
                </a:lnTo>
                <a:lnTo>
                  <a:pt x="1168" y="900"/>
                </a:lnTo>
                <a:lnTo>
                  <a:pt x="1166" y="898"/>
                </a:lnTo>
                <a:lnTo>
                  <a:pt x="1165" y="897"/>
                </a:lnTo>
                <a:lnTo>
                  <a:pt x="1163" y="897"/>
                </a:lnTo>
                <a:lnTo>
                  <a:pt x="1161" y="898"/>
                </a:lnTo>
                <a:lnTo>
                  <a:pt x="1158" y="904"/>
                </a:lnTo>
                <a:lnTo>
                  <a:pt x="1151" y="913"/>
                </a:lnTo>
                <a:lnTo>
                  <a:pt x="1151" y="911"/>
                </a:lnTo>
                <a:lnTo>
                  <a:pt x="1149" y="908"/>
                </a:lnTo>
                <a:lnTo>
                  <a:pt x="1148" y="908"/>
                </a:lnTo>
                <a:lnTo>
                  <a:pt x="1147" y="909"/>
                </a:lnTo>
                <a:lnTo>
                  <a:pt x="1146" y="913"/>
                </a:lnTo>
                <a:lnTo>
                  <a:pt x="1142" y="916"/>
                </a:lnTo>
                <a:lnTo>
                  <a:pt x="1140" y="919"/>
                </a:lnTo>
                <a:lnTo>
                  <a:pt x="1137" y="920"/>
                </a:lnTo>
                <a:lnTo>
                  <a:pt x="1128" y="923"/>
                </a:lnTo>
                <a:lnTo>
                  <a:pt x="1121" y="928"/>
                </a:lnTo>
                <a:lnTo>
                  <a:pt x="1114" y="932"/>
                </a:lnTo>
                <a:lnTo>
                  <a:pt x="1107" y="936"/>
                </a:lnTo>
                <a:lnTo>
                  <a:pt x="1105" y="940"/>
                </a:lnTo>
                <a:lnTo>
                  <a:pt x="1103" y="943"/>
                </a:lnTo>
                <a:lnTo>
                  <a:pt x="1104" y="946"/>
                </a:lnTo>
                <a:lnTo>
                  <a:pt x="1105" y="947"/>
                </a:lnTo>
                <a:lnTo>
                  <a:pt x="1093" y="948"/>
                </a:lnTo>
                <a:lnTo>
                  <a:pt x="1083" y="949"/>
                </a:lnTo>
                <a:lnTo>
                  <a:pt x="1084" y="953"/>
                </a:lnTo>
                <a:lnTo>
                  <a:pt x="1085" y="955"/>
                </a:lnTo>
                <a:lnTo>
                  <a:pt x="1085" y="958"/>
                </a:lnTo>
                <a:lnTo>
                  <a:pt x="1083" y="962"/>
                </a:lnTo>
                <a:lnTo>
                  <a:pt x="1077" y="960"/>
                </a:lnTo>
                <a:lnTo>
                  <a:pt x="1071" y="958"/>
                </a:lnTo>
                <a:lnTo>
                  <a:pt x="1065" y="960"/>
                </a:lnTo>
                <a:lnTo>
                  <a:pt x="1057" y="964"/>
                </a:lnTo>
                <a:lnTo>
                  <a:pt x="1063" y="967"/>
                </a:lnTo>
                <a:lnTo>
                  <a:pt x="1066" y="969"/>
                </a:lnTo>
                <a:lnTo>
                  <a:pt x="1068" y="965"/>
                </a:lnTo>
                <a:lnTo>
                  <a:pt x="1070" y="962"/>
                </a:lnTo>
                <a:lnTo>
                  <a:pt x="1071" y="963"/>
                </a:lnTo>
                <a:lnTo>
                  <a:pt x="1075" y="964"/>
                </a:lnTo>
                <a:lnTo>
                  <a:pt x="1075" y="967"/>
                </a:lnTo>
                <a:lnTo>
                  <a:pt x="1073" y="969"/>
                </a:lnTo>
                <a:lnTo>
                  <a:pt x="1065" y="974"/>
                </a:lnTo>
                <a:lnTo>
                  <a:pt x="1056" y="981"/>
                </a:lnTo>
                <a:lnTo>
                  <a:pt x="1055" y="972"/>
                </a:lnTo>
                <a:lnTo>
                  <a:pt x="1055" y="967"/>
                </a:lnTo>
                <a:lnTo>
                  <a:pt x="1046" y="969"/>
                </a:lnTo>
                <a:lnTo>
                  <a:pt x="1037" y="972"/>
                </a:lnTo>
                <a:lnTo>
                  <a:pt x="1043" y="977"/>
                </a:lnTo>
                <a:lnTo>
                  <a:pt x="1049" y="983"/>
                </a:lnTo>
                <a:lnTo>
                  <a:pt x="1037" y="988"/>
                </a:lnTo>
                <a:lnTo>
                  <a:pt x="1024" y="993"/>
                </a:lnTo>
                <a:lnTo>
                  <a:pt x="1011" y="997"/>
                </a:lnTo>
                <a:lnTo>
                  <a:pt x="1000" y="1002"/>
                </a:lnTo>
                <a:lnTo>
                  <a:pt x="987" y="1006"/>
                </a:lnTo>
                <a:lnTo>
                  <a:pt x="975" y="1012"/>
                </a:lnTo>
                <a:lnTo>
                  <a:pt x="973" y="1013"/>
                </a:lnTo>
                <a:lnTo>
                  <a:pt x="970" y="1013"/>
                </a:lnTo>
                <a:lnTo>
                  <a:pt x="966" y="1013"/>
                </a:lnTo>
                <a:lnTo>
                  <a:pt x="960" y="1013"/>
                </a:lnTo>
                <a:lnTo>
                  <a:pt x="959" y="1009"/>
                </a:lnTo>
                <a:lnTo>
                  <a:pt x="956" y="1003"/>
                </a:lnTo>
                <a:lnTo>
                  <a:pt x="966" y="1005"/>
                </a:lnTo>
                <a:lnTo>
                  <a:pt x="974" y="1006"/>
                </a:lnTo>
                <a:lnTo>
                  <a:pt x="981" y="1004"/>
                </a:lnTo>
                <a:lnTo>
                  <a:pt x="989" y="1000"/>
                </a:lnTo>
                <a:lnTo>
                  <a:pt x="988" y="999"/>
                </a:lnTo>
                <a:lnTo>
                  <a:pt x="988" y="998"/>
                </a:lnTo>
                <a:lnTo>
                  <a:pt x="979" y="999"/>
                </a:lnTo>
                <a:lnTo>
                  <a:pt x="968" y="1002"/>
                </a:lnTo>
                <a:lnTo>
                  <a:pt x="965" y="996"/>
                </a:lnTo>
                <a:lnTo>
                  <a:pt x="963" y="992"/>
                </a:lnTo>
                <a:lnTo>
                  <a:pt x="966" y="990"/>
                </a:lnTo>
                <a:lnTo>
                  <a:pt x="970" y="986"/>
                </a:lnTo>
                <a:lnTo>
                  <a:pt x="968" y="985"/>
                </a:lnTo>
                <a:lnTo>
                  <a:pt x="966" y="984"/>
                </a:lnTo>
                <a:lnTo>
                  <a:pt x="968" y="981"/>
                </a:lnTo>
                <a:lnTo>
                  <a:pt x="972" y="978"/>
                </a:lnTo>
                <a:lnTo>
                  <a:pt x="974" y="977"/>
                </a:lnTo>
                <a:lnTo>
                  <a:pt x="975" y="975"/>
                </a:lnTo>
                <a:lnTo>
                  <a:pt x="975" y="972"/>
                </a:lnTo>
                <a:lnTo>
                  <a:pt x="973" y="969"/>
                </a:lnTo>
                <a:lnTo>
                  <a:pt x="977" y="971"/>
                </a:lnTo>
                <a:lnTo>
                  <a:pt x="981" y="974"/>
                </a:lnTo>
                <a:lnTo>
                  <a:pt x="979" y="977"/>
                </a:lnTo>
                <a:lnTo>
                  <a:pt x="977" y="981"/>
                </a:lnTo>
                <a:lnTo>
                  <a:pt x="977" y="981"/>
                </a:lnTo>
                <a:lnTo>
                  <a:pt x="979" y="981"/>
                </a:lnTo>
                <a:lnTo>
                  <a:pt x="993" y="970"/>
                </a:lnTo>
                <a:lnTo>
                  <a:pt x="1008" y="958"/>
                </a:lnTo>
                <a:lnTo>
                  <a:pt x="1006" y="955"/>
                </a:lnTo>
                <a:lnTo>
                  <a:pt x="1003" y="953"/>
                </a:lnTo>
                <a:lnTo>
                  <a:pt x="1009" y="951"/>
                </a:lnTo>
                <a:lnTo>
                  <a:pt x="1014" y="950"/>
                </a:lnTo>
                <a:lnTo>
                  <a:pt x="1018" y="947"/>
                </a:lnTo>
                <a:lnTo>
                  <a:pt x="1023" y="944"/>
                </a:lnTo>
                <a:lnTo>
                  <a:pt x="1024" y="942"/>
                </a:lnTo>
                <a:lnTo>
                  <a:pt x="1027" y="940"/>
                </a:lnTo>
                <a:lnTo>
                  <a:pt x="1028" y="937"/>
                </a:lnTo>
                <a:lnTo>
                  <a:pt x="1028" y="934"/>
                </a:lnTo>
                <a:lnTo>
                  <a:pt x="1029" y="932"/>
                </a:lnTo>
                <a:lnTo>
                  <a:pt x="1030" y="930"/>
                </a:lnTo>
                <a:lnTo>
                  <a:pt x="1045" y="922"/>
                </a:lnTo>
                <a:lnTo>
                  <a:pt x="1059" y="914"/>
                </a:lnTo>
                <a:lnTo>
                  <a:pt x="1066" y="912"/>
                </a:lnTo>
                <a:lnTo>
                  <a:pt x="1075" y="908"/>
                </a:lnTo>
                <a:lnTo>
                  <a:pt x="1077" y="905"/>
                </a:lnTo>
                <a:lnTo>
                  <a:pt x="1078" y="900"/>
                </a:lnTo>
                <a:lnTo>
                  <a:pt x="1078" y="894"/>
                </a:lnTo>
                <a:lnTo>
                  <a:pt x="1076" y="887"/>
                </a:lnTo>
                <a:lnTo>
                  <a:pt x="1085" y="884"/>
                </a:lnTo>
                <a:lnTo>
                  <a:pt x="1094" y="879"/>
                </a:lnTo>
                <a:lnTo>
                  <a:pt x="1104" y="876"/>
                </a:lnTo>
                <a:lnTo>
                  <a:pt x="1113" y="872"/>
                </a:lnTo>
                <a:lnTo>
                  <a:pt x="1111" y="871"/>
                </a:lnTo>
                <a:lnTo>
                  <a:pt x="1110" y="867"/>
                </a:lnTo>
                <a:lnTo>
                  <a:pt x="1113" y="865"/>
                </a:lnTo>
                <a:lnTo>
                  <a:pt x="1118" y="864"/>
                </a:lnTo>
                <a:close/>
                <a:moveTo>
                  <a:pt x="1139" y="800"/>
                </a:moveTo>
                <a:lnTo>
                  <a:pt x="1140" y="801"/>
                </a:lnTo>
                <a:lnTo>
                  <a:pt x="1142" y="803"/>
                </a:lnTo>
                <a:lnTo>
                  <a:pt x="1138" y="806"/>
                </a:lnTo>
                <a:lnTo>
                  <a:pt x="1134" y="809"/>
                </a:lnTo>
                <a:lnTo>
                  <a:pt x="1133" y="808"/>
                </a:lnTo>
                <a:lnTo>
                  <a:pt x="1131" y="806"/>
                </a:lnTo>
                <a:lnTo>
                  <a:pt x="1135" y="802"/>
                </a:lnTo>
                <a:lnTo>
                  <a:pt x="1139" y="800"/>
                </a:lnTo>
                <a:close/>
                <a:moveTo>
                  <a:pt x="1172" y="820"/>
                </a:moveTo>
                <a:lnTo>
                  <a:pt x="1175" y="817"/>
                </a:lnTo>
                <a:lnTo>
                  <a:pt x="1177" y="816"/>
                </a:lnTo>
                <a:lnTo>
                  <a:pt x="1181" y="817"/>
                </a:lnTo>
                <a:lnTo>
                  <a:pt x="1184" y="818"/>
                </a:lnTo>
                <a:lnTo>
                  <a:pt x="1188" y="821"/>
                </a:lnTo>
                <a:lnTo>
                  <a:pt x="1190" y="822"/>
                </a:lnTo>
                <a:lnTo>
                  <a:pt x="1195" y="830"/>
                </a:lnTo>
                <a:lnTo>
                  <a:pt x="1197" y="836"/>
                </a:lnTo>
                <a:lnTo>
                  <a:pt x="1189" y="843"/>
                </a:lnTo>
                <a:lnTo>
                  <a:pt x="1182" y="849"/>
                </a:lnTo>
                <a:lnTo>
                  <a:pt x="1181" y="849"/>
                </a:lnTo>
                <a:lnTo>
                  <a:pt x="1180" y="849"/>
                </a:lnTo>
                <a:lnTo>
                  <a:pt x="1182" y="845"/>
                </a:lnTo>
                <a:lnTo>
                  <a:pt x="1182" y="842"/>
                </a:lnTo>
                <a:lnTo>
                  <a:pt x="1181" y="839"/>
                </a:lnTo>
                <a:lnTo>
                  <a:pt x="1177" y="837"/>
                </a:lnTo>
                <a:lnTo>
                  <a:pt x="1174" y="834"/>
                </a:lnTo>
                <a:lnTo>
                  <a:pt x="1170" y="829"/>
                </a:lnTo>
                <a:lnTo>
                  <a:pt x="1169" y="827"/>
                </a:lnTo>
                <a:lnTo>
                  <a:pt x="1168" y="824"/>
                </a:lnTo>
                <a:lnTo>
                  <a:pt x="1169" y="821"/>
                </a:lnTo>
                <a:lnTo>
                  <a:pt x="1172" y="820"/>
                </a:lnTo>
                <a:close/>
                <a:moveTo>
                  <a:pt x="1022" y="1000"/>
                </a:moveTo>
                <a:lnTo>
                  <a:pt x="1027" y="1000"/>
                </a:lnTo>
                <a:lnTo>
                  <a:pt x="1031" y="999"/>
                </a:lnTo>
                <a:lnTo>
                  <a:pt x="1032" y="1002"/>
                </a:lnTo>
                <a:lnTo>
                  <a:pt x="1032" y="1004"/>
                </a:lnTo>
                <a:lnTo>
                  <a:pt x="1030" y="1006"/>
                </a:lnTo>
                <a:lnTo>
                  <a:pt x="1028" y="1006"/>
                </a:lnTo>
                <a:lnTo>
                  <a:pt x="1025" y="1005"/>
                </a:lnTo>
                <a:lnTo>
                  <a:pt x="1023" y="1004"/>
                </a:lnTo>
                <a:lnTo>
                  <a:pt x="1022" y="1002"/>
                </a:lnTo>
                <a:lnTo>
                  <a:pt x="1022" y="1000"/>
                </a:lnTo>
                <a:close/>
                <a:moveTo>
                  <a:pt x="1009" y="1058"/>
                </a:moveTo>
                <a:lnTo>
                  <a:pt x="1021" y="1052"/>
                </a:lnTo>
                <a:lnTo>
                  <a:pt x="1030" y="1047"/>
                </a:lnTo>
                <a:lnTo>
                  <a:pt x="1031" y="1049"/>
                </a:lnTo>
                <a:lnTo>
                  <a:pt x="1030" y="1051"/>
                </a:lnTo>
                <a:lnTo>
                  <a:pt x="1028" y="1053"/>
                </a:lnTo>
                <a:lnTo>
                  <a:pt x="1025" y="1054"/>
                </a:lnTo>
                <a:lnTo>
                  <a:pt x="1018" y="1056"/>
                </a:lnTo>
                <a:lnTo>
                  <a:pt x="1009" y="1058"/>
                </a:lnTo>
                <a:close/>
                <a:moveTo>
                  <a:pt x="1002" y="1116"/>
                </a:moveTo>
                <a:lnTo>
                  <a:pt x="1000" y="1117"/>
                </a:lnTo>
                <a:lnTo>
                  <a:pt x="997" y="1117"/>
                </a:lnTo>
                <a:lnTo>
                  <a:pt x="996" y="1117"/>
                </a:lnTo>
                <a:lnTo>
                  <a:pt x="994" y="1116"/>
                </a:lnTo>
                <a:lnTo>
                  <a:pt x="992" y="1114"/>
                </a:lnTo>
                <a:lnTo>
                  <a:pt x="988" y="1114"/>
                </a:lnTo>
                <a:lnTo>
                  <a:pt x="989" y="1110"/>
                </a:lnTo>
                <a:lnTo>
                  <a:pt x="990" y="1109"/>
                </a:lnTo>
                <a:lnTo>
                  <a:pt x="992" y="1109"/>
                </a:lnTo>
                <a:lnTo>
                  <a:pt x="994" y="1110"/>
                </a:lnTo>
                <a:lnTo>
                  <a:pt x="999" y="1112"/>
                </a:lnTo>
                <a:lnTo>
                  <a:pt x="1002" y="1116"/>
                </a:lnTo>
                <a:close/>
                <a:moveTo>
                  <a:pt x="999" y="1096"/>
                </a:moveTo>
                <a:lnTo>
                  <a:pt x="1000" y="1091"/>
                </a:lnTo>
                <a:lnTo>
                  <a:pt x="1001" y="1089"/>
                </a:lnTo>
                <a:lnTo>
                  <a:pt x="1004" y="1088"/>
                </a:lnTo>
                <a:lnTo>
                  <a:pt x="1009" y="1087"/>
                </a:lnTo>
                <a:lnTo>
                  <a:pt x="1009" y="1091"/>
                </a:lnTo>
                <a:lnTo>
                  <a:pt x="1010" y="1097"/>
                </a:lnTo>
                <a:lnTo>
                  <a:pt x="1004" y="1097"/>
                </a:lnTo>
                <a:lnTo>
                  <a:pt x="999" y="1096"/>
                </a:lnTo>
                <a:close/>
                <a:moveTo>
                  <a:pt x="1108" y="1170"/>
                </a:moveTo>
                <a:lnTo>
                  <a:pt x="1108" y="1170"/>
                </a:lnTo>
                <a:lnTo>
                  <a:pt x="1107" y="1170"/>
                </a:lnTo>
                <a:lnTo>
                  <a:pt x="1107" y="1170"/>
                </a:lnTo>
                <a:lnTo>
                  <a:pt x="1107" y="1170"/>
                </a:lnTo>
                <a:lnTo>
                  <a:pt x="1108" y="1170"/>
                </a:lnTo>
                <a:lnTo>
                  <a:pt x="1108" y="1170"/>
                </a:lnTo>
                <a:close/>
                <a:moveTo>
                  <a:pt x="1210" y="907"/>
                </a:moveTo>
                <a:lnTo>
                  <a:pt x="1214" y="905"/>
                </a:lnTo>
                <a:lnTo>
                  <a:pt x="1217" y="901"/>
                </a:lnTo>
                <a:lnTo>
                  <a:pt x="1223" y="907"/>
                </a:lnTo>
                <a:lnTo>
                  <a:pt x="1231" y="914"/>
                </a:lnTo>
                <a:lnTo>
                  <a:pt x="1232" y="919"/>
                </a:lnTo>
                <a:lnTo>
                  <a:pt x="1234" y="925"/>
                </a:lnTo>
                <a:lnTo>
                  <a:pt x="1231" y="930"/>
                </a:lnTo>
                <a:lnTo>
                  <a:pt x="1228" y="935"/>
                </a:lnTo>
                <a:lnTo>
                  <a:pt x="1224" y="939"/>
                </a:lnTo>
                <a:lnTo>
                  <a:pt x="1221" y="942"/>
                </a:lnTo>
                <a:lnTo>
                  <a:pt x="1216" y="946"/>
                </a:lnTo>
                <a:lnTo>
                  <a:pt x="1210" y="948"/>
                </a:lnTo>
                <a:lnTo>
                  <a:pt x="1207" y="949"/>
                </a:lnTo>
                <a:lnTo>
                  <a:pt x="1203" y="953"/>
                </a:lnTo>
                <a:lnTo>
                  <a:pt x="1208" y="954"/>
                </a:lnTo>
                <a:lnTo>
                  <a:pt x="1213" y="953"/>
                </a:lnTo>
                <a:lnTo>
                  <a:pt x="1217" y="951"/>
                </a:lnTo>
                <a:lnTo>
                  <a:pt x="1222" y="948"/>
                </a:lnTo>
                <a:lnTo>
                  <a:pt x="1231" y="942"/>
                </a:lnTo>
                <a:lnTo>
                  <a:pt x="1241" y="937"/>
                </a:lnTo>
                <a:lnTo>
                  <a:pt x="1250" y="934"/>
                </a:lnTo>
                <a:lnTo>
                  <a:pt x="1258" y="929"/>
                </a:lnTo>
                <a:lnTo>
                  <a:pt x="1258" y="930"/>
                </a:lnTo>
                <a:lnTo>
                  <a:pt x="1259" y="932"/>
                </a:lnTo>
                <a:lnTo>
                  <a:pt x="1257" y="933"/>
                </a:lnTo>
                <a:lnTo>
                  <a:pt x="1256" y="934"/>
                </a:lnTo>
                <a:lnTo>
                  <a:pt x="1256" y="939"/>
                </a:lnTo>
                <a:lnTo>
                  <a:pt x="1257" y="943"/>
                </a:lnTo>
                <a:lnTo>
                  <a:pt x="1256" y="943"/>
                </a:lnTo>
                <a:lnTo>
                  <a:pt x="1255" y="944"/>
                </a:lnTo>
                <a:lnTo>
                  <a:pt x="1251" y="942"/>
                </a:lnTo>
                <a:lnTo>
                  <a:pt x="1248" y="940"/>
                </a:lnTo>
                <a:lnTo>
                  <a:pt x="1246" y="944"/>
                </a:lnTo>
                <a:lnTo>
                  <a:pt x="1245" y="950"/>
                </a:lnTo>
                <a:lnTo>
                  <a:pt x="1244" y="953"/>
                </a:lnTo>
                <a:lnTo>
                  <a:pt x="1242" y="954"/>
                </a:lnTo>
                <a:lnTo>
                  <a:pt x="1241" y="955"/>
                </a:lnTo>
                <a:lnTo>
                  <a:pt x="1237" y="955"/>
                </a:lnTo>
                <a:lnTo>
                  <a:pt x="1236" y="961"/>
                </a:lnTo>
                <a:lnTo>
                  <a:pt x="1235" y="965"/>
                </a:lnTo>
                <a:lnTo>
                  <a:pt x="1234" y="967"/>
                </a:lnTo>
                <a:lnTo>
                  <a:pt x="1232" y="967"/>
                </a:lnTo>
                <a:lnTo>
                  <a:pt x="1231" y="963"/>
                </a:lnTo>
                <a:lnTo>
                  <a:pt x="1230" y="961"/>
                </a:lnTo>
                <a:lnTo>
                  <a:pt x="1224" y="967"/>
                </a:lnTo>
                <a:lnTo>
                  <a:pt x="1220" y="971"/>
                </a:lnTo>
                <a:lnTo>
                  <a:pt x="1221" y="972"/>
                </a:lnTo>
                <a:lnTo>
                  <a:pt x="1223" y="975"/>
                </a:lnTo>
                <a:lnTo>
                  <a:pt x="1220" y="977"/>
                </a:lnTo>
                <a:lnTo>
                  <a:pt x="1215" y="979"/>
                </a:lnTo>
                <a:lnTo>
                  <a:pt x="1209" y="978"/>
                </a:lnTo>
                <a:lnTo>
                  <a:pt x="1203" y="976"/>
                </a:lnTo>
                <a:lnTo>
                  <a:pt x="1203" y="979"/>
                </a:lnTo>
                <a:lnTo>
                  <a:pt x="1203" y="983"/>
                </a:lnTo>
                <a:lnTo>
                  <a:pt x="1200" y="985"/>
                </a:lnTo>
                <a:lnTo>
                  <a:pt x="1195" y="986"/>
                </a:lnTo>
                <a:lnTo>
                  <a:pt x="1194" y="986"/>
                </a:lnTo>
                <a:lnTo>
                  <a:pt x="1193" y="988"/>
                </a:lnTo>
                <a:lnTo>
                  <a:pt x="1191" y="990"/>
                </a:lnTo>
                <a:lnTo>
                  <a:pt x="1191" y="993"/>
                </a:lnTo>
                <a:lnTo>
                  <a:pt x="1184" y="990"/>
                </a:lnTo>
                <a:lnTo>
                  <a:pt x="1177" y="985"/>
                </a:lnTo>
                <a:lnTo>
                  <a:pt x="1176" y="989"/>
                </a:lnTo>
                <a:lnTo>
                  <a:pt x="1176" y="992"/>
                </a:lnTo>
                <a:lnTo>
                  <a:pt x="1173" y="990"/>
                </a:lnTo>
                <a:lnTo>
                  <a:pt x="1168" y="988"/>
                </a:lnTo>
                <a:lnTo>
                  <a:pt x="1172" y="993"/>
                </a:lnTo>
                <a:lnTo>
                  <a:pt x="1175" y="998"/>
                </a:lnTo>
                <a:lnTo>
                  <a:pt x="1170" y="998"/>
                </a:lnTo>
                <a:lnTo>
                  <a:pt x="1167" y="997"/>
                </a:lnTo>
                <a:lnTo>
                  <a:pt x="1166" y="997"/>
                </a:lnTo>
                <a:lnTo>
                  <a:pt x="1165" y="997"/>
                </a:lnTo>
                <a:lnTo>
                  <a:pt x="1165" y="999"/>
                </a:lnTo>
                <a:lnTo>
                  <a:pt x="1166" y="1003"/>
                </a:lnTo>
                <a:lnTo>
                  <a:pt x="1156" y="1003"/>
                </a:lnTo>
                <a:lnTo>
                  <a:pt x="1147" y="1003"/>
                </a:lnTo>
                <a:lnTo>
                  <a:pt x="1145" y="1003"/>
                </a:lnTo>
                <a:lnTo>
                  <a:pt x="1142" y="1004"/>
                </a:lnTo>
                <a:lnTo>
                  <a:pt x="1141" y="1005"/>
                </a:lnTo>
                <a:lnTo>
                  <a:pt x="1141" y="1009"/>
                </a:lnTo>
                <a:lnTo>
                  <a:pt x="1141" y="1011"/>
                </a:lnTo>
                <a:lnTo>
                  <a:pt x="1142" y="1013"/>
                </a:lnTo>
                <a:lnTo>
                  <a:pt x="1145" y="1014"/>
                </a:lnTo>
                <a:lnTo>
                  <a:pt x="1147" y="1014"/>
                </a:lnTo>
                <a:lnTo>
                  <a:pt x="1153" y="1013"/>
                </a:lnTo>
                <a:lnTo>
                  <a:pt x="1160" y="1012"/>
                </a:lnTo>
                <a:lnTo>
                  <a:pt x="1163" y="1012"/>
                </a:lnTo>
                <a:lnTo>
                  <a:pt x="1166" y="1012"/>
                </a:lnTo>
                <a:lnTo>
                  <a:pt x="1167" y="1013"/>
                </a:lnTo>
                <a:lnTo>
                  <a:pt x="1169" y="1016"/>
                </a:lnTo>
                <a:lnTo>
                  <a:pt x="1173" y="1013"/>
                </a:lnTo>
                <a:lnTo>
                  <a:pt x="1177" y="1011"/>
                </a:lnTo>
                <a:lnTo>
                  <a:pt x="1182" y="1009"/>
                </a:lnTo>
                <a:lnTo>
                  <a:pt x="1187" y="1007"/>
                </a:lnTo>
                <a:lnTo>
                  <a:pt x="1197" y="1006"/>
                </a:lnTo>
                <a:lnTo>
                  <a:pt x="1208" y="1006"/>
                </a:lnTo>
                <a:lnTo>
                  <a:pt x="1206" y="1002"/>
                </a:lnTo>
                <a:lnTo>
                  <a:pt x="1204" y="999"/>
                </a:lnTo>
                <a:lnTo>
                  <a:pt x="1211" y="999"/>
                </a:lnTo>
                <a:lnTo>
                  <a:pt x="1218" y="999"/>
                </a:lnTo>
                <a:lnTo>
                  <a:pt x="1222" y="999"/>
                </a:lnTo>
                <a:lnTo>
                  <a:pt x="1225" y="998"/>
                </a:lnTo>
                <a:lnTo>
                  <a:pt x="1227" y="998"/>
                </a:lnTo>
                <a:lnTo>
                  <a:pt x="1228" y="997"/>
                </a:lnTo>
                <a:lnTo>
                  <a:pt x="1229" y="995"/>
                </a:lnTo>
                <a:lnTo>
                  <a:pt x="1229" y="992"/>
                </a:lnTo>
                <a:lnTo>
                  <a:pt x="1236" y="991"/>
                </a:lnTo>
                <a:lnTo>
                  <a:pt x="1242" y="991"/>
                </a:lnTo>
                <a:lnTo>
                  <a:pt x="1242" y="991"/>
                </a:lnTo>
                <a:lnTo>
                  <a:pt x="1242" y="992"/>
                </a:lnTo>
                <a:lnTo>
                  <a:pt x="1238" y="995"/>
                </a:lnTo>
                <a:lnTo>
                  <a:pt x="1234" y="997"/>
                </a:lnTo>
                <a:lnTo>
                  <a:pt x="1224" y="1003"/>
                </a:lnTo>
                <a:lnTo>
                  <a:pt x="1215" y="1009"/>
                </a:lnTo>
                <a:lnTo>
                  <a:pt x="1204" y="1013"/>
                </a:lnTo>
                <a:lnTo>
                  <a:pt x="1195" y="1018"/>
                </a:lnTo>
                <a:lnTo>
                  <a:pt x="1184" y="1023"/>
                </a:lnTo>
                <a:lnTo>
                  <a:pt x="1174" y="1028"/>
                </a:lnTo>
                <a:lnTo>
                  <a:pt x="1168" y="1031"/>
                </a:lnTo>
                <a:lnTo>
                  <a:pt x="1163" y="1033"/>
                </a:lnTo>
                <a:lnTo>
                  <a:pt x="1159" y="1035"/>
                </a:lnTo>
                <a:lnTo>
                  <a:pt x="1153" y="1038"/>
                </a:lnTo>
                <a:lnTo>
                  <a:pt x="1148" y="1040"/>
                </a:lnTo>
                <a:lnTo>
                  <a:pt x="1144" y="1045"/>
                </a:lnTo>
                <a:lnTo>
                  <a:pt x="1142" y="1046"/>
                </a:lnTo>
                <a:lnTo>
                  <a:pt x="1141" y="1046"/>
                </a:lnTo>
                <a:lnTo>
                  <a:pt x="1131" y="1051"/>
                </a:lnTo>
                <a:lnTo>
                  <a:pt x="1119" y="1054"/>
                </a:lnTo>
                <a:lnTo>
                  <a:pt x="1113" y="1054"/>
                </a:lnTo>
                <a:lnTo>
                  <a:pt x="1106" y="1053"/>
                </a:lnTo>
                <a:lnTo>
                  <a:pt x="1093" y="1049"/>
                </a:lnTo>
                <a:lnTo>
                  <a:pt x="1082" y="1045"/>
                </a:lnTo>
                <a:lnTo>
                  <a:pt x="1073" y="1042"/>
                </a:lnTo>
                <a:lnTo>
                  <a:pt x="1065" y="1040"/>
                </a:lnTo>
                <a:lnTo>
                  <a:pt x="1065" y="1035"/>
                </a:lnTo>
                <a:lnTo>
                  <a:pt x="1063" y="1033"/>
                </a:lnTo>
                <a:lnTo>
                  <a:pt x="1061" y="1033"/>
                </a:lnTo>
                <a:lnTo>
                  <a:pt x="1056" y="1035"/>
                </a:lnTo>
                <a:lnTo>
                  <a:pt x="1050" y="1038"/>
                </a:lnTo>
                <a:lnTo>
                  <a:pt x="1044" y="1037"/>
                </a:lnTo>
                <a:lnTo>
                  <a:pt x="1038" y="1035"/>
                </a:lnTo>
                <a:lnTo>
                  <a:pt x="1034" y="1033"/>
                </a:lnTo>
                <a:lnTo>
                  <a:pt x="1034" y="1033"/>
                </a:lnTo>
                <a:lnTo>
                  <a:pt x="1035" y="1032"/>
                </a:lnTo>
                <a:lnTo>
                  <a:pt x="1031" y="1026"/>
                </a:lnTo>
                <a:lnTo>
                  <a:pt x="1028" y="1019"/>
                </a:lnTo>
                <a:lnTo>
                  <a:pt x="1031" y="1014"/>
                </a:lnTo>
                <a:lnTo>
                  <a:pt x="1036" y="1010"/>
                </a:lnTo>
                <a:lnTo>
                  <a:pt x="1039" y="1013"/>
                </a:lnTo>
                <a:lnTo>
                  <a:pt x="1043" y="1017"/>
                </a:lnTo>
                <a:lnTo>
                  <a:pt x="1042" y="1020"/>
                </a:lnTo>
                <a:lnTo>
                  <a:pt x="1041" y="1023"/>
                </a:lnTo>
                <a:lnTo>
                  <a:pt x="1046" y="1021"/>
                </a:lnTo>
                <a:lnTo>
                  <a:pt x="1051" y="1020"/>
                </a:lnTo>
                <a:lnTo>
                  <a:pt x="1053" y="1024"/>
                </a:lnTo>
                <a:lnTo>
                  <a:pt x="1056" y="1030"/>
                </a:lnTo>
                <a:lnTo>
                  <a:pt x="1057" y="1024"/>
                </a:lnTo>
                <a:lnTo>
                  <a:pt x="1059" y="1018"/>
                </a:lnTo>
                <a:lnTo>
                  <a:pt x="1063" y="1013"/>
                </a:lnTo>
                <a:lnTo>
                  <a:pt x="1066" y="1012"/>
                </a:lnTo>
                <a:lnTo>
                  <a:pt x="1078" y="1011"/>
                </a:lnTo>
                <a:lnTo>
                  <a:pt x="1089" y="1012"/>
                </a:lnTo>
                <a:lnTo>
                  <a:pt x="1086" y="1007"/>
                </a:lnTo>
                <a:lnTo>
                  <a:pt x="1084" y="1002"/>
                </a:lnTo>
                <a:lnTo>
                  <a:pt x="1089" y="1007"/>
                </a:lnTo>
                <a:lnTo>
                  <a:pt x="1093" y="1012"/>
                </a:lnTo>
                <a:lnTo>
                  <a:pt x="1094" y="1011"/>
                </a:lnTo>
                <a:lnTo>
                  <a:pt x="1096" y="1011"/>
                </a:lnTo>
                <a:lnTo>
                  <a:pt x="1098" y="1004"/>
                </a:lnTo>
                <a:lnTo>
                  <a:pt x="1100" y="997"/>
                </a:lnTo>
                <a:lnTo>
                  <a:pt x="1103" y="995"/>
                </a:lnTo>
                <a:lnTo>
                  <a:pt x="1105" y="993"/>
                </a:lnTo>
                <a:lnTo>
                  <a:pt x="1108" y="993"/>
                </a:lnTo>
                <a:lnTo>
                  <a:pt x="1113" y="993"/>
                </a:lnTo>
                <a:lnTo>
                  <a:pt x="1112" y="989"/>
                </a:lnTo>
                <a:lnTo>
                  <a:pt x="1112" y="984"/>
                </a:lnTo>
                <a:lnTo>
                  <a:pt x="1112" y="982"/>
                </a:lnTo>
                <a:lnTo>
                  <a:pt x="1113" y="981"/>
                </a:lnTo>
                <a:lnTo>
                  <a:pt x="1115" y="981"/>
                </a:lnTo>
                <a:lnTo>
                  <a:pt x="1119" y="981"/>
                </a:lnTo>
                <a:lnTo>
                  <a:pt x="1122" y="977"/>
                </a:lnTo>
                <a:lnTo>
                  <a:pt x="1125" y="974"/>
                </a:lnTo>
                <a:lnTo>
                  <a:pt x="1127" y="971"/>
                </a:lnTo>
                <a:lnTo>
                  <a:pt x="1132" y="969"/>
                </a:lnTo>
                <a:lnTo>
                  <a:pt x="1134" y="968"/>
                </a:lnTo>
                <a:lnTo>
                  <a:pt x="1135" y="967"/>
                </a:lnTo>
                <a:lnTo>
                  <a:pt x="1137" y="964"/>
                </a:lnTo>
                <a:lnTo>
                  <a:pt x="1138" y="962"/>
                </a:lnTo>
                <a:lnTo>
                  <a:pt x="1140" y="960"/>
                </a:lnTo>
                <a:lnTo>
                  <a:pt x="1144" y="960"/>
                </a:lnTo>
                <a:lnTo>
                  <a:pt x="1147" y="958"/>
                </a:lnTo>
                <a:lnTo>
                  <a:pt x="1153" y="955"/>
                </a:lnTo>
                <a:lnTo>
                  <a:pt x="1159" y="953"/>
                </a:lnTo>
                <a:lnTo>
                  <a:pt x="1161" y="950"/>
                </a:lnTo>
                <a:lnTo>
                  <a:pt x="1161" y="948"/>
                </a:lnTo>
                <a:lnTo>
                  <a:pt x="1160" y="946"/>
                </a:lnTo>
                <a:lnTo>
                  <a:pt x="1167" y="942"/>
                </a:lnTo>
                <a:lnTo>
                  <a:pt x="1173" y="939"/>
                </a:lnTo>
                <a:lnTo>
                  <a:pt x="1176" y="936"/>
                </a:lnTo>
                <a:lnTo>
                  <a:pt x="1179" y="934"/>
                </a:lnTo>
                <a:lnTo>
                  <a:pt x="1180" y="930"/>
                </a:lnTo>
                <a:lnTo>
                  <a:pt x="1181" y="928"/>
                </a:lnTo>
                <a:lnTo>
                  <a:pt x="1182" y="923"/>
                </a:lnTo>
                <a:lnTo>
                  <a:pt x="1183" y="921"/>
                </a:lnTo>
                <a:lnTo>
                  <a:pt x="1187" y="920"/>
                </a:lnTo>
                <a:lnTo>
                  <a:pt x="1189" y="919"/>
                </a:lnTo>
                <a:lnTo>
                  <a:pt x="1190" y="916"/>
                </a:lnTo>
                <a:lnTo>
                  <a:pt x="1191" y="914"/>
                </a:lnTo>
                <a:lnTo>
                  <a:pt x="1191" y="913"/>
                </a:lnTo>
                <a:lnTo>
                  <a:pt x="1193" y="913"/>
                </a:lnTo>
                <a:lnTo>
                  <a:pt x="1194" y="913"/>
                </a:lnTo>
                <a:lnTo>
                  <a:pt x="1196" y="914"/>
                </a:lnTo>
                <a:lnTo>
                  <a:pt x="1196" y="914"/>
                </a:lnTo>
                <a:lnTo>
                  <a:pt x="1197" y="913"/>
                </a:lnTo>
                <a:lnTo>
                  <a:pt x="1200" y="909"/>
                </a:lnTo>
                <a:lnTo>
                  <a:pt x="1202" y="907"/>
                </a:lnTo>
                <a:lnTo>
                  <a:pt x="1207" y="906"/>
                </a:lnTo>
                <a:lnTo>
                  <a:pt x="1210" y="907"/>
                </a:lnTo>
                <a:close/>
                <a:moveTo>
                  <a:pt x="1232" y="891"/>
                </a:moveTo>
                <a:lnTo>
                  <a:pt x="1234" y="891"/>
                </a:lnTo>
                <a:lnTo>
                  <a:pt x="1234" y="891"/>
                </a:lnTo>
                <a:lnTo>
                  <a:pt x="1232" y="898"/>
                </a:lnTo>
                <a:lnTo>
                  <a:pt x="1230" y="906"/>
                </a:lnTo>
                <a:lnTo>
                  <a:pt x="1227" y="902"/>
                </a:lnTo>
                <a:lnTo>
                  <a:pt x="1224" y="901"/>
                </a:lnTo>
                <a:lnTo>
                  <a:pt x="1224" y="900"/>
                </a:lnTo>
                <a:lnTo>
                  <a:pt x="1223" y="899"/>
                </a:lnTo>
                <a:lnTo>
                  <a:pt x="1228" y="894"/>
                </a:lnTo>
                <a:lnTo>
                  <a:pt x="1232" y="891"/>
                </a:lnTo>
                <a:close/>
                <a:moveTo>
                  <a:pt x="1218" y="1110"/>
                </a:moveTo>
                <a:lnTo>
                  <a:pt x="1220" y="1110"/>
                </a:lnTo>
                <a:lnTo>
                  <a:pt x="1221" y="1110"/>
                </a:lnTo>
                <a:lnTo>
                  <a:pt x="1220" y="1110"/>
                </a:lnTo>
                <a:lnTo>
                  <a:pt x="1218" y="1110"/>
                </a:lnTo>
                <a:lnTo>
                  <a:pt x="1218" y="1110"/>
                </a:lnTo>
                <a:lnTo>
                  <a:pt x="1218" y="1110"/>
                </a:lnTo>
                <a:close/>
                <a:moveTo>
                  <a:pt x="1213" y="1109"/>
                </a:moveTo>
                <a:lnTo>
                  <a:pt x="1211" y="1109"/>
                </a:lnTo>
                <a:lnTo>
                  <a:pt x="1210" y="1110"/>
                </a:lnTo>
                <a:lnTo>
                  <a:pt x="1210" y="1110"/>
                </a:lnTo>
                <a:lnTo>
                  <a:pt x="1209" y="1109"/>
                </a:lnTo>
                <a:lnTo>
                  <a:pt x="1211" y="1109"/>
                </a:lnTo>
                <a:lnTo>
                  <a:pt x="1213" y="1109"/>
                </a:lnTo>
                <a:close/>
                <a:moveTo>
                  <a:pt x="1201" y="1095"/>
                </a:moveTo>
                <a:lnTo>
                  <a:pt x="1200" y="1090"/>
                </a:lnTo>
                <a:lnTo>
                  <a:pt x="1200" y="1086"/>
                </a:lnTo>
                <a:lnTo>
                  <a:pt x="1200" y="1084"/>
                </a:lnTo>
                <a:lnTo>
                  <a:pt x="1201" y="1083"/>
                </a:lnTo>
                <a:lnTo>
                  <a:pt x="1203" y="1083"/>
                </a:lnTo>
                <a:lnTo>
                  <a:pt x="1206" y="1084"/>
                </a:lnTo>
                <a:lnTo>
                  <a:pt x="1207" y="1089"/>
                </a:lnTo>
                <a:lnTo>
                  <a:pt x="1210" y="1095"/>
                </a:lnTo>
                <a:lnTo>
                  <a:pt x="1206" y="1095"/>
                </a:lnTo>
                <a:lnTo>
                  <a:pt x="1201" y="1095"/>
                </a:lnTo>
                <a:close/>
                <a:moveTo>
                  <a:pt x="1179" y="1209"/>
                </a:moveTo>
                <a:lnTo>
                  <a:pt x="1184" y="1209"/>
                </a:lnTo>
                <a:lnTo>
                  <a:pt x="1189" y="1208"/>
                </a:lnTo>
                <a:lnTo>
                  <a:pt x="1191" y="1207"/>
                </a:lnTo>
                <a:lnTo>
                  <a:pt x="1194" y="1203"/>
                </a:lnTo>
                <a:lnTo>
                  <a:pt x="1194" y="1203"/>
                </a:lnTo>
                <a:lnTo>
                  <a:pt x="1195" y="1203"/>
                </a:lnTo>
                <a:lnTo>
                  <a:pt x="1196" y="1203"/>
                </a:lnTo>
                <a:lnTo>
                  <a:pt x="1197" y="1203"/>
                </a:lnTo>
                <a:lnTo>
                  <a:pt x="1201" y="1209"/>
                </a:lnTo>
                <a:lnTo>
                  <a:pt x="1204" y="1214"/>
                </a:lnTo>
                <a:lnTo>
                  <a:pt x="1204" y="1216"/>
                </a:lnTo>
                <a:lnTo>
                  <a:pt x="1204" y="1217"/>
                </a:lnTo>
                <a:lnTo>
                  <a:pt x="1203" y="1219"/>
                </a:lnTo>
                <a:lnTo>
                  <a:pt x="1201" y="1220"/>
                </a:lnTo>
                <a:lnTo>
                  <a:pt x="1189" y="1215"/>
                </a:lnTo>
                <a:lnTo>
                  <a:pt x="1179" y="1212"/>
                </a:lnTo>
                <a:lnTo>
                  <a:pt x="1179" y="1210"/>
                </a:lnTo>
                <a:lnTo>
                  <a:pt x="1179" y="1209"/>
                </a:lnTo>
                <a:close/>
                <a:moveTo>
                  <a:pt x="1187" y="1143"/>
                </a:moveTo>
                <a:lnTo>
                  <a:pt x="1184" y="1142"/>
                </a:lnTo>
                <a:lnTo>
                  <a:pt x="1181" y="1140"/>
                </a:lnTo>
                <a:lnTo>
                  <a:pt x="1180" y="1140"/>
                </a:lnTo>
                <a:lnTo>
                  <a:pt x="1180" y="1140"/>
                </a:lnTo>
                <a:lnTo>
                  <a:pt x="1181" y="1139"/>
                </a:lnTo>
                <a:lnTo>
                  <a:pt x="1182" y="1138"/>
                </a:lnTo>
                <a:lnTo>
                  <a:pt x="1184" y="1140"/>
                </a:lnTo>
                <a:lnTo>
                  <a:pt x="1187" y="1143"/>
                </a:lnTo>
                <a:close/>
                <a:moveTo>
                  <a:pt x="1188" y="1137"/>
                </a:moveTo>
                <a:lnTo>
                  <a:pt x="1187" y="1136"/>
                </a:lnTo>
                <a:lnTo>
                  <a:pt x="1186" y="1133"/>
                </a:lnTo>
                <a:lnTo>
                  <a:pt x="1186" y="1133"/>
                </a:lnTo>
                <a:lnTo>
                  <a:pt x="1187" y="1133"/>
                </a:lnTo>
                <a:lnTo>
                  <a:pt x="1187" y="1135"/>
                </a:lnTo>
                <a:lnTo>
                  <a:pt x="1188" y="1137"/>
                </a:lnTo>
                <a:close/>
                <a:moveTo>
                  <a:pt x="1187" y="1088"/>
                </a:moveTo>
                <a:lnTo>
                  <a:pt x="1186" y="1088"/>
                </a:lnTo>
                <a:lnTo>
                  <a:pt x="1184" y="1088"/>
                </a:lnTo>
                <a:lnTo>
                  <a:pt x="1183" y="1084"/>
                </a:lnTo>
                <a:lnTo>
                  <a:pt x="1183" y="1081"/>
                </a:lnTo>
                <a:lnTo>
                  <a:pt x="1186" y="1080"/>
                </a:lnTo>
                <a:lnTo>
                  <a:pt x="1189" y="1079"/>
                </a:lnTo>
                <a:lnTo>
                  <a:pt x="1189" y="1080"/>
                </a:lnTo>
                <a:lnTo>
                  <a:pt x="1190" y="1081"/>
                </a:lnTo>
                <a:lnTo>
                  <a:pt x="1189" y="1084"/>
                </a:lnTo>
                <a:lnTo>
                  <a:pt x="1187" y="1088"/>
                </a:lnTo>
                <a:close/>
                <a:moveTo>
                  <a:pt x="1125" y="1177"/>
                </a:moveTo>
                <a:lnTo>
                  <a:pt x="1122" y="1175"/>
                </a:lnTo>
                <a:lnTo>
                  <a:pt x="1121" y="1175"/>
                </a:lnTo>
                <a:lnTo>
                  <a:pt x="1120" y="1175"/>
                </a:lnTo>
                <a:lnTo>
                  <a:pt x="1119" y="1175"/>
                </a:lnTo>
                <a:lnTo>
                  <a:pt x="1121" y="1175"/>
                </a:lnTo>
                <a:lnTo>
                  <a:pt x="1124" y="1175"/>
                </a:lnTo>
                <a:lnTo>
                  <a:pt x="1124" y="1175"/>
                </a:lnTo>
                <a:lnTo>
                  <a:pt x="1125" y="1177"/>
                </a:lnTo>
                <a:close/>
                <a:moveTo>
                  <a:pt x="1122" y="1090"/>
                </a:moveTo>
                <a:lnTo>
                  <a:pt x="1121" y="1089"/>
                </a:lnTo>
                <a:lnTo>
                  <a:pt x="1120" y="1088"/>
                </a:lnTo>
                <a:lnTo>
                  <a:pt x="1125" y="1083"/>
                </a:lnTo>
                <a:lnTo>
                  <a:pt x="1130" y="1079"/>
                </a:lnTo>
                <a:lnTo>
                  <a:pt x="1132" y="1083"/>
                </a:lnTo>
                <a:lnTo>
                  <a:pt x="1133" y="1088"/>
                </a:lnTo>
                <a:lnTo>
                  <a:pt x="1128" y="1089"/>
                </a:lnTo>
                <a:lnTo>
                  <a:pt x="1122" y="1090"/>
                </a:lnTo>
                <a:close/>
                <a:moveTo>
                  <a:pt x="1144" y="1179"/>
                </a:moveTo>
                <a:lnTo>
                  <a:pt x="1144" y="1179"/>
                </a:lnTo>
                <a:lnTo>
                  <a:pt x="1142" y="1179"/>
                </a:lnTo>
                <a:lnTo>
                  <a:pt x="1144" y="1179"/>
                </a:lnTo>
                <a:lnTo>
                  <a:pt x="1144" y="1179"/>
                </a:lnTo>
                <a:lnTo>
                  <a:pt x="1144" y="1179"/>
                </a:lnTo>
                <a:lnTo>
                  <a:pt x="1144" y="1179"/>
                </a:lnTo>
                <a:close/>
                <a:moveTo>
                  <a:pt x="1155" y="1135"/>
                </a:moveTo>
                <a:lnTo>
                  <a:pt x="1154" y="1137"/>
                </a:lnTo>
                <a:lnTo>
                  <a:pt x="1152" y="1139"/>
                </a:lnTo>
                <a:lnTo>
                  <a:pt x="1151" y="1138"/>
                </a:lnTo>
                <a:lnTo>
                  <a:pt x="1149" y="1137"/>
                </a:lnTo>
                <a:lnTo>
                  <a:pt x="1152" y="1135"/>
                </a:lnTo>
                <a:lnTo>
                  <a:pt x="1153" y="1133"/>
                </a:lnTo>
                <a:lnTo>
                  <a:pt x="1154" y="1133"/>
                </a:lnTo>
                <a:lnTo>
                  <a:pt x="1155" y="1135"/>
                </a:lnTo>
                <a:close/>
                <a:moveTo>
                  <a:pt x="1147" y="1131"/>
                </a:moveTo>
                <a:lnTo>
                  <a:pt x="1147" y="1130"/>
                </a:lnTo>
                <a:lnTo>
                  <a:pt x="1146" y="1129"/>
                </a:lnTo>
                <a:lnTo>
                  <a:pt x="1149" y="1124"/>
                </a:lnTo>
                <a:lnTo>
                  <a:pt x="1152" y="1121"/>
                </a:lnTo>
                <a:lnTo>
                  <a:pt x="1154" y="1119"/>
                </a:lnTo>
                <a:lnTo>
                  <a:pt x="1156" y="1119"/>
                </a:lnTo>
                <a:lnTo>
                  <a:pt x="1156" y="1122"/>
                </a:lnTo>
                <a:lnTo>
                  <a:pt x="1156" y="1124"/>
                </a:lnTo>
                <a:lnTo>
                  <a:pt x="1152" y="1128"/>
                </a:lnTo>
                <a:lnTo>
                  <a:pt x="1147" y="1131"/>
                </a:lnTo>
                <a:close/>
                <a:moveTo>
                  <a:pt x="1175" y="1182"/>
                </a:moveTo>
                <a:lnTo>
                  <a:pt x="1175" y="1184"/>
                </a:lnTo>
                <a:lnTo>
                  <a:pt x="1175" y="1185"/>
                </a:lnTo>
                <a:lnTo>
                  <a:pt x="1169" y="1184"/>
                </a:lnTo>
                <a:lnTo>
                  <a:pt x="1163" y="1182"/>
                </a:lnTo>
                <a:lnTo>
                  <a:pt x="1162" y="1180"/>
                </a:lnTo>
                <a:lnTo>
                  <a:pt x="1161" y="1178"/>
                </a:lnTo>
                <a:lnTo>
                  <a:pt x="1160" y="1175"/>
                </a:lnTo>
                <a:lnTo>
                  <a:pt x="1161" y="1172"/>
                </a:lnTo>
                <a:lnTo>
                  <a:pt x="1162" y="1172"/>
                </a:lnTo>
                <a:lnTo>
                  <a:pt x="1163" y="1171"/>
                </a:lnTo>
                <a:lnTo>
                  <a:pt x="1169" y="1177"/>
                </a:lnTo>
                <a:lnTo>
                  <a:pt x="1175" y="1182"/>
                </a:lnTo>
                <a:lnTo>
                  <a:pt x="1175" y="1182"/>
                </a:lnTo>
                <a:lnTo>
                  <a:pt x="1175" y="1182"/>
                </a:lnTo>
                <a:close/>
                <a:moveTo>
                  <a:pt x="1175" y="1122"/>
                </a:moveTo>
                <a:lnTo>
                  <a:pt x="1174" y="1121"/>
                </a:lnTo>
                <a:lnTo>
                  <a:pt x="1172" y="1119"/>
                </a:lnTo>
                <a:lnTo>
                  <a:pt x="1170" y="1124"/>
                </a:lnTo>
                <a:lnTo>
                  <a:pt x="1169" y="1129"/>
                </a:lnTo>
                <a:lnTo>
                  <a:pt x="1168" y="1130"/>
                </a:lnTo>
                <a:lnTo>
                  <a:pt x="1167" y="1130"/>
                </a:lnTo>
                <a:lnTo>
                  <a:pt x="1166" y="1126"/>
                </a:lnTo>
                <a:lnTo>
                  <a:pt x="1166" y="1123"/>
                </a:lnTo>
                <a:lnTo>
                  <a:pt x="1167" y="1119"/>
                </a:lnTo>
                <a:lnTo>
                  <a:pt x="1169" y="1117"/>
                </a:lnTo>
                <a:lnTo>
                  <a:pt x="1172" y="1115"/>
                </a:lnTo>
                <a:lnTo>
                  <a:pt x="1172" y="1111"/>
                </a:lnTo>
                <a:lnTo>
                  <a:pt x="1169" y="1109"/>
                </a:lnTo>
                <a:lnTo>
                  <a:pt x="1166" y="1108"/>
                </a:lnTo>
                <a:lnTo>
                  <a:pt x="1166" y="1108"/>
                </a:lnTo>
                <a:lnTo>
                  <a:pt x="1165" y="1108"/>
                </a:lnTo>
                <a:lnTo>
                  <a:pt x="1151" y="1109"/>
                </a:lnTo>
                <a:lnTo>
                  <a:pt x="1138" y="1109"/>
                </a:lnTo>
                <a:lnTo>
                  <a:pt x="1133" y="1108"/>
                </a:lnTo>
                <a:lnTo>
                  <a:pt x="1127" y="1105"/>
                </a:lnTo>
                <a:lnTo>
                  <a:pt x="1139" y="1101"/>
                </a:lnTo>
                <a:lnTo>
                  <a:pt x="1149" y="1098"/>
                </a:lnTo>
                <a:lnTo>
                  <a:pt x="1153" y="1100"/>
                </a:lnTo>
                <a:lnTo>
                  <a:pt x="1156" y="1103"/>
                </a:lnTo>
                <a:lnTo>
                  <a:pt x="1156" y="1097"/>
                </a:lnTo>
                <a:lnTo>
                  <a:pt x="1158" y="1094"/>
                </a:lnTo>
                <a:lnTo>
                  <a:pt x="1163" y="1090"/>
                </a:lnTo>
                <a:lnTo>
                  <a:pt x="1172" y="1088"/>
                </a:lnTo>
                <a:lnTo>
                  <a:pt x="1168" y="1093"/>
                </a:lnTo>
                <a:lnTo>
                  <a:pt x="1165" y="1095"/>
                </a:lnTo>
                <a:lnTo>
                  <a:pt x="1162" y="1096"/>
                </a:lnTo>
                <a:lnTo>
                  <a:pt x="1161" y="1098"/>
                </a:lnTo>
                <a:lnTo>
                  <a:pt x="1161" y="1101"/>
                </a:lnTo>
                <a:lnTo>
                  <a:pt x="1162" y="1103"/>
                </a:lnTo>
                <a:lnTo>
                  <a:pt x="1167" y="1103"/>
                </a:lnTo>
                <a:lnTo>
                  <a:pt x="1170" y="1104"/>
                </a:lnTo>
                <a:lnTo>
                  <a:pt x="1173" y="1105"/>
                </a:lnTo>
                <a:lnTo>
                  <a:pt x="1176" y="1109"/>
                </a:lnTo>
                <a:lnTo>
                  <a:pt x="1177" y="1112"/>
                </a:lnTo>
                <a:lnTo>
                  <a:pt x="1180" y="1116"/>
                </a:lnTo>
                <a:lnTo>
                  <a:pt x="1179" y="1117"/>
                </a:lnTo>
                <a:lnTo>
                  <a:pt x="1175" y="1122"/>
                </a:lnTo>
                <a:close/>
                <a:moveTo>
                  <a:pt x="1224" y="1154"/>
                </a:moveTo>
                <a:lnTo>
                  <a:pt x="1225" y="1153"/>
                </a:lnTo>
                <a:lnTo>
                  <a:pt x="1225" y="1151"/>
                </a:lnTo>
                <a:lnTo>
                  <a:pt x="1225" y="1152"/>
                </a:lnTo>
                <a:lnTo>
                  <a:pt x="1227" y="1154"/>
                </a:lnTo>
                <a:lnTo>
                  <a:pt x="1225" y="1154"/>
                </a:lnTo>
                <a:lnTo>
                  <a:pt x="1224" y="1154"/>
                </a:lnTo>
                <a:close/>
                <a:moveTo>
                  <a:pt x="1237" y="1230"/>
                </a:moveTo>
                <a:lnTo>
                  <a:pt x="1231" y="1229"/>
                </a:lnTo>
                <a:lnTo>
                  <a:pt x="1227" y="1229"/>
                </a:lnTo>
                <a:lnTo>
                  <a:pt x="1222" y="1228"/>
                </a:lnTo>
                <a:lnTo>
                  <a:pt x="1218" y="1226"/>
                </a:lnTo>
                <a:lnTo>
                  <a:pt x="1215" y="1223"/>
                </a:lnTo>
                <a:lnTo>
                  <a:pt x="1211" y="1221"/>
                </a:lnTo>
                <a:lnTo>
                  <a:pt x="1210" y="1217"/>
                </a:lnTo>
                <a:lnTo>
                  <a:pt x="1209" y="1215"/>
                </a:lnTo>
                <a:lnTo>
                  <a:pt x="1223" y="1222"/>
                </a:lnTo>
                <a:lnTo>
                  <a:pt x="1237" y="1230"/>
                </a:lnTo>
                <a:close/>
                <a:moveTo>
                  <a:pt x="1253" y="1111"/>
                </a:moveTo>
                <a:lnTo>
                  <a:pt x="1252" y="1112"/>
                </a:lnTo>
                <a:lnTo>
                  <a:pt x="1252" y="1115"/>
                </a:lnTo>
                <a:lnTo>
                  <a:pt x="1245" y="1114"/>
                </a:lnTo>
                <a:lnTo>
                  <a:pt x="1238" y="1112"/>
                </a:lnTo>
                <a:lnTo>
                  <a:pt x="1238" y="1111"/>
                </a:lnTo>
                <a:lnTo>
                  <a:pt x="1238" y="1109"/>
                </a:lnTo>
                <a:lnTo>
                  <a:pt x="1239" y="1107"/>
                </a:lnTo>
                <a:lnTo>
                  <a:pt x="1242" y="1105"/>
                </a:lnTo>
                <a:lnTo>
                  <a:pt x="1248" y="1108"/>
                </a:lnTo>
                <a:lnTo>
                  <a:pt x="1253" y="1111"/>
                </a:lnTo>
                <a:close/>
                <a:moveTo>
                  <a:pt x="1265" y="1109"/>
                </a:moveTo>
                <a:lnTo>
                  <a:pt x="1270" y="1110"/>
                </a:lnTo>
                <a:lnTo>
                  <a:pt x="1273" y="1112"/>
                </a:lnTo>
                <a:lnTo>
                  <a:pt x="1270" y="1114"/>
                </a:lnTo>
                <a:lnTo>
                  <a:pt x="1265" y="1116"/>
                </a:lnTo>
                <a:lnTo>
                  <a:pt x="1265" y="1115"/>
                </a:lnTo>
                <a:lnTo>
                  <a:pt x="1265" y="1115"/>
                </a:lnTo>
                <a:lnTo>
                  <a:pt x="1264" y="1115"/>
                </a:lnTo>
                <a:lnTo>
                  <a:pt x="1263" y="1115"/>
                </a:lnTo>
                <a:lnTo>
                  <a:pt x="1259" y="1112"/>
                </a:lnTo>
                <a:lnTo>
                  <a:pt x="1256" y="1111"/>
                </a:lnTo>
                <a:lnTo>
                  <a:pt x="1259" y="1110"/>
                </a:lnTo>
                <a:lnTo>
                  <a:pt x="1264" y="1109"/>
                </a:lnTo>
                <a:lnTo>
                  <a:pt x="1265" y="1109"/>
                </a:lnTo>
                <a:lnTo>
                  <a:pt x="1265" y="1109"/>
                </a:lnTo>
                <a:close/>
                <a:moveTo>
                  <a:pt x="1272" y="1097"/>
                </a:moveTo>
                <a:lnTo>
                  <a:pt x="1271" y="1097"/>
                </a:lnTo>
                <a:lnTo>
                  <a:pt x="1270" y="1098"/>
                </a:lnTo>
                <a:lnTo>
                  <a:pt x="1267" y="1097"/>
                </a:lnTo>
                <a:lnTo>
                  <a:pt x="1265" y="1095"/>
                </a:lnTo>
                <a:lnTo>
                  <a:pt x="1265" y="1086"/>
                </a:lnTo>
                <a:lnTo>
                  <a:pt x="1265" y="1076"/>
                </a:lnTo>
                <a:lnTo>
                  <a:pt x="1267" y="1076"/>
                </a:lnTo>
                <a:lnTo>
                  <a:pt x="1269" y="1076"/>
                </a:lnTo>
                <a:lnTo>
                  <a:pt x="1272" y="1079"/>
                </a:lnTo>
                <a:lnTo>
                  <a:pt x="1273" y="1081"/>
                </a:lnTo>
                <a:lnTo>
                  <a:pt x="1273" y="1084"/>
                </a:lnTo>
                <a:lnTo>
                  <a:pt x="1272" y="1087"/>
                </a:lnTo>
                <a:lnTo>
                  <a:pt x="1271" y="1089"/>
                </a:lnTo>
                <a:lnTo>
                  <a:pt x="1271" y="1091"/>
                </a:lnTo>
                <a:lnTo>
                  <a:pt x="1271" y="1095"/>
                </a:lnTo>
                <a:lnTo>
                  <a:pt x="1272" y="1097"/>
                </a:lnTo>
                <a:close/>
                <a:moveTo>
                  <a:pt x="1265" y="998"/>
                </a:moveTo>
                <a:lnTo>
                  <a:pt x="1272" y="995"/>
                </a:lnTo>
                <a:lnTo>
                  <a:pt x="1279" y="992"/>
                </a:lnTo>
                <a:lnTo>
                  <a:pt x="1285" y="992"/>
                </a:lnTo>
                <a:lnTo>
                  <a:pt x="1291" y="993"/>
                </a:lnTo>
                <a:lnTo>
                  <a:pt x="1291" y="995"/>
                </a:lnTo>
                <a:lnTo>
                  <a:pt x="1291" y="997"/>
                </a:lnTo>
                <a:lnTo>
                  <a:pt x="1284" y="998"/>
                </a:lnTo>
                <a:lnTo>
                  <a:pt x="1278" y="1000"/>
                </a:lnTo>
                <a:lnTo>
                  <a:pt x="1277" y="999"/>
                </a:lnTo>
                <a:lnTo>
                  <a:pt x="1277" y="999"/>
                </a:lnTo>
                <a:lnTo>
                  <a:pt x="1275" y="1005"/>
                </a:lnTo>
                <a:lnTo>
                  <a:pt x="1272" y="1012"/>
                </a:lnTo>
                <a:lnTo>
                  <a:pt x="1282" y="1010"/>
                </a:lnTo>
                <a:lnTo>
                  <a:pt x="1291" y="1009"/>
                </a:lnTo>
                <a:lnTo>
                  <a:pt x="1280" y="1021"/>
                </a:lnTo>
                <a:lnTo>
                  <a:pt x="1271" y="1033"/>
                </a:lnTo>
                <a:lnTo>
                  <a:pt x="1271" y="1033"/>
                </a:lnTo>
                <a:lnTo>
                  <a:pt x="1272" y="1034"/>
                </a:lnTo>
                <a:lnTo>
                  <a:pt x="1278" y="1030"/>
                </a:lnTo>
                <a:lnTo>
                  <a:pt x="1285" y="1025"/>
                </a:lnTo>
                <a:lnTo>
                  <a:pt x="1284" y="1030"/>
                </a:lnTo>
                <a:lnTo>
                  <a:pt x="1284" y="1033"/>
                </a:lnTo>
                <a:lnTo>
                  <a:pt x="1289" y="1034"/>
                </a:lnTo>
                <a:lnTo>
                  <a:pt x="1298" y="1037"/>
                </a:lnTo>
                <a:lnTo>
                  <a:pt x="1291" y="1040"/>
                </a:lnTo>
                <a:lnTo>
                  <a:pt x="1285" y="1042"/>
                </a:lnTo>
                <a:lnTo>
                  <a:pt x="1279" y="1046"/>
                </a:lnTo>
                <a:lnTo>
                  <a:pt x="1273" y="1048"/>
                </a:lnTo>
                <a:lnTo>
                  <a:pt x="1270" y="1048"/>
                </a:lnTo>
                <a:lnTo>
                  <a:pt x="1265" y="1047"/>
                </a:lnTo>
                <a:lnTo>
                  <a:pt x="1265" y="1046"/>
                </a:lnTo>
                <a:lnTo>
                  <a:pt x="1264" y="1045"/>
                </a:lnTo>
                <a:lnTo>
                  <a:pt x="1260" y="1051"/>
                </a:lnTo>
                <a:lnTo>
                  <a:pt x="1256" y="1055"/>
                </a:lnTo>
                <a:lnTo>
                  <a:pt x="1253" y="1056"/>
                </a:lnTo>
                <a:lnTo>
                  <a:pt x="1251" y="1056"/>
                </a:lnTo>
                <a:lnTo>
                  <a:pt x="1250" y="1055"/>
                </a:lnTo>
                <a:lnTo>
                  <a:pt x="1248" y="1052"/>
                </a:lnTo>
                <a:lnTo>
                  <a:pt x="1245" y="1055"/>
                </a:lnTo>
                <a:lnTo>
                  <a:pt x="1244" y="1058"/>
                </a:lnTo>
                <a:lnTo>
                  <a:pt x="1244" y="1060"/>
                </a:lnTo>
                <a:lnTo>
                  <a:pt x="1246" y="1061"/>
                </a:lnTo>
                <a:lnTo>
                  <a:pt x="1250" y="1063"/>
                </a:lnTo>
                <a:lnTo>
                  <a:pt x="1251" y="1066"/>
                </a:lnTo>
                <a:lnTo>
                  <a:pt x="1251" y="1068"/>
                </a:lnTo>
                <a:lnTo>
                  <a:pt x="1249" y="1073"/>
                </a:lnTo>
                <a:lnTo>
                  <a:pt x="1255" y="1073"/>
                </a:lnTo>
                <a:lnTo>
                  <a:pt x="1260" y="1073"/>
                </a:lnTo>
                <a:lnTo>
                  <a:pt x="1260" y="1073"/>
                </a:lnTo>
                <a:lnTo>
                  <a:pt x="1262" y="1074"/>
                </a:lnTo>
                <a:lnTo>
                  <a:pt x="1259" y="1076"/>
                </a:lnTo>
                <a:lnTo>
                  <a:pt x="1257" y="1077"/>
                </a:lnTo>
                <a:lnTo>
                  <a:pt x="1253" y="1079"/>
                </a:lnTo>
                <a:lnTo>
                  <a:pt x="1250" y="1080"/>
                </a:lnTo>
                <a:lnTo>
                  <a:pt x="1251" y="1083"/>
                </a:lnTo>
                <a:lnTo>
                  <a:pt x="1253" y="1087"/>
                </a:lnTo>
                <a:lnTo>
                  <a:pt x="1250" y="1088"/>
                </a:lnTo>
                <a:lnTo>
                  <a:pt x="1248" y="1089"/>
                </a:lnTo>
                <a:lnTo>
                  <a:pt x="1245" y="1084"/>
                </a:lnTo>
                <a:lnTo>
                  <a:pt x="1243" y="1081"/>
                </a:lnTo>
                <a:lnTo>
                  <a:pt x="1244" y="1080"/>
                </a:lnTo>
                <a:lnTo>
                  <a:pt x="1245" y="1079"/>
                </a:lnTo>
                <a:lnTo>
                  <a:pt x="1237" y="1077"/>
                </a:lnTo>
                <a:lnTo>
                  <a:pt x="1230" y="1075"/>
                </a:lnTo>
                <a:lnTo>
                  <a:pt x="1231" y="1070"/>
                </a:lnTo>
                <a:lnTo>
                  <a:pt x="1232" y="1066"/>
                </a:lnTo>
                <a:lnTo>
                  <a:pt x="1235" y="1066"/>
                </a:lnTo>
                <a:lnTo>
                  <a:pt x="1237" y="1067"/>
                </a:lnTo>
                <a:lnTo>
                  <a:pt x="1239" y="1065"/>
                </a:lnTo>
                <a:lnTo>
                  <a:pt x="1239" y="1062"/>
                </a:lnTo>
                <a:lnTo>
                  <a:pt x="1239" y="1060"/>
                </a:lnTo>
                <a:lnTo>
                  <a:pt x="1239" y="1059"/>
                </a:lnTo>
                <a:lnTo>
                  <a:pt x="1236" y="1055"/>
                </a:lnTo>
                <a:lnTo>
                  <a:pt x="1229" y="1052"/>
                </a:lnTo>
                <a:lnTo>
                  <a:pt x="1227" y="1059"/>
                </a:lnTo>
                <a:lnTo>
                  <a:pt x="1224" y="1063"/>
                </a:lnTo>
                <a:lnTo>
                  <a:pt x="1218" y="1067"/>
                </a:lnTo>
                <a:lnTo>
                  <a:pt x="1210" y="1069"/>
                </a:lnTo>
                <a:lnTo>
                  <a:pt x="1217" y="1070"/>
                </a:lnTo>
                <a:lnTo>
                  <a:pt x="1222" y="1072"/>
                </a:lnTo>
                <a:lnTo>
                  <a:pt x="1222" y="1073"/>
                </a:lnTo>
                <a:lnTo>
                  <a:pt x="1223" y="1074"/>
                </a:lnTo>
                <a:lnTo>
                  <a:pt x="1216" y="1076"/>
                </a:lnTo>
                <a:lnTo>
                  <a:pt x="1209" y="1079"/>
                </a:lnTo>
                <a:lnTo>
                  <a:pt x="1207" y="1077"/>
                </a:lnTo>
                <a:lnTo>
                  <a:pt x="1204" y="1075"/>
                </a:lnTo>
                <a:lnTo>
                  <a:pt x="1204" y="1072"/>
                </a:lnTo>
                <a:lnTo>
                  <a:pt x="1206" y="1069"/>
                </a:lnTo>
                <a:lnTo>
                  <a:pt x="1213" y="1063"/>
                </a:lnTo>
                <a:lnTo>
                  <a:pt x="1218" y="1058"/>
                </a:lnTo>
                <a:lnTo>
                  <a:pt x="1217" y="1056"/>
                </a:lnTo>
                <a:lnTo>
                  <a:pt x="1217" y="1054"/>
                </a:lnTo>
                <a:lnTo>
                  <a:pt x="1211" y="1056"/>
                </a:lnTo>
                <a:lnTo>
                  <a:pt x="1207" y="1059"/>
                </a:lnTo>
                <a:lnTo>
                  <a:pt x="1202" y="1060"/>
                </a:lnTo>
                <a:lnTo>
                  <a:pt x="1198" y="1061"/>
                </a:lnTo>
                <a:lnTo>
                  <a:pt x="1196" y="1054"/>
                </a:lnTo>
                <a:lnTo>
                  <a:pt x="1195" y="1048"/>
                </a:lnTo>
                <a:lnTo>
                  <a:pt x="1195" y="1047"/>
                </a:lnTo>
                <a:lnTo>
                  <a:pt x="1195" y="1046"/>
                </a:lnTo>
                <a:lnTo>
                  <a:pt x="1189" y="1046"/>
                </a:lnTo>
                <a:lnTo>
                  <a:pt x="1182" y="1046"/>
                </a:lnTo>
                <a:lnTo>
                  <a:pt x="1187" y="1051"/>
                </a:lnTo>
                <a:lnTo>
                  <a:pt x="1190" y="1056"/>
                </a:lnTo>
                <a:lnTo>
                  <a:pt x="1193" y="1062"/>
                </a:lnTo>
                <a:lnTo>
                  <a:pt x="1194" y="1069"/>
                </a:lnTo>
                <a:lnTo>
                  <a:pt x="1190" y="1068"/>
                </a:lnTo>
                <a:lnTo>
                  <a:pt x="1188" y="1066"/>
                </a:lnTo>
                <a:lnTo>
                  <a:pt x="1187" y="1063"/>
                </a:lnTo>
                <a:lnTo>
                  <a:pt x="1187" y="1060"/>
                </a:lnTo>
                <a:lnTo>
                  <a:pt x="1186" y="1056"/>
                </a:lnTo>
                <a:lnTo>
                  <a:pt x="1184" y="1054"/>
                </a:lnTo>
                <a:lnTo>
                  <a:pt x="1181" y="1055"/>
                </a:lnTo>
                <a:lnTo>
                  <a:pt x="1177" y="1058"/>
                </a:lnTo>
                <a:lnTo>
                  <a:pt x="1181" y="1061"/>
                </a:lnTo>
                <a:lnTo>
                  <a:pt x="1184" y="1065"/>
                </a:lnTo>
                <a:lnTo>
                  <a:pt x="1179" y="1065"/>
                </a:lnTo>
                <a:lnTo>
                  <a:pt x="1174" y="1063"/>
                </a:lnTo>
                <a:lnTo>
                  <a:pt x="1174" y="1065"/>
                </a:lnTo>
                <a:lnTo>
                  <a:pt x="1174" y="1066"/>
                </a:lnTo>
                <a:lnTo>
                  <a:pt x="1176" y="1067"/>
                </a:lnTo>
                <a:lnTo>
                  <a:pt x="1177" y="1068"/>
                </a:lnTo>
                <a:lnTo>
                  <a:pt x="1180" y="1070"/>
                </a:lnTo>
                <a:lnTo>
                  <a:pt x="1181" y="1073"/>
                </a:lnTo>
                <a:lnTo>
                  <a:pt x="1177" y="1074"/>
                </a:lnTo>
                <a:lnTo>
                  <a:pt x="1175" y="1075"/>
                </a:lnTo>
                <a:lnTo>
                  <a:pt x="1170" y="1069"/>
                </a:lnTo>
                <a:lnTo>
                  <a:pt x="1166" y="1063"/>
                </a:lnTo>
                <a:lnTo>
                  <a:pt x="1161" y="1067"/>
                </a:lnTo>
                <a:lnTo>
                  <a:pt x="1154" y="1072"/>
                </a:lnTo>
                <a:lnTo>
                  <a:pt x="1158" y="1075"/>
                </a:lnTo>
                <a:lnTo>
                  <a:pt x="1160" y="1079"/>
                </a:lnTo>
                <a:lnTo>
                  <a:pt x="1163" y="1080"/>
                </a:lnTo>
                <a:lnTo>
                  <a:pt x="1167" y="1080"/>
                </a:lnTo>
                <a:lnTo>
                  <a:pt x="1173" y="1081"/>
                </a:lnTo>
                <a:lnTo>
                  <a:pt x="1177" y="1083"/>
                </a:lnTo>
                <a:lnTo>
                  <a:pt x="1180" y="1086"/>
                </a:lnTo>
                <a:lnTo>
                  <a:pt x="1181" y="1089"/>
                </a:lnTo>
                <a:lnTo>
                  <a:pt x="1180" y="1093"/>
                </a:lnTo>
                <a:lnTo>
                  <a:pt x="1179" y="1096"/>
                </a:lnTo>
                <a:lnTo>
                  <a:pt x="1176" y="1094"/>
                </a:lnTo>
                <a:lnTo>
                  <a:pt x="1175" y="1093"/>
                </a:lnTo>
                <a:lnTo>
                  <a:pt x="1173" y="1087"/>
                </a:lnTo>
                <a:lnTo>
                  <a:pt x="1170" y="1084"/>
                </a:lnTo>
                <a:lnTo>
                  <a:pt x="1167" y="1084"/>
                </a:lnTo>
                <a:lnTo>
                  <a:pt x="1161" y="1086"/>
                </a:lnTo>
                <a:lnTo>
                  <a:pt x="1156" y="1086"/>
                </a:lnTo>
                <a:lnTo>
                  <a:pt x="1152" y="1086"/>
                </a:lnTo>
                <a:lnTo>
                  <a:pt x="1149" y="1086"/>
                </a:lnTo>
                <a:lnTo>
                  <a:pt x="1147" y="1086"/>
                </a:lnTo>
                <a:lnTo>
                  <a:pt x="1144" y="1086"/>
                </a:lnTo>
                <a:lnTo>
                  <a:pt x="1140" y="1086"/>
                </a:lnTo>
                <a:lnTo>
                  <a:pt x="1140" y="1082"/>
                </a:lnTo>
                <a:lnTo>
                  <a:pt x="1140" y="1079"/>
                </a:lnTo>
                <a:lnTo>
                  <a:pt x="1141" y="1077"/>
                </a:lnTo>
                <a:lnTo>
                  <a:pt x="1141" y="1076"/>
                </a:lnTo>
                <a:lnTo>
                  <a:pt x="1132" y="1077"/>
                </a:lnTo>
                <a:lnTo>
                  <a:pt x="1124" y="1079"/>
                </a:lnTo>
                <a:lnTo>
                  <a:pt x="1121" y="1081"/>
                </a:lnTo>
                <a:lnTo>
                  <a:pt x="1119" y="1083"/>
                </a:lnTo>
                <a:lnTo>
                  <a:pt x="1115" y="1084"/>
                </a:lnTo>
                <a:lnTo>
                  <a:pt x="1112" y="1084"/>
                </a:lnTo>
                <a:lnTo>
                  <a:pt x="1111" y="1082"/>
                </a:lnTo>
                <a:lnTo>
                  <a:pt x="1111" y="1080"/>
                </a:lnTo>
                <a:lnTo>
                  <a:pt x="1111" y="1079"/>
                </a:lnTo>
                <a:lnTo>
                  <a:pt x="1112" y="1077"/>
                </a:lnTo>
                <a:lnTo>
                  <a:pt x="1111" y="1074"/>
                </a:lnTo>
                <a:lnTo>
                  <a:pt x="1111" y="1070"/>
                </a:lnTo>
                <a:lnTo>
                  <a:pt x="1112" y="1067"/>
                </a:lnTo>
                <a:lnTo>
                  <a:pt x="1114" y="1065"/>
                </a:lnTo>
                <a:lnTo>
                  <a:pt x="1119" y="1061"/>
                </a:lnTo>
                <a:lnTo>
                  <a:pt x="1125" y="1059"/>
                </a:lnTo>
                <a:lnTo>
                  <a:pt x="1131" y="1056"/>
                </a:lnTo>
                <a:lnTo>
                  <a:pt x="1137" y="1053"/>
                </a:lnTo>
                <a:lnTo>
                  <a:pt x="1142" y="1051"/>
                </a:lnTo>
                <a:lnTo>
                  <a:pt x="1148" y="1051"/>
                </a:lnTo>
                <a:lnTo>
                  <a:pt x="1152" y="1048"/>
                </a:lnTo>
                <a:lnTo>
                  <a:pt x="1154" y="1045"/>
                </a:lnTo>
                <a:lnTo>
                  <a:pt x="1166" y="1039"/>
                </a:lnTo>
                <a:lnTo>
                  <a:pt x="1176" y="1033"/>
                </a:lnTo>
                <a:lnTo>
                  <a:pt x="1179" y="1035"/>
                </a:lnTo>
                <a:lnTo>
                  <a:pt x="1179" y="1038"/>
                </a:lnTo>
                <a:lnTo>
                  <a:pt x="1177" y="1040"/>
                </a:lnTo>
                <a:lnTo>
                  <a:pt x="1175" y="1042"/>
                </a:lnTo>
                <a:lnTo>
                  <a:pt x="1173" y="1044"/>
                </a:lnTo>
                <a:lnTo>
                  <a:pt x="1173" y="1047"/>
                </a:lnTo>
                <a:lnTo>
                  <a:pt x="1177" y="1045"/>
                </a:lnTo>
                <a:lnTo>
                  <a:pt x="1183" y="1041"/>
                </a:lnTo>
                <a:lnTo>
                  <a:pt x="1186" y="1040"/>
                </a:lnTo>
                <a:lnTo>
                  <a:pt x="1187" y="1039"/>
                </a:lnTo>
                <a:lnTo>
                  <a:pt x="1187" y="1038"/>
                </a:lnTo>
                <a:lnTo>
                  <a:pt x="1187" y="1035"/>
                </a:lnTo>
                <a:lnTo>
                  <a:pt x="1186" y="1032"/>
                </a:lnTo>
                <a:lnTo>
                  <a:pt x="1184" y="1028"/>
                </a:lnTo>
                <a:lnTo>
                  <a:pt x="1198" y="1024"/>
                </a:lnTo>
                <a:lnTo>
                  <a:pt x="1211" y="1018"/>
                </a:lnTo>
                <a:lnTo>
                  <a:pt x="1215" y="1017"/>
                </a:lnTo>
                <a:lnTo>
                  <a:pt x="1217" y="1014"/>
                </a:lnTo>
                <a:lnTo>
                  <a:pt x="1221" y="1012"/>
                </a:lnTo>
                <a:lnTo>
                  <a:pt x="1224" y="1010"/>
                </a:lnTo>
                <a:lnTo>
                  <a:pt x="1232" y="1006"/>
                </a:lnTo>
                <a:lnTo>
                  <a:pt x="1239" y="1002"/>
                </a:lnTo>
                <a:lnTo>
                  <a:pt x="1248" y="998"/>
                </a:lnTo>
                <a:lnTo>
                  <a:pt x="1255" y="995"/>
                </a:lnTo>
                <a:lnTo>
                  <a:pt x="1258" y="993"/>
                </a:lnTo>
                <a:lnTo>
                  <a:pt x="1260" y="993"/>
                </a:lnTo>
                <a:lnTo>
                  <a:pt x="1263" y="995"/>
                </a:lnTo>
                <a:lnTo>
                  <a:pt x="1265" y="998"/>
                </a:lnTo>
                <a:close/>
                <a:moveTo>
                  <a:pt x="1267" y="925"/>
                </a:moveTo>
                <a:lnTo>
                  <a:pt x="1270" y="928"/>
                </a:lnTo>
                <a:lnTo>
                  <a:pt x="1272" y="930"/>
                </a:lnTo>
                <a:lnTo>
                  <a:pt x="1271" y="935"/>
                </a:lnTo>
                <a:lnTo>
                  <a:pt x="1269" y="939"/>
                </a:lnTo>
                <a:lnTo>
                  <a:pt x="1267" y="939"/>
                </a:lnTo>
                <a:lnTo>
                  <a:pt x="1266" y="939"/>
                </a:lnTo>
                <a:lnTo>
                  <a:pt x="1264" y="934"/>
                </a:lnTo>
                <a:lnTo>
                  <a:pt x="1263" y="930"/>
                </a:lnTo>
                <a:lnTo>
                  <a:pt x="1264" y="928"/>
                </a:lnTo>
                <a:lnTo>
                  <a:pt x="1267" y="925"/>
                </a:lnTo>
                <a:close/>
                <a:moveTo>
                  <a:pt x="1291" y="1105"/>
                </a:moveTo>
                <a:lnTo>
                  <a:pt x="1290" y="1103"/>
                </a:lnTo>
                <a:lnTo>
                  <a:pt x="1289" y="1101"/>
                </a:lnTo>
                <a:lnTo>
                  <a:pt x="1291" y="1100"/>
                </a:lnTo>
                <a:lnTo>
                  <a:pt x="1293" y="1100"/>
                </a:lnTo>
                <a:lnTo>
                  <a:pt x="1294" y="1100"/>
                </a:lnTo>
                <a:lnTo>
                  <a:pt x="1296" y="1102"/>
                </a:lnTo>
                <a:lnTo>
                  <a:pt x="1299" y="1104"/>
                </a:lnTo>
                <a:lnTo>
                  <a:pt x="1304" y="1105"/>
                </a:lnTo>
                <a:lnTo>
                  <a:pt x="1298" y="1110"/>
                </a:lnTo>
                <a:lnTo>
                  <a:pt x="1292" y="1114"/>
                </a:lnTo>
                <a:lnTo>
                  <a:pt x="1289" y="1114"/>
                </a:lnTo>
                <a:lnTo>
                  <a:pt x="1286" y="1115"/>
                </a:lnTo>
                <a:lnTo>
                  <a:pt x="1283" y="1114"/>
                </a:lnTo>
                <a:lnTo>
                  <a:pt x="1278" y="1112"/>
                </a:lnTo>
                <a:lnTo>
                  <a:pt x="1285" y="1109"/>
                </a:lnTo>
                <a:lnTo>
                  <a:pt x="1291" y="1105"/>
                </a:lnTo>
                <a:close/>
                <a:moveTo>
                  <a:pt x="1300" y="1083"/>
                </a:moveTo>
                <a:lnTo>
                  <a:pt x="1300" y="1084"/>
                </a:lnTo>
                <a:lnTo>
                  <a:pt x="1300" y="1086"/>
                </a:lnTo>
                <a:lnTo>
                  <a:pt x="1296" y="1086"/>
                </a:lnTo>
                <a:lnTo>
                  <a:pt x="1290" y="1087"/>
                </a:lnTo>
                <a:lnTo>
                  <a:pt x="1292" y="1089"/>
                </a:lnTo>
                <a:lnTo>
                  <a:pt x="1294" y="1090"/>
                </a:lnTo>
                <a:lnTo>
                  <a:pt x="1289" y="1094"/>
                </a:lnTo>
                <a:lnTo>
                  <a:pt x="1284" y="1097"/>
                </a:lnTo>
                <a:lnTo>
                  <a:pt x="1283" y="1097"/>
                </a:lnTo>
                <a:lnTo>
                  <a:pt x="1283" y="1096"/>
                </a:lnTo>
                <a:lnTo>
                  <a:pt x="1284" y="1094"/>
                </a:lnTo>
                <a:lnTo>
                  <a:pt x="1285" y="1091"/>
                </a:lnTo>
                <a:lnTo>
                  <a:pt x="1282" y="1091"/>
                </a:lnTo>
                <a:lnTo>
                  <a:pt x="1276" y="1090"/>
                </a:lnTo>
                <a:lnTo>
                  <a:pt x="1279" y="1081"/>
                </a:lnTo>
                <a:lnTo>
                  <a:pt x="1284" y="1073"/>
                </a:lnTo>
                <a:lnTo>
                  <a:pt x="1290" y="1073"/>
                </a:lnTo>
                <a:lnTo>
                  <a:pt x="1296" y="1073"/>
                </a:lnTo>
                <a:lnTo>
                  <a:pt x="1296" y="1074"/>
                </a:lnTo>
                <a:lnTo>
                  <a:pt x="1294" y="1076"/>
                </a:lnTo>
                <a:lnTo>
                  <a:pt x="1293" y="1077"/>
                </a:lnTo>
                <a:lnTo>
                  <a:pt x="1291" y="1081"/>
                </a:lnTo>
                <a:lnTo>
                  <a:pt x="1296" y="1082"/>
                </a:lnTo>
                <a:lnTo>
                  <a:pt x="1300" y="1083"/>
                </a:lnTo>
                <a:close/>
                <a:moveTo>
                  <a:pt x="1304" y="1055"/>
                </a:moveTo>
                <a:lnTo>
                  <a:pt x="1304" y="1056"/>
                </a:lnTo>
                <a:lnTo>
                  <a:pt x="1304" y="1058"/>
                </a:lnTo>
                <a:lnTo>
                  <a:pt x="1299" y="1059"/>
                </a:lnTo>
                <a:lnTo>
                  <a:pt x="1293" y="1061"/>
                </a:lnTo>
                <a:lnTo>
                  <a:pt x="1292" y="1055"/>
                </a:lnTo>
                <a:lnTo>
                  <a:pt x="1292" y="1051"/>
                </a:lnTo>
                <a:lnTo>
                  <a:pt x="1298" y="1053"/>
                </a:lnTo>
                <a:lnTo>
                  <a:pt x="1304" y="1055"/>
                </a:lnTo>
                <a:close/>
                <a:moveTo>
                  <a:pt x="1318" y="1011"/>
                </a:moveTo>
                <a:lnTo>
                  <a:pt x="1320" y="1012"/>
                </a:lnTo>
                <a:lnTo>
                  <a:pt x="1322" y="1014"/>
                </a:lnTo>
                <a:lnTo>
                  <a:pt x="1320" y="1016"/>
                </a:lnTo>
                <a:lnTo>
                  <a:pt x="1318" y="1018"/>
                </a:lnTo>
                <a:lnTo>
                  <a:pt x="1314" y="1021"/>
                </a:lnTo>
                <a:lnTo>
                  <a:pt x="1311" y="1025"/>
                </a:lnTo>
                <a:lnTo>
                  <a:pt x="1308" y="1026"/>
                </a:lnTo>
                <a:lnTo>
                  <a:pt x="1306" y="1028"/>
                </a:lnTo>
                <a:lnTo>
                  <a:pt x="1305" y="1026"/>
                </a:lnTo>
                <a:lnTo>
                  <a:pt x="1304" y="1024"/>
                </a:lnTo>
                <a:lnTo>
                  <a:pt x="1304" y="1020"/>
                </a:lnTo>
                <a:lnTo>
                  <a:pt x="1304" y="1018"/>
                </a:lnTo>
                <a:lnTo>
                  <a:pt x="1305" y="1016"/>
                </a:lnTo>
                <a:lnTo>
                  <a:pt x="1306" y="1014"/>
                </a:lnTo>
                <a:lnTo>
                  <a:pt x="1311" y="1011"/>
                </a:lnTo>
                <a:lnTo>
                  <a:pt x="1318" y="1011"/>
                </a:lnTo>
                <a:close/>
                <a:moveTo>
                  <a:pt x="1361" y="1159"/>
                </a:moveTo>
                <a:lnTo>
                  <a:pt x="1363" y="1161"/>
                </a:lnTo>
                <a:lnTo>
                  <a:pt x="1363" y="1165"/>
                </a:lnTo>
                <a:lnTo>
                  <a:pt x="1362" y="1167"/>
                </a:lnTo>
                <a:lnTo>
                  <a:pt x="1360" y="1171"/>
                </a:lnTo>
                <a:lnTo>
                  <a:pt x="1358" y="1172"/>
                </a:lnTo>
                <a:lnTo>
                  <a:pt x="1356" y="1173"/>
                </a:lnTo>
                <a:lnTo>
                  <a:pt x="1354" y="1172"/>
                </a:lnTo>
                <a:lnTo>
                  <a:pt x="1353" y="1170"/>
                </a:lnTo>
                <a:lnTo>
                  <a:pt x="1356" y="1165"/>
                </a:lnTo>
                <a:lnTo>
                  <a:pt x="1361" y="1159"/>
                </a:lnTo>
                <a:close/>
                <a:moveTo>
                  <a:pt x="1080" y="1299"/>
                </a:moveTo>
                <a:lnTo>
                  <a:pt x="1085" y="1298"/>
                </a:lnTo>
                <a:lnTo>
                  <a:pt x="1091" y="1299"/>
                </a:lnTo>
                <a:lnTo>
                  <a:pt x="1097" y="1303"/>
                </a:lnTo>
                <a:lnTo>
                  <a:pt x="1101" y="1306"/>
                </a:lnTo>
                <a:lnTo>
                  <a:pt x="1090" y="1303"/>
                </a:lnTo>
                <a:lnTo>
                  <a:pt x="1080" y="1299"/>
                </a:lnTo>
                <a:lnTo>
                  <a:pt x="1080" y="1299"/>
                </a:lnTo>
                <a:lnTo>
                  <a:pt x="1080" y="1299"/>
                </a:lnTo>
                <a:close/>
                <a:moveTo>
                  <a:pt x="459" y="816"/>
                </a:moveTo>
                <a:lnTo>
                  <a:pt x="458" y="813"/>
                </a:lnTo>
                <a:lnTo>
                  <a:pt x="457" y="810"/>
                </a:lnTo>
                <a:lnTo>
                  <a:pt x="458" y="793"/>
                </a:lnTo>
                <a:lnTo>
                  <a:pt x="459" y="776"/>
                </a:lnTo>
                <a:lnTo>
                  <a:pt x="461" y="772"/>
                </a:lnTo>
                <a:lnTo>
                  <a:pt x="463" y="767"/>
                </a:lnTo>
                <a:lnTo>
                  <a:pt x="466" y="764"/>
                </a:lnTo>
                <a:lnTo>
                  <a:pt x="471" y="761"/>
                </a:lnTo>
                <a:lnTo>
                  <a:pt x="473" y="767"/>
                </a:lnTo>
                <a:lnTo>
                  <a:pt x="475" y="775"/>
                </a:lnTo>
                <a:lnTo>
                  <a:pt x="475" y="783"/>
                </a:lnTo>
                <a:lnTo>
                  <a:pt x="473" y="792"/>
                </a:lnTo>
                <a:lnTo>
                  <a:pt x="471" y="800"/>
                </a:lnTo>
                <a:lnTo>
                  <a:pt x="468" y="807"/>
                </a:lnTo>
                <a:lnTo>
                  <a:pt x="464" y="813"/>
                </a:lnTo>
                <a:lnTo>
                  <a:pt x="459" y="816"/>
                </a:lnTo>
                <a:close/>
                <a:moveTo>
                  <a:pt x="464" y="1193"/>
                </a:moveTo>
                <a:lnTo>
                  <a:pt x="465" y="1194"/>
                </a:lnTo>
                <a:lnTo>
                  <a:pt x="465" y="1196"/>
                </a:lnTo>
                <a:lnTo>
                  <a:pt x="464" y="1199"/>
                </a:lnTo>
                <a:lnTo>
                  <a:pt x="464" y="1201"/>
                </a:lnTo>
                <a:lnTo>
                  <a:pt x="462" y="1199"/>
                </a:lnTo>
                <a:lnTo>
                  <a:pt x="459" y="1196"/>
                </a:lnTo>
                <a:lnTo>
                  <a:pt x="459" y="1194"/>
                </a:lnTo>
                <a:lnTo>
                  <a:pt x="461" y="1192"/>
                </a:lnTo>
                <a:lnTo>
                  <a:pt x="462" y="1189"/>
                </a:lnTo>
                <a:lnTo>
                  <a:pt x="464" y="1188"/>
                </a:lnTo>
                <a:lnTo>
                  <a:pt x="465" y="1191"/>
                </a:lnTo>
                <a:lnTo>
                  <a:pt x="465" y="1192"/>
                </a:lnTo>
                <a:lnTo>
                  <a:pt x="465" y="1192"/>
                </a:lnTo>
                <a:lnTo>
                  <a:pt x="464" y="1193"/>
                </a:lnTo>
                <a:close/>
                <a:moveTo>
                  <a:pt x="451" y="1158"/>
                </a:moveTo>
                <a:lnTo>
                  <a:pt x="454" y="1153"/>
                </a:lnTo>
                <a:lnTo>
                  <a:pt x="455" y="1150"/>
                </a:lnTo>
                <a:lnTo>
                  <a:pt x="458" y="1153"/>
                </a:lnTo>
                <a:lnTo>
                  <a:pt x="461" y="1156"/>
                </a:lnTo>
                <a:lnTo>
                  <a:pt x="461" y="1157"/>
                </a:lnTo>
                <a:lnTo>
                  <a:pt x="461" y="1158"/>
                </a:lnTo>
                <a:lnTo>
                  <a:pt x="456" y="1158"/>
                </a:lnTo>
                <a:lnTo>
                  <a:pt x="451" y="1158"/>
                </a:lnTo>
                <a:close/>
                <a:moveTo>
                  <a:pt x="448" y="708"/>
                </a:moveTo>
                <a:lnTo>
                  <a:pt x="449" y="701"/>
                </a:lnTo>
                <a:lnTo>
                  <a:pt x="450" y="695"/>
                </a:lnTo>
                <a:lnTo>
                  <a:pt x="451" y="695"/>
                </a:lnTo>
                <a:lnTo>
                  <a:pt x="452" y="695"/>
                </a:lnTo>
                <a:lnTo>
                  <a:pt x="451" y="698"/>
                </a:lnTo>
                <a:lnTo>
                  <a:pt x="450" y="701"/>
                </a:lnTo>
                <a:lnTo>
                  <a:pt x="454" y="704"/>
                </a:lnTo>
                <a:lnTo>
                  <a:pt x="457" y="709"/>
                </a:lnTo>
                <a:lnTo>
                  <a:pt x="452" y="708"/>
                </a:lnTo>
                <a:lnTo>
                  <a:pt x="448" y="708"/>
                </a:lnTo>
                <a:close/>
                <a:moveTo>
                  <a:pt x="443" y="775"/>
                </a:moveTo>
                <a:lnTo>
                  <a:pt x="440" y="769"/>
                </a:lnTo>
                <a:lnTo>
                  <a:pt x="435" y="762"/>
                </a:lnTo>
                <a:lnTo>
                  <a:pt x="438" y="762"/>
                </a:lnTo>
                <a:lnTo>
                  <a:pt x="442" y="765"/>
                </a:lnTo>
                <a:lnTo>
                  <a:pt x="445" y="772"/>
                </a:lnTo>
                <a:lnTo>
                  <a:pt x="451" y="785"/>
                </a:lnTo>
                <a:lnTo>
                  <a:pt x="449" y="785"/>
                </a:lnTo>
                <a:lnTo>
                  <a:pt x="448" y="783"/>
                </a:lnTo>
                <a:lnTo>
                  <a:pt x="447" y="781"/>
                </a:lnTo>
                <a:lnTo>
                  <a:pt x="443" y="775"/>
                </a:lnTo>
                <a:close/>
                <a:moveTo>
                  <a:pt x="433" y="780"/>
                </a:moveTo>
                <a:lnTo>
                  <a:pt x="430" y="775"/>
                </a:lnTo>
                <a:lnTo>
                  <a:pt x="427" y="771"/>
                </a:lnTo>
                <a:lnTo>
                  <a:pt x="428" y="771"/>
                </a:lnTo>
                <a:lnTo>
                  <a:pt x="429" y="769"/>
                </a:lnTo>
                <a:lnTo>
                  <a:pt x="433" y="774"/>
                </a:lnTo>
                <a:lnTo>
                  <a:pt x="436" y="779"/>
                </a:lnTo>
                <a:lnTo>
                  <a:pt x="434" y="779"/>
                </a:lnTo>
                <a:lnTo>
                  <a:pt x="433" y="780"/>
                </a:lnTo>
                <a:close/>
                <a:moveTo>
                  <a:pt x="440" y="738"/>
                </a:moveTo>
                <a:lnTo>
                  <a:pt x="431" y="726"/>
                </a:lnTo>
                <a:lnTo>
                  <a:pt x="423" y="715"/>
                </a:lnTo>
                <a:lnTo>
                  <a:pt x="427" y="716"/>
                </a:lnTo>
                <a:lnTo>
                  <a:pt x="430" y="718"/>
                </a:lnTo>
                <a:lnTo>
                  <a:pt x="434" y="720"/>
                </a:lnTo>
                <a:lnTo>
                  <a:pt x="436" y="723"/>
                </a:lnTo>
                <a:lnTo>
                  <a:pt x="438" y="726"/>
                </a:lnTo>
                <a:lnTo>
                  <a:pt x="440" y="730"/>
                </a:lnTo>
                <a:lnTo>
                  <a:pt x="440" y="734"/>
                </a:lnTo>
                <a:lnTo>
                  <a:pt x="440" y="738"/>
                </a:lnTo>
                <a:close/>
                <a:moveTo>
                  <a:pt x="423" y="704"/>
                </a:moveTo>
                <a:lnTo>
                  <a:pt x="427" y="708"/>
                </a:lnTo>
                <a:lnTo>
                  <a:pt x="431" y="710"/>
                </a:lnTo>
                <a:lnTo>
                  <a:pt x="430" y="711"/>
                </a:lnTo>
                <a:lnTo>
                  <a:pt x="430" y="712"/>
                </a:lnTo>
                <a:lnTo>
                  <a:pt x="424" y="712"/>
                </a:lnTo>
                <a:lnTo>
                  <a:pt x="417" y="712"/>
                </a:lnTo>
                <a:lnTo>
                  <a:pt x="421" y="708"/>
                </a:lnTo>
                <a:lnTo>
                  <a:pt x="423" y="704"/>
                </a:lnTo>
                <a:close/>
                <a:moveTo>
                  <a:pt x="414" y="687"/>
                </a:moveTo>
                <a:lnTo>
                  <a:pt x="415" y="682"/>
                </a:lnTo>
                <a:lnTo>
                  <a:pt x="417" y="678"/>
                </a:lnTo>
                <a:lnTo>
                  <a:pt x="419" y="678"/>
                </a:lnTo>
                <a:lnTo>
                  <a:pt x="421" y="678"/>
                </a:lnTo>
                <a:lnTo>
                  <a:pt x="419" y="683"/>
                </a:lnTo>
                <a:lnTo>
                  <a:pt x="417" y="688"/>
                </a:lnTo>
                <a:lnTo>
                  <a:pt x="415" y="688"/>
                </a:lnTo>
                <a:lnTo>
                  <a:pt x="414" y="687"/>
                </a:lnTo>
                <a:close/>
                <a:moveTo>
                  <a:pt x="426" y="443"/>
                </a:moveTo>
                <a:lnTo>
                  <a:pt x="430" y="445"/>
                </a:lnTo>
                <a:lnTo>
                  <a:pt x="434" y="447"/>
                </a:lnTo>
                <a:lnTo>
                  <a:pt x="435" y="450"/>
                </a:lnTo>
                <a:lnTo>
                  <a:pt x="435" y="454"/>
                </a:lnTo>
                <a:lnTo>
                  <a:pt x="429" y="453"/>
                </a:lnTo>
                <a:lnTo>
                  <a:pt x="427" y="451"/>
                </a:lnTo>
                <a:lnTo>
                  <a:pt x="426" y="447"/>
                </a:lnTo>
                <a:lnTo>
                  <a:pt x="426" y="443"/>
                </a:lnTo>
                <a:close/>
                <a:moveTo>
                  <a:pt x="442" y="745"/>
                </a:moveTo>
                <a:lnTo>
                  <a:pt x="445" y="751"/>
                </a:lnTo>
                <a:lnTo>
                  <a:pt x="448" y="755"/>
                </a:lnTo>
                <a:lnTo>
                  <a:pt x="443" y="754"/>
                </a:lnTo>
                <a:lnTo>
                  <a:pt x="441" y="752"/>
                </a:lnTo>
                <a:lnTo>
                  <a:pt x="441" y="750"/>
                </a:lnTo>
                <a:lnTo>
                  <a:pt x="442" y="745"/>
                </a:lnTo>
                <a:close/>
                <a:moveTo>
                  <a:pt x="443" y="659"/>
                </a:moveTo>
                <a:lnTo>
                  <a:pt x="448" y="660"/>
                </a:lnTo>
                <a:lnTo>
                  <a:pt x="450" y="660"/>
                </a:lnTo>
                <a:lnTo>
                  <a:pt x="451" y="659"/>
                </a:lnTo>
                <a:lnTo>
                  <a:pt x="451" y="657"/>
                </a:lnTo>
                <a:lnTo>
                  <a:pt x="450" y="656"/>
                </a:lnTo>
                <a:lnTo>
                  <a:pt x="449" y="656"/>
                </a:lnTo>
                <a:lnTo>
                  <a:pt x="445" y="655"/>
                </a:lnTo>
                <a:lnTo>
                  <a:pt x="443" y="655"/>
                </a:lnTo>
                <a:lnTo>
                  <a:pt x="442" y="654"/>
                </a:lnTo>
                <a:lnTo>
                  <a:pt x="442" y="652"/>
                </a:lnTo>
                <a:lnTo>
                  <a:pt x="442" y="648"/>
                </a:lnTo>
                <a:lnTo>
                  <a:pt x="443" y="643"/>
                </a:lnTo>
                <a:lnTo>
                  <a:pt x="443" y="638"/>
                </a:lnTo>
                <a:lnTo>
                  <a:pt x="442" y="632"/>
                </a:lnTo>
                <a:lnTo>
                  <a:pt x="444" y="631"/>
                </a:lnTo>
                <a:lnTo>
                  <a:pt x="445" y="628"/>
                </a:lnTo>
                <a:lnTo>
                  <a:pt x="447" y="626"/>
                </a:lnTo>
                <a:lnTo>
                  <a:pt x="444" y="622"/>
                </a:lnTo>
                <a:lnTo>
                  <a:pt x="445" y="620"/>
                </a:lnTo>
                <a:lnTo>
                  <a:pt x="448" y="615"/>
                </a:lnTo>
                <a:lnTo>
                  <a:pt x="445" y="614"/>
                </a:lnTo>
                <a:lnTo>
                  <a:pt x="442" y="612"/>
                </a:lnTo>
                <a:lnTo>
                  <a:pt x="445" y="604"/>
                </a:lnTo>
                <a:lnTo>
                  <a:pt x="448" y="597"/>
                </a:lnTo>
                <a:lnTo>
                  <a:pt x="449" y="593"/>
                </a:lnTo>
                <a:lnTo>
                  <a:pt x="450" y="589"/>
                </a:lnTo>
                <a:lnTo>
                  <a:pt x="450" y="585"/>
                </a:lnTo>
                <a:lnTo>
                  <a:pt x="449" y="580"/>
                </a:lnTo>
                <a:lnTo>
                  <a:pt x="448" y="573"/>
                </a:lnTo>
                <a:lnTo>
                  <a:pt x="449" y="566"/>
                </a:lnTo>
                <a:lnTo>
                  <a:pt x="451" y="560"/>
                </a:lnTo>
                <a:lnTo>
                  <a:pt x="455" y="553"/>
                </a:lnTo>
                <a:lnTo>
                  <a:pt x="456" y="551"/>
                </a:lnTo>
                <a:lnTo>
                  <a:pt x="457" y="549"/>
                </a:lnTo>
                <a:lnTo>
                  <a:pt x="463" y="556"/>
                </a:lnTo>
                <a:lnTo>
                  <a:pt x="468" y="565"/>
                </a:lnTo>
                <a:lnTo>
                  <a:pt x="468" y="566"/>
                </a:lnTo>
                <a:lnTo>
                  <a:pt x="466" y="569"/>
                </a:lnTo>
                <a:lnTo>
                  <a:pt x="465" y="572"/>
                </a:lnTo>
                <a:lnTo>
                  <a:pt x="464" y="576"/>
                </a:lnTo>
                <a:lnTo>
                  <a:pt x="464" y="579"/>
                </a:lnTo>
                <a:lnTo>
                  <a:pt x="464" y="583"/>
                </a:lnTo>
                <a:lnTo>
                  <a:pt x="464" y="597"/>
                </a:lnTo>
                <a:lnTo>
                  <a:pt x="462" y="610"/>
                </a:lnTo>
                <a:lnTo>
                  <a:pt x="463" y="615"/>
                </a:lnTo>
                <a:lnTo>
                  <a:pt x="464" y="621"/>
                </a:lnTo>
                <a:lnTo>
                  <a:pt x="464" y="624"/>
                </a:lnTo>
                <a:lnTo>
                  <a:pt x="464" y="627"/>
                </a:lnTo>
                <a:lnTo>
                  <a:pt x="462" y="640"/>
                </a:lnTo>
                <a:lnTo>
                  <a:pt x="461" y="654"/>
                </a:lnTo>
                <a:lnTo>
                  <a:pt x="457" y="650"/>
                </a:lnTo>
                <a:lnTo>
                  <a:pt x="454" y="646"/>
                </a:lnTo>
                <a:lnTo>
                  <a:pt x="454" y="646"/>
                </a:lnTo>
                <a:lnTo>
                  <a:pt x="454" y="646"/>
                </a:lnTo>
                <a:lnTo>
                  <a:pt x="457" y="643"/>
                </a:lnTo>
                <a:lnTo>
                  <a:pt x="458" y="641"/>
                </a:lnTo>
                <a:lnTo>
                  <a:pt x="459" y="639"/>
                </a:lnTo>
                <a:lnTo>
                  <a:pt x="461" y="636"/>
                </a:lnTo>
                <a:lnTo>
                  <a:pt x="459" y="631"/>
                </a:lnTo>
                <a:lnTo>
                  <a:pt x="457" y="626"/>
                </a:lnTo>
                <a:lnTo>
                  <a:pt x="455" y="625"/>
                </a:lnTo>
                <a:lnTo>
                  <a:pt x="452" y="624"/>
                </a:lnTo>
                <a:lnTo>
                  <a:pt x="451" y="627"/>
                </a:lnTo>
                <a:lnTo>
                  <a:pt x="449" y="629"/>
                </a:lnTo>
                <a:lnTo>
                  <a:pt x="448" y="632"/>
                </a:lnTo>
                <a:lnTo>
                  <a:pt x="448" y="633"/>
                </a:lnTo>
                <a:lnTo>
                  <a:pt x="448" y="635"/>
                </a:lnTo>
                <a:lnTo>
                  <a:pt x="449" y="638"/>
                </a:lnTo>
                <a:lnTo>
                  <a:pt x="451" y="639"/>
                </a:lnTo>
                <a:lnTo>
                  <a:pt x="451" y="641"/>
                </a:lnTo>
                <a:lnTo>
                  <a:pt x="450" y="642"/>
                </a:lnTo>
                <a:lnTo>
                  <a:pt x="449" y="645"/>
                </a:lnTo>
                <a:lnTo>
                  <a:pt x="449" y="647"/>
                </a:lnTo>
                <a:lnTo>
                  <a:pt x="449" y="648"/>
                </a:lnTo>
                <a:lnTo>
                  <a:pt x="451" y="652"/>
                </a:lnTo>
                <a:lnTo>
                  <a:pt x="454" y="655"/>
                </a:lnTo>
                <a:lnTo>
                  <a:pt x="455" y="661"/>
                </a:lnTo>
                <a:lnTo>
                  <a:pt x="455" y="668"/>
                </a:lnTo>
                <a:lnTo>
                  <a:pt x="452" y="669"/>
                </a:lnTo>
                <a:lnTo>
                  <a:pt x="449" y="669"/>
                </a:lnTo>
                <a:lnTo>
                  <a:pt x="454" y="674"/>
                </a:lnTo>
                <a:lnTo>
                  <a:pt x="457" y="678"/>
                </a:lnTo>
                <a:lnTo>
                  <a:pt x="458" y="683"/>
                </a:lnTo>
                <a:lnTo>
                  <a:pt x="457" y="689"/>
                </a:lnTo>
                <a:lnTo>
                  <a:pt x="457" y="689"/>
                </a:lnTo>
                <a:lnTo>
                  <a:pt x="457" y="689"/>
                </a:lnTo>
                <a:lnTo>
                  <a:pt x="457" y="684"/>
                </a:lnTo>
                <a:lnTo>
                  <a:pt x="456" y="678"/>
                </a:lnTo>
                <a:lnTo>
                  <a:pt x="451" y="687"/>
                </a:lnTo>
                <a:lnTo>
                  <a:pt x="445" y="694"/>
                </a:lnTo>
                <a:lnTo>
                  <a:pt x="444" y="692"/>
                </a:lnTo>
                <a:lnTo>
                  <a:pt x="442" y="691"/>
                </a:lnTo>
                <a:lnTo>
                  <a:pt x="443" y="688"/>
                </a:lnTo>
                <a:lnTo>
                  <a:pt x="445" y="684"/>
                </a:lnTo>
                <a:lnTo>
                  <a:pt x="444" y="681"/>
                </a:lnTo>
                <a:lnTo>
                  <a:pt x="443" y="678"/>
                </a:lnTo>
                <a:lnTo>
                  <a:pt x="442" y="675"/>
                </a:lnTo>
                <a:lnTo>
                  <a:pt x="442" y="671"/>
                </a:lnTo>
                <a:lnTo>
                  <a:pt x="443" y="666"/>
                </a:lnTo>
                <a:lnTo>
                  <a:pt x="443" y="659"/>
                </a:lnTo>
                <a:close/>
                <a:moveTo>
                  <a:pt x="390" y="412"/>
                </a:moveTo>
                <a:lnTo>
                  <a:pt x="386" y="412"/>
                </a:lnTo>
                <a:lnTo>
                  <a:pt x="382" y="411"/>
                </a:lnTo>
                <a:lnTo>
                  <a:pt x="378" y="406"/>
                </a:lnTo>
                <a:lnTo>
                  <a:pt x="373" y="401"/>
                </a:lnTo>
                <a:lnTo>
                  <a:pt x="372" y="397"/>
                </a:lnTo>
                <a:lnTo>
                  <a:pt x="371" y="395"/>
                </a:lnTo>
                <a:lnTo>
                  <a:pt x="371" y="390"/>
                </a:lnTo>
                <a:lnTo>
                  <a:pt x="371" y="387"/>
                </a:lnTo>
                <a:lnTo>
                  <a:pt x="374" y="388"/>
                </a:lnTo>
                <a:lnTo>
                  <a:pt x="378" y="389"/>
                </a:lnTo>
                <a:lnTo>
                  <a:pt x="381" y="391"/>
                </a:lnTo>
                <a:lnTo>
                  <a:pt x="383" y="394"/>
                </a:lnTo>
                <a:lnTo>
                  <a:pt x="388" y="399"/>
                </a:lnTo>
                <a:lnTo>
                  <a:pt x="392" y="405"/>
                </a:lnTo>
                <a:lnTo>
                  <a:pt x="392" y="409"/>
                </a:lnTo>
                <a:lnTo>
                  <a:pt x="390" y="412"/>
                </a:lnTo>
                <a:close/>
                <a:moveTo>
                  <a:pt x="386" y="731"/>
                </a:moveTo>
                <a:lnTo>
                  <a:pt x="383" y="730"/>
                </a:lnTo>
                <a:lnTo>
                  <a:pt x="381" y="730"/>
                </a:lnTo>
                <a:lnTo>
                  <a:pt x="385" y="720"/>
                </a:lnTo>
                <a:lnTo>
                  <a:pt x="387" y="712"/>
                </a:lnTo>
                <a:lnTo>
                  <a:pt x="388" y="712"/>
                </a:lnTo>
                <a:lnTo>
                  <a:pt x="389" y="713"/>
                </a:lnTo>
                <a:lnTo>
                  <a:pt x="387" y="722"/>
                </a:lnTo>
                <a:lnTo>
                  <a:pt x="386" y="731"/>
                </a:lnTo>
                <a:close/>
                <a:moveTo>
                  <a:pt x="367" y="715"/>
                </a:moveTo>
                <a:lnTo>
                  <a:pt x="369" y="710"/>
                </a:lnTo>
                <a:lnTo>
                  <a:pt x="371" y="706"/>
                </a:lnTo>
                <a:lnTo>
                  <a:pt x="368" y="703"/>
                </a:lnTo>
                <a:lnTo>
                  <a:pt x="366" y="699"/>
                </a:lnTo>
                <a:lnTo>
                  <a:pt x="368" y="697"/>
                </a:lnTo>
                <a:lnTo>
                  <a:pt x="371" y="694"/>
                </a:lnTo>
                <a:lnTo>
                  <a:pt x="373" y="703"/>
                </a:lnTo>
                <a:lnTo>
                  <a:pt x="376" y="712"/>
                </a:lnTo>
                <a:lnTo>
                  <a:pt x="372" y="713"/>
                </a:lnTo>
                <a:lnTo>
                  <a:pt x="367" y="715"/>
                </a:lnTo>
                <a:close/>
                <a:moveTo>
                  <a:pt x="355" y="617"/>
                </a:moveTo>
                <a:lnTo>
                  <a:pt x="353" y="615"/>
                </a:lnTo>
                <a:lnTo>
                  <a:pt x="351" y="614"/>
                </a:lnTo>
                <a:lnTo>
                  <a:pt x="352" y="612"/>
                </a:lnTo>
                <a:lnTo>
                  <a:pt x="354" y="611"/>
                </a:lnTo>
                <a:lnTo>
                  <a:pt x="357" y="611"/>
                </a:lnTo>
                <a:lnTo>
                  <a:pt x="359" y="608"/>
                </a:lnTo>
                <a:lnTo>
                  <a:pt x="360" y="607"/>
                </a:lnTo>
                <a:lnTo>
                  <a:pt x="360" y="604"/>
                </a:lnTo>
                <a:lnTo>
                  <a:pt x="362" y="601"/>
                </a:lnTo>
                <a:lnTo>
                  <a:pt x="366" y="598"/>
                </a:lnTo>
                <a:lnTo>
                  <a:pt x="366" y="607"/>
                </a:lnTo>
                <a:lnTo>
                  <a:pt x="365" y="613"/>
                </a:lnTo>
                <a:lnTo>
                  <a:pt x="362" y="614"/>
                </a:lnTo>
                <a:lnTo>
                  <a:pt x="361" y="615"/>
                </a:lnTo>
                <a:lnTo>
                  <a:pt x="359" y="617"/>
                </a:lnTo>
                <a:lnTo>
                  <a:pt x="355" y="617"/>
                </a:lnTo>
                <a:close/>
                <a:moveTo>
                  <a:pt x="332" y="368"/>
                </a:moveTo>
                <a:lnTo>
                  <a:pt x="327" y="366"/>
                </a:lnTo>
                <a:lnTo>
                  <a:pt x="324" y="363"/>
                </a:lnTo>
                <a:lnTo>
                  <a:pt x="321" y="362"/>
                </a:lnTo>
                <a:lnTo>
                  <a:pt x="319" y="361"/>
                </a:lnTo>
                <a:lnTo>
                  <a:pt x="318" y="359"/>
                </a:lnTo>
                <a:lnTo>
                  <a:pt x="318" y="355"/>
                </a:lnTo>
                <a:lnTo>
                  <a:pt x="318" y="349"/>
                </a:lnTo>
                <a:lnTo>
                  <a:pt x="319" y="343"/>
                </a:lnTo>
                <a:lnTo>
                  <a:pt x="320" y="341"/>
                </a:lnTo>
                <a:lnTo>
                  <a:pt x="323" y="340"/>
                </a:lnTo>
                <a:lnTo>
                  <a:pt x="326" y="340"/>
                </a:lnTo>
                <a:lnTo>
                  <a:pt x="327" y="340"/>
                </a:lnTo>
                <a:lnTo>
                  <a:pt x="337" y="347"/>
                </a:lnTo>
                <a:lnTo>
                  <a:pt x="345" y="356"/>
                </a:lnTo>
                <a:lnTo>
                  <a:pt x="345" y="359"/>
                </a:lnTo>
                <a:lnTo>
                  <a:pt x="346" y="361"/>
                </a:lnTo>
                <a:lnTo>
                  <a:pt x="345" y="363"/>
                </a:lnTo>
                <a:lnTo>
                  <a:pt x="345" y="366"/>
                </a:lnTo>
                <a:lnTo>
                  <a:pt x="344" y="368"/>
                </a:lnTo>
                <a:lnTo>
                  <a:pt x="341" y="369"/>
                </a:lnTo>
                <a:lnTo>
                  <a:pt x="340" y="370"/>
                </a:lnTo>
                <a:lnTo>
                  <a:pt x="338" y="370"/>
                </a:lnTo>
                <a:lnTo>
                  <a:pt x="335" y="370"/>
                </a:lnTo>
                <a:lnTo>
                  <a:pt x="332" y="368"/>
                </a:lnTo>
                <a:close/>
                <a:moveTo>
                  <a:pt x="327" y="405"/>
                </a:moveTo>
                <a:lnTo>
                  <a:pt x="327" y="408"/>
                </a:lnTo>
                <a:lnTo>
                  <a:pt x="327" y="410"/>
                </a:lnTo>
                <a:lnTo>
                  <a:pt x="325" y="415"/>
                </a:lnTo>
                <a:lnTo>
                  <a:pt x="323" y="418"/>
                </a:lnTo>
                <a:lnTo>
                  <a:pt x="319" y="416"/>
                </a:lnTo>
                <a:lnTo>
                  <a:pt x="316" y="413"/>
                </a:lnTo>
                <a:lnTo>
                  <a:pt x="314" y="412"/>
                </a:lnTo>
                <a:lnTo>
                  <a:pt x="312" y="411"/>
                </a:lnTo>
                <a:lnTo>
                  <a:pt x="310" y="410"/>
                </a:lnTo>
                <a:lnTo>
                  <a:pt x="307" y="409"/>
                </a:lnTo>
                <a:lnTo>
                  <a:pt x="306" y="406"/>
                </a:lnTo>
                <a:lnTo>
                  <a:pt x="305" y="405"/>
                </a:lnTo>
                <a:lnTo>
                  <a:pt x="304" y="401"/>
                </a:lnTo>
                <a:lnTo>
                  <a:pt x="304" y="396"/>
                </a:lnTo>
                <a:lnTo>
                  <a:pt x="304" y="387"/>
                </a:lnTo>
                <a:lnTo>
                  <a:pt x="305" y="376"/>
                </a:lnTo>
                <a:lnTo>
                  <a:pt x="311" y="377"/>
                </a:lnTo>
                <a:lnTo>
                  <a:pt x="316" y="380"/>
                </a:lnTo>
                <a:lnTo>
                  <a:pt x="319" y="383"/>
                </a:lnTo>
                <a:lnTo>
                  <a:pt x="323" y="388"/>
                </a:lnTo>
                <a:lnTo>
                  <a:pt x="325" y="391"/>
                </a:lnTo>
                <a:lnTo>
                  <a:pt x="327" y="396"/>
                </a:lnTo>
                <a:lnTo>
                  <a:pt x="327" y="401"/>
                </a:lnTo>
                <a:lnTo>
                  <a:pt x="327" y="405"/>
                </a:lnTo>
                <a:close/>
                <a:moveTo>
                  <a:pt x="295" y="301"/>
                </a:moveTo>
                <a:lnTo>
                  <a:pt x="293" y="292"/>
                </a:lnTo>
                <a:lnTo>
                  <a:pt x="292" y="282"/>
                </a:lnTo>
                <a:lnTo>
                  <a:pt x="293" y="282"/>
                </a:lnTo>
                <a:lnTo>
                  <a:pt x="293" y="282"/>
                </a:lnTo>
                <a:lnTo>
                  <a:pt x="300" y="289"/>
                </a:lnTo>
                <a:lnTo>
                  <a:pt x="306" y="297"/>
                </a:lnTo>
                <a:lnTo>
                  <a:pt x="310" y="300"/>
                </a:lnTo>
                <a:lnTo>
                  <a:pt x="311" y="305"/>
                </a:lnTo>
                <a:lnTo>
                  <a:pt x="312" y="310"/>
                </a:lnTo>
                <a:lnTo>
                  <a:pt x="313" y="315"/>
                </a:lnTo>
                <a:lnTo>
                  <a:pt x="311" y="320"/>
                </a:lnTo>
                <a:lnTo>
                  <a:pt x="309" y="326"/>
                </a:lnTo>
                <a:lnTo>
                  <a:pt x="304" y="321"/>
                </a:lnTo>
                <a:lnTo>
                  <a:pt x="300" y="318"/>
                </a:lnTo>
                <a:lnTo>
                  <a:pt x="297" y="310"/>
                </a:lnTo>
                <a:lnTo>
                  <a:pt x="295" y="301"/>
                </a:lnTo>
                <a:close/>
                <a:moveTo>
                  <a:pt x="288" y="374"/>
                </a:moveTo>
                <a:lnTo>
                  <a:pt x="285" y="376"/>
                </a:lnTo>
                <a:lnTo>
                  <a:pt x="282" y="377"/>
                </a:lnTo>
                <a:lnTo>
                  <a:pt x="278" y="378"/>
                </a:lnTo>
                <a:lnTo>
                  <a:pt x="275" y="378"/>
                </a:lnTo>
                <a:lnTo>
                  <a:pt x="271" y="378"/>
                </a:lnTo>
                <a:lnTo>
                  <a:pt x="268" y="377"/>
                </a:lnTo>
                <a:lnTo>
                  <a:pt x="264" y="376"/>
                </a:lnTo>
                <a:lnTo>
                  <a:pt x="263" y="375"/>
                </a:lnTo>
                <a:lnTo>
                  <a:pt x="259" y="368"/>
                </a:lnTo>
                <a:lnTo>
                  <a:pt x="257" y="362"/>
                </a:lnTo>
                <a:lnTo>
                  <a:pt x="255" y="355"/>
                </a:lnTo>
                <a:lnTo>
                  <a:pt x="255" y="348"/>
                </a:lnTo>
                <a:lnTo>
                  <a:pt x="256" y="339"/>
                </a:lnTo>
                <a:lnTo>
                  <a:pt x="259" y="331"/>
                </a:lnTo>
                <a:lnTo>
                  <a:pt x="261" y="326"/>
                </a:lnTo>
                <a:lnTo>
                  <a:pt x="263" y="322"/>
                </a:lnTo>
                <a:lnTo>
                  <a:pt x="267" y="319"/>
                </a:lnTo>
                <a:lnTo>
                  <a:pt x="270" y="315"/>
                </a:lnTo>
                <a:lnTo>
                  <a:pt x="274" y="314"/>
                </a:lnTo>
                <a:lnTo>
                  <a:pt x="277" y="313"/>
                </a:lnTo>
                <a:lnTo>
                  <a:pt x="279" y="314"/>
                </a:lnTo>
                <a:lnTo>
                  <a:pt x="283" y="317"/>
                </a:lnTo>
                <a:lnTo>
                  <a:pt x="284" y="318"/>
                </a:lnTo>
                <a:lnTo>
                  <a:pt x="285" y="320"/>
                </a:lnTo>
                <a:lnTo>
                  <a:pt x="291" y="333"/>
                </a:lnTo>
                <a:lnTo>
                  <a:pt x="298" y="346"/>
                </a:lnTo>
                <a:lnTo>
                  <a:pt x="299" y="349"/>
                </a:lnTo>
                <a:lnTo>
                  <a:pt x="299" y="353"/>
                </a:lnTo>
                <a:lnTo>
                  <a:pt x="295" y="363"/>
                </a:lnTo>
                <a:lnTo>
                  <a:pt x="288" y="374"/>
                </a:lnTo>
                <a:close/>
                <a:moveTo>
                  <a:pt x="270" y="497"/>
                </a:moveTo>
                <a:lnTo>
                  <a:pt x="262" y="496"/>
                </a:lnTo>
                <a:lnTo>
                  <a:pt x="255" y="493"/>
                </a:lnTo>
                <a:lnTo>
                  <a:pt x="252" y="490"/>
                </a:lnTo>
                <a:lnTo>
                  <a:pt x="249" y="488"/>
                </a:lnTo>
                <a:lnTo>
                  <a:pt x="247" y="485"/>
                </a:lnTo>
                <a:lnTo>
                  <a:pt x="245" y="480"/>
                </a:lnTo>
                <a:lnTo>
                  <a:pt x="244" y="474"/>
                </a:lnTo>
                <a:lnTo>
                  <a:pt x="245" y="469"/>
                </a:lnTo>
                <a:lnTo>
                  <a:pt x="248" y="466"/>
                </a:lnTo>
                <a:lnTo>
                  <a:pt x="252" y="461"/>
                </a:lnTo>
                <a:lnTo>
                  <a:pt x="257" y="458"/>
                </a:lnTo>
                <a:lnTo>
                  <a:pt x="262" y="455"/>
                </a:lnTo>
                <a:lnTo>
                  <a:pt x="268" y="453"/>
                </a:lnTo>
                <a:lnTo>
                  <a:pt x="274" y="453"/>
                </a:lnTo>
                <a:lnTo>
                  <a:pt x="277" y="453"/>
                </a:lnTo>
                <a:lnTo>
                  <a:pt x="279" y="454"/>
                </a:lnTo>
                <a:lnTo>
                  <a:pt x="284" y="469"/>
                </a:lnTo>
                <a:lnTo>
                  <a:pt x="289" y="482"/>
                </a:lnTo>
                <a:lnTo>
                  <a:pt x="288" y="487"/>
                </a:lnTo>
                <a:lnTo>
                  <a:pt x="288" y="490"/>
                </a:lnTo>
                <a:lnTo>
                  <a:pt x="285" y="493"/>
                </a:lnTo>
                <a:lnTo>
                  <a:pt x="284" y="495"/>
                </a:lnTo>
                <a:lnTo>
                  <a:pt x="281" y="497"/>
                </a:lnTo>
                <a:lnTo>
                  <a:pt x="278" y="497"/>
                </a:lnTo>
                <a:lnTo>
                  <a:pt x="274" y="499"/>
                </a:lnTo>
                <a:lnTo>
                  <a:pt x="270" y="497"/>
                </a:lnTo>
                <a:close/>
                <a:moveTo>
                  <a:pt x="231" y="390"/>
                </a:moveTo>
                <a:lnTo>
                  <a:pt x="228" y="406"/>
                </a:lnTo>
                <a:lnTo>
                  <a:pt x="224" y="423"/>
                </a:lnTo>
                <a:lnTo>
                  <a:pt x="222" y="432"/>
                </a:lnTo>
                <a:lnTo>
                  <a:pt x="219" y="441"/>
                </a:lnTo>
                <a:lnTo>
                  <a:pt x="215" y="446"/>
                </a:lnTo>
                <a:lnTo>
                  <a:pt x="212" y="452"/>
                </a:lnTo>
                <a:lnTo>
                  <a:pt x="196" y="450"/>
                </a:lnTo>
                <a:lnTo>
                  <a:pt x="182" y="450"/>
                </a:lnTo>
                <a:lnTo>
                  <a:pt x="167" y="450"/>
                </a:lnTo>
                <a:lnTo>
                  <a:pt x="152" y="447"/>
                </a:lnTo>
                <a:lnTo>
                  <a:pt x="151" y="447"/>
                </a:lnTo>
                <a:lnTo>
                  <a:pt x="150" y="450"/>
                </a:lnTo>
                <a:lnTo>
                  <a:pt x="148" y="460"/>
                </a:lnTo>
                <a:lnTo>
                  <a:pt x="147" y="471"/>
                </a:lnTo>
                <a:lnTo>
                  <a:pt x="146" y="481"/>
                </a:lnTo>
                <a:lnTo>
                  <a:pt x="145" y="493"/>
                </a:lnTo>
                <a:lnTo>
                  <a:pt x="144" y="502"/>
                </a:lnTo>
                <a:lnTo>
                  <a:pt x="143" y="510"/>
                </a:lnTo>
                <a:lnTo>
                  <a:pt x="140" y="520"/>
                </a:lnTo>
                <a:lnTo>
                  <a:pt x="138" y="529"/>
                </a:lnTo>
                <a:lnTo>
                  <a:pt x="134" y="534"/>
                </a:lnTo>
                <a:lnTo>
                  <a:pt x="127" y="537"/>
                </a:lnTo>
                <a:lnTo>
                  <a:pt x="123" y="539"/>
                </a:lnTo>
                <a:lnTo>
                  <a:pt x="118" y="542"/>
                </a:lnTo>
                <a:lnTo>
                  <a:pt x="111" y="546"/>
                </a:lnTo>
                <a:lnTo>
                  <a:pt x="105" y="549"/>
                </a:lnTo>
                <a:lnTo>
                  <a:pt x="99" y="546"/>
                </a:lnTo>
                <a:lnTo>
                  <a:pt x="92" y="542"/>
                </a:lnTo>
                <a:lnTo>
                  <a:pt x="92" y="543"/>
                </a:lnTo>
                <a:lnTo>
                  <a:pt x="91" y="544"/>
                </a:lnTo>
                <a:lnTo>
                  <a:pt x="88" y="548"/>
                </a:lnTo>
                <a:lnTo>
                  <a:pt x="84" y="549"/>
                </a:lnTo>
                <a:lnTo>
                  <a:pt x="79" y="546"/>
                </a:lnTo>
                <a:lnTo>
                  <a:pt x="76" y="542"/>
                </a:lnTo>
                <a:lnTo>
                  <a:pt x="72" y="529"/>
                </a:lnTo>
                <a:lnTo>
                  <a:pt x="68" y="516"/>
                </a:lnTo>
                <a:lnTo>
                  <a:pt x="64" y="503"/>
                </a:lnTo>
                <a:lnTo>
                  <a:pt x="61" y="490"/>
                </a:lnTo>
                <a:lnTo>
                  <a:pt x="60" y="479"/>
                </a:lnTo>
                <a:lnTo>
                  <a:pt x="58" y="467"/>
                </a:lnTo>
                <a:lnTo>
                  <a:pt x="60" y="462"/>
                </a:lnTo>
                <a:lnTo>
                  <a:pt x="61" y="459"/>
                </a:lnTo>
                <a:lnTo>
                  <a:pt x="62" y="455"/>
                </a:lnTo>
                <a:lnTo>
                  <a:pt x="64" y="453"/>
                </a:lnTo>
                <a:lnTo>
                  <a:pt x="70" y="451"/>
                </a:lnTo>
                <a:lnTo>
                  <a:pt x="76" y="448"/>
                </a:lnTo>
                <a:lnTo>
                  <a:pt x="82" y="448"/>
                </a:lnTo>
                <a:lnTo>
                  <a:pt x="90" y="452"/>
                </a:lnTo>
                <a:lnTo>
                  <a:pt x="91" y="444"/>
                </a:lnTo>
                <a:lnTo>
                  <a:pt x="92" y="434"/>
                </a:lnTo>
                <a:lnTo>
                  <a:pt x="93" y="427"/>
                </a:lnTo>
                <a:lnTo>
                  <a:pt x="96" y="422"/>
                </a:lnTo>
                <a:lnTo>
                  <a:pt x="100" y="416"/>
                </a:lnTo>
                <a:lnTo>
                  <a:pt x="104" y="411"/>
                </a:lnTo>
                <a:lnTo>
                  <a:pt x="106" y="408"/>
                </a:lnTo>
                <a:lnTo>
                  <a:pt x="109" y="404"/>
                </a:lnTo>
                <a:lnTo>
                  <a:pt x="112" y="402"/>
                </a:lnTo>
                <a:lnTo>
                  <a:pt x="117" y="401"/>
                </a:lnTo>
                <a:lnTo>
                  <a:pt x="118" y="398"/>
                </a:lnTo>
                <a:lnTo>
                  <a:pt x="120" y="394"/>
                </a:lnTo>
                <a:lnTo>
                  <a:pt x="123" y="388"/>
                </a:lnTo>
                <a:lnTo>
                  <a:pt x="125" y="384"/>
                </a:lnTo>
                <a:lnTo>
                  <a:pt x="130" y="384"/>
                </a:lnTo>
                <a:lnTo>
                  <a:pt x="134" y="383"/>
                </a:lnTo>
                <a:lnTo>
                  <a:pt x="137" y="383"/>
                </a:lnTo>
                <a:lnTo>
                  <a:pt x="139" y="384"/>
                </a:lnTo>
                <a:lnTo>
                  <a:pt x="140" y="387"/>
                </a:lnTo>
                <a:lnTo>
                  <a:pt x="143" y="389"/>
                </a:lnTo>
                <a:lnTo>
                  <a:pt x="145" y="394"/>
                </a:lnTo>
                <a:lnTo>
                  <a:pt x="148" y="397"/>
                </a:lnTo>
                <a:lnTo>
                  <a:pt x="154" y="398"/>
                </a:lnTo>
                <a:lnTo>
                  <a:pt x="160" y="397"/>
                </a:lnTo>
                <a:lnTo>
                  <a:pt x="165" y="383"/>
                </a:lnTo>
                <a:lnTo>
                  <a:pt x="169" y="368"/>
                </a:lnTo>
                <a:lnTo>
                  <a:pt x="172" y="361"/>
                </a:lnTo>
                <a:lnTo>
                  <a:pt x="174" y="355"/>
                </a:lnTo>
                <a:lnTo>
                  <a:pt x="178" y="349"/>
                </a:lnTo>
                <a:lnTo>
                  <a:pt x="181" y="345"/>
                </a:lnTo>
                <a:lnTo>
                  <a:pt x="186" y="340"/>
                </a:lnTo>
                <a:lnTo>
                  <a:pt x="190" y="336"/>
                </a:lnTo>
                <a:lnTo>
                  <a:pt x="196" y="333"/>
                </a:lnTo>
                <a:lnTo>
                  <a:pt x="203" y="331"/>
                </a:lnTo>
                <a:lnTo>
                  <a:pt x="207" y="329"/>
                </a:lnTo>
                <a:lnTo>
                  <a:pt x="210" y="329"/>
                </a:lnTo>
                <a:lnTo>
                  <a:pt x="214" y="329"/>
                </a:lnTo>
                <a:lnTo>
                  <a:pt x="217" y="331"/>
                </a:lnTo>
                <a:lnTo>
                  <a:pt x="221" y="333"/>
                </a:lnTo>
                <a:lnTo>
                  <a:pt x="223" y="335"/>
                </a:lnTo>
                <a:lnTo>
                  <a:pt x="226" y="339"/>
                </a:lnTo>
                <a:lnTo>
                  <a:pt x="227" y="342"/>
                </a:lnTo>
                <a:lnTo>
                  <a:pt x="230" y="354"/>
                </a:lnTo>
                <a:lnTo>
                  <a:pt x="231" y="366"/>
                </a:lnTo>
                <a:lnTo>
                  <a:pt x="233" y="378"/>
                </a:lnTo>
                <a:lnTo>
                  <a:pt x="231" y="390"/>
                </a:lnTo>
                <a:close/>
                <a:moveTo>
                  <a:pt x="179" y="639"/>
                </a:moveTo>
                <a:lnTo>
                  <a:pt x="174" y="640"/>
                </a:lnTo>
                <a:lnTo>
                  <a:pt x="169" y="639"/>
                </a:lnTo>
                <a:lnTo>
                  <a:pt x="166" y="638"/>
                </a:lnTo>
                <a:lnTo>
                  <a:pt x="162" y="634"/>
                </a:lnTo>
                <a:lnTo>
                  <a:pt x="162" y="629"/>
                </a:lnTo>
                <a:lnTo>
                  <a:pt x="162" y="625"/>
                </a:lnTo>
                <a:lnTo>
                  <a:pt x="166" y="615"/>
                </a:lnTo>
                <a:lnTo>
                  <a:pt x="169" y="605"/>
                </a:lnTo>
                <a:lnTo>
                  <a:pt x="174" y="606"/>
                </a:lnTo>
                <a:lnTo>
                  <a:pt x="178" y="607"/>
                </a:lnTo>
                <a:lnTo>
                  <a:pt x="181" y="608"/>
                </a:lnTo>
                <a:lnTo>
                  <a:pt x="185" y="611"/>
                </a:lnTo>
                <a:lnTo>
                  <a:pt x="188" y="614"/>
                </a:lnTo>
                <a:lnTo>
                  <a:pt x="190" y="617"/>
                </a:lnTo>
                <a:lnTo>
                  <a:pt x="192" y="620"/>
                </a:lnTo>
                <a:lnTo>
                  <a:pt x="193" y="625"/>
                </a:lnTo>
                <a:lnTo>
                  <a:pt x="192" y="628"/>
                </a:lnTo>
                <a:lnTo>
                  <a:pt x="188" y="633"/>
                </a:lnTo>
                <a:lnTo>
                  <a:pt x="183" y="638"/>
                </a:lnTo>
                <a:lnTo>
                  <a:pt x="179" y="639"/>
                </a:lnTo>
                <a:close/>
                <a:moveTo>
                  <a:pt x="179" y="843"/>
                </a:moveTo>
                <a:lnTo>
                  <a:pt x="176" y="842"/>
                </a:lnTo>
                <a:lnTo>
                  <a:pt x="174" y="841"/>
                </a:lnTo>
                <a:lnTo>
                  <a:pt x="162" y="824"/>
                </a:lnTo>
                <a:lnTo>
                  <a:pt x="152" y="807"/>
                </a:lnTo>
                <a:lnTo>
                  <a:pt x="152" y="806"/>
                </a:lnTo>
                <a:lnTo>
                  <a:pt x="152" y="804"/>
                </a:lnTo>
                <a:lnTo>
                  <a:pt x="155" y="807"/>
                </a:lnTo>
                <a:lnTo>
                  <a:pt x="159" y="809"/>
                </a:lnTo>
                <a:lnTo>
                  <a:pt x="162" y="809"/>
                </a:lnTo>
                <a:lnTo>
                  <a:pt x="166" y="808"/>
                </a:lnTo>
                <a:lnTo>
                  <a:pt x="169" y="813"/>
                </a:lnTo>
                <a:lnTo>
                  <a:pt x="172" y="816"/>
                </a:lnTo>
                <a:lnTo>
                  <a:pt x="176" y="822"/>
                </a:lnTo>
                <a:lnTo>
                  <a:pt x="179" y="828"/>
                </a:lnTo>
                <a:lnTo>
                  <a:pt x="180" y="831"/>
                </a:lnTo>
                <a:lnTo>
                  <a:pt x="181" y="835"/>
                </a:lnTo>
                <a:lnTo>
                  <a:pt x="180" y="839"/>
                </a:lnTo>
                <a:lnTo>
                  <a:pt x="179" y="843"/>
                </a:lnTo>
                <a:close/>
                <a:moveTo>
                  <a:pt x="113" y="709"/>
                </a:moveTo>
                <a:lnTo>
                  <a:pt x="105" y="709"/>
                </a:lnTo>
                <a:lnTo>
                  <a:pt x="100" y="708"/>
                </a:lnTo>
                <a:lnTo>
                  <a:pt x="97" y="704"/>
                </a:lnTo>
                <a:lnTo>
                  <a:pt x="93" y="697"/>
                </a:lnTo>
                <a:lnTo>
                  <a:pt x="86" y="687"/>
                </a:lnTo>
                <a:lnTo>
                  <a:pt x="79" y="675"/>
                </a:lnTo>
                <a:lnTo>
                  <a:pt x="76" y="667"/>
                </a:lnTo>
                <a:lnTo>
                  <a:pt x="72" y="659"/>
                </a:lnTo>
                <a:lnTo>
                  <a:pt x="76" y="657"/>
                </a:lnTo>
                <a:lnTo>
                  <a:pt x="79" y="657"/>
                </a:lnTo>
                <a:lnTo>
                  <a:pt x="84" y="659"/>
                </a:lnTo>
                <a:lnTo>
                  <a:pt x="88" y="659"/>
                </a:lnTo>
                <a:lnTo>
                  <a:pt x="93" y="663"/>
                </a:lnTo>
                <a:lnTo>
                  <a:pt x="98" y="668"/>
                </a:lnTo>
                <a:lnTo>
                  <a:pt x="107" y="684"/>
                </a:lnTo>
                <a:lnTo>
                  <a:pt x="117" y="699"/>
                </a:lnTo>
                <a:lnTo>
                  <a:pt x="119" y="703"/>
                </a:lnTo>
                <a:lnTo>
                  <a:pt x="119" y="705"/>
                </a:lnTo>
                <a:lnTo>
                  <a:pt x="117" y="708"/>
                </a:lnTo>
                <a:lnTo>
                  <a:pt x="113" y="709"/>
                </a:lnTo>
                <a:close/>
                <a:moveTo>
                  <a:pt x="56" y="589"/>
                </a:moveTo>
                <a:lnTo>
                  <a:pt x="53" y="587"/>
                </a:lnTo>
                <a:lnTo>
                  <a:pt x="50" y="585"/>
                </a:lnTo>
                <a:lnTo>
                  <a:pt x="44" y="573"/>
                </a:lnTo>
                <a:lnTo>
                  <a:pt x="38" y="562"/>
                </a:lnTo>
                <a:lnTo>
                  <a:pt x="34" y="550"/>
                </a:lnTo>
                <a:lnTo>
                  <a:pt x="28" y="538"/>
                </a:lnTo>
                <a:lnTo>
                  <a:pt x="27" y="532"/>
                </a:lnTo>
                <a:lnTo>
                  <a:pt x="28" y="528"/>
                </a:lnTo>
                <a:lnTo>
                  <a:pt x="30" y="523"/>
                </a:lnTo>
                <a:lnTo>
                  <a:pt x="33" y="518"/>
                </a:lnTo>
                <a:lnTo>
                  <a:pt x="34" y="514"/>
                </a:lnTo>
                <a:lnTo>
                  <a:pt x="35" y="508"/>
                </a:lnTo>
                <a:lnTo>
                  <a:pt x="35" y="503"/>
                </a:lnTo>
                <a:lnTo>
                  <a:pt x="34" y="499"/>
                </a:lnTo>
                <a:lnTo>
                  <a:pt x="35" y="494"/>
                </a:lnTo>
                <a:lnTo>
                  <a:pt x="37" y="490"/>
                </a:lnTo>
                <a:lnTo>
                  <a:pt x="41" y="489"/>
                </a:lnTo>
                <a:lnTo>
                  <a:pt x="45" y="489"/>
                </a:lnTo>
                <a:lnTo>
                  <a:pt x="48" y="488"/>
                </a:lnTo>
                <a:lnTo>
                  <a:pt x="53" y="486"/>
                </a:lnTo>
                <a:lnTo>
                  <a:pt x="57" y="497"/>
                </a:lnTo>
                <a:lnTo>
                  <a:pt x="62" y="510"/>
                </a:lnTo>
                <a:lnTo>
                  <a:pt x="68" y="528"/>
                </a:lnTo>
                <a:lnTo>
                  <a:pt x="74" y="545"/>
                </a:lnTo>
                <a:lnTo>
                  <a:pt x="79" y="563"/>
                </a:lnTo>
                <a:lnTo>
                  <a:pt x="85" y="580"/>
                </a:lnTo>
                <a:lnTo>
                  <a:pt x="85" y="585"/>
                </a:lnTo>
                <a:lnTo>
                  <a:pt x="85" y="587"/>
                </a:lnTo>
                <a:lnTo>
                  <a:pt x="81" y="590"/>
                </a:lnTo>
                <a:lnTo>
                  <a:pt x="76" y="590"/>
                </a:lnTo>
                <a:lnTo>
                  <a:pt x="71" y="587"/>
                </a:lnTo>
                <a:lnTo>
                  <a:pt x="67" y="586"/>
                </a:lnTo>
                <a:lnTo>
                  <a:pt x="61" y="587"/>
                </a:lnTo>
                <a:lnTo>
                  <a:pt x="56" y="589"/>
                </a:lnTo>
                <a:close/>
                <a:moveTo>
                  <a:pt x="37" y="243"/>
                </a:moveTo>
                <a:lnTo>
                  <a:pt x="38" y="248"/>
                </a:lnTo>
                <a:lnTo>
                  <a:pt x="38" y="252"/>
                </a:lnTo>
                <a:lnTo>
                  <a:pt x="37" y="256"/>
                </a:lnTo>
                <a:lnTo>
                  <a:pt x="35" y="258"/>
                </a:lnTo>
                <a:lnTo>
                  <a:pt x="31" y="259"/>
                </a:lnTo>
                <a:lnTo>
                  <a:pt x="28" y="261"/>
                </a:lnTo>
                <a:lnTo>
                  <a:pt x="27" y="258"/>
                </a:lnTo>
                <a:lnTo>
                  <a:pt x="27" y="257"/>
                </a:lnTo>
                <a:lnTo>
                  <a:pt x="31" y="250"/>
                </a:lnTo>
                <a:lnTo>
                  <a:pt x="37" y="243"/>
                </a:lnTo>
                <a:close/>
                <a:moveTo>
                  <a:pt x="61" y="195"/>
                </a:moveTo>
                <a:lnTo>
                  <a:pt x="63" y="192"/>
                </a:lnTo>
                <a:lnTo>
                  <a:pt x="67" y="189"/>
                </a:lnTo>
                <a:lnTo>
                  <a:pt x="72" y="187"/>
                </a:lnTo>
                <a:lnTo>
                  <a:pt x="78" y="188"/>
                </a:lnTo>
                <a:lnTo>
                  <a:pt x="79" y="191"/>
                </a:lnTo>
                <a:lnTo>
                  <a:pt x="81" y="196"/>
                </a:lnTo>
                <a:lnTo>
                  <a:pt x="81" y="196"/>
                </a:lnTo>
                <a:lnTo>
                  <a:pt x="79" y="198"/>
                </a:lnTo>
                <a:lnTo>
                  <a:pt x="81" y="202"/>
                </a:lnTo>
                <a:lnTo>
                  <a:pt x="81" y="207"/>
                </a:lnTo>
                <a:lnTo>
                  <a:pt x="78" y="210"/>
                </a:lnTo>
                <a:lnTo>
                  <a:pt x="76" y="213"/>
                </a:lnTo>
                <a:lnTo>
                  <a:pt x="70" y="219"/>
                </a:lnTo>
                <a:lnTo>
                  <a:pt x="63" y="223"/>
                </a:lnTo>
                <a:lnTo>
                  <a:pt x="61" y="226"/>
                </a:lnTo>
                <a:lnTo>
                  <a:pt x="58" y="229"/>
                </a:lnTo>
                <a:lnTo>
                  <a:pt x="56" y="224"/>
                </a:lnTo>
                <a:lnTo>
                  <a:pt x="55" y="220"/>
                </a:lnTo>
                <a:lnTo>
                  <a:pt x="54" y="216"/>
                </a:lnTo>
                <a:lnTo>
                  <a:pt x="54" y="212"/>
                </a:lnTo>
                <a:lnTo>
                  <a:pt x="55" y="207"/>
                </a:lnTo>
                <a:lnTo>
                  <a:pt x="56" y="203"/>
                </a:lnTo>
                <a:lnTo>
                  <a:pt x="58" y="200"/>
                </a:lnTo>
                <a:lnTo>
                  <a:pt x="61" y="195"/>
                </a:lnTo>
                <a:close/>
                <a:moveTo>
                  <a:pt x="75" y="142"/>
                </a:moveTo>
                <a:lnTo>
                  <a:pt x="79" y="137"/>
                </a:lnTo>
                <a:lnTo>
                  <a:pt x="85" y="132"/>
                </a:lnTo>
                <a:lnTo>
                  <a:pt x="92" y="128"/>
                </a:lnTo>
                <a:lnTo>
                  <a:pt x="102" y="124"/>
                </a:lnTo>
                <a:lnTo>
                  <a:pt x="102" y="132"/>
                </a:lnTo>
                <a:lnTo>
                  <a:pt x="99" y="139"/>
                </a:lnTo>
                <a:lnTo>
                  <a:pt x="96" y="146"/>
                </a:lnTo>
                <a:lnTo>
                  <a:pt x="92" y="151"/>
                </a:lnTo>
                <a:lnTo>
                  <a:pt x="89" y="152"/>
                </a:lnTo>
                <a:lnTo>
                  <a:pt x="83" y="152"/>
                </a:lnTo>
                <a:lnTo>
                  <a:pt x="79" y="152"/>
                </a:lnTo>
                <a:lnTo>
                  <a:pt x="75" y="153"/>
                </a:lnTo>
                <a:lnTo>
                  <a:pt x="75" y="147"/>
                </a:lnTo>
                <a:lnTo>
                  <a:pt x="75" y="142"/>
                </a:lnTo>
                <a:close/>
                <a:moveTo>
                  <a:pt x="112" y="374"/>
                </a:moveTo>
                <a:lnTo>
                  <a:pt x="113" y="375"/>
                </a:lnTo>
                <a:lnTo>
                  <a:pt x="116" y="376"/>
                </a:lnTo>
                <a:lnTo>
                  <a:pt x="113" y="378"/>
                </a:lnTo>
                <a:lnTo>
                  <a:pt x="112" y="380"/>
                </a:lnTo>
                <a:lnTo>
                  <a:pt x="110" y="381"/>
                </a:lnTo>
                <a:lnTo>
                  <a:pt x="107" y="382"/>
                </a:lnTo>
                <a:lnTo>
                  <a:pt x="106" y="383"/>
                </a:lnTo>
                <a:lnTo>
                  <a:pt x="105" y="387"/>
                </a:lnTo>
                <a:lnTo>
                  <a:pt x="104" y="389"/>
                </a:lnTo>
                <a:lnTo>
                  <a:pt x="103" y="390"/>
                </a:lnTo>
                <a:lnTo>
                  <a:pt x="100" y="389"/>
                </a:lnTo>
                <a:lnTo>
                  <a:pt x="99" y="387"/>
                </a:lnTo>
                <a:lnTo>
                  <a:pt x="100" y="381"/>
                </a:lnTo>
                <a:lnTo>
                  <a:pt x="103" y="376"/>
                </a:lnTo>
                <a:lnTo>
                  <a:pt x="106" y="374"/>
                </a:lnTo>
                <a:lnTo>
                  <a:pt x="112" y="374"/>
                </a:lnTo>
                <a:close/>
                <a:moveTo>
                  <a:pt x="132" y="165"/>
                </a:moveTo>
                <a:lnTo>
                  <a:pt x="129" y="168"/>
                </a:lnTo>
                <a:lnTo>
                  <a:pt x="126" y="173"/>
                </a:lnTo>
                <a:lnTo>
                  <a:pt x="125" y="173"/>
                </a:lnTo>
                <a:lnTo>
                  <a:pt x="124" y="172"/>
                </a:lnTo>
                <a:lnTo>
                  <a:pt x="123" y="168"/>
                </a:lnTo>
                <a:lnTo>
                  <a:pt x="123" y="165"/>
                </a:lnTo>
                <a:lnTo>
                  <a:pt x="127" y="165"/>
                </a:lnTo>
                <a:lnTo>
                  <a:pt x="132" y="16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wafdsd</a:t>
            </a:r>
            <a:endParaRPr lang="en-US" sz="9600" dirty="0"/>
          </a:p>
        </p:txBody>
      </p:sp>
      <p:sp>
        <p:nvSpPr>
          <p:cNvPr id="8"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55_Пользовательский макет">
    <p:spTree>
      <p:nvGrpSpPr>
        <p:cNvPr id="1" name=""/>
        <p:cNvGrpSpPr/>
        <p:nvPr/>
      </p:nvGrpSpPr>
      <p:grpSpPr>
        <a:xfrm>
          <a:off x="0" y="0"/>
          <a:ext cx="0" cy="0"/>
          <a:chOff x="0" y="0"/>
          <a:chExt cx="0" cy="0"/>
        </a:xfrm>
      </p:grpSpPr>
      <p:sp>
        <p:nvSpPr>
          <p:cNvPr id="3" name="Freeform 6"/>
          <p:cNvSpPr>
            <a:spLocks noGrp="1" noEditPoints="1"/>
          </p:cNvSpPr>
          <p:nvPr>
            <p:ph type="pic" sz="quarter" idx="35"/>
          </p:nvPr>
        </p:nvSpPr>
        <p:spPr bwMode="auto">
          <a:xfrm>
            <a:off x="22586" y="2241660"/>
            <a:ext cx="24364589" cy="11469886"/>
          </a:xfrm>
          <a:custGeom>
            <a:avLst/>
            <a:gdLst>
              <a:gd name="T0" fmla="*/ 13759 w 16578"/>
              <a:gd name="T1" fmla="*/ 1090 h 6380"/>
              <a:gd name="T2" fmla="*/ 12414 w 16578"/>
              <a:gd name="T3" fmla="*/ 1035 h 6380"/>
              <a:gd name="T4" fmla="*/ 11984 w 16578"/>
              <a:gd name="T5" fmla="*/ 2332 h 6380"/>
              <a:gd name="T6" fmla="*/ 7714 w 16578"/>
              <a:gd name="T7" fmla="*/ 2384 h 6380"/>
              <a:gd name="T8" fmla="*/ 392 w 16578"/>
              <a:gd name="T9" fmla="*/ 4064 h 6380"/>
              <a:gd name="T10" fmla="*/ 5142 w 16578"/>
              <a:gd name="T11" fmla="*/ 6354 h 6380"/>
              <a:gd name="T12" fmla="*/ 16488 w 16578"/>
              <a:gd name="T13" fmla="*/ 4734 h 6380"/>
              <a:gd name="T14" fmla="*/ 404 w 16578"/>
              <a:gd name="T15" fmla="*/ 4037 h 6380"/>
              <a:gd name="T16" fmla="*/ 1484 w 16578"/>
              <a:gd name="T17" fmla="*/ 3249 h 6380"/>
              <a:gd name="T18" fmla="*/ 16172 w 16578"/>
              <a:gd name="T19" fmla="*/ 3556 h 6380"/>
              <a:gd name="T20" fmla="*/ 15296 w 16578"/>
              <a:gd name="T21" fmla="*/ 5198 h 6380"/>
              <a:gd name="T22" fmla="*/ 15610 w 16578"/>
              <a:gd name="T23" fmla="*/ 2714 h 6380"/>
              <a:gd name="T24" fmla="*/ 15792 w 16578"/>
              <a:gd name="T25" fmla="*/ 3439 h 6380"/>
              <a:gd name="T26" fmla="*/ 15346 w 16578"/>
              <a:gd name="T27" fmla="*/ 2475 h 6380"/>
              <a:gd name="T28" fmla="*/ 14574 w 16578"/>
              <a:gd name="T29" fmla="*/ 2485 h 6380"/>
              <a:gd name="T30" fmla="*/ 14296 w 16578"/>
              <a:gd name="T31" fmla="*/ 1323 h 6380"/>
              <a:gd name="T32" fmla="*/ 15315 w 16578"/>
              <a:gd name="T33" fmla="*/ 3762 h 6380"/>
              <a:gd name="T34" fmla="*/ 14045 w 16578"/>
              <a:gd name="T35" fmla="*/ 3917 h 6380"/>
              <a:gd name="T36" fmla="*/ 13268 w 16578"/>
              <a:gd name="T37" fmla="*/ 187 h 6380"/>
              <a:gd name="T38" fmla="*/ 13143 w 16578"/>
              <a:gd name="T39" fmla="*/ 2741 h 6380"/>
              <a:gd name="T40" fmla="*/ 12554 w 16578"/>
              <a:gd name="T41" fmla="*/ 2751 h 6380"/>
              <a:gd name="T42" fmla="*/ 12094 w 16578"/>
              <a:gd name="T43" fmla="*/ 2829 h 6380"/>
              <a:gd name="T44" fmla="*/ 9118 w 16578"/>
              <a:gd name="T45" fmla="*/ 2673 h 6380"/>
              <a:gd name="T46" fmla="*/ 11453 w 16578"/>
              <a:gd name="T47" fmla="*/ 3496 h 6380"/>
              <a:gd name="T48" fmla="*/ 11359 w 16578"/>
              <a:gd name="T49" fmla="*/ 4302 h 6380"/>
              <a:gd name="T50" fmla="*/ 9920 w 16578"/>
              <a:gd name="T51" fmla="*/ 5316 h 6380"/>
              <a:gd name="T52" fmla="*/ 7871 w 16578"/>
              <a:gd name="T53" fmla="*/ 5852 h 6380"/>
              <a:gd name="T54" fmla="*/ 7662 w 16578"/>
              <a:gd name="T55" fmla="*/ 4596 h 6380"/>
              <a:gd name="T56" fmla="*/ 9200 w 16578"/>
              <a:gd name="T57" fmla="*/ 3661 h 6380"/>
              <a:gd name="T58" fmla="*/ 9341 w 16578"/>
              <a:gd name="T59" fmla="*/ 3799 h 6380"/>
              <a:gd name="T60" fmla="*/ 8188 w 16578"/>
              <a:gd name="T61" fmla="*/ 4748 h 6380"/>
              <a:gd name="T62" fmla="*/ 7407 w 16578"/>
              <a:gd name="T63" fmla="*/ 4614 h 6380"/>
              <a:gd name="T64" fmla="*/ 10733 w 16578"/>
              <a:gd name="T65" fmla="*/ 3910 h 6380"/>
              <a:gd name="T66" fmla="*/ 8192 w 16578"/>
              <a:gd name="T67" fmla="*/ 3704 h 6380"/>
              <a:gd name="T68" fmla="*/ 6933 w 16578"/>
              <a:gd name="T69" fmla="*/ 4432 h 6380"/>
              <a:gd name="T70" fmla="*/ 6366 w 16578"/>
              <a:gd name="T71" fmla="*/ 4750 h 6380"/>
              <a:gd name="T72" fmla="*/ 5013 w 16578"/>
              <a:gd name="T73" fmla="*/ 5085 h 6380"/>
              <a:gd name="T74" fmla="*/ 3915 w 16578"/>
              <a:gd name="T75" fmla="*/ 4356 h 6380"/>
              <a:gd name="T76" fmla="*/ 5789 w 16578"/>
              <a:gd name="T77" fmla="*/ 4746 h 6380"/>
              <a:gd name="T78" fmla="*/ 5744 w 16578"/>
              <a:gd name="T79" fmla="*/ 4795 h 6380"/>
              <a:gd name="T80" fmla="*/ 6225 w 16578"/>
              <a:gd name="T81" fmla="*/ 4290 h 6380"/>
              <a:gd name="T82" fmla="*/ 5348 w 16578"/>
              <a:gd name="T83" fmla="*/ 4221 h 6380"/>
              <a:gd name="T84" fmla="*/ 4356 w 16578"/>
              <a:gd name="T85" fmla="*/ 4084 h 6380"/>
              <a:gd name="T86" fmla="*/ 3011 w 16578"/>
              <a:gd name="T87" fmla="*/ 4801 h 6380"/>
              <a:gd name="T88" fmla="*/ 2196 w 16578"/>
              <a:gd name="T89" fmla="*/ 4744 h 6380"/>
              <a:gd name="T90" fmla="*/ 2268 w 16578"/>
              <a:gd name="T91" fmla="*/ 4525 h 6380"/>
              <a:gd name="T92" fmla="*/ 2666 w 16578"/>
              <a:gd name="T93" fmla="*/ 4306 h 6380"/>
              <a:gd name="T94" fmla="*/ 1764 w 16578"/>
              <a:gd name="T95" fmla="*/ 4457 h 6380"/>
              <a:gd name="T96" fmla="*/ 1589 w 16578"/>
              <a:gd name="T97" fmla="*/ 4206 h 6380"/>
              <a:gd name="T98" fmla="*/ 728 w 16578"/>
              <a:gd name="T99" fmla="*/ 4893 h 6380"/>
              <a:gd name="T100" fmla="*/ 438 w 16578"/>
              <a:gd name="T101" fmla="*/ 5761 h 6380"/>
              <a:gd name="T102" fmla="*/ 1794 w 16578"/>
              <a:gd name="T103" fmla="*/ 4436 h 6380"/>
              <a:gd name="T104" fmla="*/ 2736 w 16578"/>
              <a:gd name="T105" fmla="*/ 5354 h 6380"/>
              <a:gd name="T106" fmla="*/ 3907 w 16578"/>
              <a:gd name="T107" fmla="*/ 5109 h 6380"/>
              <a:gd name="T108" fmla="*/ 5263 w 16578"/>
              <a:gd name="T109" fmla="*/ 6255 h 6380"/>
              <a:gd name="T110" fmla="*/ 6608 w 16578"/>
              <a:gd name="T111" fmla="*/ 4900 h 6380"/>
              <a:gd name="T112" fmla="*/ 7491 w 16578"/>
              <a:gd name="T113" fmla="*/ 6197 h 6380"/>
              <a:gd name="T114" fmla="*/ 9505 w 16578"/>
              <a:gd name="T115" fmla="*/ 5767 h 6380"/>
              <a:gd name="T116" fmla="*/ 10512 w 16578"/>
              <a:gd name="T117" fmla="*/ 5600 h 6380"/>
              <a:gd name="T118" fmla="*/ 13553 w 16578"/>
              <a:gd name="T119" fmla="*/ 5698 h 6380"/>
              <a:gd name="T120" fmla="*/ 14409 w 16578"/>
              <a:gd name="T121" fmla="*/ 5266 h 6380"/>
              <a:gd name="T122" fmla="*/ 15104 w 16578"/>
              <a:gd name="T123" fmla="*/ 4571 h 6380"/>
              <a:gd name="T124" fmla="*/ 15853 w 16578"/>
              <a:gd name="T125" fmla="*/ 4889 h 6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78" h="6380">
                <a:moveTo>
                  <a:pt x="16496" y="2241"/>
                </a:moveTo>
                <a:cubicBezTo>
                  <a:pt x="16453" y="2248"/>
                  <a:pt x="16470" y="2261"/>
                  <a:pt x="16459" y="2291"/>
                </a:cubicBezTo>
                <a:cubicBezTo>
                  <a:pt x="16451" y="2317"/>
                  <a:pt x="16444" y="2322"/>
                  <a:pt x="16430" y="2342"/>
                </a:cubicBezTo>
                <a:cubicBezTo>
                  <a:pt x="16414" y="2365"/>
                  <a:pt x="16408" y="2353"/>
                  <a:pt x="16403" y="2389"/>
                </a:cubicBezTo>
                <a:cubicBezTo>
                  <a:pt x="16400" y="2415"/>
                  <a:pt x="16422" y="2437"/>
                  <a:pt x="16425" y="2461"/>
                </a:cubicBezTo>
                <a:cubicBezTo>
                  <a:pt x="16432" y="2522"/>
                  <a:pt x="16404" y="2589"/>
                  <a:pt x="16391" y="2648"/>
                </a:cubicBezTo>
                <a:cubicBezTo>
                  <a:pt x="16387" y="2604"/>
                  <a:pt x="16389" y="2553"/>
                  <a:pt x="16390" y="2510"/>
                </a:cubicBezTo>
                <a:cubicBezTo>
                  <a:pt x="16390" y="2487"/>
                  <a:pt x="16409" y="2455"/>
                  <a:pt x="16379" y="2443"/>
                </a:cubicBezTo>
                <a:cubicBezTo>
                  <a:pt x="16363" y="2436"/>
                  <a:pt x="16330" y="2470"/>
                  <a:pt x="16305" y="2450"/>
                </a:cubicBezTo>
                <a:cubicBezTo>
                  <a:pt x="16278" y="2427"/>
                  <a:pt x="16304" y="2394"/>
                  <a:pt x="16289" y="2369"/>
                </a:cubicBezTo>
                <a:cubicBezTo>
                  <a:pt x="16277" y="2349"/>
                  <a:pt x="16251" y="2354"/>
                  <a:pt x="16238" y="2330"/>
                </a:cubicBezTo>
                <a:cubicBezTo>
                  <a:pt x="16227" y="2312"/>
                  <a:pt x="16251" y="2292"/>
                  <a:pt x="16226" y="2274"/>
                </a:cubicBezTo>
                <a:cubicBezTo>
                  <a:pt x="16169" y="2234"/>
                  <a:pt x="16126" y="2328"/>
                  <a:pt x="16084" y="2325"/>
                </a:cubicBezTo>
                <a:cubicBezTo>
                  <a:pt x="16118" y="2375"/>
                  <a:pt x="16094" y="2421"/>
                  <a:pt x="16036" y="2387"/>
                </a:cubicBezTo>
                <a:cubicBezTo>
                  <a:pt x="15980" y="2354"/>
                  <a:pt x="15928" y="2292"/>
                  <a:pt x="15880" y="2249"/>
                </a:cubicBezTo>
                <a:cubicBezTo>
                  <a:pt x="15782" y="2162"/>
                  <a:pt x="15685" y="2073"/>
                  <a:pt x="15590" y="1983"/>
                </a:cubicBezTo>
                <a:cubicBezTo>
                  <a:pt x="15380" y="1782"/>
                  <a:pt x="15182" y="1570"/>
                  <a:pt x="14980" y="1361"/>
                </a:cubicBezTo>
                <a:cubicBezTo>
                  <a:pt x="14787" y="1161"/>
                  <a:pt x="14605" y="939"/>
                  <a:pt x="14430" y="724"/>
                </a:cubicBezTo>
                <a:cubicBezTo>
                  <a:pt x="14346" y="621"/>
                  <a:pt x="14270" y="509"/>
                  <a:pt x="14192" y="402"/>
                </a:cubicBezTo>
                <a:cubicBezTo>
                  <a:pt x="14153" y="349"/>
                  <a:pt x="14114" y="295"/>
                  <a:pt x="14074" y="242"/>
                </a:cubicBezTo>
                <a:cubicBezTo>
                  <a:pt x="14053" y="214"/>
                  <a:pt x="13973" y="82"/>
                  <a:pt x="13948" y="100"/>
                </a:cubicBezTo>
                <a:cubicBezTo>
                  <a:pt x="13994" y="144"/>
                  <a:pt x="14026" y="215"/>
                  <a:pt x="14064" y="266"/>
                </a:cubicBezTo>
                <a:cubicBezTo>
                  <a:pt x="14106" y="322"/>
                  <a:pt x="14143" y="379"/>
                  <a:pt x="14183" y="436"/>
                </a:cubicBezTo>
                <a:cubicBezTo>
                  <a:pt x="14213" y="478"/>
                  <a:pt x="14256" y="511"/>
                  <a:pt x="14285" y="554"/>
                </a:cubicBezTo>
                <a:cubicBezTo>
                  <a:pt x="14301" y="576"/>
                  <a:pt x="14304" y="613"/>
                  <a:pt x="14317" y="632"/>
                </a:cubicBezTo>
                <a:cubicBezTo>
                  <a:pt x="14322" y="639"/>
                  <a:pt x="14341" y="637"/>
                  <a:pt x="14349" y="647"/>
                </a:cubicBezTo>
                <a:cubicBezTo>
                  <a:pt x="14368" y="671"/>
                  <a:pt x="14413" y="712"/>
                  <a:pt x="14421" y="739"/>
                </a:cubicBezTo>
                <a:cubicBezTo>
                  <a:pt x="14422" y="742"/>
                  <a:pt x="14413" y="790"/>
                  <a:pt x="14412" y="801"/>
                </a:cubicBezTo>
                <a:cubicBezTo>
                  <a:pt x="14408" y="840"/>
                  <a:pt x="14411" y="881"/>
                  <a:pt x="14411" y="921"/>
                </a:cubicBezTo>
                <a:cubicBezTo>
                  <a:pt x="14410" y="1080"/>
                  <a:pt x="14409" y="1239"/>
                  <a:pt x="14408" y="1398"/>
                </a:cubicBezTo>
                <a:cubicBezTo>
                  <a:pt x="14344" y="1361"/>
                  <a:pt x="14304" y="1288"/>
                  <a:pt x="14260" y="1239"/>
                </a:cubicBezTo>
                <a:cubicBezTo>
                  <a:pt x="14210" y="1185"/>
                  <a:pt x="14165" y="1132"/>
                  <a:pt x="14119" y="1076"/>
                </a:cubicBezTo>
                <a:cubicBezTo>
                  <a:pt x="14101" y="1054"/>
                  <a:pt x="14094" y="1025"/>
                  <a:pt x="14078" y="1004"/>
                </a:cubicBezTo>
                <a:cubicBezTo>
                  <a:pt x="14056" y="976"/>
                  <a:pt x="14022" y="956"/>
                  <a:pt x="13999" y="925"/>
                </a:cubicBezTo>
                <a:cubicBezTo>
                  <a:pt x="13983" y="903"/>
                  <a:pt x="13969" y="872"/>
                  <a:pt x="13947" y="855"/>
                </a:cubicBezTo>
                <a:cubicBezTo>
                  <a:pt x="13950" y="858"/>
                  <a:pt x="13899" y="805"/>
                  <a:pt x="13912" y="845"/>
                </a:cubicBezTo>
                <a:cubicBezTo>
                  <a:pt x="13912" y="964"/>
                  <a:pt x="13881" y="1986"/>
                  <a:pt x="13930" y="1990"/>
                </a:cubicBezTo>
                <a:cubicBezTo>
                  <a:pt x="13928" y="1781"/>
                  <a:pt x="13922" y="1572"/>
                  <a:pt x="13923" y="1362"/>
                </a:cubicBezTo>
                <a:cubicBezTo>
                  <a:pt x="13923" y="1197"/>
                  <a:pt x="13942" y="1019"/>
                  <a:pt x="13915" y="855"/>
                </a:cubicBezTo>
                <a:cubicBezTo>
                  <a:pt x="13924" y="886"/>
                  <a:pt x="13957" y="895"/>
                  <a:pt x="13969" y="922"/>
                </a:cubicBezTo>
                <a:cubicBezTo>
                  <a:pt x="13981" y="948"/>
                  <a:pt x="13971" y="991"/>
                  <a:pt x="13970" y="1023"/>
                </a:cubicBezTo>
                <a:cubicBezTo>
                  <a:pt x="13967" y="1137"/>
                  <a:pt x="13968" y="1252"/>
                  <a:pt x="13968" y="1367"/>
                </a:cubicBezTo>
                <a:cubicBezTo>
                  <a:pt x="13967" y="1484"/>
                  <a:pt x="13966" y="1601"/>
                  <a:pt x="13965" y="1718"/>
                </a:cubicBezTo>
                <a:cubicBezTo>
                  <a:pt x="13964" y="1802"/>
                  <a:pt x="13927" y="1993"/>
                  <a:pt x="13980" y="2063"/>
                </a:cubicBezTo>
                <a:cubicBezTo>
                  <a:pt x="13980" y="1687"/>
                  <a:pt x="13980" y="1311"/>
                  <a:pt x="13980" y="934"/>
                </a:cubicBezTo>
                <a:cubicBezTo>
                  <a:pt x="14050" y="1011"/>
                  <a:pt x="14041" y="1075"/>
                  <a:pt x="14040" y="1175"/>
                </a:cubicBezTo>
                <a:cubicBezTo>
                  <a:pt x="14039" y="1288"/>
                  <a:pt x="14037" y="1402"/>
                  <a:pt x="14035" y="1515"/>
                </a:cubicBezTo>
                <a:cubicBezTo>
                  <a:pt x="14032" y="1734"/>
                  <a:pt x="14022" y="1951"/>
                  <a:pt x="14022" y="2168"/>
                </a:cubicBezTo>
                <a:cubicBezTo>
                  <a:pt x="14022" y="2202"/>
                  <a:pt x="14024" y="2287"/>
                  <a:pt x="14043" y="2216"/>
                </a:cubicBezTo>
                <a:cubicBezTo>
                  <a:pt x="14056" y="2169"/>
                  <a:pt x="14046" y="2106"/>
                  <a:pt x="14046" y="2057"/>
                </a:cubicBezTo>
                <a:cubicBezTo>
                  <a:pt x="14046" y="1935"/>
                  <a:pt x="14046" y="1814"/>
                  <a:pt x="14045" y="1692"/>
                </a:cubicBezTo>
                <a:cubicBezTo>
                  <a:pt x="14045" y="1475"/>
                  <a:pt x="14064" y="1248"/>
                  <a:pt x="14046" y="1032"/>
                </a:cubicBezTo>
                <a:cubicBezTo>
                  <a:pt x="14151" y="1061"/>
                  <a:pt x="14146" y="1199"/>
                  <a:pt x="14146" y="1279"/>
                </a:cubicBezTo>
                <a:cubicBezTo>
                  <a:pt x="14145" y="1418"/>
                  <a:pt x="14144" y="1558"/>
                  <a:pt x="14143" y="1697"/>
                </a:cubicBezTo>
                <a:cubicBezTo>
                  <a:pt x="14141" y="1965"/>
                  <a:pt x="14129" y="2233"/>
                  <a:pt x="14147" y="2500"/>
                </a:cubicBezTo>
                <a:cubicBezTo>
                  <a:pt x="14121" y="2500"/>
                  <a:pt x="14096" y="2501"/>
                  <a:pt x="14070" y="2502"/>
                </a:cubicBezTo>
                <a:cubicBezTo>
                  <a:pt x="14071" y="2442"/>
                  <a:pt x="14073" y="2381"/>
                  <a:pt x="14074" y="2321"/>
                </a:cubicBezTo>
                <a:cubicBezTo>
                  <a:pt x="14042" y="2321"/>
                  <a:pt x="14101" y="2501"/>
                  <a:pt x="14040" y="2503"/>
                </a:cubicBezTo>
                <a:cubicBezTo>
                  <a:pt x="14043" y="2456"/>
                  <a:pt x="14050" y="2396"/>
                  <a:pt x="14033" y="2350"/>
                </a:cubicBezTo>
                <a:cubicBezTo>
                  <a:pt x="14027" y="2351"/>
                  <a:pt x="14002" y="2377"/>
                  <a:pt x="13996" y="2374"/>
                </a:cubicBezTo>
                <a:cubicBezTo>
                  <a:pt x="13977" y="2361"/>
                  <a:pt x="13956" y="2340"/>
                  <a:pt x="13954" y="2315"/>
                </a:cubicBezTo>
                <a:cubicBezTo>
                  <a:pt x="13952" y="2286"/>
                  <a:pt x="13977" y="2257"/>
                  <a:pt x="13980" y="2228"/>
                </a:cubicBezTo>
                <a:cubicBezTo>
                  <a:pt x="13982" y="2199"/>
                  <a:pt x="13971" y="2169"/>
                  <a:pt x="13968" y="2140"/>
                </a:cubicBezTo>
                <a:cubicBezTo>
                  <a:pt x="13942" y="2228"/>
                  <a:pt x="13944" y="2326"/>
                  <a:pt x="13945" y="2417"/>
                </a:cubicBezTo>
                <a:cubicBezTo>
                  <a:pt x="13945" y="2444"/>
                  <a:pt x="13961" y="2512"/>
                  <a:pt x="13928" y="2510"/>
                </a:cubicBezTo>
                <a:cubicBezTo>
                  <a:pt x="13895" y="2508"/>
                  <a:pt x="13906" y="2464"/>
                  <a:pt x="13880" y="2465"/>
                </a:cubicBezTo>
                <a:cubicBezTo>
                  <a:pt x="13871" y="2482"/>
                  <a:pt x="13892" y="2507"/>
                  <a:pt x="13860" y="2509"/>
                </a:cubicBezTo>
                <a:cubicBezTo>
                  <a:pt x="13861" y="2483"/>
                  <a:pt x="13879" y="2425"/>
                  <a:pt x="13879" y="2409"/>
                </a:cubicBezTo>
                <a:cubicBezTo>
                  <a:pt x="13879" y="2391"/>
                  <a:pt x="13860" y="2353"/>
                  <a:pt x="13858" y="2330"/>
                </a:cubicBezTo>
                <a:cubicBezTo>
                  <a:pt x="13855" y="2298"/>
                  <a:pt x="13858" y="2265"/>
                  <a:pt x="13858" y="2232"/>
                </a:cubicBezTo>
                <a:cubicBezTo>
                  <a:pt x="13858" y="2100"/>
                  <a:pt x="13859" y="1967"/>
                  <a:pt x="13858" y="1834"/>
                </a:cubicBezTo>
                <a:cubicBezTo>
                  <a:pt x="13858" y="1734"/>
                  <a:pt x="13858" y="1634"/>
                  <a:pt x="13858" y="1534"/>
                </a:cubicBezTo>
                <a:cubicBezTo>
                  <a:pt x="13859" y="1392"/>
                  <a:pt x="13860" y="1249"/>
                  <a:pt x="13858" y="1106"/>
                </a:cubicBezTo>
                <a:cubicBezTo>
                  <a:pt x="13858" y="1040"/>
                  <a:pt x="13880" y="907"/>
                  <a:pt x="13847" y="845"/>
                </a:cubicBezTo>
                <a:cubicBezTo>
                  <a:pt x="13848" y="1399"/>
                  <a:pt x="13830" y="1955"/>
                  <a:pt x="13850" y="2505"/>
                </a:cubicBezTo>
                <a:cubicBezTo>
                  <a:pt x="13806" y="2484"/>
                  <a:pt x="13813" y="2498"/>
                  <a:pt x="13815" y="2443"/>
                </a:cubicBezTo>
                <a:cubicBezTo>
                  <a:pt x="13817" y="2389"/>
                  <a:pt x="13815" y="2335"/>
                  <a:pt x="13814" y="2282"/>
                </a:cubicBezTo>
                <a:cubicBezTo>
                  <a:pt x="13814" y="2228"/>
                  <a:pt x="13844" y="2026"/>
                  <a:pt x="13803" y="1990"/>
                </a:cubicBezTo>
                <a:cubicBezTo>
                  <a:pt x="13798" y="2085"/>
                  <a:pt x="13796" y="2179"/>
                  <a:pt x="13796" y="2274"/>
                </a:cubicBezTo>
                <a:cubicBezTo>
                  <a:pt x="13796" y="2321"/>
                  <a:pt x="13797" y="2367"/>
                  <a:pt x="13798" y="2414"/>
                </a:cubicBezTo>
                <a:cubicBezTo>
                  <a:pt x="13800" y="2472"/>
                  <a:pt x="13817" y="2493"/>
                  <a:pt x="13756" y="2502"/>
                </a:cubicBezTo>
                <a:cubicBezTo>
                  <a:pt x="13756" y="2031"/>
                  <a:pt x="13759" y="1561"/>
                  <a:pt x="13759" y="1090"/>
                </a:cubicBezTo>
                <a:cubicBezTo>
                  <a:pt x="13718" y="1098"/>
                  <a:pt x="13744" y="1701"/>
                  <a:pt x="13744" y="1777"/>
                </a:cubicBezTo>
                <a:cubicBezTo>
                  <a:pt x="13743" y="2019"/>
                  <a:pt x="13742" y="2261"/>
                  <a:pt x="13742" y="2504"/>
                </a:cubicBezTo>
                <a:cubicBezTo>
                  <a:pt x="13690" y="2508"/>
                  <a:pt x="13713" y="2324"/>
                  <a:pt x="13713" y="2284"/>
                </a:cubicBezTo>
                <a:cubicBezTo>
                  <a:pt x="13713" y="2174"/>
                  <a:pt x="13713" y="2065"/>
                  <a:pt x="13713" y="1955"/>
                </a:cubicBezTo>
                <a:cubicBezTo>
                  <a:pt x="13713" y="1898"/>
                  <a:pt x="13725" y="1363"/>
                  <a:pt x="13704" y="1362"/>
                </a:cubicBezTo>
                <a:cubicBezTo>
                  <a:pt x="13701" y="1700"/>
                  <a:pt x="13689" y="2040"/>
                  <a:pt x="13702" y="2378"/>
                </a:cubicBezTo>
                <a:cubicBezTo>
                  <a:pt x="13694" y="2367"/>
                  <a:pt x="13670" y="2380"/>
                  <a:pt x="13657" y="2357"/>
                </a:cubicBezTo>
                <a:cubicBezTo>
                  <a:pt x="13643" y="2334"/>
                  <a:pt x="13655" y="2284"/>
                  <a:pt x="13656" y="2257"/>
                </a:cubicBezTo>
                <a:cubicBezTo>
                  <a:pt x="13665" y="2111"/>
                  <a:pt x="13660" y="1962"/>
                  <a:pt x="13660" y="1816"/>
                </a:cubicBezTo>
                <a:cubicBezTo>
                  <a:pt x="13661" y="1529"/>
                  <a:pt x="13659" y="1242"/>
                  <a:pt x="13656" y="955"/>
                </a:cubicBezTo>
                <a:cubicBezTo>
                  <a:pt x="13628" y="1058"/>
                  <a:pt x="13650" y="1206"/>
                  <a:pt x="13650" y="1316"/>
                </a:cubicBezTo>
                <a:cubicBezTo>
                  <a:pt x="13650" y="1448"/>
                  <a:pt x="13651" y="1580"/>
                  <a:pt x="13649" y="1712"/>
                </a:cubicBezTo>
                <a:cubicBezTo>
                  <a:pt x="13645" y="1981"/>
                  <a:pt x="13627" y="2249"/>
                  <a:pt x="13648" y="2518"/>
                </a:cubicBezTo>
                <a:cubicBezTo>
                  <a:pt x="13636" y="2517"/>
                  <a:pt x="13612" y="2512"/>
                  <a:pt x="13598" y="2517"/>
                </a:cubicBezTo>
                <a:cubicBezTo>
                  <a:pt x="13598" y="2430"/>
                  <a:pt x="13598" y="2343"/>
                  <a:pt x="13598" y="2255"/>
                </a:cubicBezTo>
                <a:cubicBezTo>
                  <a:pt x="13598" y="2166"/>
                  <a:pt x="13620" y="2029"/>
                  <a:pt x="13583" y="1948"/>
                </a:cubicBezTo>
                <a:cubicBezTo>
                  <a:pt x="13574" y="2137"/>
                  <a:pt x="13597" y="2327"/>
                  <a:pt x="13576" y="2516"/>
                </a:cubicBezTo>
                <a:cubicBezTo>
                  <a:pt x="13534" y="2503"/>
                  <a:pt x="13542" y="2539"/>
                  <a:pt x="13524" y="2489"/>
                </a:cubicBezTo>
                <a:cubicBezTo>
                  <a:pt x="13510" y="2453"/>
                  <a:pt x="13554" y="2428"/>
                  <a:pt x="13553" y="2414"/>
                </a:cubicBezTo>
                <a:cubicBezTo>
                  <a:pt x="13544" y="2410"/>
                  <a:pt x="13535" y="2405"/>
                  <a:pt x="13528" y="2398"/>
                </a:cubicBezTo>
                <a:cubicBezTo>
                  <a:pt x="13525" y="2389"/>
                  <a:pt x="13525" y="2379"/>
                  <a:pt x="13527" y="2369"/>
                </a:cubicBezTo>
                <a:cubicBezTo>
                  <a:pt x="13517" y="2335"/>
                  <a:pt x="13528" y="2282"/>
                  <a:pt x="13528" y="2246"/>
                </a:cubicBezTo>
                <a:cubicBezTo>
                  <a:pt x="13529" y="2150"/>
                  <a:pt x="13530" y="2054"/>
                  <a:pt x="13531" y="1959"/>
                </a:cubicBezTo>
                <a:cubicBezTo>
                  <a:pt x="13532" y="1758"/>
                  <a:pt x="13530" y="1557"/>
                  <a:pt x="13534" y="1356"/>
                </a:cubicBezTo>
                <a:cubicBezTo>
                  <a:pt x="13538" y="1159"/>
                  <a:pt x="13543" y="962"/>
                  <a:pt x="13532" y="766"/>
                </a:cubicBezTo>
                <a:cubicBezTo>
                  <a:pt x="13527" y="676"/>
                  <a:pt x="13529" y="588"/>
                  <a:pt x="13529" y="498"/>
                </a:cubicBezTo>
                <a:cubicBezTo>
                  <a:pt x="13528" y="464"/>
                  <a:pt x="13491" y="326"/>
                  <a:pt x="13549" y="337"/>
                </a:cubicBezTo>
                <a:cubicBezTo>
                  <a:pt x="13563" y="418"/>
                  <a:pt x="13652" y="497"/>
                  <a:pt x="13697" y="565"/>
                </a:cubicBezTo>
                <a:cubicBezTo>
                  <a:pt x="13752" y="646"/>
                  <a:pt x="13814" y="719"/>
                  <a:pt x="13871" y="799"/>
                </a:cubicBezTo>
                <a:cubicBezTo>
                  <a:pt x="13899" y="734"/>
                  <a:pt x="13820" y="707"/>
                  <a:pt x="13792" y="655"/>
                </a:cubicBezTo>
                <a:cubicBezTo>
                  <a:pt x="13780" y="633"/>
                  <a:pt x="13777" y="618"/>
                  <a:pt x="13766" y="604"/>
                </a:cubicBezTo>
                <a:cubicBezTo>
                  <a:pt x="13755" y="589"/>
                  <a:pt x="13733" y="566"/>
                  <a:pt x="13719" y="550"/>
                </a:cubicBezTo>
                <a:cubicBezTo>
                  <a:pt x="13661" y="481"/>
                  <a:pt x="13606" y="407"/>
                  <a:pt x="13549" y="337"/>
                </a:cubicBezTo>
                <a:cubicBezTo>
                  <a:pt x="13510" y="287"/>
                  <a:pt x="13520" y="261"/>
                  <a:pt x="13525" y="194"/>
                </a:cubicBezTo>
                <a:cubicBezTo>
                  <a:pt x="13529" y="128"/>
                  <a:pt x="13529" y="85"/>
                  <a:pt x="13453" y="78"/>
                </a:cubicBezTo>
                <a:cubicBezTo>
                  <a:pt x="13407" y="73"/>
                  <a:pt x="13411" y="90"/>
                  <a:pt x="13379" y="97"/>
                </a:cubicBezTo>
                <a:cubicBezTo>
                  <a:pt x="13345" y="106"/>
                  <a:pt x="13320" y="104"/>
                  <a:pt x="13284" y="103"/>
                </a:cubicBezTo>
                <a:cubicBezTo>
                  <a:pt x="13121" y="101"/>
                  <a:pt x="12987" y="114"/>
                  <a:pt x="12861" y="0"/>
                </a:cubicBezTo>
                <a:cubicBezTo>
                  <a:pt x="12837" y="44"/>
                  <a:pt x="12888" y="77"/>
                  <a:pt x="12885" y="119"/>
                </a:cubicBezTo>
                <a:cubicBezTo>
                  <a:pt x="12884" y="132"/>
                  <a:pt x="12877" y="149"/>
                  <a:pt x="12872" y="160"/>
                </a:cubicBezTo>
                <a:cubicBezTo>
                  <a:pt x="12863" y="167"/>
                  <a:pt x="12854" y="175"/>
                  <a:pt x="12845" y="183"/>
                </a:cubicBezTo>
                <a:cubicBezTo>
                  <a:pt x="12839" y="201"/>
                  <a:pt x="12839" y="219"/>
                  <a:pt x="12844" y="238"/>
                </a:cubicBezTo>
                <a:cubicBezTo>
                  <a:pt x="12842" y="288"/>
                  <a:pt x="12851" y="357"/>
                  <a:pt x="12833" y="402"/>
                </a:cubicBezTo>
                <a:cubicBezTo>
                  <a:pt x="12816" y="445"/>
                  <a:pt x="12755" y="481"/>
                  <a:pt x="12756" y="534"/>
                </a:cubicBezTo>
                <a:cubicBezTo>
                  <a:pt x="12788" y="511"/>
                  <a:pt x="12799" y="490"/>
                  <a:pt x="12819" y="457"/>
                </a:cubicBezTo>
                <a:cubicBezTo>
                  <a:pt x="12819" y="867"/>
                  <a:pt x="12807" y="1278"/>
                  <a:pt x="12805" y="1688"/>
                </a:cubicBezTo>
                <a:cubicBezTo>
                  <a:pt x="12803" y="1889"/>
                  <a:pt x="12806" y="2092"/>
                  <a:pt x="12794" y="2292"/>
                </a:cubicBezTo>
                <a:cubicBezTo>
                  <a:pt x="12792" y="2339"/>
                  <a:pt x="12786" y="2386"/>
                  <a:pt x="12792" y="2433"/>
                </a:cubicBezTo>
                <a:cubicBezTo>
                  <a:pt x="12795" y="2458"/>
                  <a:pt x="12814" y="2499"/>
                  <a:pt x="12793" y="2523"/>
                </a:cubicBezTo>
                <a:cubicBezTo>
                  <a:pt x="12750" y="2570"/>
                  <a:pt x="12786" y="2478"/>
                  <a:pt x="12741" y="2480"/>
                </a:cubicBezTo>
                <a:cubicBezTo>
                  <a:pt x="12740" y="2506"/>
                  <a:pt x="12742" y="2552"/>
                  <a:pt x="12721" y="2574"/>
                </a:cubicBezTo>
                <a:cubicBezTo>
                  <a:pt x="12763" y="2530"/>
                  <a:pt x="12653" y="2563"/>
                  <a:pt x="12635" y="2557"/>
                </a:cubicBezTo>
                <a:cubicBezTo>
                  <a:pt x="12589" y="2542"/>
                  <a:pt x="12602" y="2544"/>
                  <a:pt x="12601" y="2492"/>
                </a:cubicBezTo>
                <a:cubicBezTo>
                  <a:pt x="12599" y="2402"/>
                  <a:pt x="12601" y="2311"/>
                  <a:pt x="12601" y="2221"/>
                </a:cubicBezTo>
                <a:cubicBezTo>
                  <a:pt x="12601" y="2024"/>
                  <a:pt x="12602" y="1826"/>
                  <a:pt x="12603" y="1629"/>
                </a:cubicBezTo>
                <a:cubicBezTo>
                  <a:pt x="12603" y="1437"/>
                  <a:pt x="12608" y="1246"/>
                  <a:pt x="12617" y="1055"/>
                </a:cubicBezTo>
                <a:cubicBezTo>
                  <a:pt x="12620" y="973"/>
                  <a:pt x="12621" y="890"/>
                  <a:pt x="12619" y="808"/>
                </a:cubicBezTo>
                <a:cubicBezTo>
                  <a:pt x="12619" y="767"/>
                  <a:pt x="12613" y="773"/>
                  <a:pt x="12633" y="730"/>
                </a:cubicBezTo>
                <a:cubicBezTo>
                  <a:pt x="12624" y="707"/>
                  <a:pt x="12628" y="697"/>
                  <a:pt x="12645" y="700"/>
                </a:cubicBezTo>
                <a:cubicBezTo>
                  <a:pt x="12660" y="686"/>
                  <a:pt x="12674" y="670"/>
                  <a:pt x="12687" y="654"/>
                </a:cubicBezTo>
                <a:cubicBezTo>
                  <a:pt x="12685" y="960"/>
                  <a:pt x="12687" y="1266"/>
                  <a:pt x="12676" y="1572"/>
                </a:cubicBezTo>
                <a:cubicBezTo>
                  <a:pt x="12664" y="1893"/>
                  <a:pt x="12679" y="2218"/>
                  <a:pt x="12679" y="2541"/>
                </a:cubicBezTo>
                <a:cubicBezTo>
                  <a:pt x="12712" y="2482"/>
                  <a:pt x="12690" y="2399"/>
                  <a:pt x="12691" y="2333"/>
                </a:cubicBezTo>
                <a:cubicBezTo>
                  <a:pt x="12693" y="2246"/>
                  <a:pt x="12691" y="2160"/>
                  <a:pt x="12692" y="2074"/>
                </a:cubicBezTo>
                <a:cubicBezTo>
                  <a:pt x="12693" y="1898"/>
                  <a:pt x="12702" y="1730"/>
                  <a:pt x="12706" y="1555"/>
                </a:cubicBezTo>
                <a:cubicBezTo>
                  <a:pt x="12710" y="1360"/>
                  <a:pt x="12706" y="1164"/>
                  <a:pt x="12703" y="969"/>
                </a:cubicBezTo>
                <a:cubicBezTo>
                  <a:pt x="12702" y="889"/>
                  <a:pt x="12702" y="809"/>
                  <a:pt x="12702" y="729"/>
                </a:cubicBezTo>
                <a:cubicBezTo>
                  <a:pt x="12702" y="708"/>
                  <a:pt x="12690" y="663"/>
                  <a:pt x="12694" y="645"/>
                </a:cubicBezTo>
                <a:cubicBezTo>
                  <a:pt x="12703" y="610"/>
                  <a:pt x="12741" y="573"/>
                  <a:pt x="12754" y="536"/>
                </a:cubicBezTo>
                <a:cubicBezTo>
                  <a:pt x="12702" y="558"/>
                  <a:pt x="12656" y="666"/>
                  <a:pt x="12625" y="709"/>
                </a:cubicBezTo>
                <a:cubicBezTo>
                  <a:pt x="12602" y="741"/>
                  <a:pt x="12565" y="813"/>
                  <a:pt x="12536" y="832"/>
                </a:cubicBezTo>
                <a:cubicBezTo>
                  <a:pt x="12561" y="835"/>
                  <a:pt x="12572" y="810"/>
                  <a:pt x="12590" y="798"/>
                </a:cubicBezTo>
                <a:cubicBezTo>
                  <a:pt x="12592" y="1384"/>
                  <a:pt x="12617" y="1981"/>
                  <a:pt x="12577" y="2562"/>
                </a:cubicBezTo>
                <a:cubicBezTo>
                  <a:pt x="12601" y="2565"/>
                  <a:pt x="12625" y="2577"/>
                  <a:pt x="12649" y="2575"/>
                </a:cubicBezTo>
                <a:cubicBezTo>
                  <a:pt x="12635" y="2576"/>
                  <a:pt x="12522" y="2570"/>
                  <a:pt x="12514" y="2561"/>
                </a:cubicBezTo>
                <a:cubicBezTo>
                  <a:pt x="12494" y="2537"/>
                  <a:pt x="12522" y="2346"/>
                  <a:pt x="12522" y="2311"/>
                </a:cubicBezTo>
                <a:cubicBezTo>
                  <a:pt x="12522" y="2151"/>
                  <a:pt x="12523" y="1992"/>
                  <a:pt x="12523" y="1833"/>
                </a:cubicBezTo>
                <a:cubicBezTo>
                  <a:pt x="12523" y="1511"/>
                  <a:pt x="12510" y="1185"/>
                  <a:pt x="12525" y="864"/>
                </a:cubicBezTo>
                <a:cubicBezTo>
                  <a:pt x="12490" y="875"/>
                  <a:pt x="12493" y="925"/>
                  <a:pt x="12447" y="921"/>
                </a:cubicBezTo>
                <a:cubicBezTo>
                  <a:pt x="12456" y="950"/>
                  <a:pt x="12369" y="1104"/>
                  <a:pt x="12328" y="1103"/>
                </a:cubicBezTo>
                <a:cubicBezTo>
                  <a:pt x="12331" y="1111"/>
                  <a:pt x="12335" y="1118"/>
                  <a:pt x="12341" y="1125"/>
                </a:cubicBezTo>
                <a:cubicBezTo>
                  <a:pt x="12364" y="1095"/>
                  <a:pt x="12389" y="1062"/>
                  <a:pt x="12414" y="1035"/>
                </a:cubicBezTo>
                <a:cubicBezTo>
                  <a:pt x="12405" y="1044"/>
                  <a:pt x="12417" y="1135"/>
                  <a:pt x="12416" y="1153"/>
                </a:cubicBezTo>
                <a:cubicBezTo>
                  <a:pt x="12414" y="1221"/>
                  <a:pt x="12412" y="1289"/>
                  <a:pt x="12411" y="1357"/>
                </a:cubicBezTo>
                <a:cubicBezTo>
                  <a:pt x="12410" y="1503"/>
                  <a:pt x="12410" y="1649"/>
                  <a:pt x="12409" y="1795"/>
                </a:cubicBezTo>
                <a:cubicBezTo>
                  <a:pt x="12409" y="1933"/>
                  <a:pt x="12408" y="2072"/>
                  <a:pt x="12408" y="2211"/>
                </a:cubicBezTo>
                <a:cubicBezTo>
                  <a:pt x="12407" y="2280"/>
                  <a:pt x="12407" y="2350"/>
                  <a:pt x="12407" y="2419"/>
                </a:cubicBezTo>
                <a:cubicBezTo>
                  <a:pt x="12407" y="2450"/>
                  <a:pt x="12415" y="2494"/>
                  <a:pt x="12406" y="2523"/>
                </a:cubicBezTo>
                <a:cubicBezTo>
                  <a:pt x="12392" y="2572"/>
                  <a:pt x="12405" y="2568"/>
                  <a:pt x="12341" y="2575"/>
                </a:cubicBezTo>
                <a:cubicBezTo>
                  <a:pt x="12352" y="2330"/>
                  <a:pt x="12338" y="2081"/>
                  <a:pt x="12338" y="1835"/>
                </a:cubicBezTo>
                <a:cubicBezTo>
                  <a:pt x="12338" y="1699"/>
                  <a:pt x="12332" y="1562"/>
                  <a:pt x="12338" y="1426"/>
                </a:cubicBezTo>
                <a:cubicBezTo>
                  <a:pt x="12340" y="1375"/>
                  <a:pt x="12348" y="1325"/>
                  <a:pt x="12346" y="1274"/>
                </a:cubicBezTo>
                <a:cubicBezTo>
                  <a:pt x="12345" y="1249"/>
                  <a:pt x="12321" y="1151"/>
                  <a:pt x="12334" y="1134"/>
                </a:cubicBezTo>
                <a:cubicBezTo>
                  <a:pt x="12275" y="1147"/>
                  <a:pt x="12201" y="1277"/>
                  <a:pt x="12166" y="1318"/>
                </a:cubicBezTo>
                <a:cubicBezTo>
                  <a:pt x="12105" y="1390"/>
                  <a:pt x="12053" y="1464"/>
                  <a:pt x="11992" y="1534"/>
                </a:cubicBezTo>
                <a:cubicBezTo>
                  <a:pt x="11992" y="1338"/>
                  <a:pt x="11972" y="1131"/>
                  <a:pt x="11992" y="936"/>
                </a:cubicBezTo>
                <a:cubicBezTo>
                  <a:pt x="11997" y="885"/>
                  <a:pt x="12012" y="872"/>
                  <a:pt x="12041" y="828"/>
                </a:cubicBezTo>
                <a:cubicBezTo>
                  <a:pt x="12056" y="806"/>
                  <a:pt x="12069" y="787"/>
                  <a:pt x="12084" y="762"/>
                </a:cubicBezTo>
                <a:cubicBezTo>
                  <a:pt x="12130" y="680"/>
                  <a:pt x="12243" y="578"/>
                  <a:pt x="12247" y="480"/>
                </a:cubicBezTo>
                <a:cubicBezTo>
                  <a:pt x="12217" y="545"/>
                  <a:pt x="12160" y="617"/>
                  <a:pt x="12118" y="675"/>
                </a:cubicBezTo>
                <a:cubicBezTo>
                  <a:pt x="12059" y="757"/>
                  <a:pt x="12004" y="841"/>
                  <a:pt x="11945" y="922"/>
                </a:cubicBezTo>
                <a:cubicBezTo>
                  <a:pt x="11890" y="998"/>
                  <a:pt x="11834" y="1081"/>
                  <a:pt x="11776" y="1160"/>
                </a:cubicBezTo>
                <a:cubicBezTo>
                  <a:pt x="11727" y="1227"/>
                  <a:pt x="11601" y="1335"/>
                  <a:pt x="11599" y="1417"/>
                </a:cubicBezTo>
                <a:cubicBezTo>
                  <a:pt x="11619" y="1411"/>
                  <a:pt x="11736" y="1282"/>
                  <a:pt x="11733" y="1272"/>
                </a:cubicBezTo>
                <a:cubicBezTo>
                  <a:pt x="11752" y="1339"/>
                  <a:pt x="11732" y="1446"/>
                  <a:pt x="11732" y="1516"/>
                </a:cubicBezTo>
                <a:cubicBezTo>
                  <a:pt x="11732" y="1594"/>
                  <a:pt x="11728" y="1672"/>
                  <a:pt x="11730" y="1750"/>
                </a:cubicBezTo>
                <a:cubicBezTo>
                  <a:pt x="11732" y="1792"/>
                  <a:pt x="11736" y="1802"/>
                  <a:pt x="11713" y="1836"/>
                </a:cubicBezTo>
                <a:cubicBezTo>
                  <a:pt x="11699" y="1858"/>
                  <a:pt x="11668" y="1882"/>
                  <a:pt x="11649" y="1901"/>
                </a:cubicBezTo>
                <a:cubicBezTo>
                  <a:pt x="11611" y="1938"/>
                  <a:pt x="11563" y="2004"/>
                  <a:pt x="11514" y="2022"/>
                </a:cubicBezTo>
                <a:cubicBezTo>
                  <a:pt x="11514" y="1884"/>
                  <a:pt x="11510" y="1745"/>
                  <a:pt x="11510" y="1606"/>
                </a:cubicBezTo>
                <a:cubicBezTo>
                  <a:pt x="11502" y="1719"/>
                  <a:pt x="11501" y="1833"/>
                  <a:pt x="11501" y="1946"/>
                </a:cubicBezTo>
                <a:cubicBezTo>
                  <a:pt x="11501" y="2046"/>
                  <a:pt x="11505" y="2038"/>
                  <a:pt x="11427" y="2104"/>
                </a:cubicBezTo>
                <a:cubicBezTo>
                  <a:pt x="11431" y="1955"/>
                  <a:pt x="11439" y="1805"/>
                  <a:pt x="11427" y="1657"/>
                </a:cubicBezTo>
                <a:cubicBezTo>
                  <a:pt x="11415" y="1770"/>
                  <a:pt x="11421" y="1889"/>
                  <a:pt x="11424" y="2004"/>
                </a:cubicBezTo>
                <a:cubicBezTo>
                  <a:pt x="11426" y="2065"/>
                  <a:pt x="11436" y="2100"/>
                  <a:pt x="11390" y="2143"/>
                </a:cubicBezTo>
                <a:cubicBezTo>
                  <a:pt x="11360" y="2170"/>
                  <a:pt x="11302" y="2197"/>
                  <a:pt x="11279" y="2228"/>
                </a:cubicBezTo>
                <a:cubicBezTo>
                  <a:pt x="11280" y="2139"/>
                  <a:pt x="11281" y="2050"/>
                  <a:pt x="11281" y="1961"/>
                </a:cubicBezTo>
                <a:cubicBezTo>
                  <a:pt x="11281" y="1926"/>
                  <a:pt x="11260" y="1851"/>
                  <a:pt x="11270" y="1822"/>
                </a:cubicBezTo>
                <a:cubicBezTo>
                  <a:pt x="11282" y="1788"/>
                  <a:pt x="11328" y="1769"/>
                  <a:pt x="11341" y="1733"/>
                </a:cubicBezTo>
                <a:cubicBezTo>
                  <a:pt x="11341" y="1728"/>
                  <a:pt x="11389" y="1684"/>
                  <a:pt x="11397" y="1675"/>
                </a:cubicBezTo>
                <a:cubicBezTo>
                  <a:pt x="11418" y="1649"/>
                  <a:pt x="11441" y="1629"/>
                  <a:pt x="11464" y="1597"/>
                </a:cubicBezTo>
                <a:cubicBezTo>
                  <a:pt x="11498" y="1550"/>
                  <a:pt x="11544" y="1511"/>
                  <a:pt x="11576" y="1463"/>
                </a:cubicBezTo>
                <a:cubicBezTo>
                  <a:pt x="11589" y="1443"/>
                  <a:pt x="11623" y="1408"/>
                  <a:pt x="11574" y="1424"/>
                </a:cubicBezTo>
                <a:cubicBezTo>
                  <a:pt x="11544" y="1434"/>
                  <a:pt x="11515" y="1499"/>
                  <a:pt x="11495" y="1522"/>
                </a:cubicBezTo>
                <a:cubicBezTo>
                  <a:pt x="11457" y="1567"/>
                  <a:pt x="11420" y="1613"/>
                  <a:pt x="11381" y="1658"/>
                </a:cubicBezTo>
                <a:cubicBezTo>
                  <a:pt x="11311" y="1741"/>
                  <a:pt x="11231" y="1826"/>
                  <a:pt x="11152" y="1908"/>
                </a:cubicBezTo>
                <a:cubicBezTo>
                  <a:pt x="11087" y="1977"/>
                  <a:pt x="11006" y="2068"/>
                  <a:pt x="10941" y="2122"/>
                </a:cubicBezTo>
                <a:cubicBezTo>
                  <a:pt x="10928" y="2133"/>
                  <a:pt x="10867" y="2159"/>
                  <a:pt x="10876" y="2184"/>
                </a:cubicBezTo>
                <a:cubicBezTo>
                  <a:pt x="10885" y="2207"/>
                  <a:pt x="10944" y="2140"/>
                  <a:pt x="10951" y="2133"/>
                </a:cubicBezTo>
                <a:cubicBezTo>
                  <a:pt x="10997" y="2093"/>
                  <a:pt x="11047" y="2049"/>
                  <a:pt x="11093" y="1999"/>
                </a:cubicBezTo>
                <a:cubicBezTo>
                  <a:pt x="11138" y="1951"/>
                  <a:pt x="11208" y="1858"/>
                  <a:pt x="11267" y="1826"/>
                </a:cubicBezTo>
                <a:cubicBezTo>
                  <a:pt x="11267" y="1915"/>
                  <a:pt x="11268" y="2005"/>
                  <a:pt x="11268" y="2095"/>
                </a:cubicBezTo>
                <a:cubicBezTo>
                  <a:pt x="11268" y="2137"/>
                  <a:pt x="11255" y="2220"/>
                  <a:pt x="11268" y="2255"/>
                </a:cubicBezTo>
                <a:cubicBezTo>
                  <a:pt x="11311" y="2278"/>
                  <a:pt x="11417" y="2149"/>
                  <a:pt x="11447" y="2124"/>
                </a:cubicBezTo>
                <a:cubicBezTo>
                  <a:pt x="11523" y="2062"/>
                  <a:pt x="11584" y="1988"/>
                  <a:pt x="11659" y="1926"/>
                </a:cubicBezTo>
                <a:cubicBezTo>
                  <a:pt x="11659" y="2141"/>
                  <a:pt x="11656" y="2357"/>
                  <a:pt x="11656" y="2573"/>
                </a:cubicBezTo>
                <a:cubicBezTo>
                  <a:pt x="11666" y="2573"/>
                  <a:pt x="11663" y="2211"/>
                  <a:pt x="11663" y="2177"/>
                </a:cubicBezTo>
                <a:cubicBezTo>
                  <a:pt x="11664" y="2112"/>
                  <a:pt x="11653" y="2033"/>
                  <a:pt x="11664" y="1970"/>
                </a:cubicBezTo>
                <a:cubicBezTo>
                  <a:pt x="11671" y="1933"/>
                  <a:pt x="11668" y="1931"/>
                  <a:pt x="11686" y="1903"/>
                </a:cubicBezTo>
                <a:cubicBezTo>
                  <a:pt x="11697" y="1886"/>
                  <a:pt x="11719" y="1869"/>
                  <a:pt x="11734" y="1853"/>
                </a:cubicBezTo>
                <a:cubicBezTo>
                  <a:pt x="11734" y="1913"/>
                  <a:pt x="11728" y="2429"/>
                  <a:pt x="11740" y="2429"/>
                </a:cubicBezTo>
                <a:cubicBezTo>
                  <a:pt x="11740" y="2318"/>
                  <a:pt x="11740" y="2207"/>
                  <a:pt x="11740" y="2096"/>
                </a:cubicBezTo>
                <a:cubicBezTo>
                  <a:pt x="11740" y="2031"/>
                  <a:pt x="11740" y="1966"/>
                  <a:pt x="11740" y="1902"/>
                </a:cubicBezTo>
                <a:cubicBezTo>
                  <a:pt x="11740" y="1832"/>
                  <a:pt x="11765" y="1816"/>
                  <a:pt x="11818" y="1763"/>
                </a:cubicBezTo>
                <a:cubicBezTo>
                  <a:pt x="11818" y="1953"/>
                  <a:pt x="11820" y="2142"/>
                  <a:pt x="11820" y="2331"/>
                </a:cubicBezTo>
                <a:cubicBezTo>
                  <a:pt x="11857" y="2280"/>
                  <a:pt x="11829" y="2134"/>
                  <a:pt x="11829" y="2068"/>
                </a:cubicBezTo>
                <a:cubicBezTo>
                  <a:pt x="11829" y="1993"/>
                  <a:pt x="11831" y="1916"/>
                  <a:pt x="11830" y="1840"/>
                </a:cubicBezTo>
                <a:cubicBezTo>
                  <a:pt x="11829" y="1821"/>
                  <a:pt x="11816" y="1777"/>
                  <a:pt x="11822" y="1759"/>
                </a:cubicBezTo>
                <a:cubicBezTo>
                  <a:pt x="11819" y="1769"/>
                  <a:pt x="11891" y="1698"/>
                  <a:pt x="11863" y="1691"/>
                </a:cubicBezTo>
                <a:cubicBezTo>
                  <a:pt x="11840" y="1686"/>
                  <a:pt x="11751" y="1783"/>
                  <a:pt x="11741" y="1800"/>
                </a:cubicBezTo>
                <a:cubicBezTo>
                  <a:pt x="11750" y="1675"/>
                  <a:pt x="11749" y="1550"/>
                  <a:pt x="11754" y="1425"/>
                </a:cubicBezTo>
                <a:cubicBezTo>
                  <a:pt x="11755" y="1379"/>
                  <a:pt x="11757" y="1337"/>
                  <a:pt x="11752" y="1292"/>
                </a:cubicBezTo>
                <a:cubicBezTo>
                  <a:pt x="11731" y="1284"/>
                  <a:pt x="11727" y="1273"/>
                  <a:pt x="11739" y="1260"/>
                </a:cubicBezTo>
                <a:cubicBezTo>
                  <a:pt x="11746" y="1247"/>
                  <a:pt x="11752" y="1235"/>
                  <a:pt x="11759" y="1222"/>
                </a:cubicBezTo>
                <a:cubicBezTo>
                  <a:pt x="11775" y="1198"/>
                  <a:pt x="11790" y="1176"/>
                  <a:pt x="11818" y="1163"/>
                </a:cubicBezTo>
                <a:cubicBezTo>
                  <a:pt x="11843" y="1198"/>
                  <a:pt x="11818" y="1344"/>
                  <a:pt x="11818" y="1385"/>
                </a:cubicBezTo>
                <a:cubicBezTo>
                  <a:pt x="11818" y="1472"/>
                  <a:pt x="11818" y="1560"/>
                  <a:pt x="11818" y="1647"/>
                </a:cubicBezTo>
                <a:cubicBezTo>
                  <a:pt x="11825" y="1522"/>
                  <a:pt x="11827" y="1398"/>
                  <a:pt x="11827" y="1273"/>
                </a:cubicBezTo>
                <a:cubicBezTo>
                  <a:pt x="11827" y="1235"/>
                  <a:pt x="11814" y="1169"/>
                  <a:pt x="11822" y="1135"/>
                </a:cubicBezTo>
                <a:cubicBezTo>
                  <a:pt x="11831" y="1097"/>
                  <a:pt x="11876" y="1064"/>
                  <a:pt x="11899" y="1034"/>
                </a:cubicBezTo>
                <a:cubicBezTo>
                  <a:pt x="11894" y="1178"/>
                  <a:pt x="11895" y="1322"/>
                  <a:pt x="11896" y="1467"/>
                </a:cubicBezTo>
                <a:cubicBezTo>
                  <a:pt x="11896" y="1488"/>
                  <a:pt x="11896" y="1653"/>
                  <a:pt x="11899" y="1654"/>
                </a:cubicBezTo>
                <a:cubicBezTo>
                  <a:pt x="11923" y="1662"/>
                  <a:pt x="11975" y="1595"/>
                  <a:pt x="11985" y="1573"/>
                </a:cubicBezTo>
                <a:cubicBezTo>
                  <a:pt x="11972" y="1826"/>
                  <a:pt x="11987" y="2079"/>
                  <a:pt x="11984" y="2332"/>
                </a:cubicBezTo>
                <a:cubicBezTo>
                  <a:pt x="12026" y="2258"/>
                  <a:pt x="12008" y="1551"/>
                  <a:pt x="12008" y="1551"/>
                </a:cubicBezTo>
                <a:cubicBezTo>
                  <a:pt x="12024" y="1541"/>
                  <a:pt x="12039" y="1493"/>
                  <a:pt x="12061" y="1492"/>
                </a:cubicBezTo>
                <a:cubicBezTo>
                  <a:pt x="12079" y="1719"/>
                  <a:pt x="12063" y="1954"/>
                  <a:pt x="12063" y="2183"/>
                </a:cubicBezTo>
                <a:cubicBezTo>
                  <a:pt x="12062" y="2294"/>
                  <a:pt x="12065" y="2406"/>
                  <a:pt x="12062" y="2518"/>
                </a:cubicBezTo>
                <a:cubicBezTo>
                  <a:pt x="12061" y="2562"/>
                  <a:pt x="12069" y="2574"/>
                  <a:pt x="12036" y="2587"/>
                </a:cubicBezTo>
                <a:cubicBezTo>
                  <a:pt x="12004" y="2598"/>
                  <a:pt x="11933" y="2586"/>
                  <a:pt x="11898" y="2589"/>
                </a:cubicBezTo>
                <a:cubicBezTo>
                  <a:pt x="11831" y="2596"/>
                  <a:pt x="11764" y="2595"/>
                  <a:pt x="11698" y="2599"/>
                </a:cubicBezTo>
                <a:cubicBezTo>
                  <a:pt x="11667" y="2601"/>
                  <a:pt x="11634" y="2618"/>
                  <a:pt x="11599" y="2617"/>
                </a:cubicBezTo>
                <a:cubicBezTo>
                  <a:pt x="11593" y="2617"/>
                  <a:pt x="11510" y="2618"/>
                  <a:pt x="11509" y="2617"/>
                </a:cubicBezTo>
                <a:cubicBezTo>
                  <a:pt x="11497" y="2608"/>
                  <a:pt x="11487" y="2468"/>
                  <a:pt x="11459" y="2555"/>
                </a:cubicBezTo>
                <a:cubicBezTo>
                  <a:pt x="11454" y="2570"/>
                  <a:pt x="11479" y="2600"/>
                  <a:pt x="11466" y="2618"/>
                </a:cubicBezTo>
                <a:cubicBezTo>
                  <a:pt x="11457" y="2628"/>
                  <a:pt x="11390" y="2624"/>
                  <a:pt x="11378" y="2625"/>
                </a:cubicBezTo>
                <a:cubicBezTo>
                  <a:pt x="11359" y="2627"/>
                  <a:pt x="11269" y="2648"/>
                  <a:pt x="11266" y="2618"/>
                </a:cubicBezTo>
                <a:cubicBezTo>
                  <a:pt x="11178" y="2689"/>
                  <a:pt x="10975" y="2652"/>
                  <a:pt x="10861" y="2661"/>
                </a:cubicBezTo>
                <a:cubicBezTo>
                  <a:pt x="10850" y="2634"/>
                  <a:pt x="10827" y="2556"/>
                  <a:pt x="10868" y="2542"/>
                </a:cubicBezTo>
                <a:cubicBezTo>
                  <a:pt x="10911" y="2528"/>
                  <a:pt x="10884" y="2612"/>
                  <a:pt x="10908" y="2635"/>
                </a:cubicBezTo>
                <a:cubicBezTo>
                  <a:pt x="10938" y="2600"/>
                  <a:pt x="10902" y="2570"/>
                  <a:pt x="10915" y="2536"/>
                </a:cubicBezTo>
                <a:cubicBezTo>
                  <a:pt x="10928" y="2502"/>
                  <a:pt x="10969" y="2489"/>
                  <a:pt x="10999" y="2469"/>
                </a:cubicBezTo>
                <a:cubicBezTo>
                  <a:pt x="11043" y="2438"/>
                  <a:pt x="11086" y="2406"/>
                  <a:pt x="11130" y="2375"/>
                </a:cubicBezTo>
                <a:cubicBezTo>
                  <a:pt x="11128" y="2355"/>
                  <a:pt x="11136" y="2348"/>
                  <a:pt x="11154" y="2356"/>
                </a:cubicBezTo>
                <a:cubicBezTo>
                  <a:pt x="11161" y="2349"/>
                  <a:pt x="11169" y="2343"/>
                  <a:pt x="11177" y="2338"/>
                </a:cubicBezTo>
                <a:cubicBezTo>
                  <a:pt x="11197" y="2322"/>
                  <a:pt x="11221" y="2308"/>
                  <a:pt x="11239" y="2290"/>
                </a:cubicBezTo>
                <a:cubicBezTo>
                  <a:pt x="11239" y="2290"/>
                  <a:pt x="11298" y="2272"/>
                  <a:pt x="11267" y="2255"/>
                </a:cubicBezTo>
                <a:cubicBezTo>
                  <a:pt x="11240" y="2239"/>
                  <a:pt x="11238" y="2280"/>
                  <a:pt x="11233" y="2284"/>
                </a:cubicBezTo>
                <a:cubicBezTo>
                  <a:pt x="11176" y="2329"/>
                  <a:pt x="10664" y="2660"/>
                  <a:pt x="10636" y="2597"/>
                </a:cubicBezTo>
                <a:cubicBezTo>
                  <a:pt x="10639" y="2608"/>
                  <a:pt x="10606" y="2649"/>
                  <a:pt x="10605" y="2652"/>
                </a:cubicBezTo>
                <a:cubicBezTo>
                  <a:pt x="10657" y="2658"/>
                  <a:pt x="10798" y="2554"/>
                  <a:pt x="10822" y="2590"/>
                </a:cubicBezTo>
                <a:cubicBezTo>
                  <a:pt x="10836" y="2611"/>
                  <a:pt x="10820" y="2663"/>
                  <a:pt x="10804" y="2673"/>
                </a:cubicBezTo>
                <a:cubicBezTo>
                  <a:pt x="10783" y="2685"/>
                  <a:pt x="10761" y="2665"/>
                  <a:pt x="10742" y="2664"/>
                </a:cubicBezTo>
                <a:cubicBezTo>
                  <a:pt x="10710" y="2664"/>
                  <a:pt x="10688" y="2678"/>
                  <a:pt x="10657" y="2683"/>
                </a:cubicBezTo>
                <a:cubicBezTo>
                  <a:pt x="10606" y="2692"/>
                  <a:pt x="10556" y="2679"/>
                  <a:pt x="10506" y="2680"/>
                </a:cubicBezTo>
                <a:cubicBezTo>
                  <a:pt x="10442" y="2682"/>
                  <a:pt x="10375" y="2710"/>
                  <a:pt x="10310" y="2717"/>
                </a:cubicBezTo>
                <a:cubicBezTo>
                  <a:pt x="10181" y="2730"/>
                  <a:pt x="10031" y="2766"/>
                  <a:pt x="9902" y="2749"/>
                </a:cubicBezTo>
                <a:cubicBezTo>
                  <a:pt x="9946" y="2729"/>
                  <a:pt x="9997" y="2722"/>
                  <a:pt x="10044" y="2707"/>
                </a:cubicBezTo>
                <a:cubicBezTo>
                  <a:pt x="10107" y="2686"/>
                  <a:pt x="10169" y="2648"/>
                  <a:pt x="10236" y="2637"/>
                </a:cubicBezTo>
                <a:cubicBezTo>
                  <a:pt x="10231" y="2656"/>
                  <a:pt x="10231" y="2676"/>
                  <a:pt x="10235" y="2695"/>
                </a:cubicBezTo>
                <a:cubicBezTo>
                  <a:pt x="10247" y="2687"/>
                  <a:pt x="10261" y="2683"/>
                  <a:pt x="10275" y="2684"/>
                </a:cubicBezTo>
                <a:cubicBezTo>
                  <a:pt x="10279" y="2660"/>
                  <a:pt x="10257" y="2650"/>
                  <a:pt x="10243" y="2636"/>
                </a:cubicBezTo>
                <a:cubicBezTo>
                  <a:pt x="10364" y="2547"/>
                  <a:pt x="10507" y="2493"/>
                  <a:pt x="10626" y="2407"/>
                </a:cubicBezTo>
                <a:cubicBezTo>
                  <a:pt x="10669" y="2376"/>
                  <a:pt x="10896" y="2218"/>
                  <a:pt x="10873" y="2177"/>
                </a:cubicBezTo>
                <a:cubicBezTo>
                  <a:pt x="10697" y="2322"/>
                  <a:pt x="10512" y="2460"/>
                  <a:pt x="10309" y="2566"/>
                </a:cubicBezTo>
                <a:cubicBezTo>
                  <a:pt x="10206" y="2620"/>
                  <a:pt x="10100" y="2656"/>
                  <a:pt x="9991" y="2696"/>
                </a:cubicBezTo>
                <a:cubicBezTo>
                  <a:pt x="9878" y="2738"/>
                  <a:pt x="9794" y="2730"/>
                  <a:pt x="9679" y="2696"/>
                </a:cubicBezTo>
                <a:cubicBezTo>
                  <a:pt x="9434" y="2624"/>
                  <a:pt x="9224" y="2490"/>
                  <a:pt x="9033" y="2322"/>
                </a:cubicBezTo>
                <a:cubicBezTo>
                  <a:pt x="8909" y="2213"/>
                  <a:pt x="8820" y="2057"/>
                  <a:pt x="8689" y="1951"/>
                </a:cubicBezTo>
                <a:cubicBezTo>
                  <a:pt x="8683" y="1995"/>
                  <a:pt x="8774" y="2076"/>
                  <a:pt x="8804" y="2110"/>
                </a:cubicBezTo>
                <a:cubicBezTo>
                  <a:pt x="8865" y="2179"/>
                  <a:pt x="8932" y="2241"/>
                  <a:pt x="8997" y="2307"/>
                </a:cubicBezTo>
                <a:cubicBezTo>
                  <a:pt x="9071" y="2381"/>
                  <a:pt x="9155" y="2446"/>
                  <a:pt x="9242" y="2510"/>
                </a:cubicBezTo>
                <a:cubicBezTo>
                  <a:pt x="9273" y="2533"/>
                  <a:pt x="9435" y="2606"/>
                  <a:pt x="9427" y="2641"/>
                </a:cubicBezTo>
                <a:cubicBezTo>
                  <a:pt x="9468" y="2619"/>
                  <a:pt x="9496" y="2650"/>
                  <a:pt x="9532" y="2668"/>
                </a:cubicBezTo>
                <a:cubicBezTo>
                  <a:pt x="9559" y="2683"/>
                  <a:pt x="9668" y="2701"/>
                  <a:pt x="9683" y="2724"/>
                </a:cubicBezTo>
                <a:cubicBezTo>
                  <a:pt x="9708" y="2762"/>
                  <a:pt x="9510" y="2786"/>
                  <a:pt x="9555" y="2706"/>
                </a:cubicBezTo>
                <a:cubicBezTo>
                  <a:pt x="9512" y="2778"/>
                  <a:pt x="9408" y="2734"/>
                  <a:pt x="9354" y="2720"/>
                </a:cubicBezTo>
                <a:cubicBezTo>
                  <a:pt x="9312" y="2710"/>
                  <a:pt x="9103" y="2599"/>
                  <a:pt x="9067" y="2635"/>
                </a:cubicBezTo>
                <a:cubicBezTo>
                  <a:pt x="9070" y="2632"/>
                  <a:pt x="9068" y="2769"/>
                  <a:pt x="9067" y="2781"/>
                </a:cubicBezTo>
                <a:cubicBezTo>
                  <a:pt x="9066" y="2796"/>
                  <a:pt x="9070" y="2838"/>
                  <a:pt x="9066" y="2849"/>
                </a:cubicBezTo>
                <a:cubicBezTo>
                  <a:pt x="9054" y="2880"/>
                  <a:pt x="9029" y="2864"/>
                  <a:pt x="8997" y="2880"/>
                </a:cubicBezTo>
                <a:cubicBezTo>
                  <a:pt x="8984" y="2836"/>
                  <a:pt x="8948" y="2594"/>
                  <a:pt x="9028" y="2613"/>
                </a:cubicBezTo>
                <a:cubicBezTo>
                  <a:pt x="9020" y="2560"/>
                  <a:pt x="8834" y="2482"/>
                  <a:pt x="8793" y="2449"/>
                </a:cubicBezTo>
                <a:cubicBezTo>
                  <a:pt x="8749" y="2414"/>
                  <a:pt x="8675" y="2343"/>
                  <a:pt x="8624" y="2293"/>
                </a:cubicBezTo>
                <a:cubicBezTo>
                  <a:pt x="8551" y="2222"/>
                  <a:pt x="8481" y="2146"/>
                  <a:pt x="8417" y="2065"/>
                </a:cubicBezTo>
                <a:cubicBezTo>
                  <a:pt x="8375" y="2011"/>
                  <a:pt x="8328" y="1925"/>
                  <a:pt x="8265" y="1891"/>
                </a:cubicBezTo>
                <a:cubicBezTo>
                  <a:pt x="8306" y="1975"/>
                  <a:pt x="8377" y="2051"/>
                  <a:pt x="8432" y="2122"/>
                </a:cubicBezTo>
                <a:cubicBezTo>
                  <a:pt x="8508" y="2221"/>
                  <a:pt x="8604" y="2314"/>
                  <a:pt x="8697" y="2397"/>
                </a:cubicBezTo>
                <a:cubicBezTo>
                  <a:pt x="8739" y="2434"/>
                  <a:pt x="8784" y="2463"/>
                  <a:pt x="8829" y="2494"/>
                </a:cubicBezTo>
                <a:cubicBezTo>
                  <a:pt x="8857" y="2514"/>
                  <a:pt x="8883" y="2537"/>
                  <a:pt x="8912" y="2554"/>
                </a:cubicBezTo>
                <a:cubicBezTo>
                  <a:pt x="8959" y="2582"/>
                  <a:pt x="8962" y="2568"/>
                  <a:pt x="8975" y="2615"/>
                </a:cubicBezTo>
                <a:cubicBezTo>
                  <a:pt x="8991" y="2675"/>
                  <a:pt x="8982" y="2778"/>
                  <a:pt x="8974" y="2840"/>
                </a:cubicBezTo>
                <a:cubicBezTo>
                  <a:pt x="8965" y="2911"/>
                  <a:pt x="8977" y="2869"/>
                  <a:pt x="8924" y="2886"/>
                </a:cubicBezTo>
                <a:cubicBezTo>
                  <a:pt x="8895" y="2894"/>
                  <a:pt x="8866" y="2892"/>
                  <a:pt x="8837" y="2898"/>
                </a:cubicBezTo>
                <a:cubicBezTo>
                  <a:pt x="8709" y="2924"/>
                  <a:pt x="8578" y="2945"/>
                  <a:pt x="8448" y="2967"/>
                </a:cubicBezTo>
                <a:cubicBezTo>
                  <a:pt x="8418" y="2973"/>
                  <a:pt x="8233" y="3026"/>
                  <a:pt x="8211" y="3008"/>
                </a:cubicBezTo>
                <a:cubicBezTo>
                  <a:pt x="8188" y="2989"/>
                  <a:pt x="8205" y="2832"/>
                  <a:pt x="8205" y="2807"/>
                </a:cubicBezTo>
                <a:cubicBezTo>
                  <a:pt x="8205" y="2644"/>
                  <a:pt x="8205" y="2481"/>
                  <a:pt x="8205" y="2318"/>
                </a:cubicBezTo>
                <a:cubicBezTo>
                  <a:pt x="8205" y="2172"/>
                  <a:pt x="8220" y="2013"/>
                  <a:pt x="8190" y="1873"/>
                </a:cubicBezTo>
                <a:cubicBezTo>
                  <a:pt x="8165" y="1880"/>
                  <a:pt x="8141" y="1886"/>
                  <a:pt x="8117" y="1892"/>
                </a:cubicBezTo>
                <a:cubicBezTo>
                  <a:pt x="8116" y="1908"/>
                  <a:pt x="8115" y="1924"/>
                  <a:pt x="8112" y="1940"/>
                </a:cubicBezTo>
                <a:cubicBezTo>
                  <a:pt x="8094" y="1961"/>
                  <a:pt x="8099" y="1967"/>
                  <a:pt x="8071" y="1981"/>
                </a:cubicBezTo>
                <a:cubicBezTo>
                  <a:pt x="8038" y="1997"/>
                  <a:pt x="7905" y="1991"/>
                  <a:pt x="7875" y="1970"/>
                </a:cubicBezTo>
                <a:cubicBezTo>
                  <a:pt x="7820" y="1932"/>
                  <a:pt x="7867" y="1877"/>
                  <a:pt x="7833" y="1834"/>
                </a:cubicBezTo>
                <a:cubicBezTo>
                  <a:pt x="7785" y="1774"/>
                  <a:pt x="7769" y="1846"/>
                  <a:pt x="7760" y="1879"/>
                </a:cubicBezTo>
                <a:cubicBezTo>
                  <a:pt x="7720" y="2038"/>
                  <a:pt x="7780" y="2224"/>
                  <a:pt x="7714" y="2384"/>
                </a:cubicBezTo>
                <a:cubicBezTo>
                  <a:pt x="7685" y="2454"/>
                  <a:pt x="7661" y="2529"/>
                  <a:pt x="7628" y="2597"/>
                </a:cubicBezTo>
                <a:cubicBezTo>
                  <a:pt x="7599" y="2657"/>
                  <a:pt x="7552" y="2723"/>
                  <a:pt x="7569" y="2794"/>
                </a:cubicBezTo>
                <a:cubicBezTo>
                  <a:pt x="7633" y="2666"/>
                  <a:pt x="7657" y="2488"/>
                  <a:pt x="7745" y="2375"/>
                </a:cubicBezTo>
                <a:cubicBezTo>
                  <a:pt x="7745" y="2510"/>
                  <a:pt x="7745" y="2646"/>
                  <a:pt x="7745" y="2782"/>
                </a:cubicBezTo>
                <a:cubicBezTo>
                  <a:pt x="7745" y="2850"/>
                  <a:pt x="7745" y="2918"/>
                  <a:pt x="7745" y="2985"/>
                </a:cubicBezTo>
                <a:cubicBezTo>
                  <a:pt x="7745" y="3046"/>
                  <a:pt x="7749" y="3053"/>
                  <a:pt x="7709" y="3090"/>
                </a:cubicBezTo>
                <a:cubicBezTo>
                  <a:pt x="7663" y="3133"/>
                  <a:pt x="7546" y="3151"/>
                  <a:pt x="7479" y="3168"/>
                </a:cubicBezTo>
                <a:cubicBezTo>
                  <a:pt x="7365" y="3196"/>
                  <a:pt x="7448" y="3068"/>
                  <a:pt x="7460" y="3005"/>
                </a:cubicBezTo>
                <a:cubicBezTo>
                  <a:pt x="7438" y="3036"/>
                  <a:pt x="7423" y="3128"/>
                  <a:pt x="7376" y="3131"/>
                </a:cubicBezTo>
                <a:cubicBezTo>
                  <a:pt x="7390" y="3130"/>
                  <a:pt x="7327" y="3099"/>
                  <a:pt x="7331" y="3100"/>
                </a:cubicBezTo>
                <a:cubicBezTo>
                  <a:pt x="7312" y="3108"/>
                  <a:pt x="7294" y="3107"/>
                  <a:pt x="7276" y="3096"/>
                </a:cubicBezTo>
                <a:cubicBezTo>
                  <a:pt x="7262" y="3084"/>
                  <a:pt x="7246" y="3074"/>
                  <a:pt x="7231" y="3064"/>
                </a:cubicBezTo>
                <a:cubicBezTo>
                  <a:pt x="7217" y="3056"/>
                  <a:pt x="7143" y="3039"/>
                  <a:pt x="7139" y="3028"/>
                </a:cubicBezTo>
                <a:cubicBezTo>
                  <a:pt x="7130" y="3006"/>
                  <a:pt x="7150" y="3003"/>
                  <a:pt x="7159" y="2981"/>
                </a:cubicBezTo>
                <a:cubicBezTo>
                  <a:pt x="7197" y="2885"/>
                  <a:pt x="7237" y="2790"/>
                  <a:pt x="7275" y="2694"/>
                </a:cubicBezTo>
                <a:cubicBezTo>
                  <a:pt x="7328" y="2559"/>
                  <a:pt x="7373" y="2432"/>
                  <a:pt x="7420" y="2298"/>
                </a:cubicBezTo>
                <a:cubicBezTo>
                  <a:pt x="7471" y="2154"/>
                  <a:pt x="7520" y="2020"/>
                  <a:pt x="7568" y="1871"/>
                </a:cubicBezTo>
                <a:cubicBezTo>
                  <a:pt x="7533" y="1857"/>
                  <a:pt x="7408" y="2262"/>
                  <a:pt x="7391" y="2315"/>
                </a:cubicBezTo>
                <a:cubicBezTo>
                  <a:pt x="7332" y="2490"/>
                  <a:pt x="7260" y="2665"/>
                  <a:pt x="7186" y="2838"/>
                </a:cubicBezTo>
                <a:cubicBezTo>
                  <a:pt x="7172" y="2871"/>
                  <a:pt x="7164" y="2920"/>
                  <a:pt x="7145" y="2951"/>
                </a:cubicBezTo>
                <a:cubicBezTo>
                  <a:pt x="7119" y="2994"/>
                  <a:pt x="7114" y="2991"/>
                  <a:pt x="7078" y="2969"/>
                </a:cubicBezTo>
                <a:cubicBezTo>
                  <a:pt x="6990" y="2917"/>
                  <a:pt x="6937" y="2844"/>
                  <a:pt x="6833" y="2812"/>
                </a:cubicBezTo>
                <a:cubicBezTo>
                  <a:pt x="6781" y="2796"/>
                  <a:pt x="6730" y="2796"/>
                  <a:pt x="6678" y="2785"/>
                </a:cubicBezTo>
                <a:cubicBezTo>
                  <a:pt x="6643" y="2777"/>
                  <a:pt x="6617" y="2756"/>
                  <a:pt x="6583" y="2743"/>
                </a:cubicBezTo>
                <a:cubicBezTo>
                  <a:pt x="6496" y="2709"/>
                  <a:pt x="6384" y="2678"/>
                  <a:pt x="6292" y="2659"/>
                </a:cubicBezTo>
                <a:cubicBezTo>
                  <a:pt x="6197" y="2641"/>
                  <a:pt x="6115" y="2635"/>
                  <a:pt x="6023" y="2599"/>
                </a:cubicBezTo>
                <a:cubicBezTo>
                  <a:pt x="5968" y="2578"/>
                  <a:pt x="5914" y="2555"/>
                  <a:pt x="5860" y="2531"/>
                </a:cubicBezTo>
                <a:cubicBezTo>
                  <a:pt x="5805" y="2506"/>
                  <a:pt x="5742" y="2493"/>
                  <a:pt x="5690" y="2470"/>
                </a:cubicBezTo>
                <a:cubicBezTo>
                  <a:pt x="5672" y="2462"/>
                  <a:pt x="5643" y="2436"/>
                  <a:pt x="5624" y="2424"/>
                </a:cubicBezTo>
                <a:cubicBezTo>
                  <a:pt x="5604" y="2412"/>
                  <a:pt x="5588" y="2401"/>
                  <a:pt x="5568" y="2389"/>
                </a:cubicBezTo>
                <a:cubicBezTo>
                  <a:pt x="5471" y="2333"/>
                  <a:pt x="5373" y="2340"/>
                  <a:pt x="5272" y="2312"/>
                </a:cubicBezTo>
                <a:cubicBezTo>
                  <a:pt x="5081" y="2258"/>
                  <a:pt x="4844" y="2290"/>
                  <a:pt x="4644" y="2289"/>
                </a:cubicBezTo>
                <a:cubicBezTo>
                  <a:pt x="4543" y="2289"/>
                  <a:pt x="4440" y="2280"/>
                  <a:pt x="4340" y="2288"/>
                </a:cubicBezTo>
                <a:cubicBezTo>
                  <a:pt x="4224" y="2297"/>
                  <a:pt x="4163" y="2378"/>
                  <a:pt x="4058" y="2414"/>
                </a:cubicBezTo>
                <a:cubicBezTo>
                  <a:pt x="3944" y="2454"/>
                  <a:pt x="3843" y="2399"/>
                  <a:pt x="3730" y="2417"/>
                </a:cubicBezTo>
                <a:cubicBezTo>
                  <a:pt x="3602" y="2437"/>
                  <a:pt x="3500" y="2476"/>
                  <a:pt x="3367" y="2468"/>
                </a:cubicBezTo>
                <a:cubicBezTo>
                  <a:pt x="3239" y="2460"/>
                  <a:pt x="3117" y="2462"/>
                  <a:pt x="2993" y="2496"/>
                </a:cubicBezTo>
                <a:cubicBezTo>
                  <a:pt x="2966" y="2503"/>
                  <a:pt x="2723" y="2557"/>
                  <a:pt x="2710" y="2512"/>
                </a:cubicBezTo>
                <a:cubicBezTo>
                  <a:pt x="2708" y="2506"/>
                  <a:pt x="2874" y="2538"/>
                  <a:pt x="2865" y="2463"/>
                </a:cubicBezTo>
                <a:cubicBezTo>
                  <a:pt x="2857" y="2395"/>
                  <a:pt x="2772" y="2345"/>
                  <a:pt x="2718" y="2337"/>
                </a:cubicBezTo>
                <a:cubicBezTo>
                  <a:pt x="2679" y="2332"/>
                  <a:pt x="2628" y="2337"/>
                  <a:pt x="2588" y="2338"/>
                </a:cubicBezTo>
                <a:cubicBezTo>
                  <a:pt x="2527" y="2339"/>
                  <a:pt x="2471" y="2328"/>
                  <a:pt x="2410" y="2321"/>
                </a:cubicBezTo>
                <a:cubicBezTo>
                  <a:pt x="2309" y="2310"/>
                  <a:pt x="2208" y="2309"/>
                  <a:pt x="2110" y="2292"/>
                </a:cubicBezTo>
                <a:cubicBezTo>
                  <a:pt x="2079" y="2287"/>
                  <a:pt x="2041" y="2281"/>
                  <a:pt x="2008" y="2275"/>
                </a:cubicBezTo>
                <a:cubicBezTo>
                  <a:pt x="1971" y="2269"/>
                  <a:pt x="1947" y="2253"/>
                  <a:pt x="1912" y="2239"/>
                </a:cubicBezTo>
                <a:cubicBezTo>
                  <a:pt x="1879" y="2226"/>
                  <a:pt x="1848" y="2232"/>
                  <a:pt x="1815" y="2222"/>
                </a:cubicBezTo>
                <a:cubicBezTo>
                  <a:pt x="1803" y="2218"/>
                  <a:pt x="1806" y="2202"/>
                  <a:pt x="1793" y="2196"/>
                </a:cubicBezTo>
                <a:cubicBezTo>
                  <a:pt x="1777" y="2189"/>
                  <a:pt x="1761" y="2188"/>
                  <a:pt x="1743" y="2184"/>
                </a:cubicBezTo>
                <a:cubicBezTo>
                  <a:pt x="1641" y="2162"/>
                  <a:pt x="1538" y="2152"/>
                  <a:pt x="1442" y="2107"/>
                </a:cubicBezTo>
                <a:cubicBezTo>
                  <a:pt x="1348" y="2064"/>
                  <a:pt x="1266" y="1998"/>
                  <a:pt x="1171" y="1959"/>
                </a:cubicBezTo>
                <a:cubicBezTo>
                  <a:pt x="1164" y="1993"/>
                  <a:pt x="1258" y="2053"/>
                  <a:pt x="1195" y="2050"/>
                </a:cubicBezTo>
                <a:cubicBezTo>
                  <a:pt x="1177" y="2049"/>
                  <a:pt x="1147" y="2011"/>
                  <a:pt x="1128" y="2003"/>
                </a:cubicBezTo>
                <a:cubicBezTo>
                  <a:pt x="1095" y="1989"/>
                  <a:pt x="1064" y="1984"/>
                  <a:pt x="1029" y="1992"/>
                </a:cubicBezTo>
                <a:cubicBezTo>
                  <a:pt x="1015" y="1953"/>
                  <a:pt x="1055" y="1976"/>
                  <a:pt x="999" y="1952"/>
                </a:cubicBezTo>
                <a:cubicBezTo>
                  <a:pt x="947" y="1930"/>
                  <a:pt x="884" y="1942"/>
                  <a:pt x="829" y="1941"/>
                </a:cubicBezTo>
                <a:cubicBezTo>
                  <a:pt x="800" y="1940"/>
                  <a:pt x="728" y="1910"/>
                  <a:pt x="703" y="1930"/>
                </a:cubicBezTo>
                <a:cubicBezTo>
                  <a:pt x="663" y="1961"/>
                  <a:pt x="703" y="1965"/>
                  <a:pt x="717" y="1981"/>
                </a:cubicBezTo>
                <a:cubicBezTo>
                  <a:pt x="734" y="2001"/>
                  <a:pt x="762" y="2000"/>
                  <a:pt x="729" y="2018"/>
                </a:cubicBezTo>
                <a:cubicBezTo>
                  <a:pt x="725" y="2021"/>
                  <a:pt x="697" y="2012"/>
                  <a:pt x="687" y="2014"/>
                </a:cubicBezTo>
                <a:cubicBezTo>
                  <a:pt x="672" y="2017"/>
                  <a:pt x="662" y="2028"/>
                  <a:pt x="649" y="2032"/>
                </a:cubicBezTo>
                <a:cubicBezTo>
                  <a:pt x="580" y="2050"/>
                  <a:pt x="549" y="1999"/>
                  <a:pt x="493" y="2047"/>
                </a:cubicBezTo>
                <a:cubicBezTo>
                  <a:pt x="485" y="2054"/>
                  <a:pt x="444" y="2104"/>
                  <a:pt x="447" y="2102"/>
                </a:cubicBezTo>
                <a:cubicBezTo>
                  <a:pt x="418" y="2116"/>
                  <a:pt x="382" y="2078"/>
                  <a:pt x="358" y="2058"/>
                </a:cubicBezTo>
                <a:cubicBezTo>
                  <a:pt x="350" y="2052"/>
                  <a:pt x="327" y="2055"/>
                  <a:pt x="323" y="2043"/>
                </a:cubicBezTo>
                <a:cubicBezTo>
                  <a:pt x="319" y="2031"/>
                  <a:pt x="342" y="2015"/>
                  <a:pt x="340" y="2009"/>
                </a:cubicBezTo>
                <a:cubicBezTo>
                  <a:pt x="329" y="1984"/>
                  <a:pt x="310" y="1961"/>
                  <a:pt x="272" y="1947"/>
                </a:cubicBezTo>
                <a:cubicBezTo>
                  <a:pt x="247" y="1938"/>
                  <a:pt x="177" y="1917"/>
                  <a:pt x="152" y="1918"/>
                </a:cubicBezTo>
                <a:cubicBezTo>
                  <a:pt x="105" y="1921"/>
                  <a:pt x="128" y="1922"/>
                  <a:pt x="109" y="1958"/>
                </a:cubicBezTo>
                <a:cubicBezTo>
                  <a:pt x="102" y="1972"/>
                  <a:pt x="102" y="2037"/>
                  <a:pt x="57" y="1993"/>
                </a:cubicBezTo>
                <a:cubicBezTo>
                  <a:pt x="28" y="1964"/>
                  <a:pt x="74" y="1931"/>
                  <a:pt x="87" y="1908"/>
                </a:cubicBezTo>
                <a:cubicBezTo>
                  <a:pt x="51" y="1911"/>
                  <a:pt x="38" y="1904"/>
                  <a:pt x="24" y="1933"/>
                </a:cubicBezTo>
                <a:cubicBezTo>
                  <a:pt x="16" y="1950"/>
                  <a:pt x="24" y="1992"/>
                  <a:pt x="24" y="2011"/>
                </a:cubicBezTo>
                <a:cubicBezTo>
                  <a:pt x="24" y="2077"/>
                  <a:pt x="24" y="2142"/>
                  <a:pt x="24" y="2207"/>
                </a:cubicBezTo>
                <a:cubicBezTo>
                  <a:pt x="24" y="2270"/>
                  <a:pt x="10" y="2304"/>
                  <a:pt x="82" y="2312"/>
                </a:cubicBezTo>
                <a:cubicBezTo>
                  <a:pt x="127" y="2318"/>
                  <a:pt x="184" y="2323"/>
                  <a:pt x="226" y="2305"/>
                </a:cubicBezTo>
                <a:cubicBezTo>
                  <a:pt x="185" y="2322"/>
                  <a:pt x="167" y="2331"/>
                  <a:pt x="128" y="2338"/>
                </a:cubicBezTo>
                <a:cubicBezTo>
                  <a:pt x="101" y="2342"/>
                  <a:pt x="70" y="2326"/>
                  <a:pt x="46" y="2340"/>
                </a:cubicBezTo>
                <a:cubicBezTo>
                  <a:pt x="13" y="2358"/>
                  <a:pt x="24" y="2386"/>
                  <a:pt x="24" y="2427"/>
                </a:cubicBezTo>
                <a:cubicBezTo>
                  <a:pt x="24" y="2481"/>
                  <a:pt x="24" y="2534"/>
                  <a:pt x="24" y="2588"/>
                </a:cubicBezTo>
                <a:cubicBezTo>
                  <a:pt x="24" y="2750"/>
                  <a:pt x="24" y="2912"/>
                  <a:pt x="24" y="3074"/>
                </a:cubicBezTo>
                <a:cubicBezTo>
                  <a:pt x="24" y="3407"/>
                  <a:pt x="24" y="3740"/>
                  <a:pt x="24" y="4073"/>
                </a:cubicBezTo>
                <a:cubicBezTo>
                  <a:pt x="130" y="4038"/>
                  <a:pt x="280" y="4063"/>
                  <a:pt x="392" y="4064"/>
                </a:cubicBezTo>
                <a:cubicBezTo>
                  <a:pt x="445" y="4065"/>
                  <a:pt x="504" y="4056"/>
                  <a:pt x="554" y="4074"/>
                </a:cubicBezTo>
                <a:cubicBezTo>
                  <a:pt x="563" y="4078"/>
                  <a:pt x="555" y="4098"/>
                  <a:pt x="580" y="4102"/>
                </a:cubicBezTo>
                <a:cubicBezTo>
                  <a:pt x="600" y="4105"/>
                  <a:pt x="622" y="4087"/>
                  <a:pt x="644" y="4092"/>
                </a:cubicBezTo>
                <a:cubicBezTo>
                  <a:pt x="704" y="4103"/>
                  <a:pt x="761" y="4240"/>
                  <a:pt x="831" y="4170"/>
                </a:cubicBezTo>
                <a:cubicBezTo>
                  <a:pt x="864" y="4136"/>
                  <a:pt x="845" y="4123"/>
                  <a:pt x="888" y="4109"/>
                </a:cubicBezTo>
                <a:cubicBezTo>
                  <a:pt x="918" y="4099"/>
                  <a:pt x="970" y="4092"/>
                  <a:pt x="1010" y="4098"/>
                </a:cubicBezTo>
                <a:cubicBezTo>
                  <a:pt x="1041" y="4103"/>
                  <a:pt x="1073" y="4136"/>
                  <a:pt x="1104" y="4136"/>
                </a:cubicBezTo>
                <a:cubicBezTo>
                  <a:pt x="1114" y="4136"/>
                  <a:pt x="1128" y="4115"/>
                  <a:pt x="1148" y="4116"/>
                </a:cubicBezTo>
                <a:cubicBezTo>
                  <a:pt x="1166" y="4117"/>
                  <a:pt x="1176" y="4140"/>
                  <a:pt x="1197" y="4139"/>
                </a:cubicBezTo>
                <a:cubicBezTo>
                  <a:pt x="1222" y="4138"/>
                  <a:pt x="1225" y="4095"/>
                  <a:pt x="1255" y="4096"/>
                </a:cubicBezTo>
                <a:cubicBezTo>
                  <a:pt x="1278" y="4097"/>
                  <a:pt x="1294" y="4122"/>
                  <a:pt x="1315" y="4127"/>
                </a:cubicBezTo>
                <a:cubicBezTo>
                  <a:pt x="1366" y="4140"/>
                  <a:pt x="1401" y="4107"/>
                  <a:pt x="1449" y="4099"/>
                </a:cubicBezTo>
                <a:cubicBezTo>
                  <a:pt x="1498" y="4091"/>
                  <a:pt x="1526" y="4116"/>
                  <a:pt x="1570" y="4116"/>
                </a:cubicBezTo>
                <a:cubicBezTo>
                  <a:pt x="1596" y="4116"/>
                  <a:pt x="1610" y="4097"/>
                  <a:pt x="1642" y="4104"/>
                </a:cubicBezTo>
                <a:cubicBezTo>
                  <a:pt x="1663" y="4108"/>
                  <a:pt x="1691" y="4125"/>
                  <a:pt x="1707" y="4139"/>
                </a:cubicBezTo>
                <a:cubicBezTo>
                  <a:pt x="1723" y="4152"/>
                  <a:pt x="1759" y="4154"/>
                  <a:pt x="1715" y="4179"/>
                </a:cubicBezTo>
                <a:cubicBezTo>
                  <a:pt x="1692" y="4191"/>
                  <a:pt x="1587" y="4166"/>
                  <a:pt x="1555" y="4164"/>
                </a:cubicBezTo>
                <a:cubicBezTo>
                  <a:pt x="1556" y="4181"/>
                  <a:pt x="1540" y="4210"/>
                  <a:pt x="1547" y="4226"/>
                </a:cubicBezTo>
                <a:cubicBezTo>
                  <a:pt x="1498" y="4226"/>
                  <a:pt x="1440" y="4238"/>
                  <a:pt x="1394" y="4218"/>
                </a:cubicBezTo>
                <a:cubicBezTo>
                  <a:pt x="1381" y="4213"/>
                  <a:pt x="1375" y="4190"/>
                  <a:pt x="1362" y="4184"/>
                </a:cubicBezTo>
                <a:cubicBezTo>
                  <a:pt x="1339" y="4173"/>
                  <a:pt x="1312" y="4175"/>
                  <a:pt x="1287" y="4171"/>
                </a:cubicBezTo>
                <a:cubicBezTo>
                  <a:pt x="1309" y="4200"/>
                  <a:pt x="1285" y="4265"/>
                  <a:pt x="1245" y="4235"/>
                </a:cubicBezTo>
                <a:cubicBezTo>
                  <a:pt x="1239" y="4231"/>
                  <a:pt x="1245" y="4203"/>
                  <a:pt x="1229" y="4190"/>
                </a:cubicBezTo>
                <a:cubicBezTo>
                  <a:pt x="1217" y="4179"/>
                  <a:pt x="1215" y="4188"/>
                  <a:pt x="1197" y="4188"/>
                </a:cubicBezTo>
                <a:cubicBezTo>
                  <a:pt x="1176" y="4187"/>
                  <a:pt x="1178" y="4175"/>
                  <a:pt x="1157" y="4181"/>
                </a:cubicBezTo>
                <a:cubicBezTo>
                  <a:pt x="1168" y="4178"/>
                  <a:pt x="1125" y="4227"/>
                  <a:pt x="1125" y="4213"/>
                </a:cubicBezTo>
                <a:cubicBezTo>
                  <a:pt x="1125" y="4243"/>
                  <a:pt x="1208" y="4233"/>
                  <a:pt x="1181" y="4262"/>
                </a:cubicBezTo>
                <a:cubicBezTo>
                  <a:pt x="1161" y="4284"/>
                  <a:pt x="1101" y="4233"/>
                  <a:pt x="1091" y="4259"/>
                </a:cubicBezTo>
                <a:cubicBezTo>
                  <a:pt x="1089" y="4267"/>
                  <a:pt x="1117" y="4285"/>
                  <a:pt x="1113" y="4289"/>
                </a:cubicBezTo>
                <a:cubicBezTo>
                  <a:pt x="1091" y="4314"/>
                  <a:pt x="1083" y="4308"/>
                  <a:pt x="1051" y="4300"/>
                </a:cubicBezTo>
                <a:cubicBezTo>
                  <a:pt x="984" y="4282"/>
                  <a:pt x="954" y="4246"/>
                  <a:pt x="880" y="4275"/>
                </a:cubicBezTo>
                <a:cubicBezTo>
                  <a:pt x="946" y="4309"/>
                  <a:pt x="869" y="4308"/>
                  <a:pt x="840" y="4308"/>
                </a:cubicBezTo>
                <a:cubicBezTo>
                  <a:pt x="790" y="4309"/>
                  <a:pt x="752" y="4300"/>
                  <a:pt x="770" y="4368"/>
                </a:cubicBezTo>
                <a:cubicBezTo>
                  <a:pt x="738" y="4356"/>
                  <a:pt x="706" y="4365"/>
                  <a:pt x="675" y="4358"/>
                </a:cubicBezTo>
                <a:cubicBezTo>
                  <a:pt x="649" y="4353"/>
                  <a:pt x="609" y="4318"/>
                  <a:pt x="585" y="4325"/>
                </a:cubicBezTo>
                <a:cubicBezTo>
                  <a:pt x="538" y="4338"/>
                  <a:pt x="566" y="4404"/>
                  <a:pt x="514" y="4424"/>
                </a:cubicBezTo>
                <a:cubicBezTo>
                  <a:pt x="571" y="4342"/>
                  <a:pt x="488" y="4292"/>
                  <a:pt x="444" y="4230"/>
                </a:cubicBezTo>
                <a:cubicBezTo>
                  <a:pt x="429" y="4209"/>
                  <a:pt x="400" y="4139"/>
                  <a:pt x="374" y="4133"/>
                </a:cubicBezTo>
                <a:cubicBezTo>
                  <a:pt x="309" y="4119"/>
                  <a:pt x="351" y="4196"/>
                  <a:pt x="341" y="4207"/>
                </a:cubicBezTo>
                <a:cubicBezTo>
                  <a:pt x="334" y="4214"/>
                  <a:pt x="305" y="4208"/>
                  <a:pt x="297" y="4206"/>
                </a:cubicBezTo>
                <a:cubicBezTo>
                  <a:pt x="271" y="4198"/>
                  <a:pt x="286" y="4184"/>
                  <a:pt x="270" y="4177"/>
                </a:cubicBezTo>
                <a:cubicBezTo>
                  <a:pt x="240" y="4166"/>
                  <a:pt x="188" y="4150"/>
                  <a:pt x="215" y="4202"/>
                </a:cubicBezTo>
                <a:cubicBezTo>
                  <a:pt x="136" y="4210"/>
                  <a:pt x="158" y="4272"/>
                  <a:pt x="110" y="4301"/>
                </a:cubicBezTo>
                <a:cubicBezTo>
                  <a:pt x="87" y="4315"/>
                  <a:pt x="27" y="4287"/>
                  <a:pt x="24" y="4316"/>
                </a:cubicBezTo>
                <a:cubicBezTo>
                  <a:pt x="23" y="4332"/>
                  <a:pt x="108" y="4336"/>
                  <a:pt x="128" y="4336"/>
                </a:cubicBezTo>
                <a:cubicBezTo>
                  <a:pt x="158" y="4338"/>
                  <a:pt x="189" y="4330"/>
                  <a:pt x="218" y="4339"/>
                </a:cubicBezTo>
                <a:cubicBezTo>
                  <a:pt x="240" y="4345"/>
                  <a:pt x="272" y="4388"/>
                  <a:pt x="300" y="4373"/>
                </a:cubicBezTo>
                <a:cubicBezTo>
                  <a:pt x="344" y="4350"/>
                  <a:pt x="249" y="4293"/>
                  <a:pt x="254" y="4253"/>
                </a:cubicBezTo>
                <a:cubicBezTo>
                  <a:pt x="339" y="4244"/>
                  <a:pt x="362" y="4207"/>
                  <a:pt x="422" y="4288"/>
                </a:cubicBezTo>
                <a:cubicBezTo>
                  <a:pt x="442" y="4316"/>
                  <a:pt x="475" y="4354"/>
                  <a:pt x="456" y="4390"/>
                </a:cubicBezTo>
                <a:cubicBezTo>
                  <a:pt x="433" y="4436"/>
                  <a:pt x="387" y="4414"/>
                  <a:pt x="356" y="4403"/>
                </a:cubicBezTo>
                <a:cubicBezTo>
                  <a:pt x="280" y="4379"/>
                  <a:pt x="243" y="4409"/>
                  <a:pt x="341" y="4427"/>
                </a:cubicBezTo>
                <a:cubicBezTo>
                  <a:pt x="360" y="4431"/>
                  <a:pt x="481" y="4449"/>
                  <a:pt x="481" y="4459"/>
                </a:cubicBezTo>
                <a:cubicBezTo>
                  <a:pt x="482" y="4479"/>
                  <a:pt x="399" y="4531"/>
                  <a:pt x="431" y="4536"/>
                </a:cubicBezTo>
                <a:cubicBezTo>
                  <a:pt x="393" y="4530"/>
                  <a:pt x="383" y="4559"/>
                  <a:pt x="347" y="4556"/>
                </a:cubicBezTo>
                <a:cubicBezTo>
                  <a:pt x="301" y="4554"/>
                  <a:pt x="304" y="4489"/>
                  <a:pt x="251" y="4493"/>
                </a:cubicBezTo>
                <a:cubicBezTo>
                  <a:pt x="234" y="4494"/>
                  <a:pt x="220" y="4515"/>
                  <a:pt x="203" y="4517"/>
                </a:cubicBezTo>
                <a:cubicBezTo>
                  <a:pt x="180" y="4521"/>
                  <a:pt x="170" y="4508"/>
                  <a:pt x="149" y="4506"/>
                </a:cubicBezTo>
                <a:cubicBezTo>
                  <a:pt x="104" y="4501"/>
                  <a:pt x="68" y="4514"/>
                  <a:pt x="24" y="4492"/>
                </a:cubicBezTo>
                <a:cubicBezTo>
                  <a:pt x="24" y="4606"/>
                  <a:pt x="24" y="4720"/>
                  <a:pt x="24" y="4834"/>
                </a:cubicBezTo>
                <a:cubicBezTo>
                  <a:pt x="29" y="4834"/>
                  <a:pt x="95" y="4823"/>
                  <a:pt x="95" y="4823"/>
                </a:cubicBezTo>
                <a:cubicBezTo>
                  <a:pt x="121" y="4849"/>
                  <a:pt x="87" y="4840"/>
                  <a:pt x="80" y="4864"/>
                </a:cubicBezTo>
                <a:cubicBezTo>
                  <a:pt x="133" y="4881"/>
                  <a:pt x="191" y="4833"/>
                  <a:pt x="229" y="4894"/>
                </a:cubicBezTo>
                <a:cubicBezTo>
                  <a:pt x="159" y="4864"/>
                  <a:pt x="95" y="4923"/>
                  <a:pt x="24" y="4911"/>
                </a:cubicBezTo>
                <a:cubicBezTo>
                  <a:pt x="24" y="5046"/>
                  <a:pt x="24" y="5181"/>
                  <a:pt x="24" y="5316"/>
                </a:cubicBezTo>
                <a:cubicBezTo>
                  <a:pt x="24" y="5381"/>
                  <a:pt x="24" y="5445"/>
                  <a:pt x="24" y="5509"/>
                </a:cubicBezTo>
                <a:cubicBezTo>
                  <a:pt x="24" y="5581"/>
                  <a:pt x="13" y="5615"/>
                  <a:pt x="92" y="5634"/>
                </a:cubicBezTo>
                <a:cubicBezTo>
                  <a:pt x="64" y="5654"/>
                  <a:pt x="32" y="5688"/>
                  <a:pt x="24" y="5715"/>
                </a:cubicBezTo>
                <a:cubicBezTo>
                  <a:pt x="14" y="5749"/>
                  <a:pt x="24" y="5803"/>
                  <a:pt x="24" y="5840"/>
                </a:cubicBezTo>
                <a:cubicBezTo>
                  <a:pt x="24" y="5944"/>
                  <a:pt x="24" y="6048"/>
                  <a:pt x="24" y="6152"/>
                </a:cubicBezTo>
                <a:cubicBezTo>
                  <a:pt x="24" y="6203"/>
                  <a:pt x="0" y="6338"/>
                  <a:pt x="37" y="6360"/>
                </a:cubicBezTo>
                <a:cubicBezTo>
                  <a:pt x="71" y="6380"/>
                  <a:pt x="180" y="6360"/>
                  <a:pt x="218" y="6360"/>
                </a:cubicBezTo>
                <a:cubicBezTo>
                  <a:pt x="501" y="6360"/>
                  <a:pt x="784" y="6360"/>
                  <a:pt x="1067" y="6360"/>
                </a:cubicBezTo>
                <a:cubicBezTo>
                  <a:pt x="1794" y="6360"/>
                  <a:pt x="2521" y="6360"/>
                  <a:pt x="3248" y="6360"/>
                </a:cubicBezTo>
                <a:cubicBezTo>
                  <a:pt x="3424" y="6360"/>
                  <a:pt x="3599" y="6360"/>
                  <a:pt x="3775" y="6360"/>
                </a:cubicBezTo>
                <a:cubicBezTo>
                  <a:pt x="3733" y="6332"/>
                  <a:pt x="3900" y="6336"/>
                  <a:pt x="3872" y="6360"/>
                </a:cubicBezTo>
                <a:cubicBezTo>
                  <a:pt x="4049" y="6360"/>
                  <a:pt x="4226" y="6360"/>
                  <a:pt x="4403" y="6360"/>
                </a:cubicBezTo>
                <a:cubicBezTo>
                  <a:pt x="4518" y="6360"/>
                  <a:pt x="4633" y="6360"/>
                  <a:pt x="4748" y="6360"/>
                </a:cubicBezTo>
                <a:cubicBezTo>
                  <a:pt x="4784" y="6360"/>
                  <a:pt x="4824" y="6364"/>
                  <a:pt x="4860" y="6360"/>
                </a:cubicBezTo>
                <a:cubicBezTo>
                  <a:pt x="4885" y="6357"/>
                  <a:pt x="4919" y="6343"/>
                  <a:pt x="4940" y="6344"/>
                </a:cubicBezTo>
                <a:cubicBezTo>
                  <a:pt x="4935" y="6375"/>
                  <a:pt x="4964" y="6359"/>
                  <a:pt x="4985" y="6357"/>
                </a:cubicBezTo>
                <a:cubicBezTo>
                  <a:pt x="5031" y="6355"/>
                  <a:pt x="5092" y="6354"/>
                  <a:pt x="5142" y="6354"/>
                </a:cubicBezTo>
                <a:cubicBezTo>
                  <a:pt x="5096" y="6354"/>
                  <a:pt x="5051" y="6354"/>
                  <a:pt x="5005" y="6354"/>
                </a:cubicBezTo>
                <a:cubicBezTo>
                  <a:pt x="5027" y="6380"/>
                  <a:pt x="5157" y="6361"/>
                  <a:pt x="5189" y="6360"/>
                </a:cubicBezTo>
                <a:cubicBezTo>
                  <a:pt x="5240" y="6359"/>
                  <a:pt x="5289" y="6362"/>
                  <a:pt x="5346" y="6360"/>
                </a:cubicBezTo>
                <a:cubicBezTo>
                  <a:pt x="5451" y="6357"/>
                  <a:pt x="5556" y="6360"/>
                  <a:pt x="5666" y="6360"/>
                </a:cubicBezTo>
                <a:cubicBezTo>
                  <a:pt x="5826" y="6360"/>
                  <a:pt x="5985" y="6360"/>
                  <a:pt x="6145" y="6360"/>
                </a:cubicBezTo>
                <a:cubicBezTo>
                  <a:pt x="6199" y="6360"/>
                  <a:pt x="6254" y="6362"/>
                  <a:pt x="6309" y="6360"/>
                </a:cubicBezTo>
                <a:cubicBezTo>
                  <a:pt x="6318" y="6360"/>
                  <a:pt x="6331" y="6363"/>
                  <a:pt x="6339" y="6360"/>
                </a:cubicBezTo>
                <a:cubicBezTo>
                  <a:pt x="6346" y="6358"/>
                  <a:pt x="6366" y="6359"/>
                  <a:pt x="6370" y="6355"/>
                </a:cubicBezTo>
                <a:cubicBezTo>
                  <a:pt x="6386" y="6337"/>
                  <a:pt x="6351" y="6328"/>
                  <a:pt x="6359" y="6318"/>
                </a:cubicBezTo>
                <a:cubicBezTo>
                  <a:pt x="6373" y="6301"/>
                  <a:pt x="6411" y="6304"/>
                  <a:pt x="6429" y="6301"/>
                </a:cubicBezTo>
                <a:cubicBezTo>
                  <a:pt x="6476" y="6293"/>
                  <a:pt x="6501" y="6281"/>
                  <a:pt x="6529" y="6321"/>
                </a:cubicBezTo>
                <a:cubicBezTo>
                  <a:pt x="6514" y="6325"/>
                  <a:pt x="6495" y="6343"/>
                  <a:pt x="6519" y="6352"/>
                </a:cubicBezTo>
                <a:cubicBezTo>
                  <a:pt x="6545" y="6361"/>
                  <a:pt x="6549" y="6345"/>
                  <a:pt x="6579" y="6338"/>
                </a:cubicBezTo>
                <a:cubicBezTo>
                  <a:pt x="6631" y="6325"/>
                  <a:pt x="6683" y="6342"/>
                  <a:pt x="6735" y="6337"/>
                </a:cubicBezTo>
                <a:cubicBezTo>
                  <a:pt x="6719" y="6364"/>
                  <a:pt x="6701" y="6343"/>
                  <a:pt x="6681" y="6359"/>
                </a:cubicBezTo>
                <a:cubicBezTo>
                  <a:pt x="6693" y="6376"/>
                  <a:pt x="6832" y="6360"/>
                  <a:pt x="6851" y="6360"/>
                </a:cubicBezTo>
                <a:cubicBezTo>
                  <a:pt x="7007" y="6360"/>
                  <a:pt x="7163" y="6360"/>
                  <a:pt x="7318" y="6360"/>
                </a:cubicBezTo>
                <a:cubicBezTo>
                  <a:pt x="7835" y="6360"/>
                  <a:pt x="8352" y="6360"/>
                  <a:pt x="8869" y="6360"/>
                </a:cubicBezTo>
                <a:cubicBezTo>
                  <a:pt x="10031" y="6360"/>
                  <a:pt x="11192" y="6360"/>
                  <a:pt x="12353" y="6360"/>
                </a:cubicBezTo>
                <a:cubicBezTo>
                  <a:pt x="12619" y="6360"/>
                  <a:pt x="12884" y="6360"/>
                  <a:pt x="13150" y="6360"/>
                </a:cubicBezTo>
                <a:cubicBezTo>
                  <a:pt x="13130" y="6337"/>
                  <a:pt x="13073" y="6363"/>
                  <a:pt x="13044" y="6347"/>
                </a:cubicBezTo>
                <a:cubicBezTo>
                  <a:pt x="13069" y="6331"/>
                  <a:pt x="13134" y="6299"/>
                  <a:pt x="13161" y="6294"/>
                </a:cubicBezTo>
                <a:cubicBezTo>
                  <a:pt x="13162" y="6294"/>
                  <a:pt x="13210" y="6309"/>
                  <a:pt x="13221" y="6308"/>
                </a:cubicBezTo>
                <a:cubicBezTo>
                  <a:pt x="13251" y="6307"/>
                  <a:pt x="13271" y="6282"/>
                  <a:pt x="13305" y="6290"/>
                </a:cubicBezTo>
                <a:cubicBezTo>
                  <a:pt x="13289" y="6279"/>
                  <a:pt x="13155" y="6267"/>
                  <a:pt x="13197" y="6225"/>
                </a:cubicBezTo>
                <a:cubicBezTo>
                  <a:pt x="13209" y="6214"/>
                  <a:pt x="13274" y="6226"/>
                  <a:pt x="13287" y="6224"/>
                </a:cubicBezTo>
                <a:cubicBezTo>
                  <a:pt x="13317" y="6218"/>
                  <a:pt x="13328" y="6195"/>
                  <a:pt x="13351" y="6190"/>
                </a:cubicBezTo>
                <a:cubicBezTo>
                  <a:pt x="13382" y="6183"/>
                  <a:pt x="13531" y="6164"/>
                  <a:pt x="13558" y="6179"/>
                </a:cubicBezTo>
                <a:cubicBezTo>
                  <a:pt x="13592" y="6199"/>
                  <a:pt x="13596" y="6269"/>
                  <a:pt x="13664" y="6222"/>
                </a:cubicBezTo>
                <a:cubicBezTo>
                  <a:pt x="13640" y="6209"/>
                  <a:pt x="13580" y="6207"/>
                  <a:pt x="13586" y="6173"/>
                </a:cubicBezTo>
                <a:cubicBezTo>
                  <a:pt x="13590" y="6153"/>
                  <a:pt x="13663" y="6142"/>
                  <a:pt x="13663" y="6142"/>
                </a:cubicBezTo>
                <a:cubicBezTo>
                  <a:pt x="13715" y="6141"/>
                  <a:pt x="13790" y="6156"/>
                  <a:pt x="13853" y="6150"/>
                </a:cubicBezTo>
                <a:cubicBezTo>
                  <a:pt x="13881" y="6147"/>
                  <a:pt x="13939" y="6126"/>
                  <a:pt x="13957" y="6146"/>
                </a:cubicBezTo>
                <a:cubicBezTo>
                  <a:pt x="13978" y="6169"/>
                  <a:pt x="13942" y="6180"/>
                  <a:pt x="13936" y="6201"/>
                </a:cubicBezTo>
                <a:cubicBezTo>
                  <a:pt x="13963" y="6201"/>
                  <a:pt x="13977" y="6203"/>
                  <a:pt x="14002" y="6190"/>
                </a:cubicBezTo>
                <a:cubicBezTo>
                  <a:pt x="13944" y="6220"/>
                  <a:pt x="14029" y="6226"/>
                  <a:pt x="14053" y="6225"/>
                </a:cubicBezTo>
                <a:cubicBezTo>
                  <a:pt x="14027" y="6266"/>
                  <a:pt x="14001" y="6310"/>
                  <a:pt x="13952" y="6327"/>
                </a:cubicBezTo>
                <a:cubicBezTo>
                  <a:pt x="13909" y="6343"/>
                  <a:pt x="13883" y="6313"/>
                  <a:pt x="13830" y="6332"/>
                </a:cubicBezTo>
                <a:cubicBezTo>
                  <a:pt x="13856" y="6323"/>
                  <a:pt x="13886" y="6320"/>
                  <a:pt x="13913" y="6327"/>
                </a:cubicBezTo>
                <a:cubicBezTo>
                  <a:pt x="13911" y="6302"/>
                  <a:pt x="13874" y="6299"/>
                  <a:pt x="13882" y="6271"/>
                </a:cubicBezTo>
                <a:cubicBezTo>
                  <a:pt x="13889" y="6250"/>
                  <a:pt x="13915" y="6257"/>
                  <a:pt x="13927" y="6240"/>
                </a:cubicBezTo>
                <a:cubicBezTo>
                  <a:pt x="13878" y="6258"/>
                  <a:pt x="13844" y="6221"/>
                  <a:pt x="13797" y="6225"/>
                </a:cubicBezTo>
                <a:cubicBezTo>
                  <a:pt x="13778" y="6227"/>
                  <a:pt x="13726" y="6251"/>
                  <a:pt x="13701" y="6261"/>
                </a:cubicBezTo>
                <a:cubicBezTo>
                  <a:pt x="13741" y="6301"/>
                  <a:pt x="13809" y="6264"/>
                  <a:pt x="13851" y="6256"/>
                </a:cubicBezTo>
                <a:cubicBezTo>
                  <a:pt x="13818" y="6301"/>
                  <a:pt x="13668" y="6303"/>
                  <a:pt x="13617" y="6310"/>
                </a:cubicBezTo>
                <a:cubicBezTo>
                  <a:pt x="13605" y="6314"/>
                  <a:pt x="13593" y="6318"/>
                  <a:pt x="13582" y="6322"/>
                </a:cubicBezTo>
                <a:cubicBezTo>
                  <a:pt x="13568" y="6310"/>
                  <a:pt x="13552" y="6306"/>
                  <a:pt x="13534" y="6310"/>
                </a:cubicBezTo>
                <a:cubicBezTo>
                  <a:pt x="13508" y="6320"/>
                  <a:pt x="13503" y="6346"/>
                  <a:pt x="13482" y="6360"/>
                </a:cubicBezTo>
                <a:cubicBezTo>
                  <a:pt x="13736" y="6360"/>
                  <a:pt x="13989" y="6360"/>
                  <a:pt x="14243" y="6360"/>
                </a:cubicBezTo>
                <a:cubicBezTo>
                  <a:pt x="14237" y="6341"/>
                  <a:pt x="14232" y="6327"/>
                  <a:pt x="14217" y="6314"/>
                </a:cubicBezTo>
                <a:cubicBezTo>
                  <a:pt x="14265" y="6350"/>
                  <a:pt x="14262" y="6360"/>
                  <a:pt x="14321" y="6360"/>
                </a:cubicBezTo>
                <a:cubicBezTo>
                  <a:pt x="14390" y="6360"/>
                  <a:pt x="14458" y="6360"/>
                  <a:pt x="14527" y="6360"/>
                </a:cubicBezTo>
                <a:cubicBezTo>
                  <a:pt x="14765" y="6360"/>
                  <a:pt x="15004" y="6360"/>
                  <a:pt x="15243" y="6360"/>
                </a:cubicBezTo>
                <a:cubicBezTo>
                  <a:pt x="15505" y="6360"/>
                  <a:pt x="15767" y="6360"/>
                  <a:pt x="16029" y="6360"/>
                </a:cubicBezTo>
                <a:cubicBezTo>
                  <a:pt x="16132" y="6360"/>
                  <a:pt x="16235" y="6360"/>
                  <a:pt x="16339" y="6360"/>
                </a:cubicBezTo>
                <a:cubicBezTo>
                  <a:pt x="16396" y="6360"/>
                  <a:pt x="16466" y="6371"/>
                  <a:pt x="16522" y="6360"/>
                </a:cubicBezTo>
                <a:cubicBezTo>
                  <a:pt x="16530" y="6359"/>
                  <a:pt x="16552" y="6365"/>
                  <a:pt x="16558" y="6360"/>
                </a:cubicBezTo>
                <a:cubicBezTo>
                  <a:pt x="16575" y="6347"/>
                  <a:pt x="16558" y="6214"/>
                  <a:pt x="16558" y="6190"/>
                </a:cubicBezTo>
                <a:cubicBezTo>
                  <a:pt x="16558" y="6120"/>
                  <a:pt x="16558" y="6050"/>
                  <a:pt x="16558" y="5980"/>
                </a:cubicBezTo>
                <a:cubicBezTo>
                  <a:pt x="16558" y="5836"/>
                  <a:pt x="16558" y="5692"/>
                  <a:pt x="16558" y="5547"/>
                </a:cubicBezTo>
                <a:cubicBezTo>
                  <a:pt x="16558" y="5489"/>
                  <a:pt x="16571" y="5414"/>
                  <a:pt x="16558" y="5357"/>
                </a:cubicBezTo>
                <a:cubicBezTo>
                  <a:pt x="16547" y="5305"/>
                  <a:pt x="16559" y="5316"/>
                  <a:pt x="16505" y="5322"/>
                </a:cubicBezTo>
                <a:cubicBezTo>
                  <a:pt x="16473" y="5325"/>
                  <a:pt x="16451" y="5334"/>
                  <a:pt x="16415" y="5330"/>
                </a:cubicBezTo>
                <a:cubicBezTo>
                  <a:pt x="16469" y="5336"/>
                  <a:pt x="16508" y="5313"/>
                  <a:pt x="16558" y="5319"/>
                </a:cubicBezTo>
                <a:cubicBezTo>
                  <a:pt x="16558" y="5271"/>
                  <a:pt x="16558" y="5224"/>
                  <a:pt x="16558" y="5176"/>
                </a:cubicBezTo>
                <a:cubicBezTo>
                  <a:pt x="16410" y="5188"/>
                  <a:pt x="16262" y="5167"/>
                  <a:pt x="16114" y="5158"/>
                </a:cubicBezTo>
                <a:cubicBezTo>
                  <a:pt x="16087" y="5156"/>
                  <a:pt x="15976" y="5161"/>
                  <a:pt x="15996" y="5106"/>
                </a:cubicBezTo>
                <a:cubicBezTo>
                  <a:pt x="16002" y="5089"/>
                  <a:pt x="16123" y="5076"/>
                  <a:pt x="16144" y="5073"/>
                </a:cubicBezTo>
                <a:cubicBezTo>
                  <a:pt x="16205" y="5065"/>
                  <a:pt x="16268" y="5069"/>
                  <a:pt x="16330" y="5064"/>
                </a:cubicBezTo>
                <a:cubicBezTo>
                  <a:pt x="16367" y="5060"/>
                  <a:pt x="16404" y="5048"/>
                  <a:pt x="16440" y="5046"/>
                </a:cubicBezTo>
                <a:cubicBezTo>
                  <a:pt x="16464" y="5044"/>
                  <a:pt x="16473" y="5057"/>
                  <a:pt x="16502" y="5048"/>
                </a:cubicBezTo>
                <a:cubicBezTo>
                  <a:pt x="16558" y="5032"/>
                  <a:pt x="16558" y="5007"/>
                  <a:pt x="16558" y="4955"/>
                </a:cubicBezTo>
                <a:cubicBezTo>
                  <a:pt x="16558" y="4893"/>
                  <a:pt x="16558" y="4830"/>
                  <a:pt x="16558" y="4768"/>
                </a:cubicBezTo>
                <a:cubicBezTo>
                  <a:pt x="16525" y="4778"/>
                  <a:pt x="16293" y="4731"/>
                  <a:pt x="16293" y="4766"/>
                </a:cubicBezTo>
                <a:cubicBezTo>
                  <a:pt x="16293" y="4748"/>
                  <a:pt x="16184" y="4765"/>
                  <a:pt x="16161" y="4744"/>
                </a:cubicBezTo>
                <a:cubicBezTo>
                  <a:pt x="16153" y="4778"/>
                  <a:pt x="16095" y="4767"/>
                  <a:pt x="16070" y="4767"/>
                </a:cubicBezTo>
                <a:cubicBezTo>
                  <a:pt x="16185" y="4768"/>
                  <a:pt x="16095" y="4729"/>
                  <a:pt x="16150" y="4702"/>
                </a:cubicBezTo>
                <a:cubicBezTo>
                  <a:pt x="16137" y="4708"/>
                  <a:pt x="16212" y="4714"/>
                  <a:pt x="16206" y="4713"/>
                </a:cubicBezTo>
                <a:cubicBezTo>
                  <a:pt x="16226" y="4716"/>
                  <a:pt x="16252" y="4710"/>
                  <a:pt x="16279" y="4713"/>
                </a:cubicBezTo>
                <a:cubicBezTo>
                  <a:pt x="16339" y="4720"/>
                  <a:pt x="16387" y="4703"/>
                  <a:pt x="16448" y="4713"/>
                </a:cubicBezTo>
                <a:cubicBezTo>
                  <a:pt x="16454" y="4714"/>
                  <a:pt x="16468" y="4710"/>
                  <a:pt x="16476" y="4712"/>
                </a:cubicBezTo>
                <a:cubicBezTo>
                  <a:pt x="16482" y="4719"/>
                  <a:pt x="16485" y="4726"/>
                  <a:pt x="16488" y="4734"/>
                </a:cubicBezTo>
                <a:cubicBezTo>
                  <a:pt x="16511" y="4734"/>
                  <a:pt x="16535" y="4735"/>
                  <a:pt x="16558" y="4735"/>
                </a:cubicBezTo>
                <a:cubicBezTo>
                  <a:pt x="16558" y="4614"/>
                  <a:pt x="16558" y="4492"/>
                  <a:pt x="16558" y="4371"/>
                </a:cubicBezTo>
                <a:cubicBezTo>
                  <a:pt x="16549" y="4371"/>
                  <a:pt x="16484" y="4383"/>
                  <a:pt x="16483" y="4359"/>
                </a:cubicBezTo>
                <a:cubicBezTo>
                  <a:pt x="16482" y="4326"/>
                  <a:pt x="16509" y="4351"/>
                  <a:pt x="16517" y="4329"/>
                </a:cubicBezTo>
                <a:cubicBezTo>
                  <a:pt x="16496" y="4300"/>
                  <a:pt x="16454" y="4333"/>
                  <a:pt x="16434" y="4301"/>
                </a:cubicBezTo>
                <a:cubicBezTo>
                  <a:pt x="16447" y="4280"/>
                  <a:pt x="16518" y="4299"/>
                  <a:pt x="16544" y="4276"/>
                </a:cubicBezTo>
                <a:cubicBezTo>
                  <a:pt x="16571" y="4251"/>
                  <a:pt x="16558" y="4166"/>
                  <a:pt x="16558" y="4122"/>
                </a:cubicBezTo>
                <a:cubicBezTo>
                  <a:pt x="16558" y="4023"/>
                  <a:pt x="16578" y="3880"/>
                  <a:pt x="16549" y="3797"/>
                </a:cubicBezTo>
                <a:cubicBezTo>
                  <a:pt x="16547" y="3792"/>
                  <a:pt x="16529" y="3789"/>
                  <a:pt x="16527" y="3775"/>
                </a:cubicBezTo>
                <a:cubicBezTo>
                  <a:pt x="16523" y="3760"/>
                  <a:pt x="16537" y="3751"/>
                  <a:pt x="16535" y="3736"/>
                </a:cubicBezTo>
                <a:cubicBezTo>
                  <a:pt x="16528" y="3695"/>
                  <a:pt x="16506" y="3651"/>
                  <a:pt x="16507" y="3605"/>
                </a:cubicBezTo>
                <a:cubicBezTo>
                  <a:pt x="16507" y="3589"/>
                  <a:pt x="16508" y="3551"/>
                  <a:pt x="16512" y="3544"/>
                </a:cubicBezTo>
                <a:cubicBezTo>
                  <a:pt x="16515" y="3534"/>
                  <a:pt x="16514" y="3522"/>
                  <a:pt x="16517" y="3512"/>
                </a:cubicBezTo>
                <a:cubicBezTo>
                  <a:pt x="16533" y="3468"/>
                  <a:pt x="16558" y="3550"/>
                  <a:pt x="16558" y="3489"/>
                </a:cubicBezTo>
                <a:cubicBezTo>
                  <a:pt x="16493" y="3516"/>
                  <a:pt x="16495" y="3399"/>
                  <a:pt x="16558" y="3412"/>
                </a:cubicBezTo>
                <a:cubicBezTo>
                  <a:pt x="16558" y="3379"/>
                  <a:pt x="16558" y="3346"/>
                  <a:pt x="16558" y="3313"/>
                </a:cubicBezTo>
                <a:cubicBezTo>
                  <a:pt x="16528" y="3341"/>
                  <a:pt x="16499" y="3322"/>
                  <a:pt x="16471" y="3302"/>
                </a:cubicBezTo>
                <a:cubicBezTo>
                  <a:pt x="16470" y="3359"/>
                  <a:pt x="16459" y="3407"/>
                  <a:pt x="16491" y="3442"/>
                </a:cubicBezTo>
                <a:cubicBezTo>
                  <a:pt x="16464" y="3422"/>
                  <a:pt x="16457" y="3431"/>
                  <a:pt x="16472" y="3471"/>
                </a:cubicBezTo>
                <a:cubicBezTo>
                  <a:pt x="16481" y="3495"/>
                  <a:pt x="16478" y="3516"/>
                  <a:pt x="16462" y="3535"/>
                </a:cubicBezTo>
                <a:cubicBezTo>
                  <a:pt x="16459" y="3577"/>
                  <a:pt x="16463" y="3619"/>
                  <a:pt x="16461" y="3662"/>
                </a:cubicBezTo>
                <a:cubicBezTo>
                  <a:pt x="16458" y="3739"/>
                  <a:pt x="16445" y="3811"/>
                  <a:pt x="16358" y="3835"/>
                </a:cubicBezTo>
                <a:cubicBezTo>
                  <a:pt x="16358" y="3738"/>
                  <a:pt x="16359" y="3668"/>
                  <a:pt x="16304" y="3588"/>
                </a:cubicBezTo>
                <a:cubicBezTo>
                  <a:pt x="16336" y="3575"/>
                  <a:pt x="16345" y="3608"/>
                  <a:pt x="16359" y="3628"/>
                </a:cubicBezTo>
                <a:cubicBezTo>
                  <a:pt x="16364" y="3612"/>
                  <a:pt x="16365" y="3497"/>
                  <a:pt x="16349" y="3499"/>
                </a:cubicBezTo>
                <a:cubicBezTo>
                  <a:pt x="16361" y="3498"/>
                  <a:pt x="16376" y="3365"/>
                  <a:pt x="16378" y="3342"/>
                </a:cubicBezTo>
                <a:cubicBezTo>
                  <a:pt x="16364" y="3334"/>
                  <a:pt x="16359" y="3324"/>
                  <a:pt x="16365" y="3311"/>
                </a:cubicBezTo>
                <a:cubicBezTo>
                  <a:pt x="16366" y="3298"/>
                  <a:pt x="16369" y="3285"/>
                  <a:pt x="16373" y="3273"/>
                </a:cubicBezTo>
                <a:cubicBezTo>
                  <a:pt x="16370" y="3250"/>
                  <a:pt x="16352" y="3223"/>
                  <a:pt x="16335" y="3205"/>
                </a:cubicBezTo>
                <a:cubicBezTo>
                  <a:pt x="16353" y="3224"/>
                  <a:pt x="16344" y="3234"/>
                  <a:pt x="16369" y="3246"/>
                </a:cubicBezTo>
                <a:cubicBezTo>
                  <a:pt x="16381" y="3226"/>
                  <a:pt x="16381" y="3206"/>
                  <a:pt x="16369" y="3186"/>
                </a:cubicBezTo>
                <a:cubicBezTo>
                  <a:pt x="16344" y="3168"/>
                  <a:pt x="16345" y="3151"/>
                  <a:pt x="16371" y="3134"/>
                </a:cubicBezTo>
                <a:cubicBezTo>
                  <a:pt x="16374" y="3092"/>
                  <a:pt x="16371" y="3057"/>
                  <a:pt x="16371" y="3015"/>
                </a:cubicBezTo>
                <a:cubicBezTo>
                  <a:pt x="16371" y="2953"/>
                  <a:pt x="16373" y="2889"/>
                  <a:pt x="16378" y="2825"/>
                </a:cubicBezTo>
                <a:cubicBezTo>
                  <a:pt x="16381" y="2770"/>
                  <a:pt x="16384" y="2724"/>
                  <a:pt x="16401" y="2672"/>
                </a:cubicBezTo>
                <a:cubicBezTo>
                  <a:pt x="16414" y="2636"/>
                  <a:pt x="16434" y="2604"/>
                  <a:pt x="16445" y="2567"/>
                </a:cubicBezTo>
                <a:cubicBezTo>
                  <a:pt x="16462" y="2514"/>
                  <a:pt x="16446" y="2424"/>
                  <a:pt x="16491" y="2388"/>
                </a:cubicBezTo>
                <a:cubicBezTo>
                  <a:pt x="16490" y="2488"/>
                  <a:pt x="16490" y="2587"/>
                  <a:pt x="16489" y="2687"/>
                </a:cubicBezTo>
                <a:cubicBezTo>
                  <a:pt x="16489" y="2743"/>
                  <a:pt x="16446" y="3010"/>
                  <a:pt x="16558" y="2971"/>
                </a:cubicBezTo>
                <a:cubicBezTo>
                  <a:pt x="16558" y="2725"/>
                  <a:pt x="16558" y="2479"/>
                  <a:pt x="16558" y="2233"/>
                </a:cubicBezTo>
                <a:cubicBezTo>
                  <a:pt x="16540" y="2250"/>
                  <a:pt x="16517" y="2238"/>
                  <a:pt x="16496" y="2241"/>
                </a:cubicBezTo>
                <a:cubicBezTo>
                  <a:pt x="16471" y="2245"/>
                  <a:pt x="16517" y="2238"/>
                  <a:pt x="16496" y="2241"/>
                </a:cubicBezTo>
                <a:close/>
                <a:moveTo>
                  <a:pt x="11818" y="1163"/>
                </a:moveTo>
                <a:cubicBezTo>
                  <a:pt x="11818" y="1163"/>
                  <a:pt x="11818" y="1149"/>
                  <a:pt x="11818" y="1147"/>
                </a:cubicBezTo>
                <a:cubicBezTo>
                  <a:pt x="11818" y="1152"/>
                  <a:pt x="11818" y="1158"/>
                  <a:pt x="11818" y="1163"/>
                </a:cubicBezTo>
                <a:close/>
                <a:moveTo>
                  <a:pt x="11909" y="1610"/>
                </a:moveTo>
                <a:cubicBezTo>
                  <a:pt x="11918" y="1479"/>
                  <a:pt x="11916" y="1347"/>
                  <a:pt x="11911" y="1215"/>
                </a:cubicBezTo>
                <a:cubicBezTo>
                  <a:pt x="11909" y="1161"/>
                  <a:pt x="11890" y="1084"/>
                  <a:pt x="11901" y="1032"/>
                </a:cubicBezTo>
                <a:cubicBezTo>
                  <a:pt x="11910" y="987"/>
                  <a:pt x="11963" y="953"/>
                  <a:pt x="11983" y="912"/>
                </a:cubicBezTo>
                <a:cubicBezTo>
                  <a:pt x="11983" y="1041"/>
                  <a:pt x="11983" y="1169"/>
                  <a:pt x="11983" y="1297"/>
                </a:cubicBezTo>
                <a:cubicBezTo>
                  <a:pt x="11983" y="1387"/>
                  <a:pt x="12024" y="1574"/>
                  <a:pt x="11909" y="1610"/>
                </a:cubicBezTo>
                <a:cubicBezTo>
                  <a:pt x="11920" y="1437"/>
                  <a:pt x="11944" y="1599"/>
                  <a:pt x="11909" y="1610"/>
                </a:cubicBezTo>
                <a:close/>
                <a:moveTo>
                  <a:pt x="156" y="3196"/>
                </a:moveTo>
                <a:cubicBezTo>
                  <a:pt x="155" y="3195"/>
                  <a:pt x="151" y="3192"/>
                  <a:pt x="156" y="3196"/>
                </a:cubicBezTo>
                <a:cubicBezTo>
                  <a:pt x="156" y="3196"/>
                  <a:pt x="155" y="3195"/>
                  <a:pt x="156" y="3196"/>
                </a:cubicBezTo>
                <a:close/>
                <a:moveTo>
                  <a:pt x="85" y="3060"/>
                </a:moveTo>
                <a:cubicBezTo>
                  <a:pt x="88" y="3065"/>
                  <a:pt x="89" y="3070"/>
                  <a:pt x="89" y="3075"/>
                </a:cubicBezTo>
                <a:cubicBezTo>
                  <a:pt x="84" y="3054"/>
                  <a:pt x="93" y="3031"/>
                  <a:pt x="118" y="3027"/>
                </a:cubicBezTo>
                <a:cubicBezTo>
                  <a:pt x="102" y="3032"/>
                  <a:pt x="91" y="3043"/>
                  <a:pt x="85" y="3060"/>
                </a:cubicBezTo>
                <a:cubicBezTo>
                  <a:pt x="87" y="3065"/>
                  <a:pt x="93" y="3040"/>
                  <a:pt x="85" y="3060"/>
                </a:cubicBezTo>
                <a:close/>
                <a:moveTo>
                  <a:pt x="125" y="3324"/>
                </a:moveTo>
                <a:cubicBezTo>
                  <a:pt x="128" y="3318"/>
                  <a:pt x="126" y="3319"/>
                  <a:pt x="139" y="3329"/>
                </a:cubicBezTo>
                <a:cubicBezTo>
                  <a:pt x="134" y="3328"/>
                  <a:pt x="130" y="3326"/>
                  <a:pt x="125" y="3324"/>
                </a:cubicBezTo>
                <a:cubicBezTo>
                  <a:pt x="126" y="3321"/>
                  <a:pt x="130" y="3325"/>
                  <a:pt x="125" y="3324"/>
                </a:cubicBezTo>
                <a:close/>
                <a:moveTo>
                  <a:pt x="158" y="3279"/>
                </a:moveTo>
                <a:cubicBezTo>
                  <a:pt x="143" y="3282"/>
                  <a:pt x="131" y="3278"/>
                  <a:pt x="122" y="3266"/>
                </a:cubicBezTo>
                <a:cubicBezTo>
                  <a:pt x="136" y="3288"/>
                  <a:pt x="159" y="3269"/>
                  <a:pt x="175" y="3289"/>
                </a:cubicBezTo>
                <a:cubicBezTo>
                  <a:pt x="169" y="3286"/>
                  <a:pt x="164" y="3282"/>
                  <a:pt x="158" y="3279"/>
                </a:cubicBezTo>
                <a:cubicBezTo>
                  <a:pt x="141" y="3282"/>
                  <a:pt x="167" y="3283"/>
                  <a:pt x="158" y="3279"/>
                </a:cubicBezTo>
                <a:close/>
                <a:moveTo>
                  <a:pt x="188" y="3256"/>
                </a:moveTo>
                <a:cubicBezTo>
                  <a:pt x="191" y="3249"/>
                  <a:pt x="193" y="3242"/>
                  <a:pt x="195" y="3236"/>
                </a:cubicBezTo>
                <a:cubicBezTo>
                  <a:pt x="200" y="3241"/>
                  <a:pt x="198" y="3247"/>
                  <a:pt x="188" y="3256"/>
                </a:cubicBezTo>
                <a:cubicBezTo>
                  <a:pt x="191" y="3249"/>
                  <a:pt x="191" y="3249"/>
                  <a:pt x="188" y="3256"/>
                </a:cubicBezTo>
                <a:close/>
                <a:moveTo>
                  <a:pt x="205" y="3242"/>
                </a:moveTo>
                <a:cubicBezTo>
                  <a:pt x="211" y="3242"/>
                  <a:pt x="213" y="3234"/>
                  <a:pt x="216" y="3229"/>
                </a:cubicBezTo>
                <a:cubicBezTo>
                  <a:pt x="213" y="3234"/>
                  <a:pt x="211" y="3242"/>
                  <a:pt x="205" y="3242"/>
                </a:cubicBezTo>
                <a:close/>
                <a:moveTo>
                  <a:pt x="217" y="3081"/>
                </a:moveTo>
                <a:cubicBezTo>
                  <a:pt x="216" y="3094"/>
                  <a:pt x="211" y="3104"/>
                  <a:pt x="202" y="3112"/>
                </a:cubicBezTo>
                <a:cubicBezTo>
                  <a:pt x="217" y="3101"/>
                  <a:pt x="216" y="3077"/>
                  <a:pt x="224" y="3062"/>
                </a:cubicBezTo>
                <a:cubicBezTo>
                  <a:pt x="222" y="3068"/>
                  <a:pt x="219" y="3075"/>
                  <a:pt x="217" y="3081"/>
                </a:cubicBezTo>
                <a:cubicBezTo>
                  <a:pt x="215" y="3094"/>
                  <a:pt x="219" y="3075"/>
                  <a:pt x="217" y="3081"/>
                </a:cubicBezTo>
                <a:close/>
                <a:moveTo>
                  <a:pt x="404" y="4037"/>
                </a:moveTo>
                <a:cubicBezTo>
                  <a:pt x="408" y="4042"/>
                  <a:pt x="411" y="4047"/>
                  <a:pt x="412" y="4053"/>
                </a:cubicBezTo>
                <a:cubicBezTo>
                  <a:pt x="411" y="4047"/>
                  <a:pt x="408" y="4042"/>
                  <a:pt x="404" y="4037"/>
                </a:cubicBezTo>
                <a:close/>
                <a:moveTo>
                  <a:pt x="536" y="2587"/>
                </a:moveTo>
                <a:cubicBezTo>
                  <a:pt x="540" y="2578"/>
                  <a:pt x="542" y="2573"/>
                  <a:pt x="536" y="2587"/>
                </a:cubicBezTo>
                <a:cubicBezTo>
                  <a:pt x="537" y="2585"/>
                  <a:pt x="537" y="2585"/>
                  <a:pt x="536" y="2587"/>
                </a:cubicBezTo>
                <a:close/>
                <a:moveTo>
                  <a:pt x="558" y="3941"/>
                </a:moveTo>
                <a:cubicBezTo>
                  <a:pt x="536" y="3939"/>
                  <a:pt x="565" y="3948"/>
                  <a:pt x="558" y="3941"/>
                </a:cubicBezTo>
                <a:cubicBezTo>
                  <a:pt x="555" y="3940"/>
                  <a:pt x="559" y="3942"/>
                  <a:pt x="558" y="3941"/>
                </a:cubicBezTo>
                <a:close/>
                <a:moveTo>
                  <a:pt x="689" y="2096"/>
                </a:moveTo>
                <a:cubicBezTo>
                  <a:pt x="705" y="2045"/>
                  <a:pt x="758" y="2080"/>
                  <a:pt x="788" y="2097"/>
                </a:cubicBezTo>
                <a:cubicBezTo>
                  <a:pt x="843" y="2129"/>
                  <a:pt x="878" y="2144"/>
                  <a:pt x="943" y="2147"/>
                </a:cubicBezTo>
                <a:cubicBezTo>
                  <a:pt x="965" y="2149"/>
                  <a:pt x="1053" y="2137"/>
                  <a:pt x="1065" y="2162"/>
                </a:cubicBezTo>
                <a:cubicBezTo>
                  <a:pt x="1079" y="2188"/>
                  <a:pt x="1047" y="2209"/>
                  <a:pt x="1036" y="2239"/>
                </a:cubicBezTo>
                <a:cubicBezTo>
                  <a:pt x="1035" y="2237"/>
                  <a:pt x="1003" y="2194"/>
                  <a:pt x="998" y="2191"/>
                </a:cubicBezTo>
                <a:cubicBezTo>
                  <a:pt x="957" y="2167"/>
                  <a:pt x="935" y="2190"/>
                  <a:pt x="893" y="2183"/>
                </a:cubicBezTo>
                <a:cubicBezTo>
                  <a:pt x="850" y="2176"/>
                  <a:pt x="819" y="2138"/>
                  <a:pt x="777" y="2126"/>
                </a:cubicBezTo>
                <a:cubicBezTo>
                  <a:pt x="758" y="2121"/>
                  <a:pt x="678" y="2134"/>
                  <a:pt x="689" y="2096"/>
                </a:cubicBezTo>
                <a:cubicBezTo>
                  <a:pt x="696" y="2074"/>
                  <a:pt x="684" y="2113"/>
                  <a:pt x="689" y="2096"/>
                </a:cubicBezTo>
                <a:close/>
                <a:moveTo>
                  <a:pt x="685" y="3997"/>
                </a:moveTo>
                <a:cubicBezTo>
                  <a:pt x="685" y="4002"/>
                  <a:pt x="685" y="4006"/>
                  <a:pt x="686" y="4010"/>
                </a:cubicBezTo>
                <a:cubicBezTo>
                  <a:pt x="685" y="4006"/>
                  <a:pt x="685" y="4002"/>
                  <a:pt x="685" y="3997"/>
                </a:cubicBezTo>
                <a:close/>
                <a:moveTo>
                  <a:pt x="685" y="3997"/>
                </a:moveTo>
                <a:cubicBezTo>
                  <a:pt x="648" y="3980"/>
                  <a:pt x="628" y="3902"/>
                  <a:pt x="685" y="3902"/>
                </a:cubicBezTo>
                <a:cubicBezTo>
                  <a:pt x="732" y="3901"/>
                  <a:pt x="749" y="4024"/>
                  <a:pt x="685" y="3997"/>
                </a:cubicBezTo>
                <a:close/>
                <a:moveTo>
                  <a:pt x="726" y="2201"/>
                </a:moveTo>
                <a:cubicBezTo>
                  <a:pt x="730" y="2148"/>
                  <a:pt x="842" y="2221"/>
                  <a:pt x="850" y="2241"/>
                </a:cubicBezTo>
                <a:cubicBezTo>
                  <a:pt x="831" y="2239"/>
                  <a:pt x="724" y="2223"/>
                  <a:pt x="726" y="2201"/>
                </a:cubicBezTo>
                <a:cubicBezTo>
                  <a:pt x="727" y="2189"/>
                  <a:pt x="725" y="2212"/>
                  <a:pt x="726" y="2201"/>
                </a:cubicBezTo>
                <a:close/>
                <a:moveTo>
                  <a:pt x="767" y="3940"/>
                </a:moveTo>
                <a:cubicBezTo>
                  <a:pt x="761" y="3913"/>
                  <a:pt x="761" y="3882"/>
                  <a:pt x="771" y="3855"/>
                </a:cubicBezTo>
                <a:cubicBezTo>
                  <a:pt x="758" y="3892"/>
                  <a:pt x="779" y="3923"/>
                  <a:pt x="777" y="3950"/>
                </a:cubicBezTo>
                <a:cubicBezTo>
                  <a:pt x="774" y="3947"/>
                  <a:pt x="770" y="3943"/>
                  <a:pt x="767" y="3940"/>
                </a:cubicBezTo>
                <a:cubicBezTo>
                  <a:pt x="761" y="3909"/>
                  <a:pt x="775" y="3943"/>
                  <a:pt x="767" y="3940"/>
                </a:cubicBezTo>
                <a:close/>
                <a:moveTo>
                  <a:pt x="738" y="3996"/>
                </a:moveTo>
                <a:cubicBezTo>
                  <a:pt x="742" y="4004"/>
                  <a:pt x="745" y="4015"/>
                  <a:pt x="755" y="4018"/>
                </a:cubicBezTo>
                <a:cubicBezTo>
                  <a:pt x="745" y="4015"/>
                  <a:pt x="742" y="4004"/>
                  <a:pt x="738" y="3996"/>
                </a:cubicBezTo>
                <a:close/>
                <a:moveTo>
                  <a:pt x="758" y="4086"/>
                </a:moveTo>
                <a:cubicBezTo>
                  <a:pt x="787" y="4126"/>
                  <a:pt x="829" y="4074"/>
                  <a:pt x="851" y="4118"/>
                </a:cubicBezTo>
                <a:cubicBezTo>
                  <a:pt x="818" y="4127"/>
                  <a:pt x="781" y="4162"/>
                  <a:pt x="758" y="4086"/>
                </a:cubicBezTo>
                <a:close/>
                <a:moveTo>
                  <a:pt x="907" y="3920"/>
                </a:moveTo>
                <a:cubicBezTo>
                  <a:pt x="899" y="3977"/>
                  <a:pt x="924" y="3954"/>
                  <a:pt x="870" y="3986"/>
                </a:cubicBezTo>
                <a:cubicBezTo>
                  <a:pt x="808" y="4023"/>
                  <a:pt x="817" y="4011"/>
                  <a:pt x="770" y="3971"/>
                </a:cubicBezTo>
                <a:cubicBezTo>
                  <a:pt x="801" y="3997"/>
                  <a:pt x="804" y="3928"/>
                  <a:pt x="816" y="3920"/>
                </a:cubicBezTo>
                <a:cubicBezTo>
                  <a:pt x="837" y="3907"/>
                  <a:pt x="874" y="3929"/>
                  <a:pt x="905" y="3934"/>
                </a:cubicBezTo>
                <a:cubicBezTo>
                  <a:pt x="903" y="3918"/>
                  <a:pt x="911" y="3909"/>
                  <a:pt x="929" y="3906"/>
                </a:cubicBezTo>
                <a:cubicBezTo>
                  <a:pt x="922" y="3911"/>
                  <a:pt x="914" y="3915"/>
                  <a:pt x="907" y="3920"/>
                </a:cubicBezTo>
                <a:cubicBezTo>
                  <a:pt x="906" y="3924"/>
                  <a:pt x="913" y="3915"/>
                  <a:pt x="907" y="3920"/>
                </a:cubicBezTo>
                <a:close/>
                <a:moveTo>
                  <a:pt x="942" y="3957"/>
                </a:moveTo>
                <a:cubicBezTo>
                  <a:pt x="941" y="3964"/>
                  <a:pt x="945" y="3955"/>
                  <a:pt x="962" y="3944"/>
                </a:cubicBezTo>
                <a:cubicBezTo>
                  <a:pt x="955" y="3948"/>
                  <a:pt x="949" y="3953"/>
                  <a:pt x="942" y="3957"/>
                </a:cubicBezTo>
                <a:cubicBezTo>
                  <a:pt x="942" y="3959"/>
                  <a:pt x="949" y="3953"/>
                  <a:pt x="942" y="3957"/>
                </a:cubicBezTo>
                <a:close/>
                <a:moveTo>
                  <a:pt x="964" y="3987"/>
                </a:moveTo>
                <a:cubicBezTo>
                  <a:pt x="970" y="3994"/>
                  <a:pt x="980" y="3995"/>
                  <a:pt x="990" y="3996"/>
                </a:cubicBezTo>
                <a:cubicBezTo>
                  <a:pt x="980" y="3995"/>
                  <a:pt x="970" y="3994"/>
                  <a:pt x="964" y="3987"/>
                </a:cubicBezTo>
                <a:close/>
                <a:moveTo>
                  <a:pt x="992" y="3996"/>
                </a:moveTo>
                <a:cubicBezTo>
                  <a:pt x="1008" y="4013"/>
                  <a:pt x="1005" y="4000"/>
                  <a:pt x="1018" y="4028"/>
                </a:cubicBezTo>
                <a:cubicBezTo>
                  <a:pt x="1016" y="4012"/>
                  <a:pt x="1007" y="4001"/>
                  <a:pt x="992" y="3996"/>
                </a:cubicBezTo>
                <a:close/>
                <a:moveTo>
                  <a:pt x="1006" y="3807"/>
                </a:moveTo>
                <a:cubicBezTo>
                  <a:pt x="1007" y="3807"/>
                  <a:pt x="1006" y="3808"/>
                  <a:pt x="1006" y="3807"/>
                </a:cubicBezTo>
                <a:cubicBezTo>
                  <a:pt x="1006" y="3807"/>
                  <a:pt x="1006" y="3807"/>
                  <a:pt x="1006" y="3807"/>
                </a:cubicBezTo>
                <a:close/>
                <a:moveTo>
                  <a:pt x="1053" y="2982"/>
                </a:moveTo>
                <a:cubicBezTo>
                  <a:pt x="1047" y="2982"/>
                  <a:pt x="1042" y="2981"/>
                  <a:pt x="1037" y="2981"/>
                </a:cubicBezTo>
                <a:cubicBezTo>
                  <a:pt x="1047" y="2977"/>
                  <a:pt x="1053" y="2977"/>
                  <a:pt x="1053" y="2982"/>
                </a:cubicBezTo>
                <a:close/>
                <a:moveTo>
                  <a:pt x="1084" y="2965"/>
                </a:moveTo>
                <a:cubicBezTo>
                  <a:pt x="1034" y="2935"/>
                  <a:pt x="973" y="2888"/>
                  <a:pt x="916" y="2867"/>
                </a:cubicBezTo>
                <a:cubicBezTo>
                  <a:pt x="859" y="2845"/>
                  <a:pt x="814" y="2840"/>
                  <a:pt x="780" y="2784"/>
                </a:cubicBezTo>
                <a:cubicBezTo>
                  <a:pt x="789" y="2796"/>
                  <a:pt x="800" y="2805"/>
                  <a:pt x="815" y="2810"/>
                </a:cubicBezTo>
                <a:cubicBezTo>
                  <a:pt x="853" y="2739"/>
                  <a:pt x="952" y="2848"/>
                  <a:pt x="970" y="2814"/>
                </a:cubicBezTo>
                <a:cubicBezTo>
                  <a:pt x="987" y="2781"/>
                  <a:pt x="863" y="2738"/>
                  <a:pt x="853" y="2745"/>
                </a:cubicBezTo>
                <a:cubicBezTo>
                  <a:pt x="867" y="2736"/>
                  <a:pt x="930" y="2739"/>
                  <a:pt x="947" y="2740"/>
                </a:cubicBezTo>
                <a:cubicBezTo>
                  <a:pt x="1061" y="2744"/>
                  <a:pt x="976" y="2808"/>
                  <a:pt x="1019" y="2866"/>
                </a:cubicBezTo>
                <a:cubicBezTo>
                  <a:pt x="1043" y="2898"/>
                  <a:pt x="1096" y="2856"/>
                  <a:pt x="1124" y="2885"/>
                </a:cubicBezTo>
                <a:cubicBezTo>
                  <a:pt x="1146" y="2907"/>
                  <a:pt x="1136" y="2994"/>
                  <a:pt x="1084" y="2965"/>
                </a:cubicBezTo>
                <a:cubicBezTo>
                  <a:pt x="1072" y="2957"/>
                  <a:pt x="1095" y="2971"/>
                  <a:pt x="1084" y="2965"/>
                </a:cubicBezTo>
                <a:close/>
                <a:moveTo>
                  <a:pt x="1344" y="2798"/>
                </a:moveTo>
                <a:cubicBezTo>
                  <a:pt x="1344" y="2782"/>
                  <a:pt x="1319" y="2811"/>
                  <a:pt x="1328" y="2775"/>
                </a:cubicBezTo>
                <a:cubicBezTo>
                  <a:pt x="1319" y="2811"/>
                  <a:pt x="1362" y="2793"/>
                  <a:pt x="1377" y="2783"/>
                </a:cubicBezTo>
                <a:cubicBezTo>
                  <a:pt x="1366" y="2788"/>
                  <a:pt x="1355" y="2793"/>
                  <a:pt x="1344" y="2798"/>
                </a:cubicBezTo>
                <a:cubicBezTo>
                  <a:pt x="1344" y="2798"/>
                  <a:pt x="1356" y="2795"/>
                  <a:pt x="1344" y="2798"/>
                </a:cubicBezTo>
                <a:close/>
                <a:moveTo>
                  <a:pt x="1484" y="3249"/>
                </a:moveTo>
                <a:cubicBezTo>
                  <a:pt x="1493" y="3253"/>
                  <a:pt x="1502" y="3256"/>
                  <a:pt x="1512" y="3257"/>
                </a:cubicBezTo>
                <a:cubicBezTo>
                  <a:pt x="1502" y="3256"/>
                  <a:pt x="1493" y="3253"/>
                  <a:pt x="1484" y="3249"/>
                </a:cubicBezTo>
                <a:close/>
                <a:moveTo>
                  <a:pt x="1649" y="3547"/>
                </a:moveTo>
                <a:cubicBezTo>
                  <a:pt x="1641" y="3547"/>
                  <a:pt x="1633" y="3547"/>
                  <a:pt x="1624" y="3547"/>
                </a:cubicBezTo>
                <a:cubicBezTo>
                  <a:pt x="1632" y="3548"/>
                  <a:pt x="1662" y="3541"/>
                  <a:pt x="1665" y="3555"/>
                </a:cubicBezTo>
                <a:cubicBezTo>
                  <a:pt x="1660" y="3552"/>
                  <a:pt x="1654" y="3549"/>
                  <a:pt x="1649" y="3547"/>
                </a:cubicBezTo>
                <a:cubicBezTo>
                  <a:pt x="1643" y="3546"/>
                  <a:pt x="1659" y="3547"/>
                  <a:pt x="1649" y="3547"/>
                </a:cubicBezTo>
                <a:close/>
                <a:moveTo>
                  <a:pt x="166" y="4222"/>
                </a:moveTo>
                <a:cubicBezTo>
                  <a:pt x="176" y="4222"/>
                  <a:pt x="177" y="4226"/>
                  <a:pt x="170" y="4233"/>
                </a:cubicBezTo>
                <a:cubicBezTo>
                  <a:pt x="160" y="4233"/>
                  <a:pt x="159" y="4229"/>
                  <a:pt x="166" y="4222"/>
                </a:cubicBezTo>
                <a:cubicBezTo>
                  <a:pt x="168" y="4221"/>
                  <a:pt x="164" y="4223"/>
                  <a:pt x="166" y="4222"/>
                </a:cubicBezTo>
                <a:close/>
                <a:moveTo>
                  <a:pt x="164" y="4264"/>
                </a:moveTo>
                <a:cubicBezTo>
                  <a:pt x="183" y="4275"/>
                  <a:pt x="183" y="4292"/>
                  <a:pt x="186" y="4316"/>
                </a:cubicBezTo>
                <a:cubicBezTo>
                  <a:pt x="156" y="4302"/>
                  <a:pt x="152" y="4287"/>
                  <a:pt x="164" y="4264"/>
                </a:cubicBezTo>
                <a:close/>
                <a:moveTo>
                  <a:pt x="213" y="4238"/>
                </a:moveTo>
                <a:cubicBezTo>
                  <a:pt x="210" y="4235"/>
                  <a:pt x="208" y="4231"/>
                  <a:pt x="205" y="4228"/>
                </a:cubicBezTo>
                <a:cubicBezTo>
                  <a:pt x="214" y="4225"/>
                  <a:pt x="235" y="4231"/>
                  <a:pt x="213" y="4238"/>
                </a:cubicBezTo>
                <a:cubicBezTo>
                  <a:pt x="211" y="4235"/>
                  <a:pt x="218" y="4237"/>
                  <a:pt x="213" y="4238"/>
                </a:cubicBezTo>
                <a:close/>
                <a:moveTo>
                  <a:pt x="206" y="4923"/>
                </a:moveTo>
                <a:cubicBezTo>
                  <a:pt x="218" y="4926"/>
                  <a:pt x="218" y="4929"/>
                  <a:pt x="206" y="4932"/>
                </a:cubicBezTo>
                <a:cubicBezTo>
                  <a:pt x="195" y="4929"/>
                  <a:pt x="195" y="4926"/>
                  <a:pt x="206" y="4923"/>
                </a:cubicBezTo>
                <a:cubicBezTo>
                  <a:pt x="209" y="4923"/>
                  <a:pt x="203" y="4923"/>
                  <a:pt x="206" y="4923"/>
                </a:cubicBezTo>
                <a:close/>
                <a:moveTo>
                  <a:pt x="163" y="6257"/>
                </a:moveTo>
                <a:cubicBezTo>
                  <a:pt x="146" y="6246"/>
                  <a:pt x="130" y="6234"/>
                  <a:pt x="127" y="6212"/>
                </a:cubicBezTo>
                <a:cubicBezTo>
                  <a:pt x="170" y="6212"/>
                  <a:pt x="170" y="6212"/>
                  <a:pt x="163" y="6257"/>
                </a:cubicBezTo>
                <a:close/>
                <a:moveTo>
                  <a:pt x="132" y="5722"/>
                </a:moveTo>
                <a:cubicBezTo>
                  <a:pt x="133" y="5718"/>
                  <a:pt x="176" y="5728"/>
                  <a:pt x="174" y="5727"/>
                </a:cubicBezTo>
                <a:cubicBezTo>
                  <a:pt x="160" y="5724"/>
                  <a:pt x="146" y="5722"/>
                  <a:pt x="132" y="5722"/>
                </a:cubicBezTo>
                <a:cubicBezTo>
                  <a:pt x="132" y="5722"/>
                  <a:pt x="146" y="5724"/>
                  <a:pt x="132" y="5722"/>
                </a:cubicBezTo>
                <a:close/>
                <a:moveTo>
                  <a:pt x="206" y="5709"/>
                </a:moveTo>
                <a:cubicBezTo>
                  <a:pt x="179" y="5703"/>
                  <a:pt x="220" y="5686"/>
                  <a:pt x="219" y="5707"/>
                </a:cubicBezTo>
                <a:cubicBezTo>
                  <a:pt x="215" y="5708"/>
                  <a:pt x="210" y="5708"/>
                  <a:pt x="206" y="5709"/>
                </a:cubicBezTo>
                <a:cubicBezTo>
                  <a:pt x="202" y="5708"/>
                  <a:pt x="210" y="5710"/>
                  <a:pt x="206" y="5709"/>
                </a:cubicBezTo>
                <a:close/>
                <a:moveTo>
                  <a:pt x="169" y="5251"/>
                </a:moveTo>
                <a:cubicBezTo>
                  <a:pt x="103" y="5229"/>
                  <a:pt x="207" y="5184"/>
                  <a:pt x="221" y="5261"/>
                </a:cubicBezTo>
                <a:cubicBezTo>
                  <a:pt x="203" y="5259"/>
                  <a:pt x="186" y="5256"/>
                  <a:pt x="169" y="5251"/>
                </a:cubicBezTo>
                <a:cubicBezTo>
                  <a:pt x="159" y="5248"/>
                  <a:pt x="184" y="5256"/>
                  <a:pt x="169" y="5251"/>
                </a:cubicBezTo>
                <a:close/>
                <a:moveTo>
                  <a:pt x="16275" y="2783"/>
                </a:moveTo>
                <a:cubicBezTo>
                  <a:pt x="16275" y="2889"/>
                  <a:pt x="16282" y="2999"/>
                  <a:pt x="16282" y="3103"/>
                </a:cubicBezTo>
                <a:cubicBezTo>
                  <a:pt x="16282" y="2999"/>
                  <a:pt x="16275" y="2889"/>
                  <a:pt x="16275" y="2783"/>
                </a:cubicBezTo>
                <a:close/>
                <a:moveTo>
                  <a:pt x="16281" y="3116"/>
                </a:moveTo>
                <a:cubicBezTo>
                  <a:pt x="16281" y="3133"/>
                  <a:pt x="16288" y="3148"/>
                  <a:pt x="16301" y="3158"/>
                </a:cubicBezTo>
                <a:cubicBezTo>
                  <a:pt x="16268" y="3132"/>
                  <a:pt x="16299" y="3123"/>
                  <a:pt x="16253" y="3105"/>
                </a:cubicBezTo>
                <a:cubicBezTo>
                  <a:pt x="16262" y="3109"/>
                  <a:pt x="16272" y="3113"/>
                  <a:pt x="16281" y="3116"/>
                </a:cubicBezTo>
                <a:cubicBezTo>
                  <a:pt x="16282" y="3135"/>
                  <a:pt x="16272" y="3113"/>
                  <a:pt x="16281" y="3116"/>
                </a:cubicBezTo>
                <a:close/>
                <a:moveTo>
                  <a:pt x="16227" y="4232"/>
                </a:moveTo>
                <a:cubicBezTo>
                  <a:pt x="16227" y="4237"/>
                  <a:pt x="16228" y="4241"/>
                  <a:pt x="16229" y="4245"/>
                </a:cubicBezTo>
                <a:cubicBezTo>
                  <a:pt x="16228" y="4241"/>
                  <a:pt x="16227" y="4237"/>
                  <a:pt x="16227" y="4232"/>
                </a:cubicBezTo>
                <a:close/>
                <a:moveTo>
                  <a:pt x="16215" y="3420"/>
                </a:moveTo>
                <a:cubicBezTo>
                  <a:pt x="16239" y="3451"/>
                  <a:pt x="16274" y="3477"/>
                  <a:pt x="16292" y="3511"/>
                </a:cubicBezTo>
                <a:cubicBezTo>
                  <a:pt x="16274" y="3477"/>
                  <a:pt x="16239" y="3451"/>
                  <a:pt x="16215" y="3420"/>
                </a:cubicBezTo>
                <a:cubicBezTo>
                  <a:pt x="16235" y="3446"/>
                  <a:pt x="16235" y="3446"/>
                  <a:pt x="16215" y="3420"/>
                </a:cubicBezTo>
                <a:close/>
                <a:moveTo>
                  <a:pt x="16214" y="3301"/>
                </a:moveTo>
                <a:cubicBezTo>
                  <a:pt x="16223" y="3303"/>
                  <a:pt x="16227" y="3307"/>
                  <a:pt x="16227" y="3313"/>
                </a:cubicBezTo>
                <a:cubicBezTo>
                  <a:pt x="16223" y="3309"/>
                  <a:pt x="16218" y="3305"/>
                  <a:pt x="16214" y="3301"/>
                </a:cubicBezTo>
                <a:cubicBezTo>
                  <a:pt x="16218" y="3306"/>
                  <a:pt x="16218" y="3306"/>
                  <a:pt x="16214" y="3301"/>
                </a:cubicBezTo>
                <a:close/>
                <a:moveTo>
                  <a:pt x="16236" y="3314"/>
                </a:moveTo>
                <a:cubicBezTo>
                  <a:pt x="16236" y="3305"/>
                  <a:pt x="16242" y="3312"/>
                  <a:pt x="16253" y="3337"/>
                </a:cubicBezTo>
                <a:cubicBezTo>
                  <a:pt x="16248" y="3329"/>
                  <a:pt x="16242" y="3322"/>
                  <a:pt x="16236" y="3314"/>
                </a:cubicBezTo>
                <a:close/>
                <a:moveTo>
                  <a:pt x="16272" y="3349"/>
                </a:moveTo>
                <a:cubicBezTo>
                  <a:pt x="16272" y="3342"/>
                  <a:pt x="16278" y="3339"/>
                  <a:pt x="16288" y="3338"/>
                </a:cubicBezTo>
                <a:cubicBezTo>
                  <a:pt x="16283" y="3341"/>
                  <a:pt x="16278" y="3345"/>
                  <a:pt x="16272" y="3349"/>
                </a:cubicBezTo>
                <a:cubicBezTo>
                  <a:pt x="16272" y="3349"/>
                  <a:pt x="16276" y="3340"/>
                  <a:pt x="16272" y="3349"/>
                </a:cubicBezTo>
                <a:close/>
                <a:moveTo>
                  <a:pt x="16257" y="3256"/>
                </a:moveTo>
                <a:cubicBezTo>
                  <a:pt x="16263" y="3272"/>
                  <a:pt x="16240" y="3260"/>
                  <a:pt x="16229" y="3247"/>
                </a:cubicBezTo>
                <a:cubicBezTo>
                  <a:pt x="16237" y="3255"/>
                  <a:pt x="16246" y="3258"/>
                  <a:pt x="16257" y="3256"/>
                </a:cubicBezTo>
                <a:cubicBezTo>
                  <a:pt x="16259" y="3260"/>
                  <a:pt x="16243" y="3257"/>
                  <a:pt x="16257" y="3256"/>
                </a:cubicBezTo>
                <a:close/>
                <a:moveTo>
                  <a:pt x="16207" y="2744"/>
                </a:moveTo>
                <a:cubicBezTo>
                  <a:pt x="16215" y="2737"/>
                  <a:pt x="16225" y="2734"/>
                  <a:pt x="16236" y="2736"/>
                </a:cubicBezTo>
                <a:cubicBezTo>
                  <a:pt x="16210" y="2732"/>
                  <a:pt x="16206" y="2761"/>
                  <a:pt x="16207" y="2744"/>
                </a:cubicBezTo>
                <a:cubicBezTo>
                  <a:pt x="16216" y="2735"/>
                  <a:pt x="16207" y="2748"/>
                  <a:pt x="16207" y="2744"/>
                </a:cubicBezTo>
                <a:close/>
                <a:moveTo>
                  <a:pt x="16176" y="2897"/>
                </a:moveTo>
                <a:cubicBezTo>
                  <a:pt x="16185" y="2897"/>
                  <a:pt x="16194" y="2897"/>
                  <a:pt x="16203" y="2897"/>
                </a:cubicBezTo>
                <a:cubicBezTo>
                  <a:pt x="16147" y="2896"/>
                  <a:pt x="16189" y="2936"/>
                  <a:pt x="16174" y="2975"/>
                </a:cubicBezTo>
                <a:cubicBezTo>
                  <a:pt x="16184" y="2949"/>
                  <a:pt x="16169" y="2923"/>
                  <a:pt x="16176" y="2897"/>
                </a:cubicBezTo>
                <a:cubicBezTo>
                  <a:pt x="16185" y="2897"/>
                  <a:pt x="16169" y="2922"/>
                  <a:pt x="16176" y="2897"/>
                </a:cubicBezTo>
                <a:close/>
                <a:moveTo>
                  <a:pt x="16163" y="2992"/>
                </a:moveTo>
                <a:cubicBezTo>
                  <a:pt x="16173" y="3003"/>
                  <a:pt x="16183" y="3014"/>
                  <a:pt x="16193" y="3026"/>
                </a:cubicBezTo>
                <a:cubicBezTo>
                  <a:pt x="16187" y="3020"/>
                  <a:pt x="16158" y="2976"/>
                  <a:pt x="16163" y="2992"/>
                </a:cubicBezTo>
                <a:cubicBezTo>
                  <a:pt x="16173" y="3003"/>
                  <a:pt x="16163" y="2989"/>
                  <a:pt x="16163" y="2992"/>
                </a:cubicBezTo>
                <a:close/>
                <a:moveTo>
                  <a:pt x="16172" y="3556"/>
                </a:moveTo>
                <a:cubicBezTo>
                  <a:pt x="16172" y="3568"/>
                  <a:pt x="16160" y="3565"/>
                  <a:pt x="16135" y="3547"/>
                </a:cubicBezTo>
                <a:cubicBezTo>
                  <a:pt x="16148" y="3550"/>
                  <a:pt x="16160" y="3553"/>
                  <a:pt x="16172" y="3556"/>
                </a:cubicBezTo>
                <a:cubicBezTo>
                  <a:pt x="16172" y="3556"/>
                  <a:pt x="16159" y="3550"/>
                  <a:pt x="16172" y="3556"/>
                </a:cubicBezTo>
                <a:close/>
                <a:moveTo>
                  <a:pt x="16138" y="3136"/>
                </a:moveTo>
                <a:cubicBezTo>
                  <a:pt x="16138" y="3136"/>
                  <a:pt x="16140" y="3137"/>
                  <a:pt x="16138" y="3136"/>
                </a:cubicBezTo>
                <a:cubicBezTo>
                  <a:pt x="16138" y="3136"/>
                  <a:pt x="16138" y="3136"/>
                  <a:pt x="16138" y="3136"/>
                </a:cubicBezTo>
                <a:close/>
                <a:moveTo>
                  <a:pt x="16139" y="3137"/>
                </a:moveTo>
                <a:cubicBezTo>
                  <a:pt x="16147" y="3143"/>
                  <a:pt x="16150" y="3153"/>
                  <a:pt x="16148" y="3165"/>
                </a:cubicBezTo>
                <a:cubicBezTo>
                  <a:pt x="16150" y="3153"/>
                  <a:pt x="16147" y="3143"/>
                  <a:pt x="16139" y="3137"/>
                </a:cubicBezTo>
                <a:close/>
                <a:moveTo>
                  <a:pt x="16161" y="3063"/>
                </a:moveTo>
                <a:cubicBezTo>
                  <a:pt x="16174" y="3057"/>
                  <a:pt x="16178" y="3049"/>
                  <a:pt x="16173" y="3038"/>
                </a:cubicBezTo>
                <a:cubicBezTo>
                  <a:pt x="16173" y="3051"/>
                  <a:pt x="16178" y="3052"/>
                  <a:pt x="16189" y="3040"/>
                </a:cubicBezTo>
                <a:cubicBezTo>
                  <a:pt x="16177" y="3045"/>
                  <a:pt x="16168" y="3052"/>
                  <a:pt x="16161" y="3063"/>
                </a:cubicBezTo>
                <a:close/>
                <a:moveTo>
                  <a:pt x="16156" y="3086"/>
                </a:moveTo>
                <a:cubicBezTo>
                  <a:pt x="16137" y="3105"/>
                  <a:pt x="16136" y="3111"/>
                  <a:pt x="16117" y="3087"/>
                </a:cubicBezTo>
                <a:cubicBezTo>
                  <a:pt x="16136" y="3111"/>
                  <a:pt x="16137" y="3105"/>
                  <a:pt x="16156" y="3086"/>
                </a:cubicBezTo>
                <a:cubicBezTo>
                  <a:pt x="16149" y="3093"/>
                  <a:pt x="16149" y="3093"/>
                  <a:pt x="16156" y="3086"/>
                </a:cubicBezTo>
                <a:close/>
                <a:moveTo>
                  <a:pt x="16126" y="2986"/>
                </a:moveTo>
                <a:cubicBezTo>
                  <a:pt x="16131" y="3007"/>
                  <a:pt x="16129" y="2997"/>
                  <a:pt x="16128" y="3028"/>
                </a:cubicBezTo>
                <a:cubicBezTo>
                  <a:pt x="16130" y="2992"/>
                  <a:pt x="16135" y="2988"/>
                  <a:pt x="16100" y="2980"/>
                </a:cubicBezTo>
                <a:cubicBezTo>
                  <a:pt x="16108" y="2982"/>
                  <a:pt x="16117" y="2984"/>
                  <a:pt x="16126" y="2986"/>
                </a:cubicBezTo>
                <a:cubicBezTo>
                  <a:pt x="16127" y="2990"/>
                  <a:pt x="16117" y="2984"/>
                  <a:pt x="16126" y="2986"/>
                </a:cubicBezTo>
                <a:close/>
                <a:moveTo>
                  <a:pt x="16164" y="3715"/>
                </a:moveTo>
                <a:cubicBezTo>
                  <a:pt x="16164" y="3714"/>
                  <a:pt x="16080" y="3710"/>
                  <a:pt x="16074" y="3709"/>
                </a:cubicBezTo>
                <a:cubicBezTo>
                  <a:pt x="16104" y="3711"/>
                  <a:pt x="16134" y="3713"/>
                  <a:pt x="16164" y="3715"/>
                </a:cubicBezTo>
                <a:cubicBezTo>
                  <a:pt x="16164" y="3715"/>
                  <a:pt x="16134" y="3713"/>
                  <a:pt x="16164" y="3715"/>
                </a:cubicBezTo>
                <a:close/>
                <a:moveTo>
                  <a:pt x="15998" y="4703"/>
                </a:moveTo>
                <a:cubicBezTo>
                  <a:pt x="15993" y="4728"/>
                  <a:pt x="16047" y="4716"/>
                  <a:pt x="16064" y="4715"/>
                </a:cubicBezTo>
                <a:cubicBezTo>
                  <a:pt x="16022" y="4717"/>
                  <a:pt x="15982" y="4730"/>
                  <a:pt x="15947" y="4708"/>
                </a:cubicBezTo>
                <a:cubicBezTo>
                  <a:pt x="15964" y="4701"/>
                  <a:pt x="15980" y="4699"/>
                  <a:pt x="15998" y="4703"/>
                </a:cubicBezTo>
                <a:cubicBezTo>
                  <a:pt x="15997" y="4707"/>
                  <a:pt x="15982" y="4701"/>
                  <a:pt x="15998" y="4703"/>
                </a:cubicBezTo>
                <a:close/>
                <a:moveTo>
                  <a:pt x="15997" y="4667"/>
                </a:moveTo>
                <a:cubicBezTo>
                  <a:pt x="16004" y="4665"/>
                  <a:pt x="16012" y="4664"/>
                  <a:pt x="16020" y="4664"/>
                </a:cubicBezTo>
                <a:cubicBezTo>
                  <a:pt x="16012" y="4665"/>
                  <a:pt x="16004" y="4666"/>
                  <a:pt x="15997" y="4667"/>
                </a:cubicBezTo>
                <a:close/>
                <a:moveTo>
                  <a:pt x="16030" y="4605"/>
                </a:moveTo>
                <a:cubicBezTo>
                  <a:pt x="15984" y="4608"/>
                  <a:pt x="15934" y="4621"/>
                  <a:pt x="15890" y="4635"/>
                </a:cubicBezTo>
                <a:cubicBezTo>
                  <a:pt x="15957" y="4613"/>
                  <a:pt x="15877" y="4617"/>
                  <a:pt x="15932" y="4584"/>
                </a:cubicBezTo>
                <a:cubicBezTo>
                  <a:pt x="15952" y="4573"/>
                  <a:pt x="15974" y="4569"/>
                  <a:pt x="15997" y="4569"/>
                </a:cubicBezTo>
                <a:cubicBezTo>
                  <a:pt x="16019" y="4570"/>
                  <a:pt x="16080" y="4602"/>
                  <a:pt x="16030" y="4605"/>
                </a:cubicBezTo>
                <a:cubicBezTo>
                  <a:pt x="16015" y="4606"/>
                  <a:pt x="16070" y="4602"/>
                  <a:pt x="16030" y="4605"/>
                </a:cubicBezTo>
                <a:close/>
                <a:moveTo>
                  <a:pt x="15928" y="4663"/>
                </a:moveTo>
                <a:cubicBezTo>
                  <a:pt x="15915" y="4664"/>
                  <a:pt x="15901" y="4664"/>
                  <a:pt x="15887" y="4664"/>
                </a:cubicBezTo>
                <a:cubicBezTo>
                  <a:pt x="15901" y="4664"/>
                  <a:pt x="15915" y="4663"/>
                  <a:pt x="15928" y="4663"/>
                </a:cubicBezTo>
                <a:close/>
                <a:moveTo>
                  <a:pt x="15895" y="4489"/>
                </a:moveTo>
                <a:cubicBezTo>
                  <a:pt x="15904" y="4502"/>
                  <a:pt x="15914" y="4515"/>
                  <a:pt x="15924" y="4527"/>
                </a:cubicBezTo>
                <a:cubicBezTo>
                  <a:pt x="15900" y="4499"/>
                  <a:pt x="15852" y="4472"/>
                  <a:pt x="15887" y="4436"/>
                </a:cubicBezTo>
                <a:cubicBezTo>
                  <a:pt x="15915" y="4409"/>
                  <a:pt x="15966" y="4427"/>
                  <a:pt x="15966" y="4470"/>
                </a:cubicBezTo>
                <a:cubicBezTo>
                  <a:pt x="15939" y="4473"/>
                  <a:pt x="15909" y="4455"/>
                  <a:pt x="15895" y="4489"/>
                </a:cubicBezTo>
                <a:cubicBezTo>
                  <a:pt x="15904" y="4502"/>
                  <a:pt x="15910" y="4453"/>
                  <a:pt x="15895" y="4489"/>
                </a:cubicBezTo>
                <a:close/>
                <a:moveTo>
                  <a:pt x="15764" y="3710"/>
                </a:moveTo>
                <a:cubicBezTo>
                  <a:pt x="15761" y="3670"/>
                  <a:pt x="15784" y="3648"/>
                  <a:pt x="15783" y="3611"/>
                </a:cubicBezTo>
                <a:cubicBezTo>
                  <a:pt x="15813" y="3618"/>
                  <a:pt x="15875" y="3600"/>
                  <a:pt x="15866" y="3656"/>
                </a:cubicBezTo>
                <a:cubicBezTo>
                  <a:pt x="15860" y="3698"/>
                  <a:pt x="15787" y="3681"/>
                  <a:pt x="15764" y="3710"/>
                </a:cubicBezTo>
                <a:cubicBezTo>
                  <a:pt x="15762" y="3683"/>
                  <a:pt x="15781" y="3688"/>
                  <a:pt x="15764" y="3710"/>
                </a:cubicBezTo>
                <a:close/>
                <a:moveTo>
                  <a:pt x="15821" y="4108"/>
                </a:moveTo>
                <a:cubicBezTo>
                  <a:pt x="15819" y="4105"/>
                  <a:pt x="15819" y="4105"/>
                  <a:pt x="15819" y="4105"/>
                </a:cubicBezTo>
                <a:cubicBezTo>
                  <a:pt x="15819" y="4105"/>
                  <a:pt x="15820" y="4107"/>
                  <a:pt x="15821" y="4108"/>
                </a:cubicBezTo>
                <a:close/>
                <a:moveTo>
                  <a:pt x="15779" y="3906"/>
                </a:moveTo>
                <a:cubicBezTo>
                  <a:pt x="15777" y="3907"/>
                  <a:pt x="15768" y="3914"/>
                  <a:pt x="15779" y="3906"/>
                </a:cubicBezTo>
                <a:cubicBezTo>
                  <a:pt x="15779" y="3906"/>
                  <a:pt x="15777" y="3907"/>
                  <a:pt x="15779" y="3906"/>
                </a:cubicBezTo>
                <a:close/>
                <a:moveTo>
                  <a:pt x="15763" y="3899"/>
                </a:moveTo>
                <a:cubicBezTo>
                  <a:pt x="15763" y="3895"/>
                  <a:pt x="15767" y="3894"/>
                  <a:pt x="15776" y="3897"/>
                </a:cubicBezTo>
                <a:cubicBezTo>
                  <a:pt x="15771" y="3898"/>
                  <a:pt x="15767" y="3899"/>
                  <a:pt x="15763" y="3899"/>
                </a:cubicBezTo>
                <a:close/>
                <a:moveTo>
                  <a:pt x="15770" y="3842"/>
                </a:moveTo>
                <a:cubicBezTo>
                  <a:pt x="15756" y="3838"/>
                  <a:pt x="15742" y="3834"/>
                  <a:pt x="15728" y="3831"/>
                </a:cubicBezTo>
                <a:cubicBezTo>
                  <a:pt x="15750" y="3775"/>
                  <a:pt x="15762" y="3762"/>
                  <a:pt x="15807" y="3807"/>
                </a:cubicBezTo>
                <a:cubicBezTo>
                  <a:pt x="15789" y="3813"/>
                  <a:pt x="15768" y="3818"/>
                  <a:pt x="15770" y="3842"/>
                </a:cubicBezTo>
                <a:cubicBezTo>
                  <a:pt x="15756" y="3838"/>
                  <a:pt x="15768" y="3815"/>
                  <a:pt x="15770" y="3842"/>
                </a:cubicBezTo>
                <a:close/>
                <a:moveTo>
                  <a:pt x="15501" y="4216"/>
                </a:moveTo>
                <a:cubicBezTo>
                  <a:pt x="15506" y="4218"/>
                  <a:pt x="15512" y="4221"/>
                  <a:pt x="15518" y="4223"/>
                </a:cubicBezTo>
                <a:cubicBezTo>
                  <a:pt x="15484" y="4178"/>
                  <a:pt x="15427" y="4181"/>
                  <a:pt x="15377" y="4178"/>
                </a:cubicBezTo>
                <a:cubicBezTo>
                  <a:pt x="15323" y="4174"/>
                  <a:pt x="15327" y="4183"/>
                  <a:pt x="15314" y="4143"/>
                </a:cubicBezTo>
                <a:cubicBezTo>
                  <a:pt x="15387" y="4126"/>
                  <a:pt x="15474" y="4132"/>
                  <a:pt x="15543" y="4141"/>
                </a:cubicBezTo>
                <a:cubicBezTo>
                  <a:pt x="15540" y="4182"/>
                  <a:pt x="15494" y="4167"/>
                  <a:pt x="15473" y="4190"/>
                </a:cubicBezTo>
                <a:cubicBezTo>
                  <a:pt x="15483" y="4199"/>
                  <a:pt x="15492" y="4207"/>
                  <a:pt x="15501" y="4216"/>
                </a:cubicBezTo>
                <a:cubicBezTo>
                  <a:pt x="15509" y="4216"/>
                  <a:pt x="15492" y="4207"/>
                  <a:pt x="15501" y="4216"/>
                </a:cubicBezTo>
                <a:close/>
                <a:moveTo>
                  <a:pt x="15326" y="4489"/>
                </a:moveTo>
                <a:cubicBezTo>
                  <a:pt x="15304" y="4492"/>
                  <a:pt x="15251" y="4494"/>
                  <a:pt x="15276" y="4459"/>
                </a:cubicBezTo>
                <a:cubicBezTo>
                  <a:pt x="15265" y="4475"/>
                  <a:pt x="15341" y="4459"/>
                  <a:pt x="15336" y="4460"/>
                </a:cubicBezTo>
                <a:cubicBezTo>
                  <a:pt x="15375" y="4456"/>
                  <a:pt x="15468" y="4432"/>
                  <a:pt x="15499" y="4469"/>
                </a:cubicBezTo>
                <a:cubicBezTo>
                  <a:pt x="15442" y="4476"/>
                  <a:pt x="15384" y="4483"/>
                  <a:pt x="15326" y="4489"/>
                </a:cubicBezTo>
                <a:cubicBezTo>
                  <a:pt x="15307" y="4492"/>
                  <a:pt x="15384" y="4483"/>
                  <a:pt x="15326" y="4489"/>
                </a:cubicBezTo>
                <a:close/>
                <a:moveTo>
                  <a:pt x="15386" y="5221"/>
                </a:moveTo>
                <a:cubicBezTo>
                  <a:pt x="15364" y="5215"/>
                  <a:pt x="15378" y="5251"/>
                  <a:pt x="15336" y="5241"/>
                </a:cubicBezTo>
                <a:cubicBezTo>
                  <a:pt x="15332" y="5240"/>
                  <a:pt x="15305" y="5203"/>
                  <a:pt x="15296" y="5198"/>
                </a:cubicBezTo>
                <a:cubicBezTo>
                  <a:pt x="15298" y="5199"/>
                  <a:pt x="15342" y="5242"/>
                  <a:pt x="15336" y="5241"/>
                </a:cubicBezTo>
                <a:cubicBezTo>
                  <a:pt x="15363" y="5248"/>
                  <a:pt x="15371" y="5217"/>
                  <a:pt x="15386" y="5221"/>
                </a:cubicBezTo>
                <a:cubicBezTo>
                  <a:pt x="15377" y="5218"/>
                  <a:pt x="15377" y="5218"/>
                  <a:pt x="15386" y="5221"/>
                </a:cubicBezTo>
                <a:close/>
                <a:moveTo>
                  <a:pt x="15169" y="4545"/>
                </a:moveTo>
                <a:cubicBezTo>
                  <a:pt x="15125" y="4498"/>
                  <a:pt x="15229" y="4464"/>
                  <a:pt x="15209" y="4409"/>
                </a:cubicBezTo>
                <a:cubicBezTo>
                  <a:pt x="15223" y="4448"/>
                  <a:pt x="15225" y="4427"/>
                  <a:pt x="15242" y="4463"/>
                </a:cubicBezTo>
                <a:cubicBezTo>
                  <a:pt x="15257" y="4495"/>
                  <a:pt x="15256" y="4486"/>
                  <a:pt x="15225" y="4514"/>
                </a:cubicBezTo>
                <a:cubicBezTo>
                  <a:pt x="15241" y="4532"/>
                  <a:pt x="15265" y="4522"/>
                  <a:pt x="15282" y="4535"/>
                </a:cubicBezTo>
                <a:cubicBezTo>
                  <a:pt x="15240" y="4560"/>
                  <a:pt x="15190" y="4543"/>
                  <a:pt x="15145" y="4552"/>
                </a:cubicBezTo>
                <a:cubicBezTo>
                  <a:pt x="15153" y="4550"/>
                  <a:pt x="15161" y="4547"/>
                  <a:pt x="15169" y="4545"/>
                </a:cubicBezTo>
                <a:cubicBezTo>
                  <a:pt x="15142" y="4516"/>
                  <a:pt x="15161" y="4548"/>
                  <a:pt x="15169" y="4545"/>
                </a:cubicBezTo>
                <a:close/>
                <a:moveTo>
                  <a:pt x="15150" y="4306"/>
                </a:moveTo>
                <a:cubicBezTo>
                  <a:pt x="15155" y="4290"/>
                  <a:pt x="15229" y="4401"/>
                  <a:pt x="15235" y="4416"/>
                </a:cubicBezTo>
                <a:cubicBezTo>
                  <a:pt x="15230" y="4403"/>
                  <a:pt x="15194" y="4386"/>
                  <a:pt x="15181" y="4370"/>
                </a:cubicBezTo>
                <a:cubicBezTo>
                  <a:pt x="15175" y="4363"/>
                  <a:pt x="15148" y="4313"/>
                  <a:pt x="15150" y="4306"/>
                </a:cubicBezTo>
                <a:cubicBezTo>
                  <a:pt x="15151" y="4303"/>
                  <a:pt x="15146" y="4321"/>
                  <a:pt x="15150" y="4306"/>
                </a:cubicBezTo>
                <a:close/>
                <a:moveTo>
                  <a:pt x="15237" y="4200"/>
                </a:moveTo>
                <a:cubicBezTo>
                  <a:pt x="15244" y="4222"/>
                  <a:pt x="15276" y="4253"/>
                  <a:pt x="15290" y="4271"/>
                </a:cubicBezTo>
                <a:cubicBezTo>
                  <a:pt x="15276" y="4253"/>
                  <a:pt x="15244" y="4222"/>
                  <a:pt x="15237" y="4200"/>
                </a:cubicBezTo>
                <a:close/>
                <a:moveTo>
                  <a:pt x="15429" y="4372"/>
                </a:moveTo>
                <a:cubicBezTo>
                  <a:pt x="15420" y="4371"/>
                  <a:pt x="15348" y="4339"/>
                  <a:pt x="15375" y="4321"/>
                </a:cubicBezTo>
                <a:cubicBezTo>
                  <a:pt x="15409" y="4299"/>
                  <a:pt x="15450" y="4339"/>
                  <a:pt x="15429" y="4372"/>
                </a:cubicBezTo>
                <a:cubicBezTo>
                  <a:pt x="15416" y="4370"/>
                  <a:pt x="15432" y="4368"/>
                  <a:pt x="15429" y="4372"/>
                </a:cubicBezTo>
                <a:close/>
                <a:moveTo>
                  <a:pt x="15434" y="4427"/>
                </a:moveTo>
                <a:cubicBezTo>
                  <a:pt x="15415" y="4428"/>
                  <a:pt x="15404" y="4421"/>
                  <a:pt x="15387" y="4424"/>
                </a:cubicBezTo>
                <a:cubicBezTo>
                  <a:pt x="15389" y="4424"/>
                  <a:pt x="15467" y="4387"/>
                  <a:pt x="15434" y="4427"/>
                </a:cubicBezTo>
                <a:cubicBezTo>
                  <a:pt x="15422" y="4427"/>
                  <a:pt x="15440" y="4419"/>
                  <a:pt x="15434" y="4427"/>
                </a:cubicBezTo>
                <a:close/>
                <a:moveTo>
                  <a:pt x="15339" y="3801"/>
                </a:moveTo>
                <a:cubicBezTo>
                  <a:pt x="15345" y="3810"/>
                  <a:pt x="15354" y="3815"/>
                  <a:pt x="15366" y="3814"/>
                </a:cubicBezTo>
                <a:cubicBezTo>
                  <a:pt x="15361" y="3820"/>
                  <a:pt x="15340" y="3803"/>
                  <a:pt x="15339" y="3801"/>
                </a:cubicBezTo>
                <a:cubicBezTo>
                  <a:pt x="15343" y="3809"/>
                  <a:pt x="15343" y="3809"/>
                  <a:pt x="15339" y="3801"/>
                </a:cubicBezTo>
                <a:close/>
                <a:moveTo>
                  <a:pt x="15390" y="3644"/>
                </a:moveTo>
                <a:cubicBezTo>
                  <a:pt x="15415" y="3680"/>
                  <a:pt x="15404" y="3756"/>
                  <a:pt x="15399" y="3797"/>
                </a:cubicBezTo>
                <a:cubicBezTo>
                  <a:pt x="15351" y="3792"/>
                  <a:pt x="15395" y="3665"/>
                  <a:pt x="15390" y="3644"/>
                </a:cubicBezTo>
                <a:cubicBezTo>
                  <a:pt x="15417" y="3682"/>
                  <a:pt x="15397" y="3675"/>
                  <a:pt x="15390" y="3644"/>
                </a:cubicBezTo>
                <a:close/>
                <a:moveTo>
                  <a:pt x="15437" y="3711"/>
                </a:moveTo>
                <a:cubicBezTo>
                  <a:pt x="15441" y="3714"/>
                  <a:pt x="15445" y="3720"/>
                  <a:pt x="15450" y="3724"/>
                </a:cubicBezTo>
                <a:cubicBezTo>
                  <a:pt x="15445" y="3720"/>
                  <a:pt x="15441" y="3714"/>
                  <a:pt x="15437" y="3711"/>
                </a:cubicBezTo>
                <a:close/>
                <a:moveTo>
                  <a:pt x="15483" y="3482"/>
                </a:moveTo>
                <a:cubicBezTo>
                  <a:pt x="15488" y="3481"/>
                  <a:pt x="15468" y="3492"/>
                  <a:pt x="15477" y="3470"/>
                </a:cubicBezTo>
                <a:cubicBezTo>
                  <a:pt x="15479" y="3474"/>
                  <a:pt x="15481" y="3478"/>
                  <a:pt x="15483" y="3482"/>
                </a:cubicBezTo>
                <a:cubicBezTo>
                  <a:pt x="15483" y="3482"/>
                  <a:pt x="15477" y="3479"/>
                  <a:pt x="15483" y="3482"/>
                </a:cubicBezTo>
                <a:close/>
                <a:moveTo>
                  <a:pt x="15477" y="3983"/>
                </a:moveTo>
                <a:cubicBezTo>
                  <a:pt x="15480" y="3988"/>
                  <a:pt x="15482" y="3992"/>
                  <a:pt x="15485" y="3997"/>
                </a:cubicBezTo>
                <a:cubicBezTo>
                  <a:pt x="15474" y="3988"/>
                  <a:pt x="15471" y="3983"/>
                  <a:pt x="15477" y="3983"/>
                </a:cubicBezTo>
                <a:close/>
                <a:moveTo>
                  <a:pt x="15485" y="3484"/>
                </a:moveTo>
                <a:cubicBezTo>
                  <a:pt x="15480" y="3485"/>
                  <a:pt x="15479" y="3485"/>
                  <a:pt x="15485" y="3484"/>
                </a:cubicBezTo>
                <a:cubicBezTo>
                  <a:pt x="15485" y="3484"/>
                  <a:pt x="15485" y="3484"/>
                  <a:pt x="15485" y="3484"/>
                </a:cubicBezTo>
                <a:close/>
                <a:moveTo>
                  <a:pt x="15477" y="3418"/>
                </a:moveTo>
                <a:cubicBezTo>
                  <a:pt x="15481" y="3424"/>
                  <a:pt x="15484" y="3430"/>
                  <a:pt x="15488" y="3436"/>
                </a:cubicBezTo>
                <a:cubicBezTo>
                  <a:pt x="15481" y="3436"/>
                  <a:pt x="15477" y="3430"/>
                  <a:pt x="15477" y="3418"/>
                </a:cubicBezTo>
                <a:cubicBezTo>
                  <a:pt x="15481" y="3424"/>
                  <a:pt x="15481" y="3424"/>
                  <a:pt x="15477" y="3418"/>
                </a:cubicBezTo>
                <a:close/>
                <a:moveTo>
                  <a:pt x="15474" y="3413"/>
                </a:moveTo>
                <a:cubicBezTo>
                  <a:pt x="15474" y="3408"/>
                  <a:pt x="15479" y="3408"/>
                  <a:pt x="15488" y="3412"/>
                </a:cubicBezTo>
                <a:cubicBezTo>
                  <a:pt x="15483" y="3412"/>
                  <a:pt x="15479" y="3412"/>
                  <a:pt x="15474" y="3413"/>
                </a:cubicBezTo>
                <a:close/>
                <a:moveTo>
                  <a:pt x="15534" y="3607"/>
                </a:moveTo>
                <a:cubicBezTo>
                  <a:pt x="15537" y="3573"/>
                  <a:pt x="15534" y="3568"/>
                  <a:pt x="15523" y="3594"/>
                </a:cubicBezTo>
                <a:cubicBezTo>
                  <a:pt x="15534" y="3568"/>
                  <a:pt x="15537" y="3573"/>
                  <a:pt x="15534" y="3607"/>
                </a:cubicBezTo>
                <a:close/>
                <a:moveTo>
                  <a:pt x="15532" y="3513"/>
                </a:moveTo>
                <a:cubicBezTo>
                  <a:pt x="15537" y="3513"/>
                  <a:pt x="15538" y="3518"/>
                  <a:pt x="15535" y="3528"/>
                </a:cubicBezTo>
                <a:cubicBezTo>
                  <a:pt x="15534" y="3523"/>
                  <a:pt x="15533" y="3518"/>
                  <a:pt x="15532" y="3513"/>
                </a:cubicBezTo>
                <a:close/>
                <a:moveTo>
                  <a:pt x="15518" y="3524"/>
                </a:moveTo>
                <a:cubicBezTo>
                  <a:pt x="15516" y="3520"/>
                  <a:pt x="15518" y="3515"/>
                  <a:pt x="15522" y="3511"/>
                </a:cubicBezTo>
                <a:cubicBezTo>
                  <a:pt x="15520" y="3515"/>
                  <a:pt x="15519" y="3520"/>
                  <a:pt x="15518" y="3524"/>
                </a:cubicBezTo>
                <a:cubicBezTo>
                  <a:pt x="15518" y="3524"/>
                  <a:pt x="15519" y="3520"/>
                  <a:pt x="15518" y="3524"/>
                </a:cubicBezTo>
                <a:close/>
                <a:moveTo>
                  <a:pt x="15535" y="3983"/>
                </a:moveTo>
                <a:cubicBezTo>
                  <a:pt x="15573" y="4008"/>
                  <a:pt x="15580" y="4044"/>
                  <a:pt x="15615" y="4069"/>
                </a:cubicBezTo>
                <a:cubicBezTo>
                  <a:pt x="15580" y="4044"/>
                  <a:pt x="15574" y="4008"/>
                  <a:pt x="15535" y="3983"/>
                </a:cubicBezTo>
                <a:close/>
                <a:moveTo>
                  <a:pt x="15685" y="2965"/>
                </a:moveTo>
                <a:cubicBezTo>
                  <a:pt x="15682" y="2992"/>
                  <a:pt x="15683" y="3014"/>
                  <a:pt x="15700" y="3037"/>
                </a:cubicBezTo>
                <a:cubicBezTo>
                  <a:pt x="15683" y="3016"/>
                  <a:pt x="15682" y="2990"/>
                  <a:pt x="15685" y="2965"/>
                </a:cubicBezTo>
                <a:close/>
                <a:moveTo>
                  <a:pt x="15699" y="3135"/>
                </a:moveTo>
                <a:cubicBezTo>
                  <a:pt x="15698" y="3119"/>
                  <a:pt x="15697" y="3105"/>
                  <a:pt x="15696" y="3091"/>
                </a:cubicBezTo>
                <a:cubicBezTo>
                  <a:pt x="15697" y="3105"/>
                  <a:pt x="15698" y="3119"/>
                  <a:pt x="15699" y="3135"/>
                </a:cubicBezTo>
                <a:close/>
                <a:moveTo>
                  <a:pt x="15699" y="2828"/>
                </a:moveTo>
                <a:cubicBezTo>
                  <a:pt x="15699" y="2897"/>
                  <a:pt x="15700" y="2967"/>
                  <a:pt x="15700" y="3036"/>
                </a:cubicBezTo>
                <a:cubicBezTo>
                  <a:pt x="15700" y="2967"/>
                  <a:pt x="15699" y="2897"/>
                  <a:pt x="15699" y="2828"/>
                </a:cubicBezTo>
                <a:cubicBezTo>
                  <a:pt x="15699" y="2897"/>
                  <a:pt x="15699" y="2897"/>
                  <a:pt x="15699" y="2828"/>
                </a:cubicBezTo>
                <a:close/>
                <a:moveTo>
                  <a:pt x="15567" y="2555"/>
                </a:moveTo>
                <a:cubicBezTo>
                  <a:pt x="15618" y="2555"/>
                  <a:pt x="15668" y="2554"/>
                  <a:pt x="15719" y="2554"/>
                </a:cubicBezTo>
                <a:cubicBezTo>
                  <a:pt x="15668" y="2554"/>
                  <a:pt x="15618" y="2555"/>
                  <a:pt x="15567" y="2555"/>
                </a:cubicBezTo>
                <a:close/>
                <a:moveTo>
                  <a:pt x="15610" y="2714"/>
                </a:moveTo>
                <a:cubicBezTo>
                  <a:pt x="15595" y="2715"/>
                  <a:pt x="15581" y="2715"/>
                  <a:pt x="15567" y="2715"/>
                </a:cubicBezTo>
                <a:cubicBezTo>
                  <a:pt x="15581" y="2715"/>
                  <a:pt x="15595" y="2715"/>
                  <a:pt x="15610" y="2714"/>
                </a:cubicBezTo>
                <a:close/>
                <a:moveTo>
                  <a:pt x="15595" y="2733"/>
                </a:moveTo>
                <a:cubicBezTo>
                  <a:pt x="15587" y="2729"/>
                  <a:pt x="15580" y="2728"/>
                  <a:pt x="15573" y="2733"/>
                </a:cubicBezTo>
                <a:cubicBezTo>
                  <a:pt x="15580" y="2728"/>
                  <a:pt x="15587" y="2729"/>
                  <a:pt x="15595" y="2733"/>
                </a:cubicBezTo>
                <a:close/>
                <a:moveTo>
                  <a:pt x="15617" y="3136"/>
                </a:moveTo>
                <a:cubicBezTo>
                  <a:pt x="15623" y="3121"/>
                  <a:pt x="15604" y="3205"/>
                  <a:pt x="15566" y="3213"/>
                </a:cubicBezTo>
                <a:cubicBezTo>
                  <a:pt x="15566" y="3226"/>
                  <a:pt x="15615" y="3144"/>
                  <a:pt x="15617" y="3136"/>
                </a:cubicBezTo>
                <a:cubicBezTo>
                  <a:pt x="15618" y="3132"/>
                  <a:pt x="15609" y="3167"/>
                  <a:pt x="15617" y="3136"/>
                </a:cubicBezTo>
                <a:close/>
                <a:moveTo>
                  <a:pt x="15632" y="4256"/>
                </a:moveTo>
                <a:cubicBezTo>
                  <a:pt x="15636" y="4257"/>
                  <a:pt x="15640" y="4258"/>
                  <a:pt x="15645" y="4259"/>
                </a:cubicBezTo>
                <a:cubicBezTo>
                  <a:pt x="15628" y="4262"/>
                  <a:pt x="15597" y="4258"/>
                  <a:pt x="15580" y="4259"/>
                </a:cubicBezTo>
                <a:cubicBezTo>
                  <a:pt x="15597" y="4258"/>
                  <a:pt x="15615" y="4257"/>
                  <a:pt x="15632" y="4256"/>
                </a:cubicBezTo>
                <a:cubicBezTo>
                  <a:pt x="15635" y="4259"/>
                  <a:pt x="15615" y="4257"/>
                  <a:pt x="15632" y="4256"/>
                </a:cubicBezTo>
                <a:close/>
                <a:moveTo>
                  <a:pt x="15644" y="4243"/>
                </a:moveTo>
                <a:cubicBezTo>
                  <a:pt x="15647" y="4242"/>
                  <a:pt x="15652" y="4241"/>
                  <a:pt x="15656" y="4241"/>
                </a:cubicBezTo>
                <a:cubicBezTo>
                  <a:pt x="15652" y="4241"/>
                  <a:pt x="15647" y="4242"/>
                  <a:pt x="15644" y="4243"/>
                </a:cubicBezTo>
                <a:close/>
                <a:moveTo>
                  <a:pt x="15582" y="3501"/>
                </a:moveTo>
                <a:cubicBezTo>
                  <a:pt x="15581" y="3506"/>
                  <a:pt x="15579" y="3511"/>
                  <a:pt x="15577" y="3516"/>
                </a:cubicBezTo>
                <a:cubicBezTo>
                  <a:pt x="15602" y="3436"/>
                  <a:pt x="15674" y="3346"/>
                  <a:pt x="15678" y="3263"/>
                </a:cubicBezTo>
                <a:cubicBezTo>
                  <a:pt x="15674" y="3334"/>
                  <a:pt x="15610" y="3436"/>
                  <a:pt x="15582" y="3501"/>
                </a:cubicBezTo>
                <a:cubicBezTo>
                  <a:pt x="15581" y="3506"/>
                  <a:pt x="15613" y="3427"/>
                  <a:pt x="15582" y="3501"/>
                </a:cubicBezTo>
                <a:close/>
                <a:moveTo>
                  <a:pt x="15697" y="3962"/>
                </a:moveTo>
                <a:cubicBezTo>
                  <a:pt x="15687" y="3961"/>
                  <a:pt x="15678" y="3968"/>
                  <a:pt x="15669" y="3972"/>
                </a:cubicBezTo>
                <a:cubicBezTo>
                  <a:pt x="15678" y="3968"/>
                  <a:pt x="15687" y="3961"/>
                  <a:pt x="15697" y="3962"/>
                </a:cubicBezTo>
                <a:close/>
                <a:moveTo>
                  <a:pt x="15725" y="3157"/>
                </a:moveTo>
                <a:cubicBezTo>
                  <a:pt x="15732" y="3142"/>
                  <a:pt x="15745" y="3139"/>
                  <a:pt x="15763" y="3147"/>
                </a:cubicBezTo>
                <a:cubicBezTo>
                  <a:pt x="15745" y="3139"/>
                  <a:pt x="15732" y="3142"/>
                  <a:pt x="15725" y="3157"/>
                </a:cubicBezTo>
                <a:close/>
                <a:moveTo>
                  <a:pt x="15732" y="3921"/>
                </a:moveTo>
                <a:cubicBezTo>
                  <a:pt x="15731" y="3922"/>
                  <a:pt x="15696" y="3953"/>
                  <a:pt x="15704" y="3963"/>
                </a:cubicBezTo>
                <a:cubicBezTo>
                  <a:pt x="15706" y="3944"/>
                  <a:pt x="15716" y="3930"/>
                  <a:pt x="15732" y="3921"/>
                </a:cubicBezTo>
                <a:cubicBezTo>
                  <a:pt x="15718" y="3932"/>
                  <a:pt x="15718" y="3932"/>
                  <a:pt x="15732" y="3921"/>
                </a:cubicBezTo>
                <a:close/>
                <a:moveTo>
                  <a:pt x="15746" y="4305"/>
                </a:moveTo>
                <a:cubicBezTo>
                  <a:pt x="15737" y="4304"/>
                  <a:pt x="15727" y="4304"/>
                  <a:pt x="15717" y="4303"/>
                </a:cubicBezTo>
                <a:cubicBezTo>
                  <a:pt x="15727" y="4304"/>
                  <a:pt x="15737" y="4304"/>
                  <a:pt x="15746" y="4305"/>
                </a:cubicBezTo>
                <a:close/>
                <a:moveTo>
                  <a:pt x="15841" y="2516"/>
                </a:moveTo>
                <a:cubicBezTo>
                  <a:pt x="15889" y="2517"/>
                  <a:pt x="15936" y="2518"/>
                  <a:pt x="15984" y="2519"/>
                </a:cubicBezTo>
                <a:cubicBezTo>
                  <a:pt x="15956" y="2518"/>
                  <a:pt x="15823" y="2534"/>
                  <a:pt x="15841" y="2489"/>
                </a:cubicBezTo>
                <a:cubicBezTo>
                  <a:pt x="15841" y="2498"/>
                  <a:pt x="15841" y="2507"/>
                  <a:pt x="15841" y="2516"/>
                </a:cubicBezTo>
                <a:cubicBezTo>
                  <a:pt x="15889" y="2517"/>
                  <a:pt x="15838" y="2506"/>
                  <a:pt x="15841" y="2516"/>
                </a:cubicBezTo>
                <a:close/>
                <a:moveTo>
                  <a:pt x="15987" y="2902"/>
                </a:moveTo>
                <a:cubicBezTo>
                  <a:pt x="16420" y="3482"/>
                  <a:pt x="15545" y="2305"/>
                  <a:pt x="15987" y="2902"/>
                </a:cubicBezTo>
                <a:cubicBezTo>
                  <a:pt x="15986" y="2900"/>
                  <a:pt x="15986" y="2900"/>
                  <a:pt x="15987" y="2902"/>
                </a:cubicBezTo>
                <a:close/>
                <a:moveTo>
                  <a:pt x="15974" y="2883"/>
                </a:moveTo>
                <a:cubicBezTo>
                  <a:pt x="15973" y="2883"/>
                  <a:pt x="15973" y="2883"/>
                  <a:pt x="15974" y="2883"/>
                </a:cubicBezTo>
                <a:cubicBezTo>
                  <a:pt x="15974" y="2883"/>
                  <a:pt x="15974" y="2883"/>
                  <a:pt x="15974" y="2883"/>
                </a:cubicBezTo>
                <a:close/>
                <a:moveTo>
                  <a:pt x="15936" y="2915"/>
                </a:moveTo>
                <a:cubicBezTo>
                  <a:pt x="15933" y="2915"/>
                  <a:pt x="15930" y="2914"/>
                  <a:pt x="15927" y="2913"/>
                </a:cubicBezTo>
                <a:cubicBezTo>
                  <a:pt x="15930" y="2914"/>
                  <a:pt x="15933" y="2915"/>
                  <a:pt x="15936" y="2915"/>
                </a:cubicBezTo>
                <a:close/>
                <a:moveTo>
                  <a:pt x="15894" y="2695"/>
                </a:moveTo>
                <a:cubicBezTo>
                  <a:pt x="15894" y="2704"/>
                  <a:pt x="15890" y="2717"/>
                  <a:pt x="15880" y="2719"/>
                </a:cubicBezTo>
                <a:cubicBezTo>
                  <a:pt x="15891" y="2715"/>
                  <a:pt x="15895" y="2707"/>
                  <a:pt x="15894" y="2695"/>
                </a:cubicBezTo>
                <a:cubicBezTo>
                  <a:pt x="15894" y="2695"/>
                  <a:pt x="15893" y="2712"/>
                  <a:pt x="15894" y="2695"/>
                </a:cubicBezTo>
                <a:close/>
                <a:moveTo>
                  <a:pt x="15877" y="3045"/>
                </a:moveTo>
                <a:cubicBezTo>
                  <a:pt x="15871" y="3056"/>
                  <a:pt x="15871" y="3061"/>
                  <a:pt x="15876" y="3061"/>
                </a:cubicBezTo>
                <a:cubicBezTo>
                  <a:pt x="15878" y="3058"/>
                  <a:pt x="15826" y="3081"/>
                  <a:pt x="15825" y="3081"/>
                </a:cubicBezTo>
                <a:cubicBezTo>
                  <a:pt x="15808" y="3040"/>
                  <a:pt x="15850" y="3046"/>
                  <a:pt x="15877" y="3045"/>
                </a:cubicBezTo>
                <a:cubicBezTo>
                  <a:pt x="15876" y="3051"/>
                  <a:pt x="15861" y="3046"/>
                  <a:pt x="15877" y="3045"/>
                </a:cubicBezTo>
                <a:close/>
                <a:moveTo>
                  <a:pt x="15892" y="3645"/>
                </a:moveTo>
                <a:cubicBezTo>
                  <a:pt x="15904" y="3650"/>
                  <a:pt x="15875" y="3656"/>
                  <a:pt x="15873" y="3655"/>
                </a:cubicBezTo>
                <a:cubicBezTo>
                  <a:pt x="15876" y="3646"/>
                  <a:pt x="15883" y="3643"/>
                  <a:pt x="15892" y="3645"/>
                </a:cubicBezTo>
                <a:cubicBezTo>
                  <a:pt x="15893" y="3646"/>
                  <a:pt x="15882" y="3640"/>
                  <a:pt x="15892" y="3645"/>
                </a:cubicBezTo>
                <a:close/>
                <a:moveTo>
                  <a:pt x="15889" y="3618"/>
                </a:moveTo>
                <a:cubicBezTo>
                  <a:pt x="15894" y="3597"/>
                  <a:pt x="15886" y="3628"/>
                  <a:pt x="15889" y="3618"/>
                </a:cubicBezTo>
                <a:cubicBezTo>
                  <a:pt x="15889" y="3616"/>
                  <a:pt x="15888" y="3619"/>
                  <a:pt x="15889" y="3618"/>
                </a:cubicBezTo>
                <a:close/>
                <a:moveTo>
                  <a:pt x="15848" y="3555"/>
                </a:moveTo>
                <a:cubicBezTo>
                  <a:pt x="15834" y="3551"/>
                  <a:pt x="15798" y="3516"/>
                  <a:pt x="15830" y="3511"/>
                </a:cubicBezTo>
                <a:cubicBezTo>
                  <a:pt x="15839" y="3524"/>
                  <a:pt x="15827" y="3524"/>
                  <a:pt x="15818" y="3528"/>
                </a:cubicBezTo>
                <a:cubicBezTo>
                  <a:pt x="15823" y="3542"/>
                  <a:pt x="15833" y="3551"/>
                  <a:pt x="15848" y="3555"/>
                </a:cubicBezTo>
                <a:cubicBezTo>
                  <a:pt x="15835" y="3551"/>
                  <a:pt x="15835" y="3551"/>
                  <a:pt x="15848" y="3555"/>
                </a:cubicBezTo>
                <a:close/>
                <a:moveTo>
                  <a:pt x="15814" y="3155"/>
                </a:moveTo>
                <a:cubicBezTo>
                  <a:pt x="15820" y="3163"/>
                  <a:pt x="15821" y="3172"/>
                  <a:pt x="15818" y="3181"/>
                </a:cubicBezTo>
                <a:cubicBezTo>
                  <a:pt x="15824" y="3184"/>
                  <a:pt x="15809" y="3147"/>
                  <a:pt x="15814" y="3155"/>
                </a:cubicBezTo>
                <a:cubicBezTo>
                  <a:pt x="15820" y="3166"/>
                  <a:pt x="15820" y="3166"/>
                  <a:pt x="15814" y="3155"/>
                </a:cubicBezTo>
                <a:close/>
                <a:moveTo>
                  <a:pt x="15777" y="2962"/>
                </a:moveTo>
                <a:cubicBezTo>
                  <a:pt x="15773" y="2964"/>
                  <a:pt x="15769" y="2966"/>
                  <a:pt x="15765" y="2969"/>
                </a:cubicBezTo>
                <a:cubicBezTo>
                  <a:pt x="15796" y="2951"/>
                  <a:pt x="15825" y="2956"/>
                  <a:pt x="15830" y="2913"/>
                </a:cubicBezTo>
                <a:cubicBezTo>
                  <a:pt x="15826" y="2943"/>
                  <a:pt x="15808" y="2960"/>
                  <a:pt x="15777" y="2962"/>
                </a:cubicBezTo>
                <a:cubicBezTo>
                  <a:pt x="15773" y="2964"/>
                  <a:pt x="15817" y="2959"/>
                  <a:pt x="15777" y="2962"/>
                </a:cubicBezTo>
                <a:close/>
                <a:moveTo>
                  <a:pt x="15792" y="3439"/>
                </a:moveTo>
                <a:cubicBezTo>
                  <a:pt x="15783" y="3442"/>
                  <a:pt x="15774" y="3444"/>
                  <a:pt x="15764" y="3445"/>
                </a:cubicBezTo>
                <a:cubicBezTo>
                  <a:pt x="15764" y="3447"/>
                  <a:pt x="15795" y="3438"/>
                  <a:pt x="15792" y="3439"/>
                </a:cubicBezTo>
                <a:cubicBezTo>
                  <a:pt x="15783" y="3441"/>
                  <a:pt x="15783" y="3441"/>
                  <a:pt x="15792" y="3439"/>
                </a:cubicBezTo>
                <a:close/>
                <a:moveTo>
                  <a:pt x="15781" y="3102"/>
                </a:moveTo>
                <a:cubicBezTo>
                  <a:pt x="15785" y="3097"/>
                  <a:pt x="15788" y="3092"/>
                  <a:pt x="15792" y="3088"/>
                </a:cubicBezTo>
                <a:cubicBezTo>
                  <a:pt x="15788" y="3092"/>
                  <a:pt x="15785" y="3097"/>
                  <a:pt x="15781" y="3102"/>
                </a:cubicBezTo>
                <a:close/>
                <a:moveTo>
                  <a:pt x="15792" y="3088"/>
                </a:moveTo>
                <a:cubicBezTo>
                  <a:pt x="15796" y="3083"/>
                  <a:pt x="15801" y="3080"/>
                  <a:pt x="15808" y="3080"/>
                </a:cubicBezTo>
                <a:cubicBezTo>
                  <a:pt x="15801" y="3080"/>
                  <a:pt x="15796" y="3083"/>
                  <a:pt x="15792" y="3088"/>
                </a:cubicBezTo>
                <a:close/>
                <a:moveTo>
                  <a:pt x="15776" y="2999"/>
                </a:moveTo>
                <a:cubicBezTo>
                  <a:pt x="15777" y="2985"/>
                  <a:pt x="15764" y="2986"/>
                  <a:pt x="15764" y="2979"/>
                </a:cubicBezTo>
                <a:cubicBezTo>
                  <a:pt x="15764" y="2986"/>
                  <a:pt x="15777" y="2985"/>
                  <a:pt x="15776" y="2999"/>
                </a:cubicBezTo>
                <a:close/>
                <a:moveTo>
                  <a:pt x="15764" y="2974"/>
                </a:moveTo>
                <a:cubicBezTo>
                  <a:pt x="15764" y="2974"/>
                  <a:pt x="15764" y="2974"/>
                  <a:pt x="15764" y="2974"/>
                </a:cubicBezTo>
                <a:cubicBezTo>
                  <a:pt x="15764" y="2974"/>
                  <a:pt x="15764" y="2974"/>
                  <a:pt x="15764" y="2974"/>
                </a:cubicBezTo>
                <a:close/>
                <a:moveTo>
                  <a:pt x="15830" y="3510"/>
                </a:moveTo>
                <a:cubicBezTo>
                  <a:pt x="15825" y="3461"/>
                  <a:pt x="15874" y="3466"/>
                  <a:pt x="15883" y="3515"/>
                </a:cubicBezTo>
                <a:cubicBezTo>
                  <a:pt x="15865" y="3519"/>
                  <a:pt x="15847" y="3517"/>
                  <a:pt x="15830" y="3510"/>
                </a:cubicBezTo>
                <a:close/>
                <a:moveTo>
                  <a:pt x="15878" y="3061"/>
                </a:moveTo>
                <a:cubicBezTo>
                  <a:pt x="15881" y="3061"/>
                  <a:pt x="15883" y="3060"/>
                  <a:pt x="15884" y="3059"/>
                </a:cubicBezTo>
                <a:cubicBezTo>
                  <a:pt x="15883" y="3060"/>
                  <a:pt x="15881" y="3061"/>
                  <a:pt x="15878" y="3061"/>
                </a:cubicBezTo>
                <a:close/>
                <a:moveTo>
                  <a:pt x="15908" y="3727"/>
                </a:moveTo>
                <a:cubicBezTo>
                  <a:pt x="15906" y="3711"/>
                  <a:pt x="15912" y="3705"/>
                  <a:pt x="15927" y="3710"/>
                </a:cubicBezTo>
                <a:cubicBezTo>
                  <a:pt x="15912" y="3705"/>
                  <a:pt x="15906" y="3711"/>
                  <a:pt x="15908" y="3727"/>
                </a:cubicBezTo>
                <a:close/>
                <a:moveTo>
                  <a:pt x="15892" y="3587"/>
                </a:moveTo>
                <a:cubicBezTo>
                  <a:pt x="15902" y="3567"/>
                  <a:pt x="15926" y="3575"/>
                  <a:pt x="15946" y="3578"/>
                </a:cubicBezTo>
                <a:cubicBezTo>
                  <a:pt x="16000" y="3586"/>
                  <a:pt x="15990" y="3601"/>
                  <a:pt x="16042" y="3572"/>
                </a:cubicBezTo>
                <a:cubicBezTo>
                  <a:pt x="15988" y="3602"/>
                  <a:pt x="15944" y="3652"/>
                  <a:pt x="15892" y="3587"/>
                </a:cubicBezTo>
                <a:cubicBezTo>
                  <a:pt x="15894" y="3584"/>
                  <a:pt x="15922" y="3625"/>
                  <a:pt x="15892" y="3587"/>
                </a:cubicBezTo>
                <a:close/>
                <a:moveTo>
                  <a:pt x="16020" y="3059"/>
                </a:moveTo>
                <a:cubicBezTo>
                  <a:pt x="15976" y="3040"/>
                  <a:pt x="15929" y="3065"/>
                  <a:pt x="15889" y="3052"/>
                </a:cubicBezTo>
                <a:cubicBezTo>
                  <a:pt x="15885" y="3050"/>
                  <a:pt x="15881" y="3047"/>
                  <a:pt x="15877" y="3045"/>
                </a:cubicBezTo>
                <a:cubicBezTo>
                  <a:pt x="15877" y="3011"/>
                  <a:pt x="15892" y="3005"/>
                  <a:pt x="15921" y="3026"/>
                </a:cubicBezTo>
                <a:cubicBezTo>
                  <a:pt x="15945" y="3023"/>
                  <a:pt x="16064" y="3032"/>
                  <a:pt x="16062" y="3059"/>
                </a:cubicBezTo>
                <a:cubicBezTo>
                  <a:pt x="16048" y="3059"/>
                  <a:pt x="16034" y="3059"/>
                  <a:pt x="16020" y="3059"/>
                </a:cubicBezTo>
                <a:cubicBezTo>
                  <a:pt x="15977" y="3041"/>
                  <a:pt x="16034" y="3059"/>
                  <a:pt x="16020" y="3059"/>
                </a:cubicBezTo>
                <a:close/>
                <a:moveTo>
                  <a:pt x="15974" y="2941"/>
                </a:moveTo>
                <a:cubicBezTo>
                  <a:pt x="15974" y="2918"/>
                  <a:pt x="16059" y="2952"/>
                  <a:pt x="16065" y="2955"/>
                </a:cubicBezTo>
                <a:cubicBezTo>
                  <a:pt x="16037" y="2938"/>
                  <a:pt x="16005" y="2931"/>
                  <a:pt x="15974" y="2941"/>
                </a:cubicBezTo>
                <a:cubicBezTo>
                  <a:pt x="15974" y="2941"/>
                  <a:pt x="16009" y="2929"/>
                  <a:pt x="15974" y="2941"/>
                </a:cubicBezTo>
                <a:close/>
                <a:moveTo>
                  <a:pt x="15513" y="2186"/>
                </a:moveTo>
                <a:cubicBezTo>
                  <a:pt x="15521" y="2110"/>
                  <a:pt x="15504" y="2033"/>
                  <a:pt x="15523" y="1958"/>
                </a:cubicBezTo>
                <a:cubicBezTo>
                  <a:pt x="15552" y="1986"/>
                  <a:pt x="15596" y="2012"/>
                  <a:pt x="15617" y="2047"/>
                </a:cubicBezTo>
                <a:cubicBezTo>
                  <a:pt x="15641" y="2087"/>
                  <a:pt x="15635" y="2121"/>
                  <a:pt x="15635" y="2167"/>
                </a:cubicBezTo>
                <a:cubicBezTo>
                  <a:pt x="15635" y="2263"/>
                  <a:pt x="15635" y="2358"/>
                  <a:pt x="15635" y="2453"/>
                </a:cubicBezTo>
                <a:cubicBezTo>
                  <a:pt x="15660" y="2407"/>
                  <a:pt x="15637" y="2372"/>
                  <a:pt x="15676" y="2329"/>
                </a:cubicBezTo>
                <a:cubicBezTo>
                  <a:pt x="15659" y="2295"/>
                  <a:pt x="15652" y="2312"/>
                  <a:pt x="15653" y="2252"/>
                </a:cubicBezTo>
                <a:cubicBezTo>
                  <a:pt x="15655" y="2198"/>
                  <a:pt x="15646" y="2143"/>
                  <a:pt x="15665" y="2092"/>
                </a:cubicBezTo>
                <a:cubicBezTo>
                  <a:pt x="15757" y="2162"/>
                  <a:pt x="15842" y="2249"/>
                  <a:pt x="15929" y="2325"/>
                </a:cubicBezTo>
                <a:cubicBezTo>
                  <a:pt x="15956" y="2349"/>
                  <a:pt x="16039" y="2406"/>
                  <a:pt x="16032" y="2442"/>
                </a:cubicBezTo>
                <a:cubicBezTo>
                  <a:pt x="16025" y="2482"/>
                  <a:pt x="15992" y="2422"/>
                  <a:pt x="15965" y="2415"/>
                </a:cubicBezTo>
                <a:cubicBezTo>
                  <a:pt x="15948" y="2411"/>
                  <a:pt x="15904" y="2419"/>
                  <a:pt x="15886" y="2423"/>
                </a:cubicBezTo>
                <a:cubicBezTo>
                  <a:pt x="15872" y="2427"/>
                  <a:pt x="15863" y="2418"/>
                  <a:pt x="15851" y="2424"/>
                </a:cubicBezTo>
                <a:cubicBezTo>
                  <a:pt x="15837" y="2431"/>
                  <a:pt x="15846" y="2459"/>
                  <a:pt x="15833" y="2464"/>
                </a:cubicBezTo>
                <a:cubicBezTo>
                  <a:pt x="15783" y="2486"/>
                  <a:pt x="15800" y="2382"/>
                  <a:pt x="15797" y="2353"/>
                </a:cubicBezTo>
                <a:cubicBezTo>
                  <a:pt x="15793" y="2310"/>
                  <a:pt x="15802" y="2222"/>
                  <a:pt x="15773" y="2194"/>
                </a:cubicBezTo>
                <a:cubicBezTo>
                  <a:pt x="15757" y="2283"/>
                  <a:pt x="15763" y="2374"/>
                  <a:pt x="15775" y="2463"/>
                </a:cubicBezTo>
                <a:cubicBezTo>
                  <a:pt x="15721" y="2465"/>
                  <a:pt x="15664" y="2470"/>
                  <a:pt x="15610" y="2464"/>
                </a:cubicBezTo>
                <a:cubicBezTo>
                  <a:pt x="15544" y="2457"/>
                  <a:pt x="15553" y="2458"/>
                  <a:pt x="15549" y="2406"/>
                </a:cubicBezTo>
                <a:cubicBezTo>
                  <a:pt x="15547" y="2386"/>
                  <a:pt x="15561" y="2351"/>
                  <a:pt x="15556" y="2334"/>
                </a:cubicBezTo>
                <a:cubicBezTo>
                  <a:pt x="15547" y="2301"/>
                  <a:pt x="15544" y="2331"/>
                  <a:pt x="15533" y="2311"/>
                </a:cubicBezTo>
                <a:cubicBezTo>
                  <a:pt x="15509" y="2268"/>
                  <a:pt x="15506" y="2252"/>
                  <a:pt x="15513" y="2186"/>
                </a:cubicBezTo>
                <a:cubicBezTo>
                  <a:pt x="15521" y="2110"/>
                  <a:pt x="15510" y="2213"/>
                  <a:pt x="15513" y="2186"/>
                </a:cubicBezTo>
                <a:close/>
                <a:moveTo>
                  <a:pt x="15286" y="2320"/>
                </a:moveTo>
                <a:cubicBezTo>
                  <a:pt x="15286" y="2305"/>
                  <a:pt x="15272" y="2302"/>
                  <a:pt x="15267" y="2291"/>
                </a:cubicBezTo>
                <a:cubicBezTo>
                  <a:pt x="15256" y="2265"/>
                  <a:pt x="15265" y="2262"/>
                  <a:pt x="15265" y="2231"/>
                </a:cubicBezTo>
                <a:cubicBezTo>
                  <a:pt x="15265" y="2176"/>
                  <a:pt x="15268" y="2120"/>
                  <a:pt x="15268" y="2064"/>
                </a:cubicBezTo>
                <a:cubicBezTo>
                  <a:pt x="15268" y="1946"/>
                  <a:pt x="15269" y="1828"/>
                  <a:pt x="15269" y="1709"/>
                </a:cubicBezTo>
                <a:cubicBezTo>
                  <a:pt x="15338" y="1773"/>
                  <a:pt x="15449" y="1848"/>
                  <a:pt x="15492" y="1931"/>
                </a:cubicBezTo>
                <a:cubicBezTo>
                  <a:pt x="15514" y="1973"/>
                  <a:pt x="15501" y="2037"/>
                  <a:pt x="15501" y="2086"/>
                </a:cubicBezTo>
                <a:cubicBezTo>
                  <a:pt x="15501" y="2115"/>
                  <a:pt x="15520" y="2251"/>
                  <a:pt x="15504" y="2268"/>
                </a:cubicBezTo>
                <a:cubicBezTo>
                  <a:pt x="15490" y="2283"/>
                  <a:pt x="15441" y="2265"/>
                  <a:pt x="15422" y="2282"/>
                </a:cubicBezTo>
                <a:cubicBezTo>
                  <a:pt x="15405" y="2297"/>
                  <a:pt x="15415" y="2310"/>
                  <a:pt x="15407" y="2329"/>
                </a:cubicBezTo>
                <a:cubicBezTo>
                  <a:pt x="15387" y="2380"/>
                  <a:pt x="15380" y="2373"/>
                  <a:pt x="15333" y="2348"/>
                </a:cubicBezTo>
                <a:cubicBezTo>
                  <a:pt x="15300" y="2330"/>
                  <a:pt x="15280" y="2319"/>
                  <a:pt x="15240" y="2309"/>
                </a:cubicBezTo>
                <a:cubicBezTo>
                  <a:pt x="15237" y="2413"/>
                  <a:pt x="15260" y="2473"/>
                  <a:pt x="15140" y="2484"/>
                </a:cubicBezTo>
                <a:cubicBezTo>
                  <a:pt x="15140" y="2391"/>
                  <a:pt x="15140" y="2297"/>
                  <a:pt x="15140" y="2204"/>
                </a:cubicBezTo>
                <a:cubicBezTo>
                  <a:pt x="15182" y="2249"/>
                  <a:pt x="15229" y="2306"/>
                  <a:pt x="15286" y="2320"/>
                </a:cubicBezTo>
                <a:cubicBezTo>
                  <a:pt x="15286" y="2299"/>
                  <a:pt x="15271" y="2316"/>
                  <a:pt x="15286" y="2320"/>
                </a:cubicBezTo>
                <a:close/>
                <a:moveTo>
                  <a:pt x="15346" y="2475"/>
                </a:moveTo>
                <a:cubicBezTo>
                  <a:pt x="15316" y="2474"/>
                  <a:pt x="15314" y="2479"/>
                  <a:pt x="15303" y="2456"/>
                </a:cubicBezTo>
                <a:cubicBezTo>
                  <a:pt x="15295" y="2439"/>
                  <a:pt x="15303" y="2381"/>
                  <a:pt x="15303" y="2364"/>
                </a:cubicBezTo>
                <a:cubicBezTo>
                  <a:pt x="15366" y="2380"/>
                  <a:pt x="15337" y="2430"/>
                  <a:pt x="15346" y="2475"/>
                </a:cubicBezTo>
                <a:cubicBezTo>
                  <a:pt x="15332" y="2475"/>
                  <a:pt x="15338" y="2436"/>
                  <a:pt x="15346" y="2475"/>
                </a:cubicBezTo>
                <a:close/>
                <a:moveTo>
                  <a:pt x="15256" y="2485"/>
                </a:moveTo>
                <a:cubicBezTo>
                  <a:pt x="15245" y="2486"/>
                  <a:pt x="15235" y="2486"/>
                  <a:pt x="15224" y="2486"/>
                </a:cubicBezTo>
                <a:cubicBezTo>
                  <a:pt x="15235" y="2486"/>
                  <a:pt x="15245" y="2486"/>
                  <a:pt x="15256" y="2485"/>
                </a:cubicBezTo>
                <a:close/>
                <a:moveTo>
                  <a:pt x="15168" y="2685"/>
                </a:moveTo>
                <a:cubicBezTo>
                  <a:pt x="15157" y="2682"/>
                  <a:pt x="15147" y="2686"/>
                  <a:pt x="15137" y="2695"/>
                </a:cubicBezTo>
                <a:cubicBezTo>
                  <a:pt x="15147" y="2686"/>
                  <a:pt x="15157" y="2682"/>
                  <a:pt x="15168" y="2685"/>
                </a:cubicBezTo>
                <a:cubicBezTo>
                  <a:pt x="15166" y="2684"/>
                  <a:pt x="15166" y="2684"/>
                  <a:pt x="15168" y="2685"/>
                </a:cubicBezTo>
                <a:close/>
                <a:moveTo>
                  <a:pt x="15131" y="2552"/>
                </a:moveTo>
                <a:cubicBezTo>
                  <a:pt x="15135" y="2544"/>
                  <a:pt x="15145" y="2544"/>
                  <a:pt x="15159" y="2553"/>
                </a:cubicBezTo>
                <a:cubicBezTo>
                  <a:pt x="15150" y="2553"/>
                  <a:pt x="15140" y="2552"/>
                  <a:pt x="15131" y="2552"/>
                </a:cubicBezTo>
                <a:cubicBezTo>
                  <a:pt x="15131" y="2552"/>
                  <a:pt x="15140" y="2552"/>
                  <a:pt x="15131" y="2552"/>
                </a:cubicBezTo>
                <a:close/>
                <a:moveTo>
                  <a:pt x="14878" y="1894"/>
                </a:moveTo>
                <a:cubicBezTo>
                  <a:pt x="14911" y="1857"/>
                  <a:pt x="14887" y="1739"/>
                  <a:pt x="14887" y="1690"/>
                </a:cubicBezTo>
                <a:cubicBezTo>
                  <a:pt x="14887" y="1613"/>
                  <a:pt x="14887" y="1536"/>
                  <a:pt x="14887" y="1459"/>
                </a:cubicBezTo>
                <a:cubicBezTo>
                  <a:pt x="14887" y="1421"/>
                  <a:pt x="14866" y="1309"/>
                  <a:pt x="14925" y="1331"/>
                </a:cubicBezTo>
                <a:cubicBezTo>
                  <a:pt x="14964" y="1345"/>
                  <a:pt x="14981" y="1432"/>
                  <a:pt x="15013" y="1447"/>
                </a:cubicBezTo>
                <a:cubicBezTo>
                  <a:pt x="15006" y="1443"/>
                  <a:pt x="14992" y="1704"/>
                  <a:pt x="14992" y="1727"/>
                </a:cubicBezTo>
                <a:cubicBezTo>
                  <a:pt x="14992" y="1819"/>
                  <a:pt x="14973" y="1937"/>
                  <a:pt x="15004" y="2024"/>
                </a:cubicBezTo>
                <a:cubicBezTo>
                  <a:pt x="15037" y="1955"/>
                  <a:pt x="15015" y="1823"/>
                  <a:pt x="15017" y="1746"/>
                </a:cubicBezTo>
                <a:cubicBezTo>
                  <a:pt x="15020" y="1646"/>
                  <a:pt x="15021" y="1546"/>
                  <a:pt x="15013" y="1447"/>
                </a:cubicBezTo>
                <a:cubicBezTo>
                  <a:pt x="15071" y="1483"/>
                  <a:pt x="15122" y="1530"/>
                  <a:pt x="15131" y="1602"/>
                </a:cubicBezTo>
                <a:cubicBezTo>
                  <a:pt x="15133" y="1594"/>
                  <a:pt x="15136" y="1587"/>
                  <a:pt x="15139" y="1580"/>
                </a:cubicBezTo>
                <a:cubicBezTo>
                  <a:pt x="15150" y="1570"/>
                  <a:pt x="15223" y="1654"/>
                  <a:pt x="15228" y="1663"/>
                </a:cubicBezTo>
                <a:cubicBezTo>
                  <a:pt x="15253" y="1713"/>
                  <a:pt x="15238" y="1796"/>
                  <a:pt x="15238" y="1852"/>
                </a:cubicBezTo>
                <a:cubicBezTo>
                  <a:pt x="15237" y="1987"/>
                  <a:pt x="15236" y="2122"/>
                  <a:pt x="15236" y="2257"/>
                </a:cubicBezTo>
                <a:cubicBezTo>
                  <a:pt x="15170" y="2221"/>
                  <a:pt x="15135" y="2147"/>
                  <a:pt x="15065" y="2116"/>
                </a:cubicBezTo>
                <a:cubicBezTo>
                  <a:pt x="15088" y="2158"/>
                  <a:pt x="15120" y="2211"/>
                  <a:pt x="15120" y="2260"/>
                </a:cubicBezTo>
                <a:cubicBezTo>
                  <a:pt x="15120" y="2310"/>
                  <a:pt x="15088" y="2307"/>
                  <a:pt x="15077" y="2340"/>
                </a:cubicBezTo>
                <a:cubicBezTo>
                  <a:pt x="15063" y="2381"/>
                  <a:pt x="15110" y="2456"/>
                  <a:pt x="15061" y="2483"/>
                </a:cubicBezTo>
                <a:cubicBezTo>
                  <a:pt x="14996" y="2517"/>
                  <a:pt x="15003" y="2432"/>
                  <a:pt x="15004" y="2398"/>
                </a:cubicBezTo>
                <a:cubicBezTo>
                  <a:pt x="15004" y="2327"/>
                  <a:pt x="15002" y="2256"/>
                  <a:pt x="15003" y="2185"/>
                </a:cubicBezTo>
                <a:cubicBezTo>
                  <a:pt x="15004" y="2163"/>
                  <a:pt x="14996" y="2130"/>
                  <a:pt x="15003" y="2111"/>
                </a:cubicBezTo>
                <a:cubicBezTo>
                  <a:pt x="15006" y="2104"/>
                  <a:pt x="15036" y="2081"/>
                  <a:pt x="15036" y="2085"/>
                </a:cubicBezTo>
                <a:cubicBezTo>
                  <a:pt x="15037" y="2065"/>
                  <a:pt x="15028" y="2076"/>
                  <a:pt x="15019" y="2058"/>
                </a:cubicBezTo>
                <a:cubicBezTo>
                  <a:pt x="15000" y="2016"/>
                  <a:pt x="15003" y="2048"/>
                  <a:pt x="14972" y="2023"/>
                </a:cubicBezTo>
                <a:cubicBezTo>
                  <a:pt x="14947" y="2003"/>
                  <a:pt x="14936" y="1971"/>
                  <a:pt x="14905" y="1951"/>
                </a:cubicBezTo>
                <a:cubicBezTo>
                  <a:pt x="14900" y="1995"/>
                  <a:pt x="14922" y="1974"/>
                  <a:pt x="14938" y="1991"/>
                </a:cubicBezTo>
                <a:cubicBezTo>
                  <a:pt x="14911" y="1963"/>
                  <a:pt x="14992" y="2064"/>
                  <a:pt x="14971" y="2024"/>
                </a:cubicBezTo>
                <a:cubicBezTo>
                  <a:pt x="15001" y="2080"/>
                  <a:pt x="14990" y="2157"/>
                  <a:pt x="14991" y="2218"/>
                </a:cubicBezTo>
                <a:cubicBezTo>
                  <a:pt x="14991" y="2256"/>
                  <a:pt x="15021" y="2514"/>
                  <a:pt x="14940" y="2486"/>
                </a:cubicBezTo>
                <a:cubicBezTo>
                  <a:pt x="14905" y="2474"/>
                  <a:pt x="14927" y="2400"/>
                  <a:pt x="14917" y="2368"/>
                </a:cubicBezTo>
                <a:cubicBezTo>
                  <a:pt x="14910" y="2347"/>
                  <a:pt x="14891" y="2341"/>
                  <a:pt x="14884" y="2315"/>
                </a:cubicBezTo>
                <a:cubicBezTo>
                  <a:pt x="14876" y="2283"/>
                  <a:pt x="14884" y="2226"/>
                  <a:pt x="14884" y="2194"/>
                </a:cubicBezTo>
                <a:cubicBezTo>
                  <a:pt x="14884" y="2122"/>
                  <a:pt x="14879" y="2047"/>
                  <a:pt x="14889" y="1977"/>
                </a:cubicBezTo>
                <a:cubicBezTo>
                  <a:pt x="14891" y="1965"/>
                  <a:pt x="14903" y="1961"/>
                  <a:pt x="14899" y="1936"/>
                </a:cubicBezTo>
                <a:cubicBezTo>
                  <a:pt x="14897" y="1928"/>
                  <a:pt x="14873" y="1897"/>
                  <a:pt x="14878" y="1894"/>
                </a:cubicBezTo>
                <a:cubicBezTo>
                  <a:pt x="14887" y="1884"/>
                  <a:pt x="14878" y="1894"/>
                  <a:pt x="14878" y="1894"/>
                </a:cubicBezTo>
                <a:close/>
                <a:moveTo>
                  <a:pt x="14904" y="2485"/>
                </a:moveTo>
                <a:cubicBezTo>
                  <a:pt x="14858" y="2486"/>
                  <a:pt x="14887" y="2402"/>
                  <a:pt x="14895" y="2372"/>
                </a:cubicBezTo>
                <a:cubicBezTo>
                  <a:pt x="14911" y="2408"/>
                  <a:pt x="14905" y="2448"/>
                  <a:pt x="14904" y="2485"/>
                </a:cubicBezTo>
                <a:cubicBezTo>
                  <a:pt x="14897" y="2485"/>
                  <a:pt x="14905" y="2447"/>
                  <a:pt x="14904" y="2485"/>
                </a:cubicBezTo>
                <a:close/>
                <a:moveTo>
                  <a:pt x="14420" y="1340"/>
                </a:moveTo>
                <a:cubicBezTo>
                  <a:pt x="14420" y="1233"/>
                  <a:pt x="14420" y="1127"/>
                  <a:pt x="14420" y="1021"/>
                </a:cubicBezTo>
                <a:cubicBezTo>
                  <a:pt x="14419" y="954"/>
                  <a:pt x="14390" y="811"/>
                  <a:pt x="14431" y="753"/>
                </a:cubicBezTo>
                <a:cubicBezTo>
                  <a:pt x="14479" y="814"/>
                  <a:pt x="14526" y="873"/>
                  <a:pt x="14576" y="930"/>
                </a:cubicBezTo>
                <a:cubicBezTo>
                  <a:pt x="14635" y="996"/>
                  <a:pt x="14642" y="1016"/>
                  <a:pt x="14642" y="1102"/>
                </a:cubicBezTo>
                <a:cubicBezTo>
                  <a:pt x="14641" y="1280"/>
                  <a:pt x="14641" y="1459"/>
                  <a:pt x="14640" y="1638"/>
                </a:cubicBezTo>
                <a:cubicBezTo>
                  <a:pt x="14687" y="1620"/>
                  <a:pt x="14656" y="1398"/>
                  <a:pt x="14656" y="1353"/>
                </a:cubicBezTo>
                <a:cubicBezTo>
                  <a:pt x="14654" y="1247"/>
                  <a:pt x="14646" y="1139"/>
                  <a:pt x="14664" y="1034"/>
                </a:cubicBezTo>
                <a:cubicBezTo>
                  <a:pt x="14698" y="1077"/>
                  <a:pt x="14748" y="1123"/>
                  <a:pt x="14760" y="1175"/>
                </a:cubicBezTo>
                <a:cubicBezTo>
                  <a:pt x="14774" y="1234"/>
                  <a:pt x="14760" y="1317"/>
                  <a:pt x="14758" y="1377"/>
                </a:cubicBezTo>
                <a:cubicBezTo>
                  <a:pt x="14755" y="1506"/>
                  <a:pt x="14752" y="1635"/>
                  <a:pt x="14763" y="1763"/>
                </a:cubicBezTo>
                <a:cubicBezTo>
                  <a:pt x="14798" y="1686"/>
                  <a:pt x="14773" y="1559"/>
                  <a:pt x="14773" y="1477"/>
                </a:cubicBezTo>
                <a:cubicBezTo>
                  <a:pt x="14773" y="1398"/>
                  <a:pt x="14744" y="1251"/>
                  <a:pt x="14784" y="1182"/>
                </a:cubicBezTo>
                <a:cubicBezTo>
                  <a:pt x="14815" y="1215"/>
                  <a:pt x="14861" y="1248"/>
                  <a:pt x="14875" y="1294"/>
                </a:cubicBezTo>
                <a:cubicBezTo>
                  <a:pt x="14892" y="1347"/>
                  <a:pt x="14873" y="1439"/>
                  <a:pt x="14873" y="1496"/>
                </a:cubicBezTo>
                <a:cubicBezTo>
                  <a:pt x="14871" y="1624"/>
                  <a:pt x="14853" y="1767"/>
                  <a:pt x="14876" y="1894"/>
                </a:cubicBezTo>
                <a:cubicBezTo>
                  <a:pt x="14816" y="1880"/>
                  <a:pt x="14787" y="1812"/>
                  <a:pt x="14746" y="1772"/>
                </a:cubicBezTo>
                <a:cubicBezTo>
                  <a:pt x="14736" y="1761"/>
                  <a:pt x="14723" y="1757"/>
                  <a:pt x="14707" y="1759"/>
                </a:cubicBezTo>
                <a:cubicBezTo>
                  <a:pt x="14705" y="1743"/>
                  <a:pt x="14698" y="1729"/>
                  <a:pt x="14687" y="1718"/>
                </a:cubicBezTo>
                <a:cubicBezTo>
                  <a:pt x="14669" y="1699"/>
                  <a:pt x="14653" y="1676"/>
                  <a:pt x="14635" y="1658"/>
                </a:cubicBezTo>
                <a:cubicBezTo>
                  <a:pt x="14587" y="1607"/>
                  <a:pt x="14537" y="1555"/>
                  <a:pt x="14489" y="1503"/>
                </a:cubicBezTo>
                <a:cubicBezTo>
                  <a:pt x="14467" y="1479"/>
                  <a:pt x="14433" y="1456"/>
                  <a:pt x="14422" y="1424"/>
                </a:cubicBezTo>
                <a:cubicBezTo>
                  <a:pt x="14410" y="1389"/>
                  <a:pt x="14420" y="1378"/>
                  <a:pt x="14420" y="1340"/>
                </a:cubicBezTo>
                <a:cubicBezTo>
                  <a:pt x="14420" y="1167"/>
                  <a:pt x="14420" y="1359"/>
                  <a:pt x="14420" y="1340"/>
                </a:cubicBezTo>
                <a:close/>
                <a:moveTo>
                  <a:pt x="14749" y="2554"/>
                </a:moveTo>
                <a:cubicBezTo>
                  <a:pt x="14767" y="2551"/>
                  <a:pt x="14769" y="2558"/>
                  <a:pt x="14756" y="2578"/>
                </a:cubicBezTo>
                <a:cubicBezTo>
                  <a:pt x="14769" y="2558"/>
                  <a:pt x="14767" y="2551"/>
                  <a:pt x="14749" y="2554"/>
                </a:cubicBezTo>
                <a:cubicBezTo>
                  <a:pt x="14753" y="2553"/>
                  <a:pt x="14753" y="2553"/>
                  <a:pt x="14749" y="2554"/>
                </a:cubicBezTo>
                <a:close/>
                <a:moveTo>
                  <a:pt x="14762" y="2484"/>
                </a:moveTo>
                <a:cubicBezTo>
                  <a:pt x="14724" y="2490"/>
                  <a:pt x="14685" y="2485"/>
                  <a:pt x="14648" y="2485"/>
                </a:cubicBezTo>
                <a:cubicBezTo>
                  <a:pt x="14623" y="2485"/>
                  <a:pt x="14599" y="2485"/>
                  <a:pt x="14574" y="2485"/>
                </a:cubicBezTo>
                <a:cubicBezTo>
                  <a:pt x="14573" y="2469"/>
                  <a:pt x="14573" y="2452"/>
                  <a:pt x="14574" y="2436"/>
                </a:cubicBezTo>
                <a:cubicBezTo>
                  <a:pt x="14574" y="2419"/>
                  <a:pt x="14573" y="2403"/>
                  <a:pt x="14568" y="2387"/>
                </a:cubicBezTo>
                <a:cubicBezTo>
                  <a:pt x="14562" y="2370"/>
                  <a:pt x="14550" y="2356"/>
                  <a:pt x="14534" y="2346"/>
                </a:cubicBezTo>
                <a:cubicBezTo>
                  <a:pt x="14521" y="2317"/>
                  <a:pt x="14530" y="2278"/>
                  <a:pt x="14531" y="2247"/>
                </a:cubicBezTo>
                <a:cubicBezTo>
                  <a:pt x="14535" y="2036"/>
                  <a:pt x="14513" y="1819"/>
                  <a:pt x="14541" y="1610"/>
                </a:cubicBezTo>
                <a:cubicBezTo>
                  <a:pt x="14664" y="1673"/>
                  <a:pt x="14610" y="1873"/>
                  <a:pt x="14609" y="1988"/>
                </a:cubicBezTo>
                <a:cubicBezTo>
                  <a:pt x="14609" y="2062"/>
                  <a:pt x="14608" y="2136"/>
                  <a:pt x="14608" y="2210"/>
                </a:cubicBezTo>
                <a:cubicBezTo>
                  <a:pt x="14608" y="2255"/>
                  <a:pt x="14585" y="2402"/>
                  <a:pt x="14607" y="2440"/>
                </a:cubicBezTo>
                <a:cubicBezTo>
                  <a:pt x="14627" y="2474"/>
                  <a:pt x="14629" y="2475"/>
                  <a:pt x="14642" y="2433"/>
                </a:cubicBezTo>
                <a:cubicBezTo>
                  <a:pt x="14662" y="2367"/>
                  <a:pt x="14641" y="2264"/>
                  <a:pt x="14643" y="2193"/>
                </a:cubicBezTo>
                <a:cubicBezTo>
                  <a:pt x="14647" y="2032"/>
                  <a:pt x="14656" y="1871"/>
                  <a:pt x="14641" y="1711"/>
                </a:cubicBezTo>
                <a:cubicBezTo>
                  <a:pt x="14745" y="1733"/>
                  <a:pt x="14740" y="1892"/>
                  <a:pt x="14739" y="1968"/>
                </a:cubicBezTo>
                <a:cubicBezTo>
                  <a:pt x="14737" y="2039"/>
                  <a:pt x="14737" y="2109"/>
                  <a:pt x="14738" y="2180"/>
                </a:cubicBezTo>
                <a:cubicBezTo>
                  <a:pt x="14738" y="2228"/>
                  <a:pt x="14757" y="2317"/>
                  <a:pt x="14709" y="2351"/>
                </a:cubicBezTo>
                <a:cubicBezTo>
                  <a:pt x="14771" y="2349"/>
                  <a:pt x="14712" y="2449"/>
                  <a:pt x="14757" y="2470"/>
                </a:cubicBezTo>
                <a:cubicBezTo>
                  <a:pt x="14760" y="2343"/>
                  <a:pt x="14763" y="2216"/>
                  <a:pt x="14764" y="2089"/>
                </a:cubicBezTo>
                <a:cubicBezTo>
                  <a:pt x="14765" y="2030"/>
                  <a:pt x="14737" y="1770"/>
                  <a:pt x="14834" y="1910"/>
                </a:cubicBezTo>
                <a:cubicBezTo>
                  <a:pt x="14894" y="1996"/>
                  <a:pt x="14861" y="2146"/>
                  <a:pt x="14860" y="2245"/>
                </a:cubicBezTo>
                <a:cubicBezTo>
                  <a:pt x="14860" y="2306"/>
                  <a:pt x="14872" y="2383"/>
                  <a:pt x="14859" y="2442"/>
                </a:cubicBezTo>
                <a:cubicBezTo>
                  <a:pt x="14845" y="2503"/>
                  <a:pt x="14830" y="2486"/>
                  <a:pt x="14762" y="2484"/>
                </a:cubicBezTo>
                <a:cubicBezTo>
                  <a:pt x="14754" y="2486"/>
                  <a:pt x="14791" y="2485"/>
                  <a:pt x="14762" y="2484"/>
                </a:cubicBezTo>
                <a:close/>
                <a:moveTo>
                  <a:pt x="14719" y="2604"/>
                </a:moveTo>
                <a:cubicBezTo>
                  <a:pt x="14722" y="2621"/>
                  <a:pt x="14749" y="2628"/>
                  <a:pt x="14733" y="2645"/>
                </a:cubicBezTo>
                <a:cubicBezTo>
                  <a:pt x="14749" y="2628"/>
                  <a:pt x="14722" y="2621"/>
                  <a:pt x="14719" y="2604"/>
                </a:cubicBezTo>
                <a:close/>
                <a:moveTo>
                  <a:pt x="14631" y="2557"/>
                </a:moveTo>
                <a:cubicBezTo>
                  <a:pt x="14660" y="2546"/>
                  <a:pt x="14695" y="2546"/>
                  <a:pt x="14720" y="2564"/>
                </a:cubicBezTo>
                <a:cubicBezTo>
                  <a:pt x="14695" y="2548"/>
                  <a:pt x="14661" y="2546"/>
                  <a:pt x="14631" y="2557"/>
                </a:cubicBezTo>
                <a:cubicBezTo>
                  <a:pt x="14659" y="2546"/>
                  <a:pt x="14659" y="2546"/>
                  <a:pt x="14631" y="2557"/>
                </a:cubicBezTo>
                <a:close/>
                <a:moveTo>
                  <a:pt x="14718" y="2585"/>
                </a:moveTo>
                <a:cubicBezTo>
                  <a:pt x="14714" y="2589"/>
                  <a:pt x="14712" y="2593"/>
                  <a:pt x="14711" y="2599"/>
                </a:cubicBezTo>
                <a:cubicBezTo>
                  <a:pt x="14712" y="2593"/>
                  <a:pt x="14714" y="2589"/>
                  <a:pt x="14718" y="2585"/>
                </a:cubicBezTo>
                <a:close/>
                <a:moveTo>
                  <a:pt x="14726" y="2567"/>
                </a:moveTo>
                <a:cubicBezTo>
                  <a:pt x="14729" y="2569"/>
                  <a:pt x="14730" y="2572"/>
                  <a:pt x="14731" y="2576"/>
                </a:cubicBezTo>
                <a:cubicBezTo>
                  <a:pt x="14730" y="2572"/>
                  <a:pt x="14729" y="2569"/>
                  <a:pt x="14726" y="2567"/>
                </a:cubicBezTo>
                <a:close/>
                <a:moveTo>
                  <a:pt x="14739" y="2580"/>
                </a:moveTo>
                <a:cubicBezTo>
                  <a:pt x="14739" y="2574"/>
                  <a:pt x="14739" y="2569"/>
                  <a:pt x="14740" y="2563"/>
                </a:cubicBezTo>
                <a:cubicBezTo>
                  <a:pt x="14734" y="2582"/>
                  <a:pt x="14740" y="2611"/>
                  <a:pt x="14740" y="2629"/>
                </a:cubicBezTo>
                <a:cubicBezTo>
                  <a:pt x="14740" y="2613"/>
                  <a:pt x="14739" y="2596"/>
                  <a:pt x="14739" y="2580"/>
                </a:cubicBezTo>
                <a:cubicBezTo>
                  <a:pt x="14738" y="2574"/>
                  <a:pt x="14739" y="2596"/>
                  <a:pt x="14739" y="2580"/>
                </a:cubicBezTo>
                <a:close/>
                <a:moveTo>
                  <a:pt x="14756" y="1852"/>
                </a:moveTo>
                <a:cubicBezTo>
                  <a:pt x="14760" y="1854"/>
                  <a:pt x="14761" y="1855"/>
                  <a:pt x="14756" y="1852"/>
                </a:cubicBezTo>
                <a:close/>
                <a:moveTo>
                  <a:pt x="14422" y="1481"/>
                </a:moveTo>
                <a:cubicBezTo>
                  <a:pt x="14400" y="1511"/>
                  <a:pt x="14409" y="1567"/>
                  <a:pt x="14408" y="1607"/>
                </a:cubicBezTo>
                <a:cubicBezTo>
                  <a:pt x="14408" y="1705"/>
                  <a:pt x="14406" y="1802"/>
                  <a:pt x="14397" y="1899"/>
                </a:cubicBezTo>
                <a:cubicBezTo>
                  <a:pt x="14397" y="1815"/>
                  <a:pt x="14397" y="1730"/>
                  <a:pt x="14397" y="1646"/>
                </a:cubicBezTo>
                <a:cubicBezTo>
                  <a:pt x="14397" y="1612"/>
                  <a:pt x="14375" y="1471"/>
                  <a:pt x="14407" y="1451"/>
                </a:cubicBezTo>
                <a:cubicBezTo>
                  <a:pt x="14406" y="1466"/>
                  <a:pt x="14494" y="1555"/>
                  <a:pt x="14514" y="1571"/>
                </a:cubicBezTo>
                <a:cubicBezTo>
                  <a:pt x="14471" y="1587"/>
                  <a:pt x="14495" y="1778"/>
                  <a:pt x="14493" y="1820"/>
                </a:cubicBezTo>
                <a:cubicBezTo>
                  <a:pt x="14490" y="1931"/>
                  <a:pt x="14489" y="2043"/>
                  <a:pt x="14489" y="2155"/>
                </a:cubicBezTo>
                <a:cubicBezTo>
                  <a:pt x="14489" y="2211"/>
                  <a:pt x="14490" y="2267"/>
                  <a:pt x="14489" y="2323"/>
                </a:cubicBezTo>
                <a:cubicBezTo>
                  <a:pt x="14489" y="2344"/>
                  <a:pt x="14473" y="2426"/>
                  <a:pt x="14485" y="2445"/>
                </a:cubicBezTo>
                <a:cubicBezTo>
                  <a:pt x="14527" y="2507"/>
                  <a:pt x="14524" y="2413"/>
                  <a:pt x="14542" y="2383"/>
                </a:cubicBezTo>
                <a:cubicBezTo>
                  <a:pt x="14542" y="2401"/>
                  <a:pt x="14550" y="2446"/>
                  <a:pt x="14542" y="2464"/>
                </a:cubicBezTo>
                <a:cubicBezTo>
                  <a:pt x="14525" y="2498"/>
                  <a:pt x="14532" y="2484"/>
                  <a:pt x="14484" y="2487"/>
                </a:cubicBezTo>
                <a:cubicBezTo>
                  <a:pt x="14464" y="2489"/>
                  <a:pt x="14381" y="2505"/>
                  <a:pt x="14363" y="2495"/>
                </a:cubicBezTo>
                <a:cubicBezTo>
                  <a:pt x="14336" y="2479"/>
                  <a:pt x="14337" y="2467"/>
                  <a:pt x="14343" y="2430"/>
                </a:cubicBezTo>
                <a:cubicBezTo>
                  <a:pt x="14345" y="2419"/>
                  <a:pt x="14336" y="2375"/>
                  <a:pt x="14360" y="2378"/>
                </a:cubicBezTo>
                <a:cubicBezTo>
                  <a:pt x="14397" y="2384"/>
                  <a:pt x="14356" y="2460"/>
                  <a:pt x="14407" y="2473"/>
                </a:cubicBezTo>
                <a:cubicBezTo>
                  <a:pt x="14417" y="2142"/>
                  <a:pt x="14420" y="1812"/>
                  <a:pt x="14422" y="1481"/>
                </a:cubicBezTo>
                <a:cubicBezTo>
                  <a:pt x="14422" y="1481"/>
                  <a:pt x="14421" y="1688"/>
                  <a:pt x="14422" y="1481"/>
                </a:cubicBezTo>
                <a:close/>
                <a:moveTo>
                  <a:pt x="14493" y="2579"/>
                </a:moveTo>
                <a:cubicBezTo>
                  <a:pt x="14486" y="2587"/>
                  <a:pt x="14479" y="2589"/>
                  <a:pt x="14474" y="2585"/>
                </a:cubicBezTo>
                <a:cubicBezTo>
                  <a:pt x="14481" y="2583"/>
                  <a:pt x="14487" y="2581"/>
                  <a:pt x="14493" y="2579"/>
                </a:cubicBezTo>
                <a:close/>
                <a:moveTo>
                  <a:pt x="14441" y="2563"/>
                </a:moveTo>
                <a:cubicBezTo>
                  <a:pt x="14426" y="2564"/>
                  <a:pt x="14412" y="2565"/>
                  <a:pt x="14397" y="2566"/>
                </a:cubicBezTo>
                <a:cubicBezTo>
                  <a:pt x="14412" y="2565"/>
                  <a:pt x="14426" y="2564"/>
                  <a:pt x="14441" y="2563"/>
                </a:cubicBezTo>
                <a:close/>
                <a:moveTo>
                  <a:pt x="14378" y="1426"/>
                </a:moveTo>
                <a:cubicBezTo>
                  <a:pt x="14377" y="1629"/>
                  <a:pt x="14376" y="1832"/>
                  <a:pt x="14375" y="2035"/>
                </a:cubicBezTo>
                <a:cubicBezTo>
                  <a:pt x="14375" y="2110"/>
                  <a:pt x="14398" y="2234"/>
                  <a:pt x="14376" y="2306"/>
                </a:cubicBezTo>
                <a:cubicBezTo>
                  <a:pt x="14364" y="2345"/>
                  <a:pt x="14334" y="2362"/>
                  <a:pt x="14328" y="2405"/>
                </a:cubicBezTo>
                <a:cubicBezTo>
                  <a:pt x="14324" y="2439"/>
                  <a:pt x="14354" y="2487"/>
                  <a:pt x="14309" y="2494"/>
                </a:cubicBezTo>
                <a:cubicBezTo>
                  <a:pt x="14308" y="2108"/>
                  <a:pt x="14308" y="1721"/>
                  <a:pt x="14307" y="1335"/>
                </a:cubicBezTo>
                <a:cubicBezTo>
                  <a:pt x="14333" y="1363"/>
                  <a:pt x="14358" y="1393"/>
                  <a:pt x="14378" y="1426"/>
                </a:cubicBezTo>
                <a:cubicBezTo>
                  <a:pt x="14377" y="1710"/>
                  <a:pt x="14357" y="1393"/>
                  <a:pt x="14378" y="1426"/>
                </a:cubicBezTo>
                <a:close/>
                <a:moveTo>
                  <a:pt x="14296" y="1323"/>
                </a:moveTo>
                <a:cubicBezTo>
                  <a:pt x="14295" y="1559"/>
                  <a:pt x="14291" y="1795"/>
                  <a:pt x="14295" y="2030"/>
                </a:cubicBezTo>
                <a:cubicBezTo>
                  <a:pt x="14297" y="2184"/>
                  <a:pt x="14289" y="2342"/>
                  <a:pt x="14300" y="2495"/>
                </a:cubicBezTo>
                <a:cubicBezTo>
                  <a:pt x="14262" y="2498"/>
                  <a:pt x="14278" y="2439"/>
                  <a:pt x="14278" y="2408"/>
                </a:cubicBezTo>
                <a:cubicBezTo>
                  <a:pt x="14278" y="2361"/>
                  <a:pt x="14278" y="2314"/>
                  <a:pt x="14278" y="2267"/>
                </a:cubicBezTo>
                <a:cubicBezTo>
                  <a:pt x="14278" y="2198"/>
                  <a:pt x="14278" y="2130"/>
                  <a:pt x="14278" y="2062"/>
                </a:cubicBezTo>
                <a:cubicBezTo>
                  <a:pt x="14277" y="1808"/>
                  <a:pt x="14276" y="1554"/>
                  <a:pt x="14275" y="1300"/>
                </a:cubicBezTo>
                <a:cubicBezTo>
                  <a:pt x="14282" y="1308"/>
                  <a:pt x="14289" y="1315"/>
                  <a:pt x="14296" y="1323"/>
                </a:cubicBezTo>
                <a:cubicBezTo>
                  <a:pt x="14295" y="1547"/>
                  <a:pt x="14289" y="1315"/>
                  <a:pt x="14296" y="1323"/>
                </a:cubicBezTo>
                <a:close/>
                <a:moveTo>
                  <a:pt x="14300" y="2682"/>
                </a:moveTo>
                <a:cubicBezTo>
                  <a:pt x="14296" y="2671"/>
                  <a:pt x="14292" y="2660"/>
                  <a:pt x="14289" y="2649"/>
                </a:cubicBezTo>
                <a:cubicBezTo>
                  <a:pt x="14292" y="2660"/>
                  <a:pt x="14296" y="2671"/>
                  <a:pt x="14300" y="2682"/>
                </a:cubicBezTo>
                <a:close/>
                <a:moveTo>
                  <a:pt x="14264" y="1289"/>
                </a:moveTo>
                <a:cubicBezTo>
                  <a:pt x="14263" y="1549"/>
                  <a:pt x="14259" y="1810"/>
                  <a:pt x="14261" y="2070"/>
                </a:cubicBezTo>
                <a:cubicBezTo>
                  <a:pt x="14262" y="2142"/>
                  <a:pt x="14264" y="2215"/>
                  <a:pt x="14265" y="2287"/>
                </a:cubicBezTo>
                <a:cubicBezTo>
                  <a:pt x="14265" y="2332"/>
                  <a:pt x="14266" y="2377"/>
                  <a:pt x="14266" y="2422"/>
                </a:cubicBezTo>
                <a:cubicBezTo>
                  <a:pt x="14267" y="2496"/>
                  <a:pt x="14276" y="2495"/>
                  <a:pt x="14193" y="2498"/>
                </a:cubicBezTo>
                <a:cubicBezTo>
                  <a:pt x="14193" y="2429"/>
                  <a:pt x="14185" y="1816"/>
                  <a:pt x="14184" y="1816"/>
                </a:cubicBezTo>
                <a:cubicBezTo>
                  <a:pt x="14204" y="1813"/>
                  <a:pt x="14193" y="1259"/>
                  <a:pt x="14193" y="1199"/>
                </a:cubicBezTo>
                <a:cubicBezTo>
                  <a:pt x="14218" y="1225"/>
                  <a:pt x="14239" y="1261"/>
                  <a:pt x="14264" y="1289"/>
                </a:cubicBezTo>
                <a:cubicBezTo>
                  <a:pt x="14263" y="1523"/>
                  <a:pt x="14240" y="1263"/>
                  <a:pt x="14264" y="1289"/>
                </a:cubicBezTo>
                <a:close/>
                <a:moveTo>
                  <a:pt x="14188" y="2562"/>
                </a:moveTo>
                <a:cubicBezTo>
                  <a:pt x="14178" y="2564"/>
                  <a:pt x="14168" y="2567"/>
                  <a:pt x="14159" y="2570"/>
                </a:cubicBezTo>
                <a:cubicBezTo>
                  <a:pt x="14159" y="2560"/>
                  <a:pt x="14168" y="2557"/>
                  <a:pt x="14188" y="2562"/>
                </a:cubicBezTo>
                <a:close/>
                <a:moveTo>
                  <a:pt x="14158" y="1923"/>
                </a:moveTo>
                <a:cubicBezTo>
                  <a:pt x="14157" y="1668"/>
                  <a:pt x="14158" y="1414"/>
                  <a:pt x="14157" y="1159"/>
                </a:cubicBezTo>
                <a:cubicBezTo>
                  <a:pt x="14215" y="1194"/>
                  <a:pt x="14182" y="1390"/>
                  <a:pt x="14182" y="1450"/>
                </a:cubicBezTo>
                <a:cubicBezTo>
                  <a:pt x="14181" y="1558"/>
                  <a:pt x="14181" y="1665"/>
                  <a:pt x="14180" y="1772"/>
                </a:cubicBezTo>
                <a:cubicBezTo>
                  <a:pt x="14180" y="1914"/>
                  <a:pt x="14176" y="2055"/>
                  <a:pt x="14178" y="2197"/>
                </a:cubicBezTo>
                <a:cubicBezTo>
                  <a:pt x="14179" y="2248"/>
                  <a:pt x="14180" y="2299"/>
                  <a:pt x="14178" y="2350"/>
                </a:cubicBezTo>
                <a:cubicBezTo>
                  <a:pt x="14177" y="2384"/>
                  <a:pt x="14186" y="2498"/>
                  <a:pt x="14159" y="2499"/>
                </a:cubicBezTo>
                <a:cubicBezTo>
                  <a:pt x="14159" y="2307"/>
                  <a:pt x="14159" y="2115"/>
                  <a:pt x="14158" y="1923"/>
                </a:cubicBezTo>
                <a:cubicBezTo>
                  <a:pt x="14157" y="1698"/>
                  <a:pt x="14158" y="1938"/>
                  <a:pt x="14158" y="1923"/>
                </a:cubicBezTo>
                <a:close/>
                <a:moveTo>
                  <a:pt x="14152" y="2574"/>
                </a:moveTo>
                <a:cubicBezTo>
                  <a:pt x="14143" y="2579"/>
                  <a:pt x="14152" y="2574"/>
                  <a:pt x="14152" y="2574"/>
                </a:cubicBezTo>
                <a:cubicBezTo>
                  <a:pt x="14151" y="2574"/>
                  <a:pt x="14152" y="2574"/>
                  <a:pt x="14152" y="2574"/>
                </a:cubicBezTo>
                <a:close/>
                <a:moveTo>
                  <a:pt x="14056" y="2571"/>
                </a:moveTo>
                <a:cubicBezTo>
                  <a:pt x="14068" y="2562"/>
                  <a:pt x="14082" y="2560"/>
                  <a:pt x="14096" y="2565"/>
                </a:cubicBezTo>
                <a:cubicBezTo>
                  <a:pt x="14077" y="2558"/>
                  <a:pt x="14061" y="2569"/>
                  <a:pt x="14043" y="2574"/>
                </a:cubicBezTo>
                <a:cubicBezTo>
                  <a:pt x="14047" y="2573"/>
                  <a:pt x="14051" y="2572"/>
                  <a:pt x="14056" y="2571"/>
                </a:cubicBezTo>
                <a:cubicBezTo>
                  <a:pt x="14069" y="2562"/>
                  <a:pt x="14051" y="2572"/>
                  <a:pt x="14056" y="2571"/>
                </a:cubicBezTo>
                <a:close/>
                <a:moveTo>
                  <a:pt x="13972" y="2397"/>
                </a:moveTo>
                <a:cubicBezTo>
                  <a:pt x="13989" y="2411"/>
                  <a:pt x="13974" y="2418"/>
                  <a:pt x="13997" y="2429"/>
                </a:cubicBezTo>
                <a:cubicBezTo>
                  <a:pt x="14008" y="2435"/>
                  <a:pt x="14015" y="2400"/>
                  <a:pt x="14020" y="2397"/>
                </a:cubicBezTo>
                <a:cubicBezTo>
                  <a:pt x="14028" y="2431"/>
                  <a:pt x="14026" y="2469"/>
                  <a:pt x="14028" y="2504"/>
                </a:cubicBezTo>
                <a:cubicBezTo>
                  <a:pt x="14004" y="2505"/>
                  <a:pt x="13980" y="2506"/>
                  <a:pt x="13955" y="2508"/>
                </a:cubicBezTo>
                <a:cubicBezTo>
                  <a:pt x="13960" y="2471"/>
                  <a:pt x="13963" y="2433"/>
                  <a:pt x="13972" y="2397"/>
                </a:cubicBezTo>
                <a:cubicBezTo>
                  <a:pt x="13983" y="2406"/>
                  <a:pt x="13967" y="2413"/>
                  <a:pt x="13972" y="2397"/>
                </a:cubicBezTo>
                <a:close/>
                <a:moveTo>
                  <a:pt x="13948" y="2574"/>
                </a:moveTo>
                <a:cubicBezTo>
                  <a:pt x="13940" y="2580"/>
                  <a:pt x="13935" y="2581"/>
                  <a:pt x="13933" y="2576"/>
                </a:cubicBezTo>
                <a:cubicBezTo>
                  <a:pt x="13938" y="2575"/>
                  <a:pt x="13943" y="2574"/>
                  <a:pt x="13948" y="2574"/>
                </a:cubicBezTo>
                <a:cubicBezTo>
                  <a:pt x="13943" y="2574"/>
                  <a:pt x="13943" y="2574"/>
                  <a:pt x="13948" y="2574"/>
                </a:cubicBezTo>
                <a:close/>
                <a:moveTo>
                  <a:pt x="13882" y="2695"/>
                </a:moveTo>
                <a:cubicBezTo>
                  <a:pt x="13882" y="2696"/>
                  <a:pt x="13875" y="2697"/>
                  <a:pt x="13882" y="2695"/>
                </a:cubicBezTo>
                <a:cubicBezTo>
                  <a:pt x="13882" y="2695"/>
                  <a:pt x="13882" y="2695"/>
                  <a:pt x="13882" y="2695"/>
                </a:cubicBezTo>
                <a:close/>
                <a:moveTo>
                  <a:pt x="13718" y="2698"/>
                </a:moveTo>
                <a:cubicBezTo>
                  <a:pt x="13713" y="2711"/>
                  <a:pt x="13651" y="2746"/>
                  <a:pt x="13651" y="2729"/>
                </a:cubicBezTo>
                <a:cubicBezTo>
                  <a:pt x="13679" y="2734"/>
                  <a:pt x="13706" y="2727"/>
                  <a:pt x="13718" y="2698"/>
                </a:cubicBezTo>
                <a:cubicBezTo>
                  <a:pt x="13708" y="2722"/>
                  <a:pt x="13708" y="2722"/>
                  <a:pt x="13718" y="2698"/>
                </a:cubicBezTo>
                <a:close/>
                <a:moveTo>
                  <a:pt x="13660" y="2582"/>
                </a:moveTo>
                <a:cubicBezTo>
                  <a:pt x="13660" y="2576"/>
                  <a:pt x="13606" y="2589"/>
                  <a:pt x="13605" y="2617"/>
                </a:cubicBezTo>
                <a:cubicBezTo>
                  <a:pt x="13606" y="2586"/>
                  <a:pt x="13634" y="2580"/>
                  <a:pt x="13660" y="2582"/>
                </a:cubicBezTo>
                <a:cubicBezTo>
                  <a:pt x="13660" y="2582"/>
                  <a:pt x="13621" y="2579"/>
                  <a:pt x="13660" y="2582"/>
                </a:cubicBezTo>
                <a:close/>
                <a:moveTo>
                  <a:pt x="13518" y="3280"/>
                </a:moveTo>
                <a:cubicBezTo>
                  <a:pt x="13518" y="3160"/>
                  <a:pt x="13519" y="3040"/>
                  <a:pt x="13520" y="2920"/>
                </a:cubicBezTo>
                <a:cubicBezTo>
                  <a:pt x="13520" y="2892"/>
                  <a:pt x="13509" y="2842"/>
                  <a:pt x="13520" y="2819"/>
                </a:cubicBezTo>
                <a:cubicBezTo>
                  <a:pt x="13535" y="2788"/>
                  <a:pt x="13522" y="2802"/>
                  <a:pt x="13556" y="2796"/>
                </a:cubicBezTo>
                <a:cubicBezTo>
                  <a:pt x="13596" y="2790"/>
                  <a:pt x="13622" y="2809"/>
                  <a:pt x="13662" y="2798"/>
                </a:cubicBezTo>
                <a:cubicBezTo>
                  <a:pt x="13685" y="2792"/>
                  <a:pt x="13699" y="2774"/>
                  <a:pt x="13723" y="2768"/>
                </a:cubicBezTo>
                <a:cubicBezTo>
                  <a:pt x="13747" y="2762"/>
                  <a:pt x="13779" y="2763"/>
                  <a:pt x="13804" y="2762"/>
                </a:cubicBezTo>
                <a:cubicBezTo>
                  <a:pt x="13862" y="2761"/>
                  <a:pt x="13921" y="2763"/>
                  <a:pt x="13979" y="2762"/>
                </a:cubicBezTo>
                <a:cubicBezTo>
                  <a:pt x="14084" y="2759"/>
                  <a:pt x="14187" y="2748"/>
                  <a:pt x="14294" y="2751"/>
                </a:cubicBezTo>
                <a:cubicBezTo>
                  <a:pt x="14511" y="2756"/>
                  <a:pt x="14729" y="2749"/>
                  <a:pt x="14946" y="2749"/>
                </a:cubicBezTo>
                <a:cubicBezTo>
                  <a:pt x="15007" y="2749"/>
                  <a:pt x="15069" y="2749"/>
                  <a:pt x="15130" y="2749"/>
                </a:cubicBezTo>
                <a:cubicBezTo>
                  <a:pt x="15181" y="2749"/>
                  <a:pt x="15268" y="2768"/>
                  <a:pt x="15314" y="2749"/>
                </a:cubicBezTo>
                <a:cubicBezTo>
                  <a:pt x="15371" y="2726"/>
                  <a:pt x="15348" y="2607"/>
                  <a:pt x="15346" y="2548"/>
                </a:cubicBezTo>
                <a:cubicBezTo>
                  <a:pt x="15349" y="2624"/>
                  <a:pt x="15359" y="2501"/>
                  <a:pt x="15367" y="2490"/>
                </a:cubicBezTo>
                <a:cubicBezTo>
                  <a:pt x="15405" y="2519"/>
                  <a:pt x="15358" y="2724"/>
                  <a:pt x="15401" y="2718"/>
                </a:cubicBezTo>
                <a:cubicBezTo>
                  <a:pt x="15403" y="2669"/>
                  <a:pt x="15403" y="2621"/>
                  <a:pt x="15403" y="2572"/>
                </a:cubicBezTo>
                <a:cubicBezTo>
                  <a:pt x="15403" y="2545"/>
                  <a:pt x="15403" y="2519"/>
                  <a:pt x="15403" y="2492"/>
                </a:cubicBezTo>
                <a:cubicBezTo>
                  <a:pt x="15387" y="2476"/>
                  <a:pt x="15379" y="2457"/>
                  <a:pt x="15379" y="2435"/>
                </a:cubicBezTo>
                <a:cubicBezTo>
                  <a:pt x="15379" y="2457"/>
                  <a:pt x="15387" y="2476"/>
                  <a:pt x="15403" y="2492"/>
                </a:cubicBezTo>
                <a:cubicBezTo>
                  <a:pt x="15420" y="2457"/>
                  <a:pt x="15418" y="2428"/>
                  <a:pt x="15421" y="2387"/>
                </a:cubicBezTo>
                <a:cubicBezTo>
                  <a:pt x="15475" y="2402"/>
                  <a:pt x="15396" y="2572"/>
                  <a:pt x="15473" y="2568"/>
                </a:cubicBezTo>
                <a:cubicBezTo>
                  <a:pt x="15412" y="2571"/>
                  <a:pt x="15436" y="2693"/>
                  <a:pt x="15434" y="2732"/>
                </a:cubicBezTo>
                <a:cubicBezTo>
                  <a:pt x="15431" y="2845"/>
                  <a:pt x="15423" y="2959"/>
                  <a:pt x="15420" y="3071"/>
                </a:cubicBezTo>
                <a:cubicBezTo>
                  <a:pt x="15418" y="3162"/>
                  <a:pt x="15411" y="3273"/>
                  <a:pt x="15401" y="3346"/>
                </a:cubicBezTo>
                <a:cubicBezTo>
                  <a:pt x="15389" y="3431"/>
                  <a:pt x="15419" y="3526"/>
                  <a:pt x="15401" y="3610"/>
                </a:cubicBezTo>
                <a:cubicBezTo>
                  <a:pt x="15362" y="3582"/>
                  <a:pt x="15320" y="3622"/>
                  <a:pt x="15337" y="3623"/>
                </a:cubicBezTo>
                <a:cubicBezTo>
                  <a:pt x="15291" y="3620"/>
                  <a:pt x="15320" y="3725"/>
                  <a:pt x="15315" y="3762"/>
                </a:cubicBezTo>
                <a:cubicBezTo>
                  <a:pt x="15309" y="3809"/>
                  <a:pt x="15289" y="3859"/>
                  <a:pt x="15291" y="3909"/>
                </a:cubicBezTo>
                <a:cubicBezTo>
                  <a:pt x="15291" y="3933"/>
                  <a:pt x="15330" y="4017"/>
                  <a:pt x="15302" y="4039"/>
                </a:cubicBezTo>
                <a:cubicBezTo>
                  <a:pt x="15286" y="4052"/>
                  <a:pt x="15237" y="4030"/>
                  <a:pt x="15214" y="4041"/>
                </a:cubicBezTo>
                <a:cubicBezTo>
                  <a:pt x="15196" y="4050"/>
                  <a:pt x="15173" y="4079"/>
                  <a:pt x="15181" y="4100"/>
                </a:cubicBezTo>
                <a:cubicBezTo>
                  <a:pt x="15197" y="4140"/>
                  <a:pt x="15260" y="4106"/>
                  <a:pt x="15283" y="4119"/>
                </a:cubicBezTo>
                <a:cubicBezTo>
                  <a:pt x="15308" y="4133"/>
                  <a:pt x="15308" y="4159"/>
                  <a:pt x="15279" y="4168"/>
                </a:cubicBezTo>
                <a:cubicBezTo>
                  <a:pt x="15267" y="4171"/>
                  <a:pt x="15247" y="4151"/>
                  <a:pt x="15233" y="4151"/>
                </a:cubicBezTo>
                <a:cubicBezTo>
                  <a:pt x="15215" y="4151"/>
                  <a:pt x="15206" y="4161"/>
                  <a:pt x="15191" y="4164"/>
                </a:cubicBezTo>
                <a:cubicBezTo>
                  <a:pt x="15103" y="4179"/>
                  <a:pt x="15098" y="4162"/>
                  <a:pt x="15069" y="4089"/>
                </a:cubicBezTo>
                <a:cubicBezTo>
                  <a:pt x="15054" y="4051"/>
                  <a:pt x="15042" y="4062"/>
                  <a:pt x="15018" y="4039"/>
                </a:cubicBezTo>
                <a:cubicBezTo>
                  <a:pt x="14999" y="4020"/>
                  <a:pt x="14985" y="3991"/>
                  <a:pt x="14969" y="3963"/>
                </a:cubicBezTo>
                <a:cubicBezTo>
                  <a:pt x="14959" y="3947"/>
                  <a:pt x="14946" y="3946"/>
                  <a:pt x="14939" y="3930"/>
                </a:cubicBezTo>
                <a:cubicBezTo>
                  <a:pt x="14933" y="3919"/>
                  <a:pt x="14936" y="3898"/>
                  <a:pt x="14930" y="3886"/>
                </a:cubicBezTo>
                <a:cubicBezTo>
                  <a:pt x="14923" y="3871"/>
                  <a:pt x="14895" y="3850"/>
                  <a:pt x="14871" y="3858"/>
                </a:cubicBezTo>
                <a:cubicBezTo>
                  <a:pt x="14910" y="3845"/>
                  <a:pt x="14932" y="3893"/>
                  <a:pt x="14974" y="3894"/>
                </a:cubicBezTo>
                <a:cubicBezTo>
                  <a:pt x="15002" y="3894"/>
                  <a:pt x="15014" y="3869"/>
                  <a:pt x="15049" y="3881"/>
                </a:cubicBezTo>
                <a:cubicBezTo>
                  <a:pt x="15072" y="3889"/>
                  <a:pt x="15090" y="3918"/>
                  <a:pt x="15103" y="3935"/>
                </a:cubicBezTo>
                <a:cubicBezTo>
                  <a:pt x="15086" y="3944"/>
                  <a:pt x="14969" y="3906"/>
                  <a:pt x="14996" y="3965"/>
                </a:cubicBezTo>
                <a:cubicBezTo>
                  <a:pt x="15015" y="4005"/>
                  <a:pt x="15154" y="3966"/>
                  <a:pt x="15182" y="3952"/>
                </a:cubicBezTo>
                <a:cubicBezTo>
                  <a:pt x="15183" y="3954"/>
                  <a:pt x="15150" y="3917"/>
                  <a:pt x="15150" y="3926"/>
                </a:cubicBezTo>
                <a:cubicBezTo>
                  <a:pt x="15141" y="3926"/>
                  <a:pt x="15136" y="3922"/>
                  <a:pt x="15135" y="3913"/>
                </a:cubicBezTo>
                <a:cubicBezTo>
                  <a:pt x="15140" y="3908"/>
                  <a:pt x="15145" y="3903"/>
                  <a:pt x="15149" y="3897"/>
                </a:cubicBezTo>
                <a:cubicBezTo>
                  <a:pt x="15152" y="3869"/>
                  <a:pt x="15178" y="3827"/>
                  <a:pt x="15204" y="3813"/>
                </a:cubicBezTo>
                <a:cubicBezTo>
                  <a:pt x="15229" y="3799"/>
                  <a:pt x="15275" y="3821"/>
                  <a:pt x="15267" y="3775"/>
                </a:cubicBezTo>
                <a:cubicBezTo>
                  <a:pt x="15257" y="3712"/>
                  <a:pt x="15213" y="3765"/>
                  <a:pt x="15195" y="3781"/>
                </a:cubicBezTo>
                <a:cubicBezTo>
                  <a:pt x="15182" y="3749"/>
                  <a:pt x="15223" y="3642"/>
                  <a:pt x="15148" y="3664"/>
                </a:cubicBezTo>
                <a:cubicBezTo>
                  <a:pt x="15132" y="3669"/>
                  <a:pt x="15128" y="3699"/>
                  <a:pt x="15112" y="3707"/>
                </a:cubicBezTo>
                <a:cubicBezTo>
                  <a:pt x="15090" y="3719"/>
                  <a:pt x="15064" y="3707"/>
                  <a:pt x="15041" y="3710"/>
                </a:cubicBezTo>
                <a:cubicBezTo>
                  <a:pt x="15056" y="3670"/>
                  <a:pt x="15122" y="3674"/>
                  <a:pt x="15126" y="3644"/>
                </a:cubicBezTo>
                <a:cubicBezTo>
                  <a:pt x="15131" y="3599"/>
                  <a:pt x="15069" y="3621"/>
                  <a:pt x="15053" y="3595"/>
                </a:cubicBezTo>
                <a:cubicBezTo>
                  <a:pt x="15035" y="3565"/>
                  <a:pt x="15075" y="3542"/>
                  <a:pt x="15061" y="3514"/>
                </a:cubicBezTo>
                <a:cubicBezTo>
                  <a:pt x="15054" y="3500"/>
                  <a:pt x="14996" y="3493"/>
                  <a:pt x="14996" y="3493"/>
                </a:cubicBezTo>
                <a:cubicBezTo>
                  <a:pt x="14991" y="3499"/>
                  <a:pt x="14986" y="3505"/>
                  <a:pt x="14981" y="3511"/>
                </a:cubicBezTo>
                <a:cubicBezTo>
                  <a:pt x="14971" y="3504"/>
                  <a:pt x="14960" y="3501"/>
                  <a:pt x="14948" y="3501"/>
                </a:cubicBezTo>
                <a:cubicBezTo>
                  <a:pt x="14876" y="3508"/>
                  <a:pt x="14874" y="3521"/>
                  <a:pt x="14873" y="3595"/>
                </a:cubicBezTo>
                <a:cubicBezTo>
                  <a:pt x="14873" y="3686"/>
                  <a:pt x="14908" y="3699"/>
                  <a:pt x="14991" y="3674"/>
                </a:cubicBezTo>
                <a:cubicBezTo>
                  <a:pt x="15048" y="3737"/>
                  <a:pt x="14798" y="3699"/>
                  <a:pt x="14849" y="3760"/>
                </a:cubicBezTo>
                <a:cubicBezTo>
                  <a:pt x="14828" y="3734"/>
                  <a:pt x="14848" y="3637"/>
                  <a:pt x="14790" y="3675"/>
                </a:cubicBezTo>
                <a:cubicBezTo>
                  <a:pt x="14765" y="3691"/>
                  <a:pt x="14781" y="3704"/>
                  <a:pt x="14773" y="3743"/>
                </a:cubicBezTo>
                <a:cubicBezTo>
                  <a:pt x="14760" y="3745"/>
                  <a:pt x="14741" y="3719"/>
                  <a:pt x="14717" y="3719"/>
                </a:cubicBezTo>
                <a:cubicBezTo>
                  <a:pt x="14679" y="3719"/>
                  <a:pt x="14667" y="3760"/>
                  <a:pt x="14648" y="3719"/>
                </a:cubicBezTo>
                <a:cubicBezTo>
                  <a:pt x="14634" y="3689"/>
                  <a:pt x="14673" y="3664"/>
                  <a:pt x="14637" y="3639"/>
                </a:cubicBezTo>
                <a:cubicBezTo>
                  <a:pt x="14612" y="3621"/>
                  <a:pt x="14546" y="3634"/>
                  <a:pt x="14523" y="3649"/>
                </a:cubicBezTo>
                <a:cubicBezTo>
                  <a:pt x="14530" y="3671"/>
                  <a:pt x="14578" y="3658"/>
                  <a:pt x="14576" y="3675"/>
                </a:cubicBezTo>
                <a:cubicBezTo>
                  <a:pt x="14572" y="3715"/>
                  <a:pt x="14489" y="3672"/>
                  <a:pt x="14469" y="3667"/>
                </a:cubicBezTo>
                <a:cubicBezTo>
                  <a:pt x="14420" y="3655"/>
                  <a:pt x="14344" y="3598"/>
                  <a:pt x="14294" y="3650"/>
                </a:cubicBezTo>
                <a:cubicBezTo>
                  <a:pt x="14264" y="3682"/>
                  <a:pt x="14298" y="3674"/>
                  <a:pt x="14302" y="3695"/>
                </a:cubicBezTo>
                <a:cubicBezTo>
                  <a:pt x="14308" y="3723"/>
                  <a:pt x="14311" y="3746"/>
                  <a:pt x="14256" y="3741"/>
                </a:cubicBezTo>
                <a:cubicBezTo>
                  <a:pt x="14192" y="3737"/>
                  <a:pt x="14238" y="3709"/>
                  <a:pt x="14210" y="3690"/>
                </a:cubicBezTo>
                <a:cubicBezTo>
                  <a:pt x="14195" y="3679"/>
                  <a:pt x="14164" y="3712"/>
                  <a:pt x="14151" y="3681"/>
                </a:cubicBezTo>
                <a:cubicBezTo>
                  <a:pt x="14188" y="3673"/>
                  <a:pt x="14185" y="3634"/>
                  <a:pt x="14158" y="3624"/>
                </a:cubicBezTo>
                <a:cubicBezTo>
                  <a:pt x="14141" y="3617"/>
                  <a:pt x="14121" y="3640"/>
                  <a:pt x="14104" y="3638"/>
                </a:cubicBezTo>
                <a:cubicBezTo>
                  <a:pt x="14079" y="3636"/>
                  <a:pt x="14063" y="3605"/>
                  <a:pt x="14047" y="3604"/>
                </a:cubicBezTo>
                <a:cubicBezTo>
                  <a:pt x="14027" y="3602"/>
                  <a:pt x="14030" y="3626"/>
                  <a:pt x="14015" y="3630"/>
                </a:cubicBezTo>
                <a:cubicBezTo>
                  <a:pt x="13965" y="3643"/>
                  <a:pt x="13896" y="3593"/>
                  <a:pt x="13836" y="3611"/>
                </a:cubicBezTo>
                <a:cubicBezTo>
                  <a:pt x="13814" y="3617"/>
                  <a:pt x="13829" y="3647"/>
                  <a:pt x="13793" y="3641"/>
                </a:cubicBezTo>
                <a:cubicBezTo>
                  <a:pt x="13750" y="3634"/>
                  <a:pt x="13811" y="3603"/>
                  <a:pt x="13812" y="3602"/>
                </a:cubicBezTo>
                <a:cubicBezTo>
                  <a:pt x="13787" y="3600"/>
                  <a:pt x="13750" y="3607"/>
                  <a:pt x="13726" y="3600"/>
                </a:cubicBezTo>
                <a:cubicBezTo>
                  <a:pt x="13714" y="3596"/>
                  <a:pt x="13684" y="3567"/>
                  <a:pt x="13680" y="3567"/>
                </a:cubicBezTo>
                <a:cubicBezTo>
                  <a:pt x="13604" y="3551"/>
                  <a:pt x="13649" y="3601"/>
                  <a:pt x="13626" y="3631"/>
                </a:cubicBezTo>
                <a:cubicBezTo>
                  <a:pt x="13600" y="3664"/>
                  <a:pt x="13564" y="3625"/>
                  <a:pt x="13553" y="3677"/>
                </a:cubicBezTo>
                <a:cubicBezTo>
                  <a:pt x="13546" y="3712"/>
                  <a:pt x="13579" y="3747"/>
                  <a:pt x="13613" y="3744"/>
                </a:cubicBezTo>
                <a:cubicBezTo>
                  <a:pt x="13586" y="3757"/>
                  <a:pt x="13567" y="3777"/>
                  <a:pt x="13571" y="3809"/>
                </a:cubicBezTo>
                <a:cubicBezTo>
                  <a:pt x="13592" y="3804"/>
                  <a:pt x="13612" y="3806"/>
                  <a:pt x="13631" y="3816"/>
                </a:cubicBezTo>
                <a:cubicBezTo>
                  <a:pt x="13614" y="3834"/>
                  <a:pt x="13604" y="3896"/>
                  <a:pt x="13625" y="3914"/>
                </a:cubicBezTo>
                <a:cubicBezTo>
                  <a:pt x="13653" y="3938"/>
                  <a:pt x="13677" y="3893"/>
                  <a:pt x="13711" y="3946"/>
                </a:cubicBezTo>
                <a:cubicBezTo>
                  <a:pt x="13687" y="3947"/>
                  <a:pt x="13619" y="3983"/>
                  <a:pt x="13664" y="4003"/>
                </a:cubicBezTo>
                <a:cubicBezTo>
                  <a:pt x="13691" y="4015"/>
                  <a:pt x="13707" y="3957"/>
                  <a:pt x="13714" y="3952"/>
                </a:cubicBezTo>
                <a:cubicBezTo>
                  <a:pt x="13730" y="3938"/>
                  <a:pt x="13759" y="3958"/>
                  <a:pt x="13781" y="3930"/>
                </a:cubicBezTo>
                <a:cubicBezTo>
                  <a:pt x="13797" y="3962"/>
                  <a:pt x="13839" y="3962"/>
                  <a:pt x="13872" y="3947"/>
                </a:cubicBezTo>
                <a:cubicBezTo>
                  <a:pt x="13893" y="3937"/>
                  <a:pt x="13897" y="3929"/>
                  <a:pt x="13912" y="3913"/>
                </a:cubicBezTo>
                <a:cubicBezTo>
                  <a:pt x="13918" y="3901"/>
                  <a:pt x="13918" y="3888"/>
                  <a:pt x="13914" y="3875"/>
                </a:cubicBezTo>
                <a:cubicBezTo>
                  <a:pt x="13928" y="3873"/>
                  <a:pt x="13942" y="3873"/>
                  <a:pt x="13956" y="3873"/>
                </a:cubicBezTo>
                <a:cubicBezTo>
                  <a:pt x="13985" y="3864"/>
                  <a:pt x="14022" y="3864"/>
                  <a:pt x="14052" y="3859"/>
                </a:cubicBezTo>
                <a:cubicBezTo>
                  <a:pt x="14071" y="3855"/>
                  <a:pt x="14090" y="3852"/>
                  <a:pt x="14110" y="3850"/>
                </a:cubicBezTo>
                <a:cubicBezTo>
                  <a:pt x="14128" y="3854"/>
                  <a:pt x="14138" y="3845"/>
                  <a:pt x="14138" y="3825"/>
                </a:cubicBezTo>
                <a:cubicBezTo>
                  <a:pt x="14150" y="3820"/>
                  <a:pt x="14152" y="3808"/>
                  <a:pt x="14169" y="3803"/>
                </a:cubicBezTo>
                <a:cubicBezTo>
                  <a:pt x="14188" y="3797"/>
                  <a:pt x="14199" y="3828"/>
                  <a:pt x="14227" y="3818"/>
                </a:cubicBezTo>
                <a:cubicBezTo>
                  <a:pt x="14198" y="3828"/>
                  <a:pt x="14208" y="3861"/>
                  <a:pt x="14178" y="3877"/>
                </a:cubicBezTo>
                <a:cubicBezTo>
                  <a:pt x="14170" y="3882"/>
                  <a:pt x="14130" y="3881"/>
                  <a:pt x="14130" y="3882"/>
                </a:cubicBezTo>
                <a:cubicBezTo>
                  <a:pt x="14131" y="3881"/>
                  <a:pt x="14094" y="3895"/>
                  <a:pt x="14089" y="3897"/>
                </a:cubicBezTo>
                <a:cubicBezTo>
                  <a:pt x="14072" y="3904"/>
                  <a:pt x="14049" y="3889"/>
                  <a:pt x="14045" y="3917"/>
                </a:cubicBezTo>
                <a:cubicBezTo>
                  <a:pt x="14040" y="3950"/>
                  <a:pt x="14072" y="3938"/>
                  <a:pt x="14088" y="3943"/>
                </a:cubicBezTo>
                <a:cubicBezTo>
                  <a:pt x="14143" y="3960"/>
                  <a:pt x="14203" y="3911"/>
                  <a:pt x="14216" y="3985"/>
                </a:cubicBezTo>
                <a:cubicBezTo>
                  <a:pt x="14226" y="4040"/>
                  <a:pt x="14196" y="4038"/>
                  <a:pt x="14161" y="4045"/>
                </a:cubicBezTo>
                <a:cubicBezTo>
                  <a:pt x="14116" y="4055"/>
                  <a:pt x="14078" y="4052"/>
                  <a:pt x="14033" y="4044"/>
                </a:cubicBezTo>
                <a:cubicBezTo>
                  <a:pt x="13971" y="4032"/>
                  <a:pt x="13907" y="4044"/>
                  <a:pt x="13844" y="4047"/>
                </a:cubicBezTo>
                <a:cubicBezTo>
                  <a:pt x="13763" y="4051"/>
                  <a:pt x="13681" y="4045"/>
                  <a:pt x="13600" y="4050"/>
                </a:cubicBezTo>
                <a:cubicBezTo>
                  <a:pt x="13598" y="3999"/>
                  <a:pt x="13605" y="3936"/>
                  <a:pt x="13594" y="3886"/>
                </a:cubicBezTo>
                <a:cubicBezTo>
                  <a:pt x="13590" y="3865"/>
                  <a:pt x="13593" y="3868"/>
                  <a:pt x="13580" y="3842"/>
                </a:cubicBezTo>
                <a:cubicBezTo>
                  <a:pt x="13575" y="3830"/>
                  <a:pt x="13552" y="3820"/>
                  <a:pt x="13549" y="3810"/>
                </a:cubicBezTo>
                <a:cubicBezTo>
                  <a:pt x="13541" y="3789"/>
                  <a:pt x="13557" y="3765"/>
                  <a:pt x="13549" y="3745"/>
                </a:cubicBezTo>
                <a:cubicBezTo>
                  <a:pt x="13535" y="3707"/>
                  <a:pt x="13527" y="3714"/>
                  <a:pt x="13518" y="3669"/>
                </a:cubicBezTo>
                <a:cubicBezTo>
                  <a:pt x="13510" y="3633"/>
                  <a:pt x="13518" y="3588"/>
                  <a:pt x="13518" y="3552"/>
                </a:cubicBezTo>
                <a:cubicBezTo>
                  <a:pt x="13518" y="3461"/>
                  <a:pt x="13518" y="3370"/>
                  <a:pt x="13518" y="3280"/>
                </a:cubicBezTo>
                <a:cubicBezTo>
                  <a:pt x="13518" y="3254"/>
                  <a:pt x="13518" y="3422"/>
                  <a:pt x="13518" y="3280"/>
                </a:cubicBezTo>
                <a:close/>
                <a:moveTo>
                  <a:pt x="14885" y="4144"/>
                </a:moveTo>
                <a:cubicBezTo>
                  <a:pt x="14938" y="4144"/>
                  <a:pt x="14977" y="4144"/>
                  <a:pt x="15031" y="4144"/>
                </a:cubicBezTo>
                <a:cubicBezTo>
                  <a:pt x="14977" y="4166"/>
                  <a:pt x="14938" y="4165"/>
                  <a:pt x="14885" y="4144"/>
                </a:cubicBezTo>
                <a:close/>
                <a:moveTo>
                  <a:pt x="14993" y="4263"/>
                </a:moveTo>
                <a:cubicBezTo>
                  <a:pt x="14974" y="4289"/>
                  <a:pt x="14958" y="4267"/>
                  <a:pt x="14949" y="4252"/>
                </a:cubicBezTo>
                <a:cubicBezTo>
                  <a:pt x="14965" y="4249"/>
                  <a:pt x="14980" y="4253"/>
                  <a:pt x="14993" y="4263"/>
                </a:cubicBezTo>
                <a:cubicBezTo>
                  <a:pt x="14985" y="4274"/>
                  <a:pt x="14981" y="4249"/>
                  <a:pt x="14993" y="4263"/>
                </a:cubicBezTo>
                <a:close/>
                <a:moveTo>
                  <a:pt x="14947" y="4250"/>
                </a:moveTo>
                <a:cubicBezTo>
                  <a:pt x="14942" y="4248"/>
                  <a:pt x="14936" y="4247"/>
                  <a:pt x="14938" y="4239"/>
                </a:cubicBezTo>
                <a:cubicBezTo>
                  <a:pt x="14944" y="4241"/>
                  <a:pt x="14950" y="4243"/>
                  <a:pt x="14947" y="4250"/>
                </a:cubicBezTo>
                <a:close/>
                <a:moveTo>
                  <a:pt x="14937" y="4238"/>
                </a:moveTo>
                <a:cubicBezTo>
                  <a:pt x="14905" y="4238"/>
                  <a:pt x="14873" y="4238"/>
                  <a:pt x="14840" y="4238"/>
                </a:cubicBezTo>
                <a:cubicBezTo>
                  <a:pt x="14866" y="4192"/>
                  <a:pt x="14891" y="4192"/>
                  <a:pt x="14937" y="4238"/>
                </a:cubicBezTo>
                <a:close/>
                <a:moveTo>
                  <a:pt x="14909" y="3572"/>
                </a:moveTo>
                <a:cubicBezTo>
                  <a:pt x="14940" y="3558"/>
                  <a:pt x="15079" y="3635"/>
                  <a:pt x="15023" y="3657"/>
                </a:cubicBezTo>
                <a:cubicBezTo>
                  <a:pt x="14959" y="3681"/>
                  <a:pt x="14931" y="3612"/>
                  <a:pt x="14909" y="3572"/>
                </a:cubicBezTo>
                <a:cubicBezTo>
                  <a:pt x="14934" y="3561"/>
                  <a:pt x="14917" y="3588"/>
                  <a:pt x="14909" y="3572"/>
                </a:cubicBezTo>
                <a:close/>
                <a:moveTo>
                  <a:pt x="14765" y="3876"/>
                </a:moveTo>
                <a:cubicBezTo>
                  <a:pt x="14775" y="3894"/>
                  <a:pt x="14630" y="3877"/>
                  <a:pt x="14611" y="3887"/>
                </a:cubicBezTo>
                <a:cubicBezTo>
                  <a:pt x="14542" y="3926"/>
                  <a:pt x="14757" y="3897"/>
                  <a:pt x="14696" y="3948"/>
                </a:cubicBezTo>
                <a:cubicBezTo>
                  <a:pt x="14681" y="3960"/>
                  <a:pt x="14592" y="3940"/>
                  <a:pt x="14569" y="3941"/>
                </a:cubicBezTo>
                <a:cubicBezTo>
                  <a:pt x="14542" y="3943"/>
                  <a:pt x="14472" y="3967"/>
                  <a:pt x="14449" y="3941"/>
                </a:cubicBezTo>
                <a:cubicBezTo>
                  <a:pt x="14416" y="3901"/>
                  <a:pt x="14471" y="3870"/>
                  <a:pt x="14499" y="3851"/>
                </a:cubicBezTo>
                <a:cubicBezTo>
                  <a:pt x="14517" y="3839"/>
                  <a:pt x="14529" y="3839"/>
                  <a:pt x="14541" y="3828"/>
                </a:cubicBezTo>
                <a:cubicBezTo>
                  <a:pt x="14553" y="3816"/>
                  <a:pt x="14541" y="3800"/>
                  <a:pt x="14564" y="3792"/>
                </a:cubicBezTo>
                <a:cubicBezTo>
                  <a:pt x="14545" y="3799"/>
                  <a:pt x="14540" y="3822"/>
                  <a:pt x="14539" y="3840"/>
                </a:cubicBezTo>
                <a:cubicBezTo>
                  <a:pt x="14577" y="3842"/>
                  <a:pt x="14637" y="3857"/>
                  <a:pt x="14673" y="3848"/>
                </a:cubicBezTo>
                <a:cubicBezTo>
                  <a:pt x="14703" y="3841"/>
                  <a:pt x="14679" y="3813"/>
                  <a:pt x="14734" y="3809"/>
                </a:cubicBezTo>
                <a:cubicBezTo>
                  <a:pt x="14826" y="3801"/>
                  <a:pt x="14741" y="3833"/>
                  <a:pt x="14765" y="3876"/>
                </a:cubicBezTo>
                <a:cubicBezTo>
                  <a:pt x="14768" y="3882"/>
                  <a:pt x="14753" y="3854"/>
                  <a:pt x="14765" y="3876"/>
                </a:cubicBezTo>
                <a:close/>
                <a:moveTo>
                  <a:pt x="14427" y="3841"/>
                </a:moveTo>
                <a:cubicBezTo>
                  <a:pt x="14415" y="3842"/>
                  <a:pt x="14362" y="3857"/>
                  <a:pt x="14357" y="3840"/>
                </a:cubicBezTo>
                <a:cubicBezTo>
                  <a:pt x="14348" y="3805"/>
                  <a:pt x="14386" y="3811"/>
                  <a:pt x="14406" y="3809"/>
                </a:cubicBezTo>
                <a:cubicBezTo>
                  <a:pt x="14419" y="3807"/>
                  <a:pt x="14477" y="3798"/>
                  <a:pt x="14470" y="3829"/>
                </a:cubicBezTo>
                <a:cubicBezTo>
                  <a:pt x="14462" y="3862"/>
                  <a:pt x="14444" y="3827"/>
                  <a:pt x="14427" y="3841"/>
                </a:cubicBezTo>
                <a:cubicBezTo>
                  <a:pt x="14408" y="3843"/>
                  <a:pt x="14436" y="3833"/>
                  <a:pt x="14427" y="3841"/>
                </a:cubicBezTo>
                <a:close/>
                <a:moveTo>
                  <a:pt x="13872" y="3805"/>
                </a:moveTo>
                <a:cubicBezTo>
                  <a:pt x="13829" y="3813"/>
                  <a:pt x="13828" y="3840"/>
                  <a:pt x="13846" y="3874"/>
                </a:cubicBezTo>
                <a:cubicBezTo>
                  <a:pt x="13829" y="3875"/>
                  <a:pt x="13753" y="3893"/>
                  <a:pt x="13757" y="3858"/>
                </a:cubicBezTo>
                <a:cubicBezTo>
                  <a:pt x="13758" y="3845"/>
                  <a:pt x="13815" y="3814"/>
                  <a:pt x="13822" y="3794"/>
                </a:cubicBezTo>
                <a:cubicBezTo>
                  <a:pt x="13833" y="3763"/>
                  <a:pt x="13790" y="3718"/>
                  <a:pt x="13840" y="3729"/>
                </a:cubicBezTo>
                <a:cubicBezTo>
                  <a:pt x="13859" y="3734"/>
                  <a:pt x="13865" y="3753"/>
                  <a:pt x="13890" y="3756"/>
                </a:cubicBezTo>
                <a:cubicBezTo>
                  <a:pt x="13909" y="3759"/>
                  <a:pt x="13965" y="3739"/>
                  <a:pt x="13982" y="3729"/>
                </a:cubicBezTo>
                <a:cubicBezTo>
                  <a:pt x="13956" y="3744"/>
                  <a:pt x="13912" y="3737"/>
                  <a:pt x="13890" y="3756"/>
                </a:cubicBezTo>
                <a:cubicBezTo>
                  <a:pt x="13879" y="3766"/>
                  <a:pt x="13887" y="3802"/>
                  <a:pt x="13872" y="3805"/>
                </a:cubicBezTo>
                <a:cubicBezTo>
                  <a:pt x="13820" y="3815"/>
                  <a:pt x="13889" y="3802"/>
                  <a:pt x="13872" y="3805"/>
                </a:cubicBezTo>
                <a:close/>
                <a:moveTo>
                  <a:pt x="13750" y="3645"/>
                </a:moveTo>
                <a:cubicBezTo>
                  <a:pt x="13733" y="3671"/>
                  <a:pt x="13683" y="3631"/>
                  <a:pt x="13661" y="3636"/>
                </a:cubicBezTo>
                <a:cubicBezTo>
                  <a:pt x="13683" y="3631"/>
                  <a:pt x="13691" y="3605"/>
                  <a:pt x="13713" y="3608"/>
                </a:cubicBezTo>
                <a:cubicBezTo>
                  <a:pt x="13726" y="3610"/>
                  <a:pt x="13763" y="3625"/>
                  <a:pt x="13750" y="3645"/>
                </a:cubicBezTo>
                <a:cubicBezTo>
                  <a:pt x="13733" y="3672"/>
                  <a:pt x="13756" y="3636"/>
                  <a:pt x="13750" y="3645"/>
                </a:cubicBezTo>
                <a:close/>
                <a:moveTo>
                  <a:pt x="13488" y="2520"/>
                </a:moveTo>
                <a:cubicBezTo>
                  <a:pt x="13483" y="2520"/>
                  <a:pt x="13344" y="2522"/>
                  <a:pt x="13389" y="2493"/>
                </a:cubicBezTo>
                <a:cubicBezTo>
                  <a:pt x="13405" y="2484"/>
                  <a:pt x="13474" y="2503"/>
                  <a:pt x="13488" y="2520"/>
                </a:cubicBezTo>
                <a:cubicBezTo>
                  <a:pt x="13457" y="2523"/>
                  <a:pt x="13464" y="2490"/>
                  <a:pt x="13488" y="2520"/>
                </a:cubicBezTo>
                <a:close/>
                <a:moveTo>
                  <a:pt x="13420" y="2686"/>
                </a:moveTo>
                <a:cubicBezTo>
                  <a:pt x="13427" y="2684"/>
                  <a:pt x="13434" y="2682"/>
                  <a:pt x="13441" y="2680"/>
                </a:cubicBezTo>
                <a:cubicBezTo>
                  <a:pt x="13419" y="2694"/>
                  <a:pt x="13412" y="2688"/>
                  <a:pt x="13421" y="2662"/>
                </a:cubicBezTo>
                <a:cubicBezTo>
                  <a:pt x="13420" y="2670"/>
                  <a:pt x="13420" y="2678"/>
                  <a:pt x="13420" y="2686"/>
                </a:cubicBezTo>
                <a:cubicBezTo>
                  <a:pt x="13427" y="2685"/>
                  <a:pt x="13417" y="2677"/>
                  <a:pt x="13420" y="2686"/>
                </a:cubicBezTo>
                <a:close/>
                <a:moveTo>
                  <a:pt x="13472" y="307"/>
                </a:moveTo>
                <a:cubicBezTo>
                  <a:pt x="13468" y="307"/>
                  <a:pt x="13407" y="237"/>
                  <a:pt x="13400" y="231"/>
                </a:cubicBezTo>
                <a:cubicBezTo>
                  <a:pt x="13362" y="206"/>
                  <a:pt x="13318" y="191"/>
                  <a:pt x="13273" y="188"/>
                </a:cubicBezTo>
                <a:cubicBezTo>
                  <a:pt x="13354" y="193"/>
                  <a:pt x="13429" y="237"/>
                  <a:pt x="13472" y="307"/>
                </a:cubicBezTo>
                <a:cubicBezTo>
                  <a:pt x="13472" y="307"/>
                  <a:pt x="13429" y="237"/>
                  <a:pt x="13472" y="307"/>
                </a:cubicBezTo>
                <a:close/>
                <a:moveTo>
                  <a:pt x="13268" y="187"/>
                </a:moveTo>
                <a:cubicBezTo>
                  <a:pt x="13264" y="187"/>
                  <a:pt x="13260" y="187"/>
                  <a:pt x="13255" y="187"/>
                </a:cubicBezTo>
                <a:cubicBezTo>
                  <a:pt x="13260" y="187"/>
                  <a:pt x="13264" y="187"/>
                  <a:pt x="13268" y="187"/>
                </a:cubicBezTo>
                <a:close/>
                <a:moveTo>
                  <a:pt x="12981" y="384"/>
                </a:moveTo>
                <a:cubicBezTo>
                  <a:pt x="12999" y="284"/>
                  <a:pt x="13123" y="307"/>
                  <a:pt x="13196" y="307"/>
                </a:cubicBezTo>
                <a:cubicBezTo>
                  <a:pt x="13295" y="308"/>
                  <a:pt x="13370" y="313"/>
                  <a:pt x="13383" y="426"/>
                </a:cubicBezTo>
                <a:cubicBezTo>
                  <a:pt x="13392" y="506"/>
                  <a:pt x="13402" y="638"/>
                  <a:pt x="13382" y="714"/>
                </a:cubicBezTo>
                <a:cubicBezTo>
                  <a:pt x="13374" y="746"/>
                  <a:pt x="13363" y="762"/>
                  <a:pt x="13333" y="775"/>
                </a:cubicBezTo>
                <a:cubicBezTo>
                  <a:pt x="13310" y="785"/>
                  <a:pt x="13272" y="780"/>
                  <a:pt x="13247" y="781"/>
                </a:cubicBezTo>
                <a:cubicBezTo>
                  <a:pt x="13237" y="782"/>
                  <a:pt x="13154" y="782"/>
                  <a:pt x="13207" y="790"/>
                </a:cubicBezTo>
                <a:cubicBezTo>
                  <a:pt x="13145" y="781"/>
                  <a:pt x="13003" y="799"/>
                  <a:pt x="12974" y="730"/>
                </a:cubicBezTo>
                <a:cubicBezTo>
                  <a:pt x="12958" y="695"/>
                  <a:pt x="12971" y="627"/>
                  <a:pt x="12971" y="588"/>
                </a:cubicBezTo>
                <a:cubicBezTo>
                  <a:pt x="12970" y="520"/>
                  <a:pt x="12969" y="452"/>
                  <a:pt x="12981" y="384"/>
                </a:cubicBezTo>
                <a:cubicBezTo>
                  <a:pt x="12990" y="333"/>
                  <a:pt x="12961" y="493"/>
                  <a:pt x="12981" y="384"/>
                </a:cubicBezTo>
                <a:close/>
                <a:moveTo>
                  <a:pt x="13354" y="1527"/>
                </a:moveTo>
                <a:cubicBezTo>
                  <a:pt x="13387" y="1657"/>
                  <a:pt x="13015" y="1627"/>
                  <a:pt x="12980" y="1564"/>
                </a:cubicBezTo>
                <a:cubicBezTo>
                  <a:pt x="12964" y="1535"/>
                  <a:pt x="12979" y="1439"/>
                  <a:pt x="12978" y="1404"/>
                </a:cubicBezTo>
                <a:cubicBezTo>
                  <a:pt x="12976" y="1350"/>
                  <a:pt x="12974" y="1297"/>
                  <a:pt x="12977" y="1243"/>
                </a:cubicBezTo>
                <a:cubicBezTo>
                  <a:pt x="12980" y="1196"/>
                  <a:pt x="12975" y="1091"/>
                  <a:pt x="13013" y="1053"/>
                </a:cubicBezTo>
                <a:cubicBezTo>
                  <a:pt x="13066" y="1000"/>
                  <a:pt x="13292" y="1005"/>
                  <a:pt x="13335" y="1071"/>
                </a:cubicBezTo>
                <a:cubicBezTo>
                  <a:pt x="13361" y="1110"/>
                  <a:pt x="13366" y="1201"/>
                  <a:pt x="13366" y="1246"/>
                </a:cubicBezTo>
                <a:cubicBezTo>
                  <a:pt x="13367" y="1339"/>
                  <a:pt x="13349" y="1435"/>
                  <a:pt x="13354" y="1527"/>
                </a:cubicBezTo>
                <a:cubicBezTo>
                  <a:pt x="13368" y="1582"/>
                  <a:pt x="13353" y="1508"/>
                  <a:pt x="13354" y="1527"/>
                </a:cubicBezTo>
                <a:close/>
                <a:moveTo>
                  <a:pt x="13350" y="3568"/>
                </a:moveTo>
                <a:cubicBezTo>
                  <a:pt x="13328" y="3579"/>
                  <a:pt x="13250" y="3478"/>
                  <a:pt x="13234" y="3450"/>
                </a:cubicBezTo>
                <a:cubicBezTo>
                  <a:pt x="13193" y="3381"/>
                  <a:pt x="13224" y="3373"/>
                  <a:pt x="13273" y="3321"/>
                </a:cubicBezTo>
                <a:cubicBezTo>
                  <a:pt x="13314" y="3278"/>
                  <a:pt x="13320" y="3227"/>
                  <a:pt x="13349" y="3277"/>
                </a:cubicBezTo>
                <a:cubicBezTo>
                  <a:pt x="13363" y="3301"/>
                  <a:pt x="13350" y="3370"/>
                  <a:pt x="13350" y="3401"/>
                </a:cubicBezTo>
                <a:cubicBezTo>
                  <a:pt x="13350" y="3457"/>
                  <a:pt x="13350" y="3512"/>
                  <a:pt x="13350" y="3568"/>
                </a:cubicBezTo>
                <a:cubicBezTo>
                  <a:pt x="13345" y="3570"/>
                  <a:pt x="13350" y="3471"/>
                  <a:pt x="13350" y="3568"/>
                </a:cubicBezTo>
                <a:close/>
                <a:moveTo>
                  <a:pt x="13313" y="3882"/>
                </a:moveTo>
                <a:cubicBezTo>
                  <a:pt x="13318" y="3896"/>
                  <a:pt x="13318" y="3910"/>
                  <a:pt x="13314" y="3924"/>
                </a:cubicBezTo>
                <a:cubicBezTo>
                  <a:pt x="13318" y="3910"/>
                  <a:pt x="13318" y="3896"/>
                  <a:pt x="13313" y="3882"/>
                </a:cubicBezTo>
                <a:cubicBezTo>
                  <a:pt x="13318" y="3888"/>
                  <a:pt x="13318" y="3888"/>
                  <a:pt x="13313" y="3882"/>
                </a:cubicBezTo>
                <a:close/>
                <a:moveTo>
                  <a:pt x="13274" y="3799"/>
                </a:moveTo>
                <a:cubicBezTo>
                  <a:pt x="13202" y="3806"/>
                  <a:pt x="13093" y="3828"/>
                  <a:pt x="13025" y="3796"/>
                </a:cubicBezTo>
                <a:cubicBezTo>
                  <a:pt x="12967" y="3770"/>
                  <a:pt x="12977" y="3722"/>
                  <a:pt x="13026" y="3697"/>
                </a:cubicBezTo>
                <a:cubicBezTo>
                  <a:pt x="13062" y="3679"/>
                  <a:pt x="13239" y="3681"/>
                  <a:pt x="13275" y="3698"/>
                </a:cubicBezTo>
                <a:cubicBezTo>
                  <a:pt x="13318" y="3719"/>
                  <a:pt x="13346" y="3792"/>
                  <a:pt x="13274" y="3799"/>
                </a:cubicBezTo>
                <a:cubicBezTo>
                  <a:pt x="13197" y="3806"/>
                  <a:pt x="13308" y="3796"/>
                  <a:pt x="13274" y="3799"/>
                </a:cubicBezTo>
                <a:close/>
                <a:moveTo>
                  <a:pt x="13053" y="2420"/>
                </a:moveTo>
                <a:cubicBezTo>
                  <a:pt x="13053" y="2314"/>
                  <a:pt x="13053" y="2209"/>
                  <a:pt x="13053" y="2103"/>
                </a:cubicBezTo>
                <a:cubicBezTo>
                  <a:pt x="13053" y="2052"/>
                  <a:pt x="13042" y="1983"/>
                  <a:pt x="13053" y="1933"/>
                </a:cubicBezTo>
                <a:cubicBezTo>
                  <a:pt x="13063" y="1887"/>
                  <a:pt x="13031" y="1897"/>
                  <a:pt x="13090" y="1883"/>
                </a:cubicBezTo>
                <a:cubicBezTo>
                  <a:pt x="13112" y="1877"/>
                  <a:pt x="13141" y="1880"/>
                  <a:pt x="13164" y="1880"/>
                </a:cubicBezTo>
                <a:cubicBezTo>
                  <a:pt x="13182" y="1880"/>
                  <a:pt x="13237" y="1876"/>
                  <a:pt x="13256" y="1886"/>
                </a:cubicBezTo>
                <a:cubicBezTo>
                  <a:pt x="13292" y="1906"/>
                  <a:pt x="13262" y="1880"/>
                  <a:pt x="13275" y="1914"/>
                </a:cubicBezTo>
                <a:cubicBezTo>
                  <a:pt x="13287" y="1946"/>
                  <a:pt x="13274" y="2013"/>
                  <a:pt x="13274" y="2049"/>
                </a:cubicBezTo>
                <a:cubicBezTo>
                  <a:pt x="13274" y="2148"/>
                  <a:pt x="13272" y="2247"/>
                  <a:pt x="13273" y="2346"/>
                </a:cubicBezTo>
                <a:cubicBezTo>
                  <a:pt x="13273" y="2360"/>
                  <a:pt x="13277" y="2380"/>
                  <a:pt x="13274" y="2394"/>
                </a:cubicBezTo>
                <a:cubicBezTo>
                  <a:pt x="13271" y="2406"/>
                  <a:pt x="13252" y="2430"/>
                  <a:pt x="13252" y="2431"/>
                </a:cubicBezTo>
                <a:cubicBezTo>
                  <a:pt x="13250" y="2457"/>
                  <a:pt x="13280" y="2505"/>
                  <a:pt x="13261" y="2526"/>
                </a:cubicBezTo>
                <a:cubicBezTo>
                  <a:pt x="13204" y="2589"/>
                  <a:pt x="13154" y="2471"/>
                  <a:pt x="13150" y="2433"/>
                </a:cubicBezTo>
                <a:cubicBezTo>
                  <a:pt x="13135" y="2267"/>
                  <a:pt x="13151" y="2093"/>
                  <a:pt x="13151" y="1926"/>
                </a:cubicBezTo>
                <a:cubicBezTo>
                  <a:pt x="13144" y="2045"/>
                  <a:pt x="13147" y="2164"/>
                  <a:pt x="13144" y="2284"/>
                </a:cubicBezTo>
                <a:cubicBezTo>
                  <a:pt x="13144" y="2317"/>
                  <a:pt x="13159" y="2512"/>
                  <a:pt x="13134" y="2533"/>
                </a:cubicBezTo>
                <a:cubicBezTo>
                  <a:pt x="13048" y="2608"/>
                  <a:pt x="13052" y="2454"/>
                  <a:pt x="13053" y="2420"/>
                </a:cubicBezTo>
                <a:cubicBezTo>
                  <a:pt x="13053" y="2269"/>
                  <a:pt x="13052" y="2453"/>
                  <a:pt x="13053" y="2420"/>
                </a:cubicBezTo>
                <a:close/>
                <a:moveTo>
                  <a:pt x="13327" y="2011"/>
                </a:moveTo>
                <a:cubicBezTo>
                  <a:pt x="13333" y="2132"/>
                  <a:pt x="13351" y="2248"/>
                  <a:pt x="13349" y="2373"/>
                </a:cubicBezTo>
                <a:cubicBezTo>
                  <a:pt x="13348" y="2409"/>
                  <a:pt x="13353" y="2607"/>
                  <a:pt x="13295" y="2501"/>
                </a:cubicBezTo>
                <a:cubicBezTo>
                  <a:pt x="13255" y="2428"/>
                  <a:pt x="13284" y="2275"/>
                  <a:pt x="13286" y="2191"/>
                </a:cubicBezTo>
                <a:cubicBezTo>
                  <a:pt x="13288" y="2134"/>
                  <a:pt x="13289" y="2077"/>
                  <a:pt x="13289" y="2020"/>
                </a:cubicBezTo>
                <a:cubicBezTo>
                  <a:pt x="13289" y="1992"/>
                  <a:pt x="13282" y="1951"/>
                  <a:pt x="13287" y="1924"/>
                </a:cubicBezTo>
                <a:cubicBezTo>
                  <a:pt x="13292" y="1892"/>
                  <a:pt x="13294" y="1903"/>
                  <a:pt x="13308" y="1875"/>
                </a:cubicBezTo>
                <a:cubicBezTo>
                  <a:pt x="13264" y="1854"/>
                  <a:pt x="13196" y="1855"/>
                  <a:pt x="13149" y="1856"/>
                </a:cubicBezTo>
                <a:cubicBezTo>
                  <a:pt x="13169" y="1856"/>
                  <a:pt x="13319" y="1869"/>
                  <a:pt x="13317" y="1864"/>
                </a:cubicBezTo>
                <a:cubicBezTo>
                  <a:pt x="13315" y="1874"/>
                  <a:pt x="13317" y="1882"/>
                  <a:pt x="13325" y="1888"/>
                </a:cubicBezTo>
                <a:cubicBezTo>
                  <a:pt x="13323" y="1886"/>
                  <a:pt x="13326" y="1995"/>
                  <a:pt x="13327" y="2011"/>
                </a:cubicBezTo>
                <a:cubicBezTo>
                  <a:pt x="13328" y="2030"/>
                  <a:pt x="13324" y="1943"/>
                  <a:pt x="13327" y="2011"/>
                </a:cubicBezTo>
                <a:close/>
                <a:moveTo>
                  <a:pt x="13343" y="2685"/>
                </a:moveTo>
                <a:cubicBezTo>
                  <a:pt x="13354" y="2697"/>
                  <a:pt x="13353" y="2712"/>
                  <a:pt x="13338" y="2729"/>
                </a:cubicBezTo>
                <a:cubicBezTo>
                  <a:pt x="13353" y="2712"/>
                  <a:pt x="13354" y="2697"/>
                  <a:pt x="13343" y="2685"/>
                </a:cubicBezTo>
                <a:close/>
                <a:moveTo>
                  <a:pt x="13240" y="2685"/>
                </a:moveTo>
                <a:cubicBezTo>
                  <a:pt x="13220" y="2688"/>
                  <a:pt x="13213" y="2698"/>
                  <a:pt x="13220" y="2717"/>
                </a:cubicBezTo>
                <a:cubicBezTo>
                  <a:pt x="13213" y="2698"/>
                  <a:pt x="13220" y="2688"/>
                  <a:pt x="13240" y="2685"/>
                </a:cubicBezTo>
                <a:close/>
                <a:moveTo>
                  <a:pt x="13207" y="2677"/>
                </a:moveTo>
                <a:cubicBezTo>
                  <a:pt x="13207" y="2677"/>
                  <a:pt x="13214" y="2701"/>
                  <a:pt x="13207" y="2677"/>
                </a:cubicBezTo>
                <a:cubicBezTo>
                  <a:pt x="13208" y="2680"/>
                  <a:pt x="13208" y="2680"/>
                  <a:pt x="13207" y="2677"/>
                </a:cubicBezTo>
                <a:close/>
                <a:moveTo>
                  <a:pt x="13208" y="2733"/>
                </a:moveTo>
                <a:cubicBezTo>
                  <a:pt x="13194" y="2745"/>
                  <a:pt x="13179" y="2746"/>
                  <a:pt x="13163" y="2737"/>
                </a:cubicBezTo>
                <a:cubicBezTo>
                  <a:pt x="13163" y="2750"/>
                  <a:pt x="13207" y="2734"/>
                  <a:pt x="13208" y="2733"/>
                </a:cubicBezTo>
                <a:cubicBezTo>
                  <a:pt x="13197" y="2745"/>
                  <a:pt x="13197" y="2745"/>
                  <a:pt x="13208" y="2733"/>
                </a:cubicBezTo>
                <a:close/>
                <a:moveTo>
                  <a:pt x="13143" y="2741"/>
                </a:moveTo>
                <a:cubicBezTo>
                  <a:pt x="13142" y="2741"/>
                  <a:pt x="13142" y="2740"/>
                  <a:pt x="13143" y="2741"/>
                </a:cubicBezTo>
                <a:close/>
                <a:moveTo>
                  <a:pt x="13153" y="2787"/>
                </a:moveTo>
                <a:cubicBezTo>
                  <a:pt x="13171" y="2799"/>
                  <a:pt x="13182" y="2770"/>
                  <a:pt x="13189" y="2802"/>
                </a:cubicBezTo>
                <a:cubicBezTo>
                  <a:pt x="13194" y="2824"/>
                  <a:pt x="13162" y="2836"/>
                  <a:pt x="13147" y="2831"/>
                </a:cubicBezTo>
                <a:cubicBezTo>
                  <a:pt x="13136" y="2828"/>
                  <a:pt x="13115" y="2813"/>
                  <a:pt x="13120" y="2799"/>
                </a:cubicBezTo>
                <a:cubicBezTo>
                  <a:pt x="13127" y="2777"/>
                  <a:pt x="13136" y="2793"/>
                  <a:pt x="13153" y="2787"/>
                </a:cubicBezTo>
                <a:cubicBezTo>
                  <a:pt x="13164" y="2795"/>
                  <a:pt x="13141" y="2791"/>
                  <a:pt x="13153" y="2787"/>
                </a:cubicBezTo>
                <a:close/>
                <a:moveTo>
                  <a:pt x="13155" y="2949"/>
                </a:moveTo>
                <a:cubicBezTo>
                  <a:pt x="13183" y="2981"/>
                  <a:pt x="13275" y="3052"/>
                  <a:pt x="13281" y="3095"/>
                </a:cubicBezTo>
                <a:cubicBezTo>
                  <a:pt x="13288" y="3148"/>
                  <a:pt x="13176" y="3123"/>
                  <a:pt x="13136" y="3123"/>
                </a:cubicBezTo>
                <a:cubicBezTo>
                  <a:pt x="13109" y="3122"/>
                  <a:pt x="13021" y="3139"/>
                  <a:pt x="13026" y="3097"/>
                </a:cubicBezTo>
                <a:cubicBezTo>
                  <a:pt x="13031" y="3058"/>
                  <a:pt x="13130" y="2977"/>
                  <a:pt x="13155" y="2949"/>
                </a:cubicBezTo>
                <a:cubicBezTo>
                  <a:pt x="13197" y="2996"/>
                  <a:pt x="13113" y="2996"/>
                  <a:pt x="13155" y="2949"/>
                </a:cubicBezTo>
                <a:close/>
                <a:moveTo>
                  <a:pt x="13030" y="3196"/>
                </a:moveTo>
                <a:cubicBezTo>
                  <a:pt x="13041" y="3162"/>
                  <a:pt x="13153" y="3181"/>
                  <a:pt x="13181" y="3180"/>
                </a:cubicBezTo>
                <a:cubicBezTo>
                  <a:pt x="13255" y="3180"/>
                  <a:pt x="13317" y="3175"/>
                  <a:pt x="13246" y="3253"/>
                </a:cubicBezTo>
                <a:cubicBezTo>
                  <a:pt x="13223" y="3277"/>
                  <a:pt x="13175" y="3350"/>
                  <a:pt x="13139" y="3340"/>
                </a:cubicBezTo>
                <a:cubicBezTo>
                  <a:pt x="13117" y="3335"/>
                  <a:pt x="13023" y="3216"/>
                  <a:pt x="13030" y="3196"/>
                </a:cubicBezTo>
                <a:cubicBezTo>
                  <a:pt x="13042" y="3161"/>
                  <a:pt x="13019" y="3228"/>
                  <a:pt x="13030" y="3196"/>
                </a:cubicBezTo>
                <a:close/>
                <a:moveTo>
                  <a:pt x="13132" y="3482"/>
                </a:moveTo>
                <a:cubicBezTo>
                  <a:pt x="13163" y="3445"/>
                  <a:pt x="13266" y="3571"/>
                  <a:pt x="13273" y="3603"/>
                </a:cubicBezTo>
                <a:cubicBezTo>
                  <a:pt x="13285" y="3653"/>
                  <a:pt x="13214" y="3638"/>
                  <a:pt x="13171" y="3639"/>
                </a:cubicBezTo>
                <a:cubicBezTo>
                  <a:pt x="13150" y="3640"/>
                  <a:pt x="13044" y="3654"/>
                  <a:pt x="13029" y="3634"/>
                </a:cubicBezTo>
                <a:cubicBezTo>
                  <a:pt x="13007" y="3606"/>
                  <a:pt x="13113" y="3504"/>
                  <a:pt x="13132" y="3482"/>
                </a:cubicBezTo>
                <a:cubicBezTo>
                  <a:pt x="13145" y="3466"/>
                  <a:pt x="13098" y="3522"/>
                  <a:pt x="13132" y="3482"/>
                </a:cubicBezTo>
                <a:close/>
                <a:moveTo>
                  <a:pt x="13349" y="2839"/>
                </a:moveTo>
                <a:cubicBezTo>
                  <a:pt x="13342" y="2912"/>
                  <a:pt x="13348" y="2990"/>
                  <a:pt x="13348" y="3064"/>
                </a:cubicBezTo>
                <a:cubicBezTo>
                  <a:pt x="13305" y="3023"/>
                  <a:pt x="13199" y="2938"/>
                  <a:pt x="13221" y="2871"/>
                </a:cubicBezTo>
                <a:cubicBezTo>
                  <a:pt x="13237" y="2823"/>
                  <a:pt x="13359" y="2743"/>
                  <a:pt x="13349" y="2839"/>
                </a:cubicBezTo>
                <a:cubicBezTo>
                  <a:pt x="13348" y="2850"/>
                  <a:pt x="13351" y="2825"/>
                  <a:pt x="13349" y="2839"/>
                </a:cubicBezTo>
                <a:close/>
                <a:moveTo>
                  <a:pt x="12988" y="2131"/>
                </a:moveTo>
                <a:cubicBezTo>
                  <a:pt x="12986" y="2092"/>
                  <a:pt x="12980" y="1896"/>
                  <a:pt x="13042" y="1888"/>
                </a:cubicBezTo>
                <a:cubicBezTo>
                  <a:pt x="13042" y="2079"/>
                  <a:pt x="13061" y="2283"/>
                  <a:pt x="13029" y="2469"/>
                </a:cubicBezTo>
                <a:cubicBezTo>
                  <a:pt x="13025" y="2492"/>
                  <a:pt x="13026" y="2557"/>
                  <a:pt x="12984" y="2534"/>
                </a:cubicBezTo>
                <a:cubicBezTo>
                  <a:pt x="12959" y="2522"/>
                  <a:pt x="12971" y="2463"/>
                  <a:pt x="12971" y="2440"/>
                </a:cubicBezTo>
                <a:cubicBezTo>
                  <a:pt x="12969" y="2382"/>
                  <a:pt x="12968" y="2324"/>
                  <a:pt x="12967" y="2266"/>
                </a:cubicBezTo>
                <a:cubicBezTo>
                  <a:pt x="12967" y="2237"/>
                  <a:pt x="12967" y="2207"/>
                  <a:pt x="12972" y="2180"/>
                </a:cubicBezTo>
                <a:cubicBezTo>
                  <a:pt x="12976" y="2161"/>
                  <a:pt x="12989" y="2155"/>
                  <a:pt x="12988" y="2131"/>
                </a:cubicBezTo>
                <a:cubicBezTo>
                  <a:pt x="12986" y="2094"/>
                  <a:pt x="12989" y="2154"/>
                  <a:pt x="12988" y="2131"/>
                </a:cubicBezTo>
                <a:close/>
                <a:moveTo>
                  <a:pt x="12963" y="2984"/>
                </a:moveTo>
                <a:cubicBezTo>
                  <a:pt x="12960" y="2960"/>
                  <a:pt x="12951" y="2823"/>
                  <a:pt x="12964" y="2809"/>
                </a:cubicBezTo>
                <a:cubicBezTo>
                  <a:pt x="12988" y="2783"/>
                  <a:pt x="13051" y="2817"/>
                  <a:pt x="13075" y="2852"/>
                </a:cubicBezTo>
                <a:cubicBezTo>
                  <a:pt x="13109" y="2904"/>
                  <a:pt x="13073" y="2943"/>
                  <a:pt x="13039" y="2982"/>
                </a:cubicBezTo>
                <a:cubicBezTo>
                  <a:pt x="13033" y="2989"/>
                  <a:pt x="13000" y="3041"/>
                  <a:pt x="12990" y="3042"/>
                </a:cubicBezTo>
                <a:cubicBezTo>
                  <a:pt x="12945" y="3047"/>
                  <a:pt x="12967" y="3017"/>
                  <a:pt x="12963" y="2984"/>
                </a:cubicBezTo>
                <a:cubicBezTo>
                  <a:pt x="12960" y="2962"/>
                  <a:pt x="12966" y="3006"/>
                  <a:pt x="12963" y="2984"/>
                </a:cubicBezTo>
                <a:close/>
                <a:moveTo>
                  <a:pt x="12967" y="3249"/>
                </a:moveTo>
                <a:cubicBezTo>
                  <a:pt x="12996" y="3245"/>
                  <a:pt x="13085" y="3372"/>
                  <a:pt x="13088" y="3399"/>
                </a:cubicBezTo>
                <a:cubicBezTo>
                  <a:pt x="13093" y="3459"/>
                  <a:pt x="13004" y="3542"/>
                  <a:pt x="12958" y="3575"/>
                </a:cubicBezTo>
                <a:cubicBezTo>
                  <a:pt x="12958" y="3541"/>
                  <a:pt x="12943" y="3252"/>
                  <a:pt x="12967" y="3249"/>
                </a:cubicBezTo>
                <a:cubicBezTo>
                  <a:pt x="12977" y="3248"/>
                  <a:pt x="12949" y="3252"/>
                  <a:pt x="12967" y="3249"/>
                </a:cubicBezTo>
                <a:close/>
                <a:moveTo>
                  <a:pt x="12953" y="3701"/>
                </a:moveTo>
                <a:cubicBezTo>
                  <a:pt x="12949" y="3686"/>
                  <a:pt x="12937" y="3675"/>
                  <a:pt x="12928" y="3662"/>
                </a:cubicBezTo>
                <a:cubicBezTo>
                  <a:pt x="12937" y="3675"/>
                  <a:pt x="12949" y="3686"/>
                  <a:pt x="12953" y="3701"/>
                </a:cubicBezTo>
                <a:close/>
                <a:moveTo>
                  <a:pt x="12951" y="3726"/>
                </a:moveTo>
                <a:cubicBezTo>
                  <a:pt x="12935" y="3738"/>
                  <a:pt x="12918" y="3734"/>
                  <a:pt x="12901" y="3731"/>
                </a:cubicBezTo>
                <a:cubicBezTo>
                  <a:pt x="12918" y="3734"/>
                  <a:pt x="12935" y="3738"/>
                  <a:pt x="12951" y="3726"/>
                </a:cubicBezTo>
                <a:close/>
                <a:moveTo>
                  <a:pt x="12875" y="3735"/>
                </a:moveTo>
                <a:cubicBezTo>
                  <a:pt x="12886" y="3711"/>
                  <a:pt x="12875" y="3740"/>
                  <a:pt x="12875" y="3735"/>
                </a:cubicBezTo>
                <a:cubicBezTo>
                  <a:pt x="12876" y="3733"/>
                  <a:pt x="12875" y="3735"/>
                  <a:pt x="12875" y="3735"/>
                </a:cubicBezTo>
                <a:close/>
                <a:moveTo>
                  <a:pt x="12855" y="3875"/>
                </a:moveTo>
                <a:cubicBezTo>
                  <a:pt x="12867" y="3866"/>
                  <a:pt x="12881" y="3860"/>
                  <a:pt x="12896" y="3858"/>
                </a:cubicBezTo>
                <a:cubicBezTo>
                  <a:pt x="12868" y="3862"/>
                  <a:pt x="12858" y="3878"/>
                  <a:pt x="12827" y="3875"/>
                </a:cubicBezTo>
                <a:cubicBezTo>
                  <a:pt x="12837" y="3875"/>
                  <a:pt x="12846" y="3875"/>
                  <a:pt x="12855" y="3875"/>
                </a:cubicBezTo>
                <a:cubicBezTo>
                  <a:pt x="12869" y="3865"/>
                  <a:pt x="12846" y="3877"/>
                  <a:pt x="12855" y="3875"/>
                </a:cubicBezTo>
                <a:close/>
                <a:moveTo>
                  <a:pt x="12715" y="2686"/>
                </a:moveTo>
                <a:cubicBezTo>
                  <a:pt x="12729" y="2680"/>
                  <a:pt x="12740" y="2670"/>
                  <a:pt x="12747" y="2657"/>
                </a:cubicBezTo>
                <a:cubicBezTo>
                  <a:pt x="12742" y="2661"/>
                  <a:pt x="12715" y="2701"/>
                  <a:pt x="12700" y="2686"/>
                </a:cubicBezTo>
                <a:cubicBezTo>
                  <a:pt x="12705" y="2686"/>
                  <a:pt x="12710" y="2686"/>
                  <a:pt x="12715" y="2686"/>
                </a:cubicBezTo>
                <a:cubicBezTo>
                  <a:pt x="12732" y="2684"/>
                  <a:pt x="12709" y="2691"/>
                  <a:pt x="12715" y="2686"/>
                </a:cubicBezTo>
                <a:close/>
                <a:moveTo>
                  <a:pt x="12692" y="2717"/>
                </a:moveTo>
                <a:cubicBezTo>
                  <a:pt x="12702" y="2729"/>
                  <a:pt x="12701" y="2740"/>
                  <a:pt x="12689" y="2751"/>
                </a:cubicBezTo>
                <a:cubicBezTo>
                  <a:pt x="12704" y="2756"/>
                  <a:pt x="12690" y="2712"/>
                  <a:pt x="12692" y="2717"/>
                </a:cubicBezTo>
                <a:cubicBezTo>
                  <a:pt x="12696" y="2729"/>
                  <a:pt x="12696" y="2729"/>
                  <a:pt x="12692" y="2717"/>
                </a:cubicBezTo>
                <a:close/>
                <a:moveTo>
                  <a:pt x="12633" y="2621"/>
                </a:moveTo>
                <a:cubicBezTo>
                  <a:pt x="12619" y="2619"/>
                  <a:pt x="12603" y="2614"/>
                  <a:pt x="12594" y="2626"/>
                </a:cubicBezTo>
                <a:cubicBezTo>
                  <a:pt x="12603" y="2614"/>
                  <a:pt x="12619" y="2619"/>
                  <a:pt x="12633" y="2621"/>
                </a:cubicBezTo>
                <a:close/>
                <a:moveTo>
                  <a:pt x="12606" y="2751"/>
                </a:moveTo>
                <a:cubicBezTo>
                  <a:pt x="12594" y="2751"/>
                  <a:pt x="12581" y="2742"/>
                  <a:pt x="12570" y="2750"/>
                </a:cubicBezTo>
                <a:cubicBezTo>
                  <a:pt x="12581" y="2742"/>
                  <a:pt x="12594" y="2751"/>
                  <a:pt x="12606" y="2751"/>
                </a:cubicBezTo>
                <a:close/>
                <a:moveTo>
                  <a:pt x="12554" y="2751"/>
                </a:moveTo>
                <a:cubicBezTo>
                  <a:pt x="12562" y="2751"/>
                  <a:pt x="12543" y="2748"/>
                  <a:pt x="12554" y="2751"/>
                </a:cubicBezTo>
                <a:cubicBezTo>
                  <a:pt x="12554" y="2751"/>
                  <a:pt x="12553" y="2751"/>
                  <a:pt x="12554" y="2751"/>
                </a:cubicBezTo>
                <a:close/>
                <a:moveTo>
                  <a:pt x="12436" y="1065"/>
                </a:moveTo>
                <a:cubicBezTo>
                  <a:pt x="12437" y="1024"/>
                  <a:pt x="12426" y="1021"/>
                  <a:pt x="12455" y="978"/>
                </a:cubicBezTo>
                <a:cubicBezTo>
                  <a:pt x="12469" y="956"/>
                  <a:pt x="12491" y="937"/>
                  <a:pt x="12504" y="913"/>
                </a:cubicBezTo>
                <a:cubicBezTo>
                  <a:pt x="12493" y="933"/>
                  <a:pt x="12510" y="1054"/>
                  <a:pt x="12509" y="1084"/>
                </a:cubicBezTo>
                <a:cubicBezTo>
                  <a:pt x="12506" y="1159"/>
                  <a:pt x="12504" y="1233"/>
                  <a:pt x="12501" y="1307"/>
                </a:cubicBezTo>
                <a:cubicBezTo>
                  <a:pt x="12496" y="1458"/>
                  <a:pt x="12493" y="1609"/>
                  <a:pt x="12492" y="1760"/>
                </a:cubicBezTo>
                <a:cubicBezTo>
                  <a:pt x="12491" y="1913"/>
                  <a:pt x="12491" y="2067"/>
                  <a:pt x="12490" y="2221"/>
                </a:cubicBezTo>
                <a:cubicBezTo>
                  <a:pt x="12490" y="2284"/>
                  <a:pt x="12499" y="2355"/>
                  <a:pt x="12491" y="2418"/>
                </a:cubicBezTo>
                <a:cubicBezTo>
                  <a:pt x="12483" y="2476"/>
                  <a:pt x="12436" y="2508"/>
                  <a:pt x="12480" y="2564"/>
                </a:cubicBezTo>
                <a:cubicBezTo>
                  <a:pt x="12409" y="2618"/>
                  <a:pt x="12426" y="2501"/>
                  <a:pt x="12426" y="2467"/>
                </a:cubicBezTo>
                <a:cubicBezTo>
                  <a:pt x="12426" y="2403"/>
                  <a:pt x="12426" y="2340"/>
                  <a:pt x="12425" y="2276"/>
                </a:cubicBezTo>
                <a:cubicBezTo>
                  <a:pt x="12425" y="2141"/>
                  <a:pt x="12425" y="2007"/>
                  <a:pt x="12426" y="1872"/>
                </a:cubicBezTo>
                <a:cubicBezTo>
                  <a:pt x="12428" y="1603"/>
                  <a:pt x="12431" y="1334"/>
                  <a:pt x="12436" y="1065"/>
                </a:cubicBezTo>
                <a:cubicBezTo>
                  <a:pt x="12436" y="1053"/>
                  <a:pt x="12427" y="1546"/>
                  <a:pt x="12436" y="1065"/>
                </a:cubicBezTo>
                <a:close/>
                <a:moveTo>
                  <a:pt x="12463" y="2770"/>
                </a:moveTo>
                <a:cubicBezTo>
                  <a:pt x="12471" y="2761"/>
                  <a:pt x="12471" y="2761"/>
                  <a:pt x="12463" y="2770"/>
                </a:cubicBezTo>
                <a:cubicBezTo>
                  <a:pt x="12465" y="2768"/>
                  <a:pt x="12465" y="2768"/>
                  <a:pt x="12463" y="2770"/>
                </a:cubicBezTo>
                <a:close/>
                <a:moveTo>
                  <a:pt x="12417" y="2636"/>
                </a:moveTo>
                <a:cubicBezTo>
                  <a:pt x="12425" y="2635"/>
                  <a:pt x="12502" y="2647"/>
                  <a:pt x="12499" y="2649"/>
                </a:cubicBezTo>
                <a:cubicBezTo>
                  <a:pt x="12475" y="2634"/>
                  <a:pt x="12445" y="2632"/>
                  <a:pt x="12417" y="2636"/>
                </a:cubicBezTo>
                <a:cubicBezTo>
                  <a:pt x="12445" y="2632"/>
                  <a:pt x="12445" y="2632"/>
                  <a:pt x="12417" y="2636"/>
                </a:cubicBezTo>
                <a:close/>
                <a:moveTo>
                  <a:pt x="12314" y="2608"/>
                </a:moveTo>
                <a:cubicBezTo>
                  <a:pt x="12311" y="2613"/>
                  <a:pt x="12308" y="2616"/>
                  <a:pt x="12303" y="2616"/>
                </a:cubicBezTo>
                <a:cubicBezTo>
                  <a:pt x="12310" y="2606"/>
                  <a:pt x="12314" y="2603"/>
                  <a:pt x="12314" y="2608"/>
                </a:cubicBezTo>
                <a:cubicBezTo>
                  <a:pt x="12310" y="2610"/>
                  <a:pt x="12314" y="2608"/>
                  <a:pt x="12314" y="2608"/>
                </a:cubicBezTo>
                <a:close/>
                <a:moveTo>
                  <a:pt x="12314" y="2654"/>
                </a:moveTo>
                <a:cubicBezTo>
                  <a:pt x="12308" y="2654"/>
                  <a:pt x="12303" y="2650"/>
                  <a:pt x="12299" y="2641"/>
                </a:cubicBezTo>
                <a:cubicBezTo>
                  <a:pt x="12304" y="2646"/>
                  <a:pt x="12309" y="2650"/>
                  <a:pt x="12314" y="2654"/>
                </a:cubicBezTo>
                <a:cubicBezTo>
                  <a:pt x="12314" y="2654"/>
                  <a:pt x="12309" y="2650"/>
                  <a:pt x="12314" y="2654"/>
                </a:cubicBezTo>
                <a:close/>
                <a:moveTo>
                  <a:pt x="12327" y="2651"/>
                </a:moveTo>
                <a:cubicBezTo>
                  <a:pt x="12327" y="2651"/>
                  <a:pt x="12310" y="2656"/>
                  <a:pt x="12327" y="2651"/>
                </a:cubicBezTo>
                <a:cubicBezTo>
                  <a:pt x="12327" y="2651"/>
                  <a:pt x="12325" y="2652"/>
                  <a:pt x="12327" y="2651"/>
                </a:cubicBezTo>
                <a:close/>
                <a:moveTo>
                  <a:pt x="12328" y="1142"/>
                </a:moveTo>
                <a:cubicBezTo>
                  <a:pt x="12328" y="1394"/>
                  <a:pt x="12327" y="1645"/>
                  <a:pt x="12326" y="1897"/>
                </a:cubicBezTo>
                <a:cubicBezTo>
                  <a:pt x="12326" y="2033"/>
                  <a:pt x="12326" y="2169"/>
                  <a:pt x="12325" y="2305"/>
                </a:cubicBezTo>
                <a:cubicBezTo>
                  <a:pt x="12325" y="2362"/>
                  <a:pt x="12317" y="2416"/>
                  <a:pt x="12314" y="2472"/>
                </a:cubicBezTo>
                <a:cubicBezTo>
                  <a:pt x="12313" y="2493"/>
                  <a:pt x="12320" y="2531"/>
                  <a:pt x="12313" y="2549"/>
                </a:cubicBezTo>
                <a:cubicBezTo>
                  <a:pt x="12300" y="2587"/>
                  <a:pt x="12304" y="2580"/>
                  <a:pt x="12253" y="2582"/>
                </a:cubicBezTo>
                <a:cubicBezTo>
                  <a:pt x="12257" y="2345"/>
                  <a:pt x="12257" y="2109"/>
                  <a:pt x="12258" y="1872"/>
                </a:cubicBezTo>
                <a:cubicBezTo>
                  <a:pt x="12258" y="1748"/>
                  <a:pt x="12258" y="1624"/>
                  <a:pt x="12259" y="1499"/>
                </a:cubicBezTo>
                <a:cubicBezTo>
                  <a:pt x="12259" y="1432"/>
                  <a:pt x="12255" y="1364"/>
                  <a:pt x="12257" y="1298"/>
                </a:cubicBezTo>
                <a:cubicBezTo>
                  <a:pt x="12259" y="1236"/>
                  <a:pt x="12290" y="1193"/>
                  <a:pt x="12328" y="1142"/>
                </a:cubicBezTo>
                <a:cubicBezTo>
                  <a:pt x="12328" y="1216"/>
                  <a:pt x="12300" y="1180"/>
                  <a:pt x="12328" y="1142"/>
                </a:cubicBezTo>
                <a:close/>
                <a:moveTo>
                  <a:pt x="12247" y="2786"/>
                </a:moveTo>
                <a:cubicBezTo>
                  <a:pt x="12258" y="2788"/>
                  <a:pt x="12269" y="2791"/>
                  <a:pt x="12280" y="2794"/>
                </a:cubicBezTo>
                <a:cubicBezTo>
                  <a:pt x="12253" y="2798"/>
                  <a:pt x="12242" y="2795"/>
                  <a:pt x="12247" y="2786"/>
                </a:cubicBezTo>
                <a:cubicBezTo>
                  <a:pt x="12258" y="2788"/>
                  <a:pt x="12247" y="2786"/>
                  <a:pt x="12247" y="2786"/>
                </a:cubicBezTo>
                <a:close/>
                <a:moveTo>
                  <a:pt x="12178" y="1473"/>
                </a:moveTo>
                <a:cubicBezTo>
                  <a:pt x="12180" y="1434"/>
                  <a:pt x="12161" y="1391"/>
                  <a:pt x="12169" y="1361"/>
                </a:cubicBezTo>
                <a:cubicBezTo>
                  <a:pt x="12178" y="1333"/>
                  <a:pt x="12219" y="1291"/>
                  <a:pt x="12242" y="1275"/>
                </a:cubicBezTo>
                <a:cubicBezTo>
                  <a:pt x="12242" y="1515"/>
                  <a:pt x="12239" y="1754"/>
                  <a:pt x="12235" y="1994"/>
                </a:cubicBezTo>
                <a:cubicBezTo>
                  <a:pt x="12234" y="2111"/>
                  <a:pt x="12232" y="2227"/>
                  <a:pt x="12231" y="2344"/>
                </a:cubicBezTo>
                <a:cubicBezTo>
                  <a:pt x="12230" y="2393"/>
                  <a:pt x="12230" y="2441"/>
                  <a:pt x="12230" y="2489"/>
                </a:cubicBezTo>
                <a:cubicBezTo>
                  <a:pt x="12231" y="2567"/>
                  <a:pt x="12247" y="2582"/>
                  <a:pt x="12166" y="2583"/>
                </a:cubicBezTo>
                <a:cubicBezTo>
                  <a:pt x="12176" y="2512"/>
                  <a:pt x="12161" y="2446"/>
                  <a:pt x="12159" y="2376"/>
                </a:cubicBezTo>
                <a:cubicBezTo>
                  <a:pt x="12156" y="2280"/>
                  <a:pt x="12173" y="2183"/>
                  <a:pt x="12173" y="2087"/>
                </a:cubicBezTo>
                <a:cubicBezTo>
                  <a:pt x="12173" y="1882"/>
                  <a:pt x="12168" y="1678"/>
                  <a:pt x="12178" y="1473"/>
                </a:cubicBezTo>
                <a:cubicBezTo>
                  <a:pt x="12180" y="1440"/>
                  <a:pt x="12167" y="1699"/>
                  <a:pt x="12178" y="1473"/>
                </a:cubicBezTo>
                <a:close/>
                <a:moveTo>
                  <a:pt x="12200" y="2708"/>
                </a:moveTo>
                <a:cubicBezTo>
                  <a:pt x="12190" y="2718"/>
                  <a:pt x="12178" y="2741"/>
                  <a:pt x="12172" y="2752"/>
                </a:cubicBezTo>
                <a:cubicBezTo>
                  <a:pt x="12178" y="2741"/>
                  <a:pt x="12190" y="2718"/>
                  <a:pt x="12200" y="2708"/>
                </a:cubicBezTo>
                <a:cubicBezTo>
                  <a:pt x="12193" y="2715"/>
                  <a:pt x="12193" y="2715"/>
                  <a:pt x="12200" y="2708"/>
                </a:cubicBezTo>
                <a:close/>
                <a:moveTo>
                  <a:pt x="12077" y="1471"/>
                </a:moveTo>
                <a:cubicBezTo>
                  <a:pt x="12105" y="1447"/>
                  <a:pt x="12129" y="1408"/>
                  <a:pt x="12150" y="1379"/>
                </a:cubicBezTo>
                <a:cubicBezTo>
                  <a:pt x="12141" y="1391"/>
                  <a:pt x="12157" y="1469"/>
                  <a:pt x="12156" y="1493"/>
                </a:cubicBezTo>
                <a:cubicBezTo>
                  <a:pt x="12154" y="1549"/>
                  <a:pt x="12151" y="1605"/>
                  <a:pt x="12151" y="1662"/>
                </a:cubicBezTo>
                <a:cubicBezTo>
                  <a:pt x="12149" y="1786"/>
                  <a:pt x="12149" y="1911"/>
                  <a:pt x="12149" y="2036"/>
                </a:cubicBezTo>
                <a:cubicBezTo>
                  <a:pt x="12149" y="2134"/>
                  <a:pt x="12148" y="2231"/>
                  <a:pt x="12148" y="2329"/>
                </a:cubicBezTo>
                <a:cubicBezTo>
                  <a:pt x="12147" y="2381"/>
                  <a:pt x="12147" y="2433"/>
                  <a:pt x="12146" y="2486"/>
                </a:cubicBezTo>
                <a:cubicBezTo>
                  <a:pt x="12146" y="2559"/>
                  <a:pt x="12164" y="2582"/>
                  <a:pt x="12088" y="2586"/>
                </a:cubicBezTo>
                <a:cubicBezTo>
                  <a:pt x="12089" y="2395"/>
                  <a:pt x="12090" y="2205"/>
                  <a:pt x="12091" y="2014"/>
                </a:cubicBezTo>
                <a:cubicBezTo>
                  <a:pt x="12091" y="1917"/>
                  <a:pt x="12092" y="1821"/>
                  <a:pt x="12092" y="1724"/>
                </a:cubicBezTo>
                <a:cubicBezTo>
                  <a:pt x="12092" y="1680"/>
                  <a:pt x="12119" y="1496"/>
                  <a:pt x="12077" y="1471"/>
                </a:cubicBezTo>
                <a:cubicBezTo>
                  <a:pt x="12104" y="1447"/>
                  <a:pt x="12097" y="1483"/>
                  <a:pt x="12077" y="1471"/>
                </a:cubicBezTo>
                <a:close/>
                <a:moveTo>
                  <a:pt x="12094" y="2829"/>
                </a:moveTo>
                <a:cubicBezTo>
                  <a:pt x="12108" y="2837"/>
                  <a:pt x="12186" y="2833"/>
                  <a:pt x="12144" y="2821"/>
                </a:cubicBezTo>
                <a:cubicBezTo>
                  <a:pt x="12211" y="2841"/>
                  <a:pt x="12306" y="2841"/>
                  <a:pt x="12377" y="2837"/>
                </a:cubicBezTo>
                <a:cubicBezTo>
                  <a:pt x="12428" y="2834"/>
                  <a:pt x="12506" y="2817"/>
                  <a:pt x="12551" y="2856"/>
                </a:cubicBezTo>
                <a:cubicBezTo>
                  <a:pt x="12520" y="2888"/>
                  <a:pt x="12467" y="2865"/>
                  <a:pt x="12429" y="2864"/>
                </a:cubicBezTo>
                <a:cubicBezTo>
                  <a:pt x="12375" y="2862"/>
                  <a:pt x="12330" y="2880"/>
                  <a:pt x="12278" y="2874"/>
                </a:cubicBezTo>
                <a:cubicBezTo>
                  <a:pt x="12241" y="2871"/>
                  <a:pt x="12052" y="2880"/>
                  <a:pt x="12049" y="2837"/>
                </a:cubicBezTo>
                <a:cubicBezTo>
                  <a:pt x="12064" y="2834"/>
                  <a:pt x="12079" y="2832"/>
                  <a:pt x="12094" y="2829"/>
                </a:cubicBezTo>
                <a:cubicBezTo>
                  <a:pt x="12116" y="2841"/>
                  <a:pt x="12079" y="2832"/>
                  <a:pt x="12094" y="2829"/>
                </a:cubicBezTo>
                <a:close/>
                <a:moveTo>
                  <a:pt x="12028" y="2609"/>
                </a:moveTo>
                <a:cubicBezTo>
                  <a:pt x="12035" y="2602"/>
                  <a:pt x="12042" y="2596"/>
                  <a:pt x="12049" y="2589"/>
                </a:cubicBezTo>
                <a:cubicBezTo>
                  <a:pt x="12035" y="2612"/>
                  <a:pt x="12028" y="2619"/>
                  <a:pt x="12028" y="2609"/>
                </a:cubicBezTo>
                <a:cubicBezTo>
                  <a:pt x="12035" y="2602"/>
                  <a:pt x="12028" y="2609"/>
                  <a:pt x="12028" y="2609"/>
                </a:cubicBezTo>
                <a:close/>
                <a:moveTo>
                  <a:pt x="11990" y="2617"/>
                </a:moveTo>
                <a:cubicBezTo>
                  <a:pt x="11986" y="2619"/>
                  <a:pt x="11960" y="2640"/>
                  <a:pt x="11953" y="2640"/>
                </a:cubicBezTo>
                <a:cubicBezTo>
                  <a:pt x="11965" y="2632"/>
                  <a:pt x="11977" y="2625"/>
                  <a:pt x="11990" y="2617"/>
                </a:cubicBezTo>
                <a:close/>
                <a:moveTo>
                  <a:pt x="11981" y="2772"/>
                </a:moveTo>
                <a:cubicBezTo>
                  <a:pt x="11974" y="2777"/>
                  <a:pt x="11986" y="2788"/>
                  <a:pt x="11972" y="2793"/>
                </a:cubicBezTo>
                <a:cubicBezTo>
                  <a:pt x="11980" y="2789"/>
                  <a:pt x="11983" y="2782"/>
                  <a:pt x="11981" y="2772"/>
                </a:cubicBezTo>
                <a:cubicBezTo>
                  <a:pt x="11981" y="2772"/>
                  <a:pt x="11982" y="2785"/>
                  <a:pt x="11981" y="2772"/>
                </a:cubicBezTo>
                <a:close/>
                <a:moveTo>
                  <a:pt x="11865" y="2777"/>
                </a:moveTo>
                <a:cubicBezTo>
                  <a:pt x="11863" y="2774"/>
                  <a:pt x="11861" y="2770"/>
                  <a:pt x="11860" y="2764"/>
                </a:cubicBezTo>
                <a:cubicBezTo>
                  <a:pt x="11861" y="2770"/>
                  <a:pt x="11863" y="2774"/>
                  <a:pt x="11865" y="2777"/>
                </a:cubicBezTo>
                <a:close/>
                <a:moveTo>
                  <a:pt x="11820" y="2642"/>
                </a:moveTo>
                <a:cubicBezTo>
                  <a:pt x="11811" y="2644"/>
                  <a:pt x="11802" y="2648"/>
                  <a:pt x="11799" y="2658"/>
                </a:cubicBezTo>
                <a:cubicBezTo>
                  <a:pt x="11802" y="2648"/>
                  <a:pt x="11811" y="2644"/>
                  <a:pt x="11820" y="2642"/>
                </a:cubicBezTo>
                <a:close/>
                <a:moveTo>
                  <a:pt x="11798" y="2673"/>
                </a:moveTo>
                <a:cubicBezTo>
                  <a:pt x="11798" y="2683"/>
                  <a:pt x="11719" y="2684"/>
                  <a:pt x="11712" y="2684"/>
                </a:cubicBezTo>
                <a:cubicBezTo>
                  <a:pt x="11740" y="2686"/>
                  <a:pt x="11770" y="2681"/>
                  <a:pt x="11798" y="2673"/>
                </a:cubicBezTo>
                <a:cubicBezTo>
                  <a:pt x="11798" y="2673"/>
                  <a:pt x="11769" y="2682"/>
                  <a:pt x="11798" y="2673"/>
                </a:cubicBezTo>
                <a:close/>
                <a:moveTo>
                  <a:pt x="11322" y="2688"/>
                </a:moveTo>
                <a:cubicBezTo>
                  <a:pt x="11326" y="2690"/>
                  <a:pt x="11330" y="2693"/>
                  <a:pt x="11333" y="2696"/>
                </a:cubicBezTo>
                <a:cubicBezTo>
                  <a:pt x="11322" y="2694"/>
                  <a:pt x="11318" y="2691"/>
                  <a:pt x="11322" y="2688"/>
                </a:cubicBezTo>
                <a:cubicBezTo>
                  <a:pt x="11326" y="2690"/>
                  <a:pt x="11322" y="2688"/>
                  <a:pt x="11322" y="2688"/>
                </a:cubicBezTo>
                <a:close/>
                <a:moveTo>
                  <a:pt x="10939" y="2682"/>
                </a:moveTo>
                <a:cubicBezTo>
                  <a:pt x="10977" y="2684"/>
                  <a:pt x="11049" y="2697"/>
                  <a:pt x="11074" y="2670"/>
                </a:cubicBezTo>
                <a:cubicBezTo>
                  <a:pt x="11057" y="2689"/>
                  <a:pt x="11148" y="2683"/>
                  <a:pt x="11162" y="2683"/>
                </a:cubicBezTo>
                <a:cubicBezTo>
                  <a:pt x="11059" y="2682"/>
                  <a:pt x="10951" y="2668"/>
                  <a:pt x="10850" y="2674"/>
                </a:cubicBezTo>
                <a:cubicBezTo>
                  <a:pt x="10880" y="2672"/>
                  <a:pt x="10912" y="2666"/>
                  <a:pt x="10939" y="2682"/>
                </a:cubicBezTo>
                <a:cubicBezTo>
                  <a:pt x="10942" y="2682"/>
                  <a:pt x="10911" y="2665"/>
                  <a:pt x="10939" y="2682"/>
                </a:cubicBezTo>
                <a:close/>
                <a:moveTo>
                  <a:pt x="10904" y="2694"/>
                </a:moveTo>
                <a:cubicBezTo>
                  <a:pt x="10897" y="2697"/>
                  <a:pt x="10889" y="2698"/>
                  <a:pt x="10881" y="2697"/>
                </a:cubicBezTo>
                <a:cubicBezTo>
                  <a:pt x="10889" y="2696"/>
                  <a:pt x="10896" y="2695"/>
                  <a:pt x="10904" y="2694"/>
                </a:cubicBezTo>
                <a:close/>
                <a:moveTo>
                  <a:pt x="10860" y="2718"/>
                </a:moveTo>
                <a:cubicBezTo>
                  <a:pt x="10860" y="2719"/>
                  <a:pt x="10860" y="2719"/>
                  <a:pt x="10860" y="2719"/>
                </a:cubicBezTo>
                <a:cubicBezTo>
                  <a:pt x="10860" y="2719"/>
                  <a:pt x="10860" y="2718"/>
                  <a:pt x="10860" y="2718"/>
                </a:cubicBezTo>
                <a:close/>
                <a:moveTo>
                  <a:pt x="10864" y="2828"/>
                </a:moveTo>
                <a:cubicBezTo>
                  <a:pt x="10891" y="2827"/>
                  <a:pt x="10926" y="2823"/>
                  <a:pt x="10947" y="2824"/>
                </a:cubicBezTo>
                <a:cubicBezTo>
                  <a:pt x="10967" y="2825"/>
                  <a:pt x="10996" y="2847"/>
                  <a:pt x="11015" y="2847"/>
                </a:cubicBezTo>
                <a:cubicBezTo>
                  <a:pt x="10977" y="2847"/>
                  <a:pt x="10876" y="2867"/>
                  <a:pt x="10850" y="2841"/>
                </a:cubicBezTo>
                <a:cubicBezTo>
                  <a:pt x="10855" y="2837"/>
                  <a:pt x="10859" y="2833"/>
                  <a:pt x="10864" y="2828"/>
                </a:cubicBezTo>
                <a:close/>
                <a:moveTo>
                  <a:pt x="10795" y="2684"/>
                </a:moveTo>
                <a:cubicBezTo>
                  <a:pt x="10795" y="2694"/>
                  <a:pt x="10774" y="2710"/>
                  <a:pt x="10767" y="2713"/>
                </a:cubicBezTo>
                <a:cubicBezTo>
                  <a:pt x="10780" y="2707"/>
                  <a:pt x="10790" y="2698"/>
                  <a:pt x="10795" y="2684"/>
                </a:cubicBezTo>
                <a:cubicBezTo>
                  <a:pt x="10795" y="2684"/>
                  <a:pt x="10788" y="2700"/>
                  <a:pt x="10795" y="2684"/>
                </a:cubicBezTo>
                <a:close/>
                <a:moveTo>
                  <a:pt x="10726" y="2813"/>
                </a:moveTo>
                <a:cubicBezTo>
                  <a:pt x="10709" y="2823"/>
                  <a:pt x="10703" y="2752"/>
                  <a:pt x="10704" y="2748"/>
                </a:cubicBezTo>
                <a:cubicBezTo>
                  <a:pt x="10704" y="2776"/>
                  <a:pt x="10704" y="2792"/>
                  <a:pt x="10726" y="2813"/>
                </a:cubicBezTo>
                <a:cubicBezTo>
                  <a:pt x="10726" y="2813"/>
                  <a:pt x="10707" y="2795"/>
                  <a:pt x="10726" y="2813"/>
                </a:cubicBezTo>
                <a:close/>
                <a:moveTo>
                  <a:pt x="10722" y="2814"/>
                </a:moveTo>
                <a:cubicBezTo>
                  <a:pt x="10715" y="2819"/>
                  <a:pt x="10709" y="2830"/>
                  <a:pt x="10701" y="2836"/>
                </a:cubicBezTo>
                <a:cubicBezTo>
                  <a:pt x="10709" y="2830"/>
                  <a:pt x="10715" y="2819"/>
                  <a:pt x="10722" y="2814"/>
                </a:cubicBezTo>
                <a:close/>
                <a:moveTo>
                  <a:pt x="10704" y="2714"/>
                </a:moveTo>
                <a:cubicBezTo>
                  <a:pt x="10701" y="2714"/>
                  <a:pt x="10685" y="2714"/>
                  <a:pt x="10704" y="2714"/>
                </a:cubicBezTo>
                <a:cubicBezTo>
                  <a:pt x="10704" y="2714"/>
                  <a:pt x="10702" y="2714"/>
                  <a:pt x="10704" y="2714"/>
                </a:cubicBezTo>
                <a:close/>
                <a:moveTo>
                  <a:pt x="10640" y="2715"/>
                </a:moveTo>
                <a:cubicBezTo>
                  <a:pt x="10607" y="2705"/>
                  <a:pt x="10576" y="2727"/>
                  <a:pt x="10547" y="2735"/>
                </a:cubicBezTo>
                <a:cubicBezTo>
                  <a:pt x="10577" y="2726"/>
                  <a:pt x="10607" y="2706"/>
                  <a:pt x="10640" y="2715"/>
                </a:cubicBezTo>
                <a:cubicBezTo>
                  <a:pt x="10640" y="2715"/>
                  <a:pt x="10606" y="2706"/>
                  <a:pt x="10640" y="2715"/>
                </a:cubicBezTo>
                <a:close/>
                <a:moveTo>
                  <a:pt x="10239" y="2751"/>
                </a:moveTo>
                <a:cubicBezTo>
                  <a:pt x="10228" y="2753"/>
                  <a:pt x="10221" y="2759"/>
                  <a:pt x="10221" y="2772"/>
                </a:cubicBezTo>
                <a:cubicBezTo>
                  <a:pt x="10221" y="2759"/>
                  <a:pt x="10228" y="2753"/>
                  <a:pt x="10239" y="2751"/>
                </a:cubicBezTo>
                <a:close/>
                <a:moveTo>
                  <a:pt x="10222" y="2781"/>
                </a:moveTo>
                <a:cubicBezTo>
                  <a:pt x="10222" y="2781"/>
                  <a:pt x="10192" y="2783"/>
                  <a:pt x="10222" y="2781"/>
                </a:cubicBezTo>
                <a:cubicBezTo>
                  <a:pt x="10222" y="2781"/>
                  <a:pt x="10218" y="2781"/>
                  <a:pt x="10222" y="2781"/>
                </a:cubicBezTo>
                <a:close/>
                <a:moveTo>
                  <a:pt x="9823" y="2780"/>
                </a:moveTo>
                <a:cubicBezTo>
                  <a:pt x="9810" y="2791"/>
                  <a:pt x="9818" y="2791"/>
                  <a:pt x="9797" y="2796"/>
                </a:cubicBezTo>
                <a:cubicBezTo>
                  <a:pt x="9810" y="2796"/>
                  <a:pt x="9818" y="2791"/>
                  <a:pt x="9823" y="2780"/>
                </a:cubicBezTo>
                <a:close/>
                <a:moveTo>
                  <a:pt x="9118" y="2673"/>
                </a:moveTo>
                <a:cubicBezTo>
                  <a:pt x="9193" y="2692"/>
                  <a:pt x="9268" y="2713"/>
                  <a:pt x="9342" y="2736"/>
                </a:cubicBezTo>
                <a:cubicBezTo>
                  <a:pt x="9376" y="2747"/>
                  <a:pt x="9403" y="2757"/>
                  <a:pt x="9441" y="2762"/>
                </a:cubicBezTo>
                <a:cubicBezTo>
                  <a:pt x="9477" y="2767"/>
                  <a:pt x="9602" y="2762"/>
                  <a:pt x="9625" y="2783"/>
                </a:cubicBezTo>
                <a:cubicBezTo>
                  <a:pt x="9567" y="2829"/>
                  <a:pt x="9408" y="2820"/>
                  <a:pt x="9336" y="2829"/>
                </a:cubicBezTo>
                <a:cubicBezTo>
                  <a:pt x="9286" y="2836"/>
                  <a:pt x="9235" y="2843"/>
                  <a:pt x="9184" y="2850"/>
                </a:cubicBezTo>
                <a:cubicBezTo>
                  <a:pt x="9193" y="2849"/>
                  <a:pt x="9121" y="2855"/>
                  <a:pt x="9126" y="2858"/>
                </a:cubicBezTo>
                <a:cubicBezTo>
                  <a:pt x="9137" y="2803"/>
                  <a:pt x="9132" y="2741"/>
                  <a:pt x="9119" y="2687"/>
                </a:cubicBezTo>
                <a:cubicBezTo>
                  <a:pt x="9119" y="2742"/>
                  <a:pt x="9119" y="2796"/>
                  <a:pt x="9119" y="2850"/>
                </a:cubicBezTo>
                <a:cubicBezTo>
                  <a:pt x="9117" y="2848"/>
                  <a:pt x="9089" y="2854"/>
                  <a:pt x="9087" y="2854"/>
                </a:cubicBezTo>
                <a:cubicBezTo>
                  <a:pt x="9093" y="2804"/>
                  <a:pt x="9083" y="2755"/>
                  <a:pt x="9083" y="2706"/>
                </a:cubicBezTo>
                <a:cubicBezTo>
                  <a:pt x="9083" y="2678"/>
                  <a:pt x="9083" y="2623"/>
                  <a:pt x="9118" y="2673"/>
                </a:cubicBezTo>
                <a:cubicBezTo>
                  <a:pt x="9142" y="2679"/>
                  <a:pt x="9101" y="2648"/>
                  <a:pt x="9118" y="2673"/>
                </a:cubicBezTo>
                <a:close/>
                <a:moveTo>
                  <a:pt x="9318" y="3051"/>
                </a:moveTo>
                <a:cubicBezTo>
                  <a:pt x="9350" y="3050"/>
                  <a:pt x="9369" y="3062"/>
                  <a:pt x="9401" y="3067"/>
                </a:cubicBezTo>
                <a:cubicBezTo>
                  <a:pt x="9430" y="3071"/>
                  <a:pt x="9454" y="3057"/>
                  <a:pt x="9478" y="3082"/>
                </a:cubicBezTo>
                <a:cubicBezTo>
                  <a:pt x="9446" y="3082"/>
                  <a:pt x="9210" y="3097"/>
                  <a:pt x="9209" y="3069"/>
                </a:cubicBezTo>
                <a:cubicBezTo>
                  <a:pt x="9240" y="3064"/>
                  <a:pt x="9254" y="3067"/>
                  <a:pt x="9282" y="3053"/>
                </a:cubicBezTo>
                <a:cubicBezTo>
                  <a:pt x="9260" y="3064"/>
                  <a:pt x="9305" y="3077"/>
                  <a:pt x="9318" y="3051"/>
                </a:cubicBezTo>
                <a:cubicBezTo>
                  <a:pt x="9328" y="3051"/>
                  <a:pt x="9307" y="3073"/>
                  <a:pt x="9318" y="3051"/>
                </a:cubicBezTo>
                <a:close/>
                <a:moveTo>
                  <a:pt x="9043" y="2907"/>
                </a:moveTo>
                <a:cubicBezTo>
                  <a:pt x="9040" y="2907"/>
                  <a:pt x="9024" y="2894"/>
                  <a:pt x="9043" y="2907"/>
                </a:cubicBezTo>
                <a:cubicBezTo>
                  <a:pt x="9043" y="2907"/>
                  <a:pt x="9040" y="2905"/>
                  <a:pt x="9043" y="2907"/>
                </a:cubicBezTo>
                <a:close/>
                <a:moveTo>
                  <a:pt x="9048" y="2983"/>
                </a:moveTo>
                <a:cubicBezTo>
                  <a:pt x="9048" y="2990"/>
                  <a:pt x="9043" y="2986"/>
                  <a:pt x="9033" y="2971"/>
                </a:cubicBezTo>
                <a:cubicBezTo>
                  <a:pt x="9038" y="2975"/>
                  <a:pt x="9043" y="2979"/>
                  <a:pt x="9048" y="2983"/>
                </a:cubicBezTo>
                <a:cubicBezTo>
                  <a:pt x="9048" y="2983"/>
                  <a:pt x="9040" y="2981"/>
                  <a:pt x="9048" y="2983"/>
                </a:cubicBezTo>
                <a:close/>
                <a:moveTo>
                  <a:pt x="8207" y="3324"/>
                </a:moveTo>
                <a:cubicBezTo>
                  <a:pt x="8196" y="3197"/>
                  <a:pt x="8271" y="3219"/>
                  <a:pt x="8380" y="3200"/>
                </a:cubicBezTo>
                <a:cubicBezTo>
                  <a:pt x="8548" y="3170"/>
                  <a:pt x="8716" y="3140"/>
                  <a:pt x="8884" y="3113"/>
                </a:cubicBezTo>
                <a:cubicBezTo>
                  <a:pt x="8964" y="3100"/>
                  <a:pt x="9070" y="3071"/>
                  <a:pt x="9151" y="3081"/>
                </a:cubicBezTo>
                <a:cubicBezTo>
                  <a:pt x="9222" y="3090"/>
                  <a:pt x="9286" y="3103"/>
                  <a:pt x="9361" y="3104"/>
                </a:cubicBezTo>
                <a:cubicBezTo>
                  <a:pt x="9464" y="3106"/>
                  <a:pt x="9498" y="3100"/>
                  <a:pt x="9547" y="3024"/>
                </a:cubicBezTo>
                <a:cubicBezTo>
                  <a:pt x="9545" y="3027"/>
                  <a:pt x="9660" y="3009"/>
                  <a:pt x="9683" y="3006"/>
                </a:cubicBezTo>
                <a:cubicBezTo>
                  <a:pt x="9758" y="2997"/>
                  <a:pt x="9832" y="2987"/>
                  <a:pt x="9906" y="2979"/>
                </a:cubicBezTo>
                <a:cubicBezTo>
                  <a:pt x="10052" y="2962"/>
                  <a:pt x="10199" y="2951"/>
                  <a:pt x="10346" y="2936"/>
                </a:cubicBezTo>
                <a:cubicBezTo>
                  <a:pt x="10434" y="2926"/>
                  <a:pt x="11123" y="2846"/>
                  <a:pt x="11127" y="2903"/>
                </a:cubicBezTo>
                <a:cubicBezTo>
                  <a:pt x="11137" y="2808"/>
                  <a:pt x="11557" y="2870"/>
                  <a:pt x="11628" y="2843"/>
                </a:cubicBezTo>
                <a:cubicBezTo>
                  <a:pt x="11600" y="2854"/>
                  <a:pt x="11656" y="2844"/>
                  <a:pt x="11661" y="2844"/>
                </a:cubicBezTo>
                <a:cubicBezTo>
                  <a:pt x="11680" y="2844"/>
                  <a:pt x="11705" y="2847"/>
                  <a:pt x="11720" y="2846"/>
                </a:cubicBezTo>
                <a:cubicBezTo>
                  <a:pt x="11760" y="2843"/>
                  <a:pt x="11808" y="2834"/>
                  <a:pt x="11852" y="2832"/>
                </a:cubicBezTo>
                <a:cubicBezTo>
                  <a:pt x="11943" y="2829"/>
                  <a:pt x="11962" y="2830"/>
                  <a:pt x="12037" y="2867"/>
                </a:cubicBezTo>
                <a:cubicBezTo>
                  <a:pt x="12089" y="2893"/>
                  <a:pt x="12125" y="2886"/>
                  <a:pt x="12179" y="2884"/>
                </a:cubicBezTo>
                <a:cubicBezTo>
                  <a:pt x="12232" y="2881"/>
                  <a:pt x="12284" y="2898"/>
                  <a:pt x="12338" y="2901"/>
                </a:cubicBezTo>
                <a:cubicBezTo>
                  <a:pt x="12359" y="2902"/>
                  <a:pt x="12645" y="2908"/>
                  <a:pt x="12580" y="2841"/>
                </a:cubicBezTo>
                <a:cubicBezTo>
                  <a:pt x="12591" y="2839"/>
                  <a:pt x="12601" y="2838"/>
                  <a:pt x="12612" y="2838"/>
                </a:cubicBezTo>
                <a:cubicBezTo>
                  <a:pt x="12625" y="2834"/>
                  <a:pt x="12630" y="2824"/>
                  <a:pt x="12625" y="2809"/>
                </a:cubicBezTo>
                <a:cubicBezTo>
                  <a:pt x="12645" y="2799"/>
                  <a:pt x="12747" y="2798"/>
                  <a:pt x="12704" y="2786"/>
                </a:cubicBezTo>
                <a:cubicBezTo>
                  <a:pt x="12784" y="2809"/>
                  <a:pt x="12790" y="2813"/>
                  <a:pt x="12789" y="2900"/>
                </a:cubicBezTo>
                <a:cubicBezTo>
                  <a:pt x="12786" y="3007"/>
                  <a:pt x="12788" y="3114"/>
                  <a:pt x="12787" y="3221"/>
                </a:cubicBezTo>
                <a:cubicBezTo>
                  <a:pt x="12787" y="3315"/>
                  <a:pt x="12785" y="3409"/>
                  <a:pt x="12786" y="3504"/>
                </a:cubicBezTo>
                <a:cubicBezTo>
                  <a:pt x="12786" y="3555"/>
                  <a:pt x="12792" y="3606"/>
                  <a:pt x="12790" y="3657"/>
                </a:cubicBezTo>
                <a:cubicBezTo>
                  <a:pt x="12789" y="3711"/>
                  <a:pt x="12780" y="3697"/>
                  <a:pt x="12756" y="3731"/>
                </a:cubicBezTo>
                <a:cubicBezTo>
                  <a:pt x="12764" y="3719"/>
                  <a:pt x="12791" y="3723"/>
                  <a:pt x="12789" y="3701"/>
                </a:cubicBezTo>
                <a:cubicBezTo>
                  <a:pt x="12769" y="3713"/>
                  <a:pt x="12711" y="3679"/>
                  <a:pt x="12699" y="3664"/>
                </a:cubicBezTo>
                <a:cubicBezTo>
                  <a:pt x="12687" y="3650"/>
                  <a:pt x="12726" y="3618"/>
                  <a:pt x="12685" y="3613"/>
                </a:cubicBezTo>
                <a:cubicBezTo>
                  <a:pt x="12646" y="3607"/>
                  <a:pt x="12681" y="3634"/>
                  <a:pt x="12654" y="3648"/>
                </a:cubicBezTo>
                <a:cubicBezTo>
                  <a:pt x="12620" y="3666"/>
                  <a:pt x="12598" y="3658"/>
                  <a:pt x="12578" y="3625"/>
                </a:cubicBezTo>
                <a:cubicBezTo>
                  <a:pt x="12571" y="3615"/>
                  <a:pt x="12594" y="3597"/>
                  <a:pt x="12583" y="3584"/>
                </a:cubicBezTo>
                <a:cubicBezTo>
                  <a:pt x="12568" y="3566"/>
                  <a:pt x="12537" y="3574"/>
                  <a:pt x="12520" y="3589"/>
                </a:cubicBezTo>
                <a:cubicBezTo>
                  <a:pt x="12532" y="3626"/>
                  <a:pt x="12569" y="3649"/>
                  <a:pt x="12585" y="3670"/>
                </a:cubicBezTo>
                <a:cubicBezTo>
                  <a:pt x="12601" y="3668"/>
                  <a:pt x="12609" y="3674"/>
                  <a:pt x="12608" y="3688"/>
                </a:cubicBezTo>
                <a:cubicBezTo>
                  <a:pt x="12609" y="3699"/>
                  <a:pt x="12614" y="3708"/>
                  <a:pt x="12621" y="3717"/>
                </a:cubicBezTo>
                <a:cubicBezTo>
                  <a:pt x="12623" y="3719"/>
                  <a:pt x="12661" y="3755"/>
                  <a:pt x="12665" y="3754"/>
                </a:cubicBezTo>
                <a:cubicBezTo>
                  <a:pt x="12691" y="3751"/>
                  <a:pt x="12749" y="3720"/>
                  <a:pt x="12756" y="3765"/>
                </a:cubicBezTo>
                <a:cubicBezTo>
                  <a:pt x="12762" y="3801"/>
                  <a:pt x="12742" y="3801"/>
                  <a:pt x="12725" y="3802"/>
                </a:cubicBezTo>
                <a:cubicBezTo>
                  <a:pt x="12716" y="3794"/>
                  <a:pt x="12707" y="3786"/>
                  <a:pt x="12697" y="3779"/>
                </a:cubicBezTo>
                <a:cubicBezTo>
                  <a:pt x="12682" y="3777"/>
                  <a:pt x="12667" y="3777"/>
                  <a:pt x="12652" y="3778"/>
                </a:cubicBezTo>
                <a:cubicBezTo>
                  <a:pt x="12612" y="3772"/>
                  <a:pt x="12564" y="3765"/>
                  <a:pt x="12525" y="3778"/>
                </a:cubicBezTo>
                <a:cubicBezTo>
                  <a:pt x="12568" y="3850"/>
                  <a:pt x="12727" y="3761"/>
                  <a:pt x="12720" y="3866"/>
                </a:cubicBezTo>
                <a:cubicBezTo>
                  <a:pt x="12715" y="3942"/>
                  <a:pt x="12557" y="3920"/>
                  <a:pt x="12571" y="3878"/>
                </a:cubicBezTo>
                <a:cubicBezTo>
                  <a:pt x="12548" y="3877"/>
                  <a:pt x="12525" y="3877"/>
                  <a:pt x="12503" y="3876"/>
                </a:cubicBezTo>
                <a:cubicBezTo>
                  <a:pt x="12543" y="3877"/>
                  <a:pt x="12621" y="3893"/>
                  <a:pt x="12658" y="3878"/>
                </a:cubicBezTo>
                <a:cubicBezTo>
                  <a:pt x="12716" y="3855"/>
                  <a:pt x="12667" y="3846"/>
                  <a:pt x="12625" y="3843"/>
                </a:cubicBezTo>
                <a:cubicBezTo>
                  <a:pt x="12577" y="3840"/>
                  <a:pt x="12516" y="3861"/>
                  <a:pt x="12474" y="3853"/>
                </a:cubicBezTo>
                <a:cubicBezTo>
                  <a:pt x="12456" y="3849"/>
                  <a:pt x="12444" y="3841"/>
                  <a:pt x="12429" y="3831"/>
                </a:cubicBezTo>
                <a:cubicBezTo>
                  <a:pt x="12410" y="3820"/>
                  <a:pt x="12437" y="3810"/>
                  <a:pt x="12430" y="3797"/>
                </a:cubicBezTo>
                <a:cubicBezTo>
                  <a:pt x="12360" y="3814"/>
                  <a:pt x="12406" y="3782"/>
                  <a:pt x="12357" y="3775"/>
                </a:cubicBezTo>
                <a:cubicBezTo>
                  <a:pt x="12310" y="3768"/>
                  <a:pt x="12257" y="3775"/>
                  <a:pt x="12209" y="3775"/>
                </a:cubicBezTo>
                <a:cubicBezTo>
                  <a:pt x="12250" y="3775"/>
                  <a:pt x="12419" y="3800"/>
                  <a:pt x="12398" y="3735"/>
                </a:cubicBezTo>
                <a:cubicBezTo>
                  <a:pt x="12384" y="3687"/>
                  <a:pt x="12247" y="3706"/>
                  <a:pt x="12205" y="3699"/>
                </a:cubicBezTo>
                <a:cubicBezTo>
                  <a:pt x="12207" y="3687"/>
                  <a:pt x="12223" y="3635"/>
                  <a:pt x="12214" y="3623"/>
                </a:cubicBezTo>
                <a:cubicBezTo>
                  <a:pt x="12202" y="3607"/>
                  <a:pt x="12179" y="3617"/>
                  <a:pt x="12165" y="3606"/>
                </a:cubicBezTo>
                <a:cubicBezTo>
                  <a:pt x="12143" y="3589"/>
                  <a:pt x="12146" y="3533"/>
                  <a:pt x="12120" y="3527"/>
                </a:cubicBezTo>
                <a:cubicBezTo>
                  <a:pt x="12093" y="3520"/>
                  <a:pt x="12100" y="3565"/>
                  <a:pt x="12086" y="3574"/>
                </a:cubicBezTo>
                <a:cubicBezTo>
                  <a:pt x="12071" y="3584"/>
                  <a:pt x="12042" y="3575"/>
                  <a:pt x="12025" y="3577"/>
                </a:cubicBezTo>
                <a:cubicBezTo>
                  <a:pt x="11988" y="3581"/>
                  <a:pt x="11926" y="3573"/>
                  <a:pt x="11901" y="3592"/>
                </a:cubicBezTo>
                <a:cubicBezTo>
                  <a:pt x="11879" y="3611"/>
                  <a:pt x="11884" y="3692"/>
                  <a:pt x="11827" y="3678"/>
                </a:cubicBezTo>
                <a:cubicBezTo>
                  <a:pt x="11793" y="3670"/>
                  <a:pt x="11814" y="3627"/>
                  <a:pt x="11782" y="3605"/>
                </a:cubicBezTo>
                <a:cubicBezTo>
                  <a:pt x="11770" y="3596"/>
                  <a:pt x="11740" y="3602"/>
                  <a:pt x="11732" y="3594"/>
                </a:cubicBezTo>
                <a:cubicBezTo>
                  <a:pt x="11719" y="3582"/>
                  <a:pt x="11723" y="3530"/>
                  <a:pt x="11707" y="3514"/>
                </a:cubicBezTo>
                <a:cubicBezTo>
                  <a:pt x="11669" y="3478"/>
                  <a:pt x="11616" y="3510"/>
                  <a:pt x="11565" y="3516"/>
                </a:cubicBezTo>
                <a:cubicBezTo>
                  <a:pt x="11539" y="3519"/>
                  <a:pt x="11505" y="3528"/>
                  <a:pt x="11480" y="3517"/>
                </a:cubicBezTo>
                <a:cubicBezTo>
                  <a:pt x="11449" y="3503"/>
                  <a:pt x="11479" y="3523"/>
                  <a:pt x="11453" y="3496"/>
                </a:cubicBezTo>
                <a:cubicBezTo>
                  <a:pt x="11428" y="3471"/>
                  <a:pt x="11457" y="3446"/>
                  <a:pt x="11401" y="3431"/>
                </a:cubicBezTo>
                <a:cubicBezTo>
                  <a:pt x="11380" y="3425"/>
                  <a:pt x="11360" y="3439"/>
                  <a:pt x="11341" y="3433"/>
                </a:cubicBezTo>
                <a:cubicBezTo>
                  <a:pt x="11324" y="3428"/>
                  <a:pt x="11299" y="3405"/>
                  <a:pt x="11279" y="3395"/>
                </a:cubicBezTo>
                <a:cubicBezTo>
                  <a:pt x="11221" y="3367"/>
                  <a:pt x="11160" y="3332"/>
                  <a:pt x="11096" y="3321"/>
                </a:cubicBezTo>
                <a:cubicBezTo>
                  <a:pt x="11036" y="3311"/>
                  <a:pt x="10986" y="3333"/>
                  <a:pt x="10928" y="3342"/>
                </a:cubicBezTo>
                <a:cubicBezTo>
                  <a:pt x="10852" y="3354"/>
                  <a:pt x="10774" y="3344"/>
                  <a:pt x="10697" y="3344"/>
                </a:cubicBezTo>
                <a:cubicBezTo>
                  <a:pt x="10667" y="3343"/>
                  <a:pt x="10625" y="3353"/>
                  <a:pt x="10597" y="3343"/>
                </a:cubicBezTo>
                <a:cubicBezTo>
                  <a:pt x="10571" y="3334"/>
                  <a:pt x="10577" y="3326"/>
                  <a:pt x="10555" y="3310"/>
                </a:cubicBezTo>
                <a:cubicBezTo>
                  <a:pt x="10550" y="3306"/>
                  <a:pt x="10527" y="3275"/>
                  <a:pt x="10520" y="3277"/>
                </a:cubicBezTo>
                <a:cubicBezTo>
                  <a:pt x="10499" y="3283"/>
                  <a:pt x="10513" y="3317"/>
                  <a:pt x="10501" y="3329"/>
                </a:cubicBezTo>
                <a:cubicBezTo>
                  <a:pt x="10473" y="3294"/>
                  <a:pt x="10463" y="3284"/>
                  <a:pt x="10427" y="3312"/>
                </a:cubicBezTo>
                <a:cubicBezTo>
                  <a:pt x="10418" y="3234"/>
                  <a:pt x="10298" y="3254"/>
                  <a:pt x="10240" y="3249"/>
                </a:cubicBezTo>
                <a:cubicBezTo>
                  <a:pt x="10207" y="3245"/>
                  <a:pt x="10171" y="3252"/>
                  <a:pt x="10140" y="3237"/>
                </a:cubicBezTo>
                <a:cubicBezTo>
                  <a:pt x="10116" y="3225"/>
                  <a:pt x="10107" y="3209"/>
                  <a:pt x="10083" y="3205"/>
                </a:cubicBezTo>
                <a:cubicBezTo>
                  <a:pt x="10038" y="3196"/>
                  <a:pt x="9973" y="3219"/>
                  <a:pt x="9925" y="3215"/>
                </a:cubicBezTo>
                <a:cubicBezTo>
                  <a:pt x="9884" y="3212"/>
                  <a:pt x="9843" y="3204"/>
                  <a:pt x="9802" y="3199"/>
                </a:cubicBezTo>
                <a:cubicBezTo>
                  <a:pt x="9706" y="3188"/>
                  <a:pt x="9617" y="3160"/>
                  <a:pt x="9531" y="3202"/>
                </a:cubicBezTo>
                <a:cubicBezTo>
                  <a:pt x="9458" y="3237"/>
                  <a:pt x="9385" y="3262"/>
                  <a:pt x="9313" y="3297"/>
                </a:cubicBezTo>
                <a:cubicBezTo>
                  <a:pt x="9259" y="3324"/>
                  <a:pt x="9204" y="3327"/>
                  <a:pt x="9184" y="3395"/>
                </a:cubicBezTo>
                <a:cubicBezTo>
                  <a:pt x="9172" y="3434"/>
                  <a:pt x="9191" y="3457"/>
                  <a:pt x="9141" y="3466"/>
                </a:cubicBezTo>
                <a:cubicBezTo>
                  <a:pt x="9129" y="3468"/>
                  <a:pt x="9075" y="3451"/>
                  <a:pt x="9061" y="3447"/>
                </a:cubicBezTo>
                <a:cubicBezTo>
                  <a:pt x="8984" y="3424"/>
                  <a:pt x="8895" y="3423"/>
                  <a:pt x="8824" y="3382"/>
                </a:cubicBezTo>
                <a:cubicBezTo>
                  <a:pt x="8802" y="3431"/>
                  <a:pt x="8890" y="3415"/>
                  <a:pt x="8908" y="3434"/>
                </a:cubicBezTo>
                <a:cubicBezTo>
                  <a:pt x="8882" y="3488"/>
                  <a:pt x="8809" y="3459"/>
                  <a:pt x="8759" y="3451"/>
                </a:cubicBezTo>
                <a:cubicBezTo>
                  <a:pt x="8738" y="3448"/>
                  <a:pt x="8715" y="3451"/>
                  <a:pt x="8695" y="3444"/>
                </a:cubicBezTo>
                <a:cubicBezTo>
                  <a:pt x="8680" y="3438"/>
                  <a:pt x="8657" y="3413"/>
                  <a:pt x="8641" y="3414"/>
                </a:cubicBezTo>
                <a:cubicBezTo>
                  <a:pt x="8626" y="3414"/>
                  <a:pt x="8607" y="3441"/>
                  <a:pt x="8592" y="3447"/>
                </a:cubicBezTo>
                <a:cubicBezTo>
                  <a:pt x="8576" y="3453"/>
                  <a:pt x="8548" y="3456"/>
                  <a:pt x="8532" y="3456"/>
                </a:cubicBezTo>
                <a:cubicBezTo>
                  <a:pt x="8514" y="3455"/>
                  <a:pt x="8440" y="3455"/>
                  <a:pt x="8424" y="3444"/>
                </a:cubicBezTo>
                <a:cubicBezTo>
                  <a:pt x="8412" y="3435"/>
                  <a:pt x="8422" y="3404"/>
                  <a:pt x="8402" y="3392"/>
                </a:cubicBezTo>
                <a:cubicBezTo>
                  <a:pt x="8379" y="3378"/>
                  <a:pt x="8382" y="3390"/>
                  <a:pt x="8366" y="3394"/>
                </a:cubicBezTo>
                <a:cubicBezTo>
                  <a:pt x="8360" y="3395"/>
                  <a:pt x="8329" y="3401"/>
                  <a:pt x="8326" y="3405"/>
                </a:cubicBezTo>
                <a:cubicBezTo>
                  <a:pt x="8314" y="3418"/>
                  <a:pt x="8335" y="3446"/>
                  <a:pt x="8310" y="3449"/>
                </a:cubicBezTo>
                <a:cubicBezTo>
                  <a:pt x="8290" y="3451"/>
                  <a:pt x="8305" y="3415"/>
                  <a:pt x="8291" y="3411"/>
                </a:cubicBezTo>
                <a:cubicBezTo>
                  <a:pt x="8282" y="3408"/>
                  <a:pt x="8261" y="3401"/>
                  <a:pt x="8251" y="3397"/>
                </a:cubicBezTo>
                <a:cubicBezTo>
                  <a:pt x="8209" y="3382"/>
                  <a:pt x="8224" y="3448"/>
                  <a:pt x="8204" y="3385"/>
                </a:cubicBezTo>
                <a:cubicBezTo>
                  <a:pt x="8198" y="3365"/>
                  <a:pt x="8208" y="3342"/>
                  <a:pt x="8207" y="3324"/>
                </a:cubicBezTo>
                <a:cubicBezTo>
                  <a:pt x="8198" y="3223"/>
                  <a:pt x="8207" y="3327"/>
                  <a:pt x="8207" y="3324"/>
                </a:cubicBezTo>
                <a:close/>
                <a:moveTo>
                  <a:pt x="12719" y="3964"/>
                </a:moveTo>
                <a:cubicBezTo>
                  <a:pt x="12712" y="3965"/>
                  <a:pt x="12709" y="3962"/>
                  <a:pt x="12713" y="3953"/>
                </a:cubicBezTo>
                <a:cubicBezTo>
                  <a:pt x="12710" y="3961"/>
                  <a:pt x="12712" y="3965"/>
                  <a:pt x="12719" y="3964"/>
                </a:cubicBezTo>
                <a:cubicBezTo>
                  <a:pt x="12717" y="3964"/>
                  <a:pt x="12717" y="3964"/>
                  <a:pt x="12719" y="3964"/>
                </a:cubicBezTo>
                <a:close/>
                <a:moveTo>
                  <a:pt x="12426" y="3955"/>
                </a:moveTo>
                <a:cubicBezTo>
                  <a:pt x="12421" y="3953"/>
                  <a:pt x="12415" y="3953"/>
                  <a:pt x="12410" y="3952"/>
                </a:cubicBezTo>
                <a:cubicBezTo>
                  <a:pt x="12415" y="3953"/>
                  <a:pt x="12421" y="3953"/>
                  <a:pt x="12426" y="3955"/>
                </a:cubicBezTo>
                <a:close/>
                <a:moveTo>
                  <a:pt x="12392" y="4117"/>
                </a:moveTo>
                <a:cubicBezTo>
                  <a:pt x="12379" y="4114"/>
                  <a:pt x="12395" y="4111"/>
                  <a:pt x="12392" y="4117"/>
                </a:cubicBezTo>
                <a:cubicBezTo>
                  <a:pt x="12390" y="4117"/>
                  <a:pt x="12393" y="4114"/>
                  <a:pt x="12392" y="4117"/>
                </a:cubicBezTo>
                <a:close/>
                <a:moveTo>
                  <a:pt x="12117" y="3797"/>
                </a:moveTo>
                <a:cubicBezTo>
                  <a:pt x="12124" y="3853"/>
                  <a:pt x="12068" y="3825"/>
                  <a:pt x="12060" y="3857"/>
                </a:cubicBezTo>
                <a:cubicBezTo>
                  <a:pt x="12078" y="3787"/>
                  <a:pt x="12045" y="3718"/>
                  <a:pt x="12142" y="3700"/>
                </a:cubicBezTo>
                <a:cubicBezTo>
                  <a:pt x="12174" y="3695"/>
                  <a:pt x="12232" y="3694"/>
                  <a:pt x="12205" y="3744"/>
                </a:cubicBezTo>
                <a:cubicBezTo>
                  <a:pt x="12192" y="3766"/>
                  <a:pt x="12112" y="3761"/>
                  <a:pt x="12117" y="3797"/>
                </a:cubicBezTo>
                <a:cubicBezTo>
                  <a:pt x="12123" y="3843"/>
                  <a:pt x="12115" y="3782"/>
                  <a:pt x="12117" y="3797"/>
                </a:cubicBezTo>
                <a:close/>
                <a:moveTo>
                  <a:pt x="11875" y="4012"/>
                </a:moveTo>
                <a:cubicBezTo>
                  <a:pt x="11819" y="4002"/>
                  <a:pt x="11773" y="4021"/>
                  <a:pt x="11726" y="4049"/>
                </a:cubicBezTo>
                <a:cubicBezTo>
                  <a:pt x="11710" y="4058"/>
                  <a:pt x="11684" y="4085"/>
                  <a:pt x="11668" y="4088"/>
                </a:cubicBezTo>
                <a:cubicBezTo>
                  <a:pt x="11653" y="4091"/>
                  <a:pt x="11602" y="4075"/>
                  <a:pt x="11583" y="4073"/>
                </a:cubicBezTo>
                <a:cubicBezTo>
                  <a:pt x="11591" y="4009"/>
                  <a:pt x="11576" y="4007"/>
                  <a:pt x="11525" y="4003"/>
                </a:cubicBezTo>
                <a:cubicBezTo>
                  <a:pt x="11507" y="4001"/>
                  <a:pt x="11464" y="4027"/>
                  <a:pt x="11460" y="3990"/>
                </a:cubicBezTo>
                <a:cubicBezTo>
                  <a:pt x="11455" y="3959"/>
                  <a:pt x="11515" y="3967"/>
                  <a:pt x="11529" y="3967"/>
                </a:cubicBezTo>
                <a:cubicBezTo>
                  <a:pt x="11600" y="3963"/>
                  <a:pt x="11665" y="3945"/>
                  <a:pt x="11736" y="3939"/>
                </a:cubicBezTo>
                <a:cubicBezTo>
                  <a:pt x="11760" y="3937"/>
                  <a:pt x="11784" y="3940"/>
                  <a:pt x="11808" y="3942"/>
                </a:cubicBezTo>
                <a:cubicBezTo>
                  <a:pt x="11827" y="3930"/>
                  <a:pt x="11846" y="3930"/>
                  <a:pt x="11862" y="3943"/>
                </a:cubicBezTo>
                <a:cubicBezTo>
                  <a:pt x="11871" y="3954"/>
                  <a:pt x="11879" y="3965"/>
                  <a:pt x="11889" y="3976"/>
                </a:cubicBezTo>
                <a:cubicBezTo>
                  <a:pt x="11896" y="3971"/>
                  <a:pt x="11899" y="3964"/>
                  <a:pt x="11899" y="3957"/>
                </a:cubicBezTo>
                <a:cubicBezTo>
                  <a:pt x="11914" y="3989"/>
                  <a:pt x="11949" y="3966"/>
                  <a:pt x="11960" y="3954"/>
                </a:cubicBezTo>
                <a:cubicBezTo>
                  <a:pt x="11955" y="3990"/>
                  <a:pt x="11980" y="3992"/>
                  <a:pt x="12004" y="4002"/>
                </a:cubicBezTo>
                <a:cubicBezTo>
                  <a:pt x="11969" y="3988"/>
                  <a:pt x="11918" y="4019"/>
                  <a:pt x="11875" y="4012"/>
                </a:cubicBezTo>
                <a:cubicBezTo>
                  <a:pt x="11787" y="3997"/>
                  <a:pt x="11903" y="4017"/>
                  <a:pt x="11875" y="4012"/>
                </a:cubicBezTo>
                <a:close/>
                <a:moveTo>
                  <a:pt x="11935" y="4181"/>
                </a:moveTo>
                <a:cubicBezTo>
                  <a:pt x="11929" y="4187"/>
                  <a:pt x="11920" y="4176"/>
                  <a:pt x="11935" y="4181"/>
                </a:cubicBezTo>
                <a:cubicBezTo>
                  <a:pt x="11934" y="4183"/>
                  <a:pt x="11933" y="4180"/>
                  <a:pt x="11935" y="4181"/>
                </a:cubicBezTo>
                <a:close/>
                <a:moveTo>
                  <a:pt x="11711" y="4288"/>
                </a:moveTo>
                <a:cubicBezTo>
                  <a:pt x="11709" y="4283"/>
                  <a:pt x="11577" y="4267"/>
                  <a:pt x="11562" y="4268"/>
                </a:cubicBezTo>
                <a:cubicBezTo>
                  <a:pt x="11618" y="4206"/>
                  <a:pt x="11516" y="4247"/>
                  <a:pt x="11514" y="4257"/>
                </a:cubicBezTo>
                <a:cubicBezTo>
                  <a:pt x="11511" y="4277"/>
                  <a:pt x="11560" y="4288"/>
                  <a:pt x="11568" y="4303"/>
                </a:cubicBezTo>
                <a:cubicBezTo>
                  <a:pt x="11521" y="4314"/>
                  <a:pt x="11506" y="4323"/>
                  <a:pt x="11467" y="4295"/>
                </a:cubicBezTo>
                <a:cubicBezTo>
                  <a:pt x="11451" y="4283"/>
                  <a:pt x="11430" y="4222"/>
                  <a:pt x="11408" y="4232"/>
                </a:cubicBezTo>
                <a:cubicBezTo>
                  <a:pt x="11392" y="4240"/>
                  <a:pt x="11407" y="4255"/>
                  <a:pt x="11400" y="4262"/>
                </a:cubicBezTo>
                <a:cubicBezTo>
                  <a:pt x="11403" y="4274"/>
                  <a:pt x="11402" y="4285"/>
                  <a:pt x="11394" y="4295"/>
                </a:cubicBezTo>
                <a:cubicBezTo>
                  <a:pt x="11389" y="4311"/>
                  <a:pt x="11378" y="4313"/>
                  <a:pt x="11359" y="4302"/>
                </a:cubicBezTo>
                <a:cubicBezTo>
                  <a:pt x="11331" y="4313"/>
                  <a:pt x="11310" y="4311"/>
                  <a:pt x="11289" y="4338"/>
                </a:cubicBezTo>
                <a:cubicBezTo>
                  <a:pt x="11290" y="4337"/>
                  <a:pt x="11314" y="4366"/>
                  <a:pt x="11314" y="4372"/>
                </a:cubicBezTo>
                <a:cubicBezTo>
                  <a:pt x="11299" y="4372"/>
                  <a:pt x="11213" y="4383"/>
                  <a:pt x="11206" y="4364"/>
                </a:cubicBezTo>
                <a:cubicBezTo>
                  <a:pt x="11200" y="4347"/>
                  <a:pt x="11238" y="4334"/>
                  <a:pt x="11231" y="4322"/>
                </a:cubicBezTo>
                <a:cubicBezTo>
                  <a:pt x="11204" y="4277"/>
                  <a:pt x="11090" y="4260"/>
                  <a:pt x="11040" y="4276"/>
                </a:cubicBezTo>
                <a:cubicBezTo>
                  <a:pt x="11036" y="4251"/>
                  <a:pt x="11060" y="4243"/>
                  <a:pt x="11063" y="4221"/>
                </a:cubicBezTo>
                <a:cubicBezTo>
                  <a:pt x="11029" y="4217"/>
                  <a:pt x="10991" y="4217"/>
                  <a:pt x="10958" y="4208"/>
                </a:cubicBezTo>
                <a:cubicBezTo>
                  <a:pt x="10913" y="4196"/>
                  <a:pt x="10958" y="4194"/>
                  <a:pt x="10932" y="4182"/>
                </a:cubicBezTo>
                <a:cubicBezTo>
                  <a:pt x="10922" y="4177"/>
                  <a:pt x="10626" y="4262"/>
                  <a:pt x="10781" y="4179"/>
                </a:cubicBezTo>
                <a:cubicBezTo>
                  <a:pt x="10720" y="4168"/>
                  <a:pt x="10705" y="4240"/>
                  <a:pt x="10654" y="4216"/>
                </a:cubicBezTo>
                <a:cubicBezTo>
                  <a:pt x="10621" y="4201"/>
                  <a:pt x="10647" y="4180"/>
                  <a:pt x="10627" y="4155"/>
                </a:cubicBezTo>
                <a:cubicBezTo>
                  <a:pt x="10606" y="4130"/>
                  <a:pt x="10580" y="4120"/>
                  <a:pt x="10552" y="4106"/>
                </a:cubicBezTo>
                <a:cubicBezTo>
                  <a:pt x="10569" y="4092"/>
                  <a:pt x="10715" y="4050"/>
                  <a:pt x="10672" y="4100"/>
                </a:cubicBezTo>
                <a:cubicBezTo>
                  <a:pt x="10809" y="4115"/>
                  <a:pt x="10950" y="4107"/>
                  <a:pt x="11088" y="4108"/>
                </a:cubicBezTo>
                <a:cubicBezTo>
                  <a:pt x="11154" y="4109"/>
                  <a:pt x="11220" y="4107"/>
                  <a:pt x="11286" y="4107"/>
                </a:cubicBezTo>
                <a:cubicBezTo>
                  <a:pt x="11320" y="4108"/>
                  <a:pt x="11358" y="4103"/>
                  <a:pt x="11391" y="4108"/>
                </a:cubicBezTo>
                <a:cubicBezTo>
                  <a:pt x="11405" y="4107"/>
                  <a:pt x="11419" y="4105"/>
                  <a:pt x="11433" y="4104"/>
                </a:cubicBezTo>
                <a:cubicBezTo>
                  <a:pt x="11433" y="4127"/>
                  <a:pt x="11446" y="4133"/>
                  <a:pt x="11472" y="4120"/>
                </a:cubicBezTo>
                <a:cubicBezTo>
                  <a:pt x="11425" y="4122"/>
                  <a:pt x="11397" y="4149"/>
                  <a:pt x="11358" y="4175"/>
                </a:cubicBezTo>
                <a:cubicBezTo>
                  <a:pt x="11406" y="4233"/>
                  <a:pt x="11519" y="4162"/>
                  <a:pt x="11577" y="4172"/>
                </a:cubicBezTo>
                <a:cubicBezTo>
                  <a:pt x="11591" y="4174"/>
                  <a:pt x="11601" y="4199"/>
                  <a:pt x="11618" y="4200"/>
                </a:cubicBezTo>
                <a:cubicBezTo>
                  <a:pt x="11643" y="4203"/>
                  <a:pt x="11658" y="4184"/>
                  <a:pt x="11684" y="4194"/>
                </a:cubicBezTo>
                <a:cubicBezTo>
                  <a:pt x="11750" y="4220"/>
                  <a:pt x="11697" y="4241"/>
                  <a:pt x="11711" y="4288"/>
                </a:cubicBezTo>
                <a:cubicBezTo>
                  <a:pt x="11713" y="4295"/>
                  <a:pt x="11702" y="4259"/>
                  <a:pt x="11711" y="4288"/>
                </a:cubicBezTo>
                <a:close/>
                <a:moveTo>
                  <a:pt x="11594" y="4427"/>
                </a:moveTo>
                <a:cubicBezTo>
                  <a:pt x="11582" y="4456"/>
                  <a:pt x="11522" y="4418"/>
                  <a:pt x="11507" y="4411"/>
                </a:cubicBezTo>
                <a:cubicBezTo>
                  <a:pt x="11507" y="4411"/>
                  <a:pt x="11621" y="4363"/>
                  <a:pt x="11594" y="4427"/>
                </a:cubicBezTo>
                <a:cubicBezTo>
                  <a:pt x="11587" y="4445"/>
                  <a:pt x="11602" y="4408"/>
                  <a:pt x="11594" y="4427"/>
                </a:cubicBezTo>
                <a:close/>
                <a:moveTo>
                  <a:pt x="11058" y="4402"/>
                </a:moveTo>
                <a:cubicBezTo>
                  <a:pt x="11077" y="4399"/>
                  <a:pt x="10983" y="4358"/>
                  <a:pt x="10983" y="4359"/>
                </a:cubicBezTo>
                <a:cubicBezTo>
                  <a:pt x="11004" y="4345"/>
                  <a:pt x="11032" y="4352"/>
                  <a:pt x="11053" y="4341"/>
                </a:cubicBezTo>
                <a:cubicBezTo>
                  <a:pt x="11057" y="4339"/>
                  <a:pt x="11075" y="4310"/>
                  <a:pt x="11074" y="4310"/>
                </a:cubicBezTo>
                <a:cubicBezTo>
                  <a:pt x="11111" y="4304"/>
                  <a:pt x="11100" y="4332"/>
                  <a:pt x="11071" y="4340"/>
                </a:cubicBezTo>
                <a:cubicBezTo>
                  <a:pt x="11107" y="4393"/>
                  <a:pt x="11143" y="4345"/>
                  <a:pt x="11182" y="4364"/>
                </a:cubicBezTo>
                <a:cubicBezTo>
                  <a:pt x="11178" y="4362"/>
                  <a:pt x="11197" y="4400"/>
                  <a:pt x="11201" y="4404"/>
                </a:cubicBezTo>
                <a:cubicBezTo>
                  <a:pt x="11209" y="4410"/>
                  <a:pt x="11235" y="4402"/>
                  <a:pt x="11245" y="4407"/>
                </a:cubicBezTo>
                <a:cubicBezTo>
                  <a:pt x="11204" y="4484"/>
                  <a:pt x="11117" y="4391"/>
                  <a:pt x="11058" y="4402"/>
                </a:cubicBezTo>
                <a:cubicBezTo>
                  <a:pt x="11055" y="4403"/>
                  <a:pt x="11112" y="4392"/>
                  <a:pt x="11058" y="4402"/>
                </a:cubicBezTo>
                <a:close/>
                <a:moveTo>
                  <a:pt x="11127" y="4785"/>
                </a:moveTo>
                <a:cubicBezTo>
                  <a:pt x="11081" y="4823"/>
                  <a:pt x="11024" y="4817"/>
                  <a:pt x="10976" y="4772"/>
                </a:cubicBezTo>
                <a:cubicBezTo>
                  <a:pt x="11030" y="4763"/>
                  <a:pt x="11077" y="4789"/>
                  <a:pt x="11127" y="4785"/>
                </a:cubicBezTo>
                <a:close/>
                <a:moveTo>
                  <a:pt x="11171" y="4934"/>
                </a:moveTo>
                <a:cubicBezTo>
                  <a:pt x="11184" y="4938"/>
                  <a:pt x="11239" y="4923"/>
                  <a:pt x="11242" y="4926"/>
                </a:cubicBezTo>
                <a:cubicBezTo>
                  <a:pt x="11263" y="4950"/>
                  <a:pt x="11230" y="4948"/>
                  <a:pt x="11236" y="4961"/>
                </a:cubicBezTo>
                <a:cubicBezTo>
                  <a:pt x="11241" y="4976"/>
                  <a:pt x="11226" y="4967"/>
                  <a:pt x="11248" y="4986"/>
                </a:cubicBezTo>
                <a:cubicBezTo>
                  <a:pt x="11267" y="5003"/>
                  <a:pt x="11304" y="4993"/>
                  <a:pt x="11327" y="5015"/>
                </a:cubicBezTo>
                <a:cubicBezTo>
                  <a:pt x="11310" y="5018"/>
                  <a:pt x="11233" y="5037"/>
                  <a:pt x="11217" y="5030"/>
                </a:cubicBezTo>
                <a:cubicBezTo>
                  <a:pt x="11186" y="5016"/>
                  <a:pt x="11235" y="5027"/>
                  <a:pt x="11199" y="5000"/>
                </a:cubicBezTo>
                <a:cubicBezTo>
                  <a:pt x="11193" y="4996"/>
                  <a:pt x="11124" y="4922"/>
                  <a:pt x="11171" y="4934"/>
                </a:cubicBezTo>
                <a:cubicBezTo>
                  <a:pt x="11194" y="4940"/>
                  <a:pt x="11159" y="4931"/>
                  <a:pt x="11171" y="4934"/>
                </a:cubicBezTo>
                <a:close/>
                <a:moveTo>
                  <a:pt x="11326" y="4832"/>
                </a:moveTo>
                <a:cubicBezTo>
                  <a:pt x="11269" y="4824"/>
                  <a:pt x="11213" y="4815"/>
                  <a:pt x="11157" y="4807"/>
                </a:cubicBezTo>
                <a:cubicBezTo>
                  <a:pt x="11199" y="4797"/>
                  <a:pt x="11287" y="4785"/>
                  <a:pt x="11330" y="4801"/>
                </a:cubicBezTo>
                <a:cubicBezTo>
                  <a:pt x="11354" y="4810"/>
                  <a:pt x="11375" y="4840"/>
                  <a:pt x="11326" y="4832"/>
                </a:cubicBezTo>
                <a:cubicBezTo>
                  <a:pt x="11270" y="4824"/>
                  <a:pt x="11341" y="4835"/>
                  <a:pt x="11326" y="4832"/>
                </a:cubicBezTo>
                <a:close/>
                <a:moveTo>
                  <a:pt x="10907" y="4351"/>
                </a:moveTo>
                <a:cubicBezTo>
                  <a:pt x="10903" y="4290"/>
                  <a:pt x="10969" y="4235"/>
                  <a:pt x="10944" y="4325"/>
                </a:cubicBezTo>
                <a:cubicBezTo>
                  <a:pt x="10936" y="4352"/>
                  <a:pt x="10910" y="4405"/>
                  <a:pt x="10907" y="4351"/>
                </a:cubicBezTo>
                <a:cubicBezTo>
                  <a:pt x="10905" y="4321"/>
                  <a:pt x="10908" y="4361"/>
                  <a:pt x="10907" y="4351"/>
                </a:cubicBezTo>
                <a:close/>
                <a:moveTo>
                  <a:pt x="10937" y="4206"/>
                </a:moveTo>
                <a:cubicBezTo>
                  <a:pt x="10936" y="4213"/>
                  <a:pt x="10935" y="4220"/>
                  <a:pt x="10934" y="4227"/>
                </a:cubicBezTo>
                <a:cubicBezTo>
                  <a:pt x="10923" y="4224"/>
                  <a:pt x="10924" y="4217"/>
                  <a:pt x="10937" y="4206"/>
                </a:cubicBezTo>
                <a:cubicBezTo>
                  <a:pt x="10936" y="4213"/>
                  <a:pt x="10930" y="4210"/>
                  <a:pt x="10937" y="4206"/>
                </a:cubicBezTo>
                <a:close/>
                <a:moveTo>
                  <a:pt x="10831" y="4343"/>
                </a:moveTo>
                <a:cubicBezTo>
                  <a:pt x="10740" y="4371"/>
                  <a:pt x="10691" y="4359"/>
                  <a:pt x="10648" y="4300"/>
                </a:cubicBezTo>
                <a:cubicBezTo>
                  <a:pt x="10796" y="4307"/>
                  <a:pt x="10801" y="4309"/>
                  <a:pt x="10831" y="4343"/>
                </a:cubicBezTo>
                <a:close/>
                <a:moveTo>
                  <a:pt x="10153" y="5593"/>
                </a:moveTo>
                <a:cubicBezTo>
                  <a:pt x="10151" y="5590"/>
                  <a:pt x="10149" y="5587"/>
                  <a:pt x="10146" y="5583"/>
                </a:cubicBezTo>
                <a:cubicBezTo>
                  <a:pt x="10158" y="5581"/>
                  <a:pt x="10153" y="5589"/>
                  <a:pt x="10153" y="5593"/>
                </a:cubicBezTo>
                <a:close/>
                <a:moveTo>
                  <a:pt x="10029" y="4897"/>
                </a:moveTo>
                <a:cubicBezTo>
                  <a:pt x="10020" y="4907"/>
                  <a:pt x="10018" y="4879"/>
                  <a:pt x="10028" y="4868"/>
                </a:cubicBezTo>
                <a:cubicBezTo>
                  <a:pt x="10050" y="4843"/>
                  <a:pt x="10139" y="4854"/>
                  <a:pt x="10166" y="4853"/>
                </a:cubicBezTo>
                <a:cubicBezTo>
                  <a:pt x="10279" y="4851"/>
                  <a:pt x="10391" y="4855"/>
                  <a:pt x="10504" y="4858"/>
                </a:cubicBezTo>
                <a:cubicBezTo>
                  <a:pt x="10429" y="4926"/>
                  <a:pt x="10358" y="4872"/>
                  <a:pt x="10274" y="4865"/>
                </a:cubicBezTo>
                <a:cubicBezTo>
                  <a:pt x="10227" y="4861"/>
                  <a:pt x="10186" y="4876"/>
                  <a:pt x="10140" y="4878"/>
                </a:cubicBezTo>
                <a:cubicBezTo>
                  <a:pt x="10100" y="4880"/>
                  <a:pt x="10060" y="4862"/>
                  <a:pt x="10029" y="4897"/>
                </a:cubicBezTo>
                <a:cubicBezTo>
                  <a:pt x="10028" y="4899"/>
                  <a:pt x="10068" y="4853"/>
                  <a:pt x="10029" y="4897"/>
                </a:cubicBezTo>
                <a:close/>
                <a:moveTo>
                  <a:pt x="9920" y="5316"/>
                </a:moveTo>
                <a:cubicBezTo>
                  <a:pt x="9898" y="5334"/>
                  <a:pt x="9908" y="5292"/>
                  <a:pt x="9916" y="5283"/>
                </a:cubicBezTo>
                <a:cubicBezTo>
                  <a:pt x="9932" y="5266"/>
                  <a:pt x="10013" y="5279"/>
                  <a:pt x="10036" y="5279"/>
                </a:cubicBezTo>
                <a:cubicBezTo>
                  <a:pt x="10001" y="5303"/>
                  <a:pt x="9953" y="5288"/>
                  <a:pt x="9920" y="5316"/>
                </a:cubicBezTo>
                <a:cubicBezTo>
                  <a:pt x="9915" y="5321"/>
                  <a:pt x="9954" y="5287"/>
                  <a:pt x="9920" y="5316"/>
                </a:cubicBezTo>
                <a:close/>
                <a:moveTo>
                  <a:pt x="9963" y="5588"/>
                </a:moveTo>
                <a:cubicBezTo>
                  <a:pt x="9951" y="5597"/>
                  <a:pt x="9943" y="5594"/>
                  <a:pt x="9939" y="5581"/>
                </a:cubicBezTo>
                <a:cubicBezTo>
                  <a:pt x="9948" y="5574"/>
                  <a:pt x="9956" y="5576"/>
                  <a:pt x="9963" y="5588"/>
                </a:cubicBezTo>
                <a:cubicBezTo>
                  <a:pt x="9955" y="5590"/>
                  <a:pt x="9956" y="5583"/>
                  <a:pt x="9963" y="5588"/>
                </a:cubicBezTo>
                <a:close/>
                <a:moveTo>
                  <a:pt x="10063" y="5582"/>
                </a:moveTo>
                <a:cubicBezTo>
                  <a:pt x="10030" y="5598"/>
                  <a:pt x="10013" y="5598"/>
                  <a:pt x="9990" y="5584"/>
                </a:cubicBezTo>
                <a:cubicBezTo>
                  <a:pt x="10013" y="5568"/>
                  <a:pt x="10030" y="5572"/>
                  <a:pt x="10063" y="5582"/>
                </a:cubicBezTo>
                <a:close/>
                <a:moveTo>
                  <a:pt x="10467" y="4740"/>
                </a:moveTo>
                <a:cubicBezTo>
                  <a:pt x="10460" y="4731"/>
                  <a:pt x="10420" y="4770"/>
                  <a:pt x="10402" y="4774"/>
                </a:cubicBezTo>
                <a:cubicBezTo>
                  <a:pt x="10360" y="4782"/>
                  <a:pt x="10294" y="4762"/>
                  <a:pt x="10251" y="4762"/>
                </a:cubicBezTo>
                <a:cubicBezTo>
                  <a:pt x="10127" y="4763"/>
                  <a:pt x="9999" y="4772"/>
                  <a:pt x="9876" y="4764"/>
                </a:cubicBezTo>
                <a:cubicBezTo>
                  <a:pt x="9893" y="4718"/>
                  <a:pt x="9913" y="4746"/>
                  <a:pt x="9952" y="4735"/>
                </a:cubicBezTo>
                <a:cubicBezTo>
                  <a:pt x="9971" y="4729"/>
                  <a:pt x="9983" y="4710"/>
                  <a:pt x="10001" y="4709"/>
                </a:cubicBezTo>
                <a:cubicBezTo>
                  <a:pt x="10019" y="4707"/>
                  <a:pt x="10048" y="4735"/>
                  <a:pt x="10069" y="4738"/>
                </a:cubicBezTo>
                <a:cubicBezTo>
                  <a:pt x="10107" y="4743"/>
                  <a:pt x="10138" y="4720"/>
                  <a:pt x="10174" y="4716"/>
                </a:cubicBezTo>
                <a:cubicBezTo>
                  <a:pt x="10249" y="4708"/>
                  <a:pt x="10300" y="4750"/>
                  <a:pt x="10376" y="4733"/>
                </a:cubicBezTo>
                <a:cubicBezTo>
                  <a:pt x="10456" y="4716"/>
                  <a:pt x="10521" y="4705"/>
                  <a:pt x="10599" y="4748"/>
                </a:cubicBezTo>
                <a:cubicBezTo>
                  <a:pt x="10550" y="4738"/>
                  <a:pt x="10507" y="4790"/>
                  <a:pt x="10467" y="4740"/>
                </a:cubicBezTo>
                <a:cubicBezTo>
                  <a:pt x="10464" y="4737"/>
                  <a:pt x="10510" y="4792"/>
                  <a:pt x="10467" y="4740"/>
                </a:cubicBezTo>
                <a:close/>
                <a:moveTo>
                  <a:pt x="9099" y="4890"/>
                </a:moveTo>
                <a:cubicBezTo>
                  <a:pt x="8951" y="4883"/>
                  <a:pt x="8802" y="4891"/>
                  <a:pt x="8654" y="4906"/>
                </a:cubicBezTo>
                <a:cubicBezTo>
                  <a:pt x="8631" y="4909"/>
                  <a:pt x="8597" y="4922"/>
                  <a:pt x="8575" y="4917"/>
                </a:cubicBezTo>
                <a:cubicBezTo>
                  <a:pt x="8558" y="4913"/>
                  <a:pt x="8545" y="4887"/>
                  <a:pt x="8530" y="4888"/>
                </a:cubicBezTo>
                <a:cubicBezTo>
                  <a:pt x="8468" y="4890"/>
                  <a:pt x="8505" y="4921"/>
                  <a:pt x="8523" y="4938"/>
                </a:cubicBezTo>
                <a:cubicBezTo>
                  <a:pt x="8472" y="4954"/>
                  <a:pt x="8379" y="4946"/>
                  <a:pt x="8345" y="4898"/>
                </a:cubicBezTo>
                <a:cubicBezTo>
                  <a:pt x="8364" y="4880"/>
                  <a:pt x="8394" y="4890"/>
                  <a:pt x="8412" y="4869"/>
                </a:cubicBezTo>
                <a:cubicBezTo>
                  <a:pt x="8312" y="4860"/>
                  <a:pt x="8211" y="4864"/>
                  <a:pt x="8112" y="4867"/>
                </a:cubicBezTo>
                <a:cubicBezTo>
                  <a:pt x="8068" y="4869"/>
                  <a:pt x="8043" y="4826"/>
                  <a:pt x="8124" y="4832"/>
                </a:cubicBezTo>
                <a:cubicBezTo>
                  <a:pt x="8176" y="4836"/>
                  <a:pt x="8230" y="4832"/>
                  <a:pt x="8283" y="4833"/>
                </a:cubicBezTo>
                <a:cubicBezTo>
                  <a:pt x="8307" y="4834"/>
                  <a:pt x="8331" y="4836"/>
                  <a:pt x="8354" y="4831"/>
                </a:cubicBezTo>
                <a:cubicBezTo>
                  <a:pt x="8374" y="4826"/>
                  <a:pt x="8385" y="4805"/>
                  <a:pt x="8407" y="4806"/>
                </a:cubicBezTo>
                <a:cubicBezTo>
                  <a:pt x="8410" y="4829"/>
                  <a:pt x="8372" y="4838"/>
                  <a:pt x="8380" y="4858"/>
                </a:cubicBezTo>
                <a:cubicBezTo>
                  <a:pt x="8393" y="4893"/>
                  <a:pt x="8415" y="4860"/>
                  <a:pt x="8430" y="4847"/>
                </a:cubicBezTo>
                <a:cubicBezTo>
                  <a:pt x="8466" y="4818"/>
                  <a:pt x="8427" y="4795"/>
                  <a:pt x="8481" y="4823"/>
                </a:cubicBezTo>
                <a:cubicBezTo>
                  <a:pt x="8501" y="4833"/>
                  <a:pt x="8516" y="4861"/>
                  <a:pt x="8534" y="4868"/>
                </a:cubicBezTo>
                <a:cubicBezTo>
                  <a:pt x="8562" y="4879"/>
                  <a:pt x="8603" y="4867"/>
                  <a:pt x="8632" y="4866"/>
                </a:cubicBezTo>
                <a:cubicBezTo>
                  <a:pt x="8715" y="4864"/>
                  <a:pt x="8807" y="4882"/>
                  <a:pt x="8889" y="4868"/>
                </a:cubicBezTo>
                <a:cubicBezTo>
                  <a:pt x="8922" y="4862"/>
                  <a:pt x="8939" y="4851"/>
                  <a:pt x="8976" y="4851"/>
                </a:cubicBezTo>
                <a:cubicBezTo>
                  <a:pt x="9012" y="4851"/>
                  <a:pt x="9048" y="4855"/>
                  <a:pt x="9085" y="4854"/>
                </a:cubicBezTo>
                <a:cubicBezTo>
                  <a:pt x="9172" y="4853"/>
                  <a:pt x="9259" y="4853"/>
                  <a:pt x="9346" y="4853"/>
                </a:cubicBezTo>
                <a:cubicBezTo>
                  <a:pt x="9514" y="4853"/>
                  <a:pt x="9703" y="4819"/>
                  <a:pt x="9866" y="4868"/>
                </a:cubicBezTo>
                <a:cubicBezTo>
                  <a:pt x="9612" y="4868"/>
                  <a:pt x="9354" y="4901"/>
                  <a:pt x="9099" y="4890"/>
                </a:cubicBezTo>
                <a:cubicBezTo>
                  <a:pt x="9039" y="4887"/>
                  <a:pt x="9314" y="4899"/>
                  <a:pt x="9099" y="4890"/>
                </a:cubicBezTo>
                <a:close/>
                <a:moveTo>
                  <a:pt x="9322" y="5232"/>
                </a:moveTo>
                <a:cubicBezTo>
                  <a:pt x="9321" y="5253"/>
                  <a:pt x="9276" y="5261"/>
                  <a:pt x="9269" y="5244"/>
                </a:cubicBezTo>
                <a:cubicBezTo>
                  <a:pt x="9257" y="5215"/>
                  <a:pt x="9324" y="5195"/>
                  <a:pt x="9322" y="5232"/>
                </a:cubicBezTo>
                <a:cubicBezTo>
                  <a:pt x="9321" y="5248"/>
                  <a:pt x="9323" y="5216"/>
                  <a:pt x="9322" y="5232"/>
                </a:cubicBezTo>
                <a:close/>
                <a:moveTo>
                  <a:pt x="9164" y="5787"/>
                </a:moveTo>
                <a:cubicBezTo>
                  <a:pt x="9128" y="5789"/>
                  <a:pt x="9099" y="5827"/>
                  <a:pt x="9059" y="5807"/>
                </a:cubicBezTo>
                <a:cubicBezTo>
                  <a:pt x="9106" y="5769"/>
                  <a:pt x="9110" y="5768"/>
                  <a:pt x="9164" y="5787"/>
                </a:cubicBezTo>
                <a:close/>
                <a:moveTo>
                  <a:pt x="8648" y="5922"/>
                </a:moveTo>
                <a:cubicBezTo>
                  <a:pt x="8631" y="5883"/>
                  <a:pt x="8389" y="5976"/>
                  <a:pt x="8375" y="5896"/>
                </a:cubicBezTo>
                <a:cubicBezTo>
                  <a:pt x="8498" y="5892"/>
                  <a:pt x="8611" y="5846"/>
                  <a:pt x="8733" y="5893"/>
                </a:cubicBezTo>
                <a:cubicBezTo>
                  <a:pt x="8726" y="5960"/>
                  <a:pt x="8674" y="5944"/>
                  <a:pt x="8625" y="5947"/>
                </a:cubicBezTo>
                <a:cubicBezTo>
                  <a:pt x="8623" y="5929"/>
                  <a:pt x="8656" y="5940"/>
                  <a:pt x="8648" y="5922"/>
                </a:cubicBezTo>
                <a:cubicBezTo>
                  <a:pt x="8643" y="5911"/>
                  <a:pt x="8657" y="5941"/>
                  <a:pt x="8648" y="5922"/>
                </a:cubicBezTo>
                <a:close/>
                <a:moveTo>
                  <a:pt x="8664" y="5523"/>
                </a:moveTo>
                <a:cubicBezTo>
                  <a:pt x="8645" y="5517"/>
                  <a:pt x="8671" y="5502"/>
                  <a:pt x="8673" y="5499"/>
                </a:cubicBezTo>
                <a:cubicBezTo>
                  <a:pt x="8690" y="5486"/>
                  <a:pt x="8726" y="5498"/>
                  <a:pt x="8742" y="5502"/>
                </a:cubicBezTo>
                <a:cubicBezTo>
                  <a:pt x="8721" y="5527"/>
                  <a:pt x="8694" y="5533"/>
                  <a:pt x="8664" y="5523"/>
                </a:cubicBezTo>
                <a:cubicBezTo>
                  <a:pt x="8656" y="5520"/>
                  <a:pt x="8691" y="5532"/>
                  <a:pt x="8664" y="5523"/>
                </a:cubicBezTo>
                <a:close/>
                <a:moveTo>
                  <a:pt x="8672" y="5132"/>
                </a:moveTo>
                <a:cubicBezTo>
                  <a:pt x="8723" y="5133"/>
                  <a:pt x="8775" y="5124"/>
                  <a:pt x="8827" y="5162"/>
                </a:cubicBezTo>
                <a:cubicBezTo>
                  <a:pt x="8767" y="5167"/>
                  <a:pt x="8715" y="5170"/>
                  <a:pt x="8672" y="5132"/>
                </a:cubicBezTo>
                <a:close/>
                <a:moveTo>
                  <a:pt x="8332" y="4921"/>
                </a:moveTo>
                <a:cubicBezTo>
                  <a:pt x="8333" y="4933"/>
                  <a:pt x="8332" y="4914"/>
                  <a:pt x="8332" y="4921"/>
                </a:cubicBezTo>
                <a:cubicBezTo>
                  <a:pt x="8332" y="4922"/>
                  <a:pt x="8332" y="4920"/>
                  <a:pt x="8332" y="4921"/>
                </a:cubicBezTo>
                <a:close/>
                <a:moveTo>
                  <a:pt x="8258" y="4899"/>
                </a:moveTo>
                <a:cubicBezTo>
                  <a:pt x="8244" y="4931"/>
                  <a:pt x="8230" y="4930"/>
                  <a:pt x="8213" y="4902"/>
                </a:cubicBezTo>
                <a:cubicBezTo>
                  <a:pt x="8228" y="4901"/>
                  <a:pt x="8243" y="4900"/>
                  <a:pt x="8258" y="4899"/>
                </a:cubicBezTo>
                <a:close/>
                <a:moveTo>
                  <a:pt x="7830" y="5681"/>
                </a:moveTo>
                <a:cubicBezTo>
                  <a:pt x="7872" y="5660"/>
                  <a:pt x="7906" y="5690"/>
                  <a:pt x="7941" y="5686"/>
                </a:cubicBezTo>
                <a:cubicBezTo>
                  <a:pt x="7906" y="5692"/>
                  <a:pt x="7870" y="5716"/>
                  <a:pt x="7830" y="5681"/>
                </a:cubicBezTo>
                <a:close/>
                <a:moveTo>
                  <a:pt x="7927" y="5825"/>
                </a:moveTo>
                <a:cubicBezTo>
                  <a:pt x="7914" y="5832"/>
                  <a:pt x="7901" y="5832"/>
                  <a:pt x="7888" y="5827"/>
                </a:cubicBezTo>
                <a:cubicBezTo>
                  <a:pt x="7901" y="5832"/>
                  <a:pt x="7914" y="5832"/>
                  <a:pt x="7927" y="5825"/>
                </a:cubicBezTo>
                <a:close/>
                <a:moveTo>
                  <a:pt x="7878" y="5860"/>
                </a:moveTo>
                <a:cubicBezTo>
                  <a:pt x="7878" y="5860"/>
                  <a:pt x="7868" y="5837"/>
                  <a:pt x="7878" y="5860"/>
                </a:cubicBezTo>
                <a:cubicBezTo>
                  <a:pt x="7878" y="5860"/>
                  <a:pt x="7877" y="5857"/>
                  <a:pt x="7878" y="5860"/>
                </a:cubicBezTo>
                <a:close/>
                <a:moveTo>
                  <a:pt x="7871" y="5852"/>
                </a:moveTo>
                <a:cubicBezTo>
                  <a:pt x="7869" y="5853"/>
                  <a:pt x="7870" y="5853"/>
                  <a:pt x="7871" y="5852"/>
                </a:cubicBezTo>
                <a:cubicBezTo>
                  <a:pt x="7871" y="5853"/>
                  <a:pt x="7871" y="5853"/>
                  <a:pt x="7871" y="5852"/>
                </a:cubicBezTo>
                <a:close/>
                <a:moveTo>
                  <a:pt x="7788" y="5058"/>
                </a:moveTo>
                <a:cubicBezTo>
                  <a:pt x="7804" y="4991"/>
                  <a:pt x="7905" y="5016"/>
                  <a:pt x="7954" y="5031"/>
                </a:cubicBezTo>
                <a:cubicBezTo>
                  <a:pt x="7903" y="5059"/>
                  <a:pt x="7844" y="5060"/>
                  <a:pt x="7788" y="5058"/>
                </a:cubicBezTo>
                <a:cubicBezTo>
                  <a:pt x="7790" y="5050"/>
                  <a:pt x="7845" y="5060"/>
                  <a:pt x="7788" y="5058"/>
                </a:cubicBezTo>
                <a:close/>
                <a:moveTo>
                  <a:pt x="7796" y="5697"/>
                </a:moveTo>
                <a:cubicBezTo>
                  <a:pt x="7797" y="5708"/>
                  <a:pt x="7790" y="5709"/>
                  <a:pt x="7773" y="5702"/>
                </a:cubicBezTo>
                <a:cubicBezTo>
                  <a:pt x="7771" y="5691"/>
                  <a:pt x="7779" y="5689"/>
                  <a:pt x="7796" y="5697"/>
                </a:cubicBezTo>
                <a:cubicBezTo>
                  <a:pt x="7796" y="5699"/>
                  <a:pt x="7788" y="5697"/>
                  <a:pt x="7796" y="5697"/>
                </a:cubicBezTo>
                <a:close/>
                <a:moveTo>
                  <a:pt x="7771" y="4931"/>
                </a:moveTo>
                <a:cubicBezTo>
                  <a:pt x="7777" y="4885"/>
                  <a:pt x="7708" y="4902"/>
                  <a:pt x="7683" y="4901"/>
                </a:cubicBezTo>
                <a:cubicBezTo>
                  <a:pt x="7638" y="4898"/>
                  <a:pt x="7601" y="4875"/>
                  <a:pt x="7600" y="4929"/>
                </a:cubicBezTo>
                <a:cubicBezTo>
                  <a:pt x="7573" y="4930"/>
                  <a:pt x="7546" y="4932"/>
                  <a:pt x="7518" y="4933"/>
                </a:cubicBezTo>
                <a:cubicBezTo>
                  <a:pt x="7520" y="4917"/>
                  <a:pt x="7515" y="4907"/>
                  <a:pt x="7501" y="4903"/>
                </a:cubicBezTo>
                <a:cubicBezTo>
                  <a:pt x="7479" y="4896"/>
                  <a:pt x="7456" y="4892"/>
                  <a:pt x="7435" y="4895"/>
                </a:cubicBezTo>
                <a:cubicBezTo>
                  <a:pt x="7459" y="4891"/>
                  <a:pt x="7460" y="4873"/>
                  <a:pt x="7491" y="4868"/>
                </a:cubicBezTo>
                <a:cubicBezTo>
                  <a:pt x="7525" y="4862"/>
                  <a:pt x="7571" y="4877"/>
                  <a:pt x="7608" y="4877"/>
                </a:cubicBezTo>
                <a:cubicBezTo>
                  <a:pt x="7658" y="4876"/>
                  <a:pt x="7716" y="4859"/>
                  <a:pt x="7765" y="4866"/>
                </a:cubicBezTo>
                <a:cubicBezTo>
                  <a:pt x="7824" y="4875"/>
                  <a:pt x="7792" y="4884"/>
                  <a:pt x="7834" y="4895"/>
                </a:cubicBezTo>
                <a:cubicBezTo>
                  <a:pt x="7875" y="4906"/>
                  <a:pt x="7915" y="4902"/>
                  <a:pt x="7955" y="4890"/>
                </a:cubicBezTo>
                <a:cubicBezTo>
                  <a:pt x="7957" y="4883"/>
                  <a:pt x="7959" y="4876"/>
                  <a:pt x="7959" y="4869"/>
                </a:cubicBezTo>
                <a:cubicBezTo>
                  <a:pt x="7976" y="4869"/>
                  <a:pt x="7994" y="4870"/>
                  <a:pt x="8012" y="4870"/>
                </a:cubicBezTo>
                <a:cubicBezTo>
                  <a:pt x="8044" y="4876"/>
                  <a:pt x="8058" y="4895"/>
                  <a:pt x="8094" y="4899"/>
                </a:cubicBezTo>
                <a:cubicBezTo>
                  <a:pt x="8128" y="4904"/>
                  <a:pt x="8157" y="4876"/>
                  <a:pt x="8191" y="4896"/>
                </a:cubicBezTo>
                <a:cubicBezTo>
                  <a:pt x="8177" y="4940"/>
                  <a:pt x="8150" y="4924"/>
                  <a:pt x="8117" y="4928"/>
                </a:cubicBezTo>
                <a:cubicBezTo>
                  <a:pt x="8103" y="4923"/>
                  <a:pt x="8089" y="4922"/>
                  <a:pt x="8074" y="4923"/>
                </a:cubicBezTo>
                <a:cubicBezTo>
                  <a:pt x="8059" y="4930"/>
                  <a:pt x="8045" y="4940"/>
                  <a:pt x="8033" y="4951"/>
                </a:cubicBezTo>
                <a:cubicBezTo>
                  <a:pt x="7988" y="4964"/>
                  <a:pt x="7966" y="4949"/>
                  <a:pt x="7922" y="4941"/>
                </a:cubicBezTo>
                <a:cubicBezTo>
                  <a:pt x="7872" y="4931"/>
                  <a:pt x="7821" y="4937"/>
                  <a:pt x="7771" y="4931"/>
                </a:cubicBezTo>
                <a:cubicBezTo>
                  <a:pt x="7774" y="4910"/>
                  <a:pt x="7834" y="4938"/>
                  <a:pt x="7771" y="4931"/>
                </a:cubicBezTo>
                <a:close/>
                <a:moveTo>
                  <a:pt x="7485" y="5411"/>
                </a:moveTo>
                <a:cubicBezTo>
                  <a:pt x="7459" y="5427"/>
                  <a:pt x="7470" y="5386"/>
                  <a:pt x="7482" y="5376"/>
                </a:cubicBezTo>
                <a:cubicBezTo>
                  <a:pt x="7503" y="5359"/>
                  <a:pt x="7572" y="5361"/>
                  <a:pt x="7595" y="5371"/>
                </a:cubicBezTo>
                <a:cubicBezTo>
                  <a:pt x="7562" y="5397"/>
                  <a:pt x="7519" y="5388"/>
                  <a:pt x="7485" y="5411"/>
                </a:cubicBezTo>
                <a:cubicBezTo>
                  <a:pt x="7475" y="5417"/>
                  <a:pt x="7517" y="5390"/>
                  <a:pt x="7485" y="5411"/>
                </a:cubicBezTo>
                <a:close/>
                <a:moveTo>
                  <a:pt x="7499" y="5877"/>
                </a:moveTo>
                <a:cubicBezTo>
                  <a:pt x="7450" y="5869"/>
                  <a:pt x="7402" y="5887"/>
                  <a:pt x="7365" y="5844"/>
                </a:cubicBezTo>
                <a:cubicBezTo>
                  <a:pt x="7396" y="5837"/>
                  <a:pt x="7466" y="5820"/>
                  <a:pt x="7496" y="5838"/>
                </a:cubicBezTo>
                <a:cubicBezTo>
                  <a:pt x="7507" y="5844"/>
                  <a:pt x="7544" y="5884"/>
                  <a:pt x="7499" y="5877"/>
                </a:cubicBezTo>
                <a:cubicBezTo>
                  <a:pt x="7456" y="5870"/>
                  <a:pt x="7510" y="5879"/>
                  <a:pt x="7499" y="5877"/>
                </a:cubicBezTo>
                <a:close/>
                <a:moveTo>
                  <a:pt x="7387" y="5032"/>
                </a:moveTo>
                <a:cubicBezTo>
                  <a:pt x="7407" y="5011"/>
                  <a:pt x="7440" y="5027"/>
                  <a:pt x="7463" y="5016"/>
                </a:cubicBezTo>
                <a:cubicBezTo>
                  <a:pt x="7452" y="5002"/>
                  <a:pt x="7354" y="5001"/>
                  <a:pt x="7346" y="5009"/>
                </a:cubicBezTo>
                <a:cubicBezTo>
                  <a:pt x="7296" y="5057"/>
                  <a:pt x="7363" y="5056"/>
                  <a:pt x="7383" y="5075"/>
                </a:cubicBezTo>
                <a:cubicBezTo>
                  <a:pt x="7344" y="5089"/>
                  <a:pt x="7331" y="5096"/>
                  <a:pt x="7307" y="5063"/>
                </a:cubicBezTo>
                <a:cubicBezTo>
                  <a:pt x="7260" y="4999"/>
                  <a:pt x="7332" y="4982"/>
                  <a:pt x="7379" y="4976"/>
                </a:cubicBezTo>
                <a:cubicBezTo>
                  <a:pt x="7305" y="4931"/>
                  <a:pt x="7515" y="4927"/>
                  <a:pt x="7501" y="5007"/>
                </a:cubicBezTo>
                <a:cubicBezTo>
                  <a:pt x="7498" y="5024"/>
                  <a:pt x="7618" y="5034"/>
                  <a:pt x="7631" y="5032"/>
                </a:cubicBezTo>
                <a:cubicBezTo>
                  <a:pt x="7644" y="5029"/>
                  <a:pt x="7671" y="5011"/>
                  <a:pt x="7682" y="5011"/>
                </a:cubicBezTo>
                <a:cubicBezTo>
                  <a:pt x="7714" y="5013"/>
                  <a:pt x="7651" y="5033"/>
                  <a:pt x="7707" y="5049"/>
                </a:cubicBezTo>
                <a:cubicBezTo>
                  <a:pt x="7669" y="5038"/>
                  <a:pt x="7621" y="5064"/>
                  <a:pt x="7577" y="5064"/>
                </a:cubicBezTo>
                <a:cubicBezTo>
                  <a:pt x="7512" y="5065"/>
                  <a:pt x="7448" y="5055"/>
                  <a:pt x="7387" y="5032"/>
                </a:cubicBezTo>
                <a:cubicBezTo>
                  <a:pt x="7407" y="5010"/>
                  <a:pt x="7461" y="5061"/>
                  <a:pt x="7387" y="5032"/>
                </a:cubicBezTo>
                <a:close/>
                <a:moveTo>
                  <a:pt x="7343" y="5690"/>
                </a:moveTo>
                <a:cubicBezTo>
                  <a:pt x="7306" y="5699"/>
                  <a:pt x="7273" y="5692"/>
                  <a:pt x="7233" y="5667"/>
                </a:cubicBezTo>
                <a:cubicBezTo>
                  <a:pt x="7290" y="5658"/>
                  <a:pt x="7290" y="5658"/>
                  <a:pt x="7343" y="5690"/>
                </a:cubicBezTo>
                <a:close/>
                <a:moveTo>
                  <a:pt x="7288" y="4573"/>
                </a:moveTo>
                <a:cubicBezTo>
                  <a:pt x="7285" y="4533"/>
                  <a:pt x="7277" y="4519"/>
                  <a:pt x="7294" y="4477"/>
                </a:cubicBezTo>
                <a:cubicBezTo>
                  <a:pt x="7242" y="4462"/>
                  <a:pt x="7087" y="4485"/>
                  <a:pt x="7090" y="4441"/>
                </a:cubicBezTo>
                <a:cubicBezTo>
                  <a:pt x="7101" y="4444"/>
                  <a:pt x="7113" y="4445"/>
                  <a:pt x="7125" y="4444"/>
                </a:cubicBezTo>
                <a:cubicBezTo>
                  <a:pt x="7130" y="4435"/>
                  <a:pt x="7130" y="4426"/>
                  <a:pt x="7125" y="4416"/>
                </a:cubicBezTo>
                <a:cubicBezTo>
                  <a:pt x="7138" y="4383"/>
                  <a:pt x="7116" y="4352"/>
                  <a:pt x="7163" y="4332"/>
                </a:cubicBezTo>
                <a:cubicBezTo>
                  <a:pt x="7175" y="4327"/>
                  <a:pt x="7228" y="4320"/>
                  <a:pt x="7228" y="4346"/>
                </a:cubicBezTo>
                <a:cubicBezTo>
                  <a:pt x="7228" y="4371"/>
                  <a:pt x="7180" y="4362"/>
                  <a:pt x="7167" y="4372"/>
                </a:cubicBezTo>
                <a:cubicBezTo>
                  <a:pt x="7088" y="4430"/>
                  <a:pt x="7195" y="4439"/>
                  <a:pt x="7243" y="4436"/>
                </a:cubicBezTo>
                <a:cubicBezTo>
                  <a:pt x="7247" y="4420"/>
                  <a:pt x="7223" y="4421"/>
                  <a:pt x="7224" y="4405"/>
                </a:cubicBezTo>
                <a:cubicBezTo>
                  <a:pt x="7331" y="4409"/>
                  <a:pt x="7439" y="4408"/>
                  <a:pt x="7546" y="4415"/>
                </a:cubicBezTo>
                <a:cubicBezTo>
                  <a:pt x="7600" y="4418"/>
                  <a:pt x="7654" y="4421"/>
                  <a:pt x="7707" y="4428"/>
                </a:cubicBezTo>
                <a:cubicBezTo>
                  <a:pt x="7742" y="4433"/>
                  <a:pt x="7789" y="4459"/>
                  <a:pt x="7818" y="4438"/>
                </a:cubicBezTo>
                <a:cubicBezTo>
                  <a:pt x="7845" y="4507"/>
                  <a:pt x="8022" y="4375"/>
                  <a:pt x="8087" y="4437"/>
                </a:cubicBezTo>
                <a:cubicBezTo>
                  <a:pt x="8082" y="4428"/>
                  <a:pt x="8076" y="4430"/>
                  <a:pt x="8070" y="4444"/>
                </a:cubicBezTo>
                <a:cubicBezTo>
                  <a:pt x="8119" y="4424"/>
                  <a:pt x="8136" y="4476"/>
                  <a:pt x="8101" y="4499"/>
                </a:cubicBezTo>
                <a:cubicBezTo>
                  <a:pt x="8091" y="4505"/>
                  <a:pt x="8062" y="4500"/>
                  <a:pt x="8058" y="4501"/>
                </a:cubicBezTo>
                <a:cubicBezTo>
                  <a:pt x="8054" y="4496"/>
                  <a:pt x="8048" y="4493"/>
                  <a:pt x="8041" y="4494"/>
                </a:cubicBezTo>
                <a:cubicBezTo>
                  <a:pt x="8032" y="4500"/>
                  <a:pt x="8026" y="4508"/>
                  <a:pt x="8022" y="4517"/>
                </a:cubicBezTo>
                <a:cubicBezTo>
                  <a:pt x="8005" y="4526"/>
                  <a:pt x="7999" y="4551"/>
                  <a:pt x="7975" y="4554"/>
                </a:cubicBezTo>
                <a:cubicBezTo>
                  <a:pt x="7951" y="4558"/>
                  <a:pt x="7927" y="4528"/>
                  <a:pt x="7908" y="4533"/>
                </a:cubicBezTo>
                <a:cubicBezTo>
                  <a:pt x="7888" y="4538"/>
                  <a:pt x="7899" y="4564"/>
                  <a:pt x="7872" y="4567"/>
                </a:cubicBezTo>
                <a:cubicBezTo>
                  <a:pt x="7861" y="4568"/>
                  <a:pt x="7870" y="4534"/>
                  <a:pt x="7859" y="4529"/>
                </a:cubicBezTo>
                <a:cubicBezTo>
                  <a:pt x="7845" y="4536"/>
                  <a:pt x="7843" y="4565"/>
                  <a:pt x="7825" y="4567"/>
                </a:cubicBezTo>
                <a:cubicBezTo>
                  <a:pt x="7794" y="4572"/>
                  <a:pt x="7799" y="4515"/>
                  <a:pt x="7761" y="4552"/>
                </a:cubicBezTo>
                <a:cubicBezTo>
                  <a:pt x="7751" y="4562"/>
                  <a:pt x="7781" y="4576"/>
                  <a:pt x="7765" y="4589"/>
                </a:cubicBezTo>
                <a:cubicBezTo>
                  <a:pt x="7759" y="4595"/>
                  <a:pt x="7676" y="4593"/>
                  <a:pt x="7662" y="4596"/>
                </a:cubicBezTo>
                <a:cubicBezTo>
                  <a:pt x="7586" y="4613"/>
                  <a:pt x="7535" y="4601"/>
                  <a:pt x="7467" y="4562"/>
                </a:cubicBezTo>
                <a:cubicBezTo>
                  <a:pt x="7452" y="4554"/>
                  <a:pt x="7444" y="4540"/>
                  <a:pt x="7426" y="4535"/>
                </a:cubicBezTo>
                <a:cubicBezTo>
                  <a:pt x="7379" y="4521"/>
                  <a:pt x="7408" y="4529"/>
                  <a:pt x="7371" y="4540"/>
                </a:cubicBezTo>
                <a:cubicBezTo>
                  <a:pt x="7352" y="4546"/>
                  <a:pt x="7307" y="4561"/>
                  <a:pt x="7313" y="4585"/>
                </a:cubicBezTo>
                <a:cubicBezTo>
                  <a:pt x="7307" y="4563"/>
                  <a:pt x="7166" y="4573"/>
                  <a:pt x="7145" y="4573"/>
                </a:cubicBezTo>
                <a:cubicBezTo>
                  <a:pt x="7193" y="4573"/>
                  <a:pt x="7240" y="4573"/>
                  <a:pt x="7288" y="4573"/>
                </a:cubicBezTo>
                <a:cubicBezTo>
                  <a:pt x="7287" y="4560"/>
                  <a:pt x="7240" y="4573"/>
                  <a:pt x="7288" y="4573"/>
                </a:cubicBezTo>
                <a:close/>
                <a:moveTo>
                  <a:pt x="7108" y="4488"/>
                </a:moveTo>
                <a:cubicBezTo>
                  <a:pt x="7116" y="4486"/>
                  <a:pt x="7214" y="4473"/>
                  <a:pt x="7182" y="4517"/>
                </a:cubicBezTo>
                <a:cubicBezTo>
                  <a:pt x="7162" y="4544"/>
                  <a:pt x="7126" y="4502"/>
                  <a:pt x="7108" y="4488"/>
                </a:cubicBezTo>
                <a:cubicBezTo>
                  <a:pt x="7141" y="4480"/>
                  <a:pt x="7126" y="4502"/>
                  <a:pt x="7108" y="4488"/>
                </a:cubicBezTo>
                <a:close/>
                <a:moveTo>
                  <a:pt x="7236" y="4492"/>
                </a:moveTo>
                <a:cubicBezTo>
                  <a:pt x="7237" y="4478"/>
                  <a:pt x="7235" y="4506"/>
                  <a:pt x="7236" y="4492"/>
                </a:cubicBezTo>
                <a:cubicBezTo>
                  <a:pt x="7236" y="4491"/>
                  <a:pt x="7236" y="4494"/>
                  <a:pt x="7236" y="4492"/>
                </a:cubicBezTo>
                <a:close/>
                <a:moveTo>
                  <a:pt x="7090" y="4596"/>
                </a:moveTo>
                <a:cubicBezTo>
                  <a:pt x="7066" y="4602"/>
                  <a:pt x="7040" y="4613"/>
                  <a:pt x="7030" y="4574"/>
                </a:cubicBezTo>
                <a:cubicBezTo>
                  <a:pt x="7058" y="4565"/>
                  <a:pt x="7069" y="4595"/>
                  <a:pt x="7090" y="4596"/>
                </a:cubicBezTo>
                <a:close/>
                <a:moveTo>
                  <a:pt x="7627" y="4264"/>
                </a:moveTo>
                <a:cubicBezTo>
                  <a:pt x="7655" y="4230"/>
                  <a:pt x="7660" y="4276"/>
                  <a:pt x="7685" y="4277"/>
                </a:cubicBezTo>
                <a:cubicBezTo>
                  <a:pt x="7665" y="4286"/>
                  <a:pt x="7594" y="4305"/>
                  <a:pt x="7627" y="4264"/>
                </a:cubicBezTo>
                <a:cubicBezTo>
                  <a:pt x="7655" y="4230"/>
                  <a:pt x="7622" y="4270"/>
                  <a:pt x="7627" y="4264"/>
                </a:cubicBezTo>
                <a:close/>
                <a:moveTo>
                  <a:pt x="8020" y="4362"/>
                </a:moveTo>
                <a:cubicBezTo>
                  <a:pt x="7999" y="4382"/>
                  <a:pt x="7959" y="4329"/>
                  <a:pt x="7947" y="4319"/>
                </a:cubicBezTo>
                <a:cubicBezTo>
                  <a:pt x="7914" y="4290"/>
                  <a:pt x="7891" y="4301"/>
                  <a:pt x="7936" y="4264"/>
                </a:cubicBezTo>
                <a:cubicBezTo>
                  <a:pt x="7969" y="4237"/>
                  <a:pt x="8014" y="4241"/>
                  <a:pt x="8038" y="4277"/>
                </a:cubicBezTo>
                <a:cubicBezTo>
                  <a:pt x="8086" y="4349"/>
                  <a:pt x="8025" y="4300"/>
                  <a:pt x="8000" y="4323"/>
                </a:cubicBezTo>
                <a:cubicBezTo>
                  <a:pt x="7994" y="4344"/>
                  <a:pt x="8042" y="4340"/>
                  <a:pt x="8020" y="4362"/>
                </a:cubicBezTo>
                <a:cubicBezTo>
                  <a:pt x="8004" y="4377"/>
                  <a:pt x="8042" y="4340"/>
                  <a:pt x="8020" y="4362"/>
                </a:cubicBezTo>
                <a:close/>
                <a:moveTo>
                  <a:pt x="7914" y="4425"/>
                </a:moveTo>
                <a:cubicBezTo>
                  <a:pt x="7897" y="4448"/>
                  <a:pt x="7864" y="4419"/>
                  <a:pt x="7838" y="4428"/>
                </a:cubicBezTo>
                <a:cubicBezTo>
                  <a:pt x="7865" y="4419"/>
                  <a:pt x="7891" y="4431"/>
                  <a:pt x="7914" y="4425"/>
                </a:cubicBezTo>
                <a:cubicBezTo>
                  <a:pt x="7900" y="4443"/>
                  <a:pt x="7900" y="4429"/>
                  <a:pt x="7914" y="4425"/>
                </a:cubicBezTo>
                <a:close/>
                <a:moveTo>
                  <a:pt x="8104" y="4173"/>
                </a:moveTo>
                <a:cubicBezTo>
                  <a:pt x="8125" y="4140"/>
                  <a:pt x="8218" y="4137"/>
                  <a:pt x="8257" y="4129"/>
                </a:cubicBezTo>
                <a:cubicBezTo>
                  <a:pt x="8346" y="4112"/>
                  <a:pt x="8420" y="4148"/>
                  <a:pt x="8505" y="4148"/>
                </a:cubicBezTo>
                <a:cubicBezTo>
                  <a:pt x="8572" y="4148"/>
                  <a:pt x="8636" y="4127"/>
                  <a:pt x="8707" y="4131"/>
                </a:cubicBezTo>
                <a:cubicBezTo>
                  <a:pt x="8806" y="4136"/>
                  <a:pt x="8905" y="4130"/>
                  <a:pt x="9004" y="4135"/>
                </a:cubicBezTo>
                <a:cubicBezTo>
                  <a:pt x="9043" y="4137"/>
                  <a:pt x="9080" y="4133"/>
                  <a:pt x="9119" y="4132"/>
                </a:cubicBezTo>
                <a:cubicBezTo>
                  <a:pt x="9155" y="4132"/>
                  <a:pt x="9190" y="4149"/>
                  <a:pt x="9224" y="4148"/>
                </a:cubicBezTo>
                <a:cubicBezTo>
                  <a:pt x="9257" y="4148"/>
                  <a:pt x="9334" y="4105"/>
                  <a:pt x="9358" y="4141"/>
                </a:cubicBezTo>
                <a:cubicBezTo>
                  <a:pt x="9390" y="4189"/>
                  <a:pt x="9274" y="4199"/>
                  <a:pt x="9250" y="4198"/>
                </a:cubicBezTo>
                <a:cubicBezTo>
                  <a:pt x="9181" y="4196"/>
                  <a:pt x="9131" y="4207"/>
                  <a:pt x="9062" y="4233"/>
                </a:cubicBezTo>
                <a:cubicBezTo>
                  <a:pt x="9082" y="4249"/>
                  <a:pt x="9106" y="4229"/>
                  <a:pt x="9126" y="4250"/>
                </a:cubicBezTo>
                <a:cubicBezTo>
                  <a:pt x="9093" y="4268"/>
                  <a:pt x="9049" y="4296"/>
                  <a:pt x="9023" y="4279"/>
                </a:cubicBezTo>
                <a:cubicBezTo>
                  <a:pt x="9021" y="4278"/>
                  <a:pt x="9025" y="4251"/>
                  <a:pt x="9018" y="4243"/>
                </a:cubicBezTo>
                <a:cubicBezTo>
                  <a:pt x="9010" y="4235"/>
                  <a:pt x="8982" y="4238"/>
                  <a:pt x="8972" y="4236"/>
                </a:cubicBezTo>
                <a:cubicBezTo>
                  <a:pt x="8979" y="4213"/>
                  <a:pt x="9005" y="4223"/>
                  <a:pt x="9015" y="4205"/>
                </a:cubicBezTo>
                <a:cubicBezTo>
                  <a:pt x="8959" y="4164"/>
                  <a:pt x="8880" y="4192"/>
                  <a:pt x="8819" y="4196"/>
                </a:cubicBezTo>
                <a:cubicBezTo>
                  <a:pt x="8731" y="4203"/>
                  <a:pt x="8775" y="4196"/>
                  <a:pt x="8792" y="4258"/>
                </a:cubicBezTo>
                <a:cubicBezTo>
                  <a:pt x="8726" y="4179"/>
                  <a:pt x="8665" y="4266"/>
                  <a:pt x="8594" y="4238"/>
                </a:cubicBezTo>
                <a:cubicBezTo>
                  <a:pt x="8575" y="4230"/>
                  <a:pt x="8597" y="4183"/>
                  <a:pt x="8557" y="4204"/>
                </a:cubicBezTo>
                <a:cubicBezTo>
                  <a:pt x="8527" y="4221"/>
                  <a:pt x="8560" y="4258"/>
                  <a:pt x="8519" y="4246"/>
                </a:cubicBezTo>
                <a:cubicBezTo>
                  <a:pt x="8494" y="4238"/>
                  <a:pt x="8490" y="4205"/>
                  <a:pt x="8456" y="4201"/>
                </a:cubicBezTo>
                <a:cubicBezTo>
                  <a:pt x="8415" y="4196"/>
                  <a:pt x="8408" y="4231"/>
                  <a:pt x="8379" y="4239"/>
                </a:cubicBezTo>
                <a:cubicBezTo>
                  <a:pt x="8355" y="4245"/>
                  <a:pt x="8321" y="4229"/>
                  <a:pt x="8298" y="4241"/>
                </a:cubicBezTo>
                <a:cubicBezTo>
                  <a:pt x="8248" y="4266"/>
                  <a:pt x="8293" y="4262"/>
                  <a:pt x="8297" y="4287"/>
                </a:cubicBezTo>
                <a:cubicBezTo>
                  <a:pt x="8260" y="4287"/>
                  <a:pt x="8225" y="4313"/>
                  <a:pt x="8195" y="4311"/>
                </a:cubicBezTo>
                <a:cubicBezTo>
                  <a:pt x="8176" y="4310"/>
                  <a:pt x="8153" y="4281"/>
                  <a:pt x="8135" y="4275"/>
                </a:cubicBezTo>
                <a:cubicBezTo>
                  <a:pt x="8119" y="4270"/>
                  <a:pt x="8083" y="4278"/>
                  <a:pt x="8074" y="4269"/>
                </a:cubicBezTo>
                <a:cubicBezTo>
                  <a:pt x="8039" y="4237"/>
                  <a:pt x="8171" y="4256"/>
                  <a:pt x="8104" y="4173"/>
                </a:cubicBezTo>
                <a:cubicBezTo>
                  <a:pt x="8131" y="4131"/>
                  <a:pt x="8148" y="4228"/>
                  <a:pt x="8104" y="4173"/>
                </a:cubicBezTo>
                <a:close/>
                <a:moveTo>
                  <a:pt x="8500" y="3542"/>
                </a:moveTo>
                <a:cubicBezTo>
                  <a:pt x="8535" y="3549"/>
                  <a:pt x="8564" y="3491"/>
                  <a:pt x="8601" y="3512"/>
                </a:cubicBezTo>
                <a:cubicBezTo>
                  <a:pt x="8645" y="3537"/>
                  <a:pt x="8560" y="3566"/>
                  <a:pt x="8566" y="3609"/>
                </a:cubicBezTo>
                <a:cubicBezTo>
                  <a:pt x="8530" y="3572"/>
                  <a:pt x="8465" y="3609"/>
                  <a:pt x="8423" y="3576"/>
                </a:cubicBezTo>
                <a:cubicBezTo>
                  <a:pt x="8439" y="3548"/>
                  <a:pt x="8471" y="3547"/>
                  <a:pt x="8500" y="3542"/>
                </a:cubicBezTo>
                <a:cubicBezTo>
                  <a:pt x="8509" y="3544"/>
                  <a:pt x="8471" y="3547"/>
                  <a:pt x="8500" y="3542"/>
                </a:cubicBezTo>
                <a:close/>
                <a:moveTo>
                  <a:pt x="8401" y="3476"/>
                </a:moveTo>
                <a:cubicBezTo>
                  <a:pt x="8401" y="3498"/>
                  <a:pt x="8412" y="3511"/>
                  <a:pt x="8436" y="3513"/>
                </a:cubicBezTo>
                <a:cubicBezTo>
                  <a:pt x="8412" y="3511"/>
                  <a:pt x="8401" y="3498"/>
                  <a:pt x="8401" y="3476"/>
                </a:cubicBezTo>
                <a:close/>
                <a:moveTo>
                  <a:pt x="9135" y="3512"/>
                </a:moveTo>
                <a:cubicBezTo>
                  <a:pt x="9143" y="3437"/>
                  <a:pt x="9184" y="3538"/>
                  <a:pt x="9189" y="3542"/>
                </a:cubicBezTo>
                <a:cubicBezTo>
                  <a:pt x="9215" y="3561"/>
                  <a:pt x="9279" y="3542"/>
                  <a:pt x="9285" y="3524"/>
                </a:cubicBezTo>
                <a:cubicBezTo>
                  <a:pt x="9272" y="3564"/>
                  <a:pt x="9310" y="3534"/>
                  <a:pt x="9327" y="3546"/>
                </a:cubicBezTo>
                <a:cubicBezTo>
                  <a:pt x="9337" y="3553"/>
                  <a:pt x="9331" y="3569"/>
                  <a:pt x="9343" y="3574"/>
                </a:cubicBezTo>
                <a:cubicBezTo>
                  <a:pt x="9378" y="3587"/>
                  <a:pt x="9460" y="3596"/>
                  <a:pt x="9482" y="3558"/>
                </a:cubicBezTo>
                <a:cubicBezTo>
                  <a:pt x="9473" y="3573"/>
                  <a:pt x="9460" y="3581"/>
                  <a:pt x="9443" y="3585"/>
                </a:cubicBezTo>
                <a:cubicBezTo>
                  <a:pt x="9446" y="3589"/>
                  <a:pt x="9478" y="3687"/>
                  <a:pt x="9480" y="3680"/>
                </a:cubicBezTo>
                <a:cubicBezTo>
                  <a:pt x="9476" y="3697"/>
                  <a:pt x="9420" y="3729"/>
                  <a:pt x="9405" y="3731"/>
                </a:cubicBezTo>
                <a:cubicBezTo>
                  <a:pt x="9369" y="3735"/>
                  <a:pt x="9356" y="3702"/>
                  <a:pt x="9316" y="3707"/>
                </a:cubicBezTo>
                <a:cubicBezTo>
                  <a:pt x="9282" y="3711"/>
                  <a:pt x="9272" y="3774"/>
                  <a:pt x="9225" y="3735"/>
                </a:cubicBezTo>
                <a:cubicBezTo>
                  <a:pt x="9201" y="3715"/>
                  <a:pt x="9217" y="3681"/>
                  <a:pt x="9200" y="3661"/>
                </a:cubicBezTo>
                <a:cubicBezTo>
                  <a:pt x="9190" y="3650"/>
                  <a:pt x="9182" y="3649"/>
                  <a:pt x="9172" y="3640"/>
                </a:cubicBezTo>
                <a:cubicBezTo>
                  <a:pt x="9178" y="3646"/>
                  <a:pt x="9134" y="3622"/>
                  <a:pt x="9141" y="3624"/>
                </a:cubicBezTo>
                <a:cubicBezTo>
                  <a:pt x="9083" y="3613"/>
                  <a:pt x="8961" y="3661"/>
                  <a:pt x="8904" y="3614"/>
                </a:cubicBezTo>
                <a:cubicBezTo>
                  <a:pt x="8993" y="3620"/>
                  <a:pt x="9077" y="3546"/>
                  <a:pt x="9166" y="3553"/>
                </a:cubicBezTo>
                <a:cubicBezTo>
                  <a:pt x="9146" y="3546"/>
                  <a:pt x="9136" y="3532"/>
                  <a:pt x="9135" y="3512"/>
                </a:cubicBezTo>
                <a:cubicBezTo>
                  <a:pt x="9136" y="3500"/>
                  <a:pt x="9133" y="3534"/>
                  <a:pt x="9135" y="3512"/>
                </a:cubicBezTo>
                <a:close/>
                <a:moveTo>
                  <a:pt x="9644" y="3928"/>
                </a:moveTo>
                <a:cubicBezTo>
                  <a:pt x="9681" y="3926"/>
                  <a:pt x="9727" y="3880"/>
                  <a:pt x="9745" y="3913"/>
                </a:cubicBezTo>
                <a:cubicBezTo>
                  <a:pt x="9753" y="3928"/>
                  <a:pt x="9717" y="3924"/>
                  <a:pt x="9721" y="3942"/>
                </a:cubicBezTo>
                <a:cubicBezTo>
                  <a:pt x="9724" y="3956"/>
                  <a:pt x="9735" y="3958"/>
                  <a:pt x="9737" y="3973"/>
                </a:cubicBezTo>
                <a:cubicBezTo>
                  <a:pt x="9737" y="3973"/>
                  <a:pt x="9774" y="3975"/>
                  <a:pt x="9759" y="3995"/>
                </a:cubicBezTo>
                <a:cubicBezTo>
                  <a:pt x="9745" y="4015"/>
                  <a:pt x="9730" y="3981"/>
                  <a:pt x="9727" y="3982"/>
                </a:cubicBezTo>
                <a:cubicBezTo>
                  <a:pt x="9687" y="3997"/>
                  <a:pt x="9702" y="4041"/>
                  <a:pt x="9652" y="4035"/>
                </a:cubicBezTo>
                <a:cubicBezTo>
                  <a:pt x="9654" y="4017"/>
                  <a:pt x="9678" y="4033"/>
                  <a:pt x="9678" y="4010"/>
                </a:cubicBezTo>
                <a:cubicBezTo>
                  <a:pt x="9664" y="4008"/>
                  <a:pt x="9650" y="4006"/>
                  <a:pt x="9637" y="4004"/>
                </a:cubicBezTo>
                <a:cubicBezTo>
                  <a:pt x="9633" y="3979"/>
                  <a:pt x="9665" y="3967"/>
                  <a:pt x="9643" y="3942"/>
                </a:cubicBezTo>
                <a:cubicBezTo>
                  <a:pt x="9636" y="3943"/>
                  <a:pt x="9604" y="3984"/>
                  <a:pt x="9597" y="3989"/>
                </a:cubicBezTo>
                <a:cubicBezTo>
                  <a:pt x="9604" y="3984"/>
                  <a:pt x="9601" y="3960"/>
                  <a:pt x="9591" y="3963"/>
                </a:cubicBezTo>
                <a:cubicBezTo>
                  <a:pt x="9579" y="3967"/>
                  <a:pt x="9580" y="3990"/>
                  <a:pt x="9568" y="3998"/>
                </a:cubicBezTo>
                <a:cubicBezTo>
                  <a:pt x="9535" y="4019"/>
                  <a:pt x="9506" y="4024"/>
                  <a:pt x="9467" y="4018"/>
                </a:cubicBezTo>
                <a:cubicBezTo>
                  <a:pt x="9510" y="3961"/>
                  <a:pt x="9574" y="3933"/>
                  <a:pt x="9644" y="3928"/>
                </a:cubicBezTo>
                <a:cubicBezTo>
                  <a:pt x="9670" y="3927"/>
                  <a:pt x="9572" y="3933"/>
                  <a:pt x="9644" y="3928"/>
                </a:cubicBezTo>
                <a:close/>
                <a:moveTo>
                  <a:pt x="9586" y="3839"/>
                </a:moveTo>
                <a:cubicBezTo>
                  <a:pt x="9598" y="3846"/>
                  <a:pt x="9599" y="3837"/>
                  <a:pt x="9607" y="3832"/>
                </a:cubicBezTo>
                <a:cubicBezTo>
                  <a:pt x="9639" y="3808"/>
                  <a:pt x="9580" y="3805"/>
                  <a:pt x="9647" y="3797"/>
                </a:cubicBezTo>
                <a:cubicBezTo>
                  <a:pt x="9605" y="3802"/>
                  <a:pt x="9633" y="3814"/>
                  <a:pt x="9607" y="3832"/>
                </a:cubicBezTo>
                <a:cubicBezTo>
                  <a:pt x="9599" y="3837"/>
                  <a:pt x="9600" y="3848"/>
                  <a:pt x="9586" y="3839"/>
                </a:cubicBezTo>
                <a:cubicBezTo>
                  <a:pt x="9599" y="3847"/>
                  <a:pt x="9599" y="3847"/>
                  <a:pt x="9586" y="3839"/>
                </a:cubicBezTo>
                <a:close/>
                <a:moveTo>
                  <a:pt x="9925" y="3812"/>
                </a:moveTo>
                <a:cubicBezTo>
                  <a:pt x="9945" y="3797"/>
                  <a:pt x="9972" y="3816"/>
                  <a:pt x="9992" y="3824"/>
                </a:cubicBezTo>
                <a:cubicBezTo>
                  <a:pt x="9982" y="3794"/>
                  <a:pt x="9966" y="3722"/>
                  <a:pt x="9980" y="3693"/>
                </a:cubicBezTo>
                <a:cubicBezTo>
                  <a:pt x="9990" y="3673"/>
                  <a:pt x="10017" y="3645"/>
                  <a:pt x="10030" y="3686"/>
                </a:cubicBezTo>
                <a:cubicBezTo>
                  <a:pt x="10037" y="3708"/>
                  <a:pt x="9996" y="3743"/>
                  <a:pt x="10009" y="3774"/>
                </a:cubicBezTo>
                <a:cubicBezTo>
                  <a:pt x="10019" y="3800"/>
                  <a:pt x="10050" y="3814"/>
                  <a:pt x="10070" y="3813"/>
                </a:cubicBezTo>
                <a:cubicBezTo>
                  <a:pt x="10090" y="3839"/>
                  <a:pt x="10117" y="3842"/>
                  <a:pt x="10147" y="3846"/>
                </a:cubicBezTo>
                <a:cubicBezTo>
                  <a:pt x="10169" y="3849"/>
                  <a:pt x="10185" y="3840"/>
                  <a:pt x="10208" y="3849"/>
                </a:cubicBezTo>
                <a:cubicBezTo>
                  <a:pt x="10233" y="3859"/>
                  <a:pt x="10232" y="3872"/>
                  <a:pt x="10250" y="3885"/>
                </a:cubicBezTo>
                <a:cubicBezTo>
                  <a:pt x="10270" y="3897"/>
                  <a:pt x="10321" y="3910"/>
                  <a:pt x="10328" y="3929"/>
                </a:cubicBezTo>
                <a:cubicBezTo>
                  <a:pt x="10342" y="3968"/>
                  <a:pt x="10288" y="3932"/>
                  <a:pt x="10279" y="3945"/>
                </a:cubicBezTo>
                <a:cubicBezTo>
                  <a:pt x="10281" y="3942"/>
                  <a:pt x="10310" y="3974"/>
                  <a:pt x="10309" y="3974"/>
                </a:cubicBezTo>
                <a:cubicBezTo>
                  <a:pt x="10329" y="3983"/>
                  <a:pt x="10371" y="3956"/>
                  <a:pt x="10374" y="3986"/>
                </a:cubicBezTo>
                <a:cubicBezTo>
                  <a:pt x="10376" y="4020"/>
                  <a:pt x="10291" y="4020"/>
                  <a:pt x="10307" y="3976"/>
                </a:cubicBezTo>
                <a:cubicBezTo>
                  <a:pt x="10289" y="3988"/>
                  <a:pt x="10300" y="4024"/>
                  <a:pt x="10276" y="4040"/>
                </a:cubicBezTo>
                <a:cubicBezTo>
                  <a:pt x="10277" y="3995"/>
                  <a:pt x="10222" y="4025"/>
                  <a:pt x="10220" y="3995"/>
                </a:cubicBezTo>
                <a:cubicBezTo>
                  <a:pt x="10235" y="3993"/>
                  <a:pt x="10261" y="3999"/>
                  <a:pt x="10262" y="3976"/>
                </a:cubicBezTo>
                <a:cubicBezTo>
                  <a:pt x="10232" y="3972"/>
                  <a:pt x="10207" y="3966"/>
                  <a:pt x="10178" y="3962"/>
                </a:cubicBezTo>
                <a:cubicBezTo>
                  <a:pt x="10159" y="3961"/>
                  <a:pt x="10140" y="3959"/>
                  <a:pt x="10122" y="3957"/>
                </a:cubicBezTo>
                <a:cubicBezTo>
                  <a:pt x="10110" y="3935"/>
                  <a:pt x="10099" y="3935"/>
                  <a:pt x="10088" y="3957"/>
                </a:cubicBezTo>
                <a:cubicBezTo>
                  <a:pt x="10077" y="3958"/>
                  <a:pt x="10066" y="3960"/>
                  <a:pt x="10055" y="3961"/>
                </a:cubicBezTo>
                <a:cubicBezTo>
                  <a:pt x="10041" y="3966"/>
                  <a:pt x="10035" y="3960"/>
                  <a:pt x="10038" y="3940"/>
                </a:cubicBezTo>
                <a:cubicBezTo>
                  <a:pt x="10008" y="3923"/>
                  <a:pt x="10005" y="3896"/>
                  <a:pt x="9963" y="3891"/>
                </a:cubicBezTo>
                <a:cubicBezTo>
                  <a:pt x="9935" y="3888"/>
                  <a:pt x="9818" y="3919"/>
                  <a:pt x="9818" y="3857"/>
                </a:cubicBezTo>
                <a:cubicBezTo>
                  <a:pt x="9818" y="3828"/>
                  <a:pt x="9907" y="3821"/>
                  <a:pt x="9925" y="3812"/>
                </a:cubicBezTo>
                <a:close/>
                <a:moveTo>
                  <a:pt x="10376" y="4041"/>
                </a:moveTo>
                <a:cubicBezTo>
                  <a:pt x="10374" y="4072"/>
                  <a:pt x="10335" y="4061"/>
                  <a:pt x="10344" y="4021"/>
                </a:cubicBezTo>
                <a:cubicBezTo>
                  <a:pt x="10357" y="4024"/>
                  <a:pt x="10368" y="4031"/>
                  <a:pt x="10376" y="4041"/>
                </a:cubicBezTo>
                <a:cubicBezTo>
                  <a:pt x="10374" y="4065"/>
                  <a:pt x="10367" y="4032"/>
                  <a:pt x="10376" y="4041"/>
                </a:cubicBezTo>
                <a:close/>
                <a:moveTo>
                  <a:pt x="10077" y="4007"/>
                </a:moveTo>
                <a:cubicBezTo>
                  <a:pt x="10077" y="4013"/>
                  <a:pt x="10080" y="4034"/>
                  <a:pt x="10077" y="4007"/>
                </a:cubicBezTo>
                <a:cubicBezTo>
                  <a:pt x="10077" y="4007"/>
                  <a:pt x="10078" y="4011"/>
                  <a:pt x="10077" y="4007"/>
                </a:cubicBezTo>
                <a:close/>
                <a:moveTo>
                  <a:pt x="10011" y="3941"/>
                </a:moveTo>
                <a:cubicBezTo>
                  <a:pt x="10012" y="3939"/>
                  <a:pt x="10013" y="3937"/>
                  <a:pt x="10014" y="3934"/>
                </a:cubicBezTo>
                <a:cubicBezTo>
                  <a:pt x="10021" y="3941"/>
                  <a:pt x="10013" y="3939"/>
                  <a:pt x="10011" y="3941"/>
                </a:cubicBezTo>
                <a:close/>
                <a:moveTo>
                  <a:pt x="9757" y="3842"/>
                </a:moveTo>
                <a:cubicBezTo>
                  <a:pt x="9779" y="3842"/>
                  <a:pt x="9797" y="3799"/>
                  <a:pt x="9814" y="3799"/>
                </a:cubicBezTo>
                <a:cubicBezTo>
                  <a:pt x="9812" y="3811"/>
                  <a:pt x="9767" y="3842"/>
                  <a:pt x="9757" y="3842"/>
                </a:cubicBezTo>
                <a:cubicBezTo>
                  <a:pt x="9768" y="3842"/>
                  <a:pt x="9768" y="3842"/>
                  <a:pt x="9757" y="3842"/>
                </a:cubicBezTo>
                <a:close/>
                <a:moveTo>
                  <a:pt x="9144" y="4510"/>
                </a:moveTo>
                <a:cubicBezTo>
                  <a:pt x="9104" y="4457"/>
                  <a:pt x="9233" y="4488"/>
                  <a:pt x="9235" y="4489"/>
                </a:cubicBezTo>
                <a:cubicBezTo>
                  <a:pt x="9275" y="4498"/>
                  <a:pt x="9332" y="4493"/>
                  <a:pt x="9352" y="4536"/>
                </a:cubicBezTo>
                <a:cubicBezTo>
                  <a:pt x="9281" y="4527"/>
                  <a:pt x="9192" y="4573"/>
                  <a:pt x="9144" y="4510"/>
                </a:cubicBezTo>
                <a:cubicBezTo>
                  <a:pt x="9139" y="4502"/>
                  <a:pt x="9158" y="4527"/>
                  <a:pt x="9144" y="4510"/>
                </a:cubicBezTo>
                <a:close/>
                <a:moveTo>
                  <a:pt x="9147" y="4599"/>
                </a:moveTo>
                <a:cubicBezTo>
                  <a:pt x="9123" y="4588"/>
                  <a:pt x="9134" y="4579"/>
                  <a:pt x="9131" y="4573"/>
                </a:cubicBezTo>
                <a:cubicBezTo>
                  <a:pt x="9124" y="4559"/>
                  <a:pt x="9188" y="4604"/>
                  <a:pt x="9147" y="4599"/>
                </a:cubicBezTo>
                <a:cubicBezTo>
                  <a:pt x="9138" y="4595"/>
                  <a:pt x="9154" y="4600"/>
                  <a:pt x="9147" y="4599"/>
                </a:cubicBezTo>
                <a:close/>
                <a:moveTo>
                  <a:pt x="9315" y="4712"/>
                </a:moveTo>
                <a:cubicBezTo>
                  <a:pt x="9318" y="4686"/>
                  <a:pt x="9457" y="4717"/>
                  <a:pt x="9473" y="4719"/>
                </a:cubicBezTo>
                <a:cubicBezTo>
                  <a:pt x="9451" y="4729"/>
                  <a:pt x="9309" y="4759"/>
                  <a:pt x="9315" y="4712"/>
                </a:cubicBezTo>
                <a:cubicBezTo>
                  <a:pt x="9317" y="4697"/>
                  <a:pt x="9313" y="4727"/>
                  <a:pt x="9315" y="4712"/>
                </a:cubicBezTo>
                <a:close/>
                <a:moveTo>
                  <a:pt x="9341" y="3830"/>
                </a:moveTo>
                <a:cubicBezTo>
                  <a:pt x="9341" y="3819"/>
                  <a:pt x="9341" y="3809"/>
                  <a:pt x="9341" y="3799"/>
                </a:cubicBezTo>
                <a:cubicBezTo>
                  <a:pt x="9349" y="3805"/>
                  <a:pt x="9349" y="3815"/>
                  <a:pt x="9341" y="3830"/>
                </a:cubicBezTo>
                <a:close/>
                <a:moveTo>
                  <a:pt x="9349" y="3875"/>
                </a:moveTo>
                <a:cubicBezTo>
                  <a:pt x="9357" y="3882"/>
                  <a:pt x="9366" y="3889"/>
                  <a:pt x="9374" y="3896"/>
                </a:cubicBezTo>
                <a:cubicBezTo>
                  <a:pt x="9336" y="3874"/>
                  <a:pt x="9327" y="3882"/>
                  <a:pt x="9283" y="3875"/>
                </a:cubicBezTo>
                <a:cubicBezTo>
                  <a:pt x="9309" y="3882"/>
                  <a:pt x="9324" y="3880"/>
                  <a:pt x="9349" y="3875"/>
                </a:cubicBezTo>
                <a:cubicBezTo>
                  <a:pt x="9357" y="3884"/>
                  <a:pt x="9342" y="3877"/>
                  <a:pt x="9349" y="3875"/>
                </a:cubicBezTo>
                <a:close/>
                <a:moveTo>
                  <a:pt x="9425" y="4096"/>
                </a:moveTo>
                <a:cubicBezTo>
                  <a:pt x="9400" y="4099"/>
                  <a:pt x="9374" y="4102"/>
                  <a:pt x="9349" y="4104"/>
                </a:cubicBezTo>
                <a:cubicBezTo>
                  <a:pt x="9374" y="4102"/>
                  <a:pt x="9400" y="4099"/>
                  <a:pt x="9425" y="4096"/>
                </a:cubicBezTo>
                <a:close/>
                <a:moveTo>
                  <a:pt x="9424" y="4024"/>
                </a:moveTo>
                <a:cubicBezTo>
                  <a:pt x="9430" y="4041"/>
                  <a:pt x="9438" y="4044"/>
                  <a:pt x="9446" y="4033"/>
                </a:cubicBezTo>
                <a:cubicBezTo>
                  <a:pt x="9438" y="4044"/>
                  <a:pt x="9430" y="4041"/>
                  <a:pt x="9424" y="4024"/>
                </a:cubicBezTo>
                <a:close/>
                <a:moveTo>
                  <a:pt x="9283" y="3875"/>
                </a:moveTo>
                <a:cubicBezTo>
                  <a:pt x="9279" y="3875"/>
                  <a:pt x="9275" y="3875"/>
                  <a:pt x="9271" y="3876"/>
                </a:cubicBezTo>
                <a:cubicBezTo>
                  <a:pt x="9275" y="3875"/>
                  <a:pt x="9279" y="3875"/>
                  <a:pt x="9283" y="3875"/>
                </a:cubicBezTo>
                <a:close/>
                <a:moveTo>
                  <a:pt x="9237" y="3842"/>
                </a:moveTo>
                <a:cubicBezTo>
                  <a:pt x="9229" y="3842"/>
                  <a:pt x="9221" y="3843"/>
                  <a:pt x="9214" y="3847"/>
                </a:cubicBezTo>
                <a:cubicBezTo>
                  <a:pt x="9221" y="3843"/>
                  <a:pt x="9229" y="3842"/>
                  <a:pt x="9237" y="3842"/>
                </a:cubicBezTo>
                <a:close/>
                <a:moveTo>
                  <a:pt x="9136" y="3777"/>
                </a:moveTo>
                <a:cubicBezTo>
                  <a:pt x="9128" y="3768"/>
                  <a:pt x="9045" y="3766"/>
                  <a:pt x="9044" y="3768"/>
                </a:cubicBezTo>
                <a:cubicBezTo>
                  <a:pt x="9014" y="3818"/>
                  <a:pt x="9089" y="3839"/>
                  <a:pt x="8998" y="3840"/>
                </a:cubicBezTo>
                <a:cubicBezTo>
                  <a:pt x="9000" y="3751"/>
                  <a:pt x="9020" y="3724"/>
                  <a:pt x="9108" y="3740"/>
                </a:cubicBezTo>
                <a:cubicBezTo>
                  <a:pt x="9133" y="3745"/>
                  <a:pt x="9163" y="3734"/>
                  <a:pt x="9177" y="3762"/>
                </a:cubicBezTo>
                <a:cubicBezTo>
                  <a:pt x="9206" y="3821"/>
                  <a:pt x="9128" y="3811"/>
                  <a:pt x="9205" y="3854"/>
                </a:cubicBezTo>
                <a:cubicBezTo>
                  <a:pt x="9161" y="3830"/>
                  <a:pt x="9156" y="3841"/>
                  <a:pt x="9116" y="3840"/>
                </a:cubicBezTo>
                <a:cubicBezTo>
                  <a:pt x="9131" y="3841"/>
                  <a:pt x="9149" y="3793"/>
                  <a:pt x="9136" y="3777"/>
                </a:cubicBezTo>
                <a:cubicBezTo>
                  <a:pt x="9120" y="3760"/>
                  <a:pt x="9150" y="3794"/>
                  <a:pt x="9136" y="3777"/>
                </a:cubicBezTo>
                <a:close/>
                <a:moveTo>
                  <a:pt x="9085" y="3875"/>
                </a:moveTo>
                <a:cubicBezTo>
                  <a:pt x="9085" y="3867"/>
                  <a:pt x="9084" y="3860"/>
                  <a:pt x="9084" y="3852"/>
                </a:cubicBezTo>
                <a:cubicBezTo>
                  <a:pt x="9091" y="3852"/>
                  <a:pt x="9092" y="3860"/>
                  <a:pt x="9085" y="3875"/>
                </a:cubicBezTo>
                <a:close/>
                <a:moveTo>
                  <a:pt x="9094" y="3710"/>
                </a:moveTo>
                <a:cubicBezTo>
                  <a:pt x="9095" y="3693"/>
                  <a:pt x="9104" y="3683"/>
                  <a:pt x="9118" y="3677"/>
                </a:cubicBezTo>
                <a:cubicBezTo>
                  <a:pt x="9120" y="3693"/>
                  <a:pt x="9123" y="3709"/>
                  <a:pt x="9094" y="3710"/>
                </a:cubicBezTo>
                <a:close/>
                <a:moveTo>
                  <a:pt x="9119" y="3676"/>
                </a:moveTo>
                <a:cubicBezTo>
                  <a:pt x="9131" y="3662"/>
                  <a:pt x="9139" y="3661"/>
                  <a:pt x="9143" y="3673"/>
                </a:cubicBezTo>
                <a:cubicBezTo>
                  <a:pt x="9135" y="3674"/>
                  <a:pt x="9127" y="3675"/>
                  <a:pt x="9119" y="3676"/>
                </a:cubicBezTo>
                <a:cubicBezTo>
                  <a:pt x="9123" y="3667"/>
                  <a:pt x="9127" y="3675"/>
                  <a:pt x="9119" y="3676"/>
                </a:cubicBezTo>
                <a:close/>
                <a:moveTo>
                  <a:pt x="8936" y="3758"/>
                </a:moveTo>
                <a:cubicBezTo>
                  <a:pt x="8951" y="3745"/>
                  <a:pt x="8969" y="3739"/>
                  <a:pt x="8989" y="3741"/>
                </a:cubicBezTo>
                <a:cubicBezTo>
                  <a:pt x="8969" y="3739"/>
                  <a:pt x="8951" y="3745"/>
                  <a:pt x="8936" y="3758"/>
                </a:cubicBezTo>
                <a:cubicBezTo>
                  <a:pt x="8978" y="3804"/>
                  <a:pt x="8915" y="3821"/>
                  <a:pt x="8876" y="3826"/>
                </a:cubicBezTo>
                <a:cubicBezTo>
                  <a:pt x="8881" y="3792"/>
                  <a:pt x="8912" y="3777"/>
                  <a:pt x="8936" y="3758"/>
                </a:cubicBezTo>
                <a:cubicBezTo>
                  <a:pt x="8952" y="3742"/>
                  <a:pt x="8912" y="3777"/>
                  <a:pt x="8936" y="3758"/>
                </a:cubicBezTo>
                <a:close/>
                <a:moveTo>
                  <a:pt x="8876" y="3841"/>
                </a:moveTo>
                <a:cubicBezTo>
                  <a:pt x="8915" y="3846"/>
                  <a:pt x="8958" y="3838"/>
                  <a:pt x="8936" y="3897"/>
                </a:cubicBezTo>
                <a:cubicBezTo>
                  <a:pt x="8949" y="3894"/>
                  <a:pt x="8971" y="3887"/>
                  <a:pt x="8985" y="3887"/>
                </a:cubicBezTo>
                <a:cubicBezTo>
                  <a:pt x="8952" y="3893"/>
                  <a:pt x="8938" y="3894"/>
                  <a:pt x="8904" y="3893"/>
                </a:cubicBezTo>
                <a:cubicBezTo>
                  <a:pt x="8905" y="3893"/>
                  <a:pt x="8834" y="3886"/>
                  <a:pt x="8837" y="3888"/>
                </a:cubicBezTo>
                <a:cubicBezTo>
                  <a:pt x="8777" y="3841"/>
                  <a:pt x="8853" y="3853"/>
                  <a:pt x="8876" y="3841"/>
                </a:cubicBezTo>
                <a:cubicBezTo>
                  <a:pt x="8909" y="3845"/>
                  <a:pt x="8856" y="3852"/>
                  <a:pt x="8876" y="3841"/>
                </a:cubicBezTo>
                <a:close/>
                <a:moveTo>
                  <a:pt x="8934" y="4098"/>
                </a:moveTo>
                <a:cubicBezTo>
                  <a:pt x="8929" y="4100"/>
                  <a:pt x="8924" y="4102"/>
                  <a:pt x="8919" y="4103"/>
                </a:cubicBezTo>
                <a:cubicBezTo>
                  <a:pt x="8924" y="4102"/>
                  <a:pt x="8929" y="4100"/>
                  <a:pt x="8934" y="4098"/>
                </a:cubicBezTo>
                <a:close/>
                <a:moveTo>
                  <a:pt x="8854" y="4095"/>
                </a:moveTo>
                <a:cubicBezTo>
                  <a:pt x="8854" y="4105"/>
                  <a:pt x="8804" y="4107"/>
                  <a:pt x="8804" y="4107"/>
                </a:cubicBezTo>
                <a:cubicBezTo>
                  <a:pt x="8822" y="4109"/>
                  <a:pt x="8839" y="4105"/>
                  <a:pt x="8854" y="4095"/>
                </a:cubicBezTo>
                <a:cubicBezTo>
                  <a:pt x="8854" y="4095"/>
                  <a:pt x="8838" y="4107"/>
                  <a:pt x="8854" y="4095"/>
                </a:cubicBezTo>
                <a:close/>
                <a:moveTo>
                  <a:pt x="8820" y="3562"/>
                </a:moveTo>
                <a:cubicBezTo>
                  <a:pt x="8811" y="3562"/>
                  <a:pt x="8802" y="3563"/>
                  <a:pt x="8793" y="3564"/>
                </a:cubicBezTo>
                <a:cubicBezTo>
                  <a:pt x="8811" y="3553"/>
                  <a:pt x="8820" y="3552"/>
                  <a:pt x="8820" y="3562"/>
                </a:cubicBezTo>
                <a:close/>
                <a:moveTo>
                  <a:pt x="9070" y="4593"/>
                </a:moveTo>
                <a:cubicBezTo>
                  <a:pt x="9044" y="4599"/>
                  <a:pt x="8991" y="4589"/>
                  <a:pt x="9013" y="4548"/>
                </a:cubicBezTo>
                <a:cubicBezTo>
                  <a:pt x="9023" y="4529"/>
                  <a:pt x="9074" y="4546"/>
                  <a:pt x="9090" y="4545"/>
                </a:cubicBezTo>
                <a:cubicBezTo>
                  <a:pt x="9093" y="4559"/>
                  <a:pt x="9093" y="4588"/>
                  <a:pt x="9070" y="4593"/>
                </a:cubicBezTo>
                <a:cubicBezTo>
                  <a:pt x="9035" y="4601"/>
                  <a:pt x="9109" y="4584"/>
                  <a:pt x="9070" y="4593"/>
                </a:cubicBezTo>
                <a:close/>
                <a:moveTo>
                  <a:pt x="8968" y="4453"/>
                </a:moveTo>
                <a:cubicBezTo>
                  <a:pt x="9043" y="4373"/>
                  <a:pt x="9043" y="4373"/>
                  <a:pt x="9121" y="4444"/>
                </a:cubicBezTo>
                <a:cubicBezTo>
                  <a:pt x="9064" y="4447"/>
                  <a:pt x="9019" y="4471"/>
                  <a:pt x="8968" y="4453"/>
                </a:cubicBezTo>
                <a:close/>
                <a:moveTo>
                  <a:pt x="8956" y="4329"/>
                </a:moveTo>
                <a:cubicBezTo>
                  <a:pt x="8961" y="4314"/>
                  <a:pt x="9057" y="4319"/>
                  <a:pt x="9077" y="4313"/>
                </a:cubicBezTo>
                <a:cubicBezTo>
                  <a:pt x="9059" y="4345"/>
                  <a:pt x="8936" y="4383"/>
                  <a:pt x="8956" y="4329"/>
                </a:cubicBezTo>
                <a:cubicBezTo>
                  <a:pt x="8961" y="4314"/>
                  <a:pt x="8952" y="4340"/>
                  <a:pt x="8956" y="4329"/>
                </a:cubicBezTo>
                <a:close/>
                <a:moveTo>
                  <a:pt x="8940" y="4300"/>
                </a:moveTo>
                <a:cubicBezTo>
                  <a:pt x="8950" y="4292"/>
                  <a:pt x="8960" y="4291"/>
                  <a:pt x="8970" y="4297"/>
                </a:cubicBezTo>
                <a:cubicBezTo>
                  <a:pt x="8975" y="4313"/>
                  <a:pt x="8941" y="4300"/>
                  <a:pt x="8940" y="4300"/>
                </a:cubicBezTo>
                <a:cubicBezTo>
                  <a:pt x="8951" y="4291"/>
                  <a:pt x="8946" y="4301"/>
                  <a:pt x="8940" y="4300"/>
                </a:cubicBezTo>
                <a:close/>
                <a:moveTo>
                  <a:pt x="8328" y="4570"/>
                </a:moveTo>
                <a:cubicBezTo>
                  <a:pt x="8344" y="4570"/>
                  <a:pt x="8532" y="4565"/>
                  <a:pt x="8473" y="4601"/>
                </a:cubicBezTo>
                <a:cubicBezTo>
                  <a:pt x="8440" y="4622"/>
                  <a:pt x="8352" y="4598"/>
                  <a:pt x="8328" y="4570"/>
                </a:cubicBezTo>
                <a:cubicBezTo>
                  <a:pt x="8376" y="4570"/>
                  <a:pt x="8353" y="4599"/>
                  <a:pt x="8328" y="4570"/>
                </a:cubicBezTo>
                <a:close/>
                <a:moveTo>
                  <a:pt x="8346" y="4772"/>
                </a:moveTo>
                <a:cubicBezTo>
                  <a:pt x="8293" y="4777"/>
                  <a:pt x="8205" y="4840"/>
                  <a:pt x="8188" y="4748"/>
                </a:cubicBezTo>
                <a:cubicBezTo>
                  <a:pt x="8237" y="4773"/>
                  <a:pt x="8293" y="4766"/>
                  <a:pt x="8346" y="4772"/>
                </a:cubicBezTo>
                <a:cubicBezTo>
                  <a:pt x="8294" y="4777"/>
                  <a:pt x="8293" y="4766"/>
                  <a:pt x="8346" y="4772"/>
                </a:cubicBezTo>
                <a:close/>
                <a:moveTo>
                  <a:pt x="8439" y="4464"/>
                </a:moveTo>
                <a:cubicBezTo>
                  <a:pt x="8408" y="4479"/>
                  <a:pt x="8483" y="4539"/>
                  <a:pt x="8403" y="4538"/>
                </a:cubicBezTo>
                <a:cubicBezTo>
                  <a:pt x="8412" y="4538"/>
                  <a:pt x="8315" y="4481"/>
                  <a:pt x="8319" y="4492"/>
                </a:cubicBezTo>
                <a:cubicBezTo>
                  <a:pt x="8308" y="4462"/>
                  <a:pt x="8373" y="4488"/>
                  <a:pt x="8382" y="4479"/>
                </a:cubicBezTo>
                <a:cubicBezTo>
                  <a:pt x="8423" y="4437"/>
                  <a:pt x="8276" y="4428"/>
                  <a:pt x="8258" y="4437"/>
                </a:cubicBezTo>
                <a:cubicBezTo>
                  <a:pt x="8251" y="4376"/>
                  <a:pt x="8515" y="4390"/>
                  <a:pt x="8565" y="4397"/>
                </a:cubicBezTo>
                <a:cubicBezTo>
                  <a:pt x="8616" y="4404"/>
                  <a:pt x="8634" y="4400"/>
                  <a:pt x="8655" y="4441"/>
                </a:cubicBezTo>
                <a:cubicBezTo>
                  <a:pt x="8666" y="4462"/>
                  <a:pt x="8652" y="4495"/>
                  <a:pt x="8687" y="4503"/>
                </a:cubicBezTo>
                <a:cubicBezTo>
                  <a:pt x="8674" y="4556"/>
                  <a:pt x="8553" y="4515"/>
                  <a:pt x="8528" y="4502"/>
                </a:cubicBezTo>
                <a:cubicBezTo>
                  <a:pt x="8476" y="4476"/>
                  <a:pt x="8525" y="4480"/>
                  <a:pt x="8507" y="4459"/>
                </a:cubicBezTo>
                <a:cubicBezTo>
                  <a:pt x="8487" y="4435"/>
                  <a:pt x="8476" y="4445"/>
                  <a:pt x="8439" y="4464"/>
                </a:cubicBezTo>
                <a:cubicBezTo>
                  <a:pt x="8422" y="4472"/>
                  <a:pt x="8459" y="4453"/>
                  <a:pt x="8439" y="4464"/>
                </a:cubicBezTo>
                <a:close/>
                <a:moveTo>
                  <a:pt x="8342" y="4255"/>
                </a:moveTo>
                <a:cubicBezTo>
                  <a:pt x="8383" y="4226"/>
                  <a:pt x="8413" y="4313"/>
                  <a:pt x="8358" y="4305"/>
                </a:cubicBezTo>
                <a:cubicBezTo>
                  <a:pt x="8347" y="4303"/>
                  <a:pt x="8322" y="4269"/>
                  <a:pt x="8342" y="4255"/>
                </a:cubicBezTo>
                <a:cubicBezTo>
                  <a:pt x="8358" y="4244"/>
                  <a:pt x="8301" y="4284"/>
                  <a:pt x="8342" y="4255"/>
                </a:cubicBezTo>
                <a:close/>
                <a:moveTo>
                  <a:pt x="8357" y="4305"/>
                </a:moveTo>
                <a:cubicBezTo>
                  <a:pt x="8348" y="4315"/>
                  <a:pt x="8338" y="4319"/>
                  <a:pt x="8324" y="4311"/>
                </a:cubicBezTo>
                <a:cubicBezTo>
                  <a:pt x="8334" y="4300"/>
                  <a:pt x="8346" y="4308"/>
                  <a:pt x="8357" y="4305"/>
                </a:cubicBezTo>
                <a:close/>
                <a:moveTo>
                  <a:pt x="8452" y="4279"/>
                </a:moveTo>
                <a:cubicBezTo>
                  <a:pt x="8474" y="4283"/>
                  <a:pt x="8503" y="4283"/>
                  <a:pt x="8522" y="4303"/>
                </a:cubicBezTo>
                <a:cubicBezTo>
                  <a:pt x="8479" y="4302"/>
                  <a:pt x="8481" y="4307"/>
                  <a:pt x="8452" y="4279"/>
                </a:cubicBezTo>
                <a:cubicBezTo>
                  <a:pt x="8453" y="4279"/>
                  <a:pt x="8454" y="4280"/>
                  <a:pt x="8452" y="4279"/>
                </a:cubicBezTo>
                <a:close/>
                <a:moveTo>
                  <a:pt x="8535" y="4283"/>
                </a:moveTo>
                <a:cubicBezTo>
                  <a:pt x="8555" y="4266"/>
                  <a:pt x="8569" y="4269"/>
                  <a:pt x="8588" y="4280"/>
                </a:cubicBezTo>
                <a:cubicBezTo>
                  <a:pt x="8570" y="4298"/>
                  <a:pt x="8556" y="4298"/>
                  <a:pt x="8535" y="4283"/>
                </a:cubicBezTo>
                <a:close/>
                <a:moveTo>
                  <a:pt x="8524" y="4770"/>
                </a:moveTo>
                <a:cubicBezTo>
                  <a:pt x="8558" y="4769"/>
                  <a:pt x="8563" y="4758"/>
                  <a:pt x="8589" y="4754"/>
                </a:cubicBezTo>
                <a:cubicBezTo>
                  <a:pt x="8587" y="4746"/>
                  <a:pt x="8590" y="4741"/>
                  <a:pt x="8597" y="4739"/>
                </a:cubicBezTo>
                <a:cubicBezTo>
                  <a:pt x="8604" y="4732"/>
                  <a:pt x="8611" y="4736"/>
                  <a:pt x="8617" y="4750"/>
                </a:cubicBezTo>
                <a:cubicBezTo>
                  <a:pt x="8643" y="4747"/>
                  <a:pt x="8701" y="4749"/>
                  <a:pt x="8713" y="4771"/>
                </a:cubicBezTo>
                <a:cubicBezTo>
                  <a:pt x="8741" y="4821"/>
                  <a:pt x="8598" y="4806"/>
                  <a:pt x="8578" y="4800"/>
                </a:cubicBezTo>
                <a:cubicBezTo>
                  <a:pt x="8572" y="4797"/>
                  <a:pt x="8566" y="4794"/>
                  <a:pt x="8559" y="4790"/>
                </a:cubicBezTo>
                <a:cubicBezTo>
                  <a:pt x="8561" y="4766"/>
                  <a:pt x="8550" y="4759"/>
                  <a:pt x="8524" y="4770"/>
                </a:cubicBezTo>
                <a:cubicBezTo>
                  <a:pt x="8510" y="4765"/>
                  <a:pt x="8515" y="4807"/>
                  <a:pt x="8489" y="4769"/>
                </a:cubicBezTo>
                <a:cubicBezTo>
                  <a:pt x="8501" y="4769"/>
                  <a:pt x="8512" y="4770"/>
                  <a:pt x="8524" y="4770"/>
                </a:cubicBezTo>
                <a:cubicBezTo>
                  <a:pt x="8534" y="4770"/>
                  <a:pt x="8512" y="4770"/>
                  <a:pt x="8524" y="4770"/>
                </a:cubicBezTo>
                <a:close/>
                <a:moveTo>
                  <a:pt x="8722" y="4505"/>
                </a:moveTo>
                <a:cubicBezTo>
                  <a:pt x="8709" y="4500"/>
                  <a:pt x="8698" y="4466"/>
                  <a:pt x="8691" y="4479"/>
                </a:cubicBezTo>
                <a:cubicBezTo>
                  <a:pt x="8690" y="4480"/>
                  <a:pt x="8702" y="4467"/>
                  <a:pt x="8703" y="4467"/>
                </a:cubicBezTo>
                <a:cubicBezTo>
                  <a:pt x="8690" y="4478"/>
                  <a:pt x="8710" y="4501"/>
                  <a:pt x="8722" y="4505"/>
                </a:cubicBezTo>
                <a:cubicBezTo>
                  <a:pt x="8710" y="4501"/>
                  <a:pt x="8710" y="4501"/>
                  <a:pt x="8722" y="4505"/>
                </a:cubicBezTo>
                <a:close/>
                <a:moveTo>
                  <a:pt x="8566" y="4851"/>
                </a:moveTo>
                <a:cubicBezTo>
                  <a:pt x="8586" y="4815"/>
                  <a:pt x="8739" y="4829"/>
                  <a:pt x="8766" y="4849"/>
                </a:cubicBezTo>
                <a:cubicBezTo>
                  <a:pt x="8687" y="4856"/>
                  <a:pt x="8607" y="4846"/>
                  <a:pt x="8530" y="4856"/>
                </a:cubicBezTo>
                <a:cubicBezTo>
                  <a:pt x="8542" y="4854"/>
                  <a:pt x="8554" y="4853"/>
                  <a:pt x="8566" y="4851"/>
                </a:cubicBezTo>
                <a:cubicBezTo>
                  <a:pt x="8583" y="4821"/>
                  <a:pt x="8554" y="4853"/>
                  <a:pt x="8566" y="4851"/>
                </a:cubicBezTo>
                <a:close/>
                <a:moveTo>
                  <a:pt x="8752" y="4322"/>
                </a:moveTo>
                <a:cubicBezTo>
                  <a:pt x="8723" y="4335"/>
                  <a:pt x="8673" y="4314"/>
                  <a:pt x="8690" y="4278"/>
                </a:cubicBezTo>
                <a:cubicBezTo>
                  <a:pt x="8698" y="4259"/>
                  <a:pt x="8759" y="4273"/>
                  <a:pt x="8780" y="4269"/>
                </a:cubicBezTo>
                <a:cubicBezTo>
                  <a:pt x="8802" y="4265"/>
                  <a:pt x="8821" y="4235"/>
                  <a:pt x="8831" y="4269"/>
                </a:cubicBezTo>
                <a:cubicBezTo>
                  <a:pt x="8836" y="4289"/>
                  <a:pt x="8768" y="4315"/>
                  <a:pt x="8752" y="4322"/>
                </a:cubicBezTo>
                <a:cubicBezTo>
                  <a:pt x="8727" y="4333"/>
                  <a:pt x="8771" y="4314"/>
                  <a:pt x="8752" y="4322"/>
                </a:cubicBezTo>
                <a:close/>
                <a:moveTo>
                  <a:pt x="8833" y="4848"/>
                </a:moveTo>
                <a:cubicBezTo>
                  <a:pt x="8817" y="4856"/>
                  <a:pt x="8802" y="4857"/>
                  <a:pt x="8787" y="4848"/>
                </a:cubicBezTo>
                <a:cubicBezTo>
                  <a:pt x="8802" y="4829"/>
                  <a:pt x="8818" y="4828"/>
                  <a:pt x="8833" y="4848"/>
                </a:cubicBezTo>
                <a:close/>
                <a:moveTo>
                  <a:pt x="8810" y="4305"/>
                </a:moveTo>
                <a:cubicBezTo>
                  <a:pt x="8840" y="4304"/>
                  <a:pt x="8867" y="4239"/>
                  <a:pt x="8877" y="4290"/>
                </a:cubicBezTo>
                <a:cubicBezTo>
                  <a:pt x="8884" y="4333"/>
                  <a:pt x="8830" y="4344"/>
                  <a:pt x="8810" y="4305"/>
                </a:cubicBezTo>
                <a:cubicBezTo>
                  <a:pt x="8833" y="4304"/>
                  <a:pt x="8824" y="4333"/>
                  <a:pt x="8810" y="4305"/>
                </a:cubicBezTo>
                <a:close/>
                <a:moveTo>
                  <a:pt x="8148" y="4412"/>
                </a:moveTo>
                <a:cubicBezTo>
                  <a:pt x="8138" y="4432"/>
                  <a:pt x="8110" y="4414"/>
                  <a:pt x="8093" y="4428"/>
                </a:cubicBezTo>
                <a:cubicBezTo>
                  <a:pt x="8102" y="4420"/>
                  <a:pt x="8140" y="4405"/>
                  <a:pt x="8148" y="4412"/>
                </a:cubicBezTo>
                <a:cubicBezTo>
                  <a:pt x="8142" y="4424"/>
                  <a:pt x="8135" y="4400"/>
                  <a:pt x="8148" y="4412"/>
                </a:cubicBezTo>
                <a:close/>
                <a:moveTo>
                  <a:pt x="7487" y="4759"/>
                </a:moveTo>
                <a:cubicBezTo>
                  <a:pt x="7521" y="4758"/>
                  <a:pt x="7517" y="4705"/>
                  <a:pt x="7554" y="4708"/>
                </a:cubicBezTo>
                <a:cubicBezTo>
                  <a:pt x="7530" y="4698"/>
                  <a:pt x="7503" y="4707"/>
                  <a:pt x="7481" y="4690"/>
                </a:cubicBezTo>
                <a:cubicBezTo>
                  <a:pt x="7536" y="4682"/>
                  <a:pt x="7581" y="4640"/>
                  <a:pt x="7638" y="4644"/>
                </a:cubicBezTo>
                <a:cubicBezTo>
                  <a:pt x="7621" y="4653"/>
                  <a:pt x="7630" y="4664"/>
                  <a:pt x="7609" y="4675"/>
                </a:cubicBezTo>
                <a:cubicBezTo>
                  <a:pt x="7613" y="4673"/>
                  <a:pt x="7800" y="4767"/>
                  <a:pt x="7814" y="4778"/>
                </a:cubicBezTo>
                <a:cubicBezTo>
                  <a:pt x="7741" y="4821"/>
                  <a:pt x="7620" y="4804"/>
                  <a:pt x="7539" y="4802"/>
                </a:cubicBezTo>
                <a:cubicBezTo>
                  <a:pt x="7523" y="4802"/>
                  <a:pt x="7490" y="4814"/>
                  <a:pt x="7480" y="4800"/>
                </a:cubicBezTo>
                <a:cubicBezTo>
                  <a:pt x="7466" y="4784"/>
                  <a:pt x="7516" y="4779"/>
                  <a:pt x="7487" y="4759"/>
                </a:cubicBezTo>
                <a:cubicBezTo>
                  <a:pt x="7523" y="4758"/>
                  <a:pt x="7514" y="4778"/>
                  <a:pt x="7487" y="4759"/>
                </a:cubicBezTo>
                <a:close/>
                <a:moveTo>
                  <a:pt x="7356" y="4597"/>
                </a:moveTo>
                <a:cubicBezTo>
                  <a:pt x="7379" y="4572"/>
                  <a:pt x="7402" y="4582"/>
                  <a:pt x="7439" y="4588"/>
                </a:cubicBezTo>
                <a:cubicBezTo>
                  <a:pt x="7405" y="4609"/>
                  <a:pt x="7383" y="4604"/>
                  <a:pt x="7356" y="4597"/>
                </a:cubicBezTo>
                <a:close/>
                <a:moveTo>
                  <a:pt x="7422" y="4674"/>
                </a:moveTo>
                <a:cubicBezTo>
                  <a:pt x="7410" y="4684"/>
                  <a:pt x="7332" y="4721"/>
                  <a:pt x="7337" y="4682"/>
                </a:cubicBezTo>
                <a:cubicBezTo>
                  <a:pt x="7339" y="4666"/>
                  <a:pt x="7397" y="4653"/>
                  <a:pt x="7407" y="4614"/>
                </a:cubicBezTo>
                <a:cubicBezTo>
                  <a:pt x="7409" y="4624"/>
                  <a:pt x="7437" y="4661"/>
                  <a:pt x="7422" y="4674"/>
                </a:cubicBezTo>
                <a:cubicBezTo>
                  <a:pt x="7402" y="4690"/>
                  <a:pt x="7438" y="4660"/>
                  <a:pt x="7422" y="4674"/>
                </a:cubicBezTo>
                <a:close/>
                <a:moveTo>
                  <a:pt x="7269" y="4770"/>
                </a:moveTo>
                <a:cubicBezTo>
                  <a:pt x="7280" y="4723"/>
                  <a:pt x="7322" y="4764"/>
                  <a:pt x="7348" y="4766"/>
                </a:cubicBezTo>
                <a:cubicBezTo>
                  <a:pt x="7383" y="4769"/>
                  <a:pt x="7412" y="4761"/>
                  <a:pt x="7445" y="4746"/>
                </a:cubicBezTo>
                <a:cubicBezTo>
                  <a:pt x="7451" y="4777"/>
                  <a:pt x="7418" y="4776"/>
                  <a:pt x="7410" y="4794"/>
                </a:cubicBezTo>
                <a:cubicBezTo>
                  <a:pt x="7407" y="4800"/>
                  <a:pt x="7439" y="4807"/>
                  <a:pt x="7438" y="4815"/>
                </a:cubicBezTo>
                <a:cubicBezTo>
                  <a:pt x="7435" y="4884"/>
                  <a:pt x="7340" y="4786"/>
                  <a:pt x="7345" y="4788"/>
                </a:cubicBezTo>
                <a:cubicBezTo>
                  <a:pt x="7330" y="4783"/>
                  <a:pt x="7254" y="4828"/>
                  <a:pt x="7269" y="4770"/>
                </a:cubicBezTo>
                <a:cubicBezTo>
                  <a:pt x="7274" y="4750"/>
                  <a:pt x="7262" y="4796"/>
                  <a:pt x="7269" y="4770"/>
                </a:cubicBezTo>
                <a:close/>
                <a:moveTo>
                  <a:pt x="7393" y="4921"/>
                </a:moveTo>
                <a:cubicBezTo>
                  <a:pt x="7377" y="4938"/>
                  <a:pt x="7366" y="4929"/>
                  <a:pt x="7349" y="4934"/>
                </a:cubicBezTo>
                <a:cubicBezTo>
                  <a:pt x="7365" y="4917"/>
                  <a:pt x="7376" y="4926"/>
                  <a:pt x="7393" y="4921"/>
                </a:cubicBezTo>
                <a:close/>
                <a:moveTo>
                  <a:pt x="7726" y="5852"/>
                </a:moveTo>
                <a:cubicBezTo>
                  <a:pt x="7711" y="5863"/>
                  <a:pt x="7697" y="5870"/>
                  <a:pt x="7682" y="5849"/>
                </a:cubicBezTo>
                <a:cubicBezTo>
                  <a:pt x="7701" y="5842"/>
                  <a:pt x="7713" y="5845"/>
                  <a:pt x="7726" y="5852"/>
                </a:cubicBezTo>
                <a:close/>
                <a:moveTo>
                  <a:pt x="9790" y="4202"/>
                </a:moveTo>
                <a:cubicBezTo>
                  <a:pt x="9781" y="4194"/>
                  <a:pt x="9774" y="4184"/>
                  <a:pt x="9769" y="4174"/>
                </a:cubicBezTo>
                <a:cubicBezTo>
                  <a:pt x="9796" y="4155"/>
                  <a:pt x="9829" y="4194"/>
                  <a:pt x="9840" y="4144"/>
                </a:cubicBezTo>
                <a:cubicBezTo>
                  <a:pt x="9840" y="4140"/>
                  <a:pt x="9882" y="4178"/>
                  <a:pt x="9882" y="4180"/>
                </a:cubicBezTo>
                <a:cubicBezTo>
                  <a:pt x="9885" y="4223"/>
                  <a:pt x="9811" y="4203"/>
                  <a:pt x="9790" y="4202"/>
                </a:cubicBezTo>
                <a:cubicBezTo>
                  <a:pt x="9786" y="4190"/>
                  <a:pt x="9816" y="4203"/>
                  <a:pt x="9790" y="4202"/>
                </a:cubicBezTo>
                <a:close/>
                <a:moveTo>
                  <a:pt x="10128" y="4577"/>
                </a:moveTo>
                <a:cubicBezTo>
                  <a:pt x="10078" y="4597"/>
                  <a:pt x="10043" y="4593"/>
                  <a:pt x="10008" y="4580"/>
                </a:cubicBezTo>
                <a:cubicBezTo>
                  <a:pt x="10042" y="4565"/>
                  <a:pt x="10078" y="4568"/>
                  <a:pt x="10128" y="4577"/>
                </a:cubicBezTo>
                <a:close/>
                <a:moveTo>
                  <a:pt x="10123" y="4428"/>
                </a:moveTo>
                <a:cubicBezTo>
                  <a:pt x="10124" y="4429"/>
                  <a:pt x="10125" y="4431"/>
                  <a:pt x="10126" y="4432"/>
                </a:cubicBezTo>
                <a:cubicBezTo>
                  <a:pt x="10125" y="4431"/>
                  <a:pt x="10124" y="4429"/>
                  <a:pt x="10123" y="4428"/>
                </a:cubicBezTo>
                <a:close/>
                <a:moveTo>
                  <a:pt x="10201" y="4392"/>
                </a:moveTo>
                <a:cubicBezTo>
                  <a:pt x="10202" y="4408"/>
                  <a:pt x="10174" y="4426"/>
                  <a:pt x="10164" y="4412"/>
                </a:cubicBezTo>
                <a:cubicBezTo>
                  <a:pt x="10149" y="4393"/>
                  <a:pt x="10201" y="4349"/>
                  <a:pt x="10201" y="4392"/>
                </a:cubicBezTo>
                <a:cubicBezTo>
                  <a:pt x="10202" y="4406"/>
                  <a:pt x="10201" y="4380"/>
                  <a:pt x="10201" y="4392"/>
                </a:cubicBezTo>
                <a:close/>
                <a:moveTo>
                  <a:pt x="10365" y="4316"/>
                </a:moveTo>
                <a:cubicBezTo>
                  <a:pt x="10395" y="4318"/>
                  <a:pt x="10418" y="4314"/>
                  <a:pt x="10446" y="4330"/>
                </a:cubicBezTo>
                <a:cubicBezTo>
                  <a:pt x="10429" y="4334"/>
                  <a:pt x="10379" y="4355"/>
                  <a:pt x="10362" y="4347"/>
                </a:cubicBezTo>
                <a:cubicBezTo>
                  <a:pt x="10345" y="4340"/>
                  <a:pt x="10335" y="4315"/>
                  <a:pt x="10365" y="4316"/>
                </a:cubicBezTo>
                <a:cubicBezTo>
                  <a:pt x="10388" y="4317"/>
                  <a:pt x="10354" y="4316"/>
                  <a:pt x="10365" y="4316"/>
                </a:cubicBezTo>
                <a:close/>
                <a:moveTo>
                  <a:pt x="10497" y="4247"/>
                </a:moveTo>
                <a:cubicBezTo>
                  <a:pt x="10475" y="4267"/>
                  <a:pt x="10505" y="4274"/>
                  <a:pt x="10472" y="4295"/>
                </a:cubicBezTo>
                <a:cubicBezTo>
                  <a:pt x="10440" y="4315"/>
                  <a:pt x="10417" y="4297"/>
                  <a:pt x="10386" y="4299"/>
                </a:cubicBezTo>
                <a:cubicBezTo>
                  <a:pt x="10325" y="4302"/>
                  <a:pt x="10314" y="4353"/>
                  <a:pt x="10254" y="4357"/>
                </a:cubicBezTo>
                <a:cubicBezTo>
                  <a:pt x="10216" y="4360"/>
                  <a:pt x="10186" y="4337"/>
                  <a:pt x="10152" y="4346"/>
                </a:cubicBezTo>
                <a:cubicBezTo>
                  <a:pt x="10128" y="4353"/>
                  <a:pt x="10144" y="4375"/>
                  <a:pt x="10118" y="4374"/>
                </a:cubicBezTo>
                <a:cubicBezTo>
                  <a:pt x="10113" y="4373"/>
                  <a:pt x="10092" y="4338"/>
                  <a:pt x="10076" y="4334"/>
                </a:cubicBezTo>
                <a:cubicBezTo>
                  <a:pt x="10107" y="4313"/>
                  <a:pt x="10147" y="4322"/>
                  <a:pt x="10181" y="4326"/>
                </a:cubicBezTo>
                <a:cubicBezTo>
                  <a:pt x="10166" y="4311"/>
                  <a:pt x="10150" y="4266"/>
                  <a:pt x="10137" y="4273"/>
                </a:cubicBezTo>
                <a:cubicBezTo>
                  <a:pt x="10198" y="4240"/>
                  <a:pt x="10130" y="4245"/>
                  <a:pt x="10098" y="4272"/>
                </a:cubicBezTo>
                <a:cubicBezTo>
                  <a:pt x="10081" y="4286"/>
                  <a:pt x="10098" y="4320"/>
                  <a:pt x="10061" y="4303"/>
                </a:cubicBezTo>
                <a:cubicBezTo>
                  <a:pt x="10025" y="4286"/>
                  <a:pt x="10061" y="4257"/>
                  <a:pt x="10076" y="4237"/>
                </a:cubicBezTo>
                <a:cubicBezTo>
                  <a:pt x="10058" y="4242"/>
                  <a:pt x="9946" y="4248"/>
                  <a:pt x="9930" y="4239"/>
                </a:cubicBezTo>
                <a:cubicBezTo>
                  <a:pt x="9902" y="4226"/>
                  <a:pt x="9927" y="4218"/>
                  <a:pt x="9907" y="4192"/>
                </a:cubicBezTo>
                <a:cubicBezTo>
                  <a:pt x="9933" y="4226"/>
                  <a:pt x="10081" y="4201"/>
                  <a:pt x="10116" y="4185"/>
                </a:cubicBezTo>
                <a:cubicBezTo>
                  <a:pt x="10190" y="4152"/>
                  <a:pt x="10197" y="4136"/>
                  <a:pt x="10277" y="4161"/>
                </a:cubicBezTo>
                <a:cubicBezTo>
                  <a:pt x="10312" y="4171"/>
                  <a:pt x="10330" y="4170"/>
                  <a:pt x="10366" y="4177"/>
                </a:cubicBezTo>
                <a:cubicBezTo>
                  <a:pt x="10397" y="4183"/>
                  <a:pt x="10409" y="4208"/>
                  <a:pt x="10430" y="4217"/>
                </a:cubicBezTo>
                <a:cubicBezTo>
                  <a:pt x="10491" y="4244"/>
                  <a:pt x="10532" y="4242"/>
                  <a:pt x="10601" y="4240"/>
                </a:cubicBezTo>
                <a:cubicBezTo>
                  <a:pt x="10566" y="4241"/>
                  <a:pt x="10532" y="4249"/>
                  <a:pt x="10497" y="4247"/>
                </a:cubicBezTo>
                <a:cubicBezTo>
                  <a:pt x="10486" y="4257"/>
                  <a:pt x="10531" y="4249"/>
                  <a:pt x="10497" y="4247"/>
                </a:cubicBezTo>
                <a:close/>
                <a:moveTo>
                  <a:pt x="10464" y="3953"/>
                </a:moveTo>
                <a:cubicBezTo>
                  <a:pt x="10471" y="3982"/>
                  <a:pt x="10491" y="4036"/>
                  <a:pt x="10463" y="4061"/>
                </a:cubicBezTo>
                <a:cubicBezTo>
                  <a:pt x="10440" y="4049"/>
                  <a:pt x="10384" y="4026"/>
                  <a:pt x="10397" y="3989"/>
                </a:cubicBezTo>
                <a:cubicBezTo>
                  <a:pt x="10440" y="3983"/>
                  <a:pt x="10468" y="4039"/>
                  <a:pt x="10464" y="3953"/>
                </a:cubicBezTo>
                <a:cubicBezTo>
                  <a:pt x="10471" y="3979"/>
                  <a:pt x="10469" y="4050"/>
                  <a:pt x="10464" y="3953"/>
                </a:cubicBezTo>
                <a:close/>
                <a:moveTo>
                  <a:pt x="10760" y="4007"/>
                </a:moveTo>
                <a:cubicBezTo>
                  <a:pt x="10766" y="3988"/>
                  <a:pt x="10744" y="3989"/>
                  <a:pt x="10739" y="3975"/>
                </a:cubicBezTo>
                <a:cubicBezTo>
                  <a:pt x="10776" y="3975"/>
                  <a:pt x="10785" y="3989"/>
                  <a:pt x="10821" y="3989"/>
                </a:cubicBezTo>
                <a:cubicBezTo>
                  <a:pt x="10851" y="3990"/>
                  <a:pt x="10876" y="3975"/>
                  <a:pt x="10909" y="3978"/>
                </a:cubicBezTo>
                <a:cubicBezTo>
                  <a:pt x="10929" y="3983"/>
                  <a:pt x="10950" y="3986"/>
                  <a:pt x="10971" y="3989"/>
                </a:cubicBezTo>
                <a:cubicBezTo>
                  <a:pt x="10998" y="3976"/>
                  <a:pt x="11010" y="3983"/>
                  <a:pt x="11006" y="4008"/>
                </a:cubicBezTo>
                <a:cubicBezTo>
                  <a:pt x="11032" y="4017"/>
                  <a:pt x="11044" y="4017"/>
                  <a:pt x="11076" y="4018"/>
                </a:cubicBezTo>
                <a:cubicBezTo>
                  <a:pt x="11153" y="4019"/>
                  <a:pt x="11220" y="4021"/>
                  <a:pt x="11295" y="4020"/>
                </a:cubicBezTo>
                <a:cubicBezTo>
                  <a:pt x="11313" y="4020"/>
                  <a:pt x="11501" y="4002"/>
                  <a:pt x="11463" y="4061"/>
                </a:cubicBezTo>
                <a:cubicBezTo>
                  <a:pt x="11439" y="4098"/>
                  <a:pt x="11294" y="4073"/>
                  <a:pt x="11258" y="4070"/>
                </a:cubicBezTo>
                <a:cubicBezTo>
                  <a:pt x="11178" y="4065"/>
                  <a:pt x="11097" y="4076"/>
                  <a:pt x="11014" y="4067"/>
                </a:cubicBezTo>
                <a:cubicBezTo>
                  <a:pt x="10933" y="4059"/>
                  <a:pt x="10869" y="4069"/>
                  <a:pt x="10787" y="4066"/>
                </a:cubicBezTo>
                <a:cubicBezTo>
                  <a:pt x="10746" y="4064"/>
                  <a:pt x="10705" y="4064"/>
                  <a:pt x="10664" y="4063"/>
                </a:cubicBezTo>
                <a:cubicBezTo>
                  <a:pt x="10621" y="4063"/>
                  <a:pt x="10542" y="4040"/>
                  <a:pt x="10540" y="4091"/>
                </a:cubicBezTo>
                <a:cubicBezTo>
                  <a:pt x="10524" y="4085"/>
                  <a:pt x="10503" y="4061"/>
                  <a:pt x="10489" y="4039"/>
                </a:cubicBezTo>
                <a:cubicBezTo>
                  <a:pt x="10581" y="4039"/>
                  <a:pt x="10668" y="4000"/>
                  <a:pt x="10760" y="4007"/>
                </a:cubicBezTo>
                <a:cubicBezTo>
                  <a:pt x="10766" y="3988"/>
                  <a:pt x="10669" y="4000"/>
                  <a:pt x="10760" y="4007"/>
                </a:cubicBezTo>
                <a:close/>
                <a:moveTo>
                  <a:pt x="10657" y="3976"/>
                </a:moveTo>
                <a:cubicBezTo>
                  <a:pt x="10697" y="3967"/>
                  <a:pt x="10702" y="3938"/>
                  <a:pt x="10733" y="3910"/>
                </a:cubicBezTo>
                <a:cubicBezTo>
                  <a:pt x="10702" y="3938"/>
                  <a:pt x="10697" y="3967"/>
                  <a:pt x="10657" y="3976"/>
                </a:cubicBezTo>
                <a:close/>
                <a:moveTo>
                  <a:pt x="10890" y="3891"/>
                </a:moveTo>
                <a:cubicBezTo>
                  <a:pt x="10900" y="3889"/>
                  <a:pt x="10905" y="3891"/>
                  <a:pt x="10905" y="3896"/>
                </a:cubicBezTo>
                <a:cubicBezTo>
                  <a:pt x="10900" y="3894"/>
                  <a:pt x="10895" y="3893"/>
                  <a:pt x="10890" y="3891"/>
                </a:cubicBezTo>
                <a:cubicBezTo>
                  <a:pt x="10895" y="3892"/>
                  <a:pt x="10895" y="3892"/>
                  <a:pt x="10890" y="3891"/>
                </a:cubicBezTo>
                <a:close/>
                <a:moveTo>
                  <a:pt x="10974" y="3943"/>
                </a:moveTo>
                <a:cubicBezTo>
                  <a:pt x="11043" y="3931"/>
                  <a:pt x="11102" y="3890"/>
                  <a:pt x="11169" y="3871"/>
                </a:cubicBezTo>
                <a:cubicBezTo>
                  <a:pt x="11144" y="3934"/>
                  <a:pt x="11114" y="3928"/>
                  <a:pt x="11059" y="3944"/>
                </a:cubicBezTo>
                <a:cubicBezTo>
                  <a:pt x="11041" y="3949"/>
                  <a:pt x="10962" y="3998"/>
                  <a:pt x="10974" y="3943"/>
                </a:cubicBezTo>
                <a:cubicBezTo>
                  <a:pt x="11043" y="3931"/>
                  <a:pt x="10969" y="3968"/>
                  <a:pt x="10974" y="3943"/>
                </a:cubicBezTo>
                <a:close/>
                <a:moveTo>
                  <a:pt x="11547" y="3655"/>
                </a:moveTo>
                <a:cubicBezTo>
                  <a:pt x="11571" y="3635"/>
                  <a:pt x="11611" y="3655"/>
                  <a:pt x="11640" y="3638"/>
                </a:cubicBezTo>
                <a:cubicBezTo>
                  <a:pt x="11651" y="3631"/>
                  <a:pt x="11676" y="3591"/>
                  <a:pt x="11684" y="3593"/>
                </a:cubicBezTo>
                <a:cubicBezTo>
                  <a:pt x="11743" y="3613"/>
                  <a:pt x="11633" y="3678"/>
                  <a:pt x="11700" y="3717"/>
                </a:cubicBezTo>
                <a:cubicBezTo>
                  <a:pt x="11639" y="3724"/>
                  <a:pt x="11307" y="3817"/>
                  <a:pt x="11300" y="3749"/>
                </a:cubicBezTo>
                <a:cubicBezTo>
                  <a:pt x="11291" y="3667"/>
                  <a:pt x="11563" y="3706"/>
                  <a:pt x="11621" y="3695"/>
                </a:cubicBezTo>
                <a:cubicBezTo>
                  <a:pt x="11601" y="3676"/>
                  <a:pt x="11554" y="3686"/>
                  <a:pt x="11547" y="3655"/>
                </a:cubicBezTo>
                <a:cubicBezTo>
                  <a:pt x="11572" y="3634"/>
                  <a:pt x="11555" y="3689"/>
                  <a:pt x="11547" y="3655"/>
                </a:cubicBezTo>
                <a:close/>
                <a:moveTo>
                  <a:pt x="11563" y="3791"/>
                </a:moveTo>
                <a:cubicBezTo>
                  <a:pt x="11563" y="3798"/>
                  <a:pt x="11560" y="3802"/>
                  <a:pt x="11557" y="3805"/>
                </a:cubicBezTo>
                <a:cubicBezTo>
                  <a:pt x="11560" y="3802"/>
                  <a:pt x="11563" y="3798"/>
                  <a:pt x="11563" y="3791"/>
                </a:cubicBezTo>
                <a:close/>
                <a:moveTo>
                  <a:pt x="11502" y="4035"/>
                </a:moveTo>
                <a:cubicBezTo>
                  <a:pt x="11505" y="4056"/>
                  <a:pt x="11516" y="4065"/>
                  <a:pt x="11542" y="4070"/>
                </a:cubicBezTo>
                <a:cubicBezTo>
                  <a:pt x="11516" y="4065"/>
                  <a:pt x="11505" y="4056"/>
                  <a:pt x="11502" y="4035"/>
                </a:cubicBezTo>
                <a:close/>
                <a:moveTo>
                  <a:pt x="11731" y="3875"/>
                </a:moveTo>
                <a:cubicBezTo>
                  <a:pt x="11731" y="3864"/>
                  <a:pt x="11742" y="3865"/>
                  <a:pt x="11764" y="3878"/>
                </a:cubicBezTo>
                <a:cubicBezTo>
                  <a:pt x="11753" y="3877"/>
                  <a:pt x="11742" y="3876"/>
                  <a:pt x="11731" y="3875"/>
                </a:cubicBezTo>
                <a:close/>
                <a:moveTo>
                  <a:pt x="11802" y="3756"/>
                </a:moveTo>
                <a:cubicBezTo>
                  <a:pt x="11826" y="3752"/>
                  <a:pt x="11835" y="3730"/>
                  <a:pt x="11835" y="3708"/>
                </a:cubicBezTo>
                <a:cubicBezTo>
                  <a:pt x="11835" y="3731"/>
                  <a:pt x="11827" y="3752"/>
                  <a:pt x="11802" y="3756"/>
                </a:cubicBezTo>
                <a:cubicBezTo>
                  <a:pt x="11821" y="3753"/>
                  <a:pt x="11821" y="3753"/>
                  <a:pt x="11802" y="3756"/>
                </a:cubicBezTo>
                <a:close/>
                <a:moveTo>
                  <a:pt x="11999" y="3647"/>
                </a:moveTo>
                <a:cubicBezTo>
                  <a:pt x="11996" y="3609"/>
                  <a:pt x="12010" y="3605"/>
                  <a:pt x="12038" y="3621"/>
                </a:cubicBezTo>
                <a:cubicBezTo>
                  <a:pt x="12019" y="3619"/>
                  <a:pt x="12016" y="3641"/>
                  <a:pt x="11999" y="3647"/>
                </a:cubicBezTo>
                <a:close/>
                <a:moveTo>
                  <a:pt x="12051" y="4016"/>
                </a:moveTo>
                <a:cubicBezTo>
                  <a:pt x="12047" y="4016"/>
                  <a:pt x="12042" y="4015"/>
                  <a:pt x="12038" y="4014"/>
                </a:cubicBezTo>
                <a:cubicBezTo>
                  <a:pt x="12042" y="4015"/>
                  <a:pt x="12047" y="4016"/>
                  <a:pt x="12051" y="4016"/>
                </a:cubicBezTo>
                <a:close/>
                <a:moveTo>
                  <a:pt x="12039" y="3622"/>
                </a:moveTo>
                <a:cubicBezTo>
                  <a:pt x="12083" y="3614"/>
                  <a:pt x="12124" y="3614"/>
                  <a:pt x="12158" y="3653"/>
                </a:cubicBezTo>
                <a:cubicBezTo>
                  <a:pt x="12055" y="3690"/>
                  <a:pt x="12034" y="3684"/>
                  <a:pt x="12039" y="3622"/>
                </a:cubicBezTo>
                <a:close/>
                <a:moveTo>
                  <a:pt x="12187" y="3993"/>
                </a:moveTo>
                <a:cubicBezTo>
                  <a:pt x="12223" y="3989"/>
                  <a:pt x="12275" y="4043"/>
                  <a:pt x="12312" y="4057"/>
                </a:cubicBezTo>
                <a:cubicBezTo>
                  <a:pt x="12280" y="4045"/>
                  <a:pt x="12250" y="4012"/>
                  <a:pt x="12219" y="4003"/>
                </a:cubicBezTo>
                <a:cubicBezTo>
                  <a:pt x="12184" y="3992"/>
                  <a:pt x="12186" y="4011"/>
                  <a:pt x="12151" y="4009"/>
                </a:cubicBezTo>
                <a:cubicBezTo>
                  <a:pt x="12166" y="4010"/>
                  <a:pt x="12178" y="4005"/>
                  <a:pt x="12187" y="3993"/>
                </a:cubicBezTo>
                <a:cubicBezTo>
                  <a:pt x="12193" y="3993"/>
                  <a:pt x="12177" y="4008"/>
                  <a:pt x="12187" y="3993"/>
                </a:cubicBezTo>
                <a:close/>
                <a:moveTo>
                  <a:pt x="7860" y="2187"/>
                </a:moveTo>
                <a:cubicBezTo>
                  <a:pt x="7877" y="2115"/>
                  <a:pt x="7949" y="2140"/>
                  <a:pt x="7999" y="2142"/>
                </a:cubicBezTo>
                <a:cubicBezTo>
                  <a:pt x="8094" y="2147"/>
                  <a:pt x="8101" y="2185"/>
                  <a:pt x="8102" y="2291"/>
                </a:cubicBezTo>
                <a:cubicBezTo>
                  <a:pt x="8102" y="2336"/>
                  <a:pt x="8118" y="2425"/>
                  <a:pt x="8101" y="2465"/>
                </a:cubicBezTo>
                <a:cubicBezTo>
                  <a:pt x="8082" y="2509"/>
                  <a:pt x="8038" y="2499"/>
                  <a:pt x="7994" y="2498"/>
                </a:cubicBezTo>
                <a:cubicBezTo>
                  <a:pt x="7956" y="2498"/>
                  <a:pt x="7942" y="2506"/>
                  <a:pt x="7927" y="2476"/>
                </a:cubicBezTo>
                <a:cubicBezTo>
                  <a:pt x="7918" y="2457"/>
                  <a:pt x="7927" y="2391"/>
                  <a:pt x="7927" y="2373"/>
                </a:cubicBezTo>
                <a:cubicBezTo>
                  <a:pt x="7927" y="2304"/>
                  <a:pt x="7927" y="2235"/>
                  <a:pt x="7927" y="2165"/>
                </a:cubicBezTo>
                <a:cubicBezTo>
                  <a:pt x="7877" y="2166"/>
                  <a:pt x="7964" y="2498"/>
                  <a:pt x="7885" y="2498"/>
                </a:cubicBezTo>
                <a:cubicBezTo>
                  <a:pt x="7822" y="2497"/>
                  <a:pt x="7848" y="2237"/>
                  <a:pt x="7860" y="2187"/>
                </a:cubicBezTo>
                <a:cubicBezTo>
                  <a:pt x="7868" y="2153"/>
                  <a:pt x="7837" y="2287"/>
                  <a:pt x="7860" y="2187"/>
                </a:cubicBezTo>
                <a:close/>
                <a:moveTo>
                  <a:pt x="8099" y="3599"/>
                </a:moveTo>
                <a:cubicBezTo>
                  <a:pt x="8102" y="3599"/>
                  <a:pt x="8075" y="3562"/>
                  <a:pt x="8077" y="3563"/>
                </a:cubicBezTo>
                <a:cubicBezTo>
                  <a:pt x="8087" y="3573"/>
                  <a:pt x="8095" y="3585"/>
                  <a:pt x="8099" y="3599"/>
                </a:cubicBezTo>
                <a:cubicBezTo>
                  <a:pt x="8099" y="3599"/>
                  <a:pt x="8094" y="3584"/>
                  <a:pt x="8099" y="3599"/>
                </a:cubicBezTo>
                <a:close/>
                <a:moveTo>
                  <a:pt x="8031" y="3322"/>
                </a:moveTo>
                <a:cubicBezTo>
                  <a:pt x="8009" y="3340"/>
                  <a:pt x="8048" y="3198"/>
                  <a:pt x="8094" y="3260"/>
                </a:cubicBezTo>
                <a:cubicBezTo>
                  <a:pt x="8147" y="3331"/>
                  <a:pt x="8047" y="3308"/>
                  <a:pt x="8031" y="3322"/>
                </a:cubicBezTo>
                <a:cubicBezTo>
                  <a:pt x="8022" y="3329"/>
                  <a:pt x="8050" y="3304"/>
                  <a:pt x="8031" y="3322"/>
                </a:cubicBezTo>
                <a:close/>
                <a:moveTo>
                  <a:pt x="7849" y="2966"/>
                </a:moveTo>
                <a:cubicBezTo>
                  <a:pt x="7843" y="2905"/>
                  <a:pt x="7836" y="2696"/>
                  <a:pt x="7909" y="2675"/>
                </a:cubicBezTo>
                <a:cubicBezTo>
                  <a:pt x="7929" y="2669"/>
                  <a:pt x="8013" y="2675"/>
                  <a:pt x="8036" y="2682"/>
                </a:cubicBezTo>
                <a:cubicBezTo>
                  <a:pt x="8077" y="2697"/>
                  <a:pt x="8080" y="2723"/>
                  <a:pt x="8088" y="2763"/>
                </a:cubicBezTo>
                <a:cubicBezTo>
                  <a:pt x="8100" y="2826"/>
                  <a:pt x="8101" y="2900"/>
                  <a:pt x="8098" y="2964"/>
                </a:cubicBezTo>
                <a:cubicBezTo>
                  <a:pt x="8095" y="3034"/>
                  <a:pt x="8091" y="3033"/>
                  <a:pt x="8027" y="3042"/>
                </a:cubicBezTo>
                <a:cubicBezTo>
                  <a:pt x="7990" y="3048"/>
                  <a:pt x="7904" y="3095"/>
                  <a:pt x="7870" y="3080"/>
                </a:cubicBezTo>
                <a:cubicBezTo>
                  <a:pt x="7832" y="3063"/>
                  <a:pt x="7849" y="3005"/>
                  <a:pt x="7849" y="2966"/>
                </a:cubicBezTo>
                <a:cubicBezTo>
                  <a:pt x="7842" y="2889"/>
                  <a:pt x="7849" y="2990"/>
                  <a:pt x="7849" y="2966"/>
                </a:cubicBezTo>
                <a:close/>
                <a:moveTo>
                  <a:pt x="7849" y="3763"/>
                </a:moveTo>
                <a:cubicBezTo>
                  <a:pt x="7849" y="3764"/>
                  <a:pt x="7902" y="3779"/>
                  <a:pt x="7905" y="3803"/>
                </a:cubicBezTo>
                <a:cubicBezTo>
                  <a:pt x="7907" y="3783"/>
                  <a:pt x="7931" y="3756"/>
                  <a:pt x="7940" y="3741"/>
                </a:cubicBezTo>
                <a:cubicBezTo>
                  <a:pt x="7990" y="3782"/>
                  <a:pt x="7951" y="3789"/>
                  <a:pt x="8021" y="3783"/>
                </a:cubicBezTo>
                <a:cubicBezTo>
                  <a:pt x="8061" y="3779"/>
                  <a:pt x="8093" y="3794"/>
                  <a:pt x="8115" y="3753"/>
                </a:cubicBezTo>
                <a:cubicBezTo>
                  <a:pt x="8110" y="3763"/>
                  <a:pt x="8137" y="3827"/>
                  <a:pt x="8173" y="3806"/>
                </a:cubicBezTo>
                <a:cubicBezTo>
                  <a:pt x="8235" y="3770"/>
                  <a:pt x="8140" y="3758"/>
                  <a:pt x="8140" y="3732"/>
                </a:cubicBezTo>
                <a:cubicBezTo>
                  <a:pt x="8163" y="3720"/>
                  <a:pt x="8180" y="3740"/>
                  <a:pt x="8192" y="3704"/>
                </a:cubicBezTo>
                <a:cubicBezTo>
                  <a:pt x="8148" y="3723"/>
                  <a:pt x="8129" y="3720"/>
                  <a:pt x="8111" y="3680"/>
                </a:cubicBezTo>
                <a:cubicBezTo>
                  <a:pt x="8109" y="3676"/>
                  <a:pt x="8096" y="3605"/>
                  <a:pt x="8098" y="3602"/>
                </a:cubicBezTo>
                <a:cubicBezTo>
                  <a:pt x="8111" y="3586"/>
                  <a:pt x="8146" y="3604"/>
                  <a:pt x="8159" y="3588"/>
                </a:cubicBezTo>
                <a:cubicBezTo>
                  <a:pt x="8175" y="3569"/>
                  <a:pt x="8154" y="3485"/>
                  <a:pt x="8149" y="3468"/>
                </a:cubicBezTo>
                <a:cubicBezTo>
                  <a:pt x="8229" y="3467"/>
                  <a:pt x="8164" y="3572"/>
                  <a:pt x="8198" y="3598"/>
                </a:cubicBezTo>
                <a:cubicBezTo>
                  <a:pt x="8220" y="3615"/>
                  <a:pt x="8300" y="3582"/>
                  <a:pt x="8319" y="3601"/>
                </a:cubicBezTo>
                <a:cubicBezTo>
                  <a:pt x="8361" y="3643"/>
                  <a:pt x="8256" y="3616"/>
                  <a:pt x="8245" y="3651"/>
                </a:cubicBezTo>
                <a:cubicBezTo>
                  <a:pt x="8237" y="3676"/>
                  <a:pt x="8350" y="3656"/>
                  <a:pt x="8357" y="3650"/>
                </a:cubicBezTo>
                <a:cubicBezTo>
                  <a:pt x="8362" y="3693"/>
                  <a:pt x="8385" y="3684"/>
                  <a:pt x="8401" y="3717"/>
                </a:cubicBezTo>
                <a:cubicBezTo>
                  <a:pt x="8409" y="3732"/>
                  <a:pt x="8403" y="3812"/>
                  <a:pt x="8427" y="3798"/>
                </a:cubicBezTo>
                <a:cubicBezTo>
                  <a:pt x="8418" y="3803"/>
                  <a:pt x="8395" y="3831"/>
                  <a:pt x="8390" y="3831"/>
                </a:cubicBezTo>
                <a:cubicBezTo>
                  <a:pt x="8362" y="3833"/>
                  <a:pt x="8363" y="3815"/>
                  <a:pt x="8347" y="3812"/>
                </a:cubicBezTo>
                <a:cubicBezTo>
                  <a:pt x="8327" y="3808"/>
                  <a:pt x="8275" y="3807"/>
                  <a:pt x="8260" y="3821"/>
                </a:cubicBezTo>
                <a:cubicBezTo>
                  <a:pt x="8240" y="3840"/>
                  <a:pt x="8260" y="3833"/>
                  <a:pt x="8258" y="3866"/>
                </a:cubicBezTo>
                <a:cubicBezTo>
                  <a:pt x="8258" y="3860"/>
                  <a:pt x="8245" y="3916"/>
                  <a:pt x="8252" y="3910"/>
                </a:cubicBezTo>
                <a:cubicBezTo>
                  <a:pt x="8199" y="3901"/>
                  <a:pt x="8137" y="3880"/>
                  <a:pt x="8082" y="3888"/>
                </a:cubicBezTo>
                <a:cubicBezTo>
                  <a:pt x="8031" y="3895"/>
                  <a:pt x="8026" y="3900"/>
                  <a:pt x="7976" y="3895"/>
                </a:cubicBezTo>
                <a:cubicBezTo>
                  <a:pt x="7925" y="3889"/>
                  <a:pt x="7911" y="3908"/>
                  <a:pt x="7881" y="3869"/>
                </a:cubicBezTo>
                <a:cubicBezTo>
                  <a:pt x="7863" y="3846"/>
                  <a:pt x="7866" y="3809"/>
                  <a:pt x="7827" y="3809"/>
                </a:cubicBezTo>
                <a:cubicBezTo>
                  <a:pt x="7829" y="3791"/>
                  <a:pt x="7836" y="3775"/>
                  <a:pt x="7849" y="3763"/>
                </a:cubicBezTo>
                <a:cubicBezTo>
                  <a:pt x="7849" y="3761"/>
                  <a:pt x="7836" y="3776"/>
                  <a:pt x="7849" y="3763"/>
                </a:cubicBezTo>
                <a:close/>
                <a:moveTo>
                  <a:pt x="7896" y="3898"/>
                </a:moveTo>
                <a:cubicBezTo>
                  <a:pt x="7890" y="3909"/>
                  <a:pt x="7885" y="3909"/>
                  <a:pt x="7880" y="3898"/>
                </a:cubicBezTo>
                <a:cubicBezTo>
                  <a:pt x="7889" y="3893"/>
                  <a:pt x="7894" y="3893"/>
                  <a:pt x="7896" y="3898"/>
                </a:cubicBezTo>
                <a:close/>
                <a:moveTo>
                  <a:pt x="7889" y="4139"/>
                </a:moveTo>
                <a:cubicBezTo>
                  <a:pt x="7936" y="4184"/>
                  <a:pt x="7983" y="4161"/>
                  <a:pt x="8038" y="4171"/>
                </a:cubicBezTo>
                <a:cubicBezTo>
                  <a:pt x="8059" y="4174"/>
                  <a:pt x="8091" y="4157"/>
                  <a:pt x="8080" y="4193"/>
                </a:cubicBezTo>
                <a:cubicBezTo>
                  <a:pt x="8073" y="4217"/>
                  <a:pt x="8016" y="4227"/>
                  <a:pt x="7997" y="4226"/>
                </a:cubicBezTo>
                <a:cubicBezTo>
                  <a:pt x="8021" y="4227"/>
                  <a:pt x="8043" y="4220"/>
                  <a:pt x="8063" y="4207"/>
                </a:cubicBezTo>
                <a:cubicBezTo>
                  <a:pt x="8014" y="4171"/>
                  <a:pt x="7949" y="4223"/>
                  <a:pt x="7894" y="4206"/>
                </a:cubicBezTo>
                <a:cubicBezTo>
                  <a:pt x="7862" y="4195"/>
                  <a:pt x="7842" y="4147"/>
                  <a:pt x="7795" y="4153"/>
                </a:cubicBezTo>
                <a:cubicBezTo>
                  <a:pt x="7821" y="4100"/>
                  <a:pt x="7856" y="4159"/>
                  <a:pt x="7889" y="4139"/>
                </a:cubicBezTo>
                <a:cubicBezTo>
                  <a:pt x="7945" y="4193"/>
                  <a:pt x="7861" y="4156"/>
                  <a:pt x="7889" y="4139"/>
                </a:cubicBezTo>
                <a:close/>
                <a:moveTo>
                  <a:pt x="7502" y="4150"/>
                </a:moveTo>
                <a:cubicBezTo>
                  <a:pt x="7519" y="4127"/>
                  <a:pt x="7542" y="4151"/>
                  <a:pt x="7562" y="4148"/>
                </a:cubicBezTo>
                <a:cubicBezTo>
                  <a:pt x="7601" y="4141"/>
                  <a:pt x="7629" y="4133"/>
                  <a:pt x="7671" y="4132"/>
                </a:cubicBezTo>
                <a:cubicBezTo>
                  <a:pt x="7694" y="4131"/>
                  <a:pt x="7726" y="4124"/>
                  <a:pt x="7747" y="4132"/>
                </a:cubicBezTo>
                <a:cubicBezTo>
                  <a:pt x="7773" y="4142"/>
                  <a:pt x="7783" y="4171"/>
                  <a:pt x="7813" y="4180"/>
                </a:cubicBezTo>
                <a:cubicBezTo>
                  <a:pt x="7803" y="4203"/>
                  <a:pt x="7735" y="4198"/>
                  <a:pt x="7712" y="4203"/>
                </a:cubicBezTo>
                <a:cubicBezTo>
                  <a:pt x="7690" y="4209"/>
                  <a:pt x="7683" y="4230"/>
                  <a:pt x="7658" y="4222"/>
                </a:cubicBezTo>
                <a:cubicBezTo>
                  <a:pt x="7631" y="4212"/>
                  <a:pt x="7647" y="4188"/>
                  <a:pt x="7628" y="4173"/>
                </a:cubicBezTo>
                <a:cubicBezTo>
                  <a:pt x="7610" y="4159"/>
                  <a:pt x="7591" y="4150"/>
                  <a:pt x="7566" y="4153"/>
                </a:cubicBezTo>
                <a:cubicBezTo>
                  <a:pt x="7579" y="4152"/>
                  <a:pt x="7470" y="4192"/>
                  <a:pt x="7502" y="4150"/>
                </a:cubicBezTo>
                <a:cubicBezTo>
                  <a:pt x="7513" y="4135"/>
                  <a:pt x="7500" y="4153"/>
                  <a:pt x="7502" y="4150"/>
                </a:cubicBezTo>
                <a:close/>
                <a:moveTo>
                  <a:pt x="7525" y="4217"/>
                </a:moveTo>
                <a:cubicBezTo>
                  <a:pt x="7536" y="4247"/>
                  <a:pt x="7479" y="4240"/>
                  <a:pt x="7470" y="4226"/>
                </a:cubicBezTo>
                <a:cubicBezTo>
                  <a:pt x="7451" y="4195"/>
                  <a:pt x="7508" y="4167"/>
                  <a:pt x="7525" y="4217"/>
                </a:cubicBezTo>
                <a:cubicBezTo>
                  <a:pt x="7532" y="4236"/>
                  <a:pt x="7520" y="4201"/>
                  <a:pt x="7525" y="4217"/>
                </a:cubicBezTo>
                <a:close/>
                <a:moveTo>
                  <a:pt x="7485" y="4164"/>
                </a:moveTo>
                <a:cubicBezTo>
                  <a:pt x="7459" y="4177"/>
                  <a:pt x="7440" y="4172"/>
                  <a:pt x="7410" y="4172"/>
                </a:cubicBezTo>
                <a:cubicBezTo>
                  <a:pt x="7438" y="4149"/>
                  <a:pt x="7457" y="4146"/>
                  <a:pt x="7485" y="4164"/>
                </a:cubicBezTo>
                <a:close/>
                <a:moveTo>
                  <a:pt x="7429" y="4215"/>
                </a:moveTo>
                <a:cubicBezTo>
                  <a:pt x="7414" y="4218"/>
                  <a:pt x="7400" y="4220"/>
                  <a:pt x="7385" y="4223"/>
                </a:cubicBezTo>
                <a:cubicBezTo>
                  <a:pt x="7396" y="4203"/>
                  <a:pt x="7413" y="4206"/>
                  <a:pt x="7429" y="4215"/>
                </a:cubicBezTo>
                <a:close/>
                <a:moveTo>
                  <a:pt x="7309" y="3213"/>
                </a:moveTo>
                <a:cubicBezTo>
                  <a:pt x="7310" y="3229"/>
                  <a:pt x="7306" y="3237"/>
                  <a:pt x="7298" y="3237"/>
                </a:cubicBezTo>
                <a:cubicBezTo>
                  <a:pt x="7301" y="3229"/>
                  <a:pt x="7305" y="3221"/>
                  <a:pt x="7309" y="3213"/>
                </a:cubicBezTo>
                <a:cubicBezTo>
                  <a:pt x="7304" y="3218"/>
                  <a:pt x="7304" y="3218"/>
                  <a:pt x="7309" y="3213"/>
                </a:cubicBezTo>
                <a:close/>
                <a:moveTo>
                  <a:pt x="7142" y="3676"/>
                </a:moveTo>
                <a:cubicBezTo>
                  <a:pt x="7131" y="3675"/>
                  <a:pt x="7148" y="3672"/>
                  <a:pt x="7164" y="3666"/>
                </a:cubicBezTo>
                <a:cubicBezTo>
                  <a:pt x="7206" y="3651"/>
                  <a:pt x="7234" y="3653"/>
                  <a:pt x="7239" y="3597"/>
                </a:cubicBezTo>
                <a:cubicBezTo>
                  <a:pt x="7233" y="3670"/>
                  <a:pt x="7122" y="3665"/>
                  <a:pt x="7129" y="3723"/>
                </a:cubicBezTo>
                <a:cubicBezTo>
                  <a:pt x="7132" y="3707"/>
                  <a:pt x="7136" y="3691"/>
                  <a:pt x="7142" y="3676"/>
                </a:cubicBezTo>
                <a:cubicBezTo>
                  <a:pt x="7138" y="3676"/>
                  <a:pt x="7142" y="3695"/>
                  <a:pt x="7142" y="3676"/>
                </a:cubicBezTo>
                <a:close/>
                <a:moveTo>
                  <a:pt x="6970" y="3077"/>
                </a:moveTo>
                <a:cubicBezTo>
                  <a:pt x="6977" y="3076"/>
                  <a:pt x="6984" y="3075"/>
                  <a:pt x="6990" y="3074"/>
                </a:cubicBezTo>
                <a:cubicBezTo>
                  <a:pt x="6977" y="3083"/>
                  <a:pt x="6970" y="3083"/>
                  <a:pt x="6970" y="3077"/>
                </a:cubicBezTo>
                <a:cubicBezTo>
                  <a:pt x="6978" y="3078"/>
                  <a:pt x="6970" y="3077"/>
                  <a:pt x="6970" y="3077"/>
                </a:cubicBezTo>
                <a:close/>
                <a:moveTo>
                  <a:pt x="7008" y="4140"/>
                </a:moveTo>
                <a:cubicBezTo>
                  <a:pt x="7043" y="4146"/>
                  <a:pt x="7057" y="4123"/>
                  <a:pt x="7085" y="4123"/>
                </a:cubicBezTo>
                <a:cubicBezTo>
                  <a:pt x="7109" y="4123"/>
                  <a:pt x="7129" y="4140"/>
                  <a:pt x="7153" y="4144"/>
                </a:cubicBezTo>
                <a:cubicBezTo>
                  <a:pt x="7221" y="4155"/>
                  <a:pt x="7282" y="4111"/>
                  <a:pt x="7354" y="4125"/>
                </a:cubicBezTo>
                <a:cubicBezTo>
                  <a:pt x="7384" y="4131"/>
                  <a:pt x="7386" y="4109"/>
                  <a:pt x="7398" y="4137"/>
                </a:cubicBezTo>
                <a:cubicBezTo>
                  <a:pt x="7409" y="4166"/>
                  <a:pt x="7382" y="4166"/>
                  <a:pt x="7367" y="4172"/>
                </a:cubicBezTo>
                <a:cubicBezTo>
                  <a:pt x="7350" y="4177"/>
                  <a:pt x="7297" y="4163"/>
                  <a:pt x="7272" y="4166"/>
                </a:cubicBezTo>
                <a:cubicBezTo>
                  <a:pt x="7229" y="4171"/>
                  <a:pt x="7190" y="4188"/>
                  <a:pt x="7147" y="4172"/>
                </a:cubicBezTo>
                <a:cubicBezTo>
                  <a:pt x="7156" y="4186"/>
                  <a:pt x="7224" y="4179"/>
                  <a:pt x="7198" y="4208"/>
                </a:cubicBezTo>
                <a:cubicBezTo>
                  <a:pt x="7187" y="4222"/>
                  <a:pt x="7127" y="4207"/>
                  <a:pt x="7110" y="4207"/>
                </a:cubicBezTo>
                <a:cubicBezTo>
                  <a:pt x="7083" y="4206"/>
                  <a:pt x="7004" y="4221"/>
                  <a:pt x="6982" y="4203"/>
                </a:cubicBezTo>
                <a:cubicBezTo>
                  <a:pt x="6953" y="4180"/>
                  <a:pt x="6969" y="4134"/>
                  <a:pt x="7008" y="4140"/>
                </a:cubicBezTo>
                <a:cubicBezTo>
                  <a:pt x="7034" y="4145"/>
                  <a:pt x="6986" y="4137"/>
                  <a:pt x="7008" y="4140"/>
                </a:cubicBezTo>
                <a:close/>
                <a:moveTo>
                  <a:pt x="6933" y="4432"/>
                </a:moveTo>
                <a:cubicBezTo>
                  <a:pt x="6927" y="4384"/>
                  <a:pt x="6987" y="4427"/>
                  <a:pt x="6997" y="4445"/>
                </a:cubicBezTo>
                <a:cubicBezTo>
                  <a:pt x="6959" y="4483"/>
                  <a:pt x="6929" y="4528"/>
                  <a:pt x="6872" y="4509"/>
                </a:cubicBezTo>
                <a:cubicBezTo>
                  <a:pt x="6905" y="4492"/>
                  <a:pt x="6938" y="4474"/>
                  <a:pt x="6933" y="4432"/>
                </a:cubicBezTo>
                <a:cubicBezTo>
                  <a:pt x="6931" y="4415"/>
                  <a:pt x="6939" y="4477"/>
                  <a:pt x="6933" y="4432"/>
                </a:cubicBezTo>
                <a:close/>
                <a:moveTo>
                  <a:pt x="6889" y="4153"/>
                </a:moveTo>
                <a:cubicBezTo>
                  <a:pt x="6897" y="4158"/>
                  <a:pt x="6904" y="4164"/>
                  <a:pt x="6911" y="4171"/>
                </a:cubicBezTo>
                <a:cubicBezTo>
                  <a:pt x="6886" y="4181"/>
                  <a:pt x="6799" y="4196"/>
                  <a:pt x="6781" y="4168"/>
                </a:cubicBezTo>
                <a:cubicBezTo>
                  <a:pt x="6743" y="4108"/>
                  <a:pt x="6876" y="4163"/>
                  <a:pt x="6889" y="4153"/>
                </a:cubicBezTo>
                <a:cubicBezTo>
                  <a:pt x="6890" y="4152"/>
                  <a:pt x="6855" y="4178"/>
                  <a:pt x="6889" y="4153"/>
                </a:cubicBezTo>
                <a:close/>
                <a:moveTo>
                  <a:pt x="6836" y="3245"/>
                </a:moveTo>
                <a:cubicBezTo>
                  <a:pt x="6847" y="3245"/>
                  <a:pt x="6845" y="3256"/>
                  <a:pt x="6831" y="3279"/>
                </a:cubicBezTo>
                <a:cubicBezTo>
                  <a:pt x="6832" y="3268"/>
                  <a:pt x="6834" y="3256"/>
                  <a:pt x="6836" y="3245"/>
                </a:cubicBezTo>
                <a:cubicBezTo>
                  <a:pt x="6836" y="3245"/>
                  <a:pt x="6833" y="3256"/>
                  <a:pt x="6836" y="3245"/>
                </a:cubicBezTo>
                <a:close/>
                <a:moveTo>
                  <a:pt x="6839" y="3963"/>
                </a:moveTo>
                <a:cubicBezTo>
                  <a:pt x="6837" y="4037"/>
                  <a:pt x="6816" y="3989"/>
                  <a:pt x="6778" y="4002"/>
                </a:cubicBezTo>
                <a:cubicBezTo>
                  <a:pt x="6803" y="3991"/>
                  <a:pt x="6802" y="3947"/>
                  <a:pt x="6839" y="3963"/>
                </a:cubicBezTo>
                <a:cubicBezTo>
                  <a:pt x="6839" y="3974"/>
                  <a:pt x="6800" y="3946"/>
                  <a:pt x="6839" y="3963"/>
                </a:cubicBezTo>
                <a:close/>
                <a:moveTo>
                  <a:pt x="6812" y="3250"/>
                </a:moveTo>
                <a:cubicBezTo>
                  <a:pt x="6809" y="3240"/>
                  <a:pt x="6808" y="3231"/>
                  <a:pt x="6808" y="3221"/>
                </a:cubicBezTo>
                <a:cubicBezTo>
                  <a:pt x="6808" y="3231"/>
                  <a:pt x="6809" y="3240"/>
                  <a:pt x="6812" y="3250"/>
                </a:cubicBezTo>
                <a:close/>
                <a:moveTo>
                  <a:pt x="6814" y="3257"/>
                </a:moveTo>
                <a:cubicBezTo>
                  <a:pt x="6814" y="3279"/>
                  <a:pt x="6776" y="3313"/>
                  <a:pt x="6763" y="3328"/>
                </a:cubicBezTo>
                <a:cubicBezTo>
                  <a:pt x="6782" y="3307"/>
                  <a:pt x="6803" y="3284"/>
                  <a:pt x="6814" y="3257"/>
                </a:cubicBezTo>
                <a:cubicBezTo>
                  <a:pt x="6814" y="3257"/>
                  <a:pt x="6803" y="3285"/>
                  <a:pt x="6814" y="3257"/>
                </a:cubicBezTo>
                <a:close/>
                <a:moveTo>
                  <a:pt x="6735" y="4205"/>
                </a:moveTo>
                <a:cubicBezTo>
                  <a:pt x="6745" y="4189"/>
                  <a:pt x="6886" y="4217"/>
                  <a:pt x="6858" y="4231"/>
                </a:cubicBezTo>
                <a:cubicBezTo>
                  <a:pt x="6844" y="4238"/>
                  <a:pt x="6718" y="4230"/>
                  <a:pt x="6735" y="4205"/>
                </a:cubicBezTo>
                <a:cubicBezTo>
                  <a:pt x="6744" y="4191"/>
                  <a:pt x="6732" y="4209"/>
                  <a:pt x="6735" y="4205"/>
                </a:cubicBezTo>
                <a:close/>
                <a:moveTo>
                  <a:pt x="6731" y="4138"/>
                </a:moveTo>
                <a:cubicBezTo>
                  <a:pt x="6735" y="4162"/>
                  <a:pt x="6705" y="4136"/>
                  <a:pt x="6702" y="4133"/>
                </a:cubicBezTo>
                <a:cubicBezTo>
                  <a:pt x="6714" y="4125"/>
                  <a:pt x="6723" y="4127"/>
                  <a:pt x="6731" y="4138"/>
                </a:cubicBezTo>
                <a:cubicBezTo>
                  <a:pt x="6734" y="4154"/>
                  <a:pt x="6729" y="4126"/>
                  <a:pt x="6731" y="4138"/>
                </a:cubicBezTo>
                <a:close/>
                <a:moveTo>
                  <a:pt x="6572" y="2783"/>
                </a:moveTo>
                <a:cubicBezTo>
                  <a:pt x="6600" y="2783"/>
                  <a:pt x="6670" y="2763"/>
                  <a:pt x="6663" y="2807"/>
                </a:cubicBezTo>
                <a:cubicBezTo>
                  <a:pt x="6670" y="2766"/>
                  <a:pt x="6625" y="2789"/>
                  <a:pt x="6602" y="2783"/>
                </a:cubicBezTo>
                <a:cubicBezTo>
                  <a:pt x="6570" y="2775"/>
                  <a:pt x="6583" y="2773"/>
                  <a:pt x="6558" y="2758"/>
                </a:cubicBezTo>
                <a:cubicBezTo>
                  <a:pt x="6567" y="2764"/>
                  <a:pt x="6572" y="2772"/>
                  <a:pt x="6572" y="2783"/>
                </a:cubicBezTo>
                <a:cubicBezTo>
                  <a:pt x="6602" y="2783"/>
                  <a:pt x="6571" y="2770"/>
                  <a:pt x="6572" y="2783"/>
                </a:cubicBezTo>
                <a:close/>
                <a:moveTo>
                  <a:pt x="6532" y="4405"/>
                </a:moveTo>
                <a:cubicBezTo>
                  <a:pt x="6554" y="4405"/>
                  <a:pt x="6574" y="4401"/>
                  <a:pt x="6571" y="4374"/>
                </a:cubicBezTo>
                <a:cubicBezTo>
                  <a:pt x="6556" y="4372"/>
                  <a:pt x="6542" y="4371"/>
                  <a:pt x="6528" y="4369"/>
                </a:cubicBezTo>
                <a:cubicBezTo>
                  <a:pt x="6542" y="4371"/>
                  <a:pt x="6556" y="4372"/>
                  <a:pt x="6571" y="4374"/>
                </a:cubicBezTo>
                <a:cubicBezTo>
                  <a:pt x="6583" y="4366"/>
                  <a:pt x="6591" y="4371"/>
                  <a:pt x="6595" y="4389"/>
                </a:cubicBezTo>
                <a:cubicBezTo>
                  <a:pt x="6642" y="4399"/>
                  <a:pt x="6619" y="4397"/>
                  <a:pt x="6645" y="4376"/>
                </a:cubicBezTo>
                <a:cubicBezTo>
                  <a:pt x="6665" y="4361"/>
                  <a:pt x="6611" y="4316"/>
                  <a:pt x="6683" y="4354"/>
                </a:cubicBezTo>
                <a:cubicBezTo>
                  <a:pt x="6745" y="4387"/>
                  <a:pt x="6689" y="4383"/>
                  <a:pt x="6667" y="4404"/>
                </a:cubicBezTo>
                <a:cubicBezTo>
                  <a:pt x="6744" y="4410"/>
                  <a:pt x="6821" y="4394"/>
                  <a:pt x="6898" y="4409"/>
                </a:cubicBezTo>
                <a:cubicBezTo>
                  <a:pt x="6876" y="4451"/>
                  <a:pt x="6868" y="4446"/>
                  <a:pt x="6831" y="4449"/>
                </a:cubicBezTo>
                <a:cubicBezTo>
                  <a:pt x="6803" y="4452"/>
                  <a:pt x="6756" y="4448"/>
                  <a:pt x="6726" y="4447"/>
                </a:cubicBezTo>
                <a:cubicBezTo>
                  <a:pt x="6675" y="4446"/>
                  <a:pt x="6623" y="4442"/>
                  <a:pt x="6573" y="4439"/>
                </a:cubicBezTo>
                <a:cubicBezTo>
                  <a:pt x="6561" y="4438"/>
                  <a:pt x="6517" y="4444"/>
                  <a:pt x="6514" y="4428"/>
                </a:cubicBezTo>
                <a:cubicBezTo>
                  <a:pt x="6510" y="4414"/>
                  <a:pt x="6512" y="4405"/>
                  <a:pt x="6532" y="4405"/>
                </a:cubicBezTo>
                <a:cubicBezTo>
                  <a:pt x="6554" y="4405"/>
                  <a:pt x="6521" y="4405"/>
                  <a:pt x="6532" y="4405"/>
                </a:cubicBezTo>
                <a:close/>
                <a:moveTo>
                  <a:pt x="6819" y="4513"/>
                </a:moveTo>
                <a:cubicBezTo>
                  <a:pt x="6814" y="4490"/>
                  <a:pt x="6857" y="4523"/>
                  <a:pt x="6854" y="4520"/>
                </a:cubicBezTo>
                <a:cubicBezTo>
                  <a:pt x="6876" y="4543"/>
                  <a:pt x="6858" y="4539"/>
                  <a:pt x="6854" y="4558"/>
                </a:cubicBezTo>
                <a:cubicBezTo>
                  <a:pt x="6846" y="4599"/>
                  <a:pt x="6830" y="4603"/>
                  <a:pt x="6787" y="4605"/>
                </a:cubicBezTo>
                <a:cubicBezTo>
                  <a:pt x="6786" y="4571"/>
                  <a:pt x="6828" y="4550"/>
                  <a:pt x="6819" y="4513"/>
                </a:cubicBezTo>
                <a:cubicBezTo>
                  <a:pt x="6817" y="4504"/>
                  <a:pt x="6828" y="4552"/>
                  <a:pt x="6819" y="4513"/>
                </a:cubicBezTo>
                <a:close/>
                <a:moveTo>
                  <a:pt x="6723" y="4487"/>
                </a:moveTo>
                <a:cubicBezTo>
                  <a:pt x="6785" y="4462"/>
                  <a:pt x="6789" y="4562"/>
                  <a:pt x="6742" y="4570"/>
                </a:cubicBezTo>
                <a:cubicBezTo>
                  <a:pt x="6700" y="4577"/>
                  <a:pt x="6731" y="4539"/>
                  <a:pt x="6730" y="4536"/>
                </a:cubicBezTo>
                <a:cubicBezTo>
                  <a:pt x="6745" y="4529"/>
                  <a:pt x="6747" y="4520"/>
                  <a:pt x="6737" y="4511"/>
                </a:cubicBezTo>
                <a:cubicBezTo>
                  <a:pt x="6727" y="4506"/>
                  <a:pt x="6723" y="4498"/>
                  <a:pt x="6723" y="4487"/>
                </a:cubicBezTo>
                <a:cubicBezTo>
                  <a:pt x="6740" y="4480"/>
                  <a:pt x="6716" y="4510"/>
                  <a:pt x="6723" y="4487"/>
                </a:cubicBezTo>
                <a:close/>
                <a:moveTo>
                  <a:pt x="6547" y="4570"/>
                </a:moveTo>
                <a:cubicBezTo>
                  <a:pt x="6551" y="4560"/>
                  <a:pt x="6557" y="4553"/>
                  <a:pt x="6565" y="4546"/>
                </a:cubicBezTo>
                <a:cubicBezTo>
                  <a:pt x="6557" y="4553"/>
                  <a:pt x="6551" y="4560"/>
                  <a:pt x="6547" y="4570"/>
                </a:cubicBezTo>
                <a:cubicBezTo>
                  <a:pt x="6571" y="4566"/>
                  <a:pt x="6603" y="4579"/>
                  <a:pt x="6630" y="4576"/>
                </a:cubicBezTo>
                <a:cubicBezTo>
                  <a:pt x="6644" y="4575"/>
                  <a:pt x="6680" y="4558"/>
                  <a:pt x="6696" y="4572"/>
                </a:cubicBezTo>
                <a:cubicBezTo>
                  <a:pt x="6752" y="4624"/>
                  <a:pt x="6561" y="4590"/>
                  <a:pt x="6569" y="4589"/>
                </a:cubicBezTo>
                <a:cubicBezTo>
                  <a:pt x="6553" y="4590"/>
                  <a:pt x="6514" y="4614"/>
                  <a:pt x="6488" y="4614"/>
                </a:cubicBezTo>
                <a:cubicBezTo>
                  <a:pt x="6474" y="4615"/>
                  <a:pt x="6392" y="4595"/>
                  <a:pt x="6399" y="4624"/>
                </a:cubicBezTo>
                <a:cubicBezTo>
                  <a:pt x="6413" y="4676"/>
                  <a:pt x="6504" y="4607"/>
                  <a:pt x="6473" y="4713"/>
                </a:cubicBezTo>
                <a:cubicBezTo>
                  <a:pt x="6409" y="4703"/>
                  <a:pt x="6399" y="4650"/>
                  <a:pt x="6343" y="4630"/>
                </a:cubicBezTo>
                <a:cubicBezTo>
                  <a:pt x="6285" y="4609"/>
                  <a:pt x="6238" y="4651"/>
                  <a:pt x="6179" y="4623"/>
                </a:cubicBezTo>
                <a:cubicBezTo>
                  <a:pt x="6301" y="4607"/>
                  <a:pt x="6422" y="4573"/>
                  <a:pt x="6547" y="4570"/>
                </a:cubicBezTo>
                <a:cubicBezTo>
                  <a:pt x="6553" y="4561"/>
                  <a:pt x="6426" y="4573"/>
                  <a:pt x="6547" y="4570"/>
                </a:cubicBezTo>
                <a:close/>
                <a:moveTo>
                  <a:pt x="6548" y="4748"/>
                </a:moveTo>
                <a:cubicBezTo>
                  <a:pt x="6499" y="4763"/>
                  <a:pt x="6457" y="4779"/>
                  <a:pt x="6402" y="4769"/>
                </a:cubicBezTo>
                <a:cubicBezTo>
                  <a:pt x="6413" y="4785"/>
                  <a:pt x="6429" y="4794"/>
                  <a:pt x="6448" y="4795"/>
                </a:cubicBezTo>
                <a:cubicBezTo>
                  <a:pt x="6418" y="4791"/>
                  <a:pt x="6396" y="4760"/>
                  <a:pt x="6366" y="4750"/>
                </a:cubicBezTo>
                <a:cubicBezTo>
                  <a:pt x="6376" y="4752"/>
                  <a:pt x="6385" y="4757"/>
                  <a:pt x="6393" y="4763"/>
                </a:cubicBezTo>
                <a:cubicBezTo>
                  <a:pt x="6403" y="4773"/>
                  <a:pt x="6411" y="4769"/>
                  <a:pt x="6417" y="4749"/>
                </a:cubicBezTo>
                <a:cubicBezTo>
                  <a:pt x="6420" y="4749"/>
                  <a:pt x="6482" y="4738"/>
                  <a:pt x="6483" y="4737"/>
                </a:cubicBezTo>
                <a:cubicBezTo>
                  <a:pt x="6498" y="4730"/>
                  <a:pt x="6540" y="4698"/>
                  <a:pt x="6550" y="4683"/>
                </a:cubicBezTo>
                <a:cubicBezTo>
                  <a:pt x="6553" y="4679"/>
                  <a:pt x="6536" y="4598"/>
                  <a:pt x="6591" y="4638"/>
                </a:cubicBezTo>
                <a:cubicBezTo>
                  <a:pt x="6614" y="4655"/>
                  <a:pt x="6593" y="4671"/>
                  <a:pt x="6593" y="4688"/>
                </a:cubicBezTo>
                <a:cubicBezTo>
                  <a:pt x="6593" y="4701"/>
                  <a:pt x="6613" y="4704"/>
                  <a:pt x="6613" y="4717"/>
                </a:cubicBezTo>
                <a:cubicBezTo>
                  <a:pt x="6592" y="4727"/>
                  <a:pt x="6570" y="4738"/>
                  <a:pt x="6548" y="4748"/>
                </a:cubicBezTo>
                <a:close/>
                <a:moveTo>
                  <a:pt x="6560" y="4789"/>
                </a:moveTo>
                <a:cubicBezTo>
                  <a:pt x="6558" y="4852"/>
                  <a:pt x="6517" y="4783"/>
                  <a:pt x="6560" y="4789"/>
                </a:cubicBezTo>
                <a:cubicBezTo>
                  <a:pt x="6560" y="4798"/>
                  <a:pt x="6549" y="4787"/>
                  <a:pt x="6560" y="4789"/>
                </a:cubicBezTo>
                <a:close/>
                <a:moveTo>
                  <a:pt x="6505" y="4810"/>
                </a:moveTo>
                <a:cubicBezTo>
                  <a:pt x="6487" y="4825"/>
                  <a:pt x="6476" y="4821"/>
                  <a:pt x="6473" y="4798"/>
                </a:cubicBezTo>
                <a:cubicBezTo>
                  <a:pt x="6489" y="4790"/>
                  <a:pt x="6499" y="4794"/>
                  <a:pt x="6505" y="4810"/>
                </a:cubicBezTo>
                <a:close/>
                <a:moveTo>
                  <a:pt x="6427" y="4840"/>
                </a:moveTo>
                <a:cubicBezTo>
                  <a:pt x="6417" y="4844"/>
                  <a:pt x="6236" y="4862"/>
                  <a:pt x="6273" y="4819"/>
                </a:cubicBezTo>
                <a:cubicBezTo>
                  <a:pt x="6303" y="4785"/>
                  <a:pt x="6390" y="4845"/>
                  <a:pt x="6427" y="4840"/>
                </a:cubicBezTo>
                <a:cubicBezTo>
                  <a:pt x="6380" y="4857"/>
                  <a:pt x="6379" y="4847"/>
                  <a:pt x="6427" y="4840"/>
                </a:cubicBezTo>
                <a:close/>
                <a:moveTo>
                  <a:pt x="6164" y="4683"/>
                </a:moveTo>
                <a:cubicBezTo>
                  <a:pt x="6134" y="4713"/>
                  <a:pt x="6085" y="4687"/>
                  <a:pt x="6039" y="4701"/>
                </a:cubicBezTo>
                <a:cubicBezTo>
                  <a:pt x="5995" y="4714"/>
                  <a:pt x="5980" y="4725"/>
                  <a:pt x="5932" y="4720"/>
                </a:cubicBezTo>
                <a:cubicBezTo>
                  <a:pt x="5925" y="4714"/>
                  <a:pt x="5918" y="4708"/>
                  <a:pt x="5910" y="4702"/>
                </a:cubicBezTo>
                <a:cubicBezTo>
                  <a:pt x="5899" y="4704"/>
                  <a:pt x="5888" y="4707"/>
                  <a:pt x="5876" y="4709"/>
                </a:cubicBezTo>
                <a:cubicBezTo>
                  <a:pt x="5849" y="4707"/>
                  <a:pt x="5819" y="4712"/>
                  <a:pt x="5791" y="4710"/>
                </a:cubicBezTo>
                <a:cubicBezTo>
                  <a:pt x="5745" y="4707"/>
                  <a:pt x="5707" y="4702"/>
                  <a:pt x="5664" y="4687"/>
                </a:cubicBezTo>
                <a:cubicBezTo>
                  <a:pt x="5653" y="4684"/>
                  <a:pt x="5635" y="4674"/>
                  <a:pt x="5625" y="4667"/>
                </a:cubicBezTo>
                <a:cubicBezTo>
                  <a:pt x="5617" y="4668"/>
                  <a:pt x="5609" y="4668"/>
                  <a:pt x="5602" y="4669"/>
                </a:cubicBezTo>
                <a:cubicBezTo>
                  <a:pt x="5600" y="4661"/>
                  <a:pt x="5598" y="4654"/>
                  <a:pt x="5597" y="4646"/>
                </a:cubicBezTo>
                <a:cubicBezTo>
                  <a:pt x="5587" y="4641"/>
                  <a:pt x="5564" y="4638"/>
                  <a:pt x="5555" y="4633"/>
                </a:cubicBezTo>
                <a:cubicBezTo>
                  <a:pt x="5545" y="4626"/>
                  <a:pt x="5548" y="4614"/>
                  <a:pt x="5537" y="4608"/>
                </a:cubicBezTo>
                <a:cubicBezTo>
                  <a:pt x="5457" y="4569"/>
                  <a:pt x="5346" y="4600"/>
                  <a:pt x="5253" y="4609"/>
                </a:cubicBezTo>
                <a:cubicBezTo>
                  <a:pt x="5292" y="4605"/>
                  <a:pt x="5467" y="4612"/>
                  <a:pt x="5490" y="4582"/>
                </a:cubicBezTo>
                <a:cubicBezTo>
                  <a:pt x="5530" y="4530"/>
                  <a:pt x="5420" y="4564"/>
                  <a:pt x="5389" y="4569"/>
                </a:cubicBezTo>
                <a:cubicBezTo>
                  <a:pt x="5376" y="4571"/>
                  <a:pt x="5214" y="4584"/>
                  <a:pt x="5255" y="4545"/>
                </a:cubicBezTo>
                <a:cubicBezTo>
                  <a:pt x="5286" y="4516"/>
                  <a:pt x="5389" y="4533"/>
                  <a:pt x="5435" y="4503"/>
                </a:cubicBezTo>
                <a:cubicBezTo>
                  <a:pt x="5418" y="4503"/>
                  <a:pt x="5401" y="4503"/>
                  <a:pt x="5384" y="4503"/>
                </a:cubicBezTo>
                <a:cubicBezTo>
                  <a:pt x="5358" y="4508"/>
                  <a:pt x="5349" y="4498"/>
                  <a:pt x="5358" y="4474"/>
                </a:cubicBezTo>
                <a:cubicBezTo>
                  <a:pt x="5349" y="4469"/>
                  <a:pt x="5317" y="4466"/>
                  <a:pt x="5313" y="4463"/>
                </a:cubicBezTo>
                <a:cubicBezTo>
                  <a:pt x="5266" y="4428"/>
                  <a:pt x="5388" y="4438"/>
                  <a:pt x="5414" y="4438"/>
                </a:cubicBezTo>
                <a:cubicBezTo>
                  <a:pt x="5408" y="4415"/>
                  <a:pt x="5372" y="4437"/>
                  <a:pt x="5378" y="4408"/>
                </a:cubicBezTo>
                <a:cubicBezTo>
                  <a:pt x="5384" y="4380"/>
                  <a:pt x="5417" y="4400"/>
                  <a:pt x="5430" y="4403"/>
                </a:cubicBezTo>
                <a:cubicBezTo>
                  <a:pt x="5466" y="4415"/>
                  <a:pt x="5462" y="4448"/>
                  <a:pt x="5485" y="4464"/>
                </a:cubicBezTo>
                <a:cubicBezTo>
                  <a:pt x="5514" y="4483"/>
                  <a:pt x="5519" y="4468"/>
                  <a:pt x="5554" y="4471"/>
                </a:cubicBezTo>
                <a:cubicBezTo>
                  <a:pt x="5574" y="4473"/>
                  <a:pt x="5608" y="4465"/>
                  <a:pt x="5616" y="4491"/>
                </a:cubicBezTo>
                <a:cubicBezTo>
                  <a:pt x="5621" y="4511"/>
                  <a:pt x="5583" y="4499"/>
                  <a:pt x="5579" y="4504"/>
                </a:cubicBezTo>
                <a:cubicBezTo>
                  <a:pt x="5568" y="4520"/>
                  <a:pt x="5562" y="4535"/>
                  <a:pt x="5560" y="4555"/>
                </a:cubicBezTo>
                <a:cubicBezTo>
                  <a:pt x="5563" y="4571"/>
                  <a:pt x="5570" y="4586"/>
                  <a:pt x="5580" y="4600"/>
                </a:cubicBezTo>
                <a:cubicBezTo>
                  <a:pt x="5571" y="4600"/>
                  <a:pt x="5567" y="4605"/>
                  <a:pt x="5566" y="4614"/>
                </a:cubicBezTo>
                <a:cubicBezTo>
                  <a:pt x="5564" y="4610"/>
                  <a:pt x="5641" y="4636"/>
                  <a:pt x="5645" y="4637"/>
                </a:cubicBezTo>
                <a:cubicBezTo>
                  <a:pt x="5686" y="4648"/>
                  <a:pt x="5734" y="4663"/>
                  <a:pt x="5775" y="4643"/>
                </a:cubicBezTo>
                <a:cubicBezTo>
                  <a:pt x="5761" y="4625"/>
                  <a:pt x="5735" y="4645"/>
                  <a:pt x="5723" y="4623"/>
                </a:cubicBezTo>
                <a:cubicBezTo>
                  <a:pt x="5745" y="4601"/>
                  <a:pt x="5723" y="4576"/>
                  <a:pt x="5740" y="4553"/>
                </a:cubicBezTo>
                <a:cubicBezTo>
                  <a:pt x="5739" y="4555"/>
                  <a:pt x="5800" y="4538"/>
                  <a:pt x="5794" y="4538"/>
                </a:cubicBezTo>
                <a:cubicBezTo>
                  <a:pt x="5816" y="4536"/>
                  <a:pt x="5835" y="4540"/>
                  <a:pt x="5858" y="4539"/>
                </a:cubicBezTo>
                <a:cubicBezTo>
                  <a:pt x="5854" y="4553"/>
                  <a:pt x="5810" y="4570"/>
                  <a:pt x="5806" y="4572"/>
                </a:cubicBezTo>
                <a:cubicBezTo>
                  <a:pt x="5811" y="4569"/>
                  <a:pt x="5802" y="4602"/>
                  <a:pt x="5803" y="4600"/>
                </a:cubicBezTo>
                <a:cubicBezTo>
                  <a:pt x="5800" y="4605"/>
                  <a:pt x="5773" y="4603"/>
                  <a:pt x="5767" y="4608"/>
                </a:cubicBezTo>
                <a:cubicBezTo>
                  <a:pt x="5812" y="4647"/>
                  <a:pt x="5914" y="4690"/>
                  <a:pt x="5926" y="4613"/>
                </a:cubicBezTo>
                <a:cubicBezTo>
                  <a:pt x="5965" y="4643"/>
                  <a:pt x="6058" y="4605"/>
                  <a:pt x="6104" y="4596"/>
                </a:cubicBezTo>
                <a:cubicBezTo>
                  <a:pt x="6085" y="4593"/>
                  <a:pt x="6067" y="4590"/>
                  <a:pt x="6048" y="4587"/>
                </a:cubicBezTo>
                <a:cubicBezTo>
                  <a:pt x="6065" y="4568"/>
                  <a:pt x="6188" y="4536"/>
                  <a:pt x="6189" y="4579"/>
                </a:cubicBezTo>
                <a:cubicBezTo>
                  <a:pt x="6189" y="4581"/>
                  <a:pt x="6100" y="4638"/>
                  <a:pt x="6081" y="4640"/>
                </a:cubicBezTo>
                <a:cubicBezTo>
                  <a:pt x="6112" y="4648"/>
                  <a:pt x="6146" y="4654"/>
                  <a:pt x="6164" y="4683"/>
                </a:cubicBezTo>
                <a:cubicBezTo>
                  <a:pt x="6157" y="4690"/>
                  <a:pt x="6145" y="4653"/>
                  <a:pt x="6164" y="4683"/>
                </a:cubicBezTo>
                <a:close/>
                <a:moveTo>
                  <a:pt x="5916" y="5122"/>
                </a:moveTo>
                <a:cubicBezTo>
                  <a:pt x="5923" y="5110"/>
                  <a:pt x="5932" y="5109"/>
                  <a:pt x="5942" y="5120"/>
                </a:cubicBezTo>
                <a:cubicBezTo>
                  <a:pt x="5933" y="5132"/>
                  <a:pt x="5925" y="5132"/>
                  <a:pt x="5916" y="5122"/>
                </a:cubicBezTo>
                <a:cubicBezTo>
                  <a:pt x="5919" y="5118"/>
                  <a:pt x="5920" y="5125"/>
                  <a:pt x="5916" y="5122"/>
                </a:cubicBezTo>
                <a:close/>
                <a:moveTo>
                  <a:pt x="5913" y="5160"/>
                </a:moveTo>
                <a:cubicBezTo>
                  <a:pt x="5904" y="5159"/>
                  <a:pt x="5902" y="5155"/>
                  <a:pt x="5908" y="5148"/>
                </a:cubicBezTo>
                <a:cubicBezTo>
                  <a:pt x="5917" y="5149"/>
                  <a:pt x="5919" y="5153"/>
                  <a:pt x="5913" y="5160"/>
                </a:cubicBezTo>
                <a:cubicBezTo>
                  <a:pt x="5910" y="5159"/>
                  <a:pt x="5914" y="5157"/>
                  <a:pt x="5913" y="5160"/>
                </a:cubicBezTo>
                <a:close/>
                <a:moveTo>
                  <a:pt x="5843" y="5091"/>
                </a:moveTo>
                <a:cubicBezTo>
                  <a:pt x="5857" y="5099"/>
                  <a:pt x="5871" y="5108"/>
                  <a:pt x="5885" y="5117"/>
                </a:cubicBezTo>
                <a:cubicBezTo>
                  <a:pt x="5849" y="5155"/>
                  <a:pt x="5664" y="5143"/>
                  <a:pt x="5606" y="5151"/>
                </a:cubicBezTo>
                <a:cubicBezTo>
                  <a:pt x="5551" y="5159"/>
                  <a:pt x="5498" y="5180"/>
                  <a:pt x="5455" y="5141"/>
                </a:cubicBezTo>
                <a:cubicBezTo>
                  <a:pt x="5431" y="5119"/>
                  <a:pt x="5456" y="5102"/>
                  <a:pt x="5411" y="5100"/>
                </a:cubicBezTo>
                <a:cubicBezTo>
                  <a:pt x="5397" y="5100"/>
                  <a:pt x="5373" y="5127"/>
                  <a:pt x="5358" y="5132"/>
                </a:cubicBezTo>
                <a:cubicBezTo>
                  <a:pt x="5354" y="5134"/>
                  <a:pt x="5284" y="5141"/>
                  <a:pt x="5283" y="5141"/>
                </a:cubicBezTo>
                <a:cubicBezTo>
                  <a:pt x="5259" y="5122"/>
                  <a:pt x="5290" y="5112"/>
                  <a:pt x="5296" y="5094"/>
                </a:cubicBezTo>
                <a:cubicBezTo>
                  <a:pt x="5234" y="5113"/>
                  <a:pt x="5138" y="5135"/>
                  <a:pt x="5074" y="5136"/>
                </a:cubicBezTo>
                <a:cubicBezTo>
                  <a:pt x="5022" y="5136"/>
                  <a:pt x="5023" y="5150"/>
                  <a:pt x="5013" y="5085"/>
                </a:cubicBezTo>
                <a:cubicBezTo>
                  <a:pt x="5086" y="5105"/>
                  <a:pt x="5137" y="5091"/>
                  <a:pt x="5209" y="5076"/>
                </a:cubicBezTo>
                <a:cubicBezTo>
                  <a:pt x="5269" y="5063"/>
                  <a:pt x="5327" y="5082"/>
                  <a:pt x="5388" y="5078"/>
                </a:cubicBezTo>
                <a:cubicBezTo>
                  <a:pt x="5451" y="5073"/>
                  <a:pt x="5519" y="5057"/>
                  <a:pt x="5582" y="5067"/>
                </a:cubicBezTo>
                <a:cubicBezTo>
                  <a:pt x="5641" y="5076"/>
                  <a:pt x="5687" y="5083"/>
                  <a:pt x="5753" y="5084"/>
                </a:cubicBezTo>
                <a:cubicBezTo>
                  <a:pt x="5717" y="5084"/>
                  <a:pt x="5652" y="5068"/>
                  <a:pt x="5618" y="5087"/>
                </a:cubicBezTo>
                <a:cubicBezTo>
                  <a:pt x="5576" y="5112"/>
                  <a:pt x="5675" y="5111"/>
                  <a:pt x="5682" y="5110"/>
                </a:cubicBezTo>
                <a:cubicBezTo>
                  <a:pt x="5733" y="5103"/>
                  <a:pt x="5768" y="5070"/>
                  <a:pt x="5818" y="5059"/>
                </a:cubicBezTo>
                <a:cubicBezTo>
                  <a:pt x="5870" y="5046"/>
                  <a:pt x="5926" y="5057"/>
                  <a:pt x="5978" y="5067"/>
                </a:cubicBezTo>
                <a:cubicBezTo>
                  <a:pt x="5957" y="5120"/>
                  <a:pt x="5895" y="5079"/>
                  <a:pt x="5843" y="5091"/>
                </a:cubicBezTo>
                <a:cubicBezTo>
                  <a:pt x="5857" y="5100"/>
                  <a:pt x="5887" y="5081"/>
                  <a:pt x="5843" y="5091"/>
                </a:cubicBezTo>
                <a:close/>
                <a:moveTo>
                  <a:pt x="5818" y="5650"/>
                </a:moveTo>
                <a:cubicBezTo>
                  <a:pt x="5793" y="5647"/>
                  <a:pt x="5784" y="5587"/>
                  <a:pt x="5745" y="5586"/>
                </a:cubicBezTo>
                <a:cubicBezTo>
                  <a:pt x="5785" y="5587"/>
                  <a:pt x="5793" y="5647"/>
                  <a:pt x="5818" y="5650"/>
                </a:cubicBezTo>
                <a:cubicBezTo>
                  <a:pt x="5810" y="5649"/>
                  <a:pt x="5810" y="5649"/>
                  <a:pt x="5818" y="5650"/>
                </a:cubicBezTo>
                <a:close/>
                <a:moveTo>
                  <a:pt x="5643" y="5203"/>
                </a:moveTo>
                <a:cubicBezTo>
                  <a:pt x="5642" y="5222"/>
                  <a:pt x="5545" y="5226"/>
                  <a:pt x="5536" y="5219"/>
                </a:cubicBezTo>
                <a:cubicBezTo>
                  <a:pt x="5492" y="5187"/>
                  <a:pt x="5647" y="5143"/>
                  <a:pt x="5643" y="5203"/>
                </a:cubicBezTo>
                <a:cubicBezTo>
                  <a:pt x="5642" y="5224"/>
                  <a:pt x="5644" y="5183"/>
                  <a:pt x="5643" y="5203"/>
                </a:cubicBezTo>
                <a:close/>
                <a:moveTo>
                  <a:pt x="5059" y="5396"/>
                </a:moveTo>
                <a:cubicBezTo>
                  <a:pt x="4988" y="5394"/>
                  <a:pt x="4918" y="5409"/>
                  <a:pt x="4848" y="5392"/>
                </a:cubicBezTo>
                <a:cubicBezTo>
                  <a:pt x="4895" y="5354"/>
                  <a:pt x="4947" y="5368"/>
                  <a:pt x="5003" y="5366"/>
                </a:cubicBezTo>
                <a:cubicBezTo>
                  <a:pt x="5021" y="5366"/>
                  <a:pt x="5063" y="5352"/>
                  <a:pt x="5076" y="5367"/>
                </a:cubicBezTo>
                <a:cubicBezTo>
                  <a:pt x="5091" y="5383"/>
                  <a:pt x="5083" y="5396"/>
                  <a:pt x="5059" y="5396"/>
                </a:cubicBezTo>
                <a:cubicBezTo>
                  <a:pt x="4991" y="5394"/>
                  <a:pt x="5071" y="5396"/>
                  <a:pt x="5059" y="5396"/>
                </a:cubicBezTo>
                <a:close/>
                <a:moveTo>
                  <a:pt x="5078" y="5453"/>
                </a:moveTo>
                <a:cubicBezTo>
                  <a:pt x="5076" y="5456"/>
                  <a:pt x="4993" y="5446"/>
                  <a:pt x="4987" y="5438"/>
                </a:cubicBezTo>
                <a:cubicBezTo>
                  <a:pt x="4999" y="5429"/>
                  <a:pt x="5091" y="5421"/>
                  <a:pt x="5078" y="5453"/>
                </a:cubicBezTo>
                <a:cubicBezTo>
                  <a:pt x="5071" y="5469"/>
                  <a:pt x="5084" y="5439"/>
                  <a:pt x="5078" y="5453"/>
                </a:cubicBezTo>
                <a:close/>
                <a:moveTo>
                  <a:pt x="4659" y="4861"/>
                </a:moveTo>
                <a:cubicBezTo>
                  <a:pt x="4686" y="4915"/>
                  <a:pt x="4524" y="4920"/>
                  <a:pt x="4493" y="4926"/>
                </a:cubicBezTo>
                <a:cubicBezTo>
                  <a:pt x="4455" y="4935"/>
                  <a:pt x="4414" y="4953"/>
                  <a:pt x="4374" y="4952"/>
                </a:cubicBezTo>
                <a:cubicBezTo>
                  <a:pt x="4340" y="4950"/>
                  <a:pt x="4314" y="4921"/>
                  <a:pt x="4278" y="4932"/>
                </a:cubicBezTo>
                <a:cubicBezTo>
                  <a:pt x="4324" y="4907"/>
                  <a:pt x="4285" y="4871"/>
                  <a:pt x="4257" y="4869"/>
                </a:cubicBezTo>
                <a:cubicBezTo>
                  <a:pt x="4223" y="4866"/>
                  <a:pt x="4233" y="4882"/>
                  <a:pt x="4208" y="4889"/>
                </a:cubicBezTo>
                <a:cubicBezTo>
                  <a:pt x="4157" y="4903"/>
                  <a:pt x="4171" y="4909"/>
                  <a:pt x="4159" y="4849"/>
                </a:cubicBezTo>
                <a:cubicBezTo>
                  <a:pt x="4194" y="4856"/>
                  <a:pt x="4201" y="4861"/>
                  <a:pt x="4233" y="4856"/>
                </a:cubicBezTo>
                <a:cubicBezTo>
                  <a:pt x="4253" y="4852"/>
                  <a:pt x="4255" y="4838"/>
                  <a:pt x="4277" y="4841"/>
                </a:cubicBezTo>
                <a:cubicBezTo>
                  <a:pt x="4284" y="4848"/>
                  <a:pt x="4289" y="4856"/>
                  <a:pt x="4291" y="4866"/>
                </a:cubicBezTo>
                <a:cubicBezTo>
                  <a:pt x="4306" y="4865"/>
                  <a:pt x="4320" y="4867"/>
                  <a:pt x="4334" y="4873"/>
                </a:cubicBezTo>
                <a:cubicBezTo>
                  <a:pt x="4345" y="4885"/>
                  <a:pt x="4357" y="4926"/>
                  <a:pt x="4365" y="4929"/>
                </a:cubicBezTo>
                <a:cubicBezTo>
                  <a:pt x="4387" y="4938"/>
                  <a:pt x="4394" y="4913"/>
                  <a:pt x="4413" y="4908"/>
                </a:cubicBezTo>
                <a:cubicBezTo>
                  <a:pt x="4435" y="4901"/>
                  <a:pt x="4460" y="4906"/>
                  <a:pt x="4481" y="4900"/>
                </a:cubicBezTo>
                <a:cubicBezTo>
                  <a:pt x="4504" y="4893"/>
                  <a:pt x="4525" y="4868"/>
                  <a:pt x="4547" y="4866"/>
                </a:cubicBezTo>
                <a:cubicBezTo>
                  <a:pt x="4578" y="4862"/>
                  <a:pt x="4604" y="4885"/>
                  <a:pt x="4636" y="4876"/>
                </a:cubicBezTo>
                <a:cubicBezTo>
                  <a:pt x="4595" y="4848"/>
                  <a:pt x="4550" y="4855"/>
                  <a:pt x="4503" y="4851"/>
                </a:cubicBezTo>
                <a:cubicBezTo>
                  <a:pt x="4509" y="4829"/>
                  <a:pt x="4512" y="4789"/>
                  <a:pt x="4517" y="4781"/>
                </a:cubicBezTo>
                <a:cubicBezTo>
                  <a:pt x="4546" y="4739"/>
                  <a:pt x="4578" y="4764"/>
                  <a:pt x="4609" y="4767"/>
                </a:cubicBezTo>
                <a:cubicBezTo>
                  <a:pt x="4632" y="4770"/>
                  <a:pt x="4715" y="4757"/>
                  <a:pt x="4713" y="4802"/>
                </a:cubicBezTo>
                <a:cubicBezTo>
                  <a:pt x="4711" y="4845"/>
                  <a:pt x="4637" y="4817"/>
                  <a:pt x="4659" y="4861"/>
                </a:cubicBezTo>
                <a:cubicBezTo>
                  <a:pt x="4676" y="4895"/>
                  <a:pt x="4647" y="4836"/>
                  <a:pt x="4659" y="4861"/>
                </a:cubicBezTo>
                <a:close/>
                <a:moveTo>
                  <a:pt x="4377" y="5130"/>
                </a:moveTo>
                <a:cubicBezTo>
                  <a:pt x="4298" y="5132"/>
                  <a:pt x="4211" y="5214"/>
                  <a:pt x="4138" y="5131"/>
                </a:cubicBezTo>
                <a:cubicBezTo>
                  <a:pt x="4198" y="5154"/>
                  <a:pt x="4248" y="5108"/>
                  <a:pt x="4305" y="5099"/>
                </a:cubicBezTo>
                <a:cubicBezTo>
                  <a:pt x="4322" y="5096"/>
                  <a:pt x="4374" y="5090"/>
                  <a:pt x="4381" y="5105"/>
                </a:cubicBezTo>
                <a:cubicBezTo>
                  <a:pt x="4384" y="5112"/>
                  <a:pt x="4395" y="5129"/>
                  <a:pt x="4377" y="5130"/>
                </a:cubicBezTo>
                <a:cubicBezTo>
                  <a:pt x="4325" y="5131"/>
                  <a:pt x="4384" y="5129"/>
                  <a:pt x="4377" y="5130"/>
                </a:cubicBezTo>
                <a:close/>
                <a:moveTo>
                  <a:pt x="4111" y="4868"/>
                </a:moveTo>
                <a:cubicBezTo>
                  <a:pt x="4125" y="4870"/>
                  <a:pt x="4135" y="4878"/>
                  <a:pt x="4141" y="4892"/>
                </a:cubicBezTo>
                <a:cubicBezTo>
                  <a:pt x="4102" y="4920"/>
                  <a:pt x="4082" y="4859"/>
                  <a:pt x="4045" y="4873"/>
                </a:cubicBezTo>
                <a:cubicBezTo>
                  <a:pt x="4087" y="4835"/>
                  <a:pt x="4011" y="4726"/>
                  <a:pt x="3958" y="4732"/>
                </a:cubicBezTo>
                <a:cubicBezTo>
                  <a:pt x="3969" y="4706"/>
                  <a:pt x="4006" y="4713"/>
                  <a:pt x="4027" y="4724"/>
                </a:cubicBezTo>
                <a:cubicBezTo>
                  <a:pt x="4061" y="4743"/>
                  <a:pt x="4050" y="4772"/>
                  <a:pt x="4082" y="4795"/>
                </a:cubicBezTo>
                <a:cubicBezTo>
                  <a:pt x="4068" y="4762"/>
                  <a:pt x="4121" y="4737"/>
                  <a:pt x="4073" y="4712"/>
                </a:cubicBezTo>
                <a:cubicBezTo>
                  <a:pt x="4098" y="4701"/>
                  <a:pt x="4227" y="4635"/>
                  <a:pt x="4223" y="4692"/>
                </a:cubicBezTo>
                <a:cubicBezTo>
                  <a:pt x="4222" y="4704"/>
                  <a:pt x="4150" y="4730"/>
                  <a:pt x="4135" y="4726"/>
                </a:cubicBezTo>
                <a:cubicBezTo>
                  <a:pt x="4180" y="4743"/>
                  <a:pt x="4229" y="4745"/>
                  <a:pt x="4277" y="4746"/>
                </a:cubicBezTo>
                <a:cubicBezTo>
                  <a:pt x="4290" y="4746"/>
                  <a:pt x="4337" y="4739"/>
                  <a:pt x="4346" y="4747"/>
                </a:cubicBezTo>
                <a:cubicBezTo>
                  <a:pt x="4355" y="4754"/>
                  <a:pt x="4337" y="4775"/>
                  <a:pt x="4333" y="4772"/>
                </a:cubicBezTo>
                <a:cubicBezTo>
                  <a:pt x="4347" y="4781"/>
                  <a:pt x="4336" y="4783"/>
                  <a:pt x="4366" y="4787"/>
                </a:cubicBezTo>
                <a:cubicBezTo>
                  <a:pt x="4400" y="4791"/>
                  <a:pt x="4456" y="4775"/>
                  <a:pt x="4491" y="4771"/>
                </a:cubicBezTo>
                <a:cubicBezTo>
                  <a:pt x="4453" y="4804"/>
                  <a:pt x="4435" y="4824"/>
                  <a:pt x="4386" y="4831"/>
                </a:cubicBezTo>
                <a:cubicBezTo>
                  <a:pt x="4374" y="4833"/>
                  <a:pt x="4358" y="4819"/>
                  <a:pt x="4345" y="4819"/>
                </a:cubicBezTo>
                <a:cubicBezTo>
                  <a:pt x="4336" y="4819"/>
                  <a:pt x="4333" y="4850"/>
                  <a:pt x="4317" y="4851"/>
                </a:cubicBezTo>
                <a:cubicBezTo>
                  <a:pt x="4332" y="4777"/>
                  <a:pt x="4214" y="4831"/>
                  <a:pt x="4179" y="4825"/>
                </a:cubicBezTo>
                <a:cubicBezTo>
                  <a:pt x="4148" y="4820"/>
                  <a:pt x="4141" y="4797"/>
                  <a:pt x="4115" y="4812"/>
                </a:cubicBezTo>
                <a:cubicBezTo>
                  <a:pt x="4097" y="4823"/>
                  <a:pt x="4086" y="4860"/>
                  <a:pt x="4111" y="4868"/>
                </a:cubicBezTo>
                <a:cubicBezTo>
                  <a:pt x="4123" y="4872"/>
                  <a:pt x="4096" y="4863"/>
                  <a:pt x="4111" y="4868"/>
                </a:cubicBezTo>
                <a:close/>
                <a:moveTo>
                  <a:pt x="3891" y="4328"/>
                </a:moveTo>
                <a:cubicBezTo>
                  <a:pt x="3913" y="4311"/>
                  <a:pt x="3927" y="4313"/>
                  <a:pt x="3945" y="4325"/>
                </a:cubicBezTo>
                <a:cubicBezTo>
                  <a:pt x="3930" y="4346"/>
                  <a:pt x="3914" y="4340"/>
                  <a:pt x="3891" y="4328"/>
                </a:cubicBezTo>
                <a:close/>
                <a:moveTo>
                  <a:pt x="3920" y="4391"/>
                </a:moveTo>
                <a:cubicBezTo>
                  <a:pt x="3879" y="4394"/>
                  <a:pt x="3916" y="4362"/>
                  <a:pt x="3915" y="4356"/>
                </a:cubicBezTo>
                <a:cubicBezTo>
                  <a:pt x="3915" y="4353"/>
                  <a:pt x="3966" y="4389"/>
                  <a:pt x="3920" y="4391"/>
                </a:cubicBezTo>
                <a:cubicBezTo>
                  <a:pt x="3911" y="4392"/>
                  <a:pt x="3933" y="4391"/>
                  <a:pt x="3920" y="4391"/>
                </a:cubicBezTo>
                <a:close/>
                <a:moveTo>
                  <a:pt x="3981" y="4140"/>
                </a:moveTo>
                <a:cubicBezTo>
                  <a:pt x="3960" y="4138"/>
                  <a:pt x="3929" y="4109"/>
                  <a:pt x="3966" y="4110"/>
                </a:cubicBezTo>
                <a:cubicBezTo>
                  <a:pt x="3983" y="4110"/>
                  <a:pt x="3973" y="4128"/>
                  <a:pt x="3981" y="4132"/>
                </a:cubicBezTo>
                <a:cubicBezTo>
                  <a:pt x="3993" y="4137"/>
                  <a:pt x="4001" y="4140"/>
                  <a:pt x="4024" y="4140"/>
                </a:cubicBezTo>
                <a:cubicBezTo>
                  <a:pt x="4015" y="4146"/>
                  <a:pt x="4009" y="4167"/>
                  <a:pt x="3997" y="4170"/>
                </a:cubicBezTo>
                <a:cubicBezTo>
                  <a:pt x="3985" y="4165"/>
                  <a:pt x="3980" y="4155"/>
                  <a:pt x="3981" y="4140"/>
                </a:cubicBezTo>
                <a:cubicBezTo>
                  <a:pt x="3965" y="4138"/>
                  <a:pt x="3992" y="4203"/>
                  <a:pt x="3981" y="4140"/>
                </a:cubicBezTo>
                <a:close/>
                <a:moveTo>
                  <a:pt x="4020" y="4227"/>
                </a:moveTo>
                <a:cubicBezTo>
                  <a:pt x="4020" y="4234"/>
                  <a:pt x="3976" y="4242"/>
                  <a:pt x="4013" y="4214"/>
                </a:cubicBezTo>
                <a:cubicBezTo>
                  <a:pt x="4015" y="4218"/>
                  <a:pt x="4018" y="4223"/>
                  <a:pt x="4020" y="4227"/>
                </a:cubicBezTo>
                <a:cubicBezTo>
                  <a:pt x="4020" y="4237"/>
                  <a:pt x="4020" y="4223"/>
                  <a:pt x="4020" y="4227"/>
                </a:cubicBezTo>
                <a:close/>
                <a:moveTo>
                  <a:pt x="3963" y="4205"/>
                </a:moveTo>
                <a:cubicBezTo>
                  <a:pt x="3961" y="4222"/>
                  <a:pt x="3884" y="4214"/>
                  <a:pt x="3876" y="4206"/>
                </a:cubicBezTo>
                <a:cubicBezTo>
                  <a:pt x="3887" y="4184"/>
                  <a:pt x="3968" y="4168"/>
                  <a:pt x="3963" y="4205"/>
                </a:cubicBezTo>
                <a:cubicBezTo>
                  <a:pt x="3960" y="4225"/>
                  <a:pt x="3966" y="4181"/>
                  <a:pt x="3963" y="4205"/>
                </a:cubicBezTo>
                <a:close/>
                <a:moveTo>
                  <a:pt x="3924" y="4134"/>
                </a:moveTo>
                <a:cubicBezTo>
                  <a:pt x="3912" y="4173"/>
                  <a:pt x="3830" y="4110"/>
                  <a:pt x="3807" y="4107"/>
                </a:cubicBezTo>
                <a:cubicBezTo>
                  <a:pt x="3829" y="4107"/>
                  <a:pt x="3936" y="4091"/>
                  <a:pt x="3924" y="4134"/>
                </a:cubicBezTo>
                <a:cubicBezTo>
                  <a:pt x="3916" y="4159"/>
                  <a:pt x="3930" y="4111"/>
                  <a:pt x="3924" y="4134"/>
                </a:cubicBezTo>
                <a:close/>
                <a:moveTo>
                  <a:pt x="3884" y="4287"/>
                </a:moveTo>
                <a:cubicBezTo>
                  <a:pt x="3895" y="4289"/>
                  <a:pt x="3899" y="4294"/>
                  <a:pt x="3896" y="4302"/>
                </a:cubicBezTo>
                <a:cubicBezTo>
                  <a:pt x="3878" y="4314"/>
                  <a:pt x="3868" y="4285"/>
                  <a:pt x="3884" y="4287"/>
                </a:cubicBezTo>
                <a:cubicBezTo>
                  <a:pt x="3889" y="4287"/>
                  <a:pt x="3878" y="4286"/>
                  <a:pt x="3884" y="4287"/>
                </a:cubicBezTo>
                <a:close/>
                <a:moveTo>
                  <a:pt x="3927" y="4273"/>
                </a:moveTo>
                <a:cubicBezTo>
                  <a:pt x="3912" y="4282"/>
                  <a:pt x="3928" y="4248"/>
                  <a:pt x="3932" y="4247"/>
                </a:cubicBezTo>
                <a:cubicBezTo>
                  <a:pt x="3942" y="4249"/>
                  <a:pt x="3947" y="4254"/>
                  <a:pt x="3947" y="4263"/>
                </a:cubicBezTo>
                <a:cubicBezTo>
                  <a:pt x="3949" y="4280"/>
                  <a:pt x="3961" y="4281"/>
                  <a:pt x="3983" y="4268"/>
                </a:cubicBezTo>
                <a:cubicBezTo>
                  <a:pt x="4009" y="4274"/>
                  <a:pt x="4042" y="4276"/>
                  <a:pt x="4068" y="4277"/>
                </a:cubicBezTo>
                <a:cubicBezTo>
                  <a:pt x="4125" y="4280"/>
                  <a:pt x="4162" y="4267"/>
                  <a:pt x="4200" y="4320"/>
                </a:cubicBezTo>
                <a:cubicBezTo>
                  <a:pt x="4132" y="4325"/>
                  <a:pt x="4100" y="4316"/>
                  <a:pt x="4037" y="4303"/>
                </a:cubicBezTo>
                <a:cubicBezTo>
                  <a:pt x="4014" y="4298"/>
                  <a:pt x="3990" y="4307"/>
                  <a:pt x="3968" y="4303"/>
                </a:cubicBezTo>
                <a:cubicBezTo>
                  <a:pt x="3942" y="4297"/>
                  <a:pt x="3962" y="4273"/>
                  <a:pt x="3927" y="4273"/>
                </a:cubicBezTo>
                <a:cubicBezTo>
                  <a:pt x="3925" y="4274"/>
                  <a:pt x="3934" y="4273"/>
                  <a:pt x="3927" y="4273"/>
                </a:cubicBezTo>
                <a:close/>
                <a:moveTo>
                  <a:pt x="4047" y="4236"/>
                </a:moveTo>
                <a:cubicBezTo>
                  <a:pt x="4056" y="4217"/>
                  <a:pt x="4068" y="4215"/>
                  <a:pt x="4088" y="4231"/>
                </a:cubicBezTo>
                <a:cubicBezTo>
                  <a:pt x="4072" y="4243"/>
                  <a:pt x="4060" y="4240"/>
                  <a:pt x="4047" y="4236"/>
                </a:cubicBezTo>
                <a:close/>
                <a:moveTo>
                  <a:pt x="4113" y="4219"/>
                </a:moveTo>
                <a:cubicBezTo>
                  <a:pt x="4135" y="4200"/>
                  <a:pt x="4153" y="4207"/>
                  <a:pt x="4181" y="4208"/>
                </a:cubicBezTo>
                <a:cubicBezTo>
                  <a:pt x="4153" y="4232"/>
                  <a:pt x="4136" y="4230"/>
                  <a:pt x="4113" y="4219"/>
                </a:cubicBezTo>
                <a:close/>
                <a:moveTo>
                  <a:pt x="4255" y="4542"/>
                </a:moveTo>
                <a:cubicBezTo>
                  <a:pt x="4249" y="4563"/>
                  <a:pt x="4177" y="4571"/>
                  <a:pt x="4161" y="4562"/>
                </a:cubicBezTo>
                <a:cubicBezTo>
                  <a:pt x="4170" y="4546"/>
                  <a:pt x="4270" y="4487"/>
                  <a:pt x="4255" y="4542"/>
                </a:cubicBezTo>
                <a:cubicBezTo>
                  <a:pt x="4249" y="4564"/>
                  <a:pt x="4257" y="4533"/>
                  <a:pt x="4255" y="4542"/>
                </a:cubicBezTo>
                <a:close/>
                <a:moveTo>
                  <a:pt x="4224" y="4669"/>
                </a:moveTo>
                <a:cubicBezTo>
                  <a:pt x="4220" y="4644"/>
                  <a:pt x="4231" y="4633"/>
                  <a:pt x="4256" y="4634"/>
                </a:cubicBezTo>
                <a:cubicBezTo>
                  <a:pt x="4257" y="4656"/>
                  <a:pt x="4245" y="4667"/>
                  <a:pt x="4224" y="4669"/>
                </a:cubicBezTo>
                <a:close/>
                <a:moveTo>
                  <a:pt x="4208" y="4204"/>
                </a:moveTo>
                <a:cubicBezTo>
                  <a:pt x="4184" y="4204"/>
                  <a:pt x="4200" y="4184"/>
                  <a:pt x="4199" y="4179"/>
                </a:cubicBezTo>
                <a:cubicBezTo>
                  <a:pt x="4196" y="4170"/>
                  <a:pt x="4244" y="4204"/>
                  <a:pt x="4208" y="4204"/>
                </a:cubicBezTo>
                <a:cubicBezTo>
                  <a:pt x="4201" y="4204"/>
                  <a:pt x="4217" y="4204"/>
                  <a:pt x="4208" y="4204"/>
                </a:cubicBezTo>
                <a:close/>
                <a:moveTo>
                  <a:pt x="4087" y="4367"/>
                </a:moveTo>
                <a:cubicBezTo>
                  <a:pt x="4072" y="4369"/>
                  <a:pt x="3958" y="4398"/>
                  <a:pt x="3974" y="4349"/>
                </a:cubicBezTo>
                <a:cubicBezTo>
                  <a:pt x="3983" y="4323"/>
                  <a:pt x="4069" y="4363"/>
                  <a:pt x="4087" y="4367"/>
                </a:cubicBezTo>
                <a:cubicBezTo>
                  <a:pt x="4047" y="4373"/>
                  <a:pt x="4049" y="4358"/>
                  <a:pt x="4087" y="4367"/>
                </a:cubicBezTo>
                <a:close/>
                <a:moveTo>
                  <a:pt x="4293" y="4355"/>
                </a:moveTo>
                <a:cubicBezTo>
                  <a:pt x="4295" y="4333"/>
                  <a:pt x="4365" y="4329"/>
                  <a:pt x="4364" y="4354"/>
                </a:cubicBezTo>
                <a:cubicBezTo>
                  <a:pt x="4364" y="4382"/>
                  <a:pt x="4291" y="4379"/>
                  <a:pt x="4293" y="4355"/>
                </a:cubicBezTo>
                <a:cubicBezTo>
                  <a:pt x="4296" y="4324"/>
                  <a:pt x="4291" y="4376"/>
                  <a:pt x="4293" y="4355"/>
                </a:cubicBezTo>
                <a:close/>
                <a:moveTo>
                  <a:pt x="4384" y="4640"/>
                </a:moveTo>
                <a:cubicBezTo>
                  <a:pt x="4394" y="4632"/>
                  <a:pt x="4388" y="4639"/>
                  <a:pt x="4384" y="4640"/>
                </a:cubicBezTo>
                <a:cubicBezTo>
                  <a:pt x="4386" y="4638"/>
                  <a:pt x="4385" y="4640"/>
                  <a:pt x="4384" y="4640"/>
                </a:cubicBezTo>
                <a:close/>
                <a:moveTo>
                  <a:pt x="4389" y="4636"/>
                </a:moveTo>
                <a:cubicBezTo>
                  <a:pt x="4406" y="4621"/>
                  <a:pt x="4393" y="4632"/>
                  <a:pt x="4389" y="4636"/>
                </a:cubicBezTo>
                <a:cubicBezTo>
                  <a:pt x="4392" y="4633"/>
                  <a:pt x="4389" y="4636"/>
                  <a:pt x="4389" y="4636"/>
                </a:cubicBezTo>
                <a:close/>
                <a:moveTo>
                  <a:pt x="4447" y="4860"/>
                </a:moveTo>
                <a:cubicBezTo>
                  <a:pt x="4444" y="4869"/>
                  <a:pt x="4437" y="4857"/>
                  <a:pt x="4447" y="4860"/>
                </a:cubicBezTo>
                <a:cubicBezTo>
                  <a:pt x="4447" y="4862"/>
                  <a:pt x="4446" y="4860"/>
                  <a:pt x="4447" y="4860"/>
                </a:cubicBezTo>
                <a:close/>
                <a:moveTo>
                  <a:pt x="4691" y="4884"/>
                </a:moveTo>
                <a:cubicBezTo>
                  <a:pt x="4735" y="4854"/>
                  <a:pt x="4806" y="4852"/>
                  <a:pt x="4857" y="4866"/>
                </a:cubicBezTo>
                <a:cubicBezTo>
                  <a:pt x="4853" y="4865"/>
                  <a:pt x="4919" y="4864"/>
                  <a:pt x="4904" y="4888"/>
                </a:cubicBezTo>
                <a:cubicBezTo>
                  <a:pt x="4891" y="4907"/>
                  <a:pt x="4871" y="4887"/>
                  <a:pt x="4855" y="4890"/>
                </a:cubicBezTo>
                <a:cubicBezTo>
                  <a:pt x="4822" y="4897"/>
                  <a:pt x="4795" y="4921"/>
                  <a:pt x="4761" y="4926"/>
                </a:cubicBezTo>
                <a:cubicBezTo>
                  <a:pt x="4747" y="4928"/>
                  <a:pt x="4646" y="4915"/>
                  <a:pt x="4691" y="4884"/>
                </a:cubicBezTo>
                <a:cubicBezTo>
                  <a:pt x="4754" y="4840"/>
                  <a:pt x="4674" y="4895"/>
                  <a:pt x="4691" y="4884"/>
                </a:cubicBezTo>
                <a:close/>
                <a:moveTo>
                  <a:pt x="5449" y="4668"/>
                </a:moveTo>
                <a:cubicBezTo>
                  <a:pt x="5472" y="4667"/>
                  <a:pt x="5612" y="4645"/>
                  <a:pt x="5618" y="4694"/>
                </a:cubicBezTo>
                <a:cubicBezTo>
                  <a:pt x="5585" y="4694"/>
                  <a:pt x="5615" y="4753"/>
                  <a:pt x="5570" y="4738"/>
                </a:cubicBezTo>
                <a:cubicBezTo>
                  <a:pt x="5596" y="4747"/>
                  <a:pt x="5686" y="4761"/>
                  <a:pt x="5712" y="4756"/>
                </a:cubicBezTo>
                <a:cubicBezTo>
                  <a:pt x="5737" y="4763"/>
                  <a:pt x="5752" y="4755"/>
                  <a:pt x="5756" y="4731"/>
                </a:cubicBezTo>
                <a:cubicBezTo>
                  <a:pt x="5770" y="4729"/>
                  <a:pt x="5781" y="4734"/>
                  <a:pt x="5789" y="4746"/>
                </a:cubicBezTo>
                <a:cubicBezTo>
                  <a:pt x="5788" y="4764"/>
                  <a:pt x="5779" y="4772"/>
                  <a:pt x="5763" y="4768"/>
                </a:cubicBezTo>
                <a:cubicBezTo>
                  <a:pt x="5750" y="4750"/>
                  <a:pt x="5733" y="4746"/>
                  <a:pt x="5712" y="4756"/>
                </a:cubicBezTo>
                <a:cubicBezTo>
                  <a:pt x="5707" y="4758"/>
                  <a:pt x="5675" y="4793"/>
                  <a:pt x="5677" y="4802"/>
                </a:cubicBezTo>
                <a:cubicBezTo>
                  <a:pt x="5648" y="4799"/>
                  <a:pt x="5639" y="4791"/>
                  <a:pt x="5611" y="4796"/>
                </a:cubicBezTo>
                <a:cubicBezTo>
                  <a:pt x="5612" y="4809"/>
                  <a:pt x="5607" y="4818"/>
                  <a:pt x="5597" y="4822"/>
                </a:cubicBezTo>
                <a:cubicBezTo>
                  <a:pt x="5585" y="4823"/>
                  <a:pt x="5574" y="4820"/>
                  <a:pt x="5564" y="4813"/>
                </a:cubicBezTo>
                <a:cubicBezTo>
                  <a:pt x="5528" y="4812"/>
                  <a:pt x="5483" y="4792"/>
                  <a:pt x="5458" y="4768"/>
                </a:cubicBezTo>
                <a:cubicBezTo>
                  <a:pt x="5473" y="4759"/>
                  <a:pt x="5475" y="4749"/>
                  <a:pt x="5465" y="4739"/>
                </a:cubicBezTo>
                <a:cubicBezTo>
                  <a:pt x="5455" y="4736"/>
                  <a:pt x="5445" y="4732"/>
                  <a:pt x="5435" y="4728"/>
                </a:cubicBezTo>
                <a:cubicBezTo>
                  <a:pt x="5451" y="4721"/>
                  <a:pt x="5476" y="4726"/>
                  <a:pt x="5480" y="4702"/>
                </a:cubicBezTo>
                <a:cubicBezTo>
                  <a:pt x="5464" y="4699"/>
                  <a:pt x="5440" y="4692"/>
                  <a:pt x="5426" y="4692"/>
                </a:cubicBezTo>
                <a:cubicBezTo>
                  <a:pt x="5411" y="4692"/>
                  <a:pt x="5389" y="4703"/>
                  <a:pt x="5372" y="4702"/>
                </a:cubicBezTo>
                <a:cubicBezTo>
                  <a:pt x="5340" y="4700"/>
                  <a:pt x="5322" y="4677"/>
                  <a:pt x="5290" y="4709"/>
                </a:cubicBezTo>
                <a:cubicBezTo>
                  <a:pt x="5306" y="4720"/>
                  <a:pt x="5332" y="4710"/>
                  <a:pt x="5338" y="4735"/>
                </a:cubicBezTo>
                <a:cubicBezTo>
                  <a:pt x="5322" y="4732"/>
                  <a:pt x="5306" y="4732"/>
                  <a:pt x="5290" y="4735"/>
                </a:cubicBezTo>
                <a:cubicBezTo>
                  <a:pt x="5284" y="4738"/>
                  <a:pt x="5328" y="4782"/>
                  <a:pt x="5275" y="4779"/>
                </a:cubicBezTo>
                <a:cubicBezTo>
                  <a:pt x="5230" y="4777"/>
                  <a:pt x="5226" y="4725"/>
                  <a:pt x="5242" y="4696"/>
                </a:cubicBezTo>
                <a:cubicBezTo>
                  <a:pt x="5296" y="4595"/>
                  <a:pt x="5413" y="4676"/>
                  <a:pt x="5487" y="4643"/>
                </a:cubicBezTo>
                <a:cubicBezTo>
                  <a:pt x="5468" y="4652"/>
                  <a:pt x="5446" y="4646"/>
                  <a:pt x="5449" y="4668"/>
                </a:cubicBezTo>
                <a:cubicBezTo>
                  <a:pt x="5485" y="4666"/>
                  <a:pt x="5448" y="4663"/>
                  <a:pt x="5449" y="4668"/>
                </a:cubicBezTo>
                <a:close/>
                <a:moveTo>
                  <a:pt x="5572" y="4878"/>
                </a:moveTo>
                <a:cubicBezTo>
                  <a:pt x="5562" y="4918"/>
                  <a:pt x="5538" y="4887"/>
                  <a:pt x="5530" y="4890"/>
                </a:cubicBezTo>
                <a:cubicBezTo>
                  <a:pt x="5529" y="4890"/>
                  <a:pt x="5572" y="4848"/>
                  <a:pt x="5572" y="4878"/>
                </a:cubicBezTo>
                <a:cubicBezTo>
                  <a:pt x="5568" y="4893"/>
                  <a:pt x="5572" y="4869"/>
                  <a:pt x="5572" y="4878"/>
                </a:cubicBezTo>
                <a:close/>
                <a:moveTo>
                  <a:pt x="5491" y="4867"/>
                </a:moveTo>
                <a:cubicBezTo>
                  <a:pt x="5529" y="4871"/>
                  <a:pt x="5493" y="4891"/>
                  <a:pt x="5493" y="4897"/>
                </a:cubicBezTo>
                <a:cubicBezTo>
                  <a:pt x="5493" y="4896"/>
                  <a:pt x="5450" y="4870"/>
                  <a:pt x="5491" y="4867"/>
                </a:cubicBezTo>
                <a:cubicBezTo>
                  <a:pt x="5499" y="4868"/>
                  <a:pt x="5480" y="4868"/>
                  <a:pt x="5491" y="4867"/>
                </a:cubicBezTo>
                <a:close/>
                <a:moveTo>
                  <a:pt x="5422" y="4866"/>
                </a:moveTo>
                <a:cubicBezTo>
                  <a:pt x="5367" y="4874"/>
                  <a:pt x="5430" y="4799"/>
                  <a:pt x="5465" y="4801"/>
                </a:cubicBezTo>
                <a:cubicBezTo>
                  <a:pt x="5539" y="4805"/>
                  <a:pt x="5461" y="4861"/>
                  <a:pt x="5422" y="4866"/>
                </a:cubicBezTo>
                <a:cubicBezTo>
                  <a:pt x="5410" y="4868"/>
                  <a:pt x="5455" y="4862"/>
                  <a:pt x="5422" y="4866"/>
                </a:cubicBezTo>
                <a:close/>
                <a:moveTo>
                  <a:pt x="5365" y="4746"/>
                </a:moveTo>
                <a:cubicBezTo>
                  <a:pt x="5347" y="4749"/>
                  <a:pt x="5338" y="4745"/>
                  <a:pt x="5338" y="4735"/>
                </a:cubicBezTo>
                <a:cubicBezTo>
                  <a:pt x="5347" y="4739"/>
                  <a:pt x="5356" y="4743"/>
                  <a:pt x="5365" y="4746"/>
                </a:cubicBezTo>
                <a:cubicBezTo>
                  <a:pt x="5356" y="4742"/>
                  <a:pt x="5356" y="4742"/>
                  <a:pt x="5365" y="4746"/>
                </a:cubicBezTo>
                <a:close/>
                <a:moveTo>
                  <a:pt x="5193" y="4597"/>
                </a:moveTo>
                <a:cubicBezTo>
                  <a:pt x="5156" y="4612"/>
                  <a:pt x="5101" y="4604"/>
                  <a:pt x="5061" y="4604"/>
                </a:cubicBezTo>
                <a:cubicBezTo>
                  <a:pt x="5091" y="4604"/>
                  <a:pt x="5121" y="4603"/>
                  <a:pt x="5151" y="4603"/>
                </a:cubicBezTo>
                <a:cubicBezTo>
                  <a:pt x="5149" y="4518"/>
                  <a:pt x="5055" y="4558"/>
                  <a:pt x="4997" y="4558"/>
                </a:cubicBezTo>
                <a:cubicBezTo>
                  <a:pt x="5047" y="4511"/>
                  <a:pt x="5102" y="4488"/>
                  <a:pt x="5168" y="4512"/>
                </a:cubicBezTo>
                <a:cubicBezTo>
                  <a:pt x="5223" y="4532"/>
                  <a:pt x="5255" y="4572"/>
                  <a:pt x="5193" y="4597"/>
                </a:cubicBezTo>
                <a:cubicBezTo>
                  <a:pt x="5180" y="4602"/>
                  <a:pt x="5207" y="4591"/>
                  <a:pt x="5193" y="4597"/>
                </a:cubicBezTo>
                <a:close/>
                <a:moveTo>
                  <a:pt x="5015" y="4757"/>
                </a:moveTo>
                <a:cubicBezTo>
                  <a:pt x="5004" y="4726"/>
                  <a:pt x="5122" y="4733"/>
                  <a:pt x="5136" y="4737"/>
                </a:cubicBezTo>
                <a:cubicBezTo>
                  <a:pt x="5155" y="4743"/>
                  <a:pt x="5222" y="4800"/>
                  <a:pt x="5172" y="4821"/>
                </a:cubicBezTo>
                <a:cubicBezTo>
                  <a:pt x="5150" y="4831"/>
                  <a:pt x="5118" y="4789"/>
                  <a:pt x="5102" y="4779"/>
                </a:cubicBezTo>
                <a:cubicBezTo>
                  <a:pt x="5088" y="4770"/>
                  <a:pt x="5016" y="4760"/>
                  <a:pt x="5015" y="4757"/>
                </a:cubicBezTo>
                <a:cubicBezTo>
                  <a:pt x="5010" y="4745"/>
                  <a:pt x="5017" y="4762"/>
                  <a:pt x="5015" y="4757"/>
                </a:cubicBezTo>
                <a:close/>
                <a:moveTo>
                  <a:pt x="5024" y="4967"/>
                </a:moveTo>
                <a:cubicBezTo>
                  <a:pt x="5010" y="4980"/>
                  <a:pt x="4882" y="5029"/>
                  <a:pt x="4873" y="4993"/>
                </a:cubicBezTo>
                <a:cubicBezTo>
                  <a:pt x="4863" y="4950"/>
                  <a:pt x="5000" y="4967"/>
                  <a:pt x="5024" y="4967"/>
                </a:cubicBezTo>
                <a:cubicBezTo>
                  <a:pt x="4979" y="5008"/>
                  <a:pt x="4975" y="4967"/>
                  <a:pt x="5024" y="4967"/>
                </a:cubicBezTo>
                <a:close/>
                <a:moveTo>
                  <a:pt x="5106" y="4404"/>
                </a:moveTo>
                <a:cubicBezTo>
                  <a:pt x="5011" y="4418"/>
                  <a:pt x="4912" y="4385"/>
                  <a:pt x="4822" y="4429"/>
                </a:cubicBezTo>
                <a:cubicBezTo>
                  <a:pt x="4899" y="4338"/>
                  <a:pt x="5003" y="4387"/>
                  <a:pt x="5107" y="4373"/>
                </a:cubicBezTo>
                <a:cubicBezTo>
                  <a:pt x="5107" y="4383"/>
                  <a:pt x="5106" y="4394"/>
                  <a:pt x="5106" y="4404"/>
                </a:cubicBezTo>
                <a:cubicBezTo>
                  <a:pt x="5012" y="4418"/>
                  <a:pt x="5106" y="4394"/>
                  <a:pt x="5106" y="4404"/>
                </a:cubicBezTo>
                <a:close/>
                <a:moveTo>
                  <a:pt x="4924" y="4651"/>
                </a:moveTo>
                <a:cubicBezTo>
                  <a:pt x="4936" y="4598"/>
                  <a:pt x="5094" y="4677"/>
                  <a:pt x="5115" y="4698"/>
                </a:cubicBezTo>
                <a:cubicBezTo>
                  <a:pt x="5034" y="4687"/>
                  <a:pt x="4983" y="4750"/>
                  <a:pt x="4909" y="4752"/>
                </a:cubicBezTo>
                <a:cubicBezTo>
                  <a:pt x="4847" y="4755"/>
                  <a:pt x="4831" y="4693"/>
                  <a:pt x="4794" y="4681"/>
                </a:cubicBezTo>
                <a:cubicBezTo>
                  <a:pt x="4824" y="4691"/>
                  <a:pt x="4829" y="4696"/>
                  <a:pt x="4866" y="4696"/>
                </a:cubicBezTo>
                <a:cubicBezTo>
                  <a:pt x="4903" y="4696"/>
                  <a:pt x="4943" y="4688"/>
                  <a:pt x="4979" y="4684"/>
                </a:cubicBezTo>
                <a:cubicBezTo>
                  <a:pt x="4967" y="4668"/>
                  <a:pt x="4918" y="4677"/>
                  <a:pt x="4924" y="4651"/>
                </a:cubicBezTo>
                <a:cubicBezTo>
                  <a:pt x="4931" y="4620"/>
                  <a:pt x="4917" y="4681"/>
                  <a:pt x="4924" y="4651"/>
                </a:cubicBezTo>
                <a:close/>
                <a:moveTo>
                  <a:pt x="5072" y="5222"/>
                </a:moveTo>
                <a:cubicBezTo>
                  <a:pt x="5033" y="5220"/>
                  <a:pt x="5014" y="5199"/>
                  <a:pt x="5009" y="5161"/>
                </a:cubicBezTo>
                <a:cubicBezTo>
                  <a:pt x="5050" y="5210"/>
                  <a:pt x="5110" y="5191"/>
                  <a:pt x="5165" y="5200"/>
                </a:cubicBezTo>
                <a:cubicBezTo>
                  <a:pt x="5137" y="5183"/>
                  <a:pt x="5105" y="5173"/>
                  <a:pt x="5073" y="5171"/>
                </a:cubicBezTo>
                <a:cubicBezTo>
                  <a:pt x="5107" y="5171"/>
                  <a:pt x="5144" y="5150"/>
                  <a:pt x="5178" y="5158"/>
                </a:cubicBezTo>
                <a:cubicBezTo>
                  <a:pt x="5218" y="5167"/>
                  <a:pt x="5228" y="5210"/>
                  <a:pt x="5272" y="5199"/>
                </a:cubicBezTo>
                <a:cubicBezTo>
                  <a:pt x="5297" y="5192"/>
                  <a:pt x="5308" y="5155"/>
                  <a:pt x="5332" y="5157"/>
                </a:cubicBezTo>
                <a:cubicBezTo>
                  <a:pt x="5371" y="5161"/>
                  <a:pt x="5321" y="5191"/>
                  <a:pt x="5321" y="5199"/>
                </a:cubicBezTo>
                <a:cubicBezTo>
                  <a:pt x="5333" y="5222"/>
                  <a:pt x="5362" y="5198"/>
                  <a:pt x="5373" y="5226"/>
                </a:cubicBezTo>
                <a:cubicBezTo>
                  <a:pt x="5329" y="5241"/>
                  <a:pt x="5279" y="5219"/>
                  <a:pt x="5235" y="5217"/>
                </a:cubicBezTo>
                <a:cubicBezTo>
                  <a:pt x="5181" y="5215"/>
                  <a:pt x="5127" y="5226"/>
                  <a:pt x="5072" y="5222"/>
                </a:cubicBezTo>
                <a:cubicBezTo>
                  <a:pt x="5031" y="5220"/>
                  <a:pt x="5127" y="5226"/>
                  <a:pt x="5072" y="5222"/>
                </a:cubicBezTo>
                <a:close/>
                <a:moveTo>
                  <a:pt x="5743" y="4900"/>
                </a:moveTo>
                <a:cubicBezTo>
                  <a:pt x="5752" y="4906"/>
                  <a:pt x="5762" y="4909"/>
                  <a:pt x="5773" y="4910"/>
                </a:cubicBezTo>
                <a:cubicBezTo>
                  <a:pt x="5762" y="4909"/>
                  <a:pt x="5752" y="4906"/>
                  <a:pt x="5743" y="4900"/>
                </a:cubicBezTo>
                <a:close/>
                <a:moveTo>
                  <a:pt x="5744" y="4795"/>
                </a:moveTo>
                <a:cubicBezTo>
                  <a:pt x="5768" y="4800"/>
                  <a:pt x="5790" y="4812"/>
                  <a:pt x="5811" y="4825"/>
                </a:cubicBezTo>
                <a:cubicBezTo>
                  <a:pt x="5782" y="4829"/>
                  <a:pt x="5751" y="4837"/>
                  <a:pt x="5744" y="4795"/>
                </a:cubicBezTo>
                <a:close/>
                <a:moveTo>
                  <a:pt x="5619" y="4344"/>
                </a:moveTo>
                <a:cubicBezTo>
                  <a:pt x="5641" y="4314"/>
                  <a:pt x="5656" y="4342"/>
                  <a:pt x="5658" y="4357"/>
                </a:cubicBezTo>
                <a:cubicBezTo>
                  <a:pt x="5659" y="4360"/>
                  <a:pt x="5635" y="4390"/>
                  <a:pt x="5635" y="4404"/>
                </a:cubicBezTo>
                <a:cubicBezTo>
                  <a:pt x="5600" y="4395"/>
                  <a:pt x="5523" y="4420"/>
                  <a:pt x="5525" y="4371"/>
                </a:cubicBezTo>
                <a:cubicBezTo>
                  <a:pt x="5559" y="4372"/>
                  <a:pt x="5596" y="4375"/>
                  <a:pt x="5619" y="4344"/>
                </a:cubicBezTo>
                <a:cubicBezTo>
                  <a:pt x="5631" y="4327"/>
                  <a:pt x="5595" y="4377"/>
                  <a:pt x="5619" y="4344"/>
                </a:cubicBezTo>
                <a:close/>
                <a:moveTo>
                  <a:pt x="5616" y="4251"/>
                </a:moveTo>
                <a:cubicBezTo>
                  <a:pt x="5611" y="4251"/>
                  <a:pt x="5668" y="4254"/>
                  <a:pt x="5674" y="4261"/>
                </a:cubicBezTo>
                <a:cubicBezTo>
                  <a:pt x="5667" y="4330"/>
                  <a:pt x="5527" y="4251"/>
                  <a:pt x="5616" y="4251"/>
                </a:cubicBezTo>
                <a:cubicBezTo>
                  <a:pt x="5628" y="4251"/>
                  <a:pt x="5600" y="4251"/>
                  <a:pt x="5616" y="4251"/>
                </a:cubicBezTo>
                <a:close/>
                <a:moveTo>
                  <a:pt x="5639" y="4510"/>
                </a:moveTo>
                <a:cubicBezTo>
                  <a:pt x="5645" y="4505"/>
                  <a:pt x="5650" y="4506"/>
                  <a:pt x="5653" y="4514"/>
                </a:cubicBezTo>
                <a:cubicBezTo>
                  <a:pt x="5648" y="4523"/>
                  <a:pt x="5643" y="4522"/>
                  <a:pt x="5639" y="4510"/>
                </a:cubicBezTo>
                <a:cubicBezTo>
                  <a:pt x="5642" y="4509"/>
                  <a:pt x="5641" y="4513"/>
                  <a:pt x="5639" y="4510"/>
                </a:cubicBezTo>
                <a:close/>
                <a:moveTo>
                  <a:pt x="5701" y="4621"/>
                </a:moveTo>
                <a:cubicBezTo>
                  <a:pt x="5663" y="4638"/>
                  <a:pt x="5691" y="4596"/>
                  <a:pt x="5684" y="4585"/>
                </a:cubicBezTo>
                <a:cubicBezTo>
                  <a:pt x="5727" y="4578"/>
                  <a:pt x="5697" y="4601"/>
                  <a:pt x="5701" y="4621"/>
                </a:cubicBezTo>
                <a:cubicBezTo>
                  <a:pt x="5691" y="4626"/>
                  <a:pt x="5698" y="4608"/>
                  <a:pt x="5701" y="4621"/>
                </a:cubicBezTo>
                <a:close/>
                <a:moveTo>
                  <a:pt x="5670" y="4574"/>
                </a:moveTo>
                <a:cubicBezTo>
                  <a:pt x="5670" y="4575"/>
                  <a:pt x="5678" y="4541"/>
                  <a:pt x="5683" y="4556"/>
                </a:cubicBezTo>
                <a:cubicBezTo>
                  <a:pt x="5685" y="4566"/>
                  <a:pt x="5680" y="4572"/>
                  <a:pt x="5670" y="4574"/>
                </a:cubicBezTo>
                <a:cubicBezTo>
                  <a:pt x="5670" y="4565"/>
                  <a:pt x="5677" y="4570"/>
                  <a:pt x="5670" y="4574"/>
                </a:cubicBezTo>
                <a:close/>
                <a:moveTo>
                  <a:pt x="5670" y="4574"/>
                </a:moveTo>
                <a:cubicBezTo>
                  <a:pt x="5670" y="4574"/>
                  <a:pt x="5670" y="4574"/>
                  <a:pt x="5670" y="4574"/>
                </a:cubicBezTo>
                <a:close/>
                <a:moveTo>
                  <a:pt x="5868" y="4235"/>
                </a:moveTo>
                <a:cubicBezTo>
                  <a:pt x="5914" y="4201"/>
                  <a:pt x="5992" y="4244"/>
                  <a:pt x="5917" y="4272"/>
                </a:cubicBezTo>
                <a:cubicBezTo>
                  <a:pt x="5874" y="4288"/>
                  <a:pt x="5816" y="4274"/>
                  <a:pt x="5868" y="4235"/>
                </a:cubicBezTo>
                <a:cubicBezTo>
                  <a:pt x="5873" y="4231"/>
                  <a:pt x="5857" y="4243"/>
                  <a:pt x="5868" y="4235"/>
                </a:cubicBezTo>
                <a:close/>
                <a:moveTo>
                  <a:pt x="5864" y="4213"/>
                </a:moveTo>
                <a:cubicBezTo>
                  <a:pt x="5871" y="4204"/>
                  <a:pt x="5873" y="4212"/>
                  <a:pt x="5877" y="4216"/>
                </a:cubicBezTo>
                <a:cubicBezTo>
                  <a:pt x="5872" y="4215"/>
                  <a:pt x="5868" y="4214"/>
                  <a:pt x="5864" y="4213"/>
                </a:cubicBezTo>
                <a:close/>
                <a:moveTo>
                  <a:pt x="6319" y="4506"/>
                </a:moveTo>
                <a:cubicBezTo>
                  <a:pt x="6252" y="4550"/>
                  <a:pt x="6166" y="4521"/>
                  <a:pt x="6093" y="4512"/>
                </a:cubicBezTo>
                <a:cubicBezTo>
                  <a:pt x="6078" y="4510"/>
                  <a:pt x="5934" y="4505"/>
                  <a:pt x="5962" y="4480"/>
                </a:cubicBezTo>
                <a:cubicBezTo>
                  <a:pt x="5985" y="4459"/>
                  <a:pt x="6092" y="4479"/>
                  <a:pt x="6120" y="4486"/>
                </a:cubicBezTo>
                <a:cubicBezTo>
                  <a:pt x="6149" y="4493"/>
                  <a:pt x="6176" y="4509"/>
                  <a:pt x="6206" y="4512"/>
                </a:cubicBezTo>
                <a:cubicBezTo>
                  <a:pt x="6243" y="4516"/>
                  <a:pt x="6281" y="4502"/>
                  <a:pt x="6319" y="4506"/>
                </a:cubicBezTo>
                <a:cubicBezTo>
                  <a:pt x="6262" y="4543"/>
                  <a:pt x="6263" y="4500"/>
                  <a:pt x="6319" y="4506"/>
                </a:cubicBezTo>
                <a:close/>
                <a:moveTo>
                  <a:pt x="6241" y="4477"/>
                </a:moveTo>
                <a:cubicBezTo>
                  <a:pt x="6248" y="4470"/>
                  <a:pt x="6256" y="4469"/>
                  <a:pt x="6263" y="4477"/>
                </a:cubicBezTo>
                <a:cubicBezTo>
                  <a:pt x="6256" y="4483"/>
                  <a:pt x="6248" y="4483"/>
                  <a:pt x="6241" y="4477"/>
                </a:cubicBezTo>
                <a:cubicBezTo>
                  <a:pt x="6244" y="4475"/>
                  <a:pt x="6244" y="4478"/>
                  <a:pt x="6241" y="4477"/>
                </a:cubicBezTo>
                <a:close/>
                <a:moveTo>
                  <a:pt x="6003" y="4583"/>
                </a:moveTo>
                <a:cubicBezTo>
                  <a:pt x="6003" y="4608"/>
                  <a:pt x="5949" y="4613"/>
                  <a:pt x="5951" y="4585"/>
                </a:cubicBezTo>
                <a:cubicBezTo>
                  <a:pt x="5952" y="4562"/>
                  <a:pt x="6003" y="4563"/>
                  <a:pt x="6003" y="4583"/>
                </a:cubicBezTo>
                <a:cubicBezTo>
                  <a:pt x="6003" y="4606"/>
                  <a:pt x="6003" y="4559"/>
                  <a:pt x="6003" y="4583"/>
                </a:cubicBezTo>
                <a:close/>
                <a:moveTo>
                  <a:pt x="5970" y="4531"/>
                </a:moveTo>
                <a:cubicBezTo>
                  <a:pt x="5978" y="4506"/>
                  <a:pt x="5995" y="4533"/>
                  <a:pt x="5999" y="4533"/>
                </a:cubicBezTo>
                <a:cubicBezTo>
                  <a:pt x="5997" y="4533"/>
                  <a:pt x="5962" y="4558"/>
                  <a:pt x="5970" y="4531"/>
                </a:cubicBezTo>
                <a:cubicBezTo>
                  <a:pt x="5973" y="4524"/>
                  <a:pt x="5968" y="4540"/>
                  <a:pt x="5970" y="4531"/>
                </a:cubicBezTo>
                <a:close/>
                <a:moveTo>
                  <a:pt x="5962" y="4302"/>
                </a:moveTo>
                <a:cubicBezTo>
                  <a:pt x="5950" y="4302"/>
                  <a:pt x="5946" y="4297"/>
                  <a:pt x="5950" y="4289"/>
                </a:cubicBezTo>
                <a:cubicBezTo>
                  <a:pt x="5957" y="4284"/>
                  <a:pt x="5964" y="4285"/>
                  <a:pt x="5970" y="4290"/>
                </a:cubicBezTo>
                <a:cubicBezTo>
                  <a:pt x="5972" y="4298"/>
                  <a:pt x="5969" y="4302"/>
                  <a:pt x="5962" y="4302"/>
                </a:cubicBezTo>
                <a:cubicBezTo>
                  <a:pt x="5957" y="4302"/>
                  <a:pt x="5967" y="4303"/>
                  <a:pt x="5962" y="4302"/>
                </a:cubicBezTo>
                <a:close/>
                <a:moveTo>
                  <a:pt x="5918" y="4509"/>
                </a:moveTo>
                <a:cubicBezTo>
                  <a:pt x="5937" y="4498"/>
                  <a:pt x="5916" y="4533"/>
                  <a:pt x="5914" y="4535"/>
                </a:cubicBezTo>
                <a:cubicBezTo>
                  <a:pt x="5895" y="4548"/>
                  <a:pt x="5851" y="4520"/>
                  <a:pt x="5837" y="4514"/>
                </a:cubicBezTo>
                <a:cubicBezTo>
                  <a:pt x="5864" y="4501"/>
                  <a:pt x="5894" y="4523"/>
                  <a:pt x="5918" y="4509"/>
                </a:cubicBezTo>
                <a:cubicBezTo>
                  <a:pt x="5925" y="4505"/>
                  <a:pt x="5895" y="4522"/>
                  <a:pt x="5918" y="4509"/>
                </a:cubicBezTo>
                <a:close/>
                <a:moveTo>
                  <a:pt x="6274" y="4230"/>
                </a:moveTo>
                <a:cubicBezTo>
                  <a:pt x="6304" y="4198"/>
                  <a:pt x="6334" y="4208"/>
                  <a:pt x="6371" y="4204"/>
                </a:cubicBezTo>
                <a:cubicBezTo>
                  <a:pt x="6341" y="4238"/>
                  <a:pt x="6314" y="4248"/>
                  <a:pt x="6274" y="4230"/>
                </a:cubicBezTo>
                <a:close/>
                <a:moveTo>
                  <a:pt x="6338" y="3213"/>
                </a:moveTo>
                <a:cubicBezTo>
                  <a:pt x="6348" y="3175"/>
                  <a:pt x="6367" y="3148"/>
                  <a:pt x="6355" y="3108"/>
                </a:cubicBezTo>
                <a:cubicBezTo>
                  <a:pt x="6371" y="3163"/>
                  <a:pt x="6337" y="3229"/>
                  <a:pt x="6343" y="3289"/>
                </a:cubicBezTo>
                <a:cubicBezTo>
                  <a:pt x="6340" y="3264"/>
                  <a:pt x="6339" y="3238"/>
                  <a:pt x="6338" y="3213"/>
                </a:cubicBezTo>
                <a:close/>
                <a:moveTo>
                  <a:pt x="6310" y="3160"/>
                </a:moveTo>
                <a:cubicBezTo>
                  <a:pt x="6309" y="3150"/>
                  <a:pt x="6307" y="3140"/>
                  <a:pt x="6304" y="3131"/>
                </a:cubicBezTo>
                <a:cubicBezTo>
                  <a:pt x="6307" y="3140"/>
                  <a:pt x="6309" y="3150"/>
                  <a:pt x="6310" y="3160"/>
                </a:cubicBezTo>
                <a:close/>
                <a:moveTo>
                  <a:pt x="6170" y="4157"/>
                </a:moveTo>
                <a:cubicBezTo>
                  <a:pt x="6178" y="4121"/>
                  <a:pt x="6204" y="4158"/>
                  <a:pt x="6205" y="4158"/>
                </a:cubicBezTo>
                <a:cubicBezTo>
                  <a:pt x="6208" y="4159"/>
                  <a:pt x="6162" y="4192"/>
                  <a:pt x="6170" y="4157"/>
                </a:cubicBezTo>
                <a:cubicBezTo>
                  <a:pt x="6172" y="4147"/>
                  <a:pt x="6167" y="4169"/>
                  <a:pt x="6170" y="4157"/>
                </a:cubicBezTo>
                <a:close/>
                <a:moveTo>
                  <a:pt x="6304" y="4133"/>
                </a:moveTo>
                <a:cubicBezTo>
                  <a:pt x="6244" y="4145"/>
                  <a:pt x="6270" y="4256"/>
                  <a:pt x="6169" y="4217"/>
                </a:cubicBezTo>
                <a:cubicBezTo>
                  <a:pt x="6230" y="4205"/>
                  <a:pt x="6219" y="4116"/>
                  <a:pt x="6304" y="4133"/>
                </a:cubicBezTo>
                <a:close/>
                <a:moveTo>
                  <a:pt x="6151" y="4270"/>
                </a:moveTo>
                <a:cubicBezTo>
                  <a:pt x="6177" y="4276"/>
                  <a:pt x="6200" y="4233"/>
                  <a:pt x="6223" y="4241"/>
                </a:cubicBezTo>
                <a:cubicBezTo>
                  <a:pt x="6264" y="4253"/>
                  <a:pt x="6242" y="4281"/>
                  <a:pt x="6225" y="4290"/>
                </a:cubicBezTo>
                <a:cubicBezTo>
                  <a:pt x="6202" y="4303"/>
                  <a:pt x="6146" y="4305"/>
                  <a:pt x="6117" y="4316"/>
                </a:cubicBezTo>
                <a:cubicBezTo>
                  <a:pt x="6076" y="4332"/>
                  <a:pt x="6055" y="4345"/>
                  <a:pt x="6010" y="4328"/>
                </a:cubicBezTo>
                <a:cubicBezTo>
                  <a:pt x="6057" y="4311"/>
                  <a:pt x="6097" y="4259"/>
                  <a:pt x="6151" y="4270"/>
                </a:cubicBezTo>
                <a:cubicBezTo>
                  <a:pt x="6173" y="4275"/>
                  <a:pt x="6095" y="4259"/>
                  <a:pt x="6151" y="4270"/>
                </a:cubicBezTo>
                <a:close/>
                <a:moveTo>
                  <a:pt x="6050" y="3031"/>
                </a:moveTo>
                <a:cubicBezTo>
                  <a:pt x="6050" y="3032"/>
                  <a:pt x="6042" y="3050"/>
                  <a:pt x="6050" y="3031"/>
                </a:cubicBezTo>
                <a:cubicBezTo>
                  <a:pt x="6050" y="3031"/>
                  <a:pt x="6049" y="3033"/>
                  <a:pt x="6050" y="3031"/>
                </a:cubicBezTo>
                <a:close/>
                <a:moveTo>
                  <a:pt x="5902" y="4122"/>
                </a:moveTo>
                <a:cubicBezTo>
                  <a:pt x="5959" y="4146"/>
                  <a:pt x="6022" y="4139"/>
                  <a:pt x="6082" y="4134"/>
                </a:cubicBezTo>
                <a:cubicBezTo>
                  <a:pt x="6078" y="4152"/>
                  <a:pt x="6064" y="4189"/>
                  <a:pt x="6044" y="4196"/>
                </a:cubicBezTo>
                <a:cubicBezTo>
                  <a:pt x="6003" y="4212"/>
                  <a:pt x="6030" y="4187"/>
                  <a:pt x="5999" y="4178"/>
                </a:cubicBezTo>
                <a:cubicBezTo>
                  <a:pt x="5952" y="4165"/>
                  <a:pt x="5877" y="4156"/>
                  <a:pt x="5822" y="4172"/>
                </a:cubicBezTo>
                <a:cubicBezTo>
                  <a:pt x="5823" y="4126"/>
                  <a:pt x="5860" y="4106"/>
                  <a:pt x="5902" y="4122"/>
                </a:cubicBezTo>
                <a:cubicBezTo>
                  <a:pt x="5961" y="4146"/>
                  <a:pt x="5864" y="4107"/>
                  <a:pt x="5902" y="4122"/>
                </a:cubicBezTo>
                <a:close/>
                <a:moveTo>
                  <a:pt x="5789" y="4238"/>
                </a:moveTo>
                <a:cubicBezTo>
                  <a:pt x="5782" y="4264"/>
                  <a:pt x="5783" y="4328"/>
                  <a:pt x="5793" y="4341"/>
                </a:cubicBezTo>
                <a:cubicBezTo>
                  <a:pt x="5796" y="4346"/>
                  <a:pt x="5864" y="4353"/>
                  <a:pt x="5869" y="4368"/>
                </a:cubicBezTo>
                <a:cubicBezTo>
                  <a:pt x="5887" y="4418"/>
                  <a:pt x="5802" y="4395"/>
                  <a:pt x="5776" y="4406"/>
                </a:cubicBezTo>
                <a:cubicBezTo>
                  <a:pt x="5731" y="4425"/>
                  <a:pt x="5727" y="4483"/>
                  <a:pt x="5669" y="4468"/>
                </a:cubicBezTo>
                <a:cubicBezTo>
                  <a:pt x="5694" y="4408"/>
                  <a:pt x="5622" y="4466"/>
                  <a:pt x="5635" y="4404"/>
                </a:cubicBezTo>
                <a:cubicBezTo>
                  <a:pt x="5629" y="4432"/>
                  <a:pt x="5705" y="4369"/>
                  <a:pt x="5681" y="4377"/>
                </a:cubicBezTo>
                <a:cubicBezTo>
                  <a:pt x="5704" y="4369"/>
                  <a:pt x="5734" y="4378"/>
                  <a:pt x="5757" y="4367"/>
                </a:cubicBezTo>
                <a:cubicBezTo>
                  <a:pt x="5755" y="4343"/>
                  <a:pt x="5729" y="4357"/>
                  <a:pt x="5719" y="4342"/>
                </a:cubicBezTo>
                <a:cubicBezTo>
                  <a:pt x="5735" y="4332"/>
                  <a:pt x="5750" y="4322"/>
                  <a:pt x="5766" y="4313"/>
                </a:cubicBezTo>
                <a:cubicBezTo>
                  <a:pt x="5724" y="4301"/>
                  <a:pt x="5728" y="4242"/>
                  <a:pt x="5686" y="4232"/>
                </a:cubicBezTo>
                <a:cubicBezTo>
                  <a:pt x="5703" y="4204"/>
                  <a:pt x="5805" y="4172"/>
                  <a:pt x="5789" y="4238"/>
                </a:cubicBezTo>
                <a:cubicBezTo>
                  <a:pt x="5782" y="4264"/>
                  <a:pt x="5802" y="4187"/>
                  <a:pt x="5789" y="4238"/>
                </a:cubicBezTo>
                <a:close/>
                <a:moveTo>
                  <a:pt x="5772" y="4137"/>
                </a:moveTo>
                <a:cubicBezTo>
                  <a:pt x="5791" y="4145"/>
                  <a:pt x="5758" y="4182"/>
                  <a:pt x="5723" y="4162"/>
                </a:cubicBezTo>
                <a:cubicBezTo>
                  <a:pt x="5737" y="4152"/>
                  <a:pt x="5751" y="4129"/>
                  <a:pt x="5772" y="4137"/>
                </a:cubicBezTo>
                <a:cubicBezTo>
                  <a:pt x="5776" y="4139"/>
                  <a:pt x="5750" y="4129"/>
                  <a:pt x="5772" y="4137"/>
                </a:cubicBezTo>
                <a:close/>
                <a:moveTo>
                  <a:pt x="5663" y="4179"/>
                </a:moveTo>
                <a:cubicBezTo>
                  <a:pt x="5664" y="4183"/>
                  <a:pt x="5759" y="4187"/>
                  <a:pt x="5673" y="4206"/>
                </a:cubicBezTo>
                <a:cubicBezTo>
                  <a:pt x="5620" y="4218"/>
                  <a:pt x="5573" y="4158"/>
                  <a:pt x="5534" y="4132"/>
                </a:cubicBezTo>
                <a:cubicBezTo>
                  <a:pt x="5580" y="4120"/>
                  <a:pt x="5614" y="4144"/>
                  <a:pt x="5654" y="4139"/>
                </a:cubicBezTo>
                <a:cubicBezTo>
                  <a:pt x="5666" y="4138"/>
                  <a:pt x="5698" y="4115"/>
                  <a:pt x="5697" y="4115"/>
                </a:cubicBezTo>
                <a:cubicBezTo>
                  <a:pt x="5748" y="4127"/>
                  <a:pt x="5653" y="4161"/>
                  <a:pt x="5663" y="4179"/>
                </a:cubicBezTo>
                <a:cubicBezTo>
                  <a:pt x="5669" y="4191"/>
                  <a:pt x="5657" y="4169"/>
                  <a:pt x="5663" y="4179"/>
                </a:cubicBezTo>
                <a:close/>
                <a:moveTo>
                  <a:pt x="5711" y="2600"/>
                </a:moveTo>
                <a:cubicBezTo>
                  <a:pt x="5704" y="2619"/>
                  <a:pt x="5685" y="2682"/>
                  <a:pt x="5659" y="2687"/>
                </a:cubicBezTo>
                <a:cubicBezTo>
                  <a:pt x="5687" y="2664"/>
                  <a:pt x="5699" y="2632"/>
                  <a:pt x="5711" y="2600"/>
                </a:cubicBezTo>
                <a:cubicBezTo>
                  <a:pt x="5699" y="2632"/>
                  <a:pt x="5699" y="2632"/>
                  <a:pt x="5711" y="2600"/>
                </a:cubicBezTo>
                <a:close/>
                <a:moveTo>
                  <a:pt x="5658" y="2783"/>
                </a:moveTo>
                <a:cubicBezTo>
                  <a:pt x="5656" y="2776"/>
                  <a:pt x="5655" y="2768"/>
                  <a:pt x="5653" y="2761"/>
                </a:cubicBezTo>
                <a:cubicBezTo>
                  <a:pt x="5652" y="2779"/>
                  <a:pt x="5673" y="2805"/>
                  <a:pt x="5689" y="2805"/>
                </a:cubicBezTo>
                <a:cubicBezTo>
                  <a:pt x="5652" y="2805"/>
                  <a:pt x="5579" y="2817"/>
                  <a:pt x="5658" y="2783"/>
                </a:cubicBezTo>
                <a:cubicBezTo>
                  <a:pt x="5655" y="2775"/>
                  <a:pt x="5644" y="2789"/>
                  <a:pt x="5658" y="2783"/>
                </a:cubicBezTo>
                <a:close/>
                <a:moveTo>
                  <a:pt x="5592" y="2619"/>
                </a:moveTo>
                <a:cubicBezTo>
                  <a:pt x="5606" y="2617"/>
                  <a:pt x="5618" y="2611"/>
                  <a:pt x="5628" y="2601"/>
                </a:cubicBezTo>
                <a:cubicBezTo>
                  <a:pt x="5608" y="2620"/>
                  <a:pt x="5577" y="2631"/>
                  <a:pt x="5555" y="2649"/>
                </a:cubicBezTo>
                <a:cubicBezTo>
                  <a:pt x="5567" y="2639"/>
                  <a:pt x="5579" y="2629"/>
                  <a:pt x="5592" y="2619"/>
                </a:cubicBezTo>
                <a:cubicBezTo>
                  <a:pt x="5607" y="2617"/>
                  <a:pt x="5579" y="2629"/>
                  <a:pt x="5592" y="2619"/>
                </a:cubicBezTo>
                <a:close/>
                <a:moveTo>
                  <a:pt x="5538" y="2721"/>
                </a:moveTo>
                <a:cubicBezTo>
                  <a:pt x="5548" y="2715"/>
                  <a:pt x="5559" y="2710"/>
                  <a:pt x="5570" y="2705"/>
                </a:cubicBezTo>
                <a:cubicBezTo>
                  <a:pt x="5544" y="2720"/>
                  <a:pt x="5528" y="2753"/>
                  <a:pt x="5502" y="2760"/>
                </a:cubicBezTo>
                <a:cubicBezTo>
                  <a:pt x="5520" y="2753"/>
                  <a:pt x="5532" y="2740"/>
                  <a:pt x="5538" y="2721"/>
                </a:cubicBezTo>
                <a:cubicBezTo>
                  <a:pt x="5547" y="2714"/>
                  <a:pt x="5529" y="2744"/>
                  <a:pt x="5538" y="2721"/>
                </a:cubicBezTo>
                <a:close/>
                <a:moveTo>
                  <a:pt x="5506" y="4323"/>
                </a:moveTo>
                <a:cubicBezTo>
                  <a:pt x="5508" y="4348"/>
                  <a:pt x="5478" y="4330"/>
                  <a:pt x="5469" y="4343"/>
                </a:cubicBezTo>
                <a:cubicBezTo>
                  <a:pt x="5480" y="4367"/>
                  <a:pt x="5510" y="4352"/>
                  <a:pt x="5524" y="4371"/>
                </a:cubicBezTo>
                <a:cubicBezTo>
                  <a:pt x="5496" y="4377"/>
                  <a:pt x="5473" y="4386"/>
                  <a:pt x="5444" y="4381"/>
                </a:cubicBezTo>
                <a:cubicBezTo>
                  <a:pt x="5417" y="4377"/>
                  <a:pt x="5408" y="4353"/>
                  <a:pt x="5378" y="4360"/>
                </a:cubicBezTo>
                <a:cubicBezTo>
                  <a:pt x="5361" y="4364"/>
                  <a:pt x="5341" y="4399"/>
                  <a:pt x="5332" y="4400"/>
                </a:cubicBezTo>
                <a:cubicBezTo>
                  <a:pt x="5304" y="4403"/>
                  <a:pt x="5307" y="4380"/>
                  <a:pt x="5284" y="4373"/>
                </a:cubicBezTo>
                <a:cubicBezTo>
                  <a:pt x="5251" y="4364"/>
                  <a:pt x="5193" y="4371"/>
                  <a:pt x="5244" y="4338"/>
                </a:cubicBezTo>
                <a:cubicBezTo>
                  <a:pt x="5286" y="4311"/>
                  <a:pt x="5389" y="4350"/>
                  <a:pt x="5438" y="4335"/>
                </a:cubicBezTo>
                <a:cubicBezTo>
                  <a:pt x="5423" y="4318"/>
                  <a:pt x="5401" y="4330"/>
                  <a:pt x="5391" y="4305"/>
                </a:cubicBezTo>
                <a:cubicBezTo>
                  <a:pt x="5410" y="4305"/>
                  <a:pt x="5504" y="4289"/>
                  <a:pt x="5506" y="4323"/>
                </a:cubicBezTo>
                <a:cubicBezTo>
                  <a:pt x="5508" y="4349"/>
                  <a:pt x="5505" y="4302"/>
                  <a:pt x="5506" y="4323"/>
                </a:cubicBezTo>
                <a:close/>
                <a:moveTo>
                  <a:pt x="5331" y="4307"/>
                </a:moveTo>
                <a:cubicBezTo>
                  <a:pt x="5332" y="4298"/>
                  <a:pt x="5336" y="4296"/>
                  <a:pt x="5343" y="4302"/>
                </a:cubicBezTo>
                <a:cubicBezTo>
                  <a:pt x="5342" y="4311"/>
                  <a:pt x="5338" y="4313"/>
                  <a:pt x="5331" y="4307"/>
                </a:cubicBezTo>
                <a:cubicBezTo>
                  <a:pt x="5332" y="4304"/>
                  <a:pt x="5334" y="4308"/>
                  <a:pt x="5331" y="4307"/>
                </a:cubicBezTo>
                <a:close/>
                <a:moveTo>
                  <a:pt x="5447" y="2827"/>
                </a:moveTo>
                <a:cubicBezTo>
                  <a:pt x="5452" y="2817"/>
                  <a:pt x="5459" y="2809"/>
                  <a:pt x="5470" y="2805"/>
                </a:cubicBezTo>
                <a:cubicBezTo>
                  <a:pt x="5451" y="2812"/>
                  <a:pt x="5434" y="2825"/>
                  <a:pt x="5413" y="2834"/>
                </a:cubicBezTo>
                <a:cubicBezTo>
                  <a:pt x="5424" y="2831"/>
                  <a:pt x="5436" y="2829"/>
                  <a:pt x="5447" y="2827"/>
                </a:cubicBezTo>
                <a:cubicBezTo>
                  <a:pt x="5453" y="2815"/>
                  <a:pt x="5435" y="2827"/>
                  <a:pt x="5447" y="2827"/>
                </a:cubicBezTo>
                <a:close/>
                <a:moveTo>
                  <a:pt x="5449" y="4196"/>
                </a:moveTo>
                <a:cubicBezTo>
                  <a:pt x="5423" y="4207"/>
                  <a:pt x="5409" y="4220"/>
                  <a:pt x="5377" y="4207"/>
                </a:cubicBezTo>
                <a:cubicBezTo>
                  <a:pt x="5401" y="4194"/>
                  <a:pt x="5416" y="4183"/>
                  <a:pt x="5449" y="4196"/>
                </a:cubicBezTo>
                <a:close/>
                <a:moveTo>
                  <a:pt x="5348" y="4221"/>
                </a:moveTo>
                <a:cubicBezTo>
                  <a:pt x="5382" y="4231"/>
                  <a:pt x="5330" y="4263"/>
                  <a:pt x="5313" y="4260"/>
                </a:cubicBezTo>
                <a:cubicBezTo>
                  <a:pt x="5284" y="4257"/>
                  <a:pt x="5252" y="4198"/>
                  <a:pt x="5240" y="4175"/>
                </a:cubicBezTo>
                <a:cubicBezTo>
                  <a:pt x="5277" y="4186"/>
                  <a:pt x="5310" y="4210"/>
                  <a:pt x="5348" y="4221"/>
                </a:cubicBezTo>
                <a:cubicBezTo>
                  <a:pt x="5367" y="4226"/>
                  <a:pt x="5310" y="4210"/>
                  <a:pt x="5348" y="4221"/>
                </a:cubicBezTo>
                <a:close/>
                <a:moveTo>
                  <a:pt x="5162" y="3642"/>
                </a:moveTo>
                <a:cubicBezTo>
                  <a:pt x="5177" y="3641"/>
                  <a:pt x="5134" y="3638"/>
                  <a:pt x="5162" y="3642"/>
                </a:cubicBezTo>
                <a:cubicBezTo>
                  <a:pt x="5164" y="3642"/>
                  <a:pt x="5160" y="3642"/>
                  <a:pt x="5162" y="3642"/>
                </a:cubicBezTo>
                <a:close/>
                <a:moveTo>
                  <a:pt x="5208" y="4210"/>
                </a:moveTo>
                <a:cubicBezTo>
                  <a:pt x="5234" y="4288"/>
                  <a:pt x="5165" y="4233"/>
                  <a:pt x="5138" y="4269"/>
                </a:cubicBezTo>
                <a:cubicBezTo>
                  <a:pt x="5194" y="4268"/>
                  <a:pt x="5251" y="4278"/>
                  <a:pt x="5302" y="4303"/>
                </a:cubicBezTo>
                <a:cubicBezTo>
                  <a:pt x="5234" y="4294"/>
                  <a:pt x="5156" y="4305"/>
                  <a:pt x="5091" y="4324"/>
                </a:cubicBezTo>
                <a:cubicBezTo>
                  <a:pt x="5047" y="4337"/>
                  <a:pt x="4995" y="4361"/>
                  <a:pt x="4949" y="4343"/>
                </a:cubicBezTo>
                <a:cubicBezTo>
                  <a:pt x="4955" y="4345"/>
                  <a:pt x="4854" y="4289"/>
                  <a:pt x="4857" y="4297"/>
                </a:cubicBezTo>
                <a:cubicBezTo>
                  <a:pt x="4844" y="4261"/>
                  <a:pt x="4941" y="4277"/>
                  <a:pt x="4965" y="4270"/>
                </a:cubicBezTo>
                <a:cubicBezTo>
                  <a:pt x="4984" y="4265"/>
                  <a:pt x="5090" y="4211"/>
                  <a:pt x="5064" y="4207"/>
                </a:cubicBezTo>
                <a:cubicBezTo>
                  <a:pt x="5053" y="4205"/>
                  <a:pt x="5018" y="4223"/>
                  <a:pt x="5001" y="4225"/>
                </a:cubicBezTo>
                <a:cubicBezTo>
                  <a:pt x="4973" y="4228"/>
                  <a:pt x="4938" y="4222"/>
                  <a:pt x="4910" y="4219"/>
                </a:cubicBezTo>
                <a:cubicBezTo>
                  <a:pt x="4879" y="4216"/>
                  <a:pt x="4771" y="4218"/>
                  <a:pt x="4818" y="4173"/>
                </a:cubicBezTo>
                <a:cubicBezTo>
                  <a:pt x="4851" y="4142"/>
                  <a:pt x="4926" y="4150"/>
                  <a:pt x="4965" y="4155"/>
                </a:cubicBezTo>
                <a:cubicBezTo>
                  <a:pt x="4973" y="4134"/>
                  <a:pt x="4942" y="4131"/>
                  <a:pt x="4954" y="4107"/>
                </a:cubicBezTo>
                <a:cubicBezTo>
                  <a:pt x="5045" y="4120"/>
                  <a:pt x="5172" y="4100"/>
                  <a:pt x="5208" y="4210"/>
                </a:cubicBezTo>
                <a:cubicBezTo>
                  <a:pt x="5222" y="4250"/>
                  <a:pt x="5195" y="4170"/>
                  <a:pt x="5208" y="4210"/>
                </a:cubicBezTo>
                <a:close/>
                <a:moveTo>
                  <a:pt x="4865" y="4109"/>
                </a:moveTo>
                <a:cubicBezTo>
                  <a:pt x="4870" y="4107"/>
                  <a:pt x="4874" y="4109"/>
                  <a:pt x="4877" y="4114"/>
                </a:cubicBezTo>
                <a:cubicBezTo>
                  <a:pt x="4868" y="4119"/>
                  <a:pt x="4864" y="4117"/>
                  <a:pt x="4865" y="4109"/>
                </a:cubicBezTo>
                <a:cubicBezTo>
                  <a:pt x="4866" y="4108"/>
                  <a:pt x="4860" y="4111"/>
                  <a:pt x="4865" y="4109"/>
                </a:cubicBezTo>
                <a:close/>
                <a:moveTo>
                  <a:pt x="5068" y="3499"/>
                </a:moveTo>
                <a:cubicBezTo>
                  <a:pt x="5055" y="3507"/>
                  <a:pt x="5044" y="3515"/>
                  <a:pt x="5030" y="3521"/>
                </a:cubicBezTo>
                <a:cubicBezTo>
                  <a:pt x="5043" y="3515"/>
                  <a:pt x="5056" y="3508"/>
                  <a:pt x="5068" y="3499"/>
                </a:cubicBezTo>
                <a:close/>
                <a:moveTo>
                  <a:pt x="5054" y="3736"/>
                </a:moveTo>
                <a:cubicBezTo>
                  <a:pt x="5049" y="3740"/>
                  <a:pt x="5044" y="3744"/>
                  <a:pt x="5037" y="3746"/>
                </a:cubicBezTo>
                <a:cubicBezTo>
                  <a:pt x="5044" y="3744"/>
                  <a:pt x="5049" y="3740"/>
                  <a:pt x="5054" y="3736"/>
                </a:cubicBezTo>
                <a:close/>
                <a:moveTo>
                  <a:pt x="4955" y="3825"/>
                </a:moveTo>
                <a:cubicBezTo>
                  <a:pt x="4969" y="3818"/>
                  <a:pt x="4983" y="3811"/>
                  <a:pt x="4997" y="3805"/>
                </a:cubicBezTo>
                <a:cubicBezTo>
                  <a:pt x="4977" y="3814"/>
                  <a:pt x="4959" y="3819"/>
                  <a:pt x="4945" y="3836"/>
                </a:cubicBezTo>
                <a:cubicBezTo>
                  <a:pt x="4948" y="3832"/>
                  <a:pt x="4952" y="3828"/>
                  <a:pt x="4955" y="3825"/>
                </a:cubicBezTo>
                <a:cubicBezTo>
                  <a:pt x="4969" y="3818"/>
                  <a:pt x="4952" y="3828"/>
                  <a:pt x="4955" y="3825"/>
                </a:cubicBezTo>
                <a:close/>
                <a:moveTo>
                  <a:pt x="4819" y="4084"/>
                </a:moveTo>
                <a:cubicBezTo>
                  <a:pt x="4891" y="4084"/>
                  <a:pt x="4970" y="4064"/>
                  <a:pt x="5040" y="4085"/>
                </a:cubicBezTo>
                <a:cubicBezTo>
                  <a:pt x="4977" y="4104"/>
                  <a:pt x="4930" y="4087"/>
                  <a:pt x="4869" y="4084"/>
                </a:cubicBezTo>
                <a:cubicBezTo>
                  <a:pt x="4825" y="4082"/>
                  <a:pt x="4781" y="4110"/>
                  <a:pt x="4742" y="4085"/>
                </a:cubicBezTo>
                <a:cubicBezTo>
                  <a:pt x="4768" y="4073"/>
                  <a:pt x="4793" y="4073"/>
                  <a:pt x="4819" y="4084"/>
                </a:cubicBezTo>
                <a:cubicBezTo>
                  <a:pt x="4841" y="4084"/>
                  <a:pt x="4793" y="4073"/>
                  <a:pt x="4819" y="4084"/>
                </a:cubicBezTo>
                <a:close/>
                <a:moveTo>
                  <a:pt x="4729" y="4114"/>
                </a:moveTo>
                <a:cubicBezTo>
                  <a:pt x="4736" y="4100"/>
                  <a:pt x="4833" y="4099"/>
                  <a:pt x="4809" y="4131"/>
                </a:cubicBezTo>
                <a:cubicBezTo>
                  <a:pt x="4792" y="4154"/>
                  <a:pt x="4776" y="4117"/>
                  <a:pt x="4757" y="4127"/>
                </a:cubicBezTo>
                <a:cubicBezTo>
                  <a:pt x="4740" y="4135"/>
                  <a:pt x="4743" y="4162"/>
                  <a:pt x="4723" y="4171"/>
                </a:cubicBezTo>
                <a:cubicBezTo>
                  <a:pt x="4701" y="4182"/>
                  <a:pt x="4684" y="4165"/>
                  <a:pt x="4663" y="4166"/>
                </a:cubicBezTo>
                <a:cubicBezTo>
                  <a:pt x="4633" y="4166"/>
                  <a:pt x="4611" y="4178"/>
                  <a:pt x="4583" y="4180"/>
                </a:cubicBezTo>
                <a:cubicBezTo>
                  <a:pt x="4520" y="4186"/>
                  <a:pt x="4523" y="4150"/>
                  <a:pt x="4493" y="4103"/>
                </a:cubicBezTo>
                <a:cubicBezTo>
                  <a:pt x="4542" y="4114"/>
                  <a:pt x="4584" y="4096"/>
                  <a:pt x="4630" y="4105"/>
                </a:cubicBezTo>
                <a:cubicBezTo>
                  <a:pt x="4668" y="4112"/>
                  <a:pt x="4697" y="4168"/>
                  <a:pt x="4729" y="4114"/>
                </a:cubicBezTo>
                <a:cubicBezTo>
                  <a:pt x="4732" y="4108"/>
                  <a:pt x="4704" y="4156"/>
                  <a:pt x="4729" y="4114"/>
                </a:cubicBezTo>
                <a:close/>
                <a:moveTo>
                  <a:pt x="4680" y="4279"/>
                </a:moveTo>
                <a:cubicBezTo>
                  <a:pt x="4651" y="4290"/>
                  <a:pt x="4630" y="4279"/>
                  <a:pt x="4607" y="4266"/>
                </a:cubicBezTo>
                <a:cubicBezTo>
                  <a:pt x="4638" y="4237"/>
                  <a:pt x="4658" y="4258"/>
                  <a:pt x="4680" y="4279"/>
                </a:cubicBezTo>
                <a:close/>
                <a:moveTo>
                  <a:pt x="4579" y="4242"/>
                </a:moveTo>
                <a:cubicBezTo>
                  <a:pt x="4546" y="4289"/>
                  <a:pt x="4493" y="4271"/>
                  <a:pt x="4446" y="4264"/>
                </a:cubicBezTo>
                <a:cubicBezTo>
                  <a:pt x="4469" y="4254"/>
                  <a:pt x="4499" y="4252"/>
                  <a:pt x="4521" y="4239"/>
                </a:cubicBezTo>
                <a:cubicBezTo>
                  <a:pt x="4535" y="4231"/>
                  <a:pt x="4548" y="4208"/>
                  <a:pt x="4561" y="4206"/>
                </a:cubicBezTo>
                <a:cubicBezTo>
                  <a:pt x="4572" y="4203"/>
                  <a:pt x="4597" y="4196"/>
                  <a:pt x="4603" y="4214"/>
                </a:cubicBezTo>
                <a:cubicBezTo>
                  <a:pt x="4612" y="4238"/>
                  <a:pt x="4589" y="4228"/>
                  <a:pt x="4579" y="4242"/>
                </a:cubicBezTo>
                <a:cubicBezTo>
                  <a:pt x="4546" y="4290"/>
                  <a:pt x="4586" y="4232"/>
                  <a:pt x="4579" y="4242"/>
                </a:cubicBezTo>
                <a:close/>
                <a:moveTo>
                  <a:pt x="4554" y="3578"/>
                </a:moveTo>
                <a:cubicBezTo>
                  <a:pt x="4551" y="3583"/>
                  <a:pt x="4541" y="3599"/>
                  <a:pt x="4554" y="3578"/>
                </a:cubicBezTo>
                <a:cubicBezTo>
                  <a:pt x="4554" y="3578"/>
                  <a:pt x="4552" y="3581"/>
                  <a:pt x="4554" y="3578"/>
                </a:cubicBezTo>
                <a:close/>
                <a:moveTo>
                  <a:pt x="4489" y="4070"/>
                </a:moveTo>
                <a:cubicBezTo>
                  <a:pt x="4472" y="4046"/>
                  <a:pt x="4407" y="3985"/>
                  <a:pt x="4435" y="3957"/>
                </a:cubicBezTo>
                <a:cubicBezTo>
                  <a:pt x="4467" y="3926"/>
                  <a:pt x="4558" y="4019"/>
                  <a:pt x="4582" y="4036"/>
                </a:cubicBezTo>
                <a:cubicBezTo>
                  <a:pt x="4585" y="3991"/>
                  <a:pt x="4536" y="3934"/>
                  <a:pt x="4544" y="3894"/>
                </a:cubicBezTo>
                <a:cubicBezTo>
                  <a:pt x="4557" y="3834"/>
                  <a:pt x="4587" y="3873"/>
                  <a:pt x="4609" y="3901"/>
                </a:cubicBezTo>
                <a:cubicBezTo>
                  <a:pt x="4624" y="3918"/>
                  <a:pt x="4697" y="3989"/>
                  <a:pt x="4691" y="4014"/>
                </a:cubicBezTo>
                <a:cubicBezTo>
                  <a:pt x="4680" y="4057"/>
                  <a:pt x="4600" y="3945"/>
                  <a:pt x="4592" y="3938"/>
                </a:cubicBezTo>
                <a:cubicBezTo>
                  <a:pt x="4601" y="3989"/>
                  <a:pt x="4613" y="4041"/>
                  <a:pt x="4643" y="4085"/>
                </a:cubicBezTo>
                <a:cubicBezTo>
                  <a:pt x="4603" y="4115"/>
                  <a:pt x="4537" y="4043"/>
                  <a:pt x="4501" y="4015"/>
                </a:cubicBezTo>
                <a:cubicBezTo>
                  <a:pt x="4497" y="4063"/>
                  <a:pt x="4553" y="4057"/>
                  <a:pt x="4497" y="4091"/>
                </a:cubicBezTo>
                <a:cubicBezTo>
                  <a:pt x="4464" y="4112"/>
                  <a:pt x="4411" y="4093"/>
                  <a:pt x="4378" y="4084"/>
                </a:cubicBezTo>
                <a:cubicBezTo>
                  <a:pt x="4413" y="4067"/>
                  <a:pt x="4453" y="4085"/>
                  <a:pt x="4489" y="4070"/>
                </a:cubicBezTo>
                <a:cubicBezTo>
                  <a:pt x="4472" y="4045"/>
                  <a:pt x="4450" y="4086"/>
                  <a:pt x="4489" y="4070"/>
                </a:cubicBezTo>
                <a:close/>
                <a:moveTo>
                  <a:pt x="4356" y="4084"/>
                </a:moveTo>
                <a:cubicBezTo>
                  <a:pt x="4345" y="4099"/>
                  <a:pt x="4334" y="4099"/>
                  <a:pt x="4323" y="4084"/>
                </a:cubicBezTo>
                <a:cubicBezTo>
                  <a:pt x="4334" y="4072"/>
                  <a:pt x="4345" y="4075"/>
                  <a:pt x="4356" y="4084"/>
                </a:cubicBezTo>
                <a:close/>
                <a:moveTo>
                  <a:pt x="4305" y="4274"/>
                </a:moveTo>
                <a:cubicBezTo>
                  <a:pt x="4364" y="4255"/>
                  <a:pt x="4431" y="4299"/>
                  <a:pt x="4465" y="4343"/>
                </a:cubicBezTo>
                <a:cubicBezTo>
                  <a:pt x="4475" y="4356"/>
                  <a:pt x="4485" y="4403"/>
                  <a:pt x="4499" y="4406"/>
                </a:cubicBezTo>
                <a:cubicBezTo>
                  <a:pt x="4528" y="4413"/>
                  <a:pt x="4523" y="4377"/>
                  <a:pt x="4543" y="4375"/>
                </a:cubicBezTo>
                <a:cubicBezTo>
                  <a:pt x="4560" y="4374"/>
                  <a:pt x="4569" y="4404"/>
                  <a:pt x="4578" y="4401"/>
                </a:cubicBezTo>
                <a:cubicBezTo>
                  <a:pt x="4599" y="4396"/>
                  <a:pt x="4607" y="4377"/>
                  <a:pt x="4631" y="4371"/>
                </a:cubicBezTo>
                <a:cubicBezTo>
                  <a:pt x="4645" y="4368"/>
                  <a:pt x="4740" y="4380"/>
                  <a:pt x="4751" y="4394"/>
                </a:cubicBezTo>
                <a:cubicBezTo>
                  <a:pt x="4785" y="4436"/>
                  <a:pt x="4693" y="4426"/>
                  <a:pt x="4677" y="4426"/>
                </a:cubicBezTo>
                <a:cubicBezTo>
                  <a:pt x="4609" y="4425"/>
                  <a:pt x="4551" y="4453"/>
                  <a:pt x="4485" y="4419"/>
                </a:cubicBezTo>
                <a:cubicBezTo>
                  <a:pt x="4441" y="4397"/>
                  <a:pt x="4434" y="4350"/>
                  <a:pt x="4387" y="4326"/>
                </a:cubicBezTo>
                <a:cubicBezTo>
                  <a:pt x="4360" y="4313"/>
                  <a:pt x="4327" y="4331"/>
                  <a:pt x="4310" y="4323"/>
                </a:cubicBezTo>
                <a:cubicBezTo>
                  <a:pt x="4294" y="4316"/>
                  <a:pt x="4272" y="4284"/>
                  <a:pt x="4305" y="4274"/>
                </a:cubicBezTo>
                <a:cubicBezTo>
                  <a:pt x="4371" y="4253"/>
                  <a:pt x="4289" y="4279"/>
                  <a:pt x="4305" y="4274"/>
                </a:cubicBezTo>
                <a:close/>
                <a:moveTo>
                  <a:pt x="3519" y="3294"/>
                </a:moveTo>
                <a:cubicBezTo>
                  <a:pt x="3545" y="3292"/>
                  <a:pt x="3550" y="3317"/>
                  <a:pt x="3571" y="3298"/>
                </a:cubicBezTo>
                <a:cubicBezTo>
                  <a:pt x="3546" y="3321"/>
                  <a:pt x="3552" y="3286"/>
                  <a:pt x="3529" y="3293"/>
                </a:cubicBezTo>
                <a:cubicBezTo>
                  <a:pt x="3509" y="3300"/>
                  <a:pt x="3492" y="3323"/>
                  <a:pt x="3470" y="3334"/>
                </a:cubicBezTo>
                <a:cubicBezTo>
                  <a:pt x="3488" y="3325"/>
                  <a:pt x="3509" y="3314"/>
                  <a:pt x="3519" y="3294"/>
                </a:cubicBezTo>
                <a:cubicBezTo>
                  <a:pt x="3526" y="3294"/>
                  <a:pt x="3508" y="3315"/>
                  <a:pt x="3519" y="3294"/>
                </a:cubicBezTo>
                <a:close/>
                <a:moveTo>
                  <a:pt x="3335" y="3846"/>
                </a:moveTo>
                <a:cubicBezTo>
                  <a:pt x="3282" y="3892"/>
                  <a:pt x="3366" y="3874"/>
                  <a:pt x="3369" y="3915"/>
                </a:cubicBezTo>
                <a:cubicBezTo>
                  <a:pt x="3371" y="3935"/>
                  <a:pt x="3293" y="3994"/>
                  <a:pt x="3278" y="3992"/>
                </a:cubicBezTo>
                <a:cubicBezTo>
                  <a:pt x="3264" y="3991"/>
                  <a:pt x="3263" y="3998"/>
                  <a:pt x="3251" y="3985"/>
                </a:cubicBezTo>
                <a:cubicBezTo>
                  <a:pt x="3259" y="3994"/>
                  <a:pt x="3246" y="3878"/>
                  <a:pt x="3242" y="3891"/>
                </a:cubicBezTo>
                <a:cubicBezTo>
                  <a:pt x="3249" y="3870"/>
                  <a:pt x="3314" y="3832"/>
                  <a:pt x="3335" y="3846"/>
                </a:cubicBezTo>
                <a:cubicBezTo>
                  <a:pt x="3333" y="3848"/>
                  <a:pt x="3330" y="3843"/>
                  <a:pt x="3335" y="3846"/>
                </a:cubicBezTo>
                <a:close/>
                <a:moveTo>
                  <a:pt x="3220" y="3819"/>
                </a:moveTo>
                <a:cubicBezTo>
                  <a:pt x="3225" y="3800"/>
                  <a:pt x="3277" y="3793"/>
                  <a:pt x="3283" y="3808"/>
                </a:cubicBezTo>
                <a:cubicBezTo>
                  <a:pt x="3290" y="3826"/>
                  <a:pt x="3236" y="3845"/>
                  <a:pt x="3242" y="3875"/>
                </a:cubicBezTo>
                <a:cubicBezTo>
                  <a:pt x="3207" y="3871"/>
                  <a:pt x="3212" y="3844"/>
                  <a:pt x="3220" y="3819"/>
                </a:cubicBezTo>
                <a:cubicBezTo>
                  <a:pt x="3228" y="3793"/>
                  <a:pt x="3214" y="3838"/>
                  <a:pt x="3220" y="3819"/>
                </a:cubicBezTo>
                <a:close/>
                <a:moveTo>
                  <a:pt x="3820" y="4076"/>
                </a:moveTo>
                <a:cubicBezTo>
                  <a:pt x="3912" y="4076"/>
                  <a:pt x="4003" y="4076"/>
                  <a:pt x="4095" y="4076"/>
                </a:cubicBezTo>
                <a:cubicBezTo>
                  <a:pt x="4152" y="4076"/>
                  <a:pt x="4236" y="4062"/>
                  <a:pt x="4290" y="4084"/>
                </a:cubicBezTo>
                <a:cubicBezTo>
                  <a:pt x="4266" y="4111"/>
                  <a:pt x="4182" y="4095"/>
                  <a:pt x="4150" y="4095"/>
                </a:cubicBezTo>
                <a:cubicBezTo>
                  <a:pt x="4088" y="4095"/>
                  <a:pt x="4026" y="4095"/>
                  <a:pt x="3964" y="4095"/>
                </a:cubicBezTo>
                <a:cubicBezTo>
                  <a:pt x="3847" y="4095"/>
                  <a:pt x="3730" y="4095"/>
                  <a:pt x="3612" y="4095"/>
                </a:cubicBezTo>
                <a:cubicBezTo>
                  <a:pt x="3502" y="4095"/>
                  <a:pt x="3392" y="4095"/>
                  <a:pt x="3281" y="4095"/>
                </a:cubicBezTo>
                <a:cubicBezTo>
                  <a:pt x="3243" y="4095"/>
                  <a:pt x="3012" y="4122"/>
                  <a:pt x="3000" y="4076"/>
                </a:cubicBezTo>
                <a:cubicBezTo>
                  <a:pt x="3273" y="4076"/>
                  <a:pt x="3546" y="4076"/>
                  <a:pt x="3820" y="4076"/>
                </a:cubicBezTo>
                <a:cubicBezTo>
                  <a:pt x="3961" y="4076"/>
                  <a:pt x="3546" y="4076"/>
                  <a:pt x="3820" y="4076"/>
                </a:cubicBezTo>
                <a:close/>
                <a:moveTo>
                  <a:pt x="3563" y="4369"/>
                </a:moveTo>
                <a:cubicBezTo>
                  <a:pt x="3633" y="4369"/>
                  <a:pt x="3657" y="4372"/>
                  <a:pt x="3697" y="4310"/>
                </a:cubicBezTo>
                <a:cubicBezTo>
                  <a:pt x="3698" y="4356"/>
                  <a:pt x="3684" y="4370"/>
                  <a:pt x="3646" y="4385"/>
                </a:cubicBezTo>
                <a:cubicBezTo>
                  <a:pt x="3602" y="4403"/>
                  <a:pt x="3613" y="4397"/>
                  <a:pt x="3563" y="4369"/>
                </a:cubicBezTo>
                <a:cubicBezTo>
                  <a:pt x="3592" y="4369"/>
                  <a:pt x="3594" y="4386"/>
                  <a:pt x="3563" y="4369"/>
                </a:cubicBezTo>
                <a:close/>
                <a:moveTo>
                  <a:pt x="3598" y="4831"/>
                </a:moveTo>
                <a:cubicBezTo>
                  <a:pt x="3598" y="4823"/>
                  <a:pt x="3597" y="4817"/>
                  <a:pt x="3594" y="4812"/>
                </a:cubicBezTo>
                <a:cubicBezTo>
                  <a:pt x="3597" y="4817"/>
                  <a:pt x="3598" y="4823"/>
                  <a:pt x="3598" y="4831"/>
                </a:cubicBezTo>
                <a:close/>
                <a:moveTo>
                  <a:pt x="3627" y="4755"/>
                </a:moveTo>
                <a:cubicBezTo>
                  <a:pt x="3652" y="4762"/>
                  <a:pt x="3678" y="4769"/>
                  <a:pt x="3703" y="4776"/>
                </a:cubicBezTo>
                <a:cubicBezTo>
                  <a:pt x="3673" y="4768"/>
                  <a:pt x="3637" y="4762"/>
                  <a:pt x="3609" y="4748"/>
                </a:cubicBezTo>
                <a:cubicBezTo>
                  <a:pt x="3615" y="4751"/>
                  <a:pt x="3621" y="4753"/>
                  <a:pt x="3627" y="4755"/>
                </a:cubicBezTo>
                <a:cubicBezTo>
                  <a:pt x="3652" y="4762"/>
                  <a:pt x="3621" y="4754"/>
                  <a:pt x="3627" y="4755"/>
                </a:cubicBezTo>
                <a:close/>
                <a:moveTo>
                  <a:pt x="3732" y="4293"/>
                </a:moveTo>
                <a:cubicBezTo>
                  <a:pt x="3741" y="4285"/>
                  <a:pt x="3746" y="4286"/>
                  <a:pt x="3747" y="4298"/>
                </a:cubicBezTo>
                <a:cubicBezTo>
                  <a:pt x="3763" y="4294"/>
                  <a:pt x="3718" y="4301"/>
                  <a:pt x="3732" y="4293"/>
                </a:cubicBezTo>
                <a:cubicBezTo>
                  <a:pt x="3735" y="4290"/>
                  <a:pt x="3731" y="4293"/>
                  <a:pt x="3732" y="4293"/>
                </a:cubicBezTo>
                <a:close/>
                <a:moveTo>
                  <a:pt x="3299" y="5287"/>
                </a:moveTo>
                <a:cubicBezTo>
                  <a:pt x="3301" y="5302"/>
                  <a:pt x="3293" y="5326"/>
                  <a:pt x="3276" y="5308"/>
                </a:cubicBezTo>
                <a:cubicBezTo>
                  <a:pt x="3285" y="5292"/>
                  <a:pt x="3301" y="5307"/>
                  <a:pt x="3299" y="5287"/>
                </a:cubicBezTo>
                <a:close/>
                <a:moveTo>
                  <a:pt x="3239" y="5053"/>
                </a:moveTo>
                <a:cubicBezTo>
                  <a:pt x="3208" y="5058"/>
                  <a:pt x="3160" y="5026"/>
                  <a:pt x="3176" y="4990"/>
                </a:cubicBezTo>
                <a:cubicBezTo>
                  <a:pt x="3174" y="4995"/>
                  <a:pt x="3250" y="4961"/>
                  <a:pt x="3250" y="4961"/>
                </a:cubicBezTo>
                <a:cubicBezTo>
                  <a:pt x="3308" y="4951"/>
                  <a:pt x="3346" y="5014"/>
                  <a:pt x="3409" y="5037"/>
                </a:cubicBezTo>
                <a:cubicBezTo>
                  <a:pt x="3383" y="5074"/>
                  <a:pt x="3362" y="5043"/>
                  <a:pt x="3331" y="5041"/>
                </a:cubicBezTo>
                <a:cubicBezTo>
                  <a:pt x="3299" y="5038"/>
                  <a:pt x="3270" y="5048"/>
                  <a:pt x="3239" y="5053"/>
                </a:cubicBezTo>
                <a:cubicBezTo>
                  <a:pt x="3206" y="5059"/>
                  <a:pt x="3280" y="5046"/>
                  <a:pt x="3239" y="5053"/>
                </a:cubicBezTo>
                <a:close/>
                <a:moveTo>
                  <a:pt x="3102" y="4620"/>
                </a:moveTo>
                <a:cubicBezTo>
                  <a:pt x="3107" y="4631"/>
                  <a:pt x="2966" y="4638"/>
                  <a:pt x="2952" y="4638"/>
                </a:cubicBezTo>
                <a:cubicBezTo>
                  <a:pt x="2968" y="4608"/>
                  <a:pt x="3067" y="4601"/>
                  <a:pt x="3068" y="4595"/>
                </a:cubicBezTo>
                <a:cubicBezTo>
                  <a:pt x="3064" y="4583"/>
                  <a:pt x="3056" y="4578"/>
                  <a:pt x="3043" y="4579"/>
                </a:cubicBezTo>
                <a:cubicBezTo>
                  <a:pt x="3059" y="4513"/>
                  <a:pt x="3214" y="4551"/>
                  <a:pt x="3253" y="4577"/>
                </a:cubicBezTo>
                <a:cubicBezTo>
                  <a:pt x="3272" y="4590"/>
                  <a:pt x="3262" y="4634"/>
                  <a:pt x="3302" y="4614"/>
                </a:cubicBezTo>
                <a:cubicBezTo>
                  <a:pt x="3329" y="4600"/>
                  <a:pt x="3309" y="4577"/>
                  <a:pt x="3302" y="4562"/>
                </a:cubicBezTo>
                <a:cubicBezTo>
                  <a:pt x="3299" y="4555"/>
                  <a:pt x="3326" y="4541"/>
                  <a:pt x="3331" y="4569"/>
                </a:cubicBezTo>
                <a:cubicBezTo>
                  <a:pt x="3303" y="4570"/>
                  <a:pt x="3320" y="4599"/>
                  <a:pt x="3294" y="4615"/>
                </a:cubicBezTo>
                <a:cubicBezTo>
                  <a:pt x="3253" y="4639"/>
                  <a:pt x="3233" y="4587"/>
                  <a:pt x="3212" y="4578"/>
                </a:cubicBezTo>
                <a:cubicBezTo>
                  <a:pt x="3177" y="4564"/>
                  <a:pt x="3076" y="4558"/>
                  <a:pt x="3102" y="4620"/>
                </a:cubicBezTo>
                <a:cubicBezTo>
                  <a:pt x="3108" y="4634"/>
                  <a:pt x="3080" y="4568"/>
                  <a:pt x="3102" y="4620"/>
                </a:cubicBezTo>
                <a:close/>
                <a:moveTo>
                  <a:pt x="3015" y="4827"/>
                </a:moveTo>
                <a:cubicBezTo>
                  <a:pt x="3014" y="4818"/>
                  <a:pt x="3012" y="4810"/>
                  <a:pt x="3011" y="4801"/>
                </a:cubicBezTo>
                <a:cubicBezTo>
                  <a:pt x="3020" y="4801"/>
                  <a:pt x="3021" y="4810"/>
                  <a:pt x="3015" y="4827"/>
                </a:cubicBezTo>
                <a:close/>
                <a:moveTo>
                  <a:pt x="3012" y="4801"/>
                </a:moveTo>
                <a:cubicBezTo>
                  <a:pt x="3015" y="4801"/>
                  <a:pt x="3028" y="4803"/>
                  <a:pt x="3012" y="4801"/>
                </a:cubicBezTo>
                <a:cubicBezTo>
                  <a:pt x="3012" y="4801"/>
                  <a:pt x="3014" y="4801"/>
                  <a:pt x="3012" y="4801"/>
                </a:cubicBezTo>
                <a:close/>
                <a:moveTo>
                  <a:pt x="3050" y="4883"/>
                </a:moveTo>
                <a:cubicBezTo>
                  <a:pt x="3107" y="4907"/>
                  <a:pt x="3034" y="4936"/>
                  <a:pt x="3011" y="4933"/>
                </a:cubicBezTo>
                <a:cubicBezTo>
                  <a:pt x="2927" y="4923"/>
                  <a:pt x="3031" y="4875"/>
                  <a:pt x="3050" y="4883"/>
                </a:cubicBezTo>
                <a:cubicBezTo>
                  <a:pt x="3062" y="4888"/>
                  <a:pt x="3034" y="4876"/>
                  <a:pt x="3050" y="4883"/>
                </a:cubicBezTo>
                <a:close/>
                <a:moveTo>
                  <a:pt x="3229" y="4529"/>
                </a:moveTo>
                <a:cubicBezTo>
                  <a:pt x="3209" y="4537"/>
                  <a:pt x="3064" y="4526"/>
                  <a:pt x="3072" y="4493"/>
                </a:cubicBezTo>
                <a:cubicBezTo>
                  <a:pt x="3079" y="4460"/>
                  <a:pt x="3213" y="4516"/>
                  <a:pt x="3229" y="4529"/>
                </a:cubicBezTo>
                <a:cubicBezTo>
                  <a:pt x="3172" y="4553"/>
                  <a:pt x="3185" y="4493"/>
                  <a:pt x="3229" y="4529"/>
                </a:cubicBezTo>
                <a:close/>
                <a:moveTo>
                  <a:pt x="3207" y="4144"/>
                </a:moveTo>
                <a:cubicBezTo>
                  <a:pt x="3219" y="4137"/>
                  <a:pt x="3313" y="4087"/>
                  <a:pt x="3307" y="4134"/>
                </a:cubicBezTo>
                <a:cubicBezTo>
                  <a:pt x="3301" y="4176"/>
                  <a:pt x="3232" y="4173"/>
                  <a:pt x="3207" y="4144"/>
                </a:cubicBezTo>
                <a:cubicBezTo>
                  <a:pt x="3227" y="4133"/>
                  <a:pt x="3224" y="4165"/>
                  <a:pt x="3207" y="4144"/>
                </a:cubicBezTo>
                <a:close/>
                <a:moveTo>
                  <a:pt x="3084" y="4116"/>
                </a:moveTo>
                <a:cubicBezTo>
                  <a:pt x="3058" y="4107"/>
                  <a:pt x="3099" y="4121"/>
                  <a:pt x="3084" y="4116"/>
                </a:cubicBezTo>
                <a:cubicBezTo>
                  <a:pt x="3081" y="4115"/>
                  <a:pt x="3085" y="4117"/>
                  <a:pt x="3084" y="4116"/>
                </a:cubicBezTo>
                <a:close/>
                <a:moveTo>
                  <a:pt x="3079" y="4155"/>
                </a:moveTo>
                <a:cubicBezTo>
                  <a:pt x="3078" y="4184"/>
                  <a:pt x="3010" y="4187"/>
                  <a:pt x="3004" y="4169"/>
                </a:cubicBezTo>
                <a:cubicBezTo>
                  <a:pt x="2988" y="4129"/>
                  <a:pt x="3080" y="4128"/>
                  <a:pt x="3079" y="4155"/>
                </a:cubicBezTo>
                <a:cubicBezTo>
                  <a:pt x="3078" y="4196"/>
                  <a:pt x="3080" y="4126"/>
                  <a:pt x="3079" y="4155"/>
                </a:cubicBezTo>
                <a:close/>
                <a:moveTo>
                  <a:pt x="3357" y="4641"/>
                </a:moveTo>
                <a:cubicBezTo>
                  <a:pt x="3293" y="4680"/>
                  <a:pt x="3245" y="4678"/>
                  <a:pt x="3180" y="4685"/>
                </a:cubicBezTo>
                <a:cubicBezTo>
                  <a:pt x="3173" y="4686"/>
                  <a:pt x="3124" y="4704"/>
                  <a:pt x="3119" y="4699"/>
                </a:cubicBezTo>
                <a:cubicBezTo>
                  <a:pt x="3063" y="4639"/>
                  <a:pt x="3225" y="4652"/>
                  <a:pt x="3135" y="4631"/>
                </a:cubicBezTo>
                <a:cubicBezTo>
                  <a:pt x="3187" y="4643"/>
                  <a:pt x="3311" y="4659"/>
                  <a:pt x="3354" y="4613"/>
                </a:cubicBezTo>
                <a:cubicBezTo>
                  <a:pt x="3365" y="4622"/>
                  <a:pt x="3366" y="4631"/>
                  <a:pt x="3357" y="4641"/>
                </a:cubicBezTo>
                <a:cubicBezTo>
                  <a:pt x="3324" y="4661"/>
                  <a:pt x="3367" y="4635"/>
                  <a:pt x="3357" y="4641"/>
                </a:cubicBezTo>
                <a:close/>
                <a:moveTo>
                  <a:pt x="3398" y="4735"/>
                </a:moveTo>
                <a:cubicBezTo>
                  <a:pt x="3386" y="4737"/>
                  <a:pt x="3233" y="4735"/>
                  <a:pt x="3275" y="4704"/>
                </a:cubicBezTo>
                <a:cubicBezTo>
                  <a:pt x="3303" y="4683"/>
                  <a:pt x="3382" y="4707"/>
                  <a:pt x="3398" y="4735"/>
                </a:cubicBezTo>
                <a:cubicBezTo>
                  <a:pt x="3360" y="4741"/>
                  <a:pt x="3382" y="4708"/>
                  <a:pt x="3398" y="4735"/>
                </a:cubicBezTo>
                <a:close/>
                <a:moveTo>
                  <a:pt x="3205" y="5096"/>
                </a:moveTo>
                <a:cubicBezTo>
                  <a:pt x="3174" y="5122"/>
                  <a:pt x="3145" y="5131"/>
                  <a:pt x="3113" y="5098"/>
                </a:cubicBezTo>
                <a:cubicBezTo>
                  <a:pt x="3144" y="5067"/>
                  <a:pt x="3173" y="5064"/>
                  <a:pt x="3205" y="5096"/>
                </a:cubicBezTo>
                <a:close/>
                <a:moveTo>
                  <a:pt x="3394" y="4519"/>
                </a:moveTo>
                <a:cubicBezTo>
                  <a:pt x="3383" y="4511"/>
                  <a:pt x="3212" y="4501"/>
                  <a:pt x="3242" y="4468"/>
                </a:cubicBezTo>
                <a:cubicBezTo>
                  <a:pt x="3255" y="4454"/>
                  <a:pt x="3325" y="4470"/>
                  <a:pt x="3345" y="4470"/>
                </a:cubicBezTo>
                <a:cubicBezTo>
                  <a:pt x="3357" y="4471"/>
                  <a:pt x="3402" y="4463"/>
                  <a:pt x="3410" y="4475"/>
                </a:cubicBezTo>
                <a:cubicBezTo>
                  <a:pt x="3418" y="4488"/>
                  <a:pt x="3406" y="4528"/>
                  <a:pt x="3394" y="4519"/>
                </a:cubicBezTo>
                <a:cubicBezTo>
                  <a:pt x="3362" y="4497"/>
                  <a:pt x="3398" y="4522"/>
                  <a:pt x="3394" y="4519"/>
                </a:cubicBezTo>
                <a:close/>
                <a:moveTo>
                  <a:pt x="2956" y="4581"/>
                </a:moveTo>
                <a:cubicBezTo>
                  <a:pt x="2948" y="4586"/>
                  <a:pt x="2943" y="4593"/>
                  <a:pt x="2943" y="4603"/>
                </a:cubicBezTo>
                <a:cubicBezTo>
                  <a:pt x="2949" y="4590"/>
                  <a:pt x="2859" y="4573"/>
                  <a:pt x="2841" y="4572"/>
                </a:cubicBezTo>
                <a:cubicBezTo>
                  <a:pt x="2813" y="4572"/>
                  <a:pt x="2787" y="4559"/>
                  <a:pt x="2781" y="4602"/>
                </a:cubicBezTo>
                <a:cubicBezTo>
                  <a:pt x="2794" y="4612"/>
                  <a:pt x="2819" y="4584"/>
                  <a:pt x="2820" y="4586"/>
                </a:cubicBezTo>
                <a:cubicBezTo>
                  <a:pt x="2832" y="4602"/>
                  <a:pt x="2846" y="4629"/>
                  <a:pt x="2828" y="4651"/>
                </a:cubicBezTo>
                <a:cubicBezTo>
                  <a:pt x="2795" y="4692"/>
                  <a:pt x="2627" y="4650"/>
                  <a:pt x="2583" y="4652"/>
                </a:cubicBezTo>
                <a:cubicBezTo>
                  <a:pt x="2551" y="4655"/>
                  <a:pt x="2425" y="4677"/>
                  <a:pt x="2502" y="4635"/>
                </a:cubicBezTo>
                <a:cubicBezTo>
                  <a:pt x="2560" y="4604"/>
                  <a:pt x="2709" y="4651"/>
                  <a:pt x="2752" y="4592"/>
                </a:cubicBezTo>
                <a:cubicBezTo>
                  <a:pt x="2741" y="4563"/>
                  <a:pt x="2696" y="4570"/>
                  <a:pt x="2675" y="4552"/>
                </a:cubicBezTo>
                <a:cubicBezTo>
                  <a:pt x="2778" y="4523"/>
                  <a:pt x="2887" y="4549"/>
                  <a:pt x="2991" y="4522"/>
                </a:cubicBezTo>
                <a:cubicBezTo>
                  <a:pt x="2981" y="4550"/>
                  <a:pt x="2928" y="4541"/>
                  <a:pt x="2956" y="4581"/>
                </a:cubicBezTo>
                <a:cubicBezTo>
                  <a:pt x="2953" y="4585"/>
                  <a:pt x="2926" y="4539"/>
                  <a:pt x="2956" y="4581"/>
                </a:cubicBezTo>
                <a:close/>
                <a:moveTo>
                  <a:pt x="2941" y="4657"/>
                </a:moveTo>
                <a:cubicBezTo>
                  <a:pt x="2936" y="4652"/>
                  <a:pt x="2936" y="4648"/>
                  <a:pt x="2940" y="4643"/>
                </a:cubicBezTo>
                <a:cubicBezTo>
                  <a:pt x="2945" y="4645"/>
                  <a:pt x="2945" y="4649"/>
                  <a:pt x="2941" y="4657"/>
                </a:cubicBezTo>
                <a:cubicBezTo>
                  <a:pt x="2933" y="4653"/>
                  <a:pt x="2941" y="4652"/>
                  <a:pt x="2941" y="4657"/>
                </a:cubicBezTo>
                <a:close/>
                <a:moveTo>
                  <a:pt x="2908" y="4628"/>
                </a:moveTo>
                <a:cubicBezTo>
                  <a:pt x="2913" y="4633"/>
                  <a:pt x="2920" y="4634"/>
                  <a:pt x="2927" y="4636"/>
                </a:cubicBezTo>
                <a:cubicBezTo>
                  <a:pt x="2920" y="4634"/>
                  <a:pt x="2913" y="4633"/>
                  <a:pt x="2908" y="4628"/>
                </a:cubicBezTo>
                <a:close/>
                <a:moveTo>
                  <a:pt x="2915" y="4824"/>
                </a:moveTo>
                <a:cubicBezTo>
                  <a:pt x="2886" y="4841"/>
                  <a:pt x="2865" y="4834"/>
                  <a:pt x="2846" y="4834"/>
                </a:cubicBezTo>
                <a:cubicBezTo>
                  <a:pt x="2863" y="4814"/>
                  <a:pt x="2883" y="4822"/>
                  <a:pt x="2915" y="4824"/>
                </a:cubicBezTo>
                <a:close/>
                <a:moveTo>
                  <a:pt x="2903" y="4616"/>
                </a:moveTo>
                <a:cubicBezTo>
                  <a:pt x="2907" y="4605"/>
                  <a:pt x="2917" y="4611"/>
                  <a:pt x="2903" y="4616"/>
                </a:cubicBezTo>
                <a:cubicBezTo>
                  <a:pt x="2904" y="4613"/>
                  <a:pt x="2906" y="4615"/>
                  <a:pt x="2903" y="4616"/>
                </a:cubicBezTo>
                <a:close/>
                <a:moveTo>
                  <a:pt x="2835" y="5122"/>
                </a:moveTo>
                <a:cubicBezTo>
                  <a:pt x="2815" y="5137"/>
                  <a:pt x="2798" y="5132"/>
                  <a:pt x="2768" y="5128"/>
                </a:cubicBezTo>
                <a:cubicBezTo>
                  <a:pt x="2796" y="5113"/>
                  <a:pt x="2812" y="5104"/>
                  <a:pt x="2835" y="5122"/>
                </a:cubicBezTo>
                <a:close/>
                <a:moveTo>
                  <a:pt x="2688" y="4692"/>
                </a:moveTo>
                <a:cubicBezTo>
                  <a:pt x="2682" y="4700"/>
                  <a:pt x="2677" y="4699"/>
                  <a:pt x="2674" y="4688"/>
                </a:cubicBezTo>
                <a:cubicBezTo>
                  <a:pt x="2680" y="4682"/>
                  <a:pt x="2685" y="4683"/>
                  <a:pt x="2688" y="4692"/>
                </a:cubicBezTo>
                <a:cubicBezTo>
                  <a:pt x="2685" y="4694"/>
                  <a:pt x="2685" y="4689"/>
                  <a:pt x="2688" y="4692"/>
                </a:cubicBezTo>
                <a:close/>
                <a:moveTo>
                  <a:pt x="2652" y="4675"/>
                </a:moveTo>
                <a:cubicBezTo>
                  <a:pt x="2647" y="4677"/>
                  <a:pt x="2637" y="4673"/>
                  <a:pt x="2652" y="4675"/>
                </a:cubicBezTo>
                <a:cubicBezTo>
                  <a:pt x="2650" y="4675"/>
                  <a:pt x="2649" y="4674"/>
                  <a:pt x="2652" y="4675"/>
                </a:cubicBezTo>
                <a:close/>
                <a:moveTo>
                  <a:pt x="2196" y="4780"/>
                </a:moveTo>
                <a:cubicBezTo>
                  <a:pt x="2174" y="4737"/>
                  <a:pt x="2096" y="4769"/>
                  <a:pt x="2062" y="4770"/>
                </a:cubicBezTo>
                <a:cubicBezTo>
                  <a:pt x="2108" y="4769"/>
                  <a:pt x="2151" y="4753"/>
                  <a:pt x="2196" y="4744"/>
                </a:cubicBezTo>
                <a:cubicBezTo>
                  <a:pt x="2197" y="4734"/>
                  <a:pt x="2173" y="4723"/>
                  <a:pt x="2165" y="4722"/>
                </a:cubicBezTo>
                <a:cubicBezTo>
                  <a:pt x="2206" y="4727"/>
                  <a:pt x="2352" y="4678"/>
                  <a:pt x="2351" y="4765"/>
                </a:cubicBezTo>
                <a:cubicBezTo>
                  <a:pt x="2309" y="4767"/>
                  <a:pt x="2277" y="4786"/>
                  <a:pt x="2239" y="4801"/>
                </a:cubicBezTo>
                <a:cubicBezTo>
                  <a:pt x="2241" y="4765"/>
                  <a:pt x="2221" y="4767"/>
                  <a:pt x="2196" y="4780"/>
                </a:cubicBezTo>
                <a:cubicBezTo>
                  <a:pt x="2187" y="4762"/>
                  <a:pt x="2220" y="4768"/>
                  <a:pt x="2196" y="4780"/>
                </a:cubicBezTo>
                <a:close/>
                <a:moveTo>
                  <a:pt x="2150" y="4999"/>
                </a:moveTo>
                <a:cubicBezTo>
                  <a:pt x="2192" y="5010"/>
                  <a:pt x="2158" y="5026"/>
                  <a:pt x="2139" y="5032"/>
                </a:cubicBezTo>
                <a:cubicBezTo>
                  <a:pt x="2107" y="5041"/>
                  <a:pt x="2066" y="5021"/>
                  <a:pt x="2029" y="5033"/>
                </a:cubicBezTo>
                <a:cubicBezTo>
                  <a:pt x="2057" y="5024"/>
                  <a:pt x="2041" y="5011"/>
                  <a:pt x="2019" y="5006"/>
                </a:cubicBezTo>
                <a:cubicBezTo>
                  <a:pt x="2000" y="5002"/>
                  <a:pt x="1994" y="5013"/>
                  <a:pt x="1982" y="5012"/>
                </a:cubicBezTo>
                <a:cubicBezTo>
                  <a:pt x="1954" y="5011"/>
                  <a:pt x="1908" y="5011"/>
                  <a:pt x="1886" y="4972"/>
                </a:cubicBezTo>
                <a:cubicBezTo>
                  <a:pt x="1842" y="4893"/>
                  <a:pt x="1988" y="4944"/>
                  <a:pt x="2033" y="4942"/>
                </a:cubicBezTo>
                <a:cubicBezTo>
                  <a:pt x="2025" y="4928"/>
                  <a:pt x="2016" y="4913"/>
                  <a:pt x="2008" y="4899"/>
                </a:cubicBezTo>
                <a:cubicBezTo>
                  <a:pt x="2040" y="4900"/>
                  <a:pt x="2077" y="4902"/>
                  <a:pt x="2106" y="4911"/>
                </a:cubicBezTo>
                <a:cubicBezTo>
                  <a:pt x="2117" y="4914"/>
                  <a:pt x="2146" y="4929"/>
                  <a:pt x="2150" y="4929"/>
                </a:cubicBezTo>
                <a:cubicBezTo>
                  <a:pt x="2173" y="4930"/>
                  <a:pt x="2156" y="4905"/>
                  <a:pt x="2191" y="4908"/>
                </a:cubicBezTo>
                <a:cubicBezTo>
                  <a:pt x="2195" y="4909"/>
                  <a:pt x="2224" y="4935"/>
                  <a:pt x="2223" y="4933"/>
                </a:cubicBezTo>
                <a:cubicBezTo>
                  <a:pt x="2250" y="4968"/>
                  <a:pt x="2198" y="4934"/>
                  <a:pt x="2182" y="4932"/>
                </a:cubicBezTo>
                <a:cubicBezTo>
                  <a:pt x="2131" y="4927"/>
                  <a:pt x="2130" y="4964"/>
                  <a:pt x="2074" y="4973"/>
                </a:cubicBezTo>
                <a:cubicBezTo>
                  <a:pt x="2103" y="4972"/>
                  <a:pt x="2124" y="4992"/>
                  <a:pt x="2150" y="4999"/>
                </a:cubicBezTo>
                <a:cubicBezTo>
                  <a:pt x="2161" y="5002"/>
                  <a:pt x="2124" y="4992"/>
                  <a:pt x="2150" y="4999"/>
                </a:cubicBezTo>
                <a:close/>
                <a:moveTo>
                  <a:pt x="1956" y="5283"/>
                </a:moveTo>
                <a:cubicBezTo>
                  <a:pt x="1978" y="5226"/>
                  <a:pt x="2037" y="5296"/>
                  <a:pt x="2068" y="5254"/>
                </a:cubicBezTo>
                <a:cubicBezTo>
                  <a:pt x="2042" y="5287"/>
                  <a:pt x="2074" y="5308"/>
                  <a:pt x="2074" y="5341"/>
                </a:cubicBezTo>
                <a:cubicBezTo>
                  <a:pt x="2051" y="5342"/>
                  <a:pt x="2027" y="5339"/>
                  <a:pt x="2004" y="5341"/>
                </a:cubicBezTo>
                <a:cubicBezTo>
                  <a:pt x="1991" y="5342"/>
                  <a:pt x="1938" y="5365"/>
                  <a:pt x="1925" y="5361"/>
                </a:cubicBezTo>
                <a:cubicBezTo>
                  <a:pt x="1883" y="5351"/>
                  <a:pt x="1888" y="5342"/>
                  <a:pt x="1927" y="5330"/>
                </a:cubicBezTo>
                <a:cubicBezTo>
                  <a:pt x="1944" y="5325"/>
                  <a:pt x="1988" y="5341"/>
                  <a:pt x="2000" y="5321"/>
                </a:cubicBezTo>
                <a:cubicBezTo>
                  <a:pt x="2025" y="5279"/>
                  <a:pt x="1972" y="5292"/>
                  <a:pt x="1956" y="5283"/>
                </a:cubicBezTo>
                <a:cubicBezTo>
                  <a:pt x="1979" y="5223"/>
                  <a:pt x="1972" y="5292"/>
                  <a:pt x="1956" y="5283"/>
                </a:cubicBezTo>
                <a:close/>
                <a:moveTo>
                  <a:pt x="2075" y="5341"/>
                </a:moveTo>
                <a:cubicBezTo>
                  <a:pt x="2101" y="5346"/>
                  <a:pt x="2116" y="5375"/>
                  <a:pt x="2078" y="5389"/>
                </a:cubicBezTo>
                <a:cubicBezTo>
                  <a:pt x="2034" y="5407"/>
                  <a:pt x="2076" y="5348"/>
                  <a:pt x="2075" y="5341"/>
                </a:cubicBezTo>
                <a:cubicBezTo>
                  <a:pt x="2087" y="5344"/>
                  <a:pt x="2080" y="5361"/>
                  <a:pt x="2075" y="5341"/>
                </a:cubicBezTo>
                <a:close/>
                <a:moveTo>
                  <a:pt x="1859" y="4451"/>
                </a:moveTo>
                <a:cubicBezTo>
                  <a:pt x="1856" y="4457"/>
                  <a:pt x="1820" y="4458"/>
                  <a:pt x="1822" y="4458"/>
                </a:cubicBezTo>
                <a:cubicBezTo>
                  <a:pt x="1856" y="4460"/>
                  <a:pt x="1837" y="4423"/>
                  <a:pt x="1862" y="4405"/>
                </a:cubicBezTo>
                <a:cubicBezTo>
                  <a:pt x="1870" y="4400"/>
                  <a:pt x="1973" y="4371"/>
                  <a:pt x="1977" y="4371"/>
                </a:cubicBezTo>
                <a:cubicBezTo>
                  <a:pt x="2009" y="4378"/>
                  <a:pt x="2011" y="4389"/>
                  <a:pt x="1994" y="4409"/>
                </a:cubicBezTo>
                <a:cubicBezTo>
                  <a:pt x="1990" y="4413"/>
                  <a:pt x="1963" y="4405"/>
                  <a:pt x="1954" y="4409"/>
                </a:cubicBezTo>
                <a:cubicBezTo>
                  <a:pt x="1938" y="4416"/>
                  <a:pt x="1931" y="4433"/>
                  <a:pt x="1915" y="4442"/>
                </a:cubicBezTo>
                <a:cubicBezTo>
                  <a:pt x="1974" y="4494"/>
                  <a:pt x="2051" y="4378"/>
                  <a:pt x="2095" y="4428"/>
                </a:cubicBezTo>
                <a:cubicBezTo>
                  <a:pt x="2127" y="4466"/>
                  <a:pt x="2072" y="4478"/>
                  <a:pt x="2137" y="4501"/>
                </a:cubicBezTo>
                <a:cubicBezTo>
                  <a:pt x="2156" y="4507"/>
                  <a:pt x="2227" y="4507"/>
                  <a:pt x="2233" y="4482"/>
                </a:cubicBezTo>
                <a:cubicBezTo>
                  <a:pt x="2241" y="4444"/>
                  <a:pt x="2089" y="4479"/>
                  <a:pt x="2176" y="4435"/>
                </a:cubicBezTo>
                <a:cubicBezTo>
                  <a:pt x="2255" y="4394"/>
                  <a:pt x="2382" y="4460"/>
                  <a:pt x="2470" y="4436"/>
                </a:cubicBezTo>
                <a:cubicBezTo>
                  <a:pt x="2455" y="4480"/>
                  <a:pt x="2404" y="4471"/>
                  <a:pt x="2367" y="4471"/>
                </a:cubicBezTo>
                <a:cubicBezTo>
                  <a:pt x="2300" y="4472"/>
                  <a:pt x="2298" y="4472"/>
                  <a:pt x="2246" y="4507"/>
                </a:cubicBezTo>
                <a:cubicBezTo>
                  <a:pt x="2196" y="4540"/>
                  <a:pt x="2048" y="4573"/>
                  <a:pt x="1992" y="4538"/>
                </a:cubicBezTo>
                <a:cubicBezTo>
                  <a:pt x="2012" y="4513"/>
                  <a:pt x="2049" y="4533"/>
                  <a:pt x="2073" y="4513"/>
                </a:cubicBezTo>
                <a:cubicBezTo>
                  <a:pt x="2028" y="4498"/>
                  <a:pt x="1846" y="4509"/>
                  <a:pt x="1859" y="4451"/>
                </a:cubicBezTo>
                <a:close/>
                <a:moveTo>
                  <a:pt x="1849" y="4241"/>
                </a:moveTo>
                <a:cubicBezTo>
                  <a:pt x="1891" y="4241"/>
                  <a:pt x="1856" y="4272"/>
                  <a:pt x="1856" y="4271"/>
                </a:cubicBezTo>
                <a:cubicBezTo>
                  <a:pt x="1857" y="4275"/>
                  <a:pt x="1808" y="4241"/>
                  <a:pt x="1849" y="4241"/>
                </a:cubicBezTo>
                <a:cubicBezTo>
                  <a:pt x="1861" y="4241"/>
                  <a:pt x="1839" y="4241"/>
                  <a:pt x="1849" y="4241"/>
                </a:cubicBezTo>
                <a:close/>
                <a:moveTo>
                  <a:pt x="2038" y="4365"/>
                </a:moveTo>
                <a:cubicBezTo>
                  <a:pt x="2044" y="4359"/>
                  <a:pt x="2049" y="4359"/>
                  <a:pt x="2055" y="4366"/>
                </a:cubicBezTo>
                <a:cubicBezTo>
                  <a:pt x="2049" y="4371"/>
                  <a:pt x="2044" y="4371"/>
                  <a:pt x="2038" y="4365"/>
                </a:cubicBezTo>
                <a:cubicBezTo>
                  <a:pt x="2041" y="4364"/>
                  <a:pt x="2041" y="4367"/>
                  <a:pt x="2038" y="4365"/>
                </a:cubicBezTo>
                <a:close/>
                <a:moveTo>
                  <a:pt x="2087" y="4373"/>
                </a:moveTo>
                <a:cubicBezTo>
                  <a:pt x="2136" y="4377"/>
                  <a:pt x="2179" y="4334"/>
                  <a:pt x="2220" y="4381"/>
                </a:cubicBezTo>
                <a:cubicBezTo>
                  <a:pt x="2196" y="4405"/>
                  <a:pt x="2136" y="4417"/>
                  <a:pt x="2104" y="4403"/>
                </a:cubicBezTo>
                <a:cubicBezTo>
                  <a:pt x="2104" y="4402"/>
                  <a:pt x="2051" y="4370"/>
                  <a:pt x="2087" y="4373"/>
                </a:cubicBezTo>
                <a:cubicBezTo>
                  <a:pt x="2131" y="4377"/>
                  <a:pt x="2079" y="4372"/>
                  <a:pt x="2087" y="4373"/>
                </a:cubicBezTo>
                <a:close/>
                <a:moveTo>
                  <a:pt x="2703" y="4470"/>
                </a:moveTo>
                <a:cubicBezTo>
                  <a:pt x="2698" y="4470"/>
                  <a:pt x="2683" y="4500"/>
                  <a:pt x="2675" y="4503"/>
                </a:cubicBezTo>
                <a:cubicBezTo>
                  <a:pt x="2664" y="4508"/>
                  <a:pt x="2655" y="4485"/>
                  <a:pt x="2647" y="4485"/>
                </a:cubicBezTo>
                <a:cubicBezTo>
                  <a:pt x="2644" y="4485"/>
                  <a:pt x="2547" y="4492"/>
                  <a:pt x="2548" y="4493"/>
                </a:cubicBezTo>
                <a:cubicBezTo>
                  <a:pt x="2537" y="4487"/>
                  <a:pt x="2514" y="4462"/>
                  <a:pt x="2542" y="4460"/>
                </a:cubicBezTo>
                <a:cubicBezTo>
                  <a:pt x="2563" y="4459"/>
                  <a:pt x="2574" y="4482"/>
                  <a:pt x="2609" y="4484"/>
                </a:cubicBezTo>
                <a:cubicBezTo>
                  <a:pt x="2642" y="4486"/>
                  <a:pt x="2647" y="4475"/>
                  <a:pt x="2670" y="4463"/>
                </a:cubicBezTo>
                <a:cubicBezTo>
                  <a:pt x="2674" y="4462"/>
                  <a:pt x="2675" y="4430"/>
                  <a:pt x="2692" y="4439"/>
                </a:cubicBezTo>
                <a:cubicBezTo>
                  <a:pt x="2715" y="4450"/>
                  <a:pt x="2694" y="4453"/>
                  <a:pt x="2703" y="4470"/>
                </a:cubicBezTo>
                <a:cubicBezTo>
                  <a:pt x="2703" y="4470"/>
                  <a:pt x="2698" y="4460"/>
                  <a:pt x="2703" y="4470"/>
                </a:cubicBezTo>
                <a:close/>
                <a:moveTo>
                  <a:pt x="2669" y="4579"/>
                </a:moveTo>
                <a:cubicBezTo>
                  <a:pt x="2617" y="4605"/>
                  <a:pt x="2605" y="4571"/>
                  <a:pt x="2586" y="4547"/>
                </a:cubicBezTo>
                <a:cubicBezTo>
                  <a:pt x="2631" y="4515"/>
                  <a:pt x="2636" y="4569"/>
                  <a:pt x="2669" y="4579"/>
                </a:cubicBezTo>
                <a:close/>
                <a:moveTo>
                  <a:pt x="2512" y="4532"/>
                </a:moveTo>
                <a:cubicBezTo>
                  <a:pt x="2488" y="4547"/>
                  <a:pt x="2540" y="4587"/>
                  <a:pt x="2534" y="4606"/>
                </a:cubicBezTo>
                <a:cubicBezTo>
                  <a:pt x="2520" y="4644"/>
                  <a:pt x="2457" y="4606"/>
                  <a:pt x="2430" y="4607"/>
                </a:cubicBezTo>
                <a:cubicBezTo>
                  <a:pt x="2398" y="4607"/>
                  <a:pt x="2164" y="4632"/>
                  <a:pt x="2298" y="4572"/>
                </a:cubicBezTo>
                <a:cubicBezTo>
                  <a:pt x="2293" y="4548"/>
                  <a:pt x="2253" y="4554"/>
                  <a:pt x="2268" y="4525"/>
                </a:cubicBezTo>
                <a:cubicBezTo>
                  <a:pt x="2289" y="4485"/>
                  <a:pt x="2348" y="4526"/>
                  <a:pt x="2354" y="4539"/>
                </a:cubicBezTo>
                <a:cubicBezTo>
                  <a:pt x="2362" y="4556"/>
                  <a:pt x="2328" y="4598"/>
                  <a:pt x="2385" y="4587"/>
                </a:cubicBezTo>
                <a:cubicBezTo>
                  <a:pt x="2390" y="4586"/>
                  <a:pt x="2452" y="4543"/>
                  <a:pt x="2460" y="4537"/>
                </a:cubicBezTo>
                <a:cubicBezTo>
                  <a:pt x="2375" y="4534"/>
                  <a:pt x="2412" y="4489"/>
                  <a:pt x="2473" y="4492"/>
                </a:cubicBezTo>
                <a:cubicBezTo>
                  <a:pt x="2495" y="4493"/>
                  <a:pt x="2565" y="4500"/>
                  <a:pt x="2512" y="4532"/>
                </a:cubicBezTo>
                <a:cubicBezTo>
                  <a:pt x="2491" y="4545"/>
                  <a:pt x="2560" y="4503"/>
                  <a:pt x="2512" y="4532"/>
                </a:cubicBezTo>
                <a:close/>
                <a:moveTo>
                  <a:pt x="2373" y="4812"/>
                </a:moveTo>
                <a:cubicBezTo>
                  <a:pt x="2361" y="4813"/>
                  <a:pt x="2350" y="4814"/>
                  <a:pt x="2342" y="4804"/>
                </a:cubicBezTo>
                <a:cubicBezTo>
                  <a:pt x="2352" y="4806"/>
                  <a:pt x="2365" y="4798"/>
                  <a:pt x="2373" y="4812"/>
                </a:cubicBezTo>
                <a:close/>
                <a:moveTo>
                  <a:pt x="2413" y="4371"/>
                </a:moveTo>
                <a:cubicBezTo>
                  <a:pt x="2437" y="4369"/>
                  <a:pt x="2462" y="4371"/>
                  <a:pt x="2486" y="4371"/>
                </a:cubicBezTo>
                <a:cubicBezTo>
                  <a:pt x="2468" y="4385"/>
                  <a:pt x="2421" y="4435"/>
                  <a:pt x="2395" y="4418"/>
                </a:cubicBezTo>
                <a:cubicBezTo>
                  <a:pt x="2362" y="4398"/>
                  <a:pt x="2391" y="4373"/>
                  <a:pt x="2413" y="4371"/>
                </a:cubicBezTo>
                <a:cubicBezTo>
                  <a:pt x="2432" y="4369"/>
                  <a:pt x="2402" y="4372"/>
                  <a:pt x="2413" y="4371"/>
                </a:cubicBezTo>
                <a:close/>
                <a:moveTo>
                  <a:pt x="2236" y="4562"/>
                </a:moveTo>
                <a:cubicBezTo>
                  <a:pt x="2228" y="4568"/>
                  <a:pt x="2224" y="4566"/>
                  <a:pt x="2223" y="4556"/>
                </a:cubicBezTo>
                <a:cubicBezTo>
                  <a:pt x="2231" y="4550"/>
                  <a:pt x="2235" y="4552"/>
                  <a:pt x="2236" y="4562"/>
                </a:cubicBezTo>
                <a:cubicBezTo>
                  <a:pt x="2233" y="4563"/>
                  <a:pt x="2235" y="4559"/>
                  <a:pt x="2236" y="4562"/>
                </a:cubicBezTo>
                <a:close/>
                <a:moveTo>
                  <a:pt x="2195" y="4601"/>
                </a:moveTo>
                <a:cubicBezTo>
                  <a:pt x="2189" y="4598"/>
                  <a:pt x="2183" y="4596"/>
                  <a:pt x="2176" y="4594"/>
                </a:cubicBezTo>
                <a:cubicBezTo>
                  <a:pt x="2192" y="4575"/>
                  <a:pt x="2211" y="4593"/>
                  <a:pt x="2195" y="4601"/>
                </a:cubicBezTo>
                <a:cubicBezTo>
                  <a:pt x="2188" y="4604"/>
                  <a:pt x="2198" y="4599"/>
                  <a:pt x="2195" y="4601"/>
                </a:cubicBezTo>
                <a:close/>
                <a:moveTo>
                  <a:pt x="1954" y="4536"/>
                </a:moveTo>
                <a:cubicBezTo>
                  <a:pt x="1962" y="4540"/>
                  <a:pt x="1962" y="4544"/>
                  <a:pt x="1954" y="4548"/>
                </a:cubicBezTo>
                <a:cubicBezTo>
                  <a:pt x="1954" y="4529"/>
                  <a:pt x="1931" y="4525"/>
                  <a:pt x="1914" y="4523"/>
                </a:cubicBezTo>
                <a:cubicBezTo>
                  <a:pt x="1928" y="4525"/>
                  <a:pt x="1941" y="4529"/>
                  <a:pt x="1954" y="4536"/>
                </a:cubicBezTo>
                <a:cubicBezTo>
                  <a:pt x="1961" y="4540"/>
                  <a:pt x="1940" y="4529"/>
                  <a:pt x="1954" y="4536"/>
                </a:cubicBezTo>
                <a:close/>
                <a:moveTo>
                  <a:pt x="2120" y="4821"/>
                </a:moveTo>
                <a:cubicBezTo>
                  <a:pt x="2132" y="4820"/>
                  <a:pt x="2155" y="4835"/>
                  <a:pt x="2165" y="4837"/>
                </a:cubicBezTo>
                <a:cubicBezTo>
                  <a:pt x="2203" y="4846"/>
                  <a:pt x="2182" y="4829"/>
                  <a:pt x="2230" y="4839"/>
                </a:cubicBezTo>
                <a:cubicBezTo>
                  <a:pt x="2242" y="4826"/>
                  <a:pt x="2142" y="4885"/>
                  <a:pt x="2174" y="4875"/>
                </a:cubicBezTo>
                <a:cubicBezTo>
                  <a:pt x="2174" y="4875"/>
                  <a:pt x="2130" y="4884"/>
                  <a:pt x="2130" y="4884"/>
                </a:cubicBezTo>
                <a:cubicBezTo>
                  <a:pt x="2136" y="4852"/>
                  <a:pt x="2123" y="4786"/>
                  <a:pt x="2118" y="4846"/>
                </a:cubicBezTo>
                <a:cubicBezTo>
                  <a:pt x="2125" y="4831"/>
                  <a:pt x="2123" y="4818"/>
                  <a:pt x="2110" y="4808"/>
                </a:cubicBezTo>
                <a:cubicBezTo>
                  <a:pt x="2113" y="4813"/>
                  <a:pt x="2117" y="4817"/>
                  <a:pt x="2120" y="4821"/>
                </a:cubicBezTo>
                <a:cubicBezTo>
                  <a:pt x="2129" y="4820"/>
                  <a:pt x="2114" y="4817"/>
                  <a:pt x="2120" y="4821"/>
                </a:cubicBezTo>
                <a:close/>
                <a:moveTo>
                  <a:pt x="2248" y="4976"/>
                </a:moveTo>
                <a:cubicBezTo>
                  <a:pt x="2261" y="4952"/>
                  <a:pt x="2281" y="4972"/>
                  <a:pt x="2298" y="4968"/>
                </a:cubicBezTo>
                <a:cubicBezTo>
                  <a:pt x="2292" y="4970"/>
                  <a:pt x="2355" y="4955"/>
                  <a:pt x="2342" y="4956"/>
                </a:cubicBezTo>
                <a:cubicBezTo>
                  <a:pt x="2381" y="4953"/>
                  <a:pt x="2440" y="4977"/>
                  <a:pt x="2475" y="5013"/>
                </a:cubicBezTo>
                <a:cubicBezTo>
                  <a:pt x="2447" y="5021"/>
                  <a:pt x="2427" y="4995"/>
                  <a:pt x="2402" y="4997"/>
                </a:cubicBezTo>
                <a:cubicBezTo>
                  <a:pt x="2394" y="4998"/>
                  <a:pt x="2385" y="4986"/>
                  <a:pt x="2377" y="4989"/>
                </a:cubicBezTo>
                <a:cubicBezTo>
                  <a:pt x="2361" y="4995"/>
                  <a:pt x="2375" y="5020"/>
                  <a:pt x="2363" y="5026"/>
                </a:cubicBezTo>
                <a:cubicBezTo>
                  <a:pt x="2341" y="5038"/>
                  <a:pt x="2225" y="5018"/>
                  <a:pt x="2248" y="4976"/>
                </a:cubicBezTo>
                <a:cubicBezTo>
                  <a:pt x="2258" y="4958"/>
                  <a:pt x="2237" y="4995"/>
                  <a:pt x="2248" y="4976"/>
                </a:cubicBezTo>
                <a:close/>
                <a:moveTo>
                  <a:pt x="2464" y="5420"/>
                </a:moveTo>
                <a:cubicBezTo>
                  <a:pt x="2463" y="5438"/>
                  <a:pt x="2451" y="5439"/>
                  <a:pt x="2438" y="5437"/>
                </a:cubicBezTo>
                <a:cubicBezTo>
                  <a:pt x="2440" y="5422"/>
                  <a:pt x="2449" y="5416"/>
                  <a:pt x="2464" y="5420"/>
                </a:cubicBezTo>
                <a:close/>
                <a:moveTo>
                  <a:pt x="2285" y="5461"/>
                </a:moveTo>
                <a:cubicBezTo>
                  <a:pt x="2357" y="5481"/>
                  <a:pt x="2433" y="5453"/>
                  <a:pt x="2494" y="5471"/>
                </a:cubicBezTo>
                <a:cubicBezTo>
                  <a:pt x="2481" y="5489"/>
                  <a:pt x="2470" y="5459"/>
                  <a:pt x="2444" y="5465"/>
                </a:cubicBezTo>
                <a:cubicBezTo>
                  <a:pt x="2413" y="5472"/>
                  <a:pt x="2399" y="5490"/>
                  <a:pt x="2366" y="5492"/>
                </a:cubicBezTo>
                <a:cubicBezTo>
                  <a:pt x="2334" y="5493"/>
                  <a:pt x="2303" y="5474"/>
                  <a:pt x="2271" y="5472"/>
                </a:cubicBezTo>
                <a:cubicBezTo>
                  <a:pt x="2276" y="5468"/>
                  <a:pt x="2281" y="5464"/>
                  <a:pt x="2285" y="5461"/>
                </a:cubicBezTo>
                <a:cubicBezTo>
                  <a:pt x="2332" y="5474"/>
                  <a:pt x="2281" y="5464"/>
                  <a:pt x="2285" y="5461"/>
                </a:cubicBezTo>
                <a:close/>
                <a:moveTo>
                  <a:pt x="2477" y="4867"/>
                </a:moveTo>
                <a:cubicBezTo>
                  <a:pt x="2482" y="4867"/>
                  <a:pt x="2487" y="4867"/>
                  <a:pt x="2493" y="4867"/>
                </a:cubicBezTo>
                <a:cubicBezTo>
                  <a:pt x="2493" y="4872"/>
                  <a:pt x="2487" y="4872"/>
                  <a:pt x="2477" y="4867"/>
                </a:cubicBezTo>
                <a:close/>
                <a:moveTo>
                  <a:pt x="2973" y="4407"/>
                </a:moveTo>
                <a:cubicBezTo>
                  <a:pt x="2978" y="4433"/>
                  <a:pt x="2955" y="4441"/>
                  <a:pt x="2934" y="4437"/>
                </a:cubicBezTo>
                <a:cubicBezTo>
                  <a:pt x="2954" y="4450"/>
                  <a:pt x="2996" y="4452"/>
                  <a:pt x="2980" y="4485"/>
                </a:cubicBezTo>
                <a:cubicBezTo>
                  <a:pt x="2958" y="4528"/>
                  <a:pt x="2938" y="4474"/>
                  <a:pt x="2924" y="4475"/>
                </a:cubicBezTo>
                <a:cubicBezTo>
                  <a:pt x="2893" y="4476"/>
                  <a:pt x="2885" y="4502"/>
                  <a:pt x="2848" y="4497"/>
                </a:cubicBezTo>
                <a:cubicBezTo>
                  <a:pt x="2846" y="4489"/>
                  <a:pt x="2844" y="4481"/>
                  <a:pt x="2842" y="4474"/>
                </a:cubicBezTo>
                <a:cubicBezTo>
                  <a:pt x="2818" y="4471"/>
                  <a:pt x="2795" y="4470"/>
                  <a:pt x="2771" y="4472"/>
                </a:cubicBezTo>
                <a:cubicBezTo>
                  <a:pt x="2787" y="4518"/>
                  <a:pt x="2700" y="4517"/>
                  <a:pt x="2703" y="4470"/>
                </a:cubicBezTo>
                <a:cubicBezTo>
                  <a:pt x="2725" y="4470"/>
                  <a:pt x="2796" y="4474"/>
                  <a:pt x="2799" y="4437"/>
                </a:cubicBezTo>
                <a:cubicBezTo>
                  <a:pt x="2802" y="4395"/>
                  <a:pt x="2765" y="4404"/>
                  <a:pt x="2735" y="4410"/>
                </a:cubicBezTo>
                <a:cubicBezTo>
                  <a:pt x="2722" y="4412"/>
                  <a:pt x="2590" y="4454"/>
                  <a:pt x="2611" y="4416"/>
                </a:cubicBezTo>
                <a:cubicBezTo>
                  <a:pt x="2631" y="4380"/>
                  <a:pt x="2750" y="4372"/>
                  <a:pt x="2787" y="4371"/>
                </a:cubicBezTo>
                <a:cubicBezTo>
                  <a:pt x="2834" y="4371"/>
                  <a:pt x="2963" y="4354"/>
                  <a:pt x="2973" y="4407"/>
                </a:cubicBezTo>
                <a:cubicBezTo>
                  <a:pt x="2979" y="4439"/>
                  <a:pt x="2971" y="4395"/>
                  <a:pt x="2973" y="4407"/>
                </a:cubicBezTo>
                <a:close/>
                <a:moveTo>
                  <a:pt x="2742" y="4346"/>
                </a:moveTo>
                <a:cubicBezTo>
                  <a:pt x="2661" y="4382"/>
                  <a:pt x="2631" y="4293"/>
                  <a:pt x="2742" y="4346"/>
                </a:cubicBezTo>
                <a:cubicBezTo>
                  <a:pt x="2714" y="4359"/>
                  <a:pt x="2729" y="4340"/>
                  <a:pt x="2742" y="4346"/>
                </a:cubicBezTo>
                <a:close/>
                <a:moveTo>
                  <a:pt x="2739" y="4278"/>
                </a:moveTo>
                <a:cubicBezTo>
                  <a:pt x="2763" y="4267"/>
                  <a:pt x="2779" y="4271"/>
                  <a:pt x="2806" y="4279"/>
                </a:cubicBezTo>
                <a:cubicBezTo>
                  <a:pt x="2776" y="4301"/>
                  <a:pt x="2761" y="4290"/>
                  <a:pt x="2739" y="4278"/>
                </a:cubicBezTo>
                <a:close/>
                <a:moveTo>
                  <a:pt x="2666" y="4306"/>
                </a:moveTo>
                <a:cubicBezTo>
                  <a:pt x="2626" y="4296"/>
                  <a:pt x="2599" y="4278"/>
                  <a:pt x="2657" y="4273"/>
                </a:cubicBezTo>
                <a:cubicBezTo>
                  <a:pt x="2670" y="4271"/>
                  <a:pt x="2711" y="4266"/>
                  <a:pt x="2707" y="4290"/>
                </a:cubicBezTo>
                <a:cubicBezTo>
                  <a:pt x="2703" y="4316"/>
                  <a:pt x="2679" y="4294"/>
                  <a:pt x="2666" y="4306"/>
                </a:cubicBezTo>
                <a:cubicBezTo>
                  <a:pt x="2647" y="4301"/>
                  <a:pt x="2677" y="4296"/>
                  <a:pt x="2666" y="4306"/>
                </a:cubicBezTo>
                <a:close/>
                <a:moveTo>
                  <a:pt x="2841" y="4278"/>
                </a:moveTo>
                <a:cubicBezTo>
                  <a:pt x="2880" y="4273"/>
                  <a:pt x="2913" y="4251"/>
                  <a:pt x="2949" y="4278"/>
                </a:cubicBezTo>
                <a:cubicBezTo>
                  <a:pt x="2925" y="4281"/>
                  <a:pt x="2845" y="4304"/>
                  <a:pt x="2841" y="4278"/>
                </a:cubicBezTo>
                <a:cubicBezTo>
                  <a:pt x="2877" y="4273"/>
                  <a:pt x="2842" y="4282"/>
                  <a:pt x="2841" y="4278"/>
                </a:cubicBezTo>
                <a:close/>
                <a:moveTo>
                  <a:pt x="2789" y="4111"/>
                </a:moveTo>
                <a:cubicBezTo>
                  <a:pt x="2799" y="4112"/>
                  <a:pt x="2801" y="4116"/>
                  <a:pt x="2794" y="4123"/>
                </a:cubicBezTo>
                <a:cubicBezTo>
                  <a:pt x="2784" y="4123"/>
                  <a:pt x="2782" y="4119"/>
                  <a:pt x="2789" y="4111"/>
                </a:cubicBezTo>
                <a:cubicBezTo>
                  <a:pt x="2791" y="4111"/>
                  <a:pt x="2787" y="4112"/>
                  <a:pt x="2789" y="4111"/>
                </a:cubicBezTo>
                <a:close/>
                <a:moveTo>
                  <a:pt x="2739" y="4127"/>
                </a:moveTo>
                <a:cubicBezTo>
                  <a:pt x="2755" y="4115"/>
                  <a:pt x="2779" y="4153"/>
                  <a:pt x="2798" y="4156"/>
                </a:cubicBezTo>
                <a:cubicBezTo>
                  <a:pt x="2812" y="4158"/>
                  <a:pt x="2855" y="4146"/>
                  <a:pt x="2868" y="4140"/>
                </a:cubicBezTo>
                <a:cubicBezTo>
                  <a:pt x="2876" y="4136"/>
                  <a:pt x="2867" y="4112"/>
                  <a:pt x="2882" y="4108"/>
                </a:cubicBezTo>
                <a:cubicBezTo>
                  <a:pt x="2891" y="4105"/>
                  <a:pt x="2901" y="4116"/>
                  <a:pt x="2909" y="4114"/>
                </a:cubicBezTo>
                <a:cubicBezTo>
                  <a:pt x="2915" y="4113"/>
                  <a:pt x="2955" y="4108"/>
                  <a:pt x="2958" y="4113"/>
                </a:cubicBezTo>
                <a:cubicBezTo>
                  <a:pt x="2924" y="4120"/>
                  <a:pt x="2935" y="4145"/>
                  <a:pt x="2912" y="4170"/>
                </a:cubicBezTo>
                <a:cubicBezTo>
                  <a:pt x="2899" y="4170"/>
                  <a:pt x="2886" y="4173"/>
                  <a:pt x="2874" y="4180"/>
                </a:cubicBezTo>
                <a:cubicBezTo>
                  <a:pt x="2864" y="4190"/>
                  <a:pt x="2865" y="4196"/>
                  <a:pt x="2877" y="4198"/>
                </a:cubicBezTo>
                <a:cubicBezTo>
                  <a:pt x="2875" y="4201"/>
                  <a:pt x="2898" y="4221"/>
                  <a:pt x="2868" y="4237"/>
                </a:cubicBezTo>
                <a:cubicBezTo>
                  <a:pt x="2832" y="4258"/>
                  <a:pt x="2866" y="4197"/>
                  <a:pt x="2867" y="4195"/>
                </a:cubicBezTo>
                <a:cubicBezTo>
                  <a:pt x="2850" y="4189"/>
                  <a:pt x="2689" y="4166"/>
                  <a:pt x="2739" y="4127"/>
                </a:cubicBezTo>
                <a:cubicBezTo>
                  <a:pt x="2756" y="4114"/>
                  <a:pt x="2734" y="4131"/>
                  <a:pt x="2739" y="4127"/>
                </a:cubicBezTo>
                <a:close/>
                <a:moveTo>
                  <a:pt x="2701" y="4111"/>
                </a:moveTo>
                <a:cubicBezTo>
                  <a:pt x="2711" y="4112"/>
                  <a:pt x="2712" y="4116"/>
                  <a:pt x="2705" y="4123"/>
                </a:cubicBezTo>
                <a:cubicBezTo>
                  <a:pt x="2695" y="4123"/>
                  <a:pt x="2694" y="4119"/>
                  <a:pt x="2701" y="4111"/>
                </a:cubicBezTo>
                <a:cubicBezTo>
                  <a:pt x="2703" y="4111"/>
                  <a:pt x="2699" y="4112"/>
                  <a:pt x="2701" y="4111"/>
                </a:cubicBezTo>
                <a:close/>
                <a:moveTo>
                  <a:pt x="2610" y="4150"/>
                </a:moveTo>
                <a:cubicBezTo>
                  <a:pt x="2652" y="4144"/>
                  <a:pt x="2630" y="4127"/>
                  <a:pt x="2613" y="4109"/>
                </a:cubicBezTo>
                <a:cubicBezTo>
                  <a:pt x="2656" y="4100"/>
                  <a:pt x="2643" y="4121"/>
                  <a:pt x="2665" y="4139"/>
                </a:cubicBezTo>
                <a:cubicBezTo>
                  <a:pt x="2666" y="4145"/>
                  <a:pt x="2667" y="4150"/>
                  <a:pt x="2668" y="4156"/>
                </a:cubicBezTo>
                <a:cubicBezTo>
                  <a:pt x="2666" y="4175"/>
                  <a:pt x="2675" y="4181"/>
                  <a:pt x="2697" y="4174"/>
                </a:cubicBezTo>
                <a:cubicBezTo>
                  <a:pt x="2752" y="4236"/>
                  <a:pt x="2711" y="4239"/>
                  <a:pt x="2637" y="4239"/>
                </a:cubicBezTo>
                <a:cubicBezTo>
                  <a:pt x="2639" y="4212"/>
                  <a:pt x="2676" y="4202"/>
                  <a:pt x="2669" y="4174"/>
                </a:cubicBezTo>
                <a:cubicBezTo>
                  <a:pt x="2621" y="4241"/>
                  <a:pt x="2525" y="4162"/>
                  <a:pt x="2610" y="4150"/>
                </a:cubicBezTo>
                <a:cubicBezTo>
                  <a:pt x="2658" y="4143"/>
                  <a:pt x="2592" y="4152"/>
                  <a:pt x="2610" y="4150"/>
                </a:cubicBezTo>
                <a:close/>
                <a:moveTo>
                  <a:pt x="2352" y="4257"/>
                </a:moveTo>
                <a:cubicBezTo>
                  <a:pt x="2361" y="4211"/>
                  <a:pt x="2416" y="4270"/>
                  <a:pt x="2434" y="4276"/>
                </a:cubicBezTo>
                <a:cubicBezTo>
                  <a:pt x="2465" y="4286"/>
                  <a:pt x="2491" y="4269"/>
                  <a:pt x="2519" y="4273"/>
                </a:cubicBezTo>
                <a:cubicBezTo>
                  <a:pt x="2522" y="4274"/>
                  <a:pt x="2575" y="4298"/>
                  <a:pt x="2577" y="4302"/>
                </a:cubicBezTo>
                <a:cubicBezTo>
                  <a:pt x="2591" y="4323"/>
                  <a:pt x="2596" y="4338"/>
                  <a:pt x="2576" y="4356"/>
                </a:cubicBezTo>
                <a:cubicBezTo>
                  <a:pt x="2566" y="4365"/>
                  <a:pt x="2510" y="4353"/>
                  <a:pt x="2502" y="4349"/>
                </a:cubicBezTo>
                <a:cubicBezTo>
                  <a:pt x="2460" y="4328"/>
                  <a:pt x="2487" y="4321"/>
                  <a:pt x="2454" y="4305"/>
                </a:cubicBezTo>
                <a:cubicBezTo>
                  <a:pt x="2413" y="4285"/>
                  <a:pt x="2332" y="4349"/>
                  <a:pt x="2352" y="4257"/>
                </a:cubicBezTo>
                <a:cubicBezTo>
                  <a:pt x="2356" y="4237"/>
                  <a:pt x="2348" y="4272"/>
                  <a:pt x="2352" y="4257"/>
                </a:cubicBezTo>
                <a:close/>
                <a:moveTo>
                  <a:pt x="2356" y="4390"/>
                </a:moveTo>
                <a:cubicBezTo>
                  <a:pt x="2353" y="4431"/>
                  <a:pt x="2268" y="4394"/>
                  <a:pt x="2260" y="4371"/>
                </a:cubicBezTo>
                <a:cubicBezTo>
                  <a:pt x="2280" y="4371"/>
                  <a:pt x="2358" y="4359"/>
                  <a:pt x="2356" y="4390"/>
                </a:cubicBezTo>
                <a:cubicBezTo>
                  <a:pt x="2354" y="4417"/>
                  <a:pt x="2358" y="4357"/>
                  <a:pt x="2356" y="4390"/>
                </a:cubicBezTo>
                <a:close/>
                <a:moveTo>
                  <a:pt x="2218" y="4097"/>
                </a:moveTo>
                <a:cubicBezTo>
                  <a:pt x="2226" y="4095"/>
                  <a:pt x="2231" y="4099"/>
                  <a:pt x="2234" y="4107"/>
                </a:cubicBezTo>
                <a:cubicBezTo>
                  <a:pt x="2229" y="4136"/>
                  <a:pt x="2178" y="4097"/>
                  <a:pt x="2218" y="4097"/>
                </a:cubicBezTo>
                <a:close/>
                <a:moveTo>
                  <a:pt x="2138" y="4101"/>
                </a:moveTo>
                <a:cubicBezTo>
                  <a:pt x="2148" y="4102"/>
                  <a:pt x="2149" y="4106"/>
                  <a:pt x="2143" y="4113"/>
                </a:cubicBezTo>
                <a:cubicBezTo>
                  <a:pt x="2132" y="4113"/>
                  <a:pt x="2131" y="4109"/>
                  <a:pt x="2138" y="4101"/>
                </a:cubicBezTo>
                <a:cubicBezTo>
                  <a:pt x="2140" y="4100"/>
                  <a:pt x="2136" y="4102"/>
                  <a:pt x="2138" y="4101"/>
                </a:cubicBezTo>
                <a:close/>
                <a:moveTo>
                  <a:pt x="2046" y="4146"/>
                </a:moveTo>
                <a:cubicBezTo>
                  <a:pt x="2104" y="4155"/>
                  <a:pt x="2162" y="4120"/>
                  <a:pt x="2214" y="4157"/>
                </a:cubicBezTo>
                <a:cubicBezTo>
                  <a:pt x="2237" y="4174"/>
                  <a:pt x="2243" y="4195"/>
                  <a:pt x="2271" y="4205"/>
                </a:cubicBezTo>
                <a:cubicBezTo>
                  <a:pt x="2297" y="4215"/>
                  <a:pt x="2322" y="4180"/>
                  <a:pt x="2337" y="4219"/>
                </a:cubicBezTo>
                <a:cubicBezTo>
                  <a:pt x="2372" y="4310"/>
                  <a:pt x="2177" y="4212"/>
                  <a:pt x="2152" y="4239"/>
                </a:cubicBezTo>
                <a:cubicBezTo>
                  <a:pt x="2160" y="4238"/>
                  <a:pt x="2165" y="4242"/>
                  <a:pt x="2168" y="4249"/>
                </a:cubicBezTo>
                <a:cubicBezTo>
                  <a:pt x="2169" y="4259"/>
                  <a:pt x="2135" y="4237"/>
                  <a:pt x="2134" y="4236"/>
                </a:cubicBezTo>
                <a:cubicBezTo>
                  <a:pt x="2128" y="4228"/>
                  <a:pt x="2113" y="4232"/>
                  <a:pt x="2115" y="4216"/>
                </a:cubicBezTo>
                <a:cubicBezTo>
                  <a:pt x="2118" y="4187"/>
                  <a:pt x="2158" y="4202"/>
                  <a:pt x="2166" y="4191"/>
                </a:cubicBezTo>
                <a:cubicBezTo>
                  <a:pt x="2194" y="4157"/>
                  <a:pt x="2163" y="4178"/>
                  <a:pt x="2137" y="4178"/>
                </a:cubicBezTo>
                <a:cubicBezTo>
                  <a:pt x="2081" y="4178"/>
                  <a:pt x="2048" y="4180"/>
                  <a:pt x="1990" y="4163"/>
                </a:cubicBezTo>
                <a:cubicBezTo>
                  <a:pt x="2002" y="4145"/>
                  <a:pt x="2027" y="4143"/>
                  <a:pt x="2046" y="4146"/>
                </a:cubicBezTo>
                <a:cubicBezTo>
                  <a:pt x="2078" y="4151"/>
                  <a:pt x="2032" y="4144"/>
                  <a:pt x="2046" y="4146"/>
                </a:cubicBezTo>
                <a:close/>
                <a:moveTo>
                  <a:pt x="2016" y="4120"/>
                </a:moveTo>
                <a:cubicBezTo>
                  <a:pt x="1993" y="4133"/>
                  <a:pt x="1981" y="4123"/>
                  <a:pt x="1965" y="4102"/>
                </a:cubicBezTo>
                <a:cubicBezTo>
                  <a:pt x="1991" y="4095"/>
                  <a:pt x="2005" y="4102"/>
                  <a:pt x="2016" y="4120"/>
                </a:cubicBezTo>
                <a:close/>
                <a:moveTo>
                  <a:pt x="1941" y="3707"/>
                </a:moveTo>
                <a:cubicBezTo>
                  <a:pt x="1956" y="3707"/>
                  <a:pt x="1966" y="3712"/>
                  <a:pt x="1973" y="3724"/>
                </a:cubicBezTo>
                <a:cubicBezTo>
                  <a:pt x="1972" y="3721"/>
                  <a:pt x="1945" y="3700"/>
                  <a:pt x="1941" y="3707"/>
                </a:cubicBezTo>
                <a:cubicBezTo>
                  <a:pt x="1961" y="3709"/>
                  <a:pt x="1941" y="3707"/>
                  <a:pt x="1941" y="3707"/>
                </a:cubicBezTo>
                <a:close/>
                <a:moveTo>
                  <a:pt x="1753" y="4100"/>
                </a:moveTo>
                <a:cubicBezTo>
                  <a:pt x="1763" y="4101"/>
                  <a:pt x="1764" y="4105"/>
                  <a:pt x="1757" y="4112"/>
                </a:cubicBezTo>
                <a:cubicBezTo>
                  <a:pt x="1747" y="4112"/>
                  <a:pt x="1746" y="4108"/>
                  <a:pt x="1753" y="4100"/>
                </a:cubicBezTo>
                <a:cubicBezTo>
                  <a:pt x="1755" y="4099"/>
                  <a:pt x="1750" y="4101"/>
                  <a:pt x="1753" y="4100"/>
                </a:cubicBezTo>
                <a:close/>
                <a:moveTo>
                  <a:pt x="1764" y="4457"/>
                </a:moveTo>
                <a:cubicBezTo>
                  <a:pt x="1755" y="4471"/>
                  <a:pt x="1742" y="4481"/>
                  <a:pt x="1727" y="4489"/>
                </a:cubicBezTo>
                <a:cubicBezTo>
                  <a:pt x="1710" y="4455"/>
                  <a:pt x="1728" y="4438"/>
                  <a:pt x="1764" y="4457"/>
                </a:cubicBezTo>
                <a:cubicBezTo>
                  <a:pt x="1752" y="4468"/>
                  <a:pt x="1749" y="4449"/>
                  <a:pt x="1764" y="4457"/>
                </a:cubicBezTo>
                <a:close/>
                <a:moveTo>
                  <a:pt x="1711" y="4249"/>
                </a:moveTo>
                <a:cubicBezTo>
                  <a:pt x="1722" y="4253"/>
                  <a:pt x="1731" y="4252"/>
                  <a:pt x="1737" y="4245"/>
                </a:cubicBezTo>
                <a:cubicBezTo>
                  <a:pt x="1713" y="4276"/>
                  <a:pt x="1716" y="4252"/>
                  <a:pt x="1711" y="4249"/>
                </a:cubicBezTo>
                <a:cubicBezTo>
                  <a:pt x="1718" y="4249"/>
                  <a:pt x="1710" y="4248"/>
                  <a:pt x="1711" y="4249"/>
                </a:cubicBezTo>
                <a:close/>
                <a:moveTo>
                  <a:pt x="1697" y="4497"/>
                </a:moveTo>
                <a:cubicBezTo>
                  <a:pt x="1697" y="4497"/>
                  <a:pt x="1764" y="4499"/>
                  <a:pt x="1765" y="4499"/>
                </a:cubicBezTo>
                <a:cubicBezTo>
                  <a:pt x="1752" y="4544"/>
                  <a:pt x="1720" y="4524"/>
                  <a:pt x="1690" y="4520"/>
                </a:cubicBezTo>
                <a:cubicBezTo>
                  <a:pt x="1645" y="4512"/>
                  <a:pt x="1659" y="4514"/>
                  <a:pt x="1616" y="4520"/>
                </a:cubicBezTo>
                <a:cubicBezTo>
                  <a:pt x="1597" y="4523"/>
                  <a:pt x="1577" y="4540"/>
                  <a:pt x="1558" y="4534"/>
                </a:cubicBezTo>
                <a:cubicBezTo>
                  <a:pt x="1484" y="4513"/>
                  <a:pt x="1682" y="4437"/>
                  <a:pt x="1697" y="4497"/>
                </a:cubicBezTo>
                <a:cubicBezTo>
                  <a:pt x="1697" y="4497"/>
                  <a:pt x="1691" y="4473"/>
                  <a:pt x="1697" y="4497"/>
                </a:cubicBezTo>
                <a:close/>
                <a:moveTo>
                  <a:pt x="1545" y="5045"/>
                </a:moveTo>
                <a:cubicBezTo>
                  <a:pt x="1529" y="5034"/>
                  <a:pt x="1486" y="5057"/>
                  <a:pt x="1474" y="5061"/>
                </a:cubicBezTo>
                <a:cubicBezTo>
                  <a:pt x="1474" y="5062"/>
                  <a:pt x="1509" y="5082"/>
                  <a:pt x="1498" y="5086"/>
                </a:cubicBezTo>
                <a:cubicBezTo>
                  <a:pt x="1471" y="5094"/>
                  <a:pt x="1475" y="5084"/>
                  <a:pt x="1448" y="5078"/>
                </a:cubicBezTo>
                <a:cubicBezTo>
                  <a:pt x="1386" y="5065"/>
                  <a:pt x="1342" y="5018"/>
                  <a:pt x="1428" y="5007"/>
                </a:cubicBezTo>
                <a:cubicBezTo>
                  <a:pt x="1459" y="5003"/>
                  <a:pt x="1500" y="4998"/>
                  <a:pt x="1530" y="4995"/>
                </a:cubicBezTo>
                <a:cubicBezTo>
                  <a:pt x="1572" y="4991"/>
                  <a:pt x="1541" y="4993"/>
                  <a:pt x="1568" y="5002"/>
                </a:cubicBezTo>
                <a:cubicBezTo>
                  <a:pt x="1566" y="5002"/>
                  <a:pt x="1594" y="5022"/>
                  <a:pt x="1597" y="5023"/>
                </a:cubicBezTo>
                <a:cubicBezTo>
                  <a:pt x="1607" y="5028"/>
                  <a:pt x="1625" y="4999"/>
                  <a:pt x="1640" y="5006"/>
                </a:cubicBezTo>
                <a:cubicBezTo>
                  <a:pt x="1626" y="5054"/>
                  <a:pt x="1589" y="5074"/>
                  <a:pt x="1545" y="5045"/>
                </a:cubicBezTo>
                <a:cubicBezTo>
                  <a:pt x="1537" y="5039"/>
                  <a:pt x="1589" y="5075"/>
                  <a:pt x="1545" y="5045"/>
                </a:cubicBezTo>
                <a:close/>
                <a:moveTo>
                  <a:pt x="1572" y="5678"/>
                </a:moveTo>
                <a:cubicBezTo>
                  <a:pt x="1554" y="5666"/>
                  <a:pt x="1532" y="5654"/>
                  <a:pt x="1545" y="5628"/>
                </a:cubicBezTo>
                <a:cubicBezTo>
                  <a:pt x="1560" y="5639"/>
                  <a:pt x="1574" y="5650"/>
                  <a:pt x="1589" y="5662"/>
                </a:cubicBezTo>
                <a:cubicBezTo>
                  <a:pt x="1591" y="5677"/>
                  <a:pt x="1586" y="5682"/>
                  <a:pt x="1572" y="5678"/>
                </a:cubicBezTo>
                <a:cubicBezTo>
                  <a:pt x="1555" y="5667"/>
                  <a:pt x="1583" y="5685"/>
                  <a:pt x="1572" y="5678"/>
                </a:cubicBezTo>
                <a:close/>
                <a:moveTo>
                  <a:pt x="1119" y="5075"/>
                </a:moveTo>
                <a:cubicBezTo>
                  <a:pt x="1117" y="5018"/>
                  <a:pt x="1230" y="5044"/>
                  <a:pt x="1260" y="5042"/>
                </a:cubicBezTo>
                <a:cubicBezTo>
                  <a:pt x="1250" y="5059"/>
                  <a:pt x="1212" y="5072"/>
                  <a:pt x="1219" y="5092"/>
                </a:cubicBezTo>
                <a:cubicBezTo>
                  <a:pt x="1239" y="5143"/>
                  <a:pt x="1280" y="5086"/>
                  <a:pt x="1303" y="5082"/>
                </a:cubicBezTo>
                <a:cubicBezTo>
                  <a:pt x="1329" y="5078"/>
                  <a:pt x="1464" y="5132"/>
                  <a:pt x="1465" y="5150"/>
                </a:cubicBezTo>
                <a:cubicBezTo>
                  <a:pt x="1466" y="5177"/>
                  <a:pt x="1395" y="5140"/>
                  <a:pt x="1386" y="5137"/>
                </a:cubicBezTo>
                <a:cubicBezTo>
                  <a:pt x="1341" y="5121"/>
                  <a:pt x="1325" y="5119"/>
                  <a:pt x="1282" y="5136"/>
                </a:cubicBezTo>
                <a:cubicBezTo>
                  <a:pt x="1200" y="5167"/>
                  <a:pt x="1121" y="5180"/>
                  <a:pt x="1119" y="5075"/>
                </a:cubicBezTo>
                <a:cubicBezTo>
                  <a:pt x="1118" y="5044"/>
                  <a:pt x="1119" y="5104"/>
                  <a:pt x="1119" y="5075"/>
                </a:cubicBezTo>
                <a:close/>
                <a:moveTo>
                  <a:pt x="1261" y="5036"/>
                </a:moveTo>
                <a:cubicBezTo>
                  <a:pt x="1262" y="5015"/>
                  <a:pt x="1271" y="5008"/>
                  <a:pt x="1290" y="5021"/>
                </a:cubicBezTo>
                <a:cubicBezTo>
                  <a:pt x="1280" y="5026"/>
                  <a:pt x="1271" y="5031"/>
                  <a:pt x="1261" y="5036"/>
                </a:cubicBezTo>
                <a:close/>
                <a:moveTo>
                  <a:pt x="1329" y="5050"/>
                </a:moveTo>
                <a:cubicBezTo>
                  <a:pt x="1334" y="5050"/>
                  <a:pt x="1262" y="5045"/>
                  <a:pt x="1262" y="5041"/>
                </a:cubicBezTo>
                <a:cubicBezTo>
                  <a:pt x="1284" y="5046"/>
                  <a:pt x="1307" y="5049"/>
                  <a:pt x="1329" y="5050"/>
                </a:cubicBezTo>
                <a:cubicBezTo>
                  <a:pt x="1307" y="5049"/>
                  <a:pt x="1307" y="5049"/>
                  <a:pt x="1329" y="5050"/>
                </a:cubicBezTo>
                <a:close/>
                <a:moveTo>
                  <a:pt x="1420" y="4705"/>
                </a:moveTo>
                <a:cubicBezTo>
                  <a:pt x="1438" y="4705"/>
                  <a:pt x="1515" y="4702"/>
                  <a:pt x="1506" y="4742"/>
                </a:cubicBezTo>
                <a:cubicBezTo>
                  <a:pt x="1500" y="4768"/>
                  <a:pt x="1444" y="4761"/>
                  <a:pt x="1435" y="4737"/>
                </a:cubicBezTo>
                <a:cubicBezTo>
                  <a:pt x="1449" y="4739"/>
                  <a:pt x="1462" y="4736"/>
                  <a:pt x="1475" y="4729"/>
                </a:cubicBezTo>
                <a:cubicBezTo>
                  <a:pt x="1461" y="4710"/>
                  <a:pt x="1432" y="4728"/>
                  <a:pt x="1420" y="4705"/>
                </a:cubicBezTo>
                <a:cubicBezTo>
                  <a:pt x="1432" y="4705"/>
                  <a:pt x="1432" y="4727"/>
                  <a:pt x="1420" y="4705"/>
                </a:cubicBezTo>
                <a:close/>
                <a:moveTo>
                  <a:pt x="1497" y="4773"/>
                </a:moveTo>
                <a:cubicBezTo>
                  <a:pt x="1503" y="4778"/>
                  <a:pt x="1508" y="4784"/>
                  <a:pt x="1512" y="4791"/>
                </a:cubicBezTo>
                <a:cubicBezTo>
                  <a:pt x="1467" y="4820"/>
                  <a:pt x="1405" y="4857"/>
                  <a:pt x="1385" y="4802"/>
                </a:cubicBezTo>
                <a:cubicBezTo>
                  <a:pt x="1363" y="4740"/>
                  <a:pt x="1448" y="4756"/>
                  <a:pt x="1497" y="4773"/>
                </a:cubicBezTo>
                <a:cubicBezTo>
                  <a:pt x="1502" y="4775"/>
                  <a:pt x="1462" y="4761"/>
                  <a:pt x="1497" y="4773"/>
                </a:cubicBezTo>
                <a:close/>
                <a:moveTo>
                  <a:pt x="1380" y="4713"/>
                </a:moveTo>
                <a:cubicBezTo>
                  <a:pt x="1382" y="4706"/>
                  <a:pt x="1386" y="4703"/>
                  <a:pt x="1394" y="4703"/>
                </a:cubicBezTo>
                <a:cubicBezTo>
                  <a:pt x="1389" y="4706"/>
                  <a:pt x="1384" y="4710"/>
                  <a:pt x="1380" y="4713"/>
                </a:cubicBezTo>
                <a:close/>
                <a:moveTo>
                  <a:pt x="1303" y="4571"/>
                </a:moveTo>
                <a:cubicBezTo>
                  <a:pt x="1330" y="4570"/>
                  <a:pt x="1357" y="4564"/>
                  <a:pt x="1385" y="4574"/>
                </a:cubicBezTo>
                <a:cubicBezTo>
                  <a:pt x="1327" y="4625"/>
                  <a:pt x="1327" y="4625"/>
                  <a:pt x="1303" y="4571"/>
                </a:cubicBezTo>
                <a:close/>
                <a:moveTo>
                  <a:pt x="1342" y="4732"/>
                </a:moveTo>
                <a:cubicBezTo>
                  <a:pt x="1350" y="4723"/>
                  <a:pt x="1357" y="4711"/>
                  <a:pt x="1376" y="4718"/>
                </a:cubicBezTo>
                <a:cubicBezTo>
                  <a:pt x="1369" y="4737"/>
                  <a:pt x="1325" y="4745"/>
                  <a:pt x="1301" y="4749"/>
                </a:cubicBezTo>
                <a:cubicBezTo>
                  <a:pt x="1317" y="4748"/>
                  <a:pt x="1330" y="4743"/>
                  <a:pt x="1342" y="4732"/>
                </a:cubicBezTo>
                <a:close/>
                <a:moveTo>
                  <a:pt x="1610" y="4782"/>
                </a:moveTo>
                <a:cubicBezTo>
                  <a:pt x="1599" y="4755"/>
                  <a:pt x="1561" y="4780"/>
                  <a:pt x="1550" y="4755"/>
                </a:cubicBezTo>
                <a:cubicBezTo>
                  <a:pt x="1540" y="4731"/>
                  <a:pt x="1611" y="4738"/>
                  <a:pt x="1618" y="4739"/>
                </a:cubicBezTo>
                <a:cubicBezTo>
                  <a:pt x="1724" y="4758"/>
                  <a:pt x="1623" y="4813"/>
                  <a:pt x="1610" y="4782"/>
                </a:cubicBezTo>
                <a:cubicBezTo>
                  <a:pt x="1602" y="4761"/>
                  <a:pt x="1619" y="4803"/>
                  <a:pt x="1610" y="4782"/>
                </a:cubicBezTo>
                <a:close/>
                <a:moveTo>
                  <a:pt x="1621" y="4696"/>
                </a:moveTo>
                <a:cubicBezTo>
                  <a:pt x="1588" y="4684"/>
                  <a:pt x="1699" y="4673"/>
                  <a:pt x="1701" y="4673"/>
                </a:cubicBezTo>
                <a:cubicBezTo>
                  <a:pt x="1679" y="4694"/>
                  <a:pt x="1651" y="4708"/>
                  <a:pt x="1621" y="4696"/>
                </a:cubicBezTo>
                <a:cubicBezTo>
                  <a:pt x="1619" y="4695"/>
                  <a:pt x="1648" y="4707"/>
                  <a:pt x="1621" y="4696"/>
                </a:cubicBezTo>
                <a:close/>
                <a:moveTo>
                  <a:pt x="1673" y="4629"/>
                </a:moveTo>
                <a:cubicBezTo>
                  <a:pt x="1627" y="4606"/>
                  <a:pt x="1561" y="4649"/>
                  <a:pt x="1525" y="4608"/>
                </a:cubicBezTo>
                <a:cubicBezTo>
                  <a:pt x="1554" y="4603"/>
                  <a:pt x="1575" y="4604"/>
                  <a:pt x="1603" y="4594"/>
                </a:cubicBezTo>
                <a:cubicBezTo>
                  <a:pt x="1622" y="4588"/>
                  <a:pt x="1626" y="4570"/>
                  <a:pt x="1650" y="4571"/>
                </a:cubicBezTo>
                <a:cubicBezTo>
                  <a:pt x="1706" y="4572"/>
                  <a:pt x="1699" y="4642"/>
                  <a:pt x="1673" y="4629"/>
                </a:cubicBezTo>
                <a:cubicBezTo>
                  <a:pt x="1629" y="4607"/>
                  <a:pt x="1679" y="4632"/>
                  <a:pt x="1673" y="4629"/>
                </a:cubicBezTo>
                <a:close/>
                <a:moveTo>
                  <a:pt x="1672" y="4226"/>
                </a:moveTo>
                <a:cubicBezTo>
                  <a:pt x="1633" y="4249"/>
                  <a:pt x="1590" y="4253"/>
                  <a:pt x="1589" y="4206"/>
                </a:cubicBezTo>
                <a:cubicBezTo>
                  <a:pt x="1617" y="4203"/>
                  <a:pt x="1645" y="4222"/>
                  <a:pt x="1672" y="4226"/>
                </a:cubicBezTo>
                <a:cubicBezTo>
                  <a:pt x="1639" y="4246"/>
                  <a:pt x="1637" y="4221"/>
                  <a:pt x="1672" y="4226"/>
                </a:cubicBezTo>
                <a:close/>
                <a:moveTo>
                  <a:pt x="1530" y="4340"/>
                </a:moveTo>
                <a:cubicBezTo>
                  <a:pt x="1538" y="4350"/>
                  <a:pt x="1532" y="4353"/>
                  <a:pt x="1513" y="4349"/>
                </a:cubicBezTo>
                <a:cubicBezTo>
                  <a:pt x="1519" y="4346"/>
                  <a:pt x="1525" y="4343"/>
                  <a:pt x="1530" y="4340"/>
                </a:cubicBezTo>
                <a:cubicBezTo>
                  <a:pt x="1531" y="4342"/>
                  <a:pt x="1525" y="4343"/>
                  <a:pt x="1530" y="4340"/>
                </a:cubicBezTo>
                <a:close/>
                <a:moveTo>
                  <a:pt x="1456" y="4251"/>
                </a:moveTo>
                <a:cubicBezTo>
                  <a:pt x="1472" y="4256"/>
                  <a:pt x="1506" y="4251"/>
                  <a:pt x="1507" y="4276"/>
                </a:cubicBezTo>
                <a:cubicBezTo>
                  <a:pt x="1508" y="4301"/>
                  <a:pt x="1459" y="4313"/>
                  <a:pt x="1441" y="4313"/>
                </a:cubicBezTo>
                <a:cubicBezTo>
                  <a:pt x="1413" y="4314"/>
                  <a:pt x="1403" y="4332"/>
                  <a:pt x="1402" y="4293"/>
                </a:cubicBezTo>
                <a:cubicBezTo>
                  <a:pt x="1401" y="4258"/>
                  <a:pt x="1424" y="4248"/>
                  <a:pt x="1456" y="4251"/>
                </a:cubicBezTo>
                <a:cubicBezTo>
                  <a:pt x="1471" y="4256"/>
                  <a:pt x="1418" y="4248"/>
                  <a:pt x="1456" y="4251"/>
                </a:cubicBezTo>
                <a:close/>
                <a:moveTo>
                  <a:pt x="1300" y="4245"/>
                </a:moveTo>
                <a:cubicBezTo>
                  <a:pt x="1328" y="4230"/>
                  <a:pt x="1359" y="4250"/>
                  <a:pt x="1384" y="4259"/>
                </a:cubicBezTo>
                <a:cubicBezTo>
                  <a:pt x="1364" y="4268"/>
                  <a:pt x="1280" y="4256"/>
                  <a:pt x="1300" y="4245"/>
                </a:cubicBezTo>
                <a:cubicBezTo>
                  <a:pt x="1328" y="4230"/>
                  <a:pt x="1298" y="4247"/>
                  <a:pt x="1300" y="4245"/>
                </a:cubicBezTo>
                <a:close/>
                <a:moveTo>
                  <a:pt x="1336" y="4322"/>
                </a:moveTo>
                <a:cubicBezTo>
                  <a:pt x="1371" y="4362"/>
                  <a:pt x="1437" y="4337"/>
                  <a:pt x="1482" y="4349"/>
                </a:cubicBezTo>
                <a:cubicBezTo>
                  <a:pt x="1524" y="4359"/>
                  <a:pt x="1570" y="4372"/>
                  <a:pt x="1617" y="4387"/>
                </a:cubicBezTo>
                <a:cubicBezTo>
                  <a:pt x="1589" y="4404"/>
                  <a:pt x="1562" y="4409"/>
                  <a:pt x="1531" y="4403"/>
                </a:cubicBezTo>
                <a:cubicBezTo>
                  <a:pt x="1526" y="4402"/>
                  <a:pt x="1477" y="4366"/>
                  <a:pt x="1473" y="4383"/>
                </a:cubicBezTo>
                <a:cubicBezTo>
                  <a:pt x="1466" y="4413"/>
                  <a:pt x="1562" y="4426"/>
                  <a:pt x="1578" y="4452"/>
                </a:cubicBezTo>
                <a:cubicBezTo>
                  <a:pt x="1550" y="4440"/>
                  <a:pt x="1523" y="4446"/>
                  <a:pt x="1495" y="4436"/>
                </a:cubicBezTo>
                <a:cubicBezTo>
                  <a:pt x="1462" y="4426"/>
                  <a:pt x="1454" y="4406"/>
                  <a:pt x="1425" y="4390"/>
                </a:cubicBezTo>
                <a:cubicBezTo>
                  <a:pt x="1375" y="4361"/>
                  <a:pt x="1314" y="4371"/>
                  <a:pt x="1258" y="4371"/>
                </a:cubicBezTo>
                <a:cubicBezTo>
                  <a:pt x="1300" y="4313"/>
                  <a:pt x="1288" y="4329"/>
                  <a:pt x="1238" y="4302"/>
                </a:cubicBezTo>
                <a:cubicBezTo>
                  <a:pt x="1286" y="4282"/>
                  <a:pt x="1301" y="4282"/>
                  <a:pt x="1336" y="4322"/>
                </a:cubicBezTo>
                <a:cubicBezTo>
                  <a:pt x="1360" y="4349"/>
                  <a:pt x="1296" y="4277"/>
                  <a:pt x="1336" y="4322"/>
                </a:cubicBezTo>
                <a:close/>
                <a:moveTo>
                  <a:pt x="1281" y="4723"/>
                </a:moveTo>
                <a:cubicBezTo>
                  <a:pt x="1276" y="4733"/>
                  <a:pt x="1268" y="4735"/>
                  <a:pt x="1258" y="4734"/>
                </a:cubicBezTo>
                <a:cubicBezTo>
                  <a:pt x="1261" y="4720"/>
                  <a:pt x="1264" y="4708"/>
                  <a:pt x="1281" y="4723"/>
                </a:cubicBezTo>
                <a:close/>
                <a:moveTo>
                  <a:pt x="1180" y="4782"/>
                </a:moveTo>
                <a:cubicBezTo>
                  <a:pt x="1203" y="4759"/>
                  <a:pt x="1207" y="4719"/>
                  <a:pt x="1250" y="4736"/>
                </a:cubicBezTo>
                <a:cubicBezTo>
                  <a:pt x="1248" y="4769"/>
                  <a:pt x="1312" y="4771"/>
                  <a:pt x="1342" y="4775"/>
                </a:cubicBezTo>
                <a:cubicBezTo>
                  <a:pt x="1320" y="4809"/>
                  <a:pt x="1277" y="4837"/>
                  <a:pt x="1236" y="4837"/>
                </a:cubicBezTo>
                <a:cubicBezTo>
                  <a:pt x="1210" y="4837"/>
                  <a:pt x="1143" y="4818"/>
                  <a:pt x="1180" y="4782"/>
                </a:cubicBezTo>
                <a:cubicBezTo>
                  <a:pt x="1201" y="4761"/>
                  <a:pt x="1153" y="4809"/>
                  <a:pt x="1180" y="4782"/>
                </a:cubicBezTo>
                <a:close/>
                <a:moveTo>
                  <a:pt x="1248" y="4935"/>
                </a:moveTo>
                <a:cubicBezTo>
                  <a:pt x="1249" y="5018"/>
                  <a:pt x="1129" y="4932"/>
                  <a:pt x="1085" y="4937"/>
                </a:cubicBezTo>
                <a:cubicBezTo>
                  <a:pt x="1139" y="4931"/>
                  <a:pt x="1192" y="4935"/>
                  <a:pt x="1248" y="4935"/>
                </a:cubicBezTo>
                <a:cubicBezTo>
                  <a:pt x="1248" y="4945"/>
                  <a:pt x="1218" y="4935"/>
                  <a:pt x="1248" y="4935"/>
                </a:cubicBezTo>
                <a:close/>
                <a:moveTo>
                  <a:pt x="993" y="5191"/>
                </a:moveTo>
                <a:cubicBezTo>
                  <a:pt x="1024" y="5198"/>
                  <a:pt x="1053" y="5215"/>
                  <a:pt x="1083" y="5208"/>
                </a:cubicBezTo>
                <a:cubicBezTo>
                  <a:pt x="1053" y="5215"/>
                  <a:pt x="1024" y="5198"/>
                  <a:pt x="993" y="5191"/>
                </a:cubicBezTo>
                <a:close/>
                <a:moveTo>
                  <a:pt x="1003" y="5393"/>
                </a:moveTo>
                <a:cubicBezTo>
                  <a:pt x="994" y="5423"/>
                  <a:pt x="936" y="5439"/>
                  <a:pt x="954" y="5397"/>
                </a:cubicBezTo>
                <a:cubicBezTo>
                  <a:pt x="961" y="5382"/>
                  <a:pt x="1010" y="5366"/>
                  <a:pt x="1003" y="5393"/>
                </a:cubicBezTo>
                <a:cubicBezTo>
                  <a:pt x="998" y="5409"/>
                  <a:pt x="1006" y="5382"/>
                  <a:pt x="1003" y="5393"/>
                </a:cubicBezTo>
                <a:close/>
                <a:moveTo>
                  <a:pt x="1016" y="5430"/>
                </a:moveTo>
                <a:cubicBezTo>
                  <a:pt x="1022" y="5362"/>
                  <a:pt x="1060" y="5422"/>
                  <a:pt x="1067" y="5440"/>
                </a:cubicBezTo>
                <a:cubicBezTo>
                  <a:pt x="1070" y="5446"/>
                  <a:pt x="1120" y="5468"/>
                  <a:pt x="1072" y="5482"/>
                </a:cubicBezTo>
                <a:cubicBezTo>
                  <a:pt x="1039" y="5492"/>
                  <a:pt x="1013" y="5459"/>
                  <a:pt x="1016" y="5430"/>
                </a:cubicBezTo>
                <a:cubicBezTo>
                  <a:pt x="1017" y="5414"/>
                  <a:pt x="1013" y="5455"/>
                  <a:pt x="1016" y="5430"/>
                </a:cubicBezTo>
                <a:close/>
                <a:moveTo>
                  <a:pt x="1082" y="5198"/>
                </a:moveTo>
                <a:cubicBezTo>
                  <a:pt x="1089" y="5187"/>
                  <a:pt x="1094" y="5196"/>
                  <a:pt x="1099" y="5200"/>
                </a:cubicBezTo>
                <a:cubicBezTo>
                  <a:pt x="1094" y="5199"/>
                  <a:pt x="1088" y="5199"/>
                  <a:pt x="1082" y="5198"/>
                </a:cubicBezTo>
                <a:close/>
                <a:moveTo>
                  <a:pt x="1129" y="4350"/>
                </a:moveTo>
                <a:cubicBezTo>
                  <a:pt x="1178" y="4362"/>
                  <a:pt x="1152" y="4394"/>
                  <a:pt x="1129" y="4401"/>
                </a:cubicBezTo>
                <a:cubicBezTo>
                  <a:pt x="1110" y="4407"/>
                  <a:pt x="1033" y="4356"/>
                  <a:pt x="1014" y="4348"/>
                </a:cubicBezTo>
                <a:cubicBezTo>
                  <a:pt x="1054" y="4331"/>
                  <a:pt x="1090" y="4340"/>
                  <a:pt x="1129" y="4350"/>
                </a:cubicBezTo>
                <a:cubicBezTo>
                  <a:pt x="1150" y="4355"/>
                  <a:pt x="1094" y="4341"/>
                  <a:pt x="1129" y="4350"/>
                </a:cubicBezTo>
                <a:close/>
                <a:moveTo>
                  <a:pt x="976" y="4523"/>
                </a:moveTo>
                <a:cubicBezTo>
                  <a:pt x="982" y="4530"/>
                  <a:pt x="978" y="4534"/>
                  <a:pt x="963" y="4535"/>
                </a:cubicBezTo>
                <a:cubicBezTo>
                  <a:pt x="967" y="4531"/>
                  <a:pt x="971" y="4527"/>
                  <a:pt x="976" y="4523"/>
                </a:cubicBezTo>
                <a:cubicBezTo>
                  <a:pt x="977" y="4525"/>
                  <a:pt x="971" y="4527"/>
                  <a:pt x="976" y="4523"/>
                </a:cubicBezTo>
                <a:close/>
                <a:moveTo>
                  <a:pt x="863" y="4353"/>
                </a:moveTo>
                <a:cubicBezTo>
                  <a:pt x="877" y="4347"/>
                  <a:pt x="944" y="4388"/>
                  <a:pt x="945" y="4393"/>
                </a:cubicBezTo>
                <a:cubicBezTo>
                  <a:pt x="951" y="4435"/>
                  <a:pt x="871" y="4420"/>
                  <a:pt x="842" y="4424"/>
                </a:cubicBezTo>
                <a:cubicBezTo>
                  <a:pt x="864" y="4405"/>
                  <a:pt x="842" y="4364"/>
                  <a:pt x="863" y="4353"/>
                </a:cubicBezTo>
                <a:cubicBezTo>
                  <a:pt x="895" y="4338"/>
                  <a:pt x="840" y="4365"/>
                  <a:pt x="863" y="4353"/>
                </a:cubicBezTo>
                <a:close/>
                <a:moveTo>
                  <a:pt x="728" y="4893"/>
                </a:moveTo>
                <a:cubicBezTo>
                  <a:pt x="711" y="4878"/>
                  <a:pt x="872" y="4874"/>
                  <a:pt x="872" y="4874"/>
                </a:cubicBezTo>
                <a:cubicBezTo>
                  <a:pt x="934" y="4871"/>
                  <a:pt x="989" y="4869"/>
                  <a:pt x="1026" y="4929"/>
                </a:cubicBezTo>
                <a:cubicBezTo>
                  <a:pt x="1024" y="4929"/>
                  <a:pt x="1023" y="4928"/>
                  <a:pt x="1023" y="4924"/>
                </a:cubicBezTo>
                <a:cubicBezTo>
                  <a:pt x="1025" y="4931"/>
                  <a:pt x="1028" y="4938"/>
                  <a:pt x="1032" y="4945"/>
                </a:cubicBezTo>
                <a:cubicBezTo>
                  <a:pt x="1013" y="4936"/>
                  <a:pt x="997" y="4911"/>
                  <a:pt x="964" y="4923"/>
                </a:cubicBezTo>
                <a:cubicBezTo>
                  <a:pt x="933" y="4935"/>
                  <a:pt x="932" y="4973"/>
                  <a:pt x="903" y="4974"/>
                </a:cubicBezTo>
                <a:cubicBezTo>
                  <a:pt x="869" y="4975"/>
                  <a:pt x="845" y="4931"/>
                  <a:pt x="805" y="4935"/>
                </a:cubicBezTo>
                <a:cubicBezTo>
                  <a:pt x="781" y="4937"/>
                  <a:pt x="736" y="4989"/>
                  <a:pt x="718" y="4950"/>
                </a:cubicBezTo>
                <a:cubicBezTo>
                  <a:pt x="729" y="4951"/>
                  <a:pt x="739" y="4949"/>
                  <a:pt x="747" y="4942"/>
                </a:cubicBezTo>
                <a:cubicBezTo>
                  <a:pt x="725" y="4939"/>
                  <a:pt x="716" y="4931"/>
                  <a:pt x="719" y="4917"/>
                </a:cubicBezTo>
                <a:cubicBezTo>
                  <a:pt x="733" y="4910"/>
                  <a:pt x="751" y="4913"/>
                  <a:pt x="728" y="4893"/>
                </a:cubicBezTo>
                <a:cubicBezTo>
                  <a:pt x="719" y="4885"/>
                  <a:pt x="762" y="4922"/>
                  <a:pt x="728" y="4893"/>
                </a:cubicBezTo>
                <a:close/>
                <a:moveTo>
                  <a:pt x="918" y="5034"/>
                </a:moveTo>
                <a:cubicBezTo>
                  <a:pt x="910" y="5035"/>
                  <a:pt x="902" y="5034"/>
                  <a:pt x="895" y="5032"/>
                </a:cubicBezTo>
                <a:cubicBezTo>
                  <a:pt x="902" y="5034"/>
                  <a:pt x="910" y="5035"/>
                  <a:pt x="918" y="5034"/>
                </a:cubicBezTo>
                <a:close/>
                <a:moveTo>
                  <a:pt x="880" y="5098"/>
                </a:moveTo>
                <a:cubicBezTo>
                  <a:pt x="881" y="5110"/>
                  <a:pt x="863" y="5105"/>
                  <a:pt x="866" y="5097"/>
                </a:cubicBezTo>
                <a:cubicBezTo>
                  <a:pt x="871" y="5090"/>
                  <a:pt x="876" y="5090"/>
                  <a:pt x="880" y="5098"/>
                </a:cubicBezTo>
                <a:cubicBezTo>
                  <a:pt x="881" y="5105"/>
                  <a:pt x="880" y="5096"/>
                  <a:pt x="880" y="5098"/>
                </a:cubicBezTo>
                <a:close/>
                <a:moveTo>
                  <a:pt x="783" y="5126"/>
                </a:moveTo>
                <a:cubicBezTo>
                  <a:pt x="777" y="5118"/>
                  <a:pt x="719" y="5102"/>
                  <a:pt x="715" y="5101"/>
                </a:cubicBezTo>
                <a:cubicBezTo>
                  <a:pt x="738" y="5109"/>
                  <a:pt x="760" y="5118"/>
                  <a:pt x="783" y="5126"/>
                </a:cubicBezTo>
                <a:cubicBezTo>
                  <a:pt x="783" y="5126"/>
                  <a:pt x="760" y="5118"/>
                  <a:pt x="783" y="5126"/>
                </a:cubicBezTo>
                <a:close/>
                <a:moveTo>
                  <a:pt x="737" y="5991"/>
                </a:moveTo>
                <a:cubicBezTo>
                  <a:pt x="753" y="5990"/>
                  <a:pt x="677" y="5990"/>
                  <a:pt x="711" y="5994"/>
                </a:cubicBezTo>
                <a:cubicBezTo>
                  <a:pt x="720" y="5993"/>
                  <a:pt x="728" y="5992"/>
                  <a:pt x="737" y="5991"/>
                </a:cubicBezTo>
                <a:close/>
                <a:moveTo>
                  <a:pt x="654" y="4862"/>
                </a:moveTo>
                <a:cubicBezTo>
                  <a:pt x="661" y="4827"/>
                  <a:pt x="712" y="4855"/>
                  <a:pt x="704" y="4868"/>
                </a:cubicBezTo>
                <a:cubicBezTo>
                  <a:pt x="691" y="4886"/>
                  <a:pt x="646" y="4899"/>
                  <a:pt x="654" y="4862"/>
                </a:cubicBezTo>
                <a:cubicBezTo>
                  <a:pt x="657" y="4846"/>
                  <a:pt x="651" y="4873"/>
                  <a:pt x="654" y="4862"/>
                </a:cubicBezTo>
                <a:close/>
                <a:moveTo>
                  <a:pt x="610" y="5481"/>
                </a:moveTo>
                <a:cubicBezTo>
                  <a:pt x="618" y="5482"/>
                  <a:pt x="627" y="5483"/>
                  <a:pt x="635" y="5484"/>
                </a:cubicBezTo>
                <a:cubicBezTo>
                  <a:pt x="619" y="5480"/>
                  <a:pt x="602" y="5480"/>
                  <a:pt x="586" y="5483"/>
                </a:cubicBezTo>
                <a:cubicBezTo>
                  <a:pt x="580" y="5438"/>
                  <a:pt x="605" y="5420"/>
                  <a:pt x="648" y="5435"/>
                </a:cubicBezTo>
                <a:cubicBezTo>
                  <a:pt x="644" y="5459"/>
                  <a:pt x="604" y="5452"/>
                  <a:pt x="610" y="5481"/>
                </a:cubicBezTo>
                <a:cubicBezTo>
                  <a:pt x="618" y="5482"/>
                  <a:pt x="604" y="5452"/>
                  <a:pt x="610" y="5481"/>
                </a:cubicBezTo>
                <a:close/>
                <a:moveTo>
                  <a:pt x="679" y="5601"/>
                </a:moveTo>
                <a:cubicBezTo>
                  <a:pt x="703" y="5586"/>
                  <a:pt x="678" y="5643"/>
                  <a:pt x="662" y="5653"/>
                </a:cubicBezTo>
                <a:cubicBezTo>
                  <a:pt x="633" y="5671"/>
                  <a:pt x="558" y="5675"/>
                  <a:pt x="526" y="5669"/>
                </a:cubicBezTo>
                <a:cubicBezTo>
                  <a:pt x="568" y="5626"/>
                  <a:pt x="631" y="5633"/>
                  <a:pt x="679" y="5601"/>
                </a:cubicBezTo>
                <a:cubicBezTo>
                  <a:pt x="695" y="5591"/>
                  <a:pt x="633" y="5631"/>
                  <a:pt x="679" y="5601"/>
                </a:cubicBezTo>
                <a:close/>
                <a:moveTo>
                  <a:pt x="663" y="4946"/>
                </a:moveTo>
                <a:cubicBezTo>
                  <a:pt x="641" y="4960"/>
                  <a:pt x="619" y="4960"/>
                  <a:pt x="598" y="4946"/>
                </a:cubicBezTo>
                <a:cubicBezTo>
                  <a:pt x="620" y="4934"/>
                  <a:pt x="641" y="4927"/>
                  <a:pt x="663" y="4946"/>
                </a:cubicBezTo>
                <a:close/>
                <a:moveTo>
                  <a:pt x="547" y="4439"/>
                </a:moveTo>
                <a:cubicBezTo>
                  <a:pt x="582" y="4437"/>
                  <a:pt x="540" y="4472"/>
                  <a:pt x="541" y="4464"/>
                </a:cubicBezTo>
                <a:cubicBezTo>
                  <a:pt x="542" y="4461"/>
                  <a:pt x="523" y="4440"/>
                  <a:pt x="547" y="4439"/>
                </a:cubicBezTo>
                <a:cubicBezTo>
                  <a:pt x="555" y="4438"/>
                  <a:pt x="539" y="4439"/>
                  <a:pt x="547" y="4439"/>
                </a:cubicBezTo>
                <a:close/>
                <a:moveTo>
                  <a:pt x="552" y="4745"/>
                </a:moveTo>
                <a:cubicBezTo>
                  <a:pt x="549" y="4754"/>
                  <a:pt x="545" y="4748"/>
                  <a:pt x="538" y="4751"/>
                </a:cubicBezTo>
                <a:cubicBezTo>
                  <a:pt x="543" y="4749"/>
                  <a:pt x="547" y="4747"/>
                  <a:pt x="552" y="4745"/>
                </a:cubicBezTo>
                <a:cubicBezTo>
                  <a:pt x="550" y="4750"/>
                  <a:pt x="549" y="4746"/>
                  <a:pt x="552" y="4745"/>
                </a:cubicBezTo>
                <a:close/>
                <a:moveTo>
                  <a:pt x="520" y="4781"/>
                </a:moveTo>
                <a:cubicBezTo>
                  <a:pt x="545" y="4787"/>
                  <a:pt x="570" y="4793"/>
                  <a:pt x="596" y="4799"/>
                </a:cubicBezTo>
                <a:cubicBezTo>
                  <a:pt x="597" y="4773"/>
                  <a:pt x="607" y="4757"/>
                  <a:pt x="577" y="4747"/>
                </a:cubicBezTo>
                <a:cubicBezTo>
                  <a:pt x="606" y="4756"/>
                  <a:pt x="644" y="4770"/>
                  <a:pt x="604" y="4798"/>
                </a:cubicBezTo>
                <a:cubicBezTo>
                  <a:pt x="590" y="4807"/>
                  <a:pt x="531" y="4783"/>
                  <a:pt x="520" y="4781"/>
                </a:cubicBezTo>
                <a:cubicBezTo>
                  <a:pt x="485" y="4777"/>
                  <a:pt x="446" y="4784"/>
                  <a:pt x="411" y="4785"/>
                </a:cubicBezTo>
                <a:cubicBezTo>
                  <a:pt x="447" y="4784"/>
                  <a:pt x="484" y="4782"/>
                  <a:pt x="520" y="4781"/>
                </a:cubicBezTo>
                <a:close/>
                <a:moveTo>
                  <a:pt x="509" y="4944"/>
                </a:moveTo>
                <a:cubicBezTo>
                  <a:pt x="495" y="4944"/>
                  <a:pt x="483" y="4939"/>
                  <a:pt x="474" y="4927"/>
                </a:cubicBezTo>
                <a:cubicBezTo>
                  <a:pt x="498" y="4907"/>
                  <a:pt x="508" y="4915"/>
                  <a:pt x="509" y="4944"/>
                </a:cubicBezTo>
                <a:cubicBezTo>
                  <a:pt x="495" y="4944"/>
                  <a:pt x="509" y="4936"/>
                  <a:pt x="509" y="4944"/>
                </a:cubicBezTo>
                <a:close/>
                <a:moveTo>
                  <a:pt x="349" y="4595"/>
                </a:moveTo>
                <a:cubicBezTo>
                  <a:pt x="330" y="4606"/>
                  <a:pt x="314" y="4605"/>
                  <a:pt x="291" y="4595"/>
                </a:cubicBezTo>
                <a:cubicBezTo>
                  <a:pt x="316" y="4578"/>
                  <a:pt x="331" y="4577"/>
                  <a:pt x="349" y="4595"/>
                </a:cubicBezTo>
                <a:close/>
                <a:moveTo>
                  <a:pt x="309" y="4744"/>
                </a:moveTo>
                <a:cubicBezTo>
                  <a:pt x="305" y="4688"/>
                  <a:pt x="456" y="4713"/>
                  <a:pt x="483" y="4742"/>
                </a:cubicBezTo>
                <a:cubicBezTo>
                  <a:pt x="456" y="4713"/>
                  <a:pt x="437" y="4737"/>
                  <a:pt x="452" y="4766"/>
                </a:cubicBezTo>
                <a:cubicBezTo>
                  <a:pt x="437" y="4767"/>
                  <a:pt x="272" y="4789"/>
                  <a:pt x="309" y="4744"/>
                </a:cubicBezTo>
                <a:cubicBezTo>
                  <a:pt x="309" y="4738"/>
                  <a:pt x="294" y="4762"/>
                  <a:pt x="309" y="4744"/>
                </a:cubicBezTo>
                <a:close/>
                <a:moveTo>
                  <a:pt x="349" y="5065"/>
                </a:moveTo>
                <a:cubicBezTo>
                  <a:pt x="337" y="5065"/>
                  <a:pt x="326" y="5067"/>
                  <a:pt x="322" y="5083"/>
                </a:cubicBezTo>
                <a:cubicBezTo>
                  <a:pt x="326" y="5067"/>
                  <a:pt x="337" y="5065"/>
                  <a:pt x="349" y="5065"/>
                </a:cubicBezTo>
                <a:close/>
                <a:moveTo>
                  <a:pt x="316" y="5202"/>
                </a:moveTo>
                <a:cubicBezTo>
                  <a:pt x="321" y="5182"/>
                  <a:pt x="397" y="5141"/>
                  <a:pt x="332" y="5210"/>
                </a:cubicBezTo>
                <a:cubicBezTo>
                  <a:pt x="371" y="5210"/>
                  <a:pt x="428" y="5232"/>
                  <a:pt x="412" y="5183"/>
                </a:cubicBezTo>
                <a:cubicBezTo>
                  <a:pt x="480" y="5185"/>
                  <a:pt x="597" y="5247"/>
                  <a:pt x="659" y="5221"/>
                </a:cubicBezTo>
                <a:cubicBezTo>
                  <a:pt x="636" y="5231"/>
                  <a:pt x="610" y="5215"/>
                  <a:pt x="586" y="5215"/>
                </a:cubicBezTo>
                <a:cubicBezTo>
                  <a:pt x="587" y="5302"/>
                  <a:pt x="537" y="5249"/>
                  <a:pt x="476" y="5264"/>
                </a:cubicBezTo>
                <a:cubicBezTo>
                  <a:pt x="478" y="5171"/>
                  <a:pt x="362" y="5238"/>
                  <a:pt x="318" y="5216"/>
                </a:cubicBezTo>
                <a:cubicBezTo>
                  <a:pt x="317" y="5211"/>
                  <a:pt x="316" y="5206"/>
                  <a:pt x="316" y="5202"/>
                </a:cubicBezTo>
                <a:cubicBezTo>
                  <a:pt x="322" y="5179"/>
                  <a:pt x="312" y="5217"/>
                  <a:pt x="316" y="5202"/>
                </a:cubicBezTo>
                <a:close/>
                <a:moveTo>
                  <a:pt x="420" y="6075"/>
                </a:moveTo>
                <a:cubicBezTo>
                  <a:pt x="432" y="6072"/>
                  <a:pt x="444" y="6069"/>
                  <a:pt x="454" y="6079"/>
                </a:cubicBezTo>
                <a:cubicBezTo>
                  <a:pt x="441" y="6094"/>
                  <a:pt x="430" y="6093"/>
                  <a:pt x="420" y="6075"/>
                </a:cubicBezTo>
                <a:close/>
                <a:moveTo>
                  <a:pt x="438" y="5761"/>
                </a:moveTo>
                <a:cubicBezTo>
                  <a:pt x="451" y="5759"/>
                  <a:pt x="459" y="5751"/>
                  <a:pt x="463" y="5738"/>
                </a:cubicBezTo>
                <a:cubicBezTo>
                  <a:pt x="424" y="5712"/>
                  <a:pt x="381" y="5731"/>
                  <a:pt x="341" y="5738"/>
                </a:cubicBezTo>
                <a:cubicBezTo>
                  <a:pt x="398" y="5728"/>
                  <a:pt x="387" y="5718"/>
                  <a:pt x="346" y="5701"/>
                </a:cubicBezTo>
                <a:cubicBezTo>
                  <a:pt x="401" y="5724"/>
                  <a:pt x="459" y="5653"/>
                  <a:pt x="489" y="5735"/>
                </a:cubicBezTo>
                <a:cubicBezTo>
                  <a:pt x="455" y="5739"/>
                  <a:pt x="466" y="5756"/>
                  <a:pt x="438" y="5761"/>
                </a:cubicBezTo>
                <a:cubicBezTo>
                  <a:pt x="449" y="5759"/>
                  <a:pt x="449" y="5759"/>
                  <a:pt x="438" y="5761"/>
                </a:cubicBezTo>
                <a:close/>
                <a:moveTo>
                  <a:pt x="465" y="6048"/>
                </a:moveTo>
                <a:cubicBezTo>
                  <a:pt x="501" y="6020"/>
                  <a:pt x="681" y="6065"/>
                  <a:pt x="628" y="6119"/>
                </a:cubicBezTo>
                <a:cubicBezTo>
                  <a:pt x="592" y="6155"/>
                  <a:pt x="469" y="6066"/>
                  <a:pt x="465" y="6048"/>
                </a:cubicBezTo>
                <a:cubicBezTo>
                  <a:pt x="490" y="6029"/>
                  <a:pt x="468" y="6062"/>
                  <a:pt x="465" y="6048"/>
                </a:cubicBezTo>
                <a:close/>
                <a:moveTo>
                  <a:pt x="772" y="6229"/>
                </a:moveTo>
                <a:cubicBezTo>
                  <a:pt x="743" y="6232"/>
                  <a:pt x="525" y="6161"/>
                  <a:pt x="527" y="6153"/>
                </a:cubicBezTo>
                <a:cubicBezTo>
                  <a:pt x="530" y="6145"/>
                  <a:pt x="638" y="6159"/>
                  <a:pt x="651" y="6158"/>
                </a:cubicBezTo>
                <a:cubicBezTo>
                  <a:pt x="664" y="6157"/>
                  <a:pt x="702" y="6180"/>
                  <a:pt x="707" y="6151"/>
                </a:cubicBezTo>
                <a:cubicBezTo>
                  <a:pt x="710" y="6127"/>
                  <a:pt x="686" y="6124"/>
                  <a:pt x="669" y="6119"/>
                </a:cubicBezTo>
                <a:cubicBezTo>
                  <a:pt x="770" y="6082"/>
                  <a:pt x="789" y="6227"/>
                  <a:pt x="772" y="6229"/>
                </a:cubicBezTo>
                <a:cubicBezTo>
                  <a:pt x="748" y="6232"/>
                  <a:pt x="799" y="6225"/>
                  <a:pt x="772" y="6229"/>
                </a:cubicBezTo>
                <a:close/>
                <a:moveTo>
                  <a:pt x="814" y="5151"/>
                </a:moveTo>
                <a:cubicBezTo>
                  <a:pt x="802" y="5151"/>
                  <a:pt x="792" y="5149"/>
                  <a:pt x="786" y="5136"/>
                </a:cubicBezTo>
                <a:cubicBezTo>
                  <a:pt x="792" y="5149"/>
                  <a:pt x="802" y="5151"/>
                  <a:pt x="814" y="5151"/>
                </a:cubicBezTo>
                <a:close/>
                <a:moveTo>
                  <a:pt x="1182" y="5727"/>
                </a:moveTo>
                <a:cubicBezTo>
                  <a:pt x="1173" y="5738"/>
                  <a:pt x="1162" y="5741"/>
                  <a:pt x="1149" y="5738"/>
                </a:cubicBezTo>
                <a:cubicBezTo>
                  <a:pt x="1144" y="5775"/>
                  <a:pt x="1207" y="5782"/>
                  <a:pt x="1170" y="5821"/>
                </a:cubicBezTo>
                <a:cubicBezTo>
                  <a:pt x="1147" y="5844"/>
                  <a:pt x="1066" y="5811"/>
                  <a:pt x="1049" y="5793"/>
                </a:cubicBezTo>
                <a:cubicBezTo>
                  <a:pt x="1112" y="5755"/>
                  <a:pt x="926" y="5733"/>
                  <a:pt x="887" y="5757"/>
                </a:cubicBezTo>
                <a:cubicBezTo>
                  <a:pt x="920" y="5760"/>
                  <a:pt x="1018" y="5746"/>
                  <a:pt x="1022" y="5790"/>
                </a:cubicBezTo>
                <a:cubicBezTo>
                  <a:pt x="986" y="5791"/>
                  <a:pt x="945" y="5798"/>
                  <a:pt x="910" y="5787"/>
                </a:cubicBezTo>
                <a:cubicBezTo>
                  <a:pt x="900" y="5783"/>
                  <a:pt x="892" y="5767"/>
                  <a:pt x="889" y="5766"/>
                </a:cubicBezTo>
                <a:cubicBezTo>
                  <a:pt x="881" y="5763"/>
                  <a:pt x="861" y="5762"/>
                  <a:pt x="845" y="5759"/>
                </a:cubicBezTo>
                <a:cubicBezTo>
                  <a:pt x="818" y="5754"/>
                  <a:pt x="794" y="5774"/>
                  <a:pt x="792" y="5735"/>
                </a:cubicBezTo>
                <a:cubicBezTo>
                  <a:pt x="791" y="5708"/>
                  <a:pt x="842" y="5681"/>
                  <a:pt x="863" y="5679"/>
                </a:cubicBezTo>
                <a:cubicBezTo>
                  <a:pt x="891" y="5677"/>
                  <a:pt x="934" y="5695"/>
                  <a:pt x="967" y="5692"/>
                </a:cubicBezTo>
                <a:cubicBezTo>
                  <a:pt x="1017" y="5689"/>
                  <a:pt x="1035" y="5685"/>
                  <a:pt x="1077" y="5707"/>
                </a:cubicBezTo>
                <a:cubicBezTo>
                  <a:pt x="1122" y="5732"/>
                  <a:pt x="1116" y="5732"/>
                  <a:pt x="1163" y="5727"/>
                </a:cubicBezTo>
                <a:cubicBezTo>
                  <a:pt x="1182" y="5725"/>
                  <a:pt x="1180" y="5725"/>
                  <a:pt x="1193" y="5738"/>
                </a:cubicBezTo>
                <a:cubicBezTo>
                  <a:pt x="1189" y="5735"/>
                  <a:pt x="1185" y="5731"/>
                  <a:pt x="1182" y="5727"/>
                </a:cubicBezTo>
                <a:cubicBezTo>
                  <a:pt x="1175" y="5743"/>
                  <a:pt x="1185" y="5731"/>
                  <a:pt x="1182" y="5727"/>
                </a:cubicBezTo>
                <a:close/>
                <a:moveTo>
                  <a:pt x="1130" y="5678"/>
                </a:moveTo>
                <a:cubicBezTo>
                  <a:pt x="1136" y="5690"/>
                  <a:pt x="1144" y="5695"/>
                  <a:pt x="1155" y="5694"/>
                </a:cubicBezTo>
                <a:cubicBezTo>
                  <a:pt x="1144" y="5695"/>
                  <a:pt x="1136" y="5690"/>
                  <a:pt x="1130" y="5678"/>
                </a:cubicBezTo>
                <a:close/>
                <a:moveTo>
                  <a:pt x="1101" y="5200"/>
                </a:moveTo>
                <a:cubicBezTo>
                  <a:pt x="1117" y="5202"/>
                  <a:pt x="1120" y="5195"/>
                  <a:pt x="1110" y="5180"/>
                </a:cubicBezTo>
                <a:cubicBezTo>
                  <a:pt x="1123" y="5212"/>
                  <a:pt x="1176" y="5182"/>
                  <a:pt x="1210" y="5180"/>
                </a:cubicBezTo>
                <a:cubicBezTo>
                  <a:pt x="1232" y="5178"/>
                  <a:pt x="1252" y="5182"/>
                  <a:pt x="1274" y="5182"/>
                </a:cubicBezTo>
                <a:cubicBezTo>
                  <a:pt x="1285" y="5186"/>
                  <a:pt x="1295" y="5189"/>
                  <a:pt x="1306" y="5193"/>
                </a:cubicBezTo>
                <a:cubicBezTo>
                  <a:pt x="1315" y="5188"/>
                  <a:pt x="1324" y="5184"/>
                  <a:pt x="1333" y="5179"/>
                </a:cubicBezTo>
                <a:cubicBezTo>
                  <a:pt x="1373" y="5177"/>
                  <a:pt x="1400" y="5181"/>
                  <a:pt x="1440" y="5191"/>
                </a:cubicBezTo>
                <a:cubicBezTo>
                  <a:pt x="1464" y="5198"/>
                  <a:pt x="1544" y="5191"/>
                  <a:pt x="1556" y="5198"/>
                </a:cubicBezTo>
                <a:cubicBezTo>
                  <a:pt x="1626" y="5239"/>
                  <a:pt x="1416" y="5228"/>
                  <a:pt x="1394" y="5227"/>
                </a:cubicBezTo>
                <a:cubicBezTo>
                  <a:pt x="1330" y="5225"/>
                  <a:pt x="1146" y="5253"/>
                  <a:pt x="1101" y="5200"/>
                </a:cubicBezTo>
                <a:cubicBezTo>
                  <a:pt x="1105" y="5200"/>
                  <a:pt x="1131" y="5236"/>
                  <a:pt x="1101" y="5200"/>
                </a:cubicBezTo>
                <a:close/>
                <a:moveTo>
                  <a:pt x="1291" y="6087"/>
                </a:moveTo>
                <a:cubicBezTo>
                  <a:pt x="1337" y="6055"/>
                  <a:pt x="1378" y="6097"/>
                  <a:pt x="1422" y="6096"/>
                </a:cubicBezTo>
                <a:cubicBezTo>
                  <a:pt x="1379" y="6100"/>
                  <a:pt x="1333" y="6111"/>
                  <a:pt x="1291" y="6087"/>
                </a:cubicBezTo>
                <a:close/>
                <a:moveTo>
                  <a:pt x="1476" y="5602"/>
                </a:moveTo>
                <a:cubicBezTo>
                  <a:pt x="1478" y="5605"/>
                  <a:pt x="1481" y="5607"/>
                  <a:pt x="1485" y="5608"/>
                </a:cubicBezTo>
                <a:cubicBezTo>
                  <a:pt x="1481" y="5607"/>
                  <a:pt x="1478" y="5605"/>
                  <a:pt x="1476" y="5602"/>
                </a:cubicBezTo>
                <a:close/>
                <a:moveTo>
                  <a:pt x="1344" y="5268"/>
                </a:moveTo>
                <a:cubicBezTo>
                  <a:pt x="1420" y="5268"/>
                  <a:pt x="1496" y="5268"/>
                  <a:pt x="1572" y="5268"/>
                </a:cubicBezTo>
                <a:cubicBezTo>
                  <a:pt x="1495" y="5295"/>
                  <a:pt x="1420" y="5270"/>
                  <a:pt x="1344" y="5268"/>
                </a:cubicBezTo>
                <a:close/>
                <a:moveTo>
                  <a:pt x="1514" y="5778"/>
                </a:moveTo>
                <a:cubicBezTo>
                  <a:pt x="1511" y="5757"/>
                  <a:pt x="1576" y="5799"/>
                  <a:pt x="1577" y="5815"/>
                </a:cubicBezTo>
                <a:cubicBezTo>
                  <a:pt x="1579" y="5844"/>
                  <a:pt x="1515" y="5784"/>
                  <a:pt x="1514" y="5778"/>
                </a:cubicBezTo>
                <a:cubicBezTo>
                  <a:pt x="1513" y="5773"/>
                  <a:pt x="1517" y="5795"/>
                  <a:pt x="1514" y="5778"/>
                </a:cubicBezTo>
                <a:close/>
                <a:moveTo>
                  <a:pt x="1526" y="6025"/>
                </a:moveTo>
                <a:cubicBezTo>
                  <a:pt x="1558" y="5986"/>
                  <a:pt x="1601" y="5980"/>
                  <a:pt x="1687" y="6003"/>
                </a:cubicBezTo>
                <a:cubicBezTo>
                  <a:pt x="1635" y="6010"/>
                  <a:pt x="1584" y="6017"/>
                  <a:pt x="1526" y="6025"/>
                </a:cubicBezTo>
                <a:close/>
                <a:moveTo>
                  <a:pt x="1699" y="4834"/>
                </a:moveTo>
                <a:cubicBezTo>
                  <a:pt x="1702" y="4834"/>
                  <a:pt x="1704" y="4835"/>
                  <a:pt x="1706" y="4836"/>
                </a:cubicBezTo>
                <a:cubicBezTo>
                  <a:pt x="1704" y="4835"/>
                  <a:pt x="1702" y="4834"/>
                  <a:pt x="1699" y="4834"/>
                </a:cubicBezTo>
                <a:close/>
                <a:moveTo>
                  <a:pt x="1701" y="4746"/>
                </a:moveTo>
                <a:cubicBezTo>
                  <a:pt x="1695" y="4755"/>
                  <a:pt x="1686" y="4758"/>
                  <a:pt x="1676" y="4755"/>
                </a:cubicBezTo>
                <a:cubicBezTo>
                  <a:pt x="1684" y="4727"/>
                  <a:pt x="1709" y="4761"/>
                  <a:pt x="1711" y="4733"/>
                </a:cubicBezTo>
                <a:cubicBezTo>
                  <a:pt x="1707" y="4737"/>
                  <a:pt x="1704" y="4742"/>
                  <a:pt x="1701" y="4746"/>
                </a:cubicBezTo>
                <a:cubicBezTo>
                  <a:pt x="1695" y="4756"/>
                  <a:pt x="1707" y="4741"/>
                  <a:pt x="1701" y="4746"/>
                </a:cubicBezTo>
                <a:close/>
                <a:moveTo>
                  <a:pt x="1724" y="4686"/>
                </a:moveTo>
                <a:cubicBezTo>
                  <a:pt x="1721" y="4651"/>
                  <a:pt x="1780" y="4672"/>
                  <a:pt x="1775" y="4683"/>
                </a:cubicBezTo>
                <a:cubicBezTo>
                  <a:pt x="1767" y="4697"/>
                  <a:pt x="1727" y="4719"/>
                  <a:pt x="1724" y="4686"/>
                </a:cubicBezTo>
                <a:cubicBezTo>
                  <a:pt x="1723" y="4668"/>
                  <a:pt x="1726" y="4700"/>
                  <a:pt x="1724" y="4686"/>
                </a:cubicBezTo>
                <a:close/>
                <a:moveTo>
                  <a:pt x="1763" y="4765"/>
                </a:moveTo>
                <a:cubicBezTo>
                  <a:pt x="1727" y="4769"/>
                  <a:pt x="1758" y="4736"/>
                  <a:pt x="1758" y="4736"/>
                </a:cubicBezTo>
                <a:cubicBezTo>
                  <a:pt x="1757" y="4734"/>
                  <a:pt x="1797" y="4762"/>
                  <a:pt x="1763" y="4765"/>
                </a:cubicBezTo>
                <a:cubicBezTo>
                  <a:pt x="1752" y="4767"/>
                  <a:pt x="1772" y="4764"/>
                  <a:pt x="1763" y="4765"/>
                </a:cubicBezTo>
                <a:close/>
                <a:moveTo>
                  <a:pt x="1771" y="4246"/>
                </a:moveTo>
                <a:cubicBezTo>
                  <a:pt x="1777" y="4240"/>
                  <a:pt x="1782" y="4242"/>
                  <a:pt x="1784" y="4250"/>
                </a:cubicBezTo>
                <a:cubicBezTo>
                  <a:pt x="1778" y="4259"/>
                  <a:pt x="1773" y="4258"/>
                  <a:pt x="1771" y="4246"/>
                </a:cubicBezTo>
                <a:cubicBezTo>
                  <a:pt x="1773" y="4245"/>
                  <a:pt x="1773" y="4249"/>
                  <a:pt x="1771" y="4246"/>
                </a:cubicBezTo>
                <a:close/>
                <a:moveTo>
                  <a:pt x="1794" y="4436"/>
                </a:moveTo>
                <a:cubicBezTo>
                  <a:pt x="1761" y="4436"/>
                  <a:pt x="1794" y="4406"/>
                  <a:pt x="1794" y="4406"/>
                </a:cubicBezTo>
                <a:cubicBezTo>
                  <a:pt x="1794" y="4406"/>
                  <a:pt x="1829" y="4435"/>
                  <a:pt x="1794" y="4436"/>
                </a:cubicBezTo>
                <a:cubicBezTo>
                  <a:pt x="1787" y="4436"/>
                  <a:pt x="1804" y="4435"/>
                  <a:pt x="1794" y="4436"/>
                </a:cubicBezTo>
                <a:close/>
                <a:moveTo>
                  <a:pt x="1804" y="4164"/>
                </a:moveTo>
                <a:cubicBezTo>
                  <a:pt x="1796" y="4125"/>
                  <a:pt x="1957" y="4129"/>
                  <a:pt x="1958" y="4158"/>
                </a:cubicBezTo>
                <a:cubicBezTo>
                  <a:pt x="1959" y="4192"/>
                  <a:pt x="1812" y="4206"/>
                  <a:pt x="1804" y="4164"/>
                </a:cubicBezTo>
                <a:cubicBezTo>
                  <a:pt x="1800" y="4143"/>
                  <a:pt x="1808" y="4185"/>
                  <a:pt x="1804" y="4164"/>
                </a:cubicBezTo>
                <a:close/>
                <a:moveTo>
                  <a:pt x="1836" y="4889"/>
                </a:moveTo>
                <a:cubicBezTo>
                  <a:pt x="1827" y="4908"/>
                  <a:pt x="1864" y="4867"/>
                  <a:pt x="1823" y="4866"/>
                </a:cubicBezTo>
                <a:cubicBezTo>
                  <a:pt x="1860" y="4867"/>
                  <a:pt x="1887" y="4865"/>
                  <a:pt x="1925" y="4857"/>
                </a:cubicBezTo>
                <a:cubicBezTo>
                  <a:pt x="1892" y="4864"/>
                  <a:pt x="1850" y="4858"/>
                  <a:pt x="1836" y="4889"/>
                </a:cubicBezTo>
                <a:cubicBezTo>
                  <a:pt x="1834" y="4893"/>
                  <a:pt x="1839" y="4883"/>
                  <a:pt x="1836" y="4889"/>
                </a:cubicBezTo>
                <a:close/>
                <a:moveTo>
                  <a:pt x="1866" y="5146"/>
                </a:moveTo>
                <a:cubicBezTo>
                  <a:pt x="1894" y="5135"/>
                  <a:pt x="1894" y="5168"/>
                  <a:pt x="1913" y="5175"/>
                </a:cubicBezTo>
                <a:cubicBezTo>
                  <a:pt x="1938" y="5184"/>
                  <a:pt x="1946" y="5181"/>
                  <a:pt x="1976" y="5184"/>
                </a:cubicBezTo>
                <a:cubicBezTo>
                  <a:pt x="2008" y="5188"/>
                  <a:pt x="2091" y="5201"/>
                  <a:pt x="2089" y="5231"/>
                </a:cubicBezTo>
                <a:cubicBezTo>
                  <a:pt x="2029" y="5223"/>
                  <a:pt x="1970" y="5215"/>
                  <a:pt x="1911" y="5201"/>
                </a:cubicBezTo>
                <a:cubicBezTo>
                  <a:pt x="1901" y="5199"/>
                  <a:pt x="1801" y="5171"/>
                  <a:pt x="1866" y="5146"/>
                </a:cubicBezTo>
                <a:cubicBezTo>
                  <a:pt x="1886" y="5139"/>
                  <a:pt x="1850" y="5152"/>
                  <a:pt x="1866" y="5146"/>
                </a:cubicBezTo>
                <a:close/>
                <a:moveTo>
                  <a:pt x="1878" y="5614"/>
                </a:moveTo>
                <a:cubicBezTo>
                  <a:pt x="1871" y="5610"/>
                  <a:pt x="1864" y="5605"/>
                  <a:pt x="1857" y="5601"/>
                </a:cubicBezTo>
                <a:cubicBezTo>
                  <a:pt x="1872" y="5615"/>
                  <a:pt x="1888" y="5618"/>
                  <a:pt x="1907" y="5611"/>
                </a:cubicBezTo>
                <a:cubicBezTo>
                  <a:pt x="1897" y="5612"/>
                  <a:pt x="1888" y="5613"/>
                  <a:pt x="1878" y="5614"/>
                </a:cubicBezTo>
                <a:cubicBezTo>
                  <a:pt x="1871" y="5609"/>
                  <a:pt x="1888" y="5613"/>
                  <a:pt x="1878" y="5614"/>
                </a:cubicBezTo>
                <a:close/>
                <a:moveTo>
                  <a:pt x="2058" y="6090"/>
                </a:moveTo>
                <a:cubicBezTo>
                  <a:pt x="1951" y="6072"/>
                  <a:pt x="2047" y="6041"/>
                  <a:pt x="2100" y="6090"/>
                </a:cubicBezTo>
                <a:cubicBezTo>
                  <a:pt x="2086" y="6091"/>
                  <a:pt x="2072" y="6091"/>
                  <a:pt x="2058" y="6090"/>
                </a:cubicBezTo>
                <a:cubicBezTo>
                  <a:pt x="2040" y="6087"/>
                  <a:pt x="2067" y="6092"/>
                  <a:pt x="2058" y="6090"/>
                </a:cubicBezTo>
                <a:close/>
                <a:moveTo>
                  <a:pt x="2395" y="5778"/>
                </a:moveTo>
                <a:cubicBezTo>
                  <a:pt x="2333" y="5819"/>
                  <a:pt x="2156" y="5742"/>
                  <a:pt x="2086" y="5728"/>
                </a:cubicBezTo>
                <a:cubicBezTo>
                  <a:pt x="2053" y="5721"/>
                  <a:pt x="2027" y="5733"/>
                  <a:pt x="1996" y="5728"/>
                </a:cubicBezTo>
                <a:cubicBezTo>
                  <a:pt x="1977" y="5726"/>
                  <a:pt x="1908" y="5686"/>
                  <a:pt x="1913" y="5676"/>
                </a:cubicBezTo>
                <a:cubicBezTo>
                  <a:pt x="1907" y="5688"/>
                  <a:pt x="2073" y="5688"/>
                  <a:pt x="2089" y="5693"/>
                </a:cubicBezTo>
                <a:cubicBezTo>
                  <a:pt x="2148" y="5712"/>
                  <a:pt x="2276" y="5769"/>
                  <a:pt x="2335" y="5719"/>
                </a:cubicBezTo>
                <a:cubicBezTo>
                  <a:pt x="2314" y="5708"/>
                  <a:pt x="2292" y="5685"/>
                  <a:pt x="2268" y="5679"/>
                </a:cubicBezTo>
                <a:cubicBezTo>
                  <a:pt x="2247" y="5673"/>
                  <a:pt x="2224" y="5689"/>
                  <a:pt x="2206" y="5683"/>
                </a:cubicBezTo>
                <a:cubicBezTo>
                  <a:pt x="2172" y="5672"/>
                  <a:pt x="2141" y="5633"/>
                  <a:pt x="2139" y="5596"/>
                </a:cubicBezTo>
                <a:cubicBezTo>
                  <a:pt x="2203" y="5600"/>
                  <a:pt x="2277" y="5612"/>
                  <a:pt x="2331" y="5651"/>
                </a:cubicBezTo>
                <a:cubicBezTo>
                  <a:pt x="2341" y="5662"/>
                  <a:pt x="2344" y="5675"/>
                  <a:pt x="2340" y="5689"/>
                </a:cubicBezTo>
                <a:cubicBezTo>
                  <a:pt x="2353" y="5689"/>
                  <a:pt x="2366" y="5692"/>
                  <a:pt x="2378" y="5698"/>
                </a:cubicBezTo>
                <a:cubicBezTo>
                  <a:pt x="2393" y="5703"/>
                  <a:pt x="2436" y="5692"/>
                  <a:pt x="2433" y="5717"/>
                </a:cubicBezTo>
                <a:cubicBezTo>
                  <a:pt x="2429" y="5745"/>
                  <a:pt x="2354" y="5683"/>
                  <a:pt x="2364" y="5755"/>
                </a:cubicBezTo>
                <a:cubicBezTo>
                  <a:pt x="2369" y="5785"/>
                  <a:pt x="2487" y="5792"/>
                  <a:pt x="2510" y="5796"/>
                </a:cubicBezTo>
                <a:cubicBezTo>
                  <a:pt x="2472" y="5790"/>
                  <a:pt x="2434" y="5784"/>
                  <a:pt x="2395" y="5778"/>
                </a:cubicBezTo>
                <a:cubicBezTo>
                  <a:pt x="2388" y="5782"/>
                  <a:pt x="2434" y="5784"/>
                  <a:pt x="2395" y="5778"/>
                </a:cubicBezTo>
                <a:close/>
                <a:moveTo>
                  <a:pt x="2588" y="5474"/>
                </a:moveTo>
                <a:cubicBezTo>
                  <a:pt x="2546" y="5494"/>
                  <a:pt x="2496" y="5476"/>
                  <a:pt x="2488" y="5433"/>
                </a:cubicBezTo>
                <a:cubicBezTo>
                  <a:pt x="2521" y="5418"/>
                  <a:pt x="2628" y="5424"/>
                  <a:pt x="2588" y="5474"/>
                </a:cubicBezTo>
                <a:cubicBezTo>
                  <a:pt x="2559" y="5488"/>
                  <a:pt x="2593" y="5468"/>
                  <a:pt x="2588" y="5474"/>
                </a:cubicBezTo>
                <a:close/>
                <a:moveTo>
                  <a:pt x="2617" y="4676"/>
                </a:moveTo>
                <a:cubicBezTo>
                  <a:pt x="2608" y="4683"/>
                  <a:pt x="2624" y="4670"/>
                  <a:pt x="2617" y="4676"/>
                </a:cubicBezTo>
                <a:cubicBezTo>
                  <a:pt x="2616" y="4677"/>
                  <a:pt x="2618" y="4675"/>
                  <a:pt x="2617" y="4676"/>
                </a:cubicBezTo>
                <a:close/>
                <a:moveTo>
                  <a:pt x="2633" y="4768"/>
                </a:moveTo>
                <a:cubicBezTo>
                  <a:pt x="2645" y="4774"/>
                  <a:pt x="2640" y="4779"/>
                  <a:pt x="2618" y="4782"/>
                </a:cubicBezTo>
                <a:cubicBezTo>
                  <a:pt x="2640" y="4779"/>
                  <a:pt x="2645" y="4774"/>
                  <a:pt x="2633" y="4768"/>
                </a:cubicBezTo>
                <a:close/>
                <a:moveTo>
                  <a:pt x="2647" y="4940"/>
                </a:moveTo>
                <a:cubicBezTo>
                  <a:pt x="2651" y="4871"/>
                  <a:pt x="2707" y="5008"/>
                  <a:pt x="2675" y="4981"/>
                </a:cubicBezTo>
                <a:cubicBezTo>
                  <a:pt x="2705" y="5006"/>
                  <a:pt x="2721" y="4960"/>
                  <a:pt x="2750" y="5010"/>
                </a:cubicBezTo>
                <a:cubicBezTo>
                  <a:pt x="2731" y="5010"/>
                  <a:pt x="2660" y="5016"/>
                  <a:pt x="2647" y="5000"/>
                </a:cubicBezTo>
                <a:cubicBezTo>
                  <a:pt x="2629" y="4978"/>
                  <a:pt x="2645" y="4965"/>
                  <a:pt x="2647" y="4940"/>
                </a:cubicBezTo>
                <a:cubicBezTo>
                  <a:pt x="2647" y="4928"/>
                  <a:pt x="2646" y="4964"/>
                  <a:pt x="2647" y="4940"/>
                </a:cubicBezTo>
                <a:close/>
                <a:moveTo>
                  <a:pt x="2728" y="5095"/>
                </a:moveTo>
                <a:cubicBezTo>
                  <a:pt x="2714" y="5089"/>
                  <a:pt x="2730" y="5088"/>
                  <a:pt x="2728" y="5095"/>
                </a:cubicBezTo>
                <a:cubicBezTo>
                  <a:pt x="2726" y="5094"/>
                  <a:pt x="2728" y="5094"/>
                  <a:pt x="2728" y="5095"/>
                </a:cubicBezTo>
                <a:close/>
                <a:moveTo>
                  <a:pt x="2670" y="5573"/>
                </a:moveTo>
                <a:cubicBezTo>
                  <a:pt x="2676" y="5562"/>
                  <a:pt x="2684" y="5562"/>
                  <a:pt x="2692" y="5572"/>
                </a:cubicBezTo>
                <a:cubicBezTo>
                  <a:pt x="2685" y="5583"/>
                  <a:pt x="2678" y="5584"/>
                  <a:pt x="2670" y="5573"/>
                </a:cubicBezTo>
                <a:close/>
                <a:moveTo>
                  <a:pt x="2893" y="6355"/>
                </a:moveTo>
                <a:cubicBezTo>
                  <a:pt x="2839" y="6365"/>
                  <a:pt x="2816" y="6279"/>
                  <a:pt x="2884" y="6280"/>
                </a:cubicBezTo>
                <a:cubicBezTo>
                  <a:pt x="2933" y="6281"/>
                  <a:pt x="2946" y="6357"/>
                  <a:pt x="2893" y="6355"/>
                </a:cubicBezTo>
                <a:cubicBezTo>
                  <a:pt x="2858" y="6362"/>
                  <a:pt x="2913" y="6356"/>
                  <a:pt x="2893" y="6355"/>
                </a:cubicBezTo>
                <a:close/>
                <a:moveTo>
                  <a:pt x="2790" y="5695"/>
                </a:moveTo>
                <a:cubicBezTo>
                  <a:pt x="2736" y="5685"/>
                  <a:pt x="2758" y="5667"/>
                  <a:pt x="2729" y="5636"/>
                </a:cubicBezTo>
                <a:cubicBezTo>
                  <a:pt x="2709" y="5614"/>
                  <a:pt x="2652" y="5618"/>
                  <a:pt x="2718" y="5586"/>
                </a:cubicBezTo>
                <a:cubicBezTo>
                  <a:pt x="2687" y="5601"/>
                  <a:pt x="2719" y="5520"/>
                  <a:pt x="2720" y="5534"/>
                </a:cubicBezTo>
                <a:cubicBezTo>
                  <a:pt x="2730" y="5525"/>
                  <a:pt x="2735" y="5515"/>
                  <a:pt x="2737" y="5503"/>
                </a:cubicBezTo>
                <a:cubicBezTo>
                  <a:pt x="2728" y="5492"/>
                  <a:pt x="2717" y="5489"/>
                  <a:pt x="2702" y="5494"/>
                </a:cubicBezTo>
                <a:cubicBezTo>
                  <a:pt x="2683" y="5479"/>
                  <a:pt x="2673" y="5453"/>
                  <a:pt x="2641" y="5450"/>
                </a:cubicBezTo>
                <a:cubicBezTo>
                  <a:pt x="2673" y="5453"/>
                  <a:pt x="2689" y="5464"/>
                  <a:pt x="2724" y="5461"/>
                </a:cubicBezTo>
                <a:cubicBezTo>
                  <a:pt x="2714" y="5424"/>
                  <a:pt x="2677" y="5429"/>
                  <a:pt x="2648" y="5424"/>
                </a:cubicBezTo>
                <a:cubicBezTo>
                  <a:pt x="2664" y="5407"/>
                  <a:pt x="2683" y="5398"/>
                  <a:pt x="2706" y="5397"/>
                </a:cubicBezTo>
                <a:cubicBezTo>
                  <a:pt x="2740" y="5406"/>
                  <a:pt x="2750" y="5392"/>
                  <a:pt x="2736" y="5354"/>
                </a:cubicBezTo>
                <a:cubicBezTo>
                  <a:pt x="2741" y="5332"/>
                  <a:pt x="2723" y="5267"/>
                  <a:pt x="2741" y="5247"/>
                </a:cubicBezTo>
                <a:cubicBezTo>
                  <a:pt x="2759" y="5225"/>
                  <a:pt x="2896" y="5243"/>
                  <a:pt x="2936" y="5229"/>
                </a:cubicBezTo>
                <a:cubicBezTo>
                  <a:pt x="3021" y="5200"/>
                  <a:pt x="3036" y="5197"/>
                  <a:pt x="3118" y="5239"/>
                </a:cubicBezTo>
                <a:cubicBezTo>
                  <a:pt x="3133" y="5247"/>
                  <a:pt x="3155" y="5224"/>
                  <a:pt x="3165" y="5245"/>
                </a:cubicBezTo>
                <a:cubicBezTo>
                  <a:pt x="3184" y="5286"/>
                  <a:pt x="3129" y="5277"/>
                  <a:pt x="3107" y="5295"/>
                </a:cubicBezTo>
                <a:cubicBezTo>
                  <a:pt x="3156" y="5308"/>
                  <a:pt x="3159" y="5298"/>
                  <a:pt x="3175" y="5346"/>
                </a:cubicBezTo>
                <a:cubicBezTo>
                  <a:pt x="3184" y="5376"/>
                  <a:pt x="3178" y="5422"/>
                  <a:pt x="3177" y="5453"/>
                </a:cubicBezTo>
                <a:cubicBezTo>
                  <a:pt x="3176" y="5485"/>
                  <a:pt x="3155" y="5580"/>
                  <a:pt x="3215" y="5564"/>
                </a:cubicBezTo>
                <a:cubicBezTo>
                  <a:pt x="3217" y="5594"/>
                  <a:pt x="3116" y="5615"/>
                  <a:pt x="3188" y="5658"/>
                </a:cubicBezTo>
                <a:cubicBezTo>
                  <a:pt x="3204" y="5668"/>
                  <a:pt x="3362" y="5651"/>
                  <a:pt x="3320" y="5688"/>
                </a:cubicBezTo>
                <a:cubicBezTo>
                  <a:pt x="3283" y="5720"/>
                  <a:pt x="3205" y="5662"/>
                  <a:pt x="3170" y="5682"/>
                </a:cubicBezTo>
                <a:cubicBezTo>
                  <a:pt x="3093" y="5726"/>
                  <a:pt x="3232" y="5725"/>
                  <a:pt x="3245" y="5751"/>
                </a:cubicBezTo>
                <a:cubicBezTo>
                  <a:pt x="3224" y="5778"/>
                  <a:pt x="3062" y="5733"/>
                  <a:pt x="3027" y="5726"/>
                </a:cubicBezTo>
                <a:cubicBezTo>
                  <a:pt x="2990" y="5718"/>
                  <a:pt x="2953" y="5700"/>
                  <a:pt x="2915" y="5695"/>
                </a:cubicBezTo>
                <a:cubicBezTo>
                  <a:pt x="2873" y="5689"/>
                  <a:pt x="2832" y="5704"/>
                  <a:pt x="2790" y="5695"/>
                </a:cubicBezTo>
                <a:cubicBezTo>
                  <a:pt x="2760" y="5689"/>
                  <a:pt x="2842" y="5706"/>
                  <a:pt x="2790" y="5695"/>
                </a:cubicBezTo>
                <a:close/>
                <a:moveTo>
                  <a:pt x="3356" y="6348"/>
                </a:moveTo>
                <a:cubicBezTo>
                  <a:pt x="3364" y="6337"/>
                  <a:pt x="3374" y="6333"/>
                  <a:pt x="3387" y="6340"/>
                </a:cubicBezTo>
                <a:cubicBezTo>
                  <a:pt x="3380" y="6355"/>
                  <a:pt x="3369" y="6355"/>
                  <a:pt x="3356" y="6348"/>
                </a:cubicBezTo>
                <a:close/>
                <a:moveTo>
                  <a:pt x="3646" y="6323"/>
                </a:moveTo>
                <a:cubicBezTo>
                  <a:pt x="3628" y="6327"/>
                  <a:pt x="3641" y="6336"/>
                  <a:pt x="3651" y="6343"/>
                </a:cubicBezTo>
                <a:cubicBezTo>
                  <a:pt x="3616" y="6366"/>
                  <a:pt x="3535" y="6326"/>
                  <a:pt x="3494" y="6323"/>
                </a:cubicBezTo>
                <a:cubicBezTo>
                  <a:pt x="3432" y="6317"/>
                  <a:pt x="3370" y="6321"/>
                  <a:pt x="3308" y="6326"/>
                </a:cubicBezTo>
                <a:cubicBezTo>
                  <a:pt x="3326" y="6328"/>
                  <a:pt x="3340" y="6335"/>
                  <a:pt x="3352" y="6347"/>
                </a:cubicBezTo>
                <a:cubicBezTo>
                  <a:pt x="3316" y="6362"/>
                  <a:pt x="3312" y="6341"/>
                  <a:pt x="3279" y="6342"/>
                </a:cubicBezTo>
                <a:cubicBezTo>
                  <a:pt x="3267" y="6322"/>
                  <a:pt x="3257" y="6321"/>
                  <a:pt x="3250" y="6338"/>
                </a:cubicBezTo>
                <a:cubicBezTo>
                  <a:pt x="3243" y="6350"/>
                  <a:pt x="3233" y="6356"/>
                  <a:pt x="3218" y="6356"/>
                </a:cubicBezTo>
                <a:cubicBezTo>
                  <a:pt x="3180" y="6363"/>
                  <a:pt x="3173" y="6333"/>
                  <a:pt x="3134" y="6323"/>
                </a:cubicBezTo>
                <a:cubicBezTo>
                  <a:pt x="3182" y="6335"/>
                  <a:pt x="3175" y="6323"/>
                  <a:pt x="3215" y="6303"/>
                </a:cubicBezTo>
                <a:cubicBezTo>
                  <a:pt x="3257" y="6281"/>
                  <a:pt x="3307" y="6296"/>
                  <a:pt x="3354" y="6297"/>
                </a:cubicBezTo>
                <a:cubicBezTo>
                  <a:pt x="3485" y="6301"/>
                  <a:pt x="3609" y="6284"/>
                  <a:pt x="3739" y="6312"/>
                </a:cubicBezTo>
                <a:cubicBezTo>
                  <a:pt x="3711" y="6331"/>
                  <a:pt x="3677" y="6318"/>
                  <a:pt x="3646" y="6323"/>
                </a:cubicBezTo>
                <a:cubicBezTo>
                  <a:pt x="3641" y="6324"/>
                  <a:pt x="3677" y="6318"/>
                  <a:pt x="3646" y="6323"/>
                </a:cubicBezTo>
                <a:close/>
                <a:moveTo>
                  <a:pt x="3684" y="5200"/>
                </a:moveTo>
                <a:cubicBezTo>
                  <a:pt x="3684" y="5221"/>
                  <a:pt x="3658" y="5215"/>
                  <a:pt x="3649" y="5229"/>
                </a:cubicBezTo>
                <a:cubicBezTo>
                  <a:pt x="3665" y="5231"/>
                  <a:pt x="3682" y="5232"/>
                  <a:pt x="3698" y="5234"/>
                </a:cubicBezTo>
                <a:cubicBezTo>
                  <a:pt x="3660" y="5259"/>
                  <a:pt x="3625" y="5220"/>
                  <a:pt x="3587" y="5218"/>
                </a:cubicBezTo>
                <a:cubicBezTo>
                  <a:pt x="3559" y="5217"/>
                  <a:pt x="3504" y="5257"/>
                  <a:pt x="3487" y="5249"/>
                </a:cubicBezTo>
                <a:cubicBezTo>
                  <a:pt x="3435" y="5224"/>
                  <a:pt x="3506" y="5211"/>
                  <a:pt x="3530" y="5197"/>
                </a:cubicBezTo>
                <a:cubicBezTo>
                  <a:pt x="3534" y="5190"/>
                  <a:pt x="3669" y="5200"/>
                  <a:pt x="3684" y="5200"/>
                </a:cubicBezTo>
                <a:cubicBezTo>
                  <a:pt x="3684" y="5222"/>
                  <a:pt x="3632" y="5199"/>
                  <a:pt x="3684" y="5200"/>
                </a:cubicBezTo>
                <a:close/>
                <a:moveTo>
                  <a:pt x="3719" y="5337"/>
                </a:moveTo>
                <a:cubicBezTo>
                  <a:pt x="3745" y="5386"/>
                  <a:pt x="3652" y="5340"/>
                  <a:pt x="3658" y="5342"/>
                </a:cubicBezTo>
                <a:cubicBezTo>
                  <a:pt x="3616" y="5331"/>
                  <a:pt x="3579" y="5330"/>
                  <a:pt x="3532" y="5330"/>
                </a:cubicBezTo>
                <a:cubicBezTo>
                  <a:pt x="3588" y="5322"/>
                  <a:pt x="3677" y="5259"/>
                  <a:pt x="3719" y="5337"/>
                </a:cubicBezTo>
                <a:cubicBezTo>
                  <a:pt x="3723" y="5345"/>
                  <a:pt x="3711" y="5321"/>
                  <a:pt x="3719" y="5337"/>
                </a:cubicBezTo>
                <a:close/>
                <a:moveTo>
                  <a:pt x="3761" y="5099"/>
                </a:moveTo>
                <a:cubicBezTo>
                  <a:pt x="3752" y="5097"/>
                  <a:pt x="3748" y="5101"/>
                  <a:pt x="3750" y="5110"/>
                </a:cubicBezTo>
                <a:cubicBezTo>
                  <a:pt x="3763" y="5109"/>
                  <a:pt x="3771" y="5115"/>
                  <a:pt x="3775" y="5128"/>
                </a:cubicBezTo>
                <a:cubicBezTo>
                  <a:pt x="3761" y="5131"/>
                  <a:pt x="3741" y="5111"/>
                  <a:pt x="3725" y="5108"/>
                </a:cubicBezTo>
                <a:cubicBezTo>
                  <a:pt x="3703" y="5105"/>
                  <a:pt x="3683" y="5104"/>
                  <a:pt x="3663" y="5113"/>
                </a:cubicBezTo>
                <a:cubicBezTo>
                  <a:pt x="3622" y="5130"/>
                  <a:pt x="3606" y="5187"/>
                  <a:pt x="3555" y="5137"/>
                </a:cubicBezTo>
                <a:cubicBezTo>
                  <a:pt x="3563" y="5118"/>
                  <a:pt x="3658" y="5139"/>
                  <a:pt x="3624" y="5090"/>
                </a:cubicBezTo>
                <a:cubicBezTo>
                  <a:pt x="3611" y="5071"/>
                  <a:pt x="3486" y="5060"/>
                  <a:pt x="3469" y="5072"/>
                </a:cubicBezTo>
                <a:cubicBezTo>
                  <a:pt x="3475" y="5098"/>
                  <a:pt x="3512" y="5085"/>
                  <a:pt x="3520" y="5104"/>
                </a:cubicBezTo>
                <a:cubicBezTo>
                  <a:pt x="3537" y="5142"/>
                  <a:pt x="3502" y="5149"/>
                  <a:pt x="3473" y="5157"/>
                </a:cubicBezTo>
                <a:cubicBezTo>
                  <a:pt x="3530" y="5210"/>
                  <a:pt x="3428" y="5176"/>
                  <a:pt x="3403" y="5169"/>
                </a:cubicBezTo>
                <a:cubicBezTo>
                  <a:pt x="3395" y="5236"/>
                  <a:pt x="3320" y="5147"/>
                  <a:pt x="3427" y="5176"/>
                </a:cubicBezTo>
                <a:cubicBezTo>
                  <a:pt x="3429" y="5156"/>
                  <a:pt x="3404" y="5102"/>
                  <a:pt x="3394" y="5099"/>
                </a:cubicBezTo>
                <a:cubicBezTo>
                  <a:pt x="3377" y="5095"/>
                  <a:pt x="3261" y="5168"/>
                  <a:pt x="3306" y="5087"/>
                </a:cubicBezTo>
                <a:cubicBezTo>
                  <a:pt x="3319" y="5064"/>
                  <a:pt x="3420" y="5053"/>
                  <a:pt x="3444" y="5046"/>
                </a:cubicBezTo>
                <a:cubicBezTo>
                  <a:pt x="3457" y="5043"/>
                  <a:pt x="3557" y="4998"/>
                  <a:pt x="3563" y="4999"/>
                </a:cubicBezTo>
                <a:cubicBezTo>
                  <a:pt x="3532" y="4941"/>
                  <a:pt x="3660" y="4982"/>
                  <a:pt x="3688" y="4973"/>
                </a:cubicBezTo>
                <a:cubicBezTo>
                  <a:pt x="3687" y="4946"/>
                  <a:pt x="3610" y="4951"/>
                  <a:pt x="3641" y="4915"/>
                </a:cubicBezTo>
                <a:cubicBezTo>
                  <a:pt x="3659" y="4894"/>
                  <a:pt x="3754" y="4933"/>
                  <a:pt x="3758" y="4951"/>
                </a:cubicBezTo>
                <a:cubicBezTo>
                  <a:pt x="3760" y="4960"/>
                  <a:pt x="3735" y="4969"/>
                  <a:pt x="3733" y="4978"/>
                </a:cubicBezTo>
                <a:cubicBezTo>
                  <a:pt x="3750" y="5005"/>
                  <a:pt x="3775" y="5000"/>
                  <a:pt x="3789" y="5027"/>
                </a:cubicBezTo>
                <a:cubicBezTo>
                  <a:pt x="3776" y="5038"/>
                  <a:pt x="3774" y="5049"/>
                  <a:pt x="3782" y="5062"/>
                </a:cubicBezTo>
                <a:cubicBezTo>
                  <a:pt x="3791" y="5070"/>
                  <a:pt x="3798" y="5079"/>
                  <a:pt x="3805" y="5088"/>
                </a:cubicBezTo>
                <a:cubicBezTo>
                  <a:pt x="3792" y="5099"/>
                  <a:pt x="3777" y="5103"/>
                  <a:pt x="3761" y="5099"/>
                </a:cubicBezTo>
                <a:cubicBezTo>
                  <a:pt x="3758" y="5099"/>
                  <a:pt x="3776" y="5098"/>
                  <a:pt x="3761" y="5099"/>
                </a:cubicBezTo>
                <a:close/>
                <a:moveTo>
                  <a:pt x="3804" y="4816"/>
                </a:moveTo>
                <a:cubicBezTo>
                  <a:pt x="3811" y="4794"/>
                  <a:pt x="3833" y="4783"/>
                  <a:pt x="3855" y="4784"/>
                </a:cubicBezTo>
                <a:cubicBezTo>
                  <a:pt x="3846" y="4791"/>
                  <a:pt x="3851" y="4823"/>
                  <a:pt x="3843" y="4826"/>
                </a:cubicBezTo>
                <a:cubicBezTo>
                  <a:pt x="3834" y="4830"/>
                  <a:pt x="3795" y="4839"/>
                  <a:pt x="3804" y="4816"/>
                </a:cubicBezTo>
                <a:cubicBezTo>
                  <a:pt x="3811" y="4796"/>
                  <a:pt x="3801" y="4824"/>
                  <a:pt x="3804" y="4816"/>
                </a:cubicBezTo>
                <a:close/>
                <a:moveTo>
                  <a:pt x="3824" y="5129"/>
                </a:moveTo>
                <a:cubicBezTo>
                  <a:pt x="3828" y="5117"/>
                  <a:pt x="3820" y="5091"/>
                  <a:pt x="3849" y="5106"/>
                </a:cubicBezTo>
                <a:cubicBezTo>
                  <a:pt x="3848" y="5123"/>
                  <a:pt x="3842" y="5132"/>
                  <a:pt x="3824" y="5129"/>
                </a:cubicBezTo>
                <a:close/>
                <a:moveTo>
                  <a:pt x="3930" y="5147"/>
                </a:moveTo>
                <a:cubicBezTo>
                  <a:pt x="3882" y="5146"/>
                  <a:pt x="3882" y="5088"/>
                  <a:pt x="3840" y="5086"/>
                </a:cubicBezTo>
                <a:cubicBezTo>
                  <a:pt x="3857" y="5087"/>
                  <a:pt x="3895" y="5098"/>
                  <a:pt x="3907" y="5109"/>
                </a:cubicBezTo>
                <a:cubicBezTo>
                  <a:pt x="3911" y="5112"/>
                  <a:pt x="3948" y="5147"/>
                  <a:pt x="3930" y="5147"/>
                </a:cubicBezTo>
                <a:cubicBezTo>
                  <a:pt x="3903" y="5146"/>
                  <a:pt x="3932" y="5147"/>
                  <a:pt x="3930" y="5147"/>
                </a:cubicBezTo>
                <a:close/>
                <a:moveTo>
                  <a:pt x="3917" y="5074"/>
                </a:moveTo>
                <a:cubicBezTo>
                  <a:pt x="3888" y="5072"/>
                  <a:pt x="3860" y="5065"/>
                  <a:pt x="3830" y="5062"/>
                </a:cubicBezTo>
                <a:cubicBezTo>
                  <a:pt x="3853" y="5049"/>
                  <a:pt x="3887" y="5031"/>
                  <a:pt x="3914" y="5041"/>
                </a:cubicBezTo>
                <a:cubicBezTo>
                  <a:pt x="3941" y="5051"/>
                  <a:pt x="3960" y="5079"/>
                  <a:pt x="3917" y="5074"/>
                </a:cubicBezTo>
                <a:cubicBezTo>
                  <a:pt x="3901" y="5073"/>
                  <a:pt x="3934" y="5076"/>
                  <a:pt x="3917" y="5074"/>
                </a:cubicBezTo>
                <a:close/>
                <a:moveTo>
                  <a:pt x="3981" y="4864"/>
                </a:moveTo>
                <a:cubicBezTo>
                  <a:pt x="3946" y="4812"/>
                  <a:pt x="3920" y="4861"/>
                  <a:pt x="3879" y="4866"/>
                </a:cubicBezTo>
                <a:cubicBezTo>
                  <a:pt x="3853" y="4870"/>
                  <a:pt x="3830" y="4878"/>
                  <a:pt x="3854" y="4846"/>
                </a:cubicBezTo>
                <a:cubicBezTo>
                  <a:pt x="3867" y="4828"/>
                  <a:pt x="3938" y="4810"/>
                  <a:pt x="3959" y="4813"/>
                </a:cubicBezTo>
                <a:cubicBezTo>
                  <a:pt x="3978" y="4815"/>
                  <a:pt x="3989" y="4807"/>
                  <a:pt x="4001" y="4825"/>
                </a:cubicBezTo>
                <a:cubicBezTo>
                  <a:pt x="4009" y="4836"/>
                  <a:pt x="3999" y="4891"/>
                  <a:pt x="3981" y="4864"/>
                </a:cubicBezTo>
                <a:cubicBezTo>
                  <a:pt x="3944" y="4808"/>
                  <a:pt x="3990" y="4878"/>
                  <a:pt x="3981" y="4864"/>
                </a:cubicBezTo>
                <a:close/>
                <a:moveTo>
                  <a:pt x="4044" y="5003"/>
                </a:moveTo>
                <a:cubicBezTo>
                  <a:pt x="4086" y="5010"/>
                  <a:pt x="4112" y="5025"/>
                  <a:pt x="4148" y="5042"/>
                </a:cubicBezTo>
                <a:cubicBezTo>
                  <a:pt x="4176" y="5056"/>
                  <a:pt x="4220" y="5071"/>
                  <a:pt x="4245" y="5089"/>
                </a:cubicBezTo>
                <a:cubicBezTo>
                  <a:pt x="4209" y="5098"/>
                  <a:pt x="4163" y="5119"/>
                  <a:pt x="4125" y="5119"/>
                </a:cubicBezTo>
                <a:cubicBezTo>
                  <a:pt x="4092" y="5120"/>
                  <a:pt x="4064" y="5099"/>
                  <a:pt x="4021" y="5099"/>
                </a:cubicBezTo>
                <a:cubicBezTo>
                  <a:pt x="4037" y="5099"/>
                  <a:pt x="4105" y="5114"/>
                  <a:pt x="4114" y="5091"/>
                </a:cubicBezTo>
                <a:cubicBezTo>
                  <a:pt x="4078" y="5072"/>
                  <a:pt x="4030" y="5098"/>
                  <a:pt x="4005" y="5057"/>
                </a:cubicBezTo>
                <a:cubicBezTo>
                  <a:pt x="3988" y="5030"/>
                  <a:pt x="3994" y="4995"/>
                  <a:pt x="4044" y="5003"/>
                </a:cubicBezTo>
                <a:cubicBezTo>
                  <a:pt x="4085" y="5010"/>
                  <a:pt x="3998" y="4995"/>
                  <a:pt x="4044" y="5003"/>
                </a:cubicBezTo>
                <a:close/>
                <a:moveTo>
                  <a:pt x="4204" y="5221"/>
                </a:moveTo>
                <a:cubicBezTo>
                  <a:pt x="4127" y="5247"/>
                  <a:pt x="4062" y="5214"/>
                  <a:pt x="3994" y="5204"/>
                </a:cubicBezTo>
                <a:cubicBezTo>
                  <a:pt x="4104" y="5191"/>
                  <a:pt x="4148" y="5194"/>
                  <a:pt x="4204" y="5221"/>
                </a:cubicBezTo>
                <a:close/>
                <a:moveTo>
                  <a:pt x="4119" y="6288"/>
                </a:moveTo>
                <a:cubicBezTo>
                  <a:pt x="4081" y="6296"/>
                  <a:pt x="3976" y="6269"/>
                  <a:pt x="4070" y="6256"/>
                </a:cubicBezTo>
                <a:cubicBezTo>
                  <a:pt x="4080" y="6255"/>
                  <a:pt x="4151" y="6260"/>
                  <a:pt x="4154" y="6262"/>
                </a:cubicBezTo>
                <a:cubicBezTo>
                  <a:pt x="4189" y="6288"/>
                  <a:pt x="4148" y="6282"/>
                  <a:pt x="4119" y="6288"/>
                </a:cubicBezTo>
                <a:cubicBezTo>
                  <a:pt x="4113" y="6289"/>
                  <a:pt x="4137" y="6284"/>
                  <a:pt x="4119" y="6288"/>
                </a:cubicBezTo>
                <a:close/>
                <a:moveTo>
                  <a:pt x="4013" y="5572"/>
                </a:moveTo>
                <a:cubicBezTo>
                  <a:pt x="4091" y="5555"/>
                  <a:pt x="4120" y="5559"/>
                  <a:pt x="4217" y="5591"/>
                </a:cubicBezTo>
                <a:cubicBezTo>
                  <a:pt x="4143" y="5603"/>
                  <a:pt x="4079" y="5582"/>
                  <a:pt x="4013" y="5572"/>
                </a:cubicBezTo>
                <a:close/>
                <a:moveTo>
                  <a:pt x="4373" y="6309"/>
                </a:moveTo>
                <a:cubicBezTo>
                  <a:pt x="4355" y="6305"/>
                  <a:pt x="4336" y="6296"/>
                  <a:pt x="4317" y="6293"/>
                </a:cubicBezTo>
                <a:cubicBezTo>
                  <a:pt x="4303" y="6291"/>
                  <a:pt x="4256" y="6303"/>
                  <a:pt x="4247" y="6301"/>
                </a:cubicBezTo>
                <a:cubicBezTo>
                  <a:pt x="4230" y="6296"/>
                  <a:pt x="4194" y="6305"/>
                  <a:pt x="4238" y="6268"/>
                </a:cubicBezTo>
                <a:cubicBezTo>
                  <a:pt x="4257" y="6253"/>
                  <a:pt x="4365" y="6244"/>
                  <a:pt x="4385" y="6258"/>
                </a:cubicBezTo>
                <a:cubicBezTo>
                  <a:pt x="4402" y="6271"/>
                  <a:pt x="4411" y="6318"/>
                  <a:pt x="4373" y="6309"/>
                </a:cubicBezTo>
                <a:cubicBezTo>
                  <a:pt x="4326" y="6298"/>
                  <a:pt x="4386" y="6312"/>
                  <a:pt x="4373" y="6309"/>
                </a:cubicBezTo>
                <a:close/>
                <a:moveTo>
                  <a:pt x="4439" y="5385"/>
                </a:moveTo>
                <a:cubicBezTo>
                  <a:pt x="4434" y="5385"/>
                  <a:pt x="4429" y="5385"/>
                  <a:pt x="4424" y="5385"/>
                </a:cubicBezTo>
                <a:cubicBezTo>
                  <a:pt x="4438" y="5381"/>
                  <a:pt x="4446" y="5386"/>
                  <a:pt x="4448" y="5402"/>
                </a:cubicBezTo>
                <a:cubicBezTo>
                  <a:pt x="4445" y="5396"/>
                  <a:pt x="4442" y="5391"/>
                  <a:pt x="4439" y="5385"/>
                </a:cubicBezTo>
                <a:cubicBezTo>
                  <a:pt x="4434" y="5385"/>
                  <a:pt x="4441" y="5393"/>
                  <a:pt x="4439" y="5385"/>
                </a:cubicBezTo>
                <a:close/>
                <a:moveTo>
                  <a:pt x="4517" y="5406"/>
                </a:moveTo>
                <a:cubicBezTo>
                  <a:pt x="4519" y="5409"/>
                  <a:pt x="4520" y="5413"/>
                  <a:pt x="4522" y="5418"/>
                </a:cubicBezTo>
                <a:cubicBezTo>
                  <a:pt x="4520" y="5413"/>
                  <a:pt x="4519" y="5409"/>
                  <a:pt x="4517" y="5406"/>
                </a:cubicBezTo>
                <a:close/>
                <a:moveTo>
                  <a:pt x="4609" y="5351"/>
                </a:moveTo>
                <a:cubicBezTo>
                  <a:pt x="4605" y="5346"/>
                  <a:pt x="4600" y="5341"/>
                  <a:pt x="4596" y="5336"/>
                </a:cubicBezTo>
                <a:cubicBezTo>
                  <a:pt x="4611" y="5346"/>
                  <a:pt x="4615" y="5351"/>
                  <a:pt x="4609" y="5351"/>
                </a:cubicBezTo>
                <a:close/>
                <a:moveTo>
                  <a:pt x="4651" y="5369"/>
                </a:moveTo>
                <a:cubicBezTo>
                  <a:pt x="4641" y="5367"/>
                  <a:pt x="4632" y="5364"/>
                  <a:pt x="4623" y="5361"/>
                </a:cubicBezTo>
                <a:cubicBezTo>
                  <a:pt x="4665" y="5373"/>
                  <a:pt x="4665" y="5341"/>
                  <a:pt x="4702" y="5321"/>
                </a:cubicBezTo>
                <a:cubicBezTo>
                  <a:pt x="4682" y="5332"/>
                  <a:pt x="4661" y="5347"/>
                  <a:pt x="4651" y="5369"/>
                </a:cubicBezTo>
                <a:cubicBezTo>
                  <a:pt x="4714" y="5357"/>
                  <a:pt x="4777" y="5355"/>
                  <a:pt x="4840" y="5371"/>
                </a:cubicBezTo>
                <a:cubicBezTo>
                  <a:pt x="4777" y="5355"/>
                  <a:pt x="4714" y="5357"/>
                  <a:pt x="4651" y="5369"/>
                </a:cubicBezTo>
                <a:cubicBezTo>
                  <a:pt x="4641" y="5367"/>
                  <a:pt x="4709" y="5358"/>
                  <a:pt x="4651" y="5369"/>
                </a:cubicBezTo>
                <a:close/>
                <a:moveTo>
                  <a:pt x="4907" y="5954"/>
                </a:moveTo>
                <a:cubicBezTo>
                  <a:pt x="4857" y="5962"/>
                  <a:pt x="4885" y="5933"/>
                  <a:pt x="4852" y="5925"/>
                </a:cubicBezTo>
                <a:cubicBezTo>
                  <a:pt x="4839" y="5922"/>
                  <a:pt x="4813" y="5931"/>
                  <a:pt x="4802" y="5925"/>
                </a:cubicBezTo>
                <a:cubicBezTo>
                  <a:pt x="4769" y="5908"/>
                  <a:pt x="4741" y="5898"/>
                  <a:pt x="4798" y="5893"/>
                </a:cubicBezTo>
                <a:cubicBezTo>
                  <a:pt x="4844" y="5889"/>
                  <a:pt x="4830" y="5911"/>
                  <a:pt x="4858" y="5925"/>
                </a:cubicBezTo>
                <a:cubicBezTo>
                  <a:pt x="4847" y="5920"/>
                  <a:pt x="4954" y="5946"/>
                  <a:pt x="4907" y="5954"/>
                </a:cubicBezTo>
                <a:cubicBezTo>
                  <a:pt x="4882" y="5958"/>
                  <a:pt x="4910" y="5953"/>
                  <a:pt x="4907" y="5954"/>
                </a:cubicBezTo>
                <a:close/>
                <a:moveTo>
                  <a:pt x="4955" y="5491"/>
                </a:moveTo>
                <a:cubicBezTo>
                  <a:pt x="4934" y="5486"/>
                  <a:pt x="4731" y="5506"/>
                  <a:pt x="4813" y="5448"/>
                </a:cubicBezTo>
                <a:cubicBezTo>
                  <a:pt x="4878" y="5402"/>
                  <a:pt x="5008" y="5473"/>
                  <a:pt x="5070" y="5490"/>
                </a:cubicBezTo>
                <a:cubicBezTo>
                  <a:pt x="5032" y="5495"/>
                  <a:pt x="4992" y="5499"/>
                  <a:pt x="4955" y="5491"/>
                </a:cubicBezTo>
                <a:cubicBezTo>
                  <a:pt x="4917" y="5482"/>
                  <a:pt x="4993" y="5500"/>
                  <a:pt x="4955" y="5491"/>
                </a:cubicBezTo>
                <a:close/>
                <a:moveTo>
                  <a:pt x="5055" y="5785"/>
                </a:moveTo>
                <a:cubicBezTo>
                  <a:pt x="5031" y="5801"/>
                  <a:pt x="5011" y="5781"/>
                  <a:pt x="4992" y="5770"/>
                </a:cubicBezTo>
                <a:cubicBezTo>
                  <a:pt x="5006" y="5764"/>
                  <a:pt x="5079" y="5768"/>
                  <a:pt x="5055" y="5785"/>
                </a:cubicBezTo>
                <a:cubicBezTo>
                  <a:pt x="5030" y="5802"/>
                  <a:pt x="5057" y="5783"/>
                  <a:pt x="5055" y="5785"/>
                </a:cubicBezTo>
                <a:close/>
                <a:moveTo>
                  <a:pt x="5031" y="5558"/>
                </a:moveTo>
                <a:cubicBezTo>
                  <a:pt x="4999" y="5558"/>
                  <a:pt x="5043" y="5530"/>
                  <a:pt x="5044" y="5529"/>
                </a:cubicBezTo>
                <a:cubicBezTo>
                  <a:pt x="5059" y="5520"/>
                  <a:pt x="5127" y="5526"/>
                  <a:pt x="5142" y="5529"/>
                </a:cubicBezTo>
                <a:cubicBezTo>
                  <a:pt x="5245" y="5555"/>
                  <a:pt x="5062" y="5559"/>
                  <a:pt x="5031" y="5558"/>
                </a:cubicBezTo>
                <a:cubicBezTo>
                  <a:pt x="5024" y="5558"/>
                  <a:pt x="5080" y="5559"/>
                  <a:pt x="5031" y="5558"/>
                </a:cubicBezTo>
                <a:close/>
                <a:moveTo>
                  <a:pt x="5136" y="6255"/>
                </a:moveTo>
                <a:cubicBezTo>
                  <a:pt x="5176" y="6212"/>
                  <a:pt x="5206" y="6212"/>
                  <a:pt x="5263" y="6255"/>
                </a:cubicBezTo>
                <a:cubicBezTo>
                  <a:pt x="5219" y="6255"/>
                  <a:pt x="5179" y="6255"/>
                  <a:pt x="5136" y="6255"/>
                </a:cubicBezTo>
                <a:close/>
                <a:moveTo>
                  <a:pt x="5202" y="5567"/>
                </a:moveTo>
                <a:cubicBezTo>
                  <a:pt x="5155" y="5520"/>
                  <a:pt x="5340" y="5567"/>
                  <a:pt x="5346" y="5568"/>
                </a:cubicBezTo>
                <a:cubicBezTo>
                  <a:pt x="5314" y="5588"/>
                  <a:pt x="5232" y="5597"/>
                  <a:pt x="5202" y="5567"/>
                </a:cubicBezTo>
                <a:cubicBezTo>
                  <a:pt x="5196" y="5561"/>
                  <a:pt x="5224" y="5589"/>
                  <a:pt x="5202" y="5567"/>
                </a:cubicBezTo>
                <a:close/>
                <a:moveTo>
                  <a:pt x="5221" y="5474"/>
                </a:moveTo>
                <a:cubicBezTo>
                  <a:pt x="5320" y="5480"/>
                  <a:pt x="5419" y="5470"/>
                  <a:pt x="5517" y="5486"/>
                </a:cubicBezTo>
                <a:cubicBezTo>
                  <a:pt x="5418" y="5489"/>
                  <a:pt x="5318" y="5511"/>
                  <a:pt x="5221" y="5474"/>
                </a:cubicBezTo>
                <a:close/>
                <a:moveTo>
                  <a:pt x="5526" y="5437"/>
                </a:moveTo>
                <a:cubicBezTo>
                  <a:pt x="5574" y="5428"/>
                  <a:pt x="5623" y="5425"/>
                  <a:pt x="5671" y="5440"/>
                </a:cubicBezTo>
                <a:cubicBezTo>
                  <a:pt x="5623" y="5453"/>
                  <a:pt x="5575" y="5455"/>
                  <a:pt x="5526" y="5437"/>
                </a:cubicBezTo>
                <a:close/>
                <a:moveTo>
                  <a:pt x="5932" y="6356"/>
                </a:moveTo>
                <a:cubicBezTo>
                  <a:pt x="5905" y="6354"/>
                  <a:pt x="5881" y="6339"/>
                  <a:pt x="5859" y="6332"/>
                </a:cubicBezTo>
                <a:cubicBezTo>
                  <a:pt x="5823" y="6320"/>
                  <a:pt x="5772" y="6315"/>
                  <a:pt x="5736" y="6291"/>
                </a:cubicBezTo>
                <a:cubicBezTo>
                  <a:pt x="5770" y="6305"/>
                  <a:pt x="5807" y="6285"/>
                  <a:pt x="5843" y="6298"/>
                </a:cubicBezTo>
                <a:cubicBezTo>
                  <a:pt x="5848" y="6306"/>
                  <a:pt x="5852" y="6313"/>
                  <a:pt x="5857" y="6320"/>
                </a:cubicBezTo>
                <a:cubicBezTo>
                  <a:pt x="5875" y="6322"/>
                  <a:pt x="5893" y="6323"/>
                  <a:pt x="5911" y="6322"/>
                </a:cubicBezTo>
                <a:cubicBezTo>
                  <a:pt x="5933" y="6333"/>
                  <a:pt x="5934" y="6324"/>
                  <a:pt x="5932" y="6356"/>
                </a:cubicBezTo>
                <a:cubicBezTo>
                  <a:pt x="5925" y="6355"/>
                  <a:pt x="5933" y="6339"/>
                  <a:pt x="5932" y="6356"/>
                </a:cubicBezTo>
                <a:close/>
                <a:moveTo>
                  <a:pt x="5943" y="6288"/>
                </a:moveTo>
                <a:cubicBezTo>
                  <a:pt x="5918" y="6263"/>
                  <a:pt x="5816" y="6257"/>
                  <a:pt x="5834" y="6215"/>
                </a:cubicBezTo>
                <a:cubicBezTo>
                  <a:pt x="5837" y="6206"/>
                  <a:pt x="5880" y="6188"/>
                  <a:pt x="5888" y="6190"/>
                </a:cubicBezTo>
                <a:cubicBezTo>
                  <a:pt x="5930" y="6200"/>
                  <a:pt x="5897" y="6213"/>
                  <a:pt x="5889" y="6229"/>
                </a:cubicBezTo>
                <a:cubicBezTo>
                  <a:pt x="5947" y="6264"/>
                  <a:pt x="6026" y="6244"/>
                  <a:pt x="6075" y="6296"/>
                </a:cubicBezTo>
                <a:cubicBezTo>
                  <a:pt x="6018" y="6332"/>
                  <a:pt x="5992" y="6337"/>
                  <a:pt x="5943" y="6288"/>
                </a:cubicBezTo>
                <a:cubicBezTo>
                  <a:pt x="5920" y="6264"/>
                  <a:pt x="5995" y="6340"/>
                  <a:pt x="5943" y="6288"/>
                </a:cubicBezTo>
                <a:close/>
                <a:moveTo>
                  <a:pt x="6109" y="5639"/>
                </a:moveTo>
                <a:cubicBezTo>
                  <a:pt x="6113" y="5637"/>
                  <a:pt x="6117" y="5636"/>
                  <a:pt x="6121" y="5636"/>
                </a:cubicBezTo>
                <a:cubicBezTo>
                  <a:pt x="6117" y="5636"/>
                  <a:pt x="6113" y="5637"/>
                  <a:pt x="6109" y="5639"/>
                </a:cubicBezTo>
                <a:close/>
                <a:moveTo>
                  <a:pt x="5939" y="4889"/>
                </a:moveTo>
                <a:cubicBezTo>
                  <a:pt x="5883" y="4875"/>
                  <a:pt x="5903" y="4925"/>
                  <a:pt x="5855" y="4873"/>
                </a:cubicBezTo>
                <a:cubicBezTo>
                  <a:pt x="5912" y="4846"/>
                  <a:pt x="5859" y="4769"/>
                  <a:pt x="5827" y="4750"/>
                </a:cubicBezTo>
                <a:cubicBezTo>
                  <a:pt x="5852" y="4741"/>
                  <a:pt x="5851" y="4766"/>
                  <a:pt x="5853" y="4766"/>
                </a:cubicBezTo>
                <a:cubicBezTo>
                  <a:pt x="5866" y="4766"/>
                  <a:pt x="5898" y="4767"/>
                  <a:pt x="5917" y="4765"/>
                </a:cubicBezTo>
                <a:cubicBezTo>
                  <a:pt x="5905" y="4749"/>
                  <a:pt x="5882" y="4751"/>
                  <a:pt x="5866" y="4753"/>
                </a:cubicBezTo>
                <a:cubicBezTo>
                  <a:pt x="5881" y="4751"/>
                  <a:pt x="5883" y="4740"/>
                  <a:pt x="5897" y="4737"/>
                </a:cubicBezTo>
                <a:cubicBezTo>
                  <a:pt x="5915" y="4735"/>
                  <a:pt x="5944" y="4741"/>
                  <a:pt x="5962" y="4741"/>
                </a:cubicBezTo>
                <a:cubicBezTo>
                  <a:pt x="6012" y="4742"/>
                  <a:pt x="6046" y="4744"/>
                  <a:pt x="6083" y="4787"/>
                </a:cubicBezTo>
                <a:cubicBezTo>
                  <a:pt x="6099" y="4806"/>
                  <a:pt x="6123" y="4810"/>
                  <a:pt x="6090" y="4829"/>
                </a:cubicBezTo>
                <a:cubicBezTo>
                  <a:pt x="6074" y="4838"/>
                  <a:pt x="5951" y="4817"/>
                  <a:pt x="5933" y="4805"/>
                </a:cubicBezTo>
                <a:cubicBezTo>
                  <a:pt x="5937" y="4836"/>
                  <a:pt x="5955" y="4829"/>
                  <a:pt x="5978" y="4835"/>
                </a:cubicBezTo>
                <a:cubicBezTo>
                  <a:pt x="5973" y="4881"/>
                  <a:pt x="6055" y="4883"/>
                  <a:pt x="6092" y="4883"/>
                </a:cubicBezTo>
                <a:cubicBezTo>
                  <a:pt x="6163" y="4881"/>
                  <a:pt x="6199" y="4865"/>
                  <a:pt x="6269" y="4891"/>
                </a:cubicBezTo>
                <a:cubicBezTo>
                  <a:pt x="6356" y="4922"/>
                  <a:pt x="6507" y="4937"/>
                  <a:pt x="6587" y="4872"/>
                </a:cubicBezTo>
                <a:cubicBezTo>
                  <a:pt x="6562" y="4861"/>
                  <a:pt x="6519" y="4874"/>
                  <a:pt x="6529" y="4830"/>
                </a:cubicBezTo>
                <a:cubicBezTo>
                  <a:pt x="6571" y="4834"/>
                  <a:pt x="6613" y="4838"/>
                  <a:pt x="6655" y="4841"/>
                </a:cubicBezTo>
                <a:cubicBezTo>
                  <a:pt x="6634" y="4807"/>
                  <a:pt x="6598" y="4832"/>
                  <a:pt x="6609" y="4784"/>
                </a:cubicBezTo>
                <a:cubicBezTo>
                  <a:pt x="6639" y="4798"/>
                  <a:pt x="6703" y="4821"/>
                  <a:pt x="6730" y="4822"/>
                </a:cubicBezTo>
                <a:cubicBezTo>
                  <a:pt x="6741" y="4822"/>
                  <a:pt x="6741" y="4834"/>
                  <a:pt x="6757" y="4826"/>
                </a:cubicBezTo>
                <a:cubicBezTo>
                  <a:pt x="6771" y="4818"/>
                  <a:pt x="6741" y="4803"/>
                  <a:pt x="6735" y="4804"/>
                </a:cubicBezTo>
                <a:cubicBezTo>
                  <a:pt x="6746" y="4788"/>
                  <a:pt x="6811" y="4787"/>
                  <a:pt x="6824" y="4791"/>
                </a:cubicBezTo>
                <a:cubicBezTo>
                  <a:pt x="6828" y="4803"/>
                  <a:pt x="6822" y="4807"/>
                  <a:pt x="6805" y="4803"/>
                </a:cubicBezTo>
                <a:cubicBezTo>
                  <a:pt x="6813" y="4805"/>
                  <a:pt x="6974" y="4855"/>
                  <a:pt x="6941" y="4795"/>
                </a:cubicBezTo>
                <a:cubicBezTo>
                  <a:pt x="6966" y="4807"/>
                  <a:pt x="6999" y="4751"/>
                  <a:pt x="6962" y="4760"/>
                </a:cubicBezTo>
                <a:cubicBezTo>
                  <a:pt x="6985" y="4755"/>
                  <a:pt x="7031" y="4773"/>
                  <a:pt x="7035" y="4799"/>
                </a:cubicBezTo>
                <a:cubicBezTo>
                  <a:pt x="6974" y="4809"/>
                  <a:pt x="7017" y="4817"/>
                  <a:pt x="7042" y="4825"/>
                </a:cubicBezTo>
                <a:cubicBezTo>
                  <a:pt x="7080" y="4836"/>
                  <a:pt x="7128" y="4835"/>
                  <a:pt x="7167" y="4833"/>
                </a:cubicBezTo>
                <a:cubicBezTo>
                  <a:pt x="7159" y="4874"/>
                  <a:pt x="7121" y="4845"/>
                  <a:pt x="7098" y="4861"/>
                </a:cubicBezTo>
                <a:cubicBezTo>
                  <a:pt x="7110" y="4871"/>
                  <a:pt x="7114" y="4884"/>
                  <a:pt x="7111" y="4899"/>
                </a:cubicBezTo>
                <a:cubicBezTo>
                  <a:pt x="7064" y="4899"/>
                  <a:pt x="7016" y="4899"/>
                  <a:pt x="6969" y="4899"/>
                </a:cubicBezTo>
                <a:cubicBezTo>
                  <a:pt x="7002" y="4923"/>
                  <a:pt x="7075" y="4917"/>
                  <a:pt x="7114" y="4913"/>
                </a:cubicBezTo>
                <a:cubicBezTo>
                  <a:pt x="7136" y="4911"/>
                  <a:pt x="7159" y="4905"/>
                  <a:pt x="7180" y="4900"/>
                </a:cubicBezTo>
                <a:cubicBezTo>
                  <a:pt x="7220" y="4890"/>
                  <a:pt x="7253" y="4884"/>
                  <a:pt x="7300" y="4884"/>
                </a:cubicBezTo>
                <a:cubicBezTo>
                  <a:pt x="7301" y="4916"/>
                  <a:pt x="7293" y="4940"/>
                  <a:pt x="7254" y="4932"/>
                </a:cubicBezTo>
                <a:cubicBezTo>
                  <a:pt x="7261" y="4952"/>
                  <a:pt x="7288" y="4939"/>
                  <a:pt x="7291" y="4962"/>
                </a:cubicBezTo>
                <a:cubicBezTo>
                  <a:pt x="7276" y="4976"/>
                  <a:pt x="7240" y="4963"/>
                  <a:pt x="7267" y="4997"/>
                </a:cubicBezTo>
                <a:cubicBezTo>
                  <a:pt x="7222" y="4991"/>
                  <a:pt x="7173" y="5016"/>
                  <a:pt x="7141" y="4971"/>
                </a:cubicBezTo>
                <a:cubicBezTo>
                  <a:pt x="7097" y="5007"/>
                  <a:pt x="7170" y="4988"/>
                  <a:pt x="7099" y="5025"/>
                </a:cubicBezTo>
                <a:cubicBezTo>
                  <a:pt x="7075" y="5038"/>
                  <a:pt x="7036" y="5033"/>
                  <a:pt x="7010" y="5033"/>
                </a:cubicBezTo>
                <a:cubicBezTo>
                  <a:pt x="6961" y="5033"/>
                  <a:pt x="6939" y="5039"/>
                  <a:pt x="6909" y="5006"/>
                </a:cubicBezTo>
                <a:cubicBezTo>
                  <a:pt x="6918" y="5014"/>
                  <a:pt x="6981" y="5011"/>
                  <a:pt x="6996" y="5011"/>
                </a:cubicBezTo>
                <a:cubicBezTo>
                  <a:pt x="7035" y="5010"/>
                  <a:pt x="7036" y="5017"/>
                  <a:pt x="7074" y="4993"/>
                </a:cubicBezTo>
                <a:cubicBezTo>
                  <a:pt x="6992" y="4980"/>
                  <a:pt x="6906" y="5003"/>
                  <a:pt x="6825" y="4979"/>
                </a:cubicBezTo>
                <a:cubicBezTo>
                  <a:pt x="6873" y="4945"/>
                  <a:pt x="6915" y="4983"/>
                  <a:pt x="6962" y="4939"/>
                </a:cubicBezTo>
                <a:cubicBezTo>
                  <a:pt x="6949" y="4933"/>
                  <a:pt x="6922" y="4911"/>
                  <a:pt x="6906" y="4911"/>
                </a:cubicBezTo>
                <a:cubicBezTo>
                  <a:pt x="6887" y="4910"/>
                  <a:pt x="6879" y="4929"/>
                  <a:pt x="6860" y="4927"/>
                </a:cubicBezTo>
                <a:cubicBezTo>
                  <a:pt x="6849" y="4926"/>
                  <a:pt x="6812" y="4912"/>
                  <a:pt x="6812" y="4897"/>
                </a:cubicBezTo>
                <a:cubicBezTo>
                  <a:pt x="6812" y="4878"/>
                  <a:pt x="6851" y="4875"/>
                  <a:pt x="6861" y="4867"/>
                </a:cubicBezTo>
                <a:cubicBezTo>
                  <a:pt x="6812" y="4867"/>
                  <a:pt x="6733" y="4850"/>
                  <a:pt x="6688" y="4865"/>
                </a:cubicBezTo>
                <a:cubicBezTo>
                  <a:pt x="6678" y="4863"/>
                  <a:pt x="6669" y="4865"/>
                  <a:pt x="6661" y="4870"/>
                </a:cubicBezTo>
                <a:cubicBezTo>
                  <a:pt x="6649" y="4874"/>
                  <a:pt x="6646" y="4883"/>
                  <a:pt x="6652" y="4897"/>
                </a:cubicBezTo>
                <a:cubicBezTo>
                  <a:pt x="6641" y="4901"/>
                  <a:pt x="6614" y="4895"/>
                  <a:pt x="6608" y="4900"/>
                </a:cubicBezTo>
                <a:cubicBezTo>
                  <a:pt x="6600" y="4907"/>
                  <a:pt x="6575" y="4894"/>
                  <a:pt x="6578" y="4919"/>
                </a:cubicBezTo>
                <a:cubicBezTo>
                  <a:pt x="6581" y="4942"/>
                  <a:pt x="6598" y="4929"/>
                  <a:pt x="6611" y="4934"/>
                </a:cubicBezTo>
                <a:cubicBezTo>
                  <a:pt x="6618" y="4937"/>
                  <a:pt x="6721" y="4928"/>
                  <a:pt x="6682" y="4963"/>
                </a:cubicBezTo>
                <a:cubicBezTo>
                  <a:pt x="6660" y="4982"/>
                  <a:pt x="6545" y="4964"/>
                  <a:pt x="6515" y="4964"/>
                </a:cubicBezTo>
                <a:cubicBezTo>
                  <a:pt x="6454" y="4963"/>
                  <a:pt x="6390" y="4967"/>
                  <a:pt x="6331" y="4949"/>
                </a:cubicBezTo>
                <a:cubicBezTo>
                  <a:pt x="6264" y="4929"/>
                  <a:pt x="6221" y="4900"/>
                  <a:pt x="6149" y="4900"/>
                </a:cubicBezTo>
                <a:cubicBezTo>
                  <a:pt x="6080" y="4899"/>
                  <a:pt x="6007" y="4908"/>
                  <a:pt x="5939" y="4889"/>
                </a:cubicBezTo>
                <a:cubicBezTo>
                  <a:pt x="5918" y="4884"/>
                  <a:pt x="6015" y="4910"/>
                  <a:pt x="5939" y="4889"/>
                </a:cubicBezTo>
                <a:close/>
                <a:moveTo>
                  <a:pt x="6803" y="4953"/>
                </a:moveTo>
                <a:cubicBezTo>
                  <a:pt x="6798" y="4962"/>
                  <a:pt x="6790" y="4965"/>
                  <a:pt x="6780" y="4963"/>
                </a:cubicBezTo>
                <a:cubicBezTo>
                  <a:pt x="6783" y="4949"/>
                  <a:pt x="6788" y="4940"/>
                  <a:pt x="6803" y="4953"/>
                </a:cubicBezTo>
                <a:close/>
                <a:moveTo>
                  <a:pt x="6771" y="4967"/>
                </a:moveTo>
                <a:cubicBezTo>
                  <a:pt x="6768" y="5002"/>
                  <a:pt x="6716" y="4970"/>
                  <a:pt x="6771" y="4967"/>
                </a:cubicBezTo>
                <a:cubicBezTo>
                  <a:pt x="6770" y="4971"/>
                  <a:pt x="6760" y="4967"/>
                  <a:pt x="6771" y="4967"/>
                </a:cubicBezTo>
                <a:close/>
                <a:moveTo>
                  <a:pt x="6241" y="5263"/>
                </a:moveTo>
                <a:cubicBezTo>
                  <a:pt x="6241" y="5291"/>
                  <a:pt x="6193" y="5294"/>
                  <a:pt x="6195" y="5268"/>
                </a:cubicBezTo>
                <a:cubicBezTo>
                  <a:pt x="6196" y="5233"/>
                  <a:pt x="6240" y="5221"/>
                  <a:pt x="6241" y="5263"/>
                </a:cubicBezTo>
                <a:cubicBezTo>
                  <a:pt x="6241" y="5279"/>
                  <a:pt x="6240" y="5251"/>
                  <a:pt x="6241" y="5263"/>
                </a:cubicBezTo>
                <a:close/>
                <a:moveTo>
                  <a:pt x="6326" y="6289"/>
                </a:moveTo>
                <a:cubicBezTo>
                  <a:pt x="6291" y="6289"/>
                  <a:pt x="6255" y="6288"/>
                  <a:pt x="6221" y="6289"/>
                </a:cubicBezTo>
                <a:cubicBezTo>
                  <a:pt x="6218" y="6289"/>
                  <a:pt x="6112" y="6302"/>
                  <a:pt x="6154" y="6271"/>
                </a:cubicBezTo>
                <a:cubicBezTo>
                  <a:pt x="6179" y="6252"/>
                  <a:pt x="6268" y="6252"/>
                  <a:pt x="6297" y="6257"/>
                </a:cubicBezTo>
                <a:cubicBezTo>
                  <a:pt x="6309" y="6259"/>
                  <a:pt x="6378" y="6289"/>
                  <a:pt x="6326" y="6289"/>
                </a:cubicBezTo>
                <a:cubicBezTo>
                  <a:pt x="6297" y="6289"/>
                  <a:pt x="6336" y="6289"/>
                  <a:pt x="6326" y="6289"/>
                </a:cubicBezTo>
                <a:close/>
                <a:moveTo>
                  <a:pt x="6341" y="5228"/>
                </a:moveTo>
                <a:cubicBezTo>
                  <a:pt x="6359" y="5213"/>
                  <a:pt x="6371" y="5167"/>
                  <a:pt x="6400" y="5187"/>
                </a:cubicBezTo>
                <a:cubicBezTo>
                  <a:pt x="6447" y="5218"/>
                  <a:pt x="6349" y="5228"/>
                  <a:pt x="6341" y="5228"/>
                </a:cubicBezTo>
                <a:cubicBezTo>
                  <a:pt x="6364" y="5209"/>
                  <a:pt x="6370" y="5229"/>
                  <a:pt x="6341" y="5228"/>
                </a:cubicBezTo>
                <a:close/>
                <a:moveTo>
                  <a:pt x="6381" y="5302"/>
                </a:moveTo>
                <a:cubicBezTo>
                  <a:pt x="6396" y="5292"/>
                  <a:pt x="6412" y="5299"/>
                  <a:pt x="6427" y="5299"/>
                </a:cubicBezTo>
                <a:cubicBezTo>
                  <a:pt x="6410" y="5296"/>
                  <a:pt x="6414" y="5302"/>
                  <a:pt x="6440" y="5317"/>
                </a:cubicBezTo>
                <a:cubicBezTo>
                  <a:pt x="6419" y="5320"/>
                  <a:pt x="6396" y="5321"/>
                  <a:pt x="6381" y="5302"/>
                </a:cubicBezTo>
                <a:cubicBezTo>
                  <a:pt x="6394" y="5293"/>
                  <a:pt x="6397" y="5323"/>
                  <a:pt x="6381" y="5302"/>
                </a:cubicBezTo>
                <a:close/>
                <a:moveTo>
                  <a:pt x="6431" y="5162"/>
                </a:moveTo>
                <a:cubicBezTo>
                  <a:pt x="6523" y="5179"/>
                  <a:pt x="6623" y="5132"/>
                  <a:pt x="6705" y="5195"/>
                </a:cubicBezTo>
                <a:cubicBezTo>
                  <a:pt x="6697" y="5195"/>
                  <a:pt x="6626" y="5193"/>
                  <a:pt x="6620" y="5203"/>
                </a:cubicBezTo>
                <a:cubicBezTo>
                  <a:pt x="6620" y="5213"/>
                  <a:pt x="6623" y="5222"/>
                  <a:pt x="6629" y="5230"/>
                </a:cubicBezTo>
                <a:cubicBezTo>
                  <a:pt x="6558" y="5213"/>
                  <a:pt x="6472" y="5237"/>
                  <a:pt x="6431" y="5162"/>
                </a:cubicBezTo>
                <a:cubicBezTo>
                  <a:pt x="6525" y="5179"/>
                  <a:pt x="6472" y="5236"/>
                  <a:pt x="6431" y="5162"/>
                </a:cubicBezTo>
                <a:close/>
                <a:moveTo>
                  <a:pt x="6634" y="5315"/>
                </a:moveTo>
                <a:cubicBezTo>
                  <a:pt x="6642" y="5326"/>
                  <a:pt x="6640" y="5327"/>
                  <a:pt x="6636" y="5334"/>
                </a:cubicBezTo>
                <a:cubicBezTo>
                  <a:pt x="6641" y="5328"/>
                  <a:pt x="6640" y="5322"/>
                  <a:pt x="6634" y="5315"/>
                </a:cubicBezTo>
                <a:close/>
                <a:moveTo>
                  <a:pt x="6495" y="5307"/>
                </a:moveTo>
                <a:cubicBezTo>
                  <a:pt x="6492" y="5308"/>
                  <a:pt x="6488" y="5309"/>
                  <a:pt x="6485" y="5310"/>
                </a:cubicBezTo>
                <a:cubicBezTo>
                  <a:pt x="6486" y="5300"/>
                  <a:pt x="6489" y="5299"/>
                  <a:pt x="6495" y="5307"/>
                </a:cubicBezTo>
                <a:close/>
                <a:moveTo>
                  <a:pt x="6492" y="5327"/>
                </a:moveTo>
                <a:cubicBezTo>
                  <a:pt x="6497" y="5320"/>
                  <a:pt x="6502" y="5320"/>
                  <a:pt x="6508" y="5326"/>
                </a:cubicBezTo>
                <a:cubicBezTo>
                  <a:pt x="6503" y="5327"/>
                  <a:pt x="6497" y="5327"/>
                  <a:pt x="6492" y="5327"/>
                </a:cubicBezTo>
                <a:close/>
                <a:moveTo>
                  <a:pt x="6542" y="5379"/>
                </a:moveTo>
                <a:cubicBezTo>
                  <a:pt x="6510" y="5374"/>
                  <a:pt x="6530" y="5330"/>
                  <a:pt x="6568" y="5337"/>
                </a:cubicBezTo>
                <a:cubicBezTo>
                  <a:pt x="6560" y="5335"/>
                  <a:pt x="6612" y="5367"/>
                  <a:pt x="6607" y="5363"/>
                </a:cubicBezTo>
                <a:cubicBezTo>
                  <a:pt x="6619" y="5373"/>
                  <a:pt x="6646" y="5353"/>
                  <a:pt x="6646" y="5381"/>
                </a:cubicBezTo>
                <a:cubicBezTo>
                  <a:pt x="6645" y="5410"/>
                  <a:pt x="6554" y="5380"/>
                  <a:pt x="6542" y="5379"/>
                </a:cubicBezTo>
                <a:cubicBezTo>
                  <a:pt x="6512" y="5375"/>
                  <a:pt x="6569" y="5382"/>
                  <a:pt x="6542" y="5379"/>
                </a:cubicBezTo>
                <a:close/>
                <a:moveTo>
                  <a:pt x="6581" y="5447"/>
                </a:moveTo>
                <a:cubicBezTo>
                  <a:pt x="6557" y="5433"/>
                  <a:pt x="6626" y="5408"/>
                  <a:pt x="6652" y="5424"/>
                </a:cubicBezTo>
                <a:cubicBezTo>
                  <a:pt x="6629" y="5435"/>
                  <a:pt x="6608" y="5463"/>
                  <a:pt x="6581" y="5447"/>
                </a:cubicBezTo>
                <a:cubicBezTo>
                  <a:pt x="6573" y="5442"/>
                  <a:pt x="6610" y="5464"/>
                  <a:pt x="6581" y="5447"/>
                </a:cubicBezTo>
                <a:close/>
                <a:moveTo>
                  <a:pt x="6702" y="5368"/>
                </a:moveTo>
                <a:cubicBezTo>
                  <a:pt x="6686" y="5362"/>
                  <a:pt x="6676" y="5358"/>
                  <a:pt x="6678" y="5341"/>
                </a:cubicBezTo>
                <a:cubicBezTo>
                  <a:pt x="6682" y="5313"/>
                  <a:pt x="6716" y="5341"/>
                  <a:pt x="6726" y="5341"/>
                </a:cubicBezTo>
                <a:cubicBezTo>
                  <a:pt x="6768" y="5342"/>
                  <a:pt x="6791" y="5345"/>
                  <a:pt x="6829" y="5366"/>
                </a:cubicBezTo>
                <a:cubicBezTo>
                  <a:pt x="6786" y="5357"/>
                  <a:pt x="6744" y="5385"/>
                  <a:pt x="6702" y="5368"/>
                </a:cubicBezTo>
                <a:cubicBezTo>
                  <a:pt x="6682" y="5360"/>
                  <a:pt x="6746" y="5386"/>
                  <a:pt x="6702" y="5368"/>
                </a:cubicBezTo>
                <a:close/>
                <a:moveTo>
                  <a:pt x="6853" y="5313"/>
                </a:moveTo>
                <a:cubicBezTo>
                  <a:pt x="6834" y="5314"/>
                  <a:pt x="6804" y="5307"/>
                  <a:pt x="6815" y="5282"/>
                </a:cubicBezTo>
                <a:cubicBezTo>
                  <a:pt x="6824" y="5260"/>
                  <a:pt x="6877" y="5262"/>
                  <a:pt x="6894" y="5260"/>
                </a:cubicBezTo>
                <a:cubicBezTo>
                  <a:pt x="6871" y="5258"/>
                  <a:pt x="6853" y="5245"/>
                  <a:pt x="6836" y="5230"/>
                </a:cubicBezTo>
                <a:cubicBezTo>
                  <a:pt x="6928" y="5149"/>
                  <a:pt x="7038" y="5325"/>
                  <a:pt x="7122" y="5323"/>
                </a:cubicBezTo>
                <a:cubicBezTo>
                  <a:pt x="7032" y="5345"/>
                  <a:pt x="6943" y="5312"/>
                  <a:pt x="6853" y="5313"/>
                </a:cubicBezTo>
                <a:cubicBezTo>
                  <a:pt x="6839" y="5314"/>
                  <a:pt x="6942" y="5312"/>
                  <a:pt x="6853" y="5313"/>
                </a:cubicBezTo>
                <a:close/>
                <a:moveTo>
                  <a:pt x="6941" y="5088"/>
                </a:moveTo>
                <a:cubicBezTo>
                  <a:pt x="6907" y="5091"/>
                  <a:pt x="6812" y="5106"/>
                  <a:pt x="6783" y="5095"/>
                </a:cubicBezTo>
                <a:cubicBezTo>
                  <a:pt x="6750" y="5084"/>
                  <a:pt x="6751" y="5080"/>
                  <a:pt x="6779" y="5065"/>
                </a:cubicBezTo>
                <a:cubicBezTo>
                  <a:pt x="6860" y="5022"/>
                  <a:pt x="7004" y="5061"/>
                  <a:pt x="7089" y="5066"/>
                </a:cubicBezTo>
                <a:cubicBezTo>
                  <a:pt x="7114" y="5068"/>
                  <a:pt x="7300" y="5053"/>
                  <a:pt x="7247" y="5097"/>
                </a:cubicBezTo>
                <a:cubicBezTo>
                  <a:pt x="7228" y="5113"/>
                  <a:pt x="7147" y="5098"/>
                  <a:pt x="7123" y="5096"/>
                </a:cubicBezTo>
                <a:cubicBezTo>
                  <a:pt x="7063" y="5091"/>
                  <a:pt x="7002" y="5081"/>
                  <a:pt x="6941" y="5088"/>
                </a:cubicBezTo>
                <a:cubicBezTo>
                  <a:pt x="6888" y="5093"/>
                  <a:pt x="7036" y="5078"/>
                  <a:pt x="6941" y="5088"/>
                </a:cubicBezTo>
                <a:close/>
                <a:moveTo>
                  <a:pt x="7413" y="6238"/>
                </a:moveTo>
                <a:cubicBezTo>
                  <a:pt x="7384" y="6224"/>
                  <a:pt x="7407" y="6201"/>
                  <a:pt x="7422" y="6191"/>
                </a:cubicBezTo>
                <a:cubicBezTo>
                  <a:pt x="7438" y="6181"/>
                  <a:pt x="7473" y="6199"/>
                  <a:pt x="7491" y="6197"/>
                </a:cubicBezTo>
                <a:cubicBezTo>
                  <a:pt x="7472" y="6224"/>
                  <a:pt x="7452" y="6257"/>
                  <a:pt x="7413" y="6238"/>
                </a:cubicBezTo>
                <a:cubicBezTo>
                  <a:pt x="7401" y="6232"/>
                  <a:pt x="7453" y="6258"/>
                  <a:pt x="7413" y="6238"/>
                </a:cubicBezTo>
                <a:close/>
                <a:moveTo>
                  <a:pt x="7553" y="6101"/>
                </a:moveTo>
                <a:cubicBezTo>
                  <a:pt x="7493" y="6104"/>
                  <a:pt x="7466" y="6122"/>
                  <a:pt x="7404" y="6122"/>
                </a:cubicBezTo>
                <a:cubicBezTo>
                  <a:pt x="7334" y="6123"/>
                  <a:pt x="7263" y="6118"/>
                  <a:pt x="7194" y="6128"/>
                </a:cubicBezTo>
                <a:cubicBezTo>
                  <a:pt x="7282" y="6115"/>
                  <a:pt x="7372" y="6126"/>
                  <a:pt x="7461" y="6121"/>
                </a:cubicBezTo>
                <a:cubicBezTo>
                  <a:pt x="7444" y="6076"/>
                  <a:pt x="7494" y="6051"/>
                  <a:pt x="7531" y="6081"/>
                </a:cubicBezTo>
                <a:cubicBezTo>
                  <a:pt x="7520" y="6100"/>
                  <a:pt x="7493" y="6080"/>
                  <a:pt x="7486" y="6105"/>
                </a:cubicBezTo>
                <a:cubicBezTo>
                  <a:pt x="7504" y="6103"/>
                  <a:pt x="7565" y="6088"/>
                  <a:pt x="7575" y="6100"/>
                </a:cubicBezTo>
                <a:cubicBezTo>
                  <a:pt x="7568" y="6112"/>
                  <a:pt x="7561" y="6112"/>
                  <a:pt x="7553" y="6101"/>
                </a:cubicBezTo>
                <a:cubicBezTo>
                  <a:pt x="7530" y="6102"/>
                  <a:pt x="7561" y="6112"/>
                  <a:pt x="7553" y="6101"/>
                </a:cubicBezTo>
                <a:close/>
                <a:moveTo>
                  <a:pt x="7663" y="6111"/>
                </a:moveTo>
                <a:cubicBezTo>
                  <a:pt x="7666" y="6085"/>
                  <a:pt x="7639" y="6096"/>
                  <a:pt x="7630" y="6080"/>
                </a:cubicBezTo>
                <a:cubicBezTo>
                  <a:pt x="7642" y="6060"/>
                  <a:pt x="7663" y="6080"/>
                  <a:pt x="7680" y="6073"/>
                </a:cubicBezTo>
                <a:cubicBezTo>
                  <a:pt x="7656" y="6006"/>
                  <a:pt x="7522" y="6025"/>
                  <a:pt x="7461" y="6019"/>
                </a:cubicBezTo>
                <a:cubicBezTo>
                  <a:pt x="7569" y="5978"/>
                  <a:pt x="7720" y="5989"/>
                  <a:pt x="7833" y="5988"/>
                </a:cubicBezTo>
                <a:cubicBezTo>
                  <a:pt x="7893" y="5987"/>
                  <a:pt x="7953" y="5987"/>
                  <a:pt x="8013" y="5976"/>
                </a:cubicBezTo>
                <a:cubicBezTo>
                  <a:pt x="8077" y="5965"/>
                  <a:pt x="8135" y="5945"/>
                  <a:pt x="8195" y="5983"/>
                </a:cubicBezTo>
                <a:cubicBezTo>
                  <a:pt x="8108" y="5999"/>
                  <a:pt x="8022" y="6013"/>
                  <a:pt x="7933" y="6020"/>
                </a:cubicBezTo>
                <a:cubicBezTo>
                  <a:pt x="7870" y="6025"/>
                  <a:pt x="7762" y="5983"/>
                  <a:pt x="7739" y="6067"/>
                </a:cubicBezTo>
                <a:cubicBezTo>
                  <a:pt x="7776" y="6071"/>
                  <a:pt x="7841" y="6044"/>
                  <a:pt x="7869" y="6055"/>
                </a:cubicBezTo>
                <a:cubicBezTo>
                  <a:pt x="7899" y="6065"/>
                  <a:pt x="7892" y="6076"/>
                  <a:pt x="7869" y="6087"/>
                </a:cubicBezTo>
                <a:cubicBezTo>
                  <a:pt x="7841" y="6101"/>
                  <a:pt x="7793" y="6082"/>
                  <a:pt x="7762" y="6092"/>
                </a:cubicBezTo>
                <a:cubicBezTo>
                  <a:pt x="7731" y="6101"/>
                  <a:pt x="7694" y="6149"/>
                  <a:pt x="7663" y="6111"/>
                </a:cubicBezTo>
                <a:cubicBezTo>
                  <a:pt x="7666" y="6085"/>
                  <a:pt x="7677" y="6128"/>
                  <a:pt x="7663" y="6111"/>
                </a:cubicBezTo>
                <a:close/>
                <a:moveTo>
                  <a:pt x="7920" y="6096"/>
                </a:moveTo>
                <a:cubicBezTo>
                  <a:pt x="7916" y="6099"/>
                  <a:pt x="7906" y="6095"/>
                  <a:pt x="7920" y="6096"/>
                </a:cubicBezTo>
                <a:cubicBezTo>
                  <a:pt x="7919" y="6097"/>
                  <a:pt x="7918" y="6096"/>
                  <a:pt x="7920" y="6096"/>
                </a:cubicBezTo>
                <a:close/>
                <a:moveTo>
                  <a:pt x="7815" y="6263"/>
                </a:moveTo>
                <a:cubicBezTo>
                  <a:pt x="7807" y="6311"/>
                  <a:pt x="7664" y="6281"/>
                  <a:pt x="7694" y="6239"/>
                </a:cubicBezTo>
                <a:cubicBezTo>
                  <a:pt x="7709" y="6218"/>
                  <a:pt x="7821" y="6226"/>
                  <a:pt x="7815" y="6263"/>
                </a:cubicBezTo>
                <a:cubicBezTo>
                  <a:pt x="7813" y="6277"/>
                  <a:pt x="7818" y="6249"/>
                  <a:pt x="7815" y="6263"/>
                </a:cubicBezTo>
                <a:close/>
                <a:moveTo>
                  <a:pt x="7957" y="6248"/>
                </a:moveTo>
                <a:cubicBezTo>
                  <a:pt x="7934" y="6242"/>
                  <a:pt x="7802" y="6281"/>
                  <a:pt x="7851" y="6224"/>
                </a:cubicBezTo>
                <a:cubicBezTo>
                  <a:pt x="7884" y="6185"/>
                  <a:pt x="8086" y="6214"/>
                  <a:pt x="8135" y="6215"/>
                </a:cubicBezTo>
                <a:cubicBezTo>
                  <a:pt x="8075" y="6226"/>
                  <a:pt x="8021" y="6262"/>
                  <a:pt x="7957" y="6248"/>
                </a:cubicBezTo>
                <a:cubicBezTo>
                  <a:pt x="7926" y="6241"/>
                  <a:pt x="8024" y="6263"/>
                  <a:pt x="7957" y="6248"/>
                </a:cubicBezTo>
                <a:close/>
                <a:moveTo>
                  <a:pt x="8123" y="6168"/>
                </a:moveTo>
                <a:cubicBezTo>
                  <a:pt x="8173" y="6140"/>
                  <a:pt x="8215" y="6129"/>
                  <a:pt x="8262" y="6146"/>
                </a:cubicBezTo>
                <a:cubicBezTo>
                  <a:pt x="8218" y="6150"/>
                  <a:pt x="8182" y="6193"/>
                  <a:pt x="8123" y="6168"/>
                </a:cubicBezTo>
                <a:close/>
                <a:moveTo>
                  <a:pt x="8662" y="6055"/>
                </a:moveTo>
                <a:cubicBezTo>
                  <a:pt x="8611" y="6073"/>
                  <a:pt x="8531" y="6062"/>
                  <a:pt x="8476" y="6069"/>
                </a:cubicBezTo>
                <a:cubicBezTo>
                  <a:pt x="8406" y="6079"/>
                  <a:pt x="8341" y="6077"/>
                  <a:pt x="8271" y="6080"/>
                </a:cubicBezTo>
                <a:cubicBezTo>
                  <a:pt x="8233" y="6082"/>
                  <a:pt x="8185" y="6101"/>
                  <a:pt x="8147" y="6091"/>
                </a:cubicBezTo>
                <a:cubicBezTo>
                  <a:pt x="8111" y="6082"/>
                  <a:pt x="8094" y="6069"/>
                  <a:pt x="8141" y="6059"/>
                </a:cubicBezTo>
                <a:cubicBezTo>
                  <a:pt x="8157" y="6055"/>
                  <a:pt x="8176" y="6072"/>
                  <a:pt x="8193" y="6069"/>
                </a:cubicBezTo>
                <a:cubicBezTo>
                  <a:pt x="8212" y="6065"/>
                  <a:pt x="8220" y="6044"/>
                  <a:pt x="8234" y="6041"/>
                </a:cubicBezTo>
                <a:cubicBezTo>
                  <a:pt x="8278" y="6033"/>
                  <a:pt x="8333" y="6060"/>
                  <a:pt x="8385" y="6051"/>
                </a:cubicBezTo>
                <a:cubicBezTo>
                  <a:pt x="8445" y="6040"/>
                  <a:pt x="8493" y="6027"/>
                  <a:pt x="8554" y="6031"/>
                </a:cubicBezTo>
                <a:cubicBezTo>
                  <a:pt x="8554" y="6031"/>
                  <a:pt x="8667" y="6032"/>
                  <a:pt x="8659" y="6026"/>
                </a:cubicBezTo>
                <a:cubicBezTo>
                  <a:pt x="8665" y="6031"/>
                  <a:pt x="8692" y="6045"/>
                  <a:pt x="8662" y="6055"/>
                </a:cubicBezTo>
                <a:cubicBezTo>
                  <a:pt x="8657" y="6057"/>
                  <a:pt x="8670" y="6053"/>
                  <a:pt x="8662" y="6055"/>
                </a:cubicBezTo>
                <a:close/>
                <a:moveTo>
                  <a:pt x="8775" y="6050"/>
                </a:moveTo>
                <a:cubicBezTo>
                  <a:pt x="8760" y="6056"/>
                  <a:pt x="8684" y="6069"/>
                  <a:pt x="8693" y="6036"/>
                </a:cubicBezTo>
                <a:cubicBezTo>
                  <a:pt x="8702" y="6008"/>
                  <a:pt x="8786" y="6025"/>
                  <a:pt x="8795" y="6041"/>
                </a:cubicBezTo>
                <a:cubicBezTo>
                  <a:pt x="8789" y="6044"/>
                  <a:pt x="8782" y="6047"/>
                  <a:pt x="8775" y="6050"/>
                </a:cubicBezTo>
                <a:cubicBezTo>
                  <a:pt x="8749" y="6060"/>
                  <a:pt x="8782" y="6047"/>
                  <a:pt x="8775" y="6050"/>
                </a:cubicBezTo>
                <a:close/>
                <a:moveTo>
                  <a:pt x="9247" y="5912"/>
                </a:moveTo>
                <a:cubicBezTo>
                  <a:pt x="9203" y="5922"/>
                  <a:pt x="9197" y="5885"/>
                  <a:pt x="9162" y="5877"/>
                </a:cubicBezTo>
                <a:cubicBezTo>
                  <a:pt x="9131" y="5870"/>
                  <a:pt x="9094" y="5883"/>
                  <a:pt x="9063" y="5891"/>
                </a:cubicBezTo>
                <a:cubicBezTo>
                  <a:pt x="9088" y="5892"/>
                  <a:pt x="9113" y="5893"/>
                  <a:pt x="9138" y="5894"/>
                </a:cubicBezTo>
                <a:cubicBezTo>
                  <a:pt x="9071" y="5907"/>
                  <a:pt x="9005" y="5938"/>
                  <a:pt x="8936" y="5917"/>
                </a:cubicBezTo>
                <a:cubicBezTo>
                  <a:pt x="8903" y="5908"/>
                  <a:pt x="8878" y="5891"/>
                  <a:pt x="8844" y="5887"/>
                </a:cubicBezTo>
                <a:cubicBezTo>
                  <a:pt x="8803" y="5881"/>
                  <a:pt x="8765" y="5919"/>
                  <a:pt x="8763" y="5862"/>
                </a:cubicBezTo>
                <a:cubicBezTo>
                  <a:pt x="8747" y="5868"/>
                  <a:pt x="8731" y="5873"/>
                  <a:pt x="8716" y="5879"/>
                </a:cubicBezTo>
                <a:cubicBezTo>
                  <a:pt x="8761" y="5866"/>
                  <a:pt x="8847" y="5825"/>
                  <a:pt x="8894" y="5838"/>
                </a:cubicBezTo>
                <a:cubicBezTo>
                  <a:pt x="8917" y="5844"/>
                  <a:pt x="8912" y="5871"/>
                  <a:pt x="8933" y="5871"/>
                </a:cubicBezTo>
                <a:cubicBezTo>
                  <a:pt x="8937" y="5857"/>
                  <a:pt x="8944" y="5846"/>
                  <a:pt x="8954" y="5836"/>
                </a:cubicBezTo>
                <a:cubicBezTo>
                  <a:pt x="8965" y="5830"/>
                  <a:pt x="8977" y="5828"/>
                  <a:pt x="8990" y="5828"/>
                </a:cubicBezTo>
                <a:cubicBezTo>
                  <a:pt x="9066" y="5811"/>
                  <a:pt x="9160" y="5828"/>
                  <a:pt x="9237" y="5830"/>
                </a:cubicBezTo>
                <a:cubicBezTo>
                  <a:pt x="9245" y="5822"/>
                  <a:pt x="9253" y="5814"/>
                  <a:pt x="9262" y="5807"/>
                </a:cubicBezTo>
                <a:cubicBezTo>
                  <a:pt x="9274" y="5806"/>
                  <a:pt x="9282" y="5813"/>
                  <a:pt x="9285" y="5828"/>
                </a:cubicBezTo>
                <a:cubicBezTo>
                  <a:pt x="9308" y="5828"/>
                  <a:pt x="9354" y="5824"/>
                  <a:pt x="9374" y="5837"/>
                </a:cubicBezTo>
                <a:cubicBezTo>
                  <a:pt x="9325" y="5873"/>
                  <a:pt x="9263" y="5848"/>
                  <a:pt x="9209" y="5866"/>
                </a:cubicBezTo>
                <a:cubicBezTo>
                  <a:pt x="9299" y="5880"/>
                  <a:pt x="9393" y="5857"/>
                  <a:pt x="9481" y="5885"/>
                </a:cubicBezTo>
                <a:cubicBezTo>
                  <a:pt x="9404" y="5900"/>
                  <a:pt x="9324" y="5895"/>
                  <a:pt x="9247" y="5912"/>
                </a:cubicBezTo>
                <a:cubicBezTo>
                  <a:pt x="9222" y="5918"/>
                  <a:pt x="9324" y="5895"/>
                  <a:pt x="9247" y="5912"/>
                </a:cubicBezTo>
                <a:close/>
                <a:moveTo>
                  <a:pt x="9399" y="5766"/>
                </a:moveTo>
                <a:cubicBezTo>
                  <a:pt x="9419" y="5758"/>
                  <a:pt x="9432" y="5758"/>
                  <a:pt x="9447" y="5771"/>
                </a:cubicBezTo>
                <a:cubicBezTo>
                  <a:pt x="9426" y="5787"/>
                  <a:pt x="9415" y="5775"/>
                  <a:pt x="9399" y="5766"/>
                </a:cubicBezTo>
                <a:close/>
                <a:moveTo>
                  <a:pt x="9471" y="5747"/>
                </a:moveTo>
                <a:cubicBezTo>
                  <a:pt x="9486" y="5744"/>
                  <a:pt x="9497" y="5751"/>
                  <a:pt x="9505" y="5767"/>
                </a:cubicBezTo>
                <a:cubicBezTo>
                  <a:pt x="9487" y="5772"/>
                  <a:pt x="9473" y="5768"/>
                  <a:pt x="9471" y="5747"/>
                </a:cubicBezTo>
                <a:cubicBezTo>
                  <a:pt x="9474" y="5745"/>
                  <a:pt x="9473" y="5769"/>
                  <a:pt x="9471" y="5747"/>
                </a:cubicBezTo>
                <a:close/>
                <a:moveTo>
                  <a:pt x="9519" y="5853"/>
                </a:moveTo>
                <a:cubicBezTo>
                  <a:pt x="9530" y="5833"/>
                  <a:pt x="9596" y="5811"/>
                  <a:pt x="9617" y="5812"/>
                </a:cubicBezTo>
                <a:cubicBezTo>
                  <a:pt x="9637" y="5812"/>
                  <a:pt x="9629" y="5807"/>
                  <a:pt x="9652" y="5814"/>
                </a:cubicBezTo>
                <a:cubicBezTo>
                  <a:pt x="9664" y="5817"/>
                  <a:pt x="9665" y="5842"/>
                  <a:pt x="9684" y="5835"/>
                </a:cubicBezTo>
                <a:cubicBezTo>
                  <a:pt x="9631" y="5851"/>
                  <a:pt x="9575" y="5867"/>
                  <a:pt x="9519" y="5853"/>
                </a:cubicBezTo>
                <a:cubicBezTo>
                  <a:pt x="9542" y="5811"/>
                  <a:pt x="9577" y="5868"/>
                  <a:pt x="9519" y="5853"/>
                </a:cubicBezTo>
                <a:close/>
                <a:moveTo>
                  <a:pt x="9672" y="5758"/>
                </a:moveTo>
                <a:cubicBezTo>
                  <a:pt x="9625" y="5763"/>
                  <a:pt x="9645" y="5735"/>
                  <a:pt x="9613" y="5729"/>
                </a:cubicBezTo>
                <a:cubicBezTo>
                  <a:pt x="9587" y="5724"/>
                  <a:pt x="9572" y="5754"/>
                  <a:pt x="9558" y="5736"/>
                </a:cubicBezTo>
                <a:cubicBezTo>
                  <a:pt x="9570" y="5717"/>
                  <a:pt x="9643" y="5729"/>
                  <a:pt x="9664" y="5727"/>
                </a:cubicBezTo>
                <a:cubicBezTo>
                  <a:pt x="9637" y="5725"/>
                  <a:pt x="9640" y="5735"/>
                  <a:pt x="9672" y="5758"/>
                </a:cubicBezTo>
                <a:cubicBezTo>
                  <a:pt x="9644" y="5761"/>
                  <a:pt x="9663" y="5747"/>
                  <a:pt x="9672" y="5758"/>
                </a:cubicBezTo>
                <a:close/>
                <a:moveTo>
                  <a:pt x="10026" y="5812"/>
                </a:moveTo>
                <a:cubicBezTo>
                  <a:pt x="9968" y="5817"/>
                  <a:pt x="9911" y="5819"/>
                  <a:pt x="9853" y="5821"/>
                </a:cubicBezTo>
                <a:cubicBezTo>
                  <a:pt x="9832" y="5821"/>
                  <a:pt x="9728" y="5841"/>
                  <a:pt x="9758" y="5797"/>
                </a:cubicBezTo>
                <a:cubicBezTo>
                  <a:pt x="9775" y="5772"/>
                  <a:pt x="9867" y="5773"/>
                  <a:pt x="9895" y="5775"/>
                </a:cubicBezTo>
                <a:cubicBezTo>
                  <a:pt x="9936" y="5777"/>
                  <a:pt x="10025" y="5763"/>
                  <a:pt x="10061" y="5777"/>
                </a:cubicBezTo>
                <a:cubicBezTo>
                  <a:pt x="10056" y="5796"/>
                  <a:pt x="10045" y="5808"/>
                  <a:pt x="10026" y="5812"/>
                </a:cubicBezTo>
                <a:cubicBezTo>
                  <a:pt x="9968" y="5817"/>
                  <a:pt x="10042" y="5811"/>
                  <a:pt x="10026" y="5812"/>
                </a:cubicBezTo>
                <a:close/>
                <a:moveTo>
                  <a:pt x="9879" y="5716"/>
                </a:moveTo>
                <a:cubicBezTo>
                  <a:pt x="9851" y="5719"/>
                  <a:pt x="9866" y="5748"/>
                  <a:pt x="9882" y="5753"/>
                </a:cubicBezTo>
                <a:cubicBezTo>
                  <a:pt x="9899" y="5728"/>
                  <a:pt x="9677" y="5699"/>
                  <a:pt x="9666" y="5699"/>
                </a:cubicBezTo>
                <a:cubicBezTo>
                  <a:pt x="9602" y="5699"/>
                  <a:pt x="9539" y="5706"/>
                  <a:pt x="9476" y="5716"/>
                </a:cubicBezTo>
                <a:cubicBezTo>
                  <a:pt x="9422" y="5724"/>
                  <a:pt x="9331" y="5767"/>
                  <a:pt x="9281" y="5735"/>
                </a:cubicBezTo>
                <a:cubicBezTo>
                  <a:pt x="9294" y="5693"/>
                  <a:pt x="9392" y="5635"/>
                  <a:pt x="9434" y="5617"/>
                </a:cubicBezTo>
                <a:cubicBezTo>
                  <a:pt x="9490" y="5593"/>
                  <a:pt x="9551" y="5597"/>
                  <a:pt x="9610" y="5596"/>
                </a:cubicBezTo>
                <a:cubicBezTo>
                  <a:pt x="9713" y="5595"/>
                  <a:pt x="9796" y="5624"/>
                  <a:pt x="9902" y="5626"/>
                </a:cubicBezTo>
                <a:cubicBezTo>
                  <a:pt x="9980" y="5627"/>
                  <a:pt x="10134" y="5617"/>
                  <a:pt x="10196" y="5579"/>
                </a:cubicBezTo>
                <a:cubicBezTo>
                  <a:pt x="10230" y="5558"/>
                  <a:pt x="10252" y="5524"/>
                  <a:pt x="10300" y="5528"/>
                </a:cubicBezTo>
                <a:cubicBezTo>
                  <a:pt x="10354" y="5533"/>
                  <a:pt x="10397" y="5594"/>
                  <a:pt x="10430" y="5634"/>
                </a:cubicBezTo>
                <a:cubicBezTo>
                  <a:pt x="10357" y="5643"/>
                  <a:pt x="10286" y="5661"/>
                  <a:pt x="10213" y="5664"/>
                </a:cubicBezTo>
                <a:cubicBezTo>
                  <a:pt x="10188" y="5665"/>
                  <a:pt x="10106" y="5644"/>
                  <a:pt x="10115" y="5690"/>
                </a:cubicBezTo>
                <a:cubicBezTo>
                  <a:pt x="10253" y="5666"/>
                  <a:pt x="10414" y="5647"/>
                  <a:pt x="10555" y="5649"/>
                </a:cubicBezTo>
                <a:cubicBezTo>
                  <a:pt x="10665" y="5651"/>
                  <a:pt x="10567" y="5695"/>
                  <a:pt x="10509" y="5700"/>
                </a:cubicBezTo>
                <a:cubicBezTo>
                  <a:pt x="10466" y="5703"/>
                  <a:pt x="10329" y="5744"/>
                  <a:pt x="10354" y="5669"/>
                </a:cubicBezTo>
                <a:cubicBezTo>
                  <a:pt x="10304" y="5656"/>
                  <a:pt x="10293" y="5692"/>
                  <a:pt x="10260" y="5694"/>
                </a:cubicBezTo>
                <a:cubicBezTo>
                  <a:pt x="10254" y="5689"/>
                  <a:pt x="10248" y="5683"/>
                  <a:pt x="10241" y="5678"/>
                </a:cubicBezTo>
                <a:cubicBezTo>
                  <a:pt x="10222" y="5671"/>
                  <a:pt x="10207" y="5675"/>
                  <a:pt x="10198" y="5691"/>
                </a:cubicBezTo>
                <a:cubicBezTo>
                  <a:pt x="10188" y="5690"/>
                  <a:pt x="10169" y="5684"/>
                  <a:pt x="10151" y="5684"/>
                </a:cubicBezTo>
                <a:cubicBezTo>
                  <a:pt x="10120" y="5683"/>
                  <a:pt x="10086" y="5693"/>
                  <a:pt x="10056" y="5697"/>
                </a:cubicBezTo>
                <a:cubicBezTo>
                  <a:pt x="9997" y="5703"/>
                  <a:pt x="9938" y="5710"/>
                  <a:pt x="9879" y="5716"/>
                </a:cubicBezTo>
                <a:cubicBezTo>
                  <a:pt x="9851" y="5719"/>
                  <a:pt x="9958" y="5708"/>
                  <a:pt x="9879" y="5716"/>
                </a:cubicBezTo>
                <a:close/>
                <a:moveTo>
                  <a:pt x="10118" y="5948"/>
                </a:moveTo>
                <a:cubicBezTo>
                  <a:pt x="10209" y="5929"/>
                  <a:pt x="10301" y="5911"/>
                  <a:pt x="10395" y="5920"/>
                </a:cubicBezTo>
                <a:cubicBezTo>
                  <a:pt x="10301" y="5918"/>
                  <a:pt x="10213" y="5968"/>
                  <a:pt x="10118" y="5948"/>
                </a:cubicBezTo>
                <a:close/>
                <a:moveTo>
                  <a:pt x="10426" y="5882"/>
                </a:moveTo>
                <a:cubicBezTo>
                  <a:pt x="10386" y="5871"/>
                  <a:pt x="10332" y="5910"/>
                  <a:pt x="10296" y="5890"/>
                </a:cubicBezTo>
                <a:cubicBezTo>
                  <a:pt x="10257" y="5868"/>
                  <a:pt x="10279" y="5868"/>
                  <a:pt x="10306" y="5860"/>
                </a:cubicBezTo>
                <a:cubicBezTo>
                  <a:pt x="10350" y="5846"/>
                  <a:pt x="10418" y="5858"/>
                  <a:pt x="10464" y="5859"/>
                </a:cubicBezTo>
                <a:cubicBezTo>
                  <a:pt x="10501" y="5859"/>
                  <a:pt x="10576" y="5834"/>
                  <a:pt x="10610" y="5850"/>
                </a:cubicBezTo>
                <a:cubicBezTo>
                  <a:pt x="10548" y="5862"/>
                  <a:pt x="10491" y="5900"/>
                  <a:pt x="10426" y="5882"/>
                </a:cubicBezTo>
                <a:cubicBezTo>
                  <a:pt x="10388" y="5871"/>
                  <a:pt x="10494" y="5900"/>
                  <a:pt x="10426" y="5882"/>
                </a:cubicBezTo>
                <a:close/>
                <a:moveTo>
                  <a:pt x="10797" y="5792"/>
                </a:moveTo>
                <a:cubicBezTo>
                  <a:pt x="10715" y="5799"/>
                  <a:pt x="10633" y="5796"/>
                  <a:pt x="10550" y="5805"/>
                </a:cubicBezTo>
                <a:cubicBezTo>
                  <a:pt x="10503" y="5811"/>
                  <a:pt x="10406" y="5836"/>
                  <a:pt x="10369" y="5792"/>
                </a:cubicBezTo>
                <a:cubicBezTo>
                  <a:pt x="10466" y="5803"/>
                  <a:pt x="10560" y="5764"/>
                  <a:pt x="10657" y="5772"/>
                </a:cubicBezTo>
                <a:cubicBezTo>
                  <a:pt x="10701" y="5775"/>
                  <a:pt x="10735" y="5773"/>
                  <a:pt x="10776" y="5772"/>
                </a:cubicBezTo>
                <a:cubicBezTo>
                  <a:pt x="10789" y="5771"/>
                  <a:pt x="10804" y="5751"/>
                  <a:pt x="10814" y="5770"/>
                </a:cubicBezTo>
                <a:cubicBezTo>
                  <a:pt x="10822" y="5786"/>
                  <a:pt x="10816" y="5790"/>
                  <a:pt x="10797" y="5792"/>
                </a:cubicBezTo>
                <a:cubicBezTo>
                  <a:pt x="10787" y="5793"/>
                  <a:pt x="10807" y="5791"/>
                  <a:pt x="10797" y="5792"/>
                </a:cubicBezTo>
                <a:close/>
                <a:moveTo>
                  <a:pt x="10880" y="5660"/>
                </a:moveTo>
                <a:cubicBezTo>
                  <a:pt x="10916" y="5739"/>
                  <a:pt x="10833" y="5687"/>
                  <a:pt x="10789" y="5684"/>
                </a:cubicBezTo>
                <a:cubicBezTo>
                  <a:pt x="10738" y="5681"/>
                  <a:pt x="10728" y="5706"/>
                  <a:pt x="10673" y="5690"/>
                </a:cubicBezTo>
                <a:cubicBezTo>
                  <a:pt x="10771" y="5626"/>
                  <a:pt x="10889" y="5640"/>
                  <a:pt x="10999" y="5640"/>
                </a:cubicBezTo>
                <a:cubicBezTo>
                  <a:pt x="10969" y="5721"/>
                  <a:pt x="10932" y="5649"/>
                  <a:pt x="10880" y="5660"/>
                </a:cubicBezTo>
                <a:cubicBezTo>
                  <a:pt x="10887" y="5675"/>
                  <a:pt x="10920" y="5652"/>
                  <a:pt x="10880" y="5660"/>
                </a:cubicBezTo>
                <a:close/>
                <a:moveTo>
                  <a:pt x="11427" y="5607"/>
                </a:moveTo>
                <a:cubicBezTo>
                  <a:pt x="11403" y="5632"/>
                  <a:pt x="11311" y="5615"/>
                  <a:pt x="11279" y="5615"/>
                </a:cubicBezTo>
                <a:cubicBezTo>
                  <a:pt x="11224" y="5616"/>
                  <a:pt x="11170" y="5615"/>
                  <a:pt x="11115" y="5615"/>
                </a:cubicBezTo>
                <a:cubicBezTo>
                  <a:pt x="11164" y="5611"/>
                  <a:pt x="11211" y="5593"/>
                  <a:pt x="11259" y="5584"/>
                </a:cubicBezTo>
                <a:cubicBezTo>
                  <a:pt x="11311" y="5574"/>
                  <a:pt x="11357" y="5587"/>
                  <a:pt x="11406" y="5582"/>
                </a:cubicBezTo>
                <a:cubicBezTo>
                  <a:pt x="11422" y="5580"/>
                  <a:pt x="11458" y="5557"/>
                  <a:pt x="11471" y="5563"/>
                </a:cubicBezTo>
                <a:cubicBezTo>
                  <a:pt x="11518" y="5584"/>
                  <a:pt x="11431" y="5604"/>
                  <a:pt x="11427" y="5607"/>
                </a:cubicBezTo>
                <a:cubicBezTo>
                  <a:pt x="11422" y="5613"/>
                  <a:pt x="11444" y="5591"/>
                  <a:pt x="11427" y="5607"/>
                </a:cubicBezTo>
                <a:close/>
                <a:moveTo>
                  <a:pt x="11797" y="5483"/>
                </a:moveTo>
                <a:cubicBezTo>
                  <a:pt x="11547" y="5506"/>
                  <a:pt x="11298" y="5522"/>
                  <a:pt x="11051" y="5565"/>
                </a:cubicBezTo>
                <a:cubicBezTo>
                  <a:pt x="10987" y="5576"/>
                  <a:pt x="10924" y="5591"/>
                  <a:pt x="10859" y="5595"/>
                </a:cubicBezTo>
                <a:cubicBezTo>
                  <a:pt x="10817" y="5598"/>
                  <a:pt x="10785" y="5615"/>
                  <a:pt x="10746" y="5620"/>
                </a:cubicBezTo>
                <a:cubicBezTo>
                  <a:pt x="10705" y="5625"/>
                  <a:pt x="10687" y="5612"/>
                  <a:pt x="10642" y="5621"/>
                </a:cubicBezTo>
                <a:cubicBezTo>
                  <a:pt x="10641" y="5621"/>
                  <a:pt x="10481" y="5634"/>
                  <a:pt x="10512" y="5600"/>
                </a:cubicBezTo>
                <a:cubicBezTo>
                  <a:pt x="10541" y="5569"/>
                  <a:pt x="10684" y="5592"/>
                  <a:pt x="10731" y="5566"/>
                </a:cubicBezTo>
                <a:cubicBezTo>
                  <a:pt x="10644" y="5547"/>
                  <a:pt x="10757" y="5526"/>
                  <a:pt x="10788" y="5526"/>
                </a:cubicBezTo>
                <a:cubicBezTo>
                  <a:pt x="10847" y="5528"/>
                  <a:pt x="10896" y="5543"/>
                  <a:pt x="10955" y="5531"/>
                </a:cubicBezTo>
                <a:cubicBezTo>
                  <a:pt x="10975" y="5527"/>
                  <a:pt x="10994" y="5516"/>
                  <a:pt x="11015" y="5515"/>
                </a:cubicBezTo>
                <a:cubicBezTo>
                  <a:pt x="11042" y="5514"/>
                  <a:pt x="11065" y="5530"/>
                  <a:pt x="11090" y="5528"/>
                </a:cubicBezTo>
                <a:cubicBezTo>
                  <a:pt x="11135" y="5525"/>
                  <a:pt x="11176" y="5507"/>
                  <a:pt x="11225" y="5505"/>
                </a:cubicBezTo>
                <a:cubicBezTo>
                  <a:pt x="11343" y="5500"/>
                  <a:pt x="11461" y="5493"/>
                  <a:pt x="11578" y="5484"/>
                </a:cubicBezTo>
                <a:cubicBezTo>
                  <a:pt x="11637" y="5479"/>
                  <a:pt x="11695" y="5470"/>
                  <a:pt x="11753" y="5457"/>
                </a:cubicBezTo>
                <a:cubicBezTo>
                  <a:pt x="11762" y="5455"/>
                  <a:pt x="11796" y="5438"/>
                  <a:pt x="11805" y="5444"/>
                </a:cubicBezTo>
                <a:cubicBezTo>
                  <a:pt x="11824" y="5454"/>
                  <a:pt x="11819" y="5481"/>
                  <a:pt x="11797" y="5483"/>
                </a:cubicBezTo>
                <a:cubicBezTo>
                  <a:pt x="11725" y="5490"/>
                  <a:pt x="11812" y="5482"/>
                  <a:pt x="11797" y="5483"/>
                </a:cubicBezTo>
                <a:close/>
                <a:moveTo>
                  <a:pt x="12436" y="5106"/>
                </a:moveTo>
                <a:cubicBezTo>
                  <a:pt x="12499" y="5081"/>
                  <a:pt x="12565" y="5089"/>
                  <a:pt x="12630" y="5092"/>
                </a:cubicBezTo>
                <a:cubicBezTo>
                  <a:pt x="12565" y="5094"/>
                  <a:pt x="12501" y="5118"/>
                  <a:pt x="12436" y="5106"/>
                </a:cubicBezTo>
                <a:close/>
                <a:moveTo>
                  <a:pt x="12568" y="5025"/>
                </a:moveTo>
                <a:cubicBezTo>
                  <a:pt x="12684" y="4991"/>
                  <a:pt x="12794" y="5009"/>
                  <a:pt x="12905" y="4987"/>
                </a:cubicBezTo>
                <a:cubicBezTo>
                  <a:pt x="12874" y="5036"/>
                  <a:pt x="12654" y="5061"/>
                  <a:pt x="12568" y="5025"/>
                </a:cubicBezTo>
                <a:close/>
                <a:moveTo>
                  <a:pt x="12955" y="4303"/>
                </a:moveTo>
                <a:cubicBezTo>
                  <a:pt x="12943" y="4333"/>
                  <a:pt x="12806" y="4296"/>
                  <a:pt x="12767" y="4296"/>
                </a:cubicBezTo>
                <a:cubicBezTo>
                  <a:pt x="12713" y="4296"/>
                  <a:pt x="12666" y="4327"/>
                  <a:pt x="12609" y="4329"/>
                </a:cubicBezTo>
                <a:cubicBezTo>
                  <a:pt x="12557" y="4331"/>
                  <a:pt x="12500" y="4326"/>
                  <a:pt x="12449" y="4319"/>
                </a:cubicBezTo>
                <a:cubicBezTo>
                  <a:pt x="12381" y="4309"/>
                  <a:pt x="12318" y="4310"/>
                  <a:pt x="12249" y="4305"/>
                </a:cubicBezTo>
                <a:cubicBezTo>
                  <a:pt x="12260" y="4312"/>
                  <a:pt x="12271" y="4320"/>
                  <a:pt x="12282" y="4327"/>
                </a:cubicBezTo>
                <a:cubicBezTo>
                  <a:pt x="12179" y="4413"/>
                  <a:pt x="12009" y="4382"/>
                  <a:pt x="11890" y="4364"/>
                </a:cubicBezTo>
                <a:cubicBezTo>
                  <a:pt x="11835" y="4356"/>
                  <a:pt x="11813" y="4328"/>
                  <a:pt x="11880" y="4322"/>
                </a:cubicBezTo>
                <a:cubicBezTo>
                  <a:pt x="11928" y="4317"/>
                  <a:pt x="11955" y="4347"/>
                  <a:pt x="11960" y="4273"/>
                </a:cubicBezTo>
                <a:cubicBezTo>
                  <a:pt x="11928" y="4305"/>
                  <a:pt x="11901" y="4309"/>
                  <a:pt x="11860" y="4297"/>
                </a:cubicBezTo>
                <a:cubicBezTo>
                  <a:pt x="11849" y="4293"/>
                  <a:pt x="11783" y="4269"/>
                  <a:pt x="11776" y="4263"/>
                </a:cubicBezTo>
                <a:cubicBezTo>
                  <a:pt x="11764" y="4269"/>
                  <a:pt x="11757" y="4266"/>
                  <a:pt x="11755" y="4253"/>
                </a:cubicBezTo>
                <a:cubicBezTo>
                  <a:pt x="11759" y="4233"/>
                  <a:pt x="11771" y="4225"/>
                  <a:pt x="11791" y="4231"/>
                </a:cubicBezTo>
                <a:cubicBezTo>
                  <a:pt x="11809" y="4204"/>
                  <a:pt x="11810" y="4246"/>
                  <a:pt x="11806" y="4200"/>
                </a:cubicBezTo>
                <a:cubicBezTo>
                  <a:pt x="11837" y="4195"/>
                  <a:pt x="11898" y="4177"/>
                  <a:pt x="11926" y="4178"/>
                </a:cubicBezTo>
                <a:cubicBezTo>
                  <a:pt x="11926" y="4178"/>
                  <a:pt x="11967" y="4199"/>
                  <a:pt x="11984" y="4201"/>
                </a:cubicBezTo>
                <a:cubicBezTo>
                  <a:pt x="12015" y="4204"/>
                  <a:pt x="12045" y="4204"/>
                  <a:pt x="12076" y="4204"/>
                </a:cubicBezTo>
                <a:cubicBezTo>
                  <a:pt x="12131" y="4206"/>
                  <a:pt x="12187" y="4213"/>
                  <a:pt x="12242" y="4210"/>
                </a:cubicBezTo>
                <a:cubicBezTo>
                  <a:pt x="12312" y="4205"/>
                  <a:pt x="12380" y="4188"/>
                  <a:pt x="12450" y="4204"/>
                </a:cubicBezTo>
                <a:cubicBezTo>
                  <a:pt x="12441" y="4148"/>
                  <a:pt x="12335" y="4145"/>
                  <a:pt x="12430" y="4114"/>
                </a:cubicBezTo>
                <a:cubicBezTo>
                  <a:pt x="12505" y="4089"/>
                  <a:pt x="12626" y="4117"/>
                  <a:pt x="12704" y="4117"/>
                </a:cubicBezTo>
                <a:cubicBezTo>
                  <a:pt x="12779" y="4116"/>
                  <a:pt x="12894" y="4093"/>
                  <a:pt x="12953" y="4150"/>
                </a:cubicBezTo>
                <a:cubicBezTo>
                  <a:pt x="12956" y="4153"/>
                  <a:pt x="12984" y="4202"/>
                  <a:pt x="12986" y="4206"/>
                </a:cubicBezTo>
                <a:cubicBezTo>
                  <a:pt x="12997" y="4225"/>
                  <a:pt x="13014" y="4258"/>
                  <a:pt x="13024" y="4280"/>
                </a:cubicBezTo>
                <a:cubicBezTo>
                  <a:pt x="12990" y="4261"/>
                  <a:pt x="12975" y="4278"/>
                  <a:pt x="12955" y="4303"/>
                </a:cubicBezTo>
                <a:cubicBezTo>
                  <a:pt x="12953" y="4308"/>
                  <a:pt x="12971" y="4284"/>
                  <a:pt x="12955" y="4303"/>
                </a:cubicBezTo>
                <a:close/>
                <a:moveTo>
                  <a:pt x="13026" y="5318"/>
                </a:moveTo>
                <a:cubicBezTo>
                  <a:pt x="13035" y="5304"/>
                  <a:pt x="13042" y="5305"/>
                  <a:pt x="13047" y="5320"/>
                </a:cubicBezTo>
                <a:cubicBezTo>
                  <a:pt x="13039" y="5330"/>
                  <a:pt x="13032" y="5330"/>
                  <a:pt x="13026" y="5318"/>
                </a:cubicBezTo>
                <a:cubicBezTo>
                  <a:pt x="13029" y="5315"/>
                  <a:pt x="13029" y="5321"/>
                  <a:pt x="13026" y="5318"/>
                </a:cubicBezTo>
                <a:close/>
                <a:moveTo>
                  <a:pt x="13042" y="5632"/>
                </a:moveTo>
                <a:cubicBezTo>
                  <a:pt x="13091" y="5621"/>
                  <a:pt x="13141" y="5610"/>
                  <a:pt x="13190" y="5598"/>
                </a:cubicBezTo>
                <a:cubicBezTo>
                  <a:pt x="13163" y="5596"/>
                  <a:pt x="13137" y="5594"/>
                  <a:pt x="13110" y="5592"/>
                </a:cubicBezTo>
                <a:cubicBezTo>
                  <a:pt x="13249" y="5533"/>
                  <a:pt x="13409" y="5584"/>
                  <a:pt x="13547" y="5518"/>
                </a:cubicBezTo>
                <a:cubicBezTo>
                  <a:pt x="13489" y="5509"/>
                  <a:pt x="13449" y="5462"/>
                  <a:pt x="13394" y="5449"/>
                </a:cubicBezTo>
                <a:cubicBezTo>
                  <a:pt x="13333" y="5436"/>
                  <a:pt x="13232" y="5473"/>
                  <a:pt x="13167" y="5475"/>
                </a:cubicBezTo>
                <a:cubicBezTo>
                  <a:pt x="13225" y="5473"/>
                  <a:pt x="13361" y="5473"/>
                  <a:pt x="13392" y="5430"/>
                </a:cubicBezTo>
                <a:cubicBezTo>
                  <a:pt x="13396" y="5425"/>
                  <a:pt x="13384" y="5393"/>
                  <a:pt x="13402" y="5376"/>
                </a:cubicBezTo>
                <a:cubicBezTo>
                  <a:pt x="13419" y="5358"/>
                  <a:pt x="13461" y="5362"/>
                  <a:pt x="13484" y="5356"/>
                </a:cubicBezTo>
                <a:cubicBezTo>
                  <a:pt x="13435" y="5312"/>
                  <a:pt x="13377" y="5324"/>
                  <a:pt x="13318" y="5328"/>
                </a:cubicBezTo>
                <a:cubicBezTo>
                  <a:pt x="13249" y="5332"/>
                  <a:pt x="13179" y="5330"/>
                  <a:pt x="13110" y="5325"/>
                </a:cubicBezTo>
                <a:cubicBezTo>
                  <a:pt x="13191" y="5279"/>
                  <a:pt x="13295" y="5302"/>
                  <a:pt x="13383" y="5298"/>
                </a:cubicBezTo>
                <a:cubicBezTo>
                  <a:pt x="13430" y="5296"/>
                  <a:pt x="13471" y="5282"/>
                  <a:pt x="13517" y="5273"/>
                </a:cubicBezTo>
                <a:cubicBezTo>
                  <a:pt x="13549" y="5266"/>
                  <a:pt x="13616" y="5275"/>
                  <a:pt x="13634" y="5243"/>
                </a:cubicBezTo>
                <a:cubicBezTo>
                  <a:pt x="13653" y="5252"/>
                  <a:pt x="13665" y="5295"/>
                  <a:pt x="13661" y="5313"/>
                </a:cubicBezTo>
                <a:cubicBezTo>
                  <a:pt x="13659" y="5323"/>
                  <a:pt x="13623" y="5312"/>
                  <a:pt x="13616" y="5322"/>
                </a:cubicBezTo>
                <a:cubicBezTo>
                  <a:pt x="13646" y="5331"/>
                  <a:pt x="13718" y="5337"/>
                  <a:pt x="13711" y="5381"/>
                </a:cubicBezTo>
                <a:cubicBezTo>
                  <a:pt x="13678" y="5364"/>
                  <a:pt x="13612" y="5390"/>
                  <a:pt x="13577" y="5397"/>
                </a:cubicBezTo>
                <a:cubicBezTo>
                  <a:pt x="13577" y="5397"/>
                  <a:pt x="13501" y="5407"/>
                  <a:pt x="13534" y="5421"/>
                </a:cubicBezTo>
                <a:cubicBezTo>
                  <a:pt x="13550" y="5429"/>
                  <a:pt x="13600" y="5409"/>
                  <a:pt x="13628" y="5410"/>
                </a:cubicBezTo>
                <a:cubicBezTo>
                  <a:pt x="13658" y="5410"/>
                  <a:pt x="13712" y="5403"/>
                  <a:pt x="13725" y="5410"/>
                </a:cubicBezTo>
                <a:cubicBezTo>
                  <a:pt x="13752" y="5424"/>
                  <a:pt x="13847" y="5579"/>
                  <a:pt x="13774" y="5577"/>
                </a:cubicBezTo>
                <a:cubicBezTo>
                  <a:pt x="13768" y="5577"/>
                  <a:pt x="13745" y="5539"/>
                  <a:pt x="13733" y="5535"/>
                </a:cubicBezTo>
                <a:cubicBezTo>
                  <a:pt x="13684" y="5514"/>
                  <a:pt x="13657" y="5558"/>
                  <a:pt x="13630" y="5589"/>
                </a:cubicBezTo>
                <a:cubicBezTo>
                  <a:pt x="13658" y="5606"/>
                  <a:pt x="13677" y="5640"/>
                  <a:pt x="13715" y="5633"/>
                </a:cubicBezTo>
                <a:cubicBezTo>
                  <a:pt x="13708" y="5668"/>
                  <a:pt x="13662" y="5657"/>
                  <a:pt x="13662" y="5677"/>
                </a:cubicBezTo>
                <a:cubicBezTo>
                  <a:pt x="13688" y="5671"/>
                  <a:pt x="13705" y="5668"/>
                  <a:pt x="13730" y="5678"/>
                </a:cubicBezTo>
                <a:cubicBezTo>
                  <a:pt x="13747" y="5686"/>
                  <a:pt x="13745" y="5714"/>
                  <a:pt x="13769" y="5712"/>
                </a:cubicBezTo>
                <a:cubicBezTo>
                  <a:pt x="13805" y="5709"/>
                  <a:pt x="13796" y="5612"/>
                  <a:pt x="13798" y="5587"/>
                </a:cubicBezTo>
                <a:cubicBezTo>
                  <a:pt x="13832" y="5621"/>
                  <a:pt x="13846" y="5667"/>
                  <a:pt x="13875" y="5704"/>
                </a:cubicBezTo>
                <a:cubicBezTo>
                  <a:pt x="13857" y="5721"/>
                  <a:pt x="13772" y="5684"/>
                  <a:pt x="13847" y="5719"/>
                </a:cubicBezTo>
                <a:cubicBezTo>
                  <a:pt x="13817" y="5705"/>
                  <a:pt x="13743" y="5727"/>
                  <a:pt x="13705" y="5726"/>
                </a:cubicBezTo>
                <a:cubicBezTo>
                  <a:pt x="13651" y="5725"/>
                  <a:pt x="13606" y="5729"/>
                  <a:pt x="13555" y="5736"/>
                </a:cubicBezTo>
                <a:cubicBezTo>
                  <a:pt x="13460" y="5749"/>
                  <a:pt x="13375" y="5759"/>
                  <a:pt x="13273" y="5759"/>
                </a:cubicBezTo>
                <a:cubicBezTo>
                  <a:pt x="13284" y="5685"/>
                  <a:pt x="13514" y="5789"/>
                  <a:pt x="13553" y="5698"/>
                </a:cubicBezTo>
                <a:cubicBezTo>
                  <a:pt x="13495" y="5683"/>
                  <a:pt x="13429" y="5684"/>
                  <a:pt x="13370" y="5686"/>
                </a:cubicBezTo>
                <a:cubicBezTo>
                  <a:pt x="13326" y="5687"/>
                  <a:pt x="13213" y="5722"/>
                  <a:pt x="13177" y="5703"/>
                </a:cubicBezTo>
                <a:cubicBezTo>
                  <a:pt x="13156" y="5692"/>
                  <a:pt x="13161" y="5664"/>
                  <a:pt x="13132" y="5650"/>
                </a:cubicBezTo>
                <a:cubicBezTo>
                  <a:pt x="13104" y="5636"/>
                  <a:pt x="13067" y="5658"/>
                  <a:pt x="13042" y="5632"/>
                </a:cubicBezTo>
                <a:cubicBezTo>
                  <a:pt x="13086" y="5622"/>
                  <a:pt x="13077" y="5668"/>
                  <a:pt x="13042" y="5632"/>
                </a:cubicBezTo>
                <a:close/>
                <a:moveTo>
                  <a:pt x="13146" y="4276"/>
                </a:moveTo>
                <a:cubicBezTo>
                  <a:pt x="13162" y="4275"/>
                  <a:pt x="13208" y="4264"/>
                  <a:pt x="13219" y="4281"/>
                </a:cubicBezTo>
                <a:cubicBezTo>
                  <a:pt x="13219" y="4284"/>
                  <a:pt x="13217" y="4287"/>
                  <a:pt x="13215" y="4289"/>
                </a:cubicBezTo>
                <a:cubicBezTo>
                  <a:pt x="13199" y="4287"/>
                  <a:pt x="13161" y="4286"/>
                  <a:pt x="13146" y="4276"/>
                </a:cubicBezTo>
                <a:cubicBezTo>
                  <a:pt x="13162" y="4275"/>
                  <a:pt x="13161" y="4286"/>
                  <a:pt x="13146" y="4276"/>
                </a:cubicBezTo>
                <a:close/>
                <a:moveTo>
                  <a:pt x="13368" y="4458"/>
                </a:moveTo>
                <a:cubicBezTo>
                  <a:pt x="13377" y="4429"/>
                  <a:pt x="13423" y="4435"/>
                  <a:pt x="13444" y="4443"/>
                </a:cubicBezTo>
                <a:cubicBezTo>
                  <a:pt x="13434" y="4470"/>
                  <a:pt x="13363" y="4477"/>
                  <a:pt x="13368" y="4458"/>
                </a:cubicBezTo>
                <a:cubicBezTo>
                  <a:pt x="13370" y="4452"/>
                  <a:pt x="13367" y="4461"/>
                  <a:pt x="13368" y="4458"/>
                </a:cubicBezTo>
                <a:close/>
                <a:moveTo>
                  <a:pt x="13901" y="5290"/>
                </a:moveTo>
                <a:cubicBezTo>
                  <a:pt x="13915" y="5299"/>
                  <a:pt x="13893" y="5307"/>
                  <a:pt x="13893" y="5314"/>
                </a:cubicBezTo>
                <a:cubicBezTo>
                  <a:pt x="13894" y="5325"/>
                  <a:pt x="13911" y="5332"/>
                  <a:pt x="13911" y="5332"/>
                </a:cubicBezTo>
                <a:cubicBezTo>
                  <a:pt x="13912" y="5351"/>
                  <a:pt x="13910" y="5389"/>
                  <a:pt x="13904" y="5418"/>
                </a:cubicBezTo>
                <a:cubicBezTo>
                  <a:pt x="13897" y="5457"/>
                  <a:pt x="13899" y="5480"/>
                  <a:pt x="13856" y="5478"/>
                </a:cubicBezTo>
                <a:cubicBezTo>
                  <a:pt x="13813" y="5477"/>
                  <a:pt x="13775" y="5422"/>
                  <a:pt x="13769" y="5385"/>
                </a:cubicBezTo>
                <a:cubicBezTo>
                  <a:pt x="13784" y="5386"/>
                  <a:pt x="13871" y="5399"/>
                  <a:pt x="13862" y="5361"/>
                </a:cubicBezTo>
                <a:cubicBezTo>
                  <a:pt x="13854" y="5323"/>
                  <a:pt x="13812" y="5353"/>
                  <a:pt x="13789" y="5356"/>
                </a:cubicBezTo>
                <a:cubicBezTo>
                  <a:pt x="13742" y="5363"/>
                  <a:pt x="13753" y="5371"/>
                  <a:pt x="13726" y="5334"/>
                </a:cubicBezTo>
                <a:cubicBezTo>
                  <a:pt x="13647" y="5223"/>
                  <a:pt x="13851" y="5236"/>
                  <a:pt x="13910" y="5261"/>
                </a:cubicBezTo>
                <a:cubicBezTo>
                  <a:pt x="13865" y="5260"/>
                  <a:pt x="13826" y="5277"/>
                  <a:pt x="13787" y="5298"/>
                </a:cubicBezTo>
                <a:cubicBezTo>
                  <a:pt x="13824" y="5290"/>
                  <a:pt x="13865" y="5305"/>
                  <a:pt x="13901" y="5290"/>
                </a:cubicBezTo>
                <a:cubicBezTo>
                  <a:pt x="13922" y="5303"/>
                  <a:pt x="13866" y="5305"/>
                  <a:pt x="13901" y="5290"/>
                </a:cubicBezTo>
                <a:close/>
                <a:moveTo>
                  <a:pt x="13652" y="5132"/>
                </a:moveTo>
                <a:cubicBezTo>
                  <a:pt x="13740" y="5138"/>
                  <a:pt x="13818" y="5097"/>
                  <a:pt x="13902" y="5120"/>
                </a:cubicBezTo>
                <a:cubicBezTo>
                  <a:pt x="13686" y="5167"/>
                  <a:pt x="13686" y="5167"/>
                  <a:pt x="13652" y="5132"/>
                </a:cubicBezTo>
                <a:close/>
                <a:moveTo>
                  <a:pt x="13082" y="6234"/>
                </a:moveTo>
                <a:cubicBezTo>
                  <a:pt x="13074" y="6254"/>
                  <a:pt x="13046" y="6208"/>
                  <a:pt x="13047" y="6200"/>
                </a:cubicBezTo>
                <a:cubicBezTo>
                  <a:pt x="13051" y="6164"/>
                  <a:pt x="13128" y="6178"/>
                  <a:pt x="13151" y="6178"/>
                </a:cubicBezTo>
                <a:cubicBezTo>
                  <a:pt x="13144" y="6200"/>
                  <a:pt x="13143" y="6191"/>
                  <a:pt x="13154" y="6210"/>
                </a:cubicBezTo>
                <a:cubicBezTo>
                  <a:pt x="13127" y="6218"/>
                  <a:pt x="13097" y="6198"/>
                  <a:pt x="13082" y="6234"/>
                </a:cubicBezTo>
                <a:cubicBezTo>
                  <a:pt x="13079" y="6243"/>
                  <a:pt x="13097" y="6197"/>
                  <a:pt x="13082" y="6234"/>
                </a:cubicBezTo>
                <a:close/>
                <a:moveTo>
                  <a:pt x="13158" y="6147"/>
                </a:moveTo>
                <a:cubicBezTo>
                  <a:pt x="13151" y="6139"/>
                  <a:pt x="13151" y="6131"/>
                  <a:pt x="13158" y="6123"/>
                </a:cubicBezTo>
                <a:cubicBezTo>
                  <a:pt x="13165" y="6131"/>
                  <a:pt x="13164" y="6139"/>
                  <a:pt x="13158" y="6147"/>
                </a:cubicBezTo>
                <a:close/>
                <a:moveTo>
                  <a:pt x="13363" y="6014"/>
                </a:moveTo>
                <a:cubicBezTo>
                  <a:pt x="13339" y="6025"/>
                  <a:pt x="13169" y="6033"/>
                  <a:pt x="13193" y="5998"/>
                </a:cubicBezTo>
                <a:cubicBezTo>
                  <a:pt x="13212" y="5971"/>
                  <a:pt x="13294" y="5985"/>
                  <a:pt x="13324" y="5989"/>
                </a:cubicBezTo>
                <a:cubicBezTo>
                  <a:pt x="13332" y="5990"/>
                  <a:pt x="13415" y="5989"/>
                  <a:pt x="13363" y="6014"/>
                </a:cubicBezTo>
                <a:cubicBezTo>
                  <a:pt x="13337" y="6026"/>
                  <a:pt x="13369" y="6011"/>
                  <a:pt x="13363" y="6014"/>
                </a:cubicBezTo>
                <a:close/>
                <a:moveTo>
                  <a:pt x="13785" y="5983"/>
                </a:moveTo>
                <a:cubicBezTo>
                  <a:pt x="13703" y="5994"/>
                  <a:pt x="13621" y="5988"/>
                  <a:pt x="13539" y="5997"/>
                </a:cubicBezTo>
                <a:cubicBezTo>
                  <a:pt x="13517" y="5999"/>
                  <a:pt x="13449" y="6022"/>
                  <a:pt x="13427" y="6008"/>
                </a:cubicBezTo>
                <a:cubicBezTo>
                  <a:pt x="13407" y="5994"/>
                  <a:pt x="13418" y="5969"/>
                  <a:pt x="13397" y="5958"/>
                </a:cubicBezTo>
                <a:cubicBezTo>
                  <a:pt x="13362" y="5940"/>
                  <a:pt x="13195" y="5985"/>
                  <a:pt x="13188" y="5947"/>
                </a:cubicBezTo>
                <a:cubicBezTo>
                  <a:pt x="13178" y="5895"/>
                  <a:pt x="13254" y="5890"/>
                  <a:pt x="13280" y="5862"/>
                </a:cubicBezTo>
                <a:cubicBezTo>
                  <a:pt x="13255" y="5862"/>
                  <a:pt x="13157" y="5875"/>
                  <a:pt x="13139" y="5864"/>
                </a:cubicBezTo>
                <a:cubicBezTo>
                  <a:pt x="13085" y="5831"/>
                  <a:pt x="13144" y="5832"/>
                  <a:pt x="13161" y="5826"/>
                </a:cubicBezTo>
                <a:cubicBezTo>
                  <a:pt x="13209" y="5808"/>
                  <a:pt x="13200" y="5817"/>
                  <a:pt x="13243" y="5835"/>
                </a:cubicBezTo>
                <a:cubicBezTo>
                  <a:pt x="13290" y="5854"/>
                  <a:pt x="13344" y="5853"/>
                  <a:pt x="13393" y="5845"/>
                </a:cubicBezTo>
                <a:cubicBezTo>
                  <a:pt x="13430" y="5839"/>
                  <a:pt x="13480" y="5836"/>
                  <a:pt x="13515" y="5823"/>
                </a:cubicBezTo>
                <a:cubicBezTo>
                  <a:pt x="13559" y="5808"/>
                  <a:pt x="13567" y="5781"/>
                  <a:pt x="13622" y="5783"/>
                </a:cubicBezTo>
                <a:cubicBezTo>
                  <a:pt x="13642" y="5784"/>
                  <a:pt x="13663" y="5791"/>
                  <a:pt x="13681" y="5798"/>
                </a:cubicBezTo>
                <a:cubicBezTo>
                  <a:pt x="13723" y="5813"/>
                  <a:pt x="13656" y="5809"/>
                  <a:pt x="13733" y="5825"/>
                </a:cubicBezTo>
                <a:cubicBezTo>
                  <a:pt x="13792" y="5837"/>
                  <a:pt x="13869" y="5827"/>
                  <a:pt x="13928" y="5821"/>
                </a:cubicBezTo>
                <a:cubicBezTo>
                  <a:pt x="13923" y="5793"/>
                  <a:pt x="13907" y="5768"/>
                  <a:pt x="13893" y="5743"/>
                </a:cubicBezTo>
                <a:cubicBezTo>
                  <a:pt x="13943" y="5832"/>
                  <a:pt x="13985" y="5924"/>
                  <a:pt x="14032" y="6018"/>
                </a:cubicBezTo>
                <a:cubicBezTo>
                  <a:pt x="13931" y="6024"/>
                  <a:pt x="13829" y="6030"/>
                  <a:pt x="13728" y="6037"/>
                </a:cubicBezTo>
                <a:cubicBezTo>
                  <a:pt x="13804" y="6004"/>
                  <a:pt x="13887" y="5989"/>
                  <a:pt x="13969" y="5981"/>
                </a:cubicBezTo>
                <a:cubicBezTo>
                  <a:pt x="13908" y="5981"/>
                  <a:pt x="13846" y="5976"/>
                  <a:pt x="13785" y="5983"/>
                </a:cubicBezTo>
                <a:cubicBezTo>
                  <a:pt x="13741" y="5989"/>
                  <a:pt x="13846" y="5976"/>
                  <a:pt x="13785" y="5983"/>
                </a:cubicBezTo>
                <a:close/>
                <a:moveTo>
                  <a:pt x="14078" y="6124"/>
                </a:moveTo>
                <a:cubicBezTo>
                  <a:pt x="14074" y="6162"/>
                  <a:pt x="14031" y="6145"/>
                  <a:pt x="14012" y="6168"/>
                </a:cubicBezTo>
                <a:cubicBezTo>
                  <a:pt x="14000" y="6122"/>
                  <a:pt x="14026" y="6125"/>
                  <a:pt x="14068" y="6124"/>
                </a:cubicBezTo>
                <a:cubicBezTo>
                  <a:pt x="14019" y="6088"/>
                  <a:pt x="13969" y="6103"/>
                  <a:pt x="13915" y="6112"/>
                </a:cubicBezTo>
                <a:cubicBezTo>
                  <a:pt x="13856" y="6123"/>
                  <a:pt x="13796" y="6122"/>
                  <a:pt x="13737" y="6126"/>
                </a:cubicBezTo>
                <a:cubicBezTo>
                  <a:pt x="13817" y="6120"/>
                  <a:pt x="13904" y="6102"/>
                  <a:pt x="13984" y="6100"/>
                </a:cubicBezTo>
                <a:cubicBezTo>
                  <a:pt x="14020" y="6100"/>
                  <a:pt x="14041" y="6113"/>
                  <a:pt x="14073" y="6124"/>
                </a:cubicBezTo>
                <a:cubicBezTo>
                  <a:pt x="14078" y="6125"/>
                  <a:pt x="14100" y="6131"/>
                  <a:pt x="14078" y="6124"/>
                </a:cubicBezTo>
                <a:cubicBezTo>
                  <a:pt x="14074" y="6165"/>
                  <a:pt x="14082" y="6125"/>
                  <a:pt x="14078" y="6124"/>
                </a:cubicBezTo>
                <a:close/>
                <a:moveTo>
                  <a:pt x="14093" y="5712"/>
                </a:moveTo>
                <a:cubicBezTo>
                  <a:pt x="14068" y="5752"/>
                  <a:pt x="14090" y="5782"/>
                  <a:pt x="14083" y="5822"/>
                </a:cubicBezTo>
                <a:cubicBezTo>
                  <a:pt x="14078" y="5849"/>
                  <a:pt x="14072" y="5852"/>
                  <a:pt x="14061" y="5877"/>
                </a:cubicBezTo>
                <a:cubicBezTo>
                  <a:pt x="14035" y="5838"/>
                  <a:pt x="13963" y="5761"/>
                  <a:pt x="13988" y="5716"/>
                </a:cubicBezTo>
                <a:cubicBezTo>
                  <a:pt x="14004" y="5688"/>
                  <a:pt x="14106" y="5691"/>
                  <a:pt x="14093" y="5712"/>
                </a:cubicBezTo>
                <a:cubicBezTo>
                  <a:pt x="14068" y="5753"/>
                  <a:pt x="14095" y="5709"/>
                  <a:pt x="14093" y="5712"/>
                </a:cubicBezTo>
                <a:close/>
                <a:moveTo>
                  <a:pt x="14383" y="5279"/>
                </a:moveTo>
                <a:cubicBezTo>
                  <a:pt x="14391" y="5277"/>
                  <a:pt x="14400" y="5272"/>
                  <a:pt x="14409" y="5266"/>
                </a:cubicBezTo>
                <a:cubicBezTo>
                  <a:pt x="14400" y="5272"/>
                  <a:pt x="14391" y="5277"/>
                  <a:pt x="14383" y="5279"/>
                </a:cubicBezTo>
                <a:close/>
                <a:moveTo>
                  <a:pt x="14641" y="4171"/>
                </a:moveTo>
                <a:cubicBezTo>
                  <a:pt x="14643" y="4091"/>
                  <a:pt x="14839" y="4195"/>
                  <a:pt x="14740" y="4074"/>
                </a:cubicBezTo>
                <a:cubicBezTo>
                  <a:pt x="14751" y="4164"/>
                  <a:pt x="14530" y="4120"/>
                  <a:pt x="14475" y="4120"/>
                </a:cubicBezTo>
                <a:cubicBezTo>
                  <a:pt x="14520" y="4161"/>
                  <a:pt x="14601" y="4121"/>
                  <a:pt x="14629" y="4171"/>
                </a:cubicBezTo>
                <a:cubicBezTo>
                  <a:pt x="14576" y="4175"/>
                  <a:pt x="14523" y="4186"/>
                  <a:pt x="14470" y="4190"/>
                </a:cubicBezTo>
                <a:cubicBezTo>
                  <a:pt x="14424" y="4193"/>
                  <a:pt x="14374" y="4181"/>
                  <a:pt x="14329" y="4192"/>
                </a:cubicBezTo>
                <a:cubicBezTo>
                  <a:pt x="14304" y="4199"/>
                  <a:pt x="14132" y="4295"/>
                  <a:pt x="14122" y="4281"/>
                </a:cubicBezTo>
                <a:cubicBezTo>
                  <a:pt x="14128" y="4283"/>
                  <a:pt x="14131" y="4286"/>
                  <a:pt x="14134" y="4291"/>
                </a:cubicBezTo>
                <a:cubicBezTo>
                  <a:pt x="14038" y="4338"/>
                  <a:pt x="13918" y="4286"/>
                  <a:pt x="13822" y="4271"/>
                </a:cubicBezTo>
                <a:cubicBezTo>
                  <a:pt x="13717" y="4254"/>
                  <a:pt x="13656" y="4186"/>
                  <a:pt x="13549" y="4236"/>
                </a:cubicBezTo>
                <a:cubicBezTo>
                  <a:pt x="13492" y="4262"/>
                  <a:pt x="13490" y="4262"/>
                  <a:pt x="13421" y="4258"/>
                </a:cubicBezTo>
                <a:cubicBezTo>
                  <a:pt x="13354" y="4255"/>
                  <a:pt x="13288" y="4257"/>
                  <a:pt x="13221" y="4255"/>
                </a:cubicBezTo>
                <a:cubicBezTo>
                  <a:pt x="13189" y="4254"/>
                  <a:pt x="13158" y="4253"/>
                  <a:pt x="13127" y="4256"/>
                </a:cubicBezTo>
                <a:cubicBezTo>
                  <a:pt x="13111" y="4257"/>
                  <a:pt x="13062" y="4271"/>
                  <a:pt x="13049" y="4266"/>
                </a:cubicBezTo>
                <a:cubicBezTo>
                  <a:pt x="13039" y="4262"/>
                  <a:pt x="13018" y="4234"/>
                  <a:pt x="13010" y="4221"/>
                </a:cubicBezTo>
                <a:cubicBezTo>
                  <a:pt x="12982" y="4176"/>
                  <a:pt x="12909" y="4115"/>
                  <a:pt x="13017" y="4117"/>
                </a:cubicBezTo>
                <a:cubicBezTo>
                  <a:pt x="13108" y="4119"/>
                  <a:pt x="13197" y="4125"/>
                  <a:pt x="13288" y="4124"/>
                </a:cubicBezTo>
                <a:cubicBezTo>
                  <a:pt x="13320" y="4123"/>
                  <a:pt x="13362" y="4116"/>
                  <a:pt x="13393" y="4116"/>
                </a:cubicBezTo>
                <a:cubicBezTo>
                  <a:pt x="13439" y="4115"/>
                  <a:pt x="13505" y="4123"/>
                  <a:pt x="13560" y="4123"/>
                </a:cubicBezTo>
                <a:cubicBezTo>
                  <a:pt x="13623" y="4123"/>
                  <a:pt x="13710" y="4107"/>
                  <a:pt x="13771" y="4121"/>
                </a:cubicBezTo>
                <a:cubicBezTo>
                  <a:pt x="13792" y="4126"/>
                  <a:pt x="13854" y="4172"/>
                  <a:pt x="13825" y="4127"/>
                </a:cubicBezTo>
                <a:cubicBezTo>
                  <a:pt x="13930" y="4128"/>
                  <a:pt x="14026" y="4152"/>
                  <a:pt x="14128" y="4153"/>
                </a:cubicBezTo>
                <a:cubicBezTo>
                  <a:pt x="14246" y="4155"/>
                  <a:pt x="14379" y="4152"/>
                  <a:pt x="14497" y="4140"/>
                </a:cubicBezTo>
                <a:cubicBezTo>
                  <a:pt x="14449" y="4097"/>
                  <a:pt x="14387" y="4122"/>
                  <a:pt x="14340" y="4121"/>
                </a:cubicBezTo>
                <a:cubicBezTo>
                  <a:pt x="14287" y="4120"/>
                  <a:pt x="14235" y="4121"/>
                  <a:pt x="14182" y="4121"/>
                </a:cubicBezTo>
                <a:cubicBezTo>
                  <a:pt x="14155" y="4121"/>
                  <a:pt x="14129" y="4121"/>
                  <a:pt x="14103" y="4121"/>
                </a:cubicBezTo>
                <a:cubicBezTo>
                  <a:pt x="14087" y="4101"/>
                  <a:pt x="14080" y="4098"/>
                  <a:pt x="14080" y="4112"/>
                </a:cubicBezTo>
                <a:cubicBezTo>
                  <a:pt x="14081" y="4120"/>
                  <a:pt x="14077" y="4123"/>
                  <a:pt x="14067" y="4121"/>
                </a:cubicBezTo>
                <a:cubicBezTo>
                  <a:pt x="14102" y="4118"/>
                  <a:pt x="14059" y="4098"/>
                  <a:pt x="14082" y="4085"/>
                </a:cubicBezTo>
                <a:cubicBezTo>
                  <a:pt x="14098" y="4076"/>
                  <a:pt x="14174" y="4085"/>
                  <a:pt x="14193" y="4085"/>
                </a:cubicBezTo>
                <a:cubicBezTo>
                  <a:pt x="14245" y="4084"/>
                  <a:pt x="14302" y="4096"/>
                  <a:pt x="14332" y="4063"/>
                </a:cubicBezTo>
                <a:cubicBezTo>
                  <a:pt x="14346" y="4048"/>
                  <a:pt x="14347" y="3980"/>
                  <a:pt x="14373" y="4030"/>
                </a:cubicBezTo>
                <a:cubicBezTo>
                  <a:pt x="14379" y="4041"/>
                  <a:pt x="14347" y="4051"/>
                  <a:pt x="14366" y="4077"/>
                </a:cubicBezTo>
                <a:cubicBezTo>
                  <a:pt x="14382" y="4097"/>
                  <a:pt x="14419" y="4073"/>
                  <a:pt x="14435" y="4070"/>
                </a:cubicBezTo>
                <a:cubicBezTo>
                  <a:pt x="14384" y="4031"/>
                  <a:pt x="14423" y="3964"/>
                  <a:pt x="14480" y="3978"/>
                </a:cubicBezTo>
                <a:cubicBezTo>
                  <a:pt x="14521" y="3989"/>
                  <a:pt x="14504" y="4015"/>
                  <a:pt x="14552" y="4000"/>
                </a:cubicBezTo>
                <a:cubicBezTo>
                  <a:pt x="14576" y="3993"/>
                  <a:pt x="14563" y="3965"/>
                  <a:pt x="14593" y="3968"/>
                </a:cubicBezTo>
                <a:cubicBezTo>
                  <a:pt x="14664" y="3976"/>
                  <a:pt x="14607" y="4071"/>
                  <a:pt x="14643" y="4082"/>
                </a:cubicBezTo>
                <a:cubicBezTo>
                  <a:pt x="14673" y="4091"/>
                  <a:pt x="14669" y="4049"/>
                  <a:pt x="14687" y="4045"/>
                </a:cubicBezTo>
                <a:cubicBezTo>
                  <a:pt x="14710" y="4040"/>
                  <a:pt x="14709" y="4079"/>
                  <a:pt x="14739" y="4073"/>
                </a:cubicBezTo>
                <a:cubicBezTo>
                  <a:pt x="14727" y="3962"/>
                  <a:pt x="14872" y="3999"/>
                  <a:pt x="14844" y="3898"/>
                </a:cubicBezTo>
                <a:cubicBezTo>
                  <a:pt x="14849" y="3914"/>
                  <a:pt x="14877" y="4036"/>
                  <a:pt x="14896" y="4027"/>
                </a:cubicBezTo>
                <a:cubicBezTo>
                  <a:pt x="14920" y="4015"/>
                  <a:pt x="14888" y="3951"/>
                  <a:pt x="14914" y="3921"/>
                </a:cubicBezTo>
                <a:cubicBezTo>
                  <a:pt x="14917" y="3953"/>
                  <a:pt x="14961" y="3958"/>
                  <a:pt x="14943" y="4006"/>
                </a:cubicBezTo>
                <a:cubicBezTo>
                  <a:pt x="14935" y="4027"/>
                  <a:pt x="14913" y="4031"/>
                  <a:pt x="14900" y="4051"/>
                </a:cubicBezTo>
                <a:cubicBezTo>
                  <a:pt x="14889" y="4068"/>
                  <a:pt x="14888" y="4090"/>
                  <a:pt x="14877" y="4107"/>
                </a:cubicBezTo>
                <a:cubicBezTo>
                  <a:pt x="14828" y="4184"/>
                  <a:pt x="14722" y="4172"/>
                  <a:pt x="14641" y="4171"/>
                </a:cubicBezTo>
                <a:cubicBezTo>
                  <a:pt x="14642" y="4119"/>
                  <a:pt x="14677" y="4171"/>
                  <a:pt x="14641" y="4171"/>
                </a:cubicBezTo>
                <a:close/>
                <a:moveTo>
                  <a:pt x="14826" y="4351"/>
                </a:moveTo>
                <a:cubicBezTo>
                  <a:pt x="14829" y="4343"/>
                  <a:pt x="14830" y="4356"/>
                  <a:pt x="14816" y="4338"/>
                </a:cubicBezTo>
                <a:cubicBezTo>
                  <a:pt x="14820" y="4342"/>
                  <a:pt x="14823" y="4347"/>
                  <a:pt x="14826" y="4351"/>
                </a:cubicBezTo>
                <a:cubicBezTo>
                  <a:pt x="14828" y="4347"/>
                  <a:pt x="14823" y="4347"/>
                  <a:pt x="14826" y="4351"/>
                </a:cubicBezTo>
                <a:close/>
                <a:moveTo>
                  <a:pt x="14824" y="4382"/>
                </a:moveTo>
                <a:cubicBezTo>
                  <a:pt x="14832" y="4381"/>
                  <a:pt x="14840" y="4380"/>
                  <a:pt x="14848" y="4379"/>
                </a:cubicBezTo>
                <a:cubicBezTo>
                  <a:pt x="14832" y="4389"/>
                  <a:pt x="14824" y="4390"/>
                  <a:pt x="14824" y="4382"/>
                </a:cubicBezTo>
                <a:close/>
                <a:moveTo>
                  <a:pt x="14839" y="4470"/>
                </a:moveTo>
                <a:cubicBezTo>
                  <a:pt x="14852" y="4448"/>
                  <a:pt x="14842" y="4466"/>
                  <a:pt x="14839" y="4470"/>
                </a:cubicBezTo>
                <a:cubicBezTo>
                  <a:pt x="14841" y="4466"/>
                  <a:pt x="14839" y="4470"/>
                  <a:pt x="14839" y="4470"/>
                </a:cubicBezTo>
                <a:close/>
                <a:moveTo>
                  <a:pt x="14841" y="4567"/>
                </a:moveTo>
                <a:cubicBezTo>
                  <a:pt x="14849" y="4571"/>
                  <a:pt x="14856" y="4570"/>
                  <a:pt x="14841" y="4567"/>
                </a:cubicBezTo>
                <a:cubicBezTo>
                  <a:pt x="14841" y="4567"/>
                  <a:pt x="14845" y="4567"/>
                  <a:pt x="14841" y="4567"/>
                </a:cubicBezTo>
                <a:close/>
                <a:moveTo>
                  <a:pt x="14910" y="4645"/>
                </a:moveTo>
                <a:cubicBezTo>
                  <a:pt x="14879" y="4643"/>
                  <a:pt x="14903" y="4624"/>
                  <a:pt x="14892" y="4610"/>
                </a:cubicBezTo>
                <a:cubicBezTo>
                  <a:pt x="14882" y="4597"/>
                  <a:pt x="14874" y="4606"/>
                  <a:pt x="14864" y="4593"/>
                </a:cubicBezTo>
                <a:cubicBezTo>
                  <a:pt x="14884" y="4618"/>
                  <a:pt x="14889" y="4584"/>
                  <a:pt x="14895" y="4572"/>
                </a:cubicBezTo>
                <a:cubicBezTo>
                  <a:pt x="14910" y="4592"/>
                  <a:pt x="14996" y="4653"/>
                  <a:pt x="14910" y="4645"/>
                </a:cubicBezTo>
                <a:cubicBezTo>
                  <a:pt x="14878" y="4643"/>
                  <a:pt x="14927" y="4647"/>
                  <a:pt x="14910" y="4645"/>
                </a:cubicBezTo>
                <a:close/>
                <a:moveTo>
                  <a:pt x="14939" y="4371"/>
                </a:moveTo>
                <a:cubicBezTo>
                  <a:pt x="14939" y="4356"/>
                  <a:pt x="14939" y="4342"/>
                  <a:pt x="14939" y="4327"/>
                </a:cubicBezTo>
                <a:cubicBezTo>
                  <a:pt x="14997" y="4323"/>
                  <a:pt x="14993" y="4364"/>
                  <a:pt x="14990" y="4408"/>
                </a:cubicBezTo>
                <a:cubicBezTo>
                  <a:pt x="14968" y="4399"/>
                  <a:pt x="14969" y="4361"/>
                  <a:pt x="14939" y="4371"/>
                </a:cubicBezTo>
                <a:cubicBezTo>
                  <a:pt x="14939" y="4356"/>
                  <a:pt x="14970" y="4360"/>
                  <a:pt x="14939" y="4371"/>
                </a:cubicBezTo>
                <a:close/>
                <a:moveTo>
                  <a:pt x="14982" y="4462"/>
                </a:moveTo>
                <a:cubicBezTo>
                  <a:pt x="14951" y="4425"/>
                  <a:pt x="15003" y="4438"/>
                  <a:pt x="15014" y="4438"/>
                </a:cubicBezTo>
                <a:cubicBezTo>
                  <a:pt x="15037" y="4439"/>
                  <a:pt x="15093" y="4447"/>
                  <a:pt x="15120" y="4452"/>
                </a:cubicBezTo>
                <a:cubicBezTo>
                  <a:pt x="15105" y="4503"/>
                  <a:pt x="15011" y="4499"/>
                  <a:pt x="14982" y="4462"/>
                </a:cubicBezTo>
                <a:cubicBezTo>
                  <a:pt x="14975" y="4454"/>
                  <a:pt x="15024" y="4514"/>
                  <a:pt x="14982" y="4462"/>
                </a:cubicBezTo>
                <a:close/>
                <a:moveTo>
                  <a:pt x="15104" y="4571"/>
                </a:moveTo>
                <a:cubicBezTo>
                  <a:pt x="15083" y="4615"/>
                  <a:pt x="15059" y="4559"/>
                  <a:pt x="15033" y="4575"/>
                </a:cubicBezTo>
                <a:cubicBezTo>
                  <a:pt x="15053" y="4543"/>
                  <a:pt x="15072" y="4559"/>
                  <a:pt x="15104" y="4571"/>
                </a:cubicBezTo>
                <a:cubicBezTo>
                  <a:pt x="15081" y="4618"/>
                  <a:pt x="15093" y="4567"/>
                  <a:pt x="15104" y="4571"/>
                </a:cubicBezTo>
                <a:close/>
                <a:moveTo>
                  <a:pt x="15090" y="4530"/>
                </a:moveTo>
                <a:cubicBezTo>
                  <a:pt x="15102" y="4533"/>
                  <a:pt x="15091" y="4534"/>
                  <a:pt x="15090" y="4530"/>
                </a:cubicBezTo>
                <a:cubicBezTo>
                  <a:pt x="15091" y="4530"/>
                  <a:pt x="15090" y="4531"/>
                  <a:pt x="15090" y="4530"/>
                </a:cubicBezTo>
                <a:close/>
                <a:moveTo>
                  <a:pt x="15023" y="5270"/>
                </a:moveTo>
                <a:cubicBezTo>
                  <a:pt x="15016" y="5272"/>
                  <a:pt x="15008" y="5274"/>
                  <a:pt x="15000" y="5277"/>
                </a:cubicBezTo>
                <a:cubicBezTo>
                  <a:pt x="15021" y="5268"/>
                  <a:pt x="15043" y="5265"/>
                  <a:pt x="15066" y="5266"/>
                </a:cubicBezTo>
                <a:cubicBezTo>
                  <a:pt x="15052" y="5267"/>
                  <a:pt x="15037" y="5269"/>
                  <a:pt x="15023" y="5270"/>
                </a:cubicBezTo>
                <a:cubicBezTo>
                  <a:pt x="15016" y="5276"/>
                  <a:pt x="15037" y="5269"/>
                  <a:pt x="15023" y="5270"/>
                </a:cubicBezTo>
                <a:close/>
                <a:moveTo>
                  <a:pt x="15180" y="6059"/>
                </a:moveTo>
                <a:cubicBezTo>
                  <a:pt x="15154" y="6058"/>
                  <a:pt x="15128" y="6058"/>
                  <a:pt x="15103" y="6057"/>
                </a:cubicBezTo>
                <a:cubicBezTo>
                  <a:pt x="15128" y="6058"/>
                  <a:pt x="15154" y="6058"/>
                  <a:pt x="15180" y="6059"/>
                </a:cubicBezTo>
                <a:cubicBezTo>
                  <a:pt x="15186" y="6074"/>
                  <a:pt x="15186" y="6074"/>
                  <a:pt x="15180" y="6059"/>
                </a:cubicBezTo>
                <a:cubicBezTo>
                  <a:pt x="15154" y="6058"/>
                  <a:pt x="15181" y="6064"/>
                  <a:pt x="15180" y="6059"/>
                </a:cubicBezTo>
                <a:close/>
                <a:moveTo>
                  <a:pt x="15268" y="6102"/>
                </a:moveTo>
                <a:cubicBezTo>
                  <a:pt x="15263" y="6097"/>
                  <a:pt x="15258" y="6092"/>
                  <a:pt x="15252" y="6088"/>
                </a:cubicBezTo>
                <a:cubicBezTo>
                  <a:pt x="15263" y="6090"/>
                  <a:pt x="15268" y="6095"/>
                  <a:pt x="15268" y="6102"/>
                </a:cubicBezTo>
                <a:cubicBezTo>
                  <a:pt x="15263" y="6097"/>
                  <a:pt x="15268" y="6102"/>
                  <a:pt x="15268" y="6102"/>
                </a:cubicBezTo>
                <a:close/>
                <a:moveTo>
                  <a:pt x="15269" y="6014"/>
                </a:moveTo>
                <a:cubicBezTo>
                  <a:pt x="15270" y="6019"/>
                  <a:pt x="15272" y="6025"/>
                  <a:pt x="15273" y="6031"/>
                </a:cubicBezTo>
                <a:cubicBezTo>
                  <a:pt x="15267" y="6029"/>
                  <a:pt x="15266" y="6023"/>
                  <a:pt x="15269" y="6014"/>
                </a:cubicBezTo>
                <a:close/>
                <a:moveTo>
                  <a:pt x="15346" y="6040"/>
                </a:moveTo>
                <a:cubicBezTo>
                  <a:pt x="15323" y="6022"/>
                  <a:pt x="15297" y="6043"/>
                  <a:pt x="15273" y="6031"/>
                </a:cubicBezTo>
                <a:cubicBezTo>
                  <a:pt x="15336" y="6031"/>
                  <a:pt x="15397" y="6016"/>
                  <a:pt x="15460" y="6028"/>
                </a:cubicBezTo>
                <a:cubicBezTo>
                  <a:pt x="15423" y="6051"/>
                  <a:pt x="15386" y="6041"/>
                  <a:pt x="15346" y="6040"/>
                </a:cubicBezTo>
                <a:cubicBezTo>
                  <a:pt x="15323" y="6023"/>
                  <a:pt x="15382" y="6041"/>
                  <a:pt x="15346" y="6040"/>
                </a:cubicBezTo>
                <a:close/>
                <a:moveTo>
                  <a:pt x="15290" y="5427"/>
                </a:moveTo>
                <a:cubicBezTo>
                  <a:pt x="15304" y="5366"/>
                  <a:pt x="15351" y="5407"/>
                  <a:pt x="15381" y="5397"/>
                </a:cubicBezTo>
                <a:cubicBezTo>
                  <a:pt x="15352" y="5411"/>
                  <a:pt x="15324" y="5427"/>
                  <a:pt x="15290" y="5427"/>
                </a:cubicBezTo>
                <a:close/>
                <a:moveTo>
                  <a:pt x="15111" y="5269"/>
                </a:moveTo>
                <a:cubicBezTo>
                  <a:pt x="15101" y="5278"/>
                  <a:pt x="15090" y="5280"/>
                  <a:pt x="15078" y="5277"/>
                </a:cubicBezTo>
                <a:cubicBezTo>
                  <a:pt x="15085" y="5280"/>
                  <a:pt x="15151" y="5268"/>
                  <a:pt x="15151" y="5268"/>
                </a:cubicBezTo>
                <a:cubicBezTo>
                  <a:pt x="15190" y="5265"/>
                  <a:pt x="15232" y="5267"/>
                  <a:pt x="15271" y="5266"/>
                </a:cubicBezTo>
                <a:cubicBezTo>
                  <a:pt x="15351" y="5265"/>
                  <a:pt x="15431" y="5263"/>
                  <a:pt x="15511" y="5262"/>
                </a:cubicBezTo>
                <a:cubicBezTo>
                  <a:pt x="15378" y="5264"/>
                  <a:pt x="15244" y="5267"/>
                  <a:pt x="15111" y="5269"/>
                </a:cubicBezTo>
                <a:cubicBezTo>
                  <a:pt x="15100" y="5277"/>
                  <a:pt x="15244" y="5267"/>
                  <a:pt x="15111" y="5269"/>
                </a:cubicBezTo>
                <a:close/>
                <a:moveTo>
                  <a:pt x="15494" y="4817"/>
                </a:moveTo>
                <a:cubicBezTo>
                  <a:pt x="15490" y="4819"/>
                  <a:pt x="15486" y="4821"/>
                  <a:pt x="15482" y="4823"/>
                </a:cubicBezTo>
                <a:cubicBezTo>
                  <a:pt x="15504" y="4807"/>
                  <a:pt x="15531" y="4800"/>
                  <a:pt x="15557" y="4809"/>
                </a:cubicBezTo>
                <a:cubicBezTo>
                  <a:pt x="15535" y="4801"/>
                  <a:pt x="15514" y="4804"/>
                  <a:pt x="15494" y="4817"/>
                </a:cubicBezTo>
                <a:cubicBezTo>
                  <a:pt x="15490" y="4817"/>
                  <a:pt x="15513" y="4801"/>
                  <a:pt x="15494" y="4817"/>
                </a:cubicBezTo>
                <a:close/>
                <a:moveTo>
                  <a:pt x="15619" y="5080"/>
                </a:moveTo>
                <a:cubicBezTo>
                  <a:pt x="15619" y="5072"/>
                  <a:pt x="15620" y="5064"/>
                  <a:pt x="15620" y="5056"/>
                </a:cubicBezTo>
                <a:cubicBezTo>
                  <a:pt x="15617" y="5095"/>
                  <a:pt x="15578" y="5085"/>
                  <a:pt x="15542" y="5089"/>
                </a:cubicBezTo>
                <a:cubicBezTo>
                  <a:pt x="15568" y="5086"/>
                  <a:pt x="15593" y="5083"/>
                  <a:pt x="15619" y="5080"/>
                </a:cubicBezTo>
                <a:cubicBezTo>
                  <a:pt x="15619" y="5072"/>
                  <a:pt x="15593" y="5083"/>
                  <a:pt x="15619" y="5080"/>
                </a:cubicBezTo>
                <a:close/>
                <a:moveTo>
                  <a:pt x="15565" y="5011"/>
                </a:moveTo>
                <a:cubicBezTo>
                  <a:pt x="15578" y="4995"/>
                  <a:pt x="15592" y="4999"/>
                  <a:pt x="15608" y="5007"/>
                </a:cubicBezTo>
                <a:cubicBezTo>
                  <a:pt x="15594" y="5018"/>
                  <a:pt x="15582" y="5025"/>
                  <a:pt x="15565" y="5011"/>
                </a:cubicBezTo>
                <a:close/>
                <a:moveTo>
                  <a:pt x="15611" y="5482"/>
                </a:moveTo>
                <a:cubicBezTo>
                  <a:pt x="15610" y="5482"/>
                  <a:pt x="15643" y="5478"/>
                  <a:pt x="15611" y="5482"/>
                </a:cubicBezTo>
                <a:cubicBezTo>
                  <a:pt x="15614" y="5482"/>
                  <a:pt x="15614" y="5482"/>
                  <a:pt x="15611" y="5482"/>
                </a:cubicBezTo>
                <a:close/>
                <a:moveTo>
                  <a:pt x="15902" y="5577"/>
                </a:moveTo>
                <a:cubicBezTo>
                  <a:pt x="15826" y="5581"/>
                  <a:pt x="15751" y="5586"/>
                  <a:pt x="15675" y="5589"/>
                </a:cubicBezTo>
                <a:cubicBezTo>
                  <a:pt x="15725" y="5587"/>
                  <a:pt x="15776" y="5584"/>
                  <a:pt x="15826" y="5581"/>
                </a:cubicBezTo>
                <a:cubicBezTo>
                  <a:pt x="15875" y="5578"/>
                  <a:pt x="15920" y="5559"/>
                  <a:pt x="15967" y="5560"/>
                </a:cubicBezTo>
                <a:cubicBezTo>
                  <a:pt x="15943" y="5557"/>
                  <a:pt x="15921" y="5563"/>
                  <a:pt x="15902" y="5577"/>
                </a:cubicBezTo>
                <a:cubicBezTo>
                  <a:pt x="15826" y="5581"/>
                  <a:pt x="15922" y="5560"/>
                  <a:pt x="15902" y="5577"/>
                </a:cubicBezTo>
                <a:close/>
                <a:moveTo>
                  <a:pt x="15677" y="5054"/>
                </a:moveTo>
                <a:cubicBezTo>
                  <a:pt x="15678" y="5061"/>
                  <a:pt x="15677" y="5066"/>
                  <a:pt x="15676" y="5070"/>
                </a:cubicBezTo>
                <a:cubicBezTo>
                  <a:pt x="15677" y="5066"/>
                  <a:pt x="15678" y="5061"/>
                  <a:pt x="15677" y="5054"/>
                </a:cubicBezTo>
                <a:close/>
                <a:moveTo>
                  <a:pt x="16231" y="5498"/>
                </a:moveTo>
                <a:cubicBezTo>
                  <a:pt x="16240" y="5511"/>
                  <a:pt x="16240" y="5516"/>
                  <a:pt x="16231" y="5515"/>
                </a:cubicBezTo>
                <a:cubicBezTo>
                  <a:pt x="16240" y="5516"/>
                  <a:pt x="16240" y="5511"/>
                  <a:pt x="16231" y="5498"/>
                </a:cubicBezTo>
                <a:cubicBezTo>
                  <a:pt x="16235" y="5501"/>
                  <a:pt x="16235" y="5501"/>
                  <a:pt x="16231" y="5498"/>
                </a:cubicBezTo>
                <a:close/>
                <a:moveTo>
                  <a:pt x="16008" y="5492"/>
                </a:moveTo>
                <a:cubicBezTo>
                  <a:pt x="16077" y="5492"/>
                  <a:pt x="16146" y="5491"/>
                  <a:pt x="16215" y="5490"/>
                </a:cubicBezTo>
                <a:cubicBezTo>
                  <a:pt x="16095" y="5491"/>
                  <a:pt x="15976" y="5493"/>
                  <a:pt x="15856" y="5493"/>
                </a:cubicBezTo>
                <a:cubicBezTo>
                  <a:pt x="15907" y="5493"/>
                  <a:pt x="15958" y="5493"/>
                  <a:pt x="16008" y="5492"/>
                </a:cubicBezTo>
                <a:cubicBezTo>
                  <a:pt x="16077" y="5492"/>
                  <a:pt x="15958" y="5493"/>
                  <a:pt x="16008" y="5492"/>
                </a:cubicBezTo>
                <a:close/>
                <a:moveTo>
                  <a:pt x="16063" y="4966"/>
                </a:moveTo>
                <a:cubicBezTo>
                  <a:pt x="16025" y="4960"/>
                  <a:pt x="15954" y="4952"/>
                  <a:pt x="15917" y="4958"/>
                </a:cubicBezTo>
                <a:cubicBezTo>
                  <a:pt x="15967" y="4949"/>
                  <a:pt x="16024" y="4981"/>
                  <a:pt x="16075" y="4961"/>
                </a:cubicBezTo>
                <a:cubicBezTo>
                  <a:pt x="16071" y="4963"/>
                  <a:pt x="16067" y="4964"/>
                  <a:pt x="16063" y="4966"/>
                </a:cubicBezTo>
                <a:cubicBezTo>
                  <a:pt x="16022" y="4959"/>
                  <a:pt x="16067" y="4964"/>
                  <a:pt x="16063" y="4966"/>
                </a:cubicBezTo>
                <a:close/>
                <a:moveTo>
                  <a:pt x="16193" y="4892"/>
                </a:moveTo>
                <a:cubicBezTo>
                  <a:pt x="16208" y="4891"/>
                  <a:pt x="16222" y="4890"/>
                  <a:pt x="16237" y="4888"/>
                </a:cubicBezTo>
                <a:cubicBezTo>
                  <a:pt x="16194" y="4892"/>
                  <a:pt x="16177" y="4907"/>
                  <a:pt x="16135" y="4913"/>
                </a:cubicBezTo>
                <a:cubicBezTo>
                  <a:pt x="16104" y="4918"/>
                  <a:pt x="16073" y="4908"/>
                  <a:pt x="16043" y="4912"/>
                </a:cubicBezTo>
                <a:cubicBezTo>
                  <a:pt x="16036" y="4913"/>
                  <a:pt x="15968" y="4929"/>
                  <a:pt x="15988" y="4931"/>
                </a:cubicBezTo>
                <a:cubicBezTo>
                  <a:pt x="15886" y="4917"/>
                  <a:pt x="15563" y="5023"/>
                  <a:pt x="15532" y="4896"/>
                </a:cubicBezTo>
                <a:cubicBezTo>
                  <a:pt x="15541" y="4932"/>
                  <a:pt x="15887" y="4877"/>
                  <a:pt x="15926" y="4877"/>
                </a:cubicBezTo>
                <a:cubicBezTo>
                  <a:pt x="15901" y="4877"/>
                  <a:pt x="15877" y="4881"/>
                  <a:pt x="15853" y="4889"/>
                </a:cubicBezTo>
                <a:cubicBezTo>
                  <a:pt x="15954" y="4919"/>
                  <a:pt x="16087" y="4892"/>
                  <a:pt x="16193" y="4892"/>
                </a:cubicBezTo>
                <a:cubicBezTo>
                  <a:pt x="16208" y="4891"/>
                  <a:pt x="16128" y="4892"/>
                  <a:pt x="16193" y="4892"/>
                </a:cubicBezTo>
                <a:close/>
                <a:moveTo>
                  <a:pt x="16051" y="4536"/>
                </a:moveTo>
                <a:cubicBezTo>
                  <a:pt x="16017" y="4507"/>
                  <a:pt x="16142" y="4506"/>
                  <a:pt x="16151" y="4508"/>
                </a:cubicBezTo>
                <a:cubicBezTo>
                  <a:pt x="16158" y="4512"/>
                  <a:pt x="16160" y="4518"/>
                  <a:pt x="16160" y="4526"/>
                </a:cubicBezTo>
                <a:cubicBezTo>
                  <a:pt x="16159" y="4542"/>
                  <a:pt x="16170" y="4545"/>
                  <a:pt x="16194" y="4535"/>
                </a:cubicBezTo>
                <a:cubicBezTo>
                  <a:pt x="16235" y="4548"/>
                  <a:pt x="16263" y="4524"/>
                  <a:pt x="16299" y="4526"/>
                </a:cubicBezTo>
                <a:cubicBezTo>
                  <a:pt x="16273" y="4525"/>
                  <a:pt x="16240" y="4536"/>
                  <a:pt x="16211" y="4536"/>
                </a:cubicBezTo>
                <a:cubicBezTo>
                  <a:pt x="16159" y="4537"/>
                  <a:pt x="16104" y="4540"/>
                  <a:pt x="16051" y="4536"/>
                </a:cubicBezTo>
                <a:cubicBezTo>
                  <a:pt x="16044" y="4530"/>
                  <a:pt x="16063" y="4537"/>
                  <a:pt x="16051" y="4536"/>
                </a:cubicBezTo>
                <a:close/>
                <a:moveTo>
                  <a:pt x="16095" y="4667"/>
                </a:moveTo>
                <a:cubicBezTo>
                  <a:pt x="16094" y="4662"/>
                  <a:pt x="16094" y="4658"/>
                  <a:pt x="16093" y="4653"/>
                </a:cubicBezTo>
                <a:cubicBezTo>
                  <a:pt x="16099" y="4662"/>
                  <a:pt x="16099" y="4667"/>
                  <a:pt x="16095" y="4667"/>
                </a:cubicBezTo>
                <a:close/>
                <a:moveTo>
                  <a:pt x="16134" y="4703"/>
                </a:moveTo>
                <a:cubicBezTo>
                  <a:pt x="16134" y="4682"/>
                  <a:pt x="16226" y="4684"/>
                  <a:pt x="16237" y="4684"/>
                </a:cubicBezTo>
                <a:cubicBezTo>
                  <a:pt x="16202" y="4685"/>
                  <a:pt x="16164" y="4683"/>
                  <a:pt x="16134" y="4703"/>
                </a:cubicBezTo>
                <a:cubicBezTo>
                  <a:pt x="16134" y="4703"/>
                  <a:pt x="16165" y="4682"/>
                  <a:pt x="16134" y="4703"/>
                </a:cubicBezTo>
                <a:close/>
                <a:moveTo>
                  <a:pt x="16094" y="4613"/>
                </a:moveTo>
                <a:cubicBezTo>
                  <a:pt x="16038" y="4578"/>
                  <a:pt x="16119" y="4570"/>
                  <a:pt x="16145" y="4570"/>
                </a:cubicBezTo>
                <a:cubicBezTo>
                  <a:pt x="16205" y="4570"/>
                  <a:pt x="16265" y="4570"/>
                  <a:pt x="16325" y="4570"/>
                </a:cubicBezTo>
                <a:cubicBezTo>
                  <a:pt x="16318" y="4622"/>
                  <a:pt x="16135" y="4601"/>
                  <a:pt x="16094" y="4613"/>
                </a:cubicBezTo>
                <a:close/>
                <a:moveTo>
                  <a:pt x="16273" y="4651"/>
                </a:moveTo>
                <a:cubicBezTo>
                  <a:pt x="16269" y="4653"/>
                  <a:pt x="16264" y="4655"/>
                  <a:pt x="16260" y="4657"/>
                </a:cubicBezTo>
                <a:cubicBezTo>
                  <a:pt x="16282" y="4648"/>
                  <a:pt x="16307" y="4648"/>
                  <a:pt x="16330" y="4646"/>
                </a:cubicBezTo>
                <a:cubicBezTo>
                  <a:pt x="16311" y="4648"/>
                  <a:pt x="16292" y="4650"/>
                  <a:pt x="16273" y="4651"/>
                </a:cubicBezTo>
                <a:cubicBezTo>
                  <a:pt x="16269" y="4653"/>
                  <a:pt x="16292" y="4650"/>
                  <a:pt x="16273" y="4651"/>
                </a:cubicBezTo>
                <a:close/>
                <a:moveTo>
                  <a:pt x="16341" y="4670"/>
                </a:moveTo>
                <a:cubicBezTo>
                  <a:pt x="16363" y="4671"/>
                  <a:pt x="16392" y="4677"/>
                  <a:pt x="16390" y="4651"/>
                </a:cubicBezTo>
                <a:cubicBezTo>
                  <a:pt x="16392" y="4677"/>
                  <a:pt x="16363" y="4671"/>
                  <a:pt x="16341" y="4670"/>
                </a:cubicBezTo>
                <a:close/>
                <a:moveTo>
                  <a:pt x="16355" y="3997"/>
                </a:moveTo>
                <a:cubicBezTo>
                  <a:pt x="16348" y="4003"/>
                  <a:pt x="16342" y="4006"/>
                  <a:pt x="16335" y="4008"/>
                </a:cubicBezTo>
                <a:cubicBezTo>
                  <a:pt x="16342" y="4006"/>
                  <a:pt x="16348" y="4003"/>
                  <a:pt x="16355" y="3997"/>
                </a:cubicBezTo>
                <a:close/>
                <a:moveTo>
                  <a:pt x="16361" y="4303"/>
                </a:moveTo>
                <a:cubicBezTo>
                  <a:pt x="16375" y="4304"/>
                  <a:pt x="16389" y="4305"/>
                  <a:pt x="16403" y="4306"/>
                </a:cubicBezTo>
                <a:cubicBezTo>
                  <a:pt x="16371" y="4366"/>
                  <a:pt x="16347" y="4323"/>
                  <a:pt x="16297" y="4344"/>
                </a:cubicBezTo>
                <a:cubicBezTo>
                  <a:pt x="16333" y="4363"/>
                  <a:pt x="16360" y="4350"/>
                  <a:pt x="16398" y="4352"/>
                </a:cubicBezTo>
                <a:cubicBezTo>
                  <a:pt x="16407" y="4352"/>
                  <a:pt x="16465" y="4340"/>
                  <a:pt x="16434" y="4386"/>
                </a:cubicBezTo>
                <a:cubicBezTo>
                  <a:pt x="16430" y="4393"/>
                  <a:pt x="16294" y="4391"/>
                  <a:pt x="16279" y="4390"/>
                </a:cubicBezTo>
                <a:cubicBezTo>
                  <a:pt x="16273" y="4390"/>
                  <a:pt x="16219" y="4414"/>
                  <a:pt x="16223" y="4377"/>
                </a:cubicBezTo>
                <a:cubicBezTo>
                  <a:pt x="16224" y="4367"/>
                  <a:pt x="16260" y="4362"/>
                  <a:pt x="16264" y="4345"/>
                </a:cubicBezTo>
                <a:cubicBezTo>
                  <a:pt x="16243" y="4354"/>
                  <a:pt x="16218" y="4335"/>
                  <a:pt x="16198" y="4351"/>
                </a:cubicBezTo>
                <a:cubicBezTo>
                  <a:pt x="16168" y="4376"/>
                  <a:pt x="16206" y="4413"/>
                  <a:pt x="16145" y="4403"/>
                </a:cubicBezTo>
                <a:cubicBezTo>
                  <a:pt x="16127" y="4400"/>
                  <a:pt x="16126" y="4397"/>
                  <a:pt x="16110" y="4390"/>
                </a:cubicBezTo>
                <a:cubicBezTo>
                  <a:pt x="16109" y="4383"/>
                  <a:pt x="16107" y="4376"/>
                  <a:pt x="16106" y="4369"/>
                </a:cubicBezTo>
                <a:cubicBezTo>
                  <a:pt x="16089" y="4368"/>
                  <a:pt x="16073" y="4367"/>
                  <a:pt x="16056" y="4366"/>
                </a:cubicBezTo>
                <a:cubicBezTo>
                  <a:pt x="16007" y="4354"/>
                  <a:pt x="15970" y="4333"/>
                  <a:pt x="15926" y="4354"/>
                </a:cubicBezTo>
                <a:cubicBezTo>
                  <a:pt x="15950" y="4384"/>
                  <a:pt x="15967" y="4418"/>
                  <a:pt x="15988" y="4450"/>
                </a:cubicBezTo>
                <a:cubicBezTo>
                  <a:pt x="15964" y="4414"/>
                  <a:pt x="15921" y="4368"/>
                  <a:pt x="15918" y="4327"/>
                </a:cubicBezTo>
                <a:cubicBezTo>
                  <a:pt x="15917" y="4303"/>
                  <a:pt x="15933" y="4239"/>
                  <a:pt x="15951" y="4226"/>
                </a:cubicBezTo>
                <a:cubicBezTo>
                  <a:pt x="15929" y="4242"/>
                  <a:pt x="15956" y="4300"/>
                  <a:pt x="15980" y="4303"/>
                </a:cubicBezTo>
                <a:cubicBezTo>
                  <a:pt x="16023" y="4308"/>
                  <a:pt x="15993" y="4289"/>
                  <a:pt x="16016" y="4262"/>
                </a:cubicBezTo>
                <a:cubicBezTo>
                  <a:pt x="16034" y="4242"/>
                  <a:pt x="16062" y="4228"/>
                  <a:pt x="16076" y="4203"/>
                </a:cubicBezTo>
                <a:cubicBezTo>
                  <a:pt x="16072" y="4211"/>
                  <a:pt x="16071" y="4240"/>
                  <a:pt x="16062" y="4257"/>
                </a:cubicBezTo>
                <a:cubicBezTo>
                  <a:pt x="16049" y="4281"/>
                  <a:pt x="16040" y="4305"/>
                  <a:pt x="16008" y="4305"/>
                </a:cubicBezTo>
                <a:cubicBezTo>
                  <a:pt x="16032" y="4357"/>
                  <a:pt x="16118" y="4317"/>
                  <a:pt x="16156" y="4311"/>
                </a:cubicBezTo>
                <a:cubicBezTo>
                  <a:pt x="16222" y="4302"/>
                  <a:pt x="16294" y="4306"/>
                  <a:pt x="16361" y="4303"/>
                </a:cubicBezTo>
                <a:cubicBezTo>
                  <a:pt x="16375" y="4304"/>
                  <a:pt x="16339" y="4304"/>
                  <a:pt x="16361" y="4303"/>
                </a:cubicBezTo>
                <a:close/>
                <a:moveTo>
                  <a:pt x="16337" y="3506"/>
                </a:moveTo>
                <a:cubicBezTo>
                  <a:pt x="16341" y="3513"/>
                  <a:pt x="16346" y="3521"/>
                  <a:pt x="16350" y="3529"/>
                </a:cubicBezTo>
                <a:cubicBezTo>
                  <a:pt x="16334" y="3518"/>
                  <a:pt x="16330" y="3510"/>
                  <a:pt x="16337" y="3506"/>
                </a:cubicBezTo>
                <a:cubicBezTo>
                  <a:pt x="16345" y="3513"/>
                  <a:pt x="16337" y="3506"/>
                  <a:pt x="16337" y="3506"/>
                </a:cubicBezTo>
                <a:close/>
                <a:moveTo>
                  <a:pt x="16370" y="2700"/>
                </a:moveTo>
                <a:cubicBezTo>
                  <a:pt x="16369" y="2707"/>
                  <a:pt x="16367" y="2714"/>
                  <a:pt x="16360" y="2717"/>
                </a:cubicBezTo>
                <a:cubicBezTo>
                  <a:pt x="16367" y="2714"/>
                  <a:pt x="16369" y="2707"/>
                  <a:pt x="16370" y="2700"/>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56_Пользовательский макет">
    <p:spTree>
      <p:nvGrpSpPr>
        <p:cNvPr id="1" name=""/>
        <p:cNvGrpSpPr/>
        <p:nvPr/>
      </p:nvGrpSpPr>
      <p:grpSpPr>
        <a:xfrm>
          <a:off x="0" y="0"/>
          <a:ext cx="0" cy="0"/>
          <a:chOff x="0" y="0"/>
          <a:chExt cx="0" cy="0"/>
        </a:xfrm>
      </p:grpSpPr>
      <p:sp>
        <p:nvSpPr>
          <p:cNvPr id="4" name="Freeform 7"/>
          <p:cNvSpPr>
            <a:spLocks noGrp="1" noEditPoints="1"/>
          </p:cNvSpPr>
          <p:nvPr>
            <p:ph type="pic" sz="quarter" idx="36" hasCustomPrompt="1"/>
          </p:nvPr>
        </p:nvSpPr>
        <p:spPr bwMode="auto">
          <a:xfrm>
            <a:off x="0" y="3474418"/>
            <a:ext cx="24387175" cy="10274338"/>
          </a:xfrm>
          <a:custGeom>
            <a:avLst/>
            <a:gdLst>
              <a:gd name="T0" fmla="*/ 14711 w 17826"/>
              <a:gd name="T1" fmla="*/ 4270 h 6868"/>
              <a:gd name="T2" fmla="*/ 12962 w 17826"/>
              <a:gd name="T3" fmla="*/ 1061 h 6868"/>
              <a:gd name="T4" fmla="*/ 10600 w 17826"/>
              <a:gd name="T5" fmla="*/ 3966 h 6868"/>
              <a:gd name="T6" fmla="*/ 10503 w 17826"/>
              <a:gd name="T7" fmla="*/ 6255 h 6868"/>
              <a:gd name="T8" fmla="*/ 10126 w 17826"/>
              <a:gd name="T9" fmla="*/ 4994 h 6868"/>
              <a:gd name="T10" fmla="*/ 9851 w 17826"/>
              <a:gd name="T11" fmla="*/ 2892 h 6868"/>
              <a:gd name="T12" fmla="*/ 9472 w 17826"/>
              <a:gd name="T13" fmla="*/ 4135 h 6868"/>
              <a:gd name="T14" fmla="*/ 7751 w 17826"/>
              <a:gd name="T15" fmla="*/ 3275 h 6868"/>
              <a:gd name="T16" fmla="*/ 5798 w 17826"/>
              <a:gd name="T17" fmla="*/ 4243 h 6868"/>
              <a:gd name="T18" fmla="*/ 7408 w 17826"/>
              <a:gd name="T19" fmla="*/ 2391 h 6868"/>
              <a:gd name="T20" fmla="*/ 6091 w 17826"/>
              <a:gd name="T21" fmla="*/ 334 h 6868"/>
              <a:gd name="T22" fmla="*/ 5098 w 17826"/>
              <a:gd name="T23" fmla="*/ 269 h 6868"/>
              <a:gd name="T24" fmla="*/ 1958 w 17826"/>
              <a:gd name="T25" fmla="*/ 1822 h 6868"/>
              <a:gd name="T26" fmla="*/ 2418 w 17826"/>
              <a:gd name="T27" fmla="*/ 6823 h 6868"/>
              <a:gd name="T28" fmla="*/ 5768 w 17826"/>
              <a:gd name="T29" fmla="*/ 6024 h 6868"/>
              <a:gd name="T30" fmla="*/ 2849 w 17826"/>
              <a:gd name="T31" fmla="*/ 6823 h 6868"/>
              <a:gd name="T32" fmla="*/ 10677 w 17826"/>
              <a:gd name="T33" fmla="*/ 1354 h 6868"/>
              <a:gd name="T34" fmla="*/ 7526 w 17826"/>
              <a:gd name="T35" fmla="*/ 1588 h 6868"/>
              <a:gd name="T36" fmla="*/ 7395 w 17826"/>
              <a:gd name="T37" fmla="*/ 1405 h 6868"/>
              <a:gd name="T38" fmla="*/ 6234 w 17826"/>
              <a:gd name="T39" fmla="*/ 2943 h 6868"/>
              <a:gd name="T40" fmla="*/ 6420 w 17826"/>
              <a:gd name="T41" fmla="*/ 587 h 6868"/>
              <a:gd name="T42" fmla="*/ 5794 w 17826"/>
              <a:gd name="T43" fmla="*/ 3646 h 6868"/>
              <a:gd name="T44" fmla="*/ 2125 w 17826"/>
              <a:gd name="T45" fmla="*/ 6412 h 6868"/>
              <a:gd name="T46" fmla="*/ 5479 w 17826"/>
              <a:gd name="T47" fmla="*/ 690 h 6868"/>
              <a:gd name="T48" fmla="*/ 5259 w 17826"/>
              <a:gd name="T49" fmla="*/ 5556 h 6868"/>
              <a:gd name="T50" fmla="*/ 3887 w 17826"/>
              <a:gd name="T51" fmla="*/ 4241 h 6868"/>
              <a:gd name="T52" fmla="*/ 3492 w 17826"/>
              <a:gd name="T53" fmla="*/ 5223 h 6868"/>
              <a:gd name="T54" fmla="*/ 3057 w 17826"/>
              <a:gd name="T55" fmla="*/ 4979 h 6868"/>
              <a:gd name="T56" fmla="*/ 2667 w 17826"/>
              <a:gd name="T57" fmla="*/ 4929 h 6868"/>
              <a:gd name="T58" fmla="*/ 2388 w 17826"/>
              <a:gd name="T59" fmla="*/ 2788 h 6868"/>
              <a:gd name="T60" fmla="*/ 1793 w 17826"/>
              <a:gd name="T61" fmla="*/ 2573 h 6868"/>
              <a:gd name="T62" fmla="*/ 1564 w 17826"/>
              <a:gd name="T63" fmla="*/ 3650 h 6868"/>
              <a:gd name="T64" fmla="*/ 1575 w 17826"/>
              <a:gd name="T65" fmla="*/ 5823 h 6868"/>
              <a:gd name="T66" fmla="*/ 5639 w 17826"/>
              <a:gd name="T67" fmla="*/ 5833 h 6868"/>
              <a:gd name="T68" fmla="*/ 3481 w 17826"/>
              <a:gd name="T69" fmla="*/ 6513 h 6868"/>
              <a:gd name="T70" fmla="*/ 6630 w 17826"/>
              <a:gd name="T71" fmla="*/ 6394 h 6868"/>
              <a:gd name="T72" fmla="*/ 7768 w 17826"/>
              <a:gd name="T73" fmla="*/ 5302 h 6868"/>
              <a:gd name="T74" fmla="*/ 8112 w 17826"/>
              <a:gd name="T75" fmla="*/ 5946 h 6868"/>
              <a:gd name="T76" fmla="*/ 8762 w 17826"/>
              <a:gd name="T77" fmla="*/ 2916 h 6868"/>
              <a:gd name="T78" fmla="*/ 8974 w 17826"/>
              <a:gd name="T79" fmla="*/ 5786 h 6868"/>
              <a:gd name="T80" fmla="*/ 9516 w 17826"/>
              <a:gd name="T81" fmla="*/ 6372 h 6868"/>
              <a:gd name="T82" fmla="*/ 9747 w 17826"/>
              <a:gd name="T83" fmla="*/ 4150 h 6868"/>
              <a:gd name="T84" fmla="*/ 10029 w 17826"/>
              <a:gd name="T85" fmla="*/ 4837 h 6868"/>
              <a:gd name="T86" fmla="*/ 10123 w 17826"/>
              <a:gd name="T87" fmla="*/ 5550 h 6868"/>
              <a:gd name="T88" fmla="*/ 10227 w 17826"/>
              <a:gd name="T89" fmla="*/ 5796 h 6868"/>
              <a:gd name="T90" fmla="*/ 10686 w 17826"/>
              <a:gd name="T91" fmla="*/ 6702 h 6868"/>
              <a:gd name="T92" fmla="*/ 11433 w 17826"/>
              <a:gd name="T93" fmla="*/ 2402 h 6868"/>
              <a:gd name="T94" fmla="*/ 11032 w 17826"/>
              <a:gd name="T95" fmla="*/ 5612 h 6868"/>
              <a:gd name="T96" fmla="*/ 11431 w 17826"/>
              <a:gd name="T97" fmla="*/ 1190 h 6868"/>
              <a:gd name="T98" fmla="*/ 11739 w 17826"/>
              <a:gd name="T99" fmla="*/ 6740 h 6868"/>
              <a:gd name="T100" fmla="*/ 11947 w 17826"/>
              <a:gd name="T101" fmla="*/ 6581 h 6868"/>
              <a:gd name="T102" fmla="*/ 12115 w 17826"/>
              <a:gd name="T103" fmla="*/ 6531 h 6868"/>
              <a:gd name="T104" fmla="*/ 12514 w 17826"/>
              <a:gd name="T105" fmla="*/ 4995 h 6868"/>
              <a:gd name="T106" fmla="*/ 12425 w 17826"/>
              <a:gd name="T107" fmla="*/ 5825 h 6868"/>
              <a:gd name="T108" fmla="*/ 13720 w 17826"/>
              <a:gd name="T109" fmla="*/ 4368 h 6868"/>
              <a:gd name="T110" fmla="*/ 13384 w 17826"/>
              <a:gd name="T111" fmla="*/ 5381 h 6868"/>
              <a:gd name="T112" fmla="*/ 13287 w 17826"/>
              <a:gd name="T113" fmla="*/ 6687 h 6868"/>
              <a:gd name="T114" fmla="*/ 13808 w 17826"/>
              <a:gd name="T115" fmla="*/ 6461 h 6868"/>
              <a:gd name="T116" fmla="*/ 14229 w 17826"/>
              <a:gd name="T117" fmla="*/ 6454 h 6868"/>
              <a:gd name="T118" fmla="*/ 14680 w 17826"/>
              <a:gd name="T119" fmla="*/ 6772 h 6868"/>
              <a:gd name="T120" fmla="*/ 15323 w 17826"/>
              <a:gd name="T121" fmla="*/ 6580 h 6868"/>
              <a:gd name="T122" fmla="*/ 16199 w 17826"/>
              <a:gd name="T123" fmla="*/ 3798 h 6868"/>
              <a:gd name="T124" fmla="*/ 17748 w 17826"/>
              <a:gd name="T125" fmla="*/ 6716 h 6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826" h="6868">
                <a:moveTo>
                  <a:pt x="17804" y="6771"/>
                </a:moveTo>
                <a:cubicBezTo>
                  <a:pt x="17804" y="6750"/>
                  <a:pt x="17817" y="6666"/>
                  <a:pt x="17804" y="6650"/>
                </a:cubicBezTo>
                <a:cubicBezTo>
                  <a:pt x="17793" y="6635"/>
                  <a:pt x="17677" y="6644"/>
                  <a:pt x="17655" y="6643"/>
                </a:cubicBezTo>
                <a:cubicBezTo>
                  <a:pt x="17632" y="6641"/>
                  <a:pt x="17379" y="6631"/>
                  <a:pt x="17379" y="6629"/>
                </a:cubicBezTo>
                <a:cubicBezTo>
                  <a:pt x="17521" y="6636"/>
                  <a:pt x="17662" y="6643"/>
                  <a:pt x="17804" y="6650"/>
                </a:cubicBezTo>
                <a:cubicBezTo>
                  <a:pt x="17804" y="6482"/>
                  <a:pt x="17804" y="6314"/>
                  <a:pt x="17804" y="6146"/>
                </a:cubicBezTo>
                <a:cubicBezTo>
                  <a:pt x="17731" y="6148"/>
                  <a:pt x="17635" y="6179"/>
                  <a:pt x="17613" y="6090"/>
                </a:cubicBezTo>
                <a:cubicBezTo>
                  <a:pt x="17590" y="5997"/>
                  <a:pt x="17603" y="5868"/>
                  <a:pt x="17610" y="5773"/>
                </a:cubicBezTo>
                <a:cubicBezTo>
                  <a:pt x="17614" y="5713"/>
                  <a:pt x="17607" y="5654"/>
                  <a:pt x="17603" y="5594"/>
                </a:cubicBezTo>
                <a:cubicBezTo>
                  <a:pt x="17601" y="5556"/>
                  <a:pt x="17615" y="5472"/>
                  <a:pt x="17588" y="5449"/>
                </a:cubicBezTo>
                <a:cubicBezTo>
                  <a:pt x="17574" y="5437"/>
                  <a:pt x="17500" y="5453"/>
                  <a:pt x="17482" y="5453"/>
                </a:cubicBezTo>
                <a:cubicBezTo>
                  <a:pt x="17463" y="5453"/>
                  <a:pt x="17439" y="5458"/>
                  <a:pt x="17421" y="5454"/>
                </a:cubicBezTo>
                <a:cubicBezTo>
                  <a:pt x="17382" y="5444"/>
                  <a:pt x="17396" y="5451"/>
                  <a:pt x="17371" y="5415"/>
                </a:cubicBezTo>
                <a:cubicBezTo>
                  <a:pt x="17340" y="5369"/>
                  <a:pt x="17339" y="5344"/>
                  <a:pt x="17276" y="5354"/>
                </a:cubicBezTo>
                <a:cubicBezTo>
                  <a:pt x="17233" y="5360"/>
                  <a:pt x="17220" y="5370"/>
                  <a:pt x="17206" y="5404"/>
                </a:cubicBezTo>
                <a:cubicBezTo>
                  <a:pt x="17186" y="5448"/>
                  <a:pt x="17234" y="5454"/>
                  <a:pt x="17165" y="5461"/>
                </a:cubicBezTo>
                <a:cubicBezTo>
                  <a:pt x="17113" y="5466"/>
                  <a:pt x="17057" y="5458"/>
                  <a:pt x="17005" y="5469"/>
                </a:cubicBezTo>
                <a:cubicBezTo>
                  <a:pt x="16962" y="5479"/>
                  <a:pt x="16967" y="5478"/>
                  <a:pt x="16967" y="5531"/>
                </a:cubicBezTo>
                <a:cubicBezTo>
                  <a:pt x="16968" y="5655"/>
                  <a:pt x="16970" y="5778"/>
                  <a:pt x="16971" y="5901"/>
                </a:cubicBezTo>
                <a:cubicBezTo>
                  <a:pt x="16969" y="5758"/>
                  <a:pt x="16968" y="5616"/>
                  <a:pt x="16967" y="5473"/>
                </a:cubicBezTo>
                <a:cubicBezTo>
                  <a:pt x="16862" y="5441"/>
                  <a:pt x="16911" y="5676"/>
                  <a:pt x="16913" y="5733"/>
                </a:cubicBezTo>
                <a:cubicBezTo>
                  <a:pt x="16914" y="5803"/>
                  <a:pt x="16916" y="5873"/>
                  <a:pt x="16918" y="5943"/>
                </a:cubicBezTo>
                <a:cubicBezTo>
                  <a:pt x="16918" y="5980"/>
                  <a:pt x="16927" y="6034"/>
                  <a:pt x="16920" y="6070"/>
                </a:cubicBezTo>
                <a:cubicBezTo>
                  <a:pt x="16913" y="6111"/>
                  <a:pt x="16931" y="6113"/>
                  <a:pt x="16881" y="6118"/>
                </a:cubicBezTo>
                <a:cubicBezTo>
                  <a:pt x="16840" y="6121"/>
                  <a:pt x="16800" y="6083"/>
                  <a:pt x="16758" y="6078"/>
                </a:cubicBezTo>
                <a:cubicBezTo>
                  <a:pt x="16703" y="6072"/>
                  <a:pt x="16636" y="6100"/>
                  <a:pt x="16586" y="6120"/>
                </a:cubicBezTo>
                <a:cubicBezTo>
                  <a:pt x="16534" y="6141"/>
                  <a:pt x="16502" y="6148"/>
                  <a:pt x="16449" y="6137"/>
                </a:cubicBezTo>
                <a:cubicBezTo>
                  <a:pt x="16407" y="6128"/>
                  <a:pt x="16353" y="6086"/>
                  <a:pt x="16309" y="6094"/>
                </a:cubicBezTo>
                <a:cubicBezTo>
                  <a:pt x="16318" y="6177"/>
                  <a:pt x="16347" y="6274"/>
                  <a:pt x="16342" y="6356"/>
                </a:cubicBezTo>
                <a:cubicBezTo>
                  <a:pt x="16347" y="6272"/>
                  <a:pt x="16316" y="6179"/>
                  <a:pt x="16309" y="6094"/>
                </a:cubicBezTo>
                <a:cubicBezTo>
                  <a:pt x="16302" y="6004"/>
                  <a:pt x="16302" y="5924"/>
                  <a:pt x="16297" y="5837"/>
                </a:cubicBezTo>
                <a:cubicBezTo>
                  <a:pt x="16283" y="5607"/>
                  <a:pt x="16288" y="5375"/>
                  <a:pt x="16285" y="5145"/>
                </a:cubicBezTo>
                <a:cubicBezTo>
                  <a:pt x="16281" y="4921"/>
                  <a:pt x="16277" y="4697"/>
                  <a:pt x="16273" y="4473"/>
                </a:cubicBezTo>
                <a:cubicBezTo>
                  <a:pt x="16270" y="4361"/>
                  <a:pt x="16266" y="4249"/>
                  <a:pt x="16265" y="4137"/>
                </a:cubicBezTo>
                <a:cubicBezTo>
                  <a:pt x="16265" y="4024"/>
                  <a:pt x="16275" y="3908"/>
                  <a:pt x="16247" y="3797"/>
                </a:cubicBezTo>
                <a:cubicBezTo>
                  <a:pt x="16247" y="3977"/>
                  <a:pt x="16247" y="4158"/>
                  <a:pt x="16247" y="4339"/>
                </a:cubicBezTo>
                <a:cubicBezTo>
                  <a:pt x="16247" y="4104"/>
                  <a:pt x="16259" y="3870"/>
                  <a:pt x="16258" y="3639"/>
                </a:cubicBezTo>
                <a:cubicBezTo>
                  <a:pt x="16258" y="3578"/>
                  <a:pt x="16285" y="3390"/>
                  <a:pt x="16232" y="3355"/>
                </a:cubicBezTo>
                <a:cubicBezTo>
                  <a:pt x="16210" y="3340"/>
                  <a:pt x="16151" y="3347"/>
                  <a:pt x="16125" y="3341"/>
                </a:cubicBezTo>
                <a:cubicBezTo>
                  <a:pt x="16086" y="3331"/>
                  <a:pt x="16049" y="3316"/>
                  <a:pt x="16019" y="3289"/>
                </a:cubicBezTo>
                <a:cubicBezTo>
                  <a:pt x="15936" y="3212"/>
                  <a:pt x="16002" y="3069"/>
                  <a:pt x="15865" y="3059"/>
                </a:cubicBezTo>
                <a:cubicBezTo>
                  <a:pt x="15771" y="3051"/>
                  <a:pt x="15669" y="3057"/>
                  <a:pt x="15580" y="3088"/>
                </a:cubicBezTo>
                <a:cubicBezTo>
                  <a:pt x="15546" y="3099"/>
                  <a:pt x="15468" y="3109"/>
                  <a:pt x="15450" y="3140"/>
                </a:cubicBezTo>
                <a:cubicBezTo>
                  <a:pt x="15425" y="3184"/>
                  <a:pt x="15442" y="3296"/>
                  <a:pt x="15439" y="3347"/>
                </a:cubicBezTo>
                <a:cubicBezTo>
                  <a:pt x="15367" y="3281"/>
                  <a:pt x="15254" y="3389"/>
                  <a:pt x="15200" y="3422"/>
                </a:cubicBezTo>
                <a:cubicBezTo>
                  <a:pt x="15153" y="3450"/>
                  <a:pt x="15153" y="3435"/>
                  <a:pt x="15146" y="3487"/>
                </a:cubicBezTo>
                <a:cubicBezTo>
                  <a:pt x="15139" y="3547"/>
                  <a:pt x="15147" y="3614"/>
                  <a:pt x="15147" y="3674"/>
                </a:cubicBezTo>
                <a:cubicBezTo>
                  <a:pt x="15147" y="3797"/>
                  <a:pt x="15147" y="3920"/>
                  <a:pt x="15147" y="4043"/>
                </a:cubicBezTo>
                <a:cubicBezTo>
                  <a:pt x="15147" y="4100"/>
                  <a:pt x="15140" y="4132"/>
                  <a:pt x="15125" y="4182"/>
                </a:cubicBezTo>
                <a:cubicBezTo>
                  <a:pt x="15116" y="4211"/>
                  <a:pt x="15123" y="4288"/>
                  <a:pt x="15102" y="4309"/>
                </a:cubicBezTo>
                <a:cubicBezTo>
                  <a:pt x="15061" y="4350"/>
                  <a:pt x="14921" y="4282"/>
                  <a:pt x="14892" y="4243"/>
                </a:cubicBezTo>
                <a:cubicBezTo>
                  <a:pt x="14868" y="4209"/>
                  <a:pt x="14862" y="4166"/>
                  <a:pt x="14819" y="4204"/>
                </a:cubicBezTo>
                <a:cubicBezTo>
                  <a:pt x="14805" y="4217"/>
                  <a:pt x="14814" y="4256"/>
                  <a:pt x="14798" y="4270"/>
                </a:cubicBezTo>
                <a:cubicBezTo>
                  <a:pt x="14785" y="4279"/>
                  <a:pt x="14727" y="4269"/>
                  <a:pt x="14711" y="4270"/>
                </a:cubicBezTo>
                <a:cubicBezTo>
                  <a:pt x="14686" y="4270"/>
                  <a:pt x="14569" y="4256"/>
                  <a:pt x="14556" y="4227"/>
                </a:cubicBezTo>
                <a:cubicBezTo>
                  <a:pt x="14544" y="4201"/>
                  <a:pt x="14571" y="4157"/>
                  <a:pt x="14575" y="4130"/>
                </a:cubicBezTo>
                <a:cubicBezTo>
                  <a:pt x="14575" y="4123"/>
                  <a:pt x="14578" y="4079"/>
                  <a:pt x="14578" y="4076"/>
                </a:cubicBezTo>
                <a:cubicBezTo>
                  <a:pt x="14577" y="4070"/>
                  <a:pt x="14589" y="4061"/>
                  <a:pt x="14586" y="4052"/>
                </a:cubicBezTo>
                <a:cubicBezTo>
                  <a:pt x="14573" y="4018"/>
                  <a:pt x="14504" y="3998"/>
                  <a:pt x="14477" y="3985"/>
                </a:cubicBezTo>
                <a:cubicBezTo>
                  <a:pt x="14503" y="3953"/>
                  <a:pt x="14524" y="3977"/>
                  <a:pt x="14528" y="3939"/>
                </a:cubicBezTo>
                <a:cubicBezTo>
                  <a:pt x="14529" y="3933"/>
                  <a:pt x="14513" y="3911"/>
                  <a:pt x="14512" y="3900"/>
                </a:cubicBezTo>
                <a:cubicBezTo>
                  <a:pt x="14509" y="3883"/>
                  <a:pt x="14519" y="3866"/>
                  <a:pt x="14518" y="3849"/>
                </a:cubicBezTo>
                <a:cubicBezTo>
                  <a:pt x="14516" y="3816"/>
                  <a:pt x="14488" y="3798"/>
                  <a:pt x="14488" y="3771"/>
                </a:cubicBezTo>
                <a:cubicBezTo>
                  <a:pt x="14487" y="3737"/>
                  <a:pt x="14532" y="3700"/>
                  <a:pt x="14531" y="3656"/>
                </a:cubicBezTo>
                <a:cubicBezTo>
                  <a:pt x="14530" y="3622"/>
                  <a:pt x="14517" y="3577"/>
                  <a:pt x="14489" y="3556"/>
                </a:cubicBezTo>
                <a:cubicBezTo>
                  <a:pt x="14453" y="3529"/>
                  <a:pt x="14442" y="3554"/>
                  <a:pt x="14402" y="3547"/>
                </a:cubicBezTo>
                <a:cubicBezTo>
                  <a:pt x="14368" y="3541"/>
                  <a:pt x="14345" y="3506"/>
                  <a:pt x="14334" y="3477"/>
                </a:cubicBezTo>
                <a:cubicBezTo>
                  <a:pt x="14325" y="3455"/>
                  <a:pt x="14325" y="3441"/>
                  <a:pt x="14323" y="3417"/>
                </a:cubicBezTo>
                <a:cubicBezTo>
                  <a:pt x="14318" y="3369"/>
                  <a:pt x="14341" y="3344"/>
                  <a:pt x="14294" y="3343"/>
                </a:cubicBezTo>
                <a:cubicBezTo>
                  <a:pt x="14312" y="3341"/>
                  <a:pt x="14330" y="3337"/>
                  <a:pt x="14347" y="3331"/>
                </a:cubicBezTo>
                <a:cubicBezTo>
                  <a:pt x="14313" y="3341"/>
                  <a:pt x="14314" y="3381"/>
                  <a:pt x="14323" y="3417"/>
                </a:cubicBezTo>
                <a:cubicBezTo>
                  <a:pt x="14334" y="3466"/>
                  <a:pt x="14317" y="3440"/>
                  <a:pt x="14361" y="3460"/>
                </a:cubicBezTo>
                <a:cubicBezTo>
                  <a:pt x="14400" y="3477"/>
                  <a:pt x="14458" y="3497"/>
                  <a:pt x="14501" y="3487"/>
                </a:cubicBezTo>
                <a:cubicBezTo>
                  <a:pt x="14492" y="3473"/>
                  <a:pt x="14466" y="3476"/>
                  <a:pt x="14460" y="3464"/>
                </a:cubicBezTo>
                <a:cubicBezTo>
                  <a:pt x="14440" y="3430"/>
                  <a:pt x="14466" y="3450"/>
                  <a:pt x="14474" y="3433"/>
                </a:cubicBezTo>
                <a:cubicBezTo>
                  <a:pt x="14477" y="3426"/>
                  <a:pt x="14491" y="3411"/>
                  <a:pt x="14496" y="3400"/>
                </a:cubicBezTo>
                <a:cubicBezTo>
                  <a:pt x="14504" y="3381"/>
                  <a:pt x="14497" y="3333"/>
                  <a:pt x="14497" y="3311"/>
                </a:cubicBezTo>
                <a:cubicBezTo>
                  <a:pt x="14496" y="3253"/>
                  <a:pt x="14492" y="3196"/>
                  <a:pt x="14450" y="3152"/>
                </a:cubicBezTo>
                <a:cubicBezTo>
                  <a:pt x="14422" y="3121"/>
                  <a:pt x="14367" y="3110"/>
                  <a:pt x="14381" y="3056"/>
                </a:cubicBezTo>
                <a:cubicBezTo>
                  <a:pt x="14404" y="3038"/>
                  <a:pt x="14431" y="3070"/>
                  <a:pt x="14460" y="3051"/>
                </a:cubicBezTo>
                <a:cubicBezTo>
                  <a:pt x="14430" y="3014"/>
                  <a:pt x="14267" y="2991"/>
                  <a:pt x="14363" y="2949"/>
                </a:cubicBezTo>
                <a:cubicBezTo>
                  <a:pt x="14394" y="2935"/>
                  <a:pt x="14489" y="2986"/>
                  <a:pt x="14432" y="2920"/>
                </a:cubicBezTo>
                <a:cubicBezTo>
                  <a:pt x="14513" y="2877"/>
                  <a:pt x="14421" y="2817"/>
                  <a:pt x="14433" y="2757"/>
                </a:cubicBezTo>
                <a:cubicBezTo>
                  <a:pt x="14401" y="2814"/>
                  <a:pt x="14384" y="2752"/>
                  <a:pt x="14381" y="2721"/>
                </a:cubicBezTo>
                <a:cubicBezTo>
                  <a:pt x="14376" y="2665"/>
                  <a:pt x="14387" y="2607"/>
                  <a:pt x="14384" y="2551"/>
                </a:cubicBezTo>
                <a:cubicBezTo>
                  <a:pt x="14378" y="2437"/>
                  <a:pt x="14293" y="2443"/>
                  <a:pt x="14195" y="2437"/>
                </a:cubicBezTo>
                <a:cubicBezTo>
                  <a:pt x="13969" y="2422"/>
                  <a:pt x="13751" y="2422"/>
                  <a:pt x="13528" y="2459"/>
                </a:cubicBezTo>
                <a:cubicBezTo>
                  <a:pt x="13472" y="2473"/>
                  <a:pt x="13404" y="2513"/>
                  <a:pt x="13357" y="2546"/>
                </a:cubicBezTo>
                <a:cubicBezTo>
                  <a:pt x="13289" y="2593"/>
                  <a:pt x="13304" y="2652"/>
                  <a:pt x="13307" y="2728"/>
                </a:cubicBezTo>
                <a:cubicBezTo>
                  <a:pt x="13308" y="2762"/>
                  <a:pt x="13315" y="2806"/>
                  <a:pt x="13305" y="2839"/>
                </a:cubicBezTo>
                <a:cubicBezTo>
                  <a:pt x="13289" y="2898"/>
                  <a:pt x="13284" y="2848"/>
                  <a:pt x="13258" y="2880"/>
                </a:cubicBezTo>
                <a:cubicBezTo>
                  <a:pt x="13223" y="2926"/>
                  <a:pt x="13250" y="3029"/>
                  <a:pt x="13245" y="3091"/>
                </a:cubicBezTo>
                <a:cubicBezTo>
                  <a:pt x="13233" y="3258"/>
                  <a:pt x="13218" y="3422"/>
                  <a:pt x="13210" y="3589"/>
                </a:cubicBezTo>
                <a:cubicBezTo>
                  <a:pt x="13207" y="3648"/>
                  <a:pt x="13178" y="3652"/>
                  <a:pt x="13169" y="3701"/>
                </a:cubicBezTo>
                <a:cubicBezTo>
                  <a:pt x="13160" y="3751"/>
                  <a:pt x="13206" y="3869"/>
                  <a:pt x="13141" y="3884"/>
                </a:cubicBezTo>
                <a:cubicBezTo>
                  <a:pt x="13129" y="3886"/>
                  <a:pt x="13108" y="3866"/>
                  <a:pt x="13095" y="3864"/>
                </a:cubicBezTo>
                <a:cubicBezTo>
                  <a:pt x="13063" y="3859"/>
                  <a:pt x="13025" y="3874"/>
                  <a:pt x="12992" y="3870"/>
                </a:cubicBezTo>
                <a:cubicBezTo>
                  <a:pt x="12937" y="3862"/>
                  <a:pt x="12943" y="3864"/>
                  <a:pt x="12943" y="3805"/>
                </a:cubicBezTo>
                <a:cubicBezTo>
                  <a:pt x="12943" y="3749"/>
                  <a:pt x="12942" y="3693"/>
                  <a:pt x="12942" y="3638"/>
                </a:cubicBezTo>
                <a:cubicBezTo>
                  <a:pt x="12942" y="3450"/>
                  <a:pt x="12941" y="3263"/>
                  <a:pt x="12941" y="3075"/>
                </a:cubicBezTo>
                <a:cubicBezTo>
                  <a:pt x="12940" y="2881"/>
                  <a:pt x="12940" y="2687"/>
                  <a:pt x="12939" y="2492"/>
                </a:cubicBezTo>
                <a:cubicBezTo>
                  <a:pt x="12939" y="2336"/>
                  <a:pt x="12905" y="2128"/>
                  <a:pt x="12947" y="1981"/>
                </a:cubicBezTo>
                <a:cubicBezTo>
                  <a:pt x="12956" y="1950"/>
                  <a:pt x="12978" y="1930"/>
                  <a:pt x="12974" y="1892"/>
                </a:cubicBezTo>
                <a:cubicBezTo>
                  <a:pt x="12970" y="1861"/>
                  <a:pt x="12945" y="1845"/>
                  <a:pt x="12938" y="1819"/>
                </a:cubicBezTo>
                <a:cubicBezTo>
                  <a:pt x="12922" y="1765"/>
                  <a:pt x="12977" y="1703"/>
                  <a:pt x="12975" y="1642"/>
                </a:cubicBezTo>
                <a:cubicBezTo>
                  <a:pt x="12972" y="1593"/>
                  <a:pt x="12946" y="1556"/>
                  <a:pt x="12949" y="1512"/>
                </a:cubicBezTo>
                <a:cubicBezTo>
                  <a:pt x="12953" y="1446"/>
                  <a:pt x="12972" y="1374"/>
                  <a:pt x="12971" y="1298"/>
                </a:cubicBezTo>
                <a:cubicBezTo>
                  <a:pt x="12970" y="1222"/>
                  <a:pt x="12989" y="1133"/>
                  <a:pt x="12962" y="1061"/>
                </a:cubicBezTo>
                <a:cubicBezTo>
                  <a:pt x="12945" y="1018"/>
                  <a:pt x="12898" y="939"/>
                  <a:pt x="12859" y="918"/>
                </a:cubicBezTo>
                <a:cubicBezTo>
                  <a:pt x="12811" y="893"/>
                  <a:pt x="12745" y="879"/>
                  <a:pt x="12693" y="854"/>
                </a:cubicBezTo>
                <a:cubicBezTo>
                  <a:pt x="12625" y="822"/>
                  <a:pt x="12562" y="773"/>
                  <a:pt x="12488" y="752"/>
                </a:cubicBezTo>
                <a:cubicBezTo>
                  <a:pt x="12456" y="743"/>
                  <a:pt x="12427" y="745"/>
                  <a:pt x="12395" y="740"/>
                </a:cubicBezTo>
                <a:cubicBezTo>
                  <a:pt x="12385" y="738"/>
                  <a:pt x="12338" y="738"/>
                  <a:pt x="12330" y="735"/>
                </a:cubicBezTo>
                <a:cubicBezTo>
                  <a:pt x="12294" y="721"/>
                  <a:pt x="12320" y="743"/>
                  <a:pt x="12299" y="705"/>
                </a:cubicBezTo>
                <a:cubicBezTo>
                  <a:pt x="12282" y="675"/>
                  <a:pt x="12285" y="661"/>
                  <a:pt x="12254" y="640"/>
                </a:cubicBezTo>
                <a:cubicBezTo>
                  <a:pt x="12202" y="606"/>
                  <a:pt x="12137" y="624"/>
                  <a:pt x="12081" y="635"/>
                </a:cubicBezTo>
                <a:cubicBezTo>
                  <a:pt x="11984" y="655"/>
                  <a:pt x="11887" y="676"/>
                  <a:pt x="11791" y="698"/>
                </a:cubicBezTo>
                <a:cubicBezTo>
                  <a:pt x="11707" y="718"/>
                  <a:pt x="11624" y="740"/>
                  <a:pt x="11542" y="763"/>
                </a:cubicBezTo>
                <a:cubicBezTo>
                  <a:pt x="11444" y="792"/>
                  <a:pt x="11471" y="799"/>
                  <a:pt x="11437" y="877"/>
                </a:cubicBezTo>
                <a:cubicBezTo>
                  <a:pt x="11411" y="937"/>
                  <a:pt x="11335" y="937"/>
                  <a:pt x="11278" y="949"/>
                </a:cubicBezTo>
                <a:cubicBezTo>
                  <a:pt x="11183" y="967"/>
                  <a:pt x="11088" y="986"/>
                  <a:pt x="10993" y="1005"/>
                </a:cubicBezTo>
                <a:cubicBezTo>
                  <a:pt x="10787" y="1047"/>
                  <a:pt x="10573" y="1074"/>
                  <a:pt x="10369" y="1126"/>
                </a:cubicBezTo>
                <a:cubicBezTo>
                  <a:pt x="10316" y="1139"/>
                  <a:pt x="10277" y="1157"/>
                  <a:pt x="10272" y="1215"/>
                </a:cubicBezTo>
                <a:cubicBezTo>
                  <a:pt x="10270" y="1253"/>
                  <a:pt x="10290" y="1293"/>
                  <a:pt x="10294" y="1330"/>
                </a:cubicBezTo>
                <a:cubicBezTo>
                  <a:pt x="10299" y="1375"/>
                  <a:pt x="10287" y="1413"/>
                  <a:pt x="10281" y="1452"/>
                </a:cubicBezTo>
                <a:cubicBezTo>
                  <a:pt x="10269" y="1530"/>
                  <a:pt x="10279" y="1617"/>
                  <a:pt x="10280" y="1697"/>
                </a:cubicBezTo>
                <a:cubicBezTo>
                  <a:pt x="10281" y="1788"/>
                  <a:pt x="10263" y="1866"/>
                  <a:pt x="10264" y="1956"/>
                </a:cubicBezTo>
                <a:cubicBezTo>
                  <a:pt x="10264" y="2067"/>
                  <a:pt x="10264" y="2177"/>
                  <a:pt x="10265" y="2288"/>
                </a:cubicBezTo>
                <a:cubicBezTo>
                  <a:pt x="10265" y="2356"/>
                  <a:pt x="10233" y="2509"/>
                  <a:pt x="10291" y="2557"/>
                </a:cubicBezTo>
                <a:cubicBezTo>
                  <a:pt x="10296" y="2467"/>
                  <a:pt x="10297" y="2379"/>
                  <a:pt x="10296" y="2290"/>
                </a:cubicBezTo>
                <a:cubicBezTo>
                  <a:pt x="10296" y="2226"/>
                  <a:pt x="10270" y="2101"/>
                  <a:pt x="10295" y="2047"/>
                </a:cubicBezTo>
                <a:cubicBezTo>
                  <a:pt x="10333" y="1967"/>
                  <a:pt x="10334" y="2064"/>
                  <a:pt x="10337" y="2109"/>
                </a:cubicBezTo>
                <a:cubicBezTo>
                  <a:pt x="10342" y="2200"/>
                  <a:pt x="10355" y="2290"/>
                  <a:pt x="10337" y="2379"/>
                </a:cubicBezTo>
                <a:cubicBezTo>
                  <a:pt x="10387" y="2372"/>
                  <a:pt x="10366" y="2302"/>
                  <a:pt x="10366" y="2256"/>
                </a:cubicBezTo>
                <a:cubicBezTo>
                  <a:pt x="10366" y="2196"/>
                  <a:pt x="10366" y="2137"/>
                  <a:pt x="10366" y="2077"/>
                </a:cubicBezTo>
                <a:cubicBezTo>
                  <a:pt x="10366" y="2045"/>
                  <a:pt x="10349" y="1817"/>
                  <a:pt x="10389" y="1825"/>
                </a:cubicBezTo>
                <a:cubicBezTo>
                  <a:pt x="10439" y="1835"/>
                  <a:pt x="10402" y="1973"/>
                  <a:pt x="10403" y="2001"/>
                </a:cubicBezTo>
                <a:cubicBezTo>
                  <a:pt x="10403" y="2084"/>
                  <a:pt x="10395" y="2220"/>
                  <a:pt x="10417" y="2306"/>
                </a:cubicBezTo>
                <a:cubicBezTo>
                  <a:pt x="10463" y="2277"/>
                  <a:pt x="10446" y="2086"/>
                  <a:pt x="10439" y="2039"/>
                </a:cubicBezTo>
                <a:cubicBezTo>
                  <a:pt x="10439" y="2040"/>
                  <a:pt x="10482" y="2056"/>
                  <a:pt x="10488" y="2062"/>
                </a:cubicBezTo>
                <a:cubicBezTo>
                  <a:pt x="10502" y="2076"/>
                  <a:pt x="10478" y="2099"/>
                  <a:pt x="10510" y="2115"/>
                </a:cubicBezTo>
                <a:cubicBezTo>
                  <a:pt x="10510" y="2065"/>
                  <a:pt x="10486" y="1850"/>
                  <a:pt x="10541" y="1853"/>
                </a:cubicBezTo>
                <a:cubicBezTo>
                  <a:pt x="10590" y="1855"/>
                  <a:pt x="10554" y="1934"/>
                  <a:pt x="10559" y="1975"/>
                </a:cubicBezTo>
                <a:cubicBezTo>
                  <a:pt x="10564" y="2025"/>
                  <a:pt x="10569" y="2007"/>
                  <a:pt x="10593" y="2037"/>
                </a:cubicBezTo>
                <a:cubicBezTo>
                  <a:pt x="10610" y="2058"/>
                  <a:pt x="10605" y="2031"/>
                  <a:pt x="10620" y="2064"/>
                </a:cubicBezTo>
                <a:cubicBezTo>
                  <a:pt x="10628" y="2082"/>
                  <a:pt x="10622" y="2123"/>
                  <a:pt x="10622" y="2143"/>
                </a:cubicBezTo>
                <a:cubicBezTo>
                  <a:pt x="10624" y="2192"/>
                  <a:pt x="10621" y="2244"/>
                  <a:pt x="10627" y="2292"/>
                </a:cubicBezTo>
                <a:cubicBezTo>
                  <a:pt x="10629" y="2305"/>
                  <a:pt x="10620" y="2318"/>
                  <a:pt x="10626" y="2331"/>
                </a:cubicBezTo>
                <a:cubicBezTo>
                  <a:pt x="10631" y="2341"/>
                  <a:pt x="10647" y="2346"/>
                  <a:pt x="10649" y="2354"/>
                </a:cubicBezTo>
                <a:cubicBezTo>
                  <a:pt x="10684" y="2301"/>
                  <a:pt x="10663" y="2182"/>
                  <a:pt x="10662" y="2121"/>
                </a:cubicBezTo>
                <a:cubicBezTo>
                  <a:pt x="10661" y="2041"/>
                  <a:pt x="10631" y="1943"/>
                  <a:pt x="10659" y="1869"/>
                </a:cubicBezTo>
                <a:cubicBezTo>
                  <a:pt x="10684" y="1871"/>
                  <a:pt x="10694" y="1899"/>
                  <a:pt x="10718" y="1887"/>
                </a:cubicBezTo>
                <a:cubicBezTo>
                  <a:pt x="10668" y="1912"/>
                  <a:pt x="10700" y="2201"/>
                  <a:pt x="10700" y="2268"/>
                </a:cubicBezTo>
                <a:cubicBezTo>
                  <a:pt x="10699" y="2400"/>
                  <a:pt x="10700" y="2532"/>
                  <a:pt x="10698" y="2664"/>
                </a:cubicBezTo>
                <a:cubicBezTo>
                  <a:pt x="10695" y="2794"/>
                  <a:pt x="10690" y="2924"/>
                  <a:pt x="10694" y="3054"/>
                </a:cubicBezTo>
                <a:cubicBezTo>
                  <a:pt x="10695" y="3113"/>
                  <a:pt x="10750" y="3323"/>
                  <a:pt x="10666" y="3347"/>
                </a:cubicBezTo>
                <a:cubicBezTo>
                  <a:pt x="10664" y="3099"/>
                  <a:pt x="10662" y="2851"/>
                  <a:pt x="10661" y="2603"/>
                </a:cubicBezTo>
                <a:cubicBezTo>
                  <a:pt x="10611" y="2616"/>
                  <a:pt x="10643" y="2703"/>
                  <a:pt x="10645" y="2749"/>
                </a:cubicBezTo>
                <a:cubicBezTo>
                  <a:pt x="10647" y="2803"/>
                  <a:pt x="10636" y="2856"/>
                  <a:pt x="10634" y="2910"/>
                </a:cubicBezTo>
                <a:cubicBezTo>
                  <a:pt x="10628" y="3032"/>
                  <a:pt x="10639" y="3156"/>
                  <a:pt x="10638" y="3279"/>
                </a:cubicBezTo>
                <a:cubicBezTo>
                  <a:pt x="10634" y="3533"/>
                  <a:pt x="10653" y="3789"/>
                  <a:pt x="10625" y="4043"/>
                </a:cubicBezTo>
                <a:cubicBezTo>
                  <a:pt x="10568" y="4039"/>
                  <a:pt x="10597" y="3996"/>
                  <a:pt x="10600" y="3966"/>
                </a:cubicBezTo>
                <a:cubicBezTo>
                  <a:pt x="10605" y="3900"/>
                  <a:pt x="10597" y="3808"/>
                  <a:pt x="10597" y="3734"/>
                </a:cubicBezTo>
                <a:cubicBezTo>
                  <a:pt x="10539" y="3734"/>
                  <a:pt x="10560" y="3767"/>
                  <a:pt x="10560" y="3812"/>
                </a:cubicBezTo>
                <a:cubicBezTo>
                  <a:pt x="10560" y="3858"/>
                  <a:pt x="10561" y="3904"/>
                  <a:pt x="10560" y="3949"/>
                </a:cubicBezTo>
                <a:cubicBezTo>
                  <a:pt x="10558" y="4028"/>
                  <a:pt x="10553" y="4101"/>
                  <a:pt x="10563" y="4180"/>
                </a:cubicBezTo>
                <a:cubicBezTo>
                  <a:pt x="10568" y="4219"/>
                  <a:pt x="10568" y="4247"/>
                  <a:pt x="10566" y="4287"/>
                </a:cubicBezTo>
                <a:cubicBezTo>
                  <a:pt x="10564" y="4320"/>
                  <a:pt x="10570" y="4335"/>
                  <a:pt x="10573" y="4373"/>
                </a:cubicBezTo>
                <a:cubicBezTo>
                  <a:pt x="10576" y="4396"/>
                  <a:pt x="10560" y="4430"/>
                  <a:pt x="10560" y="4448"/>
                </a:cubicBezTo>
                <a:cubicBezTo>
                  <a:pt x="10560" y="4475"/>
                  <a:pt x="10572" y="4514"/>
                  <a:pt x="10573" y="4544"/>
                </a:cubicBezTo>
                <a:cubicBezTo>
                  <a:pt x="10576" y="4624"/>
                  <a:pt x="10559" y="4700"/>
                  <a:pt x="10554" y="4780"/>
                </a:cubicBezTo>
                <a:cubicBezTo>
                  <a:pt x="10550" y="4856"/>
                  <a:pt x="10569" y="4928"/>
                  <a:pt x="10573" y="5003"/>
                </a:cubicBezTo>
                <a:cubicBezTo>
                  <a:pt x="10575" y="5051"/>
                  <a:pt x="10554" y="5433"/>
                  <a:pt x="10582" y="5440"/>
                </a:cubicBezTo>
                <a:cubicBezTo>
                  <a:pt x="10629" y="5452"/>
                  <a:pt x="10607" y="5358"/>
                  <a:pt x="10606" y="5331"/>
                </a:cubicBezTo>
                <a:cubicBezTo>
                  <a:pt x="10605" y="5240"/>
                  <a:pt x="10604" y="5149"/>
                  <a:pt x="10604" y="5058"/>
                </a:cubicBezTo>
                <a:cubicBezTo>
                  <a:pt x="10603" y="4977"/>
                  <a:pt x="10614" y="4898"/>
                  <a:pt x="10614" y="4818"/>
                </a:cubicBezTo>
                <a:cubicBezTo>
                  <a:pt x="10613" y="4745"/>
                  <a:pt x="10597" y="4674"/>
                  <a:pt x="10595" y="4603"/>
                </a:cubicBezTo>
                <a:cubicBezTo>
                  <a:pt x="10594" y="4549"/>
                  <a:pt x="10600" y="4491"/>
                  <a:pt x="10598" y="4433"/>
                </a:cubicBezTo>
                <a:cubicBezTo>
                  <a:pt x="10597" y="4396"/>
                  <a:pt x="10569" y="4227"/>
                  <a:pt x="10590" y="4203"/>
                </a:cubicBezTo>
                <a:cubicBezTo>
                  <a:pt x="10636" y="4151"/>
                  <a:pt x="10641" y="4280"/>
                  <a:pt x="10641" y="4303"/>
                </a:cubicBezTo>
                <a:cubicBezTo>
                  <a:pt x="10642" y="4363"/>
                  <a:pt x="10643" y="4427"/>
                  <a:pt x="10646" y="4493"/>
                </a:cubicBezTo>
                <a:cubicBezTo>
                  <a:pt x="10680" y="4456"/>
                  <a:pt x="10667" y="4414"/>
                  <a:pt x="10666" y="4372"/>
                </a:cubicBezTo>
                <a:cubicBezTo>
                  <a:pt x="10669" y="4381"/>
                  <a:pt x="10672" y="4390"/>
                  <a:pt x="10674" y="4399"/>
                </a:cubicBezTo>
                <a:cubicBezTo>
                  <a:pt x="10676" y="4388"/>
                  <a:pt x="10678" y="4378"/>
                  <a:pt x="10680" y="4368"/>
                </a:cubicBezTo>
                <a:cubicBezTo>
                  <a:pt x="10736" y="4350"/>
                  <a:pt x="10712" y="4455"/>
                  <a:pt x="10712" y="4487"/>
                </a:cubicBezTo>
                <a:cubicBezTo>
                  <a:pt x="10713" y="4560"/>
                  <a:pt x="10715" y="4632"/>
                  <a:pt x="10716" y="4705"/>
                </a:cubicBezTo>
                <a:cubicBezTo>
                  <a:pt x="10717" y="4762"/>
                  <a:pt x="10709" y="4827"/>
                  <a:pt x="10713" y="4883"/>
                </a:cubicBezTo>
                <a:cubicBezTo>
                  <a:pt x="10715" y="4906"/>
                  <a:pt x="10715" y="4913"/>
                  <a:pt x="10724" y="4936"/>
                </a:cubicBezTo>
                <a:cubicBezTo>
                  <a:pt x="10734" y="4965"/>
                  <a:pt x="10769" y="4914"/>
                  <a:pt x="10749" y="4979"/>
                </a:cubicBezTo>
                <a:cubicBezTo>
                  <a:pt x="10687" y="4957"/>
                  <a:pt x="10719" y="5282"/>
                  <a:pt x="10719" y="5326"/>
                </a:cubicBezTo>
                <a:cubicBezTo>
                  <a:pt x="10720" y="5396"/>
                  <a:pt x="10713" y="5467"/>
                  <a:pt x="10716" y="5538"/>
                </a:cubicBezTo>
                <a:cubicBezTo>
                  <a:pt x="10719" y="5604"/>
                  <a:pt x="10734" y="5663"/>
                  <a:pt x="10692" y="5721"/>
                </a:cubicBezTo>
                <a:cubicBezTo>
                  <a:pt x="10664" y="5629"/>
                  <a:pt x="10706" y="5542"/>
                  <a:pt x="10650" y="5459"/>
                </a:cubicBezTo>
                <a:cubicBezTo>
                  <a:pt x="10650" y="5647"/>
                  <a:pt x="10651" y="5835"/>
                  <a:pt x="10650" y="6023"/>
                </a:cubicBezTo>
                <a:cubicBezTo>
                  <a:pt x="10650" y="6116"/>
                  <a:pt x="10652" y="6209"/>
                  <a:pt x="10650" y="6301"/>
                </a:cubicBezTo>
                <a:cubicBezTo>
                  <a:pt x="10649" y="6370"/>
                  <a:pt x="10661" y="6458"/>
                  <a:pt x="10605" y="6509"/>
                </a:cubicBezTo>
                <a:cubicBezTo>
                  <a:pt x="10605" y="6347"/>
                  <a:pt x="10605" y="6186"/>
                  <a:pt x="10605" y="6025"/>
                </a:cubicBezTo>
                <a:cubicBezTo>
                  <a:pt x="10558" y="6026"/>
                  <a:pt x="10581" y="6131"/>
                  <a:pt x="10581" y="6174"/>
                </a:cubicBezTo>
                <a:cubicBezTo>
                  <a:pt x="10581" y="6237"/>
                  <a:pt x="10581" y="6301"/>
                  <a:pt x="10581" y="6364"/>
                </a:cubicBezTo>
                <a:cubicBezTo>
                  <a:pt x="10581" y="6421"/>
                  <a:pt x="10584" y="6478"/>
                  <a:pt x="10581" y="6534"/>
                </a:cubicBezTo>
                <a:cubicBezTo>
                  <a:pt x="10579" y="6553"/>
                  <a:pt x="10575" y="6641"/>
                  <a:pt x="10561" y="6651"/>
                </a:cubicBezTo>
                <a:cubicBezTo>
                  <a:pt x="10564" y="6649"/>
                  <a:pt x="10540" y="6609"/>
                  <a:pt x="10540" y="6598"/>
                </a:cubicBezTo>
                <a:cubicBezTo>
                  <a:pt x="10527" y="6627"/>
                  <a:pt x="10514" y="6657"/>
                  <a:pt x="10502" y="6686"/>
                </a:cubicBezTo>
                <a:cubicBezTo>
                  <a:pt x="10582" y="6501"/>
                  <a:pt x="10537" y="6249"/>
                  <a:pt x="10536" y="6049"/>
                </a:cubicBezTo>
                <a:cubicBezTo>
                  <a:pt x="10535" y="5840"/>
                  <a:pt x="10569" y="5615"/>
                  <a:pt x="10526" y="5410"/>
                </a:cubicBezTo>
                <a:cubicBezTo>
                  <a:pt x="10526" y="5410"/>
                  <a:pt x="10526" y="5410"/>
                  <a:pt x="10526" y="5410"/>
                </a:cubicBezTo>
                <a:cubicBezTo>
                  <a:pt x="10538" y="5094"/>
                  <a:pt x="10530" y="4778"/>
                  <a:pt x="10530" y="4453"/>
                </a:cubicBezTo>
                <a:cubicBezTo>
                  <a:pt x="10478" y="4453"/>
                  <a:pt x="10500" y="4611"/>
                  <a:pt x="10500" y="4654"/>
                </a:cubicBezTo>
                <a:cubicBezTo>
                  <a:pt x="10500" y="4722"/>
                  <a:pt x="10488" y="4793"/>
                  <a:pt x="10490" y="4862"/>
                </a:cubicBezTo>
                <a:cubicBezTo>
                  <a:pt x="10493" y="4911"/>
                  <a:pt x="10496" y="4954"/>
                  <a:pt x="10497" y="4999"/>
                </a:cubicBezTo>
                <a:cubicBezTo>
                  <a:pt x="10497" y="5043"/>
                  <a:pt x="10491" y="5098"/>
                  <a:pt x="10492" y="5142"/>
                </a:cubicBezTo>
                <a:cubicBezTo>
                  <a:pt x="10493" y="5226"/>
                  <a:pt x="10504" y="5316"/>
                  <a:pt x="10503" y="5402"/>
                </a:cubicBezTo>
                <a:cubicBezTo>
                  <a:pt x="10503" y="5463"/>
                  <a:pt x="10489" y="5519"/>
                  <a:pt x="10485" y="5579"/>
                </a:cubicBezTo>
                <a:cubicBezTo>
                  <a:pt x="10480" y="5657"/>
                  <a:pt x="10501" y="5729"/>
                  <a:pt x="10505" y="5805"/>
                </a:cubicBezTo>
                <a:cubicBezTo>
                  <a:pt x="10510" y="5887"/>
                  <a:pt x="10504" y="5972"/>
                  <a:pt x="10504" y="6055"/>
                </a:cubicBezTo>
                <a:cubicBezTo>
                  <a:pt x="10504" y="6088"/>
                  <a:pt x="10524" y="6238"/>
                  <a:pt x="10503" y="6255"/>
                </a:cubicBezTo>
                <a:cubicBezTo>
                  <a:pt x="10450" y="6296"/>
                  <a:pt x="10463" y="6181"/>
                  <a:pt x="10463" y="6157"/>
                </a:cubicBezTo>
                <a:cubicBezTo>
                  <a:pt x="10465" y="6005"/>
                  <a:pt x="10457" y="5851"/>
                  <a:pt x="10455" y="5696"/>
                </a:cubicBezTo>
                <a:cubicBezTo>
                  <a:pt x="10453" y="5356"/>
                  <a:pt x="10454" y="5016"/>
                  <a:pt x="10454" y="4676"/>
                </a:cubicBezTo>
                <a:cubicBezTo>
                  <a:pt x="10407" y="4865"/>
                  <a:pt x="10422" y="5080"/>
                  <a:pt x="10430" y="5273"/>
                </a:cubicBezTo>
                <a:cubicBezTo>
                  <a:pt x="10432" y="5348"/>
                  <a:pt x="10431" y="5437"/>
                  <a:pt x="10431" y="5504"/>
                </a:cubicBezTo>
                <a:cubicBezTo>
                  <a:pt x="10432" y="5596"/>
                  <a:pt x="10433" y="5688"/>
                  <a:pt x="10431" y="5779"/>
                </a:cubicBezTo>
                <a:cubicBezTo>
                  <a:pt x="10429" y="5877"/>
                  <a:pt x="10432" y="5991"/>
                  <a:pt x="10433" y="6110"/>
                </a:cubicBezTo>
                <a:cubicBezTo>
                  <a:pt x="10435" y="6209"/>
                  <a:pt x="10436" y="6308"/>
                  <a:pt x="10437" y="6408"/>
                </a:cubicBezTo>
                <a:cubicBezTo>
                  <a:pt x="10438" y="6463"/>
                  <a:pt x="10445" y="6523"/>
                  <a:pt x="10439" y="6578"/>
                </a:cubicBezTo>
                <a:cubicBezTo>
                  <a:pt x="10424" y="6595"/>
                  <a:pt x="10419" y="6615"/>
                  <a:pt x="10424" y="6638"/>
                </a:cubicBezTo>
                <a:cubicBezTo>
                  <a:pt x="10429" y="6658"/>
                  <a:pt x="10432" y="6678"/>
                  <a:pt x="10432" y="6699"/>
                </a:cubicBezTo>
                <a:cubicBezTo>
                  <a:pt x="10390" y="6683"/>
                  <a:pt x="10412" y="6534"/>
                  <a:pt x="10357" y="6596"/>
                </a:cubicBezTo>
                <a:cubicBezTo>
                  <a:pt x="10367" y="6586"/>
                  <a:pt x="10379" y="6581"/>
                  <a:pt x="10393" y="6580"/>
                </a:cubicBezTo>
                <a:cubicBezTo>
                  <a:pt x="10372" y="6535"/>
                  <a:pt x="10395" y="6467"/>
                  <a:pt x="10395" y="6427"/>
                </a:cubicBezTo>
                <a:cubicBezTo>
                  <a:pt x="10395" y="6368"/>
                  <a:pt x="10387" y="6301"/>
                  <a:pt x="10387" y="6239"/>
                </a:cubicBezTo>
                <a:cubicBezTo>
                  <a:pt x="10386" y="6093"/>
                  <a:pt x="10387" y="5949"/>
                  <a:pt x="10381" y="5804"/>
                </a:cubicBezTo>
                <a:cubicBezTo>
                  <a:pt x="10369" y="5515"/>
                  <a:pt x="10383" y="5221"/>
                  <a:pt x="10380" y="4931"/>
                </a:cubicBezTo>
                <a:cubicBezTo>
                  <a:pt x="10375" y="4475"/>
                  <a:pt x="10387" y="3981"/>
                  <a:pt x="10375" y="3556"/>
                </a:cubicBezTo>
                <a:cubicBezTo>
                  <a:pt x="10388" y="3545"/>
                  <a:pt x="10373" y="3461"/>
                  <a:pt x="10373" y="3441"/>
                </a:cubicBezTo>
                <a:cubicBezTo>
                  <a:pt x="10372" y="3374"/>
                  <a:pt x="10371" y="3307"/>
                  <a:pt x="10371" y="3240"/>
                </a:cubicBezTo>
                <a:cubicBezTo>
                  <a:pt x="10369" y="3111"/>
                  <a:pt x="10361" y="2977"/>
                  <a:pt x="10381" y="2853"/>
                </a:cubicBezTo>
                <a:cubicBezTo>
                  <a:pt x="10398" y="2750"/>
                  <a:pt x="10388" y="2628"/>
                  <a:pt x="10386" y="2523"/>
                </a:cubicBezTo>
                <a:cubicBezTo>
                  <a:pt x="10386" y="2497"/>
                  <a:pt x="10387" y="2347"/>
                  <a:pt x="10337" y="2379"/>
                </a:cubicBezTo>
                <a:cubicBezTo>
                  <a:pt x="10320" y="2390"/>
                  <a:pt x="10329" y="2560"/>
                  <a:pt x="10328" y="2587"/>
                </a:cubicBezTo>
                <a:cubicBezTo>
                  <a:pt x="10325" y="2735"/>
                  <a:pt x="10418" y="4018"/>
                  <a:pt x="10297" y="4017"/>
                </a:cubicBezTo>
                <a:cubicBezTo>
                  <a:pt x="10292" y="3820"/>
                  <a:pt x="10298" y="3622"/>
                  <a:pt x="10298" y="3424"/>
                </a:cubicBezTo>
                <a:cubicBezTo>
                  <a:pt x="10298" y="3340"/>
                  <a:pt x="10307" y="3266"/>
                  <a:pt x="10299" y="3189"/>
                </a:cubicBezTo>
                <a:cubicBezTo>
                  <a:pt x="10291" y="3096"/>
                  <a:pt x="10299" y="2997"/>
                  <a:pt x="10299" y="2903"/>
                </a:cubicBezTo>
                <a:cubicBezTo>
                  <a:pt x="10249" y="2904"/>
                  <a:pt x="10266" y="3022"/>
                  <a:pt x="10267" y="3065"/>
                </a:cubicBezTo>
                <a:cubicBezTo>
                  <a:pt x="10269" y="3121"/>
                  <a:pt x="10266" y="3186"/>
                  <a:pt x="10266" y="3235"/>
                </a:cubicBezTo>
                <a:cubicBezTo>
                  <a:pt x="10265" y="3292"/>
                  <a:pt x="10254" y="3395"/>
                  <a:pt x="10258" y="3470"/>
                </a:cubicBezTo>
                <a:cubicBezTo>
                  <a:pt x="10264" y="3565"/>
                  <a:pt x="10276" y="3655"/>
                  <a:pt x="10271" y="3747"/>
                </a:cubicBezTo>
                <a:cubicBezTo>
                  <a:pt x="10269" y="3788"/>
                  <a:pt x="10252" y="3902"/>
                  <a:pt x="10271" y="3939"/>
                </a:cubicBezTo>
                <a:cubicBezTo>
                  <a:pt x="10271" y="3933"/>
                  <a:pt x="10270" y="3927"/>
                  <a:pt x="10270" y="3922"/>
                </a:cubicBezTo>
                <a:cubicBezTo>
                  <a:pt x="10273" y="4042"/>
                  <a:pt x="10254" y="4158"/>
                  <a:pt x="10267" y="4279"/>
                </a:cubicBezTo>
                <a:cubicBezTo>
                  <a:pt x="10281" y="4419"/>
                  <a:pt x="10275" y="4562"/>
                  <a:pt x="10276" y="4703"/>
                </a:cubicBezTo>
                <a:cubicBezTo>
                  <a:pt x="10240" y="4696"/>
                  <a:pt x="10247" y="4662"/>
                  <a:pt x="10245" y="4635"/>
                </a:cubicBezTo>
                <a:cubicBezTo>
                  <a:pt x="10242" y="4589"/>
                  <a:pt x="10234" y="4552"/>
                  <a:pt x="10228" y="4509"/>
                </a:cubicBezTo>
                <a:cubicBezTo>
                  <a:pt x="10215" y="4399"/>
                  <a:pt x="10232" y="4276"/>
                  <a:pt x="10232" y="4164"/>
                </a:cubicBezTo>
                <a:cubicBezTo>
                  <a:pt x="10232" y="3941"/>
                  <a:pt x="10225" y="3717"/>
                  <a:pt x="10225" y="3493"/>
                </a:cubicBezTo>
                <a:cubicBezTo>
                  <a:pt x="10183" y="3495"/>
                  <a:pt x="10201" y="3566"/>
                  <a:pt x="10201" y="3603"/>
                </a:cubicBezTo>
                <a:cubicBezTo>
                  <a:pt x="10201" y="3660"/>
                  <a:pt x="10194" y="3716"/>
                  <a:pt x="10193" y="3773"/>
                </a:cubicBezTo>
                <a:cubicBezTo>
                  <a:pt x="10192" y="3825"/>
                  <a:pt x="10196" y="3877"/>
                  <a:pt x="10192" y="3929"/>
                </a:cubicBezTo>
                <a:cubicBezTo>
                  <a:pt x="10191" y="3949"/>
                  <a:pt x="10193" y="3989"/>
                  <a:pt x="10182" y="4006"/>
                </a:cubicBezTo>
                <a:cubicBezTo>
                  <a:pt x="10162" y="4034"/>
                  <a:pt x="10149" y="4010"/>
                  <a:pt x="10125" y="4041"/>
                </a:cubicBezTo>
                <a:cubicBezTo>
                  <a:pt x="10112" y="4057"/>
                  <a:pt x="10115" y="4150"/>
                  <a:pt x="10116" y="4172"/>
                </a:cubicBezTo>
                <a:cubicBezTo>
                  <a:pt x="10118" y="4228"/>
                  <a:pt x="10134" y="4246"/>
                  <a:pt x="10165" y="4284"/>
                </a:cubicBezTo>
                <a:cubicBezTo>
                  <a:pt x="10175" y="4297"/>
                  <a:pt x="10211" y="4279"/>
                  <a:pt x="10193" y="4321"/>
                </a:cubicBezTo>
                <a:cubicBezTo>
                  <a:pt x="10189" y="4329"/>
                  <a:pt x="10159" y="4317"/>
                  <a:pt x="10155" y="4328"/>
                </a:cubicBezTo>
                <a:cubicBezTo>
                  <a:pt x="10139" y="4366"/>
                  <a:pt x="10157" y="4365"/>
                  <a:pt x="10192" y="4373"/>
                </a:cubicBezTo>
                <a:cubicBezTo>
                  <a:pt x="10181" y="4389"/>
                  <a:pt x="10204" y="4410"/>
                  <a:pt x="10198" y="4424"/>
                </a:cubicBezTo>
                <a:cubicBezTo>
                  <a:pt x="10184" y="4458"/>
                  <a:pt x="10173" y="4424"/>
                  <a:pt x="10149" y="4440"/>
                </a:cubicBezTo>
                <a:cubicBezTo>
                  <a:pt x="10083" y="4484"/>
                  <a:pt x="10144" y="4618"/>
                  <a:pt x="10138" y="4684"/>
                </a:cubicBezTo>
                <a:cubicBezTo>
                  <a:pt x="10129" y="4788"/>
                  <a:pt x="10138" y="4892"/>
                  <a:pt x="10126" y="4994"/>
                </a:cubicBezTo>
                <a:cubicBezTo>
                  <a:pt x="10124" y="5014"/>
                  <a:pt x="10117" y="5033"/>
                  <a:pt x="10118" y="5053"/>
                </a:cubicBezTo>
                <a:cubicBezTo>
                  <a:pt x="10120" y="5078"/>
                  <a:pt x="10142" y="5103"/>
                  <a:pt x="10142" y="5124"/>
                </a:cubicBezTo>
                <a:cubicBezTo>
                  <a:pt x="10144" y="5171"/>
                  <a:pt x="10125" y="5226"/>
                  <a:pt x="10127" y="5278"/>
                </a:cubicBezTo>
                <a:cubicBezTo>
                  <a:pt x="10129" y="5312"/>
                  <a:pt x="10117" y="5413"/>
                  <a:pt x="10085" y="5346"/>
                </a:cubicBezTo>
                <a:cubicBezTo>
                  <a:pt x="10070" y="5313"/>
                  <a:pt x="10087" y="5229"/>
                  <a:pt x="10088" y="5191"/>
                </a:cubicBezTo>
                <a:cubicBezTo>
                  <a:pt x="10089" y="5092"/>
                  <a:pt x="10088" y="4993"/>
                  <a:pt x="10086" y="4894"/>
                </a:cubicBezTo>
                <a:cubicBezTo>
                  <a:pt x="10085" y="4782"/>
                  <a:pt x="10083" y="4671"/>
                  <a:pt x="10081" y="4559"/>
                </a:cubicBezTo>
                <a:cubicBezTo>
                  <a:pt x="10080" y="4497"/>
                  <a:pt x="10115" y="4292"/>
                  <a:pt x="10067" y="4260"/>
                </a:cubicBezTo>
                <a:cubicBezTo>
                  <a:pt x="10074" y="4263"/>
                  <a:pt x="10081" y="4266"/>
                  <a:pt x="10088" y="4269"/>
                </a:cubicBezTo>
                <a:cubicBezTo>
                  <a:pt x="10076" y="4178"/>
                  <a:pt x="10091" y="4085"/>
                  <a:pt x="10082" y="3993"/>
                </a:cubicBezTo>
                <a:cubicBezTo>
                  <a:pt x="10081" y="3975"/>
                  <a:pt x="10079" y="3956"/>
                  <a:pt x="10075" y="3938"/>
                </a:cubicBezTo>
                <a:cubicBezTo>
                  <a:pt x="10042" y="3926"/>
                  <a:pt x="10029" y="3934"/>
                  <a:pt x="10036" y="3964"/>
                </a:cubicBezTo>
                <a:cubicBezTo>
                  <a:pt x="10038" y="3963"/>
                  <a:pt x="10008" y="4042"/>
                  <a:pt x="9999" y="3973"/>
                </a:cubicBezTo>
                <a:cubicBezTo>
                  <a:pt x="9989" y="3896"/>
                  <a:pt x="10041" y="3961"/>
                  <a:pt x="10075" y="3938"/>
                </a:cubicBezTo>
                <a:cubicBezTo>
                  <a:pt x="10112" y="3913"/>
                  <a:pt x="10077" y="3713"/>
                  <a:pt x="10076" y="3680"/>
                </a:cubicBezTo>
                <a:cubicBezTo>
                  <a:pt x="10071" y="3505"/>
                  <a:pt x="10090" y="3344"/>
                  <a:pt x="10089" y="3166"/>
                </a:cubicBezTo>
                <a:cubicBezTo>
                  <a:pt x="10088" y="2985"/>
                  <a:pt x="10071" y="2819"/>
                  <a:pt x="10070" y="2640"/>
                </a:cubicBezTo>
                <a:cubicBezTo>
                  <a:pt x="10069" y="2459"/>
                  <a:pt x="10068" y="2279"/>
                  <a:pt x="10069" y="2098"/>
                </a:cubicBezTo>
                <a:cubicBezTo>
                  <a:pt x="10070" y="2057"/>
                  <a:pt x="10070" y="2017"/>
                  <a:pt x="10071" y="1976"/>
                </a:cubicBezTo>
                <a:cubicBezTo>
                  <a:pt x="10071" y="1944"/>
                  <a:pt x="10089" y="1859"/>
                  <a:pt x="10071" y="1831"/>
                </a:cubicBezTo>
                <a:cubicBezTo>
                  <a:pt x="10053" y="1804"/>
                  <a:pt x="9990" y="1793"/>
                  <a:pt x="9967" y="1816"/>
                </a:cubicBezTo>
                <a:cubicBezTo>
                  <a:pt x="9942" y="1841"/>
                  <a:pt x="9966" y="2032"/>
                  <a:pt x="9966" y="2065"/>
                </a:cubicBezTo>
                <a:cubicBezTo>
                  <a:pt x="9966" y="2164"/>
                  <a:pt x="9967" y="2263"/>
                  <a:pt x="9967" y="2362"/>
                </a:cubicBezTo>
                <a:cubicBezTo>
                  <a:pt x="9967" y="2418"/>
                  <a:pt x="9967" y="2475"/>
                  <a:pt x="9967" y="2531"/>
                </a:cubicBezTo>
                <a:cubicBezTo>
                  <a:pt x="9967" y="2555"/>
                  <a:pt x="9954" y="2622"/>
                  <a:pt x="9969" y="2644"/>
                </a:cubicBezTo>
                <a:cubicBezTo>
                  <a:pt x="9999" y="2691"/>
                  <a:pt x="9997" y="2646"/>
                  <a:pt x="10042" y="2636"/>
                </a:cubicBezTo>
                <a:cubicBezTo>
                  <a:pt x="10041" y="2651"/>
                  <a:pt x="10042" y="2693"/>
                  <a:pt x="10033" y="2707"/>
                </a:cubicBezTo>
                <a:cubicBezTo>
                  <a:pt x="10014" y="2739"/>
                  <a:pt x="9997" y="2713"/>
                  <a:pt x="9979" y="2730"/>
                </a:cubicBezTo>
                <a:cubicBezTo>
                  <a:pt x="9937" y="2768"/>
                  <a:pt x="9967" y="2950"/>
                  <a:pt x="9967" y="3003"/>
                </a:cubicBezTo>
                <a:cubicBezTo>
                  <a:pt x="9967" y="3110"/>
                  <a:pt x="9967" y="3217"/>
                  <a:pt x="9973" y="3323"/>
                </a:cubicBezTo>
                <a:cubicBezTo>
                  <a:pt x="9979" y="3435"/>
                  <a:pt x="9967" y="3550"/>
                  <a:pt x="10002" y="3659"/>
                </a:cubicBezTo>
                <a:cubicBezTo>
                  <a:pt x="10002" y="3526"/>
                  <a:pt x="10002" y="3393"/>
                  <a:pt x="10002" y="3261"/>
                </a:cubicBezTo>
                <a:cubicBezTo>
                  <a:pt x="10042" y="3267"/>
                  <a:pt x="10035" y="3303"/>
                  <a:pt x="10035" y="3334"/>
                </a:cubicBezTo>
                <a:cubicBezTo>
                  <a:pt x="10036" y="3392"/>
                  <a:pt x="10048" y="3438"/>
                  <a:pt x="10055" y="3491"/>
                </a:cubicBezTo>
                <a:cubicBezTo>
                  <a:pt x="10064" y="3557"/>
                  <a:pt x="10053" y="3632"/>
                  <a:pt x="10052" y="3699"/>
                </a:cubicBezTo>
                <a:cubicBezTo>
                  <a:pt x="10051" y="3755"/>
                  <a:pt x="10065" y="3858"/>
                  <a:pt x="10036" y="3906"/>
                </a:cubicBezTo>
                <a:cubicBezTo>
                  <a:pt x="9956" y="3936"/>
                  <a:pt x="10058" y="3683"/>
                  <a:pt x="9960" y="3703"/>
                </a:cubicBezTo>
                <a:cubicBezTo>
                  <a:pt x="10000" y="3739"/>
                  <a:pt x="9978" y="3916"/>
                  <a:pt x="9980" y="3976"/>
                </a:cubicBezTo>
                <a:cubicBezTo>
                  <a:pt x="9981" y="4020"/>
                  <a:pt x="10005" y="4233"/>
                  <a:pt x="9935" y="4233"/>
                </a:cubicBezTo>
                <a:cubicBezTo>
                  <a:pt x="9934" y="4086"/>
                  <a:pt x="9934" y="3938"/>
                  <a:pt x="9933" y="3791"/>
                </a:cubicBezTo>
                <a:cubicBezTo>
                  <a:pt x="9933" y="3735"/>
                  <a:pt x="9932" y="3679"/>
                  <a:pt x="9931" y="3622"/>
                </a:cubicBezTo>
                <a:cubicBezTo>
                  <a:pt x="9931" y="3581"/>
                  <a:pt x="9952" y="3460"/>
                  <a:pt x="9931" y="3426"/>
                </a:cubicBezTo>
                <a:cubicBezTo>
                  <a:pt x="9904" y="3384"/>
                  <a:pt x="9902" y="3422"/>
                  <a:pt x="9897" y="3454"/>
                </a:cubicBezTo>
                <a:cubicBezTo>
                  <a:pt x="9887" y="3519"/>
                  <a:pt x="9899" y="3593"/>
                  <a:pt x="9898" y="3660"/>
                </a:cubicBezTo>
                <a:cubicBezTo>
                  <a:pt x="9897" y="3711"/>
                  <a:pt x="9895" y="3766"/>
                  <a:pt x="9896" y="3820"/>
                </a:cubicBezTo>
                <a:cubicBezTo>
                  <a:pt x="9897" y="3873"/>
                  <a:pt x="9912" y="4002"/>
                  <a:pt x="9846" y="4001"/>
                </a:cubicBezTo>
                <a:cubicBezTo>
                  <a:pt x="9898" y="3867"/>
                  <a:pt x="9864" y="3679"/>
                  <a:pt x="9864" y="3538"/>
                </a:cubicBezTo>
                <a:cubicBezTo>
                  <a:pt x="9864" y="3481"/>
                  <a:pt x="9825" y="3189"/>
                  <a:pt x="9895" y="3174"/>
                </a:cubicBezTo>
                <a:cubicBezTo>
                  <a:pt x="9896" y="3209"/>
                  <a:pt x="9877" y="3361"/>
                  <a:pt x="9917" y="3365"/>
                </a:cubicBezTo>
                <a:cubicBezTo>
                  <a:pt x="9950" y="3368"/>
                  <a:pt x="9928" y="3210"/>
                  <a:pt x="9928" y="3189"/>
                </a:cubicBezTo>
                <a:cubicBezTo>
                  <a:pt x="9927" y="3137"/>
                  <a:pt x="9924" y="3084"/>
                  <a:pt x="9926" y="3032"/>
                </a:cubicBezTo>
                <a:cubicBezTo>
                  <a:pt x="9927" y="3022"/>
                  <a:pt x="9938" y="2960"/>
                  <a:pt x="9934" y="2955"/>
                </a:cubicBezTo>
                <a:cubicBezTo>
                  <a:pt x="9892" y="2899"/>
                  <a:pt x="9895" y="3118"/>
                  <a:pt x="9894" y="3139"/>
                </a:cubicBezTo>
                <a:cubicBezTo>
                  <a:pt x="9823" y="3138"/>
                  <a:pt x="9850" y="2929"/>
                  <a:pt x="9851" y="2892"/>
                </a:cubicBezTo>
                <a:cubicBezTo>
                  <a:pt x="9886" y="2924"/>
                  <a:pt x="9916" y="2902"/>
                  <a:pt x="9938" y="2867"/>
                </a:cubicBezTo>
                <a:cubicBezTo>
                  <a:pt x="9908" y="2875"/>
                  <a:pt x="9879" y="2883"/>
                  <a:pt x="9849" y="2891"/>
                </a:cubicBezTo>
                <a:cubicBezTo>
                  <a:pt x="9849" y="2858"/>
                  <a:pt x="9826" y="2714"/>
                  <a:pt x="9883" y="2740"/>
                </a:cubicBezTo>
                <a:cubicBezTo>
                  <a:pt x="9906" y="2750"/>
                  <a:pt x="9902" y="2836"/>
                  <a:pt x="9925" y="2867"/>
                </a:cubicBezTo>
                <a:cubicBezTo>
                  <a:pt x="9925" y="2756"/>
                  <a:pt x="9922" y="2645"/>
                  <a:pt x="9929" y="2535"/>
                </a:cubicBezTo>
                <a:cubicBezTo>
                  <a:pt x="9937" y="2421"/>
                  <a:pt x="9917" y="2318"/>
                  <a:pt x="9916" y="2206"/>
                </a:cubicBezTo>
                <a:cubicBezTo>
                  <a:pt x="9916" y="2143"/>
                  <a:pt x="9916" y="2081"/>
                  <a:pt x="9916" y="2019"/>
                </a:cubicBezTo>
                <a:cubicBezTo>
                  <a:pt x="9915" y="1973"/>
                  <a:pt x="9935" y="1876"/>
                  <a:pt x="9921" y="1832"/>
                </a:cubicBezTo>
                <a:cubicBezTo>
                  <a:pt x="9911" y="1800"/>
                  <a:pt x="9903" y="1792"/>
                  <a:pt x="9866" y="1788"/>
                </a:cubicBezTo>
                <a:cubicBezTo>
                  <a:pt x="9816" y="1784"/>
                  <a:pt x="9821" y="1793"/>
                  <a:pt x="9812" y="1831"/>
                </a:cubicBezTo>
                <a:cubicBezTo>
                  <a:pt x="9790" y="1929"/>
                  <a:pt x="9815" y="2068"/>
                  <a:pt x="9815" y="2170"/>
                </a:cubicBezTo>
                <a:cubicBezTo>
                  <a:pt x="9814" y="2297"/>
                  <a:pt x="9814" y="2425"/>
                  <a:pt x="9821" y="2552"/>
                </a:cubicBezTo>
                <a:cubicBezTo>
                  <a:pt x="9827" y="2668"/>
                  <a:pt x="9807" y="2781"/>
                  <a:pt x="9808" y="2887"/>
                </a:cubicBezTo>
                <a:cubicBezTo>
                  <a:pt x="9808" y="2919"/>
                  <a:pt x="9836" y="2997"/>
                  <a:pt x="9813" y="3021"/>
                </a:cubicBezTo>
                <a:cubicBezTo>
                  <a:pt x="9813" y="3021"/>
                  <a:pt x="9813" y="3021"/>
                  <a:pt x="9813" y="3021"/>
                </a:cubicBezTo>
                <a:cubicBezTo>
                  <a:pt x="9811" y="3024"/>
                  <a:pt x="9808" y="3028"/>
                  <a:pt x="9805" y="3031"/>
                </a:cubicBezTo>
                <a:cubicBezTo>
                  <a:pt x="9820" y="3004"/>
                  <a:pt x="9793" y="3037"/>
                  <a:pt x="9780" y="3014"/>
                </a:cubicBezTo>
                <a:cubicBezTo>
                  <a:pt x="9774" y="3003"/>
                  <a:pt x="9776" y="2981"/>
                  <a:pt x="9774" y="2969"/>
                </a:cubicBezTo>
                <a:cubicBezTo>
                  <a:pt x="9769" y="2935"/>
                  <a:pt x="9777" y="2893"/>
                  <a:pt x="9776" y="2859"/>
                </a:cubicBezTo>
                <a:cubicBezTo>
                  <a:pt x="9775" y="2709"/>
                  <a:pt x="9774" y="2560"/>
                  <a:pt x="9773" y="2410"/>
                </a:cubicBezTo>
                <a:cubicBezTo>
                  <a:pt x="9772" y="2263"/>
                  <a:pt x="9772" y="2115"/>
                  <a:pt x="9773" y="1968"/>
                </a:cubicBezTo>
                <a:cubicBezTo>
                  <a:pt x="9774" y="1902"/>
                  <a:pt x="9778" y="1842"/>
                  <a:pt x="9760" y="1781"/>
                </a:cubicBezTo>
                <a:cubicBezTo>
                  <a:pt x="9742" y="1776"/>
                  <a:pt x="9736" y="1765"/>
                  <a:pt x="9741" y="1748"/>
                </a:cubicBezTo>
                <a:cubicBezTo>
                  <a:pt x="9741" y="1730"/>
                  <a:pt x="9741" y="1712"/>
                  <a:pt x="9741" y="1694"/>
                </a:cubicBezTo>
                <a:cubicBezTo>
                  <a:pt x="9741" y="1657"/>
                  <a:pt x="9741" y="1619"/>
                  <a:pt x="9741" y="1581"/>
                </a:cubicBezTo>
                <a:cubicBezTo>
                  <a:pt x="9683" y="1602"/>
                  <a:pt x="9573" y="1638"/>
                  <a:pt x="9531" y="1688"/>
                </a:cubicBezTo>
                <a:cubicBezTo>
                  <a:pt x="9490" y="1739"/>
                  <a:pt x="9520" y="1842"/>
                  <a:pt x="9525" y="1906"/>
                </a:cubicBezTo>
                <a:cubicBezTo>
                  <a:pt x="9532" y="2001"/>
                  <a:pt x="9523" y="2094"/>
                  <a:pt x="9523" y="2189"/>
                </a:cubicBezTo>
                <a:cubicBezTo>
                  <a:pt x="9523" y="2278"/>
                  <a:pt x="9503" y="2366"/>
                  <a:pt x="9529" y="2453"/>
                </a:cubicBezTo>
                <a:cubicBezTo>
                  <a:pt x="9536" y="2424"/>
                  <a:pt x="9546" y="2393"/>
                  <a:pt x="9547" y="2363"/>
                </a:cubicBezTo>
                <a:cubicBezTo>
                  <a:pt x="9548" y="2330"/>
                  <a:pt x="9527" y="2302"/>
                  <a:pt x="9526" y="2273"/>
                </a:cubicBezTo>
                <a:cubicBezTo>
                  <a:pt x="9525" y="2242"/>
                  <a:pt x="9544" y="2203"/>
                  <a:pt x="9546" y="2170"/>
                </a:cubicBezTo>
                <a:cubicBezTo>
                  <a:pt x="9548" y="2129"/>
                  <a:pt x="9543" y="2088"/>
                  <a:pt x="9543" y="2046"/>
                </a:cubicBezTo>
                <a:cubicBezTo>
                  <a:pt x="9543" y="2018"/>
                  <a:pt x="9538" y="1968"/>
                  <a:pt x="9554" y="1942"/>
                </a:cubicBezTo>
                <a:cubicBezTo>
                  <a:pt x="9585" y="1892"/>
                  <a:pt x="9585" y="1959"/>
                  <a:pt x="9585" y="1989"/>
                </a:cubicBezTo>
                <a:cubicBezTo>
                  <a:pt x="9585" y="2078"/>
                  <a:pt x="9585" y="2166"/>
                  <a:pt x="9587" y="2255"/>
                </a:cubicBezTo>
                <a:cubicBezTo>
                  <a:pt x="9593" y="2513"/>
                  <a:pt x="9594" y="2782"/>
                  <a:pt x="9590" y="3031"/>
                </a:cubicBezTo>
                <a:cubicBezTo>
                  <a:pt x="9589" y="3164"/>
                  <a:pt x="9597" y="3302"/>
                  <a:pt x="9583" y="3441"/>
                </a:cubicBezTo>
                <a:cubicBezTo>
                  <a:pt x="9567" y="3602"/>
                  <a:pt x="9518" y="3758"/>
                  <a:pt x="9520" y="3920"/>
                </a:cubicBezTo>
                <a:cubicBezTo>
                  <a:pt x="9522" y="4070"/>
                  <a:pt x="9522" y="4217"/>
                  <a:pt x="9521" y="4367"/>
                </a:cubicBezTo>
                <a:cubicBezTo>
                  <a:pt x="9521" y="4400"/>
                  <a:pt x="9523" y="4433"/>
                  <a:pt x="9522" y="4466"/>
                </a:cubicBezTo>
                <a:cubicBezTo>
                  <a:pt x="9521" y="4481"/>
                  <a:pt x="9525" y="4495"/>
                  <a:pt x="9524" y="4510"/>
                </a:cubicBezTo>
                <a:cubicBezTo>
                  <a:pt x="9524" y="4522"/>
                  <a:pt x="9514" y="4540"/>
                  <a:pt x="9513" y="4555"/>
                </a:cubicBezTo>
                <a:cubicBezTo>
                  <a:pt x="9506" y="4629"/>
                  <a:pt x="9515" y="4715"/>
                  <a:pt x="9515" y="4791"/>
                </a:cubicBezTo>
                <a:cubicBezTo>
                  <a:pt x="9515" y="4987"/>
                  <a:pt x="9510" y="5182"/>
                  <a:pt x="9510" y="5377"/>
                </a:cubicBezTo>
                <a:cubicBezTo>
                  <a:pt x="9510" y="5446"/>
                  <a:pt x="9555" y="5839"/>
                  <a:pt x="9480" y="5850"/>
                </a:cubicBezTo>
                <a:cubicBezTo>
                  <a:pt x="9478" y="5798"/>
                  <a:pt x="9472" y="5745"/>
                  <a:pt x="9474" y="5693"/>
                </a:cubicBezTo>
                <a:cubicBezTo>
                  <a:pt x="9474" y="5669"/>
                  <a:pt x="9481" y="5645"/>
                  <a:pt x="9478" y="5621"/>
                </a:cubicBezTo>
                <a:cubicBezTo>
                  <a:pt x="9475" y="5582"/>
                  <a:pt x="9452" y="5573"/>
                  <a:pt x="9444" y="5540"/>
                </a:cubicBezTo>
                <a:cubicBezTo>
                  <a:pt x="9427" y="5470"/>
                  <a:pt x="9472" y="5411"/>
                  <a:pt x="9477" y="5346"/>
                </a:cubicBezTo>
                <a:cubicBezTo>
                  <a:pt x="9483" y="5271"/>
                  <a:pt x="9481" y="5196"/>
                  <a:pt x="9479" y="5121"/>
                </a:cubicBezTo>
                <a:cubicBezTo>
                  <a:pt x="9475" y="4970"/>
                  <a:pt x="9474" y="4818"/>
                  <a:pt x="9479" y="4668"/>
                </a:cubicBezTo>
                <a:cubicBezTo>
                  <a:pt x="9480" y="4610"/>
                  <a:pt x="9511" y="4294"/>
                  <a:pt x="9461" y="4279"/>
                </a:cubicBezTo>
                <a:cubicBezTo>
                  <a:pt x="9486" y="4287"/>
                  <a:pt x="9472" y="4159"/>
                  <a:pt x="9472" y="4135"/>
                </a:cubicBezTo>
                <a:cubicBezTo>
                  <a:pt x="9471" y="4073"/>
                  <a:pt x="9469" y="4011"/>
                  <a:pt x="9468" y="3948"/>
                </a:cubicBezTo>
                <a:cubicBezTo>
                  <a:pt x="9466" y="3838"/>
                  <a:pt x="9478" y="3737"/>
                  <a:pt x="9479" y="3627"/>
                </a:cubicBezTo>
                <a:cubicBezTo>
                  <a:pt x="9481" y="3401"/>
                  <a:pt x="9480" y="3176"/>
                  <a:pt x="9480" y="2950"/>
                </a:cubicBezTo>
                <a:cubicBezTo>
                  <a:pt x="9481" y="2830"/>
                  <a:pt x="9481" y="2710"/>
                  <a:pt x="9477" y="2590"/>
                </a:cubicBezTo>
                <a:cubicBezTo>
                  <a:pt x="9475" y="2491"/>
                  <a:pt x="9484" y="2372"/>
                  <a:pt x="9451" y="2279"/>
                </a:cubicBezTo>
                <a:cubicBezTo>
                  <a:pt x="9443" y="2276"/>
                  <a:pt x="9435" y="2273"/>
                  <a:pt x="9428" y="2270"/>
                </a:cubicBezTo>
                <a:cubicBezTo>
                  <a:pt x="9417" y="2247"/>
                  <a:pt x="9421" y="2234"/>
                  <a:pt x="9439" y="2231"/>
                </a:cubicBezTo>
                <a:cubicBezTo>
                  <a:pt x="9440" y="2229"/>
                  <a:pt x="9459" y="2209"/>
                  <a:pt x="9462" y="2201"/>
                </a:cubicBezTo>
                <a:cubicBezTo>
                  <a:pt x="9477" y="2168"/>
                  <a:pt x="9463" y="2092"/>
                  <a:pt x="9462" y="2055"/>
                </a:cubicBezTo>
                <a:cubicBezTo>
                  <a:pt x="9462" y="2005"/>
                  <a:pt x="9457" y="1953"/>
                  <a:pt x="9461" y="1903"/>
                </a:cubicBezTo>
                <a:cubicBezTo>
                  <a:pt x="9464" y="1860"/>
                  <a:pt x="9491" y="1805"/>
                  <a:pt x="9479" y="1764"/>
                </a:cubicBezTo>
                <a:cubicBezTo>
                  <a:pt x="9467" y="1723"/>
                  <a:pt x="9441" y="1713"/>
                  <a:pt x="9409" y="1746"/>
                </a:cubicBezTo>
                <a:cubicBezTo>
                  <a:pt x="9386" y="1768"/>
                  <a:pt x="9391" y="1805"/>
                  <a:pt x="9392" y="1834"/>
                </a:cubicBezTo>
                <a:cubicBezTo>
                  <a:pt x="9392" y="1851"/>
                  <a:pt x="9400" y="1890"/>
                  <a:pt x="9394" y="1904"/>
                </a:cubicBezTo>
                <a:cubicBezTo>
                  <a:pt x="9382" y="1930"/>
                  <a:pt x="9364" y="1921"/>
                  <a:pt x="9350" y="1938"/>
                </a:cubicBezTo>
                <a:cubicBezTo>
                  <a:pt x="9320" y="1977"/>
                  <a:pt x="9342" y="1979"/>
                  <a:pt x="9337" y="2025"/>
                </a:cubicBezTo>
                <a:cubicBezTo>
                  <a:pt x="9336" y="2037"/>
                  <a:pt x="9320" y="2044"/>
                  <a:pt x="9318" y="2063"/>
                </a:cubicBezTo>
                <a:cubicBezTo>
                  <a:pt x="9316" y="2081"/>
                  <a:pt x="9320" y="2114"/>
                  <a:pt x="9320" y="2128"/>
                </a:cubicBezTo>
                <a:cubicBezTo>
                  <a:pt x="9321" y="2184"/>
                  <a:pt x="9320" y="2240"/>
                  <a:pt x="9320" y="2296"/>
                </a:cubicBezTo>
                <a:cubicBezTo>
                  <a:pt x="9321" y="2429"/>
                  <a:pt x="9321" y="2563"/>
                  <a:pt x="9321" y="2696"/>
                </a:cubicBezTo>
                <a:cubicBezTo>
                  <a:pt x="9322" y="3195"/>
                  <a:pt x="9323" y="3693"/>
                  <a:pt x="9324" y="4192"/>
                </a:cubicBezTo>
                <a:cubicBezTo>
                  <a:pt x="9325" y="4744"/>
                  <a:pt x="9324" y="5297"/>
                  <a:pt x="9324" y="5850"/>
                </a:cubicBezTo>
                <a:cubicBezTo>
                  <a:pt x="9299" y="5850"/>
                  <a:pt x="9275" y="5850"/>
                  <a:pt x="9251" y="5849"/>
                </a:cubicBezTo>
                <a:cubicBezTo>
                  <a:pt x="9264" y="5175"/>
                  <a:pt x="9246" y="4499"/>
                  <a:pt x="9242" y="3824"/>
                </a:cubicBezTo>
                <a:cubicBezTo>
                  <a:pt x="9239" y="3141"/>
                  <a:pt x="9239" y="2457"/>
                  <a:pt x="9239" y="1774"/>
                </a:cubicBezTo>
                <a:cubicBezTo>
                  <a:pt x="9198" y="1798"/>
                  <a:pt x="9188" y="1812"/>
                  <a:pt x="9179" y="1860"/>
                </a:cubicBezTo>
                <a:cubicBezTo>
                  <a:pt x="9148" y="1826"/>
                  <a:pt x="9034" y="1834"/>
                  <a:pt x="9044" y="1904"/>
                </a:cubicBezTo>
                <a:cubicBezTo>
                  <a:pt x="9003" y="1887"/>
                  <a:pt x="8976" y="1886"/>
                  <a:pt x="8973" y="1937"/>
                </a:cubicBezTo>
                <a:cubicBezTo>
                  <a:pt x="8951" y="1949"/>
                  <a:pt x="8968" y="1889"/>
                  <a:pt x="8917" y="1942"/>
                </a:cubicBezTo>
                <a:cubicBezTo>
                  <a:pt x="8872" y="1988"/>
                  <a:pt x="8886" y="2070"/>
                  <a:pt x="8885" y="2129"/>
                </a:cubicBezTo>
                <a:cubicBezTo>
                  <a:pt x="8885" y="2210"/>
                  <a:pt x="8884" y="2292"/>
                  <a:pt x="8883" y="2374"/>
                </a:cubicBezTo>
                <a:cubicBezTo>
                  <a:pt x="8882" y="2443"/>
                  <a:pt x="8866" y="2516"/>
                  <a:pt x="8873" y="2583"/>
                </a:cubicBezTo>
                <a:cubicBezTo>
                  <a:pt x="8845" y="2592"/>
                  <a:pt x="8843" y="2578"/>
                  <a:pt x="8822" y="2596"/>
                </a:cubicBezTo>
                <a:cubicBezTo>
                  <a:pt x="8814" y="2602"/>
                  <a:pt x="8830" y="2631"/>
                  <a:pt x="8801" y="2640"/>
                </a:cubicBezTo>
                <a:cubicBezTo>
                  <a:pt x="8793" y="2642"/>
                  <a:pt x="8750" y="2621"/>
                  <a:pt x="8745" y="2618"/>
                </a:cubicBezTo>
                <a:cubicBezTo>
                  <a:pt x="8732" y="2611"/>
                  <a:pt x="8721" y="2620"/>
                  <a:pt x="8708" y="2608"/>
                </a:cubicBezTo>
                <a:cubicBezTo>
                  <a:pt x="8703" y="2603"/>
                  <a:pt x="8711" y="2575"/>
                  <a:pt x="8709" y="2573"/>
                </a:cubicBezTo>
                <a:cubicBezTo>
                  <a:pt x="8680" y="2552"/>
                  <a:pt x="8685" y="2564"/>
                  <a:pt x="8670" y="2595"/>
                </a:cubicBezTo>
                <a:cubicBezTo>
                  <a:pt x="8654" y="2629"/>
                  <a:pt x="8651" y="2723"/>
                  <a:pt x="8646" y="2763"/>
                </a:cubicBezTo>
                <a:cubicBezTo>
                  <a:pt x="8644" y="2785"/>
                  <a:pt x="8642" y="2807"/>
                  <a:pt x="8644" y="2830"/>
                </a:cubicBezTo>
                <a:cubicBezTo>
                  <a:pt x="8647" y="2849"/>
                  <a:pt x="8676" y="2899"/>
                  <a:pt x="8673" y="2913"/>
                </a:cubicBezTo>
                <a:cubicBezTo>
                  <a:pt x="8667" y="2936"/>
                  <a:pt x="8642" y="2932"/>
                  <a:pt x="8628" y="2958"/>
                </a:cubicBezTo>
                <a:cubicBezTo>
                  <a:pt x="8616" y="2981"/>
                  <a:pt x="8629" y="3033"/>
                  <a:pt x="8628" y="3058"/>
                </a:cubicBezTo>
                <a:cubicBezTo>
                  <a:pt x="8628" y="3138"/>
                  <a:pt x="8662" y="3262"/>
                  <a:pt x="8564" y="3267"/>
                </a:cubicBezTo>
                <a:cubicBezTo>
                  <a:pt x="8513" y="3270"/>
                  <a:pt x="8467" y="3284"/>
                  <a:pt x="8417" y="3289"/>
                </a:cubicBezTo>
                <a:cubicBezTo>
                  <a:pt x="8360" y="3294"/>
                  <a:pt x="8309" y="3266"/>
                  <a:pt x="8250" y="3261"/>
                </a:cubicBezTo>
                <a:cubicBezTo>
                  <a:pt x="8181" y="3255"/>
                  <a:pt x="8077" y="3256"/>
                  <a:pt x="8012" y="3272"/>
                </a:cubicBezTo>
                <a:cubicBezTo>
                  <a:pt x="7974" y="3281"/>
                  <a:pt x="7905" y="3343"/>
                  <a:pt x="7866" y="3330"/>
                </a:cubicBezTo>
                <a:cubicBezTo>
                  <a:pt x="7854" y="3326"/>
                  <a:pt x="7810" y="3260"/>
                  <a:pt x="7810" y="3254"/>
                </a:cubicBezTo>
                <a:cubicBezTo>
                  <a:pt x="7868" y="3249"/>
                  <a:pt x="7920" y="3283"/>
                  <a:pt x="7896" y="3188"/>
                </a:cubicBezTo>
                <a:cubicBezTo>
                  <a:pt x="7880" y="3210"/>
                  <a:pt x="7851" y="3210"/>
                  <a:pt x="7828" y="3219"/>
                </a:cubicBezTo>
                <a:cubicBezTo>
                  <a:pt x="7816" y="3225"/>
                  <a:pt x="7809" y="3235"/>
                  <a:pt x="7807" y="3249"/>
                </a:cubicBezTo>
                <a:cubicBezTo>
                  <a:pt x="7794" y="3244"/>
                  <a:pt x="7782" y="3242"/>
                  <a:pt x="7768" y="3240"/>
                </a:cubicBezTo>
                <a:cubicBezTo>
                  <a:pt x="7766" y="3242"/>
                  <a:pt x="7744" y="3278"/>
                  <a:pt x="7751" y="3275"/>
                </a:cubicBezTo>
                <a:cubicBezTo>
                  <a:pt x="7749" y="3289"/>
                  <a:pt x="7741" y="3295"/>
                  <a:pt x="7728" y="3291"/>
                </a:cubicBezTo>
                <a:cubicBezTo>
                  <a:pt x="7716" y="3284"/>
                  <a:pt x="7704" y="3281"/>
                  <a:pt x="7691" y="3282"/>
                </a:cubicBezTo>
                <a:cubicBezTo>
                  <a:pt x="7665" y="3301"/>
                  <a:pt x="7706" y="3333"/>
                  <a:pt x="7708" y="3354"/>
                </a:cubicBezTo>
                <a:cubicBezTo>
                  <a:pt x="7712" y="3384"/>
                  <a:pt x="7692" y="3411"/>
                  <a:pt x="7692" y="3443"/>
                </a:cubicBezTo>
                <a:cubicBezTo>
                  <a:pt x="7693" y="3476"/>
                  <a:pt x="7722" y="3500"/>
                  <a:pt x="7706" y="3535"/>
                </a:cubicBezTo>
                <a:cubicBezTo>
                  <a:pt x="7728" y="3537"/>
                  <a:pt x="7780" y="3529"/>
                  <a:pt x="7756" y="3573"/>
                </a:cubicBezTo>
                <a:cubicBezTo>
                  <a:pt x="7753" y="3577"/>
                  <a:pt x="7711" y="3581"/>
                  <a:pt x="7702" y="3590"/>
                </a:cubicBezTo>
                <a:cubicBezTo>
                  <a:pt x="7670" y="3624"/>
                  <a:pt x="7700" y="3699"/>
                  <a:pt x="7704" y="3738"/>
                </a:cubicBezTo>
                <a:cubicBezTo>
                  <a:pt x="7711" y="3804"/>
                  <a:pt x="7688" y="3886"/>
                  <a:pt x="7701" y="3950"/>
                </a:cubicBezTo>
                <a:cubicBezTo>
                  <a:pt x="7715" y="4013"/>
                  <a:pt x="7726" y="3964"/>
                  <a:pt x="7762" y="3990"/>
                </a:cubicBezTo>
                <a:cubicBezTo>
                  <a:pt x="7791" y="4011"/>
                  <a:pt x="7778" y="4103"/>
                  <a:pt x="7779" y="4144"/>
                </a:cubicBezTo>
                <a:cubicBezTo>
                  <a:pt x="7780" y="4199"/>
                  <a:pt x="7761" y="4296"/>
                  <a:pt x="7778" y="4347"/>
                </a:cubicBezTo>
                <a:cubicBezTo>
                  <a:pt x="7807" y="4436"/>
                  <a:pt x="7936" y="4338"/>
                  <a:pt x="7912" y="4477"/>
                </a:cubicBezTo>
                <a:cubicBezTo>
                  <a:pt x="7886" y="4487"/>
                  <a:pt x="7876" y="4482"/>
                  <a:pt x="7881" y="4460"/>
                </a:cubicBezTo>
                <a:cubicBezTo>
                  <a:pt x="7876" y="4449"/>
                  <a:pt x="7868" y="4445"/>
                  <a:pt x="7855" y="4448"/>
                </a:cubicBezTo>
                <a:cubicBezTo>
                  <a:pt x="7819" y="4463"/>
                  <a:pt x="7829" y="4491"/>
                  <a:pt x="7827" y="4529"/>
                </a:cubicBezTo>
                <a:cubicBezTo>
                  <a:pt x="7813" y="4512"/>
                  <a:pt x="7807" y="4497"/>
                  <a:pt x="7797" y="4481"/>
                </a:cubicBezTo>
                <a:cubicBezTo>
                  <a:pt x="7788" y="4467"/>
                  <a:pt x="7811" y="4459"/>
                  <a:pt x="7792" y="4445"/>
                </a:cubicBezTo>
                <a:cubicBezTo>
                  <a:pt x="7735" y="4399"/>
                  <a:pt x="7740" y="4515"/>
                  <a:pt x="7739" y="4530"/>
                </a:cubicBezTo>
                <a:cubicBezTo>
                  <a:pt x="7666" y="4478"/>
                  <a:pt x="7580" y="4557"/>
                  <a:pt x="7500" y="4539"/>
                </a:cubicBezTo>
                <a:cubicBezTo>
                  <a:pt x="7522" y="4528"/>
                  <a:pt x="7528" y="4507"/>
                  <a:pt x="7547" y="4496"/>
                </a:cubicBezTo>
                <a:cubicBezTo>
                  <a:pt x="7562" y="4486"/>
                  <a:pt x="7581" y="4485"/>
                  <a:pt x="7595" y="4478"/>
                </a:cubicBezTo>
                <a:cubicBezTo>
                  <a:pt x="7624" y="4462"/>
                  <a:pt x="7654" y="4451"/>
                  <a:pt x="7608" y="4424"/>
                </a:cubicBezTo>
                <a:cubicBezTo>
                  <a:pt x="7593" y="4416"/>
                  <a:pt x="7529" y="4421"/>
                  <a:pt x="7516" y="4430"/>
                </a:cubicBezTo>
                <a:cubicBezTo>
                  <a:pt x="7475" y="4460"/>
                  <a:pt x="7520" y="4500"/>
                  <a:pt x="7456" y="4513"/>
                </a:cubicBezTo>
                <a:cubicBezTo>
                  <a:pt x="7450" y="4470"/>
                  <a:pt x="7466" y="4407"/>
                  <a:pt x="7398" y="4423"/>
                </a:cubicBezTo>
                <a:cubicBezTo>
                  <a:pt x="7361" y="4432"/>
                  <a:pt x="7369" y="4456"/>
                  <a:pt x="7334" y="4474"/>
                </a:cubicBezTo>
                <a:cubicBezTo>
                  <a:pt x="7290" y="4498"/>
                  <a:pt x="7232" y="4471"/>
                  <a:pt x="7186" y="4495"/>
                </a:cubicBezTo>
                <a:cubicBezTo>
                  <a:pt x="7172" y="4464"/>
                  <a:pt x="7210" y="4423"/>
                  <a:pt x="7162" y="4414"/>
                </a:cubicBezTo>
                <a:cubicBezTo>
                  <a:pt x="7113" y="4404"/>
                  <a:pt x="7132" y="4467"/>
                  <a:pt x="7131" y="4495"/>
                </a:cubicBezTo>
                <a:cubicBezTo>
                  <a:pt x="7055" y="4527"/>
                  <a:pt x="7077" y="4459"/>
                  <a:pt x="7045" y="4423"/>
                </a:cubicBezTo>
                <a:cubicBezTo>
                  <a:pt x="7021" y="4397"/>
                  <a:pt x="6911" y="4370"/>
                  <a:pt x="6877" y="4392"/>
                </a:cubicBezTo>
                <a:cubicBezTo>
                  <a:pt x="6844" y="4413"/>
                  <a:pt x="6861" y="4519"/>
                  <a:pt x="6823" y="4461"/>
                </a:cubicBezTo>
                <a:cubicBezTo>
                  <a:pt x="6815" y="4449"/>
                  <a:pt x="6811" y="4346"/>
                  <a:pt x="6768" y="4419"/>
                </a:cubicBezTo>
                <a:cubicBezTo>
                  <a:pt x="6748" y="4452"/>
                  <a:pt x="6798" y="4502"/>
                  <a:pt x="6732" y="4513"/>
                </a:cubicBezTo>
                <a:cubicBezTo>
                  <a:pt x="6655" y="4527"/>
                  <a:pt x="6722" y="4477"/>
                  <a:pt x="6723" y="4473"/>
                </a:cubicBezTo>
                <a:cubicBezTo>
                  <a:pt x="6732" y="4453"/>
                  <a:pt x="6750" y="4434"/>
                  <a:pt x="6734" y="4408"/>
                </a:cubicBezTo>
                <a:cubicBezTo>
                  <a:pt x="6718" y="4382"/>
                  <a:pt x="6711" y="4398"/>
                  <a:pt x="6686" y="4391"/>
                </a:cubicBezTo>
                <a:cubicBezTo>
                  <a:pt x="6660" y="4383"/>
                  <a:pt x="6620" y="4374"/>
                  <a:pt x="6588" y="4370"/>
                </a:cubicBezTo>
                <a:cubicBezTo>
                  <a:pt x="6527" y="4362"/>
                  <a:pt x="6434" y="4388"/>
                  <a:pt x="6391" y="4379"/>
                </a:cubicBezTo>
                <a:cubicBezTo>
                  <a:pt x="6356" y="4371"/>
                  <a:pt x="6296" y="4335"/>
                  <a:pt x="6252" y="4355"/>
                </a:cubicBezTo>
                <a:cubicBezTo>
                  <a:pt x="6216" y="4372"/>
                  <a:pt x="6233" y="4377"/>
                  <a:pt x="6214" y="4404"/>
                </a:cubicBezTo>
                <a:cubicBezTo>
                  <a:pt x="6211" y="4408"/>
                  <a:pt x="6221" y="4471"/>
                  <a:pt x="6190" y="4441"/>
                </a:cubicBezTo>
                <a:cubicBezTo>
                  <a:pt x="6165" y="4417"/>
                  <a:pt x="6208" y="4385"/>
                  <a:pt x="6174" y="4364"/>
                </a:cubicBezTo>
                <a:cubicBezTo>
                  <a:pt x="6104" y="4321"/>
                  <a:pt x="6145" y="4453"/>
                  <a:pt x="6098" y="4424"/>
                </a:cubicBezTo>
                <a:cubicBezTo>
                  <a:pt x="6086" y="4417"/>
                  <a:pt x="6099" y="4387"/>
                  <a:pt x="6090" y="4381"/>
                </a:cubicBezTo>
                <a:cubicBezTo>
                  <a:pt x="6061" y="4360"/>
                  <a:pt x="6078" y="4375"/>
                  <a:pt x="6039" y="4363"/>
                </a:cubicBezTo>
                <a:cubicBezTo>
                  <a:pt x="5992" y="4350"/>
                  <a:pt x="5970" y="4338"/>
                  <a:pt x="5916" y="4339"/>
                </a:cubicBezTo>
                <a:cubicBezTo>
                  <a:pt x="5878" y="4340"/>
                  <a:pt x="5783" y="4310"/>
                  <a:pt x="5760" y="4336"/>
                </a:cubicBezTo>
                <a:cubicBezTo>
                  <a:pt x="5727" y="4374"/>
                  <a:pt x="5796" y="4422"/>
                  <a:pt x="5714" y="4424"/>
                </a:cubicBezTo>
                <a:cubicBezTo>
                  <a:pt x="5713" y="4383"/>
                  <a:pt x="5716" y="4355"/>
                  <a:pt x="5726" y="4319"/>
                </a:cubicBezTo>
                <a:cubicBezTo>
                  <a:pt x="5729" y="4305"/>
                  <a:pt x="5729" y="4291"/>
                  <a:pt x="5727" y="4276"/>
                </a:cubicBezTo>
                <a:cubicBezTo>
                  <a:pt x="5737" y="4273"/>
                  <a:pt x="5747" y="4272"/>
                  <a:pt x="5757" y="4272"/>
                </a:cubicBezTo>
                <a:cubicBezTo>
                  <a:pt x="5780" y="4254"/>
                  <a:pt x="5783" y="4277"/>
                  <a:pt x="5798" y="4243"/>
                </a:cubicBezTo>
                <a:cubicBezTo>
                  <a:pt x="5808" y="4221"/>
                  <a:pt x="5793" y="4135"/>
                  <a:pt x="5793" y="4106"/>
                </a:cubicBezTo>
                <a:cubicBezTo>
                  <a:pt x="5794" y="4053"/>
                  <a:pt x="5770" y="3920"/>
                  <a:pt x="5804" y="3886"/>
                </a:cubicBezTo>
                <a:cubicBezTo>
                  <a:pt x="5849" y="3841"/>
                  <a:pt x="5912" y="3872"/>
                  <a:pt x="5963" y="3889"/>
                </a:cubicBezTo>
                <a:cubicBezTo>
                  <a:pt x="5946" y="3863"/>
                  <a:pt x="5927" y="3841"/>
                  <a:pt x="5945" y="3809"/>
                </a:cubicBezTo>
                <a:cubicBezTo>
                  <a:pt x="5954" y="3863"/>
                  <a:pt x="6039" y="3802"/>
                  <a:pt x="6034" y="3876"/>
                </a:cubicBezTo>
                <a:cubicBezTo>
                  <a:pt x="6069" y="3848"/>
                  <a:pt x="6112" y="3897"/>
                  <a:pt x="6147" y="3865"/>
                </a:cubicBezTo>
                <a:cubicBezTo>
                  <a:pt x="6169" y="3845"/>
                  <a:pt x="6160" y="3805"/>
                  <a:pt x="6164" y="3779"/>
                </a:cubicBezTo>
                <a:cubicBezTo>
                  <a:pt x="6192" y="3846"/>
                  <a:pt x="6225" y="3818"/>
                  <a:pt x="6265" y="3783"/>
                </a:cubicBezTo>
                <a:cubicBezTo>
                  <a:pt x="6274" y="3856"/>
                  <a:pt x="6229" y="3887"/>
                  <a:pt x="6329" y="3885"/>
                </a:cubicBezTo>
                <a:cubicBezTo>
                  <a:pt x="6308" y="3886"/>
                  <a:pt x="6286" y="3886"/>
                  <a:pt x="6264" y="3887"/>
                </a:cubicBezTo>
                <a:cubicBezTo>
                  <a:pt x="6287" y="3923"/>
                  <a:pt x="6344" y="3901"/>
                  <a:pt x="6377" y="3896"/>
                </a:cubicBezTo>
                <a:cubicBezTo>
                  <a:pt x="6390" y="3894"/>
                  <a:pt x="6403" y="3892"/>
                  <a:pt x="6416" y="3890"/>
                </a:cubicBezTo>
                <a:cubicBezTo>
                  <a:pt x="6446" y="3872"/>
                  <a:pt x="6461" y="3877"/>
                  <a:pt x="6461" y="3905"/>
                </a:cubicBezTo>
                <a:cubicBezTo>
                  <a:pt x="6522" y="3926"/>
                  <a:pt x="6581" y="3918"/>
                  <a:pt x="6649" y="3919"/>
                </a:cubicBezTo>
                <a:cubicBezTo>
                  <a:pt x="6710" y="3919"/>
                  <a:pt x="6767" y="3933"/>
                  <a:pt x="6827" y="3938"/>
                </a:cubicBezTo>
                <a:cubicBezTo>
                  <a:pt x="6914" y="3945"/>
                  <a:pt x="6986" y="3905"/>
                  <a:pt x="7070" y="3923"/>
                </a:cubicBezTo>
                <a:cubicBezTo>
                  <a:pt x="7103" y="3930"/>
                  <a:pt x="7132" y="3949"/>
                  <a:pt x="7163" y="3957"/>
                </a:cubicBezTo>
                <a:cubicBezTo>
                  <a:pt x="7213" y="3969"/>
                  <a:pt x="7221" y="3938"/>
                  <a:pt x="7260" y="3932"/>
                </a:cubicBezTo>
                <a:cubicBezTo>
                  <a:pt x="7284" y="3929"/>
                  <a:pt x="7292" y="3937"/>
                  <a:pt x="7323" y="3926"/>
                </a:cubicBezTo>
                <a:cubicBezTo>
                  <a:pt x="7351" y="3916"/>
                  <a:pt x="7355" y="3891"/>
                  <a:pt x="7389" y="3885"/>
                </a:cubicBezTo>
                <a:cubicBezTo>
                  <a:pt x="7438" y="3876"/>
                  <a:pt x="7497" y="3936"/>
                  <a:pt x="7539" y="3895"/>
                </a:cubicBezTo>
                <a:cubicBezTo>
                  <a:pt x="7573" y="3863"/>
                  <a:pt x="7552" y="3755"/>
                  <a:pt x="7552" y="3715"/>
                </a:cubicBezTo>
                <a:cubicBezTo>
                  <a:pt x="7579" y="3762"/>
                  <a:pt x="7587" y="3737"/>
                  <a:pt x="7580" y="3787"/>
                </a:cubicBezTo>
                <a:cubicBezTo>
                  <a:pt x="7575" y="3825"/>
                  <a:pt x="7551" y="3854"/>
                  <a:pt x="7574" y="3898"/>
                </a:cubicBezTo>
                <a:cubicBezTo>
                  <a:pt x="7590" y="3928"/>
                  <a:pt x="7614" y="3950"/>
                  <a:pt x="7639" y="3915"/>
                </a:cubicBezTo>
                <a:cubicBezTo>
                  <a:pt x="7654" y="3893"/>
                  <a:pt x="7628" y="3806"/>
                  <a:pt x="7624" y="3783"/>
                </a:cubicBezTo>
                <a:cubicBezTo>
                  <a:pt x="7608" y="3679"/>
                  <a:pt x="7712" y="3233"/>
                  <a:pt x="7568" y="3226"/>
                </a:cubicBezTo>
                <a:cubicBezTo>
                  <a:pt x="7568" y="3239"/>
                  <a:pt x="7572" y="3293"/>
                  <a:pt x="7555" y="3294"/>
                </a:cubicBezTo>
                <a:cubicBezTo>
                  <a:pt x="7553" y="3271"/>
                  <a:pt x="7552" y="3249"/>
                  <a:pt x="7551" y="3226"/>
                </a:cubicBezTo>
                <a:cubicBezTo>
                  <a:pt x="7557" y="3226"/>
                  <a:pt x="7562" y="3226"/>
                  <a:pt x="7568" y="3226"/>
                </a:cubicBezTo>
                <a:cubicBezTo>
                  <a:pt x="7567" y="3203"/>
                  <a:pt x="7552" y="3197"/>
                  <a:pt x="7548" y="3176"/>
                </a:cubicBezTo>
                <a:cubicBezTo>
                  <a:pt x="7545" y="3161"/>
                  <a:pt x="7556" y="3131"/>
                  <a:pt x="7546" y="3119"/>
                </a:cubicBezTo>
                <a:cubicBezTo>
                  <a:pt x="7519" y="3087"/>
                  <a:pt x="7501" y="3118"/>
                  <a:pt x="7485" y="3135"/>
                </a:cubicBezTo>
                <a:cubicBezTo>
                  <a:pt x="7479" y="3142"/>
                  <a:pt x="7487" y="3159"/>
                  <a:pt x="7483" y="3167"/>
                </a:cubicBezTo>
                <a:cubicBezTo>
                  <a:pt x="7477" y="3180"/>
                  <a:pt x="7456" y="3178"/>
                  <a:pt x="7450" y="3195"/>
                </a:cubicBezTo>
                <a:cubicBezTo>
                  <a:pt x="7440" y="3219"/>
                  <a:pt x="7460" y="3254"/>
                  <a:pt x="7441" y="3274"/>
                </a:cubicBezTo>
                <a:cubicBezTo>
                  <a:pt x="7373" y="3223"/>
                  <a:pt x="7448" y="3123"/>
                  <a:pt x="7362" y="3072"/>
                </a:cubicBezTo>
                <a:cubicBezTo>
                  <a:pt x="7397" y="3075"/>
                  <a:pt x="7440" y="3077"/>
                  <a:pt x="7462" y="3045"/>
                </a:cubicBezTo>
                <a:cubicBezTo>
                  <a:pt x="7474" y="3027"/>
                  <a:pt x="7457" y="2998"/>
                  <a:pt x="7469" y="2982"/>
                </a:cubicBezTo>
                <a:cubicBezTo>
                  <a:pt x="7484" y="2964"/>
                  <a:pt x="7508" y="2975"/>
                  <a:pt x="7524" y="2962"/>
                </a:cubicBezTo>
                <a:cubicBezTo>
                  <a:pt x="7574" y="2923"/>
                  <a:pt x="7550" y="2816"/>
                  <a:pt x="7549" y="2757"/>
                </a:cubicBezTo>
                <a:cubicBezTo>
                  <a:pt x="7588" y="2774"/>
                  <a:pt x="7603" y="2786"/>
                  <a:pt x="7596" y="2827"/>
                </a:cubicBezTo>
                <a:cubicBezTo>
                  <a:pt x="7591" y="2852"/>
                  <a:pt x="7566" y="2862"/>
                  <a:pt x="7568" y="2891"/>
                </a:cubicBezTo>
                <a:cubicBezTo>
                  <a:pt x="7570" y="2916"/>
                  <a:pt x="7603" y="2930"/>
                  <a:pt x="7605" y="2951"/>
                </a:cubicBezTo>
                <a:cubicBezTo>
                  <a:pt x="7608" y="2979"/>
                  <a:pt x="7581" y="2991"/>
                  <a:pt x="7572" y="3016"/>
                </a:cubicBezTo>
                <a:cubicBezTo>
                  <a:pt x="7550" y="3078"/>
                  <a:pt x="7584" y="3053"/>
                  <a:pt x="7599" y="3091"/>
                </a:cubicBezTo>
                <a:cubicBezTo>
                  <a:pt x="7599" y="3092"/>
                  <a:pt x="7550" y="3177"/>
                  <a:pt x="7619" y="3152"/>
                </a:cubicBezTo>
                <a:cubicBezTo>
                  <a:pt x="7657" y="3138"/>
                  <a:pt x="7634" y="3021"/>
                  <a:pt x="7636" y="2993"/>
                </a:cubicBezTo>
                <a:cubicBezTo>
                  <a:pt x="7639" y="2919"/>
                  <a:pt x="7632" y="2852"/>
                  <a:pt x="7626" y="2778"/>
                </a:cubicBezTo>
                <a:cubicBezTo>
                  <a:pt x="7622" y="2738"/>
                  <a:pt x="7620" y="2698"/>
                  <a:pt x="7625" y="2658"/>
                </a:cubicBezTo>
                <a:cubicBezTo>
                  <a:pt x="7629" y="2622"/>
                  <a:pt x="7621" y="2590"/>
                  <a:pt x="7624" y="2558"/>
                </a:cubicBezTo>
                <a:cubicBezTo>
                  <a:pt x="7629" y="2509"/>
                  <a:pt x="7649" y="2469"/>
                  <a:pt x="7626" y="2420"/>
                </a:cubicBezTo>
                <a:cubicBezTo>
                  <a:pt x="7606" y="2379"/>
                  <a:pt x="7549" y="2324"/>
                  <a:pt x="7500" y="2333"/>
                </a:cubicBezTo>
                <a:cubicBezTo>
                  <a:pt x="7480" y="2337"/>
                  <a:pt x="7414" y="2377"/>
                  <a:pt x="7408" y="2391"/>
                </a:cubicBezTo>
                <a:cubicBezTo>
                  <a:pt x="7394" y="2421"/>
                  <a:pt x="7412" y="2463"/>
                  <a:pt x="7447" y="2462"/>
                </a:cubicBezTo>
                <a:cubicBezTo>
                  <a:pt x="7418" y="2498"/>
                  <a:pt x="7379" y="2530"/>
                  <a:pt x="7382" y="2582"/>
                </a:cubicBezTo>
                <a:cubicBezTo>
                  <a:pt x="7375" y="2509"/>
                  <a:pt x="7380" y="2457"/>
                  <a:pt x="7363" y="2388"/>
                </a:cubicBezTo>
                <a:cubicBezTo>
                  <a:pt x="7348" y="2331"/>
                  <a:pt x="7360" y="2318"/>
                  <a:pt x="7404" y="2280"/>
                </a:cubicBezTo>
                <a:cubicBezTo>
                  <a:pt x="7412" y="2271"/>
                  <a:pt x="7418" y="2262"/>
                  <a:pt x="7422" y="2251"/>
                </a:cubicBezTo>
                <a:cubicBezTo>
                  <a:pt x="7426" y="2230"/>
                  <a:pt x="7438" y="2228"/>
                  <a:pt x="7457" y="2247"/>
                </a:cubicBezTo>
                <a:cubicBezTo>
                  <a:pt x="7481" y="2241"/>
                  <a:pt x="7500" y="2255"/>
                  <a:pt x="7520" y="2233"/>
                </a:cubicBezTo>
                <a:cubicBezTo>
                  <a:pt x="7554" y="2195"/>
                  <a:pt x="7532" y="2109"/>
                  <a:pt x="7569" y="2060"/>
                </a:cubicBezTo>
                <a:cubicBezTo>
                  <a:pt x="7540" y="2100"/>
                  <a:pt x="7586" y="2135"/>
                  <a:pt x="7591" y="2174"/>
                </a:cubicBezTo>
                <a:cubicBezTo>
                  <a:pt x="7598" y="2224"/>
                  <a:pt x="7559" y="2256"/>
                  <a:pt x="7635" y="2268"/>
                </a:cubicBezTo>
                <a:cubicBezTo>
                  <a:pt x="7638" y="2092"/>
                  <a:pt x="7609" y="1919"/>
                  <a:pt x="7628" y="1745"/>
                </a:cubicBezTo>
                <a:cubicBezTo>
                  <a:pt x="7598" y="1782"/>
                  <a:pt x="7590" y="1787"/>
                  <a:pt x="7466" y="1834"/>
                </a:cubicBezTo>
                <a:cubicBezTo>
                  <a:pt x="7466" y="1816"/>
                  <a:pt x="7456" y="1747"/>
                  <a:pt x="7490" y="1751"/>
                </a:cubicBezTo>
                <a:cubicBezTo>
                  <a:pt x="7511" y="1754"/>
                  <a:pt x="7509" y="1806"/>
                  <a:pt x="7537" y="1794"/>
                </a:cubicBezTo>
                <a:cubicBezTo>
                  <a:pt x="7564" y="1783"/>
                  <a:pt x="7547" y="1730"/>
                  <a:pt x="7529" y="1718"/>
                </a:cubicBezTo>
                <a:cubicBezTo>
                  <a:pt x="7506" y="1703"/>
                  <a:pt x="7480" y="1735"/>
                  <a:pt x="7471" y="1713"/>
                </a:cubicBezTo>
                <a:cubicBezTo>
                  <a:pt x="7455" y="1675"/>
                  <a:pt x="7567" y="1684"/>
                  <a:pt x="7582" y="1650"/>
                </a:cubicBezTo>
                <a:cubicBezTo>
                  <a:pt x="7592" y="1628"/>
                  <a:pt x="7585" y="1564"/>
                  <a:pt x="7578" y="1542"/>
                </a:cubicBezTo>
                <a:cubicBezTo>
                  <a:pt x="7564" y="1501"/>
                  <a:pt x="7507" y="1473"/>
                  <a:pt x="7546" y="1425"/>
                </a:cubicBezTo>
                <a:cubicBezTo>
                  <a:pt x="7607" y="1445"/>
                  <a:pt x="7593" y="1508"/>
                  <a:pt x="7629" y="1548"/>
                </a:cubicBezTo>
                <a:cubicBezTo>
                  <a:pt x="7629" y="1491"/>
                  <a:pt x="7629" y="1434"/>
                  <a:pt x="7629" y="1371"/>
                </a:cubicBezTo>
                <a:cubicBezTo>
                  <a:pt x="7600" y="1389"/>
                  <a:pt x="7577" y="1404"/>
                  <a:pt x="7549" y="1422"/>
                </a:cubicBezTo>
                <a:cubicBezTo>
                  <a:pt x="7547" y="1423"/>
                  <a:pt x="7521" y="1379"/>
                  <a:pt x="7521" y="1372"/>
                </a:cubicBezTo>
                <a:cubicBezTo>
                  <a:pt x="7521" y="1349"/>
                  <a:pt x="7542" y="1325"/>
                  <a:pt x="7558" y="1319"/>
                </a:cubicBezTo>
                <a:cubicBezTo>
                  <a:pt x="7587" y="1307"/>
                  <a:pt x="7604" y="1335"/>
                  <a:pt x="7628" y="1303"/>
                </a:cubicBezTo>
                <a:cubicBezTo>
                  <a:pt x="7641" y="1285"/>
                  <a:pt x="7632" y="1232"/>
                  <a:pt x="7632" y="1214"/>
                </a:cubicBezTo>
                <a:cubicBezTo>
                  <a:pt x="7631" y="1097"/>
                  <a:pt x="7628" y="981"/>
                  <a:pt x="7625" y="864"/>
                </a:cubicBezTo>
                <a:cubicBezTo>
                  <a:pt x="7623" y="793"/>
                  <a:pt x="7648" y="652"/>
                  <a:pt x="7612" y="585"/>
                </a:cubicBezTo>
                <a:cubicBezTo>
                  <a:pt x="7587" y="540"/>
                  <a:pt x="7548" y="553"/>
                  <a:pt x="7501" y="565"/>
                </a:cubicBezTo>
                <a:cubicBezTo>
                  <a:pt x="7472" y="572"/>
                  <a:pt x="7428" y="599"/>
                  <a:pt x="7398" y="594"/>
                </a:cubicBezTo>
                <a:cubicBezTo>
                  <a:pt x="7365" y="589"/>
                  <a:pt x="7330" y="539"/>
                  <a:pt x="7297" y="525"/>
                </a:cubicBezTo>
                <a:cubicBezTo>
                  <a:pt x="7243" y="501"/>
                  <a:pt x="7083" y="470"/>
                  <a:pt x="7050" y="536"/>
                </a:cubicBezTo>
                <a:cubicBezTo>
                  <a:pt x="7042" y="551"/>
                  <a:pt x="7064" y="561"/>
                  <a:pt x="7062" y="571"/>
                </a:cubicBezTo>
                <a:cubicBezTo>
                  <a:pt x="7059" y="595"/>
                  <a:pt x="7050" y="619"/>
                  <a:pt x="7047" y="643"/>
                </a:cubicBezTo>
                <a:cubicBezTo>
                  <a:pt x="7041" y="704"/>
                  <a:pt x="7050" y="766"/>
                  <a:pt x="7047" y="827"/>
                </a:cubicBezTo>
                <a:cubicBezTo>
                  <a:pt x="7011" y="793"/>
                  <a:pt x="7028" y="707"/>
                  <a:pt x="7029" y="659"/>
                </a:cubicBezTo>
                <a:cubicBezTo>
                  <a:pt x="7030" y="608"/>
                  <a:pt x="7023" y="567"/>
                  <a:pt x="7015" y="519"/>
                </a:cubicBezTo>
                <a:cubicBezTo>
                  <a:pt x="7011" y="497"/>
                  <a:pt x="7041" y="458"/>
                  <a:pt x="6988" y="466"/>
                </a:cubicBezTo>
                <a:cubicBezTo>
                  <a:pt x="6947" y="473"/>
                  <a:pt x="6969" y="501"/>
                  <a:pt x="6957" y="531"/>
                </a:cubicBezTo>
                <a:cubicBezTo>
                  <a:pt x="6949" y="445"/>
                  <a:pt x="6781" y="395"/>
                  <a:pt x="6782" y="501"/>
                </a:cubicBezTo>
                <a:cubicBezTo>
                  <a:pt x="6754" y="481"/>
                  <a:pt x="6785" y="440"/>
                  <a:pt x="6745" y="431"/>
                </a:cubicBezTo>
                <a:cubicBezTo>
                  <a:pt x="6704" y="421"/>
                  <a:pt x="6701" y="477"/>
                  <a:pt x="6690" y="501"/>
                </a:cubicBezTo>
                <a:cubicBezTo>
                  <a:pt x="6672" y="476"/>
                  <a:pt x="6692" y="413"/>
                  <a:pt x="6637" y="438"/>
                </a:cubicBezTo>
                <a:cubicBezTo>
                  <a:pt x="6603" y="454"/>
                  <a:pt x="6624" y="513"/>
                  <a:pt x="6595" y="533"/>
                </a:cubicBezTo>
                <a:cubicBezTo>
                  <a:pt x="6595" y="509"/>
                  <a:pt x="6613" y="393"/>
                  <a:pt x="6554" y="419"/>
                </a:cubicBezTo>
                <a:cubicBezTo>
                  <a:pt x="6497" y="445"/>
                  <a:pt x="6577" y="498"/>
                  <a:pt x="6576" y="530"/>
                </a:cubicBezTo>
                <a:cubicBezTo>
                  <a:pt x="6517" y="533"/>
                  <a:pt x="6457" y="547"/>
                  <a:pt x="6439" y="476"/>
                </a:cubicBezTo>
                <a:cubicBezTo>
                  <a:pt x="6526" y="505"/>
                  <a:pt x="6499" y="345"/>
                  <a:pt x="6443" y="401"/>
                </a:cubicBezTo>
                <a:cubicBezTo>
                  <a:pt x="6429" y="416"/>
                  <a:pt x="6448" y="446"/>
                  <a:pt x="6437" y="462"/>
                </a:cubicBezTo>
                <a:cubicBezTo>
                  <a:pt x="6408" y="506"/>
                  <a:pt x="6322" y="486"/>
                  <a:pt x="6282" y="474"/>
                </a:cubicBezTo>
                <a:cubicBezTo>
                  <a:pt x="6278" y="434"/>
                  <a:pt x="6342" y="484"/>
                  <a:pt x="6317" y="417"/>
                </a:cubicBezTo>
                <a:cubicBezTo>
                  <a:pt x="6296" y="361"/>
                  <a:pt x="6256" y="431"/>
                  <a:pt x="6237" y="463"/>
                </a:cubicBezTo>
                <a:cubicBezTo>
                  <a:pt x="6247" y="392"/>
                  <a:pt x="6233" y="323"/>
                  <a:pt x="6148" y="359"/>
                </a:cubicBezTo>
                <a:cubicBezTo>
                  <a:pt x="6144" y="340"/>
                  <a:pt x="6111" y="321"/>
                  <a:pt x="6091" y="334"/>
                </a:cubicBezTo>
                <a:cubicBezTo>
                  <a:pt x="6060" y="353"/>
                  <a:pt x="6093" y="370"/>
                  <a:pt x="6074" y="393"/>
                </a:cubicBezTo>
                <a:cubicBezTo>
                  <a:pt x="6080" y="393"/>
                  <a:pt x="6086" y="393"/>
                  <a:pt x="6091" y="393"/>
                </a:cubicBezTo>
                <a:cubicBezTo>
                  <a:pt x="6061" y="388"/>
                  <a:pt x="6067" y="352"/>
                  <a:pt x="6043" y="329"/>
                </a:cubicBezTo>
                <a:cubicBezTo>
                  <a:pt x="6021" y="307"/>
                  <a:pt x="5959" y="283"/>
                  <a:pt x="5927" y="295"/>
                </a:cubicBezTo>
                <a:cubicBezTo>
                  <a:pt x="5881" y="312"/>
                  <a:pt x="5902" y="326"/>
                  <a:pt x="5912" y="364"/>
                </a:cubicBezTo>
                <a:cubicBezTo>
                  <a:pt x="5914" y="370"/>
                  <a:pt x="5923" y="518"/>
                  <a:pt x="5917" y="515"/>
                </a:cubicBezTo>
                <a:cubicBezTo>
                  <a:pt x="5885" y="559"/>
                  <a:pt x="5890" y="502"/>
                  <a:pt x="5865" y="498"/>
                </a:cubicBezTo>
                <a:cubicBezTo>
                  <a:pt x="5854" y="521"/>
                  <a:pt x="5882" y="538"/>
                  <a:pt x="5848" y="546"/>
                </a:cubicBezTo>
                <a:cubicBezTo>
                  <a:pt x="5812" y="555"/>
                  <a:pt x="5826" y="502"/>
                  <a:pt x="5826" y="490"/>
                </a:cubicBezTo>
                <a:cubicBezTo>
                  <a:pt x="5827" y="444"/>
                  <a:pt x="5856" y="394"/>
                  <a:pt x="5780" y="392"/>
                </a:cubicBezTo>
                <a:cubicBezTo>
                  <a:pt x="5780" y="392"/>
                  <a:pt x="5780" y="392"/>
                  <a:pt x="5780" y="392"/>
                </a:cubicBezTo>
                <a:cubicBezTo>
                  <a:pt x="5788" y="384"/>
                  <a:pt x="5780" y="318"/>
                  <a:pt x="5780" y="305"/>
                </a:cubicBezTo>
                <a:cubicBezTo>
                  <a:pt x="5798" y="312"/>
                  <a:pt x="5822" y="349"/>
                  <a:pt x="5837" y="350"/>
                </a:cubicBezTo>
                <a:cubicBezTo>
                  <a:pt x="5869" y="353"/>
                  <a:pt x="5880" y="313"/>
                  <a:pt x="5861" y="289"/>
                </a:cubicBezTo>
                <a:cubicBezTo>
                  <a:pt x="5828" y="245"/>
                  <a:pt x="5657" y="256"/>
                  <a:pt x="5610" y="252"/>
                </a:cubicBezTo>
                <a:cubicBezTo>
                  <a:pt x="5595" y="251"/>
                  <a:pt x="5547" y="236"/>
                  <a:pt x="5536" y="242"/>
                </a:cubicBezTo>
                <a:cubicBezTo>
                  <a:pt x="5514" y="253"/>
                  <a:pt x="5509" y="301"/>
                  <a:pt x="5523" y="321"/>
                </a:cubicBezTo>
                <a:cubicBezTo>
                  <a:pt x="5552" y="364"/>
                  <a:pt x="5655" y="333"/>
                  <a:pt x="5673" y="382"/>
                </a:cubicBezTo>
                <a:cubicBezTo>
                  <a:pt x="5625" y="372"/>
                  <a:pt x="5598" y="409"/>
                  <a:pt x="5630" y="454"/>
                </a:cubicBezTo>
                <a:cubicBezTo>
                  <a:pt x="5651" y="484"/>
                  <a:pt x="5709" y="498"/>
                  <a:pt x="5742" y="500"/>
                </a:cubicBezTo>
                <a:cubicBezTo>
                  <a:pt x="5735" y="509"/>
                  <a:pt x="5727" y="517"/>
                  <a:pt x="5717" y="523"/>
                </a:cubicBezTo>
                <a:cubicBezTo>
                  <a:pt x="5714" y="536"/>
                  <a:pt x="5717" y="547"/>
                  <a:pt x="5727" y="557"/>
                </a:cubicBezTo>
                <a:cubicBezTo>
                  <a:pt x="5723" y="565"/>
                  <a:pt x="5725" y="600"/>
                  <a:pt x="5696" y="585"/>
                </a:cubicBezTo>
                <a:cubicBezTo>
                  <a:pt x="5686" y="579"/>
                  <a:pt x="5693" y="547"/>
                  <a:pt x="5685" y="535"/>
                </a:cubicBezTo>
                <a:cubicBezTo>
                  <a:pt x="5665" y="507"/>
                  <a:pt x="5646" y="516"/>
                  <a:pt x="5616" y="509"/>
                </a:cubicBezTo>
                <a:cubicBezTo>
                  <a:pt x="5547" y="492"/>
                  <a:pt x="5512" y="491"/>
                  <a:pt x="5513" y="583"/>
                </a:cubicBezTo>
                <a:cubicBezTo>
                  <a:pt x="5514" y="673"/>
                  <a:pt x="5545" y="665"/>
                  <a:pt x="5616" y="669"/>
                </a:cubicBezTo>
                <a:cubicBezTo>
                  <a:pt x="5617" y="676"/>
                  <a:pt x="5615" y="735"/>
                  <a:pt x="5622" y="740"/>
                </a:cubicBezTo>
                <a:cubicBezTo>
                  <a:pt x="5638" y="753"/>
                  <a:pt x="5673" y="743"/>
                  <a:pt x="5675" y="724"/>
                </a:cubicBezTo>
                <a:cubicBezTo>
                  <a:pt x="5672" y="759"/>
                  <a:pt x="5652" y="756"/>
                  <a:pt x="5622" y="759"/>
                </a:cubicBezTo>
                <a:cubicBezTo>
                  <a:pt x="5633" y="812"/>
                  <a:pt x="5638" y="827"/>
                  <a:pt x="5670" y="867"/>
                </a:cubicBezTo>
                <a:cubicBezTo>
                  <a:pt x="5687" y="888"/>
                  <a:pt x="5709" y="901"/>
                  <a:pt x="5712" y="932"/>
                </a:cubicBezTo>
                <a:cubicBezTo>
                  <a:pt x="5718" y="988"/>
                  <a:pt x="5638" y="1051"/>
                  <a:pt x="5611" y="1097"/>
                </a:cubicBezTo>
                <a:cubicBezTo>
                  <a:pt x="5608" y="1064"/>
                  <a:pt x="5589" y="1041"/>
                  <a:pt x="5604" y="1010"/>
                </a:cubicBezTo>
                <a:cubicBezTo>
                  <a:pt x="5630" y="956"/>
                  <a:pt x="5637" y="1013"/>
                  <a:pt x="5630" y="970"/>
                </a:cubicBezTo>
                <a:cubicBezTo>
                  <a:pt x="5629" y="962"/>
                  <a:pt x="5601" y="952"/>
                  <a:pt x="5599" y="935"/>
                </a:cubicBezTo>
                <a:cubicBezTo>
                  <a:pt x="5597" y="925"/>
                  <a:pt x="5609" y="912"/>
                  <a:pt x="5611" y="905"/>
                </a:cubicBezTo>
                <a:cubicBezTo>
                  <a:pt x="5614" y="894"/>
                  <a:pt x="5630" y="887"/>
                  <a:pt x="5632" y="875"/>
                </a:cubicBezTo>
                <a:cubicBezTo>
                  <a:pt x="5638" y="839"/>
                  <a:pt x="5623" y="864"/>
                  <a:pt x="5616" y="840"/>
                </a:cubicBezTo>
                <a:cubicBezTo>
                  <a:pt x="5612" y="828"/>
                  <a:pt x="5611" y="798"/>
                  <a:pt x="5607" y="787"/>
                </a:cubicBezTo>
                <a:cubicBezTo>
                  <a:pt x="5595" y="755"/>
                  <a:pt x="5595" y="775"/>
                  <a:pt x="5571" y="752"/>
                </a:cubicBezTo>
                <a:cubicBezTo>
                  <a:pt x="5556" y="738"/>
                  <a:pt x="5534" y="720"/>
                  <a:pt x="5521" y="705"/>
                </a:cubicBezTo>
                <a:cubicBezTo>
                  <a:pt x="5515" y="705"/>
                  <a:pt x="5508" y="706"/>
                  <a:pt x="5502" y="706"/>
                </a:cubicBezTo>
                <a:cubicBezTo>
                  <a:pt x="5501" y="693"/>
                  <a:pt x="5499" y="681"/>
                  <a:pt x="5498" y="668"/>
                </a:cubicBezTo>
                <a:cubicBezTo>
                  <a:pt x="5492" y="640"/>
                  <a:pt x="5499" y="607"/>
                  <a:pt x="5500" y="578"/>
                </a:cubicBezTo>
                <a:cubicBezTo>
                  <a:pt x="5503" y="481"/>
                  <a:pt x="5520" y="349"/>
                  <a:pt x="5493" y="255"/>
                </a:cubicBezTo>
                <a:cubicBezTo>
                  <a:pt x="5485" y="226"/>
                  <a:pt x="5503" y="240"/>
                  <a:pt x="5483" y="221"/>
                </a:cubicBezTo>
                <a:cubicBezTo>
                  <a:pt x="5476" y="215"/>
                  <a:pt x="5418" y="210"/>
                  <a:pt x="5415" y="210"/>
                </a:cubicBezTo>
                <a:cubicBezTo>
                  <a:pt x="5364" y="201"/>
                  <a:pt x="5317" y="195"/>
                  <a:pt x="5297" y="139"/>
                </a:cubicBezTo>
                <a:cubicBezTo>
                  <a:pt x="5284" y="102"/>
                  <a:pt x="5340" y="0"/>
                  <a:pt x="5263" y="14"/>
                </a:cubicBezTo>
                <a:cubicBezTo>
                  <a:pt x="5216" y="22"/>
                  <a:pt x="5219" y="133"/>
                  <a:pt x="5156" y="162"/>
                </a:cubicBezTo>
                <a:cubicBezTo>
                  <a:pt x="5158" y="162"/>
                  <a:pt x="5103" y="176"/>
                  <a:pt x="5103" y="176"/>
                </a:cubicBezTo>
                <a:cubicBezTo>
                  <a:pt x="5094" y="195"/>
                  <a:pt x="5121" y="202"/>
                  <a:pt x="5121" y="215"/>
                </a:cubicBezTo>
                <a:cubicBezTo>
                  <a:pt x="5119" y="265"/>
                  <a:pt x="5151" y="226"/>
                  <a:pt x="5098" y="269"/>
                </a:cubicBezTo>
                <a:cubicBezTo>
                  <a:pt x="5070" y="293"/>
                  <a:pt x="5045" y="306"/>
                  <a:pt x="5030" y="341"/>
                </a:cubicBezTo>
                <a:cubicBezTo>
                  <a:pt x="5023" y="356"/>
                  <a:pt x="5020" y="373"/>
                  <a:pt x="5018" y="389"/>
                </a:cubicBezTo>
                <a:cubicBezTo>
                  <a:pt x="5013" y="420"/>
                  <a:pt x="5003" y="452"/>
                  <a:pt x="4999" y="480"/>
                </a:cubicBezTo>
                <a:cubicBezTo>
                  <a:pt x="4989" y="547"/>
                  <a:pt x="5035" y="548"/>
                  <a:pt x="5044" y="611"/>
                </a:cubicBezTo>
                <a:cubicBezTo>
                  <a:pt x="5060" y="732"/>
                  <a:pt x="5045" y="866"/>
                  <a:pt x="5046" y="989"/>
                </a:cubicBezTo>
                <a:cubicBezTo>
                  <a:pt x="5048" y="1479"/>
                  <a:pt x="5050" y="1969"/>
                  <a:pt x="5054" y="2459"/>
                </a:cubicBezTo>
                <a:cubicBezTo>
                  <a:pt x="5054" y="2599"/>
                  <a:pt x="5055" y="2739"/>
                  <a:pt x="5057" y="2879"/>
                </a:cubicBezTo>
                <a:cubicBezTo>
                  <a:pt x="5057" y="2996"/>
                  <a:pt x="5064" y="3041"/>
                  <a:pt x="4939" y="3028"/>
                </a:cubicBezTo>
                <a:cubicBezTo>
                  <a:pt x="4807" y="3015"/>
                  <a:pt x="4676" y="3002"/>
                  <a:pt x="4544" y="2990"/>
                </a:cubicBezTo>
                <a:cubicBezTo>
                  <a:pt x="4481" y="2984"/>
                  <a:pt x="4298" y="2936"/>
                  <a:pt x="4245" y="2978"/>
                </a:cubicBezTo>
                <a:cubicBezTo>
                  <a:pt x="4249" y="2985"/>
                  <a:pt x="4253" y="2991"/>
                  <a:pt x="4257" y="2998"/>
                </a:cubicBezTo>
                <a:cubicBezTo>
                  <a:pt x="4240" y="2963"/>
                  <a:pt x="4201" y="2986"/>
                  <a:pt x="4179" y="3007"/>
                </a:cubicBezTo>
                <a:cubicBezTo>
                  <a:pt x="4144" y="3037"/>
                  <a:pt x="4146" y="3051"/>
                  <a:pt x="4145" y="3097"/>
                </a:cubicBezTo>
                <a:cubicBezTo>
                  <a:pt x="4144" y="3185"/>
                  <a:pt x="4143" y="3274"/>
                  <a:pt x="4142" y="3362"/>
                </a:cubicBezTo>
                <a:cubicBezTo>
                  <a:pt x="4141" y="3443"/>
                  <a:pt x="4139" y="3524"/>
                  <a:pt x="4140" y="3605"/>
                </a:cubicBezTo>
                <a:cubicBezTo>
                  <a:pt x="4140" y="3627"/>
                  <a:pt x="4148" y="3666"/>
                  <a:pt x="4140" y="3687"/>
                </a:cubicBezTo>
                <a:cubicBezTo>
                  <a:pt x="4148" y="3713"/>
                  <a:pt x="4137" y="3721"/>
                  <a:pt x="4108" y="3711"/>
                </a:cubicBezTo>
                <a:cubicBezTo>
                  <a:pt x="4086" y="3712"/>
                  <a:pt x="4064" y="3712"/>
                  <a:pt x="4042" y="3713"/>
                </a:cubicBezTo>
                <a:cubicBezTo>
                  <a:pt x="4053" y="3657"/>
                  <a:pt x="4036" y="3622"/>
                  <a:pt x="4041" y="3571"/>
                </a:cubicBezTo>
                <a:cubicBezTo>
                  <a:pt x="4051" y="3480"/>
                  <a:pt x="4139" y="3568"/>
                  <a:pt x="4141" y="3484"/>
                </a:cubicBezTo>
                <a:cubicBezTo>
                  <a:pt x="4123" y="3497"/>
                  <a:pt x="4070" y="3499"/>
                  <a:pt x="4049" y="3499"/>
                </a:cubicBezTo>
                <a:cubicBezTo>
                  <a:pt x="4038" y="3499"/>
                  <a:pt x="4044" y="3477"/>
                  <a:pt x="4036" y="3475"/>
                </a:cubicBezTo>
                <a:cubicBezTo>
                  <a:pt x="4009" y="3468"/>
                  <a:pt x="3960" y="3580"/>
                  <a:pt x="3955" y="3601"/>
                </a:cubicBezTo>
                <a:cubicBezTo>
                  <a:pt x="3940" y="3662"/>
                  <a:pt x="3948" y="3735"/>
                  <a:pt x="3944" y="3797"/>
                </a:cubicBezTo>
                <a:cubicBezTo>
                  <a:pt x="3942" y="3834"/>
                  <a:pt x="3951" y="3985"/>
                  <a:pt x="3908" y="3988"/>
                </a:cubicBezTo>
                <a:cubicBezTo>
                  <a:pt x="3903" y="3988"/>
                  <a:pt x="3823" y="3940"/>
                  <a:pt x="3822" y="3940"/>
                </a:cubicBezTo>
                <a:cubicBezTo>
                  <a:pt x="3795" y="3917"/>
                  <a:pt x="3811" y="3899"/>
                  <a:pt x="3792" y="3868"/>
                </a:cubicBezTo>
                <a:cubicBezTo>
                  <a:pt x="3766" y="3824"/>
                  <a:pt x="3741" y="3853"/>
                  <a:pt x="3699" y="3836"/>
                </a:cubicBezTo>
                <a:cubicBezTo>
                  <a:pt x="3600" y="3796"/>
                  <a:pt x="3686" y="3687"/>
                  <a:pt x="3626" y="3636"/>
                </a:cubicBezTo>
                <a:cubicBezTo>
                  <a:pt x="3626" y="3636"/>
                  <a:pt x="3627" y="3636"/>
                  <a:pt x="3627" y="3636"/>
                </a:cubicBezTo>
                <a:cubicBezTo>
                  <a:pt x="3658" y="3563"/>
                  <a:pt x="3643" y="3475"/>
                  <a:pt x="3643" y="3398"/>
                </a:cubicBezTo>
                <a:cubicBezTo>
                  <a:pt x="3643" y="3315"/>
                  <a:pt x="3643" y="3233"/>
                  <a:pt x="3643" y="3151"/>
                </a:cubicBezTo>
                <a:cubicBezTo>
                  <a:pt x="3645" y="2999"/>
                  <a:pt x="3656" y="2841"/>
                  <a:pt x="3643" y="2705"/>
                </a:cubicBezTo>
                <a:cubicBezTo>
                  <a:pt x="3639" y="2663"/>
                  <a:pt x="3659" y="2634"/>
                  <a:pt x="3659" y="2595"/>
                </a:cubicBezTo>
                <a:cubicBezTo>
                  <a:pt x="3647" y="2583"/>
                  <a:pt x="3643" y="2569"/>
                  <a:pt x="3646" y="2554"/>
                </a:cubicBezTo>
                <a:cubicBezTo>
                  <a:pt x="3645" y="2541"/>
                  <a:pt x="3649" y="2528"/>
                  <a:pt x="3658" y="2516"/>
                </a:cubicBezTo>
                <a:cubicBezTo>
                  <a:pt x="3658" y="2475"/>
                  <a:pt x="3654" y="2407"/>
                  <a:pt x="3614" y="2382"/>
                </a:cubicBezTo>
                <a:cubicBezTo>
                  <a:pt x="3563" y="2352"/>
                  <a:pt x="3441" y="2370"/>
                  <a:pt x="3385" y="2366"/>
                </a:cubicBezTo>
                <a:cubicBezTo>
                  <a:pt x="3357" y="2364"/>
                  <a:pt x="3302" y="2368"/>
                  <a:pt x="3275" y="2358"/>
                </a:cubicBezTo>
                <a:cubicBezTo>
                  <a:pt x="3222" y="2339"/>
                  <a:pt x="3227" y="2303"/>
                  <a:pt x="3221" y="2254"/>
                </a:cubicBezTo>
                <a:cubicBezTo>
                  <a:pt x="3218" y="2258"/>
                  <a:pt x="3215" y="2262"/>
                  <a:pt x="3212" y="2266"/>
                </a:cubicBezTo>
                <a:cubicBezTo>
                  <a:pt x="3238" y="2237"/>
                  <a:pt x="3204" y="2168"/>
                  <a:pt x="3226" y="2164"/>
                </a:cubicBezTo>
                <a:cubicBezTo>
                  <a:pt x="3145" y="2173"/>
                  <a:pt x="3064" y="2165"/>
                  <a:pt x="2983" y="2158"/>
                </a:cubicBezTo>
                <a:cubicBezTo>
                  <a:pt x="2931" y="2154"/>
                  <a:pt x="2878" y="2149"/>
                  <a:pt x="2826" y="2145"/>
                </a:cubicBezTo>
                <a:cubicBezTo>
                  <a:pt x="2803" y="2143"/>
                  <a:pt x="2684" y="2118"/>
                  <a:pt x="2669" y="2132"/>
                </a:cubicBezTo>
                <a:cubicBezTo>
                  <a:pt x="2646" y="2151"/>
                  <a:pt x="2662" y="2237"/>
                  <a:pt x="2650" y="2277"/>
                </a:cubicBezTo>
                <a:cubicBezTo>
                  <a:pt x="2636" y="2322"/>
                  <a:pt x="2616" y="2310"/>
                  <a:pt x="2564" y="2311"/>
                </a:cubicBezTo>
                <a:cubicBezTo>
                  <a:pt x="2525" y="2313"/>
                  <a:pt x="2512" y="2316"/>
                  <a:pt x="2473" y="2325"/>
                </a:cubicBezTo>
                <a:cubicBezTo>
                  <a:pt x="2389" y="2345"/>
                  <a:pt x="2292" y="2333"/>
                  <a:pt x="2205" y="2324"/>
                </a:cubicBezTo>
                <a:cubicBezTo>
                  <a:pt x="2187" y="2322"/>
                  <a:pt x="2107" y="2319"/>
                  <a:pt x="2094" y="2306"/>
                </a:cubicBezTo>
                <a:cubicBezTo>
                  <a:pt x="2078" y="2290"/>
                  <a:pt x="2093" y="2166"/>
                  <a:pt x="2093" y="2140"/>
                </a:cubicBezTo>
                <a:cubicBezTo>
                  <a:pt x="2092" y="1963"/>
                  <a:pt x="2132" y="1768"/>
                  <a:pt x="1961" y="1658"/>
                </a:cubicBezTo>
                <a:cubicBezTo>
                  <a:pt x="1958" y="1781"/>
                  <a:pt x="1957" y="1904"/>
                  <a:pt x="1953" y="2027"/>
                </a:cubicBezTo>
                <a:cubicBezTo>
                  <a:pt x="1955" y="1959"/>
                  <a:pt x="1957" y="1890"/>
                  <a:pt x="1958" y="1822"/>
                </a:cubicBezTo>
                <a:cubicBezTo>
                  <a:pt x="1959" y="1761"/>
                  <a:pt x="1975" y="1685"/>
                  <a:pt x="1946" y="1631"/>
                </a:cubicBezTo>
                <a:cubicBezTo>
                  <a:pt x="1924" y="1713"/>
                  <a:pt x="1938" y="1813"/>
                  <a:pt x="1938" y="1898"/>
                </a:cubicBezTo>
                <a:cubicBezTo>
                  <a:pt x="1938" y="1943"/>
                  <a:pt x="1952" y="2015"/>
                  <a:pt x="1938" y="2057"/>
                </a:cubicBezTo>
                <a:cubicBezTo>
                  <a:pt x="1951" y="2095"/>
                  <a:pt x="1940" y="2108"/>
                  <a:pt x="1904" y="2097"/>
                </a:cubicBezTo>
                <a:cubicBezTo>
                  <a:pt x="1887" y="2097"/>
                  <a:pt x="1870" y="2097"/>
                  <a:pt x="1852" y="2097"/>
                </a:cubicBezTo>
                <a:cubicBezTo>
                  <a:pt x="1828" y="2097"/>
                  <a:pt x="1677" y="2094"/>
                  <a:pt x="1744" y="2158"/>
                </a:cubicBezTo>
                <a:cubicBezTo>
                  <a:pt x="1781" y="2193"/>
                  <a:pt x="1904" y="2164"/>
                  <a:pt x="1936" y="2132"/>
                </a:cubicBezTo>
                <a:cubicBezTo>
                  <a:pt x="1940" y="2175"/>
                  <a:pt x="1976" y="2309"/>
                  <a:pt x="1937" y="2340"/>
                </a:cubicBezTo>
                <a:cubicBezTo>
                  <a:pt x="1924" y="2350"/>
                  <a:pt x="1851" y="2340"/>
                  <a:pt x="1835" y="2340"/>
                </a:cubicBezTo>
                <a:cubicBezTo>
                  <a:pt x="1785" y="2341"/>
                  <a:pt x="1738" y="2346"/>
                  <a:pt x="1694" y="2372"/>
                </a:cubicBezTo>
                <a:cubicBezTo>
                  <a:pt x="1694" y="2255"/>
                  <a:pt x="1694" y="2138"/>
                  <a:pt x="1694" y="2021"/>
                </a:cubicBezTo>
                <a:cubicBezTo>
                  <a:pt x="1694" y="1927"/>
                  <a:pt x="1709" y="1820"/>
                  <a:pt x="1690" y="1728"/>
                </a:cubicBezTo>
                <a:cubicBezTo>
                  <a:pt x="1659" y="1583"/>
                  <a:pt x="1469" y="1663"/>
                  <a:pt x="1367" y="1659"/>
                </a:cubicBezTo>
                <a:cubicBezTo>
                  <a:pt x="1366" y="1597"/>
                  <a:pt x="1534" y="1631"/>
                  <a:pt x="1576" y="1596"/>
                </a:cubicBezTo>
                <a:cubicBezTo>
                  <a:pt x="1538" y="1596"/>
                  <a:pt x="1471" y="1609"/>
                  <a:pt x="1459" y="1560"/>
                </a:cubicBezTo>
                <a:cubicBezTo>
                  <a:pt x="1445" y="1503"/>
                  <a:pt x="1512" y="1508"/>
                  <a:pt x="1549" y="1507"/>
                </a:cubicBezTo>
                <a:cubicBezTo>
                  <a:pt x="1668" y="1503"/>
                  <a:pt x="1755" y="1564"/>
                  <a:pt x="1874" y="1551"/>
                </a:cubicBezTo>
                <a:cubicBezTo>
                  <a:pt x="1860" y="1540"/>
                  <a:pt x="1846" y="1528"/>
                  <a:pt x="1832" y="1517"/>
                </a:cubicBezTo>
                <a:cubicBezTo>
                  <a:pt x="1812" y="1508"/>
                  <a:pt x="1812" y="1498"/>
                  <a:pt x="1832" y="1485"/>
                </a:cubicBezTo>
                <a:cubicBezTo>
                  <a:pt x="1825" y="1447"/>
                  <a:pt x="1856" y="1439"/>
                  <a:pt x="1806" y="1407"/>
                </a:cubicBezTo>
                <a:cubicBezTo>
                  <a:pt x="1806" y="1414"/>
                  <a:pt x="1804" y="1498"/>
                  <a:pt x="1797" y="1503"/>
                </a:cubicBezTo>
                <a:cubicBezTo>
                  <a:pt x="1766" y="1527"/>
                  <a:pt x="1767" y="1486"/>
                  <a:pt x="1758" y="1478"/>
                </a:cubicBezTo>
                <a:cubicBezTo>
                  <a:pt x="1723" y="1447"/>
                  <a:pt x="1725" y="1435"/>
                  <a:pt x="1674" y="1428"/>
                </a:cubicBezTo>
                <a:cubicBezTo>
                  <a:pt x="1593" y="1416"/>
                  <a:pt x="1465" y="1447"/>
                  <a:pt x="1406" y="1377"/>
                </a:cubicBezTo>
                <a:cubicBezTo>
                  <a:pt x="1446" y="1353"/>
                  <a:pt x="1490" y="1378"/>
                  <a:pt x="1525" y="1352"/>
                </a:cubicBezTo>
                <a:cubicBezTo>
                  <a:pt x="1490" y="1319"/>
                  <a:pt x="1451" y="1319"/>
                  <a:pt x="1407" y="1326"/>
                </a:cubicBezTo>
                <a:cubicBezTo>
                  <a:pt x="1387" y="1330"/>
                  <a:pt x="1318" y="1337"/>
                  <a:pt x="1303" y="1347"/>
                </a:cubicBezTo>
                <a:cubicBezTo>
                  <a:pt x="1273" y="1368"/>
                  <a:pt x="1253" y="1498"/>
                  <a:pt x="1282" y="1540"/>
                </a:cubicBezTo>
                <a:cubicBezTo>
                  <a:pt x="1192" y="1548"/>
                  <a:pt x="1077" y="1548"/>
                  <a:pt x="1000" y="1604"/>
                </a:cubicBezTo>
                <a:cubicBezTo>
                  <a:pt x="935" y="1651"/>
                  <a:pt x="933" y="1734"/>
                  <a:pt x="932" y="1808"/>
                </a:cubicBezTo>
                <a:cubicBezTo>
                  <a:pt x="928" y="2091"/>
                  <a:pt x="936" y="2375"/>
                  <a:pt x="937" y="2658"/>
                </a:cubicBezTo>
                <a:cubicBezTo>
                  <a:pt x="938" y="2938"/>
                  <a:pt x="937" y="3219"/>
                  <a:pt x="936" y="3499"/>
                </a:cubicBezTo>
                <a:cubicBezTo>
                  <a:pt x="935" y="3640"/>
                  <a:pt x="934" y="3782"/>
                  <a:pt x="933" y="3923"/>
                </a:cubicBezTo>
                <a:cubicBezTo>
                  <a:pt x="933" y="3995"/>
                  <a:pt x="978" y="4192"/>
                  <a:pt x="861" y="4183"/>
                </a:cubicBezTo>
                <a:cubicBezTo>
                  <a:pt x="861" y="4149"/>
                  <a:pt x="789" y="4198"/>
                  <a:pt x="788" y="4199"/>
                </a:cubicBezTo>
                <a:cubicBezTo>
                  <a:pt x="751" y="4226"/>
                  <a:pt x="724" y="4292"/>
                  <a:pt x="712" y="4335"/>
                </a:cubicBezTo>
                <a:cubicBezTo>
                  <a:pt x="700" y="4380"/>
                  <a:pt x="713" y="4435"/>
                  <a:pt x="699" y="4477"/>
                </a:cubicBezTo>
                <a:cubicBezTo>
                  <a:pt x="694" y="4491"/>
                  <a:pt x="671" y="4513"/>
                  <a:pt x="663" y="4529"/>
                </a:cubicBezTo>
                <a:cubicBezTo>
                  <a:pt x="649" y="4561"/>
                  <a:pt x="648" y="4596"/>
                  <a:pt x="644" y="4631"/>
                </a:cubicBezTo>
                <a:cubicBezTo>
                  <a:pt x="634" y="4744"/>
                  <a:pt x="634" y="4858"/>
                  <a:pt x="634" y="4971"/>
                </a:cubicBezTo>
                <a:cubicBezTo>
                  <a:pt x="634" y="5025"/>
                  <a:pt x="664" y="5182"/>
                  <a:pt x="610" y="5220"/>
                </a:cubicBezTo>
                <a:cubicBezTo>
                  <a:pt x="558" y="5258"/>
                  <a:pt x="562" y="5216"/>
                  <a:pt x="549" y="5286"/>
                </a:cubicBezTo>
                <a:cubicBezTo>
                  <a:pt x="540" y="5333"/>
                  <a:pt x="527" y="5388"/>
                  <a:pt x="533" y="5436"/>
                </a:cubicBezTo>
                <a:cubicBezTo>
                  <a:pt x="547" y="5559"/>
                  <a:pt x="537" y="5679"/>
                  <a:pt x="530" y="5804"/>
                </a:cubicBezTo>
                <a:cubicBezTo>
                  <a:pt x="526" y="5874"/>
                  <a:pt x="518" y="5943"/>
                  <a:pt x="515" y="6013"/>
                </a:cubicBezTo>
                <a:cubicBezTo>
                  <a:pt x="512" y="6075"/>
                  <a:pt x="526" y="6149"/>
                  <a:pt x="515" y="6208"/>
                </a:cubicBezTo>
                <a:cubicBezTo>
                  <a:pt x="496" y="6314"/>
                  <a:pt x="382" y="6280"/>
                  <a:pt x="300" y="6307"/>
                </a:cubicBezTo>
                <a:cubicBezTo>
                  <a:pt x="193" y="6342"/>
                  <a:pt x="124" y="6374"/>
                  <a:pt x="100" y="6487"/>
                </a:cubicBezTo>
                <a:cubicBezTo>
                  <a:pt x="88" y="6544"/>
                  <a:pt x="83" y="6603"/>
                  <a:pt x="60" y="6657"/>
                </a:cubicBezTo>
                <a:cubicBezTo>
                  <a:pt x="42" y="6700"/>
                  <a:pt x="0" y="6749"/>
                  <a:pt x="28" y="6798"/>
                </a:cubicBezTo>
                <a:cubicBezTo>
                  <a:pt x="61" y="6855"/>
                  <a:pt x="184" y="6823"/>
                  <a:pt x="240" y="6823"/>
                </a:cubicBezTo>
                <a:cubicBezTo>
                  <a:pt x="385" y="6823"/>
                  <a:pt x="529" y="6823"/>
                  <a:pt x="673" y="6823"/>
                </a:cubicBezTo>
                <a:cubicBezTo>
                  <a:pt x="1172" y="6823"/>
                  <a:pt x="1671" y="6823"/>
                  <a:pt x="2170" y="6823"/>
                </a:cubicBezTo>
                <a:cubicBezTo>
                  <a:pt x="2247" y="6823"/>
                  <a:pt x="2342" y="6838"/>
                  <a:pt x="2418" y="6823"/>
                </a:cubicBezTo>
                <a:cubicBezTo>
                  <a:pt x="2491" y="6810"/>
                  <a:pt x="2444" y="6836"/>
                  <a:pt x="2461" y="6794"/>
                </a:cubicBezTo>
                <a:cubicBezTo>
                  <a:pt x="2475" y="6762"/>
                  <a:pt x="2464" y="6711"/>
                  <a:pt x="2462" y="6677"/>
                </a:cubicBezTo>
                <a:cubicBezTo>
                  <a:pt x="2458" y="6608"/>
                  <a:pt x="2454" y="6532"/>
                  <a:pt x="2463" y="6463"/>
                </a:cubicBezTo>
                <a:cubicBezTo>
                  <a:pt x="2474" y="6384"/>
                  <a:pt x="2475" y="6372"/>
                  <a:pt x="2381" y="6368"/>
                </a:cubicBezTo>
                <a:cubicBezTo>
                  <a:pt x="2329" y="6366"/>
                  <a:pt x="2277" y="6373"/>
                  <a:pt x="2225" y="6368"/>
                </a:cubicBezTo>
                <a:cubicBezTo>
                  <a:pt x="2193" y="6366"/>
                  <a:pt x="2145" y="6350"/>
                  <a:pt x="2103" y="6350"/>
                </a:cubicBezTo>
                <a:cubicBezTo>
                  <a:pt x="2031" y="6349"/>
                  <a:pt x="1963" y="6374"/>
                  <a:pt x="1889" y="6367"/>
                </a:cubicBezTo>
                <a:cubicBezTo>
                  <a:pt x="1889" y="6367"/>
                  <a:pt x="1825" y="6353"/>
                  <a:pt x="1821" y="6357"/>
                </a:cubicBezTo>
                <a:cubicBezTo>
                  <a:pt x="1801" y="6372"/>
                  <a:pt x="1812" y="6448"/>
                  <a:pt x="1809" y="6469"/>
                </a:cubicBezTo>
                <a:cubicBezTo>
                  <a:pt x="1814" y="6434"/>
                  <a:pt x="1814" y="6394"/>
                  <a:pt x="1821" y="6357"/>
                </a:cubicBezTo>
                <a:cubicBezTo>
                  <a:pt x="1785" y="6354"/>
                  <a:pt x="1705" y="6335"/>
                  <a:pt x="1676" y="6364"/>
                </a:cubicBezTo>
                <a:cubicBezTo>
                  <a:pt x="1636" y="6403"/>
                  <a:pt x="1662" y="6548"/>
                  <a:pt x="1662" y="6600"/>
                </a:cubicBezTo>
                <a:cubicBezTo>
                  <a:pt x="1585" y="6576"/>
                  <a:pt x="1531" y="6636"/>
                  <a:pt x="1467" y="6667"/>
                </a:cubicBezTo>
                <a:cubicBezTo>
                  <a:pt x="1466" y="6622"/>
                  <a:pt x="1467" y="6577"/>
                  <a:pt x="1410" y="6574"/>
                </a:cubicBezTo>
                <a:cubicBezTo>
                  <a:pt x="1424" y="6545"/>
                  <a:pt x="1468" y="6554"/>
                  <a:pt x="1478" y="6529"/>
                </a:cubicBezTo>
                <a:cubicBezTo>
                  <a:pt x="1482" y="6518"/>
                  <a:pt x="1464" y="6446"/>
                  <a:pt x="1467" y="6424"/>
                </a:cubicBezTo>
                <a:cubicBezTo>
                  <a:pt x="1470" y="6402"/>
                  <a:pt x="1485" y="6391"/>
                  <a:pt x="1484" y="6366"/>
                </a:cubicBezTo>
                <a:cubicBezTo>
                  <a:pt x="1483" y="6348"/>
                  <a:pt x="1468" y="6318"/>
                  <a:pt x="1465" y="6297"/>
                </a:cubicBezTo>
                <a:cubicBezTo>
                  <a:pt x="1455" y="6237"/>
                  <a:pt x="1453" y="6175"/>
                  <a:pt x="1448" y="6114"/>
                </a:cubicBezTo>
                <a:cubicBezTo>
                  <a:pt x="1451" y="6149"/>
                  <a:pt x="1454" y="6183"/>
                  <a:pt x="1456" y="6218"/>
                </a:cubicBezTo>
                <a:cubicBezTo>
                  <a:pt x="1527" y="6159"/>
                  <a:pt x="1469" y="6079"/>
                  <a:pt x="1513" y="6018"/>
                </a:cubicBezTo>
                <a:cubicBezTo>
                  <a:pt x="1553" y="5964"/>
                  <a:pt x="1654" y="5991"/>
                  <a:pt x="1710" y="5991"/>
                </a:cubicBezTo>
                <a:cubicBezTo>
                  <a:pt x="1757" y="5991"/>
                  <a:pt x="1804" y="5990"/>
                  <a:pt x="1851" y="5990"/>
                </a:cubicBezTo>
                <a:cubicBezTo>
                  <a:pt x="1874" y="5990"/>
                  <a:pt x="1897" y="5990"/>
                  <a:pt x="1920" y="5989"/>
                </a:cubicBezTo>
                <a:cubicBezTo>
                  <a:pt x="1935" y="6000"/>
                  <a:pt x="1941" y="6015"/>
                  <a:pt x="1938" y="6034"/>
                </a:cubicBezTo>
                <a:cubicBezTo>
                  <a:pt x="1930" y="6064"/>
                  <a:pt x="1944" y="6073"/>
                  <a:pt x="1979" y="6061"/>
                </a:cubicBezTo>
                <a:cubicBezTo>
                  <a:pt x="1994" y="6057"/>
                  <a:pt x="2009" y="6059"/>
                  <a:pt x="2023" y="6065"/>
                </a:cubicBezTo>
                <a:cubicBezTo>
                  <a:pt x="2034" y="6086"/>
                  <a:pt x="2018" y="6104"/>
                  <a:pt x="2006" y="6121"/>
                </a:cubicBezTo>
                <a:cubicBezTo>
                  <a:pt x="1938" y="6122"/>
                  <a:pt x="1939" y="6128"/>
                  <a:pt x="1937" y="6059"/>
                </a:cubicBezTo>
                <a:cubicBezTo>
                  <a:pt x="1899" y="6068"/>
                  <a:pt x="1867" y="6050"/>
                  <a:pt x="1873" y="6103"/>
                </a:cubicBezTo>
                <a:cubicBezTo>
                  <a:pt x="1867" y="6053"/>
                  <a:pt x="1744" y="6074"/>
                  <a:pt x="1704" y="6076"/>
                </a:cubicBezTo>
                <a:cubicBezTo>
                  <a:pt x="1688" y="6077"/>
                  <a:pt x="1534" y="6070"/>
                  <a:pt x="1569" y="6114"/>
                </a:cubicBezTo>
                <a:cubicBezTo>
                  <a:pt x="1586" y="6134"/>
                  <a:pt x="1623" y="6112"/>
                  <a:pt x="1642" y="6123"/>
                </a:cubicBezTo>
                <a:cubicBezTo>
                  <a:pt x="1669" y="6139"/>
                  <a:pt x="1650" y="6157"/>
                  <a:pt x="1675" y="6182"/>
                </a:cubicBezTo>
                <a:cubicBezTo>
                  <a:pt x="1713" y="6219"/>
                  <a:pt x="1897" y="6190"/>
                  <a:pt x="1949" y="6190"/>
                </a:cubicBezTo>
                <a:cubicBezTo>
                  <a:pt x="2054" y="6191"/>
                  <a:pt x="2158" y="6192"/>
                  <a:pt x="2262" y="6193"/>
                </a:cubicBezTo>
                <a:cubicBezTo>
                  <a:pt x="2318" y="6194"/>
                  <a:pt x="2374" y="6195"/>
                  <a:pt x="2430" y="6195"/>
                </a:cubicBezTo>
                <a:cubicBezTo>
                  <a:pt x="2465" y="6195"/>
                  <a:pt x="2550" y="6212"/>
                  <a:pt x="2582" y="6194"/>
                </a:cubicBezTo>
                <a:cubicBezTo>
                  <a:pt x="2626" y="6171"/>
                  <a:pt x="2608" y="6159"/>
                  <a:pt x="2601" y="6128"/>
                </a:cubicBezTo>
                <a:cubicBezTo>
                  <a:pt x="2580" y="6130"/>
                  <a:pt x="2573" y="6121"/>
                  <a:pt x="2580" y="6099"/>
                </a:cubicBezTo>
                <a:cubicBezTo>
                  <a:pt x="2579" y="6084"/>
                  <a:pt x="2580" y="6069"/>
                  <a:pt x="2583" y="6054"/>
                </a:cubicBezTo>
                <a:cubicBezTo>
                  <a:pt x="2608" y="5974"/>
                  <a:pt x="2693" y="6023"/>
                  <a:pt x="2721" y="5972"/>
                </a:cubicBezTo>
                <a:cubicBezTo>
                  <a:pt x="2745" y="6045"/>
                  <a:pt x="2755" y="6107"/>
                  <a:pt x="2664" y="6130"/>
                </a:cubicBezTo>
                <a:cubicBezTo>
                  <a:pt x="2716" y="6121"/>
                  <a:pt x="2939" y="6184"/>
                  <a:pt x="2966" y="6129"/>
                </a:cubicBezTo>
                <a:cubicBezTo>
                  <a:pt x="3014" y="6029"/>
                  <a:pt x="2792" y="6125"/>
                  <a:pt x="2844" y="6027"/>
                </a:cubicBezTo>
                <a:cubicBezTo>
                  <a:pt x="2866" y="5986"/>
                  <a:pt x="3003" y="6007"/>
                  <a:pt x="3041" y="6007"/>
                </a:cubicBezTo>
                <a:cubicBezTo>
                  <a:pt x="3118" y="6007"/>
                  <a:pt x="3195" y="6007"/>
                  <a:pt x="3272" y="6007"/>
                </a:cubicBezTo>
                <a:cubicBezTo>
                  <a:pt x="3439" y="6007"/>
                  <a:pt x="3607" y="6007"/>
                  <a:pt x="3775" y="6007"/>
                </a:cubicBezTo>
                <a:cubicBezTo>
                  <a:pt x="4056" y="6007"/>
                  <a:pt x="4375" y="5981"/>
                  <a:pt x="4639" y="6018"/>
                </a:cubicBezTo>
                <a:cubicBezTo>
                  <a:pt x="4703" y="6027"/>
                  <a:pt x="4761" y="6016"/>
                  <a:pt x="4826" y="6012"/>
                </a:cubicBezTo>
                <a:cubicBezTo>
                  <a:pt x="4900" y="6007"/>
                  <a:pt x="4975" y="6022"/>
                  <a:pt x="5049" y="6023"/>
                </a:cubicBezTo>
                <a:cubicBezTo>
                  <a:pt x="5127" y="6024"/>
                  <a:pt x="5205" y="6017"/>
                  <a:pt x="5282" y="6017"/>
                </a:cubicBezTo>
                <a:cubicBezTo>
                  <a:pt x="5327" y="6017"/>
                  <a:pt x="5378" y="6025"/>
                  <a:pt x="5324" y="5977"/>
                </a:cubicBezTo>
                <a:cubicBezTo>
                  <a:pt x="5448" y="6047"/>
                  <a:pt x="5631" y="6023"/>
                  <a:pt x="5768" y="6024"/>
                </a:cubicBezTo>
                <a:cubicBezTo>
                  <a:pt x="5830" y="6025"/>
                  <a:pt x="5848" y="6033"/>
                  <a:pt x="5859" y="5977"/>
                </a:cubicBezTo>
                <a:cubicBezTo>
                  <a:pt x="5862" y="5964"/>
                  <a:pt x="5842" y="5903"/>
                  <a:pt x="5866" y="5887"/>
                </a:cubicBezTo>
                <a:cubicBezTo>
                  <a:pt x="5877" y="5879"/>
                  <a:pt x="5904" y="5883"/>
                  <a:pt x="5917" y="5885"/>
                </a:cubicBezTo>
                <a:cubicBezTo>
                  <a:pt x="5913" y="5897"/>
                  <a:pt x="5915" y="5920"/>
                  <a:pt x="5915" y="5931"/>
                </a:cubicBezTo>
                <a:cubicBezTo>
                  <a:pt x="5935" y="5925"/>
                  <a:pt x="5979" y="5910"/>
                  <a:pt x="5996" y="5934"/>
                </a:cubicBezTo>
                <a:cubicBezTo>
                  <a:pt x="5935" y="5851"/>
                  <a:pt x="5879" y="6017"/>
                  <a:pt x="5893" y="6063"/>
                </a:cubicBezTo>
                <a:cubicBezTo>
                  <a:pt x="5899" y="6085"/>
                  <a:pt x="5912" y="6089"/>
                  <a:pt x="5917" y="6111"/>
                </a:cubicBezTo>
                <a:cubicBezTo>
                  <a:pt x="5922" y="6133"/>
                  <a:pt x="5907" y="6156"/>
                  <a:pt x="5906" y="6165"/>
                </a:cubicBezTo>
                <a:cubicBezTo>
                  <a:pt x="5901" y="6187"/>
                  <a:pt x="5893" y="6238"/>
                  <a:pt x="5889" y="6274"/>
                </a:cubicBezTo>
                <a:cubicBezTo>
                  <a:pt x="5877" y="6381"/>
                  <a:pt x="5890" y="6475"/>
                  <a:pt x="5899" y="6580"/>
                </a:cubicBezTo>
                <a:cubicBezTo>
                  <a:pt x="5900" y="6592"/>
                  <a:pt x="5904" y="6624"/>
                  <a:pt x="5899" y="6634"/>
                </a:cubicBezTo>
                <a:cubicBezTo>
                  <a:pt x="5897" y="6638"/>
                  <a:pt x="5871" y="6656"/>
                  <a:pt x="5871" y="6652"/>
                </a:cubicBezTo>
                <a:cubicBezTo>
                  <a:pt x="5868" y="6674"/>
                  <a:pt x="5845" y="6674"/>
                  <a:pt x="5887" y="6684"/>
                </a:cubicBezTo>
                <a:cubicBezTo>
                  <a:pt x="5881" y="6722"/>
                  <a:pt x="5835" y="6702"/>
                  <a:pt x="5796" y="6716"/>
                </a:cubicBezTo>
                <a:cubicBezTo>
                  <a:pt x="5738" y="6713"/>
                  <a:pt x="5761" y="6570"/>
                  <a:pt x="5760" y="6528"/>
                </a:cubicBezTo>
                <a:cubicBezTo>
                  <a:pt x="5760" y="6455"/>
                  <a:pt x="5775" y="6363"/>
                  <a:pt x="5762" y="6292"/>
                </a:cubicBezTo>
                <a:cubicBezTo>
                  <a:pt x="5738" y="6156"/>
                  <a:pt x="5462" y="6295"/>
                  <a:pt x="5448" y="6213"/>
                </a:cubicBezTo>
                <a:cubicBezTo>
                  <a:pt x="5537" y="6213"/>
                  <a:pt x="5635" y="6224"/>
                  <a:pt x="5722" y="6213"/>
                </a:cubicBezTo>
                <a:cubicBezTo>
                  <a:pt x="5748" y="6210"/>
                  <a:pt x="5879" y="6170"/>
                  <a:pt x="5824" y="6130"/>
                </a:cubicBezTo>
                <a:cubicBezTo>
                  <a:pt x="5811" y="6121"/>
                  <a:pt x="5736" y="6139"/>
                  <a:pt x="5723" y="6141"/>
                </a:cubicBezTo>
                <a:cubicBezTo>
                  <a:pt x="5671" y="6145"/>
                  <a:pt x="5618" y="6146"/>
                  <a:pt x="5565" y="6145"/>
                </a:cubicBezTo>
                <a:cubicBezTo>
                  <a:pt x="5473" y="6143"/>
                  <a:pt x="5381" y="6135"/>
                  <a:pt x="5288" y="6135"/>
                </a:cubicBezTo>
                <a:cubicBezTo>
                  <a:pt x="5217" y="6135"/>
                  <a:pt x="5126" y="6130"/>
                  <a:pt x="5057" y="6150"/>
                </a:cubicBezTo>
                <a:cubicBezTo>
                  <a:pt x="4963" y="6175"/>
                  <a:pt x="4980" y="6236"/>
                  <a:pt x="4980" y="6317"/>
                </a:cubicBezTo>
                <a:cubicBezTo>
                  <a:pt x="4980" y="6344"/>
                  <a:pt x="4968" y="6409"/>
                  <a:pt x="4991" y="6430"/>
                </a:cubicBezTo>
                <a:cubicBezTo>
                  <a:pt x="5006" y="6444"/>
                  <a:pt x="5026" y="6430"/>
                  <a:pt x="5039" y="6438"/>
                </a:cubicBezTo>
                <a:cubicBezTo>
                  <a:pt x="5050" y="6436"/>
                  <a:pt x="5061" y="6437"/>
                  <a:pt x="5072" y="6439"/>
                </a:cubicBezTo>
                <a:cubicBezTo>
                  <a:pt x="5079" y="6465"/>
                  <a:pt x="5084" y="6491"/>
                  <a:pt x="5086" y="6517"/>
                </a:cubicBezTo>
                <a:cubicBezTo>
                  <a:pt x="5090" y="6569"/>
                  <a:pt x="5084" y="6621"/>
                  <a:pt x="5068" y="6670"/>
                </a:cubicBezTo>
                <a:cubicBezTo>
                  <a:pt x="5013" y="6650"/>
                  <a:pt x="4930" y="6641"/>
                  <a:pt x="4874" y="6661"/>
                </a:cubicBezTo>
                <a:cubicBezTo>
                  <a:pt x="4822" y="6680"/>
                  <a:pt x="4837" y="6712"/>
                  <a:pt x="4787" y="6732"/>
                </a:cubicBezTo>
                <a:cubicBezTo>
                  <a:pt x="4729" y="6756"/>
                  <a:pt x="4687" y="6746"/>
                  <a:pt x="4631" y="6739"/>
                </a:cubicBezTo>
                <a:cubicBezTo>
                  <a:pt x="4567" y="6730"/>
                  <a:pt x="4512" y="6755"/>
                  <a:pt x="4539" y="6668"/>
                </a:cubicBezTo>
                <a:cubicBezTo>
                  <a:pt x="4475" y="6668"/>
                  <a:pt x="4361" y="6649"/>
                  <a:pt x="4317" y="6684"/>
                </a:cubicBezTo>
                <a:cubicBezTo>
                  <a:pt x="4305" y="6693"/>
                  <a:pt x="4304" y="6722"/>
                  <a:pt x="4285" y="6735"/>
                </a:cubicBezTo>
                <a:cubicBezTo>
                  <a:pt x="4256" y="6756"/>
                  <a:pt x="4230" y="6740"/>
                  <a:pt x="4204" y="6768"/>
                </a:cubicBezTo>
                <a:cubicBezTo>
                  <a:pt x="4208" y="6761"/>
                  <a:pt x="4212" y="6755"/>
                  <a:pt x="4216" y="6749"/>
                </a:cubicBezTo>
                <a:cubicBezTo>
                  <a:pt x="4100" y="6735"/>
                  <a:pt x="3971" y="6755"/>
                  <a:pt x="3850" y="6754"/>
                </a:cubicBezTo>
                <a:cubicBezTo>
                  <a:pt x="3853" y="6683"/>
                  <a:pt x="3855" y="6613"/>
                  <a:pt x="3858" y="6542"/>
                </a:cubicBezTo>
                <a:cubicBezTo>
                  <a:pt x="3860" y="6485"/>
                  <a:pt x="3875" y="6414"/>
                  <a:pt x="3861" y="6360"/>
                </a:cubicBezTo>
                <a:cubicBezTo>
                  <a:pt x="3797" y="6389"/>
                  <a:pt x="3679" y="6369"/>
                  <a:pt x="3608" y="6367"/>
                </a:cubicBezTo>
                <a:cubicBezTo>
                  <a:pt x="3511" y="6365"/>
                  <a:pt x="3408" y="6355"/>
                  <a:pt x="3308" y="6368"/>
                </a:cubicBezTo>
                <a:cubicBezTo>
                  <a:pt x="3259" y="6374"/>
                  <a:pt x="3266" y="6371"/>
                  <a:pt x="3257" y="6408"/>
                </a:cubicBezTo>
                <a:cubicBezTo>
                  <a:pt x="3245" y="6452"/>
                  <a:pt x="3251" y="6523"/>
                  <a:pt x="3249" y="6573"/>
                </a:cubicBezTo>
                <a:cubicBezTo>
                  <a:pt x="3247" y="6632"/>
                  <a:pt x="3263" y="6698"/>
                  <a:pt x="3187" y="6686"/>
                </a:cubicBezTo>
                <a:cubicBezTo>
                  <a:pt x="3145" y="6679"/>
                  <a:pt x="3110" y="6646"/>
                  <a:pt x="3064" y="6650"/>
                </a:cubicBezTo>
                <a:cubicBezTo>
                  <a:pt x="3066" y="6626"/>
                  <a:pt x="3082" y="6546"/>
                  <a:pt x="3067" y="6524"/>
                </a:cubicBezTo>
                <a:cubicBezTo>
                  <a:pt x="3043" y="6487"/>
                  <a:pt x="2962" y="6500"/>
                  <a:pt x="2937" y="6532"/>
                </a:cubicBezTo>
                <a:cubicBezTo>
                  <a:pt x="2905" y="6571"/>
                  <a:pt x="2960" y="6669"/>
                  <a:pt x="2898" y="6680"/>
                </a:cubicBezTo>
                <a:cubicBezTo>
                  <a:pt x="2839" y="6690"/>
                  <a:pt x="2880" y="6582"/>
                  <a:pt x="2825" y="6613"/>
                </a:cubicBezTo>
                <a:cubicBezTo>
                  <a:pt x="2825" y="6660"/>
                  <a:pt x="2825" y="6707"/>
                  <a:pt x="2825" y="6754"/>
                </a:cubicBezTo>
                <a:cubicBezTo>
                  <a:pt x="2825" y="6707"/>
                  <a:pt x="2825" y="6660"/>
                  <a:pt x="2825" y="6613"/>
                </a:cubicBezTo>
                <a:cubicBezTo>
                  <a:pt x="2777" y="6622"/>
                  <a:pt x="2776" y="6714"/>
                  <a:pt x="2772" y="6749"/>
                </a:cubicBezTo>
                <a:cubicBezTo>
                  <a:pt x="2763" y="6829"/>
                  <a:pt x="2777" y="6823"/>
                  <a:pt x="2849" y="6823"/>
                </a:cubicBezTo>
                <a:cubicBezTo>
                  <a:pt x="2901" y="6823"/>
                  <a:pt x="2952" y="6823"/>
                  <a:pt x="3004" y="6823"/>
                </a:cubicBezTo>
                <a:cubicBezTo>
                  <a:pt x="3202" y="6823"/>
                  <a:pt x="3399" y="6823"/>
                  <a:pt x="3597" y="6823"/>
                </a:cubicBezTo>
                <a:cubicBezTo>
                  <a:pt x="4012" y="6823"/>
                  <a:pt x="4426" y="6823"/>
                  <a:pt x="4840" y="6823"/>
                </a:cubicBezTo>
                <a:cubicBezTo>
                  <a:pt x="5216" y="6823"/>
                  <a:pt x="5593" y="6823"/>
                  <a:pt x="5970" y="6823"/>
                </a:cubicBezTo>
                <a:cubicBezTo>
                  <a:pt x="6166" y="6823"/>
                  <a:pt x="6363" y="6823"/>
                  <a:pt x="6560" y="6823"/>
                </a:cubicBezTo>
                <a:cubicBezTo>
                  <a:pt x="6659" y="6823"/>
                  <a:pt x="6757" y="6823"/>
                  <a:pt x="6856" y="6823"/>
                </a:cubicBezTo>
                <a:cubicBezTo>
                  <a:pt x="6876" y="6823"/>
                  <a:pt x="6983" y="6837"/>
                  <a:pt x="6995" y="6823"/>
                </a:cubicBezTo>
                <a:cubicBezTo>
                  <a:pt x="7026" y="6788"/>
                  <a:pt x="6984" y="6764"/>
                  <a:pt x="7053" y="6745"/>
                </a:cubicBezTo>
                <a:cubicBezTo>
                  <a:pt x="7001" y="6760"/>
                  <a:pt x="7000" y="6774"/>
                  <a:pt x="6995" y="6823"/>
                </a:cubicBezTo>
                <a:cubicBezTo>
                  <a:pt x="8344" y="6823"/>
                  <a:pt x="9694" y="6823"/>
                  <a:pt x="11043" y="6823"/>
                </a:cubicBezTo>
                <a:cubicBezTo>
                  <a:pt x="11391" y="6823"/>
                  <a:pt x="11739" y="6823"/>
                  <a:pt x="12087" y="6823"/>
                </a:cubicBezTo>
                <a:cubicBezTo>
                  <a:pt x="12087" y="6807"/>
                  <a:pt x="12085" y="6786"/>
                  <a:pt x="12089" y="6770"/>
                </a:cubicBezTo>
                <a:cubicBezTo>
                  <a:pt x="12088" y="6781"/>
                  <a:pt x="12087" y="6793"/>
                  <a:pt x="12087" y="6804"/>
                </a:cubicBezTo>
                <a:cubicBezTo>
                  <a:pt x="12110" y="6806"/>
                  <a:pt x="12106" y="6774"/>
                  <a:pt x="12123" y="6773"/>
                </a:cubicBezTo>
                <a:cubicBezTo>
                  <a:pt x="12178" y="6767"/>
                  <a:pt x="12107" y="6770"/>
                  <a:pt x="12142" y="6785"/>
                </a:cubicBezTo>
                <a:cubicBezTo>
                  <a:pt x="12142" y="6799"/>
                  <a:pt x="12147" y="6812"/>
                  <a:pt x="12156" y="6823"/>
                </a:cubicBezTo>
                <a:cubicBezTo>
                  <a:pt x="12173" y="6829"/>
                  <a:pt x="12179" y="6824"/>
                  <a:pt x="12175" y="6807"/>
                </a:cubicBezTo>
                <a:cubicBezTo>
                  <a:pt x="12172" y="6808"/>
                  <a:pt x="12215" y="6775"/>
                  <a:pt x="12226" y="6771"/>
                </a:cubicBezTo>
                <a:cubicBezTo>
                  <a:pt x="12224" y="6830"/>
                  <a:pt x="12338" y="6805"/>
                  <a:pt x="12373" y="6809"/>
                </a:cubicBezTo>
                <a:cubicBezTo>
                  <a:pt x="12410" y="6813"/>
                  <a:pt x="12438" y="6823"/>
                  <a:pt x="12481" y="6823"/>
                </a:cubicBezTo>
                <a:cubicBezTo>
                  <a:pt x="12535" y="6823"/>
                  <a:pt x="12589" y="6823"/>
                  <a:pt x="12643" y="6823"/>
                </a:cubicBezTo>
                <a:cubicBezTo>
                  <a:pt x="12817" y="6823"/>
                  <a:pt x="12992" y="6823"/>
                  <a:pt x="13166" y="6823"/>
                </a:cubicBezTo>
                <a:cubicBezTo>
                  <a:pt x="13577" y="6823"/>
                  <a:pt x="13987" y="6823"/>
                  <a:pt x="14398" y="6823"/>
                </a:cubicBezTo>
                <a:cubicBezTo>
                  <a:pt x="14376" y="6783"/>
                  <a:pt x="14369" y="6786"/>
                  <a:pt x="14328" y="6771"/>
                </a:cubicBezTo>
                <a:cubicBezTo>
                  <a:pt x="14346" y="6777"/>
                  <a:pt x="14363" y="6784"/>
                  <a:pt x="14380" y="6790"/>
                </a:cubicBezTo>
                <a:cubicBezTo>
                  <a:pt x="14386" y="6801"/>
                  <a:pt x="14392" y="6812"/>
                  <a:pt x="14398" y="6823"/>
                </a:cubicBezTo>
                <a:cubicBezTo>
                  <a:pt x="14428" y="6836"/>
                  <a:pt x="14486" y="6823"/>
                  <a:pt x="14520" y="6823"/>
                </a:cubicBezTo>
                <a:cubicBezTo>
                  <a:pt x="14604" y="6823"/>
                  <a:pt x="14688" y="6823"/>
                  <a:pt x="14773" y="6823"/>
                </a:cubicBezTo>
                <a:cubicBezTo>
                  <a:pt x="14909" y="6823"/>
                  <a:pt x="15044" y="6823"/>
                  <a:pt x="15180" y="6823"/>
                </a:cubicBezTo>
                <a:cubicBezTo>
                  <a:pt x="15504" y="6823"/>
                  <a:pt x="15829" y="6823"/>
                  <a:pt x="16153" y="6823"/>
                </a:cubicBezTo>
                <a:cubicBezTo>
                  <a:pt x="16456" y="6823"/>
                  <a:pt x="16758" y="6823"/>
                  <a:pt x="17061" y="6823"/>
                </a:cubicBezTo>
                <a:cubicBezTo>
                  <a:pt x="17211" y="6823"/>
                  <a:pt x="17362" y="6823"/>
                  <a:pt x="17513" y="6823"/>
                </a:cubicBezTo>
                <a:cubicBezTo>
                  <a:pt x="17567" y="6823"/>
                  <a:pt x="17826" y="6868"/>
                  <a:pt x="17804" y="6771"/>
                </a:cubicBezTo>
                <a:cubicBezTo>
                  <a:pt x="17804" y="6760"/>
                  <a:pt x="17820" y="6841"/>
                  <a:pt x="17804" y="6771"/>
                </a:cubicBezTo>
                <a:close/>
                <a:moveTo>
                  <a:pt x="17553" y="5835"/>
                </a:moveTo>
                <a:cubicBezTo>
                  <a:pt x="17557" y="5833"/>
                  <a:pt x="17562" y="5832"/>
                  <a:pt x="17567" y="5831"/>
                </a:cubicBezTo>
                <a:cubicBezTo>
                  <a:pt x="17557" y="5838"/>
                  <a:pt x="17553" y="5840"/>
                  <a:pt x="17553" y="5835"/>
                </a:cubicBezTo>
                <a:cubicBezTo>
                  <a:pt x="17558" y="5836"/>
                  <a:pt x="17553" y="5835"/>
                  <a:pt x="17553" y="5835"/>
                </a:cubicBezTo>
                <a:close/>
                <a:moveTo>
                  <a:pt x="10397" y="1461"/>
                </a:moveTo>
                <a:cubicBezTo>
                  <a:pt x="10370" y="1465"/>
                  <a:pt x="10315" y="1460"/>
                  <a:pt x="10312" y="1491"/>
                </a:cubicBezTo>
                <a:cubicBezTo>
                  <a:pt x="10316" y="1453"/>
                  <a:pt x="10352" y="1479"/>
                  <a:pt x="10376" y="1464"/>
                </a:cubicBezTo>
                <a:cubicBezTo>
                  <a:pt x="10405" y="1446"/>
                  <a:pt x="10398" y="1448"/>
                  <a:pt x="10399" y="1406"/>
                </a:cubicBezTo>
                <a:cubicBezTo>
                  <a:pt x="10398" y="1424"/>
                  <a:pt x="10398" y="1442"/>
                  <a:pt x="10397" y="1461"/>
                </a:cubicBezTo>
                <a:cubicBezTo>
                  <a:pt x="10370" y="1465"/>
                  <a:pt x="10398" y="1442"/>
                  <a:pt x="10397" y="1461"/>
                </a:cubicBezTo>
                <a:close/>
                <a:moveTo>
                  <a:pt x="10426" y="1401"/>
                </a:moveTo>
                <a:cubicBezTo>
                  <a:pt x="10429" y="1349"/>
                  <a:pt x="10432" y="1297"/>
                  <a:pt x="10434" y="1245"/>
                </a:cubicBezTo>
                <a:cubicBezTo>
                  <a:pt x="10432" y="1297"/>
                  <a:pt x="10429" y="1349"/>
                  <a:pt x="10426" y="1401"/>
                </a:cubicBezTo>
                <a:close/>
                <a:moveTo>
                  <a:pt x="10662" y="1408"/>
                </a:moveTo>
                <a:cubicBezTo>
                  <a:pt x="10643" y="1423"/>
                  <a:pt x="10617" y="1411"/>
                  <a:pt x="10598" y="1425"/>
                </a:cubicBezTo>
                <a:cubicBezTo>
                  <a:pt x="10618" y="1410"/>
                  <a:pt x="10653" y="1413"/>
                  <a:pt x="10676" y="1401"/>
                </a:cubicBezTo>
                <a:cubicBezTo>
                  <a:pt x="10671" y="1403"/>
                  <a:pt x="10667" y="1406"/>
                  <a:pt x="10662" y="1408"/>
                </a:cubicBezTo>
                <a:cubicBezTo>
                  <a:pt x="10644" y="1422"/>
                  <a:pt x="10667" y="1406"/>
                  <a:pt x="10662" y="1408"/>
                </a:cubicBezTo>
                <a:close/>
                <a:moveTo>
                  <a:pt x="10677" y="1354"/>
                </a:moveTo>
                <a:cubicBezTo>
                  <a:pt x="10680" y="1349"/>
                  <a:pt x="10692" y="1333"/>
                  <a:pt x="10677" y="1354"/>
                </a:cubicBezTo>
                <a:cubicBezTo>
                  <a:pt x="10677" y="1354"/>
                  <a:pt x="10680" y="1350"/>
                  <a:pt x="10677" y="1354"/>
                </a:cubicBezTo>
                <a:close/>
                <a:moveTo>
                  <a:pt x="10703" y="1421"/>
                </a:moveTo>
                <a:cubicBezTo>
                  <a:pt x="10688" y="1408"/>
                  <a:pt x="10700" y="1419"/>
                  <a:pt x="10703" y="1421"/>
                </a:cubicBezTo>
                <a:cubicBezTo>
                  <a:pt x="10701" y="1419"/>
                  <a:pt x="10703" y="1421"/>
                  <a:pt x="10703" y="1421"/>
                </a:cubicBezTo>
                <a:close/>
                <a:moveTo>
                  <a:pt x="10712" y="4093"/>
                </a:moveTo>
                <a:cubicBezTo>
                  <a:pt x="10712" y="4132"/>
                  <a:pt x="10741" y="4360"/>
                  <a:pt x="10675" y="4345"/>
                </a:cubicBezTo>
                <a:cubicBezTo>
                  <a:pt x="10670" y="4036"/>
                  <a:pt x="10668" y="3727"/>
                  <a:pt x="10666" y="3418"/>
                </a:cubicBezTo>
                <a:cubicBezTo>
                  <a:pt x="10736" y="3438"/>
                  <a:pt x="10714" y="3648"/>
                  <a:pt x="10714" y="3698"/>
                </a:cubicBezTo>
                <a:cubicBezTo>
                  <a:pt x="10715" y="3824"/>
                  <a:pt x="10735" y="3969"/>
                  <a:pt x="10712" y="4093"/>
                </a:cubicBezTo>
                <a:cubicBezTo>
                  <a:pt x="10712" y="4162"/>
                  <a:pt x="10714" y="4087"/>
                  <a:pt x="10712" y="4093"/>
                </a:cubicBezTo>
                <a:close/>
                <a:moveTo>
                  <a:pt x="10161" y="4232"/>
                </a:moveTo>
                <a:cubicBezTo>
                  <a:pt x="10162" y="4202"/>
                  <a:pt x="10129" y="4166"/>
                  <a:pt x="10181" y="4163"/>
                </a:cubicBezTo>
                <a:cubicBezTo>
                  <a:pt x="10184" y="4187"/>
                  <a:pt x="10188" y="4210"/>
                  <a:pt x="10191" y="4234"/>
                </a:cubicBezTo>
                <a:cubicBezTo>
                  <a:pt x="10181" y="4233"/>
                  <a:pt x="10171" y="4232"/>
                  <a:pt x="10161" y="4232"/>
                </a:cubicBezTo>
                <a:close/>
                <a:moveTo>
                  <a:pt x="10034" y="3130"/>
                </a:moveTo>
                <a:cubicBezTo>
                  <a:pt x="10032" y="3145"/>
                  <a:pt x="10059" y="3192"/>
                  <a:pt x="10003" y="3174"/>
                </a:cubicBezTo>
                <a:cubicBezTo>
                  <a:pt x="10004" y="3047"/>
                  <a:pt x="10004" y="2920"/>
                  <a:pt x="10004" y="2792"/>
                </a:cubicBezTo>
                <a:cubicBezTo>
                  <a:pt x="10020" y="2792"/>
                  <a:pt x="10033" y="2797"/>
                  <a:pt x="10044" y="2808"/>
                </a:cubicBezTo>
                <a:cubicBezTo>
                  <a:pt x="10046" y="2790"/>
                  <a:pt x="10048" y="2772"/>
                  <a:pt x="10049" y="2753"/>
                </a:cubicBezTo>
                <a:cubicBezTo>
                  <a:pt x="10043" y="2876"/>
                  <a:pt x="10050" y="3006"/>
                  <a:pt x="10034" y="3130"/>
                </a:cubicBezTo>
                <a:cubicBezTo>
                  <a:pt x="10032" y="3145"/>
                  <a:pt x="10045" y="3041"/>
                  <a:pt x="10034" y="3130"/>
                </a:cubicBezTo>
                <a:close/>
                <a:moveTo>
                  <a:pt x="10049" y="2216"/>
                </a:moveTo>
                <a:cubicBezTo>
                  <a:pt x="10021" y="2272"/>
                  <a:pt x="10040" y="2347"/>
                  <a:pt x="10042" y="2409"/>
                </a:cubicBezTo>
                <a:cubicBezTo>
                  <a:pt x="10044" y="2447"/>
                  <a:pt x="10047" y="2485"/>
                  <a:pt x="10047" y="2523"/>
                </a:cubicBezTo>
                <a:cubicBezTo>
                  <a:pt x="10046" y="2569"/>
                  <a:pt x="10061" y="2599"/>
                  <a:pt x="10004" y="2600"/>
                </a:cubicBezTo>
                <a:cubicBezTo>
                  <a:pt x="10004" y="2441"/>
                  <a:pt x="10004" y="2283"/>
                  <a:pt x="10004" y="2124"/>
                </a:cubicBezTo>
                <a:cubicBezTo>
                  <a:pt x="10004" y="2091"/>
                  <a:pt x="9999" y="2054"/>
                  <a:pt x="10004" y="2021"/>
                </a:cubicBezTo>
                <a:cubicBezTo>
                  <a:pt x="10013" y="1965"/>
                  <a:pt x="10019" y="1962"/>
                  <a:pt x="10033" y="2018"/>
                </a:cubicBezTo>
                <a:cubicBezTo>
                  <a:pt x="10042" y="2053"/>
                  <a:pt x="10029" y="2214"/>
                  <a:pt x="10065" y="2218"/>
                </a:cubicBezTo>
                <a:cubicBezTo>
                  <a:pt x="10059" y="2218"/>
                  <a:pt x="10054" y="2217"/>
                  <a:pt x="10049" y="2216"/>
                </a:cubicBezTo>
                <a:cubicBezTo>
                  <a:pt x="10045" y="2224"/>
                  <a:pt x="10054" y="2217"/>
                  <a:pt x="10049" y="2216"/>
                </a:cubicBezTo>
                <a:close/>
                <a:moveTo>
                  <a:pt x="9457" y="5386"/>
                </a:moveTo>
                <a:cubicBezTo>
                  <a:pt x="9456" y="5379"/>
                  <a:pt x="9454" y="5375"/>
                  <a:pt x="9450" y="5372"/>
                </a:cubicBezTo>
                <a:cubicBezTo>
                  <a:pt x="9454" y="5375"/>
                  <a:pt x="9456" y="5379"/>
                  <a:pt x="9457" y="5386"/>
                </a:cubicBezTo>
                <a:close/>
                <a:moveTo>
                  <a:pt x="7831" y="3329"/>
                </a:moveTo>
                <a:cubicBezTo>
                  <a:pt x="7830" y="3329"/>
                  <a:pt x="7828" y="3398"/>
                  <a:pt x="7828" y="3393"/>
                </a:cubicBezTo>
                <a:cubicBezTo>
                  <a:pt x="7829" y="3372"/>
                  <a:pt x="7830" y="3350"/>
                  <a:pt x="7831" y="3329"/>
                </a:cubicBezTo>
                <a:cubicBezTo>
                  <a:pt x="7831" y="3329"/>
                  <a:pt x="7831" y="3350"/>
                  <a:pt x="7831" y="3329"/>
                </a:cubicBezTo>
                <a:close/>
                <a:moveTo>
                  <a:pt x="7775" y="3652"/>
                </a:moveTo>
                <a:cubicBezTo>
                  <a:pt x="7772" y="3648"/>
                  <a:pt x="7768" y="3644"/>
                  <a:pt x="7764" y="3639"/>
                </a:cubicBezTo>
                <a:cubicBezTo>
                  <a:pt x="7772" y="3642"/>
                  <a:pt x="7775" y="3646"/>
                  <a:pt x="7775" y="3652"/>
                </a:cubicBezTo>
                <a:close/>
                <a:moveTo>
                  <a:pt x="7829" y="3630"/>
                </a:moveTo>
                <a:cubicBezTo>
                  <a:pt x="7811" y="3638"/>
                  <a:pt x="7793" y="3645"/>
                  <a:pt x="7776" y="3652"/>
                </a:cubicBezTo>
                <a:cubicBezTo>
                  <a:pt x="7791" y="3646"/>
                  <a:pt x="7869" y="3632"/>
                  <a:pt x="7871" y="3612"/>
                </a:cubicBezTo>
                <a:cubicBezTo>
                  <a:pt x="7869" y="3629"/>
                  <a:pt x="7837" y="3630"/>
                  <a:pt x="7829" y="3630"/>
                </a:cubicBezTo>
                <a:cubicBezTo>
                  <a:pt x="7811" y="3638"/>
                  <a:pt x="7858" y="3629"/>
                  <a:pt x="7829" y="3630"/>
                </a:cubicBezTo>
                <a:close/>
                <a:moveTo>
                  <a:pt x="7558" y="2442"/>
                </a:moveTo>
                <a:cubicBezTo>
                  <a:pt x="7562" y="2438"/>
                  <a:pt x="7566" y="2435"/>
                  <a:pt x="7570" y="2432"/>
                </a:cubicBezTo>
                <a:cubicBezTo>
                  <a:pt x="7583" y="2441"/>
                  <a:pt x="7581" y="2449"/>
                  <a:pt x="7563" y="2455"/>
                </a:cubicBezTo>
                <a:cubicBezTo>
                  <a:pt x="7561" y="2450"/>
                  <a:pt x="7557" y="2446"/>
                  <a:pt x="7558" y="2442"/>
                </a:cubicBezTo>
                <a:cubicBezTo>
                  <a:pt x="7558" y="2438"/>
                  <a:pt x="7557" y="2446"/>
                  <a:pt x="7558" y="2442"/>
                </a:cubicBezTo>
                <a:close/>
                <a:moveTo>
                  <a:pt x="7534" y="1592"/>
                </a:moveTo>
                <a:cubicBezTo>
                  <a:pt x="7536" y="1595"/>
                  <a:pt x="7539" y="1597"/>
                  <a:pt x="7541" y="1600"/>
                </a:cubicBezTo>
                <a:cubicBezTo>
                  <a:pt x="7537" y="1595"/>
                  <a:pt x="7532" y="1591"/>
                  <a:pt x="7526" y="1588"/>
                </a:cubicBezTo>
                <a:cubicBezTo>
                  <a:pt x="7529" y="1590"/>
                  <a:pt x="7531" y="1591"/>
                  <a:pt x="7534" y="1592"/>
                </a:cubicBezTo>
                <a:cubicBezTo>
                  <a:pt x="7536" y="1595"/>
                  <a:pt x="7531" y="1591"/>
                  <a:pt x="7534" y="1592"/>
                </a:cubicBezTo>
                <a:close/>
                <a:moveTo>
                  <a:pt x="7545" y="3678"/>
                </a:moveTo>
                <a:cubicBezTo>
                  <a:pt x="7548" y="3643"/>
                  <a:pt x="7569" y="3590"/>
                  <a:pt x="7516" y="3592"/>
                </a:cubicBezTo>
                <a:cubicBezTo>
                  <a:pt x="7557" y="3554"/>
                  <a:pt x="7553" y="3502"/>
                  <a:pt x="7535" y="3454"/>
                </a:cubicBezTo>
                <a:cubicBezTo>
                  <a:pt x="7576" y="3494"/>
                  <a:pt x="7581" y="3604"/>
                  <a:pt x="7545" y="3678"/>
                </a:cubicBezTo>
                <a:cubicBezTo>
                  <a:pt x="7547" y="3655"/>
                  <a:pt x="7581" y="3604"/>
                  <a:pt x="7545" y="3678"/>
                </a:cubicBezTo>
                <a:close/>
                <a:moveTo>
                  <a:pt x="7517" y="3195"/>
                </a:moveTo>
                <a:cubicBezTo>
                  <a:pt x="7548" y="3187"/>
                  <a:pt x="7559" y="3197"/>
                  <a:pt x="7551" y="3226"/>
                </a:cubicBezTo>
                <a:cubicBezTo>
                  <a:pt x="7526" y="3230"/>
                  <a:pt x="7503" y="3224"/>
                  <a:pt x="7517" y="3195"/>
                </a:cubicBezTo>
                <a:cubicBezTo>
                  <a:pt x="7528" y="3196"/>
                  <a:pt x="7496" y="3240"/>
                  <a:pt x="7517" y="3195"/>
                </a:cubicBezTo>
                <a:close/>
                <a:moveTo>
                  <a:pt x="7463" y="3366"/>
                </a:moveTo>
                <a:cubicBezTo>
                  <a:pt x="7485" y="3292"/>
                  <a:pt x="7532" y="3425"/>
                  <a:pt x="7533" y="3452"/>
                </a:cubicBezTo>
                <a:cubicBezTo>
                  <a:pt x="7504" y="3457"/>
                  <a:pt x="7493" y="3411"/>
                  <a:pt x="7462" y="3435"/>
                </a:cubicBezTo>
                <a:cubicBezTo>
                  <a:pt x="7463" y="3412"/>
                  <a:pt x="7463" y="3389"/>
                  <a:pt x="7463" y="3366"/>
                </a:cubicBezTo>
                <a:cubicBezTo>
                  <a:pt x="7469" y="3347"/>
                  <a:pt x="7463" y="3389"/>
                  <a:pt x="7463" y="3366"/>
                </a:cubicBezTo>
                <a:close/>
                <a:moveTo>
                  <a:pt x="7449" y="3435"/>
                </a:moveTo>
                <a:cubicBezTo>
                  <a:pt x="7428" y="3434"/>
                  <a:pt x="7415" y="3424"/>
                  <a:pt x="7411" y="3407"/>
                </a:cubicBezTo>
                <a:cubicBezTo>
                  <a:pt x="7415" y="3424"/>
                  <a:pt x="7428" y="3434"/>
                  <a:pt x="7449" y="3435"/>
                </a:cubicBezTo>
                <a:close/>
                <a:moveTo>
                  <a:pt x="7419" y="3478"/>
                </a:moveTo>
                <a:cubicBezTo>
                  <a:pt x="7413" y="3483"/>
                  <a:pt x="7411" y="3490"/>
                  <a:pt x="7411" y="3499"/>
                </a:cubicBezTo>
                <a:cubicBezTo>
                  <a:pt x="7411" y="3490"/>
                  <a:pt x="7413" y="3483"/>
                  <a:pt x="7419" y="3478"/>
                </a:cubicBezTo>
                <a:close/>
                <a:moveTo>
                  <a:pt x="7380" y="3606"/>
                </a:moveTo>
                <a:cubicBezTo>
                  <a:pt x="7401" y="3624"/>
                  <a:pt x="7507" y="3620"/>
                  <a:pt x="7475" y="3584"/>
                </a:cubicBezTo>
                <a:cubicBezTo>
                  <a:pt x="7482" y="3595"/>
                  <a:pt x="7493" y="3598"/>
                  <a:pt x="7508" y="3592"/>
                </a:cubicBezTo>
                <a:cubicBezTo>
                  <a:pt x="7462" y="3592"/>
                  <a:pt x="7462" y="3701"/>
                  <a:pt x="7533" y="3679"/>
                </a:cubicBezTo>
                <a:cubicBezTo>
                  <a:pt x="7471" y="3780"/>
                  <a:pt x="7348" y="3627"/>
                  <a:pt x="7258" y="3661"/>
                </a:cubicBezTo>
                <a:cubicBezTo>
                  <a:pt x="7258" y="3587"/>
                  <a:pt x="7327" y="3562"/>
                  <a:pt x="7380" y="3606"/>
                </a:cubicBezTo>
                <a:cubicBezTo>
                  <a:pt x="7410" y="3631"/>
                  <a:pt x="7317" y="3553"/>
                  <a:pt x="7380" y="3606"/>
                </a:cubicBezTo>
                <a:close/>
                <a:moveTo>
                  <a:pt x="7378" y="1559"/>
                </a:moveTo>
                <a:cubicBezTo>
                  <a:pt x="7379" y="1552"/>
                  <a:pt x="7384" y="1545"/>
                  <a:pt x="7386" y="1538"/>
                </a:cubicBezTo>
                <a:cubicBezTo>
                  <a:pt x="7396" y="1551"/>
                  <a:pt x="7396" y="1564"/>
                  <a:pt x="7387" y="1576"/>
                </a:cubicBezTo>
                <a:cubicBezTo>
                  <a:pt x="7384" y="1570"/>
                  <a:pt x="7378" y="1564"/>
                  <a:pt x="7378" y="1559"/>
                </a:cubicBezTo>
                <a:cubicBezTo>
                  <a:pt x="7379" y="1552"/>
                  <a:pt x="7378" y="1564"/>
                  <a:pt x="7378" y="1559"/>
                </a:cubicBezTo>
                <a:close/>
                <a:moveTo>
                  <a:pt x="7391" y="2229"/>
                </a:moveTo>
                <a:cubicBezTo>
                  <a:pt x="7400" y="2215"/>
                  <a:pt x="7421" y="2222"/>
                  <a:pt x="7429" y="2235"/>
                </a:cubicBezTo>
                <a:cubicBezTo>
                  <a:pt x="7416" y="2233"/>
                  <a:pt x="7404" y="2231"/>
                  <a:pt x="7391" y="2229"/>
                </a:cubicBezTo>
                <a:cubicBezTo>
                  <a:pt x="7393" y="2227"/>
                  <a:pt x="7404" y="2231"/>
                  <a:pt x="7391" y="2229"/>
                </a:cubicBezTo>
                <a:close/>
                <a:moveTo>
                  <a:pt x="7446" y="2096"/>
                </a:moveTo>
                <a:cubicBezTo>
                  <a:pt x="7426" y="2094"/>
                  <a:pt x="7390" y="2087"/>
                  <a:pt x="7391" y="2059"/>
                </a:cubicBezTo>
                <a:cubicBezTo>
                  <a:pt x="7390" y="2088"/>
                  <a:pt x="7446" y="2093"/>
                  <a:pt x="7446" y="2096"/>
                </a:cubicBezTo>
                <a:cubicBezTo>
                  <a:pt x="7406" y="2093"/>
                  <a:pt x="7446" y="2096"/>
                  <a:pt x="7446" y="2096"/>
                </a:cubicBezTo>
                <a:close/>
                <a:moveTo>
                  <a:pt x="7471" y="2162"/>
                </a:moveTo>
                <a:cubicBezTo>
                  <a:pt x="7476" y="2161"/>
                  <a:pt x="7481" y="2159"/>
                  <a:pt x="7486" y="2158"/>
                </a:cubicBezTo>
                <a:cubicBezTo>
                  <a:pt x="7495" y="2164"/>
                  <a:pt x="7480" y="2202"/>
                  <a:pt x="7464" y="2200"/>
                </a:cubicBezTo>
                <a:cubicBezTo>
                  <a:pt x="7463" y="2186"/>
                  <a:pt x="7465" y="2174"/>
                  <a:pt x="7471" y="2162"/>
                </a:cubicBezTo>
                <a:cubicBezTo>
                  <a:pt x="7498" y="2148"/>
                  <a:pt x="7464" y="2166"/>
                  <a:pt x="7471" y="2162"/>
                </a:cubicBezTo>
                <a:close/>
                <a:moveTo>
                  <a:pt x="7395" y="1405"/>
                </a:moveTo>
                <a:cubicBezTo>
                  <a:pt x="7461" y="1459"/>
                  <a:pt x="7458" y="1420"/>
                  <a:pt x="7464" y="1362"/>
                </a:cubicBezTo>
                <a:cubicBezTo>
                  <a:pt x="7470" y="1300"/>
                  <a:pt x="7475" y="1309"/>
                  <a:pt x="7483" y="1363"/>
                </a:cubicBezTo>
                <a:cubicBezTo>
                  <a:pt x="7491" y="1417"/>
                  <a:pt x="7489" y="1473"/>
                  <a:pt x="7492" y="1527"/>
                </a:cubicBezTo>
                <a:cubicBezTo>
                  <a:pt x="7477" y="1512"/>
                  <a:pt x="7463" y="1467"/>
                  <a:pt x="7443" y="1459"/>
                </a:cubicBezTo>
                <a:cubicBezTo>
                  <a:pt x="7417" y="1448"/>
                  <a:pt x="7403" y="1477"/>
                  <a:pt x="7385" y="1470"/>
                </a:cubicBezTo>
                <a:cubicBezTo>
                  <a:pt x="7329" y="1450"/>
                  <a:pt x="7372" y="1386"/>
                  <a:pt x="7395" y="1405"/>
                </a:cubicBezTo>
                <a:cubicBezTo>
                  <a:pt x="7484" y="1478"/>
                  <a:pt x="7375" y="1389"/>
                  <a:pt x="7395" y="1405"/>
                </a:cubicBezTo>
                <a:close/>
                <a:moveTo>
                  <a:pt x="7359" y="803"/>
                </a:moveTo>
                <a:cubicBezTo>
                  <a:pt x="7357" y="791"/>
                  <a:pt x="7352" y="781"/>
                  <a:pt x="7340" y="780"/>
                </a:cubicBezTo>
                <a:cubicBezTo>
                  <a:pt x="7352" y="781"/>
                  <a:pt x="7357" y="791"/>
                  <a:pt x="7359" y="803"/>
                </a:cubicBezTo>
                <a:close/>
                <a:moveTo>
                  <a:pt x="7345" y="1872"/>
                </a:moveTo>
                <a:cubicBezTo>
                  <a:pt x="7356" y="1874"/>
                  <a:pt x="7365" y="1880"/>
                  <a:pt x="7371" y="1889"/>
                </a:cubicBezTo>
                <a:cubicBezTo>
                  <a:pt x="7361" y="1873"/>
                  <a:pt x="7310" y="1859"/>
                  <a:pt x="7312" y="1893"/>
                </a:cubicBezTo>
                <a:cubicBezTo>
                  <a:pt x="7316" y="1876"/>
                  <a:pt x="7327" y="1869"/>
                  <a:pt x="7345" y="1872"/>
                </a:cubicBezTo>
                <a:cubicBezTo>
                  <a:pt x="7356" y="1873"/>
                  <a:pt x="7328" y="1871"/>
                  <a:pt x="7345" y="1872"/>
                </a:cubicBezTo>
                <a:close/>
                <a:moveTo>
                  <a:pt x="7282" y="1022"/>
                </a:moveTo>
                <a:cubicBezTo>
                  <a:pt x="7281" y="1012"/>
                  <a:pt x="7273" y="1007"/>
                  <a:pt x="7262" y="1005"/>
                </a:cubicBezTo>
                <a:cubicBezTo>
                  <a:pt x="7273" y="1007"/>
                  <a:pt x="7281" y="1012"/>
                  <a:pt x="7282" y="1022"/>
                </a:cubicBezTo>
                <a:close/>
                <a:moveTo>
                  <a:pt x="7247" y="3168"/>
                </a:moveTo>
                <a:cubicBezTo>
                  <a:pt x="7272" y="3141"/>
                  <a:pt x="7304" y="3135"/>
                  <a:pt x="7342" y="3149"/>
                </a:cubicBezTo>
                <a:cubicBezTo>
                  <a:pt x="7356" y="3149"/>
                  <a:pt x="7212" y="3203"/>
                  <a:pt x="7247" y="3168"/>
                </a:cubicBezTo>
                <a:cubicBezTo>
                  <a:pt x="7272" y="3141"/>
                  <a:pt x="7245" y="3170"/>
                  <a:pt x="7247" y="3168"/>
                </a:cubicBezTo>
                <a:close/>
                <a:moveTo>
                  <a:pt x="7147" y="1114"/>
                </a:moveTo>
                <a:cubicBezTo>
                  <a:pt x="7145" y="1119"/>
                  <a:pt x="7137" y="1138"/>
                  <a:pt x="7147" y="1114"/>
                </a:cubicBezTo>
                <a:cubicBezTo>
                  <a:pt x="7147" y="1114"/>
                  <a:pt x="7146" y="1118"/>
                  <a:pt x="7147" y="1114"/>
                </a:cubicBezTo>
                <a:close/>
                <a:moveTo>
                  <a:pt x="7070" y="2414"/>
                </a:moveTo>
                <a:cubicBezTo>
                  <a:pt x="7072" y="2417"/>
                  <a:pt x="7075" y="2419"/>
                  <a:pt x="7080" y="2420"/>
                </a:cubicBezTo>
                <a:cubicBezTo>
                  <a:pt x="7075" y="2419"/>
                  <a:pt x="7072" y="2417"/>
                  <a:pt x="7070" y="2414"/>
                </a:cubicBezTo>
                <a:close/>
                <a:moveTo>
                  <a:pt x="7056" y="941"/>
                </a:moveTo>
                <a:cubicBezTo>
                  <a:pt x="7058" y="942"/>
                  <a:pt x="7060" y="943"/>
                  <a:pt x="7061" y="944"/>
                </a:cubicBezTo>
                <a:cubicBezTo>
                  <a:pt x="7060" y="943"/>
                  <a:pt x="7058" y="942"/>
                  <a:pt x="7056" y="941"/>
                </a:cubicBezTo>
                <a:close/>
                <a:moveTo>
                  <a:pt x="7064" y="945"/>
                </a:moveTo>
                <a:cubicBezTo>
                  <a:pt x="7064" y="945"/>
                  <a:pt x="7065" y="946"/>
                  <a:pt x="7066" y="946"/>
                </a:cubicBezTo>
                <a:cubicBezTo>
                  <a:pt x="7065" y="946"/>
                  <a:pt x="7064" y="945"/>
                  <a:pt x="7064" y="945"/>
                </a:cubicBezTo>
                <a:close/>
                <a:moveTo>
                  <a:pt x="7049" y="862"/>
                </a:moveTo>
                <a:cubicBezTo>
                  <a:pt x="7054" y="861"/>
                  <a:pt x="7060" y="859"/>
                  <a:pt x="7066" y="857"/>
                </a:cubicBezTo>
                <a:cubicBezTo>
                  <a:pt x="7060" y="848"/>
                  <a:pt x="7054" y="838"/>
                  <a:pt x="7048" y="828"/>
                </a:cubicBezTo>
                <a:cubicBezTo>
                  <a:pt x="7067" y="831"/>
                  <a:pt x="7094" y="821"/>
                  <a:pt x="7095" y="856"/>
                </a:cubicBezTo>
                <a:cubicBezTo>
                  <a:pt x="7035" y="858"/>
                  <a:pt x="7048" y="878"/>
                  <a:pt x="7047" y="933"/>
                </a:cubicBezTo>
                <a:cubicBezTo>
                  <a:pt x="7025" y="909"/>
                  <a:pt x="7021" y="886"/>
                  <a:pt x="7049" y="862"/>
                </a:cubicBezTo>
                <a:cubicBezTo>
                  <a:pt x="7054" y="861"/>
                  <a:pt x="7021" y="886"/>
                  <a:pt x="7049" y="862"/>
                </a:cubicBezTo>
                <a:close/>
                <a:moveTo>
                  <a:pt x="6854" y="993"/>
                </a:moveTo>
                <a:cubicBezTo>
                  <a:pt x="6853" y="1002"/>
                  <a:pt x="6852" y="1010"/>
                  <a:pt x="6851" y="1019"/>
                </a:cubicBezTo>
                <a:cubicBezTo>
                  <a:pt x="6855" y="1006"/>
                  <a:pt x="6858" y="969"/>
                  <a:pt x="6844" y="959"/>
                </a:cubicBezTo>
                <a:cubicBezTo>
                  <a:pt x="6852" y="969"/>
                  <a:pt x="6855" y="980"/>
                  <a:pt x="6854" y="993"/>
                </a:cubicBezTo>
                <a:cubicBezTo>
                  <a:pt x="6853" y="1002"/>
                  <a:pt x="6853" y="980"/>
                  <a:pt x="6854" y="993"/>
                </a:cubicBezTo>
                <a:close/>
                <a:moveTo>
                  <a:pt x="6702" y="550"/>
                </a:moveTo>
                <a:cubicBezTo>
                  <a:pt x="6690" y="584"/>
                  <a:pt x="6741" y="615"/>
                  <a:pt x="6702" y="649"/>
                </a:cubicBezTo>
                <a:cubicBezTo>
                  <a:pt x="6734" y="620"/>
                  <a:pt x="6684" y="554"/>
                  <a:pt x="6702" y="550"/>
                </a:cubicBezTo>
                <a:cubicBezTo>
                  <a:pt x="6700" y="555"/>
                  <a:pt x="6692" y="552"/>
                  <a:pt x="6702" y="550"/>
                </a:cubicBezTo>
                <a:close/>
                <a:moveTo>
                  <a:pt x="6282" y="3209"/>
                </a:moveTo>
                <a:cubicBezTo>
                  <a:pt x="6251" y="3254"/>
                  <a:pt x="6206" y="3196"/>
                  <a:pt x="6229" y="3156"/>
                </a:cubicBezTo>
                <a:cubicBezTo>
                  <a:pt x="6256" y="3107"/>
                  <a:pt x="6278" y="3157"/>
                  <a:pt x="6299" y="3186"/>
                </a:cubicBezTo>
                <a:cubicBezTo>
                  <a:pt x="6286" y="3188"/>
                  <a:pt x="6281" y="3196"/>
                  <a:pt x="6282" y="3209"/>
                </a:cubicBezTo>
                <a:cubicBezTo>
                  <a:pt x="6262" y="3237"/>
                  <a:pt x="6281" y="3196"/>
                  <a:pt x="6282" y="3209"/>
                </a:cubicBezTo>
                <a:close/>
                <a:moveTo>
                  <a:pt x="6229" y="2743"/>
                </a:moveTo>
                <a:cubicBezTo>
                  <a:pt x="6253" y="2752"/>
                  <a:pt x="6254" y="2826"/>
                  <a:pt x="6231" y="2837"/>
                </a:cubicBezTo>
                <a:cubicBezTo>
                  <a:pt x="6253" y="2826"/>
                  <a:pt x="6255" y="2752"/>
                  <a:pt x="6229" y="2743"/>
                </a:cubicBezTo>
                <a:close/>
                <a:moveTo>
                  <a:pt x="6237" y="2940"/>
                </a:moveTo>
                <a:cubicBezTo>
                  <a:pt x="6236" y="2941"/>
                  <a:pt x="6235" y="2942"/>
                  <a:pt x="6234" y="2943"/>
                </a:cubicBezTo>
                <a:cubicBezTo>
                  <a:pt x="6235" y="2942"/>
                  <a:pt x="6236" y="2941"/>
                  <a:pt x="6237" y="2940"/>
                </a:cubicBezTo>
                <a:close/>
                <a:moveTo>
                  <a:pt x="6307" y="1630"/>
                </a:moveTo>
                <a:cubicBezTo>
                  <a:pt x="6313" y="1633"/>
                  <a:pt x="6320" y="1637"/>
                  <a:pt x="6323" y="1641"/>
                </a:cubicBezTo>
                <a:cubicBezTo>
                  <a:pt x="6320" y="1637"/>
                  <a:pt x="6313" y="1633"/>
                  <a:pt x="6307" y="1630"/>
                </a:cubicBezTo>
                <a:close/>
                <a:moveTo>
                  <a:pt x="6418" y="1105"/>
                </a:moveTo>
                <a:cubicBezTo>
                  <a:pt x="6413" y="1099"/>
                  <a:pt x="6409" y="1094"/>
                  <a:pt x="6404" y="1088"/>
                </a:cubicBezTo>
                <a:cubicBezTo>
                  <a:pt x="6417" y="1093"/>
                  <a:pt x="6422" y="1099"/>
                  <a:pt x="6418" y="1105"/>
                </a:cubicBezTo>
                <a:cubicBezTo>
                  <a:pt x="6413" y="1099"/>
                  <a:pt x="6418" y="1105"/>
                  <a:pt x="6418" y="1105"/>
                </a:cubicBezTo>
                <a:close/>
                <a:moveTo>
                  <a:pt x="6418" y="1105"/>
                </a:moveTo>
                <a:cubicBezTo>
                  <a:pt x="6418" y="1087"/>
                  <a:pt x="6413" y="1085"/>
                  <a:pt x="6412" y="1060"/>
                </a:cubicBezTo>
                <a:cubicBezTo>
                  <a:pt x="6412" y="1035"/>
                  <a:pt x="6428" y="1026"/>
                  <a:pt x="6411" y="1003"/>
                </a:cubicBezTo>
                <a:cubicBezTo>
                  <a:pt x="6424" y="1003"/>
                  <a:pt x="6433" y="995"/>
                  <a:pt x="6439" y="980"/>
                </a:cubicBezTo>
                <a:cubicBezTo>
                  <a:pt x="6456" y="983"/>
                  <a:pt x="6472" y="985"/>
                  <a:pt x="6489" y="987"/>
                </a:cubicBezTo>
                <a:cubicBezTo>
                  <a:pt x="6489" y="995"/>
                  <a:pt x="6425" y="1092"/>
                  <a:pt x="6418" y="1105"/>
                </a:cubicBezTo>
                <a:cubicBezTo>
                  <a:pt x="6418" y="1096"/>
                  <a:pt x="6441" y="1065"/>
                  <a:pt x="6418" y="1105"/>
                </a:cubicBezTo>
                <a:close/>
                <a:moveTo>
                  <a:pt x="6489" y="1600"/>
                </a:moveTo>
                <a:cubicBezTo>
                  <a:pt x="6489" y="1600"/>
                  <a:pt x="6489" y="1600"/>
                  <a:pt x="6490" y="1600"/>
                </a:cubicBezTo>
                <a:cubicBezTo>
                  <a:pt x="6489" y="1600"/>
                  <a:pt x="6489" y="1600"/>
                  <a:pt x="6489" y="1600"/>
                </a:cubicBezTo>
                <a:close/>
                <a:moveTo>
                  <a:pt x="6492" y="1598"/>
                </a:moveTo>
                <a:cubicBezTo>
                  <a:pt x="6493" y="1597"/>
                  <a:pt x="6493" y="1596"/>
                  <a:pt x="6494" y="1595"/>
                </a:cubicBezTo>
                <a:cubicBezTo>
                  <a:pt x="6493" y="1596"/>
                  <a:pt x="6493" y="1597"/>
                  <a:pt x="6492" y="1598"/>
                </a:cubicBezTo>
                <a:close/>
                <a:moveTo>
                  <a:pt x="6494" y="1595"/>
                </a:moveTo>
                <a:cubicBezTo>
                  <a:pt x="6494" y="1594"/>
                  <a:pt x="6494" y="1594"/>
                  <a:pt x="6495" y="1594"/>
                </a:cubicBezTo>
                <a:cubicBezTo>
                  <a:pt x="6494" y="1594"/>
                  <a:pt x="6494" y="1594"/>
                  <a:pt x="6494" y="1595"/>
                </a:cubicBezTo>
                <a:close/>
                <a:moveTo>
                  <a:pt x="6495" y="1593"/>
                </a:moveTo>
                <a:cubicBezTo>
                  <a:pt x="6497" y="1589"/>
                  <a:pt x="6497" y="1583"/>
                  <a:pt x="6497" y="1577"/>
                </a:cubicBezTo>
                <a:cubicBezTo>
                  <a:pt x="6497" y="1583"/>
                  <a:pt x="6497" y="1589"/>
                  <a:pt x="6495" y="1593"/>
                </a:cubicBezTo>
                <a:close/>
                <a:moveTo>
                  <a:pt x="6497" y="1577"/>
                </a:moveTo>
                <a:cubicBezTo>
                  <a:pt x="6497" y="1576"/>
                  <a:pt x="6497" y="1576"/>
                  <a:pt x="6497" y="1575"/>
                </a:cubicBezTo>
                <a:cubicBezTo>
                  <a:pt x="6497" y="1576"/>
                  <a:pt x="6497" y="1576"/>
                  <a:pt x="6497" y="1577"/>
                </a:cubicBezTo>
                <a:close/>
                <a:moveTo>
                  <a:pt x="6497" y="1563"/>
                </a:moveTo>
                <a:cubicBezTo>
                  <a:pt x="6498" y="1557"/>
                  <a:pt x="6498" y="1551"/>
                  <a:pt x="6499" y="1545"/>
                </a:cubicBezTo>
                <a:cubicBezTo>
                  <a:pt x="6498" y="1551"/>
                  <a:pt x="6498" y="1557"/>
                  <a:pt x="6497" y="1563"/>
                </a:cubicBezTo>
                <a:cubicBezTo>
                  <a:pt x="6497" y="1563"/>
                  <a:pt x="6497" y="1563"/>
                  <a:pt x="6497" y="1563"/>
                </a:cubicBezTo>
                <a:cubicBezTo>
                  <a:pt x="6497" y="1557"/>
                  <a:pt x="6497" y="1563"/>
                  <a:pt x="6497" y="1563"/>
                </a:cubicBezTo>
                <a:close/>
                <a:moveTo>
                  <a:pt x="6420" y="587"/>
                </a:moveTo>
                <a:cubicBezTo>
                  <a:pt x="6423" y="549"/>
                  <a:pt x="6432" y="528"/>
                  <a:pt x="6473" y="533"/>
                </a:cubicBezTo>
                <a:cubicBezTo>
                  <a:pt x="6473" y="568"/>
                  <a:pt x="6472" y="606"/>
                  <a:pt x="6491" y="638"/>
                </a:cubicBezTo>
                <a:cubicBezTo>
                  <a:pt x="6412" y="631"/>
                  <a:pt x="6430" y="722"/>
                  <a:pt x="6492" y="739"/>
                </a:cubicBezTo>
                <a:cubicBezTo>
                  <a:pt x="6448" y="781"/>
                  <a:pt x="6476" y="793"/>
                  <a:pt x="6487" y="841"/>
                </a:cubicBezTo>
                <a:cubicBezTo>
                  <a:pt x="6496" y="878"/>
                  <a:pt x="6486" y="883"/>
                  <a:pt x="6477" y="894"/>
                </a:cubicBezTo>
                <a:cubicBezTo>
                  <a:pt x="6468" y="905"/>
                  <a:pt x="6450" y="893"/>
                  <a:pt x="6438" y="919"/>
                </a:cubicBezTo>
                <a:cubicBezTo>
                  <a:pt x="6435" y="927"/>
                  <a:pt x="6437" y="955"/>
                  <a:pt x="6437" y="965"/>
                </a:cubicBezTo>
                <a:cubicBezTo>
                  <a:pt x="6418" y="961"/>
                  <a:pt x="6422" y="899"/>
                  <a:pt x="6391" y="925"/>
                </a:cubicBezTo>
                <a:cubicBezTo>
                  <a:pt x="6373" y="940"/>
                  <a:pt x="6403" y="979"/>
                  <a:pt x="6406" y="1003"/>
                </a:cubicBezTo>
                <a:cubicBezTo>
                  <a:pt x="6355" y="995"/>
                  <a:pt x="6348" y="1030"/>
                  <a:pt x="6352" y="1071"/>
                </a:cubicBezTo>
                <a:cubicBezTo>
                  <a:pt x="6322" y="1072"/>
                  <a:pt x="6330" y="1046"/>
                  <a:pt x="6326" y="1018"/>
                </a:cubicBezTo>
                <a:cubicBezTo>
                  <a:pt x="6315" y="1034"/>
                  <a:pt x="6291" y="1037"/>
                  <a:pt x="6282" y="1053"/>
                </a:cubicBezTo>
                <a:cubicBezTo>
                  <a:pt x="6291" y="1037"/>
                  <a:pt x="6316" y="1034"/>
                  <a:pt x="6326" y="1018"/>
                </a:cubicBezTo>
                <a:cubicBezTo>
                  <a:pt x="6338" y="1000"/>
                  <a:pt x="6340" y="950"/>
                  <a:pt x="6346" y="927"/>
                </a:cubicBezTo>
                <a:cubicBezTo>
                  <a:pt x="6352" y="907"/>
                  <a:pt x="6360" y="847"/>
                  <a:pt x="6376" y="840"/>
                </a:cubicBezTo>
                <a:cubicBezTo>
                  <a:pt x="6391" y="834"/>
                  <a:pt x="6415" y="866"/>
                  <a:pt x="6437" y="859"/>
                </a:cubicBezTo>
                <a:cubicBezTo>
                  <a:pt x="6424" y="814"/>
                  <a:pt x="6409" y="770"/>
                  <a:pt x="6412" y="726"/>
                </a:cubicBezTo>
                <a:cubicBezTo>
                  <a:pt x="6415" y="682"/>
                  <a:pt x="6417" y="633"/>
                  <a:pt x="6420" y="587"/>
                </a:cubicBezTo>
                <a:cubicBezTo>
                  <a:pt x="6423" y="549"/>
                  <a:pt x="6417" y="638"/>
                  <a:pt x="6420" y="587"/>
                </a:cubicBezTo>
                <a:close/>
                <a:moveTo>
                  <a:pt x="6378" y="603"/>
                </a:moveTo>
                <a:cubicBezTo>
                  <a:pt x="6383" y="606"/>
                  <a:pt x="6387" y="608"/>
                  <a:pt x="6392" y="611"/>
                </a:cubicBezTo>
                <a:cubicBezTo>
                  <a:pt x="6383" y="619"/>
                  <a:pt x="6374" y="619"/>
                  <a:pt x="6365" y="611"/>
                </a:cubicBezTo>
                <a:cubicBezTo>
                  <a:pt x="6370" y="609"/>
                  <a:pt x="6374" y="606"/>
                  <a:pt x="6378" y="603"/>
                </a:cubicBezTo>
                <a:cubicBezTo>
                  <a:pt x="6383" y="606"/>
                  <a:pt x="6374" y="606"/>
                  <a:pt x="6378" y="603"/>
                </a:cubicBezTo>
                <a:close/>
                <a:moveTo>
                  <a:pt x="6322" y="545"/>
                </a:moveTo>
                <a:cubicBezTo>
                  <a:pt x="6325" y="503"/>
                  <a:pt x="6347" y="542"/>
                  <a:pt x="6349" y="541"/>
                </a:cubicBezTo>
                <a:cubicBezTo>
                  <a:pt x="6349" y="541"/>
                  <a:pt x="6320" y="582"/>
                  <a:pt x="6322" y="545"/>
                </a:cubicBezTo>
                <a:cubicBezTo>
                  <a:pt x="6323" y="537"/>
                  <a:pt x="6322" y="554"/>
                  <a:pt x="6322" y="545"/>
                </a:cubicBezTo>
                <a:close/>
                <a:moveTo>
                  <a:pt x="6284" y="711"/>
                </a:moveTo>
                <a:cubicBezTo>
                  <a:pt x="6309" y="703"/>
                  <a:pt x="6309" y="725"/>
                  <a:pt x="6328" y="708"/>
                </a:cubicBezTo>
                <a:cubicBezTo>
                  <a:pt x="6335" y="702"/>
                  <a:pt x="6333" y="647"/>
                  <a:pt x="6334" y="637"/>
                </a:cubicBezTo>
                <a:cubicBezTo>
                  <a:pt x="6349" y="670"/>
                  <a:pt x="6407" y="672"/>
                  <a:pt x="6361" y="716"/>
                </a:cubicBezTo>
                <a:cubicBezTo>
                  <a:pt x="6375" y="724"/>
                  <a:pt x="6389" y="732"/>
                  <a:pt x="6403" y="741"/>
                </a:cubicBezTo>
                <a:cubicBezTo>
                  <a:pt x="6361" y="743"/>
                  <a:pt x="6352" y="800"/>
                  <a:pt x="6328" y="826"/>
                </a:cubicBezTo>
                <a:cubicBezTo>
                  <a:pt x="6358" y="753"/>
                  <a:pt x="6279" y="738"/>
                  <a:pt x="6263" y="680"/>
                </a:cubicBezTo>
                <a:cubicBezTo>
                  <a:pt x="6267" y="692"/>
                  <a:pt x="6274" y="703"/>
                  <a:pt x="6284" y="711"/>
                </a:cubicBezTo>
                <a:cubicBezTo>
                  <a:pt x="6289" y="709"/>
                  <a:pt x="6273" y="701"/>
                  <a:pt x="6284" y="711"/>
                </a:cubicBezTo>
                <a:close/>
                <a:moveTo>
                  <a:pt x="6226" y="2497"/>
                </a:moveTo>
                <a:cubicBezTo>
                  <a:pt x="6246" y="2502"/>
                  <a:pt x="6238" y="2526"/>
                  <a:pt x="6242" y="2544"/>
                </a:cubicBezTo>
                <a:cubicBezTo>
                  <a:pt x="6238" y="2526"/>
                  <a:pt x="6246" y="2502"/>
                  <a:pt x="6226" y="2497"/>
                </a:cubicBezTo>
                <a:close/>
                <a:moveTo>
                  <a:pt x="6237" y="2190"/>
                </a:moveTo>
                <a:cubicBezTo>
                  <a:pt x="6234" y="2193"/>
                  <a:pt x="6230" y="2196"/>
                  <a:pt x="6225" y="2198"/>
                </a:cubicBezTo>
                <a:cubicBezTo>
                  <a:pt x="6230" y="2196"/>
                  <a:pt x="6234" y="2193"/>
                  <a:pt x="6237" y="2190"/>
                </a:cubicBezTo>
                <a:close/>
                <a:moveTo>
                  <a:pt x="6234" y="2943"/>
                </a:moveTo>
                <a:cubicBezTo>
                  <a:pt x="6230" y="2946"/>
                  <a:pt x="6225" y="2948"/>
                  <a:pt x="6219" y="2949"/>
                </a:cubicBezTo>
                <a:cubicBezTo>
                  <a:pt x="6225" y="2948"/>
                  <a:pt x="6230" y="2946"/>
                  <a:pt x="6234" y="2943"/>
                </a:cubicBezTo>
                <a:close/>
                <a:moveTo>
                  <a:pt x="6119" y="2945"/>
                </a:moveTo>
                <a:cubicBezTo>
                  <a:pt x="6103" y="2948"/>
                  <a:pt x="6093" y="2925"/>
                  <a:pt x="6093" y="2915"/>
                </a:cubicBezTo>
                <a:cubicBezTo>
                  <a:pt x="6092" y="2933"/>
                  <a:pt x="6101" y="2943"/>
                  <a:pt x="6119" y="2945"/>
                </a:cubicBezTo>
                <a:cubicBezTo>
                  <a:pt x="6119" y="2945"/>
                  <a:pt x="6098" y="2944"/>
                  <a:pt x="6119" y="2945"/>
                </a:cubicBezTo>
                <a:close/>
                <a:moveTo>
                  <a:pt x="6096" y="977"/>
                </a:moveTo>
                <a:cubicBezTo>
                  <a:pt x="6085" y="991"/>
                  <a:pt x="6085" y="1040"/>
                  <a:pt x="6103" y="1048"/>
                </a:cubicBezTo>
                <a:cubicBezTo>
                  <a:pt x="6085" y="1040"/>
                  <a:pt x="6085" y="991"/>
                  <a:pt x="6096" y="977"/>
                </a:cubicBezTo>
                <a:cubicBezTo>
                  <a:pt x="6091" y="984"/>
                  <a:pt x="6091" y="984"/>
                  <a:pt x="6096" y="977"/>
                </a:cubicBezTo>
                <a:close/>
                <a:moveTo>
                  <a:pt x="6066" y="3261"/>
                </a:moveTo>
                <a:cubicBezTo>
                  <a:pt x="6131" y="3260"/>
                  <a:pt x="6196" y="3255"/>
                  <a:pt x="6265" y="3297"/>
                </a:cubicBezTo>
                <a:cubicBezTo>
                  <a:pt x="6222" y="3316"/>
                  <a:pt x="6177" y="3319"/>
                  <a:pt x="6131" y="3318"/>
                </a:cubicBezTo>
                <a:cubicBezTo>
                  <a:pt x="6071" y="3317"/>
                  <a:pt x="6066" y="3319"/>
                  <a:pt x="6066" y="3261"/>
                </a:cubicBezTo>
                <a:cubicBezTo>
                  <a:pt x="6131" y="3260"/>
                  <a:pt x="6066" y="3278"/>
                  <a:pt x="6066" y="3261"/>
                </a:cubicBezTo>
                <a:close/>
                <a:moveTo>
                  <a:pt x="5919" y="3236"/>
                </a:moveTo>
                <a:cubicBezTo>
                  <a:pt x="5916" y="3243"/>
                  <a:pt x="5919" y="3254"/>
                  <a:pt x="5920" y="3263"/>
                </a:cubicBezTo>
                <a:cubicBezTo>
                  <a:pt x="5919" y="3254"/>
                  <a:pt x="5916" y="3243"/>
                  <a:pt x="5919" y="3236"/>
                </a:cubicBezTo>
                <a:close/>
                <a:moveTo>
                  <a:pt x="5893" y="577"/>
                </a:moveTo>
                <a:cubicBezTo>
                  <a:pt x="5911" y="559"/>
                  <a:pt x="5920" y="540"/>
                  <a:pt x="5918" y="516"/>
                </a:cubicBezTo>
                <a:cubicBezTo>
                  <a:pt x="5947" y="530"/>
                  <a:pt x="5959" y="573"/>
                  <a:pt x="5921" y="590"/>
                </a:cubicBezTo>
                <a:cubicBezTo>
                  <a:pt x="5917" y="592"/>
                  <a:pt x="5872" y="598"/>
                  <a:pt x="5893" y="577"/>
                </a:cubicBezTo>
                <a:cubicBezTo>
                  <a:pt x="5911" y="559"/>
                  <a:pt x="5891" y="579"/>
                  <a:pt x="5893" y="577"/>
                </a:cubicBezTo>
                <a:close/>
                <a:moveTo>
                  <a:pt x="5795" y="3638"/>
                </a:moveTo>
                <a:cubicBezTo>
                  <a:pt x="5795" y="3626"/>
                  <a:pt x="5795" y="3626"/>
                  <a:pt x="5795" y="3638"/>
                </a:cubicBezTo>
                <a:cubicBezTo>
                  <a:pt x="5795" y="3638"/>
                  <a:pt x="5795" y="3638"/>
                  <a:pt x="5795" y="3638"/>
                </a:cubicBezTo>
                <a:cubicBezTo>
                  <a:pt x="5795" y="3635"/>
                  <a:pt x="5795" y="3638"/>
                  <a:pt x="5795" y="3638"/>
                </a:cubicBezTo>
                <a:close/>
                <a:moveTo>
                  <a:pt x="5794" y="3646"/>
                </a:moveTo>
                <a:cubicBezTo>
                  <a:pt x="5794" y="3653"/>
                  <a:pt x="5793" y="3659"/>
                  <a:pt x="5790" y="3664"/>
                </a:cubicBezTo>
                <a:cubicBezTo>
                  <a:pt x="5793" y="3659"/>
                  <a:pt x="5794" y="3653"/>
                  <a:pt x="5794" y="3646"/>
                </a:cubicBezTo>
                <a:close/>
                <a:moveTo>
                  <a:pt x="5776" y="396"/>
                </a:moveTo>
                <a:cubicBezTo>
                  <a:pt x="5776" y="396"/>
                  <a:pt x="5776" y="396"/>
                  <a:pt x="5777" y="395"/>
                </a:cubicBezTo>
                <a:cubicBezTo>
                  <a:pt x="5776" y="396"/>
                  <a:pt x="5776" y="396"/>
                  <a:pt x="5776" y="396"/>
                </a:cubicBezTo>
                <a:cubicBezTo>
                  <a:pt x="5776" y="396"/>
                  <a:pt x="5776" y="396"/>
                  <a:pt x="5776" y="396"/>
                </a:cubicBezTo>
                <a:close/>
                <a:moveTo>
                  <a:pt x="5560" y="556"/>
                </a:moveTo>
                <a:cubicBezTo>
                  <a:pt x="5561" y="552"/>
                  <a:pt x="5561" y="548"/>
                  <a:pt x="5562" y="544"/>
                </a:cubicBezTo>
                <a:cubicBezTo>
                  <a:pt x="5566" y="548"/>
                  <a:pt x="5566" y="553"/>
                  <a:pt x="5560" y="556"/>
                </a:cubicBezTo>
                <a:cubicBezTo>
                  <a:pt x="5561" y="552"/>
                  <a:pt x="5562" y="554"/>
                  <a:pt x="5560" y="556"/>
                </a:cubicBezTo>
                <a:close/>
                <a:moveTo>
                  <a:pt x="1700" y="1477"/>
                </a:moveTo>
                <a:cubicBezTo>
                  <a:pt x="1707" y="1476"/>
                  <a:pt x="1700" y="1534"/>
                  <a:pt x="1680" y="1484"/>
                </a:cubicBezTo>
                <a:cubicBezTo>
                  <a:pt x="1686" y="1482"/>
                  <a:pt x="1693" y="1479"/>
                  <a:pt x="1700" y="1477"/>
                </a:cubicBezTo>
                <a:cubicBezTo>
                  <a:pt x="1702" y="1477"/>
                  <a:pt x="1693" y="1478"/>
                  <a:pt x="1700" y="1477"/>
                </a:cubicBezTo>
                <a:close/>
                <a:moveTo>
                  <a:pt x="1425" y="1504"/>
                </a:moveTo>
                <a:cubicBezTo>
                  <a:pt x="1414" y="1523"/>
                  <a:pt x="1404" y="1523"/>
                  <a:pt x="1394" y="1503"/>
                </a:cubicBezTo>
                <a:cubicBezTo>
                  <a:pt x="1405" y="1503"/>
                  <a:pt x="1415" y="1504"/>
                  <a:pt x="1425" y="1504"/>
                </a:cubicBezTo>
                <a:close/>
                <a:moveTo>
                  <a:pt x="152" y="6772"/>
                </a:moveTo>
                <a:cubicBezTo>
                  <a:pt x="151" y="6768"/>
                  <a:pt x="150" y="6764"/>
                  <a:pt x="148" y="6760"/>
                </a:cubicBezTo>
                <a:cubicBezTo>
                  <a:pt x="155" y="6767"/>
                  <a:pt x="157" y="6771"/>
                  <a:pt x="152" y="6772"/>
                </a:cubicBezTo>
                <a:cubicBezTo>
                  <a:pt x="151" y="6768"/>
                  <a:pt x="152" y="6772"/>
                  <a:pt x="152" y="6772"/>
                </a:cubicBezTo>
                <a:close/>
                <a:moveTo>
                  <a:pt x="325" y="6724"/>
                </a:moveTo>
                <a:cubicBezTo>
                  <a:pt x="322" y="6747"/>
                  <a:pt x="338" y="6700"/>
                  <a:pt x="339" y="6692"/>
                </a:cubicBezTo>
                <a:cubicBezTo>
                  <a:pt x="336" y="6704"/>
                  <a:pt x="332" y="6714"/>
                  <a:pt x="325" y="6724"/>
                </a:cubicBezTo>
                <a:cubicBezTo>
                  <a:pt x="324" y="6727"/>
                  <a:pt x="333" y="6712"/>
                  <a:pt x="325" y="6724"/>
                </a:cubicBezTo>
                <a:close/>
                <a:moveTo>
                  <a:pt x="567" y="6710"/>
                </a:moveTo>
                <a:cubicBezTo>
                  <a:pt x="570" y="6705"/>
                  <a:pt x="574" y="6702"/>
                  <a:pt x="579" y="6699"/>
                </a:cubicBezTo>
                <a:cubicBezTo>
                  <a:pt x="574" y="6702"/>
                  <a:pt x="570" y="6705"/>
                  <a:pt x="567" y="6710"/>
                </a:cubicBezTo>
                <a:close/>
                <a:moveTo>
                  <a:pt x="834" y="5808"/>
                </a:moveTo>
                <a:cubicBezTo>
                  <a:pt x="842" y="5804"/>
                  <a:pt x="842" y="5798"/>
                  <a:pt x="834" y="5791"/>
                </a:cubicBezTo>
                <a:cubicBezTo>
                  <a:pt x="842" y="5798"/>
                  <a:pt x="842" y="5804"/>
                  <a:pt x="834" y="5808"/>
                </a:cubicBezTo>
                <a:close/>
                <a:moveTo>
                  <a:pt x="960" y="6646"/>
                </a:moveTo>
                <a:cubicBezTo>
                  <a:pt x="960" y="6607"/>
                  <a:pt x="960" y="6568"/>
                  <a:pt x="960" y="6529"/>
                </a:cubicBezTo>
                <a:cubicBezTo>
                  <a:pt x="960" y="6568"/>
                  <a:pt x="960" y="6607"/>
                  <a:pt x="960" y="6646"/>
                </a:cubicBezTo>
                <a:close/>
                <a:moveTo>
                  <a:pt x="952" y="6138"/>
                </a:moveTo>
                <a:cubicBezTo>
                  <a:pt x="955" y="6175"/>
                  <a:pt x="959" y="6213"/>
                  <a:pt x="965" y="6250"/>
                </a:cubicBezTo>
                <a:cubicBezTo>
                  <a:pt x="959" y="6213"/>
                  <a:pt x="955" y="6175"/>
                  <a:pt x="952" y="6138"/>
                </a:cubicBezTo>
                <a:close/>
                <a:moveTo>
                  <a:pt x="962" y="4392"/>
                </a:moveTo>
                <a:cubicBezTo>
                  <a:pt x="948" y="4398"/>
                  <a:pt x="933" y="4404"/>
                  <a:pt x="918" y="4410"/>
                </a:cubicBezTo>
                <a:cubicBezTo>
                  <a:pt x="933" y="4404"/>
                  <a:pt x="948" y="4398"/>
                  <a:pt x="962" y="4392"/>
                </a:cubicBezTo>
                <a:cubicBezTo>
                  <a:pt x="968" y="4417"/>
                  <a:pt x="974" y="4442"/>
                  <a:pt x="980" y="4467"/>
                </a:cubicBezTo>
                <a:cubicBezTo>
                  <a:pt x="974" y="4442"/>
                  <a:pt x="968" y="4417"/>
                  <a:pt x="962" y="4392"/>
                </a:cubicBezTo>
                <a:cubicBezTo>
                  <a:pt x="948" y="4398"/>
                  <a:pt x="968" y="4417"/>
                  <a:pt x="962" y="4392"/>
                </a:cubicBezTo>
                <a:close/>
                <a:moveTo>
                  <a:pt x="1025" y="6545"/>
                </a:moveTo>
                <a:cubicBezTo>
                  <a:pt x="1028" y="6540"/>
                  <a:pt x="1039" y="6521"/>
                  <a:pt x="1025" y="6545"/>
                </a:cubicBezTo>
                <a:cubicBezTo>
                  <a:pt x="1025" y="6545"/>
                  <a:pt x="1027" y="6541"/>
                  <a:pt x="1025" y="6545"/>
                </a:cubicBezTo>
                <a:close/>
                <a:moveTo>
                  <a:pt x="1111" y="3887"/>
                </a:moveTo>
                <a:cubicBezTo>
                  <a:pt x="771" y="5183"/>
                  <a:pt x="1459" y="2560"/>
                  <a:pt x="1111" y="3887"/>
                </a:cubicBezTo>
                <a:cubicBezTo>
                  <a:pt x="1111" y="3884"/>
                  <a:pt x="1111" y="3884"/>
                  <a:pt x="1111" y="3887"/>
                </a:cubicBezTo>
                <a:close/>
                <a:moveTo>
                  <a:pt x="1173" y="3236"/>
                </a:moveTo>
                <a:cubicBezTo>
                  <a:pt x="1170" y="3231"/>
                  <a:pt x="1167" y="3225"/>
                  <a:pt x="1165" y="3220"/>
                </a:cubicBezTo>
                <a:cubicBezTo>
                  <a:pt x="1170" y="3225"/>
                  <a:pt x="1173" y="3230"/>
                  <a:pt x="1173" y="3236"/>
                </a:cubicBezTo>
                <a:close/>
                <a:moveTo>
                  <a:pt x="2146" y="6404"/>
                </a:moveTo>
                <a:cubicBezTo>
                  <a:pt x="2140" y="6409"/>
                  <a:pt x="2133" y="6411"/>
                  <a:pt x="2125" y="6412"/>
                </a:cubicBezTo>
                <a:cubicBezTo>
                  <a:pt x="2133" y="6411"/>
                  <a:pt x="2140" y="6409"/>
                  <a:pt x="2146" y="6404"/>
                </a:cubicBezTo>
                <a:close/>
                <a:moveTo>
                  <a:pt x="1664" y="6616"/>
                </a:moveTo>
                <a:cubicBezTo>
                  <a:pt x="1664" y="6644"/>
                  <a:pt x="1671" y="6673"/>
                  <a:pt x="1656" y="6699"/>
                </a:cubicBezTo>
                <a:cubicBezTo>
                  <a:pt x="1669" y="6676"/>
                  <a:pt x="1667" y="6641"/>
                  <a:pt x="1664" y="6616"/>
                </a:cubicBezTo>
                <a:cubicBezTo>
                  <a:pt x="1664" y="6616"/>
                  <a:pt x="1668" y="6649"/>
                  <a:pt x="1664" y="6616"/>
                </a:cubicBezTo>
                <a:close/>
                <a:moveTo>
                  <a:pt x="1636" y="6719"/>
                </a:moveTo>
                <a:cubicBezTo>
                  <a:pt x="1631" y="6721"/>
                  <a:pt x="1627" y="6723"/>
                  <a:pt x="1621" y="6725"/>
                </a:cubicBezTo>
                <a:cubicBezTo>
                  <a:pt x="1627" y="6723"/>
                  <a:pt x="1631" y="6721"/>
                  <a:pt x="1636" y="6719"/>
                </a:cubicBezTo>
                <a:close/>
                <a:moveTo>
                  <a:pt x="5826" y="4385"/>
                </a:moveTo>
                <a:cubicBezTo>
                  <a:pt x="5827" y="4399"/>
                  <a:pt x="5828" y="4412"/>
                  <a:pt x="5830" y="4425"/>
                </a:cubicBezTo>
                <a:cubicBezTo>
                  <a:pt x="5830" y="4424"/>
                  <a:pt x="5816" y="4425"/>
                  <a:pt x="5817" y="4425"/>
                </a:cubicBezTo>
                <a:cubicBezTo>
                  <a:pt x="5819" y="4412"/>
                  <a:pt x="5804" y="4395"/>
                  <a:pt x="5826" y="4385"/>
                </a:cubicBezTo>
                <a:cubicBezTo>
                  <a:pt x="5827" y="4399"/>
                  <a:pt x="5804" y="4395"/>
                  <a:pt x="5826" y="4385"/>
                </a:cubicBezTo>
                <a:close/>
                <a:moveTo>
                  <a:pt x="5799" y="4901"/>
                </a:moveTo>
                <a:cubicBezTo>
                  <a:pt x="5796" y="4927"/>
                  <a:pt x="5811" y="4874"/>
                  <a:pt x="5807" y="4867"/>
                </a:cubicBezTo>
                <a:cubicBezTo>
                  <a:pt x="5809" y="4879"/>
                  <a:pt x="5806" y="4890"/>
                  <a:pt x="5799" y="4901"/>
                </a:cubicBezTo>
                <a:cubicBezTo>
                  <a:pt x="5799" y="4904"/>
                  <a:pt x="5808" y="4882"/>
                  <a:pt x="5799" y="4901"/>
                </a:cubicBezTo>
                <a:close/>
                <a:moveTo>
                  <a:pt x="5797" y="4914"/>
                </a:moveTo>
                <a:cubicBezTo>
                  <a:pt x="5802" y="4931"/>
                  <a:pt x="5802" y="4948"/>
                  <a:pt x="5796" y="4964"/>
                </a:cubicBezTo>
                <a:cubicBezTo>
                  <a:pt x="5802" y="4948"/>
                  <a:pt x="5802" y="4931"/>
                  <a:pt x="5797" y="4914"/>
                </a:cubicBezTo>
                <a:cubicBezTo>
                  <a:pt x="5797" y="4927"/>
                  <a:pt x="5797" y="4927"/>
                  <a:pt x="5797" y="4914"/>
                </a:cubicBezTo>
                <a:close/>
                <a:moveTo>
                  <a:pt x="5797" y="4754"/>
                </a:moveTo>
                <a:cubicBezTo>
                  <a:pt x="5811" y="4752"/>
                  <a:pt x="5799" y="4754"/>
                  <a:pt x="5797" y="4754"/>
                </a:cubicBezTo>
                <a:cubicBezTo>
                  <a:pt x="5799" y="4754"/>
                  <a:pt x="5797" y="4754"/>
                  <a:pt x="5797" y="4754"/>
                </a:cubicBezTo>
                <a:close/>
                <a:moveTo>
                  <a:pt x="5795" y="4756"/>
                </a:moveTo>
                <a:cubicBezTo>
                  <a:pt x="5796" y="4764"/>
                  <a:pt x="5798" y="4772"/>
                  <a:pt x="5799" y="4779"/>
                </a:cubicBezTo>
                <a:cubicBezTo>
                  <a:pt x="5789" y="4764"/>
                  <a:pt x="5787" y="4756"/>
                  <a:pt x="5795" y="4756"/>
                </a:cubicBezTo>
                <a:cubicBezTo>
                  <a:pt x="5796" y="4764"/>
                  <a:pt x="5795" y="4756"/>
                  <a:pt x="5795" y="4756"/>
                </a:cubicBezTo>
                <a:close/>
                <a:moveTo>
                  <a:pt x="5703" y="3675"/>
                </a:moveTo>
                <a:cubicBezTo>
                  <a:pt x="5701" y="3681"/>
                  <a:pt x="5697" y="3685"/>
                  <a:pt x="5691" y="3683"/>
                </a:cubicBezTo>
                <a:cubicBezTo>
                  <a:pt x="5697" y="3685"/>
                  <a:pt x="5701" y="3681"/>
                  <a:pt x="5703" y="3675"/>
                </a:cubicBezTo>
                <a:close/>
                <a:moveTo>
                  <a:pt x="5698" y="3752"/>
                </a:moveTo>
                <a:cubicBezTo>
                  <a:pt x="5692" y="3768"/>
                  <a:pt x="5680" y="3776"/>
                  <a:pt x="5664" y="3778"/>
                </a:cubicBezTo>
                <a:cubicBezTo>
                  <a:pt x="5684" y="3778"/>
                  <a:pt x="5693" y="3766"/>
                  <a:pt x="5698" y="3752"/>
                </a:cubicBezTo>
                <a:cubicBezTo>
                  <a:pt x="5693" y="3766"/>
                  <a:pt x="5693" y="3766"/>
                  <a:pt x="5698" y="3752"/>
                </a:cubicBezTo>
                <a:close/>
                <a:moveTo>
                  <a:pt x="5662" y="4294"/>
                </a:moveTo>
                <a:cubicBezTo>
                  <a:pt x="5674" y="4295"/>
                  <a:pt x="5685" y="4292"/>
                  <a:pt x="5695" y="4287"/>
                </a:cubicBezTo>
                <a:cubicBezTo>
                  <a:pt x="5680" y="4299"/>
                  <a:pt x="5573" y="4342"/>
                  <a:pt x="5557" y="4319"/>
                </a:cubicBezTo>
                <a:cubicBezTo>
                  <a:pt x="5575" y="4345"/>
                  <a:pt x="5648" y="4301"/>
                  <a:pt x="5662" y="4294"/>
                </a:cubicBezTo>
                <a:cubicBezTo>
                  <a:pt x="5674" y="4293"/>
                  <a:pt x="5597" y="4323"/>
                  <a:pt x="5662" y="4294"/>
                </a:cubicBezTo>
                <a:close/>
                <a:moveTo>
                  <a:pt x="5558" y="5566"/>
                </a:moveTo>
                <a:cubicBezTo>
                  <a:pt x="5555" y="5570"/>
                  <a:pt x="5552" y="5573"/>
                  <a:pt x="5549" y="5577"/>
                </a:cubicBezTo>
                <a:cubicBezTo>
                  <a:pt x="5549" y="5572"/>
                  <a:pt x="5552" y="5569"/>
                  <a:pt x="5558" y="5566"/>
                </a:cubicBezTo>
                <a:close/>
                <a:moveTo>
                  <a:pt x="5569" y="3453"/>
                </a:moveTo>
                <a:cubicBezTo>
                  <a:pt x="5592" y="3453"/>
                  <a:pt x="5603" y="3468"/>
                  <a:pt x="5604" y="3490"/>
                </a:cubicBezTo>
                <a:cubicBezTo>
                  <a:pt x="5603" y="3463"/>
                  <a:pt x="5560" y="3433"/>
                  <a:pt x="5542" y="3465"/>
                </a:cubicBezTo>
                <a:cubicBezTo>
                  <a:pt x="5549" y="3455"/>
                  <a:pt x="5557" y="3452"/>
                  <a:pt x="5569" y="3453"/>
                </a:cubicBezTo>
                <a:cubicBezTo>
                  <a:pt x="5596" y="3453"/>
                  <a:pt x="5555" y="3452"/>
                  <a:pt x="5569" y="3453"/>
                </a:cubicBezTo>
                <a:close/>
                <a:moveTo>
                  <a:pt x="5388" y="353"/>
                </a:moveTo>
                <a:cubicBezTo>
                  <a:pt x="5388" y="353"/>
                  <a:pt x="5388" y="354"/>
                  <a:pt x="5388" y="354"/>
                </a:cubicBezTo>
                <a:cubicBezTo>
                  <a:pt x="5393" y="322"/>
                  <a:pt x="5397" y="290"/>
                  <a:pt x="5402" y="257"/>
                </a:cubicBezTo>
                <a:cubicBezTo>
                  <a:pt x="5404" y="299"/>
                  <a:pt x="5441" y="275"/>
                  <a:pt x="5455" y="296"/>
                </a:cubicBezTo>
                <a:cubicBezTo>
                  <a:pt x="5474" y="326"/>
                  <a:pt x="5466" y="366"/>
                  <a:pt x="5466" y="403"/>
                </a:cubicBezTo>
                <a:cubicBezTo>
                  <a:pt x="5465" y="500"/>
                  <a:pt x="5472" y="593"/>
                  <a:pt x="5479" y="690"/>
                </a:cubicBezTo>
                <a:cubicBezTo>
                  <a:pt x="5490" y="827"/>
                  <a:pt x="5481" y="983"/>
                  <a:pt x="5481" y="1126"/>
                </a:cubicBezTo>
                <a:cubicBezTo>
                  <a:pt x="5482" y="1518"/>
                  <a:pt x="5495" y="1911"/>
                  <a:pt x="5485" y="2303"/>
                </a:cubicBezTo>
                <a:cubicBezTo>
                  <a:pt x="5476" y="2689"/>
                  <a:pt x="5482" y="3076"/>
                  <a:pt x="5481" y="3462"/>
                </a:cubicBezTo>
                <a:cubicBezTo>
                  <a:pt x="5481" y="3651"/>
                  <a:pt x="5481" y="3840"/>
                  <a:pt x="5482" y="4029"/>
                </a:cubicBezTo>
                <a:cubicBezTo>
                  <a:pt x="5483" y="4124"/>
                  <a:pt x="5483" y="4220"/>
                  <a:pt x="5483" y="4315"/>
                </a:cubicBezTo>
                <a:cubicBezTo>
                  <a:pt x="5483" y="4355"/>
                  <a:pt x="5454" y="4533"/>
                  <a:pt x="5491" y="4548"/>
                </a:cubicBezTo>
                <a:cubicBezTo>
                  <a:pt x="5442" y="4531"/>
                  <a:pt x="5458" y="4802"/>
                  <a:pt x="5410" y="4809"/>
                </a:cubicBezTo>
                <a:cubicBezTo>
                  <a:pt x="5407" y="4718"/>
                  <a:pt x="5413" y="4629"/>
                  <a:pt x="5414" y="4541"/>
                </a:cubicBezTo>
                <a:cubicBezTo>
                  <a:pt x="5414" y="4532"/>
                  <a:pt x="5408" y="4431"/>
                  <a:pt x="5405" y="4429"/>
                </a:cubicBezTo>
                <a:cubicBezTo>
                  <a:pt x="5391" y="4414"/>
                  <a:pt x="5322" y="4419"/>
                  <a:pt x="5310" y="4439"/>
                </a:cubicBezTo>
                <a:cubicBezTo>
                  <a:pt x="5343" y="4384"/>
                  <a:pt x="5375" y="4458"/>
                  <a:pt x="5380" y="4370"/>
                </a:cubicBezTo>
                <a:cubicBezTo>
                  <a:pt x="5378" y="4408"/>
                  <a:pt x="5365" y="4421"/>
                  <a:pt x="5405" y="4429"/>
                </a:cubicBezTo>
                <a:cubicBezTo>
                  <a:pt x="5415" y="4409"/>
                  <a:pt x="5414" y="4390"/>
                  <a:pt x="5403" y="4373"/>
                </a:cubicBezTo>
                <a:cubicBezTo>
                  <a:pt x="5384" y="4376"/>
                  <a:pt x="5382" y="4366"/>
                  <a:pt x="5397" y="4343"/>
                </a:cubicBezTo>
                <a:cubicBezTo>
                  <a:pt x="5387" y="4306"/>
                  <a:pt x="5391" y="4284"/>
                  <a:pt x="5391" y="4249"/>
                </a:cubicBezTo>
                <a:cubicBezTo>
                  <a:pt x="5391" y="4162"/>
                  <a:pt x="5397" y="4075"/>
                  <a:pt x="5412" y="3991"/>
                </a:cubicBezTo>
                <a:cubicBezTo>
                  <a:pt x="5425" y="3917"/>
                  <a:pt x="5410" y="3838"/>
                  <a:pt x="5414" y="3762"/>
                </a:cubicBezTo>
                <a:cubicBezTo>
                  <a:pt x="5418" y="3666"/>
                  <a:pt x="5415" y="3569"/>
                  <a:pt x="5415" y="3473"/>
                </a:cubicBezTo>
                <a:cubicBezTo>
                  <a:pt x="5414" y="3083"/>
                  <a:pt x="5414" y="2693"/>
                  <a:pt x="5413" y="2304"/>
                </a:cubicBezTo>
                <a:cubicBezTo>
                  <a:pt x="5413" y="1944"/>
                  <a:pt x="5402" y="1586"/>
                  <a:pt x="5398" y="1228"/>
                </a:cubicBezTo>
                <a:cubicBezTo>
                  <a:pt x="5396" y="1059"/>
                  <a:pt x="5398" y="891"/>
                  <a:pt x="5399" y="722"/>
                </a:cubicBezTo>
                <a:cubicBezTo>
                  <a:pt x="5399" y="633"/>
                  <a:pt x="5398" y="545"/>
                  <a:pt x="5394" y="456"/>
                </a:cubicBezTo>
                <a:cubicBezTo>
                  <a:pt x="5393" y="438"/>
                  <a:pt x="5400" y="365"/>
                  <a:pt x="5388" y="353"/>
                </a:cubicBezTo>
                <a:cubicBezTo>
                  <a:pt x="5365" y="331"/>
                  <a:pt x="5321" y="342"/>
                  <a:pt x="5297" y="312"/>
                </a:cubicBezTo>
                <a:cubicBezTo>
                  <a:pt x="5319" y="339"/>
                  <a:pt x="5356" y="345"/>
                  <a:pt x="5388" y="353"/>
                </a:cubicBezTo>
                <a:close/>
                <a:moveTo>
                  <a:pt x="5385" y="5710"/>
                </a:moveTo>
                <a:cubicBezTo>
                  <a:pt x="5380" y="5706"/>
                  <a:pt x="5375" y="5706"/>
                  <a:pt x="5369" y="5712"/>
                </a:cubicBezTo>
                <a:cubicBezTo>
                  <a:pt x="5375" y="5706"/>
                  <a:pt x="5380" y="5706"/>
                  <a:pt x="5385" y="5710"/>
                </a:cubicBezTo>
                <a:close/>
                <a:moveTo>
                  <a:pt x="5379" y="4001"/>
                </a:moveTo>
                <a:cubicBezTo>
                  <a:pt x="5373" y="4001"/>
                  <a:pt x="5371" y="3995"/>
                  <a:pt x="5374" y="3984"/>
                </a:cubicBezTo>
                <a:cubicBezTo>
                  <a:pt x="5376" y="3990"/>
                  <a:pt x="5377" y="3995"/>
                  <a:pt x="5379" y="4001"/>
                </a:cubicBezTo>
                <a:close/>
                <a:moveTo>
                  <a:pt x="5376" y="1520"/>
                </a:moveTo>
                <a:cubicBezTo>
                  <a:pt x="5376" y="1528"/>
                  <a:pt x="5377" y="1536"/>
                  <a:pt x="5383" y="1542"/>
                </a:cubicBezTo>
                <a:cubicBezTo>
                  <a:pt x="5377" y="1536"/>
                  <a:pt x="5376" y="1528"/>
                  <a:pt x="5376" y="1520"/>
                </a:cubicBezTo>
                <a:close/>
                <a:moveTo>
                  <a:pt x="5374" y="3852"/>
                </a:moveTo>
                <a:cubicBezTo>
                  <a:pt x="5372" y="3834"/>
                  <a:pt x="5371" y="3817"/>
                  <a:pt x="5369" y="3800"/>
                </a:cubicBezTo>
                <a:cubicBezTo>
                  <a:pt x="5371" y="3817"/>
                  <a:pt x="5372" y="3834"/>
                  <a:pt x="5374" y="3852"/>
                </a:cubicBezTo>
                <a:cubicBezTo>
                  <a:pt x="5374" y="3852"/>
                  <a:pt x="5374" y="3852"/>
                  <a:pt x="5374" y="3852"/>
                </a:cubicBezTo>
                <a:cubicBezTo>
                  <a:pt x="5372" y="3834"/>
                  <a:pt x="5374" y="3852"/>
                  <a:pt x="5374" y="3852"/>
                </a:cubicBezTo>
                <a:close/>
                <a:moveTo>
                  <a:pt x="5349" y="1125"/>
                </a:moveTo>
                <a:cubicBezTo>
                  <a:pt x="5355" y="1129"/>
                  <a:pt x="5361" y="1134"/>
                  <a:pt x="5367" y="1140"/>
                </a:cubicBezTo>
                <a:cubicBezTo>
                  <a:pt x="5350" y="1105"/>
                  <a:pt x="5297" y="1144"/>
                  <a:pt x="5293" y="1091"/>
                </a:cubicBezTo>
                <a:cubicBezTo>
                  <a:pt x="5295" y="1123"/>
                  <a:pt x="5322" y="1128"/>
                  <a:pt x="5349" y="1125"/>
                </a:cubicBezTo>
                <a:cubicBezTo>
                  <a:pt x="5354" y="1130"/>
                  <a:pt x="5317" y="1128"/>
                  <a:pt x="5349" y="1125"/>
                </a:cubicBezTo>
                <a:close/>
                <a:moveTo>
                  <a:pt x="5271" y="4030"/>
                </a:moveTo>
                <a:cubicBezTo>
                  <a:pt x="5271" y="4027"/>
                  <a:pt x="5270" y="4024"/>
                  <a:pt x="5269" y="4021"/>
                </a:cubicBezTo>
                <a:cubicBezTo>
                  <a:pt x="5270" y="4024"/>
                  <a:pt x="5271" y="4027"/>
                  <a:pt x="5271" y="4030"/>
                </a:cubicBezTo>
                <a:close/>
                <a:moveTo>
                  <a:pt x="5259" y="5556"/>
                </a:moveTo>
                <a:cubicBezTo>
                  <a:pt x="5263" y="5483"/>
                  <a:pt x="5266" y="5410"/>
                  <a:pt x="5268" y="5337"/>
                </a:cubicBezTo>
                <a:cubicBezTo>
                  <a:pt x="5267" y="5392"/>
                  <a:pt x="5264" y="5447"/>
                  <a:pt x="5262" y="5501"/>
                </a:cubicBezTo>
                <a:cubicBezTo>
                  <a:pt x="5260" y="5533"/>
                  <a:pt x="5264" y="5543"/>
                  <a:pt x="5244" y="5555"/>
                </a:cubicBezTo>
                <a:cubicBezTo>
                  <a:pt x="5234" y="5561"/>
                  <a:pt x="5181" y="5554"/>
                  <a:pt x="5171" y="5553"/>
                </a:cubicBezTo>
                <a:cubicBezTo>
                  <a:pt x="5200" y="5554"/>
                  <a:pt x="5230" y="5555"/>
                  <a:pt x="5259" y="5556"/>
                </a:cubicBezTo>
                <a:cubicBezTo>
                  <a:pt x="5263" y="5483"/>
                  <a:pt x="5230" y="5555"/>
                  <a:pt x="5259" y="5556"/>
                </a:cubicBezTo>
                <a:close/>
                <a:moveTo>
                  <a:pt x="5206" y="4302"/>
                </a:moveTo>
                <a:cubicBezTo>
                  <a:pt x="5178" y="4315"/>
                  <a:pt x="5170" y="4350"/>
                  <a:pt x="5169" y="4383"/>
                </a:cubicBezTo>
                <a:cubicBezTo>
                  <a:pt x="5170" y="4350"/>
                  <a:pt x="5178" y="4315"/>
                  <a:pt x="5206" y="4302"/>
                </a:cubicBezTo>
                <a:close/>
                <a:moveTo>
                  <a:pt x="5183" y="4096"/>
                </a:moveTo>
                <a:cubicBezTo>
                  <a:pt x="5181" y="4084"/>
                  <a:pt x="5176" y="4075"/>
                  <a:pt x="5168" y="4069"/>
                </a:cubicBezTo>
                <a:cubicBezTo>
                  <a:pt x="5176" y="4075"/>
                  <a:pt x="5181" y="4084"/>
                  <a:pt x="5183" y="4096"/>
                </a:cubicBezTo>
                <a:close/>
                <a:moveTo>
                  <a:pt x="5119" y="4434"/>
                </a:moveTo>
                <a:cubicBezTo>
                  <a:pt x="5107" y="4449"/>
                  <a:pt x="5096" y="4463"/>
                  <a:pt x="5084" y="4478"/>
                </a:cubicBezTo>
                <a:cubicBezTo>
                  <a:pt x="5096" y="4463"/>
                  <a:pt x="5107" y="4449"/>
                  <a:pt x="5119" y="4434"/>
                </a:cubicBezTo>
                <a:close/>
                <a:moveTo>
                  <a:pt x="4179" y="4529"/>
                </a:moveTo>
                <a:cubicBezTo>
                  <a:pt x="4179" y="4512"/>
                  <a:pt x="4180" y="4495"/>
                  <a:pt x="4180" y="4478"/>
                </a:cubicBezTo>
                <a:cubicBezTo>
                  <a:pt x="4197" y="4484"/>
                  <a:pt x="4215" y="4490"/>
                  <a:pt x="4232" y="4495"/>
                </a:cubicBezTo>
                <a:cubicBezTo>
                  <a:pt x="4234" y="4465"/>
                  <a:pt x="4237" y="4435"/>
                  <a:pt x="4240" y="4405"/>
                </a:cubicBezTo>
                <a:cubicBezTo>
                  <a:pt x="4237" y="4432"/>
                  <a:pt x="4244" y="4501"/>
                  <a:pt x="4223" y="4522"/>
                </a:cubicBezTo>
                <a:cubicBezTo>
                  <a:pt x="4256" y="4489"/>
                  <a:pt x="4198" y="4484"/>
                  <a:pt x="4180" y="4478"/>
                </a:cubicBezTo>
                <a:cubicBezTo>
                  <a:pt x="4180" y="4495"/>
                  <a:pt x="4179" y="4512"/>
                  <a:pt x="4179" y="4529"/>
                </a:cubicBezTo>
                <a:cubicBezTo>
                  <a:pt x="4145" y="4533"/>
                  <a:pt x="4106" y="4476"/>
                  <a:pt x="4122" y="4464"/>
                </a:cubicBezTo>
                <a:cubicBezTo>
                  <a:pt x="4108" y="4475"/>
                  <a:pt x="4144" y="4533"/>
                  <a:pt x="4179" y="4529"/>
                </a:cubicBezTo>
                <a:cubicBezTo>
                  <a:pt x="4179" y="4512"/>
                  <a:pt x="4124" y="4536"/>
                  <a:pt x="4179" y="4529"/>
                </a:cubicBezTo>
                <a:close/>
                <a:moveTo>
                  <a:pt x="4044" y="4222"/>
                </a:moveTo>
                <a:cubicBezTo>
                  <a:pt x="4042" y="4159"/>
                  <a:pt x="4039" y="4097"/>
                  <a:pt x="4049" y="4035"/>
                </a:cubicBezTo>
                <a:cubicBezTo>
                  <a:pt x="4051" y="4039"/>
                  <a:pt x="4139" y="4041"/>
                  <a:pt x="4139" y="4045"/>
                </a:cubicBezTo>
                <a:cubicBezTo>
                  <a:pt x="4119" y="4042"/>
                  <a:pt x="4099" y="4040"/>
                  <a:pt x="4079" y="4038"/>
                </a:cubicBezTo>
                <a:cubicBezTo>
                  <a:pt x="4048" y="4024"/>
                  <a:pt x="4037" y="4036"/>
                  <a:pt x="4045" y="4072"/>
                </a:cubicBezTo>
                <a:cubicBezTo>
                  <a:pt x="4029" y="4111"/>
                  <a:pt x="4043" y="4180"/>
                  <a:pt x="4044" y="4222"/>
                </a:cubicBezTo>
                <a:cubicBezTo>
                  <a:pt x="4042" y="4159"/>
                  <a:pt x="4042" y="4159"/>
                  <a:pt x="4044" y="4222"/>
                </a:cubicBezTo>
                <a:close/>
                <a:moveTo>
                  <a:pt x="4110" y="4374"/>
                </a:moveTo>
                <a:cubicBezTo>
                  <a:pt x="4115" y="4373"/>
                  <a:pt x="4120" y="4372"/>
                  <a:pt x="4126" y="4371"/>
                </a:cubicBezTo>
                <a:cubicBezTo>
                  <a:pt x="4113" y="4371"/>
                  <a:pt x="4103" y="4376"/>
                  <a:pt x="4096" y="4386"/>
                </a:cubicBezTo>
                <a:cubicBezTo>
                  <a:pt x="4101" y="4382"/>
                  <a:pt x="4105" y="4378"/>
                  <a:pt x="4110" y="4374"/>
                </a:cubicBezTo>
                <a:cubicBezTo>
                  <a:pt x="4115" y="4373"/>
                  <a:pt x="4106" y="4380"/>
                  <a:pt x="4110" y="4374"/>
                </a:cubicBezTo>
                <a:close/>
                <a:moveTo>
                  <a:pt x="4057" y="3747"/>
                </a:moveTo>
                <a:cubicBezTo>
                  <a:pt x="4119" y="3749"/>
                  <a:pt x="4140" y="3734"/>
                  <a:pt x="4139" y="3797"/>
                </a:cubicBezTo>
                <a:cubicBezTo>
                  <a:pt x="4110" y="3804"/>
                  <a:pt x="4022" y="3817"/>
                  <a:pt x="4057" y="3747"/>
                </a:cubicBezTo>
                <a:close/>
                <a:moveTo>
                  <a:pt x="4045" y="3853"/>
                </a:moveTo>
                <a:cubicBezTo>
                  <a:pt x="4045" y="3901"/>
                  <a:pt x="4034" y="3932"/>
                  <a:pt x="4093" y="3932"/>
                </a:cubicBezTo>
                <a:cubicBezTo>
                  <a:pt x="4034" y="3932"/>
                  <a:pt x="4045" y="3901"/>
                  <a:pt x="4045" y="3853"/>
                </a:cubicBezTo>
                <a:close/>
                <a:moveTo>
                  <a:pt x="4041" y="3929"/>
                </a:moveTo>
                <a:cubicBezTo>
                  <a:pt x="4039" y="3938"/>
                  <a:pt x="4043" y="3995"/>
                  <a:pt x="4042" y="4007"/>
                </a:cubicBezTo>
                <a:cubicBezTo>
                  <a:pt x="4043" y="3995"/>
                  <a:pt x="4039" y="3938"/>
                  <a:pt x="4041" y="3929"/>
                </a:cubicBezTo>
                <a:close/>
                <a:moveTo>
                  <a:pt x="4040" y="4295"/>
                </a:moveTo>
                <a:cubicBezTo>
                  <a:pt x="4041" y="4302"/>
                  <a:pt x="4039" y="4305"/>
                  <a:pt x="4036" y="4305"/>
                </a:cubicBezTo>
                <a:cubicBezTo>
                  <a:pt x="4037" y="4302"/>
                  <a:pt x="4039" y="4298"/>
                  <a:pt x="4040" y="4295"/>
                </a:cubicBezTo>
                <a:close/>
                <a:moveTo>
                  <a:pt x="4054" y="4390"/>
                </a:moveTo>
                <a:cubicBezTo>
                  <a:pt x="4055" y="4373"/>
                  <a:pt x="4056" y="4356"/>
                  <a:pt x="4057" y="4339"/>
                </a:cubicBezTo>
                <a:cubicBezTo>
                  <a:pt x="4055" y="4364"/>
                  <a:pt x="4050" y="4379"/>
                  <a:pt x="4042" y="4397"/>
                </a:cubicBezTo>
                <a:cubicBezTo>
                  <a:pt x="4033" y="4415"/>
                  <a:pt x="4014" y="4407"/>
                  <a:pt x="4015" y="4438"/>
                </a:cubicBezTo>
                <a:cubicBezTo>
                  <a:pt x="4014" y="4413"/>
                  <a:pt x="4032" y="4398"/>
                  <a:pt x="4054" y="4390"/>
                </a:cubicBezTo>
                <a:cubicBezTo>
                  <a:pt x="4055" y="4373"/>
                  <a:pt x="4024" y="4400"/>
                  <a:pt x="4054" y="4390"/>
                </a:cubicBezTo>
                <a:close/>
                <a:moveTo>
                  <a:pt x="3938" y="4621"/>
                </a:moveTo>
                <a:cubicBezTo>
                  <a:pt x="3935" y="4617"/>
                  <a:pt x="3923" y="4603"/>
                  <a:pt x="3938" y="4621"/>
                </a:cubicBezTo>
                <a:cubicBezTo>
                  <a:pt x="3938" y="4621"/>
                  <a:pt x="3936" y="4619"/>
                  <a:pt x="3938" y="4621"/>
                </a:cubicBezTo>
                <a:close/>
                <a:moveTo>
                  <a:pt x="3920" y="4249"/>
                </a:moveTo>
                <a:cubicBezTo>
                  <a:pt x="3910" y="4239"/>
                  <a:pt x="3899" y="4237"/>
                  <a:pt x="3887" y="4241"/>
                </a:cubicBezTo>
                <a:cubicBezTo>
                  <a:pt x="3899" y="4237"/>
                  <a:pt x="3910" y="4239"/>
                  <a:pt x="3920" y="4249"/>
                </a:cubicBezTo>
                <a:cubicBezTo>
                  <a:pt x="3912" y="4245"/>
                  <a:pt x="3912" y="4245"/>
                  <a:pt x="3920" y="4249"/>
                </a:cubicBezTo>
                <a:close/>
                <a:moveTo>
                  <a:pt x="3853" y="4161"/>
                </a:moveTo>
                <a:cubicBezTo>
                  <a:pt x="3865" y="4164"/>
                  <a:pt x="3877" y="4166"/>
                  <a:pt x="3889" y="4169"/>
                </a:cubicBezTo>
                <a:cubicBezTo>
                  <a:pt x="3835" y="4157"/>
                  <a:pt x="3861" y="4136"/>
                  <a:pt x="3817" y="4119"/>
                </a:cubicBezTo>
                <a:cubicBezTo>
                  <a:pt x="3835" y="4127"/>
                  <a:pt x="3847" y="4142"/>
                  <a:pt x="3853" y="4161"/>
                </a:cubicBezTo>
                <a:cubicBezTo>
                  <a:pt x="3865" y="4164"/>
                  <a:pt x="3847" y="4141"/>
                  <a:pt x="3853" y="4161"/>
                </a:cubicBezTo>
                <a:close/>
                <a:moveTo>
                  <a:pt x="3833" y="4183"/>
                </a:moveTo>
                <a:cubicBezTo>
                  <a:pt x="3832" y="4187"/>
                  <a:pt x="3832" y="4215"/>
                  <a:pt x="3828" y="4219"/>
                </a:cubicBezTo>
                <a:cubicBezTo>
                  <a:pt x="3832" y="4208"/>
                  <a:pt x="3830" y="4194"/>
                  <a:pt x="3833" y="4183"/>
                </a:cubicBezTo>
                <a:cubicBezTo>
                  <a:pt x="3830" y="4194"/>
                  <a:pt x="3830" y="4194"/>
                  <a:pt x="3833" y="4183"/>
                </a:cubicBezTo>
                <a:close/>
                <a:moveTo>
                  <a:pt x="3814" y="4442"/>
                </a:moveTo>
                <a:cubicBezTo>
                  <a:pt x="3813" y="4442"/>
                  <a:pt x="3813" y="4442"/>
                  <a:pt x="3813" y="4442"/>
                </a:cubicBezTo>
                <a:cubicBezTo>
                  <a:pt x="3813" y="4442"/>
                  <a:pt x="3807" y="4474"/>
                  <a:pt x="3814" y="4442"/>
                </a:cubicBezTo>
                <a:close/>
                <a:moveTo>
                  <a:pt x="3800" y="4442"/>
                </a:moveTo>
                <a:cubicBezTo>
                  <a:pt x="3800" y="4450"/>
                  <a:pt x="3792" y="4449"/>
                  <a:pt x="3777" y="4439"/>
                </a:cubicBezTo>
                <a:cubicBezTo>
                  <a:pt x="3785" y="4440"/>
                  <a:pt x="3792" y="4441"/>
                  <a:pt x="3800" y="4442"/>
                </a:cubicBezTo>
                <a:cubicBezTo>
                  <a:pt x="3800" y="4442"/>
                  <a:pt x="3793" y="4439"/>
                  <a:pt x="3800" y="4442"/>
                </a:cubicBezTo>
                <a:close/>
                <a:moveTo>
                  <a:pt x="3669" y="4526"/>
                </a:moveTo>
                <a:cubicBezTo>
                  <a:pt x="3701" y="4526"/>
                  <a:pt x="3665" y="4668"/>
                  <a:pt x="3661" y="4678"/>
                </a:cubicBezTo>
                <a:cubicBezTo>
                  <a:pt x="3678" y="4628"/>
                  <a:pt x="3690" y="4576"/>
                  <a:pt x="3669" y="4526"/>
                </a:cubicBezTo>
                <a:cubicBezTo>
                  <a:pt x="3669" y="4526"/>
                  <a:pt x="3692" y="4580"/>
                  <a:pt x="3669" y="4526"/>
                </a:cubicBezTo>
                <a:close/>
                <a:moveTo>
                  <a:pt x="3626" y="4978"/>
                </a:moveTo>
                <a:cubicBezTo>
                  <a:pt x="3626" y="4978"/>
                  <a:pt x="3626" y="4978"/>
                  <a:pt x="3626" y="4978"/>
                </a:cubicBezTo>
                <a:cubicBezTo>
                  <a:pt x="3627" y="5009"/>
                  <a:pt x="3624" y="5048"/>
                  <a:pt x="3598" y="5069"/>
                </a:cubicBezTo>
                <a:cubicBezTo>
                  <a:pt x="3624" y="5048"/>
                  <a:pt x="3627" y="5009"/>
                  <a:pt x="3626" y="4978"/>
                </a:cubicBezTo>
                <a:close/>
                <a:moveTo>
                  <a:pt x="3594" y="2586"/>
                </a:moveTo>
                <a:cubicBezTo>
                  <a:pt x="3642" y="2590"/>
                  <a:pt x="3618" y="2625"/>
                  <a:pt x="3621" y="2648"/>
                </a:cubicBezTo>
                <a:cubicBezTo>
                  <a:pt x="3572" y="2649"/>
                  <a:pt x="3589" y="2626"/>
                  <a:pt x="3594" y="2586"/>
                </a:cubicBezTo>
                <a:cubicBezTo>
                  <a:pt x="3642" y="2590"/>
                  <a:pt x="3592" y="2602"/>
                  <a:pt x="3594" y="2586"/>
                </a:cubicBezTo>
                <a:close/>
                <a:moveTo>
                  <a:pt x="3569" y="4393"/>
                </a:moveTo>
                <a:cubicBezTo>
                  <a:pt x="3578" y="4390"/>
                  <a:pt x="3587" y="4387"/>
                  <a:pt x="3596" y="4384"/>
                </a:cubicBezTo>
                <a:cubicBezTo>
                  <a:pt x="3587" y="4387"/>
                  <a:pt x="3578" y="4390"/>
                  <a:pt x="3569" y="4393"/>
                </a:cubicBezTo>
                <a:cubicBezTo>
                  <a:pt x="3569" y="4393"/>
                  <a:pt x="3569" y="4393"/>
                  <a:pt x="3569" y="4393"/>
                </a:cubicBezTo>
                <a:cubicBezTo>
                  <a:pt x="3578" y="4388"/>
                  <a:pt x="3569" y="4393"/>
                  <a:pt x="3569" y="4393"/>
                </a:cubicBezTo>
                <a:close/>
                <a:moveTo>
                  <a:pt x="3546" y="2967"/>
                </a:moveTo>
                <a:cubicBezTo>
                  <a:pt x="3551" y="2963"/>
                  <a:pt x="3557" y="2960"/>
                  <a:pt x="3563" y="2957"/>
                </a:cubicBezTo>
                <a:cubicBezTo>
                  <a:pt x="3551" y="2964"/>
                  <a:pt x="3539" y="2970"/>
                  <a:pt x="3527" y="2977"/>
                </a:cubicBezTo>
                <a:cubicBezTo>
                  <a:pt x="3533" y="2974"/>
                  <a:pt x="3539" y="2970"/>
                  <a:pt x="3546" y="2967"/>
                </a:cubicBezTo>
                <a:cubicBezTo>
                  <a:pt x="3553" y="2961"/>
                  <a:pt x="3539" y="2972"/>
                  <a:pt x="3546" y="2967"/>
                </a:cubicBezTo>
                <a:close/>
                <a:moveTo>
                  <a:pt x="3536" y="4011"/>
                </a:moveTo>
                <a:cubicBezTo>
                  <a:pt x="3536" y="4016"/>
                  <a:pt x="3532" y="4030"/>
                  <a:pt x="3536" y="4011"/>
                </a:cubicBezTo>
                <a:cubicBezTo>
                  <a:pt x="3536" y="4011"/>
                  <a:pt x="3536" y="4015"/>
                  <a:pt x="3536" y="4011"/>
                </a:cubicBezTo>
                <a:close/>
                <a:moveTo>
                  <a:pt x="3452" y="4880"/>
                </a:moveTo>
                <a:cubicBezTo>
                  <a:pt x="3483" y="4849"/>
                  <a:pt x="3526" y="4839"/>
                  <a:pt x="3566" y="4827"/>
                </a:cubicBezTo>
                <a:cubicBezTo>
                  <a:pt x="3531" y="4837"/>
                  <a:pt x="3444" y="4853"/>
                  <a:pt x="3450" y="4903"/>
                </a:cubicBezTo>
                <a:cubicBezTo>
                  <a:pt x="3451" y="4895"/>
                  <a:pt x="3451" y="4888"/>
                  <a:pt x="3452" y="4880"/>
                </a:cubicBezTo>
                <a:cubicBezTo>
                  <a:pt x="3483" y="4848"/>
                  <a:pt x="3450" y="4889"/>
                  <a:pt x="3452" y="4880"/>
                </a:cubicBezTo>
                <a:close/>
                <a:moveTo>
                  <a:pt x="3503" y="4979"/>
                </a:moveTo>
                <a:cubicBezTo>
                  <a:pt x="3528" y="4983"/>
                  <a:pt x="3538" y="4976"/>
                  <a:pt x="3532" y="4956"/>
                </a:cubicBezTo>
                <a:cubicBezTo>
                  <a:pt x="3538" y="4976"/>
                  <a:pt x="3528" y="4983"/>
                  <a:pt x="3503" y="4979"/>
                </a:cubicBezTo>
                <a:close/>
                <a:moveTo>
                  <a:pt x="3492" y="5223"/>
                </a:moveTo>
                <a:cubicBezTo>
                  <a:pt x="3478" y="5228"/>
                  <a:pt x="3484" y="5226"/>
                  <a:pt x="3492" y="5223"/>
                </a:cubicBezTo>
                <a:cubicBezTo>
                  <a:pt x="3489" y="5224"/>
                  <a:pt x="3489" y="5224"/>
                  <a:pt x="3492" y="5223"/>
                </a:cubicBezTo>
                <a:close/>
                <a:moveTo>
                  <a:pt x="3442" y="5224"/>
                </a:moveTo>
                <a:cubicBezTo>
                  <a:pt x="3440" y="5224"/>
                  <a:pt x="3440" y="5224"/>
                  <a:pt x="3440" y="5224"/>
                </a:cubicBezTo>
                <a:cubicBezTo>
                  <a:pt x="3441" y="5224"/>
                  <a:pt x="3442" y="5224"/>
                  <a:pt x="3442" y="5224"/>
                </a:cubicBezTo>
                <a:close/>
                <a:moveTo>
                  <a:pt x="3440" y="5224"/>
                </a:moveTo>
                <a:cubicBezTo>
                  <a:pt x="3440" y="5224"/>
                  <a:pt x="3440" y="5224"/>
                  <a:pt x="3440" y="5224"/>
                </a:cubicBezTo>
                <a:cubicBezTo>
                  <a:pt x="3426" y="5231"/>
                  <a:pt x="3402" y="5243"/>
                  <a:pt x="3386" y="5242"/>
                </a:cubicBezTo>
                <a:cubicBezTo>
                  <a:pt x="3405" y="5239"/>
                  <a:pt x="3423" y="5233"/>
                  <a:pt x="3440" y="5224"/>
                </a:cubicBezTo>
                <a:cubicBezTo>
                  <a:pt x="3440" y="5224"/>
                  <a:pt x="3422" y="5230"/>
                  <a:pt x="3440" y="5224"/>
                </a:cubicBezTo>
                <a:close/>
                <a:moveTo>
                  <a:pt x="3373" y="5585"/>
                </a:moveTo>
                <a:cubicBezTo>
                  <a:pt x="3373" y="5585"/>
                  <a:pt x="3373" y="5585"/>
                  <a:pt x="3373" y="5585"/>
                </a:cubicBezTo>
                <a:cubicBezTo>
                  <a:pt x="3359" y="5578"/>
                  <a:pt x="3359" y="5578"/>
                  <a:pt x="3373" y="5585"/>
                </a:cubicBezTo>
                <a:cubicBezTo>
                  <a:pt x="3373" y="5585"/>
                  <a:pt x="3370" y="5584"/>
                  <a:pt x="3373" y="5585"/>
                </a:cubicBezTo>
                <a:close/>
                <a:moveTo>
                  <a:pt x="3344" y="2411"/>
                </a:moveTo>
                <a:cubicBezTo>
                  <a:pt x="3349" y="2411"/>
                  <a:pt x="3353" y="2411"/>
                  <a:pt x="3358" y="2410"/>
                </a:cubicBezTo>
                <a:cubicBezTo>
                  <a:pt x="3349" y="2416"/>
                  <a:pt x="3344" y="2416"/>
                  <a:pt x="3344" y="2411"/>
                </a:cubicBezTo>
                <a:cubicBezTo>
                  <a:pt x="3349" y="2411"/>
                  <a:pt x="3344" y="2411"/>
                  <a:pt x="3344" y="2411"/>
                </a:cubicBezTo>
                <a:close/>
                <a:moveTo>
                  <a:pt x="3347" y="4980"/>
                </a:moveTo>
                <a:cubicBezTo>
                  <a:pt x="3347" y="4980"/>
                  <a:pt x="3162" y="4976"/>
                  <a:pt x="3150" y="4976"/>
                </a:cubicBezTo>
                <a:cubicBezTo>
                  <a:pt x="3216" y="4977"/>
                  <a:pt x="3281" y="4979"/>
                  <a:pt x="3347" y="4980"/>
                </a:cubicBezTo>
                <a:cubicBezTo>
                  <a:pt x="3347" y="4980"/>
                  <a:pt x="3281" y="4979"/>
                  <a:pt x="3347" y="4980"/>
                </a:cubicBezTo>
                <a:close/>
                <a:moveTo>
                  <a:pt x="3331" y="5205"/>
                </a:moveTo>
                <a:cubicBezTo>
                  <a:pt x="3330" y="5216"/>
                  <a:pt x="3326" y="5225"/>
                  <a:pt x="3321" y="5234"/>
                </a:cubicBezTo>
                <a:cubicBezTo>
                  <a:pt x="3328" y="5228"/>
                  <a:pt x="3328" y="5214"/>
                  <a:pt x="3331" y="5205"/>
                </a:cubicBezTo>
                <a:close/>
                <a:moveTo>
                  <a:pt x="3296" y="5229"/>
                </a:moveTo>
                <a:cubicBezTo>
                  <a:pt x="3289" y="5225"/>
                  <a:pt x="3280" y="5221"/>
                  <a:pt x="3270" y="5214"/>
                </a:cubicBezTo>
                <a:cubicBezTo>
                  <a:pt x="3280" y="5221"/>
                  <a:pt x="3289" y="5225"/>
                  <a:pt x="3296" y="5229"/>
                </a:cubicBezTo>
                <a:close/>
                <a:moveTo>
                  <a:pt x="3170" y="4892"/>
                </a:moveTo>
                <a:cubicBezTo>
                  <a:pt x="3170" y="4892"/>
                  <a:pt x="3176" y="4898"/>
                  <a:pt x="3176" y="4898"/>
                </a:cubicBezTo>
                <a:lnTo>
                  <a:pt x="3170" y="4892"/>
                </a:lnTo>
                <a:close/>
                <a:moveTo>
                  <a:pt x="3294" y="3018"/>
                </a:moveTo>
                <a:cubicBezTo>
                  <a:pt x="3294" y="3006"/>
                  <a:pt x="3295" y="2994"/>
                  <a:pt x="3295" y="2982"/>
                </a:cubicBezTo>
                <a:cubicBezTo>
                  <a:pt x="3295" y="2994"/>
                  <a:pt x="3294" y="3006"/>
                  <a:pt x="3294" y="3018"/>
                </a:cubicBezTo>
                <a:close/>
                <a:moveTo>
                  <a:pt x="3292" y="3019"/>
                </a:moveTo>
                <a:cubicBezTo>
                  <a:pt x="3289" y="3022"/>
                  <a:pt x="3277" y="3032"/>
                  <a:pt x="3292" y="3019"/>
                </a:cubicBezTo>
                <a:cubicBezTo>
                  <a:pt x="3292" y="3019"/>
                  <a:pt x="3290" y="3021"/>
                  <a:pt x="3292" y="3019"/>
                </a:cubicBezTo>
                <a:close/>
                <a:moveTo>
                  <a:pt x="3273" y="4075"/>
                </a:moveTo>
                <a:cubicBezTo>
                  <a:pt x="3274" y="4103"/>
                  <a:pt x="3276" y="4131"/>
                  <a:pt x="3278" y="4158"/>
                </a:cubicBezTo>
                <a:cubicBezTo>
                  <a:pt x="3278" y="4154"/>
                  <a:pt x="3273" y="4075"/>
                  <a:pt x="3273" y="4075"/>
                </a:cubicBezTo>
                <a:cubicBezTo>
                  <a:pt x="3274" y="4100"/>
                  <a:pt x="3273" y="4075"/>
                  <a:pt x="3273" y="4075"/>
                </a:cubicBezTo>
                <a:close/>
                <a:moveTo>
                  <a:pt x="3033" y="2245"/>
                </a:moveTo>
                <a:cubicBezTo>
                  <a:pt x="3039" y="2248"/>
                  <a:pt x="3045" y="2251"/>
                  <a:pt x="3051" y="2254"/>
                </a:cubicBezTo>
                <a:cubicBezTo>
                  <a:pt x="3027" y="2247"/>
                  <a:pt x="3008" y="2242"/>
                  <a:pt x="2982" y="2238"/>
                </a:cubicBezTo>
                <a:cubicBezTo>
                  <a:pt x="2999" y="2241"/>
                  <a:pt x="3016" y="2243"/>
                  <a:pt x="3033" y="2245"/>
                </a:cubicBezTo>
                <a:cubicBezTo>
                  <a:pt x="3039" y="2250"/>
                  <a:pt x="3016" y="2243"/>
                  <a:pt x="3033" y="2245"/>
                </a:cubicBezTo>
                <a:close/>
                <a:moveTo>
                  <a:pt x="3152" y="2393"/>
                </a:moveTo>
                <a:cubicBezTo>
                  <a:pt x="3190" y="2388"/>
                  <a:pt x="3223" y="2403"/>
                  <a:pt x="3253" y="2424"/>
                </a:cubicBezTo>
                <a:cubicBezTo>
                  <a:pt x="3170" y="2368"/>
                  <a:pt x="3069" y="2418"/>
                  <a:pt x="2974" y="2409"/>
                </a:cubicBezTo>
                <a:cubicBezTo>
                  <a:pt x="3034" y="2415"/>
                  <a:pt x="3095" y="2413"/>
                  <a:pt x="3152" y="2393"/>
                </a:cubicBezTo>
                <a:cubicBezTo>
                  <a:pt x="3188" y="2388"/>
                  <a:pt x="3093" y="2414"/>
                  <a:pt x="3152" y="2393"/>
                </a:cubicBezTo>
                <a:close/>
                <a:moveTo>
                  <a:pt x="3102" y="5521"/>
                </a:moveTo>
                <a:cubicBezTo>
                  <a:pt x="3102" y="5503"/>
                  <a:pt x="3094" y="5497"/>
                  <a:pt x="3076" y="5500"/>
                </a:cubicBezTo>
                <a:cubicBezTo>
                  <a:pt x="3094" y="5497"/>
                  <a:pt x="3102" y="5503"/>
                  <a:pt x="3102" y="5521"/>
                </a:cubicBezTo>
                <a:cubicBezTo>
                  <a:pt x="3102" y="5520"/>
                  <a:pt x="3102" y="5520"/>
                  <a:pt x="3102" y="5521"/>
                </a:cubicBezTo>
                <a:close/>
                <a:moveTo>
                  <a:pt x="3057" y="4979"/>
                </a:moveTo>
                <a:cubicBezTo>
                  <a:pt x="3077" y="4984"/>
                  <a:pt x="3123" y="4981"/>
                  <a:pt x="3141" y="4978"/>
                </a:cubicBezTo>
                <a:cubicBezTo>
                  <a:pt x="3123" y="4981"/>
                  <a:pt x="3077" y="4984"/>
                  <a:pt x="3057" y="4979"/>
                </a:cubicBezTo>
                <a:close/>
                <a:moveTo>
                  <a:pt x="3114" y="4897"/>
                </a:moveTo>
                <a:cubicBezTo>
                  <a:pt x="3114" y="4883"/>
                  <a:pt x="3120" y="4872"/>
                  <a:pt x="3132" y="4866"/>
                </a:cubicBezTo>
                <a:cubicBezTo>
                  <a:pt x="3122" y="4867"/>
                  <a:pt x="3114" y="4889"/>
                  <a:pt x="3114" y="4897"/>
                </a:cubicBezTo>
                <a:cubicBezTo>
                  <a:pt x="3119" y="4875"/>
                  <a:pt x="3114" y="4897"/>
                  <a:pt x="3114" y="4897"/>
                </a:cubicBezTo>
                <a:close/>
                <a:moveTo>
                  <a:pt x="3050" y="4738"/>
                </a:moveTo>
                <a:cubicBezTo>
                  <a:pt x="3049" y="4744"/>
                  <a:pt x="3047" y="4749"/>
                  <a:pt x="3044" y="4753"/>
                </a:cubicBezTo>
                <a:cubicBezTo>
                  <a:pt x="3047" y="4749"/>
                  <a:pt x="3049" y="4744"/>
                  <a:pt x="3050" y="4738"/>
                </a:cubicBezTo>
                <a:close/>
                <a:moveTo>
                  <a:pt x="3031" y="5471"/>
                </a:moveTo>
                <a:cubicBezTo>
                  <a:pt x="3021" y="5475"/>
                  <a:pt x="3023" y="5505"/>
                  <a:pt x="3010" y="5505"/>
                </a:cubicBezTo>
                <a:cubicBezTo>
                  <a:pt x="3020" y="5502"/>
                  <a:pt x="3026" y="5473"/>
                  <a:pt x="3031" y="5471"/>
                </a:cubicBezTo>
                <a:cubicBezTo>
                  <a:pt x="3026" y="5473"/>
                  <a:pt x="3026" y="5473"/>
                  <a:pt x="3031" y="5471"/>
                </a:cubicBezTo>
                <a:close/>
                <a:moveTo>
                  <a:pt x="2926" y="4059"/>
                </a:moveTo>
                <a:cubicBezTo>
                  <a:pt x="2928" y="4045"/>
                  <a:pt x="2930" y="4020"/>
                  <a:pt x="2931" y="4006"/>
                </a:cubicBezTo>
                <a:cubicBezTo>
                  <a:pt x="2925" y="4083"/>
                  <a:pt x="2923" y="4043"/>
                  <a:pt x="2857" y="4063"/>
                </a:cubicBezTo>
                <a:cubicBezTo>
                  <a:pt x="2825" y="4073"/>
                  <a:pt x="2807" y="4084"/>
                  <a:pt x="2807" y="4128"/>
                </a:cubicBezTo>
                <a:cubicBezTo>
                  <a:pt x="2805" y="4116"/>
                  <a:pt x="2805" y="4116"/>
                  <a:pt x="2807" y="4128"/>
                </a:cubicBezTo>
                <a:cubicBezTo>
                  <a:pt x="2816" y="4097"/>
                  <a:pt x="2819" y="4077"/>
                  <a:pt x="2841" y="4063"/>
                </a:cubicBezTo>
                <a:cubicBezTo>
                  <a:pt x="2854" y="4055"/>
                  <a:pt x="2914" y="4059"/>
                  <a:pt x="2926" y="4059"/>
                </a:cubicBezTo>
                <a:close/>
                <a:moveTo>
                  <a:pt x="2879" y="5525"/>
                </a:moveTo>
                <a:cubicBezTo>
                  <a:pt x="2879" y="5525"/>
                  <a:pt x="2879" y="5525"/>
                  <a:pt x="2879" y="5525"/>
                </a:cubicBezTo>
                <a:cubicBezTo>
                  <a:pt x="2863" y="5523"/>
                  <a:pt x="2849" y="5518"/>
                  <a:pt x="2836" y="5509"/>
                </a:cubicBezTo>
                <a:cubicBezTo>
                  <a:pt x="2849" y="5518"/>
                  <a:pt x="2863" y="5523"/>
                  <a:pt x="2879" y="5525"/>
                </a:cubicBezTo>
                <a:cubicBezTo>
                  <a:pt x="2879" y="5525"/>
                  <a:pt x="2863" y="5521"/>
                  <a:pt x="2879" y="5525"/>
                </a:cubicBezTo>
                <a:close/>
                <a:moveTo>
                  <a:pt x="2868" y="5492"/>
                </a:moveTo>
                <a:cubicBezTo>
                  <a:pt x="2869" y="5493"/>
                  <a:pt x="2869" y="5493"/>
                  <a:pt x="2870" y="5494"/>
                </a:cubicBezTo>
                <a:cubicBezTo>
                  <a:pt x="2869" y="5494"/>
                  <a:pt x="2869" y="5494"/>
                  <a:pt x="2868" y="5492"/>
                </a:cubicBezTo>
                <a:cubicBezTo>
                  <a:pt x="2869" y="5493"/>
                  <a:pt x="2869" y="5493"/>
                  <a:pt x="2868" y="5492"/>
                </a:cubicBezTo>
                <a:close/>
                <a:moveTo>
                  <a:pt x="2805" y="4146"/>
                </a:moveTo>
                <a:cubicBezTo>
                  <a:pt x="2806" y="4141"/>
                  <a:pt x="2806" y="4135"/>
                  <a:pt x="2807" y="4130"/>
                </a:cubicBezTo>
                <a:cubicBezTo>
                  <a:pt x="2807" y="4144"/>
                  <a:pt x="2803" y="4156"/>
                  <a:pt x="2793" y="4166"/>
                </a:cubicBezTo>
                <a:cubicBezTo>
                  <a:pt x="2797" y="4159"/>
                  <a:pt x="2801" y="4153"/>
                  <a:pt x="2805" y="4146"/>
                </a:cubicBezTo>
                <a:cubicBezTo>
                  <a:pt x="2806" y="4141"/>
                  <a:pt x="2801" y="4152"/>
                  <a:pt x="2805" y="4146"/>
                </a:cubicBezTo>
                <a:close/>
                <a:moveTo>
                  <a:pt x="2791" y="3993"/>
                </a:moveTo>
                <a:cubicBezTo>
                  <a:pt x="2809" y="3993"/>
                  <a:pt x="2827" y="3992"/>
                  <a:pt x="2844" y="3991"/>
                </a:cubicBezTo>
                <a:cubicBezTo>
                  <a:pt x="2805" y="3992"/>
                  <a:pt x="2788" y="3981"/>
                  <a:pt x="2790" y="4027"/>
                </a:cubicBezTo>
                <a:cubicBezTo>
                  <a:pt x="2790" y="4016"/>
                  <a:pt x="2791" y="4004"/>
                  <a:pt x="2791" y="3993"/>
                </a:cubicBezTo>
                <a:cubicBezTo>
                  <a:pt x="2809" y="3993"/>
                  <a:pt x="2791" y="4004"/>
                  <a:pt x="2791" y="3993"/>
                </a:cubicBezTo>
                <a:close/>
                <a:moveTo>
                  <a:pt x="2765" y="2287"/>
                </a:moveTo>
                <a:cubicBezTo>
                  <a:pt x="2765" y="2288"/>
                  <a:pt x="2765" y="2288"/>
                  <a:pt x="2765" y="2288"/>
                </a:cubicBezTo>
                <a:cubicBezTo>
                  <a:pt x="2761" y="2267"/>
                  <a:pt x="2762" y="2263"/>
                  <a:pt x="2753" y="2241"/>
                </a:cubicBezTo>
                <a:cubicBezTo>
                  <a:pt x="2764" y="2255"/>
                  <a:pt x="2768" y="2270"/>
                  <a:pt x="2765" y="2287"/>
                </a:cubicBezTo>
                <a:close/>
                <a:moveTo>
                  <a:pt x="2739" y="4274"/>
                </a:moveTo>
                <a:cubicBezTo>
                  <a:pt x="2740" y="4272"/>
                  <a:pt x="2742" y="4325"/>
                  <a:pt x="2742" y="4324"/>
                </a:cubicBezTo>
                <a:cubicBezTo>
                  <a:pt x="2741" y="4308"/>
                  <a:pt x="2740" y="4291"/>
                  <a:pt x="2739" y="4274"/>
                </a:cubicBezTo>
                <a:cubicBezTo>
                  <a:pt x="2735" y="4287"/>
                  <a:pt x="2735" y="4287"/>
                  <a:pt x="2739" y="4274"/>
                </a:cubicBezTo>
                <a:close/>
                <a:moveTo>
                  <a:pt x="2685" y="3244"/>
                </a:moveTo>
                <a:cubicBezTo>
                  <a:pt x="2687" y="3248"/>
                  <a:pt x="2689" y="3253"/>
                  <a:pt x="2692" y="3258"/>
                </a:cubicBezTo>
                <a:cubicBezTo>
                  <a:pt x="2689" y="3253"/>
                  <a:pt x="2687" y="3248"/>
                  <a:pt x="2685" y="3244"/>
                </a:cubicBezTo>
                <a:close/>
                <a:moveTo>
                  <a:pt x="2687" y="4869"/>
                </a:moveTo>
                <a:cubicBezTo>
                  <a:pt x="2672" y="4871"/>
                  <a:pt x="2654" y="4881"/>
                  <a:pt x="2640" y="4882"/>
                </a:cubicBezTo>
                <a:cubicBezTo>
                  <a:pt x="2654" y="4881"/>
                  <a:pt x="2672" y="4871"/>
                  <a:pt x="2687" y="4869"/>
                </a:cubicBezTo>
                <a:close/>
                <a:moveTo>
                  <a:pt x="2667" y="4929"/>
                </a:moveTo>
                <a:cubicBezTo>
                  <a:pt x="2656" y="4921"/>
                  <a:pt x="2645" y="4913"/>
                  <a:pt x="2634" y="4904"/>
                </a:cubicBezTo>
                <a:cubicBezTo>
                  <a:pt x="2643" y="4914"/>
                  <a:pt x="2657" y="4921"/>
                  <a:pt x="2667" y="4929"/>
                </a:cubicBezTo>
                <a:close/>
                <a:moveTo>
                  <a:pt x="2632" y="2961"/>
                </a:moveTo>
                <a:cubicBezTo>
                  <a:pt x="2641" y="2957"/>
                  <a:pt x="2641" y="2957"/>
                  <a:pt x="2632" y="2961"/>
                </a:cubicBezTo>
                <a:cubicBezTo>
                  <a:pt x="2625" y="2955"/>
                  <a:pt x="2625" y="2955"/>
                  <a:pt x="2632" y="2961"/>
                </a:cubicBezTo>
                <a:cubicBezTo>
                  <a:pt x="2634" y="2960"/>
                  <a:pt x="2631" y="2959"/>
                  <a:pt x="2632" y="2961"/>
                </a:cubicBezTo>
                <a:close/>
                <a:moveTo>
                  <a:pt x="2635" y="4561"/>
                </a:moveTo>
                <a:cubicBezTo>
                  <a:pt x="2625" y="4560"/>
                  <a:pt x="2475" y="4547"/>
                  <a:pt x="2475" y="4545"/>
                </a:cubicBezTo>
                <a:cubicBezTo>
                  <a:pt x="2528" y="4550"/>
                  <a:pt x="2582" y="4556"/>
                  <a:pt x="2635" y="4561"/>
                </a:cubicBezTo>
                <a:cubicBezTo>
                  <a:pt x="2582" y="4556"/>
                  <a:pt x="2582" y="4556"/>
                  <a:pt x="2635" y="4561"/>
                </a:cubicBezTo>
                <a:close/>
                <a:moveTo>
                  <a:pt x="2627" y="4879"/>
                </a:moveTo>
                <a:cubicBezTo>
                  <a:pt x="2622" y="4891"/>
                  <a:pt x="2615" y="4900"/>
                  <a:pt x="2605" y="4908"/>
                </a:cubicBezTo>
                <a:cubicBezTo>
                  <a:pt x="2603" y="4910"/>
                  <a:pt x="2630" y="4881"/>
                  <a:pt x="2627" y="4879"/>
                </a:cubicBezTo>
                <a:cubicBezTo>
                  <a:pt x="2621" y="4890"/>
                  <a:pt x="2627" y="4879"/>
                  <a:pt x="2627" y="4879"/>
                </a:cubicBezTo>
                <a:close/>
                <a:moveTo>
                  <a:pt x="2544" y="4914"/>
                </a:moveTo>
                <a:cubicBezTo>
                  <a:pt x="2544" y="4903"/>
                  <a:pt x="2541" y="4884"/>
                  <a:pt x="2547" y="4875"/>
                </a:cubicBezTo>
                <a:cubicBezTo>
                  <a:pt x="2544" y="4888"/>
                  <a:pt x="2543" y="4901"/>
                  <a:pt x="2544" y="4914"/>
                </a:cubicBezTo>
                <a:close/>
                <a:moveTo>
                  <a:pt x="2496" y="4952"/>
                </a:moveTo>
                <a:cubicBezTo>
                  <a:pt x="2496" y="4952"/>
                  <a:pt x="2496" y="4952"/>
                  <a:pt x="2496" y="4952"/>
                </a:cubicBezTo>
                <a:cubicBezTo>
                  <a:pt x="2480" y="4933"/>
                  <a:pt x="2471" y="4909"/>
                  <a:pt x="2470" y="4884"/>
                </a:cubicBezTo>
                <a:cubicBezTo>
                  <a:pt x="2471" y="4909"/>
                  <a:pt x="2480" y="4933"/>
                  <a:pt x="2496" y="4952"/>
                </a:cubicBezTo>
                <a:cubicBezTo>
                  <a:pt x="2496" y="4952"/>
                  <a:pt x="2478" y="4930"/>
                  <a:pt x="2496" y="4952"/>
                </a:cubicBezTo>
                <a:close/>
                <a:moveTo>
                  <a:pt x="2476" y="4738"/>
                </a:moveTo>
                <a:cubicBezTo>
                  <a:pt x="2481" y="4738"/>
                  <a:pt x="2482" y="4742"/>
                  <a:pt x="2478" y="4751"/>
                </a:cubicBezTo>
                <a:cubicBezTo>
                  <a:pt x="2478" y="4747"/>
                  <a:pt x="2477" y="4742"/>
                  <a:pt x="2476" y="4738"/>
                </a:cubicBezTo>
                <a:cubicBezTo>
                  <a:pt x="2476" y="4738"/>
                  <a:pt x="2477" y="4742"/>
                  <a:pt x="2476" y="4738"/>
                </a:cubicBezTo>
                <a:close/>
                <a:moveTo>
                  <a:pt x="2503" y="5026"/>
                </a:moveTo>
                <a:cubicBezTo>
                  <a:pt x="2497" y="5010"/>
                  <a:pt x="2490" y="4995"/>
                  <a:pt x="2490" y="4979"/>
                </a:cubicBezTo>
                <a:cubicBezTo>
                  <a:pt x="2490" y="4995"/>
                  <a:pt x="2497" y="5010"/>
                  <a:pt x="2503" y="5026"/>
                </a:cubicBezTo>
                <a:close/>
                <a:moveTo>
                  <a:pt x="2504" y="5031"/>
                </a:moveTo>
                <a:cubicBezTo>
                  <a:pt x="2504" y="5031"/>
                  <a:pt x="2504" y="5030"/>
                  <a:pt x="2504" y="5030"/>
                </a:cubicBezTo>
                <a:cubicBezTo>
                  <a:pt x="2504" y="5030"/>
                  <a:pt x="2504" y="5031"/>
                  <a:pt x="2504" y="5031"/>
                </a:cubicBezTo>
                <a:close/>
                <a:moveTo>
                  <a:pt x="2477" y="4046"/>
                </a:moveTo>
                <a:cubicBezTo>
                  <a:pt x="2477" y="4051"/>
                  <a:pt x="2475" y="4056"/>
                  <a:pt x="2471" y="4061"/>
                </a:cubicBezTo>
                <a:cubicBezTo>
                  <a:pt x="2475" y="4056"/>
                  <a:pt x="2477" y="4051"/>
                  <a:pt x="2477" y="4046"/>
                </a:cubicBezTo>
                <a:close/>
                <a:moveTo>
                  <a:pt x="2512" y="2565"/>
                </a:moveTo>
                <a:cubicBezTo>
                  <a:pt x="2511" y="2566"/>
                  <a:pt x="2511" y="2566"/>
                  <a:pt x="2511" y="2566"/>
                </a:cubicBezTo>
                <a:cubicBezTo>
                  <a:pt x="2511" y="2566"/>
                  <a:pt x="2512" y="2565"/>
                  <a:pt x="2512" y="2565"/>
                </a:cubicBezTo>
                <a:close/>
                <a:moveTo>
                  <a:pt x="2471" y="4738"/>
                </a:moveTo>
                <a:cubicBezTo>
                  <a:pt x="2469" y="4738"/>
                  <a:pt x="2467" y="4738"/>
                  <a:pt x="2465" y="4738"/>
                </a:cubicBezTo>
                <a:cubicBezTo>
                  <a:pt x="2467" y="4738"/>
                  <a:pt x="2469" y="4738"/>
                  <a:pt x="2471" y="4738"/>
                </a:cubicBezTo>
                <a:close/>
                <a:moveTo>
                  <a:pt x="2442" y="4720"/>
                </a:moveTo>
                <a:cubicBezTo>
                  <a:pt x="2442" y="4720"/>
                  <a:pt x="2442" y="4720"/>
                  <a:pt x="2442" y="4720"/>
                </a:cubicBezTo>
                <a:cubicBezTo>
                  <a:pt x="2436" y="4713"/>
                  <a:pt x="2430" y="4707"/>
                  <a:pt x="2424" y="4700"/>
                </a:cubicBezTo>
                <a:cubicBezTo>
                  <a:pt x="2430" y="4707"/>
                  <a:pt x="2436" y="4713"/>
                  <a:pt x="2442" y="4720"/>
                </a:cubicBezTo>
                <a:close/>
                <a:moveTo>
                  <a:pt x="2427" y="4373"/>
                </a:moveTo>
                <a:cubicBezTo>
                  <a:pt x="2394" y="4363"/>
                  <a:pt x="2427" y="4377"/>
                  <a:pt x="2427" y="4373"/>
                </a:cubicBezTo>
                <a:cubicBezTo>
                  <a:pt x="2422" y="4372"/>
                  <a:pt x="2427" y="4373"/>
                  <a:pt x="2427" y="4373"/>
                </a:cubicBezTo>
                <a:close/>
                <a:moveTo>
                  <a:pt x="2424" y="4154"/>
                </a:moveTo>
                <a:cubicBezTo>
                  <a:pt x="2420" y="4158"/>
                  <a:pt x="2414" y="4162"/>
                  <a:pt x="2407" y="4165"/>
                </a:cubicBezTo>
                <a:cubicBezTo>
                  <a:pt x="2414" y="4162"/>
                  <a:pt x="2420" y="4158"/>
                  <a:pt x="2424" y="4154"/>
                </a:cubicBezTo>
                <a:close/>
                <a:moveTo>
                  <a:pt x="2388" y="2788"/>
                </a:moveTo>
                <a:cubicBezTo>
                  <a:pt x="2392" y="2789"/>
                  <a:pt x="2397" y="2790"/>
                  <a:pt x="2401" y="2791"/>
                </a:cubicBezTo>
                <a:cubicBezTo>
                  <a:pt x="2392" y="2794"/>
                  <a:pt x="2388" y="2793"/>
                  <a:pt x="2388" y="2788"/>
                </a:cubicBezTo>
                <a:close/>
                <a:moveTo>
                  <a:pt x="2374" y="2999"/>
                </a:moveTo>
                <a:cubicBezTo>
                  <a:pt x="2374" y="3004"/>
                  <a:pt x="2369" y="3005"/>
                  <a:pt x="2359" y="3003"/>
                </a:cubicBezTo>
                <a:cubicBezTo>
                  <a:pt x="2364" y="3002"/>
                  <a:pt x="2369" y="3001"/>
                  <a:pt x="2374" y="2999"/>
                </a:cubicBezTo>
                <a:cubicBezTo>
                  <a:pt x="2374" y="2999"/>
                  <a:pt x="2369" y="3000"/>
                  <a:pt x="2374" y="2999"/>
                </a:cubicBezTo>
                <a:close/>
                <a:moveTo>
                  <a:pt x="2353" y="3259"/>
                </a:moveTo>
                <a:cubicBezTo>
                  <a:pt x="2353" y="3259"/>
                  <a:pt x="2353" y="3259"/>
                  <a:pt x="2353" y="3259"/>
                </a:cubicBezTo>
                <a:cubicBezTo>
                  <a:pt x="2340" y="3250"/>
                  <a:pt x="2323" y="3254"/>
                  <a:pt x="2308" y="3243"/>
                </a:cubicBezTo>
                <a:cubicBezTo>
                  <a:pt x="2321" y="3253"/>
                  <a:pt x="2336" y="3258"/>
                  <a:pt x="2353" y="3259"/>
                </a:cubicBezTo>
                <a:close/>
                <a:moveTo>
                  <a:pt x="2356" y="3261"/>
                </a:moveTo>
                <a:cubicBezTo>
                  <a:pt x="2355" y="3261"/>
                  <a:pt x="2355" y="3261"/>
                  <a:pt x="2355" y="3261"/>
                </a:cubicBezTo>
                <a:lnTo>
                  <a:pt x="2356" y="3261"/>
                </a:lnTo>
                <a:close/>
                <a:moveTo>
                  <a:pt x="2271" y="3154"/>
                </a:moveTo>
                <a:cubicBezTo>
                  <a:pt x="2252" y="3171"/>
                  <a:pt x="2271" y="3155"/>
                  <a:pt x="2271" y="3154"/>
                </a:cubicBezTo>
                <a:cubicBezTo>
                  <a:pt x="2269" y="3156"/>
                  <a:pt x="2271" y="3154"/>
                  <a:pt x="2271" y="3154"/>
                </a:cubicBezTo>
                <a:close/>
                <a:moveTo>
                  <a:pt x="2218" y="2787"/>
                </a:moveTo>
                <a:cubicBezTo>
                  <a:pt x="2219" y="2782"/>
                  <a:pt x="2261" y="2800"/>
                  <a:pt x="2259" y="2799"/>
                </a:cubicBezTo>
                <a:cubicBezTo>
                  <a:pt x="2247" y="2791"/>
                  <a:pt x="2233" y="2787"/>
                  <a:pt x="2218" y="2787"/>
                </a:cubicBezTo>
                <a:cubicBezTo>
                  <a:pt x="2218" y="2787"/>
                  <a:pt x="2234" y="2788"/>
                  <a:pt x="2218" y="2787"/>
                </a:cubicBezTo>
                <a:close/>
                <a:moveTo>
                  <a:pt x="2247" y="2944"/>
                </a:moveTo>
                <a:cubicBezTo>
                  <a:pt x="2245" y="2940"/>
                  <a:pt x="2215" y="2924"/>
                  <a:pt x="2215" y="2932"/>
                </a:cubicBezTo>
                <a:cubicBezTo>
                  <a:pt x="2234" y="2927"/>
                  <a:pt x="2242" y="2934"/>
                  <a:pt x="2247" y="2944"/>
                </a:cubicBezTo>
                <a:cubicBezTo>
                  <a:pt x="2242" y="2934"/>
                  <a:pt x="2242" y="2934"/>
                  <a:pt x="2247" y="2944"/>
                </a:cubicBezTo>
                <a:close/>
                <a:moveTo>
                  <a:pt x="2218" y="2783"/>
                </a:moveTo>
                <a:cubicBezTo>
                  <a:pt x="2218" y="2766"/>
                  <a:pt x="2205" y="2767"/>
                  <a:pt x="2193" y="2767"/>
                </a:cubicBezTo>
                <a:cubicBezTo>
                  <a:pt x="2205" y="2767"/>
                  <a:pt x="2218" y="2766"/>
                  <a:pt x="2218" y="2783"/>
                </a:cubicBezTo>
                <a:close/>
                <a:moveTo>
                  <a:pt x="2211" y="2955"/>
                </a:moveTo>
                <a:cubicBezTo>
                  <a:pt x="2209" y="2958"/>
                  <a:pt x="2207" y="2960"/>
                  <a:pt x="2204" y="2962"/>
                </a:cubicBezTo>
                <a:cubicBezTo>
                  <a:pt x="2207" y="2960"/>
                  <a:pt x="2209" y="2958"/>
                  <a:pt x="2211" y="2955"/>
                </a:cubicBezTo>
                <a:close/>
                <a:moveTo>
                  <a:pt x="2199" y="3104"/>
                </a:moveTo>
                <a:cubicBezTo>
                  <a:pt x="2190" y="3102"/>
                  <a:pt x="2192" y="3093"/>
                  <a:pt x="2204" y="3078"/>
                </a:cubicBezTo>
                <a:cubicBezTo>
                  <a:pt x="2202" y="3086"/>
                  <a:pt x="2201" y="3095"/>
                  <a:pt x="2199" y="3104"/>
                </a:cubicBezTo>
                <a:cubicBezTo>
                  <a:pt x="2199" y="3104"/>
                  <a:pt x="2197" y="3093"/>
                  <a:pt x="2199" y="3104"/>
                </a:cubicBezTo>
                <a:close/>
                <a:moveTo>
                  <a:pt x="2180" y="2965"/>
                </a:moveTo>
                <a:cubicBezTo>
                  <a:pt x="2180" y="2965"/>
                  <a:pt x="2180" y="2965"/>
                  <a:pt x="2180" y="2965"/>
                </a:cubicBezTo>
                <a:cubicBezTo>
                  <a:pt x="2175" y="2961"/>
                  <a:pt x="2175" y="2961"/>
                  <a:pt x="2180" y="2965"/>
                </a:cubicBezTo>
                <a:close/>
                <a:moveTo>
                  <a:pt x="2094" y="2953"/>
                </a:moveTo>
                <a:cubicBezTo>
                  <a:pt x="2096" y="2964"/>
                  <a:pt x="2093" y="2972"/>
                  <a:pt x="2083" y="2977"/>
                </a:cubicBezTo>
                <a:cubicBezTo>
                  <a:pt x="2099" y="2971"/>
                  <a:pt x="2098" y="2936"/>
                  <a:pt x="2080" y="2935"/>
                </a:cubicBezTo>
                <a:cubicBezTo>
                  <a:pt x="2089" y="2937"/>
                  <a:pt x="2094" y="2943"/>
                  <a:pt x="2094" y="2953"/>
                </a:cubicBezTo>
                <a:cubicBezTo>
                  <a:pt x="2094" y="2963"/>
                  <a:pt x="2093" y="2942"/>
                  <a:pt x="2094" y="2953"/>
                </a:cubicBezTo>
                <a:close/>
                <a:moveTo>
                  <a:pt x="2028" y="3292"/>
                </a:moveTo>
                <a:cubicBezTo>
                  <a:pt x="2024" y="3296"/>
                  <a:pt x="2024" y="3296"/>
                  <a:pt x="2024" y="3296"/>
                </a:cubicBezTo>
                <a:cubicBezTo>
                  <a:pt x="2026" y="3294"/>
                  <a:pt x="2028" y="3292"/>
                  <a:pt x="2028" y="3292"/>
                </a:cubicBezTo>
                <a:close/>
                <a:moveTo>
                  <a:pt x="1982" y="3322"/>
                </a:moveTo>
                <a:cubicBezTo>
                  <a:pt x="1982" y="3322"/>
                  <a:pt x="1979" y="3324"/>
                  <a:pt x="1982" y="3322"/>
                </a:cubicBezTo>
                <a:cubicBezTo>
                  <a:pt x="1982" y="3322"/>
                  <a:pt x="1982" y="3322"/>
                  <a:pt x="1982" y="3322"/>
                </a:cubicBezTo>
                <a:close/>
                <a:moveTo>
                  <a:pt x="1793" y="2409"/>
                </a:moveTo>
                <a:cubicBezTo>
                  <a:pt x="1844" y="2409"/>
                  <a:pt x="1900" y="2420"/>
                  <a:pt x="1937" y="2375"/>
                </a:cubicBezTo>
                <a:cubicBezTo>
                  <a:pt x="1938" y="2449"/>
                  <a:pt x="1951" y="2464"/>
                  <a:pt x="1873" y="2463"/>
                </a:cubicBezTo>
                <a:cubicBezTo>
                  <a:pt x="1818" y="2462"/>
                  <a:pt x="1762" y="2454"/>
                  <a:pt x="1714" y="2488"/>
                </a:cubicBezTo>
                <a:cubicBezTo>
                  <a:pt x="1711" y="2407"/>
                  <a:pt x="1711" y="2408"/>
                  <a:pt x="1793" y="2409"/>
                </a:cubicBezTo>
                <a:cubicBezTo>
                  <a:pt x="1843" y="2409"/>
                  <a:pt x="1711" y="2408"/>
                  <a:pt x="1793" y="2409"/>
                </a:cubicBezTo>
                <a:close/>
                <a:moveTo>
                  <a:pt x="1937" y="2583"/>
                </a:moveTo>
                <a:cubicBezTo>
                  <a:pt x="1895" y="2581"/>
                  <a:pt x="1833" y="2569"/>
                  <a:pt x="1793" y="2573"/>
                </a:cubicBezTo>
                <a:cubicBezTo>
                  <a:pt x="1749" y="2577"/>
                  <a:pt x="1750" y="2583"/>
                  <a:pt x="1715" y="2611"/>
                </a:cubicBezTo>
                <a:cubicBezTo>
                  <a:pt x="1712" y="2557"/>
                  <a:pt x="1708" y="2545"/>
                  <a:pt x="1757" y="2531"/>
                </a:cubicBezTo>
                <a:cubicBezTo>
                  <a:pt x="1788" y="2522"/>
                  <a:pt x="1832" y="2531"/>
                  <a:pt x="1863" y="2531"/>
                </a:cubicBezTo>
                <a:cubicBezTo>
                  <a:pt x="1926" y="2531"/>
                  <a:pt x="1936" y="2519"/>
                  <a:pt x="1937" y="2583"/>
                </a:cubicBezTo>
                <a:cubicBezTo>
                  <a:pt x="1889" y="2581"/>
                  <a:pt x="1937" y="2566"/>
                  <a:pt x="1937" y="2583"/>
                </a:cubicBezTo>
                <a:close/>
                <a:moveTo>
                  <a:pt x="1705" y="3601"/>
                </a:moveTo>
                <a:cubicBezTo>
                  <a:pt x="1710" y="3355"/>
                  <a:pt x="1710" y="3108"/>
                  <a:pt x="1697" y="2862"/>
                </a:cubicBezTo>
                <a:cubicBezTo>
                  <a:pt x="1692" y="2782"/>
                  <a:pt x="1677" y="2647"/>
                  <a:pt x="1784" y="2647"/>
                </a:cubicBezTo>
                <a:cubicBezTo>
                  <a:pt x="1814" y="2646"/>
                  <a:pt x="1873" y="2645"/>
                  <a:pt x="1903" y="2651"/>
                </a:cubicBezTo>
                <a:cubicBezTo>
                  <a:pt x="1951" y="2661"/>
                  <a:pt x="1938" y="2665"/>
                  <a:pt x="1940" y="2714"/>
                </a:cubicBezTo>
                <a:cubicBezTo>
                  <a:pt x="1941" y="2748"/>
                  <a:pt x="1943" y="2782"/>
                  <a:pt x="1944" y="2816"/>
                </a:cubicBezTo>
                <a:cubicBezTo>
                  <a:pt x="1945" y="2861"/>
                  <a:pt x="1959" y="2929"/>
                  <a:pt x="1922" y="2946"/>
                </a:cubicBezTo>
                <a:cubicBezTo>
                  <a:pt x="1881" y="2966"/>
                  <a:pt x="1811" y="2928"/>
                  <a:pt x="1770" y="2949"/>
                </a:cubicBezTo>
                <a:cubicBezTo>
                  <a:pt x="1657" y="3008"/>
                  <a:pt x="1882" y="2997"/>
                  <a:pt x="1902" y="3001"/>
                </a:cubicBezTo>
                <a:cubicBezTo>
                  <a:pt x="1952" y="3011"/>
                  <a:pt x="1939" y="3008"/>
                  <a:pt x="1941" y="3060"/>
                </a:cubicBezTo>
                <a:cubicBezTo>
                  <a:pt x="1942" y="3093"/>
                  <a:pt x="1944" y="3126"/>
                  <a:pt x="1945" y="3159"/>
                </a:cubicBezTo>
                <a:cubicBezTo>
                  <a:pt x="1946" y="3221"/>
                  <a:pt x="1945" y="3284"/>
                  <a:pt x="1945" y="3347"/>
                </a:cubicBezTo>
                <a:cubicBezTo>
                  <a:pt x="1944" y="3401"/>
                  <a:pt x="1966" y="3545"/>
                  <a:pt x="1919" y="3584"/>
                </a:cubicBezTo>
                <a:cubicBezTo>
                  <a:pt x="1919" y="3584"/>
                  <a:pt x="1922" y="3580"/>
                  <a:pt x="1922" y="3579"/>
                </a:cubicBezTo>
                <a:cubicBezTo>
                  <a:pt x="1881" y="3573"/>
                  <a:pt x="1834" y="3588"/>
                  <a:pt x="1793" y="3588"/>
                </a:cubicBezTo>
                <a:cubicBezTo>
                  <a:pt x="1777" y="3589"/>
                  <a:pt x="1744" y="3558"/>
                  <a:pt x="1743" y="3587"/>
                </a:cubicBezTo>
                <a:cubicBezTo>
                  <a:pt x="1742" y="3605"/>
                  <a:pt x="1749" y="3602"/>
                  <a:pt x="1761" y="3608"/>
                </a:cubicBezTo>
                <a:cubicBezTo>
                  <a:pt x="1792" y="3620"/>
                  <a:pt x="1854" y="3609"/>
                  <a:pt x="1886" y="3606"/>
                </a:cubicBezTo>
                <a:cubicBezTo>
                  <a:pt x="1911" y="3603"/>
                  <a:pt x="1912" y="3581"/>
                  <a:pt x="1933" y="3597"/>
                </a:cubicBezTo>
                <a:cubicBezTo>
                  <a:pt x="1952" y="3612"/>
                  <a:pt x="1939" y="3638"/>
                  <a:pt x="1940" y="3658"/>
                </a:cubicBezTo>
                <a:cubicBezTo>
                  <a:pt x="1953" y="3900"/>
                  <a:pt x="1938" y="4147"/>
                  <a:pt x="1937" y="4390"/>
                </a:cubicBezTo>
                <a:cubicBezTo>
                  <a:pt x="1936" y="4607"/>
                  <a:pt x="1942" y="4828"/>
                  <a:pt x="1931" y="5044"/>
                </a:cubicBezTo>
                <a:cubicBezTo>
                  <a:pt x="1927" y="5108"/>
                  <a:pt x="1919" y="5101"/>
                  <a:pt x="1857" y="5102"/>
                </a:cubicBezTo>
                <a:cubicBezTo>
                  <a:pt x="1829" y="5103"/>
                  <a:pt x="1750" y="5089"/>
                  <a:pt x="1727" y="5112"/>
                </a:cubicBezTo>
                <a:cubicBezTo>
                  <a:pt x="1654" y="5191"/>
                  <a:pt x="1898" y="5174"/>
                  <a:pt x="1925" y="5174"/>
                </a:cubicBezTo>
                <a:cubicBezTo>
                  <a:pt x="1924" y="5205"/>
                  <a:pt x="1940" y="5325"/>
                  <a:pt x="1920" y="5346"/>
                </a:cubicBezTo>
                <a:cubicBezTo>
                  <a:pt x="1889" y="5380"/>
                  <a:pt x="1768" y="5317"/>
                  <a:pt x="1730" y="5353"/>
                </a:cubicBezTo>
                <a:cubicBezTo>
                  <a:pt x="1685" y="5396"/>
                  <a:pt x="1741" y="5412"/>
                  <a:pt x="1778" y="5415"/>
                </a:cubicBezTo>
                <a:cubicBezTo>
                  <a:pt x="1809" y="5418"/>
                  <a:pt x="1850" y="5406"/>
                  <a:pt x="1880" y="5416"/>
                </a:cubicBezTo>
                <a:cubicBezTo>
                  <a:pt x="1893" y="5416"/>
                  <a:pt x="1907" y="5416"/>
                  <a:pt x="1920" y="5416"/>
                </a:cubicBezTo>
                <a:cubicBezTo>
                  <a:pt x="1922" y="5439"/>
                  <a:pt x="1923" y="5463"/>
                  <a:pt x="1925" y="5486"/>
                </a:cubicBezTo>
                <a:cubicBezTo>
                  <a:pt x="1891" y="5473"/>
                  <a:pt x="1841" y="5460"/>
                  <a:pt x="1801" y="5469"/>
                </a:cubicBezTo>
                <a:cubicBezTo>
                  <a:pt x="1771" y="5477"/>
                  <a:pt x="1754" y="5504"/>
                  <a:pt x="1722" y="5498"/>
                </a:cubicBezTo>
                <a:cubicBezTo>
                  <a:pt x="1679" y="5491"/>
                  <a:pt x="1697" y="5462"/>
                  <a:pt x="1696" y="5419"/>
                </a:cubicBezTo>
                <a:cubicBezTo>
                  <a:pt x="1696" y="5346"/>
                  <a:pt x="1697" y="5273"/>
                  <a:pt x="1696" y="5200"/>
                </a:cubicBezTo>
                <a:cubicBezTo>
                  <a:pt x="1696" y="5139"/>
                  <a:pt x="1677" y="5044"/>
                  <a:pt x="1694" y="4985"/>
                </a:cubicBezTo>
                <a:cubicBezTo>
                  <a:pt x="1728" y="4873"/>
                  <a:pt x="1818" y="4978"/>
                  <a:pt x="1877" y="4930"/>
                </a:cubicBezTo>
                <a:cubicBezTo>
                  <a:pt x="1921" y="4893"/>
                  <a:pt x="1868" y="4879"/>
                  <a:pt x="1840" y="4875"/>
                </a:cubicBezTo>
                <a:cubicBezTo>
                  <a:pt x="1797" y="4869"/>
                  <a:pt x="1727" y="4874"/>
                  <a:pt x="1697" y="4904"/>
                </a:cubicBezTo>
                <a:cubicBezTo>
                  <a:pt x="1697" y="4676"/>
                  <a:pt x="1697" y="4447"/>
                  <a:pt x="1697" y="4218"/>
                </a:cubicBezTo>
                <a:cubicBezTo>
                  <a:pt x="1697" y="4116"/>
                  <a:pt x="1696" y="4013"/>
                  <a:pt x="1695" y="3911"/>
                </a:cubicBezTo>
                <a:cubicBezTo>
                  <a:pt x="1695" y="3842"/>
                  <a:pt x="1715" y="3751"/>
                  <a:pt x="1619" y="3754"/>
                </a:cubicBezTo>
                <a:cubicBezTo>
                  <a:pt x="1711" y="3737"/>
                  <a:pt x="1703" y="3676"/>
                  <a:pt x="1705" y="3601"/>
                </a:cubicBezTo>
                <a:cubicBezTo>
                  <a:pt x="1707" y="3479"/>
                  <a:pt x="1704" y="3656"/>
                  <a:pt x="1705" y="3601"/>
                </a:cubicBezTo>
                <a:close/>
                <a:moveTo>
                  <a:pt x="1892" y="2975"/>
                </a:moveTo>
                <a:cubicBezTo>
                  <a:pt x="1887" y="2980"/>
                  <a:pt x="1883" y="2980"/>
                  <a:pt x="1879" y="2974"/>
                </a:cubicBezTo>
                <a:cubicBezTo>
                  <a:pt x="1884" y="2969"/>
                  <a:pt x="1888" y="2969"/>
                  <a:pt x="1892" y="2975"/>
                </a:cubicBezTo>
                <a:cubicBezTo>
                  <a:pt x="1890" y="2976"/>
                  <a:pt x="1890" y="2973"/>
                  <a:pt x="1892" y="2975"/>
                </a:cubicBezTo>
                <a:close/>
                <a:moveTo>
                  <a:pt x="1564" y="3650"/>
                </a:moveTo>
                <a:cubicBezTo>
                  <a:pt x="1560" y="3638"/>
                  <a:pt x="1553" y="3626"/>
                  <a:pt x="1543" y="3614"/>
                </a:cubicBezTo>
                <a:cubicBezTo>
                  <a:pt x="1553" y="3626"/>
                  <a:pt x="1560" y="3638"/>
                  <a:pt x="1564" y="3650"/>
                </a:cubicBezTo>
                <a:close/>
                <a:moveTo>
                  <a:pt x="1510" y="1815"/>
                </a:moveTo>
                <a:cubicBezTo>
                  <a:pt x="1504" y="1813"/>
                  <a:pt x="1495" y="1811"/>
                  <a:pt x="1490" y="1809"/>
                </a:cubicBezTo>
                <a:cubicBezTo>
                  <a:pt x="1495" y="1811"/>
                  <a:pt x="1504" y="1813"/>
                  <a:pt x="1510" y="1815"/>
                </a:cubicBezTo>
                <a:close/>
                <a:moveTo>
                  <a:pt x="1417" y="6136"/>
                </a:moveTo>
                <a:cubicBezTo>
                  <a:pt x="1389" y="6166"/>
                  <a:pt x="1362" y="6159"/>
                  <a:pt x="1335" y="6135"/>
                </a:cubicBezTo>
                <a:cubicBezTo>
                  <a:pt x="1380" y="6175"/>
                  <a:pt x="1407" y="6143"/>
                  <a:pt x="1448" y="6114"/>
                </a:cubicBezTo>
                <a:cubicBezTo>
                  <a:pt x="1438" y="6122"/>
                  <a:pt x="1427" y="6129"/>
                  <a:pt x="1417" y="6136"/>
                </a:cubicBezTo>
                <a:cubicBezTo>
                  <a:pt x="1383" y="6172"/>
                  <a:pt x="1427" y="6129"/>
                  <a:pt x="1417" y="6136"/>
                </a:cubicBezTo>
                <a:close/>
                <a:moveTo>
                  <a:pt x="1443" y="1756"/>
                </a:moveTo>
                <a:cubicBezTo>
                  <a:pt x="1453" y="1765"/>
                  <a:pt x="1486" y="1762"/>
                  <a:pt x="1485" y="1773"/>
                </a:cubicBezTo>
                <a:cubicBezTo>
                  <a:pt x="1486" y="1762"/>
                  <a:pt x="1453" y="1765"/>
                  <a:pt x="1443" y="1756"/>
                </a:cubicBezTo>
                <a:cubicBezTo>
                  <a:pt x="1453" y="1766"/>
                  <a:pt x="1453" y="1766"/>
                  <a:pt x="1443" y="1756"/>
                </a:cubicBezTo>
                <a:close/>
                <a:moveTo>
                  <a:pt x="2319" y="6122"/>
                </a:moveTo>
                <a:cubicBezTo>
                  <a:pt x="2262" y="6122"/>
                  <a:pt x="2197" y="6150"/>
                  <a:pt x="2198" y="6080"/>
                </a:cubicBezTo>
                <a:cubicBezTo>
                  <a:pt x="2199" y="6047"/>
                  <a:pt x="2220" y="6011"/>
                  <a:pt x="2251" y="5998"/>
                </a:cubicBezTo>
                <a:cubicBezTo>
                  <a:pt x="2357" y="5952"/>
                  <a:pt x="2332" y="6066"/>
                  <a:pt x="2319" y="6122"/>
                </a:cubicBezTo>
                <a:cubicBezTo>
                  <a:pt x="2279" y="6122"/>
                  <a:pt x="2328" y="6080"/>
                  <a:pt x="2319" y="6122"/>
                </a:cubicBezTo>
                <a:close/>
                <a:moveTo>
                  <a:pt x="2510" y="6119"/>
                </a:moveTo>
                <a:cubicBezTo>
                  <a:pt x="2493" y="6120"/>
                  <a:pt x="2477" y="6122"/>
                  <a:pt x="2460" y="6123"/>
                </a:cubicBezTo>
                <a:cubicBezTo>
                  <a:pt x="2468" y="6095"/>
                  <a:pt x="2436" y="6069"/>
                  <a:pt x="2476" y="6058"/>
                </a:cubicBezTo>
                <a:cubicBezTo>
                  <a:pt x="2526" y="6044"/>
                  <a:pt x="2504" y="6095"/>
                  <a:pt x="2510" y="6119"/>
                </a:cubicBezTo>
                <a:cubicBezTo>
                  <a:pt x="2493" y="6120"/>
                  <a:pt x="2505" y="6097"/>
                  <a:pt x="2510" y="6119"/>
                </a:cubicBezTo>
                <a:close/>
                <a:moveTo>
                  <a:pt x="2474" y="5968"/>
                </a:moveTo>
                <a:cubicBezTo>
                  <a:pt x="2481" y="5971"/>
                  <a:pt x="2487" y="5973"/>
                  <a:pt x="2493" y="5976"/>
                </a:cubicBezTo>
                <a:cubicBezTo>
                  <a:pt x="2477" y="5965"/>
                  <a:pt x="2461" y="5964"/>
                  <a:pt x="2443" y="5973"/>
                </a:cubicBezTo>
                <a:cubicBezTo>
                  <a:pt x="2452" y="5987"/>
                  <a:pt x="2432" y="5957"/>
                  <a:pt x="2434" y="5944"/>
                </a:cubicBezTo>
                <a:cubicBezTo>
                  <a:pt x="2436" y="5925"/>
                  <a:pt x="2473" y="5916"/>
                  <a:pt x="2454" y="5892"/>
                </a:cubicBezTo>
                <a:cubicBezTo>
                  <a:pt x="2491" y="5874"/>
                  <a:pt x="2524" y="5898"/>
                  <a:pt x="2554" y="5914"/>
                </a:cubicBezTo>
                <a:cubicBezTo>
                  <a:pt x="2518" y="5925"/>
                  <a:pt x="2466" y="5908"/>
                  <a:pt x="2474" y="5968"/>
                </a:cubicBezTo>
                <a:cubicBezTo>
                  <a:pt x="2479" y="5971"/>
                  <a:pt x="2466" y="5908"/>
                  <a:pt x="2474" y="5968"/>
                </a:cubicBezTo>
                <a:close/>
                <a:moveTo>
                  <a:pt x="2565" y="5831"/>
                </a:moveTo>
                <a:cubicBezTo>
                  <a:pt x="2566" y="5878"/>
                  <a:pt x="2545" y="5876"/>
                  <a:pt x="2530" y="5844"/>
                </a:cubicBezTo>
                <a:cubicBezTo>
                  <a:pt x="2521" y="5824"/>
                  <a:pt x="2538" y="5798"/>
                  <a:pt x="2517" y="5781"/>
                </a:cubicBezTo>
                <a:cubicBezTo>
                  <a:pt x="2505" y="5771"/>
                  <a:pt x="2436" y="5771"/>
                  <a:pt x="2420" y="5770"/>
                </a:cubicBezTo>
                <a:cubicBezTo>
                  <a:pt x="2395" y="5769"/>
                  <a:pt x="2358" y="5769"/>
                  <a:pt x="2329" y="5769"/>
                </a:cubicBezTo>
                <a:cubicBezTo>
                  <a:pt x="2285" y="5768"/>
                  <a:pt x="2205" y="5758"/>
                  <a:pt x="2176" y="5800"/>
                </a:cubicBezTo>
                <a:cubicBezTo>
                  <a:pt x="2145" y="5844"/>
                  <a:pt x="2179" y="5937"/>
                  <a:pt x="2134" y="5975"/>
                </a:cubicBezTo>
                <a:cubicBezTo>
                  <a:pt x="2102" y="6003"/>
                  <a:pt x="2084" y="5980"/>
                  <a:pt x="2079" y="5944"/>
                </a:cubicBezTo>
                <a:cubicBezTo>
                  <a:pt x="2070" y="5889"/>
                  <a:pt x="2100" y="5910"/>
                  <a:pt x="2125" y="5875"/>
                </a:cubicBezTo>
                <a:cubicBezTo>
                  <a:pt x="2136" y="5859"/>
                  <a:pt x="2135" y="5811"/>
                  <a:pt x="2128" y="5795"/>
                </a:cubicBezTo>
                <a:cubicBezTo>
                  <a:pt x="2112" y="5756"/>
                  <a:pt x="2114" y="5769"/>
                  <a:pt x="2072" y="5766"/>
                </a:cubicBezTo>
                <a:cubicBezTo>
                  <a:pt x="2015" y="5762"/>
                  <a:pt x="1891" y="5741"/>
                  <a:pt x="1917" y="5840"/>
                </a:cubicBezTo>
                <a:cubicBezTo>
                  <a:pt x="1939" y="5925"/>
                  <a:pt x="2031" y="5845"/>
                  <a:pt x="2078" y="5899"/>
                </a:cubicBezTo>
                <a:cubicBezTo>
                  <a:pt x="2056" y="5903"/>
                  <a:pt x="2040" y="5901"/>
                  <a:pt x="2020" y="5911"/>
                </a:cubicBezTo>
                <a:cubicBezTo>
                  <a:pt x="2011" y="5916"/>
                  <a:pt x="2006" y="5955"/>
                  <a:pt x="2000" y="5954"/>
                </a:cubicBezTo>
                <a:cubicBezTo>
                  <a:pt x="1991" y="5953"/>
                  <a:pt x="1980" y="5918"/>
                  <a:pt x="1971" y="5912"/>
                </a:cubicBezTo>
                <a:cubicBezTo>
                  <a:pt x="1955" y="5901"/>
                  <a:pt x="1944" y="5901"/>
                  <a:pt x="1926" y="5899"/>
                </a:cubicBezTo>
                <a:cubicBezTo>
                  <a:pt x="1893" y="5895"/>
                  <a:pt x="1846" y="5906"/>
                  <a:pt x="1811" y="5905"/>
                </a:cubicBezTo>
                <a:cubicBezTo>
                  <a:pt x="1737" y="5905"/>
                  <a:pt x="1556" y="5865"/>
                  <a:pt x="1525" y="5952"/>
                </a:cubicBezTo>
                <a:cubicBezTo>
                  <a:pt x="1492" y="5911"/>
                  <a:pt x="1466" y="5799"/>
                  <a:pt x="1475" y="5746"/>
                </a:cubicBezTo>
                <a:cubicBezTo>
                  <a:pt x="1490" y="5662"/>
                  <a:pt x="1550" y="5679"/>
                  <a:pt x="1621" y="5690"/>
                </a:cubicBezTo>
                <a:cubicBezTo>
                  <a:pt x="1588" y="5692"/>
                  <a:pt x="1558" y="5795"/>
                  <a:pt x="1575" y="5823"/>
                </a:cubicBezTo>
                <a:cubicBezTo>
                  <a:pt x="1586" y="5840"/>
                  <a:pt x="1608" y="5839"/>
                  <a:pt x="1625" y="5845"/>
                </a:cubicBezTo>
                <a:cubicBezTo>
                  <a:pt x="1658" y="5854"/>
                  <a:pt x="1693" y="5872"/>
                  <a:pt x="1725" y="5880"/>
                </a:cubicBezTo>
                <a:cubicBezTo>
                  <a:pt x="1730" y="5843"/>
                  <a:pt x="1750" y="5810"/>
                  <a:pt x="1716" y="5784"/>
                </a:cubicBezTo>
                <a:cubicBezTo>
                  <a:pt x="1683" y="5759"/>
                  <a:pt x="1600" y="5806"/>
                  <a:pt x="1607" y="5728"/>
                </a:cubicBezTo>
                <a:cubicBezTo>
                  <a:pt x="1999" y="5744"/>
                  <a:pt x="2392" y="5744"/>
                  <a:pt x="2785" y="5758"/>
                </a:cubicBezTo>
                <a:cubicBezTo>
                  <a:pt x="2734" y="5784"/>
                  <a:pt x="2547" y="5747"/>
                  <a:pt x="2565" y="5831"/>
                </a:cubicBezTo>
                <a:cubicBezTo>
                  <a:pt x="2565" y="5838"/>
                  <a:pt x="2556" y="5787"/>
                  <a:pt x="2565" y="5831"/>
                </a:cubicBezTo>
                <a:close/>
                <a:moveTo>
                  <a:pt x="2641" y="5881"/>
                </a:moveTo>
                <a:cubicBezTo>
                  <a:pt x="2657" y="5886"/>
                  <a:pt x="2671" y="5884"/>
                  <a:pt x="2685" y="5877"/>
                </a:cubicBezTo>
                <a:cubicBezTo>
                  <a:pt x="2671" y="5884"/>
                  <a:pt x="2657" y="5886"/>
                  <a:pt x="2641" y="5881"/>
                </a:cubicBezTo>
                <a:close/>
                <a:moveTo>
                  <a:pt x="2675" y="5918"/>
                </a:moveTo>
                <a:cubicBezTo>
                  <a:pt x="2666" y="5916"/>
                  <a:pt x="2665" y="5910"/>
                  <a:pt x="2669" y="5900"/>
                </a:cubicBezTo>
                <a:cubicBezTo>
                  <a:pt x="2692" y="5900"/>
                  <a:pt x="2715" y="5901"/>
                  <a:pt x="2738" y="5903"/>
                </a:cubicBezTo>
                <a:cubicBezTo>
                  <a:pt x="2774" y="5901"/>
                  <a:pt x="2806" y="5886"/>
                  <a:pt x="2841" y="5882"/>
                </a:cubicBezTo>
                <a:cubicBezTo>
                  <a:pt x="2846" y="5899"/>
                  <a:pt x="2854" y="5903"/>
                  <a:pt x="2866" y="5894"/>
                </a:cubicBezTo>
                <a:cubicBezTo>
                  <a:pt x="2877" y="5888"/>
                  <a:pt x="2889" y="5886"/>
                  <a:pt x="2902" y="5888"/>
                </a:cubicBezTo>
                <a:cubicBezTo>
                  <a:pt x="2936" y="5895"/>
                  <a:pt x="2969" y="5908"/>
                  <a:pt x="3002" y="5918"/>
                </a:cubicBezTo>
                <a:cubicBezTo>
                  <a:pt x="2877" y="5918"/>
                  <a:pt x="2776" y="5919"/>
                  <a:pt x="2675" y="5918"/>
                </a:cubicBezTo>
                <a:cubicBezTo>
                  <a:pt x="2673" y="5918"/>
                  <a:pt x="2776" y="5919"/>
                  <a:pt x="2675" y="5918"/>
                </a:cubicBezTo>
                <a:close/>
                <a:moveTo>
                  <a:pt x="3952" y="5815"/>
                </a:moveTo>
                <a:cubicBezTo>
                  <a:pt x="3952" y="5815"/>
                  <a:pt x="3952" y="5815"/>
                  <a:pt x="3952" y="5815"/>
                </a:cubicBezTo>
                <a:cubicBezTo>
                  <a:pt x="3960" y="5827"/>
                  <a:pt x="3971" y="5833"/>
                  <a:pt x="3985" y="5835"/>
                </a:cubicBezTo>
                <a:cubicBezTo>
                  <a:pt x="3971" y="5833"/>
                  <a:pt x="3960" y="5827"/>
                  <a:pt x="3952" y="5815"/>
                </a:cubicBezTo>
                <a:close/>
                <a:moveTo>
                  <a:pt x="5019" y="5936"/>
                </a:moveTo>
                <a:cubicBezTo>
                  <a:pt x="4918" y="5941"/>
                  <a:pt x="4817" y="5939"/>
                  <a:pt x="4716" y="5939"/>
                </a:cubicBezTo>
                <a:cubicBezTo>
                  <a:pt x="4716" y="5922"/>
                  <a:pt x="4494" y="5974"/>
                  <a:pt x="4491" y="5913"/>
                </a:cubicBezTo>
                <a:cubicBezTo>
                  <a:pt x="4594" y="5912"/>
                  <a:pt x="4697" y="5914"/>
                  <a:pt x="4800" y="5915"/>
                </a:cubicBezTo>
                <a:cubicBezTo>
                  <a:pt x="4854" y="5916"/>
                  <a:pt x="5019" y="5951"/>
                  <a:pt x="4995" y="5848"/>
                </a:cubicBezTo>
                <a:cubicBezTo>
                  <a:pt x="4978" y="5774"/>
                  <a:pt x="4838" y="5805"/>
                  <a:pt x="4780" y="5802"/>
                </a:cubicBezTo>
                <a:cubicBezTo>
                  <a:pt x="4750" y="5799"/>
                  <a:pt x="4709" y="5787"/>
                  <a:pt x="4683" y="5812"/>
                </a:cubicBezTo>
                <a:cubicBezTo>
                  <a:pt x="4657" y="5838"/>
                  <a:pt x="4685" y="5886"/>
                  <a:pt x="4647" y="5886"/>
                </a:cubicBezTo>
                <a:cubicBezTo>
                  <a:pt x="4652" y="5848"/>
                  <a:pt x="4647" y="5815"/>
                  <a:pt x="4611" y="5798"/>
                </a:cubicBezTo>
                <a:cubicBezTo>
                  <a:pt x="4592" y="5789"/>
                  <a:pt x="4504" y="5812"/>
                  <a:pt x="4511" y="5783"/>
                </a:cubicBezTo>
                <a:cubicBezTo>
                  <a:pt x="4516" y="5759"/>
                  <a:pt x="4747" y="5774"/>
                  <a:pt x="4776" y="5775"/>
                </a:cubicBezTo>
                <a:cubicBezTo>
                  <a:pt x="4835" y="5776"/>
                  <a:pt x="4895" y="5778"/>
                  <a:pt x="4954" y="5780"/>
                </a:cubicBezTo>
                <a:cubicBezTo>
                  <a:pt x="5005" y="5782"/>
                  <a:pt x="5003" y="5769"/>
                  <a:pt x="5015" y="5819"/>
                </a:cubicBezTo>
                <a:cubicBezTo>
                  <a:pt x="5019" y="5832"/>
                  <a:pt x="5008" y="5850"/>
                  <a:pt x="5013" y="5864"/>
                </a:cubicBezTo>
                <a:cubicBezTo>
                  <a:pt x="5037" y="5947"/>
                  <a:pt x="5133" y="5918"/>
                  <a:pt x="5205" y="5921"/>
                </a:cubicBezTo>
                <a:cubicBezTo>
                  <a:pt x="5145" y="5955"/>
                  <a:pt x="5081" y="5933"/>
                  <a:pt x="5019" y="5936"/>
                </a:cubicBezTo>
                <a:cubicBezTo>
                  <a:pt x="4918" y="5941"/>
                  <a:pt x="5081" y="5933"/>
                  <a:pt x="5019" y="5936"/>
                </a:cubicBezTo>
                <a:close/>
                <a:moveTo>
                  <a:pt x="5260" y="5951"/>
                </a:moveTo>
                <a:cubicBezTo>
                  <a:pt x="5234" y="5957"/>
                  <a:pt x="5224" y="5944"/>
                  <a:pt x="5222" y="5919"/>
                </a:cubicBezTo>
                <a:cubicBezTo>
                  <a:pt x="5237" y="5919"/>
                  <a:pt x="5315" y="5937"/>
                  <a:pt x="5260" y="5951"/>
                </a:cubicBezTo>
                <a:cubicBezTo>
                  <a:pt x="5234" y="5957"/>
                  <a:pt x="5271" y="5948"/>
                  <a:pt x="5260" y="5951"/>
                </a:cubicBezTo>
                <a:close/>
                <a:moveTo>
                  <a:pt x="5342" y="5902"/>
                </a:moveTo>
                <a:cubicBezTo>
                  <a:pt x="5299" y="5897"/>
                  <a:pt x="5257" y="5886"/>
                  <a:pt x="5277" y="5826"/>
                </a:cubicBezTo>
                <a:cubicBezTo>
                  <a:pt x="5285" y="5802"/>
                  <a:pt x="5312" y="5768"/>
                  <a:pt x="5342" y="5789"/>
                </a:cubicBezTo>
                <a:cubicBezTo>
                  <a:pt x="5358" y="5801"/>
                  <a:pt x="5343" y="5887"/>
                  <a:pt x="5342" y="5902"/>
                </a:cubicBezTo>
                <a:cubicBezTo>
                  <a:pt x="5318" y="5899"/>
                  <a:pt x="5343" y="5874"/>
                  <a:pt x="5342" y="5902"/>
                </a:cubicBezTo>
                <a:close/>
                <a:moveTo>
                  <a:pt x="5454" y="5790"/>
                </a:moveTo>
                <a:cubicBezTo>
                  <a:pt x="5444" y="5827"/>
                  <a:pt x="5415" y="5813"/>
                  <a:pt x="5379" y="5813"/>
                </a:cubicBezTo>
                <a:cubicBezTo>
                  <a:pt x="5382" y="5765"/>
                  <a:pt x="5448" y="5799"/>
                  <a:pt x="5454" y="5790"/>
                </a:cubicBezTo>
                <a:cubicBezTo>
                  <a:pt x="5452" y="5798"/>
                  <a:pt x="5454" y="5790"/>
                  <a:pt x="5454" y="5790"/>
                </a:cubicBezTo>
                <a:close/>
                <a:moveTo>
                  <a:pt x="5639" y="5833"/>
                </a:moveTo>
                <a:cubicBezTo>
                  <a:pt x="5639" y="5827"/>
                  <a:pt x="5639" y="5820"/>
                  <a:pt x="5639" y="5814"/>
                </a:cubicBezTo>
                <a:cubicBezTo>
                  <a:pt x="5601" y="5826"/>
                  <a:pt x="5471" y="5834"/>
                  <a:pt x="5461" y="5790"/>
                </a:cubicBezTo>
                <a:cubicBezTo>
                  <a:pt x="5520" y="5792"/>
                  <a:pt x="5580" y="5794"/>
                  <a:pt x="5640" y="5796"/>
                </a:cubicBezTo>
                <a:cubicBezTo>
                  <a:pt x="5639" y="5809"/>
                  <a:pt x="5639" y="5821"/>
                  <a:pt x="5639" y="5833"/>
                </a:cubicBezTo>
                <a:close/>
                <a:moveTo>
                  <a:pt x="5621" y="5757"/>
                </a:moveTo>
                <a:cubicBezTo>
                  <a:pt x="5182" y="5749"/>
                  <a:pt x="4742" y="5740"/>
                  <a:pt x="4302" y="5732"/>
                </a:cubicBezTo>
                <a:cubicBezTo>
                  <a:pt x="4087" y="5728"/>
                  <a:pt x="3873" y="5720"/>
                  <a:pt x="3658" y="5715"/>
                </a:cubicBezTo>
                <a:cubicBezTo>
                  <a:pt x="3547" y="5713"/>
                  <a:pt x="3437" y="5711"/>
                  <a:pt x="3326" y="5712"/>
                </a:cubicBezTo>
                <a:cubicBezTo>
                  <a:pt x="3278" y="5712"/>
                  <a:pt x="3205" y="5699"/>
                  <a:pt x="3160" y="5713"/>
                </a:cubicBezTo>
                <a:cubicBezTo>
                  <a:pt x="3123" y="5700"/>
                  <a:pt x="3109" y="5710"/>
                  <a:pt x="3118" y="5743"/>
                </a:cubicBezTo>
                <a:cubicBezTo>
                  <a:pt x="3095" y="5744"/>
                  <a:pt x="3072" y="5746"/>
                  <a:pt x="3048" y="5748"/>
                </a:cubicBezTo>
                <a:cubicBezTo>
                  <a:pt x="3070" y="5746"/>
                  <a:pt x="3123" y="5757"/>
                  <a:pt x="3118" y="5729"/>
                </a:cubicBezTo>
                <a:cubicBezTo>
                  <a:pt x="3114" y="5702"/>
                  <a:pt x="3061" y="5713"/>
                  <a:pt x="3035" y="5713"/>
                </a:cubicBezTo>
                <a:cubicBezTo>
                  <a:pt x="2973" y="5712"/>
                  <a:pt x="2910" y="5711"/>
                  <a:pt x="2848" y="5710"/>
                </a:cubicBezTo>
                <a:cubicBezTo>
                  <a:pt x="2716" y="5708"/>
                  <a:pt x="2584" y="5706"/>
                  <a:pt x="2452" y="5704"/>
                </a:cubicBezTo>
                <a:cubicBezTo>
                  <a:pt x="2188" y="5700"/>
                  <a:pt x="1924" y="5696"/>
                  <a:pt x="1660" y="5692"/>
                </a:cubicBezTo>
                <a:cubicBezTo>
                  <a:pt x="1705" y="5613"/>
                  <a:pt x="1997" y="5669"/>
                  <a:pt x="2086" y="5669"/>
                </a:cubicBezTo>
                <a:cubicBezTo>
                  <a:pt x="2235" y="5670"/>
                  <a:pt x="2385" y="5678"/>
                  <a:pt x="2535" y="5679"/>
                </a:cubicBezTo>
                <a:cubicBezTo>
                  <a:pt x="2827" y="5680"/>
                  <a:pt x="3120" y="5674"/>
                  <a:pt x="3411" y="5680"/>
                </a:cubicBezTo>
                <a:cubicBezTo>
                  <a:pt x="3740" y="5687"/>
                  <a:pt x="4069" y="5689"/>
                  <a:pt x="4398" y="5697"/>
                </a:cubicBezTo>
                <a:cubicBezTo>
                  <a:pt x="4563" y="5700"/>
                  <a:pt x="4727" y="5707"/>
                  <a:pt x="4893" y="5709"/>
                </a:cubicBezTo>
                <a:cubicBezTo>
                  <a:pt x="4971" y="5709"/>
                  <a:pt x="5050" y="5711"/>
                  <a:pt x="5128" y="5713"/>
                </a:cubicBezTo>
                <a:cubicBezTo>
                  <a:pt x="5177" y="5714"/>
                  <a:pt x="5328" y="5741"/>
                  <a:pt x="5364" y="5716"/>
                </a:cubicBezTo>
                <a:cubicBezTo>
                  <a:pt x="5364" y="5716"/>
                  <a:pt x="5364" y="5716"/>
                  <a:pt x="5364" y="5716"/>
                </a:cubicBezTo>
                <a:cubicBezTo>
                  <a:pt x="5459" y="5726"/>
                  <a:pt x="5551" y="5728"/>
                  <a:pt x="5646" y="5729"/>
                </a:cubicBezTo>
                <a:cubicBezTo>
                  <a:pt x="5660" y="5729"/>
                  <a:pt x="5737" y="5722"/>
                  <a:pt x="5743" y="5732"/>
                </a:cubicBezTo>
                <a:cubicBezTo>
                  <a:pt x="5769" y="5775"/>
                  <a:pt x="5641" y="5757"/>
                  <a:pt x="5621" y="5757"/>
                </a:cubicBezTo>
                <a:cubicBezTo>
                  <a:pt x="5147" y="5748"/>
                  <a:pt x="5662" y="5758"/>
                  <a:pt x="5621" y="5757"/>
                </a:cubicBezTo>
                <a:close/>
                <a:moveTo>
                  <a:pt x="5706" y="5970"/>
                </a:moveTo>
                <a:cubicBezTo>
                  <a:pt x="5705" y="5961"/>
                  <a:pt x="5701" y="5955"/>
                  <a:pt x="5712" y="5955"/>
                </a:cubicBezTo>
                <a:cubicBezTo>
                  <a:pt x="5709" y="5959"/>
                  <a:pt x="5708" y="5964"/>
                  <a:pt x="5706" y="5970"/>
                </a:cubicBezTo>
                <a:cubicBezTo>
                  <a:pt x="5706" y="5965"/>
                  <a:pt x="5708" y="5964"/>
                  <a:pt x="5706" y="5970"/>
                </a:cubicBezTo>
                <a:close/>
                <a:moveTo>
                  <a:pt x="5729" y="5951"/>
                </a:moveTo>
                <a:cubicBezTo>
                  <a:pt x="5730" y="5951"/>
                  <a:pt x="5722" y="5880"/>
                  <a:pt x="5721" y="5874"/>
                </a:cubicBezTo>
                <a:cubicBezTo>
                  <a:pt x="5708" y="5839"/>
                  <a:pt x="5693" y="5813"/>
                  <a:pt x="5656" y="5798"/>
                </a:cubicBezTo>
                <a:cubicBezTo>
                  <a:pt x="5697" y="5794"/>
                  <a:pt x="5737" y="5790"/>
                  <a:pt x="5777" y="5787"/>
                </a:cubicBezTo>
                <a:cubicBezTo>
                  <a:pt x="5778" y="5838"/>
                  <a:pt x="5745" y="5954"/>
                  <a:pt x="5823" y="5914"/>
                </a:cubicBezTo>
                <a:cubicBezTo>
                  <a:pt x="5835" y="5980"/>
                  <a:pt x="5782" y="5952"/>
                  <a:pt x="5729" y="5951"/>
                </a:cubicBezTo>
                <a:cubicBezTo>
                  <a:pt x="5729" y="5951"/>
                  <a:pt x="5762" y="5952"/>
                  <a:pt x="5729" y="5951"/>
                </a:cubicBezTo>
                <a:close/>
                <a:moveTo>
                  <a:pt x="3310" y="6493"/>
                </a:moveTo>
                <a:cubicBezTo>
                  <a:pt x="3317" y="6485"/>
                  <a:pt x="3324" y="6478"/>
                  <a:pt x="3332" y="6472"/>
                </a:cubicBezTo>
                <a:cubicBezTo>
                  <a:pt x="3324" y="6478"/>
                  <a:pt x="3317" y="6485"/>
                  <a:pt x="3310" y="6493"/>
                </a:cubicBezTo>
                <a:close/>
                <a:moveTo>
                  <a:pt x="3360" y="6786"/>
                </a:moveTo>
                <a:cubicBezTo>
                  <a:pt x="3360" y="6779"/>
                  <a:pt x="3361" y="6772"/>
                  <a:pt x="3363" y="6764"/>
                </a:cubicBezTo>
                <a:cubicBezTo>
                  <a:pt x="3362" y="6772"/>
                  <a:pt x="3361" y="6779"/>
                  <a:pt x="3360" y="6786"/>
                </a:cubicBezTo>
                <a:close/>
                <a:moveTo>
                  <a:pt x="3392" y="6449"/>
                </a:moveTo>
                <a:cubicBezTo>
                  <a:pt x="3394" y="6453"/>
                  <a:pt x="3396" y="6458"/>
                  <a:pt x="3398" y="6462"/>
                </a:cubicBezTo>
                <a:cubicBezTo>
                  <a:pt x="3396" y="6458"/>
                  <a:pt x="3394" y="6453"/>
                  <a:pt x="3392" y="6449"/>
                </a:cubicBezTo>
                <a:close/>
                <a:moveTo>
                  <a:pt x="3483" y="6478"/>
                </a:moveTo>
                <a:cubicBezTo>
                  <a:pt x="3483" y="6479"/>
                  <a:pt x="3434" y="6494"/>
                  <a:pt x="3437" y="6493"/>
                </a:cubicBezTo>
                <a:cubicBezTo>
                  <a:pt x="3452" y="6488"/>
                  <a:pt x="3468" y="6483"/>
                  <a:pt x="3483" y="6478"/>
                </a:cubicBezTo>
                <a:cubicBezTo>
                  <a:pt x="3483" y="6478"/>
                  <a:pt x="3468" y="6483"/>
                  <a:pt x="3483" y="6478"/>
                </a:cubicBezTo>
                <a:close/>
                <a:moveTo>
                  <a:pt x="3480" y="6500"/>
                </a:moveTo>
                <a:cubicBezTo>
                  <a:pt x="3480" y="6505"/>
                  <a:pt x="3480" y="6509"/>
                  <a:pt x="3481" y="6513"/>
                </a:cubicBezTo>
                <a:cubicBezTo>
                  <a:pt x="3480" y="6509"/>
                  <a:pt x="3480" y="6505"/>
                  <a:pt x="3480" y="6500"/>
                </a:cubicBezTo>
                <a:close/>
                <a:moveTo>
                  <a:pt x="5069" y="6435"/>
                </a:moveTo>
                <a:cubicBezTo>
                  <a:pt x="5065" y="6404"/>
                  <a:pt x="5082" y="6391"/>
                  <a:pt x="5099" y="6367"/>
                </a:cubicBezTo>
                <a:cubicBezTo>
                  <a:pt x="5085" y="6387"/>
                  <a:pt x="5095" y="6429"/>
                  <a:pt x="5069" y="6435"/>
                </a:cubicBezTo>
                <a:cubicBezTo>
                  <a:pt x="5067" y="6417"/>
                  <a:pt x="5100" y="6428"/>
                  <a:pt x="5069" y="6435"/>
                </a:cubicBezTo>
                <a:close/>
                <a:moveTo>
                  <a:pt x="5624" y="6365"/>
                </a:moveTo>
                <a:cubicBezTo>
                  <a:pt x="5624" y="6371"/>
                  <a:pt x="5624" y="6376"/>
                  <a:pt x="5623" y="6382"/>
                </a:cubicBezTo>
                <a:cubicBezTo>
                  <a:pt x="5625" y="6349"/>
                  <a:pt x="5453" y="6364"/>
                  <a:pt x="5411" y="6364"/>
                </a:cubicBezTo>
                <a:cubicBezTo>
                  <a:pt x="5379" y="6364"/>
                  <a:pt x="5347" y="6364"/>
                  <a:pt x="5317" y="6357"/>
                </a:cubicBezTo>
                <a:cubicBezTo>
                  <a:pt x="5285" y="6350"/>
                  <a:pt x="5276" y="6391"/>
                  <a:pt x="5275" y="6326"/>
                </a:cubicBezTo>
                <a:cubicBezTo>
                  <a:pt x="5410" y="6327"/>
                  <a:pt x="5543" y="6335"/>
                  <a:pt x="5674" y="6328"/>
                </a:cubicBezTo>
                <a:cubicBezTo>
                  <a:pt x="5670" y="6358"/>
                  <a:pt x="5637" y="6347"/>
                  <a:pt x="5624" y="6365"/>
                </a:cubicBezTo>
                <a:cubicBezTo>
                  <a:pt x="5624" y="6371"/>
                  <a:pt x="5637" y="6347"/>
                  <a:pt x="5624" y="6365"/>
                </a:cubicBezTo>
                <a:close/>
                <a:moveTo>
                  <a:pt x="5844" y="6706"/>
                </a:moveTo>
                <a:cubicBezTo>
                  <a:pt x="5843" y="6706"/>
                  <a:pt x="5843" y="6706"/>
                  <a:pt x="5843" y="6706"/>
                </a:cubicBezTo>
                <a:cubicBezTo>
                  <a:pt x="5844" y="6706"/>
                  <a:pt x="5844" y="6706"/>
                  <a:pt x="5844" y="6706"/>
                </a:cubicBezTo>
                <a:close/>
                <a:moveTo>
                  <a:pt x="5847" y="6706"/>
                </a:moveTo>
                <a:cubicBezTo>
                  <a:pt x="5846" y="6706"/>
                  <a:pt x="5846" y="6706"/>
                  <a:pt x="5846" y="6706"/>
                </a:cubicBezTo>
                <a:cubicBezTo>
                  <a:pt x="5846" y="6706"/>
                  <a:pt x="5847" y="6706"/>
                  <a:pt x="5847" y="6706"/>
                </a:cubicBezTo>
                <a:close/>
                <a:moveTo>
                  <a:pt x="5979" y="6628"/>
                </a:moveTo>
                <a:cubicBezTo>
                  <a:pt x="5984" y="6614"/>
                  <a:pt x="5992" y="6598"/>
                  <a:pt x="5991" y="6586"/>
                </a:cubicBezTo>
                <a:cubicBezTo>
                  <a:pt x="5992" y="6598"/>
                  <a:pt x="5984" y="6614"/>
                  <a:pt x="5979" y="6628"/>
                </a:cubicBezTo>
                <a:close/>
                <a:moveTo>
                  <a:pt x="6131" y="5891"/>
                </a:moveTo>
                <a:cubicBezTo>
                  <a:pt x="6132" y="5891"/>
                  <a:pt x="6133" y="5891"/>
                  <a:pt x="6134" y="5891"/>
                </a:cubicBezTo>
                <a:cubicBezTo>
                  <a:pt x="6133" y="5891"/>
                  <a:pt x="6132" y="5891"/>
                  <a:pt x="6131" y="5891"/>
                </a:cubicBezTo>
                <a:close/>
                <a:moveTo>
                  <a:pt x="6144" y="5972"/>
                </a:moveTo>
                <a:cubicBezTo>
                  <a:pt x="6144" y="5967"/>
                  <a:pt x="6149" y="5968"/>
                  <a:pt x="6159" y="5975"/>
                </a:cubicBezTo>
                <a:cubicBezTo>
                  <a:pt x="6154" y="5974"/>
                  <a:pt x="6149" y="5973"/>
                  <a:pt x="6144" y="5972"/>
                </a:cubicBezTo>
                <a:close/>
                <a:moveTo>
                  <a:pt x="6177" y="5884"/>
                </a:moveTo>
                <a:cubicBezTo>
                  <a:pt x="6163" y="5885"/>
                  <a:pt x="6148" y="5887"/>
                  <a:pt x="6135" y="5891"/>
                </a:cubicBezTo>
                <a:cubicBezTo>
                  <a:pt x="6130" y="5891"/>
                  <a:pt x="6177" y="5883"/>
                  <a:pt x="6177" y="5884"/>
                </a:cubicBezTo>
                <a:cubicBezTo>
                  <a:pt x="6165" y="5881"/>
                  <a:pt x="6177" y="5884"/>
                  <a:pt x="6177" y="5884"/>
                </a:cubicBezTo>
                <a:close/>
                <a:moveTo>
                  <a:pt x="6171" y="5219"/>
                </a:moveTo>
                <a:cubicBezTo>
                  <a:pt x="6181" y="5215"/>
                  <a:pt x="6181" y="5208"/>
                  <a:pt x="6172" y="5199"/>
                </a:cubicBezTo>
                <a:cubicBezTo>
                  <a:pt x="6181" y="5208"/>
                  <a:pt x="6181" y="5215"/>
                  <a:pt x="6171" y="5219"/>
                </a:cubicBezTo>
                <a:close/>
                <a:moveTo>
                  <a:pt x="6219" y="4891"/>
                </a:moveTo>
                <a:cubicBezTo>
                  <a:pt x="6209" y="4905"/>
                  <a:pt x="6208" y="4961"/>
                  <a:pt x="6221" y="4974"/>
                </a:cubicBezTo>
                <a:cubicBezTo>
                  <a:pt x="6208" y="4961"/>
                  <a:pt x="6209" y="4905"/>
                  <a:pt x="6219" y="4891"/>
                </a:cubicBezTo>
                <a:cubicBezTo>
                  <a:pt x="6212" y="4901"/>
                  <a:pt x="6212" y="4901"/>
                  <a:pt x="6219" y="4891"/>
                </a:cubicBezTo>
                <a:close/>
                <a:moveTo>
                  <a:pt x="6213" y="5920"/>
                </a:moveTo>
                <a:cubicBezTo>
                  <a:pt x="6213" y="5915"/>
                  <a:pt x="6218" y="5915"/>
                  <a:pt x="6229" y="5922"/>
                </a:cubicBezTo>
                <a:cubicBezTo>
                  <a:pt x="6223" y="5921"/>
                  <a:pt x="6218" y="5921"/>
                  <a:pt x="6213" y="5920"/>
                </a:cubicBezTo>
                <a:close/>
                <a:moveTo>
                  <a:pt x="6248" y="6007"/>
                </a:moveTo>
                <a:cubicBezTo>
                  <a:pt x="6254" y="6007"/>
                  <a:pt x="6259" y="6008"/>
                  <a:pt x="6264" y="6010"/>
                </a:cubicBezTo>
                <a:cubicBezTo>
                  <a:pt x="6259" y="6008"/>
                  <a:pt x="6254" y="6007"/>
                  <a:pt x="6248" y="6007"/>
                </a:cubicBezTo>
                <a:close/>
                <a:moveTo>
                  <a:pt x="6285" y="6067"/>
                </a:moveTo>
                <a:cubicBezTo>
                  <a:pt x="6286" y="6067"/>
                  <a:pt x="6286" y="6067"/>
                  <a:pt x="6286" y="6067"/>
                </a:cubicBezTo>
                <a:lnTo>
                  <a:pt x="6285" y="6067"/>
                </a:lnTo>
                <a:close/>
                <a:moveTo>
                  <a:pt x="6553" y="5197"/>
                </a:moveTo>
                <a:cubicBezTo>
                  <a:pt x="6555" y="5211"/>
                  <a:pt x="6553" y="5224"/>
                  <a:pt x="6546" y="5236"/>
                </a:cubicBezTo>
                <a:cubicBezTo>
                  <a:pt x="6555" y="5227"/>
                  <a:pt x="6562" y="5166"/>
                  <a:pt x="6546" y="5158"/>
                </a:cubicBezTo>
                <a:cubicBezTo>
                  <a:pt x="6561" y="5165"/>
                  <a:pt x="6551" y="5186"/>
                  <a:pt x="6553" y="5197"/>
                </a:cubicBezTo>
                <a:cubicBezTo>
                  <a:pt x="6553" y="5212"/>
                  <a:pt x="6550" y="5184"/>
                  <a:pt x="6553" y="5197"/>
                </a:cubicBezTo>
                <a:close/>
                <a:moveTo>
                  <a:pt x="6630" y="6394"/>
                </a:moveTo>
                <a:cubicBezTo>
                  <a:pt x="6630" y="6380"/>
                  <a:pt x="6632" y="6367"/>
                  <a:pt x="6629" y="6354"/>
                </a:cubicBezTo>
                <a:cubicBezTo>
                  <a:pt x="6632" y="6367"/>
                  <a:pt x="6630" y="6380"/>
                  <a:pt x="6630" y="6394"/>
                </a:cubicBezTo>
                <a:close/>
                <a:moveTo>
                  <a:pt x="6654" y="6579"/>
                </a:moveTo>
                <a:cubicBezTo>
                  <a:pt x="6653" y="6572"/>
                  <a:pt x="6653" y="6565"/>
                  <a:pt x="6652" y="6557"/>
                </a:cubicBezTo>
                <a:cubicBezTo>
                  <a:pt x="6647" y="6581"/>
                  <a:pt x="6656" y="6588"/>
                  <a:pt x="6681" y="6579"/>
                </a:cubicBezTo>
                <a:cubicBezTo>
                  <a:pt x="6672" y="6579"/>
                  <a:pt x="6663" y="6579"/>
                  <a:pt x="6654" y="6579"/>
                </a:cubicBezTo>
                <a:cubicBezTo>
                  <a:pt x="6653" y="6572"/>
                  <a:pt x="6663" y="6579"/>
                  <a:pt x="6654" y="6579"/>
                </a:cubicBezTo>
                <a:close/>
                <a:moveTo>
                  <a:pt x="6700" y="6028"/>
                </a:moveTo>
                <a:cubicBezTo>
                  <a:pt x="6700" y="6028"/>
                  <a:pt x="6700" y="6028"/>
                  <a:pt x="6700" y="6028"/>
                </a:cubicBezTo>
                <a:cubicBezTo>
                  <a:pt x="6704" y="6033"/>
                  <a:pt x="6704" y="6033"/>
                  <a:pt x="6700" y="6028"/>
                </a:cubicBezTo>
                <a:cubicBezTo>
                  <a:pt x="6700" y="6028"/>
                  <a:pt x="6701" y="6029"/>
                  <a:pt x="6700" y="6028"/>
                </a:cubicBezTo>
                <a:close/>
                <a:moveTo>
                  <a:pt x="6712" y="6528"/>
                </a:moveTo>
                <a:cubicBezTo>
                  <a:pt x="6703" y="6514"/>
                  <a:pt x="6714" y="6538"/>
                  <a:pt x="6716" y="6551"/>
                </a:cubicBezTo>
                <a:cubicBezTo>
                  <a:pt x="6715" y="6543"/>
                  <a:pt x="6713" y="6536"/>
                  <a:pt x="6712" y="6528"/>
                </a:cubicBezTo>
                <a:cubicBezTo>
                  <a:pt x="6711" y="6526"/>
                  <a:pt x="6714" y="6536"/>
                  <a:pt x="6712" y="6528"/>
                </a:cubicBezTo>
                <a:close/>
                <a:moveTo>
                  <a:pt x="6728" y="6366"/>
                </a:moveTo>
                <a:cubicBezTo>
                  <a:pt x="6727" y="6359"/>
                  <a:pt x="6726" y="6352"/>
                  <a:pt x="6725" y="6345"/>
                </a:cubicBezTo>
                <a:cubicBezTo>
                  <a:pt x="6726" y="6352"/>
                  <a:pt x="6727" y="6359"/>
                  <a:pt x="6728" y="6366"/>
                </a:cubicBezTo>
                <a:cubicBezTo>
                  <a:pt x="6728" y="6366"/>
                  <a:pt x="6728" y="6366"/>
                  <a:pt x="6728" y="6366"/>
                </a:cubicBezTo>
                <a:cubicBezTo>
                  <a:pt x="6722" y="6359"/>
                  <a:pt x="6728" y="6366"/>
                  <a:pt x="6728" y="6366"/>
                </a:cubicBezTo>
                <a:close/>
                <a:moveTo>
                  <a:pt x="6735" y="6304"/>
                </a:moveTo>
                <a:cubicBezTo>
                  <a:pt x="6735" y="6305"/>
                  <a:pt x="6735" y="6305"/>
                  <a:pt x="6735" y="6305"/>
                </a:cubicBezTo>
                <a:cubicBezTo>
                  <a:pt x="6736" y="6297"/>
                  <a:pt x="6741" y="6291"/>
                  <a:pt x="6751" y="6287"/>
                </a:cubicBezTo>
                <a:cubicBezTo>
                  <a:pt x="6746" y="6293"/>
                  <a:pt x="6741" y="6298"/>
                  <a:pt x="6735" y="6304"/>
                </a:cubicBezTo>
                <a:close/>
                <a:moveTo>
                  <a:pt x="6750" y="6251"/>
                </a:moveTo>
                <a:cubicBezTo>
                  <a:pt x="6752" y="6243"/>
                  <a:pt x="6753" y="6235"/>
                  <a:pt x="6755" y="6228"/>
                </a:cubicBezTo>
                <a:cubicBezTo>
                  <a:pt x="6753" y="6235"/>
                  <a:pt x="6752" y="6243"/>
                  <a:pt x="6750" y="6251"/>
                </a:cubicBezTo>
                <a:close/>
                <a:moveTo>
                  <a:pt x="6769" y="5345"/>
                </a:moveTo>
                <a:cubicBezTo>
                  <a:pt x="6768" y="5332"/>
                  <a:pt x="6770" y="5320"/>
                  <a:pt x="6775" y="5309"/>
                </a:cubicBezTo>
                <a:cubicBezTo>
                  <a:pt x="6766" y="5320"/>
                  <a:pt x="6763" y="5369"/>
                  <a:pt x="6777" y="5378"/>
                </a:cubicBezTo>
                <a:cubicBezTo>
                  <a:pt x="6770" y="5368"/>
                  <a:pt x="6767" y="5357"/>
                  <a:pt x="6769" y="5345"/>
                </a:cubicBezTo>
                <a:cubicBezTo>
                  <a:pt x="6770" y="5332"/>
                  <a:pt x="6772" y="5356"/>
                  <a:pt x="6769" y="5345"/>
                </a:cubicBezTo>
                <a:close/>
                <a:moveTo>
                  <a:pt x="6860" y="4580"/>
                </a:moveTo>
                <a:cubicBezTo>
                  <a:pt x="6859" y="4595"/>
                  <a:pt x="6861" y="4603"/>
                  <a:pt x="6866" y="4607"/>
                </a:cubicBezTo>
                <a:cubicBezTo>
                  <a:pt x="6861" y="4603"/>
                  <a:pt x="6859" y="4595"/>
                  <a:pt x="6860" y="4580"/>
                </a:cubicBezTo>
                <a:close/>
                <a:moveTo>
                  <a:pt x="6996" y="6218"/>
                </a:moveTo>
                <a:cubicBezTo>
                  <a:pt x="6999" y="6224"/>
                  <a:pt x="6997" y="6218"/>
                  <a:pt x="6957" y="6225"/>
                </a:cubicBezTo>
                <a:cubicBezTo>
                  <a:pt x="6970" y="6223"/>
                  <a:pt x="6983" y="6220"/>
                  <a:pt x="6996" y="6218"/>
                </a:cubicBezTo>
                <a:cubicBezTo>
                  <a:pt x="6997" y="6219"/>
                  <a:pt x="6983" y="6220"/>
                  <a:pt x="6996" y="6218"/>
                </a:cubicBezTo>
                <a:close/>
                <a:moveTo>
                  <a:pt x="7016" y="6261"/>
                </a:moveTo>
                <a:cubicBezTo>
                  <a:pt x="7001" y="6264"/>
                  <a:pt x="6986" y="6266"/>
                  <a:pt x="6971" y="6268"/>
                </a:cubicBezTo>
                <a:cubicBezTo>
                  <a:pt x="6986" y="6266"/>
                  <a:pt x="7001" y="6264"/>
                  <a:pt x="7016" y="6261"/>
                </a:cubicBezTo>
                <a:close/>
                <a:moveTo>
                  <a:pt x="7083" y="4748"/>
                </a:moveTo>
                <a:cubicBezTo>
                  <a:pt x="7104" y="4742"/>
                  <a:pt x="7108" y="4678"/>
                  <a:pt x="7086" y="4670"/>
                </a:cubicBezTo>
                <a:cubicBezTo>
                  <a:pt x="7108" y="4678"/>
                  <a:pt x="7104" y="4742"/>
                  <a:pt x="7083" y="4748"/>
                </a:cubicBezTo>
                <a:cubicBezTo>
                  <a:pt x="7097" y="4744"/>
                  <a:pt x="7097" y="4744"/>
                  <a:pt x="7083" y="4748"/>
                </a:cubicBezTo>
                <a:close/>
                <a:moveTo>
                  <a:pt x="7272" y="5764"/>
                </a:moveTo>
                <a:cubicBezTo>
                  <a:pt x="7272" y="5764"/>
                  <a:pt x="7273" y="5763"/>
                  <a:pt x="7273" y="5763"/>
                </a:cubicBezTo>
                <a:lnTo>
                  <a:pt x="7272" y="5764"/>
                </a:lnTo>
                <a:close/>
                <a:moveTo>
                  <a:pt x="7808" y="5300"/>
                </a:moveTo>
                <a:cubicBezTo>
                  <a:pt x="7807" y="5284"/>
                  <a:pt x="7802" y="5269"/>
                  <a:pt x="7789" y="5259"/>
                </a:cubicBezTo>
                <a:cubicBezTo>
                  <a:pt x="7802" y="5269"/>
                  <a:pt x="7807" y="5284"/>
                  <a:pt x="7808" y="5300"/>
                </a:cubicBezTo>
                <a:close/>
                <a:moveTo>
                  <a:pt x="7768" y="5302"/>
                </a:moveTo>
                <a:cubicBezTo>
                  <a:pt x="7771" y="5307"/>
                  <a:pt x="7771" y="5307"/>
                  <a:pt x="7768" y="5302"/>
                </a:cubicBezTo>
                <a:cubicBezTo>
                  <a:pt x="7768" y="5302"/>
                  <a:pt x="7768" y="5302"/>
                  <a:pt x="7768" y="5302"/>
                </a:cubicBezTo>
                <a:close/>
                <a:moveTo>
                  <a:pt x="7658" y="4551"/>
                </a:moveTo>
                <a:cubicBezTo>
                  <a:pt x="7665" y="4559"/>
                  <a:pt x="7658" y="4561"/>
                  <a:pt x="7650" y="4558"/>
                </a:cubicBezTo>
                <a:cubicBezTo>
                  <a:pt x="7653" y="4556"/>
                  <a:pt x="7655" y="4553"/>
                  <a:pt x="7658" y="4551"/>
                </a:cubicBezTo>
                <a:cubicBezTo>
                  <a:pt x="7659" y="4552"/>
                  <a:pt x="7655" y="4553"/>
                  <a:pt x="7658" y="4551"/>
                </a:cubicBezTo>
                <a:close/>
                <a:moveTo>
                  <a:pt x="7608" y="4642"/>
                </a:moveTo>
                <a:cubicBezTo>
                  <a:pt x="7604" y="4644"/>
                  <a:pt x="7599" y="4646"/>
                  <a:pt x="7592" y="4645"/>
                </a:cubicBezTo>
                <a:cubicBezTo>
                  <a:pt x="7599" y="4646"/>
                  <a:pt x="7604" y="4644"/>
                  <a:pt x="7608" y="4642"/>
                </a:cubicBezTo>
                <a:close/>
                <a:moveTo>
                  <a:pt x="7537" y="6391"/>
                </a:moveTo>
                <a:cubicBezTo>
                  <a:pt x="7541" y="6390"/>
                  <a:pt x="7545" y="6390"/>
                  <a:pt x="7550" y="6390"/>
                </a:cubicBezTo>
                <a:cubicBezTo>
                  <a:pt x="7544" y="6392"/>
                  <a:pt x="7540" y="6392"/>
                  <a:pt x="7537" y="6391"/>
                </a:cubicBezTo>
                <a:cubicBezTo>
                  <a:pt x="7540" y="6392"/>
                  <a:pt x="7540" y="6392"/>
                  <a:pt x="7537" y="6391"/>
                </a:cubicBezTo>
                <a:close/>
                <a:moveTo>
                  <a:pt x="7653" y="6217"/>
                </a:moveTo>
                <a:cubicBezTo>
                  <a:pt x="7618" y="6219"/>
                  <a:pt x="7589" y="6208"/>
                  <a:pt x="7587" y="6247"/>
                </a:cubicBezTo>
                <a:cubicBezTo>
                  <a:pt x="7589" y="6209"/>
                  <a:pt x="7649" y="6201"/>
                  <a:pt x="7657" y="6234"/>
                </a:cubicBezTo>
                <a:cubicBezTo>
                  <a:pt x="7656" y="6228"/>
                  <a:pt x="7654" y="6223"/>
                  <a:pt x="7653" y="6217"/>
                </a:cubicBezTo>
                <a:cubicBezTo>
                  <a:pt x="7644" y="6217"/>
                  <a:pt x="7654" y="6223"/>
                  <a:pt x="7653" y="6217"/>
                </a:cubicBezTo>
                <a:close/>
                <a:moveTo>
                  <a:pt x="7727" y="5294"/>
                </a:moveTo>
                <a:cubicBezTo>
                  <a:pt x="7693" y="5297"/>
                  <a:pt x="7617" y="5323"/>
                  <a:pt x="7658" y="5245"/>
                </a:cubicBezTo>
                <a:cubicBezTo>
                  <a:pt x="7681" y="5200"/>
                  <a:pt x="7749" y="5196"/>
                  <a:pt x="7764" y="5246"/>
                </a:cubicBezTo>
                <a:cubicBezTo>
                  <a:pt x="7765" y="5246"/>
                  <a:pt x="7735" y="5291"/>
                  <a:pt x="7727" y="5294"/>
                </a:cubicBezTo>
                <a:cubicBezTo>
                  <a:pt x="7720" y="5295"/>
                  <a:pt x="7730" y="5293"/>
                  <a:pt x="7727" y="5294"/>
                </a:cubicBezTo>
                <a:close/>
                <a:moveTo>
                  <a:pt x="7758" y="6234"/>
                </a:moveTo>
                <a:cubicBezTo>
                  <a:pt x="7774" y="6233"/>
                  <a:pt x="7791" y="6232"/>
                  <a:pt x="7807" y="6231"/>
                </a:cubicBezTo>
                <a:cubicBezTo>
                  <a:pt x="7791" y="6232"/>
                  <a:pt x="7774" y="6233"/>
                  <a:pt x="7758" y="6234"/>
                </a:cubicBezTo>
                <a:close/>
                <a:moveTo>
                  <a:pt x="7781" y="6253"/>
                </a:moveTo>
                <a:cubicBezTo>
                  <a:pt x="7775" y="6252"/>
                  <a:pt x="7768" y="6250"/>
                  <a:pt x="7762" y="6249"/>
                </a:cubicBezTo>
                <a:cubicBezTo>
                  <a:pt x="7784" y="6254"/>
                  <a:pt x="7804" y="6254"/>
                  <a:pt x="7826" y="6255"/>
                </a:cubicBezTo>
                <a:cubicBezTo>
                  <a:pt x="7811" y="6254"/>
                  <a:pt x="7796" y="6254"/>
                  <a:pt x="7781" y="6253"/>
                </a:cubicBezTo>
                <a:cubicBezTo>
                  <a:pt x="7775" y="6252"/>
                  <a:pt x="7796" y="6254"/>
                  <a:pt x="7781" y="6253"/>
                </a:cubicBezTo>
                <a:close/>
                <a:moveTo>
                  <a:pt x="7830" y="4735"/>
                </a:moveTo>
                <a:cubicBezTo>
                  <a:pt x="7826" y="4723"/>
                  <a:pt x="7828" y="4711"/>
                  <a:pt x="7840" y="4705"/>
                </a:cubicBezTo>
                <a:cubicBezTo>
                  <a:pt x="7828" y="4711"/>
                  <a:pt x="7826" y="4723"/>
                  <a:pt x="7830" y="4735"/>
                </a:cubicBezTo>
                <a:close/>
                <a:moveTo>
                  <a:pt x="7841" y="6308"/>
                </a:moveTo>
                <a:cubicBezTo>
                  <a:pt x="7839" y="6311"/>
                  <a:pt x="7851" y="6265"/>
                  <a:pt x="7850" y="6265"/>
                </a:cubicBezTo>
                <a:cubicBezTo>
                  <a:pt x="7848" y="6280"/>
                  <a:pt x="7845" y="6294"/>
                  <a:pt x="7841" y="6308"/>
                </a:cubicBezTo>
                <a:cubicBezTo>
                  <a:pt x="7848" y="6295"/>
                  <a:pt x="7848" y="6295"/>
                  <a:pt x="7841" y="6308"/>
                </a:cubicBezTo>
                <a:close/>
                <a:moveTo>
                  <a:pt x="7860" y="6267"/>
                </a:moveTo>
                <a:cubicBezTo>
                  <a:pt x="7867" y="6270"/>
                  <a:pt x="7859" y="6266"/>
                  <a:pt x="7860" y="6267"/>
                </a:cubicBezTo>
                <a:cubicBezTo>
                  <a:pt x="7860" y="6267"/>
                  <a:pt x="7860" y="6267"/>
                  <a:pt x="7860" y="6267"/>
                </a:cubicBezTo>
                <a:close/>
                <a:moveTo>
                  <a:pt x="7899" y="6180"/>
                </a:moveTo>
                <a:cubicBezTo>
                  <a:pt x="7904" y="6181"/>
                  <a:pt x="7909" y="6182"/>
                  <a:pt x="7915" y="6185"/>
                </a:cubicBezTo>
                <a:cubicBezTo>
                  <a:pt x="7909" y="6182"/>
                  <a:pt x="7904" y="6181"/>
                  <a:pt x="7899" y="6180"/>
                </a:cubicBezTo>
                <a:close/>
                <a:moveTo>
                  <a:pt x="7914" y="3557"/>
                </a:moveTo>
                <a:cubicBezTo>
                  <a:pt x="7914" y="3557"/>
                  <a:pt x="7914" y="3557"/>
                  <a:pt x="7914" y="3557"/>
                </a:cubicBezTo>
                <a:cubicBezTo>
                  <a:pt x="7923" y="3553"/>
                  <a:pt x="7932" y="3549"/>
                  <a:pt x="7940" y="3546"/>
                </a:cubicBezTo>
                <a:cubicBezTo>
                  <a:pt x="7932" y="3549"/>
                  <a:pt x="7923" y="3553"/>
                  <a:pt x="7914" y="3557"/>
                </a:cubicBezTo>
                <a:close/>
                <a:moveTo>
                  <a:pt x="8111" y="5938"/>
                </a:moveTo>
                <a:cubicBezTo>
                  <a:pt x="8111" y="5939"/>
                  <a:pt x="8112" y="5941"/>
                  <a:pt x="8112" y="5942"/>
                </a:cubicBezTo>
                <a:cubicBezTo>
                  <a:pt x="8112" y="5941"/>
                  <a:pt x="8111" y="5939"/>
                  <a:pt x="8111" y="5938"/>
                </a:cubicBezTo>
                <a:close/>
                <a:moveTo>
                  <a:pt x="8114" y="5952"/>
                </a:moveTo>
                <a:cubicBezTo>
                  <a:pt x="8128" y="5972"/>
                  <a:pt x="8113" y="5950"/>
                  <a:pt x="8114" y="5952"/>
                </a:cubicBezTo>
                <a:cubicBezTo>
                  <a:pt x="8114" y="5952"/>
                  <a:pt x="8116" y="5955"/>
                  <a:pt x="8114" y="5952"/>
                </a:cubicBezTo>
                <a:close/>
                <a:moveTo>
                  <a:pt x="8112" y="5946"/>
                </a:moveTo>
                <a:cubicBezTo>
                  <a:pt x="8112" y="5946"/>
                  <a:pt x="8112" y="5946"/>
                  <a:pt x="8112" y="5946"/>
                </a:cubicBezTo>
                <a:cubicBezTo>
                  <a:pt x="8112" y="5946"/>
                  <a:pt x="8112" y="5946"/>
                  <a:pt x="8112" y="5946"/>
                </a:cubicBezTo>
                <a:close/>
                <a:moveTo>
                  <a:pt x="8113" y="5949"/>
                </a:moveTo>
                <a:cubicBezTo>
                  <a:pt x="8113" y="5949"/>
                  <a:pt x="8113" y="5949"/>
                  <a:pt x="8113" y="5949"/>
                </a:cubicBezTo>
                <a:cubicBezTo>
                  <a:pt x="8113" y="5949"/>
                  <a:pt x="8113" y="5949"/>
                  <a:pt x="8113" y="5949"/>
                </a:cubicBezTo>
                <a:close/>
                <a:moveTo>
                  <a:pt x="8288" y="4024"/>
                </a:moveTo>
                <a:cubicBezTo>
                  <a:pt x="8279" y="4026"/>
                  <a:pt x="8282" y="4025"/>
                  <a:pt x="8288" y="4024"/>
                </a:cubicBezTo>
                <a:cubicBezTo>
                  <a:pt x="8286" y="4025"/>
                  <a:pt x="8286" y="4025"/>
                  <a:pt x="8288" y="4024"/>
                </a:cubicBezTo>
                <a:close/>
                <a:moveTo>
                  <a:pt x="8238" y="3551"/>
                </a:moveTo>
                <a:cubicBezTo>
                  <a:pt x="8238" y="3552"/>
                  <a:pt x="8238" y="3552"/>
                  <a:pt x="8237" y="3552"/>
                </a:cubicBezTo>
                <a:cubicBezTo>
                  <a:pt x="8237" y="3552"/>
                  <a:pt x="8238" y="3551"/>
                  <a:pt x="8238" y="3551"/>
                </a:cubicBezTo>
                <a:close/>
                <a:moveTo>
                  <a:pt x="8263" y="6185"/>
                </a:moveTo>
                <a:cubicBezTo>
                  <a:pt x="8241" y="6171"/>
                  <a:pt x="8229" y="6170"/>
                  <a:pt x="8229" y="6181"/>
                </a:cubicBezTo>
                <a:cubicBezTo>
                  <a:pt x="8229" y="6180"/>
                  <a:pt x="8229" y="6180"/>
                  <a:pt x="8229" y="6180"/>
                </a:cubicBezTo>
                <a:cubicBezTo>
                  <a:pt x="8232" y="6184"/>
                  <a:pt x="8298" y="6200"/>
                  <a:pt x="8308" y="6199"/>
                </a:cubicBezTo>
                <a:cubicBezTo>
                  <a:pt x="8291" y="6202"/>
                  <a:pt x="8276" y="6197"/>
                  <a:pt x="8263" y="6185"/>
                </a:cubicBezTo>
                <a:cubicBezTo>
                  <a:pt x="8252" y="6184"/>
                  <a:pt x="8277" y="6199"/>
                  <a:pt x="8263" y="6185"/>
                </a:cubicBezTo>
                <a:close/>
                <a:moveTo>
                  <a:pt x="8224" y="6118"/>
                </a:moveTo>
                <a:cubicBezTo>
                  <a:pt x="8224" y="6118"/>
                  <a:pt x="8224" y="6118"/>
                  <a:pt x="8224" y="6118"/>
                </a:cubicBezTo>
                <a:cubicBezTo>
                  <a:pt x="8258" y="6109"/>
                  <a:pt x="8317" y="6096"/>
                  <a:pt x="8332" y="6141"/>
                </a:cubicBezTo>
                <a:cubicBezTo>
                  <a:pt x="8317" y="6096"/>
                  <a:pt x="8258" y="6109"/>
                  <a:pt x="8224" y="6118"/>
                </a:cubicBezTo>
                <a:cubicBezTo>
                  <a:pt x="8224" y="6118"/>
                  <a:pt x="8275" y="6105"/>
                  <a:pt x="8224" y="6118"/>
                </a:cubicBezTo>
                <a:close/>
                <a:moveTo>
                  <a:pt x="8432" y="3904"/>
                </a:moveTo>
                <a:cubicBezTo>
                  <a:pt x="8412" y="3924"/>
                  <a:pt x="8383" y="3935"/>
                  <a:pt x="8371" y="3961"/>
                </a:cubicBezTo>
                <a:cubicBezTo>
                  <a:pt x="8383" y="3936"/>
                  <a:pt x="8421" y="3904"/>
                  <a:pt x="8448" y="3903"/>
                </a:cubicBezTo>
                <a:cubicBezTo>
                  <a:pt x="8443" y="3903"/>
                  <a:pt x="8437" y="3904"/>
                  <a:pt x="8432" y="3904"/>
                </a:cubicBezTo>
                <a:cubicBezTo>
                  <a:pt x="8412" y="3924"/>
                  <a:pt x="8437" y="3904"/>
                  <a:pt x="8432" y="3904"/>
                </a:cubicBezTo>
                <a:close/>
                <a:moveTo>
                  <a:pt x="8439" y="4787"/>
                </a:moveTo>
                <a:cubicBezTo>
                  <a:pt x="8478" y="4667"/>
                  <a:pt x="8443" y="4491"/>
                  <a:pt x="8438" y="4361"/>
                </a:cubicBezTo>
                <a:cubicBezTo>
                  <a:pt x="8443" y="4491"/>
                  <a:pt x="8478" y="4667"/>
                  <a:pt x="8439" y="4787"/>
                </a:cubicBezTo>
                <a:cubicBezTo>
                  <a:pt x="8441" y="4779"/>
                  <a:pt x="8441" y="4779"/>
                  <a:pt x="8439" y="4787"/>
                </a:cubicBezTo>
                <a:close/>
                <a:moveTo>
                  <a:pt x="8473" y="3555"/>
                </a:moveTo>
                <a:cubicBezTo>
                  <a:pt x="8476" y="3551"/>
                  <a:pt x="8478" y="3548"/>
                  <a:pt x="8480" y="3544"/>
                </a:cubicBezTo>
                <a:cubicBezTo>
                  <a:pt x="8478" y="3548"/>
                  <a:pt x="8476" y="3551"/>
                  <a:pt x="8473" y="3555"/>
                </a:cubicBezTo>
                <a:close/>
                <a:moveTo>
                  <a:pt x="8573" y="3682"/>
                </a:moveTo>
                <a:cubicBezTo>
                  <a:pt x="8565" y="3686"/>
                  <a:pt x="8562" y="3692"/>
                  <a:pt x="8564" y="3700"/>
                </a:cubicBezTo>
                <a:cubicBezTo>
                  <a:pt x="8562" y="3689"/>
                  <a:pt x="8569" y="3688"/>
                  <a:pt x="8575" y="3680"/>
                </a:cubicBezTo>
                <a:cubicBezTo>
                  <a:pt x="8574" y="3681"/>
                  <a:pt x="8573" y="3682"/>
                  <a:pt x="8573" y="3682"/>
                </a:cubicBezTo>
                <a:cubicBezTo>
                  <a:pt x="8564" y="3687"/>
                  <a:pt x="8573" y="3682"/>
                  <a:pt x="8573" y="3682"/>
                </a:cubicBezTo>
                <a:close/>
                <a:moveTo>
                  <a:pt x="8575" y="3680"/>
                </a:moveTo>
                <a:cubicBezTo>
                  <a:pt x="8557" y="3684"/>
                  <a:pt x="8568" y="3680"/>
                  <a:pt x="8575" y="3680"/>
                </a:cubicBezTo>
                <a:cubicBezTo>
                  <a:pt x="8570" y="3681"/>
                  <a:pt x="8575" y="3680"/>
                  <a:pt x="8575" y="3680"/>
                </a:cubicBezTo>
                <a:close/>
                <a:moveTo>
                  <a:pt x="8618" y="3422"/>
                </a:moveTo>
                <a:cubicBezTo>
                  <a:pt x="8629" y="3428"/>
                  <a:pt x="8637" y="3436"/>
                  <a:pt x="8645" y="3445"/>
                </a:cubicBezTo>
                <a:cubicBezTo>
                  <a:pt x="8637" y="3436"/>
                  <a:pt x="8629" y="3428"/>
                  <a:pt x="8618" y="3422"/>
                </a:cubicBezTo>
                <a:close/>
                <a:moveTo>
                  <a:pt x="8677" y="2839"/>
                </a:moveTo>
                <a:cubicBezTo>
                  <a:pt x="8673" y="2833"/>
                  <a:pt x="8675" y="2831"/>
                  <a:pt x="8683" y="2832"/>
                </a:cubicBezTo>
                <a:cubicBezTo>
                  <a:pt x="8687" y="2837"/>
                  <a:pt x="8685" y="2840"/>
                  <a:pt x="8677" y="2839"/>
                </a:cubicBezTo>
                <a:cubicBezTo>
                  <a:pt x="8677" y="2839"/>
                  <a:pt x="8680" y="2839"/>
                  <a:pt x="8677" y="2839"/>
                </a:cubicBezTo>
                <a:close/>
                <a:moveTo>
                  <a:pt x="8762" y="2916"/>
                </a:moveTo>
                <a:cubicBezTo>
                  <a:pt x="8769" y="2918"/>
                  <a:pt x="8775" y="2923"/>
                  <a:pt x="8782" y="2927"/>
                </a:cubicBezTo>
                <a:cubicBezTo>
                  <a:pt x="8764" y="2940"/>
                  <a:pt x="8772" y="2939"/>
                  <a:pt x="8747" y="2919"/>
                </a:cubicBezTo>
                <a:cubicBezTo>
                  <a:pt x="8752" y="2918"/>
                  <a:pt x="8758" y="2915"/>
                  <a:pt x="8762" y="2916"/>
                </a:cubicBezTo>
                <a:cubicBezTo>
                  <a:pt x="8769" y="2918"/>
                  <a:pt x="8758" y="2915"/>
                  <a:pt x="8762" y="2916"/>
                </a:cubicBezTo>
                <a:close/>
                <a:moveTo>
                  <a:pt x="8797" y="3625"/>
                </a:moveTo>
                <a:cubicBezTo>
                  <a:pt x="8771" y="3636"/>
                  <a:pt x="8746" y="3628"/>
                  <a:pt x="8721" y="3619"/>
                </a:cubicBezTo>
                <a:cubicBezTo>
                  <a:pt x="8746" y="3628"/>
                  <a:pt x="8771" y="3636"/>
                  <a:pt x="8797" y="3625"/>
                </a:cubicBezTo>
                <a:close/>
                <a:moveTo>
                  <a:pt x="8761" y="5806"/>
                </a:moveTo>
                <a:cubicBezTo>
                  <a:pt x="8761" y="5804"/>
                  <a:pt x="8761" y="5802"/>
                  <a:pt x="8761" y="5799"/>
                </a:cubicBezTo>
                <a:cubicBezTo>
                  <a:pt x="8761" y="5801"/>
                  <a:pt x="8761" y="5803"/>
                  <a:pt x="8761" y="5806"/>
                </a:cubicBezTo>
                <a:cubicBezTo>
                  <a:pt x="8763" y="5805"/>
                  <a:pt x="8763" y="5803"/>
                  <a:pt x="8761" y="5801"/>
                </a:cubicBezTo>
                <a:cubicBezTo>
                  <a:pt x="8763" y="5803"/>
                  <a:pt x="8763" y="5805"/>
                  <a:pt x="8761" y="5806"/>
                </a:cubicBezTo>
                <a:cubicBezTo>
                  <a:pt x="8761" y="5806"/>
                  <a:pt x="8761" y="5806"/>
                  <a:pt x="8761" y="5806"/>
                </a:cubicBezTo>
                <a:cubicBezTo>
                  <a:pt x="8761" y="5806"/>
                  <a:pt x="8761" y="5806"/>
                  <a:pt x="8761" y="5806"/>
                </a:cubicBezTo>
                <a:close/>
                <a:moveTo>
                  <a:pt x="8737" y="5819"/>
                </a:moveTo>
                <a:cubicBezTo>
                  <a:pt x="8737" y="5819"/>
                  <a:pt x="8737" y="5819"/>
                  <a:pt x="8737" y="5819"/>
                </a:cubicBezTo>
                <a:cubicBezTo>
                  <a:pt x="8735" y="5844"/>
                  <a:pt x="8723" y="5846"/>
                  <a:pt x="8703" y="5840"/>
                </a:cubicBezTo>
                <a:cubicBezTo>
                  <a:pt x="8723" y="5846"/>
                  <a:pt x="8735" y="5844"/>
                  <a:pt x="8737" y="5819"/>
                </a:cubicBezTo>
                <a:cubicBezTo>
                  <a:pt x="8737" y="5819"/>
                  <a:pt x="8735" y="5851"/>
                  <a:pt x="8737" y="5819"/>
                </a:cubicBezTo>
                <a:close/>
                <a:moveTo>
                  <a:pt x="8705" y="6623"/>
                </a:moveTo>
                <a:cubicBezTo>
                  <a:pt x="8712" y="6616"/>
                  <a:pt x="8716" y="6614"/>
                  <a:pt x="8717" y="6618"/>
                </a:cubicBezTo>
                <a:cubicBezTo>
                  <a:pt x="8713" y="6620"/>
                  <a:pt x="8709" y="6621"/>
                  <a:pt x="8705" y="6623"/>
                </a:cubicBezTo>
                <a:cubicBezTo>
                  <a:pt x="8708" y="6621"/>
                  <a:pt x="8708" y="6621"/>
                  <a:pt x="8705" y="6623"/>
                </a:cubicBezTo>
                <a:close/>
                <a:moveTo>
                  <a:pt x="8713" y="6063"/>
                </a:moveTo>
                <a:cubicBezTo>
                  <a:pt x="8713" y="6050"/>
                  <a:pt x="8807" y="6065"/>
                  <a:pt x="8813" y="6066"/>
                </a:cubicBezTo>
                <a:cubicBezTo>
                  <a:pt x="8781" y="6059"/>
                  <a:pt x="8746" y="6054"/>
                  <a:pt x="8713" y="6063"/>
                </a:cubicBezTo>
                <a:cubicBezTo>
                  <a:pt x="8713" y="6063"/>
                  <a:pt x="8747" y="6054"/>
                  <a:pt x="8713" y="6063"/>
                </a:cubicBezTo>
                <a:close/>
                <a:moveTo>
                  <a:pt x="8822" y="3633"/>
                </a:moveTo>
                <a:cubicBezTo>
                  <a:pt x="8824" y="3625"/>
                  <a:pt x="8824" y="3618"/>
                  <a:pt x="8817" y="3611"/>
                </a:cubicBezTo>
                <a:cubicBezTo>
                  <a:pt x="8812" y="3615"/>
                  <a:pt x="8808" y="3618"/>
                  <a:pt x="8804" y="3621"/>
                </a:cubicBezTo>
                <a:cubicBezTo>
                  <a:pt x="8833" y="3604"/>
                  <a:pt x="8801" y="3542"/>
                  <a:pt x="8828" y="3539"/>
                </a:cubicBezTo>
                <a:cubicBezTo>
                  <a:pt x="8799" y="3542"/>
                  <a:pt x="8827" y="3614"/>
                  <a:pt x="8822" y="3633"/>
                </a:cubicBezTo>
                <a:cubicBezTo>
                  <a:pt x="8824" y="3625"/>
                  <a:pt x="8824" y="3625"/>
                  <a:pt x="8822" y="3633"/>
                </a:cubicBezTo>
                <a:close/>
                <a:moveTo>
                  <a:pt x="8816" y="3730"/>
                </a:moveTo>
                <a:cubicBezTo>
                  <a:pt x="8803" y="3732"/>
                  <a:pt x="8818" y="3726"/>
                  <a:pt x="8830" y="3710"/>
                </a:cubicBezTo>
                <a:cubicBezTo>
                  <a:pt x="8825" y="3716"/>
                  <a:pt x="8820" y="3723"/>
                  <a:pt x="8816" y="3730"/>
                </a:cubicBezTo>
                <a:cubicBezTo>
                  <a:pt x="8813" y="3730"/>
                  <a:pt x="8820" y="3723"/>
                  <a:pt x="8816" y="3730"/>
                </a:cubicBezTo>
                <a:close/>
                <a:moveTo>
                  <a:pt x="8834" y="3448"/>
                </a:moveTo>
                <a:cubicBezTo>
                  <a:pt x="8812" y="3450"/>
                  <a:pt x="8789" y="3452"/>
                  <a:pt x="8767" y="3454"/>
                </a:cubicBezTo>
                <a:cubicBezTo>
                  <a:pt x="8821" y="3449"/>
                  <a:pt x="8866" y="3448"/>
                  <a:pt x="8830" y="3381"/>
                </a:cubicBezTo>
                <a:cubicBezTo>
                  <a:pt x="8832" y="3397"/>
                  <a:pt x="8840" y="3408"/>
                  <a:pt x="8853" y="3414"/>
                </a:cubicBezTo>
                <a:cubicBezTo>
                  <a:pt x="8828" y="3379"/>
                  <a:pt x="8854" y="3496"/>
                  <a:pt x="8854" y="3491"/>
                </a:cubicBezTo>
                <a:cubicBezTo>
                  <a:pt x="8862" y="3466"/>
                  <a:pt x="8856" y="3451"/>
                  <a:pt x="8834" y="3448"/>
                </a:cubicBezTo>
                <a:cubicBezTo>
                  <a:pt x="8812" y="3450"/>
                  <a:pt x="8840" y="3450"/>
                  <a:pt x="8834" y="3448"/>
                </a:cubicBezTo>
                <a:close/>
                <a:moveTo>
                  <a:pt x="8854" y="6583"/>
                </a:moveTo>
                <a:cubicBezTo>
                  <a:pt x="8855" y="6560"/>
                  <a:pt x="8854" y="6545"/>
                  <a:pt x="8870" y="6527"/>
                </a:cubicBezTo>
                <a:cubicBezTo>
                  <a:pt x="8854" y="6545"/>
                  <a:pt x="8855" y="6560"/>
                  <a:pt x="8854" y="6583"/>
                </a:cubicBezTo>
                <a:close/>
                <a:moveTo>
                  <a:pt x="8879" y="2800"/>
                </a:moveTo>
                <a:cubicBezTo>
                  <a:pt x="8877" y="2788"/>
                  <a:pt x="8873" y="2776"/>
                  <a:pt x="8868" y="2765"/>
                </a:cubicBezTo>
                <a:cubicBezTo>
                  <a:pt x="8868" y="2765"/>
                  <a:pt x="8877" y="2799"/>
                  <a:pt x="8879" y="2800"/>
                </a:cubicBezTo>
                <a:cubicBezTo>
                  <a:pt x="8875" y="2788"/>
                  <a:pt x="8879" y="2800"/>
                  <a:pt x="8879" y="2800"/>
                </a:cubicBezTo>
                <a:close/>
                <a:moveTo>
                  <a:pt x="8971" y="2059"/>
                </a:moveTo>
                <a:cubicBezTo>
                  <a:pt x="8977" y="2063"/>
                  <a:pt x="8983" y="2068"/>
                  <a:pt x="8989" y="2072"/>
                </a:cubicBezTo>
                <a:cubicBezTo>
                  <a:pt x="8972" y="2069"/>
                  <a:pt x="8965" y="2064"/>
                  <a:pt x="8971" y="2059"/>
                </a:cubicBezTo>
                <a:cubicBezTo>
                  <a:pt x="8978" y="2066"/>
                  <a:pt x="8971" y="2059"/>
                  <a:pt x="8971" y="2059"/>
                </a:cubicBezTo>
                <a:close/>
                <a:moveTo>
                  <a:pt x="8974" y="5786"/>
                </a:moveTo>
                <a:cubicBezTo>
                  <a:pt x="8972" y="5786"/>
                  <a:pt x="8972" y="5786"/>
                  <a:pt x="8972" y="5786"/>
                </a:cubicBezTo>
                <a:cubicBezTo>
                  <a:pt x="8973" y="5786"/>
                  <a:pt x="8973" y="5786"/>
                  <a:pt x="8974" y="5786"/>
                </a:cubicBezTo>
                <a:close/>
                <a:moveTo>
                  <a:pt x="8958" y="6077"/>
                </a:moveTo>
                <a:cubicBezTo>
                  <a:pt x="8976" y="6068"/>
                  <a:pt x="8989" y="6069"/>
                  <a:pt x="8996" y="6080"/>
                </a:cubicBezTo>
                <a:cubicBezTo>
                  <a:pt x="8989" y="6069"/>
                  <a:pt x="8976" y="6068"/>
                  <a:pt x="8958" y="6077"/>
                </a:cubicBezTo>
                <a:close/>
                <a:moveTo>
                  <a:pt x="8981" y="5789"/>
                </a:moveTo>
                <a:cubicBezTo>
                  <a:pt x="9001" y="5795"/>
                  <a:pt x="9028" y="5793"/>
                  <a:pt x="9049" y="5792"/>
                </a:cubicBezTo>
                <a:cubicBezTo>
                  <a:pt x="9028" y="5793"/>
                  <a:pt x="9001" y="5795"/>
                  <a:pt x="8981" y="5789"/>
                </a:cubicBezTo>
                <a:close/>
                <a:moveTo>
                  <a:pt x="9114" y="1993"/>
                </a:moveTo>
                <a:cubicBezTo>
                  <a:pt x="9120" y="1991"/>
                  <a:pt x="9126" y="1989"/>
                  <a:pt x="9133" y="1990"/>
                </a:cubicBezTo>
                <a:cubicBezTo>
                  <a:pt x="9126" y="1991"/>
                  <a:pt x="9120" y="1992"/>
                  <a:pt x="9114" y="1993"/>
                </a:cubicBezTo>
                <a:cubicBezTo>
                  <a:pt x="9114" y="1993"/>
                  <a:pt x="9122" y="1993"/>
                  <a:pt x="9114" y="1993"/>
                </a:cubicBezTo>
                <a:close/>
                <a:moveTo>
                  <a:pt x="9287" y="6693"/>
                </a:moveTo>
                <a:cubicBezTo>
                  <a:pt x="9261" y="6692"/>
                  <a:pt x="9236" y="6691"/>
                  <a:pt x="9211" y="6690"/>
                </a:cubicBezTo>
                <a:cubicBezTo>
                  <a:pt x="9292" y="6694"/>
                  <a:pt x="9287" y="6694"/>
                  <a:pt x="9294" y="6614"/>
                </a:cubicBezTo>
                <a:cubicBezTo>
                  <a:pt x="9291" y="6640"/>
                  <a:pt x="9289" y="6667"/>
                  <a:pt x="9287" y="6693"/>
                </a:cubicBezTo>
                <a:cubicBezTo>
                  <a:pt x="9261" y="6692"/>
                  <a:pt x="9289" y="6667"/>
                  <a:pt x="9287" y="6693"/>
                </a:cubicBezTo>
                <a:close/>
                <a:moveTo>
                  <a:pt x="9517" y="6371"/>
                </a:moveTo>
                <a:cubicBezTo>
                  <a:pt x="9527" y="6371"/>
                  <a:pt x="9511" y="6340"/>
                  <a:pt x="9512" y="6341"/>
                </a:cubicBezTo>
                <a:cubicBezTo>
                  <a:pt x="9521" y="6349"/>
                  <a:pt x="9523" y="6359"/>
                  <a:pt x="9517" y="6371"/>
                </a:cubicBezTo>
                <a:cubicBezTo>
                  <a:pt x="9517" y="6371"/>
                  <a:pt x="9524" y="6358"/>
                  <a:pt x="9517" y="6371"/>
                </a:cubicBezTo>
                <a:close/>
                <a:moveTo>
                  <a:pt x="9438" y="4827"/>
                </a:moveTo>
                <a:cubicBezTo>
                  <a:pt x="9440" y="4844"/>
                  <a:pt x="9442" y="4860"/>
                  <a:pt x="9444" y="4877"/>
                </a:cubicBezTo>
                <a:cubicBezTo>
                  <a:pt x="9440" y="4841"/>
                  <a:pt x="9442" y="4837"/>
                  <a:pt x="9419" y="4810"/>
                </a:cubicBezTo>
                <a:cubicBezTo>
                  <a:pt x="9425" y="4816"/>
                  <a:pt x="9431" y="4821"/>
                  <a:pt x="9438" y="4827"/>
                </a:cubicBezTo>
                <a:cubicBezTo>
                  <a:pt x="9440" y="4844"/>
                  <a:pt x="9430" y="4821"/>
                  <a:pt x="9438" y="4827"/>
                </a:cubicBezTo>
                <a:close/>
                <a:moveTo>
                  <a:pt x="9344" y="2405"/>
                </a:moveTo>
                <a:cubicBezTo>
                  <a:pt x="9344" y="2394"/>
                  <a:pt x="9348" y="2383"/>
                  <a:pt x="9356" y="2373"/>
                </a:cubicBezTo>
                <a:cubicBezTo>
                  <a:pt x="9352" y="2384"/>
                  <a:pt x="9348" y="2394"/>
                  <a:pt x="9344" y="2405"/>
                </a:cubicBezTo>
                <a:close/>
                <a:moveTo>
                  <a:pt x="9362" y="5818"/>
                </a:moveTo>
                <a:cubicBezTo>
                  <a:pt x="9362" y="5816"/>
                  <a:pt x="9362" y="5818"/>
                  <a:pt x="9362" y="5818"/>
                </a:cubicBezTo>
                <a:cubicBezTo>
                  <a:pt x="9362" y="5818"/>
                  <a:pt x="9362" y="5818"/>
                  <a:pt x="9362" y="5818"/>
                </a:cubicBezTo>
                <a:close/>
                <a:moveTo>
                  <a:pt x="9361" y="2606"/>
                </a:moveTo>
                <a:cubicBezTo>
                  <a:pt x="9364" y="2596"/>
                  <a:pt x="9368" y="2587"/>
                  <a:pt x="9378" y="2582"/>
                </a:cubicBezTo>
                <a:cubicBezTo>
                  <a:pt x="9368" y="2587"/>
                  <a:pt x="9364" y="2596"/>
                  <a:pt x="9361" y="2606"/>
                </a:cubicBezTo>
                <a:close/>
                <a:moveTo>
                  <a:pt x="9378" y="2116"/>
                </a:moveTo>
                <a:cubicBezTo>
                  <a:pt x="9381" y="2093"/>
                  <a:pt x="9383" y="2069"/>
                  <a:pt x="9383" y="2046"/>
                </a:cubicBezTo>
                <a:cubicBezTo>
                  <a:pt x="9383" y="2077"/>
                  <a:pt x="9372" y="2106"/>
                  <a:pt x="9387" y="2132"/>
                </a:cubicBezTo>
                <a:cubicBezTo>
                  <a:pt x="9384" y="2127"/>
                  <a:pt x="9381" y="2121"/>
                  <a:pt x="9378" y="2116"/>
                </a:cubicBezTo>
                <a:cubicBezTo>
                  <a:pt x="9381" y="2092"/>
                  <a:pt x="9380" y="2121"/>
                  <a:pt x="9378" y="2116"/>
                </a:cubicBezTo>
                <a:close/>
                <a:moveTo>
                  <a:pt x="9388" y="2464"/>
                </a:moveTo>
                <a:cubicBezTo>
                  <a:pt x="9389" y="2364"/>
                  <a:pt x="9389" y="2264"/>
                  <a:pt x="9389" y="2164"/>
                </a:cubicBezTo>
                <a:cubicBezTo>
                  <a:pt x="9389" y="2282"/>
                  <a:pt x="9390" y="2399"/>
                  <a:pt x="9395" y="2517"/>
                </a:cubicBezTo>
                <a:cubicBezTo>
                  <a:pt x="9394" y="2499"/>
                  <a:pt x="9392" y="2482"/>
                  <a:pt x="9388" y="2464"/>
                </a:cubicBezTo>
                <a:cubicBezTo>
                  <a:pt x="9389" y="2364"/>
                  <a:pt x="9392" y="2482"/>
                  <a:pt x="9388" y="2464"/>
                </a:cubicBezTo>
                <a:close/>
                <a:moveTo>
                  <a:pt x="9417" y="6317"/>
                </a:moveTo>
                <a:cubicBezTo>
                  <a:pt x="9410" y="6312"/>
                  <a:pt x="9404" y="6308"/>
                  <a:pt x="9397" y="6303"/>
                </a:cubicBezTo>
                <a:cubicBezTo>
                  <a:pt x="9413" y="6316"/>
                  <a:pt x="9431" y="6325"/>
                  <a:pt x="9451" y="6331"/>
                </a:cubicBezTo>
                <a:cubicBezTo>
                  <a:pt x="9440" y="6326"/>
                  <a:pt x="9428" y="6321"/>
                  <a:pt x="9417" y="6317"/>
                </a:cubicBezTo>
                <a:cubicBezTo>
                  <a:pt x="9411" y="6312"/>
                  <a:pt x="9428" y="6321"/>
                  <a:pt x="9417" y="6317"/>
                </a:cubicBezTo>
                <a:close/>
                <a:moveTo>
                  <a:pt x="9466" y="6036"/>
                </a:moveTo>
                <a:cubicBezTo>
                  <a:pt x="9465" y="6042"/>
                  <a:pt x="9465" y="6048"/>
                  <a:pt x="9464" y="6053"/>
                </a:cubicBezTo>
                <a:cubicBezTo>
                  <a:pt x="9461" y="6031"/>
                  <a:pt x="9473" y="6024"/>
                  <a:pt x="9500" y="6034"/>
                </a:cubicBezTo>
                <a:cubicBezTo>
                  <a:pt x="9489" y="6035"/>
                  <a:pt x="9477" y="6035"/>
                  <a:pt x="9466" y="6036"/>
                </a:cubicBezTo>
                <a:cubicBezTo>
                  <a:pt x="9465" y="6042"/>
                  <a:pt x="9477" y="6034"/>
                  <a:pt x="9466" y="6036"/>
                </a:cubicBezTo>
                <a:close/>
                <a:moveTo>
                  <a:pt x="9516" y="6372"/>
                </a:moveTo>
                <a:cubicBezTo>
                  <a:pt x="9516" y="6422"/>
                  <a:pt x="9498" y="6420"/>
                  <a:pt x="9534" y="6466"/>
                </a:cubicBezTo>
                <a:cubicBezTo>
                  <a:pt x="9510" y="6436"/>
                  <a:pt x="9491" y="6409"/>
                  <a:pt x="9516" y="6372"/>
                </a:cubicBezTo>
                <a:cubicBezTo>
                  <a:pt x="9516" y="6372"/>
                  <a:pt x="9487" y="6414"/>
                  <a:pt x="9516" y="6372"/>
                </a:cubicBezTo>
                <a:close/>
                <a:moveTo>
                  <a:pt x="9889" y="4130"/>
                </a:moveTo>
                <a:cubicBezTo>
                  <a:pt x="9893" y="4173"/>
                  <a:pt x="9896" y="4215"/>
                  <a:pt x="9900" y="4258"/>
                </a:cubicBezTo>
                <a:cubicBezTo>
                  <a:pt x="9898" y="4232"/>
                  <a:pt x="9901" y="4201"/>
                  <a:pt x="9893" y="4177"/>
                </a:cubicBezTo>
                <a:cubicBezTo>
                  <a:pt x="9880" y="4135"/>
                  <a:pt x="9913" y="4130"/>
                  <a:pt x="9849" y="4131"/>
                </a:cubicBezTo>
                <a:cubicBezTo>
                  <a:pt x="9862" y="4131"/>
                  <a:pt x="9876" y="4131"/>
                  <a:pt x="9889" y="4130"/>
                </a:cubicBezTo>
                <a:cubicBezTo>
                  <a:pt x="9893" y="4171"/>
                  <a:pt x="9876" y="4131"/>
                  <a:pt x="9889" y="4130"/>
                </a:cubicBezTo>
                <a:close/>
                <a:moveTo>
                  <a:pt x="9827" y="5242"/>
                </a:moveTo>
                <a:cubicBezTo>
                  <a:pt x="9836" y="5276"/>
                  <a:pt x="9817" y="5303"/>
                  <a:pt x="9796" y="5326"/>
                </a:cubicBezTo>
                <a:cubicBezTo>
                  <a:pt x="9806" y="5298"/>
                  <a:pt x="9764" y="5251"/>
                  <a:pt x="9827" y="5242"/>
                </a:cubicBezTo>
                <a:cubicBezTo>
                  <a:pt x="9834" y="5267"/>
                  <a:pt x="9764" y="5251"/>
                  <a:pt x="9827" y="5242"/>
                </a:cubicBezTo>
                <a:close/>
                <a:moveTo>
                  <a:pt x="9793" y="5009"/>
                </a:moveTo>
                <a:cubicBezTo>
                  <a:pt x="9810" y="5025"/>
                  <a:pt x="9818" y="5045"/>
                  <a:pt x="9820" y="5068"/>
                </a:cubicBezTo>
                <a:cubicBezTo>
                  <a:pt x="9820" y="5034"/>
                  <a:pt x="9752" y="4951"/>
                  <a:pt x="9820" y="4930"/>
                </a:cubicBezTo>
                <a:cubicBezTo>
                  <a:pt x="9809" y="4955"/>
                  <a:pt x="9860" y="5002"/>
                  <a:pt x="9793" y="5009"/>
                </a:cubicBezTo>
                <a:cubicBezTo>
                  <a:pt x="9811" y="5029"/>
                  <a:pt x="9860" y="5002"/>
                  <a:pt x="9793" y="5009"/>
                </a:cubicBezTo>
                <a:close/>
                <a:moveTo>
                  <a:pt x="9813" y="5182"/>
                </a:moveTo>
                <a:cubicBezTo>
                  <a:pt x="9808" y="5176"/>
                  <a:pt x="9803" y="5170"/>
                  <a:pt x="9797" y="5165"/>
                </a:cubicBezTo>
                <a:cubicBezTo>
                  <a:pt x="9806" y="5184"/>
                  <a:pt x="9829" y="5186"/>
                  <a:pt x="9829" y="5210"/>
                </a:cubicBezTo>
                <a:cubicBezTo>
                  <a:pt x="9829" y="5198"/>
                  <a:pt x="9824" y="5189"/>
                  <a:pt x="9813" y="5182"/>
                </a:cubicBezTo>
                <a:cubicBezTo>
                  <a:pt x="9805" y="5177"/>
                  <a:pt x="9826" y="5190"/>
                  <a:pt x="9813" y="5182"/>
                </a:cubicBezTo>
                <a:close/>
                <a:moveTo>
                  <a:pt x="9824" y="4875"/>
                </a:moveTo>
                <a:cubicBezTo>
                  <a:pt x="9757" y="4871"/>
                  <a:pt x="9792" y="4425"/>
                  <a:pt x="9792" y="4343"/>
                </a:cubicBezTo>
                <a:cubicBezTo>
                  <a:pt x="9824" y="4420"/>
                  <a:pt x="9817" y="4536"/>
                  <a:pt x="9825" y="4618"/>
                </a:cubicBezTo>
                <a:cubicBezTo>
                  <a:pt x="9833" y="4705"/>
                  <a:pt x="9804" y="4806"/>
                  <a:pt x="9829" y="4889"/>
                </a:cubicBezTo>
                <a:cubicBezTo>
                  <a:pt x="9827" y="4884"/>
                  <a:pt x="9825" y="4880"/>
                  <a:pt x="9824" y="4875"/>
                </a:cubicBezTo>
                <a:cubicBezTo>
                  <a:pt x="9774" y="4872"/>
                  <a:pt x="9826" y="4880"/>
                  <a:pt x="9824" y="4875"/>
                </a:cubicBezTo>
                <a:close/>
                <a:moveTo>
                  <a:pt x="9815" y="3021"/>
                </a:moveTo>
                <a:cubicBezTo>
                  <a:pt x="9821" y="3028"/>
                  <a:pt x="9821" y="3028"/>
                  <a:pt x="9815" y="3021"/>
                </a:cubicBezTo>
                <a:cubicBezTo>
                  <a:pt x="9815" y="3021"/>
                  <a:pt x="9815" y="3021"/>
                  <a:pt x="9815" y="3021"/>
                </a:cubicBezTo>
                <a:cubicBezTo>
                  <a:pt x="9817" y="3022"/>
                  <a:pt x="9815" y="3021"/>
                  <a:pt x="9815" y="3021"/>
                </a:cubicBezTo>
                <a:close/>
                <a:moveTo>
                  <a:pt x="9821" y="4024"/>
                </a:moveTo>
                <a:cubicBezTo>
                  <a:pt x="9826" y="4076"/>
                  <a:pt x="9826" y="4127"/>
                  <a:pt x="9828" y="4178"/>
                </a:cubicBezTo>
                <a:cubicBezTo>
                  <a:pt x="9834" y="4143"/>
                  <a:pt x="9818" y="4132"/>
                  <a:pt x="9781" y="4146"/>
                </a:cubicBezTo>
                <a:cubicBezTo>
                  <a:pt x="9781" y="4132"/>
                  <a:pt x="9781" y="4119"/>
                  <a:pt x="9781" y="4105"/>
                </a:cubicBezTo>
                <a:cubicBezTo>
                  <a:pt x="9768" y="4067"/>
                  <a:pt x="9781" y="4002"/>
                  <a:pt x="9781" y="3961"/>
                </a:cubicBezTo>
                <a:cubicBezTo>
                  <a:pt x="9781" y="3879"/>
                  <a:pt x="9780" y="3816"/>
                  <a:pt x="9805" y="3739"/>
                </a:cubicBezTo>
                <a:cubicBezTo>
                  <a:pt x="9822" y="3840"/>
                  <a:pt x="9794" y="3934"/>
                  <a:pt x="9821" y="4024"/>
                </a:cubicBezTo>
                <a:cubicBezTo>
                  <a:pt x="9823" y="4048"/>
                  <a:pt x="9794" y="3934"/>
                  <a:pt x="9821" y="4024"/>
                </a:cubicBezTo>
                <a:close/>
                <a:moveTo>
                  <a:pt x="9808" y="3039"/>
                </a:moveTo>
                <a:cubicBezTo>
                  <a:pt x="9809" y="3062"/>
                  <a:pt x="9809" y="3085"/>
                  <a:pt x="9777" y="3086"/>
                </a:cubicBezTo>
                <a:cubicBezTo>
                  <a:pt x="9772" y="3065"/>
                  <a:pt x="9776" y="3027"/>
                  <a:pt x="9808" y="3039"/>
                </a:cubicBezTo>
                <a:cubicBezTo>
                  <a:pt x="9809" y="3062"/>
                  <a:pt x="9776" y="3027"/>
                  <a:pt x="9808" y="3039"/>
                </a:cubicBezTo>
                <a:close/>
                <a:moveTo>
                  <a:pt x="9809" y="3340"/>
                </a:moveTo>
                <a:cubicBezTo>
                  <a:pt x="9811" y="3417"/>
                  <a:pt x="9810" y="3494"/>
                  <a:pt x="9810" y="3581"/>
                </a:cubicBezTo>
                <a:cubicBezTo>
                  <a:pt x="9752" y="3511"/>
                  <a:pt x="9775" y="3404"/>
                  <a:pt x="9774" y="3315"/>
                </a:cubicBezTo>
                <a:cubicBezTo>
                  <a:pt x="9815" y="3283"/>
                  <a:pt x="9809" y="3321"/>
                  <a:pt x="9809" y="3340"/>
                </a:cubicBezTo>
                <a:cubicBezTo>
                  <a:pt x="9811" y="3417"/>
                  <a:pt x="9809" y="3321"/>
                  <a:pt x="9809" y="3340"/>
                </a:cubicBezTo>
                <a:close/>
                <a:moveTo>
                  <a:pt x="9747" y="4150"/>
                </a:moveTo>
                <a:cubicBezTo>
                  <a:pt x="9765" y="4189"/>
                  <a:pt x="9742" y="4231"/>
                  <a:pt x="9750" y="4271"/>
                </a:cubicBezTo>
                <a:cubicBezTo>
                  <a:pt x="9736" y="4198"/>
                  <a:pt x="9782" y="4163"/>
                  <a:pt x="9696" y="4132"/>
                </a:cubicBezTo>
                <a:cubicBezTo>
                  <a:pt x="9713" y="4138"/>
                  <a:pt x="9730" y="4144"/>
                  <a:pt x="9747" y="4150"/>
                </a:cubicBezTo>
                <a:cubicBezTo>
                  <a:pt x="9764" y="4188"/>
                  <a:pt x="9730" y="4144"/>
                  <a:pt x="9747" y="4150"/>
                </a:cubicBezTo>
                <a:close/>
                <a:moveTo>
                  <a:pt x="9693" y="4131"/>
                </a:moveTo>
                <a:cubicBezTo>
                  <a:pt x="9693" y="4136"/>
                  <a:pt x="9688" y="4148"/>
                  <a:pt x="9693" y="4131"/>
                </a:cubicBezTo>
                <a:cubicBezTo>
                  <a:pt x="9693" y="4131"/>
                  <a:pt x="9693" y="4134"/>
                  <a:pt x="9693" y="4131"/>
                </a:cubicBezTo>
                <a:close/>
                <a:moveTo>
                  <a:pt x="9621" y="6586"/>
                </a:moveTo>
                <a:cubicBezTo>
                  <a:pt x="9615" y="6595"/>
                  <a:pt x="9609" y="6595"/>
                  <a:pt x="9604" y="6587"/>
                </a:cubicBezTo>
                <a:cubicBezTo>
                  <a:pt x="9614" y="6613"/>
                  <a:pt x="9622" y="6498"/>
                  <a:pt x="9622" y="6492"/>
                </a:cubicBezTo>
                <a:cubicBezTo>
                  <a:pt x="9623" y="6435"/>
                  <a:pt x="9623" y="6378"/>
                  <a:pt x="9624" y="6322"/>
                </a:cubicBezTo>
                <a:cubicBezTo>
                  <a:pt x="9623" y="6410"/>
                  <a:pt x="9622" y="6498"/>
                  <a:pt x="9621" y="6586"/>
                </a:cubicBezTo>
                <a:cubicBezTo>
                  <a:pt x="9612" y="6595"/>
                  <a:pt x="9622" y="6498"/>
                  <a:pt x="9621" y="6586"/>
                </a:cubicBezTo>
                <a:close/>
                <a:moveTo>
                  <a:pt x="9626" y="6216"/>
                </a:moveTo>
                <a:cubicBezTo>
                  <a:pt x="9634" y="6214"/>
                  <a:pt x="9643" y="6213"/>
                  <a:pt x="9654" y="6214"/>
                </a:cubicBezTo>
                <a:cubicBezTo>
                  <a:pt x="9643" y="6213"/>
                  <a:pt x="9634" y="6214"/>
                  <a:pt x="9626" y="6216"/>
                </a:cubicBezTo>
                <a:close/>
                <a:moveTo>
                  <a:pt x="9665" y="1852"/>
                </a:moveTo>
                <a:cubicBezTo>
                  <a:pt x="9657" y="1813"/>
                  <a:pt x="9680" y="1771"/>
                  <a:pt x="9659" y="1733"/>
                </a:cubicBezTo>
                <a:cubicBezTo>
                  <a:pt x="9671" y="1730"/>
                  <a:pt x="9664" y="1846"/>
                  <a:pt x="9665" y="1852"/>
                </a:cubicBezTo>
                <a:cubicBezTo>
                  <a:pt x="9657" y="1814"/>
                  <a:pt x="9657" y="1814"/>
                  <a:pt x="9665" y="1852"/>
                </a:cubicBezTo>
                <a:close/>
                <a:moveTo>
                  <a:pt x="9758" y="6198"/>
                </a:moveTo>
                <a:cubicBezTo>
                  <a:pt x="9738" y="6210"/>
                  <a:pt x="9760" y="6282"/>
                  <a:pt x="9760" y="6309"/>
                </a:cubicBezTo>
                <a:cubicBezTo>
                  <a:pt x="9760" y="6353"/>
                  <a:pt x="9748" y="6395"/>
                  <a:pt x="9743" y="6436"/>
                </a:cubicBezTo>
                <a:cubicBezTo>
                  <a:pt x="9740" y="6466"/>
                  <a:pt x="9750" y="6471"/>
                  <a:pt x="9734" y="6500"/>
                </a:cubicBezTo>
                <a:cubicBezTo>
                  <a:pt x="9721" y="6523"/>
                  <a:pt x="9692" y="6529"/>
                  <a:pt x="9689" y="6559"/>
                </a:cubicBezTo>
                <a:cubicBezTo>
                  <a:pt x="9689" y="6507"/>
                  <a:pt x="9680" y="6468"/>
                  <a:pt x="9673" y="6418"/>
                </a:cubicBezTo>
                <a:cubicBezTo>
                  <a:pt x="9676" y="6438"/>
                  <a:pt x="9681" y="6457"/>
                  <a:pt x="9689" y="6476"/>
                </a:cubicBezTo>
                <a:cubicBezTo>
                  <a:pt x="9745" y="6483"/>
                  <a:pt x="9725" y="6357"/>
                  <a:pt x="9725" y="6324"/>
                </a:cubicBezTo>
                <a:cubicBezTo>
                  <a:pt x="9724" y="6287"/>
                  <a:pt x="9726" y="6245"/>
                  <a:pt x="9713" y="6210"/>
                </a:cubicBezTo>
                <a:cubicBezTo>
                  <a:pt x="9706" y="6191"/>
                  <a:pt x="9688" y="6178"/>
                  <a:pt x="9683" y="6160"/>
                </a:cubicBezTo>
                <a:cubicBezTo>
                  <a:pt x="9689" y="6172"/>
                  <a:pt x="9698" y="6181"/>
                  <a:pt x="9712" y="6186"/>
                </a:cubicBezTo>
                <a:cubicBezTo>
                  <a:pt x="9733" y="6158"/>
                  <a:pt x="9690" y="6083"/>
                  <a:pt x="9726" y="6059"/>
                </a:cubicBezTo>
                <a:cubicBezTo>
                  <a:pt x="9776" y="6026"/>
                  <a:pt x="9756" y="6177"/>
                  <a:pt x="9758" y="6198"/>
                </a:cubicBezTo>
                <a:cubicBezTo>
                  <a:pt x="9739" y="6209"/>
                  <a:pt x="9753" y="6152"/>
                  <a:pt x="9758" y="6198"/>
                </a:cubicBezTo>
                <a:close/>
                <a:moveTo>
                  <a:pt x="9847" y="6063"/>
                </a:moveTo>
                <a:cubicBezTo>
                  <a:pt x="9800" y="6155"/>
                  <a:pt x="9829" y="6305"/>
                  <a:pt x="9828" y="6405"/>
                </a:cubicBezTo>
                <a:cubicBezTo>
                  <a:pt x="9828" y="6464"/>
                  <a:pt x="9828" y="6524"/>
                  <a:pt x="9827" y="6583"/>
                </a:cubicBezTo>
                <a:cubicBezTo>
                  <a:pt x="9827" y="6608"/>
                  <a:pt x="9832" y="6638"/>
                  <a:pt x="9827" y="6662"/>
                </a:cubicBezTo>
                <a:cubicBezTo>
                  <a:pt x="9816" y="6721"/>
                  <a:pt x="9820" y="6693"/>
                  <a:pt x="9766" y="6711"/>
                </a:cubicBezTo>
                <a:cubicBezTo>
                  <a:pt x="9812" y="6695"/>
                  <a:pt x="9792" y="6601"/>
                  <a:pt x="9792" y="6554"/>
                </a:cubicBezTo>
                <a:cubicBezTo>
                  <a:pt x="9792" y="6490"/>
                  <a:pt x="9792" y="6426"/>
                  <a:pt x="9791" y="6363"/>
                </a:cubicBezTo>
                <a:cubicBezTo>
                  <a:pt x="9791" y="6237"/>
                  <a:pt x="9790" y="6110"/>
                  <a:pt x="9790" y="5984"/>
                </a:cubicBezTo>
                <a:cubicBezTo>
                  <a:pt x="9790" y="5906"/>
                  <a:pt x="9760" y="5457"/>
                  <a:pt x="9825" y="5452"/>
                </a:cubicBezTo>
                <a:cubicBezTo>
                  <a:pt x="9835" y="5556"/>
                  <a:pt x="9815" y="5662"/>
                  <a:pt x="9833" y="5765"/>
                </a:cubicBezTo>
                <a:cubicBezTo>
                  <a:pt x="9852" y="5874"/>
                  <a:pt x="9834" y="5989"/>
                  <a:pt x="9855" y="6098"/>
                </a:cubicBezTo>
                <a:cubicBezTo>
                  <a:pt x="9853" y="6086"/>
                  <a:pt x="9850" y="6075"/>
                  <a:pt x="9847" y="6063"/>
                </a:cubicBezTo>
                <a:cubicBezTo>
                  <a:pt x="9827" y="6102"/>
                  <a:pt x="9850" y="6075"/>
                  <a:pt x="9847" y="6063"/>
                </a:cubicBezTo>
                <a:close/>
                <a:moveTo>
                  <a:pt x="9903" y="6467"/>
                </a:moveTo>
                <a:cubicBezTo>
                  <a:pt x="9898" y="6487"/>
                  <a:pt x="9893" y="6507"/>
                  <a:pt x="9888" y="6527"/>
                </a:cubicBezTo>
                <a:cubicBezTo>
                  <a:pt x="9889" y="6527"/>
                  <a:pt x="9906" y="6438"/>
                  <a:pt x="9907" y="6433"/>
                </a:cubicBezTo>
                <a:cubicBezTo>
                  <a:pt x="9906" y="6444"/>
                  <a:pt x="9904" y="6456"/>
                  <a:pt x="9903" y="6467"/>
                </a:cubicBezTo>
                <a:cubicBezTo>
                  <a:pt x="9898" y="6487"/>
                  <a:pt x="9904" y="6456"/>
                  <a:pt x="9903" y="6467"/>
                </a:cubicBezTo>
                <a:close/>
                <a:moveTo>
                  <a:pt x="10052" y="5016"/>
                </a:moveTo>
                <a:cubicBezTo>
                  <a:pt x="10060" y="5034"/>
                  <a:pt x="10061" y="5051"/>
                  <a:pt x="10055" y="5069"/>
                </a:cubicBezTo>
                <a:cubicBezTo>
                  <a:pt x="10016" y="5067"/>
                  <a:pt x="10013" y="5020"/>
                  <a:pt x="10052" y="5016"/>
                </a:cubicBezTo>
                <a:cubicBezTo>
                  <a:pt x="10060" y="5034"/>
                  <a:pt x="10038" y="5018"/>
                  <a:pt x="10052" y="5016"/>
                </a:cubicBezTo>
                <a:close/>
                <a:moveTo>
                  <a:pt x="10029" y="4837"/>
                </a:moveTo>
                <a:cubicBezTo>
                  <a:pt x="10038" y="4847"/>
                  <a:pt x="10038" y="4856"/>
                  <a:pt x="10028" y="4865"/>
                </a:cubicBezTo>
                <a:cubicBezTo>
                  <a:pt x="10020" y="4855"/>
                  <a:pt x="10020" y="4846"/>
                  <a:pt x="10029" y="4837"/>
                </a:cubicBezTo>
                <a:cubicBezTo>
                  <a:pt x="10031" y="4842"/>
                  <a:pt x="10027" y="4842"/>
                  <a:pt x="10029" y="4837"/>
                </a:cubicBezTo>
                <a:close/>
                <a:moveTo>
                  <a:pt x="9929" y="4635"/>
                </a:moveTo>
                <a:cubicBezTo>
                  <a:pt x="9933" y="4598"/>
                  <a:pt x="9946" y="4562"/>
                  <a:pt x="9915" y="4554"/>
                </a:cubicBezTo>
                <a:cubicBezTo>
                  <a:pt x="9946" y="4562"/>
                  <a:pt x="9932" y="4382"/>
                  <a:pt x="9932" y="4356"/>
                </a:cubicBezTo>
                <a:cubicBezTo>
                  <a:pt x="9996" y="4364"/>
                  <a:pt x="9961" y="4532"/>
                  <a:pt x="9965" y="4575"/>
                </a:cubicBezTo>
                <a:cubicBezTo>
                  <a:pt x="9968" y="4627"/>
                  <a:pt x="9984" y="4676"/>
                  <a:pt x="9983" y="4729"/>
                </a:cubicBezTo>
                <a:cubicBezTo>
                  <a:pt x="9982" y="4771"/>
                  <a:pt x="9975" y="4805"/>
                  <a:pt x="9977" y="4842"/>
                </a:cubicBezTo>
                <a:cubicBezTo>
                  <a:pt x="9982" y="4943"/>
                  <a:pt x="9963" y="5040"/>
                  <a:pt x="9964" y="5141"/>
                </a:cubicBezTo>
                <a:cubicBezTo>
                  <a:pt x="9965" y="5223"/>
                  <a:pt x="9999" y="5378"/>
                  <a:pt x="9958" y="5451"/>
                </a:cubicBezTo>
                <a:cubicBezTo>
                  <a:pt x="9937" y="5399"/>
                  <a:pt x="9957" y="5339"/>
                  <a:pt x="9948" y="5284"/>
                </a:cubicBezTo>
                <a:cubicBezTo>
                  <a:pt x="9936" y="5215"/>
                  <a:pt x="9929" y="5153"/>
                  <a:pt x="9929" y="5079"/>
                </a:cubicBezTo>
                <a:cubicBezTo>
                  <a:pt x="9929" y="4931"/>
                  <a:pt x="9929" y="4783"/>
                  <a:pt x="9929" y="4635"/>
                </a:cubicBezTo>
                <a:cubicBezTo>
                  <a:pt x="9930" y="4622"/>
                  <a:pt x="9929" y="4837"/>
                  <a:pt x="9929" y="4635"/>
                </a:cubicBezTo>
                <a:close/>
                <a:moveTo>
                  <a:pt x="10006" y="6693"/>
                </a:moveTo>
                <a:cubicBezTo>
                  <a:pt x="10005" y="6705"/>
                  <a:pt x="10000" y="6710"/>
                  <a:pt x="9989" y="6708"/>
                </a:cubicBezTo>
                <a:cubicBezTo>
                  <a:pt x="9984" y="6704"/>
                  <a:pt x="10040" y="6694"/>
                  <a:pt x="10036" y="6694"/>
                </a:cubicBezTo>
                <a:cubicBezTo>
                  <a:pt x="10026" y="6693"/>
                  <a:pt x="10016" y="6693"/>
                  <a:pt x="10006" y="6693"/>
                </a:cubicBezTo>
                <a:cubicBezTo>
                  <a:pt x="10002" y="6703"/>
                  <a:pt x="10016" y="6693"/>
                  <a:pt x="10006" y="6693"/>
                </a:cubicBezTo>
                <a:close/>
                <a:moveTo>
                  <a:pt x="10061" y="6676"/>
                </a:moveTo>
                <a:cubicBezTo>
                  <a:pt x="10066" y="6656"/>
                  <a:pt x="10087" y="6551"/>
                  <a:pt x="10035" y="6573"/>
                </a:cubicBezTo>
                <a:cubicBezTo>
                  <a:pt x="10088" y="6551"/>
                  <a:pt x="10066" y="6657"/>
                  <a:pt x="10061" y="6676"/>
                </a:cubicBezTo>
                <a:close/>
                <a:moveTo>
                  <a:pt x="10053" y="5403"/>
                </a:moveTo>
                <a:cubicBezTo>
                  <a:pt x="10082" y="5459"/>
                  <a:pt x="10058" y="5494"/>
                  <a:pt x="10056" y="5546"/>
                </a:cubicBezTo>
                <a:cubicBezTo>
                  <a:pt x="10054" y="5618"/>
                  <a:pt x="10054" y="5690"/>
                  <a:pt x="10055" y="5762"/>
                </a:cubicBezTo>
                <a:cubicBezTo>
                  <a:pt x="10056" y="5892"/>
                  <a:pt x="10059" y="6021"/>
                  <a:pt x="10058" y="6151"/>
                </a:cubicBezTo>
                <a:cubicBezTo>
                  <a:pt x="10057" y="6221"/>
                  <a:pt x="10055" y="6291"/>
                  <a:pt x="10054" y="6361"/>
                </a:cubicBezTo>
                <a:cubicBezTo>
                  <a:pt x="10054" y="6374"/>
                  <a:pt x="10052" y="6461"/>
                  <a:pt x="10021" y="6423"/>
                </a:cubicBezTo>
                <a:cubicBezTo>
                  <a:pt x="10012" y="6412"/>
                  <a:pt x="10020" y="6315"/>
                  <a:pt x="10020" y="6300"/>
                </a:cubicBezTo>
                <a:cubicBezTo>
                  <a:pt x="10019" y="6231"/>
                  <a:pt x="10019" y="6163"/>
                  <a:pt x="10018" y="6094"/>
                </a:cubicBezTo>
                <a:cubicBezTo>
                  <a:pt x="10018" y="6053"/>
                  <a:pt x="10018" y="6012"/>
                  <a:pt x="10017" y="5971"/>
                </a:cubicBezTo>
                <a:cubicBezTo>
                  <a:pt x="10017" y="5926"/>
                  <a:pt x="10037" y="5890"/>
                  <a:pt x="9983" y="5885"/>
                </a:cubicBezTo>
                <a:cubicBezTo>
                  <a:pt x="9984" y="6091"/>
                  <a:pt x="9990" y="6298"/>
                  <a:pt x="9985" y="6503"/>
                </a:cubicBezTo>
                <a:cubicBezTo>
                  <a:pt x="9984" y="6568"/>
                  <a:pt x="10005" y="6610"/>
                  <a:pt x="9985" y="6662"/>
                </a:cubicBezTo>
                <a:cubicBezTo>
                  <a:pt x="9979" y="6675"/>
                  <a:pt x="9998" y="6737"/>
                  <a:pt x="9947" y="6702"/>
                </a:cubicBezTo>
                <a:cubicBezTo>
                  <a:pt x="9935" y="6693"/>
                  <a:pt x="9942" y="6589"/>
                  <a:pt x="9941" y="6574"/>
                </a:cubicBezTo>
                <a:cubicBezTo>
                  <a:pt x="9937" y="6210"/>
                  <a:pt x="9951" y="5847"/>
                  <a:pt x="9951" y="5480"/>
                </a:cubicBezTo>
                <a:cubicBezTo>
                  <a:pt x="9978" y="5551"/>
                  <a:pt x="9975" y="5655"/>
                  <a:pt x="9983" y="5729"/>
                </a:cubicBezTo>
                <a:cubicBezTo>
                  <a:pt x="9966" y="5741"/>
                  <a:pt x="9966" y="5752"/>
                  <a:pt x="9983" y="5763"/>
                </a:cubicBezTo>
                <a:cubicBezTo>
                  <a:pt x="9983" y="5783"/>
                  <a:pt x="9983" y="5802"/>
                  <a:pt x="9983" y="5821"/>
                </a:cubicBezTo>
                <a:cubicBezTo>
                  <a:pt x="9982" y="5868"/>
                  <a:pt x="9954" y="5882"/>
                  <a:pt x="10017" y="5888"/>
                </a:cubicBezTo>
                <a:cubicBezTo>
                  <a:pt x="10015" y="5755"/>
                  <a:pt x="10018" y="5621"/>
                  <a:pt x="10019" y="5488"/>
                </a:cubicBezTo>
                <a:cubicBezTo>
                  <a:pt x="10019" y="5431"/>
                  <a:pt x="9984" y="5134"/>
                  <a:pt x="10052" y="5121"/>
                </a:cubicBezTo>
                <a:cubicBezTo>
                  <a:pt x="10084" y="5194"/>
                  <a:pt x="10029" y="5288"/>
                  <a:pt x="10074" y="5363"/>
                </a:cubicBezTo>
                <a:cubicBezTo>
                  <a:pt x="10048" y="5364"/>
                  <a:pt x="10043" y="5382"/>
                  <a:pt x="10053" y="5403"/>
                </a:cubicBezTo>
                <a:cubicBezTo>
                  <a:pt x="10064" y="5424"/>
                  <a:pt x="10043" y="5382"/>
                  <a:pt x="10053" y="5403"/>
                </a:cubicBezTo>
                <a:close/>
                <a:moveTo>
                  <a:pt x="10133" y="6060"/>
                </a:moveTo>
                <a:cubicBezTo>
                  <a:pt x="10135" y="6201"/>
                  <a:pt x="10137" y="6341"/>
                  <a:pt x="10138" y="6481"/>
                </a:cubicBezTo>
                <a:cubicBezTo>
                  <a:pt x="10139" y="6522"/>
                  <a:pt x="10147" y="6688"/>
                  <a:pt x="10092" y="6702"/>
                </a:cubicBezTo>
                <a:cubicBezTo>
                  <a:pt x="10090" y="6471"/>
                  <a:pt x="10087" y="6240"/>
                  <a:pt x="10089" y="6009"/>
                </a:cubicBezTo>
                <a:cubicBezTo>
                  <a:pt x="10090" y="5904"/>
                  <a:pt x="10090" y="5798"/>
                  <a:pt x="10091" y="5692"/>
                </a:cubicBezTo>
                <a:cubicBezTo>
                  <a:pt x="10091" y="5667"/>
                  <a:pt x="10088" y="5638"/>
                  <a:pt x="10092" y="5613"/>
                </a:cubicBezTo>
                <a:cubicBezTo>
                  <a:pt x="10102" y="5545"/>
                  <a:pt x="10109" y="5596"/>
                  <a:pt x="10123" y="5550"/>
                </a:cubicBezTo>
                <a:cubicBezTo>
                  <a:pt x="10137" y="5501"/>
                  <a:pt x="10134" y="5451"/>
                  <a:pt x="10127" y="5401"/>
                </a:cubicBezTo>
                <a:cubicBezTo>
                  <a:pt x="10135" y="5461"/>
                  <a:pt x="10120" y="5510"/>
                  <a:pt x="10118" y="5567"/>
                </a:cubicBezTo>
                <a:cubicBezTo>
                  <a:pt x="10116" y="5636"/>
                  <a:pt x="10137" y="5709"/>
                  <a:pt x="10134" y="5781"/>
                </a:cubicBezTo>
                <a:cubicBezTo>
                  <a:pt x="10132" y="5830"/>
                  <a:pt x="10126" y="5880"/>
                  <a:pt x="10129" y="5929"/>
                </a:cubicBezTo>
                <a:cubicBezTo>
                  <a:pt x="10130" y="5944"/>
                  <a:pt x="10133" y="6060"/>
                  <a:pt x="10133" y="6060"/>
                </a:cubicBezTo>
                <a:cubicBezTo>
                  <a:pt x="10135" y="6234"/>
                  <a:pt x="10122" y="6054"/>
                  <a:pt x="10133" y="6060"/>
                </a:cubicBezTo>
                <a:close/>
                <a:moveTo>
                  <a:pt x="10345" y="4055"/>
                </a:moveTo>
                <a:cubicBezTo>
                  <a:pt x="10349" y="4093"/>
                  <a:pt x="10365" y="4132"/>
                  <a:pt x="10326" y="4165"/>
                </a:cubicBezTo>
                <a:cubicBezTo>
                  <a:pt x="10349" y="4188"/>
                  <a:pt x="10345" y="4053"/>
                  <a:pt x="10345" y="4055"/>
                </a:cubicBezTo>
                <a:cubicBezTo>
                  <a:pt x="10349" y="4093"/>
                  <a:pt x="10349" y="4093"/>
                  <a:pt x="10345" y="4055"/>
                </a:cubicBezTo>
                <a:close/>
                <a:moveTo>
                  <a:pt x="10227" y="5648"/>
                </a:moveTo>
                <a:cubicBezTo>
                  <a:pt x="10256" y="5588"/>
                  <a:pt x="10243" y="5486"/>
                  <a:pt x="10245" y="5421"/>
                </a:cubicBezTo>
                <a:cubicBezTo>
                  <a:pt x="10249" y="5331"/>
                  <a:pt x="10248" y="5240"/>
                  <a:pt x="10247" y="5150"/>
                </a:cubicBezTo>
                <a:cubicBezTo>
                  <a:pt x="10247" y="5089"/>
                  <a:pt x="10205" y="4777"/>
                  <a:pt x="10273" y="4757"/>
                </a:cubicBezTo>
                <a:cubicBezTo>
                  <a:pt x="10280" y="4805"/>
                  <a:pt x="10283" y="4850"/>
                  <a:pt x="10282" y="4898"/>
                </a:cubicBezTo>
                <a:cubicBezTo>
                  <a:pt x="10281" y="4916"/>
                  <a:pt x="10266" y="4928"/>
                  <a:pt x="10266" y="4946"/>
                </a:cubicBezTo>
                <a:cubicBezTo>
                  <a:pt x="10268" y="5017"/>
                  <a:pt x="10279" y="5103"/>
                  <a:pt x="10279" y="5180"/>
                </a:cubicBezTo>
                <a:cubicBezTo>
                  <a:pt x="10279" y="5255"/>
                  <a:pt x="10280" y="5330"/>
                  <a:pt x="10280" y="5405"/>
                </a:cubicBezTo>
                <a:cubicBezTo>
                  <a:pt x="10280" y="5448"/>
                  <a:pt x="10304" y="5627"/>
                  <a:pt x="10267" y="5652"/>
                </a:cubicBezTo>
                <a:cubicBezTo>
                  <a:pt x="10265" y="5641"/>
                  <a:pt x="10224" y="5652"/>
                  <a:pt x="10227" y="5648"/>
                </a:cubicBezTo>
                <a:cubicBezTo>
                  <a:pt x="10242" y="5616"/>
                  <a:pt x="10227" y="5648"/>
                  <a:pt x="10227" y="5648"/>
                </a:cubicBezTo>
                <a:close/>
                <a:moveTo>
                  <a:pt x="10177" y="4490"/>
                </a:moveTo>
                <a:cubicBezTo>
                  <a:pt x="10222" y="4484"/>
                  <a:pt x="10204" y="4594"/>
                  <a:pt x="10162" y="4597"/>
                </a:cubicBezTo>
                <a:cubicBezTo>
                  <a:pt x="10161" y="4579"/>
                  <a:pt x="10145" y="4495"/>
                  <a:pt x="10177" y="4490"/>
                </a:cubicBezTo>
                <a:cubicBezTo>
                  <a:pt x="10205" y="4486"/>
                  <a:pt x="10154" y="4493"/>
                  <a:pt x="10177" y="4490"/>
                </a:cubicBezTo>
                <a:close/>
                <a:moveTo>
                  <a:pt x="10189" y="4712"/>
                </a:moveTo>
                <a:cubicBezTo>
                  <a:pt x="10189" y="4717"/>
                  <a:pt x="10185" y="4721"/>
                  <a:pt x="10183" y="4727"/>
                </a:cubicBezTo>
                <a:cubicBezTo>
                  <a:pt x="10174" y="4717"/>
                  <a:pt x="10174" y="4708"/>
                  <a:pt x="10183" y="4698"/>
                </a:cubicBezTo>
                <a:cubicBezTo>
                  <a:pt x="10185" y="4703"/>
                  <a:pt x="10189" y="4707"/>
                  <a:pt x="10189" y="4712"/>
                </a:cubicBezTo>
                <a:cubicBezTo>
                  <a:pt x="10189" y="4717"/>
                  <a:pt x="10189" y="4707"/>
                  <a:pt x="10189" y="4712"/>
                </a:cubicBezTo>
                <a:close/>
                <a:moveTo>
                  <a:pt x="10188" y="6650"/>
                </a:moveTo>
                <a:cubicBezTo>
                  <a:pt x="10168" y="6645"/>
                  <a:pt x="10164" y="6621"/>
                  <a:pt x="10153" y="6608"/>
                </a:cubicBezTo>
                <a:cubicBezTo>
                  <a:pt x="10176" y="6636"/>
                  <a:pt x="10186" y="6681"/>
                  <a:pt x="10208" y="6705"/>
                </a:cubicBezTo>
                <a:cubicBezTo>
                  <a:pt x="10196" y="6691"/>
                  <a:pt x="10206" y="6660"/>
                  <a:pt x="10188" y="6650"/>
                </a:cubicBezTo>
                <a:cubicBezTo>
                  <a:pt x="10168" y="6645"/>
                  <a:pt x="10203" y="6658"/>
                  <a:pt x="10188" y="6650"/>
                </a:cubicBezTo>
                <a:close/>
                <a:moveTo>
                  <a:pt x="10209" y="5902"/>
                </a:moveTo>
                <a:cubicBezTo>
                  <a:pt x="10208" y="5946"/>
                  <a:pt x="10208" y="5990"/>
                  <a:pt x="10207" y="6034"/>
                </a:cubicBezTo>
                <a:cubicBezTo>
                  <a:pt x="10207" y="6089"/>
                  <a:pt x="10231" y="6128"/>
                  <a:pt x="10165" y="6127"/>
                </a:cubicBezTo>
                <a:cubicBezTo>
                  <a:pt x="10170" y="5938"/>
                  <a:pt x="10165" y="5739"/>
                  <a:pt x="10164" y="5543"/>
                </a:cubicBezTo>
                <a:cubicBezTo>
                  <a:pt x="10163" y="5430"/>
                  <a:pt x="10161" y="5318"/>
                  <a:pt x="10158" y="5205"/>
                </a:cubicBezTo>
                <a:cubicBezTo>
                  <a:pt x="10157" y="5144"/>
                  <a:pt x="10174" y="5095"/>
                  <a:pt x="10177" y="5035"/>
                </a:cubicBezTo>
                <a:cubicBezTo>
                  <a:pt x="10180" y="4982"/>
                  <a:pt x="10168" y="4928"/>
                  <a:pt x="10192" y="4878"/>
                </a:cubicBezTo>
                <a:cubicBezTo>
                  <a:pt x="10192" y="5070"/>
                  <a:pt x="10174" y="5272"/>
                  <a:pt x="10191" y="5464"/>
                </a:cubicBezTo>
                <a:cubicBezTo>
                  <a:pt x="10198" y="5541"/>
                  <a:pt x="10208" y="5612"/>
                  <a:pt x="10210" y="5694"/>
                </a:cubicBezTo>
                <a:cubicBezTo>
                  <a:pt x="10210" y="5726"/>
                  <a:pt x="10218" y="5766"/>
                  <a:pt x="10213" y="5797"/>
                </a:cubicBezTo>
                <a:cubicBezTo>
                  <a:pt x="10204" y="5842"/>
                  <a:pt x="10176" y="5852"/>
                  <a:pt x="10209" y="5902"/>
                </a:cubicBezTo>
                <a:cubicBezTo>
                  <a:pt x="10208" y="5977"/>
                  <a:pt x="10185" y="5866"/>
                  <a:pt x="10209" y="5902"/>
                </a:cubicBezTo>
                <a:close/>
                <a:moveTo>
                  <a:pt x="10227" y="5796"/>
                </a:moveTo>
                <a:cubicBezTo>
                  <a:pt x="10210" y="5786"/>
                  <a:pt x="10253" y="5768"/>
                  <a:pt x="10257" y="5764"/>
                </a:cubicBezTo>
                <a:cubicBezTo>
                  <a:pt x="10278" y="5773"/>
                  <a:pt x="10288" y="5763"/>
                  <a:pt x="10287" y="5735"/>
                </a:cubicBezTo>
                <a:cubicBezTo>
                  <a:pt x="10286" y="5713"/>
                  <a:pt x="10281" y="5693"/>
                  <a:pt x="10273" y="5673"/>
                </a:cubicBezTo>
                <a:cubicBezTo>
                  <a:pt x="10285" y="5709"/>
                  <a:pt x="10292" y="5753"/>
                  <a:pt x="10271" y="5788"/>
                </a:cubicBezTo>
                <a:cubicBezTo>
                  <a:pt x="10257" y="5813"/>
                  <a:pt x="10240" y="5842"/>
                  <a:pt x="10227" y="5796"/>
                </a:cubicBezTo>
                <a:cubicBezTo>
                  <a:pt x="10225" y="5795"/>
                  <a:pt x="10230" y="5806"/>
                  <a:pt x="10227" y="5796"/>
                </a:cubicBezTo>
                <a:close/>
                <a:moveTo>
                  <a:pt x="10297" y="6702"/>
                </a:moveTo>
                <a:cubicBezTo>
                  <a:pt x="10246" y="6701"/>
                  <a:pt x="10255" y="6712"/>
                  <a:pt x="10244" y="6660"/>
                </a:cubicBezTo>
                <a:cubicBezTo>
                  <a:pt x="10235" y="6622"/>
                  <a:pt x="10240" y="6577"/>
                  <a:pt x="10241" y="6539"/>
                </a:cubicBezTo>
                <a:cubicBezTo>
                  <a:pt x="10243" y="6466"/>
                  <a:pt x="10245" y="6394"/>
                  <a:pt x="10244" y="6322"/>
                </a:cubicBezTo>
                <a:cubicBezTo>
                  <a:pt x="10244" y="6249"/>
                  <a:pt x="10242" y="6177"/>
                  <a:pt x="10242" y="6104"/>
                </a:cubicBezTo>
                <a:cubicBezTo>
                  <a:pt x="10241" y="6056"/>
                  <a:pt x="10218" y="5924"/>
                  <a:pt x="10249" y="5888"/>
                </a:cubicBezTo>
                <a:cubicBezTo>
                  <a:pt x="10286" y="5845"/>
                  <a:pt x="10292" y="5896"/>
                  <a:pt x="10297" y="5927"/>
                </a:cubicBezTo>
                <a:cubicBezTo>
                  <a:pt x="10298" y="5939"/>
                  <a:pt x="10285" y="5955"/>
                  <a:pt x="10283" y="5971"/>
                </a:cubicBezTo>
                <a:cubicBezTo>
                  <a:pt x="10278" y="6009"/>
                  <a:pt x="10283" y="6053"/>
                  <a:pt x="10284" y="6092"/>
                </a:cubicBezTo>
                <a:cubicBezTo>
                  <a:pt x="10284" y="6254"/>
                  <a:pt x="10285" y="6416"/>
                  <a:pt x="10285" y="6578"/>
                </a:cubicBezTo>
                <a:cubicBezTo>
                  <a:pt x="10290" y="6573"/>
                  <a:pt x="10295" y="6568"/>
                  <a:pt x="10300" y="6564"/>
                </a:cubicBezTo>
                <a:cubicBezTo>
                  <a:pt x="10280" y="6596"/>
                  <a:pt x="10269" y="6664"/>
                  <a:pt x="10297" y="6702"/>
                </a:cubicBezTo>
                <a:cubicBezTo>
                  <a:pt x="10280" y="6701"/>
                  <a:pt x="10268" y="6663"/>
                  <a:pt x="10297" y="6702"/>
                </a:cubicBezTo>
                <a:close/>
                <a:moveTo>
                  <a:pt x="10296" y="5797"/>
                </a:moveTo>
                <a:cubicBezTo>
                  <a:pt x="10291" y="5792"/>
                  <a:pt x="10359" y="5780"/>
                  <a:pt x="10349" y="5787"/>
                </a:cubicBezTo>
                <a:cubicBezTo>
                  <a:pt x="10339" y="5782"/>
                  <a:pt x="10329" y="5782"/>
                  <a:pt x="10319" y="5788"/>
                </a:cubicBezTo>
                <a:cubicBezTo>
                  <a:pt x="10316" y="5751"/>
                  <a:pt x="10325" y="5752"/>
                  <a:pt x="10350" y="5728"/>
                </a:cubicBezTo>
                <a:cubicBezTo>
                  <a:pt x="10355" y="5739"/>
                  <a:pt x="10359" y="5750"/>
                  <a:pt x="10364" y="5762"/>
                </a:cubicBezTo>
                <a:cubicBezTo>
                  <a:pt x="10359" y="5756"/>
                  <a:pt x="10355" y="5899"/>
                  <a:pt x="10355" y="5906"/>
                </a:cubicBezTo>
                <a:cubicBezTo>
                  <a:pt x="10357" y="5936"/>
                  <a:pt x="10380" y="6030"/>
                  <a:pt x="10322" y="6018"/>
                </a:cubicBezTo>
                <a:cubicBezTo>
                  <a:pt x="10310" y="6015"/>
                  <a:pt x="10314" y="5978"/>
                  <a:pt x="10315" y="5972"/>
                </a:cubicBezTo>
                <a:cubicBezTo>
                  <a:pt x="10347" y="5968"/>
                  <a:pt x="10360" y="5952"/>
                  <a:pt x="10354" y="5922"/>
                </a:cubicBezTo>
                <a:cubicBezTo>
                  <a:pt x="10355" y="5911"/>
                  <a:pt x="10356" y="5901"/>
                  <a:pt x="10357" y="5890"/>
                </a:cubicBezTo>
                <a:cubicBezTo>
                  <a:pt x="10357" y="5884"/>
                  <a:pt x="10360" y="5844"/>
                  <a:pt x="10350" y="5833"/>
                </a:cubicBezTo>
                <a:cubicBezTo>
                  <a:pt x="10331" y="5814"/>
                  <a:pt x="10297" y="5848"/>
                  <a:pt x="10296" y="5797"/>
                </a:cubicBezTo>
                <a:cubicBezTo>
                  <a:pt x="10296" y="5797"/>
                  <a:pt x="10297" y="5835"/>
                  <a:pt x="10296" y="5797"/>
                </a:cubicBezTo>
                <a:close/>
                <a:moveTo>
                  <a:pt x="10341" y="6511"/>
                </a:moveTo>
                <a:cubicBezTo>
                  <a:pt x="10332" y="6512"/>
                  <a:pt x="10322" y="6514"/>
                  <a:pt x="10313" y="6516"/>
                </a:cubicBezTo>
                <a:cubicBezTo>
                  <a:pt x="10315" y="6469"/>
                  <a:pt x="10354" y="6459"/>
                  <a:pt x="10341" y="6511"/>
                </a:cubicBezTo>
                <a:cubicBezTo>
                  <a:pt x="10332" y="6512"/>
                  <a:pt x="10345" y="6495"/>
                  <a:pt x="10341" y="6511"/>
                </a:cubicBezTo>
                <a:close/>
                <a:moveTo>
                  <a:pt x="10350" y="6426"/>
                </a:moveTo>
                <a:cubicBezTo>
                  <a:pt x="10344" y="6432"/>
                  <a:pt x="10338" y="6439"/>
                  <a:pt x="10332" y="6445"/>
                </a:cubicBezTo>
                <a:cubicBezTo>
                  <a:pt x="10313" y="6451"/>
                  <a:pt x="10318" y="6254"/>
                  <a:pt x="10318" y="6230"/>
                </a:cubicBezTo>
                <a:cubicBezTo>
                  <a:pt x="10318" y="6207"/>
                  <a:pt x="10295" y="6081"/>
                  <a:pt x="10346" y="6103"/>
                </a:cubicBezTo>
                <a:cubicBezTo>
                  <a:pt x="10366" y="6112"/>
                  <a:pt x="10358" y="6145"/>
                  <a:pt x="10351" y="6162"/>
                </a:cubicBezTo>
                <a:cubicBezTo>
                  <a:pt x="10319" y="6156"/>
                  <a:pt x="10308" y="6168"/>
                  <a:pt x="10318" y="6198"/>
                </a:cubicBezTo>
                <a:cubicBezTo>
                  <a:pt x="10313" y="6214"/>
                  <a:pt x="10315" y="6229"/>
                  <a:pt x="10324" y="6242"/>
                </a:cubicBezTo>
                <a:cubicBezTo>
                  <a:pt x="10329" y="6255"/>
                  <a:pt x="10338" y="6264"/>
                  <a:pt x="10352" y="6269"/>
                </a:cubicBezTo>
                <a:cubicBezTo>
                  <a:pt x="10352" y="6291"/>
                  <a:pt x="10352" y="6313"/>
                  <a:pt x="10352" y="6335"/>
                </a:cubicBezTo>
                <a:cubicBezTo>
                  <a:pt x="10352" y="6356"/>
                  <a:pt x="10364" y="6416"/>
                  <a:pt x="10352" y="6402"/>
                </a:cubicBezTo>
                <a:cubicBezTo>
                  <a:pt x="10351" y="6410"/>
                  <a:pt x="10351" y="6418"/>
                  <a:pt x="10350" y="6426"/>
                </a:cubicBezTo>
                <a:cubicBezTo>
                  <a:pt x="10328" y="6461"/>
                  <a:pt x="10351" y="6418"/>
                  <a:pt x="10350" y="6426"/>
                </a:cubicBezTo>
                <a:close/>
                <a:moveTo>
                  <a:pt x="10459" y="6523"/>
                </a:moveTo>
                <a:cubicBezTo>
                  <a:pt x="10459" y="6514"/>
                  <a:pt x="10454" y="6451"/>
                  <a:pt x="10461" y="6476"/>
                </a:cubicBezTo>
                <a:cubicBezTo>
                  <a:pt x="10457" y="6479"/>
                  <a:pt x="10512" y="6386"/>
                  <a:pt x="10502" y="6452"/>
                </a:cubicBezTo>
                <a:cubicBezTo>
                  <a:pt x="10502" y="6446"/>
                  <a:pt x="10501" y="6441"/>
                  <a:pt x="10501" y="6436"/>
                </a:cubicBezTo>
                <a:cubicBezTo>
                  <a:pt x="10492" y="6469"/>
                  <a:pt x="10499" y="6510"/>
                  <a:pt x="10459" y="6523"/>
                </a:cubicBezTo>
                <a:cubicBezTo>
                  <a:pt x="10459" y="6507"/>
                  <a:pt x="10486" y="6514"/>
                  <a:pt x="10459" y="6523"/>
                </a:cubicBezTo>
                <a:close/>
                <a:moveTo>
                  <a:pt x="10689" y="5738"/>
                </a:moveTo>
                <a:cubicBezTo>
                  <a:pt x="10720" y="5730"/>
                  <a:pt x="10730" y="5774"/>
                  <a:pt x="10706" y="5787"/>
                </a:cubicBezTo>
                <a:cubicBezTo>
                  <a:pt x="10678" y="5804"/>
                  <a:pt x="10673" y="5743"/>
                  <a:pt x="10689" y="5738"/>
                </a:cubicBezTo>
                <a:cubicBezTo>
                  <a:pt x="10711" y="5732"/>
                  <a:pt x="10679" y="5741"/>
                  <a:pt x="10689" y="5738"/>
                </a:cubicBezTo>
                <a:close/>
                <a:moveTo>
                  <a:pt x="10714" y="6701"/>
                </a:moveTo>
                <a:cubicBezTo>
                  <a:pt x="10714" y="6692"/>
                  <a:pt x="10705" y="6692"/>
                  <a:pt x="10686" y="6702"/>
                </a:cubicBezTo>
                <a:cubicBezTo>
                  <a:pt x="10690" y="6552"/>
                  <a:pt x="10683" y="6406"/>
                  <a:pt x="10681" y="6255"/>
                </a:cubicBezTo>
                <a:cubicBezTo>
                  <a:pt x="10680" y="6172"/>
                  <a:pt x="10680" y="6089"/>
                  <a:pt x="10679" y="6007"/>
                </a:cubicBezTo>
                <a:cubicBezTo>
                  <a:pt x="10678" y="5961"/>
                  <a:pt x="10659" y="5857"/>
                  <a:pt x="10711" y="5828"/>
                </a:cubicBezTo>
                <a:cubicBezTo>
                  <a:pt x="10726" y="6000"/>
                  <a:pt x="10709" y="6177"/>
                  <a:pt x="10727" y="6343"/>
                </a:cubicBezTo>
                <a:cubicBezTo>
                  <a:pt x="10735" y="6422"/>
                  <a:pt x="10724" y="6499"/>
                  <a:pt x="10726" y="6573"/>
                </a:cubicBezTo>
                <a:cubicBezTo>
                  <a:pt x="10731" y="6581"/>
                  <a:pt x="10736" y="6589"/>
                  <a:pt x="10741" y="6598"/>
                </a:cubicBezTo>
                <a:cubicBezTo>
                  <a:pt x="10727" y="6603"/>
                  <a:pt x="10717" y="6612"/>
                  <a:pt x="10712" y="6627"/>
                </a:cubicBezTo>
                <a:cubicBezTo>
                  <a:pt x="10708" y="6652"/>
                  <a:pt x="10721" y="6677"/>
                  <a:pt x="10714" y="6701"/>
                </a:cubicBezTo>
                <a:cubicBezTo>
                  <a:pt x="10714" y="6701"/>
                  <a:pt x="10724" y="6667"/>
                  <a:pt x="10714" y="6701"/>
                </a:cubicBezTo>
                <a:close/>
                <a:moveTo>
                  <a:pt x="11729" y="1210"/>
                </a:moveTo>
                <a:cubicBezTo>
                  <a:pt x="11739" y="1210"/>
                  <a:pt x="11748" y="1210"/>
                  <a:pt x="11758" y="1210"/>
                </a:cubicBezTo>
                <a:cubicBezTo>
                  <a:pt x="11729" y="1210"/>
                  <a:pt x="11720" y="1210"/>
                  <a:pt x="11729" y="1210"/>
                </a:cubicBezTo>
                <a:close/>
                <a:moveTo>
                  <a:pt x="11749" y="5353"/>
                </a:moveTo>
                <a:cubicBezTo>
                  <a:pt x="11748" y="5324"/>
                  <a:pt x="11740" y="5290"/>
                  <a:pt x="11745" y="5265"/>
                </a:cubicBezTo>
                <a:cubicBezTo>
                  <a:pt x="11742" y="5306"/>
                  <a:pt x="11760" y="5359"/>
                  <a:pt x="11753" y="5402"/>
                </a:cubicBezTo>
                <a:cubicBezTo>
                  <a:pt x="11756" y="5385"/>
                  <a:pt x="11755" y="5369"/>
                  <a:pt x="11749" y="5353"/>
                </a:cubicBezTo>
                <a:cubicBezTo>
                  <a:pt x="11748" y="5332"/>
                  <a:pt x="11755" y="5369"/>
                  <a:pt x="11749" y="5353"/>
                </a:cubicBezTo>
                <a:close/>
                <a:moveTo>
                  <a:pt x="11750" y="5261"/>
                </a:moveTo>
                <a:cubicBezTo>
                  <a:pt x="11760" y="5254"/>
                  <a:pt x="11741" y="5087"/>
                  <a:pt x="11740" y="5068"/>
                </a:cubicBezTo>
                <a:cubicBezTo>
                  <a:pt x="11741" y="5087"/>
                  <a:pt x="11760" y="5254"/>
                  <a:pt x="11750" y="5261"/>
                </a:cubicBezTo>
                <a:cubicBezTo>
                  <a:pt x="11757" y="5256"/>
                  <a:pt x="11757" y="5256"/>
                  <a:pt x="11750" y="5261"/>
                </a:cubicBezTo>
                <a:close/>
                <a:moveTo>
                  <a:pt x="11758" y="6078"/>
                </a:moveTo>
                <a:cubicBezTo>
                  <a:pt x="11757" y="6064"/>
                  <a:pt x="11752" y="6050"/>
                  <a:pt x="11739" y="6038"/>
                </a:cubicBezTo>
                <a:cubicBezTo>
                  <a:pt x="11753" y="6050"/>
                  <a:pt x="11757" y="6064"/>
                  <a:pt x="11758" y="6078"/>
                </a:cubicBezTo>
                <a:close/>
                <a:moveTo>
                  <a:pt x="11759" y="6441"/>
                </a:moveTo>
                <a:cubicBezTo>
                  <a:pt x="11759" y="6441"/>
                  <a:pt x="11759" y="6441"/>
                  <a:pt x="11759" y="6441"/>
                </a:cubicBezTo>
                <a:cubicBezTo>
                  <a:pt x="11740" y="6449"/>
                  <a:pt x="11726" y="6461"/>
                  <a:pt x="11714" y="6477"/>
                </a:cubicBezTo>
                <a:cubicBezTo>
                  <a:pt x="11726" y="6461"/>
                  <a:pt x="11740" y="6449"/>
                  <a:pt x="11759" y="6441"/>
                </a:cubicBezTo>
                <a:cubicBezTo>
                  <a:pt x="11759" y="6441"/>
                  <a:pt x="11739" y="6450"/>
                  <a:pt x="11759" y="6441"/>
                </a:cubicBezTo>
                <a:close/>
                <a:moveTo>
                  <a:pt x="11643" y="5602"/>
                </a:moveTo>
                <a:cubicBezTo>
                  <a:pt x="11643" y="5602"/>
                  <a:pt x="11643" y="5602"/>
                  <a:pt x="11643" y="5602"/>
                </a:cubicBezTo>
                <a:cubicBezTo>
                  <a:pt x="11672" y="5587"/>
                  <a:pt x="11706" y="5591"/>
                  <a:pt x="11738" y="5589"/>
                </a:cubicBezTo>
                <a:cubicBezTo>
                  <a:pt x="11706" y="5591"/>
                  <a:pt x="11672" y="5587"/>
                  <a:pt x="11643" y="5602"/>
                </a:cubicBezTo>
                <a:cubicBezTo>
                  <a:pt x="11643" y="5602"/>
                  <a:pt x="11673" y="5586"/>
                  <a:pt x="11643" y="5602"/>
                </a:cubicBezTo>
                <a:close/>
                <a:moveTo>
                  <a:pt x="11659" y="5678"/>
                </a:moveTo>
                <a:cubicBezTo>
                  <a:pt x="11655" y="5675"/>
                  <a:pt x="11651" y="5672"/>
                  <a:pt x="11648" y="5669"/>
                </a:cubicBezTo>
                <a:cubicBezTo>
                  <a:pt x="11651" y="5672"/>
                  <a:pt x="11655" y="5675"/>
                  <a:pt x="11659" y="5678"/>
                </a:cubicBezTo>
                <a:close/>
                <a:moveTo>
                  <a:pt x="11647" y="5668"/>
                </a:moveTo>
                <a:cubicBezTo>
                  <a:pt x="11647" y="5668"/>
                  <a:pt x="11647" y="5668"/>
                  <a:pt x="11647" y="5668"/>
                </a:cubicBezTo>
                <a:cubicBezTo>
                  <a:pt x="11647" y="5668"/>
                  <a:pt x="11647" y="5668"/>
                  <a:pt x="11647" y="5668"/>
                </a:cubicBezTo>
                <a:close/>
                <a:moveTo>
                  <a:pt x="11651" y="5225"/>
                </a:moveTo>
                <a:cubicBezTo>
                  <a:pt x="11651" y="5222"/>
                  <a:pt x="11697" y="5227"/>
                  <a:pt x="11694" y="5227"/>
                </a:cubicBezTo>
                <a:cubicBezTo>
                  <a:pt x="11679" y="5224"/>
                  <a:pt x="11665" y="5224"/>
                  <a:pt x="11651" y="5225"/>
                </a:cubicBezTo>
                <a:cubicBezTo>
                  <a:pt x="11651" y="5225"/>
                  <a:pt x="11665" y="5224"/>
                  <a:pt x="11651" y="5225"/>
                </a:cubicBezTo>
                <a:close/>
                <a:moveTo>
                  <a:pt x="11593" y="5960"/>
                </a:moveTo>
                <a:cubicBezTo>
                  <a:pt x="11587" y="5953"/>
                  <a:pt x="11579" y="5949"/>
                  <a:pt x="11569" y="5948"/>
                </a:cubicBezTo>
                <a:cubicBezTo>
                  <a:pt x="11579" y="5949"/>
                  <a:pt x="11587" y="5953"/>
                  <a:pt x="11593" y="5960"/>
                </a:cubicBezTo>
                <a:close/>
                <a:moveTo>
                  <a:pt x="11584" y="1010"/>
                </a:moveTo>
                <a:cubicBezTo>
                  <a:pt x="11584" y="1018"/>
                  <a:pt x="11494" y="1024"/>
                  <a:pt x="11486" y="1026"/>
                </a:cubicBezTo>
                <a:cubicBezTo>
                  <a:pt x="11518" y="1017"/>
                  <a:pt x="11553" y="1023"/>
                  <a:pt x="11584" y="1010"/>
                </a:cubicBezTo>
                <a:cubicBezTo>
                  <a:pt x="11584" y="1010"/>
                  <a:pt x="11553" y="1023"/>
                  <a:pt x="11584" y="1010"/>
                </a:cubicBezTo>
                <a:close/>
                <a:moveTo>
                  <a:pt x="11433" y="2402"/>
                </a:moveTo>
                <a:cubicBezTo>
                  <a:pt x="11433" y="2582"/>
                  <a:pt x="11432" y="2761"/>
                  <a:pt x="11428" y="2940"/>
                </a:cubicBezTo>
                <a:cubicBezTo>
                  <a:pt x="11432" y="2761"/>
                  <a:pt x="11433" y="2582"/>
                  <a:pt x="11433" y="2402"/>
                </a:cubicBezTo>
                <a:close/>
                <a:moveTo>
                  <a:pt x="11181" y="5432"/>
                </a:moveTo>
                <a:cubicBezTo>
                  <a:pt x="11183" y="5420"/>
                  <a:pt x="11184" y="5409"/>
                  <a:pt x="11186" y="5397"/>
                </a:cubicBezTo>
                <a:cubicBezTo>
                  <a:pt x="11190" y="5370"/>
                  <a:pt x="11176" y="5475"/>
                  <a:pt x="11181" y="5432"/>
                </a:cubicBezTo>
                <a:cubicBezTo>
                  <a:pt x="11183" y="5420"/>
                  <a:pt x="11181" y="5436"/>
                  <a:pt x="11181" y="5432"/>
                </a:cubicBezTo>
                <a:close/>
                <a:moveTo>
                  <a:pt x="11182" y="5519"/>
                </a:moveTo>
                <a:cubicBezTo>
                  <a:pt x="11186" y="5514"/>
                  <a:pt x="11191" y="5509"/>
                  <a:pt x="11195" y="5504"/>
                </a:cubicBezTo>
                <a:cubicBezTo>
                  <a:pt x="11176" y="5509"/>
                  <a:pt x="11179" y="5545"/>
                  <a:pt x="11181" y="5559"/>
                </a:cubicBezTo>
                <a:cubicBezTo>
                  <a:pt x="11179" y="5545"/>
                  <a:pt x="11179" y="5532"/>
                  <a:pt x="11182" y="5519"/>
                </a:cubicBezTo>
                <a:cubicBezTo>
                  <a:pt x="11184" y="5509"/>
                  <a:pt x="11179" y="5536"/>
                  <a:pt x="11182" y="5519"/>
                </a:cubicBezTo>
                <a:close/>
                <a:moveTo>
                  <a:pt x="11135" y="1262"/>
                </a:moveTo>
                <a:cubicBezTo>
                  <a:pt x="11145" y="1269"/>
                  <a:pt x="11157" y="1274"/>
                  <a:pt x="11170" y="1277"/>
                </a:cubicBezTo>
                <a:cubicBezTo>
                  <a:pt x="11167" y="1276"/>
                  <a:pt x="11130" y="1265"/>
                  <a:pt x="11135" y="1262"/>
                </a:cubicBezTo>
                <a:cubicBezTo>
                  <a:pt x="11147" y="1270"/>
                  <a:pt x="11134" y="1262"/>
                  <a:pt x="11135" y="1262"/>
                </a:cubicBezTo>
                <a:close/>
                <a:moveTo>
                  <a:pt x="10881" y="3916"/>
                </a:moveTo>
                <a:cubicBezTo>
                  <a:pt x="10881" y="4016"/>
                  <a:pt x="10881" y="4116"/>
                  <a:pt x="10881" y="4216"/>
                </a:cubicBezTo>
                <a:cubicBezTo>
                  <a:pt x="10881" y="4116"/>
                  <a:pt x="10881" y="4016"/>
                  <a:pt x="10881" y="3916"/>
                </a:cubicBezTo>
                <a:close/>
                <a:moveTo>
                  <a:pt x="10881" y="2095"/>
                </a:moveTo>
                <a:cubicBezTo>
                  <a:pt x="10871" y="2094"/>
                  <a:pt x="10873" y="2192"/>
                  <a:pt x="10873" y="2205"/>
                </a:cubicBezTo>
                <a:cubicBezTo>
                  <a:pt x="10873" y="2192"/>
                  <a:pt x="10871" y="2094"/>
                  <a:pt x="10881" y="2095"/>
                </a:cubicBezTo>
                <a:close/>
                <a:moveTo>
                  <a:pt x="10875" y="1123"/>
                </a:moveTo>
                <a:cubicBezTo>
                  <a:pt x="10874" y="1129"/>
                  <a:pt x="10873" y="1135"/>
                  <a:pt x="10870" y="1139"/>
                </a:cubicBezTo>
                <a:cubicBezTo>
                  <a:pt x="10873" y="1135"/>
                  <a:pt x="10874" y="1129"/>
                  <a:pt x="10875" y="1123"/>
                </a:cubicBezTo>
                <a:close/>
                <a:moveTo>
                  <a:pt x="10870" y="2653"/>
                </a:moveTo>
                <a:cubicBezTo>
                  <a:pt x="10870" y="2667"/>
                  <a:pt x="10872" y="2681"/>
                  <a:pt x="10875" y="2695"/>
                </a:cubicBezTo>
                <a:cubicBezTo>
                  <a:pt x="10876" y="2698"/>
                  <a:pt x="10869" y="2653"/>
                  <a:pt x="10870" y="2653"/>
                </a:cubicBezTo>
                <a:cubicBezTo>
                  <a:pt x="10870" y="2667"/>
                  <a:pt x="10870" y="2653"/>
                  <a:pt x="10870" y="2653"/>
                </a:cubicBezTo>
                <a:close/>
                <a:moveTo>
                  <a:pt x="10777" y="4201"/>
                </a:moveTo>
                <a:cubicBezTo>
                  <a:pt x="10762" y="4201"/>
                  <a:pt x="10747" y="4201"/>
                  <a:pt x="10733" y="4200"/>
                </a:cubicBezTo>
                <a:cubicBezTo>
                  <a:pt x="10788" y="4202"/>
                  <a:pt x="10777" y="4212"/>
                  <a:pt x="10780" y="4266"/>
                </a:cubicBezTo>
                <a:cubicBezTo>
                  <a:pt x="10779" y="4245"/>
                  <a:pt x="10778" y="4223"/>
                  <a:pt x="10777" y="4201"/>
                </a:cubicBezTo>
                <a:cubicBezTo>
                  <a:pt x="10762" y="4201"/>
                  <a:pt x="10778" y="4223"/>
                  <a:pt x="10777" y="4201"/>
                </a:cubicBezTo>
                <a:close/>
                <a:moveTo>
                  <a:pt x="10848" y="6137"/>
                </a:moveTo>
                <a:cubicBezTo>
                  <a:pt x="10847" y="6196"/>
                  <a:pt x="10859" y="6256"/>
                  <a:pt x="10895" y="6309"/>
                </a:cubicBezTo>
                <a:cubicBezTo>
                  <a:pt x="10859" y="6256"/>
                  <a:pt x="10847" y="6196"/>
                  <a:pt x="10848" y="6137"/>
                </a:cubicBezTo>
                <a:close/>
                <a:moveTo>
                  <a:pt x="10916" y="5920"/>
                </a:moveTo>
                <a:cubicBezTo>
                  <a:pt x="10917" y="5921"/>
                  <a:pt x="10920" y="5921"/>
                  <a:pt x="10920" y="5921"/>
                </a:cubicBezTo>
                <a:lnTo>
                  <a:pt x="10916" y="5920"/>
                </a:lnTo>
                <a:close/>
                <a:moveTo>
                  <a:pt x="10921" y="5452"/>
                </a:moveTo>
                <a:cubicBezTo>
                  <a:pt x="10925" y="5449"/>
                  <a:pt x="10939" y="5435"/>
                  <a:pt x="10921" y="5452"/>
                </a:cubicBezTo>
                <a:cubicBezTo>
                  <a:pt x="10921" y="5452"/>
                  <a:pt x="10924" y="5450"/>
                  <a:pt x="10921" y="5452"/>
                </a:cubicBezTo>
                <a:close/>
                <a:moveTo>
                  <a:pt x="11001" y="5049"/>
                </a:moveTo>
                <a:cubicBezTo>
                  <a:pt x="10998" y="4620"/>
                  <a:pt x="10996" y="4191"/>
                  <a:pt x="10993" y="3762"/>
                </a:cubicBezTo>
                <a:cubicBezTo>
                  <a:pt x="10996" y="4191"/>
                  <a:pt x="10998" y="4620"/>
                  <a:pt x="11001" y="5049"/>
                </a:cubicBezTo>
                <a:close/>
                <a:moveTo>
                  <a:pt x="11001" y="5052"/>
                </a:moveTo>
                <a:cubicBezTo>
                  <a:pt x="11001" y="5060"/>
                  <a:pt x="11001" y="5069"/>
                  <a:pt x="11001" y="5077"/>
                </a:cubicBezTo>
                <a:cubicBezTo>
                  <a:pt x="11001" y="5069"/>
                  <a:pt x="11001" y="5060"/>
                  <a:pt x="11001" y="5052"/>
                </a:cubicBezTo>
                <a:cubicBezTo>
                  <a:pt x="11001" y="5052"/>
                  <a:pt x="11001" y="5052"/>
                  <a:pt x="11001" y="5052"/>
                </a:cubicBezTo>
                <a:cubicBezTo>
                  <a:pt x="11001" y="5060"/>
                  <a:pt x="11001" y="5052"/>
                  <a:pt x="11001" y="5052"/>
                </a:cubicBezTo>
                <a:close/>
                <a:moveTo>
                  <a:pt x="11013" y="1716"/>
                </a:moveTo>
                <a:cubicBezTo>
                  <a:pt x="11017" y="1687"/>
                  <a:pt x="11019" y="1658"/>
                  <a:pt x="11021" y="1629"/>
                </a:cubicBezTo>
                <a:cubicBezTo>
                  <a:pt x="11019" y="1658"/>
                  <a:pt x="11017" y="1687"/>
                  <a:pt x="11013" y="1716"/>
                </a:cubicBezTo>
                <a:close/>
                <a:moveTo>
                  <a:pt x="11032" y="5612"/>
                </a:moveTo>
                <a:cubicBezTo>
                  <a:pt x="11022" y="5629"/>
                  <a:pt x="11030" y="5667"/>
                  <a:pt x="11043" y="5681"/>
                </a:cubicBezTo>
                <a:cubicBezTo>
                  <a:pt x="11030" y="5667"/>
                  <a:pt x="11022" y="5629"/>
                  <a:pt x="11032" y="5612"/>
                </a:cubicBezTo>
                <a:close/>
                <a:moveTo>
                  <a:pt x="11042" y="5869"/>
                </a:moveTo>
                <a:cubicBezTo>
                  <a:pt x="11047" y="5834"/>
                  <a:pt x="11073" y="5856"/>
                  <a:pt x="11077" y="5819"/>
                </a:cubicBezTo>
                <a:cubicBezTo>
                  <a:pt x="11073" y="5856"/>
                  <a:pt x="11047" y="5834"/>
                  <a:pt x="11042" y="5869"/>
                </a:cubicBezTo>
                <a:close/>
                <a:moveTo>
                  <a:pt x="11068" y="6524"/>
                </a:moveTo>
                <a:cubicBezTo>
                  <a:pt x="11066" y="6514"/>
                  <a:pt x="11064" y="6503"/>
                  <a:pt x="11062" y="6493"/>
                </a:cubicBezTo>
                <a:cubicBezTo>
                  <a:pt x="11057" y="6520"/>
                  <a:pt x="11065" y="6530"/>
                  <a:pt x="11086" y="6522"/>
                </a:cubicBezTo>
                <a:cubicBezTo>
                  <a:pt x="11080" y="6523"/>
                  <a:pt x="11074" y="6523"/>
                  <a:pt x="11068" y="6524"/>
                </a:cubicBezTo>
                <a:cubicBezTo>
                  <a:pt x="11066" y="6514"/>
                  <a:pt x="11074" y="6526"/>
                  <a:pt x="11068" y="6524"/>
                </a:cubicBezTo>
                <a:close/>
                <a:moveTo>
                  <a:pt x="11120" y="5705"/>
                </a:moveTo>
                <a:cubicBezTo>
                  <a:pt x="11129" y="5708"/>
                  <a:pt x="11138" y="5711"/>
                  <a:pt x="11145" y="5718"/>
                </a:cubicBezTo>
                <a:cubicBezTo>
                  <a:pt x="11138" y="5711"/>
                  <a:pt x="11129" y="5708"/>
                  <a:pt x="11120" y="5705"/>
                </a:cubicBezTo>
                <a:close/>
                <a:moveTo>
                  <a:pt x="11136" y="5323"/>
                </a:moveTo>
                <a:cubicBezTo>
                  <a:pt x="11139" y="5314"/>
                  <a:pt x="11141" y="5305"/>
                  <a:pt x="11144" y="5297"/>
                </a:cubicBezTo>
                <a:cubicBezTo>
                  <a:pt x="11134" y="5333"/>
                  <a:pt x="11152" y="5333"/>
                  <a:pt x="11150" y="5367"/>
                </a:cubicBezTo>
                <a:cubicBezTo>
                  <a:pt x="11150" y="5351"/>
                  <a:pt x="11145" y="5336"/>
                  <a:pt x="11136" y="5323"/>
                </a:cubicBezTo>
                <a:cubicBezTo>
                  <a:pt x="11139" y="5314"/>
                  <a:pt x="11145" y="5336"/>
                  <a:pt x="11136" y="5323"/>
                </a:cubicBezTo>
                <a:close/>
                <a:moveTo>
                  <a:pt x="11156" y="1898"/>
                </a:moveTo>
                <a:cubicBezTo>
                  <a:pt x="11144" y="1925"/>
                  <a:pt x="11167" y="2085"/>
                  <a:pt x="11166" y="2142"/>
                </a:cubicBezTo>
                <a:cubicBezTo>
                  <a:pt x="11168" y="2061"/>
                  <a:pt x="11169" y="1979"/>
                  <a:pt x="11156" y="1898"/>
                </a:cubicBezTo>
                <a:cubicBezTo>
                  <a:pt x="11157" y="1896"/>
                  <a:pt x="11169" y="1979"/>
                  <a:pt x="11156" y="1898"/>
                </a:cubicBezTo>
                <a:close/>
                <a:moveTo>
                  <a:pt x="11199" y="6354"/>
                </a:moveTo>
                <a:cubicBezTo>
                  <a:pt x="11189" y="6354"/>
                  <a:pt x="11178" y="6354"/>
                  <a:pt x="11167" y="6354"/>
                </a:cubicBezTo>
                <a:cubicBezTo>
                  <a:pt x="11178" y="6354"/>
                  <a:pt x="11189" y="6354"/>
                  <a:pt x="11199" y="6354"/>
                </a:cubicBezTo>
                <a:cubicBezTo>
                  <a:pt x="11199" y="6354"/>
                  <a:pt x="11199" y="6354"/>
                  <a:pt x="11199" y="6354"/>
                </a:cubicBezTo>
                <a:close/>
                <a:moveTo>
                  <a:pt x="11194" y="6303"/>
                </a:moveTo>
                <a:cubicBezTo>
                  <a:pt x="11196" y="6320"/>
                  <a:pt x="11197" y="6337"/>
                  <a:pt x="11199" y="6354"/>
                </a:cubicBezTo>
                <a:cubicBezTo>
                  <a:pt x="11197" y="6330"/>
                  <a:pt x="11188" y="6299"/>
                  <a:pt x="11188" y="6276"/>
                </a:cubicBezTo>
                <a:cubicBezTo>
                  <a:pt x="11190" y="6285"/>
                  <a:pt x="11192" y="6294"/>
                  <a:pt x="11194" y="6303"/>
                </a:cubicBezTo>
                <a:cubicBezTo>
                  <a:pt x="11196" y="6320"/>
                  <a:pt x="11189" y="6294"/>
                  <a:pt x="11194" y="6303"/>
                </a:cubicBezTo>
                <a:close/>
                <a:moveTo>
                  <a:pt x="11184" y="5693"/>
                </a:moveTo>
                <a:cubicBezTo>
                  <a:pt x="11183" y="5688"/>
                  <a:pt x="11182" y="5682"/>
                  <a:pt x="11181" y="5677"/>
                </a:cubicBezTo>
                <a:cubicBezTo>
                  <a:pt x="11180" y="5693"/>
                  <a:pt x="11188" y="5702"/>
                  <a:pt x="11204" y="5705"/>
                </a:cubicBezTo>
                <a:cubicBezTo>
                  <a:pt x="11198" y="5701"/>
                  <a:pt x="11191" y="5697"/>
                  <a:pt x="11184" y="5693"/>
                </a:cubicBezTo>
                <a:cubicBezTo>
                  <a:pt x="11183" y="5689"/>
                  <a:pt x="11191" y="5699"/>
                  <a:pt x="11184" y="5693"/>
                </a:cubicBezTo>
                <a:close/>
                <a:moveTo>
                  <a:pt x="11252" y="1246"/>
                </a:moveTo>
                <a:cubicBezTo>
                  <a:pt x="11259" y="1236"/>
                  <a:pt x="11264" y="1226"/>
                  <a:pt x="11268" y="1216"/>
                </a:cubicBezTo>
                <a:cubicBezTo>
                  <a:pt x="11264" y="1226"/>
                  <a:pt x="11259" y="1236"/>
                  <a:pt x="11252" y="1246"/>
                </a:cubicBezTo>
                <a:close/>
                <a:moveTo>
                  <a:pt x="11287" y="1297"/>
                </a:moveTo>
                <a:cubicBezTo>
                  <a:pt x="11287" y="1297"/>
                  <a:pt x="11287" y="1297"/>
                  <a:pt x="11287" y="1297"/>
                </a:cubicBezTo>
                <a:cubicBezTo>
                  <a:pt x="11287" y="1297"/>
                  <a:pt x="11287" y="1297"/>
                  <a:pt x="11287" y="1297"/>
                </a:cubicBezTo>
                <a:close/>
                <a:moveTo>
                  <a:pt x="11298" y="5379"/>
                </a:moveTo>
                <a:cubicBezTo>
                  <a:pt x="11295" y="5346"/>
                  <a:pt x="11310" y="5300"/>
                  <a:pt x="11301" y="5272"/>
                </a:cubicBezTo>
                <a:cubicBezTo>
                  <a:pt x="11310" y="5300"/>
                  <a:pt x="11295" y="5346"/>
                  <a:pt x="11298" y="5379"/>
                </a:cubicBezTo>
                <a:close/>
                <a:moveTo>
                  <a:pt x="11325" y="1245"/>
                </a:moveTo>
                <a:cubicBezTo>
                  <a:pt x="11325" y="1245"/>
                  <a:pt x="11328" y="1192"/>
                  <a:pt x="11328" y="1196"/>
                </a:cubicBezTo>
                <a:cubicBezTo>
                  <a:pt x="11327" y="1212"/>
                  <a:pt x="11326" y="1228"/>
                  <a:pt x="11325" y="1245"/>
                </a:cubicBezTo>
                <a:cubicBezTo>
                  <a:pt x="11325" y="1245"/>
                  <a:pt x="11325" y="1229"/>
                  <a:pt x="11325" y="1245"/>
                </a:cubicBezTo>
                <a:close/>
                <a:moveTo>
                  <a:pt x="11340" y="6309"/>
                </a:moveTo>
                <a:cubicBezTo>
                  <a:pt x="11338" y="6276"/>
                  <a:pt x="11339" y="6247"/>
                  <a:pt x="11343" y="6214"/>
                </a:cubicBezTo>
                <a:cubicBezTo>
                  <a:pt x="11339" y="6247"/>
                  <a:pt x="11338" y="6276"/>
                  <a:pt x="11340" y="6309"/>
                </a:cubicBezTo>
                <a:close/>
                <a:moveTo>
                  <a:pt x="11421" y="1265"/>
                </a:moveTo>
                <a:cubicBezTo>
                  <a:pt x="11421" y="1251"/>
                  <a:pt x="11420" y="1238"/>
                  <a:pt x="11420" y="1225"/>
                </a:cubicBezTo>
                <a:cubicBezTo>
                  <a:pt x="11395" y="1230"/>
                  <a:pt x="11369" y="1235"/>
                  <a:pt x="11344" y="1241"/>
                </a:cubicBezTo>
                <a:cubicBezTo>
                  <a:pt x="11393" y="1231"/>
                  <a:pt x="11416" y="1239"/>
                  <a:pt x="11431" y="1190"/>
                </a:cubicBezTo>
                <a:cubicBezTo>
                  <a:pt x="11423" y="1217"/>
                  <a:pt x="11417" y="1237"/>
                  <a:pt x="11421" y="1265"/>
                </a:cubicBezTo>
                <a:close/>
                <a:moveTo>
                  <a:pt x="11425" y="5926"/>
                </a:moveTo>
                <a:cubicBezTo>
                  <a:pt x="11430" y="5913"/>
                  <a:pt x="11439" y="5905"/>
                  <a:pt x="11453" y="5902"/>
                </a:cubicBezTo>
                <a:cubicBezTo>
                  <a:pt x="11453" y="5890"/>
                  <a:pt x="11452" y="5879"/>
                  <a:pt x="11452" y="5868"/>
                </a:cubicBezTo>
                <a:cubicBezTo>
                  <a:pt x="11458" y="5846"/>
                  <a:pt x="11463" y="5814"/>
                  <a:pt x="11462" y="5791"/>
                </a:cubicBezTo>
                <a:cubicBezTo>
                  <a:pt x="11463" y="5810"/>
                  <a:pt x="11458" y="5860"/>
                  <a:pt x="11452" y="5879"/>
                </a:cubicBezTo>
                <a:cubicBezTo>
                  <a:pt x="11447" y="5896"/>
                  <a:pt x="11426" y="5912"/>
                  <a:pt x="11425" y="5926"/>
                </a:cubicBezTo>
                <a:cubicBezTo>
                  <a:pt x="11426" y="5917"/>
                  <a:pt x="11426" y="5917"/>
                  <a:pt x="11425" y="5926"/>
                </a:cubicBezTo>
                <a:close/>
                <a:moveTo>
                  <a:pt x="11460" y="6031"/>
                </a:moveTo>
                <a:cubicBezTo>
                  <a:pt x="11460" y="6025"/>
                  <a:pt x="11458" y="6020"/>
                  <a:pt x="11456" y="6014"/>
                </a:cubicBezTo>
                <a:cubicBezTo>
                  <a:pt x="11458" y="6020"/>
                  <a:pt x="11460" y="6025"/>
                  <a:pt x="11460" y="6031"/>
                </a:cubicBezTo>
                <a:close/>
                <a:moveTo>
                  <a:pt x="11447" y="6684"/>
                </a:moveTo>
                <a:cubicBezTo>
                  <a:pt x="11467" y="6674"/>
                  <a:pt x="11485" y="6599"/>
                  <a:pt x="11459" y="6565"/>
                </a:cubicBezTo>
                <a:cubicBezTo>
                  <a:pt x="11477" y="6589"/>
                  <a:pt x="11482" y="6666"/>
                  <a:pt x="11447" y="6684"/>
                </a:cubicBezTo>
                <a:cubicBezTo>
                  <a:pt x="11445" y="6684"/>
                  <a:pt x="11469" y="6672"/>
                  <a:pt x="11447" y="6684"/>
                </a:cubicBezTo>
                <a:close/>
                <a:moveTo>
                  <a:pt x="11494" y="5602"/>
                </a:moveTo>
                <a:cubicBezTo>
                  <a:pt x="11482" y="5611"/>
                  <a:pt x="11477" y="5623"/>
                  <a:pt x="11479" y="5638"/>
                </a:cubicBezTo>
                <a:cubicBezTo>
                  <a:pt x="11476" y="5618"/>
                  <a:pt x="11494" y="5595"/>
                  <a:pt x="11495" y="5573"/>
                </a:cubicBezTo>
                <a:cubicBezTo>
                  <a:pt x="11495" y="5582"/>
                  <a:pt x="11494" y="5592"/>
                  <a:pt x="11494" y="5602"/>
                </a:cubicBezTo>
                <a:cubicBezTo>
                  <a:pt x="11480" y="5614"/>
                  <a:pt x="11494" y="5592"/>
                  <a:pt x="11494" y="5602"/>
                </a:cubicBezTo>
                <a:close/>
                <a:moveTo>
                  <a:pt x="11504" y="5485"/>
                </a:moveTo>
                <a:cubicBezTo>
                  <a:pt x="11498" y="5478"/>
                  <a:pt x="11492" y="5471"/>
                  <a:pt x="11486" y="5464"/>
                </a:cubicBezTo>
                <a:cubicBezTo>
                  <a:pt x="11492" y="5471"/>
                  <a:pt x="11498" y="5478"/>
                  <a:pt x="11504" y="5485"/>
                </a:cubicBezTo>
                <a:cubicBezTo>
                  <a:pt x="11504" y="5485"/>
                  <a:pt x="11504" y="5485"/>
                  <a:pt x="11504" y="5485"/>
                </a:cubicBezTo>
                <a:close/>
                <a:moveTo>
                  <a:pt x="11563" y="6679"/>
                </a:moveTo>
                <a:cubicBezTo>
                  <a:pt x="11527" y="6661"/>
                  <a:pt x="11583" y="6569"/>
                  <a:pt x="11572" y="6533"/>
                </a:cubicBezTo>
                <a:cubicBezTo>
                  <a:pt x="11587" y="6583"/>
                  <a:pt x="11531" y="6663"/>
                  <a:pt x="11563" y="6679"/>
                </a:cubicBezTo>
                <a:cubicBezTo>
                  <a:pt x="11549" y="6672"/>
                  <a:pt x="11565" y="6680"/>
                  <a:pt x="11563" y="6679"/>
                </a:cubicBezTo>
                <a:close/>
                <a:moveTo>
                  <a:pt x="11573" y="6740"/>
                </a:moveTo>
                <a:cubicBezTo>
                  <a:pt x="11596" y="6738"/>
                  <a:pt x="11616" y="6689"/>
                  <a:pt x="11609" y="6689"/>
                </a:cubicBezTo>
                <a:cubicBezTo>
                  <a:pt x="11612" y="6729"/>
                  <a:pt x="11595" y="6738"/>
                  <a:pt x="11573" y="6740"/>
                </a:cubicBezTo>
                <a:close/>
                <a:moveTo>
                  <a:pt x="11599" y="5849"/>
                </a:moveTo>
                <a:cubicBezTo>
                  <a:pt x="11589" y="5827"/>
                  <a:pt x="11589" y="5815"/>
                  <a:pt x="11601" y="5815"/>
                </a:cubicBezTo>
                <a:cubicBezTo>
                  <a:pt x="11600" y="5827"/>
                  <a:pt x="11600" y="5838"/>
                  <a:pt x="11599" y="5849"/>
                </a:cubicBezTo>
                <a:close/>
                <a:moveTo>
                  <a:pt x="11606" y="6088"/>
                </a:moveTo>
                <a:cubicBezTo>
                  <a:pt x="11606" y="6088"/>
                  <a:pt x="11606" y="6088"/>
                  <a:pt x="11606" y="6088"/>
                </a:cubicBezTo>
                <a:cubicBezTo>
                  <a:pt x="11612" y="6096"/>
                  <a:pt x="11612" y="6096"/>
                  <a:pt x="11606" y="6088"/>
                </a:cubicBezTo>
                <a:close/>
                <a:moveTo>
                  <a:pt x="11596" y="963"/>
                </a:moveTo>
                <a:cubicBezTo>
                  <a:pt x="11614" y="937"/>
                  <a:pt x="11643" y="961"/>
                  <a:pt x="11670" y="974"/>
                </a:cubicBezTo>
                <a:cubicBezTo>
                  <a:pt x="11643" y="961"/>
                  <a:pt x="11614" y="937"/>
                  <a:pt x="11596" y="963"/>
                </a:cubicBezTo>
                <a:close/>
                <a:moveTo>
                  <a:pt x="11625" y="4763"/>
                </a:moveTo>
                <a:cubicBezTo>
                  <a:pt x="11626" y="4841"/>
                  <a:pt x="11622" y="4922"/>
                  <a:pt x="11634" y="5000"/>
                </a:cubicBezTo>
                <a:cubicBezTo>
                  <a:pt x="11622" y="4922"/>
                  <a:pt x="11626" y="4841"/>
                  <a:pt x="11625" y="4763"/>
                </a:cubicBezTo>
                <a:close/>
                <a:moveTo>
                  <a:pt x="11644" y="6246"/>
                </a:moveTo>
                <a:cubicBezTo>
                  <a:pt x="11644" y="6246"/>
                  <a:pt x="11644" y="6246"/>
                  <a:pt x="11644" y="6246"/>
                </a:cubicBezTo>
                <a:cubicBezTo>
                  <a:pt x="11661" y="6263"/>
                  <a:pt x="11686" y="6266"/>
                  <a:pt x="11709" y="6266"/>
                </a:cubicBezTo>
                <a:cubicBezTo>
                  <a:pt x="11686" y="6266"/>
                  <a:pt x="11661" y="6263"/>
                  <a:pt x="11644" y="6246"/>
                </a:cubicBezTo>
                <a:cubicBezTo>
                  <a:pt x="11644" y="6246"/>
                  <a:pt x="11663" y="6264"/>
                  <a:pt x="11644" y="6246"/>
                </a:cubicBezTo>
                <a:close/>
                <a:moveTo>
                  <a:pt x="11704" y="6527"/>
                </a:moveTo>
                <a:cubicBezTo>
                  <a:pt x="11704" y="6527"/>
                  <a:pt x="11704" y="6527"/>
                  <a:pt x="11704" y="6527"/>
                </a:cubicBezTo>
                <a:cubicBezTo>
                  <a:pt x="11717" y="6537"/>
                  <a:pt x="11729" y="6549"/>
                  <a:pt x="11738" y="6563"/>
                </a:cubicBezTo>
                <a:cubicBezTo>
                  <a:pt x="11729" y="6549"/>
                  <a:pt x="11717" y="6537"/>
                  <a:pt x="11704" y="6527"/>
                </a:cubicBezTo>
                <a:cubicBezTo>
                  <a:pt x="11704" y="6527"/>
                  <a:pt x="11719" y="6538"/>
                  <a:pt x="11704" y="6527"/>
                </a:cubicBezTo>
                <a:close/>
                <a:moveTo>
                  <a:pt x="11739" y="6740"/>
                </a:moveTo>
                <a:cubicBezTo>
                  <a:pt x="11739" y="6740"/>
                  <a:pt x="11739" y="6740"/>
                  <a:pt x="11739" y="6740"/>
                </a:cubicBezTo>
                <a:cubicBezTo>
                  <a:pt x="11746" y="6745"/>
                  <a:pt x="11753" y="6750"/>
                  <a:pt x="11760" y="6756"/>
                </a:cubicBezTo>
                <a:cubicBezTo>
                  <a:pt x="11753" y="6750"/>
                  <a:pt x="11746" y="6745"/>
                  <a:pt x="11739" y="6740"/>
                </a:cubicBezTo>
                <a:close/>
                <a:moveTo>
                  <a:pt x="11765" y="2204"/>
                </a:moveTo>
                <a:cubicBezTo>
                  <a:pt x="11753" y="2204"/>
                  <a:pt x="11740" y="2204"/>
                  <a:pt x="11728" y="2203"/>
                </a:cubicBezTo>
                <a:cubicBezTo>
                  <a:pt x="11753" y="2192"/>
                  <a:pt x="11765" y="2192"/>
                  <a:pt x="11765" y="2204"/>
                </a:cubicBezTo>
                <a:cubicBezTo>
                  <a:pt x="11753" y="2204"/>
                  <a:pt x="11765" y="2204"/>
                  <a:pt x="11765" y="2204"/>
                </a:cubicBezTo>
                <a:close/>
                <a:moveTo>
                  <a:pt x="11901" y="5032"/>
                </a:moveTo>
                <a:cubicBezTo>
                  <a:pt x="11899" y="5118"/>
                  <a:pt x="11899" y="5204"/>
                  <a:pt x="11899" y="5289"/>
                </a:cubicBezTo>
                <a:cubicBezTo>
                  <a:pt x="11899" y="5204"/>
                  <a:pt x="11899" y="5118"/>
                  <a:pt x="11901" y="5032"/>
                </a:cubicBezTo>
                <a:close/>
                <a:moveTo>
                  <a:pt x="11895" y="5487"/>
                </a:moveTo>
                <a:cubicBezTo>
                  <a:pt x="11905" y="5480"/>
                  <a:pt x="11903" y="5416"/>
                  <a:pt x="11903" y="5410"/>
                </a:cubicBezTo>
                <a:cubicBezTo>
                  <a:pt x="11901" y="5446"/>
                  <a:pt x="11896" y="5481"/>
                  <a:pt x="11896" y="5517"/>
                </a:cubicBezTo>
                <a:cubicBezTo>
                  <a:pt x="11896" y="5479"/>
                  <a:pt x="11880" y="5490"/>
                  <a:pt x="11895" y="5487"/>
                </a:cubicBezTo>
                <a:cubicBezTo>
                  <a:pt x="11899" y="5484"/>
                  <a:pt x="11891" y="5487"/>
                  <a:pt x="11895" y="5487"/>
                </a:cubicBezTo>
                <a:close/>
                <a:moveTo>
                  <a:pt x="11775" y="6485"/>
                </a:moveTo>
                <a:cubicBezTo>
                  <a:pt x="11781" y="6485"/>
                  <a:pt x="11782" y="6490"/>
                  <a:pt x="11780" y="6501"/>
                </a:cubicBezTo>
                <a:cubicBezTo>
                  <a:pt x="11779" y="6495"/>
                  <a:pt x="11777" y="6490"/>
                  <a:pt x="11775" y="6485"/>
                </a:cubicBezTo>
                <a:close/>
                <a:moveTo>
                  <a:pt x="11780" y="5398"/>
                </a:moveTo>
                <a:cubicBezTo>
                  <a:pt x="11781" y="5400"/>
                  <a:pt x="11783" y="5401"/>
                  <a:pt x="11786" y="5401"/>
                </a:cubicBezTo>
                <a:cubicBezTo>
                  <a:pt x="11783" y="5401"/>
                  <a:pt x="11781" y="5400"/>
                  <a:pt x="11780" y="5398"/>
                </a:cubicBezTo>
                <a:close/>
                <a:moveTo>
                  <a:pt x="11785" y="5827"/>
                </a:moveTo>
                <a:cubicBezTo>
                  <a:pt x="11788" y="5811"/>
                  <a:pt x="11791" y="5795"/>
                  <a:pt x="11794" y="5780"/>
                </a:cubicBezTo>
                <a:cubicBezTo>
                  <a:pt x="11788" y="5811"/>
                  <a:pt x="11773" y="5853"/>
                  <a:pt x="11796" y="5881"/>
                </a:cubicBezTo>
                <a:cubicBezTo>
                  <a:pt x="11785" y="5865"/>
                  <a:pt x="11781" y="5847"/>
                  <a:pt x="11785" y="5827"/>
                </a:cubicBezTo>
                <a:cubicBezTo>
                  <a:pt x="11788" y="5811"/>
                  <a:pt x="11783" y="5854"/>
                  <a:pt x="11785" y="5827"/>
                </a:cubicBezTo>
                <a:close/>
                <a:moveTo>
                  <a:pt x="11794" y="6470"/>
                </a:moveTo>
                <a:cubicBezTo>
                  <a:pt x="11797" y="6465"/>
                  <a:pt x="11797" y="6461"/>
                  <a:pt x="11797" y="6456"/>
                </a:cubicBezTo>
                <a:cubicBezTo>
                  <a:pt x="11797" y="6461"/>
                  <a:pt x="11797" y="6465"/>
                  <a:pt x="11794" y="6470"/>
                </a:cubicBezTo>
                <a:close/>
                <a:moveTo>
                  <a:pt x="11791" y="6431"/>
                </a:moveTo>
                <a:cubicBezTo>
                  <a:pt x="11782" y="6404"/>
                  <a:pt x="11910" y="6422"/>
                  <a:pt x="11914" y="6423"/>
                </a:cubicBezTo>
                <a:cubicBezTo>
                  <a:pt x="11872" y="6414"/>
                  <a:pt x="11829" y="6405"/>
                  <a:pt x="11791" y="6431"/>
                </a:cubicBezTo>
                <a:cubicBezTo>
                  <a:pt x="11791" y="6431"/>
                  <a:pt x="11831" y="6403"/>
                  <a:pt x="11791" y="6431"/>
                </a:cubicBezTo>
                <a:close/>
                <a:moveTo>
                  <a:pt x="12060" y="5347"/>
                </a:moveTo>
                <a:cubicBezTo>
                  <a:pt x="12061" y="5354"/>
                  <a:pt x="12063" y="5362"/>
                  <a:pt x="12065" y="5370"/>
                </a:cubicBezTo>
                <a:cubicBezTo>
                  <a:pt x="12082" y="5341"/>
                  <a:pt x="12057" y="5210"/>
                  <a:pt x="12057" y="5172"/>
                </a:cubicBezTo>
                <a:cubicBezTo>
                  <a:pt x="12055" y="5101"/>
                  <a:pt x="12054" y="5030"/>
                  <a:pt x="12053" y="4958"/>
                </a:cubicBezTo>
                <a:cubicBezTo>
                  <a:pt x="12055" y="5088"/>
                  <a:pt x="12058" y="5217"/>
                  <a:pt x="12060" y="5347"/>
                </a:cubicBezTo>
                <a:cubicBezTo>
                  <a:pt x="12068" y="5356"/>
                  <a:pt x="12058" y="5217"/>
                  <a:pt x="12060" y="5347"/>
                </a:cubicBezTo>
                <a:close/>
                <a:moveTo>
                  <a:pt x="11940" y="5532"/>
                </a:moveTo>
                <a:cubicBezTo>
                  <a:pt x="11944" y="5505"/>
                  <a:pt x="11928" y="5468"/>
                  <a:pt x="11972" y="5467"/>
                </a:cubicBezTo>
                <a:cubicBezTo>
                  <a:pt x="11927" y="5468"/>
                  <a:pt x="11944" y="5506"/>
                  <a:pt x="11940" y="5532"/>
                </a:cubicBezTo>
                <a:cubicBezTo>
                  <a:pt x="11941" y="5522"/>
                  <a:pt x="11941" y="5522"/>
                  <a:pt x="11940" y="5532"/>
                </a:cubicBezTo>
                <a:close/>
                <a:moveTo>
                  <a:pt x="11944" y="5239"/>
                </a:moveTo>
                <a:cubicBezTo>
                  <a:pt x="11947" y="5234"/>
                  <a:pt x="11950" y="5229"/>
                  <a:pt x="11952" y="5223"/>
                </a:cubicBezTo>
                <a:cubicBezTo>
                  <a:pt x="11942" y="5245"/>
                  <a:pt x="11928" y="5263"/>
                  <a:pt x="11933" y="5289"/>
                </a:cubicBezTo>
                <a:cubicBezTo>
                  <a:pt x="11929" y="5271"/>
                  <a:pt x="11932" y="5254"/>
                  <a:pt x="11944" y="5239"/>
                </a:cubicBezTo>
                <a:cubicBezTo>
                  <a:pt x="11947" y="5234"/>
                  <a:pt x="11931" y="5256"/>
                  <a:pt x="11944" y="5239"/>
                </a:cubicBezTo>
                <a:close/>
                <a:moveTo>
                  <a:pt x="11933" y="5374"/>
                </a:moveTo>
                <a:cubicBezTo>
                  <a:pt x="11929" y="5380"/>
                  <a:pt x="11930" y="5387"/>
                  <a:pt x="11935" y="5396"/>
                </a:cubicBezTo>
                <a:cubicBezTo>
                  <a:pt x="11930" y="5387"/>
                  <a:pt x="11929" y="5380"/>
                  <a:pt x="11933" y="5374"/>
                </a:cubicBezTo>
                <a:close/>
                <a:moveTo>
                  <a:pt x="11947" y="6581"/>
                </a:moveTo>
                <a:cubicBezTo>
                  <a:pt x="11919" y="6588"/>
                  <a:pt x="11947" y="6580"/>
                  <a:pt x="11947" y="6581"/>
                </a:cubicBezTo>
                <a:cubicBezTo>
                  <a:pt x="11943" y="6582"/>
                  <a:pt x="11947" y="6581"/>
                  <a:pt x="11947" y="6581"/>
                </a:cubicBezTo>
                <a:close/>
                <a:moveTo>
                  <a:pt x="11943" y="5926"/>
                </a:moveTo>
                <a:cubicBezTo>
                  <a:pt x="11940" y="5942"/>
                  <a:pt x="11941" y="5957"/>
                  <a:pt x="11947" y="5972"/>
                </a:cubicBezTo>
                <a:cubicBezTo>
                  <a:pt x="11934" y="5945"/>
                  <a:pt x="11945" y="5910"/>
                  <a:pt x="11949" y="5883"/>
                </a:cubicBezTo>
                <a:cubicBezTo>
                  <a:pt x="11947" y="5897"/>
                  <a:pt x="11945" y="5911"/>
                  <a:pt x="11943" y="5926"/>
                </a:cubicBezTo>
                <a:cubicBezTo>
                  <a:pt x="11940" y="5947"/>
                  <a:pt x="11945" y="5911"/>
                  <a:pt x="11943" y="5926"/>
                </a:cubicBezTo>
                <a:close/>
                <a:moveTo>
                  <a:pt x="11936" y="5606"/>
                </a:moveTo>
                <a:cubicBezTo>
                  <a:pt x="11931" y="5597"/>
                  <a:pt x="11933" y="5590"/>
                  <a:pt x="11942" y="5585"/>
                </a:cubicBezTo>
                <a:cubicBezTo>
                  <a:pt x="11924" y="5600"/>
                  <a:pt x="11939" y="5641"/>
                  <a:pt x="11955" y="5654"/>
                </a:cubicBezTo>
                <a:cubicBezTo>
                  <a:pt x="11942" y="5641"/>
                  <a:pt x="11935" y="5625"/>
                  <a:pt x="11936" y="5606"/>
                </a:cubicBezTo>
                <a:cubicBezTo>
                  <a:pt x="11929" y="5596"/>
                  <a:pt x="11937" y="5630"/>
                  <a:pt x="11936" y="5606"/>
                </a:cubicBezTo>
                <a:close/>
                <a:moveTo>
                  <a:pt x="11973" y="6606"/>
                </a:moveTo>
                <a:cubicBezTo>
                  <a:pt x="11963" y="6571"/>
                  <a:pt x="11975" y="6576"/>
                  <a:pt x="11993" y="6550"/>
                </a:cubicBezTo>
                <a:cubicBezTo>
                  <a:pt x="11975" y="6576"/>
                  <a:pt x="11963" y="6571"/>
                  <a:pt x="11973" y="6606"/>
                </a:cubicBezTo>
                <a:close/>
                <a:moveTo>
                  <a:pt x="12064" y="5452"/>
                </a:moveTo>
                <a:cubicBezTo>
                  <a:pt x="12069" y="5466"/>
                  <a:pt x="12069" y="5480"/>
                  <a:pt x="12064" y="5494"/>
                </a:cubicBezTo>
                <a:cubicBezTo>
                  <a:pt x="12075" y="5460"/>
                  <a:pt x="12058" y="5415"/>
                  <a:pt x="12052" y="5381"/>
                </a:cubicBezTo>
                <a:cubicBezTo>
                  <a:pt x="12056" y="5405"/>
                  <a:pt x="12060" y="5429"/>
                  <a:pt x="12064" y="5452"/>
                </a:cubicBezTo>
                <a:cubicBezTo>
                  <a:pt x="12070" y="5467"/>
                  <a:pt x="12060" y="5429"/>
                  <a:pt x="12064" y="5452"/>
                </a:cubicBezTo>
                <a:close/>
                <a:moveTo>
                  <a:pt x="12056" y="5886"/>
                </a:moveTo>
                <a:cubicBezTo>
                  <a:pt x="12055" y="5876"/>
                  <a:pt x="12054" y="5866"/>
                  <a:pt x="12052" y="5857"/>
                </a:cubicBezTo>
                <a:cubicBezTo>
                  <a:pt x="12049" y="5875"/>
                  <a:pt x="12054" y="5889"/>
                  <a:pt x="12068" y="5899"/>
                </a:cubicBezTo>
                <a:cubicBezTo>
                  <a:pt x="12064" y="5895"/>
                  <a:pt x="12060" y="5890"/>
                  <a:pt x="12056" y="5886"/>
                </a:cubicBezTo>
                <a:cubicBezTo>
                  <a:pt x="12056" y="5876"/>
                  <a:pt x="12062" y="5890"/>
                  <a:pt x="12056" y="5886"/>
                </a:cubicBezTo>
                <a:close/>
                <a:moveTo>
                  <a:pt x="12255" y="5584"/>
                </a:moveTo>
                <a:cubicBezTo>
                  <a:pt x="12260" y="5580"/>
                  <a:pt x="12266" y="5576"/>
                  <a:pt x="12271" y="5573"/>
                </a:cubicBezTo>
                <a:cubicBezTo>
                  <a:pt x="12240" y="5572"/>
                  <a:pt x="12252" y="5631"/>
                  <a:pt x="12264" y="5644"/>
                </a:cubicBezTo>
                <a:cubicBezTo>
                  <a:pt x="12250" y="5629"/>
                  <a:pt x="12252" y="5602"/>
                  <a:pt x="12255" y="5584"/>
                </a:cubicBezTo>
                <a:cubicBezTo>
                  <a:pt x="12259" y="5576"/>
                  <a:pt x="12250" y="5615"/>
                  <a:pt x="12255" y="5584"/>
                </a:cubicBezTo>
                <a:close/>
                <a:moveTo>
                  <a:pt x="12140" y="6216"/>
                </a:moveTo>
                <a:cubicBezTo>
                  <a:pt x="12124" y="6214"/>
                  <a:pt x="12111" y="6209"/>
                  <a:pt x="12107" y="6195"/>
                </a:cubicBezTo>
                <a:cubicBezTo>
                  <a:pt x="12111" y="6209"/>
                  <a:pt x="12124" y="6214"/>
                  <a:pt x="12140" y="6216"/>
                </a:cubicBezTo>
                <a:close/>
                <a:moveTo>
                  <a:pt x="12097" y="5299"/>
                </a:moveTo>
                <a:cubicBezTo>
                  <a:pt x="12106" y="5293"/>
                  <a:pt x="12114" y="5287"/>
                  <a:pt x="12123" y="5281"/>
                </a:cubicBezTo>
                <a:cubicBezTo>
                  <a:pt x="12114" y="5287"/>
                  <a:pt x="12106" y="5293"/>
                  <a:pt x="12097" y="5299"/>
                </a:cubicBezTo>
                <a:cubicBezTo>
                  <a:pt x="12097" y="5299"/>
                  <a:pt x="12097" y="5299"/>
                  <a:pt x="12097" y="5299"/>
                </a:cubicBezTo>
                <a:close/>
                <a:moveTo>
                  <a:pt x="12106" y="5437"/>
                </a:moveTo>
                <a:cubicBezTo>
                  <a:pt x="12097" y="5425"/>
                  <a:pt x="12096" y="5407"/>
                  <a:pt x="12102" y="5382"/>
                </a:cubicBezTo>
                <a:cubicBezTo>
                  <a:pt x="12092" y="5382"/>
                  <a:pt x="12105" y="5436"/>
                  <a:pt x="12106" y="5437"/>
                </a:cubicBezTo>
                <a:close/>
                <a:moveTo>
                  <a:pt x="12097" y="5503"/>
                </a:moveTo>
                <a:cubicBezTo>
                  <a:pt x="12098" y="5488"/>
                  <a:pt x="12103" y="5465"/>
                  <a:pt x="12122" y="5463"/>
                </a:cubicBezTo>
                <a:cubicBezTo>
                  <a:pt x="12087" y="5466"/>
                  <a:pt x="12091" y="5535"/>
                  <a:pt x="12114" y="5550"/>
                </a:cubicBezTo>
                <a:cubicBezTo>
                  <a:pt x="12099" y="5540"/>
                  <a:pt x="12097" y="5518"/>
                  <a:pt x="12097" y="5503"/>
                </a:cubicBezTo>
                <a:cubicBezTo>
                  <a:pt x="12099" y="5473"/>
                  <a:pt x="12096" y="5529"/>
                  <a:pt x="12097" y="5503"/>
                </a:cubicBezTo>
                <a:close/>
                <a:moveTo>
                  <a:pt x="12097" y="5580"/>
                </a:moveTo>
                <a:cubicBezTo>
                  <a:pt x="12084" y="5589"/>
                  <a:pt x="12095" y="5629"/>
                  <a:pt x="12100" y="5640"/>
                </a:cubicBezTo>
                <a:cubicBezTo>
                  <a:pt x="12095" y="5629"/>
                  <a:pt x="12084" y="5589"/>
                  <a:pt x="12097" y="5580"/>
                </a:cubicBezTo>
                <a:cubicBezTo>
                  <a:pt x="12091" y="5584"/>
                  <a:pt x="12091" y="5584"/>
                  <a:pt x="12097" y="5580"/>
                </a:cubicBezTo>
                <a:close/>
                <a:moveTo>
                  <a:pt x="12115" y="5677"/>
                </a:moveTo>
                <a:cubicBezTo>
                  <a:pt x="12078" y="5686"/>
                  <a:pt x="12096" y="5749"/>
                  <a:pt x="12112" y="5775"/>
                </a:cubicBezTo>
                <a:cubicBezTo>
                  <a:pt x="12095" y="5748"/>
                  <a:pt x="12076" y="5687"/>
                  <a:pt x="12115" y="5677"/>
                </a:cubicBezTo>
                <a:close/>
                <a:moveTo>
                  <a:pt x="12100" y="6601"/>
                </a:moveTo>
                <a:cubicBezTo>
                  <a:pt x="12100" y="6595"/>
                  <a:pt x="12105" y="6590"/>
                  <a:pt x="12116" y="6589"/>
                </a:cubicBezTo>
                <a:cubicBezTo>
                  <a:pt x="12111" y="6593"/>
                  <a:pt x="12105" y="6597"/>
                  <a:pt x="12100" y="6601"/>
                </a:cubicBezTo>
                <a:close/>
                <a:moveTo>
                  <a:pt x="12115" y="6531"/>
                </a:moveTo>
                <a:cubicBezTo>
                  <a:pt x="12121" y="6527"/>
                  <a:pt x="12131" y="6527"/>
                  <a:pt x="12142" y="6529"/>
                </a:cubicBezTo>
                <a:cubicBezTo>
                  <a:pt x="12131" y="6527"/>
                  <a:pt x="12121" y="6527"/>
                  <a:pt x="12115" y="6531"/>
                </a:cubicBezTo>
                <a:close/>
                <a:moveTo>
                  <a:pt x="12173" y="6736"/>
                </a:moveTo>
                <a:cubicBezTo>
                  <a:pt x="12162" y="6736"/>
                  <a:pt x="12150" y="6737"/>
                  <a:pt x="12139" y="6737"/>
                </a:cubicBezTo>
                <a:cubicBezTo>
                  <a:pt x="12161" y="6736"/>
                  <a:pt x="12184" y="6736"/>
                  <a:pt x="12207" y="6736"/>
                </a:cubicBezTo>
                <a:cubicBezTo>
                  <a:pt x="12196" y="6736"/>
                  <a:pt x="12184" y="6736"/>
                  <a:pt x="12173" y="6736"/>
                </a:cubicBezTo>
                <a:cubicBezTo>
                  <a:pt x="12162" y="6736"/>
                  <a:pt x="12184" y="6736"/>
                  <a:pt x="12173" y="6736"/>
                </a:cubicBezTo>
                <a:close/>
                <a:moveTo>
                  <a:pt x="12216" y="5211"/>
                </a:moveTo>
                <a:cubicBezTo>
                  <a:pt x="12237" y="5238"/>
                  <a:pt x="12216" y="5295"/>
                  <a:pt x="12215" y="5328"/>
                </a:cubicBezTo>
                <a:cubicBezTo>
                  <a:pt x="12217" y="5270"/>
                  <a:pt x="12215" y="5224"/>
                  <a:pt x="12211" y="5166"/>
                </a:cubicBezTo>
                <a:cubicBezTo>
                  <a:pt x="12212" y="5181"/>
                  <a:pt x="12214" y="5196"/>
                  <a:pt x="12216" y="5211"/>
                </a:cubicBezTo>
                <a:cubicBezTo>
                  <a:pt x="12233" y="5233"/>
                  <a:pt x="12214" y="5196"/>
                  <a:pt x="12216" y="5211"/>
                </a:cubicBezTo>
                <a:close/>
                <a:moveTo>
                  <a:pt x="12212" y="5558"/>
                </a:moveTo>
                <a:cubicBezTo>
                  <a:pt x="12214" y="5500"/>
                  <a:pt x="12215" y="5442"/>
                  <a:pt x="12217" y="5384"/>
                </a:cubicBezTo>
                <a:cubicBezTo>
                  <a:pt x="12215" y="5455"/>
                  <a:pt x="12208" y="5527"/>
                  <a:pt x="12217" y="5596"/>
                </a:cubicBezTo>
                <a:cubicBezTo>
                  <a:pt x="12215" y="5584"/>
                  <a:pt x="12214" y="5571"/>
                  <a:pt x="12212" y="5558"/>
                </a:cubicBezTo>
                <a:cubicBezTo>
                  <a:pt x="12214" y="5500"/>
                  <a:pt x="12214" y="5571"/>
                  <a:pt x="12212" y="5558"/>
                </a:cubicBezTo>
                <a:close/>
                <a:moveTo>
                  <a:pt x="12217" y="6702"/>
                </a:moveTo>
                <a:cubicBezTo>
                  <a:pt x="12217" y="6703"/>
                  <a:pt x="12285" y="6719"/>
                  <a:pt x="12280" y="6718"/>
                </a:cubicBezTo>
                <a:cubicBezTo>
                  <a:pt x="12259" y="6712"/>
                  <a:pt x="12238" y="6707"/>
                  <a:pt x="12217" y="6702"/>
                </a:cubicBezTo>
                <a:cubicBezTo>
                  <a:pt x="12217" y="6702"/>
                  <a:pt x="12238" y="6707"/>
                  <a:pt x="12217" y="6702"/>
                </a:cubicBezTo>
                <a:close/>
                <a:moveTo>
                  <a:pt x="12892" y="4282"/>
                </a:moveTo>
                <a:cubicBezTo>
                  <a:pt x="12853" y="4288"/>
                  <a:pt x="12873" y="4492"/>
                  <a:pt x="12873" y="4539"/>
                </a:cubicBezTo>
                <a:cubicBezTo>
                  <a:pt x="12873" y="4620"/>
                  <a:pt x="12872" y="4700"/>
                  <a:pt x="12871" y="4780"/>
                </a:cubicBezTo>
                <a:cubicBezTo>
                  <a:pt x="12879" y="4176"/>
                  <a:pt x="12869" y="3570"/>
                  <a:pt x="12866" y="2966"/>
                </a:cubicBezTo>
                <a:cubicBezTo>
                  <a:pt x="12900" y="2967"/>
                  <a:pt x="12885" y="3218"/>
                  <a:pt x="12886" y="3264"/>
                </a:cubicBezTo>
                <a:cubicBezTo>
                  <a:pt x="12886" y="3377"/>
                  <a:pt x="12887" y="3490"/>
                  <a:pt x="12888" y="3603"/>
                </a:cubicBezTo>
                <a:cubicBezTo>
                  <a:pt x="12889" y="3829"/>
                  <a:pt x="12890" y="4056"/>
                  <a:pt x="12892" y="4282"/>
                </a:cubicBezTo>
                <a:cubicBezTo>
                  <a:pt x="12885" y="4283"/>
                  <a:pt x="12889" y="3844"/>
                  <a:pt x="12892" y="4282"/>
                </a:cubicBezTo>
                <a:close/>
                <a:moveTo>
                  <a:pt x="12883" y="2689"/>
                </a:moveTo>
                <a:cubicBezTo>
                  <a:pt x="12884" y="2728"/>
                  <a:pt x="12899" y="2894"/>
                  <a:pt x="12865" y="2896"/>
                </a:cubicBezTo>
                <a:cubicBezTo>
                  <a:pt x="12865" y="2853"/>
                  <a:pt x="12846" y="2692"/>
                  <a:pt x="12883" y="2689"/>
                </a:cubicBezTo>
                <a:cubicBezTo>
                  <a:pt x="12884" y="2757"/>
                  <a:pt x="12876" y="2689"/>
                  <a:pt x="12883" y="2689"/>
                </a:cubicBezTo>
                <a:close/>
                <a:moveTo>
                  <a:pt x="12787" y="3436"/>
                </a:moveTo>
                <a:cubicBezTo>
                  <a:pt x="12791" y="3939"/>
                  <a:pt x="12796" y="4443"/>
                  <a:pt x="12799" y="4946"/>
                </a:cubicBezTo>
                <a:cubicBezTo>
                  <a:pt x="12795" y="4338"/>
                  <a:pt x="12790" y="3729"/>
                  <a:pt x="12785" y="3121"/>
                </a:cubicBezTo>
                <a:cubicBezTo>
                  <a:pt x="12786" y="3226"/>
                  <a:pt x="12786" y="3331"/>
                  <a:pt x="12787" y="3436"/>
                </a:cubicBezTo>
                <a:cubicBezTo>
                  <a:pt x="12791" y="3939"/>
                  <a:pt x="12786" y="3331"/>
                  <a:pt x="12787" y="3436"/>
                </a:cubicBezTo>
                <a:close/>
                <a:moveTo>
                  <a:pt x="12729" y="4634"/>
                </a:moveTo>
                <a:cubicBezTo>
                  <a:pt x="12725" y="4601"/>
                  <a:pt x="12722" y="4569"/>
                  <a:pt x="12720" y="4537"/>
                </a:cubicBezTo>
                <a:cubicBezTo>
                  <a:pt x="12723" y="4596"/>
                  <a:pt x="12736" y="4630"/>
                  <a:pt x="12745" y="4677"/>
                </a:cubicBezTo>
                <a:cubicBezTo>
                  <a:pt x="12763" y="4783"/>
                  <a:pt x="12748" y="4907"/>
                  <a:pt x="12750" y="5015"/>
                </a:cubicBezTo>
                <a:cubicBezTo>
                  <a:pt x="12691" y="5014"/>
                  <a:pt x="12729" y="4912"/>
                  <a:pt x="12729" y="4862"/>
                </a:cubicBezTo>
                <a:cubicBezTo>
                  <a:pt x="12728" y="4786"/>
                  <a:pt x="12722" y="4710"/>
                  <a:pt x="12729" y="4634"/>
                </a:cubicBezTo>
                <a:cubicBezTo>
                  <a:pt x="12724" y="4601"/>
                  <a:pt x="12717" y="4760"/>
                  <a:pt x="12729" y="4634"/>
                </a:cubicBezTo>
                <a:close/>
                <a:moveTo>
                  <a:pt x="12632" y="3246"/>
                </a:moveTo>
                <a:cubicBezTo>
                  <a:pt x="12640" y="3246"/>
                  <a:pt x="12648" y="3246"/>
                  <a:pt x="12656" y="3245"/>
                </a:cubicBezTo>
                <a:cubicBezTo>
                  <a:pt x="12658" y="3515"/>
                  <a:pt x="12660" y="3785"/>
                  <a:pt x="12661" y="4055"/>
                </a:cubicBezTo>
                <a:cubicBezTo>
                  <a:pt x="12662" y="4187"/>
                  <a:pt x="12663" y="4319"/>
                  <a:pt x="12664" y="4450"/>
                </a:cubicBezTo>
                <a:cubicBezTo>
                  <a:pt x="12664" y="4579"/>
                  <a:pt x="12650" y="4719"/>
                  <a:pt x="12670" y="4846"/>
                </a:cubicBezTo>
                <a:cubicBezTo>
                  <a:pt x="12673" y="4825"/>
                  <a:pt x="12665" y="4818"/>
                  <a:pt x="12646" y="4824"/>
                </a:cubicBezTo>
                <a:cubicBezTo>
                  <a:pt x="12642" y="4298"/>
                  <a:pt x="12637" y="3772"/>
                  <a:pt x="12632" y="3246"/>
                </a:cubicBezTo>
                <a:close/>
                <a:moveTo>
                  <a:pt x="12514" y="4995"/>
                </a:moveTo>
                <a:cubicBezTo>
                  <a:pt x="12522" y="4989"/>
                  <a:pt x="12522" y="4989"/>
                  <a:pt x="12514" y="4995"/>
                </a:cubicBezTo>
                <a:cubicBezTo>
                  <a:pt x="12514" y="4995"/>
                  <a:pt x="12514" y="4995"/>
                  <a:pt x="12514" y="4995"/>
                </a:cubicBezTo>
                <a:cubicBezTo>
                  <a:pt x="12510" y="4999"/>
                  <a:pt x="12510" y="5006"/>
                  <a:pt x="12515" y="5015"/>
                </a:cubicBezTo>
                <a:cubicBezTo>
                  <a:pt x="12515" y="5015"/>
                  <a:pt x="12515" y="5015"/>
                  <a:pt x="12515" y="5015"/>
                </a:cubicBezTo>
                <a:cubicBezTo>
                  <a:pt x="12515" y="5015"/>
                  <a:pt x="12515" y="5015"/>
                  <a:pt x="12515" y="5015"/>
                </a:cubicBezTo>
                <a:cubicBezTo>
                  <a:pt x="12501" y="5011"/>
                  <a:pt x="12491" y="5002"/>
                  <a:pt x="12488" y="4987"/>
                </a:cubicBezTo>
                <a:cubicBezTo>
                  <a:pt x="12502" y="4984"/>
                  <a:pt x="12511" y="4987"/>
                  <a:pt x="12514" y="4995"/>
                </a:cubicBezTo>
                <a:cubicBezTo>
                  <a:pt x="12516" y="4993"/>
                  <a:pt x="12511" y="4987"/>
                  <a:pt x="12514" y="4995"/>
                </a:cubicBezTo>
                <a:close/>
                <a:moveTo>
                  <a:pt x="12419" y="3373"/>
                </a:moveTo>
                <a:cubicBezTo>
                  <a:pt x="12417" y="3380"/>
                  <a:pt x="12412" y="3386"/>
                  <a:pt x="12403" y="3392"/>
                </a:cubicBezTo>
                <a:cubicBezTo>
                  <a:pt x="12412" y="3386"/>
                  <a:pt x="12417" y="3380"/>
                  <a:pt x="12419" y="3373"/>
                </a:cubicBezTo>
                <a:close/>
                <a:moveTo>
                  <a:pt x="12399" y="3615"/>
                </a:moveTo>
                <a:cubicBezTo>
                  <a:pt x="12437" y="3617"/>
                  <a:pt x="12422" y="4428"/>
                  <a:pt x="12423" y="4511"/>
                </a:cubicBezTo>
                <a:cubicBezTo>
                  <a:pt x="12425" y="4629"/>
                  <a:pt x="12426" y="4736"/>
                  <a:pt x="12428" y="4854"/>
                </a:cubicBezTo>
                <a:cubicBezTo>
                  <a:pt x="12428" y="4861"/>
                  <a:pt x="12434" y="4969"/>
                  <a:pt x="12398" y="4929"/>
                </a:cubicBezTo>
                <a:cubicBezTo>
                  <a:pt x="12384" y="4913"/>
                  <a:pt x="12397" y="4864"/>
                  <a:pt x="12398" y="4843"/>
                </a:cubicBezTo>
                <a:cubicBezTo>
                  <a:pt x="12399" y="4770"/>
                  <a:pt x="12371" y="4707"/>
                  <a:pt x="12367" y="4632"/>
                </a:cubicBezTo>
                <a:cubicBezTo>
                  <a:pt x="12368" y="4658"/>
                  <a:pt x="12370" y="4683"/>
                  <a:pt x="12372" y="4709"/>
                </a:cubicBezTo>
                <a:cubicBezTo>
                  <a:pt x="12424" y="4690"/>
                  <a:pt x="12397" y="4482"/>
                  <a:pt x="12397" y="4435"/>
                </a:cubicBezTo>
                <a:cubicBezTo>
                  <a:pt x="12397" y="4394"/>
                  <a:pt x="12399" y="4354"/>
                  <a:pt x="12391" y="4314"/>
                </a:cubicBezTo>
                <a:cubicBezTo>
                  <a:pt x="12384" y="4309"/>
                  <a:pt x="12378" y="4304"/>
                  <a:pt x="12371" y="4299"/>
                </a:cubicBezTo>
                <a:cubicBezTo>
                  <a:pt x="12372" y="4286"/>
                  <a:pt x="12373" y="4273"/>
                  <a:pt x="12374" y="4259"/>
                </a:cubicBezTo>
                <a:cubicBezTo>
                  <a:pt x="12372" y="4226"/>
                  <a:pt x="12376" y="4192"/>
                  <a:pt x="12376" y="4159"/>
                </a:cubicBezTo>
                <a:cubicBezTo>
                  <a:pt x="12375" y="4099"/>
                  <a:pt x="12343" y="3613"/>
                  <a:pt x="12399" y="3615"/>
                </a:cubicBezTo>
                <a:cubicBezTo>
                  <a:pt x="12428" y="3616"/>
                  <a:pt x="12364" y="3614"/>
                  <a:pt x="12399" y="3615"/>
                </a:cubicBezTo>
                <a:close/>
                <a:moveTo>
                  <a:pt x="12382" y="3117"/>
                </a:moveTo>
                <a:cubicBezTo>
                  <a:pt x="12384" y="3064"/>
                  <a:pt x="12365" y="3026"/>
                  <a:pt x="12358" y="2977"/>
                </a:cubicBezTo>
                <a:cubicBezTo>
                  <a:pt x="12352" y="2932"/>
                  <a:pt x="12361" y="2878"/>
                  <a:pt x="12362" y="2832"/>
                </a:cubicBezTo>
                <a:cubicBezTo>
                  <a:pt x="12361" y="2878"/>
                  <a:pt x="12352" y="2932"/>
                  <a:pt x="12358" y="2977"/>
                </a:cubicBezTo>
                <a:cubicBezTo>
                  <a:pt x="12365" y="3026"/>
                  <a:pt x="12384" y="3064"/>
                  <a:pt x="12382" y="3117"/>
                </a:cubicBezTo>
                <a:cubicBezTo>
                  <a:pt x="12384" y="3069"/>
                  <a:pt x="12384" y="3069"/>
                  <a:pt x="12382" y="3117"/>
                </a:cubicBezTo>
                <a:close/>
                <a:moveTo>
                  <a:pt x="12358" y="1240"/>
                </a:moveTo>
                <a:cubicBezTo>
                  <a:pt x="12370" y="1246"/>
                  <a:pt x="12376" y="1256"/>
                  <a:pt x="12377" y="1270"/>
                </a:cubicBezTo>
                <a:cubicBezTo>
                  <a:pt x="12375" y="1248"/>
                  <a:pt x="12362" y="1231"/>
                  <a:pt x="12358" y="1206"/>
                </a:cubicBezTo>
                <a:cubicBezTo>
                  <a:pt x="12352" y="1175"/>
                  <a:pt x="12358" y="1138"/>
                  <a:pt x="12357" y="1106"/>
                </a:cubicBezTo>
                <a:cubicBezTo>
                  <a:pt x="12358" y="1151"/>
                  <a:pt x="12358" y="1195"/>
                  <a:pt x="12358" y="1240"/>
                </a:cubicBezTo>
                <a:cubicBezTo>
                  <a:pt x="12372" y="1248"/>
                  <a:pt x="12358" y="1195"/>
                  <a:pt x="12358" y="1240"/>
                </a:cubicBezTo>
                <a:close/>
                <a:moveTo>
                  <a:pt x="12409" y="6371"/>
                </a:moveTo>
                <a:cubicBezTo>
                  <a:pt x="12378" y="6375"/>
                  <a:pt x="12347" y="6384"/>
                  <a:pt x="12316" y="6384"/>
                </a:cubicBezTo>
                <a:cubicBezTo>
                  <a:pt x="12347" y="6384"/>
                  <a:pt x="12378" y="6376"/>
                  <a:pt x="12409" y="6371"/>
                </a:cubicBezTo>
                <a:close/>
                <a:moveTo>
                  <a:pt x="12390" y="5919"/>
                </a:moveTo>
                <a:cubicBezTo>
                  <a:pt x="12390" y="5937"/>
                  <a:pt x="12390" y="5954"/>
                  <a:pt x="12390" y="5971"/>
                </a:cubicBezTo>
                <a:cubicBezTo>
                  <a:pt x="12390" y="5954"/>
                  <a:pt x="12390" y="5937"/>
                  <a:pt x="12390" y="5919"/>
                </a:cubicBezTo>
                <a:cubicBezTo>
                  <a:pt x="12404" y="5914"/>
                  <a:pt x="12413" y="5904"/>
                  <a:pt x="12417" y="5890"/>
                </a:cubicBezTo>
                <a:cubicBezTo>
                  <a:pt x="12413" y="5904"/>
                  <a:pt x="12404" y="5914"/>
                  <a:pt x="12390" y="5919"/>
                </a:cubicBezTo>
                <a:cubicBezTo>
                  <a:pt x="12390" y="5937"/>
                  <a:pt x="12408" y="5910"/>
                  <a:pt x="12390" y="5919"/>
                </a:cubicBezTo>
                <a:close/>
                <a:moveTo>
                  <a:pt x="12398" y="5446"/>
                </a:moveTo>
                <a:cubicBezTo>
                  <a:pt x="12364" y="5389"/>
                  <a:pt x="12384" y="5254"/>
                  <a:pt x="12383" y="5183"/>
                </a:cubicBezTo>
                <a:cubicBezTo>
                  <a:pt x="12382" y="5093"/>
                  <a:pt x="12394" y="4992"/>
                  <a:pt x="12373" y="4905"/>
                </a:cubicBezTo>
                <a:cubicBezTo>
                  <a:pt x="12397" y="5004"/>
                  <a:pt x="12383" y="5122"/>
                  <a:pt x="12384" y="5225"/>
                </a:cubicBezTo>
                <a:cubicBezTo>
                  <a:pt x="12385" y="5280"/>
                  <a:pt x="12379" y="5340"/>
                  <a:pt x="12386" y="5394"/>
                </a:cubicBezTo>
                <a:cubicBezTo>
                  <a:pt x="12397" y="5474"/>
                  <a:pt x="12402" y="5413"/>
                  <a:pt x="12425" y="5461"/>
                </a:cubicBezTo>
                <a:cubicBezTo>
                  <a:pt x="12417" y="5454"/>
                  <a:pt x="12408" y="5449"/>
                  <a:pt x="12398" y="5446"/>
                </a:cubicBezTo>
                <a:cubicBezTo>
                  <a:pt x="12395" y="5441"/>
                  <a:pt x="12406" y="5452"/>
                  <a:pt x="12398" y="5446"/>
                </a:cubicBezTo>
                <a:close/>
                <a:moveTo>
                  <a:pt x="12425" y="5825"/>
                </a:moveTo>
                <a:cubicBezTo>
                  <a:pt x="12433" y="5825"/>
                  <a:pt x="12435" y="5833"/>
                  <a:pt x="12431" y="5848"/>
                </a:cubicBezTo>
                <a:cubicBezTo>
                  <a:pt x="12429" y="5840"/>
                  <a:pt x="12427" y="5833"/>
                  <a:pt x="12425" y="5825"/>
                </a:cubicBezTo>
                <a:cubicBezTo>
                  <a:pt x="12425" y="5825"/>
                  <a:pt x="12430" y="5831"/>
                  <a:pt x="12425" y="5825"/>
                </a:cubicBezTo>
                <a:close/>
                <a:moveTo>
                  <a:pt x="12470" y="6685"/>
                </a:moveTo>
                <a:cubicBezTo>
                  <a:pt x="12496" y="6729"/>
                  <a:pt x="12528" y="6740"/>
                  <a:pt x="12563" y="6739"/>
                </a:cubicBezTo>
                <a:cubicBezTo>
                  <a:pt x="12528" y="6740"/>
                  <a:pt x="12496" y="6729"/>
                  <a:pt x="12470" y="6685"/>
                </a:cubicBezTo>
                <a:close/>
                <a:moveTo>
                  <a:pt x="12662" y="5119"/>
                </a:moveTo>
                <a:cubicBezTo>
                  <a:pt x="12650" y="5146"/>
                  <a:pt x="12671" y="5178"/>
                  <a:pt x="12657" y="5205"/>
                </a:cubicBezTo>
                <a:cubicBezTo>
                  <a:pt x="12669" y="5183"/>
                  <a:pt x="12671" y="5082"/>
                  <a:pt x="12647" y="5063"/>
                </a:cubicBezTo>
                <a:cubicBezTo>
                  <a:pt x="12609" y="5034"/>
                  <a:pt x="12553" y="5100"/>
                  <a:pt x="12528" y="5030"/>
                </a:cubicBezTo>
                <a:cubicBezTo>
                  <a:pt x="12512" y="4988"/>
                  <a:pt x="12540" y="5000"/>
                  <a:pt x="12548" y="4985"/>
                </a:cubicBezTo>
                <a:cubicBezTo>
                  <a:pt x="12566" y="4946"/>
                  <a:pt x="12572" y="4945"/>
                  <a:pt x="12572" y="4891"/>
                </a:cubicBezTo>
                <a:cubicBezTo>
                  <a:pt x="12571" y="4807"/>
                  <a:pt x="12552" y="4702"/>
                  <a:pt x="12571" y="4621"/>
                </a:cubicBezTo>
                <a:cubicBezTo>
                  <a:pt x="12586" y="4553"/>
                  <a:pt x="12588" y="4656"/>
                  <a:pt x="12588" y="4676"/>
                </a:cubicBezTo>
                <a:cubicBezTo>
                  <a:pt x="12589" y="4714"/>
                  <a:pt x="12589" y="4752"/>
                  <a:pt x="12590" y="4790"/>
                </a:cubicBezTo>
                <a:cubicBezTo>
                  <a:pt x="12590" y="4835"/>
                  <a:pt x="12565" y="4959"/>
                  <a:pt x="12606" y="4992"/>
                </a:cubicBezTo>
                <a:cubicBezTo>
                  <a:pt x="12629" y="5012"/>
                  <a:pt x="12743" y="4985"/>
                  <a:pt x="12726" y="5050"/>
                </a:cubicBezTo>
                <a:cubicBezTo>
                  <a:pt x="12717" y="5083"/>
                  <a:pt x="12712" y="5043"/>
                  <a:pt x="12692" y="5071"/>
                </a:cubicBezTo>
                <a:cubicBezTo>
                  <a:pt x="12686" y="5080"/>
                  <a:pt x="12672" y="5113"/>
                  <a:pt x="12662" y="5119"/>
                </a:cubicBezTo>
                <a:cubicBezTo>
                  <a:pt x="12652" y="5143"/>
                  <a:pt x="12681" y="5107"/>
                  <a:pt x="12662" y="5119"/>
                </a:cubicBezTo>
                <a:close/>
                <a:moveTo>
                  <a:pt x="12731" y="6427"/>
                </a:moveTo>
                <a:cubicBezTo>
                  <a:pt x="12750" y="6434"/>
                  <a:pt x="12750" y="6484"/>
                  <a:pt x="12744" y="6498"/>
                </a:cubicBezTo>
                <a:cubicBezTo>
                  <a:pt x="12756" y="6468"/>
                  <a:pt x="12733" y="6427"/>
                  <a:pt x="12731" y="6427"/>
                </a:cubicBezTo>
                <a:cubicBezTo>
                  <a:pt x="12750" y="6434"/>
                  <a:pt x="12729" y="6426"/>
                  <a:pt x="12731" y="6427"/>
                </a:cubicBezTo>
                <a:close/>
                <a:moveTo>
                  <a:pt x="12833" y="6632"/>
                </a:moveTo>
                <a:cubicBezTo>
                  <a:pt x="12810" y="6632"/>
                  <a:pt x="12764" y="6626"/>
                  <a:pt x="12741" y="6634"/>
                </a:cubicBezTo>
                <a:cubicBezTo>
                  <a:pt x="12764" y="6626"/>
                  <a:pt x="12794" y="6641"/>
                  <a:pt x="12816" y="6632"/>
                </a:cubicBezTo>
                <a:cubicBezTo>
                  <a:pt x="12838" y="6624"/>
                  <a:pt x="12831" y="6607"/>
                  <a:pt x="12853" y="6600"/>
                </a:cubicBezTo>
                <a:cubicBezTo>
                  <a:pt x="12840" y="6606"/>
                  <a:pt x="12833" y="6616"/>
                  <a:pt x="12833" y="6632"/>
                </a:cubicBezTo>
                <a:cubicBezTo>
                  <a:pt x="12846" y="6631"/>
                  <a:pt x="12857" y="6636"/>
                  <a:pt x="12866" y="6646"/>
                </a:cubicBezTo>
                <a:cubicBezTo>
                  <a:pt x="12857" y="6636"/>
                  <a:pt x="12846" y="6631"/>
                  <a:pt x="12833" y="6632"/>
                </a:cubicBezTo>
                <a:cubicBezTo>
                  <a:pt x="12811" y="6632"/>
                  <a:pt x="12843" y="6627"/>
                  <a:pt x="12833" y="6632"/>
                </a:cubicBezTo>
                <a:close/>
                <a:moveTo>
                  <a:pt x="12898" y="6554"/>
                </a:moveTo>
                <a:cubicBezTo>
                  <a:pt x="12882" y="6530"/>
                  <a:pt x="12857" y="6511"/>
                  <a:pt x="12828" y="6509"/>
                </a:cubicBezTo>
                <a:cubicBezTo>
                  <a:pt x="12846" y="6510"/>
                  <a:pt x="12906" y="6547"/>
                  <a:pt x="12898" y="6554"/>
                </a:cubicBezTo>
                <a:cubicBezTo>
                  <a:pt x="12880" y="6526"/>
                  <a:pt x="12898" y="6554"/>
                  <a:pt x="12898" y="6554"/>
                </a:cubicBezTo>
                <a:close/>
                <a:moveTo>
                  <a:pt x="13057" y="4182"/>
                </a:moveTo>
                <a:cubicBezTo>
                  <a:pt x="13057" y="4177"/>
                  <a:pt x="13062" y="4178"/>
                  <a:pt x="13072" y="4183"/>
                </a:cubicBezTo>
                <a:cubicBezTo>
                  <a:pt x="13067" y="4183"/>
                  <a:pt x="13062" y="4183"/>
                  <a:pt x="13057" y="4182"/>
                </a:cubicBezTo>
                <a:close/>
                <a:moveTo>
                  <a:pt x="13123" y="6698"/>
                </a:moveTo>
                <a:cubicBezTo>
                  <a:pt x="13094" y="6685"/>
                  <a:pt x="13123" y="6696"/>
                  <a:pt x="13123" y="6698"/>
                </a:cubicBezTo>
                <a:cubicBezTo>
                  <a:pt x="13120" y="6696"/>
                  <a:pt x="13123" y="6698"/>
                  <a:pt x="13123" y="6698"/>
                </a:cubicBezTo>
                <a:close/>
                <a:moveTo>
                  <a:pt x="13131" y="4061"/>
                </a:moveTo>
                <a:cubicBezTo>
                  <a:pt x="13137" y="4060"/>
                  <a:pt x="13158" y="4061"/>
                  <a:pt x="13131" y="4061"/>
                </a:cubicBezTo>
                <a:cubicBezTo>
                  <a:pt x="13131" y="4061"/>
                  <a:pt x="13136" y="4061"/>
                  <a:pt x="13131" y="4061"/>
                </a:cubicBezTo>
                <a:close/>
                <a:moveTo>
                  <a:pt x="13809" y="5340"/>
                </a:moveTo>
                <a:cubicBezTo>
                  <a:pt x="13817" y="5340"/>
                  <a:pt x="13826" y="5340"/>
                  <a:pt x="13835" y="5340"/>
                </a:cubicBezTo>
                <a:cubicBezTo>
                  <a:pt x="13795" y="5340"/>
                  <a:pt x="13809" y="5317"/>
                  <a:pt x="13809" y="5282"/>
                </a:cubicBezTo>
                <a:cubicBezTo>
                  <a:pt x="13809" y="5301"/>
                  <a:pt x="13809" y="5321"/>
                  <a:pt x="13809" y="5340"/>
                </a:cubicBezTo>
                <a:cubicBezTo>
                  <a:pt x="13817" y="5340"/>
                  <a:pt x="13809" y="5321"/>
                  <a:pt x="13809" y="5340"/>
                </a:cubicBezTo>
                <a:close/>
                <a:moveTo>
                  <a:pt x="13781" y="3464"/>
                </a:moveTo>
                <a:cubicBezTo>
                  <a:pt x="13784" y="3476"/>
                  <a:pt x="13788" y="3489"/>
                  <a:pt x="13791" y="3502"/>
                </a:cubicBezTo>
                <a:cubicBezTo>
                  <a:pt x="13784" y="3490"/>
                  <a:pt x="13781" y="3477"/>
                  <a:pt x="13781" y="3464"/>
                </a:cubicBezTo>
                <a:close/>
                <a:moveTo>
                  <a:pt x="13720" y="4368"/>
                </a:moveTo>
                <a:cubicBezTo>
                  <a:pt x="13738" y="4366"/>
                  <a:pt x="13756" y="4364"/>
                  <a:pt x="13774" y="4361"/>
                </a:cubicBezTo>
                <a:cubicBezTo>
                  <a:pt x="13756" y="4364"/>
                  <a:pt x="13717" y="4379"/>
                  <a:pt x="13712" y="4353"/>
                </a:cubicBezTo>
                <a:cubicBezTo>
                  <a:pt x="13715" y="4358"/>
                  <a:pt x="13717" y="4363"/>
                  <a:pt x="13720" y="4368"/>
                </a:cubicBezTo>
                <a:cubicBezTo>
                  <a:pt x="13738" y="4366"/>
                  <a:pt x="13715" y="4363"/>
                  <a:pt x="13720" y="4368"/>
                </a:cubicBezTo>
                <a:close/>
                <a:moveTo>
                  <a:pt x="13704" y="3841"/>
                </a:moveTo>
                <a:cubicBezTo>
                  <a:pt x="13708" y="3849"/>
                  <a:pt x="13703" y="3825"/>
                  <a:pt x="13703" y="3801"/>
                </a:cubicBezTo>
                <a:cubicBezTo>
                  <a:pt x="13703" y="3814"/>
                  <a:pt x="13703" y="3827"/>
                  <a:pt x="13704" y="3841"/>
                </a:cubicBezTo>
                <a:cubicBezTo>
                  <a:pt x="13705" y="3842"/>
                  <a:pt x="13703" y="3827"/>
                  <a:pt x="13704" y="3841"/>
                </a:cubicBezTo>
                <a:close/>
                <a:moveTo>
                  <a:pt x="13695" y="4496"/>
                </a:moveTo>
                <a:cubicBezTo>
                  <a:pt x="13690" y="4500"/>
                  <a:pt x="13677" y="4514"/>
                  <a:pt x="13695" y="4496"/>
                </a:cubicBezTo>
                <a:cubicBezTo>
                  <a:pt x="13695" y="4496"/>
                  <a:pt x="13692" y="4499"/>
                  <a:pt x="13695" y="4496"/>
                </a:cubicBezTo>
                <a:close/>
                <a:moveTo>
                  <a:pt x="13677" y="4413"/>
                </a:moveTo>
                <a:cubicBezTo>
                  <a:pt x="13690" y="4411"/>
                  <a:pt x="13687" y="4412"/>
                  <a:pt x="13677" y="4413"/>
                </a:cubicBezTo>
                <a:cubicBezTo>
                  <a:pt x="13680" y="4413"/>
                  <a:pt x="13680" y="4413"/>
                  <a:pt x="13677" y="4413"/>
                </a:cubicBezTo>
                <a:close/>
                <a:moveTo>
                  <a:pt x="13670" y="4160"/>
                </a:moveTo>
                <a:cubicBezTo>
                  <a:pt x="13670" y="4151"/>
                  <a:pt x="13669" y="4142"/>
                  <a:pt x="13669" y="4132"/>
                </a:cubicBezTo>
                <a:cubicBezTo>
                  <a:pt x="13661" y="4155"/>
                  <a:pt x="13668" y="4167"/>
                  <a:pt x="13690" y="4166"/>
                </a:cubicBezTo>
                <a:cubicBezTo>
                  <a:pt x="13683" y="4164"/>
                  <a:pt x="13676" y="4162"/>
                  <a:pt x="13670" y="4160"/>
                </a:cubicBezTo>
                <a:cubicBezTo>
                  <a:pt x="13670" y="4151"/>
                  <a:pt x="13677" y="4163"/>
                  <a:pt x="13670" y="4160"/>
                </a:cubicBezTo>
                <a:close/>
                <a:moveTo>
                  <a:pt x="13667" y="3618"/>
                </a:moveTo>
                <a:cubicBezTo>
                  <a:pt x="13671" y="3622"/>
                  <a:pt x="13675" y="3626"/>
                  <a:pt x="13680" y="3630"/>
                </a:cubicBezTo>
                <a:cubicBezTo>
                  <a:pt x="13666" y="3605"/>
                  <a:pt x="13660" y="3590"/>
                  <a:pt x="13651" y="3560"/>
                </a:cubicBezTo>
                <a:cubicBezTo>
                  <a:pt x="13657" y="3579"/>
                  <a:pt x="13662" y="3599"/>
                  <a:pt x="13667" y="3618"/>
                </a:cubicBezTo>
                <a:cubicBezTo>
                  <a:pt x="13673" y="3621"/>
                  <a:pt x="13662" y="3599"/>
                  <a:pt x="13667" y="3618"/>
                </a:cubicBezTo>
                <a:close/>
                <a:moveTo>
                  <a:pt x="13531" y="2737"/>
                </a:moveTo>
                <a:cubicBezTo>
                  <a:pt x="13543" y="2747"/>
                  <a:pt x="13558" y="2751"/>
                  <a:pt x="13573" y="2750"/>
                </a:cubicBezTo>
                <a:cubicBezTo>
                  <a:pt x="13497" y="2754"/>
                  <a:pt x="13529" y="2522"/>
                  <a:pt x="13528" y="2462"/>
                </a:cubicBezTo>
                <a:cubicBezTo>
                  <a:pt x="13529" y="2554"/>
                  <a:pt x="13530" y="2646"/>
                  <a:pt x="13531" y="2737"/>
                </a:cubicBezTo>
                <a:cubicBezTo>
                  <a:pt x="13545" y="2748"/>
                  <a:pt x="13530" y="2646"/>
                  <a:pt x="13531" y="2737"/>
                </a:cubicBezTo>
                <a:close/>
                <a:moveTo>
                  <a:pt x="13503" y="6145"/>
                </a:moveTo>
                <a:cubicBezTo>
                  <a:pt x="13524" y="6159"/>
                  <a:pt x="13492" y="6138"/>
                  <a:pt x="13503" y="6145"/>
                </a:cubicBezTo>
                <a:cubicBezTo>
                  <a:pt x="13505" y="6147"/>
                  <a:pt x="13503" y="6145"/>
                  <a:pt x="13503" y="6145"/>
                </a:cubicBezTo>
                <a:close/>
                <a:moveTo>
                  <a:pt x="13512" y="6149"/>
                </a:moveTo>
                <a:cubicBezTo>
                  <a:pt x="13534" y="6153"/>
                  <a:pt x="13543" y="6151"/>
                  <a:pt x="13538" y="6143"/>
                </a:cubicBezTo>
                <a:cubicBezTo>
                  <a:pt x="13538" y="6143"/>
                  <a:pt x="13538" y="6143"/>
                  <a:pt x="13538" y="6143"/>
                </a:cubicBezTo>
                <a:cubicBezTo>
                  <a:pt x="13530" y="6148"/>
                  <a:pt x="13521" y="6151"/>
                  <a:pt x="13512" y="6149"/>
                </a:cubicBezTo>
                <a:cubicBezTo>
                  <a:pt x="13521" y="6151"/>
                  <a:pt x="13521" y="6151"/>
                  <a:pt x="13512" y="6149"/>
                </a:cubicBezTo>
                <a:close/>
                <a:moveTo>
                  <a:pt x="13390" y="6093"/>
                </a:moveTo>
                <a:cubicBezTo>
                  <a:pt x="13348" y="6086"/>
                  <a:pt x="13448" y="6093"/>
                  <a:pt x="13429" y="6092"/>
                </a:cubicBezTo>
                <a:cubicBezTo>
                  <a:pt x="13469" y="6093"/>
                  <a:pt x="13509" y="6090"/>
                  <a:pt x="13548" y="6089"/>
                </a:cubicBezTo>
                <a:cubicBezTo>
                  <a:pt x="13495" y="6091"/>
                  <a:pt x="13443" y="6092"/>
                  <a:pt x="13390" y="6093"/>
                </a:cubicBezTo>
                <a:cubicBezTo>
                  <a:pt x="13386" y="6093"/>
                  <a:pt x="13443" y="6092"/>
                  <a:pt x="13390" y="6093"/>
                </a:cubicBezTo>
                <a:close/>
                <a:moveTo>
                  <a:pt x="13356" y="4926"/>
                </a:moveTo>
                <a:cubicBezTo>
                  <a:pt x="13405" y="4927"/>
                  <a:pt x="13466" y="4919"/>
                  <a:pt x="13514" y="4930"/>
                </a:cubicBezTo>
                <a:cubicBezTo>
                  <a:pt x="13468" y="4919"/>
                  <a:pt x="13404" y="4927"/>
                  <a:pt x="13356" y="4926"/>
                </a:cubicBezTo>
                <a:close/>
                <a:moveTo>
                  <a:pt x="13453" y="5054"/>
                </a:moveTo>
                <a:cubicBezTo>
                  <a:pt x="13434" y="5054"/>
                  <a:pt x="13416" y="5055"/>
                  <a:pt x="13398" y="5060"/>
                </a:cubicBezTo>
                <a:cubicBezTo>
                  <a:pt x="13416" y="5055"/>
                  <a:pt x="13434" y="5054"/>
                  <a:pt x="13453" y="5054"/>
                </a:cubicBezTo>
                <a:close/>
                <a:moveTo>
                  <a:pt x="13373" y="5399"/>
                </a:moveTo>
                <a:cubicBezTo>
                  <a:pt x="13374" y="5429"/>
                  <a:pt x="13371" y="5457"/>
                  <a:pt x="13370" y="5486"/>
                </a:cubicBezTo>
                <a:cubicBezTo>
                  <a:pt x="13371" y="5457"/>
                  <a:pt x="13374" y="5429"/>
                  <a:pt x="13373" y="5399"/>
                </a:cubicBezTo>
                <a:cubicBezTo>
                  <a:pt x="13373" y="5420"/>
                  <a:pt x="13373" y="5420"/>
                  <a:pt x="13373" y="5399"/>
                </a:cubicBezTo>
                <a:close/>
                <a:moveTo>
                  <a:pt x="13373" y="5398"/>
                </a:moveTo>
                <a:cubicBezTo>
                  <a:pt x="13373" y="5391"/>
                  <a:pt x="13377" y="5385"/>
                  <a:pt x="13384" y="5381"/>
                </a:cubicBezTo>
                <a:cubicBezTo>
                  <a:pt x="13380" y="5387"/>
                  <a:pt x="13377" y="5392"/>
                  <a:pt x="13373" y="5398"/>
                </a:cubicBezTo>
                <a:close/>
                <a:moveTo>
                  <a:pt x="13526" y="5502"/>
                </a:moveTo>
                <a:cubicBezTo>
                  <a:pt x="13526" y="5495"/>
                  <a:pt x="13533" y="5495"/>
                  <a:pt x="13547" y="5501"/>
                </a:cubicBezTo>
                <a:cubicBezTo>
                  <a:pt x="13540" y="5502"/>
                  <a:pt x="13533" y="5502"/>
                  <a:pt x="13526" y="5502"/>
                </a:cubicBezTo>
                <a:cubicBezTo>
                  <a:pt x="13526" y="5502"/>
                  <a:pt x="13533" y="5502"/>
                  <a:pt x="13526" y="5502"/>
                </a:cubicBezTo>
                <a:close/>
                <a:moveTo>
                  <a:pt x="13508" y="5037"/>
                </a:moveTo>
                <a:cubicBezTo>
                  <a:pt x="13496" y="5036"/>
                  <a:pt x="13545" y="5061"/>
                  <a:pt x="13551" y="5065"/>
                </a:cubicBezTo>
                <a:cubicBezTo>
                  <a:pt x="13536" y="5056"/>
                  <a:pt x="13522" y="5046"/>
                  <a:pt x="13508" y="5037"/>
                </a:cubicBezTo>
                <a:cubicBezTo>
                  <a:pt x="13506" y="5036"/>
                  <a:pt x="13522" y="5045"/>
                  <a:pt x="13508" y="5037"/>
                </a:cubicBezTo>
                <a:close/>
                <a:moveTo>
                  <a:pt x="13531" y="4619"/>
                </a:moveTo>
                <a:cubicBezTo>
                  <a:pt x="13542" y="4621"/>
                  <a:pt x="13548" y="4626"/>
                  <a:pt x="13548" y="4633"/>
                </a:cubicBezTo>
                <a:cubicBezTo>
                  <a:pt x="13542" y="4629"/>
                  <a:pt x="13536" y="4624"/>
                  <a:pt x="13531" y="4619"/>
                </a:cubicBezTo>
                <a:cubicBezTo>
                  <a:pt x="13536" y="4624"/>
                  <a:pt x="13536" y="4624"/>
                  <a:pt x="13531" y="4619"/>
                </a:cubicBezTo>
                <a:close/>
                <a:moveTo>
                  <a:pt x="13531" y="3344"/>
                </a:moveTo>
                <a:cubicBezTo>
                  <a:pt x="13518" y="3351"/>
                  <a:pt x="13506" y="3357"/>
                  <a:pt x="13493" y="3364"/>
                </a:cubicBezTo>
                <a:cubicBezTo>
                  <a:pt x="13505" y="3357"/>
                  <a:pt x="13518" y="3350"/>
                  <a:pt x="13531" y="3344"/>
                </a:cubicBezTo>
                <a:close/>
                <a:moveTo>
                  <a:pt x="13496" y="2996"/>
                </a:moveTo>
                <a:cubicBezTo>
                  <a:pt x="13502" y="2989"/>
                  <a:pt x="13502" y="2989"/>
                  <a:pt x="13496" y="2996"/>
                </a:cubicBezTo>
                <a:cubicBezTo>
                  <a:pt x="13496" y="2996"/>
                  <a:pt x="13496" y="2996"/>
                  <a:pt x="13496" y="2996"/>
                </a:cubicBezTo>
                <a:close/>
                <a:moveTo>
                  <a:pt x="13494" y="2812"/>
                </a:moveTo>
                <a:cubicBezTo>
                  <a:pt x="13495" y="2818"/>
                  <a:pt x="13494" y="2813"/>
                  <a:pt x="13494" y="2812"/>
                </a:cubicBezTo>
                <a:cubicBezTo>
                  <a:pt x="13494" y="2813"/>
                  <a:pt x="13494" y="2812"/>
                  <a:pt x="13494" y="2812"/>
                </a:cubicBezTo>
                <a:close/>
                <a:moveTo>
                  <a:pt x="13495" y="3154"/>
                </a:moveTo>
                <a:cubicBezTo>
                  <a:pt x="13495" y="3165"/>
                  <a:pt x="13485" y="3167"/>
                  <a:pt x="13463" y="3160"/>
                </a:cubicBezTo>
                <a:cubicBezTo>
                  <a:pt x="13474" y="3158"/>
                  <a:pt x="13485" y="3156"/>
                  <a:pt x="13495" y="3154"/>
                </a:cubicBezTo>
                <a:close/>
                <a:moveTo>
                  <a:pt x="13459" y="3244"/>
                </a:moveTo>
                <a:cubicBezTo>
                  <a:pt x="13459" y="3244"/>
                  <a:pt x="13459" y="3244"/>
                  <a:pt x="13459" y="3244"/>
                </a:cubicBezTo>
                <a:cubicBezTo>
                  <a:pt x="13455" y="3236"/>
                  <a:pt x="13451" y="3227"/>
                  <a:pt x="13447" y="3219"/>
                </a:cubicBezTo>
                <a:cubicBezTo>
                  <a:pt x="13451" y="3227"/>
                  <a:pt x="13455" y="3236"/>
                  <a:pt x="13459" y="3244"/>
                </a:cubicBezTo>
                <a:cubicBezTo>
                  <a:pt x="13459" y="3244"/>
                  <a:pt x="13455" y="3236"/>
                  <a:pt x="13459" y="3244"/>
                </a:cubicBezTo>
                <a:close/>
                <a:moveTo>
                  <a:pt x="13460" y="3288"/>
                </a:moveTo>
                <a:cubicBezTo>
                  <a:pt x="13458" y="3282"/>
                  <a:pt x="13456" y="3274"/>
                  <a:pt x="13457" y="3265"/>
                </a:cubicBezTo>
                <a:cubicBezTo>
                  <a:pt x="13456" y="3274"/>
                  <a:pt x="13458" y="3282"/>
                  <a:pt x="13460" y="3288"/>
                </a:cubicBezTo>
                <a:close/>
                <a:moveTo>
                  <a:pt x="13461" y="3861"/>
                </a:moveTo>
                <a:cubicBezTo>
                  <a:pt x="13450" y="3860"/>
                  <a:pt x="13439" y="3862"/>
                  <a:pt x="13429" y="3865"/>
                </a:cubicBezTo>
                <a:cubicBezTo>
                  <a:pt x="13439" y="3862"/>
                  <a:pt x="13450" y="3860"/>
                  <a:pt x="13461" y="3861"/>
                </a:cubicBezTo>
                <a:close/>
                <a:moveTo>
                  <a:pt x="13435" y="3386"/>
                </a:moveTo>
                <a:cubicBezTo>
                  <a:pt x="13426" y="3387"/>
                  <a:pt x="13417" y="3386"/>
                  <a:pt x="13408" y="3383"/>
                </a:cubicBezTo>
                <a:cubicBezTo>
                  <a:pt x="13417" y="3386"/>
                  <a:pt x="13426" y="3387"/>
                  <a:pt x="13435" y="3386"/>
                </a:cubicBezTo>
                <a:close/>
                <a:moveTo>
                  <a:pt x="13423" y="4009"/>
                </a:moveTo>
                <a:cubicBezTo>
                  <a:pt x="13413" y="4009"/>
                  <a:pt x="13404" y="4008"/>
                  <a:pt x="13394" y="4008"/>
                </a:cubicBezTo>
                <a:cubicBezTo>
                  <a:pt x="13404" y="4008"/>
                  <a:pt x="13413" y="4009"/>
                  <a:pt x="13423" y="4009"/>
                </a:cubicBezTo>
                <a:close/>
                <a:moveTo>
                  <a:pt x="13358" y="4015"/>
                </a:moveTo>
                <a:cubicBezTo>
                  <a:pt x="13365" y="4013"/>
                  <a:pt x="13371" y="4011"/>
                  <a:pt x="13378" y="4010"/>
                </a:cubicBezTo>
                <a:cubicBezTo>
                  <a:pt x="13356" y="4009"/>
                  <a:pt x="13349" y="4020"/>
                  <a:pt x="13357" y="4043"/>
                </a:cubicBezTo>
                <a:cubicBezTo>
                  <a:pt x="13357" y="4034"/>
                  <a:pt x="13357" y="4024"/>
                  <a:pt x="13358" y="4015"/>
                </a:cubicBezTo>
                <a:cubicBezTo>
                  <a:pt x="13364" y="4012"/>
                  <a:pt x="13357" y="4024"/>
                  <a:pt x="13358" y="4015"/>
                </a:cubicBezTo>
                <a:close/>
                <a:moveTo>
                  <a:pt x="13355" y="4076"/>
                </a:moveTo>
                <a:cubicBezTo>
                  <a:pt x="13369" y="4074"/>
                  <a:pt x="13382" y="4072"/>
                  <a:pt x="13395" y="4071"/>
                </a:cubicBezTo>
                <a:cubicBezTo>
                  <a:pt x="13369" y="4088"/>
                  <a:pt x="13355" y="4090"/>
                  <a:pt x="13355" y="4076"/>
                </a:cubicBezTo>
                <a:close/>
                <a:moveTo>
                  <a:pt x="13256" y="6704"/>
                </a:moveTo>
                <a:cubicBezTo>
                  <a:pt x="13256" y="6724"/>
                  <a:pt x="13253" y="6752"/>
                  <a:pt x="13240" y="6769"/>
                </a:cubicBezTo>
                <a:cubicBezTo>
                  <a:pt x="13252" y="6754"/>
                  <a:pt x="13248" y="6733"/>
                  <a:pt x="13255" y="6718"/>
                </a:cubicBezTo>
                <a:cubicBezTo>
                  <a:pt x="13263" y="6701"/>
                  <a:pt x="13280" y="6704"/>
                  <a:pt x="13287" y="6687"/>
                </a:cubicBezTo>
                <a:cubicBezTo>
                  <a:pt x="13280" y="6698"/>
                  <a:pt x="13270" y="6704"/>
                  <a:pt x="13256" y="6704"/>
                </a:cubicBezTo>
                <a:cubicBezTo>
                  <a:pt x="13255" y="6735"/>
                  <a:pt x="13275" y="6701"/>
                  <a:pt x="13256" y="6704"/>
                </a:cubicBezTo>
                <a:close/>
                <a:moveTo>
                  <a:pt x="13308" y="6364"/>
                </a:moveTo>
                <a:cubicBezTo>
                  <a:pt x="13329" y="6351"/>
                  <a:pt x="13294" y="6337"/>
                  <a:pt x="13287" y="6337"/>
                </a:cubicBezTo>
                <a:cubicBezTo>
                  <a:pt x="13294" y="6337"/>
                  <a:pt x="13329" y="6351"/>
                  <a:pt x="13308" y="6364"/>
                </a:cubicBezTo>
                <a:cubicBezTo>
                  <a:pt x="13312" y="6362"/>
                  <a:pt x="13312" y="6362"/>
                  <a:pt x="13308" y="6364"/>
                </a:cubicBezTo>
                <a:close/>
                <a:moveTo>
                  <a:pt x="13283" y="6220"/>
                </a:moveTo>
                <a:cubicBezTo>
                  <a:pt x="13283" y="6211"/>
                  <a:pt x="13283" y="6202"/>
                  <a:pt x="13283" y="6193"/>
                </a:cubicBezTo>
                <a:cubicBezTo>
                  <a:pt x="13283" y="6252"/>
                  <a:pt x="13292" y="6263"/>
                  <a:pt x="13342" y="6265"/>
                </a:cubicBezTo>
                <a:cubicBezTo>
                  <a:pt x="13389" y="6267"/>
                  <a:pt x="13450" y="6252"/>
                  <a:pt x="13501" y="6251"/>
                </a:cubicBezTo>
                <a:cubicBezTo>
                  <a:pt x="13449" y="6252"/>
                  <a:pt x="13401" y="6256"/>
                  <a:pt x="13352" y="6262"/>
                </a:cubicBezTo>
                <a:cubicBezTo>
                  <a:pt x="13312" y="6266"/>
                  <a:pt x="13289" y="6275"/>
                  <a:pt x="13283" y="6220"/>
                </a:cubicBezTo>
                <a:cubicBezTo>
                  <a:pt x="13283" y="6211"/>
                  <a:pt x="13291" y="6292"/>
                  <a:pt x="13283" y="6220"/>
                </a:cubicBezTo>
                <a:close/>
                <a:moveTo>
                  <a:pt x="13546" y="6441"/>
                </a:moveTo>
                <a:cubicBezTo>
                  <a:pt x="13550" y="6443"/>
                  <a:pt x="13551" y="6448"/>
                  <a:pt x="13549" y="6455"/>
                </a:cubicBezTo>
                <a:cubicBezTo>
                  <a:pt x="13548" y="6450"/>
                  <a:pt x="13547" y="6445"/>
                  <a:pt x="13546" y="6441"/>
                </a:cubicBezTo>
                <a:close/>
                <a:moveTo>
                  <a:pt x="13607" y="5944"/>
                </a:moveTo>
                <a:cubicBezTo>
                  <a:pt x="13598" y="5948"/>
                  <a:pt x="13589" y="5952"/>
                  <a:pt x="13580" y="5956"/>
                </a:cubicBezTo>
                <a:cubicBezTo>
                  <a:pt x="13589" y="5952"/>
                  <a:pt x="13598" y="5948"/>
                  <a:pt x="13607" y="5944"/>
                </a:cubicBezTo>
                <a:cubicBezTo>
                  <a:pt x="13607" y="5944"/>
                  <a:pt x="13607" y="5944"/>
                  <a:pt x="13607" y="5944"/>
                </a:cubicBezTo>
                <a:cubicBezTo>
                  <a:pt x="13598" y="5948"/>
                  <a:pt x="13607" y="5944"/>
                  <a:pt x="13607" y="5944"/>
                </a:cubicBezTo>
                <a:close/>
                <a:moveTo>
                  <a:pt x="13649" y="6544"/>
                </a:moveTo>
                <a:cubicBezTo>
                  <a:pt x="13649" y="6544"/>
                  <a:pt x="13650" y="6545"/>
                  <a:pt x="13651" y="6546"/>
                </a:cubicBezTo>
                <a:lnTo>
                  <a:pt x="13649" y="6544"/>
                </a:lnTo>
                <a:close/>
                <a:moveTo>
                  <a:pt x="13549" y="5500"/>
                </a:moveTo>
                <a:cubicBezTo>
                  <a:pt x="13549" y="5488"/>
                  <a:pt x="13543" y="5474"/>
                  <a:pt x="13550" y="5461"/>
                </a:cubicBezTo>
                <a:cubicBezTo>
                  <a:pt x="13510" y="5526"/>
                  <a:pt x="13678" y="5489"/>
                  <a:pt x="13703" y="5487"/>
                </a:cubicBezTo>
                <a:cubicBezTo>
                  <a:pt x="13652" y="5492"/>
                  <a:pt x="13600" y="5496"/>
                  <a:pt x="13549" y="5500"/>
                </a:cubicBezTo>
                <a:cubicBezTo>
                  <a:pt x="13549" y="5500"/>
                  <a:pt x="13600" y="5496"/>
                  <a:pt x="13549" y="5500"/>
                </a:cubicBezTo>
                <a:close/>
                <a:moveTo>
                  <a:pt x="13687" y="5292"/>
                </a:moveTo>
                <a:cubicBezTo>
                  <a:pt x="13686" y="5309"/>
                  <a:pt x="13685" y="5326"/>
                  <a:pt x="13684" y="5343"/>
                </a:cubicBezTo>
                <a:cubicBezTo>
                  <a:pt x="13686" y="5312"/>
                  <a:pt x="13681" y="5297"/>
                  <a:pt x="13704" y="5276"/>
                </a:cubicBezTo>
                <a:cubicBezTo>
                  <a:pt x="13699" y="5281"/>
                  <a:pt x="13693" y="5286"/>
                  <a:pt x="13687" y="5292"/>
                </a:cubicBezTo>
                <a:cubicBezTo>
                  <a:pt x="13686" y="5309"/>
                  <a:pt x="13693" y="5286"/>
                  <a:pt x="13687" y="5292"/>
                </a:cubicBezTo>
                <a:close/>
                <a:moveTo>
                  <a:pt x="13705" y="4127"/>
                </a:moveTo>
                <a:cubicBezTo>
                  <a:pt x="13707" y="4120"/>
                  <a:pt x="13702" y="4109"/>
                  <a:pt x="13705" y="4103"/>
                </a:cubicBezTo>
                <a:cubicBezTo>
                  <a:pt x="13702" y="4109"/>
                  <a:pt x="13707" y="4120"/>
                  <a:pt x="13705" y="4127"/>
                </a:cubicBezTo>
                <a:close/>
                <a:moveTo>
                  <a:pt x="13719" y="4837"/>
                </a:moveTo>
                <a:cubicBezTo>
                  <a:pt x="13702" y="4828"/>
                  <a:pt x="13721" y="4836"/>
                  <a:pt x="13737" y="4830"/>
                </a:cubicBezTo>
                <a:cubicBezTo>
                  <a:pt x="13754" y="4823"/>
                  <a:pt x="13772" y="4808"/>
                  <a:pt x="13791" y="4810"/>
                </a:cubicBezTo>
                <a:cubicBezTo>
                  <a:pt x="13765" y="4808"/>
                  <a:pt x="13744" y="4831"/>
                  <a:pt x="13719" y="4837"/>
                </a:cubicBezTo>
                <a:close/>
                <a:moveTo>
                  <a:pt x="13736" y="6041"/>
                </a:moveTo>
                <a:cubicBezTo>
                  <a:pt x="13732" y="6029"/>
                  <a:pt x="13732" y="6024"/>
                  <a:pt x="13738" y="6024"/>
                </a:cubicBezTo>
                <a:cubicBezTo>
                  <a:pt x="13737" y="6029"/>
                  <a:pt x="13737" y="6035"/>
                  <a:pt x="13736" y="6041"/>
                </a:cubicBezTo>
                <a:close/>
                <a:moveTo>
                  <a:pt x="13739" y="6022"/>
                </a:moveTo>
                <a:cubicBezTo>
                  <a:pt x="13738" y="6018"/>
                  <a:pt x="13738" y="6013"/>
                  <a:pt x="13737" y="6009"/>
                </a:cubicBezTo>
                <a:cubicBezTo>
                  <a:pt x="13743" y="6018"/>
                  <a:pt x="13743" y="6022"/>
                  <a:pt x="13739" y="6022"/>
                </a:cubicBezTo>
                <a:close/>
                <a:moveTo>
                  <a:pt x="13753" y="6321"/>
                </a:moveTo>
                <a:cubicBezTo>
                  <a:pt x="13756" y="6308"/>
                  <a:pt x="13759" y="6296"/>
                  <a:pt x="13762" y="6283"/>
                </a:cubicBezTo>
                <a:cubicBezTo>
                  <a:pt x="13769" y="6308"/>
                  <a:pt x="13766" y="6321"/>
                  <a:pt x="13753" y="6321"/>
                </a:cubicBezTo>
                <a:close/>
                <a:moveTo>
                  <a:pt x="13765" y="6425"/>
                </a:moveTo>
                <a:cubicBezTo>
                  <a:pt x="13772" y="6416"/>
                  <a:pt x="13782" y="6409"/>
                  <a:pt x="13794" y="6406"/>
                </a:cubicBezTo>
                <a:cubicBezTo>
                  <a:pt x="13781" y="6409"/>
                  <a:pt x="13772" y="6416"/>
                  <a:pt x="13765" y="6425"/>
                </a:cubicBezTo>
                <a:close/>
                <a:moveTo>
                  <a:pt x="13808" y="6461"/>
                </a:moveTo>
                <a:cubicBezTo>
                  <a:pt x="13807" y="6475"/>
                  <a:pt x="13800" y="6485"/>
                  <a:pt x="13787" y="6490"/>
                </a:cubicBezTo>
                <a:cubicBezTo>
                  <a:pt x="13797" y="6487"/>
                  <a:pt x="13816" y="6457"/>
                  <a:pt x="13808" y="6461"/>
                </a:cubicBezTo>
                <a:cubicBezTo>
                  <a:pt x="13806" y="6478"/>
                  <a:pt x="13809" y="6460"/>
                  <a:pt x="13808" y="6461"/>
                </a:cubicBezTo>
                <a:close/>
                <a:moveTo>
                  <a:pt x="13791" y="6260"/>
                </a:moveTo>
                <a:cubicBezTo>
                  <a:pt x="13791" y="6260"/>
                  <a:pt x="13791" y="6260"/>
                  <a:pt x="13791" y="6260"/>
                </a:cubicBezTo>
                <a:cubicBezTo>
                  <a:pt x="13808" y="6268"/>
                  <a:pt x="13819" y="6282"/>
                  <a:pt x="13825" y="6300"/>
                </a:cubicBezTo>
                <a:cubicBezTo>
                  <a:pt x="13819" y="6282"/>
                  <a:pt x="13808" y="6268"/>
                  <a:pt x="13791" y="6260"/>
                </a:cubicBezTo>
                <a:close/>
                <a:moveTo>
                  <a:pt x="13791" y="6254"/>
                </a:moveTo>
                <a:cubicBezTo>
                  <a:pt x="13786" y="6255"/>
                  <a:pt x="13815" y="6251"/>
                  <a:pt x="13827" y="6249"/>
                </a:cubicBezTo>
                <a:cubicBezTo>
                  <a:pt x="13815" y="6251"/>
                  <a:pt x="13803" y="6253"/>
                  <a:pt x="13791" y="6254"/>
                </a:cubicBezTo>
                <a:close/>
                <a:moveTo>
                  <a:pt x="13757" y="5547"/>
                </a:moveTo>
                <a:cubicBezTo>
                  <a:pt x="13757" y="5547"/>
                  <a:pt x="13845" y="5547"/>
                  <a:pt x="13839" y="5547"/>
                </a:cubicBezTo>
                <a:cubicBezTo>
                  <a:pt x="13811" y="5546"/>
                  <a:pt x="13784" y="5547"/>
                  <a:pt x="13757" y="5547"/>
                </a:cubicBezTo>
                <a:cubicBezTo>
                  <a:pt x="13757" y="5547"/>
                  <a:pt x="13784" y="5547"/>
                  <a:pt x="13757" y="5547"/>
                </a:cubicBezTo>
                <a:close/>
                <a:moveTo>
                  <a:pt x="13811" y="4813"/>
                </a:moveTo>
                <a:cubicBezTo>
                  <a:pt x="13810" y="4833"/>
                  <a:pt x="13810" y="4853"/>
                  <a:pt x="13809" y="4873"/>
                </a:cubicBezTo>
                <a:cubicBezTo>
                  <a:pt x="13811" y="4812"/>
                  <a:pt x="13805" y="4821"/>
                  <a:pt x="13858" y="4808"/>
                </a:cubicBezTo>
                <a:cubicBezTo>
                  <a:pt x="13842" y="4807"/>
                  <a:pt x="13826" y="4809"/>
                  <a:pt x="13811" y="4813"/>
                </a:cubicBezTo>
                <a:cubicBezTo>
                  <a:pt x="13810" y="4833"/>
                  <a:pt x="13822" y="4804"/>
                  <a:pt x="13811" y="4813"/>
                </a:cubicBezTo>
                <a:close/>
                <a:moveTo>
                  <a:pt x="13849" y="3872"/>
                </a:moveTo>
                <a:cubicBezTo>
                  <a:pt x="13852" y="3867"/>
                  <a:pt x="13861" y="3867"/>
                  <a:pt x="13869" y="3868"/>
                </a:cubicBezTo>
                <a:cubicBezTo>
                  <a:pt x="13861" y="3867"/>
                  <a:pt x="13852" y="3867"/>
                  <a:pt x="13849" y="3872"/>
                </a:cubicBezTo>
                <a:close/>
                <a:moveTo>
                  <a:pt x="14503" y="4320"/>
                </a:moveTo>
                <a:cubicBezTo>
                  <a:pt x="14515" y="4321"/>
                  <a:pt x="14527" y="4322"/>
                  <a:pt x="14539" y="4322"/>
                </a:cubicBezTo>
                <a:cubicBezTo>
                  <a:pt x="14550" y="4323"/>
                  <a:pt x="14498" y="4323"/>
                  <a:pt x="14503" y="4320"/>
                </a:cubicBezTo>
                <a:cubicBezTo>
                  <a:pt x="14478" y="4295"/>
                  <a:pt x="14445" y="4285"/>
                  <a:pt x="14411" y="4278"/>
                </a:cubicBezTo>
                <a:cubicBezTo>
                  <a:pt x="14445" y="4285"/>
                  <a:pt x="14478" y="4295"/>
                  <a:pt x="14503" y="4320"/>
                </a:cubicBezTo>
                <a:cubicBezTo>
                  <a:pt x="14515" y="4321"/>
                  <a:pt x="14477" y="4293"/>
                  <a:pt x="14503" y="4320"/>
                </a:cubicBezTo>
                <a:close/>
                <a:moveTo>
                  <a:pt x="14316" y="3523"/>
                </a:moveTo>
                <a:cubicBezTo>
                  <a:pt x="14332" y="3540"/>
                  <a:pt x="14370" y="3556"/>
                  <a:pt x="14316" y="3573"/>
                </a:cubicBezTo>
                <a:cubicBezTo>
                  <a:pt x="14316" y="3576"/>
                  <a:pt x="14315" y="3524"/>
                  <a:pt x="14316" y="3523"/>
                </a:cubicBezTo>
                <a:cubicBezTo>
                  <a:pt x="14332" y="3540"/>
                  <a:pt x="14316" y="3523"/>
                  <a:pt x="14316" y="3523"/>
                </a:cubicBezTo>
                <a:close/>
                <a:moveTo>
                  <a:pt x="14277" y="4250"/>
                </a:moveTo>
                <a:cubicBezTo>
                  <a:pt x="14289" y="4254"/>
                  <a:pt x="14302" y="4257"/>
                  <a:pt x="14314" y="4261"/>
                </a:cubicBezTo>
                <a:cubicBezTo>
                  <a:pt x="14289" y="4266"/>
                  <a:pt x="14277" y="4262"/>
                  <a:pt x="14277" y="4250"/>
                </a:cubicBezTo>
                <a:close/>
                <a:moveTo>
                  <a:pt x="14285" y="4288"/>
                </a:moveTo>
                <a:cubicBezTo>
                  <a:pt x="12947" y="4533"/>
                  <a:pt x="15605" y="4048"/>
                  <a:pt x="14285" y="4288"/>
                </a:cubicBezTo>
                <a:cubicBezTo>
                  <a:pt x="14283" y="4289"/>
                  <a:pt x="14283" y="4289"/>
                  <a:pt x="14285" y="4288"/>
                </a:cubicBezTo>
                <a:close/>
                <a:moveTo>
                  <a:pt x="14205" y="6340"/>
                </a:moveTo>
                <a:cubicBezTo>
                  <a:pt x="14205" y="6361"/>
                  <a:pt x="14206" y="6382"/>
                  <a:pt x="14206" y="6403"/>
                </a:cubicBezTo>
                <a:cubicBezTo>
                  <a:pt x="14206" y="6395"/>
                  <a:pt x="14202" y="6308"/>
                  <a:pt x="14205" y="6340"/>
                </a:cubicBezTo>
                <a:cubicBezTo>
                  <a:pt x="14205" y="6361"/>
                  <a:pt x="14205" y="6336"/>
                  <a:pt x="14205" y="6340"/>
                </a:cubicBezTo>
                <a:close/>
                <a:moveTo>
                  <a:pt x="14018" y="5018"/>
                </a:moveTo>
                <a:cubicBezTo>
                  <a:pt x="14013" y="5022"/>
                  <a:pt x="14007" y="5028"/>
                  <a:pt x="13998" y="5033"/>
                </a:cubicBezTo>
                <a:cubicBezTo>
                  <a:pt x="14007" y="5028"/>
                  <a:pt x="14013" y="5022"/>
                  <a:pt x="14018" y="5018"/>
                </a:cubicBezTo>
                <a:close/>
                <a:moveTo>
                  <a:pt x="13999" y="5968"/>
                </a:moveTo>
                <a:cubicBezTo>
                  <a:pt x="13999" y="5947"/>
                  <a:pt x="14002" y="5966"/>
                  <a:pt x="13998" y="5919"/>
                </a:cubicBezTo>
                <a:cubicBezTo>
                  <a:pt x="14002" y="5966"/>
                  <a:pt x="13999" y="5947"/>
                  <a:pt x="13999" y="5968"/>
                </a:cubicBezTo>
                <a:close/>
                <a:moveTo>
                  <a:pt x="14017" y="6073"/>
                </a:moveTo>
                <a:cubicBezTo>
                  <a:pt x="14024" y="6074"/>
                  <a:pt x="14032" y="6076"/>
                  <a:pt x="14038" y="6080"/>
                </a:cubicBezTo>
                <a:cubicBezTo>
                  <a:pt x="14032" y="6076"/>
                  <a:pt x="14024" y="6074"/>
                  <a:pt x="14017" y="6073"/>
                </a:cubicBezTo>
                <a:close/>
                <a:moveTo>
                  <a:pt x="14175" y="6467"/>
                </a:moveTo>
                <a:cubicBezTo>
                  <a:pt x="14173" y="6467"/>
                  <a:pt x="14173" y="6467"/>
                  <a:pt x="14173" y="6467"/>
                </a:cubicBezTo>
                <a:cubicBezTo>
                  <a:pt x="14193" y="6467"/>
                  <a:pt x="14212" y="6467"/>
                  <a:pt x="14229" y="6454"/>
                </a:cubicBezTo>
                <a:cubicBezTo>
                  <a:pt x="14213" y="6465"/>
                  <a:pt x="14195" y="6469"/>
                  <a:pt x="14175" y="6467"/>
                </a:cubicBezTo>
                <a:close/>
                <a:moveTo>
                  <a:pt x="14226" y="4507"/>
                </a:moveTo>
                <a:cubicBezTo>
                  <a:pt x="14229" y="4505"/>
                  <a:pt x="14232" y="4502"/>
                  <a:pt x="14235" y="4499"/>
                </a:cubicBezTo>
                <a:cubicBezTo>
                  <a:pt x="14232" y="4502"/>
                  <a:pt x="14229" y="4505"/>
                  <a:pt x="14226" y="4507"/>
                </a:cubicBezTo>
                <a:close/>
                <a:moveTo>
                  <a:pt x="14244" y="4490"/>
                </a:moveTo>
                <a:cubicBezTo>
                  <a:pt x="14250" y="4483"/>
                  <a:pt x="14256" y="4478"/>
                  <a:pt x="14265" y="4477"/>
                </a:cubicBezTo>
                <a:cubicBezTo>
                  <a:pt x="14256" y="4478"/>
                  <a:pt x="14250" y="4483"/>
                  <a:pt x="14244" y="4490"/>
                </a:cubicBezTo>
                <a:close/>
                <a:moveTo>
                  <a:pt x="14262" y="6144"/>
                </a:moveTo>
                <a:cubicBezTo>
                  <a:pt x="14267" y="6119"/>
                  <a:pt x="14263" y="6109"/>
                  <a:pt x="14251" y="6114"/>
                </a:cubicBezTo>
                <a:cubicBezTo>
                  <a:pt x="14244" y="6116"/>
                  <a:pt x="14272" y="6144"/>
                  <a:pt x="14289" y="6144"/>
                </a:cubicBezTo>
                <a:cubicBezTo>
                  <a:pt x="14280" y="6144"/>
                  <a:pt x="14271" y="6144"/>
                  <a:pt x="14262" y="6144"/>
                </a:cubicBezTo>
                <a:cubicBezTo>
                  <a:pt x="14260" y="6134"/>
                  <a:pt x="14271" y="6144"/>
                  <a:pt x="14262" y="6144"/>
                </a:cubicBezTo>
                <a:close/>
                <a:moveTo>
                  <a:pt x="14309" y="5442"/>
                </a:moveTo>
                <a:cubicBezTo>
                  <a:pt x="14319" y="5447"/>
                  <a:pt x="14326" y="5455"/>
                  <a:pt x="14331" y="5465"/>
                </a:cubicBezTo>
                <a:cubicBezTo>
                  <a:pt x="14357" y="5459"/>
                  <a:pt x="14384" y="5457"/>
                  <a:pt x="14411" y="5459"/>
                </a:cubicBezTo>
                <a:cubicBezTo>
                  <a:pt x="14384" y="5457"/>
                  <a:pt x="14357" y="5459"/>
                  <a:pt x="14331" y="5465"/>
                </a:cubicBezTo>
                <a:cubicBezTo>
                  <a:pt x="14326" y="5455"/>
                  <a:pt x="14319" y="5447"/>
                  <a:pt x="14309" y="5442"/>
                </a:cubicBezTo>
                <a:close/>
                <a:moveTo>
                  <a:pt x="14429" y="6585"/>
                </a:moveTo>
                <a:cubicBezTo>
                  <a:pt x="14449" y="6549"/>
                  <a:pt x="14413" y="6546"/>
                  <a:pt x="14402" y="6520"/>
                </a:cubicBezTo>
                <a:cubicBezTo>
                  <a:pt x="14413" y="6546"/>
                  <a:pt x="14449" y="6549"/>
                  <a:pt x="14429" y="6585"/>
                </a:cubicBezTo>
                <a:close/>
                <a:moveTo>
                  <a:pt x="14503" y="6731"/>
                </a:moveTo>
                <a:cubicBezTo>
                  <a:pt x="14502" y="6740"/>
                  <a:pt x="14509" y="6731"/>
                  <a:pt x="14472" y="6732"/>
                </a:cubicBezTo>
                <a:cubicBezTo>
                  <a:pt x="14518" y="6731"/>
                  <a:pt x="14516" y="6676"/>
                  <a:pt x="14570" y="6664"/>
                </a:cubicBezTo>
                <a:cubicBezTo>
                  <a:pt x="14533" y="6672"/>
                  <a:pt x="14508" y="6693"/>
                  <a:pt x="14503" y="6731"/>
                </a:cubicBezTo>
                <a:cubicBezTo>
                  <a:pt x="14503" y="6734"/>
                  <a:pt x="14509" y="6686"/>
                  <a:pt x="14503" y="6731"/>
                </a:cubicBezTo>
                <a:close/>
                <a:moveTo>
                  <a:pt x="14587" y="5565"/>
                </a:moveTo>
                <a:cubicBezTo>
                  <a:pt x="14616" y="5478"/>
                  <a:pt x="14382" y="5485"/>
                  <a:pt x="14326" y="5478"/>
                </a:cubicBezTo>
                <a:cubicBezTo>
                  <a:pt x="14382" y="5485"/>
                  <a:pt x="14617" y="5476"/>
                  <a:pt x="14587" y="5565"/>
                </a:cubicBezTo>
                <a:cubicBezTo>
                  <a:pt x="14594" y="5543"/>
                  <a:pt x="14594" y="5543"/>
                  <a:pt x="14587" y="5565"/>
                </a:cubicBezTo>
                <a:close/>
                <a:moveTo>
                  <a:pt x="14976" y="5331"/>
                </a:moveTo>
                <a:cubicBezTo>
                  <a:pt x="14982" y="5562"/>
                  <a:pt x="14987" y="5793"/>
                  <a:pt x="14992" y="6023"/>
                </a:cubicBezTo>
                <a:cubicBezTo>
                  <a:pt x="14987" y="5784"/>
                  <a:pt x="14994" y="5541"/>
                  <a:pt x="14973" y="5302"/>
                </a:cubicBezTo>
                <a:cubicBezTo>
                  <a:pt x="14974" y="5312"/>
                  <a:pt x="14975" y="5322"/>
                  <a:pt x="14976" y="5331"/>
                </a:cubicBezTo>
                <a:cubicBezTo>
                  <a:pt x="14982" y="5562"/>
                  <a:pt x="14975" y="5321"/>
                  <a:pt x="14976" y="5331"/>
                </a:cubicBezTo>
                <a:close/>
                <a:moveTo>
                  <a:pt x="14975" y="6408"/>
                </a:moveTo>
                <a:cubicBezTo>
                  <a:pt x="14984" y="6430"/>
                  <a:pt x="14983" y="6441"/>
                  <a:pt x="14972" y="6441"/>
                </a:cubicBezTo>
                <a:cubicBezTo>
                  <a:pt x="14973" y="6430"/>
                  <a:pt x="14974" y="6419"/>
                  <a:pt x="14975" y="6408"/>
                </a:cubicBezTo>
                <a:close/>
                <a:moveTo>
                  <a:pt x="14708" y="4559"/>
                </a:moveTo>
                <a:cubicBezTo>
                  <a:pt x="14713" y="4560"/>
                  <a:pt x="14719" y="4561"/>
                  <a:pt x="14724" y="4562"/>
                </a:cubicBezTo>
                <a:cubicBezTo>
                  <a:pt x="14702" y="4562"/>
                  <a:pt x="14684" y="4562"/>
                  <a:pt x="14662" y="4565"/>
                </a:cubicBezTo>
                <a:cubicBezTo>
                  <a:pt x="14677" y="4563"/>
                  <a:pt x="14693" y="4561"/>
                  <a:pt x="14708" y="4559"/>
                </a:cubicBezTo>
                <a:cubicBezTo>
                  <a:pt x="14714" y="4561"/>
                  <a:pt x="14693" y="4561"/>
                  <a:pt x="14708" y="4559"/>
                </a:cubicBezTo>
                <a:close/>
                <a:moveTo>
                  <a:pt x="14692" y="6598"/>
                </a:moveTo>
                <a:cubicBezTo>
                  <a:pt x="14664" y="6590"/>
                  <a:pt x="14709" y="6611"/>
                  <a:pt x="14711" y="6612"/>
                </a:cubicBezTo>
                <a:cubicBezTo>
                  <a:pt x="14705" y="6608"/>
                  <a:pt x="14698" y="6603"/>
                  <a:pt x="14692" y="6598"/>
                </a:cubicBezTo>
                <a:cubicBezTo>
                  <a:pt x="14689" y="6597"/>
                  <a:pt x="14699" y="6604"/>
                  <a:pt x="14692" y="6598"/>
                </a:cubicBezTo>
                <a:close/>
                <a:moveTo>
                  <a:pt x="14703" y="6652"/>
                </a:moveTo>
                <a:cubicBezTo>
                  <a:pt x="14696" y="6655"/>
                  <a:pt x="14689" y="6658"/>
                  <a:pt x="14682" y="6661"/>
                </a:cubicBezTo>
                <a:cubicBezTo>
                  <a:pt x="14688" y="6655"/>
                  <a:pt x="14695" y="6652"/>
                  <a:pt x="14703" y="6652"/>
                </a:cubicBezTo>
                <a:cubicBezTo>
                  <a:pt x="14696" y="6658"/>
                  <a:pt x="14703" y="6652"/>
                  <a:pt x="14703" y="6652"/>
                </a:cubicBezTo>
                <a:close/>
                <a:moveTo>
                  <a:pt x="14680" y="6772"/>
                </a:moveTo>
                <a:cubicBezTo>
                  <a:pt x="14752" y="6786"/>
                  <a:pt x="14730" y="6720"/>
                  <a:pt x="14738" y="6678"/>
                </a:cubicBezTo>
                <a:cubicBezTo>
                  <a:pt x="14730" y="6720"/>
                  <a:pt x="14753" y="6786"/>
                  <a:pt x="14680" y="6772"/>
                </a:cubicBezTo>
                <a:cubicBezTo>
                  <a:pt x="14706" y="6777"/>
                  <a:pt x="14706" y="6777"/>
                  <a:pt x="14680" y="6772"/>
                </a:cubicBezTo>
                <a:close/>
                <a:moveTo>
                  <a:pt x="14833" y="6752"/>
                </a:moveTo>
                <a:cubicBezTo>
                  <a:pt x="14820" y="6756"/>
                  <a:pt x="14837" y="6735"/>
                  <a:pt x="14833" y="6752"/>
                </a:cubicBezTo>
                <a:cubicBezTo>
                  <a:pt x="14830" y="6753"/>
                  <a:pt x="14834" y="6749"/>
                  <a:pt x="14833" y="6752"/>
                </a:cubicBezTo>
                <a:close/>
                <a:moveTo>
                  <a:pt x="14849" y="6586"/>
                </a:moveTo>
                <a:cubicBezTo>
                  <a:pt x="14811" y="6586"/>
                  <a:pt x="14758" y="6573"/>
                  <a:pt x="14739" y="6605"/>
                </a:cubicBezTo>
                <a:cubicBezTo>
                  <a:pt x="14763" y="6565"/>
                  <a:pt x="14908" y="6588"/>
                  <a:pt x="14957" y="6589"/>
                </a:cubicBezTo>
                <a:cubicBezTo>
                  <a:pt x="14921" y="6588"/>
                  <a:pt x="14885" y="6588"/>
                  <a:pt x="14849" y="6586"/>
                </a:cubicBezTo>
                <a:close/>
                <a:moveTo>
                  <a:pt x="15010" y="6758"/>
                </a:moveTo>
                <a:cubicBezTo>
                  <a:pt x="14972" y="6747"/>
                  <a:pt x="14956" y="6748"/>
                  <a:pt x="14918" y="6759"/>
                </a:cubicBezTo>
                <a:cubicBezTo>
                  <a:pt x="14981" y="6741"/>
                  <a:pt x="14968" y="6713"/>
                  <a:pt x="14971" y="6650"/>
                </a:cubicBezTo>
                <a:cubicBezTo>
                  <a:pt x="14971" y="6660"/>
                  <a:pt x="14961" y="6738"/>
                  <a:pt x="14967" y="6745"/>
                </a:cubicBezTo>
                <a:cubicBezTo>
                  <a:pt x="14972" y="6751"/>
                  <a:pt x="15010" y="6752"/>
                  <a:pt x="15010" y="6758"/>
                </a:cubicBezTo>
                <a:cubicBezTo>
                  <a:pt x="14996" y="6754"/>
                  <a:pt x="15010" y="6758"/>
                  <a:pt x="15010" y="6758"/>
                </a:cubicBezTo>
                <a:close/>
                <a:moveTo>
                  <a:pt x="15041" y="6102"/>
                </a:moveTo>
                <a:cubicBezTo>
                  <a:pt x="15041" y="6107"/>
                  <a:pt x="15041" y="6113"/>
                  <a:pt x="15041" y="6118"/>
                </a:cubicBezTo>
                <a:cubicBezTo>
                  <a:pt x="15041" y="6113"/>
                  <a:pt x="15041" y="6107"/>
                  <a:pt x="15041" y="6102"/>
                </a:cubicBezTo>
                <a:close/>
                <a:moveTo>
                  <a:pt x="15051" y="6521"/>
                </a:moveTo>
                <a:cubicBezTo>
                  <a:pt x="15051" y="6392"/>
                  <a:pt x="15045" y="6264"/>
                  <a:pt x="15042" y="6136"/>
                </a:cubicBezTo>
                <a:cubicBezTo>
                  <a:pt x="15045" y="6264"/>
                  <a:pt x="15051" y="6392"/>
                  <a:pt x="15051" y="6521"/>
                </a:cubicBezTo>
                <a:close/>
                <a:moveTo>
                  <a:pt x="15082" y="5365"/>
                </a:moveTo>
                <a:cubicBezTo>
                  <a:pt x="15088" y="5608"/>
                  <a:pt x="15093" y="5850"/>
                  <a:pt x="15098" y="6092"/>
                </a:cubicBezTo>
                <a:cubicBezTo>
                  <a:pt x="15093" y="5850"/>
                  <a:pt x="15088" y="5608"/>
                  <a:pt x="15082" y="5365"/>
                </a:cubicBezTo>
                <a:close/>
                <a:moveTo>
                  <a:pt x="15780" y="5556"/>
                </a:moveTo>
                <a:cubicBezTo>
                  <a:pt x="15786" y="5557"/>
                  <a:pt x="15702" y="5553"/>
                  <a:pt x="15702" y="5555"/>
                </a:cubicBezTo>
                <a:cubicBezTo>
                  <a:pt x="15728" y="5556"/>
                  <a:pt x="15754" y="5553"/>
                  <a:pt x="15780" y="5556"/>
                </a:cubicBezTo>
                <a:cubicBezTo>
                  <a:pt x="15754" y="5553"/>
                  <a:pt x="15754" y="5553"/>
                  <a:pt x="15780" y="5556"/>
                </a:cubicBezTo>
                <a:close/>
                <a:moveTo>
                  <a:pt x="15627" y="3347"/>
                </a:moveTo>
                <a:cubicBezTo>
                  <a:pt x="15630" y="3336"/>
                  <a:pt x="15635" y="3328"/>
                  <a:pt x="15649" y="3331"/>
                </a:cubicBezTo>
                <a:cubicBezTo>
                  <a:pt x="15649" y="3405"/>
                  <a:pt x="15649" y="3479"/>
                  <a:pt x="15649" y="3554"/>
                </a:cubicBezTo>
                <a:cubicBezTo>
                  <a:pt x="15649" y="3595"/>
                  <a:pt x="15665" y="3736"/>
                  <a:pt x="15627" y="3736"/>
                </a:cubicBezTo>
                <a:cubicBezTo>
                  <a:pt x="15627" y="3606"/>
                  <a:pt x="15627" y="3477"/>
                  <a:pt x="15627" y="3347"/>
                </a:cubicBezTo>
                <a:cubicBezTo>
                  <a:pt x="15630" y="3336"/>
                  <a:pt x="15627" y="3477"/>
                  <a:pt x="15627" y="3347"/>
                </a:cubicBezTo>
                <a:close/>
                <a:moveTo>
                  <a:pt x="15281" y="6427"/>
                </a:moveTo>
                <a:cubicBezTo>
                  <a:pt x="15265" y="6460"/>
                  <a:pt x="15253" y="6473"/>
                  <a:pt x="15261" y="6510"/>
                </a:cubicBezTo>
                <a:cubicBezTo>
                  <a:pt x="15252" y="6470"/>
                  <a:pt x="15254" y="6428"/>
                  <a:pt x="15253" y="6387"/>
                </a:cubicBezTo>
                <a:cubicBezTo>
                  <a:pt x="15254" y="6418"/>
                  <a:pt x="15255" y="6448"/>
                  <a:pt x="15256" y="6478"/>
                </a:cubicBezTo>
                <a:cubicBezTo>
                  <a:pt x="15264" y="6461"/>
                  <a:pt x="15272" y="6444"/>
                  <a:pt x="15281" y="6427"/>
                </a:cubicBezTo>
                <a:close/>
                <a:moveTo>
                  <a:pt x="15290" y="5606"/>
                </a:moveTo>
                <a:cubicBezTo>
                  <a:pt x="15290" y="5606"/>
                  <a:pt x="15290" y="5606"/>
                  <a:pt x="15290" y="5606"/>
                </a:cubicBezTo>
                <a:cubicBezTo>
                  <a:pt x="15294" y="5615"/>
                  <a:pt x="15294" y="5615"/>
                  <a:pt x="15290" y="5606"/>
                </a:cubicBezTo>
                <a:close/>
                <a:moveTo>
                  <a:pt x="15304" y="6286"/>
                </a:moveTo>
                <a:cubicBezTo>
                  <a:pt x="15304" y="6286"/>
                  <a:pt x="15304" y="6286"/>
                  <a:pt x="15304" y="6286"/>
                </a:cubicBezTo>
                <a:cubicBezTo>
                  <a:pt x="15306" y="6289"/>
                  <a:pt x="15309" y="6293"/>
                  <a:pt x="15311" y="6297"/>
                </a:cubicBezTo>
                <a:cubicBezTo>
                  <a:pt x="15309" y="6293"/>
                  <a:pt x="15306" y="6289"/>
                  <a:pt x="15304" y="6286"/>
                </a:cubicBezTo>
                <a:close/>
                <a:moveTo>
                  <a:pt x="15299" y="5390"/>
                </a:moveTo>
                <a:cubicBezTo>
                  <a:pt x="15290" y="5386"/>
                  <a:pt x="15302" y="5395"/>
                  <a:pt x="15319" y="5427"/>
                </a:cubicBezTo>
                <a:cubicBezTo>
                  <a:pt x="15312" y="5414"/>
                  <a:pt x="15306" y="5402"/>
                  <a:pt x="15299" y="5390"/>
                </a:cubicBezTo>
                <a:cubicBezTo>
                  <a:pt x="15297" y="5389"/>
                  <a:pt x="15306" y="5402"/>
                  <a:pt x="15299" y="5390"/>
                </a:cubicBezTo>
                <a:close/>
                <a:moveTo>
                  <a:pt x="15319" y="5107"/>
                </a:moveTo>
                <a:cubicBezTo>
                  <a:pt x="15318" y="5117"/>
                  <a:pt x="15314" y="5123"/>
                  <a:pt x="15305" y="5127"/>
                </a:cubicBezTo>
                <a:cubicBezTo>
                  <a:pt x="15315" y="5131"/>
                  <a:pt x="15333" y="5062"/>
                  <a:pt x="15361" y="5096"/>
                </a:cubicBezTo>
                <a:cubicBezTo>
                  <a:pt x="15345" y="5084"/>
                  <a:pt x="15330" y="5088"/>
                  <a:pt x="15319" y="5107"/>
                </a:cubicBezTo>
                <a:cubicBezTo>
                  <a:pt x="15315" y="5116"/>
                  <a:pt x="15337" y="5087"/>
                  <a:pt x="15319" y="5107"/>
                </a:cubicBezTo>
                <a:close/>
                <a:moveTo>
                  <a:pt x="15323" y="6580"/>
                </a:moveTo>
                <a:cubicBezTo>
                  <a:pt x="15323" y="6588"/>
                  <a:pt x="15415" y="6595"/>
                  <a:pt x="15429" y="6591"/>
                </a:cubicBezTo>
                <a:cubicBezTo>
                  <a:pt x="15419" y="6594"/>
                  <a:pt x="15323" y="6589"/>
                  <a:pt x="15323" y="6580"/>
                </a:cubicBezTo>
                <a:close/>
                <a:moveTo>
                  <a:pt x="15334" y="6722"/>
                </a:moveTo>
                <a:cubicBezTo>
                  <a:pt x="15334" y="6712"/>
                  <a:pt x="15336" y="6702"/>
                  <a:pt x="15339" y="6693"/>
                </a:cubicBezTo>
                <a:cubicBezTo>
                  <a:pt x="15336" y="6702"/>
                  <a:pt x="15334" y="6712"/>
                  <a:pt x="15334" y="6722"/>
                </a:cubicBezTo>
                <a:close/>
                <a:moveTo>
                  <a:pt x="15373" y="6643"/>
                </a:moveTo>
                <a:cubicBezTo>
                  <a:pt x="15368" y="6638"/>
                  <a:pt x="15363" y="6633"/>
                  <a:pt x="15358" y="6628"/>
                </a:cubicBezTo>
                <a:cubicBezTo>
                  <a:pt x="15389" y="6650"/>
                  <a:pt x="15421" y="6646"/>
                  <a:pt x="15461" y="6648"/>
                </a:cubicBezTo>
                <a:cubicBezTo>
                  <a:pt x="15431" y="6646"/>
                  <a:pt x="15402" y="6645"/>
                  <a:pt x="15373" y="6643"/>
                </a:cubicBezTo>
                <a:cubicBezTo>
                  <a:pt x="15368" y="6637"/>
                  <a:pt x="15402" y="6645"/>
                  <a:pt x="15373" y="6643"/>
                </a:cubicBezTo>
                <a:close/>
                <a:moveTo>
                  <a:pt x="15477" y="4389"/>
                </a:moveTo>
                <a:cubicBezTo>
                  <a:pt x="15490" y="4351"/>
                  <a:pt x="15471" y="4360"/>
                  <a:pt x="15517" y="4372"/>
                </a:cubicBezTo>
                <a:cubicBezTo>
                  <a:pt x="15553" y="4382"/>
                  <a:pt x="15579" y="4417"/>
                  <a:pt x="15597" y="4356"/>
                </a:cubicBezTo>
                <a:cubicBezTo>
                  <a:pt x="15622" y="4399"/>
                  <a:pt x="15683" y="4375"/>
                  <a:pt x="15710" y="4417"/>
                </a:cubicBezTo>
                <a:cubicBezTo>
                  <a:pt x="15652" y="4433"/>
                  <a:pt x="15585" y="4424"/>
                  <a:pt x="15558" y="4492"/>
                </a:cubicBezTo>
                <a:cubicBezTo>
                  <a:pt x="15531" y="4452"/>
                  <a:pt x="15545" y="4385"/>
                  <a:pt x="15477" y="4389"/>
                </a:cubicBezTo>
                <a:cubicBezTo>
                  <a:pt x="15482" y="4376"/>
                  <a:pt x="15549" y="4384"/>
                  <a:pt x="15477" y="4389"/>
                </a:cubicBezTo>
                <a:close/>
                <a:moveTo>
                  <a:pt x="15701" y="6180"/>
                </a:moveTo>
                <a:cubicBezTo>
                  <a:pt x="15691" y="6181"/>
                  <a:pt x="15683" y="6180"/>
                  <a:pt x="15678" y="6178"/>
                </a:cubicBezTo>
                <a:cubicBezTo>
                  <a:pt x="15683" y="6180"/>
                  <a:pt x="15691" y="6181"/>
                  <a:pt x="15701" y="6180"/>
                </a:cubicBezTo>
                <a:close/>
                <a:moveTo>
                  <a:pt x="15600" y="5407"/>
                </a:moveTo>
                <a:cubicBezTo>
                  <a:pt x="15593" y="5399"/>
                  <a:pt x="15578" y="5376"/>
                  <a:pt x="15578" y="5363"/>
                </a:cubicBezTo>
                <a:cubicBezTo>
                  <a:pt x="15583" y="5382"/>
                  <a:pt x="15590" y="5397"/>
                  <a:pt x="15600" y="5407"/>
                </a:cubicBezTo>
                <a:cubicBezTo>
                  <a:pt x="15590" y="5397"/>
                  <a:pt x="15590" y="5397"/>
                  <a:pt x="15600" y="5407"/>
                </a:cubicBezTo>
                <a:close/>
                <a:moveTo>
                  <a:pt x="15734" y="6626"/>
                </a:moveTo>
                <a:cubicBezTo>
                  <a:pt x="15675" y="6670"/>
                  <a:pt x="15564" y="6641"/>
                  <a:pt x="15494" y="6644"/>
                </a:cubicBezTo>
                <a:cubicBezTo>
                  <a:pt x="15541" y="6642"/>
                  <a:pt x="15585" y="6645"/>
                  <a:pt x="15631" y="6646"/>
                </a:cubicBezTo>
                <a:cubicBezTo>
                  <a:pt x="15676" y="6647"/>
                  <a:pt x="15707" y="6629"/>
                  <a:pt x="15748" y="6625"/>
                </a:cubicBezTo>
                <a:cubicBezTo>
                  <a:pt x="15744" y="6625"/>
                  <a:pt x="15739" y="6626"/>
                  <a:pt x="15734" y="6626"/>
                </a:cubicBezTo>
                <a:cubicBezTo>
                  <a:pt x="15678" y="6669"/>
                  <a:pt x="15739" y="6626"/>
                  <a:pt x="15734" y="6626"/>
                </a:cubicBezTo>
                <a:close/>
                <a:moveTo>
                  <a:pt x="15736" y="6284"/>
                </a:moveTo>
                <a:cubicBezTo>
                  <a:pt x="15736" y="6284"/>
                  <a:pt x="15736" y="6284"/>
                  <a:pt x="15736" y="6284"/>
                </a:cubicBezTo>
                <a:cubicBezTo>
                  <a:pt x="15736" y="6258"/>
                  <a:pt x="15740" y="6227"/>
                  <a:pt x="15757" y="6206"/>
                </a:cubicBezTo>
                <a:cubicBezTo>
                  <a:pt x="15740" y="6227"/>
                  <a:pt x="15736" y="6258"/>
                  <a:pt x="15736" y="6284"/>
                </a:cubicBezTo>
                <a:cubicBezTo>
                  <a:pt x="15736" y="6284"/>
                  <a:pt x="15736" y="6250"/>
                  <a:pt x="15736" y="6284"/>
                </a:cubicBezTo>
                <a:close/>
                <a:moveTo>
                  <a:pt x="15795" y="5715"/>
                </a:moveTo>
                <a:cubicBezTo>
                  <a:pt x="15790" y="5717"/>
                  <a:pt x="15785" y="5720"/>
                  <a:pt x="15780" y="5722"/>
                </a:cubicBezTo>
                <a:cubicBezTo>
                  <a:pt x="15796" y="5705"/>
                  <a:pt x="15820" y="5721"/>
                  <a:pt x="15826" y="5738"/>
                </a:cubicBezTo>
                <a:cubicBezTo>
                  <a:pt x="15821" y="5722"/>
                  <a:pt x="15811" y="5715"/>
                  <a:pt x="15795" y="5715"/>
                </a:cubicBezTo>
                <a:cubicBezTo>
                  <a:pt x="15789" y="5716"/>
                  <a:pt x="15812" y="5714"/>
                  <a:pt x="15795" y="5715"/>
                </a:cubicBezTo>
                <a:close/>
                <a:moveTo>
                  <a:pt x="16049" y="5329"/>
                </a:moveTo>
                <a:cubicBezTo>
                  <a:pt x="16039" y="5328"/>
                  <a:pt x="16030" y="5327"/>
                  <a:pt x="16020" y="5327"/>
                </a:cubicBezTo>
                <a:cubicBezTo>
                  <a:pt x="16039" y="5318"/>
                  <a:pt x="16049" y="5319"/>
                  <a:pt x="16049" y="5329"/>
                </a:cubicBezTo>
                <a:close/>
                <a:moveTo>
                  <a:pt x="16055" y="5335"/>
                </a:moveTo>
                <a:cubicBezTo>
                  <a:pt x="16059" y="5339"/>
                  <a:pt x="16063" y="5341"/>
                  <a:pt x="16067" y="5343"/>
                </a:cubicBezTo>
                <a:cubicBezTo>
                  <a:pt x="16063" y="5341"/>
                  <a:pt x="16059" y="5339"/>
                  <a:pt x="16055" y="5335"/>
                </a:cubicBezTo>
                <a:close/>
                <a:moveTo>
                  <a:pt x="16199" y="3798"/>
                </a:moveTo>
                <a:cubicBezTo>
                  <a:pt x="16190" y="3793"/>
                  <a:pt x="16187" y="3785"/>
                  <a:pt x="16189" y="3776"/>
                </a:cubicBezTo>
                <a:cubicBezTo>
                  <a:pt x="16183" y="3788"/>
                  <a:pt x="16200" y="3841"/>
                  <a:pt x="16200" y="3862"/>
                </a:cubicBezTo>
                <a:cubicBezTo>
                  <a:pt x="16201" y="3904"/>
                  <a:pt x="16201" y="3946"/>
                  <a:pt x="16202" y="3989"/>
                </a:cubicBezTo>
                <a:cubicBezTo>
                  <a:pt x="16203" y="4080"/>
                  <a:pt x="16204" y="4172"/>
                  <a:pt x="16206" y="4263"/>
                </a:cubicBezTo>
                <a:cubicBezTo>
                  <a:pt x="16208" y="4439"/>
                  <a:pt x="16210" y="4615"/>
                  <a:pt x="16213" y="4791"/>
                </a:cubicBezTo>
                <a:cubicBezTo>
                  <a:pt x="16218" y="5150"/>
                  <a:pt x="16223" y="5509"/>
                  <a:pt x="16228" y="5868"/>
                </a:cubicBezTo>
                <a:cubicBezTo>
                  <a:pt x="16218" y="5178"/>
                  <a:pt x="16209" y="4488"/>
                  <a:pt x="16199" y="3798"/>
                </a:cubicBezTo>
                <a:cubicBezTo>
                  <a:pt x="16190" y="3791"/>
                  <a:pt x="16209" y="4488"/>
                  <a:pt x="16199" y="3798"/>
                </a:cubicBezTo>
                <a:close/>
                <a:moveTo>
                  <a:pt x="16322" y="6588"/>
                </a:moveTo>
                <a:cubicBezTo>
                  <a:pt x="16355" y="6579"/>
                  <a:pt x="16380" y="6591"/>
                  <a:pt x="16414" y="6591"/>
                </a:cubicBezTo>
                <a:cubicBezTo>
                  <a:pt x="16380" y="6591"/>
                  <a:pt x="16355" y="6579"/>
                  <a:pt x="16322" y="6588"/>
                </a:cubicBezTo>
                <a:close/>
                <a:moveTo>
                  <a:pt x="16412" y="6624"/>
                </a:moveTo>
                <a:cubicBezTo>
                  <a:pt x="16394" y="6631"/>
                  <a:pt x="16377" y="6638"/>
                  <a:pt x="16360" y="6645"/>
                </a:cubicBezTo>
                <a:cubicBezTo>
                  <a:pt x="16400" y="6628"/>
                  <a:pt x="16442" y="6609"/>
                  <a:pt x="16487" y="6613"/>
                </a:cubicBezTo>
                <a:cubicBezTo>
                  <a:pt x="16461" y="6613"/>
                  <a:pt x="16436" y="6617"/>
                  <a:pt x="16412" y="6624"/>
                </a:cubicBezTo>
                <a:cubicBezTo>
                  <a:pt x="16394" y="6631"/>
                  <a:pt x="16437" y="6618"/>
                  <a:pt x="16412" y="6624"/>
                </a:cubicBezTo>
                <a:close/>
                <a:moveTo>
                  <a:pt x="16666" y="6200"/>
                </a:moveTo>
                <a:cubicBezTo>
                  <a:pt x="16674" y="6188"/>
                  <a:pt x="16685" y="6183"/>
                  <a:pt x="16699" y="6183"/>
                </a:cubicBezTo>
                <a:cubicBezTo>
                  <a:pt x="16651" y="6179"/>
                  <a:pt x="16608" y="6232"/>
                  <a:pt x="16605" y="6274"/>
                </a:cubicBezTo>
                <a:cubicBezTo>
                  <a:pt x="16608" y="6235"/>
                  <a:pt x="16625" y="6208"/>
                  <a:pt x="16666" y="6200"/>
                </a:cubicBezTo>
                <a:cubicBezTo>
                  <a:pt x="16674" y="6188"/>
                  <a:pt x="16615" y="6209"/>
                  <a:pt x="16666" y="6200"/>
                </a:cubicBezTo>
                <a:close/>
                <a:moveTo>
                  <a:pt x="16674" y="6241"/>
                </a:moveTo>
                <a:cubicBezTo>
                  <a:pt x="16674" y="6252"/>
                  <a:pt x="16668" y="6260"/>
                  <a:pt x="16657" y="6267"/>
                </a:cubicBezTo>
                <a:cubicBezTo>
                  <a:pt x="16663" y="6259"/>
                  <a:pt x="16668" y="6250"/>
                  <a:pt x="16674" y="6241"/>
                </a:cubicBezTo>
                <a:close/>
                <a:moveTo>
                  <a:pt x="16735" y="6574"/>
                </a:moveTo>
                <a:cubicBezTo>
                  <a:pt x="16695" y="6601"/>
                  <a:pt x="16651" y="6573"/>
                  <a:pt x="16608" y="6572"/>
                </a:cubicBezTo>
                <a:cubicBezTo>
                  <a:pt x="16640" y="6573"/>
                  <a:pt x="16709" y="6606"/>
                  <a:pt x="16735" y="6574"/>
                </a:cubicBezTo>
                <a:cubicBezTo>
                  <a:pt x="16748" y="6558"/>
                  <a:pt x="16728" y="6457"/>
                  <a:pt x="16726" y="6435"/>
                </a:cubicBezTo>
                <a:cubicBezTo>
                  <a:pt x="16729" y="6481"/>
                  <a:pt x="16732" y="6527"/>
                  <a:pt x="16735" y="6574"/>
                </a:cubicBezTo>
                <a:cubicBezTo>
                  <a:pt x="16740" y="6570"/>
                  <a:pt x="16746" y="6567"/>
                  <a:pt x="16751" y="6564"/>
                </a:cubicBezTo>
                <a:cubicBezTo>
                  <a:pt x="16746" y="6567"/>
                  <a:pt x="16740" y="6571"/>
                  <a:pt x="16735" y="6574"/>
                </a:cubicBezTo>
                <a:cubicBezTo>
                  <a:pt x="16694" y="6601"/>
                  <a:pt x="16740" y="6571"/>
                  <a:pt x="16735" y="6574"/>
                </a:cubicBezTo>
                <a:close/>
                <a:moveTo>
                  <a:pt x="17018" y="6643"/>
                </a:moveTo>
                <a:cubicBezTo>
                  <a:pt x="17019" y="6641"/>
                  <a:pt x="17020" y="6632"/>
                  <a:pt x="17018" y="6643"/>
                </a:cubicBezTo>
                <a:cubicBezTo>
                  <a:pt x="17018" y="6643"/>
                  <a:pt x="17018" y="6641"/>
                  <a:pt x="17018" y="6643"/>
                </a:cubicBezTo>
                <a:close/>
                <a:moveTo>
                  <a:pt x="17043" y="6792"/>
                </a:moveTo>
                <a:cubicBezTo>
                  <a:pt x="17048" y="6792"/>
                  <a:pt x="17051" y="6794"/>
                  <a:pt x="17055" y="6799"/>
                </a:cubicBezTo>
                <a:cubicBezTo>
                  <a:pt x="17051" y="6797"/>
                  <a:pt x="17047" y="6794"/>
                  <a:pt x="17043" y="6792"/>
                </a:cubicBezTo>
                <a:close/>
                <a:moveTo>
                  <a:pt x="17160" y="5936"/>
                </a:moveTo>
                <a:cubicBezTo>
                  <a:pt x="17160" y="5936"/>
                  <a:pt x="17163" y="6014"/>
                  <a:pt x="17163" y="6008"/>
                </a:cubicBezTo>
                <a:cubicBezTo>
                  <a:pt x="17162" y="5984"/>
                  <a:pt x="17161" y="5960"/>
                  <a:pt x="17160" y="5936"/>
                </a:cubicBezTo>
                <a:cubicBezTo>
                  <a:pt x="17160" y="5936"/>
                  <a:pt x="17161" y="5960"/>
                  <a:pt x="17160" y="5936"/>
                </a:cubicBezTo>
                <a:close/>
                <a:moveTo>
                  <a:pt x="17229" y="6684"/>
                </a:moveTo>
                <a:cubicBezTo>
                  <a:pt x="17223" y="6684"/>
                  <a:pt x="17217" y="6684"/>
                  <a:pt x="17211" y="6684"/>
                </a:cubicBezTo>
                <a:cubicBezTo>
                  <a:pt x="17223" y="6678"/>
                  <a:pt x="17229" y="6678"/>
                  <a:pt x="17229" y="6684"/>
                </a:cubicBezTo>
                <a:cubicBezTo>
                  <a:pt x="17223" y="6684"/>
                  <a:pt x="17229" y="6684"/>
                  <a:pt x="17229" y="6684"/>
                </a:cubicBezTo>
                <a:close/>
                <a:moveTo>
                  <a:pt x="17341" y="6632"/>
                </a:moveTo>
                <a:cubicBezTo>
                  <a:pt x="17335" y="6629"/>
                  <a:pt x="17329" y="6625"/>
                  <a:pt x="17322" y="6621"/>
                </a:cubicBezTo>
                <a:cubicBezTo>
                  <a:pt x="17328" y="6627"/>
                  <a:pt x="17334" y="6631"/>
                  <a:pt x="17342" y="6632"/>
                </a:cubicBezTo>
                <a:cubicBezTo>
                  <a:pt x="17342" y="6632"/>
                  <a:pt x="17341" y="6632"/>
                  <a:pt x="17341" y="6632"/>
                </a:cubicBezTo>
                <a:cubicBezTo>
                  <a:pt x="17335" y="6629"/>
                  <a:pt x="17341" y="6632"/>
                  <a:pt x="17341" y="6632"/>
                </a:cubicBezTo>
                <a:close/>
                <a:moveTo>
                  <a:pt x="17342" y="6632"/>
                </a:moveTo>
                <a:cubicBezTo>
                  <a:pt x="17342" y="6632"/>
                  <a:pt x="17342" y="6632"/>
                  <a:pt x="17342" y="6632"/>
                </a:cubicBezTo>
                <a:cubicBezTo>
                  <a:pt x="17349" y="6628"/>
                  <a:pt x="17355" y="6624"/>
                  <a:pt x="17361" y="6619"/>
                </a:cubicBezTo>
                <a:cubicBezTo>
                  <a:pt x="17355" y="6624"/>
                  <a:pt x="17349" y="6628"/>
                  <a:pt x="17342" y="6632"/>
                </a:cubicBezTo>
                <a:close/>
                <a:moveTo>
                  <a:pt x="17673" y="6717"/>
                </a:moveTo>
                <a:cubicBezTo>
                  <a:pt x="17672" y="6717"/>
                  <a:pt x="17672" y="6717"/>
                  <a:pt x="17672" y="6717"/>
                </a:cubicBezTo>
                <a:cubicBezTo>
                  <a:pt x="17697" y="6695"/>
                  <a:pt x="17722" y="6700"/>
                  <a:pt x="17747" y="6716"/>
                </a:cubicBezTo>
                <a:cubicBezTo>
                  <a:pt x="17722" y="6700"/>
                  <a:pt x="17697" y="6695"/>
                  <a:pt x="17673" y="6717"/>
                </a:cubicBezTo>
                <a:cubicBezTo>
                  <a:pt x="17672" y="6717"/>
                  <a:pt x="17701" y="6691"/>
                  <a:pt x="17673" y="6717"/>
                </a:cubicBezTo>
                <a:close/>
                <a:moveTo>
                  <a:pt x="17748" y="6716"/>
                </a:moveTo>
                <a:cubicBezTo>
                  <a:pt x="17749" y="6717"/>
                  <a:pt x="17751" y="6718"/>
                  <a:pt x="17752" y="6719"/>
                </a:cubicBezTo>
                <a:cubicBezTo>
                  <a:pt x="17751" y="6718"/>
                  <a:pt x="17749" y="6717"/>
                  <a:pt x="17748" y="6716"/>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r>
              <a:rPr lang="ru-RU" dirty="0" err="1"/>
              <a:t>ыф</a:t>
            </a:r>
            <a:endParaRPr lang="ru-RU" dirty="0"/>
          </a:p>
        </p:txBody>
      </p:sp>
      <p:sp>
        <p:nvSpPr>
          <p:cNvPr id="6" name="Заголовок 1"/>
          <p:cNvSpPr>
            <a:spLocks noGrp="1"/>
          </p:cNvSpPr>
          <p:nvPr>
            <p:ph type="title" hasCustomPrompt="1"/>
          </p:nvPr>
        </p:nvSpPr>
        <p:spPr>
          <a:xfrm>
            <a:off x="16586362" y="1602210"/>
            <a:ext cx="6625166" cy="3816424"/>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50_Пользовательский макет">
    <p:spTree>
      <p:nvGrpSpPr>
        <p:cNvPr id="1" name=""/>
        <p:cNvGrpSpPr/>
        <p:nvPr/>
      </p:nvGrpSpPr>
      <p:grpSpPr>
        <a:xfrm>
          <a:off x="0" y="0"/>
          <a:ext cx="0" cy="0"/>
          <a:chOff x="0" y="0"/>
          <a:chExt cx="0" cy="0"/>
        </a:xfrm>
      </p:grpSpPr>
      <p:sp>
        <p:nvSpPr>
          <p:cNvPr id="9" name="Freeform 363"/>
          <p:cNvSpPr>
            <a:spLocks noGrp="1" noEditPoints="1"/>
          </p:cNvSpPr>
          <p:nvPr>
            <p:ph type="pic" sz="quarter" idx="34"/>
          </p:nvPr>
        </p:nvSpPr>
        <p:spPr bwMode="auto">
          <a:xfrm>
            <a:off x="0" y="1170162"/>
            <a:ext cx="24387175" cy="12542812"/>
          </a:xfrm>
          <a:custGeom>
            <a:avLst/>
            <a:gdLst>
              <a:gd name="T0" fmla="*/ 1970 w 2042"/>
              <a:gd name="T1" fmla="*/ 530 h 993"/>
              <a:gd name="T2" fmla="*/ 2037 w 2042"/>
              <a:gd name="T3" fmla="*/ 365 h 993"/>
              <a:gd name="T4" fmla="*/ 1936 w 2042"/>
              <a:gd name="T5" fmla="*/ 306 h 993"/>
              <a:gd name="T6" fmla="*/ 1887 w 2042"/>
              <a:gd name="T7" fmla="*/ 307 h 993"/>
              <a:gd name="T8" fmla="*/ 1935 w 2042"/>
              <a:gd name="T9" fmla="*/ 376 h 993"/>
              <a:gd name="T10" fmla="*/ 1772 w 2042"/>
              <a:gd name="T11" fmla="*/ 466 h 993"/>
              <a:gd name="T12" fmla="*/ 1823 w 2042"/>
              <a:gd name="T13" fmla="*/ 277 h 993"/>
              <a:gd name="T14" fmla="*/ 1989 w 2042"/>
              <a:gd name="T15" fmla="*/ 155 h 993"/>
              <a:gd name="T16" fmla="*/ 1915 w 2042"/>
              <a:gd name="T17" fmla="*/ 92 h 993"/>
              <a:gd name="T18" fmla="*/ 1831 w 2042"/>
              <a:gd name="T19" fmla="*/ 11 h 993"/>
              <a:gd name="T20" fmla="*/ 1808 w 2042"/>
              <a:gd name="T21" fmla="*/ 31 h 993"/>
              <a:gd name="T22" fmla="*/ 1942 w 2042"/>
              <a:gd name="T23" fmla="*/ 137 h 993"/>
              <a:gd name="T24" fmla="*/ 1814 w 2042"/>
              <a:gd name="T25" fmla="*/ 135 h 993"/>
              <a:gd name="T26" fmla="*/ 1642 w 2042"/>
              <a:gd name="T27" fmla="*/ 349 h 993"/>
              <a:gd name="T28" fmla="*/ 1770 w 2042"/>
              <a:gd name="T29" fmla="*/ 116 h 993"/>
              <a:gd name="T30" fmla="*/ 1594 w 2042"/>
              <a:gd name="T31" fmla="*/ 97 h 993"/>
              <a:gd name="T32" fmla="*/ 1403 w 2042"/>
              <a:gd name="T33" fmla="*/ 62 h 993"/>
              <a:gd name="T34" fmla="*/ 1333 w 2042"/>
              <a:gd name="T35" fmla="*/ 208 h 993"/>
              <a:gd name="T36" fmla="*/ 1143 w 2042"/>
              <a:gd name="T37" fmla="*/ 266 h 993"/>
              <a:gd name="T38" fmla="*/ 1003 w 2042"/>
              <a:gd name="T39" fmla="*/ 622 h 993"/>
              <a:gd name="T40" fmla="*/ 490 w 2042"/>
              <a:gd name="T41" fmla="*/ 511 h 993"/>
              <a:gd name="T42" fmla="*/ 540 w 2042"/>
              <a:gd name="T43" fmla="*/ 730 h 993"/>
              <a:gd name="T44" fmla="*/ 371 w 2042"/>
              <a:gd name="T45" fmla="*/ 831 h 993"/>
              <a:gd name="T46" fmla="*/ 1335 w 2042"/>
              <a:gd name="T47" fmla="*/ 949 h 993"/>
              <a:gd name="T48" fmla="*/ 2037 w 2042"/>
              <a:gd name="T49" fmla="*/ 661 h 993"/>
              <a:gd name="T50" fmla="*/ 1977 w 2042"/>
              <a:gd name="T51" fmla="*/ 395 h 993"/>
              <a:gd name="T52" fmla="*/ 1975 w 2042"/>
              <a:gd name="T53" fmla="*/ 259 h 993"/>
              <a:gd name="T54" fmla="*/ 1917 w 2042"/>
              <a:gd name="T55" fmla="*/ 438 h 993"/>
              <a:gd name="T56" fmla="*/ 1933 w 2042"/>
              <a:gd name="T57" fmla="*/ 28 h 993"/>
              <a:gd name="T58" fmla="*/ 1978 w 2042"/>
              <a:gd name="T59" fmla="*/ 127 h 993"/>
              <a:gd name="T60" fmla="*/ 1455 w 2042"/>
              <a:gd name="T61" fmla="*/ 93 h 993"/>
              <a:gd name="T62" fmla="*/ 219 w 2042"/>
              <a:gd name="T63" fmla="*/ 868 h 993"/>
              <a:gd name="T64" fmla="*/ 1956 w 2042"/>
              <a:gd name="T65" fmla="*/ 624 h 993"/>
              <a:gd name="T66" fmla="*/ 1790 w 2042"/>
              <a:gd name="T67" fmla="*/ 657 h 993"/>
              <a:gd name="T68" fmla="*/ 1666 w 2042"/>
              <a:gd name="T69" fmla="*/ 643 h 993"/>
              <a:gd name="T70" fmla="*/ 1822 w 2042"/>
              <a:gd name="T71" fmla="*/ 535 h 993"/>
              <a:gd name="T72" fmla="*/ 1596 w 2042"/>
              <a:gd name="T73" fmla="*/ 606 h 993"/>
              <a:gd name="T74" fmla="*/ 1591 w 2042"/>
              <a:gd name="T75" fmla="*/ 216 h 993"/>
              <a:gd name="T76" fmla="*/ 1554 w 2042"/>
              <a:gd name="T77" fmla="*/ 391 h 993"/>
              <a:gd name="T78" fmla="*/ 1504 w 2042"/>
              <a:gd name="T79" fmla="*/ 278 h 993"/>
              <a:gd name="T80" fmla="*/ 1504 w 2042"/>
              <a:gd name="T81" fmla="*/ 363 h 993"/>
              <a:gd name="T82" fmla="*/ 1456 w 2042"/>
              <a:gd name="T83" fmla="*/ 320 h 993"/>
              <a:gd name="T84" fmla="*/ 1373 w 2042"/>
              <a:gd name="T85" fmla="*/ 129 h 993"/>
              <a:gd name="T86" fmla="*/ 1348 w 2042"/>
              <a:gd name="T87" fmla="*/ 187 h 993"/>
              <a:gd name="T88" fmla="*/ 1401 w 2042"/>
              <a:gd name="T89" fmla="*/ 470 h 993"/>
              <a:gd name="T90" fmla="*/ 1435 w 2042"/>
              <a:gd name="T91" fmla="*/ 487 h 993"/>
              <a:gd name="T92" fmla="*/ 1268 w 2042"/>
              <a:gd name="T93" fmla="*/ 261 h 993"/>
              <a:gd name="T94" fmla="*/ 1222 w 2042"/>
              <a:gd name="T95" fmla="*/ 667 h 993"/>
              <a:gd name="T96" fmla="*/ 1036 w 2042"/>
              <a:gd name="T97" fmla="*/ 632 h 993"/>
              <a:gd name="T98" fmla="*/ 838 w 2042"/>
              <a:gd name="T99" fmla="*/ 622 h 993"/>
              <a:gd name="T100" fmla="*/ 955 w 2042"/>
              <a:gd name="T101" fmla="*/ 717 h 993"/>
              <a:gd name="T102" fmla="*/ 738 w 2042"/>
              <a:gd name="T103" fmla="*/ 711 h 993"/>
              <a:gd name="T104" fmla="*/ 496 w 2042"/>
              <a:gd name="T105" fmla="*/ 755 h 993"/>
              <a:gd name="T106" fmla="*/ 1137 w 2042"/>
              <a:gd name="T107" fmla="*/ 783 h 993"/>
              <a:gd name="T108" fmla="*/ 908 w 2042"/>
              <a:gd name="T109" fmla="*/ 813 h 993"/>
              <a:gd name="T110" fmla="*/ 1589 w 2042"/>
              <a:gd name="T111" fmla="*/ 633 h 993"/>
              <a:gd name="T112" fmla="*/ 1670 w 2042"/>
              <a:gd name="T113" fmla="*/ 632 h 993"/>
              <a:gd name="T114" fmla="*/ 1516 w 2042"/>
              <a:gd name="T115" fmla="*/ 698 h 993"/>
              <a:gd name="T116" fmla="*/ 1383 w 2042"/>
              <a:gd name="T117" fmla="*/ 756 h 993"/>
              <a:gd name="T118" fmla="*/ 1451 w 2042"/>
              <a:gd name="T119" fmla="*/ 782 h 993"/>
              <a:gd name="T120" fmla="*/ 1551 w 2042"/>
              <a:gd name="T121" fmla="*/ 682 h 993"/>
              <a:gd name="T122" fmla="*/ 1951 w 2042"/>
              <a:gd name="T123" fmla="*/ 71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2" h="993">
                <a:moveTo>
                  <a:pt x="2037" y="661"/>
                </a:moveTo>
                <a:cubicBezTo>
                  <a:pt x="2022" y="663"/>
                  <a:pt x="1999" y="669"/>
                  <a:pt x="1985" y="664"/>
                </a:cubicBezTo>
                <a:cubicBezTo>
                  <a:pt x="2000" y="659"/>
                  <a:pt x="2032" y="657"/>
                  <a:pt x="2037" y="647"/>
                </a:cubicBezTo>
                <a:cubicBezTo>
                  <a:pt x="2040" y="639"/>
                  <a:pt x="2039" y="603"/>
                  <a:pt x="2030" y="605"/>
                </a:cubicBezTo>
                <a:cubicBezTo>
                  <a:pt x="2026" y="612"/>
                  <a:pt x="2017" y="614"/>
                  <a:pt x="2009" y="611"/>
                </a:cubicBezTo>
                <a:cubicBezTo>
                  <a:pt x="2016" y="609"/>
                  <a:pt x="2023" y="607"/>
                  <a:pt x="2030" y="605"/>
                </a:cubicBezTo>
                <a:cubicBezTo>
                  <a:pt x="2042" y="606"/>
                  <a:pt x="2037" y="575"/>
                  <a:pt x="2037" y="565"/>
                </a:cubicBezTo>
                <a:cubicBezTo>
                  <a:pt x="2016" y="571"/>
                  <a:pt x="1982" y="589"/>
                  <a:pt x="1961" y="583"/>
                </a:cubicBezTo>
                <a:cubicBezTo>
                  <a:pt x="1975" y="576"/>
                  <a:pt x="1991" y="573"/>
                  <a:pt x="2006" y="569"/>
                </a:cubicBezTo>
                <a:cubicBezTo>
                  <a:pt x="2012" y="567"/>
                  <a:pt x="2025" y="566"/>
                  <a:pt x="2030" y="562"/>
                </a:cubicBezTo>
                <a:cubicBezTo>
                  <a:pt x="2039" y="557"/>
                  <a:pt x="2037" y="549"/>
                  <a:pt x="2037" y="537"/>
                </a:cubicBezTo>
                <a:cubicBezTo>
                  <a:pt x="2019" y="538"/>
                  <a:pt x="1995" y="547"/>
                  <a:pt x="1980" y="556"/>
                </a:cubicBezTo>
                <a:cubicBezTo>
                  <a:pt x="1982" y="557"/>
                  <a:pt x="1985" y="558"/>
                  <a:pt x="1987" y="559"/>
                </a:cubicBezTo>
                <a:cubicBezTo>
                  <a:pt x="1974" y="568"/>
                  <a:pt x="1960" y="560"/>
                  <a:pt x="1946" y="565"/>
                </a:cubicBezTo>
                <a:cubicBezTo>
                  <a:pt x="1937" y="568"/>
                  <a:pt x="1929" y="575"/>
                  <a:pt x="1919" y="578"/>
                </a:cubicBezTo>
                <a:cubicBezTo>
                  <a:pt x="1913" y="580"/>
                  <a:pt x="1905" y="582"/>
                  <a:pt x="1902" y="582"/>
                </a:cubicBezTo>
                <a:cubicBezTo>
                  <a:pt x="1900" y="582"/>
                  <a:pt x="1898" y="580"/>
                  <a:pt x="1894" y="579"/>
                </a:cubicBezTo>
                <a:cubicBezTo>
                  <a:pt x="1892" y="580"/>
                  <a:pt x="1890" y="580"/>
                  <a:pt x="1887" y="580"/>
                </a:cubicBezTo>
                <a:cubicBezTo>
                  <a:pt x="1890" y="579"/>
                  <a:pt x="1892" y="579"/>
                  <a:pt x="1894" y="579"/>
                </a:cubicBezTo>
                <a:cubicBezTo>
                  <a:pt x="1917" y="574"/>
                  <a:pt x="1940" y="564"/>
                  <a:pt x="1961" y="556"/>
                </a:cubicBezTo>
                <a:cubicBezTo>
                  <a:pt x="1979" y="549"/>
                  <a:pt x="2042" y="538"/>
                  <a:pt x="2037" y="515"/>
                </a:cubicBezTo>
                <a:cubicBezTo>
                  <a:pt x="2009" y="517"/>
                  <a:pt x="1978" y="536"/>
                  <a:pt x="1953" y="547"/>
                </a:cubicBezTo>
                <a:cubicBezTo>
                  <a:pt x="1951" y="541"/>
                  <a:pt x="1938" y="548"/>
                  <a:pt x="1930" y="546"/>
                </a:cubicBezTo>
                <a:cubicBezTo>
                  <a:pt x="1941" y="542"/>
                  <a:pt x="1949" y="539"/>
                  <a:pt x="1959" y="535"/>
                </a:cubicBezTo>
                <a:cubicBezTo>
                  <a:pt x="1963" y="534"/>
                  <a:pt x="1966" y="531"/>
                  <a:pt x="1970" y="530"/>
                </a:cubicBezTo>
                <a:cubicBezTo>
                  <a:pt x="1974" y="530"/>
                  <a:pt x="1977" y="532"/>
                  <a:pt x="1979" y="531"/>
                </a:cubicBezTo>
                <a:cubicBezTo>
                  <a:pt x="1991" y="527"/>
                  <a:pt x="2034" y="514"/>
                  <a:pt x="2037" y="504"/>
                </a:cubicBezTo>
                <a:cubicBezTo>
                  <a:pt x="2026" y="507"/>
                  <a:pt x="2017" y="515"/>
                  <a:pt x="2006" y="513"/>
                </a:cubicBezTo>
                <a:cubicBezTo>
                  <a:pt x="2004" y="515"/>
                  <a:pt x="2005" y="515"/>
                  <a:pt x="2006" y="513"/>
                </a:cubicBezTo>
                <a:cubicBezTo>
                  <a:pt x="2025" y="501"/>
                  <a:pt x="2037" y="501"/>
                  <a:pt x="2037" y="478"/>
                </a:cubicBezTo>
                <a:cubicBezTo>
                  <a:pt x="2007" y="483"/>
                  <a:pt x="1984" y="513"/>
                  <a:pt x="1957" y="523"/>
                </a:cubicBezTo>
                <a:cubicBezTo>
                  <a:pt x="1925" y="536"/>
                  <a:pt x="1891" y="542"/>
                  <a:pt x="1862" y="561"/>
                </a:cubicBezTo>
                <a:cubicBezTo>
                  <a:pt x="1860" y="553"/>
                  <a:pt x="1851" y="554"/>
                  <a:pt x="1844" y="554"/>
                </a:cubicBezTo>
                <a:cubicBezTo>
                  <a:pt x="1845" y="552"/>
                  <a:pt x="1846" y="550"/>
                  <a:pt x="1846" y="550"/>
                </a:cubicBezTo>
                <a:cubicBezTo>
                  <a:pt x="1862" y="554"/>
                  <a:pt x="1882" y="537"/>
                  <a:pt x="1899" y="531"/>
                </a:cubicBezTo>
                <a:cubicBezTo>
                  <a:pt x="1890" y="533"/>
                  <a:pt x="1887" y="524"/>
                  <a:pt x="1876" y="528"/>
                </a:cubicBezTo>
                <a:cubicBezTo>
                  <a:pt x="1895" y="515"/>
                  <a:pt x="1912" y="493"/>
                  <a:pt x="1933" y="485"/>
                </a:cubicBezTo>
                <a:cubicBezTo>
                  <a:pt x="1931" y="485"/>
                  <a:pt x="1928" y="485"/>
                  <a:pt x="1926" y="485"/>
                </a:cubicBezTo>
                <a:cubicBezTo>
                  <a:pt x="1934" y="476"/>
                  <a:pt x="1941" y="467"/>
                  <a:pt x="1951" y="463"/>
                </a:cubicBezTo>
                <a:cubicBezTo>
                  <a:pt x="1957" y="461"/>
                  <a:pt x="1963" y="463"/>
                  <a:pt x="1968" y="457"/>
                </a:cubicBezTo>
                <a:cubicBezTo>
                  <a:pt x="1968" y="457"/>
                  <a:pt x="1964" y="456"/>
                  <a:pt x="1964" y="455"/>
                </a:cubicBezTo>
                <a:cubicBezTo>
                  <a:pt x="1971" y="450"/>
                  <a:pt x="1978" y="445"/>
                  <a:pt x="1982" y="438"/>
                </a:cubicBezTo>
                <a:cubicBezTo>
                  <a:pt x="1971" y="445"/>
                  <a:pt x="1960" y="453"/>
                  <a:pt x="1948" y="460"/>
                </a:cubicBezTo>
                <a:cubicBezTo>
                  <a:pt x="1963" y="442"/>
                  <a:pt x="1978" y="429"/>
                  <a:pt x="1992" y="415"/>
                </a:cubicBezTo>
                <a:cubicBezTo>
                  <a:pt x="1998" y="409"/>
                  <a:pt x="2004" y="404"/>
                  <a:pt x="2010" y="399"/>
                </a:cubicBezTo>
                <a:cubicBezTo>
                  <a:pt x="2014" y="395"/>
                  <a:pt x="2026" y="401"/>
                  <a:pt x="2017" y="393"/>
                </a:cubicBezTo>
                <a:cubicBezTo>
                  <a:pt x="2019" y="391"/>
                  <a:pt x="2021" y="388"/>
                  <a:pt x="2023" y="387"/>
                </a:cubicBezTo>
                <a:cubicBezTo>
                  <a:pt x="2021" y="387"/>
                  <a:pt x="2020" y="386"/>
                  <a:pt x="2019" y="385"/>
                </a:cubicBezTo>
                <a:cubicBezTo>
                  <a:pt x="2026" y="376"/>
                  <a:pt x="2036" y="372"/>
                  <a:pt x="2029" y="361"/>
                </a:cubicBezTo>
                <a:cubicBezTo>
                  <a:pt x="2031" y="362"/>
                  <a:pt x="2034" y="362"/>
                  <a:pt x="2037" y="365"/>
                </a:cubicBezTo>
                <a:cubicBezTo>
                  <a:pt x="2039" y="355"/>
                  <a:pt x="2032" y="352"/>
                  <a:pt x="2032" y="344"/>
                </a:cubicBezTo>
                <a:cubicBezTo>
                  <a:pt x="2032" y="338"/>
                  <a:pt x="2037" y="336"/>
                  <a:pt x="2037" y="329"/>
                </a:cubicBezTo>
                <a:cubicBezTo>
                  <a:pt x="2028" y="332"/>
                  <a:pt x="2023" y="341"/>
                  <a:pt x="2024" y="350"/>
                </a:cubicBezTo>
                <a:cubicBezTo>
                  <a:pt x="2024" y="346"/>
                  <a:pt x="2019" y="341"/>
                  <a:pt x="2019" y="338"/>
                </a:cubicBezTo>
                <a:cubicBezTo>
                  <a:pt x="2019" y="335"/>
                  <a:pt x="2018" y="335"/>
                  <a:pt x="2018" y="335"/>
                </a:cubicBezTo>
                <a:cubicBezTo>
                  <a:pt x="2017" y="336"/>
                  <a:pt x="2017" y="335"/>
                  <a:pt x="2018" y="335"/>
                </a:cubicBezTo>
                <a:cubicBezTo>
                  <a:pt x="2018" y="335"/>
                  <a:pt x="2018" y="334"/>
                  <a:pt x="2019" y="332"/>
                </a:cubicBezTo>
                <a:cubicBezTo>
                  <a:pt x="2018" y="334"/>
                  <a:pt x="2028" y="321"/>
                  <a:pt x="2029" y="320"/>
                </a:cubicBezTo>
                <a:cubicBezTo>
                  <a:pt x="2035" y="311"/>
                  <a:pt x="2034" y="320"/>
                  <a:pt x="2037" y="305"/>
                </a:cubicBezTo>
                <a:cubicBezTo>
                  <a:pt x="2041" y="283"/>
                  <a:pt x="2037" y="256"/>
                  <a:pt x="2037" y="234"/>
                </a:cubicBezTo>
                <a:cubicBezTo>
                  <a:pt x="2037" y="226"/>
                  <a:pt x="2035" y="203"/>
                  <a:pt x="2022" y="217"/>
                </a:cubicBezTo>
                <a:cubicBezTo>
                  <a:pt x="2023" y="214"/>
                  <a:pt x="2022" y="211"/>
                  <a:pt x="2023" y="208"/>
                </a:cubicBezTo>
                <a:cubicBezTo>
                  <a:pt x="2007" y="218"/>
                  <a:pt x="2030" y="226"/>
                  <a:pt x="2017" y="236"/>
                </a:cubicBezTo>
                <a:cubicBezTo>
                  <a:pt x="2005" y="245"/>
                  <a:pt x="2002" y="224"/>
                  <a:pt x="2008" y="214"/>
                </a:cubicBezTo>
                <a:cubicBezTo>
                  <a:pt x="2001" y="218"/>
                  <a:pt x="1988" y="233"/>
                  <a:pt x="1993" y="217"/>
                </a:cubicBezTo>
                <a:cubicBezTo>
                  <a:pt x="1996" y="205"/>
                  <a:pt x="2019" y="198"/>
                  <a:pt x="2010" y="185"/>
                </a:cubicBezTo>
                <a:cubicBezTo>
                  <a:pt x="2001" y="190"/>
                  <a:pt x="1991" y="195"/>
                  <a:pt x="1991" y="207"/>
                </a:cubicBezTo>
                <a:cubicBezTo>
                  <a:pt x="1993" y="207"/>
                  <a:pt x="1993" y="205"/>
                  <a:pt x="1995" y="205"/>
                </a:cubicBezTo>
                <a:cubicBezTo>
                  <a:pt x="1986" y="211"/>
                  <a:pt x="1990" y="215"/>
                  <a:pt x="1985" y="224"/>
                </a:cubicBezTo>
                <a:cubicBezTo>
                  <a:pt x="1983" y="228"/>
                  <a:pt x="1979" y="233"/>
                  <a:pt x="1975" y="242"/>
                </a:cubicBezTo>
                <a:cubicBezTo>
                  <a:pt x="1971" y="251"/>
                  <a:pt x="1970" y="257"/>
                  <a:pt x="1971" y="265"/>
                </a:cubicBezTo>
                <a:cubicBezTo>
                  <a:pt x="1971" y="271"/>
                  <a:pt x="1974" y="287"/>
                  <a:pt x="1966" y="274"/>
                </a:cubicBezTo>
                <a:cubicBezTo>
                  <a:pt x="1962" y="279"/>
                  <a:pt x="1960" y="282"/>
                  <a:pt x="1963" y="287"/>
                </a:cubicBezTo>
                <a:cubicBezTo>
                  <a:pt x="1961" y="288"/>
                  <a:pt x="1958" y="288"/>
                  <a:pt x="1956" y="289"/>
                </a:cubicBezTo>
                <a:cubicBezTo>
                  <a:pt x="1964" y="303"/>
                  <a:pt x="1939" y="292"/>
                  <a:pt x="1936" y="306"/>
                </a:cubicBezTo>
                <a:cubicBezTo>
                  <a:pt x="1932" y="297"/>
                  <a:pt x="1963" y="279"/>
                  <a:pt x="1952" y="273"/>
                </a:cubicBezTo>
                <a:cubicBezTo>
                  <a:pt x="1940" y="268"/>
                  <a:pt x="1944" y="283"/>
                  <a:pt x="1943" y="283"/>
                </a:cubicBezTo>
                <a:cubicBezTo>
                  <a:pt x="1939" y="286"/>
                  <a:pt x="1929" y="286"/>
                  <a:pt x="1921" y="278"/>
                </a:cubicBezTo>
                <a:cubicBezTo>
                  <a:pt x="1925" y="272"/>
                  <a:pt x="1924" y="274"/>
                  <a:pt x="1925" y="267"/>
                </a:cubicBezTo>
                <a:cubicBezTo>
                  <a:pt x="1931" y="269"/>
                  <a:pt x="1933" y="266"/>
                  <a:pt x="1933" y="260"/>
                </a:cubicBezTo>
                <a:cubicBezTo>
                  <a:pt x="1931" y="260"/>
                  <a:pt x="1928" y="261"/>
                  <a:pt x="1925" y="262"/>
                </a:cubicBezTo>
                <a:cubicBezTo>
                  <a:pt x="1925" y="258"/>
                  <a:pt x="1923" y="253"/>
                  <a:pt x="1919" y="248"/>
                </a:cubicBezTo>
                <a:cubicBezTo>
                  <a:pt x="1922" y="250"/>
                  <a:pt x="1929" y="254"/>
                  <a:pt x="1932" y="253"/>
                </a:cubicBezTo>
                <a:cubicBezTo>
                  <a:pt x="1936" y="251"/>
                  <a:pt x="1949" y="230"/>
                  <a:pt x="1946" y="224"/>
                </a:cubicBezTo>
                <a:cubicBezTo>
                  <a:pt x="1939" y="213"/>
                  <a:pt x="1926" y="227"/>
                  <a:pt x="1934" y="237"/>
                </a:cubicBezTo>
                <a:cubicBezTo>
                  <a:pt x="1928" y="238"/>
                  <a:pt x="1928" y="237"/>
                  <a:pt x="1923" y="239"/>
                </a:cubicBezTo>
                <a:cubicBezTo>
                  <a:pt x="1922" y="237"/>
                  <a:pt x="1925" y="217"/>
                  <a:pt x="1924" y="216"/>
                </a:cubicBezTo>
                <a:cubicBezTo>
                  <a:pt x="1914" y="204"/>
                  <a:pt x="1907" y="227"/>
                  <a:pt x="1903" y="230"/>
                </a:cubicBezTo>
                <a:cubicBezTo>
                  <a:pt x="1904" y="225"/>
                  <a:pt x="1902" y="225"/>
                  <a:pt x="1905" y="220"/>
                </a:cubicBezTo>
                <a:cubicBezTo>
                  <a:pt x="1899" y="222"/>
                  <a:pt x="1885" y="237"/>
                  <a:pt x="1894" y="241"/>
                </a:cubicBezTo>
                <a:cubicBezTo>
                  <a:pt x="1896" y="236"/>
                  <a:pt x="1897" y="237"/>
                  <a:pt x="1900" y="234"/>
                </a:cubicBezTo>
                <a:cubicBezTo>
                  <a:pt x="1901" y="239"/>
                  <a:pt x="1898" y="238"/>
                  <a:pt x="1894" y="241"/>
                </a:cubicBezTo>
                <a:cubicBezTo>
                  <a:pt x="1890" y="250"/>
                  <a:pt x="1886" y="258"/>
                  <a:pt x="1887" y="265"/>
                </a:cubicBezTo>
                <a:cubicBezTo>
                  <a:pt x="1911" y="258"/>
                  <a:pt x="1887" y="272"/>
                  <a:pt x="1886" y="277"/>
                </a:cubicBezTo>
                <a:cubicBezTo>
                  <a:pt x="1895" y="275"/>
                  <a:pt x="1898" y="273"/>
                  <a:pt x="1905" y="270"/>
                </a:cubicBezTo>
                <a:cubicBezTo>
                  <a:pt x="1908" y="269"/>
                  <a:pt x="1913" y="264"/>
                  <a:pt x="1919" y="262"/>
                </a:cubicBezTo>
                <a:cubicBezTo>
                  <a:pt x="1919" y="263"/>
                  <a:pt x="1919" y="263"/>
                  <a:pt x="1919" y="264"/>
                </a:cubicBezTo>
                <a:cubicBezTo>
                  <a:pt x="1910" y="268"/>
                  <a:pt x="1903" y="273"/>
                  <a:pt x="1911" y="280"/>
                </a:cubicBezTo>
                <a:cubicBezTo>
                  <a:pt x="1901" y="277"/>
                  <a:pt x="1891" y="280"/>
                  <a:pt x="1897" y="293"/>
                </a:cubicBezTo>
                <a:cubicBezTo>
                  <a:pt x="1887" y="289"/>
                  <a:pt x="1879" y="300"/>
                  <a:pt x="1887" y="307"/>
                </a:cubicBezTo>
                <a:cubicBezTo>
                  <a:pt x="1889" y="298"/>
                  <a:pt x="1893" y="300"/>
                  <a:pt x="1899" y="297"/>
                </a:cubicBezTo>
                <a:cubicBezTo>
                  <a:pt x="1901" y="296"/>
                  <a:pt x="1906" y="301"/>
                  <a:pt x="1906" y="301"/>
                </a:cubicBezTo>
                <a:cubicBezTo>
                  <a:pt x="1910" y="299"/>
                  <a:pt x="1908" y="293"/>
                  <a:pt x="1909" y="292"/>
                </a:cubicBezTo>
                <a:cubicBezTo>
                  <a:pt x="1910" y="291"/>
                  <a:pt x="1918" y="275"/>
                  <a:pt x="1920" y="291"/>
                </a:cubicBezTo>
                <a:cubicBezTo>
                  <a:pt x="1922" y="301"/>
                  <a:pt x="1910" y="308"/>
                  <a:pt x="1902" y="311"/>
                </a:cubicBezTo>
                <a:cubicBezTo>
                  <a:pt x="1909" y="317"/>
                  <a:pt x="1901" y="317"/>
                  <a:pt x="1897" y="323"/>
                </a:cubicBezTo>
                <a:cubicBezTo>
                  <a:pt x="1895" y="326"/>
                  <a:pt x="1891" y="334"/>
                  <a:pt x="1889" y="337"/>
                </a:cubicBezTo>
                <a:cubicBezTo>
                  <a:pt x="1887" y="339"/>
                  <a:pt x="1885" y="340"/>
                  <a:pt x="1883" y="342"/>
                </a:cubicBezTo>
                <a:cubicBezTo>
                  <a:pt x="1884" y="344"/>
                  <a:pt x="1885" y="346"/>
                  <a:pt x="1886" y="348"/>
                </a:cubicBezTo>
                <a:cubicBezTo>
                  <a:pt x="1886" y="351"/>
                  <a:pt x="1890" y="358"/>
                  <a:pt x="1890" y="361"/>
                </a:cubicBezTo>
                <a:cubicBezTo>
                  <a:pt x="1887" y="359"/>
                  <a:pt x="1869" y="360"/>
                  <a:pt x="1872" y="359"/>
                </a:cubicBezTo>
                <a:cubicBezTo>
                  <a:pt x="1862" y="363"/>
                  <a:pt x="1868" y="363"/>
                  <a:pt x="1864" y="369"/>
                </a:cubicBezTo>
                <a:cubicBezTo>
                  <a:pt x="1862" y="372"/>
                  <a:pt x="1850" y="384"/>
                  <a:pt x="1842" y="391"/>
                </a:cubicBezTo>
                <a:cubicBezTo>
                  <a:pt x="1834" y="398"/>
                  <a:pt x="1825" y="409"/>
                  <a:pt x="1814" y="412"/>
                </a:cubicBezTo>
                <a:cubicBezTo>
                  <a:pt x="1823" y="414"/>
                  <a:pt x="1824" y="419"/>
                  <a:pt x="1817" y="426"/>
                </a:cubicBezTo>
                <a:cubicBezTo>
                  <a:pt x="1826" y="424"/>
                  <a:pt x="1838" y="421"/>
                  <a:pt x="1846" y="417"/>
                </a:cubicBezTo>
                <a:cubicBezTo>
                  <a:pt x="1849" y="416"/>
                  <a:pt x="1849" y="412"/>
                  <a:pt x="1852" y="411"/>
                </a:cubicBezTo>
                <a:cubicBezTo>
                  <a:pt x="1856" y="410"/>
                  <a:pt x="1862" y="411"/>
                  <a:pt x="1865" y="409"/>
                </a:cubicBezTo>
                <a:cubicBezTo>
                  <a:pt x="1867" y="408"/>
                  <a:pt x="1869" y="410"/>
                  <a:pt x="1872" y="409"/>
                </a:cubicBezTo>
                <a:cubicBezTo>
                  <a:pt x="1875" y="408"/>
                  <a:pt x="1874" y="400"/>
                  <a:pt x="1877" y="398"/>
                </a:cubicBezTo>
                <a:cubicBezTo>
                  <a:pt x="1885" y="393"/>
                  <a:pt x="1889" y="396"/>
                  <a:pt x="1896" y="389"/>
                </a:cubicBezTo>
                <a:cubicBezTo>
                  <a:pt x="1899" y="386"/>
                  <a:pt x="1902" y="376"/>
                  <a:pt x="1901" y="377"/>
                </a:cubicBezTo>
                <a:cubicBezTo>
                  <a:pt x="1905" y="373"/>
                  <a:pt x="1914" y="375"/>
                  <a:pt x="1919" y="372"/>
                </a:cubicBezTo>
                <a:cubicBezTo>
                  <a:pt x="1927" y="369"/>
                  <a:pt x="1915" y="362"/>
                  <a:pt x="1927" y="365"/>
                </a:cubicBezTo>
                <a:cubicBezTo>
                  <a:pt x="1923" y="364"/>
                  <a:pt x="1936" y="379"/>
                  <a:pt x="1935" y="376"/>
                </a:cubicBezTo>
                <a:cubicBezTo>
                  <a:pt x="1936" y="381"/>
                  <a:pt x="1926" y="420"/>
                  <a:pt x="1948" y="406"/>
                </a:cubicBezTo>
                <a:cubicBezTo>
                  <a:pt x="1946" y="409"/>
                  <a:pt x="1929" y="418"/>
                  <a:pt x="1924" y="419"/>
                </a:cubicBezTo>
                <a:cubicBezTo>
                  <a:pt x="1930" y="414"/>
                  <a:pt x="1933" y="406"/>
                  <a:pt x="1926" y="402"/>
                </a:cubicBezTo>
                <a:cubicBezTo>
                  <a:pt x="1935" y="395"/>
                  <a:pt x="1929" y="370"/>
                  <a:pt x="1922" y="388"/>
                </a:cubicBezTo>
                <a:cubicBezTo>
                  <a:pt x="1919" y="394"/>
                  <a:pt x="1929" y="398"/>
                  <a:pt x="1918" y="402"/>
                </a:cubicBezTo>
                <a:cubicBezTo>
                  <a:pt x="1910" y="405"/>
                  <a:pt x="1915" y="391"/>
                  <a:pt x="1915" y="390"/>
                </a:cubicBezTo>
                <a:cubicBezTo>
                  <a:pt x="1907" y="394"/>
                  <a:pt x="1896" y="395"/>
                  <a:pt x="1904" y="404"/>
                </a:cubicBezTo>
                <a:cubicBezTo>
                  <a:pt x="1910" y="411"/>
                  <a:pt x="1915" y="407"/>
                  <a:pt x="1922" y="404"/>
                </a:cubicBezTo>
                <a:cubicBezTo>
                  <a:pt x="1911" y="414"/>
                  <a:pt x="1889" y="452"/>
                  <a:pt x="1877" y="436"/>
                </a:cubicBezTo>
                <a:cubicBezTo>
                  <a:pt x="1876" y="442"/>
                  <a:pt x="1876" y="445"/>
                  <a:pt x="1880" y="450"/>
                </a:cubicBezTo>
                <a:cubicBezTo>
                  <a:pt x="1876" y="461"/>
                  <a:pt x="1872" y="453"/>
                  <a:pt x="1865" y="454"/>
                </a:cubicBezTo>
                <a:cubicBezTo>
                  <a:pt x="1862" y="455"/>
                  <a:pt x="1863" y="453"/>
                  <a:pt x="1859" y="454"/>
                </a:cubicBezTo>
                <a:cubicBezTo>
                  <a:pt x="1854" y="456"/>
                  <a:pt x="1852" y="461"/>
                  <a:pt x="1848" y="463"/>
                </a:cubicBezTo>
                <a:cubicBezTo>
                  <a:pt x="1844" y="466"/>
                  <a:pt x="1839" y="467"/>
                  <a:pt x="1830" y="469"/>
                </a:cubicBezTo>
                <a:cubicBezTo>
                  <a:pt x="1817" y="472"/>
                  <a:pt x="1802" y="481"/>
                  <a:pt x="1789" y="487"/>
                </a:cubicBezTo>
                <a:cubicBezTo>
                  <a:pt x="1787" y="487"/>
                  <a:pt x="1787" y="485"/>
                  <a:pt x="1787" y="484"/>
                </a:cubicBezTo>
                <a:cubicBezTo>
                  <a:pt x="1802" y="482"/>
                  <a:pt x="1823" y="471"/>
                  <a:pt x="1834" y="460"/>
                </a:cubicBezTo>
                <a:cubicBezTo>
                  <a:pt x="1827" y="462"/>
                  <a:pt x="1805" y="477"/>
                  <a:pt x="1807" y="462"/>
                </a:cubicBezTo>
                <a:cubicBezTo>
                  <a:pt x="1801" y="466"/>
                  <a:pt x="1797" y="467"/>
                  <a:pt x="1797" y="460"/>
                </a:cubicBezTo>
                <a:cubicBezTo>
                  <a:pt x="1793" y="463"/>
                  <a:pt x="1790" y="471"/>
                  <a:pt x="1783" y="474"/>
                </a:cubicBezTo>
                <a:cubicBezTo>
                  <a:pt x="1771" y="478"/>
                  <a:pt x="1788" y="459"/>
                  <a:pt x="1792" y="457"/>
                </a:cubicBezTo>
                <a:cubicBezTo>
                  <a:pt x="1798" y="454"/>
                  <a:pt x="1795" y="463"/>
                  <a:pt x="1801" y="459"/>
                </a:cubicBezTo>
                <a:cubicBezTo>
                  <a:pt x="1805" y="457"/>
                  <a:pt x="1805" y="452"/>
                  <a:pt x="1806" y="451"/>
                </a:cubicBezTo>
                <a:cubicBezTo>
                  <a:pt x="1814" y="445"/>
                  <a:pt x="1822" y="436"/>
                  <a:pt x="1832" y="431"/>
                </a:cubicBezTo>
                <a:cubicBezTo>
                  <a:pt x="1801" y="436"/>
                  <a:pt x="1800" y="454"/>
                  <a:pt x="1772" y="466"/>
                </a:cubicBezTo>
                <a:cubicBezTo>
                  <a:pt x="1764" y="470"/>
                  <a:pt x="1734" y="481"/>
                  <a:pt x="1743" y="469"/>
                </a:cubicBezTo>
                <a:cubicBezTo>
                  <a:pt x="1736" y="468"/>
                  <a:pt x="1725" y="469"/>
                  <a:pt x="1718" y="467"/>
                </a:cubicBezTo>
                <a:cubicBezTo>
                  <a:pt x="1703" y="465"/>
                  <a:pt x="1713" y="458"/>
                  <a:pt x="1694" y="470"/>
                </a:cubicBezTo>
                <a:cubicBezTo>
                  <a:pt x="1668" y="486"/>
                  <a:pt x="1658" y="466"/>
                  <a:pt x="1688" y="458"/>
                </a:cubicBezTo>
                <a:cubicBezTo>
                  <a:pt x="1695" y="456"/>
                  <a:pt x="1697" y="458"/>
                  <a:pt x="1704" y="456"/>
                </a:cubicBezTo>
                <a:cubicBezTo>
                  <a:pt x="1713" y="452"/>
                  <a:pt x="1714" y="448"/>
                  <a:pt x="1722" y="442"/>
                </a:cubicBezTo>
                <a:cubicBezTo>
                  <a:pt x="1727" y="437"/>
                  <a:pt x="1736" y="434"/>
                  <a:pt x="1743" y="431"/>
                </a:cubicBezTo>
                <a:cubicBezTo>
                  <a:pt x="1749" y="429"/>
                  <a:pt x="1776" y="426"/>
                  <a:pt x="1757" y="422"/>
                </a:cubicBezTo>
                <a:cubicBezTo>
                  <a:pt x="1771" y="403"/>
                  <a:pt x="1797" y="398"/>
                  <a:pt x="1813" y="382"/>
                </a:cubicBezTo>
                <a:cubicBezTo>
                  <a:pt x="1822" y="373"/>
                  <a:pt x="1833" y="359"/>
                  <a:pt x="1842" y="348"/>
                </a:cubicBezTo>
                <a:cubicBezTo>
                  <a:pt x="1843" y="346"/>
                  <a:pt x="1850" y="337"/>
                  <a:pt x="1850" y="337"/>
                </a:cubicBezTo>
                <a:cubicBezTo>
                  <a:pt x="1851" y="337"/>
                  <a:pt x="1849" y="332"/>
                  <a:pt x="1850" y="331"/>
                </a:cubicBezTo>
                <a:cubicBezTo>
                  <a:pt x="1852" y="330"/>
                  <a:pt x="1854" y="337"/>
                  <a:pt x="1856" y="335"/>
                </a:cubicBezTo>
                <a:cubicBezTo>
                  <a:pt x="1863" y="327"/>
                  <a:pt x="1866" y="314"/>
                  <a:pt x="1854" y="325"/>
                </a:cubicBezTo>
                <a:cubicBezTo>
                  <a:pt x="1864" y="314"/>
                  <a:pt x="1847" y="318"/>
                  <a:pt x="1850" y="304"/>
                </a:cubicBezTo>
                <a:cubicBezTo>
                  <a:pt x="1842" y="300"/>
                  <a:pt x="1830" y="308"/>
                  <a:pt x="1824" y="313"/>
                </a:cubicBezTo>
                <a:cubicBezTo>
                  <a:pt x="1824" y="313"/>
                  <a:pt x="1816" y="323"/>
                  <a:pt x="1814" y="324"/>
                </a:cubicBezTo>
                <a:cubicBezTo>
                  <a:pt x="1810" y="330"/>
                  <a:pt x="1804" y="329"/>
                  <a:pt x="1805" y="339"/>
                </a:cubicBezTo>
                <a:cubicBezTo>
                  <a:pt x="1803" y="335"/>
                  <a:pt x="1799" y="334"/>
                  <a:pt x="1797" y="332"/>
                </a:cubicBezTo>
                <a:cubicBezTo>
                  <a:pt x="1793" y="339"/>
                  <a:pt x="1797" y="334"/>
                  <a:pt x="1791" y="335"/>
                </a:cubicBezTo>
                <a:cubicBezTo>
                  <a:pt x="1810" y="324"/>
                  <a:pt x="1817" y="317"/>
                  <a:pt x="1822" y="294"/>
                </a:cubicBezTo>
                <a:cubicBezTo>
                  <a:pt x="1824" y="297"/>
                  <a:pt x="1827" y="304"/>
                  <a:pt x="1828" y="307"/>
                </a:cubicBezTo>
                <a:cubicBezTo>
                  <a:pt x="1830" y="306"/>
                  <a:pt x="1834" y="302"/>
                  <a:pt x="1835" y="300"/>
                </a:cubicBezTo>
                <a:cubicBezTo>
                  <a:pt x="1827" y="296"/>
                  <a:pt x="1829" y="288"/>
                  <a:pt x="1829" y="288"/>
                </a:cubicBezTo>
                <a:cubicBezTo>
                  <a:pt x="1828" y="286"/>
                  <a:pt x="1823" y="276"/>
                  <a:pt x="1823" y="277"/>
                </a:cubicBezTo>
                <a:cubicBezTo>
                  <a:pt x="1820" y="262"/>
                  <a:pt x="1826" y="268"/>
                  <a:pt x="1833" y="254"/>
                </a:cubicBezTo>
                <a:cubicBezTo>
                  <a:pt x="1833" y="256"/>
                  <a:pt x="1834" y="259"/>
                  <a:pt x="1834" y="260"/>
                </a:cubicBezTo>
                <a:cubicBezTo>
                  <a:pt x="1839" y="252"/>
                  <a:pt x="1844" y="257"/>
                  <a:pt x="1850" y="253"/>
                </a:cubicBezTo>
                <a:cubicBezTo>
                  <a:pt x="1854" y="251"/>
                  <a:pt x="1856" y="249"/>
                  <a:pt x="1860" y="245"/>
                </a:cubicBezTo>
                <a:cubicBezTo>
                  <a:pt x="1865" y="235"/>
                  <a:pt x="1852" y="232"/>
                  <a:pt x="1848" y="227"/>
                </a:cubicBezTo>
                <a:cubicBezTo>
                  <a:pt x="1843" y="221"/>
                  <a:pt x="1848" y="202"/>
                  <a:pt x="1837" y="202"/>
                </a:cubicBezTo>
                <a:cubicBezTo>
                  <a:pt x="1840" y="197"/>
                  <a:pt x="1836" y="197"/>
                  <a:pt x="1843" y="195"/>
                </a:cubicBezTo>
                <a:cubicBezTo>
                  <a:pt x="1842" y="194"/>
                  <a:pt x="1841" y="193"/>
                  <a:pt x="1839" y="193"/>
                </a:cubicBezTo>
                <a:cubicBezTo>
                  <a:pt x="1843" y="193"/>
                  <a:pt x="1846" y="194"/>
                  <a:pt x="1850" y="195"/>
                </a:cubicBezTo>
                <a:cubicBezTo>
                  <a:pt x="1847" y="197"/>
                  <a:pt x="1846" y="199"/>
                  <a:pt x="1843" y="200"/>
                </a:cubicBezTo>
                <a:cubicBezTo>
                  <a:pt x="1848" y="203"/>
                  <a:pt x="1852" y="206"/>
                  <a:pt x="1857" y="207"/>
                </a:cubicBezTo>
                <a:cubicBezTo>
                  <a:pt x="1851" y="221"/>
                  <a:pt x="1873" y="222"/>
                  <a:pt x="1869" y="209"/>
                </a:cubicBezTo>
                <a:cubicBezTo>
                  <a:pt x="1868" y="211"/>
                  <a:pt x="1866" y="212"/>
                  <a:pt x="1864" y="213"/>
                </a:cubicBezTo>
                <a:cubicBezTo>
                  <a:pt x="1870" y="210"/>
                  <a:pt x="1872" y="205"/>
                  <a:pt x="1871" y="198"/>
                </a:cubicBezTo>
                <a:cubicBezTo>
                  <a:pt x="1880" y="203"/>
                  <a:pt x="1874" y="228"/>
                  <a:pt x="1888" y="212"/>
                </a:cubicBezTo>
                <a:cubicBezTo>
                  <a:pt x="1902" y="195"/>
                  <a:pt x="1879" y="198"/>
                  <a:pt x="1874" y="193"/>
                </a:cubicBezTo>
                <a:cubicBezTo>
                  <a:pt x="1877" y="188"/>
                  <a:pt x="1904" y="178"/>
                  <a:pt x="1905" y="179"/>
                </a:cubicBezTo>
                <a:cubicBezTo>
                  <a:pt x="1909" y="183"/>
                  <a:pt x="1899" y="189"/>
                  <a:pt x="1902" y="193"/>
                </a:cubicBezTo>
                <a:cubicBezTo>
                  <a:pt x="1907" y="198"/>
                  <a:pt x="1914" y="192"/>
                  <a:pt x="1919" y="190"/>
                </a:cubicBezTo>
                <a:cubicBezTo>
                  <a:pt x="1920" y="192"/>
                  <a:pt x="1920" y="194"/>
                  <a:pt x="1920" y="195"/>
                </a:cubicBezTo>
                <a:cubicBezTo>
                  <a:pt x="1931" y="186"/>
                  <a:pt x="1931" y="205"/>
                  <a:pt x="1936" y="201"/>
                </a:cubicBezTo>
                <a:cubicBezTo>
                  <a:pt x="1938" y="199"/>
                  <a:pt x="1932" y="184"/>
                  <a:pt x="1937" y="178"/>
                </a:cubicBezTo>
                <a:cubicBezTo>
                  <a:pt x="1944" y="171"/>
                  <a:pt x="1949" y="176"/>
                  <a:pt x="1958" y="172"/>
                </a:cubicBezTo>
                <a:cubicBezTo>
                  <a:pt x="1963" y="169"/>
                  <a:pt x="1967" y="162"/>
                  <a:pt x="1968" y="156"/>
                </a:cubicBezTo>
                <a:cubicBezTo>
                  <a:pt x="1977" y="157"/>
                  <a:pt x="1983" y="161"/>
                  <a:pt x="1989" y="155"/>
                </a:cubicBezTo>
                <a:cubicBezTo>
                  <a:pt x="1988" y="155"/>
                  <a:pt x="1988" y="155"/>
                  <a:pt x="1988" y="155"/>
                </a:cubicBezTo>
                <a:cubicBezTo>
                  <a:pt x="1989" y="154"/>
                  <a:pt x="1991" y="153"/>
                  <a:pt x="1992" y="151"/>
                </a:cubicBezTo>
                <a:cubicBezTo>
                  <a:pt x="1991" y="153"/>
                  <a:pt x="1990" y="154"/>
                  <a:pt x="1989" y="155"/>
                </a:cubicBezTo>
                <a:cubicBezTo>
                  <a:pt x="1992" y="158"/>
                  <a:pt x="1992" y="160"/>
                  <a:pt x="1997" y="161"/>
                </a:cubicBezTo>
                <a:cubicBezTo>
                  <a:pt x="1992" y="166"/>
                  <a:pt x="1995" y="171"/>
                  <a:pt x="1995" y="178"/>
                </a:cubicBezTo>
                <a:cubicBezTo>
                  <a:pt x="2012" y="180"/>
                  <a:pt x="2017" y="172"/>
                  <a:pt x="2009" y="160"/>
                </a:cubicBezTo>
                <a:cubicBezTo>
                  <a:pt x="2008" y="165"/>
                  <a:pt x="2005" y="168"/>
                  <a:pt x="2001" y="171"/>
                </a:cubicBezTo>
                <a:cubicBezTo>
                  <a:pt x="2000" y="160"/>
                  <a:pt x="2000" y="151"/>
                  <a:pt x="2006" y="144"/>
                </a:cubicBezTo>
                <a:cubicBezTo>
                  <a:pt x="1997" y="161"/>
                  <a:pt x="2025" y="152"/>
                  <a:pt x="2033" y="160"/>
                </a:cubicBezTo>
                <a:cubicBezTo>
                  <a:pt x="2033" y="143"/>
                  <a:pt x="2033" y="127"/>
                  <a:pt x="2033" y="111"/>
                </a:cubicBezTo>
                <a:cubicBezTo>
                  <a:pt x="2027" y="114"/>
                  <a:pt x="2025" y="120"/>
                  <a:pt x="2020" y="123"/>
                </a:cubicBezTo>
                <a:cubicBezTo>
                  <a:pt x="2022" y="119"/>
                  <a:pt x="2022" y="116"/>
                  <a:pt x="2018" y="113"/>
                </a:cubicBezTo>
                <a:cubicBezTo>
                  <a:pt x="2021" y="113"/>
                  <a:pt x="2020" y="112"/>
                  <a:pt x="2022" y="110"/>
                </a:cubicBezTo>
                <a:cubicBezTo>
                  <a:pt x="2027" y="110"/>
                  <a:pt x="2028" y="108"/>
                  <a:pt x="2034" y="110"/>
                </a:cubicBezTo>
                <a:cubicBezTo>
                  <a:pt x="2035" y="107"/>
                  <a:pt x="2035" y="100"/>
                  <a:pt x="2034" y="98"/>
                </a:cubicBezTo>
                <a:cubicBezTo>
                  <a:pt x="2031" y="100"/>
                  <a:pt x="2030" y="98"/>
                  <a:pt x="2028" y="104"/>
                </a:cubicBezTo>
                <a:cubicBezTo>
                  <a:pt x="2027" y="103"/>
                  <a:pt x="2027" y="103"/>
                  <a:pt x="2027" y="102"/>
                </a:cubicBezTo>
                <a:cubicBezTo>
                  <a:pt x="2027" y="102"/>
                  <a:pt x="2026" y="102"/>
                  <a:pt x="2025" y="102"/>
                </a:cubicBezTo>
                <a:cubicBezTo>
                  <a:pt x="2034" y="87"/>
                  <a:pt x="1997" y="95"/>
                  <a:pt x="2016" y="100"/>
                </a:cubicBezTo>
                <a:cubicBezTo>
                  <a:pt x="2008" y="122"/>
                  <a:pt x="1979" y="98"/>
                  <a:pt x="1979" y="109"/>
                </a:cubicBezTo>
                <a:cubicBezTo>
                  <a:pt x="1972" y="109"/>
                  <a:pt x="1964" y="108"/>
                  <a:pt x="1957" y="111"/>
                </a:cubicBezTo>
                <a:cubicBezTo>
                  <a:pt x="1957" y="110"/>
                  <a:pt x="1957" y="109"/>
                  <a:pt x="1958" y="109"/>
                </a:cubicBezTo>
                <a:cubicBezTo>
                  <a:pt x="1954" y="105"/>
                  <a:pt x="1944" y="105"/>
                  <a:pt x="1938" y="105"/>
                </a:cubicBezTo>
                <a:cubicBezTo>
                  <a:pt x="1931" y="105"/>
                  <a:pt x="1933" y="111"/>
                  <a:pt x="1923" y="104"/>
                </a:cubicBezTo>
                <a:cubicBezTo>
                  <a:pt x="1921" y="102"/>
                  <a:pt x="1916" y="93"/>
                  <a:pt x="1915" y="92"/>
                </a:cubicBezTo>
                <a:cubicBezTo>
                  <a:pt x="1913" y="91"/>
                  <a:pt x="1907" y="92"/>
                  <a:pt x="1907" y="92"/>
                </a:cubicBezTo>
                <a:cubicBezTo>
                  <a:pt x="1902" y="89"/>
                  <a:pt x="1891" y="88"/>
                  <a:pt x="1889" y="81"/>
                </a:cubicBezTo>
                <a:cubicBezTo>
                  <a:pt x="1886" y="72"/>
                  <a:pt x="1889" y="66"/>
                  <a:pt x="1897" y="64"/>
                </a:cubicBezTo>
                <a:cubicBezTo>
                  <a:pt x="1896" y="64"/>
                  <a:pt x="1903" y="69"/>
                  <a:pt x="1904" y="70"/>
                </a:cubicBezTo>
                <a:cubicBezTo>
                  <a:pt x="1909" y="70"/>
                  <a:pt x="1910" y="65"/>
                  <a:pt x="1915" y="65"/>
                </a:cubicBezTo>
                <a:cubicBezTo>
                  <a:pt x="1925" y="67"/>
                  <a:pt x="1935" y="73"/>
                  <a:pt x="1947" y="74"/>
                </a:cubicBezTo>
                <a:cubicBezTo>
                  <a:pt x="1954" y="75"/>
                  <a:pt x="1965" y="68"/>
                  <a:pt x="1968" y="78"/>
                </a:cubicBezTo>
                <a:cubicBezTo>
                  <a:pt x="1976" y="71"/>
                  <a:pt x="1993" y="64"/>
                  <a:pt x="1980" y="54"/>
                </a:cubicBezTo>
                <a:cubicBezTo>
                  <a:pt x="1985" y="54"/>
                  <a:pt x="2006" y="75"/>
                  <a:pt x="1999" y="56"/>
                </a:cubicBezTo>
                <a:cubicBezTo>
                  <a:pt x="2006" y="59"/>
                  <a:pt x="2020" y="61"/>
                  <a:pt x="2024" y="52"/>
                </a:cubicBezTo>
                <a:cubicBezTo>
                  <a:pt x="2030" y="40"/>
                  <a:pt x="2019" y="45"/>
                  <a:pt x="2013" y="41"/>
                </a:cubicBezTo>
                <a:cubicBezTo>
                  <a:pt x="2001" y="34"/>
                  <a:pt x="1994" y="26"/>
                  <a:pt x="1978" y="28"/>
                </a:cubicBezTo>
                <a:cubicBezTo>
                  <a:pt x="1968" y="30"/>
                  <a:pt x="1963" y="39"/>
                  <a:pt x="1954" y="33"/>
                </a:cubicBezTo>
                <a:cubicBezTo>
                  <a:pt x="1966" y="23"/>
                  <a:pt x="1947" y="20"/>
                  <a:pt x="1941" y="30"/>
                </a:cubicBezTo>
                <a:cubicBezTo>
                  <a:pt x="1939" y="22"/>
                  <a:pt x="1928" y="25"/>
                  <a:pt x="1919" y="25"/>
                </a:cubicBezTo>
                <a:cubicBezTo>
                  <a:pt x="1912" y="25"/>
                  <a:pt x="1899" y="27"/>
                  <a:pt x="1904" y="33"/>
                </a:cubicBezTo>
                <a:cubicBezTo>
                  <a:pt x="1895" y="40"/>
                  <a:pt x="1895" y="25"/>
                  <a:pt x="1899" y="19"/>
                </a:cubicBezTo>
                <a:cubicBezTo>
                  <a:pt x="1896" y="19"/>
                  <a:pt x="1891" y="21"/>
                  <a:pt x="1889" y="22"/>
                </a:cubicBezTo>
                <a:cubicBezTo>
                  <a:pt x="1897" y="28"/>
                  <a:pt x="1883" y="37"/>
                  <a:pt x="1873" y="37"/>
                </a:cubicBezTo>
                <a:cubicBezTo>
                  <a:pt x="1876" y="37"/>
                  <a:pt x="1879" y="36"/>
                  <a:pt x="1882" y="35"/>
                </a:cubicBezTo>
                <a:cubicBezTo>
                  <a:pt x="1878" y="26"/>
                  <a:pt x="1856" y="31"/>
                  <a:pt x="1847" y="25"/>
                </a:cubicBezTo>
                <a:cubicBezTo>
                  <a:pt x="1852" y="21"/>
                  <a:pt x="1854" y="21"/>
                  <a:pt x="1849" y="17"/>
                </a:cubicBezTo>
                <a:cubicBezTo>
                  <a:pt x="1867" y="12"/>
                  <a:pt x="1892" y="15"/>
                  <a:pt x="1911" y="15"/>
                </a:cubicBezTo>
                <a:cubicBezTo>
                  <a:pt x="1900" y="9"/>
                  <a:pt x="1884" y="14"/>
                  <a:pt x="1871" y="14"/>
                </a:cubicBezTo>
                <a:cubicBezTo>
                  <a:pt x="1858" y="13"/>
                  <a:pt x="1844" y="12"/>
                  <a:pt x="1831" y="11"/>
                </a:cubicBezTo>
                <a:cubicBezTo>
                  <a:pt x="1819" y="10"/>
                  <a:pt x="1785" y="2"/>
                  <a:pt x="1775" y="13"/>
                </a:cubicBezTo>
                <a:cubicBezTo>
                  <a:pt x="1783" y="19"/>
                  <a:pt x="1781" y="28"/>
                  <a:pt x="1787" y="31"/>
                </a:cubicBezTo>
                <a:cubicBezTo>
                  <a:pt x="1786" y="31"/>
                  <a:pt x="1785" y="32"/>
                  <a:pt x="1784" y="32"/>
                </a:cubicBezTo>
                <a:cubicBezTo>
                  <a:pt x="1778" y="30"/>
                  <a:pt x="1765" y="31"/>
                  <a:pt x="1759" y="27"/>
                </a:cubicBezTo>
                <a:cubicBezTo>
                  <a:pt x="1753" y="24"/>
                  <a:pt x="1772" y="22"/>
                  <a:pt x="1772" y="12"/>
                </a:cubicBezTo>
                <a:cubicBezTo>
                  <a:pt x="1765" y="9"/>
                  <a:pt x="1767" y="14"/>
                  <a:pt x="1767" y="7"/>
                </a:cubicBezTo>
                <a:cubicBezTo>
                  <a:pt x="1760" y="7"/>
                  <a:pt x="1759" y="15"/>
                  <a:pt x="1755" y="15"/>
                </a:cubicBezTo>
                <a:cubicBezTo>
                  <a:pt x="1749" y="17"/>
                  <a:pt x="1748" y="14"/>
                  <a:pt x="1742" y="14"/>
                </a:cubicBezTo>
                <a:cubicBezTo>
                  <a:pt x="1736" y="13"/>
                  <a:pt x="1733" y="0"/>
                  <a:pt x="1730" y="12"/>
                </a:cubicBezTo>
                <a:cubicBezTo>
                  <a:pt x="1726" y="41"/>
                  <a:pt x="1763" y="25"/>
                  <a:pt x="1771" y="37"/>
                </a:cubicBezTo>
                <a:cubicBezTo>
                  <a:pt x="1756" y="39"/>
                  <a:pt x="1771" y="41"/>
                  <a:pt x="1780" y="37"/>
                </a:cubicBezTo>
                <a:cubicBezTo>
                  <a:pt x="1781" y="37"/>
                  <a:pt x="1789" y="33"/>
                  <a:pt x="1791" y="33"/>
                </a:cubicBezTo>
                <a:cubicBezTo>
                  <a:pt x="1789" y="39"/>
                  <a:pt x="1784" y="38"/>
                  <a:pt x="1781" y="42"/>
                </a:cubicBezTo>
                <a:cubicBezTo>
                  <a:pt x="1779" y="46"/>
                  <a:pt x="1781" y="50"/>
                  <a:pt x="1779" y="53"/>
                </a:cubicBezTo>
                <a:cubicBezTo>
                  <a:pt x="1771" y="51"/>
                  <a:pt x="1764" y="51"/>
                  <a:pt x="1757" y="47"/>
                </a:cubicBezTo>
                <a:cubicBezTo>
                  <a:pt x="1759" y="51"/>
                  <a:pt x="1767" y="56"/>
                  <a:pt x="1774" y="56"/>
                </a:cubicBezTo>
                <a:cubicBezTo>
                  <a:pt x="1798" y="64"/>
                  <a:pt x="1822" y="67"/>
                  <a:pt x="1843" y="54"/>
                </a:cubicBezTo>
                <a:cubicBezTo>
                  <a:pt x="1831" y="41"/>
                  <a:pt x="1812" y="56"/>
                  <a:pt x="1800" y="50"/>
                </a:cubicBezTo>
                <a:cubicBezTo>
                  <a:pt x="1793" y="60"/>
                  <a:pt x="1784" y="46"/>
                  <a:pt x="1797" y="38"/>
                </a:cubicBezTo>
                <a:cubicBezTo>
                  <a:pt x="1800" y="38"/>
                  <a:pt x="1803" y="36"/>
                  <a:pt x="1807" y="32"/>
                </a:cubicBezTo>
                <a:cubicBezTo>
                  <a:pt x="1800" y="27"/>
                  <a:pt x="1794" y="21"/>
                  <a:pt x="1785" y="23"/>
                </a:cubicBezTo>
                <a:cubicBezTo>
                  <a:pt x="1788" y="11"/>
                  <a:pt x="1813" y="9"/>
                  <a:pt x="1821" y="16"/>
                </a:cubicBezTo>
                <a:cubicBezTo>
                  <a:pt x="1821" y="16"/>
                  <a:pt x="1820" y="16"/>
                  <a:pt x="1819" y="15"/>
                </a:cubicBezTo>
                <a:cubicBezTo>
                  <a:pt x="1816" y="19"/>
                  <a:pt x="1796" y="13"/>
                  <a:pt x="1801" y="22"/>
                </a:cubicBezTo>
                <a:cubicBezTo>
                  <a:pt x="1799" y="19"/>
                  <a:pt x="1827" y="23"/>
                  <a:pt x="1808" y="31"/>
                </a:cubicBezTo>
                <a:cubicBezTo>
                  <a:pt x="1813" y="39"/>
                  <a:pt x="1825" y="23"/>
                  <a:pt x="1836" y="32"/>
                </a:cubicBezTo>
                <a:cubicBezTo>
                  <a:pt x="1842" y="36"/>
                  <a:pt x="1842" y="43"/>
                  <a:pt x="1848" y="46"/>
                </a:cubicBezTo>
                <a:cubicBezTo>
                  <a:pt x="1852" y="47"/>
                  <a:pt x="1854" y="40"/>
                  <a:pt x="1858" y="42"/>
                </a:cubicBezTo>
                <a:cubicBezTo>
                  <a:pt x="1863" y="44"/>
                  <a:pt x="1869" y="53"/>
                  <a:pt x="1872" y="59"/>
                </a:cubicBezTo>
                <a:cubicBezTo>
                  <a:pt x="1879" y="56"/>
                  <a:pt x="1880" y="58"/>
                  <a:pt x="1879" y="65"/>
                </a:cubicBezTo>
                <a:cubicBezTo>
                  <a:pt x="1880" y="64"/>
                  <a:pt x="1887" y="54"/>
                  <a:pt x="1889" y="61"/>
                </a:cubicBezTo>
                <a:cubicBezTo>
                  <a:pt x="1889" y="64"/>
                  <a:pt x="1882" y="71"/>
                  <a:pt x="1882" y="75"/>
                </a:cubicBezTo>
                <a:cubicBezTo>
                  <a:pt x="1876" y="77"/>
                  <a:pt x="1872" y="76"/>
                  <a:pt x="1872" y="69"/>
                </a:cubicBezTo>
                <a:cubicBezTo>
                  <a:pt x="1865" y="71"/>
                  <a:pt x="1861" y="67"/>
                  <a:pt x="1860" y="60"/>
                </a:cubicBezTo>
                <a:cubicBezTo>
                  <a:pt x="1862" y="59"/>
                  <a:pt x="1864" y="60"/>
                  <a:pt x="1863" y="57"/>
                </a:cubicBezTo>
                <a:cubicBezTo>
                  <a:pt x="1844" y="63"/>
                  <a:pt x="1848" y="76"/>
                  <a:pt x="1860" y="89"/>
                </a:cubicBezTo>
                <a:cubicBezTo>
                  <a:pt x="1865" y="80"/>
                  <a:pt x="1854" y="66"/>
                  <a:pt x="1868" y="76"/>
                </a:cubicBezTo>
                <a:cubicBezTo>
                  <a:pt x="1868" y="75"/>
                  <a:pt x="1867" y="75"/>
                  <a:pt x="1867" y="75"/>
                </a:cubicBezTo>
                <a:cubicBezTo>
                  <a:pt x="1868" y="75"/>
                  <a:pt x="1868" y="75"/>
                  <a:pt x="1868" y="76"/>
                </a:cubicBezTo>
                <a:cubicBezTo>
                  <a:pt x="1868" y="76"/>
                  <a:pt x="1868" y="76"/>
                  <a:pt x="1868" y="76"/>
                </a:cubicBezTo>
                <a:cubicBezTo>
                  <a:pt x="1871" y="80"/>
                  <a:pt x="1875" y="85"/>
                  <a:pt x="1879" y="89"/>
                </a:cubicBezTo>
                <a:cubicBezTo>
                  <a:pt x="1881" y="92"/>
                  <a:pt x="1888" y="100"/>
                  <a:pt x="1893" y="102"/>
                </a:cubicBezTo>
                <a:cubicBezTo>
                  <a:pt x="1902" y="79"/>
                  <a:pt x="1895" y="110"/>
                  <a:pt x="1892" y="102"/>
                </a:cubicBezTo>
                <a:cubicBezTo>
                  <a:pt x="1896" y="111"/>
                  <a:pt x="1900" y="105"/>
                  <a:pt x="1909" y="110"/>
                </a:cubicBezTo>
                <a:cubicBezTo>
                  <a:pt x="1923" y="119"/>
                  <a:pt x="1910" y="121"/>
                  <a:pt x="1914" y="132"/>
                </a:cubicBezTo>
                <a:cubicBezTo>
                  <a:pt x="1916" y="137"/>
                  <a:pt x="1929" y="142"/>
                  <a:pt x="1934" y="132"/>
                </a:cubicBezTo>
                <a:cubicBezTo>
                  <a:pt x="1927" y="134"/>
                  <a:pt x="1921" y="134"/>
                  <a:pt x="1920" y="126"/>
                </a:cubicBezTo>
                <a:cubicBezTo>
                  <a:pt x="1928" y="133"/>
                  <a:pt x="1934" y="109"/>
                  <a:pt x="1945" y="113"/>
                </a:cubicBezTo>
                <a:cubicBezTo>
                  <a:pt x="1944" y="122"/>
                  <a:pt x="1947" y="132"/>
                  <a:pt x="1938" y="137"/>
                </a:cubicBezTo>
                <a:cubicBezTo>
                  <a:pt x="1939" y="137"/>
                  <a:pt x="1941" y="137"/>
                  <a:pt x="1942" y="137"/>
                </a:cubicBezTo>
                <a:cubicBezTo>
                  <a:pt x="1935" y="139"/>
                  <a:pt x="1929" y="142"/>
                  <a:pt x="1930" y="148"/>
                </a:cubicBezTo>
                <a:cubicBezTo>
                  <a:pt x="1924" y="145"/>
                  <a:pt x="1918" y="134"/>
                  <a:pt x="1911" y="141"/>
                </a:cubicBezTo>
                <a:cubicBezTo>
                  <a:pt x="1901" y="149"/>
                  <a:pt x="1923" y="147"/>
                  <a:pt x="1915" y="153"/>
                </a:cubicBezTo>
                <a:cubicBezTo>
                  <a:pt x="1910" y="157"/>
                  <a:pt x="1897" y="147"/>
                  <a:pt x="1896" y="148"/>
                </a:cubicBezTo>
                <a:cubicBezTo>
                  <a:pt x="1889" y="152"/>
                  <a:pt x="1898" y="157"/>
                  <a:pt x="1891" y="163"/>
                </a:cubicBezTo>
                <a:cubicBezTo>
                  <a:pt x="1884" y="152"/>
                  <a:pt x="1885" y="171"/>
                  <a:pt x="1878" y="166"/>
                </a:cubicBezTo>
                <a:cubicBezTo>
                  <a:pt x="1870" y="159"/>
                  <a:pt x="1884" y="148"/>
                  <a:pt x="1869" y="147"/>
                </a:cubicBezTo>
                <a:cubicBezTo>
                  <a:pt x="1877" y="142"/>
                  <a:pt x="1880" y="128"/>
                  <a:pt x="1871" y="123"/>
                </a:cubicBezTo>
                <a:cubicBezTo>
                  <a:pt x="1857" y="116"/>
                  <a:pt x="1865" y="134"/>
                  <a:pt x="1866" y="131"/>
                </a:cubicBezTo>
                <a:cubicBezTo>
                  <a:pt x="1863" y="139"/>
                  <a:pt x="1872" y="135"/>
                  <a:pt x="1862" y="137"/>
                </a:cubicBezTo>
                <a:cubicBezTo>
                  <a:pt x="1857" y="138"/>
                  <a:pt x="1850" y="136"/>
                  <a:pt x="1846" y="135"/>
                </a:cubicBezTo>
                <a:cubicBezTo>
                  <a:pt x="1846" y="133"/>
                  <a:pt x="1846" y="131"/>
                  <a:pt x="1847" y="128"/>
                </a:cubicBezTo>
                <a:cubicBezTo>
                  <a:pt x="1823" y="118"/>
                  <a:pt x="1842" y="165"/>
                  <a:pt x="1843" y="139"/>
                </a:cubicBezTo>
                <a:cubicBezTo>
                  <a:pt x="1843" y="139"/>
                  <a:pt x="1844" y="139"/>
                  <a:pt x="1844" y="139"/>
                </a:cubicBezTo>
                <a:cubicBezTo>
                  <a:pt x="1847" y="147"/>
                  <a:pt x="1856" y="155"/>
                  <a:pt x="1862" y="154"/>
                </a:cubicBezTo>
                <a:cubicBezTo>
                  <a:pt x="1865" y="180"/>
                  <a:pt x="1824" y="131"/>
                  <a:pt x="1835" y="167"/>
                </a:cubicBezTo>
                <a:cubicBezTo>
                  <a:pt x="1827" y="165"/>
                  <a:pt x="1823" y="170"/>
                  <a:pt x="1822" y="176"/>
                </a:cubicBezTo>
                <a:cubicBezTo>
                  <a:pt x="1814" y="166"/>
                  <a:pt x="1825" y="167"/>
                  <a:pt x="1827" y="159"/>
                </a:cubicBezTo>
                <a:cubicBezTo>
                  <a:pt x="1829" y="153"/>
                  <a:pt x="1827" y="150"/>
                  <a:pt x="1826" y="143"/>
                </a:cubicBezTo>
                <a:cubicBezTo>
                  <a:pt x="1820" y="145"/>
                  <a:pt x="1822" y="149"/>
                  <a:pt x="1817" y="151"/>
                </a:cubicBezTo>
                <a:cubicBezTo>
                  <a:pt x="1821" y="149"/>
                  <a:pt x="1807" y="163"/>
                  <a:pt x="1809" y="158"/>
                </a:cubicBezTo>
                <a:cubicBezTo>
                  <a:pt x="1806" y="164"/>
                  <a:pt x="1809" y="174"/>
                  <a:pt x="1801" y="174"/>
                </a:cubicBezTo>
                <a:cubicBezTo>
                  <a:pt x="1807" y="158"/>
                  <a:pt x="1789" y="167"/>
                  <a:pt x="1788" y="158"/>
                </a:cubicBezTo>
                <a:cubicBezTo>
                  <a:pt x="1788" y="152"/>
                  <a:pt x="1799" y="154"/>
                  <a:pt x="1803" y="152"/>
                </a:cubicBezTo>
                <a:cubicBezTo>
                  <a:pt x="1813" y="147"/>
                  <a:pt x="1809" y="142"/>
                  <a:pt x="1814" y="135"/>
                </a:cubicBezTo>
                <a:cubicBezTo>
                  <a:pt x="1818" y="131"/>
                  <a:pt x="1825" y="133"/>
                  <a:pt x="1828" y="125"/>
                </a:cubicBezTo>
                <a:cubicBezTo>
                  <a:pt x="1826" y="126"/>
                  <a:pt x="1823" y="126"/>
                  <a:pt x="1821" y="126"/>
                </a:cubicBezTo>
                <a:cubicBezTo>
                  <a:pt x="1823" y="115"/>
                  <a:pt x="1829" y="117"/>
                  <a:pt x="1836" y="114"/>
                </a:cubicBezTo>
                <a:cubicBezTo>
                  <a:pt x="1840" y="112"/>
                  <a:pt x="1837" y="124"/>
                  <a:pt x="1843" y="112"/>
                </a:cubicBezTo>
                <a:cubicBezTo>
                  <a:pt x="1852" y="91"/>
                  <a:pt x="1831" y="113"/>
                  <a:pt x="1829" y="101"/>
                </a:cubicBezTo>
                <a:cubicBezTo>
                  <a:pt x="1825" y="102"/>
                  <a:pt x="1811" y="134"/>
                  <a:pt x="1807" y="112"/>
                </a:cubicBezTo>
                <a:cubicBezTo>
                  <a:pt x="1802" y="113"/>
                  <a:pt x="1792" y="114"/>
                  <a:pt x="1791" y="123"/>
                </a:cubicBezTo>
                <a:cubicBezTo>
                  <a:pt x="1798" y="120"/>
                  <a:pt x="1815" y="118"/>
                  <a:pt x="1803" y="126"/>
                </a:cubicBezTo>
                <a:cubicBezTo>
                  <a:pt x="1810" y="133"/>
                  <a:pt x="1802" y="140"/>
                  <a:pt x="1797" y="144"/>
                </a:cubicBezTo>
                <a:cubicBezTo>
                  <a:pt x="1796" y="133"/>
                  <a:pt x="1784" y="143"/>
                  <a:pt x="1781" y="149"/>
                </a:cubicBezTo>
                <a:cubicBezTo>
                  <a:pt x="1779" y="154"/>
                  <a:pt x="1784" y="161"/>
                  <a:pt x="1780" y="164"/>
                </a:cubicBezTo>
                <a:cubicBezTo>
                  <a:pt x="1776" y="168"/>
                  <a:pt x="1772" y="164"/>
                  <a:pt x="1768" y="166"/>
                </a:cubicBezTo>
                <a:cubicBezTo>
                  <a:pt x="1749" y="174"/>
                  <a:pt x="1761" y="177"/>
                  <a:pt x="1764" y="193"/>
                </a:cubicBezTo>
                <a:cubicBezTo>
                  <a:pt x="1756" y="193"/>
                  <a:pt x="1742" y="203"/>
                  <a:pt x="1758" y="203"/>
                </a:cubicBezTo>
                <a:cubicBezTo>
                  <a:pt x="1754" y="206"/>
                  <a:pt x="1719" y="219"/>
                  <a:pt x="1730" y="230"/>
                </a:cubicBezTo>
                <a:cubicBezTo>
                  <a:pt x="1729" y="231"/>
                  <a:pt x="1724" y="233"/>
                  <a:pt x="1723" y="233"/>
                </a:cubicBezTo>
                <a:cubicBezTo>
                  <a:pt x="1711" y="215"/>
                  <a:pt x="1709" y="268"/>
                  <a:pt x="1709" y="269"/>
                </a:cubicBezTo>
                <a:cubicBezTo>
                  <a:pt x="1709" y="269"/>
                  <a:pt x="1712" y="268"/>
                  <a:pt x="1712" y="269"/>
                </a:cubicBezTo>
                <a:cubicBezTo>
                  <a:pt x="1711" y="277"/>
                  <a:pt x="1706" y="277"/>
                  <a:pt x="1704" y="282"/>
                </a:cubicBezTo>
                <a:cubicBezTo>
                  <a:pt x="1700" y="273"/>
                  <a:pt x="1690" y="278"/>
                  <a:pt x="1687" y="287"/>
                </a:cubicBezTo>
                <a:cubicBezTo>
                  <a:pt x="1686" y="285"/>
                  <a:pt x="1684" y="282"/>
                  <a:pt x="1684" y="280"/>
                </a:cubicBezTo>
                <a:cubicBezTo>
                  <a:pt x="1678" y="292"/>
                  <a:pt x="1671" y="306"/>
                  <a:pt x="1667" y="319"/>
                </a:cubicBezTo>
                <a:cubicBezTo>
                  <a:pt x="1664" y="328"/>
                  <a:pt x="1667" y="331"/>
                  <a:pt x="1661" y="340"/>
                </a:cubicBezTo>
                <a:cubicBezTo>
                  <a:pt x="1662" y="338"/>
                  <a:pt x="1663" y="336"/>
                  <a:pt x="1663" y="334"/>
                </a:cubicBezTo>
                <a:cubicBezTo>
                  <a:pt x="1655" y="336"/>
                  <a:pt x="1648" y="354"/>
                  <a:pt x="1642" y="349"/>
                </a:cubicBezTo>
                <a:cubicBezTo>
                  <a:pt x="1642" y="349"/>
                  <a:pt x="1642" y="349"/>
                  <a:pt x="1642" y="349"/>
                </a:cubicBezTo>
                <a:cubicBezTo>
                  <a:pt x="1640" y="349"/>
                  <a:pt x="1641" y="347"/>
                  <a:pt x="1640" y="345"/>
                </a:cubicBezTo>
                <a:cubicBezTo>
                  <a:pt x="1641" y="347"/>
                  <a:pt x="1642" y="348"/>
                  <a:pt x="1642" y="349"/>
                </a:cubicBezTo>
                <a:cubicBezTo>
                  <a:pt x="1657" y="335"/>
                  <a:pt x="1661" y="309"/>
                  <a:pt x="1668" y="291"/>
                </a:cubicBezTo>
                <a:cubicBezTo>
                  <a:pt x="1673" y="281"/>
                  <a:pt x="1675" y="268"/>
                  <a:pt x="1679" y="257"/>
                </a:cubicBezTo>
                <a:cubicBezTo>
                  <a:pt x="1684" y="244"/>
                  <a:pt x="1693" y="235"/>
                  <a:pt x="1698" y="222"/>
                </a:cubicBezTo>
                <a:cubicBezTo>
                  <a:pt x="1700" y="218"/>
                  <a:pt x="1697" y="215"/>
                  <a:pt x="1699" y="211"/>
                </a:cubicBezTo>
                <a:cubicBezTo>
                  <a:pt x="1700" y="209"/>
                  <a:pt x="1704" y="206"/>
                  <a:pt x="1705" y="204"/>
                </a:cubicBezTo>
                <a:cubicBezTo>
                  <a:pt x="1708" y="195"/>
                  <a:pt x="1707" y="192"/>
                  <a:pt x="1708" y="183"/>
                </a:cubicBezTo>
                <a:cubicBezTo>
                  <a:pt x="1708" y="185"/>
                  <a:pt x="1719" y="164"/>
                  <a:pt x="1713" y="167"/>
                </a:cubicBezTo>
                <a:cubicBezTo>
                  <a:pt x="1723" y="162"/>
                  <a:pt x="1742" y="172"/>
                  <a:pt x="1729" y="183"/>
                </a:cubicBezTo>
                <a:cubicBezTo>
                  <a:pt x="1734" y="185"/>
                  <a:pt x="1751" y="185"/>
                  <a:pt x="1755" y="179"/>
                </a:cubicBezTo>
                <a:cubicBezTo>
                  <a:pt x="1759" y="171"/>
                  <a:pt x="1748" y="172"/>
                  <a:pt x="1743" y="168"/>
                </a:cubicBezTo>
                <a:cubicBezTo>
                  <a:pt x="1737" y="170"/>
                  <a:pt x="1735" y="171"/>
                  <a:pt x="1743" y="167"/>
                </a:cubicBezTo>
                <a:cubicBezTo>
                  <a:pt x="1740" y="160"/>
                  <a:pt x="1747" y="144"/>
                  <a:pt x="1737" y="148"/>
                </a:cubicBezTo>
                <a:cubicBezTo>
                  <a:pt x="1731" y="149"/>
                  <a:pt x="1738" y="161"/>
                  <a:pt x="1726" y="162"/>
                </a:cubicBezTo>
                <a:cubicBezTo>
                  <a:pt x="1699" y="162"/>
                  <a:pt x="1731" y="124"/>
                  <a:pt x="1733" y="119"/>
                </a:cubicBezTo>
                <a:cubicBezTo>
                  <a:pt x="1720" y="119"/>
                  <a:pt x="1727" y="113"/>
                  <a:pt x="1738" y="119"/>
                </a:cubicBezTo>
                <a:cubicBezTo>
                  <a:pt x="1747" y="124"/>
                  <a:pt x="1754" y="131"/>
                  <a:pt x="1743" y="139"/>
                </a:cubicBezTo>
                <a:cubicBezTo>
                  <a:pt x="1749" y="139"/>
                  <a:pt x="1748" y="141"/>
                  <a:pt x="1752" y="143"/>
                </a:cubicBezTo>
                <a:cubicBezTo>
                  <a:pt x="1738" y="153"/>
                  <a:pt x="1761" y="159"/>
                  <a:pt x="1769" y="156"/>
                </a:cubicBezTo>
                <a:cubicBezTo>
                  <a:pt x="1793" y="149"/>
                  <a:pt x="1759" y="148"/>
                  <a:pt x="1750" y="148"/>
                </a:cubicBezTo>
                <a:cubicBezTo>
                  <a:pt x="1754" y="141"/>
                  <a:pt x="1764" y="143"/>
                  <a:pt x="1763" y="132"/>
                </a:cubicBezTo>
                <a:cubicBezTo>
                  <a:pt x="1761" y="135"/>
                  <a:pt x="1757" y="136"/>
                  <a:pt x="1755" y="138"/>
                </a:cubicBezTo>
                <a:cubicBezTo>
                  <a:pt x="1757" y="129"/>
                  <a:pt x="1774" y="124"/>
                  <a:pt x="1770" y="116"/>
                </a:cubicBezTo>
                <a:cubicBezTo>
                  <a:pt x="1772" y="119"/>
                  <a:pt x="1751" y="117"/>
                  <a:pt x="1750" y="118"/>
                </a:cubicBezTo>
                <a:cubicBezTo>
                  <a:pt x="1745" y="113"/>
                  <a:pt x="1746" y="107"/>
                  <a:pt x="1751" y="102"/>
                </a:cubicBezTo>
                <a:cubicBezTo>
                  <a:pt x="1755" y="114"/>
                  <a:pt x="1762" y="104"/>
                  <a:pt x="1754" y="94"/>
                </a:cubicBezTo>
                <a:cubicBezTo>
                  <a:pt x="1752" y="93"/>
                  <a:pt x="1735" y="84"/>
                  <a:pt x="1735" y="84"/>
                </a:cubicBezTo>
                <a:cubicBezTo>
                  <a:pt x="1733" y="63"/>
                  <a:pt x="1751" y="83"/>
                  <a:pt x="1755" y="88"/>
                </a:cubicBezTo>
                <a:cubicBezTo>
                  <a:pt x="1762" y="96"/>
                  <a:pt x="1776" y="104"/>
                  <a:pt x="1780" y="114"/>
                </a:cubicBezTo>
                <a:cubicBezTo>
                  <a:pt x="1780" y="112"/>
                  <a:pt x="1781" y="109"/>
                  <a:pt x="1781" y="106"/>
                </a:cubicBezTo>
                <a:cubicBezTo>
                  <a:pt x="1786" y="105"/>
                  <a:pt x="1812" y="98"/>
                  <a:pt x="1802" y="88"/>
                </a:cubicBezTo>
                <a:cubicBezTo>
                  <a:pt x="1799" y="84"/>
                  <a:pt x="1785" y="91"/>
                  <a:pt x="1779" y="90"/>
                </a:cubicBezTo>
                <a:cubicBezTo>
                  <a:pt x="1775" y="90"/>
                  <a:pt x="1767" y="81"/>
                  <a:pt x="1764" y="79"/>
                </a:cubicBezTo>
                <a:cubicBezTo>
                  <a:pt x="1763" y="79"/>
                  <a:pt x="1762" y="74"/>
                  <a:pt x="1760" y="73"/>
                </a:cubicBezTo>
                <a:cubicBezTo>
                  <a:pt x="1757" y="71"/>
                  <a:pt x="1754" y="74"/>
                  <a:pt x="1751" y="73"/>
                </a:cubicBezTo>
                <a:cubicBezTo>
                  <a:pt x="1743" y="70"/>
                  <a:pt x="1735" y="70"/>
                  <a:pt x="1727" y="71"/>
                </a:cubicBezTo>
                <a:cubicBezTo>
                  <a:pt x="1729" y="69"/>
                  <a:pt x="1728" y="68"/>
                  <a:pt x="1730" y="65"/>
                </a:cubicBezTo>
                <a:cubicBezTo>
                  <a:pt x="1717" y="63"/>
                  <a:pt x="1665" y="48"/>
                  <a:pt x="1664" y="74"/>
                </a:cubicBezTo>
                <a:cubicBezTo>
                  <a:pt x="1661" y="65"/>
                  <a:pt x="1649" y="59"/>
                  <a:pt x="1645" y="70"/>
                </a:cubicBezTo>
                <a:cubicBezTo>
                  <a:pt x="1643" y="76"/>
                  <a:pt x="1649" y="88"/>
                  <a:pt x="1648" y="94"/>
                </a:cubicBezTo>
                <a:cubicBezTo>
                  <a:pt x="1647" y="96"/>
                  <a:pt x="1642" y="98"/>
                  <a:pt x="1641" y="102"/>
                </a:cubicBezTo>
                <a:cubicBezTo>
                  <a:pt x="1639" y="107"/>
                  <a:pt x="1644" y="113"/>
                  <a:pt x="1641" y="119"/>
                </a:cubicBezTo>
                <a:cubicBezTo>
                  <a:pt x="1640" y="121"/>
                  <a:pt x="1632" y="117"/>
                  <a:pt x="1632" y="119"/>
                </a:cubicBezTo>
                <a:cubicBezTo>
                  <a:pt x="1631" y="122"/>
                  <a:pt x="1635" y="128"/>
                  <a:pt x="1635" y="130"/>
                </a:cubicBezTo>
                <a:cubicBezTo>
                  <a:pt x="1634" y="136"/>
                  <a:pt x="1642" y="144"/>
                  <a:pt x="1628" y="132"/>
                </a:cubicBezTo>
                <a:cubicBezTo>
                  <a:pt x="1619" y="123"/>
                  <a:pt x="1628" y="126"/>
                  <a:pt x="1624" y="115"/>
                </a:cubicBezTo>
                <a:cubicBezTo>
                  <a:pt x="1620" y="107"/>
                  <a:pt x="1615" y="104"/>
                  <a:pt x="1609" y="102"/>
                </a:cubicBezTo>
                <a:cubicBezTo>
                  <a:pt x="1608" y="102"/>
                  <a:pt x="1595" y="98"/>
                  <a:pt x="1594" y="97"/>
                </a:cubicBezTo>
                <a:cubicBezTo>
                  <a:pt x="1593" y="96"/>
                  <a:pt x="1589" y="89"/>
                  <a:pt x="1592" y="91"/>
                </a:cubicBezTo>
                <a:cubicBezTo>
                  <a:pt x="1584" y="85"/>
                  <a:pt x="1587" y="81"/>
                  <a:pt x="1576" y="87"/>
                </a:cubicBezTo>
                <a:cubicBezTo>
                  <a:pt x="1566" y="93"/>
                  <a:pt x="1561" y="105"/>
                  <a:pt x="1565" y="115"/>
                </a:cubicBezTo>
                <a:cubicBezTo>
                  <a:pt x="1562" y="114"/>
                  <a:pt x="1559" y="114"/>
                  <a:pt x="1556" y="112"/>
                </a:cubicBezTo>
                <a:cubicBezTo>
                  <a:pt x="1547" y="119"/>
                  <a:pt x="1531" y="84"/>
                  <a:pt x="1529" y="106"/>
                </a:cubicBezTo>
                <a:cubicBezTo>
                  <a:pt x="1526" y="100"/>
                  <a:pt x="1506" y="79"/>
                  <a:pt x="1501" y="80"/>
                </a:cubicBezTo>
                <a:cubicBezTo>
                  <a:pt x="1491" y="81"/>
                  <a:pt x="1494" y="99"/>
                  <a:pt x="1485" y="96"/>
                </a:cubicBezTo>
                <a:cubicBezTo>
                  <a:pt x="1481" y="101"/>
                  <a:pt x="1480" y="101"/>
                  <a:pt x="1482" y="106"/>
                </a:cubicBezTo>
                <a:cubicBezTo>
                  <a:pt x="1473" y="103"/>
                  <a:pt x="1462" y="113"/>
                  <a:pt x="1455" y="119"/>
                </a:cubicBezTo>
                <a:cubicBezTo>
                  <a:pt x="1456" y="113"/>
                  <a:pt x="1439" y="97"/>
                  <a:pt x="1428" y="104"/>
                </a:cubicBezTo>
                <a:cubicBezTo>
                  <a:pt x="1427" y="99"/>
                  <a:pt x="1424" y="94"/>
                  <a:pt x="1420" y="90"/>
                </a:cubicBezTo>
                <a:cubicBezTo>
                  <a:pt x="1424" y="88"/>
                  <a:pt x="1439" y="92"/>
                  <a:pt x="1444" y="95"/>
                </a:cubicBezTo>
                <a:cubicBezTo>
                  <a:pt x="1450" y="98"/>
                  <a:pt x="1463" y="115"/>
                  <a:pt x="1461" y="98"/>
                </a:cubicBezTo>
                <a:cubicBezTo>
                  <a:pt x="1472" y="106"/>
                  <a:pt x="1495" y="83"/>
                  <a:pt x="1487" y="73"/>
                </a:cubicBezTo>
                <a:cubicBezTo>
                  <a:pt x="1484" y="70"/>
                  <a:pt x="1474" y="71"/>
                  <a:pt x="1469" y="70"/>
                </a:cubicBezTo>
                <a:cubicBezTo>
                  <a:pt x="1466" y="69"/>
                  <a:pt x="1455" y="54"/>
                  <a:pt x="1452" y="67"/>
                </a:cubicBezTo>
                <a:cubicBezTo>
                  <a:pt x="1450" y="77"/>
                  <a:pt x="1466" y="71"/>
                  <a:pt x="1467" y="77"/>
                </a:cubicBezTo>
                <a:cubicBezTo>
                  <a:pt x="1468" y="84"/>
                  <a:pt x="1457" y="83"/>
                  <a:pt x="1453" y="81"/>
                </a:cubicBezTo>
                <a:cubicBezTo>
                  <a:pt x="1446" y="78"/>
                  <a:pt x="1441" y="59"/>
                  <a:pt x="1432" y="63"/>
                </a:cubicBezTo>
                <a:cubicBezTo>
                  <a:pt x="1425" y="66"/>
                  <a:pt x="1427" y="73"/>
                  <a:pt x="1431" y="78"/>
                </a:cubicBezTo>
                <a:cubicBezTo>
                  <a:pt x="1425" y="73"/>
                  <a:pt x="1415" y="77"/>
                  <a:pt x="1411" y="70"/>
                </a:cubicBezTo>
                <a:cubicBezTo>
                  <a:pt x="1409" y="67"/>
                  <a:pt x="1407" y="55"/>
                  <a:pt x="1410" y="53"/>
                </a:cubicBezTo>
                <a:cubicBezTo>
                  <a:pt x="1415" y="51"/>
                  <a:pt x="1417" y="62"/>
                  <a:pt x="1420" y="61"/>
                </a:cubicBezTo>
                <a:cubicBezTo>
                  <a:pt x="1428" y="59"/>
                  <a:pt x="1433" y="44"/>
                  <a:pt x="1427" y="38"/>
                </a:cubicBezTo>
                <a:cubicBezTo>
                  <a:pt x="1418" y="29"/>
                  <a:pt x="1409" y="53"/>
                  <a:pt x="1403" y="62"/>
                </a:cubicBezTo>
                <a:cubicBezTo>
                  <a:pt x="1416" y="70"/>
                  <a:pt x="1391" y="57"/>
                  <a:pt x="1390" y="67"/>
                </a:cubicBezTo>
                <a:cubicBezTo>
                  <a:pt x="1384" y="66"/>
                  <a:pt x="1379" y="63"/>
                  <a:pt x="1375" y="58"/>
                </a:cubicBezTo>
                <a:cubicBezTo>
                  <a:pt x="1371" y="67"/>
                  <a:pt x="1365" y="75"/>
                  <a:pt x="1372" y="84"/>
                </a:cubicBezTo>
                <a:cubicBezTo>
                  <a:pt x="1367" y="86"/>
                  <a:pt x="1360" y="89"/>
                  <a:pt x="1358" y="89"/>
                </a:cubicBezTo>
                <a:cubicBezTo>
                  <a:pt x="1355" y="95"/>
                  <a:pt x="1352" y="93"/>
                  <a:pt x="1346" y="97"/>
                </a:cubicBezTo>
                <a:cubicBezTo>
                  <a:pt x="1346" y="97"/>
                  <a:pt x="1348" y="100"/>
                  <a:pt x="1345" y="102"/>
                </a:cubicBezTo>
                <a:cubicBezTo>
                  <a:pt x="1342" y="103"/>
                  <a:pt x="1335" y="102"/>
                  <a:pt x="1334" y="103"/>
                </a:cubicBezTo>
                <a:cubicBezTo>
                  <a:pt x="1320" y="115"/>
                  <a:pt x="1343" y="118"/>
                  <a:pt x="1339" y="107"/>
                </a:cubicBezTo>
                <a:cubicBezTo>
                  <a:pt x="1364" y="111"/>
                  <a:pt x="1326" y="121"/>
                  <a:pt x="1326" y="124"/>
                </a:cubicBezTo>
                <a:cubicBezTo>
                  <a:pt x="1316" y="123"/>
                  <a:pt x="1312" y="140"/>
                  <a:pt x="1321" y="137"/>
                </a:cubicBezTo>
                <a:cubicBezTo>
                  <a:pt x="1321" y="144"/>
                  <a:pt x="1322" y="150"/>
                  <a:pt x="1327" y="144"/>
                </a:cubicBezTo>
                <a:cubicBezTo>
                  <a:pt x="1327" y="143"/>
                  <a:pt x="1324" y="144"/>
                  <a:pt x="1324" y="143"/>
                </a:cubicBezTo>
                <a:cubicBezTo>
                  <a:pt x="1325" y="141"/>
                  <a:pt x="1327" y="140"/>
                  <a:pt x="1329" y="138"/>
                </a:cubicBezTo>
                <a:cubicBezTo>
                  <a:pt x="1332" y="148"/>
                  <a:pt x="1327" y="156"/>
                  <a:pt x="1342" y="155"/>
                </a:cubicBezTo>
                <a:cubicBezTo>
                  <a:pt x="1342" y="155"/>
                  <a:pt x="1342" y="155"/>
                  <a:pt x="1342" y="155"/>
                </a:cubicBezTo>
                <a:cubicBezTo>
                  <a:pt x="1342" y="155"/>
                  <a:pt x="1342" y="155"/>
                  <a:pt x="1343" y="155"/>
                </a:cubicBezTo>
                <a:cubicBezTo>
                  <a:pt x="1342" y="155"/>
                  <a:pt x="1342" y="155"/>
                  <a:pt x="1342" y="155"/>
                </a:cubicBezTo>
                <a:cubicBezTo>
                  <a:pt x="1344" y="162"/>
                  <a:pt x="1348" y="163"/>
                  <a:pt x="1354" y="158"/>
                </a:cubicBezTo>
                <a:cubicBezTo>
                  <a:pt x="1353" y="162"/>
                  <a:pt x="1353" y="166"/>
                  <a:pt x="1353" y="171"/>
                </a:cubicBezTo>
                <a:cubicBezTo>
                  <a:pt x="1344" y="172"/>
                  <a:pt x="1345" y="161"/>
                  <a:pt x="1337" y="158"/>
                </a:cubicBezTo>
                <a:cubicBezTo>
                  <a:pt x="1330" y="157"/>
                  <a:pt x="1321" y="160"/>
                  <a:pt x="1329" y="164"/>
                </a:cubicBezTo>
                <a:cubicBezTo>
                  <a:pt x="1328" y="167"/>
                  <a:pt x="1327" y="168"/>
                  <a:pt x="1327" y="171"/>
                </a:cubicBezTo>
                <a:cubicBezTo>
                  <a:pt x="1325" y="169"/>
                  <a:pt x="1325" y="169"/>
                  <a:pt x="1323" y="167"/>
                </a:cubicBezTo>
                <a:cubicBezTo>
                  <a:pt x="1323" y="192"/>
                  <a:pt x="1330" y="179"/>
                  <a:pt x="1342" y="195"/>
                </a:cubicBezTo>
                <a:cubicBezTo>
                  <a:pt x="1338" y="196"/>
                  <a:pt x="1333" y="208"/>
                  <a:pt x="1333" y="208"/>
                </a:cubicBezTo>
                <a:cubicBezTo>
                  <a:pt x="1326" y="207"/>
                  <a:pt x="1335" y="197"/>
                  <a:pt x="1333" y="193"/>
                </a:cubicBezTo>
                <a:cubicBezTo>
                  <a:pt x="1328" y="182"/>
                  <a:pt x="1325" y="192"/>
                  <a:pt x="1324" y="192"/>
                </a:cubicBezTo>
                <a:cubicBezTo>
                  <a:pt x="1323" y="192"/>
                  <a:pt x="1312" y="197"/>
                  <a:pt x="1309" y="198"/>
                </a:cubicBezTo>
                <a:cubicBezTo>
                  <a:pt x="1307" y="199"/>
                  <a:pt x="1301" y="200"/>
                  <a:pt x="1299" y="202"/>
                </a:cubicBezTo>
                <a:cubicBezTo>
                  <a:pt x="1293" y="208"/>
                  <a:pt x="1299" y="207"/>
                  <a:pt x="1298" y="210"/>
                </a:cubicBezTo>
                <a:cubicBezTo>
                  <a:pt x="1296" y="215"/>
                  <a:pt x="1307" y="221"/>
                  <a:pt x="1293" y="219"/>
                </a:cubicBezTo>
                <a:cubicBezTo>
                  <a:pt x="1282" y="217"/>
                  <a:pt x="1280" y="197"/>
                  <a:pt x="1268" y="196"/>
                </a:cubicBezTo>
                <a:cubicBezTo>
                  <a:pt x="1269" y="195"/>
                  <a:pt x="1271" y="194"/>
                  <a:pt x="1272" y="193"/>
                </a:cubicBezTo>
                <a:cubicBezTo>
                  <a:pt x="1263" y="193"/>
                  <a:pt x="1257" y="199"/>
                  <a:pt x="1255" y="189"/>
                </a:cubicBezTo>
                <a:cubicBezTo>
                  <a:pt x="1255" y="197"/>
                  <a:pt x="1253" y="211"/>
                  <a:pt x="1251" y="219"/>
                </a:cubicBezTo>
                <a:cubicBezTo>
                  <a:pt x="1258" y="215"/>
                  <a:pt x="1266" y="213"/>
                  <a:pt x="1268" y="222"/>
                </a:cubicBezTo>
                <a:cubicBezTo>
                  <a:pt x="1259" y="221"/>
                  <a:pt x="1260" y="228"/>
                  <a:pt x="1255" y="229"/>
                </a:cubicBezTo>
                <a:cubicBezTo>
                  <a:pt x="1251" y="231"/>
                  <a:pt x="1255" y="229"/>
                  <a:pt x="1249" y="229"/>
                </a:cubicBezTo>
                <a:cubicBezTo>
                  <a:pt x="1244" y="229"/>
                  <a:pt x="1235" y="227"/>
                  <a:pt x="1233" y="224"/>
                </a:cubicBezTo>
                <a:cubicBezTo>
                  <a:pt x="1231" y="223"/>
                  <a:pt x="1231" y="218"/>
                  <a:pt x="1236" y="219"/>
                </a:cubicBezTo>
                <a:cubicBezTo>
                  <a:pt x="1235" y="218"/>
                  <a:pt x="1228" y="217"/>
                  <a:pt x="1229" y="217"/>
                </a:cubicBezTo>
                <a:cubicBezTo>
                  <a:pt x="1227" y="216"/>
                  <a:pt x="1214" y="217"/>
                  <a:pt x="1212" y="219"/>
                </a:cubicBezTo>
                <a:cubicBezTo>
                  <a:pt x="1212" y="218"/>
                  <a:pt x="1213" y="227"/>
                  <a:pt x="1212" y="229"/>
                </a:cubicBezTo>
                <a:cubicBezTo>
                  <a:pt x="1210" y="234"/>
                  <a:pt x="1209" y="231"/>
                  <a:pt x="1206" y="235"/>
                </a:cubicBezTo>
                <a:cubicBezTo>
                  <a:pt x="1203" y="239"/>
                  <a:pt x="1201" y="238"/>
                  <a:pt x="1198" y="241"/>
                </a:cubicBezTo>
                <a:cubicBezTo>
                  <a:pt x="1195" y="244"/>
                  <a:pt x="1199" y="245"/>
                  <a:pt x="1196" y="248"/>
                </a:cubicBezTo>
                <a:cubicBezTo>
                  <a:pt x="1194" y="250"/>
                  <a:pt x="1182" y="262"/>
                  <a:pt x="1181" y="263"/>
                </a:cubicBezTo>
                <a:cubicBezTo>
                  <a:pt x="1173" y="264"/>
                  <a:pt x="1157" y="253"/>
                  <a:pt x="1159" y="245"/>
                </a:cubicBezTo>
                <a:cubicBezTo>
                  <a:pt x="1149" y="254"/>
                  <a:pt x="1134" y="237"/>
                  <a:pt x="1128" y="241"/>
                </a:cubicBezTo>
                <a:cubicBezTo>
                  <a:pt x="1129" y="240"/>
                  <a:pt x="1139" y="263"/>
                  <a:pt x="1143" y="266"/>
                </a:cubicBezTo>
                <a:cubicBezTo>
                  <a:pt x="1151" y="273"/>
                  <a:pt x="1160" y="266"/>
                  <a:pt x="1167" y="276"/>
                </a:cubicBezTo>
                <a:cubicBezTo>
                  <a:pt x="1170" y="281"/>
                  <a:pt x="1162" y="283"/>
                  <a:pt x="1164" y="287"/>
                </a:cubicBezTo>
                <a:cubicBezTo>
                  <a:pt x="1166" y="291"/>
                  <a:pt x="1176" y="295"/>
                  <a:pt x="1179" y="301"/>
                </a:cubicBezTo>
                <a:cubicBezTo>
                  <a:pt x="1184" y="308"/>
                  <a:pt x="1185" y="309"/>
                  <a:pt x="1184" y="316"/>
                </a:cubicBezTo>
                <a:cubicBezTo>
                  <a:pt x="1182" y="328"/>
                  <a:pt x="1186" y="319"/>
                  <a:pt x="1177" y="324"/>
                </a:cubicBezTo>
                <a:cubicBezTo>
                  <a:pt x="1170" y="329"/>
                  <a:pt x="1155" y="330"/>
                  <a:pt x="1148" y="335"/>
                </a:cubicBezTo>
                <a:cubicBezTo>
                  <a:pt x="1143" y="339"/>
                  <a:pt x="1146" y="333"/>
                  <a:pt x="1143" y="339"/>
                </a:cubicBezTo>
                <a:cubicBezTo>
                  <a:pt x="1146" y="333"/>
                  <a:pt x="1147" y="352"/>
                  <a:pt x="1146" y="349"/>
                </a:cubicBezTo>
                <a:cubicBezTo>
                  <a:pt x="1147" y="353"/>
                  <a:pt x="1140" y="354"/>
                  <a:pt x="1143" y="360"/>
                </a:cubicBezTo>
                <a:cubicBezTo>
                  <a:pt x="1147" y="369"/>
                  <a:pt x="1150" y="356"/>
                  <a:pt x="1153" y="359"/>
                </a:cubicBezTo>
                <a:cubicBezTo>
                  <a:pt x="1156" y="362"/>
                  <a:pt x="1153" y="368"/>
                  <a:pt x="1155" y="372"/>
                </a:cubicBezTo>
                <a:cubicBezTo>
                  <a:pt x="1158" y="376"/>
                  <a:pt x="1161" y="373"/>
                  <a:pt x="1163" y="378"/>
                </a:cubicBezTo>
                <a:cubicBezTo>
                  <a:pt x="1170" y="389"/>
                  <a:pt x="1165" y="399"/>
                  <a:pt x="1164" y="411"/>
                </a:cubicBezTo>
                <a:cubicBezTo>
                  <a:pt x="1161" y="432"/>
                  <a:pt x="1162" y="438"/>
                  <a:pt x="1150" y="456"/>
                </a:cubicBezTo>
                <a:cubicBezTo>
                  <a:pt x="1143" y="467"/>
                  <a:pt x="1143" y="478"/>
                  <a:pt x="1137" y="487"/>
                </a:cubicBezTo>
                <a:cubicBezTo>
                  <a:pt x="1134" y="491"/>
                  <a:pt x="1128" y="491"/>
                  <a:pt x="1125" y="495"/>
                </a:cubicBezTo>
                <a:cubicBezTo>
                  <a:pt x="1122" y="499"/>
                  <a:pt x="1122" y="505"/>
                  <a:pt x="1119" y="508"/>
                </a:cubicBezTo>
                <a:cubicBezTo>
                  <a:pt x="1112" y="518"/>
                  <a:pt x="1106" y="516"/>
                  <a:pt x="1097" y="526"/>
                </a:cubicBezTo>
                <a:cubicBezTo>
                  <a:pt x="1093" y="530"/>
                  <a:pt x="1092" y="535"/>
                  <a:pt x="1088" y="539"/>
                </a:cubicBezTo>
                <a:cubicBezTo>
                  <a:pt x="1084" y="543"/>
                  <a:pt x="1080" y="545"/>
                  <a:pt x="1075" y="549"/>
                </a:cubicBezTo>
                <a:cubicBezTo>
                  <a:pt x="1071" y="553"/>
                  <a:pt x="1068" y="560"/>
                  <a:pt x="1064" y="563"/>
                </a:cubicBezTo>
                <a:cubicBezTo>
                  <a:pt x="1061" y="566"/>
                  <a:pt x="1056" y="567"/>
                  <a:pt x="1054" y="569"/>
                </a:cubicBezTo>
                <a:cubicBezTo>
                  <a:pt x="1042" y="582"/>
                  <a:pt x="1020" y="595"/>
                  <a:pt x="1013" y="613"/>
                </a:cubicBezTo>
                <a:cubicBezTo>
                  <a:pt x="1013" y="614"/>
                  <a:pt x="1024" y="615"/>
                  <a:pt x="1016" y="622"/>
                </a:cubicBezTo>
                <a:cubicBezTo>
                  <a:pt x="1014" y="624"/>
                  <a:pt x="1006" y="622"/>
                  <a:pt x="1003" y="622"/>
                </a:cubicBezTo>
                <a:cubicBezTo>
                  <a:pt x="998" y="621"/>
                  <a:pt x="993" y="617"/>
                  <a:pt x="988" y="617"/>
                </a:cubicBezTo>
                <a:cubicBezTo>
                  <a:pt x="981" y="618"/>
                  <a:pt x="983" y="624"/>
                  <a:pt x="975" y="622"/>
                </a:cubicBezTo>
                <a:cubicBezTo>
                  <a:pt x="979" y="635"/>
                  <a:pt x="964" y="632"/>
                  <a:pt x="960" y="640"/>
                </a:cubicBezTo>
                <a:cubicBezTo>
                  <a:pt x="969" y="637"/>
                  <a:pt x="987" y="634"/>
                  <a:pt x="981" y="648"/>
                </a:cubicBezTo>
                <a:cubicBezTo>
                  <a:pt x="980" y="653"/>
                  <a:pt x="972" y="650"/>
                  <a:pt x="973" y="649"/>
                </a:cubicBezTo>
                <a:cubicBezTo>
                  <a:pt x="972" y="651"/>
                  <a:pt x="966" y="654"/>
                  <a:pt x="978" y="656"/>
                </a:cubicBezTo>
                <a:cubicBezTo>
                  <a:pt x="965" y="662"/>
                  <a:pt x="959" y="647"/>
                  <a:pt x="945" y="656"/>
                </a:cubicBezTo>
                <a:cubicBezTo>
                  <a:pt x="950" y="666"/>
                  <a:pt x="939" y="661"/>
                  <a:pt x="936" y="662"/>
                </a:cubicBezTo>
                <a:cubicBezTo>
                  <a:pt x="934" y="663"/>
                  <a:pt x="929" y="652"/>
                  <a:pt x="931" y="665"/>
                </a:cubicBezTo>
                <a:cubicBezTo>
                  <a:pt x="923" y="666"/>
                  <a:pt x="924" y="664"/>
                  <a:pt x="925" y="657"/>
                </a:cubicBezTo>
                <a:cubicBezTo>
                  <a:pt x="906" y="658"/>
                  <a:pt x="891" y="671"/>
                  <a:pt x="890" y="646"/>
                </a:cubicBezTo>
                <a:cubicBezTo>
                  <a:pt x="889" y="611"/>
                  <a:pt x="882" y="580"/>
                  <a:pt x="867" y="549"/>
                </a:cubicBezTo>
                <a:cubicBezTo>
                  <a:pt x="855" y="524"/>
                  <a:pt x="835" y="484"/>
                  <a:pt x="813" y="468"/>
                </a:cubicBezTo>
                <a:cubicBezTo>
                  <a:pt x="799" y="457"/>
                  <a:pt x="781" y="456"/>
                  <a:pt x="768" y="447"/>
                </a:cubicBezTo>
                <a:cubicBezTo>
                  <a:pt x="755" y="439"/>
                  <a:pt x="762" y="441"/>
                  <a:pt x="761" y="428"/>
                </a:cubicBezTo>
                <a:cubicBezTo>
                  <a:pt x="761" y="411"/>
                  <a:pt x="758" y="384"/>
                  <a:pt x="739" y="376"/>
                </a:cubicBezTo>
                <a:cubicBezTo>
                  <a:pt x="715" y="366"/>
                  <a:pt x="699" y="381"/>
                  <a:pt x="695" y="403"/>
                </a:cubicBezTo>
                <a:cubicBezTo>
                  <a:pt x="692" y="421"/>
                  <a:pt x="693" y="428"/>
                  <a:pt x="702" y="443"/>
                </a:cubicBezTo>
                <a:cubicBezTo>
                  <a:pt x="711" y="460"/>
                  <a:pt x="709" y="458"/>
                  <a:pt x="698" y="468"/>
                </a:cubicBezTo>
                <a:cubicBezTo>
                  <a:pt x="687" y="477"/>
                  <a:pt x="677" y="480"/>
                  <a:pt x="663" y="482"/>
                </a:cubicBezTo>
                <a:cubicBezTo>
                  <a:pt x="626" y="486"/>
                  <a:pt x="588" y="485"/>
                  <a:pt x="551" y="487"/>
                </a:cubicBezTo>
                <a:cubicBezTo>
                  <a:pt x="531" y="489"/>
                  <a:pt x="511" y="491"/>
                  <a:pt x="491" y="494"/>
                </a:cubicBezTo>
                <a:cubicBezTo>
                  <a:pt x="484" y="496"/>
                  <a:pt x="463" y="497"/>
                  <a:pt x="472" y="506"/>
                </a:cubicBezTo>
                <a:cubicBezTo>
                  <a:pt x="465" y="512"/>
                  <a:pt x="469" y="514"/>
                  <a:pt x="477" y="512"/>
                </a:cubicBezTo>
                <a:cubicBezTo>
                  <a:pt x="475" y="524"/>
                  <a:pt x="484" y="512"/>
                  <a:pt x="490" y="511"/>
                </a:cubicBezTo>
                <a:cubicBezTo>
                  <a:pt x="495" y="511"/>
                  <a:pt x="492" y="517"/>
                  <a:pt x="496" y="517"/>
                </a:cubicBezTo>
                <a:cubicBezTo>
                  <a:pt x="500" y="517"/>
                  <a:pt x="503" y="514"/>
                  <a:pt x="505" y="514"/>
                </a:cubicBezTo>
                <a:cubicBezTo>
                  <a:pt x="524" y="516"/>
                  <a:pt x="532" y="503"/>
                  <a:pt x="553" y="507"/>
                </a:cubicBezTo>
                <a:cubicBezTo>
                  <a:pt x="586" y="512"/>
                  <a:pt x="614" y="517"/>
                  <a:pt x="648" y="514"/>
                </a:cubicBezTo>
                <a:cubicBezTo>
                  <a:pt x="664" y="513"/>
                  <a:pt x="682" y="514"/>
                  <a:pt x="698" y="511"/>
                </a:cubicBezTo>
                <a:cubicBezTo>
                  <a:pt x="710" y="508"/>
                  <a:pt x="707" y="504"/>
                  <a:pt x="717" y="510"/>
                </a:cubicBezTo>
                <a:cubicBezTo>
                  <a:pt x="724" y="513"/>
                  <a:pt x="730" y="523"/>
                  <a:pt x="735" y="529"/>
                </a:cubicBezTo>
                <a:cubicBezTo>
                  <a:pt x="745" y="541"/>
                  <a:pt x="794" y="582"/>
                  <a:pt x="790" y="597"/>
                </a:cubicBezTo>
                <a:cubicBezTo>
                  <a:pt x="765" y="586"/>
                  <a:pt x="737" y="581"/>
                  <a:pt x="711" y="580"/>
                </a:cubicBezTo>
                <a:cubicBezTo>
                  <a:pt x="692" y="579"/>
                  <a:pt x="689" y="587"/>
                  <a:pt x="683" y="603"/>
                </a:cubicBezTo>
                <a:cubicBezTo>
                  <a:pt x="677" y="620"/>
                  <a:pt x="676" y="630"/>
                  <a:pt x="666" y="643"/>
                </a:cubicBezTo>
                <a:cubicBezTo>
                  <a:pt x="657" y="654"/>
                  <a:pt x="658" y="652"/>
                  <a:pt x="659" y="666"/>
                </a:cubicBezTo>
                <a:cubicBezTo>
                  <a:pt x="659" y="678"/>
                  <a:pt x="660" y="692"/>
                  <a:pt x="647" y="698"/>
                </a:cubicBezTo>
                <a:cubicBezTo>
                  <a:pt x="644" y="700"/>
                  <a:pt x="639" y="695"/>
                  <a:pt x="635" y="696"/>
                </a:cubicBezTo>
                <a:cubicBezTo>
                  <a:pt x="634" y="696"/>
                  <a:pt x="623" y="702"/>
                  <a:pt x="622" y="703"/>
                </a:cubicBezTo>
                <a:cubicBezTo>
                  <a:pt x="621" y="704"/>
                  <a:pt x="614" y="710"/>
                  <a:pt x="616" y="714"/>
                </a:cubicBezTo>
                <a:cubicBezTo>
                  <a:pt x="617" y="716"/>
                  <a:pt x="631" y="717"/>
                  <a:pt x="634" y="718"/>
                </a:cubicBezTo>
                <a:cubicBezTo>
                  <a:pt x="637" y="720"/>
                  <a:pt x="631" y="724"/>
                  <a:pt x="640" y="724"/>
                </a:cubicBezTo>
                <a:cubicBezTo>
                  <a:pt x="642" y="724"/>
                  <a:pt x="644" y="723"/>
                  <a:pt x="646" y="722"/>
                </a:cubicBezTo>
                <a:cubicBezTo>
                  <a:pt x="648" y="720"/>
                  <a:pt x="651" y="718"/>
                  <a:pt x="657" y="719"/>
                </a:cubicBezTo>
                <a:cubicBezTo>
                  <a:pt x="652" y="719"/>
                  <a:pt x="649" y="721"/>
                  <a:pt x="646" y="722"/>
                </a:cubicBezTo>
                <a:cubicBezTo>
                  <a:pt x="642" y="727"/>
                  <a:pt x="640" y="734"/>
                  <a:pt x="633" y="738"/>
                </a:cubicBezTo>
                <a:cubicBezTo>
                  <a:pt x="616" y="748"/>
                  <a:pt x="597" y="733"/>
                  <a:pt x="581" y="733"/>
                </a:cubicBezTo>
                <a:cubicBezTo>
                  <a:pt x="575" y="733"/>
                  <a:pt x="574" y="738"/>
                  <a:pt x="569" y="737"/>
                </a:cubicBezTo>
                <a:cubicBezTo>
                  <a:pt x="560" y="737"/>
                  <a:pt x="549" y="732"/>
                  <a:pt x="540" y="730"/>
                </a:cubicBezTo>
                <a:cubicBezTo>
                  <a:pt x="520" y="725"/>
                  <a:pt x="501" y="719"/>
                  <a:pt x="481" y="718"/>
                </a:cubicBezTo>
                <a:cubicBezTo>
                  <a:pt x="483" y="719"/>
                  <a:pt x="485" y="720"/>
                  <a:pt x="486" y="722"/>
                </a:cubicBezTo>
                <a:cubicBezTo>
                  <a:pt x="482" y="718"/>
                  <a:pt x="478" y="717"/>
                  <a:pt x="474" y="715"/>
                </a:cubicBezTo>
                <a:cubicBezTo>
                  <a:pt x="475" y="718"/>
                  <a:pt x="475" y="720"/>
                  <a:pt x="477" y="722"/>
                </a:cubicBezTo>
                <a:cubicBezTo>
                  <a:pt x="464" y="717"/>
                  <a:pt x="449" y="720"/>
                  <a:pt x="437" y="716"/>
                </a:cubicBezTo>
                <a:cubicBezTo>
                  <a:pt x="423" y="711"/>
                  <a:pt x="407" y="699"/>
                  <a:pt x="396" y="690"/>
                </a:cubicBezTo>
                <a:cubicBezTo>
                  <a:pt x="390" y="686"/>
                  <a:pt x="372" y="670"/>
                  <a:pt x="379" y="689"/>
                </a:cubicBezTo>
                <a:cubicBezTo>
                  <a:pt x="384" y="700"/>
                  <a:pt x="407" y="708"/>
                  <a:pt x="417" y="713"/>
                </a:cubicBezTo>
                <a:cubicBezTo>
                  <a:pt x="444" y="730"/>
                  <a:pt x="470" y="749"/>
                  <a:pt x="500" y="763"/>
                </a:cubicBezTo>
                <a:cubicBezTo>
                  <a:pt x="518" y="771"/>
                  <a:pt x="536" y="779"/>
                  <a:pt x="555" y="785"/>
                </a:cubicBezTo>
                <a:cubicBezTo>
                  <a:pt x="565" y="789"/>
                  <a:pt x="591" y="793"/>
                  <a:pt x="594" y="801"/>
                </a:cubicBezTo>
                <a:cubicBezTo>
                  <a:pt x="591" y="801"/>
                  <a:pt x="588" y="803"/>
                  <a:pt x="587" y="803"/>
                </a:cubicBezTo>
                <a:cubicBezTo>
                  <a:pt x="570" y="801"/>
                  <a:pt x="541" y="811"/>
                  <a:pt x="522" y="814"/>
                </a:cubicBezTo>
                <a:cubicBezTo>
                  <a:pt x="511" y="816"/>
                  <a:pt x="467" y="813"/>
                  <a:pt x="464" y="823"/>
                </a:cubicBezTo>
                <a:cubicBezTo>
                  <a:pt x="464" y="823"/>
                  <a:pt x="465" y="823"/>
                  <a:pt x="466" y="823"/>
                </a:cubicBezTo>
                <a:cubicBezTo>
                  <a:pt x="474" y="820"/>
                  <a:pt x="484" y="819"/>
                  <a:pt x="492" y="823"/>
                </a:cubicBezTo>
                <a:cubicBezTo>
                  <a:pt x="486" y="824"/>
                  <a:pt x="480" y="825"/>
                  <a:pt x="474" y="825"/>
                </a:cubicBezTo>
                <a:cubicBezTo>
                  <a:pt x="474" y="826"/>
                  <a:pt x="474" y="826"/>
                  <a:pt x="475" y="827"/>
                </a:cubicBezTo>
                <a:cubicBezTo>
                  <a:pt x="472" y="825"/>
                  <a:pt x="469" y="824"/>
                  <a:pt x="466" y="823"/>
                </a:cubicBezTo>
                <a:cubicBezTo>
                  <a:pt x="465" y="823"/>
                  <a:pt x="464" y="823"/>
                  <a:pt x="464" y="824"/>
                </a:cubicBezTo>
                <a:cubicBezTo>
                  <a:pt x="464" y="823"/>
                  <a:pt x="464" y="823"/>
                  <a:pt x="464" y="823"/>
                </a:cubicBezTo>
                <a:cubicBezTo>
                  <a:pt x="460" y="822"/>
                  <a:pt x="457" y="821"/>
                  <a:pt x="452" y="821"/>
                </a:cubicBezTo>
                <a:cubicBezTo>
                  <a:pt x="447" y="823"/>
                  <a:pt x="441" y="824"/>
                  <a:pt x="435" y="823"/>
                </a:cubicBezTo>
                <a:cubicBezTo>
                  <a:pt x="436" y="822"/>
                  <a:pt x="438" y="822"/>
                  <a:pt x="439" y="821"/>
                </a:cubicBezTo>
                <a:cubicBezTo>
                  <a:pt x="415" y="822"/>
                  <a:pt x="385" y="829"/>
                  <a:pt x="371" y="831"/>
                </a:cubicBezTo>
                <a:cubicBezTo>
                  <a:pt x="364" y="833"/>
                  <a:pt x="361" y="836"/>
                  <a:pt x="354" y="837"/>
                </a:cubicBezTo>
                <a:cubicBezTo>
                  <a:pt x="346" y="838"/>
                  <a:pt x="337" y="838"/>
                  <a:pt x="329" y="839"/>
                </a:cubicBezTo>
                <a:cubicBezTo>
                  <a:pt x="321" y="841"/>
                  <a:pt x="304" y="842"/>
                  <a:pt x="299" y="847"/>
                </a:cubicBezTo>
                <a:cubicBezTo>
                  <a:pt x="294" y="837"/>
                  <a:pt x="231" y="849"/>
                  <a:pt x="216" y="849"/>
                </a:cubicBezTo>
                <a:cubicBezTo>
                  <a:pt x="221" y="850"/>
                  <a:pt x="224" y="851"/>
                  <a:pt x="228" y="852"/>
                </a:cubicBezTo>
                <a:cubicBezTo>
                  <a:pt x="212" y="852"/>
                  <a:pt x="177" y="855"/>
                  <a:pt x="164" y="863"/>
                </a:cubicBezTo>
                <a:cubicBezTo>
                  <a:pt x="170" y="864"/>
                  <a:pt x="175" y="864"/>
                  <a:pt x="180" y="862"/>
                </a:cubicBezTo>
                <a:cubicBezTo>
                  <a:pt x="175" y="869"/>
                  <a:pt x="139" y="866"/>
                  <a:pt x="127" y="868"/>
                </a:cubicBezTo>
                <a:cubicBezTo>
                  <a:pt x="103" y="870"/>
                  <a:pt x="79" y="874"/>
                  <a:pt x="58" y="872"/>
                </a:cubicBezTo>
                <a:cubicBezTo>
                  <a:pt x="65" y="869"/>
                  <a:pt x="72" y="867"/>
                  <a:pt x="79" y="865"/>
                </a:cubicBezTo>
                <a:cubicBezTo>
                  <a:pt x="66" y="866"/>
                  <a:pt x="53" y="867"/>
                  <a:pt x="41" y="868"/>
                </a:cubicBezTo>
                <a:cubicBezTo>
                  <a:pt x="26" y="870"/>
                  <a:pt x="10" y="867"/>
                  <a:pt x="5" y="878"/>
                </a:cubicBezTo>
                <a:cubicBezTo>
                  <a:pt x="0" y="893"/>
                  <a:pt x="5" y="923"/>
                  <a:pt x="5" y="938"/>
                </a:cubicBezTo>
                <a:cubicBezTo>
                  <a:pt x="5" y="948"/>
                  <a:pt x="2" y="977"/>
                  <a:pt x="8" y="982"/>
                </a:cubicBezTo>
                <a:cubicBezTo>
                  <a:pt x="16" y="987"/>
                  <a:pt x="47" y="982"/>
                  <a:pt x="56" y="982"/>
                </a:cubicBezTo>
                <a:cubicBezTo>
                  <a:pt x="224" y="982"/>
                  <a:pt x="392" y="982"/>
                  <a:pt x="561" y="982"/>
                </a:cubicBezTo>
                <a:cubicBezTo>
                  <a:pt x="660" y="982"/>
                  <a:pt x="769" y="993"/>
                  <a:pt x="865" y="975"/>
                </a:cubicBezTo>
                <a:cubicBezTo>
                  <a:pt x="878" y="973"/>
                  <a:pt x="886" y="974"/>
                  <a:pt x="898" y="972"/>
                </a:cubicBezTo>
                <a:cubicBezTo>
                  <a:pt x="921" y="970"/>
                  <a:pt x="947" y="973"/>
                  <a:pt x="970" y="968"/>
                </a:cubicBezTo>
                <a:cubicBezTo>
                  <a:pt x="1015" y="959"/>
                  <a:pt x="1062" y="954"/>
                  <a:pt x="1110" y="954"/>
                </a:cubicBezTo>
                <a:cubicBezTo>
                  <a:pt x="1136" y="954"/>
                  <a:pt x="1162" y="956"/>
                  <a:pt x="1187" y="957"/>
                </a:cubicBezTo>
                <a:cubicBezTo>
                  <a:pt x="1198" y="957"/>
                  <a:pt x="1206" y="955"/>
                  <a:pt x="1217" y="957"/>
                </a:cubicBezTo>
                <a:cubicBezTo>
                  <a:pt x="1223" y="957"/>
                  <a:pt x="1227" y="958"/>
                  <a:pt x="1234" y="959"/>
                </a:cubicBezTo>
                <a:cubicBezTo>
                  <a:pt x="1252" y="960"/>
                  <a:pt x="1268" y="956"/>
                  <a:pt x="1285" y="954"/>
                </a:cubicBezTo>
                <a:cubicBezTo>
                  <a:pt x="1294" y="954"/>
                  <a:pt x="1331" y="959"/>
                  <a:pt x="1335" y="949"/>
                </a:cubicBezTo>
                <a:cubicBezTo>
                  <a:pt x="1345" y="963"/>
                  <a:pt x="1354" y="943"/>
                  <a:pt x="1361" y="948"/>
                </a:cubicBezTo>
                <a:cubicBezTo>
                  <a:pt x="1371" y="954"/>
                  <a:pt x="1346" y="961"/>
                  <a:pt x="1351" y="968"/>
                </a:cubicBezTo>
                <a:cubicBezTo>
                  <a:pt x="1356" y="975"/>
                  <a:pt x="1366" y="960"/>
                  <a:pt x="1368" y="957"/>
                </a:cubicBezTo>
                <a:cubicBezTo>
                  <a:pt x="1377" y="943"/>
                  <a:pt x="1371" y="938"/>
                  <a:pt x="1362" y="926"/>
                </a:cubicBezTo>
                <a:cubicBezTo>
                  <a:pt x="1383" y="951"/>
                  <a:pt x="1392" y="949"/>
                  <a:pt x="1424" y="947"/>
                </a:cubicBezTo>
                <a:cubicBezTo>
                  <a:pt x="1448" y="945"/>
                  <a:pt x="1464" y="940"/>
                  <a:pt x="1488" y="939"/>
                </a:cubicBezTo>
                <a:cubicBezTo>
                  <a:pt x="1533" y="938"/>
                  <a:pt x="1577" y="929"/>
                  <a:pt x="1622" y="924"/>
                </a:cubicBezTo>
                <a:cubicBezTo>
                  <a:pt x="1635" y="923"/>
                  <a:pt x="1641" y="914"/>
                  <a:pt x="1651" y="911"/>
                </a:cubicBezTo>
                <a:cubicBezTo>
                  <a:pt x="1658" y="909"/>
                  <a:pt x="1671" y="907"/>
                  <a:pt x="1678" y="906"/>
                </a:cubicBezTo>
                <a:cubicBezTo>
                  <a:pt x="1692" y="904"/>
                  <a:pt x="1704" y="905"/>
                  <a:pt x="1718" y="902"/>
                </a:cubicBezTo>
                <a:cubicBezTo>
                  <a:pt x="1736" y="898"/>
                  <a:pt x="1756" y="895"/>
                  <a:pt x="1774" y="893"/>
                </a:cubicBezTo>
                <a:cubicBezTo>
                  <a:pt x="1792" y="891"/>
                  <a:pt x="1810" y="891"/>
                  <a:pt x="1828" y="887"/>
                </a:cubicBezTo>
                <a:cubicBezTo>
                  <a:pt x="1843" y="884"/>
                  <a:pt x="1856" y="877"/>
                  <a:pt x="1871" y="872"/>
                </a:cubicBezTo>
                <a:cubicBezTo>
                  <a:pt x="1883" y="869"/>
                  <a:pt x="1903" y="866"/>
                  <a:pt x="1913" y="857"/>
                </a:cubicBezTo>
                <a:cubicBezTo>
                  <a:pt x="1917" y="854"/>
                  <a:pt x="1917" y="846"/>
                  <a:pt x="1920" y="844"/>
                </a:cubicBezTo>
                <a:cubicBezTo>
                  <a:pt x="1925" y="840"/>
                  <a:pt x="1931" y="841"/>
                  <a:pt x="1936" y="839"/>
                </a:cubicBezTo>
                <a:cubicBezTo>
                  <a:pt x="1942" y="836"/>
                  <a:pt x="1945" y="827"/>
                  <a:pt x="1952" y="828"/>
                </a:cubicBezTo>
                <a:cubicBezTo>
                  <a:pt x="1957" y="828"/>
                  <a:pt x="1967" y="838"/>
                  <a:pt x="1972" y="840"/>
                </a:cubicBezTo>
                <a:cubicBezTo>
                  <a:pt x="1980" y="843"/>
                  <a:pt x="1997" y="844"/>
                  <a:pt x="2009" y="849"/>
                </a:cubicBezTo>
                <a:cubicBezTo>
                  <a:pt x="2016" y="852"/>
                  <a:pt x="2016" y="853"/>
                  <a:pt x="2022" y="857"/>
                </a:cubicBezTo>
                <a:cubicBezTo>
                  <a:pt x="2027" y="860"/>
                  <a:pt x="2030" y="865"/>
                  <a:pt x="2037" y="867"/>
                </a:cubicBezTo>
                <a:cubicBezTo>
                  <a:pt x="2037" y="804"/>
                  <a:pt x="2037" y="741"/>
                  <a:pt x="2037" y="677"/>
                </a:cubicBezTo>
                <a:cubicBezTo>
                  <a:pt x="2010" y="679"/>
                  <a:pt x="1983" y="678"/>
                  <a:pt x="1956" y="678"/>
                </a:cubicBezTo>
                <a:cubicBezTo>
                  <a:pt x="1968" y="670"/>
                  <a:pt x="1979" y="674"/>
                  <a:pt x="1994" y="672"/>
                </a:cubicBezTo>
                <a:cubicBezTo>
                  <a:pt x="2006" y="670"/>
                  <a:pt x="2041" y="678"/>
                  <a:pt x="2037" y="661"/>
                </a:cubicBezTo>
                <a:close/>
                <a:moveTo>
                  <a:pt x="1986" y="536"/>
                </a:moveTo>
                <a:cubicBezTo>
                  <a:pt x="1984" y="538"/>
                  <a:pt x="1983" y="536"/>
                  <a:pt x="1982" y="535"/>
                </a:cubicBezTo>
                <a:cubicBezTo>
                  <a:pt x="1983" y="536"/>
                  <a:pt x="1984" y="536"/>
                  <a:pt x="1986" y="536"/>
                </a:cubicBezTo>
                <a:close/>
                <a:moveTo>
                  <a:pt x="1902" y="289"/>
                </a:moveTo>
                <a:cubicBezTo>
                  <a:pt x="1902" y="287"/>
                  <a:pt x="1899" y="285"/>
                  <a:pt x="1904" y="287"/>
                </a:cubicBezTo>
                <a:cubicBezTo>
                  <a:pt x="1904" y="289"/>
                  <a:pt x="1902" y="288"/>
                  <a:pt x="1902" y="289"/>
                </a:cubicBezTo>
                <a:close/>
                <a:moveTo>
                  <a:pt x="1833" y="418"/>
                </a:moveTo>
                <a:cubicBezTo>
                  <a:pt x="1825" y="412"/>
                  <a:pt x="1838" y="409"/>
                  <a:pt x="1845" y="413"/>
                </a:cubicBezTo>
                <a:cubicBezTo>
                  <a:pt x="1840" y="413"/>
                  <a:pt x="1837" y="416"/>
                  <a:pt x="1833" y="418"/>
                </a:cubicBezTo>
                <a:close/>
                <a:moveTo>
                  <a:pt x="1867" y="385"/>
                </a:moveTo>
                <a:cubicBezTo>
                  <a:pt x="1861" y="394"/>
                  <a:pt x="1848" y="399"/>
                  <a:pt x="1857" y="386"/>
                </a:cubicBezTo>
                <a:cubicBezTo>
                  <a:pt x="1861" y="382"/>
                  <a:pt x="1870" y="372"/>
                  <a:pt x="1867" y="385"/>
                </a:cubicBezTo>
                <a:close/>
                <a:moveTo>
                  <a:pt x="1901" y="341"/>
                </a:moveTo>
                <a:cubicBezTo>
                  <a:pt x="1897" y="344"/>
                  <a:pt x="1893" y="341"/>
                  <a:pt x="1894" y="349"/>
                </a:cubicBezTo>
                <a:cubicBezTo>
                  <a:pt x="1884" y="337"/>
                  <a:pt x="1905" y="334"/>
                  <a:pt x="1901" y="341"/>
                </a:cubicBezTo>
                <a:close/>
                <a:moveTo>
                  <a:pt x="1930" y="292"/>
                </a:moveTo>
                <a:cubicBezTo>
                  <a:pt x="1929" y="290"/>
                  <a:pt x="1928" y="288"/>
                  <a:pt x="1926" y="287"/>
                </a:cubicBezTo>
                <a:cubicBezTo>
                  <a:pt x="1934" y="288"/>
                  <a:pt x="1934" y="290"/>
                  <a:pt x="1935" y="296"/>
                </a:cubicBezTo>
                <a:cubicBezTo>
                  <a:pt x="1931" y="296"/>
                  <a:pt x="1932" y="293"/>
                  <a:pt x="1930" y="292"/>
                </a:cubicBezTo>
                <a:close/>
                <a:moveTo>
                  <a:pt x="1953" y="393"/>
                </a:moveTo>
                <a:cubicBezTo>
                  <a:pt x="1951" y="393"/>
                  <a:pt x="1949" y="394"/>
                  <a:pt x="1948" y="395"/>
                </a:cubicBezTo>
                <a:cubicBezTo>
                  <a:pt x="1950" y="391"/>
                  <a:pt x="1951" y="389"/>
                  <a:pt x="1954" y="387"/>
                </a:cubicBezTo>
                <a:cubicBezTo>
                  <a:pt x="1955" y="384"/>
                  <a:pt x="1954" y="384"/>
                  <a:pt x="1956" y="382"/>
                </a:cubicBezTo>
                <a:cubicBezTo>
                  <a:pt x="1954" y="385"/>
                  <a:pt x="1954" y="389"/>
                  <a:pt x="1953" y="393"/>
                </a:cubicBezTo>
                <a:close/>
                <a:moveTo>
                  <a:pt x="1977" y="395"/>
                </a:moveTo>
                <a:cubicBezTo>
                  <a:pt x="1940" y="439"/>
                  <a:pt x="1964" y="385"/>
                  <a:pt x="1977" y="395"/>
                </a:cubicBezTo>
                <a:close/>
                <a:moveTo>
                  <a:pt x="1967" y="380"/>
                </a:moveTo>
                <a:cubicBezTo>
                  <a:pt x="1968" y="380"/>
                  <a:pt x="1967" y="380"/>
                  <a:pt x="1967" y="380"/>
                </a:cubicBezTo>
                <a:close/>
                <a:moveTo>
                  <a:pt x="2000" y="358"/>
                </a:moveTo>
                <a:cubicBezTo>
                  <a:pt x="2000" y="358"/>
                  <a:pt x="2000" y="354"/>
                  <a:pt x="2000" y="354"/>
                </a:cubicBezTo>
                <a:cubicBezTo>
                  <a:pt x="2004" y="353"/>
                  <a:pt x="2005" y="352"/>
                  <a:pt x="2000" y="358"/>
                </a:cubicBezTo>
                <a:close/>
                <a:moveTo>
                  <a:pt x="2008" y="371"/>
                </a:moveTo>
                <a:cubicBezTo>
                  <a:pt x="2007" y="372"/>
                  <a:pt x="2006" y="374"/>
                  <a:pt x="2004" y="375"/>
                </a:cubicBezTo>
                <a:cubicBezTo>
                  <a:pt x="2003" y="369"/>
                  <a:pt x="2004" y="368"/>
                  <a:pt x="2009" y="364"/>
                </a:cubicBezTo>
                <a:cubicBezTo>
                  <a:pt x="2009" y="366"/>
                  <a:pt x="2008" y="369"/>
                  <a:pt x="2008" y="371"/>
                </a:cubicBezTo>
                <a:close/>
                <a:moveTo>
                  <a:pt x="2029" y="359"/>
                </a:moveTo>
                <a:cubicBezTo>
                  <a:pt x="2022" y="356"/>
                  <a:pt x="2026" y="357"/>
                  <a:pt x="2019" y="358"/>
                </a:cubicBezTo>
                <a:cubicBezTo>
                  <a:pt x="2021" y="350"/>
                  <a:pt x="2016" y="345"/>
                  <a:pt x="2009" y="350"/>
                </a:cubicBezTo>
                <a:cubicBezTo>
                  <a:pt x="2009" y="344"/>
                  <a:pt x="2012" y="347"/>
                  <a:pt x="2016" y="345"/>
                </a:cubicBezTo>
                <a:cubicBezTo>
                  <a:pt x="2020" y="350"/>
                  <a:pt x="2028" y="350"/>
                  <a:pt x="2029" y="359"/>
                </a:cubicBezTo>
                <a:close/>
                <a:moveTo>
                  <a:pt x="2015" y="303"/>
                </a:moveTo>
                <a:cubicBezTo>
                  <a:pt x="2018" y="307"/>
                  <a:pt x="2015" y="305"/>
                  <a:pt x="2015" y="307"/>
                </a:cubicBezTo>
                <a:cubicBezTo>
                  <a:pt x="2015" y="305"/>
                  <a:pt x="2013" y="304"/>
                  <a:pt x="2015" y="303"/>
                </a:cubicBezTo>
                <a:close/>
                <a:moveTo>
                  <a:pt x="2001" y="287"/>
                </a:moveTo>
                <a:cubicBezTo>
                  <a:pt x="2000" y="285"/>
                  <a:pt x="1999" y="282"/>
                  <a:pt x="1998" y="279"/>
                </a:cubicBezTo>
                <a:cubicBezTo>
                  <a:pt x="2005" y="281"/>
                  <a:pt x="2002" y="283"/>
                  <a:pt x="2001" y="287"/>
                </a:cubicBezTo>
                <a:close/>
                <a:moveTo>
                  <a:pt x="1982" y="234"/>
                </a:moveTo>
                <a:cubicBezTo>
                  <a:pt x="1990" y="239"/>
                  <a:pt x="2005" y="231"/>
                  <a:pt x="2000" y="243"/>
                </a:cubicBezTo>
                <a:cubicBezTo>
                  <a:pt x="1998" y="248"/>
                  <a:pt x="1979" y="253"/>
                  <a:pt x="1989" y="241"/>
                </a:cubicBezTo>
                <a:cubicBezTo>
                  <a:pt x="1980" y="244"/>
                  <a:pt x="1981" y="253"/>
                  <a:pt x="1975" y="259"/>
                </a:cubicBezTo>
                <a:cubicBezTo>
                  <a:pt x="1976" y="250"/>
                  <a:pt x="1981" y="242"/>
                  <a:pt x="1982" y="234"/>
                </a:cubicBezTo>
                <a:close/>
                <a:moveTo>
                  <a:pt x="1940" y="388"/>
                </a:moveTo>
                <a:cubicBezTo>
                  <a:pt x="1940" y="384"/>
                  <a:pt x="1937" y="382"/>
                  <a:pt x="1944" y="380"/>
                </a:cubicBezTo>
                <a:cubicBezTo>
                  <a:pt x="1943" y="383"/>
                  <a:pt x="1941" y="385"/>
                  <a:pt x="1940" y="388"/>
                </a:cubicBezTo>
                <a:close/>
                <a:moveTo>
                  <a:pt x="1936" y="361"/>
                </a:moveTo>
                <a:cubicBezTo>
                  <a:pt x="1932" y="348"/>
                  <a:pt x="1946" y="342"/>
                  <a:pt x="1956" y="346"/>
                </a:cubicBezTo>
                <a:cubicBezTo>
                  <a:pt x="1946" y="336"/>
                  <a:pt x="1957" y="337"/>
                  <a:pt x="1963" y="331"/>
                </a:cubicBezTo>
                <a:cubicBezTo>
                  <a:pt x="1968" y="326"/>
                  <a:pt x="1967" y="314"/>
                  <a:pt x="1978" y="325"/>
                </a:cubicBezTo>
                <a:cubicBezTo>
                  <a:pt x="1981" y="319"/>
                  <a:pt x="1987" y="303"/>
                  <a:pt x="1985" y="299"/>
                </a:cubicBezTo>
                <a:cubicBezTo>
                  <a:pt x="1993" y="300"/>
                  <a:pt x="2009" y="288"/>
                  <a:pt x="2010" y="277"/>
                </a:cubicBezTo>
                <a:cubicBezTo>
                  <a:pt x="2012" y="281"/>
                  <a:pt x="2015" y="285"/>
                  <a:pt x="2018" y="289"/>
                </a:cubicBezTo>
                <a:cubicBezTo>
                  <a:pt x="2019" y="300"/>
                  <a:pt x="2009" y="305"/>
                  <a:pt x="2007" y="317"/>
                </a:cubicBezTo>
                <a:cubicBezTo>
                  <a:pt x="2005" y="333"/>
                  <a:pt x="2007" y="338"/>
                  <a:pt x="1989" y="348"/>
                </a:cubicBezTo>
                <a:cubicBezTo>
                  <a:pt x="1989" y="338"/>
                  <a:pt x="1984" y="333"/>
                  <a:pt x="1976" y="339"/>
                </a:cubicBezTo>
                <a:cubicBezTo>
                  <a:pt x="1984" y="340"/>
                  <a:pt x="1985" y="348"/>
                  <a:pt x="1987" y="355"/>
                </a:cubicBezTo>
                <a:cubicBezTo>
                  <a:pt x="1968" y="358"/>
                  <a:pt x="1951" y="346"/>
                  <a:pt x="1936" y="361"/>
                </a:cubicBezTo>
                <a:close/>
                <a:moveTo>
                  <a:pt x="1946" y="446"/>
                </a:moveTo>
                <a:cubicBezTo>
                  <a:pt x="1945" y="448"/>
                  <a:pt x="1943" y="450"/>
                  <a:pt x="1941" y="452"/>
                </a:cubicBezTo>
                <a:cubicBezTo>
                  <a:pt x="1942" y="451"/>
                  <a:pt x="1941" y="449"/>
                  <a:pt x="1946" y="446"/>
                </a:cubicBezTo>
                <a:close/>
                <a:moveTo>
                  <a:pt x="1928" y="468"/>
                </a:moveTo>
                <a:cubicBezTo>
                  <a:pt x="1925" y="472"/>
                  <a:pt x="1922" y="476"/>
                  <a:pt x="1918" y="479"/>
                </a:cubicBezTo>
                <a:cubicBezTo>
                  <a:pt x="1921" y="475"/>
                  <a:pt x="1916" y="463"/>
                  <a:pt x="1928" y="468"/>
                </a:cubicBezTo>
                <a:close/>
                <a:moveTo>
                  <a:pt x="1917" y="438"/>
                </a:moveTo>
                <a:cubicBezTo>
                  <a:pt x="1915" y="440"/>
                  <a:pt x="1915" y="443"/>
                  <a:pt x="1911" y="444"/>
                </a:cubicBezTo>
                <a:cubicBezTo>
                  <a:pt x="1913" y="442"/>
                  <a:pt x="1915" y="440"/>
                  <a:pt x="1917" y="438"/>
                </a:cubicBezTo>
                <a:close/>
                <a:moveTo>
                  <a:pt x="1904" y="476"/>
                </a:moveTo>
                <a:cubicBezTo>
                  <a:pt x="1905" y="476"/>
                  <a:pt x="1906" y="477"/>
                  <a:pt x="1907" y="477"/>
                </a:cubicBezTo>
                <a:cubicBezTo>
                  <a:pt x="1910" y="477"/>
                  <a:pt x="1914" y="478"/>
                  <a:pt x="1917" y="478"/>
                </a:cubicBezTo>
                <a:cubicBezTo>
                  <a:pt x="1915" y="478"/>
                  <a:pt x="1913" y="479"/>
                  <a:pt x="1912" y="479"/>
                </a:cubicBezTo>
                <a:cubicBezTo>
                  <a:pt x="1911" y="478"/>
                  <a:pt x="1909" y="478"/>
                  <a:pt x="1907" y="477"/>
                </a:cubicBezTo>
                <a:cubicBezTo>
                  <a:pt x="1902" y="477"/>
                  <a:pt x="1899" y="478"/>
                  <a:pt x="1905" y="485"/>
                </a:cubicBezTo>
                <a:cubicBezTo>
                  <a:pt x="1903" y="483"/>
                  <a:pt x="1902" y="481"/>
                  <a:pt x="1900" y="479"/>
                </a:cubicBezTo>
                <a:cubicBezTo>
                  <a:pt x="1903" y="477"/>
                  <a:pt x="1903" y="478"/>
                  <a:pt x="1904" y="476"/>
                </a:cubicBezTo>
                <a:close/>
                <a:moveTo>
                  <a:pt x="1894" y="502"/>
                </a:moveTo>
                <a:cubicBezTo>
                  <a:pt x="1889" y="506"/>
                  <a:pt x="1884" y="510"/>
                  <a:pt x="1878" y="514"/>
                </a:cubicBezTo>
                <a:cubicBezTo>
                  <a:pt x="1876" y="507"/>
                  <a:pt x="1888" y="507"/>
                  <a:pt x="1894" y="502"/>
                </a:cubicBezTo>
                <a:close/>
                <a:moveTo>
                  <a:pt x="1882" y="483"/>
                </a:moveTo>
                <a:cubicBezTo>
                  <a:pt x="1881" y="489"/>
                  <a:pt x="1878" y="487"/>
                  <a:pt x="1874" y="485"/>
                </a:cubicBezTo>
                <a:cubicBezTo>
                  <a:pt x="1876" y="484"/>
                  <a:pt x="1879" y="483"/>
                  <a:pt x="1882" y="483"/>
                </a:cubicBezTo>
                <a:close/>
                <a:moveTo>
                  <a:pt x="1867" y="494"/>
                </a:moveTo>
                <a:cubicBezTo>
                  <a:pt x="1864" y="499"/>
                  <a:pt x="1861" y="500"/>
                  <a:pt x="1857" y="502"/>
                </a:cubicBezTo>
                <a:cubicBezTo>
                  <a:pt x="1859" y="499"/>
                  <a:pt x="1861" y="496"/>
                  <a:pt x="1867" y="494"/>
                </a:cubicBezTo>
                <a:close/>
                <a:moveTo>
                  <a:pt x="1843" y="241"/>
                </a:moveTo>
                <a:cubicBezTo>
                  <a:pt x="1844" y="239"/>
                  <a:pt x="1846" y="241"/>
                  <a:pt x="1847" y="241"/>
                </a:cubicBezTo>
                <a:cubicBezTo>
                  <a:pt x="1849" y="242"/>
                  <a:pt x="1850" y="243"/>
                  <a:pt x="1853" y="243"/>
                </a:cubicBezTo>
                <a:cubicBezTo>
                  <a:pt x="1853" y="230"/>
                  <a:pt x="1862" y="237"/>
                  <a:pt x="1854" y="245"/>
                </a:cubicBezTo>
                <a:cubicBezTo>
                  <a:pt x="1846" y="252"/>
                  <a:pt x="1842" y="249"/>
                  <a:pt x="1843" y="241"/>
                </a:cubicBezTo>
                <a:close/>
                <a:moveTo>
                  <a:pt x="1958" y="63"/>
                </a:moveTo>
                <a:cubicBezTo>
                  <a:pt x="1967" y="70"/>
                  <a:pt x="1958" y="71"/>
                  <a:pt x="1958" y="63"/>
                </a:cubicBezTo>
                <a:close/>
                <a:moveTo>
                  <a:pt x="1933" y="28"/>
                </a:moveTo>
                <a:cubicBezTo>
                  <a:pt x="1928" y="34"/>
                  <a:pt x="1919" y="34"/>
                  <a:pt x="1917" y="28"/>
                </a:cubicBezTo>
                <a:cubicBezTo>
                  <a:pt x="1922" y="27"/>
                  <a:pt x="1928" y="27"/>
                  <a:pt x="1933" y="28"/>
                </a:cubicBezTo>
                <a:close/>
                <a:moveTo>
                  <a:pt x="1919" y="35"/>
                </a:moveTo>
                <a:cubicBezTo>
                  <a:pt x="1916" y="35"/>
                  <a:pt x="1915" y="35"/>
                  <a:pt x="1919" y="35"/>
                </a:cubicBezTo>
                <a:close/>
                <a:moveTo>
                  <a:pt x="1843" y="26"/>
                </a:moveTo>
                <a:cubicBezTo>
                  <a:pt x="1841" y="28"/>
                  <a:pt x="1845" y="25"/>
                  <a:pt x="1846" y="25"/>
                </a:cubicBezTo>
                <a:cubicBezTo>
                  <a:pt x="1847" y="25"/>
                  <a:pt x="1844" y="26"/>
                  <a:pt x="1843" y="26"/>
                </a:cubicBezTo>
                <a:close/>
                <a:moveTo>
                  <a:pt x="1892" y="57"/>
                </a:moveTo>
                <a:cubicBezTo>
                  <a:pt x="1891" y="59"/>
                  <a:pt x="1893" y="59"/>
                  <a:pt x="1891" y="61"/>
                </a:cubicBezTo>
                <a:cubicBezTo>
                  <a:pt x="1889" y="59"/>
                  <a:pt x="1891" y="59"/>
                  <a:pt x="1892" y="57"/>
                </a:cubicBezTo>
                <a:close/>
                <a:moveTo>
                  <a:pt x="1997" y="131"/>
                </a:moveTo>
                <a:cubicBezTo>
                  <a:pt x="1998" y="130"/>
                  <a:pt x="1999" y="130"/>
                  <a:pt x="2001" y="130"/>
                </a:cubicBezTo>
                <a:cubicBezTo>
                  <a:pt x="1999" y="130"/>
                  <a:pt x="1992" y="132"/>
                  <a:pt x="1997" y="131"/>
                </a:cubicBezTo>
                <a:close/>
                <a:moveTo>
                  <a:pt x="1956" y="138"/>
                </a:moveTo>
                <a:cubicBezTo>
                  <a:pt x="1954" y="137"/>
                  <a:pt x="1952" y="137"/>
                  <a:pt x="1950" y="137"/>
                </a:cubicBezTo>
                <a:cubicBezTo>
                  <a:pt x="1953" y="136"/>
                  <a:pt x="1956" y="134"/>
                  <a:pt x="1957" y="131"/>
                </a:cubicBezTo>
                <a:cubicBezTo>
                  <a:pt x="1956" y="132"/>
                  <a:pt x="1956" y="125"/>
                  <a:pt x="1956" y="118"/>
                </a:cubicBezTo>
                <a:cubicBezTo>
                  <a:pt x="1957" y="118"/>
                  <a:pt x="1959" y="117"/>
                  <a:pt x="1961" y="117"/>
                </a:cubicBezTo>
                <a:cubicBezTo>
                  <a:pt x="1965" y="117"/>
                  <a:pt x="1968" y="113"/>
                  <a:pt x="1973" y="113"/>
                </a:cubicBezTo>
                <a:cubicBezTo>
                  <a:pt x="1975" y="113"/>
                  <a:pt x="1982" y="117"/>
                  <a:pt x="1981" y="117"/>
                </a:cubicBezTo>
                <a:cubicBezTo>
                  <a:pt x="1979" y="117"/>
                  <a:pt x="1990" y="120"/>
                  <a:pt x="1988" y="119"/>
                </a:cubicBezTo>
                <a:cubicBezTo>
                  <a:pt x="1988" y="119"/>
                  <a:pt x="1988" y="113"/>
                  <a:pt x="1992" y="113"/>
                </a:cubicBezTo>
                <a:cubicBezTo>
                  <a:pt x="1998" y="114"/>
                  <a:pt x="2006" y="123"/>
                  <a:pt x="2015" y="126"/>
                </a:cubicBezTo>
                <a:cubicBezTo>
                  <a:pt x="2008" y="131"/>
                  <a:pt x="1998" y="124"/>
                  <a:pt x="1988" y="125"/>
                </a:cubicBezTo>
                <a:cubicBezTo>
                  <a:pt x="1979" y="126"/>
                  <a:pt x="1984" y="121"/>
                  <a:pt x="1978" y="127"/>
                </a:cubicBezTo>
                <a:cubicBezTo>
                  <a:pt x="1978" y="127"/>
                  <a:pt x="1982" y="134"/>
                  <a:pt x="1975" y="137"/>
                </a:cubicBezTo>
                <a:cubicBezTo>
                  <a:pt x="1981" y="144"/>
                  <a:pt x="1974" y="150"/>
                  <a:pt x="1969" y="155"/>
                </a:cubicBezTo>
                <a:cubicBezTo>
                  <a:pt x="1969" y="148"/>
                  <a:pt x="1966" y="143"/>
                  <a:pt x="1956" y="147"/>
                </a:cubicBezTo>
                <a:cubicBezTo>
                  <a:pt x="1961" y="143"/>
                  <a:pt x="1966" y="140"/>
                  <a:pt x="1970" y="136"/>
                </a:cubicBezTo>
                <a:cubicBezTo>
                  <a:pt x="1960" y="138"/>
                  <a:pt x="1956" y="144"/>
                  <a:pt x="1949" y="148"/>
                </a:cubicBezTo>
                <a:cubicBezTo>
                  <a:pt x="1954" y="155"/>
                  <a:pt x="1950" y="156"/>
                  <a:pt x="1943" y="154"/>
                </a:cubicBezTo>
                <a:cubicBezTo>
                  <a:pt x="1937" y="143"/>
                  <a:pt x="1946" y="144"/>
                  <a:pt x="1956" y="138"/>
                </a:cubicBezTo>
                <a:close/>
                <a:moveTo>
                  <a:pt x="1859" y="193"/>
                </a:moveTo>
                <a:cubicBezTo>
                  <a:pt x="1861" y="191"/>
                  <a:pt x="1862" y="189"/>
                  <a:pt x="1866" y="188"/>
                </a:cubicBezTo>
                <a:cubicBezTo>
                  <a:pt x="1867" y="197"/>
                  <a:pt x="1857" y="207"/>
                  <a:pt x="1859" y="193"/>
                </a:cubicBezTo>
                <a:close/>
                <a:moveTo>
                  <a:pt x="1840" y="178"/>
                </a:moveTo>
                <a:cubicBezTo>
                  <a:pt x="1831" y="180"/>
                  <a:pt x="1832" y="173"/>
                  <a:pt x="1840" y="178"/>
                </a:cubicBezTo>
                <a:close/>
                <a:moveTo>
                  <a:pt x="1819" y="184"/>
                </a:moveTo>
                <a:cubicBezTo>
                  <a:pt x="1839" y="164"/>
                  <a:pt x="1820" y="204"/>
                  <a:pt x="1819" y="184"/>
                </a:cubicBezTo>
                <a:close/>
                <a:moveTo>
                  <a:pt x="1815" y="281"/>
                </a:moveTo>
                <a:cubicBezTo>
                  <a:pt x="1809" y="278"/>
                  <a:pt x="1813" y="277"/>
                  <a:pt x="1815" y="274"/>
                </a:cubicBezTo>
                <a:cubicBezTo>
                  <a:pt x="1818" y="276"/>
                  <a:pt x="1820" y="276"/>
                  <a:pt x="1815" y="281"/>
                </a:cubicBezTo>
                <a:close/>
                <a:moveTo>
                  <a:pt x="1814" y="213"/>
                </a:moveTo>
                <a:cubicBezTo>
                  <a:pt x="1814" y="218"/>
                  <a:pt x="1817" y="220"/>
                  <a:pt x="1811" y="222"/>
                </a:cubicBezTo>
                <a:cubicBezTo>
                  <a:pt x="1810" y="217"/>
                  <a:pt x="1812" y="216"/>
                  <a:pt x="1814" y="213"/>
                </a:cubicBezTo>
                <a:close/>
                <a:moveTo>
                  <a:pt x="1653" y="111"/>
                </a:moveTo>
                <a:cubicBezTo>
                  <a:pt x="1656" y="105"/>
                  <a:pt x="1652" y="94"/>
                  <a:pt x="1658" y="91"/>
                </a:cubicBezTo>
                <a:cubicBezTo>
                  <a:pt x="1673" y="84"/>
                  <a:pt x="1655" y="115"/>
                  <a:pt x="1654" y="115"/>
                </a:cubicBezTo>
                <a:cubicBezTo>
                  <a:pt x="1650" y="113"/>
                  <a:pt x="1653" y="112"/>
                  <a:pt x="1653" y="111"/>
                </a:cubicBezTo>
                <a:close/>
                <a:moveTo>
                  <a:pt x="1455" y="93"/>
                </a:moveTo>
                <a:cubicBezTo>
                  <a:pt x="1453" y="92"/>
                  <a:pt x="1452" y="92"/>
                  <a:pt x="1450" y="92"/>
                </a:cubicBezTo>
                <a:cubicBezTo>
                  <a:pt x="1450" y="90"/>
                  <a:pt x="1450" y="89"/>
                  <a:pt x="1449" y="88"/>
                </a:cubicBezTo>
                <a:cubicBezTo>
                  <a:pt x="1451" y="90"/>
                  <a:pt x="1452" y="90"/>
                  <a:pt x="1455" y="93"/>
                </a:cubicBezTo>
                <a:close/>
                <a:moveTo>
                  <a:pt x="493" y="511"/>
                </a:moveTo>
                <a:cubicBezTo>
                  <a:pt x="494" y="511"/>
                  <a:pt x="494" y="508"/>
                  <a:pt x="497" y="509"/>
                </a:cubicBezTo>
                <a:cubicBezTo>
                  <a:pt x="497" y="513"/>
                  <a:pt x="495" y="510"/>
                  <a:pt x="493" y="511"/>
                </a:cubicBezTo>
                <a:close/>
                <a:moveTo>
                  <a:pt x="449" y="725"/>
                </a:moveTo>
                <a:cubicBezTo>
                  <a:pt x="459" y="730"/>
                  <a:pt x="470" y="735"/>
                  <a:pt x="479" y="741"/>
                </a:cubicBezTo>
                <a:cubicBezTo>
                  <a:pt x="470" y="735"/>
                  <a:pt x="459" y="730"/>
                  <a:pt x="449" y="725"/>
                </a:cubicBezTo>
                <a:close/>
                <a:moveTo>
                  <a:pt x="219" y="868"/>
                </a:moveTo>
                <a:cubicBezTo>
                  <a:pt x="205" y="871"/>
                  <a:pt x="177" y="881"/>
                  <a:pt x="165" y="874"/>
                </a:cubicBezTo>
                <a:cubicBezTo>
                  <a:pt x="167" y="873"/>
                  <a:pt x="172" y="870"/>
                  <a:pt x="174" y="869"/>
                </a:cubicBezTo>
                <a:cubicBezTo>
                  <a:pt x="167" y="868"/>
                  <a:pt x="160" y="867"/>
                  <a:pt x="153" y="867"/>
                </a:cubicBezTo>
                <a:cubicBezTo>
                  <a:pt x="164" y="867"/>
                  <a:pt x="172" y="869"/>
                  <a:pt x="181" y="867"/>
                </a:cubicBezTo>
                <a:cubicBezTo>
                  <a:pt x="183" y="866"/>
                  <a:pt x="185" y="865"/>
                  <a:pt x="188" y="864"/>
                </a:cubicBezTo>
                <a:cubicBezTo>
                  <a:pt x="185" y="865"/>
                  <a:pt x="183" y="866"/>
                  <a:pt x="181" y="867"/>
                </a:cubicBezTo>
                <a:cubicBezTo>
                  <a:pt x="179" y="867"/>
                  <a:pt x="177" y="868"/>
                  <a:pt x="175" y="869"/>
                </a:cubicBezTo>
                <a:cubicBezTo>
                  <a:pt x="213" y="867"/>
                  <a:pt x="251" y="857"/>
                  <a:pt x="289" y="851"/>
                </a:cubicBezTo>
                <a:cubicBezTo>
                  <a:pt x="329" y="846"/>
                  <a:pt x="369" y="841"/>
                  <a:pt x="409" y="835"/>
                </a:cubicBezTo>
                <a:cubicBezTo>
                  <a:pt x="406" y="836"/>
                  <a:pt x="404" y="836"/>
                  <a:pt x="401" y="837"/>
                </a:cubicBezTo>
                <a:cubicBezTo>
                  <a:pt x="409" y="837"/>
                  <a:pt x="416" y="834"/>
                  <a:pt x="425" y="835"/>
                </a:cubicBezTo>
                <a:cubicBezTo>
                  <a:pt x="422" y="835"/>
                  <a:pt x="420" y="835"/>
                  <a:pt x="418" y="835"/>
                </a:cubicBezTo>
                <a:cubicBezTo>
                  <a:pt x="422" y="836"/>
                  <a:pt x="427" y="838"/>
                  <a:pt x="431" y="839"/>
                </a:cubicBezTo>
                <a:cubicBezTo>
                  <a:pt x="382" y="851"/>
                  <a:pt x="328" y="849"/>
                  <a:pt x="278" y="861"/>
                </a:cubicBezTo>
                <a:cubicBezTo>
                  <a:pt x="259" y="859"/>
                  <a:pt x="238" y="865"/>
                  <a:pt x="219" y="868"/>
                </a:cubicBezTo>
                <a:close/>
                <a:moveTo>
                  <a:pt x="429" y="944"/>
                </a:moveTo>
                <a:cubicBezTo>
                  <a:pt x="415" y="935"/>
                  <a:pt x="394" y="944"/>
                  <a:pt x="378" y="943"/>
                </a:cubicBezTo>
                <a:cubicBezTo>
                  <a:pt x="370" y="942"/>
                  <a:pt x="329" y="943"/>
                  <a:pt x="333" y="936"/>
                </a:cubicBezTo>
                <a:cubicBezTo>
                  <a:pt x="338" y="925"/>
                  <a:pt x="387" y="924"/>
                  <a:pt x="397" y="924"/>
                </a:cubicBezTo>
                <a:cubicBezTo>
                  <a:pt x="404" y="924"/>
                  <a:pt x="424" y="924"/>
                  <a:pt x="428" y="927"/>
                </a:cubicBezTo>
                <a:cubicBezTo>
                  <a:pt x="437" y="932"/>
                  <a:pt x="426" y="930"/>
                  <a:pt x="429" y="944"/>
                </a:cubicBezTo>
                <a:close/>
                <a:moveTo>
                  <a:pt x="566" y="830"/>
                </a:moveTo>
                <a:cubicBezTo>
                  <a:pt x="535" y="831"/>
                  <a:pt x="505" y="837"/>
                  <a:pt x="474" y="837"/>
                </a:cubicBezTo>
                <a:cubicBezTo>
                  <a:pt x="504" y="831"/>
                  <a:pt x="535" y="821"/>
                  <a:pt x="566" y="819"/>
                </a:cubicBezTo>
                <a:cubicBezTo>
                  <a:pt x="560" y="823"/>
                  <a:pt x="561" y="826"/>
                  <a:pt x="566" y="830"/>
                </a:cubicBezTo>
                <a:close/>
                <a:moveTo>
                  <a:pt x="2011" y="617"/>
                </a:moveTo>
                <a:cubicBezTo>
                  <a:pt x="2010" y="618"/>
                  <a:pt x="2002" y="619"/>
                  <a:pt x="1995" y="617"/>
                </a:cubicBezTo>
                <a:cubicBezTo>
                  <a:pt x="2000" y="617"/>
                  <a:pt x="2006" y="617"/>
                  <a:pt x="2011" y="617"/>
                </a:cubicBezTo>
                <a:close/>
                <a:moveTo>
                  <a:pt x="1981" y="606"/>
                </a:moveTo>
                <a:cubicBezTo>
                  <a:pt x="1982" y="608"/>
                  <a:pt x="1982" y="608"/>
                  <a:pt x="1981" y="606"/>
                </a:cubicBezTo>
                <a:close/>
                <a:moveTo>
                  <a:pt x="1991" y="619"/>
                </a:moveTo>
                <a:cubicBezTo>
                  <a:pt x="1986" y="620"/>
                  <a:pt x="1980" y="622"/>
                  <a:pt x="1975" y="623"/>
                </a:cubicBezTo>
                <a:cubicBezTo>
                  <a:pt x="1977" y="624"/>
                  <a:pt x="1979" y="625"/>
                  <a:pt x="1981" y="626"/>
                </a:cubicBezTo>
                <a:cubicBezTo>
                  <a:pt x="1975" y="628"/>
                  <a:pt x="1968" y="629"/>
                  <a:pt x="1961" y="631"/>
                </a:cubicBezTo>
                <a:cubicBezTo>
                  <a:pt x="1974" y="639"/>
                  <a:pt x="1988" y="622"/>
                  <a:pt x="2002" y="628"/>
                </a:cubicBezTo>
                <a:cubicBezTo>
                  <a:pt x="1986" y="635"/>
                  <a:pt x="1957" y="643"/>
                  <a:pt x="1940" y="640"/>
                </a:cubicBezTo>
                <a:cubicBezTo>
                  <a:pt x="1946" y="638"/>
                  <a:pt x="1952" y="635"/>
                  <a:pt x="1958" y="633"/>
                </a:cubicBezTo>
                <a:cubicBezTo>
                  <a:pt x="1940" y="632"/>
                  <a:pt x="1922" y="637"/>
                  <a:pt x="1904" y="639"/>
                </a:cubicBezTo>
                <a:cubicBezTo>
                  <a:pt x="1924" y="632"/>
                  <a:pt x="1945" y="630"/>
                  <a:pt x="1966" y="628"/>
                </a:cubicBezTo>
                <a:cubicBezTo>
                  <a:pt x="1963" y="627"/>
                  <a:pt x="1960" y="625"/>
                  <a:pt x="1956" y="624"/>
                </a:cubicBezTo>
                <a:cubicBezTo>
                  <a:pt x="1961" y="624"/>
                  <a:pt x="1964" y="622"/>
                  <a:pt x="1968" y="622"/>
                </a:cubicBezTo>
                <a:cubicBezTo>
                  <a:pt x="1966" y="621"/>
                  <a:pt x="1964" y="620"/>
                  <a:pt x="1961" y="620"/>
                </a:cubicBezTo>
                <a:cubicBezTo>
                  <a:pt x="1971" y="617"/>
                  <a:pt x="1981" y="618"/>
                  <a:pt x="1991" y="619"/>
                </a:cubicBezTo>
                <a:close/>
                <a:moveTo>
                  <a:pt x="1905" y="646"/>
                </a:moveTo>
                <a:cubicBezTo>
                  <a:pt x="1911" y="642"/>
                  <a:pt x="1921" y="639"/>
                  <a:pt x="1924" y="645"/>
                </a:cubicBezTo>
                <a:cubicBezTo>
                  <a:pt x="1921" y="649"/>
                  <a:pt x="1912" y="649"/>
                  <a:pt x="1905" y="646"/>
                </a:cubicBezTo>
                <a:close/>
                <a:moveTo>
                  <a:pt x="1950" y="670"/>
                </a:moveTo>
                <a:cubicBezTo>
                  <a:pt x="1936" y="677"/>
                  <a:pt x="1922" y="676"/>
                  <a:pt x="1907" y="678"/>
                </a:cubicBezTo>
                <a:cubicBezTo>
                  <a:pt x="1921" y="674"/>
                  <a:pt x="1935" y="671"/>
                  <a:pt x="1950" y="670"/>
                </a:cubicBezTo>
                <a:close/>
                <a:moveTo>
                  <a:pt x="1961" y="609"/>
                </a:moveTo>
                <a:cubicBezTo>
                  <a:pt x="1965" y="609"/>
                  <a:pt x="1969" y="608"/>
                  <a:pt x="1974" y="609"/>
                </a:cubicBezTo>
                <a:cubicBezTo>
                  <a:pt x="1930" y="623"/>
                  <a:pt x="1886" y="629"/>
                  <a:pt x="1841" y="637"/>
                </a:cubicBezTo>
                <a:cubicBezTo>
                  <a:pt x="1820" y="641"/>
                  <a:pt x="1799" y="645"/>
                  <a:pt x="1778" y="649"/>
                </a:cubicBezTo>
                <a:cubicBezTo>
                  <a:pt x="1765" y="652"/>
                  <a:pt x="1739" y="664"/>
                  <a:pt x="1728" y="653"/>
                </a:cubicBezTo>
                <a:cubicBezTo>
                  <a:pt x="1766" y="651"/>
                  <a:pt x="1805" y="635"/>
                  <a:pt x="1844" y="630"/>
                </a:cubicBezTo>
                <a:cubicBezTo>
                  <a:pt x="1883" y="624"/>
                  <a:pt x="1922" y="618"/>
                  <a:pt x="1961" y="609"/>
                </a:cubicBezTo>
                <a:close/>
                <a:moveTo>
                  <a:pt x="1896" y="641"/>
                </a:moveTo>
                <a:cubicBezTo>
                  <a:pt x="1891" y="644"/>
                  <a:pt x="1886" y="645"/>
                  <a:pt x="1880" y="643"/>
                </a:cubicBezTo>
                <a:cubicBezTo>
                  <a:pt x="1885" y="641"/>
                  <a:pt x="1891" y="640"/>
                  <a:pt x="1896" y="641"/>
                </a:cubicBezTo>
                <a:close/>
                <a:moveTo>
                  <a:pt x="1867" y="653"/>
                </a:moveTo>
                <a:cubicBezTo>
                  <a:pt x="1859" y="657"/>
                  <a:pt x="1841" y="663"/>
                  <a:pt x="1835" y="656"/>
                </a:cubicBezTo>
                <a:cubicBezTo>
                  <a:pt x="1844" y="654"/>
                  <a:pt x="1859" y="648"/>
                  <a:pt x="1867" y="653"/>
                </a:cubicBezTo>
                <a:close/>
                <a:moveTo>
                  <a:pt x="1789" y="653"/>
                </a:moveTo>
                <a:cubicBezTo>
                  <a:pt x="1800" y="653"/>
                  <a:pt x="1820" y="650"/>
                  <a:pt x="1829" y="655"/>
                </a:cubicBezTo>
                <a:cubicBezTo>
                  <a:pt x="1818" y="656"/>
                  <a:pt x="1802" y="654"/>
                  <a:pt x="1790" y="657"/>
                </a:cubicBezTo>
                <a:cubicBezTo>
                  <a:pt x="1788" y="658"/>
                  <a:pt x="1785" y="660"/>
                  <a:pt x="1783" y="660"/>
                </a:cubicBezTo>
                <a:cubicBezTo>
                  <a:pt x="1785" y="659"/>
                  <a:pt x="1788" y="658"/>
                  <a:pt x="1790" y="657"/>
                </a:cubicBezTo>
                <a:cubicBezTo>
                  <a:pt x="1790" y="657"/>
                  <a:pt x="1791" y="657"/>
                  <a:pt x="1791" y="657"/>
                </a:cubicBezTo>
                <a:cubicBezTo>
                  <a:pt x="1789" y="656"/>
                  <a:pt x="1788" y="655"/>
                  <a:pt x="1789" y="653"/>
                </a:cubicBezTo>
                <a:close/>
                <a:moveTo>
                  <a:pt x="1895" y="607"/>
                </a:moveTo>
                <a:cubicBezTo>
                  <a:pt x="1893" y="608"/>
                  <a:pt x="1892" y="608"/>
                  <a:pt x="1891" y="609"/>
                </a:cubicBezTo>
                <a:cubicBezTo>
                  <a:pt x="1892" y="608"/>
                  <a:pt x="1890" y="605"/>
                  <a:pt x="1894" y="606"/>
                </a:cubicBezTo>
                <a:cubicBezTo>
                  <a:pt x="1894" y="607"/>
                  <a:pt x="1894" y="607"/>
                  <a:pt x="1895" y="607"/>
                </a:cubicBezTo>
                <a:close/>
                <a:moveTo>
                  <a:pt x="1894" y="598"/>
                </a:moveTo>
                <a:cubicBezTo>
                  <a:pt x="1909" y="597"/>
                  <a:pt x="1928" y="586"/>
                  <a:pt x="1941" y="593"/>
                </a:cubicBezTo>
                <a:cubicBezTo>
                  <a:pt x="1924" y="595"/>
                  <a:pt x="1907" y="602"/>
                  <a:pt x="1889" y="600"/>
                </a:cubicBezTo>
                <a:cubicBezTo>
                  <a:pt x="1891" y="598"/>
                  <a:pt x="1892" y="599"/>
                  <a:pt x="1894" y="598"/>
                </a:cubicBezTo>
                <a:close/>
                <a:moveTo>
                  <a:pt x="1890" y="609"/>
                </a:moveTo>
                <a:cubicBezTo>
                  <a:pt x="1865" y="617"/>
                  <a:pt x="1840" y="622"/>
                  <a:pt x="1815" y="629"/>
                </a:cubicBezTo>
                <a:cubicBezTo>
                  <a:pt x="1787" y="636"/>
                  <a:pt x="1761" y="635"/>
                  <a:pt x="1733" y="639"/>
                </a:cubicBezTo>
                <a:cubicBezTo>
                  <a:pt x="1717" y="640"/>
                  <a:pt x="1708" y="645"/>
                  <a:pt x="1690" y="646"/>
                </a:cubicBezTo>
                <a:cubicBezTo>
                  <a:pt x="1674" y="647"/>
                  <a:pt x="1642" y="663"/>
                  <a:pt x="1630" y="652"/>
                </a:cubicBezTo>
                <a:cubicBezTo>
                  <a:pt x="1635" y="652"/>
                  <a:pt x="1639" y="649"/>
                  <a:pt x="1642" y="646"/>
                </a:cubicBezTo>
                <a:cubicBezTo>
                  <a:pt x="1638" y="646"/>
                  <a:pt x="1634" y="647"/>
                  <a:pt x="1630" y="648"/>
                </a:cubicBezTo>
                <a:cubicBezTo>
                  <a:pt x="1633" y="647"/>
                  <a:pt x="1638" y="646"/>
                  <a:pt x="1642" y="645"/>
                </a:cubicBezTo>
                <a:cubicBezTo>
                  <a:pt x="1643" y="645"/>
                  <a:pt x="1644" y="645"/>
                  <a:pt x="1645" y="645"/>
                </a:cubicBezTo>
                <a:cubicBezTo>
                  <a:pt x="1644" y="645"/>
                  <a:pt x="1643" y="645"/>
                  <a:pt x="1642" y="645"/>
                </a:cubicBezTo>
                <a:cubicBezTo>
                  <a:pt x="1642" y="646"/>
                  <a:pt x="1642" y="647"/>
                  <a:pt x="1641" y="648"/>
                </a:cubicBezTo>
                <a:cubicBezTo>
                  <a:pt x="1649" y="653"/>
                  <a:pt x="1657" y="651"/>
                  <a:pt x="1658" y="642"/>
                </a:cubicBezTo>
                <a:cubicBezTo>
                  <a:pt x="1660" y="643"/>
                  <a:pt x="1664" y="643"/>
                  <a:pt x="1666" y="643"/>
                </a:cubicBezTo>
                <a:cubicBezTo>
                  <a:pt x="1665" y="644"/>
                  <a:pt x="1663" y="645"/>
                  <a:pt x="1663" y="646"/>
                </a:cubicBezTo>
                <a:cubicBezTo>
                  <a:pt x="1671" y="647"/>
                  <a:pt x="1679" y="644"/>
                  <a:pt x="1687" y="641"/>
                </a:cubicBezTo>
                <a:cubicBezTo>
                  <a:pt x="1682" y="641"/>
                  <a:pt x="1682" y="639"/>
                  <a:pt x="1680" y="638"/>
                </a:cubicBezTo>
                <a:cubicBezTo>
                  <a:pt x="1699" y="634"/>
                  <a:pt x="1719" y="628"/>
                  <a:pt x="1737" y="622"/>
                </a:cubicBezTo>
                <a:cubicBezTo>
                  <a:pt x="1736" y="623"/>
                  <a:pt x="1734" y="624"/>
                  <a:pt x="1733" y="624"/>
                </a:cubicBezTo>
                <a:cubicBezTo>
                  <a:pt x="1748" y="631"/>
                  <a:pt x="1777" y="619"/>
                  <a:pt x="1794" y="617"/>
                </a:cubicBezTo>
                <a:cubicBezTo>
                  <a:pt x="1826" y="615"/>
                  <a:pt x="1858" y="605"/>
                  <a:pt x="1890" y="609"/>
                </a:cubicBezTo>
                <a:close/>
                <a:moveTo>
                  <a:pt x="1706" y="626"/>
                </a:moveTo>
                <a:cubicBezTo>
                  <a:pt x="1711" y="626"/>
                  <a:pt x="1715" y="626"/>
                  <a:pt x="1720" y="624"/>
                </a:cubicBezTo>
                <a:cubicBezTo>
                  <a:pt x="1715" y="626"/>
                  <a:pt x="1711" y="626"/>
                  <a:pt x="1706" y="626"/>
                </a:cubicBezTo>
                <a:close/>
                <a:moveTo>
                  <a:pt x="1869" y="581"/>
                </a:moveTo>
                <a:cubicBezTo>
                  <a:pt x="1870" y="585"/>
                  <a:pt x="1868" y="583"/>
                  <a:pt x="1867" y="583"/>
                </a:cubicBezTo>
                <a:cubicBezTo>
                  <a:pt x="1868" y="582"/>
                  <a:pt x="1865" y="579"/>
                  <a:pt x="1869" y="581"/>
                </a:cubicBezTo>
                <a:close/>
                <a:moveTo>
                  <a:pt x="1884" y="600"/>
                </a:moveTo>
                <a:cubicBezTo>
                  <a:pt x="1874" y="603"/>
                  <a:pt x="1863" y="605"/>
                  <a:pt x="1853" y="605"/>
                </a:cubicBezTo>
                <a:cubicBezTo>
                  <a:pt x="1863" y="601"/>
                  <a:pt x="1873" y="602"/>
                  <a:pt x="1884" y="600"/>
                </a:cubicBezTo>
                <a:close/>
                <a:moveTo>
                  <a:pt x="1945" y="549"/>
                </a:moveTo>
                <a:cubicBezTo>
                  <a:pt x="1948" y="548"/>
                  <a:pt x="1949" y="547"/>
                  <a:pt x="1952" y="548"/>
                </a:cubicBezTo>
                <a:cubicBezTo>
                  <a:pt x="1946" y="550"/>
                  <a:pt x="1942" y="554"/>
                  <a:pt x="1938" y="557"/>
                </a:cubicBezTo>
                <a:cubicBezTo>
                  <a:pt x="1937" y="558"/>
                  <a:pt x="1936" y="558"/>
                  <a:pt x="1934" y="560"/>
                </a:cubicBezTo>
                <a:cubicBezTo>
                  <a:pt x="1935" y="559"/>
                  <a:pt x="1936" y="558"/>
                  <a:pt x="1938" y="557"/>
                </a:cubicBezTo>
                <a:cubicBezTo>
                  <a:pt x="1938" y="557"/>
                  <a:pt x="1938" y="556"/>
                  <a:pt x="1939" y="555"/>
                </a:cubicBezTo>
                <a:cubicBezTo>
                  <a:pt x="1923" y="561"/>
                  <a:pt x="1890" y="586"/>
                  <a:pt x="1873" y="580"/>
                </a:cubicBezTo>
                <a:cubicBezTo>
                  <a:pt x="1897" y="571"/>
                  <a:pt x="1920" y="555"/>
                  <a:pt x="1945" y="549"/>
                </a:cubicBezTo>
                <a:close/>
                <a:moveTo>
                  <a:pt x="1822" y="535"/>
                </a:moveTo>
                <a:cubicBezTo>
                  <a:pt x="1814" y="539"/>
                  <a:pt x="1806" y="545"/>
                  <a:pt x="1798" y="544"/>
                </a:cubicBezTo>
                <a:cubicBezTo>
                  <a:pt x="1806" y="541"/>
                  <a:pt x="1814" y="538"/>
                  <a:pt x="1822" y="535"/>
                </a:cubicBezTo>
                <a:close/>
                <a:moveTo>
                  <a:pt x="1791" y="549"/>
                </a:moveTo>
                <a:cubicBezTo>
                  <a:pt x="1784" y="551"/>
                  <a:pt x="1777" y="554"/>
                  <a:pt x="1770" y="556"/>
                </a:cubicBezTo>
                <a:cubicBezTo>
                  <a:pt x="1776" y="552"/>
                  <a:pt x="1786" y="546"/>
                  <a:pt x="1791" y="549"/>
                </a:cubicBezTo>
                <a:close/>
                <a:moveTo>
                  <a:pt x="1797" y="472"/>
                </a:moveTo>
                <a:cubicBezTo>
                  <a:pt x="1806" y="473"/>
                  <a:pt x="1790" y="485"/>
                  <a:pt x="1783" y="481"/>
                </a:cubicBezTo>
                <a:cubicBezTo>
                  <a:pt x="1787" y="477"/>
                  <a:pt x="1792" y="474"/>
                  <a:pt x="1797" y="472"/>
                </a:cubicBezTo>
                <a:close/>
                <a:moveTo>
                  <a:pt x="1778" y="533"/>
                </a:moveTo>
                <a:cubicBezTo>
                  <a:pt x="1782" y="531"/>
                  <a:pt x="1785" y="530"/>
                  <a:pt x="1787" y="528"/>
                </a:cubicBezTo>
                <a:cubicBezTo>
                  <a:pt x="1790" y="538"/>
                  <a:pt x="1767" y="542"/>
                  <a:pt x="1759" y="543"/>
                </a:cubicBezTo>
                <a:cubicBezTo>
                  <a:pt x="1765" y="539"/>
                  <a:pt x="1772" y="536"/>
                  <a:pt x="1778" y="533"/>
                </a:cubicBezTo>
                <a:close/>
                <a:moveTo>
                  <a:pt x="1722" y="559"/>
                </a:moveTo>
                <a:cubicBezTo>
                  <a:pt x="1712" y="562"/>
                  <a:pt x="1705" y="568"/>
                  <a:pt x="1693" y="567"/>
                </a:cubicBezTo>
                <a:cubicBezTo>
                  <a:pt x="1703" y="563"/>
                  <a:pt x="1712" y="559"/>
                  <a:pt x="1722" y="559"/>
                </a:cubicBezTo>
                <a:close/>
                <a:moveTo>
                  <a:pt x="1690" y="575"/>
                </a:moveTo>
                <a:cubicBezTo>
                  <a:pt x="1714" y="568"/>
                  <a:pt x="1694" y="588"/>
                  <a:pt x="1690" y="575"/>
                </a:cubicBezTo>
                <a:close/>
                <a:moveTo>
                  <a:pt x="1689" y="566"/>
                </a:moveTo>
                <a:cubicBezTo>
                  <a:pt x="1687" y="574"/>
                  <a:pt x="1681" y="572"/>
                  <a:pt x="1678" y="565"/>
                </a:cubicBezTo>
                <a:cubicBezTo>
                  <a:pt x="1682" y="563"/>
                  <a:pt x="1685" y="565"/>
                  <a:pt x="1689" y="566"/>
                </a:cubicBezTo>
                <a:close/>
                <a:moveTo>
                  <a:pt x="1622" y="593"/>
                </a:moveTo>
                <a:cubicBezTo>
                  <a:pt x="1630" y="588"/>
                  <a:pt x="1649" y="580"/>
                  <a:pt x="1659" y="579"/>
                </a:cubicBezTo>
                <a:cubicBezTo>
                  <a:pt x="1672" y="577"/>
                  <a:pt x="1676" y="578"/>
                  <a:pt x="1669" y="584"/>
                </a:cubicBezTo>
                <a:cubicBezTo>
                  <a:pt x="1666" y="586"/>
                  <a:pt x="1648" y="596"/>
                  <a:pt x="1644" y="598"/>
                </a:cubicBezTo>
                <a:cubicBezTo>
                  <a:pt x="1631" y="602"/>
                  <a:pt x="1609" y="606"/>
                  <a:pt x="1596" y="606"/>
                </a:cubicBezTo>
                <a:cubicBezTo>
                  <a:pt x="1602" y="596"/>
                  <a:pt x="1614" y="599"/>
                  <a:pt x="1622" y="593"/>
                </a:cubicBezTo>
                <a:close/>
                <a:moveTo>
                  <a:pt x="1589" y="332"/>
                </a:moveTo>
                <a:cubicBezTo>
                  <a:pt x="1584" y="332"/>
                  <a:pt x="1581" y="329"/>
                  <a:pt x="1578" y="336"/>
                </a:cubicBezTo>
                <a:cubicBezTo>
                  <a:pt x="1574" y="323"/>
                  <a:pt x="1597" y="321"/>
                  <a:pt x="1606" y="322"/>
                </a:cubicBezTo>
                <a:cubicBezTo>
                  <a:pt x="1594" y="321"/>
                  <a:pt x="1600" y="333"/>
                  <a:pt x="1595" y="339"/>
                </a:cubicBezTo>
                <a:cubicBezTo>
                  <a:pt x="1599" y="344"/>
                  <a:pt x="1595" y="347"/>
                  <a:pt x="1588" y="349"/>
                </a:cubicBezTo>
                <a:cubicBezTo>
                  <a:pt x="1589" y="344"/>
                  <a:pt x="1591" y="337"/>
                  <a:pt x="1589" y="332"/>
                </a:cubicBezTo>
                <a:close/>
                <a:moveTo>
                  <a:pt x="1575" y="592"/>
                </a:moveTo>
                <a:cubicBezTo>
                  <a:pt x="1577" y="590"/>
                  <a:pt x="1575" y="588"/>
                  <a:pt x="1579" y="590"/>
                </a:cubicBezTo>
                <a:cubicBezTo>
                  <a:pt x="1576" y="589"/>
                  <a:pt x="1576" y="591"/>
                  <a:pt x="1575" y="592"/>
                </a:cubicBezTo>
                <a:close/>
                <a:moveTo>
                  <a:pt x="1576" y="593"/>
                </a:moveTo>
                <a:cubicBezTo>
                  <a:pt x="1573" y="592"/>
                  <a:pt x="1573" y="592"/>
                  <a:pt x="1576" y="593"/>
                </a:cubicBezTo>
                <a:close/>
                <a:moveTo>
                  <a:pt x="1576" y="372"/>
                </a:moveTo>
                <a:cubicBezTo>
                  <a:pt x="1575" y="365"/>
                  <a:pt x="1579" y="358"/>
                  <a:pt x="1581" y="351"/>
                </a:cubicBezTo>
                <a:cubicBezTo>
                  <a:pt x="1584" y="359"/>
                  <a:pt x="1584" y="368"/>
                  <a:pt x="1576" y="372"/>
                </a:cubicBezTo>
                <a:close/>
                <a:moveTo>
                  <a:pt x="1602" y="200"/>
                </a:moveTo>
                <a:cubicBezTo>
                  <a:pt x="1599" y="193"/>
                  <a:pt x="1607" y="185"/>
                  <a:pt x="1608" y="176"/>
                </a:cubicBezTo>
                <a:cubicBezTo>
                  <a:pt x="1609" y="172"/>
                  <a:pt x="1611" y="164"/>
                  <a:pt x="1615" y="171"/>
                </a:cubicBezTo>
                <a:cubicBezTo>
                  <a:pt x="1617" y="174"/>
                  <a:pt x="1609" y="181"/>
                  <a:pt x="1609" y="182"/>
                </a:cubicBezTo>
                <a:cubicBezTo>
                  <a:pt x="1609" y="194"/>
                  <a:pt x="1616" y="194"/>
                  <a:pt x="1602" y="200"/>
                </a:cubicBezTo>
                <a:close/>
                <a:moveTo>
                  <a:pt x="1596" y="152"/>
                </a:moveTo>
                <a:cubicBezTo>
                  <a:pt x="1607" y="150"/>
                  <a:pt x="1621" y="124"/>
                  <a:pt x="1615" y="144"/>
                </a:cubicBezTo>
                <a:cubicBezTo>
                  <a:pt x="1610" y="163"/>
                  <a:pt x="1598" y="149"/>
                  <a:pt x="1594" y="162"/>
                </a:cubicBezTo>
                <a:cubicBezTo>
                  <a:pt x="1594" y="158"/>
                  <a:pt x="1595" y="156"/>
                  <a:pt x="1596" y="152"/>
                </a:cubicBezTo>
                <a:close/>
                <a:moveTo>
                  <a:pt x="1591" y="216"/>
                </a:moveTo>
                <a:cubicBezTo>
                  <a:pt x="1593" y="212"/>
                  <a:pt x="1595" y="208"/>
                  <a:pt x="1598" y="205"/>
                </a:cubicBezTo>
                <a:cubicBezTo>
                  <a:pt x="1596" y="220"/>
                  <a:pt x="1586" y="229"/>
                  <a:pt x="1581" y="243"/>
                </a:cubicBezTo>
                <a:cubicBezTo>
                  <a:pt x="1584" y="244"/>
                  <a:pt x="1586" y="245"/>
                  <a:pt x="1589" y="245"/>
                </a:cubicBezTo>
                <a:cubicBezTo>
                  <a:pt x="1584" y="248"/>
                  <a:pt x="1577" y="248"/>
                  <a:pt x="1574" y="248"/>
                </a:cubicBezTo>
                <a:cubicBezTo>
                  <a:pt x="1571" y="247"/>
                  <a:pt x="1568" y="253"/>
                  <a:pt x="1572" y="241"/>
                </a:cubicBezTo>
                <a:cubicBezTo>
                  <a:pt x="1572" y="241"/>
                  <a:pt x="1572" y="241"/>
                  <a:pt x="1572" y="241"/>
                </a:cubicBezTo>
                <a:cubicBezTo>
                  <a:pt x="1572" y="241"/>
                  <a:pt x="1572" y="241"/>
                  <a:pt x="1572" y="241"/>
                </a:cubicBezTo>
                <a:cubicBezTo>
                  <a:pt x="1572" y="241"/>
                  <a:pt x="1572" y="241"/>
                  <a:pt x="1572" y="241"/>
                </a:cubicBezTo>
                <a:cubicBezTo>
                  <a:pt x="1572" y="241"/>
                  <a:pt x="1572" y="242"/>
                  <a:pt x="1572" y="243"/>
                </a:cubicBezTo>
                <a:cubicBezTo>
                  <a:pt x="1576" y="238"/>
                  <a:pt x="1574" y="237"/>
                  <a:pt x="1567" y="235"/>
                </a:cubicBezTo>
                <a:cubicBezTo>
                  <a:pt x="1575" y="231"/>
                  <a:pt x="1587" y="226"/>
                  <a:pt x="1591" y="216"/>
                </a:cubicBezTo>
                <a:close/>
                <a:moveTo>
                  <a:pt x="1569" y="162"/>
                </a:moveTo>
                <a:cubicBezTo>
                  <a:pt x="1570" y="162"/>
                  <a:pt x="1571" y="163"/>
                  <a:pt x="1572" y="163"/>
                </a:cubicBezTo>
                <a:cubicBezTo>
                  <a:pt x="1573" y="162"/>
                  <a:pt x="1574" y="161"/>
                  <a:pt x="1574" y="160"/>
                </a:cubicBezTo>
                <a:cubicBezTo>
                  <a:pt x="1574" y="162"/>
                  <a:pt x="1573" y="163"/>
                  <a:pt x="1572" y="163"/>
                </a:cubicBezTo>
                <a:cubicBezTo>
                  <a:pt x="1571" y="164"/>
                  <a:pt x="1570" y="166"/>
                  <a:pt x="1569" y="167"/>
                </a:cubicBezTo>
                <a:cubicBezTo>
                  <a:pt x="1571" y="164"/>
                  <a:pt x="1570" y="164"/>
                  <a:pt x="1569" y="162"/>
                </a:cubicBezTo>
                <a:close/>
                <a:moveTo>
                  <a:pt x="1574" y="215"/>
                </a:moveTo>
                <a:cubicBezTo>
                  <a:pt x="1576" y="209"/>
                  <a:pt x="1578" y="200"/>
                  <a:pt x="1580" y="195"/>
                </a:cubicBezTo>
                <a:cubicBezTo>
                  <a:pt x="1583" y="206"/>
                  <a:pt x="1579" y="214"/>
                  <a:pt x="1575" y="222"/>
                </a:cubicBezTo>
                <a:cubicBezTo>
                  <a:pt x="1574" y="220"/>
                  <a:pt x="1574" y="218"/>
                  <a:pt x="1574" y="215"/>
                </a:cubicBezTo>
                <a:cubicBezTo>
                  <a:pt x="1570" y="215"/>
                  <a:pt x="1569" y="216"/>
                  <a:pt x="1566" y="214"/>
                </a:cubicBezTo>
                <a:cubicBezTo>
                  <a:pt x="1569" y="215"/>
                  <a:pt x="1570" y="215"/>
                  <a:pt x="1574" y="215"/>
                </a:cubicBezTo>
                <a:close/>
                <a:moveTo>
                  <a:pt x="1548" y="406"/>
                </a:moveTo>
                <a:cubicBezTo>
                  <a:pt x="1549" y="401"/>
                  <a:pt x="1551" y="396"/>
                  <a:pt x="1554" y="391"/>
                </a:cubicBezTo>
                <a:cubicBezTo>
                  <a:pt x="1554" y="385"/>
                  <a:pt x="1554" y="383"/>
                  <a:pt x="1555" y="378"/>
                </a:cubicBezTo>
                <a:cubicBezTo>
                  <a:pt x="1560" y="386"/>
                  <a:pt x="1567" y="383"/>
                  <a:pt x="1573" y="378"/>
                </a:cubicBezTo>
                <a:cubicBezTo>
                  <a:pt x="1573" y="390"/>
                  <a:pt x="1566" y="384"/>
                  <a:pt x="1562" y="391"/>
                </a:cubicBezTo>
                <a:cubicBezTo>
                  <a:pt x="1557" y="397"/>
                  <a:pt x="1559" y="396"/>
                  <a:pt x="1559" y="398"/>
                </a:cubicBezTo>
                <a:cubicBezTo>
                  <a:pt x="1559" y="398"/>
                  <a:pt x="1563" y="402"/>
                  <a:pt x="1559" y="408"/>
                </a:cubicBezTo>
                <a:cubicBezTo>
                  <a:pt x="1558" y="410"/>
                  <a:pt x="1550" y="412"/>
                  <a:pt x="1548" y="413"/>
                </a:cubicBezTo>
                <a:cubicBezTo>
                  <a:pt x="1553" y="406"/>
                  <a:pt x="1552" y="408"/>
                  <a:pt x="1548" y="406"/>
                </a:cubicBezTo>
                <a:close/>
                <a:moveTo>
                  <a:pt x="1481" y="265"/>
                </a:moveTo>
                <a:cubicBezTo>
                  <a:pt x="1480" y="265"/>
                  <a:pt x="1482" y="265"/>
                  <a:pt x="1484" y="265"/>
                </a:cubicBezTo>
                <a:cubicBezTo>
                  <a:pt x="1482" y="269"/>
                  <a:pt x="1484" y="268"/>
                  <a:pt x="1478" y="269"/>
                </a:cubicBezTo>
                <a:cubicBezTo>
                  <a:pt x="1478" y="269"/>
                  <a:pt x="1480" y="265"/>
                  <a:pt x="1481" y="265"/>
                </a:cubicBezTo>
                <a:close/>
                <a:moveTo>
                  <a:pt x="1446" y="200"/>
                </a:moveTo>
                <a:cubicBezTo>
                  <a:pt x="1447" y="200"/>
                  <a:pt x="1448" y="200"/>
                  <a:pt x="1450" y="200"/>
                </a:cubicBezTo>
                <a:cubicBezTo>
                  <a:pt x="1451" y="200"/>
                  <a:pt x="1453" y="200"/>
                  <a:pt x="1455" y="200"/>
                </a:cubicBezTo>
                <a:cubicBezTo>
                  <a:pt x="1452" y="200"/>
                  <a:pt x="1449" y="200"/>
                  <a:pt x="1446" y="200"/>
                </a:cubicBezTo>
                <a:cubicBezTo>
                  <a:pt x="1444" y="200"/>
                  <a:pt x="1442" y="200"/>
                  <a:pt x="1439" y="200"/>
                </a:cubicBezTo>
                <a:cubicBezTo>
                  <a:pt x="1441" y="200"/>
                  <a:pt x="1444" y="200"/>
                  <a:pt x="1446" y="200"/>
                </a:cubicBezTo>
                <a:close/>
                <a:moveTo>
                  <a:pt x="1434" y="238"/>
                </a:moveTo>
                <a:cubicBezTo>
                  <a:pt x="1434" y="238"/>
                  <a:pt x="1436" y="242"/>
                  <a:pt x="1436" y="243"/>
                </a:cubicBezTo>
                <a:cubicBezTo>
                  <a:pt x="1428" y="244"/>
                  <a:pt x="1433" y="241"/>
                  <a:pt x="1434" y="238"/>
                </a:cubicBezTo>
                <a:close/>
                <a:moveTo>
                  <a:pt x="1430" y="267"/>
                </a:moveTo>
                <a:cubicBezTo>
                  <a:pt x="1435" y="265"/>
                  <a:pt x="1482" y="283"/>
                  <a:pt x="1483" y="269"/>
                </a:cubicBezTo>
                <a:cubicBezTo>
                  <a:pt x="1489" y="271"/>
                  <a:pt x="1492" y="268"/>
                  <a:pt x="1496" y="268"/>
                </a:cubicBezTo>
                <a:cubicBezTo>
                  <a:pt x="1502" y="267"/>
                  <a:pt x="1506" y="267"/>
                  <a:pt x="1513" y="272"/>
                </a:cubicBezTo>
                <a:cubicBezTo>
                  <a:pt x="1512" y="272"/>
                  <a:pt x="1504" y="275"/>
                  <a:pt x="1504" y="278"/>
                </a:cubicBezTo>
                <a:cubicBezTo>
                  <a:pt x="1508" y="286"/>
                  <a:pt x="1511" y="281"/>
                  <a:pt x="1511" y="280"/>
                </a:cubicBezTo>
                <a:cubicBezTo>
                  <a:pt x="1513" y="283"/>
                  <a:pt x="1522" y="291"/>
                  <a:pt x="1516" y="299"/>
                </a:cubicBezTo>
                <a:cubicBezTo>
                  <a:pt x="1518" y="296"/>
                  <a:pt x="1502" y="303"/>
                  <a:pt x="1502" y="303"/>
                </a:cubicBezTo>
                <a:cubicBezTo>
                  <a:pt x="1500" y="304"/>
                  <a:pt x="1500" y="309"/>
                  <a:pt x="1498" y="310"/>
                </a:cubicBezTo>
                <a:cubicBezTo>
                  <a:pt x="1497" y="310"/>
                  <a:pt x="1491" y="306"/>
                  <a:pt x="1490" y="307"/>
                </a:cubicBezTo>
                <a:cubicBezTo>
                  <a:pt x="1485" y="311"/>
                  <a:pt x="1485" y="303"/>
                  <a:pt x="1487" y="316"/>
                </a:cubicBezTo>
                <a:cubicBezTo>
                  <a:pt x="1489" y="324"/>
                  <a:pt x="1499" y="321"/>
                  <a:pt x="1494" y="332"/>
                </a:cubicBezTo>
                <a:cubicBezTo>
                  <a:pt x="1488" y="321"/>
                  <a:pt x="1482" y="330"/>
                  <a:pt x="1477" y="326"/>
                </a:cubicBezTo>
                <a:cubicBezTo>
                  <a:pt x="1469" y="321"/>
                  <a:pt x="1472" y="315"/>
                  <a:pt x="1469" y="308"/>
                </a:cubicBezTo>
                <a:cubicBezTo>
                  <a:pt x="1466" y="302"/>
                  <a:pt x="1458" y="288"/>
                  <a:pt x="1450" y="289"/>
                </a:cubicBezTo>
                <a:cubicBezTo>
                  <a:pt x="1448" y="291"/>
                  <a:pt x="1445" y="292"/>
                  <a:pt x="1443" y="294"/>
                </a:cubicBezTo>
                <a:cubicBezTo>
                  <a:pt x="1445" y="290"/>
                  <a:pt x="1447" y="289"/>
                  <a:pt x="1450" y="289"/>
                </a:cubicBezTo>
                <a:cubicBezTo>
                  <a:pt x="1451" y="286"/>
                  <a:pt x="1453" y="284"/>
                  <a:pt x="1453" y="281"/>
                </a:cubicBezTo>
                <a:cubicBezTo>
                  <a:pt x="1445" y="283"/>
                  <a:pt x="1443" y="278"/>
                  <a:pt x="1444" y="273"/>
                </a:cubicBezTo>
                <a:cubicBezTo>
                  <a:pt x="1435" y="274"/>
                  <a:pt x="1436" y="277"/>
                  <a:pt x="1444" y="280"/>
                </a:cubicBezTo>
                <a:cubicBezTo>
                  <a:pt x="1441" y="285"/>
                  <a:pt x="1438" y="291"/>
                  <a:pt x="1436" y="296"/>
                </a:cubicBezTo>
                <a:cubicBezTo>
                  <a:pt x="1434" y="292"/>
                  <a:pt x="1432" y="288"/>
                  <a:pt x="1429" y="284"/>
                </a:cubicBezTo>
                <a:cubicBezTo>
                  <a:pt x="1441" y="290"/>
                  <a:pt x="1434" y="273"/>
                  <a:pt x="1430" y="267"/>
                </a:cubicBezTo>
                <a:close/>
                <a:moveTo>
                  <a:pt x="1508" y="370"/>
                </a:moveTo>
                <a:cubicBezTo>
                  <a:pt x="1505" y="359"/>
                  <a:pt x="1495" y="364"/>
                  <a:pt x="1485" y="365"/>
                </a:cubicBezTo>
                <a:cubicBezTo>
                  <a:pt x="1480" y="366"/>
                  <a:pt x="1476" y="365"/>
                  <a:pt x="1475" y="360"/>
                </a:cubicBezTo>
                <a:cubicBezTo>
                  <a:pt x="1474" y="353"/>
                  <a:pt x="1486" y="360"/>
                  <a:pt x="1489" y="357"/>
                </a:cubicBezTo>
                <a:cubicBezTo>
                  <a:pt x="1494" y="352"/>
                  <a:pt x="1494" y="325"/>
                  <a:pt x="1504" y="339"/>
                </a:cubicBezTo>
                <a:cubicBezTo>
                  <a:pt x="1505" y="336"/>
                  <a:pt x="1506" y="334"/>
                  <a:pt x="1505" y="331"/>
                </a:cubicBezTo>
                <a:cubicBezTo>
                  <a:pt x="1519" y="340"/>
                  <a:pt x="1510" y="352"/>
                  <a:pt x="1504" y="363"/>
                </a:cubicBezTo>
                <a:cubicBezTo>
                  <a:pt x="1509" y="367"/>
                  <a:pt x="1507" y="363"/>
                  <a:pt x="1508" y="370"/>
                </a:cubicBezTo>
                <a:close/>
                <a:moveTo>
                  <a:pt x="1508" y="430"/>
                </a:moveTo>
                <a:cubicBezTo>
                  <a:pt x="1504" y="435"/>
                  <a:pt x="1505" y="442"/>
                  <a:pt x="1504" y="448"/>
                </a:cubicBezTo>
                <a:cubicBezTo>
                  <a:pt x="1503" y="451"/>
                  <a:pt x="1502" y="453"/>
                  <a:pt x="1499" y="455"/>
                </a:cubicBezTo>
                <a:cubicBezTo>
                  <a:pt x="1502" y="453"/>
                  <a:pt x="1503" y="451"/>
                  <a:pt x="1504" y="448"/>
                </a:cubicBezTo>
                <a:cubicBezTo>
                  <a:pt x="1505" y="442"/>
                  <a:pt x="1504" y="435"/>
                  <a:pt x="1508" y="430"/>
                </a:cubicBezTo>
                <a:close/>
                <a:moveTo>
                  <a:pt x="1499" y="390"/>
                </a:moveTo>
                <a:cubicBezTo>
                  <a:pt x="1493" y="394"/>
                  <a:pt x="1485" y="397"/>
                  <a:pt x="1478" y="402"/>
                </a:cubicBezTo>
                <a:cubicBezTo>
                  <a:pt x="1480" y="394"/>
                  <a:pt x="1497" y="384"/>
                  <a:pt x="1499" y="390"/>
                </a:cubicBezTo>
                <a:close/>
                <a:moveTo>
                  <a:pt x="1461" y="359"/>
                </a:moveTo>
                <a:cubicBezTo>
                  <a:pt x="1460" y="358"/>
                  <a:pt x="1459" y="355"/>
                  <a:pt x="1459" y="354"/>
                </a:cubicBezTo>
                <a:cubicBezTo>
                  <a:pt x="1460" y="355"/>
                  <a:pt x="1460" y="356"/>
                  <a:pt x="1460" y="358"/>
                </a:cubicBezTo>
                <a:cubicBezTo>
                  <a:pt x="1475" y="347"/>
                  <a:pt x="1457" y="352"/>
                  <a:pt x="1459" y="343"/>
                </a:cubicBezTo>
                <a:cubicBezTo>
                  <a:pt x="1463" y="332"/>
                  <a:pt x="1477" y="334"/>
                  <a:pt x="1487" y="330"/>
                </a:cubicBezTo>
                <a:cubicBezTo>
                  <a:pt x="1480" y="337"/>
                  <a:pt x="1491" y="337"/>
                  <a:pt x="1489" y="343"/>
                </a:cubicBezTo>
                <a:cubicBezTo>
                  <a:pt x="1488" y="348"/>
                  <a:pt x="1481" y="344"/>
                  <a:pt x="1479" y="353"/>
                </a:cubicBezTo>
                <a:cubicBezTo>
                  <a:pt x="1478" y="350"/>
                  <a:pt x="1474" y="348"/>
                  <a:pt x="1472" y="345"/>
                </a:cubicBezTo>
                <a:cubicBezTo>
                  <a:pt x="1471" y="352"/>
                  <a:pt x="1466" y="356"/>
                  <a:pt x="1461" y="359"/>
                </a:cubicBezTo>
                <a:close/>
                <a:moveTo>
                  <a:pt x="1466" y="380"/>
                </a:moveTo>
                <a:cubicBezTo>
                  <a:pt x="1464" y="381"/>
                  <a:pt x="1464" y="384"/>
                  <a:pt x="1460" y="382"/>
                </a:cubicBezTo>
                <a:cubicBezTo>
                  <a:pt x="1464" y="384"/>
                  <a:pt x="1464" y="381"/>
                  <a:pt x="1466" y="380"/>
                </a:cubicBezTo>
                <a:close/>
                <a:moveTo>
                  <a:pt x="1517" y="374"/>
                </a:moveTo>
                <a:cubicBezTo>
                  <a:pt x="1513" y="375"/>
                  <a:pt x="1513" y="373"/>
                  <a:pt x="1511" y="370"/>
                </a:cubicBezTo>
                <a:cubicBezTo>
                  <a:pt x="1513" y="371"/>
                  <a:pt x="1515" y="372"/>
                  <a:pt x="1517" y="374"/>
                </a:cubicBezTo>
                <a:close/>
                <a:moveTo>
                  <a:pt x="1456" y="320"/>
                </a:moveTo>
                <a:cubicBezTo>
                  <a:pt x="1456" y="319"/>
                  <a:pt x="1454" y="319"/>
                  <a:pt x="1453" y="317"/>
                </a:cubicBezTo>
                <a:cubicBezTo>
                  <a:pt x="1454" y="319"/>
                  <a:pt x="1456" y="319"/>
                  <a:pt x="1456" y="320"/>
                </a:cubicBezTo>
                <a:close/>
                <a:moveTo>
                  <a:pt x="1429" y="393"/>
                </a:moveTo>
                <a:cubicBezTo>
                  <a:pt x="1437" y="387"/>
                  <a:pt x="1435" y="394"/>
                  <a:pt x="1429" y="393"/>
                </a:cubicBezTo>
                <a:close/>
                <a:moveTo>
                  <a:pt x="1403" y="76"/>
                </a:moveTo>
                <a:cubicBezTo>
                  <a:pt x="1409" y="73"/>
                  <a:pt x="1413" y="79"/>
                  <a:pt x="1417" y="85"/>
                </a:cubicBezTo>
                <a:cubicBezTo>
                  <a:pt x="1416" y="86"/>
                  <a:pt x="1411" y="90"/>
                  <a:pt x="1410" y="91"/>
                </a:cubicBezTo>
                <a:cubicBezTo>
                  <a:pt x="1405" y="86"/>
                  <a:pt x="1399" y="81"/>
                  <a:pt x="1403" y="76"/>
                </a:cubicBezTo>
                <a:close/>
                <a:moveTo>
                  <a:pt x="1386" y="90"/>
                </a:moveTo>
                <a:cubicBezTo>
                  <a:pt x="1395" y="91"/>
                  <a:pt x="1399" y="105"/>
                  <a:pt x="1405" y="105"/>
                </a:cubicBezTo>
                <a:cubicBezTo>
                  <a:pt x="1408" y="103"/>
                  <a:pt x="1411" y="100"/>
                  <a:pt x="1413" y="95"/>
                </a:cubicBezTo>
                <a:cubicBezTo>
                  <a:pt x="1410" y="103"/>
                  <a:pt x="1407" y="105"/>
                  <a:pt x="1405" y="105"/>
                </a:cubicBezTo>
                <a:cubicBezTo>
                  <a:pt x="1401" y="107"/>
                  <a:pt x="1397" y="107"/>
                  <a:pt x="1392" y="106"/>
                </a:cubicBezTo>
                <a:cubicBezTo>
                  <a:pt x="1394" y="108"/>
                  <a:pt x="1396" y="110"/>
                  <a:pt x="1398" y="112"/>
                </a:cubicBezTo>
                <a:cubicBezTo>
                  <a:pt x="1394" y="109"/>
                  <a:pt x="1392" y="107"/>
                  <a:pt x="1389" y="106"/>
                </a:cubicBezTo>
                <a:cubicBezTo>
                  <a:pt x="1388" y="103"/>
                  <a:pt x="1383" y="96"/>
                  <a:pt x="1386" y="90"/>
                </a:cubicBezTo>
                <a:close/>
                <a:moveTo>
                  <a:pt x="1401" y="197"/>
                </a:moveTo>
                <a:cubicBezTo>
                  <a:pt x="1397" y="197"/>
                  <a:pt x="1394" y="196"/>
                  <a:pt x="1391" y="192"/>
                </a:cubicBezTo>
                <a:cubicBezTo>
                  <a:pt x="1395" y="192"/>
                  <a:pt x="1399" y="192"/>
                  <a:pt x="1403" y="193"/>
                </a:cubicBezTo>
                <a:cubicBezTo>
                  <a:pt x="1397" y="188"/>
                  <a:pt x="1409" y="196"/>
                  <a:pt x="1401" y="197"/>
                </a:cubicBezTo>
                <a:close/>
                <a:moveTo>
                  <a:pt x="1378" y="135"/>
                </a:moveTo>
                <a:cubicBezTo>
                  <a:pt x="1380" y="136"/>
                  <a:pt x="1381" y="138"/>
                  <a:pt x="1383" y="139"/>
                </a:cubicBezTo>
                <a:cubicBezTo>
                  <a:pt x="1387" y="143"/>
                  <a:pt x="1385" y="152"/>
                  <a:pt x="1382" y="148"/>
                </a:cubicBezTo>
                <a:cubicBezTo>
                  <a:pt x="1378" y="144"/>
                  <a:pt x="1381" y="140"/>
                  <a:pt x="1378" y="135"/>
                </a:cubicBezTo>
                <a:cubicBezTo>
                  <a:pt x="1377" y="133"/>
                  <a:pt x="1375" y="131"/>
                  <a:pt x="1373" y="129"/>
                </a:cubicBezTo>
                <a:cubicBezTo>
                  <a:pt x="1376" y="131"/>
                  <a:pt x="1377" y="133"/>
                  <a:pt x="1378" y="135"/>
                </a:cubicBezTo>
                <a:close/>
                <a:moveTo>
                  <a:pt x="1376" y="183"/>
                </a:moveTo>
                <a:cubicBezTo>
                  <a:pt x="1384" y="180"/>
                  <a:pt x="1388" y="172"/>
                  <a:pt x="1389" y="164"/>
                </a:cubicBezTo>
                <a:cubicBezTo>
                  <a:pt x="1393" y="171"/>
                  <a:pt x="1387" y="176"/>
                  <a:pt x="1387" y="178"/>
                </a:cubicBezTo>
                <a:cubicBezTo>
                  <a:pt x="1387" y="180"/>
                  <a:pt x="1393" y="188"/>
                  <a:pt x="1391" y="191"/>
                </a:cubicBezTo>
                <a:cubicBezTo>
                  <a:pt x="1387" y="196"/>
                  <a:pt x="1379" y="198"/>
                  <a:pt x="1372" y="196"/>
                </a:cubicBezTo>
                <a:cubicBezTo>
                  <a:pt x="1371" y="196"/>
                  <a:pt x="1369" y="195"/>
                  <a:pt x="1366" y="193"/>
                </a:cubicBezTo>
                <a:cubicBezTo>
                  <a:pt x="1368" y="195"/>
                  <a:pt x="1370" y="195"/>
                  <a:pt x="1372" y="196"/>
                </a:cubicBezTo>
                <a:cubicBezTo>
                  <a:pt x="1374" y="196"/>
                  <a:pt x="1374" y="194"/>
                  <a:pt x="1375" y="191"/>
                </a:cubicBezTo>
                <a:cubicBezTo>
                  <a:pt x="1368" y="191"/>
                  <a:pt x="1371" y="191"/>
                  <a:pt x="1365" y="187"/>
                </a:cubicBezTo>
                <a:cubicBezTo>
                  <a:pt x="1370" y="189"/>
                  <a:pt x="1372" y="186"/>
                  <a:pt x="1376" y="183"/>
                </a:cubicBezTo>
                <a:close/>
                <a:moveTo>
                  <a:pt x="1361" y="130"/>
                </a:moveTo>
                <a:cubicBezTo>
                  <a:pt x="1373" y="141"/>
                  <a:pt x="1371" y="148"/>
                  <a:pt x="1361" y="141"/>
                </a:cubicBezTo>
                <a:cubicBezTo>
                  <a:pt x="1363" y="140"/>
                  <a:pt x="1364" y="140"/>
                  <a:pt x="1366" y="141"/>
                </a:cubicBezTo>
                <a:cubicBezTo>
                  <a:pt x="1364" y="138"/>
                  <a:pt x="1364" y="135"/>
                  <a:pt x="1359" y="133"/>
                </a:cubicBezTo>
                <a:cubicBezTo>
                  <a:pt x="1359" y="132"/>
                  <a:pt x="1361" y="131"/>
                  <a:pt x="1361" y="130"/>
                </a:cubicBezTo>
                <a:close/>
                <a:moveTo>
                  <a:pt x="1355" y="135"/>
                </a:moveTo>
                <a:cubicBezTo>
                  <a:pt x="1354" y="138"/>
                  <a:pt x="1354" y="138"/>
                  <a:pt x="1355" y="135"/>
                </a:cubicBezTo>
                <a:close/>
                <a:moveTo>
                  <a:pt x="1348" y="136"/>
                </a:moveTo>
                <a:cubicBezTo>
                  <a:pt x="1344" y="141"/>
                  <a:pt x="1341" y="143"/>
                  <a:pt x="1337" y="138"/>
                </a:cubicBezTo>
                <a:cubicBezTo>
                  <a:pt x="1337" y="139"/>
                  <a:pt x="1336" y="139"/>
                  <a:pt x="1335" y="139"/>
                </a:cubicBezTo>
                <a:cubicBezTo>
                  <a:pt x="1339" y="134"/>
                  <a:pt x="1344" y="128"/>
                  <a:pt x="1351" y="128"/>
                </a:cubicBezTo>
                <a:cubicBezTo>
                  <a:pt x="1358" y="128"/>
                  <a:pt x="1350" y="136"/>
                  <a:pt x="1348" y="136"/>
                </a:cubicBezTo>
                <a:close/>
                <a:moveTo>
                  <a:pt x="1346" y="176"/>
                </a:moveTo>
                <a:cubicBezTo>
                  <a:pt x="1352" y="180"/>
                  <a:pt x="1350" y="182"/>
                  <a:pt x="1348" y="187"/>
                </a:cubicBezTo>
                <a:cubicBezTo>
                  <a:pt x="1348" y="188"/>
                  <a:pt x="1349" y="189"/>
                  <a:pt x="1349" y="189"/>
                </a:cubicBezTo>
                <a:cubicBezTo>
                  <a:pt x="1349" y="189"/>
                  <a:pt x="1348" y="188"/>
                  <a:pt x="1348" y="188"/>
                </a:cubicBezTo>
                <a:cubicBezTo>
                  <a:pt x="1348" y="188"/>
                  <a:pt x="1348" y="188"/>
                  <a:pt x="1348" y="187"/>
                </a:cubicBezTo>
                <a:cubicBezTo>
                  <a:pt x="1346" y="184"/>
                  <a:pt x="1345" y="181"/>
                  <a:pt x="1346" y="176"/>
                </a:cubicBezTo>
                <a:close/>
                <a:moveTo>
                  <a:pt x="1351" y="197"/>
                </a:moveTo>
                <a:cubicBezTo>
                  <a:pt x="1352" y="198"/>
                  <a:pt x="1355" y="199"/>
                  <a:pt x="1354" y="203"/>
                </a:cubicBezTo>
                <a:cubicBezTo>
                  <a:pt x="1349" y="201"/>
                  <a:pt x="1347" y="200"/>
                  <a:pt x="1345" y="195"/>
                </a:cubicBezTo>
                <a:cubicBezTo>
                  <a:pt x="1347" y="195"/>
                  <a:pt x="1349" y="196"/>
                  <a:pt x="1351" y="197"/>
                </a:cubicBezTo>
                <a:close/>
                <a:moveTo>
                  <a:pt x="1340" y="206"/>
                </a:moveTo>
                <a:cubicBezTo>
                  <a:pt x="1344" y="223"/>
                  <a:pt x="1325" y="209"/>
                  <a:pt x="1340" y="206"/>
                </a:cubicBezTo>
                <a:close/>
                <a:moveTo>
                  <a:pt x="1330" y="556"/>
                </a:moveTo>
                <a:cubicBezTo>
                  <a:pt x="1331" y="557"/>
                  <a:pt x="1332" y="558"/>
                  <a:pt x="1332" y="559"/>
                </a:cubicBezTo>
                <a:cubicBezTo>
                  <a:pt x="1333" y="560"/>
                  <a:pt x="1333" y="561"/>
                  <a:pt x="1334" y="561"/>
                </a:cubicBezTo>
                <a:cubicBezTo>
                  <a:pt x="1344" y="556"/>
                  <a:pt x="1337" y="547"/>
                  <a:pt x="1342" y="540"/>
                </a:cubicBezTo>
                <a:cubicBezTo>
                  <a:pt x="1345" y="536"/>
                  <a:pt x="1353" y="537"/>
                  <a:pt x="1357" y="534"/>
                </a:cubicBezTo>
                <a:cubicBezTo>
                  <a:pt x="1358" y="533"/>
                  <a:pt x="1351" y="530"/>
                  <a:pt x="1351" y="530"/>
                </a:cubicBezTo>
                <a:cubicBezTo>
                  <a:pt x="1353" y="528"/>
                  <a:pt x="1356" y="526"/>
                  <a:pt x="1358" y="523"/>
                </a:cubicBezTo>
                <a:cubicBezTo>
                  <a:pt x="1363" y="519"/>
                  <a:pt x="1373" y="515"/>
                  <a:pt x="1378" y="512"/>
                </a:cubicBezTo>
                <a:cubicBezTo>
                  <a:pt x="1376" y="512"/>
                  <a:pt x="1374" y="511"/>
                  <a:pt x="1372" y="511"/>
                </a:cubicBezTo>
                <a:cubicBezTo>
                  <a:pt x="1373" y="509"/>
                  <a:pt x="1400" y="507"/>
                  <a:pt x="1381" y="499"/>
                </a:cubicBezTo>
                <a:cubicBezTo>
                  <a:pt x="1388" y="497"/>
                  <a:pt x="1388" y="491"/>
                  <a:pt x="1395" y="488"/>
                </a:cubicBezTo>
                <a:cubicBezTo>
                  <a:pt x="1408" y="482"/>
                  <a:pt x="1409" y="491"/>
                  <a:pt x="1414" y="475"/>
                </a:cubicBezTo>
                <a:cubicBezTo>
                  <a:pt x="1411" y="476"/>
                  <a:pt x="1407" y="475"/>
                  <a:pt x="1404" y="476"/>
                </a:cubicBezTo>
                <a:cubicBezTo>
                  <a:pt x="1405" y="473"/>
                  <a:pt x="1405" y="472"/>
                  <a:pt x="1407" y="470"/>
                </a:cubicBezTo>
                <a:cubicBezTo>
                  <a:pt x="1405" y="470"/>
                  <a:pt x="1403" y="471"/>
                  <a:pt x="1401" y="470"/>
                </a:cubicBezTo>
                <a:cubicBezTo>
                  <a:pt x="1403" y="454"/>
                  <a:pt x="1412" y="469"/>
                  <a:pt x="1420" y="469"/>
                </a:cubicBezTo>
                <a:cubicBezTo>
                  <a:pt x="1433" y="469"/>
                  <a:pt x="1435" y="460"/>
                  <a:pt x="1446" y="456"/>
                </a:cubicBezTo>
                <a:cubicBezTo>
                  <a:pt x="1446" y="456"/>
                  <a:pt x="1442" y="454"/>
                  <a:pt x="1442" y="454"/>
                </a:cubicBezTo>
                <a:cubicBezTo>
                  <a:pt x="1452" y="456"/>
                  <a:pt x="1449" y="449"/>
                  <a:pt x="1446" y="442"/>
                </a:cubicBezTo>
                <a:cubicBezTo>
                  <a:pt x="1453" y="446"/>
                  <a:pt x="1457" y="446"/>
                  <a:pt x="1452" y="438"/>
                </a:cubicBezTo>
                <a:cubicBezTo>
                  <a:pt x="1457" y="434"/>
                  <a:pt x="1457" y="432"/>
                  <a:pt x="1453" y="426"/>
                </a:cubicBezTo>
                <a:cubicBezTo>
                  <a:pt x="1454" y="426"/>
                  <a:pt x="1454" y="425"/>
                  <a:pt x="1455" y="425"/>
                </a:cubicBezTo>
                <a:cubicBezTo>
                  <a:pt x="1456" y="423"/>
                  <a:pt x="1456" y="421"/>
                  <a:pt x="1457" y="420"/>
                </a:cubicBezTo>
                <a:cubicBezTo>
                  <a:pt x="1456" y="419"/>
                  <a:pt x="1455" y="418"/>
                  <a:pt x="1452" y="417"/>
                </a:cubicBezTo>
                <a:cubicBezTo>
                  <a:pt x="1452" y="416"/>
                  <a:pt x="1455" y="415"/>
                  <a:pt x="1455" y="413"/>
                </a:cubicBezTo>
                <a:cubicBezTo>
                  <a:pt x="1452" y="410"/>
                  <a:pt x="1452" y="408"/>
                  <a:pt x="1450" y="406"/>
                </a:cubicBezTo>
                <a:cubicBezTo>
                  <a:pt x="1456" y="408"/>
                  <a:pt x="1461" y="413"/>
                  <a:pt x="1464" y="418"/>
                </a:cubicBezTo>
                <a:cubicBezTo>
                  <a:pt x="1462" y="418"/>
                  <a:pt x="1459" y="419"/>
                  <a:pt x="1457" y="419"/>
                </a:cubicBezTo>
                <a:cubicBezTo>
                  <a:pt x="1457" y="419"/>
                  <a:pt x="1457" y="419"/>
                  <a:pt x="1457" y="420"/>
                </a:cubicBezTo>
                <a:cubicBezTo>
                  <a:pt x="1457" y="420"/>
                  <a:pt x="1458" y="421"/>
                  <a:pt x="1459" y="422"/>
                </a:cubicBezTo>
                <a:cubicBezTo>
                  <a:pt x="1458" y="422"/>
                  <a:pt x="1456" y="424"/>
                  <a:pt x="1455" y="425"/>
                </a:cubicBezTo>
                <a:cubicBezTo>
                  <a:pt x="1455" y="425"/>
                  <a:pt x="1455" y="425"/>
                  <a:pt x="1455" y="426"/>
                </a:cubicBezTo>
                <a:cubicBezTo>
                  <a:pt x="1462" y="428"/>
                  <a:pt x="1463" y="428"/>
                  <a:pt x="1465" y="422"/>
                </a:cubicBezTo>
                <a:cubicBezTo>
                  <a:pt x="1475" y="432"/>
                  <a:pt x="1485" y="415"/>
                  <a:pt x="1468" y="408"/>
                </a:cubicBezTo>
                <a:cubicBezTo>
                  <a:pt x="1472" y="406"/>
                  <a:pt x="1508" y="407"/>
                  <a:pt x="1508" y="408"/>
                </a:cubicBezTo>
                <a:cubicBezTo>
                  <a:pt x="1508" y="411"/>
                  <a:pt x="1492" y="414"/>
                  <a:pt x="1489" y="418"/>
                </a:cubicBezTo>
                <a:cubicBezTo>
                  <a:pt x="1488" y="421"/>
                  <a:pt x="1494" y="424"/>
                  <a:pt x="1493" y="428"/>
                </a:cubicBezTo>
                <a:cubicBezTo>
                  <a:pt x="1491" y="432"/>
                  <a:pt x="1484" y="436"/>
                  <a:pt x="1480" y="440"/>
                </a:cubicBezTo>
                <a:cubicBezTo>
                  <a:pt x="1471" y="449"/>
                  <a:pt x="1467" y="463"/>
                  <a:pt x="1457" y="470"/>
                </a:cubicBezTo>
                <a:cubicBezTo>
                  <a:pt x="1448" y="477"/>
                  <a:pt x="1443" y="479"/>
                  <a:pt x="1435" y="487"/>
                </a:cubicBezTo>
                <a:cubicBezTo>
                  <a:pt x="1429" y="495"/>
                  <a:pt x="1424" y="498"/>
                  <a:pt x="1416" y="504"/>
                </a:cubicBezTo>
                <a:cubicBezTo>
                  <a:pt x="1405" y="514"/>
                  <a:pt x="1399" y="526"/>
                  <a:pt x="1388" y="536"/>
                </a:cubicBezTo>
                <a:cubicBezTo>
                  <a:pt x="1374" y="550"/>
                  <a:pt x="1348" y="573"/>
                  <a:pt x="1328" y="572"/>
                </a:cubicBezTo>
                <a:cubicBezTo>
                  <a:pt x="1329" y="570"/>
                  <a:pt x="1333" y="564"/>
                  <a:pt x="1332" y="559"/>
                </a:cubicBezTo>
                <a:cubicBezTo>
                  <a:pt x="1331" y="558"/>
                  <a:pt x="1331" y="557"/>
                  <a:pt x="1330" y="556"/>
                </a:cubicBezTo>
                <a:cubicBezTo>
                  <a:pt x="1328" y="556"/>
                  <a:pt x="1327" y="555"/>
                  <a:pt x="1324" y="556"/>
                </a:cubicBezTo>
                <a:cubicBezTo>
                  <a:pt x="1327" y="555"/>
                  <a:pt x="1329" y="555"/>
                  <a:pt x="1330" y="556"/>
                </a:cubicBezTo>
                <a:close/>
                <a:moveTo>
                  <a:pt x="1415" y="678"/>
                </a:moveTo>
                <a:cubicBezTo>
                  <a:pt x="1428" y="677"/>
                  <a:pt x="1438" y="669"/>
                  <a:pt x="1451" y="670"/>
                </a:cubicBezTo>
                <a:cubicBezTo>
                  <a:pt x="1441" y="674"/>
                  <a:pt x="1430" y="681"/>
                  <a:pt x="1420" y="680"/>
                </a:cubicBezTo>
                <a:cubicBezTo>
                  <a:pt x="1420" y="680"/>
                  <a:pt x="1421" y="678"/>
                  <a:pt x="1422" y="677"/>
                </a:cubicBezTo>
                <a:cubicBezTo>
                  <a:pt x="1420" y="678"/>
                  <a:pt x="1418" y="679"/>
                  <a:pt x="1415" y="678"/>
                </a:cubicBezTo>
                <a:close/>
                <a:moveTo>
                  <a:pt x="1429" y="500"/>
                </a:moveTo>
                <a:cubicBezTo>
                  <a:pt x="1430" y="502"/>
                  <a:pt x="1433" y="502"/>
                  <a:pt x="1428" y="504"/>
                </a:cubicBezTo>
                <a:cubicBezTo>
                  <a:pt x="1430" y="500"/>
                  <a:pt x="1431" y="504"/>
                  <a:pt x="1429" y="500"/>
                </a:cubicBezTo>
                <a:close/>
                <a:moveTo>
                  <a:pt x="1429" y="499"/>
                </a:moveTo>
                <a:cubicBezTo>
                  <a:pt x="1435" y="496"/>
                  <a:pt x="1441" y="494"/>
                  <a:pt x="1447" y="492"/>
                </a:cubicBezTo>
                <a:cubicBezTo>
                  <a:pt x="1441" y="494"/>
                  <a:pt x="1435" y="496"/>
                  <a:pt x="1429" y="499"/>
                </a:cubicBezTo>
                <a:close/>
                <a:moveTo>
                  <a:pt x="1380" y="646"/>
                </a:moveTo>
                <a:cubicBezTo>
                  <a:pt x="1375" y="650"/>
                  <a:pt x="1368" y="651"/>
                  <a:pt x="1363" y="648"/>
                </a:cubicBezTo>
                <a:cubicBezTo>
                  <a:pt x="1370" y="646"/>
                  <a:pt x="1379" y="639"/>
                  <a:pt x="1380" y="646"/>
                </a:cubicBezTo>
                <a:close/>
                <a:moveTo>
                  <a:pt x="1248" y="248"/>
                </a:moveTo>
                <a:cubicBezTo>
                  <a:pt x="1261" y="250"/>
                  <a:pt x="1283" y="222"/>
                  <a:pt x="1277" y="245"/>
                </a:cubicBezTo>
                <a:cubicBezTo>
                  <a:pt x="1278" y="244"/>
                  <a:pt x="1280" y="243"/>
                  <a:pt x="1281" y="243"/>
                </a:cubicBezTo>
                <a:cubicBezTo>
                  <a:pt x="1272" y="251"/>
                  <a:pt x="1258" y="246"/>
                  <a:pt x="1268" y="261"/>
                </a:cubicBezTo>
                <a:cubicBezTo>
                  <a:pt x="1265" y="259"/>
                  <a:pt x="1231" y="268"/>
                  <a:pt x="1248" y="248"/>
                </a:cubicBezTo>
                <a:close/>
                <a:moveTo>
                  <a:pt x="1246" y="626"/>
                </a:moveTo>
                <a:cubicBezTo>
                  <a:pt x="1252" y="620"/>
                  <a:pt x="1254" y="612"/>
                  <a:pt x="1258" y="607"/>
                </a:cubicBezTo>
                <a:cubicBezTo>
                  <a:pt x="1262" y="603"/>
                  <a:pt x="1266" y="611"/>
                  <a:pt x="1264" y="602"/>
                </a:cubicBezTo>
                <a:cubicBezTo>
                  <a:pt x="1272" y="603"/>
                  <a:pt x="1269" y="604"/>
                  <a:pt x="1272" y="598"/>
                </a:cubicBezTo>
                <a:cubicBezTo>
                  <a:pt x="1279" y="601"/>
                  <a:pt x="1285" y="596"/>
                  <a:pt x="1283" y="587"/>
                </a:cubicBezTo>
                <a:cubicBezTo>
                  <a:pt x="1291" y="593"/>
                  <a:pt x="1299" y="589"/>
                  <a:pt x="1305" y="580"/>
                </a:cubicBezTo>
                <a:cubicBezTo>
                  <a:pt x="1308" y="575"/>
                  <a:pt x="1295" y="568"/>
                  <a:pt x="1314" y="568"/>
                </a:cubicBezTo>
                <a:cubicBezTo>
                  <a:pt x="1326" y="568"/>
                  <a:pt x="1330" y="576"/>
                  <a:pt x="1325" y="585"/>
                </a:cubicBezTo>
                <a:cubicBezTo>
                  <a:pt x="1320" y="594"/>
                  <a:pt x="1311" y="587"/>
                  <a:pt x="1315" y="602"/>
                </a:cubicBezTo>
                <a:cubicBezTo>
                  <a:pt x="1298" y="577"/>
                  <a:pt x="1310" y="608"/>
                  <a:pt x="1301" y="605"/>
                </a:cubicBezTo>
                <a:cubicBezTo>
                  <a:pt x="1301" y="608"/>
                  <a:pt x="1301" y="610"/>
                  <a:pt x="1300" y="612"/>
                </a:cubicBezTo>
                <a:cubicBezTo>
                  <a:pt x="1297" y="611"/>
                  <a:pt x="1289" y="604"/>
                  <a:pt x="1287" y="604"/>
                </a:cubicBezTo>
                <a:cubicBezTo>
                  <a:pt x="1279" y="605"/>
                  <a:pt x="1272" y="620"/>
                  <a:pt x="1267" y="628"/>
                </a:cubicBezTo>
                <a:cubicBezTo>
                  <a:pt x="1266" y="626"/>
                  <a:pt x="1264" y="625"/>
                  <a:pt x="1263" y="624"/>
                </a:cubicBezTo>
                <a:cubicBezTo>
                  <a:pt x="1263" y="627"/>
                  <a:pt x="1264" y="627"/>
                  <a:pt x="1265" y="629"/>
                </a:cubicBezTo>
                <a:cubicBezTo>
                  <a:pt x="1265" y="630"/>
                  <a:pt x="1262" y="631"/>
                  <a:pt x="1261" y="633"/>
                </a:cubicBezTo>
                <a:cubicBezTo>
                  <a:pt x="1257" y="625"/>
                  <a:pt x="1250" y="625"/>
                  <a:pt x="1247" y="633"/>
                </a:cubicBezTo>
                <a:cubicBezTo>
                  <a:pt x="1242" y="630"/>
                  <a:pt x="1240" y="625"/>
                  <a:pt x="1240" y="622"/>
                </a:cubicBezTo>
                <a:cubicBezTo>
                  <a:pt x="1242" y="623"/>
                  <a:pt x="1244" y="623"/>
                  <a:pt x="1246" y="626"/>
                </a:cubicBezTo>
                <a:close/>
                <a:moveTo>
                  <a:pt x="1256" y="643"/>
                </a:moveTo>
                <a:cubicBezTo>
                  <a:pt x="1258" y="644"/>
                  <a:pt x="1257" y="643"/>
                  <a:pt x="1256" y="643"/>
                </a:cubicBezTo>
                <a:close/>
                <a:moveTo>
                  <a:pt x="1251" y="648"/>
                </a:moveTo>
                <a:cubicBezTo>
                  <a:pt x="1254" y="646"/>
                  <a:pt x="1254" y="646"/>
                  <a:pt x="1251" y="648"/>
                </a:cubicBezTo>
                <a:close/>
                <a:moveTo>
                  <a:pt x="1222" y="667"/>
                </a:moveTo>
                <a:cubicBezTo>
                  <a:pt x="1223" y="667"/>
                  <a:pt x="1224" y="664"/>
                  <a:pt x="1223" y="670"/>
                </a:cubicBezTo>
                <a:cubicBezTo>
                  <a:pt x="1221" y="669"/>
                  <a:pt x="1221" y="667"/>
                  <a:pt x="1222" y="667"/>
                </a:cubicBezTo>
                <a:close/>
                <a:moveTo>
                  <a:pt x="1191" y="313"/>
                </a:moveTo>
                <a:cubicBezTo>
                  <a:pt x="1193" y="310"/>
                  <a:pt x="1200" y="302"/>
                  <a:pt x="1200" y="311"/>
                </a:cubicBezTo>
                <a:cubicBezTo>
                  <a:pt x="1199" y="326"/>
                  <a:pt x="1182" y="325"/>
                  <a:pt x="1191" y="313"/>
                </a:cubicBezTo>
                <a:close/>
                <a:moveTo>
                  <a:pt x="1212" y="693"/>
                </a:moveTo>
                <a:cubicBezTo>
                  <a:pt x="1193" y="698"/>
                  <a:pt x="1174" y="700"/>
                  <a:pt x="1155" y="704"/>
                </a:cubicBezTo>
                <a:cubicBezTo>
                  <a:pt x="1168" y="694"/>
                  <a:pt x="1196" y="690"/>
                  <a:pt x="1212" y="693"/>
                </a:cubicBezTo>
                <a:close/>
                <a:moveTo>
                  <a:pt x="1154" y="713"/>
                </a:moveTo>
                <a:cubicBezTo>
                  <a:pt x="1115" y="722"/>
                  <a:pt x="1074" y="735"/>
                  <a:pt x="1034" y="739"/>
                </a:cubicBezTo>
                <a:cubicBezTo>
                  <a:pt x="1034" y="738"/>
                  <a:pt x="1035" y="737"/>
                  <a:pt x="1036" y="737"/>
                </a:cubicBezTo>
                <a:cubicBezTo>
                  <a:pt x="1017" y="736"/>
                  <a:pt x="1000" y="747"/>
                  <a:pt x="980" y="746"/>
                </a:cubicBezTo>
                <a:cubicBezTo>
                  <a:pt x="1016" y="736"/>
                  <a:pt x="1056" y="719"/>
                  <a:pt x="1094" y="717"/>
                </a:cubicBezTo>
                <a:cubicBezTo>
                  <a:pt x="1113" y="721"/>
                  <a:pt x="1134" y="712"/>
                  <a:pt x="1154" y="713"/>
                </a:cubicBezTo>
                <a:close/>
                <a:moveTo>
                  <a:pt x="1086" y="709"/>
                </a:moveTo>
                <a:cubicBezTo>
                  <a:pt x="1088" y="708"/>
                  <a:pt x="1088" y="707"/>
                  <a:pt x="1091" y="707"/>
                </a:cubicBezTo>
                <a:cubicBezTo>
                  <a:pt x="1076" y="716"/>
                  <a:pt x="1049" y="724"/>
                  <a:pt x="1030" y="723"/>
                </a:cubicBezTo>
                <a:cubicBezTo>
                  <a:pt x="1048" y="717"/>
                  <a:pt x="1067" y="710"/>
                  <a:pt x="1086" y="709"/>
                </a:cubicBezTo>
                <a:close/>
                <a:moveTo>
                  <a:pt x="1040" y="610"/>
                </a:moveTo>
                <a:cubicBezTo>
                  <a:pt x="1055" y="613"/>
                  <a:pt x="1046" y="620"/>
                  <a:pt x="1035" y="616"/>
                </a:cubicBezTo>
                <a:cubicBezTo>
                  <a:pt x="1034" y="612"/>
                  <a:pt x="1036" y="612"/>
                  <a:pt x="1040" y="610"/>
                </a:cubicBezTo>
                <a:close/>
                <a:moveTo>
                  <a:pt x="1040" y="698"/>
                </a:moveTo>
                <a:cubicBezTo>
                  <a:pt x="1038" y="699"/>
                  <a:pt x="1038" y="702"/>
                  <a:pt x="1034" y="700"/>
                </a:cubicBezTo>
                <a:cubicBezTo>
                  <a:pt x="1036" y="696"/>
                  <a:pt x="1037" y="699"/>
                  <a:pt x="1040" y="698"/>
                </a:cubicBezTo>
                <a:close/>
                <a:moveTo>
                  <a:pt x="1036" y="632"/>
                </a:moveTo>
                <a:cubicBezTo>
                  <a:pt x="1032" y="632"/>
                  <a:pt x="1030" y="633"/>
                  <a:pt x="1026" y="630"/>
                </a:cubicBezTo>
                <a:cubicBezTo>
                  <a:pt x="1031" y="626"/>
                  <a:pt x="1032" y="629"/>
                  <a:pt x="1036" y="632"/>
                </a:cubicBezTo>
                <a:close/>
                <a:moveTo>
                  <a:pt x="987" y="691"/>
                </a:moveTo>
                <a:cubicBezTo>
                  <a:pt x="988" y="695"/>
                  <a:pt x="986" y="696"/>
                  <a:pt x="988" y="700"/>
                </a:cubicBezTo>
                <a:cubicBezTo>
                  <a:pt x="984" y="700"/>
                  <a:pt x="980" y="699"/>
                  <a:pt x="976" y="696"/>
                </a:cubicBezTo>
                <a:cubicBezTo>
                  <a:pt x="978" y="696"/>
                  <a:pt x="981" y="695"/>
                  <a:pt x="982" y="694"/>
                </a:cubicBezTo>
                <a:cubicBezTo>
                  <a:pt x="979" y="693"/>
                  <a:pt x="977" y="691"/>
                  <a:pt x="974" y="690"/>
                </a:cubicBezTo>
                <a:cubicBezTo>
                  <a:pt x="979" y="690"/>
                  <a:pt x="983" y="690"/>
                  <a:pt x="987" y="691"/>
                </a:cubicBezTo>
                <a:close/>
                <a:moveTo>
                  <a:pt x="886" y="671"/>
                </a:moveTo>
                <a:cubicBezTo>
                  <a:pt x="895" y="662"/>
                  <a:pt x="899" y="673"/>
                  <a:pt x="894" y="676"/>
                </a:cubicBezTo>
                <a:cubicBezTo>
                  <a:pt x="887" y="679"/>
                  <a:pt x="875" y="677"/>
                  <a:pt x="886" y="671"/>
                </a:cubicBezTo>
                <a:close/>
                <a:moveTo>
                  <a:pt x="873" y="640"/>
                </a:moveTo>
                <a:cubicBezTo>
                  <a:pt x="870" y="644"/>
                  <a:pt x="866" y="648"/>
                  <a:pt x="862" y="650"/>
                </a:cubicBezTo>
                <a:cubicBezTo>
                  <a:pt x="850" y="647"/>
                  <a:pt x="867" y="637"/>
                  <a:pt x="873" y="640"/>
                </a:cubicBezTo>
                <a:close/>
                <a:moveTo>
                  <a:pt x="861" y="685"/>
                </a:moveTo>
                <a:cubicBezTo>
                  <a:pt x="859" y="685"/>
                  <a:pt x="856" y="685"/>
                  <a:pt x="855" y="684"/>
                </a:cubicBezTo>
                <a:cubicBezTo>
                  <a:pt x="859" y="683"/>
                  <a:pt x="862" y="681"/>
                  <a:pt x="866" y="681"/>
                </a:cubicBezTo>
                <a:cubicBezTo>
                  <a:pt x="862" y="682"/>
                  <a:pt x="859" y="683"/>
                  <a:pt x="855" y="684"/>
                </a:cubicBezTo>
                <a:cubicBezTo>
                  <a:pt x="857" y="684"/>
                  <a:pt x="859" y="685"/>
                  <a:pt x="861" y="685"/>
                </a:cubicBezTo>
                <a:close/>
                <a:moveTo>
                  <a:pt x="848" y="604"/>
                </a:moveTo>
                <a:cubicBezTo>
                  <a:pt x="852" y="606"/>
                  <a:pt x="855" y="608"/>
                  <a:pt x="855" y="613"/>
                </a:cubicBezTo>
                <a:cubicBezTo>
                  <a:pt x="848" y="613"/>
                  <a:pt x="842" y="609"/>
                  <a:pt x="848" y="604"/>
                </a:cubicBezTo>
                <a:close/>
                <a:moveTo>
                  <a:pt x="855" y="622"/>
                </a:moveTo>
                <a:cubicBezTo>
                  <a:pt x="861" y="624"/>
                  <a:pt x="863" y="630"/>
                  <a:pt x="869" y="633"/>
                </a:cubicBezTo>
                <a:cubicBezTo>
                  <a:pt x="856" y="630"/>
                  <a:pt x="842" y="644"/>
                  <a:pt x="838" y="622"/>
                </a:cubicBezTo>
                <a:cubicBezTo>
                  <a:pt x="843" y="624"/>
                  <a:pt x="851" y="621"/>
                  <a:pt x="855" y="622"/>
                </a:cubicBezTo>
                <a:close/>
                <a:moveTo>
                  <a:pt x="838" y="682"/>
                </a:moveTo>
                <a:cubicBezTo>
                  <a:pt x="841" y="682"/>
                  <a:pt x="844" y="681"/>
                  <a:pt x="847" y="682"/>
                </a:cubicBezTo>
                <a:cubicBezTo>
                  <a:pt x="843" y="681"/>
                  <a:pt x="840" y="682"/>
                  <a:pt x="836" y="683"/>
                </a:cubicBezTo>
                <a:cubicBezTo>
                  <a:pt x="837" y="682"/>
                  <a:pt x="837" y="682"/>
                  <a:pt x="838" y="682"/>
                </a:cubicBezTo>
                <a:close/>
                <a:moveTo>
                  <a:pt x="835" y="700"/>
                </a:moveTo>
                <a:cubicBezTo>
                  <a:pt x="841" y="699"/>
                  <a:pt x="845" y="698"/>
                  <a:pt x="850" y="700"/>
                </a:cubicBezTo>
                <a:cubicBezTo>
                  <a:pt x="841" y="702"/>
                  <a:pt x="833" y="704"/>
                  <a:pt x="826" y="709"/>
                </a:cubicBezTo>
                <a:cubicBezTo>
                  <a:pt x="824" y="702"/>
                  <a:pt x="828" y="699"/>
                  <a:pt x="835" y="700"/>
                </a:cubicBezTo>
                <a:close/>
                <a:moveTo>
                  <a:pt x="828" y="724"/>
                </a:moveTo>
                <a:cubicBezTo>
                  <a:pt x="827" y="731"/>
                  <a:pt x="826" y="716"/>
                  <a:pt x="826" y="713"/>
                </a:cubicBezTo>
                <a:cubicBezTo>
                  <a:pt x="826" y="717"/>
                  <a:pt x="827" y="721"/>
                  <a:pt x="828" y="724"/>
                </a:cubicBezTo>
                <a:close/>
                <a:moveTo>
                  <a:pt x="814" y="748"/>
                </a:moveTo>
                <a:cubicBezTo>
                  <a:pt x="818" y="745"/>
                  <a:pt x="821" y="735"/>
                  <a:pt x="823" y="734"/>
                </a:cubicBezTo>
                <a:cubicBezTo>
                  <a:pt x="828" y="732"/>
                  <a:pt x="829" y="738"/>
                  <a:pt x="837" y="737"/>
                </a:cubicBezTo>
                <a:cubicBezTo>
                  <a:pt x="842" y="736"/>
                  <a:pt x="847" y="732"/>
                  <a:pt x="844" y="732"/>
                </a:cubicBezTo>
                <a:cubicBezTo>
                  <a:pt x="850" y="732"/>
                  <a:pt x="853" y="734"/>
                  <a:pt x="860" y="734"/>
                </a:cubicBezTo>
                <a:cubicBezTo>
                  <a:pt x="862" y="733"/>
                  <a:pt x="870" y="729"/>
                  <a:pt x="872" y="729"/>
                </a:cubicBezTo>
                <a:cubicBezTo>
                  <a:pt x="876" y="728"/>
                  <a:pt x="887" y="728"/>
                  <a:pt x="892" y="727"/>
                </a:cubicBezTo>
                <a:cubicBezTo>
                  <a:pt x="902" y="727"/>
                  <a:pt x="904" y="729"/>
                  <a:pt x="915" y="727"/>
                </a:cubicBezTo>
                <a:cubicBezTo>
                  <a:pt x="925" y="725"/>
                  <a:pt x="937" y="722"/>
                  <a:pt x="946" y="719"/>
                </a:cubicBezTo>
                <a:cubicBezTo>
                  <a:pt x="946" y="719"/>
                  <a:pt x="943" y="720"/>
                  <a:pt x="942" y="720"/>
                </a:cubicBezTo>
                <a:cubicBezTo>
                  <a:pt x="946" y="721"/>
                  <a:pt x="950" y="719"/>
                  <a:pt x="955" y="717"/>
                </a:cubicBezTo>
                <a:cubicBezTo>
                  <a:pt x="959" y="715"/>
                  <a:pt x="963" y="713"/>
                  <a:pt x="968" y="712"/>
                </a:cubicBezTo>
                <a:cubicBezTo>
                  <a:pt x="964" y="713"/>
                  <a:pt x="959" y="715"/>
                  <a:pt x="955" y="717"/>
                </a:cubicBezTo>
                <a:cubicBezTo>
                  <a:pt x="955" y="717"/>
                  <a:pt x="954" y="717"/>
                  <a:pt x="954" y="717"/>
                </a:cubicBezTo>
                <a:cubicBezTo>
                  <a:pt x="972" y="718"/>
                  <a:pt x="1009" y="710"/>
                  <a:pt x="1022" y="700"/>
                </a:cubicBezTo>
                <a:cubicBezTo>
                  <a:pt x="1022" y="700"/>
                  <a:pt x="1022" y="701"/>
                  <a:pt x="1021" y="700"/>
                </a:cubicBezTo>
                <a:cubicBezTo>
                  <a:pt x="1029" y="700"/>
                  <a:pt x="1041" y="707"/>
                  <a:pt x="1046" y="709"/>
                </a:cubicBezTo>
                <a:cubicBezTo>
                  <a:pt x="1030" y="714"/>
                  <a:pt x="1020" y="712"/>
                  <a:pt x="1005" y="714"/>
                </a:cubicBezTo>
                <a:cubicBezTo>
                  <a:pt x="994" y="716"/>
                  <a:pt x="996" y="716"/>
                  <a:pt x="987" y="723"/>
                </a:cubicBezTo>
                <a:cubicBezTo>
                  <a:pt x="962" y="741"/>
                  <a:pt x="914" y="748"/>
                  <a:pt x="881" y="755"/>
                </a:cubicBezTo>
                <a:cubicBezTo>
                  <a:pt x="889" y="756"/>
                  <a:pt x="895" y="754"/>
                  <a:pt x="903" y="756"/>
                </a:cubicBezTo>
                <a:cubicBezTo>
                  <a:pt x="882" y="762"/>
                  <a:pt x="858" y="763"/>
                  <a:pt x="833" y="765"/>
                </a:cubicBezTo>
                <a:cubicBezTo>
                  <a:pt x="804" y="768"/>
                  <a:pt x="778" y="776"/>
                  <a:pt x="748" y="776"/>
                </a:cubicBezTo>
                <a:cubicBezTo>
                  <a:pt x="758" y="771"/>
                  <a:pt x="796" y="771"/>
                  <a:pt x="798" y="763"/>
                </a:cubicBezTo>
                <a:cubicBezTo>
                  <a:pt x="793" y="762"/>
                  <a:pt x="755" y="772"/>
                  <a:pt x="772" y="759"/>
                </a:cubicBezTo>
                <a:cubicBezTo>
                  <a:pt x="773" y="758"/>
                  <a:pt x="790" y="755"/>
                  <a:pt x="790" y="755"/>
                </a:cubicBezTo>
                <a:cubicBezTo>
                  <a:pt x="795" y="755"/>
                  <a:pt x="807" y="757"/>
                  <a:pt x="809" y="758"/>
                </a:cubicBezTo>
                <a:cubicBezTo>
                  <a:pt x="822" y="754"/>
                  <a:pt x="834" y="748"/>
                  <a:pt x="814" y="748"/>
                </a:cubicBezTo>
                <a:close/>
                <a:moveTo>
                  <a:pt x="906" y="770"/>
                </a:moveTo>
                <a:cubicBezTo>
                  <a:pt x="905" y="769"/>
                  <a:pt x="901" y="766"/>
                  <a:pt x="901" y="765"/>
                </a:cubicBezTo>
                <a:cubicBezTo>
                  <a:pt x="910" y="760"/>
                  <a:pt x="909" y="754"/>
                  <a:pt x="920" y="752"/>
                </a:cubicBezTo>
                <a:cubicBezTo>
                  <a:pt x="931" y="750"/>
                  <a:pt x="940" y="754"/>
                  <a:pt x="952" y="750"/>
                </a:cubicBezTo>
                <a:cubicBezTo>
                  <a:pt x="949" y="751"/>
                  <a:pt x="948" y="753"/>
                  <a:pt x="948" y="754"/>
                </a:cubicBezTo>
                <a:cubicBezTo>
                  <a:pt x="933" y="759"/>
                  <a:pt x="917" y="762"/>
                  <a:pt x="903" y="767"/>
                </a:cubicBezTo>
                <a:cubicBezTo>
                  <a:pt x="903" y="767"/>
                  <a:pt x="906" y="769"/>
                  <a:pt x="906" y="770"/>
                </a:cubicBezTo>
                <a:close/>
                <a:moveTo>
                  <a:pt x="793" y="718"/>
                </a:moveTo>
                <a:cubicBezTo>
                  <a:pt x="793" y="719"/>
                  <a:pt x="791" y="720"/>
                  <a:pt x="793" y="718"/>
                </a:cubicBezTo>
                <a:close/>
                <a:moveTo>
                  <a:pt x="738" y="711"/>
                </a:moveTo>
                <a:cubicBezTo>
                  <a:pt x="753" y="697"/>
                  <a:pt x="789" y="706"/>
                  <a:pt x="798" y="688"/>
                </a:cubicBezTo>
                <a:cubicBezTo>
                  <a:pt x="794" y="693"/>
                  <a:pt x="790" y="706"/>
                  <a:pt x="786" y="709"/>
                </a:cubicBezTo>
                <a:cubicBezTo>
                  <a:pt x="779" y="715"/>
                  <a:pt x="770" y="713"/>
                  <a:pt x="761" y="715"/>
                </a:cubicBezTo>
                <a:cubicBezTo>
                  <a:pt x="769" y="715"/>
                  <a:pt x="777" y="716"/>
                  <a:pt x="785" y="717"/>
                </a:cubicBezTo>
                <a:cubicBezTo>
                  <a:pt x="783" y="725"/>
                  <a:pt x="748" y="732"/>
                  <a:pt x="742" y="732"/>
                </a:cubicBezTo>
                <a:cubicBezTo>
                  <a:pt x="739" y="725"/>
                  <a:pt x="732" y="716"/>
                  <a:pt x="738" y="711"/>
                </a:cubicBezTo>
                <a:close/>
                <a:moveTo>
                  <a:pt x="713" y="756"/>
                </a:moveTo>
                <a:cubicBezTo>
                  <a:pt x="714" y="754"/>
                  <a:pt x="713" y="752"/>
                  <a:pt x="715" y="750"/>
                </a:cubicBezTo>
                <a:cubicBezTo>
                  <a:pt x="717" y="754"/>
                  <a:pt x="714" y="753"/>
                  <a:pt x="713" y="756"/>
                </a:cubicBezTo>
                <a:close/>
                <a:moveTo>
                  <a:pt x="707" y="728"/>
                </a:moveTo>
                <a:cubicBezTo>
                  <a:pt x="711" y="732"/>
                  <a:pt x="713" y="734"/>
                  <a:pt x="714" y="739"/>
                </a:cubicBezTo>
                <a:cubicBezTo>
                  <a:pt x="709" y="737"/>
                  <a:pt x="705" y="731"/>
                  <a:pt x="707" y="728"/>
                </a:cubicBezTo>
                <a:close/>
                <a:moveTo>
                  <a:pt x="701" y="765"/>
                </a:moveTo>
                <a:cubicBezTo>
                  <a:pt x="697" y="770"/>
                  <a:pt x="693" y="769"/>
                  <a:pt x="688" y="767"/>
                </a:cubicBezTo>
                <a:cubicBezTo>
                  <a:pt x="692" y="766"/>
                  <a:pt x="696" y="766"/>
                  <a:pt x="701" y="765"/>
                </a:cubicBezTo>
                <a:close/>
                <a:moveTo>
                  <a:pt x="685" y="767"/>
                </a:moveTo>
                <a:cubicBezTo>
                  <a:pt x="678" y="767"/>
                  <a:pt x="681" y="765"/>
                  <a:pt x="680" y="763"/>
                </a:cubicBezTo>
                <a:cubicBezTo>
                  <a:pt x="681" y="763"/>
                  <a:pt x="684" y="764"/>
                  <a:pt x="685" y="767"/>
                </a:cubicBezTo>
                <a:close/>
                <a:moveTo>
                  <a:pt x="501" y="747"/>
                </a:moveTo>
                <a:cubicBezTo>
                  <a:pt x="510" y="753"/>
                  <a:pt x="520" y="755"/>
                  <a:pt x="529" y="760"/>
                </a:cubicBezTo>
                <a:cubicBezTo>
                  <a:pt x="522" y="757"/>
                  <a:pt x="514" y="754"/>
                  <a:pt x="507" y="751"/>
                </a:cubicBezTo>
                <a:cubicBezTo>
                  <a:pt x="505" y="750"/>
                  <a:pt x="495" y="745"/>
                  <a:pt x="501" y="747"/>
                </a:cubicBezTo>
                <a:close/>
                <a:moveTo>
                  <a:pt x="594" y="794"/>
                </a:moveTo>
                <a:cubicBezTo>
                  <a:pt x="573" y="784"/>
                  <a:pt x="549" y="780"/>
                  <a:pt x="527" y="771"/>
                </a:cubicBezTo>
                <a:cubicBezTo>
                  <a:pt x="516" y="766"/>
                  <a:pt x="507" y="759"/>
                  <a:pt x="496" y="755"/>
                </a:cubicBezTo>
                <a:cubicBezTo>
                  <a:pt x="528" y="763"/>
                  <a:pt x="565" y="789"/>
                  <a:pt x="599" y="789"/>
                </a:cubicBezTo>
                <a:cubicBezTo>
                  <a:pt x="597" y="791"/>
                  <a:pt x="596" y="793"/>
                  <a:pt x="594" y="794"/>
                </a:cubicBezTo>
                <a:close/>
                <a:moveTo>
                  <a:pt x="613" y="801"/>
                </a:moveTo>
                <a:cubicBezTo>
                  <a:pt x="609" y="800"/>
                  <a:pt x="606" y="798"/>
                  <a:pt x="603" y="797"/>
                </a:cubicBezTo>
                <a:cubicBezTo>
                  <a:pt x="604" y="796"/>
                  <a:pt x="607" y="793"/>
                  <a:pt x="609" y="792"/>
                </a:cubicBezTo>
                <a:cubicBezTo>
                  <a:pt x="615" y="795"/>
                  <a:pt x="621" y="794"/>
                  <a:pt x="626" y="798"/>
                </a:cubicBezTo>
                <a:cubicBezTo>
                  <a:pt x="622" y="799"/>
                  <a:pt x="617" y="801"/>
                  <a:pt x="613" y="801"/>
                </a:cubicBezTo>
                <a:close/>
                <a:moveTo>
                  <a:pt x="620" y="791"/>
                </a:moveTo>
                <a:cubicBezTo>
                  <a:pt x="624" y="791"/>
                  <a:pt x="626" y="791"/>
                  <a:pt x="630" y="792"/>
                </a:cubicBezTo>
                <a:cubicBezTo>
                  <a:pt x="626" y="792"/>
                  <a:pt x="624" y="791"/>
                  <a:pt x="620" y="791"/>
                </a:cubicBezTo>
                <a:close/>
                <a:moveTo>
                  <a:pt x="631" y="791"/>
                </a:moveTo>
                <a:cubicBezTo>
                  <a:pt x="629" y="788"/>
                  <a:pt x="630" y="790"/>
                  <a:pt x="631" y="791"/>
                </a:cubicBezTo>
                <a:cubicBezTo>
                  <a:pt x="632" y="792"/>
                  <a:pt x="632" y="792"/>
                  <a:pt x="632" y="792"/>
                </a:cubicBezTo>
                <a:cubicBezTo>
                  <a:pt x="633" y="792"/>
                  <a:pt x="635" y="794"/>
                  <a:pt x="632" y="792"/>
                </a:cubicBezTo>
                <a:cubicBezTo>
                  <a:pt x="632" y="792"/>
                  <a:pt x="632" y="792"/>
                  <a:pt x="632" y="792"/>
                </a:cubicBezTo>
                <a:cubicBezTo>
                  <a:pt x="632" y="792"/>
                  <a:pt x="632" y="792"/>
                  <a:pt x="631" y="791"/>
                </a:cubicBezTo>
                <a:cubicBezTo>
                  <a:pt x="631" y="791"/>
                  <a:pt x="631" y="791"/>
                  <a:pt x="631" y="791"/>
                </a:cubicBezTo>
                <a:close/>
                <a:moveTo>
                  <a:pt x="765" y="952"/>
                </a:moveTo>
                <a:cubicBezTo>
                  <a:pt x="755" y="952"/>
                  <a:pt x="692" y="959"/>
                  <a:pt x="690" y="946"/>
                </a:cubicBezTo>
                <a:cubicBezTo>
                  <a:pt x="688" y="931"/>
                  <a:pt x="782" y="925"/>
                  <a:pt x="790" y="948"/>
                </a:cubicBezTo>
                <a:cubicBezTo>
                  <a:pt x="781" y="948"/>
                  <a:pt x="774" y="952"/>
                  <a:pt x="765" y="952"/>
                </a:cubicBezTo>
                <a:close/>
                <a:moveTo>
                  <a:pt x="1191" y="762"/>
                </a:moveTo>
                <a:cubicBezTo>
                  <a:pt x="1169" y="763"/>
                  <a:pt x="1139" y="768"/>
                  <a:pt x="1121" y="781"/>
                </a:cubicBezTo>
                <a:cubicBezTo>
                  <a:pt x="1131" y="779"/>
                  <a:pt x="1142" y="778"/>
                  <a:pt x="1152" y="780"/>
                </a:cubicBezTo>
                <a:cubicBezTo>
                  <a:pt x="1150" y="782"/>
                  <a:pt x="1137" y="783"/>
                  <a:pt x="1137" y="783"/>
                </a:cubicBezTo>
                <a:cubicBezTo>
                  <a:pt x="1133" y="792"/>
                  <a:pt x="1147" y="783"/>
                  <a:pt x="1149" y="787"/>
                </a:cubicBezTo>
                <a:cubicBezTo>
                  <a:pt x="1149" y="787"/>
                  <a:pt x="1147" y="802"/>
                  <a:pt x="1145" y="804"/>
                </a:cubicBezTo>
                <a:cubicBezTo>
                  <a:pt x="1139" y="813"/>
                  <a:pt x="1128" y="814"/>
                  <a:pt x="1122" y="816"/>
                </a:cubicBezTo>
                <a:cubicBezTo>
                  <a:pt x="1122" y="816"/>
                  <a:pt x="1117" y="813"/>
                  <a:pt x="1115" y="814"/>
                </a:cubicBezTo>
                <a:cubicBezTo>
                  <a:pt x="1112" y="815"/>
                  <a:pt x="1112" y="820"/>
                  <a:pt x="1109" y="820"/>
                </a:cubicBezTo>
                <a:cubicBezTo>
                  <a:pt x="1102" y="822"/>
                  <a:pt x="1093" y="823"/>
                  <a:pt x="1085" y="824"/>
                </a:cubicBezTo>
                <a:cubicBezTo>
                  <a:pt x="1081" y="825"/>
                  <a:pt x="1079" y="830"/>
                  <a:pt x="1076" y="830"/>
                </a:cubicBezTo>
                <a:cubicBezTo>
                  <a:pt x="1074" y="830"/>
                  <a:pt x="1071" y="826"/>
                  <a:pt x="1068" y="826"/>
                </a:cubicBezTo>
                <a:cubicBezTo>
                  <a:pt x="1062" y="826"/>
                  <a:pt x="1054" y="826"/>
                  <a:pt x="1049" y="826"/>
                </a:cubicBezTo>
                <a:cubicBezTo>
                  <a:pt x="1019" y="824"/>
                  <a:pt x="983" y="827"/>
                  <a:pt x="948" y="832"/>
                </a:cubicBezTo>
                <a:cubicBezTo>
                  <a:pt x="900" y="838"/>
                  <a:pt x="848" y="844"/>
                  <a:pt x="798" y="849"/>
                </a:cubicBezTo>
                <a:cubicBezTo>
                  <a:pt x="742" y="854"/>
                  <a:pt x="688" y="852"/>
                  <a:pt x="632" y="857"/>
                </a:cubicBezTo>
                <a:cubicBezTo>
                  <a:pt x="632" y="856"/>
                  <a:pt x="633" y="848"/>
                  <a:pt x="633" y="848"/>
                </a:cubicBezTo>
                <a:cubicBezTo>
                  <a:pt x="640" y="847"/>
                  <a:pt x="668" y="846"/>
                  <a:pt x="672" y="840"/>
                </a:cubicBezTo>
                <a:cubicBezTo>
                  <a:pt x="678" y="833"/>
                  <a:pt x="671" y="830"/>
                  <a:pt x="664" y="830"/>
                </a:cubicBezTo>
                <a:cubicBezTo>
                  <a:pt x="677" y="828"/>
                  <a:pt x="712" y="824"/>
                  <a:pt x="711" y="815"/>
                </a:cubicBezTo>
                <a:cubicBezTo>
                  <a:pt x="710" y="805"/>
                  <a:pt x="655" y="811"/>
                  <a:pt x="645" y="811"/>
                </a:cubicBezTo>
                <a:cubicBezTo>
                  <a:pt x="645" y="809"/>
                  <a:pt x="648" y="805"/>
                  <a:pt x="648" y="805"/>
                </a:cubicBezTo>
                <a:cubicBezTo>
                  <a:pt x="654" y="808"/>
                  <a:pt x="660" y="804"/>
                  <a:pt x="667" y="804"/>
                </a:cubicBezTo>
                <a:cubicBezTo>
                  <a:pt x="682" y="803"/>
                  <a:pt x="695" y="809"/>
                  <a:pt x="709" y="810"/>
                </a:cubicBezTo>
                <a:cubicBezTo>
                  <a:pt x="719" y="811"/>
                  <a:pt x="723" y="806"/>
                  <a:pt x="732" y="805"/>
                </a:cubicBezTo>
                <a:cubicBezTo>
                  <a:pt x="739" y="804"/>
                  <a:pt x="744" y="806"/>
                  <a:pt x="751" y="805"/>
                </a:cubicBezTo>
                <a:cubicBezTo>
                  <a:pt x="753" y="815"/>
                  <a:pt x="808" y="803"/>
                  <a:pt x="822" y="800"/>
                </a:cubicBezTo>
                <a:cubicBezTo>
                  <a:pt x="811" y="819"/>
                  <a:pt x="811" y="821"/>
                  <a:pt x="837" y="820"/>
                </a:cubicBezTo>
                <a:cubicBezTo>
                  <a:pt x="860" y="819"/>
                  <a:pt x="884" y="817"/>
                  <a:pt x="908" y="813"/>
                </a:cubicBezTo>
                <a:cubicBezTo>
                  <a:pt x="917" y="811"/>
                  <a:pt x="950" y="808"/>
                  <a:pt x="937" y="796"/>
                </a:cubicBezTo>
                <a:cubicBezTo>
                  <a:pt x="929" y="789"/>
                  <a:pt x="884" y="796"/>
                  <a:pt x="908" y="776"/>
                </a:cubicBezTo>
                <a:cubicBezTo>
                  <a:pt x="905" y="776"/>
                  <a:pt x="900" y="774"/>
                  <a:pt x="897" y="774"/>
                </a:cubicBezTo>
                <a:cubicBezTo>
                  <a:pt x="905" y="767"/>
                  <a:pt x="914" y="776"/>
                  <a:pt x="916" y="784"/>
                </a:cubicBezTo>
                <a:cubicBezTo>
                  <a:pt x="962" y="774"/>
                  <a:pt x="1013" y="768"/>
                  <a:pt x="1061" y="770"/>
                </a:cubicBezTo>
                <a:cubicBezTo>
                  <a:pt x="1067" y="771"/>
                  <a:pt x="1070" y="775"/>
                  <a:pt x="1081" y="774"/>
                </a:cubicBezTo>
                <a:cubicBezTo>
                  <a:pt x="1096" y="772"/>
                  <a:pt x="1111" y="766"/>
                  <a:pt x="1126" y="764"/>
                </a:cubicBezTo>
                <a:cubicBezTo>
                  <a:pt x="1140" y="762"/>
                  <a:pt x="1154" y="760"/>
                  <a:pt x="1169" y="759"/>
                </a:cubicBezTo>
                <a:cubicBezTo>
                  <a:pt x="1174" y="758"/>
                  <a:pt x="1198" y="756"/>
                  <a:pt x="1191" y="762"/>
                </a:cubicBezTo>
                <a:close/>
                <a:moveTo>
                  <a:pt x="1183" y="749"/>
                </a:moveTo>
                <a:cubicBezTo>
                  <a:pt x="1197" y="739"/>
                  <a:pt x="1223" y="735"/>
                  <a:pt x="1240" y="732"/>
                </a:cubicBezTo>
                <a:cubicBezTo>
                  <a:pt x="1245" y="730"/>
                  <a:pt x="1249" y="729"/>
                  <a:pt x="1252" y="731"/>
                </a:cubicBezTo>
                <a:cubicBezTo>
                  <a:pt x="1236" y="738"/>
                  <a:pt x="1200" y="754"/>
                  <a:pt x="1183" y="749"/>
                </a:cubicBezTo>
                <a:close/>
                <a:moveTo>
                  <a:pt x="1195" y="777"/>
                </a:moveTo>
                <a:cubicBezTo>
                  <a:pt x="1204" y="776"/>
                  <a:pt x="1212" y="773"/>
                  <a:pt x="1220" y="772"/>
                </a:cubicBezTo>
                <a:cubicBezTo>
                  <a:pt x="1223" y="772"/>
                  <a:pt x="1227" y="771"/>
                  <a:pt x="1230" y="771"/>
                </a:cubicBezTo>
                <a:cubicBezTo>
                  <a:pt x="1218" y="772"/>
                  <a:pt x="1207" y="776"/>
                  <a:pt x="1195" y="777"/>
                </a:cubicBezTo>
                <a:close/>
                <a:moveTo>
                  <a:pt x="1229" y="744"/>
                </a:moveTo>
                <a:cubicBezTo>
                  <a:pt x="1232" y="740"/>
                  <a:pt x="1252" y="742"/>
                  <a:pt x="1258" y="737"/>
                </a:cubicBezTo>
                <a:cubicBezTo>
                  <a:pt x="1256" y="737"/>
                  <a:pt x="1254" y="736"/>
                  <a:pt x="1252" y="735"/>
                </a:cubicBezTo>
                <a:cubicBezTo>
                  <a:pt x="1272" y="731"/>
                  <a:pt x="1289" y="721"/>
                  <a:pt x="1309" y="717"/>
                </a:cubicBezTo>
                <a:cubicBezTo>
                  <a:pt x="1326" y="713"/>
                  <a:pt x="1343" y="709"/>
                  <a:pt x="1360" y="703"/>
                </a:cubicBezTo>
                <a:cubicBezTo>
                  <a:pt x="1386" y="694"/>
                  <a:pt x="1412" y="686"/>
                  <a:pt x="1439" y="679"/>
                </a:cubicBezTo>
                <a:cubicBezTo>
                  <a:pt x="1455" y="675"/>
                  <a:pt x="1472" y="670"/>
                  <a:pt x="1490" y="667"/>
                </a:cubicBezTo>
                <a:cubicBezTo>
                  <a:pt x="1525" y="662"/>
                  <a:pt x="1556" y="647"/>
                  <a:pt x="1589" y="633"/>
                </a:cubicBezTo>
                <a:cubicBezTo>
                  <a:pt x="1594" y="631"/>
                  <a:pt x="1599" y="630"/>
                  <a:pt x="1604" y="626"/>
                </a:cubicBezTo>
                <a:cubicBezTo>
                  <a:pt x="1596" y="629"/>
                  <a:pt x="1590" y="633"/>
                  <a:pt x="1583" y="631"/>
                </a:cubicBezTo>
                <a:cubicBezTo>
                  <a:pt x="1598" y="612"/>
                  <a:pt x="1641" y="631"/>
                  <a:pt x="1656" y="609"/>
                </a:cubicBezTo>
                <a:cubicBezTo>
                  <a:pt x="1648" y="610"/>
                  <a:pt x="1640" y="614"/>
                  <a:pt x="1630" y="613"/>
                </a:cubicBezTo>
                <a:cubicBezTo>
                  <a:pt x="1643" y="605"/>
                  <a:pt x="1660" y="601"/>
                  <a:pt x="1675" y="598"/>
                </a:cubicBezTo>
                <a:cubicBezTo>
                  <a:pt x="1675" y="598"/>
                  <a:pt x="1675" y="598"/>
                  <a:pt x="1675" y="598"/>
                </a:cubicBezTo>
                <a:cubicBezTo>
                  <a:pt x="1676" y="597"/>
                  <a:pt x="1677" y="597"/>
                  <a:pt x="1678" y="597"/>
                </a:cubicBezTo>
                <a:cubicBezTo>
                  <a:pt x="1677" y="597"/>
                  <a:pt x="1676" y="597"/>
                  <a:pt x="1675" y="598"/>
                </a:cubicBezTo>
                <a:cubicBezTo>
                  <a:pt x="1681" y="602"/>
                  <a:pt x="1661" y="606"/>
                  <a:pt x="1655" y="609"/>
                </a:cubicBezTo>
                <a:cubicBezTo>
                  <a:pt x="1666" y="611"/>
                  <a:pt x="1681" y="603"/>
                  <a:pt x="1691" y="599"/>
                </a:cubicBezTo>
                <a:cubicBezTo>
                  <a:pt x="1688" y="599"/>
                  <a:pt x="1684" y="597"/>
                  <a:pt x="1680" y="597"/>
                </a:cubicBezTo>
                <a:cubicBezTo>
                  <a:pt x="1705" y="587"/>
                  <a:pt x="1727" y="578"/>
                  <a:pt x="1750" y="567"/>
                </a:cubicBezTo>
                <a:cubicBezTo>
                  <a:pt x="1758" y="585"/>
                  <a:pt x="1831" y="571"/>
                  <a:pt x="1847" y="566"/>
                </a:cubicBezTo>
                <a:cubicBezTo>
                  <a:pt x="1871" y="560"/>
                  <a:pt x="1904" y="559"/>
                  <a:pt x="1926" y="548"/>
                </a:cubicBezTo>
                <a:cubicBezTo>
                  <a:pt x="1917" y="557"/>
                  <a:pt x="1891" y="563"/>
                  <a:pt x="1878" y="570"/>
                </a:cubicBezTo>
                <a:cubicBezTo>
                  <a:pt x="1861" y="577"/>
                  <a:pt x="1839" y="589"/>
                  <a:pt x="1821" y="592"/>
                </a:cubicBezTo>
                <a:cubicBezTo>
                  <a:pt x="1828" y="584"/>
                  <a:pt x="1841" y="581"/>
                  <a:pt x="1848" y="573"/>
                </a:cubicBezTo>
                <a:cubicBezTo>
                  <a:pt x="1832" y="576"/>
                  <a:pt x="1817" y="587"/>
                  <a:pt x="1801" y="588"/>
                </a:cubicBezTo>
                <a:cubicBezTo>
                  <a:pt x="1803" y="586"/>
                  <a:pt x="1805" y="584"/>
                  <a:pt x="1806" y="583"/>
                </a:cubicBezTo>
                <a:cubicBezTo>
                  <a:pt x="1775" y="588"/>
                  <a:pt x="1747" y="610"/>
                  <a:pt x="1717" y="618"/>
                </a:cubicBezTo>
                <a:cubicBezTo>
                  <a:pt x="1718" y="618"/>
                  <a:pt x="1715" y="613"/>
                  <a:pt x="1713" y="614"/>
                </a:cubicBezTo>
                <a:cubicBezTo>
                  <a:pt x="1709" y="615"/>
                  <a:pt x="1705" y="620"/>
                  <a:pt x="1701" y="622"/>
                </a:cubicBezTo>
                <a:cubicBezTo>
                  <a:pt x="1698" y="624"/>
                  <a:pt x="1693" y="628"/>
                  <a:pt x="1689" y="630"/>
                </a:cubicBezTo>
                <a:cubicBezTo>
                  <a:pt x="1680" y="634"/>
                  <a:pt x="1671" y="634"/>
                  <a:pt x="1663" y="637"/>
                </a:cubicBezTo>
                <a:cubicBezTo>
                  <a:pt x="1665" y="635"/>
                  <a:pt x="1667" y="634"/>
                  <a:pt x="1670" y="632"/>
                </a:cubicBezTo>
                <a:cubicBezTo>
                  <a:pt x="1657" y="629"/>
                  <a:pt x="1628" y="640"/>
                  <a:pt x="1617" y="647"/>
                </a:cubicBezTo>
                <a:cubicBezTo>
                  <a:pt x="1618" y="649"/>
                  <a:pt x="1619" y="648"/>
                  <a:pt x="1620" y="650"/>
                </a:cubicBezTo>
                <a:cubicBezTo>
                  <a:pt x="1623" y="648"/>
                  <a:pt x="1622" y="645"/>
                  <a:pt x="1628" y="646"/>
                </a:cubicBezTo>
                <a:cubicBezTo>
                  <a:pt x="1627" y="650"/>
                  <a:pt x="1624" y="649"/>
                  <a:pt x="1620" y="650"/>
                </a:cubicBezTo>
                <a:cubicBezTo>
                  <a:pt x="1567" y="669"/>
                  <a:pt x="1511" y="672"/>
                  <a:pt x="1460" y="694"/>
                </a:cubicBezTo>
                <a:cubicBezTo>
                  <a:pt x="1476" y="698"/>
                  <a:pt x="1490" y="684"/>
                  <a:pt x="1504" y="691"/>
                </a:cubicBezTo>
                <a:cubicBezTo>
                  <a:pt x="1493" y="699"/>
                  <a:pt x="1453" y="705"/>
                  <a:pt x="1439" y="703"/>
                </a:cubicBezTo>
                <a:cubicBezTo>
                  <a:pt x="1446" y="700"/>
                  <a:pt x="1453" y="699"/>
                  <a:pt x="1460" y="699"/>
                </a:cubicBezTo>
                <a:cubicBezTo>
                  <a:pt x="1446" y="695"/>
                  <a:pt x="1420" y="701"/>
                  <a:pt x="1406" y="706"/>
                </a:cubicBezTo>
                <a:cubicBezTo>
                  <a:pt x="1406" y="706"/>
                  <a:pt x="1409" y="708"/>
                  <a:pt x="1409" y="708"/>
                </a:cubicBezTo>
                <a:cubicBezTo>
                  <a:pt x="1401" y="703"/>
                  <a:pt x="1381" y="709"/>
                  <a:pt x="1372" y="713"/>
                </a:cubicBezTo>
                <a:cubicBezTo>
                  <a:pt x="1374" y="713"/>
                  <a:pt x="1378" y="715"/>
                  <a:pt x="1382" y="715"/>
                </a:cubicBezTo>
                <a:cubicBezTo>
                  <a:pt x="1373" y="719"/>
                  <a:pt x="1363" y="722"/>
                  <a:pt x="1354" y="725"/>
                </a:cubicBezTo>
                <a:cubicBezTo>
                  <a:pt x="1355" y="725"/>
                  <a:pt x="1356" y="725"/>
                  <a:pt x="1357" y="725"/>
                </a:cubicBezTo>
                <a:cubicBezTo>
                  <a:pt x="1349" y="727"/>
                  <a:pt x="1339" y="725"/>
                  <a:pt x="1332" y="730"/>
                </a:cubicBezTo>
                <a:cubicBezTo>
                  <a:pt x="1335" y="730"/>
                  <a:pt x="1337" y="731"/>
                  <a:pt x="1339" y="733"/>
                </a:cubicBezTo>
                <a:cubicBezTo>
                  <a:pt x="1337" y="732"/>
                  <a:pt x="1335" y="730"/>
                  <a:pt x="1332" y="730"/>
                </a:cubicBezTo>
                <a:cubicBezTo>
                  <a:pt x="1332" y="730"/>
                  <a:pt x="1332" y="730"/>
                  <a:pt x="1332" y="730"/>
                </a:cubicBezTo>
                <a:cubicBezTo>
                  <a:pt x="1310" y="725"/>
                  <a:pt x="1268" y="739"/>
                  <a:pt x="1257" y="749"/>
                </a:cubicBezTo>
                <a:cubicBezTo>
                  <a:pt x="1259" y="742"/>
                  <a:pt x="1225" y="750"/>
                  <a:pt x="1229" y="744"/>
                </a:cubicBezTo>
                <a:close/>
                <a:moveTo>
                  <a:pt x="1595" y="725"/>
                </a:moveTo>
                <a:cubicBezTo>
                  <a:pt x="1595" y="726"/>
                  <a:pt x="1596" y="727"/>
                  <a:pt x="1597" y="728"/>
                </a:cubicBezTo>
                <a:cubicBezTo>
                  <a:pt x="1594" y="728"/>
                  <a:pt x="1596" y="727"/>
                  <a:pt x="1595" y="725"/>
                </a:cubicBezTo>
                <a:close/>
                <a:moveTo>
                  <a:pt x="1544" y="696"/>
                </a:moveTo>
                <a:cubicBezTo>
                  <a:pt x="1541" y="702"/>
                  <a:pt x="1522" y="700"/>
                  <a:pt x="1516" y="698"/>
                </a:cubicBezTo>
                <a:cubicBezTo>
                  <a:pt x="1520" y="697"/>
                  <a:pt x="1547" y="691"/>
                  <a:pt x="1544" y="696"/>
                </a:cubicBezTo>
                <a:close/>
                <a:moveTo>
                  <a:pt x="1447" y="739"/>
                </a:moveTo>
                <a:cubicBezTo>
                  <a:pt x="1447" y="740"/>
                  <a:pt x="1447" y="740"/>
                  <a:pt x="1448" y="739"/>
                </a:cubicBezTo>
                <a:cubicBezTo>
                  <a:pt x="1459" y="739"/>
                  <a:pt x="1469" y="736"/>
                  <a:pt x="1479" y="734"/>
                </a:cubicBezTo>
                <a:cubicBezTo>
                  <a:pt x="1468" y="736"/>
                  <a:pt x="1458" y="739"/>
                  <a:pt x="1447" y="739"/>
                </a:cubicBezTo>
                <a:close/>
                <a:moveTo>
                  <a:pt x="1504" y="738"/>
                </a:moveTo>
                <a:cubicBezTo>
                  <a:pt x="1498" y="742"/>
                  <a:pt x="1490" y="743"/>
                  <a:pt x="1483" y="745"/>
                </a:cubicBezTo>
                <a:cubicBezTo>
                  <a:pt x="1479" y="745"/>
                  <a:pt x="1459" y="751"/>
                  <a:pt x="1466" y="746"/>
                </a:cubicBezTo>
                <a:cubicBezTo>
                  <a:pt x="1479" y="744"/>
                  <a:pt x="1491" y="739"/>
                  <a:pt x="1504" y="738"/>
                </a:cubicBezTo>
                <a:close/>
                <a:moveTo>
                  <a:pt x="1400" y="733"/>
                </a:moveTo>
                <a:cubicBezTo>
                  <a:pt x="1395" y="736"/>
                  <a:pt x="1390" y="737"/>
                  <a:pt x="1384" y="734"/>
                </a:cubicBezTo>
                <a:cubicBezTo>
                  <a:pt x="1388" y="734"/>
                  <a:pt x="1392" y="732"/>
                  <a:pt x="1396" y="731"/>
                </a:cubicBezTo>
                <a:cubicBezTo>
                  <a:pt x="1400" y="730"/>
                  <a:pt x="1404" y="728"/>
                  <a:pt x="1409" y="727"/>
                </a:cubicBezTo>
                <a:cubicBezTo>
                  <a:pt x="1404" y="728"/>
                  <a:pt x="1400" y="730"/>
                  <a:pt x="1396" y="731"/>
                </a:cubicBezTo>
                <a:cubicBezTo>
                  <a:pt x="1397" y="732"/>
                  <a:pt x="1399" y="732"/>
                  <a:pt x="1400" y="733"/>
                </a:cubicBezTo>
                <a:close/>
                <a:moveTo>
                  <a:pt x="1392" y="715"/>
                </a:moveTo>
                <a:cubicBezTo>
                  <a:pt x="1389" y="715"/>
                  <a:pt x="1386" y="715"/>
                  <a:pt x="1383" y="715"/>
                </a:cubicBezTo>
                <a:cubicBezTo>
                  <a:pt x="1385" y="715"/>
                  <a:pt x="1387" y="714"/>
                  <a:pt x="1389" y="714"/>
                </a:cubicBezTo>
                <a:cubicBezTo>
                  <a:pt x="1391" y="714"/>
                  <a:pt x="1391" y="715"/>
                  <a:pt x="1392" y="715"/>
                </a:cubicBezTo>
                <a:cubicBezTo>
                  <a:pt x="1392" y="715"/>
                  <a:pt x="1393" y="715"/>
                  <a:pt x="1394" y="715"/>
                </a:cubicBezTo>
                <a:cubicBezTo>
                  <a:pt x="1392" y="716"/>
                  <a:pt x="1392" y="716"/>
                  <a:pt x="1392" y="715"/>
                </a:cubicBezTo>
                <a:close/>
                <a:moveTo>
                  <a:pt x="1398" y="739"/>
                </a:moveTo>
                <a:cubicBezTo>
                  <a:pt x="1392" y="741"/>
                  <a:pt x="1386" y="742"/>
                  <a:pt x="1380" y="743"/>
                </a:cubicBezTo>
                <a:cubicBezTo>
                  <a:pt x="1386" y="742"/>
                  <a:pt x="1392" y="741"/>
                  <a:pt x="1398" y="739"/>
                </a:cubicBezTo>
                <a:close/>
                <a:moveTo>
                  <a:pt x="1383" y="756"/>
                </a:moveTo>
                <a:cubicBezTo>
                  <a:pt x="1373" y="758"/>
                  <a:pt x="1357" y="760"/>
                  <a:pt x="1352" y="765"/>
                </a:cubicBezTo>
                <a:cubicBezTo>
                  <a:pt x="1357" y="760"/>
                  <a:pt x="1373" y="758"/>
                  <a:pt x="1383" y="756"/>
                </a:cubicBezTo>
                <a:close/>
                <a:moveTo>
                  <a:pt x="1392" y="761"/>
                </a:moveTo>
                <a:cubicBezTo>
                  <a:pt x="1404" y="759"/>
                  <a:pt x="1423" y="760"/>
                  <a:pt x="1434" y="752"/>
                </a:cubicBezTo>
                <a:cubicBezTo>
                  <a:pt x="1438" y="753"/>
                  <a:pt x="1443" y="754"/>
                  <a:pt x="1448" y="755"/>
                </a:cubicBezTo>
                <a:cubicBezTo>
                  <a:pt x="1431" y="763"/>
                  <a:pt x="1389" y="778"/>
                  <a:pt x="1371" y="772"/>
                </a:cubicBezTo>
                <a:cubicBezTo>
                  <a:pt x="1355" y="766"/>
                  <a:pt x="1385" y="763"/>
                  <a:pt x="1392" y="761"/>
                </a:cubicBezTo>
                <a:close/>
                <a:moveTo>
                  <a:pt x="1441" y="752"/>
                </a:moveTo>
                <a:cubicBezTo>
                  <a:pt x="1443" y="750"/>
                  <a:pt x="1444" y="751"/>
                  <a:pt x="1446" y="750"/>
                </a:cubicBezTo>
                <a:cubicBezTo>
                  <a:pt x="1444" y="751"/>
                  <a:pt x="1444" y="752"/>
                  <a:pt x="1441" y="752"/>
                </a:cubicBezTo>
                <a:close/>
                <a:moveTo>
                  <a:pt x="1447" y="739"/>
                </a:moveTo>
                <a:cubicBezTo>
                  <a:pt x="1442" y="740"/>
                  <a:pt x="1437" y="739"/>
                  <a:pt x="1432" y="738"/>
                </a:cubicBezTo>
                <a:cubicBezTo>
                  <a:pt x="1438" y="738"/>
                  <a:pt x="1445" y="737"/>
                  <a:pt x="1451" y="736"/>
                </a:cubicBezTo>
                <a:cubicBezTo>
                  <a:pt x="1450" y="737"/>
                  <a:pt x="1448" y="739"/>
                  <a:pt x="1447" y="739"/>
                </a:cubicBezTo>
                <a:close/>
                <a:moveTo>
                  <a:pt x="1483" y="815"/>
                </a:moveTo>
                <a:cubicBezTo>
                  <a:pt x="1475" y="824"/>
                  <a:pt x="1436" y="826"/>
                  <a:pt x="1438" y="839"/>
                </a:cubicBezTo>
                <a:cubicBezTo>
                  <a:pt x="1432" y="840"/>
                  <a:pt x="1431" y="842"/>
                  <a:pt x="1426" y="837"/>
                </a:cubicBezTo>
                <a:cubicBezTo>
                  <a:pt x="1426" y="838"/>
                  <a:pt x="1425" y="840"/>
                  <a:pt x="1424" y="841"/>
                </a:cubicBezTo>
                <a:cubicBezTo>
                  <a:pt x="1419" y="839"/>
                  <a:pt x="1419" y="841"/>
                  <a:pt x="1413" y="842"/>
                </a:cubicBezTo>
                <a:cubicBezTo>
                  <a:pt x="1402" y="844"/>
                  <a:pt x="1395" y="840"/>
                  <a:pt x="1385" y="838"/>
                </a:cubicBezTo>
                <a:cubicBezTo>
                  <a:pt x="1369" y="835"/>
                  <a:pt x="1354" y="835"/>
                  <a:pt x="1338" y="835"/>
                </a:cubicBezTo>
                <a:cubicBezTo>
                  <a:pt x="1327" y="835"/>
                  <a:pt x="1315" y="830"/>
                  <a:pt x="1304" y="830"/>
                </a:cubicBezTo>
                <a:cubicBezTo>
                  <a:pt x="1293" y="831"/>
                  <a:pt x="1283" y="841"/>
                  <a:pt x="1273" y="831"/>
                </a:cubicBezTo>
                <a:cubicBezTo>
                  <a:pt x="1250" y="811"/>
                  <a:pt x="1326" y="808"/>
                  <a:pt x="1337" y="807"/>
                </a:cubicBezTo>
                <a:cubicBezTo>
                  <a:pt x="1376" y="803"/>
                  <a:pt x="1412" y="786"/>
                  <a:pt x="1451" y="782"/>
                </a:cubicBezTo>
                <a:cubicBezTo>
                  <a:pt x="1468" y="780"/>
                  <a:pt x="1475" y="780"/>
                  <a:pt x="1484" y="791"/>
                </a:cubicBezTo>
                <a:cubicBezTo>
                  <a:pt x="1491" y="800"/>
                  <a:pt x="1500" y="815"/>
                  <a:pt x="1483" y="815"/>
                </a:cubicBezTo>
                <a:close/>
                <a:moveTo>
                  <a:pt x="1505" y="834"/>
                </a:moveTo>
                <a:cubicBezTo>
                  <a:pt x="1499" y="836"/>
                  <a:pt x="1494" y="835"/>
                  <a:pt x="1490" y="832"/>
                </a:cubicBezTo>
                <a:cubicBezTo>
                  <a:pt x="1498" y="830"/>
                  <a:pt x="1506" y="825"/>
                  <a:pt x="1511" y="820"/>
                </a:cubicBezTo>
                <a:cubicBezTo>
                  <a:pt x="1509" y="825"/>
                  <a:pt x="1507" y="829"/>
                  <a:pt x="1505" y="834"/>
                </a:cubicBezTo>
                <a:close/>
                <a:moveTo>
                  <a:pt x="1524" y="835"/>
                </a:moveTo>
                <a:cubicBezTo>
                  <a:pt x="1524" y="833"/>
                  <a:pt x="1521" y="834"/>
                  <a:pt x="1524" y="830"/>
                </a:cubicBezTo>
                <a:cubicBezTo>
                  <a:pt x="1524" y="832"/>
                  <a:pt x="1524" y="833"/>
                  <a:pt x="1524" y="835"/>
                </a:cubicBezTo>
                <a:close/>
                <a:moveTo>
                  <a:pt x="1524" y="707"/>
                </a:moveTo>
                <a:cubicBezTo>
                  <a:pt x="1512" y="711"/>
                  <a:pt x="1488" y="710"/>
                  <a:pt x="1479" y="718"/>
                </a:cubicBezTo>
                <a:cubicBezTo>
                  <a:pt x="1494" y="721"/>
                  <a:pt x="1479" y="727"/>
                  <a:pt x="1472" y="728"/>
                </a:cubicBezTo>
                <a:cubicBezTo>
                  <a:pt x="1474" y="726"/>
                  <a:pt x="1474" y="723"/>
                  <a:pt x="1476" y="720"/>
                </a:cubicBezTo>
                <a:cubicBezTo>
                  <a:pt x="1463" y="714"/>
                  <a:pt x="1452" y="725"/>
                  <a:pt x="1439" y="722"/>
                </a:cubicBezTo>
                <a:cubicBezTo>
                  <a:pt x="1472" y="715"/>
                  <a:pt x="1506" y="706"/>
                  <a:pt x="1540" y="700"/>
                </a:cubicBezTo>
                <a:cubicBezTo>
                  <a:pt x="1534" y="701"/>
                  <a:pt x="1527" y="703"/>
                  <a:pt x="1524" y="707"/>
                </a:cubicBezTo>
                <a:cubicBezTo>
                  <a:pt x="1528" y="707"/>
                  <a:pt x="1533" y="707"/>
                  <a:pt x="1538" y="707"/>
                </a:cubicBezTo>
                <a:cubicBezTo>
                  <a:pt x="1533" y="708"/>
                  <a:pt x="1528" y="707"/>
                  <a:pt x="1524" y="707"/>
                </a:cubicBezTo>
                <a:close/>
                <a:moveTo>
                  <a:pt x="1551" y="828"/>
                </a:moveTo>
                <a:cubicBezTo>
                  <a:pt x="1548" y="834"/>
                  <a:pt x="1541" y="833"/>
                  <a:pt x="1534" y="835"/>
                </a:cubicBezTo>
                <a:cubicBezTo>
                  <a:pt x="1538" y="820"/>
                  <a:pt x="1534" y="816"/>
                  <a:pt x="1552" y="820"/>
                </a:cubicBezTo>
                <a:cubicBezTo>
                  <a:pt x="1552" y="823"/>
                  <a:pt x="1552" y="825"/>
                  <a:pt x="1551" y="828"/>
                </a:cubicBezTo>
                <a:close/>
                <a:moveTo>
                  <a:pt x="1551" y="682"/>
                </a:moveTo>
                <a:cubicBezTo>
                  <a:pt x="1560" y="680"/>
                  <a:pt x="1568" y="677"/>
                  <a:pt x="1576" y="677"/>
                </a:cubicBezTo>
                <a:cubicBezTo>
                  <a:pt x="1569" y="681"/>
                  <a:pt x="1560" y="682"/>
                  <a:pt x="1551" y="682"/>
                </a:cubicBezTo>
                <a:close/>
                <a:moveTo>
                  <a:pt x="1581" y="750"/>
                </a:moveTo>
                <a:cubicBezTo>
                  <a:pt x="1573" y="737"/>
                  <a:pt x="1592" y="740"/>
                  <a:pt x="1596" y="733"/>
                </a:cubicBezTo>
                <a:cubicBezTo>
                  <a:pt x="1596" y="733"/>
                  <a:pt x="1595" y="733"/>
                  <a:pt x="1594" y="733"/>
                </a:cubicBezTo>
                <a:cubicBezTo>
                  <a:pt x="1602" y="728"/>
                  <a:pt x="1607" y="739"/>
                  <a:pt x="1609" y="747"/>
                </a:cubicBezTo>
                <a:cubicBezTo>
                  <a:pt x="1600" y="747"/>
                  <a:pt x="1590" y="746"/>
                  <a:pt x="1581" y="750"/>
                </a:cubicBezTo>
                <a:close/>
                <a:moveTo>
                  <a:pt x="1961" y="730"/>
                </a:moveTo>
                <a:cubicBezTo>
                  <a:pt x="1946" y="763"/>
                  <a:pt x="1779" y="711"/>
                  <a:pt x="1789" y="755"/>
                </a:cubicBezTo>
                <a:cubicBezTo>
                  <a:pt x="1791" y="766"/>
                  <a:pt x="1821" y="770"/>
                  <a:pt x="1825" y="781"/>
                </a:cubicBezTo>
                <a:cubicBezTo>
                  <a:pt x="1831" y="796"/>
                  <a:pt x="1812" y="805"/>
                  <a:pt x="1801" y="809"/>
                </a:cubicBezTo>
                <a:cubicBezTo>
                  <a:pt x="1788" y="814"/>
                  <a:pt x="1772" y="815"/>
                  <a:pt x="1762" y="804"/>
                </a:cubicBezTo>
                <a:cubicBezTo>
                  <a:pt x="1754" y="795"/>
                  <a:pt x="1758" y="781"/>
                  <a:pt x="1750" y="773"/>
                </a:cubicBezTo>
                <a:cubicBezTo>
                  <a:pt x="1740" y="763"/>
                  <a:pt x="1712" y="759"/>
                  <a:pt x="1698" y="757"/>
                </a:cubicBezTo>
                <a:cubicBezTo>
                  <a:pt x="1678" y="754"/>
                  <a:pt x="1655" y="754"/>
                  <a:pt x="1637" y="744"/>
                </a:cubicBezTo>
                <a:cubicBezTo>
                  <a:pt x="1639" y="743"/>
                  <a:pt x="1640" y="741"/>
                  <a:pt x="1641" y="739"/>
                </a:cubicBezTo>
                <a:cubicBezTo>
                  <a:pt x="1631" y="736"/>
                  <a:pt x="1613" y="732"/>
                  <a:pt x="1621" y="722"/>
                </a:cubicBezTo>
                <a:cubicBezTo>
                  <a:pt x="1626" y="717"/>
                  <a:pt x="1657" y="711"/>
                  <a:pt x="1665" y="709"/>
                </a:cubicBezTo>
                <a:cubicBezTo>
                  <a:pt x="1663" y="708"/>
                  <a:pt x="1661" y="706"/>
                  <a:pt x="1659" y="705"/>
                </a:cubicBezTo>
                <a:cubicBezTo>
                  <a:pt x="1682" y="702"/>
                  <a:pt x="1704" y="696"/>
                  <a:pt x="1726" y="694"/>
                </a:cubicBezTo>
                <a:cubicBezTo>
                  <a:pt x="1740" y="693"/>
                  <a:pt x="1754" y="690"/>
                  <a:pt x="1768" y="689"/>
                </a:cubicBezTo>
                <a:cubicBezTo>
                  <a:pt x="1785" y="688"/>
                  <a:pt x="1800" y="693"/>
                  <a:pt x="1817" y="693"/>
                </a:cubicBezTo>
                <a:cubicBezTo>
                  <a:pt x="1828" y="693"/>
                  <a:pt x="1842" y="688"/>
                  <a:pt x="1854" y="689"/>
                </a:cubicBezTo>
                <a:cubicBezTo>
                  <a:pt x="1858" y="690"/>
                  <a:pt x="1867" y="696"/>
                  <a:pt x="1871" y="697"/>
                </a:cubicBezTo>
                <a:cubicBezTo>
                  <a:pt x="1895" y="702"/>
                  <a:pt x="1927" y="693"/>
                  <a:pt x="1951" y="700"/>
                </a:cubicBezTo>
                <a:cubicBezTo>
                  <a:pt x="1946" y="702"/>
                  <a:pt x="1942" y="706"/>
                  <a:pt x="1939" y="709"/>
                </a:cubicBezTo>
                <a:cubicBezTo>
                  <a:pt x="1942" y="709"/>
                  <a:pt x="1947" y="710"/>
                  <a:pt x="1951" y="710"/>
                </a:cubicBezTo>
                <a:cubicBezTo>
                  <a:pt x="1923" y="713"/>
                  <a:pt x="1958" y="718"/>
                  <a:pt x="1961" y="730"/>
                </a:cubicBezTo>
                <a:close/>
                <a:moveTo>
                  <a:pt x="1924" y="657"/>
                </a:moveTo>
                <a:cubicBezTo>
                  <a:pt x="1935" y="649"/>
                  <a:pt x="1951" y="652"/>
                  <a:pt x="1963" y="647"/>
                </a:cubicBezTo>
                <a:cubicBezTo>
                  <a:pt x="1956" y="645"/>
                  <a:pt x="1949" y="646"/>
                  <a:pt x="1941" y="646"/>
                </a:cubicBezTo>
                <a:cubicBezTo>
                  <a:pt x="1957" y="642"/>
                  <a:pt x="1971" y="644"/>
                  <a:pt x="1987" y="644"/>
                </a:cubicBezTo>
                <a:cubicBezTo>
                  <a:pt x="1997" y="645"/>
                  <a:pt x="2009" y="641"/>
                  <a:pt x="2019" y="643"/>
                </a:cubicBezTo>
                <a:cubicBezTo>
                  <a:pt x="2003" y="649"/>
                  <a:pt x="1987" y="650"/>
                  <a:pt x="1972" y="653"/>
                </a:cubicBezTo>
                <a:cubicBezTo>
                  <a:pt x="1956" y="657"/>
                  <a:pt x="1940" y="655"/>
                  <a:pt x="1924" y="657"/>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64_Пользовательский макет">
    <p:spTree>
      <p:nvGrpSpPr>
        <p:cNvPr id="1" name=""/>
        <p:cNvGrpSpPr/>
        <p:nvPr/>
      </p:nvGrpSpPr>
      <p:grpSpPr>
        <a:xfrm>
          <a:off x="0" y="0"/>
          <a:ext cx="0" cy="0"/>
          <a:chOff x="0" y="0"/>
          <a:chExt cx="0" cy="0"/>
        </a:xfrm>
      </p:grpSpPr>
      <p:sp>
        <p:nvSpPr>
          <p:cNvPr id="4" name="Freeform 3470"/>
          <p:cNvSpPr>
            <a:spLocks noGrp="1" noEditPoints="1"/>
          </p:cNvSpPr>
          <p:nvPr>
            <p:ph type="pic" sz="quarter" idx="32"/>
          </p:nvPr>
        </p:nvSpPr>
        <p:spPr bwMode="auto">
          <a:xfrm>
            <a:off x="0" y="0"/>
            <a:ext cx="24387175" cy="13987586"/>
          </a:xfrm>
          <a:custGeom>
            <a:avLst/>
            <a:gdLst>
              <a:gd name="T0" fmla="*/ 1464 w 2065"/>
              <a:gd name="T1" fmla="*/ 85 h 1138"/>
              <a:gd name="T2" fmla="*/ 1037 w 2065"/>
              <a:gd name="T3" fmla="*/ 177 h 1138"/>
              <a:gd name="T4" fmla="*/ 1002 w 2065"/>
              <a:gd name="T5" fmla="*/ 113 h 1138"/>
              <a:gd name="T6" fmla="*/ 949 w 2065"/>
              <a:gd name="T7" fmla="*/ 1 h 1138"/>
              <a:gd name="T8" fmla="*/ 736 w 2065"/>
              <a:gd name="T9" fmla="*/ 2 h 1138"/>
              <a:gd name="T10" fmla="*/ 412 w 2065"/>
              <a:gd name="T11" fmla="*/ 249 h 1138"/>
              <a:gd name="T12" fmla="*/ 265 w 2065"/>
              <a:gd name="T13" fmla="*/ 387 h 1138"/>
              <a:gd name="T14" fmla="*/ 44 w 2065"/>
              <a:gd name="T15" fmla="*/ 500 h 1138"/>
              <a:gd name="T16" fmla="*/ 817 w 2065"/>
              <a:gd name="T17" fmla="*/ 392 h 1138"/>
              <a:gd name="T18" fmla="*/ 387 w 2065"/>
              <a:gd name="T19" fmla="*/ 564 h 1138"/>
              <a:gd name="T20" fmla="*/ 598 w 2065"/>
              <a:gd name="T21" fmla="*/ 565 h 1138"/>
              <a:gd name="T22" fmla="*/ 49 w 2065"/>
              <a:gd name="T23" fmla="*/ 885 h 1138"/>
              <a:gd name="T24" fmla="*/ 289 w 2065"/>
              <a:gd name="T25" fmla="*/ 918 h 1138"/>
              <a:gd name="T26" fmla="*/ 1 w 2065"/>
              <a:gd name="T27" fmla="*/ 1059 h 1138"/>
              <a:gd name="T28" fmla="*/ 66 w 2065"/>
              <a:gd name="T29" fmla="*/ 1085 h 1138"/>
              <a:gd name="T30" fmla="*/ 934 w 2065"/>
              <a:gd name="T31" fmla="*/ 933 h 1138"/>
              <a:gd name="T32" fmla="*/ 921 w 2065"/>
              <a:gd name="T33" fmla="*/ 1034 h 1138"/>
              <a:gd name="T34" fmla="*/ 1267 w 2065"/>
              <a:gd name="T35" fmla="*/ 1031 h 1138"/>
              <a:gd name="T36" fmla="*/ 1697 w 2065"/>
              <a:gd name="T37" fmla="*/ 923 h 1138"/>
              <a:gd name="T38" fmla="*/ 1762 w 2065"/>
              <a:gd name="T39" fmla="*/ 783 h 1138"/>
              <a:gd name="T40" fmla="*/ 2058 w 2065"/>
              <a:gd name="T41" fmla="*/ 650 h 1138"/>
              <a:gd name="T42" fmla="*/ 1785 w 2065"/>
              <a:gd name="T43" fmla="*/ 581 h 1138"/>
              <a:gd name="T44" fmla="*/ 1635 w 2065"/>
              <a:gd name="T45" fmla="*/ 607 h 1138"/>
              <a:gd name="T46" fmla="*/ 1474 w 2065"/>
              <a:gd name="T47" fmla="*/ 507 h 1138"/>
              <a:gd name="T48" fmla="*/ 1808 w 2065"/>
              <a:gd name="T49" fmla="*/ 335 h 1138"/>
              <a:gd name="T50" fmla="*/ 1590 w 2065"/>
              <a:gd name="T51" fmla="*/ 259 h 1138"/>
              <a:gd name="T52" fmla="*/ 1931 w 2065"/>
              <a:gd name="T53" fmla="*/ 80 h 1138"/>
              <a:gd name="T54" fmla="*/ 637 w 2065"/>
              <a:gd name="T55" fmla="*/ 608 h 1138"/>
              <a:gd name="T56" fmla="*/ 1449 w 2065"/>
              <a:gd name="T57" fmla="*/ 255 h 1138"/>
              <a:gd name="T58" fmla="*/ 843 w 2065"/>
              <a:gd name="T59" fmla="*/ 184 h 1138"/>
              <a:gd name="T60" fmla="*/ 178 w 2065"/>
              <a:gd name="T61" fmla="*/ 880 h 1138"/>
              <a:gd name="T62" fmla="*/ 467 w 2065"/>
              <a:gd name="T63" fmla="*/ 81 h 1138"/>
              <a:gd name="T64" fmla="*/ 1253 w 2065"/>
              <a:gd name="T65" fmla="*/ 1036 h 1138"/>
              <a:gd name="T66" fmla="*/ 1981 w 2065"/>
              <a:gd name="T67" fmla="*/ 1101 h 1138"/>
              <a:gd name="T68" fmla="*/ 2 w 2065"/>
              <a:gd name="T69" fmla="*/ 41 h 1138"/>
              <a:gd name="T70" fmla="*/ 304 w 2065"/>
              <a:gd name="T71" fmla="*/ 27 h 1138"/>
              <a:gd name="T72" fmla="*/ 1431 w 2065"/>
              <a:gd name="T73" fmla="*/ 1079 h 1138"/>
              <a:gd name="T74" fmla="*/ 1931 w 2065"/>
              <a:gd name="T75" fmla="*/ 1038 h 1138"/>
              <a:gd name="T76" fmla="*/ 2065 w 2065"/>
              <a:gd name="T77" fmla="*/ 913 h 1138"/>
              <a:gd name="T78" fmla="*/ 1596 w 2065"/>
              <a:gd name="T79" fmla="*/ 119 h 1138"/>
              <a:gd name="T80" fmla="*/ 1172 w 2065"/>
              <a:gd name="T81" fmla="*/ 121 h 1138"/>
              <a:gd name="T82" fmla="*/ 527 w 2065"/>
              <a:gd name="T83" fmla="*/ 131 h 1138"/>
              <a:gd name="T84" fmla="*/ 899 w 2065"/>
              <a:gd name="T85" fmla="*/ 110 h 1138"/>
              <a:gd name="T86" fmla="*/ 860 w 2065"/>
              <a:gd name="T87" fmla="*/ 193 h 1138"/>
              <a:gd name="T88" fmla="*/ 390 w 2065"/>
              <a:gd name="T89" fmla="*/ 441 h 1138"/>
              <a:gd name="T90" fmla="*/ 1344 w 2065"/>
              <a:gd name="T91" fmla="*/ 202 h 1138"/>
              <a:gd name="T92" fmla="*/ 884 w 2065"/>
              <a:gd name="T93" fmla="*/ 470 h 1138"/>
              <a:gd name="T94" fmla="*/ 196 w 2065"/>
              <a:gd name="T95" fmla="*/ 760 h 1138"/>
              <a:gd name="T96" fmla="*/ 857 w 2065"/>
              <a:gd name="T97" fmla="*/ 756 h 1138"/>
              <a:gd name="T98" fmla="*/ 1806 w 2065"/>
              <a:gd name="T99" fmla="*/ 476 h 1138"/>
              <a:gd name="T100" fmla="*/ 484 w 2065"/>
              <a:gd name="T101" fmla="*/ 878 h 1138"/>
              <a:gd name="T102" fmla="*/ 785 w 2065"/>
              <a:gd name="T103" fmla="*/ 904 h 1138"/>
              <a:gd name="T104" fmla="*/ 1081 w 2065"/>
              <a:gd name="T105" fmla="*/ 971 h 1138"/>
              <a:gd name="T106" fmla="*/ 1651 w 2065"/>
              <a:gd name="T107" fmla="*/ 889 h 1138"/>
              <a:gd name="T108" fmla="*/ 1286 w 2065"/>
              <a:gd name="T109" fmla="*/ 947 h 1138"/>
              <a:gd name="T110" fmla="*/ 1822 w 2065"/>
              <a:gd name="T111" fmla="*/ 640 h 1138"/>
              <a:gd name="T112" fmla="*/ 1602 w 2065"/>
              <a:gd name="T113" fmla="*/ 681 h 1138"/>
              <a:gd name="T114" fmla="*/ 1568 w 2065"/>
              <a:gd name="T115" fmla="*/ 582 h 1138"/>
              <a:gd name="T116" fmla="*/ 975 w 2065"/>
              <a:gd name="T117" fmla="*/ 681 h 1138"/>
              <a:gd name="T118" fmla="*/ 1028 w 2065"/>
              <a:gd name="T119" fmla="*/ 555 h 1138"/>
              <a:gd name="T120" fmla="*/ 1344 w 2065"/>
              <a:gd name="T121" fmla="*/ 466 h 1138"/>
              <a:gd name="T122" fmla="*/ 1839 w 2065"/>
              <a:gd name="T123" fmla="*/ 279 h 1138"/>
              <a:gd name="T124" fmla="*/ 1349 w 2065"/>
              <a:gd name="T125" fmla="*/ 360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5" h="1138">
                <a:moveTo>
                  <a:pt x="2045" y="1"/>
                </a:moveTo>
                <a:lnTo>
                  <a:pt x="2022" y="8"/>
                </a:lnTo>
                <a:lnTo>
                  <a:pt x="2000" y="14"/>
                </a:lnTo>
                <a:lnTo>
                  <a:pt x="1978" y="21"/>
                </a:lnTo>
                <a:lnTo>
                  <a:pt x="1955" y="26"/>
                </a:lnTo>
                <a:lnTo>
                  <a:pt x="1933" y="32"/>
                </a:lnTo>
                <a:lnTo>
                  <a:pt x="1911" y="38"/>
                </a:lnTo>
                <a:lnTo>
                  <a:pt x="1888" y="43"/>
                </a:lnTo>
                <a:lnTo>
                  <a:pt x="1865" y="49"/>
                </a:lnTo>
                <a:lnTo>
                  <a:pt x="1843" y="55"/>
                </a:lnTo>
                <a:lnTo>
                  <a:pt x="1821" y="59"/>
                </a:lnTo>
                <a:lnTo>
                  <a:pt x="1798" y="65"/>
                </a:lnTo>
                <a:lnTo>
                  <a:pt x="1775" y="71"/>
                </a:lnTo>
                <a:lnTo>
                  <a:pt x="1753" y="75"/>
                </a:lnTo>
                <a:lnTo>
                  <a:pt x="1731" y="81"/>
                </a:lnTo>
                <a:lnTo>
                  <a:pt x="1708" y="86"/>
                </a:lnTo>
                <a:lnTo>
                  <a:pt x="1686" y="93"/>
                </a:lnTo>
                <a:lnTo>
                  <a:pt x="1676" y="97"/>
                </a:lnTo>
                <a:lnTo>
                  <a:pt x="1668" y="100"/>
                </a:lnTo>
                <a:lnTo>
                  <a:pt x="1659" y="105"/>
                </a:lnTo>
                <a:lnTo>
                  <a:pt x="1650" y="108"/>
                </a:lnTo>
                <a:lnTo>
                  <a:pt x="1640" y="110"/>
                </a:lnTo>
                <a:lnTo>
                  <a:pt x="1630" y="113"/>
                </a:lnTo>
                <a:lnTo>
                  <a:pt x="1620" y="115"/>
                </a:lnTo>
                <a:lnTo>
                  <a:pt x="1609" y="117"/>
                </a:lnTo>
                <a:lnTo>
                  <a:pt x="1614" y="114"/>
                </a:lnTo>
                <a:lnTo>
                  <a:pt x="1620" y="111"/>
                </a:lnTo>
                <a:lnTo>
                  <a:pt x="1624" y="109"/>
                </a:lnTo>
                <a:lnTo>
                  <a:pt x="1631" y="108"/>
                </a:lnTo>
                <a:lnTo>
                  <a:pt x="1643" y="105"/>
                </a:lnTo>
                <a:lnTo>
                  <a:pt x="1656" y="101"/>
                </a:lnTo>
                <a:lnTo>
                  <a:pt x="1668" y="97"/>
                </a:lnTo>
                <a:lnTo>
                  <a:pt x="1682" y="91"/>
                </a:lnTo>
                <a:lnTo>
                  <a:pt x="1695" y="88"/>
                </a:lnTo>
                <a:lnTo>
                  <a:pt x="1708" y="83"/>
                </a:lnTo>
                <a:lnTo>
                  <a:pt x="1735" y="75"/>
                </a:lnTo>
                <a:lnTo>
                  <a:pt x="1761" y="67"/>
                </a:lnTo>
                <a:lnTo>
                  <a:pt x="1788" y="60"/>
                </a:lnTo>
                <a:lnTo>
                  <a:pt x="1814" y="52"/>
                </a:lnTo>
                <a:lnTo>
                  <a:pt x="1843" y="46"/>
                </a:lnTo>
                <a:lnTo>
                  <a:pt x="1871" y="39"/>
                </a:lnTo>
                <a:lnTo>
                  <a:pt x="1898" y="32"/>
                </a:lnTo>
                <a:lnTo>
                  <a:pt x="1927" y="25"/>
                </a:lnTo>
                <a:lnTo>
                  <a:pt x="1941" y="22"/>
                </a:lnTo>
                <a:lnTo>
                  <a:pt x="1954" y="18"/>
                </a:lnTo>
                <a:lnTo>
                  <a:pt x="1969" y="15"/>
                </a:lnTo>
                <a:lnTo>
                  <a:pt x="1983" y="10"/>
                </a:lnTo>
                <a:lnTo>
                  <a:pt x="1988" y="9"/>
                </a:lnTo>
                <a:lnTo>
                  <a:pt x="1994" y="8"/>
                </a:lnTo>
                <a:lnTo>
                  <a:pt x="2001" y="7"/>
                </a:lnTo>
                <a:lnTo>
                  <a:pt x="2007" y="3"/>
                </a:lnTo>
                <a:lnTo>
                  <a:pt x="2007" y="2"/>
                </a:lnTo>
                <a:lnTo>
                  <a:pt x="2007" y="2"/>
                </a:lnTo>
                <a:lnTo>
                  <a:pt x="2005" y="1"/>
                </a:lnTo>
                <a:lnTo>
                  <a:pt x="2003" y="0"/>
                </a:lnTo>
                <a:lnTo>
                  <a:pt x="1995" y="0"/>
                </a:lnTo>
                <a:lnTo>
                  <a:pt x="1986" y="0"/>
                </a:lnTo>
                <a:lnTo>
                  <a:pt x="1971" y="2"/>
                </a:lnTo>
                <a:lnTo>
                  <a:pt x="1956" y="6"/>
                </a:lnTo>
                <a:lnTo>
                  <a:pt x="1942" y="9"/>
                </a:lnTo>
                <a:lnTo>
                  <a:pt x="1927" y="14"/>
                </a:lnTo>
                <a:lnTo>
                  <a:pt x="1911" y="17"/>
                </a:lnTo>
                <a:lnTo>
                  <a:pt x="1895" y="21"/>
                </a:lnTo>
                <a:lnTo>
                  <a:pt x="1879" y="23"/>
                </a:lnTo>
                <a:lnTo>
                  <a:pt x="1862" y="24"/>
                </a:lnTo>
                <a:lnTo>
                  <a:pt x="1873" y="22"/>
                </a:lnTo>
                <a:lnTo>
                  <a:pt x="1885" y="18"/>
                </a:lnTo>
                <a:lnTo>
                  <a:pt x="1896" y="15"/>
                </a:lnTo>
                <a:lnTo>
                  <a:pt x="1906" y="13"/>
                </a:lnTo>
                <a:lnTo>
                  <a:pt x="1913" y="11"/>
                </a:lnTo>
                <a:lnTo>
                  <a:pt x="1922" y="8"/>
                </a:lnTo>
                <a:lnTo>
                  <a:pt x="1933" y="6"/>
                </a:lnTo>
                <a:lnTo>
                  <a:pt x="1936" y="2"/>
                </a:lnTo>
                <a:lnTo>
                  <a:pt x="1935" y="1"/>
                </a:lnTo>
                <a:lnTo>
                  <a:pt x="1930" y="0"/>
                </a:lnTo>
                <a:lnTo>
                  <a:pt x="1925" y="0"/>
                </a:lnTo>
                <a:lnTo>
                  <a:pt x="1917" y="0"/>
                </a:lnTo>
                <a:lnTo>
                  <a:pt x="1903" y="0"/>
                </a:lnTo>
                <a:lnTo>
                  <a:pt x="1894" y="0"/>
                </a:lnTo>
                <a:lnTo>
                  <a:pt x="1884" y="0"/>
                </a:lnTo>
                <a:lnTo>
                  <a:pt x="1872" y="0"/>
                </a:lnTo>
                <a:lnTo>
                  <a:pt x="1861" y="2"/>
                </a:lnTo>
                <a:lnTo>
                  <a:pt x="1849" y="5"/>
                </a:lnTo>
                <a:lnTo>
                  <a:pt x="1827" y="10"/>
                </a:lnTo>
                <a:lnTo>
                  <a:pt x="1804" y="16"/>
                </a:lnTo>
                <a:lnTo>
                  <a:pt x="1781" y="21"/>
                </a:lnTo>
                <a:lnTo>
                  <a:pt x="1758" y="26"/>
                </a:lnTo>
                <a:lnTo>
                  <a:pt x="1736" y="32"/>
                </a:lnTo>
                <a:lnTo>
                  <a:pt x="1713" y="38"/>
                </a:lnTo>
                <a:lnTo>
                  <a:pt x="1691" y="42"/>
                </a:lnTo>
                <a:lnTo>
                  <a:pt x="1668" y="48"/>
                </a:lnTo>
                <a:lnTo>
                  <a:pt x="1623" y="59"/>
                </a:lnTo>
                <a:lnTo>
                  <a:pt x="1579" y="72"/>
                </a:lnTo>
                <a:lnTo>
                  <a:pt x="1533" y="83"/>
                </a:lnTo>
                <a:lnTo>
                  <a:pt x="1488" y="94"/>
                </a:lnTo>
                <a:lnTo>
                  <a:pt x="1443" y="106"/>
                </a:lnTo>
                <a:lnTo>
                  <a:pt x="1398" y="118"/>
                </a:lnTo>
                <a:lnTo>
                  <a:pt x="1352" y="130"/>
                </a:lnTo>
                <a:lnTo>
                  <a:pt x="1308" y="141"/>
                </a:lnTo>
                <a:lnTo>
                  <a:pt x="1282" y="147"/>
                </a:lnTo>
                <a:lnTo>
                  <a:pt x="1256" y="152"/>
                </a:lnTo>
                <a:lnTo>
                  <a:pt x="1230" y="159"/>
                </a:lnTo>
                <a:lnTo>
                  <a:pt x="1205" y="165"/>
                </a:lnTo>
                <a:lnTo>
                  <a:pt x="1193" y="168"/>
                </a:lnTo>
                <a:lnTo>
                  <a:pt x="1179" y="171"/>
                </a:lnTo>
                <a:lnTo>
                  <a:pt x="1167" y="174"/>
                </a:lnTo>
                <a:lnTo>
                  <a:pt x="1154" y="176"/>
                </a:lnTo>
                <a:lnTo>
                  <a:pt x="1145" y="180"/>
                </a:lnTo>
                <a:lnTo>
                  <a:pt x="1135" y="182"/>
                </a:lnTo>
                <a:lnTo>
                  <a:pt x="1124" y="183"/>
                </a:lnTo>
                <a:lnTo>
                  <a:pt x="1114" y="182"/>
                </a:lnTo>
                <a:lnTo>
                  <a:pt x="1155" y="171"/>
                </a:lnTo>
                <a:lnTo>
                  <a:pt x="1196" y="159"/>
                </a:lnTo>
                <a:lnTo>
                  <a:pt x="1238" y="149"/>
                </a:lnTo>
                <a:lnTo>
                  <a:pt x="1279" y="138"/>
                </a:lnTo>
                <a:lnTo>
                  <a:pt x="1320" y="126"/>
                </a:lnTo>
                <a:lnTo>
                  <a:pt x="1361" y="116"/>
                </a:lnTo>
                <a:lnTo>
                  <a:pt x="1403" y="106"/>
                </a:lnTo>
                <a:lnTo>
                  <a:pt x="1444" y="94"/>
                </a:lnTo>
                <a:lnTo>
                  <a:pt x="1453" y="92"/>
                </a:lnTo>
                <a:lnTo>
                  <a:pt x="1462" y="89"/>
                </a:lnTo>
                <a:lnTo>
                  <a:pt x="1470" y="86"/>
                </a:lnTo>
                <a:lnTo>
                  <a:pt x="1480" y="85"/>
                </a:lnTo>
                <a:lnTo>
                  <a:pt x="1491" y="83"/>
                </a:lnTo>
                <a:lnTo>
                  <a:pt x="1501" y="80"/>
                </a:lnTo>
                <a:lnTo>
                  <a:pt x="1513" y="77"/>
                </a:lnTo>
                <a:lnTo>
                  <a:pt x="1523" y="74"/>
                </a:lnTo>
                <a:lnTo>
                  <a:pt x="1515" y="74"/>
                </a:lnTo>
                <a:lnTo>
                  <a:pt x="1506" y="75"/>
                </a:lnTo>
                <a:lnTo>
                  <a:pt x="1502" y="76"/>
                </a:lnTo>
                <a:lnTo>
                  <a:pt x="1498" y="76"/>
                </a:lnTo>
                <a:lnTo>
                  <a:pt x="1494" y="77"/>
                </a:lnTo>
                <a:lnTo>
                  <a:pt x="1491" y="78"/>
                </a:lnTo>
                <a:lnTo>
                  <a:pt x="1480" y="82"/>
                </a:lnTo>
                <a:lnTo>
                  <a:pt x="1472" y="85"/>
                </a:lnTo>
                <a:lnTo>
                  <a:pt x="1469" y="85"/>
                </a:lnTo>
                <a:lnTo>
                  <a:pt x="1466" y="85"/>
                </a:lnTo>
                <a:lnTo>
                  <a:pt x="1464" y="85"/>
                </a:lnTo>
                <a:lnTo>
                  <a:pt x="1462" y="89"/>
                </a:lnTo>
                <a:lnTo>
                  <a:pt x="1452" y="88"/>
                </a:lnTo>
                <a:lnTo>
                  <a:pt x="1441" y="88"/>
                </a:lnTo>
                <a:lnTo>
                  <a:pt x="1451" y="85"/>
                </a:lnTo>
                <a:lnTo>
                  <a:pt x="1460" y="83"/>
                </a:lnTo>
                <a:lnTo>
                  <a:pt x="1469" y="80"/>
                </a:lnTo>
                <a:lnTo>
                  <a:pt x="1478" y="77"/>
                </a:lnTo>
                <a:lnTo>
                  <a:pt x="1482" y="76"/>
                </a:lnTo>
                <a:lnTo>
                  <a:pt x="1485" y="75"/>
                </a:lnTo>
                <a:lnTo>
                  <a:pt x="1490" y="75"/>
                </a:lnTo>
                <a:lnTo>
                  <a:pt x="1494" y="74"/>
                </a:lnTo>
                <a:lnTo>
                  <a:pt x="1497" y="73"/>
                </a:lnTo>
                <a:lnTo>
                  <a:pt x="1499" y="72"/>
                </a:lnTo>
                <a:lnTo>
                  <a:pt x="1503" y="71"/>
                </a:lnTo>
                <a:lnTo>
                  <a:pt x="1508" y="69"/>
                </a:lnTo>
                <a:lnTo>
                  <a:pt x="1529" y="64"/>
                </a:lnTo>
                <a:lnTo>
                  <a:pt x="1550" y="59"/>
                </a:lnTo>
                <a:lnTo>
                  <a:pt x="1571" y="53"/>
                </a:lnTo>
                <a:lnTo>
                  <a:pt x="1591" y="48"/>
                </a:lnTo>
                <a:lnTo>
                  <a:pt x="1612" y="42"/>
                </a:lnTo>
                <a:lnTo>
                  <a:pt x="1631" y="36"/>
                </a:lnTo>
                <a:lnTo>
                  <a:pt x="1651" y="32"/>
                </a:lnTo>
                <a:lnTo>
                  <a:pt x="1671" y="26"/>
                </a:lnTo>
                <a:lnTo>
                  <a:pt x="1674" y="26"/>
                </a:lnTo>
                <a:lnTo>
                  <a:pt x="1678" y="26"/>
                </a:lnTo>
                <a:lnTo>
                  <a:pt x="1679" y="27"/>
                </a:lnTo>
                <a:lnTo>
                  <a:pt x="1680" y="27"/>
                </a:lnTo>
                <a:lnTo>
                  <a:pt x="1681" y="28"/>
                </a:lnTo>
                <a:lnTo>
                  <a:pt x="1681" y="30"/>
                </a:lnTo>
                <a:lnTo>
                  <a:pt x="1678" y="33"/>
                </a:lnTo>
                <a:lnTo>
                  <a:pt x="1673" y="34"/>
                </a:lnTo>
                <a:lnTo>
                  <a:pt x="1665" y="35"/>
                </a:lnTo>
                <a:lnTo>
                  <a:pt x="1658" y="38"/>
                </a:lnTo>
                <a:lnTo>
                  <a:pt x="1650" y="40"/>
                </a:lnTo>
                <a:lnTo>
                  <a:pt x="1645" y="43"/>
                </a:lnTo>
                <a:lnTo>
                  <a:pt x="1654" y="42"/>
                </a:lnTo>
                <a:lnTo>
                  <a:pt x="1663" y="41"/>
                </a:lnTo>
                <a:lnTo>
                  <a:pt x="1672" y="39"/>
                </a:lnTo>
                <a:lnTo>
                  <a:pt x="1682" y="36"/>
                </a:lnTo>
                <a:lnTo>
                  <a:pt x="1691" y="35"/>
                </a:lnTo>
                <a:lnTo>
                  <a:pt x="1700" y="33"/>
                </a:lnTo>
                <a:lnTo>
                  <a:pt x="1709" y="31"/>
                </a:lnTo>
                <a:lnTo>
                  <a:pt x="1719" y="28"/>
                </a:lnTo>
                <a:lnTo>
                  <a:pt x="1739" y="24"/>
                </a:lnTo>
                <a:lnTo>
                  <a:pt x="1758" y="18"/>
                </a:lnTo>
                <a:lnTo>
                  <a:pt x="1779" y="14"/>
                </a:lnTo>
                <a:lnTo>
                  <a:pt x="1798" y="9"/>
                </a:lnTo>
                <a:lnTo>
                  <a:pt x="1803" y="9"/>
                </a:lnTo>
                <a:lnTo>
                  <a:pt x="1808" y="8"/>
                </a:lnTo>
                <a:lnTo>
                  <a:pt x="1811" y="7"/>
                </a:lnTo>
                <a:lnTo>
                  <a:pt x="1814" y="7"/>
                </a:lnTo>
                <a:lnTo>
                  <a:pt x="1815" y="5"/>
                </a:lnTo>
                <a:lnTo>
                  <a:pt x="1816" y="3"/>
                </a:lnTo>
                <a:lnTo>
                  <a:pt x="1816" y="2"/>
                </a:lnTo>
                <a:lnTo>
                  <a:pt x="1815" y="1"/>
                </a:lnTo>
                <a:lnTo>
                  <a:pt x="1814" y="0"/>
                </a:lnTo>
                <a:lnTo>
                  <a:pt x="1812" y="0"/>
                </a:lnTo>
                <a:lnTo>
                  <a:pt x="1807" y="0"/>
                </a:lnTo>
                <a:lnTo>
                  <a:pt x="1804" y="0"/>
                </a:lnTo>
                <a:lnTo>
                  <a:pt x="1794" y="0"/>
                </a:lnTo>
                <a:lnTo>
                  <a:pt x="1785" y="2"/>
                </a:lnTo>
                <a:lnTo>
                  <a:pt x="1770" y="7"/>
                </a:lnTo>
                <a:lnTo>
                  <a:pt x="1755" y="11"/>
                </a:lnTo>
                <a:lnTo>
                  <a:pt x="1746" y="14"/>
                </a:lnTo>
                <a:lnTo>
                  <a:pt x="1738" y="16"/>
                </a:lnTo>
                <a:lnTo>
                  <a:pt x="1733" y="17"/>
                </a:lnTo>
                <a:lnTo>
                  <a:pt x="1729" y="18"/>
                </a:lnTo>
                <a:lnTo>
                  <a:pt x="1727" y="19"/>
                </a:lnTo>
                <a:lnTo>
                  <a:pt x="1723" y="21"/>
                </a:lnTo>
                <a:lnTo>
                  <a:pt x="1721" y="21"/>
                </a:lnTo>
                <a:lnTo>
                  <a:pt x="1720" y="19"/>
                </a:lnTo>
                <a:lnTo>
                  <a:pt x="1719" y="21"/>
                </a:lnTo>
                <a:lnTo>
                  <a:pt x="1717" y="21"/>
                </a:lnTo>
                <a:lnTo>
                  <a:pt x="1717" y="22"/>
                </a:lnTo>
                <a:lnTo>
                  <a:pt x="1720" y="21"/>
                </a:lnTo>
                <a:lnTo>
                  <a:pt x="1713" y="24"/>
                </a:lnTo>
                <a:lnTo>
                  <a:pt x="1704" y="26"/>
                </a:lnTo>
                <a:lnTo>
                  <a:pt x="1700" y="26"/>
                </a:lnTo>
                <a:lnTo>
                  <a:pt x="1695" y="26"/>
                </a:lnTo>
                <a:lnTo>
                  <a:pt x="1692" y="26"/>
                </a:lnTo>
                <a:lnTo>
                  <a:pt x="1691" y="25"/>
                </a:lnTo>
                <a:lnTo>
                  <a:pt x="1691" y="24"/>
                </a:lnTo>
                <a:lnTo>
                  <a:pt x="1694" y="23"/>
                </a:lnTo>
                <a:lnTo>
                  <a:pt x="1699" y="21"/>
                </a:lnTo>
                <a:lnTo>
                  <a:pt x="1705" y="21"/>
                </a:lnTo>
                <a:lnTo>
                  <a:pt x="1709" y="18"/>
                </a:lnTo>
                <a:lnTo>
                  <a:pt x="1714" y="17"/>
                </a:lnTo>
                <a:lnTo>
                  <a:pt x="1716" y="17"/>
                </a:lnTo>
                <a:lnTo>
                  <a:pt x="1719" y="18"/>
                </a:lnTo>
                <a:lnTo>
                  <a:pt x="1719" y="18"/>
                </a:lnTo>
                <a:lnTo>
                  <a:pt x="1722" y="17"/>
                </a:lnTo>
                <a:lnTo>
                  <a:pt x="1727" y="15"/>
                </a:lnTo>
                <a:lnTo>
                  <a:pt x="1731" y="14"/>
                </a:lnTo>
                <a:lnTo>
                  <a:pt x="1745" y="9"/>
                </a:lnTo>
                <a:lnTo>
                  <a:pt x="1761" y="7"/>
                </a:lnTo>
                <a:lnTo>
                  <a:pt x="1762" y="6"/>
                </a:lnTo>
                <a:lnTo>
                  <a:pt x="1765" y="5"/>
                </a:lnTo>
                <a:lnTo>
                  <a:pt x="1765" y="3"/>
                </a:lnTo>
                <a:lnTo>
                  <a:pt x="1766" y="2"/>
                </a:lnTo>
                <a:lnTo>
                  <a:pt x="1766" y="2"/>
                </a:lnTo>
                <a:lnTo>
                  <a:pt x="1765" y="0"/>
                </a:lnTo>
                <a:lnTo>
                  <a:pt x="1760" y="0"/>
                </a:lnTo>
                <a:lnTo>
                  <a:pt x="1753" y="0"/>
                </a:lnTo>
                <a:lnTo>
                  <a:pt x="1746" y="0"/>
                </a:lnTo>
                <a:lnTo>
                  <a:pt x="1738" y="0"/>
                </a:lnTo>
                <a:lnTo>
                  <a:pt x="1725" y="0"/>
                </a:lnTo>
                <a:lnTo>
                  <a:pt x="1712" y="0"/>
                </a:lnTo>
                <a:lnTo>
                  <a:pt x="1699" y="0"/>
                </a:lnTo>
                <a:lnTo>
                  <a:pt x="1686" y="0"/>
                </a:lnTo>
                <a:lnTo>
                  <a:pt x="1675" y="3"/>
                </a:lnTo>
                <a:lnTo>
                  <a:pt x="1664" y="7"/>
                </a:lnTo>
                <a:lnTo>
                  <a:pt x="1651" y="10"/>
                </a:lnTo>
                <a:lnTo>
                  <a:pt x="1640" y="14"/>
                </a:lnTo>
                <a:lnTo>
                  <a:pt x="1616" y="21"/>
                </a:lnTo>
                <a:lnTo>
                  <a:pt x="1592" y="26"/>
                </a:lnTo>
                <a:lnTo>
                  <a:pt x="1568" y="32"/>
                </a:lnTo>
                <a:lnTo>
                  <a:pt x="1544" y="38"/>
                </a:lnTo>
                <a:lnTo>
                  <a:pt x="1521" y="44"/>
                </a:lnTo>
                <a:lnTo>
                  <a:pt x="1498" y="50"/>
                </a:lnTo>
                <a:lnTo>
                  <a:pt x="1474" y="58"/>
                </a:lnTo>
                <a:lnTo>
                  <a:pt x="1451" y="65"/>
                </a:lnTo>
                <a:lnTo>
                  <a:pt x="1428" y="73"/>
                </a:lnTo>
                <a:lnTo>
                  <a:pt x="1406" y="81"/>
                </a:lnTo>
                <a:lnTo>
                  <a:pt x="1382" y="88"/>
                </a:lnTo>
                <a:lnTo>
                  <a:pt x="1359" y="94"/>
                </a:lnTo>
                <a:lnTo>
                  <a:pt x="1335" y="101"/>
                </a:lnTo>
                <a:lnTo>
                  <a:pt x="1310" y="107"/>
                </a:lnTo>
                <a:lnTo>
                  <a:pt x="1286" y="114"/>
                </a:lnTo>
                <a:lnTo>
                  <a:pt x="1261" y="119"/>
                </a:lnTo>
                <a:lnTo>
                  <a:pt x="1236" y="126"/>
                </a:lnTo>
                <a:lnTo>
                  <a:pt x="1212" y="132"/>
                </a:lnTo>
                <a:lnTo>
                  <a:pt x="1187" y="139"/>
                </a:lnTo>
                <a:lnTo>
                  <a:pt x="1163" y="144"/>
                </a:lnTo>
                <a:lnTo>
                  <a:pt x="1135" y="152"/>
                </a:lnTo>
                <a:lnTo>
                  <a:pt x="1106" y="159"/>
                </a:lnTo>
                <a:lnTo>
                  <a:pt x="1079" y="167"/>
                </a:lnTo>
                <a:lnTo>
                  <a:pt x="1050" y="174"/>
                </a:lnTo>
                <a:lnTo>
                  <a:pt x="1037" y="177"/>
                </a:lnTo>
                <a:lnTo>
                  <a:pt x="1022" y="181"/>
                </a:lnTo>
                <a:lnTo>
                  <a:pt x="1008" y="184"/>
                </a:lnTo>
                <a:lnTo>
                  <a:pt x="995" y="188"/>
                </a:lnTo>
                <a:lnTo>
                  <a:pt x="982" y="190"/>
                </a:lnTo>
                <a:lnTo>
                  <a:pt x="970" y="193"/>
                </a:lnTo>
                <a:lnTo>
                  <a:pt x="964" y="194"/>
                </a:lnTo>
                <a:lnTo>
                  <a:pt x="958" y="196"/>
                </a:lnTo>
                <a:lnTo>
                  <a:pt x="951" y="196"/>
                </a:lnTo>
                <a:lnTo>
                  <a:pt x="946" y="194"/>
                </a:lnTo>
                <a:lnTo>
                  <a:pt x="983" y="183"/>
                </a:lnTo>
                <a:lnTo>
                  <a:pt x="1021" y="173"/>
                </a:lnTo>
                <a:lnTo>
                  <a:pt x="1057" y="163"/>
                </a:lnTo>
                <a:lnTo>
                  <a:pt x="1095" y="154"/>
                </a:lnTo>
                <a:lnTo>
                  <a:pt x="1114" y="148"/>
                </a:lnTo>
                <a:lnTo>
                  <a:pt x="1132" y="142"/>
                </a:lnTo>
                <a:lnTo>
                  <a:pt x="1152" y="138"/>
                </a:lnTo>
                <a:lnTo>
                  <a:pt x="1170" y="133"/>
                </a:lnTo>
                <a:lnTo>
                  <a:pt x="1179" y="132"/>
                </a:lnTo>
                <a:lnTo>
                  <a:pt x="1186" y="131"/>
                </a:lnTo>
                <a:lnTo>
                  <a:pt x="1189" y="129"/>
                </a:lnTo>
                <a:lnTo>
                  <a:pt x="1190" y="126"/>
                </a:lnTo>
                <a:lnTo>
                  <a:pt x="1189" y="123"/>
                </a:lnTo>
                <a:lnTo>
                  <a:pt x="1189" y="123"/>
                </a:lnTo>
                <a:lnTo>
                  <a:pt x="1189" y="122"/>
                </a:lnTo>
                <a:lnTo>
                  <a:pt x="1192" y="121"/>
                </a:lnTo>
                <a:lnTo>
                  <a:pt x="1204" y="116"/>
                </a:lnTo>
                <a:lnTo>
                  <a:pt x="1218" y="113"/>
                </a:lnTo>
                <a:lnTo>
                  <a:pt x="1227" y="110"/>
                </a:lnTo>
                <a:lnTo>
                  <a:pt x="1237" y="108"/>
                </a:lnTo>
                <a:lnTo>
                  <a:pt x="1247" y="105"/>
                </a:lnTo>
                <a:lnTo>
                  <a:pt x="1258" y="102"/>
                </a:lnTo>
                <a:lnTo>
                  <a:pt x="1276" y="97"/>
                </a:lnTo>
                <a:lnTo>
                  <a:pt x="1294" y="92"/>
                </a:lnTo>
                <a:lnTo>
                  <a:pt x="1312" y="88"/>
                </a:lnTo>
                <a:lnTo>
                  <a:pt x="1330" y="82"/>
                </a:lnTo>
                <a:lnTo>
                  <a:pt x="1368" y="72"/>
                </a:lnTo>
                <a:lnTo>
                  <a:pt x="1406" y="63"/>
                </a:lnTo>
                <a:lnTo>
                  <a:pt x="1442" y="52"/>
                </a:lnTo>
                <a:lnTo>
                  <a:pt x="1480" y="43"/>
                </a:lnTo>
                <a:lnTo>
                  <a:pt x="1500" y="38"/>
                </a:lnTo>
                <a:lnTo>
                  <a:pt x="1522" y="32"/>
                </a:lnTo>
                <a:lnTo>
                  <a:pt x="1542" y="27"/>
                </a:lnTo>
                <a:lnTo>
                  <a:pt x="1564" y="22"/>
                </a:lnTo>
                <a:lnTo>
                  <a:pt x="1573" y="19"/>
                </a:lnTo>
                <a:lnTo>
                  <a:pt x="1582" y="17"/>
                </a:lnTo>
                <a:lnTo>
                  <a:pt x="1591" y="15"/>
                </a:lnTo>
                <a:lnTo>
                  <a:pt x="1601" y="13"/>
                </a:lnTo>
                <a:lnTo>
                  <a:pt x="1607" y="11"/>
                </a:lnTo>
                <a:lnTo>
                  <a:pt x="1614" y="9"/>
                </a:lnTo>
                <a:lnTo>
                  <a:pt x="1617" y="8"/>
                </a:lnTo>
                <a:lnTo>
                  <a:pt x="1620" y="6"/>
                </a:lnTo>
                <a:lnTo>
                  <a:pt x="1622" y="3"/>
                </a:lnTo>
                <a:lnTo>
                  <a:pt x="1623" y="0"/>
                </a:lnTo>
                <a:lnTo>
                  <a:pt x="1599" y="0"/>
                </a:lnTo>
                <a:lnTo>
                  <a:pt x="1574" y="0"/>
                </a:lnTo>
                <a:lnTo>
                  <a:pt x="1550" y="0"/>
                </a:lnTo>
                <a:lnTo>
                  <a:pt x="1526" y="0"/>
                </a:lnTo>
                <a:lnTo>
                  <a:pt x="1514" y="0"/>
                </a:lnTo>
                <a:lnTo>
                  <a:pt x="1501" y="0"/>
                </a:lnTo>
                <a:lnTo>
                  <a:pt x="1489" y="3"/>
                </a:lnTo>
                <a:lnTo>
                  <a:pt x="1477" y="7"/>
                </a:lnTo>
                <a:lnTo>
                  <a:pt x="1466" y="10"/>
                </a:lnTo>
                <a:lnTo>
                  <a:pt x="1455" y="13"/>
                </a:lnTo>
                <a:lnTo>
                  <a:pt x="1443" y="16"/>
                </a:lnTo>
                <a:lnTo>
                  <a:pt x="1432" y="18"/>
                </a:lnTo>
                <a:lnTo>
                  <a:pt x="1409" y="25"/>
                </a:lnTo>
                <a:lnTo>
                  <a:pt x="1386" y="31"/>
                </a:lnTo>
                <a:lnTo>
                  <a:pt x="1362" y="36"/>
                </a:lnTo>
                <a:lnTo>
                  <a:pt x="1340" y="42"/>
                </a:lnTo>
                <a:lnTo>
                  <a:pt x="1317" y="48"/>
                </a:lnTo>
                <a:lnTo>
                  <a:pt x="1294" y="53"/>
                </a:lnTo>
                <a:lnTo>
                  <a:pt x="1270" y="59"/>
                </a:lnTo>
                <a:lnTo>
                  <a:pt x="1247" y="65"/>
                </a:lnTo>
                <a:lnTo>
                  <a:pt x="1221" y="71"/>
                </a:lnTo>
                <a:lnTo>
                  <a:pt x="1195" y="76"/>
                </a:lnTo>
                <a:lnTo>
                  <a:pt x="1168" y="82"/>
                </a:lnTo>
                <a:lnTo>
                  <a:pt x="1142" y="89"/>
                </a:lnTo>
                <a:lnTo>
                  <a:pt x="1165" y="81"/>
                </a:lnTo>
                <a:lnTo>
                  <a:pt x="1189" y="74"/>
                </a:lnTo>
                <a:lnTo>
                  <a:pt x="1213" y="67"/>
                </a:lnTo>
                <a:lnTo>
                  <a:pt x="1237" y="60"/>
                </a:lnTo>
                <a:lnTo>
                  <a:pt x="1261" y="55"/>
                </a:lnTo>
                <a:lnTo>
                  <a:pt x="1285" y="48"/>
                </a:lnTo>
                <a:lnTo>
                  <a:pt x="1309" y="41"/>
                </a:lnTo>
                <a:lnTo>
                  <a:pt x="1333" y="35"/>
                </a:lnTo>
                <a:lnTo>
                  <a:pt x="1358" y="28"/>
                </a:lnTo>
                <a:lnTo>
                  <a:pt x="1382" y="23"/>
                </a:lnTo>
                <a:lnTo>
                  <a:pt x="1407" y="16"/>
                </a:lnTo>
                <a:lnTo>
                  <a:pt x="1431" y="10"/>
                </a:lnTo>
                <a:lnTo>
                  <a:pt x="1436" y="9"/>
                </a:lnTo>
                <a:lnTo>
                  <a:pt x="1445" y="7"/>
                </a:lnTo>
                <a:lnTo>
                  <a:pt x="1449" y="6"/>
                </a:lnTo>
                <a:lnTo>
                  <a:pt x="1452" y="5"/>
                </a:lnTo>
                <a:lnTo>
                  <a:pt x="1455" y="2"/>
                </a:lnTo>
                <a:lnTo>
                  <a:pt x="1455" y="0"/>
                </a:lnTo>
                <a:lnTo>
                  <a:pt x="1448" y="0"/>
                </a:lnTo>
                <a:lnTo>
                  <a:pt x="1441" y="0"/>
                </a:lnTo>
                <a:lnTo>
                  <a:pt x="1435" y="1"/>
                </a:lnTo>
                <a:lnTo>
                  <a:pt x="1429" y="2"/>
                </a:lnTo>
                <a:lnTo>
                  <a:pt x="1418" y="6"/>
                </a:lnTo>
                <a:lnTo>
                  <a:pt x="1406" y="9"/>
                </a:lnTo>
                <a:lnTo>
                  <a:pt x="1395" y="11"/>
                </a:lnTo>
                <a:lnTo>
                  <a:pt x="1386" y="14"/>
                </a:lnTo>
                <a:lnTo>
                  <a:pt x="1376" y="17"/>
                </a:lnTo>
                <a:lnTo>
                  <a:pt x="1366" y="19"/>
                </a:lnTo>
                <a:lnTo>
                  <a:pt x="1356" y="22"/>
                </a:lnTo>
                <a:lnTo>
                  <a:pt x="1346" y="24"/>
                </a:lnTo>
                <a:lnTo>
                  <a:pt x="1336" y="27"/>
                </a:lnTo>
                <a:lnTo>
                  <a:pt x="1326" y="30"/>
                </a:lnTo>
                <a:lnTo>
                  <a:pt x="1315" y="33"/>
                </a:lnTo>
                <a:lnTo>
                  <a:pt x="1303" y="36"/>
                </a:lnTo>
                <a:lnTo>
                  <a:pt x="1292" y="39"/>
                </a:lnTo>
                <a:lnTo>
                  <a:pt x="1280" y="41"/>
                </a:lnTo>
                <a:lnTo>
                  <a:pt x="1270" y="44"/>
                </a:lnTo>
                <a:lnTo>
                  <a:pt x="1260" y="47"/>
                </a:lnTo>
                <a:lnTo>
                  <a:pt x="1255" y="47"/>
                </a:lnTo>
                <a:lnTo>
                  <a:pt x="1250" y="47"/>
                </a:lnTo>
                <a:lnTo>
                  <a:pt x="1246" y="48"/>
                </a:lnTo>
                <a:lnTo>
                  <a:pt x="1242" y="49"/>
                </a:lnTo>
                <a:lnTo>
                  <a:pt x="1234" y="53"/>
                </a:lnTo>
                <a:lnTo>
                  <a:pt x="1223" y="57"/>
                </a:lnTo>
                <a:lnTo>
                  <a:pt x="1214" y="58"/>
                </a:lnTo>
                <a:lnTo>
                  <a:pt x="1204" y="59"/>
                </a:lnTo>
                <a:lnTo>
                  <a:pt x="1193" y="60"/>
                </a:lnTo>
                <a:lnTo>
                  <a:pt x="1181" y="63"/>
                </a:lnTo>
                <a:lnTo>
                  <a:pt x="1171" y="65"/>
                </a:lnTo>
                <a:lnTo>
                  <a:pt x="1160" y="67"/>
                </a:lnTo>
                <a:lnTo>
                  <a:pt x="1148" y="71"/>
                </a:lnTo>
                <a:lnTo>
                  <a:pt x="1138" y="73"/>
                </a:lnTo>
                <a:lnTo>
                  <a:pt x="1127" y="76"/>
                </a:lnTo>
                <a:lnTo>
                  <a:pt x="1117" y="78"/>
                </a:lnTo>
                <a:lnTo>
                  <a:pt x="1105" y="81"/>
                </a:lnTo>
                <a:lnTo>
                  <a:pt x="1094" y="84"/>
                </a:lnTo>
                <a:lnTo>
                  <a:pt x="1082" y="86"/>
                </a:lnTo>
                <a:lnTo>
                  <a:pt x="1071" y="89"/>
                </a:lnTo>
                <a:lnTo>
                  <a:pt x="1048" y="96"/>
                </a:lnTo>
                <a:lnTo>
                  <a:pt x="1024" y="104"/>
                </a:lnTo>
                <a:lnTo>
                  <a:pt x="1002" y="113"/>
                </a:lnTo>
                <a:lnTo>
                  <a:pt x="978" y="119"/>
                </a:lnTo>
                <a:lnTo>
                  <a:pt x="967" y="123"/>
                </a:lnTo>
                <a:lnTo>
                  <a:pt x="956" y="126"/>
                </a:lnTo>
                <a:lnTo>
                  <a:pt x="951" y="126"/>
                </a:lnTo>
                <a:lnTo>
                  <a:pt x="948" y="127"/>
                </a:lnTo>
                <a:lnTo>
                  <a:pt x="944" y="129"/>
                </a:lnTo>
                <a:lnTo>
                  <a:pt x="939" y="131"/>
                </a:lnTo>
                <a:lnTo>
                  <a:pt x="928" y="134"/>
                </a:lnTo>
                <a:lnTo>
                  <a:pt x="915" y="136"/>
                </a:lnTo>
                <a:lnTo>
                  <a:pt x="913" y="136"/>
                </a:lnTo>
                <a:lnTo>
                  <a:pt x="907" y="138"/>
                </a:lnTo>
                <a:lnTo>
                  <a:pt x="905" y="138"/>
                </a:lnTo>
                <a:lnTo>
                  <a:pt x="904" y="138"/>
                </a:lnTo>
                <a:lnTo>
                  <a:pt x="903" y="136"/>
                </a:lnTo>
                <a:lnTo>
                  <a:pt x="904" y="134"/>
                </a:lnTo>
                <a:lnTo>
                  <a:pt x="889" y="134"/>
                </a:lnTo>
                <a:lnTo>
                  <a:pt x="875" y="136"/>
                </a:lnTo>
                <a:lnTo>
                  <a:pt x="863" y="141"/>
                </a:lnTo>
                <a:lnTo>
                  <a:pt x="850" y="144"/>
                </a:lnTo>
                <a:lnTo>
                  <a:pt x="840" y="146"/>
                </a:lnTo>
                <a:lnTo>
                  <a:pt x="830" y="148"/>
                </a:lnTo>
                <a:lnTo>
                  <a:pt x="817" y="150"/>
                </a:lnTo>
                <a:lnTo>
                  <a:pt x="804" y="150"/>
                </a:lnTo>
                <a:lnTo>
                  <a:pt x="863" y="134"/>
                </a:lnTo>
                <a:lnTo>
                  <a:pt x="921" y="118"/>
                </a:lnTo>
                <a:lnTo>
                  <a:pt x="979" y="104"/>
                </a:lnTo>
                <a:lnTo>
                  <a:pt x="1037" y="88"/>
                </a:lnTo>
                <a:lnTo>
                  <a:pt x="1096" y="73"/>
                </a:lnTo>
                <a:lnTo>
                  <a:pt x="1154" y="58"/>
                </a:lnTo>
                <a:lnTo>
                  <a:pt x="1212" y="43"/>
                </a:lnTo>
                <a:lnTo>
                  <a:pt x="1271" y="30"/>
                </a:lnTo>
                <a:lnTo>
                  <a:pt x="1287" y="25"/>
                </a:lnTo>
                <a:lnTo>
                  <a:pt x="1303" y="22"/>
                </a:lnTo>
                <a:lnTo>
                  <a:pt x="1319" y="18"/>
                </a:lnTo>
                <a:lnTo>
                  <a:pt x="1334" y="16"/>
                </a:lnTo>
                <a:lnTo>
                  <a:pt x="1346" y="11"/>
                </a:lnTo>
                <a:lnTo>
                  <a:pt x="1360" y="9"/>
                </a:lnTo>
                <a:lnTo>
                  <a:pt x="1375" y="8"/>
                </a:lnTo>
                <a:lnTo>
                  <a:pt x="1389" y="7"/>
                </a:lnTo>
                <a:lnTo>
                  <a:pt x="1389" y="8"/>
                </a:lnTo>
                <a:lnTo>
                  <a:pt x="1390" y="8"/>
                </a:lnTo>
                <a:lnTo>
                  <a:pt x="1391" y="8"/>
                </a:lnTo>
                <a:lnTo>
                  <a:pt x="1392" y="7"/>
                </a:lnTo>
                <a:lnTo>
                  <a:pt x="1393" y="7"/>
                </a:lnTo>
                <a:lnTo>
                  <a:pt x="1393" y="6"/>
                </a:lnTo>
                <a:lnTo>
                  <a:pt x="1392" y="6"/>
                </a:lnTo>
                <a:lnTo>
                  <a:pt x="1390" y="6"/>
                </a:lnTo>
                <a:lnTo>
                  <a:pt x="1392" y="3"/>
                </a:lnTo>
                <a:lnTo>
                  <a:pt x="1394" y="0"/>
                </a:lnTo>
                <a:lnTo>
                  <a:pt x="1383" y="0"/>
                </a:lnTo>
                <a:lnTo>
                  <a:pt x="1373" y="0"/>
                </a:lnTo>
                <a:lnTo>
                  <a:pt x="1361" y="0"/>
                </a:lnTo>
                <a:lnTo>
                  <a:pt x="1350" y="0"/>
                </a:lnTo>
                <a:lnTo>
                  <a:pt x="1341" y="1"/>
                </a:lnTo>
                <a:lnTo>
                  <a:pt x="1330" y="3"/>
                </a:lnTo>
                <a:lnTo>
                  <a:pt x="1321" y="7"/>
                </a:lnTo>
                <a:lnTo>
                  <a:pt x="1312" y="10"/>
                </a:lnTo>
                <a:lnTo>
                  <a:pt x="1292" y="15"/>
                </a:lnTo>
                <a:lnTo>
                  <a:pt x="1271" y="18"/>
                </a:lnTo>
                <a:lnTo>
                  <a:pt x="1251" y="22"/>
                </a:lnTo>
                <a:lnTo>
                  <a:pt x="1231" y="24"/>
                </a:lnTo>
                <a:lnTo>
                  <a:pt x="1251" y="18"/>
                </a:lnTo>
                <a:lnTo>
                  <a:pt x="1271" y="13"/>
                </a:lnTo>
                <a:lnTo>
                  <a:pt x="1292" y="7"/>
                </a:lnTo>
                <a:lnTo>
                  <a:pt x="1312" y="0"/>
                </a:lnTo>
                <a:lnTo>
                  <a:pt x="1301" y="0"/>
                </a:lnTo>
                <a:lnTo>
                  <a:pt x="1289" y="0"/>
                </a:lnTo>
                <a:lnTo>
                  <a:pt x="1279" y="0"/>
                </a:lnTo>
                <a:lnTo>
                  <a:pt x="1268" y="0"/>
                </a:lnTo>
                <a:lnTo>
                  <a:pt x="1258" y="0"/>
                </a:lnTo>
                <a:lnTo>
                  <a:pt x="1249" y="2"/>
                </a:lnTo>
                <a:lnTo>
                  <a:pt x="1237" y="5"/>
                </a:lnTo>
                <a:lnTo>
                  <a:pt x="1226" y="8"/>
                </a:lnTo>
                <a:lnTo>
                  <a:pt x="1205" y="14"/>
                </a:lnTo>
                <a:lnTo>
                  <a:pt x="1185" y="18"/>
                </a:lnTo>
                <a:lnTo>
                  <a:pt x="1164" y="23"/>
                </a:lnTo>
                <a:lnTo>
                  <a:pt x="1144" y="27"/>
                </a:lnTo>
                <a:lnTo>
                  <a:pt x="1104" y="35"/>
                </a:lnTo>
                <a:lnTo>
                  <a:pt x="1064" y="43"/>
                </a:lnTo>
                <a:lnTo>
                  <a:pt x="1024" y="51"/>
                </a:lnTo>
                <a:lnTo>
                  <a:pt x="984" y="60"/>
                </a:lnTo>
                <a:lnTo>
                  <a:pt x="973" y="58"/>
                </a:lnTo>
                <a:lnTo>
                  <a:pt x="996" y="52"/>
                </a:lnTo>
                <a:lnTo>
                  <a:pt x="1017" y="47"/>
                </a:lnTo>
                <a:lnTo>
                  <a:pt x="1039" y="41"/>
                </a:lnTo>
                <a:lnTo>
                  <a:pt x="1062" y="36"/>
                </a:lnTo>
                <a:lnTo>
                  <a:pt x="1072" y="34"/>
                </a:lnTo>
                <a:lnTo>
                  <a:pt x="1082" y="32"/>
                </a:lnTo>
                <a:lnTo>
                  <a:pt x="1093" y="31"/>
                </a:lnTo>
                <a:lnTo>
                  <a:pt x="1103" y="30"/>
                </a:lnTo>
                <a:lnTo>
                  <a:pt x="1114" y="27"/>
                </a:lnTo>
                <a:lnTo>
                  <a:pt x="1126" y="25"/>
                </a:lnTo>
                <a:lnTo>
                  <a:pt x="1137" y="22"/>
                </a:lnTo>
                <a:lnTo>
                  <a:pt x="1147" y="18"/>
                </a:lnTo>
                <a:lnTo>
                  <a:pt x="1159" y="16"/>
                </a:lnTo>
                <a:lnTo>
                  <a:pt x="1169" y="13"/>
                </a:lnTo>
                <a:lnTo>
                  <a:pt x="1179" y="10"/>
                </a:lnTo>
                <a:lnTo>
                  <a:pt x="1189" y="7"/>
                </a:lnTo>
                <a:lnTo>
                  <a:pt x="1195" y="7"/>
                </a:lnTo>
                <a:lnTo>
                  <a:pt x="1201" y="5"/>
                </a:lnTo>
                <a:lnTo>
                  <a:pt x="1202" y="3"/>
                </a:lnTo>
                <a:lnTo>
                  <a:pt x="1202" y="2"/>
                </a:lnTo>
                <a:lnTo>
                  <a:pt x="1202" y="1"/>
                </a:lnTo>
                <a:lnTo>
                  <a:pt x="1200" y="1"/>
                </a:lnTo>
                <a:lnTo>
                  <a:pt x="1196" y="0"/>
                </a:lnTo>
                <a:lnTo>
                  <a:pt x="1193" y="0"/>
                </a:lnTo>
                <a:lnTo>
                  <a:pt x="1169" y="0"/>
                </a:lnTo>
                <a:lnTo>
                  <a:pt x="1145" y="0"/>
                </a:lnTo>
                <a:lnTo>
                  <a:pt x="1122" y="0"/>
                </a:lnTo>
                <a:lnTo>
                  <a:pt x="1098" y="0"/>
                </a:lnTo>
                <a:lnTo>
                  <a:pt x="1087" y="0"/>
                </a:lnTo>
                <a:lnTo>
                  <a:pt x="1076" y="0"/>
                </a:lnTo>
                <a:lnTo>
                  <a:pt x="1064" y="0"/>
                </a:lnTo>
                <a:lnTo>
                  <a:pt x="1053" y="0"/>
                </a:lnTo>
                <a:lnTo>
                  <a:pt x="1041" y="0"/>
                </a:lnTo>
                <a:lnTo>
                  <a:pt x="1030" y="0"/>
                </a:lnTo>
                <a:lnTo>
                  <a:pt x="1017" y="1"/>
                </a:lnTo>
                <a:lnTo>
                  <a:pt x="1006" y="3"/>
                </a:lnTo>
                <a:lnTo>
                  <a:pt x="974" y="13"/>
                </a:lnTo>
                <a:lnTo>
                  <a:pt x="941" y="22"/>
                </a:lnTo>
                <a:lnTo>
                  <a:pt x="908" y="30"/>
                </a:lnTo>
                <a:lnTo>
                  <a:pt x="876" y="38"/>
                </a:lnTo>
                <a:lnTo>
                  <a:pt x="858" y="34"/>
                </a:lnTo>
                <a:lnTo>
                  <a:pt x="880" y="28"/>
                </a:lnTo>
                <a:lnTo>
                  <a:pt x="901" y="24"/>
                </a:lnTo>
                <a:lnTo>
                  <a:pt x="922" y="18"/>
                </a:lnTo>
                <a:lnTo>
                  <a:pt x="944" y="13"/>
                </a:lnTo>
                <a:lnTo>
                  <a:pt x="954" y="10"/>
                </a:lnTo>
                <a:lnTo>
                  <a:pt x="964" y="8"/>
                </a:lnTo>
                <a:lnTo>
                  <a:pt x="969" y="7"/>
                </a:lnTo>
                <a:lnTo>
                  <a:pt x="973" y="5"/>
                </a:lnTo>
                <a:lnTo>
                  <a:pt x="974" y="2"/>
                </a:lnTo>
                <a:lnTo>
                  <a:pt x="973" y="1"/>
                </a:lnTo>
                <a:lnTo>
                  <a:pt x="972" y="1"/>
                </a:lnTo>
                <a:lnTo>
                  <a:pt x="970" y="0"/>
                </a:lnTo>
                <a:lnTo>
                  <a:pt x="964" y="0"/>
                </a:lnTo>
                <a:lnTo>
                  <a:pt x="961" y="0"/>
                </a:lnTo>
                <a:lnTo>
                  <a:pt x="949" y="1"/>
                </a:lnTo>
                <a:lnTo>
                  <a:pt x="937" y="3"/>
                </a:lnTo>
                <a:lnTo>
                  <a:pt x="911" y="10"/>
                </a:lnTo>
                <a:lnTo>
                  <a:pt x="884" y="16"/>
                </a:lnTo>
                <a:lnTo>
                  <a:pt x="858" y="21"/>
                </a:lnTo>
                <a:lnTo>
                  <a:pt x="832" y="24"/>
                </a:lnTo>
                <a:lnTo>
                  <a:pt x="843" y="22"/>
                </a:lnTo>
                <a:lnTo>
                  <a:pt x="854" y="18"/>
                </a:lnTo>
                <a:lnTo>
                  <a:pt x="865" y="15"/>
                </a:lnTo>
                <a:lnTo>
                  <a:pt x="876" y="13"/>
                </a:lnTo>
                <a:lnTo>
                  <a:pt x="887" y="9"/>
                </a:lnTo>
                <a:lnTo>
                  <a:pt x="897" y="7"/>
                </a:lnTo>
                <a:lnTo>
                  <a:pt x="901" y="6"/>
                </a:lnTo>
                <a:lnTo>
                  <a:pt x="905" y="3"/>
                </a:lnTo>
                <a:lnTo>
                  <a:pt x="905" y="2"/>
                </a:lnTo>
                <a:lnTo>
                  <a:pt x="904" y="1"/>
                </a:lnTo>
                <a:lnTo>
                  <a:pt x="901" y="0"/>
                </a:lnTo>
                <a:lnTo>
                  <a:pt x="898" y="0"/>
                </a:lnTo>
                <a:lnTo>
                  <a:pt x="892" y="0"/>
                </a:lnTo>
                <a:lnTo>
                  <a:pt x="889" y="0"/>
                </a:lnTo>
                <a:lnTo>
                  <a:pt x="876" y="0"/>
                </a:lnTo>
                <a:lnTo>
                  <a:pt x="865" y="0"/>
                </a:lnTo>
                <a:lnTo>
                  <a:pt x="855" y="0"/>
                </a:lnTo>
                <a:lnTo>
                  <a:pt x="844" y="0"/>
                </a:lnTo>
                <a:lnTo>
                  <a:pt x="832" y="2"/>
                </a:lnTo>
                <a:lnTo>
                  <a:pt x="821" y="5"/>
                </a:lnTo>
                <a:lnTo>
                  <a:pt x="808" y="8"/>
                </a:lnTo>
                <a:lnTo>
                  <a:pt x="797" y="10"/>
                </a:lnTo>
                <a:lnTo>
                  <a:pt x="784" y="14"/>
                </a:lnTo>
                <a:lnTo>
                  <a:pt x="772" y="17"/>
                </a:lnTo>
                <a:lnTo>
                  <a:pt x="755" y="14"/>
                </a:lnTo>
                <a:lnTo>
                  <a:pt x="742" y="10"/>
                </a:lnTo>
                <a:lnTo>
                  <a:pt x="733" y="9"/>
                </a:lnTo>
                <a:lnTo>
                  <a:pt x="731" y="8"/>
                </a:lnTo>
                <a:lnTo>
                  <a:pt x="738" y="7"/>
                </a:lnTo>
                <a:lnTo>
                  <a:pt x="745" y="7"/>
                </a:lnTo>
                <a:lnTo>
                  <a:pt x="751" y="3"/>
                </a:lnTo>
                <a:lnTo>
                  <a:pt x="758" y="0"/>
                </a:lnTo>
                <a:lnTo>
                  <a:pt x="768" y="0"/>
                </a:lnTo>
                <a:lnTo>
                  <a:pt x="777" y="0"/>
                </a:lnTo>
                <a:lnTo>
                  <a:pt x="789" y="0"/>
                </a:lnTo>
                <a:lnTo>
                  <a:pt x="799" y="0"/>
                </a:lnTo>
                <a:lnTo>
                  <a:pt x="767" y="9"/>
                </a:lnTo>
                <a:lnTo>
                  <a:pt x="735" y="17"/>
                </a:lnTo>
                <a:lnTo>
                  <a:pt x="703" y="24"/>
                </a:lnTo>
                <a:lnTo>
                  <a:pt x="671" y="32"/>
                </a:lnTo>
                <a:lnTo>
                  <a:pt x="656" y="35"/>
                </a:lnTo>
                <a:lnTo>
                  <a:pt x="640" y="39"/>
                </a:lnTo>
                <a:lnTo>
                  <a:pt x="623" y="43"/>
                </a:lnTo>
                <a:lnTo>
                  <a:pt x="607" y="47"/>
                </a:lnTo>
                <a:lnTo>
                  <a:pt x="591" y="50"/>
                </a:lnTo>
                <a:lnTo>
                  <a:pt x="575" y="55"/>
                </a:lnTo>
                <a:lnTo>
                  <a:pt x="569" y="56"/>
                </a:lnTo>
                <a:lnTo>
                  <a:pt x="562" y="58"/>
                </a:lnTo>
                <a:lnTo>
                  <a:pt x="560" y="58"/>
                </a:lnTo>
                <a:lnTo>
                  <a:pt x="557" y="59"/>
                </a:lnTo>
                <a:lnTo>
                  <a:pt x="554" y="58"/>
                </a:lnTo>
                <a:lnTo>
                  <a:pt x="552" y="57"/>
                </a:lnTo>
                <a:lnTo>
                  <a:pt x="575" y="52"/>
                </a:lnTo>
                <a:lnTo>
                  <a:pt x="596" y="47"/>
                </a:lnTo>
                <a:lnTo>
                  <a:pt x="619" y="41"/>
                </a:lnTo>
                <a:lnTo>
                  <a:pt x="641" y="34"/>
                </a:lnTo>
                <a:lnTo>
                  <a:pt x="653" y="31"/>
                </a:lnTo>
                <a:lnTo>
                  <a:pt x="665" y="28"/>
                </a:lnTo>
                <a:lnTo>
                  <a:pt x="676" y="25"/>
                </a:lnTo>
                <a:lnTo>
                  <a:pt x="689" y="22"/>
                </a:lnTo>
                <a:lnTo>
                  <a:pt x="701" y="18"/>
                </a:lnTo>
                <a:lnTo>
                  <a:pt x="714" y="15"/>
                </a:lnTo>
                <a:lnTo>
                  <a:pt x="718" y="14"/>
                </a:lnTo>
                <a:lnTo>
                  <a:pt x="723" y="13"/>
                </a:lnTo>
                <a:lnTo>
                  <a:pt x="727" y="11"/>
                </a:lnTo>
                <a:lnTo>
                  <a:pt x="730" y="9"/>
                </a:lnTo>
                <a:lnTo>
                  <a:pt x="730" y="9"/>
                </a:lnTo>
                <a:lnTo>
                  <a:pt x="728" y="8"/>
                </a:lnTo>
                <a:lnTo>
                  <a:pt x="771" y="17"/>
                </a:lnTo>
                <a:lnTo>
                  <a:pt x="740" y="24"/>
                </a:lnTo>
                <a:lnTo>
                  <a:pt x="708" y="32"/>
                </a:lnTo>
                <a:lnTo>
                  <a:pt x="676" y="39"/>
                </a:lnTo>
                <a:lnTo>
                  <a:pt x="645" y="47"/>
                </a:lnTo>
                <a:lnTo>
                  <a:pt x="600" y="58"/>
                </a:lnTo>
                <a:lnTo>
                  <a:pt x="554" y="69"/>
                </a:lnTo>
                <a:lnTo>
                  <a:pt x="510" y="82"/>
                </a:lnTo>
                <a:lnTo>
                  <a:pt x="464" y="93"/>
                </a:lnTo>
                <a:lnTo>
                  <a:pt x="419" y="105"/>
                </a:lnTo>
                <a:lnTo>
                  <a:pt x="373" y="116"/>
                </a:lnTo>
                <a:lnTo>
                  <a:pt x="329" y="127"/>
                </a:lnTo>
                <a:lnTo>
                  <a:pt x="283" y="139"/>
                </a:lnTo>
                <a:lnTo>
                  <a:pt x="258" y="144"/>
                </a:lnTo>
                <a:lnTo>
                  <a:pt x="233" y="151"/>
                </a:lnTo>
                <a:lnTo>
                  <a:pt x="208" y="157"/>
                </a:lnTo>
                <a:lnTo>
                  <a:pt x="183" y="163"/>
                </a:lnTo>
                <a:lnTo>
                  <a:pt x="170" y="166"/>
                </a:lnTo>
                <a:lnTo>
                  <a:pt x="157" y="169"/>
                </a:lnTo>
                <a:lnTo>
                  <a:pt x="143" y="172"/>
                </a:lnTo>
                <a:lnTo>
                  <a:pt x="131" y="175"/>
                </a:lnTo>
                <a:lnTo>
                  <a:pt x="120" y="179"/>
                </a:lnTo>
                <a:lnTo>
                  <a:pt x="108" y="181"/>
                </a:lnTo>
                <a:lnTo>
                  <a:pt x="102" y="182"/>
                </a:lnTo>
                <a:lnTo>
                  <a:pt x="96" y="183"/>
                </a:lnTo>
                <a:lnTo>
                  <a:pt x="90" y="183"/>
                </a:lnTo>
                <a:lnTo>
                  <a:pt x="85" y="182"/>
                </a:lnTo>
                <a:lnTo>
                  <a:pt x="127" y="169"/>
                </a:lnTo>
                <a:lnTo>
                  <a:pt x="170" y="158"/>
                </a:lnTo>
                <a:lnTo>
                  <a:pt x="213" y="146"/>
                </a:lnTo>
                <a:lnTo>
                  <a:pt x="256" y="134"/>
                </a:lnTo>
                <a:lnTo>
                  <a:pt x="298" y="124"/>
                </a:lnTo>
                <a:lnTo>
                  <a:pt x="341" y="113"/>
                </a:lnTo>
                <a:lnTo>
                  <a:pt x="385" y="101"/>
                </a:lnTo>
                <a:lnTo>
                  <a:pt x="428" y="91"/>
                </a:lnTo>
                <a:lnTo>
                  <a:pt x="421" y="89"/>
                </a:lnTo>
                <a:lnTo>
                  <a:pt x="415" y="86"/>
                </a:lnTo>
                <a:lnTo>
                  <a:pt x="423" y="83"/>
                </a:lnTo>
                <a:lnTo>
                  <a:pt x="432" y="81"/>
                </a:lnTo>
                <a:lnTo>
                  <a:pt x="440" y="78"/>
                </a:lnTo>
                <a:lnTo>
                  <a:pt x="450" y="76"/>
                </a:lnTo>
                <a:lnTo>
                  <a:pt x="460" y="74"/>
                </a:lnTo>
                <a:lnTo>
                  <a:pt x="470" y="72"/>
                </a:lnTo>
                <a:lnTo>
                  <a:pt x="480" y="68"/>
                </a:lnTo>
                <a:lnTo>
                  <a:pt x="491" y="66"/>
                </a:lnTo>
                <a:lnTo>
                  <a:pt x="510" y="60"/>
                </a:lnTo>
                <a:lnTo>
                  <a:pt x="530" y="56"/>
                </a:lnTo>
                <a:lnTo>
                  <a:pt x="550" y="50"/>
                </a:lnTo>
                <a:lnTo>
                  <a:pt x="570" y="46"/>
                </a:lnTo>
                <a:lnTo>
                  <a:pt x="590" y="40"/>
                </a:lnTo>
                <a:lnTo>
                  <a:pt x="610" y="35"/>
                </a:lnTo>
                <a:lnTo>
                  <a:pt x="631" y="30"/>
                </a:lnTo>
                <a:lnTo>
                  <a:pt x="650" y="25"/>
                </a:lnTo>
                <a:lnTo>
                  <a:pt x="660" y="23"/>
                </a:lnTo>
                <a:lnTo>
                  <a:pt x="670" y="21"/>
                </a:lnTo>
                <a:lnTo>
                  <a:pt x="681" y="18"/>
                </a:lnTo>
                <a:lnTo>
                  <a:pt x="691" y="15"/>
                </a:lnTo>
                <a:lnTo>
                  <a:pt x="701" y="13"/>
                </a:lnTo>
                <a:lnTo>
                  <a:pt x="711" y="10"/>
                </a:lnTo>
                <a:lnTo>
                  <a:pt x="716" y="9"/>
                </a:lnTo>
                <a:lnTo>
                  <a:pt x="719" y="8"/>
                </a:lnTo>
                <a:lnTo>
                  <a:pt x="724" y="7"/>
                </a:lnTo>
                <a:lnTo>
                  <a:pt x="728" y="8"/>
                </a:lnTo>
                <a:lnTo>
                  <a:pt x="732" y="5"/>
                </a:lnTo>
                <a:lnTo>
                  <a:pt x="736" y="2"/>
                </a:lnTo>
                <a:lnTo>
                  <a:pt x="731" y="0"/>
                </a:lnTo>
                <a:lnTo>
                  <a:pt x="718" y="0"/>
                </a:lnTo>
                <a:lnTo>
                  <a:pt x="706" y="0"/>
                </a:lnTo>
                <a:lnTo>
                  <a:pt x="698" y="0"/>
                </a:lnTo>
                <a:lnTo>
                  <a:pt x="687" y="0"/>
                </a:lnTo>
                <a:lnTo>
                  <a:pt x="676" y="0"/>
                </a:lnTo>
                <a:lnTo>
                  <a:pt x="664" y="0"/>
                </a:lnTo>
                <a:lnTo>
                  <a:pt x="652" y="0"/>
                </a:lnTo>
                <a:lnTo>
                  <a:pt x="642" y="3"/>
                </a:lnTo>
                <a:lnTo>
                  <a:pt x="632" y="7"/>
                </a:lnTo>
                <a:lnTo>
                  <a:pt x="623" y="10"/>
                </a:lnTo>
                <a:lnTo>
                  <a:pt x="612" y="14"/>
                </a:lnTo>
                <a:lnTo>
                  <a:pt x="570" y="25"/>
                </a:lnTo>
                <a:lnTo>
                  <a:pt x="527" y="35"/>
                </a:lnTo>
                <a:lnTo>
                  <a:pt x="485" y="47"/>
                </a:lnTo>
                <a:lnTo>
                  <a:pt x="443" y="58"/>
                </a:lnTo>
                <a:lnTo>
                  <a:pt x="402" y="71"/>
                </a:lnTo>
                <a:lnTo>
                  <a:pt x="361" y="84"/>
                </a:lnTo>
                <a:lnTo>
                  <a:pt x="320" y="96"/>
                </a:lnTo>
                <a:lnTo>
                  <a:pt x="278" y="108"/>
                </a:lnTo>
                <a:lnTo>
                  <a:pt x="236" y="118"/>
                </a:lnTo>
                <a:lnTo>
                  <a:pt x="193" y="130"/>
                </a:lnTo>
                <a:lnTo>
                  <a:pt x="150" y="140"/>
                </a:lnTo>
                <a:lnTo>
                  <a:pt x="108" y="151"/>
                </a:lnTo>
                <a:lnTo>
                  <a:pt x="84" y="157"/>
                </a:lnTo>
                <a:lnTo>
                  <a:pt x="60" y="164"/>
                </a:lnTo>
                <a:lnTo>
                  <a:pt x="36" y="169"/>
                </a:lnTo>
                <a:lnTo>
                  <a:pt x="11" y="175"/>
                </a:lnTo>
                <a:lnTo>
                  <a:pt x="8" y="176"/>
                </a:lnTo>
                <a:lnTo>
                  <a:pt x="6" y="176"/>
                </a:lnTo>
                <a:lnTo>
                  <a:pt x="2" y="177"/>
                </a:lnTo>
                <a:lnTo>
                  <a:pt x="1" y="180"/>
                </a:lnTo>
                <a:lnTo>
                  <a:pt x="0" y="185"/>
                </a:lnTo>
                <a:lnTo>
                  <a:pt x="1" y="192"/>
                </a:lnTo>
                <a:lnTo>
                  <a:pt x="1" y="205"/>
                </a:lnTo>
                <a:lnTo>
                  <a:pt x="1" y="217"/>
                </a:lnTo>
                <a:lnTo>
                  <a:pt x="1" y="231"/>
                </a:lnTo>
                <a:lnTo>
                  <a:pt x="1" y="243"/>
                </a:lnTo>
                <a:lnTo>
                  <a:pt x="1" y="257"/>
                </a:lnTo>
                <a:lnTo>
                  <a:pt x="1" y="271"/>
                </a:lnTo>
                <a:lnTo>
                  <a:pt x="38" y="260"/>
                </a:lnTo>
                <a:lnTo>
                  <a:pt x="75" y="249"/>
                </a:lnTo>
                <a:lnTo>
                  <a:pt x="112" y="239"/>
                </a:lnTo>
                <a:lnTo>
                  <a:pt x="149" y="230"/>
                </a:lnTo>
                <a:lnTo>
                  <a:pt x="167" y="225"/>
                </a:lnTo>
                <a:lnTo>
                  <a:pt x="187" y="221"/>
                </a:lnTo>
                <a:lnTo>
                  <a:pt x="206" y="216"/>
                </a:lnTo>
                <a:lnTo>
                  <a:pt x="225" y="212"/>
                </a:lnTo>
                <a:lnTo>
                  <a:pt x="240" y="207"/>
                </a:lnTo>
                <a:lnTo>
                  <a:pt x="256" y="202"/>
                </a:lnTo>
                <a:lnTo>
                  <a:pt x="272" y="199"/>
                </a:lnTo>
                <a:lnTo>
                  <a:pt x="288" y="198"/>
                </a:lnTo>
                <a:lnTo>
                  <a:pt x="274" y="202"/>
                </a:lnTo>
                <a:lnTo>
                  <a:pt x="259" y="206"/>
                </a:lnTo>
                <a:lnTo>
                  <a:pt x="250" y="208"/>
                </a:lnTo>
                <a:lnTo>
                  <a:pt x="242" y="212"/>
                </a:lnTo>
                <a:lnTo>
                  <a:pt x="233" y="214"/>
                </a:lnTo>
                <a:lnTo>
                  <a:pt x="225" y="216"/>
                </a:lnTo>
                <a:lnTo>
                  <a:pt x="231" y="217"/>
                </a:lnTo>
                <a:lnTo>
                  <a:pt x="241" y="215"/>
                </a:lnTo>
                <a:lnTo>
                  <a:pt x="252" y="213"/>
                </a:lnTo>
                <a:lnTo>
                  <a:pt x="258" y="210"/>
                </a:lnTo>
                <a:lnTo>
                  <a:pt x="267" y="208"/>
                </a:lnTo>
                <a:lnTo>
                  <a:pt x="277" y="207"/>
                </a:lnTo>
                <a:lnTo>
                  <a:pt x="286" y="205"/>
                </a:lnTo>
                <a:lnTo>
                  <a:pt x="294" y="202"/>
                </a:lnTo>
                <a:lnTo>
                  <a:pt x="311" y="199"/>
                </a:lnTo>
                <a:lnTo>
                  <a:pt x="328" y="194"/>
                </a:lnTo>
                <a:lnTo>
                  <a:pt x="337" y="192"/>
                </a:lnTo>
                <a:lnTo>
                  <a:pt x="346" y="190"/>
                </a:lnTo>
                <a:lnTo>
                  <a:pt x="349" y="190"/>
                </a:lnTo>
                <a:lnTo>
                  <a:pt x="354" y="189"/>
                </a:lnTo>
                <a:lnTo>
                  <a:pt x="359" y="188"/>
                </a:lnTo>
                <a:lnTo>
                  <a:pt x="362" y="189"/>
                </a:lnTo>
                <a:lnTo>
                  <a:pt x="323" y="199"/>
                </a:lnTo>
                <a:lnTo>
                  <a:pt x="286" y="210"/>
                </a:lnTo>
                <a:lnTo>
                  <a:pt x="248" y="221"/>
                </a:lnTo>
                <a:lnTo>
                  <a:pt x="211" y="231"/>
                </a:lnTo>
                <a:lnTo>
                  <a:pt x="170" y="242"/>
                </a:lnTo>
                <a:lnTo>
                  <a:pt x="130" y="252"/>
                </a:lnTo>
                <a:lnTo>
                  <a:pt x="89" y="263"/>
                </a:lnTo>
                <a:lnTo>
                  <a:pt x="49" y="273"/>
                </a:lnTo>
                <a:lnTo>
                  <a:pt x="39" y="275"/>
                </a:lnTo>
                <a:lnTo>
                  <a:pt x="27" y="279"/>
                </a:lnTo>
                <a:lnTo>
                  <a:pt x="16" y="281"/>
                </a:lnTo>
                <a:lnTo>
                  <a:pt x="3" y="284"/>
                </a:lnTo>
                <a:lnTo>
                  <a:pt x="2" y="284"/>
                </a:lnTo>
                <a:lnTo>
                  <a:pt x="1" y="287"/>
                </a:lnTo>
                <a:lnTo>
                  <a:pt x="1" y="290"/>
                </a:lnTo>
                <a:lnTo>
                  <a:pt x="1" y="293"/>
                </a:lnTo>
                <a:lnTo>
                  <a:pt x="1" y="299"/>
                </a:lnTo>
                <a:lnTo>
                  <a:pt x="1" y="304"/>
                </a:lnTo>
                <a:lnTo>
                  <a:pt x="1" y="317"/>
                </a:lnTo>
                <a:lnTo>
                  <a:pt x="1" y="330"/>
                </a:lnTo>
                <a:lnTo>
                  <a:pt x="10" y="327"/>
                </a:lnTo>
                <a:lnTo>
                  <a:pt x="19" y="326"/>
                </a:lnTo>
                <a:lnTo>
                  <a:pt x="27" y="324"/>
                </a:lnTo>
                <a:lnTo>
                  <a:pt x="36" y="323"/>
                </a:lnTo>
                <a:lnTo>
                  <a:pt x="43" y="321"/>
                </a:lnTo>
                <a:lnTo>
                  <a:pt x="50" y="318"/>
                </a:lnTo>
                <a:lnTo>
                  <a:pt x="53" y="317"/>
                </a:lnTo>
                <a:lnTo>
                  <a:pt x="57" y="317"/>
                </a:lnTo>
                <a:lnTo>
                  <a:pt x="60" y="318"/>
                </a:lnTo>
                <a:lnTo>
                  <a:pt x="63" y="320"/>
                </a:lnTo>
                <a:lnTo>
                  <a:pt x="66" y="322"/>
                </a:lnTo>
                <a:lnTo>
                  <a:pt x="67" y="322"/>
                </a:lnTo>
                <a:lnTo>
                  <a:pt x="69" y="322"/>
                </a:lnTo>
                <a:lnTo>
                  <a:pt x="73" y="322"/>
                </a:lnTo>
                <a:lnTo>
                  <a:pt x="81" y="320"/>
                </a:lnTo>
                <a:lnTo>
                  <a:pt x="89" y="318"/>
                </a:lnTo>
                <a:lnTo>
                  <a:pt x="99" y="316"/>
                </a:lnTo>
                <a:lnTo>
                  <a:pt x="108" y="314"/>
                </a:lnTo>
                <a:lnTo>
                  <a:pt x="118" y="313"/>
                </a:lnTo>
                <a:lnTo>
                  <a:pt x="129" y="310"/>
                </a:lnTo>
                <a:lnTo>
                  <a:pt x="113" y="316"/>
                </a:lnTo>
                <a:lnTo>
                  <a:pt x="96" y="322"/>
                </a:lnTo>
                <a:lnTo>
                  <a:pt x="80" y="326"/>
                </a:lnTo>
                <a:lnTo>
                  <a:pt x="64" y="331"/>
                </a:lnTo>
                <a:lnTo>
                  <a:pt x="48" y="335"/>
                </a:lnTo>
                <a:lnTo>
                  <a:pt x="32" y="340"/>
                </a:lnTo>
                <a:lnTo>
                  <a:pt x="23" y="342"/>
                </a:lnTo>
                <a:lnTo>
                  <a:pt x="13" y="345"/>
                </a:lnTo>
                <a:lnTo>
                  <a:pt x="8" y="346"/>
                </a:lnTo>
                <a:lnTo>
                  <a:pt x="3" y="347"/>
                </a:lnTo>
                <a:lnTo>
                  <a:pt x="2" y="347"/>
                </a:lnTo>
                <a:lnTo>
                  <a:pt x="1" y="348"/>
                </a:lnTo>
                <a:lnTo>
                  <a:pt x="1" y="349"/>
                </a:lnTo>
                <a:lnTo>
                  <a:pt x="1" y="352"/>
                </a:lnTo>
                <a:lnTo>
                  <a:pt x="49" y="340"/>
                </a:lnTo>
                <a:lnTo>
                  <a:pt x="97" y="327"/>
                </a:lnTo>
                <a:lnTo>
                  <a:pt x="145" y="315"/>
                </a:lnTo>
                <a:lnTo>
                  <a:pt x="192" y="302"/>
                </a:lnTo>
                <a:lnTo>
                  <a:pt x="240" y="290"/>
                </a:lnTo>
                <a:lnTo>
                  <a:pt x="289" y="279"/>
                </a:lnTo>
                <a:lnTo>
                  <a:pt x="337" y="266"/>
                </a:lnTo>
                <a:lnTo>
                  <a:pt x="385" y="255"/>
                </a:lnTo>
                <a:lnTo>
                  <a:pt x="398" y="251"/>
                </a:lnTo>
                <a:lnTo>
                  <a:pt x="412" y="249"/>
                </a:lnTo>
                <a:lnTo>
                  <a:pt x="425" y="246"/>
                </a:lnTo>
                <a:lnTo>
                  <a:pt x="438" y="242"/>
                </a:lnTo>
                <a:lnTo>
                  <a:pt x="452" y="239"/>
                </a:lnTo>
                <a:lnTo>
                  <a:pt x="467" y="235"/>
                </a:lnTo>
                <a:lnTo>
                  <a:pt x="471" y="234"/>
                </a:lnTo>
                <a:lnTo>
                  <a:pt x="477" y="233"/>
                </a:lnTo>
                <a:lnTo>
                  <a:pt x="481" y="233"/>
                </a:lnTo>
                <a:lnTo>
                  <a:pt x="487" y="233"/>
                </a:lnTo>
                <a:lnTo>
                  <a:pt x="471" y="240"/>
                </a:lnTo>
                <a:lnTo>
                  <a:pt x="454" y="244"/>
                </a:lnTo>
                <a:lnTo>
                  <a:pt x="440" y="248"/>
                </a:lnTo>
                <a:lnTo>
                  <a:pt x="426" y="252"/>
                </a:lnTo>
                <a:lnTo>
                  <a:pt x="406" y="258"/>
                </a:lnTo>
                <a:lnTo>
                  <a:pt x="387" y="263"/>
                </a:lnTo>
                <a:lnTo>
                  <a:pt x="368" y="268"/>
                </a:lnTo>
                <a:lnTo>
                  <a:pt x="347" y="273"/>
                </a:lnTo>
                <a:lnTo>
                  <a:pt x="351" y="275"/>
                </a:lnTo>
                <a:lnTo>
                  <a:pt x="354" y="274"/>
                </a:lnTo>
                <a:lnTo>
                  <a:pt x="359" y="273"/>
                </a:lnTo>
                <a:lnTo>
                  <a:pt x="362" y="272"/>
                </a:lnTo>
                <a:lnTo>
                  <a:pt x="371" y="269"/>
                </a:lnTo>
                <a:lnTo>
                  <a:pt x="380" y="268"/>
                </a:lnTo>
                <a:lnTo>
                  <a:pt x="389" y="266"/>
                </a:lnTo>
                <a:lnTo>
                  <a:pt x="397" y="264"/>
                </a:lnTo>
                <a:lnTo>
                  <a:pt x="406" y="262"/>
                </a:lnTo>
                <a:lnTo>
                  <a:pt x="415" y="259"/>
                </a:lnTo>
                <a:lnTo>
                  <a:pt x="431" y="255"/>
                </a:lnTo>
                <a:lnTo>
                  <a:pt x="446" y="251"/>
                </a:lnTo>
                <a:lnTo>
                  <a:pt x="462" y="248"/>
                </a:lnTo>
                <a:lnTo>
                  <a:pt x="478" y="243"/>
                </a:lnTo>
                <a:lnTo>
                  <a:pt x="513" y="235"/>
                </a:lnTo>
                <a:lnTo>
                  <a:pt x="547" y="227"/>
                </a:lnTo>
                <a:lnTo>
                  <a:pt x="583" y="219"/>
                </a:lnTo>
                <a:lnTo>
                  <a:pt x="617" y="210"/>
                </a:lnTo>
                <a:lnTo>
                  <a:pt x="608" y="215"/>
                </a:lnTo>
                <a:lnTo>
                  <a:pt x="598" y="218"/>
                </a:lnTo>
                <a:lnTo>
                  <a:pt x="587" y="222"/>
                </a:lnTo>
                <a:lnTo>
                  <a:pt x="577" y="225"/>
                </a:lnTo>
                <a:lnTo>
                  <a:pt x="567" y="227"/>
                </a:lnTo>
                <a:lnTo>
                  <a:pt x="557" y="230"/>
                </a:lnTo>
                <a:lnTo>
                  <a:pt x="528" y="239"/>
                </a:lnTo>
                <a:lnTo>
                  <a:pt x="498" y="247"/>
                </a:lnTo>
                <a:lnTo>
                  <a:pt x="469" y="255"/>
                </a:lnTo>
                <a:lnTo>
                  <a:pt x="439" y="262"/>
                </a:lnTo>
                <a:lnTo>
                  <a:pt x="406" y="271"/>
                </a:lnTo>
                <a:lnTo>
                  <a:pt x="373" y="280"/>
                </a:lnTo>
                <a:lnTo>
                  <a:pt x="340" y="288"/>
                </a:lnTo>
                <a:lnTo>
                  <a:pt x="308" y="296"/>
                </a:lnTo>
                <a:lnTo>
                  <a:pt x="275" y="304"/>
                </a:lnTo>
                <a:lnTo>
                  <a:pt x="242" y="312"/>
                </a:lnTo>
                <a:lnTo>
                  <a:pt x="209" y="320"/>
                </a:lnTo>
                <a:lnTo>
                  <a:pt x="176" y="327"/>
                </a:lnTo>
                <a:lnTo>
                  <a:pt x="164" y="330"/>
                </a:lnTo>
                <a:lnTo>
                  <a:pt x="151" y="333"/>
                </a:lnTo>
                <a:lnTo>
                  <a:pt x="139" y="335"/>
                </a:lnTo>
                <a:lnTo>
                  <a:pt x="127" y="338"/>
                </a:lnTo>
                <a:lnTo>
                  <a:pt x="114" y="340"/>
                </a:lnTo>
                <a:lnTo>
                  <a:pt x="101" y="341"/>
                </a:lnTo>
                <a:lnTo>
                  <a:pt x="113" y="339"/>
                </a:lnTo>
                <a:lnTo>
                  <a:pt x="124" y="335"/>
                </a:lnTo>
                <a:lnTo>
                  <a:pt x="134" y="332"/>
                </a:lnTo>
                <a:lnTo>
                  <a:pt x="146" y="329"/>
                </a:lnTo>
                <a:lnTo>
                  <a:pt x="154" y="327"/>
                </a:lnTo>
                <a:lnTo>
                  <a:pt x="163" y="325"/>
                </a:lnTo>
                <a:lnTo>
                  <a:pt x="167" y="324"/>
                </a:lnTo>
                <a:lnTo>
                  <a:pt x="172" y="322"/>
                </a:lnTo>
                <a:lnTo>
                  <a:pt x="175" y="320"/>
                </a:lnTo>
                <a:lnTo>
                  <a:pt x="178" y="317"/>
                </a:lnTo>
                <a:lnTo>
                  <a:pt x="149" y="324"/>
                </a:lnTo>
                <a:lnTo>
                  <a:pt x="120" y="332"/>
                </a:lnTo>
                <a:lnTo>
                  <a:pt x="90" y="339"/>
                </a:lnTo>
                <a:lnTo>
                  <a:pt x="59" y="346"/>
                </a:lnTo>
                <a:lnTo>
                  <a:pt x="46" y="349"/>
                </a:lnTo>
                <a:lnTo>
                  <a:pt x="31" y="352"/>
                </a:lnTo>
                <a:lnTo>
                  <a:pt x="23" y="355"/>
                </a:lnTo>
                <a:lnTo>
                  <a:pt x="15" y="356"/>
                </a:lnTo>
                <a:lnTo>
                  <a:pt x="8" y="357"/>
                </a:lnTo>
                <a:lnTo>
                  <a:pt x="1" y="359"/>
                </a:lnTo>
                <a:lnTo>
                  <a:pt x="0" y="367"/>
                </a:lnTo>
                <a:lnTo>
                  <a:pt x="1" y="375"/>
                </a:lnTo>
                <a:lnTo>
                  <a:pt x="1" y="383"/>
                </a:lnTo>
                <a:lnTo>
                  <a:pt x="1" y="391"/>
                </a:lnTo>
                <a:lnTo>
                  <a:pt x="1" y="406"/>
                </a:lnTo>
                <a:lnTo>
                  <a:pt x="1" y="422"/>
                </a:lnTo>
                <a:lnTo>
                  <a:pt x="39" y="414"/>
                </a:lnTo>
                <a:lnTo>
                  <a:pt x="76" y="405"/>
                </a:lnTo>
                <a:lnTo>
                  <a:pt x="114" y="395"/>
                </a:lnTo>
                <a:lnTo>
                  <a:pt x="150" y="385"/>
                </a:lnTo>
                <a:lnTo>
                  <a:pt x="188" y="378"/>
                </a:lnTo>
                <a:lnTo>
                  <a:pt x="225" y="368"/>
                </a:lnTo>
                <a:lnTo>
                  <a:pt x="263" y="359"/>
                </a:lnTo>
                <a:lnTo>
                  <a:pt x="300" y="350"/>
                </a:lnTo>
                <a:lnTo>
                  <a:pt x="298" y="352"/>
                </a:lnTo>
                <a:lnTo>
                  <a:pt x="296" y="355"/>
                </a:lnTo>
                <a:lnTo>
                  <a:pt x="292" y="356"/>
                </a:lnTo>
                <a:lnTo>
                  <a:pt x="289" y="357"/>
                </a:lnTo>
                <a:lnTo>
                  <a:pt x="280" y="359"/>
                </a:lnTo>
                <a:lnTo>
                  <a:pt x="271" y="363"/>
                </a:lnTo>
                <a:lnTo>
                  <a:pt x="261" y="365"/>
                </a:lnTo>
                <a:lnTo>
                  <a:pt x="250" y="367"/>
                </a:lnTo>
                <a:lnTo>
                  <a:pt x="240" y="371"/>
                </a:lnTo>
                <a:lnTo>
                  <a:pt x="230" y="373"/>
                </a:lnTo>
                <a:lnTo>
                  <a:pt x="209" y="379"/>
                </a:lnTo>
                <a:lnTo>
                  <a:pt x="188" y="384"/>
                </a:lnTo>
                <a:lnTo>
                  <a:pt x="167" y="390"/>
                </a:lnTo>
                <a:lnTo>
                  <a:pt x="147" y="396"/>
                </a:lnTo>
                <a:lnTo>
                  <a:pt x="126" y="400"/>
                </a:lnTo>
                <a:lnTo>
                  <a:pt x="106" y="406"/>
                </a:lnTo>
                <a:lnTo>
                  <a:pt x="85" y="412"/>
                </a:lnTo>
                <a:lnTo>
                  <a:pt x="65" y="417"/>
                </a:lnTo>
                <a:lnTo>
                  <a:pt x="56" y="420"/>
                </a:lnTo>
                <a:lnTo>
                  <a:pt x="46" y="423"/>
                </a:lnTo>
                <a:lnTo>
                  <a:pt x="35" y="425"/>
                </a:lnTo>
                <a:lnTo>
                  <a:pt x="25" y="428"/>
                </a:lnTo>
                <a:lnTo>
                  <a:pt x="14" y="430"/>
                </a:lnTo>
                <a:lnTo>
                  <a:pt x="3" y="433"/>
                </a:lnTo>
                <a:lnTo>
                  <a:pt x="2" y="433"/>
                </a:lnTo>
                <a:lnTo>
                  <a:pt x="1" y="434"/>
                </a:lnTo>
                <a:lnTo>
                  <a:pt x="1" y="435"/>
                </a:lnTo>
                <a:lnTo>
                  <a:pt x="1" y="438"/>
                </a:lnTo>
                <a:lnTo>
                  <a:pt x="1" y="439"/>
                </a:lnTo>
                <a:lnTo>
                  <a:pt x="1" y="440"/>
                </a:lnTo>
                <a:lnTo>
                  <a:pt x="1" y="446"/>
                </a:lnTo>
                <a:lnTo>
                  <a:pt x="1" y="451"/>
                </a:lnTo>
                <a:lnTo>
                  <a:pt x="35" y="443"/>
                </a:lnTo>
                <a:lnTo>
                  <a:pt x="69" y="434"/>
                </a:lnTo>
                <a:lnTo>
                  <a:pt x="104" y="425"/>
                </a:lnTo>
                <a:lnTo>
                  <a:pt x="137" y="417"/>
                </a:lnTo>
                <a:lnTo>
                  <a:pt x="154" y="413"/>
                </a:lnTo>
                <a:lnTo>
                  <a:pt x="171" y="408"/>
                </a:lnTo>
                <a:lnTo>
                  <a:pt x="187" y="405"/>
                </a:lnTo>
                <a:lnTo>
                  <a:pt x="204" y="400"/>
                </a:lnTo>
                <a:lnTo>
                  <a:pt x="221" y="397"/>
                </a:lnTo>
                <a:lnTo>
                  <a:pt x="238" y="392"/>
                </a:lnTo>
                <a:lnTo>
                  <a:pt x="247" y="390"/>
                </a:lnTo>
                <a:lnTo>
                  <a:pt x="256" y="388"/>
                </a:lnTo>
                <a:lnTo>
                  <a:pt x="261" y="388"/>
                </a:lnTo>
                <a:lnTo>
                  <a:pt x="265" y="387"/>
                </a:lnTo>
                <a:lnTo>
                  <a:pt x="270" y="384"/>
                </a:lnTo>
                <a:lnTo>
                  <a:pt x="272" y="382"/>
                </a:lnTo>
                <a:lnTo>
                  <a:pt x="266" y="382"/>
                </a:lnTo>
                <a:lnTo>
                  <a:pt x="262" y="381"/>
                </a:lnTo>
                <a:lnTo>
                  <a:pt x="255" y="380"/>
                </a:lnTo>
                <a:lnTo>
                  <a:pt x="250" y="382"/>
                </a:lnTo>
                <a:lnTo>
                  <a:pt x="244" y="383"/>
                </a:lnTo>
                <a:lnTo>
                  <a:pt x="238" y="384"/>
                </a:lnTo>
                <a:lnTo>
                  <a:pt x="231" y="384"/>
                </a:lnTo>
                <a:lnTo>
                  <a:pt x="225" y="383"/>
                </a:lnTo>
                <a:lnTo>
                  <a:pt x="247" y="379"/>
                </a:lnTo>
                <a:lnTo>
                  <a:pt x="270" y="373"/>
                </a:lnTo>
                <a:lnTo>
                  <a:pt x="291" y="367"/>
                </a:lnTo>
                <a:lnTo>
                  <a:pt x="314" y="362"/>
                </a:lnTo>
                <a:lnTo>
                  <a:pt x="326" y="358"/>
                </a:lnTo>
                <a:lnTo>
                  <a:pt x="337" y="356"/>
                </a:lnTo>
                <a:lnTo>
                  <a:pt x="348" y="352"/>
                </a:lnTo>
                <a:lnTo>
                  <a:pt x="360" y="350"/>
                </a:lnTo>
                <a:lnTo>
                  <a:pt x="372" y="349"/>
                </a:lnTo>
                <a:lnTo>
                  <a:pt x="382" y="347"/>
                </a:lnTo>
                <a:lnTo>
                  <a:pt x="394" y="345"/>
                </a:lnTo>
                <a:lnTo>
                  <a:pt x="404" y="341"/>
                </a:lnTo>
                <a:lnTo>
                  <a:pt x="414" y="339"/>
                </a:lnTo>
                <a:lnTo>
                  <a:pt x="427" y="338"/>
                </a:lnTo>
                <a:lnTo>
                  <a:pt x="438" y="335"/>
                </a:lnTo>
                <a:lnTo>
                  <a:pt x="448" y="333"/>
                </a:lnTo>
                <a:lnTo>
                  <a:pt x="459" y="329"/>
                </a:lnTo>
                <a:lnTo>
                  <a:pt x="469" y="324"/>
                </a:lnTo>
                <a:lnTo>
                  <a:pt x="479" y="320"/>
                </a:lnTo>
                <a:lnTo>
                  <a:pt x="489" y="316"/>
                </a:lnTo>
                <a:lnTo>
                  <a:pt x="513" y="308"/>
                </a:lnTo>
                <a:lnTo>
                  <a:pt x="538" y="302"/>
                </a:lnTo>
                <a:lnTo>
                  <a:pt x="562" y="297"/>
                </a:lnTo>
                <a:lnTo>
                  <a:pt x="587" y="291"/>
                </a:lnTo>
                <a:lnTo>
                  <a:pt x="602" y="287"/>
                </a:lnTo>
                <a:lnTo>
                  <a:pt x="616" y="283"/>
                </a:lnTo>
                <a:lnTo>
                  <a:pt x="632" y="280"/>
                </a:lnTo>
                <a:lnTo>
                  <a:pt x="646" y="276"/>
                </a:lnTo>
                <a:lnTo>
                  <a:pt x="660" y="273"/>
                </a:lnTo>
                <a:lnTo>
                  <a:pt x="674" y="269"/>
                </a:lnTo>
                <a:lnTo>
                  <a:pt x="679" y="267"/>
                </a:lnTo>
                <a:lnTo>
                  <a:pt x="686" y="266"/>
                </a:lnTo>
                <a:lnTo>
                  <a:pt x="692" y="266"/>
                </a:lnTo>
                <a:lnTo>
                  <a:pt x="699" y="267"/>
                </a:lnTo>
                <a:lnTo>
                  <a:pt x="684" y="271"/>
                </a:lnTo>
                <a:lnTo>
                  <a:pt x="668" y="275"/>
                </a:lnTo>
                <a:lnTo>
                  <a:pt x="654" y="280"/>
                </a:lnTo>
                <a:lnTo>
                  <a:pt x="640" y="283"/>
                </a:lnTo>
                <a:lnTo>
                  <a:pt x="624" y="287"/>
                </a:lnTo>
                <a:lnTo>
                  <a:pt x="609" y="291"/>
                </a:lnTo>
                <a:lnTo>
                  <a:pt x="593" y="295"/>
                </a:lnTo>
                <a:lnTo>
                  <a:pt x="578" y="298"/>
                </a:lnTo>
                <a:lnTo>
                  <a:pt x="550" y="306"/>
                </a:lnTo>
                <a:lnTo>
                  <a:pt x="522" y="314"/>
                </a:lnTo>
                <a:lnTo>
                  <a:pt x="494" y="324"/>
                </a:lnTo>
                <a:lnTo>
                  <a:pt x="467" y="333"/>
                </a:lnTo>
                <a:lnTo>
                  <a:pt x="452" y="337"/>
                </a:lnTo>
                <a:lnTo>
                  <a:pt x="438" y="340"/>
                </a:lnTo>
                <a:lnTo>
                  <a:pt x="423" y="343"/>
                </a:lnTo>
                <a:lnTo>
                  <a:pt x="409" y="347"/>
                </a:lnTo>
                <a:lnTo>
                  <a:pt x="402" y="349"/>
                </a:lnTo>
                <a:lnTo>
                  <a:pt x="395" y="350"/>
                </a:lnTo>
                <a:lnTo>
                  <a:pt x="390" y="351"/>
                </a:lnTo>
                <a:lnTo>
                  <a:pt x="387" y="352"/>
                </a:lnTo>
                <a:lnTo>
                  <a:pt x="386" y="354"/>
                </a:lnTo>
                <a:lnTo>
                  <a:pt x="386" y="356"/>
                </a:lnTo>
                <a:lnTo>
                  <a:pt x="381" y="359"/>
                </a:lnTo>
                <a:lnTo>
                  <a:pt x="377" y="363"/>
                </a:lnTo>
                <a:lnTo>
                  <a:pt x="372" y="365"/>
                </a:lnTo>
                <a:lnTo>
                  <a:pt x="365" y="366"/>
                </a:lnTo>
                <a:lnTo>
                  <a:pt x="336" y="375"/>
                </a:lnTo>
                <a:lnTo>
                  <a:pt x="305" y="383"/>
                </a:lnTo>
                <a:lnTo>
                  <a:pt x="275" y="391"/>
                </a:lnTo>
                <a:lnTo>
                  <a:pt x="245" y="399"/>
                </a:lnTo>
                <a:lnTo>
                  <a:pt x="214" y="407"/>
                </a:lnTo>
                <a:lnTo>
                  <a:pt x="183" y="415"/>
                </a:lnTo>
                <a:lnTo>
                  <a:pt x="153" y="422"/>
                </a:lnTo>
                <a:lnTo>
                  <a:pt x="122" y="430"/>
                </a:lnTo>
                <a:lnTo>
                  <a:pt x="107" y="433"/>
                </a:lnTo>
                <a:lnTo>
                  <a:pt x="91" y="438"/>
                </a:lnTo>
                <a:lnTo>
                  <a:pt x="75" y="441"/>
                </a:lnTo>
                <a:lnTo>
                  <a:pt x="60" y="445"/>
                </a:lnTo>
                <a:lnTo>
                  <a:pt x="44" y="449"/>
                </a:lnTo>
                <a:lnTo>
                  <a:pt x="30" y="453"/>
                </a:lnTo>
                <a:lnTo>
                  <a:pt x="22" y="455"/>
                </a:lnTo>
                <a:lnTo>
                  <a:pt x="14" y="456"/>
                </a:lnTo>
                <a:lnTo>
                  <a:pt x="10" y="457"/>
                </a:lnTo>
                <a:lnTo>
                  <a:pt x="7" y="457"/>
                </a:lnTo>
                <a:lnTo>
                  <a:pt x="5" y="458"/>
                </a:lnTo>
                <a:lnTo>
                  <a:pt x="1" y="459"/>
                </a:lnTo>
                <a:lnTo>
                  <a:pt x="1" y="461"/>
                </a:lnTo>
                <a:lnTo>
                  <a:pt x="1" y="463"/>
                </a:lnTo>
                <a:lnTo>
                  <a:pt x="0" y="470"/>
                </a:lnTo>
                <a:lnTo>
                  <a:pt x="1" y="478"/>
                </a:lnTo>
                <a:lnTo>
                  <a:pt x="1" y="486"/>
                </a:lnTo>
                <a:lnTo>
                  <a:pt x="1" y="493"/>
                </a:lnTo>
                <a:lnTo>
                  <a:pt x="1" y="496"/>
                </a:lnTo>
                <a:lnTo>
                  <a:pt x="1" y="499"/>
                </a:lnTo>
                <a:lnTo>
                  <a:pt x="5" y="500"/>
                </a:lnTo>
                <a:lnTo>
                  <a:pt x="8" y="500"/>
                </a:lnTo>
                <a:lnTo>
                  <a:pt x="13" y="500"/>
                </a:lnTo>
                <a:lnTo>
                  <a:pt x="17" y="498"/>
                </a:lnTo>
                <a:lnTo>
                  <a:pt x="32" y="493"/>
                </a:lnTo>
                <a:lnTo>
                  <a:pt x="46" y="490"/>
                </a:lnTo>
                <a:lnTo>
                  <a:pt x="61" y="487"/>
                </a:lnTo>
                <a:lnTo>
                  <a:pt x="75" y="482"/>
                </a:lnTo>
                <a:lnTo>
                  <a:pt x="107" y="474"/>
                </a:lnTo>
                <a:lnTo>
                  <a:pt x="139" y="466"/>
                </a:lnTo>
                <a:lnTo>
                  <a:pt x="170" y="458"/>
                </a:lnTo>
                <a:lnTo>
                  <a:pt x="201" y="449"/>
                </a:lnTo>
                <a:lnTo>
                  <a:pt x="236" y="440"/>
                </a:lnTo>
                <a:lnTo>
                  <a:pt x="271" y="431"/>
                </a:lnTo>
                <a:lnTo>
                  <a:pt x="306" y="422"/>
                </a:lnTo>
                <a:lnTo>
                  <a:pt x="341" y="414"/>
                </a:lnTo>
                <a:lnTo>
                  <a:pt x="359" y="409"/>
                </a:lnTo>
                <a:lnTo>
                  <a:pt x="376" y="405"/>
                </a:lnTo>
                <a:lnTo>
                  <a:pt x="394" y="401"/>
                </a:lnTo>
                <a:lnTo>
                  <a:pt x="412" y="397"/>
                </a:lnTo>
                <a:lnTo>
                  <a:pt x="420" y="395"/>
                </a:lnTo>
                <a:lnTo>
                  <a:pt x="428" y="392"/>
                </a:lnTo>
                <a:lnTo>
                  <a:pt x="437" y="390"/>
                </a:lnTo>
                <a:lnTo>
                  <a:pt x="446" y="389"/>
                </a:lnTo>
                <a:lnTo>
                  <a:pt x="452" y="387"/>
                </a:lnTo>
                <a:lnTo>
                  <a:pt x="459" y="385"/>
                </a:lnTo>
                <a:lnTo>
                  <a:pt x="464" y="385"/>
                </a:lnTo>
                <a:lnTo>
                  <a:pt x="471" y="387"/>
                </a:lnTo>
                <a:lnTo>
                  <a:pt x="425" y="399"/>
                </a:lnTo>
                <a:lnTo>
                  <a:pt x="378" y="410"/>
                </a:lnTo>
                <a:lnTo>
                  <a:pt x="330" y="423"/>
                </a:lnTo>
                <a:lnTo>
                  <a:pt x="283" y="435"/>
                </a:lnTo>
                <a:lnTo>
                  <a:pt x="237" y="448"/>
                </a:lnTo>
                <a:lnTo>
                  <a:pt x="190" y="461"/>
                </a:lnTo>
                <a:lnTo>
                  <a:pt x="143" y="474"/>
                </a:lnTo>
                <a:lnTo>
                  <a:pt x="98" y="487"/>
                </a:lnTo>
                <a:lnTo>
                  <a:pt x="84" y="490"/>
                </a:lnTo>
                <a:lnTo>
                  <a:pt x="71" y="493"/>
                </a:lnTo>
                <a:lnTo>
                  <a:pt x="58" y="497"/>
                </a:lnTo>
                <a:lnTo>
                  <a:pt x="44" y="500"/>
                </a:lnTo>
                <a:lnTo>
                  <a:pt x="31" y="505"/>
                </a:lnTo>
                <a:lnTo>
                  <a:pt x="18" y="508"/>
                </a:lnTo>
                <a:lnTo>
                  <a:pt x="13" y="509"/>
                </a:lnTo>
                <a:lnTo>
                  <a:pt x="7" y="511"/>
                </a:lnTo>
                <a:lnTo>
                  <a:pt x="3" y="512"/>
                </a:lnTo>
                <a:lnTo>
                  <a:pt x="1" y="513"/>
                </a:lnTo>
                <a:lnTo>
                  <a:pt x="1" y="515"/>
                </a:lnTo>
                <a:lnTo>
                  <a:pt x="1" y="520"/>
                </a:lnTo>
                <a:lnTo>
                  <a:pt x="55" y="505"/>
                </a:lnTo>
                <a:lnTo>
                  <a:pt x="108" y="490"/>
                </a:lnTo>
                <a:lnTo>
                  <a:pt x="162" y="476"/>
                </a:lnTo>
                <a:lnTo>
                  <a:pt x="216" y="462"/>
                </a:lnTo>
                <a:lnTo>
                  <a:pt x="270" y="448"/>
                </a:lnTo>
                <a:lnTo>
                  <a:pt x="323" y="435"/>
                </a:lnTo>
                <a:lnTo>
                  <a:pt x="378" y="422"/>
                </a:lnTo>
                <a:lnTo>
                  <a:pt x="431" y="409"/>
                </a:lnTo>
                <a:lnTo>
                  <a:pt x="447" y="406"/>
                </a:lnTo>
                <a:lnTo>
                  <a:pt x="462" y="401"/>
                </a:lnTo>
                <a:lnTo>
                  <a:pt x="478" y="398"/>
                </a:lnTo>
                <a:lnTo>
                  <a:pt x="494" y="395"/>
                </a:lnTo>
                <a:lnTo>
                  <a:pt x="510" y="391"/>
                </a:lnTo>
                <a:lnTo>
                  <a:pt x="526" y="388"/>
                </a:lnTo>
                <a:lnTo>
                  <a:pt x="530" y="387"/>
                </a:lnTo>
                <a:lnTo>
                  <a:pt x="536" y="385"/>
                </a:lnTo>
                <a:lnTo>
                  <a:pt x="541" y="385"/>
                </a:lnTo>
                <a:lnTo>
                  <a:pt x="545" y="387"/>
                </a:lnTo>
                <a:lnTo>
                  <a:pt x="512" y="396"/>
                </a:lnTo>
                <a:lnTo>
                  <a:pt x="478" y="405"/>
                </a:lnTo>
                <a:lnTo>
                  <a:pt x="444" y="415"/>
                </a:lnTo>
                <a:lnTo>
                  <a:pt x="410" y="424"/>
                </a:lnTo>
                <a:lnTo>
                  <a:pt x="376" y="433"/>
                </a:lnTo>
                <a:lnTo>
                  <a:pt x="340" y="442"/>
                </a:lnTo>
                <a:lnTo>
                  <a:pt x="305" y="451"/>
                </a:lnTo>
                <a:lnTo>
                  <a:pt x="271" y="462"/>
                </a:lnTo>
                <a:lnTo>
                  <a:pt x="263" y="463"/>
                </a:lnTo>
                <a:lnTo>
                  <a:pt x="256" y="464"/>
                </a:lnTo>
                <a:lnTo>
                  <a:pt x="253" y="465"/>
                </a:lnTo>
                <a:lnTo>
                  <a:pt x="249" y="466"/>
                </a:lnTo>
                <a:lnTo>
                  <a:pt x="246" y="467"/>
                </a:lnTo>
                <a:lnTo>
                  <a:pt x="244" y="470"/>
                </a:lnTo>
                <a:lnTo>
                  <a:pt x="258" y="468"/>
                </a:lnTo>
                <a:lnTo>
                  <a:pt x="272" y="464"/>
                </a:lnTo>
                <a:lnTo>
                  <a:pt x="281" y="462"/>
                </a:lnTo>
                <a:lnTo>
                  <a:pt x="289" y="461"/>
                </a:lnTo>
                <a:lnTo>
                  <a:pt x="298" y="458"/>
                </a:lnTo>
                <a:lnTo>
                  <a:pt x="307" y="456"/>
                </a:lnTo>
                <a:lnTo>
                  <a:pt x="315" y="454"/>
                </a:lnTo>
                <a:lnTo>
                  <a:pt x="324" y="453"/>
                </a:lnTo>
                <a:lnTo>
                  <a:pt x="333" y="451"/>
                </a:lnTo>
                <a:lnTo>
                  <a:pt x="343" y="450"/>
                </a:lnTo>
                <a:lnTo>
                  <a:pt x="353" y="449"/>
                </a:lnTo>
                <a:lnTo>
                  <a:pt x="363" y="448"/>
                </a:lnTo>
                <a:lnTo>
                  <a:pt x="373" y="446"/>
                </a:lnTo>
                <a:lnTo>
                  <a:pt x="382" y="445"/>
                </a:lnTo>
                <a:lnTo>
                  <a:pt x="362" y="453"/>
                </a:lnTo>
                <a:lnTo>
                  <a:pt x="340" y="459"/>
                </a:lnTo>
                <a:lnTo>
                  <a:pt x="319" y="464"/>
                </a:lnTo>
                <a:lnTo>
                  <a:pt x="296" y="470"/>
                </a:lnTo>
                <a:lnTo>
                  <a:pt x="274" y="474"/>
                </a:lnTo>
                <a:lnTo>
                  <a:pt x="252" y="479"/>
                </a:lnTo>
                <a:lnTo>
                  <a:pt x="230" y="483"/>
                </a:lnTo>
                <a:lnTo>
                  <a:pt x="207" y="488"/>
                </a:lnTo>
                <a:lnTo>
                  <a:pt x="183" y="493"/>
                </a:lnTo>
                <a:lnTo>
                  <a:pt x="159" y="500"/>
                </a:lnTo>
                <a:lnTo>
                  <a:pt x="134" y="506"/>
                </a:lnTo>
                <a:lnTo>
                  <a:pt x="110" y="513"/>
                </a:lnTo>
                <a:lnTo>
                  <a:pt x="86" y="520"/>
                </a:lnTo>
                <a:lnTo>
                  <a:pt x="61" y="525"/>
                </a:lnTo>
                <a:lnTo>
                  <a:pt x="38" y="532"/>
                </a:lnTo>
                <a:lnTo>
                  <a:pt x="14" y="538"/>
                </a:lnTo>
                <a:lnTo>
                  <a:pt x="7" y="540"/>
                </a:lnTo>
                <a:lnTo>
                  <a:pt x="1" y="542"/>
                </a:lnTo>
                <a:lnTo>
                  <a:pt x="0" y="546"/>
                </a:lnTo>
                <a:lnTo>
                  <a:pt x="1" y="548"/>
                </a:lnTo>
                <a:lnTo>
                  <a:pt x="3" y="549"/>
                </a:lnTo>
                <a:lnTo>
                  <a:pt x="7" y="549"/>
                </a:lnTo>
                <a:lnTo>
                  <a:pt x="16" y="548"/>
                </a:lnTo>
                <a:lnTo>
                  <a:pt x="26" y="546"/>
                </a:lnTo>
                <a:lnTo>
                  <a:pt x="35" y="544"/>
                </a:lnTo>
                <a:lnTo>
                  <a:pt x="44" y="541"/>
                </a:lnTo>
                <a:lnTo>
                  <a:pt x="55" y="540"/>
                </a:lnTo>
                <a:lnTo>
                  <a:pt x="64" y="540"/>
                </a:lnTo>
                <a:lnTo>
                  <a:pt x="51" y="544"/>
                </a:lnTo>
                <a:lnTo>
                  <a:pt x="39" y="547"/>
                </a:lnTo>
                <a:lnTo>
                  <a:pt x="26" y="551"/>
                </a:lnTo>
                <a:lnTo>
                  <a:pt x="13" y="554"/>
                </a:lnTo>
                <a:lnTo>
                  <a:pt x="7" y="555"/>
                </a:lnTo>
                <a:lnTo>
                  <a:pt x="1" y="556"/>
                </a:lnTo>
                <a:lnTo>
                  <a:pt x="0" y="563"/>
                </a:lnTo>
                <a:lnTo>
                  <a:pt x="1" y="571"/>
                </a:lnTo>
                <a:lnTo>
                  <a:pt x="1" y="586"/>
                </a:lnTo>
                <a:lnTo>
                  <a:pt x="1" y="601"/>
                </a:lnTo>
                <a:lnTo>
                  <a:pt x="14" y="599"/>
                </a:lnTo>
                <a:lnTo>
                  <a:pt x="27" y="597"/>
                </a:lnTo>
                <a:lnTo>
                  <a:pt x="40" y="594"/>
                </a:lnTo>
                <a:lnTo>
                  <a:pt x="52" y="591"/>
                </a:lnTo>
                <a:lnTo>
                  <a:pt x="65" y="589"/>
                </a:lnTo>
                <a:lnTo>
                  <a:pt x="77" y="588"/>
                </a:lnTo>
                <a:lnTo>
                  <a:pt x="93" y="584"/>
                </a:lnTo>
                <a:lnTo>
                  <a:pt x="109" y="580"/>
                </a:lnTo>
                <a:lnTo>
                  <a:pt x="140" y="572"/>
                </a:lnTo>
                <a:lnTo>
                  <a:pt x="171" y="565"/>
                </a:lnTo>
                <a:lnTo>
                  <a:pt x="201" y="557"/>
                </a:lnTo>
                <a:lnTo>
                  <a:pt x="232" y="549"/>
                </a:lnTo>
                <a:lnTo>
                  <a:pt x="262" y="542"/>
                </a:lnTo>
                <a:lnTo>
                  <a:pt x="292" y="534"/>
                </a:lnTo>
                <a:lnTo>
                  <a:pt x="322" y="528"/>
                </a:lnTo>
                <a:lnTo>
                  <a:pt x="353" y="520"/>
                </a:lnTo>
                <a:lnTo>
                  <a:pt x="384" y="512"/>
                </a:lnTo>
                <a:lnTo>
                  <a:pt x="413" y="505"/>
                </a:lnTo>
                <a:lnTo>
                  <a:pt x="444" y="497"/>
                </a:lnTo>
                <a:lnTo>
                  <a:pt x="473" y="489"/>
                </a:lnTo>
                <a:lnTo>
                  <a:pt x="483" y="487"/>
                </a:lnTo>
                <a:lnTo>
                  <a:pt x="491" y="484"/>
                </a:lnTo>
                <a:lnTo>
                  <a:pt x="500" y="482"/>
                </a:lnTo>
                <a:lnTo>
                  <a:pt x="509" y="480"/>
                </a:lnTo>
                <a:lnTo>
                  <a:pt x="522" y="476"/>
                </a:lnTo>
                <a:lnTo>
                  <a:pt x="536" y="474"/>
                </a:lnTo>
                <a:lnTo>
                  <a:pt x="543" y="473"/>
                </a:lnTo>
                <a:lnTo>
                  <a:pt x="551" y="472"/>
                </a:lnTo>
                <a:lnTo>
                  <a:pt x="553" y="471"/>
                </a:lnTo>
                <a:lnTo>
                  <a:pt x="554" y="470"/>
                </a:lnTo>
                <a:lnTo>
                  <a:pt x="554" y="466"/>
                </a:lnTo>
                <a:lnTo>
                  <a:pt x="552" y="463"/>
                </a:lnTo>
                <a:lnTo>
                  <a:pt x="561" y="461"/>
                </a:lnTo>
                <a:lnTo>
                  <a:pt x="572" y="457"/>
                </a:lnTo>
                <a:lnTo>
                  <a:pt x="587" y="454"/>
                </a:lnTo>
                <a:lnTo>
                  <a:pt x="603" y="449"/>
                </a:lnTo>
                <a:lnTo>
                  <a:pt x="619" y="445"/>
                </a:lnTo>
                <a:lnTo>
                  <a:pt x="634" y="441"/>
                </a:lnTo>
                <a:lnTo>
                  <a:pt x="650" y="437"/>
                </a:lnTo>
                <a:lnTo>
                  <a:pt x="665" y="432"/>
                </a:lnTo>
                <a:lnTo>
                  <a:pt x="695" y="424"/>
                </a:lnTo>
                <a:lnTo>
                  <a:pt x="726" y="416"/>
                </a:lnTo>
                <a:lnTo>
                  <a:pt x="756" y="408"/>
                </a:lnTo>
                <a:lnTo>
                  <a:pt x="786" y="400"/>
                </a:lnTo>
                <a:lnTo>
                  <a:pt x="801" y="397"/>
                </a:lnTo>
                <a:lnTo>
                  <a:pt x="817" y="392"/>
                </a:lnTo>
                <a:lnTo>
                  <a:pt x="825" y="388"/>
                </a:lnTo>
                <a:lnTo>
                  <a:pt x="834" y="383"/>
                </a:lnTo>
                <a:lnTo>
                  <a:pt x="840" y="382"/>
                </a:lnTo>
                <a:lnTo>
                  <a:pt x="844" y="381"/>
                </a:lnTo>
                <a:lnTo>
                  <a:pt x="847" y="379"/>
                </a:lnTo>
                <a:lnTo>
                  <a:pt x="850" y="378"/>
                </a:lnTo>
                <a:lnTo>
                  <a:pt x="855" y="376"/>
                </a:lnTo>
                <a:lnTo>
                  <a:pt x="859" y="375"/>
                </a:lnTo>
                <a:lnTo>
                  <a:pt x="867" y="373"/>
                </a:lnTo>
                <a:lnTo>
                  <a:pt x="875" y="372"/>
                </a:lnTo>
                <a:lnTo>
                  <a:pt x="901" y="365"/>
                </a:lnTo>
                <a:lnTo>
                  <a:pt x="929" y="357"/>
                </a:lnTo>
                <a:lnTo>
                  <a:pt x="955" y="350"/>
                </a:lnTo>
                <a:lnTo>
                  <a:pt x="981" y="343"/>
                </a:lnTo>
                <a:lnTo>
                  <a:pt x="997" y="340"/>
                </a:lnTo>
                <a:lnTo>
                  <a:pt x="1012" y="337"/>
                </a:lnTo>
                <a:lnTo>
                  <a:pt x="1028" y="332"/>
                </a:lnTo>
                <a:lnTo>
                  <a:pt x="1043" y="327"/>
                </a:lnTo>
                <a:lnTo>
                  <a:pt x="1060" y="324"/>
                </a:lnTo>
                <a:lnTo>
                  <a:pt x="1076" y="321"/>
                </a:lnTo>
                <a:lnTo>
                  <a:pt x="1090" y="317"/>
                </a:lnTo>
                <a:lnTo>
                  <a:pt x="1105" y="314"/>
                </a:lnTo>
                <a:lnTo>
                  <a:pt x="1104" y="316"/>
                </a:lnTo>
                <a:lnTo>
                  <a:pt x="1101" y="318"/>
                </a:lnTo>
                <a:lnTo>
                  <a:pt x="1095" y="321"/>
                </a:lnTo>
                <a:lnTo>
                  <a:pt x="1089" y="322"/>
                </a:lnTo>
                <a:lnTo>
                  <a:pt x="1078" y="325"/>
                </a:lnTo>
                <a:lnTo>
                  <a:pt x="1073" y="326"/>
                </a:lnTo>
                <a:lnTo>
                  <a:pt x="1076" y="327"/>
                </a:lnTo>
                <a:lnTo>
                  <a:pt x="1080" y="327"/>
                </a:lnTo>
                <a:lnTo>
                  <a:pt x="1085" y="327"/>
                </a:lnTo>
                <a:lnTo>
                  <a:pt x="1088" y="326"/>
                </a:lnTo>
                <a:lnTo>
                  <a:pt x="1090" y="324"/>
                </a:lnTo>
                <a:lnTo>
                  <a:pt x="1093" y="323"/>
                </a:lnTo>
                <a:lnTo>
                  <a:pt x="1098" y="322"/>
                </a:lnTo>
                <a:lnTo>
                  <a:pt x="1104" y="322"/>
                </a:lnTo>
                <a:lnTo>
                  <a:pt x="1117" y="320"/>
                </a:lnTo>
                <a:lnTo>
                  <a:pt x="1127" y="316"/>
                </a:lnTo>
                <a:lnTo>
                  <a:pt x="1138" y="314"/>
                </a:lnTo>
                <a:lnTo>
                  <a:pt x="1151" y="313"/>
                </a:lnTo>
                <a:lnTo>
                  <a:pt x="1148" y="315"/>
                </a:lnTo>
                <a:lnTo>
                  <a:pt x="1146" y="317"/>
                </a:lnTo>
                <a:lnTo>
                  <a:pt x="1142" y="318"/>
                </a:lnTo>
                <a:lnTo>
                  <a:pt x="1137" y="320"/>
                </a:lnTo>
                <a:lnTo>
                  <a:pt x="1128" y="322"/>
                </a:lnTo>
                <a:lnTo>
                  <a:pt x="1122" y="323"/>
                </a:lnTo>
                <a:lnTo>
                  <a:pt x="1112" y="326"/>
                </a:lnTo>
                <a:lnTo>
                  <a:pt x="1103" y="329"/>
                </a:lnTo>
                <a:lnTo>
                  <a:pt x="1093" y="331"/>
                </a:lnTo>
                <a:lnTo>
                  <a:pt x="1082" y="334"/>
                </a:lnTo>
                <a:lnTo>
                  <a:pt x="1062" y="340"/>
                </a:lnTo>
                <a:lnTo>
                  <a:pt x="1041" y="346"/>
                </a:lnTo>
                <a:lnTo>
                  <a:pt x="1021" y="351"/>
                </a:lnTo>
                <a:lnTo>
                  <a:pt x="999" y="356"/>
                </a:lnTo>
                <a:lnTo>
                  <a:pt x="958" y="367"/>
                </a:lnTo>
                <a:lnTo>
                  <a:pt x="917" y="378"/>
                </a:lnTo>
                <a:lnTo>
                  <a:pt x="876" y="389"/>
                </a:lnTo>
                <a:lnTo>
                  <a:pt x="834" y="399"/>
                </a:lnTo>
                <a:lnTo>
                  <a:pt x="814" y="404"/>
                </a:lnTo>
                <a:lnTo>
                  <a:pt x="793" y="409"/>
                </a:lnTo>
                <a:lnTo>
                  <a:pt x="773" y="414"/>
                </a:lnTo>
                <a:lnTo>
                  <a:pt x="752" y="420"/>
                </a:lnTo>
                <a:lnTo>
                  <a:pt x="733" y="424"/>
                </a:lnTo>
                <a:lnTo>
                  <a:pt x="714" y="429"/>
                </a:lnTo>
                <a:lnTo>
                  <a:pt x="694" y="433"/>
                </a:lnTo>
                <a:lnTo>
                  <a:pt x="675" y="441"/>
                </a:lnTo>
                <a:lnTo>
                  <a:pt x="657" y="448"/>
                </a:lnTo>
                <a:lnTo>
                  <a:pt x="638" y="455"/>
                </a:lnTo>
                <a:lnTo>
                  <a:pt x="619" y="462"/>
                </a:lnTo>
                <a:lnTo>
                  <a:pt x="601" y="467"/>
                </a:lnTo>
                <a:lnTo>
                  <a:pt x="562" y="478"/>
                </a:lnTo>
                <a:lnTo>
                  <a:pt x="524" y="487"/>
                </a:lnTo>
                <a:lnTo>
                  <a:pt x="484" y="497"/>
                </a:lnTo>
                <a:lnTo>
                  <a:pt x="443" y="507"/>
                </a:lnTo>
                <a:lnTo>
                  <a:pt x="402" y="518"/>
                </a:lnTo>
                <a:lnTo>
                  <a:pt x="361" y="529"/>
                </a:lnTo>
                <a:lnTo>
                  <a:pt x="320" y="539"/>
                </a:lnTo>
                <a:lnTo>
                  <a:pt x="280" y="549"/>
                </a:lnTo>
                <a:lnTo>
                  <a:pt x="239" y="558"/>
                </a:lnTo>
                <a:lnTo>
                  <a:pt x="198" y="569"/>
                </a:lnTo>
                <a:lnTo>
                  <a:pt x="157" y="578"/>
                </a:lnTo>
                <a:lnTo>
                  <a:pt x="116" y="587"/>
                </a:lnTo>
                <a:lnTo>
                  <a:pt x="74" y="596"/>
                </a:lnTo>
                <a:lnTo>
                  <a:pt x="33" y="604"/>
                </a:lnTo>
                <a:lnTo>
                  <a:pt x="24" y="606"/>
                </a:lnTo>
                <a:lnTo>
                  <a:pt x="14" y="608"/>
                </a:lnTo>
                <a:lnTo>
                  <a:pt x="9" y="609"/>
                </a:lnTo>
                <a:lnTo>
                  <a:pt x="3" y="611"/>
                </a:lnTo>
                <a:lnTo>
                  <a:pt x="1" y="612"/>
                </a:lnTo>
                <a:lnTo>
                  <a:pt x="1" y="612"/>
                </a:lnTo>
                <a:lnTo>
                  <a:pt x="1" y="612"/>
                </a:lnTo>
                <a:lnTo>
                  <a:pt x="1" y="614"/>
                </a:lnTo>
                <a:lnTo>
                  <a:pt x="1" y="617"/>
                </a:lnTo>
                <a:lnTo>
                  <a:pt x="1" y="621"/>
                </a:lnTo>
                <a:lnTo>
                  <a:pt x="1" y="631"/>
                </a:lnTo>
                <a:lnTo>
                  <a:pt x="1" y="641"/>
                </a:lnTo>
                <a:lnTo>
                  <a:pt x="1" y="644"/>
                </a:lnTo>
                <a:lnTo>
                  <a:pt x="1" y="645"/>
                </a:lnTo>
                <a:lnTo>
                  <a:pt x="2" y="646"/>
                </a:lnTo>
                <a:lnTo>
                  <a:pt x="5" y="647"/>
                </a:lnTo>
                <a:lnTo>
                  <a:pt x="9" y="647"/>
                </a:lnTo>
                <a:lnTo>
                  <a:pt x="14" y="646"/>
                </a:lnTo>
                <a:lnTo>
                  <a:pt x="33" y="641"/>
                </a:lnTo>
                <a:lnTo>
                  <a:pt x="52" y="636"/>
                </a:lnTo>
                <a:lnTo>
                  <a:pt x="71" y="631"/>
                </a:lnTo>
                <a:lnTo>
                  <a:pt x="90" y="627"/>
                </a:lnTo>
                <a:lnTo>
                  <a:pt x="132" y="615"/>
                </a:lnTo>
                <a:lnTo>
                  <a:pt x="173" y="605"/>
                </a:lnTo>
                <a:lnTo>
                  <a:pt x="215" y="596"/>
                </a:lnTo>
                <a:lnTo>
                  <a:pt x="257" y="586"/>
                </a:lnTo>
                <a:lnTo>
                  <a:pt x="277" y="581"/>
                </a:lnTo>
                <a:lnTo>
                  <a:pt x="297" y="576"/>
                </a:lnTo>
                <a:lnTo>
                  <a:pt x="318" y="573"/>
                </a:lnTo>
                <a:lnTo>
                  <a:pt x="338" y="570"/>
                </a:lnTo>
                <a:lnTo>
                  <a:pt x="348" y="569"/>
                </a:lnTo>
                <a:lnTo>
                  <a:pt x="359" y="567"/>
                </a:lnTo>
                <a:lnTo>
                  <a:pt x="369" y="566"/>
                </a:lnTo>
                <a:lnTo>
                  <a:pt x="379" y="565"/>
                </a:lnTo>
                <a:lnTo>
                  <a:pt x="384" y="564"/>
                </a:lnTo>
                <a:lnTo>
                  <a:pt x="388" y="563"/>
                </a:lnTo>
                <a:lnTo>
                  <a:pt x="392" y="561"/>
                </a:lnTo>
                <a:lnTo>
                  <a:pt x="395" y="559"/>
                </a:lnTo>
                <a:lnTo>
                  <a:pt x="403" y="557"/>
                </a:lnTo>
                <a:lnTo>
                  <a:pt x="411" y="556"/>
                </a:lnTo>
                <a:lnTo>
                  <a:pt x="421" y="554"/>
                </a:lnTo>
                <a:lnTo>
                  <a:pt x="431" y="550"/>
                </a:lnTo>
                <a:lnTo>
                  <a:pt x="442" y="548"/>
                </a:lnTo>
                <a:lnTo>
                  <a:pt x="452" y="546"/>
                </a:lnTo>
                <a:lnTo>
                  <a:pt x="444" y="550"/>
                </a:lnTo>
                <a:lnTo>
                  <a:pt x="436" y="554"/>
                </a:lnTo>
                <a:lnTo>
                  <a:pt x="427" y="556"/>
                </a:lnTo>
                <a:lnTo>
                  <a:pt x="418" y="558"/>
                </a:lnTo>
                <a:lnTo>
                  <a:pt x="410" y="561"/>
                </a:lnTo>
                <a:lnTo>
                  <a:pt x="403" y="562"/>
                </a:lnTo>
                <a:lnTo>
                  <a:pt x="398" y="563"/>
                </a:lnTo>
                <a:lnTo>
                  <a:pt x="395" y="564"/>
                </a:lnTo>
                <a:lnTo>
                  <a:pt x="389" y="565"/>
                </a:lnTo>
                <a:lnTo>
                  <a:pt x="387" y="564"/>
                </a:lnTo>
                <a:lnTo>
                  <a:pt x="388" y="564"/>
                </a:lnTo>
                <a:lnTo>
                  <a:pt x="389" y="563"/>
                </a:lnTo>
                <a:lnTo>
                  <a:pt x="388" y="563"/>
                </a:lnTo>
                <a:lnTo>
                  <a:pt x="387" y="564"/>
                </a:lnTo>
                <a:lnTo>
                  <a:pt x="361" y="572"/>
                </a:lnTo>
                <a:lnTo>
                  <a:pt x="335" y="580"/>
                </a:lnTo>
                <a:lnTo>
                  <a:pt x="308" y="587"/>
                </a:lnTo>
                <a:lnTo>
                  <a:pt x="281" y="594"/>
                </a:lnTo>
                <a:lnTo>
                  <a:pt x="269" y="597"/>
                </a:lnTo>
                <a:lnTo>
                  <a:pt x="255" y="599"/>
                </a:lnTo>
                <a:lnTo>
                  <a:pt x="241" y="603"/>
                </a:lnTo>
                <a:lnTo>
                  <a:pt x="229" y="606"/>
                </a:lnTo>
                <a:lnTo>
                  <a:pt x="217" y="608"/>
                </a:lnTo>
                <a:lnTo>
                  <a:pt x="206" y="612"/>
                </a:lnTo>
                <a:lnTo>
                  <a:pt x="196" y="614"/>
                </a:lnTo>
                <a:lnTo>
                  <a:pt x="184" y="616"/>
                </a:lnTo>
                <a:lnTo>
                  <a:pt x="158" y="621"/>
                </a:lnTo>
                <a:lnTo>
                  <a:pt x="132" y="627"/>
                </a:lnTo>
                <a:lnTo>
                  <a:pt x="106" y="632"/>
                </a:lnTo>
                <a:lnTo>
                  <a:pt x="80" y="639"/>
                </a:lnTo>
                <a:lnTo>
                  <a:pt x="67" y="642"/>
                </a:lnTo>
                <a:lnTo>
                  <a:pt x="53" y="646"/>
                </a:lnTo>
                <a:lnTo>
                  <a:pt x="41" y="649"/>
                </a:lnTo>
                <a:lnTo>
                  <a:pt x="27" y="653"/>
                </a:lnTo>
                <a:lnTo>
                  <a:pt x="22" y="654"/>
                </a:lnTo>
                <a:lnTo>
                  <a:pt x="16" y="655"/>
                </a:lnTo>
                <a:lnTo>
                  <a:pt x="9" y="656"/>
                </a:lnTo>
                <a:lnTo>
                  <a:pt x="2" y="658"/>
                </a:lnTo>
                <a:lnTo>
                  <a:pt x="0" y="663"/>
                </a:lnTo>
                <a:lnTo>
                  <a:pt x="0" y="671"/>
                </a:lnTo>
                <a:lnTo>
                  <a:pt x="1" y="679"/>
                </a:lnTo>
                <a:lnTo>
                  <a:pt x="1" y="684"/>
                </a:lnTo>
                <a:lnTo>
                  <a:pt x="1" y="689"/>
                </a:lnTo>
                <a:lnTo>
                  <a:pt x="1" y="692"/>
                </a:lnTo>
                <a:lnTo>
                  <a:pt x="1" y="695"/>
                </a:lnTo>
                <a:lnTo>
                  <a:pt x="1" y="696"/>
                </a:lnTo>
                <a:lnTo>
                  <a:pt x="2" y="696"/>
                </a:lnTo>
                <a:lnTo>
                  <a:pt x="6" y="696"/>
                </a:lnTo>
                <a:lnTo>
                  <a:pt x="13" y="695"/>
                </a:lnTo>
                <a:lnTo>
                  <a:pt x="19" y="695"/>
                </a:lnTo>
                <a:lnTo>
                  <a:pt x="31" y="691"/>
                </a:lnTo>
                <a:lnTo>
                  <a:pt x="43" y="688"/>
                </a:lnTo>
                <a:lnTo>
                  <a:pt x="58" y="684"/>
                </a:lnTo>
                <a:lnTo>
                  <a:pt x="72" y="681"/>
                </a:lnTo>
                <a:lnTo>
                  <a:pt x="86" y="679"/>
                </a:lnTo>
                <a:lnTo>
                  <a:pt x="101" y="677"/>
                </a:lnTo>
                <a:lnTo>
                  <a:pt x="82" y="684"/>
                </a:lnTo>
                <a:lnTo>
                  <a:pt x="60" y="690"/>
                </a:lnTo>
                <a:lnTo>
                  <a:pt x="40" y="696"/>
                </a:lnTo>
                <a:lnTo>
                  <a:pt x="19" y="703"/>
                </a:lnTo>
                <a:lnTo>
                  <a:pt x="17" y="703"/>
                </a:lnTo>
                <a:lnTo>
                  <a:pt x="13" y="704"/>
                </a:lnTo>
                <a:lnTo>
                  <a:pt x="10" y="705"/>
                </a:lnTo>
                <a:lnTo>
                  <a:pt x="8" y="705"/>
                </a:lnTo>
                <a:lnTo>
                  <a:pt x="5" y="705"/>
                </a:lnTo>
                <a:lnTo>
                  <a:pt x="2" y="705"/>
                </a:lnTo>
                <a:lnTo>
                  <a:pt x="1" y="706"/>
                </a:lnTo>
                <a:lnTo>
                  <a:pt x="1" y="707"/>
                </a:lnTo>
                <a:lnTo>
                  <a:pt x="1" y="707"/>
                </a:lnTo>
                <a:lnTo>
                  <a:pt x="2" y="708"/>
                </a:lnTo>
                <a:lnTo>
                  <a:pt x="5" y="710"/>
                </a:lnTo>
                <a:lnTo>
                  <a:pt x="7" y="708"/>
                </a:lnTo>
                <a:lnTo>
                  <a:pt x="9" y="708"/>
                </a:lnTo>
                <a:lnTo>
                  <a:pt x="10" y="706"/>
                </a:lnTo>
                <a:lnTo>
                  <a:pt x="14" y="706"/>
                </a:lnTo>
                <a:lnTo>
                  <a:pt x="16" y="707"/>
                </a:lnTo>
                <a:lnTo>
                  <a:pt x="18" y="706"/>
                </a:lnTo>
                <a:lnTo>
                  <a:pt x="19" y="704"/>
                </a:lnTo>
                <a:lnTo>
                  <a:pt x="25" y="705"/>
                </a:lnTo>
                <a:lnTo>
                  <a:pt x="31" y="704"/>
                </a:lnTo>
                <a:lnTo>
                  <a:pt x="36" y="702"/>
                </a:lnTo>
                <a:lnTo>
                  <a:pt x="42" y="700"/>
                </a:lnTo>
                <a:lnTo>
                  <a:pt x="57" y="697"/>
                </a:lnTo>
                <a:lnTo>
                  <a:pt x="73" y="694"/>
                </a:lnTo>
                <a:lnTo>
                  <a:pt x="88" y="690"/>
                </a:lnTo>
                <a:lnTo>
                  <a:pt x="101" y="687"/>
                </a:lnTo>
                <a:lnTo>
                  <a:pt x="109" y="684"/>
                </a:lnTo>
                <a:lnTo>
                  <a:pt x="117" y="682"/>
                </a:lnTo>
                <a:lnTo>
                  <a:pt x="121" y="682"/>
                </a:lnTo>
                <a:lnTo>
                  <a:pt x="124" y="681"/>
                </a:lnTo>
                <a:lnTo>
                  <a:pt x="127" y="681"/>
                </a:lnTo>
                <a:lnTo>
                  <a:pt x="130" y="683"/>
                </a:lnTo>
                <a:lnTo>
                  <a:pt x="113" y="688"/>
                </a:lnTo>
                <a:lnTo>
                  <a:pt x="94" y="692"/>
                </a:lnTo>
                <a:lnTo>
                  <a:pt x="77" y="697"/>
                </a:lnTo>
                <a:lnTo>
                  <a:pt x="59" y="702"/>
                </a:lnTo>
                <a:lnTo>
                  <a:pt x="42" y="707"/>
                </a:lnTo>
                <a:lnTo>
                  <a:pt x="26" y="712"/>
                </a:lnTo>
                <a:lnTo>
                  <a:pt x="16" y="714"/>
                </a:lnTo>
                <a:lnTo>
                  <a:pt x="7" y="716"/>
                </a:lnTo>
                <a:lnTo>
                  <a:pt x="6" y="716"/>
                </a:lnTo>
                <a:lnTo>
                  <a:pt x="3" y="717"/>
                </a:lnTo>
                <a:lnTo>
                  <a:pt x="2" y="717"/>
                </a:lnTo>
                <a:lnTo>
                  <a:pt x="1" y="717"/>
                </a:lnTo>
                <a:lnTo>
                  <a:pt x="1" y="719"/>
                </a:lnTo>
                <a:lnTo>
                  <a:pt x="1" y="721"/>
                </a:lnTo>
                <a:lnTo>
                  <a:pt x="1" y="724"/>
                </a:lnTo>
                <a:lnTo>
                  <a:pt x="1" y="728"/>
                </a:lnTo>
                <a:lnTo>
                  <a:pt x="25" y="723"/>
                </a:lnTo>
                <a:lnTo>
                  <a:pt x="49" y="717"/>
                </a:lnTo>
                <a:lnTo>
                  <a:pt x="73" y="711"/>
                </a:lnTo>
                <a:lnTo>
                  <a:pt x="98" y="704"/>
                </a:lnTo>
                <a:lnTo>
                  <a:pt x="108" y="702"/>
                </a:lnTo>
                <a:lnTo>
                  <a:pt x="118" y="698"/>
                </a:lnTo>
                <a:lnTo>
                  <a:pt x="130" y="696"/>
                </a:lnTo>
                <a:lnTo>
                  <a:pt x="140" y="692"/>
                </a:lnTo>
                <a:lnTo>
                  <a:pt x="147" y="692"/>
                </a:lnTo>
                <a:lnTo>
                  <a:pt x="154" y="690"/>
                </a:lnTo>
                <a:lnTo>
                  <a:pt x="156" y="690"/>
                </a:lnTo>
                <a:lnTo>
                  <a:pt x="158" y="688"/>
                </a:lnTo>
                <a:lnTo>
                  <a:pt x="158" y="686"/>
                </a:lnTo>
                <a:lnTo>
                  <a:pt x="158" y="683"/>
                </a:lnTo>
                <a:lnTo>
                  <a:pt x="158" y="681"/>
                </a:lnTo>
                <a:lnTo>
                  <a:pt x="160" y="681"/>
                </a:lnTo>
                <a:lnTo>
                  <a:pt x="164" y="679"/>
                </a:lnTo>
                <a:lnTo>
                  <a:pt x="168" y="679"/>
                </a:lnTo>
                <a:lnTo>
                  <a:pt x="181" y="675"/>
                </a:lnTo>
                <a:lnTo>
                  <a:pt x="192" y="672"/>
                </a:lnTo>
                <a:lnTo>
                  <a:pt x="206" y="667"/>
                </a:lnTo>
                <a:lnTo>
                  <a:pt x="219" y="664"/>
                </a:lnTo>
                <a:lnTo>
                  <a:pt x="232" y="661"/>
                </a:lnTo>
                <a:lnTo>
                  <a:pt x="245" y="657"/>
                </a:lnTo>
                <a:lnTo>
                  <a:pt x="272" y="650"/>
                </a:lnTo>
                <a:lnTo>
                  <a:pt x="298" y="642"/>
                </a:lnTo>
                <a:lnTo>
                  <a:pt x="324" y="636"/>
                </a:lnTo>
                <a:lnTo>
                  <a:pt x="351" y="629"/>
                </a:lnTo>
                <a:lnTo>
                  <a:pt x="377" y="622"/>
                </a:lnTo>
                <a:lnTo>
                  <a:pt x="403" y="615"/>
                </a:lnTo>
                <a:lnTo>
                  <a:pt x="430" y="608"/>
                </a:lnTo>
                <a:lnTo>
                  <a:pt x="456" y="601"/>
                </a:lnTo>
                <a:lnTo>
                  <a:pt x="483" y="595"/>
                </a:lnTo>
                <a:lnTo>
                  <a:pt x="508" y="589"/>
                </a:lnTo>
                <a:lnTo>
                  <a:pt x="534" y="582"/>
                </a:lnTo>
                <a:lnTo>
                  <a:pt x="559" y="575"/>
                </a:lnTo>
                <a:lnTo>
                  <a:pt x="572" y="572"/>
                </a:lnTo>
                <a:lnTo>
                  <a:pt x="585" y="569"/>
                </a:lnTo>
                <a:lnTo>
                  <a:pt x="591" y="566"/>
                </a:lnTo>
                <a:lnTo>
                  <a:pt x="598" y="565"/>
                </a:lnTo>
                <a:lnTo>
                  <a:pt x="602" y="563"/>
                </a:lnTo>
                <a:lnTo>
                  <a:pt x="607" y="562"/>
                </a:lnTo>
                <a:lnTo>
                  <a:pt x="618" y="558"/>
                </a:lnTo>
                <a:lnTo>
                  <a:pt x="629" y="555"/>
                </a:lnTo>
                <a:lnTo>
                  <a:pt x="641" y="551"/>
                </a:lnTo>
                <a:lnTo>
                  <a:pt x="653" y="548"/>
                </a:lnTo>
                <a:lnTo>
                  <a:pt x="677" y="540"/>
                </a:lnTo>
                <a:lnTo>
                  <a:pt x="701" y="533"/>
                </a:lnTo>
                <a:lnTo>
                  <a:pt x="725" y="526"/>
                </a:lnTo>
                <a:lnTo>
                  <a:pt x="749" y="518"/>
                </a:lnTo>
                <a:lnTo>
                  <a:pt x="777" y="511"/>
                </a:lnTo>
                <a:lnTo>
                  <a:pt x="806" y="503"/>
                </a:lnTo>
                <a:lnTo>
                  <a:pt x="834" y="495"/>
                </a:lnTo>
                <a:lnTo>
                  <a:pt x="863" y="488"/>
                </a:lnTo>
                <a:lnTo>
                  <a:pt x="891" y="481"/>
                </a:lnTo>
                <a:lnTo>
                  <a:pt x="920" y="474"/>
                </a:lnTo>
                <a:lnTo>
                  <a:pt x="948" y="468"/>
                </a:lnTo>
                <a:lnTo>
                  <a:pt x="977" y="463"/>
                </a:lnTo>
                <a:lnTo>
                  <a:pt x="950" y="471"/>
                </a:lnTo>
                <a:lnTo>
                  <a:pt x="925" y="479"/>
                </a:lnTo>
                <a:lnTo>
                  <a:pt x="899" y="487"/>
                </a:lnTo>
                <a:lnTo>
                  <a:pt x="874" y="495"/>
                </a:lnTo>
                <a:lnTo>
                  <a:pt x="848" y="504"/>
                </a:lnTo>
                <a:lnTo>
                  <a:pt x="823" y="513"/>
                </a:lnTo>
                <a:lnTo>
                  <a:pt x="797" y="521"/>
                </a:lnTo>
                <a:lnTo>
                  <a:pt x="772" y="530"/>
                </a:lnTo>
                <a:lnTo>
                  <a:pt x="747" y="538"/>
                </a:lnTo>
                <a:lnTo>
                  <a:pt x="720" y="545"/>
                </a:lnTo>
                <a:lnTo>
                  <a:pt x="695" y="551"/>
                </a:lnTo>
                <a:lnTo>
                  <a:pt x="669" y="558"/>
                </a:lnTo>
                <a:lnTo>
                  <a:pt x="643" y="565"/>
                </a:lnTo>
                <a:lnTo>
                  <a:pt x="617" y="572"/>
                </a:lnTo>
                <a:lnTo>
                  <a:pt x="590" y="579"/>
                </a:lnTo>
                <a:lnTo>
                  <a:pt x="563" y="584"/>
                </a:lnTo>
                <a:lnTo>
                  <a:pt x="551" y="589"/>
                </a:lnTo>
                <a:lnTo>
                  <a:pt x="538" y="592"/>
                </a:lnTo>
                <a:lnTo>
                  <a:pt x="526" y="596"/>
                </a:lnTo>
                <a:lnTo>
                  <a:pt x="513" y="599"/>
                </a:lnTo>
                <a:lnTo>
                  <a:pt x="501" y="603"/>
                </a:lnTo>
                <a:lnTo>
                  <a:pt x="489" y="605"/>
                </a:lnTo>
                <a:lnTo>
                  <a:pt x="478" y="608"/>
                </a:lnTo>
                <a:lnTo>
                  <a:pt x="467" y="611"/>
                </a:lnTo>
                <a:lnTo>
                  <a:pt x="442" y="619"/>
                </a:lnTo>
                <a:lnTo>
                  <a:pt x="417" y="627"/>
                </a:lnTo>
                <a:lnTo>
                  <a:pt x="392" y="636"/>
                </a:lnTo>
                <a:lnTo>
                  <a:pt x="366" y="644"/>
                </a:lnTo>
                <a:lnTo>
                  <a:pt x="340" y="650"/>
                </a:lnTo>
                <a:lnTo>
                  <a:pt x="314" y="658"/>
                </a:lnTo>
                <a:lnTo>
                  <a:pt x="288" y="664"/>
                </a:lnTo>
                <a:lnTo>
                  <a:pt x="262" y="671"/>
                </a:lnTo>
                <a:lnTo>
                  <a:pt x="234" y="678"/>
                </a:lnTo>
                <a:lnTo>
                  <a:pt x="208" y="686"/>
                </a:lnTo>
                <a:lnTo>
                  <a:pt x="182" y="692"/>
                </a:lnTo>
                <a:lnTo>
                  <a:pt x="155" y="699"/>
                </a:lnTo>
                <a:lnTo>
                  <a:pt x="125" y="707"/>
                </a:lnTo>
                <a:lnTo>
                  <a:pt x="96" y="715"/>
                </a:lnTo>
                <a:lnTo>
                  <a:pt x="65" y="722"/>
                </a:lnTo>
                <a:lnTo>
                  <a:pt x="35" y="730"/>
                </a:lnTo>
                <a:lnTo>
                  <a:pt x="19" y="732"/>
                </a:lnTo>
                <a:lnTo>
                  <a:pt x="3" y="737"/>
                </a:lnTo>
                <a:lnTo>
                  <a:pt x="1" y="738"/>
                </a:lnTo>
                <a:lnTo>
                  <a:pt x="1" y="738"/>
                </a:lnTo>
                <a:lnTo>
                  <a:pt x="1" y="739"/>
                </a:lnTo>
                <a:lnTo>
                  <a:pt x="1" y="741"/>
                </a:lnTo>
                <a:lnTo>
                  <a:pt x="1" y="746"/>
                </a:lnTo>
                <a:lnTo>
                  <a:pt x="1" y="750"/>
                </a:lnTo>
                <a:lnTo>
                  <a:pt x="1" y="758"/>
                </a:lnTo>
                <a:lnTo>
                  <a:pt x="1" y="766"/>
                </a:lnTo>
                <a:lnTo>
                  <a:pt x="1" y="782"/>
                </a:lnTo>
                <a:lnTo>
                  <a:pt x="1" y="798"/>
                </a:lnTo>
                <a:lnTo>
                  <a:pt x="1" y="814"/>
                </a:lnTo>
                <a:lnTo>
                  <a:pt x="1" y="830"/>
                </a:lnTo>
                <a:lnTo>
                  <a:pt x="36" y="820"/>
                </a:lnTo>
                <a:lnTo>
                  <a:pt x="73" y="810"/>
                </a:lnTo>
                <a:lnTo>
                  <a:pt x="108" y="799"/>
                </a:lnTo>
                <a:lnTo>
                  <a:pt x="145" y="790"/>
                </a:lnTo>
                <a:lnTo>
                  <a:pt x="163" y="786"/>
                </a:lnTo>
                <a:lnTo>
                  <a:pt x="181" y="781"/>
                </a:lnTo>
                <a:lnTo>
                  <a:pt x="199" y="778"/>
                </a:lnTo>
                <a:lnTo>
                  <a:pt x="217" y="773"/>
                </a:lnTo>
                <a:lnTo>
                  <a:pt x="226" y="771"/>
                </a:lnTo>
                <a:lnTo>
                  <a:pt x="237" y="767"/>
                </a:lnTo>
                <a:lnTo>
                  <a:pt x="246" y="766"/>
                </a:lnTo>
                <a:lnTo>
                  <a:pt x="255" y="764"/>
                </a:lnTo>
                <a:lnTo>
                  <a:pt x="261" y="762"/>
                </a:lnTo>
                <a:lnTo>
                  <a:pt x="271" y="760"/>
                </a:lnTo>
                <a:lnTo>
                  <a:pt x="275" y="758"/>
                </a:lnTo>
                <a:lnTo>
                  <a:pt x="280" y="758"/>
                </a:lnTo>
                <a:lnTo>
                  <a:pt x="283" y="758"/>
                </a:lnTo>
                <a:lnTo>
                  <a:pt x="285" y="760"/>
                </a:lnTo>
                <a:lnTo>
                  <a:pt x="277" y="762"/>
                </a:lnTo>
                <a:lnTo>
                  <a:pt x="267" y="765"/>
                </a:lnTo>
                <a:lnTo>
                  <a:pt x="277" y="765"/>
                </a:lnTo>
                <a:lnTo>
                  <a:pt x="286" y="764"/>
                </a:lnTo>
                <a:lnTo>
                  <a:pt x="295" y="762"/>
                </a:lnTo>
                <a:lnTo>
                  <a:pt x="304" y="760"/>
                </a:lnTo>
                <a:lnTo>
                  <a:pt x="321" y="756"/>
                </a:lnTo>
                <a:lnTo>
                  <a:pt x="339" y="754"/>
                </a:lnTo>
                <a:lnTo>
                  <a:pt x="316" y="761"/>
                </a:lnTo>
                <a:lnTo>
                  <a:pt x="292" y="767"/>
                </a:lnTo>
                <a:lnTo>
                  <a:pt x="270" y="774"/>
                </a:lnTo>
                <a:lnTo>
                  <a:pt x="246" y="781"/>
                </a:lnTo>
                <a:lnTo>
                  <a:pt x="222" y="788"/>
                </a:lnTo>
                <a:lnTo>
                  <a:pt x="198" y="794"/>
                </a:lnTo>
                <a:lnTo>
                  <a:pt x="174" y="800"/>
                </a:lnTo>
                <a:lnTo>
                  <a:pt x="150" y="806"/>
                </a:lnTo>
                <a:lnTo>
                  <a:pt x="127" y="813"/>
                </a:lnTo>
                <a:lnTo>
                  <a:pt x="104" y="819"/>
                </a:lnTo>
                <a:lnTo>
                  <a:pt x="80" y="825"/>
                </a:lnTo>
                <a:lnTo>
                  <a:pt x="56" y="831"/>
                </a:lnTo>
                <a:lnTo>
                  <a:pt x="43" y="835"/>
                </a:lnTo>
                <a:lnTo>
                  <a:pt x="31" y="838"/>
                </a:lnTo>
                <a:lnTo>
                  <a:pt x="19" y="840"/>
                </a:lnTo>
                <a:lnTo>
                  <a:pt x="7" y="844"/>
                </a:lnTo>
                <a:lnTo>
                  <a:pt x="5" y="844"/>
                </a:lnTo>
                <a:lnTo>
                  <a:pt x="1" y="845"/>
                </a:lnTo>
                <a:lnTo>
                  <a:pt x="1" y="848"/>
                </a:lnTo>
                <a:lnTo>
                  <a:pt x="1" y="852"/>
                </a:lnTo>
                <a:lnTo>
                  <a:pt x="1" y="857"/>
                </a:lnTo>
                <a:lnTo>
                  <a:pt x="1" y="864"/>
                </a:lnTo>
                <a:lnTo>
                  <a:pt x="1" y="877"/>
                </a:lnTo>
                <a:lnTo>
                  <a:pt x="1" y="890"/>
                </a:lnTo>
                <a:lnTo>
                  <a:pt x="11" y="888"/>
                </a:lnTo>
                <a:lnTo>
                  <a:pt x="23" y="886"/>
                </a:lnTo>
                <a:lnTo>
                  <a:pt x="33" y="883"/>
                </a:lnTo>
                <a:lnTo>
                  <a:pt x="43" y="881"/>
                </a:lnTo>
                <a:lnTo>
                  <a:pt x="51" y="879"/>
                </a:lnTo>
                <a:lnTo>
                  <a:pt x="60" y="877"/>
                </a:lnTo>
                <a:lnTo>
                  <a:pt x="64" y="876"/>
                </a:lnTo>
                <a:lnTo>
                  <a:pt x="68" y="876"/>
                </a:lnTo>
                <a:lnTo>
                  <a:pt x="72" y="877"/>
                </a:lnTo>
                <a:lnTo>
                  <a:pt x="75" y="880"/>
                </a:lnTo>
                <a:lnTo>
                  <a:pt x="71" y="879"/>
                </a:lnTo>
                <a:lnTo>
                  <a:pt x="66" y="879"/>
                </a:lnTo>
                <a:lnTo>
                  <a:pt x="63" y="880"/>
                </a:lnTo>
                <a:lnTo>
                  <a:pt x="59" y="881"/>
                </a:lnTo>
                <a:lnTo>
                  <a:pt x="53" y="883"/>
                </a:lnTo>
                <a:lnTo>
                  <a:pt x="49" y="885"/>
                </a:lnTo>
                <a:lnTo>
                  <a:pt x="44" y="885"/>
                </a:lnTo>
                <a:lnTo>
                  <a:pt x="41" y="887"/>
                </a:lnTo>
                <a:lnTo>
                  <a:pt x="46" y="887"/>
                </a:lnTo>
                <a:lnTo>
                  <a:pt x="52" y="886"/>
                </a:lnTo>
                <a:lnTo>
                  <a:pt x="56" y="886"/>
                </a:lnTo>
                <a:lnTo>
                  <a:pt x="59" y="885"/>
                </a:lnTo>
                <a:lnTo>
                  <a:pt x="61" y="883"/>
                </a:lnTo>
                <a:lnTo>
                  <a:pt x="61" y="882"/>
                </a:lnTo>
                <a:lnTo>
                  <a:pt x="66" y="883"/>
                </a:lnTo>
                <a:lnTo>
                  <a:pt x="68" y="883"/>
                </a:lnTo>
                <a:lnTo>
                  <a:pt x="72" y="881"/>
                </a:lnTo>
                <a:lnTo>
                  <a:pt x="75" y="880"/>
                </a:lnTo>
                <a:lnTo>
                  <a:pt x="83" y="879"/>
                </a:lnTo>
                <a:lnTo>
                  <a:pt x="91" y="878"/>
                </a:lnTo>
                <a:lnTo>
                  <a:pt x="100" y="876"/>
                </a:lnTo>
                <a:lnTo>
                  <a:pt x="109" y="874"/>
                </a:lnTo>
                <a:lnTo>
                  <a:pt x="118" y="872"/>
                </a:lnTo>
                <a:lnTo>
                  <a:pt x="127" y="871"/>
                </a:lnTo>
                <a:lnTo>
                  <a:pt x="112" y="877"/>
                </a:lnTo>
                <a:lnTo>
                  <a:pt x="96" y="881"/>
                </a:lnTo>
                <a:lnTo>
                  <a:pt x="80" y="887"/>
                </a:lnTo>
                <a:lnTo>
                  <a:pt x="64" y="891"/>
                </a:lnTo>
                <a:lnTo>
                  <a:pt x="48" y="896"/>
                </a:lnTo>
                <a:lnTo>
                  <a:pt x="31" y="899"/>
                </a:lnTo>
                <a:lnTo>
                  <a:pt x="23" y="903"/>
                </a:lnTo>
                <a:lnTo>
                  <a:pt x="13" y="904"/>
                </a:lnTo>
                <a:lnTo>
                  <a:pt x="8" y="905"/>
                </a:lnTo>
                <a:lnTo>
                  <a:pt x="3" y="906"/>
                </a:lnTo>
                <a:lnTo>
                  <a:pt x="2" y="907"/>
                </a:lnTo>
                <a:lnTo>
                  <a:pt x="1" y="908"/>
                </a:lnTo>
                <a:lnTo>
                  <a:pt x="1" y="910"/>
                </a:lnTo>
                <a:lnTo>
                  <a:pt x="1" y="912"/>
                </a:lnTo>
                <a:lnTo>
                  <a:pt x="51" y="899"/>
                </a:lnTo>
                <a:lnTo>
                  <a:pt x="102" y="886"/>
                </a:lnTo>
                <a:lnTo>
                  <a:pt x="153" y="873"/>
                </a:lnTo>
                <a:lnTo>
                  <a:pt x="204" y="861"/>
                </a:lnTo>
                <a:lnTo>
                  <a:pt x="254" y="847"/>
                </a:lnTo>
                <a:lnTo>
                  <a:pt x="305" y="835"/>
                </a:lnTo>
                <a:lnTo>
                  <a:pt x="355" y="822"/>
                </a:lnTo>
                <a:lnTo>
                  <a:pt x="406" y="810"/>
                </a:lnTo>
                <a:lnTo>
                  <a:pt x="420" y="806"/>
                </a:lnTo>
                <a:lnTo>
                  <a:pt x="435" y="803"/>
                </a:lnTo>
                <a:lnTo>
                  <a:pt x="448" y="799"/>
                </a:lnTo>
                <a:lnTo>
                  <a:pt x="462" y="797"/>
                </a:lnTo>
                <a:lnTo>
                  <a:pt x="473" y="794"/>
                </a:lnTo>
                <a:lnTo>
                  <a:pt x="486" y="791"/>
                </a:lnTo>
                <a:lnTo>
                  <a:pt x="497" y="789"/>
                </a:lnTo>
                <a:lnTo>
                  <a:pt x="510" y="787"/>
                </a:lnTo>
                <a:lnTo>
                  <a:pt x="500" y="790"/>
                </a:lnTo>
                <a:lnTo>
                  <a:pt x="489" y="794"/>
                </a:lnTo>
                <a:lnTo>
                  <a:pt x="479" y="797"/>
                </a:lnTo>
                <a:lnTo>
                  <a:pt x="469" y="799"/>
                </a:lnTo>
                <a:lnTo>
                  <a:pt x="460" y="802"/>
                </a:lnTo>
                <a:lnTo>
                  <a:pt x="451" y="805"/>
                </a:lnTo>
                <a:lnTo>
                  <a:pt x="443" y="807"/>
                </a:lnTo>
                <a:lnTo>
                  <a:pt x="434" y="811"/>
                </a:lnTo>
                <a:lnTo>
                  <a:pt x="412" y="816"/>
                </a:lnTo>
                <a:lnTo>
                  <a:pt x="390" y="822"/>
                </a:lnTo>
                <a:lnTo>
                  <a:pt x="369" y="828"/>
                </a:lnTo>
                <a:lnTo>
                  <a:pt x="347" y="833"/>
                </a:lnTo>
                <a:lnTo>
                  <a:pt x="349" y="835"/>
                </a:lnTo>
                <a:lnTo>
                  <a:pt x="353" y="835"/>
                </a:lnTo>
                <a:lnTo>
                  <a:pt x="357" y="835"/>
                </a:lnTo>
                <a:lnTo>
                  <a:pt x="362" y="833"/>
                </a:lnTo>
                <a:lnTo>
                  <a:pt x="370" y="830"/>
                </a:lnTo>
                <a:lnTo>
                  <a:pt x="377" y="829"/>
                </a:lnTo>
                <a:lnTo>
                  <a:pt x="394" y="824"/>
                </a:lnTo>
                <a:lnTo>
                  <a:pt x="411" y="820"/>
                </a:lnTo>
                <a:lnTo>
                  <a:pt x="426" y="816"/>
                </a:lnTo>
                <a:lnTo>
                  <a:pt x="442" y="813"/>
                </a:lnTo>
                <a:lnTo>
                  <a:pt x="456" y="808"/>
                </a:lnTo>
                <a:lnTo>
                  <a:pt x="472" y="805"/>
                </a:lnTo>
                <a:lnTo>
                  <a:pt x="489" y="802"/>
                </a:lnTo>
                <a:lnTo>
                  <a:pt x="506" y="797"/>
                </a:lnTo>
                <a:lnTo>
                  <a:pt x="524" y="793"/>
                </a:lnTo>
                <a:lnTo>
                  <a:pt x="541" y="789"/>
                </a:lnTo>
                <a:lnTo>
                  <a:pt x="557" y="785"/>
                </a:lnTo>
                <a:lnTo>
                  <a:pt x="574" y="781"/>
                </a:lnTo>
                <a:lnTo>
                  <a:pt x="582" y="779"/>
                </a:lnTo>
                <a:lnTo>
                  <a:pt x="591" y="777"/>
                </a:lnTo>
                <a:lnTo>
                  <a:pt x="595" y="775"/>
                </a:lnTo>
                <a:lnTo>
                  <a:pt x="600" y="774"/>
                </a:lnTo>
                <a:lnTo>
                  <a:pt x="602" y="774"/>
                </a:lnTo>
                <a:lnTo>
                  <a:pt x="603" y="775"/>
                </a:lnTo>
                <a:lnTo>
                  <a:pt x="604" y="775"/>
                </a:lnTo>
                <a:lnTo>
                  <a:pt x="605" y="778"/>
                </a:lnTo>
                <a:lnTo>
                  <a:pt x="560" y="790"/>
                </a:lnTo>
                <a:lnTo>
                  <a:pt x="513" y="803"/>
                </a:lnTo>
                <a:lnTo>
                  <a:pt x="467" y="815"/>
                </a:lnTo>
                <a:lnTo>
                  <a:pt x="420" y="828"/>
                </a:lnTo>
                <a:lnTo>
                  <a:pt x="373" y="839"/>
                </a:lnTo>
                <a:lnTo>
                  <a:pt x="327" y="852"/>
                </a:lnTo>
                <a:lnTo>
                  <a:pt x="280" y="863"/>
                </a:lnTo>
                <a:lnTo>
                  <a:pt x="233" y="873"/>
                </a:lnTo>
                <a:lnTo>
                  <a:pt x="206" y="880"/>
                </a:lnTo>
                <a:lnTo>
                  <a:pt x="179" y="886"/>
                </a:lnTo>
                <a:lnTo>
                  <a:pt x="151" y="891"/>
                </a:lnTo>
                <a:lnTo>
                  <a:pt x="124" y="898"/>
                </a:lnTo>
                <a:lnTo>
                  <a:pt x="138" y="891"/>
                </a:lnTo>
                <a:lnTo>
                  <a:pt x="151" y="883"/>
                </a:lnTo>
                <a:lnTo>
                  <a:pt x="125" y="889"/>
                </a:lnTo>
                <a:lnTo>
                  <a:pt x="99" y="896"/>
                </a:lnTo>
                <a:lnTo>
                  <a:pt x="73" y="903"/>
                </a:lnTo>
                <a:lnTo>
                  <a:pt x="46" y="908"/>
                </a:lnTo>
                <a:lnTo>
                  <a:pt x="33" y="912"/>
                </a:lnTo>
                <a:lnTo>
                  <a:pt x="19" y="915"/>
                </a:lnTo>
                <a:lnTo>
                  <a:pt x="14" y="916"/>
                </a:lnTo>
                <a:lnTo>
                  <a:pt x="7" y="918"/>
                </a:lnTo>
                <a:lnTo>
                  <a:pt x="3" y="919"/>
                </a:lnTo>
                <a:lnTo>
                  <a:pt x="1" y="920"/>
                </a:lnTo>
                <a:lnTo>
                  <a:pt x="1" y="923"/>
                </a:lnTo>
                <a:lnTo>
                  <a:pt x="1" y="928"/>
                </a:lnTo>
                <a:lnTo>
                  <a:pt x="1" y="941"/>
                </a:lnTo>
                <a:lnTo>
                  <a:pt x="1" y="955"/>
                </a:lnTo>
                <a:lnTo>
                  <a:pt x="1" y="969"/>
                </a:lnTo>
                <a:lnTo>
                  <a:pt x="1" y="982"/>
                </a:lnTo>
                <a:lnTo>
                  <a:pt x="18" y="979"/>
                </a:lnTo>
                <a:lnTo>
                  <a:pt x="36" y="974"/>
                </a:lnTo>
                <a:lnTo>
                  <a:pt x="53" y="970"/>
                </a:lnTo>
                <a:lnTo>
                  <a:pt x="72" y="965"/>
                </a:lnTo>
                <a:lnTo>
                  <a:pt x="90" y="961"/>
                </a:lnTo>
                <a:lnTo>
                  <a:pt x="108" y="956"/>
                </a:lnTo>
                <a:lnTo>
                  <a:pt x="127" y="952"/>
                </a:lnTo>
                <a:lnTo>
                  <a:pt x="146" y="947"/>
                </a:lnTo>
                <a:lnTo>
                  <a:pt x="166" y="943"/>
                </a:lnTo>
                <a:lnTo>
                  <a:pt x="186" y="938"/>
                </a:lnTo>
                <a:lnTo>
                  <a:pt x="205" y="933"/>
                </a:lnTo>
                <a:lnTo>
                  <a:pt x="225" y="929"/>
                </a:lnTo>
                <a:lnTo>
                  <a:pt x="234" y="927"/>
                </a:lnTo>
                <a:lnTo>
                  <a:pt x="244" y="924"/>
                </a:lnTo>
                <a:lnTo>
                  <a:pt x="253" y="922"/>
                </a:lnTo>
                <a:lnTo>
                  <a:pt x="263" y="920"/>
                </a:lnTo>
                <a:lnTo>
                  <a:pt x="272" y="918"/>
                </a:lnTo>
                <a:lnTo>
                  <a:pt x="281" y="915"/>
                </a:lnTo>
                <a:lnTo>
                  <a:pt x="289" y="913"/>
                </a:lnTo>
                <a:lnTo>
                  <a:pt x="298" y="913"/>
                </a:lnTo>
                <a:lnTo>
                  <a:pt x="294" y="915"/>
                </a:lnTo>
                <a:lnTo>
                  <a:pt x="289" y="918"/>
                </a:lnTo>
                <a:lnTo>
                  <a:pt x="285" y="919"/>
                </a:lnTo>
                <a:lnTo>
                  <a:pt x="280" y="920"/>
                </a:lnTo>
                <a:lnTo>
                  <a:pt x="270" y="922"/>
                </a:lnTo>
                <a:lnTo>
                  <a:pt x="261" y="924"/>
                </a:lnTo>
                <a:lnTo>
                  <a:pt x="250" y="928"/>
                </a:lnTo>
                <a:lnTo>
                  <a:pt x="241" y="930"/>
                </a:lnTo>
                <a:lnTo>
                  <a:pt x="231" y="932"/>
                </a:lnTo>
                <a:lnTo>
                  <a:pt x="222" y="935"/>
                </a:lnTo>
                <a:lnTo>
                  <a:pt x="201" y="940"/>
                </a:lnTo>
                <a:lnTo>
                  <a:pt x="182" y="946"/>
                </a:lnTo>
                <a:lnTo>
                  <a:pt x="162" y="952"/>
                </a:lnTo>
                <a:lnTo>
                  <a:pt x="142" y="956"/>
                </a:lnTo>
                <a:lnTo>
                  <a:pt x="123" y="962"/>
                </a:lnTo>
                <a:lnTo>
                  <a:pt x="102" y="966"/>
                </a:lnTo>
                <a:lnTo>
                  <a:pt x="83" y="972"/>
                </a:lnTo>
                <a:lnTo>
                  <a:pt x="64" y="978"/>
                </a:lnTo>
                <a:lnTo>
                  <a:pt x="53" y="980"/>
                </a:lnTo>
                <a:lnTo>
                  <a:pt x="43" y="982"/>
                </a:lnTo>
                <a:lnTo>
                  <a:pt x="33" y="986"/>
                </a:lnTo>
                <a:lnTo>
                  <a:pt x="23" y="988"/>
                </a:lnTo>
                <a:lnTo>
                  <a:pt x="14" y="990"/>
                </a:lnTo>
                <a:lnTo>
                  <a:pt x="3" y="994"/>
                </a:lnTo>
                <a:lnTo>
                  <a:pt x="2" y="994"/>
                </a:lnTo>
                <a:lnTo>
                  <a:pt x="1" y="994"/>
                </a:lnTo>
                <a:lnTo>
                  <a:pt x="1" y="995"/>
                </a:lnTo>
                <a:lnTo>
                  <a:pt x="1" y="997"/>
                </a:lnTo>
                <a:lnTo>
                  <a:pt x="1" y="998"/>
                </a:lnTo>
                <a:lnTo>
                  <a:pt x="1" y="999"/>
                </a:lnTo>
                <a:lnTo>
                  <a:pt x="1" y="1005"/>
                </a:lnTo>
                <a:lnTo>
                  <a:pt x="1" y="1012"/>
                </a:lnTo>
                <a:lnTo>
                  <a:pt x="24" y="1006"/>
                </a:lnTo>
                <a:lnTo>
                  <a:pt x="47" y="1001"/>
                </a:lnTo>
                <a:lnTo>
                  <a:pt x="69" y="995"/>
                </a:lnTo>
                <a:lnTo>
                  <a:pt x="92" y="989"/>
                </a:lnTo>
                <a:lnTo>
                  <a:pt x="116" y="982"/>
                </a:lnTo>
                <a:lnTo>
                  <a:pt x="139" y="977"/>
                </a:lnTo>
                <a:lnTo>
                  <a:pt x="163" y="971"/>
                </a:lnTo>
                <a:lnTo>
                  <a:pt x="187" y="965"/>
                </a:lnTo>
                <a:lnTo>
                  <a:pt x="198" y="962"/>
                </a:lnTo>
                <a:lnTo>
                  <a:pt x="211" y="959"/>
                </a:lnTo>
                <a:lnTo>
                  <a:pt x="222" y="956"/>
                </a:lnTo>
                <a:lnTo>
                  <a:pt x="234" y="953"/>
                </a:lnTo>
                <a:lnTo>
                  <a:pt x="245" y="951"/>
                </a:lnTo>
                <a:lnTo>
                  <a:pt x="256" y="947"/>
                </a:lnTo>
                <a:lnTo>
                  <a:pt x="263" y="946"/>
                </a:lnTo>
                <a:lnTo>
                  <a:pt x="271" y="944"/>
                </a:lnTo>
                <a:lnTo>
                  <a:pt x="271" y="943"/>
                </a:lnTo>
                <a:lnTo>
                  <a:pt x="272" y="941"/>
                </a:lnTo>
                <a:lnTo>
                  <a:pt x="271" y="941"/>
                </a:lnTo>
                <a:lnTo>
                  <a:pt x="270" y="940"/>
                </a:lnTo>
                <a:lnTo>
                  <a:pt x="267" y="939"/>
                </a:lnTo>
                <a:lnTo>
                  <a:pt x="264" y="939"/>
                </a:lnTo>
                <a:lnTo>
                  <a:pt x="255" y="940"/>
                </a:lnTo>
                <a:lnTo>
                  <a:pt x="245" y="944"/>
                </a:lnTo>
                <a:lnTo>
                  <a:pt x="233" y="946"/>
                </a:lnTo>
                <a:lnTo>
                  <a:pt x="222" y="948"/>
                </a:lnTo>
                <a:lnTo>
                  <a:pt x="213" y="952"/>
                </a:lnTo>
                <a:lnTo>
                  <a:pt x="205" y="954"/>
                </a:lnTo>
                <a:lnTo>
                  <a:pt x="200" y="953"/>
                </a:lnTo>
                <a:lnTo>
                  <a:pt x="196" y="953"/>
                </a:lnTo>
                <a:lnTo>
                  <a:pt x="197" y="952"/>
                </a:lnTo>
                <a:lnTo>
                  <a:pt x="199" y="952"/>
                </a:lnTo>
                <a:lnTo>
                  <a:pt x="203" y="952"/>
                </a:lnTo>
                <a:lnTo>
                  <a:pt x="204" y="953"/>
                </a:lnTo>
                <a:lnTo>
                  <a:pt x="205" y="953"/>
                </a:lnTo>
                <a:lnTo>
                  <a:pt x="205" y="953"/>
                </a:lnTo>
                <a:lnTo>
                  <a:pt x="205" y="953"/>
                </a:lnTo>
                <a:lnTo>
                  <a:pt x="205" y="953"/>
                </a:lnTo>
                <a:lnTo>
                  <a:pt x="205" y="953"/>
                </a:lnTo>
                <a:lnTo>
                  <a:pt x="204" y="953"/>
                </a:lnTo>
                <a:lnTo>
                  <a:pt x="204" y="952"/>
                </a:lnTo>
                <a:lnTo>
                  <a:pt x="205" y="949"/>
                </a:lnTo>
                <a:lnTo>
                  <a:pt x="207" y="948"/>
                </a:lnTo>
                <a:lnTo>
                  <a:pt x="211" y="948"/>
                </a:lnTo>
                <a:lnTo>
                  <a:pt x="217" y="946"/>
                </a:lnTo>
                <a:lnTo>
                  <a:pt x="221" y="946"/>
                </a:lnTo>
                <a:lnTo>
                  <a:pt x="237" y="941"/>
                </a:lnTo>
                <a:lnTo>
                  <a:pt x="254" y="937"/>
                </a:lnTo>
                <a:lnTo>
                  <a:pt x="267" y="933"/>
                </a:lnTo>
                <a:lnTo>
                  <a:pt x="282" y="930"/>
                </a:lnTo>
                <a:lnTo>
                  <a:pt x="297" y="926"/>
                </a:lnTo>
                <a:lnTo>
                  <a:pt x="311" y="922"/>
                </a:lnTo>
                <a:lnTo>
                  <a:pt x="326" y="918"/>
                </a:lnTo>
                <a:lnTo>
                  <a:pt x="339" y="914"/>
                </a:lnTo>
                <a:lnTo>
                  <a:pt x="353" y="912"/>
                </a:lnTo>
                <a:lnTo>
                  <a:pt x="366" y="910"/>
                </a:lnTo>
                <a:lnTo>
                  <a:pt x="380" y="907"/>
                </a:lnTo>
                <a:lnTo>
                  <a:pt x="392" y="903"/>
                </a:lnTo>
                <a:lnTo>
                  <a:pt x="405" y="899"/>
                </a:lnTo>
                <a:lnTo>
                  <a:pt x="419" y="898"/>
                </a:lnTo>
                <a:lnTo>
                  <a:pt x="430" y="898"/>
                </a:lnTo>
                <a:lnTo>
                  <a:pt x="440" y="896"/>
                </a:lnTo>
                <a:lnTo>
                  <a:pt x="445" y="894"/>
                </a:lnTo>
                <a:lnTo>
                  <a:pt x="450" y="890"/>
                </a:lnTo>
                <a:lnTo>
                  <a:pt x="452" y="889"/>
                </a:lnTo>
                <a:lnTo>
                  <a:pt x="454" y="888"/>
                </a:lnTo>
                <a:lnTo>
                  <a:pt x="456" y="887"/>
                </a:lnTo>
                <a:lnTo>
                  <a:pt x="460" y="888"/>
                </a:lnTo>
                <a:lnTo>
                  <a:pt x="462" y="888"/>
                </a:lnTo>
                <a:lnTo>
                  <a:pt x="465" y="888"/>
                </a:lnTo>
                <a:lnTo>
                  <a:pt x="468" y="888"/>
                </a:lnTo>
                <a:lnTo>
                  <a:pt x="468" y="890"/>
                </a:lnTo>
                <a:lnTo>
                  <a:pt x="464" y="894"/>
                </a:lnTo>
                <a:lnTo>
                  <a:pt x="459" y="895"/>
                </a:lnTo>
                <a:lnTo>
                  <a:pt x="443" y="898"/>
                </a:lnTo>
                <a:lnTo>
                  <a:pt x="428" y="903"/>
                </a:lnTo>
                <a:lnTo>
                  <a:pt x="413" y="907"/>
                </a:lnTo>
                <a:lnTo>
                  <a:pt x="398" y="914"/>
                </a:lnTo>
                <a:lnTo>
                  <a:pt x="395" y="916"/>
                </a:lnTo>
                <a:lnTo>
                  <a:pt x="392" y="919"/>
                </a:lnTo>
                <a:lnTo>
                  <a:pt x="385" y="920"/>
                </a:lnTo>
                <a:lnTo>
                  <a:pt x="379" y="922"/>
                </a:lnTo>
                <a:lnTo>
                  <a:pt x="364" y="927"/>
                </a:lnTo>
                <a:lnTo>
                  <a:pt x="349" y="931"/>
                </a:lnTo>
                <a:lnTo>
                  <a:pt x="335" y="936"/>
                </a:lnTo>
                <a:lnTo>
                  <a:pt x="320" y="940"/>
                </a:lnTo>
                <a:lnTo>
                  <a:pt x="288" y="948"/>
                </a:lnTo>
                <a:lnTo>
                  <a:pt x="255" y="956"/>
                </a:lnTo>
                <a:lnTo>
                  <a:pt x="222" y="965"/>
                </a:lnTo>
                <a:lnTo>
                  <a:pt x="189" y="973"/>
                </a:lnTo>
                <a:lnTo>
                  <a:pt x="156" y="981"/>
                </a:lnTo>
                <a:lnTo>
                  <a:pt x="123" y="989"/>
                </a:lnTo>
                <a:lnTo>
                  <a:pt x="91" y="997"/>
                </a:lnTo>
                <a:lnTo>
                  <a:pt x="58" y="1005"/>
                </a:lnTo>
                <a:lnTo>
                  <a:pt x="42" y="1010"/>
                </a:lnTo>
                <a:lnTo>
                  <a:pt x="26" y="1013"/>
                </a:lnTo>
                <a:lnTo>
                  <a:pt x="17" y="1015"/>
                </a:lnTo>
                <a:lnTo>
                  <a:pt x="7" y="1018"/>
                </a:lnTo>
                <a:lnTo>
                  <a:pt x="3" y="1019"/>
                </a:lnTo>
                <a:lnTo>
                  <a:pt x="1" y="1019"/>
                </a:lnTo>
                <a:lnTo>
                  <a:pt x="0" y="1026"/>
                </a:lnTo>
                <a:lnTo>
                  <a:pt x="1" y="1031"/>
                </a:lnTo>
                <a:lnTo>
                  <a:pt x="1" y="1039"/>
                </a:lnTo>
                <a:lnTo>
                  <a:pt x="1" y="1047"/>
                </a:lnTo>
                <a:lnTo>
                  <a:pt x="1" y="1051"/>
                </a:lnTo>
                <a:lnTo>
                  <a:pt x="1" y="1054"/>
                </a:lnTo>
                <a:lnTo>
                  <a:pt x="1" y="1056"/>
                </a:lnTo>
                <a:lnTo>
                  <a:pt x="1" y="1059"/>
                </a:lnTo>
                <a:lnTo>
                  <a:pt x="2" y="1059"/>
                </a:lnTo>
                <a:lnTo>
                  <a:pt x="3" y="1060"/>
                </a:lnTo>
                <a:lnTo>
                  <a:pt x="9" y="1061"/>
                </a:lnTo>
                <a:lnTo>
                  <a:pt x="15" y="1060"/>
                </a:lnTo>
                <a:lnTo>
                  <a:pt x="20" y="1057"/>
                </a:lnTo>
                <a:lnTo>
                  <a:pt x="26" y="1055"/>
                </a:lnTo>
                <a:lnTo>
                  <a:pt x="59" y="1047"/>
                </a:lnTo>
                <a:lnTo>
                  <a:pt x="92" y="1038"/>
                </a:lnTo>
                <a:lnTo>
                  <a:pt x="126" y="1030"/>
                </a:lnTo>
                <a:lnTo>
                  <a:pt x="159" y="1021"/>
                </a:lnTo>
                <a:lnTo>
                  <a:pt x="196" y="1011"/>
                </a:lnTo>
                <a:lnTo>
                  <a:pt x="233" y="1001"/>
                </a:lnTo>
                <a:lnTo>
                  <a:pt x="271" y="991"/>
                </a:lnTo>
                <a:lnTo>
                  <a:pt x="307" y="982"/>
                </a:lnTo>
                <a:lnTo>
                  <a:pt x="345" y="973"/>
                </a:lnTo>
                <a:lnTo>
                  <a:pt x="382" y="964"/>
                </a:lnTo>
                <a:lnTo>
                  <a:pt x="420" y="955"/>
                </a:lnTo>
                <a:lnTo>
                  <a:pt x="458" y="946"/>
                </a:lnTo>
                <a:lnTo>
                  <a:pt x="455" y="948"/>
                </a:lnTo>
                <a:lnTo>
                  <a:pt x="453" y="951"/>
                </a:lnTo>
                <a:lnTo>
                  <a:pt x="450" y="952"/>
                </a:lnTo>
                <a:lnTo>
                  <a:pt x="447" y="953"/>
                </a:lnTo>
                <a:lnTo>
                  <a:pt x="436" y="955"/>
                </a:lnTo>
                <a:lnTo>
                  <a:pt x="425" y="959"/>
                </a:lnTo>
                <a:lnTo>
                  <a:pt x="412" y="962"/>
                </a:lnTo>
                <a:lnTo>
                  <a:pt x="399" y="965"/>
                </a:lnTo>
                <a:lnTo>
                  <a:pt x="387" y="969"/>
                </a:lnTo>
                <a:lnTo>
                  <a:pt x="374" y="972"/>
                </a:lnTo>
                <a:lnTo>
                  <a:pt x="351" y="978"/>
                </a:lnTo>
                <a:lnTo>
                  <a:pt x="326" y="985"/>
                </a:lnTo>
                <a:lnTo>
                  <a:pt x="300" y="990"/>
                </a:lnTo>
                <a:lnTo>
                  <a:pt x="277" y="997"/>
                </a:lnTo>
                <a:lnTo>
                  <a:pt x="253" y="1003"/>
                </a:lnTo>
                <a:lnTo>
                  <a:pt x="230" y="1010"/>
                </a:lnTo>
                <a:lnTo>
                  <a:pt x="207" y="1016"/>
                </a:lnTo>
                <a:lnTo>
                  <a:pt x="183" y="1023"/>
                </a:lnTo>
                <a:lnTo>
                  <a:pt x="175" y="1027"/>
                </a:lnTo>
                <a:lnTo>
                  <a:pt x="167" y="1030"/>
                </a:lnTo>
                <a:lnTo>
                  <a:pt x="157" y="1032"/>
                </a:lnTo>
                <a:lnTo>
                  <a:pt x="147" y="1034"/>
                </a:lnTo>
                <a:lnTo>
                  <a:pt x="134" y="1036"/>
                </a:lnTo>
                <a:lnTo>
                  <a:pt x="123" y="1039"/>
                </a:lnTo>
                <a:lnTo>
                  <a:pt x="112" y="1043"/>
                </a:lnTo>
                <a:lnTo>
                  <a:pt x="99" y="1046"/>
                </a:lnTo>
                <a:lnTo>
                  <a:pt x="86" y="1049"/>
                </a:lnTo>
                <a:lnTo>
                  <a:pt x="73" y="1054"/>
                </a:lnTo>
                <a:lnTo>
                  <a:pt x="60" y="1057"/>
                </a:lnTo>
                <a:lnTo>
                  <a:pt x="48" y="1061"/>
                </a:lnTo>
                <a:lnTo>
                  <a:pt x="34" y="1064"/>
                </a:lnTo>
                <a:lnTo>
                  <a:pt x="20" y="1068"/>
                </a:lnTo>
                <a:lnTo>
                  <a:pt x="14" y="1069"/>
                </a:lnTo>
                <a:lnTo>
                  <a:pt x="7" y="1070"/>
                </a:lnTo>
                <a:lnTo>
                  <a:pt x="3" y="1071"/>
                </a:lnTo>
                <a:lnTo>
                  <a:pt x="1" y="1071"/>
                </a:lnTo>
                <a:lnTo>
                  <a:pt x="1" y="1076"/>
                </a:lnTo>
                <a:lnTo>
                  <a:pt x="1" y="1079"/>
                </a:lnTo>
                <a:lnTo>
                  <a:pt x="28" y="1071"/>
                </a:lnTo>
                <a:lnTo>
                  <a:pt x="56" y="1064"/>
                </a:lnTo>
                <a:lnTo>
                  <a:pt x="83" y="1056"/>
                </a:lnTo>
                <a:lnTo>
                  <a:pt x="112" y="1049"/>
                </a:lnTo>
                <a:lnTo>
                  <a:pt x="125" y="1046"/>
                </a:lnTo>
                <a:lnTo>
                  <a:pt x="139" y="1042"/>
                </a:lnTo>
                <a:lnTo>
                  <a:pt x="149" y="1039"/>
                </a:lnTo>
                <a:lnTo>
                  <a:pt x="159" y="1036"/>
                </a:lnTo>
                <a:lnTo>
                  <a:pt x="164" y="1034"/>
                </a:lnTo>
                <a:lnTo>
                  <a:pt x="167" y="1031"/>
                </a:lnTo>
                <a:lnTo>
                  <a:pt x="174" y="1031"/>
                </a:lnTo>
                <a:lnTo>
                  <a:pt x="181" y="1031"/>
                </a:lnTo>
                <a:lnTo>
                  <a:pt x="193" y="1028"/>
                </a:lnTo>
                <a:lnTo>
                  <a:pt x="206" y="1024"/>
                </a:lnTo>
                <a:lnTo>
                  <a:pt x="234" y="1018"/>
                </a:lnTo>
                <a:lnTo>
                  <a:pt x="263" y="1011"/>
                </a:lnTo>
                <a:lnTo>
                  <a:pt x="290" y="1004"/>
                </a:lnTo>
                <a:lnTo>
                  <a:pt x="319" y="996"/>
                </a:lnTo>
                <a:lnTo>
                  <a:pt x="346" y="989"/>
                </a:lnTo>
                <a:lnTo>
                  <a:pt x="374" y="982"/>
                </a:lnTo>
                <a:lnTo>
                  <a:pt x="403" y="976"/>
                </a:lnTo>
                <a:lnTo>
                  <a:pt x="430" y="970"/>
                </a:lnTo>
                <a:lnTo>
                  <a:pt x="446" y="965"/>
                </a:lnTo>
                <a:lnTo>
                  <a:pt x="462" y="962"/>
                </a:lnTo>
                <a:lnTo>
                  <a:pt x="478" y="959"/>
                </a:lnTo>
                <a:lnTo>
                  <a:pt x="493" y="955"/>
                </a:lnTo>
                <a:lnTo>
                  <a:pt x="510" y="952"/>
                </a:lnTo>
                <a:lnTo>
                  <a:pt x="526" y="947"/>
                </a:lnTo>
                <a:lnTo>
                  <a:pt x="530" y="946"/>
                </a:lnTo>
                <a:lnTo>
                  <a:pt x="536" y="945"/>
                </a:lnTo>
                <a:lnTo>
                  <a:pt x="542" y="945"/>
                </a:lnTo>
                <a:lnTo>
                  <a:pt x="547" y="946"/>
                </a:lnTo>
                <a:lnTo>
                  <a:pt x="512" y="955"/>
                </a:lnTo>
                <a:lnTo>
                  <a:pt x="478" y="965"/>
                </a:lnTo>
                <a:lnTo>
                  <a:pt x="443" y="974"/>
                </a:lnTo>
                <a:lnTo>
                  <a:pt x="409" y="984"/>
                </a:lnTo>
                <a:lnTo>
                  <a:pt x="373" y="994"/>
                </a:lnTo>
                <a:lnTo>
                  <a:pt x="339" y="1003"/>
                </a:lnTo>
                <a:lnTo>
                  <a:pt x="304" y="1012"/>
                </a:lnTo>
                <a:lnTo>
                  <a:pt x="269" y="1021"/>
                </a:lnTo>
                <a:lnTo>
                  <a:pt x="281" y="1020"/>
                </a:lnTo>
                <a:lnTo>
                  <a:pt x="294" y="1019"/>
                </a:lnTo>
                <a:lnTo>
                  <a:pt x="306" y="1015"/>
                </a:lnTo>
                <a:lnTo>
                  <a:pt x="319" y="1014"/>
                </a:lnTo>
                <a:lnTo>
                  <a:pt x="324" y="1014"/>
                </a:lnTo>
                <a:lnTo>
                  <a:pt x="331" y="1014"/>
                </a:lnTo>
                <a:lnTo>
                  <a:pt x="340" y="1012"/>
                </a:lnTo>
                <a:lnTo>
                  <a:pt x="348" y="1011"/>
                </a:lnTo>
                <a:lnTo>
                  <a:pt x="365" y="1007"/>
                </a:lnTo>
                <a:lnTo>
                  <a:pt x="382" y="1003"/>
                </a:lnTo>
                <a:lnTo>
                  <a:pt x="415" y="995"/>
                </a:lnTo>
                <a:lnTo>
                  <a:pt x="450" y="987"/>
                </a:lnTo>
                <a:lnTo>
                  <a:pt x="483" y="980"/>
                </a:lnTo>
                <a:lnTo>
                  <a:pt x="517" y="973"/>
                </a:lnTo>
                <a:lnTo>
                  <a:pt x="486" y="981"/>
                </a:lnTo>
                <a:lnTo>
                  <a:pt x="455" y="989"/>
                </a:lnTo>
                <a:lnTo>
                  <a:pt x="426" y="998"/>
                </a:lnTo>
                <a:lnTo>
                  <a:pt x="395" y="1005"/>
                </a:lnTo>
                <a:lnTo>
                  <a:pt x="380" y="1010"/>
                </a:lnTo>
                <a:lnTo>
                  <a:pt x="364" y="1013"/>
                </a:lnTo>
                <a:lnTo>
                  <a:pt x="349" y="1016"/>
                </a:lnTo>
                <a:lnTo>
                  <a:pt x="333" y="1021"/>
                </a:lnTo>
                <a:lnTo>
                  <a:pt x="321" y="1024"/>
                </a:lnTo>
                <a:lnTo>
                  <a:pt x="308" y="1028"/>
                </a:lnTo>
                <a:lnTo>
                  <a:pt x="302" y="1029"/>
                </a:lnTo>
                <a:lnTo>
                  <a:pt x="294" y="1030"/>
                </a:lnTo>
                <a:lnTo>
                  <a:pt x="290" y="1031"/>
                </a:lnTo>
                <a:lnTo>
                  <a:pt x="287" y="1031"/>
                </a:lnTo>
                <a:lnTo>
                  <a:pt x="283" y="1032"/>
                </a:lnTo>
                <a:lnTo>
                  <a:pt x="281" y="1034"/>
                </a:lnTo>
                <a:lnTo>
                  <a:pt x="277" y="1034"/>
                </a:lnTo>
                <a:lnTo>
                  <a:pt x="274" y="1034"/>
                </a:lnTo>
                <a:lnTo>
                  <a:pt x="258" y="1036"/>
                </a:lnTo>
                <a:lnTo>
                  <a:pt x="244" y="1039"/>
                </a:lnTo>
                <a:lnTo>
                  <a:pt x="229" y="1043"/>
                </a:lnTo>
                <a:lnTo>
                  <a:pt x="215" y="1046"/>
                </a:lnTo>
                <a:lnTo>
                  <a:pt x="201" y="1049"/>
                </a:lnTo>
                <a:lnTo>
                  <a:pt x="188" y="1053"/>
                </a:lnTo>
                <a:lnTo>
                  <a:pt x="157" y="1061"/>
                </a:lnTo>
                <a:lnTo>
                  <a:pt x="126" y="1069"/>
                </a:lnTo>
                <a:lnTo>
                  <a:pt x="97" y="1077"/>
                </a:lnTo>
                <a:lnTo>
                  <a:pt x="66" y="1085"/>
                </a:lnTo>
                <a:lnTo>
                  <a:pt x="49" y="1089"/>
                </a:lnTo>
                <a:lnTo>
                  <a:pt x="32" y="1094"/>
                </a:lnTo>
                <a:lnTo>
                  <a:pt x="23" y="1096"/>
                </a:lnTo>
                <a:lnTo>
                  <a:pt x="14" y="1098"/>
                </a:lnTo>
                <a:lnTo>
                  <a:pt x="10" y="1098"/>
                </a:lnTo>
                <a:lnTo>
                  <a:pt x="7" y="1099"/>
                </a:lnTo>
                <a:lnTo>
                  <a:pt x="5" y="1101"/>
                </a:lnTo>
                <a:lnTo>
                  <a:pt x="1" y="1102"/>
                </a:lnTo>
                <a:lnTo>
                  <a:pt x="1" y="1103"/>
                </a:lnTo>
                <a:lnTo>
                  <a:pt x="1" y="1104"/>
                </a:lnTo>
                <a:lnTo>
                  <a:pt x="1" y="1106"/>
                </a:lnTo>
                <a:lnTo>
                  <a:pt x="2" y="1109"/>
                </a:lnTo>
                <a:lnTo>
                  <a:pt x="5" y="1110"/>
                </a:lnTo>
                <a:lnTo>
                  <a:pt x="8" y="1110"/>
                </a:lnTo>
                <a:lnTo>
                  <a:pt x="15" y="1109"/>
                </a:lnTo>
                <a:lnTo>
                  <a:pt x="19" y="1107"/>
                </a:lnTo>
                <a:lnTo>
                  <a:pt x="33" y="1104"/>
                </a:lnTo>
                <a:lnTo>
                  <a:pt x="47" y="1104"/>
                </a:lnTo>
                <a:lnTo>
                  <a:pt x="34" y="1109"/>
                </a:lnTo>
                <a:lnTo>
                  <a:pt x="22" y="1112"/>
                </a:lnTo>
                <a:lnTo>
                  <a:pt x="16" y="1113"/>
                </a:lnTo>
                <a:lnTo>
                  <a:pt x="9" y="1115"/>
                </a:lnTo>
                <a:lnTo>
                  <a:pt x="7" y="1115"/>
                </a:lnTo>
                <a:lnTo>
                  <a:pt x="3" y="1117"/>
                </a:lnTo>
                <a:lnTo>
                  <a:pt x="2" y="1117"/>
                </a:lnTo>
                <a:lnTo>
                  <a:pt x="1" y="1118"/>
                </a:lnTo>
                <a:lnTo>
                  <a:pt x="1" y="1119"/>
                </a:lnTo>
                <a:lnTo>
                  <a:pt x="1" y="1121"/>
                </a:lnTo>
                <a:lnTo>
                  <a:pt x="33" y="1121"/>
                </a:lnTo>
                <a:lnTo>
                  <a:pt x="65" y="1121"/>
                </a:lnTo>
                <a:lnTo>
                  <a:pt x="98" y="1121"/>
                </a:lnTo>
                <a:lnTo>
                  <a:pt x="130" y="1121"/>
                </a:lnTo>
                <a:lnTo>
                  <a:pt x="145" y="1121"/>
                </a:lnTo>
                <a:lnTo>
                  <a:pt x="159" y="1121"/>
                </a:lnTo>
                <a:lnTo>
                  <a:pt x="174" y="1120"/>
                </a:lnTo>
                <a:lnTo>
                  <a:pt x="190" y="1119"/>
                </a:lnTo>
                <a:lnTo>
                  <a:pt x="220" y="1113"/>
                </a:lnTo>
                <a:lnTo>
                  <a:pt x="248" y="1106"/>
                </a:lnTo>
                <a:lnTo>
                  <a:pt x="280" y="1098"/>
                </a:lnTo>
                <a:lnTo>
                  <a:pt x="312" y="1090"/>
                </a:lnTo>
                <a:lnTo>
                  <a:pt x="344" y="1081"/>
                </a:lnTo>
                <a:lnTo>
                  <a:pt x="376" y="1073"/>
                </a:lnTo>
                <a:lnTo>
                  <a:pt x="407" y="1065"/>
                </a:lnTo>
                <a:lnTo>
                  <a:pt x="439" y="1057"/>
                </a:lnTo>
                <a:lnTo>
                  <a:pt x="471" y="1049"/>
                </a:lnTo>
                <a:lnTo>
                  <a:pt x="503" y="1042"/>
                </a:lnTo>
                <a:lnTo>
                  <a:pt x="521" y="1037"/>
                </a:lnTo>
                <a:lnTo>
                  <a:pt x="539" y="1032"/>
                </a:lnTo>
                <a:lnTo>
                  <a:pt x="558" y="1029"/>
                </a:lnTo>
                <a:lnTo>
                  <a:pt x="576" y="1024"/>
                </a:lnTo>
                <a:lnTo>
                  <a:pt x="580" y="1023"/>
                </a:lnTo>
                <a:lnTo>
                  <a:pt x="585" y="1022"/>
                </a:lnTo>
                <a:lnTo>
                  <a:pt x="587" y="1021"/>
                </a:lnTo>
                <a:lnTo>
                  <a:pt x="588" y="1021"/>
                </a:lnTo>
                <a:lnTo>
                  <a:pt x="590" y="1020"/>
                </a:lnTo>
                <a:lnTo>
                  <a:pt x="588" y="1019"/>
                </a:lnTo>
                <a:lnTo>
                  <a:pt x="582" y="1019"/>
                </a:lnTo>
                <a:lnTo>
                  <a:pt x="576" y="1021"/>
                </a:lnTo>
                <a:lnTo>
                  <a:pt x="572" y="1021"/>
                </a:lnTo>
                <a:lnTo>
                  <a:pt x="568" y="1022"/>
                </a:lnTo>
                <a:lnTo>
                  <a:pt x="565" y="1021"/>
                </a:lnTo>
                <a:lnTo>
                  <a:pt x="562" y="1020"/>
                </a:lnTo>
                <a:lnTo>
                  <a:pt x="595" y="1011"/>
                </a:lnTo>
                <a:lnTo>
                  <a:pt x="628" y="1002"/>
                </a:lnTo>
                <a:lnTo>
                  <a:pt x="661" y="993"/>
                </a:lnTo>
                <a:lnTo>
                  <a:pt x="694" y="984"/>
                </a:lnTo>
                <a:lnTo>
                  <a:pt x="728" y="976"/>
                </a:lnTo>
                <a:lnTo>
                  <a:pt x="761" y="966"/>
                </a:lnTo>
                <a:lnTo>
                  <a:pt x="794" y="957"/>
                </a:lnTo>
                <a:lnTo>
                  <a:pt x="827" y="948"/>
                </a:lnTo>
                <a:lnTo>
                  <a:pt x="842" y="944"/>
                </a:lnTo>
                <a:lnTo>
                  <a:pt x="858" y="939"/>
                </a:lnTo>
                <a:lnTo>
                  <a:pt x="871" y="936"/>
                </a:lnTo>
                <a:lnTo>
                  <a:pt x="883" y="930"/>
                </a:lnTo>
                <a:lnTo>
                  <a:pt x="889" y="928"/>
                </a:lnTo>
                <a:lnTo>
                  <a:pt x="893" y="927"/>
                </a:lnTo>
                <a:lnTo>
                  <a:pt x="898" y="926"/>
                </a:lnTo>
                <a:lnTo>
                  <a:pt x="904" y="924"/>
                </a:lnTo>
                <a:lnTo>
                  <a:pt x="920" y="921"/>
                </a:lnTo>
                <a:lnTo>
                  <a:pt x="934" y="916"/>
                </a:lnTo>
                <a:lnTo>
                  <a:pt x="962" y="908"/>
                </a:lnTo>
                <a:lnTo>
                  <a:pt x="989" y="902"/>
                </a:lnTo>
                <a:lnTo>
                  <a:pt x="1016" y="895"/>
                </a:lnTo>
                <a:lnTo>
                  <a:pt x="1045" y="888"/>
                </a:lnTo>
                <a:lnTo>
                  <a:pt x="1056" y="885"/>
                </a:lnTo>
                <a:lnTo>
                  <a:pt x="1077" y="880"/>
                </a:lnTo>
                <a:lnTo>
                  <a:pt x="1096" y="877"/>
                </a:lnTo>
                <a:lnTo>
                  <a:pt x="1104" y="876"/>
                </a:lnTo>
                <a:lnTo>
                  <a:pt x="1103" y="878"/>
                </a:lnTo>
                <a:lnTo>
                  <a:pt x="1099" y="879"/>
                </a:lnTo>
                <a:lnTo>
                  <a:pt x="1096" y="880"/>
                </a:lnTo>
                <a:lnTo>
                  <a:pt x="1094" y="880"/>
                </a:lnTo>
                <a:lnTo>
                  <a:pt x="1091" y="881"/>
                </a:lnTo>
                <a:lnTo>
                  <a:pt x="1089" y="882"/>
                </a:lnTo>
                <a:lnTo>
                  <a:pt x="1086" y="883"/>
                </a:lnTo>
                <a:lnTo>
                  <a:pt x="1083" y="885"/>
                </a:lnTo>
                <a:lnTo>
                  <a:pt x="1077" y="885"/>
                </a:lnTo>
                <a:lnTo>
                  <a:pt x="1071" y="886"/>
                </a:lnTo>
                <a:lnTo>
                  <a:pt x="1074" y="887"/>
                </a:lnTo>
                <a:lnTo>
                  <a:pt x="1079" y="888"/>
                </a:lnTo>
                <a:lnTo>
                  <a:pt x="1081" y="887"/>
                </a:lnTo>
                <a:lnTo>
                  <a:pt x="1082" y="887"/>
                </a:lnTo>
                <a:lnTo>
                  <a:pt x="1082" y="886"/>
                </a:lnTo>
                <a:lnTo>
                  <a:pt x="1083" y="885"/>
                </a:lnTo>
                <a:lnTo>
                  <a:pt x="1085" y="886"/>
                </a:lnTo>
                <a:lnTo>
                  <a:pt x="1086" y="886"/>
                </a:lnTo>
                <a:lnTo>
                  <a:pt x="1088" y="886"/>
                </a:lnTo>
                <a:lnTo>
                  <a:pt x="1090" y="885"/>
                </a:lnTo>
                <a:lnTo>
                  <a:pt x="1091" y="883"/>
                </a:lnTo>
                <a:lnTo>
                  <a:pt x="1091" y="882"/>
                </a:lnTo>
                <a:lnTo>
                  <a:pt x="1095" y="883"/>
                </a:lnTo>
                <a:lnTo>
                  <a:pt x="1098" y="883"/>
                </a:lnTo>
                <a:lnTo>
                  <a:pt x="1099" y="882"/>
                </a:lnTo>
                <a:lnTo>
                  <a:pt x="1101" y="881"/>
                </a:lnTo>
                <a:lnTo>
                  <a:pt x="1101" y="881"/>
                </a:lnTo>
                <a:lnTo>
                  <a:pt x="1104" y="880"/>
                </a:lnTo>
                <a:lnTo>
                  <a:pt x="1107" y="880"/>
                </a:lnTo>
                <a:lnTo>
                  <a:pt x="1111" y="880"/>
                </a:lnTo>
                <a:lnTo>
                  <a:pt x="1118" y="879"/>
                </a:lnTo>
                <a:lnTo>
                  <a:pt x="1123" y="878"/>
                </a:lnTo>
                <a:lnTo>
                  <a:pt x="1137" y="874"/>
                </a:lnTo>
                <a:lnTo>
                  <a:pt x="1151" y="872"/>
                </a:lnTo>
                <a:lnTo>
                  <a:pt x="1150" y="876"/>
                </a:lnTo>
                <a:lnTo>
                  <a:pt x="1147" y="877"/>
                </a:lnTo>
                <a:lnTo>
                  <a:pt x="1144" y="878"/>
                </a:lnTo>
                <a:lnTo>
                  <a:pt x="1140" y="878"/>
                </a:lnTo>
                <a:lnTo>
                  <a:pt x="1130" y="881"/>
                </a:lnTo>
                <a:lnTo>
                  <a:pt x="1118" y="885"/>
                </a:lnTo>
                <a:lnTo>
                  <a:pt x="1106" y="887"/>
                </a:lnTo>
                <a:lnTo>
                  <a:pt x="1095" y="890"/>
                </a:lnTo>
                <a:lnTo>
                  <a:pt x="1083" y="894"/>
                </a:lnTo>
                <a:lnTo>
                  <a:pt x="1072" y="897"/>
                </a:lnTo>
                <a:lnTo>
                  <a:pt x="1049" y="903"/>
                </a:lnTo>
                <a:lnTo>
                  <a:pt x="1027" y="910"/>
                </a:lnTo>
                <a:lnTo>
                  <a:pt x="1004" y="915"/>
                </a:lnTo>
                <a:lnTo>
                  <a:pt x="980" y="921"/>
                </a:lnTo>
                <a:lnTo>
                  <a:pt x="957" y="928"/>
                </a:lnTo>
                <a:lnTo>
                  <a:pt x="934" y="933"/>
                </a:lnTo>
                <a:lnTo>
                  <a:pt x="911" y="939"/>
                </a:lnTo>
                <a:lnTo>
                  <a:pt x="888" y="946"/>
                </a:lnTo>
                <a:lnTo>
                  <a:pt x="865" y="952"/>
                </a:lnTo>
                <a:lnTo>
                  <a:pt x="841" y="957"/>
                </a:lnTo>
                <a:lnTo>
                  <a:pt x="818" y="963"/>
                </a:lnTo>
                <a:lnTo>
                  <a:pt x="794" y="969"/>
                </a:lnTo>
                <a:lnTo>
                  <a:pt x="772" y="974"/>
                </a:lnTo>
                <a:lnTo>
                  <a:pt x="748" y="980"/>
                </a:lnTo>
                <a:lnTo>
                  <a:pt x="725" y="986"/>
                </a:lnTo>
                <a:lnTo>
                  <a:pt x="701" y="991"/>
                </a:lnTo>
                <a:lnTo>
                  <a:pt x="692" y="995"/>
                </a:lnTo>
                <a:lnTo>
                  <a:pt x="683" y="997"/>
                </a:lnTo>
                <a:lnTo>
                  <a:pt x="674" y="1002"/>
                </a:lnTo>
                <a:lnTo>
                  <a:pt x="665" y="1005"/>
                </a:lnTo>
                <a:lnTo>
                  <a:pt x="654" y="1009"/>
                </a:lnTo>
                <a:lnTo>
                  <a:pt x="644" y="1013"/>
                </a:lnTo>
                <a:lnTo>
                  <a:pt x="633" y="1016"/>
                </a:lnTo>
                <a:lnTo>
                  <a:pt x="623" y="1019"/>
                </a:lnTo>
                <a:lnTo>
                  <a:pt x="601" y="1026"/>
                </a:lnTo>
                <a:lnTo>
                  <a:pt x="578" y="1032"/>
                </a:lnTo>
                <a:lnTo>
                  <a:pt x="557" y="1038"/>
                </a:lnTo>
                <a:lnTo>
                  <a:pt x="534" y="1044"/>
                </a:lnTo>
                <a:lnTo>
                  <a:pt x="512" y="1049"/>
                </a:lnTo>
                <a:lnTo>
                  <a:pt x="489" y="1055"/>
                </a:lnTo>
                <a:lnTo>
                  <a:pt x="468" y="1061"/>
                </a:lnTo>
                <a:lnTo>
                  <a:pt x="445" y="1067"/>
                </a:lnTo>
                <a:lnTo>
                  <a:pt x="419" y="1073"/>
                </a:lnTo>
                <a:lnTo>
                  <a:pt x="394" y="1080"/>
                </a:lnTo>
                <a:lnTo>
                  <a:pt x="368" y="1087"/>
                </a:lnTo>
                <a:lnTo>
                  <a:pt x="341" y="1094"/>
                </a:lnTo>
                <a:lnTo>
                  <a:pt x="315" y="1101"/>
                </a:lnTo>
                <a:lnTo>
                  <a:pt x="289" y="1106"/>
                </a:lnTo>
                <a:lnTo>
                  <a:pt x="264" y="1113"/>
                </a:lnTo>
                <a:lnTo>
                  <a:pt x="238" y="1120"/>
                </a:lnTo>
                <a:lnTo>
                  <a:pt x="253" y="1120"/>
                </a:lnTo>
                <a:lnTo>
                  <a:pt x="267" y="1121"/>
                </a:lnTo>
                <a:lnTo>
                  <a:pt x="283" y="1120"/>
                </a:lnTo>
                <a:lnTo>
                  <a:pt x="297" y="1118"/>
                </a:lnTo>
                <a:lnTo>
                  <a:pt x="312" y="1114"/>
                </a:lnTo>
                <a:lnTo>
                  <a:pt x="327" y="1111"/>
                </a:lnTo>
                <a:lnTo>
                  <a:pt x="340" y="1106"/>
                </a:lnTo>
                <a:lnTo>
                  <a:pt x="355" y="1103"/>
                </a:lnTo>
                <a:lnTo>
                  <a:pt x="385" y="1095"/>
                </a:lnTo>
                <a:lnTo>
                  <a:pt x="414" y="1087"/>
                </a:lnTo>
                <a:lnTo>
                  <a:pt x="444" y="1079"/>
                </a:lnTo>
                <a:lnTo>
                  <a:pt x="473" y="1071"/>
                </a:lnTo>
                <a:lnTo>
                  <a:pt x="504" y="1064"/>
                </a:lnTo>
                <a:lnTo>
                  <a:pt x="534" y="1056"/>
                </a:lnTo>
                <a:lnTo>
                  <a:pt x="565" y="1048"/>
                </a:lnTo>
                <a:lnTo>
                  <a:pt x="594" y="1042"/>
                </a:lnTo>
                <a:lnTo>
                  <a:pt x="625" y="1034"/>
                </a:lnTo>
                <a:lnTo>
                  <a:pt x="654" y="1027"/>
                </a:lnTo>
                <a:lnTo>
                  <a:pt x="685" y="1020"/>
                </a:lnTo>
                <a:lnTo>
                  <a:pt x="715" y="1012"/>
                </a:lnTo>
                <a:lnTo>
                  <a:pt x="732" y="1009"/>
                </a:lnTo>
                <a:lnTo>
                  <a:pt x="749" y="1004"/>
                </a:lnTo>
                <a:lnTo>
                  <a:pt x="766" y="1001"/>
                </a:lnTo>
                <a:lnTo>
                  <a:pt x="783" y="996"/>
                </a:lnTo>
                <a:lnTo>
                  <a:pt x="797" y="993"/>
                </a:lnTo>
                <a:lnTo>
                  <a:pt x="810" y="989"/>
                </a:lnTo>
                <a:lnTo>
                  <a:pt x="817" y="988"/>
                </a:lnTo>
                <a:lnTo>
                  <a:pt x="825" y="988"/>
                </a:lnTo>
                <a:lnTo>
                  <a:pt x="832" y="988"/>
                </a:lnTo>
                <a:lnTo>
                  <a:pt x="839" y="989"/>
                </a:lnTo>
                <a:lnTo>
                  <a:pt x="789" y="1002"/>
                </a:lnTo>
                <a:lnTo>
                  <a:pt x="739" y="1014"/>
                </a:lnTo>
                <a:lnTo>
                  <a:pt x="689" y="1028"/>
                </a:lnTo>
                <a:lnTo>
                  <a:pt x="638" y="1040"/>
                </a:lnTo>
                <a:lnTo>
                  <a:pt x="588" y="1054"/>
                </a:lnTo>
                <a:lnTo>
                  <a:pt x="539" y="1067"/>
                </a:lnTo>
                <a:lnTo>
                  <a:pt x="489" y="1079"/>
                </a:lnTo>
                <a:lnTo>
                  <a:pt x="439" y="1092"/>
                </a:lnTo>
                <a:lnTo>
                  <a:pt x="410" y="1099"/>
                </a:lnTo>
                <a:lnTo>
                  <a:pt x="381" y="1106"/>
                </a:lnTo>
                <a:lnTo>
                  <a:pt x="352" y="1113"/>
                </a:lnTo>
                <a:lnTo>
                  <a:pt x="323" y="1120"/>
                </a:lnTo>
                <a:lnTo>
                  <a:pt x="338" y="1121"/>
                </a:lnTo>
                <a:lnTo>
                  <a:pt x="352" y="1121"/>
                </a:lnTo>
                <a:lnTo>
                  <a:pt x="366" y="1121"/>
                </a:lnTo>
                <a:lnTo>
                  <a:pt x="381" y="1120"/>
                </a:lnTo>
                <a:lnTo>
                  <a:pt x="395" y="1118"/>
                </a:lnTo>
                <a:lnTo>
                  <a:pt x="410" y="1115"/>
                </a:lnTo>
                <a:lnTo>
                  <a:pt x="423" y="1113"/>
                </a:lnTo>
                <a:lnTo>
                  <a:pt x="437" y="1109"/>
                </a:lnTo>
                <a:lnTo>
                  <a:pt x="432" y="1113"/>
                </a:lnTo>
                <a:lnTo>
                  <a:pt x="427" y="1115"/>
                </a:lnTo>
                <a:lnTo>
                  <a:pt x="421" y="1118"/>
                </a:lnTo>
                <a:lnTo>
                  <a:pt x="415" y="1120"/>
                </a:lnTo>
                <a:lnTo>
                  <a:pt x="425" y="1121"/>
                </a:lnTo>
                <a:lnTo>
                  <a:pt x="434" y="1121"/>
                </a:lnTo>
                <a:lnTo>
                  <a:pt x="443" y="1120"/>
                </a:lnTo>
                <a:lnTo>
                  <a:pt x="452" y="1119"/>
                </a:lnTo>
                <a:lnTo>
                  <a:pt x="469" y="1114"/>
                </a:lnTo>
                <a:lnTo>
                  <a:pt x="487" y="1110"/>
                </a:lnTo>
                <a:lnTo>
                  <a:pt x="506" y="1104"/>
                </a:lnTo>
                <a:lnTo>
                  <a:pt x="526" y="1099"/>
                </a:lnTo>
                <a:lnTo>
                  <a:pt x="546" y="1094"/>
                </a:lnTo>
                <a:lnTo>
                  <a:pt x="566" y="1089"/>
                </a:lnTo>
                <a:lnTo>
                  <a:pt x="604" y="1079"/>
                </a:lnTo>
                <a:lnTo>
                  <a:pt x="643" y="1069"/>
                </a:lnTo>
                <a:lnTo>
                  <a:pt x="683" y="1059"/>
                </a:lnTo>
                <a:lnTo>
                  <a:pt x="722" y="1049"/>
                </a:lnTo>
                <a:lnTo>
                  <a:pt x="732" y="1047"/>
                </a:lnTo>
                <a:lnTo>
                  <a:pt x="743" y="1044"/>
                </a:lnTo>
                <a:lnTo>
                  <a:pt x="753" y="1042"/>
                </a:lnTo>
                <a:lnTo>
                  <a:pt x="765" y="1039"/>
                </a:lnTo>
                <a:lnTo>
                  <a:pt x="773" y="1037"/>
                </a:lnTo>
                <a:lnTo>
                  <a:pt x="781" y="1036"/>
                </a:lnTo>
                <a:lnTo>
                  <a:pt x="789" y="1035"/>
                </a:lnTo>
                <a:lnTo>
                  <a:pt x="797" y="1035"/>
                </a:lnTo>
                <a:lnTo>
                  <a:pt x="757" y="1046"/>
                </a:lnTo>
                <a:lnTo>
                  <a:pt x="716" y="1056"/>
                </a:lnTo>
                <a:lnTo>
                  <a:pt x="676" y="1068"/>
                </a:lnTo>
                <a:lnTo>
                  <a:pt x="635" y="1078"/>
                </a:lnTo>
                <a:lnTo>
                  <a:pt x="595" y="1088"/>
                </a:lnTo>
                <a:lnTo>
                  <a:pt x="554" y="1098"/>
                </a:lnTo>
                <a:lnTo>
                  <a:pt x="514" y="1110"/>
                </a:lnTo>
                <a:lnTo>
                  <a:pt x="473" y="1121"/>
                </a:lnTo>
                <a:lnTo>
                  <a:pt x="500" y="1121"/>
                </a:lnTo>
                <a:lnTo>
                  <a:pt x="526" y="1122"/>
                </a:lnTo>
                <a:lnTo>
                  <a:pt x="551" y="1122"/>
                </a:lnTo>
                <a:lnTo>
                  <a:pt x="577" y="1122"/>
                </a:lnTo>
                <a:lnTo>
                  <a:pt x="602" y="1120"/>
                </a:lnTo>
                <a:lnTo>
                  <a:pt x="627" y="1117"/>
                </a:lnTo>
                <a:lnTo>
                  <a:pt x="652" y="1111"/>
                </a:lnTo>
                <a:lnTo>
                  <a:pt x="676" y="1103"/>
                </a:lnTo>
                <a:lnTo>
                  <a:pt x="700" y="1096"/>
                </a:lnTo>
                <a:lnTo>
                  <a:pt x="724" y="1087"/>
                </a:lnTo>
                <a:lnTo>
                  <a:pt x="747" y="1079"/>
                </a:lnTo>
                <a:lnTo>
                  <a:pt x="771" y="1072"/>
                </a:lnTo>
                <a:lnTo>
                  <a:pt x="796" y="1065"/>
                </a:lnTo>
                <a:lnTo>
                  <a:pt x="819" y="1059"/>
                </a:lnTo>
                <a:lnTo>
                  <a:pt x="843" y="1053"/>
                </a:lnTo>
                <a:lnTo>
                  <a:pt x="868" y="1046"/>
                </a:lnTo>
                <a:lnTo>
                  <a:pt x="881" y="1043"/>
                </a:lnTo>
                <a:lnTo>
                  <a:pt x="895" y="1040"/>
                </a:lnTo>
                <a:lnTo>
                  <a:pt x="907" y="1037"/>
                </a:lnTo>
                <a:lnTo>
                  <a:pt x="921" y="1034"/>
                </a:lnTo>
                <a:lnTo>
                  <a:pt x="934" y="1030"/>
                </a:lnTo>
                <a:lnTo>
                  <a:pt x="949" y="1028"/>
                </a:lnTo>
                <a:lnTo>
                  <a:pt x="963" y="1026"/>
                </a:lnTo>
                <a:lnTo>
                  <a:pt x="977" y="1023"/>
                </a:lnTo>
                <a:lnTo>
                  <a:pt x="966" y="1026"/>
                </a:lnTo>
                <a:lnTo>
                  <a:pt x="955" y="1029"/>
                </a:lnTo>
                <a:lnTo>
                  <a:pt x="945" y="1031"/>
                </a:lnTo>
                <a:lnTo>
                  <a:pt x="933" y="1035"/>
                </a:lnTo>
                <a:lnTo>
                  <a:pt x="922" y="1037"/>
                </a:lnTo>
                <a:lnTo>
                  <a:pt x="912" y="1040"/>
                </a:lnTo>
                <a:lnTo>
                  <a:pt x="904" y="1044"/>
                </a:lnTo>
                <a:lnTo>
                  <a:pt x="896" y="1047"/>
                </a:lnTo>
                <a:lnTo>
                  <a:pt x="887" y="1049"/>
                </a:lnTo>
                <a:lnTo>
                  <a:pt x="877" y="1052"/>
                </a:lnTo>
                <a:lnTo>
                  <a:pt x="871" y="1054"/>
                </a:lnTo>
                <a:lnTo>
                  <a:pt x="864" y="1057"/>
                </a:lnTo>
                <a:lnTo>
                  <a:pt x="855" y="1062"/>
                </a:lnTo>
                <a:lnTo>
                  <a:pt x="846" y="1064"/>
                </a:lnTo>
                <a:lnTo>
                  <a:pt x="837" y="1067"/>
                </a:lnTo>
                <a:lnTo>
                  <a:pt x="826" y="1069"/>
                </a:lnTo>
                <a:lnTo>
                  <a:pt x="817" y="1071"/>
                </a:lnTo>
                <a:lnTo>
                  <a:pt x="808" y="1076"/>
                </a:lnTo>
                <a:lnTo>
                  <a:pt x="799" y="1079"/>
                </a:lnTo>
                <a:lnTo>
                  <a:pt x="790" y="1082"/>
                </a:lnTo>
                <a:lnTo>
                  <a:pt x="780" y="1086"/>
                </a:lnTo>
                <a:lnTo>
                  <a:pt x="769" y="1089"/>
                </a:lnTo>
                <a:lnTo>
                  <a:pt x="759" y="1093"/>
                </a:lnTo>
                <a:lnTo>
                  <a:pt x="749" y="1096"/>
                </a:lnTo>
                <a:lnTo>
                  <a:pt x="728" y="1103"/>
                </a:lnTo>
                <a:lnTo>
                  <a:pt x="707" y="1109"/>
                </a:lnTo>
                <a:lnTo>
                  <a:pt x="686" y="1114"/>
                </a:lnTo>
                <a:lnTo>
                  <a:pt x="666" y="1121"/>
                </a:lnTo>
                <a:lnTo>
                  <a:pt x="687" y="1121"/>
                </a:lnTo>
                <a:lnTo>
                  <a:pt x="708" y="1121"/>
                </a:lnTo>
                <a:lnTo>
                  <a:pt x="730" y="1121"/>
                </a:lnTo>
                <a:lnTo>
                  <a:pt x="751" y="1120"/>
                </a:lnTo>
                <a:lnTo>
                  <a:pt x="761" y="1121"/>
                </a:lnTo>
                <a:lnTo>
                  <a:pt x="772" y="1121"/>
                </a:lnTo>
                <a:lnTo>
                  <a:pt x="781" y="1121"/>
                </a:lnTo>
                <a:lnTo>
                  <a:pt x="791" y="1121"/>
                </a:lnTo>
                <a:lnTo>
                  <a:pt x="801" y="1120"/>
                </a:lnTo>
                <a:lnTo>
                  <a:pt x="811" y="1119"/>
                </a:lnTo>
                <a:lnTo>
                  <a:pt x="821" y="1117"/>
                </a:lnTo>
                <a:lnTo>
                  <a:pt x="831" y="1113"/>
                </a:lnTo>
                <a:lnTo>
                  <a:pt x="872" y="1103"/>
                </a:lnTo>
                <a:lnTo>
                  <a:pt x="914" y="1093"/>
                </a:lnTo>
                <a:lnTo>
                  <a:pt x="955" y="1082"/>
                </a:lnTo>
                <a:lnTo>
                  <a:pt x="997" y="1071"/>
                </a:lnTo>
                <a:lnTo>
                  <a:pt x="1038" y="1061"/>
                </a:lnTo>
                <a:lnTo>
                  <a:pt x="1079" y="1049"/>
                </a:lnTo>
                <a:lnTo>
                  <a:pt x="1120" y="1039"/>
                </a:lnTo>
                <a:lnTo>
                  <a:pt x="1162" y="1028"/>
                </a:lnTo>
                <a:lnTo>
                  <a:pt x="1203" y="1016"/>
                </a:lnTo>
                <a:lnTo>
                  <a:pt x="1245" y="1006"/>
                </a:lnTo>
                <a:lnTo>
                  <a:pt x="1286" y="995"/>
                </a:lnTo>
                <a:lnTo>
                  <a:pt x="1327" y="985"/>
                </a:lnTo>
                <a:lnTo>
                  <a:pt x="1351" y="979"/>
                </a:lnTo>
                <a:lnTo>
                  <a:pt x="1374" y="973"/>
                </a:lnTo>
                <a:lnTo>
                  <a:pt x="1398" y="968"/>
                </a:lnTo>
                <a:lnTo>
                  <a:pt x="1420" y="962"/>
                </a:lnTo>
                <a:lnTo>
                  <a:pt x="1432" y="960"/>
                </a:lnTo>
                <a:lnTo>
                  <a:pt x="1443" y="956"/>
                </a:lnTo>
                <a:lnTo>
                  <a:pt x="1455" y="954"/>
                </a:lnTo>
                <a:lnTo>
                  <a:pt x="1467" y="951"/>
                </a:lnTo>
                <a:lnTo>
                  <a:pt x="1474" y="949"/>
                </a:lnTo>
                <a:lnTo>
                  <a:pt x="1482" y="948"/>
                </a:lnTo>
                <a:lnTo>
                  <a:pt x="1489" y="948"/>
                </a:lnTo>
                <a:lnTo>
                  <a:pt x="1497" y="948"/>
                </a:lnTo>
                <a:lnTo>
                  <a:pt x="1433" y="964"/>
                </a:lnTo>
                <a:lnTo>
                  <a:pt x="1369" y="981"/>
                </a:lnTo>
                <a:lnTo>
                  <a:pt x="1307" y="998"/>
                </a:lnTo>
                <a:lnTo>
                  <a:pt x="1243" y="1015"/>
                </a:lnTo>
                <a:lnTo>
                  <a:pt x="1180" y="1032"/>
                </a:lnTo>
                <a:lnTo>
                  <a:pt x="1117" y="1051"/>
                </a:lnTo>
                <a:lnTo>
                  <a:pt x="1054" y="1068"/>
                </a:lnTo>
                <a:lnTo>
                  <a:pt x="990" y="1084"/>
                </a:lnTo>
                <a:lnTo>
                  <a:pt x="955" y="1093"/>
                </a:lnTo>
                <a:lnTo>
                  <a:pt x="918" y="1102"/>
                </a:lnTo>
                <a:lnTo>
                  <a:pt x="883" y="1111"/>
                </a:lnTo>
                <a:lnTo>
                  <a:pt x="847" y="1120"/>
                </a:lnTo>
                <a:lnTo>
                  <a:pt x="870" y="1121"/>
                </a:lnTo>
                <a:lnTo>
                  <a:pt x="892" y="1121"/>
                </a:lnTo>
                <a:lnTo>
                  <a:pt x="914" y="1120"/>
                </a:lnTo>
                <a:lnTo>
                  <a:pt x="937" y="1117"/>
                </a:lnTo>
                <a:lnTo>
                  <a:pt x="947" y="1114"/>
                </a:lnTo>
                <a:lnTo>
                  <a:pt x="958" y="1111"/>
                </a:lnTo>
                <a:lnTo>
                  <a:pt x="969" y="1107"/>
                </a:lnTo>
                <a:lnTo>
                  <a:pt x="979" y="1104"/>
                </a:lnTo>
                <a:lnTo>
                  <a:pt x="990" y="1102"/>
                </a:lnTo>
                <a:lnTo>
                  <a:pt x="1002" y="1098"/>
                </a:lnTo>
                <a:lnTo>
                  <a:pt x="1013" y="1096"/>
                </a:lnTo>
                <a:lnTo>
                  <a:pt x="1023" y="1093"/>
                </a:lnTo>
                <a:lnTo>
                  <a:pt x="1035" y="1090"/>
                </a:lnTo>
                <a:lnTo>
                  <a:pt x="1045" y="1088"/>
                </a:lnTo>
                <a:lnTo>
                  <a:pt x="1055" y="1085"/>
                </a:lnTo>
                <a:lnTo>
                  <a:pt x="1065" y="1082"/>
                </a:lnTo>
                <a:lnTo>
                  <a:pt x="1068" y="1081"/>
                </a:lnTo>
                <a:lnTo>
                  <a:pt x="1070" y="1080"/>
                </a:lnTo>
                <a:lnTo>
                  <a:pt x="1069" y="1079"/>
                </a:lnTo>
                <a:lnTo>
                  <a:pt x="1066" y="1078"/>
                </a:lnTo>
                <a:lnTo>
                  <a:pt x="1062" y="1079"/>
                </a:lnTo>
                <a:lnTo>
                  <a:pt x="1058" y="1080"/>
                </a:lnTo>
                <a:lnTo>
                  <a:pt x="1053" y="1081"/>
                </a:lnTo>
                <a:lnTo>
                  <a:pt x="1047" y="1082"/>
                </a:lnTo>
                <a:lnTo>
                  <a:pt x="1027" y="1087"/>
                </a:lnTo>
                <a:lnTo>
                  <a:pt x="1007" y="1092"/>
                </a:lnTo>
                <a:lnTo>
                  <a:pt x="987" y="1096"/>
                </a:lnTo>
                <a:lnTo>
                  <a:pt x="965" y="1098"/>
                </a:lnTo>
                <a:lnTo>
                  <a:pt x="1024" y="1081"/>
                </a:lnTo>
                <a:lnTo>
                  <a:pt x="1082" y="1065"/>
                </a:lnTo>
                <a:lnTo>
                  <a:pt x="1142" y="1049"/>
                </a:lnTo>
                <a:lnTo>
                  <a:pt x="1201" y="1035"/>
                </a:lnTo>
                <a:lnTo>
                  <a:pt x="1260" y="1019"/>
                </a:lnTo>
                <a:lnTo>
                  <a:pt x="1319" y="1004"/>
                </a:lnTo>
                <a:lnTo>
                  <a:pt x="1378" y="990"/>
                </a:lnTo>
                <a:lnTo>
                  <a:pt x="1437" y="977"/>
                </a:lnTo>
                <a:lnTo>
                  <a:pt x="1472" y="968"/>
                </a:lnTo>
                <a:lnTo>
                  <a:pt x="1506" y="960"/>
                </a:lnTo>
                <a:lnTo>
                  <a:pt x="1540" y="953"/>
                </a:lnTo>
                <a:lnTo>
                  <a:pt x="1575" y="945"/>
                </a:lnTo>
                <a:lnTo>
                  <a:pt x="1535" y="957"/>
                </a:lnTo>
                <a:lnTo>
                  <a:pt x="1495" y="969"/>
                </a:lnTo>
                <a:lnTo>
                  <a:pt x="1456" y="979"/>
                </a:lnTo>
                <a:lnTo>
                  <a:pt x="1416" y="990"/>
                </a:lnTo>
                <a:lnTo>
                  <a:pt x="1396" y="995"/>
                </a:lnTo>
                <a:lnTo>
                  <a:pt x="1376" y="1001"/>
                </a:lnTo>
                <a:lnTo>
                  <a:pt x="1357" y="1006"/>
                </a:lnTo>
                <a:lnTo>
                  <a:pt x="1336" y="1012"/>
                </a:lnTo>
                <a:lnTo>
                  <a:pt x="1327" y="1014"/>
                </a:lnTo>
                <a:lnTo>
                  <a:pt x="1317" y="1016"/>
                </a:lnTo>
                <a:lnTo>
                  <a:pt x="1308" y="1019"/>
                </a:lnTo>
                <a:lnTo>
                  <a:pt x="1297" y="1022"/>
                </a:lnTo>
                <a:lnTo>
                  <a:pt x="1288" y="1023"/>
                </a:lnTo>
                <a:lnTo>
                  <a:pt x="1279" y="1026"/>
                </a:lnTo>
                <a:lnTo>
                  <a:pt x="1271" y="1028"/>
                </a:lnTo>
                <a:lnTo>
                  <a:pt x="1266" y="1030"/>
                </a:lnTo>
                <a:lnTo>
                  <a:pt x="1266" y="1031"/>
                </a:lnTo>
                <a:lnTo>
                  <a:pt x="1267" y="1031"/>
                </a:lnTo>
                <a:lnTo>
                  <a:pt x="1269" y="1031"/>
                </a:lnTo>
                <a:lnTo>
                  <a:pt x="1271" y="1031"/>
                </a:lnTo>
                <a:lnTo>
                  <a:pt x="1276" y="1030"/>
                </a:lnTo>
                <a:lnTo>
                  <a:pt x="1277" y="1029"/>
                </a:lnTo>
                <a:lnTo>
                  <a:pt x="1287" y="1028"/>
                </a:lnTo>
                <a:lnTo>
                  <a:pt x="1296" y="1026"/>
                </a:lnTo>
                <a:lnTo>
                  <a:pt x="1305" y="1023"/>
                </a:lnTo>
                <a:lnTo>
                  <a:pt x="1315" y="1022"/>
                </a:lnTo>
                <a:lnTo>
                  <a:pt x="1323" y="1021"/>
                </a:lnTo>
                <a:lnTo>
                  <a:pt x="1332" y="1019"/>
                </a:lnTo>
                <a:lnTo>
                  <a:pt x="1350" y="1014"/>
                </a:lnTo>
                <a:lnTo>
                  <a:pt x="1368" y="1011"/>
                </a:lnTo>
                <a:lnTo>
                  <a:pt x="1385" y="1009"/>
                </a:lnTo>
                <a:lnTo>
                  <a:pt x="1403" y="1005"/>
                </a:lnTo>
                <a:lnTo>
                  <a:pt x="1440" y="998"/>
                </a:lnTo>
                <a:lnTo>
                  <a:pt x="1475" y="989"/>
                </a:lnTo>
                <a:lnTo>
                  <a:pt x="1510" y="980"/>
                </a:lnTo>
                <a:lnTo>
                  <a:pt x="1546" y="973"/>
                </a:lnTo>
                <a:lnTo>
                  <a:pt x="1517" y="981"/>
                </a:lnTo>
                <a:lnTo>
                  <a:pt x="1488" y="989"/>
                </a:lnTo>
                <a:lnTo>
                  <a:pt x="1459" y="997"/>
                </a:lnTo>
                <a:lnTo>
                  <a:pt x="1429" y="1005"/>
                </a:lnTo>
                <a:lnTo>
                  <a:pt x="1400" y="1013"/>
                </a:lnTo>
                <a:lnTo>
                  <a:pt x="1370" y="1020"/>
                </a:lnTo>
                <a:lnTo>
                  <a:pt x="1341" y="1027"/>
                </a:lnTo>
                <a:lnTo>
                  <a:pt x="1311" y="1032"/>
                </a:lnTo>
                <a:lnTo>
                  <a:pt x="1283" y="1038"/>
                </a:lnTo>
                <a:lnTo>
                  <a:pt x="1253" y="1045"/>
                </a:lnTo>
                <a:lnTo>
                  <a:pt x="1225" y="1052"/>
                </a:lnTo>
                <a:lnTo>
                  <a:pt x="1196" y="1059"/>
                </a:lnTo>
                <a:lnTo>
                  <a:pt x="1167" y="1067"/>
                </a:lnTo>
                <a:lnTo>
                  <a:pt x="1138" y="1073"/>
                </a:lnTo>
                <a:lnTo>
                  <a:pt x="1110" y="1081"/>
                </a:lnTo>
                <a:lnTo>
                  <a:pt x="1081" y="1089"/>
                </a:lnTo>
                <a:lnTo>
                  <a:pt x="1049" y="1097"/>
                </a:lnTo>
                <a:lnTo>
                  <a:pt x="1019" y="1105"/>
                </a:lnTo>
                <a:lnTo>
                  <a:pt x="987" y="1112"/>
                </a:lnTo>
                <a:lnTo>
                  <a:pt x="956" y="1120"/>
                </a:lnTo>
                <a:lnTo>
                  <a:pt x="971" y="1121"/>
                </a:lnTo>
                <a:lnTo>
                  <a:pt x="986" y="1120"/>
                </a:lnTo>
                <a:lnTo>
                  <a:pt x="1000" y="1118"/>
                </a:lnTo>
                <a:lnTo>
                  <a:pt x="1014" y="1115"/>
                </a:lnTo>
                <a:lnTo>
                  <a:pt x="1029" y="1112"/>
                </a:lnTo>
                <a:lnTo>
                  <a:pt x="1044" y="1110"/>
                </a:lnTo>
                <a:lnTo>
                  <a:pt x="1058" y="1107"/>
                </a:lnTo>
                <a:lnTo>
                  <a:pt x="1073" y="1106"/>
                </a:lnTo>
                <a:lnTo>
                  <a:pt x="1061" y="1110"/>
                </a:lnTo>
                <a:lnTo>
                  <a:pt x="1049" y="1113"/>
                </a:lnTo>
                <a:lnTo>
                  <a:pt x="1038" y="1117"/>
                </a:lnTo>
                <a:lnTo>
                  <a:pt x="1025" y="1120"/>
                </a:lnTo>
                <a:lnTo>
                  <a:pt x="1030" y="1121"/>
                </a:lnTo>
                <a:lnTo>
                  <a:pt x="1036" y="1122"/>
                </a:lnTo>
                <a:lnTo>
                  <a:pt x="1044" y="1121"/>
                </a:lnTo>
                <a:lnTo>
                  <a:pt x="1049" y="1121"/>
                </a:lnTo>
                <a:lnTo>
                  <a:pt x="1063" y="1121"/>
                </a:lnTo>
                <a:lnTo>
                  <a:pt x="1078" y="1121"/>
                </a:lnTo>
                <a:lnTo>
                  <a:pt x="1091" y="1121"/>
                </a:lnTo>
                <a:lnTo>
                  <a:pt x="1105" y="1121"/>
                </a:lnTo>
                <a:lnTo>
                  <a:pt x="1119" y="1121"/>
                </a:lnTo>
                <a:lnTo>
                  <a:pt x="1132" y="1121"/>
                </a:lnTo>
                <a:lnTo>
                  <a:pt x="1146" y="1121"/>
                </a:lnTo>
                <a:lnTo>
                  <a:pt x="1160" y="1121"/>
                </a:lnTo>
                <a:lnTo>
                  <a:pt x="1173" y="1121"/>
                </a:lnTo>
                <a:lnTo>
                  <a:pt x="1186" y="1121"/>
                </a:lnTo>
                <a:lnTo>
                  <a:pt x="1200" y="1121"/>
                </a:lnTo>
                <a:lnTo>
                  <a:pt x="1212" y="1120"/>
                </a:lnTo>
                <a:lnTo>
                  <a:pt x="1225" y="1120"/>
                </a:lnTo>
                <a:lnTo>
                  <a:pt x="1238" y="1118"/>
                </a:lnTo>
                <a:lnTo>
                  <a:pt x="1263" y="1112"/>
                </a:lnTo>
                <a:lnTo>
                  <a:pt x="1287" y="1105"/>
                </a:lnTo>
                <a:lnTo>
                  <a:pt x="1312" y="1098"/>
                </a:lnTo>
                <a:lnTo>
                  <a:pt x="1337" y="1093"/>
                </a:lnTo>
                <a:lnTo>
                  <a:pt x="1365" y="1086"/>
                </a:lnTo>
                <a:lnTo>
                  <a:pt x="1391" y="1079"/>
                </a:lnTo>
                <a:lnTo>
                  <a:pt x="1417" y="1072"/>
                </a:lnTo>
                <a:lnTo>
                  <a:pt x="1443" y="1065"/>
                </a:lnTo>
                <a:lnTo>
                  <a:pt x="1469" y="1060"/>
                </a:lnTo>
                <a:lnTo>
                  <a:pt x="1495" y="1053"/>
                </a:lnTo>
                <a:lnTo>
                  <a:pt x="1522" y="1046"/>
                </a:lnTo>
                <a:lnTo>
                  <a:pt x="1547" y="1038"/>
                </a:lnTo>
                <a:lnTo>
                  <a:pt x="1571" y="1030"/>
                </a:lnTo>
                <a:lnTo>
                  <a:pt x="1595" y="1022"/>
                </a:lnTo>
                <a:lnTo>
                  <a:pt x="1618" y="1014"/>
                </a:lnTo>
                <a:lnTo>
                  <a:pt x="1642" y="1006"/>
                </a:lnTo>
                <a:lnTo>
                  <a:pt x="1667" y="999"/>
                </a:lnTo>
                <a:lnTo>
                  <a:pt x="1694" y="993"/>
                </a:lnTo>
                <a:lnTo>
                  <a:pt x="1719" y="987"/>
                </a:lnTo>
                <a:lnTo>
                  <a:pt x="1745" y="980"/>
                </a:lnTo>
                <a:lnTo>
                  <a:pt x="1770" y="973"/>
                </a:lnTo>
                <a:lnTo>
                  <a:pt x="1795" y="966"/>
                </a:lnTo>
                <a:lnTo>
                  <a:pt x="1821" y="959"/>
                </a:lnTo>
                <a:lnTo>
                  <a:pt x="1846" y="952"/>
                </a:lnTo>
                <a:lnTo>
                  <a:pt x="1873" y="943"/>
                </a:lnTo>
                <a:lnTo>
                  <a:pt x="1901" y="935"/>
                </a:lnTo>
                <a:lnTo>
                  <a:pt x="1928" y="927"/>
                </a:lnTo>
                <a:lnTo>
                  <a:pt x="1955" y="919"/>
                </a:lnTo>
                <a:lnTo>
                  <a:pt x="1969" y="914"/>
                </a:lnTo>
                <a:lnTo>
                  <a:pt x="1984" y="911"/>
                </a:lnTo>
                <a:lnTo>
                  <a:pt x="1997" y="906"/>
                </a:lnTo>
                <a:lnTo>
                  <a:pt x="2011" y="903"/>
                </a:lnTo>
                <a:lnTo>
                  <a:pt x="2026" y="899"/>
                </a:lnTo>
                <a:lnTo>
                  <a:pt x="2040" y="897"/>
                </a:lnTo>
                <a:lnTo>
                  <a:pt x="2052" y="894"/>
                </a:lnTo>
                <a:lnTo>
                  <a:pt x="2063" y="893"/>
                </a:lnTo>
                <a:lnTo>
                  <a:pt x="2063" y="880"/>
                </a:lnTo>
                <a:lnTo>
                  <a:pt x="2063" y="869"/>
                </a:lnTo>
                <a:lnTo>
                  <a:pt x="2063" y="862"/>
                </a:lnTo>
                <a:lnTo>
                  <a:pt x="2063" y="855"/>
                </a:lnTo>
                <a:lnTo>
                  <a:pt x="2063" y="853"/>
                </a:lnTo>
                <a:lnTo>
                  <a:pt x="2063" y="849"/>
                </a:lnTo>
                <a:lnTo>
                  <a:pt x="2062" y="848"/>
                </a:lnTo>
                <a:lnTo>
                  <a:pt x="2060" y="846"/>
                </a:lnTo>
                <a:lnTo>
                  <a:pt x="2051" y="848"/>
                </a:lnTo>
                <a:lnTo>
                  <a:pt x="2042" y="850"/>
                </a:lnTo>
                <a:lnTo>
                  <a:pt x="2029" y="854"/>
                </a:lnTo>
                <a:lnTo>
                  <a:pt x="2017" y="856"/>
                </a:lnTo>
                <a:lnTo>
                  <a:pt x="1992" y="862"/>
                </a:lnTo>
                <a:lnTo>
                  <a:pt x="1967" y="869"/>
                </a:lnTo>
                <a:lnTo>
                  <a:pt x="1942" y="874"/>
                </a:lnTo>
                <a:lnTo>
                  <a:pt x="1918" y="880"/>
                </a:lnTo>
                <a:lnTo>
                  <a:pt x="1895" y="885"/>
                </a:lnTo>
                <a:lnTo>
                  <a:pt x="1873" y="889"/>
                </a:lnTo>
                <a:lnTo>
                  <a:pt x="1852" y="895"/>
                </a:lnTo>
                <a:lnTo>
                  <a:pt x="1830" y="901"/>
                </a:lnTo>
                <a:lnTo>
                  <a:pt x="1820" y="903"/>
                </a:lnTo>
                <a:lnTo>
                  <a:pt x="1811" y="905"/>
                </a:lnTo>
                <a:lnTo>
                  <a:pt x="1802" y="906"/>
                </a:lnTo>
                <a:lnTo>
                  <a:pt x="1791" y="907"/>
                </a:lnTo>
                <a:lnTo>
                  <a:pt x="1780" y="908"/>
                </a:lnTo>
                <a:lnTo>
                  <a:pt x="1769" y="911"/>
                </a:lnTo>
                <a:lnTo>
                  <a:pt x="1756" y="914"/>
                </a:lnTo>
                <a:lnTo>
                  <a:pt x="1745" y="918"/>
                </a:lnTo>
                <a:lnTo>
                  <a:pt x="1717" y="923"/>
                </a:lnTo>
                <a:lnTo>
                  <a:pt x="1690" y="930"/>
                </a:lnTo>
                <a:lnTo>
                  <a:pt x="1662" y="937"/>
                </a:lnTo>
                <a:lnTo>
                  <a:pt x="1634" y="944"/>
                </a:lnTo>
                <a:lnTo>
                  <a:pt x="1665" y="933"/>
                </a:lnTo>
                <a:lnTo>
                  <a:pt x="1697" y="923"/>
                </a:lnTo>
                <a:lnTo>
                  <a:pt x="1729" y="915"/>
                </a:lnTo>
                <a:lnTo>
                  <a:pt x="1761" y="907"/>
                </a:lnTo>
                <a:lnTo>
                  <a:pt x="1775" y="904"/>
                </a:lnTo>
                <a:lnTo>
                  <a:pt x="1791" y="899"/>
                </a:lnTo>
                <a:lnTo>
                  <a:pt x="1805" y="896"/>
                </a:lnTo>
                <a:lnTo>
                  <a:pt x="1820" y="893"/>
                </a:lnTo>
                <a:lnTo>
                  <a:pt x="1826" y="893"/>
                </a:lnTo>
                <a:lnTo>
                  <a:pt x="1831" y="893"/>
                </a:lnTo>
                <a:lnTo>
                  <a:pt x="1840" y="891"/>
                </a:lnTo>
                <a:lnTo>
                  <a:pt x="1848" y="889"/>
                </a:lnTo>
                <a:lnTo>
                  <a:pt x="1857" y="887"/>
                </a:lnTo>
                <a:lnTo>
                  <a:pt x="1865" y="885"/>
                </a:lnTo>
                <a:lnTo>
                  <a:pt x="1874" y="883"/>
                </a:lnTo>
                <a:lnTo>
                  <a:pt x="1884" y="881"/>
                </a:lnTo>
                <a:lnTo>
                  <a:pt x="1915" y="872"/>
                </a:lnTo>
                <a:lnTo>
                  <a:pt x="1948" y="864"/>
                </a:lnTo>
                <a:lnTo>
                  <a:pt x="1981" y="855"/>
                </a:lnTo>
                <a:lnTo>
                  <a:pt x="2013" y="846"/>
                </a:lnTo>
                <a:lnTo>
                  <a:pt x="2028" y="843"/>
                </a:lnTo>
                <a:lnTo>
                  <a:pt x="2042" y="839"/>
                </a:lnTo>
                <a:lnTo>
                  <a:pt x="2049" y="836"/>
                </a:lnTo>
                <a:lnTo>
                  <a:pt x="2054" y="833"/>
                </a:lnTo>
                <a:lnTo>
                  <a:pt x="2058" y="833"/>
                </a:lnTo>
                <a:lnTo>
                  <a:pt x="2061" y="832"/>
                </a:lnTo>
                <a:lnTo>
                  <a:pt x="2062" y="833"/>
                </a:lnTo>
                <a:lnTo>
                  <a:pt x="2063" y="832"/>
                </a:lnTo>
                <a:lnTo>
                  <a:pt x="2065" y="831"/>
                </a:lnTo>
                <a:lnTo>
                  <a:pt x="2063" y="829"/>
                </a:lnTo>
                <a:lnTo>
                  <a:pt x="2063" y="828"/>
                </a:lnTo>
                <a:lnTo>
                  <a:pt x="2063" y="825"/>
                </a:lnTo>
                <a:lnTo>
                  <a:pt x="2063" y="816"/>
                </a:lnTo>
                <a:lnTo>
                  <a:pt x="2063" y="808"/>
                </a:lnTo>
                <a:lnTo>
                  <a:pt x="2063" y="806"/>
                </a:lnTo>
                <a:lnTo>
                  <a:pt x="2063" y="803"/>
                </a:lnTo>
                <a:lnTo>
                  <a:pt x="2060" y="803"/>
                </a:lnTo>
                <a:lnTo>
                  <a:pt x="2055" y="803"/>
                </a:lnTo>
                <a:lnTo>
                  <a:pt x="2042" y="806"/>
                </a:lnTo>
                <a:lnTo>
                  <a:pt x="2028" y="810"/>
                </a:lnTo>
                <a:lnTo>
                  <a:pt x="2010" y="815"/>
                </a:lnTo>
                <a:lnTo>
                  <a:pt x="1991" y="820"/>
                </a:lnTo>
                <a:lnTo>
                  <a:pt x="1972" y="824"/>
                </a:lnTo>
                <a:lnTo>
                  <a:pt x="1954" y="829"/>
                </a:lnTo>
                <a:lnTo>
                  <a:pt x="1944" y="831"/>
                </a:lnTo>
                <a:lnTo>
                  <a:pt x="1935" y="833"/>
                </a:lnTo>
                <a:lnTo>
                  <a:pt x="1926" y="836"/>
                </a:lnTo>
                <a:lnTo>
                  <a:pt x="1917" y="838"/>
                </a:lnTo>
                <a:lnTo>
                  <a:pt x="1910" y="839"/>
                </a:lnTo>
                <a:lnTo>
                  <a:pt x="1902" y="841"/>
                </a:lnTo>
                <a:lnTo>
                  <a:pt x="1895" y="843"/>
                </a:lnTo>
                <a:lnTo>
                  <a:pt x="1887" y="841"/>
                </a:lnTo>
                <a:lnTo>
                  <a:pt x="1915" y="833"/>
                </a:lnTo>
                <a:lnTo>
                  <a:pt x="1945" y="827"/>
                </a:lnTo>
                <a:lnTo>
                  <a:pt x="1974" y="819"/>
                </a:lnTo>
                <a:lnTo>
                  <a:pt x="2003" y="811"/>
                </a:lnTo>
                <a:lnTo>
                  <a:pt x="2017" y="807"/>
                </a:lnTo>
                <a:lnTo>
                  <a:pt x="2030" y="804"/>
                </a:lnTo>
                <a:lnTo>
                  <a:pt x="2044" y="802"/>
                </a:lnTo>
                <a:lnTo>
                  <a:pt x="2059" y="798"/>
                </a:lnTo>
                <a:lnTo>
                  <a:pt x="2061" y="798"/>
                </a:lnTo>
                <a:lnTo>
                  <a:pt x="2062" y="797"/>
                </a:lnTo>
                <a:lnTo>
                  <a:pt x="2063" y="797"/>
                </a:lnTo>
                <a:lnTo>
                  <a:pt x="2063" y="795"/>
                </a:lnTo>
                <a:lnTo>
                  <a:pt x="2063" y="790"/>
                </a:lnTo>
                <a:lnTo>
                  <a:pt x="2063" y="787"/>
                </a:lnTo>
                <a:lnTo>
                  <a:pt x="2063" y="780"/>
                </a:lnTo>
                <a:lnTo>
                  <a:pt x="2063" y="772"/>
                </a:lnTo>
                <a:lnTo>
                  <a:pt x="2063" y="756"/>
                </a:lnTo>
                <a:lnTo>
                  <a:pt x="2063" y="740"/>
                </a:lnTo>
                <a:lnTo>
                  <a:pt x="2052" y="741"/>
                </a:lnTo>
                <a:lnTo>
                  <a:pt x="2041" y="744"/>
                </a:lnTo>
                <a:lnTo>
                  <a:pt x="2029" y="747"/>
                </a:lnTo>
                <a:lnTo>
                  <a:pt x="2018" y="749"/>
                </a:lnTo>
                <a:lnTo>
                  <a:pt x="2009" y="752"/>
                </a:lnTo>
                <a:lnTo>
                  <a:pt x="1999" y="754"/>
                </a:lnTo>
                <a:lnTo>
                  <a:pt x="1989" y="755"/>
                </a:lnTo>
                <a:lnTo>
                  <a:pt x="1980" y="754"/>
                </a:lnTo>
                <a:lnTo>
                  <a:pt x="1997" y="748"/>
                </a:lnTo>
                <a:lnTo>
                  <a:pt x="2014" y="744"/>
                </a:lnTo>
                <a:lnTo>
                  <a:pt x="2032" y="739"/>
                </a:lnTo>
                <a:lnTo>
                  <a:pt x="2049" y="735"/>
                </a:lnTo>
                <a:lnTo>
                  <a:pt x="2053" y="733"/>
                </a:lnTo>
                <a:lnTo>
                  <a:pt x="2058" y="731"/>
                </a:lnTo>
                <a:lnTo>
                  <a:pt x="2061" y="731"/>
                </a:lnTo>
                <a:lnTo>
                  <a:pt x="2063" y="731"/>
                </a:lnTo>
                <a:lnTo>
                  <a:pt x="2063" y="729"/>
                </a:lnTo>
                <a:lnTo>
                  <a:pt x="2063" y="728"/>
                </a:lnTo>
                <a:lnTo>
                  <a:pt x="2063" y="724"/>
                </a:lnTo>
                <a:lnTo>
                  <a:pt x="2063" y="721"/>
                </a:lnTo>
                <a:lnTo>
                  <a:pt x="2060" y="720"/>
                </a:lnTo>
                <a:lnTo>
                  <a:pt x="2055" y="720"/>
                </a:lnTo>
                <a:lnTo>
                  <a:pt x="2041" y="723"/>
                </a:lnTo>
                <a:lnTo>
                  <a:pt x="2026" y="727"/>
                </a:lnTo>
                <a:lnTo>
                  <a:pt x="2017" y="729"/>
                </a:lnTo>
                <a:lnTo>
                  <a:pt x="2009" y="731"/>
                </a:lnTo>
                <a:lnTo>
                  <a:pt x="2000" y="733"/>
                </a:lnTo>
                <a:lnTo>
                  <a:pt x="1992" y="736"/>
                </a:lnTo>
                <a:lnTo>
                  <a:pt x="1987" y="737"/>
                </a:lnTo>
                <a:lnTo>
                  <a:pt x="1979" y="739"/>
                </a:lnTo>
                <a:lnTo>
                  <a:pt x="1975" y="739"/>
                </a:lnTo>
                <a:lnTo>
                  <a:pt x="1972" y="739"/>
                </a:lnTo>
                <a:lnTo>
                  <a:pt x="1970" y="738"/>
                </a:lnTo>
                <a:lnTo>
                  <a:pt x="1970" y="735"/>
                </a:lnTo>
                <a:lnTo>
                  <a:pt x="1979" y="731"/>
                </a:lnTo>
                <a:lnTo>
                  <a:pt x="1989" y="729"/>
                </a:lnTo>
                <a:lnTo>
                  <a:pt x="1999" y="727"/>
                </a:lnTo>
                <a:lnTo>
                  <a:pt x="2008" y="724"/>
                </a:lnTo>
                <a:lnTo>
                  <a:pt x="2017" y="721"/>
                </a:lnTo>
                <a:lnTo>
                  <a:pt x="2026" y="719"/>
                </a:lnTo>
                <a:lnTo>
                  <a:pt x="2013" y="720"/>
                </a:lnTo>
                <a:lnTo>
                  <a:pt x="2001" y="723"/>
                </a:lnTo>
                <a:lnTo>
                  <a:pt x="1988" y="727"/>
                </a:lnTo>
                <a:lnTo>
                  <a:pt x="1977" y="729"/>
                </a:lnTo>
                <a:lnTo>
                  <a:pt x="1966" y="732"/>
                </a:lnTo>
                <a:lnTo>
                  <a:pt x="1954" y="736"/>
                </a:lnTo>
                <a:lnTo>
                  <a:pt x="1948" y="737"/>
                </a:lnTo>
                <a:lnTo>
                  <a:pt x="1942" y="737"/>
                </a:lnTo>
                <a:lnTo>
                  <a:pt x="1936" y="738"/>
                </a:lnTo>
                <a:lnTo>
                  <a:pt x="1931" y="740"/>
                </a:lnTo>
                <a:lnTo>
                  <a:pt x="1929" y="745"/>
                </a:lnTo>
                <a:lnTo>
                  <a:pt x="1927" y="748"/>
                </a:lnTo>
                <a:lnTo>
                  <a:pt x="1923" y="752"/>
                </a:lnTo>
                <a:lnTo>
                  <a:pt x="1920" y="754"/>
                </a:lnTo>
                <a:lnTo>
                  <a:pt x="1915" y="755"/>
                </a:lnTo>
                <a:lnTo>
                  <a:pt x="1911" y="756"/>
                </a:lnTo>
                <a:lnTo>
                  <a:pt x="1901" y="757"/>
                </a:lnTo>
                <a:lnTo>
                  <a:pt x="1890" y="760"/>
                </a:lnTo>
                <a:lnTo>
                  <a:pt x="1885" y="762"/>
                </a:lnTo>
                <a:lnTo>
                  <a:pt x="1879" y="763"/>
                </a:lnTo>
                <a:lnTo>
                  <a:pt x="1873" y="763"/>
                </a:lnTo>
                <a:lnTo>
                  <a:pt x="1868" y="762"/>
                </a:lnTo>
                <a:lnTo>
                  <a:pt x="1877" y="760"/>
                </a:lnTo>
                <a:lnTo>
                  <a:pt x="1885" y="755"/>
                </a:lnTo>
                <a:lnTo>
                  <a:pt x="1864" y="758"/>
                </a:lnTo>
                <a:lnTo>
                  <a:pt x="1845" y="763"/>
                </a:lnTo>
                <a:lnTo>
                  <a:pt x="1824" y="769"/>
                </a:lnTo>
                <a:lnTo>
                  <a:pt x="1805" y="773"/>
                </a:lnTo>
                <a:lnTo>
                  <a:pt x="1783" y="779"/>
                </a:lnTo>
                <a:lnTo>
                  <a:pt x="1762" y="783"/>
                </a:lnTo>
                <a:lnTo>
                  <a:pt x="1740" y="789"/>
                </a:lnTo>
                <a:lnTo>
                  <a:pt x="1719" y="794"/>
                </a:lnTo>
                <a:lnTo>
                  <a:pt x="1697" y="799"/>
                </a:lnTo>
                <a:lnTo>
                  <a:pt x="1675" y="804"/>
                </a:lnTo>
                <a:lnTo>
                  <a:pt x="1654" y="810"/>
                </a:lnTo>
                <a:lnTo>
                  <a:pt x="1632" y="815"/>
                </a:lnTo>
                <a:lnTo>
                  <a:pt x="1622" y="818"/>
                </a:lnTo>
                <a:lnTo>
                  <a:pt x="1610" y="820"/>
                </a:lnTo>
                <a:lnTo>
                  <a:pt x="1599" y="822"/>
                </a:lnTo>
                <a:lnTo>
                  <a:pt x="1588" y="825"/>
                </a:lnTo>
                <a:lnTo>
                  <a:pt x="1580" y="828"/>
                </a:lnTo>
                <a:lnTo>
                  <a:pt x="1572" y="829"/>
                </a:lnTo>
                <a:lnTo>
                  <a:pt x="1564" y="830"/>
                </a:lnTo>
                <a:lnTo>
                  <a:pt x="1555" y="829"/>
                </a:lnTo>
                <a:lnTo>
                  <a:pt x="1566" y="825"/>
                </a:lnTo>
                <a:lnTo>
                  <a:pt x="1577" y="822"/>
                </a:lnTo>
                <a:lnTo>
                  <a:pt x="1589" y="820"/>
                </a:lnTo>
                <a:lnTo>
                  <a:pt x="1600" y="816"/>
                </a:lnTo>
                <a:lnTo>
                  <a:pt x="1610" y="814"/>
                </a:lnTo>
                <a:lnTo>
                  <a:pt x="1622" y="811"/>
                </a:lnTo>
                <a:lnTo>
                  <a:pt x="1633" y="807"/>
                </a:lnTo>
                <a:lnTo>
                  <a:pt x="1643" y="803"/>
                </a:lnTo>
                <a:lnTo>
                  <a:pt x="1630" y="805"/>
                </a:lnTo>
                <a:lnTo>
                  <a:pt x="1617" y="808"/>
                </a:lnTo>
                <a:lnTo>
                  <a:pt x="1604" y="812"/>
                </a:lnTo>
                <a:lnTo>
                  <a:pt x="1591" y="815"/>
                </a:lnTo>
                <a:lnTo>
                  <a:pt x="1575" y="819"/>
                </a:lnTo>
                <a:lnTo>
                  <a:pt x="1560" y="822"/>
                </a:lnTo>
                <a:lnTo>
                  <a:pt x="1544" y="825"/>
                </a:lnTo>
                <a:lnTo>
                  <a:pt x="1529" y="829"/>
                </a:lnTo>
                <a:lnTo>
                  <a:pt x="1497" y="837"/>
                </a:lnTo>
                <a:lnTo>
                  <a:pt x="1465" y="845"/>
                </a:lnTo>
                <a:lnTo>
                  <a:pt x="1434" y="852"/>
                </a:lnTo>
                <a:lnTo>
                  <a:pt x="1402" y="857"/>
                </a:lnTo>
                <a:lnTo>
                  <a:pt x="1451" y="843"/>
                </a:lnTo>
                <a:lnTo>
                  <a:pt x="1500" y="829"/>
                </a:lnTo>
                <a:lnTo>
                  <a:pt x="1550" y="815"/>
                </a:lnTo>
                <a:lnTo>
                  <a:pt x="1599" y="803"/>
                </a:lnTo>
                <a:lnTo>
                  <a:pt x="1649" y="789"/>
                </a:lnTo>
                <a:lnTo>
                  <a:pt x="1699" y="777"/>
                </a:lnTo>
                <a:lnTo>
                  <a:pt x="1749" y="764"/>
                </a:lnTo>
                <a:lnTo>
                  <a:pt x="1799" y="753"/>
                </a:lnTo>
                <a:lnTo>
                  <a:pt x="1813" y="749"/>
                </a:lnTo>
                <a:lnTo>
                  <a:pt x="1827" y="746"/>
                </a:lnTo>
                <a:lnTo>
                  <a:pt x="1841" y="742"/>
                </a:lnTo>
                <a:lnTo>
                  <a:pt x="1855" y="739"/>
                </a:lnTo>
                <a:lnTo>
                  <a:pt x="1870" y="736"/>
                </a:lnTo>
                <a:lnTo>
                  <a:pt x="1885" y="732"/>
                </a:lnTo>
                <a:lnTo>
                  <a:pt x="1892" y="731"/>
                </a:lnTo>
                <a:lnTo>
                  <a:pt x="1898" y="729"/>
                </a:lnTo>
                <a:lnTo>
                  <a:pt x="1903" y="728"/>
                </a:lnTo>
                <a:lnTo>
                  <a:pt x="1906" y="728"/>
                </a:lnTo>
                <a:lnTo>
                  <a:pt x="1909" y="728"/>
                </a:lnTo>
                <a:lnTo>
                  <a:pt x="1912" y="730"/>
                </a:lnTo>
                <a:lnTo>
                  <a:pt x="1905" y="731"/>
                </a:lnTo>
                <a:lnTo>
                  <a:pt x="1898" y="733"/>
                </a:lnTo>
                <a:lnTo>
                  <a:pt x="1902" y="736"/>
                </a:lnTo>
                <a:lnTo>
                  <a:pt x="1906" y="736"/>
                </a:lnTo>
                <a:lnTo>
                  <a:pt x="1913" y="735"/>
                </a:lnTo>
                <a:lnTo>
                  <a:pt x="1919" y="733"/>
                </a:lnTo>
                <a:lnTo>
                  <a:pt x="1931" y="730"/>
                </a:lnTo>
                <a:lnTo>
                  <a:pt x="1945" y="727"/>
                </a:lnTo>
                <a:lnTo>
                  <a:pt x="1958" y="723"/>
                </a:lnTo>
                <a:lnTo>
                  <a:pt x="1971" y="721"/>
                </a:lnTo>
                <a:lnTo>
                  <a:pt x="1984" y="717"/>
                </a:lnTo>
                <a:lnTo>
                  <a:pt x="1996" y="714"/>
                </a:lnTo>
                <a:lnTo>
                  <a:pt x="2009" y="712"/>
                </a:lnTo>
                <a:lnTo>
                  <a:pt x="2021" y="708"/>
                </a:lnTo>
                <a:lnTo>
                  <a:pt x="2033" y="705"/>
                </a:lnTo>
                <a:lnTo>
                  <a:pt x="2045" y="703"/>
                </a:lnTo>
                <a:lnTo>
                  <a:pt x="2052" y="702"/>
                </a:lnTo>
                <a:lnTo>
                  <a:pt x="2058" y="699"/>
                </a:lnTo>
                <a:lnTo>
                  <a:pt x="2061" y="699"/>
                </a:lnTo>
                <a:lnTo>
                  <a:pt x="2063" y="696"/>
                </a:lnTo>
                <a:lnTo>
                  <a:pt x="2063" y="694"/>
                </a:lnTo>
                <a:lnTo>
                  <a:pt x="2063" y="690"/>
                </a:lnTo>
                <a:lnTo>
                  <a:pt x="2063" y="677"/>
                </a:lnTo>
                <a:lnTo>
                  <a:pt x="2063" y="663"/>
                </a:lnTo>
                <a:lnTo>
                  <a:pt x="2046" y="667"/>
                </a:lnTo>
                <a:lnTo>
                  <a:pt x="2029" y="673"/>
                </a:lnTo>
                <a:lnTo>
                  <a:pt x="2012" y="678"/>
                </a:lnTo>
                <a:lnTo>
                  <a:pt x="1995" y="683"/>
                </a:lnTo>
                <a:lnTo>
                  <a:pt x="1979" y="689"/>
                </a:lnTo>
                <a:lnTo>
                  <a:pt x="1962" y="692"/>
                </a:lnTo>
                <a:lnTo>
                  <a:pt x="1954" y="695"/>
                </a:lnTo>
                <a:lnTo>
                  <a:pt x="1945" y="696"/>
                </a:lnTo>
                <a:lnTo>
                  <a:pt x="1943" y="697"/>
                </a:lnTo>
                <a:lnTo>
                  <a:pt x="1938" y="697"/>
                </a:lnTo>
                <a:lnTo>
                  <a:pt x="1936" y="697"/>
                </a:lnTo>
                <a:lnTo>
                  <a:pt x="1934" y="697"/>
                </a:lnTo>
                <a:lnTo>
                  <a:pt x="1934" y="696"/>
                </a:lnTo>
                <a:lnTo>
                  <a:pt x="1935" y="695"/>
                </a:lnTo>
                <a:lnTo>
                  <a:pt x="1926" y="694"/>
                </a:lnTo>
                <a:lnTo>
                  <a:pt x="1918" y="695"/>
                </a:lnTo>
                <a:lnTo>
                  <a:pt x="1910" y="696"/>
                </a:lnTo>
                <a:lnTo>
                  <a:pt x="1902" y="698"/>
                </a:lnTo>
                <a:lnTo>
                  <a:pt x="1886" y="703"/>
                </a:lnTo>
                <a:lnTo>
                  <a:pt x="1870" y="707"/>
                </a:lnTo>
                <a:lnTo>
                  <a:pt x="1880" y="707"/>
                </a:lnTo>
                <a:lnTo>
                  <a:pt x="1890" y="705"/>
                </a:lnTo>
                <a:lnTo>
                  <a:pt x="1901" y="703"/>
                </a:lnTo>
                <a:lnTo>
                  <a:pt x="1911" y="703"/>
                </a:lnTo>
                <a:lnTo>
                  <a:pt x="1903" y="706"/>
                </a:lnTo>
                <a:lnTo>
                  <a:pt x="1896" y="710"/>
                </a:lnTo>
                <a:lnTo>
                  <a:pt x="1887" y="712"/>
                </a:lnTo>
                <a:lnTo>
                  <a:pt x="1879" y="713"/>
                </a:lnTo>
                <a:lnTo>
                  <a:pt x="1863" y="717"/>
                </a:lnTo>
                <a:lnTo>
                  <a:pt x="1846" y="722"/>
                </a:lnTo>
                <a:lnTo>
                  <a:pt x="1830" y="725"/>
                </a:lnTo>
                <a:lnTo>
                  <a:pt x="1813" y="729"/>
                </a:lnTo>
                <a:lnTo>
                  <a:pt x="1805" y="731"/>
                </a:lnTo>
                <a:lnTo>
                  <a:pt x="1797" y="732"/>
                </a:lnTo>
                <a:lnTo>
                  <a:pt x="1789" y="733"/>
                </a:lnTo>
                <a:lnTo>
                  <a:pt x="1780" y="733"/>
                </a:lnTo>
                <a:lnTo>
                  <a:pt x="1801" y="729"/>
                </a:lnTo>
                <a:lnTo>
                  <a:pt x="1820" y="723"/>
                </a:lnTo>
                <a:lnTo>
                  <a:pt x="1839" y="719"/>
                </a:lnTo>
                <a:lnTo>
                  <a:pt x="1860" y="713"/>
                </a:lnTo>
                <a:lnTo>
                  <a:pt x="1863" y="712"/>
                </a:lnTo>
                <a:lnTo>
                  <a:pt x="1867" y="711"/>
                </a:lnTo>
                <a:lnTo>
                  <a:pt x="1868" y="710"/>
                </a:lnTo>
                <a:lnTo>
                  <a:pt x="1869" y="708"/>
                </a:lnTo>
                <a:lnTo>
                  <a:pt x="1868" y="708"/>
                </a:lnTo>
                <a:lnTo>
                  <a:pt x="1865" y="707"/>
                </a:lnTo>
                <a:lnTo>
                  <a:pt x="1851" y="708"/>
                </a:lnTo>
                <a:lnTo>
                  <a:pt x="1837" y="708"/>
                </a:lnTo>
                <a:lnTo>
                  <a:pt x="1870" y="700"/>
                </a:lnTo>
                <a:lnTo>
                  <a:pt x="1904" y="691"/>
                </a:lnTo>
                <a:lnTo>
                  <a:pt x="1937" y="682"/>
                </a:lnTo>
                <a:lnTo>
                  <a:pt x="1970" y="673"/>
                </a:lnTo>
                <a:lnTo>
                  <a:pt x="1986" y="670"/>
                </a:lnTo>
                <a:lnTo>
                  <a:pt x="2002" y="665"/>
                </a:lnTo>
                <a:lnTo>
                  <a:pt x="2018" y="661"/>
                </a:lnTo>
                <a:lnTo>
                  <a:pt x="2034" y="656"/>
                </a:lnTo>
                <a:lnTo>
                  <a:pt x="2042" y="655"/>
                </a:lnTo>
                <a:lnTo>
                  <a:pt x="2050" y="652"/>
                </a:lnTo>
                <a:lnTo>
                  <a:pt x="2054" y="652"/>
                </a:lnTo>
                <a:lnTo>
                  <a:pt x="2058" y="650"/>
                </a:lnTo>
                <a:lnTo>
                  <a:pt x="2061" y="649"/>
                </a:lnTo>
                <a:lnTo>
                  <a:pt x="2062" y="649"/>
                </a:lnTo>
                <a:lnTo>
                  <a:pt x="2063" y="648"/>
                </a:lnTo>
                <a:lnTo>
                  <a:pt x="2063" y="645"/>
                </a:lnTo>
                <a:lnTo>
                  <a:pt x="2065" y="638"/>
                </a:lnTo>
                <a:lnTo>
                  <a:pt x="2063" y="630"/>
                </a:lnTo>
                <a:lnTo>
                  <a:pt x="2063" y="621"/>
                </a:lnTo>
                <a:lnTo>
                  <a:pt x="2063" y="611"/>
                </a:lnTo>
                <a:lnTo>
                  <a:pt x="2045" y="614"/>
                </a:lnTo>
                <a:lnTo>
                  <a:pt x="2027" y="617"/>
                </a:lnTo>
                <a:lnTo>
                  <a:pt x="2009" y="621"/>
                </a:lnTo>
                <a:lnTo>
                  <a:pt x="1989" y="625"/>
                </a:lnTo>
                <a:lnTo>
                  <a:pt x="1981" y="628"/>
                </a:lnTo>
                <a:lnTo>
                  <a:pt x="1972" y="630"/>
                </a:lnTo>
                <a:lnTo>
                  <a:pt x="1963" y="632"/>
                </a:lnTo>
                <a:lnTo>
                  <a:pt x="1955" y="634"/>
                </a:lnTo>
                <a:lnTo>
                  <a:pt x="1946" y="637"/>
                </a:lnTo>
                <a:lnTo>
                  <a:pt x="1938" y="639"/>
                </a:lnTo>
                <a:lnTo>
                  <a:pt x="1930" y="640"/>
                </a:lnTo>
                <a:lnTo>
                  <a:pt x="1921" y="640"/>
                </a:lnTo>
                <a:lnTo>
                  <a:pt x="1944" y="633"/>
                </a:lnTo>
                <a:lnTo>
                  <a:pt x="1967" y="628"/>
                </a:lnTo>
                <a:lnTo>
                  <a:pt x="1989" y="621"/>
                </a:lnTo>
                <a:lnTo>
                  <a:pt x="2012" y="615"/>
                </a:lnTo>
                <a:lnTo>
                  <a:pt x="2025" y="613"/>
                </a:lnTo>
                <a:lnTo>
                  <a:pt x="2036" y="609"/>
                </a:lnTo>
                <a:lnTo>
                  <a:pt x="2047" y="607"/>
                </a:lnTo>
                <a:lnTo>
                  <a:pt x="2059" y="604"/>
                </a:lnTo>
                <a:lnTo>
                  <a:pt x="2062" y="604"/>
                </a:lnTo>
                <a:lnTo>
                  <a:pt x="2063" y="603"/>
                </a:lnTo>
                <a:lnTo>
                  <a:pt x="2063" y="600"/>
                </a:lnTo>
                <a:lnTo>
                  <a:pt x="2063" y="597"/>
                </a:lnTo>
                <a:lnTo>
                  <a:pt x="2063" y="591"/>
                </a:lnTo>
                <a:lnTo>
                  <a:pt x="2063" y="584"/>
                </a:lnTo>
                <a:lnTo>
                  <a:pt x="2063" y="572"/>
                </a:lnTo>
                <a:lnTo>
                  <a:pt x="2063" y="558"/>
                </a:lnTo>
                <a:lnTo>
                  <a:pt x="2025" y="567"/>
                </a:lnTo>
                <a:lnTo>
                  <a:pt x="1986" y="578"/>
                </a:lnTo>
                <a:lnTo>
                  <a:pt x="1947" y="588"/>
                </a:lnTo>
                <a:lnTo>
                  <a:pt x="1909" y="598"/>
                </a:lnTo>
                <a:lnTo>
                  <a:pt x="1869" y="607"/>
                </a:lnTo>
                <a:lnTo>
                  <a:pt x="1829" y="617"/>
                </a:lnTo>
                <a:lnTo>
                  <a:pt x="1790" y="627"/>
                </a:lnTo>
                <a:lnTo>
                  <a:pt x="1750" y="637"/>
                </a:lnTo>
                <a:lnTo>
                  <a:pt x="1741" y="638"/>
                </a:lnTo>
                <a:lnTo>
                  <a:pt x="1732" y="640"/>
                </a:lnTo>
                <a:lnTo>
                  <a:pt x="1723" y="642"/>
                </a:lnTo>
                <a:lnTo>
                  <a:pt x="1714" y="646"/>
                </a:lnTo>
                <a:lnTo>
                  <a:pt x="1707" y="648"/>
                </a:lnTo>
                <a:lnTo>
                  <a:pt x="1699" y="649"/>
                </a:lnTo>
                <a:lnTo>
                  <a:pt x="1692" y="650"/>
                </a:lnTo>
                <a:lnTo>
                  <a:pt x="1684" y="649"/>
                </a:lnTo>
                <a:lnTo>
                  <a:pt x="1714" y="640"/>
                </a:lnTo>
                <a:lnTo>
                  <a:pt x="1744" y="632"/>
                </a:lnTo>
                <a:lnTo>
                  <a:pt x="1773" y="624"/>
                </a:lnTo>
                <a:lnTo>
                  <a:pt x="1803" y="616"/>
                </a:lnTo>
                <a:lnTo>
                  <a:pt x="1832" y="608"/>
                </a:lnTo>
                <a:lnTo>
                  <a:pt x="1862" y="601"/>
                </a:lnTo>
                <a:lnTo>
                  <a:pt x="1893" y="594"/>
                </a:lnTo>
                <a:lnTo>
                  <a:pt x="1922" y="586"/>
                </a:lnTo>
                <a:lnTo>
                  <a:pt x="1952" y="579"/>
                </a:lnTo>
                <a:lnTo>
                  <a:pt x="1981" y="571"/>
                </a:lnTo>
                <a:lnTo>
                  <a:pt x="2012" y="564"/>
                </a:lnTo>
                <a:lnTo>
                  <a:pt x="2042" y="556"/>
                </a:lnTo>
                <a:lnTo>
                  <a:pt x="2049" y="555"/>
                </a:lnTo>
                <a:lnTo>
                  <a:pt x="2054" y="554"/>
                </a:lnTo>
                <a:lnTo>
                  <a:pt x="2058" y="553"/>
                </a:lnTo>
                <a:lnTo>
                  <a:pt x="2061" y="551"/>
                </a:lnTo>
                <a:lnTo>
                  <a:pt x="2063" y="551"/>
                </a:lnTo>
                <a:lnTo>
                  <a:pt x="2063" y="550"/>
                </a:lnTo>
                <a:lnTo>
                  <a:pt x="2065" y="548"/>
                </a:lnTo>
                <a:lnTo>
                  <a:pt x="2063" y="546"/>
                </a:lnTo>
                <a:lnTo>
                  <a:pt x="2063" y="545"/>
                </a:lnTo>
                <a:lnTo>
                  <a:pt x="2061" y="542"/>
                </a:lnTo>
                <a:lnTo>
                  <a:pt x="2059" y="542"/>
                </a:lnTo>
                <a:lnTo>
                  <a:pt x="2055" y="542"/>
                </a:lnTo>
                <a:lnTo>
                  <a:pt x="2051" y="544"/>
                </a:lnTo>
                <a:lnTo>
                  <a:pt x="2046" y="546"/>
                </a:lnTo>
                <a:lnTo>
                  <a:pt x="2032" y="549"/>
                </a:lnTo>
                <a:lnTo>
                  <a:pt x="2017" y="553"/>
                </a:lnTo>
                <a:lnTo>
                  <a:pt x="2002" y="556"/>
                </a:lnTo>
                <a:lnTo>
                  <a:pt x="1987" y="559"/>
                </a:lnTo>
                <a:lnTo>
                  <a:pt x="1970" y="563"/>
                </a:lnTo>
                <a:lnTo>
                  <a:pt x="1954" y="567"/>
                </a:lnTo>
                <a:lnTo>
                  <a:pt x="1937" y="571"/>
                </a:lnTo>
                <a:lnTo>
                  <a:pt x="1921" y="575"/>
                </a:lnTo>
                <a:lnTo>
                  <a:pt x="1904" y="579"/>
                </a:lnTo>
                <a:lnTo>
                  <a:pt x="1888" y="583"/>
                </a:lnTo>
                <a:lnTo>
                  <a:pt x="1881" y="584"/>
                </a:lnTo>
                <a:lnTo>
                  <a:pt x="1874" y="586"/>
                </a:lnTo>
                <a:lnTo>
                  <a:pt x="1869" y="586"/>
                </a:lnTo>
                <a:lnTo>
                  <a:pt x="1862" y="584"/>
                </a:lnTo>
                <a:lnTo>
                  <a:pt x="1902" y="574"/>
                </a:lnTo>
                <a:lnTo>
                  <a:pt x="1942" y="563"/>
                </a:lnTo>
                <a:lnTo>
                  <a:pt x="1981" y="553"/>
                </a:lnTo>
                <a:lnTo>
                  <a:pt x="2021" y="542"/>
                </a:lnTo>
                <a:lnTo>
                  <a:pt x="2032" y="539"/>
                </a:lnTo>
                <a:lnTo>
                  <a:pt x="2042" y="537"/>
                </a:lnTo>
                <a:lnTo>
                  <a:pt x="2051" y="534"/>
                </a:lnTo>
                <a:lnTo>
                  <a:pt x="2061" y="532"/>
                </a:lnTo>
                <a:lnTo>
                  <a:pt x="2063" y="531"/>
                </a:lnTo>
                <a:lnTo>
                  <a:pt x="2063" y="530"/>
                </a:lnTo>
                <a:lnTo>
                  <a:pt x="2063" y="530"/>
                </a:lnTo>
                <a:lnTo>
                  <a:pt x="2061" y="529"/>
                </a:lnTo>
                <a:lnTo>
                  <a:pt x="2055" y="529"/>
                </a:lnTo>
                <a:lnTo>
                  <a:pt x="2051" y="529"/>
                </a:lnTo>
                <a:lnTo>
                  <a:pt x="2043" y="531"/>
                </a:lnTo>
                <a:lnTo>
                  <a:pt x="2035" y="532"/>
                </a:lnTo>
                <a:lnTo>
                  <a:pt x="2019" y="537"/>
                </a:lnTo>
                <a:lnTo>
                  <a:pt x="2004" y="540"/>
                </a:lnTo>
                <a:lnTo>
                  <a:pt x="1996" y="541"/>
                </a:lnTo>
                <a:lnTo>
                  <a:pt x="1989" y="542"/>
                </a:lnTo>
                <a:lnTo>
                  <a:pt x="1983" y="544"/>
                </a:lnTo>
                <a:lnTo>
                  <a:pt x="1976" y="542"/>
                </a:lnTo>
                <a:lnTo>
                  <a:pt x="1987" y="540"/>
                </a:lnTo>
                <a:lnTo>
                  <a:pt x="2000" y="537"/>
                </a:lnTo>
                <a:lnTo>
                  <a:pt x="2011" y="533"/>
                </a:lnTo>
                <a:lnTo>
                  <a:pt x="2022" y="530"/>
                </a:lnTo>
                <a:lnTo>
                  <a:pt x="2035" y="526"/>
                </a:lnTo>
                <a:lnTo>
                  <a:pt x="2046" y="523"/>
                </a:lnTo>
                <a:lnTo>
                  <a:pt x="2052" y="522"/>
                </a:lnTo>
                <a:lnTo>
                  <a:pt x="2058" y="521"/>
                </a:lnTo>
                <a:lnTo>
                  <a:pt x="2061" y="520"/>
                </a:lnTo>
                <a:lnTo>
                  <a:pt x="2062" y="518"/>
                </a:lnTo>
                <a:lnTo>
                  <a:pt x="2063" y="517"/>
                </a:lnTo>
                <a:lnTo>
                  <a:pt x="2063" y="514"/>
                </a:lnTo>
                <a:lnTo>
                  <a:pt x="2041" y="518"/>
                </a:lnTo>
                <a:lnTo>
                  <a:pt x="2018" y="524"/>
                </a:lnTo>
                <a:lnTo>
                  <a:pt x="1995" y="530"/>
                </a:lnTo>
                <a:lnTo>
                  <a:pt x="1972" y="536"/>
                </a:lnTo>
                <a:lnTo>
                  <a:pt x="1948" y="541"/>
                </a:lnTo>
                <a:lnTo>
                  <a:pt x="1926" y="547"/>
                </a:lnTo>
                <a:lnTo>
                  <a:pt x="1902" y="553"/>
                </a:lnTo>
                <a:lnTo>
                  <a:pt x="1878" y="558"/>
                </a:lnTo>
                <a:lnTo>
                  <a:pt x="1855" y="564"/>
                </a:lnTo>
                <a:lnTo>
                  <a:pt x="1831" y="570"/>
                </a:lnTo>
                <a:lnTo>
                  <a:pt x="1807" y="575"/>
                </a:lnTo>
                <a:lnTo>
                  <a:pt x="1785" y="581"/>
                </a:lnTo>
                <a:lnTo>
                  <a:pt x="1761" y="587"/>
                </a:lnTo>
                <a:lnTo>
                  <a:pt x="1738" y="592"/>
                </a:lnTo>
                <a:lnTo>
                  <a:pt x="1714" y="598"/>
                </a:lnTo>
                <a:lnTo>
                  <a:pt x="1691" y="604"/>
                </a:lnTo>
                <a:lnTo>
                  <a:pt x="1645" y="615"/>
                </a:lnTo>
                <a:lnTo>
                  <a:pt x="1598" y="628"/>
                </a:lnTo>
                <a:lnTo>
                  <a:pt x="1551" y="639"/>
                </a:lnTo>
                <a:lnTo>
                  <a:pt x="1505" y="652"/>
                </a:lnTo>
                <a:lnTo>
                  <a:pt x="1458" y="663"/>
                </a:lnTo>
                <a:lnTo>
                  <a:pt x="1410" y="674"/>
                </a:lnTo>
                <a:lnTo>
                  <a:pt x="1363" y="687"/>
                </a:lnTo>
                <a:lnTo>
                  <a:pt x="1317" y="698"/>
                </a:lnTo>
                <a:lnTo>
                  <a:pt x="1292" y="705"/>
                </a:lnTo>
                <a:lnTo>
                  <a:pt x="1266" y="711"/>
                </a:lnTo>
                <a:lnTo>
                  <a:pt x="1239" y="717"/>
                </a:lnTo>
                <a:lnTo>
                  <a:pt x="1213" y="723"/>
                </a:lnTo>
                <a:lnTo>
                  <a:pt x="1201" y="727"/>
                </a:lnTo>
                <a:lnTo>
                  <a:pt x="1187" y="730"/>
                </a:lnTo>
                <a:lnTo>
                  <a:pt x="1175" y="732"/>
                </a:lnTo>
                <a:lnTo>
                  <a:pt x="1162" y="736"/>
                </a:lnTo>
                <a:lnTo>
                  <a:pt x="1151" y="738"/>
                </a:lnTo>
                <a:lnTo>
                  <a:pt x="1138" y="741"/>
                </a:lnTo>
                <a:lnTo>
                  <a:pt x="1132" y="742"/>
                </a:lnTo>
                <a:lnTo>
                  <a:pt x="1127" y="744"/>
                </a:lnTo>
                <a:lnTo>
                  <a:pt x="1121" y="742"/>
                </a:lnTo>
                <a:lnTo>
                  <a:pt x="1115" y="741"/>
                </a:lnTo>
                <a:lnTo>
                  <a:pt x="1157" y="730"/>
                </a:lnTo>
                <a:lnTo>
                  <a:pt x="1200" y="719"/>
                </a:lnTo>
                <a:lnTo>
                  <a:pt x="1241" y="707"/>
                </a:lnTo>
                <a:lnTo>
                  <a:pt x="1283" y="696"/>
                </a:lnTo>
                <a:lnTo>
                  <a:pt x="1304" y="690"/>
                </a:lnTo>
                <a:lnTo>
                  <a:pt x="1325" y="684"/>
                </a:lnTo>
                <a:lnTo>
                  <a:pt x="1346" y="680"/>
                </a:lnTo>
                <a:lnTo>
                  <a:pt x="1367" y="674"/>
                </a:lnTo>
                <a:lnTo>
                  <a:pt x="1387" y="669"/>
                </a:lnTo>
                <a:lnTo>
                  <a:pt x="1407" y="663"/>
                </a:lnTo>
                <a:lnTo>
                  <a:pt x="1427" y="658"/>
                </a:lnTo>
                <a:lnTo>
                  <a:pt x="1448" y="654"/>
                </a:lnTo>
                <a:lnTo>
                  <a:pt x="1451" y="654"/>
                </a:lnTo>
                <a:lnTo>
                  <a:pt x="1455" y="652"/>
                </a:lnTo>
                <a:lnTo>
                  <a:pt x="1456" y="652"/>
                </a:lnTo>
                <a:lnTo>
                  <a:pt x="1457" y="650"/>
                </a:lnTo>
                <a:lnTo>
                  <a:pt x="1458" y="649"/>
                </a:lnTo>
                <a:lnTo>
                  <a:pt x="1460" y="649"/>
                </a:lnTo>
                <a:lnTo>
                  <a:pt x="1469" y="647"/>
                </a:lnTo>
                <a:lnTo>
                  <a:pt x="1477" y="645"/>
                </a:lnTo>
                <a:lnTo>
                  <a:pt x="1488" y="642"/>
                </a:lnTo>
                <a:lnTo>
                  <a:pt x="1500" y="640"/>
                </a:lnTo>
                <a:lnTo>
                  <a:pt x="1511" y="638"/>
                </a:lnTo>
                <a:lnTo>
                  <a:pt x="1523" y="636"/>
                </a:lnTo>
                <a:lnTo>
                  <a:pt x="1515" y="634"/>
                </a:lnTo>
                <a:lnTo>
                  <a:pt x="1506" y="636"/>
                </a:lnTo>
                <a:lnTo>
                  <a:pt x="1502" y="636"/>
                </a:lnTo>
                <a:lnTo>
                  <a:pt x="1499" y="637"/>
                </a:lnTo>
                <a:lnTo>
                  <a:pt x="1495" y="638"/>
                </a:lnTo>
                <a:lnTo>
                  <a:pt x="1491" y="639"/>
                </a:lnTo>
                <a:lnTo>
                  <a:pt x="1488" y="640"/>
                </a:lnTo>
                <a:lnTo>
                  <a:pt x="1480" y="641"/>
                </a:lnTo>
                <a:lnTo>
                  <a:pt x="1474" y="644"/>
                </a:lnTo>
                <a:lnTo>
                  <a:pt x="1472" y="646"/>
                </a:lnTo>
                <a:lnTo>
                  <a:pt x="1468" y="645"/>
                </a:lnTo>
                <a:lnTo>
                  <a:pt x="1465" y="645"/>
                </a:lnTo>
                <a:lnTo>
                  <a:pt x="1461" y="646"/>
                </a:lnTo>
                <a:lnTo>
                  <a:pt x="1458" y="648"/>
                </a:lnTo>
                <a:lnTo>
                  <a:pt x="1451" y="647"/>
                </a:lnTo>
                <a:lnTo>
                  <a:pt x="1443" y="647"/>
                </a:lnTo>
                <a:lnTo>
                  <a:pt x="1458" y="642"/>
                </a:lnTo>
                <a:lnTo>
                  <a:pt x="1473" y="639"/>
                </a:lnTo>
                <a:lnTo>
                  <a:pt x="1484" y="636"/>
                </a:lnTo>
                <a:lnTo>
                  <a:pt x="1497" y="633"/>
                </a:lnTo>
                <a:lnTo>
                  <a:pt x="1499" y="634"/>
                </a:lnTo>
                <a:lnTo>
                  <a:pt x="1501" y="634"/>
                </a:lnTo>
                <a:lnTo>
                  <a:pt x="1499" y="634"/>
                </a:lnTo>
                <a:lnTo>
                  <a:pt x="1497" y="633"/>
                </a:lnTo>
                <a:lnTo>
                  <a:pt x="1505" y="630"/>
                </a:lnTo>
                <a:lnTo>
                  <a:pt x="1511" y="628"/>
                </a:lnTo>
                <a:lnTo>
                  <a:pt x="1519" y="627"/>
                </a:lnTo>
                <a:lnTo>
                  <a:pt x="1527" y="624"/>
                </a:lnTo>
                <a:lnTo>
                  <a:pt x="1536" y="622"/>
                </a:lnTo>
                <a:lnTo>
                  <a:pt x="1546" y="620"/>
                </a:lnTo>
                <a:lnTo>
                  <a:pt x="1555" y="617"/>
                </a:lnTo>
                <a:lnTo>
                  <a:pt x="1563" y="615"/>
                </a:lnTo>
                <a:lnTo>
                  <a:pt x="1579" y="612"/>
                </a:lnTo>
                <a:lnTo>
                  <a:pt x="1595" y="607"/>
                </a:lnTo>
                <a:lnTo>
                  <a:pt x="1604" y="605"/>
                </a:lnTo>
                <a:lnTo>
                  <a:pt x="1613" y="603"/>
                </a:lnTo>
                <a:lnTo>
                  <a:pt x="1622" y="599"/>
                </a:lnTo>
                <a:lnTo>
                  <a:pt x="1631" y="597"/>
                </a:lnTo>
                <a:lnTo>
                  <a:pt x="1650" y="592"/>
                </a:lnTo>
                <a:lnTo>
                  <a:pt x="1668" y="588"/>
                </a:lnTo>
                <a:lnTo>
                  <a:pt x="1688" y="583"/>
                </a:lnTo>
                <a:lnTo>
                  <a:pt x="1706" y="579"/>
                </a:lnTo>
                <a:lnTo>
                  <a:pt x="1715" y="576"/>
                </a:lnTo>
                <a:lnTo>
                  <a:pt x="1724" y="574"/>
                </a:lnTo>
                <a:lnTo>
                  <a:pt x="1733" y="573"/>
                </a:lnTo>
                <a:lnTo>
                  <a:pt x="1744" y="571"/>
                </a:lnTo>
                <a:lnTo>
                  <a:pt x="1753" y="569"/>
                </a:lnTo>
                <a:lnTo>
                  <a:pt x="1762" y="566"/>
                </a:lnTo>
                <a:lnTo>
                  <a:pt x="1765" y="565"/>
                </a:lnTo>
                <a:lnTo>
                  <a:pt x="1770" y="564"/>
                </a:lnTo>
                <a:lnTo>
                  <a:pt x="1774" y="564"/>
                </a:lnTo>
                <a:lnTo>
                  <a:pt x="1779" y="565"/>
                </a:lnTo>
                <a:lnTo>
                  <a:pt x="1762" y="570"/>
                </a:lnTo>
                <a:lnTo>
                  <a:pt x="1745" y="574"/>
                </a:lnTo>
                <a:lnTo>
                  <a:pt x="1728" y="580"/>
                </a:lnTo>
                <a:lnTo>
                  <a:pt x="1711" y="584"/>
                </a:lnTo>
                <a:lnTo>
                  <a:pt x="1701" y="587"/>
                </a:lnTo>
                <a:lnTo>
                  <a:pt x="1694" y="588"/>
                </a:lnTo>
                <a:lnTo>
                  <a:pt x="1684" y="591"/>
                </a:lnTo>
                <a:lnTo>
                  <a:pt x="1676" y="594"/>
                </a:lnTo>
                <a:lnTo>
                  <a:pt x="1671" y="594"/>
                </a:lnTo>
                <a:lnTo>
                  <a:pt x="1664" y="596"/>
                </a:lnTo>
                <a:lnTo>
                  <a:pt x="1661" y="596"/>
                </a:lnTo>
                <a:lnTo>
                  <a:pt x="1658" y="597"/>
                </a:lnTo>
                <a:lnTo>
                  <a:pt x="1656" y="599"/>
                </a:lnTo>
                <a:lnTo>
                  <a:pt x="1656" y="601"/>
                </a:lnTo>
                <a:lnTo>
                  <a:pt x="1653" y="600"/>
                </a:lnTo>
                <a:lnTo>
                  <a:pt x="1650" y="600"/>
                </a:lnTo>
                <a:lnTo>
                  <a:pt x="1647" y="601"/>
                </a:lnTo>
                <a:lnTo>
                  <a:pt x="1646" y="604"/>
                </a:lnTo>
                <a:lnTo>
                  <a:pt x="1641" y="603"/>
                </a:lnTo>
                <a:lnTo>
                  <a:pt x="1638" y="603"/>
                </a:lnTo>
                <a:lnTo>
                  <a:pt x="1635" y="605"/>
                </a:lnTo>
                <a:lnTo>
                  <a:pt x="1631" y="606"/>
                </a:lnTo>
                <a:lnTo>
                  <a:pt x="1626" y="606"/>
                </a:lnTo>
                <a:lnTo>
                  <a:pt x="1623" y="607"/>
                </a:lnTo>
                <a:lnTo>
                  <a:pt x="1618" y="608"/>
                </a:lnTo>
                <a:lnTo>
                  <a:pt x="1615" y="611"/>
                </a:lnTo>
                <a:lnTo>
                  <a:pt x="1621" y="611"/>
                </a:lnTo>
                <a:lnTo>
                  <a:pt x="1626" y="611"/>
                </a:lnTo>
                <a:lnTo>
                  <a:pt x="1629" y="609"/>
                </a:lnTo>
                <a:lnTo>
                  <a:pt x="1631" y="609"/>
                </a:lnTo>
                <a:lnTo>
                  <a:pt x="1631" y="608"/>
                </a:lnTo>
                <a:lnTo>
                  <a:pt x="1632" y="607"/>
                </a:lnTo>
                <a:lnTo>
                  <a:pt x="1632" y="606"/>
                </a:lnTo>
                <a:lnTo>
                  <a:pt x="1633" y="606"/>
                </a:lnTo>
                <a:lnTo>
                  <a:pt x="1634" y="606"/>
                </a:lnTo>
                <a:lnTo>
                  <a:pt x="1635" y="607"/>
                </a:lnTo>
                <a:lnTo>
                  <a:pt x="1640" y="606"/>
                </a:lnTo>
                <a:lnTo>
                  <a:pt x="1645" y="605"/>
                </a:lnTo>
                <a:lnTo>
                  <a:pt x="1648" y="604"/>
                </a:lnTo>
                <a:lnTo>
                  <a:pt x="1651" y="604"/>
                </a:lnTo>
                <a:lnTo>
                  <a:pt x="1654" y="603"/>
                </a:lnTo>
                <a:lnTo>
                  <a:pt x="1656" y="601"/>
                </a:lnTo>
                <a:lnTo>
                  <a:pt x="1670" y="598"/>
                </a:lnTo>
                <a:lnTo>
                  <a:pt x="1683" y="596"/>
                </a:lnTo>
                <a:lnTo>
                  <a:pt x="1699" y="592"/>
                </a:lnTo>
                <a:lnTo>
                  <a:pt x="1715" y="590"/>
                </a:lnTo>
                <a:lnTo>
                  <a:pt x="1745" y="583"/>
                </a:lnTo>
                <a:lnTo>
                  <a:pt x="1774" y="575"/>
                </a:lnTo>
                <a:lnTo>
                  <a:pt x="1804" y="569"/>
                </a:lnTo>
                <a:lnTo>
                  <a:pt x="1834" y="561"/>
                </a:lnTo>
                <a:lnTo>
                  <a:pt x="1864" y="553"/>
                </a:lnTo>
                <a:lnTo>
                  <a:pt x="1894" y="546"/>
                </a:lnTo>
                <a:lnTo>
                  <a:pt x="1925" y="538"/>
                </a:lnTo>
                <a:lnTo>
                  <a:pt x="1955" y="530"/>
                </a:lnTo>
                <a:lnTo>
                  <a:pt x="1970" y="525"/>
                </a:lnTo>
                <a:lnTo>
                  <a:pt x="1985" y="522"/>
                </a:lnTo>
                <a:lnTo>
                  <a:pt x="2001" y="517"/>
                </a:lnTo>
                <a:lnTo>
                  <a:pt x="2016" y="514"/>
                </a:lnTo>
                <a:lnTo>
                  <a:pt x="2030" y="511"/>
                </a:lnTo>
                <a:lnTo>
                  <a:pt x="2045" y="506"/>
                </a:lnTo>
                <a:lnTo>
                  <a:pt x="2052" y="505"/>
                </a:lnTo>
                <a:lnTo>
                  <a:pt x="2059" y="503"/>
                </a:lnTo>
                <a:lnTo>
                  <a:pt x="2061" y="503"/>
                </a:lnTo>
                <a:lnTo>
                  <a:pt x="2062" y="501"/>
                </a:lnTo>
                <a:lnTo>
                  <a:pt x="2063" y="500"/>
                </a:lnTo>
                <a:lnTo>
                  <a:pt x="2063" y="498"/>
                </a:lnTo>
                <a:lnTo>
                  <a:pt x="2065" y="493"/>
                </a:lnTo>
                <a:lnTo>
                  <a:pt x="2063" y="489"/>
                </a:lnTo>
                <a:lnTo>
                  <a:pt x="2063" y="482"/>
                </a:lnTo>
                <a:lnTo>
                  <a:pt x="2063" y="474"/>
                </a:lnTo>
                <a:lnTo>
                  <a:pt x="2065" y="470"/>
                </a:lnTo>
                <a:lnTo>
                  <a:pt x="2063" y="465"/>
                </a:lnTo>
                <a:lnTo>
                  <a:pt x="2063" y="463"/>
                </a:lnTo>
                <a:lnTo>
                  <a:pt x="2063" y="462"/>
                </a:lnTo>
                <a:lnTo>
                  <a:pt x="2061" y="462"/>
                </a:lnTo>
                <a:lnTo>
                  <a:pt x="2058" y="462"/>
                </a:lnTo>
                <a:lnTo>
                  <a:pt x="2045" y="463"/>
                </a:lnTo>
                <a:lnTo>
                  <a:pt x="2032" y="466"/>
                </a:lnTo>
                <a:lnTo>
                  <a:pt x="2020" y="470"/>
                </a:lnTo>
                <a:lnTo>
                  <a:pt x="2009" y="472"/>
                </a:lnTo>
                <a:lnTo>
                  <a:pt x="1997" y="473"/>
                </a:lnTo>
                <a:lnTo>
                  <a:pt x="1986" y="474"/>
                </a:lnTo>
                <a:lnTo>
                  <a:pt x="1999" y="471"/>
                </a:lnTo>
                <a:lnTo>
                  <a:pt x="2010" y="467"/>
                </a:lnTo>
                <a:lnTo>
                  <a:pt x="2021" y="464"/>
                </a:lnTo>
                <a:lnTo>
                  <a:pt x="2034" y="461"/>
                </a:lnTo>
                <a:lnTo>
                  <a:pt x="2044" y="458"/>
                </a:lnTo>
                <a:lnTo>
                  <a:pt x="2055" y="456"/>
                </a:lnTo>
                <a:lnTo>
                  <a:pt x="2058" y="455"/>
                </a:lnTo>
                <a:lnTo>
                  <a:pt x="2061" y="455"/>
                </a:lnTo>
                <a:lnTo>
                  <a:pt x="2062" y="454"/>
                </a:lnTo>
                <a:lnTo>
                  <a:pt x="2063" y="454"/>
                </a:lnTo>
                <a:lnTo>
                  <a:pt x="2063" y="453"/>
                </a:lnTo>
                <a:lnTo>
                  <a:pt x="2063" y="451"/>
                </a:lnTo>
                <a:lnTo>
                  <a:pt x="2065" y="445"/>
                </a:lnTo>
                <a:lnTo>
                  <a:pt x="2063" y="437"/>
                </a:lnTo>
                <a:lnTo>
                  <a:pt x="2037" y="442"/>
                </a:lnTo>
                <a:lnTo>
                  <a:pt x="2010" y="448"/>
                </a:lnTo>
                <a:lnTo>
                  <a:pt x="1984" y="455"/>
                </a:lnTo>
                <a:lnTo>
                  <a:pt x="1958" y="462"/>
                </a:lnTo>
                <a:lnTo>
                  <a:pt x="1931" y="468"/>
                </a:lnTo>
                <a:lnTo>
                  <a:pt x="1904" y="473"/>
                </a:lnTo>
                <a:lnTo>
                  <a:pt x="1878" y="478"/>
                </a:lnTo>
                <a:lnTo>
                  <a:pt x="1851" y="481"/>
                </a:lnTo>
                <a:lnTo>
                  <a:pt x="1873" y="475"/>
                </a:lnTo>
                <a:lnTo>
                  <a:pt x="1895" y="468"/>
                </a:lnTo>
                <a:lnTo>
                  <a:pt x="1917" y="463"/>
                </a:lnTo>
                <a:lnTo>
                  <a:pt x="1939" y="456"/>
                </a:lnTo>
                <a:lnTo>
                  <a:pt x="1961" y="450"/>
                </a:lnTo>
                <a:lnTo>
                  <a:pt x="1984" y="443"/>
                </a:lnTo>
                <a:lnTo>
                  <a:pt x="2005" y="438"/>
                </a:lnTo>
                <a:lnTo>
                  <a:pt x="2028" y="432"/>
                </a:lnTo>
                <a:lnTo>
                  <a:pt x="2040" y="430"/>
                </a:lnTo>
                <a:lnTo>
                  <a:pt x="2051" y="428"/>
                </a:lnTo>
                <a:lnTo>
                  <a:pt x="2057" y="426"/>
                </a:lnTo>
                <a:lnTo>
                  <a:pt x="2062" y="425"/>
                </a:lnTo>
                <a:lnTo>
                  <a:pt x="2063" y="421"/>
                </a:lnTo>
                <a:lnTo>
                  <a:pt x="2063" y="415"/>
                </a:lnTo>
                <a:lnTo>
                  <a:pt x="2063" y="404"/>
                </a:lnTo>
                <a:lnTo>
                  <a:pt x="2063" y="392"/>
                </a:lnTo>
                <a:lnTo>
                  <a:pt x="2063" y="380"/>
                </a:lnTo>
                <a:lnTo>
                  <a:pt x="2063" y="368"/>
                </a:lnTo>
                <a:lnTo>
                  <a:pt x="2063" y="365"/>
                </a:lnTo>
                <a:lnTo>
                  <a:pt x="2063" y="363"/>
                </a:lnTo>
                <a:lnTo>
                  <a:pt x="2062" y="362"/>
                </a:lnTo>
                <a:lnTo>
                  <a:pt x="2059" y="360"/>
                </a:lnTo>
                <a:lnTo>
                  <a:pt x="2055" y="360"/>
                </a:lnTo>
                <a:lnTo>
                  <a:pt x="2052" y="360"/>
                </a:lnTo>
                <a:lnTo>
                  <a:pt x="2045" y="363"/>
                </a:lnTo>
                <a:lnTo>
                  <a:pt x="2038" y="365"/>
                </a:lnTo>
                <a:lnTo>
                  <a:pt x="2022" y="368"/>
                </a:lnTo>
                <a:lnTo>
                  <a:pt x="2007" y="370"/>
                </a:lnTo>
                <a:lnTo>
                  <a:pt x="2022" y="365"/>
                </a:lnTo>
                <a:lnTo>
                  <a:pt x="2038" y="360"/>
                </a:lnTo>
                <a:lnTo>
                  <a:pt x="2045" y="358"/>
                </a:lnTo>
                <a:lnTo>
                  <a:pt x="2053" y="356"/>
                </a:lnTo>
                <a:lnTo>
                  <a:pt x="2057" y="356"/>
                </a:lnTo>
                <a:lnTo>
                  <a:pt x="2061" y="355"/>
                </a:lnTo>
                <a:lnTo>
                  <a:pt x="2062" y="354"/>
                </a:lnTo>
                <a:lnTo>
                  <a:pt x="2063" y="354"/>
                </a:lnTo>
                <a:lnTo>
                  <a:pt x="2063" y="352"/>
                </a:lnTo>
                <a:lnTo>
                  <a:pt x="2063" y="350"/>
                </a:lnTo>
                <a:lnTo>
                  <a:pt x="2050" y="351"/>
                </a:lnTo>
                <a:lnTo>
                  <a:pt x="2037" y="355"/>
                </a:lnTo>
                <a:lnTo>
                  <a:pt x="2024" y="358"/>
                </a:lnTo>
                <a:lnTo>
                  <a:pt x="2011" y="362"/>
                </a:lnTo>
                <a:lnTo>
                  <a:pt x="1995" y="366"/>
                </a:lnTo>
                <a:lnTo>
                  <a:pt x="1979" y="370"/>
                </a:lnTo>
                <a:lnTo>
                  <a:pt x="1964" y="374"/>
                </a:lnTo>
                <a:lnTo>
                  <a:pt x="1948" y="378"/>
                </a:lnTo>
                <a:lnTo>
                  <a:pt x="1918" y="385"/>
                </a:lnTo>
                <a:lnTo>
                  <a:pt x="1887" y="393"/>
                </a:lnTo>
                <a:lnTo>
                  <a:pt x="1856" y="400"/>
                </a:lnTo>
                <a:lnTo>
                  <a:pt x="1827" y="408"/>
                </a:lnTo>
                <a:lnTo>
                  <a:pt x="1811" y="413"/>
                </a:lnTo>
                <a:lnTo>
                  <a:pt x="1795" y="416"/>
                </a:lnTo>
                <a:lnTo>
                  <a:pt x="1780" y="420"/>
                </a:lnTo>
                <a:lnTo>
                  <a:pt x="1764" y="424"/>
                </a:lnTo>
                <a:lnTo>
                  <a:pt x="1750" y="428"/>
                </a:lnTo>
                <a:lnTo>
                  <a:pt x="1736" y="431"/>
                </a:lnTo>
                <a:lnTo>
                  <a:pt x="1722" y="434"/>
                </a:lnTo>
                <a:lnTo>
                  <a:pt x="1708" y="440"/>
                </a:lnTo>
                <a:lnTo>
                  <a:pt x="1697" y="446"/>
                </a:lnTo>
                <a:lnTo>
                  <a:pt x="1686" y="450"/>
                </a:lnTo>
                <a:lnTo>
                  <a:pt x="1672" y="455"/>
                </a:lnTo>
                <a:lnTo>
                  <a:pt x="1657" y="459"/>
                </a:lnTo>
                <a:lnTo>
                  <a:pt x="1642" y="463"/>
                </a:lnTo>
                <a:lnTo>
                  <a:pt x="1626" y="467"/>
                </a:lnTo>
                <a:lnTo>
                  <a:pt x="1612" y="471"/>
                </a:lnTo>
                <a:lnTo>
                  <a:pt x="1596" y="475"/>
                </a:lnTo>
                <a:lnTo>
                  <a:pt x="1566" y="483"/>
                </a:lnTo>
                <a:lnTo>
                  <a:pt x="1535" y="491"/>
                </a:lnTo>
                <a:lnTo>
                  <a:pt x="1505" y="499"/>
                </a:lnTo>
                <a:lnTo>
                  <a:pt x="1474" y="507"/>
                </a:lnTo>
                <a:lnTo>
                  <a:pt x="1444" y="515"/>
                </a:lnTo>
                <a:lnTo>
                  <a:pt x="1414" y="523"/>
                </a:lnTo>
                <a:lnTo>
                  <a:pt x="1383" y="531"/>
                </a:lnTo>
                <a:lnTo>
                  <a:pt x="1352" y="539"/>
                </a:lnTo>
                <a:lnTo>
                  <a:pt x="1337" y="542"/>
                </a:lnTo>
                <a:lnTo>
                  <a:pt x="1323" y="546"/>
                </a:lnTo>
                <a:lnTo>
                  <a:pt x="1308" y="550"/>
                </a:lnTo>
                <a:lnTo>
                  <a:pt x="1294" y="553"/>
                </a:lnTo>
                <a:lnTo>
                  <a:pt x="1280" y="556"/>
                </a:lnTo>
                <a:lnTo>
                  <a:pt x="1267" y="559"/>
                </a:lnTo>
                <a:lnTo>
                  <a:pt x="1253" y="563"/>
                </a:lnTo>
                <a:lnTo>
                  <a:pt x="1239" y="565"/>
                </a:lnTo>
                <a:lnTo>
                  <a:pt x="1228" y="567"/>
                </a:lnTo>
                <a:lnTo>
                  <a:pt x="1217" y="572"/>
                </a:lnTo>
                <a:lnTo>
                  <a:pt x="1203" y="574"/>
                </a:lnTo>
                <a:lnTo>
                  <a:pt x="1188" y="578"/>
                </a:lnTo>
                <a:lnTo>
                  <a:pt x="1176" y="580"/>
                </a:lnTo>
                <a:lnTo>
                  <a:pt x="1162" y="583"/>
                </a:lnTo>
                <a:lnTo>
                  <a:pt x="1150" y="587"/>
                </a:lnTo>
                <a:lnTo>
                  <a:pt x="1137" y="589"/>
                </a:lnTo>
                <a:lnTo>
                  <a:pt x="1104" y="596"/>
                </a:lnTo>
                <a:lnTo>
                  <a:pt x="1071" y="603"/>
                </a:lnTo>
                <a:lnTo>
                  <a:pt x="1038" y="609"/>
                </a:lnTo>
                <a:lnTo>
                  <a:pt x="1005" y="616"/>
                </a:lnTo>
                <a:lnTo>
                  <a:pt x="988" y="619"/>
                </a:lnTo>
                <a:lnTo>
                  <a:pt x="972" y="622"/>
                </a:lnTo>
                <a:lnTo>
                  <a:pt x="956" y="627"/>
                </a:lnTo>
                <a:lnTo>
                  <a:pt x="940" y="630"/>
                </a:lnTo>
                <a:lnTo>
                  <a:pt x="926" y="633"/>
                </a:lnTo>
                <a:lnTo>
                  <a:pt x="913" y="638"/>
                </a:lnTo>
                <a:lnTo>
                  <a:pt x="906" y="639"/>
                </a:lnTo>
                <a:lnTo>
                  <a:pt x="899" y="640"/>
                </a:lnTo>
                <a:lnTo>
                  <a:pt x="892" y="641"/>
                </a:lnTo>
                <a:lnTo>
                  <a:pt x="885" y="640"/>
                </a:lnTo>
                <a:lnTo>
                  <a:pt x="921" y="631"/>
                </a:lnTo>
                <a:lnTo>
                  <a:pt x="957" y="621"/>
                </a:lnTo>
                <a:lnTo>
                  <a:pt x="994" y="612"/>
                </a:lnTo>
                <a:lnTo>
                  <a:pt x="1030" y="603"/>
                </a:lnTo>
                <a:lnTo>
                  <a:pt x="1066" y="596"/>
                </a:lnTo>
                <a:lnTo>
                  <a:pt x="1102" y="588"/>
                </a:lnTo>
                <a:lnTo>
                  <a:pt x="1138" y="581"/>
                </a:lnTo>
                <a:lnTo>
                  <a:pt x="1175" y="572"/>
                </a:lnTo>
                <a:lnTo>
                  <a:pt x="1189" y="567"/>
                </a:lnTo>
                <a:lnTo>
                  <a:pt x="1205" y="563"/>
                </a:lnTo>
                <a:lnTo>
                  <a:pt x="1214" y="562"/>
                </a:lnTo>
                <a:lnTo>
                  <a:pt x="1223" y="561"/>
                </a:lnTo>
                <a:lnTo>
                  <a:pt x="1233" y="558"/>
                </a:lnTo>
                <a:lnTo>
                  <a:pt x="1242" y="556"/>
                </a:lnTo>
                <a:lnTo>
                  <a:pt x="1256" y="553"/>
                </a:lnTo>
                <a:lnTo>
                  <a:pt x="1271" y="549"/>
                </a:lnTo>
                <a:lnTo>
                  <a:pt x="1282" y="547"/>
                </a:lnTo>
                <a:lnTo>
                  <a:pt x="1291" y="545"/>
                </a:lnTo>
                <a:lnTo>
                  <a:pt x="1301" y="541"/>
                </a:lnTo>
                <a:lnTo>
                  <a:pt x="1310" y="539"/>
                </a:lnTo>
                <a:lnTo>
                  <a:pt x="1348" y="529"/>
                </a:lnTo>
                <a:lnTo>
                  <a:pt x="1385" y="520"/>
                </a:lnTo>
                <a:lnTo>
                  <a:pt x="1422" y="509"/>
                </a:lnTo>
                <a:lnTo>
                  <a:pt x="1459" y="500"/>
                </a:lnTo>
                <a:lnTo>
                  <a:pt x="1481" y="496"/>
                </a:lnTo>
                <a:lnTo>
                  <a:pt x="1501" y="490"/>
                </a:lnTo>
                <a:lnTo>
                  <a:pt x="1523" y="486"/>
                </a:lnTo>
                <a:lnTo>
                  <a:pt x="1543" y="480"/>
                </a:lnTo>
                <a:lnTo>
                  <a:pt x="1555" y="478"/>
                </a:lnTo>
                <a:lnTo>
                  <a:pt x="1565" y="474"/>
                </a:lnTo>
                <a:lnTo>
                  <a:pt x="1576" y="472"/>
                </a:lnTo>
                <a:lnTo>
                  <a:pt x="1588" y="470"/>
                </a:lnTo>
                <a:lnTo>
                  <a:pt x="1597" y="467"/>
                </a:lnTo>
                <a:lnTo>
                  <a:pt x="1606" y="465"/>
                </a:lnTo>
                <a:lnTo>
                  <a:pt x="1614" y="463"/>
                </a:lnTo>
                <a:lnTo>
                  <a:pt x="1622" y="461"/>
                </a:lnTo>
                <a:lnTo>
                  <a:pt x="1618" y="459"/>
                </a:lnTo>
                <a:lnTo>
                  <a:pt x="1615" y="459"/>
                </a:lnTo>
                <a:lnTo>
                  <a:pt x="1612" y="461"/>
                </a:lnTo>
                <a:lnTo>
                  <a:pt x="1607" y="461"/>
                </a:lnTo>
                <a:lnTo>
                  <a:pt x="1599" y="462"/>
                </a:lnTo>
                <a:lnTo>
                  <a:pt x="1591" y="461"/>
                </a:lnTo>
                <a:lnTo>
                  <a:pt x="1618" y="453"/>
                </a:lnTo>
                <a:lnTo>
                  <a:pt x="1646" y="446"/>
                </a:lnTo>
                <a:lnTo>
                  <a:pt x="1673" y="438"/>
                </a:lnTo>
                <a:lnTo>
                  <a:pt x="1700" y="431"/>
                </a:lnTo>
                <a:lnTo>
                  <a:pt x="1728" y="423"/>
                </a:lnTo>
                <a:lnTo>
                  <a:pt x="1755" y="416"/>
                </a:lnTo>
                <a:lnTo>
                  <a:pt x="1782" y="409"/>
                </a:lnTo>
                <a:lnTo>
                  <a:pt x="1810" y="401"/>
                </a:lnTo>
                <a:lnTo>
                  <a:pt x="1823" y="398"/>
                </a:lnTo>
                <a:lnTo>
                  <a:pt x="1836" y="395"/>
                </a:lnTo>
                <a:lnTo>
                  <a:pt x="1849" y="391"/>
                </a:lnTo>
                <a:lnTo>
                  <a:pt x="1862" y="388"/>
                </a:lnTo>
                <a:lnTo>
                  <a:pt x="1868" y="385"/>
                </a:lnTo>
                <a:lnTo>
                  <a:pt x="1873" y="382"/>
                </a:lnTo>
                <a:lnTo>
                  <a:pt x="1876" y="380"/>
                </a:lnTo>
                <a:lnTo>
                  <a:pt x="1878" y="379"/>
                </a:lnTo>
                <a:lnTo>
                  <a:pt x="1882" y="378"/>
                </a:lnTo>
                <a:lnTo>
                  <a:pt x="1887" y="378"/>
                </a:lnTo>
                <a:lnTo>
                  <a:pt x="1892" y="375"/>
                </a:lnTo>
                <a:lnTo>
                  <a:pt x="1897" y="373"/>
                </a:lnTo>
                <a:lnTo>
                  <a:pt x="1921" y="367"/>
                </a:lnTo>
                <a:lnTo>
                  <a:pt x="1945" y="362"/>
                </a:lnTo>
                <a:lnTo>
                  <a:pt x="1968" y="355"/>
                </a:lnTo>
                <a:lnTo>
                  <a:pt x="1992" y="348"/>
                </a:lnTo>
                <a:lnTo>
                  <a:pt x="2007" y="345"/>
                </a:lnTo>
                <a:lnTo>
                  <a:pt x="2021" y="341"/>
                </a:lnTo>
                <a:lnTo>
                  <a:pt x="2036" y="338"/>
                </a:lnTo>
                <a:lnTo>
                  <a:pt x="2051" y="334"/>
                </a:lnTo>
                <a:lnTo>
                  <a:pt x="2058" y="333"/>
                </a:lnTo>
                <a:lnTo>
                  <a:pt x="2063" y="332"/>
                </a:lnTo>
                <a:lnTo>
                  <a:pt x="2065" y="325"/>
                </a:lnTo>
                <a:lnTo>
                  <a:pt x="2063" y="318"/>
                </a:lnTo>
                <a:lnTo>
                  <a:pt x="2063" y="301"/>
                </a:lnTo>
                <a:lnTo>
                  <a:pt x="2063" y="284"/>
                </a:lnTo>
                <a:lnTo>
                  <a:pt x="2021" y="296"/>
                </a:lnTo>
                <a:lnTo>
                  <a:pt x="1979" y="306"/>
                </a:lnTo>
                <a:lnTo>
                  <a:pt x="1936" y="316"/>
                </a:lnTo>
                <a:lnTo>
                  <a:pt x="1894" y="326"/>
                </a:lnTo>
                <a:lnTo>
                  <a:pt x="1873" y="331"/>
                </a:lnTo>
                <a:lnTo>
                  <a:pt x="1853" y="335"/>
                </a:lnTo>
                <a:lnTo>
                  <a:pt x="1832" y="339"/>
                </a:lnTo>
                <a:lnTo>
                  <a:pt x="1813" y="343"/>
                </a:lnTo>
                <a:lnTo>
                  <a:pt x="1802" y="346"/>
                </a:lnTo>
                <a:lnTo>
                  <a:pt x="1791" y="348"/>
                </a:lnTo>
                <a:lnTo>
                  <a:pt x="1780" y="349"/>
                </a:lnTo>
                <a:lnTo>
                  <a:pt x="1770" y="351"/>
                </a:lnTo>
                <a:lnTo>
                  <a:pt x="1760" y="354"/>
                </a:lnTo>
                <a:lnTo>
                  <a:pt x="1749" y="356"/>
                </a:lnTo>
                <a:lnTo>
                  <a:pt x="1739" y="358"/>
                </a:lnTo>
                <a:lnTo>
                  <a:pt x="1729" y="360"/>
                </a:lnTo>
                <a:lnTo>
                  <a:pt x="1705" y="366"/>
                </a:lnTo>
                <a:lnTo>
                  <a:pt x="1681" y="372"/>
                </a:lnTo>
                <a:lnTo>
                  <a:pt x="1658" y="376"/>
                </a:lnTo>
                <a:lnTo>
                  <a:pt x="1634" y="381"/>
                </a:lnTo>
                <a:lnTo>
                  <a:pt x="1656" y="375"/>
                </a:lnTo>
                <a:lnTo>
                  <a:pt x="1679" y="368"/>
                </a:lnTo>
                <a:lnTo>
                  <a:pt x="1700" y="363"/>
                </a:lnTo>
                <a:lnTo>
                  <a:pt x="1723" y="356"/>
                </a:lnTo>
                <a:lnTo>
                  <a:pt x="1745" y="351"/>
                </a:lnTo>
                <a:lnTo>
                  <a:pt x="1766" y="347"/>
                </a:lnTo>
                <a:lnTo>
                  <a:pt x="1788" y="341"/>
                </a:lnTo>
                <a:lnTo>
                  <a:pt x="1808" y="335"/>
                </a:lnTo>
                <a:lnTo>
                  <a:pt x="1818" y="333"/>
                </a:lnTo>
                <a:lnTo>
                  <a:pt x="1827" y="333"/>
                </a:lnTo>
                <a:lnTo>
                  <a:pt x="1839" y="331"/>
                </a:lnTo>
                <a:lnTo>
                  <a:pt x="1851" y="329"/>
                </a:lnTo>
                <a:lnTo>
                  <a:pt x="1862" y="326"/>
                </a:lnTo>
                <a:lnTo>
                  <a:pt x="1873" y="323"/>
                </a:lnTo>
                <a:lnTo>
                  <a:pt x="1885" y="321"/>
                </a:lnTo>
                <a:lnTo>
                  <a:pt x="1896" y="317"/>
                </a:lnTo>
                <a:lnTo>
                  <a:pt x="1918" y="312"/>
                </a:lnTo>
                <a:lnTo>
                  <a:pt x="1941" y="306"/>
                </a:lnTo>
                <a:lnTo>
                  <a:pt x="1962" y="300"/>
                </a:lnTo>
                <a:lnTo>
                  <a:pt x="1984" y="295"/>
                </a:lnTo>
                <a:lnTo>
                  <a:pt x="1996" y="291"/>
                </a:lnTo>
                <a:lnTo>
                  <a:pt x="2009" y="288"/>
                </a:lnTo>
                <a:lnTo>
                  <a:pt x="2021" y="284"/>
                </a:lnTo>
                <a:lnTo>
                  <a:pt x="2034" y="281"/>
                </a:lnTo>
                <a:lnTo>
                  <a:pt x="2043" y="279"/>
                </a:lnTo>
                <a:lnTo>
                  <a:pt x="2051" y="275"/>
                </a:lnTo>
                <a:lnTo>
                  <a:pt x="2054" y="274"/>
                </a:lnTo>
                <a:lnTo>
                  <a:pt x="2057" y="273"/>
                </a:lnTo>
                <a:lnTo>
                  <a:pt x="2060" y="272"/>
                </a:lnTo>
                <a:lnTo>
                  <a:pt x="2063" y="273"/>
                </a:lnTo>
                <a:lnTo>
                  <a:pt x="2063" y="258"/>
                </a:lnTo>
                <a:lnTo>
                  <a:pt x="2063" y="242"/>
                </a:lnTo>
                <a:lnTo>
                  <a:pt x="2053" y="243"/>
                </a:lnTo>
                <a:lnTo>
                  <a:pt x="2043" y="246"/>
                </a:lnTo>
                <a:lnTo>
                  <a:pt x="2033" y="248"/>
                </a:lnTo>
                <a:lnTo>
                  <a:pt x="2022" y="251"/>
                </a:lnTo>
                <a:lnTo>
                  <a:pt x="2012" y="255"/>
                </a:lnTo>
                <a:lnTo>
                  <a:pt x="2001" y="257"/>
                </a:lnTo>
                <a:lnTo>
                  <a:pt x="1991" y="259"/>
                </a:lnTo>
                <a:lnTo>
                  <a:pt x="1979" y="262"/>
                </a:lnTo>
                <a:lnTo>
                  <a:pt x="1968" y="265"/>
                </a:lnTo>
                <a:lnTo>
                  <a:pt x="1958" y="267"/>
                </a:lnTo>
                <a:lnTo>
                  <a:pt x="1946" y="271"/>
                </a:lnTo>
                <a:lnTo>
                  <a:pt x="1935" y="273"/>
                </a:lnTo>
                <a:lnTo>
                  <a:pt x="1926" y="275"/>
                </a:lnTo>
                <a:lnTo>
                  <a:pt x="1917" y="279"/>
                </a:lnTo>
                <a:lnTo>
                  <a:pt x="1911" y="279"/>
                </a:lnTo>
                <a:lnTo>
                  <a:pt x="1906" y="280"/>
                </a:lnTo>
                <a:lnTo>
                  <a:pt x="1902" y="280"/>
                </a:lnTo>
                <a:lnTo>
                  <a:pt x="1897" y="279"/>
                </a:lnTo>
                <a:lnTo>
                  <a:pt x="1925" y="272"/>
                </a:lnTo>
                <a:lnTo>
                  <a:pt x="1952" y="264"/>
                </a:lnTo>
                <a:lnTo>
                  <a:pt x="1980" y="257"/>
                </a:lnTo>
                <a:lnTo>
                  <a:pt x="2008" y="249"/>
                </a:lnTo>
                <a:lnTo>
                  <a:pt x="2021" y="247"/>
                </a:lnTo>
                <a:lnTo>
                  <a:pt x="2035" y="243"/>
                </a:lnTo>
                <a:lnTo>
                  <a:pt x="2042" y="242"/>
                </a:lnTo>
                <a:lnTo>
                  <a:pt x="2049" y="241"/>
                </a:lnTo>
                <a:lnTo>
                  <a:pt x="2057" y="240"/>
                </a:lnTo>
                <a:lnTo>
                  <a:pt x="2063" y="238"/>
                </a:lnTo>
                <a:lnTo>
                  <a:pt x="2065" y="231"/>
                </a:lnTo>
                <a:lnTo>
                  <a:pt x="2063" y="223"/>
                </a:lnTo>
                <a:lnTo>
                  <a:pt x="2063" y="216"/>
                </a:lnTo>
                <a:lnTo>
                  <a:pt x="2063" y="209"/>
                </a:lnTo>
                <a:lnTo>
                  <a:pt x="2063" y="193"/>
                </a:lnTo>
                <a:lnTo>
                  <a:pt x="2063" y="177"/>
                </a:lnTo>
                <a:lnTo>
                  <a:pt x="2053" y="181"/>
                </a:lnTo>
                <a:lnTo>
                  <a:pt x="2042" y="183"/>
                </a:lnTo>
                <a:lnTo>
                  <a:pt x="2032" y="185"/>
                </a:lnTo>
                <a:lnTo>
                  <a:pt x="2021" y="189"/>
                </a:lnTo>
                <a:lnTo>
                  <a:pt x="2010" y="191"/>
                </a:lnTo>
                <a:lnTo>
                  <a:pt x="2000" y="193"/>
                </a:lnTo>
                <a:lnTo>
                  <a:pt x="1995" y="194"/>
                </a:lnTo>
                <a:lnTo>
                  <a:pt x="1989" y="194"/>
                </a:lnTo>
                <a:lnTo>
                  <a:pt x="1987" y="196"/>
                </a:lnTo>
                <a:lnTo>
                  <a:pt x="1985" y="196"/>
                </a:lnTo>
                <a:lnTo>
                  <a:pt x="1984" y="194"/>
                </a:lnTo>
                <a:lnTo>
                  <a:pt x="1981" y="193"/>
                </a:lnTo>
                <a:lnTo>
                  <a:pt x="1992" y="190"/>
                </a:lnTo>
                <a:lnTo>
                  <a:pt x="2002" y="188"/>
                </a:lnTo>
                <a:lnTo>
                  <a:pt x="2012" y="184"/>
                </a:lnTo>
                <a:lnTo>
                  <a:pt x="2022" y="182"/>
                </a:lnTo>
                <a:lnTo>
                  <a:pt x="2033" y="179"/>
                </a:lnTo>
                <a:lnTo>
                  <a:pt x="2042" y="176"/>
                </a:lnTo>
                <a:lnTo>
                  <a:pt x="2046" y="175"/>
                </a:lnTo>
                <a:lnTo>
                  <a:pt x="2052" y="174"/>
                </a:lnTo>
                <a:lnTo>
                  <a:pt x="2058" y="173"/>
                </a:lnTo>
                <a:lnTo>
                  <a:pt x="2063" y="171"/>
                </a:lnTo>
                <a:lnTo>
                  <a:pt x="2065" y="167"/>
                </a:lnTo>
                <a:lnTo>
                  <a:pt x="2063" y="163"/>
                </a:lnTo>
                <a:lnTo>
                  <a:pt x="2063" y="160"/>
                </a:lnTo>
                <a:lnTo>
                  <a:pt x="2062" y="159"/>
                </a:lnTo>
                <a:lnTo>
                  <a:pt x="2060" y="159"/>
                </a:lnTo>
                <a:lnTo>
                  <a:pt x="2058" y="159"/>
                </a:lnTo>
                <a:lnTo>
                  <a:pt x="2051" y="160"/>
                </a:lnTo>
                <a:lnTo>
                  <a:pt x="2045" y="163"/>
                </a:lnTo>
                <a:lnTo>
                  <a:pt x="2034" y="165"/>
                </a:lnTo>
                <a:lnTo>
                  <a:pt x="2024" y="168"/>
                </a:lnTo>
                <a:lnTo>
                  <a:pt x="2012" y="171"/>
                </a:lnTo>
                <a:lnTo>
                  <a:pt x="2002" y="173"/>
                </a:lnTo>
                <a:lnTo>
                  <a:pt x="1980" y="179"/>
                </a:lnTo>
                <a:lnTo>
                  <a:pt x="1960" y="183"/>
                </a:lnTo>
                <a:lnTo>
                  <a:pt x="1938" y="189"/>
                </a:lnTo>
                <a:lnTo>
                  <a:pt x="1918" y="193"/>
                </a:lnTo>
                <a:lnTo>
                  <a:pt x="1907" y="196"/>
                </a:lnTo>
                <a:lnTo>
                  <a:pt x="1898" y="199"/>
                </a:lnTo>
                <a:lnTo>
                  <a:pt x="1888" y="201"/>
                </a:lnTo>
                <a:lnTo>
                  <a:pt x="1879" y="202"/>
                </a:lnTo>
                <a:lnTo>
                  <a:pt x="1876" y="204"/>
                </a:lnTo>
                <a:lnTo>
                  <a:pt x="1872" y="204"/>
                </a:lnTo>
                <a:lnTo>
                  <a:pt x="1870" y="202"/>
                </a:lnTo>
                <a:lnTo>
                  <a:pt x="1869" y="200"/>
                </a:lnTo>
                <a:lnTo>
                  <a:pt x="1876" y="198"/>
                </a:lnTo>
                <a:lnTo>
                  <a:pt x="1884" y="197"/>
                </a:lnTo>
                <a:lnTo>
                  <a:pt x="1880" y="196"/>
                </a:lnTo>
                <a:lnTo>
                  <a:pt x="1876" y="196"/>
                </a:lnTo>
                <a:lnTo>
                  <a:pt x="1871" y="197"/>
                </a:lnTo>
                <a:lnTo>
                  <a:pt x="1867" y="198"/>
                </a:lnTo>
                <a:lnTo>
                  <a:pt x="1856" y="200"/>
                </a:lnTo>
                <a:lnTo>
                  <a:pt x="1846" y="204"/>
                </a:lnTo>
                <a:lnTo>
                  <a:pt x="1836" y="206"/>
                </a:lnTo>
                <a:lnTo>
                  <a:pt x="1826" y="208"/>
                </a:lnTo>
                <a:lnTo>
                  <a:pt x="1815" y="210"/>
                </a:lnTo>
                <a:lnTo>
                  <a:pt x="1805" y="213"/>
                </a:lnTo>
                <a:lnTo>
                  <a:pt x="1785" y="218"/>
                </a:lnTo>
                <a:lnTo>
                  <a:pt x="1763" y="224"/>
                </a:lnTo>
                <a:lnTo>
                  <a:pt x="1742" y="229"/>
                </a:lnTo>
                <a:lnTo>
                  <a:pt x="1721" y="234"/>
                </a:lnTo>
                <a:lnTo>
                  <a:pt x="1700" y="239"/>
                </a:lnTo>
                <a:lnTo>
                  <a:pt x="1680" y="244"/>
                </a:lnTo>
                <a:lnTo>
                  <a:pt x="1658" y="249"/>
                </a:lnTo>
                <a:lnTo>
                  <a:pt x="1638" y="254"/>
                </a:lnTo>
                <a:lnTo>
                  <a:pt x="1628" y="256"/>
                </a:lnTo>
                <a:lnTo>
                  <a:pt x="1617" y="259"/>
                </a:lnTo>
                <a:lnTo>
                  <a:pt x="1606" y="262"/>
                </a:lnTo>
                <a:lnTo>
                  <a:pt x="1596" y="264"/>
                </a:lnTo>
                <a:lnTo>
                  <a:pt x="1585" y="266"/>
                </a:lnTo>
                <a:lnTo>
                  <a:pt x="1574" y="268"/>
                </a:lnTo>
                <a:lnTo>
                  <a:pt x="1569" y="269"/>
                </a:lnTo>
                <a:lnTo>
                  <a:pt x="1565" y="271"/>
                </a:lnTo>
                <a:lnTo>
                  <a:pt x="1562" y="271"/>
                </a:lnTo>
                <a:lnTo>
                  <a:pt x="1560" y="271"/>
                </a:lnTo>
                <a:lnTo>
                  <a:pt x="1558" y="271"/>
                </a:lnTo>
                <a:lnTo>
                  <a:pt x="1557" y="268"/>
                </a:lnTo>
                <a:lnTo>
                  <a:pt x="1573" y="264"/>
                </a:lnTo>
                <a:lnTo>
                  <a:pt x="1590" y="259"/>
                </a:lnTo>
                <a:lnTo>
                  <a:pt x="1602" y="255"/>
                </a:lnTo>
                <a:lnTo>
                  <a:pt x="1616" y="252"/>
                </a:lnTo>
                <a:lnTo>
                  <a:pt x="1620" y="250"/>
                </a:lnTo>
                <a:lnTo>
                  <a:pt x="1624" y="249"/>
                </a:lnTo>
                <a:lnTo>
                  <a:pt x="1617" y="248"/>
                </a:lnTo>
                <a:lnTo>
                  <a:pt x="1612" y="250"/>
                </a:lnTo>
                <a:lnTo>
                  <a:pt x="1607" y="251"/>
                </a:lnTo>
                <a:lnTo>
                  <a:pt x="1601" y="252"/>
                </a:lnTo>
                <a:lnTo>
                  <a:pt x="1585" y="257"/>
                </a:lnTo>
                <a:lnTo>
                  <a:pt x="1568" y="260"/>
                </a:lnTo>
                <a:lnTo>
                  <a:pt x="1551" y="264"/>
                </a:lnTo>
                <a:lnTo>
                  <a:pt x="1534" y="268"/>
                </a:lnTo>
                <a:lnTo>
                  <a:pt x="1517" y="272"/>
                </a:lnTo>
                <a:lnTo>
                  <a:pt x="1501" y="276"/>
                </a:lnTo>
                <a:lnTo>
                  <a:pt x="1484" y="281"/>
                </a:lnTo>
                <a:lnTo>
                  <a:pt x="1468" y="284"/>
                </a:lnTo>
                <a:lnTo>
                  <a:pt x="1451" y="288"/>
                </a:lnTo>
                <a:lnTo>
                  <a:pt x="1435" y="291"/>
                </a:lnTo>
                <a:lnTo>
                  <a:pt x="1419" y="295"/>
                </a:lnTo>
                <a:lnTo>
                  <a:pt x="1404" y="298"/>
                </a:lnTo>
                <a:lnTo>
                  <a:pt x="1389" y="301"/>
                </a:lnTo>
                <a:lnTo>
                  <a:pt x="1373" y="304"/>
                </a:lnTo>
                <a:lnTo>
                  <a:pt x="1415" y="292"/>
                </a:lnTo>
                <a:lnTo>
                  <a:pt x="1457" y="281"/>
                </a:lnTo>
                <a:lnTo>
                  <a:pt x="1499" y="269"/>
                </a:lnTo>
                <a:lnTo>
                  <a:pt x="1540" y="258"/>
                </a:lnTo>
                <a:lnTo>
                  <a:pt x="1582" y="247"/>
                </a:lnTo>
                <a:lnTo>
                  <a:pt x="1624" y="237"/>
                </a:lnTo>
                <a:lnTo>
                  <a:pt x="1666" y="225"/>
                </a:lnTo>
                <a:lnTo>
                  <a:pt x="1708" y="215"/>
                </a:lnTo>
                <a:lnTo>
                  <a:pt x="1750" y="205"/>
                </a:lnTo>
                <a:lnTo>
                  <a:pt x="1793" y="194"/>
                </a:lnTo>
                <a:lnTo>
                  <a:pt x="1835" y="184"/>
                </a:lnTo>
                <a:lnTo>
                  <a:pt x="1876" y="174"/>
                </a:lnTo>
                <a:lnTo>
                  <a:pt x="1885" y="172"/>
                </a:lnTo>
                <a:lnTo>
                  <a:pt x="1898" y="168"/>
                </a:lnTo>
                <a:lnTo>
                  <a:pt x="1905" y="167"/>
                </a:lnTo>
                <a:lnTo>
                  <a:pt x="1911" y="166"/>
                </a:lnTo>
                <a:lnTo>
                  <a:pt x="1915" y="165"/>
                </a:lnTo>
                <a:lnTo>
                  <a:pt x="1918" y="166"/>
                </a:lnTo>
                <a:lnTo>
                  <a:pt x="1918" y="168"/>
                </a:lnTo>
                <a:lnTo>
                  <a:pt x="1917" y="169"/>
                </a:lnTo>
                <a:lnTo>
                  <a:pt x="1913" y="171"/>
                </a:lnTo>
                <a:lnTo>
                  <a:pt x="1910" y="172"/>
                </a:lnTo>
                <a:lnTo>
                  <a:pt x="1902" y="174"/>
                </a:lnTo>
                <a:lnTo>
                  <a:pt x="1897" y="174"/>
                </a:lnTo>
                <a:lnTo>
                  <a:pt x="1889" y="176"/>
                </a:lnTo>
                <a:lnTo>
                  <a:pt x="1882" y="180"/>
                </a:lnTo>
                <a:lnTo>
                  <a:pt x="1879" y="180"/>
                </a:lnTo>
                <a:lnTo>
                  <a:pt x="1877" y="181"/>
                </a:lnTo>
                <a:lnTo>
                  <a:pt x="1876" y="181"/>
                </a:lnTo>
                <a:lnTo>
                  <a:pt x="1874" y="182"/>
                </a:lnTo>
                <a:lnTo>
                  <a:pt x="1874" y="182"/>
                </a:lnTo>
                <a:lnTo>
                  <a:pt x="1877" y="183"/>
                </a:lnTo>
                <a:lnTo>
                  <a:pt x="1885" y="182"/>
                </a:lnTo>
                <a:lnTo>
                  <a:pt x="1893" y="179"/>
                </a:lnTo>
                <a:lnTo>
                  <a:pt x="1902" y="177"/>
                </a:lnTo>
                <a:lnTo>
                  <a:pt x="1911" y="174"/>
                </a:lnTo>
                <a:lnTo>
                  <a:pt x="1915" y="173"/>
                </a:lnTo>
                <a:lnTo>
                  <a:pt x="1920" y="173"/>
                </a:lnTo>
                <a:lnTo>
                  <a:pt x="1926" y="172"/>
                </a:lnTo>
                <a:lnTo>
                  <a:pt x="1931" y="171"/>
                </a:lnTo>
                <a:lnTo>
                  <a:pt x="1943" y="167"/>
                </a:lnTo>
                <a:lnTo>
                  <a:pt x="1955" y="164"/>
                </a:lnTo>
                <a:lnTo>
                  <a:pt x="1967" y="161"/>
                </a:lnTo>
                <a:lnTo>
                  <a:pt x="1979" y="158"/>
                </a:lnTo>
                <a:lnTo>
                  <a:pt x="1991" y="156"/>
                </a:lnTo>
                <a:lnTo>
                  <a:pt x="2002" y="154"/>
                </a:lnTo>
                <a:lnTo>
                  <a:pt x="2014" y="150"/>
                </a:lnTo>
                <a:lnTo>
                  <a:pt x="2026" y="148"/>
                </a:lnTo>
                <a:lnTo>
                  <a:pt x="2038" y="144"/>
                </a:lnTo>
                <a:lnTo>
                  <a:pt x="2050" y="141"/>
                </a:lnTo>
                <a:lnTo>
                  <a:pt x="2055" y="141"/>
                </a:lnTo>
                <a:lnTo>
                  <a:pt x="2061" y="139"/>
                </a:lnTo>
                <a:lnTo>
                  <a:pt x="2062" y="139"/>
                </a:lnTo>
                <a:lnTo>
                  <a:pt x="2063" y="136"/>
                </a:lnTo>
                <a:lnTo>
                  <a:pt x="2065" y="133"/>
                </a:lnTo>
                <a:lnTo>
                  <a:pt x="2063" y="129"/>
                </a:lnTo>
                <a:lnTo>
                  <a:pt x="2063" y="116"/>
                </a:lnTo>
                <a:lnTo>
                  <a:pt x="2063" y="104"/>
                </a:lnTo>
                <a:lnTo>
                  <a:pt x="2054" y="105"/>
                </a:lnTo>
                <a:lnTo>
                  <a:pt x="2045" y="107"/>
                </a:lnTo>
                <a:lnTo>
                  <a:pt x="2036" y="110"/>
                </a:lnTo>
                <a:lnTo>
                  <a:pt x="2027" y="115"/>
                </a:lnTo>
                <a:lnTo>
                  <a:pt x="2016" y="118"/>
                </a:lnTo>
                <a:lnTo>
                  <a:pt x="2004" y="122"/>
                </a:lnTo>
                <a:lnTo>
                  <a:pt x="1993" y="124"/>
                </a:lnTo>
                <a:lnTo>
                  <a:pt x="1981" y="126"/>
                </a:lnTo>
                <a:lnTo>
                  <a:pt x="1970" y="130"/>
                </a:lnTo>
                <a:lnTo>
                  <a:pt x="1960" y="133"/>
                </a:lnTo>
                <a:lnTo>
                  <a:pt x="1951" y="135"/>
                </a:lnTo>
                <a:lnTo>
                  <a:pt x="1941" y="138"/>
                </a:lnTo>
                <a:lnTo>
                  <a:pt x="1937" y="139"/>
                </a:lnTo>
                <a:lnTo>
                  <a:pt x="1933" y="140"/>
                </a:lnTo>
                <a:lnTo>
                  <a:pt x="1928" y="140"/>
                </a:lnTo>
                <a:lnTo>
                  <a:pt x="1925" y="140"/>
                </a:lnTo>
                <a:lnTo>
                  <a:pt x="1925" y="138"/>
                </a:lnTo>
                <a:lnTo>
                  <a:pt x="1926" y="136"/>
                </a:lnTo>
                <a:lnTo>
                  <a:pt x="1928" y="136"/>
                </a:lnTo>
                <a:lnTo>
                  <a:pt x="1929" y="135"/>
                </a:lnTo>
                <a:lnTo>
                  <a:pt x="1933" y="138"/>
                </a:lnTo>
                <a:lnTo>
                  <a:pt x="1936" y="138"/>
                </a:lnTo>
                <a:lnTo>
                  <a:pt x="1934" y="136"/>
                </a:lnTo>
                <a:lnTo>
                  <a:pt x="1931" y="135"/>
                </a:lnTo>
                <a:lnTo>
                  <a:pt x="1930" y="135"/>
                </a:lnTo>
                <a:lnTo>
                  <a:pt x="1930" y="133"/>
                </a:lnTo>
                <a:lnTo>
                  <a:pt x="1907" y="136"/>
                </a:lnTo>
                <a:lnTo>
                  <a:pt x="1885" y="141"/>
                </a:lnTo>
                <a:lnTo>
                  <a:pt x="1862" y="146"/>
                </a:lnTo>
                <a:lnTo>
                  <a:pt x="1839" y="148"/>
                </a:lnTo>
                <a:lnTo>
                  <a:pt x="1872" y="140"/>
                </a:lnTo>
                <a:lnTo>
                  <a:pt x="1905" y="131"/>
                </a:lnTo>
                <a:lnTo>
                  <a:pt x="1938" y="122"/>
                </a:lnTo>
                <a:lnTo>
                  <a:pt x="1970" y="114"/>
                </a:lnTo>
                <a:lnTo>
                  <a:pt x="1986" y="109"/>
                </a:lnTo>
                <a:lnTo>
                  <a:pt x="2003" y="105"/>
                </a:lnTo>
                <a:lnTo>
                  <a:pt x="2019" y="100"/>
                </a:lnTo>
                <a:lnTo>
                  <a:pt x="2035" y="96"/>
                </a:lnTo>
                <a:lnTo>
                  <a:pt x="2043" y="93"/>
                </a:lnTo>
                <a:lnTo>
                  <a:pt x="2052" y="92"/>
                </a:lnTo>
                <a:lnTo>
                  <a:pt x="2054" y="91"/>
                </a:lnTo>
                <a:lnTo>
                  <a:pt x="2058" y="90"/>
                </a:lnTo>
                <a:lnTo>
                  <a:pt x="2060" y="90"/>
                </a:lnTo>
                <a:lnTo>
                  <a:pt x="2062" y="89"/>
                </a:lnTo>
                <a:lnTo>
                  <a:pt x="2063" y="88"/>
                </a:lnTo>
                <a:lnTo>
                  <a:pt x="2063" y="85"/>
                </a:lnTo>
                <a:lnTo>
                  <a:pt x="2065" y="77"/>
                </a:lnTo>
                <a:lnTo>
                  <a:pt x="2063" y="69"/>
                </a:lnTo>
                <a:lnTo>
                  <a:pt x="2063" y="60"/>
                </a:lnTo>
                <a:lnTo>
                  <a:pt x="2063" y="51"/>
                </a:lnTo>
                <a:lnTo>
                  <a:pt x="2043" y="53"/>
                </a:lnTo>
                <a:lnTo>
                  <a:pt x="2024" y="58"/>
                </a:lnTo>
                <a:lnTo>
                  <a:pt x="2003" y="63"/>
                </a:lnTo>
                <a:lnTo>
                  <a:pt x="1984" y="67"/>
                </a:lnTo>
                <a:lnTo>
                  <a:pt x="1967" y="72"/>
                </a:lnTo>
                <a:lnTo>
                  <a:pt x="1950" y="77"/>
                </a:lnTo>
                <a:lnTo>
                  <a:pt x="1941" y="78"/>
                </a:lnTo>
                <a:lnTo>
                  <a:pt x="1931" y="80"/>
                </a:lnTo>
                <a:lnTo>
                  <a:pt x="1923" y="81"/>
                </a:lnTo>
                <a:lnTo>
                  <a:pt x="1914" y="81"/>
                </a:lnTo>
                <a:lnTo>
                  <a:pt x="1944" y="73"/>
                </a:lnTo>
                <a:lnTo>
                  <a:pt x="1972" y="65"/>
                </a:lnTo>
                <a:lnTo>
                  <a:pt x="2002" y="58"/>
                </a:lnTo>
                <a:lnTo>
                  <a:pt x="2030" y="50"/>
                </a:lnTo>
                <a:lnTo>
                  <a:pt x="2044" y="48"/>
                </a:lnTo>
                <a:lnTo>
                  <a:pt x="2059" y="44"/>
                </a:lnTo>
                <a:lnTo>
                  <a:pt x="2061" y="44"/>
                </a:lnTo>
                <a:lnTo>
                  <a:pt x="2062" y="43"/>
                </a:lnTo>
                <a:lnTo>
                  <a:pt x="2062" y="43"/>
                </a:lnTo>
                <a:lnTo>
                  <a:pt x="2063" y="41"/>
                </a:lnTo>
                <a:lnTo>
                  <a:pt x="2063" y="36"/>
                </a:lnTo>
                <a:lnTo>
                  <a:pt x="2062" y="33"/>
                </a:lnTo>
                <a:lnTo>
                  <a:pt x="2062" y="26"/>
                </a:lnTo>
                <a:lnTo>
                  <a:pt x="2062" y="21"/>
                </a:lnTo>
                <a:lnTo>
                  <a:pt x="2063" y="16"/>
                </a:lnTo>
                <a:lnTo>
                  <a:pt x="2063" y="11"/>
                </a:lnTo>
                <a:lnTo>
                  <a:pt x="2063" y="7"/>
                </a:lnTo>
                <a:lnTo>
                  <a:pt x="2062" y="3"/>
                </a:lnTo>
                <a:lnTo>
                  <a:pt x="2058" y="1"/>
                </a:lnTo>
                <a:lnTo>
                  <a:pt x="2053" y="0"/>
                </a:lnTo>
                <a:lnTo>
                  <a:pt x="2049" y="1"/>
                </a:lnTo>
                <a:lnTo>
                  <a:pt x="2045" y="1"/>
                </a:lnTo>
                <a:lnTo>
                  <a:pt x="2025" y="8"/>
                </a:lnTo>
                <a:lnTo>
                  <a:pt x="2016" y="10"/>
                </a:lnTo>
                <a:lnTo>
                  <a:pt x="2017" y="10"/>
                </a:lnTo>
                <a:lnTo>
                  <a:pt x="2022" y="9"/>
                </a:lnTo>
                <a:lnTo>
                  <a:pt x="2033" y="6"/>
                </a:lnTo>
                <a:lnTo>
                  <a:pt x="2041" y="3"/>
                </a:lnTo>
                <a:lnTo>
                  <a:pt x="2046" y="1"/>
                </a:lnTo>
                <a:lnTo>
                  <a:pt x="2045" y="1"/>
                </a:lnTo>
                <a:close/>
                <a:moveTo>
                  <a:pt x="576" y="615"/>
                </a:moveTo>
                <a:lnTo>
                  <a:pt x="568" y="614"/>
                </a:lnTo>
                <a:lnTo>
                  <a:pt x="562" y="614"/>
                </a:lnTo>
                <a:lnTo>
                  <a:pt x="555" y="616"/>
                </a:lnTo>
                <a:lnTo>
                  <a:pt x="549" y="621"/>
                </a:lnTo>
                <a:lnTo>
                  <a:pt x="562" y="617"/>
                </a:lnTo>
                <a:lnTo>
                  <a:pt x="576" y="615"/>
                </a:lnTo>
                <a:lnTo>
                  <a:pt x="585" y="612"/>
                </a:lnTo>
                <a:lnTo>
                  <a:pt x="594" y="611"/>
                </a:lnTo>
                <a:lnTo>
                  <a:pt x="599" y="609"/>
                </a:lnTo>
                <a:lnTo>
                  <a:pt x="603" y="608"/>
                </a:lnTo>
                <a:lnTo>
                  <a:pt x="607" y="606"/>
                </a:lnTo>
                <a:lnTo>
                  <a:pt x="611" y="603"/>
                </a:lnTo>
                <a:lnTo>
                  <a:pt x="602" y="603"/>
                </a:lnTo>
                <a:lnTo>
                  <a:pt x="593" y="603"/>
                </a:lnTo>
                <a:lnTo>
                  <a:pt x="608" y="597"/>
                </a:lnTo>
                <a:lnTo>
                  <a:pt x="623" y="591"/>
                </a:lnTo>
                <a:lnTo>
                  <a:pt x="632" y="589"/>
                </a:lnTo>
                <a:lnTo>
                  <a:pt x="641" y="588"/>
                </a:lnTo>
                <a:lnTo>
                  <a:pt x="650" y="589"/>
                </a:lnTo>
                <a:lnTo>
                  <a:pt x="660" y="589"/>
                </a:lnTo>
                <a:lnTo>
                  <a:pt x="670" y="589"/>
                </a:lnTo>
                <a:lnTo>
                  <a:pt x="681" y="589"/>
                </a:lnTo>
                <a:lnTo>
                  <a:pt x="691" y="587"/>
                </a:lnTo>
                <a:lnTo>
                  <a:pt x="701" y="586"/>
                </a:lnTo>
                <a:lnTo>
                  <a:pt x="723" y="580"/>
                </a:lnTo>
                <a:lnTo>
                  <a:pt x="743" y="575"/>
                </a:lnTo>
                <a:lnTo>
                  <a:pt x="766" y="571"/>
                </a:lnTo>
                <a:lnTo>
                  <a:pt x="788" y="565"/>
                </a:lnTo>
                <a:lnTo>
                  <a:pt x="810" y="559"/>
                </a:lnTo>
                <a:lnTo>
                  <a:pt x="833" y="553"/>
                </a:lnTo>
                <a:lnTo>
                  <a:pt x="855" y="547"/>
                </a:lnTo>
                <a:lnTo>
                  <a:pt x="877" y="541"/>
                </a:lnTo>
                <a:lnTo>
                  <a:pt x="900" y="536"/>
                </a:lnTo>
                <a:lnTo>
                  <a:pt x="923" y="530"/>
                </a:lnTo>
                <a:lnTo>
                  <a:pt x="945" y="523"/>
                </a:lnTo>
                <a:lnTo>
                  <a:pt x="967" y="517"/>
                </a:lnTo>
                <a:lnTo>
                  <a:pt x="990" y="512"/>
                </a:lnTo>
                <a:lnTo>
                  <a:pt x="1013" y="506"/>
                </a:lnTo>
                <a:lnTo>
                  <a:pt x="1036" y="501"/>
                </a:lnTo>
                <a:lnTo>
                  <a:pt x="1058" y="496"/>
                </a:lnTo>
                <a:lnTo>
                  <a:pt x="1080" y="490"/>
                </a:lnTo>
                <a:lnTo>
                  <a:pt x="1103" y="484"/>
                </a:lnTo>
                <a:lnTo>
                  <a:pt x="1126" y="478"/>
                </a:lnTo>
                <a:lnTo>
                  <a:pt x="1148" y="472"/>
                </a:lnTo>
                <a:lnTo>
                  <a:pt x="1171" y="466"/>
                </a:lnTo>
                <a:lnTo>
                  <a:pt x="1194" y="459"/>
                </a:lnTo>
                <a:lnTo>
                  <a:pt x="1217" y="454"/>
                </a:lnTo>
                <a:lnTo>
                  <a:pt x="1239" y="447"/>
                </a:lnTo>
                <a:lnTo>
                  <a:pt x="1262" y="441"/>
                </a:lnTo>
                <a:lnTo>
                  <a:pt x="1285" y="435"/>
                </a:lnTo>
                <a:lnTo>
                  <a:pt x="1311" y="429"/>
                </a:lnTo>
                <a:lnTo>
                  <a:pt x="1336" y="422"/>
                </a:lnTo>
                <a:lnTo>
                  <a:pt x="1362" y="416"/>
                </a:lnTo>
                <a:lnTo>
                  <a:pt x="1389" y="409"/>
                </a:lnTo>
                <a:lnTo>
                  <a:pt x="1401" y="406"/>
                </a:lnTo>
                <a:lnTo>
                  <a:pt x="1415" y="404"/>
                </a:lnTo>
                <a:lnTo>
                  <a:pt x="1427" y="400"/>
                </a:lnTo>
                <a:lnTo>
                  <a:pt x="1441" y="397"/>
                </a:lnTo>
                <a:lnTo>
                  <a:pt x="1453" y="395"/>
                </a:lnTo>
                <a:lnTo>
                  <a:pt x="1466" y="391"/>
                </a:lnTo>
                <a:lnTo>
                  <a:pt x="1473" y="389"/>
                </a:lnTo>
                <a:lnTo>
                  <a:pt x="1480" y="388"/>
                </a:lnTo>
                <a:lnTo>
                  <a:pt x="1483" y="387"/>
                </a:lnTo>
                <a:lnTo>
                  <a:pt x="1485" y="387"/>
                </a:lnTo>
                <a:lnTo>
                  <a:pt x="1488" y="387"/>
                </a:lnTo>
                <a:lnTo>
                  <a:pt x="1490" y="389"/>
                </a:lnTo>
                <a:lnTo>
                  <a:pt x="1455" y="399"/>
                </a:lnTo>
                <a:lnTo>
                  <a:pt x="1420" y="408"/>
                </a:lnTo>
                <a:lnTo>
                  <a:pt x="1385" y="417"/>
                </a:lnTo>
                <a:lnTo>
                  <a:pt x="1351" y="426"/>
                </a:lnTo>
                <a:lnTo>
                  <a:pt x="1316" y="435"/>
                </a:lnTo>
                <a:lnTo>
                  <a:pt x="1280" y="446"/>
                </a:lnTo>
                <a:lnTo>
                  <a:pt x="1245" y="455"/>
                </a:lnTo>
                <a:lnTo>
                  <a:pt x="1211" y="464"/>
                </a:lnTo>
                <a:lnTo>
                  <a:pt x="1176" y="474"/>
                </a:lnTo>
                <a:lnTo>
                  <a:pt x="1140" y="483"/>
                </a:lnTo>
                <a:lnTo>
                  <a:pt x="1105" y="492"/>
                </a:lnTo>
                <a:lnTo>
                  <a:pt x="1070" y="503"/>
                </a:lnTo>
                <a:lnTo>
                  <a:pt x="1053" y="507"/>
                </a:lnTo>
                <a:lnTo>
                  <a:pt x="1035" y="512"/>
                </a:lnTo>
                <a:lnTo>
                  <a:pt x="1017" y="516"/>
                </a:lnTo>
                <a:lnTo>
                  <a:pt x="999" y="521"/>
                </a:lnTo>
                <a:lnTo>
                  <a:pt x="982" y="525"/>
                </a:lnTo>
                <a:lnTo>
                  <a:pt x="965" y="529"/>
                </a:lnTo>
                <a:lnTo>
                  <a:pt x="949" y="533"/>
                </a:lnTo>
                <a:lnTo>
                  <a:pt x="932" y="539"/>
                </a:lnTo>
                <a:lnTo>
                  <a:pt x="920" y="542"/>
                </a:lnTo>
                <a:lnTo>
                  <a:pt x="906" y="545"/>
                </a:lnTo>
                <a:lnTo>
                  <a:pt x="897" y="546"/>
                </a:lnTo>
                <a:lnTo>
                  <a:pt x="888" y="548"/>
                </a:lnTo>
                <a:lnTo>
                  <a:pt x="879" y="550"/>
                </a:lnTo>
                <a:lnTo>
                  <a:pt x="870" y="553"/>
                </a:lnTo>
                <a:lnTo>
                  <a:pt x="852" y="557"/>
                </a:lnTo>
                <a:lnTo>
                  <a:pt x="835" y="562"/>
                </a:lnTo>
                <a:lnTo>
                  <a:pt x="818" y="566"/>
                </a:lnTo>
                <a:lnTo>
                  <a:pt x="800" y="571"/>
                </a:lnTo>
                <a:lnTo>
                  <a:pt x="784" y="574"/>
                </a:lnTo>
                <a:lnTo>
                  <a:pt x="767" y="578"/>
                </a:lnTo>
                <a:lnTo>
                  <a:pt x="751" y="582"/>
                </a:lnTo>
                <a:lnTo>
                  <a:pt x="735" y="586"/>
                </a:lnTo>
                <a:lnTo>
                  <a:pt x="719" y="589"/>
                </a:lnTo>
                <a:lnTo>
                  <a:pt x="703" y="592"/>
                </a:lnTo>
                <a:lnTo>
                  <a:pt x="687" y="596"/>
                </a:lnTo>
                <a:lnTo>
                  <a:pt x="671" y="599"/>
                </a:lnTo>
                <a:lnTo>
                  <a:pt x="637" y="608"/>
                </a:lnTo>
                <a:lnTo>
                  <a:pt x="602" y="617"/>
                </a:lnTo>
                <a:lnTo>
                  <a:pt x="568" y="627"/>
                </a:lnTo>
                <a:lnTo>
                  <a:pt x="533" y="636"/>
                </a:lnTo>
                <a:lnTo>
                  <a:pt x="498" y="645"/>
                </a:lnTo>
                <a:lnTo>
                  <a:pt x="464" y="654"/>
                </a:lnTo>
                <a:lnTo>
                  <a:pt x="429" y="663"/>
                </a:lnTo>
                <a:lnTo>
                  <a:pt x="395" y="672"/>
                </a:lnTo>
                <a:lnTo>
                  <a:pt x="355" y="681"/>
                </a:lnTo>
                <a:lnTo>
                  <a:pt x="315" y="691"/>
                </a:lnTo>
                <a:lnTo>
                  <a:pt x="275" y="700"/>
                </a:lnTo>
                <a:lnTo>
                  <a:pt x="236" y="711"/>
                </a:lnTo>
                <a:lnTo>
                  <a:pt x="216" y="715"/>
                </a:lnTo>
                <a:lnTo>
                  <a:pt x="196" y="720"/>
                </a:lnTo>
                <a:lnTo>
                  <a:pt x="176" y="725"/>
                </a:lnTo>
                <a:lnTo>
                  <a:pt x="156" y="730"/>
                </a:lnTo>
                <a:lnTo>
                  <a:pt x="146" y="732"/>
                </a:lnTo>
                <a:lnTo>
                  <a:pt x="135" y="735"/>
                </a:lnTo>
                <a:lnTo>
                  <a:pt x="125" y="737"/>
                </a:lnTo>
                <a:lnTo>
                  <a:pt x="115" y="739"/>
                </a:lnTo>
                <a:lnTo>
                  <a:pt x="107" y="740"/>
                </a:lnTo>
                <a:lnTo>
                  <a:pt x="99" y="742"/>
                </a:lnTo>
                <a:lnTo>
                  <a:pt x="91" y="742"/>
                </a:lnTo>
                <a:lnTo>
                  <a:pt x="83" y="741"/>
                </a:lnTo>
                <a:lnTo>
                  <a:pt x="106" y="736"/>
                </a:lnTo>
                <a:lnTo>
                  <a:pt x="129" y="730"/>
                </a:lnTo>
                <a:lnTo>
                  <a:pt x="150" y="723"/>
                </a:lnTo>
                <a:lnTo>
                  <a:pt x="173" y="717"/>
                </a:lnTo>
                <a:lnTo>
                  <a:pt x="195" y="711"/>
                </a:lnTo>
                <a:lnTo>
                  <a:pt x="217" y="705"/>
                </a:lnTo>
                <a:lnTo>
                  <a:pt x="240" y="699"/>
                </a:lnTo>
                <a:lnTo>
                  <a:pt x="262" y="694"/>
                </a:lnTo>
                <a:lnTo>
                  <a:pt x="274" y="690"/>
                </a:lnTo>
                <a:lnTo>
                  <a:pt x="275" y="690"/>
                </a:lnTo>
                <a:lnTo>
                  <a:pt x="269" y="691"/>
                </a:lnTo>
                <a:lnTo>
                  <a:pt x="258" y="694"/>
                </a:lnTo>
                <a:lnTo>
                  <a:pt x="249" y="697"/>
                </a:lnTo>
                <a:lnTo>
                  <a:pt x="245" y="698"/>
                </a:lnTo>
                <a:lnTo>
                  <a:pt x="247" y="697"/>
                </a:lnTo>
                <a:lnTo>
                  <a:pt x="262" y="694"/>
                </a:lnTo>
                <a:lnTo>
                  <a:pt x="285" y="687"/>
                </a:lnTo>
                <a:lnTo>
                  <a:pt x="307" y="681"/>
                </a:lnTo>
                <a:lnTo>
                  <a:pt x="330" y="675"/>
                </a:lnTo>
                <a:lnTo>
                  <a:pt x="353" y="670"/>
                </a:lnTo>
                <a:lnTo>
                  <a:pt x="363" y="667"/>
                </a:lnTo>
                <a:lnTo>
                  <a:pt x="374" y="664"/>
                </a:lnTo>
                <a:lnTo>
                  <a:pt x="385" y="662"/>
                </a:lnTo>
                <a:lnTo>
                  <a:pt x="395" y="659"/>
                </a:lnTo>
                <a:lnTo>
                  <a:pt x="405" y="656"/>
                </a:lnTo>
                <a:lnTo>
                  <a:pt x="415" y="654"/>
                </a:lnTo>
                <a:lnTo>
                  <a:pt x="419" y="653"/>
                </a:lnTo>
                <a:lnTo>
                  <a:pt x="423" y="653"/>
                </a:lnTo>
                <a:lnTo>
                  <a:pt x="426" y="652"/>
                </a:lnTo>
                <a:lnTo>
                  <a:pt x="428" y="648"/>
                </a:lnTo>
                <a:lnTo>
                  <a:pt x="432" y="649"/>
                </a:lnTo>
                <a:lnTo>
                  <a:pt x="438" y="648"/>
                </a:lnTo>
                <a:lnTo>
                  <a:pt x="444" y="646"/>
                </a:lnTo>
                <a:lnTo>
                  <a:pt x="450" y="645"/>
                </a:lnTo>
                <a:lnTo>
                  <a:pt x="445" y="644"/>
                </a:lnTo>
                <a:lnTo>
                  <a:pt x="440" y="644"/>
                </a:lnTo>
                <a:lnTo>
                  <a:pt x="435" y="645"/>
                </a:lnTo>
                <a:lnTo>
                  <a:pt x="430" y="646"/>
                </a:lnTo>
                <a:lnTo>
                  <a:pt x="428" y="647"/>
                </a:lnTo>
                <a:lnTo>
                  <a:pt x="425" y="647"/>
                </a:lnTo>
                <a:lnTo>
                  <a:pt x="419" y="648"/>
                </a:lnTo>
                <a:lnTo>
                  <a:pt x="414" y="647"/>
                </a:lnTo>
                <a:lnTo>
                  <a:pt x="420" y="644"/>
                </a:lnTo>
                <a:lnTo>
                  <a:pt x="428" y="642"/>
                </a:lnTo>
                <a:lnTo>
                  <a:pt x="437" y="640"/>
                </a:lnTo>
                <a:lnTo>
                  <a:pt x="446" y="637"/>
                </a:lnTo>
                <a:lnTo>
                  <a:pt x="454" y="634"/>
                </a:lnTo>
                <a:lnTo>
                  <a:pt x="464" y="631"/>
                </a:lnTo>
                <a:lnTo>
                  <a:pt x="473" y="630"/>
                </a:lnTo>
                <a:lnTo>
                  <a:pt x="483" y="630"/>
                </a:lnTo>
                <a:lnTo>
                  <a:pt x="486" y="627"/>
                </a:lnTo>
                <a:lnTo>
                  <a:pt x="495" y="624"/>
                </a:lnTo>
                <a:lnTo>
                  <a:pt x="505" y="622"/>
                </a:lnTo>
                <a:lnTo>
                  <a:pt x="511" y="621"/>
                </a:lnTo>
                <a:lnTo>
                  <a:pt x="527" y="616"/>
                </a:lnTo>
                <a:lnTo>
                  <a:pt x="544" y="612"/>
                </a:lnTo>
                <a:lnTo>
                  <a:pt x="552" y="609"/>
                </a:lnTo>
                <a:lnTo>
                  <a:pt x="562" y="607"/>
                </a:lnTo>
                <a:lnTo>
                  <a:pt x="566" y="606"/>
                </a:lnTo>
                <a:lnTo>
                  <a:pt x="570" y="604"/>
                </a:lnTo>
                <a:lnTo>
                  <a:pt x="575" y="604"/>
                </a:lnTo>
                <a:lnTo>
                  <a:pt x="578" y="604"/>
                </a:lnTo>
                <a:lnTo>
                  <a:pt x="579" y="606"/>
                </a:lnTo>
                <a:lnTo>
                  <a:pt x="578" y="607"/>
                </a:lnTo>
                <a:lnTo>
                  <a:pt x="578" y="608"/>
                </a:lnTo>
                <a:lnTo>
                  <a:pt x="577" y="611"/>
                </a:lnTo>
                <a:lnTo>
                  <a:pt x="576" y="612"/>
                </a:lnTo>
                <a:lnTo>
                  <a:pt x="576" y="615"/>
                </a:lnTo>
                <a:close/>
                <a:moveTo>
                  <a:pt x="576" y="615"/>
                </a:moveTo>
                <a:lnTo>
                  <a:pt x="569" y="614"/>
                </a:lnTo>
                <a:lnTo>
                  <a:pt x="568" y="614"/>
                </a:lnTo>
                <a:lnTo>
                  <a:pt x="570" y="615"/>
                </a:lnTo>
                <a:lnTo>
                  <a:pt x="576" y="615"/>
                </a:lnTo>
                <a:lnTo>
                  <a:pt x="576" y="615"/>
                </a:lnTo>
                <a:lnTo>
                  <a:pt x="576" y="615"/>
                </a:lnTo>
                <a:close/>
                <a:moveTo>
                  <a:pt x="648" y="598"/>
                </a:moveTo>
                <a:lnTo>
                  <a:pt x="648" y="596"/>
                </a:lnTo>
                <a:lnTo>
                  <a:pt x="648" y="595"/>
                </a:lnTo>
                <a:lnTo>
                  <a:pt x="645" y="595"/>
                </a:lnTo>
                <a:lnTo>
                  <a:pt x="643" y="595"/>
                </a:lnTo>
                <a:lnTo>
                  <a:pt x="638" y="596"/>
                </a:lnTo>
                <a:lnTo>
                  <a:pt x="634" y="596"/>
                </a:lnTo>
                <a:lnTo>
                  <a:pt x="628" y="597"/>
                </a:lnTo>
                <a:lnTo>
                  <a:pt x="621" y="599"/>
                </a:lnTo>
                <a:lnTo>
                  <a:pt x="616" y="600"/>
                </a:lnTo>
                <a:lnTo>
                  <a:pt x="611" y="604"/>
                </a:lnTo>
                <a:lnTo>
                  <a:pt x="620" y="604"/>
                </a:lnTo>
                <a:lnTo>
                  <a:pt x="629" y="601"/>
                </a:lnTo>
                <a:lnTo>
                  <a:pt x="638" y="599"/>
                </a:lnTo>
                <a:lnTo>
                  <a:pt x="648" y="598"/>
                </a:lnTo>
                <a:lnTo>
                  <a:pt x="643" y="597"/>
                </a:lnTo>
                <a:lnTo>
                  <a:pt x="648" y="598"/>
                </a:lnTo>
                <a:close/>
                <a:moveTo>
                  <a:pt x="1448" y="255"/>
                </a:moveTo>
                <a:lnTo>
                  <a:pt x="1448" y="255"/>
                </a:lnTo>
                <a:lnTo>
                  <a:pt x="1448" y="255"/>
                </a:lnTo>
                <a:lnTo>
                  <a:pt x="1431" y="259"/>
                </a:lnTo>
                <a:lnTo>
                  <a:pt x="1414" y="264"/>
                </a:lnTo>
                <a:lnTo>
                  <a:pt x="1396" y="268"/>
                </a:lnTo>
                <a:lnTo>
                  <a:pt x="1379" y="273"/>
                </a:lnTo>
                <a:lnTo>
                  <a:pt x="1389" y="272"/>
                </a:lnTo>
                <a:lnTo>
                  <a:pt x="1398" y="271"/>
                </a:lnTo>
                <a:lnTo>
                  <a:pt x="1406" y="269"/>
                </a:lnTo>
                <a:lnTo>
                  <a:pt x="1415" y="267"/>
                </a:lnTo>
                <a:lnTo>
                  <a:pt x="1418" y="266"/>
                </a:lnTo>
                <a:lnTo>
                  <a:pt x="1415" y="267"/>
                </a:lnTo>
                <a:lnTo>
                  <a:pt x="1411" y="267"/>
                </a:lnTo>
                <a:lnTo>
                  <a:pt x="1415" y="267"/>
                </a:lnTo>
                <a:lnTo>
                  <a:pt x="1423" y="265"/>
                </a:lnTo>
                <a:lnTo>
                  <a:pt x="1432" y="263"/>
                </a:lnTo>
                <a:lnTo>
                  <a:pt x="1436" y="262"/>
                </a:lnTo>
                <a:lnTo>
                  <a:pt x="1441" y="260"/>
                </a:lnTo>
                <a:lnTo>
                  <a:pt x="1444" y="258"/>
                </a:lnTo>
                <a:lnTo>
                  <a:pt x="1448" y="255"/>
                </a:lnTo>
                <a:lnTo>
                  <a:pt x="1448" y="255"/>
                </a:lnTo>
                <a:lnTo>
                  <a:pt x="1449" y="255"/>
                </a:lnTo>
                <a:lnTo>
                  <a:pt x="1458" y="256"/>
                </a:lnTo>
                <a:lnTo>
                  <a:pt x="1467" y="254"/>
                </a:lnTo>
                <a:lnTo>
                  <a:pt x="1477" y="251"/>
                </a:lnTo>
                <a:lnTo>
                  <a:pt x="1486" y="249"/>
                </a:lnTo>
                <a:lnTo>
                  <a:pt x="1499" y="246"/>
                </a:lnTo>
                <a:lnTo>
                  <a:pt x="1511" y="242"/>
                </a:lnTo>
                <a:lnTo>
                  <a:pt x="1524" y="240"/>
                </a:lnTo>
                <a:lnTo>
                  <a:pt x="1536" y="237"/>
                </a:lnTo>
                <a:lnTo>
                  <a:pt x="1549" y="234"/>
                </a:lnTo>
                <a:lnTo>
                  <a:pt x="1562" y="231"/>
                </a:lnTo>
                <a:lnTo>
                  <a:pt x="1574" y="229"/>
                </a:lnTo>
                <a:lnTo>
                  <a:pt x="1587" y="225"/>
                </a:lnTo>
                <a:lnTo>
                  <a:pt x="1600" y="222"/>
                </a:lnTo>
                <a:lnTo>
                  <a:pt x="1614" y="219"/>
                </a:lnTo>
                <a:lnTo>
                  <a:pt x="1620" y="217"/>
                </a:lnTo>
                <a:lnTo>
                  <a:pt x="1626" y="216"/>
                </a:lnTo>
                <a:lnTo>
                  <a:pt x="1630" y="215"/>
                </a:lnTo>
                <a:lnTo>
                  <a:pt x="1632" y="215"/>
                </a:lnTo>
                <a:lnTo>
                  <a:pt x="1634" y="215"/>
                </a:lnTo>
                <a:lnTo>
                  <a:pt x="1637" y="217"/>
                </a:lnTo>
                <a:lnTo>
                  <a:pt x="1589" y="231"/>
                </a:lnTo>
                <a:lnTo>
                  <a:pt x="1542" y="243"/>
                </a:lnTo>
                <a:lnTo>
                  <a:pt x="1494" y="256"/>
                </a:lnTo>
                <a:lnTo>
                  <a:pt x="1447" y="268"/>
                </a:lnTo>
                <a:lnTo>
                  <a:pt x="1399" y="281"/>
                </a:lnTo>
                <a:lnTo>
                  <a:pt x="1352" y="293"/>
                </a:lnTo>
                <a:lnTo>
                  <a:pt x="1304" y="305"/>
                </a:lnTo>
                <a:lnTo>
                  <a:pt x="1256" y="316"/>
                </a:lnTo>
                <a:lnTo>
                  <a:pt x="1229" y="323"/>
                </a:lnTo>
                <a:lnTo>
                  <a:pt x="1202" y="329"/>
                </a:lnTo>
                <a:lnTo>
                  <a:pt x="1175" y="335"/>
                </a:lnTo>
                <a:lnTo>
                  <a:pt x="1147" y="341"/>
                </a:lnTo>
                <a:lnTo>
                  <a:pt x="1153" y="340"/>
                </a:lnTo>
                <a:lnTo>
                  <a:pt x="1170" y="335"/>
                </a:lnTo>
                <a:lnTo>
                  <a:pt x="1190" y="331"/>
                </a:lnTo>
                <a:lnTo>
                  <a:pt x="1209" y="327"/>
                </a:lnTo>
                <a:lnTo>
                  <a:pt x="1220" y="325"/>
                </a:lnTo>
                <a:lnTo>
                  <a:pt x="1217" y="325"/>
                </a:lnTo>
                <a:lnTo>
                  <a:pt x="1195" y="331"/>
                </a:lnTo>
                <a:lnTo>
                  <a:pt x="1147" y="341"/>
                </a:lnTo>
                <a:lnTo>
                  <a:pt x="1145" y="340"/>
                </a:lnTo>
                <a:lnTo>
                  <a:pt x="1144" y="339"/>
                </a:lnTo>
                <a:lnTo>
                  <a:pt x="1153" y="335"/>
                </a:lnTo>
                <a:lnTo>
                  <a:pt x="1162" y="333"/>
                </a:lnTo>
                <a:lnTo>
                  <a:pt x="1171" y="331"/>
                </a:lnTo>
                <a:lnTo>
                  <a:pt x="1180" y="327"/>
                </a:lnTo>
                <a:lnTo>
                  <a:pt x="1186" y="327"/>
                </a:lnTo>
                <a:lnTo>
                  <a:pt x="1190" y="325"/>
                </a:lnTo>
                <a:lnTo>
                  <a:pt x="1192" y="323"/>
                </a:lnTo>
                <a:lnTo>
                  <a:pt x="1190" y="323"/>
                </a:lnTo>
                <a:lnTo>
                  <a:pt x="1188" y="322"/>
                </a:lnTo>
                <a:lnTo>
                  <a:pt x="1186" y="322"/>
                </a:lnTo>
                <a:lnTo>
                  <a:pt x="1178" y="324"/>
                </a:lnTo>
                <a:lnTo>
                  <a:pt x="1170" y="326"/>
                </a:lnTo>
                <a:lnTo>
                  <a:pt x="1161" y="329"/>
                </a:lnTo>
                <a:lnTo>
                  <a:pt x="1151" y="331"/>
                </a:lnTo>
                <a:lnTo>
                  <a:pt x="1142" y="333"/>
                </a:lnTo>
                <a:lnTo>
                  <a:pt x="1132" y="335"/>
                </a:lnTo>
                <a:lnTo>
                  <a:pt x="1123" y="338"/>
                </a:lnTo>
                <a:lnTo>
                  <a:pt x="1114" y="340"/>
                </a:lnTo>
                <a:lnTo>
                  <a:pt x="1097" y="345"/>
                </a:lnTo>
                <a:lnTo>
                  <a:pt x="1079" y="348"/>
                </a:lnTo>
                <a:lnTo>
                  <a:pt x="1061" y="352"/>
                </a:lnTo>
                <a:lnTo>
                  <a:pt x="1043" y="356"/>
                </a:lnTo>
                <a:lnTo>
                  <a:pt x="1029" y="360"/>
                </a:lnTo>
                <a:lnTo>
                  <a:pt x="1014" y="364"/>
                </a:lnTo>
                <a:lnTo>
                  <a:pt x="1006" y="365"/>
                </a:lnTo>
                <a:lnTo>
                  <a:pt x="999" y="366"/>
                </a:lnTo>
                <a:lnTo>
                  <a:pt x="992" y="367"/>
                </a:lnTo>
                <a:lnTo>
                  <a:pt x="984" y="366"/>
                </a:lnTo>
                <a:lnTo>
                  <a:pt x="1038" y="352"/>
                </a:lnTo>
                <a:lnTo>
                  <a:pt x="1090" y="338"/>
                </a:lnTo>
                <a:lnTo>
                  <a:pt x="1143" y="324"/>
                </a:lnTo>
                <a:lnTo>
                  <a:pt x="1196" y="309"/>
                </a:lnTo>
                <a:lnTo>
                  <a:pt x="1250" y="297"/>
                </a:lnTo>
                <a:lnTo>
                  <a:pt x="1302" y="283"/>
                </a:lnTo>
                <a:lnTo>
                  <a:pt x="1356" y="271"/>
                </a:lnTo>
                <a:lnTo>
                  <a:pt x="1409" y="258"/>
                </a:lnTo>
                <a:lnTo>
                  <a:pt x="1439" y="251"/>
                </a:lnTo>
                <a:lnTo>
                  <a:pt x="1469" y="244"/>
                </a:lnTo>
                <a:lnTo>
                  <a:pt x="1500" y="238"/>
                </a:lnTo>
                <a:lnTo>
                  <a:pt x="1530" y="232"/>
                </a:lnTo>
                <a:lnTo>
                  <a:pt x="1510" y="238"/>
                </a:lnTo>
                <a:lnTo>
                  <a:pt x="1490" y="243"/>
                </a:lnTo>
                <a:lnTo>
                  <a:pt x="1469" y="249"/>
                </a:lnTo>
                <a:lnTo>
                  <a:pt x="1449" y="255"/>
                </a:lnTo>
                <a:lnTo>
                  <a:pt x="1448" y="255"/>
                </a:lnTo>
                <a:lnTo>
                  <a:pt x="1448" y="255"/>
                </a:lnTo>
                <a:close/>
                <a:moveTo>
                  <a:pt x="1130" y="504"/>
                </a:moveTo>
                <a:lnTo>
                  <a:pt x="1127" y="504"/>
                </a:lnTo>
                <a:lnTo>
                  <a:pt x="1123" y="506"/>
                </a:lnTo>
                <a:lnTo>
                  <a:pt x="1128" y="506"/>
                </a:lnTo>
                <a:lnTo>
                  <a:pt x="1132" y="506"/>
                </a:lnTo>
                <a:lnTo>
                  <a:pt x="1131" y="505"/>
                </a:lnTo>
                <a:lnTo>
                  <a:pt x="1130" y="504"/>
                </a:lnTo>
                <a:lnTo>
                  <a:pt x="1129" y="504"/>
                </a:lnTo>
                <a:lnTo>
                  <a:pt x="1130" y="504"/>
                </a:lnTo>
                <a:close/>
                <a:moveTo>
                  <a:pt x="1259" y="471"/>
                </a:moveTo>
                <a:lnTo>
                  <a:pt x="1245" y="474"/>
                </a:lnTo>
                <a:lnTo>
                  <a:pt x="1230" y="478"/>
                </a:lnTo>
                <a:lnTo>
                  <a:pt x="1217" y="482"/>
                </a:lnTo>
                <a:lnTo>
                  <a:pt x="1202" y="486"/>
                </a:lnTo>
                <a:lnTo>
                  <a:pt x="1218" y="483"/>
                </a:lnTo>
                <a:lnTo>
                  <a:pt x="1233" y="480"/>
                </a:lnTo>
                <a:lnTo>
                  <a:pt x="1246" y="476"/>
                </a:lnTo>
                <a:lnTo>
                  <a:pt x="1259" y="471"/>
                </a:lnTo>
                <a:close/>
                <a:moveTo>
                  <a:pt x="858" y="180"/>
                </a:moveTo>
                <a:lnTo>
                  <a:pt x="856" y="179"/>
                </a:lnTo>
                <a:lnTo>
                  <a:pt x="854" y="180"/>
                </a:lnTo>
                <a:lnTo>
                  <a:pt x="856" y="180"/>
                </a:lnTo>
                <a:lnTo>
                  <a:pt x="858" y="180"/>
                </a:lnTo>
                <a:lnTo>
                  <a:pt x="858" y="179"/>
                </a:lnTo>
                <a:lnTo>
                  <a:pt x="858" y="180"/>
                </a:lnTo>
                <a:close/>
                <a:moveTo>
                  <a:pt x="1010" y="154"/>
                </a:moveTo>
                <a:lnTo>
                  <a:pt x="1016" y="154"/>
                </a:lnTo>
                <a:lnTo>
                  <a:pt x="1023" y="154"/>
                </a:lnTo>
                <a:lnTo>
                  <a:pt x="1029" y="151"/>
                </a:lnTo>
                <a:lnTo>
                  <a:pt x="1035" y="150"/>
                </a:lnTo>
                <a:lnTo>
                  <a:pt x="1032" y="148"/>
                </a:lnTo>
                <a:lnTo>
                  <a:pt x="1031" y="148"/>
                </a:lnTo>
                <a:lnTo>
                  <a:pt x="1030" y="148"/>
                </a:lnTo>
                <a:lnTo>
                  <a:pt x="1028" y="148"/>
                </a:lnTo>
                <a:lnTo>
                  <a:pt x="1024" y="149"/>
                </a:lnTo>
                <a:lnTo>
                  <a:pt x="1020" y="150"/>
                </a:lnTo>
                <a:lnTo>
                  <a:pt x="1016" y="150"/>
                </a:lnTo>
                <a:lnTo>
                  <a:pt x="1014" y="150"/>
                </a:lnTo>
                <a:lnTo>
                  <a:pt x="1011" y="151"/>
                </a:lnTo>
                <a:lnTo>
                  <a:pt x="1010" y="154"/>
                </a:lnTo>
                <a:lnTo>
                  <a:pt x="1011" y="152"/>
                </a:lnTo>
                <a:lnTo>
                  <a:pt x="1010" y="154"/>
                </a:lnTo>
                <a:close/>
                <a:moveTo>
                  <a:pt x="849" y="181"/>
                </a:moveTo>
                <a:lnTo>
                  <a:pt x="841" y="182"/>
                </a:lnTo>
                <a:lnTo>
                  <a:pt x="835" y="183"/>
                </a:lnTo>
                <a:lnTo>
                  <a:pt x="829" y="185"/>
                </a:lnTo>
                <a:lnTo>
                  <a:pt x="822" y="188"/>
                </a:lnTo>
                <a:lnTo>
                  <a:pt x="830" y="188"/>
                </a:lnTo>
                <a:lnTo>
                  <a:pt x="837" y="185"/>
                </a:lnTo>
                <a:lnTo>
                  <a:pt x="843" y="184"/>
                </a:lnTo>
                <a:lnTo>
                  <a:pt x="849" y="181"/>
                </a:lnTo>
                <a:close/>
                <a:moveTo>
                  <a:pt x="967" y="167"/>
                </a:moveTo>
                <a:lnTo>
                  <a:pt x="965" y="165"/>
                </a:lnTo>
                <a:lnTo>
                  <a:pt x="964" y="165"/>
                </a:lnTo>
                <a:lnTo>
                  <a:pt x="962" y="165"/>
                </a:lnTo>
                <a:lnTo>
                  <a:pt x="959" y="165"/>
                </a:lnTo>
                <a:lnTo>
                  <a:pt x="954" y="167"/>
                </a:lnTo>
                <a:lnTo>
                  <a:pt x="949" y="168"/>
                </a:lnTo>
                <a:lnTo>
                  <a:pt x="941" y="171"/>
                </a:lnTo>
                <a:lnTo>
                  <a:pt x="932" y="173"/>
                </a:lnTo>
                <a:lnTo>
                  <a:pt x="923" y="175"/>
                </a:lnTo>
                <a:lnTo>
                  <a:pt x="914" y="179"/>
                </a:lnTo>
                <a:lnTo>
                  <a:pt x="905" y="181"/>
                </a:lnTo>
                <a:lnTo>
                  <a:pt x="896" y="183"/>
                </a:lnTo>
                <a:lnTo>
                  <a:pt x="905" y="183"/>
                </a:lnTo>
                <a:lnTo>
                  <a:pt x="913" y="182"/>
                </a:lnTo>
                <a:lnTo>
                  <a:pt x="922" y="180"/>
                </a:lnTo>
                <a:lnTo>
                  <a:pt x="931" y="176"/>
                </a:lnTo>
                <a:lnTo>
                  <a:pt x="940" y="174"/>
                </a:lnTo>
                <a:lnTo>
                  <a:pt x="949" y="172"/>
                </a:lnTo>
                <a:lnTo>
                  <a:pt x="958" y="169"/>
                </a:lnTo>
                <a:lnTo>
                  <a:pt x="967" y="167"/>
                </a:lnTo>
                <a:lnTo>
                  <a:pt x="964" y="167"/>
                </a:lnTo>
                <a:lnTo>
                  <a:pt x="958" y="168"/>
                </a:lnTo>
                <a:lnTo>
                  <a:pt x="958" y="169"/>
                </a:lnTo>
                <a:lnTo>
                  <a:pt x="967" y="167"/>
                </a:lnTo>
                <a:close/>
                <a:moveTo>
                  <a:pt x="876" y="735"/>
                </a:moveTo>
                <a:lnTo>
                  <a:pt x="874" y="733"/>
                </a:lnTo>
                <a:lnTo>
                  <a:pt x="872" y="735"/>
                </a:lnTo>
                <a:lnTo>
                  <a:pt x="874" y="736"/>
                </a:lnTo>
                <a:lnTo>
                  <a:pt x="876" y="735"/>
                </a:lnTo>
                <a:lnTo>
                  <a:pt x="876" y="735"/>
                </a:lnTo>
                <a:lnTo>
                  <a:pt x="876" y="735"/>
                </a:lnTo>
                <a:close/>
                <a:moveTo>
                  <a:pt x="583" y="812"/>
                </a:moveTo>
                <a:lnTo>
                  <a:pt x="580" y="811"/>
                </a:lnTo>
                <a:lnTo>
                  <a:pt x="579" y="811"/>
                </a:lnTo>
                <a:lnTo>
                  <a:pt x="582" y="812"/>
                </a:lnTo>
                <a:lnTo>
                  <a:pt x="583" y="812"/>
                </a:lnTo>
                <a:lnTo>
                  <a:pt x="583" y="812"/>
                </a:lnTo>
                <a:lnTo>
                  <a:pt x="583" y="812"/>
                </a:lnTo>
                <a:close/>
                <a:moveTo>
                  <a:pt x="867" y="737"/>
                </a:moveTo>
                <a:lnTo>
                  <a:pt x="865" y="736"/>
                </a:lnTo>
                <a:lnTo>
                  <a:pt x="863" y="737"/>
                </a:lnTo>
                <a:lnTo>
                  <a:pt x="865" y="738"/>
                </a:lnTo>
                <a:lnTo>
                  <a:pt x="867" y="737"/>
                </a:lnTo>
                <a:lnTo>
                  <a:pt x="867" y="737"/>
                </a:lnTo>
                <a:lnTo>
                  <a:pt x="867" y="737"/>
                </a:lnTo>
                <a:close/>
                <a:moveTo>
                  <a:pt x="604" y="806"/>
                </a:moveTo>
                <a:lnTo>
                  <a:pt x="610" y="805"/>
                </a:lnTo>
                <a:lnTo>
                  <a:pt x="616" y="804"/>
                </a:lnTo>
                <a:lnTo>
                  <a:pt x="623" y="802"/>
                </a:lnTo>
                <a:lnTo>
                  <a:pt x="627" y="798"/>
                </a:lnTo>
                <a:lnTo>
                  <a:pt x="617" y="800"/>
                </a:lnTo>
                <a:lnTo>
                  <a:pt x="605" y="803"/>
                </a:lnTo>
                <a:lnTo>
                  <a:pt x="596" y="805"/>
                </a:lnTo>
                <a:lnTo>
                  <a:pt x="587" y="810"/>
                </a:lnTo>
                <a:lnTo>
                  <a:pt x="595" y="808"/>
                </a:lnTo>
                <a:lnTo>
                  <a:pt x="604" y="806"/>
                </a:lnTo>
                <a:lnTo>
                  <a:pt x="605" y="806"/>
                </a:lnTo>
                <a:lnTo>
                  <a:pt x="604" y="806"/>
                </a:lnTo>
                <a:close/>
                <a:moveTo>
                  <a:pt x="852" y="741"/>
                </a:moveTo>
                <a:lnTo>
                  <a:pt x="856" y="741"/>
                </a:lnTo>
                <a:lnTo>
                  <a:pt x="859" y="739"/>
                </a:lnTo>
                <a:lnTo>
                  <a:pt x="858" y="738"/>
                </a:lnTo>
                <a:lnTo>
                  <a:pt x="856" y="738"/>
                </a:lnTo>
                <a:lnTo>
                  <a:pt x="852" y="738"/>
                </a:lnTo>
                <a:lnTo>
                  <a:pt x="850" y="739"/>
                </a:lnTo>
                <a:lnTo>
                  <a:pt x="837" y="742"/>
                </a:lnTo>
                <a:lnTo>
                  <a:pt x="822" y="747"/>
                </a:lnTo>
                <a:lnTo>
                  <a:pt x="830" y="747"/>
                </a:lnTo>
                <a:lnTo>
                  <a:pt x="837" y="746"/>
                </a:lnTo>
                <a:lnTo>
                  <a:pt x="844" y="744"/>
                </a:lnTo>
                <a:lnTo>
                  <a:pt x="852" y="741"/>
                </a:lnTo>
                <a:lnTo>
                  <a:pt x="849" y="742"/>
                </a:lnTo>
                <a:lnTo>
                  <a:pt x="852" y="741"/>
                </a:lnTo>
                <a:close/>
                <a:moveTo>
                  <a:pt x="986" y="722"/>
                </a:moveTo>
                <a:lnTo>
                  <a:pt x="983" y="721"/>
                </a:lnTo>
                <a:lnTo>
                  <a:pt x="981" y="720"/>
                </a:lnTo>
                <a:lnTo>
                  <a:pt x="978" y="721"/>
                </a:lnTo>
                <a:lnTo>
                  <a:pt x="974" y="722"/>
                </a:lnTo>
                <a:lnTo>
                  <a:pt x="970" y="723"/>
                </a:lnTo>
                <a:lnTo>
                  <a:pt x="965" y="724"/>
                </a:lnTo>
                <a:lnTo>
                  <a:pt x="954" y="728"/>
                </a:lnTo>
                <a:lnTo>
                  <a:pt x="942" y="730"/>
                </a:lnTo>
                <a:lnTo>
                  <a:pt x="931" y="733"/>
                </a:lnTo>
                <a:lnTo>
                  <a:pt x="920" y="736"/>
                </a:lnTo>
                <a:lnTo>
                  <a:pt x="908" y="739"/>
                </a:lnTo>
                <a:lnTo>
                  <a:pt x="897" y="741"/>
                </a:lnTo>
                <a:lnTo>
                  <a:pt x="899" y="744"/>
                </a:lnTo>
                <a:lnTo>
                  <a:pt x="900" y="744"/>
                </a:lnTo>
                <a:lnTo>
                  <a:pt x="903" y="744"/>
                </a:lnTo>
                <a:lnTo>
                  <a:pt x="905" y="742"/>
                </a:lnTo>
                <a:lnTo>
                  <a:pt x="912" y="741"/>
                </a:lnTo>
                <a:lnTo>
                  <a:pt x="918" y="739"/>
                </a:lnTo>
                <a:lnTo>
                  <a:pt x="929" y="737"/>
                </a:lnTo>
                <a:lnTo>
                  <a:pt x="939" y="735"/>
                </a:lnTo>
                <a:lnTo>
                  <a:pt x="950" y="731"/>
                </a:lnTo>
                <a:lnTo>
                  <a:pt x="963" y="728"/>
                </a:lnTo>
                <a:lnTo>
                  <a:pt x="974" y="725"/>
                </a:lnTo>
                <a:lnTo>
                  <a:pt x="986" y="722"/>
                </a:lnTo>
                <a:lnTo>
                  <a:pt x="981" y="723"/>
                </a:lnTo>
                <a:lnTo>
                  <a:pt x="975" y="724"/>
                </a:lnTo>
                <a:lnTo>
                  <a:pt x="973" y="725"/>
                </a:lnTo>
                <a:lnTo>
                  <a:pt x="986" y="722"/>
                </a:lnTo>
                <a:close/>
                <a:moveTo>
                  <a:pt x="61" y="323"/>
                </a:moveTo>
                <a:lnTo>
                  <a:pt x="58" y="322"/>
                </a:lnTo>
                <a:lnTo>
                  <a:pt x="56" y="322"/>
                </a:lnTo>
                <a:lnTo>
                  <a:pt x="52" y="323"/>
                </a:lnTo>
                <a:lnTo>
                  <a:pt x="49" y="324"/>
                </a:lnTo>
                <a:lnTo>
                  <a:pt x="47" y="325"/>
                </a:lnTo>
                <a:lnTo>
                  <a:pt x="44" y="325"/>
                </a:lnTo>
                <a:lnTo>
                  <a:pt x="42" y="325"/>
                </a:lnTo>
                <a:lnTo>
                  <a:pt x="40" y="327"/>
                </a:lnTo>
                <a:lnTo>
                  <a:pt x="52" y="325"/>
                </a:lnTo>
                <a:lnTo>
                  <a:pt x="61" y="323"/>
                </a:lnTo>
                <a:lnTo>
                  <a:pt x="61" y="323"/>
                </a:lnTo>
                <a:lnTo>
                  <a:pt x="61" y="323"/>
                </a:lnTo>
                <a:close/>
                <a:moveTo>
                  <a:pt x="1631" y="46"/>
                </a:moveTo>
                <a:lnTo>
                  <a:pt x="1620" y="48"/>
                </a:lnTo>
                <a:lnTo>
                  <a:pt x="1607" y="51"/>
                </a:lnTo>
                <a:lnTo>
                  <a:pt x="1595" y="55"/>
                </a:lnTo>
                <a:lnTo>
                  <a:pt x="1583" y="57"/>
                </a:lnTo>
                <a:lnTo>
                  <a:pt x="1593" y="57"/>
                </a:lnTo>
                <a:lnTo>
                  <a:pt x="1604" y="55"/>
                </a:lnTo>
                <a:lnTo>
                  <a:pt x="1614" y="52"/>
                </a:lnTo>
                <a:lnTo>
                  <a:pt x="1624" y="50"/>
                </a:lnTo>
                <a:lnTo>
                  <a:pt x="1633" y="49"/>
                </a:lnTo>
                <a:lnTo>
                  <a:pt x="1640" y="47"/>
                </a:lnTo>
                <a:lnTo>
                  <a:pt x="1641" y="44"/>
                </a:lnTo>
                <a:lnTo>
                  <a:pt x="1641" y="44"/>
                </a:lnTo>
                <a:lnTo>
                  <a:pt x="1640" y="43"/>
                </a:lnTo>
                <a:lnTo>
                  <a:pt x="1639" y="43"/>
                </a:lnTo>
                <a:lnTo>
                  <a:pt x="1634" y="44"/>
                </a:lnTo>
                <a:lnTo>
                  <a:pt x="1631" y="46"/>
                </a:lnTo>
                <a:lnTo>
                  <a:pt x="1629" y="46"/>
                </a:lnTo>
                <a:lnTo>
                  <a:pt x="1631" y="46"/>
                </a:lnTo>
                <a:close/>
                <a:moveTo>
                  <a:pt x="164" y="885"/>
                </a:moveTo>
                <a:lnTo>
                  <a:pt x="178" y="880"/>
                </a:lnTo>
                <a:lnTo>
                  <a:pt x="191" y="876"/>
                </a:lnTo>
                <a:lnTo>
                  <a:pt x="206" y="872"/>
                </a:lnTo>
                <a:lnTo>
                  <a:pt x="220" y="869"/>
                </a:lnTo>
                <a:lnTo>
                  <a:pt x="217" y="868"/>
                </a:lnTo>
                <a:lnTo>
                  <a:pt x="214" y="868"/>
                </a:lnTo>
                <a:lnTo>
                  <a:pt x="211" y="869"/>
                </a:lnTo>
                <a:lnTo>
                  <a:pt x="208" y="869"/>
                </a:lnTo>
                <a:lnTo>
                  <a:pt x="201" y="871"/>
                </a:lnTo>
                <a:lnTo>
                  <a:pt x="196" y="873"/>
                </a:lnTo>
                <a:lnTo>
                  <a:pt x="187" y="876"/>
                </a:lnTo>
                <a:lnTo>
                  <a:pt x="179" y="878"/>
                </a:lnTo>
                <a:lnTo>
                  <a:pt x="170" y="879"/>
                </a:lnTo>
                <a:lnTo>
                  <a:pt x="159" y="882"/>
                </a:lnTo>
                <a:lnTo>
                  <a:pt x="157" y="883"/>
                </a:lnTo>
                <a:lnTo>
                  <a:pt x="157" y="883"/>
                </a:lnTo>
                <a:lnTo>
                  <a:pt x="157" y="885"/>
                </a:lnTo>
                <a:lnTo>
                  <a:pt x="158" y="885"/>
                </a:lnTo>
                <a:lnTo>
                  <a:pt x="160" y="885"/>
                </a:lnTo>
                <a:lnTo>
                  <a:pt x="164" y="885"/>
                </a:lnTo>
                <a:lnTo>
                  <a:pt x="165" y="883"/>
                </a:lnTo>
                <a:lnTo>
                  <a:pt x="164" y="885"/>
                </a:lnTo>
                <a:close/>
                <a:moveTo>
                  <a:pt x="184" y="317"/>
                </a:moveTo>
                <a:lnTo>
                  <a:pt x="189" y="317"/>
                </a:lnTo>
                <a:lnTo>
                  <a:pt x="192" y="316"/>
                </a:lnTo>
                <a:lnTo>
                  <a:pt x="196" y="315"/>
                </a:lnTo>
                <a:lnTo>
                  <a:pt x="199" y="313"/>
                </a:lnTo>
                <a:lnTo>
                  <a:pt x="193" y="313"/>
                </a:lnTo>
                <a:lnTo>
                  <a:pt x="190" y="314"/>
                </a:lnTo>
                <a:lnTo>
                  <a:pt x="187" y="315"/>
                </a:lnTo>
                <a:lnTo>
                  <a:pt x="184" y="317"/>
                </a:lnTo>
                <a:close/>
                <a:moveTo>
                  <a:pt x="239" y="1030"/>
                </a:moveTo>
                <a:lnTo>
                  <a:pt x="238" y="1029"/>
                </a:lnTo>
                <a:lnTo>
                  <a:pt x="237" y="1029"/>
                </a:lnTo>
                <a:lnTo>
                  <a:pt x="237" y="1030"/>
                </a:lnTo>
                <a:lnTo>
                  <a:pt x="236" y="1031"/>
                </a:lnTo>
                <a:lnTo>
                  <a:pt x="238" y="1031"/>
                </a:lnTo>
                <a:lnTo>
                  <a:pt x="239" y="1030"/>
                </a:lnTo>
                <a:lnTo>
                  <a:pt x="239" y="1030"/>
                </a:lnTo>
                <a:lnTo>
                  <a:pt x="239" y="1030"/>
                </a:lnTo>
                <a:close/>
                <a:moveTo>
                  <a:pt x="89" y="1067"/>
                </a:moveTo>
                <a:lnTo>
                  <a:pt x="88" y="1067"/>
                </a:lnTo>
                <a:lnTo>
                  <a:pt x="89" y="1067"/>
                </a:lnTo>
                <a:lnTo>
                  <a:pt x="94" y="1067"/>
                </a:lnTo>
                <a:lnTo>
                  <a:pt x="100" y="1065"/>
                </a:lnTo>
                <a:lnTo>
                  <a:pt x="104" y="1064"/>
                </a:lnTo>
                <a:lnTo>
                  <a:pt x="108" y="1062"/>
                </a:lnTo>
                <a:lnTo>
                  <a:pt x="98" y="1063"/>
                </a:lnTo>
                <a:lnTo>
                  <a:pt x="89" y="1067"/>
                </a:lnTo>
                <a:close/>
                <a:moveTo>
                  <a:pt x="89" y="1067"/>
                </a:moveTo>
                <a:lnTo>
                  <a:pt x="89" y="1067"/>
                </a:lnTo>
                <a:lnTo>
                  <a:pt x="89" y="1067"/>
                </a:lnTo>
                <a:close/>
                <a:moveTo>
                  <a:pt x="49" y="1074"/>
                </a:moveTo>
                <a:lnTo>
                  <a:pt x="46" y="1076"/>
                </a:lnTo>
                <a:lnTo>
                  <a:pt x="42" y="1078"/>
                </a:lnTo>
                <a:lnTo>
                  <a:pt x="44" y="1079"/>
                </a:lnTo>
                <a:lnTo>
                  <a:pt x="51" y="1078"/>
                </a:lnTo>
                <a:lnTo>
                  <a:pt x="58" y="1076"/>
                </a:lnTo>
                <a:lnTo>
                  <a:pt x="61" y="1076"/>
                </a:lnTo>
                <a:lnTo>
                  <a:pt x="74" y="1072"/>
                </a:lnTo>
                <a:lnTo>
                  <a:pt x="86" y="1069"/>
                </a:lnTo>
                <a:lnTo>
                  <a:pt x="88" y="1069"/>
                </a:lnTo>
                <a:lnTo>
                  <a:pt x="89" y="1069"/>
                </a:lnTo>
                <a:lnTo>
                  <a:pt x="90" y="1068"/>
                </a:lnTo>
                <a:lnTo>
                  <a:pt x="88" y="1067"/>
                </a:lnTo>
                <a:lnTo>
                  <a:pt x="82" y="1068"/>
                </a:lnTo>
                <a:lnTo>
                  <a:pt x="77" y="1069"/>
                </a:lnTo>
                <a:lnTo>
                  <a:pt x="64" y="1071"/>
                </a:lnTo>
                <a:lnTo>
                  <a:pt x="49" y="1074"/>
                </a:lnTo>
                <a:lnTo>
                  <a:pt x="52" y="1074"/>
                </a:lnTo>
                <a:lnTo>
                  <a:pt x="49" y="1074"/>
                </a:lnTo>
                <a:close/>
                <a:moveTo>
                  <a:pt x="212" y="1036"/>
                </a:moveTo>
                <a:lnTo>
                  <a:pt x="217" y="1037"/>
                </a:lnTo>
                <a:lnTo>
                  <a:pt x="223" y="1036"/>
                </a:lnTo>
                <a:lnTo>
                  <a:pt x="228" y="1035"/>
                </a:lnTo>
                <a:lnTo>
                  <a:pt x="232" y="1032"/>
                </a:lnTo>
                <a:lnTo>
                  <a:pt x="225" y="1031"/>
                </a:lnTo>
                <a:lnTo>
                  <a:pt x="221" y="1032"/>
                </a:lnTo>
                <a:lnTo>
                  <a:pt x="216" y="1035"/>
                </a:lnTo>
                <a:lnTo>
                  <a:pt x="212" y="1036"/>
                </a:lnTo>
                <a:close/>
                <a:moveTo>
                  <a:pt x="246" y="1029"/>
                </a:moveTo>
                <a:lnTo>
                  <a:pt x="253" y="1028"/>
                </a:lnTo>
                <a:lnTo>
                  <a:pt x="261" y="1027"/>
                </a:lnTo>
                <a:lnTo>
                  <a:pt x="267" y="1024"/>
                </a:lnTo>
                <a:lnTo>
                  <a:pt x="272" y="1021"/>
                </a:lnTo>
                <a:lnTo>
                  <a:pt x="264" y="1022"/>
                </a:lnTo>
                <a:lnTo>
                  <a:pt x="257" y="1023"/>
                </a:lnTo>
                <a:lnTo>
                  <a:pt x="252" y="1026"/>
                </a:lnTo>
                <a:lnTo>
                  <a:pt x="246" y="1029"/>
                </a:lnTo>
                <a:close/>
                <a:moveTo>
                  <a:pt x="233" y="473"/>
                </a:moveTo>
                <a:lnTo>
                  <a:pt x="237" y="473"/>
                </a:lnTo>
                <a:lnTo>
                  <a:pt x="240" y="471"/>
                </a:lnTo>
                <a:lnTo>
                  <a:pt x="240" y="470"/>
                </a:lnTo>
                <a:lnTo>
                  <a:pt x="239" y="468"/>
                </a:lnTo>
                <a:lnTo>
                  <a:pt x="237" y="470"/>
                </a:lnTo>
                <a:lnTo>
                  <a:pt x="234" y="470"/>
                </a:lnTo>
                <a:lnTo>
                  <a:pt x="230" y="471"/>
                </a:lnTo>
                <a:lnTo>
                  <a:pt x="228" y="472"/>
                </a:lnTo>
                <a:lnTo>
                  <a:pt x="217" y="474"/>
                </a:lnTo>
                <a:lnTo>
                  <a:pt x="209" y="475"/>
                </a:lnTo>
                <a:lnTo>
                  <a:pt x="200" y="479"/>
                </a:lnTo>
                <a:lnTo>
                  <a:pt x="191" y="481"/>
                </a:lnTo>
                <a:lnTo>
                  <a:pt x="182" y="484"/>
                </a:lnTo>
                <a:lnTo>
                  <a:pt x="174" y="488"/>
                </a:lnTo>
                <a:lnTo>
                  <a:pt x="189" y="484"/>
                </a:lnTo>
                <a:lnTo>
                  <a:pt x="204" y="480"/>
                </a:lnTo>
                <a:lnTo>
                  <a:pt x="219" y="476"/>
                </a:lnTo>
                <a:lnTo>
                  <a:pt x="233" y="473"/>
                </a:lnTo>
                <a:close/>
                <a:moveTo>
                  <a:pt x="52" y="516"/>
                </a:moveTo>
                <a:lnTo>
                  <a:pt x="65" y="514"/>
                </a:lnTo>
                <a:lnTo>
                  <a:pt x="77" y="512"/>
                </a:lnTo>
                <a:lnTo>
                  <a:pt x="89" y="507"/>
                </a:lnTo>
                <a:lnTo>
                  <a:pt x="100" y="503"/>
                </a:lnTo>
                <a:lnTo>
                  <a:pt x="89" y="506"/>
                </a:lnTo>
                <a:lnTo>
                  <a:pt x="77" y="508"/>
                </a:lnTo>
                <a:lnTo>
                  <a:pt x="67" y="511"/>
                </a:lnTo>
                <a:lnTo>
                  <a:pt x="56" y="513"/>
                </a:lnTo>
                <a:lnTo>
                  <a:pt x="49" y="515"/>
                </a:lnTo>
                <a:lnTo>
                  <a:pt x="42" y="517"/>
                </a:lnTo>
                <a:lnTo>
                  <a:pt x="42" y="518"/>
                </a:lnTo>
                <a:lnTo>
                  <a:pt x="43" y="518"/>
                </a:lnTo>
                <a:lnTo>
                  <a:pt x="44" y="518"/>
                </a:lnTo>
                <a:lnTo>
                  <a:pt x="46" y="518"/>
                </a:lnTo>
                <a:lnTo>
                  <a:pt x="50" y="517"/>
                </a:lnTo>
                <a:lnTo>
                  <a:pt x="52" y="516"/>
                </a:lnTo>
                <a:lnTo>
                  <a:pt x="60" y="516"/>
                </a:lnTo>
                <a:lnTo>
                  <a:pt x="58" y="516"/>
                </a:lnTo>
                <a:lnTo>
                  <a:pt x="53" y="517"/>
                </a:lnTo>
                <a:lnTo>
                  <a:pt x="52" y="516"/>
                </a:lnTo>
                <a:close/>
                <a:moveTo>
                  <a:pt x="432" y="88"/>
                </a:moveTo>
                <a:lnTo>
                  <a:pt x="435" y="88"/>
                </a:lnTo>
                <a:lnTo>
                  <a:pt x="437" y="88"/>
                </a:lnTo>
                <a:lnTo>
                  <a:pt x="435" y="86"/>
                </a:lnTo>
                <a:lnTo>
                  <a:pt x="432" y="88"/>
                </a:lnTo>
                <a:lnTo>
                  <a:pt x="432" y="88"/>
                </a:lnTo>
                <a:lnTo>
                  <a:pt x="432" y="88"/>
                </a:lnTo>
                <a:close/>
                <a:moveTo>
                  <a:pt x="444" y="86"/>
                </a:moveTo>
                <a:lnTo>
                  <a:pt x="455" y="84"/>
                </a:lnTo>
                <a:lnTo>
                  <a:pt x="467" y="81"/>
                </a:lnTo>
                <a:lnTo>
                  <a:pt x="479" y="78"/>
                </a:lnTo>
                <a:lnTo>
                  <a:pt x="491" y="75"/>
                </a:lnTo>
                <a:lnTo>
                  <a:pt x="487" y="73"/>
                </a:lnTo>
                <a:lnTo>
                  <a:pt x="485" y="73"/>
                </a:lnTo>
                <a:lnTo>
                  <a:pt x="483" y="74"/>
                </a:lnTo>
                <a:lnTo>
                  <a:pt x="479" y="75"/>
                </a:lnTo>
                <a:lnTo>
                  <a:pt x="472" y="76"/>
                </a:lnTo>
                <a:lnTo>
                  <a:pt x="467" y="77"/>
                </a:lnTo>
                <a:lnTo>
                  <a:pt x="454" y="81"/>
                </a:lnTo>
                <a:lnTo>
                  <a:pt x="442" y="84"/>
                </a:lnTo>
                <a:lnTo>
                  <a:pt x="443" y="85"/>
                </a:lnTo>
                <a:lnTo>
                  <a:pt x="444" y="86"/>
                </a:lnTo>
                <a:lnTo>
                  <a:pt x="450" y="85"/>
                </a:lnTo>
                <a:lnTo>
                  <a:pt x="444" y="86"/>
                </a:lnTo>
                <a:close/>
                <a:moveTo>
                  <a:pt x="1885" y="739"/>
                </a:moveTo>
                <a:lnTo>
                  <a:pt x="1886" y="740"/>
                </a:lnTo>
                <a:lnTo>
                  <a:pt x="1887" y="740"/>
                </a:lnTo>
                <a:lnTo>
                  <a:pt x="1887" y="740"/>
                </a:lnTo>
                <a:lnTo>
                  <a:pt x="1888" y="739"/>
                </a:lnTo>
                <a:lnTo>
                  <a:pt x="1887" y="739"/>
                </a:lnTo>
                <a:lnTo>
                  <a:pt x="1885" y="739"/>
                </a:lnTo>
                <a:lnTo>
                  <a:pt x="1885" y="739"/>
                </a:lnTo>
                <a:lnTo>
                  <a:pt x="1885" y="739"/>
                </a:lnTo>
                <a:close/>
                <a:moveTo>
                  <a:pt x="1894" y="737"/>
                </a:moveTo>
                <a:lnTo>
                  <a:pt x="1896" y="738"/>
                </a:lnTo>
                <a:lnTo>
                  <a:pt x="1898" y="737"/>
                </a:lnTo>
                <a:lnTo>
                  <a:pt x="1896" y="736"/>
                </a:lnTo>
                <a:lnTo>
                  <a:pt x="1894" y="737"/>
                </a:lnTo>
                <a:lnTo>
                  <a:pt x="1894" y="737"/>
                </a:lnTo>
                <a:lnTo>
                  <a:pt x="1894" y="737"/>
                </a:lnTo>
                <a:close/>
                <a:moveTo>
                  <a:pt x="1874" y="740"/>
                </a:moveTo>
                <a:lnTo>
                  <a:pt x="1873" y="741"/>
                </a:lnTo>
                <a:lnTo>
                  <a:pt x="1872" y="741"/>
                </a:lnTo>
                <a:lnTo>
                  <a:pt x="1877" y="742"/>
                </a:lnTo>
                <a:lnTo>
                  <a:pt x="1880" y="741"/>
                </a:lnTo>
                <a:lnTo>
                  <a:pt x="1877" y="740"/>
                </a:lnTo>
                <a:lnTo>
                  <a:pt x="1874" y="740"/>
                </a:lnTo>
                <a:lnTo>
                  <a:pt x="1874" y="740"/>
                </a:lnTo>
                <a:lnTo>
                  <a:pt x="1874" y="740"/>
                </a:lnTo>
                <a:close/>
                <a:moveTo>
                  <a:pt x="1872" y="183"/>
                </a:moveTo>
                <a:lnTo>
                  <a:pt x="1867" y="183"/>
                </a:lnTo>
                <a:lnTo>
                  <a:pt x="1861" y="184"/>
                </a:lnTo>
                <a:lnTo>
                  <a:pt x="1857" y="185"/>
                </a:lnTo>
                <a:lnTo>
                  <a:pt x="1854" y="188"/>
                </a:lnTo>
                <a:lnTo>
                  <a:pt x="1860" y="188"/>
                </a:lnTo>
                <a:lnTo>
                  <a:pt x="1864" y="186"/>
                </a:lnTo>
                <a:lnTo>
                  <a:pt x="1869" y="185"/>
                </a:lnTo>
                <a:lnTo>
                  <a:pt x="1872" y="183"/>
                </a:lnTo>
                <a:close/>
                <a:moveTo>
                  <a:pt x="1663" y="239"/>
                </a:moveTo>
                <a:lnTo>
                  <a:pt x="1653" y="240"/>
                </a:lnTo>
                <a:lnTo>
                  <a:pt x="1645" y="241"/>
                </a:lnTo>
                <a:lnTo>
                  <a:pt x="1637" y="244"/>
                </a:lnTo>
                <a:lnTo>
                  <a:pt x="1630" y="248"/>
                </a:lnTo>
                <a:lnTo>
                  <a:pt x="1646" y="243"/>
                </a:lnTo>
                <a:lnTo>
                  <a:pt x="1663" y="239"/>
                </a:lnTo>
                <a:close/>
                <a:moveTo>
                  <a:pt x="1942" y="181"/>
                </a:moveTo>
                <a:lnTo>
                  <a:pt x="1963" y="176"/>
                </a:lnTo>
                <a:lnTo>
                  <a:pt x="1985" y="171"/>
                </a:lnTo>
                <a:lnTo>
                  <a:pt x="2005" y="165"/>
                </a:lnTo>
                <a:lnTo>
                  <a:pt x="2027" y="159"/>
                </a:lnTo>
                <a:lnTo>
                  <a:pt x="2025" y="158"/>
                </a:lnTo>
                <a:lnTo>
                  <a:pt x="2024" y="157"/>
                </a:lnTo>
                <a:lnTo>
                  <a:pt x="2021" y="158"/>
                </a:lnTo>
                <a:lnTo>
                  <a:pt x="2019" y="158"/>
                </a:lnTo>
                <a:lnTo>
                  <a:pt x="2013" y="160"/>
                </a:lnTo>
                <a:lnTo>
                  <a:pt x="2009" y="160"/>
                </a:lnTo>
                <a:lnTo>
                  <a:pt x="1997" y="164"/>
                </a:lnTo>
                <a:lnTo>
                  <a:pt x="1986" y="167"/>
                </a:lnTo>
                <a:lnTo>
                  <a:pt x="1974" y="171"/>
                </a:lnTo>
                <a:lnTo>
                  <a:pt x="1962" y="173"/>
                </a:lnTo>
                <a:lnTo>
                  <a:pt x="1952" y="176"/>
                </a:lnTo>
                <a:lnTo>
                  <a:pt x="1941" y="179"/>
                </a:lnTo>
                <a:lnTo>
                  <a:pt x="1941" y="180"/>
                </a:lnTo>
                <a:lnTo>
                  <a:pt x="1942" y="181"/>
                </a:lnTo>
                <a:lnTo>
                  <a:pt x="1954" y="179"/>
                </a:lnTo>
                <a:lnTo>
                  <a:pt x="1953" y="179"/>
                </a:lnTo>
                <a:lnTo>
                  <a:pt x="1946" y="180"/>
                </a:lnTo>
                <a:lnTo>
                  <a:pt x="1942" y="181"/>
                </a:lnTo>
                <a:close/>
                <a:moveTo>
                  <a:pt x="1005" y="1138"/>
                </a:moveTo>
                <a:lnTo>
                  <a:pt x="1005" y="1138"/>
                </a:lnTo>
                <a:lnTo>
                  <a:pt x="1006" y="1138"/>
                </a:lnTo>
                <a:lnTo>
                  <a:pt x="1005" y="1138"/>
                </a:lnTo>
                <a:lnTo>
                  <a:pt x="1005" y="1138"/>
                </a:lnTo>
                <a:close/>
                <a:moveTo>
                  <a:pt x="1083" y="1077"/>
                </a:moveTo>
                <a:lnTo>
                  <a:pt x="1098" y="1074"/>
                </a:lnTo>
                <a:lnTo>
                  <a:pt x="1112" y="1071"/>
                </a:lnTo>
                <a:lnTo>
                  <a:pt x="1126" y="1067"/>
                </a:lnTo>
                <a:lnTo>
                  <a:pt x="1139" y="1062"/>
                </a:lnTo>
                <a:lnTo>
                  <a:pt x="1128" y="1064"/>
                </a:lnTo>
                <a:lnTo>
                  <a:pt x="1117" y="1067"/>
                </a:lnTo>
                <a:lnTo>
                  <a:pt x="1105" y="1069"/>
                </a:lnTo>
                <a:lnTo>
                  <a:pt x="1094" y="1072"/>
                </a:lnTo>
                <a:lnTo>
                  <a:pt x="1085" y="1073"/>
                </a:lnTo>
                <a:lnTo>
                  <a:pt x="1076" y="1076"/>
                </a:lnTo>
                <a:lnTo>
                  <a:pt x="1074" y="1077"/>
                </a:lnTo>
                <a:lnTo>
                  <a:pt x="1073" y="1078"/>
                </a:lnTo>
                <a:lnTo>
                  <a:pt x="1074" y="1078"/>
                </a:lnTo>
                <a:lnTo>
                  <a:pt x="1076" y="1079"/>
                </a:lnTo>
                <a:lnTo>
                  <a:pt x="1080" y="1078"/>
                </a:lnTo>
                <a:lnTo>
                  <a:pt x="1083" y="1077"/>
                </a:lnTo>
                <a:lnTo>
                  <a:pt x="1091" y="1076"/>
                </a:lnTo>
                <a:lnTo>
                  <a:pt x="1090" y="1077"/>
                </a:lnTo>
                <a:lnTo>
                  <a:pt x="1085" y="1077"/>
                </a:lnTo>
                <a:lnTo>
                  <a:pt x="1083" y="1077"/>
                </a:lnTo>
                <a:close/>
                <a:moveTo>
                  <a:pt x="1444" y="1132"/>
                </a:moveTo>
                <a:lnTo>
                  <a:pt x="1443" y="1132"/>
                </a:lnTo>
                <a:lnTo>
                  <a:pt x="1443" y="1134"/>
                </a:lnTo>
                <a:lnTo>
                  <a:pt x="1444" y="1134"/>
                </a:lnTo>
                <a:lnTo>
                  <a:pt x="1448" y="1134"/>
                </a:lnTo>
                <a:lnTo>
                  <a:pt x="1449" y="1134"/>
                </a:lnTo>
                <a:lnTo>
                  <a:pt x="1449" y="1134"/>
                </a:lnTo>
                <a:lnTo>
                  <a:pt x="1449" y="1132"/>
                </a:lnTo>
                <a:lnTo>
                  <a:pt x="1449" y="1132"/>
                </a:lnTo>
                <a:lnTo>
                  <a:pt x="1447" y="1131"/>
                </a:lnTo>
                <a:lnTo>
                  <a:pt x="1444" y="1132"/>
                </a:lnTo>
                <a:lnTo>
                  <a:pt x="1444" y="1132"/>
                </a:lnTo>
                <a:lnTo>
                  <a:pt x="1444" y="1132"/>
                </a:lnTo>
                <a:close/>
                <a:moveTo>
                  <a:pt x="1449" y="1134"/>
                </a:moveTo>
                <a:lnTo>
                  <a:pt x="1449" y="1134"/>
                </a:lnTo>
                <a:lnTo>
                  <a:pt x="1449" y="1134"/>
                </a:lnTo>
                <a:lnTo>
                  <a:pt x="1449" y="1134"/>
                </a:lnTo>
                <a:lnTo>
                  <a:pt x="1449" y="1134"/>
                </a:lnTo>
                <a:close/>
                <a:moveTo>
                  <a:pt x="1259" y="1031"/>
                </a:moveTo>
                <a:lnTo>
                  <a:pt x="1243" y="1035"/>
                </a:lnTo>
                <a:lnTo>
                  <a:pt x="1226" y="1039"/>
                </a:lnTo>
                <a:lnTo>
                  <a:pt x="1210" y="1044"/>
                </a:lnTo>
                <a:lnTo>
                  <a:pt x="1194" y="1047"/>
                </a:lnTo>
                <a:lnTo>
                  <a:pt x="1195" y="1048"/>
                </a:lnTo>
                <a:lnTo>
                  <a:pt x="1197" y="1049"/>
                </a:lnTo>
                <a:lnTo>
                  <a:pt x="1200" y="1049"/>
                </a:lnTo>
                <a:lnTo>
                  <a:pt x="1202" y="1048"/>
                </a:lnTo>
                <a:lnTo>
                  <a:pt x="1206" y="1047"/>
                </a:lnTo>
                <a:lnTo>
                  <a:pt x="1211" y="1046"/>
                </a:lnTo>
                <a:lnTo>
                  <a:pt x="1219" y="1044"/>
                </a:lnTo>
                <a:lnTo>
                  <a:pt x="1227" y="1042"/>
                </a:lnTo>
                <a:lnTo>
                  <a:pt x="1236" y="1040"/>
                </a:lnTo>
                <a:lnTo>
                  <a:pt x="1245" y="1038"/>
                </a:lnTo>
                <a:lnTo>
                  <a:pt x="1253" y="1036"/>
                </a:lnTo>
                <a:lnTo>
                  <a:pt x="1262" y="1034"/>
                </a:lnTo>
                <a:lnTo>
                  <a:pt x="1261" y="1032"/>
                </a:lnTo>
                <a:lnTo>
                  <a:pt x="1259" y="1031"/>
                </a:lnTo>
                <a:lnTo>
                  <a:pt x="1250" y="1034"/>
                </a:lnTo>
                <a:lnTo>
                  <a:pt x="1251" y="1034"/>
                </a:lnTo>
                <a:lnTo>
                  <a:pt x="1256" y="1032"/>
                </a:lnTo>
                <a:lnTo>
                  <a:pt x="1259" y="1031"/>
                </a:lnTo>
                <a:close/>
                <a:moveTo>
                  <a:pt x="1828" y="0"/>
                </a:moveTo>
                <a:lnTo>
                  <a:pt x="1827" y="0"/>
                </a:lnTo>
                <a:lnTo>
                  <a:pt x="1824" y="0"/>
                </a:lnTo>
                <a:lnTo>
                  <a:pt x="1827" y="1"/>
                </a:lnTo>
                <a:lnTo>
                  <a:pt x="1828" y="0"/>
                </a:lnTo>
                <a:close/>
                <a:moveTo>
                  <a:pt x="35" y="518"/>
                </a:moveTo>
                <a:lnTo>
                  <a:pt x="26" y="521"/>
                </a:lnTo>
                <a:lnTo>
                  <a:pt x="16" y="523"/>
                </a:lnTo>
                <a:lnTo>
                  <a:pt x="11" y="524"/>
                </a:lnTo>
                <a:lnTo>
                  <a:pt x="7" y="525"/>
                </a:lnTo>
                <a:lnTo>
                  <a:pt x="3" y="525"/>
                </a:lnTo>
                <a:lnTo>
                  <a:pt x="2" y="526"/>
                </a:lnTo>
                <a:lnTo>
                  <a:pt x="1" y="529"/>
                </a:lnTo>
                <a:lnTo>
                  <a:pt x="1" y="531"/>
                </a:lnTo>
                <a:lnTo>
                  <a:pt x="10" y="529"/>
                </a:lnTo>
                <a:lnTo>
                  <a:pt x="19" y="526"/>
                </a:lnTo>
                <a:lnTo>
                  <a:pt x="24" y="525"/>
                </a:lnTo>
                <a:lnTo>
                  <a:pt x="28" y="523"/>
                </a:lnTo>
                <a:lnTo>
                  <a:pt x="32" y="521"/>
                </a:lnTo>
                <a:lnTo>
                  <a:pt x="35" y="518"/>
                </a:lnTo>
                <a:lnTo>
                  <a:pt x="28" y="522"/>
                </a:lnTo>
                <a:lnTo>
                  <a:pt x="35" y="518"/>
                </a:lnTo>
                <a:close/>
                <a:moveTo>
                  <a:pt x="41" y="1078"/>
                </a:moveTo>
                <a:lnTo>
                  <a:pt x="30" y="1080"/>
                </a:lnTo>
                <a:lnTo>
                  <a:pt x="17" y="1082"/>
                </a:lnTo>
                <a:lnTo>
                  <a:pt x="13" y="1084"/>
                </a:lnTo>
                <a:lnTo>
                  <a:pt x="8" y="1085"/>
                </a:lnTo>
                <a:lnTo>
                  <a:pt x="6" y="1085"/>
                </a:lnTo>
                <a:lnTo>
                  <a:pt x="3" y="1086"/>
                </a:lnTo>
                <a:lnTo>
                  <a:pt x="1" y="1087"/>
                </a:lnTo>
                <a:lnTo>
                  <a:pt x="1" y="1088"/>
                </a:lnTo>
                <a:lnTo>
                  <a:pt x="1" y="1089"/>
                </a:lnTo>
                <a:lnTo>
                  <a:pt x="1" y="1092"/>
                </a:lnTo>
                <a:lnTo>
                  <a:pt x="11" y="1088"/>
                </a:lnTo>
                <a:lnTo>
                  <a:pt x="22" y="1086"/>
                </a:lnTo>
                <a:lnTo>
                  <a:pt x="32" y="1082"/>
                </a:lnTo>
                <a:lnTo>
                  <a:pt x="41" y="1078"/>
                </a:lnTo>
                <a:lnTo>
                  <a:pt x="30" y="1081"/>
                </a:lnTo>
                <a:lnTo>
                  <a:pt x="41" y="1078"/>
                </a:lnTo>
                <a:close/>
                <a:moveTo>
                  <a:pt x="2063" y="1106"/>
                </a:moveTo>
                <a:lnTo>
                  <a:pt x="2063" y="1104"/>
                </a:lnTo>
                <a:lnTo>
                  <a:pt x="2063" y="1102"/>
                </a:lnTo>
                <a:lnTo>
                  <a:pt x="2044" y="1106"/>
                </a:lnTo>
                <a:lnTo>
                  <a:pt x="2026" y="1111"/>
                </a:lnTo>
                <a:lnTo>
                  <a:pt x="2007" y="1115"/>
                </a:lnTo>
                <a:lnTo>
                  <a:pt x="1987" y="1121"/>
                </a:lnTo>
                <a:lnTo>
                  <a:pt x="2007" y="1121"/>
                </a:lnTo>
                <a:lnTo>
                  <a:pt x="2027" y="1120"/>
                </a:lnTo>
                <a:lnTo>
                  <a:pt x="2037" y="1119"/>
                </a:lnTo>
                <a:lnTo>
                  <a:pt x="2046" y="1117"/>
                </a:lnTo>
                <a:lnTo>
                  <a:pt x="2055" y="1112"/>
                </a:lnTo>
                <a:lnTo>
                  <a:pt x="2063" y="1106"/>
                </a:lnTo>
                <a:lnTo>
                  <a:pt x="2061" y="1107"/>
                </a:lnTo>
                <a:lnTo>
                  <a:pt x="2057" y="1111"/>
                </a:lnTo>
                <a:lnTo>
                  <a:pt x="2057" y="1112"/>
                </a:lnTo>
                <a:lnTo>
                  <a:pt x="2063" y="1106"/>
                </a:lnTo>
                <a:close/>
                <a:moveTo>
                  <a:pt x="984" y="60"/>
                </a:moveTo>
                <a:lnTo>
                  <a:pt x="979" y="61"/>
                </a:lnTo>
                <a:lnTo>
                  <a:pt x="974" y="63"/>
                </a:lnTo>
                <a:lnTo>
                  <a:pt x="962" y="65"/>
                </a:lnTo>
                <a:lnTo>
                  <a:pt x="950" y="68"/>
                </a:lnTo>
                <a:lnTo>
                  <a:pt x="939" y="71"/>
                </a:lnTo>
                <a:lnTo>
                  <a:pt x="928" y="74"/>
                </a:lnTo>
                <a:lnTo>
                  <a:pt x="916" y="76"/>
                </a:lnTo>
                <a:lnTo>
                  <a:pt x="905" y="78"/>
                </a:lnTo>
                <a:lnTo>
                  <a:pt x="900" y="80"/>
                </a:lnTo>
                <a:lnTo>
                  <a:pt x="896" y="81"/>
                </a:lnTo>
                <a:lnTo>
                  <a:pt x="891" y="81"/>
                </a:lnTo>
                <a:lnTo>
                  <a:pt x="887" y="80"/>
                </a:lnTo>
                <a:lnTo>
                  <a:pt x="908" y="74"/>
                </a:lnTo>
                <a:lnTo>
                  <a:pt x="930" y="68"/>
                </a:lnTo>
                <a:lnTo>
                  <a:pt x="951" y="64"/>
                </a:lnTo>
                <a:lnTo>
                  <a:pt x="973" y="58"/>
                </a:lnTo>
                <a:lnTo>
                  <a:pt x="984" y="60"/>
                </a:lnTo>
                <a:close/>
                <a:moveTo>
                  <a:pt x="875" y="38"/>
                </a:moveTo>
                <a:lnTo>
                  <a:pt x="865" y="41"/>
                </a:lnTo>
                <a:lnTo>
                  <a:pt x="855" y="43"/>
                </a:lnTo>
                <a:lnTo>
                  <a:pt x="846" y="46"/>
                </a:lnTo>
                <a:lnTo>
                  <a:pt x="835" y="48"/>
                </a:lnTo>
                <a:lnTo>
                  <a:pt x="811" y="55"/>
                </a:lnTo>
                <a:lnTo>
                  <a:pt x="789" y="60"/>
                </a:lnTo>
                <a:lnTo>
                  <a:pt x="765" y="65"/>
                </a:lnTo>
                <a:lnTo>
                  <a:pt x="741" y="71"/>
                </a:lnTo>
                <a:lnTo>
                  <a:pt x="730" y="74"/>
                </a:lnTo>
                <a:lnTo>
                  <a:pt x="717" y="76"/>
                </a:lnTo>
                <a:lnTo>
                  <a:pt x="706" y="80"/>
                </a:lnTo>
                <a:lnTo>
                  <a:pt x="694" y="83"/>
                </a:lnTo>
                <a:lnTo>
                  <a:pt x="684" y="86"/>
                </a:lnTo>
                <a:lnTo>
                  <a:pt x="673" y="90"/>
                </a:lnTo>
                <a:lnTo>
                  <a:pt x="667" y="91"/>
                </a:lnTo>
                <a:lnTo>
                  <a:pt x="661" y="91"/>
                </a:lnTo>
                <a:lnTo>
                  <a:pt x="656" y="90"/>
                </a:lnTo>
                <a:lnTo>
                  <a:pt x="650" y="89"/>
                </a:lnTo>
                <a:lnTo>
                  <a:pt x="675" y="83"/>
                </a:lnTo>
                <a:lnTo>
                  <a:pt x="699" y="76"/>
                </a:lnTo>
                <a:lnTo>
                  <a:pt x="724" y="69"/>
                </a:lnTo>
                <a:lnTo>
                  <a:pt x="748" y="63"/>
                </a:lnTo>
                <a:lnTo>
                  <a:pt x="773" y="57"/>
                </a:lnTo>
                <a:lnTo>
                  <a:pt x="797" y="50"/>
                </a:lnTo>
                <a:lnTo>
                  <a:pt x="822" y="43"/>
                </a:lnTo>
                <a:lnTo>
                  <a:pt x="846" y="38"/>
                </a:lnTo>
                <a:lnTo>
                  <a:pt x="857" y="34"/>
                </a:lnTo>
                <a:lnTo>
                  <a:pt x="875" y="38"/>
                </a:lnTo>
                <a:close/>
                <a:moveTo>
                  <a:pt x="1874" y="1120"/>
                </a:moveTo>
                <a:lnTo>
                  <a:pt x="1894" y="1121"/>
                </a:lnTo>
                <a:lnTo>
                  <a:pt x="1913" y="1121"/>
                </a:lnTo>
                <a:lnTo>
                  <a:pt x="1934" y="1121"/>
                </a:lnTo>
                <a:lnTo>
                  <a:pt x="1953" y="1119"/>
                </a:lnTo>
                <a:lnTo>
                  <a:pt x="1971" y="1115"/>
                </a:lnTo>
                <a:lnTo>
                  <a:pt x="1988" y="1111"/>
                </a:lnTo>
                <a:lnTo>
                  <a:pt x="2005" y="1106"/>
                </a:lnTo>
                <a:lnTo>
                  <a:pt x="2022" y="1101"/>
                </a:lnTo>
                <a:lnTo>
                  <a:pt x="2032" y="1098"/>
                </a:lnTo>
                <a:lnTo>
                  <a:pt x="2042" y="1097"/>
                </a:lnTo>
                <a:lnTo>
                  <a:pt x="2051" y="1095"/>
                </a:lnTo>
                <a:lnTo>
                  <a:pt x="2061" y="1092"/>
                </a:lnTo>
                <a:lnTo>
                  <a:pt x="2063" y="1090"/>
                </a:lnTo>
                <a:lnTo>
                  <a:pt x="2063" y="1090"/>
                </a:lnTo>
                <a:lnTo>
                  <a:pt x="2063" y="1089"/>
                </a:lnTo>
                <a:lnTo>
                  <a:pt x="2061" y="1089"/>
                </a:lnTo>
                <a:lnTo>
                  <a:pt x="2055" y="1088"/>
                </a:lnTo>
                <a:lnTo>
                  <a:pt x="2050" y="1089"/>
                </a:lnTo>
                <a:lnTo>
                  <a:pt x="2043" y="1090"/>
                </a:lnTo>
                <a:lnTo>
                  <a:pt x="2035" y="1093"/>
                </a:lnTo>
                <a:lnTo>
                  <a:pt x="2020" y="1096"/>
                </a:lnTo>
                <a:lnTo>
                  <a:pt x="2004" y="1101"/>
                </a:lnTo>
                <a:lnTo>
                  <a:pt x="1995" y="1102"/>
                </a:lnTo>
                <a:lnTo>
                  <a:pt x="1987" y="1103"/>
                </a:lnTo>
                <a:lnTo>
                  <a:pt x="1978" y="1104"/>
                </a:lnTo>
                <a:lnTo>
                  <a:pt x="1969" y="1104"/>
                </a:lnTo>
                <a:lnTo>
                  <a:pt x="1981" y="1101"/>
                </a:lnTo>
                <a:lnTo>
                  <a:pt x="1994" y="1098"/>
                </a:lnTo>
                <a:lnTo>
                  <a:pt x="2007" y="1095"/>
                </a:lnTo>
                <a:lnTo>
                  <a:pt x="2019" y="1090"/>
                </a:lnTo>
                <a:lnTo>
                  <a:pt x="2030" y="1088"/>
                </a:lnTo>
                <a:lnTo>
                  <a:pt x="2042" y="1085"/>
                </a:lnTo>
                <a:lnTo>
                  <a:pt x="2049" y="1082"/>
                </a:lnTo>
                <a:lnTo>
                  <a:pt x="2055" y="1080"/>
                </a:lnTo>
                <a:lnTo>
                  <a:pt x="2059" y="1080"/>
                </a:lnTo>
                <a:lnTo>
                  <a:pt x="2062" y="1079"/>
                </a:lnTo>
                <a:lnTo>
                  <a:pt x="2063" y="1078"/>
                </a:lnTo>
                <a:lnTo>
                  <a:pt x="2063" y="1074"/>
                </a:lnTo>
                <a:lnTo>
                  <a:pt x="2052" y="1076"/>
                </a:lnTo>
                <a:lnTo>
                  <a:pt x="2041" y="1078"/>
                </a:lnTo>
                <a:lnTo>
                  <a:pt x="2029" y="1080"/>
                </a:lnTo>
                <a:lnTo>
                  <a:pt x="2019" y="1084"/>
                </a:lnTo>
                <a:lnTo>
                  <a:pt x="2007" y="1087"/>
                </a:lnTo>
                <a:lnTo>
                  <a:pt x="1995" y="1090"/>
                </a:lnTo>
                <a:lnTo>
                  <a:pt x="1983" y="1093"/>
                </a:lnTo>
                <a:lnTo>
                  <a:pt x="1971" y="1096"/>
                </a:lnTo>
                <a:lnTo>
                  <a:pt x="1947" y="1102"/>
                </a:lnTo>
                <a:lnTo>
                  <a:pt x="1922" y="1107"/>
                </a:lnTo>
                <a:lnTo>
                  <a:pt x="1898" y="1114"/>
                </a:lnTo>
                <a:lnTo>
                  <a:pt x="1874" y="1120"/>
                </a:lnTo>
                <a:lnTo>
                  <a:pt x="1889" y="1120"/>
                </a:lnTo>
                <a:lnTo>
                  <a:pt x="1900" y="1120"/>
                </a:lnTo>
                <a:lnTo>
                  <a:pt x="1905" y="1119"/>
                </a:lnTo>
                <a:lnTo>
                  <a:pt x="1907" y="1118"/>
                </a:lnTo>
                <a:lnTo>
                  <a:pt x="1905" y="1117"/>
                </a:lnTo>
                <a:lnTo>
                  <a:pt x="1898" y="1115"/>
                </a:lnTo>
                <a:lnTo>
                  <a:pt x="1888" y="1117"/>
                </a:lnTo>
                <a:lnTo>
                  <a:pt x="1874" y="1120"/>
                </a:lnTo>
                <a:close/>
                <a:moveTo>
                  <a:pt x="19" y="83"/>
                </a:moveTo>
                <a:lnTo>
                  <a:pt x="42" y="78"/>
                </a:lnTo>
                <a:lnTo>
                  <a:pt x="64" y="73"/>
                </a:lnTo>
                <a:lnTo>
                  <a:pt x="85" y="67"/>
                </a:lnTo>
                <a:lnTo>
                  <a:pt x="107" y="61"/>
                </a:lnTo>
                <a:lnTo>
                  <a:pt x="130" y="56"/>
                </a:lnTo>
                <a:lnTo>
                  <a:pt x="151" y="51"/>
                </a:lnTo>
                <a:lnTo>
                  <a:pt x="173" y="46"/>
                </a:lnTo>
                <a:lnTo>
                  <a:pt x="195" y="40"/>
                </a:lnTo>
                <a:lnTo>
                  <a:pt x="216" y="35"/>
                </a:lnTo>
                <a:lnTo>
                  <a:pt x="238" y="30"/>
                </a:lnTo>
                <a:lnTo>
                  <a:pt x="261" y="25"/>
                </a:lnTo>
                <a:lnTo>
                  <a:pt x="282" y="21"/>
                </a:lnTo>
                <a:lnTo>
                  <a:pt x="291" y="18"/>
                </a:lnTo>
                <a:lnTo>
                  <a:pt x="299" y="16"/>
                </a:lnTo>
                <a:lnTo>
                  <a:pt x="308" y="14"/>
                </a:lnTo>
                <a:lnTo>
                  <a:pt x="316" y="11"/>
                </a:lnTo>
                <a:lnTo>
                  <a:pt x="324" y="10"/>
                </a:lnTo>
                <a:lnTo>
                  <a:pt x="333" y="8"/>
                </a:lnTo>
                <a:lnTo>
                  <a:pt x="341" y="7"/>
                </a:lnTo>
                <a:lnTo>
                  <a:pt x="348" y="2"/>
                </a:lnTo>
                <a:lnTo>
                  <a:pt x="347" y="1"/>
                </a:lnTo>
                <a:lnTo>
                  <a:pt x="345" y="0"/>
                </a:lnTo>
                <a:lnTo>
                  <a:pt x="339" y="0"/>
                </a:lnTo>
                <a:lnTo>
                  <a:pt x="332" y="0"/>
                </a:lnTo>
                <a:lnTo>
                  <a:pt x="321" y="0"/>
                </a:lnTo>
                <a:lnTo>
                  <a:pt x="311" y="1"/>
                </a:lnTo>
                <a:lnTo>
                  <a:pt x="299" y="5"/>
                </a:lnTo>
                <a:lnTo>
                  <a:pt x="289" y="7"/>
                </a:lnTo>
                <a:lnTo>
                  <a:pt x="279" y="10"/>
                </a:lnTo>
                <a:lnTo>
                  <a:pt x="267" y="13"/>
                </a:lnTo>
                <a:lnTo>
                  <a:pt x="246" y="18"/>
                </a:lnTo>
                <a:lnTo>
                  <a:pt x="223" y="23"/>
                </a:lnTo>
                <a:lnTo>
                  <a:pt x="200" y="26"/>
                </a:lnTo>
                <a:lnTo>
                  <a:pt x="178" y="31"/>
                </a:lnTo>
                <a:lnTo>
                  <a:pt x="204" y="23"/>
                </a:lnTo>
                <a:lnTo>
                  <a:pt x="230" y="16"/>
                </a:lnTo>
                <a:lnTo>
                  <a:pt x="255" y="8"/>
                </a:lnTo>
                <a:lnTo>
                  <a:pt x="281" y="0"/>
                </a:lnTo>
                <a:lnTo>
                  <a:pt x="271" y="0"/>
                </a:lnTo>
                <a:lnTo>
                  <a:pt x="262" y="0"/>
                </a:lnTo>
                <a:lnTo>
                  <a:pt x="252" y="0"/>
                </a:lnTo>
                <a:lnTo>
                  <a:pt x="241" y="0"/>
                </a:lnTo>
                <a:lnTo>
                  <a:pt x="232" y="0"/>
                </a:lnTo>
                <a:lnTo>
                  <a:pt x="223" y="0"/>
                </a:lnTo>
                <a:lnTo>
                  <a:pt x="214" y="3"/>
                </a:lnTo>
                <a:lnTo>
                  <a:pt x="205" y="6"/>
                </a:lnTo>
                <a:lnTo>
                  <a:pt x="187" y="11"/>
                </a:lnTo>
                <a:lnTo>
                  <a:pt x="168" y="15"/>
                </a:lnTo>
                <a:lnTo>
                  <a:pt x="149" y="19"/>
                </a:lnTo>
                <a:lnTo>
                  <a:pt x="131" y="24"/>
                </a:lnTo>
                <a:lnTo>
                  <a:pt x="114" y="27"/>
                </a:lnTo>
                <a:lnTo>
                  <a:pt x="98" y="31"/>
                </a:lnTo>
                <a:lnTo>
                  <a:pt x="81" y="35"/>
                </a:lnTo>
                <a:lnTo>
                  <a:pt x="64" y="38"/>
                </a:lnTo>
                <a:lnTo>
                  <a:pt x="58" y="39"/>
                </a:lnTo>
                <a:lnTo>
                  <a:pt x="49" y="40"/>
                </a:lnTo>
                <a:lnTo>
                  <a:pt x="44" y="41"/>
                </a:lnTo>
                <a:lnTo>
                  <a:pt x="41" y="40"/>
                </a:lnTo>
                <a:lnTo>
                  <a:pt x="40" y="40"/>
                </a:lnTo>
                <a:lnTo>
                  <a:pt x="39" y="39"/>
                </a:lnTo>
                <a:lnTo>
                  <a:pt x="39" y="38"/>
                </a:lnTo>
                <a:lnTo>
                  <a:pt x="39" y="36"/>
                </a:lnTo>
                <a:lnTo>
                  <a:pt x="41" y="34"/>
                </a:lnTo>
                <a:lnTo>
                  <a:pt x="44" y="32"/>
                </a:lnTo>
                <a:lnTo>
                  <a:pt x="49" y="31"/>
                </a:lnTo>
                <a:lnTo>
                  <a:pt x="53" y="30"/>
                </a:lnTo>
                <a:lnTo>
                  <a:pt x="63" y="28"/>
                </a:lnTo>
                <a:lnTo>
                  <a:pt x="71" y="28"/>
                </a:lnTo>
                <a:lnTo>
                  <a:pt x="80" y="27"/>
                </a:lnTo>
                <a:lnTo>
                  <a:pt x="90" y="25"/>
                </a:lnTo>
                <a:lnTo>
                  <a:pt x="99" y="23"/>
                </a:lnTo>
                <a:lnTo>
                  <a:pt x="108" y="21"/>
                </a:lnTo>
                <a:lnTo>
                  <a:pt x="117" y="18"/>
                </a:lnTo>
                <a:lnTo>
                  <a:pt x="127" y="16"/>
                </a:lnTo>
                <a:lnTo>
                  <a:pt x="137" y="14"/>
                </a:lnTo>
                <a:lnTo>
                  <a:pt x="147" y="10"/>
                </a:lnTo>
                <a:lnTo>
                  <a:pt x="156" y="8"/>
                </a:lnTo>
                <a:lnTo>
                  <a:pt x="164" y="7"/>
                </a:lnTo>
                <a:lnTo>
                  <a:pt x="168" y="6"/>
                </a:lnTo>
                <a:lnTo>
                  <a:pt x="172" y="3"/>
                </a:lnTo>
                <a:lnTo>
                  <a:pt x="172" y="2"/>
                </a:lnTo>
                <a:lnTo>
                  <a:pt x="171" y="1"/>
                </a:lnTo>
                <a:lnTo>
                  <a:pt x="168" y="1"/>
                </a:lnTo>
                <a:lnTo>
                  <a:pt x="166" y="1"/>
                </a:lnTo>
                <a:lnTo>
                  <a:pt x="162" y="1"/>
                </a:lnTo>
                <a:lnTo>
                  <a:pt x="158" y="1"/>
                </a:lnTo>
                <a:lnTo>
                  <a:pt x="148" y="1"/>
                </a:lnTo>
                <a:lnTo>
                  <a:pt x="137" y="1"/>
                </a:lnTo>
                <a:lnTo>
                  <a:pt x="117" y="1"/>
                </a:lnTo>
                <a:lnTo>
                  <a:pt x="97" y="1"/>
                </a:lnTo>
                <a:lnTo>
                  <a:pt x="76" y="1"/>
                </a:lnTo>
                <a:lnTo>
                  <a:pt x="57" y="1"/>
                </a:lnTo>
                <a:lnTo>
                  <a:pt x="47" y="1"/>
                </a:lnTo>
                <a:lnTo>
                  <a:pt x="35" y="1"/>
                </a:lnTo>
                <a:lnTo>
                  <a:pt x="25" y="1"/>
                </a:lnTo>
                <a:lnTo>
                  <a:pt x="15" y="1"/>
                </a:lnTo>
                <a:lnTo>
                  <a:pt x="9" y="1"/>
                </a:lnTo>
                <a:lnTo>
                  <a:pt x="5" y="2"/>
                </a:lnTo>
                <a:lnTo>
                  <a:pt x="3" y="3"/>
                </a:lnTo>
                <a:lnTo>
                  <a:pt x="2" y="5"/>
                </a:lnTo>
                <a:lnTo>
                  <a:pt x="1" y="7"/>
                </a:lnTo>
                <a:lnTo>
                  <a:pt x="1" y="10"/>
                </a:lnTo>
                <a:lnTo>
                  <a:pt x="2" y="22"/>
                </a:lnTo>
                <a:lnTo>
                  <a:pt x="1" y="32"/>
                </a:lnTo>
                <a:lnTo>
                  <a:pt x="1" y="38"/>
                </a:lnTo>
                <a:lnTo>
                  <a:pt x="2" y="41"/>
                </a:lnTo>
                <a:lnTo>
                  <a:pt x="5" y="41"/>
                </a:lnTo>
                <a:lnTo>
                  <a:pt x="8" y="41"/>
                </a:lnTo>
                <a:lnTo>
                  <a:pt x="14" y="41"/>
                </a:lnTo>
                <a:lnTo>
                  <a:pt x="18" y="42"/>
                </a:lnTo>
                <a:lnTo>
                  <a:pt x="19" y="44"/>
                </a:lnTo>
                <a:lnTo>
                  <a:pt x="19" y="46"/>
                </a:lnTo>
                <a:lnTo>
                  <a:pt x="17" y="48"/>
                </a:lnTo>
                <a:lnTo>
                  <a:pt x="16" y="49"/>
                </a:lnTo>
                <a:lnTo>
                  <a:pt x="8" y="50"/>
                </a:lnTo>
                <a:lnTo>
                  <a:pt x="2" y="51"/>
                </a:lnTo>
                <a:lnTo>
                  <a:pt x="0" y="60"/>
                </a:lnTo>
                <a:lnTo>
                  <a:pt x="1" y="72"/>
                </a:lnTo>
                <a:lnTo>
                  <a:pt x="1" y="77"/>
                </a:lnTo>
                <a:lnTo>
                  <a:pt x="1" y="83"/>
                </a:lnTo>
                <a:lnTo>
                  <a:pt x="1" y="85"/>
                </a:lnTo>
                <a:lnTo>
                  <a:pt x="2" y="86"/>
                </a:lnTo>
                <a:lnTo>
                  <a:pt x="5" y="88"/>
                </a:lnTo>
                <a:lnTo>
                  <a:pt x="7" y="88"/>
                </a:lnTo>
                <a:lnTo>
                  <a:pt x="14" y="85"/>
                </a:lnTo>
                <a:lnTo>
                  <a:pt x="19" y="83"/>
                </a:lnTo>
                <a:lnTo>
                  <a:pt x="47" y="76"/>
                </a:lnTo>
                <a:lnTo>
                  <a:pt x="59" y="74"/>
                </a:lnTo>
                <a:lnTo>
                  <a:pt x="60" y="73"/>
                </a:lnTo>
                <a:lnTo>
                  <a:pt x="53" y="75"/>
                </a:lnTo>
                <a:lnTo>
                  <a:pt x="43" y="77"/>
                </a:lnTo>
                <a:lnTo>
                  <a:pt x="31" y="81"/>
                </a:lnTo>
                <a:lnTo>
                  <a:pt x="23" y="83"/>
                </a:lnTo>
                <a:lnTo>
                  <a:pt x="19" y="83"/>
                </a:lnTo>
                <a:close/>
                <a:moveTo>
                  <a:pt x="346" y="16"/>
                </a:moveTo>
                <a:lnTo>
                  <a:pt x="345" y="15"/>
                </a:lnTo>
                <a:lnTo>
                  <a:pt x="343" y="15"/>
                </a:lnTo>
                <a:lnTo>
                  <a:pt x="345" y="15"/>
                </a:lnTo>
                <a:lnTo>
                  <a:pt x="346" y="16"/>
                </a:lnTo>
                <a:close/>
                <a:moveTo>
                  <a:pt x="137" y="134"/>
                </a:moveTo>
                <a:lnTo>
                  <a:pt x="142" y="133"/>
                </a:lnTo>
                <a:lnTo>
                  <a:pt x="149" y="132"/>
                </a:lnTo>
                <a:lnTo>
                  <a:pt x="153" y="132"/>
                </a:lnTo>
                <a:lnTo>
                  <a:pt x="156" y="131"/>
                </a:lnTo>
                <a:lnTo>
                  <a:pt x="158" y="130"/>
                </a:lnTo>
                <a:lnTo>
                  <a:pt x="159" y="127"/>
                </a:lnTo>
                <a:lnTo>
                  <a:pt x="159" y="124"/>
                </a:lnTo>
                <a:lnTo>
                  <a:pt x="159" y="123"/>
                </a:lnTo>
                <a:lnTo>
                  <a:pt x="159" y="122"/>
                </a:lnTo>
                <a:lnTo>
                  <a:pt x="162" y="121"/>
                </a:lnTo>
                <a:lnTo>
                  <a:pt x="172" y="117"/>
                </a:lnTo>
                <a:lnTo>
                  <a:pt x="181" y="115"/>
                </a:lnTo>
                <a:lnTo>
                  <a:pt x="207" y="107"/>
                </a:lnTo>
                <a:lnTo>
                  <a:pt x="233" y="100"/>
                </a:lnTo>
                <a:lnTo>
                  <a:pt x="259" y="93"/>
                </a:lnTo>
                <a:lnTo>
                  <a:pt x="287" y="85"/>
                </a:lnTo>
                <a:lnTo>
                  <a:pt x="313" y="78"/>
                </a:lnTo>
                <a:lnTo>
                  <a:pt x="339" y="72"/>
                </a:lnTo>
                <a:lnTo>
                  <a:pt x="365" y="65"/>
                </a:lnTo>
                <a:lnTo>
                  <a:pt x="392" y="58"/>
                </a:lnTo>
                <a:lnTo>
                  <a:pt x="418" y="51"/>
                </a:lnTo>
                <a:lnTo>
                  <a:pt x="444" y="44"/>
                </a:lnTo>
                <a:lnTo>
                  <a:pt x="470" y="38"/>
                </a:lnTo>
                <a:lnTo>
                  <a:pt x="496" y="31"/>
                </a:lnTo>
                <a:lnTo>
                  <a:pt x="512" y="27"/>
                </a:lnTo>
                <a:lnTo>
                  <a:pt x="527" y="24"/>
                </a:lnTo>
                <a:lnTo>
                  <a:pt x="542" y="19"/>
                </a:lnTo>
                <a:lnTo>
                  <a:pt x="557" y="16"/>
                </a:lnTo>
                <a:lnTo>
                  <a:pt x="566" y="15"/>
                </a:lnTo>
                <a:lnTo>
                  <a:pt x="577" y="11"/>
                </a:lnTo>
                <a:lnTo>
                  <a:pt x="583" y="10"/>
                </a:lnTo>
                <a:lnTo>
                  <a:pt x="587" y="8"/>
                </a:lnTo>
                <a:lnTo>
                  <a:pt x="591" y="5"/>
                </a:lnTo>
                <a:lnTo>
                  <a:pt x="593" y="0"/>
                </a:lnTo>
                <a:lnTo>
                  <a:pt x="568" y="0"/>
                </a:lnTo>
                <a:lnTo>
                  <a:pt x="544" y="0"/>
                </a:lnTo>
                <a:lnTo>
                  <a:pt x="519" y="0"/>
                </a:lnTo>
                <a:lnTo>
                  <a:pt x="495" y="0"/>
                </a:lnTo>
                <a:lnTo>
                  <a:pt x="483" y="0"/>
                </a:lnTo>
                <a:lnTo>
                  <a:pt x="470" y="0"/>
                </a:lnTo>
                <a:lnTo>
                  <a:pt x="458" y="3"/>
                </a:lnTo>
                <a:lnTo>
                  <a:pt x="446" y="7"/>
                </a:lnTo>
                <a:lnTo>
                  <a:pt x="435" y="10"/>
                </a:lnTo>
                <a:lnTo>
                  <a:pt x="423" y="13"/>
                </a:lnTo>
                <a:lnTo>
                  <a:pt x="411" y="16"/>
                </a:lnTo>
                <a:lnTo>
                  <a:pt x="399" y="19"/>
                </a:lnTo>
                <a:lnTo>
                  <a:pt x="377" y="25"/>
                </a:lnTo>
                <a:lnTo>
                  <a:pt x="353" y="31"/>
                </a:lnTo>
                <a:lnTo>
                  <a:pt x="329" y="38"/>
                </a:lnTo>
                <a:lnTo>
                  <a:pt x="306" y="43"/>
                </a:lnTo>
                <a:lnTo>
                  <a:pt x="282" y="49"/>
                </a:lnTo>
                <a:lnTo>
                  <a:pt x="259" y="55"/>
                </a:lnTo>
                <a:lnTo>
                  <a:pt x="236" y="60"/>
                </a:lnTo>
                <a:lnTo>
                  <a:pt x="212" y="66"/>
                </a:lnTo>
                <a:lnTo>
                  <a:pt x="199" y="69"/>
                </a:lnTo>
                <a:lnTo>
                  <a:pt x="187" y="73"/>
                </a:lnTo>
                <a:lnTo>
                  <a:pt x="173" y="75"/>
                </a:lnTo>
                <a:lnTo>
                  <a:pt x="160" y="78"/>
                </a:lnTo>
                <a:lnTo>
                  <a:pt x="147" y="82"/>
                </a:lnTo>
                <a:lnTo>
                  <a:pt x="134" y="85"/>
                </a:lnTo>
                <a:lnTo>
                  <a:pt x="127" y="86"/>
                </a:lnTo>
                <a:lnTo>
                  <a:pt x="121" y="88"/>
                </a:lnTo>
                <a:lnTo>
                  <a:pt x="115" y="88"/>
                </a:lnTo>
                <a:lnTo>
                  <a:pt x="108" y="88"/>
                </a:lnTo>
                <a:lnTo>
                  <a:pt x="149" y="76"/>
                </a:lnTo>
                <a:lnTo>
                  <a:pt x="191" y="65"/>
                </a:lnTo>
                <a:lnTo>
                  <a:pt x="233" y="53"/>
                </a:lnTo>
                <a:lnTo>
                  <a:pt x="274" y="42"/>
                </a:lnTo>
                <a:lnTo>
                  <a:pt x="296" y="36"/>
                </a:lnTo>
                <a:lnTo>
                  <a:pt x="316" y="32"/>
                </a:lnTo>
                <a:lnTo>
                  <a:pt x="337" y="26"/>
                </a:lnTo>
                <a:lnTo>
                  <a:pt x="357" y="21"/>
                </a:lnTo>
                <a:lnTo>
                  <a:pt x="368" y="18"/>
                </a:lnTo>
                <a:lnTo>
                  <a:pt x="378" y="16"/>
                </a:lnTo>
                <a:lnTo>
                  <a:pt x="389" y="13"/>
                </a:lnTo>
                <a:lnTo>
                  <a:pt x="399" y="10"/>
                </a:lnTo>
                <a:lnTo>
                  <a:pt x="406" y="8"/>
                </a:lnTo>
                <a:lnTo>
                  <a:pt x="414" y="7"/>
                </a:lnTo>
                <a:lnTo>
                  <a:pt x="419" y="7"/>
                </a:lnTo>
                <a:lnTo>
                  <a:pt x="423" y="5"/>
                </a:lnTo>
                <a:lnTo>
                  <a:pt x="423" y="2"/>
                </a:lnTo>
                <a:lnTo>
                  <a:pt x="423" y="1"/>
                </a:lnTo>
                <a:lnTo>
                  <a:pt x="422" y="1"/>
                </a:lnTo>
                <a:lnTo>
                  <a:pt x="420" y="0"/>
                </a:lnTo>
                <a:lnTo>
                  <a:pt x="414" y="0"/>
                </a:lnTo>
                <a:lnTo>
                  <a:pt x="411" y="0"/>
                </a:lnTo>
                <a:lnTo>
                  <a:pt x="399" y="2"/>
                </a:lnTo>
                <a:lnTo>
                  <a:pt x="389" y="5"/>
                </a:lnTo>
                <a:lnTo>
                  <a:pt x="379" y="8"/>
                </a:lnTo>
                <a:lnTo>
                  <a:pt x="369" y="11"/>
                </a:lnTo>
                <a:lnTo>
                  <a:pt x="365" y="13"/>
                </a:lnTo>
                <a:lnTo>
                  <a:pt x="360" y="14"/>
                </a:lnTo>
                <a:lnTo>
                  <a:pt x="357" y="14"/>
                </a:lnTo>
                <a:lnTo>
                  <a:pt x="355" y="14"/>
                </a:lnTo>
                <a:lnTo>
                  <a:pt x="354" y="14"/>
                </a:lnTo>
                <a:lnTo>
                  <a:pt x="354" y="13"/>
                </a:lnTo>
                <a:lnTo>
                  <a:pt x="353" y="15"/>
                </a:lnTo>
                <a:lnTo>
                  <a:pt x="351" y="16"/>
                </a:lnTo>
                <a:lnTo>
                  <a:pt x="348" y="16"/>
                </a:lnTo>
                <a:lnTo>
                  <a:pt x="346" y="17"/>
                </a:lnTo>
                <a:lnTo>
                  <a:pt x="336" y="19"/>
                </a:lnTo>
                <a:lnTo>
                  <a:pt x="326" y="23"/>
                </a:lnTo>
                <a:lnTo>
                  <a:pt x="315" y="25"/>
                </a:lnTo>
                <a:lnTo>
                  <a:pt x="304" y="27"/>
                </a:lnTo>
                <a:lnTo>
                  <a:pt x="290" y="32"/>
                </a:lnTo>
                <a:lnTo>
                  <a:pt x="277" y="35"/>
                </a:lnTo>
                <a:lnTo>
                  <a:pt x="264" y="38"/>
                </a:lnTo>
                <a:lnTo>
                  <a:pt x="252" y="41"/>
                </a:lnTo>
                <a:lnTo>
                  <a:pt x="239" y="44"/>
                </a:lnTo>
                <a:lnTo>
                  <a:pt x="226" y="47"/>
                </a:lnTo>
                <a:lnTo>
                  <a:pt x="214" y="50"/>
                </a:lnTo>
                <a:lnTo>
                  <a:pt x="200" y="53"/>
                </a:lnTo>
                <a:lnTo>
                  <a:pt x="188" y="56"/>
                </a:lnTo>
                <a:lnTo>
                  <a:pt x="175" y="58"/>
                </a:lnTo>
                <a:lnTo>
                  <a:pt x="149" y="63"/>
                </a:lnTo>
                <a:lnTo>
                  <a:pt x="123" y="68"/>
                </a:lnTo>
                <a:lnTo>
                  <a:pt x="97" y="75"/>
                </a:lnTo>
                <a:lnTo>
                  <a:pt x="72" y="82"/>
                </a:lnTo>
                <a:lnTo>
                  <a:pt x="58" y="85"/>
                </a:lnTo>
                <a:lnTo>
                  <a:pt x="46" y="88"/>
                </a:lnTo>
                <a:lnTo>
                  <a:pt x="33" y="91"/>
                </a:lnTo>
                <a:lnTo>
                  <a:pt x="20" y="94"/>
                </a:lnTo>
                <a:lnTo>
                  <a:pt x="14" y="96"/>
                </a:lnTo>
                <a:lnTo>
                  <a:pt x="7" y="97"/>
                </a:lnTo>
                <a:lnTo>
                  <a:pt x="3" y="98"/>
                </a:lnTo>
                <a:lnTo>
                  <a:pt x="1" y="99"/>
                </a:lnTo>
                <a:lnTo>
                  <a:pt x="1" y="101"/>
                </a:lnTo>
                <a:lnTo>
                  <a:pt x="1" y="105"/>
                </a:lnTo>
                <a:lnTo>
                  <a:pt x="0" y="118"/>
                </a:lnTo>
                <a:lnTo>
                  <a:pt x="1" y="132"/>
                </a:lnTo>
                <a:lnTo>
                  <a:pt x="1" y="135"/>
                </a:lnTo>
                <a:lnTo>
                  <a:pt x="1" y="135"/>
                </a:lnTo>
                <a:lnTo>
                  <a:pt x="2" y="135"/>
                </a:lnTo>
                <a:lnTo>
                  <a:pt x="3" y="136"/>
                </a:lnTo>
                <a:lnTo>
                  <a:pt x="8" y="136"/>
                </a:lnTo>
                <a:lnTo>
                  <a:pt x="11" y="136"/>
                </a:lnTo>
                <a:lnTo>
                  <a:pt x="17" y="135"/>
                </a:lnTo>
                <a:lnTo>
                  <a:pt x="23" y="134"/>
                </a:lnTo>
                <a:lnTo>
                  <a:pt x="34" y="131"/>
                </a:lnTo>
                <a:lnTo>
                  <a:pt x="47" y="127"/>
                </a:lnTo>
                <a:lnTo>
                  <a:pt x="61" y="125"/>
                </a:lnTo>
                <a:lnTo>
                  <a:pt x="75" y="122"/>
                </a:lnTo>
                <a:lnTo>
                  <a:pt x="90" y="119"/>
                </a:lnTo>
                <a:lnTo>
                  <a:pt x="105" y="117"/>
                </a:lnTo>
                <a:lnTo>
                  <a:pt x="92" y="122"/>
                </a:lnTo>
                <a:lnTo>
                  <a:pt x="79" y="125"/>
                </a:lnTo>
                <a:lnTo>
                  <a:pt x="65" y="129"/>
                </a:lnTo>
                <a:lnTo>
                  <a:pt x="51" y="132"/>
                </a:lnTo>
                <a:lnTo>
                  <a:pt x="39" y="136"/>
                </a:lnTo>
                <a:lnTo>
                  <a:pt x="27" y="140"/>
                </a:lnTo>
                <a:lnTo>
                  <a:pt x="24" y="140"/>
                </a:lnTo>
                <a:lnTo>
                  <a:pt x="19" y="141"/>
                </a:lnTo>
                <a:lnTo>
                  <a:pt x="18" y="141"/>
                </a:lnTo>
                <a:lnTo>
                  <a:pt x="16" y="142"/>
                </a:lnTo>
                <a:lnTo>
                  <a:pt x="15" y="143"/>
                </a:lnTo>
                <a:lnTo>
                  <a:pt x="15" y="146"/>
                </a:lnTo>
                <a:lnTo>
                  <a:pt x="8" y="144"/>
                </a:lnTo>
                <a:lnTo>
                  <a:pt x="1" y="146"/>
                </a:lnTo>
                <a:lnTo>
                  <a:pt x="1" y="148"/>
                </a:lnTo>
                <a:lnTo>
                  <a:pt x="3" y="149"/>
                </a:lnTo>
                <a:lnTo>
                  <a:pt x="6" y="149"/>
                </a:lnTo>
                <a:lnTo>
                  <a:pt x="9" y="148"/>
                </a:lnTo>
                <a:lnTo>
                  <a:pt x="16" y="146"/>
                </a:lnTo>
                <a:lnTo>
                  <a:pt x="22" y="144"/>
                </a:lnTo>
                <a:lnTo>
                  <a:pt x="31" y="142"/>
                </a:lnTo>
                <a:lnTo>
                  <a:pt x="40" y="141"/>
                </a:lnTo>
                <a:lnTo>
                  <a:pt x="48" y="139"/>
                </a:lnTo>
                <a:lnTo>
                  <a:pt x="57" y="136"/>
                </a:lnTo>
                <a:lnTo>
                  <a:pt x="66" y="134"/>
                </a:lnTo>
                <a:lnTo>
                  <a:pt x="75" y="133"/>
                </a:lnTo>
                <a:lnTo>
                  <a:pt x="84" y="131"/>
                </a:lnTo>
                <a:lnTo>
                  <a:pt x="93" y="129"/>
                </a:lnTo>
                <a:lnTo>
                  <a:pt x="102" y="126"/>
                </a:lnTo>
                <a:lnTo>
                  <a:pt x="112" y="124"/>
                </a:lnTo>
                <a:lnTo>
                  <a:pt x="116" y="123"/>
                </a:lnTo>
                <a:lnTo>
                  <a:pt x="120" y="123"/>
                </a:lnTo>
                <a:lnTo>
                  <a:pt x="123" y="122"/>
                </a:lnTo>
                <a:lnTo>
                  <a:pt x="125" y="122"/>
                </a:lnTo>
                <a:lnTo>
                  <a:pt x="127" y="122"/>
                </a:lnTo>
                <a:lnTo>
                  <a:pt x="130" y="123"/>
                </a:lnTo>
                <a:lnTo>
                  <a:pt x="112" y="127"/>
                </a:lnTo>
                <a:lnTo>
                  <a:pt x="94" y="133"/>
                </a:lnTo>
                <a:lnTo>
                  <a:pt x="77" y="138"/>
                </a:lnTo>
                <a:lnTo>
                  <a:pt x="59" y="142"/>
                </a:lnTo>
                <a:lnTo>
                  <a:pt x="42" y="147"/>
                </a:lnTo>
                <a:lnTo>
                  <a:pt x="26" y="151"/>
                </a:lnTo>
                <a:lnTo>
                  <a:pt x="16" y="154"/>
                </a:lnTo>
                <a:lnTo>
                  <a:pt x="7" y="157"/>
                </a:lnTo>
                <a:lnTo>
                  <a:pt x="6" y="157"/>
                </a:lnTo>
                <a:lnTo>
                  <a:pt x="3" y="157"/>
                </a:lnTo>
                <a:lnTo>
                  <a:pt x="2" y="157"/>
                </a:lnTo>
                <a:lnTo>
                  <a:pt x="1" y="158"/>
                </a:lnTo>
                <a:lnTo>
                  <a:pt x="1" y="159"/>
                </a:lnTo>
                <a:lnTo>
                  <a:pt x="1" y="160"/>
                </a:lnTo>
                <a:lnTo>
                  <a:pt x="1" y="164"/>
                </a:lnTo>
                <a:lnTo>
                  <a:pt x="1" y="168"/>
                </a:lnTo>
                <a:lnTo>
                  <a:pt x="17" y="166"/>
                </a:lnTo>
                <a:lnTo>
                  <a:pt x="33" y="163"/>
                </a:lnTo>
                <a:lnTo>
                  <a:pt x="49" y="158"/>
                </a:lnTo>
                <a:lnTo>
                  <a:pt x="65" y="154"/>
                </a:lnTo>
                <a:lnTo>
                  <a:pt x="83" y="148"/>
                </a:lnTo>
                <a:lnTo>
                  <a:pt x="100" y="143"/>
                </a:lnTo>
                <a:lnTo>
                  <a:pt x="118" y="139"/>
                </a:lnTo>
                <a:lnTo>
                  <a:pt x="137" y="134"/>
                </a:lnTo>
                <a:lnTo>
                  <a:pt x="135" y="134"/>
                </a:lnTo>
                <a:lnTo>
                  <a:pt x="129" y="136"/>
                </a:lnTo>
                <a:lnTo>
                  <a:pt x="125" y="138"/>
                </a:lnTo>
                <a:lnTo>
                  <a:pt x="137" y="134"/>
                </a:lnTo>
                <a:close/>
                <a:moveTo>
                  <a:pt x="2061" y="910"/>
                </a:moveTo>
                <a:lnTo>
                  <a:pt x="2019" y="920"/>
                </a:lnTo>
                <a:lnTo>
                  <a:pt x="1977" y="931"/>
                </a:lnTo>
                <a:lnTo>
                  <a:pt x="1934" y="941"/>
                </a:lnTo>
                <a:lnTo>
                  <a:pt x="1892" y="953"/>
                </a:lnTo>
                <a:lnTo>
                  <a:pt x="1849" y="963"/>
                </a:lnTo>
                <a:lnTo>
                  <a:pt x="1807" y="973"/>
                </a:lnTo>
                <a:lnTo>
                  <a:pt x="1764" y="984"/>
                </a:lnTo>
                <a:lnTo>
                  <a:pt x="1722" y="994"/>
                </a:lnTo>
                <a:lnTo>
                  <a:pt x="1712" y="996"/>
                </a:lnTo>
                <a:lnTo>
                  <a:pt x="1701" y="999"/>
                </a:lnTo>
                <a:lnTo>
                  <a:pt x="1691" y="1001"/>
                </a:lnTo>
                <a:lnTo>
                  <a:pt x="1683" y="1004"/>
                </a:lnTo>
                <a:lnTo>
                  <a:pt x="1684" y="1006"/>
                </a:lnTo>
                <a:lnTo>
                  <a:pt x="1689" y="1007"/>
                </a:lnTo>
                <a:lnTo>
                  <a:pt x="1690" y="1009"/>
                </a:lnTo>
                <a:lnTo>
                  <a:pt x="1690" y="1010"/>
                </a:lnTo>
                <a:lnTo>
                  <a:pt x="1690" y="1011"/>
                </a:lnTo>
                <a:lnTo>
                  <a:pt x="1687" y="1012"/>
                </a:lnTo>
                <a:lnTo>
                  <a:pt x="1676" y="1014"/>
                </a:lnTo>
                <a:lnTo>
                  <a:pt x="1666" y="1016"/>
                </a:lnTo>
                <a:lnTo>
                  <a:pt x="1656" y="1019"/>
                </a:lnTo>
                <a:lnTo>
                  <a:pt x="1646" y="1022"/>
                </a:lnTo>
                <a:lnTo>
                  <a:pt x="1635" y="1024"/>
                </a:lnTo>
                <a:lnTo>
                  <a:pt x="1625" y="1028"/>
                </a:lnTo>
                <a:lnTo>
                  <a:pt x="1604" y="1034"/>
                </a:lnTo>
                <a:lnTo>
                  <a:pt x="1582" y="1039"/>
                </a:lnTo>
                <a:lnTo>
                  <a:pt x="1562" y="1045"/>
                </a:lnTo>
                <a:lnTo>
                  <a:pt x="1540" y="1051"/>
                </a:lnTo>
                <a:lnTo>
                  <a:pt x="1518" y="1056"/>
                </a:lnTo>
                <a:lnTo>
                  <a:pt x="1497" y="1062"/>
                </a:lnTo>
                <a:lnTo>
                  <a:pt x="1475" y="1068"/>
                </a:lnTo>
                <a:lnTo>
                  <a:pt x="1455" y="1073"/>
                </a:lnTo>
                <a:lnTo>
                  <a:pt x="1431" y="1079"/>
                </a:lnTo>
                <a:lnTo>
                  <a:pt x="1407" y="1085"/>
                </a:lnTo>
                <a:lnTo>
                  <a:pt x="1383" y="1090"/>
                </a:lnTo>
                <a:lnTo>
                  <a:pt x="1359" y="1097"/>
                </a:lnTo>
                <a:lnTo>
                  <a:pt x="1335" y="1103"/>
                </a:lnTo>
                <a:lnTo>
                  <a:pt x="1311" y="1109"/>
                </a:lnTo>
                <a:lnTo>
                  <a:pt x="1287" y="1114"/>
                </a:lnTo>
                <a:lnTo>
                  <a:pt x="1264" y="1120"/>
                </a:lnTo>
                <a:lnTo>
                  <a:pt x="1279" y="1121"/>
                </a:lnTo>
                <a:lnTo>
                  <a:pt x="1293" y="1121"/>
                </a:lnTo>
                <a:lnTo>
                  <a:pt x="1308" y="1120"/>
                </a:lnTo>
                <a:lnTo>
                  <a:pt x="1321" y="1118"/>
                </a:lnTo>
                <a:lnTo>
                  <a:pt x="1350" y="1112"/>
                </a:lnTo>
                <a:lnTo>
                  <a:pt x="1378" y="1105"/>
                </a:lnTo>
                <a:lnTo>
                  <a:pt x="1410" y="1096"/>
                </a:lnTo>
                <a:lnTo>
                  <a:pt x="1442" y="1088"/>
                </a:lnTo>
                <a:lnTo>
                  <a:pt x="1474" y="1080"/>
                </a:lnTo>
                <a:lnTo>
                  <a:pt x="1506" y="1071"/>
                </a:lnTo>
                <a:lnTo>
                  <a:pt x="1538" y="1063"/>
                </a:lnTo>
                <a:lnTo>
                  <a:pt x="1569" y="1055"/>
                </a:lnTo>
                <a:lnTo>
                  <a:pt x="1601" y="1047"/>
                </a:lnTo>
                <a:lnTo>
                  <a:pt x="1633" y="1039"/>
                </a:lnTo>
                <a:lnTo>
                  <a:pt x="1664" y="1031"/>
                </a:lnTo>
                <a:lnTo>
                  <a:pt x="1696" y="1023"/>
                </a:lnTo>
                <a:lnTo>
                  <a:pt x="1728" y="1016"/>
                </a:lnTo>
                <a:lnTo>
                  <a:pt x="1760" y="1009"/>
                </a:lnTo>
                <a:lnTo>
                  <a:pt x="1778" y="1005"/>
                </a:lnTo>
                <a:lnTo>
                  <a:pt x="1796" y="1001"/>
                </a:lnTo>
                <a:lnTo>
                  <a:pt x="1814" y="996"/>
                </a:lnTo>
                <a:lnTo>
                  <a:pt x="1832" y="993"/>
                </a:lnTo>
                <a:lnTo>
                  <a:pt x="1849" y="989"/>
                </a:lnTo>
                <a:lnTo>
                  <a:pt x="1865" y="986"/>
                </a:lnTo>
                <a:lnTo>
                  <a:pt x="1874" y="984"/>
                </a:lnTo>
                <a:lnTo>
                  <a:pt x="1884" y="981"/>
                </a:lnTo>
                <a:lnTo>
                  <a:pt x="1887" y="980"/>
                </a:lnTo>
                <a:lnTo>
                  <a:pt x="1890" y="979"/>
                </a:lnTo>
                <a:lnTo>
                  <a:pt x="1894" y="979"/>
                </a:lnTo>
                <a:lnTo>
                  <a:pt x="1897" y="980"/>
                </a:lnTo>
                <a:lnTo>
                  <a:pt x="1886" y="984"/>
                </a:lnTo>
                <a:lnTo>
                  <a:pt x="1876" y="987"/>
                </a:lnTo>
                <a:lnTo>
                  <a:pt x="1863" y="990"/>
                </a:lnTo>
                <a:lnTo>
                  <a:pt x="1851" y="993"/>
                </a:lnTo>
                <a:lnTo>
                  <a:pt x="1837" y="997"/>
                </a:lnTo>
                <a:lnTo>
                  <a:pt x="1823" y="1001"/>
                </a:lnTo>
                <a:lnTo>
                  <a:pt x="1810" y="1004"/>
                </a:lnTo>
                <a:lnTo>
                  <a:pt x="1796" y="1007"/>
                </a:lnTo>
                <a:lnTo>
                  <a:pt x="1769" y="1014"/>
                </a:lnTo>
                <a:lnTo>
                  <a:pt x="1741" y="1022"/>
                </a:lnTo>
                <a:lnTo>
                  <a:pt x="1715" y="1029"/>
                </a:lnTo>
                <a:lnTo>
                  <a:pt x="1688" y="1036"/>
                </a:lnTo>
                <a:lnTo>
                  <a:pt x="1662" y="1043"/>
                </a:lnTo>
                <a:lnTo>
                  <a:pt x="1635" y="1049"/>
                </a:lnTo>
                <a:lnTo>
                  <a:pt x="1609" y="1056"/>
                </a:lnTo>
                <a:lnTo>
                  <a:pt x="1583" y="1063"/>
                </a:lnTo>
                <a:lnTo>
                  <a:pt x="1556" y="1070"/>
                </a:lnTo>
                <a:lnTo>
                  <a:pt x="1530" y="1077"/>
                </a:lnTo>
                <a:lnTo>
                  <a:pt x="1503" y="1084"/>
                </a:lnTo>
                <a:lnTo>
                  <a:pt x="1477" y="1090"/>
                </a:lnTo>
                <a:lnTo>
                  <a:pt x="1447" y="1097"/>
                </a:lnTo>
                <a:lnTo>
                  <a:pt x="1416" y="1105"/>
                </a:lnTo>
                <a:lnTo>
                  <a:pt x="1386" y="1113"/>
                </a:lnTo>
                <a:lnTo>
                  <a:pt x="1356" y="1120"/>
                </a:lnTo>
                <a:lnTo>
                  <a:pt x="1370" y="1121"/>
                </a:lnTo>
                <a:lnTo>
                  <a:pt x="1386" y="1121"/>
                </a:lnTo>
                <a:lnTo>
                  <a:pt x="1401" y="1121"/>
                </a:lnTo>
                <a:lnTo>
                  <a:pt x="1416" y="1120"/>
                </a:lnTo>
                <a:lnTo>
                  <a:pt x="1445" y="1115"/>
                </a:lnTo>
                <a:lnTo>
                  <a:pt x="1475" y="1109"/>
                </a:lnTo>
                <a:lnTo>
                  <a:pt x="1460" y="1115"/>
                </a:lnTo>
                <a:lnTo>
                  <a:pt x="1444" y="1121"/>
                </a:lnTo>
                <a:lnTo>
                  <a:pt x="1457" y="1121"/>
                </a:lnTo>
                <a:lnTo>
                  <a:pt x="1468" y="1120"/>
                </a:lnTo>
                <a:lnTo>
                  <a:pt x="1480" y="1119"/>
                </a:lnTo>
                <a:lnTo>
                  <a:pt x="1492" y="1117"/>
                </a:lnTo>
                <a:lnTo>
                  <a:pt x="1515" y="1110"/>
                </a:lnTo>
                <a:lnTo>
                  <a:pt x="1539" y="1104"/>
                </a:lnTo>
                <a:lnTo>
                  <a:pt x="1563" y="1097"/>
                </a:lnTo>
                <a:lnTo>
                  <a:pt x="1587" y="1092"/>
                </a:lnTo>
                <a:lnTo>
                  <a:pt x="1610" y="1085"/>
                </a:lnTo>
                <a:lnTo>
                  <a:pt x="1635" y="1079"/>
                </a:lnTo>
                <a:lnTo>
                  <a:pt x="1659" y="1072"/>
                </a:lnTo>
                <a:lnTo>
                  <a:pt x="1684" y="1067"/>
                </a:lnTo>
                <a:lnTo>
                  <a:pt x="1708" y="1060"/>
                </a:lnTo>
                <a:lnTo>
                  <a:pt x="1733" y="1054"/>
                </a:lnTo>
                <a:lnTo>
                  <a:pt x="1746" y="1051"/>
                </a:lnTo>
                <a:lnTo>
                  <a:pt x="1757" y="1048"/>
                </a:lnTo>
                <a:lnTo>
                  <a:pt x="1770" y="1045"/>
                </a:lnTo>
                <a:lnTo>
                  <a:pt x="1782" y="1043"/>
                </a:lnTo>
                <a:lnTo>
                  <a:pt x="1795" y="1040"/>
                </a:lnTo>
                <a:lnTo>
                  <a:pt x="1806" y="1037"/>
                </a:lnTo>
                <a:lnTo>
                  <a:pt x="1811" y="1036"/>
                </a:lnTo>
                <a:lnTo>
                  <a:pt x="1815" y="1035"/>
                </a:lnTo>
                <a:lnTo>
                  <a:pt x="1819" y="1035"/>
                </a:lnTo>
                <a:lnTo>
                  <a:pt x="1823" y="1035"/>
                </a:lnTo>
                <a:lnTo>
                  <a:pt x="1816" y="1038"/>
                </a:lnTo>
                <a:lnTo>
                  <a:pt x="1807" y="1040"/>
                </a:lnTo>
                <a:lnTo>
                  <a:pt x="1798" y="1043"/>
                </a:lnTo>
                <a:lnTo>
                  <a:pt x="1790" y="1045"/>
                </a:lnTo>
                <a:lnTo>
                  <a:pt x="1780" y="1048"/>
                </a:lnTo>
                <a:lnTo>
                  <a:pt x="1770" y="1051"/>
                </a:lnTo>
                <a:lnTo>
                  <a:pt x="1761" y="1053"/>
                </a:lnTo>
                <a:lnTo>
                  <a:pt x="1750" y="1056"/>
                </a:lnTo>
                <a:lnTo>
                  <a:pt x="1730" y="1061"/>
                </a:lnTo>
                <a:lnTo>
                  <a:pt x="1711" y="1067"/>
                </a:lnTo>
                <a:lnTo>
                  <a:pt x="1690" y="1072"/>
                </a:lnTo>
                <a:lnTo>
                  <a:pt x="1670" y="1077"/>
                </a:lnTo>
                <a:lnTo>
                  <a:pt x="1630" y="1087"/>
                </a:lnTo>
                <a:lnTo>
                  <a:pt x="1590" y="1097"/>
                </a:lnTo>
                <a:lnTo>
                  <a:pt x="1549" y="1109"/>
                </a:lnTo>
                <a:lnTo>
                  <a:pt x="1509" y="1120"/>
                </a:lnTo>
                <a:lnTo>
                  <a:pt x="1523" y="1120"/>
                </a:lnTo>
                <a:lnTo>
                  <a:pt x="1538" y="1120"/>
                </a:lnTo>
                <a:lnTo>
                  <a:pt x="1551" y="1120"/>
                </a:lnTo>
                <a:lnTo>
                  <a:pt x="1565" y="1120"/>
                </a:lnTo>
                <a:lnTo>
                  <a:pt x="1579" y="1121"/>
                </a:lnTo>
                <a:lnTo>
                  <a:pt x="1591" y="1121"/>
                </a:lnTo>
                <a:lnTo>
                  <a:pt x="1605" y="1122"/>
                </a:lnTo>
                <a:lnTo>
                  <a:pt x="1617" y="1121"/>
                </a:lnTo>
                <a:lnTo>
                  <a:pt x="1629" y="1121"/>
                </a:lnTo>
                <a:lnTo>
                  <a:pt x="1640" y="1119"/>
                </a:lnTo>
                <a:lnTo>
                  <a:pt x="1651" y="1118"/>
                </a:lnTo>
                <a:lnTo>
                  <a:pt x="1663" y="1114"/>
                </a:lnTo>
                <a:lnTo>
                  <a:pt x="1686" y="1109"/>
                </a:lnTo>
                <a:lnTo>
                  <a:pt x="1708" y="1102"/>
                </a:lnTo>
                <a:lnTo>
                  <a:pt x="1731" y="1094"/>
                </a:lnTo>
                <a:lnTo>
                  <a:pt x="1755" y="1086"/>
                </a:lnTo>
                <a:lnTo>
                  <a:pt x="1778" y="1079"/>
                </a:lnTo>
                <a:lnTo>
                  <a:pt x="1802" y="1071"/>
                </a:lnTo>
                <a:lnTo>
                  <a:pt x="1814" y="1069"/>
                </a:lnTo>
                <a:lnTo>
                  <a:pt x="1826" y="1065"/>
                </a:lnTo>
                <a:lnTo>
                  <a:pt x="1837" y="1062"/>
                </a:lnTo>
                <a:lnTo>
                  <a:pt x="1849" y="1060"/>
                </a:lnTo>
                <a:lnTo>
                  <a:pt x="1859" y="1057"/>
                </a:lnTo>
                <a:lnTo>
                  <a:pt x="1868" y="1054"/>
                </a:lnTo>
                <a:lnTo>
                  <a:pt x="1878" y="1052"/>
                </a:lnTo>
                <a:lnTo>
                  <a:pt x="1887" y="1049"/>
                </a:lnTo>
                <a:lnTo>
                  <a:pt x="1902" y="1046"/>
                </a:lnTo>
                <a:lnTo>
                  <a:pt x="1917" y="1043"/>
                </a:lnTo>
                <a:lnTo>
                  <a:pt x="1931" y="1038"/>
                </a:lnTo>
                <a:lnTo>
                  <a:pt x="1946" y="1035"/>
                </a:lnTo>
                <a:lnTo>
                  <a:pt x="1961" y="1031"/>
                </a:lnTo>
                <a:lnTo>
                  <a:pt x="1977" y="1028"/>
                </a:lnTo>
                <a:lnTo>
                  <a:pt x="1992" y="1026"/>
                </a:lnTo>
                <a:lnTo>
                  <a:pt x="2007" y="1022"/>
                </a:lnTo>
                <a:lnTo>
                  <a:pt x="1986" y="1028"/>
                </a:lnTo>
                <a:lnTo>
                  <a:pt x="1964" y="1035"/>
                </a:lnTo>
                <a:lnTo>
                  <a:pt x="1943" y="1042"/>
                </a:lnTo>
                <a:lnTo>
                  <a:pt x="1922" y="1048"/>
                </a:lnTo>
                <a:lnTo>
                  <a:pt x="1912" y="1051"/>
                </a:lnTo>
                <a:lnTo>
                  <a:pt x="1902" y="1054"/>
                </a:lnTo>
                <a:lnTo>
                  <a:pt x="1901" y="1054"/>
                </a:lnTo>
                <a:lnTo>
                  <a:pt x="1900" y="1054"/>
                </a:lnTo>
                <a:lnTo>
                  <a:pt x="1900" y="1055"/>
                </a:lnTo>
                <a:lnTo>
                  <a:pt x="1900" y="1056"/>
                </a:lnTo>
                <a:lnTo>
                  <a:pt x="1898" y="1057"/>
                </a:lnTo>
                <a:lnTo>
                  <a:pt x="1897" y="1059"/>
                </a:lnTo>
                <a:lnTo>
                  <a:pt x="1894" y="1060"/>
                </a:lnTo>
                <a:lnTo>
                  <a:pt x="1889" y="1061"/>
                </a:lnTo>
                <a:lnTo>
                  <a:pt x="1880" y="1063"/>
                </a:lnTo>
                <a:lnTo>
                  <a:pt x="1871" y="1065"/>
                </a:lnTo>
                <a:lnTo>
                  <a:pt x="1862" y="1068"/>
                </a:lnTo>
                <a:lnTo>
                  <a:pt x="1853" y="1070"/>
                </a:lnTo>
                <a:lnTo>
                  <a:pt x="1844" y="1073"/>
                </a:lnTo>
                <a:lnTo>
                  <a:pt x="1836" y="1077"/>
                </a:lnTo>
                <a:lnTo>
                  <a:pt x="1827" y="1080"/>
                </a:lnTo>
                <a:lnTo>
                  <a:pt x="1819" y="1084"/>
                </a:lnTo>
                <a:lnTo>
                  <a:pt x="1808" y="1087"/>
                </a:lnTo>
                <a:lnTo>
                  <a:pt x="1798" y="1090"/>
                </a:lnTo>
                <a:lnTo>
                  <a:pt x="1788" y="1094"/>
                </a:lnTo>
                <a:lnTo>
                  <a:pt x="1778" y="1097"/>
                </a:lnTo>
                <a:lnTo>
                  <a:pt x="1756" y="1103"/>
                </a:lnTo>
                <a:lnTo>
                  <a:pt x="1735" y="1109"/>
                </a:lnTo>
                <a:lnTo>
                  <a:pt x="1713" y="1114"/>
                </a:lnTo>
                <a:lnTo>
                  <a:pt x="1690" y="1121"/>
                </a:lnTo>
                <a:lnTo>
                  <a:pt x="1715" y="1121"/>
                </a:lnTo>
                <a:lnTo>
                  <a:pt x="1739" y="1121"/>
                </a:lnTo>
                <a:lnTo>
                  <a:pt x="1764" y="1121"/>
                </a:lnTo>
                <a:lnTo>
                  <a:pt x="1788" y="1121"/>
                </a:lnTo>
                <a:lnTo>
                  <a:pt x="1799" y="1121"/>
                </a:lnTo>
                <a:lnTo>
                  <a:pt x="1812" y="1121"/>
                </a:lnTo>
                <a:lnTo>
                  <a:pt x="1823" y="1121"/>
                </a:lnTo>
                <a:lnTo>
                  <a:pt x="1835" y="1120"/>
                </a:lnTo>
                <a:lnTo>
                  <a:pt x="1846" y="1118"/>
                </a:lnTo>
                <a:lnTo>
                  <a:pt x="1859" y="1114"/>
                </a:lnTo>
                <a:lnTo>
                  <a:pt x="1870" y="1112"/>
                </a:lnTo>
                <a:lnTo>
                  <a:pt x="1882" y="1109"/>
                </a:lnTo>
                <a:lnTo>
                  <a:pt x="1907" y="1102"/>
                </a:lnTo>
                <a:lnTo>
                  <a:pt x="1934" y="1095"/>
                </a:lnTo>
                <a:lnTo>
                  <a:pt x="1959" y="1089"/>
                </a:lnTo>
                <a:lnTo>
                  <a:pt x="1984" y="1082"/>
                </a:lnTo>
                <a:lnTo>
                  <a:pt x="1997" y="1079"/>
                </a:lnTo>
                <a:lnTo>
                  <a:pt x="2010" y="1076"/>
                </a:lnTo>
                <a:lnTo>
                  <a:pt x="2022" y="1072"/>
                </a:lnTo>
                <a:lnTo>
                  <a:pt x="2036" y="1069"/>
                </a:lnTo>
                <a:lnTo>
                  <a:pt x="2047" y="1065"/>
                </a:lnTo>
                <a:lnTo>
                  <a:pt x="2059" y="1063"/>
                </a:lnTo>
                <a:lnTo>
                  <a:pt x="2062" y="1062"/>
                </a:lnTo>
                <a:lnTo>
                  <a:pt x="2063" y="1060"/>
                </a:lnTo>
                <a:lnTo>
                  <a:pt x="2063" y="1057"/>
                </a:lnTo>
                <a:lnTo>
                  <a:pt x="2063" y="1054"/>
                </a:lnTo>
                <a:lnTo>
                  <a:pt x="2063" y="1047"/>
                </a:lnTo>
                <a:lnTo>
                  <a:pt x="2063" y="1040"/>
                </a:lnTo>
                <a:lnTo>
                  <a:pt x="2063" y="1034"/>
                </a:lnTo>
                <a:lnTo>
                  <a:pt x="2063" y="1027"/>
                </a:lnTo>
                <a:lnTo>
                  <a:pt x="2063" y="1023"/>
                </a:lnTo>
                <a:lnTo>
                  <a:pt x="2062" y="1022"/>
                </a:lnTo>
                <a:lnTo>
                  <a:pt x="2059" y="1021"/>
                </a:lnTo>
                <a:lnTo>
                  <a:pt x="2055" y="1022"/>
                </a:lnTo>
                <a:lnTo>
                  <a:pt x="2044" y="1023"/>
                </a:lnTo>
                <a:lnTo>
                  <a:pt x="2033" y="1026"/>
                </a:lnTo>
                <a:lnTo>
                  <a:pt x="2022" y="1029"/>
                </a:lnTo>
                <a:lnTo>
                  <a:pt x="2011" y="1031"/>
                </a:lnTo>
                <a:lnTo>
                  <a:pt x="2001" y="1034"/>
                </a:lnTo>
                <a:lnTo>
                  <a:pt x="1989" y="1034"/>
                </a:lnTo>
                <a:lnTo>
                  <a:pt x="2001" y="1030"/>
                </a:lnTo>
                <a:lnTo>
                  <a:pt x="2012" y="1027"/>
                </a:lnTo>
                <a:lnTo>
                  <a:pt x="2024" y="1023"/>
                </a:lnTo>
                <a:lnTo>
                  <a:pt x="2034" y="1021"/>
                </a:lnTo>
                <a:lnTo>
                  <a:pt x="2045" y="1018"/>
                </a:lnTo>
                <a:lnTo>
                  <a:pt x="2057" y="1015"/>
                </a:lnTo>
                <a:lnTo>
                  <a:pt x="2059" y="1015"/>
                </a:lnTo>
                <a:lnTo>
                  <a:pt x="2062" y="1014"/>
                </a:lnTo>
                <a:lnTo>
                  <a:pt x="2063" y="1013"/>
                </a:lnTo>
                <a:lnTo>
                  <a:pt x="2063" y="1010"/>
                </a:lnTo>
                <a:lnTo>
                  <a:pt x="2063" y="1004"/>
                </a:lnTo>
                <a:lnTo>
                  <a:pt x="2063" y="997"/>
                </a:lnTo>
                <a:lnTo>
                  <a:pt x="2037" y="1002"/>
                </a:lnTo>
                <a:lnTo>
                  <a:pt x="2012" y="1007"/>
                </a:lnTo>
                <a:lnTo>
                  <a:pt x="1986" y="1014"/>
                </a:lnTo>
                <a:lnTo>
                  <a:pt x="1961" y="1021"/>
                </a:lnTo>
                <a:lnTo>
                  <a:pt x="1947" y="1024"/>
                </a:lnTo>
                <a:lnTo>
                  <a:pt x="1934" y="1027"/>
                </a:lnTo>
                <a:lnTo>
                  <a:pt x="1920" y="1030"/>
                </a:lnTo>
                <a:lnTo>
                  <a:pt x="1906" y="1032"/>
                </a:lnTo>
                <a:lnTo>
                  <a:pt x="1893" y="1036"/>
                </a:lnTo>
                <a:lnTo>
                  <a:pt x="1878" y="1039"/>
                </a:lnTo>
                <a:lnTo>
                  <a:pt x="1864" y="1040"/>
                </a:lnTo>
                <a:lnTo>
                  <a:pt x="1851" y="1042"/>
                </a:lnTo>
                <a:lnTo>
                  <a:pt x="1872" y="1035"/>
                </a:lnTo>
                <a:lnTo>
                  <a:pt x="1895" y="1029"/>
                </a:lnTo>
                <a:lnTo>
                  <a:pt x="1917" y="1022"/>
                </a:lnTo>
                <a:lnTo>
                  <a:pt x="1939" y="1016"/>
                </a:lnTo>
                <a:lnTo>
                  <a:pt x="1961" y="1010"/>
                </a:lnTo>
                <a:lnTo>
                  <a:pt x="1984" y="1004"/>
                </a:lnTo>
                <a:lnTo>
                  <a:pt x="2005" y="998"/>
                </a:lnTo>
                <a:lnTo>
                  <a:pt x="2028" y="993"/>
                </a:lnTo>
                <a:lnTo>
                  <a:pt x="2040" y="989"/>
                </a:lnTo>
                <a:lnTo>
                  <a:pt x="2051" y="987"/>
                </a:lnTo>
                <a:lnTo>
                  <a:pt x="2057" y="986"/>
                </a:lnTo>
                <a:lnTo>
                  <a:pt x="2062" y="985"/>
                </a:lnTo>
                <a:lnTo>
                  <a:pt x="2063" y="980"/>
                </a:lnTo>
                <a:lnTo>
                  <a:pt x="2063" y="976"/>
                </a:lnTo>
                <a:lnTo>
                  <a:pt x="2063" y="963"/>
                </a:lnTo>
                <a:lnTo>
                  <a:pt x="2063" y="952"/>
                </a:lnTo>
                <a:lnTo>
                  <a:pt x="2063" y="940"/>
                </a:lnTo>
                <a:lnTo>
                  <a:pt x="2063" y="928"/>
                </a:lnTo>
                <a:lnTo>
                  <a:pt x="2063" y="924"/>
                </a:lnTo>
                <a:lnTo>
                  <a:pt x="2063" y="922"/>
                </a:lnTo>
                <a:lnTo>
                  <a:pt x="2061" y="922"/>
                </a:lnTo>
                <a:lnTo>
                  <a:pt x="2058" y="921"/>
                </a:lnTo>
                <a:lnTo>
                  <a:pt x="2054" y="921"/>
                </a:lnTo>
                <a:lnTo>
                  <a:pt x="2051" y="922"/>
                </a:lnTo>
                <a:lnTo>
                  <a:pt x="2041" y="924"/>
                </a:lnTo>
                <a:lnTo>
                  <a:pt x="2032" y="927"/>
                </a:lnTo>
                <a:lnTo>
                  <a:pt x="2024" y="929"/>
                </a:lnTo>
                <a:lnTo>
                  <a:pt x="2016" y="930"/>
                </a:lnTo>
                <a:lnTo>
                  <a:pt x="2008" y="931"/>
                </a:lnTo>
                <a:lnTo>
                  <a:pt x="2000" y="931"/>
                </a:lnTo>
                <a:lnTo>
                  <a:pt x="2009" y="929"/>
                </a:lnTo>
                <a:lnTo>
                  <a:pt x="2018" y="926"/>
                </a:lnTo>
                <a:lnTo>
                  <a:pt x="2027" y="923"/>
                </a:lnTo>
                <a:lnTo>
                  <a:pt x="2037" y="921"/>
                </a:lnTo>
                <a:lnTo>
                  <a:pt x="2045" y="918"/>
                </a:lnTo>
                <a:lnTo>
                  <a:pt x="2055" y="916"/>
                </a:lnTo>
                <a:lnTo>
                  <a:pt x="2059" y="915"/>
                </a:lnTo>
                <a:lnTo>
                  <a:pt x="2063" y="914"/>
                </a:lnTo>
                <a:lnTo>
                  <a:pt x="2065" y="913"/>
                </a:lnTo>
                <a:lnTo>
                  <a:pt x="2063" y="911"/>
                </a:lnTo>
                <a:lnTo>
                  <a:pt x="2063" y="910"/>
                </a:lnTo>
                <a:lnTo>
                  <a:pt x="2061" y="910"/>
                </a:lnTo>
                <a:lnTo>
                  <a:pt x="2026" y="918"/>
                </a:lnTo>
                <a:lnTo>
                  <a:pt x="2009" y="922"/>
                </a:lnTo>
                <a:lnTo>
                  <a:pt x="2007" y="923"/>
                </a:lnTo>
                <a:lnTo>
                  <a:pt x="2014" y="921"/>
                </a:lnTo>
                <a:lnTo>
                  <a:pt x="2028" y="918"/>
                </a:lnTo>
                <a:lnTo>
                  <a:pt x="2044" y="914"/>
                </a:lnTo>
                <a:lnTo>
                  <a:pt x="2057" y="911"/>
                </a:lnTo>
                <a:lnTo>
                  <a:pt x="2061" y="910"/>
                </a:lnTo>
                <a:close/>
                <a:moveTo>
                  <a:pt x="1494" y="75"/>
                </a:moveTo>
                <a:lnTo>
                  <a:pt x="1495" y="76"/>
                </a:lnTo>
                <a:lnTo>
                  <a:pt x="1497" y="76"/>
                </a:lnTo>
                <a:lnTo>
                  <a:pt x="1498" y="76"/>
                </a:lnTo>
                <a:lnTo>
                  <a:pt x="1499" y="75"/>
                </a:lnTo>
                <a:lnTo>
                  <a:pt x="1497" y="74"/>
                </a:lnTo>
                <a:lnTo>
                  <a:pt x="1494" y="75"/>
                </a:lnTo>
                <a:lnTo>
                  <a:pt x="1495" y="75"/>
                </a:lnTo>
                <a:lnTo>
                  <a:pt x="1494" y="75"/>
                </a:lnTo>
                <a:close/>
                <a:moveTo>
                  <a:pt x="776" y="346"/>
                </a:moveTo>
                <a:lnTo>
                  <a:pt x="776" y="346"/>
                </a:lnTo>
                <a:lnTo>
                  <a:pt x="776" y="346"/>
                </a:lnTo>
                <a:close/>
                <a:moveTo>
                  <a:pt x="849" y="150"/>
                </a:moveTo>
                <a:lnTo>
                  <a:pt x="848" y="150"/>
                </a:lnTo>
                <a:lnTo>
                  <a:pt x="847" y="150"/>
                </a:lnTo>
                <a:lnTo>
                  <a:pt x="848" y="150"/>
                </a:lnTo>
                <a:lnTo>
                  <a:pt x="849" y="150"/>
                </a:lnTo>
                <a:lnTo>
                  <a:pt x="849" y="150"/>
                </a:lnTo>
                <a:lnTo>
                  <a:pt x="849" y="150"/>
                </a:lnTo>
                <a:close/>
                <a:moveTo>
                  <a:pt x="1895" y="59"/>
                </a:moveTo>
                <a:lnTo>
                  <a:pt x="1872" y="66"/>
                </a:lnTo>
                <a:lnTo>
                  <a:pt x="1849" y="72"/>
                </a:lnTo>
                <a:lnTo>
                  <a:pt x="1827" y="78"/>
                </a:lnTo>
                <a:lnTo>
                  <a:pt x="1804" y="84"/>
                </a:lnTo>
                <a:lnTo>
                  <a:pt x="1780" y="90"/>
                </a:lnTo>
                <a:lnTo>
                  <a:pt x="1757" y="96"/>
                </a:lnTo>
                <a:lnTo>
                  <a:pt x="1733" y="101"/>
                </a:lnTo>
                <a:lnTo>
                  <a:pt x="1708" y="106"/>
                </a:lnTo>
                <a:lnTo>
                  <a:pt x="1731" y="99"/>
                </a:lnTo>
                <a:lnTo>
                  <a:pt x="1755" y="93"/>
                </a:lnTo>
                <a:lnTo>
                  <a:pt x="1778" y="86"/>
                </a:lnTo>
                <a:lnTo>
                  <a:pt x="1801" y="81"/>
                </a:lnTo>
                <a:lnTo>
                  <a:pt x="1823" y="75"/>
                </a:lnTo>
                <a:lnTo>
                  <a:pt x="1847" y="69"/>
                </a:lnTo>
                <a:lnTo>
                  <a:pt x="1871" y="64"/>
                </a:lnTo>
                <a:lnTo>
                  <a:pt x="1895" y="59"/>
                </a:lnTo>
                <a:close/>
                <a:moveTo>
                  <a:pt x="1663" y="129"/>
                </a:moveTo>
                <a:lnTo>
                  <a:pt x="1692" y="122"/>
                </a:lnTo>
                <a:lnTo>
                  <a:pt x="1721" y="114"/>
                </a:lnTo>
                <a:lnTo>
                  <a:pt x="1749" y="107"/>
                </a:lnTo>
                <a:lnTo>
                  <a:pt x="1778" y="100"/>
                </a:lnTo>
                <a:lnTo>
                  <a:pt x="1791" y="97"/>
                </a:lnTo>
                <a:lnTo>
                  <a:pt x="1806" y="93"/>
                </a:lnTo>
                <a:lnTo>
                  <a:pt x="1820" y="90"/>
                </a:lnTo>
                <a:lnTo>
                  <a:pt x="1835" y="88"/>
                </a:lnTo>
                <a:lnTo>
                  <a:pt x="1847" y="84"/>
                </a:lnTo>
                <a:lnTo>
                  <a:pt x="1861" y="81"/>
                </a:lnTo>
                <a:lnTo>
                  <a:pt x="1874" y="78"/>
                </a:lnTo>
                <a:lnTo>
                  <a:pt x="1888" y="77"/>
                </a:lnTo>
                <a:lnTo>
                  <a:pt x="1865" y="84"/>
                </a:lnTo>
                <a:lnTo>
                  <a:pt x="1841" y="90"/>
                </a:lnTo>
                <a:lnTo>
                  <a:pt x="1819" y="96"/>
                </a:lnTo>
                <a:lnTo>
                  <a:pt x="1796" y="102"/>
                </a:lnTo>
                <a:lnTo>
                  <a:pt x="1773" y="108"/>
                </a:lnTo>
                <a:lnTo>
                  <a:pt x="1750" y="115"/>
                </a:lnTo>
                <a:lnTo>
                  <a:pt x="1728" y="121"/>
                </a:lnTo>
                <a:lnTo>
                  <a:pt x="1705" y="127"/>
                </a:lnTo>
                <a:lnTo>
                  <a:pt x="1682" y="133"/>
                </a:lnTo>
                <a:lnTo>
                  <a:pt x="1658" y="139"/>
                </a:lnTo>
                <a:lnTo>
                  <a:pt x="1635" y="144"/>
                </a:lnTo>
                <a:lnTo>
                  <a:pt x="1612" y="150"/>
                </a:lnTo>
                <a:lnTo>
                  <a:pt x="1589" y="156"/>
                </a:lnTo>
                <a:lnTo>
                  <a:pt x="1566" y="161"/>
                </a:lnTo>
                <a:lnTo>
                  <a:pt x="1542" y="167"/>
                </a:lnTo>
                <a:lnTo>
                  <a:pt x="1519" y="173"/>
                </a:lnTo>
                <a:lnTo>
                  <a:pt x="1507" y="176"/>
                </a:lnTo>
                <a:lnTo>
                  <a:pt x="1493" y="180"/>
                </a:lnTo>
                <a:lnTo>
                  <a:pt x="1481" y="182"/>
                </a:lnTo>
                <a:lnTo>
                  <a:pt x="1467" y="185"/>
                </a:lnTo>
                <a:lnTo>
                  <a:pt x="1457" y="188"/>
                </a:lnTo>
                <a:lnTo>
                  <a:pt x="1445" y="191"/>
                </a:lnTo>
                <a:lnTo>
                  <a:pt x="1440" y="192"/>
                </a:lnTo>
                <a:lnTo>
                  <a:pt x="1434" y="193"/>
                </a:lnTo>
                <a:lnTo>
                  <a:pt x="1428" y="193"/>
                </a:lnTo>
                <a:lnTo>
                  <a:pt x="1423" y="192"/>
                </a:lnTo>
                <a:lnTo>
                  <a:pt x="1453" y="183"/>
                </a:lnTo>
                <a:lnTo>
                  <a:pt x="1483" y="175"/>
                </a:lnTo>
                <a:lnTo>
                  <a:pt x="1513" y="167"/>
                </a:lnTo>
                <a:lnTo>
                  <a:pt x="1543" y="159"/>
                </a:lnTo>
                <a:lnTo>
                  <a:pt x="1573" y="151"/>
                </a:lnTo>
                <a:lnTo>
                  <a:pt x="1604" y="143"/>
                </a:lnTo>
                <a:lnTo>
                  <a:pt x="1633" y="136"/>
                </a:lnTo>
                <a:lnTo>
                  <a:pt x="1663" y="129"/>
                </a:lnTo>
                <a:lnTo>
                  <a:pt x="1676" y="125"/>
                </a:lnTo>
                <a:lnTo>
                  <a:pt x="1676" y="125"/>
                </a:lnTo>
                <a:lnTo>
                  <a:pt x="1668" y="127"/>
                </a:lnTo>
                <a:lnTo>
                  <a:pt x="1655" y="131"/>
                </a:lnTo>
                <a:lnTo>
                  <a:pt x="1643" y="133"/>
                </a:lnTo>
                <a:lnTo>
                  <a:pt x="1638" y="134"/>
                </a:lnTo>
                <a:lnTo>
                  <a:pt x="1642" y="133"/>
                </a:lnTo>
                <a:lnTo>
                  <a:pt x="1663" y="129"/>
                </a:lnTo>
                <a:close/>
                <a:moveTo>
                  <a:pt x="1393" y="216"/>
                </a:moveTo>
                <a:lnTo>
                  <a:pt x="1416" y="209"/>
                </a:lnTo>
                <a:lnTo>
                  <a:pt x="1439" y="202"/>
                </a:lnTo>
                <a:lnTo>
                  <a:pt x="1461" y="197"/>
                </a:lnTo>
                <a:lnTo>
                  <a:pt x="1484" y="190"/>
                </a:lnTo>
                <a:lnTo>
                  <a:pt x="1508" y="184"/>
                </a:lnTo>
                <a:lnTo>
                  <a:pt x="1531" y="179"/>
                </a:lnTo>
                <a:lnTo>
                  <a:pt x="1555" y="174"/>
                </a:lnTo>
                <a:lnTo>
                  <a:pt x="1579" y="168"/>
                </a:lnTo>
                <a:lnTo>
                  <a:pt x="1556" y="175"/>
                </a:lnTo>
                <a:lnTo>
                  <a:pt x="1533" y="182"/>
                </a:lnTo>
                <a:lnTo>
                  <a:pt x="1510" y="188"/>
                </a:lnTo>
                <a:lnTo>
                  <a:pt x="1488" y="194"/>
                </a:lnTo>
                <a:lnTo>
                  <a:pt x="1464" y="200"/>
                </a:lnTo>
                <a:lnTo>
                  <a:pt x="1441" y="206"/>
                </a:lnTo>
                <a:lnTo>
                  <a:pt x="1417" y="210"/>
                </a:lnTo>
                <a:lnTo>
                  <a:pt x="1393" y="216"/>
                </a:lnTo>
                <a:close/>
                <a:moveTo>
                  <a:pt x="1484" y="229"/>
                </a:moveTo>
                <a:lnTo>
                  <a:pt x="1459" y="235"/>
                </a:lnTo>
                <a:lnTo>
                  <a:pt x="1434" y="242"/>
                </a:lnTo>
                <a:lnTo>
                  <a:pt x="1409" y="249"/>
                </a:lnTo>
                <a:lnTo>
                  <a:pt x="1383" y="256"/>
                </a:lnTo>
                <a:lnTo>
                  <a:pt x="1357" y="263"/>
                </a:lnTo>
                <a:lnTo>
                  <a:pt x="1330" y="268"/>
                </a:lnTo>
                <a:lnTo>
                  <a:pt x="1304" y="274"/>
                </a:lnTo>
                <a:lnTo>
                  <a:pt x="1277" y="280"/>
                </a:lnTo>
                <a:lnTo>
                  <a:pt x="1303" y="273"/>
                </a:lnTo>
                <a:lnTo>
                  <a:pt x="1328" y="266"/>
                </a:lnTo>
                <a:lnTo>
                  <a:pt x="1354" y="259"/>
                </a:lnTo>
                <a:lnTo>
                  <a:pt x="1379" y="252"/>
                </a:lnTo>
                <a:lnTo>
                  <a:pt x="1406" y="246"/>
                </a:lnTo>
                <a:lnTo>
                  <a:pt x="1432" y="240"/>
                </a:lnTo>
                <a:lnTo>
                  <a:pt x="1458" y="234"/>
                </a:lnTo>
                <a:lnTo>
                  <a:pt x="1484" y="229"/>
                </a:lnTo>
                <a:close/>
                <a:moveTo>
                  <a:pt x="1595" y="117"/>
                </a:moveTo>
                <a:lnTo>
                  <a:pt x="1596" y="119"/>
                </a:lnTo>
                <a:lnTo>
                  <a:pt x="1598" y="121"/>
                </a:lnTo>
                <a:lnTo>
                  <a:pt x="1588" y="124"/>
                </a:lnTo>
                <a:lnTo>
                  <a:pt x="1579" y="126"/>
                </a:lnTo>
                <a:lnTo>
                  <a:pt x="1568" y="130"/>
                </a:lnTo>
                <a:lnTo>
                  <a:pt x="1558" y="132"/>
                </a:lnTo>
                <a:lnTo>
                  <a:pt x="1549" y="134"/>
                </a:lnTo>
                <a:lnTo>
                  <a:pt x="1539" y="136"/>
                </a:lnTo>
                <a:lnTo>
                  <a:pt x="1534" y="138"/>
                </a:lnTo>
                <a:lnTo>
                  <a:pt x="1530" y="139"/>
                </a:lnTo>
                <a:lnTo>
                  <a:pt x="1526" y="140"/>
                </a:lnTo>
                <a:lnTo>
                  <a:pt x="1524" y="140"/>
                </a:lnTo>
                <a:lnTo>
                  <a:pt x="1522" y="139"/>
                </a:lnTo>
                <a:lnTo>
                  <a:pt x="1519" y="136"/>
                </a:lnTo>
                <a:lnTo>
                  <a:pt x="1538" y="131"/>
                </a:lnTo>
                <a:lnTo>
                  <a:pt x="1557" y="126"/>
                </a:lnTo>
                <a:lnTo>
                  <a:pt x="1575" y="122"/>
                </a:lnTo>
                <a:lnTo>
                  <a:pt x="1595" y="117"/>
                </a:lnTo>
                <a:lnTo>
                  <a:pt x="1591" y="118"/>
                </a:lnTo>
                <a:lnTo>
                  <a:pt x="1585" y="119"/>
                </a:lnTo>
                <a:lnTo>
                  <a:pt x="1583" y="119"/>
                </a:lnTo>
                <a:lnTo>
                  <a:pt x="1595" y="117"/>
                </a:lnTo>
                <a:close/>
                <a:moveTo>
                  <a:pt x="1497" y="113"/>
                </a:moveTo>
                <a:lnTo>
                  <a:pt x="1477" y="119"/>
                </a:lnTo>
                <a:lnTo>
                  <a:pt x="1447" y="129"/>
                </a:lnTo>
                <a:lnTo>
                  <a:pt x="1406" y="140"/>
                </a:lnTo>
                <a:lnTo>
                  <a:pt x="1361" y="151"/>
                </a:lnTo>
                <a:lnTo>
                  <a:pt x="1317" y="161"/>
                </a:lnTo>
                <a:lnTo>
                  <a:pt x="1277" y="171"/>
                </a:lnTo>
                <a:lnTo>
                  <a:pt x="1245" y="177"/>
                </a:lnTo>
                <a:lnTo>
                  <a:pt x="1226" y="180"/>
                </a:lnTo>
                <a:lnTo>
                  <a:pt x="1261" y="171"/>
                </a:lnTo>
                <a:lnTo>
                  <a:pt x="1294" y="163"/>
                </a:lnTo>
                <a:lnTo>
                  <a:pt x="1328" y="154"/>
                </a:lnTo>
                <a:lnTo>
                  <a:pt x="1362" y="144"/>
                </a:lnTo>
                <a:lnTo>
                  <a:pt x="1395" y="136"/>
                </a:lnTo>
                <a:lnTo>
                  <a:pt x="1428" y="129"/>
                </a:lnTo>
                <a:lnTo>
                  <a:pt x="1462" y="121"/>
                </a:lnTo>
                <a:lnTo>
                  <a:pt x="1497" y="113"/>
                </a:lnTo>
                <a:close/>
                <a:moveTo>
                  <a:pt x="1129" y="229"/>
                </a:moveTo>
                <a:lnTo>
                  <a:pt x="1168" y="217"/>
                </a:lnTo>
                <a:lnTo>
                  <a:pt x="1206" y="207"/>
                </a:lnTo>
                <a:lnTo>
                  <a:pt x="1245" y="197"/>
                </a:lnTo>
                <a:lnTo>
                  <a:pt x="1284" y="186"/>
                </a:lnTo>
                <a:lnTo>
                  <a:pt x="1323" y="177"/>
                </a:lnTo>
                <a:lnTo>
                  <a:pt x="1361" y="167"/>
                </a:lnTo>
                <a:lnTo>
                  <a:pt x="1400" y="158"/>
                </a:lnTo>
                <a:lnTo>
                  <a:pt x="1439" y="149"/>
                </a:lnTo>
                <a:lnTo>
                  <a:pt x="1450" y="147"/>
                </a:lnTo>
                <a:lnTo>
                  <a:pt x="1460" y="144"/>
                </a:lnTo>
                <a:lnTo>
                  <a:pt x="1472" y="143"/>
                </a:lnTo>
                <a:lnTo>
                  <a:pt x="1481" y="142"/>
                </a:lnTo>
                <a:lnTo>
                  <a:pt x="1490" y="140"/>
                </a:lnTo>
                <a:lnTo>
                  <a:pt x="1499" y="139"/>
                </a:lnTo>
                <a:lnTo>
                  <a:pt x="1508" y="139"/>
                </a:lnTo>
                <a:lnTo>
                  <a:pt x="1517" y="140"/>
                </a:lnTo>
                <a:lnTo>
                  <a:pt x="1497" y="147"/>
                </a:lnTo>
                <a:lnTo>
                  <a:pt x="1476" y="151"/>
                </a:lnTo>
                <a:lnTo>
                  <a:pt x="1456" y="157"/>
                </a:lnTo>
                <a:lnTo>
                  <a:pt x="1434" y="161"/>
                </a:lnTo>
                <a:lnTo>
                  <a:pt x="1424" y="164"/>
                </a:lnTo>
                <a:lnTo>
                  <a:pt x="1412" y="166"/>
                </a:lnTo>
                <a:lnTo>
                  <a:pt x="1402" y="167"/>
                </a:lnTo>
                <a:lnTo>
                  <a:pt x="1391" y="168"/>
                </a:lnTo>
                <a:lnTo>
                  <a:pt x="1381" y="171"/>
                </a:lnTo>
                <a:lnTo>
                  <a:pt x="1370" y="173"/>
                </a:lnTo>
                <a:lnTo>
                  <a:pt x="1360" y="175"/>
                </a:lnTo>
                <a:lnTo>
                  <a:pt x="1350" y="177"/>
                </a:lnTo>
                <a:lnTo>
                  <a:pt x="1328" y="183"/>
                </a:lnTo>
                <a:lnTo>
                  <a:pt x="1307" y="189"/>
                </a:lnTo>
                <a:lnTo>
                  <a:pt x="1285" y="194"/>
                </a:lnTo>
                <a:lnTo>
                  <a:pt x="1263" y="200"/>
                </a:lnTo>
                <a:lnTo>
                  <a:pt x="1242" y="206"/>
                </a:lnTo>
                <a:lnTo>
                  <a:pt x="1220" y="210"/>
                </a:lnTo>
                <a:lnTo>
                  <a:pt x="1197" y="216"/>
                </a:lnTo>
                <a:lnTo>
                  <a:pt x="1176" y="222"/>
                </a:lnTo>
                <a:lnTo>
                  <a:pt x="1163" y="224"/>
                </a:lnTo>
                <a:lnTo>
                  <a:pt x="1152" y="226"/>
                </a:lnTo>
                <a:lnTo>
                  <a:pt x="1139" y="230"/>
                </a:lnTo>
                <a:lnTo>
                  <a:pt x="1128" y="232"/>
                </a:lnTo>
                <a:lnTo>
                  <a:pt x="1117" y="235"/>
                </a:lnTo>
                <a:lnTo>
                  <a:pt x="1104" y="238"/>
                </a:lnTo>
                <a:lnTo>
                  <a:pt x="1093" y="240"/>
                </a:lnTo>
                <a:lnTo>
                  <a:pt x="1080" y="241"/>
                </a:lnTo>
                <a:lnTo>
                  <a:pt x="1093" y="238"/>
                </a:lnTo>
                <a:lnTo>
                  <a:pt x="1104" y="234"/>
                </a:lnTo>
                <a:lnTo>
                  <a:pt x="1117" y="231"/>
                </a:lnTo>
                <a:lnTo>
                  <a:pt x="1129" y="229"/>
                </a:lnTo>
                <a:lnTo>
                  <a:pt x="1159" y="219"/>
                </a:lnTo>
                <a:lnTo>
                  <a:pt x="1171" y="216"/>
                </a:lnTo>
                <a:lnTo>
                  <a:pt x="1171" y="216"/>
                </a:lnTo>
                <a:lnTo>
                  <a:pt x="1163" y="218"/>
                </a:lnTo>
                <a:lnTo>
                  <a:pt x="1150" y="222"/>
                </a:lnTo>
                <a:lnTo>
                  <a:pt x="1137" y="226"/>
                </a:lnTo>
                <a:lnTo>
                  <a:pt x="1128" y="229"/>
                </a:lnTo>
                <a:lnTo>
                  <a:pt x="1129" y="229"/>
                </a:lnTo>
                <a:close/>
                <a:moveTo>
                  <a:pt x="1054" y="233"/>
                </a:moveTo>
                <a:lnTo>
                  <a:pt x="1031" y="240"/>
                </a:lnTo>
                <a:lnTo>
                  <a:pt x="1008" y="246"/>
                </a:lnTo>
                <a:lnTo>
                  <a:pt x="986" y="252"/>
                </a:lnTo>
                <a:lnTo>
                  <a:pt x="963" y="258"/>
                </a:lnTo>
                <a:lnTo>
                  <a:pt x="940" y="264"/>
                </a:lnTo>
                <a:lnTo>
                  <a:pt x="916" y="269"/>
                </a:lnTo>
                <a:lnTo>
                  <a:pt x="893" y="274"/>
                </a:lnTo>
                <a:lnTo>
                  <a:pt x="870" y="280"/>
                </a:lnTo>
                <a:lnTo>
                  <a:pt x="892" y="273"/>
                </a:lnTo>
                <a:lnTo>
                  <a:pt x="914" y="266"/>
                </a:lnTo>
                <a:lnTo>
                  <a:pt x="937" y="260"/>
                </a:lnTo>
                <a:lnTo>
                  <a:pt x="959" y="255"/>
                </a:lnTo>
                <a:lnTo>
                  <a:pt x="983" y="249"/>
                </a:lnTo>
                <a:lnTo>
                  <a:pt x="1006" y="243"/>
                </a:lnTo>
                <a:lnTo>
                  <a:pt x="1030" y="238"/>
                </a:lnTo>
                <a:lnTo>
                  <a:pt x="1054" y="233"/>
                </a:lnTo>
                <a:close/>
                <a:moveTo>
                  <a:pt x="1090" y="138"/>
                </a:moveTo>
                <a:lnTo>
                  <a:pt x="1089" y="138"/>
                </a:lnTo>
                <a:lnTo>
                  <a:pt x="1088" y="138"/>
                </a:lnTo>
                <a:lnTo>
                  <a:pt x="1090" y="136"/>
                </a:lnTo>
                <a:lnTo>
                  <a:pt x="1091" y="138"/>
                </a:lnTo>
                <a:lnTo>
                  <a:pt x="1091" y="138"/>
                </a:lnTo>
                <a:lnTo>
                  <a:pt x="1090" y="138"/>
                </a:lnTo>
                <a:lnTo>
                  <a:pt x="1090" y="138"/>
                </a:lnTo>
                <a:lnTo>
                  <a:pt x="1090" y="138"/>
                </a:lnTo>
                <a:close/>
                <a:moveTo>
                  <a:pt x="1172" y="121"/>
                </a:moveTo>
                <a:lnTo>
                  <a:pt x="1157" y="124"/>
                </a:lnTo>
                <a:lnTo>
                  <a:pt x="1132" y="132"/>
                </a:lnTo>
                <a:lnTo>
                  <a:pt x="1120" y="134"/>
                </a:lnTo>
                <a:lnTo>
                  <a:pt x="1109" y="136"/>
                </a:lnTo>
                <a:lnTo>
                  <a:pt x="1101" y="138"/>
                </a:lnTo>
                <a:lnTo>
                  <a:pt x="1097" y="136"/>
                </a:lnTo>
                <a:lnTo>
                  <a:pt x="1099" y="134"/>
                </a:lnTo>
                <a:lnTo>
                  <a:pt x="1107" y="132"/>
                </a:lnTo>
                <a:lnTo>
                  <a:pt x="1119" y="130"/>
                </a:lnTo>
                <a:lnTo>
                  <a:pt x="1131" y="127"/>
                </a:lnTo>
                <a:lnTo>
                  <a:pt x="1157" y="123"/>
                </a:lnTo>
                <a:lnTo>
                  <a:pt x="1172" y="121"/>
                </a:lnTo>
                <a:lnTo>
                  <a:pt x="1161" y="123"/>
                </a:lnTo>
                <a:lnTo>
                  <a:pt x="1156" y="123"/>
                </a:lnTo>
                <a:lnTo>
                  <a:pt x="1160" y="122"/>
                </a:lnTo>
                <a:lnTo>
                  <a:pt x="1172" y="121"/>
                </a:lnTo>
                <a:close/>
                <a:moveTo>
                  <a:pt x="847" y="150"/>
                </a:moveTo>
                <a:lnTo>
                  <a:pt x="849" y="147"/>
                </a:lnTo>
                <a:lnTo>
                  <a:pt x="850" y="146"/>
                </a:lnTo>
                <a:lnTo>
                  <a:pt x="852" y="146"/>
                </a:lnTo>
                <a:lnTo>
                  <a:pt x="856" y="146"/>
                </a:lnTo>
                <a:lnTo>
                  <a:pt x="860" y="144"/>
                </a:lnTo>
                <a:lnTo>
                  <a:pt x="866" y="143"/>
                </a:lnTo>
                <a:lnTo>
                  <a:pt x="880" y="140"/>
                </a:lnTo>
                <a:lnTo>
                  <a:pt x="895" y="140"/>
                </a:lnTo>
                <a:lnTo>
                  <a:pt x="885" y="143"/>
                </a:lnTo>
                <a:lnTo>
                  <a:pt x="877" y="147"/>
                </a:lnTo>
                <a:lnTo>
                  <a:pt x="868" y="149"/>
                </a:lnTo>
                <a:lnTo>
                  <a:pt x="859" y="150"/>
                </a:lnTo>
                <a:lnTo>
                  <a:pt x="851" y="151"/>
                </a:lnTo>
                <a:lnTo>
                  <a:pt x="844" y="152"/>
                </a:lnTo>
                <a:lnTo>
                  <a:pt x="837" y="156"/>
                </a:lnTo>
                <a:lnTo>
                  <a:pt x="827" y="159"/>
                </a:lnTo>
                <a:lnTo>
                  <a:pt x="811" y="163"/>
                </a:lnTo>
                <a:lnTo>
                  <a:pt x="797" y="166"/>
                </a:lnTo>
                <a:lnTo>
                  <a:pt x="789" y="168"/>
                </a:lnTo>
                <a:lnTo>
                  <a:pt x="781" y="169"/>
                </a:lnTo>
                <a:lnTo>
                  <a:pt x="773" y="169"/>
                </a:lnTo>
                <a:lnTo>
                  <a:pt x="765" y="169"/>
                </a:lnTo>
                <a:lnTo>
                  <a:pt x="784" y="164"/>
                </a:lnTo>
                <a:lnTo>
                  <a:pt x="806" y="158"/>
                </a:lnTo>
                <a:lnTo>
                  <a:pt x="826" y="154"/>
                </a:lnTo>
                <a:lnTo>
                  <a:pt x="847" y="150"/>
                </a:lnTo>
                <a:lnTo>
                  <a:pt x="844" y="150"/>
                </a:lnTo>
                <a:lnTo>
                  <a:pt x="840" y="150"/>
                </a:lnTo>
                <a:lnTo>
                  <a:pt x="839" y="150"/>
                </a:lnTo>
                <a:lnTo>
                  <a:pt x="847" y="150"/>
                </a:lnTo>
                <a:close/>
                <a:moveTo>
                  <a:pt x="862" y="59"/>
                </a:moveTo>
                <a:lnTo>
                  <a:pt x="838" y="67"/>
                </a:lnTo>
                <a:lnTo>
                  <a:pt x="815" y="73"/>
                </a:lnTo>
                <a:lnTo>
                  <a:pt x="791" y="80"/>
                </a:lnTo>
                <a:lnTo>
                  <a:pt x="767" y="86"/>
                </a:lnTo>
                <a:lnTo>
                  <a:pt x="742" y="92"/>
                </a:lnTo>
                <a:lnTo>
                  <a:pt x="718" y="98"/>
                </a:lnTo>
                <a:lnTo>
                  <a:pt x="693" y="104"/>
                </a:lnTo>
                <a:lnTo>
                  <a:pt x="668" y="108"/>
                </a:lnTo>
                <a:lnTo>
                  <a:pt x="692" y="101"/>
                </a:lnTo>
                <a:lnTo>
                  <a:pt x="716" y="96"/>
                </a:lnTo>
                <a:lnTo>
                  <a:pt x="740" y="89"/>
                </a:lnTo>
                <a:lnTo>
                  <a:pt x="764" y="82"/>
                </a:lnTo>
                <a:lnTo>
                  <a:pt x="788" y="76"/>
                </a:lnTo>
                <a:lnTo>
                  <a:pt x="813" y="71"/>
                </a:lnTo>
                <a:lnTo>
                  <a:pt x="837" y="65"/>
                </a:lnTo>
                <a:lnTo>
                  <a:pt x="862" y="59"/>
                </a:lnTo>
                <a:close/>
                <a:moveTo>
                  <a:pt x="805" y="86"/>
                </a:moveTo>
                <a:lnTo>
                  <a:pt x="817" y="83"/>
                </a:lnTo>
                <a:lnTo>
                  <a:pt x="831" y="81"/>
                </a:lnTo>
                <a:lnTo>
                  <a:pt x="843" y="78"/>
                </a:lnTo>
                <a:lnTo>
                  <a:pt x="857" y="77"/>
                </a:lnTo>
                <a:lnTo>
                  <a:pt x="834" y="84"/>
                </a:lnTo>
                <a:lnTo>
                  <a:pt x="811" y="90"/>
                </a:lnTo>
                <a:lnTo>
                  <a:pt x="788" y="96"/>
                </a:lnTo>
                <a:lnTo>
                  <a:pt x="765" y="102"/>
                </a:lnTo>
                <a:lnTo>
                  <a:pt x="742" y="108"/>
                </a:lnTo>
                <a:lnTo>
                  <a:pt x="719" y="115"/>
                </a:lnTo>
                <a:lnTo>
                  <a:pt x="697" y="121"/>
                </a:lnTo>
                <a:lnTo>
                  <a:pt x="673" y="127"/>
                </a:lnTo>
                <a:lnTo>
                  <a:pt x="650" y="133"/>
                </a:lnTo>
                <a:lnTo>
                  <a:pt x="627" y="139"/>
                </a:lnTo>
                <a:lnTo>
                  <a:pt x="603" y="144"/>
                </a:lnTo>
                <a:lnTo>
                  <a:pt x="580" y="150"/>
                </a:lnTo>
                <a:lnTo>
                  <a:pt x="557" y="156"/>
                </a:lnTo>
                <a:lnTo>
                  <a:pt x="534" y="163"/>
                </a:lnTo>
                <a:lnTo>
                  <a:pt x="510" y="168"/>
                </a:lnTo>
                <a:lnTo>
                  <a:pt x="487" y="174"/>
                </a:lnTo>
                <a:lnTo>
                  <a:pt x="473" y="176"/>
                </a:lnTo>
                <a:lnTo>
                  <a:pt x="461" y="180"/>
                </a:lnTo>
                <a:lnTo>
                  <a:pt x="447" y="183"/>
                </a:lnTo>
                <a:lnTo>
                  <a:pt x="434" y="186"/>
                </a:lnTo>
                <a:lnTo>
                  <a:pt x="421" y="189"/>
                </a:lnTo>
                <a:lnTo>
                  <a:pt x="409" y="192"/>
                </a:lnTo>
                <a:lnTo>
                  <a:pt x="403" y="193"/>
                </a:lnTo>
                <a:lnTo>
                  <a:pt x="396" y="194"/>
                </a:lnTo>
                <a:lnTo>
                  <a:pt x="389" y="196"/>
                </a:lnTo>
                <a:lnTo>
                  <a:pt x="382" y="194"/>
                </a:lnTo>
                <a:lnTo>
                  <a:pt x="423" y="183"/>
                </a:lnTo>
                <a:lnTo>
                  <a:pt x="464" y="172"/>
                </a:lnTo>
                <a:lnTo>
                  <a:pt x="505" y="161"/>
                </a:lnTo>
                <a:lnTo>
                  <a:pt x="546" y="150"/>
                </a:lnTo>
                <a:lnTo>
                  <a:pt x="587" y="140"/>
                </a:lnTo>
                <a:lnTo>
                  <a:pt x="628" y="130"/>
                </a:lnTo>
                <a:lnTo>
                  <a:pt x="669" y="119"/>
                </a:lnTo>
                <a:lnTo>
                  <a:pt x="710" y="109"/>
                </a:lnTo>
                <a:lnTo>
                  <a:pt x="734" y="104"/>
                </a:lnTo>
                <a:lnTo>
                  <a:pt x="757" y="98"/>
                </a:lnTo>
                <a:lnTo>
                  <a:pt x="781" y="92"/>
                </a:lnTo>
                <a:lnTo>
                  <a:pt x="805" y="86"/>
                </a:lnTo>
                <a:lnTo>
                  <a:pt x="800" y="88"/>
                </a:lnTo>
                <a:lnTo>
                  <a:pt x="785" y="91"/>
                </a:lnTo>
                <a:lnTo>
                  <a:pt x="768" y="96"/>
                </a:lnTo>
                <a:lnTo>
                  <a:pt x="752" y="99"/>
                </a:lnTo>
                <a:lnTo>
                  <a:pt x="743" y="101"/>
                </a:lnTo>
                <a:lnTo>
                  <a:pt x="745" y="100"/>
                </a:lnTo>
                <a:lnTo>
                  <a:pt x="764" y="96"/>
                </a:lnTo>
                <a:lnTo>
                  <a:pt x="805" y="86"/>
                </a:lnTo>
                <a:close/>
                <a:moveTo>
                  <a:pt x="601" y="108"/>
                </a:moveTo>
                <a:lnTo>
                  <a:pt x="610" y="106"/>
                </a:lnTo>
                <a:lnTo>
                  <a:pt x="619" y="104"/>
                </a:lnTo>
                <a:lnTo>
                  <a:pt x="627" y="101"/>
                </a:lnTo>
                <a:lnTo>
                  <a:pt x="635" y="98"/>
                </a:lnTo>
                <a:lnTo>
                  <a:pt x="638" y="97"/>
                </a:lnTo>
                <a:lnTo>
                  <a:pt x="642" y="96"/>
                </a:lnTo>
                <a:lnTo>
                  <a:pt x="643" y="96"/>
                </a:lnTo>
                <a:lnTo>
                  <a:pt x="645" y="97"/>
                </a:lnTo>
                <a:lnTo>
                  <a:pt x="646" y="98"/>
                </a:lnTo>
                <a:lnTo>
                  <a:pt x="646" y="99"/>
                </a:lnTo>
                <a:lnTo>
                  <a:pt x="645" y="100"/>
                </a:lnTo>
                <a:lnTo>
                  <a:pt x="643" y="101"/>
                </a:lnTo>
                <a:lnTo>
                  <a:pt x="641" y="102"/>
                </a:lnTo>
                <a:lnTo>
                  <a:pt x="638" y="102"/>
                </a:lnTo>
                <a:lnTo>
                  <a:pt x="621" y="108"/>
                </a:lnTo>
                <a:lnTo>
                  <a:pt x="604" y="113"/>
                </a:lnTo>
                <a:lnTo>
                  <a:pt x="586" y="116"/>
                </a:lnTo>
                <a:lnTo>
                  <a:pt x="568" y="119"/>
                </a:lnTo>
                <a:lnTo>
                  <a:pt x="576" y="115"/>
                </a:lnTo>
                <a:lnTo>
                  <a:pt x="584" y="111"/>
                </a:lnTo>
                <a:lnTo>
                  <a:pt x="593" y="109"/>
                </a:lnTo>
                <a:lnTo>
                  <a:pt x="601" y="108"/>
                </a:lnTo>
                <a:lnTo>
                  <a:pt x="603" y="107"/>
                </a:lnTo>
                <a:lnTo>
                  <a:pt x="601" y="108"/>
                </a:lnTo>
                <a:lnTo>
                  <a:pt x="598" y="108"/>
                </a:lnTo>
                <a:lnTo>
                  <a:pt x="601" y="108"/>
                </a:lnTo>
                <a:close/>
                <a:moveTo>
                  <a:pt x="568" y="118"/>
                </a:moveTo>
                <a:lnTo>
                  <a:pt x="562" y="122"/>
                </a:lnTo>
                <a:lnTo>
                  <a:pt x="555" y="125"/>
                </a:lnTo>
                <a:lnTo>
                  <a:pt x="547" y="125"/>
                </a:lnTo>
                <a:lnTo>
                  <a:pt x="538" y="125"/>
                </a:lnTo>
                <a:lnTo>
                  <a:pt x="545" y="123"/>
                </a:lnTo>
                <a:lnTo>
                  <a:pt x="552" y="121"/>
                </a:lnTo>
                <a:lnTo>
                  <a:pt x="559" y="118"/>
                </a:lnTo>
                <a:lnTo>
                  <a:pt x="568" y="118"/>
                </a:lnTo>
                <a:close/>
                <a:moveTo>
                  <a:pt x="533" y="125"/>
                </a:moveTo>
                <a:lnTo>
                  <a:pt x="530" y="129"/>
                </a:lnTo>
                <a:lnTo>
                  <a:pt x="527" y="131"/>
                </a:lnTo>
                <a:lnTo>
                  <a:pt x="524" y="133"/>
                </a:lnTo>
                <a:lnTo>
                  <a:pt x="519" y="134"/>
                </a:lnTo>
                <a:lnTo>
                  <a:pt x="511" y="135"/>
                </a:lnTo>
                <a:lnTo>
                  <a:pt x="503" y="136"/>
                </a:lnTo>
                <a:lnTo>
                  <a:pt x="504" y="134"/>
                </a:lnTo>
                <a:lnTo>
                  <a:pt x="506" y="132"/>
                </a:lnTo>
                <a:lnTo>
                  <a:pt x="510" y="131"/>
                </a:lnTo>
                <a:lnTo>
                  <a:pt x="513" y="130"/>
                </a:lnTo>
                <a:lnTo>
                  <a:pt x="522" y="127"/>
                </a:lnTo>
                <a:lnTo>
                  <a:pt x="533" y="125"/>
                </a:lnTo>
                <a:close/>
                <a:moveTo>
                  <a:pt x="463" y="115"/>
                </a:moveTo>
                <a:lnTo>
                  <a:pt x="432" y="123"/>
                </a:lnTo>
                <a:lnTo>
                  <a:pt x="402" y="132"/>
                </a:lnTo>
                <a:lnTo>
                  <a:pt x="370" y="141"/>
                </a:lnTo>
                <a:lnTo>
                  <a:pt x="339" y="149"/>
                </a:lnTo>
                <a:lnTo>
                  <a:pt x="307" y="157"/>
                </a:lnTo>
                <a:lnTo>
                  <a:pt x="275" y="165"/>
                </a:lnTo>
                <a:lnTo>
                  <a:pt x="244" y="172"/>
                </a:lnTo>
                <a:lnTo>
                  <a:pt x="211" y="179"/>
                </a:lnTo>
                <a:lnTo>
                  <a:pt x="241" y="169"/>
                </a:lnTo>
                <a:lnTo>
                  <a:pt x="272" y="160"/>
                </a:lnTo>
                <a:lnTo>
                  <a:pt x="303" y="152"/>
                </a:lnTo>
                <a:lnTo>
                  <a:pt x="335" y="144"/>
                </a:lnTo>
                <a:lnTo>
                  <a:pt x="366" y="136"/>
                </a:lnTo>
                <a:lnTo>
                  <a:pt x="398" y="129"/>
                </a:lnTo>
                <a:lnTo>
                  <a:pt x="430" y="122"/>
                </a:lnTo>
                <a:lnTo>
                  <a:pt x="463" y="115"/>
                </a:lnTo>
                <a:close/>
                <a:moveTo>
                  <a:pt x="361" y="169"/>
                </a:moveTo>
                <a:lnTo>
                  <a:pt x="323" y="177"/>
                </a:lnTo>
                <a:lnTo>
                  <a:pt x="286" y="185"/>
                </a:lnTo>
                <a:lnTo>
                  <a:pt x="249" y="196"/>
                </a:lnTo>
                <a:lnTo>
                  <a:pt x="212" y="205"/>
                </a:lnTo>
                <a:lnTo>
                  <a:pt x="192" y="210"/>
                </a:lnTo>
                <a:lnTo>
                  <a:pt x="174" y="215"/>
                </a:lnTo>
                <a:lnTo>
                  <a:pt x="155" y="219"/>
                </a:lnTo>
                <a:lnTo>
                  <a:pt x="137" y="223"/>
                </a:lnTo>
                <a:lnTo>
                  <a:pt x="126" y="225"/>
                </a:lnTo>
                <a:lnTo>
                  <a:pt x="117" y="227"/>
                </a:lnTo>
                <a:lnTo>
                  <a:pt x="108" y="230"/>
                </a:lnTo>
                <a:lnTo>
                  <a:pt x="98" y="232"/>
                </a:lnTo>
                <a:lnTo>
                  <a:pt x="90" y="234"/>
                </a:lnTo>
                <a:lnTo>
                  <a:pt x="82" y="237"/>
                </a:lnTo>
                <a:lnTo>
                  <a:pt x="74" y="238"/>
                </a:lnTo>
                <a:lnTo>
                  <a:pt x="66" y="237"/>
                </a:lnTo>
                <a:lnTo>
                  <a:pt x="93" y="229"/>
                </a:lnTo>
                <a:lnTo>
                  <a:pt x="121" y="222"/>
                </a:lnTo>
                <a:lnTo>
                  <a:pt x="148" y="214"/>
                </a:lnTo>
                <a:lnTo>
                  <a:pt x="175" y="207"/>
                </a:lnTo>
                <a:lnTo>
                  <a:pt x="204" y="199"/>
                </a:lnTo>
                <a:lnTo>
                  <a:pt x="231" y="192"/>
                </a:lnTo>
                <a:lnTo>
                  <a:pt x="258" y="185"/>
                </a:lnTo>
                <a:lnTo>
                  <a:pt x="286" y="179"/>
                </a:lnTo>
                <a:lnTo>
                  <a:pt x="313" y="172"/>
                </a:lnTo>
                <a:lnTo>
                  <a:pt x="340" y="165"/>
                </a:lnTo>
                <a:lnTo>
                  <a:pt x="369" y="158"/>
                </a:lnTo>
                <a:lnTo>
                  <a:pt x="396" y="152"/>
                </a:lnTo>
                <a:lnTo>
                  <a:pt x="409" y="149"/>
                </a:lnTo>
                <a:lnTo>
                  <a:pt x="422" y="146"/>
                </a:lnTo>
                <a:lnTo>
                  <a:pt x="436" y="143"/>
                </a:lnTo>
                <a:lnTo>
                  <a:pt x="450" y="142"/>
                </a:lnTo>
                <a:lnTo>
                  <a:pt x="460" y="140"/>
                </a:lnTo>
                <a:lnTo>
                  <a:pt x="471" y="138"/>
                </a:lnTo>
                <a:lnTo>
                  <a:pt x="475" y="138"/>
                </a:lnTo>
                <a:lnTo>
                  <a:pt x="479" y="139"/>
                </a:lnTo>
                <a:lnTo>
                  <a:pt x="480" y="140"/>
                </a:lnTo>
                <a:lnTo>
                  <a:pt x="481" y="141"/>
                </a:lnTo>
                <a:lnTo>
                  <a:pt x="480" y="142"/>
                </a:lnTo>
                <a:lnTo>
                  <a:pt x="479" y="144"/>
                </a:lnTo>
                <a:lnTo>
                  <a:pt x="473" y="146"/>
                </a:lnTo>
                <a:lnTo>
                  <a:pt x="468" y="147"/>
                </a:lnTo>
                <a:lnTo>
                  <a:pt x="460" y="149"/>
                </a:lnTo>
                <a:lnTo>
                  <a:pt x="453" y="150"/>
                </a:lnTo>
                <a:lnTo>
                  <a:pt x="438" y="154"/>
                </a:lnTo>
                <a:lnTo>
                  <a:pt x="422" y="157"/>
                </a:lnTo>
                <a:lnTo>
                  <a:pt x="407" y="160"/>
                </a:lnTo>
                <a:lnTo>
                  <a:pt x="392" y="164"/>
                </a:lnTo>
                <a:lnTo>
                  <a:pt x="377" y="166"/>
                </a:lnTo>
                <a:lnTo>
                  <a:pt x="361" y="169"/>
                </a:lnTo>
                <a:lnTo>
                  <a:pt x="343" y="173"/>
                </a:lnTo>
                <a:lnTo>
                  <a:pt x="337" y="174"/>
                </a:lnTo>
                <a:lnTo>
                  <a:pt x="341" y="173"/>
                </a:lnTo>
                <a:lnTo>
                  <a:pt x="349" y="172"/>
                </a:lnTo>
                <a:lnTo>
                  <a:pt x="360" y="169"/>
                </a:lnTo>
                <a:lnTo>
                  <a:pt x="366" y="168"/>
                </a:lnTo>
                <a:lnTo>
                  <a:pt x="369" y="168"/>
                </a:lnTo>
                <a:lnTo>
                  <a:pt x="361" y="169"/>
                </a:lnTo>
                <a:close/>
                <a:moveTo>
                  <a:pt x="256" y="277"/>
                </a:moveTo>
                <a:lnTo>
                  <a:pt x="281" y="271"/>
                </a:lnTo>
                <a:lnTo>
                  <a:pt x="305" y="264"/>
                </a:lnTo>
                <a:lnTo>
                  <a:pt x="329" y="257"/>
                </a:lnTo>
                <a:lnTo>
                  <a:pt x="354" y="251"/>
                </a:lnTo>
                <a:lnTo>
                  <a:pt x="378" y="244"/>
                </a:lnTo>
                <a:lnTo>
                  <a:pt x="403" y="239"/>
                </a:lnTo>
                <a:lnTo>
                  <a:pt x="428" y="233"/>
                </a:lnTo>
                <a:lnTo>
                  <a:pt x="454" y="229"/>
                </a:lnTo>
                <a:lnTo>
                  <a:pt x="429" y="235"/>
                </a:lnTo>
                <a:lnTo>
                  <a:pt x="405" y="242"/>
                </a:lnTo>
                <a:lnTo>
                  <a:pt x="381" y="249"/>
                </a:lnTo>
                <a:lnTo>
                  <a:pt x="356" y="255"/>
                </a:lnTo>
                <a:lnTo>
                  <a:pt x="332" y="262"/>
                </a:lnTo>
                <a:lnTo>
                  <a:pt x="307" y="267"/>
                </a:lnTo>
                <a:lnTo>
                  <a:pt x="282" y="273"/>
                </a:lnTo>
                <a:lnTo>
                  <a:pt x="256" y="277"/>
                </a:lnTo>
                <a:close/>
                <a:moveTo>
                  <a:pt x="356" y="216"/>
                </a:moveTo>
                <a:lnTo>
                  <a:pt x="381" y="209"/>
                </a:lnTo>
                <a:lnTo>
                  <a:pt x="405" y="202"/>
                </a:lnTo>
                <a:lnTo>
                  <a:pt x="430" y="196"/>
                </a:lnTo>
                <a:lnTo>
                  <a:pt x="455" y="190"/>
                </a:lnTo>
                <a:lnTo>
                  <a:pt x="480" y="183"/>
                </a:lnTo>
                <a:lnTo>
                  <a:pt x="505" y="177"/>
                </a:lnTo>
                <a:lnTo>
                  <a:pt x="532" y="172"/>
                </a:lnTo>
                <a:lnTo>
                  <a:pt x="557" y="165"/>
                </a:lnTo>
                <a:lnTo>
                  <a:pt x="542" y="171"/>
                </a:lnTo>
                <a:lnTo>
                  <a:pt x="518" y="179"/>
                </a:lnTo>
                <a:lnTo>
                  <a:pt x="488" y="186"/>
                </a:lnTo>
                <a:lnTo>
                  <a:pt x="455" y="194"/>
                </a:lnTo>
                <a:lnTo>
                  <a:pt x="422" y="202"/>
                </a:lnTo>
                <a:lnTo>
                  <a:pt x="393" y="209"/>
                </a:lnTo>
                <a:lnTo>
                  <a:pt x="370" y="215"/>
                </a:lnTo>
                <a:lnTo>
                  <a:pt x="356" y="216"/>
                </a:lnTo>
                <a:close/>
                <a:moveTo>
                  <a:pt x="543" y="200"/>
                </a:moveTo>
                <a:lnTo>
                  <a:pt x="533" y="204"/>
                </a:lnTo>
                <a:lnTo>
                  <a:pt x="521" y="206"/>
                </a:lnTo>
                <a:lnTo>
                  <a:pt x="510" y="208"/>
                </a:lnTo>
                <a:lnTo>
                  <a:pt x="500" y="208"/>
                </a:lnTo>
                <a:lnTo>
                  <a:pt x="542" y="197"/>
                </a:lnTo>
                <a:lnTo>
                  <a:pt x="585" y="185"/>
                </a:lnTo>
                <a:lnTo>
                  <a:pt x="628" y="174"/>
                </a:lnTo>
                <a:lnTo>
                  <a:pt x="671" y="163"/>
                </a:lnTo>
                <a:lnTo>
                  <a:pt x="714" y="151"/>
                </a:lnTo>
                <a:lnTo>
                  <a:pt x="757" y="141"/>
                </a:lnTo>
                <a:lnTo>
                  <a:pt x="800" y="130"/>
                </a:lnTo>
                <a:lnTo>
                  <a:pt x="843" y="119"/>
                </a:lnTo>
                <a:lnTo>
                  <a:pt x="867" y="114"/>
                </a:lnTo>
                <a:lnTo>
                  <a:pt x="891" y="108"/>
                </a:lnTo>
                <a:lnTo>
                  <a:pt x="914" y="104"/>
                </a:lnTo>
                <a:lnTo>
                  <a:pt x="938" y="100"/>
                </a:lnTo>
                <a:lnTo>
                  <a:pt x="899" y="110"/>
                </a:lnTo>
                <a:lnTo>
                  <a:pt x="862" y="121"/>
                </a:lnTo>
                <a:lnTo>
                  <a:pt x="823" y="131"/>
                </a:lnTo>
                <a:lnTo>
                  <a:pt x="785" y="141"/>
                </a:lnTo>
                <a:lnTo>
                  <a:pt x="747" y="151"/>
                </a:lnTo>
                <a:lnTo>
                  <a:pt x="708" y="161"/>
                </a:lnTo>
                <a:lnTo>
                  <a:pt x="670" y="171"/>
                </a:lnTo>
                <a:lnTo>
                  <a:pt x="632" y="180"/>
                </a:lnTo>
                <a:lnTo>
                  <a:pt x="609" y="185"/>
                </a:lnTo>
                <a:lnTo>
                  <a:pt x="587" y="190"/>
                </a:lnTo>
                <a:lnTo>
                  <a:pt x="565" y="196"/>
                </a:lnTo>
                <a:lnTo>
                  <a:pt x="543" y="200"/>
                </a:lnTo>
                <a:lnTo>
                  <a:pt x="544" y="201"/>
                </a:lnTo>
                <a:lnTo>
                  <a:pt x="554" y="199"/>
                </a:lnTo>
                <a:lnTo>
                  <a:pt x="568" y="196"/>
                </a:lnTo>
                <a:lnTo>
                  <a:pt x="583" y="192"/>
                </a:lnTo>
                <a:lnTo>
                  <a:pt x="592" y="190"/>
                </a:lnTo>
                <a:lnTo>
                  <a:pt x="591" y="190"/>
                </a:lnTo>
                <a:lnTo>
                  <a:pt x="576" y="193"/>
                </a:lnTo>
                <a:lnTo>
                  <a:pt x="543" y="200"/>
                </a:lnTo>
                <a:close/>
                <a:moveTo>
                  <a:pt x="542" y="268"/>
                </a:moveTo>
                <a:lnTo>
                  <a:pt x="535" y="271"/>
                </a:lnTo>
                <a:lnTo>
                  <a:pt x="528" y="272"/>
                </a:lnTo>
                <a:lnTo>
                  <a:pt x="521" y="273"/>
                </a:lnTo>
                <a:lnTo>
                  <a:pt x="514" y="272"/>
                </a:lnTo>
                <a:lnTo>
                  <a:pt x="525" y="268"/>
                </a:lnTo>
                <a:lnTo>
                  <a:pt x="535" y="266"/>
                </a:lnTo>
                <a:lnTo>
                  <a:pt x="545" y="263"/>
                </a:lnTo>
                <a:lnTo>
                  <a:pt x="555" y="260"/>
                </a:lnTo>
                <a:lnTo>
                  <a:pt x="572" y="256"/>
                </a:lnTo>
                <a:lnTo>
                  <a:pt x="588" y="251"/>
                </a:lnTo>
                <a:lnTo>
                  <a:pt x="590" y="250"/>
                </a:lnTo>
                <a:lnTo>
                  <a:pt x="592" y="249"/>
                </a:lnTo>
                <a:lnTo>
                  <a:pt x="590" y="248"/>
                </a:lnTo>
                <a:lnTo>
                  <a:pt x="586" y="248"/>
                </a:lnTo>
                <a:lnTo>
                  <a:pt x="583" y="249"/>
                </a:lnTo>
                <a:lnTo>
                  <a:pt x="580" y="250"/>
                </a:lnTo>
                <a:lnTo>
                  <a:pt x="575" y="251"/>
                </a:lnTo>
                <a:lnTo>
                  <a:pt x="570" y="252"/>
                </a:lnTo>
                <a:lnTo>
                  <a:pt x="559" y="256"/>
                </a:lnTo>
                <a:lnTo>
                  <a:pt x="547" y="258"/>
                </a:lnTo>
                <a:lnTo>
                  <a:pt x="537" y="260"/>
                </a:lnTo>
                <a:lnTo>
                  <a:pt x="526" y="263"/>
                </a:lnTo>
                <a:lnTo>
                  <a:pt x="504" y="268"/>
                </a:lnTo>
                <a:lnTo>
                  <a:pt x="481" y="273"/>
                </a:lnTo>
                <a:lnTo>
                  <a:pt x="460" y="279"/>
                </a:lnTo>
                <a:lnTo>
                  <a:pt x="438" y="284"/>
                </a:lnTo>
                <a:lnTo>
                  <a:pt x="427" y="287"/>
                </a:lnTo>
                <a:lnTo>
                  <a:pt x="417" y="289"/>
                </a:lnTo>
                <a:lnTo>
                  <a:pt x="405" y="291"/>
                </a:lnTo>
                <a:lnTo>
                  <a:pt x="395" y="295"/>
                </a:lnTo>
                <a:lnTo>
                  <a:pt x="384" y="297"/>
                </a:lnTo>
                <a:lnTo>
                  <a:pt x="372" y="299"/>
                </a:lnTo>
                <a:lnTo>
                  <a:pt x="366" y="301"/>
                </a:lnTo>
                <a:lnTo>
                  <a:pt x="360" y="302"/>
                </a:lnTo>
                <a:lnTo>
                  <a:pt x="357" y="302"/>
                </a:lnTo>
                <a:lnTo>
                  <a:pt x="355" y="304"/>
                </a:lnTo>
                <a:lnTo>
                  <a:pt x="353" y="302"/>
                </a:lnTo>
                <a:lnTo>
                  <a:pt x="351" y="300"/>
                </a:lnTo>
                <a:lnTo>
                  <a:pt x="402" y="287"/>
                </a:lnTo>
                <a:lnTo>
                  <a:pt x="453" y="273"/>
                </a:lnTo>
                <a:lnTo>
                  <a:pt x="504" y="259"/>
                </a:lnTo>
                <a:lnTo>
                  <a:pt x="555" y="246"/>
                </a:lnTo>
                <a:lnTo>
                  <a:pt x="607" y="232"/>
                </a:lnTo>
                <a:lnTo>
                  <a:pt x="658" y="219"/>
                </a:lnTo>
                <a:lnTo>
                  <a:pt x="710" y="207"/>
                </a:lnTo>
                <a:lnTo>
                  <a:pt x="761" y="194"/>
                </a:lnTo>
                <a:lnTo>
                  <a:pt x="791" y="188"/>
                </a:lnTo>
                <a:lnTo>
                  <a:pt x="821" y="181"/>
                </a:lnTo>
                <a:lnTo>
                  <a:pt x="850" y="174"/>
                </a:lnTo>
                <a:lnTo>
                  <a:pt x="880" y="167"/>
                </a:lnTo>
                <a:lnTo>
                  <a:pt x="871" y="173"/>
                </a:lnTo>
                <a:lnTo>
                  <a:pt x="862" y="176"/>
                </a:lnTo>
                <a:lnTo>
                  <a:pt x="863" y="177"/>
                </a:lnTo>
                <a:lnTo>
                  <a:pt x="866" y="177"/>
                </a:lnTo>
                <a:lnTo>
                  <a:pt x="871" y="177"/>
                </a:lnTo>
                <a:lnTo>
                  <a:pt x="876" y="176"/>
                </a:lnTo>
                <a:lnTo>
                  <a:pt x="887" y="174"/>
                </a:lnTo>
                <a:lnTo>
                  <a:pt x="892" y="172"/>
                </a:lnTo>
                <a:lnTo>
                  <a:pt x="914" y="167"/>
                </a:lnTo>
                <a:lnTo>
                  <a:pt x="936" y="161"/>
                </a:lnTo>
                <a:lnTo>
                  <a:pt x="957" y="157"/>
                </a:lnTo>
                <a:lnTo>
                  <a:pt x="979" y="151"/>
                </a:lnTo>
                <a:lnTo>
                  <a:pt x="999" y="147"/>
                </a:lnTo>
                <a:lnTo>
                  <a:pt x="1021" y="141"/>
                </a:lnTo>
                <a:lnTo>
                  <a:pt x="1041" y="136"/>
                </a:lnTo>
                <a:lnTo>
                  <a:pt x="1063" y="131"/>
                </a:lnTo>
                <a:lnTo>
                  <a:pt x="1074" y="129"/>
                </a:lnTo>
                <a:lnTo>
                  <a:pt x="1085" y="126"/>
                </a:lnTo>
                <a:lnTo>
                  <a:pt x="1095" y="124"/>
                </a:lnTo>
                <a:lnTo>
                  <a:pt x="1105" y="122"/>
                </a:lnTo>
                <a:lnTo>
                  <a:pt x="1113" y="119"/>
                </a:lnTo>
                <a:lnTo>
                  <a:pt x="1121" y="117"/>
                </a:lnTo>
                <a:lnTo>
                  <a:pt x="1130" y="116"/>
                </a:lnTo>
                <a:lnTo>
                  <a:pt x="1138" y="117"/>
                </a:lnTo>
                <a:lnTo>
                  <a:pt x="1111" y="124"/>
                </a:lnTo>
                <a:lnTo>
                  <a:pt x="1085" y="132"/>
                </a:lnTo>
                <a:lnTo>
                  <a:pt x="1058" y="140"/>
                </a:lnTo>
                <a:lnTo>
                  <a:pt x="1031" y="148"/>
                </a:lnTo>
                <a:lnTo>
                  <a:pt x="1033" y="149"/>
                </a:lnTo>
                <a:lnTo>
                  <a:pt x="1036" y="149"/>
                </a:lnTo>
                <a:lnTo>
                  <a:pt x="1038" y="149"/>
                </a:lnTo>
                <a:lnTo>
                  <a:pt x="1041" y="148"/>
                </a:lnTo>
                <a:lnTo>
                  <a:pt x="1047" y="147"/>
                </a:lnTo>
                <a:lnTo>
                  <a:pt x="1053" y="146"/>
                </a:lnTo>
                <a:lnTo>
                  <a:pt x="1060" y="144"/>
                </a:lnTo>
                <a:lnTo>
                  <a:pt x="1065" y="143"/>
                </a:lnTo>
                <a:lnTo>
                  <a:pt x="1072" y="143"/>
                </a:lnTo>
                <a:lnTo>
                  <a:pt x="1078" y="143"/>
                </a:lnTo>
                <a:lnTo>
                  <a:pt x="1045" y="154"/>
                </a:lnTo>
                <a:lnTo>
                  <a:pt x="1011" y="163"/>
                </a:lnTo>
                <a:lnTo>
                  <a:pt x="978" y="172"/>
                </a:lnTo>
                <a:lnTo>
                  <a:pt x="944" y="180"/>
                </a:lnTo>
                <a:lnTo>
                  <a:pt x="934" y="182"/>
                </a:lnTo>
                <a:lnTo>
                  <a:pt x="926" y="184"/>
                </a:lnTo>
                <a:lnTo>
                  <a:pt x="917" y="185"/>
                </a:lnTo>
                <a:lnTo>
                  <a:pt x="909" y="188"/>
                </a:lnTo>
                <a:lnTo>
                  <a:pt x="895" y="192"/>
                </a:lnTo>
                <a:lnTo>
                  <a:pt x="879" y="196"/>
                </a:lnTo>
                <a:lnTo>
                  <a:pt x="866" y="198"/>
                </a:lnTo>
                <a:lnTo>
                  <a:pt x="852" y="201"/>
                </a:lnTo>
                <a:lnTo>
                  <a:pt x="847" y="204"/>
                </a:lnTo>
                <a:lnTo>
                  <a:pt x="840" y="205"/>
                </a:lnTo>
                <a:lnTo>
                  <a:pt x="833" y="205"/>
                </a:lnTo>
                <a:lnTo>
                  <a:pt x="826" y="202"/>
                </a:lnTo>
                <a:lnTo>
                  <a:pt x="831" y="202"/>
                </a:lnTo>
                <a:lnTo>
                  <a:pt x="834" y="202"/>
                </a:lnTo>
                <a:lnTo>
                  <a:pt x="835" y="201"/>
                </a:lnTo>
                <a:lnTo>
                  <a:pt x="837" y="200"/>
                </a:lnTo>
                <a:lnTo>
                  <a:pt x="840" y="200"/>
                </a:lnTo>
                <a:lnTo>
                  <a:pt x="842" y="200"/>
                </a:lnTo>
                <a:lnTo>
                  <a:pt x="843" y="199"/>
                </a:lnTo>
                <a:lnTo>
                  <a:pt x="844" y="198"/>
                </a:lnTo>
                <a:lnTo>
                  <a:pt x="848" y="197"/>
                </a:lnTo>
                <a:lnTo>
                  <a:pt x="850" y="197"/>
                </a:lnTo>
                <a:lnTo>
                  <a:pt x="854" y="197"/>
                </a:lnTo>
                <a:lnTo>
                  <a:pt x="856" y="197"/>
                </a:lnTo>
                <a:lnTo>
                  <a:pt x="858" y="196"/>
                </a:lnTo>
                <a:lnTo>
                  <a:pt x="860" y="193"/>
                </a:lnTo>
                <a:lnTo>
                  <a:pt x="855" y="193"/>
                </a:lnTo>
                <a:lnTo>
                  <a:pt x="849" y="194"/>
                </a:lnTo>
                <a:lnTo>
                  <a:pt x="847" y="196"/>
                </a:lnTo>
                <a:lnTo>
                  <a:pt x="844" y="197"/>
                </a:lnTo>
                <a:lnTo>
                  <a:pt x="842" y="197"/>
                </a:lnTo>
                <a:lnTo>
                  <a:pt x="840" y="197"/>
                </a:lnTo>
                <a:lnTo>
                  <a:pt x="837" y="198"/>
                </a:lnTo>
                <a:lnTo>
                  <a:pt x="833" y="200"/>
                </a:lnTo>
                <a:lnTo>
                  <a:pt x="831" y="200"/>
                </a:lnTo>
                <a:lnTo>
                  <a:pt x="829" y="200"/>
                </a:lnTo>
                <a:lnTo>
                  <a:pt x="826" y="200"/>
                </a:lnTo>
                <a:lnTo>
                  <a:pt x="826" y="202"/>
                </a:lnTo>
                <a:lnTo>
                  <a:pt x="823" y="201"/>
                </a:lnTo>
                <a:lnTo>
                  <a:pt x="819" y="201"/>
                </a:lnTo>
                <a:lnTo>
                  <a:pt x="816" y="202"/>
                </a:lnTo>
                <a:lnTo>
                  <a:pt x="811" y="202"/>
                </a:lnTo>
                <a:lnTo>
                  <a:pt x="805" y="206"/>
                </a:lnTo>
                <a:lnTo>
                  <a:pt x="798" y="207"/>
                </a:lnTo>
                <a:lnTo>
                  <a:pt x="789" y="209"/>
                </a:lnTo>
                <a:lnTo>
                  <a:pt x="780" y="212"/>
                </a:lnTo>
                <a:lnTo>
                  <a:pt x="771" y="214"/>
                </a:lnTo>
                <a:lnTo>
                  <a:pt x="761" y="216"/>
                </a:lnTo>
                <a:lnTo>
                  <a:pt x="743" y="221"/>
                </a:lnTo>
                <a:lnTo>
                  <a:pt x="725" y="225"/>
                </a:lnTo>
                <a:lnTo>
                  <a:pt x="707" y="230"/>
                </a:lnTo>
                <a:lnTo>
                  <a:pt x="689" y="234"/>
                </a:lnTo>
                <a:lnTo>
                  <a:pt x="651" y="242"/>
                </a:lnTo>
                <a:lnTo>
                  <a:pt x="615" y="251"/>
                </a:lnTo>
                <a:lnTo>
                  <a:pt x="578" y="260"/>
                </a:lnTo>
                <a:lnTo>
                  <a:pt x="542" y="268"/>
                </a:lnTo>
                <a:lnTo>
                  <a:pt x="543" y="268"/>
                </a:lnTo>
                <a:lnTo>
                  <a:pt x="551" y="267"/>
                </a:lnTo>
                <a:lnTo>
                  <a:pt x="561" y="264"/>
                </a:lnTo>
                <a:lnTo>
                  <a:pt x="571" y="262"/>
                </a:lnTo>
                <a:lnTo>
                  <a:pt x="578" y="260"/>
                </a:lnTo>
                <a:lnTo>
                  <a:pt x="578" y="260"/>
                </a:lnTo>
                <a:lnTo>
                  <a:pt x="567" y="263"/>
                </a:lnTo>
                <a:lnTo>
                  <a:pt x="542" y="268"/>
                </a:lnTo>
                <a:close/>
                <a:moveTo>
                  <a:pt x="916" y="229"/>
                </a:moveTo>
                <a:lnTo>
                  <a:pt x="875" y="240"/>
                </a:lnTo>
                <a:lnTo>
                  <a:pt x="834" y="251"/>
                </a:lnTo>
                <a:lnTo>
                  <a:pt x="793" y="262"/>
                </a:lnTo>
                <a:lnTo>
                  <a:pt x="751" y="272"/>
                </a:lnTo>
                <a:lnTo>
                  <a:pt x="741" y="274"/>
                </a:lnTo>
                <a:lnTo>
                  <a:pt x="732" y="276"/>
                </a:lnTo>
                <a:lnTo>
                  <a:pt x="727" y="277"/>
                </a:lnTo>
                <a:lnTo>
                  <a:pt x="722" y="279"/>
                </a:lnTo>
                <a:lnTo>
                  <a:pt x="718" y="280"/>
                </a:lnTo>
                <a:lnTo>
                  <a:pt x="715" y="280"/>
                </a:lnTo>
                <a:lnTo>
                  <a:pt x="714" y="279"/>
                </a:lnTo>
                <a:lnTo>
                  <a:pt x="712" y="279"/>
                </a:lnTo>
                <a:lnTo>
                  <a:pt x="714" y="279"/>
                </a:lnTo>
                <a:lnTo>
                  <a:pt x="715" y="277"/>
                </a:lnTo>
                <a:lnTo>
                  <a:pt x="717" y="277"/>
                </a:lnTo>
                <a:lnTo>
                  <a:pt x="719" y="277"/>
                </a:lnTo>
                <a:lnTo>
                  <a:pt x="728" y="275"/>
                </a:lnTo>
                <a:lnTo>
                  <a:pt x="738" y="272"/>
                </a:lnTo>
                <a:lnTo>
                  <a:pt x="758" y="266"/>
                </a:lnTo>
                <a:lnTo>
                  <a:pt x="778" y="260"/>
                </a:lnTo>
                <a:lnTo>
                  <a:pt x="799" y="255"/>
                </a:lnTo>
                <a:lnTo>
                  <a:pt x="819" y="250"/>
                </a:lnTo>
                <a:lnTo>
                  <a:pt x="843" y="244"/>
                </a:lnTo>
                <a:lnTo>
                  <a:pt x="868" y="239"/>
                </a:lnTo>
                <a:lnTo>
                  <a:pt x="892" y="233"/>
                </a:lnTo>
                <a:lnTo>
                  <a:pt x="916" y="229"/>
                </a:lnTo>
                <a:lnTo>
                  <a:pt x="881" y="238"/>
                </a:lnTo>
                <a:lnTo>
                  <a:pt x="867" y="240"/>
                </a:lnTo>
                <a:lnTo>
                  <a:pt x="879" y="237"/>
                </a:lnTo>
                <a:lnTo>
                  <a:pt x="916" y="229"/>
                </a:lnTo>
                <a:close/>
                <a:moveTo>
                  <a:pt x="390" y="382"/>
                </a:moveTo>
                <a:lnTo>
                  <a:pt x="414" y="374"/>
                </a:lnTo>
                <a:lnTo>
                  <a:pt x="437" y="367"/>
                </a:lnTo>
                <a:lnTo>
                  <a:pt x="461" y="360"/>
                </a:lnTo>
                <a:lnTo>
                  <a:pt x="485" y="354"/>
                </a:lnTo>
                <a:lnTo>
                  <a:pt x="508" y="348"/>
                </a:lnTo>
                <a:lnTo>
                  <a:pt x="532" y="341"/>
                </a:lnTo>
                <a:lnTo>
                  <a:pt x="555" y="335"/>
                </a:lnTo>
                <a:lnTo>
                  <a:pt x="579" y="331"/>
                </a:lnTo>
                <a:lnTo>
                  <a:pt x="604" y="326"/>
                </a:lnTo>
                <a:lnTo>
                  <a:pt x="628" y="321"/>
                </a:lnTo>
                <a:lnTo>
                  <a:pt x="652" y="316"/>
                </a:lnTo>
                <a:lnTo>
                  <a:pt x="677" y="310"/>
                </a:lnTo>
                <a:lnTo>
                  <a:pt x="701" y="305"/>
                </a:lnTo>
                <a:lnTo>
                  <a:pt x="724" y="299"/>
                </a:lnTo>
                <a:lnTo>
                  <a:pt x="748" y="292"/>
                </a:lnTo>
                <a:lnTo>
                  <a:pt x="772" y="287"/>
                </a:lnTo>
                <a:lnTo>
                  <a:pt x="784" y="283"/>
                </a:lnTo>
                <a:lnTo>
                  <a:pt x="798" y="280"/>
                </a:lnTo>
                <a:lnTo>
                  <a:pt x="810" y="277"/>
                </a:lnTo>
                <a:lnTo>
                  <a:pt x="824" y="274"/>
                </a:lnTo>
                <a:lnTo>
                  <a:pt x="838" y="272"/>
                </a:lnTo>
                <a:lnTo>
                  <a:pt x="851" y="268"/>
                </a:lnTo>
                <a:lnTo>
                  <a:pt x="856" y="267"/>
                </a:lnTo>
                <a:lnTo>
                  <a:pt x="862" y="266"/>
                </a:lnTo>
                <a:lnTo>
                  <a:pt x="866" y="265"/>
                </a:lnTo>
                <a:lnTo>
                  <a:pt x="872" y="266"/>
                </a:lnTo>
                <a:lnTo>
                  <a:pt x="825" y="280"/>
                </a:lnTo>
                <a:lnTo>
                  <a:pt x="778" y="291"/>
                </a:lnTo>
                <a:lnTo>
                  <a:pt x="732" y="302"/>
                </a:lnTo>
                <a:lnTo>
                  <a:pt x="685" y="314"/>
                </a:lnTo>
                <a:lnTo>
                  <a:pt x="637" y="324"/>
                </a:lnTo>
                <a:lnTo>
                  <a:pt x="591" y="335"/>
                </a:lnTo>
                <a:lnTo>
                  <a:pt x="544" y="346"/>
                </a:lnTo>
                <a:lnTo>
                  <a:pt x="496" y="356"/>
                </a:lnTo>
                <a:lnTo>
                  <a:pt x="470" y="363"/>
                </a:lnTo>
                <a:lnTo>
                  <a:pt x="444" y="368"/>
                </a:lnTo>
                <a:lnTo>
                  <a:pt x="418" y="375"/>
                </a:lnTo>
                <a:lnTo>
                  <a:pt x="390" y="382"/>
                </a:lnTo>
                <a:lnTo>
                  <a:pt x="414" y="374"/>
                </a:lnTo>
                <a:lnTo>
                  <a:pt x="434" y="370"/>
                </a:lnTo>
                <a:lnTo>
                  <a:pt x="448" y="365"/>
                </a:lnTo>
                <a:lnTo>
                  <a:pt x="455" y="364"/>
                </a:lnTo>
                <a:lnTo>
                  <a:pt x="455" y="364"/>
                </a:lnTo>
                <a:lnTo>
                  <a:pt x="445" y="367"/>
                </a:lnTo>
                <a:lnTo>
                  <a:pt x="423" y="373"/>
                </a:lnTo>
                <a:lnTo>
                  <a:pt x="390" y="382"/>
                </a:lnTo>
                <a:close/>
                <a:moveTo>
                  <a:pt x="514" y="412"/>
                </a:moveTo>
                <a:lnTo>
                  <a:pt x="516" y="413"/>
                </a:lnTo>
                <a:lnTo>
                  <a:pt x="517" y="414"/>
                </a:lnTo>
                <a:lnTo>
                  <a:pt x="512" y="414"/>
                </a:lnTo>
                <a:lnTo>
                  <a:pt x="510" y="413"/>
                </a:lnTo>
                <a:lnTo>
                  <a:pt x="512" y="412"/>
                </a:lnTo>
                <a:lnTo>
                  <a:pt x="514" y="412"/>
                </a:lnTo>
                <a:lnTo>
                  <a:pt x="513" y="412"/>
                </a:lnTo>
                <a:lnTo>
                  <a:pt x="514" y="412"/>
                </a:lnTo>
                <a:close/>
                <a:moveTo>
                  <a:pt x="390" y="441"/>
                </a:moveTo>
                <a:lnTo>
                  <a:pt x="420" y="434"/>
                </a:lnTo>
                <a:lnTo>
                  <a:pt x="448" y="426"/>
                </a:lnTo>
                <a:lnTo>
                  <a:pt x="478" y="420"/>
                </a:lnTo>
                <a:lnTo>
                  <a:pt x="509" y="415"/>
                </a:lnTo>
                <a:lnTo>
                  <a:pt x="477" y="424"/>
                </a:lnTo>
                <a:lnTo>
                  <a:pt x="446" y="433"/>
                </a:lnTo>
                <a:lnTo>
                  <a:pt x="414" y="441"/>
                </a:lnTo>
                <a:lnTo>
                  <a:pt x="384" y="449"/>
                </a:lnTo>
                <a:lnTo>
                  <a:pt x="384" y="446"/>
                </a:lnTo>
                <a:lnTo>
                  <a:pt x="385" y="443"/>
                </a:lnTo>
                <a:lnTo>
                  <a:pt x="387" y="442"/>
                </a:lnTo>
                <a:lnTo>
                  <a:pt x="390" y="441"/>
                </a:lnTo>
                <a:lnTo>
                  <a:pt x="406" y="438"/>
                </a:lnTo>
                <a:lnTo>
                  <a:pt x="403" y="439"/>
                </a:lnTo>
                <a:lnTo>
                  <a:pt x="394" y="441"/>
                </a:lnTo>
                <a:lnTo>
                  <a:pt x="390" y="441"/>
                </a:lnTo>
                <a:close/>
                <a:moveTo>
                  <a:pt x="135" y="554"/>
                </a:moveTo>
                <a:lnTo>
                  <a:pt x="164" y="546"/>
                </a:lnTo>
                <a:lnTo>
                  <a:pt x="192" y="538"/>
                </a:lnTo>
                <a:lnTo>
                  <a:pt x="221" y="530"/>
                </a:lnTo>
                <a:lnTo>
                  <a:pt x="249" y="522"/>
                </a:lnTo>
                <a:lnTo>
                  <a:pt x="279" y="515"/>
                </a:lnTo>
                <a:lnTo>
                  <a:pt x="307" y="508"/>
                </a:lnTo>
                <a:lnTo>
                  <a:pt x="337" y="501"/>
                </a:lnTo>
                <a:lnTo>
                  <a:pt x="366" y="495"/>
                </a:lnTo>
                <a:lnTo>
                  <a:pt x="338" y="504"/>
                </a:lnTo>
                <a:lnTo>
                  <a:pt x="310" y="512"/>
                </a:lnTo>
                <a:lnTo>
                  <a:pt x="281" y="518"/>
                </a:lnTo>
                <a:lnTo>
                  <a:pt x="253" y="526"/>
                </a:lnTo>
                <a:lnTo>
                  <a:pt x="223" y="533"/>
                </a:lnTo>
                <a:lnTo>
                  <a:pt x="195" y="540"/>
                </a:lnTo>
                <a:lnTo>
                  <a:pt x="165" y="547"/>
                </a:lnTo>
                <a:lnTo>
                  <a:pt x="135" y="554"/>
                </a:lnTo>
                <a:close/>
                <a:moveTo>
                  <a:pt x="558" y="446"/>
                </a:moveTo>
                <a:lnTo>
                  <a:pt x="582" y="439"/>
                </a:lnTo>
                <a:lnTo>
                  <a:pt x="605" y="432"/>
                </a:lnTo>
                <a:lnTo>
                  <a:pt x="629" y="426"/>
                </a:lnTo>
                <a:lnTo>
                  <a:pt x="653" y="420"/>
                </a:lnTo>
                <a:lnTo>
                  <a:pt x="677" y="414"/>
                </a:lnTo>
                <a:lnTo>
                  <a:pt x="701" y="408"/>
                </a:lnTo>
                <a:lnTo>
                  <a:pt x="726" y="403"/>
                </a:lnTo>
                <a:lnTo>
                  <a:pt x="751" y="398"/>
                </a:lnTo>
                <a:lnTo>
                  <a:pt x="727" y="405"/>
                </a:lnTo>
                <a:lnTo>
                  <a:pt x="704" y="410"/>
                </a:lnTo>
                <a:lnTo>
                  <a:pt x="681" y="417"/>
                </a:lnTo>
                <a:lnTo>
                  <a:pt x="656" y="424"/>
                </a:lnTo>
                <a:lnTo>
                  <a:pt x="632" y="430"/>
                </a:lnTo>
                <a:lnTo>
                  <a:pt x="608" y="435"/>
                </a:lnTo>
                <a:lnTo>
                  <a:pt x="583" y="441"/>
                </a:lnTo>
                <a:lnTo>
                  <a:pt x="558" y="446"/>
                </a:lnTo>
                <a:close/>
                <a:moveTo>
                  <a:pt x="232" y="500"/>
                </a:moveTo>
                <a:lnTo>
                  <a:pt x="305" y="480"/>
                </a:lnTo>
                <a:lnTo>
                  <a:pt x="377" y="461"/>
                </a:lnTo>
                <a:lnTo>
                  <a:pt x="450" y="441"/>
                </a:lnTo>
                <a:lnTo>
                  <a:pt x="522" y="423"/>
                </a:lnTo>
                <a:lnTo>
                  <a:pt x="596" y="405"/>
                </a:lnTo>
                <a:lnTo>
                  <a:pt x="670" y="387"/>
                </a:lnTo>
                <a:lnTo>
                  <a:pt x="744" y="370"/>
                </a:lnTo>
                <a:lnTo>
                  <a:pt x="818" y="352"/>
                </a:lnTo>
                <a:lnTo>
                  <a:pt x="808" y="356"/>
                </a:lnTo>
                <a:lnTo>
                  <a:pt x="788" y="363"/>
                </a:lnTo>
                <a:lnTo>
                  <a:pt x="759" y="372"/>
                </a:lnTo>
                <a:lnTo>
                  <a:pt x="723" y="382"/>
                </a:lnTo>
                <a:lnTo>
                  <a:pt x="634" y="405"/>
                </a:lnTo>
                <a:lnTo>
                  <a:pt x="533" y="431"/>
                </a:lnTo>
                <a:lnTo>
                  <a:pt x="430" y="457"/>
                </a:lnTo>
                <a:lnTo>
                  <a:pt x="339" y="479"/>
                </a:lnTo>
                <a:lnTo>
                  <a:pt x="300" y="487"/>
                </a:lnTo>
                <a:lnTo>
                  <a:pt x="270" y="493"/>
                </a:lnTo>
                <a:lnTo>
                  <a:pt x="246" y="498"/>
                </a:lnTo>
                <a:lnTo>
                  <a:pt x="232" y="500"/>
                </a:lnTo>
                <a:close/>
                <a:moveTo>
                  <a:pt x="797" y="341"/>
                </a:moveTo>
                <a:lnTo>
                  <a:pt x="788" y="343"/>
                </a:lnTo>
                <a:lnTo>
                  <a:pt x="778" y="345"/>
                </a:lnTo>
                <a:lnTo>
                  <a:pt x="769" y="347"/>
                </a:lnTo>
                <a:lnTo>
                  <a:pt x="760" y="348"/>
                </a:lnTo>
                <a:lnTo>
                  <a:pt x="747" y="350"/>
                </a:lnTo>
                <a:lnTo>
                  <a:pt x="733" y="352"/>
                </a:lnTo>
                <a:lnTo>
                  <a:pt x="719" y="355"/>
                </a:lnTo>
                <a:lnTo>
                  <a:pt x="706" y="358"/>
                </a:lnTo>
                <a:lnTo>
                  <a:pt x="692" y="362"/>
                </a:lnTo>
                <a:lnTo>
                  <a:pt x="679" y="365"/>
                </a:lnTo>
                <a:lnTo>
                  <a:pt x="666" y="368"/>
                </a:lnTo>
                <a:lnTo>
                  <a:pt x="653" y="372"/>
                </a:lnTo>
                <a:lnTo>
                  <a:pt x="641" y="374"/>
                </a:lnTo>
                <a:lnTo>
                  <a:pt x="628" y="378"/>
                </a:lnTo>
                <a:lnTo>
                  <a:pt x="615" y="380"/>
                </a:lnTo>
                <a:lnTo>
                  <a:pt x="602" y="381"/>
                </a:lnTo>
                <a:lnTo>
                  <a:pt x="638" y="371"/>
                </a:lnTo>
                <a:lnTo>
                  <a:pt x="674" y="362"/>
                </a:lnTo>
                <a:lnTo>
                  <a:pt x="710" y="352"/>
                </a:lnTo>
                <a:lnTo>
                  <a:pt x="747" y="343"/>
                </a:lnTo>
                <a:lnTo>
                  <a:pt x="755" y="341"/>
                </a:lnTo>
                <a:lnTo>
                  <a:pt x="764" y="339"/>
                </a:lnTo>
                <a:lnTo>
                  <a:pt x="772" y="337"/>
                </a:lnTo>
                <a:lnTo>
                  <a:pt x="781" y="335"/>
                </a:lnTo>
                <a:lnTo>
                  <a:pt x="788" y="335"/>
                </a:lnTo>
                <a:lnTo>
                  <a:pt x="794" y="335"/>
                </a:lnTo>
                <a:lnTo>
                  <a:pt x="805" y="333"/>
                </a:lnTo>
                <a:lnTo>
                  <a:pt x="816" y="330"/>
                </a:lnTo>
                <a:lnTo>
                  <a:pt x="833" y="326"/>
                </a:lnTo>
                <a:lnTo>
                  <a:pt x="851" y="322"/>
                </a:lnTo>
                <a:lnTo>
                  <a:pt x="868" y="317"/>
                </a:lnTo>
                <a:lnTo>
                  <a:pt x="887" y="314"/>
                </a:lnTo>
                <a:lnTo>
                  <a:pt x="922" y="305"/>
                </a:lnTo>
                <a:lnTo>
                  <a:pt x="956" y="295"/>
                </a:lnTo>
                <a:lnTo>
                  <a:pt x="991" y="284"/>
                </a:lnTo>
                <a:lnTo>
                  <a:pt x="1025" y="274"/>
                </a:lnTo>
                <a:lnTo>
                  <a:pt x="1061" y="264"/>
                </a:lnTo>
                <a:lnTo>
                  <a:pt x="1095" y="254"/>
                </a:lnTo>
                <a:lnTo>
                  <a:pt x="1130" y="243"/>
                </a:lnTo>
                <a:lnTo>
                  <a:pt x="1165" y="234"/>
                </a:lnTo>
                <a:lnTo>
                  <a:pt x="1185" y="229"/>
                </a:lnTo>
                <a:lnTo>
                  <a:pt x="1204" y="224"/>
                </a:lnTo>
                <a:lnTo>
                  <a:pt x="1225" y="219"/>
                </a:lnTo>
                <a:lnTo>
                  <a:pt x="1244" y="214"/>
                </a:lnTo>
                <a:lnTo>
                  <a:pt x="1254" y="212"/>
                </a:lnTo>
                <a:lnTo>
                  <a:pt x="1263" y="209"/>
                </a:lnTo>
                <a:lnTo>
                  <a:pt x="1274" y="207"/>
                </a:lnTo>
                <a:lnTo>
                  <a:pt x="1284" y="204"/>
                </a:lnTo>
                <a:lnTo>
                  <a:pt x="1293" y="201"/>
                </a:lnTo>
                <a:lnTo>
                  <a:pt x="1302" y="199"/>
                </a:lnTo>
                <a:lnTo>
                  <a:pt x="1309" y="199"/>
                </a:lnTo>
                <a:lnTo>
                  <a:pt x="1316" y="199"/>
                </a:lnTo>
                <a:lnTo>
                  <a:pt x="1313" y="200"/>
                </a:lnTo>
                <a:lnTo>
                  <a:pt x="1310" y="201"/>
                </a:lnTo>
                <a:lnTo>
                  <a:pt x="1303" y="204"/>
                </a:lnTo>
                <a:lnTo>
                  <a:pt x="1295" y="206"/>
                </a:lnTo>
                <a:lnTo>
                  <a:pt x="1285" y="208"/>
                </a:lnTo>
                <a:lnTo>
                  <a:pt x="1276" y="212"/>
                </a:lnTo>
                <a:lnTo>
                  <a:pt x="1266" y="214"/>
                </a:lnTo>
                <a:lnTo>
                  <a:pt x="1255" y="216"/>
                </a:lnTo>
                <a:lnTo>
                  <a:pt x="1258" y="217"/>
                </a:lnTo>
                <a:lnTo>
                  <a:pt x="1261" y="217"/>
                </a:lnTo>
                <a:lnTo>
                  <a:pt x="1264" y="217"/>
                </a:lnTo>
                <a:lnTo>
                  <a:pt x="1269" y="216"/>
                </a:lnTo>
                <a:lnTo>
                  <a:pt x="1277" y="214"/>
                </a:lnTo>
                <a:lnTo>
                  <a:pt x="1284" y="212"/>
                </a:lnTo>
                <a:lnTo>
                  <a:pt x="1299" y="208"/>
                </a:lnTo>
                <a:lnTo>
                  <a:pt x="1313" y="205"/>
                </a:lnTo>
                <a:lnTo>
                  <a:pt x="1328" y="201"/>
                </a:lnTo>
                <a:lnTo>
                  <a:pt x="1342" y="199"/>
                </a:lnTo>
                <a:lnTo>
                  <a:pt x="1350" y="197"/>
                </a:lnTo>
                <a:lnTo>
                  <a:pt x="1358" y="196"/>
                </a:lnTo>
                <a:lnTo>
                  <a:pt x="1363" y="193"/>
                </a:lnTo>
                <a:lnTo>
                  <a:pt x="1370" y="193"/>
                </a:lnTo>
                <a:lnTo>
                  <a:pt x="1363" y="197"/>
                </a:lnTo>
                <a:lnTo>
                  <a:pt x="1358" y="199"/>
                </a:lnTo>
                <a:lnTo>
                  <a:pt x="1351" y="201"/>
                </a:lnTo>
                <a:lnTo>
                  <a:pt x="1344" y="202"/>
                </a:lnTo>
                <a:lnTo>
                  <a:pt x="1329" y="207"/>
                </a:lnTo>
                <a:lnTo>
                  <a:pt x="1316" y="210"/>
                </a:lnTo>
                <a:lnTo>
                  <a:pt x="1302" y="215"/>
                </a:lnTo>
                <a:lnTo>
                  <a:pt x="1288" y="218"/>
                </a:lnTo>
                <a:lnTo>
                  <a:pt x="1275" y="222"/>
                </a:lnTo>
                <a:lnTo>
                  <a:pt x="1261" y="225"/>
                </a:lnTo>
                <a:lnTo>
                  <a:pt x="1233" y="233"/>
                </a:lnTo>
                <a:lnTo>
                  <a:pt x="1205" y="241"/>
                </a:lnTo>
                <a:lnTo>
                  <a:pt x="1177" y="248"/>
                </a:lnTo>
                <a:lnTo>
                  <a:pt x="1150" y="255"/>
                </a:lnTo>
                <a:lnTo>
                  <a:pt x="1121" y="263"/>
                </a:lnTo>
                <a:lnTo>
                  <a:pt x="1093" y="269"/>
                </a:lnTo>
                <a:lnTo>
                  <a:pt x="1065" y="276"/>
                </a:lnTo>
                <a:lnTo>
                  <a:pt x="1037" y="284"/>
                </a:lnTo>
                <a:lnTo>
                  <a:pt x="1008" y="291"/>
                </a:lnTo>
                <a:lnTo>
                  <a:pt x="980" y="298"/>
                </a:lnTo>
                <a:lnTo>
                  <a:pt x="953" y="305"/>
                </a:lnTo>
                <a:lnTo>
                  <a:pt x="924" y="312"/>
                </a:lnTo>
                <a:lnTo>
                  <a:pt x="892" y="320"/>
                </a:lnTo>
                <a:lnTo>
                  <a:pt x="860" y="326"/>
                </a:lnTo>
                <a:lnTo>
                  <a:pt x="829" y="334"/>
                </a:lnTo>
                <a:lnTo>
                  <a:pt x="797" y="341"/>
                </a:lnTo>
                <a:lnTo>
                  <a:pt x="804" y="340"/>
                </a:lnTo>
                <a:lnTo>
                  <a:pt x="823" y="335"/>
                </a:lnTo>
                <a:lnTo>
                  <a:pt x="847" y="330"/>
                </a:lnTo>
                <a:lnTo>
                  <a:pt x="868" y="325"/>
                </a:lnTo>
                <a:lnTo>
                  <a:pt x="881" y="322"/>
                </a:lnTo>
                <a:lnTo>
                  <a:pt x="877" y="323"/>
                </a:lnTo>
                <a:lnTo>
                  <a:pt x="851" y="329"/>
                </a:lnTo>
                <a:lnTo>
                  <a:pt x="797" y="341"/>
                </a:lnTo>
                <a:close/>
                <a:moveTo>
                  <a:pt x="203" y="587"/>
                </a:moveTo>
                <a:lnTo>
                  <a:pt x="219" y="581"/>
                </a:lnTo>
                <a:lnTo>
                  <a:pt x="245" y="573"/>
                </a:lnTo>
                <a:lnTo>
                  <a:pt x="280" y="563"/>
                </a:lnTo>
                <a:lnTo>
                  <a:pt x="322" y="551"/>
                </a:lnTo>
                <a:lnTo>
                  <a:pt x="423" y="524"/>
                </a:lnTo>
                <a:lnTo>
                  <a:pt x="536" y="496"/>
                </a:lnTo>
                <a:lnTo>
                  <a:pt x="649" y="468"/>
                </a:lnTo>
                <a:lnTo>
                  <a:pt x="749" y="445"/>
                </a:lnTo>
                <a:lnTo>
                  <a:pt x="791" y="435"/>
                </a:lnTo>
                <a:lnTo>
                  <a:pt x="825" y="428"/>
                </a:lnTo>
                <a:lnTo>
                  <a:pt x="851" y="423"/>
                </a:lnTo>
                <a:lnTo>
                  <a:pt x="866" y="421"/>
                </a:lnTo>
                <a:lnTo>
                  <a:pt x="783" y="442"/>
                </a:lnTo>
                <a:lnTo>
                  <a:pt x="701" y="464"/>
                </a:lnTo>
                <a:lnTo>
                  <a:pt x="619" y="486"/>
                </a:lnTo>
                <a:lnTo>
                  <a:pt x="537" y="507"/>
                </a:lnTo>
                <a:lnTo>
                  <a:pt x="454" y="528"/>
                </a:lnTo>
                <a:lnTo>
                  <a:pt x="371" y="548"/>
                </a:lnTo>
                <a:lnTo>
                  <a:pt x="287" y="569"/>
                </a:lnTo>
                <a:lnTo>
                  <a:pt x="203" y="587"/>
                </a:lnTo>
                <a:close/>
                <a:moveTo>
                  <a:pt x="578" y="531"/>
                </a:moveTo>
                <a:lnTo>
                  <a:pt x="534" y="545"/>
                </a:lnTo>
                <a:lnTo>
                  <a:pt x="488" y="557"/>
                </a:lnTo>
                <a:lnTo>
                  <a:pt x="443" y="569"/>
                </a:lnTo>
                <a:lnTo>
                  <a:pt x="397" y="581"/>
                </a:lnTo>
                <a:lnTo>
                  <a:pt x="351" y="592"/>
                </a:lnTo>
                <a:lnTo>
                  <a:pt x="305" y="604"/>
                </a:lnTo>
                <a:lnTo>
                  <a:pt x="259" y="615"/>
                </a:lnTo>
                <a:lnTo>
                  <a:pt x="213" y="627"/>
                </a:lnTo>
                <a:lnTo>
                  <a:pt x="200" y="629"/>
                </a:lnTo>
                <a:lnTo>
                  <a:pt x="187" y="632"/>
                </a:lnTo>
                <a:lnTo>
                  <a:pt x="174" y="636"/>
                </a:lnTo>
                <a:lnTo>
                  <a:pt x="160" y="639"/>
                </a:lnTo>
                <a:lnTo>
                  <a:pt x="148" y="641"/>
                </a:lnTo>
                <a:lnTo>
                  <a:pt x="135" y="645"/>
                </a:lnTo>
                <a:lnTo>
                  <a:pt x="129" y="646"/>
                </a:lnTo>
                <a:lnTo>
                  <a:pt x="121" y="648"/>
                </a:lnTo>
                <a:lnTo>
                  <a:pt x="118" y="648"/>
                </a:lnTo>
                <a:lnTo>
                  <a:pt x="115" y="649"/>
                </a:lnTo>
                <a:lnTo>
                  <a:pt x="114" y="648"/>
                </a:lnTo>
                <a:lnTo>
                  <a:pt x="112" y="647"/>
                </a:lnTo>
                <a:lnTo>
                  <a:pt x="145" y="638"/>
                </a:lnTo>
                <a:lnTo>
                  <a:pt x="178" y="629"/>
                </a:lnTo>
                <a:lnTo>
                  <a:pt x="211" y="620"/>
                </a:lnTo>
                <a:lnTo>
                  <a:pt x="245" y="611"/>
                </a:lnTo>
                <a:lnTo>
                  <a:pt x="278" y="603"/>
                </a:lnTo>
                <a:lnTo>
                  <a:pt x="312" y="594"/>
                </a:lnTo>
                <a:lnTo>
                  <a:pt x="345" y="584"/>
                </a:lnTo>
                <a:lnTo>
                  <a:pt x="379" y="576"/>
                </a:lnTo>
                <a:lnTo>
                  <a:pt x="412" y="567"/>
                </a:lnTo>
                <a:lnTo>
                  <a:pt x="445" y="559"/>
                </a:lnTo>
                <a:lnTo>
                  <a:pt x="478" y="550"/>
                </a:lnTo>
                <a:lnTo>
                  <a:pt x="511" y="541"/>
                </a:lnTo>
                <a:lnTo>
                  <a:pt x="544" y="533"/>
                </a:lnTo>
                <a:lnTo>
                  <a:pt x="578" y="524"/>
                </a:lnTo>
                <a:lnTo>
                  <a:pt x="611" y="516"/>
                </a:lnTo>
                <a:lnTo>
                  <a:pt x="644" y="508"/>
                </a:lnTo>
                <a:lnTo>
                  <a:pt x="664" y="504"/>
                </a:lnTo>
                <a:lnTo>
                  <a:pt x="682" y="499"/>
                </a:lnTo>
                <a:lnTo>
                  <a:pt x="701" y="495"/>
                </a:lnTo>
                <a:lnTo>
                  <a:pt x="719" y="490"/>
                </a:lnTo>
                <a:lnTo>
                  <a:pt x="730" y="488"/>
                </a:lnTo>
                <a:lnTo>
                  <a:pt x="739" y="486"/>
                </a:lnTo>
                <a:lnTo>
                  <a:pt x="749" y="483"/>
                </a:lnTo>
                <a:lnTo>
                  <a:pt x="758" y="481"/>
                </a:lnTo>
                <a:lnTo>
                  <a:pt x="768" y="479"/>
                </a:lnTo>
                <a:lnTo>
                  <a:pt x="777" y="476"/>
                </a:lnTo>
                <a:lnTo>
                  <a:pt x="781" y="475"/>
                </a:lnTo>
                <a:lnTo>
                  <a:pt x="785" y="474"/>
                </a:lnTo>
                <a:lnTo>
                  <a:pt x="788" y="474"/>
                </a:lnTo>
                <a:lnTo>
                  <a:pt x="790" y="473"/>
                </a:lnTo>
                <a:lnTo>
                  <a:pt x="792" y="474"/>
                </a:lnTo>
                <a:lnTo>
                  <a:pt x="794" y="476"/>
                </a:lnTo>
                <a:lnTo>
                  <a:pt x="767" y="483"/>
                </a:lnTo>
                <a:lnTo>
                  <a:pt x="740" y="490"/>
                </a:lnTo>
                <a:lnTo>
                  <a:pt x="714" y="498"/>
                </a:lnTo>
                <a:lnTo>
                  <a:pt x="686" y="505"/>
                </a:lnTo>
                <a:lnTo>
                  <a:pt x="660" y="512"/>
                </a:lnTo>
                <a:lnTo>
                  <a:pt x="633" y="518"/>
                </a:lnTo>
                <a:lnTo>
                  <a:pt x="605" y="525"/>
                </a:lnTo>
                <a:lnTo>
                  <a:pt x="578" y="531"/>
                </a:lnTo>
                <a:lnTo>
                  <a:pt x="538" y="544"/>
                </a:lnTo>
                <a:lnTo>
                  <a:pt x="525" y="547"/>
                </a:lnTo>
                <a:lnTo>
                  <a:pt x="532" y="546"/>
                </a:lnTo>
                <a:lnTo>
                  <a:pt x="550" y="541"/>
                </a:lnTo>
                <a:lnTo>
                  <a:pt x="571" y="536"/>
                </a:lnTo>
                <a:lnTo>
                  <a:pt x="588" y="530"/>
                </a:lnTo>
                <a:lnTo>
                  <a:pt x="593" y="529"/>
                </a:lnTo>
                <a:lnTo>
                  <a:pt x="594" y="529"/>
                </a:lnTo>
                <a:lnTo>
                  <a:pt x="590" y="529"/>
                </a:lnTo>
                <a:lnTo>
                  <a:pt x="578" y="531"/>
                </a:lnTo>
                <a:close/>
                <a:moveTo>
                  <a:pt x="821" y="482"/>
                </a:moveTo>
                <a:lnTo>
                  <a:pt x="880" y="465"/>
                </a:lnTo>
                <a:lnTo>
                  <a:pt x="940" y="448"/>
                </a:lnTo>
                <a:lnTo>
                  <a:pt x="1000" y="432"/>
                </a:lnTo>
                <a:lnTo>
                  <a:pt x="1062" y="416"/>
                </a:lnTo>
                <a:lnTo>
                  <a:pt x="1123" y="401"/>
                </a:lnTo>
                <a:lnTo>
                  <a:pt x="1185" y="387"/>
                </a:lnTo>
                <a:lnTo>
                  <a:pt x="1247" y="372"/>
                </a:lnTo>
                <a:lnTo>
                  <a:pt x="1310" y="358"/>
                </a:lnTo>
                <a:lnTo>
                  <a:pt x="1250" y="375"/>
                </a:lnTo>
                <a:lnTo>
                  <a:pt x="1189" y="391"/>
                </a:lnTo>
                <a:lnTo>
                  <a:pt x="1129" y="408"/>
                </a:lnTo>
                <a:lnTo>
                  <a:pt x="1069" y="425"/>
                </a:lnTo>
                <a:lnTo>
                  <a:pt x="1008" y="441"/>
                </a:lnTo>
                <a:lnTo>
                  <a:pt x="947" y="456"/>
                </a:lnTo>
                <a:lnTo>
                  <a:pt x="884" y="470"/>
                </a:lnTo>
                <a:lnTo>
                  <a:pt x="821" y="482"/>
                </a:lnTo>
                <a:close/>
                <a:moveTo>
                  <a:pt x="1437" y="376"/>
                </a:moveTo>
                <a:lnTo>
                  <a:pt x="1459" y="371"/>
                </a:lnTo>
                <a:lnTo>
                  <a:pt x="1482" y="365"/>
                </a:lnTo>
                <a:lnTo>
                  <a:pt x="1503" y="358"/>
                </a:lnTo>
                <a:lnTo>
                  <a:pt x="1526" y="352"/>
                </a:lnTo>
                <a:lnTo>
                  <a:pt x="1549" y="347"/>
                </a:lnTo>
                <a:lnTo>
                  <a:pt x="1572" y="341"/>
                </a:lnTo>
                <a:lnTo>
                  <a:pt x="1595" y="337"/>
                </a:lnTo>
                <a:lnTo>
                  <a:pt x="1618" y="332"/>
                </a:lnTo>
                <a:lnTo>
                  <a:pt x="1596" y="339"/>
                </a:lnTo>
                <a:lnTo>
                  <a:pt x="1574" y="345"/>
                </a:lnTo>
                <a:lnTo>
                  <a:pt x="1551" y="350"/>
                </a:lnTo>
                <a:lnTo>
                  <a:pt x="1530" y="356"/>
                </a:lnTo>
                <a:lnTo>
                  <a:pt x="1507" y="362"/>
                </a:lnTo>
                <a:lnTo>
                  <a:pt x="1484" y="367"/>
                </a:lnTo>
                <a:lnTo>
                  <a:pt x="1461" y="372"/>
                </a:lnTo>
                <a:lnTo>
                  <a:pt x="1437" y="376"/>
                </a:lnTo>
                <a:close/>
                <a:moveTo>
                  <a:pt x="806" y="647"/>
                </a:moveTo>
                <a:lnTo>
                  <a:pt x="818" y="644"/>
                </a:lnTo>
                <a:lnTo>
                  <a:pt x="830" y="641"/>
                </a:lnTo>
                <a:lnTo>
                  <a:pt x="841" y="638"/>
                </a:lnTo>
                <a:lnTo>
                  <a:pt x="854" y="636"/>
                </a:lnTo>
                <a:lnTo>
                  <a:pt x="851" y="638"/>
                </a:lnTo>
                <a:lnTo>
                  <a:pt x="848" y="640"/>
                </a:lnTo>
                <a:lnTo>
                  <a:pt x="846" y="641"/>
                </a:lnTo>
                <a:lnTo>
                  <a:pt x="842" y="641"/>
                </a:lnTo>
                <a:lnTo>
                  <a:pt x="831" y="645"/>
                </a:lnTo>
                <a:lnTo>
                  <a:pt x="821" y="647"/>
                </a:lnTo>
                <a:lnTo>
                  <a:pt x="809" y="650"/>
                </a:lnTo>
                <a:lnTo>
                  <a:pt x="798" y="654"/>
                </a:lnTo>
                <a:lnTo>
                  <a:pt x="786" y="657"/>
                </a:lnTo>
                <a:lnTo>
                  <a:pt x="775" y="659"/>
                </a:lnTo>
                <a:lnTo>
                  <a:pt x="752" y="666"/>
                </a:lnTo>
                <a:lnTo>
                  <a:pt x="730" y="672"/>
                </a:lnTo>
                <a:lnTo>
                  <a:pt x="707" y="678"/>
                </a:lnTo>
                <a:lnTo>
                  <a:pt x="684" y="683"/>
                </a:lnTo>
                <a:lnTo>
                  <a:pt x="661" y="690"/>
                </a:lnTo>
                <a:lnTo>
                  <a:pt x="638" y="696"/>
                </a:lnTo>
                <a:lnTo>
                  <a:pt x="616" y="702"/>
                </a:lnTo>
                <a:lnTo>
                  <a:pt x="593" y="707"/>
                </a:lnTo>
                <a:lnTo>
                  <a:pt x="569" y="713"/>
                </a:lnTo>
                <a:lnTo>
                  <a:pt x="546" y="719"/>
                </a:lnTo>
                <a:lnTo>
                  <a:pt x="524" y="724"/>
                </a:lnTo>
                <a:lnTo>
                  <a:pt x="500" y="729"/>
                </a:lnTo>
                <a:lnTo>
                  <a:pt x="473" y="736"/>
                </a:lnTo>
                <a:lnTo>
                  <a:pt x="447" y="741"/>
                </a:lnTo>
                <a:lnTo>
                  <a:pt x="420" y="747"/>
                </a:lnTo>
                <a:lnTo>
                  <a:pt x="394" y="753"/>
                </a:lnTo>
                <a:lnTo>
                  <a:pt x="434" y="741"/>
                </a:lnTo>
                <a:lnTo>
                  <a:pt x="473" y="730"/>
                </a:lnTo>
                <a:lnTo>
                  <a:pt x="513" y="720"/>
                </a:lnTo>
                <a:lnTo>
                  <a:pt x="553" y="708"/>
                </a:lnTo>
                <a:lnTo>
                  <a:pt x="593" y="698"/>
                </a:lnTo>
                <a:lnTo>
                  <a:pt x="634" y="688"/>
                </a:lnTo>
                <a:lnTo>
                  <a:pt x="674" y="678"/>
                </a:lnTo>
                <a:lnTo>
                  <a:pt x="714" y="669"/>
                </a:lnTo>
                <a:lnTo>
                  <a:pt x="736" y="663"/>
                </a:lnTo>
                <a:lnTo>
                  <a:pt x="760" y="657"/>
                </a:lnTo>
                <a:lnTo>
                  <a:pt x="783" y="652"/>
                </a:lnTo>
                <a:lnTo>
                  <a:pt x="806" y="647"/>
                </a:lnTo>
                <a:lnTo>
                  <a:pt x="802" y="647"/>
                </a:lnTo>
                <a:lnTo>
                  <a:pt x="790" y="650"/>
                </a:lnTo>
                <a:lnTo>
                  <a:pt x="773" y="654"/>
                </a:lnTo>
                <a:lnTo>
                  <a:pt x="757" y="657"/>
                </a:lnTo>
                <a:lnTo>
                  <a:pt x="747" y="659"/>
                </a:lnTo>
                <a:lnTo>
                  <a:pt x="748" y="659"/>
                </a:lnTo>
                <a:lnTo>
                  <a:pt x="766" y="656"/>
                </a:lnTo>
                <a:lnTo>
                  <a:pt x="806" y="647"/>
                </a:lnTo>
                <a:close/>
                <a:moveTo>
                  <a:pt x="677" y="666"/>
                </a:moveTo>
                <a:lnTo>
                  <a:pt x="700" y="659"/>
                </a:lnTo>
                <a:lnTo>
                  <a:pt x="723" y="654"/>
                </a:lnTo>
                <a:lnTo>
                  <a:pt x="745" y="647"/>
                </a:lnTo>
                <a:lnTo>
                  <a:pt x="768" y="641"/>
                </a:lnTo>
                <a:lnTo>
                  <a:pt x="791" y="636"/>
                </a:lnTo>
                <a:lnTo>
                  <a:pt x="815" y="630"/>
                </a:lnTo>
                <a:lnTo>
                  <a:pt x="838" y="624"/>
                </a:lnTo>
                <a:lnTo>
                  <a:pt x="862" y="620"/>
                </a:lnTo>
                <a:lnTo>
                  <a:pt x="839" y="627"/>
                </a:lnTo>
                <a:lnTo>
                  <a:pt x="817" y="632"/>
                </a:lnTo>
                <a:lnTo>
                  <a:pt x="794" y="639"/>
                </a:lnTo>
                <a:lnTo>
                  <a:pt x="772" y="645"/>
                </a:lnTo>
                <a:lnTo>
                  <a:pt x="748" y="650"/>
                </a:lnTo>
                <a:lnTo>
                  <a:pt x="725" y="656"/>
                </a:lnTo>
                <a:lnTo>
                  <a:pt x="701" y="662"/>
                </a:lnTo>
                <a:lnTo>
                  <a:pt x="677" y="666"/>
                </a:lnTo>
                <a:close/>
                <a:moveTo>
                  <a:pt x="485" y="699"/>
                </a:moveTo>
                <a:lnTo>
                  <a:pt x="493" y="695"/>
                </a:lnTo>
                <a:lnTo>
                  <a:pt x="502" y="692"/>
                </a:lnTo>
                <a:lnTo>
                  <a:pt x="511" y="690"/>
                </a:lnTo>
                <a:lnTo>
                  <a:pt x="522" y="689"/>
                </a:lnTo>
                <a:lnTo>
                  <a:pt x="514" y="694"/>
                </a:lnTo>
                <a:lnTo>
                  <a:pt x="506" y="697"/>
                </a:lnTo>
                <a:lnTo>
                  <a:pt x="496" y="699"/>
                </a:lnTo>
                <a:lnTo>
                  <a:pt x="485" y="699"/>
                </a:lnTo>
                <a:close/>
                <a:moveTo>
                  <a:pt x="552" y="680"/>
                </a:moveTo>
                <a:lnTo>
                  <a:pt x="554" y="679"/>
                </a:lnTo>
                <a:lnTo>
                  <a:pt x="555" y="680"/>
                </a:lnTo>
                <a:lnTo>
                  <a:pt x="554" y="681"/>
                </a:lnTo>
                <a:lnTo>
                  <a:pt x="552" y="680"/>
                </a:lnTo>
                <a:lnTo>
                  <a:pt x="553" y="680"/>
                </a:lnTo>
                <a:lnTo>
                  <a:pt x="552" y="680"/>
                </a:lnTo>
                <a:close/>
                <a:moveTo>
                  <a:pt x="571" y="681"/>
                </a:moveTo>
                <a:lnTo>
                  <a:pt x="576" y="678"/>
                </a:lnTo>
                <a:lnTo>
                  <a:pt x="583" y="674"/>
                </a:lnTo>
                <a:lnTo>
                  <a:pt x="590" y="671"/>
                </a:lnTo>
                <a:lnTo>
                  <a:pt x="599" y="669"/>
                </a:lnTo>
                <a:lnTo>
                  <a:pt x="608" y="666"/>
                </a:lnTo>
                <a:lnTo>
                  <a:pt x="618" y="664"/>
                </a:lnTo>
                <a:lnTo>
                  <a:pt x="629" y="663"/>
                </a:lnTo>
                <a:lnTo>
                  <a:pt x="640" y="663"/>
                </a:lnTo>
                <a:lnTo>
                  <a:pt x="624" y="666"/>
                </a:lnTo>
                <a:lnTo>
                  <a:pt x="608" y="671"/>
                </a:lnTo>
                <a:lnTo>
                  <a:pt x="590" y="675"/>
                </a:lnTo>
                <a:lnTo>
                  <a:pt x="571" y="681"/>
                </a:lnTo>
                <a:close/>
                <a:moveTo>
                  <a:pt x="475" y="672"/>
                </a:moveTo>
                <a:lnTo>
                  <a:pt x="442" y="681"/>
                </a:lnTo>
                <a:lnTo>
                  <a:pt x="407" y="690"/>
                </a:lnTo>
                <a:lnTo>
                  <a:pt x="373" y="699"/>
                </a:lnTo>
                <a:lnTo>
                  <a:pt x="340" y="708"/>
                </a:lnTo>
                <a:lnTo>
                  <a:pt x="306" y="716"/>
                </a:lnTo>
                <a:lnTo>
                  <a:pt x="271" y="725"/>
                </a:lnTo>
                <a:lnTo>
                  <a:pt x="237" y="733"/>
                </a:lnTo>
                <a:lnTo>
                  <a:pt x="201" y="740"/>
                </a:lnTo>
                <a:lnTo>
                  <a:pt x="236" y="731"/>
                </a:lnTo>
                <a:lnTo>
                  <a:pt x="269" y="722"/>
                </a:lnTo>
                <a:lnTo>
                  <a:pt x="303" y="713"/>
                </a:lnTo>
                <a:lnTo>
                  <a:pt x="337" y="704"/>
                </a:lnTo>
                <a:lnTo>
                  <a:pt x="371" y="696"/>
                </a:lnTo>
                <a:lnTo>
                  <a:pt x="405" y="687"/>
                </a:lnTo>
                <a:lnTo>
                  <a:pt x="439" y="679"/>
                </a:lnTo>
                <a:lnTo>
                  <a:pt x="475" y="672"/>
                </a:lnTo>
                <a:close/>
                <a:moveTo>
                  <a:pt x="102" y="791"/>
                </a:moveTo>
                <a:lnTo>
                  <a:pt x="90" y="794"/>
                </a:lnTo>
                <a:lnTo>
                  <a:pt x="76" y="795"/>
                </a:lnTo>
                <a:lnTo>
                  <a:pt x="116" y="781"/>
                </a:lnTo>
                <a:lnTo>
                  <a:pt x="156" y="770"/>
                </a:lnTo>
                <a:lnTo>
                  <a:pt x="196" y="760"/>
                </a:lnTo>
                <a:lnTo>
                  <a:pt x="236" y="749"/>
                </a:lnTo>
                <a:lnTo>
                  <a:pt x="259" y="744"/>
                </a:lnTo>
                <a:lnTo>
                  <a:pt x="283" y="738"/>
                </a:lnTo>
                <a:lnTo>
                  <a:pt x="307" y="732"/>
                </a:lnTo>
                <a:lnTo>
                  <a:pt x="331" y="728"/>
                </a:lnTo>
                <a:lnTo>
                  <a:pt x="355" y="722"/>
                </a:lnTo>
                <a:lnTo>
                  <a:pt x="379" y="717"/>
                </a:lnTo>
                <a:lnTo>
                  <a:pt x="403" y="713"/>
                </a:lnTo>
                <a:lnTo>
                  <a:pt x="428" y="708"/>
                </a:lnTo>
                <a:lnTo>
                  <a:pt x="443" y="705"/>
                </a:lnTo>
                <a:lnTo>
                  <a:pt x="459" y="703"/>
                </a:lnTo>
                <a:lnTo>
                  <a:pt x="475" y="700"/>
                </a:lnTo>
                <a:lnTo>
                  <a:pt x="491" y="699"/>
                </a:lnTo>
                <a:lnTo>
                  <a:pt x="472" y="705"/>
                </a:lnTo>
                <a:lnTo>
                  <a:pt x="453" y="710"/>
                </a:lnTo>
                <a:lnTo>
                  <a:pt x="435" y="714"/>
                </a:lnTo>
                <a:lnTo>
                  <a:pt x="415" y="719"/>
                </a:lnTo>
                <a:lnTo>
                  <a:pt x="396" y="723"/>
                </a:lnTo>
                <a:lnTo>
                  <a:pt x="377" y="727"/>
                </a:lnTo>
                <a:lnTo>
                  <a:pt x="356" y="730"/>
                </a:lnTo>
                <a:lnTo>
                  <a:pt x="337" y="733"/>
                </a:lnTo>
                <a:lnTo>
                  <a:pt x="299" y="742"/>
                </a:lnTo>
                <a:lnTo>
                  <a:pt x="262" y="752"/>
                </a:lnTo>
                <a:lnTo>
                  <a:pt x="225" y="762"/>
                </a:lnTo>
                <a:lnTo>
                  <a:pt x="188" y="771"/>
                </a:lnTo>
                <a:lnTo>
                  <a:pt x="166" y="777"/>
                </a:lnTo>
                <a:lnTo>
                  <a:pt x="146" y="782"/>
                </a:lnTo>
                <a:lnTo>
                  <a:pt x="124" y="787"/>
                </a:lnTo>
                <a:lnTo>
                  <a:pt x="102" y="791"/>
                </a:lnTo>
                <a:lnTo>
                  <a:pt x="105" y="791"/>
                </a:lnTo>
                <a:lnTo>
                  <a:pt x="114" y="789"/>
                </a:lnTo>
                <a:lnTo>
                  <a:pt x="126" y="787"/>
                </a:lnTo>
                <a:lnTo>
                  <a:pt x="139" y="785"/>
                </a:lnTo>
                <a:lnTo>
                  <a:pt x="146" y="783"/>
                </a:lnTo>
                <a:lnTo>
                  <a:pt x="145" y="783"/>
                </a:lnTo>
                <a:lnTo>
                  <a:pt x="132" y="786"/>
                </a:lnTo>
                <a:lnTo>
                  <a:pt x="102" y="791"/>
                </a:lnTo>
                <a:close/>
                <a:moveTo>
                  <a:pt x="256" y="837"/>
                </a:moveTo>
                <a:lnTo>
                  <a:pt x="280" y="830"/>
                </a:lnTo>
                <a:lnTo>
                  <a:pt x="304" y="824"/>
                </a:lnTo>
                <a:lnTo>
                  <a:pt x="328" y="818"/>
                </a:lnTo>
                <a:lnTo>
                  <a:pt x="353" y="811"/>
                </a:lnTo>
                <a:lnTo>
                  <a:pt x="378" y="805"/>
                </a:lnTo>
                <a:lnTo>
                  <a:pt x="402" y="799"/>
                </a:lnTo>
                <a:lnTo>
                  <a:pt x="427" y="794"/>
                </a:lnTo>
                <a:lnTo>
                  <a:pt x="453" y="788"/>
                </a:lnTo>
                <a:lnTo>
                  <a:pt x="429" y="795"/>
                </a:lnTo>
                <a:lnTo>
                  <a:pt x="404" y="802"/>
                </a:lnTo>
                <a:lnTo>
                  <a:pt x="380" y="808"/>
                </a:lnTo>
                <a:lnTo>
                  <a:pt x="356" y="815"/>
                </a:lnTo>
                <a:lnTo>
                  <a:pt x="331" y="821"/>
                </a:lnTo>
                <a:lnTo>
                  <a:pt x="306" y="827"/>
                </a:lnTo>
                <a:lnTo>
                  <a:pt x="281" y="832"/>
                </a:lnTo>
                <a:lnTo>
                  <a:pt x="256" y="837"/>
                </a:lnTo>
                <a:close/>
                <a:moveTo>
                  <a:pt x="355" y="777"/>
                </a:moveTo>
                <a:lnTo>
                  <a:pt x="380" y="770"/>
                </a:lnTo>
                <a:lnTo>
                  <a:pt x="405" y="763"/>
                </a:lnTo>
                <a:lnTo>
                  <a:pt x="430" y="756"/>
                </a:lnTo>
                <a:lnTo>
                  <a:pt x="455" y="749"/>
                </a:lnTo>
                <a:lnTo>
                  <a:pt x="480" y="744"/>
                </a:lnTo>
                <a:lnTo>
                  <a:pt x="506" y="738"/>
                </a:lnTo>
                <a:lnTo>
                  <a:pt x="532" y="731"/>
                </a:lnTo>
                <a:lnTo>
                  <a:pt x="558" y="725"/>
                </a:lnTo>
                <a:lnTo>
                  <a:pt x="533" y="733"/>
                </a:lnTo>
                <a:lnTo>
                  <a:pt x="509" y="740"/>
                </a:lnTo>
                <a:lnTo>
                  <a:pt x="484" y="747"/>
                </a:lnTo>
                <a:lnTo>
                  <a:pt x="459" y="754"/>
                </a:lnTo>
                <a:lnTo>
                  <a:pt x="432" y="760"/>
                </a:lnTo>
                <a:lnTo>
                  <a:pt x="407" y="766"/>
                </a:lnTo>
                <a:lnTo>
                  <a:pt x="381" y="772"/>
                </a:lnTo>
                <a:lnTo>
                  <a:pt x="355" y="777"/>
                </a:lnTo>
                <a:close/>
                <a:moveTo>
                  <a:pt x="353" y="864"/>
                </a:moveTo>
                <a:lnTo>
                  <a:pt x="352" y="862"/>
                </a:lnTo>
                <a:lnTo>
                  <a:pt x="351" y="861"/>
                </a:lnTo>
                <a:lnTo>
                  <a:pt x="406" y="846"/>
                </a:lnTo>
                <a:lnTo>
                  <a:pt x="462" y="830"/>
                </a:lnTo>
                <a:lnTo>
                  <a:pt x="518" y="815"/>
                </a:lnTo>
                <a:lnTo>
                  <a:pt x="574" y="800"/>
                </a:lnTo>
                <a:lnTo>
                  <a:pt x="629" y="787"/>
                </a:lnTo>
                <a:lnTo>
                  <a:pt x="685" y="773"/>
                </a:lnTo>
                <a:lnTo>
                  <a:pt x="741" y="760"/>
                </a:lnTo>
                <a:lnTo>
                  <a:pt x="797" y="746"/>
                </a:lnTo>
                <a:lnTo>
                  <a:pt x="813" y="742"/>
                </a:lnTo>
                <a:lnTo>
                  <a:pt x="827" y="738"/>
                </a:lnTo>
                <a:lnTo>
                  <a:pt x="843" y="735"/>
                </a:lnTo>
                <a:lnTo>
                  <a:pt x="859" y="731"/>
                </a:lnTo>
                <a:lnTo>
                  <a:pt x="874" y="728"/>
                </a:lnTo>
                <a:lnTo>
                  <a:pt x="888" y="725"/>
                </a:lnTo>
                <a:lnTo>
                  <a:pt x="883" y="730"/>
                </a:lnTo>
                <a:lnTo>
                  <a:pt x="880" y="735"/>
                </a:lnTo>
                <a:lnTo>
                  <a:pt x="912" y="727"/>
                </a:lnTo>
                <a:lnTo>
                  <a:pt x="944" y="720"/>
                </a:lnTo>
                <a:lnTo>
                  <a:pt x="977" y="712"/>
                </a:lnTo>
                <a:lnTo>
                  <a:pt x="1008" y="704"/>
                </a:lnTo>
                <a:lnTo>
                  <a:pt x="1040" y="697"/>
                </a:lnTo>
                <a:lnTo>
                  <a:pt x="1072" y="690"/>
                </a:lnTo>
                <a:lnTo>
                  <a:pt x="1104" y="683"/>
                </a:lnTo>
                <a:lnTo>
                  <a:pt x="1136" y="677"/>
                </a:lnTo>
                <a:lnTo>
                  <a:pt x="1103" y="687"/>
                </a:lnTo>
                <a:lnTo>
                  <a:pt x="1069" y="697"/>
                </a:lnTo>
                <a:lnTo>
                  <a:pt x="1035" y="706"/>
                </a:lnTo>
                <a:lnTo>
                  <a:pt x="1000" y="714"/>
                </a:lnTo>
                <a:lnTo>
                  <a:pt x="1010" y="715"/>
                </a:lnTo>
                <a:lnTo>
                  <a:pt x="1019" y="714"/>
                </a:lnTo>
                <a:lnTo>
                  <a:pt x="1028" y="712"/>
                </a:lnTo>
                <a:lnTo>
                  <a:pt x="1036" y="710"/>
                </a:lnTo>
                <a:lnTo>
                  <a:pt x="1047" y="707"/>
                </a:lnTo>
                <a:lnTo>
                  <a:pt x="1058" y="705"/>
                </a:lnTo>
                <a:lnTo>
                  <a:pt x="1064" y="703"/>
                </a:lnTo>
                <a:lnTo>
                  <a:pt x="1071" y="702"/>
                </a:lnTo>
                <a:lnTo>
                  <a:pt x="1074" y="702"/>
                </a:lnTo>
                <a:lnTo>
                  <a:pt x="1077" y="702"/>
                </a:lnTo>
                <a:lnTo>
                  <a:pt x="1078" y="703"/>
                </a:lnTo>
                <a:lnTo>
                  <a:pt x="1080" y="705"/>
                </a:lnTo>
                <a:lnTo>
                  <a:pt x="1048" y="713"/>
                </a:lnTo>
                <a:lnTo>
                  <a:pt x="1016" y="722"/>
                </a:lnTo>
                <a:lnTo>
                  <a:pt x="983" y="730"/>
                </a:lnTo>
                <a:lnTo>
                  <a:pt x="951" y="738"/>
                </a:lnTo>
                <a:lnTo>
                  <a:pt x="936" y="741"/>
                </a:lnTo>
                <a:lnTo>
                  <a:pt x="920" y="746"/>
                </a:lnTo>
                <a:lnTo>
                  <a:pt x="904" y="749"/>
                </a:lnTo>
                <a:lnTo>
                  <a:pt x="888" y="753"/>
                </a:lnTo>
                <a:lnTo>
                  <a:pt x="874" y="756"/>
                </a:lnTo>
                <a:lnTo>
                  <a:pt x="862" y="760"/>
                </a:lnTo>
                <a:lnTo>
                  <a:pt x="855" y="762"/>
                </a:lnTo>
                <a:lnTo>
                  <a:pt x="849" y="762"/>
                </a:lnTo>
                <a:lnTo>
                  <a:pt x="842" y="762"/>
                </a:lnTo>
                <a:lnTo>
                  <a:pt x="835" y="761"/>
                </a:lnTo>
                <a:lnTo>
                  <a:pt x="840" y="760"/>
                </a:lnTo>
                <a:lnTo>
                  <a:pt x="843" y="760"/>
                </a:lnTo>
                <a:lnTo>
                  <a:pt x="844" y="758"/>
                </a:lnTo>
                <a:lnTo>
                  <a:pt x="847" y="758"/>
                </a:lnTo>
                <a:lnTo>
                  <a:pt x="849" y="758"/>
                </a:lnTo>
                <a:lnTo>
                  <a:pt x="850" y="757"/>
                </a:lnTo>
                <a:lnTo>
                  <a:pt x="851" y="757"/>
                </a:lnTo>
                <a:lnTo>
                  <a:pt x="852" y="757"/>
                </a:lnTo>
                <a:lnTo>
                  <a:pt x="855" y="755"/>
                </a:lnTo>
                <a:lnTo>
                  <a:pt x="857" y="756"/>
                </a:lnTo>
                <a:lnTo>
                  <a:pt x="862" y="755"/>
                </a:lnTo>
                <a:lnTo>
                  <a:pt x="866" y="753"/>
                </a:lnTo>
                <a:lnTo>
                  <a:pt x="862" y="752"/>
                </a:lnTo>
                <a:lnTo>
                  <a:pt x="858" y="750"/>
                </a:lnTo>
                <a:lnTo>
                  <a:pt x="856" y="750"/>
                </a:lnTo>
                <a:lnTo>
                  <a:pt x="855" y="752"/>
                </a:lnTo>
                <a:lnTo>
                  <a:pt x="854" y="753"/>
                </a:lnTo>
                <a:lnTo>
                  <a:pt x="854" y="755"/>
                </a:lnTo>
                <a:lnTo>
                  <a:pt x="849" y="755"/>
                </a:lnTo>
                <a:lnTo>
                  <a:pt x="846" y="755"/>
                </a:lnTo>
                <a:lnTo>
                  <a:pt x="844" y="756"/>
                </a:lnTo>
                <a:lnTo>
                  <a:pt x="844" y="757"/>
                </a:lnTo>
                <a:lnTo>
                  <a:pt x="842" y="757"/>
                </a:lnTo>
                <a:lnTo>
                  <a:pt x="840" y="757"/>
                </a:lnTo>
                <a:lnTo>
                  <a:pt x="837" y="758"/>
                </a:lnTo>
                <a:lnTo>
                  <a:pt x="835" y="760"/>
                </a:lnTo>
                <a:lnTo>
                  <a:pt x="832" y="760"/>
                </a:lnTo>
                <a:lnTo>
                  <a:pt x="829" y="760"/>
                </a:lnTo>
                <a:lnTo>
                  <a:pt x="817" y="762"/>
                </a:lnTo>
                <a:lnTo>
                  <a:pt x="807" y="764"/>
                </a:lnTo>
                <a:lnTo>
                  <a:pt x="797" y="767"/>
                </a:lnTo>
                <a:lnTo>
                  <a:pt x="786" y="771"/>
                </a:lnTo>
                <a:lnTo>
                  <a:pt x="763" y="775"/>
                </a:lnTo>
                <a:lnTo>
                  <a:pt x="740" y="781"/>
                </a:lnTo>
                <a:lnTo>
                  <a:pt x="717" y="787"/>
                </a:lnTo>
                <a:lnTo>
                  <a:pt x="693" y="793"/>
                </a:lnTo>
                <a:lnTo>
                  <a:pt x="670" y="798"/>
                </a:lnTo>
                <a:lnTo>
                  <a:pt x="648" y="804"/>
                </a:lnTo>
                <a:lnTo>
                  <a:pt x="624" y="810"/>
                </a:lnTo>
                <a:lnTo>
                  <a:pt x="601" y="815"/>
                </a:lnTo>
                <a:lnTo>
                  <a:pt x="590" y="818"/>
                </a:lnTo>
                <a:lnTo>
                  <a:pt x="578" y="821"/>
                </a:lnTo>
                <a:lnTo>
                  <a:pt x="566" y="823"/>
                </a:lnTo>
                <a:lnTo>
                  <a:pt x="554" y="827"/>
                </a:lnTo>
                <a:lnTo>
                  <a:pt x="544" y="829"/>
                </a:lnTo>
                <a:lnTo>
                  <a:pt x="535" y="831"/>
                </a:lnTo>
                <a:lnTo>
                  <a:pt x="525" y="832"/>
                </a:lnTo>
                <a:lnTo>
                  <a:pt x="514" y="832"/>
                </a:lnTo>
                <a:lnTo>
                  <a:pt x="529" y="828"/>
                </a:lnTo>
                <a:lnTo>
                  <a:pt x="544" y="823"/>
                </a:lnTo>
                <a:lnTo>
                  <a:pt x="560" y="819"/>
                </a:lnTo>
                <a:lnTo>
                  <a:pt x="575" y="814"/>
                </a:lnTo>
                <a:lnTo>
                  <a:pt x="571" y="813"/>
                </a:lnTo>
                <a:lnTo>
                  <a:pt x="568" y="813"/>
                </a:lnTo>
                <a:lnTo>
                  <a:pt x="565" y="813"/>
                </a:lnTo>
                <a:lnTo>
                  <a:pt x="561" y="814"/>
                </a:lnTo>
                <a:lnTo>
                  <a:pt x="554" y="816"/>
                </a:lnTo>
                <a:lnTo>
                  <a:pt x="547" y="818"/>
                </a:lnTo>
                <a:lnTo>
                  <a:pt x="534" y="821"/>
                </a:lnTo>
                <a:lnTo>
                  <a:pt x="520" y="824"/>
                </a:lnTo>
                <a:lnTo>
                  <a:pt x="506" y="828"/>
                </a:lnTo>
                <a:lnTo>
                  <a:pt x="493" y="831"/>
                </a:lnTo>
                <a:lnTo>
                  <a:pt x="478" y="835"/>
                </a:lnTo>
                <a:lnTo>
                  <a:pt x="464" y="838"/>
                </a:lnTo>
                <a:lnTo>
                  <a:pt x="436" y="844"/>
                </a:lnTo>
                <a:lnTo>
                  <a:pt x="409" y="850"/>
                </a:lnTo>
                <a:lnTo>
                  <a:pt x="381" y="857"/>
                </a:lnTo>
                <a:lnTo>
                  <a:pt x="353" y="864"/>
                </a:lnTo>
                <a:lnTo>
                  <a:pt x="363" y="861"/>
                </a:lnTo>
                <a:lnTo>
                  <a:pt x="380" y="857"/>
                </a:lnTo>
                <a:lnTo>
                  <a:pt x="384" y="856"/>
                </a:lnTo>
                <a:lnTo>
                  <a:pt x="353" y="864"/>
                </a:lnTo>
                <a:close/>
                <a:moveTo>
                  <a:pt x="761" y="731"/>
                </a:moveTo>
                <a:lnTo>
                  <a:pt x="771" y="729"/>
                </a:lnTo>
                <a:lnTo>
                  <a:pt x="780" y="727"/>
                </a:lnTo>
                <a:lnTo>
                  <a:pt x="788" y="724"/>
                </a:lnTo>
                <a:lnTo>
                  <a:pt x="797" y="722"/>
                </a:lnTo>
                <a:lnTo>
                  <a:pt x="811" y="717"/>
                </a:lnTo>
                <a:lnTo>
                  <a:pt x="826" y="714"/>
                </a:lnTo>
                <a:lnTo>
                  <a:pt x="830" y="713"/>
                </a:lnTo>
                <a:lnTo>
                  <a:pt x="832" y="711"/>
                </a:lnTo>
                <a:lnTo>
                  <a:pt x="833" y="710"/>
                </a:lnTo>
                <a:lnTo>
                  <a:pt x="834" y="708"/>
                </a:lnTo>
                <a:lnTo>
                  <a:pt x="835" y="708"/>
                </a:lnTo>
                <a:lnTo>
                  <a:pt x="837" y="707"/>
                </a:lnTo>
                <a:lnTo>
                  <a:pt x="837" y="708"/>
                </a:lnTo>
                <a:lnTo>
                  <a:pt x="838" y="708"/>
                </a:lnTo>
                <a:lnTo>
                  <a:pt x="846" y="708"/>
                </a:lnTo>
                <a:lnTo>
                  <a:pt x="852" y="706"/>
                </a:lnTo>
                <a:lnTo>
                  <a:pt x="860" y="704"/>
                </a:lnTo>
                <a:lnTo>
                  <a:pt x="870" y="702"/>
                </a:lnTo>
                <a:lnTo>
                  <a:pt x="879" y="700"/>
                </a:lnTo>
                <a:lnTo>
                  <a:pt x="887" y="702"/>
                </a:lnTo>
                <a:lnTo>
                  <a:pt x="870" y="707"/>
                </a:lnTo>
                <a:lnTo>
                  <a:pt x="852" y="712"/>
                </a:lnTo>
                <a:lnTo>
                  <a:pt x="835" y="716"/>
                </a:lnTo>
                <a:lnTo>
                  <a:pt x="818" y="721"/>
                </a:lnTo>
                <a:lnTo>
                  <a:pt x="805" y="724"/>
                </a:lnTo>
                <a:lnTo>
                  <a:pt x="790" y="728"/>
                </a:lnTo>
                <a:lnTo>
                  <a:pt x="776" y="730"/>
                </a:lnTo>
                <a:lnTo>
                  <a:pt x="761" y="731"/>
                </a:lnTo>
                <a:lnTo>
                  <a:pt x="772" y="729"/>
                </a:lnTo>
                <a:lnTo>
                  <a:pt x="776" y="729"/>
                </a:lnTo>
                <a:lnTo>
                  <a:pt x="773" y="730"/>
                </a:lnTo>
                <a:lnTo>
                  <a:pt x="761" y="731"/>
                </a:lnTo>
                <a:close/>
                <a:moveTo>
                  <a:pt x="1469" y="553"/>
                </a:moveTo>
                <a:lnTo>
                  <a:pt x="1465" y="554"/>
                </a:lnTo>
                <a:lnTo>
                  <a:pt x="1460" y="555"/>
                </a:lnTo>
                <a:lnTo>
                  <a:pt x="1460" y="553"/>
                </a:lnTo>
                <a:lnTo>
                  <a:pt x="1462" y="551"/>
                </a:lnTo>
                <a:lnTo>
                  <a:pt x="1465" y="551"/>
                </a:lnTo>
                <a:lnTo>
                  <a:pt x="1469" y="553"/>
                </a:lnTo>
                <a:close/>
                <a:moveTo>
                  <a:pt x="1472" y="549"/>
                </a:moveTo>
                <a:lnTo>
                  <a:pt x="1473" y="549"/>
                </a:lnTo>
                <a:lnTo>
                  <a:pt x="1474" y="549"/>
                </a:lnTo>
                <a:lnTo>
                  <a:pt x="1472" y="551"/>
                </a:lnTo>
                <a:lnTo>
                  <a:pt x="1469" y="553"/>
                </a:lnTo>
                <a:lnTo>
                  <a:pt x="1469" y="551"/>
                </a:lnTo>
                <a:lnTo>
                  <a:pt x="1469" y="550"/>
                </a:lnTo>
                <a:lnTo>
                  <a:pt x="1470" y="549"/>
                </a:lnTo>
                <a:lnTo>
                  <a:pt x="1472" y="549"/>
                </a:lnTo>
                <a:lnTo>
                  <a:pt x="1470" y="549"/>
                </a:lnTo>
                <a:lnTo>
                  <a:pt x="1472" y="549"/>
                </a:lnTo>
                <a:close/>
                <a:moveTo>
                  <a:pt x="1488" y="559"/>
                </a:moveTo>
                <a:lnTo>
                  <a:pt x="1491" y="557"/>
                </a:lnTo>
                <a:lnTo>
                  <a:pt x="1495" y="555"/>
                </a:lnTo>
                <a:lnTo>
                  <a:pt x="1499" y="554"/>
                </a:lnTo>
                <a:lnTo>
                  <a:pt x="1503" y="553"/>
                </a:lnTo>
                <a:lnTo>
                  <a:pt x="1515" y="550"/>
                </a:lnTo>
                <a:lnTo>
                  <a:pt x="1525" y="548"/>
                </a:lnTo>
                <a:lnTo>
                  <a:pt x="1535" y="546"/>
                </a:lnTo>
                <a:lnTo>
                  <a:pt x="1547" y="542"/>
                </a:lnTo>
                <a:lnTo>
                  <a:pt x="1557" y="539"/>
                </a:lnTo>
                <a:lnTo>
                  <a:pt x="1568" y="537"/>
                </a:lnTo>
                <a:lnTo>
                  <a:pt x="1589" y="531"/>
                </a:lnTo>
                <a:lnTo>
                  <a:pt x="1612" y="525"/>
                </a:lnTo>
                <a:lnTo>
                  <a:pt x="1633" y="520"/>
                </a:lnTo>
                <a:lnTo>
                  <a:pt x="1655" y="514"/>
                </a:lnTo>
                <a:lnTo>
                  <a:pt x="1676" y="508"/>
                </a:lnTo>
                <a:lnTo>
                  <a:pt x="1698" y="503"/>
                </a:lnTo>
                <a:lnTo>
                  <a:pt x="1720" y="497"/>
                </a:lnTo>
                <a:lnTo>
                  <a:pt x="1742" y="492"/>
                </a:lnTo>
                <a:lnTo>
                  <a:pt x="1753" y="489"/>
                </a:lnTo>
                <a:lnTo>
                  <a:pt x="1764" y="487"/>
                </a:lnTo>
                <a:lnTo>
                  <a:pt x="1774" y="484"/>
                </a:lnTo>
                <a:lnTo>
                  <a:pt x="1786" y="482"/>
                </a:lnTo>
                <a:lnTo>
                  <a:pt x="1796" y="480"/>
                </a:lnTo>
                <a:lnTo>
                  <a:pt x="1806" y="476"/>
                </a:lnTo>
                <a:lnTo>
                  <a:pt x="1815" y="475"/>
                </a:lnTo>
                <a:lnTo>
                  <a:pt x="1824" y="475"/>
                </a:lnTo>
                <a:lnTo>
                  <a:pt x="1808" y="480"/>
                </a:lnTo>
                <a:lnTo>
                  <a:pt x="1793" y="484"/>
                </a:lnTo>
                <a:lnTo>
                  <a:pt x="1783" y="487"/>
                </a:lnTo>
                <a:lnTo>
                  <a:pt x="1775" y="489"/>
                </a:lnTo>
                <a:lnTo>
                  <a:pt x="1766" y="492"/>
                </a:lnTo>
                <a:lnTo>
                  <a:pt x="1757" y="495"/>
                </a:lnTo>
                <a:lnTo>
                  <a:pt x="1739" y="499"/>
                </a:lnTo>
                <a:lnTo>
                  <a:pt x="1722" y="504"/>
                </a:lnTo>
                <a:lnTo>
                  <a:pt x="1704" y="508"/>
                </a:lnTo>
                <a:lnTo>
                  <a:pt x="1687" y="513"/>
                </a:lnTo>
                <a:lnTo>
                  <a:pt x="1653" y="522"/>
                </a:lnTo>
                <a:lnTo>
                  <a:pt x="1618" y="531"/>
                </a:lnTo>
                <a:lnTo>
                  <a:pt x="1584" y="540"/>
                </a:lnTo>
                <a:lnTo>
                  <a:pt x="1549" y="549"/>
                </a:lnTo>
                <a:lnTo>
                  <a:pt x="1541" y="550"/>
                </a:lnTo>
                <a:lnTo>
                  <a:pt x="1532" y="553"/>
                </a:lnTo>
                <a:lnTo>
                  <a:pt x="1523" y="555"/>
                </a:lnTo>
                <a:lnTo>
                  <a:pt x="1514" y="556"/>
                </a:lnTo>
                <a:lnTo>
                  <a:pt x="1509" y="559"/>
                </a:lnTo>
                <a:lnTo>
                  <a:pt x="1505" y="561"/>
                </a:lnTo>
                <a:lnTo>
                  <a:pt x="1501" y="562"/>
                </a:lnTo>
                <a:lnTo>
                  <a:pt x="1498" y="562"/>
                </a:lnTo>
                <a:lnTo>
                  <a:pt x="1493" y="562"/>
                </a:lnTo>
                <a:lnTo>
                  <a:pt x="1490" y="563"/>
                </a:lnTo>
                <a:lnTo>
                  <a:pt x="1488" y="565"/>
                </a:lnTo>
                <a:lnTo>
                  <a:pt x="1484" y="567"/>
                </a:lnTo>
                <a:lnTo>
                  <a:pt x="1478" y="569"/>
                </a:lnTo>
                <a:lnTo>
                  <a:pt x="1473" y="569"/>
                </a:lnTo>
                <a:lnTo>
                  <a:pt x="1458" y="573"/>
                </a:lnTo>
                <a:lnTo>
                  <a:pt x="1443" y="576"/>
                </a:lnTo>
                <a:lnTo>
                  <a:pt x="1408" y="584"/>
                </a:lnTo>
                <a:lnTo>
                  <a:pt x="1374" y="594"/>
                </a:lnTo>
                <a:lnTo>
                  <a:pt x="1338" y="603"/>
                </a:lnTo>
                <a:lnTo>
                  <a:pt x="1304" y="612"/>
                </a:lnTo>
                <a:lnTo>
                  <a:pt x="1263" y="622"/>
                </a:lnTo>
                <a:lnTo>
                  <a:pt x="1222" y="631"/>
                </a:lnTo>
                <a:lnTo>
                  <a:pt x="1181" y="640"/>
                </a:lnTo>
                <a:lnTo>
                  <a:pt x="1140" y="648"/>
                </a:lnTo>
                <a:lnTo>
                  <a:pt x="1162" y="642"/>
                </a:lnTo>
                <a:lnTo>
                  <a:pt x="1184" y="636"/>
                </a:lnTo>
                <a:lnTo>
                  <a:pt x="1205" y="630"/>
                </a:lnTo>
                <a:lnTo>
                  <a:pt x="1227" y="623"/>
                </a:lnTo>
                <a:lnTo>
                  <a:pt x="1250" y="617"/>
                </a:lnTo>
                <a:lnTo>
                  <a:pt x="1271" y="612"/>
                </a:lnTo>
                <a:lnTo>
                  <a:pt x="1293" y="606"/>
                </a:lnTo>
                <a:lnTo>
                  <a:pt x="1315" y="600"/>
                </a:lnTo>
                <a:lnTo>
                  <a:pt x="1337" y="595"/>
                </a:lnTo>
                <a:lnTo>
                  <a:pt x="1359" y="589"/>
                </a:lnTo>
                <a:lnTo>
                  <a:pt x="1381" y="583"/>
                </a:lnTo>
                <a:lnTo>
                  <a:pt x="1402" y="578"/>
                </a:lnTo>
                <a:lnTo>
                  <a:pt x="1424" y="572"/>
                </a:lnTo>
                <a:lnTo>
                  <a:pt x="1444" y="567"/>
                </a:lnTo>
                <a:lnTo>
                  <a:pt x="1466" y="563"/>
                </a:lnTo>
                <a:lnTo>
                  <a:pt x="1488" y="559"/>
                </a:lnTo>
                <a:lnTo>
                  <a:pt x="1489" y="558"/>
                </a:lnTo>
                <a:lnTo>
                  <a:pt x="1488" y="557"/>
                </a:lnTo>
                <a:lnTo>
                  <a:pt x="1484" y="558"/>
                </a:lnTo>
                <a:lnTo>
                  <a:pt x="1482" y="558"/>
                </a:lnTo>
                <a:lnTo>
                  <a:pt x="1480" y="559"/>
                </a:lnTo>
                <a:lnTo>
                  <a:pt x="1480" y="559"/>
                </a:lnTo>
                <a:lnTo>
                  <a:pt x="1482" y="559"/>
                </a:lnTo>
                <a:lnTo>
                  <a:pt x="1488" y="559"/>
                </a:lnTo>
                <a:close/>
                <a:moveTo>
                  <a:pt x="1155" y="682"/>
                </a:moveTo>
                <a:lnTo>
                  <a:pt x="1146" y="687"/>
                </a:lnTo>
                <a:lnTo>
                  <a:pt x="1131" y="691"/>
                </a:lnTo>
                <a:lnTo>
                  <a:pt x="1122" y="694"/>
                </a:lnTo>
                <a:lnTo>
                  <a:pt x="1115" y="696"/>
                </a:lnTo>
                <a:lnTo>
                  <a:pt x="1111" y="696"/>
                </a:lnTo>
                <a:lnTo>
                  <a:pt x="1107" y="695"/>
                </a:lnTo>
                <a:lnTo>
                  <a:pt x="1110" y="692"/>
                </a:lnTo>
                <a:lnTo>
                  <a:pt x="1114" y="691"/>
                </a:lnTo>
                <a:lnTo>
                  <a:pt x="1121" y="689"/>
                </a:lnTo>
                <a:lnTo>
                  <a:pt x="1129" y="687"/>
                </a:lnTo>
                <a:lnTo>
                  <a:pt x="1146" y="684"/>
                </a:lnTo>
                <a:lnTo>
                  <a:pt x="1155" y="682"/>
                </a:lnTo>
                <a:lnTo>
                  <a:pt x="1146" y="686"/>
                </a:lnTo>
                <a:lnTo>
                  <a:pt x="1143" y="687"/>
                </a:lnTo>
                <a:lnTo>
                  <a:pt x="1145" y="684"/>
                </a:lnTo>
                <a:lnTo>
                  <a:pt x="1155" y="682"/>
                </a:lnTo>
                <a:close/>
                <a:moveTo>
                  <a:pt x="1099" y="698"/>
                </a:moveTo>
                <a:lnTo>
                  <a:pt x="1096" y="699"/>
                </a:lnTo>
                <a:lnTo>
                  <a:pt x="1093" y="700"/>
                </a:lnTo>
                <a:lnTo>
                  <a:pt x="1090" y="700"/>
                </a:lnTo>
                <a:lnTo>
                  <a:pt x="1087" y="698"/>
                </a:lnTo>
                <a:lnTo>
                  <a:pt x="1090" y="697"/>
                </a:lnTo>
                <a:lnTo>
                  <a:pt x="1095" y="696"/>
                </a:lnTo>
                <a:lnTo>
                  <a:pt x="1097" y="697"/>
                </a:lnTo>
                <a:lnTo>
                  <a:pt x="1099" y="698"/>
                </a:lnTo>
                <a:lnTo>
                  <a:pt x="1097" y="698"/>
                </a:lnTo>
                <a:lnTo>
                  <a:pt x="1099" y="698"/>
                </a:lnTo>
                <a:close/>
                <a:moveTo>
                  <a:pt x="917" y="788"/>
                </a:moveTo>
                <a:lnTo>
                  <a:pt x="892" y="795"/>
                </a:lnTo>
                <a:lnTo>
                  <a:pt x="867" y="803"/>
                </a:lnTo>
                <a:lnTo>
                  <a:pt x="842" y="810"/>
                </a:lnTo>
                <a:lnTo>
                  <a:pt x="817" y="816"/>
                </a:lnTo>
                <a:lnTo>
                  <a:pt x="804" y="819"/>
                </a:lnTo>
                <a:lnTo>
                  <a:pt x="791" y="822"/>
                </a:lnTo>
                <a:lnTo>
                  <a:pt x="778" y="825"/>
                </a:lnTo>
                <a:lnTo>
                  <a:pt x="766" y="829"/>
                </a:lnTo>
                <a:lnTo>
                  <a:pt x="753" y="831"/>
                </a:lnTo>
                <a:lnTo>
                  <a:pt x="742" y="835"/>
                </a:lnTo>
                <a:lnTo>
                  <a:pt x="736" y="836"/>
                </a:lnTo>
                <a:lnTo>
                  <a:pt x="732" y="837"/>
                </a:lnTo>
                <a:lnTo>
                  <a:pt x="726" y="837"/>
                </a:lnTo>
                <a:lnTo>
                  <a:pt x="722" y="837"/>
                </a:lnTo>
                <a:lnTo>
                  <a:pt x="731" y="833"/>
                </a:lnTo>
                <a:lnTo>
                  <a:pt x="741" y="831"/>
                </a:lnTo>
                <a:lnTo>
                  <a:pt x="753" y="828"/>
                </a:lnTo>
                <a:lnTo>
                  <a:pt x="766" y="823"/>
                </a:lnTo>
                <a:lnTo>
                  <a:pt x="778" y="821"/>
                </a:lnTo>
                <a:lnTo>
                  <a:pt x="791" y="818"/>
                </a:lnTo>
                <a:lnTo>
                  <a:pt x="804" y="814"/>
                </a:lnTo>
                <a:lnTo>
                  <a:pt x="816" y="811"/>
                </a:lnTo>
                <a:lnTo>
                  <a:pt x="841" y="805"/>
                </a:lnTo>
                <a:lnTo>
                  <a:pt x="866" y="799"/>
                </a:lnTo>
                <a:lnTo>
                  <a:pt x="891" y="794"/>
                </a:lnTo>
                <a:lnTo>
                  <a:pt x="917" y="788"/>
                </a:lnTo>
                <a:lnTo>
                  <a:pt x="884" y="797"/>
                </a:lnTo>
                <a:lnTo>
                  <a:pt x="873" y="799"/>
                </a:lnTo>
                <a:lnTo>
                  <a:pt x="883" y="796"/>
                </a:lnTo>
                <a:lnTo>
                  <a:pt x="917" y="788"/>
                </a:lnTo>
                <a:close/>
                <a:moveTo>
                  <a:pt x="697" y="825"/>
                </a:moveTo>
                <a:lnTo>
                  <a:pt x="670" y="833"/>
                </a:lnTo>
                <a:lnTo>
                  <a:pt x="643" y="841"/>
                </a:lnTo>
                <a:lnTo>
                  <a:pt x="615" y="848"/>
                </a:lnTo>
                <a:lnTo>
                  <a:pt x="587" y="855"/>
                </a:lnTo>
                <a:lnTo>
                  <a:pt x="574" y="860"/>
                </a:lnTo>
                <a:lnTo>
                  <a:pt x="560" y="863"/>
                </a:lnTo>
                <a:lnTo>
                  <a:pt x="546" y="866"/>
                </a:lnTo>
                <a:lnTo>
                  <a:pt x="533" y="870"/>
                </a:lnTo>
                <a:lnTo>
                  <a:pt x="521" y="874"/>
                </a:lnTo>
                <a:lnTo>
                  <a:pt x="509" y="878"/>
                </a:lnTo>
                <a:lnTo>
                  <a:pt x="502" y="879"/>
                </a:lnTo>
                <a:lnTo>
                  <a:pt x="496" y="880"/>
                </a:lnTo>
                <a:lnTo>
                  <a:pt x="491" y="879"/>
                </a:lnTo>
                <a:lnTo>
                  <a:pt x="484" y="878"/>
                </a:lnTo>
                <a:lnTo>
                  <a:pt x="510" y="871"/>
                </a:lnTo>
                <a:lnTo>
                  <a:pt x="537" y="863"/>
                </a:lnTo>
                <a:lnTo>
                  <a:pt x="563" y="856"/>
                </a:lnTo>
                <a:lnTo>
                  <a:pt x="590" y="849"/>
                </a:lnTo>
                <a:lnTo>
                  <a:pt x="617" y="844"/>
                </a:lnTo>
                <a:lnTo>
                  <a:pt x="643" y="837"/>
                </a:lnTo>
                <a:lnTo>
                  <a:pt x="670" y="831"/>
                </a:lnTo>
                <a:lnTo>
                  <a:pt x="697" y="825"/>
                </a:lnTo>
                <a:lnTo>
                  <a:pt x="676" y="832"/>
                </a:lnTo>
                <a:lnTo>
                  <a:pt x="661" y="836"/>
                </a:lnTo>
                <a:lnTo>
                  <a:pt x="651" y="838"/>
                </a:lnTo>
                <a:lnTo>
                  <a:pt x="646" y="838"/>
                </a:lnTo>
                <a:lnTo>
                  <a:pt x="649" y="837"/>
                </a:lnTo>
                <a:lnTo>
                  <a:pt x="658" y="835"/>
                </a:lnTo>
                <a:lnTo>
                  <a:pt x="674" y="830"/>
                </a:lnTo>
                <a:lnTo>
                  <a:pt x="697" y="825"/>
                </a:lnTo>
                <a:close/>
                <a:moveTo>
                  <a:pt x="405" y="939"/>
                </a:moveTo>
                <a:lnTo>
                  <a:pt x="402" y="940"/>
                </a:lnTo>
                <a:lnTo>
                  <a:pt x="397" y="941"/>
                </a:lnTo>
                <a:lnTo>
                  <a:pt x="393" y="941"/>
                </a:lnTo>
                <a:lnTo>
                  <a:pt x="388" y="940"/>
                </a:lnTo>
                <a:lnTo>
                  <a:pt x="412" y="935"/>
                </a:lnTo>
                <a:lnTo>
                  <a:pt x="436" y="928"/>
                </a:lnTo>
                <a:lnTo>
                  <a:pt x="460" y="921"/>
                </a:lnTo>
                <a:lnTo>
                  <a:pt x="484" y="914"/>
                </a:lnTo>
                <a:lnTo>
                  <a:pt x="508" y="907"/>
                </a:lnTo>
                <a:lnTo>
                  <a:pt x="532" y="902"/>
                </a:lnTo>
                <a:lnTo>
                  <a:pt x="557" y="896"/>
                </a:lnTo>
                <a:lnTo>
                  <a:pt x="580" y="890"/>
                </a:lnTo>
                <a:lnTo>
                  <a:pt x="605" y="886"/>
                </a:lnTo>
                <a:lnTo>
                  <a:pt x="629" y="881"/>
                </a:lnTo>
                <a:lnTo>
                  <a:pt x="654" y="876"/>
                </a:lnTo>
                <a:lnTo>
                  <a:pt x="678" y="870"/>
                </a:lnTo>
                <a:lnTo>
                  <a:pt x="702" y="864"/>
                </a:lnTo>
                <a:lnTo>
                  <a:pt x="726" y="858"/>
                </a:lnTo>
                <a:lnTo>
                  <a:pt x="750" y="853"/>
                </a:lnTo>
                <a:lnTo>
                  <a:pt x="774" y="846"/>
                </a:lnTo>
                <a:lnTo>
                  <a:pt x="786" y="844"/>
                </a:lnTo>
                <a:lnTo>
                  <a:pt x="800" y="840"/>
                </a:lnTo>
                <a:lnTo>
                  <a:pt x="814" y="837"/>
                </a:lnTo>
                <a:lnTo>
                  <a:pt x="827" y="833"/>
                </a:lnTo>
                <a:lnTo>
                  <a:pt x="839" y="831"/>
                </a:lnTo>
                <a:lnTo>
                  <a:pt x="850" y="828"/>
                </a:lnTo>
                <a:lnTo>
                  <a:pt x="862" y="825"/>
                </a:lnTo>
                <a:lnTo>
                  <a:pt x="873" y="827"/>
                </a:lnTo>
                <a:lnTo>
                  <a:pt x="850" y="832"/>
                </a:lnTo>
                <a:lnTo>
                  <a:pt x="827" y="838"/>
                </a:lnTo>
                <a:lnTo>
                  <a:pt x="805" y="845"/>
                </a:lnTo>
                <a:lnTo>
                  <a:pt x="783" y="850"/>
                </a:lnTo>
                <a:lnTo>
                  <a:pt x="760" y="857"/>
                </a:lnTo>
                <a:lnTo>
                  <a:pt x="738" y="863"/>
                </a:lnTo>
                <a:lnTo>
                  <a:pt x="715" y="869"/>
                </a:lnTo>
                <a:lnTo>
                  <a:pt x="692" y="874"/>
                </a:lnTo>
                <a:lnTo>
                  <a:pt x="669" y="879"/>
                </a:lnTo>
                <a:lnTo>
                  <a:pt x="646" y="883"/>
                </a:lnTo>
                <a:lnTo>
                  <a:pt x="624" y="889"/>
                </a:lnTo>
                <a:lnTo>
                  <a:pt x="600" y="894"/>
                </a:lnTo>
                <a:lnTo>
                  <a:pt x="577" y="898"/>
                </a:lnTo>
                <a:lnTo>
                  <a:pt x="554" y="904"/>
                </a:lnTo>
                <a:lnTo>
                  <a:pt x="532" y="910"/>
                </a:lnTo>
                <a:lnTo>
                  <a:pt x="509" y="914"/>
                </a:lnTo>
                <a:lnTo>
                  <a:pt x="483" y="921"/>
                </a:lnTo>
                <a:lnTo>
                  <a:pt x="458" y="927"/>
                </a:lnTo>
                <a:lnTo>
                  <a:pt x="431" y="933"/>
                </a:lnTo>
                <a:lnTo>
                  <a:pt x="405" y="939"/>
                </a:lnTo>
                <a:lnTo>
                  <a:pt x="414" y="937"/>
                </a:lnTo>
                <a:lnTo>
                  <a:pt x="434" y="932"/>
                </a:lnTo>
                <a:lnTo>
                  <a:pt x="438" y="931"/>
                </a:lnTo>
                <a:lnTo>
                  <a:pt x="405" y="939"/>
                </a:lnTo>
                <a:close/>
                <a:moveTo>
                  <a:pt x="1063" y="790"/>
                </a:moveTo>
                <a:lnTo>
                  <a:pt x="1039" y="797"/>
                </a:lnTo>
                <a:lnTo>
                  <a:pt x="1015" y="804"/>
                </a:lnTo>
                <a:lnTo>
                  <a:pt x="991" y="811"/>
                </a:lnTo>
                <a:lnTo>
                  <a:pt x="967" y="818"/>
                </a:lnTo>
                <a:lnTo>
                  <a:pt x="944" y="823"/>
                </a:lnTo>
                <a:lnTo>
                  <a:pt x="918" y="829"/>
                </a:lnTo>
                <a:lnTo>
                  <a:pt x="893" y="835"/>
                </a:lnTo>
                <a:lnTo>
                  <a:pt x="870" y="839"/>
                </a:lnTo>
                <a:lnTo>
                  <a:pt x="892" y="832"/>
                </a:lnTo>
                <a:lnTo>
                  <a:pt x="916" y="825"/>
                </a:lnTo>
                <a:lnTo>
                  <a:pt x="940" y="820"/>
                </a:lnTo>
                <a:lnTo>
                  <a:pt x="964" y="813"/>
                </a:lnTo>
                <a:lnTo>
                  <a:pt x="989" y="807"/>
                </a:lnTo>
                <a:lnTo>
                  <a:pt x="1013" y="802"/>
                </a:lnTo>
                <a:lnTo>
                  <a:pt x="1038" y="796"/>
                </a:lnTo>
                <a:lnTo>
                  <a:pt x="1063" y="790"/>
                </a:lnTo>
                <a:close/>
                <a:moveTo>
                  <a:pt x="135" y="1113"/>
                </a:moveTo>
                <a:lnTo>
                  <a:pt x="164" y="1105"/>
                </a:lnTo>
                <a:lnTo>
                  <a:pt x="192" y="1097"/>
                </a:lnTo>
                <a:lnTo>
                  <a:pt x="221" y="1089"/>
                </a:lnTo>
                <a:lnTo>
                  <a:pt x="249" y="1081"/>
                </a:lnTo>
                <a:lnTo>
                  <a:pt x="279" y="1074"/>
                </a:lnTo>
                <a:lnTo>
                  <a:pt x="307" y="1068"/>
                </a:lnTo>
                <a:lnTo>
                  <a:pt x="337" y="1061"/>
                </a:lnTo>
                <a:lnTo>
                  <a:pt x="366" y="1054"/>
                </a:lnTo>
                <a:lnTo>
                  <a:pt x="339" y="1063"/>
                </a:lnTo>
                <a:lnTo>
                  <a:pt x="311" y="1071"/>
                </a:lnTo>
                <a:lnTo>
                  <a:pt x="282" y="1079"/>
                </a:lnTo>
                <a:lnTo>
                  <a:pt x="253" y="1086"/>
                </a:lnTo>
                <a:lnTo>
                  <a:pt x="224" y="1094"/>
                </a:lnTo>
                <a:lnTo>
                  <a:pt x="195" y="1101"/>
                </a:lnTo>
                <a:lnTo>
                  <a:pt x="165" y="1106"/>
                </a:lnTo>
                <a:lnTo>
                  <a:pt x="135" y="1113"/>
                </a:lnTo>
                <a:close/>
                <a:moveTo>
                  <a:pt x="568" y="1004"/>
                </a:moveTo>
                <a:lnTo>
                  <a:pt x="588" y="997"/>
                </a:lnTo>
                <a:lnTo>
                  <a:pt x="610" y="991"/>
                </a:lnTo>
                <a:lnTo>
                  <a:pt x="632" y="986"/>
                </a:lnTo>
                <a:lnTo>
                  <a:pt x="653" y="980"/>
                </a:lnTo>
                <a:lnTo>
                  <a:pt x="675" y="974"/>
                </a:lnTo>
                <a:lnTo>
                  <a:pt x="697" y="970"/>
                </a:lnTo>
                <a:lnTo>
                  <a:pt x="719" y="964"/>
                </a:lnTo>
                <a:lnTo>
                  <a:pt x="741" y="960"/>
                </a:lnTo>
                <a:lnTo>
                  <a:pt x="720" y="966"/>
                </a:lnTo>
                <a:lnTo>
                  <a:pt x="699" y="972"/>
                </a:lnTo>
                <a:lnTo>
                  <a:pt x="677" y="978"/>
                </a:lnTo>
                <a:lnTo>
                  <a:pt x="657" y="984"/>
                </a:lnTo>
                <a:lnTo>
                  <a:pt x="634" y="989"/>
                </a:lnTo>
                <a:lnTo>
                  <a:pt x="612" y="994"/>
                </a:lnTo>
                <a:lnTo>
                  <a:pt x="591" y="999"/>
                </a:lnTo>
                <a:lnTo>
                  <a:pt x="568" y="1004"/>
                </a:lnTo>
                <a:close/>
                <a:moveTo>
                  <a:pt x="242" y="1059"/>
                </a:moveTo>
                <a:lnTo>
                  <a:pt x="313" y="1039"/>
                </a:lnTo>
                <a:lnTo>
                  <a:pt x="384" y="1019"/>
                </a:lnTo>
                <a:lnTo>
                  <a:pt x="455" y="1001"/>
                </a:lnTo>
                <a:lnTo>
                  <a:pt x="528" y="981"/>
                </a:lnTo>
                <a:lnTo>
                  <a:pt x="600" y="964"/>
                </a:lnTo>
                <a:lnTo>
                  <a:pt x="673" y="946"/>
                </a:lnTo>
                <a:lnTo>
                  <a:pt x="747" y="929"/>
                </a:lnTo>
                <a:lnTo>
                  <a:pt x="821" y="913"/>
                </a:lnTo>
                <a:lnTo>
                  <a:pt x="749" y="933"/>
                </a:lnTo>
                <a:lnTo>
                  <a:pt x="678" y="953"/>
                </a:lnTo>
                <a:lnTo>
                  <a:pt x="607" y="972"/>
                </a:lnTo>
                <a:lnTo>
                  <a:pt x="535" y="990"/>
                </a:lnTo>
                <a:lnTo>
                  <a:pt x="462" y="1009"/>
                </a:lnTo>
                <a:lnTo>
                  <a:pt x="389" y="1026"/>
                </a:lnTo>
                <a:lnTo>
                  <a:pt x="316" y="1043"/>
                </a:lnTo>
                <a:lnTo>
                  <a:pt x="242" y="1059"/>
                </a:lnTo>
                <a:close/>
                <a:moveTo>
                  <a:pt x="785" y="904"/>
                </a:moveTo>
                <a:lnTo>
                  <a:pt x="774" y="906"/>
                </a:lnTo>
                <a:lnTo>
                  <a:pt x="763" y="907"/>
                </a:lnTo>
                <a:lnTo>
                  <a:pt x="751" y="908"/>
                </a:lnTo>
                <a:lnTo>
                  <a:pt x="740" y="911"/>
                </a:lnTo>
                <a:lnTo>
                  <a:pt x="727" y="913"/>
                </a:lnTo>
                <a:lnTo>
                  <a:pt x="716" y="915"/>
                </a:lnTo>
                <a:lnTo>
                  <a:pt x="704" y="919"/>
                </a:lnTo>
                <a:lnTo>
                  <a:pt x="693" y="922"/>
                </a:lnTo>
                <a:lnTo>
                  <a:pt x="681" y="924"/>
                </a:lnTo>
                <a:lnTo>
                  <a:pt x="669" y="928"/>
                </a:lnTo>
                <a:lnTo>
                  <a:pt x="658" y="930"/>
                </a:lnTo>
                <a:lnTo>
                  <a:pt x="646" y="932"/>
                </a:lnTo>
                <a:lnTo>
                  <a:pt x="635" y="936"/>
                </a:lnTo>
                <a:lnTo>
                  <a:pt x="624" y="938"/>
                </a:lnTo>
                <a:lnTo>
                  <a:pt x="612" y="940"/>
                </a:lnTo>
                <a:lnTo>
                  <a:pt x="601" y="940"/>
                </a:lnTo>
                <a:lnTo>
                  <a:pt x="637" y="931"/>
                </a:lnTo>
                <a:lnTo>
                  <a:pt x="673" y="922"/>
                </a:lnTo>
                <a:lnTo>
                  <a:pt x="708" y="913"/>
                </a:lnTo>
                <a:lnTo>
                  <a:pt x="744" y="904"/>
                </a:lnTo>
                <a:lnTo>
                  <a:pt x="760" y="899"/>
                </a:lnTo>
                <a:lnTo>
                  <a:pt x="777" y="896"/>
                </a:lnTo>
                <a:lnTo>
                  <a:pt x="785" y="895"/>
                </a:lnTo>
                <a:lnTo>
                  <a:pt x="794" y="895"/>
                </a:lnTo>
                <a:lnTo>
                  <a:pt x="804" y="893"/>
                </a:lnTo>
                <a:lnTo>
                  <a:pt x="813" y="890"/>
                </a:lnTo>
                <a:lnTo>
                  <a:pt x="831" y="887"/>
                </a:lnTo>
                <a:lnTo>
                  <a:pt x="848" y="882"/>
                </a:lnTo>
                <a:lnTo>
                  <a:pt x="866" y="878"/>
                </a:lnTo>
                <a:lnTo>
                  <a:pt x="884" y="873"/>
                </a:lnTo>
                <a:lnTo>
                  <a:pt x="918" y="864"/>
                </a:lnTo>
                <a:lnTo>
                  <a:pt x="951" y="855"/>
                </a:lnTo>
                <a:lnTo>
                  <a:pt x="986" y="845"/>
                </a:lnTo>
                <a:lnTo>
                  <a:pt x="1020" y="835"/>
                </a:lnTo>
                <a:lnTo>
                  <a:pt x="1053" y="824"/>
                </a:lnTo>
                <a:lnTo>
                  <a:pt x="1087" y="814"/>
                </a:lnTo>
                <a:lnTo>
                  <a:pt x="1121" y="805"/>
                </a:lnTo>
                <a:lnTo>
                  <a:pt x="1155" y="796"/>
                </a:lnTo>
                <a:lnTo>
                  <a:pt x="1194" y="786"/>
                </a:lnTo>
                <a:lnTo>
                  <a:pt x="1234" y="775"/>
                </a:lnTo>
                <a:lnTo>
                  <a:pt x="1274" y="766"/>
                </a:lnTo>
                <a:lnTo>
                  <a:pt x="1313" y="757"/>
                </a:lnTo>
                <a:lnTo>
                  <a:pt x="1309" y="761"/>
                </a:lnTo>
                <a:lnTo>
                  <a:pt x="1302" y="763"/>
                </a:lnTo>
                <a:lnTo>
                  <a:pt x="1296" y="765"/>
                </a:lnTo>
                <a:lnTo>
                  <a:pt x="1289" y="766"/>
                </a:lnTo>
                <a:lnTo>
                  <a:pt x="1272" y="771"/>
                </a:lnTo>
                <a:lnTo>
                  <a:pt x="1255" y="777"/>
                </a:lnTo>
                <a:lnTo>
                  <a:pt x="1260" y="778"/>
                </a:lnTo>
                <a:lnTo>
                  <a:pt x="1268" y="775"/>
                </a:lnTo>
                <a:lnTo>
                  <a:pt x="1276" y="773"/>
                </a:lnTo>
                <a:lnTo>
                  <a:pt x="1282" y="772"/>
                </a:lnTo>
                <a:lnTo>
                  <a:pt x="1296" y="769"/>
                </a:lnTo>
                <a:lnTo>
                  <a:pt x="1311" y="765"/>
                </a:lnTo>
                <a:lnTo>
                  <a:pt x="1326" y="762"/>
                </a:lnTo>
                <a:lnTo>
                  <a:pt x="1340" y="758"/>
                </a:lnTo>
                <a:lnTo>
                  <a:pt x="1354" y="755"/>
                </a:lnTo>
                <a:lnTo>
                  <a:pt x="1369" y="752"/>
                </a:lnTo>
                <a:lnTo>
                  <a:pt x="1369" y="754"/>
                </a:lnTo>
                <a:lnTo>
                  <a:pt x="1368" y="755"/>
                </a:lnTo>
                <a:lnTo>
                  <a:pt x="1367" y="757"/>
                </a:lnTo>
                <a:lnTo>
                  <a:pt x="1365" y="757"/>
                </a:lnTo>
                <a:lnTo>
                  <a:pt x="1360" y="758"/>
                </a:lnTo>
                <a:lnTo>
                  <a:pt x="1356" y="760"/>
                </a:lnTo>
                <a:lnTo>
                  <a:pt x="1341" y="764"/>
                </a:lnTo>
                <a:lnTo>
                  <a:pt x="1326" y="767"/>
                </a:lnTo>
                <a:lnTo>
                  <a:pt x="1311" y="772"/>
                </a:lnTo>
                <a:lnTo>
                  <a:pt x="1296" y="775"/>
                </a:lnTo>
                <a:lnTo>
                  <a:pt x="1282" y="780"/>
                </a:lnTo>
                <a:lnTo>
                  <a:pt x="1268" y="783"/>
                </a:lnTo>
                <a:lnTo>
                  <a:pt x="1238" y="791"/>
                </a:lnTo>
                <a:lnTo>
                  <a:pt x="1210" y="799"/>
                </a:lnTo>
                <a:lnTo>
                  <a:pt x="1180" y="807"/>
                </a:lnTo>
                <a:lnTo>
                  <a:pt x="1152" y="815"/>
                </a:lnTo>
                <a:lnTo>
                  <a:pt x="1122" y="822"/>
                </a:lnTo>
                <a:lnTo>
                  <a:pt x="1094" y="830"/>
                </a:lnTo>
                <a:lnTo>
                  <a:pt x="1064" y="837"/>
                </a:lnTo>
                <a:lnTo>
                  <a:pt x="1036" y="845"/>
                </a:lnTo>
                <a:lnTo>
                  <a:pt x="1007" y="852"/>
                </a:lnTo>
                <a:lnTo>
                  <a:pt x="978" y="858"/>
                </a:lnTo>
                <a:lnTo>
                  <a:pt x="949" y="865"/>
                </a:lnTo>
                <a:lnTo>
                  <a:pt x="920" y="872"/>
                </a:lnTo>
                <a:lnTo>
                  <a:pt x="887" y="880"/>
                </a:lnTo>
                <a:lnTo>
                  <a:pt x="852" y="888"/>
                </a:lnTo>
                <a:lnTo>
                  <a:pt x="818" y="896"/>
                </a:lnTo>
                <a:lnTo>
                  <a:pt x="785" y="904"/>
                </a:lnTo>
                <a:lnTo>
                  <a:pt x="792" y="902"/>
                </a:lnTo>
                <a:lnTo>
                  <a:pt x="810" y="898"/>
                </a:lnTo>
                <a:lnTo>
                  <a:pt x="834" y="893"/>
                </a:lnTo>
                <a:lnTo>
                  <a:pt x="857" y="887"/>
                </a:lnTo>
                <a:lnTo>
                  <a:pt x="870" y="885"/>
                </a:lnTo>
                <a:lnTo>
                  <a:pt x="867" y="885"/>
                </a:lnTo>
                <a:lnTo>
                  <a:pt x="841" y="891"/>
                </a:lnTo>
                <a:lnTo>
                  <a:pt x="785" y="904"/>
                </a:lnTo>
                <a:close/>
                <a:moveTo>
                  <a:pt x="1483" y="788"/>
                </a:moveTo>
                <a:lnTo>
                  <a:pt x="1458" y="796"/>
                </a:lnTo>
                <a:lnTo>
                  <a:pt x="1433" y="803"/>
                </a:lnTo>
                <a:lnTo>
                  <a:pt x="1407" y="810"/>
                </a:lnTo>
                <a:lnTo>
                  <a:pt x="1382" y="816"/>
                </a:lnTo>
                <a:lnTo>
                  <a:pt x="1356" y="823"/>
                </a:lnTo>
                <a:lnTo>
                  <a:pt x="1330" y="829"/>
                </a:lnTo>
                <a:lnTo>
                  <a:pt x="1304" y="835"/>
                </a:lnTo>
                <a:lnTo>
                  <a:pt x="1277" y="840"/>
                </a:lnTo>
                <a:lnTo>
                  <a:pt x="1303" y="833"/>
                </a:lnTo>
                <a:lnTo>
                  <a:pt x="1328" y="825"/>
                </a:lnTo>
                <a:lnTo>
                  <a:pt x="1353" y="819"/>
                </a:lnTo>
                <a:lnTo>
                  <a:pt x="1378" y="812"/>
                </a:lnTo>
                <a:lnTo>
                  <a:pt x="1404" y="806"/>
                </a:lnTo>
                <a:lnTo>
                  <a:pt x="1431" y="799"/>
                </a:lnTo>
                <a:lnTo>
                  <a:pt x="1456" y="794"/>
                </a:lnTo>
                <a:lnTo>
                  <a:pt x="1483" y="788"/>
                </a:lnTo>
                <a:close/>
                <a:moveTo>
                  <a:pt x="1393" y="775"/>
                </a:moveTo>
                <a:lnTo>
                  <a:pt x="1416" y="769"/>
                </a:lnTo>
                <a:lnTo>
                  <a:pt x="1439" y="763"/>
                </a:lnTo>
                <a:lnTo>
                  <a:pt x="1461" y="756"/>
                </a:lnTo>
                <a:lnTo>
                  <a:pt x="1485" y="750"/>
                </a:lnTo>
                <a:lnTo>
                  <a:pt x="1508" y="745"/>
                </a:lnTo>
                <a:lnTo>
                  <a:pt x="1532" y="739"/>
                </a:lnTo>
                <a:lnTo>
                  <a:pt x="1556" y="733"/>
                </a:lnTo>
                <a:lnTo>
                  <a:pt x="1580" y="729"/>
                </a:lnTo>
                <a:lnTo>
                  <a:pt x="1557" y="736"/>
                </a:lnTo>
                <a:lnTo>
                  <a:pt x="1534" y="741"/>
                </a:lnTo>
                <a:lnTo>
                  <a:pt x="1511" y="748"/>
                </a:lnTo>
                <a:lnTo>
                  <a:pt x="1488" y="754"/>
                </a:lnTo>
                <a:lnTo>
                  <a:pt x="1465" y="760"/>
                </a:lnTo>
                <a:lnTo>
                  <a:pt x="1441" y="765"/>
                </a:lnTo>
                <a:lnTo>
                  <a:pt x="1417" y="770"/>
                </a:lnTo>
                <a:lnTo>
                  <a:pt x="1393" y="775"/>
                </a:lnTo>
                <a:close/>
                <a:moveTo>
                  <a:pt x="876" y="1034"/>
                </a:moveTo>
                <a:lnTo>
                  <a:pt x="863" y="1036"/>
                </a:lnTo>
                <a:lnTo>
                  <a:pt x="848" y="1038"/>
                </a:lnTo>
                <a:lnTo>
                  <a:pt x="834" y="1039"/>
                </a:lnTo>
                <a:lnTo>
                  <a:pt x="819" y="1040"/>
                </a:lnTo>
                <a:lnTo>
                  <a:pt x="872" y="1026"/>
                </a:lnTo>
                <a:lnTo>
                  <a:pt x="924" y="1012"/>
                </a:lnTo>
                <a:lnTo>
                  <a:pt x="977" y="998"/>
                </a:lnTo>
                <a:lnTo>
                  <a:pt x="1029" y="985"/>
                </a:lnTo>
                <a:lnTo>
                  <a:pt x="1081" y="971"/>
                </a:lnTo>
                <a:lnTo>
                  <a:pt x="1134" y="957"/>
                </a:lnTo>
                <a:lnTo>
                  <a:pt x="1186" y="945"/>
                </a:lnTo>
                <a:lnTo>
                  <a:pt x="1238" y="932"/>
                </a:lnTo>
                <a:lnTo>
                  <a:pt x="1253" y="929"/>
                </a:lnTo>
                <a:lnTo>
                  <a:pt x="1267" y="926"/>
                </a:lnTo>
                <a:lnTo>
                  <a:pt x="1282" y="922"/>
                </a:lnTo>
                <a:lnTo>
                  <a:pt x="1295" y="920"/>
                </a:lnTo>
                <a:lnTo>
                  <a:pt x="1308" y="916"/>
                </a:lnTo>
                <a:lnTo>
                  <a:pt x="1320" y="913"/>
                </a:lnTo>
                <a:lnTo>
                  <a:pt x="1335" y="911"/>
                </a:lnTo>
                <a:lnTo>
                  <a:pt x="1350" y="908"/>
                </a:lnTo>
                <a:lnTo>
                  <a:pt x="1304" y="921"/>
                </a:lnTo>
                <a:lnTo>
                  <a:pt x="1258" y="933"/>
                </a:lnTo>
                <a:lnTo>
                  <a:pt x="1212" y="946"/>
                </a:lnTo>
                <a:lnTo>
                  <a:pt x="1167" y="959"/>
                </a:lnTo>
                <a:lnTo>
                  <a:pt x="1120" y="971"/>
                </a:lnTo>
                <a:lnTo>
                  <a:pt x="1074" y="984"/>
                </a:lnTo>
                <a:lnTo>
                  <a:pt x="1028" y="996"/>
                </a:lnTo>
                <a:lnTo>
                  <a:pt x="982" y="1007"/>
                </a:lnTo>
                <a:lnTo>
                  <a:pt x="956" y="1014"/>
                </a:lnTo>
                <a:lnTo>
                  <a:pt x="929" y="1021"/>
                </a:lnTo>
                <a:lnTo>
                  <a:pt x="903" y="1027"/>
                </a:lnTo>
                <a:lnTo>
                  <a:pt x="876" y="1034"/>
                </a:lnTo>
                <a:lnTo>
                  <a:pt x="877" y="1034"/>
                </a:lnTo>
                <a:lnTo>
                  <a:pt x="889" y="1030"/>
                </a:lnTo>
                <a:lnTo>
                  <a:pt x="907" y="1027"/>
                </a:lnTo>
                <a:lnTo>
                  <a:pt x="924" y="1022"/>
                </a:lnTo>
                <a:lnTo>
                  <a:pt x="936" y="1020"/>
                </a:lnTo>
                <a:lnTo>
                  <a:pt x="936" y="1020"/>
                </a:lnTo>
                <a:lnTo>
                  <a:pt x="917" y="1023"/>
                </a:lnTo>
                <a:lnTo>
                  <a:pt x="876" y="1034"/>
                </a:lnTo>
                <a:close/>
                <a:moveTo>
                  <a:pt x="1172" y="1111"/>
                </a:moveTo>
                <a:lnTo>
                  <a:pt x="1197" y="1104"/>
                </a:lnTo>
                <a:lnTo>
                  <a:pt x="1223" y="1097"/>
                </a:lnTo>
                <a:lnTo>
                  <a:pt x="1249" y="1090"/>
                </a:lnTo>
                <a:lnTo>
                  <a:pt x="1274" y="1084"/>
                </a:lnTo>
                <a:lnTo>
                  <a:pt x="1300" y="1077"/>
                </a:lnTo>
                <a:lnTo>
                  <a:pt x="1326" y="1071"/>
                </a:lnTo>
                <a:lnTo>
                  <a:pt x="1352" y="1065"/>
                </a:lnTo>
                <a:lnTo>
                  <a:pt x="1378" y="1060"/>
                </a:lnTo>
                <a:lnTo>
                  <a:pt x="1353" y="1068"/>
                </a:lnTo>
                <a:lnTo>
                  <a:pt x="1328" y="1074"/>
                </a:lnTo>
                <a:lnTo>
                  <a:pt x="1303" y="1081"/>
                </a:lnTo>
                <a:lnTo>
                  <a:pt x="1277" y="1088"/>
                </a:lnTo>
                <a:lnTo>
                  <a:pt x="1252" y="1094"/>
                </a:lnTo>
                <a:lnTo>
                  <a:pt x="1226" y="1101"/>
                </a:lnTo>
                <a:lnTo>
                  <a:pt x="1200" y="1106"/>
                </a:lnTo>
                <a:lnTo>
                  <a:pt x="1172" y="1111"/>
                </a:lnTo>
                <a:close/>
                <a:moveTo>
                  <a:pt x="1766" y="963"/>
                </a:moveTo>
                <a:lnTo>
                  <a:pt x="1744" y="969"/>
                </a:lnTo>
                <a:lnTo>
                  <a:pt x="1722" y="976"/>
                </a:lnTo>
                <a:lnTo>
                  <a:pt x="1699" y="981"/>
                </a:lnTo>
                <a:lnTo>
                  <a:pt x="1678" y="987"/>
                </a:lnTo>
                <a:lnTo>
                  <a:pt x="1655" y="991"/>
                </a:lnTo>
                <a:lnTo>
                  <a:pt x="1633" y="997"/>
                </a:lnTo>
                <a:lnTo>
                  <a:pt x="1610" y="1002"/>
                </a:lnTo>
                <a:lnTo>
                  <a:pt x="1588" y="1006"/>
                </a:lnTo>
                <a:lnTo>
                  <a:pt x="1613" y="999"/>
                </a:lnTo>
                <a:lnTo>
                  <a:pt x="1638" y="993"/>
                </a:lnTo>
                <a:lnTo>
                  <a:pt x="1663" y="985"/>
                </a:lnTo>
                <a:lnTo>
                  <a:pt x="1688" y="979"/>
                </a:lnTo>
                <a:lnTo>
                  <a:pt x="1700" y="976"/>
                </a:lnTo>
                <a:lnTo>
                  <a:pt x="1713" y="972"/>
                </a:lnTo>
                <a:lnTo>
                  <a:pt x="1725" y="970"/>
                </a:lnTo>
                <a:lnTo>
                  <a:pt x="1738" y="966"/>
                </a:lnTo>
                <a:lnTo>
                  <a:pt x="1749" y="963"/>
                </a:lnTo>
                <a:lnTo>
                  <a:pt x="1761" y="960"/>
                </a:lnTo>
                <a:lnTo>
                  <a:pt x="1772" y="957"/>
                </a:lnTo>
                <a:lnTo>
                  <a:pt x="1783" y="956"/>
                </a:lnTo>
                <a:lnTo>
                  <a:pt x="1779" y="960"/>
                </a:lnTo>
                <a:lnTo>
                  <a:pt x="1775" y="961"/>
                </a:lnTo>
                <a:lnTo>
                  <a:pt x="1771" y="962"/>
                </a:lnTo>
                <a:lnTo>
                  <a:pt x="1766" y="963"/>
                </a:lnTo>
                <a:lnTo>
                  <a:pt x="1742" y="970"/>
                </a:lnTo>
                <a:lnTo>
                  <a:pt x="1747" y="969"/>
                </a:lnTo>
                <a:lnTo>
                  <a:pt x="1761" y="965"/>
                </a:lnTo>
                <a:lnTo>
                  <a:pt x="1766" y="963"/>
                </a:lnTo>
                <a:close/>
                <a:moveTo>
                  <a:pt x="1849" y="912"/>
                </a:moveTo>
                <a:lnTo>
                  <a:pt x="1839" y="916"/>
                </a:lnTo>
                <a:lnTo>
                  <a:pt x="1819" y="923"/>
                </a:lnTo>
                <a:lnTo>
                  <a:pt x="1789" y="931"/>
                </a:lnTo>
                <a:lnTo>
                  <a:pt x="1753" y="941"/>
                </a:lnTo>
                <a:lnTo>
                  <a:pt x="1664" y="965"/>
                </a:lnTo>
                <a:lnTo>
                  <a:pt x="1564" y="991"/>
                </a:lnTo>
                <a:lnTo>
                  <a:pt x="1462" y="1016"/>
                </a:lnTo>
                <a:lnTo>
                  <a:pt x="1371" y="1038"/>
                </a:lnTo>
                <a:lnTo>
                  <a:pt x="1334" y="1046"/>
                </a:lnTo>
                <a:lnTo>
                  <a:pt x="1303" y="1053"/>
                </a:lnTo>
                <a:lnTo>
                  <a:pt x="1282" y="1057"/>
                </a:lnTo>
                <a:lnTo>
                  <a:pt x="1268" y="1059"/>
                </a:lnTo>
                <a:lnTo>
                  <a:pt x="1341" y="1038"/>
                </a:lnTo>
                <a:lnTo>
                  <a:pt x="1412" y="1019"/>
                </a:lnTo>
                <a:lnTo>
                  <a:pt x="1485" y="1001"/>
                </a:lnTo>
                <a:lnTo>
                  <a:pt x="1557" y="981"/>
                </a:lnTo>
                <a:lnTo>
                  <a:pt x="1630" y="963"/>
                </a:lnTo>
                <a:lnTo>
                  <a:pt x="1703" y="946"/>
                </a:lnTo>
                <a:lnTo>
                  <a:pt x="1775" y="929"/>
                </a:lnTo>
                <a:lnTo>
                  <a:pt x="1849" y="912"/>
                </a:lnTo>
                <a:close/>
                <a:moveTo>
                  <a:pt x="1665" y="886"/>
                </a:moveTo>
                <a:lnTo>
                  <a:pt x="1634" y="893"/>
                </a:lnTo>
                <a:lnTo>
                  <a:pt x="1604" y="899"/>
                </a:lnTo>
                <a:lnTo>
                  <a:pt x="1573" y="906"/>
                </a:lnTo>
                <a:lnTo>
                  <a:pt x="1542" y="914"/>
                </a:lnTo>
                <a:lnTo>
                  <a:pt x="1511" y="922"/>
                </a:lnTo>
                <a:lnTo>
                  <a:pt x="1482" y="929"/>
                </a:lnTo>
                <a:lnTo>
                  <a:pt x="1451" y="937"/>
                </a:lnTo>
                <a:lnTo>
                  <a:pt x="1422" y="943"/>
                </a:lnTo>
                <a:lnTo>
                  <a:pt x="1434" y="937"/>
                </a:lnTo>
                <a:lnTo>
                  <a:pt x="1447" y="933"/>
                </a:lnTo>
                <a:lnTo>
                  <a:pt x="1460" y="930"/>
                </a:lnTo>
                <a:lnTo>
                  <a:pt x="1474" y="927"/>
                </a:lnTo>
                <a:lnTo>
                  <a:pt x="1494" y="921"/>
                </a:lnTo>
                <a:lnTo>
                  <a:pt x="1516" y="915"/>
                </a:lnTo>
                <a:lnTo>
                  <a:pt x="1538" y="910"/>
                </a:lnTo>
                <a:lnTo>
                  <a:pt x="1559" y="904"/>
                </a:lnTo>
                <a:lnTo>
                  <a:pt x="1582" y="899"/>
                </a:lnTo>
                <a:lnTo>
                  <a:pt x="1604" y="894"/>
                </a:lnTo>
                <a:lnTo>
                  <a:pt x="1626" y="889"/>
                </a:lnTo>
                <a:lnTo>
                  <a:pt x="1649" y="885"/>
                </a:lnTo>
                <a:lnTo>
                  <a:pt x="1671" y="880"/>
                </a:lnTo>
                <a:lnTo>
                  <a:pt x="1694" y="874"/>
                </a:lnTo>
                <a:lnTo>
                  <a:pt x="1716" y="870"/>
                </a:lnTo>
                <a:lnTo>
                  <a:pt x="1738" y="864"/>
                </a:lnTo>
                <a:lnTo>
                  <a:pt x="1778" y="854"/>
                </a:lnTo>
                <a:lnTo>
                  <a:pt x="1819" y="844"/>
                </a:lnTo>
                <a:lnTo>
                  <a:pt x="1860" y="835"/>
                </a:lnTo>
                <a:lnTo>
                  <a:pt x="1900" y="825"/>
                </a:lnTo>
                <a:lnTo>
                  <a:pt x="1871" y="835"/>
                </a:lnTo>
                <a:lnTo>
                  <a:pt x="1841" y="843"/>
                </a:lnTo>
                <a:lnTo>
                  <a:pt x="1813" y="850"/>
                </a:lnTo>
                <a:lnTo>
                  <a:pt x="1783" y="858"/>
                </a:lnTo>
                <a:lnTo>
                  <a:pt x="1754" y="866"/>
                </a:lnTo>
                <a:lnTo>
                  <a:pt x="1724" y="873"/>
                </a:lnTo>
                <a:lnTo>
                  <a:pt x="1695" y="880"/>
                </a:lnTo>
                <a:lnTo>
                  <a:pt x="1665" y="886"/>
                </a:lnTo>
                <a:lnTo>
                  <a:pt x="1645" y="890"/>
                </a:lnTo>
                <a:lnTo>
                  <a:pt x="1642" y="890"/>
                </a:lnTo>
                <a:lnTo>
                  <a:pt x="1651" y="889"/>
                </a:lnTo>
                <a:lnTo>
                  <a:pt x="1665" y="886"/>
                </a:lnTo>
                <a:lnTo>
                  <a:pt x="1680" y="883"/>
                </a:lnTo>
                <a:lnTo>
                  <a:pt x="1688" y="882"/>
                </a:lnTo>
                <a:lnTo>
                  <a:pt x="1686" y="882"/>
                </a:lnTo>
                <a:lnTo>
                  <a:pt x="1665" y="886"/>
                </a:lnTo>
                <a:close/>
                <a:moveTo>
                  <a:pt x="1930" y="747"/>
                </a:moveTo>
                <a:lnTo>
                  <a:pt x="1933" y="744"/>
                </a:lnTo>
                <a:lnTo>
                  <a:pt x="1937" y="742"/>
                </a:lnTo>
                <a:lnTo>
                  <a:pt x="1942" y="741"/>
                </a:lnTo>
                <a:lnTo>
                  <a:pt x="1946" y="740"/>
                </a:lnTo>
                <a:lnTo>
                  <a:pt x="1950" y="739"/>
                </a:lnTo>
                <a:lnTo>
                  <a:pt x="1954" y="739"/>
                </a:lnTo>
                <a:lnTo>
                  <a:pt x="1956" y="739"/>
                </a:lnTo>
                <a:lnTo>
                  <a:pt x="1959" y="739"/>
                </a:lnTo>
                <a:lnTo>
                  <a:pt x="1959" y="740"/>
                </a:lnTo>
                <a:lnTo>
                  <a:pt x="1959" y="742"/>
                </a:lnTo>
                <a:lnTo>
                  <a:pt x="1955" y="745"/>
                </a:lnTo>
                <a:lnTo>
                  <a:pt x="1951" y="746"/>
                </a:lnTo>
                <a:lnTo>
                  <a:pt x="1946" y="747"/>
                </a:lnTo>
                <a:lnTo>
                  <a:pt x="1943" y="747"/>
                </a:lnTo>
                <a:lnTo>
                  <a:pt x="1941" y="748"/>
                </a:lnTo>
                <a:lnTo>
                  <a:pt x="1936" y="748"/>
                </a:lnTo>
                <a:lnTo>
                  <a:pt x="1931" y="748"/>
                </a:lnTo>
                <a:lnTo>
                  <a:pt x="1930" y="747"/>
                </a:lnTo>
                <a:lnTo>
                  <a:pt x="1931" y="745"/>
                </a:lnTo>
                <a:lnTo>
                  <a:pt x="1930" y="747"/>
                </a:lnTo>
                <a:close/>
                <a:moveTo>
                  <a:pt x="1948" y="788"/>
                </a:moveTo>
                <a:lnTo>
                  <a:pt x="1925" y="795"/>
                </a:lnTo>
                <a:lnTo>
                  <a:pt x="1901" y="802"/>
                </a:lnTo>
                <a:lnTo>
                  <a:pt x="1877" y="808"/>
                </a:lnTo>
                <a:lnTo>
                  <a:pt x="1853" y="814"/>
                </a:lnTo>
                <a:lnTo>
                  <a:pt x="1828" y="821"/>
                </a:lnTo>
                <a:lnTo>
                  <a:pt x="1803" y="827"/>
                </a:lnTo>
                <a:lnTo>
                  <a:pt x="1778" y="832"/>
                </a:lnTo>
                <a:lnTo>
                  <a:pt x="1753" y="837"/>
                </a:lnTo>
                <a:lnTo>
                  <a:pt x="1777" y="830"/>
                </a:lnTo>
                <a:lnTo>
                  <a:pt x="1801" y="823"/>
                </a:lnTo>
                <a:lnTo>
                  <a:pt x="1824" y="816"/>
                </a:lnTo>
                <a:lnTo>
                  <a:pt x="1849" y="811"/>
                </a:lnTo>
                <a:lnTo>
                  <a:pt x="1873" y="804"/>
                </a:lnTo>
                <a:lnTo>
                  <a:pt x="1898" y="798"/>
                </a:lnTo>
                <a:lnTo>
                  <a:pt x="1923" y="793"/>
                </a:lnTo>
                <a:lnTo>
                  <a:pt x="1948" y="788"/>
                </a:lnTo>
                <a:close/>
                <a:moveTo>
                  <a:pt x="1715" y="827"/>
                </a:moveTo>
                <a:lnTo>
                  <a:pt x="1717" y="828"/>
                </a:lnTo>
                <a:lnTo>
                  <a:pt x="1719" y="829"/>
                </a:lnTo>
                <a:lnTo>
                  <a:pt x="1694" y="836"/>
                </a:lnTo>
                <a:lnTo>
                  <a:pt x="1667" y="843"/>
                </a:lnTo>
                <a:lnTo>
                  <a:pt x="1642" y="849"/>
                </a:lnTo>
                <a:lnTo>
                  <a:pt x="1617" y="856"/>
                </a:lnTo>
                <a:lnTo>
                  <a:pt x="1604" y="860"/>
                </a:lnTo>
                <a:lnTo>
                  <a:pt x="1591" y="863"/>
                </a:lnTo>
                <a:lnTo>
                  <a:pt x="1579" y="866"/>
                </a:lnTo>
                <a:lnTo>
                  <a:pt x="1566" y="870"/>
                </a:lnTo>
                <a:lnTo>
                  <a:pt x="1554" y="873"/>
                </a:lnTo>
                <a:lnTo>
                  <a:pt x="1541" y="876"/>
                </a:lnTo>
                <a:lnTo>
                  <a:pt x="1535" y="878"/>
                </a:lnTo>
                <a:lnTo>
                  <a:pt x="1529" y="879"/>
                </a:lnTo>
                <a:lnTo>
                  <a:pt x="1525" y="880"/>
                </a:lnTo>
                <a:lnTo>
                  <a:pt x="1523" y="881"/>
                </a:lnTo>
                <a:lnTo>
                  <a:pt x="1519" y="880"/>
                </a:lnTo>
                <a:lnTo>
                  <a:pt x="1517" y="877"/>
                </a:lnTo>
                <a:lnTo>
                  <a:pt x="1542" y="870"/>
                </a:lnTo>
                <a:lnTo>
                  <a:pt x="1566" y="864"/>
                </a:lnTo>
                <a:lnTo>
                  <a:pt x="1591" y="857"/>
                </a:lnTo>
                <a:lnTo>
                  <a:pt x="1616" y="850"/>
                </a:lnTo>
                <a:lnTo>
                  <a:pt x="1641" y="845"/>
                </a:lnTo>
                <a:lnTo>
                  <a:pt x="1665" y="839"/>
                </a:lnTo>
                <a:lnTo>
                  <a:pt x="1690" y="832"/>
                </a:lnTo>
                <a:lnTo>
                  <a:pt x="1715" y="827"/>
                </a:lnTo>
                <a:lnTo>
                  <a:pt x="1706" y="829"/>
                </a:lnTo>
                <a:lnTo>
                  <a:pt x="1690" y="832"/>
                </a:lnTo>
                <a:lnTo>
                  <a:pt x="1687" y="833"/>
                </a:lnTo>
                <a:lnTo>
                  <a:pt x="1715" y="827"/>
                </a:lnTo>
                <a:close/>
                <a:moveTo>
                  <a:pt x="1511" y="880"/>
                </a:moveTo>
                <a:lnTo>
                  <a:pt x="1508" y="881"/>
                </a:lnTo>
                <a:lnTo>
                  <a:pt x="1505" y="883"/>
                </a:lnTo>
                <a:lnTo>
                  <a:pt x="1503" y="883"/>
                </a:lnTo>
                <a:lnTo>
                  <a:pt x="1501" y="883"/>
                </a:lnTo>
                <a:lnTo>
                  <a:pt x="1500" y="882"/>
                </a:lnTo>
                <a:lnTo>
                  <a:pt x="1499" y="881"/>
                </a:lnTo>
                <a:lnTo>
                  <a:pt x="1505" y="880"/>
                </a:lnTo>
                <a:lnTo>
                  <a:pt x="1511" y="880"/>
                </a:lnTo>
                <a:close/>
                <a:moveTo>
                  <a:pt x="1403" y="910"/>
                </a:moveTo>
                <a:lnTo>
                  <a:pt x="1417" y="906"/>
                </a:lnTo>
                <a:lnTo>
                  <a:pt x="1431" y="903"/>
                </a:lnTo>
                <a:lnTo>
                  <a:pt x="1444" y="898"/>
                </a:lnTo>
                <a:lnTo>
                  <a:pt x="1457" y="896"/>
                </a:lnTo>
                <a:lnTo>
                  <a:pt x="1465" y="896"/>
                </a:lnTo>
                <a:lnTo>
                  <a:pt x="1472" y="895"/>
                </a:lnTo>
                <a:lnTo>
                  <a:pt x="1477" y="893"/>
                </a:lnTo>
                <a:lnTo>
                  <a:pt x="1484" y="890"/>
                </a:lnTo>
                <a:lnTo>
                  <a:pt x="1490" y="887"/>
                </a:lnTo>
                <a:lnTo>
                  <a:pt x="1494" y="883"/>
                </a:lnTo>
                <a:lnTo>
                  <a:pt x="1497" y="882"/>
                </a:lnTo>
                <a:lnTo>
                  <a:pt x="1498" y="881"/>
                </a:lnTo>
                <a:lnTo>
                  <a:pt x="1499" y="882"/>
                </a:lnTo>
                <a:lnTo>
                  <a:pt x="1500" y="885"/>
                </a:lnTo>
                <a:lnTo>
                  <a:pt x="1501" y="887"/>
                </a:lnTo>
                <a:lnTo>
                  <a:pt x="1500" y="889"/>
                </a:lnTo>
                <a:lnTo>
                  <a:pt x="1499" y="891"/>
                </a:lnTo>
                <a:lnTo>
                  <a:pt x="1497" y="893"/>
                </a:lnTo>
                <a:lnTo>
                  <a:pt x="1492" y="894"/>
                </a:lnTo>
                <a:lnTo>
                  <a:pt x="1488" y="895"/>
                </a:lnTo>
                <a:lnTo>
                  <a:pt x="1472" y="899"/>
                </a:lnTo>
                <a:lnTo>
                  <a:pt x="1457" y="904"/>
                </a:lnTo>
                <a:lnTo>
                  <a:pt x="1443" y="908"/>
                </a:lnTo>
                <a:lnTo>
                  <a:pt x="1429" y="914"/>
                </a:lnTo>
                <a:lnTo>
                  <a:pt x="1417" y="920"/>
                </a:lnTo>
                <a:lnTo>
                  <a:pt x="1403" y="924"/>
                </a:lnTo>
                <a:lnTo>
                  <a:pt x="1370" y="933"/>
                </a:lnTo>
                <a:lnTo>
                  <a:pt x="1338" y="943"/>
                </a:lnTo>
                <a:lnTo>
                  <a:pt x="1305" y="951"/>
                </a:lnTo>
                <a:lnTo>
                  <a:pt x="1272" y="960"/>
                </a:lnTo>
                <a:lnTo>
                  <a:pt x="1239" y="968"/>
                </a:lnTo>
                <a:lnTo>
                  <a:pt x="1208" y="977"/>
                </a:lnTo>
                <a:lnTo>
                  <a:pt x="1175" y="985"/>
                </a:lnTo>
                <a:lnTo>
                  <a:pt x="1142" y="993"/>
                </a:lnTo>
                <a:lnTo>
                  <a:pt x="1104" y="1001"/>
                </a:lnTo>
                <a:lnTo>
                  <a:pt x="1065" y="1010"/>
                </a:lnTo>
                <a:lnTo>
                  <a:pt x="1028" y="1019"/>
                </a:lnTo>
                <a:lnTo>
                  <a:pt x="989" y="1027"/>
                </a:lnTo>
                <a:lnTo>
                  <a:pt x="1012" y="1020"/>
                </a:lnTo>
                <a:lnTo>
                  <a:pt x="1033" y="1014"/>
                </a:lnTo>
                <a:lnTo>
                  <a:pt x="1056" y="1007"/>
                </a:lnTo>
                <a:lnTo>
                  <a:pt x="1079" y="1001"/>
                </a:lnTo>
                <a:lnTo>
                  <a:pt x="1102" y="995"/>
                </a:lnTo>
                <a:lnTo>
                  <a:pt x="1124" y="989"/>
                </a:lnTo>
                <a:lnTo>
                  <a:pt x="1147" y="982"/>
                </a:lnTo>
                <a:lnTo>
                  <a:pt x="1170" y="977"/>
                </a:lnTo>
                <a:lnTo>
                  <a:pt x="1193" y="971"/>
                </a:lnTo>
                <a:lnTo>
                  <a:pt x="1216" y="965"/>
                </a:lnTo>
                <a:lnTo>
                  <a:pt x="1238" y="960"/>
                </a:lnTo>
                <a:lnTo>
                  <a:pt x="1261" y="954"/>
                </a:lnTo>
                <a:lnTo>
                  <a:pt x="1270" y="952"/>
                </a:lnTo>
                <a:lnTo>
                  <a:pt x="1280" y="949"/>
                </a:lnTo>
                <a:lnTo>
                  <a:pt x="1283" y="948"/>
                </a:lnTo>
                <a:lnTo>
                  <a:pt x="1286" y="947"/>
                </a:lnTo>
                <a:lnTo>
                  <a:pt x="1288" y="946"/>
                </a:lnTo>
                <a:lnTo>
                  <a:pt x="1288" y="945"/>
                </a:lnTo>
                <a:lnTo>
                  <a:pt x="1288" y="944"/>
                </a:lnTo>
                <a:lnTo>
                  <a:pt x="1287" y="943"/>
                </a:lnTo>
                <a:lnTo>
                  <a:pt x="1284" y="941"/>
                </a:lnTo>
                <a:lnTo>
                  <a:pt x="1279" y="941"/>
                </a:lnTo>
                <a:lnTo>
                  <a:pt x="1275" y="943"/>
                </a:lnTo>
                <a:lnTo>
                  <a:pt x="1271" y="944"/>
                </a:lnTo>
                <a:lnTo>
                  <a:pt x="1259" y="947"/>
                </a:lnTo>
                <a:lnTo>
                  <a:pt x="1246" y="951"/>
                </a:lnTo>
                <a:lnTo>
                  <a:pt x="1254" y="946"/>
                </a:lnTo>
                <a:lnTo>
                  <a:pt x="1263" y="943"/>
                </a:lnTo>
                <a:lnTo>
                  <a:pt x="1272" y="940"/>
                </a:lnTo>
                <a:lnTo>
                  <a:pt x="1282" y="938"/>
                </a:lnTo>
                <a:lnTo>
                  <a:pt x="1292" y="935"/>
                </a:lnTo>
                <a:lnTo>
                  <a:pt x="1301" y="932"/>
                </a:lnTo>
                <a:lnTo>
                  <a:pt x="1311" y="930"/>
                </a:lnTo>
                <a:lnTo>
                  <a:pt x="1321" y="928"/>
                </a:lnTo>
                <a:lnTo>
                  <a:pt x="1332" y="926"/>
                </a:lnTo>
                <a:lnTo>
                  <a:pt x="1343" y="922"/>
                </a:lnTo>
                <a:lnTo>
                  <a:pt x="1353" y="920"/>
                </a:lnTo>
                <a:lnTo>
                  <a:pt x="1363" y="918"/>
                </a:lnTo>
                <a:lnTo>
                  <a:pt x="1374" y="914"/>
                </a:lnTo>
                <a:lnTo>
                  <a:pt x="1383" y="912"/>
                </a:lnTo>
                <a:lnTo>
                  <a:pt x="1393" y="910"/>
                </a:lnTo>
                <a:lnTo>
                  <a:pt x="1403" y="910"/>
                </a:lnTo>
                <a:lnTo>
                  <a:pt x="1409" y="908"/>
                </a:lnTo>
                <a:lnTo>
                  <a:pt x="1410" y="908"/>
                </a:lnTo>
                <a:lnTo>
                  <a:pt x="1409" y="907"/>
                </a:lnTo>
                <a:lnTo>
                  <a:pt x="1406" y="907"/>
                </a:lnTo>
                <a:lnTo>
                  <a:pt x="1402" y="908"/>
                </a:lnTo>
                <a:lnTo>
                  <a:pt x="1400" y="908"/>
                </a:lnTo>
                <a:lnTo>
                  <a:pt x="1400" y="910"/>
                </a:lnTo>
                <a:lnTo>
                  <a:pt x="1403" y="910"/>
                </a:lnTo>
                <a:close/>
                <a:moveTo>
                  <a:pt x="1140" y="899"/>
                </a:moveTo>
                <a:lnTo>
                  <a:pt x="1165" y="893"/>
                </a:lnTo>
                <a:lnTo>
                  <a:pt x="1190" y="886"/>
                </a:lnTo>
                <a:lnTo>
                  <a:pt x="1217" y="878"/>
                </a:lnTo>
                <a:lnTo>
                  <a:pt x="1242" y="872"/>
                </a:lnTo>
                <a:lnTo>
                  <a:pt x="1228" y="872"/>
                </a:lnTo>
                <a:lnTo>
                  <a:pt x="1214" y="876"/>
                </a:lnTo>
                <a:lnTo>
                  <a:pt x="1201" y="879"/>
                </a:lnTo>
                <a:lnTo>
                  <a:pt x="1188" y="882"/>
                </a:lnTo>
                <a:lnTo>
                  <a:pt x="1172" y="886"/>
                </a:lnTo>
                <a:lnTo>
                  <a:pt x="1157" y="890"/>
                </a:lnTo>
                <a:lnTo>
                  <a:pt x="1140" y="894"/>
                </a:lnTo>
                <a:lnTo>
                  <a:pt x="1123" y="898"/>
                </a:lnTo>
                <a:lnTo>
                  <a:pt x="1107" y="902"/>
                </a:lnTo>
                <a:lnTo>
                  <a:pt x="1090" y="906"/>
                </a:lnTo>
                <a:lnTo>
                  <a:pt x="1074" y="910"/>
                </a:lnTo>
                <a:lnTo>
                  <a:pt x="1058" y="913"/>
                </a:lnTo>
                <a:lnTo>
                  <a:pt x="1049" y="915"/>
                </a:lnTo>
                <a:lnTo>
                  <a:pt x="1040" y="918"/>
                </a:lnTo>
                <a:lnTo>
                  <a:pt x="1032" y="919"/>
                </a:lnTo>
                <a:lnTo>
                  <a:pt x="1023" y="921"/>
                </a:lnTo>
                <a:lnTo>
                  <a:pt x="1016" y="922"/>
                </a:lnTo>
                <a:lnTo>
                  <a:pt x="1010" y="924"/>
                </a:lnTo>
                <a:lnTo>
                  <a:pt x="1003" y="924"/>
                </a:lnTo>
                <a:lnTo>
                  <a:pt x="996" y="923"/>
                </a:lnTo>
                <a:lnTo>
                  <a:pt x="1048" y="908"/>
                </a:lnTo>
                <a:lnTo>
                  <a:pt x="1101" y="895"/>
                </a:lnTo>
                <a:lnTo>
                  <a:pt x="1154" y="881"/>
                </a:lnTo>
                <a:lnTo>
                  <a:pt x="1206" y="868"/>
                </a:lnTo>
                <a:lnTo>
                  <a:pt x="1259" y="854"/>
                </a:lnTo>
                <a:lnTo>
                  <a:pt x="1312" y="840"/>
                </a:lnTo>
                <a:lnTo>
                  <a:pt x="1365" y="828"/>
                </a:lnTo>
                <a:lnTo>
                  <a:pt x="1418" y="814"/>
                </a:lnTo>
                <a:lnTo>
                  <a:pt x="1433" y="811"/>
                </a:lnTo>
                <a:lnTo>
                  <a:pt x="1448" y="807"/>
                </a:lnTo>
                <a:lnTo>
                  <a:pt x="1462" y="804"/>
                </a:lnTo>
                <a:lnTo>
                  <a:pt x="1477" y="800"/>
                </a:lnTo>
                <a:lnTo>
                  <a:pt x="1493" y="797"/>
                </a:lnTo>
                <a:lnTo>
                  <a:pt x="1509" y="794"/>
                </a:lnTo>
                <a:lnTo>
                  <a:pt x="1517" y="791"/>
                </a:lnTo>
                <a:lnTo>
                  <a:pt x="1524" y="790"/>
                </a:lnTo>
                <a:lnTo>
                  <a:pt x="1527" y="789"/>
                </a:lnTo>
                <a:lnTo>
                  <a:pt x="1531" y="788"/>
                </a:lnTo>
                <a:lnTo>
                  <a:pt x="1534" y="788"/>
                </a:lnTo>
                <a:lnTo>
                  <a:pt x="1536" y="790"/>
                </a:lnTo>
                <a:lnTo>
                  <a:pt x="1499" y="800"/>
                </a:lnTo>
                <a:lnTo>
                  <a:pt x="1461" y="811"/>
                </a:lnTo>
                <a:lnTo>
                  <a:pt x="1424" y="821"/>
                </a:lnTo>
                <a:lnTo>
                  <a:pt x="1386" y="831"/>
                </a:lnTo>
                <a:lnTo>
                  <a:pt x="1418" y="824"/>
                </a:lnTo>
                <a:lnTo>
                  <a:pt x="1449" y="818"/>
                </a:lnTo>
                <a:lnTo>
                  <a:pt x="1480" y="811"/>
                </a:lnTo>
                <a:lnTo>
                  <a:pt x="1510" y="803"/>
                </a:lnTo>
                <a:lnTo>
                  <a:pt x="1541" y="796"/>
                </a:lnTo>
                <a:lnTo>
                  <a:pt x="1572" y="789"/>
                </a:lnTo>
                <a:lnTo>
                  <a:pt x="1604" y="782"/>
                </a:lnTo>
                <a:lnTo>
                  <a:pt x="1634" y="775"/>
                </a:lnTo>
                <a:lnTo>
                  <a:pt x="1621" y="781"/>
                </a:lnTo>
                <a:lnTo>
                  <a:pt x="1606" y="786"/>
                </a:lnTo>
                <a:lnTo>
                  <a:pt x="1591" y="790"/>
                </a:lnTo>
                <a:lnTo>
                  <a:pt x="1576" y="794"/>
                </a:lnTo>
                <a:lnTo>
                  <a:pt x="1549" y="802"/>
                </a:lnTo>
                <a:lnTo>
                  <a:pt x="1521" y="810"/>
                </a:lnTo>
                <a:lnTo>
                  <a:pt x="1492" y="816"/>
                </a:lnTo>
                <a:lnTo>
                  <a:pt x="1464" y="824"/>
                </a:lnTo>
                <a:lnTo>
                  <a:pt x="1433" y="832"/>
                </a:lnTo>
                <a:lnTo>
                  <a:pt x="1401" y="840"/>
                </a:lnTo>
                <a:lnTo>
                  <a:pt x="1370" y="848"/>
                </a:lnTo>
                <a:lnTo>
                  <a:pt x="1338" y="856"/>
                </a:lnTo>
                <a:lnTo>
                  <a:pt x="1307" y="863"/>
                </a:lnTo>
                <a:lnTo>
                  <a:pt x="1275" y="871"/>
                </a:lnTo>
                <a:lnTo>
                  <a:pt x="1244" y="879"/>
                </a:lnTo>
                <a:lnTo>
                  <a:pt x="1212" y="886"/>
                </a:lnTo>
                <a:lnTo>
                  <a:pt x="1201" y="888"/>
                </a:lnTo>
                <a:lnTo>
                  <a:pt x="1189" y="890"/>
                </a:lnTo>
                <a:lnTo>
                  <a:pt x="1178" y="893"/>
                </a:lnTo>
                <a:lnTo>
                  <a:pt x="1167" y="895"/>
                </a:lnTo>
                <a:lnTo>
                  <a:pt x="1153" y="898"/>
                </a:lnTo>
                <a:lnTo>
                  <a:pt x="1140" y="899"/>
                </a:lnTo>
                <a:lnTo>
                  <a:pt x="1153" y="897"/>
                </a:lnTo>
                <a:lnTo>
                  <a:pt x="1161" y="897"/>
                </a:lnTo>
                <a:lnTo>
                  <a:pt x="1159" y="898"/>
                </a:lnTo>
                <a:lnTo>
                  <a:pt x="1140" y="899"/>
                </a:lnTo>
                <a:close/>
                <a:moveTo>
                  <a:pt x="1938" y="666"/>
                </a:moveTo>
                <a:lnTo>
                  <a:pt x="1890" y="680"/>
                </a:lnTo>
                <a:lnTo>
                  <a:pt x="1843" y="694"/>
                </a:lnTo>
                <a:lnTo>
                  <a:pt x="1795" y="706"/>
                </a:lnTo>
                <a:lnTo>
                  <a:pt x="1746" y="719"/>
                </a:lnTo>
                <a:lnTo>
                  <a:pt x="1697" y="731"/>
                </a:lnTo>
                <a:lnTo>
                  <a:pt x="1648" y="742"/>
                </a:lnTo>
                <a:lnTo>
                  <a:pt x="1598" y="754"/>
                </a:lnTo>
                <a:lnTo>
                  <a:pt x="1548" y="765"/>
                </a:lnTo>
                <a:lnTo>
                  <a:pt x="1596" y="752"/>
                </a:lnTo>
                <a:lnTo>
                  <a:pt x="1643" y="738"/>
                </a:lnTo>
                <a:lnTo>
                  <a:pt x="1691" y="725"/>
                </a:lnTo>
                <a:lnTo>
                  <a:pt x="1740" y="713"/>
                </a:lnTo>
                <a:lnTo>
                  <a:pt x="1789" y="700"/>
                </a:lnTo>
                <a:lnTo>
                  <a:pt x="1838" y="689"/>
                </a:lnTo>
                <a:lnTo>
                  <a:pt x="1888" y="678"/>
                </a:lnTo>
                <a:lnTo>
                  <a:pt x="1938" y="666"/>
                </a:lnTo>
                <a:close/>
                <a:moveTo>
                  <a:pt x="1893" y="620"/>
                </a:moveTo>
                <a:lnTo>
                  <a:pt x="1869" y="627"/>
                </a:lnTo>
                <a:lnTo>
                  <a:pt x="1846" y="633"/>
                </a:lnTo>
                <a:lnTo>
                  <a:pt x="1822" y="640"/>
                </a:lnTo>
                <a:lnTo>
                  <a:pt x="1798" y="646"/>
                </a:lnTo>
                <a:lnTo>
                  <a:pt x="1773" y="652"/>
                </a:lnTo>
                <a:lnTo>
                  <a:pt x="1749" y="657"/>
                </a:lnTo>
                <a:lnTo>
                  <a:pt x="1724" y="663"/>
                </a:lnTo>
                <a:lnTo>
                  <a:pt x="1699" y="669"/>
                </a:lnTo>
                <a:lnTo>
                  <a:pt x="1723" y="662"/>
                </a:lnTo>
                <a:lnTo>
                  <a:pt x="1747" y="655"/>
                </a:lnTo>
                <a:lnTo>
                  <a:pt x="1771" y="648"/>
                </a:lnTo>
                <a:lnTo>
                  <a:pt x="1795" y="642"/>
                </a:lnTo>
                <a:lnTo>
                  <a:pt x="1819" y="637"/>
                </a:lnTo>
                <a:lnTo>
                  <a:pt x="1844" y="631"/>
                </a:lnTo>
                <a:lnTo>
                  <a:pt x="1868" y="625"/>
                </a:lnTo>
                <a:lnTo>
                  <a:pt x="1893" y="620"/>
                </a:lnTo>
                <a:close/>
                <a:moveTo>
                  <a:pt x="1683" y="683"/>
                </a:moveTo>
                <a:lnTo>
                  <a:pt x="1711" y="677"/>
                </a:lnTo>
                <a:lnTo>
                  <a:pt x="1738" y="670"/>
                </a:lnTo>
                <a:lnTo>
                  <a:pt x="1764" y="663"/>
                </a:lnTo>
                <a:lnTo>
                  <a:pt x="1791" y="656"/>
                </a:lnTo>
                <a:lnTo>
                  <a:pt x="1805" y="654"/>
                </a:lnTo>
                <a:lnTo>
                  <a:pt x="1819" y="650"/>
                </a:lnTo>
                <a:lnTo>
                  <a:pt x="1831" y="648"/>
                </a:lnTo>
                <a:lnTo>
                  <a:pt x="1845" y="645"/>
                </a:lnTo>
                <a:lnTo>
                  <a:pt x="1857" y="641"/>
                </a:lnTo>
                <a:lnTo>
                  <a:pt x="1871" y="639"/>
                </a:lnTo>
                <a:lnTo>
                  <a:pt x="1877" y="637"/>
                </a:lnTo>
                <a:lnTo>
                  <a:pt x="1884" y="636"/>
                </a:lnTo>
                <a:lnTo>
                  <a:pt x="1887" y="634"/>
                </a:lnTo>
                <a:lnTo>
                  <a:pt x="1890" y="633"/>
                </a:lnTo>
                <a:lnTo>
                  <a:pt x="1893" y="633"/>
                </a:lnTo>
                <a:lnTo>
                  <a:pt x="1895" y="636"/>
                </a:lnTo>
                <a:lnTo>
                  <a:pt x="1848" y="648"/>
                </a:lnTo>
                <a:lnTo>
                  <a:pt x="1802" y="661"/>
                </a:lnTo>
                <a:lnTo>
                  <a:pt x="1754" y="673"/>
                </a:lnTo>
                <a:lnTo>
                  <a:pt x="1707" y="686"/>
                </a:lnTo>
                <a:lnTo>
                  <a:pt x="1659" y="698"/>
                </a:lnTo>
                <a:lnTo>
                  <a:pt x="1613" y="710"/>
                </a:lnTo>
                <a:lnTo>
                  <a:pt x="1565" y="722"/>
                </a:lnTo>
                <a:lnTo>
                  <a:pt x="1518" y="733"/>
                </a:lnTo>
                <a:lnTo>
                  <a:pt x="1505" y="737"/>
                </a:lnTo>
                <a:lnTo>
                  <a:pt x="1491" y="739"/>
                </a:lnTo>
                <a:lnTo>
                  <a:pt x="1478" y="742"/>
                </a:lnTo>
                <a:lnTo>
                  <a:pt x="1465" y="746"/>
                </a:lnTo>
                <a:lnTo>
                  <a:pt x="1453" y="748"/>
                </a:lnTo>
                <a:lnTo>
                  <a:pt x="1442" y="750"/>
                </a:lnTo>
                <a:lnTo>
                  <a:pt x="1432" y="753"/>
                </a:lnTo>
                <a:lnTo>
                  <a:pt x="1419" y="753"/>
                </a:lnTo>
                <a:lnTo>
                  <a:pt x="1452" y="744"/>
                </a:lnTo>
                <a:lnTo>
                  <a:pt x="1485" y="735"/>
                </a:lnTo>
                <a:lnTo>
                  <a:pt x="1518" y="725"/>
                </a:lnTo>
                <a:lnTo>
                  <a:pt x="1551" y="717"/>
                </a:lnTo>
                <a:lnTo>
                  <a:pt x="1584" y="708"/>
                </a:lnTo>
                <a:lnTo>
                  <a:pt x="1617" y="700"/>
                </a:lnTo>
                <a:lnTo>
                  <a:pt x="1650" y="691"/>
                </a:lnTo>
                <a:lnTo>
                  <a:pt x="1683" y="683"/>
                </a:lnTo>
                <a:lnTo>
                  <a:pt x="1696" y="680"/>
                </a:lnTo>
                <a:lnTo>
                  <a:pt x="1694" y="681"/>
                </a:lnTo>
                <a:lnTo>
                  <a:pt x="1683" y="683"/>
                </a:lnTo>
                <a:lnTo>
                  <a:pt x="1671" y="687"/>
                </a:lnTo>
                <a:lnTo>
                  <a:pt x="1659" y="689"/>
                </a:lnTo>
                <a:lnTo>
                  <a:pt x="1654" y="690"/>
                </a:lnTo>
                <a:lnTo>
                  <a:pt x="1661" y="689"/>
                </a:lnTo>
                <a:lnTo>
                  <a:pt x="1683" y="683"/>
                </a:lnTo>
                <a:close/>
                <a:moveTo>
                  <a:pt x="1493" y="674"/>
                </a:moveTo>
                <a:lnTo>
                  <a:pt x="1460" y="684"/>
                </a:lnTo>
                <a:lnTo>
                  <a:pt x="1427" y="694"/>
                </a:lnTo>
                <a:lnTo>
                  <a:pt x="1394" y="703"/>
                </a:lnTo>
                <a:lnTo>
                  <a:pt x="1360" y="711"/>
                </a:lnTo>
                <a:lnTo>
                  <a:pt x="1326" y="720"/>
                </a:lnTo>
                <a:lnTo>
                  <a:pt x="1292" y="728"/>
                </a:lnTo>
                <a:lnTo>
                  <a:pt x="1258" y="736"/>
                </a:lnTo>
                <a:lnTo>
                  <a:pt x="1222" y="742"/>
                </a:lnTo>
                <a:lnTo>
                  <a:pt x="1255" y="733"/>
                </a:lnTo>
                <a:lnTo>
                  <a:pt x="1289" y="724"/>
                </a:lnTo>
                <a:lnTo>
                  <a:pt x="1323" y="715"/>
                </a:lnTo>
                <a:lnTo>
                  <a:pt x="1357" y="706"/>
                </a:lnTo>
                <a:lnTo>
                  <a:pt x="1391" y="698"/>
                </a:lnTo>
                <a:lnTo>
                  <a:pt x="1425" y="690"/>
                </a:lnTo>
                <a:lnTo>
                  <a:pt x="1459" y="682"/>
                </a:lnTo>
                <a:lnTo>
                  <a:pt x="1493" y="674"/>
                </a:lnTo>
                <a:close/>
                <a:moveTo>
                  <a:pt x="1129" y="788"/>
                </a:moveTo>
                <a:lnTo>
                  <a:pt x="1150" y="782"/>
                </a:lnTo>
                <a:lnTo>
                  <a:pt x="1171" y="777"/>
                </a:lnTo>
                <a:lnTo>
                  <a:pt x="1193" y="771"/>
                </a:lnTo>
                <a:lnTo>
                  <a:pt x="1214" y="765"/>
                </a:lnTo>
                <a:lnTo>
                  <a:pt x="1235" y="760"/>
                </a:lnTo>
                <a:lnTo>
                  <a:pt x="1256" y="754"/>
                </a:lnTo>
                <a:lnTo>
                  <a:pt x="1278" y="748"/>
                </a:lnTo>
                <a:lnTo>
                  <a:pt x="1300" y="742"/>
                </a:lnTo>
                <a:lnTo>
                  <a:pt x="1321" y="737"/>
                </a:lnTo>
                <a:lnTo>
                  <a:pt x="1343" y="732"/>
                </a:lnTo>
                <a:lnTo>
                  <a:pt x="1365" y="727"/>
                </a:lnTo>
                <a:lnTo>
                  <a:pt x="1386" y="722"/>
                </a:lnTo>
                <a:lnTo>
                  <a:pt x="1396" y="719"/>
                </a:lnTo>
                <a:lnTo>
                  <a:pt x="1408" y="716"/>
                </a:lnTo>
                <a:lnTo>
                  <a:pt x="1419" y="714"/>
                </a:lnTo>
                <a:lnTo>
                  <a:pt x="1429" y="712"/>
                </a:lnTo>
                <a:lnTo>
                  <a:pt x="1440" y="710"/>
                </a:lnTo>
                <a:lnTo>
                  <a:pt x="1450" y="706"/>
                </a:lnTo>
                <a:lnTo>
                  <a:pt x="1455" y="705"/>
                </a:lnTo>
                <a:lnTo>
                  <a:pt x="1460" y="704"/>
                </a:lnTo>
                <a:lnTo>
                  <a:pt x="1466" y="703"/>
                </a:lnTo>
                <a:lnTo>
                  <a:pt x="1472" y="704"/>
                </a:lnTo>
                <a:lnTo>
                  <a:pt x="1459" y="708"/>
                </a:lnTo>
                <a:lnTo>
                  <a:pt x="1447" y="712"/>
                </a:lnTo>
                <a:lnTo>
                  <a:pt x="1451" y="713"/>
                </a:lnTo>
                <a:lnTo>
                  <a:pt x="1456" y="712"/>
                </a:lnTo>
                <a:lnTo>
                  <a:pt x="1460" y="712"/>
                </a:lnTo>
                <a:lnTo>
                  <a:pt x="1466" y="710"/>
                </a:lnTo>
                <a:lnTo>
                  <a:pt x="1476" y="707"/>
                </a:lnTo>
                <a:lnTo>
                  <a:pt x="1486" y="704"/>
                </a:lnTo>
                <a:lnTo>
                  <a:pt x="1498" y="702"/>
                </a:lnTo>
                <a:lnTo>
                  <a:pt x="1508" y="698"/>
                </a:lnTo>
                <a:lnTo>
                  <a:pt x="1518" y="696"/>
                </a:lnTo>
                <a:lnTo>
                  <a:pt x="1530" y="692"/>
                </a:lnTo>
                <a:lnTo>
                  <a:pt x="1551" y="688"/>
                </a:lnTo>
                <a:lnTo>
                  <a:pt x="1573" y="682"/>
                </a:lnTo>
                <a:lnTo>
                  <a:pt x="1593" y="677"/>
                </a:lnTo>
                <a:lnTo>
                  <a:pt x="1615" y="672"/>
                </a:lnTo>
                <a:lnTo>
                  <a:pt x="1625" y="670"/>
                </a:lnTo>
                <a:lnTo>
                  <a:pt x="1635" y="667"/>
                </a:lnTo>
                <a:lnTo>
                  <a:pt x="1645" y="665"/>
                </a:lnTo>
                <a:lnTo>
                  <a:pt x="1655" y="663"/>
                </a:lnTo>
                <a:lnTo>
                  <a:pt x="1662" y="661"/>
                </a:lnTo>
                <a:lnTo>
                  <a:pt x="1667" y="657"/>
                </a:lnTo>
                <a:lnTo>
                  <a:pt x="1670" y="656"/>
                </a:lnTo>
                <a:lnTo>
                  <a:pt x="1674" y="656"/>
                </a:lnTo>
                <a:lnTo>
                  <a:pt x="1675" y="656"/>
                </a:lnTo>
                <a:lnTo>
                  <a:pt x="1678" y="656"/>
                </a:lnTo>
                <a:lnTo>
                  <a:pt x="1678" y="657"/>
                </a:lnTo>
                <a:lnTo>
                  <a:pt x="1679" y="659"/>
                </a:lnTo>
                <a:lnTo>
                  <a:pt x="1673" y="662"/>
                </a:lnTo>
                <a:lnTo>
                  <a:pt x="1667" y="663"/>
                </a:lnTo>
                <a:lnTo>
                  <a:pt x="1656" y="666"/>
                </a:lnTo>
                <a:lnTo>
                  <a:pt x="1646" y="670"/>
                </a:lnTo>
                <a:lnTo>
                  <a:pt x="1634" y="672"/>
                </a:lnTo>
                <a:lnTo>
                  <a:pt x="1624" y="675"/>
                </a:lnTo>
                <a:lnTo>
                  <a:pt x="1613" y="678"/>
                </a:lnTo>
                <a:lnTo>
                  <a:pt x="1602" y="681"/>
                </a:lnTo>
                <a:lnTo>
                  <a:pt x="1581" y="687"/>
                </a:lnTo>
                <a:lnTo>
                  <a:pt x="1559" y="691"/>
                </a:lnTo>
                <a:lnTo>
                  <a:pt x="1538" y="697"/>
                </a:lnTo>
                <a:lnTo>
                  <a:pt x="1516" y="703"/>
                </a:lnTo>
                <a:lnTo>
                  <a:pt x="1505" y="705"/>
                </a:lnTo>
                <a:lnTo>
                  <a:pt x="1494" y="708"/>
                </a:lnTo>
                <a:lnTo>
                  <a:pt x="1483" y="711"/>
                </a:lnTo>
                <a:lnTo>
                  <a:pt x="1473" y="713"/>
                </a:lnTo>
                <a:lnTo>
                  <a:pt x="1462" y="715"/>
                </a:lnTo>
                <a:lnTo>
                  <a:pt x="1452" y="719"/>
                </a:lnTo>
                <a:lnTo>
                  <a:pt x="1442" y="721"/>
                </a:lnTo>
                <a:lnTo>
                  <a:pt x="1432" y="722"/>
                </a:lnTo>
                <a:lnTo>
                  <a:pt x="1390" y="730"/>
                </a:lnTo>
                <a:lnTo>
                  <a:pt x="1349" y="739"/>
                </a:lnTo>
                <a:lnTo>
                  <a:pt x="1307" y="748"/>
                </a:lnTo>
                <a:lnTo>
                  <a:pt x="1266" y="760"/>
                </a:lnTo>
                <a:lnTo>
                  <a:pt x="1242" y="765"/>
                </a:lnTo>
                <a:lnTo>
                  <a:pt x="1219" y="771"/>
                </a:lnTo>
                <a:lnTo>
                  <a:pt x="1195" y="777"/>
                </a:lnTo>
                <a:lnTo>
                  <a:pt x="1171" y="782"/>
                </a:lnTo>
                <a:lnTo>
                  <a:pt x="1160" y="785"/>
                </a:lnTo>
                <a:lnTo>
                  <a:pt x="1147" y="788"/>
                </a:lnTo>
                <a:lnTo>
                  <a:pt x="1136" y="790"/>
                </a:lnTo>
                <a:lnTo>
                  <a:pt x="1124" y="794"/>
                </a:lnTo>
                <a:lnTo>
                  <a:pt x="1113" y="796"/>
                </a:lnTo>
                <a:lnTo>
                  <a:pt x="1102" y="798"/>
                </a:lnTo>
                <a:lnTo>
                  <a:pt x="1091" y="799"/>
                </a:lnTo>
                <a:lnTo>
                  <a:pt x="1080" y="800"/>
                </a:lnTo>
                <a:lnTo>
                  <a:pt x="1091" y="797"/>
                </a:lnTo>
                <a:lnTo>
                  <a:pt x="1104" y="795"/>
                </a:lnTo>
                <a:lnTo>
                  <a:pt x="1117" y="791"/>
                </a:lnTo>
                <a:lnTo>
                  <a:pt x="1129" y="788"/>
                </a:lnTo>
                <a:lnTo>
                  <a:pt x="1159" y="780"/>
                </a:lnTo>
                <a:lnTo>
                  <a:pt x="1171" y="777"/>
                </a:lnTo>
                <a:lnTo>
                  <a:pt x="1171" y="777"/>
                </a:lnTo>
                <a:lnTo>
                  <a:pt x="1162" y="779"/>
                </a:lnTo>
                <a:lnTo>
                  <a:pt x="1150" y="782"/>
                </a:lnTo>
                <a:lnTo>
                  <a:pt x="1137" y="786"/>
                </a:lnTo>
                <a:lnTo>
                  <a:pt x="1128" y="788"/>
                </a:lnTo>
                <a:lnTo>
                  <a:pt x="1129" y="788"/>
                </a:lnTo>
                <a:close/>
                <a:moveTo>
                  <a:pt x="1862" y="497"/>
                </a:moveTo>
                <a:lnTo>
                  <a:pt x="1878" y="491"/>
                </a:lnTo>
                <a:lnTo>
                  <a:pt x="1896" y="487"/>
                </a:lnTo>
                <a:lnTo>
                  <a:pt x="1913" y="483"/>
                </a:lnTo>
                <a:lnTo>
                  <a:pt x="1930" y="479"/>
                </a:lnTo>
                <a:lnTo>
                  <a:pt x="1950" y="474"/>
                </a:lnTo>
                <a:lnTo>
                  <a:pt x="1969" y="470"/>
                </a:lnTo>
                <a:lnTo>
                  <a:pt x="1988" y="466"/>
                </a:lnTo>
                <a:lnTo>
                  <a:pt x="2008" y="464"/>
                </a:lnTo>
                <a:lnTo>
                  <a:pt x="1994" y="467"/>
                </a:lnTo>
                <a:lnTo>
                  <a:pt x="1980" y="471"/>
                </a:lnTo>
                <a:lnTo>
                  <a:pt x="1967" y="474"/>
                </a:lnTo>
                <a:lnTo>
                  <a:pt x="1953" y="478"/>
                </a:lnTo>
                <a:lnTo>
                  <a:pt x="1946" y="479"/>
                </a:lnTo>
                <a:lnTo>
                  <a:pt x="1939" y="481"/>
                </a:lnTo>
                <a:lnTo>
                  <a:pt x="1935" y="483"/>
                </a:lnTo>
                <a:lnTo>
                  <a:pt x="1931" y="487"/>
                </a:lnTo>
                <a:lnTo>
                  <a:pt x="1920" y="490"/>
                </a:lnTo>
                <a:lnTo>
                  <a:pt x="1910" y="493"/>
                </a:lnTo>
                <a:lnTo>
                  <a:pt x="1885" y="501"/>
                </a:lnTo>
                <a:lnTo>
                  <a:pt x="1860" y="509"/>
                </a:lnTo>
                <a:lnTo>
                  <a:pt x="1836" y="518"/>
                </a:lnTo>
                <a:lnTo>
                  <a:pt x="1811" y="525"/>
                </a:lnTo>
                <a:lnTo>
                  <a:pt x="1785" y="534"/>
                </a:lnTo>
                <a:lnTo>
                  <a:pt x="1758" y="541"/>
                </a:lnTo>
                <a:lnTo>
                  <a:pt x="1732" y="549"/>
                </a:lnTo>
                <a:lnTo>
                  <a:pt x="1706" y="557"/>
                </a:lnTo>
                <a:lnTo>
                  <a:pt x="1680" y="564"/>
                </a:lnTo>
                <a:lnTo>
                  <a:pt x="1654" y="571"/>
                </a:lnTo>
                <a:lnTo>
                  <a:pt x="1626" y="578"/>
                </a:lnTo>
                <a:lnTo>
                  <a:pt x="1600" y="584"/>
                </a:lnTo>
                <a:lnTo>
                  <a:pt x="1575" y="590"/>
                </a:lnTo>
                <a:lnTo>
                  <a:pt x="1551" y="596"/>
                </a:lnTo>
                <a:lnTo>
                  <a:pt x="1526" y="603"/>
                </a:lnTo>
                <a:lnTo>
                  <a:pt x="1501" y="609"/>
                </a:lnTo>
                <a:lnTo>
                  <a:pt x="1476" y="617"/>
                </a:lnTo>
                <a:lnTo>
                  <a:pt x="1451" y="625"/>
                </a:lnTo>
                <a:lnTo>
                  <a:pt x="1426" y="633"/>
                </a:lnTo>
                <a:lnTo>
                  <a:pt x="1401" y="640"/>
                </a:lnTo>
                <a:lnTo>
                  <a:pt x="1375" y="648"/>
                </a:lnTo>
                <a:lnTo>
                  <a:pt x="1349" y="656"/>
                </a:lnTo>
                <a:lnTo>
                  <a:pt x="1323" y="663"/>
                </a:lnTo>
                <a:lnTo>
                  <a:pt x="1296" y="670"/>
                </a:lnTo>
                <a:lnTo>
                  <a:pt x="1270" y="677"/>
                </a:lnTo>
                <a:lnTo>
                  <a:pt x="1245" y="683"/>
                </a:lnTo>
                <a:lnTo>
                  <a:pt x="1219" y="690"/>
                </a:lnTo>
                <a:lnTo>
                  <a:pt x="1193" y="697"/>
                </a:lnTo>
                <a:lnTo>
                  <a:pt x="1162" y="705"/>
                </a:lnTo>
                <a:lnTo>
                  <a:pt x="1132" y="713"/>
                </a:lnTo>
                <a:lnTo>
                  <a:pt x="1103" y="721"/>
                </a:lnTo>
                <a:lnTo>
                  <a:pt x="1072" y="728"/>
                </a:lnTo>
                <a:lnTo>
                  <a:pt x="1043" y="736"/>
                </a:lnTo>
                <a:lnTo>
                  <a:pt x="1012" y="742"/>
                </a:lnTo>
                <a:lnTo>
                  <a:pt x="982" y="750"/>
                </a:lnTo>
                <a:lnTo>
                  <a:pt x="951" y="757"/>
                </a:lnTo>
                <a:lnTo>
                  <a:pt x="953" y="754"/>
                </a:lnTo>
                <a:lnTo>
                  <a:pt x="955" y="752"/>
                </a:lnTo>
                <a:lnTo>
                  <a:pt x="958" y="750"/>
                </a:lnTo>
                <a:lnTo>
                  <a:pt x="962" y="748"/>
                </a:lnTo>
                <a:lnTo>
                  <a:pt x="970" y="747"/>
                </a:lnTo>
                <a:lnTo>
                  <a:pt x="977" y="746"/>
                </a:lnTo>
                <a:lnTo>
                  <a:pt x="987" y="742"/>
                </a:lnTo>
                <a:lnTo>
                  <a:pt x="997" y="739"/>
                </a:lnTo>
                <a:lnTo>
                  <a:pt x="1008" y="737"/>
                </a:lnTo>
                <a:lnTo>
                  <a:pt x="1019" y="733"/>
                </a:lnTo>
                <a:lnTo>
                  <a:pt x="1040" y="728"/>
                </a:lnTo>
                <a:lnTo>
                  <a:pt x="1062" y="722"/>
                </a:lnTo>
                <a:lnTo>
                  <a:pt x="1083" y="716"/>
                </a:lnTo>
                <a:lnTo>
                  <a:pt x="1104" y="711"/>
                </a:lnTo>
                <a:lnTo>
                  <a:pt x="1127" y="705"/>
                </a:lnTo>
                <a:lnTo>
                  <a:pt x="1148" y="699"/>
                </a:lnTo>
                <a:lnTo>
                  <a:pt x="1170" y="694"/>
                </a:lnTo>
                <a:lnTo>
                  <a:pt x="1192" y="688"/>
                </a:lnTo>
                <a:lnTo>
                  <a:pt x="1201" y="686"/>
                </a:lnTo>
                <a:lnTo>
                  <a:pt x="1211" y="682"/>
                </a:lnTo>
                <a:lnTo>
                  <a:pt x="1214" y="681"/>
                </a:lnTo>
                <a:lnTo>
                  <a:pt x="1218" y="680"/>
                </a:lnTo>
                <a:lnTo>
                  <a:pt x="1218" y="680"/>
                </a:lnTo>
                <a:lnTo>
                  <a:pt x="1219" y="680"/>
                </a:lnTo>
                <a:lnTo>
                  <a:pt x="1218" y="679"/>
                </a:lnTo>
                <a:lnTo>
                  <a:pt x="1216" y="679"/>
                </a:lnTo>
                <a:lnTo>
                  <a:pt x="1201" y="681"/>
                </a:lnTo>
                <a:lnTo>
                  <a:pt x="1186" y="682"/>
                </a:lnTo>
                <a:lnTo>
                  <a:pt x="1219" y="673"/>
                </a:lnTo>
                <a:lnTo>
                  <a:pt x="1253" y="664"/>
                </a:lnTo>
                <a:lnTo>
                  <a:pt x="1286" y="655"/>
                </a:lnTo>
                <a:lnTo>
                  <a:pt x="1320" y="646"/>
                </a:lnTo>
                <a:lnTo>
                  <a:pt x="1353" y="637"/>
                </a:lnTo>
                <a:lnTo>
                  <a:pt x="1387" y="628"/>
                </a:lnTo>
                <a:lnTo>
                  <a:pt x="1420" y="620"/>
                </a:lnTo>
                <a:lnTo>
                  <a:pt x="1455" y="611"/>
                </a:lnTo>
                <a:lnTo>
                  <a:pt x="1470" y="606"/>
                </a:lnTo>
                <a:lnTo>
                  <a:pt x="1488" y="603"/>
                </a:lnTo>
                <a:lnTo>
                  <a:pt x="1505" y="598"/>
                </a:lnTo>
                <a:lnTo>
                  <a:pt x="1521" y="594"/>
                </a:lnTo>
                <a:lnTo>
                  <a:pt x="1536" y="589"/>
                </a:lnTo>
                <a:lnTo>
                  <a:pt x="1552" y="586"/>
                </a:lnTo>
                <a:lnTo>
                  <a:pt x="1568" y="582"/>
                </a:lnTo>
                <a:lnTo>
                  <a:pt x="1584" y="578"/>
                </a:lnTo>
                <a:lnTo>
                  <a:pt x="1617" y="567"/>
                </a:lnTo>
                <a:lnTo>
                  <a:pt x="1650" y="558"/>
                </a:lnTo>
                <a:lnTo>
                  <a:pt x="1683" y="549"/>
                </a:lnTo>
                <a:lnTo>
                  <a:pt x="1716" y="539"/>
                </a:lnTo>
                <a:lnTo>
                  <a:pt x="1735" y="534"/>
                </a:lnTo>
                <a:lnTo>
                  <a:pt x="1752" y="528"/>
                </a:lnTo>
                <a:lnTo>
                  <a:pt x="1769" y="522"/>
                </a:lnTo>
                <a:lnTo>
                  <a:pt x="1787" y="516"/>
                </a:lnTo>
                <a:lnTo>
                  <a:pt x="1805" y="511"/>
                </a:lnTo>
                <a:lnTo>
                  <a:pt x="1823" y="506"/>
                </a:lnTo>
                <a:lnTo>
                  <a:pt x="1843" y="500"/>
                </a:lnTo>
                <a:lnTo>
                  <a:pt x="1862" y="497"/>
                </a:lnTo>
                <a:close/>
                <a:moveTo>
                  <a:pt x="1231" y="599"/>
                </a:moveTo>
                <a:lnTo>
                  <a:pt x="1242" y="597"/>
                </a:lnTo>
                <a:lnTo>
                  <a:pt x="1253" y="594"/>
                </a:lnTo>
                <a:lnTo>
                  <a:pt x="1263" y="591"/>
                </a:lnTo>
                <a:lnTo>
                  <a:pt x="1274" y="588"/>
                </a:lnTo>
                <a:lnTo>
                  <a:pt x="1280" y="587"/>
                </a:lnTo>
                <a:lnTo>
                  <a:pt x="1291" y="584"/>
                </a:lnTo>
                <a:lnTo>
                  <a:pt x="1296" y="583"/>
                </a:lnTo>
                <a:lnTo>
                  <a:pt x="1300" y="581"/>
                </a:lnTo>
                <a:lnTo>
                  <a:pt x="1302" y="579"/>
                </a:lnTo>
                <a:lnTo>
                  <a:pt x="1302" y="576"/>
                </a:lnTo>
                <a:lnTo>
                  <a:pt x="1301" y="574"/>
                </a:lnTo>
                <a:lnTo>
                  <a:pt x="1297" y="573"/>
                </a:lnTo>
                <a:lnTo>
                  <a:pt x="1294" y="574"/>
                </a:lnTo>
                <a:lnTo>
                  <a:pt x="1289" y="574"/>
                </a:lnTo>
                <a:lnTo>
                  <a:pt x="1282" y="576"/>
                </a:lnTo>
                <a:lnTo>
                  <a:pt x="1275" y="579"/>
                </a:lnTo>
                <a:lnTo>
                  <a:pt x="1266" y="581"/>
                </a:lnTo>
                <a:lnTo>
                  <a:pt x="1258" y="582"/>
                </a:lnTo>
                <a:lnTo>
                  <a:pt x="1249" y="583"/>
                </a:lnTo>
                <a:lnTo>
                  <a:pt x="1238" y="584"/>
                </a:lnTo>
                <a:lnTo>
                  <a:pt x="1253" y="579"/>
                </a:lnTo>
                <a:lnTo>
                  <a:pt x="1268" y="574"/>
                </a:lnTo>
                <a:lnTo>
                  <a:pt x="1283" y="571"/>
                </a:lnTo>
                <a:lnTo>
                  <a:pt x="1297" y="567"/>
                </a:lnTo>
                <a:lnTo>
                  <a:pt x="1311" y="563"/>
                </a:lnTo>
                <a:lnTo>
                  <a:pt x="1325" y="558"/>
                </a:lnTo>
                <a:lnTo>
                  <a:pt x="1341" y="554"/>
                </a:lnTo>
                <a:lnTo>
                  <a:pt x="1358" y="551"/>
                </a:lnTo>
                <a:lnTo>
                  <a:pt x="1374" y="547"/>
                </a:lnTo>
                <a:lnTo>
                  <a:pt x="1390" y="542"/>
                </a:lnTo>
                <a:lnTo>
                  <a:pt x="1404" y="538"/>
                </a:lnTo>
                <a:lnTo>
                  <a:pt x="1420" y="532"/>
                </a:lnTo>
                <a:lnTo>
                  <a:pt x="1436" y="529"/>
                </a:lnTo>
                <a:lnTo>
                  <a:pt x="1453" y="524"/>
                </a:lnTo>
                <a:lnTo>
                  <a:pt x="1469" y="521"/>
                </a:lnTo>
                <a:lnTo>
                  <a:pt x="1485" y="516"/>
                </a:lnTo>
                <a:lnTo>
                  <a:pt x="1519" y="508"/>
                </a:lnTo>
                <a:lnTo>
                  <a:pt x="1552" y="499"/>
                </a:lnTo>
                <a:lnTo>
                  <a:pt x="1585" y="491"/>
                </a:lnTo>
                <a:lnTo>
                  <a:pt x="1620" y="483"/>
                </a:lnTo>
                <a:lnTo>
                  <a:pt x="1653" y="474"/>
                </a:lnTo>
                <a:lnTo>
                  <a:pt x="1686" y="466"/>
                </a:lnTo>
                <a:lnTo>
                  <a:pt x="1720" y="458"/>
                </a:lnTo>
                <a:lnTo>
                  <a:pt x="1753" y="450"/>
                </a:lnTo>
                <a:lnTo>
                  <a:pt x="1772" y="446"/>
                </a:lnTo>
                <a:lnTo>
                  <a:pt x="1790" y="441"/>
                </a:lnTo>
                <a:lnTo>
                  <a:pt x="1810" y="438"/>
                </a:lnTo>
                <a:lnTo>
                  <a:pt x="1828" y="433"/>
                </a:lnTo>
                <a:lnTo>
                  <a:pt x="1845" y="430"/>
                </a:lnTo>
                <a:lnTo>
                  <a:pt x="1862" y="425"/>
                </a:lnTo>
                <a:lnTo>
                  <a:pt x="1879" y="423"/>
                </a:lnTo>
                <a:lnTo>
                  <a:pt x="1897" y="422"/>
                </a:lnTo>
                <a:lnTo>
                  <a:pt x="1857" y="431"/>
                </a:lnTo>
                <a:lnTo>
                  <a:pt x="1819" y="441"/>
                </a:lnTo>
                <a:lnTo>
                  <a:pt x="1780" y="451"/>
                </a:lnTo>
                <a:lnTo>
                  <a:pt x="1740" y="462"/>
                </a:lnTo>
                <a:lnTo>
                  <a:pt x="1701" y="472"/>
                </a:lnTo>
                <a:lnTo>
                  <a:pt x="1663" y="482"/>
                </a:lnTo>
                <a:lnTo>
                  <a:pt x="1623" y="492"/>
                </a:lnTo>
                <a:lnTo>
                  <a:pt x="1584" y="503"/>
                </a:lnTo>
                <a:lnTo>
                  <a:pt x="1547" y="513"/>
                </a:lnTo>
                <a:lnTo>
                  <a:pt x="1509" y="522"/>
                </a:lnTo>
                <a:lnTo>
                  <a:pt x="1473" y="532"/>
                </a:lnTo>
                <a:lnTo>
                  <a:pt x="1434" y="541"/>
                </a:lnTo>
                <a:lnTo>
                  <a:pt x="1416" y="546"/>
                </a:lnTo>
                <a:lnTo>
                  <a:pt x="1396" y="549"/>
                </a:lnTo>
                <a:lnTo>
                  <a:pt x="1377" y="554"/>
                </a:lnTo>
                <a:lnTo>
                  <a:pt x="1358" y="558"/>
                </a:lnTo>
                <a:lnTo>
                  <a:pt x="1341" y="563"/>
                </a:lnTo>
                <a:lnTo>
                  <a:pt x="1325" y="567"/>
                </a:lnTo>
                <a:lnTo>
                  <a:pt x="1319" y="567"/>
                </a:lnTo>
                <a:lnTo>
                  <a:pt x="1312" y="570"/>
                </a:lnTo>
                <a:lnTo>
                  <a:pt x="1309" y="571"/>
                </a:lnTo>
                <a:lnTo>
                  <a:pt x="1307" y="573"/>
                </a:lnTo>
                <a:lnTo>
                  <a:pt x="1307" y="575"/>
                </a:lnTo>
                <a:lnTo>
                  <a:pt x="1309" y="578"/>
                </a:lnTo>
                <a:lnTo>
                  <a:pt x="1312" y="579"/>
                </a:lnTo>
                <a:lnTo>
                  <a:pt x="1316" y="579"/>
                </a:lnTo>
                <a:lnTo>
                  <a:pt x="1320" y="578"/>
                </a:lnTo>
                <a:lnTo>
                  <a:pt x="1324" y="576"/>
                </a:lnTo>
                <a:lnTo>
                  <a:pt x="1333" y="574"/>
                </a:lnTo>
                <a:lnTo>
                  <a:pt x="1343" y="572"/>
                </a:lnTo>
                <a:lnTo>
                  <a:pt x="1353" y="571"/>
                </a:lnTo>
                <a:lnTo>
                  <a:pt x="1362" y="569"/>
                </a:lnTo>
                <a:lnTo>
                  <a:pt x="1373" y="567"/>
                </a:lnTo>
                <a:lnTo>
                  <a:pt x="1383" y="566"/>
                </a:lnTo>
                <a:lnTo>
                  <a:pt x="1393" y="565"/>
                </a:lnTo>
                <a:lnTo>
                  <a:pt x="1403" y="563"/>
                </a:lnTo>
                <a:lnTo>
                  <a:pt x="1414" y="562"/>
                </a:lnTo>
                <a:lnTo>
                  <a:pt x="1424" y="561"/>
                </a:lnTo>
                <a:lnTo>
                  <a:pt x="1433" y="558"/>
                </a:lnTo>
                <a:lnTo>
                  <a:pt x="1443" y="556"/>
                </a:lnTo>
                <a:lnTo>
                  <a:pt x="1447" y="555"/>
                </a:lnTo>
                <a:lnTo>
                  <a:pt x="1451" y="554"/>
                </a:lnTo>
                <a:lnTo>
                  <a:pt x="1456" y="553"/>
                </a:lnTo>
                <a:lnTo>
                  <a:pt x="1460" y="555"/>
                </a:lnTo>
                <a:lnTo>
                  <a:pt x="1442" y="559"/>
                </a:lnTo>
                <a:lnTo>
                  <a:pt x="1425" y="564"/>
                </a:lnTo>
                <a:lnTo>
                  <a:pt x="1408" y="570"/>
                </a:lnTo>
                <a:lnTo>
                  <a:pt x="1390" y="574"/>
                </a:lnTo>
                <a:lnTo>
                  <a:pt x="1373" y="579"/>
                </a:lnTo>
                <a:lnTo>
                  <a:pt x="1354" y="583"/>
                </a:lnTo>
                <a:lnTo>
                  <a:pt x="1336" y="588"/>
                </a:lnTo>
                <a:lnTo>
                  <a:pt x="1319" y="591"/>
                </a:lnTo>
                <a:lnTo>
                  <a:pt x="1300" y="596"/>
                </a:lnTo>
                <a:lnTo>
                  <a:pt x="1282" y="600"/>
                </a:lnTo>
                <a:lnTo>
                  <a:pt x="1263" y="605"/>
                </a:lnTo>
                <a:lnTo>
                  <a:pt x="1245" y="609"/>
                </a:lnTo>
                <a:lnTo>
                  <a:pt x="1227" y="613"/>
                </a:lnTo>
                <a:lnTo>
                  <a:pt x="1210" y="617"/>
                </a:lnTo>
                <a:lnTo>
                  <a:pt x="1192" y="621"/>
                </a:lnTo>
                <a:lnTo>
                  <a:pt x="1175" y="624"/>
                </a:lnTo>
                <a:lnTo>
                  <a:pt x="1156" y="629"/>
                </a:lnTo>
                <a:lnTo>
                  <a:pt x="1139" y="632"/>
                </a:lnTo>
                <a:lnTo>
                  <a:pt x="1121" y="637"/>
                </a:lnTo>
                <a:lnTo>
                  <a:pt x="1104" y="641"/>
                </a:lnTo>
                <a:lnTo>
                  <a:pt x="1087" y="646"/>
                </a:lnTo>
                <a:lnTo>
                  <a:pt x="1071" y="649"/>
                </a:lnTo>
                <a:lnTo>
                  <a:pt x="1054" y="654"/>
                </a:lnTo>
                <a:lnTo>
                  <a:pt x="1038" y="659"/>
                </a:lnTo>
                <a:lnTo>
                  <a:pt x="1022" y="665"/>
                </a:lnTo>
                <a:lnTo>
                  <a:pt x="1007" y="671"/>
                </a:lnTo>
                <a:lnTo>
                  <a:pt x="991" y="677"/>
                </a:lnTo>
                <a:lnTo>
                  <a:pt x="975" y="681"/>
                </a:lnTo>
                <a:lnTo>
                  <a:pt x="969" y="682"/>
                </a:lnTo>
                <a:lnTo>
                  <a:pt x="963" y="684"/>
                </a:lnTo>
                <a:lnTo>
                  <a:pt x="955" y="686"/>
                </a:lnTo>
                <a:lnTo>
                  <a:pt x="947" y="687"/>
                </a:lnTo>
                <a:lnTo>
                  <a:pt x="942" y="689"/>
                </a:lnTo>
                <a:lnTo>
                  <a:pt x="938" y="691"/>
                </a:lnTo>
                <a:lnTo>
                  <a:pt x="929" y="694"/>
                </a:lnTo>
                <a:lnTo>
                  <a:pt x="920" y="696"/>
                </a:lnTo>
                <a:lnTo>
                  <a:pt x="914" y="697"/>
                </a:lnTo>
                <a:lnTo>
                  <a:pt x="908" y="698"/>
                </a:lnTo>
                <a:lnTo>
                  <a:pt x="906" y="699"/>
                </a:lnTo>
                <a:lnTo>
                  <a:pt x="904" y="698"/>
                </a:lnTo>
                <a:lnTo>
                  <a:pt x="900" y="698"/>
                </a:lnTo>
                <a:lnTo>
                  <a:pt x="898" y="696"/>
                </a:lnTo>
                <a:lnTo>
                  <a:pt x="893" y="694"/>
                </a:lnTo>
                <a:lnTo>
                  <a:pt x="888" y="694"/>
                </a:lnTo>
                <a:lnTo>
                  <a:pt x="883" y="695"/>
                </a:lnTo>
                <a:lnTo>
                  <a:pt x="877" y="697"/>
                </a:lnTo>
                <a:lnTo>
                  <a:pt x="859" y="702"/>
                </a:lnTo>
                <a:lnTo>
                  <a:pt x="840" y="706"/>
                </a:lnTo>
                <a:lnTo>
                  <a:pt x="821" y="710"/>
                </a:lnTo>
                <a:lnTo>
                  <a:pt x="802" y="713"/>
                </a:lnTo>
                <a:lnTo>
                  <a:pt x="843" y="702"/>
                </a:lnTo>
                <a:lnTo>
                  <a:pt x="884" y="689"/>
                </a:lnTo>
                <a:lnTo>
                  <a:pt x="926" y="678"/>
                </a:lnTo>
                <a:lnTo>
                  <a:pt x="967" y="666"/>
                </a:lnTo>
                <a:lnTo>
                  <a:pt x="1010" y="655"/>
                </a:lnTo>
                <a:lnTo>
                  <a:pt x="1050" y="644"/>
                </a:lnTo>
                <a:lnTo>
                  <a:pt x="1093" y="633"/>
                </a:lnTo>
                <a:lnTo>
                  <a:pt x="1135" y="623"/>
                </a:lnTo>
                <a:lnTo>
                  <a:pt x="1159" y="616"/>
                </a:lnTo>
                <a:lnTo>
                  <a:pt x="1183" y="611"/>
                </a:lnTo>
                <a:lnTo>
                  <a:pt x="1208" y="605"/>
                </a:lnTo>
                <a:lnTo>
                  <a:pt x="1231" y="599"/>
                </a:lnTo>
                <a:lnTo>
                  <a:pt x="1231" y="599"/>
                </a:lnTo>
                <a:lnTo>
                  <a:pt x="1219" y="601"/>
                </a:lnTo>
                <a:lnTo>
                  <a:pt x="1202" y="606"/>
                </a:lnTo>
                <a:lnTo>
                  <a:pt x="1184" y="611"/>
                </a:lnTo>
                <a:lnTo>
                  <a:pt x="1172" y="613"/>
                </a:lnTo>
                <a:lnTo>
                  <a:pt x="1172" y="613"/>
                </a:lnTo>
                <a:lnTo>
                  <a:pt x="1190" y="609"/>
                </a:lnTo>
                <a:lnTo>
                  <a:pt x="1231" y="599"/>
                </a:lnTo>
                <a:close/>
                <a:moveTo>
                  <a:pt x="937" y="658"/>
                </a:moveTo>
                <a:lnTo>
                  <a:pt x="909" y="667"/>
                </a:lnTo>
                <a:lnTo>
                  <a:pt x="860" y="681"/>
                </a:lnTo>
                <a:lnTo>
                  <a:pt x="798" y="698"/>
                </a:lnTo>
                <a:lnTo>
                  <a:pt x="728" y="716"/>
                </a:lnTo>
                <a:lnTo>
                  <a:pt x="659" y="733"/>
                </a:lnTo>
                <a:lnTo>
                  <a:pt x="598" y="748"/>
                </a:lnTo>
                <a:lnTo>
                  <a:pt x="551" y="757"/>
                </a:lnTo>
                <a:lnTo>
                  <a:pt x="526" y="762"/>
                </a:lnTo>
                <a:lnTo>
                  <a:pt x="576" y="748"/>
                </a:lnTo>
                <a:lnTo>
                  <a:pt x="627" y="735"/>
                </a:lnTo>
                <a:lnTo>
                  <a:pt x="678" y="721"/>
                </a:lnTo>
                <a:lnTo>
                  <a:pt x="728" y="707"/>
                </a:lnTo>
                <a:lnTo>
                  <a:pt x="781" y="695"/>
                </a:lnTo>
                <a:lnTo>
                  <a:pt x="832" y="682"/>
                </a:lnTo>
                <a:lnTo>
                  <a:pt x="884" y="670"/>
                </a:lnTo>
                <a:lnTo>
                  <a:pt x="937" y="658"/>
                </a:lnTo>
                <a:close/>
                <a:moveTo>
                  <a:pt x="999" y="566"/>
                </a:moveTo>
                <a:lnTo>
                  <a:pt x="988" y="570"/>
                </a:lnTo>
                <a:lnTo>
                  <a:pt x="975" y="572"/>
                </a:lnTo>
                <a:lnTo>
                  <a:pt x="963" y="575"/>
                </a:lnTo>
                <a:lnTo>
                  <a:pt x="951" y="578"/>
                </a:lnTo>
                <a:lnTo>
                  <a:pt x="941" y="581"/>
                </a:lnTo>
                <a:lnTo>
                  <a:pt x="931" y="583"/>
                </a:lnTo>
                <a:lnTo>
                  <a:pt x="921" y="587"/>
                </a:lnTo>
                <a:lnTo>
                  <a:pt x="912" y="589"/>
                </a:lnTo>
                <a:lnTo>
                  <a:pt x="899" y="591"/>
                </a:lnTo>
                <a:lnTo>
                  <a:pt x="889" y="595"/>
                </a:lnTo>
                <a:lnTo>
                  <a:pt x="882" y="595"/>
                </a:lnTo>
                <a:lnTo>
                  <a:pt x="876" y="597"/>
                </a:lnTo>
                <a:lnTo>
                  <a:pt x="874" y="598"/>
                </a:lnTo>
                <a:lnTo>
                  <a:pt x="871" y="600"/>
                </a:lnTo>
                <a:lnTo>
                  <a:pt x="862" y="601"/>
                </a:lnTo>
                <a:lnTo>
                  <a:pt x="852" y="604"/>
                </a:lnTo>
                <a:lnTo>
                  <a:pt x="850" y="603"/>
                </a:lnTo>
                <a:lnTo>
                  <a:pt x="849" y="604"/>
                </a:lnTo>
                <a:lnTo>
                  <a:pt x="848" y="604"/>
                </a:lnTo>
                <a:lnTo>
                  <a:pt x="848" y="605"/>
                </a:lnTo>
                <a:lnTo>
                  <a:pt x="847" y="607"/>
                </a:lnTo>
                <a:lnTo>
                  <a:pt x="846" y="607"/>
                </a:lnTo>
                <a:lnTo>
                  <a:pt x="840" y="609"/>
                </a:lnTo>
                <a:lnTo>
                  <a:pt x="833" y="611"/>
                </a:lnTo>
                <a:lnTo>
                  <a:pt x="810" y="615"/>
                </a:lnTo>
                <a:lnTo>
                  <a:pt x="786" y="621"/>
                </a:lnTo>
                <a:lnTo>
                  <a:pt x="764" y="627"/>
                </a:lnTo>
                <a:lnTo>
                  <a:pt x="740" y="632"/>
                </a:lnTo>
                <a:lnTo>
                  <a:pt x="730" y="634"/>
                </a:lnTo>
                <a:lnTo>
                  <a:pt x="718" y="637"/>
                </a:lnTo>
                <a:lnTo>
                  <a:pt x="707" y="640"/>
                </a:lnTo>
                <a:lnTo>
                  <a:pt x="695" y="642"/>
                </a:lnTo>
                <a:lnTo>
                  <a:pt x="686" y="645"/>
                </a:lnTo>
                <a:lnTo>
                  <a:pt x="676" y="647"/>
                </a:lnTo>
                <a:lnTo>
                  <a:pt x="666" y="648"/>
                </a:lnTo>
                <a:lnTo>
                  <a:pt x="657" y="647"/>
                </a:lnTo>
                <a:lnTo>
                  <a:pt x="695" y="637"/>
                </a:lnTo>
                <a:lnTo>
                  <a:pt x="733" y="627"/>
                </a:lnTo>
                <a:lnTo>
                  <a:pt x="772" y="616"/>
                </a:lnTo>
                <a:lnTo>
                  <a:pt x="810" y="607"/>
                </a:lnTo>
                <a:lnTo>
                  <a:pt x="821" y="605"/>
                </a:lnTo>
                <a:lnTo>
                  <a:pt x="830" y="603"/>
                </a:lnTo>
                <a:lnTo>
                  <a:pt x="838" y="600"/>
                </a:lnTo>
                <a:lnTo>
                  <a:pt x="846" y="597"/>
                </a:lnTo>
                <a:lnTo>
                  <a:pt x="862" y="592"/>
                </a:lnTo>
                <a:lnTo>
                  <a:pt x="877" y="590"/>
                </a:lnTo>
                <a:lnTo>
                  <a:pt x="887" y="588"/>
                </a:lnTo>
                <a:lnTo>
                  <a:pt x="896" y="586"/>
                </a:lnTo>
                <a:lnTo>
                  <a:pt x="904" y="583"/>
                </a:lnTo>
                <a:lnTo>
                  <a:pt x="913" y="581"/>
                </a:lnTo>
                <a:lnTo>
                  <a:pt x="922" y="578"/>
                </a:lnTo>
                <a:lnTo>
                  <a:pt x="931" y="576"/>
                </a:lnTo>
                <a:lnTo>
                  <a:pt x="941" y="574"/>
                </a:lnTo>
                <a:lnTo>
                  <a:pt x="950" y="572"/>
                </a:lnTo>
                <a:lnTo>
                  <a:pt x="961" y="570"/>
                </a:lnTo>
                <a:lnTo>
                  <a:pt x="972" y="566"/>
                </a:lnTo>
                <a:lnTo>
                  <a:pt x="982" y="563"/>
                </a:lnTo>
                <a:lnTo>
                  <a:pt x="994" y="561"/>
                </a:lnTo>
                <a:lnTo>
                  <a:pt x="997" y="559"/>
                </a:lnTo>
                <a:lnTo>
                  <a:pt x="1002" y="559"/>
                </a:lnTo>
                <a:lnTo>
                  <a:pt x="1004" y="559"/>
                </a:lnTo>
                <a:lnTo>
                  <a:pt x="1006" y="559"/>
                </a:lnTo>
                <a:lnTo>
                  <a:pt x="1007" y="561"/>
                </a:lnTo>
                <a:lnTo>
                  <a:pt x="1008" y="562"/>
                </a:lnTo>
                <a:lnTo>
                  <a:pt x="1007" y="564"/>
                </a:lnTo>
                <a:lnTo>
                  <a:pt x="1005" y="565"/>
                </a:lnTo>
                <a:lnTo>
                  <a:pt x="1002" y="566"/>
                </a:lnTo>
                <a:lnTo>
                  <a:pt x="999" y="566"/>
                </a:lnTo>
                <a:lnTo>
                  <a:pt x="992" y="569"/>
                </a:lnTo>
                <a:lnTo>
                  <a:pt x="995" y="567"/>
                </a:lnTo>
                <a:lnTo>
                  <a:pt x="998" y="566"/>
                </a:lnTo>
                <a:lnTo>
                  <a:pt x="999" y="566"/>
                </a:lnTo>
                <a:close/>
                <a:moveTo>
                  <a:pt x="1085" y="542"/>
                </a:moveTo>
                <a:lnTo>
                  <a:pt x="1069" y="548"/>
                </a:lnTo>
                <a:lnTo>
                  <a:pt x="1053" y="551"/>
                </a:lnTo>
                <a:lnTo>
                  <a:pt x="1045" y="553"/>
                </a:lnTo>
                <a:lnTo>
                  <a:pt x="1037" y="554"/>
                </a:lnTo>
                <a:lnTo>
                  <a:pt x="1028" y="555"/>
                </a:lnTo>
                <a:lnTo>
                  <a:pt x="1020" y="554"/>
                </a:lnTo>
                <a:lnTo>
                  <a:pt x="1030" y="551"/>
                </a:lnTo>
                <a:lnTo>
                  <a:pt x="1039" y="550"/>
                </a:lnTo>
                <a:lnTo>
                  <a:pt x="1049" y="548"/>
                </a:lnTo>
                <a:lnTo>
                  <a:pt x="1058" y="546"/>
                </a:lnTo>
                <a:lnTo>
                  <a:pt x="1068" y="544"/>
                </a:lnTo>
                <a:lnTo>
                  <a:pt x="1078" y="542"/>
                </a:lnTo>
                <a:lnTo>
                  <a:pt x="1081" y="541"/>
                </a:lnTo>
                <a:lnTo>
                  <a:pt x="1085" y="540"/>
                </a:lnTo>
                <a:lnTo>
                  <a:pt x="1087" y="539"/>
                </a:lnTo>
                <a:lnTo>
                  <a:pt x="1091" y="540"/>
                </a:lnTo>
                <a:lnTo>
                  <a:pt x="1088" y="541"/>
                </a:lnTo>
                <a:lnTo>
                  <a:pt x="1085" y="542"/>
                </a:lnTo>
                <a:lnTo>
                  <a:pt x="1077" y="545"/>
                </a:lnTo>
                <a:lnTo>
                  <a:pt x="1078" y="545"/>
                </a:lnTo>
                <a:lnTo>
                  <a:pt x="1082" y="544"/>
                </a:lnTo>
                <a:lnTo>
                  <a:pt x="1085" y="542"/>
                </a:lnTo>
                <a:close/>
                <a:moveTo>
                  <a:pt x="1185" y="548"/>
                </a:moveTo>
                <a:lnTo>
                  <a:pt x="1196" y="544"/>
                </a:lnTo>
                <a:lnTo>
                  <a:pt x="1208" y="541"/>
                </a:lnTo>
                <a:lnTo>
                  <a:pt x="1219" y="538"/>
                </a:lnTo>
                <a:lnTo>
                  <a:pt x="1231" y="537"/>
                </a:lnTo>
                <a:lnTo>
                  <a:pt x="1221" y="541"/>
                </a:lnTo>
                <a:lnTo>
                  <a:pt x="1210" y="545"/>
                </a:lnTo>
                <a:lnTo>
                  <a:pt x="1198" y="547"/>
                </a:lnTo>
                <a:lnTo>
                  <a:pt x="1185" y="548"/>
                </a:lnTo>
                <a:close/>
                <a:moveTo>
                  <a:pt x="1010" y="547"/>
                </a:moveTo>
                <a:lnTo>
                  <a:pt x="997" y="549"/>
                </a:lnTo>
                <a:lnTo>
                  <a:pt x="986" y="551"/>
                </a:lnTo>
                <a:lnTo>
                  <a:pt x="973" y="554"/>
                </a:lnTo>
                <a:lnTo>
                  <a:pt x="962" y="557"/>
                </a:lnTo>
                <a:lnTo>
                  <a:pt x="950" y="561"/>
                </a:lnTo>
                <a:lnTo>
                  <a:pt x="939" y="564"/>
                </a:lnTo>
                <a:lnTo>
                  <a:pt x="928" y="566"/>
                </a:lnTo>
                <a:lnTo>
                  <a:pt x="916" y="569"/>
                </a:lnTo>
                <a:lnTo>
                  <a:pt x="893" y="574"/>
                </a:lnTo>
                <a:lnTo>
                  <a:pt x="872" y="580"/>
                </a:lnTo>
                <a:lnTo>
                  <a:pt x="849" y="584"/>
                </a:lnTo>
                <a:lnTo>
                  <a:pt x="826" y="588"/>
                </a:lnTo>
                <a:lnTo>
                  <a:pt x="844" y="581"/>
                </a:lnTo>
                <a:lnTo>
                  <a:pt x="862" y="576"/>
                </a:lnTo>
                <a:lnTo>
                  <a:pt x="880" y="572"/>
                </a:lnTo>
                <a:lnTo>
                  <a:pt x="898" y="567"/>
                </a:lnTo>
                <a:lnTo>
                  <a:pt x="916" y="562"/>
                </a:lnTo>
                <a:lnTo>
                  <a:pt x="934" y="556"/>
                </a:lnTo>
                <a:lnTo>
                  <a:pt x="953" y="551"/>
                </a:lnTo>
                <a:lnTo>
                  <a:pt x="971" y="547"/>
                </a:lnTo>
                <a:lnTo>
                  <a:pt x="989" y="542"/>
                </a:lnTo>
                <a:lnTo>
                  <a:pt x="1008" y="537"/>
                </a:lnTo>
                <a:lnTo>
                  <a:pt x="1028" y="532"/>
                </a:lnTo>
                <a:lnTo>
                  <a:pt x="1047" y="528"/>
                </a:lnTo>
                <a:lnTo>
                  <a:pt x="1065" y="522"/>
                </a:lnTo>
                <a:lnTo>
                  <a:pt x="1083" y="517"/>
                </a:lnTo>
                <a:lnTo>
                  <a:pt x="1102" y="513"/>
                </a:lnTo>
                <a:lnTo>
                  <a:pt x="1120" y="507"/>
                </a:lnTo>
                <a:lnTo>
                  <a:pt x="1115" y="506"/>
                </a:lnTo>
                <a:lnTo>
                  <a:pt x="1111" y="507"/>
                </a:lnTo>
                <a:lnTo>
                  <a:pt x="1105" y="509"/>
                </a:lnTo>
                <a:lnTo>
                  <a:pt x="1101" y="511"/>
                </a:lnTo>
                <a:lnTo>
                  <a:pt x="1090" y="513"/>
                </a:lnTo>
                <a:lnTo>
                  <a:pt x="1080" y="515"/>
                </a:lnTo>
                <a:lnTo>
                  <a:pt x="1070" y="517"/>
                </a:lnTo>
                <a:lnTo>
                  <a:pt x="1060" y="521"/>
                </a:lnTo>
                <a:lnTo>
                  <a:pt x="1049" y="523"/>
                </a:lnTo>
                <a:lnTo>
                  <a:pt x="1039" y="525"/>
                </a:lnTo>
                <a:lnTo>
                  <a:pt x="1016" y="530"/>
                </a:lnTo>
                <a:lnTo>
                  <a:pt x="994" y="534"/>
                </a:lnTo>
                <a:lnTo>
                  <a:pt x="971" y="540"/>
                </a:lnTo>
                <a:lnTo>
                  <a:pt x="949" y="545"/>
                </a:lnTo>
                <a:lnTo>
                  <a:pt x="969" y="538"/>
                </a:lnTo>
                <a:lnTo>
                  <a:pt x="989" y="531"/>
                </a:lnTo>
                <a:lnTo>
                  <a:pt x="1010" y="525"/>
                </a:lnTo>
                <a:lnTo>
                  <a:pt x="1029" y="520"/>
                </a:lnTo>
                <a:lnTo>
                  <a:pt x="1065" y="511"/>
                </a:lnTo>
                <a:lnTo>
                  <a:pt x="1102" y="500"/>
                </a:lnTo>
                <a:lnTo>
                  <a:pt x="1137" y="491"/>
                </a:lnTo>
                <a:lnTo>
                  <a:pt x="1173" y="481"/>
                </a:lnTo>
                <a:lnTo>
                  <a:pt x="1213" y="471"/>
                </a:lnTo>
                <a:lnTo>
                  <a:pt x="1252" y="462"/>
                </a:lnTo>
                <a:lnTo>
                  <a:pt x="1292" y="451"/>
                </a:lnTo>
                <a:lnTo>
                  <a:pt x="1332" y="441"/>
                </a:lnTo>
                <a:lnTo>
                  <a:pt x="1370" y="432"/>
                </a:lnTo>
                <a:lnTo>
                  <a:pt x="1410" y="422"/>
                </a:lnTo>
                <a:lnTo>
                  <a:pt x="1450" y="413"/>
                </a:lnTo>
                <a:lnTo>
                  <a:pt x="1490" y="404"/>
                </a:lnTo>
                <a:lnTo>
                  <a:pt x="1513" y="398"/>
                </a:lnTo>
                <a:lnTo>
                  <a:pt x="1535" y="392"/>
                </a:lnTo>
                <a:lnTo>
                  <a:pt x="1558" y="388"/>
                </a:lnTo>
                <a:lnTo>
                  <a:pt x="1581" y="384"/>
                </a:lnTo>
                <a:lnTo>
                  <a:pt x="1557" y="391"/>
                </a:lnTo>
                <a:lnTo>
                  <a:pt x="1533" y="398"/>
                </a:lnTo>
                <a:lnTo>
                  <a:pt x="1509" y="405"/>
                </a:lnTo>
                <a:lnTo>
                  <a:pt x="1485" y="412"/>
                </a:lnTo>
                <a:lnTo>
                  <a:pt x="1461" y="418"/>
                </a:lnTo>
                <a:lnTo>
                  <a:pt x="1437" y="424"/>
                </a:lnTo>
                <a:lnTo>
                  <a:pt x="1414" y="431"/>
                </a:lnTo>
                <a:lnTo>
                  <a:pt x="1390" y="438"/>
                </a:lnTo>
                <a:lnTo>
                  <a:pt x="1367" y="443"/>
                </a:lnTo>
                <a:lnTo>
                  <a:pt x="1344" y="449"/>
                </a:lnTo>
                <a:lnTo>
                  <a:pt x="1321" y="455"/>
                </a:lnTo>
                <a:lnTo>
                  <a:pt x="1300" y="461"/>
                </a:lnTo>
                <a:lnTo>
                  <a:pt x="1293" y="463"/>
                </a:lnTo>
                <a:lnTo>
                  <a:pt x="1282" y="465"/>
                </a:lnTo>
                <a:lnTo>
                  <a:pt x="1270" y="468"/>
                </a:lnTo>
                <a:lnTo>
                  <a:pt x="1266" y="471"/>
                </a:lnTo>
                <a:lnTo>
                  <a:pt x="1271" y="471"/>
                </a:lnTo>
                <a:lnTo>
                  <a:pt x="1284" y="468"/>
                </a:lnTo>
                <a:lnTo>
                  <a:pt x="1297" y="465"/>
                </a:lnTo>
                <a:lnTo>
                  <a:pt x="1304" y="464"/>
                </a:lnTo>
                <a:lnTo>
                  <a:pt x="1303" y="462"/>
                </a:lnTo>
                <a:lnTo>
                  <a:pt x="1301" y="461"/>
                </a:lnTo>
                <a:lnTo>
                  <a:pt x="1303" y="463"/>
                </a:lnTo>
                <a:lnTo>
                  <a:pt x="1307" y="463"/>
                </a:lnTo>
                <a:lnTo>
                  <a:pt x="1309" y="463"/>
                </a:lnTo>
                <a:lnTo>
                  <a:pt x="1312" y="462"/>
                </a:lnTo>
                <a:lnTo>
                  <a:pt x="1318" y="461"/>
                </a:lnTo>
                <a:lnTo>
                  <a:pt x="1325" y="459"/>
                </a:lnTo>
                <a:lnTo>
                  <a:pt x="1336" y="456"/>
                </a:lnTo>
                <a:lnTo>
                  <a:pt x="1350" y="455"/>
                </a:lnTo>
                <a:lnTo>
                  <a:pt x="1365" y="454"/>
                </a:lnTo>
                <a:lnTo>
                  <a:pt x="1381" y="450"/>
                </a:lnTo>
                <a:lnTo>
                  <a:pt x="1396" y="447"/>
                </a:lnTo>
                <a:lnTo>
                  <a:pt x="1411" y="443"/>
                </a:lnTo>
                <a:lnTo>
                  <a:pt x="1442" y="437"/>
                </a:lnTo>
                <a:lnTo>
                  <a:pt x="1473" y="430"/>
                </a:lnTo>
                <a:lnTo>
                  <a:pt x="1503" y="422"/>
                </a:lnTo>
                <a:lnTo>
                  <a:pt x="1535" y="415"/>
                </a:lnTo>
                <a:lnTo>
                  <a:pt x="1509" y="423"/>
                </a:lnTo>
                <a:lnTo>
                  <a:pt x="1484" y="430"/>
                </a:lnTo>
                <a:lnTo>
                  <a:pt x="1458" y="438"/>
                </a:lnTo>
                <a:lnTo>
                  <a:pt x="1433" y="445"/>
                </a:lnTo>
                <a:lnTo>
                  <a:pt x="1419" y="448"/>
                </a:lnTo>
                <a:lnTo>
                  <a:pt x="1406" y="451"/>
                </a:lnTo>
                <a:lnTo>
                  <a:pt x="1393" y="454"/>
                </a:lnTo>
                <a:lnTo>
                  <a:pt x="1379" y="457"/>
                </a:lnTo>
                <a:lnTo>
                  <a:pt x="1368" y="461"/>
                </a:lnTo>
                <a:lnTo>
                  <a:pt x="1356" y="463"/>
                </a:lnTo>
                <a:lnTo>
                  <a:pt x="1344" y="466"/>
                </a:lnTo>
                <a:lnTo>
                  <a:pt x="1332" y="468"/>
                </a:lnTo>
                <a:lnTo>
                  <a:pt x="1305" y="473"/>
                </a:lnTo>
                <a:lnTo>
                  <a:pt x="1279" y="479"/>
                </a:lnTo>
                <a:lnTo>
                  <a:pt x="1254" y="484"/>
                </a:lnTo>
                <a:lnTo>
                  <a:pt x="1228" y="490"/>
                </a:lnTo>
                <a:lnTo>
                  <a:pt x="1202" y="497"/>
                </a:lnTo>
                <a:lnTo>
                  <a:pt x="1176" y="504"/>
                </a:lnTo>
                <a:lnTo>
                  <a:pt x="1151" y="511"/>
                </a:lnTo>
                <a:lnTo>
                  <a:pt x="1124" y="517"/>
                </a:lnTo>
                <a:lnTo>
                  <a:pt x="1096" y="525"/>
                </a:lnTo>
                <a:lnTo>
                  <a:pt x="1068" y="533"/>
                </a:lnTo>
                <a:lnTo>
                  <a:pt x="1038" y="540"/>
                </a:lnTo>
                <a:lnTo>
                  <a:pt x="1010" y="547"/>
                </a:lnTo>
                <a:lnTo>
                  <a:pt x="1012" y="547"/>
                </a:lnTo>
                <a:lnTo>
                  <a:pt x="1022" y="544"/>
                </a:lnTo>
                <a:lnTo>
                  <a:pt x="1036" y="541"/>
                </a:lnTo>
                <a:lnTo>
                  <a:pt x="1048" y="538"/>
                </a:lnTo>
                <a:lnTo>
                  <a:pt x="1056" y="537"/>
                </a:lnTo>
                <a:lnTo>
                  <a:pt x="1055" y="537"/>
                </a:lnTo>
                <a:lnTo>
                  <a:pt x="1040" y="540"/>
                </a:lnTo>
                <a:lnTo>
                  <a:pt x="1010" y="547"/>
                </a:lnTo>
                <a:close/>
                <a:moveTo>
                  <a:pt x="1258" y="533"/>
                </a:moveTo>
                <a:lnTo>
                  <a:pt x="1255" y="534"/>
                </a:lnTo>
                <a:lnTo>
                  <a:pt x="1252" y="534"/>
                </a:lnTo>
                <a:lnTo>
                  <a:pt x="1250" y="533"/>
                </a:lnTo>
                <a:lnTo>
                  <a:pt x="1249" y="533"/>
                </a:lnTo>
                <a:lnTo>
                  <a:pt x="1247" y="532"/>
                </a:lnTo>
                <a:lnTo>
                  <a:pt x="1249" y="531"/>
                </a:lnTo>
                <a:lnTo>
                  <a:pt x="1255" y="528"/>
                </a:lnTo>
                <a:lnTo>
                  <a:pt x="1264" y="525"/>
                </a:lnTo>
                <a:lnTo>
                  <a:pt x="1275" y="523"/>
                </a:lnTo>
                <a:lnTo>
                  <a:pt x="1284" y="521"/>
                </a:lnTo>
                <a:lnTo>
                  <a:pt x="1294" y="518"/>
                </a:lnTo>
                <a:lnTo>
                  <a:pt x="1303" y="516"/>
                </a:lnTo>
                <a:lnTo>
                  <a:pt x="1313" y="514"/>
                </a:lnTo>
                <a:lnTo>
                  <a:pt x="1323" y="511"/>
                </a:lnTo>
                <a:lnTo>
                  <a:pt x="1333" y="508"/>
                </a:lnTo>
                <a:lnTo>
                  <a:pt x="1343" y="506"/>
                </a:lnTo>
                <a:lnTo>
                  <a:pt x="1352" y="504"/>
                </a:lnTo>
                <a:lnTo>
                  <a:pt x="1361" y="501"/>
                </a:lnTo>
                <a:lnTo>
                  <a:pt x="1366" y="500"/>
                </a:lnTo>
                <a:lnTo>
                  <a:pt x="1370" y="499"/>
                </a:lnTo>
                <a:lnTo>
                  <a:pt x="1374" y="498"/>
                </a:lnTo>
                <a:lnTo>
                  <a:pt x="1376" y="498"/>
                </a:lnTo>
                <a:lnTo>
                  <a:pt x="1377" y="499"/>
                </a:lnTo>
                <a:lnTo>
                  <a:pt x="1379" y="501"/>
                </a:lnTo>
                <a:lnTo>
                  <a:pt x="1350" y="509"/>
                </a:lnTo>
                <a:lnTo>
                  <a:pt x="1319" y="517"/>
                </a:lnTo>
                <a:lnTo>
                  <a:pt x="1288" y="525"/>
                </a:lnTo>
                <a:lnTo>
                  <a:pt x="1258" y="533"/>
                </a:lnTo>
                <a:lnTo>
                  <a:pt x="1262" y="532"/>
                </a:lnTo>
                <a:lnTo>
                  <a:pt x="1271" y="530"/>
                </a:lnTo>
                <a:lnTo>
                  <a:pt x="1275" y="529"/>
                </a:lnTo>
                <a:lnTo>
                  <a:pt x="1258" y="533"/>
                </a:lnTo>
                <a:close/>
                <a:moveTo>
                  <a:pt x="1588" y="447"/>
                </a:moveTo>
                <a:lnTo>
                  <a:pt x="1612" y="440"/>
                </a:lnTo>
                <a:lnTo>
                  <a:pt x="1635" y="433"/>
                </a:lnTo>
                <a:lnTo>
                  <a:pt x="1659" y="426"/>
                </a:lnTo>
                <a:lnTo>
                  <a:pt x="1683" y="420"/>
                </a:lnTo>
                <a:lnTo>
                  <a:pt x="1708" y="414"/>
                </a:lnTo>
                <a:lnTo>
                  <a:pt x="1732" y="408"/>
                </a:lnTo>
                <a:lnTo>
                  <a:pt x="1757" y="403"/>
                </a:lnTo>
                <a:lnTo>
                  <a:pt x="1782" y="398"/>
                </a:lnTo>
                <a:lnTo>
                  <a:pt x="1758" y="405"/>
                </a:lnTo>
                <a:lnTo>
                  <a:pt x="1735" y="412"/>
                </a:lnTo>
                <a:lnTo>
                  <a:pt x="1711" y="417"/>
                </a:lnTo>
                <a:lnTo>
                  <a:pt x="1687" y="424"/>
                </a:lnTo>
                <a:lnTo>
                  <a:pt x="1662" y="430"/>
                </a:lnTo>
                <a:lnTo>
                  <a:pt x="1638" y="435"/>
                </a:lnTo>
                <a:lnTo>
                  <a:pt x="1613" y="441"/>
                </a:lnTo>
                <a:lnTo>
                  <a:pt x="1588" y="447"/>
                </a:lnTo>
                <a:close/>
                <a:moveTo>
                  <a:pt x="1827" y="356"/>
                </a:moveTo>
                <a:lnTo>
                  <a:pt x="1840" y="354"/>
                </a:lnTo>
                <a:lnTo>
                  <a:pt x="1854" y="350"/>
                </a:lnTo>
                <a:lnTo>
                  <a:pt x="1861" y="349"/>
                </a:lnTo>
                <a:lnTo>
                  <a:pt x="1868" y="347"/>
                </a:lnTo>
                <a:lnTo>
                  <a:pt x="1871" y="346"/>
                </a:lnTo>
                <a:lnTo>
                  <a:pt x="1874" y="345"/>
                </a:lnTo>
                <a:lnTo>
                  <a:pt x="1878" y="345"/>
                </a:lnTo>
                <a:lnTo>
                  <a:pt x="1881" y="347"/>
                </a:lnTo>
                <a:lnTo>
                  <a:pt x="1851" y="355"/>
                </a:lnTo>
                <a:lnTo>
                  <a:pt x="1820" y="363"/>
                </a:lnTo>
                <a:lnTo>
                  <a:pt x="1790" y="372"/>
                </a:lnTo>
                <a:lnTo>
                  <a:pt x="1760" y="380"/>
                </a:lnTo>
                <a:lnTo>
                  <a:pt x="1729" y="388"/>
                </a:lnTo>
                <a:lnTo>
                  <a:pt x="1698" y="397"/>
                </a:lnTo>
                <a:lnTo>
                  <a:pt x="1667" y="405"/>
                </a:lnTo>
                <a:lnTo>
                  <a:pt x="1637" y="413"/>
                </a:lnTo>
                <a:lnTo>
                  <a:pt x="1606" y="421"/>
                </a:lnTo>
                <a:lnTo>
                  <a:pt x="1574" y="429"/>
                </a:lnTo>
                <a:lnTo>
                  <a:pt x="1543" y="437"/>
                </a:lnTo>
                <a:lnTo>
                  <a:pt x="1513" y="445"/>
                </a:lnTo>
                <a:lnTo>
                  <a:pt x="1481" y="451"/>
                </a:lnTo>
                <a:lnTo>
                  <a:pt x="1450" y="459"/>
                </a:lnTo>
                <a:lnTo>
                  <a:pt x="1418" y="467"/>
                </a:lnTo>
                <a:lnTo>
                  <a:pt x="1387" y="474"/>
                </a:lnTo>
                <a:lnTo>
                  <a:pt x="1370" y="479"/>
                </a:lnTo>
                <a:lnTo>
                  <a:pt x="1352" y="482"/>
                </a:lnTo>
                <a:lnTo>
                  <a:pt x="1335" y="487"/>
                </a:lnTo>
                <a:lnTo>
                  <a:pt x="1318" y="490"/>
                </a:lnTo>
                <a:lnTo>
                  <a:pt x="1302" y="495"/>
                </a:lnTo>
                <a:lnTo>
                  <a:pt x="1285" y="498"/>
                </a:lnTo>
                <a:lnTo>
                  <a:pt x="1279" y="500"/>
                </a:lnTo>
                <a:lnTo>
                  <a:pt x="1272" y="501"/>
                </a:lnTo>
                <a:lnTo>
                  <a:pt x="1267" y="501"/>
                </a:lnTo>
                <a:lnTo>
                  <a:pt x="1260" y="500"/>
                </a:lnTo>
                <a:lnTo>
                  <a:pt x="1315" y="486"/>
                </a:lnTo>
                <a:lnTo>
                  <a:pt x="1369" y="471"/>
                </a:lnTo>
                <a:lnTo>
                  <a:pt x="1425" y="456"/>
                </a:lnTo>
                <a:lnTo>
                  <a:pt x="1480" y="441"/>
                </a:lnTo>
                <a:lnTo>
                  <a:pt x="1534" y="428"/>
                </a:lnTo>
                <a:lnTo>
                  <a:pt x="1590" y="413"/>
                </a:lnTo>
                <a:lnTo>
                  <a:pt x="1645" y="399"/>
                </a:lnTo>
                <a:lnTo>
                  <a:pt x="1700" y="385"/>
                </a:lnTo>
                <a:lnTo>
                  <a:pt x="1732" y="379"/>
                </a:lnTo>
                <a:lnTo>
                  <a:pt x="1764" y="371"/>
                </a:lnTo>
                <a:lnTo>
                  <a:pt x="1796" y="364"/>
                </a:lnTo>
                <a:lnTo>
                  <a:pt x="1827" y="356"/>
                </a:lnTo>
                <a:lnTo>
                  <a:pt x="1823" y="357"/>
                </a:lnTo>
                <a:lnTo>
                  <a:pt x="1812" y="359"/>
                </a:lnTo>
                <a:lnTo>
                  <a:pt x="1798" y="363"/>
                </a:lnTo>
                <a:lnTo>
                  <a:pt x="1785" y="366"/>
                </a:lnTo>
                <a:lnTo>
                  <a:pt x="1777" y="368"/>
                </a:lnTo>
                <a:lnTo>
                  <a:pt x="1778" y="367"/>
                </a:lnTo>
                <a:lnTo>
                  <a:pt x="1794" y="364"/>
                </a:lnTo>
                <a:lnTo>
                  <a:pt x="1827" y="356"/>
                </a:lnTo>
                <a:close/>
                <a:moveTo>
                  <a:pt x="1659" y="329"/>
                </a:moveTo>
                <a:lnTo>
                  <a:pt x="1658" y="326"/>
                </a:lnTo>
                <a:lnTo>
                  <a:pt x="1656" y="324"/>
                </a:lnTo>
                <a:lnTo>
                  <a:pt x="1684" y="317"/>
                </a:lnTo>
                <a:lnTo>
                  <a:pt x="1713" y="310"/>
                </a:lnTo>
                <a:lnTo>
                  <a:pt x="1741" y="302"/>
                </a:lnTo>
                <a:lnTo>
                  <a:pt x="1770" y="296"/>
                </a:lnTo>
                <a:lnTo>
                  <a:pt x="1783" y="292"/>
                </a:lnTo>
                <a:lnTo>
                  <a:pt x="1797" y="289"/>
                </a:lnTo>
                <a:lnTo>
                  <a:pt x="1811" y="285"/>
                </a:lnTo>
                <a:lnTo>
                  <a:pt x="1824" y="282"/>
                </a:lnTo>
                <a:lnTo>
                  <a:pt x="1839" y="279"/>
                </a:lnTo>
                <a:lnTo>
                  <a:pt x="1853" y="275"/>
                </a:lnTo>
                <a:lnTo>
                  <a:pt x="1861" y="273"/>
                </a:lnTo>
                <a:lnTo>
                  <a:pt x="1868" y="272"/>
                </a:lnTo>
                <a:lnTo>
                  <a:pt x="1871" y="271"/>
                </a:lnTo>
                <a:lnTo>
                  <a:pt x="1873" y="269"/>
                </a:lnTo>
                <a:lnTo>
                  <a:pt x="1876" y="269"/>
                </a:lnTo>
                <a:lnTo>
                  <a:pt x="1878" y="269"/>
                </a:lnTo>
                <a:lnTo>
                  <a:pt x="1878" y="271"/>
                </a:lnTo>
                <a:lnTo>
                  <a:pt x="1880" y="272"/>
                </a:lnTo>
                <a:lnTo>
                  <a:pt x="1853" y="280"/>
                </a:lnTo>
                <a:lnTo>
                  <a:pt x="1826" y="288"/>
                </a:lnTo>
                <a:lnTo>
                  <a:pt x="1797" y="295"/>
                </a:lnTo>
                <a:lnTo>
                  <a:pt x="1770" y="301"/>
                </a:lnTo>
                <a:lnTo>
                  <a:pt x="1742" y="308"/>
                </a:lnTo>
                <a:lnTo>
                  <a:pt x="1715" y="315"/>
                </a:lnTo>
                <a:lnTo>
                  <a:pt x="1687" y="322"/>
                </a:lnTo>
                <a:lnTo>
                  <a:pt x="1659" y="329"/>
                </a:lnTo>
                <a:lnTo>
                  <a:pt x="1670" y="325"/>
                </a:lnTo>
                <a:lnTo>
                  <a:pt x="1687" y="322"/>
                </a:lnTo>
                <a:lnTo>
                  <a:pt x="1691" y="321"/>
                </a:lnTo>
                <a:lnTo>
                  <a:pt x="1659" y="329"/>
                </a:lnTo>
                <a:close/>
                <a:moveTo>
                  <a:pt x="1947" y="229"/>
                </a:moveTo>
                <a:lnTo>
                  <a:pt x="1923" y="235"/>
                </a:lnTo>
                <a:lnTo>
                  <a:pt x="1900" y="242"/>
                </a:lnTo>
                <a:lnTo>
                  <a:pt x="1876" y="249"/>
                </a:lnTo>
                <a:lnTo>
                  <a:pt x="1851" y="255"/>
                </a:lnTo>
                <a:lnTo>
                  <a:pt x="1827" y="260"/>
                </a:lnTo>
                <a:lnTo>
                  <a:pt x="1802" y="267"/>
                </a:lnTo>
                <a:lnTo>
                  <a:pt x="1777" y="272"/>
                </a:lnTo>
                <a:lnTo>
                  <a:pt x="1752" y="277"/>
                </a:lnTo>
                <a:lnTo>
                  <a:pt x="1775" y="271"/>
                </a:lnTo>
                <a:lnTo>
                  <a:pt x="1799" y="264"/>
                </a:lnTo>
                <a:lnTo>
                  <a:pt x="1823" y="257"/>
                </a:lnTo>
                <a:lnTo>
                  <a:pt x="1847" y="251"/>
                </a:lnTo>
                <a:lnTo>
                  <a:pt x="1872" y="244"/>
                </a:lnTo>
                <a:lnTo>
                  <a:pt x="1896" y="239"/>
                </a:lnTo>
                <a:lnTo>
                  <a:pt x="1921" y="233"/>
                </a:lnTo>
                <a:lnTo>
                  <a:pt x="1947" y="229"/>
                </a:lnTo>
                <a:close/>
                <a:moveTo>
                  <a:pt x="1403" y="350"/>
                </a:moveTo>
                <a:lnTo>
                  <a:pt x="1408" y="347"/>
                </a:lnTo>
                <a:lnTo>
                  <a:pt x="1412" y="343"/>
                </a:lnTo>
                <a:lnTo>
                  <a:pt x="1417" y="342"/>
                </a:lnTo>
                <a:lnTo>
                  <a:pt x="1423" y="340"/>
                </a:lnTo>
                <a:lnTo>
                  <a:pt x="1434" y="339"/>
                </a:lnTo>
                <a:lnTo>
                  <a:pt x="1444" y="338"/>
                </a:lnTo>
                <a:lnTo>
                  <a:pt x="1456" y="337"/>
                </a:lnTo>
                <a:lnTo>
                  <a:pt x="1468" y="335"/>
                </a:lnTo>
                <a:lnTo>
                  <a:pt x="1480" y="332"/>
                </a:lnTo>
                <a:lnTo>
                  <a:pt x="1491" y="329"/>
                </a:lnTo>
                <a:lnTo>
                  <a:pt x="1500" y="324"/>
                </a:lnTo>
                <a:lnTo>
                  <a:pt x="1509" y="320"/>
                </a:lnTo>
                <a:lnTo>
                  <a:pt x="1521" y="315"/>
                </a:lnTo>
                <a:lnTo>
                  <a:pt x="1532" y="313"/>
                </a:lnTo>
                <a:lnTo>
                  <a:pt x="1546" y="309"/>
                </a:lnTo>
                <a:lnTo>
                  <a:pt x="1560" y="306"/>
                </a:lnTo>
                <a:lnTo>
                  <a:pt x="1574" y="301"/>
                </a:lnTo>
                <a:lnTo>
                  <a:pt x="1588" y="298"/>
                </a:lnTo>
                <a:lnTo>
                  <a:pt x="1616" y="291"/>
                </a:lnTo>
                <a:lnTo>
                  <a:pt x="1645" y="283"/>
                </a:lnTo>
                <a:lnTo>
                  <a:pt x="1673" y="276"/>
                </a:lnTo>
                <a:lnTo>
                  <a:pt x="1701" y="269"/>
                </a:lnTo>
                <a:lnTo>
                  <a:pt x="1715" y="266"/>
                </a:lnTo>
                <a:lnTo>
                  <a:pt x="1727" y="265"/>
                </a:lnTo>
                <a:lnTo>
                  <a:pt x="1727" y="266"/>
                </a:lnTo>
                <a:lnTo>
                  <a:pt x="1727" y="267"/>
                </a:lnTo>
                <a:lnTo>
                  <a:pt x="1724" y="268"/>
                </a:lnTo>
                <a:lnTo>
                  <a:pt x="1722" y="269"/>
                </a:lnTo>
                <a:lnTo>
                  <a:pt x="1717" y="271"/>
                </a:lnTo>
                <a:lnTo>
                  <a:pt x="1715" y="271"/>
                </a:lnTo>
                <a:lnTo>
                  <a:pt x="1700" y="274"/>
                </a:lnTo>
                <a:lnTo>
                  <a:pt x="1686" y="279"/>
                </a:lnTo>
                <a:lnTo>
                  <a:pt x="1671" y="282"/>
                </a:lnTo>
                <a:lnTo>
                  <a:pt x="1657" y="285"/>
                </a:lnTo>
                <a:lnTo>
                  <a:pt x="1629" y="293"/>
                </a:lnTo>
                <a:lnTo>
                  <a:pt x="1600" y="300"/>
                </a:lnTo>
                <a:lnTo>
                  <a:pt x="1572" y="308"/>
                </a:lnTo>
                <a:lnTo>
                  <a:pt x="1544" y="317"/>
                </a:lnTo>
                <a:lnTo>
                  <a:pt x="1517" y="325"/>
                </a:lnTo>
                <a:lnTo>
                  <a:pt x="1491" y="333"/>
                </a:lnTo>
                <a:lnTo>
                  <a:pt x="1465" y="342"/>
                </a:lnTo>
                <a:lnTo>
                  <a:pt x="1439" y="351"/>
                </a:lnTo>
                <a:lnTo>
                  <a:pt x="1426" y="355"/>
                </a:lnTo>
                <a:lnTo>
                  <a:pt x="1415" y="359"/>
                </a:lnTo>
                <a:lnTo>
                  <a:pt x="1410" y="362"/>
                </a:lnTo>
                <a:lnTo>
                  <a:pt x="1407" y="364"/>
                </a:lnTo>
                <a:lnTo>
                  <a:pt x="1400" y="366"/>
                </a:lnTo>
                <a:lnTo>
                  <a:pt x="1393" y="367"/>
                </a:lnTo>
                <a:lnTo>
                  <a:pt x="1379" y="371"/>
                </a:lnTo>
                <a:lnTo>
                  <a:pt x="1366" y="375"/>
                </a:lnTo>
                <a:lnTo>
                  <a:pt x="1352" y="379"/>
                </a:lnTo>
                <a:lnTo>
                  <a:pt x="1338" y="382"/>
                </a:lnTo>
                <a:lnTo>
                  <a:pt x="1310" y="390"/>
                </a:lnTo>
                <a:lnTo>
                  <a:pt x="1282" y="397"/>
                </a:lnTo>
                <a:lnTo>
                  <a:pt x="1253" y="405"/>
                </a:lnTo>
                <a:lnTo>
                  <a:pt x="1225" y="412"/>
                </a:lnTo>
                <a:lnTo>
                  <a:pt x="1193" y="420"/>
                </a:lnTo>
                <a:lnTo>
                  <a:pt x="1161" y="428"/>
                </a:lnTo>
                <a:lnTo>
                  <a:pt x="1130" y="435"/>
                </a:lnTo>
                <a:lnTo>
                  <a:pt x="1098" y="443"/>
                </a:lnTo>
                <a:lnTo>
                  <a:pt x="1081" y="448"/>
                </a:lnTo>
                <a:lnTo>
                  <a:pt x="1065" y="451"/>
                </a:lnTo>
                <a:lnTo>
                  <a:pt x="1048" y="455"/>
                </a:lnTo>
                <a:lnTo>
                  <a:pt x="1032" y="459"/>
                </a:lnTo>
                <a:lnTo>
                  <a:pt x="1016" y="463"/>
                </a:lnTo>
                <a:lnTo>
                  <a:pt x="1000" y="466"/>
                </a:lnTo>
                <a:lnTo>
                  <a:pt x="995" y="467"/>
                </a:lnTo>
                <a:lnTo>
                  <a:pt x="989" y="468"/>
                </a:lnTo>
                <a:lnTo>
                  <a:pt x="983" y="470"/>
                </a:lnTo>
                <a:lnTo>
                  <a:pt x="977" y="467"/>
                </a:lnTo>
                <a:lnTo>
                  <a:pt x="1016" y="457"/>
                </a:lnTo>
                <a:lnTo>
                  <a:pt x="1057" y="447"/>
                </a:lnTo>
                <a:lnTo>
                  <a:pt x="1097" y="435"/>
                </a:lnTo>
                <a:lnTo>
                  <a:pt x="1137" y="425"/>
                </a:lnTo>
                <a:lnTo>
                  <a:pt x="1157" y="420"/>
                </a:lnTo>
                <a:lnTo>
                  <a:pt x="1178" y="415"/>
                </a:lnTo>
                <a:lnTo>
                  <a:pt x="1198" y="409"/>
                </a:lnTo>
                <a:lnTo>
                  <a:pt x="1219" y="405"/>
                </a:lnTo>
                <a:lnTo>
                  <a:pt x="1237" y="399"/>
                </a:lnTo>
                <a:lnTo>
                  <a:pt x="1256" y="395"/>
                </a:lnTo>
                <a:lnTo>
                  <a:pt x="1276" y="389"/>
                </a:lnTo>
                <a:lnTo>
                  <a:pt x="1295" y="385"/>
                </a:lnTo>
                <a:lnTo>
                  <a:pt x="1297" y="385"/>
                </a:lnTo>
                <a:lnTo>
                  <a:pt x="1301" y="384"/>
                </a:lnTo>
                <a:lnTo>
                  <a:pt x="1302" y="383"/>
                </a:lnTo>
                <a:lnTo>
                  <a:pt x="1302" y="382"/>
                </a:lnTo>
                <a:lnTo>
                  <a:pt x="1300" y="380"/>
                </a:lnTo>
                <a:lnTo>
                  <a:pt x="1296" y="379"/>
                </a:lnTo>
                <a:lnTo>
                  <a:pt x="1293" y="380"/>
                </a:lnTo>
                <a:lnTo>
                  <a:pt x="1289" y="380"/>
                </a:lnTo>
                <a:lnTo>
                  <a:pt x="1282" y="381"/>
                </a:lnTo>
                <a:lnTo>
                  <a:pt x="1272" y="383"/>
                </a:lnTo>
                <a:lnTo>
                  <a:pt x="1264" y="384"/>
                </a:lnTo>
                <a:lnTo>
                  <a:pt x="1256" y="383"/>
                </a:lnTo>
                <a:lnTo>
                  <a:pt x="1275" y="379"/>
                </a:lnTo>
                <a:lnTo>
                  <a:pt x="1294" y="374"/>
                </a:lnTo>
                <a:lnTo>
                  <a:pt x="1312" y="370"/>
                </a:lnTo>
                <a:lnTo>
                  <a:pt x="1332" y="365"/>
                </a:lnTo>
                <a:lnTo>
                  <a:pt x="1349" y="360"/>
                </a:lnTo>
                <a:lnTo>
                  <a:pt x="1367" y="355"/>
                </a:lnTo>
                <a:lnTo>
                  <a:pt x="1376" y="352"/>
                </a:lnTo>
                <a:lnTo>
                  <a:pt x="1385" y="351"/>
                </a:lnTo>
                <a:lnTo>
                  <a:pt x="1394" y="350"/>
                </a:lnTo>
                <a:lnTo>
                  <a:pt x="1403" y="350"/>
                </a:lnTo>
                <a:lnTo>
                  <a:pt x="1404" y="348"/>
                </a:lnTo>
                <a:lnTo>
                  <a:pt x="1404" y="347"/>
                </a:lnTo>
                <a:lnTo>
                  <a:pt x="1404" y="347"/>
                </a:lnTo>
                <a:lnTo>
                  <a:pt x="1403" y="346"/>
                </a:lnTo>
                <a:lnTo>
                  <a:pt x="1401" y="346"/>
                </a:lnTo>
                <a:lnTo>
                  <a:pt x="1398" y="347"/>
                </a:lnTo>
                <a:lnTo>
                  <a:pt x="1395" y="348"/>
                </a:lnTo>
                <a:lnTo>
                  <a:pt x="1395" y="348"/>
                </a:lnTo>
                <a:lnTo>
                  <a:pt x="1398" y="349"/>
                </a:lnTo>
                <a:lnTo>
                  <a:pt x="1403" y="350"/>
                </a:lnTo>
                <a:close/>
                <a:moveTo>
                  <a:pt x="1914" y="143"/>
                </a:moveTo>
                <a:lnTo>
                  <a:pt x="1914" y="143"/>
                </a:lnTo>
                <a:lnTo>
                  <a:pt x="1915" y="144"/>
                </a:lnTo>
                <a:lnTo>
                  <a:pt x="1914" y="144"/>
                </a:lnTo>
                <a:lnTo>
                  <a:pt x="1912" y="144"/>
                </a:lnTo>
                <a:lnTo>
                  <a:pt x="1913" y="143"/>
                </a:lnTo>
                <a:lnTo>
                  <a:pt x="1914" y="143"/>
                </a:lnTo>
                <a:close/>
                <a:moveTo>
                  <a:pt x="1895" y="143"/>
                </a:moveTo>
                <a:lnTo>
                  <a:pt x="1897" y="146"/>
                </a:lnTo>
                <a:lnTo>
                  <a:pt x="1898" y="148"/>
                </a:lnTo>
                <a:lnTo>
                  <a:pt x="1882" y="152"/>
                </a:lnTo>
                <a:lnTo>
                  <a:pt x="1867" y="157"/>
                </a:lnTo>
                <a:lnTo>
                  <a:pt x="1851" y="160"/>
                </a:lnTo>
                <a:lnTo>
                  <a:pt x="1835" y="164"/>
                </a:lnTo>
                <a:lnTo>
                  <a:pt x="1819" y="167"/>
                </a:lnTo>
                <a:lnTo>
                  <a:pt x="1803" y="172"/>
                </a:lnTo>
                <a:lnTo>
                  <a:pt x="1788" y="174"/>
                </a:lnTo>
                <a:lnTo>
                  <a:pt x="1772" y="176"/>
                </a:lnTo>
                <a:lnTo>
                  <a:pt x="1803" y="168"/>
                </a:lnTo>
                <a:lnTo>
                  <a:pt x="1834" y="160"/>
                </a:lnTo>
                <a:lnTo>
                  <a:pt x="1864" y="151"/>
                </a:lnTo>
                <a:lnTo>
                  <a:pt x="1895" y="143"/>
                </a:lnTo>
                <a:lnTo>
                  <a:pt x="1893" y="144"/>
                </a:lnTo>
                <a:lnTo>
                  <a:pt x="1888" y="147"/>
                </a:lnTo>
                <a:lnTo>
                  <a:pt x="1886" y="146"/>
                </a:lnTo>
                <a:lnTo>
                  <a:pt x="1895" y="143"/>
                </a:lnTo>
                <a:close/>
                <a:moveTo>
                  <a:pt x="1915" y="110"/>
                </a:moveTo>
                <a:lnTo>
                  <a:pt x="1928" y="107"/>
                </a:lnTo>
                <a:lnTo>
                  <a:pt x="1939" y="104"/>
                </a:lnTo>
                <a:lnTo>
                  <a:pt x="1952" y="101"/>
                </a:lnTo>
                <a:lnTo>
                  <a:pt x="1964" y="99"/>
                </a:lnTo>
                <a:lnTo>
                  <a:pt x="1955" y="104"/>
                </a:lnTo>
                <a:lnTo>
                  <a:pt x="1946" y="107"/>
                </a:lnTo>
                <a:lnTo>
                  <a:pt x="1936" y="109"/>
                </a:lnTo>
                <a:lnTo>
                  <a:pt x="1927" y="111"/>
                </a:lnTo>
                <a:lnTo>
                  <a:pt x="1917" y="114"/>
                </a:lnTo>
                <a:lnTo>
                  <a:pt x="1906" y="117"/>
                </a:lnTo>
                <a:lnTo>
                  <a:pt x="1895" y="121"/>
                </a:lnTo>
                <a:lnTo>
                  <a:pt x="1885" y="123"/>
                </a:lnTo>
                <a:lnTo>
                  <a:pt x="1863" y="129"/>
                </a:lnTo>
                <a:lnTo>
                  <a:pt x="1841" y="134"/>
                </a:lnTo>
                <a:lnTo>
                  <a:pt x="1820" y="141"/>
                </a:lnTo>
                <a:lnTo>
                  <a:pt x="1798" y="147"/>
                </a:lnTo>
                <a:lnTo>
                  <a:pt x="1777" y="152"/>
                </a:lnTo>
                <a:lnTo>
                  <a:pt x="1755" y="157"/>
                </a:lnTo>
                <a:lnTo>
                  <a:pt x="1733" y="163"/>
                </a:lnTo>
                <a:lnTo>
                  <a:pt x="1712" y="168"/>
                </a:lnTo>
                <a:lnTo>
                  <a:pt x="1689" y="174"/>
                </a:lnTo>
                <a:lnTo>
                  <a:pt x="1667" y="179"/>
                </a:lnTo>
                <a:lnTo>
                  <a:pt x="1646" y="184"/>
                </a:lnTo>
                <a:lnTo>
                  <a:pt x="1624" y="189"/>
                </a:lnTo>
                <a:lnTo>
                  <a:pt x="1612" y="192"/>
                </a:lnTo>
                <a:lnTo>
                  <a:pt x="1600" y="194"/>
                </a:lnTo>
                <a:lnTo>
                  <a:pt x="1589" y="197"/>
                </a:lnTo>
                <a:lnTo>
                  <a:pt x="1576" y="200"/>
                </a:lnTo>
                <a:lnTo>
                  <a:pt x="1565" y="204"/>
                </a:lnTo>
                <a:lnTo>
                  <a:pt x="1554" y="206"/>
                </a:lnTo>
                <a:lnTo>
                  <a:pt x="1541" y="207"/>
                </a:lnTo>
                <a:lnTo>
                  <a:pt x="1530" y="208"/>
                </a:lnTo>
                <a:lnTo>
                  <a:pt x="1577" y="196"/>
                </a:lnTo>
                <a:lnTo>
                  <a:pt x="1625" y="183"/>
                </a:lnTo>
                <a:lnTo>
                  <a:pt x="1674" y="169"/>
                </a:lnTo>
                <a:lnTo>
                  <a:pt x="1722" y="157"/>
                </a:lnTo>
                <a:lnTo>
                  <a:pt x="1770" y="144"/>
                </a:lnTo>
                <a:lnTo>
                  <a:pt x="1819" y="133"/>
                </a:lnTo>
                <a:lnTo>
                  <a:pt x="1867" y="122"/>
                </a:lnTo>
                <a:lnTo>
                  <a:pt x="1915" y="110"/>
                </a:lnTo>
                <a:lnTo>
                  <a:pt x="1915" y="110"/>
                </a:lnTo>
                <a:lnTo>
                  <a:pt x="1905" y="111"/>
                </a:lnTo>
                <a:lnTo>
                  <a:pt x="1892" y="115"/>
                </a:lnTo>
                <a:lnTo>
                  <a:pt x="1878" y="118"/>
                </a:lnTo>
                <a:lnTo>
                  <a:pt x="1869" y="121"/>
                </a:lnTo>
                <a:lnTo>
                  <a:pt x="1869" y="121"/>
                </a:lnTo>
                <a:lnTo>
                  <a:pt x="1884" y="117"/>
                </a:lnTo>
                <a:lnTo>
                  <a:pt x="1915" y="110"/>
                </a:lnTo>
                <a:close/>
                <a:moveTo>
                  <a:pt x="387" y="564"/>
                </a:moveTo>
                <a:lnTo>
                  <a:pt x="387" y="564"/>
                </a:lnTo>
                <a:lnTo>
                  <a:pt x="387" y="5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65_Пользовательский макет">
    <p:spTree>
      <p:nvGrpSpPr>
        <p:cNvPr id="1" name=""/>
        <p:cNvGrpSpPr/>
        <p:nvPr/>
      </p:nvGrpSpPr>
      <p:grpSpPr>
        <a:xfrm>
          <a:off x="0" y="0"/>
          <a:ext cx="0" cy="0"/>
          <a:chOff x="0" y="0"/>
          <a:chExt cx="0" cy="0"/>
        </a:xfrm>
      </p:grpSpPr>
      <p:sp>
        <p:nvSpPr>
          <p:cNvPr id="5" name="Freeform 3469"/>
          <p:cNvSpPr>
            <a:spLocks noGrp="1" noEditPoints="1"/>
          </p:cNvSpPr>
          <p:nvPr>
            <p:ph type="pic" sz="quarter" idx="28"/>
          </p:nvPr>
        </p:nvSpPr>
        <p:spPr bwMode="auto">
          <a:xfrm>
            <a:off x="0" y="0"/>
            <a:ext cx="24387175" cy="13717588"/>
          </a:xfrm>
          <a:custGeom>
            <a:avLst/>
            <a:gdLst>
              <a:gd name="T0" fmla="*/ 857 w 2522"/>
              <a:gd name="T1" fmla="*/ 950 h 1158"/>
              <a:gd name="T2" fmla="*/ 1595 w 2522"/>
              <a:gd name="T3" fmla="*/ 1141 h 1158"/>
              <a:gd name="T4" fmla="*/ 2372 w 2522"/>
              <a:gd name="T5" fmla="*/ 1127 h 1158"/>
              <a:gd name="T6" fmla="*/ 1467 w 2522"/>
              <a:gd name="T7" fmla="*/ 61 h 1158"/>
              <a:gd name="T8" fmla="*/ 774 w 2522"/>
              <a:gd name="T9" fmla="*/ 51 h 1158"/>
              <a:gd name="T10" fmla="*/ 26 w 2522"/>
              <a:gd name="T11" fmla="*/ 46 h 1158"/>
              <a:gd name="T12" fmla="*/ 12 w 2522"/>
              <a:gd name="T13" fmla="*/ 441 h 1158"/>
              <a:gd name="T14" fmla="*/ 37 w 2522"/>
              <a:gd name="T15" fmla="*/ 790 h 1158"/>
              <a:gd name="T16" fmla="*/ 546 w 2522"/>
              <a:gd name="T17" fmla="*/ 1157 h 1158"/>
              <a:gd name="T18" fmla="*/ 1714 w 2522"/>
              <a:gd name="T19" fmla="*/ 275 h 1158"/>
              <a:gd name="T20" fmla="*/ 194 w 2522"/>
              <a:gd name="T21" fmla="*/ 1147 h 1158"/>
              <a:gd name="T22" fmla="*/ 1472 w 2522"/>
              <a:gd name="T23" fmla="*/ 9 h 1158"/>
              <a:gd name="T24" fmla="*/ 1702 w 2522"/>
              <a:gd name="T25" fmla="*/ 1013 h 1158"/>
              <a:gd name="T26" fmla="*/ 1048 w 2522"/>
              <a:gd name="T27" fmla="*/ 920 h 1158"/>
              <a:gd name="T28" fmla="*/ 422 w 2522"/>
              <a:gd name="T29" fmla="*/ 638 h 1158"/>
              <a:gd name="T30" fmla="*/ 913 w 2522"/>
              <a:gd name="T31" fmla="*/ 40 h 1158"/>
              <a:gd name="T32" fmla="*/ 2416 w 2522"/>
              <a:gd name="T33" fmla="*/ 697 h 1158"/>
              <a:gd name="T34" fmla="*/ 1484 w 2522"/>
              <a:gd name="T35" fmla="*/ 956 h 1158"/>
              <a:gd name="T36" fmla="*/ 776 w 2522"/>
              <a:gd name="T37" fmla="*/ 787 h 1158"/>
              <a:gd name="T38" fmla="*/ 875 w 2522"/>
              <a:gd name="T39" fmla="*/ 181 h 1158"/>
              <a:gd name="T40" fmla="*/ 1251 w 2522"/>
              <a:gd name="T41" fmla="*/ 277 h 1158"/>
              <a:gd name="T42" fmla="*/ 1989 w 2522"/>
              <a:gd name="T43" fmla="*/ 685 h 1158"/>
              <a:gd name="T44" fmla="*/ 1140 w 2522"/>
              <a:gd name="T45" fmla="*/ 816 h 1158"/>
              <a:gd name="T46" fmla="*/ 733 w 2522"/>
              <a:gd name="T47" fmla="*/ 386 h 1158"/>
              <a:gd name="T48" fmla="*/ 1896 w 2522"/>
              <a:gd name="T49" fmla="*/ 406 h 1158"/>
              <a:gd name="T50" fmla="*/ 1924 w 2522"/>
              <a:gd name="T51" fmla="*/ 439 h 1158"/>
              <a:gd name="T52" fmla="*/ 1509 w 2522"/>
              <a:gd name="T53" fmla="*/ 831 h 1158"/>
              <a:gd name="T54" fmla="*/ 1444 w 2522"/>
              <a:gd name="T55" fmla="*/ 300 h 1158"/>
              <a:gd name="T56" fmla="*/ 983 w 2522"/>
              <a:gd name="T57" fmla="*/ 333 h 1158"/>
              <a:gd name="T58" fmla="*/ 1089 w 2522"/>
              <a:gd name="T59" fmla="*/ 591 h 1158"/>
              <a:gd name="T60" fmla="*/ 925 w 2522"/>
              <a:gd name="T61" fmla="*/ 666 h 1158"/>
              <a:gd name="T62" fmla="*/ 877 w 2522"/>
              <a:gd name="T63" fmla="*/ 558 h 1158"/>
              <a:gd name="T64" fmla="*/ 1105 w 2522"/>
              <a:gd name="T65" fmla="*/ 738 h 1158"/>
              <a:gd name="T66" fmla="*/ 1702 w 2522"/>
              <a:gd name="T67" fmla="*/ 439 h 1158"/>
              <a:gd name="T68" fmla="*/ 1525 w 2522"/>
              <a:gd name="T69" fmla="*/ 650 h 1158"/>
              <a:gd name="T70" fmla="*/ 1633 w 2522"/>
              <a:gd name="T71" fmla="*/ 451 h 1158"/>
              <a:gd name="T72" fmla="*/ 1451 w 2522"/>
              <a:gd name="T73" fmla="*/ 449 h 1158"/>
              <a:gd name="T74" fmla="*/ 1051 w 2522"/>
              <a:gd name="T75" fmla="*/ 428 h 1158"/>
              <a:gd name="T76" fmla="*/ 1963 w 2522"/>
              <a:gd name="T77" fmla="*/ 692 h 1158"/>
              <a:gd name="T78" fmla="*/ 2261 w 2522"/>
              <a:gd name="T79" fmla="*/ 431 h 1158"/>
              <a:gd name="T80" fmla="*/ 919 w 2522"/>
              <a:gd name="T81" fmla="*/ 406 h 1158"/>
              <a:gd name="T82" fmla="*/ 811 w 2522"/>
              <a:gd name="T83" fmla="*/ 724 h 1158"/>
              <a:gd name="T84" fmla="*/ 2139 w 2522"/>
              <a:gd name="T85" fmla="*/ 791 h 1158"/>
              <a:gd name="T86" fmla="*/ 2075 w 2522"/>
              <a:gd name="T87" fmla="*/ 1012 h 1158"/>
              <a:gd name="T88" fmla="*/ 2226 w 2522"/>
              <a:gd name="T89" fmla="*/ 921 h 1158"/>
              <a:gd name="T90" fmla="*/ 2279 w 2522"/>
              <a:gd name="T91" fmla="*/ 575 h 1158"/>
              <a:gd name="T92" fmla="*/ 931 w 2522"/>
              <a:gd name="T93" fmla="*/ 137 h 1158"/>
              <a:gd name="T94" fmla="*/ 535 w 2522"/>
              <a:gd name="T95" fmla="*/ 193 h 1158"/>
              <a:gd name="T96" fmla="*/ 269 w 2522"/>
              <a:gd name="T97" fmla="*/ 234 h 1158"/>
              <a:gd name="T98" fmla="*/ 152 w 2522"/>
              <a:gd name="T99" fmla="*/ 935 h 1158"/>
              <a:gd name="T100" fmla="*/ 445 w 2522"/>
              <a:gd name="T101" fmla="*/ 970 h 1158"/>
              <a:gd name="T102" fmla="*/ 1470 w 2522"/>
              <a:gd name="T103" fmla="*/ 978 h 1158"/>
              <a:gd name="T104" fmla="*/ 2498 w 2522"/>
              <a:gd name="T105" fmla="*/ 879 h 1158"/>
              <a:gd name="T106" fmla="*/ 2291 w 2522"/>
              <a:gd name="T107" fmla="*/ 92 h 1158"/>
              <a:gd name="T108" fmla="*/ 2238 w 2522"/>
              <a:gd name="T109" fmla="*/ 85 h 1158"/>
              <a:gd name="T110" fmla="*/ 1652 w 2522"/>
              <a:gd name="T111" fmla="*/ 102 h 1158"/>
              <a:gd name="T112" fmla="*/ 1048 w 2522"/>
              <a:gd name="T113" fmla="*/ 71 h 1158"/>
              <a:gd name="T114" fmla="*/ 224 w 2522"/>
              <a:gd name="T115" fmla="*/ 44 h 1158"/>
              <a:gd name="T116" fmla="*/ 147 w 2522"/>
              <a:gd name="T117" fmla="*/ 268 h 1158"/>
              <a:gd name="T118" fmla="*/ 124 w 2522"/>
              <a:gd name="T119" fmla="*/ 494 h 1158"/>
              <a:gd name="T120" fmla="*/ 376 w 2522"/>
              <a:gd name="T121" fmla="*/ 656 h 1158"/>
              <a:gd name="T122" fmla="*/ 402 w 2522"/>
              <a:gd name="T123" fmla="*/ 730 h 1158"/>
              <a:gd name="T124" fmla="*/ 77 w 2522"/>
              <a:gd name="T125" fmla="*/ 942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2" h="1158">
                <a:moveTo>
                  <a:pt x="2406" y="1150"/>
                </a:moveTo>
                <a:lnTo>
                  <a:pt x="2405" y="1150"/>
                </a:lnTo>
                <a:lnTo>
                  <a:pt x="2405" y="1150"/>
                </a:lnTo>
                <a:lnTo>
                  <a:pt x="2403" y="1150"/>
                </a:lnTo>
                <a:lnTo>
                  <a:pt x="2403" y="1150"/>
                </a:lnTo>
                <a:lnTo>
                  <a:pt x="2406" y="1150"/>
                </a:lnTo>
                <a:close/>
                <a:moveTo>
                  <a:pt x="1426" y="950"/>
                </a:moveTo>
                <a:lnTo>
                  <a:pt x="1426" y="950"/>
                </a:lnTo>
                <a:lnTo>
                  <a:pt x="1426" y="950"/>
                </a:lnTo>
                <a:close/>
                <a:moveTo>
                  <a:pt x="569" y="524"/>
                </a:moveTo>
                <a:lnTo>
                  <a:pt x="568" y="523"/>
                </a:lnTo>
                <a:lnTo>
                  <a:pt x="565" y="523"/>
                </a:lnTo>
                <a:lnTo>
                  <a:pt x="567" y="523"/>
                </a:lnTo>
                <a:lnTo>
                  <a:pt x="569" y="524"/>
                </a:lnTo>
                <a:lnTo>
                  <a:pt x="570" y="525"/>
                </a:lnTo>
                <a:lnTo>
                  <a:pt x="572" y="526"/>
                </a:lnTo>
                <a:lnTo>
                  <a:pt x="572" y="526"/>
                </a:lnTo>
                <a:lnTo>
                  <a:pt x="572" y="526"/>
                </a:lnTo>
                <a:lnTo>
                  <a:pt x="571" y="525"/>
                </a:lnTo>
                <a:lnTo>
                  <a:pt x="569" y="524"/>
                </a:lnTo>
                <a:close/>
                <a:moveTo>
                  <a:pt x="587" y="532"/>
                </a:moveTo>
                <a:lnTo>
                  <a:pt x="585" y="531"/>
                </a:lnTo>
                <a:lnTo>
                  <a:pt x="582" y="531"/>
                </a:lnTo>
                <a:lnTo>
                  <a:pt x="586" y="533"/>
                </a:lnTo>
                <a:lnTo>
                  <a:pt x="590" y="533"/>
                </a:lnTo>
                <a:lnTo>
                  <a:pt x="589" y="532"/>
                </a:lnTo>
                <a:lnTo>
                  <a:pt x="587" y="532"/>
                </a:lnTo>
                <a:close/>
                <a:moveTo>
                  <a:pt x="1748" y="40"/>
                </a:moveTo>
                <a:lnTo>
                  <a:pt x="1751" y="40"/>
                </a:lnTo>
                <a:lnTo>
                  <a:pt x="1754" y="38"/>
                </a:lnTo>
                <a:lnTo>
                  <a:pt x="1754" y="32"/>
                </a:lnTo>
                <a:lnTo>
                  <a:pt x="1752" y="26"/>
                </a:lnTo>
                <a:lnTo>
                  <a:pt x="1752" y="18"/>
                </a:lnTo>
                <a:lnTo>
                  <a:pt x="1754" y="11"/>
                </a:lnTo>
                <a:lnTo>
                  <a:pt x="1755" y="7"/>
                </a:lnTo>
                <a:lnTo>
                  <a:pt x="1755" y="2"/>
                </a:lnTo>
                <a:lnTo>
                  <a:pt x="1747" y="1"/>
                </a:lnTo>
                <a:lnTo>
                  <a:pt x="1738" y="1"/>
                </a:lnTo>
                <a:lnTo>
                  <a:pt x="1726" y="1"/>
                </a:lnTo>
                <a:lnTo>
                  <a:pt x="1715" y="4"/>
                </a:lnTo>
                <a:lnTo>
                  <a:pt x="1696" y="13"/>
                </a:lnTo>
                <a:lnTo>
                  <a:pt x="1675" y="23"/>
                </a:lnTo>
                <a:lnTo>
                  <a:pt x="1661" y="25"/>
                </a:lnTo>
                <a:lnTo>
                  <a:pt x="1647" y="23"/>
                </a:lnTo>
                <a:lnTo>
                  <a:pt x="1672" y="11"/>
                </a:lnTo>
                <a:lnTo>
                  <a:pt x="1697" y="2"/>
                </a:lnTo>
                <a:lnTo>
                  <a:pt x="1666" y="3"/>
                </a:lnTo>
                <a:lnTo>
                  <a:pt x="1638" y="15"/>
                </a:lnTo>
                <a:lnTo>
                  <a:pt x="1633" y="17"/>
                </a:lnTo>
                <a:lnTo>
                  <a:pt x="1627" y="18"/>
                </a:lnTo>
                <a:lnTo>
                  <a:pt x="1620" y="17"/>
                </a:lnTo>
                <a:lnTo>
                  <a:pt x="1615" y="13"/>
                </a:lnTo>
                <a:lnTo>
                  <a:pt x="1616" y="10"/>
                </a:lnTo>
                <a:lnTo>
                  <a:pt x="1623" y="9"/>
                </a:lnTo>
                <a:lnTo>
                  <a:pt x="1632" y="4"/>
                </a:lnTo>
                <a:lnTo>
                  <a:pt x="1641" y="1"/>
                </a:lnTo>
                <a:lnTo>
                  <a:pt x="1623" y="1"/>
                </a:lnTo>
                <a:lnTo>
                  <a:pt x="1606" y="3"/>
                </a:lnTo>
                <a:lnTo>
                  <a:pt x="1598" y="5"/>
                </a:lnTo>
                <a:lnTo>
                  <a:pt x="1590" y="5"/>
                </a:lnTo>
                <a:lnTo>
                  <a:pt x="1583" y="4"/>
                </a:lnTo>
                <a:lnTo>
                  <a:pt x="1583" y="1"/>
                </a:lnTo>
                <a:lnTo>
                  <a:pt x="1558" y="1"/>
                </a:lnTo>
                <a:lnTo>
                  <a:pt x="1533" y="1"/>
                </a:lnTo>
                <a:lnTo>
                  <a:pt x="1584" y="17"/>
                </a:lnTo>
                <a:lnTo>
                  <a:pt x="1635" y="28"/>
                </a:lnTo>
                <a:lnTo>
                  <a:pt x="1692" y="35"/>
                </a:lnTo>
                <a:lnTo>
                  <a:pt x="1748" y="40"/>
                </a:lnTo>
                <a:lnTo>
                  <a:pt x="1725" y="38"/>
                </a:lnTo>
                <a:lnTo>
                  <a:pt x="1748" y="40"/>
                </a:lnTo>
                <a:close/>
                <a:moveTo>
                  <a:pt x="1734" y="36"/>
                </a:moveTo>
                <a:lnTo>
                  <a:pt x="1725" y="37"/>
                </a:lnTo>
                <a:lnTo>
                  <a:pt x="1717" y="35"/>
                </a:lnTo>
                <a:lnTo>
                  <a:pt x="1723" y="32"/>
                </a:lnTo>
                <a:lnTo>
                  <a:pt x="1730" y="29"/>
                </a:lnTo>
                <a:lnTo>
                  <a:pt x="1733" y="29"/>
                </a:lnTo>
                <a:lnTo>
                  <a:pt x="1735" y="32"/>
                </a:lnTo>
                <a:lnTo>
                  <a:pt x="1735" y="34"/>
                </a:lnTo>
                <a:lnTo>
                  <a:pt x="1734" y="36"/>
                </a:lnTo>
                <a:lnTo>
                  <a:pt x="1734" y="36"/>
                </a:lnTo>
                <a:lnTo>
                  <a:pt x="1734" y="36"/>
                </a:lnTo>
                <a:close/>
                <a:moveTo>
                  <a:pt x="1727" y="12"/>
                </a:moveTo>
                <a:lnTo>
                  <a:pt x="1731" y="10"/>
                </a:lnTo>
                <a:lnTo>
                  <a:pt x="1734" y="11"/>
                </a:lnTo>
                <a:lnTo>
                  <a:pt x="1735" y="12"/>
                </a:lnTo>
                <a:lnTo>
                  <a:pt x="1734" y="13"/>
                </a:lnTo>
                <a:lnTo>
                  <a:pt x="1729" y="18"/>
                </a:lnTo>
                <a:lnTo>
                  <a:pt x="1722" y="20"/>
                </a:lnTo>
                <a:lnTo>
                  <a:pt x="1706" y="28"/>
                </a:lnTo>
                <a:lnTo>
                  <a:pt x="1689" y="29"/>
                </a:lnTo>
                <a:lnTo>
                  <a:pt x="1708" y="20"/>
                </a:lnTo>
                <a:lnTo>
                  <a:pt x="1727" y="12"/>
                </a:lnTo>
                <a:lnTo>
                  <a:pt x="1723" y="13"/>
                </a:lnTo>
                <a:lnTo>
                  <a:pt x="1727" y="12"/>
                </a:lnTo>
                <a:close/>
                <a:moveTo>
                  <a:pt x="812" y="669"/>
                </a:moveTo>
                <a:lnTo>
                  <a:pt x="811" y="669"/>
                </a:lnTo>
                <a:lnTo>
                  <a:pt x="810" y="669"/>
                </a:lnTo>
                <a:lnTo>
                  <a:pt x="811" y="669"/>
                </a:lnTo>
                <a:lnTo>
                  <a:pt x="812" y="669"/>
                </a:lnTo>
                <a:close/>
                <a:moveTo>
                  <a:pt x="503" y="456"/>
                </a:moveTo>
                <a:lnTo>
                  <a:pt x="503" y="456"/>
                </a:lnTo>
                <a:lnTo>
                  <a:pt x="503" y="456"/>
                </a:lnTo>
                <a:lnTo>
                  <a:pt x="501" y="457"/>
                </a:lnTo>
                <a:lnTo>
                  <a:pt x="499" y="457"/>
                </a:lnTo>
                <a:lnTo>
                  <a:pt x="499" y="457"/>
                </a:lnTo>
                <a:lnTo>
                  <a:pt x="501" y="457"/>
                </a:lnTo>
                <a:lnTo>
                  <a:pt x="502" y="456"/>
                </a:lnTo>
                <a:lnTo>
                  <a:pt x="503" y="456"/>
                </a:lnTo>
                <a:close/>
                <a:moveTo>
                  <a:pt x="559" y="519"/>
                </a:moveTo>
                <a:lnTo>
                  <a:pt x="562" y="522"/>
                </a:lnTo>
                <a:lnTo>
                  <a:pt x="564" y="522"/>
                </a:lnTo>
                <a:lnTo>
                  <a:pt x="560" y="518"/>
                </a:lnTo>
                <a:lnTo>
                  <a:pt x="553" y="516"/>
                </a:lnTo>
                <a:lnTo>
                  <a:pt x="555" y="518"/>
                </a:lnTo>
                <a:lnTo>
                  <a:pt x="559" y="519"/>
                </a:lnTo>
                <a:lnTo>
                  <a:pt x="557" y="519"/>
                </a:lnTo>
                <a:lnTo>
                  <a:pt x="559" y="519"/>
                </a:lnTo>
                <a:close/>
                <a:moveTo>
                  <a:pt x="2090" y="690"/>
                </a:moveTo>
                <a:lnTo>
                  <a:pt x="2052" y="704"/>
                </a:lnTo>
                <a:lnTo>
                  <a:pt x="2014" y="717"/>
                </a:lnTo>
                <a:lnTo>
                  <a:pt x="2017" y="717"/>
                </a:lnTo>
                <a:lnTo>
                  <a:pt x="2020" y="717"/>
                </a:lnTo>
                <a:lnTo>
                  <a:pt x="2015" y="717"/>
                </a:lnTo>
                <a:lnTo>
                  <a:pt x="2012" y="718"/>
                </a:lnTo>
                <a:lnTo>
                  <a:pt x="2001" y="722"/>
                </a:lnTo>
                <a:lnTo>
                  <a:pt x="1990" y="726"/>
                </a:lnTo>
                <a:lnTo>
                  <a:pt x="1972" y="733"/>
                </a:lnTo>
                <a:lnTo>
                  <a:pt x="1953" y="741"/>
                </a:lnTo>
                <a:lnTo>
                  <a:pt x="1915" y="756"/>
                </a:lnTo>
                <a:lnTo>
                  <a:pt x="1878" y="771"/>
                </a:lnTo>
                <a:lnTo>
                  <a:pt x="1839" y="787"/>
                </a:lnTo>
                <a:lnTo>
                  <a:pt x="1800" y="801"/>
                </a:lnTo>
                <a:lnTo>
                  <a:pt x="1785" y="807"/>
                </a:lnTo>
                <a:lnTo>
                  <a:pt x="1770" y="812"/>
                </a:lnTo>
                <a:lnTo>
                  <a:pt x="1756" y="812"/>
                </a:lnTo>
                <a:lnTo>
                  <a:pt x="1743" y="808"/>
                </a:lnTo>
                <a:lnTo>
                  <a:pt x="1806" y="785"/>
                </a:lnTo>
                <a:lnTo>
                  <a:pt x="1869" y="760"/>
                </a:lnTo>
                <a:lnTo>
                  <a:pt x="1899" y="749"/>
                </a:lnTo>
                <a:lnTo>
                  <a:pt x="1930" y="738"/>
                </a:lnTo>
                <a:lnTo>
                  <a:pt x="1963" y="726"/>
                </a:lnTo>
                <a:lnTo>
                  <a:pt x="1994" y="713"/>
                </a:lnTo>
                <a:lnTo>
                  <a:pt x="1989" y="713"/>
                </a:lnTo>
                <a:lnTo>
                  <a:pt x="1986" y="712"/>
                </a:lnTo>
                <a:lnTo>
                  <a:pt x="1999" y="713"/>
                </a:lnTo>
                <a:lnTo>
                  <a:pt x="2012" y="707"/>
                </a:lnTo>
                <a:lnTo>
                  <a:pt x="2027" y="702"/>
                </a:lnTo>
                <a:lnTo>
                  <a:pt x="2042" y="698"/>
                </a:lnTo>
                <a:lnTo>
                  <a:pt x="2070" y="689"/>
                </a:lnTo>
                <a:lnTo>
                  <a:pt x="2098" y="681"/>
                </a:lnTo>
                <a:lnTo>
                  <a:pt x="2163" y="664"/>
                </a:lnTo>
                <a:lnTo>
                  <a:pt x="2229" y="652"/>
                </a:lnTo>
                <a:lnTo>
                  <a:pt x="2213" y="658"/>
                </a:lnTo>
                <a:lnTo>
                  <a:pt x="2196" y="661"/>
                </a:lnTo>
                <a:lnTo>
                  <a:pt x="2179" y="665"/>
                </a:lnTo>
                <a:lnTo>
                  <a:pt x="2162" y="668"/>
                </a:lnTo>
                <a:lnTo>
                  <a:pt x="2146" y="673"/>
                </a:lnTo>
                <a:lnTo>
                  <a:pt x="2130" y="677"/>
                </a:lnTo>
                <a:lnTo>
                  <a:pt x="2121" y="680"/>
                </a:lnTo>
                <a:lnTo>
                  <a:pt x="2113" y="682"/>
                </a:lnTo>
                <a:lnTo>
                  <a:pt x="2110" y="683"/>
                </a:lnTo>
                <a:lnTo>
                  <a:pt x="2106" y="685"/>
                </a:lnTo>
                <a:lnTo>
                  <a:pt x="2106" y="685"/>
                </a:lnTo>
                <a:lnTo>
                  <a:pt x="2105" y="687"/>
                </a:lnTo>
                <a:lnTo>
                  <a:pt x="2105" y="685"/>
                </a:lnTo>
                <a:lnTo>
                  <a:pt x="2097" y="688"/>
                </a:lnTo>
                <a:lnTo>
                  <a:pt x="2090" y="690"/>
                </a:lnTo>
                <a:close/>
                <a:moveTo>
                  <a:pt x="2023" y="717"/>
                </a:moveTo>
                <a:lnTo>
                  <a:pt x="2030" y="717"/>
                </a:lnTo>
                <a:lnTo>
                  <a:pt x="2038" y="715"/>
                </a:lnTo>
                <a:lnTo>
                  <a:pt x="2052" y="710"/>
                </a:lnTo>
                <a:lnTo>
                  <a:pt x="2065" y="706"/>
                </a:lnTo>
                <a:lnTo>
                  <a:pt x="2078" y="701"/>
                </a:lnTo>
                <a:lnTo>
                  <a:pt x="2089" y="697"/>
                </a:lnTo>
                <a:lnTo>
                  <a:pt x="2095" y="696"/>
                </a:lnTo>
                <a:lnTo>
                  <a:pt x="2101" y="693"/>
                </a:lnTo>
                <a:lnTo>
                  <a:pt x="2104" y="692"/>
                </a:lnTo>
                <a:lnTo>
                  <a:pt x="2105" y="691"/>
                </a:lnTo>
                <a:lnTo>
                  <a:pt x="2106" y="691"/>
                </a:lnTo>
                <a:lnTo>
                  <a:pt x="2106" y="692"/>
                </a:lnTo>
                <a:lnTo>
                  <a:pt x="2112" y="689"/>
                </a:lnTo>
                <a:lnTo>
                  <a:pt x="2106" y="692"/>
                </a:lnTo>
                <a:lnTo>
                  <a:pt x="2125" y="685"/>
                </a:lnTo>
                <a:lnTo>
                  <a:pt x="2143" y="680"/>
                </a:lnTo>
                <a:lnTo>
                  <a:pt x="2158" y="675"/>
                </a:lnTo>
                <a:lnTo>
                  <a:pt x="2174" y="673"/>
                </a:lnTo>
                <a:lnTo>
                  <a:pt x="2152" y="682"/>
                </a:lnTo>
                <a:lnTo>
                  <a:pt x="2130" y="689"/>
                </a:lnTo>
                <a:lnTo>
                  <a:pt x="2120" y="692"/>
                </a:lnTo>
                <a:lnTo>
                  <a:pt x="2110" y="696"/>
                </a:lnTo>
                <a:lnTo>
                  <a:pt x="2105" y="698"/>
                </a:lnTo>
                <a:lnTo>
                  <a:pt x="2101" y="700"/>
                </a:lnTo>
                <a:lnTo>
                  <a:pt x="2097" y="704"/>
                </a:lnTo>
                <a:lnTo>
                  <a:pt x="2095" y="706"/>
                </a:lnTo>
                <a:lnTo>
                  <a:pt x="2098" y="704"/>
                </a:lnTo>
                <a:lnTo>
                  <a:pt x="2101" y="700"/>
                </a:lnTo>
                <a:lnTo>
                  <a:pt x="2081" y="706"/>
                </a:lnTo>
                <a:lnTo>
                  <a:pt x="2062" y="713"/>
                </a:lnTo>
                <a:lnTo>
                  <a:pt x="2042" y="721"/>
                </a:lnTo>
                <a:lnTo>
                  <a:pt x="2021" y="729"/>
                </a:lnTo>
                <a:lnTo>
                  <a:pt x="1985" y="744"/>
                </a:lnTo>
                <a:lnTo>
                  <a:pt x="1948" y="762"/>
                </a:lnTo>
                <a:lnTo>
                  <a:pt x="1910" y="779"/>
                </a:lnTo>
                <a:lnTo>
                  <a:pt x="1870" y="795"/>
                </a:lnTo>
                <a:lnTo>
                  <a:pt x="1850" y="804"/>
                </a:lnTo>
                <a:lnTo>
                  <a:pt x="1830" y="810"/>
                </a:lnTo>
                <a:lnTo>
                  <a:pt x="1813" y="814"/>
                </a:lnTo>
                <a:lnTo>
                  <a:pt x="1795" y="815"/>
                </a:lnTo>
                <a:lnTo>
                  <a:pt x="1913" y="766"/>
                </a:lnTo>
                <a:lnTo>
                  <a:pt x="2031" y="718"/>
                </a:lnTo>
                <a:lnTo>
                  <a:pt x="2027" y="717"/>
                </a:lnTo>
                <a:lnTo>
                  <a:pt x="2023" y="717"/>
                </a:lnTo>
                <a:close/>
                <a:moveTo>
                  <a:pt x="2093" y="693"/>
                </a:moveTo>
                <a:lnTo>
                  <a:pt x="2093" y="692"/>
                </a:lnTo>
                <a:lnTo>
                  <a:pt x="2093" y="692"/>
                </a:lnTo>
                <a:lnTo>
                  <a:pt x="2093" y="692"/>
                </a:lnTo>
                <a:lnTo>
                  <a:pt x="2093" y="693"/>
                </a:lnTo>
                <a:close/>
                <a:moveTo>
                  <a:pt x="858" y="955"/>
                </a:moveTo>
                <a:lnTo>
                  <a:pt x="901" y="965"/>
                </a:lnTo>
                <a:lnTo>
                  <a:pt x="946" y="973"/>
                </a:lnTo>
                <a:lnTo>
                  <a:pt x="987" y="984"/>
                </a:lnTo>
                <a:lnTo>
                  <a:pt x="1027" y="999"/>
                </a:lnTo>
                <a:lnTo>
                  <a:pt x="1099" y="1029"/>
                </a:lnTo>
                <a:lnTo>
                  <a:pt x="1152" y="1081"/>
                </a:lnTo>
                <a:lnTo>
                  <a:pt x="1157" y="1101"/>
                </a:lnTo>
                <a:lnTo>
                  <a:pt x="1161" y="1123"/>
                </a:lnTo>
                <a:lnTo>
                  <a:pt x="1163" y="1134"/>
                </a:lnTo>
                <a:lnTo>
                  <a:pt x="1165" y="1147"/>
                </a:lnTo>
                <a:lnTo>
                  <a:pt x="1166" y="1153"/>
                </a:lnTo>
                <a:lnTo>
                  <a:pt x="1169" y="1158"/>
                </a:lnTo>
                <a:lnTo>
                  <a:pt x="1177" y="1158"/>
                </a:lnTo>
                <a:lnTo>
                  <a:pt x="1183" y="1158"/>
                </a:lnTo>
                <a:lnTo>
                  <a:pt x="1179" y="1137"/>
                </a:lnTo>
                <a:lnTo>
                  <a:pt x="1175" y="1116"/>
                </a:lnTo>
                <a:lnTo>
                  <a:pt x="1172" y="1098"/>
                </a:lnTo>
                <a:lnTo>
                  <a:pt x="1166" y="1081"/>
                </a:lnTo>
                <a:lnTo>
                  <a:pt x="1148" y="1053"/>
                </a:lnTo>
                <a:lnTo>
                  <a:pt x="1121" y="1031"/>
                </a:lnTo>
                <a:lnTo>
                  <a:pt x="1087" y="1013"/>
                </a:lnTo>
                <a:lnTo>
                  <a:pt x="1051" y="998"/>
                </a:lnTo>
                <a:lnTo>
                  <a:pt x="1014" y="984"/>
                </a:lnTo>
                <a:lnTo>
                  <a:pt x="976" y="973"/>
                </a:lnTo>
                <a:lnTo>
                  <a:pt x="930" y="962"/>
                </a:lnTo>
                <a:lnTo>
                  <a:pt x="882" y="954"/>
                </a:lnTo>
                <a:lnTo>
                  <a:pt x="880" y="953"/>
                </a:lnTo>
                <a:lnTo>
                  <a:pt x="875" y="951"/>
                </a:lnTo>
                <a:lnTo>
                  <a:pt x="869" y="950"/>
                </a:lnTo>
                <a:lnTo>
                  <a:pt x="864" y="949"/>
                </a:lnTo>
                <a:lnTo>
                  <a:pt x="860" y="949"/>
                </a:lnTo>
                <a:lnTo>
                  <a:pt x="857" y="950"/>
                </a:lnTo>
                <a:lnTo>
                  <a:pt x="859" y="949"/>
                </a:lnTo>
                <a:lnTo>
                  <a:pt x="861" y="948"/>
                </a:lnTo>
                <a:lnTo>
                  <a:pt x="853" y="946"/>
                </a:lnTo>
                <a:lnTo>
                  <a:pt x="845" y="943"/>
                </a:lnTo>
                <a:lnTo>
                  <a:pt x="840" y="942"/>
                </a:lnTo>
                <a:lnTo>
                  <a:pt x="835" y="940"/>
                </a:lnTo>
                <a:lnTo>
                  <a:pt x="840" y="939"/>
                </a:lnTo>
                <a:lnTo>
                  <a:pt x="845" y="939"/>
                </a:lnTo>
                <a:lnTo>
                  <a:pt x="852" y="941"/>
                </a:lnTo>
                <a:lnTo>
                  <a:pt x="860" y="945"/>
                </a:lnTo>
                <a:lnTo>
                  <a:pt x="868" y="947"/>
                </a:lnTo>
                <a:lnTo>
                  <a:pt x="877" y="948"/>
                </a:lnTo>
                <a:lnTo>
                  <a:pt x="881" y="949"/>
                </a:lnTo>
                <a:lnTo>
                  <a:pt x="884" y="949"/>
                </a:lnTo>
                <a:lnTo>
                  <a:pt x="887" y="950"/>
                </a:lnTo>
                <a:lnTo>
                  <a:pt x="889" y="948"/>
                </a:lnTo>
                <a:lnTo>
                  <a:pt x="889" y="949"/>
                </a:lnTo>
                <a:lnTo>
                  <a:pt x="889" y="950"/>
                </a:lnTo>
                <a:lnTo>
                  <a:pt x="891" y="951"/>
                </a:lnTo>
                <a:lnTo>
                  <a:pt x="894" y="951"/>
                </a:lnTo>
                <a:lnTo>
                  <a:pt x="899" y="953"/>
                </a:lnTo>
                <a:lnTo>
                  <a:pt x="905" y="953"/>
                </a:lnTo>
                <a:lnTo>
                  <a:pt x="916" y="956"/>
                </a:lnTo>
                <a:lnTo>
                  <a:pt x="928" y="958"/>
                </a:lnTo>
                <a:lnTo>
                  <a:pt x="952" y="963"/>
                </a:lnTo>
                <a:lnTo>
                  <a:pt x="976" y="967"/>
                </a:lnTo>
                <a:lnTo>
                  <a:pt x="1021" y="979"/>
                </a:lnTo>
                <a:lnTo>
                  <a:pt x="1065" y="992"/>
                </a:lnTo>
                <a:lnTo>
                  <a:pt x="1132" y="1023"/>
                </a:lnTo>
                <a:lnTo>
                  <a:pt x="1185" y="1072"/>
                </a:lnTo>
                <a:lnTo>
                  <a:pt x="1193" y="1095"/>
                </a:lnTo>
                <a:lnTo>
                  <a:pt x="1195" y="1119"/>
                </a:lnTo>
                <a:lnTo>
                  <a:pt x="1195" y="1132"/>
                </a:lnTo>
                <a:lnTo>
                  <a:pt x="1195" y="1146"/>
                </a:lnTo>
                <a:lnTo>
                  <a:pt x="1195" y="1153"/>
                </a:lnTo>
                <a:lnTo>
                  <a:pt x="1195" y="1158"/>
                </a:lnTo>
                <a:lnTo>
                  <a:pt x="1203" y="1158"/>
                </a:lnTo>
                <a:lnTo>
                  <a:pt x="1211" y="1158"/>
                </a:lnTo>
                <a:lnTo>
                  <a:pt x="1208" y="1119"/>
                </a:lnTo>
                <a:lnTo>
                  <a:pt x="1202" y="1081"/>
                </a:lnTo>
                <a:lnTo>
                  <a:pt x="1185" y="1054"/>
                </a:lnTo>
                <a:lnTo>
                  <a:pt x="1161" y="1032"/>
                </a:lnTo>
                <a:lnTo>
                  <a:pt x="1091" y="996"/>
                </a:lnTo>
                <a:lnTo>
                  <a:pt x="1017" y="970"/>
                </a:lnTo>
                <a:lnTo>
                  <a:pt x="1038" y="972"/>
                </a:lnTo>
                <a:lnTo>
                  <a:pt x="1058" y="978"/>
                </a:lnTo>
                <a:lnTo>
                  <a:pt x="1080" y="983"/>
                </a:lnTo>
                <a:lnTo>
                  <a:pt x="1100" y="990"/>
                </a:lnTo>
                <a:lnTo>
                  <a:pt x="1138" y="1004"/>
                </a:lnTo>
                <a:lnTo>
                  <a:pt x="1173" y="1024"/>
                </a:lnTo>
                <a:lnTo>
                  <a:pt x="1197" y="1047"/>
                </a:lnTo>
                <a:lnTo>
                  <a:pt x="1215" y="1074"/>
                </a:lnTo>
                <a:lnTo>
                  <a:pt x="1224" y="1115"/>
                </a:lnTo>
                <a:lnTo>
                  <a:pt x="1224" y="1158"/>
                </a:lnTo>
                <a:lnTo>
                  <a:pt x="1231" y="1158"/>
                </a:lnTo>
                <a:lnTo>
                  <a:pt x="1238" y="1158"/>
                </a:lnTo>
                <a:lnTo>
                  <a:pt x="1238" y="1134"/>
                </a:lnTo>
                <a:lnTo>
                  <a:pt x="1239" y="1111"/>
                </a:lnTo>
                <a:lnTo>
                  <a:pt x="1236" y="1092"/>
                </a:lnTo>
                <a:lnTo>
                  <a:pt x="1230" y="1076"/>
                </a:lnTo>
                <a:lnTo>
                  <a:pt x="1208" y="1044"/>
                </a:lnTo>
                <a:lnTo>
                  <a:pt x="1180" y="1017"/>
                </a:lnTo>
                <a:lnTo>
                  <a:pt x="1219" y="1037"/>
                </a:lnTo>
                <a:lnTo>
                  <a:pt x="1246" y="1070"/>
                </a:lnTo>
                <a:lnTo>
                  <a:pt x="1254" y="1090"/>
                </a:lnTo>
                <a:lnTo>
                  <a:pt x="1256" y="1111"/>
                </a:lnTo>
                <a:lnTo>
                  <a:pt x="1253" y="1134"/>
                </a:lnTo>
                <a:lnTo>
                  <a:pt x="1247" y="1158"/>
                </a:lnTo>
                <a:lnTo>
                  <a:pt x="1252" y="1158"/>
                </a:lnTo>
                <a:lnTo>
                  <a:pt x="1256" y="1158"/>
                </a:lnTo>
                <a:lnTo>
                  <a:pt x="1261" y="1156"/>
                </a:lnTo>
                <a:lnTo>
                  <a:pt x="1262" y="1152"/>
                </a:lnTo>
                <a:lnTo>
                  <a:pt x="1263" y="1142"/>
                </a:lnTo>
                <a:lnTo>
                  <a:pt x="1265" y="1133"/>
                </a:lnTo>
                <a:lnTo>
                  <a:pt x="1268" y="1114"/>
                </a:lnTo>
                <a:lnTo>
                  <a:pt x="1268" y="1095"/>
                </a:lnTo>
                <a:lnTo>
                  <a:pt x="1265" y="1087"/>
                </a:lnTo>
                <a:lnTo>
                  <a:pt x="1263" y="1078"/>
                </a:lnTo>
                <a:lnTo>
                  <a:pt x="1260" y="1072"/>
                </a:lnTo>
                <a:lnTo>
                  <a:pt x="1263" y="1070"/>
                </a:lnTo>
                <a:lnTo>
                  <a:pt x="1265" y="1073"/>
                </a:lnTo>
                <a:lnTo>
                  <a:pt x="1268" y="1076"/>
                </a:lnTo>
                <a:lnTo>
                  <a:pt x="1272" y="1086"/>
                </a:lnTo>
                <a:lnTo>
                  <a:pt x="1274" y="1094"/>
                </a:lnTo>
                <a:lnTo>
                  <a:pt x="1277" y="1111"/>
                </a:lnTo>
                <a:lnTo>
                  <a:pt x="1277" y="1128"/>
                </a:lnTo>
                <a:lnTo>
                  <a:pt x="1276" y="1136"/>
                </a:lnTo>
                <a:lnTo>
                  <a:pt x="1274" y="1145"/>
                </a:lnTo>
                <a:lnTo>
                  <a:pt x="1273" y="1149"/>
                </a:lnTo>
                <a:lnTo>
                  <a:pt x="1272" y="1153"/>
                </a:lnTo>
                <a:lnTo>
                  <a:pt x="1272" y="1156"/>
                </a:lnTo>
                <a:lnTo>
                  <a:pt x="1274" y="1158"/>
                </a:lnTo>
                <a:lnTo>
                  <a:pt x="1279" y="1158"/>
                </a:lnTo>
                <a:lnTo>
                  <a:pt x="1284" y="1158"/>
                </a:lnTo>
                <a:lnTo>
                  <a:pt x="1287" y="1156"/>
                </a:lnTo>
                <a:lnTo>
                  <a:pt x="1287" y="1152"/>
                </a:lnTo>
                <a:lnTo>
                  <a:pt x="1288" y="1142"/>
                </a:lnTo>
                <a:lnTo>
                  <a:pt x="1288" y="1132"/>
                </a:lnTo>
                <a:lnTo>
                  <a:pt x="1288" y="1112"/>
                </a:lnTo>
                <a:lnTo>
                  <a:pt x="1289" y="1090"/>
                </a:lnTo>
                <a:lnTo>
                  <a:pt x="1298" y="1109"/>
                </a:lnTo>
                <a:lnTo>
                  <a:pt x="1305" y="1130"/>
                </a:lnTo>
                <a:lnTo>
                  <a:pt x="1306" y="1140"/>
                </a:lnTo>
                <a:lnTo>
                  <a:pt x="1307" y="1149"/>
                </a:lnTo>
                <a:lnTo>
                  <a:pt x="1309" y="1153"/>
                </a:lnTo>
                <a:lnTo>
                  <a:pt x="1309" y="1155"/>
                </a:lnTo>
                <a:lnTo>
                  <a:pt x="1309" y="1158"/>
                </a:lnTo>
                <a:lnTo>
                  <a:pt x="1312" y="1158"/>
                </a:lnTo>
                <a:lnTo>
                  <a:pt x="1317" y="1158"/>
                </a:lnTo>
                <a:lnTo>
                  <a:pt x="1322" y="1158"/>
                </a:lnTo>
                <a:lnTo>
                  <a:pt x="1314" y="1119"/>
                </a:lnTo>
                <a:lnTo>
                  <a:pt x="1298" y="1081"/>
                </a:lnTo>
                <a:lnTo>
                  <a:pt x="1278" y="1056"/>
                </a:lnTo>
                <a:lnTo>
                  <a:pt x="1254" y="1037"/>
                </a:lnTo>
                <a:lnTo>
                  <a:pt x="1177" y="1000"/>
                </a:lnTo>
                <a:lnTo>
                  <a:pt x="1095" y="976"/>
                </a:lnTo>
                <a:lnTo>
                  <a:pt x="1103" y="976"/>
                </a:lnTo>
                <a:lnTo>
                  <a:pt x="1111" y="979"/>
                </a:lnTo>
                <a:lnTo>
                  <a:pt x="1121" y="981"/>
                </a:lnTo>
                <a:lnTo>
                  <a:pt x="1132" y="982"/>
                </a:lnTo>
                <a:lnTo>
                  <a:pt x="1150" y="987"/>
                </a:lnTo>
                <a:lnTo>
                  <a:pt x="1169" y="991"/>
                </a:lnTo>
                <a:lnTo>
                  <a:pt x="1204" y="1000"/>
                </a:lnTo>
                <a:lnTo>
                  <a:pt x="1238" y="1013"/>
                </a:lnTo>
                <a:lnTo>
                  <a:pt x="1287" y="1044"/>
                </a:lnTo>
                <a:lnTo>
                  <a:pt x="1319" y="1089"/>
                </a:lnTo>
                <a:lnTo>
                  <a:pt x="1325" y="1108"/>
                </a:lnTo>
                <a:lnTo>
                  <a:pt x="1329" y="1128"/>
                </a:lnTo>
                <a:lnTo>
                  <a:pt x="1331" y="1139"/>
                </a:lnTo>
                <a:lnTo>
                  <a:pt x="1335" y="1150"/>
                </a:lnTo>
                <a:lnTo>
                  <a:pt x="1335" y="1153"/>
                </a:lnTo>
                <a:lnTo>
                  <a:pt x="1336" y="1155"/>
                </a:lnTo>
                <a:lnTo>
                  <a:pt x="1337" y="1157"/>
                </a:lnTo>
                <a:lnTo>
                  <a:pt x="1339" y="1158"/>
                </a:lnTo>
                <a:lnTo>
                  <a:pt x="1344" y="1158"/>
                </a:lnTo>
                <a:lnTo>
                  <a:pt x="1350" y="1158"/>
                </a:lnTo>
                <a:lnTo>
                  <a:pt x="1343" y="1121"/>
                </a:lnTo>
                <a:lnTo>
                  <a:pt x="1332" y="1086"/>
                </a:lnTo>
                <a:lnTo>
                  <a:pt x="1318" y="1061"/>
                </a:lnTo>
                <a:lnTo>
                  <a:pt x="1298" y="1039"/>
                </a:lnTo>
                <a:lnTo>
                  <a:pt x="1249" y="1008"/>
                </a:lnTo>
                <a:lnTo>
                  <a:pt x="1194" y="990"/>
                </a:lnTo>
                <a:lnTo>
                  <a:pt x="1172" y="984"/>
                </a:lnTo>
                <a:lnTo>
                  <a:pt x="1150" y="980"/>
                </a:lnTo>
                <a:lnTo>
                  <a:pt x="1140" y="978"/>
                </a:lnTo>
                <a:lnTo>
                  <a:pt x="1129" y="975"/>
                </a:lnTo>
                <a:lnTo>
                  <a:pt x="1120" y="973"/>
                </a:lnTo>
                <a:lnTo>
                  <a:pt x="1111" y="970"/>
                </a:lnTo>
                <a:lnTo>
                  <a:pt x="1185" y="978"/>
                </a:lnTo>
                <a:lnTo>
                  <a:pt x="1255" y="998"/>
                </a:lnTo>
                <a:lnTo>
                  <a:pt x="1309" y="1032"/>
                </a:lnTo>
                <a:lnTo>
                  <a:pt x="1347" y="1084"/>
                </a:lnTo>
                <a:lnTo>
                  <a:pt x="1354" y="1101"/>
                </a:lnTo>
                <a:lnTo>
                  <a:pt x="1360" y="1119"/>
                </a:lnTo>
                <a:lnTo>
                  <a:pt x="1361" y="1128"/>
                </a:lnTo>
                <a:lnTo>
                  <a:pt x="1363" y="1138"/>
                </a:lnTo>
                <a:lnTo>
                  <a:pt x="1363" y="1149"/>
                </a:lnTo>
                <a:lnTo>
                  <a:pt x="1367" y="1158"/>
                </a:lnTo>
                <a:lnTo>
                  <a:pt x="1377" y="1158"/>
                </a:lnTo>
                <a:lnTo>
                  <a:pt x="1386" y="1158"/>
                </a:lnTo>
                <a:lnTo>
                  <a:pt x="1392" y="1158"/>
                </a:lnTo>
                <a:lnTo>
                  <a:pt x="1397" y="1158"/>
                </a:lnTo>
                <a:lnTo>
                  <a:pt x="1399" y="1154"/>
                </a:lnTo>
                <a:lnTo>
                  <a:pt x="1399" y="1148"/>
                </a:lnTo>
                <a:lnTo>
                  <a:pt x="1397" y="1128"/>
                </a:lnTo>
                <a:lnTo>
                  <a:pt x="1394" y="1106"/>
                </a:lnTo>
                <a:lnTo>
                  <a:pt x="1378" y="1072"/>
                </a:lnTo>
                <a:lnTo>
                  <a:pt x="1355" y="1041"/>
                </a:lnTo>
                <a:lnTo>
                  <a:pt x="1347" y="1033"/>
                </a:lnTo>
                <a:lnTo>
                  <a:pt x="1339" y="1025"/>
                </a:lnTo>
                <a:lnTo>
                  <a:pt x="1334" y="1020"/>
                </a:lnTo>
                <a:lnTo>
                  <a:pt x="1336" y="1016"/>
                </a:lnTo>
                <a:lnTo>
                  <a:pt x="1342" y="1020"/>
                </a:lnTo>
                <a:lnTo>
                  <a:pt x="1346" y="1024"/>
                </a:lnTo>
                <a:lnTo>
                  <a:pt x="1353" y="1031"/>
                </a:lnTo>
                <a:lnTo>
                  <a:pt x="1360" y="1038"/>
                </a:lnTo>
                <a:lnTo>
                  <a:pt x="1375" y="1055"/>
                </a:lnTo>
                <a:lnTo>
                  <a:pt x="1388" y="1072"/>
                </a:lnTo>
                <a:lnTo>
                  <a:pt x="1403" y="1090"/>
                </a:lnTo>
                <a:lnTo>
                  <a:pt x="1412" y="1111"/>
                </a:lnTo>
                <a:lnTo>
                  <a:pt x="1412" y="1122"/>
                </a:lnTo>
                <a:lnTo>
                  <a:pt x="1411" y="1133"/>
                </a:lnTo>
                <a:lnTo>
                  <a:pt x="1409" y="1144"/>
                </a:lnTo>
                <a:lnTo>
                  <a:pt x="1408" y="1155"/>
                </a:lnTo>
                <a:lnTo>
                  <a:pt x="1408" y="1156"/>
                </a:lnTo>
                <a:lnTo>
                  <a:pt x="1408" y="1158"/>
                </a:lnTo>
                <a:lnTo>
                  <a:pt x="1411" y="1158"/>
                </a:lnTo>
                <a:lnTo>
                  <a:pt x="1416" y="1158"/>
                </a:lnTo>
                <a:lnTo>
                  <a:pt x="1421" y="1158"/>
                </a:lnTo>
                <a:lnTo>
                  <a:pt x="1426" y="1156"/>
                </a:lnTo>
                <a:lnTo>
                  <a:pt x="1427" y="1152"/>
                </a:lnTo>
                <a:lnTo>
                  <a:pt x="1428" y="1146"/>
                </a:lnTo>
                <a:lnTo>
                  <a:pt x="1430" y="1139"/>
                </a:lnTo>
                <a:lnTo>
                  <a:pt x="1433" y="1133"/>
                </a:lnTo>
                <a:lnTo>
                  <a:pt x="1437" y="1145"/>
                </a:lnTo>
                <a:lnTo>
                  <a:pt x="1439" y="1158"/>
                </a:lnTo>
                <a:lnTo>
                  <a:pt x="1447" y="1158"/>
                </a:lnTo>
                <a:lnTo>
                  <a:pt x="1457" y="1158"/>
                </a:lnTo>
                <a:lnTo>
                  <a:pt x="1454" y="1142"/>
                </a:lnTo>
                <a:lnTo>
                  <a:pt x="1449" y="1128"/>
                </a:lnTo>
                <a:lnTo>
                  <a:pt x="1462" y="1137"/>
                </a:lnTo>
                <a:lnTo>
                  <a:pt x="1469" y="1150"/>
                </a:lnTo>
                <a:lnTo>
                  <a:pt x="1469" y="1154"/>
                </a:lnTo>
                <a:lnTo>
                  <a:pt x="1470" y="1156"/>
                </a:lnTo>
                <a:lnTo>
                  <a:pt x="1474" y="1158"/>
                </a:lnTo>
                <a:lnTo>
                  <a:pt x="1479" y="1158"/>
                </a:lnTo>
                <a:lnTo>
                  <a:pt x="1491" y="1158"/>
                </a:lnTo>
                <a:lnTo>
                  <a:pt x="1503" y="1158"/>
                </a:lnTo>
                <a:lnTo>
                  <a:pt x="1499" y="1153"/>
                </a:lnTo>
                <a:lnTo>
                  <a:pt x="1492" y="1150"/>
                </a:lnTo>
                <a:lnTo>
                  <a:pt x="1484" y="1146"/>
                </a:lnTo>
                <a:lnTo>
                  <a:pt x="1477" y="1139"/>
                </a:lnTo>
                <a:lnTo>
                  <a:pt x="1499" y="1146"/>
                </a:lnTo>
                <a:lnTo>
                  <a:pt x="1519" y="1154"/>
                </a:lnTo>
                <a:lnTo>
                  <a:pt x="1528" y="1156"/>
                </a:lnTo>
                <a:lnTo>
                  <a:pt x="1538" y="1158"/>
                </a:lnTo>
                <a:lnTo>
                  <a:pt x="1550" y="1158"/>
                </a:lnTo>
                <a:lnTo>
                  <a:pt x="1560" y="1157"/>
                </a:lnTo>
                <a:lnTo>
                  <a:pt x="1544" y="1150"/>
                </a:lnTo>
                <a:lnTo>
                  <a:pt x="1524" y="1145"/>
                </a:lnTo>
                <a:lnTo>
                  <a:pt x="1533" y="1141"/>
                </a:lnTo>
                <a:lnTo>
                  <a:pt x="1542" y="1139"/>
                </a:lnTo>
                <a:lnTo>
                  <a:pt x="1541" y="1140"/>
                </a:lnTo>
                <a:lnTo>
                  <a:pt x="1540" y="1140"/>
                </a:lnTo>
                <a:lnTo>
                  <a:pt x="1540" y="1140"/>
                </a:lnTo>
                <a:lnTo>
                  <a:pt x="1540" y="1140"/>
                </a:lnTo>
                <a:lnTo>
                  <a:pt x="1538" y="1140"/>
                </a:lnTo>
                <a:lnTo>
                  <a:pt x="1540" y="1140"/>
                </a:lnTo>
                <a:lnTo>
                  <a:pt x="1538" y="1140"/>
                </a:lnTo>
                <a:lnTo>
                  <a:pt x="1540" y="1140"/>
                </a:lnTo>
                <a:lnTo>
                  <a:pt x="1540" y="1140"/>
                </a:lnTo>
                <a:lnTo>
                  <a:pt x="1537" y="1141"/>
                </a:lnTo>
                <a:lnTo>
                  <a:pt x="1535" y="1142"/>
                </a:lnTo>
                <a:lnTo>
                  <a:pt x="1534" y="1146"/>
                </a:lnTo>
                <a:lnTo>
                  <a:pt x="1538" y="1148"/>
                </a:lnTo>
                <a:lnTo>
                  <a:pt x="1550" y="1152"/>
                </a:lnTo>
                <a:lnTo>
                  <a:pt x="1561" y="1153"/>
                </a:lnTo>
                <a:lnTo>
                  <a:pt x="1575" y="1147"/>
                </a:lnTo>
                <a:lnTo>
                  <a:pt x="1589" y="1139"/>
                </a:lnTo>
                <a:lnTo>
                  <a:pt x="1605" y="1132"/>
                </a:lnTo>
                <a:lnTo>
                  <a:pt x="1620" y="1125"/>
                </a:lnTo>
                <a:lnTo>
                  <a:pt x="1653" y="1114"/>
                </a:lnTo>
                <a:lnTo>
                  <a:pt x="1685" y="1104"/>
                </a:lnTo>
                <a:lnTo>
                  <a:pt x="1715" y="1094"/>
                </a:lnTo>
                <a:lnTo>
                  <a:pt x="1746" y="1090"/>
                </a:lnTo>
                <a:lnTo>
                  <a:pt x="1708" y="1099"/>
                </a:lnTo>
                <a:lnTo>
                  <a:pt x="1672" y="1111"/>
                </a:lnTo>
                <a:lnTo>
                  <a:pt x="1638" y="1123"/>
                </a:lnTo>
                <a:lnTo>
                  <a:pt x="1603" y="1138"/>
                </a:lnTo>
                <a:lnTo>
                  <a:pt x="1595" y="1141"/>
                </a:lnTo>
                <a:lnTo>
                  <a:pt x="1587" y="1146"/>
                </a:lnTo>
                <a:lnTo>
                  <a:pt x="1578" y="1149"/>
                </a:lnTo>
                <a:lnTo>
                  <a:pt x="1569" y="1154"/>
                </a:lnTo>
                <a:lnTo>
                  <a:pt x="1569" y="1157"/>
                </a:lnTo>
                <a:lnTo>
                  <a:pt x="1576" y="1158"/>
                </a:lnTo>
                <a:lnTo>
                  <a:pt x="1581" y="1158"/>
                </a:lnTo>
                <a:lnTo>
                  <a:pt x="1585" y="1158"/>
                </a:lnTo>
                <a:lnTo>
                  <a:pt x="1590" y="1156"/>
                </a:lnTo>
                <a:lnTo>
                  <a:pt x="1594" y="1154"/>
                </a:lnTo>
                <a:lnTo>
                  <a:pt x="1628" y="1138"/>
                </a:lnTo>
                <a:lnTo>
                  <a:pt x="1665" y="1123"/>
                </a:lnTo>
                <a:lnTo>
                  <a:pt x="1684" y="1117"/>
                </a:lnTo>
                <a:lnTo>
                  <a:pt x="1702" y="1112"/>
                </a:lnTo>
                <a:lnTo>
                  <a:pt x="1711" y="1109"/>
                </a:lnTo>
                <a:lnTo>
                  <a:pt x="1721" y="1106"/>
                </a:lnTo>
                <a:lnTo>
                  <a:pt x="1730" y="1103"/>
                </a:lnTo>
                <a:lnTo>
                  <a:pt x="1739" y="1100"/>
                </a:lnTo>
                <a:lnTo>
                  <a:pt x="1742" y="1103"/>
                </a:lnTo>
                <a:lnTo>
                  <a:pt x="1743" y="1106"/>
                </a:lnTo>
                <a:lnTo>
                  <a:pt x="1740" y="1111"/>
                </a:lnTo>
                <a:lnTo>
                  <a:pt x="1734" y="1112"/>
                </a:lnTo>
                <a:lnTo>
                  <a:pt x="1715" y="1117"/>
                </a:lnTo>
                <a:lnTo>
                  <a:pt x="1696" y="1123"/>
                </a:lnTo>
                <a:lnTo>
                  <a:pt x="1663" y="1134"/>
                </a:lnTo>
                <a:lnTo>
                  <a:pt x="1630" y="1148"/>
                </a:lnTo>
                <a:lnTo>
                  <a:pt x="1623" y="1152"/>
                </a:lnTo>
                <a:lnTo>
                  <a:pt x="1615" y="1155"/>
                </a:lnTo>
                <a:lnTo>
                  <a:pt x="1612" y="1156"/>
                </a:lnTo>
                <a:lnTo>
                  <a:pt x="1611" y="1157"/>
                </a:lnTo>
                <a:lnTo>
                  <a:pt x="1616" y="1158"/>
                </a:lnTo>
                <a:lnTo>
                  <a:pt x="1620" y="1158"/>
                </a:lnTo>
                <a:lnTo>
                  <a:pt x="1631" y="1158"/>
                </a:lnTo>
                <a:lnTo>
                  <a:pt x="1640" y="1158"/>
                </a:lnTo>
                <a:lnTo>
                  <a:pt x="1649" y="1155"/>
                </a:lnTo>
                <a:lnTo>
                  <a:pt x="1657" y="1152"/>
                </a:lnTo>
                <a:lnTo>
                  <a:pt x="1677" y="1144"/>
                </a:lnTo>
                <a:lnTo>
                  <a:pt x="1698" y="1136"/>
                </a:lnTo>
                <a:lnTo>
                  <a:pt x="1707" y="1131"/>
                </a:lnTo>
                <a:lnTo>
                  <a:pt x="1717" y="1128"/>
                </a:lnTo>
                <a:lnTo>
                  <a:pt x="1725" y="1125"/>
                </a:lnTo>
                <a:lnTo>
                  <a:pt x="1734" y="1125"/>
                </a:lnTo>
                <a:lnTo>
                  <a:pt x="1726" y="1136"/>
                </a:lnTo>
                <a:lnTo>
                  <a:pt x="1708" y="1141"/>
                </a:lnTo>
                <a:lnTo>
                  <a:pt x="1698" y="1146"/>
                </a:lnTo>
                <a:lnTo>
                  <a:pt x="1688" y="1150"/>
                </a:lnTo>
                <a:lnTo>
                  <a:pt x="1678" y="1154"/>
                </a:lnTo>
                <a:lnTo>
                  <a:pt x="1672" y="1158"/>
                </a:lnTo>
                <a:lnTo>
                  <a:pt x="1683" y="1158"/>
                </a:lnTo>
                <a:lnTo>
                  <a:pt x="1694" y="1158"/>
                </a:lnTo>
                <a:lnTo>
                  <a:pt x="1705" y="1156"/>
                </a:lnTo>
                <a:lnTo>
                  <a:pt x="1714" y="1153"/>
                </a:lnTo>
                <a:lnTo>
                  <a:pt x="1723" y="1148"/>
                </a:lnTo>
                <a:lnTo>
                  <a:pt x="1731" y="1146"/>
                </a:lnTo>
                <a:lnTo>
                  <a:pt x="1733" y="1153"/>
                </a:lnTo>
                <a:lnTo>
                  <a:pt x="1727" y="1158"/>
                </a:lnTo>
                <a:lnTo>
                  <a:pt x="1739" y="1158"/>
                </a:lnTo>
                <a:lnTo>
                  <a:pt x="1749" y="1158"/>
                </a:lnTo>
                <a:lnTo>
                  <a:pt x="1750" y="1158"/>
                </a:lnTo>
                <a:lnTo>
                  <a:pt x="1752" y="1158"/>
                </a:lnTo>
                <a:lnTo>
                  <a:pt x="1755" y="1158"/>
                </a:lnTo>
                <a:lnTo>
                  <a:pt x="1756" y="1155"/>
                </a:lnTo>
                <a:lnTo>
                  <a:pt x="1756" y="1152"/>
                </a:lnTo>
                <a:lnTo>
                  <a:pt x="1757" y="1149"/>
                </a:lnTo>
                <a:lnTo>
                  <a:pt x="1760" y="1133"/>
                </a:lnTo>
                <a:lnTo>
                  <a:pt x="1764" y="1120"/>
                </a:lnTo>
                <a:lnTo>
                  <a:pt x="1780" y="1088"/>
                </a:lnTo>
                <a:lnTo>
                  <a:pt x="1801" y="1061"/>
                </a:lnTo>
                <a:lnTo>
                  <a:pt x="1805" y="1057"/>
                </a:lnTo>
                <a:lnTo>
                  <a:pt x="1811" y="1056"/>
                </a:lnTo>
                <a:lnTo>
                  <a:pt x="1814" y="1057"/>
                </a:lnTo>
                <a:lnTo>
                  <a:pt x="1812" y="1061"/>
                </a:lnTo>
                <a:lnTo>
                  <a:pt x="1803" y="1074"/>
                </a:lnTo>
                <a:lnTo>
                  <a:pt x="1793" y="1087"/>
                </a:lnTo>
                <a:lnTo>
                  <a:pt x="1778" y="1122"/>
                </a:lnTo>
                <a:lnTo>
                  <a:pt x="1768" y="1158"/>
                </a:lnTo>
                <a:lnTo>
                  <a:pt x="1783" y="1158"/>
                </a:lnTo>
                <a:lnTo>
                  <a:pt x="1798" y="1158"/>
                </a:lnTo>
                <a:lnTo>
                  <a:pt x="1804" y="1157"/>
                </a:lnTo>
                <a:lnTo>
                  <a:pt x="1809" y="1155"/>
                </a:lnTo>
                <a:lnTo>
                  <a:pt x="1816" y="1153"/>
                </a:lnTo>
                <a:lnTo>
                  <a:pt x="1823" y="1150"/>
                </a:lnTo>
                <a:lnTo>
                  <a:pt x="1833" y="1147"/>
                </a:lnTo>
                <a:lnTo>
                  <a:pt x="1845" y="1148"/>
                </a:lnTo>
                <a:lnTo>
                  <a:pt x="1837" y="1153"/>
                </a:lnTo>
                <a:lnTo>
                  <a:pt x="1826" y="1158"/>
                </a:lnTo>
                <a:lnTo>
                  <a:pt x="1857" y="1158"/>
                </a:lnTo>
                <a:lnTo>
                  <a:pt x="1887" y="1158"/>
                </a:lnTo>
                <a:lnTo>
                  <a:pt x="1888" y="1157"/>
                </a:lnTo>
                <a:lnTo>
                  <a:pt x="1891" y="1156"/>
                </a:lnTo>
                <a:lnTo>
                  <a:pt x="1896" y="1156"/>
                </a:lnTo>
                <a:lnTo>
                  <a:pt x="1900" y="1156"/>
                </a:lnTo>
                <a:lnTo>
                  <a:pt x="1911" y="1157"/>
                </a:lnTo>
                <a:lnTo>
                  <a:pt x="1921" y="1157"/>
                </a:lnTo>
                <a:lnTo>
                  <a:pt x="1932" y="1158"/>
                </a:lnTo>
                <a:lnTo>
                  <a:pt x="1944" y="1158"/>
                </a:lnTo>
                <a:lnTo>
                  <a:pt x="1954" y="1157"/>
                </a:lnTo>
                <a:lnTo>
                  <a:pt x="1963" y="1157"/>
                </a:lnTo>
                <a:lnTo>
                  <a:pt x="1955" y="1154"/>
                </a:lnTo>
                <a:lnTo>
                  <a:pt x="1946" y="1154"/>
                </a:lnTo>
                <a:lnTo>
                  <a:pt x="1933" y="1152"/>
                </a:lnTo>
                <a:lnTo>
                  <a:pt x="1921" y="1149"/>
                </a:lnTo>
                <a:lnTo>
                  <a:pt x="1911" y="1149"/>
                </a:lnTo>
                <a:lnTo>
                  <a:pt x="1902" y="1147"/>
                </a:lnTo>
                <a:lnTo>
                  <a:pt x="1907" y="1145"/>
                </a:lnTo>
                <a:lnTo>
                  <a:pt x="1915" y="1145"/>
                </a:lnTo>
                <a:lnTo>
                  <a:pt x="1933" y="1146"/>
                </a:lnTo>
                <a:lnTo>
                  <a:pt x="1952" y="1149"/>
                </a:lnTo>
                <a:lnTo>
                  <a:pt x="1960" y="1150"/>
                </a:lnTo>
                <a:lnTo>
                  <a:pt x="1968" y="1153"/>
                </a:lnTo>
                <a:lnTo>
                  <a:pt x="1973" y="1156"/>
                </a:lnTo>
                <a:lnTo>
                  <a:pt x="1978" y="1158"/>
                </a:lnTo>
                <a:lnTo>
                  <a:pt x="1989" y="1158"/>
                </a:lnTo>
                <a:lnTo>
                  <a:pt x="2002" y="1158"/>
                </a:lnTo>
                <a:lnTo>
                  <a:pt x="1995" y="1146"/>
                </a:lnTo>
                <a:lnTo>
                  <a:pt x="1995" y="1131"/>
                </a:lnTo>
                <a:lnTo>
                  <a:pt x="2001" y="1136"/>
                </a:lnTo>
                <a:lnTo>
                  <a:pt x="2005" y="1142"/>
                </a:lnTo>
                <a:lnTo>
                  <a:pt x="2005" y="1150"/>
                </a:lnTo>
                <a:lnTo>
                  <a:pt x="2003" y="1158"/>
                </a:lnTo>
                <a:lnTo>
                  <a:pt x="2018" y="1158"/>
                </a:lnTo>
                <a:lnTo>
                  <a:pt x="2032" y="1158"/>
                </a:lnTo>
                <a:lnTo>
                  <a:pt x="2024" y="1146"/>
                </a:lnTo>
                <a:lnTo>
                  <a:pt x="2019" y="1132"/>
                </a:lnTo>
                <a:lnTo>
                  <a:pt x="2036" y="1140"/>
                </a:lnTo>
                <a:lnTo>
                  <a:pt x="2048" y="1152"/>
                </a:lnTo>
                <a:lnTo>
                  <a:pt x="2051" y="1155"/>
                </a:lnTo>
                <a:lnTo>
                  <a:pt x="2053" y="1157"/>
                </a:lnTo>
                <a:lnTo>
                  <a:pt x="2059" y="1158"/>
                </a:lnTo>
                <a:lnTo>
                  <a:pt x="2064" y="1158"/>
                </a:lnTo>
                <a:lnTo>
                  <a:pt x="2070" y="1158"/>
                </a:lnTo>
                <a:lnTo>
                  <a:pt x="2076" y="1158"/>
                </a:lnTo>
                <a:lnTo>
                  <a:pt x="2083" y="1158"/>
                </a:lnTo>
                <a:lnTo>
                  <a:pt x="2088" y="1158"/>
                </a:lnTo>
                <a:lnTo>
                  <a:pt x="2078" y="1152"/>
                </a:lnTo>
                <a:lnTo>
                  <a:pt x="2068" y="1144"/>
                </a:lnTo>
                <a:lnTo>
                  <a:pt x="2053" y="1136"/>
                </a:lnTo>
                <a:lnTo>
                  <a:pt x="2038" y="1129"/>
                </a:lnTo>
                <a:lnTo>
                  <a:pt x="2048" y="1130"/>
                </a:lnTo>
                <a:lnTo>
                  <a:pt x="2057" y="1132"/>
                </a:lnTo>
                <a:lnTo>
                  <a:pt x="2065" y="1134"/>
                </a:lnTo>
                <a:lnTo>
                  <a:pt x="2073" y="1138"/>
                </a:lnTo>
                <a:lnTo>
                  <a:pt x="2086" y="1145"/>
                </a:lnTo>
                <a:lnTo>
                  <a:pt x="2097" y="1154"/>
                </a:lnTo>
                <a:lnTo>
                  <a:pt x="2100" y="1156"/>
                </a:lnTo>
                <a:lnTo>
                  <a:pt x="2102" y="1158"/>
                </a:lnTo>
                <a:lnTo>
                  <a:pt x="2109" y="1158"/>
                </a:lnTo>
                <a:lnTo>
                  <a:pt x="2116" y="1158"/>
                </a:lnTo>
                <a:lnTo>
                  <a:pt x="2127" y="1158"/>
                </a:lnTo>
                <a:lnTo>
                  <a:pt x="2139" y="1158"/>
                </a:lnTo>
                <a:lnTo>
                  <a:pt x="2164" y="1158"/>
                </a:lnTo>
                <a:lnTo>
                  <a:pt x="2190" y="1158"/>
                </a:lnTo>
                <a:lnTo>
                  <a:pt x="2178" y="1147"/>
                </a:lnTo>
                <a:lnTo>
                  <a:pt x="2164" y="1139"/>
                </a:lnTo>
                <a:lnTo>
                  <a:pt x="2179" y="1141"/>
                </a:lnTo>
                <a:lnTo>
                  <a:pt x="2192" y="1148"/>
                </a:lnTo>
                <a:lnTo>
                  <a:pt x="2196" y="1152"/>
                </a:lnTo>
                <a:lnTo>
                  <a:pt x="2200" y="1155"/>
                </a:lnTo>
                <a:lnTo>
                  <a:pt x="2201" y="1157"/>
                </a:lnTo>
                <a:lnTo>
                  <a:pt x="2204" y="1158"/>
                </a:lnTo>
                <a:lnTo>
                  <a:pt x="2210" y="1158"/>
                </a:lnTo>
                <a:lnTo>
                  <a:pt x="2217" y="1158"/>
                </a:lnTo>
                <a:lnTo>
                  <a:pt x="2209" y="1150"/>
                </a:lnTo>
                <a:lnTo>
                  <a:pt x="2204" y="1142"/>
                </a:lnTo>
                <a:lnTo>
                  <a:pt x="2218" y="1147"/>
                </a:lnTo>
                <a:lnTo>
                  <a:pt x="2230" y="1154"/>
                </a:lnTo>
                <a:lnTo>
                  <a:pt x="2235" y="1156"/>
                </a:lnTo>
                <a:lnTo>
                  <a:pt x="2241" y="1158"/>
                </a:lnTo>
                <a:lnTo>
                  <a:pt x="2248" y="1158"/>
                </a:lnTo>
                <a:lnTo>
                  <a:pt x="2254" y="1158"/>
                </a:lnTo>
                <a:lnTo>
                  <a:pt x="2251" y="1155"/>
                </a:lnTo>
                <a:lnTo>
                  <a:pt x="2246" y="1152"/>
                </a:lnTo>
                <a:lnTo>
                  <a:pt x="2241" y="1149"/>
                </a:lnTo>
                <a:lnTo>
                  <a:pt x="2235" y="1146"/>
                </a:lnTo>
                <a:lnTo>
                  <a:pt x="2223" y="1140"/>
                </a:lnTo>
                <a:lnTo>
                  <a:pt x="2210" y="1136"/>
                </a:lnTo>
                <a:lnTo>
                  <a:pt x="2196" y="1132"/>
                </a:lnTo>
                <a:lnTo>
                  <a:pt x="2183" y="1129"/>
                </a:lnTo>
                <a:lnTo>
                  <a:pt x="2169" y="1127"/>
                </a:lnTo>
                <a:lnTo>
                  <a:pt x="2156" y="1122"/>
                </a:lnTo>
                <a:lnTo>
                  <a:pt x="2175" y="1122"/>
                </a:lnTo>
                <a:lnTo>
                  <a:pt x="2192" y="1127"/>
                </a:lnTo>
                <a:lnTo>
                  <a:pt x="2209" y="1131"/>
                </a:lnTo>
                <a:lnTo>
                  <a:pt x="2225" y="1137"/>
                </a:lnTo>
                <a:lnTo>
                  <a:pt x="2237" y="1142"/>
                </a:lnTo>
                <a:lnTo>
                  <a:pt x="2251" y="1149"/>
                </a:lnTo>
                <a:lnTo>
                  <a:pt x="2256" y="1154"/>
                </a:lnTo>
                <a:lnTo>
                  <a:pt x="2261" y="1157"/>
                </a:lnTo>
                <a:lnTo>
                  <a:pt x="2271" y="1158"/>
                </a:lnTo>
                <a:lnTo>
                  <a:pt x="2283" y="1158"/>
                </a:lnTo>
                <a:lnTo>
                  <a:pt x="2242" y="1136"/>
                </a:lnTo>
                <a:lnTo>
                  <a:pt x="2200" y="1119"/>
                </a:lnTo>
                <a:lnTo>
                  <a:pt x="2234" y="1123"/>
                </a:lnTo>
                <a:lnTo>
                  <a:pt x="2267" y="1134"/>
                </a:lnTo>
                <a:lnTo>
                  <a:pt x="2281" y="1141"/>
                </a:lnTo>
                <a:lnTo>
                  <a:pt x="2294" y="1149"/>
                </a:lnTo>
                <a:lnTo>
                  <a:pt x="2300" y="1154"/>
                </a:lnTo>
                <a:lnTo>
                  <a:pt x="2306" y="1157"/>
                </a:lnTo>
                <a:lnTo>
                  <a:pt x="2315" y="1158"/>
                </a:lnTo>
                <a:lnTo>
                  <a:pt x="2325" y="1158"/>
                </a:lnTo>
                <a:lnTo>
                  <a:pt x="2308" y="1144"/>
                </a:lnTo>
                <a:lnTo>
                  <a:pt x="2286" y="1133"/>
                </a:lnTo>
                <a:lnTo>
                  <a:pt x="2262" y="1123"/>
                </a:lnTo>
                <a:lnTo>
                  <a:pt x="2237" y="1113"/>
                </a:lnTo>
                <a:lnTo>
                  <a:pt x="2274" y="1119"/>
                </a:lnTo>
                <a:lnTo>
                  <a:pt x="2308" y="1129"/>
                </a:lnTo>
                <a:lnTo>
                  <a:pt x="2324" y="1137"/>
                </a:lnTo>
                <a:lnTo>
                  <a:pt x="2339" y="1146"/>
                </a:lnTo>
                <a:lnTo>
                  <a:pt x="2344" y="1150"/>
                </a:lnTo>
                <a:lnTo>
                  <a:pt x="2349" y="1155"/>
                </a:lnTo>
                <a:lnTo>
                  <a:pt x="2353" y="1157"/>
                </a:lnTo>
                <a:lnTo>
                  <a:pt x="2358" y="1158"/>
                </a:lnTo>
                <a:lnTo>
                  <a:pt x="2364" y="1158"/>
                </a:lnTo>
                <a:lnTo>
                  <a:pt x="2369" y="1158"/>
                </a:lnTo>
                <a:lnTo>
                  <a:pt x="2366" y="1153"/>
                </a:lnTo>
                <a:lnTo>
                  <a:pt x="2361" y="1148"/>
                </a:lnTo>
                <a:lnTo>
                  <a:pt x="2373" y="1154"/>
                </a:lnTo>
                <a:lnTo>
                  <a:pt x="2384" y="1158"/>
                </a:lnTo>
                <a:lnTo>
                  <a:pt x="2399" y="1158"/>
                </a:lnTo>
                <a:lnTo>
                  <a:pt x="2414" y="1158"/>
                </a:lnTo>
                <a:lnTo>
                  <a:pt x="2410" y="1154"/>
                </a:lnTo>
                <a:lnTo>
                  <a:pt x="2405" y="1152"/>
                </a:lnTo>
                <a:lnTo>
                  <a:pt x="2406" y="1150"/>
                </a:lnTo>
                <a:lnTo>
                  <a:pt x="2406" y="1150"/>
                </a:lnTo>
                <a:lnTo>
                  <a:pt x="2406" y="1150"/>
                </a:lnTo>
                <a:lnTo>
                  <a:pt x="2414" y="1152"/>
                </a:lnTo>
                <a:lnTo>
                  <a:pt x="2422" y="1154"/>
                </a:lnTo>
                <a:lnTo>
                  <a:pt x="2425" y="1155"/>
                </a:lnTo>
                <a:lnTo>
                  <a:pt x="2427" y="1157"/>
                </a:lnTo>
                <a:lnTo>
                  <a:pt x="2433" y="1158"/>
                </a:lnTo>
                <a:lnTo>
                  <a:pt x="2439" y="1158"/>
                </a:lnTo>
                <a:lnTo>
                  <a:pt x="2446" y="1158"/>
                </a:lnTo>
                <a:lnTo>
                  <a:pt x="2451" y="1158"/>
                </a:lnTo>
                <a:lnTo>
                  <a:pt x="2455" y="1158"/>
                </a:lnTo>
                <a:lnTo>
                  <a:pt x="2455" y="1156"/>
                </a:lnTo>
                <a:lnTo>
                  <a:pt x="2451" y="1155"/>
                </a:lnTo>
                <a:lnTo>
                  <a:pt x="2448" y="1155"/>
                </a:lnTo>
                <a:lnTo>
                  <a:pt x="2443" y="1153"/>
                </a:lnTo>
                <a:lnTo>
                  <a:pt x="2439" y="1152"/>
                </a:lnTo>
                <a:lnTo>
                  <a:pt x="2418" y="1145"/>
                </a:lnTo>
                <a:lnTo>
                  <a:pt x="2398" y="1139"/>
                </a:lnTo>
                <a:lnTo>
                  <a:pt x="2388" y="1136"/>
                </a:lnTo>
                <a:lnTo>
                  <a:pt x="2377" y="1132"/>
                </a:lnTo>
                <a:lnTo>
                  <a:pt x="2372" y="1131"/>
                </a:lnTo>
                <a:lnTo>
                  <a:pt x="2366" y="1129"/>
                </a:lnTo>
                <a:lnTo>
                  <a:pt x="2361" y="1128"/>
                </a:lnTo>
                <a:lnTo>
                  <a:pt x="2357" y="1127"/>
                </a:lnTo>
                <a:lnTo>
                  <a:pt x="2359" y="1125"/>
                </a:lnTo>
                <a:lnTo>
                  <a:pt x="2361" y="1125"/>
                </a:lnTo>
                <a:lnTo>
                  <a:pt x="2366" y="1125"/>
                </a:lnTo>
                <a:lnTo>
                  <a:pt x="2372" y="1127"/>
                </a:lnTo>
                <a:lnTo>
                  <a:pt x="2381" y="1129"/>
                </a:lnTo>
                <a:lnTo>
                  <a:pt x="2391" y="1131"/>
                </a:lnTo>
                <a:lnTo>
                  <a:pt x="2410" y="1136"/>
                </a:lnTo>
                <a:lnTo>
                  <a:pt x="2431" y="1140"/>
                </a:lnTo>
                <a:lnTo>
                  <a:pt x="2451" y="1145"/>
                </a:lnTo>
                <a:lnTo>
                  <a:pt x="2471" y="1149"/>
                </a:lnTo>
                <a:lnTo>
                  <a:pt x="2485" y="1155"/>
                </a:lnTo>
                <a:lnTo>
                  <a:pt x="2500" y="1158"/>
                </a:lnTo>
                <a:lnTo>
                  <a:pt x="2505" y="1158"/>
                </a:lnTo>
                <a:lnTo>
                  <a:pt x="2509" y="1158"/>
                </a:lnTo>
                <a:lnTo>
                  <a:pt x="2515" y="1158"/>
                </a:lnTo>
                <a:lnTo>
                  <a:pt x="2521" y="1158"/>
                </a:lnTo>
                <a:lnTo>
                  <a:pt x="2522" y="1149"/>
                </a:lnTo>
                <a:lnTo>
                  <a:pt x="2521" y="1139"/>
                </a:lnTo>
                <a:lnTo>
                  <a:pt x="2521" y="1119"/>
                </a:lnTo>
                <a:lnTo>
                  <a:pt x="2521" y="1097"/>
                </a:lnTo>
                <a:lnTo>
                  <a:pt x="2521" y="1056"/>
                </a:lnTo>
                <a:lnTo>
                  <a:pt x="2521" y="1014"/>
                </a:lnTo>
                <a:lnTo>
                  <a:pt x="2521" y="965"/>
                </a:lnTo>
                <a:lnTo>
                  <a:pt x="2521" y="917"/>
                </a:lnTo>
                <a:lnTo>
                  <a:pt x="2491" y="924"/>
                </a:lnTo>
                <a:lnTo>
                  <a:pt x="2462" y="932"/>
                </a:lnTo>
                <a:lnTo>
                  <a:pt x="2462" y="932"/>
                </a:lnTo>
                <a:lnTo>
                  <a:pt x="2462" y="932"/>
                </a:lnTo>
                <a:lnTo>
                  <a:pt x="2435" y="942"/>
                </a:lnTo>
                <a:lnTo>
                  <a:pt x="2409" y="951"/>
                </a:lnTo>
                <a:lnTo>
                  <a:pt x="2429" y="933"/>
                </a:lnTo>
                <a:lnTo>
                  <a:pt x="2452" y="923"/>
                </a:lnTo>
                <a:lnTo>
                  <a:pt x="2487" y="916"/>
                </a:lnTo>
                <a:lnTo>
                  <a:pt x="2521" y="917"/>
                </a:lnTo>
                <a:lnTo>
                  <a:pt x="2521" y="737"/>
                </a:lnTo>
                <a:lnTo>
                  <a:pt x="2521" y="557"/>
                </a:lnTo>
                <a:lnTo>
                  <a:pt x="2521" y="380"/>
                </a:lnTo>
                <a:lnTo>
                  <a:pt x="2521" y="202"/>
                </a:lnTo>
                <a:lnTo>
                  <a:pt x="2521" y="101"/>
                </a:lnTo>
                <a:lnTo>
                  <a:pt x="2521" y="0"/>
                </a:lnTo>
                <a:lnTo>
                  <a:pt x="2513" y="0"/>
                </a:lnTo>
                <a:lnTo>
                  <a:pt x="2506" y="1"/>
                </a:lnTo>
                <a:lnTo>
                  <a:pt x="2512" y="4"/>
                </a:lnTo>
                <a:lnTo>
                  <a:pt x="2518" y="8"/>
                </a:lnTo>
                <a:lnTo>
                  <a:pt x="2520" y="10"/>
                </a:lnTo>
                <a:lnTo>
                  <a:pt x="2518" y="13"/>
                </a:lnTo>
                <a:lnTo>
                  <a:pt x="2518" y="19"/>
                </a:lnTo>
                <a:lnTo>
                  <a:pt x="2518" y="26"/>
                </a:lnTo>
                <a:lnTo>
                  <a:pt x="2497" y="16"/>
                </a:lnTo>
                <a:lnTo>
                  <a:pt x="2474" y="7"/>
                </a:lnTo>
                <a:lnTo>
                  <a:pt x="2454" y="2"/>
                </a:lnTo>
                <a:lnTo>
                  <a:pt x="2432" y="1"/>
                </a:lnTo>
                <a:lnTo>
                  <a:pt x="2474" y="18"/>
                </a:lnTo>
                <a:lnTo>
                  <a:pt x="2516" y="37"/>
                </a:lnTo>
                <a:lnTo>
                  <a:pt x="2499" y="41"/>
                </a:lnTo>
                <a:lnTo>
                  <a:pt x="2482" y="40"/>
                </a:lnTo>
                <a:lnTo>
                  <a:pt x="2466" y="33"/>
                </a:lnTo>
                <a:lnTo>
                  <a:pt x="2452" y="23"/>
                </a:lnTo>
                <a:lnTo>
                  <a:pt x="2434" y="11"/>
                </a:lnTo>
                <a:lnTo>
                  <a:pt x="2417" y="2"/>
                </a:lnTo>
                <a:lnTo>
                  <a:pt x="2399" y="0"/>
                </a:lnTo>
                <a:lnTo>
                  <a:pt x="2381" y="1"/>
                </a:lnTo>
                <a:lnTo>
                  <a:pt x="2399" y="16"/>
                </a:lnTo>
                <a:lnTo>
                  <a:pt x="2415" y="35"/>
                </a:lnTo>
                <a:lnTo>
                  <a:pt x="2419" y="42"/>
                </a:lnTo>
                <a:lnTo>
                  <a:pt x="2415" y="46"/>
                </a:lnTo>
                <a:lnTo>
                  <a:pt x="2407" y="48"/>
                </a:lnTo>
                <a:lnTo>
                  <a:pt x="2399" y="48"/>
                </a:lnTo>
                <a:lnTo>
                  <a:pt x="2392" y="41"/>
                </a:lnTo>
                <a:lnTo>
                  <a:pt x="2388" y="33"/>
                </a:lnTo>
                <a:lnTo>
                  <a:pt x="2382" y="20"/>
                </a:lnTo>
                <a:lnTo>
                  <a:pt x="2375" y="8"/>
                </a:lnTo>
                <a:lnTo>
                  <a:pt x="2373" y="4"/>
                </a:lnTo>
                <a:lnTo>
                  <a:pt x="2370" y="1"/>
                </a:lnTo>
                <a:lnTo>
                  <a:pt x="2361" y="1"/>
                </a:lnTo>
                <a:lnTo>
                  <a:pt x="2353" y="1"/>
                </a:lnTo>
                <a:lnTo>
                  <a:pt x="2366" y="19"/>
                </a:lnTo>
                <a:lnTo>
                  <a:pt x="2375" y="40"/>
                </a:lnTo>
                <a:lnTo>
                  <a:pt x="2378" y="45"/>
                </a:lnTo>
                <a:lnTo>
                  <a:pt x="2378" y="51"/>
                </a:lnTo>
                <a:lnTo>
                  <a:pt x="2373" y="52"/>
                </a:lnTo>
                <a:lnTo>
                  <a:pt x="2368" y="48"/>
                </a:lnTo>
                <a:lnTo>
                  <a:pt x="2362" y="38"/>
                </a:lnTo>
                <a:lnTo>
                  <a:pt x="2356" y="29"/>
                </a:lnTo>
                <a:lnTo>
                  <a:pt x="2349" y="21"/>
                </a:lnTo>
                <a:lnTo>
                  <a:pt x="2342" y="13"/>
                </a:lnTo>
                <a:lnTo>
                  <a:pt x="2335" y="8"/>
                </a:lnTo>
                <a:lnTo>
                  <a:pt x="2328" y="2"/>
                </a:lnTo>
                <a:lnTo>
                  <a:pt x="2318" y="1"/>
                </a:lnTo>
                <a:lnTo>
                  <a:pt x="2308" y="1"/>
                </a:lnTo>
                <a:lnTo>
                  <a:pt x="2327" y="18"/>
                </a:lnTo>
                <a:lnTo>
                  <a:pt x="2344" y="37"/>
                </a:lnTo>
                <a:lnTo>
                  <a:pt x="2350" y="46"/>
                </a:lnTo>
                <a:lnTo>
                  <a:pt x="2352" y="55"/>
                </a:lnTo>
                <a:lnTo>
                  <a:pt x="2345" y="58"/>
                </a:lnTo>
                <a:lnTo>
                  <a:pt x="2339" y="52"/>
                </a:lnTo>
                <a:lnTo>
                  <a:pt x="2322" y="33"/>
                </a:lnTo>
                <a:lnTo>
                  <a:pt x="2303" y="16"/>
                </a:lnTo>
                <a:lnTo>
                  <a:pt x="2294" y="9"/>
                </a:lnTo>
                <a:lnTo>
                  <a:pt x="2286" y="3"/>
                </a:lnTo>
                <a:lnTo>
                  <a:pt x="2275" y="1"/>
                </a:lnTo>
                <a:lnTo>
                  <a:pt x="2263" y="1"/>
                </a:lnTo>
                <a:lnTo>
                  <a:pt x="2290" y="18"/>
                </a:lnTo>
                <a:lnTo>
                  <a:pt x="2312" y="38"/>
                </a:lnTo>
                <a:lnTo>
                  <a:pt x="2320" y="48"/>
                </a:lnTo>
                <a:lnTo>
                  <a:pt x="2324" y="58"/>
                </a:lnTo>
                <a:lnTo>
                  <a:pt x="2318" y="60"/>
                </a:lnTo>
                <a:lnTo>
                  <a:pt x="2311" y="55"/>
                </a:lnTo>
                <a:lnTo>
                  <a:pt x="2291" y="33"/>
                </a:lnTo>
                <a:lnTo>
                  <a:pt x="2269" y="10"/>
                </a:lnTo>
                <a:lnTo>
                  <a:pt x="2254" y="2"/>
                </a:lnTo>
                <a:lnTo>
                  <a:pt x="2237" y="1"/>
                </a:lnTo>
                <a:lnTo>
                  <a:pt x="2262" y="20"/>
                </a:lnTo>
                <a:lnTo>
                  <a:pt x="2285" y="44"/>
                </a:lnTo>
                <a:lnTo>
                  <a:pt x="2291" y="51"/>
                </a:lnTo>
                <a:lnTo>
                  <a:pt x="2296" y="59"/>
                </a:lnTo>
                <a:lnTo>
                  <a:pt x="2300" y="62"/>
                </a:lnTo>
                <a:lnTo>
                  <a:pt x="2300" y="66"/>
                </a:lnTo>
                <a:lnTo>
                  <a:pt x="2291" y="68"/>
                </a:lnTo>
                <a:lnTo>
                  <a:pt x="2283" y="68"/>
                </a:lnTo>
                <a:lnTo>
                  <a:pt x="2274" y="69"/>
                </a:lnTo>
                <a:lnTo>
                  <a:pt x="2265" y="70"/>
                </a:lnTo>
                <a:lnTo>
                  <a:pt x="2253" y="68"/>
                </a:lnTo>
                <a:lnTo>
                  <a:pt x="2243" y="61"/>
                </a:lnTo>
                <a:lnTo>
                  <a:pt x="2238" y="51"/>
                </a:lnTo>
                <a:lnTo>
                  <a:pt x="2236" y="38"/>
                </a:lnTo>
                <a:lnTo>
                  <a:pt x="2230" y="23"/>
                </a:lnTo>
                <a:lnTo>
                  <a:pt x="2223" y="9"/>
                </a:lnTo>
                <a:lnTo>
                  <a:pt x="2215" y="2"/>
                </a:lnTo>
                <a:lnTo>
                  <a:pt x="2203" y="1"/>
                </a:lnTo>
                <a:lnTo>
                  <a:pt x="2217" y="24"/>
                </a:lnTo>
                <a:lnTo>
                  <a:pt x="2219" y="50"/>
                </a:lnTo>
                <a:lnTo>
                  <a:pt x="2211" y="38"/>
                </a:lnTo>
                <a:lnTo>
                  <a:pt x="2205" y="25"/>
                </a:lnTo>
                <a:lnTo>
                  <a:pt x="2200" y="13"/>
                </a:lnTo>
                <a:lnTo>
                  <a:pt x="2192" y="3"/>
                </a:lnTo>
                <a:lnTo>
                  <a:pt x="2180" y="0"/>
                </a:lnTo>
                <a:lnTo>
                  <a:pt x="2168" y="1"/>
                </a:lnTo>
                <a:lnTo>
                  <a:pt x="2151" y="1"/>
                </a:lnTo>
                <a:lnTo>
                  <a:pt x="2134" y="1"/>
                </a:lnTo>
                <a:lnTo>
                  <a:pt x="2159" y="15"/>
                </a:lnTo>
                <a:lnTo>
                  <a:pt x="2179" y="33"/>
                </a:lnTo>
                <a:lnTo>
                  <a:pt x="2156" y="21"/>
                </a:lnTo>
                <a:lnTo>
                  <a:pt x="2136" y="7"/>
                </a:lnTo>
                <a:lnTo>
                  <a:pt x="2120" y="1"/>
                </a:lnTo>
                <a:lnTo>
                  <a:pt x="2103" y="1"/>
                </a:lnTo>
                <a:lnTo>
                  <a:pt x="2138" y="23"/>
                </a:lnTo>
                <a:lnTo>
                  <a:pt x="2175" y="40"/>
                </a:lnTo>
                <a:lnTo>
                  <a:pt x="2193" y="48"/>
                </a:lnTo>
                <a:lnTo>
                  <a:pt x="2209" y="57"/>
                </a:lnTo>
                <a:lnTo>
                  <a:pt x="2216" y="61"/>
                </a:lnTo>
                <a:lnTo>
                  <a:pt x="2220" y="67"/>
                </a:lnTo>
                <a:lnTo>
                  <a:pt x="2212" y="66"/>
                </a:lnTo>
                <a:lnTo>
                  <a:pt x="2203" y="62"/>
                </a:lnTo>
                <a:lnTo>
                  <a:pt x="2166" y="43"/>
                </a:lnTo>
                <a:lnTo>
                  <a:pt x="2128" y="21"/>
                </a:lnTo>
                <a:lnTo>
                  <a:pt x="2111" y="11"/>
                </a:lnTo>
                <a:lnTo>
                  <a:pt x="2092" y="2"/>
                </a:lnTo>
                <a:lnTo>
                  <a:pt x="2073" y="0"/>
                </a:lnTo>
                <a:lnTo>
                  <a:pt x="2055" y="1"/>
                </a:lnTo>
                <a:lnTo>
                  <a:pt x="2075" y="21"/>
                </a:lnTo>
                <a:lnTo>
                  <a:pt x="2090" y="38"/>
                </a:lnTo>
                <a:lnTo>
                  <a:pt x="2064" y="25"/>
                </a:lnTo>
                <a:lnTo>
                  <a:pt x="2039" y="8"/>
                </a:lnTo>
                <a:lnTo>
                  <a:pt x="2029" y="1"/>
                </a:lnTo>
                <a:lnTo>
                  <a:pt x="2015" y="1"/>
                </a:lnTo>
                <a:lnTo>
                  <a:pt x="2006" y="1"/>
                </a:lnTo>
                <a:lnTo>
                  <a:pt x="1996" y="1"/>
                </a:lnTo>
                <a:lnTo>
                  <a:pt x="1989" y="0"/>
                </a:lnTo>
                <a:lnTo>
                  <a:pt x="1982" y="1"/>
                </a:lnTo>
                <a:lnTo>
                  <a:pt x="1982" y="3"/>
                </a:lnTo>
                <a:lnTo>
                  <a:pt x="1984" y="4"/>
                </a:lnTo>
                <a:lnTo>
                  <a:pt x="1971" y="2"/>
                </a:lnTo>
                <a:lnTo>
                  <a:pt x="1958" y="1"/>
                </a:lnTo>
                <a:lnTo>
                  <a:pt x="1946" y="1"/>
                </a:lnTo>
                <a:lnTo>
                  <a:pt x="1932" y="1"/>
                </a:lnTo>
                <a:lnTo>
                  <a:pt x="1985" y="13"/>
                </a:lnTo>
                <a:lnTo>
                  <a:pt x="2032" y="36"/>
                </a:lnTo>
                <a:lnTo>
                  <a:pt x="2053" y="49"/>
                </a:lnTo>
                <a:lnTo>
                  <a:pt x="2073" y="60"/>
                </a:lnTo>
                <a:lnTo>
                  <a:pt x="2084" y="65"/>
                </a:lnTo>
                <a:lnTo>
                  <a:pt x="2095" y="70"/>
                </a:lnTo>
                <a:lnTo>
                  <a:pt x="2108" y="75"/>
                </a:lnTo>
                <a:lnTo>
                  <a:pt x="2119" y="79"/>
                </a:lnTo>
                <a:lnTo>
                  <a:pt x="2083" y="71"/>
                </a:lnTo>
                <a:lnTo>
                  <a:pt x="2048" y="60"/>
                </a:lnTo>
                <a:lnTo>
                  <a:pt x="2020" y="46"/>
                </a:lnTo>
                <a:lnTo>
                  <a:pt x="1993" y="32"/>
                </a:lnTo>
                <a:lnTo>
                  <a:pt x="1962" y="18"/>
                </a:lnTo>
                <a:lnTo>
                  <a:pt x="1930" y="9"/>
                </a:lnTo>
                <a:lnTo>
                  <a:pt x="1913" y="4"/>
                </a:lnTo>
                <a:lnTo>
                  <a:pt x="1895" y="2"/>
                </a:lnTo>
                <a:lnTo>
                  <a:pt x="1874" y="1"/>
                </a:lnTo>
                <a:lnTo>
                  <a:pt x="1855" y="1"/>
                </a:lnTo>
                <a:lnTo>
                  <a:pt x="1862" y="2"/>
                </a:lnTo>
                <a:lnTo>
                  <a:pt x="1869" y="3"/>
                </a:lnTo>
                <a:lnTo>
                  <a:pt x="1847" y="12"/>
                </a:lnTo>
                <a:lnTo>
                  <a:pt x="1825" y="21"/>
                </a:lnTo>
                <a:lnTo>
                  <a:pt x="1814" y="26"/>
                </a:lnTo>
                <a:lnTo>
                  <a:pt x="1803" y="32"/>
                </a:lnTo>
                <a:lnTo>
                  <a:pt x="1792" y="36"/>
                </a:lnTo>
                <a:lnTo>
                  <a:pt x="1781" y="36"/>
                </a:lnTo>
                <a:lnTo>
                  <a:pt x="1778" y="32"/>
                </a:lnTo>
                <a:lnTo>
                  <a:pt x="1784" y="27"/>
                </a:lnTo>
                <a:lnTo>
                  <a:pt x="1796" y="23"/>
                </a:lnTo>
                <a:lnTo>
                  <a:pt x="1806" y="18"/>
                </a:lnTo>
                <a:lnTo>
                  <a:pt x="1828" y="9"/>
                </a:lnTo>
                <a:lnTo>
                  <a:pt x="1849" y="1"/>
                </a:lnTo>
                <a:lnTo>
                  <a:pt x="1834" y="1"/>
                </a:lnTo>
                <a:lnTo>
                  <a:pt x="1821" y="3"/>
                </a:lnTo>
                <a:lnTo>
                  <a:pt x="1805" y="8"/>
                </a:lnTo>
                <a:lnTo>
                  <a:pt x="1790" y="13"/>
                </a:lnTo>
                <a:lnTo>
                  <a:pt x="1780" y="17"/>
                </a:lnTo>
                <a:lnTo>
                  <a:pt x="1776" y="12"/>
                </a:lnTo>
                <a:lnTo>
                  <a:pt x="1782" y="9"/>
                </a:lnTo>
                <a:lnTo>
                  <a:pt x="1788" y="7"/>
                </a:lnTo>
                <a:lnTo>
                  <a:pt x="1796" y="3"/>
                </a:lnTo>
                <a:lnTo>
                  <a:pt x="1804" y="1"/>
                </a:lnTo>
                <a:lnTo>
                  <a:pt x="1793" y="1"/>
                </a:lnTo>
                <a:lnTo>
                  <a:pt x="1783" y="1"/>
                </a:lnTo>
                <a:lnTo>
                  <a:pt x="1776" y="1"/>
                </a:lnTo>
                <a:lnTo>
                  <a:pt x="1770" y="2"/>
                </a:lnTo>
                <a:lnTo>
                  <a:pt x="1767" y="11"/>
                </a:lnTo>
                <a:lnTo>
                  <a:pt x="1767" y="21"/>
                </a:lnTo>
                <a:lnTo>
                  <a:pt x="1765" y="30"/>
                </a:lnTo>
                <a:lnTo>
                  <a:pt x="1765" y="40"/>
                </a:lnTo>
                <a:lnTo>
                  <a:pt x="1773" y="43"/>
                </a:lnTo>
                <a:lnTo>
                  <a:pt x="1783" y="43"/>
                </a:lnTo>
                <a:lnTo>
                  <a:pt x="1793" y="44"/>
                </a:lnTo>
                <a:lnTo>
                  <a:pt x="1805" y="45"/>
                </a:lnTo>
                <a:lnTo>
                  <a:pt x="1826" y="46"/>
                </a:lnTo>
                <a:lnTo>
                  <a:pt x="1849" y="48"/>
                </a:lnTo>
                <a:lnTo>
                  <a:pt x="1805" y="52"/>
                </a:lnTo>
                <a:lnTo>
                  <a:pt x="1760" y="51"/>
                </a:lnTo>
                <a:lnTo>
                  <a:pt x="1716" y="49"/>
                </a:lnTo>
                <a:lnTo>
                  <a:pt x="1672" y="45"/>
                </a:lnTo>
                <a:lnTo>
                  <a:pt x="1592" y="30"/>
                </a:lnTo>
                <a:lnTo>
                  <a:pt x="1516" y="5"/>
                </a:lnTo>
                <a:lnTo>
                  <a:pt x="1498" y="1"/>
                </a:lnTo>
                <a:lnTo>
                  <a:pt x="1478" y="1"/>
                </a:lnTo>
                <a:lnTo>
                  <a:pt x="1475" y="1"/>
                </a:lnTo>
                <a:lnTo>
                  <a:pt x="1470" y="2"/>
                </a:lnTo>
                <a:lnTo>
                  <a:pt x="1470" y="7"/>
                </a:lnTo>
                <a:lnTo>
                  <a:pt x="1472" y="9"/>
                </a:lnTo>
                <a:lnTo>
                  <a:pt x="1471" y="13"/>
                </a:lnTo>
                <a:lnTo>
                  <a:pt x="1472" y="20"/>
                </a:lnTo>
                <a:lnTo>
                  <a:pt x="1474" y="30"/>
                </a:lnTo>
                <a:lnTo>
                  <a:pt x="1475" y="42"/>
                </a:lnTo>
                <a:lnTo>
                  <a:pt x="1476" y="54"/>
                </a:lnTo>
                <a:lnTo>
                  <a:pt x="1477" y="67"/>
                </a:lnTo>
                <a:lnTo>
                  <a:pt x="1478" y="74"/>
                </a:lnTo>
                <a:lnTo>
                  <a:pt x="1474" y="77"/>
                </a:lnTo>
                <a:lnTo>
                  <a:pt x="1469" y="70"/>
                </a:lnTo>
                <a:lnTo>
                  <a:pt x="1467" y="61"/>
                </a:lnTo>
                <a:lnTo>
                  <a:pt x="1463" y="51"/>
                </a:lnTo>
                <a:lnTo>
                  <a:pt x="1461" y="40"/>
                </a:lnTo>
                <a:lnTo>
                  <a:pt x="1460" y="28"/>
                </a:lnTo>
                <a:lnTo>
                  <a:pt x="1459" y="17"/>
                </a:lnTo>
                <a:lnTo>
                  <a:pt x="1458" y="8"/>
                </a:lnTo>
                <a:lnTo>
                  <a:pt x="1453" y="1"/>
                </a:lnTo>
                <a:lnTo>
                  <a:pt x="1446" y="1"/>
                </a:lnTo>
                <a:lnTo>
                  <a:pt x="1441" y="2"/>
                </a:lnTo>
                <a:lnTo>
                  <a:pt x="1442" y="10"/>
                </a:lnTo>
                <a:lnTo>
                  <a:pt x="1444" y="18"/>
                </a:lnTo>
                <a:lnTo>
                  <a:pt x="1447" y="41"/>
                </a:lnTo>
                <a:lnTo>
                  <a:pt x="1452" y="63"/>
                </a:lnTo>
                <a:lnTo>
                  <a:pt x="1475" y="95"/>
                </a:lnTo>
                <a:lnTo>
                  <a:pt x="1507" y="118"/>
                </a:lnTo>
                <a:lnTo>
                  <a:pt x="1503" y="117"/>
                </a:lnTo>
                <a:lnTo>
                  <a:pt x="1500" y="117"/>
                </a:lnTo>
                <a:lnTo>
                  <a:pt x="1498" y="118"/>
                </a:lnTo>
                <a:lnTo>
                  <a:pt x="1495" y="120"/>
                </a:lnTo>
                <a:lnTo>
                  <a:pt x="1498" y="119"/>
                </a:lnTo>
                <a:lnTo>
                  <a:pt x="1499" y="117"/>
                </a:lnTo>
                <a:lnTo>
                  <a:pt x="1492" y="113"/>
                </a:lnTo>
                <a:lnTo>
                  <a:pt x="1483" y="111"/>
                </a:lnTo>
                <a:lnTo>
                  <a:pt x="1479" y="110"/>
                </a:lnTo>
                <a:lnTo>
                  <a:pt x="1476" y="112"/>
                </a:lnTo>
                <a:lnTo>
                  <a:pt x="1474" y="113"/>
                </a:lnTo>
                <a:lnTo>
                  <a:pt x="1472" y="116"/>
                </a:lnTo>
                <a:lnTo>
                  <a:pt x="1486" y="124"/>
                </a:lnTo>
                <a:lnTo>
                  <a:pt x="1503" y="127"/>
                </a:lnTo>
                <a:lnTo>
                  <a:pt x="1519" y="131"/>
                </a:lnTo>
                <a:lnTo>
                  <a:pt x="1531" y="137"/>
                </a:lnTo>
                <a:lnTo>
                  <a:pt x="1524" y="140"/>
                </a:lnTo>
                <a:lnTo>
                  <a:pt x="1516" y="138"/>
                </a:lnTo>
                <a:lnTo>
                  <a:pt x="1512" y="137"/>
                </a:lnTo>
                <a:lnTo>
                  <a:pt x="1508" y="137"/>
                </a:lnTo>
                <a:lnTo>
                  <a:pt x="1504" y="138"/>
                </a:lnTo>
                <a:lnTo>
                  <a:pt x="1502" y="140"/>
                </a:lnTo>
                <a:lnTo>
                  <a:pt x="1503" y="138"/>
                </a:lnTo>
                <a:lnTo>
                  <a:pt x="1505" y="137"/>
                </a:lnTo>
                <a:lnTo>
                  <a:pt x="1500" y="136"/>
                </a:lnTo>
                <a:lnTo>
                  <a:pt x="1495" y="135"/>
                </a:lnTo>
                <a:lnTo>
                  <a:pt x="1488" y="134"/>
                </a:lnTo>
                <a:lnTo>
                  <a:pt x="1483" y="133"/>
                </a:lnTo>
                <a:lnTo>
                  <a:pt x="1470" y="128"/>
                </a:lnTo>
                <a:lnTo>
                  <a:pt x="1458" y="124"/>
                </a:lnTo>
                <a:lnTo>
                  <a:pt x="1437" y="115"/>
                </a:lnTo>
                <a:lnTo>
                  <a:pt x="1418" y="102"/>
                </a:lnTo>
                <a:lnTo>
                  <a:pt x="1412" y="98"/>
                </a:lnTo>
                <a:lnTo>
                  <a:pt x="1409" y="93"/>
                </a:lnTo>
                <a:lnTo>
                  <a:pt x="1419" y="95"/>
                </a:lnTo>
                <a:lnTo>
                  <a:pt x="1428" y="100"/>
                </a:lnTo>
                <a:lnTo>
                  <a:pt x="1450" y="110"/>
                </a:lnTo>
                <a:lnTo>
                  <a:pt x="1474" y="119"/>
                </a:lnTo>
                <a:lnTo>
                  <a:pt x="1475" y="113"/>
                </a:lnTo>
                <a:lnTo>
                  <a:pt x="1480" y="110"/>
                </a:lnTo>
                <a:lnTo>
                  <a:pt x="1453" y="88"/>
                </a:lnTo>
                <a:lnTo>
                  <a:pt x="1435" y="60"/>
                </a:lnTo>
                <a:lnTo>
                  <a:pt x="1427" y="41"/>
                </a:lnTo>
                <a:lnTo>
                  <a:pt x="1424" y="20"/>
                </a:lnTo>
                <a:lnTo>
                  <a:pt x="1425" y="11"/>
                </a:lnTo>
                <a:lnTo>
                  <a:pt x="1426" y="3"/>
                </a:lnTo>
                <a:lnTo>
                  <a:pt x="1420" y="1"/>
                </a:lnTo>
                <a:lnTo>
                  <a:pt x="1414" y="1"/>
                </a:lnTo>
                <a:lnTo>
                  <a:pt x="1409" y="1"/>
                </a:lnTo>
                <a:lnTo>
                  <a:pt x="1406" y="7"/>
                </a:lnTo>
                <a:lnTo>
                  <a:pt x="1406" y="18"/>
                </a:lnTo>
                <a:lnTo>
                  <a:pt x="1408" y="29"/>
                </a:lnTo>
                <a:lnTo>
                  <a:pt x="1413" y="49"/>
                </a:lnTo>
                <a:lnTo>
                  <a:pt x="1421" y="68"/>
                </a:lnTo>
                <a:lnTo>
                  <a:pt x="1426" y="77"/>
                </a:lnTo>
                <a:lnTo>
                  <a:pt x="1432" y="85"/>
                </a:lnTo>
                <a:lnTo>
                  <a:pt x="1435" y="90"/>
                </a:lnTo>
                <a:lnTo>
                  <a:pt x="1437" y="93"/>
                </a:lnTo>
                <a:lnTo>
                  <a:pt x="1441" y="98"/>
                </a:lnTo>
                <a:lnTo>
                  <a:pt x="1438" y="99"/>
                </a:lnTo>
                <a:lnTo>
                  <a:pt x="1424" y="90"/>
                </a:lnTo>
                <a:lnTo>
                  <a:pt x="1412" y="75"/>
                </a:lnTo>
                <a:lnTo>
                  <a:pt x="1404" y="55"/>
                </a:lnTo>
                <a:lnTo>
                  <a:pt x="1401" y="36"/>
                </a:lnTo>
                <a:lnTo>
                  <a:pt x="1399" y="25"/>
                </a:lnTo>
                <a:lnTo>
                  <a:pt x="1399" y="15"/>
                </a:lnTo>
                <a:lnTo>
                  <a:pt x="1399" y="7"/>
                </a:lnTo>
                <a:lnTo>
                  <a:pt x="1394" y="1"/>
                </a:lnTo>
                <a:lnTo>
                  <a:pt x="1385" y="1"/>
                </a:lnTo>
                <a:lnTo>
                  <a:pt x="1376" y="1"/>
                </a:lnTo>
                <a:lnTo>
                  <a:pt x="1369" y="1"/>
                </a:lnTo>
                <a:lnTo>
                  <a:pt x="1366" y="7"/>
                </a:lnTo>
                <a:lnTo>
                  <a:pt x="1370" y="25"/>
                </a:lnTo>
                <a:lnTo>
                  <a:pt x="1377" y="43"/>
                </a:lnTo>
                <a:lnTo>
                  <a:pt x="1387" y="61"/>
                </a:lnTo>
                <a:lnTo>
                  <a:pt x="1400" y="78"/>
                </a:lnTo>
                <a:lnTo>
                  <a:pt x="1403" y="84"/>
                </a:lnTo>
                <a:lnTo>
                  <a:pt x="1405" y="88"/>
                </a:lnTo>
                <a:lnTo>
                  <a:pt x="1399" y="87"/>
                </a:lnTo>
                <a:lnTo>
                  <a:pt x="1393" y="83"/>
                </a:lnTo>
                <a:lnTo>
                  <a:pt x="1369" y="53"/>
                </a:lnTo>
                <a:lnTo>
                  <a:pt x="1355" y="19"/>
                </a:lnTo>
                <a:lnTo>
                  <a:pt x="1353" y="9"/>
                </a:lnTo>
                <a:lnTo>
                  <a:pt x="1348" y="2"/>
                </a:lnTo>
                <a:lnTo>
                  <a:pt x="1344" y="1"/>
                </a:lnTo>
                <a:lnTo>
                  <a:pt x="1339" y="1"/>
                </a:lnTo>
                <a:lnTo>
                  <a:pt x="1337" y="2"/>
                </a:lnTo>
                <a:lnTo>
                  <a:pt x="1337" y="5"/>
                </a:lnTo>
                <a:lnTo>
                  <a:pt x="1343" y="26"/>
                </a:lnTo>
                <a:lnTo>
                  <a:pt x="1351" y="46"/>
                </a:lnTo>
                <a:lnTo>
                  <a:pt x="1362" y="66"/>
                </a:lnTo>
                <a:lnTo>
                  <a:pt x="1377" y="82"/>
                </a:lnTo>
                <a:lnTo>
                  <a:pt x="1394" y="94"/>
                </a:lnTo>
                <a:lnTo>
                  <a:pt x="1411" y="108"/>
                </a:lnTo>
                <a:lnTo>
                  <a:pt x="1380" y="94"/>
                </a:lnTo>
                <a:lnTo>
                  <a:pt x="1354" y="73"/>
                </a:lnTo>
                <a:lnTo>
                  <a:pt x="1338" y="45"/>
                </a:lnTo>
                <a:lnTo>
                  <a:pt x="1328" y="16"/>
                </a:lnTo>
                <a:lnTo>
                  <a:pt x="1326" y="8"/>
                </a:lnTo>
                <a:lnTo>
                  <a:pt x="1322" y="1"/>
                </a:lnTo>
                <a:lnTo>
                  <a:pt x="1317" y="1"/>
                </a:lnTo>
                <a:lnTo>
                  <a:pt x="1311" y="2"/>
                </a:lnTo>
                <a:lnTo>
                  <a:pt x="1311" y="7"/>
                </a:lnTo>
                <a:lnTo>
                  <a:pt x="1313" y="11"/>
                </a:lnTo>
                <a:lnTo>
                  <a:pt x="1314" y="18"/>
                </a:lnTo>
                <a:lnTo>
                  <a:pt x="1317" y="26"/>
                </a:lnTo>
                <a:lnTo>
                  <a:pt x="1331" y="58"/>
                </a:lnTo>
                <a:lnTo>
                  <a:pt x="1353" y="87"/>
                </a:lnTo>
                <a:lnTo>
                  <a:pt x="1328" y="74"/>
                </a:lnTo>
                <a:lnTo>
                  <a:pt x="1307" y="55"/>
                </a:lnTo>
                <a:lnTo>
                  <a:pt x="1293" y="37"/>
                </a:lnTo>
                <a:lnTo>
                  <a:pt x="1286" y="15"/>
                </a:lnTo>
                <a:lnTo>
                  <a:pt x="1287" y="8"/>
                </a:lnTo>
                <a:lnTo>
                  <a:pt x="1286" y="1"/>
                </a:lnTo>
                <a:lnTo>
                  <a:pt x="1280" y="1"/>
                </a:lnTo>
                <a:lnTo>
                  <a:pt x="1274" y="1"/>
                </a:lnTo>
                <a:lnTo>
                  <a:pt x="1271" y="4"/>
                </a:lnTo>
                <a:lnTo>
                  <a:pt x="1271" y="9"/>
                </a:lnTo>
                <a:lnTo>
                  <a:pt x="1273" y="23"/>
                </a:lnTo>
                <a:lnTo>
                  <a:pt x="1277" y="36"/>
                </a:lnTo>
                <a:lnTo>
                  <a:pt x="1280" y="43"/>
                </a:lnTo>
                <a:lnTo>
                  <a:pt x="1284" y="49"/>
                </a:lnTo>
                <a:lnTo>
                  <a:pt x="1288" y="53"/>
                </a:lnTo>
                <a:lnTo>
                  <a:pt x="1289" y="59"/>
                </a:lnTo>
                <a:lnTo>
                  <a:pt x="1276" y="46"/>
                </a:lnTo>
                <a:lnTo>
                  <a:pt x="1266" y="30"/>
                </a:lnTo>
                <a:lnTo>
                  <a:pt x="1263" y="23"/>
                </a:lnTo>
                <a:lnTo>
                  <a:pt x="1261" y="15"/>
                </a:lnTo>
                <a:lnTo>
                  <a:pt x="1261" y="8"/>
                </a:lnTo>
                <a:lnTo>
                  <a:pt x="1260" y="2"/>
                </a:lnTo>
                <a:lnTo>
                  <a:pt x="1254" y="1"/>
                </a:lnTo>
                <a:lnTo>
                  <a:pt x="1247" y="2"/>
                </a:lnTo>
                <a:lnTo>
                  <a:pt x="1246" y="10"/>
                </a:lnTo>
                <a:lnTo>
                  <a:pt x="1248" y="17"/>
                </a:lnTo>
                <a:lnTo>
                  <a:pt x="1257" y="36"/>
                </a:lnTo>
                <a:lnTo>
                  <a:pt x="1268" y="54"/>
                </a:lnTo>
                <a:lnTo>
                  <a:pt x="1255" y="43"/>
                </a:lnTo>
                <a:lnTo>
                  <a:pt x="1245" y="32"/>
                </a:lnTo>
                <a:lnTo>
                  <a:pt x="1241" y="26"/>
                </a:lnTo>
                <a:lnTo>
                  <a:pt x="1239" y="19"/>
                </a:lnTo>
                <a:lnTo>
                  <a:pt x="1238" y="15"/>
                </a:lnTo>
                <a:lnTo>
                  <a:pt x="1238" y="10"/>
                </a:lnTo>
                <a:lnTo>
                  <a:pt x="1238" y="5"/>
                </a:lnTo>
                <a:lnTo>
                  <a:pt x="1238" y="2"/>
                </a:lnTo>
                <a:lnTo>
                  <a:pt x="1232" y="1"/>
                </a:lnTo>
                <a:lnTo>
                  <a:pt x="1227" y="1"/>
                </a:lnTo>
                <a:lnTo>
                  <a:pt x="1224" y="3"/>
                </a:lnTo>
                <a:lnTo>
                  <a:pt x="1224" y="7"/>
                </a:lnTo>
                <a:lnTo>
                  <a:pt x="1228" y="23"/>
                </a:lnTo>
                <a:lnTo>
                  <a:pt x="1235" y="38"/>
                </a:lnTo>
                <a:lnTo>
                  <a:pt x="1240" y="45"/>
                </a:lnTo>
                <a:lnTo>
                  <a:pt x="1245" y="52"/>
                </a:lnTo>
                <a:lnTo>
                  <a:pt x="1249" y="55"/>
                </a:lnTo>
                <a:lnTo>
                  <a:pt x="1252" y="59"/>
                </a:lnTo>
                <a:lnTo>
                  <a:pt x="1240" y="55"/>
                </a:lnTo>
                <a:lnTo>
                  <a:pt x="1228" y="45"/>
                </a:lnTo>
                <a:lnTo>
                  <a:pt x="1220" y="35"/>
                </a:lnTo>
                <a:lnTo>
                  <a:pt x="1213" y="23"/>
                </a:lnTo>
                <a:lnTo>
                  <a:pt x="1212" y="17"/>
                </a:lnTo>
                <a:lnTo>
                  <a:pt x="1211" y="11"/>
                </a:lnTo>
                <a:lnTo>
                  <a:pt x="1211" y="7"/>
                </a:lnTo>
                <a:lnTo>
                  <a:pt x="1208" y="2"/>
                </a:lnTo>
                <a:lnTo>
                  <a:pt x="1204" y="1"/>
                </a:lnTo>
                <a:lnTo>
                  <a:pt x="1198" y="1"/>
                </a:lnTo>
                <a:lnTo>
                  <a:pt x="1195" y="3"/>
                </a:lnTo>
                <a:lnTo>
                  <a:pt x="1195" y="7"/>
                </a:lnTo>
                <a:lnTo>
                  <a:pt x="1198" y="19"/>
                </a:lnTo>
                <a:lnTo>
                  <a:pt x="1204" y="32"/>
                </a:lnTo>
                <a:lnTo>
                  <a:pt x="1224" y="53"/>
                </a:lnTo>
                <a:lnTo>
                  <a:pt x="1249" y="71"/>
                </a:lnTo>
                <a:lnTo>
                  <a:pt x="1306" y="99"/>
                </a:lnTo>
                <a:lnTo>
                  <a:pt x="1368" y="118"/>
                </a:lnTo>
                <a:lnTo>
                  <a:pt x="1450" y="136"/>
                </a:lnTo>
                <a:lnTo>
                  <a:pt x="1533" y="146"/>
                </a:lnTo>
                <a:lnTo>
                  <a:pt x="1520" y="151"/>
                </a:lnTo>
                <a:lnTo>
                  <a:pt x="1508" y="151"/>
                </a:lnTo>
                <a:lnTo>
                  <a:pt x="1492" y="148"/>
                </a:lnTo>
                <a:lnTo>
                  <a:pt x="1479" y="149"/>
                </a:lnTo>
                <a:lnTo>
                  <a:pt x="1477" y="146"/>
                </a:lnTo>
                <a:lnTo>
                  <a:pt x="1471" y="145"/>
                </a:lnTo>
                <a:lnTo>
                  <a:pt x="1466" y="145"/>
                </a:lnTo>
                <a:lnTo>
                  <a:pt x="1460" y="144"/>
                </a:lnTo>
                <a:lnTo>
                  <a:pt x="1446" y="142"/>
                </a:lnTo>
                <a:lnTo>
                  <a:pt x="1434" y="141"/>
                </a:lnTo>
                <a:lnTo>
                  <a:pt x="1409" y="136"/>
                </a:lnTo>
                <a:lnTo>
                  <a:pt x="1385" y="131"/>
                </a:lnTo>
                <a:lnTo>
                  <a:pt x="1340" y="120"/>
                </a:lnTo>
                <a:lnTo>
                  <a:pt x="1297" y="106"/>
                </a:lnTo>
                <a:lnTo>
                  <a:pt x="1264" y="91"/>
                </a:lnTo>
                <a:lnTo>
                  <a:pt x="1232" y="71"/>
                </a:lnTo>
                <a:lnTo>
                  <a:pt x="1206" y="49"/>
                </a:lnTo>
                <a:lnTo>
                  <a:pt x="1188" y="20"/>
                </a:lnTo>
                <a:lnTo>
                  <a:pt x="1186" y="10"/>
                </a:lnTo>
                <a:lnTo>
                  <a:pt x="1181" y="1"/>
                </a:lnTo>
                <a:lnTo>
                  <a:pt x="1174" y="1"/>
                </a:lnTo>
                <a:lnTo>
                  <a:pt x="1167" y="3"/>
                </a:lnTo>
                <a:lnTo>
                  <a:pt x="1167" y="4"/>
                </a:lnTo>
                <a:lnTo>
                  <a:pt x="1169" y="5"/>
                </a:lnTo>
                <a:lnTo>
                  <a:pt x="1170" y="12"/>
                </a:lnTo>
                <a:lnTo>
                  <a:pt x="1172" y="18"/>
                </a:lnTo>
                <a:lnTo>
                  <a:pt x="1177" y="29"/>
                </a:lnTo>
                <a:lnTo>
                  <a:pt x="1179" y="42"/>
                </a:lnTo>
                <a:lnTo>
                  <a:pt x="1164" y="27"/>
                </a:lnTo>
                <a:lnTo>
                  <a:pt x="1155" y="7"/>
                </a:lnTo>
                <a:lnTo>
                  <a:pt x="1150" y="2"/>
                </a:lnTo>
                <a:lnTo>
                  <a:pt x="1145" y="1"/>
                </a:lnTo>
                <a:lnTo>
                  <a:pt x="1137" y="1"/>
                </a:lnTo>
                <a:lnTo>
                  <a:pt x="1129" y="1"/>
                </a:lnTo>
                <a:lnTo>
                  <a:pt x="1125" y="7"/>
                </a:lnTo>
                <a:lnTo>
                  <a:pt x="1130" y="13"/>
                </a:lnTo>
                <a:lnTo>
                  <a:pt x="1137" y="23"/>
                </a:lnTo>
                <a:lnTo>
                  <a:pt x="1144" y="32"/>
                </a:lnTo>
                <a:lnTo>
                  <a:pt x="1148" y="37"/>
                </a:lnTo>
                <a:lnTo>
                  <a:pt x="1144" y="40"/>
                </a:lnTo>
                <a:lnTo>
                  <a:pt x="1137" y="33"/>
                </a:lnTo>
                <a:lnTo>
                  <a:pt x="1131" y="25"/>
                </a:lnTo>
                <a:lnTo>
                  <a:pt x="1124" y="17"/>
                </a:lnTo>
                <a:lnTo>
                  <a:pt x="1116" y="8"/>
                </a:lnTo>
                <a:lnTo>
                  <a:pt x="1103" y="1"/>
                </a:lnTo>
                <a:lnTo>
                  <a:pt x="1084" y="1"/>
                </a:lnTo>
                <a:lnTo>
                  <a:pt x="1034" y="1"/>
                </a:lnTo>
                <a:lnTo>
                  <a:pt x="983" y="1"/>
                </a:lnTo>
                <a:lnTo>
                  <a:pt x="1020" y="10"/>
                </a:lnTo>
                <a:lnTo>
                  <a:pt x="1054" y="24"/>
                </a:lnTo>
                <a:lnTo>
                  <a:pt x="998" y="11"/>
                </a:lnTo>
                <a:lnTo>
                  <a:pt x="941" y="1"/>
                </a:lnTo>
                <a:lnTo>
                  <a:pt x="915" y="1"/>
                </a:lnTo>
                <a:lnTo>
                  <a:pt x="889" y="1"/>
                </a:lnTo>
                <a:lnTo>
                  <a:pt x="870" y="0"/>
                </a:lnTo>
                <a:lnTo>
                  <a:pt x="853" y="4"/>
                </a:lnTo>
                <a:lnTo>
                  <a:pt x="852" y="9"/>
                </a:lnTo>
                <a:lnTo>
                  <a:pt x="850" y="13"/>
                </a:lnTo>
                <a:lnTo>
                  <a:pt x="847" y="19"/>
                </a:lnTo>
                <a:lnTo>
                  <a:pt x="842" y="24"/>
                </a:lnTo>
                <a:lnTo>
                  <a:pt x="810" y="44"/>
                </a:lnTo>
                <a:lnTo>
                  <a:pt x="774" y="51"/>
                </a:lnTo>
                <a:lnTo>
                  <a:pt x="800" y="42"/>
                </a:lnTo>
                <a:lnTo>
                  <a:pt x="823" y="29"/>
                </a:lnTo>
                <a:lnTo>
                  <a:pt x="829" y="23"/>
                </a:lnTo>
                <a:lnTo>
                  <a:pt x="834" y="16"/>
                </a:lnTo>
                <a:lnTo>
                  <a:pt x="841" y="7"/>
                </a:lnTo>
                <a:lnTo>
                  <a:pt x="850" y="1"/>
                </a:lnTo>
                <a:lnTo>
                  <a:pt x="832" y="1"/>
                </a:lnTo>
                <a:lnTo>
                  <a:pt x="814" y="3"/>
                </a:lnTo>
                <a:lnTo>
                  <a:pt x="799" y="9"/>
                </a:lnTo>
                <a:lnTo>
                  <a:pt x="783" y="13"/>
                </a:lnTo>
                <a:lnTo>
                  <a:pt x="746" y="23"/>
                </a:lnTo>
                <a:lnTo>
                  <a:pt x="709" y="24"/>
                </a:lnTo>
                <a:lnTo>
                  <a:pt x="761" y="16"/>
                </a:lnTo>
                <a:lnTo>
                  <a:pt x="811" y="0"/>
                </a:lnTo>
                <a:lnTo>
                  <a:pt x="757" y="0"/>
                </a:lnTo>
                <a:lnTo>
                  <a:pt x="702" y="0"/>
                </a:lnTo>
                <a:lnTo>
                  <a:pt x="709" y="2"/>
                </a:lnTo>
                <a:lnTo>
                  <a:pt x="717" y="4"/>
                </a:lnTo>
                <a:lnTo>
                  <a:pt x="710" y="5"/>
                </a:lnTo>
                <a:lnTo>
                  <a:pt x="704" y="5"/>
                </a:lnTo>
                <a:lnTo>
                  <a:pt x="697" y="3"/>
                </a:lnTo>
                <a:lnTo>
                  <a:pt x="692" y="0"/>
                </a:lnTo>
                <a:lnTo>
                  <a:pt x="684" y="0"/>
                </a:lnTo>
                <a:lnTo>
                  <a:pt x="676" y="1"/>
                </a:lnTo>
                <a:lnTo>
                  <a:pt x="675" y="5"/>
                </a:lnTo>
                <a:lnTo>
                  <a:pt x="677" y="10"/>
                </a:lnTo>
                <a:lnTo>
                  <a:pt x="701" y="36"/>
                </a:lnTo>
                <a:lnTo>
                  <a:pt x="734" y="52"/>
                </a:lnTo>
                <a:lnTo>
                  <a:pt x="738" y="54"/>
                </a:lnTo>
                <a:lnTo>
                  <a:pt x="743" y="55"/>
                </a:lnTo>
                <a:lnTo>
                  <a:pt x="746" y="57"/>
                </a:lnTo>
                <a:lnTo>
                  <a:pt x="750" y="58"/>
                </a:lnTo>
                <a:lnTo>
                  <a:pt x="746" y="59"/>
                </a:lnTo>
                <a:lnTo>
                  <a:pt x="740" y="57"/>
                </a:lnTo>
                <a:lnTo>
                  <a:pt x="721" y="52"/>
                </a:lnTo>
                <a:lnTo>
                  <a:pt x="705" y="45"/>
                </a:lnTo>
                <a:lnTo>
                  <a:pt x="681" y="32"/>
                </a:lnTo>
                <a:lnTo>
                  <a:pt x="662" y="12"/>
                </a:lnTo>
                <a:lnTo>
                  <a:pt x="661" y="8"/>
                </a:lnTo>
                <a:lnTo>
                  <a:pt x="659" y="3"/>
                </a:lnTo>
                <a:lnTo>
                  <a:pt x="652" y="1"/>
                </a:lnTo>
                <a:lnTo>
                  <a:pt x="645" y="1"/>
                </a:lnTo>
                <a:lnTo>
                  <a:pt x="641" y="4"/>
                </a:lnTo>
                <a:lnTo>
                  <a:pt x="644" y="11"/>
                </a:lnTo>
                <a:lnTo>
                  <a:pt x="651" y="21"/>
                </a:lnTo>
                <a:lnTo>
                  <a:pt x="658" y="29"/>
                </a:lnTo>
                <a:lnTo>
                  <a:pt x="655" y="30"/>
                </a:lnTo>
                <a:lnTo>
                  <a:pt x="652" y="29"/>
                </a:lnTo>
                <a:lnTo>
                  <a:pt x="647" y="27"/>
                </a:lnTo>
                <a:lnTo>
                  <a:pt x="643" y="26"/>
                </a:lnTo>
                <a:lnTo>
                  <a:pt x="638" y="21"/>
                </a:lnTo>
                <a:lnTo>
                  <a:pt x="634" y="16"/>
                </a:lnTo>
                <a:lnTo>
                  <a:pt x="631" y="8"/>
                </a:lnTo>
                <a:lnTo>
                  <a:pt x="626" y="1"/>
                </a:lnTo>
                <a:lnTo>
                  <a:pt x="617" y="0"/>
                </a:lnTo>
                <a:lnTo>
                  <a:pt x="608" y="1"/>
                </a:lnTo>
                <a:lnTo>
                  <a:pt x="612" y="11"/>
                </a:lnTo>
                <a:lnTo>
                  <a:pt x="618" y="20"/>
                </a:lnTo>
                <a:lnTo>
                  <a:pt x="622" y="25"/>
                </a:lnTo>
                <a:lnTo>
                  <a:pt x="627" y="29"/>
                </a:lnTo>
                <a:lnTo>
                  <a:pt x="631" y="32"/>
                </a:lnTo>
                <a:lnTo>
                  <a:pt x="634" y="35"/>
                </a:lnTo>
                <a:lnTo>
                  <a:pt x="617" y="26"/>
                </a:lnTo>
                <a:lnTo>
                  <a:pt x="604" y="9"/>
                </a:lnTo>
                <a:lnTo>
                  <a:pt x="603" y="4"/>
                </a:lnTo>
                <a:lnTo>
                  <a:pt x="601" y="2"/>
                </a:lnTo>
                <a:lnTo>
                  <a:pt x="592" y="1"/>
                </a:lnTo>
                <a:lnTo>
                  <a:pt x="584" y="1"/>
                </a:lnTo>
                <a:lnTo>
                  <a:pt x="593" y="16"/>
                </a:lnTo>
                <a:lnTo>
                  <a:pt x="602" y="29"/>
                </a:lnTo>
                <a:lnTo>
                  <a:pt x="593" y="25"/>
                </a:lnTo>
                <a:lnTo>
                  <a:pt x="584" y="18"/>
                </a:lnTo>
                <a:lnTo>
                  <a:pt x="578" y="11"/>
                </a:lnTo>
                <a:lnTo>
                  <a:pt x="572" y="4"/>
                </a:lnTo>
                <a:lnTo>
                  <a:pt x="567" y="2"/>
                </a:lnTo>
                <a:lnTo>
                  <a:pt x="561" y="1"/>
                </a:lnTo>
                <a:lnTo>
                  <a:pt x="554" y="2"/>
                </a:lnTo>
                <a:lnTo>
                  <a:pt x="555" y="8"/>
                </a:lnTo>
                <a:lnTo>
                  <a:pt x="549" y="4"/>
                </a:lnTo>
                <a:lnTo>
                  <a:pt x="545" y="1"/>
                </a:lnTo>
                <a:lnTo>
                  <a:pt x="531" y="0"/>
                </a:lnTo>
                <a:lnTo>
                  <a:pt x="518" y="1"/>
                </a:lnTo>
                <a:lnTo>
                  <a:pt x="536" y="12"/>
                </a:lnTo>
                <a:lnTo>
                  <a:pt x="554" y="24"/>
                </a:lnTo>
                <a:lnTo>
                  <a:pt x="575" y="33"/>
                </a:lnTo>
                <a:lnTo>
                  <a:pt x="595" y="40"/>
                </a:lnTo>
                <a:lnTo>
                  <a:pt x="642" y="51"/>
                </a:lnTo>
                <a:lnTo>
                  <a:pt x="688" y="62"/>
                </a:lnTo>
                <a:lnTo>
                  <a:pt x="672" y="63"/>
                </a:lnTo>
                <a:lnTo>
                  <a:pt x="656" y="60"/>
                </a:lnTo>
                <a:lnTo>
                  <a:pt x="642" y="58"/>
                </a:lnTo>
                <a:lnTo>
                  <a:pt x="626" y="54"/>
                </a:lnTo>
                <a:lnTo>
                  <a:pt x="598" y="48"/>
                </a:lnTo>
                <a:lnTo>
                  <a:pt x="571" y="37"/>
                </a:lnTo>
                <a:lnTo>
                  <a:pt x="544" y="26"/>
                </a:lnTo>
                <a:lnTo>
                  <a:pt x="519" y="12"/>
                </a:lnTo>
                <a:lnTo>
                  <a:pt x="511" y="7"/>
                </a:lnTo>
                <a:lnTo>
                  <a:pt x="502" y="2"/>
                </a:lnTo>
                <a:lnTo>
                  <a:pt x="493" y="1"/>
                </a:lnTo>
                <a:lnTo>
                  <a:pt x="483" y="1"/>
                </a:lnTo>
                <a:lnTo>
                  <a:pt x="495" y="12"/>
                </a:lnTo>
                <a:lnTo>
                  <a:pt x="508" y="20"/>
                </a:lnTo>
                <a:lnTo>
                  <a:pt x="524" y="27"/>
                </a:lnTo>
                <a:lnTo>
                  <a:pt x="539" y="35"/>
                </a:lnTo>
                <a:lnTo>
                  <a:pt x="573" y="49"/>
                </a:lnTo>
                <a:lnTo>
                  <a:pt x="609" y="59"/>
                </a:lnTo>
                <a:lnTo>
                  <a:pt x="691" y="73"/>
                </a:lnTo>
                <a:lnTo>
                  <a:pt x="773" y="77"/>
                </a:lnTo>
                <a:lnTo>
                  <a:pt x="796" y="77"/>
                </a:lnTo>
                <a:lnTo>
                  <a:pt x="821" y="78"/>
                </a:lnTo>
                <a:lnTo>
                  <a:pt x="833" y="78"/>
                </a:lnTo>
                <a:lnTo>
                  <a:pt x="845" y="78"/>
                </a:lnTo>
                <a:lnTo>
                  <a:pt x="857" y="78"/>
                </a:lnTo>
                <a:lnTo>
                  <a:pt x="868" y="80"/>
                </a:lnTo>
                <a:lnTo>
                  <a:pt x="763" y="83"/>
                </a:lnTo>
                <a:lnTo>
                  <a:pt x="660" y="76"/>
                </a:lnTo>
                <a:lnTo>
                  <a:pt x="571" y="59"/>
                </a:lnTo>
                <a:lnTo>
                  <a:pt x="490" y="19"/>
                </a:lnTo>
                <a:lnTo>
                  <a:pt x="482" y="11"/>
                </a:lnTo>
                <a:lnTo>
                  <a:pt x="473" y="3"/>
                </a:lnTo>
                <a:lnTo>
                  <a:pt x="465" y="1"/>
                </a:lnTo>
                <a:lnTo>
                  <a:pt x="455" y="1"/>
                </a:lnTo>
                <a:lnTo>
                  <a:pt x="442" y="0"/>
                </a:lnTo>
                <a:lnTo>
                  <a:pt x="431" y="2"/>
                </a:lnTo>
                <a:lnTo>
                  <a:pt x="429" y="7"/>
                </a:lnTo>
                <a:lnTo>
                  <a:pt x="428" y="11"/>
                </a:lnTo>
                <a:lnTo>
                  <a:pt x="424" y="18"/>
                </a:lnTo>
                <a:lnTo>
                  <a:pt x="421" y="25"/>
                </a:lnTo>
                <a:lnTo>
                  <a:pt x="421" y="16"/>
                </a:lnTo>
                <a:lnTo>
                  <a:pt x="421" y="7"/>
                </a:lnTo>
                <a:lnTo>
                  <a:pt x="421" y="2"/>
                </a:lnTo>
                <a:lnTo>
                  <a:pt x="416" y="1"/>
                </a:lnTo>
                <a:lnTo>
                  <a:pt x="411" y="1"/>
                </a:lnTo>
                <a:lnTo>
                  <a:pt x="405" y="3"/>
                </a:lnTo>
                <a:lnTo>
                  <a:pt x="405" y="5"/>
                </a:lnTo>
                <a:lnTo>
                  <a:pt x="405" y="8"/>
                </a:lnTo>
                <a:lnTo>
                  <a:pt x="404" y="12"/>
                </a:lnTo>
                <a:lnTo>
                  <a:pt x="402" y="18"/>
                </a:lnTo>
                <a:lnTo>
                  <a:pt x="403" y="10"/>
                </a:lnTo>
                <a:lnTo>
                  <a:pt x="402" y="2"/>
                </a:lnTo>
                <a:lnTo>
                  <a:pt x="394" y="1"/>
                </a:lnTo>
                <a:lnTo>
                  <a:pt x="387" y="2"/>
                </a:lnTo>
                <a:lnTo>
                  <a:pt x="384" y="8"/>
                </a:lnTo>
                <a:lnTo>
                  <a:pt x="384" y="15"/>
                </a:lnTo>
                <a:lnTo>
                  <a:pt x="383" y="25"/>
                </a:lnTo>
                <a:lnTo>
                  <a:pt x="379" y="35"/>
                </a:lnTo>
                <a:lnTo>
                  <a:pt x="375" y="23"/>
                </a:lnTo>
                <a:lnTo>
                  <a:pt x="372" y="10"/>
                </a:lnTo>
                <a:lnTo>
                  <a:pt x="370" y="3"/>
                </a:lnTo>
                <a:lnTo>
                  <a:pt x="364" y="1"/>
                </a:lnTo>
                <a:lnTo>
                  <a:pt x="347" y="1"/>
                </a:lnTo>
                <a:lnTo>
                  <a:pt x="335" y="7"/>
                </a:lnTo>
                <a:lnTo>
                  <a:pt x="326" y="1"/>
                </a:lnTo>
                <a:lnTo>
                  <a:pt x="315" y="1"/>
                </a:lnTo>
                <a:lnTo>
                  <a:pt x="301" y="1"/>
                </a:lnTo>
                <a:lnTo>
                  <a:pt x="288" y="1"/>
                </a:lnTo>
                <a:lnTo>
                  <a:pt x="306" y="13"/>
                </a:lnTo>
                <a:lnTo>
                  <a:pt x="323" y="27"/>
                </a:lnTo>
                <a:lnTo>
                  <a:pt x="329" y="32"/>
                </a:lnTo>
                <a:lnTo>
                  <a:pt x="333" y="38"/>
                </a:lnTo>
                <a:lnTo>
                  <a:pt x="329" y="38"/>
                </a:lnTo>
                <a:lnTo>
                  <a:pt x="324" y="35"/>
                </a:lnTo>
                <a:lnTo>
                  <a:pt x="307" y="21"/>
                </a:lnTo>
                <a:lnTo>
                  <a:pt x="291" y="10"/>
                </a:lnTo>
                <a:lnTo>
                  <a:pt x="277" y="2"/>
                </a:lnTo>
                <a:lnTo>
                  <a:pt x="262" y="1"/>
                </a:lnTo>
                <a:lnTo>
                  <a:pt x="296" y="25"/>
                </a:lnTo>
                <a:lnTo>
                  <a:pt x="326" y="53"/>
                </a:lnTo>
                <a:lnTo>
                  <a:pt x="333" y="61"/>
                </a:lnTo>
                <a:lnTo>
                  <a:pt x="340" y="70"/>
                </a:lnTo>
                <a:lnTo>
                  <a:pt x="345" y="77"/>
                </a:lnTo>
                <a:lnTo>
                  <a:pt x="347" y="85"/>
                </a:lnTo>
                <a:lnTo>
                  <a:pt x="343" y="86"/>
                </a:lnTo>
                <a:lnTo>
                  <a:pt x="340" y="84"/>
                </a:lnTo>
                <a:lnTo>
                  <a:pt x="335" y="77"/>
                </a:lnTo>
                <a:lnTo>
                  <a:pt x="331" y="71"/>
                </a:lnTo>
                <a:lnTo>
                  <a:pt x="306" y="44"/>
                </a:lnTo>
                <a:lnTo>
                  <a:pt x="276" y="23"/>
                </a:lnTo>
                <a:lnTo>
                  <a:pt x="260" y="12"/>
                </a:lnTo>
                <a:lnTo>
                  <a:pt x="243" y="3"/>
                </a:lnTo>
                <a:lnTo>
                  <a:pt x="232" y="1"/>
                </a:lnTo>
                <a:lnTo>
                  <a:pt x="219" y="1"/>
                </a:lnTo>
                <a:lnTo>
                  <a:pt x="259" y="24"/>
                </a:lnTo>
                <a:lnTo>
                  <a:pt x="296" y="50"/>
                </a:lnTo>
                <a:lnTo>
                  <a:pt x="309" y="65"/>
                </a:lnTo>
                <a:lnTo>
                  <a:pt x="322" y="79"/>
                </a:lnTo>
                <a:lnTo>
                  <a:pt x="338" y="95"/>
                </a:lnTo>
                <a:lnTo>
                  <a:pt x="353" y="113"/>
                </a:lnTo>
                <a:lnTo>
                  <a:pt x="341" y="110"/>
                </a:lnTo>
                <a:lnTo>
                  <a:pt x="332" y="100"/>
                </a:lnTo>
                <a:lnTo>
                  <a:pt x="322" y="90"/>
                </a:lnTo>
                <a:lnTo>
                  <a:pt x="309" y="78"/>
                </a:lnTo>
                <a:lnTo>
                  <a:pt x="287" y="59"/>
                </a:lnTo>
                <a:lnTo>
                  <a:pt x="263" y="42"/>
                </a:lnTo>
                <a:lnTo>
                  <a:pt x="238" y="27"/>
                </a:lnTo>
                <a:lnTo>
                  <a:pt x="211" y="13"/>
                </a:lnTo>
                <a:lnTo>
                  <a:pt x="199" y="8"/>
                </a:lnTo>
                <a:lnTo>
                  <a:pt x="185" y="3"/>
                </a:lnTo>
                <a:lnTo>
                  <a:pt x="172" y="1"/>
                </a:lnTo>
                <a:lnTo>
                  <a:pt x="157" y="1"/>
                </a:lnTo>
                <a:lnTo>
                  <a:pt x="194" y="17"/>
                </a:lnTo>
                <a:lnTo>
                  <a:pt x="231" y="36"/>
                </a:lnTo>
                <a:lnTo>
                  <a:pt x="222" y="35"/>
                </a:lnTo>
                <a:lnTo>
                  <a:pt x="214" y="33"/>
                </a:lnTo>
                <a:lnTo>
                  <a:pt x="202" y="29"/>
                </a:lnTo>
                <a:lnTo>
                  <a:pt x="192" y="26"/>
                </a:lnTo>
                <a:lnTo>
                  <a:pt x="169" y="20"/>
                </a:lnTo>
                <a:lnTo>
                  <a:pt x="147" y="16"/>
                </a:lnTo>
                <a:lnTo>
                  <a:pt x="132" y="10"/>
                </a:lnTo>
                <a:lnTo>
                  <a:pt x="118" y="3"/>
                </a:lnTo>
                <a:lnTo>
                  <a:pt x="103" y="1"/>
                </a:lnTo>
                <a:lnTo>
                  <a:pt x="89" y="1"/>
                </a:lnTo>
                <a:lnTo>
                  <a:pt x="117" y="18"/>
                </a:lnTo>
                <a:lnTo>
                  <a:pt x="144" y="36"/>
                </a:lnTo>
                <a:lnTo>
                  <a:pt x="150" y="41"/>
                </a:lnTo>
                <a:lnTo>
                  <a:pt x="156" y="46"/>
                </a:lnTo>
                <a:lnTo>
                  <a:pt x="161" y="51"/>
                </a:lnTo>
                <a:lnTo>
                  <a:pt x="166" y="55"/>
                </a:lnTo>
                <a:lnTo>
                  <a:pt x="164" y="57"/>
                </a:lnTo>
                <a:lnTo>
                  <a:pt x="160" y="54"/>
                </a:lnTo>
                <a:lnTo>
                  <a:pt x="153" y="50"/>
                </a:lnTo>
                <a:lnTo>
                  <a:pt x="145" y="46"/>
                </a:lnTo>
                <a:lnTo>
                  <a:pt x="116" y="29"/>
                </a:lnTo>
                <a:lnTo>
                  <a:pt x="85" y="13"/>
                </a:lnTo>
                <a:lnTo>
                  <a:pt x="59" y="3"/>
                </a:lnTo>
                <a:lnTo>
                  <a:pt x="32" y="2"/>
                </a:lnTo>
                <a:lnTo>
                  <a:pt x="85" y="25"/>
                </a:lnTo>
                <a:lnTo>
                  <a:pt x="136" y="52"/>
                </a:lnTo>
                <a:lnTo>
                  <a:pt x="108" y="49"/>
                </a:lnTo>
                <a:lnTo>
                  <a:pt x="84" y="37"/>
                </a:lnTo>
                <a:lnTo>
                  <a:pt x="60" y="23"/>
                </a:lnTo>
                <a:lnTo>
                  <a:pt x="35" y="10"/>
                </a:lnTo>
                <a:lnTo>
                  <a:pt x="21" y="5"/>
                </a:lnTo>
                <a:lnTo>
                  <a:pt x="9" y="1"/>
                </a:lnTo>
                <a:lnTo>
                  <a:pt x="2" y="1"/>
                </a:lnTo>
                <a:lnTo>
                  <a:pt x="0" y="5"/>
                </a:lnTo>
                <a:lnTo>
                  <a:pt x="8" y="9"/>
                </a:lnTo>
                <a:lnTo>
                  <a:pt x="17" y="11"/>
                </a:lnTo>
                <a:lnTo>
                  <a:pt x="44" y="24"/>
                </a:lnTo>
                <a:lnTo>
                  <a:pt x="68" y="41"/>
                </a:lnTo>
                <a:lnTo>
                  <a:pt x="50" y="40"/>
                </a:lnTo>
                <a:lnTo>
                  <a:pt x="32" y="37"/>
                </a:lnTo>
                <a:lnTo>
                  <a:pt x="16" y="33"/>
                </a:lnTo>
                <a:lnTo>
                  <a:pt x="0" y="27"/>
                </a:lnTo>
                <a:lnTo>
                  <a:pt x="0" y="33"/>
                </a:lnTo>
                <a:lnTo>
                  <a:pt x="0" y="40"/>
                </a:lnTo>
                <a:lnTo>
                  <a:pt x="1" y="44"/>
                </a:lnTo>
                <a:lnTo>
                  <a:pt x="5" y="46"/>
                </a:lnTo>
                <a:lnTo>
                  <a:pt x="16" y="46"/>
                </a:lnTo>
                <a:lnTo>
                  <a:pt x="26" y="46"/>
                </a:lnTo>
                <a:lnTo>
                  <a:pt x="48" y="48"/>
                </a:lnTo>
                <a:lnTo>
                  <a:pt x="68" y="50"/>
                </a:lnTo>
                <a:lnTo>
                  <a:pt x="107" y="55"/>
                </a:lnTo>
                <a:lnTo>
                  <a:pt x="144" y="63"/>
                </a:lnTo>
                <a:lnTo>
                  <a:pt x="181" y="74"/>
                </a:lnTo>
                <a:lnTo>
                  <a:pt x="218" y="86"/>
                </a:lnTo>
                <a:lnTo>
                  <a:pt x="235" y="93"/>
                </a:lnTo>
                <a:lnTo>
                  <a:pt x="252" y="101"/>
                </a:lnTo>
                <a:lnTo>
                  <a:pt x="264" y="107"/>
                </a:lnTo>
                <a:lnTo>
                  <a:pt x="274" y="115"/>
                </a:lnTo>
                <a:lnTo>
                  <a:pt x="243" y="103"/>
                </a:lnTo>
                <a:lnTo>
                  <a:pt x="213" y="92"/>
                </a:lnTo>
                <a:lnTo>
                  <a:pt x="180" y="82"/>
                </a:lnTo>
                <a:lnTo>
                  <a:pt x="145" y="75"/>
                </a:lnTo>
                <a:lnTo>
                  <a:pt x="73" y="61"/>
                </a:lnTo>
                <a:lnTo>
                  <a:pt x="0" y="55"/>
                </a:lnTo>
                <a:lnTo>
                  <a:pt x="0" y="65"/>
                </a:lnTo>
                <a:lnTo>
                  <a:pt x="0" y="74"/>
                </a:lnTo>
                <a:lnTo>
                  <a:pt x="0" y="77"/>
                </a:lnTo>
                <a:lnTo>
                  <a:pt x="2" y="79"/>
                </a:lnTo>
                <a:lnTo>
                  <a:pt x="4" y="82"/>
                </a:lnTo>
                <a:lnTo>
                  <a:pt x="8" y="83"/>
                </a:lnTo>
                <a:lnTo>
                  <a:pt x="18" y="88"/>
                </a:lnTo>
                <a:lnTo>
                  <a:pt x="27" y="96"/>
                </a:lnTo>
                <a:lnTo>
                  <a:pt x="35" y="108"/>
                </a:lnTo>
                <a:lnTo>
                  <a:pt x="42" y="118"/>
                </a:lnTo>
                <a:lnTo>
                  <a:pt x="49" y="124"/>
                </a:lnTo>
                <a:lnTo>
                  <a:pt x="54" y="128"/>
                </a:lnTo>
                <a:lnTo>
                  <a:pt x="59" y="132"/>
                </a:lnTo>
                <a:lnTo>
                  <a:pt x="62" y="136"/>
                </a:lnTo>
                <a:lnTo>
                  <a:pt x="43" y="126"/>
                </a:lnTo>
                <a:lnTo>
                  <a:pt x="26" y="112"/>
                </a:lnTo>
                <a:lnTo>
                  <a:pt x="18" y="106"/>
                </a:lnTo>
                <a:lnTo>
                  <a:pt x="9" y="99"/>
                </a:lnTo>
                <a:lnTo>
                  <a:pt x="5" y="94"/>
                </a:lnTo>
                <a:lnTo>
                  <a:pt x="0" y="93"/>
                </a:lnTo>
                <a:lnTo>
                  <a:pt x="0" y="99"/>
                </a:lnTo>
                <a:lnTo>
                  <a:pt x="0" y="104"/>
                </a:lnTo>
                <a:lnTo>
                  <a:pt x="0" y="111"/>
                </a:lnTo>
                <a:lnTo>
                  <a:pt x="2" y="117"/>
                </a:lnTo>
                <a:lnTo>
                  <a:pt x="8" y="126"/>
                </a:lnTo>
                <a:lnTo>
                  <a:pt x="15" y="135"/>
                </a:lnTo>
                <a:lnTo>
                  <a:pt x="26" y="154"/>
                </a:lnTo>
                <a:lnTo>
                  <a:pt x="38" y="173"/>
                </a:lnTo>
                <a:lnTo>
                  <a:pt x="68" y="202"/>
                </a:lnTo>
                <a:lnTo>
                  <a:pt x="101" y="226"/>
                </a:lnTo>
                <a:lnTo>
                  <a:pt x="120" y="237"/>
                </a:lnTo>
                <a:lnTo>
                  <a:pt x="140" y="248"/>
                </a:lnTo>
                <a:lnTo>
                  <a:pt x="158" y="256"/>
                </a:lnTo>
                <a:lnTo>
                  <a:pt x="176" y="266"/>
                </a:lnTo>
                <a:lnTo>
                  <a:pt x="161" y="261"/>
                </a:lnTo>
                <a:lnTo>
                  <a:pt x="147" y="257"/>
                </a:lnTo>
                <a:lnTo>
                  <a:pt x="133" y="251"/>
                </a:lnTo>
                <a:lnTo>
                  <a:pt x="120" y="244"/>
                </a:lnTo>
                <a:lnTo>
                  <a:pt x="92" y="229"/>
                </a:lnTo>
                <a:lnTo>
                  <a:pt x="66" y="212"/>
                </a:lnTo>
                <a:lnTo>
                  <a:pt x="44" y="195"/>
                </a:lnTo>
                <a:lnTo>
                  <a:pt x="26" y="174"/>
                </a:lnTo>
                <a:lnTo>
                  <a:pt x="18" y="162"/>
                </a:lnTo>
                <a:lnTo>
                  <a:pt x="10" y="150"/>
                </a:lnTo>
                <a:lnTo>
                  <a:pt x="7" y="142"/>
                </a:lnTo>
                <a:lnTo>
                  <a:pt x="0" y="137"/>
                </a:lnTo>
                <a:lnTo>
                  <a:pt x="0" y="145"/>
                </a:lnTo>
                <a:lnTo>
                  <a:pt x="0" y="152"/>
                </a:lnTo>
                <a:lnTo>
                  <a:pt x="0" y="161"/>
                </a:lnTo>
                <a:lnTo>
                  <a:pt x="0" y="169"/>
                </a:lnTo>
                <a:lnTo>
                  <a:pt x="4" y="171"/>
                </a:lnTo>
                <a:lnTo>
                  <a:pt x="9" y="174"/>
                </a:lnTo>
                <a:lnTo>
                  <a:pt x="12" y="177"/>
                </a:lnTo>
                <a:lnTo>
                  <a:pt x="15" y="181"/>
                </a:lnTo>
                <a:lnTo>
                  <a:pt x="8" y="181"/>
                </a:lnTo>
                <a:lnTo>
                  <a:pt x="0" y="179"/>
                </a:lnTo>
                <a:lnTo>
                  <a:pt x="0" y="183"/>
                </a:lnTo>
                <a:lnTo>
                  <a:pt x="0" y="186"/>
                </a:lnTo>
                <a:lnTo>
                  <a:pt x="4" y="187"/>
                </a:lnTo>
                <a:lnTo>
                  <a:pt x="8" y="187"/>
                </a:lnTo>
                <a:lnTo>
                  <a:pt x="15" y="189"/>
                </a:lnTo>
                <a:lnTo>
                  <a:pt x="20" y="191"/>
                </a:lnTo>
                <a:lnTo>
                  <a:pt x="21" y="193"/>
                </a:lnTo>
                <a:lnTo>
                  <a:pt x="16" y="193"/>
                </a:lnTo>
                <a:lnTo>
                  <a:pt x="8" y="192"/>
                </a:lnTo>
                <a:lnTo>
                  <a:pt x="0" y="191"/>
                </a:lnTo>
                <a:lnTo>
                  <a:pt x="0" y="194"/>
                </a:lnTo>
                <a:lnTo>
                  <a:pt x="0" y="199"/>
                </a:lnTo>
                <a:lnTo>
                  <a:pt x="1" y="201"/>
                </a:lnTo>
                <a:lnTo>
                  <a:pt x="3" y="202"/>
                </a:lnTo>
                <a:lnTo>
                  <a:pt x="10" y="203"/>
                </a:lnTo>
                <a:lnTo>
                  <a:pt x="18" y="204"/>
                </a:lnTo>
                <a:lnTo>
                  <a:pt x="29" y="206"/>
                </a:lnTo>
                <a:lnTo>
                  <a:pt x="37" y="211"/>
                </a:lnTo>
                <a:lnTo>
                  <a:pt x="19" y="209"/>
                </a:lnTo>
                <a:lnTo>
                  <a:pt x="0" y="207"/>
                </a:lnTo>
                <a:lnTo>
                  <a:pt x="0" y="211"/>
                </a:lnTo>
                <a:lnTo>
                  <a:pt x="0" y="215"/>
                </a:lnTo>
                <a:lnTo>
                  <a:pt x="3" y="216"/>
                </a:lnTo>
                <a:lnTo>
                  <a:pt x="8" y="216"/>
                </a:lnTo>
                <a:lnTo>
                  <a:pt x="16" y="217"/>
                </a:lnTo>
                <a:lnTo>
                  <a:pt x="24" y="218"/>
                </a:lnTo>
                <a:lnTo>
                  <a:pt x="38" y="219"/>
                </a:lnTo>
                <a:lnTo>
                  <a:pt x="54" y="223"/>
                </a:lnTo>
                <a:lnTo>
                  <a:pt x="37" y="223"/>
                </a:lnTo>
                <a:lnTo>
                  <a:pt x="21" y="221"/>
                </a:lnTo>
                <a:lnTo>
                  <a:pt x="13" y="220"/>
                </a:lnTo>
                <a:lnTo>
                  <a:pt x="5" y="219"/>
                </a:lnTo>
                <a:lnTo>
                  <a:pt x="2" y="219"/>
                </a:lnTo>
                <a:lnTo>
                  <a:pt x="0" y="221"/>
                </a:lnTo>
                <a:lnTo>
                  <a:pt x="1" y="225"/>
                </a:lnTo>
                <a:lnTo>
                  <a:pt x="4" y="226"/>
                </a:lnTo>
                <a:lnTo>
                  <a:pt x="38" y="229"/>
                </a:lnTo>
                <a:lnTo>
                  <a:pt x="71" y="234"/>
                </a:lnTo>
                <a:lnTo>
                  <a:pt x="36" y="234"/>
                </a:lnTo>
                <a:lnTo>
                  <a:pt x="0" y="233"/>
                </a:lnTo>
                <a:lnTo>
                  <a:pt x="0" y="235"/>
                </a:lnTo>
                <a:lnTo>
                  <a:pt x="0" y="239"/>
                </a:lnTo>
                <a:lnTo>
                  <a:pt x="2" y="241"/>
                </a:lnTo>
                <a:lnTo>
                  <a:pt x="5" y="241"/>
                </a:lnTo>
                <a:lnTo>
                  <a:pt x="12" y="241"/>
                </a:lnTo>
                <a:lnTo>
                  <a:pt x="19" y="241"/>
                </a:lnTo>
                <a:lnTo>
                  <a:pt x="33" y="242"/>
                </a:lnTo>
                <a:lnTo>
                  <a:pt x="46" y="242"/>
                </a:lnTo>
                <a:lnTo>
                  <a:pt x="60" y="242"/>
                </a:lnTo>
                <a:lnTo>
                  <a:pt x="73" y="242"/>
                </a:lnTo>
                <a:lnTo>
                  <a:pt x="79" y="242"/>
                </a:lnTo>
                <a:lnTo>
                  <a:pt x="85" y="243"/>
                </a:lnTo>
                <a:lnTo>
                  <a:pt x="89" y="245"/>
                </a:lnTo>
                <a:lnTo>
                  <a:pt x="91" y="248"/>
                </a:lnTo>
                <a:lnTo>
                  <a:pt x="45" y="246"/>
                </a:lnTo>
                <a:lnTo>
                  <a:pt x="0" y="242"/>
                </a:lnTo>
                <a:lnTo>
                  <a:pt x="0" y="245"/>
                </a:lnTo>
                <a:lnTo>
                  <a:pt x="0" y="249"/>
                </a:lnTo>
                <a:lnTo>
                  <a:pt x="0" y="251"/>
                </a:lnTo>
                <a:lnTo>
                  <a:pt x="3" y="251"/>
                </a:lnTo>
                <a:lnTo>
                  <a:pt x="8" y="252"/>
                </a:lnTo>
                <a:lnTo>
                  <a:pt x="12" y="252"/>
                </a:lnTo>
                <a:lnTo>
                  <a:pt x="24" y="253"/>
                </a:lnTo>
                <a:lnTo>
                  <a:pt x="35" y="254"/>
                </a:lnTo>
                <a:lnTo>
                  <a:pt x="57" y="256"/>
                </a:lnTo>
                <a:lnTo>
                  <a:pt x="77" y="258"/>
                </a:lnTo>
                <a:lnTo>
                  <a:pt x="38" y="259"/>
                </a:lnTo>
                <a:lnTo>
                  <a:pt x="0" y="257"/>
                </a:lnTo>
                <a:lnTo>
                  <a:pt x="0" y="261"/>
                </a:lnTo>
                <a:lnTo>
                  <a:pt x="0" y="265"/>
                </a:lnTo>
                <a:lnTo>
                  <a:pt x="4" y="266"/>
                </a:lnTo>
                <a:lnTo>
                  <a:pt x="9" y="265"/>
                </a:lnTo>
                <a:lnTo>
                  <a:pt x="18" y="266"/>
                </a:lnTo>
                <a:lnTo>
                  <a:pt x="26" y="266"/>
                </a:lnTo>
                <a:lnTo>
                  <a:pt x="43" y="266"/>
                </a:lnTo>
                <a:lnTo>
                  <a:pt x="60" y="267"/>
                </a:lnTo>
                <a:lnTo>
                  <a:pt x="48" y="268"/>
                </a:lnTo>
                <a:lnTo>
                  <a:pt x="32" y="268"/>
                </a:lnTo>
                <a:lnTo>
                  <a:pt x="16" y="267"/>
                </a:lnTo>
                <a:lnTo>
                  <a:pt x="0" y="267"/>
                </a:lnTo>
                <a:lnTo>
                  <a:pt x="0" y="270"/>
                </a:lnTo>
                <a:lnTo>
                  <a:pt x="0" y="274"/>
                </a:lnTo>
                <a:lnTo>
                  <a:pt x="28" y="274"/>
                </a:lnTo>
                <a:lnTo>
                  <a:pt x="58" y="274"/>
                </a:lnTo>
                <a:lnTo>
                  <a:pt x="73" y="274"/>
                </a:lnTo>
                <a:lnTo>
                  <a:pt x="87" y="274"/>
                </a:lnTo>
                <a:lnTo>
                  <a:pt x="100" y="272"/>
                </a:lnTo>
                <a:lnTo>
                  <a:pt x="110" y="274"/>
                </a:lnTo>
                <a:lnTo>
                  <a:pt x="60" y="281"/>
                </a:lnTo>
                <a:lnTo>
                  <a:pt x="0" y="279"/>
                </a:lnTo>
                <a:lnTo>
                  <a:pt x="0" y="298"/>
                </a:lnTo>
                <a:lnTo>
                  <a:pt x="0" y="316"/>
                </a:lnTo>
                <a:lnTo>
                  <a:pt x="7" y="317"/>
                </a:lnTo>
                <a:lnTo>
                  <a:pt x="13" y="319"/>
                </a:lnTo>
                <a:lnTo>
                  <a:pt x="8" y="319"/>
                </a:lnTo>
                <a:lnTo>
                  <a:pt x="2" y="319"/>
                </a:lnTo>
                <a:lnTo>
                  <a:pt x="1" y="320"/>
                </a:lnTo>
                <a:lnTo>
                  <a:pt x="0" y="322"/>
                </a:lnTo>
                <a:lnTo>
                  <a:pt x="0" y="325"/>
                </a:lnTo>
                <a:lnTo>
                  <a:pt x="0" y="327"/>
                </a:lnTo>
                <a:lnTo>
                  <a:pt x="20" y="327"/>
                </a:lnTo>
                <a:lnTo>
                  <a:pt x="38" y="331"/>
                </a:lnTo>
                <a:lnTo>
                  <a:pt x="27" y="331"/>
                </a:lnTo>
                <a:lnTo>
                  <a:pt x="16" y="331"/>
                </a:lnTo>
                <a:lnTo>
                  <a:pt x="9" y="332"/>
                </a:lnTo>
                <a:lnTo>
                  <a:pt x="3" y="332"/>
                </a:lnTo>
                <a:lnTo>
                  <a:pt x="1" y="332"/>
                </a:lnTo>
                <a:lnTo>
                  <a:pt x="0" y="334"/>
                </a:lnTo>
                <a:lnTo>
                  <a:pt x="0" y="337"/>
                </a:lnTo>
                <a:lnTo>
                  <a:pt x="2" y="339"/>
                </a:lnTo>
                <a:lnTo>
                  <a:pt x="8" y="340"/>
                </a:lnTo>
                <a:lnTo>
                  <a:pt x="13" y="339"/>
                </a:lnTo>
                <a:lnTo>
                  <a:pt x="19" y="339"/>
                </a:lnTo>
                <a:lnTo>
                  <a:pt x="25" y="339"/>
                </a:lnTo>
                <a:lnTo>
                  <a:pt x="36" y="339"/>
                </a:lnTo>
                <a:lnTo>
                  <a:pt x="49" y="339"/>
                </a:lnTo>
                <a:lnTo>
                  <a:pt x="27" y="341"/>
                </a:lnTo>
                <a:lnTo>
                  <a:pt x="4" y="342"/>
                </a:lnTo>
                <a:lnTo>
                  <a:pt x="1" y="343"/>
                </a:lnTo>
                <a:lnTo>
                  <a:pt x="0" y="349"/>
                </a:lnTo>
                <a:lnTo>
                  <a:pt x="0" y="355"/>
                </a:lnTo>
                <a:lnTo>
                  <a:pt x="0" y="361"/>
                </a:lnTo>
                <a:lnTo>
                  <a:pt x="2" y="365"/>
                </a:lnTo>
                <a:lnTo>
                  <a:pt x="5" y="365"/>
                </a:lnTo>
                <a:lnTo>
                  <a:pt x="9" y="365"/>
                </a:lnTo>
                <a:lnTo>
                  <a:pt x="11" y="365"/>
                </a:lnTo>
                <a:lnTo>
                  <a:pt x="7" y="367"/>
                </a:lnTo>
                <a:lnTo>
                  <a:pt x="1" y="370"/>
                </a:lnTo>
                <a:lnTo>
                  <a:pt x="0" y="375"/>
                </a:lnTo>
                <a:lnTo>
                  <a:pt x="0" y="381"/>
                </a:lnTo>
                <a:lnTo>
                  <a:pt x="8" y="380"/>
                </a:lnTo>
                <a:lnTo>
                  <a:pt x="16" y="375"/>
                </a:lnTo>
                <a:lnTo>
                  <a:pt x="38" y="364"/>
                </a:lnTo>
                <a:lnTo>
                  <a:pt x="63" y="355"/>
                </a:lnTo>
                <a:lnTo>
                  <a:pt x="52" y="365"/>
                </a:lnTo>
                <a:lnTo>
                  <a:pt x="38" y="372"/>
                </a:lnTo>
                <a:lnTo>
                  <a:pt x="25" y="380"/>
                </a:lnTo>
                <a:lnTo>
                  <a:pt x="10" y="385"/>
                </a:lnTo>
                <a:lnTo>
                  <a:pt x="4" y="387"/>
                </a:lnTo>
                <a:lnTo>
                  <a:pt x="0" y="390"/>
                </a:lnTo>
                <a:lnTo>
                  <a:pt x="0" y="394"/>
                </a:lnTo>
                <a:lnTo>
                  <a:pt x="0" y="399"/>
                </a:lnTo>
                <a:lnTo>
                  <a:pt x="0" y="403"/>
                </a:lnTo>
                <a:lnTo>
                  <a:pt x="0" y="408"/>
                </a:lnTo>
                <a:lnTo>
                  <a:pt x="1" y="411"/>
                </a:lnTo>
                <a:lnTo>
                  <a:pt x="4" y="410"/>
                </a:lnTo>
                <a:lnTo>
                  <a:pt x="11" y="407"/>
                </a:lnTo>
                <a:lnTo>
                  <a:pt x="18" y="403"/>
                </a:lnTo>
                <a:lnTo>
                  <a:pt x="27" y="399"/>
                </a:lnTo>
                <a:lnTo>
                  <a:pt x="35" y="394"/>
                </a:lnTo>
                <a:lnTo>
                  <a:pt x="70" y="376"/>
                </a:lnTo>
                <a:lnTo>
                  <a:pt x="106" y="359"/>
                </a:lnTo>
                <a:lnTo>
                  <a:pt x="141" y="342"/>
                </a:lnTo>
                <a:lnTo>
                  <a:pt x="174" y="332"/>
                </a:lnTo>
                <a:lnTo>
                  <a:pt x="147" y="347"/>
                </a:lnTo>
                <a:lnTo>
                  <a:pt x="116" y="362"/>
                </a:lnTo>
                <a:lnTo>
                  <a:pt x="85" y="378"/>
                </a:lnTo>
                <a:lnTo>
                  <a:pt x="53" y="394"/>
                </a:lnTo>
                <a:lnTo>
                  <a:pt x="38" y="402"/>
                </a:lnTo>
                <a:lnTo>
                  <a:pt x="24" y="410"/>
                </a:lnTo>
                <a:lnTo>
                  <a:pt x="16" y="415"/>
                </a:lnTo>
                <a:lnTo>
                  <a:pt x="9" y="418"/>
                </a:lnTo>
                <a:lnTo>
                  <a:pt x="5" y="420"/>
                </a:lnTo>
                <a:lnTo>
                  <a:pt x="2" y="422"/>
                </a:lnTo>
                <a:lnTo>
                  <a:pt x="0" y="423"/>
                </a:lnTo>
                <a:lnTo>
                  <a:pt x="0" y="424"/>
                </a:lnTo>
                <a:lnTo>
                  <a:pt x="0" y="426"/>
                </a:lnTo>
                <a:lnTo>
                  <a:pt x="0" y="428"/>
                </a:lnTo>
                <a:lnTo>
                  <a:pt x="0" y="432"/>
                </a:lnTo>
                <a:lnTo>
                  <a:pt x="3" y="434"/>
                </a:lnTo>
                <a:lnTo>
                  <a:pt x="4" y="434"/>
                </a:lnTo>
                <a:lnTo>
                  <a:pt x="5" y="433"/>
                </a:lnTo>
                <a:lnTo>
                  <a:pt x="10" y="431"/>
                </a:lnTo>
                <a:lnTo>
                  <a:pt x="15" y="427"/>
                </a:lnTo>
                <a:lnTo>
                  <a:pt x="30" y="419"/>
                </a:lnTo>
                <a:lnTo>
                  <a:pt x="46" y="411"/>
                </a:lnTo>
                <a:lnTo>
                  <a:pt x="32" y="427"/>
                </a:lnTo>
                <a:lnTo>
                  <a:pt x="12" y="441"/>
                </a:lnTo>
                <a:lnTo>
                  <a:pt x="5" y="443"/>
                </a:lnTo>
                <a:lnTo>
                  <a:pt x="0" y="447"/>
                </a:lnTo>
                <a:lnTo>
                  <a:pt x="0" y="455"/>
                </a:lnTo>
                <a:lnTo>
                  <a:pt x="0" y="461"/>
                </a:lnTo>
                <a:lnTo>
                  <a:pt x="0" y="468"/>
                </a:lnTo>
                <a:lnTo>
                  <a:pt x="4" y="470"/>
                </a:lnTo>
                <a:lnTo>
                  <a:pt x="8" y="469"/>
                </a:lnTo>
                <a:lnTo>
                  <a:pt x="12" y="469"/>
                </a:lnTo>
                <a:lnTo>
                  <a:pt x="8" y="473"/>
                </a:lnTo>
                <a:lnTo>
                  <a:pt x="5" y="475"/>
                </a:lnTo>
                <a:lnTo>
                  <a:pt x="2" y="478"/>
                </a:lnTo>
                <a:lnTo>
                  <a:pt x="0" y="482"/>
                </a:lnTo>
                <a:lnTo>
                  <a:pt x="0" y="490"/>
                </a:lnTo>
                <a:lnTo>
                  <a:pt x="4" y="493"/>
                </a:lnTo>
                <a:lnTo>
                  <a:pt x="7" y="492"/>
                </a:lnTo>
                <a:lnTo>
                  <a:pt x="8" y="490"/>
                </a:lnTo>
                <a:lnTo>
                  <a:pt x="16" y="484"/>
                </a:lnTo>
                <a:lnTo>
                  <a:pt x="23" y="478"/>
                </a:lnTo>
                <a:lnTo>
                  <a:pt x="48" y="453"/>
                </a:lnTo>
                <a:lnTo>
                  <a:pt x="69" y="426"/>
                </a:lnTo>
                <a:lnTo>
                  <a:pt x="92" y="401"/>
                </a:lnTo>
                <a:lnTo>
                  <a:pt x="117" y="381"/>
                </a:lnTo>
                <a:lnTo>
                  <a:pt x="125" y="374"/>
                </a:lnTo>
                <a:lnTo>
                  <a:pt x="134" y="374"/>
                </a:lnTo>
                <a:lnTo>
                  <a:pt x="132" y="378"/>
                </a:lnTo>
                <a:lnTo>
                  <a:pt x="128" y="383"/>
                </a:lnTo>
                <a:lnTo>
                  <a:pt x="123" y="391"/>
                </a:lnTo>
                <a:lnTo>
                  <a:pt x="117" y="400"/>
                </a:lnTo>
                <a:lnTo>
                  <a:pt x="75" y="452"/>
                </a:lnTo>
                <a:lnTo>
                  <a:pt x="24" y="497"/>
                </a:lnTo>
                <a:lnTo>
                  <a:pt x="17" y="500"/>
                </a:lnTo>
                <a:lnTo>
                  <a:pt x="10" y="503"/>
                </a:lnTo>
                <a:lnTo>
                  <a:pt x="7" y="505"/>
                </a:lnTo>
                <a:lnTo>
                  <a:pt x="3" y="507"/>
                </a:lnTo>
                <a:lnTo>
                  <a:pt x="2" y="508"/>
                </a:lnTo>
                <a:lnTo>
                  <a:pt x="0" y="508"/>
                </a:lnTo>
                <a:lnTo>
                  <a:pt x="0" y="511"/>
                </a:lnTo>
                <a:lnTo>
                  <a:pt x="0" y="515"/>
                </a:lnTo>
                <a:lnTo>
                  <a:pt x="0" y="523"/>
                </a:lnTo>
                <a:lnTo>
                  <a:pt x="0" y="531"/>
                </a:lnTo>
                <a:lnTo>
                  <a:pt x="0" y="539"/>
                </a:lnTo>
                <a:lnTo>
                  <a:pt x="5" y="539"/>
                </a:lnTo>
                <a:lnTo>
                  <a:pt x="35" y="524"/>
                </a:lnTo>
                <a:lnTo>
                  <a:pt x="62" y="506"/>
                </a:lnTo>
                <a:lnTo>
                  <a:pt x="89" y="483"/>
                </a:lnTo>
                <a:lnTo>
                  <a:pt x="108" y="453"/>
                </a:lnTo>
                <a:lnTo>
                  <a:pt x="117" y="436"/>
                </a:lnTo>
                <a:lnTo>
                  <a:pt x="126" y="418"/>
                </a:lnTo>
                <a:lnTo>
                  <a:pt x="135" y="401"/>
                </a:lnTo>
                <a:lnTo>
                  <a:pt x="148" y="386"/>
                </a:lnTo>
                <a:lnTo>
                  <a:pt x="134" y="416"/>
                </a:lnTo>
                <a:lnTo>
                  <a:pt x="120" y="447"/>
                </a:lnTo>
                <a:lnTo>
                  <a:pt x="106" y="470"/>
                </a:lnTo>
                <a:lnTo>
                  <a:pt x="87" y="493"/>
                </a:lnTo>
                <a:lnTo>
                  <a:pt x="66" y="513"/>
                </a:lnTo>
                <a:lnTo>
                  <a:pt x="43" y="531"/>
                </a:lnTo>
                <a:lnTo>
                  <a:pt x="33" y="536"/>
                </a:lnTo>
                <a:lnTo>
                  <a:pt x="21" y="542"/>
                </a:lnTo>
                <a:lnTo>
                  <a:pt x="13" y="544"/>
                </a:lnTo>
                <a:lnTo>
                  <a:pt x="5" y="546"/>
                </a:lnTo>
                <a:lnTo>
                  <a:pt x="4" y="547"/>
                </a:lnTo>
                <a:lnTo>
                  <a:pt x="3" y="547"/>
                </a:lnTo>
                <a:lnTo>
                  <a:pt x="0" y="548"/>
                </a:lnTo>
                <a:lnTo>
                  <a:pt x="0" y="550"/>
                </a:lnTo>
                <a:lnTo>
                  <a:pt x="0" y="555"/>
                </a:lnTo>
                <a:lnTo>
                  <a:pt x="0" y="560"/>
                </a:lnTo>
                <a:lnTo>
                  <a:pt x="19" y="555"/>
                </a:lnTo>
                <a:lnTo>
                  <a:pt x="38" y="547"/>
                </a:lnTo>
                <a:lnTo>
                  <a:pt x="30" y="555"/>
                </a:lnTo>
                <a:lnTo>
                  <a:pt x="20" y="559"/>
                </a:lnTo>
                <a:lnTo>
                  <a:pt x="13" y="564"/>
                </a:lnTo>
                <a:lnTo>
                  <a:pt x="5" y="567"/>
                </a:lnTo>
                <a:lnTo>
                  <a:pt x="3" y="568"/>
                </a:lnTo>
                <a:lnTo>
                  <a:pt x="0" y="568"/>
                </a:lnTo>
                <a:lnTo>
                  <a:pt x="0" y="571"/>
                </a:lnTo>
                <a:lnTo>
                  <a:pt x="0" y="572"/>
                </a:lnTo>
                <a:lnTo>
                  <a:pt x="0" y="578"/>
                </a:lnTo>
                <a:lnTo>
                  <a:pt x="0" y="584"/>
                </a:lnTo>
                <a:lnTo>
                  <a:pt x="18" y="578"/>
                </a:lnTo>
                <a:lnTo>
                  <a:pt x="35" y="572"/>
                </a:lnTo>
                <a:lnTo>
                  <a:pt x="26" y="580"/>
                </a:lnTo>
                <a:lnTo>
                  <a:pt x="13" y="586"/>
                </a:lnTo>
                <a:lnTo>
                  <a:pt x="8" y="589"/>
                </a:lnTo>
                <a:lnTo>
                  <a:pt x="2" y="592"/>
                </a:lnTo>
                <a:lnTo>
                  <a:pt x="0" y="596"/>
                </a:lnTo>
                <a:lnTo>
                  <a:pt x="0" y="599"/>
                </a:lnTo>
                <a:lnTo>
                  <a:pt x="0" y="604"/>
                </a:lnTo>
                <a:lnTo>
                  <a:pt x="0" y="608"/>
                </a:lnTo>
                <a:lnTo>
                  <a:pt x="35" y="599"/>
                </a:lnTo>
                <a:lnTo>
                  <a:pt x="68" y="585"/>
                </a:lnTo>
                <a:lnTo>
                  <a:pt x="104" y="574"/>
                </a:lnTo>
                <a:lnTo>
                  <a:pt x="140" y="565"/>
                </a:lnTo>
                <a:lnTo>
                  <a:pt x="178" y="558"/>
                </a:lnTo>
                <a:lnTo>
                  <a:pt x="216" y="553"/>
                </a:lnTo>
                <a:lnTo>
                  <a:pt x="254" y="549"/>
                </a:lnTo>
                <a:lnTo>
                  <a:pt x="290" y="541"/>
                </a:lnTo>
                <a:lnTo>
                  <a:pt x="304" y="534"/>
                </a:lnTo>
                <a:lnTo>
                  <a:pt x="316" y="525"/>
                </a:lnTo>
                <a:lnTo>
                  <a:pt x="330" y="513"/>
                </a:lnTo>
                <a:lnTo>
                  <a:pt x="343" y="498"/>
                </a:lnTo>
                <a:lnTo>
                  <a:pt x="338" y="511"/>
                </a:lnTo>
                <a:lnTo>
                  <a:pt x="328" y="523"/>
                </a:lnTo>
                <a:lnTo>
                  <a:pt x="317" y="531"/>
                </a:lnTo>
                <a:lnTo>
                  <a:pt x="306" y="539"/>
                </a:lnTo>
                <a:lnTo>
                  <a:pt x="273" y="550"/>
                </a:lnTo>
                <a:lnTo>
                  <a:pt x="240" y="557"/>
                </a:lnTo>
                <a:lnTo>
                  <a:pt x="155" y="571"/>
                </a:lnTo>
                <a:lnTo>
                  <a:pt x="73" y="594"/>
                </a:lnTo>
                <a:lnTo>
                  <a:pt x="52" y="601"/>
                </a:lnTo>
                <a:lnTo>
                  <a:pt x="32" y="607"/>
                </a:lnTo>
                <a:lnTo>
                  <a:pt x="21" y="610"/>
                </a:lnTo>
                <a:lnTo>
                  <a:pt x="10" y="613"/>
                </a:lnTo>
                <a:lnTo>
                  <a:pt x="4" y="614"/>
                </a:lnTo>
                <a:lnTo>
                  <a:pt x="0" y="617"/>
                </a:lnTo>
                <a:lnTo>
                  <a:pt x="0" y="623"/>
                </a:lnTo>
                <a:lnTo>
                  <a:pt x="0" y="630"/>
                </a:lnTo>
                <a:lnTo>
                  <a:pt x="51" y="622"/>
                </a:lnTo>
                <a:lnTo>
                  <a:pt x="101" y="618"/>
                </a:lnTo>
                <a:lnTo>
                  <a:pt x="75" y="625"/>
                </a:lnTo>
                <a:lnTo>
                  <a:pt x="49" y="630"/>
                </a:lnTo>
                <a:lnTo>
                  <a:pt x="35" y="632"/>
                </a:lnTo>
                <a:lnTo>
                  <a:pt x="21" y="633"/>
                </a:lnTo>
                <a:lnTo>
                  <a:pt x="13" y="634"/>
                </a:lnTo>
                <a:lnTo>
                  <a:pt x="7" y="634"/>
                </a:lnTo>
                <a:lnTo>
                  <a:pt x="3" y="634"/>
                </a:lnTo>
                <a:lnTo>
                  <a:pt x="0" y="634"/>
                </a:lnTo>
                <a:lnTo>
                  <a:pt x="0" y="639"/>
                </a:lnTo>
                <a:lnTo>
                  <a:pt x="0" y="643"/>
                </a:lnTo>
                <a:lnTo>
                  <a:pt x="30" y="640"/>
                </a:lnTo>
                <a:lnTo>
                  <a:pt x="60" y="635"/>
                </a:lnTo>
                <a:lnTo>
                  <a:pt x="90" y="630"/>
                </a:lnTo>
                <a:lnTo>
                  <a:pt x="118" y="623"/>
                </a:lnTo>
                <a:lnTo>
                  <a:pt x="111" y="629"/>
                </a:lnTo>
                <a:lnTo>
                  <a:pt x="102" y="631"/>
                </a:lnTo>
                <a:lnTo>
                  <a:pt x="87" y="635"/>
                </a:lnTo>
                <a:lnTo>
                  <a:pt x="71" y="639"/>
                </a:lnTo>
                <a:lnTo>
                  <a:pt x="51" y="642"/>
                </a:lnTo>
                <a:lnTo>
                  <a:pt x="32" y="643"/>
                </a:lnTo>
                <a:lnTo>
                  <a:pt x="21" y="644"/>
                </a:lnTo>
                <a:lnTo>
                  <a:pt x="11" y="646"/>
                </a:lnTo>
                <a:lnTo>
                  <a:pt x="5" y="644"/>
                </a:lnTo>
                <a:lnTo>
                  <a:pt x="0" y="646"/>
                </a:lnTo>
                <a:lnTo>
                  <a:pt x="0" y="650"/>
                </a:lnTo>
                <a:lnTo>
                  <a:pt x="0" y="656"/>
                </a:lnTo>
                <a:lnTo>
                  <a:pt x="27" y="654"/>
                </a:lnTo>
                <a:lnTo>
                  <a:pt x="54" y="650"/>
                </a:lnTo>
                <a:lnTo>
                  <a:pt x="67" y="648"/>
                </a:lnTo>
                <a:lnTo>
                  <a:pt x="81" y="647"/>
                </a:lnTo>
                <a:lnTo>
                  <a:pt x="86" y="646"/>
                </a:lnTo>
                <a:lnTo>
                  <a:pt x="93" y="644"/>
                </a:lnTo>
                <a:lnTo>
                  <a:pt x="95" y="644"/>
                </a:lnTo>
                <a:lnTo>
                  <a:pt x="99" y="643"/>
                </a:lnTo>
                <a:lnTo>
                  <a:pt x="99" y="642"/>
                </a:lnTo>
                <a:lnTo>
                  <a:pt x="100" y="641"/>
                </a:lnTo>
                <a:lnTo>
                  <a:pt x="100" y="642"/>
                </a:lnTo>
                <a:lnTo>
                  <a:pt x="100" y="643"/>
                </a:lnTo>
                <a:lnTo>
                  <a:pt x="151" y="635"/>
                </a:lnTo>
                <a:lnTo>
                  <a:pt x="199" y="616"/>
                </a:lnTo>
                <a:lnTo>
                  <a:pt x="215" y="601"/>
                </a:lnTo>
                <a:lnTo>
                  <a:pt x="230" y="585"/>
                </a:lnTo>
                <a:lnTo>
                  <a:pt x="249" y="572"/>
                </a:lnTo>
                <a:lnTo>
                  <a:pt x="272" y="563"/>
                </a:lnTo>
                <a:lnTo>
                  <a:pt x="276" y="565"/>
                </a:lnTo>
                <a:lnTo>
                  <a:pt x="269" y="574"/>
                </a:lnTo>
                <a:lnTo>
                  <a:pt x="262" y="584"/>
                </a:lnTo>
                <a:lnTo>
                  <a:pt x="252" y="594"/>
                </a:lnTo>
                <a:lnTo>
                  <a:pt x="234" y="609"/>
                </a:lnTo>
                <a:lnTo>
                  <a:pt x="214" y="621"/>
                </a:lnTo>
                <a:lnTo>
                  <a:pt x="161" y="636"/>
                </a:lnTo>
                <a:lnTo>
                  <a:pt x="108" y="647"/>
                </a:lnTo>
                <a:lnTo>
                  <a:pt x="76" y="652"/>
                </a:lnTo>
                <a:lnTo>
                  <a:pt x="44" y="656"/>
                </a:lnTo>
                <a:lnTo>
                  <a:pt x="27" y="658"/>
                </a:lnTo>
                <a:lnTo>
                  <a:pt x="11" y="659"/>
                </a:lnTo>
                <a:lnTo>
                  <a:pt x="9" y="659"/>
                </a:lnTo>
                <a:lnTo>
                  <a:pt x="5" y="659"/>
                </a:lnTo>
                <a:lnTo>
                  <a:pt x="3" y="660"/>
                </a:lnTo>
                <a:lnTo>
                  <a:pt x="0" y="660"/>
                </a:lnTo>
                <a:lnTo>
                  <a:pt x="0" y="663"/>
                </a:lnTo>
                <a:lnTo>
                  <a:pt x="0" y="664"/>
                </a:lnTo>
                <a:lnTo>
                  <a:pt x="0" y="672"/>
                </a:lnTo>
                <a:lnTo>
                  <a:pt x="0" y="681"/>
                </a:lnTo>
                <a:lnTo>
                  <a:pt x="65" y="675"/>
                </a:lnTo>
                <a:lnTo>
                  <a:pt x="128" y="668"/>
                </a:lnTo>
                <a:lnTo>
                  <a:pt x="189" y="659"/>
                </a:lnTo>
                <a:lnTo>
                  <a:pt x="247" y="644"/>
                </a:lnTo>
                <a:lnTo>
                  <a:pt x="290" y="626"/>
                </a:lnTo>
                <a:lnTo>
                  <a:pt x="326" y="599"/>
                </a:lnTo>
                <a:lnTo>
                  <a:pt x="337" y="584"/>
                </a:lnTo>
                <a:lnTo>
                  <a:pt x="343" y="568"/>
                </a:lnTo>
                <a:lnTo>
                  <a:pt x="346" y="552"/>
                </a:lnTo>
                <a:lnTo>
                  <a:pt x="348" y="538"/>
                </a:lnTo>
                <a:lnTo>
                  <a:pt x="350" y="526"/>
                </a:lnTo>
                <a:lnTo>
                  <a:pt x="355" y="514"/>
                </a:lnTo>
                <a:lnTo>
                  <a:pt x="381" y="467"/>
                </a:lnTo>
                <a:lnTo>
                  <a:pt x="423" y="433"/>
                </a:lnTo>
                <a:lnTo>
                  <a:pt x="419" y="444"/>
                </a:lnTo>
                <a:lnTo>
                  <a:pt x="409" y="455"/>
                </a:lnTo>
                <a:lnTo>
                  <a:pt x="398" y="466"/>
                </a:lnTo>
                <a:lnTo>
                  <a:pt x="388" y="476"/>
                </a:lnTo>
                <a:lnTo>
                  <a:pt x="372" y="501"/>
                </a:lnTo>
                <a:lnTo>
                  <a:pt x="362" y="527"/>
                </a:lnTo>
                <a:lnTo>
                  <a:pt x="354" y="556"/>
                </a:lnTo>
                <a:lnTo>
                  <a:pt x="345" y="584"/>
                </a:lnTo>
                <a:lnTo>
                  <a:pt x="334" y="599"/>
                </a:lnTo>
                <a:lnTo>
                  <a:pt x="323" y="613"/>
                </a:lnTo>
                <a:lnTo>
                  <a:pt x="232" y="661"/>
                </a:lnTo>
                <a:lnTo>
                  <a:pt x="128" y="676"/>
                </a:lnTo>
                <a:lnTo>
                  <a:pt x="91" y="680"/>
                </a:lnTo>
                <a:lnTo>
                  <a:pt x="53" y="683"/>
                </a:lnTo>
                <a:lnTo>
                  <a:pt x="35" y="684"/>
                </a:lnTo>
                <a:lnTo>
                  <a:pt x="16" y="685"/>
                </a:lnTo>
                <a:lnTo>
                  <a:pt x="11" y="687"/>
                </a:lnTo>
                <a:lnTo>
                  <a:pt x="7" y="687"/>
                </a:lnTo>
                <a:lnTo>
                  <a:pt x="1" y="688"/>
                </a:lnTo>
                <a:lnTo>
                  <a:pt x="0" y="692"/>
                </a:lnTo>
                <a:lnTo>
                  <a:pt x="0" y="701"/>
                </a:lnTo>
                <a:lnTo>
                  <a:pt x="0" y="710"/>
                </a:lnTo>
                <a:lnTo>
                  <a:pt x="10" y="709"/>
                </a:lnTo>
                <a:lnTo>
                  <a:pt x="19" y="710"/>
                </a:lnTo>
                <a:lnTo>
                  <a:pt x="12" y="712"/>
                </a:lnTo>
                <a:lnTo>
                  <a:pt x="4" y="714"/>
                </a:lnTo>
                <a:lnTo>
                  <a:pt x="1" y="715"/>
                </a:lnTo>
                <a:lnTo>
                  <a:pt x="0" y="718"/>
                </a:lnTo>
                <a:lnTo>
                  <a:pt x="0" y="723"/>
                </a:lnTo>
                <a:lnTo>
                  <a:pt x="0" y="727"/>
                </a:lnTo>
                <a:lnTo>
                  <a:pt x="37" y="729"/>
                </a:lnTo>
                <a:lnTo>
                  <a:pt x="74" y="734"/>
                </a:lnTo>
                <a:lnTo>
                  <a:pt x="37" y="737"/>
                </a:lnTo>
                <a:lnTo>
                  <a:pt x="0" y="735"/>
                </a:lnTo>
                <a:lnTo>
                  <a:pt x="0" y="740"/>
                </a:lnTo>
                <a:lnTo>
                  <a:pt x="0" y="744"/>
                </a:lnTo>
                <a:lnTo>
                  <a:pt x="13" y="743"/>
                </a:lnTo>
                <a:lnTo>
                  <a:pt x="26" y="743"/>
                </a:lnTo>
                <a:lnTo>
                  <a:pt x="27" y="747"/>
                </a:lnTo>
                <a:lnTo>
                  <a:pt x="18" y="748"/>
                </a:lnTo>
                <a:lnTo>
                  <a:pt x="12" y="749"/>
                </a:lnTo>
                <a:lnTo>
                  <a:pt x="7" y="750"/>
                </a:lnTo>
                <a:lnTo>
                  <a:pt x="3" y="750"/>
                </a:lnTo>
                <a:lnTo>
                  <a:pt x="0" y="751"/>
                </a:lnTo>
                <a:lnTo>
                  <a:pt x="0" y="755"/>
                </a:lnTo>
                <a:lnTo>
                  <a:pt x="0" y="757"/>
                </a:lnTo>
                <a:lnTo>
                  <a:pt x="0" y="773"/>
                </a:lnTo>
                <a:lnTo>
                  <a:pt x="0" y="789"/>
                </a:lnTo>
                <a:lnTo>
                  <a:pt x="21" y="785"/>
                </a:lnTo>
                <a:lnTo>
                  <a:pt x="43" y="782"/>
                </a:lnTo>
                <a:lnTo>
                  <a:pt x="65" y="782"/>
                </a:lnTo>
                <a:lnTo>
                  <a:pt x="87" y="784"/>
                </a:lnTo>
                <a:lnTo>
                  <a:pt x="62" y="788"/>
                </a:lnTo>
                <a:lnTo>
                  <a:pt x="37" y="790"/>
                </a:lnTo>
                <a:lnTo>
                  <a:pt x="26" y="790"/>
                </a:lnTo>
                <a:lnTo>
                  <a:pt x="13" y="792"/>
                </a:lnTo>
                <a:lnTo>
                  <a:pt x="7" y="791"/>
                </a:lnTo>
                <a:lnTo>
                  <a:pt x="0" y="792"/>
                </a:lnTo>
                <a:lnTo>
                  <a:pt x="0" y="795"/>
                </a:lnTo>
                <a:lnTo>
                  <a:pt x="0" y="797"/>
                </a:lnTo>
                <a:lnTo>
                  <a:pt x="0" y="800"/>
                </a:lnTo>
                <a:lnTo>
                  <a:pt x="2" y="802"/>
                </a:lnTo>
                <a:lnTo>
                  <a:pt x="8" y="802"/>
                </a:lnTo>
                <a:lnTo>
                  <a:pt x="13" y="802"/>
                </a:lnTo>
                <a:lnTo>
                  <a:pt x="19" y="801"/>
                </a:lnTo>
                <a:lnTo>
                  <a:pt x="25" y="801"/>
                </a:lnTo>
                <a:lnTo>
                  <a:pt x="38" y="800"/>
                </a:lnTo>
                <a:lnTo>
                  <a:pt x="52" y="799"/>
                </a:lnTo>
                <a:lnTo>
                  <a:pt x="81" y="799"/>
                </a:lnTo>
                <a:lnTo>
                  <a:pt x="109" y="800"/>
                </a:lnTo>
                <a:lnTo>
                  <a:pt x="79" y="801"/>
                </a:lnTo>
                <a:lnTo>
                  <a:pt x="50" y="804"/>
                </a:lnTo>
                <a:lnTo>
                  <a:pt x="35" y="805"/>
                </a:lnTo>
                <a:lnTo>
                  <a:pt x="21" y="805"/>
                </a:lnTo>
                <a:lnTo>
                  <a:pt x="13" y="805"/>
                </a:lnTo>
                <a:lnTo>
                  <a:pt x="7" y="806"/>
                </a:lnTo>
                <a:lnTo>
                  <a:pt x="3" y="806"/>
                </a:lnTo>
                <a:lnTo>
                  <a:pt x="0" y="806"/>
                </a:lnTo>
                <a:lnTo>
                  <a:pt x="0" y="809"/>
                </a:lnTo>
                <a:lnTo>
                  <a:pt x="0" y="813"/>
                </a:lnTo>
                <a:lnTo>
                  <a:pt x="79" y="810"/>
                </a:lnTo>
                <a:lnTo>
                  <a:pt x="159" y="810"/>
                </a:lnTo>
                <a:lnTo>
                  <a:pt x="198" y="810"/>
                </a:lnTo>
                <a:lnTo>
                  <a:pt x="238" y="809"/>
                </a:lnTo>
                <a:lnTo>
                  <a:pt x="272" y="806"/>
                </a:lnTo>
                <a:lnTo>
                  <a:pt x="307" y="802"/>
                </a:lnTo>
                <a:lnTo>
                  <a:pt x="230" y="815"/>
                </a:lnTo>
                <a:lnTo>
                  <a:pt x="152" y="816"/>
                </a:lnTo>
                <a:lnTo>
                  <a:pt x="112" y="815"/>
                </a:lnTo>
                <a:lnTo>
                  <a:pt x="71" y="816"/>
                </a:lnTo>
                <a:lnTo>
                  <a:pt x="52" y="816"/>
                </a:lnTo>
                <a:lnTo>
                  <a:pt x="32" y="817"/>
                </a:lnTo>
                <a:lnTo>
                  <a:pt x="21" y="817"/>
                </a:lnTo>
                <a:lnTo>
                  <a:pt x="12" y="818"/>
                </a:lnTo>
                <a:lnTo>
                  <a:pt x="8" y="818"/>
                </a:lnTo>
                <a:lnTo>
                  <a:pt x="3" y="820"/>
                </a:lnTo>
                <a:lnTo>
                  <a:pt x="0" y="820"/>
                </a:lnTo>
                <a:lnTo>
                  <a:pt x="0" y="822"/>
                </a:lnTo>
                <a:lnTo>
                  <a:pt x="0" y="824"/>
                </a:lnTo>
                <a:lnTo>
                  <a:pt x="0" y="827"/>
                </a:lnTo>
                <a:lnTo>
                  <a:pt x="108" y="824"/>
                </a:lnTo>
                <a:lnTo>
                  <a:pt x="216" y="824"/>
                </a:lnTo>
                <a:lnTo>
                  <a:pt x="192" y="829"/>
                </a:lnTo>
                <a:lnTo>
                  <a:pt x="167" y="829"/>
                </a:lnTo>
                <a:lnTo>
                  <a:pt x="137" y="831"/>
                </a:lnTo>
                <a:lnTo>
                  <a:pt x="108" y="833"/>
                </a:lnTo>
                <a:lnTo>
                  <a:pt x="78" y="834"/>
                </a:lnTo>
                <a:lnTo>
                  <a:pt x="50" y="837"/>
                </a:lnTo>
                <a:lnTo>
                  <a:pt x="35" y="838"/>
                </a:lnTo>
                <a:lnTo>
                  <a:pt x="19" y="839"/>
                </a:lnTo>
                <a:lnTo>
                  <a:pt x="13" y="839"/>
                </a:lnTo>
                <a:lnTo>
                  <a:pt x="7" y="839"/>
                </a:lnTo>
                <a:lnTo>
                  <a:pt x="3" y="839"/>
                </a:lnTo>
                <a:lnTo>
                  <a:pt x="0" y="840"/>
                </a:lnTo>
                <a:lnTo>
                  <a:pt x="0" y="843"/>
                </a:lnTo>
                <a:lnTo>
                  <a:pt x="0" y="847"/>
                </a:lnTo>
                <a:lnTo>
                  <a:pt x="74" y="842"/>
                </a:lnTo>
                <a:lnTo>
                  <a:pt x="148" y="837"/>
                </a:lnTo>
                <a:lnTo>
                  <a:pt x="185" y="834"/>
                </a:lnTo>
                <a:lnTo>
                  <a:pt x="224" y="831"/>
                </a:lnTo>
                <a:lnTo>
                  <a:pt x="258" y="826"/>
                </a:lnTo>
                <a:lnTo>
                  <a:pt x="293" y="822"/>
                </a:lnTo>
                <a:lnTo>
                  <a:pt x="281" y="826"/>
                </a:lnTo>
                <a:lnTo>
                  <a:pt x="267" y="829"/>
                </a:lnTo>
                <a:lnTo>
                  <a:pt x="248" y="831"/>
                </a:lnTo>
                <a:lnTo>
                  <a:pt x="227" y="834"/>
                </a:lnTo>
                <a:lnTo>
                  <a:pt x="189" y="840"/>
                </a:lnTo>
                <a:lnTo>
                  <a:pt x="149" y="845"/>
                </a:lnTo>
                <a:lnTo>
                  <a:pt x="109" y="848"/>
                </a:lnTo>
                <a:lnTo>
                  <a:pt x="69" y="851"/>
                </a:lnTo>
                <a:lnTo>
                  <a:pt x="49" y="854"/>
                </a:lnTo>
                <a:lnTo>
                  <a:pt x="29" y="855"/>
                </a:lnTo>
                <a:lnTo>
                  <a:pt x="20" y="855"/>
                </a:lnTo>
                <a:lnTo>
                  <a:pt x="12" y="856"/>
                </a:lnTo>
                <a:lnTo>
                  <a:pt x="8" y="856"/>
                </a:lnTo>
                <a:lnTo>
                  <a:pt x="3" y="856"/>
                </a:lnTo>
                <a:lnTo>
                  <a:pt x="0" y="856"/>
                </a:lnTo>
                <a:lnTo>
                  <a:pt x="0" y="859"/>
                </a:lnTo>
                <a:lnTo>
                  <a:pt x="0" y="862"/>
                </a:lnTo>
                <a:lnTo>
                  <a:pt x="0" y="864"/>
                </a:lnTo>
                <a:lnTo>
                  <a:pt x="9" y="863"/>
                </a:lnTo>
                <a:lnTo>
                  <a:pt x="18" y="863"/>
                </a:lnTo>
                <a:lnTo>
                  <a:pt x="27" y="862"/>
                </a:lnTo>
                <a:lnTo>
                  <a:pt x="36" y="863"/>
                </a:lnTo>
                <a:lnTo>
                  <a:pt x="32" y="867"/>
                </a:lnTo>
                <a:lnTo>
                  <a:pt x="19" y="870"/>
                </a:lnTo>
                <a:lnTo>
                  <a:pt x="10" y="870"/>
                </a:lnTo>
                <a:lnTo>
                  <a:pt x="2" y="871"/>
                </a:lnTo>
                <a:lnTo>
                  <a:pt x="1" y="872"/>
                </a:lnTo>
                <a:lnTo>
                  <a:pt x="0" y="873"/>
                </a:lnTo>
                <a:lnTo>
                  <a:pt x="0" y="875"/>
                </a:lnTo>
                <a:lnTo>
                  <a:pt x="0" y="876"/>
                </a:lnTo>
                <a:lnTo>
                  <a:pt x="3" y="878"/>
                </a:lnTo>
                <a:lnTo>
                  <a:pt x="8" y="878"/>
                </a:lnTo>
                <a:lnTo>
                  <a:pt x="13" y="878"/>
                </a:lnTo>
                <a:lnTo>
                  <a:pt x="18" y="878"/>
                </a:lnTo>
                <a:lnTo>
                  <a:pt x="20" y="882"/>
                </a:lnTo>
                <a:lnTo>
                  <a:pt x="16" y="884"/>
                </a:lnTo>
                <a:lnTo>
                  <a:pt x="10" y="887"/>
                </a:lnTo>
                <a:lnTo>
                  <a:pt x="4" y="887"/>
                </a:lnTo>
                <a:lnTo>
                  <a:pt x="1" y="888"/>
                </a:lnTo>
                <a:lnTo>
                  <a:pt x="0" y="891"/>
                </a:lnTo>
                <a:lnTo>
                  <a:pt x="0" y="897"/>
                </a:lnTo>
                <a:lnTo>
                  <a:pt x="0" y="903"/>
                </a:lnTo>
                <a:lnTo>
                  <a:pt x="0" y="923"/>
                </a:lnTo>
                <a:lnTo>
                  <a:pt x="0" y="943"/>
                </a:lnTo>
                <a:lnTo>
                  <a:pt x="0" y="946"/>
                </a:lnTo>
                <a:lnTo>
                  <a:pt x="0" y="948"/>
                </a:lnTo>
                <a:lnTo>
                  <a:pt x="1" y="949"/>
                </a:lnTo>
                <a:lnTo>
                  <a:pt x="2" y="950"/>
                </a:lnTo>
                <a:lnTo>
                  <a:pt x="4" y="950"/>
                </a:lnTo>
                <a:lnTo>
                  <a:pt x="5" y="951"/>
                </a:lnTo>
                <a:lnTo>
                  <a:pt x="7" y="955"/>
                </a:lnTo>
                <a:lnTo>
                  <a:pt x="5" y="959"/>
                </a:lnTo>
                <a:lnTo>
                  <a:pt x="4" y="962"/>
                </a:lnTo>
                <a:lnTo>
                  <a:pt x="2" y="964"/>
                </a:lnTo>
                <a:lnTo>
                  <a:pt x="0" y="967"/>
                </a:lnTo>
                <a:lnTo>
                  <a:pt x="0" y="973"/>
                </a:lnTo>
                <a:lnTo>
                  <a:pt x="0" y="978"/>
                </a:lnTo>
                <a:lnTo>
                  <a:pt x="0" y="982"/>
                </a:lnTo>
                <a:lnTo>
                  <a:pt x="0" y="984"/>
                </a:lnTo>
                <a:lnTo>
                  <a:pt x="0" y="987"/>
                </a:lnTo>
                <a:lnTo>
                  <a:pt x="1" y="990"/>
                </a:lnTo>
                <a:lnTo>
                  <a:pt x="3" y="990"/>
                </a:lnTo>
                <a:lnTo>
                  <a:pt x="7" y="992"/>
                </a:lnTo>
                <a:lnTo>
                  <a:pt x="3" y="995"/>
                </a:lnTo>
                <a:lnTo>
                  <a:pt x="1" y="996"/>
                </a:lnTo>
                <a:lnTo>
                  <a:pt x="0" y="999"/>
                </a:lnTo>
                <a:lnTo>
                  <a:pt x="0" y="1004"/>
                </a:lnTo>
                <a:lnTo>
                  <a:pt x="0" y="1009"/>
                </a:lnTo>
                <a:lnTo>
                  <a:pt x="0" y="1032"/>
                </a:lnTo>
                <a:lnTo>
                  <a:pt x="0" y="1054"/>
                </a:lnTo>
                <a:lnTo>
                  <a:pt x="77" y="1053"/>
                </a:lnTo>
                <a:lnTo>
                  <a:pt x="155" y="1059"/>
                </a:lnTo>
                <a:lnTo>
                  <a:pt x="223" y="1074"/>
                </a:lnTo>
                <a:lnTo>
                  <a:pt x="285" y="1106"/>
                </a:lnTo>
                <a:lnTo>
                  <a:pt x="300" y="1119"/>
                </a:lnTo>
                <a:lnTo>
                  <a:pt x="315" y="1131"/>
                </a:lnTo>
                <a:lnTo>
                  <a:pt x="322" y="1138"/>
                </a:lnTo>
                <a:lnTo>
                  <a:pt x="326" y="1146"/>
                </a:lnTo>
                <a:lnTo>
                  <a:pt x="332" y="1152"/>
                </a:lnTo>
                <a:lnTo>
                  <a:pt x="334" y="1158"/>
                </a:lnTo>
                <a:lnTo>
                  <a:pt x="353" y="1158"/>
                </a:lnTo>
                <a:lnTo>
                  <a:pt x="371" y="1158"/>
                </a:lnTo>
                <a:lnTo>
                  <a:pt x="362" y="1129"/>
                </a:lnTo>
                <a:lnTo>
                  <a:pt x="346" y="1103"/>
                </a:lnTo>
                <a:lnTo>
                  <a:pt x="324" y="1081"/>
                </a:lnTo>
                <a:lnTo>
                  <a:pt x="298" y="1064"/>
                </a:lnTo>
                <a:lnTo>
                  <a:pt x="230" y="1040"/>
                </a:lnTo>
                <a:lnTo>
                  <a:pt x="159" y="1028"/>
                </a:lnTo>
                <a:lnTo>
                  <a:pt x="141" y="1025"/>
                </a:lnTo>
                <a:lnTo>
                  <a:pt x="124" y="1024"/>
                </a:lnTo>
                <a:lnTo>
                  <a:pt x="118" y="1024"/>
                </a:lnTo>
                <a:lnTo>
                  <a:pt x="116" y="1021"/>
                </a:lnTo>
                <a:lnTo>
                  <a:pt x="125" y="1021"/>
                </a:lnTo>
                <a:lnTo>
                  <a:pt x="134" y="1022"/>
                </a:lnTo>
                <a:lnTo>
                  <a:pt x="169" y="1025"/>
                </a:lnTo>
                <a:lnTo>
                  <a:pt x="205" y="1031"/>
                </a:lnTo>
                <a:lnTo>
                  <a:pt x="240" y="1038"/>
                </a:lnTo>
                <a:lnTo>
                  <a:pt x="276" y="1045"/>
                </a:lnTo>
                <a:lnTo>
                  <a:pt x="304" y="1053"/>
                </a:lnTo>
                <a:lnTo>
                  <a:pt x="330" y="1066"/>
                </a:lnTo>
                <a:lnTo>
                  <a:pt x="351" y="1082"/>
                </a:lnTo>
                <a:lnTo>
                  <a:pt x="370" y="1103"/>
                </a:lnTo>
                <a:lnTo>
                  <a:pt x="379" y="1117"/>
                </a:lnTo>
                <a:lnTo>
                  <a:pt x="383" y="1134"/>
                </a:lnTo>
                <a:lnTo>
                  <a:pt x="384" y="1144"/>
                </a:lnTo>
                <a:lnTo>
                  <a:pt x="386" y="1152"/>
                </a:lnTo>
                <a:lnTo>
                  <a:pt x="386" y="1154"/>
                </a:lnTo>
                <a:lnTo>
                  <a:pt x="386" y="1155"/>
                </a:lnTo>
                <a:lnTo>
                  <a:pt x="387" y="1158"/>
                </a:lnTo>
                <a:lnTo>
                  <a:pt x="389" y="1158"/>
                </a:lnTo>
                <a:lnTo>
                  <a:pt x="396" y="1158"/>
                </a:lnTo>
                <a:lnTo>
                  <a:pt x="402" y="1158"/>
                </a:lnTo>
                <a:lnTo>
                  <a:pt x="398" y="1138"/>
                </a:lnTo>
                <a:lnTo>
                  <a:pt x="395" y="1119"/>
                </a:lnTo>
                <a:lnTo>
                  <a:pt x="388" y="1105"/>
                </a:lnTo>
                <a:lnTo>
                  <a:pt x="379" y="1094"/>
                </a:lnTo>
                <a:lnTo>
                  <a:pt x="351" y="1069"/>
                </a:lnTo>
                <a:lnTo>
                  <a:pt x="318" y="1050"/>
                </a:lnTo>
                <a:lnTo>
                  <a:pt x="277" y="1037"/>
                </a:lnTo>
                <a:lnTo>
                  <a:pt x="235" y="1029"/>
                </a:lnTo>
                <a:lnTo>
                  <a:pt x="192" y="1022"/>
                </a:lnTo>
                <a:lnTo>
                  <a:pt x="147" y="1017"/>
                </a:lnTo>
                <a:lnTo>
                  <a:pt x="120" y="1016"/>
                </a:lnTo>
                <a:lnTo>
                  <a:pt x="94" y="1015"/>
                </a:lnTo>
                <a:lnTo>
                  <a:pt x="82" y="1015"/>
                </a:lnTo>
                <a:lnTo>
                  <a:pt x="69" y="1014"/>
                </a:lnTo>
                <a:lnTo>
                  <a:pt x="58" y="1015"/>
                </a:lnTo>
                <a:lnTo>
                  <a:pt x="48" y="1014"/>
                </a:lnTo>
                <a:lnTo>
                  <a:pt x="65" y="1008"/>
                </a:lnTo>
                <a:lnTo>
                  <a:pt x="84" y="1008"/>
                </a:lnTo>
                <a:lnTo>
                  <a:pt x="109" y="1009"/>
                </a:lnTo>
                <a:lnTo>
                  <a:pt x="134" y="1009"/>
                </a:lnTo>
                <a:lnTo>
                  <a:pt x="182" y="1014"/>
                </a:lnTo>
                <a:lnTo>
                  <a:pt x="230" y="1021"/>
                </a:lnTo>
                <a:lnTo>
                  <a:pt x="275" y="1030"/>
                </a:lnTo>
                <a:lnTo>
                  <a:pt x="320" y="1041"/>
                </a:lnTo>
                <a:lnTo>
                  <a:pt x="354" y="1056"/>
                </a:lnTo>
                <a:lnTo>
                  <a:pt x="384" y="1076"/>
                </a:lnTo>
                <a:lnTo>
                  <a:pt x="397" y="1095"/>
                </a:lnTo>
                <a:lnTo>
                  <a:pt x="404" y="1116"/>
                </a:lnTo>
                <a:lnTo>
                  <a:pt x="405" y="1130"/>
                </a:lnTo>
                <a:lnTo>
                  <a:pt x="406" y="1144"/>
                </a:lnTo>
                <a:lnTo>
                  <a:pt x="405" y="1152"/>
                </a:lnTo>
                <a:lnTo>
                  <a:pt x="406" y="1158"/>
                </a:lnTo>
                <a:lnTo>
                  <a:pt x="413" y="1158"/>
                </a:lnTo>
                <a:lnTo>
                  <a:pt x="421" y="1158"/>
                </a:lnTo>
                <a:lnTo>
                  <a:pt x="420" y="1122"/>
                </a:lnTo>
                <a:lnTo>
                  <a:pt x="411" y="1088"/>
                </a:lnTo>
                <a:lnTo>
                  <a:pt x="386" y="1062"/>
                </a:lnTo>
                <a:lnTo>
                  <a:pt x="353" y="1045"/>
                </a:lnTo>
                <a:lnTo>
                  <a:pt x="267" y="1018"/>
                </a:lnTo>
                <a:lnTo>
                  <a:pt x="177" y="1005"/>
                </a:lnTo>
                <a:lnTo>
                  <a:pt x="196" y="1004"/>
                </a:lnTo>
                <a:lnTo>
                  <a:pt x="213" y="1001"/>
                </a:lnTo>
                <a:lnTo>
                  <a:pt x="231" y="1003"/>
                </a:lnTo>
                <a:lnTo>
                  <a:pt x="248" y="1006"/>
                </a:lnTo>
                <a:lnTo>
                  <a:pt x="285" y="1013"/>
                </a:lnTo>
                <a:lnTo>
                  <a:pt x="322" y="1022"/>
                </a:lnTo>
                <a:lnTo>
                  <a:pt x="378" y="1044"/>
                </a:lnTo>
                <a:lnTo>
                  <a:pt x="420" y="1086"/>
                </a:lnTo>
                <a:lnTo>
                  <a:pt x="432" y="1121"/>
                </a:lnTo>
                <a:lnTo>
                  <a:pt x="431" y="1158"/>
                </a:lnTo>
                <a:lnTo>
                  <a:pt x="450" y="1158"/>
                </a:lnTo>
                <a:lnTo>
                  <a:pt x="470" y="1158"/>
                </a:lnTo>
                <a:lnTo>
                  <a:pt x="464" y="1149"/>
                </a:lnTo>
                <a:lnTo>
                  <a:pt x="463" y="1140"/>
                </a:lnTo>
                <a:lnTo>
                  <a:pt x="473" y="1150"/>
                </a:lnTo>
                <a:lnTo>
                  <a:pt x="485" y="1158"/>
                </a:lnTo>
                <a:lnTo>
                  <a:pt x="491" y="1158"/>
                </a:lnTo>
                <a:lnTo>
                  <a:pt x="497" y="1158"/>
                </a:lnTo>
                <a:lnTo>
                  <a:pt x="499" y="1156"/>
                </a:lnTo>
                <a:lnTo>
                  <a:pt x="497" y="1155"/>
                </a:lnTo>
                <a:lnTo>
                  <a:pt x="489" y="1147"/>
                </a:lnTo>
                <a:lnTo>
                  <a:pt x="480" y="1139"/>
                </a:lnTo>
                <a:lnTo>
                  <a:pt x="473" y="1130"/>
                </a:lnTo>
                <a:lnTo>
                  <a:pt x="470" y="1120"/>
                </a:lnTo>
                <a:lnTo>
                  <a:pt x="487" y="1133"/>
                </a:lnTo>
                <a:lnTo>
                  <a:pt x="505" y="1147"/>
                </a:lnTo>
                <a:lnTo>
                  <a:pt x="513" y="1154"/>
                </a:lnTo>
                <a:lnTo>
                  <a:pt x="522" y="1158"/>
                </a:lnTo>
                <a:lnTo>
                  <a:pt x="535" y="1158"/>
                </a:lnTo>
                <a:lnTo>
                  <a:pt x="546" y="1157"/>
                </a:lnTo>
                <a:lnTo>
                  <a:pt x="544" y="1154"/>
                </a:lnTo>
                <a:lnTo>
                  <a:pt x="541" y="1149"/>
                </a:lnTo>
                <a:lnTo>
                  <a:pt x="539" y="1146"/>
                </a:lnTo>
                <a:lnTo>
                  <a:pt x="537" y="1141"/>
                </a:lnTo>
                <a:lnTo>
                  <a:pt x="532" y="1132"/>
                </a:lnTo>
                <a:lnTo>
                  <a:pt x="529" y="1123"/>
                </a:lnTo>
                <a:lnTo>
                  <a:pt x="522" y="1105"/>
                </a:lnTo>
                <a:lnTo>
                  <a:pt x="514" y="1087"/>
                </a:lnTo>
                <a:lnTo>
                  <a:pt x="531" y="1106"/>
                </a:lnTo>
                <a:lnTo>
                  <a:pt x="544" y="1128"/>
                </a:lnTo>
                <a:lnTo>
                  <a:pt x="547" y="1138"/>
                </a:lnTo>
                <a:lnTo>
                  <a:pt x="551" y="1149"/>
                </a:lnTo>
                <a:lnTo>
                  <a:pt x="552" y="1152"/>
                </a:lnTo>
                <a:lnTo>
                  <a:pt x="552" y="1155"/>
                </a:lnTo>
                <a:lnTo>
                  <a:pt x="553" y="1157"/>
                </a:lnTo>
                <a:lnTo>
                  <a:pt x="556" y="1158"/>
                </a:lnTo>
                <a:lnTo>
                  <a:pt x="563" y="1158"/>
                </a:lnTo>
                <a:lnTo>
                  <a:pt x="571" y="1158"/>
                </a:lnTo>
                <a:lnTo>
                  <a:pt x="562" y="1134"/>
                </a:lnTo>
                <a:lnTo>
                  <a:pt x="552" y="1113"/>
                </a:lnTo>
                <a:lnTo>
                  <a:pt x="546" y="1101"/>
                </a:lnTo>
                <a:lnTo>
                  <a:pt x="538" y="1091"/>
                </a:lnTo>
                <a:lnTo>
                  <a:pt x="530" y="1081"/>
                </a:lnTo>
                <a:lnTo>
                  <a:pt x="522" y="1072"/>
                </a:lnTo>
                <a:lnTo>
                  <a:pt x="526" y="1072"/>
                </a:lnTo>
                <a:lnTo>
                  <a:pt x="530" y="1074"/>
                </a:lnTo>
                <a:lnTo>
                  <a:pt x="534" y="1075"/>
                </a:lnTo>
                <a:lnTo>
                  <a:pt x="537" y="1078"/>
                </a:lnTo>
                <a:lnTo>
                  <a:pt x="544" y="1082"/>
                </a:lnTo>
                <a:lnTo>
                  <a:pt x="551" y="1087"/>
                </a:lnTo>
                <a:lnTo>
                  <a:pt x="557" y="1096"/>
                </a:lnTo>
                <a:lnTo>
                  <a:pt x="564" y="1106"/>
                </a:lnTo>
                <a:lnTo>
                  <a:pt x="569" y="1121"/>
                </a:lnTo>
                <a:lnTo>
                  <a:pt x="573" y="1136"/>
                </a:lnTo>
                <a:lnTo>
                  <a:pt x="577" y="1145"/>
                </a:lnTo>
                <a:lnTo>
                  <a:pt x="581" y="1153"/>
                </a:lnTo>
                <a:lnTo>
                  <a:pt x="584" y="1156"/>
                </a:lnTo>
                <a:lnTo>
                  <a:pt x="587" y="1158"/>
                </a:lnTo>
                <a:lnTo>
                  <a:pt x="594" y="1158"/>
                </a:lnTo>
                <a:lnTo>
                  <a:pt x="600" y="1158"/>
                </a:lnTo>
                <a:lnTo>
                  <a:pt x="590" y="1136"/>
                </a:lnTo>
                <a:lnTo>
                  <a:pt x="581" y="1114"/>
                </a:lnTo>
                <a:lnTo>
                  <a:pt x="577" y="1104"/>
                </a:lnTo>
                <a:lnTo>
                  <a:pt x="572" y="1095"/>
                </a:lnTo>
                <a:lnTo>
                  <a:pt x="565" y="1084"/>
                </a:lnTo>
                <a:lnTo>
                  <a:pt x="559" y="1075"/>
                </a:lnTo>
                <a:lnTo>
                  <a:pt x="581" y="1090"/>
                </a:lnTo>
                <a:lnTo>
                  <a:pt x="597" y="1112"/>
                </a:lnTo>
                <a:lnTo>
                  <a:pt x="601" y="1127"/>
                </a:lnTo>
                <a:lnTo>
                  <a:pt x="603" y="1141"/>
                </a:lnTo>
                <a:lnTo>
                  <a:pt x="604" y="1150"/>
                </a:lnTo>
                <a:lnTo>
                  <a:pt x="608" y="1158"/>
                </a:lnTo>
                <a:lnTo>
                  <a:pt x="617" y="1158"/>
                </a:lnTo>
                <a:lnTo>
                  <a:pt x="627" y="1158"/>
                </a:lnTo>
                <a:lnTo>
                  <a:pt x="625" y="1150"/>
                </a:lnTo>
                <a:lnTo>
                  <a:pt x="622" y="1142"/>
                </a:lnTo>
                <a:lnTo>
                  <a:pt x="619" y="1133"/>
                </a:lnTo>
                <a:lnTo>
                  <a:pt x="618" y="1123"/>
                </a:lnTo>
                <a:lnTo>
                  <a:pt x="615" y="1115"/>
                </a:lnTo>
                <a:lnTo>
                  <a:pt x="613" y="1106"/>
                </a:lnTo>
                <a:lnTo>
                  <a:pt x="608" y="1098"/>
                </a:lnTo>
                <a:lnTo>
                  <a:pt x="604" y="1090"/>
                </a:lnTo>
                <a:lnTo>
                  <a:pt x="621" y="1103"/>
                </a:lnTo>
                <a:lnTo>
                  <a:pt x="631" y="1121"/>
                </a:lnTo>
                <a:lnTo>
                  <a:pt x="635" y="1136"/>
                </a:lnTo>
                <a:lnTo>
                  <a:pt x="637" y="1149"/>
                </a:lnTo>
                <a:lnTo>
                  <a:pt x="638" y="1155"/>
                </a:lnTo>
                <a:lnTo>
                  <a:pt x="642" y="1158"/>
                </a:lnTo>
                <a:lnTo>
                  <a:pt x="650" y="1158"/>
                </a:lnTo>
                <a:lnTo>
                  <a:pt x="658" y="1158"/>
                </a:lnTo>
                <a:lnTo>
                  <a:pt x="648" y="1122"/>
                </a:lnTo>
                <a:lnTo>
                  <a:pt x="631" y="1090"/>
                </a:lnTo>
                <a:lnTo>
                  <a:pt x="651" y="1107"/>
                </a:lnTo>
                <a:lnTo>
                  <a:pt x="664" y="1129"/>
                </a:lnTo>
                <a:lnTo>
                  <a:pt x="668" y="1140"/>
                </a:lnTo>
                <a:lnTo>
                  <a:pt x="671" y="1150"/>
                </a:lnTo>
                <a:lnTo>
                  <a:pt x="671" y="1153"/>
                </a:lnTo>
                <a:lnTo>
                  <a:pt x="672" y="1155"/>
                </a:lnTo>
                <a:lnTo>
                  <a:pt x="675" y="1157"/>
                </a:lnTo>
                <a:lnTo>
                  <a:pt x="678" y="1158"/>
                </a:lnTo>
                <a:lnTo>
                  <a:pt x="687" y="1158"/>
                </a:lnTo>
                <a:lnTo>
                  <a:pt x="696" y="1158"/>
                </a:lnTo>
                <a:lnTo>
                  <a:pt x="732" y="1158"/>
                </a:lnTo>
                <a:lnTo>
                  <a:pt x="767" y="1158"/>
                </a:lnTo>
                <a:lnTo>
                  <a:pt x="785" y="1158"/>
                </a:lnTo>
                <a:lnTo>
                  <a:pt x="801" y="1158"/>
                </a:lnTo>
                <a:lnTo>
                  <a:pt x="806" y="1158"/>
                </a:lnTo>
                <a:lnTo>
                  <a:pt x="810" y="1158"/>
                </a:lnTo>
                <a:lnTo>
                  <a:pt x="812" y="1157"/>
                </a:lnTo>
                <a:lnTo>
                  <a:pt x="816" y="1155"/>
                </a:lnTo>
                <a:lnTo>
                  <a:pt x="823" y="1153"/>
                </a:lnTo>
                <a:lnTo>
                  <a:pt x="829" y="1152"/>
                </a:lnTo>
                <a:lnTo>
                  <a:pt x="824" y="1154"/>
                </a:lnTo>
                <a:lnTo>
                  <a:pt x="820" y="1158"/>
                </a:lnTo>
                <a:lnTo>
                  <a:pt x="884" y="1158"/>
                </a:lnTo>
                <a:lnTo>
                  <a:pt x="940" y="1157"/>
                </a:lnTo>
                <a:lnTo>
                  <a:pt x="925" y="1155"/>
                </a:lnTo>
                <a:lnTo>
                  <a:pt x="907" y="1154"/>
                </a:lnTo>
                <a:lnTo>
                  <a:pt x="932" y="1153"/>
                </a:lnTo>
                <a:lnTo>
                  <a:pt x="956" y="1155"/>
                </a:lnTo>
                <a:lnTo>
                  <a:pt x="968" y="1157"/>
                </a:lnTo>
                <a:lnTo>
                  <a:pt x="982" y="1158"/>
                </a:lnTo>
                <a:lnTo>
                  <a:pt x="996" y="1158"/>
                </a:lnTo>
                <a:lnTo>
                  <a:pt x="1009" y="1158"/>
                </a:lnTo>
                <a:lnTo>
                  <a:pt x="1060" y="1158"/>
                </a:lnTo>
                <a:lnTo>
                  <a:pt x="1112" y="1158"/>
                </a:lnTo>
                <a:lnTo>
                  <a:pt x="1095" y="1116"/>
                </a:lnTo>
                <a:lnTo>
                  <a:pt x="1078" y="1076"/>
                </a:lnTo>
                <a:lnTo>
                  <a:pt x="1054" y="1050"/>
                </a:lnTo>
                <a:lnTo>
                  <a:pt x="1024" y="1031"/>
                </a:lnTo>
                <a:lnTo>
                  <a:pt x="989" y="1018"/>
                </a:lnTo>
                <a:lnTo>
                  <a:pt x="951" y="1009"/>
                </a:lnTo>
                <a:lnTo>
                  <a:pt x="903" y="1003"/>
                </a:lnTo>
                <a:lnTo>
                  <a:pt x="857" y="998"/>
                </a:lnTo>
                <a:lnTo>
                  <a:pt x="942" y="1003"/>
                </a:lnTo>
                <a:lnTo>
                  <a:pt x="1025" y="1025"/>
                </a:lnTo>
                <a:lnTo>
                  <a:pt x="1058" y="1040"/>
                </a:lnTo>
                <a:lnTo>
                  <a:pt x="1084" y="1062"/>
                </a:lnTo>
                <a:lnTo>
                  <a:pt x="1100" y="1092"/>
                </a:lnTo>
                <a:lnTo>
                  <a:pt x="1111" y="1125"/>
                </a:lnTo>
                <a:lnTo>
                  <a:pt x="1113" y="1136"/>
                </a:lnTo>
                <a:lnTo>
                  <a:pt x="1116" y="1146"/>
                </a:lnTo>
                <a:lnTo>
                  <a:pt x="1119" y="1150"/>
                </a:lnTo>
                <a:lnTo>
                  <a:pt x="1121" y="1155"/>
                </a:lnTo>
                <a:lnTo>
                  <a:pt x="1125" y="1158"/>
                </a:lnTo>
                <a:lnTo>
                  <a:pt x="1130" y="1158"/>
                </a:lnTo>
                <a:lnTo>
                  <a:pt x="1141" y="1158"/>
                </a:lnTo>
                <a:lnTo>
                  <a:pt x="1150" y="1157"/>
                </a:lnTo>
                <a:lnTo>
                  <a:pt x="1149" y="1148"/>
                </a:lnTo>
                <a:lnTo>
                  <a:pt x="1146" y="1139"/>
                </a:lnTo>
                <a:lnTo>
                  <a:pt x="1142" y="1121"/>
                </a:lnTo>
                <a:lnTo>
                  <a:pt x="1141" y="1101"/>
                </a:lnTo>
                <a:lnTo>
                  <a:pt x="1138" y="1087"/>
                </a:lnTo>
                <a:lnTo>
                  <a:pt x="1132" y="1073"/>
                </a:lnTo>
                <a:lnTo>
                  <a:pt x="1076" y="1022"/>
                </a:lnTo>
                <a:lnTo>
                  <a:pt x="1004" y="996"/>
                </a:lnTo>
                <a:lnTo>
                  <a:pt x="955" y="982"/>
                </a:lnTo>
                <a:lnTo>
                  <a:pt x="907" y="971"/>
                </a:lnTo>
                <a:lnTo>
                  <a:pt x="881" y="965"/>
                </a:lnTo>
                <a:lnTo>
                  <a:pt x="856" y="959"/>
                </a:lnTo>
                <a:lnTo>
                  <a:pt x="844" y="957"/>
                </a:lnTo>
                <a:lnTo>
                  <a:pt x="833" y="954"/>
                </a:lnTo>
                <a:lnTo>
                  <a:pt x="823" y="950"/>
                </a:lnTo>
                <a:lnTo>
                  <a:pt x="814" y="947"/>
                </a:lnTo>
                <a:lnTo>
                  <a:pt x="824" y="946"/>
                </a:lnTo>
                <a:lnTo>
                  <a:pt x="834" y="948"/>
                </a:lnTo>
                <a:lnTo>
                  <a:pt x="841" y="950"/>
                </a:lnTo>
                <a:lnTo>
                  <a:pt x="847" y="953"/>
                </a:lnTo>
                <a:lnTo>
                  <a:pt x="850" y="953"/>
                </a:lnTo>
                <a:lnTo>
                  <a:pt x="853" y="951"/>
                </a:lnTo>
                <a:lnTo>
                  <a:pt x="852" y="953"/>
                </a:lnTo>
                <a:lnTo>
                  <a:pt x="850" y="953"/>
                </a:lnTo>
                <a:lnTo>
                  <a:pt x="853" y="954"/>
                </a:lnTo>
                <a:lnTo>
                  <a:pt x="858" y="955"/>
                </a:lnTo>
                <a:lnTo>
                  <a:pt x="861" y="956"/>
                </a:lnTo>
                <a:lnTo>
                  <a:pt x="858" y="955"/>
                </a:lnTo>
                <a:close/>
                <a:moveTo>
                  <a:pt x="1439" y="398"/>
                </a:moveTo>
                <a:lnTo>
                  <a:pt x="1433" y="403"/>
                </a:lnTo>
                <a:lnTo>
                  <a:pt x="1427" y="409"/>
                </a:lnTo>
                <a:lnTo>
                  <a:pt x="1422" y="414"/>
                </a:lnTo>
                <a:lnTo>
                  <a:pt x="1417" y="418"/>
                </a:lnTo>
                <a:lnTo>
                  <a:pt x="1406" y="428"/>
                </a:lnTo>
                <a:lnTo>
                  <a:pt x="1395" y="439"/>
                </a:lnTo>
                <a:lnTo>
                  <a:pt x="1396" y="439"/>
                </a:lnTo>
                <a:lnTo>
                  <a:pt x="1397" y="440"/>
                </a:lnTo>
                <a:lnTo>
                  <a:pt x="1395" y="440"/>
                </a:lnTo>
                <a:lnTo>
                  <a:pt x="1393" y="441"/>
                </a:lnTo>
                <a:lnTo>
                  <a:pt x="1388" y="445"/>
                </a:lnTo>
                <a:lnTo>
                  <a:pt x="1384" y="450"/>
                </a:lnTo>
                <a:lnTo>
                  <a:pt x="1372" y="460"/>
                </a:lnTo>
                <a:lnTo>
                  <a:pt x="1362" y="470"/>
                </a:lnTo>
                <a:lnTo>
                  <a:pt x="1344" y="488"/>
                </a:lnTo>
                <a:lnTo>
                  <a:pt x="1326" y="506"/>
                </a:lnTo>
                <a:lnTo>
                  <a:pt x="1289" y="540"/>
                </a:lnTo>
                <a:lnTo>
                  <a:pt x="1249" y="572"/>
                </a:lnTo>
                <a:lnTo>
                  <a:pt x="1245" y="575"/>
                </a:lnTo>
                <a:lnTo>
                  <a:pt x="1240" y="578"/>
                </a:lnTo>
                <a:lnTo>
                  <a:pt x="1236" y="582"/>
                </a:lnTo>
                <a:lnTo>
                  <a:pt x="1230" y="582"/>
                </a:lnTo>
                <a:lnTo>
                  <a:pt x="1230" y="573"/>
                </a:lnTo>
                <a:lnTo>
                  <a:pt x="1238" y="566"/>
                </a:lnTo>
                <a:lnTo>
                  <a:pt x="1257" y="551"/>
                </a:lnTo>
                <a:lnTo>
                  <a:pt x="1276" y="535"/>
                </a:lnTo>
                <a:lnTo>
                  <a:pt x="1309" y="503"/>
                </a:lnTo>
                <a:lnTo>
                  <a:pt x="1340" y="470"/>
                </a:lnTo>
                <a:lnTo>
                  <a:pt x="1381" y="431"/>
                </a:lnTo>
                <a:lnTo>
                  <a:pt x="1425" y="392"/>
                </a:lnTo>
                <a:lnTo>
                  <a:pt x="1422" y="392"/>
                </a:lnTo>
                <a:lnTo>
                  <a:pt x="1419" y="393"/>
                </a:lnTo>
                <a:lnTo>
                  <a:pt x="1425" y="392"/>
                </a:lnTo>
                <a:lnTo>
                  <a:pt x="1429" y="389"/>
                </a:lnTo>
                <a:lnTo>
                  <a:pt x="1434" y="385"/>
                </a:lnTo>
                <a:lnTo>
                  <a:pt x="1437" y="383"/>
                </a:lnTo>
                <a:lnTo>
                  <a:pt x="1446" y="377"/>
                </a:lnTo>
                <a:lnTo>
                  <a:pt x="1454" y="373"/>
                </a:lnTo>
                <a:lnTo>
                  <a:pt x="1474" y="362"/>
                </a:lnTo>
                <a:lnTo>
                  <a:pt x="1493" y="356"/>
                </a:lnTo>
                <a:lnTo>
                  <a:pt x="1471" y="372"/>
                </a:lnTo>
                <a:lnTo>
                  <a:pt x="1450" y="389"/>
                </a:lnTo>
                <a:lnTo>
                  <a:pt x="1444" y="393"/>
                </a:lnTo>
                <a:lnTo>
                  <a:pt x="1439" y="398"/>
                </a:lnTo>
                <a:close/>
                <a:moveTo>
                  <a:pt x="1399" y="441"/>
                </a:moveTo>
                <a:lnTo>
                  <a:pt x="1400" y="441"/>
                </a:lnTo>
                <a:lnTo>
                  <a:pt x="1400" y="441"/>
                </a:lnTo>
                <a:lnTo>
                  <a:pt x="1402" y="442"/>
                </a:lnTo>
                <a:lnTo>
                  <a:pt x="1404" y="441"/>
                </a:lnTo>
                <a:lnTo>
                  <a:pt x="1409" y="436"/>
                </a:lnTo>
                <a:lnTo>
                  <a:pt x="1414" y="432"/>
                </a:lnTo>
                <a:lnTo>
                  <a:pt x="1422" y="424"/>
                </a:lnTo>
                <a:lnTo>
                  <a:pt x="1430" y="417"/>
                </a:lnTo>
                <a:lnTo>
                  <a:pt x="1438" y="410"/>
                </a:lnTo>
                <a:lnTo>
                  <a:pt x="1446" y="403"/>
                </a:lnTo>
                <a:lnTo>
                  <a:pt x="1455" y="397"/>
                </a:lnTo>
                <a:lnTo>
                  <a:pt x="1465" y="389"/>
                </a:lnTo>
                <a:lnTo>
                  <a:pt x="1470" y="385"/>
                </a:lnTo>
                <a:lnTo>
                  <a:pt x="1475" y="381"/>
                </a:lnTo>
                <a:lnTo>
                  <a:pt x="1486" y="373"/>
                </a:lnTo>
                <a:lnTo>
                  <a:pt x="1496" y="366"/>
                </a:lnTo>
                <a:lnTo>
                  <a:pt x="1520" y="350"/>
                </a:lnTo>
                <a:lnTo>
                  <a:pt x="1544" y="336"/>
                </a:lnTo>
                <a:lnTo>
                  <a:pt x="1594" y="311"/>
                </a:lnTo>
                <a:lnTo>
                  <a:pt x="1645" y="291"/>
                </a:lnTo>
                <a:lnTo>
                  <a:pt x="1673" y="282"/>
                </a:lnTo>
                <a:lnTo>
                  <a:pt x="1699" y="272"/>
                </a:lnTo>
                <a:lnTo>
                  <a:pt x="1724" y="262"/>
                </a:lnTo>
                <a:lnTo>
                  <a:pt x="1749" y="254"/>
                </a:lnTo>
                <a:lnTo>
                  <a:pt x="1808" y="243"/>
                </a:lnTo>
                <a:lnTo>
                  <a:pt x="1869" y="239"/>
                </a:lnTo>
                <a:lnTo>
                  <a:pt x="1903" y="236"/>
                </a:lnTo>
                <a:lnTo>
                  <a:pt x="1938" y="235"/>
                </a:lnTo>
                <a:lnTo>
                  <a:pt x="1955" y="235"/>
                </a:lnTo>
                <a:lnTo>
                  <a:pt x="1972" y="236"/>
                </a:lnTo>
                <a:lnTo>
                  <a:pt x="1980" y="237"/>
                </a:lnTo>
                <a:lnTo>
                  <a:pt x="1988" y="239"/>
                </a:lnTo>
                <a:lnTo>
                  <a:pt x="1993" y="240"/>
                </a:lnTo>
                <a:lnTo>
                  <a:pt x="1997" y="242"/>
                </a:lnTo>
                <a:lnTo>
                  <a:pt x="1997" y="242"/>
                </a:lnTo>
                <a:lnTo>
                  <a:pt x="1997" y="242"/>
                </a:lnTo>
                <a:lnTo>
                  <a:pt x="1987" y="242"/>
                </a:lnTo>
                <a:lnTo>
                  <a:pt x="1977" y="242"/>
                </a:lnTo>
                <a:lnTo>
                  <a:pt x="1961" y="242"/>
                </a:lnTo>
                <a:lnTo>
                  <a:pt x="1945" y="242"/>
                </a:lnTo>
                <a:lnTo>
                  <a:pt x="1914" y="242"/>
                </a:lnTo>
                <a:lnTo>
                  <a:pt x="1884" y="244"/>
                </a:lnTo>
                <a:lnTo>
                  <a:pt x="1854" y="246"/>
                </a:lnTo>
                <a:lnTo>
                  <a:pt x="1823" y="250"/>
                </a:lnTo>
                <a:lnTo>
                  <a:pt x="1793" y="252"/>
                </a:lnTo>
                <a:lnTo>
                  <a:pt x="1766" y="258"/>
                </a:lnTo>
                <a:lnTo>
                  <a:pt x="1739" y="266"/>
                </a:lnTo>
                <a:lnTo>
                  <a:pt x="1714" y="275"/>
                </a:lnTo>
                <a:lnTo>
                  <a:pt x="1702" y="279"/>
                </a:lnTo>
                <a:lnTo>
                  <a:pt x="1692" y="283"/>
                </a:lnTo>
                <a:lnTo>
                  <a:pt x="1680" y="286"/>
                </a:lnTo>
                <a:lnTo>
                  <a:pt x="1666" y="287"/>
                </a:lnTo>
                <a:lnTo>
                  <a:pt x="1655" y="292"/>
                </a:lnTo>
                <a:lnTo>
                  <a:pt x="1643" y="297"/>
                </a:lnTo>
                <a:lnTo>
                  <a:pt x="1628" y="302"/>
                </a:lnTo>
                <a:lnTo>
                  <a:pt x="1615" y="308"/>
                </a:lnTo>
                <a:lnTo>
                  <a:pt x="1590" y="319"/>
                </a:lnTo>
                <a:lnTo>
                  <a:pt x="1566" y="331"/>
                </a:lnTo>
                <a:lnTo>
                  <a:pt x="1542" y="344"/>
                </a:lnTo>
                <a:lnTo>
                  <a:pt x="1518" y="359"/>
                </a:lnTo>
                <a:lnTo>
                  <a:pt x="1507" y="366"/>
                </a:lnTo>
                <a:lnTo>
                  <a:pt x="1496" y="374"/>
                </a:lnTo>
                <a:lnTo>
                  <a:pt x="1484" y="381"/>
                </a:lnTo>
                <a:lnTo>
                  <a:pt x="1474" y="391"/>
                </a:lnTo>
                <a:lnTo>
                  <a:pt x="1476" y="390"/>
                </a:lnTo>
                <a:lnTo>
                  <a:pt x="1479" y="391"/>
                </a:lnTo>
                <a:lnTo>
                  <a:pt x="1465" y="395"/>
                </a:lnTo>
                <a:lnTo>
                  <a:pt x="1453" y="406"/>
                </a:lnTo>
                <a:lnTo>
                  <a:pt x="1449" y="410"/>
                </a:lnTo>
                <a:lnTo>
                  <a:pt x="1443" y="415"/>
                </a:lnTo>
                <a:lnTo>
                  <a:pt x="1437" y="419"/>
                </a:lnTo>
                <a:lnTo>
                  <a:pt x="1435" y="424"/>
                </a:lnTo>
                <a:lnTo>
                  <a:pt x="1428" y="427"/>
                </a:lnTo>
                <a:lnTo>
                  <a:pt x="1422" y="433"/>
                </a:lnTo>
                <a:lnTo>
                  <a:pt x="1417" y="440"/>
                </a:lnTo>
                <a:lnTo>
                  <a:pt x="1410" y="445"/>
                </a:lnTo>
                <a:lnTo>
                  <a:pt x="1418" y="447"/>
                </a:lnTo>
                <a:lnTo>
                  <a:pt x="1425" y="443"/>
                </a:lnTo>
                <a:lnTo>
                  <a:pt x="1432" y="438"/>
                </a:lnTo>
                <a:lnTo>
                  <a:pt x="1437" y="432"/>
                </a:lnTo>
                <a:lnTo>
                  <a:pt x="1451" y="419"/>
                </a:lnTo>
                <a:lnTo>
                  <a:pt x="1465" y="407"/>
                </a:lnTo>
                <a:lnTo>
                  <a:pt x="1490" y="387"/>
                </a:lnTo>
                <a:lnTo>
                  <a:pt x="1516" y="369"/>
                </a:lnTo>
                <a:lnTo>
                  <a:pt x="1570" y="336"/>
                </a:lnTo>
                <a:lnTo>
                  <a:pt x="1628" y="309"/>
                </a:lnTo>
                <a:lnTo>
                  <a:pt x="1765" y="266"/>
                </a:lnTo>
                <a:lnTo>
                  <a:pt x="1906" y="246"/>
                </a:lnTo>
                <a:lnTo>
                  <a:pt x="1949" y="246"/>
                </a:lnTo>
                <a:lnTo>
                  <a:pt x="1994" y="248"/>
                </a:lnTo>
                <a:lnTo>
                  <a:pt x="2015" y="250"/>
                </a:lnTo>
                <a:lnTo>
                  <a:pt x="2037" y="253"/>
                </a:lnTo>
                <a:lnTo>
                  <a:pt x="2047" y="254"/>
                </a:lnTo>
                <a:lnTo>
                  <a:pt x="2057" y="257"/>
                </a:lnTo>
                <a:lnTo>
                  <a:pt x="2067" y="258"/>
                </a:lnTo>
                <a:lnTo>
                  <a:pt x="2076" y="261"/>
                </a:lnTo>
                <a:lnTo>
                  <a:pt x="2043" y="258"/>
                </a:lnTo>
                <a:lnTo>
                  <a:pt x="2010" y="253"/>
                </a:lnTo>
                <a:lnTo>
                  <a:pt x="1977" y="251"/>
                </a:lnTo>
                <a:lnTo>
                  <a:pt x="1945" y="250"/>
                </a:lnTo>
                <a:lnTo>
                  <a:pt x="1879" y="253"/>
                </a:lnTo>
                <a:lnTo>
                  <a:pt x="1813" y="262"/>
                </a:lnTo>
                <a:lnTo>
                  <a:pt x="1700" y="291"/>
                </a:lnTo>
                <a:lnTo>
                  <a:pt x="1593" y="336"/>
                </a:lnTo>
                <a:lnTo>
                  <a:pt x="1569" y="349"/>
                </a:lnTo>
                <a:lnTo>
                  <a:pt x="1545" y="364"/>
                </a:lnTo>
                <a:lnTo>
                  <a:pt x="1534" y="370"/>
                </a:lnTo>
                <a:lnTo>
                  <a:pt x="1523" y="378"/>
                </a:lnTo>
                <a:lnTo>
                  <a:pt x="1517" y="383"/>
                </a:lnTo>
                <a:lnTo>
                  <a:pt x="1511" y="386"/>
                </a:lnTo>
                <a:lnTo>
                  <a:pt x="1504" y="392"/>
                </a:lnTo>
                <a:lnTo>
                  <a:pt x="1502" y="397"/>
                </a:lnTo>
                <a:lnTo>
                  <a:pt x="1493" y="400"/>
                </a:lnTo>
                <a:lnTo>
                  <a:pt x="1485" y="408"/>
                </a:lnTo>
                <a:lnTo>
                  <a:pt x="1475" y="417"/>
                </a:lnTo>
                <a:lnTo>
                  <a:pt x="1463" y="427"/>
                </a:lnTo>
                <a:lnTo>
                  <a:pt x="1444" y="444"/>
                </a:lnTo>
                <a:lnTo>
                  <a:pt x="1426" y="463"/>
                </a:lnTo>
                <a:lnTo>
                  <a:pt x="1384" y="507"/>
                </a:lnTo>
                <a:lnTo>
                  <a:pt x="1340" y="550"/>
                </a:lnTo>
                <a:lnTo>
                  <a:pt x="1320" y="569"/>
                </a:lnTo>
                <a:lnTo>
                  <a:pt x="1297" y="588"/>
                </a:lnTo>
                <a:lnTo>
                  <a:pt x="1287" y="596"/>
                </a:lnTo>
                <a:lnTo>
                  <a:pt x="1276" y="602"/>
                </a:lnTo>
                <a:lnTo>
                  <a:pt x="1269" y="606"/>
                </a:lnTo>
                <a:lnTo>
                  <a:pt x="1263" y="610"/>
                </a:lnTo>
                <a:lnTo>
                  <a:pt x="1259" y="613"/>
                </a:lnTo>
                <a:lnTo>
                  <a:pt x="1255" y="614"/>
                </a:lnTo>
                <a:lnTo>
                  <a:pt x="1251" y="613"/>
                </a:lnTo>
                <a:lnTo>
                  <a:pt x="1247" y="610"/>
                </a:lnTo>
                <a:lnTo>
                  <a:pt x="1249" y="606"/>
                </a:lnTo>
                <a:lnTo>
                  <a:pt x="1255" y="602"/>
                </a:lnTo>
                <a:lnTo>
                  <a:pt x="1269" y="594"/>
                </a:lnTo>
                <a:lnTo>
                  <a:pt x="1282" y="584"/>
                </a:lnTo>
                <a:lnTo>
                  <a:pt x="1304" y="567"/>
                </a:lnTo>
                <a:lnTo>
                  <a:pt x="1323" y="549"/>
                </a:lnTo>
                <a:lnTo>
                  <a:pt x="1347" y="525"/>
                </a:lnTo>
                <a:lnTo>
                  <a:pt x="1371" y="499"/>
                </a:lnTo>
                <a:lnTo>
                  <a:pt x="1384" y="486"/>
                </a:lnTo>
                <a:lnTo>
                  <a:pt x="1396" y="473"/>
                </a:lnTo>
                <a:lnTo>
                  <a:pt x="1403" y="467"/>
                </a:lnTo>
                <a:lnTo>
                  <a:pt x="1410" y="460"/>
                </a:lnTo>
                <a:lnTo>
                  <a:pt x="1416" y="453"/>
                </a:lnTo>
                <a:lnTo>
                  <a:pt x="1421" y="447"/>
                </a:lnTo>
                <a:lnTo>
                  <a:pt x="1416" y="445"/>
                </a:lnTo>
                <a:lnTo>
                  <a:pt x="1410" y="445"/>
                </a:lnTo>
                <a:lnTo>
                  <a:pt x="1405" y="450"/>
                </a:lnTo>
                <a:lnTo>
                  <a:pt x="1401" y="455"/>
                </a:lnTo>
                <a:lnTo>
                  <a:pt x="1392" y="464"/>
                </a:lnTo>
                <a:lnTo>
                  <a:pt x="1383" y="473"/>
                </a:lnTo>
                <a:lnTo>
                  <a:pt x="1366" y="491"/>
                </a:lnTo>
                <a:lnTo>
                  <a:pt x="1348" y="509"/>
                </a:lnTo>
                <a:lnTo>
                  <a:pt x="1313" y="544"/>
                </a:lnTo>
                <a:lnTo>
                  <a:pt x="1277" y="577"/>
                </a:lnTo>
                <a:lnTo>
                  <a:pt x="1269" y="583"/>
                </a:lnTo>
                <a:lnTo>
                  <a:pt x="1260" y="589"/>
                </a:lnTo>
                <a:lnTo>
                  <a:pt x="1249" y="596"/>
                </a:lnTo>
                <a:lnTo>
                  <a:pt x="1240" y="598"/>
                </a:lnTo>
                <a:lnTo>
                  <a:pt x="1245" y="585"/>
                </a:lnTo>
                <a:lnTo>
                  <a:pt x="1262" y="575"/>
                </a:lnTo>
                <a:lnTo>
                  <a:pt x="1296" y="548"/>
                </a:lnTo>
                <a:lnTo>
                  <a:pt x="1328" y="519"/>
                </a:lnTo>
                <a:lnTo>
                  <a:pt x="1346" y="500"/>
                </a:lnTo>
                <a:lnTo>
                  <a:pt x="1364" y="482"/>
                </a:lnTo>
                <a:lnTo>
                  <a:pt x="1384" y="463"/>
                </a:lnTo>
                <a:lnTo>
                  <a:pt x="1402" y="442"/>
                </a:lnTo>
                <a:lnTo>
                  <a:pt x="1401" y="442"/>
                </a:lnTo>
                <a:lnTo>
                  <a:pt x="1399" y="441"/>
                </a:lnTo>
                <a:close/>
                <a:moveTo>
                  <a:pt x="1" y="1138"/>
                </a:moveTo>
                <a:lnTo>
                  <a:pt x="1" y="1138"/>
                </a:lnTo>
                <a:lnTo>
                  <a:pt x="0" y="1140"/>
                </a:lnTo>
                <a:lnTo>
                  <a:pt x="0" y="1145"/>
                </a:lnTo>
                <a:lnTo>
                  <a:pt x="2" y="1148"/>
                </a:lnTo>
                <a:lnTo>
                  <a:pt x="9" y="1150"/>
                </a:lnTo>
                <a:lnTo>
                  <a:pt x="18" y="1153"/>
                </a:lnTo>
                <a:lnTo>
                  <a:pt x="25" y="1156"/>
                </a:lnTo>
                <a:lnTo>
                  <a:pt x="30" y="1158"/>
                </a:lnTo>
                <a:lnTo>
                  <a:pt x="42" y="1158"/>
                </a:lnTo>
                <a:lnTo>
                  <a:pt x="53" y="1158"/>
                </a:lnTo>
                <a:lnTo>
                  <a:pt x="27" y="1147"/>
                </a:lnTo>
                <a:lnTo>
                  <a:pt x="1" y="1138"/>
                </a:lnTo>
                <a:lnTo>
                  <a:pt x="8" y="1140"/>
                </a:lnTo>
                <a:lnTo>
                  <a:pt x="1" y="1138"/>
                </a:lnTo>
                <a:close/>
                <a:moveTo>
                  <a:pt x="136" y="1087"/>
                </a:moveTo>
                <a:lnTo>
                  <a:pt x="91" y="1081"/>
                </a:lnTo>
                <a:lnTo>
                  <a:pt x="45" y="1078"/>
                </a:lnTo>
                <a:lnTo>
                  <a:pt x="35" y="1078"/>
                </a:lnTo>
                <a:lnTo>
                  <a:pt x="24" y="1076"/>
                </a:lnTo>
                <a:lnTo>
                  <a:pt x="18" y="1076"/>
                </a:lnTo>
                <a:lnTo>
                  <a:pt x="12" y="1076"/>
                </a:lnTo>
                <a:lnTo>
                  <a:pt x="7" y="1076"/>
                </a:lnTo>
                <a:lnTo>
                  <a:pt x="0" y="1076"/>
                </a:lnTo>
                <a:lnTo>
                  <a:pt x="0" y="1080"/>
                </a:lnTo>
                <a:lnTo>
                  <a:pt x="0" y="1083"/>
                </a:lnTo>
                <a:lnTo>
                  <a:pt x="2" y="1083"/>
                </a:lnTo>
                <a:lnTo>
                  <a:pt x="4" y="1083"/>
                </a:lnTo>
                <a:lnTo>
                  <a:pt x="10" y="1083"/>
                </a:lnTo>
                <a:lnTo>
                  <a:pt x="15" y="1083"/>
                </a:lnTo>
                <a:lnTo>
                  <a:pt x="27" y="1083"/>
                </a:lnTo>
                <a:lnTo>
                  <a:pt x="40" y="1084"/>
                </a:lnTo>
                <a:lnTo>
                  <a:pt x="127" y="1092"/>
                </a:lnTo>
                <a:lnTo>
                  <a:pt x="214" y="1114"/>
                </a:lnTo>
                <a:lnTo>
                  <a:pt x="234" y="1122"/>
                </a:lnTo>
                <a:lnTo>
                  <a:pt x="255" y="1133"/>
                </a:lnTo>
                <a:lnTo>
                  <a:pt x="264" y="1139"/>
                </a:lnTo>
                <a:lnTo>
                  <a:pt x="272" y="1146"/>
                </a:lnTo>
                <a:lnTo>
                  <a:pt x="276" y="1149"/>
                </a:lnTo>
                <a:lnTo>
                  <a:pt x="281" y="1153"/>
                </a:lnTo>
                <a:lnTo>
                  <a:pt x="283" y="1155"/>
                </a:lnTo>
                <a:lnTo>
                  <a:pt x="285" y="1158"/>
                </a:lnTo>
                <a:lnTo>
                  <a:pt x="297" y="1158"/>
                </a:lnTo>
                <a:lnTo>
                  <a:pt x="307" y="1158"/>
                </a:lnTo>
                <a:lnTo>
                  <a:pt x="300" y="1152"/>
                </a:lnTo>
                <a:lnTo>
                  <a:pt x="291" y="1146"/>
                </a:lnTo>
                <a:lnTo>
                  <a:pt x="283" y="1139"/>
                </a:lnTo>
                <a:lnTo>
                  <a:pt x="275" y="1134"/>
                </a:lnTo>
                <a:lnTo>
                  <a:pt x="256" y="1123"/>
                </a:lnTo>
                <a:lnTo>
                  <a:pt x="235" y="1114"/>
                </a:lnTo>
                <a:lnTo>
                  <a:pt x="186" y="1098"/>
                </a:lnTo>
                <a:lnTo>
                  <a:pt x="136" y="1087"/>
                </a:lnTo>
                <a:lnTo>
                  <a:pt x="147" y="1089"/>
                </a:lnTo>
                <a:lnTo>
                  <a:pt x="136" y="1087"/>
                </a:lnTo>
                <a:close/>
                <a:moveTo>
                  <a:pt x="83" y="1125"/>
                </a:moveTo>
                <a:lnTo>
                  <a:pt x="42" y="1117"/>
                </a:lnTo>
                <a:lnTo>
                  <a:pt x="0" y="1112"/>
                </a:lnTo>
                <a:lnTo>
                  <a:pt x="0" y="1116"/>
                </a:lnTo>
                <a:lnTo>
                  <a:pt x="0" y="1121"/>
                </a:lnTo>
                <a:lnTo>
                  <a:pt x="0" y="1125"/>
                </a:lnTo>
                <a:lnTo>
                  <a:pt x="3" y="1128"/>
                </a:lnTo>
                <a:lnTo>
                  <a:pt x="12" y="1130"/>
                </a:lnTo>
                <a:lnTo>
                  <a:pt x="20" y="1132"/>
                </a:lnTo>
                <a:lnTo>
                  <a:pt x="36" y="1137"/>
                </a:lnTo>
                <a:lnTo>
                  <a:pt x="52" y="1142"/>
                </a:lnTo>
                <a:lnTo>
                  <a:pt x="67" y="1148"/>
                </a:lnTo>
                <a:lnTo>
                  <a:pt x="81" y="1155"/>
                </a:lnTo>
                <a:lnTo>
                  <a:pt x="85" y="1157"/>
                </a:lnTo>
                <a:lnTo>
                  <a:pt x="91" y="1158"/>
                </a:lnTo>
                <a:lnTo>
                  <a:pt x="100" y="1158"/>
                </a:lnTo>
                <a:lnTo>
                  <a:pt x="109" y="1158"/>
                </a:lnTo>
                <a:lnTo>
                  <a:pt x="93" y="1149"/>
                </a:lnTo>
                <a:lnTo>
                  <a:pt x="75" y="1142"/>
                </a:lnTo>
                <a:lnTo>
                  <a:pt x="63" y="1138"/>
                </a:lnTo>
                <a:lnTo>
                  <a:pt x="52" y="1133"/>
                </a:lnTo>
                <a:lnTo>
                  <a:pt x="41" y="1131"/>
                </a:lnTo>
                <a:lnTo>
                  <a:pt x="30" y="1127"/>
                </a:lnTo>
                <a:lnTo>
                  <a:pt x="69" y="1132"/>
                </a:lnTo>
                <a:lnTo>
                  <a:pt x="107" y="1141"/>
                </a:lnTo>
                <a:lnTo>
                  <a:pt x="125" y="1146"/>
                </a:lnTo>
                <a:lnTo>
                  <a:pt x="142" y="1153"/>
                </a:lnTo>
                <a:lnTo>
                  <a:pt x="150" y="1156"/>
                </a:lnTo>
                <a:lnTo>
                  <a:pt x="159" y="1158"/>
                </a:lnTo>
                <a:lnTo>
                  <a:pt x="169" y="1158"/>
                </a:lnTo>
                <a:lnTo>
                  <a:pt x="181" y="1158"/>
                </a:lnTo>
                <a:lnTo>
                  <a:pt x="133" y="1139"/>
                </a:lnTo>
                <a:lnTo>
                  <a:pt x="83" y="1125"/>
                </a:lnTo>
                <a:lnTo>
                  <a:pt x="87" y="1127"/>
                </a:lnTo>
                <a:lnTo>
                  <a:pt x="83" y="1125"/>
                </a:lnTo>
                <a:close/>
                <a:moveTo>
                  <a:pt x="56" y="1061"/>
                </a:moveTo>
                <a:lnTo>
                  <a:pt x="28" y="1061"/>
                </a:lnTo>
                <a:lnTo>
                  <a:pt x="0" y="1061"/>
                </a:lnTo>
                <a:lnTo>
                  <a:pt x="0" y="1065"/>
                </a:lnTo>
                <a:lnTo>
                  <a:pt x="0" y="1069"/>
                </a:lnTo>
                <a:lnTo>
                  <a:pt x="92" y="1069"/>
                </a:lnTo>
                <a:lnTo>
                  <a:pt x="182" y="1082"/>
                </a:lnTo>
                <a:lnTo>
                  <a:pt x="223" y="1095"/>
                </a:lnTo>
                <a:lnTo>
                  <a:pt x="260" y="1113"/>
                </a:lnTo>
                <a:lnTo>
                  <a:pt x="276" y="1123"/>
                </a:lnTo>
                <a:lnTo>
                  <a:pt x="291" y="1136"/>
                </a:lnTo>
                <a:lnTo>
                  <a:pt x="298" y="1141"/>
                </a:lnTo>
                <a:lnTo>
                  <a:pt x="304" y="1147"/>
                </a:lnTo>
                <a:lnTo>
                  <a:pt x="308" y="1153"/>
                </a:lnTo>
                <a:lnTo>
                  <a:pt x="310" y="1158"/>
                </a:lnTo>
                <a:lnTo>
                  <a:pt x="320" y="1158"/>
                </a:lnTo>
                <a:lnTo>
                  <a:pt x="329" y="1158"/>
                </a:lnTo>
                <a:lnTo>
                  <a:pt x="300" y="1132"/>
                </a:lnTo>
                <a:lnTo>
                  <a:pt x="268" y="1109"/>
                </a:lnTo>
                <a:lnTo>
                  <a:pt x="240" y="1095"/>
                </a:lnTo>
                <a:lnTo>
                  <a:pt x="210" y="1083"/>
                </a:lnTo>
                <a:lnTo>
                  <a:pt x="134" y="1066"/>
                </a:lnTo>
                <a:lnTo>
                  <a:pt x="56" y="1061"/>
                </a:lnTo>
                <a:lnTo>
                  <a:pt x="84" y="1061"/>
                </a:lnTo>
                <a:lnTo>
                  <a:pt x="56" y="1061"/>
                </a:lnTo>
                <a:close/>
                <a:moveTo>
                  <a:pt x="59" y="1094"/>
                </a:moveTo>
                <a:lnTo>
                  <a:pt x="29" y="1091"/>
                </a:lnTo>
                <a:lnTo>
                  <a:pt x="0" y="1089"/>
                </a:lnTo>
                <a:lnTo>
                  <a:pt x="0" y="1094"/>
                </a:lnTo>
                <a:lnTo>
                  <a:pt x="0" y="1099"/>
                </a:lnTo>
                <a:lnTo>
                  <a:pt x="2" y="1101"/>
                </a:lnTo>
                <a:lnTo>
                  <a:pt x="7" y="1103"/>
                </a:lnTo>
                <a:lnTo>
                  <a:pt x="15" y="1103"/>
                </a:lnTo>
                <a:lnTo>
                  <a:pt x="23" y="1103"/>
                </a:lnTo>
                <a:lnTo>
                  <a:pt x="40" y="1105"/>
                </a:lnTo>
                <a:lnTo>
                  <a:pt x="56" y="1108"/>
                </a:lnTo>
                <a:lnTo>
                  <a:pt x="89" y="1114"/>
                </a:lnTo>
                <a:lnTo>
                  <a:pt x="122" y="1122"/>
                </a:lnTo>
                <a:lnTo>
                  <a:pt x="151" y="1131"/>
                </a:lnTo>
                <a:lnTo>
                  <a:pt x="181" y="1141"/>
                </a:lnTo>
                <a:lnTo>
                  <a:pt x="194" y="1147"/>
                </a:lnTo>
                <a:lnTo>
                  <a:pt x="207" y="1153"/>
                </a:lnTo>
                <a:lnTo>
                  <a:pt x="213" y="1155"/>
                </a:lnTo>
                <a:lnTo>
                  <a:pt x="218" y="1158"/>
                </a:lnTo>
                <a:lnTo>
                  <a:pt x="227" y="1158"/>
                </a:lnTo>
                <a:lnTo>
                  <a:pt x="238" y="1158"/>
                </a:lnTo>
                <a:lnTo>
                  <a:pt x="222" y="1149"/>
                </a:lnTo>
                <a:lnTo>
                  <a:pt x="203" y="1141"/>
                </a:lnTo>
                <a:lnTo>
                  <a:pt x="182" y="1133"/>
                </a:lnTo>
                <a:lnTo>
                  <a:pt x="160" y="1125"/>
                </a:lnTo>
                <a:lnTo>
                  <a:pt x="137" y="1119"/>
                </a:lnTo>
                <a:lnTo>
                  <a:pt x="115" y="1113"/>
                </a:lnTo>
                <a:lnTo>
                  <a:pt x="102" y="1111"/>
                </a:lnTo>
                <a:lnTo>
                  <a:pt x="90" y="1107"/>
                </a:lnTo>
                <a:lnTo>
                  <a:pt x="78" y="1106"/>
                </a:lnTo>
                <a:lnTo>
                  <a:pt x="67" y="1101"/>
                </a:lnTo>
                <a:lnTo>
                  <a:pt x="124" y="1108"/>
                </a:lnTo>
                <a:lnTo>
                  <a:pt x="180" y="1122"/>
                </a:lnTo>
                <a:lnTo>
                  <a:pt x="203" y="1131"/>
                </a:lnTo>
                <a:lnTo>
                  <a:pt x="227" y="1140"/>
                </a:lnTo>
                <a:lnTo>
                  <a:pt x="238" y="1146"/>
                </a:lnTo>
                <a:lnTo>
                  <a:pt x="249" y="1152"/>
                </a:lnTo>
                <a:lnTo>
                  <a:pt x="254" y="1155"/>
                </a:lnTo>
                <a:lnTo>
                  <a:pt x="258" y="1157"/>
                </a:lnTo>
                <a:lnTo>
                  <a:pt x="266" y="1158"/>
                </a:lnTo>
                <a:lnTo>
                  <a:pt x="274" y="1158"/>
                </a:lnTo>
                <a:lnTo>
                  <a:pt x="265" y="1150"/>
                </a:lnTo>
                <a:lnTo>
                  <a:pt x="255" y="1146"/>
                </a:lnTo>
                <a:lnTo>
                  <a:pt x="243" y="1139"/>
                </a:lnTo>
                <a:lnTo>
                  <a:pt x="231" y="1133"/>
                </a:lnTo>
                <a:lnTo>
                  <a:pt x="207" y="1123"/>
                </a:lnTo>
                <a:lnTo>
                  <a:pt x="182" y="1115"/>
                </a:lnTo>
                <a:lnTo>
                  <a:pt x="120" y="1100"/>
                </a:lnTo>
                <a:lnTo>
                  <a:pt x="59" y="1094"/>
                </a:lnTo>
                <a:lnTo>
                  <a:pt x="83" y="1095"/>
                </a:lnTo>
                <a:lnTo>
                  <a:pt x="59" y="1094"/>
                </a:lnTo>
                <a:close/>
                <a:moveTo>
                  <a:pt x="1904" y="1040"/>
                </a:moveTo>
                <a:lnTo>
                  <a:pt x="1904" y="1039"/>
                </a:lnTo>
                <a:lnTo>
                  <a:pt x="1904" y="1039"/>
                </a:lnTo>
                <a:lnTo>
                  <a:pt x="1904" y="1040"/>
                </a:lnTo>
                <a:lnTo>
                  <a:pt x="1904" y="1040"/>
                </a:lnTo>
                <a:lnTo>
                  <a:pt x="1899" y="1036"/>
                </a:lnTo>
                <a:lnTo>
                  <a:pt x="1897" y="1028"/>
                </a:lnTo>
                <a:lnTo>
                  <a:pt x="1897" y="1021"/>
                </a:lnTo>
                <a:lnTo>
                  <a:pt x="1899" y="1014"/>
                </a:lnTo>
                <a:lnTo>
                  <a:pt x="1905" y="996"/>
                </a:lnTo>
                <a:lnTo>
                  <a:pt x="1914" y="981"/>
                </a:lnTo>
                <a:lnTo>
                  <a:pt x="1929" y="965"/>
                </a:lnTo>
                <a:lnTo>
                  <a:pt x="1944" y="950"/>
                </a:lnTo>
                <a:lnTo>
                  <a:pt x="1952" y="943"/>
                </a:lnTo>
                <a:lnTo>
                  <a:pt x="1960" y="937"/>
                </a:lnTo>
                <a:lnTo>
                  <a:pt x="1968" y="934"/>
                </a:lnTo>
                <a:lnTo>
                  <a:pt x="1977" y="933"/>
                </a:lnTo>
                <a:lnTo>
                  <a:pt x="1954" y="957"/>
                </a:lnTo>
                <a:lnTo>
                  <a:pt x="1930" y="981"/>
                </a:lnTo>
                <a:lnTo>
                  <a:pt x="1911" y="1006"/>
                </a:lnTo>
                <a:lnTo>
                  <a:pt x="1904" y="1036"/>
                </a:lnTo>
                <a:lnTo>
                  <a:pt x="1904" y="1032"/>
                </a:lnTo>
                <a:lnTo>
                  <a:pt x="1904" y="1036"/>
                </a:lnTo>
                <a:lnTo>
                  <a:pt x="1905" y="1038"/>
                </a:lnTo>
                <a:lnTo>
                  <a:pt x="1905" y="1039"/>
                </a:lnTo>
                <a:lnTo>
                  <a:pt x="1905" y="1039"/>
                </a:lnTo>
                <a:lnTo>
                  <a:pt x="1904" y="1040"/>
                </a:lnTo>
                <a:close/>
                <a:moveTo>
                  <a:pt x="1998" y="242"/>
                </a:moveTo>
                <a:lnTo>
                  <a:pt x="1998" y="242"/>
                </a:lnTo>
                <a:lnTo>
                  <a:pt x="1998" y="242"/>
                </a:lnTo>
                <a:lnTo>
                  <a:pt x="1998" y="242"/>
                </a:lnTo>
                <a:lnTo>
                  <a:pt x="1999" y="242"/>
                </a:lnTo>
                <a:lnTo>
                  <a:pt x="1998" y="242"/>
                </a:lnTo>
                <a:close/>
                <a:moveTo>
                  <a:pt x="1680" y="812"/>
                </a:moveTo>
                <a:lnTo>
                  <a:pt x="1678" y="812"/>
                </a:lnTo>
                <a:lnTo>
                  <a:pt x="1678" y="812"/>
                </a:lnTo>
                <a:lnTo>
                  <a:pt x="1651" y="806"/>
                </a:lnTo>
                <a:lnTo>
                  <a:pt x="1630" y="799"/>
                </a:lnTo>
                <a:lnTo>
                  <a:pt x="1656" y="800"/>
                </a:lnTo>
                <a:lnTo>
                  <a:pt x="1678" y="810"/>
                </a:lnTo>
                <a:lnTo>
                  <a:pt x="1674" y="807"/>
                </a:lnTo>
                <a:lnTo>
                  <a:pt x="1678" y="810"/>
                </a:lnTo>
                <a:lnTo>
                  <a:pt x="1681" y="810"/>
                </a:lnTo>
                <a:lnTo>
                  <a:pt x="1682" y="812"/>
                </a:lnTo>
                <a:lnTo>
                  <a:pt x="1682" y="812"/>
                </a:lnTo>
                <a:lnTo>
                  <a:pt x="1680" y="812"/>
                </a:lnTo>
                <a:close/>
                <a:moveTo>
                  <a:pt x="2184" y="546"/>
                </a:moveTo>
                <a:lnTo>
                  <a:pt x="2184" y="544"/>
                </a:lnTo>
                <a:lnTo>
                  <a:pt x="2184" y="546"/>
                </a:lnTo>
                <a:close/>
                <a:moveTo>
                  <a:pt x="1153" y="467"/>
                </a:moveTo>
                <a:lnTo>
                  <a:pt x="1154" y="467"/>
                </a:lnTo>
                <a:lnTo>
                  <a:pt x="1153" y="467"/>
                </a:lnTo>
                <a:lnTo>
                  <a:pt x="1154" y="467"/>
                </a:lnTo>
                <a:lnTo>
                  <a:pt x="1153" y="467"/>
                </a:lnTo>
                <a:close/>
                <a:moveTo>
                  <a:pt x="2498" y="134"/>
                </a:moveTo>
                <a:lnTo>
                  <a:pt x="2499" y="134"/>
                </a:lnTo>
                <a:lnTo>
                  <a:pt x="2500" y="134"/>
                </a:lnTo>
                <a:lnTo>
                  <a:pt x="2499" y="133"/>
                </a:lnTo>
                <a:lnTo>
                  <a:pt x="2498" y="134"/>
                </a:lnTo>
                <a:lnTo>
                  <a:pt x="2498" y="134"/>
                </a:lnTo>
                <a:lnTo>
                  <a:pt x="2495" y="133"/>
                </a:lnTo>
                <a:lnTo>
                  <a:pt x="2491" y="132"/>
                </a:lnTo>
                <a:lnTo>
                  <a:pt x="2483" y="129"/>
                </a:lnTo>
                <a:lnTo>
                  <a:pt x="2475" y="127"/>
                </a:lnTo>
                <a:lnTo>
                  <a:pt x="2459" y="121"/>
                </a:lnTo>
                <a:lnTo>
                  <a:pt x="2443" y="115"/>
                </a:lnTo>
                <a:lnTo>
                  <a:pt x="2418" y="102"/>
                </a:lnTo>
                <a:lnTo>
                  <a:pt x="2396" y="85"/>
                </a:lnTo>
                <a:lnTo>
                  <a:pt x="2392" y="82"/>
                </a:lnTo>
                <a:lnTo>
                  <a:pt x="2388" y="77"/>
                </a:lnTo>
                <a:lnTo>
                  <a:pt x="2391" y="73"/>
                </a:lnTo>
                <a:lnTo>
                  <a:pt x="2397" y="71"/>
                </a:lnTo>
                <a:lnTo>
                  <a:pt x="2402" y="74"/>
                </a:lnTo>
                <a:lnTo>
                  <a:pt x="2408" y="78"/>
                </a:lnTo>
                <a:lnTo>
                  <a:pt x="2416" y="85"/>
                </a:lnTo>
                <a:lnTo>
                  <a:pt x="2424" y="92"/>
                </a:lnTo>
                <a:lnTo>
                  <a:pt x="2452" y="111"/>
                </a:lnTo>
                <a:lnTo>
                  <a:pt x="2484" y="126"/>
                </a:lnTo>
                <a:lnTo>
                  <a:pt x="2477" y="124"/>
                </a:lnTo>
                <a:lnTo>
                  <a:pt x="2484" y="126"/>
                </a:lnTo>
                <a:lnTo>
                  <a:pt x="2493" y="129"/>
                </a:lnTo>
                <a:lnTo>
                  <a:pt x="2501" y="134"/>
                </a:lnTo>
                <a:lnTo>
                  <a:pt x="2499" y="134"/>
                </a:lnTo>
                <a:lnTo>
                  <a:pt x="2498" y="134"/>
                </a:lnTo>
                <a:close/>
                <a:moveTo>
                  <a:pt x="333" y="124"/>
                </a:moveTo>
                <a:lnTo>
                  <a:pt x="334" y="123"/>
                </a:lnTo>
                <a:lnTo>
                  <a:pt x="333" y="124"/>
                </a:lnTo>
                <a:close/>
                <a:moveTo>
                  <a:pt x="310" y="387"/>
                </a:moveTo>
                <a:lnTo>
                  <a:pt x="310" y="387"/>
                </a:lnTo>
                <a:lnTo>
                  <a:pt x="310" y="387"/>
                </a:lnTo>
                <a:lnTo>
                  <a:pt x="312" y="389"/>
                </a:lnTo>
                <a:lnTo>
                  <a:pt x="312" y="390"/>
                </a:lnTo>
                <a:lnTo>
                  <a:pt x="307" y="390"/>
                </a:lnTo>
                <a:lnTo>
                  <a:pt x="302" y="389"/>
                </a:lnTo>
                <a:lnTo>
                  <a:pt x="307" y="389"/>
                </a:lnTo>
                <a:lnTo>
                  <a:pt x="310" y="390"/>
                </a:lnTo>
                <a:lnTo>
                  <a:pt x="302" y="383"/>
                </a:lnTo>
                <a:lnTo>
                  <a:pt x="292" y="375"/>
                </a:lnTo>
                <a:lnTo>
                  <a:pt x="283" y="365"/>
                </a:lnTo>
                <a:lnTo>
                  <a:pt x="275" y="355"/>
                </a:lnTo>
                <a:lnTo>
                  <a:pt x="271" y="329"/>
                </a:lnTo>
                <a:lnTo>
                  <a:pt x="283" y="309"/>
                </a:lnTo>
                <a:lnTo>
                  <a:pt x="288" y="306"/>
                </a:lnTo>
                <a:lnTo>
                  <a:pt x="292" y="304"/>
                </a:lnTo>
                <a:lnTo>
                  <a:pt x="293" y="309"/>
                </a:lnTo>
                <a:lnTo>
                  <a:pt x="291" y="316"/>
                </a:lnTo>
                <a:lnTo>
                  <a:pt x="290" y="332"/>
                </a:lnTo>
                <a:lnTo>
                  <a:pt x="295" y="347"/>
                </a:lnTo>
                <a:lnTo>
                  <a:pt x="300" y="362"/>
                </a:lnTo>
                <a:lnTo>
                  <a:pt x="307" y="377"/>
                </a:lnTo>
                <a:lnTo>
                  <a:pt x="309" y="383"/>
                </a:lnTo>
                <a:lnTo>
                  <a:pt x="310" y="387"/>
                </a:lnTo>
                <a:close/>
                <a:moveTo>
                  <a:pt x="310" y="387"/>
                </a:moveTo>
                <a:lnTo>
                  <a:pt x="310" y="387"/>
                </a:lnTo>
                <a:lnTo>
                  <a:pt x="310" y="387"/>
                </a:lnTo>
                <a:close/>
                <a:moveTo>
                  <a:pt x="359" y="411"/>
                </a:moveTo>
                <a:lnTo>
                  <a:pt x="359" y="411"/>
                </a:lnTo>
                <a:lnTo>
                  <a:pt x="359" y="411"/>
                </a:lnTo>
                <a:close/>
                <a:moveTo>
                  <a:pt x="1883" y="339"/>
                </a:moveTo>
                <a:lnTo>
                  <a:pt x="1883" y="339"/>
                </a:lnTo>
                <a:lnTo>
                  <a:pt x="1884" y="340"/>
                </a:lnTo>
                <a:lnTo>
                  <a:pt x="1884" y="340"/>
                </a:lnTo>
                <a:lnTo>
                  <a:pt x="1884" y="340"/>
                </a:lnTo>
                <a:lnTo>
                  <a:pt x="1884" y="340"/>
                </a:lnTo>
                <a:lnTo>
                  <a:pt x="1884" y="340"/>
                </a:lnTo>
                <a:lnTo>
                  <a:pt x="1884" y="340"/>
                </a:lnTo>
                <a:lnTo>
                  <a:pt x="1884" y="340"/>
                </a:lnTo>
                <a:lnTo>
                  <a:pt x="1884" y="340"/>
                </a:lnTo>
                <a:lnTo>
                  <a:pt x="1883" y="339"/>
                </a:lnTo>
                <a:close/>
                <a:moveTo>
                  <a:pt x="1883" y="339"/>
                </a:moveTo>
                <a:lnTo>
                  <a:pt x="1883" y="339"/>
                </a:lnTo>
                <a:lnTo>
                  <a:pt x="1883" y="339"/>
                </a:lnTo>
                <a:lnTo>
                  <a:pt x="1883" y="339"/>
                </a:lnTo>
                <a:lnTo>
                  <a:pt x="1883" y="339"/>
                </a:lnTo>
                <a:lnTo>
                  <a:pt x="1883" y="339"/>
                </a:lnTo>
                <a:close/>
                <a:moveTo>
                  <a:pt x="2522" y="917"/>
                </a:moveTo>
                <a:lnTo>
                  <a:pt x="2521" y="917"/>
                </a:lnTo>
                <a:lnTo>
                  <a:pt x="2522" y="917"/>
                </a:lnTo>
                <a:lnTo>
                  <a:pt x="2521" y="917"/>
                </a:lnTo>
                <a:lnTo>
                  <a:pt x="2522" y="917"/>
                </a:lnTo>
                <a:close/>
                <a:moveTo>
                  <a:pt x="2430" y="1114"/>
                </a:moveTo>
                <a:lnTo>
                  <a:pt x="2430" y="1114"/>
                </a:lnTo>
                <a:lnTo>
                  <a:pt x="2430" y="1114"/>
                </a:lnTo>
                <a:lnTo>
                  <a:pt x="2456" y="1116"/>
                </a:lnTo>
                <a:lnTo>
                  <a:pt x="2482" y="1120"/>
                </a:lnTo>
                <a:lnTo>
                  <a:pt x="2496" y="1122"/>
                </a:lnTo>
                <a:lnTo>
                  <a:pt x="2509" y="1124"/>
                </a:lnTo>
                <a:lnTo>
                  <a:pt x="2515" y="1127"/>
                </a:lnTo>
                <a:lnTo>
                  <a:pt x="2518" y="1130"/>
                </a:lnTo>
                <a:lnTo>
                  <a:pt x="2520" y="1133"/>
                </a:lnTo>
                <a:lnTo>
                  <a:pt x="2518" y="1136"/>
                </a:lnTo>
                <a:lnTo>
                  <a:pt x="2520" y="1136"/>
                </a:lnTo>
                <a:lnTo>
                  <a:pt x="2518" y="1136"/>
                </a:lnTo>
                <a:lnTo>
                  <a:pt x="2507" y="1134"/>
                </a:lnTo>
                <a:lnTo>
                  <a:pt x="2496" y="1131"/>
                </a:lnTo>
                <a:lnTo>
                  <a:pt x="2483" y="1128"/>
                </a:lnTo>
                <a:lnTo>
                  <a:pt x="2471" y="1124"/>
                </a:lnTo>
                <a:lnTo>
                  <a:pt x="2458" y="1121"/>
                </a:lnTo>
                <a:lnTo>
                  <a:pt x="2446" y="1119"/>
                </a:lnTo>
                <a:lnTo>
                  <a:pt x="2435" y="1116"/>
                </a:lnTo>
                <a:lnTo>
                  <a:pt x="2427" y="1114"/>
                </a:lnTo>
                <a:lnTo>
                  <a:pt x="2430" y="1114"/>
                </a:lnTo>
                <a:close/>
                <a:moveTo>
                  <a:pt x="234" y="154"/>
                </a:moveTo>
                <a:lnTo>
                  <a:pt x="233" y="154"/>
                </a:lnTo>
                <a:lnTo>
                  <a:pt x="233" y="156"/>
                </a:lnTo>
                <a:lnTo>
                  <a:pt x="222" y="156"/>
                </a:lnTo>
                <a:lnTo>
                  <a:pt x="210" y="153"/>
                </a:lnTo>
                <a:lnTo>
                  <a:pt x="194" y="150"/>
                </a:lnTo>
                <a:lnTo>
                  <a:pt x="180" y="146"/>
                </a:lnTo>
                <a:lnTo>
                  <a:pt x="150" y="135"/>
                </a:lnTo>
                <a:lnTo>
                  <a:pt x="122" y="119"/>
                </a:lnTo>
                <a:lnTo>
                  <a:pt x="109" y="111"/>
                </a:lnTo>
                <a:lnTo>
                  <a:pt x="98" y="103"/>
                </a:lnTo>
                <a:lnTo>
                  <a:pt x="86" y="94"/>
                </a:lnTo>
                <a:lnTo>
                  <a:pt x="75" y="86"/>
                </a:lnTo>
                <a:lnTo>
                  <a:pt x="45" y="75"/>
                </a:lnTo>
                <a:lnTo>
                  <a:pt x="13" y="66"/>
                </a:lnTo>
                <a:lnTo>
                  <a:pt x="45" y="67"/>
                </a:lnTo>
                <a:lnTo>
                  <a:pt x="75" y="76"/>
                </a:lnTo>
                <a:lnTo>
                  <a:pt x="76" y="77"/>
                </a:lnTo>
                <a:lnTo>
                  <a:pt x="75" y="76"/>
                </a:lnTo>
                <a:lnTo>
                  <a:pt x="114" y="99"/>
                </a:lnTo>
                <a:lnTo>
                  <a:pt x="152" y="121"/>
                </a:lnTo>
                <a:lnTo>
                  <a:pt x="192" y="141"/>
                </a:lnTo>
                <a:lnTo>
                  <a:pt x="234" y="154"/>
                </a:lnTo>
                <a:close/>
                <a:moveTo>
                  <a:pt x="2167" y="10"/>
                </a:moveTo>
                <a:lnTo>
                  <a:pt x="2162" y="9"/>
                </a:lnTo>
                <a:lnTo>
                  <a:pt x="2159" y="4"/>
                </a:lnTo>
                <a:lnTo>
                  <a:pt x="2164" y="7"/>
                </a:lnTo>
                <a:lnTo>
                  <a:pt x="2169" y="10"/>
                </a:lnTo>
                <a:lnTo>
                  <a:pt x="2168" y="10"/>
                </a:lnTo>
                <a:lnTo>
                  <a:pt x="2167" y="10"/>
                </a:lnTo>
                <a:lnTo>
                  <a:pt x="2167" y="10"/>
                </a:lnTo>
                <a:lnTo>
                  <a:pt x="2167" y="10"/>
                </a:lnTo>
                <a:close/>
                <a:moveTo>
                  <a:pt x="1479" y="7"/>
                </a:moveTo>
                <a:lnTo>
                  <a:pt x="1479" y="7"/>
                </a:lnTo>
                <a:lnTo>
                  <a:pt x="1480" y="7"/>
                </a:lnTo>
                <a:lnTo>
                  <a:pt x="1480" y="7"/>
                </a:lnTo>
                <a:lnTo>
                  <a:pt x="1479" y="7"/>
                </a:lnTo>
                <a:lnTo>
                  <a:pt x="1479" y="7"/>
                </a:lnTo>
                <a:lnTo>
                  <a:pt x="1479" y="7"/>
                </a:lnTo>
                <a:close/>
                <a:moveTo>
                  <a:pt x="1479" y="7"/>
                </a:moveTo>
                <a:lnTo>
                  <a:pt x="1478" y="8"/>
                </a:lnTo>
                <a:lnTo>
                  <a:pt x="1476" y="8"/>
                </a:lnTo>
                <a:lnTo>
                  <a:pt x="1478" y="8"/>
                </a:lnTo>
                <a:lnTo>
                  <a:pt x="1479" y="7"/>
                </a:lnTo>
                <a:close/>
                <a:moveTo>
                  <a:pt x="1472" y="9"/>
                </a:moveTo>
                <a:lnTo>
                  <a:pt x="1475" y="9"/>
                </a:lnTo>
                <a:lnTo>
                  <a:pt x="1476" y="8"/>
                </a:lnTo>
                <a:lnTo>
                  <a:pt x="1475" y="9"/>
                </a:lnTo>
                <a:lnTo>
                  <a:pt x="1474" y="10"/>
                </a:lnTo>
                <a:lnTo>
                  <a:pt x="1475" y="9"/>
                </a:lnTo>
                <a:lnTo>
                  <a:pt x="1476" y="8"/>
                </a:lnTo>
                <a:lnTo>
                  <a:pt x="1475" y="9"/>
                </a:lnTo>
                <a:lnTo>
                  <a:pt x="1472" y="9"/>
                </a:lnTo>
                <a:close/>
                <a:moveTo>
                  <a:pt x="1484" y="5"/>
                </a:moveTo>
                <a:lnTo>
                  <a:pt x="1483" y="5"/>
                </a:lnTo>
                <a:lnTo>
                  <a:pt x="1483" y="7"/>
                </a:lnTo>
                <a:lnTo>
                  <a:pt x="1483" y="5"/>
                </a:lnTo>
                <a:lnTo>
                  <a:pt x="1484" y="5"/>
                </a:lnTo>
                <a:close/>
                <a:moveTo>
                  <a:pt x="1484" y="5"/>
                </a:moveTo>
                <a:lnTo>
                  <a:pt x="1485" y="5"/>
                </a:lnTo>
                <a:lnTo>
                  <a:pt x="1484" y="5"/>
                </a:lnTo>
                <a:lnTo>
                  <a:pt x="1484" y="5"/>
                </a:lnTo>
                <a:lnTo>
                  <a:pt x="1484" y="5"/>
                </a:lnTo>
                <a:close/>
                <a:moveTo>
                  <a:pt x="1270" y="66"/>
                </a:moveTo>
                <a:lnTo>
                  <a:pt x="1270" y="65"/>
                </a:lnTo>
                <a:lnTo>
                  <a:pt x="1269" y="65"/>
                </a:lnTo>
                <a:lnTo>
                  <a:pt x="1270" y="65"/>
                </a:lnTo>
                <a:lnTo>
                  <a:pt x="1272" y="66"/>
                </a:lnTo>
                <a:lnTo>
                  <a:pt x="1271" y="66"/>
                </a:lnTo>
                <a:lnTo>
                  <a:pt x="1270" y="66"/>
                </a:lnTo>
                <a:lnTo>
                  <a:pt x="1270" y="66"/>
                </a:lnTo>
                <a:lnTo>
                  <a:pt x="1270" y="66"/>
                </a:lnTo>
                <a:close/>
                <a:moveTo>
                  <a:pt x="1381" y="112"/>
                </a:moveTo>
                <a:lnTo>
                  <a:pt x="1373" y="113"/>
                </a:lnTo>
                <a:lnTo>
                  <a:pt x="1367" y="111"/>
                </a:lnTo>
                <a:lnTo>
                  <a:pt x="1359" y="109"/>
                </a:lnTo>
                <a:lnTo>
                  <a:pt x="1352" y="107"/>
                </a:lnTo>
                <a:lnTo>
                  <a:pt x="1337" y="101"/>
                </a:lnTo>
                <a:lnTo>
                  <a:pt x="1322" y="95"/>
                </a:lnTo>
                <a:lnTo>
                  <a:pt x="1310" y="88"/>
                </a:lnTo>
                <a:lnTo>
                  <a:pt x="1296" y="82"/>
                </a:lnTo>
                <a:lnTo>
                  <a:pt x="1282" y="75"/>
                </a:lnTo>
                <a:lnTo>
                  <a:pt x="1272" y="66"/>
                </a:lnTo>
                <a:lnTo>
                  <a:pt x="1299" y="78"/>
                </a:lnTo>
                <a:lnTo>
                  <a:pt x="1328" y="91"/>
                </a:lnTo>
                <a:lnTo>
                  <a:pt x="1343" y="96"/>
                </a:lnTo>
                <a:lnTo>
                  <a:pt x="1356" y="101"/>
                </a:lnTo>
                <a:lnTo>
                  <a:pt x="1364" y="104"/>
                </a:lnTo>
                <a:lnTo>
                  <a:pt x="1372" y="108"/>
                </a:lnTo>
                <a:lnTo>
                  <a:pt x="1378" y="109"/>
                </a:lnTo>
                <a:lnTo>
                  <a:pt x="1381" y="112"/>
                </a:lnTo>
                <a:lnTo>
                  <a:pt x="1381" y="112"/>
                </a:lnTo>
                <a:lnTo>
                  <a:pt x="1381" y="112"/>
                </a:lnTo>
                <a:close/>
                <a:moveTo>
                  <a:pt x="1499" y="141"/>
                </a:moveTo>
                <a:lnTo>
                  <a:pt x="1499" y="141"/>
                </a:lnTo>
                <a:lnTo>
                  <a:pt x="1498" y="141"/>
                </a:lnTo>
                <a:lnTo>
                  <a:pt x="1499" y="140"/>
                </a:lnTo>
                <a:lnTo>
                  <a:pt x="1501" y="140"/>
                </a:lnTo>
                <a:lnTo>
                  <a:pt x="1500" y="140"/>
                </a:lnTo>
                <a:lnTo>
                  <a:pt x="1499" y="141"/>
                </a:lnTo>
                <a:close/>
                <a:moveTo>
                  <a:pt x="687" y="63"/>
                </a:moveTo>
                <a:lnTo>
                  <a:pt x="688" y="63"/>
                </a:lnTo>
                <a:lnTo>
                  <a:pt x="687" y="63"/>
                </a:lnTo>
                <a:lnTo>
                  <a:pt x="688" y="63"/>
                </a:lnTo>
                <a:lnTo>
                  <a:pt x="687" y="63"/>
                </a:lnTo>
                <a:close/>
                <a:moveTo>
                  <a:pt x="718" y="32"/>
                </a:moveTo>
                <a:lnTo>
                  <a:pt x="760" y="24"/>
                </a:lnTo>
                <a:lnTo>
                  <a:pt x="801" y="17"/>
                </a:lnTo>
                <a:lnTo>
                  <a:pt x="761" y="30"/>
                </a:lnTo>
                <a:lnTo>
                  <a:pt x="718" y="32"/>
                </a:lnTo>
                <a:close/>
                <a:moveTo>
                  <a:pt x="751" y="60"/>
                </a:moveTo>
                <a:lnTo>
                  <a:pt x="752" y="60"/>
                </a:lnTo>
                <a:lnTo>
                  <a:pt x="752" y="60"/>
                </a:lnTo>
                <a:lnTo>
                  <a:pt x="752" y="60"/>
                </a:lnTo>
                <a:lnTo>
                  <a:pt x="751" y="60"/>
                </a:lnTo>
                <a:lnTo>
                  <a:pt x="751" y="60"/>
                </a:lnTo>
                <a:lnTo>
                  <a:pt x="751" y="60"/>
                </a:lnTo>
                <a:close/>
                <a:moveTo>
                  <a:pt x="737" y="41"/>
                </a:moveTo>
                <a:lnTo>
                  <a:pt x="763" y="37"/>
                </a:lnTo>
                <a:lnTo>
                  <a:pt x="788" y="34"/>
                </a:lnTo>
                <a:lnTo>
                  <a:pt x="765" y="44"/>
                </a:lnTo>
                <a:lnTo>
                  <a:pt x="737" y="41"/>
                </a:lnTo>
                <a:close/>
                <a:moveTo>
                  <a:pt x="5" y="517"/>
                </a:moveTo>
                <a:lnTo>
                  <a:pt x="44" y="495"/>
                </a:lnTo>
                <a:lnTo>
                  <a:pt x="75" y="472"/>
                </a:lnTo>
                <a:lnTo>
                  <a:pt x="49" y="500"/>
                </a:lnTo>
                <a:lnTo>
                  <a:pt x="5" y="517"/>
                </a:lnTo>
                <a:close/>
                <a:moveTo>
                  <a:pt x="201" y="571"/>
                </a:moveTo>
                <a:lnTo>
                  <a:pt x="169" y="582"/>
                </a:lnTo>
                <a:lnTo>
                  <a:pt x="132" y="585"/>
                </a:lnTo>
                <a:lnTo>
                  <a:pt x="164" y="576"/>
                </a:lnTo>
                <a:lnTo>
                  <a:pt x="201" y="571"/>
                </a:lnTo>
                <a:close/>
                <a:moveTo>
                  <a:pt x="70" y="610"/>
                </a:moveTo>
                <a:lnTo>
                  <a:pt x="119" y="598"/>
                </a:lnTo>
                <a:lnTo>
                  <a:pt x="169" y="588"/>
                </a:lnTo>
                <a:lnTo>
                  <a:pt x="136" y="604"/>
                </a:lnTo>
                <a:lnTo>
                  <a:pt x="70" y="610"/>
                </a:lnTo>
                <a:close/>
                <a:moveTo>
                  <a:pt x="208" y="584"/>
                </a:moveTo>
                <a:lnTo>
                  <a:pt x="197" y="599"/>
                </a:lnTo>
                <a:lnTo>
                  <a:pt x="184" y="611"/>
                </a:lnTo>
                <a:lnTo>
                  <a:pt x="177" y="615"/>
                </a:lnTo>
                <a:lnTo>
                  <a:pt x="170" y="618"/>
                </a:lnTo>
                <a:lnTo>
                  <a:pt x="166" y="619"/>
                </a:lnTo>
                <a:lnTo>
                  <a:pt x="163" y="621"/>
                </a:lnTo>
                <a:lnTo>
                  <a:pt x="159" y="622"/>
                </a:lnTo>
                <a:lnTo>
                  <a:pt x="157" y="621"/>
                </a:lnTo>
                <a:lnTo>
                  <a:pt x="159" y="619"/>
                </a:lnTo>
                <a:lnTo>
                  <a:pt x="161" y="618"/>
                </a:lnTo>
                <a:lnTo>
                  <a:pt x="165" y="615"/>
                </a:lnTo>
                <a:lnTo>
                  <a:pt x="168" y="613"/>
                </a:lnTo>
                <a:lnTo>
                  <a:pt x="175" y="607"/>
                </a:lnTo>
                <a:lnTo>
                  <a:pt x="182" y="600"/>
                </a:lnTo>
                <a:lnTo>
                  <a:pt x="196" y="590"/>
                </a:lnTo>
                <a:lnTo>
                  <a:pt x="209" y="582"/>
                </a:lnTo>
                <a:lnTo>
                  <a:pt x="210" y="583"/>
                </a:lnTo>
                <a:lnTo>
                  <a:pt x="208" y="584"/>
                </a:lnTo>
                <a:lnTo>
                  <a:pt x="206" y="588"/>
                </a:lnTo>
                <a:lnTo>
                  <a:pt x="208" y="584"/>
                </a:lnTo>
                <a:close/>
                <a:moveTo>
                  <a:pt x="144" y="656"/>
                </a:moveTo>
                <a:lnTo>
                  <a:pt x="109" y="664"/>
                </a:lnTo>
                <a:lnTo>
                  <a:pt x="73" y="666"/>
                </a:lnTo>
                <a:lnTo>
                  <a:pt x="54" y="667"/>
                </a:lnTo>
                <a:lnTo>
                  <a:pt x="36" y="668"/>
                </a:lnTo>
                <a:lnTo>
                  <a:pt x="27" y="669"/>
                </a:lnTo>
                <a:lnTo>
                  <a:pt x="18" y="669"/>
                </a:lnTo>
                <a:lnTo>
                  <a:pt x="17" y="667"/>
                </a:lnTo>
                <a:lnTo>
                  <a:pt x="21" y="666"/>
                </a:lnTo>
                <a:lnTo>
                  <a:pt x="58" y="661"/>
                </a:lnTo>
                <a:lnTo>
                  <a:pt x="94" y="657"/>
                </a:lnTo>
                <a:lnTo>
                  <a:pt x="112" y="655"/>
                </a:lnTo>
                <a:lnTo>
                  <a:pt x="132" y="651"/>
                </a:lnTo>
                <a:lnTo>
                  <a:pt x="140" y="650"/>
                </a:lnTo>
                <a:lnTo>
                  <a:pt x="148" y="650"/>
                </a:lnTo>
                <a:lnTo>
                  <a:pt x="150" y="654"/>
                </a:lnTo>
                <a:lnTo>
                  <a:pt x="144" y="656"/>
                </a:lnTo>
                <a:lnTo>
                  <a:pt x="144" y="657"/>
                </a:lnTo>
                <a:lnTo>
                  <a:pt x="144" y="656"/>
                </a:lnTo>
                <a:close/>
                <a:moveTo>
                  <a:pt x="158" y="646"/>
                </a:moveTo>
                <a:lnTo>
                  <a:pt x="183" y="639"/>
                </a:lnTo>
                <a:lnTo>
                  <a:pt x="208" y="632"/>
                </a:lnTo>
                <a:lnTo>
                  <a:pt x="229" y="624"/>
                </a:lnTo>
                <a:lnTo>
                  <a:pt x="248" y="614"/>
                </a:lnTo>
                <a:lnTo>
                  <a:pt x="260" y="602"/>
                </a:lnTo>
                <a:lnTo>
                  <a:pt x="273" y="590"/>
                </a:lnTo>
                <a:lnTo>
                  <a:pt x="281" y="580"/>
                </a:lnTo>
                <a:lnTo>
                  <a:pt x="290" y="569"/>
                </a:lnTo>
                <a:lnTo>
                  <a:pt x="298" y="560"/>
                </a:lnTo>
                <a:lnTo>
                  <a:pt x="307" y="555"/>
                </a:lnTo>
                <a:lnTo>
                  <a:pt x="297" y="588"/>
                </a:lnTo>
                <a:lnTo>
                  <a:pt x="269" y="610"/>
                </a:lnTo>
                <a:lnTo>
                  <a:pt x="216" y="634"/>
                </a:lnTo>
                <a:lnTo>
                  <a:pt x="158" y="646"/>
                </a:lnTo>
                <a:lnTo>
                  <a:pt x="194" y="641"/>
                </a:lnTo>
                <a:lnTo>
                  <a:pt x="158" y="646"/>
                </a:lnTo>
                <a:close/>
                <a:moveTo>
                  <a:pt x="2518" y="1073"/>
                </a:moveTo>
                <a:lnTo>
                  <a:pt x="2506" y="1076"/>
                </a:lnTo>
                <a:lnTo>
                  <a:pt x="2489" y="1076"/>
                </a:lnTo>
                <a:lnTo>
                  <a:pt x="2468" y="1078"/>
                </a:lnTo>
                <a:lnTo>
                  <a:pt x="2447" y="1079"/>
                </a:lnTo>
                <a:lnTo>
                  <a:pt x="2405" y="1083"/>
                </a:lnTo>
                <a:lnTo>
                  <a:pt x="2361" y="1084"/>
                </a:lnTo>
                <a:lnTo>
                  <a:pt x="2392" y="1079"/>
                </a:lnTo>
                <a:lnTo>
                  <a:pt x="2424" y="1075"/>
                </a:lnTo>
                <a:lnTo>
                  <a:pt x="2440" y="1074"/>
                </a:lnTo>
                <a:lnTo>
                  <a:pt x="2457" y="1072"/>
                </a:lnTo>
                <a:lnTo>
                  <a:pt x="2462" y="1072"/>
                </a:lnTo>
                <a:lnTo>
                  <a:pt x="2466" y="1071"/>
                </a:lnTo>
                <a:lnTo>
                  <a:pt x="2469" y="1072"/>
                </a:lnTo>
                <a:lnTo>
                  <a:pt x="2469" y="1074"/>
                </a:lnTo>
                <a:lnTo>
                  <a:pt x="2485" y="1072"/>
                </a:lnTo>
                <a:lnTo>
                  <a:pt x="2501" y="1069"/>
                </a:lnTo>
                <a:lnTo>
                  <a:pt x="2509" y="1067"/>
                </a:lnTo>
                <a:lnTo>
                  <a:pt x="2517" y="1069"/>
                </a:lnTo>
                <a:lnTo>
                  <a:pt x="2518" y="1071"/>
                </a:lnTo>
                <a:lnTo>
                  <a:pt x="2518" y="1073"/>
                </a:lnTo>
                <a:lnTo>
                  <a:pt x="2518" y="1073"/>
                </a:lnTo>
                <a:lnTo>
                  <a:pt x="2518" y="1073"/>
                </a:lnTo>
                <a:close/>
                <a:moveTo>
                  <a:pt x="2518" y="1112"/>
                </a:moveTo>
                <a:lnTo>
                  <a:pt x="2465" y="1107"/>
                </a:lnTo>
                <a:lnTo>
                  <a:pt x="2410" y="1103"/>
                </a:lnTo>
                <a:lnTo>
                  <a:pt x="2425" y="1100"/>
                </a:lnTo>
                <a:lnTo>
                  <a:pt x="2440" y="1099"/>
                </a:lnTo>
                <a:lnTo>
                  <a:pt x="2456" y="1099"/>
                </a:lnTo>
                <a:lnTo>
                  <a:pt x="2472" y="1099"/>
                </a:lnTo>
                <a:lnTo>
                  <a:pt x="2487" y="1099"/>
                </a:lnTo>
                <a:lnTo>
                  <a:pt x="2502" y="1100"/>
                </a:lnTo>
                <a:lnTo>
                  <a:pt x="2509" y="1100"/>
                </a:lnTo>
                <a:lnTo>
                  <a:pt x="2516" y="1101"/>
                </a:lnTo>
                <a:lnTo>
                  <a:pt x="2520" y="1106"/>
                </a:lnTo>
                <a:lnTo>
                  <a:pt x="2518" y="1112"/>
                </a:lnTo>
                <a:lnTo>
                  <a:pt x="2506" y="1109"/>
                </a:lnTo>
                <a:lnTo>
                  <a:pt x="2518" y="1112"/>
                </a:lnTo>
                <a:close/>
                <a:moveTo>
                  <a:pt x="2513" y="1090"/>
                </a:moveTo>
                <a:lnTo>
                  <a:pt x="2481" y="1089"/>
                </a:lnTo>
                <a:lnTo>
                  <a:pt x="2449" y="1088"/>
                </a:lnTo>
                <a:lnTo>
                  <a:pt x="2473" y="1086"/>
                </a:lnTo>
                <a:lnTo>
                  <a:pt x="2498" y="1083"/>
                </a:lnTo>
                <a:lnTo>
                  <a:pt x="2508" y="1083"/>
                </a:lnTo>
                <a:lnTo>
                  <a:pt x="2518" y="1084"/>
                </a:lnTo>
                <a:lnTo>
                  <a:pt x="2518" y="1089"/>
                </a:lnTo>
                <a:lnTo>
                  <a:pt x="2513" y="1090"/>
                </a:lnTo>
                <a:lnTo>
                  <a:pt x="2507" y="1089"/>
                </a:lnTo>
                <a:lnTo>
                  <a:pt x="2513" y="1090"/>
                </a:lnTo>
                <a:close/>
                <a:moveTo>
                  <a:pt x="2295" y="1063"/>
                </a:moveTo>
                <a:lnTo>
                  <a:pt x="2292" y="1064"/>
                </a:lnTo>
                <a:lnTo>
                  <a:pt x="2290" y="1064"/>
                </a:lnTo>
                <a:lnTo>
                  <a:pt x="2332" y="1053"/>
                </a:lnTo>
                <a:lnTo>
                  <a:pt x="2375" y="1046"/>
                </a:lnTo>
                <a:lnTo>
                  <a:pt x="2418" y="1040"/>
                </a:lnTo>
                <a:lnTo>
                  <a:pt x="2463" y="1036"/>
                </a:lnTo>
                <a:lnTo>
                  <a:pt x="2474" y="1034"/>
                </a:lnTo>
                <a:lnTo>
                  <a:pt x="2485" y="1034"/>
                </a:lnTo>
                <a:lnTo>
                  <a:pt x="2490" y="1033"/>
                </a:lnTo>
                <a:lnTo>
                  <a:pt x="2496" y="1033"/>
                </a:lnTo>
                <a:lnTo>
                  <a:pt x="2500" y="1032"/>
                </a:lnTo>
                <a:lnTo>
                  <a:pt x="2505" y="1032"/>
                </a:lnTo>
                <a:lnTo>
                  <a:pt x="2507" y="1034"/>
                </a:lnTo>
                <a:lnTo>
                  <a:pt x="2505" y="1038"/>
                </a:lnTo>
                <a:lnTo>
                  <a:pt x="2495" y="1039"/>
                </a:lnTo>
                <a:lnTo>
                  <a:pt x="2483" y="1039"/>
                </a:lnTo>
                <a:lnTo>
                  <a:pt x="2439" y="1042"/>
                </a:lnTo>
                <a:lnTo>
                  <a:pt x="2394" y="1047"/>
                </a:lnTo>
                <a:lnTo>
                  <a:pt x="2344" y="1054"/>
                </a:lnTo>
                <a:lnTo>
                  <a:pt x="2295" y="1063"/>
                </a:lnTo>
                <a:lnTo>
                  <a:pt x="2315" y="1058"/>
                </a:lnTo>
                <a:lnTo>
                  <a:pt x="2295" y="1063"/>
                </a:lnTo>
                <a:close/>
                <a:moveTo>
                  <a:pt x="2414" y="1054"/>
                </a:moveTo>
                <a:lnTo>
                  <a:pt x="2405" y="1056"/>
                </a:lnTo>
                <a:lnTo>
                  <a:pt x="2393" y="1057"/>
                </a:lnTo>
                <a:lnTo>
                  <a:pt x="2382" y="1058"/>
                </a:lnTo>
                <a:lnTo>
                  <a:pt x="2370" y="1061"/>
                </a:lnTo>
                <a:lnTo>
                  <a:pt x="2349" y="1064"/>
                </a:lnTo>
                <a:lnTo>
                  <a:pt x="2332" y="1064"/>
                </a:lnTo>
                <a:lnTo>
                  <a:pt x="2350" y="1061"/>
                </a:lnTo>
                <a:lnTo>
                  <a:pt x="2372" y="1057"/>
                </a:lnTo>
                <a:lnTo>
                  <a:pt x="2394" y="1054"/>
                </a:lnTo>
                <a:lnTo>
                  <a:pt x="2414" y="1054"/>
                </a:lnTo>
                <a:lnTo>
                  <a:pt x="2414" y="1054"/>
                </a:lnTo>
                <a:lnTo>
                  <a:pt x="2414" y="1054"/>
                </a:lnTo>
                <a:close/>
                <a:moveTo>
                  <a:pt x="1722" y="1018"/>
                </a:moveTo>
                <a:lnTo>
                  <a:pt x="1699" y="1023"/>
                </a:lnTo>
                <a:lnTo>
                  <a:pt x="1677" y="1026"/>
                </a:lnTo>
                <a:lnTo>
                  <a:pt x="1668" y="1029"/>
                </a:lnTo>
                <a:lnTo>
                  <a:pt x="1659" y="1030"/>
                </a:lnTo>
                <a:lnTo>
                  <a:pt x="1650" y="1032"/>
                </a:lnTo>
                <a:lnTo>
                  <a:pt x="1644" y="1030"/>
                </a:lnTo>
                <a:lnTo>
                  <a:pt x="1663" y="1025"/>
                </a:lnTo>
                <a:lnTo>
                  <a:pt x="1682" y="1023"/>
                </a:lnTo>
                <a:lnTo>
                  <a:pt x="1693" y="1021"/>
                </a:lnTo>
                <a:lnTo>
                  <a:pt x="1705" y="1018"/>
                </a:lnTo>
                <a:lnTo>
                  <a:pt x="1715" y="1016"/>
                </a:lnTo>
                <a:lnTo>
                  <a:pt x="1724" y="1017"/>
                </a:lnTo>
                <a:lnTo>
                  <a:pt x="1723" y="1018"/>
                </a:lnTo>
                <a:lnTo>
                  <a:pt x="1722" y="1018"/>
                </a:lnTo>
                <a:lnTo>
                  <a:pt x="1713" y="1021"/>
                </a:lnTo>
                <a:lnTo>
                  <a:pt x="1722" y="1018"/>
                </a:lnTo>
                <a:close/>
                <a:moveTo>
                  <a:pt x="1747" y="1025"/>
                </a:moveTo>
                <a:lnTo>
                  <a:pt x="1715" y="1034"/>
                </a:lnTo>
                <a:lnTo>
                  <a:pt x="1671" y="1038"/>
                </a:lnTo>
                <a:lnTo>
                  <a:pt x="1708" y="1029"/>
                </a:lnTo>
                <a:lnTo>
                  <a:pt x="1747" y="1025"/>
                </a:lnTo>
                <a:close/>
                <a:moveTo>
                  <a:pt x="1708" y="1011"/>
                </a:moveTo>
                <a:lnTo>
                  <a:pt x="1702" y="1013"/>
                </a:lnTo>
                <a:lnTo>
                  <a:pt x="1696" y="1013"/>
                </a:lnTo>
                <a:lnTo>
                  <a:pt x="1689" y="1014"/>
                </a:lnTo>
                <a:lnTo>
                  <a:pt x="1682" y="1015"/>
                </a:lnTo>
                <a:lnTo>
                  <a:pt x="1668" y="1018"/>
                </a:lnTo>
                <a:lnTo>
                  <a:pt x="1655" y="1021"/>
                </a:lnTo>
                <a:lnTo>
                  <a:pt x="1640" y="1023"/>
                </a:lnTo>
                <a:lnTo>
                  <a:pt x="1626" y="1025"/>
                </a:lnTo>
                <a:lnTo>
                  <a:pt x="1615" y="1025"/>
                </a:lnTo>
                <a:lnTo>
                  <a:pt x="1610" y="1022"/>
                </a:lnTo>
                <a:lnTo>
                  <a:pt x="1614" y="1021"/>
                </a:lnTo>
                <a:lnTo>
                  <a:pt x="1619" y="1020"/>
                </a:lnTo>
                <a:lnTo>
                  <a:pt x="1626" y="1018"/>
                </a:lnTo>
                <a:lnTo>
                  <a:pt x="1633" y="1017"/>
                </a:lnTo>
                <a:lnTo>
                  <a:pt x="1648" y="1015"/>
                </a:lnTo>
                <a:lnTo>
                  <a:pt x="1663" y="1012"/>
                </a:lnTo>
                <a:lnTo>
                  <a:pt x="1677" y="1009"/>
                </a:lnTo>
                <a:lnTo>
                  <a:pt x="1691" y="1007"/>
                </a:lnTo>
                <a:lnTo>
                  <a:pt x="1700" y="1007"/>
                </a:lnTo>
                <a:lnTo>
                  <a:pt x="1708" y="1011"/>
                </a:lnTo>
                <a:lnTo>
                  <a:pt x="1708" y="1009"/>
                </a:lnTo>
                <a:lnTo>
                  <a:pt x="1708" y="1011"/>
                </a:lnTo>
                <a:close/>
                <a:moveTo>
                  <a:pt x="1578" y="1031"/>
                </a:moveTo>
                <a:lnTo>
                  <a:pt x="1578" y="1031"/>
                </a:lnTo>
                <a:lnTo>
                  <a:pt x="1578" y="1031"/>
                </a:lnTo>
                <a:close/>
                <a:moveTo>
                  <a:pt x="1577" y="1017"/>
                </a:moveTo>
                <a:lnTo>
                  <a:pt x="1566" y="1015"/>
                </a:lnTo>
                <a:lnTo>
                  <a:pt x="1564" y="1011"/>
                </a:lnTo>
                <a:lnTo>
                  <a:pt x="1570" y="1009"/>
                </a:lnTo>
                <a:lnTo>
                  <a:pt x="1576" y="1008"/>
                </a:lnTo>
                <a:lnTo>
                  <a:pt x="1585" y="1006"/>
                </a:lnTo>
                <a:lnTo>
                  <a:pt x="1594" y="1005"/>
                </a:lnTo>
                <a:lnTo>
                  <a:pt x="1611" y="1001"/>
                </a:lnTo>
                <a:lnTo>
                  <a:pt x="1628" y="998"/>
                </a:lnTo>
                <a:lnTo>
                  <a:pt x="1645" y="995"/>
                </a:lnTo>
                <a:lnTo>
                  <a:pt x="1663" y="995"/>
                </a:lnTo>
                <a:lnTo>
                  <a:pt x="1672" y="997"/>
                </a:lnTo>
                <a:lnTo>
                  <a:pt x="1672" y="1001"/>
                </a:lnTo>
                <a:lnTo>
                  <a:pt x="1657" y="1005"/>
                </a:lnTo>
                <a:lnTo>
                  <a:pt x="1642" y="1007"/>
                </a:lnTo>
                <a:lnTo>
                  <a:pt x="1625" y="1009"/>
                </a:lnTo>
                <a:lnTo>
                  <a:pt x="1609" y="1013"/>
                </a:lnTo>
                <a:lnTo>
                  <a:pt x="1593" y="1016"/>
                </a:lnTo>
                <a:lnTo>
                  <a:pt x="1577" y="1017"/>
                </a:lnTo>
                <a:lnTo>
                  <a:pt x="1575" y="1017"/>
                </a:lnTo>
                <a:lnTo>
                  <a:pt x="1577" y="1017"/>
                </a:lnTo>
                <a:close/>
                <a:moveTo>
                  <a:pt x="1565" y="1038"/>
                </a:moveTo>
                <a:lnTo>
                  <a:pt x="1567" y="1036"/>
                </a:lnTo>
                <a:lnTo>
                  <a:pt x="1569" y="1034"/>
                </a:lnTo>
                <a:lnTo>
                  <a:pt x="1568" y="1036"/>
                </a:lnTo>
                <a:lnTo>
                  <a:pt x="1567" y="1037"/>
                </a:lnTo>
                <a:lnTo>
                  <a:pt x="1568" y="1037"/>
                </a:lnTo>
                <a:lnTo>
                  <a:pt x="1569" y="1034"/>
                </a:lnTo>
                <a:lnTo>
                  <a:pt x="1567" y="1036"/>
                </a:lnTo>
                <a:lnTo>
                  <a:pt x="1565" y="1038"/>
                </a:lnTo>
                <a:close/>
                <a:moveTo>
                  <a:pt x="1564" y="1038"/>
                </a:moveTo>
                <a:lnTo>
                  <a:pt x="1564" y="1038"/>
                </a:lnTo>
                <a:lnTo>
                  <a:pt x="1565" y="1038"/>
                </a:lnTo>
                <a:lnTo>
                  <a:pt x="1564" y="1038"/>
                </a:lnTo>
                <a:lnTo>
                  <a:pt x="1564" y="1038"/>
                </a:lnTo>
                <a:close/>
                <a:moveTo>
                  <a:pt x="1569" y="1034"/>
                </a:moveTo>
                <a:lnTo>
                  <a:pt x="1570" y="1034"/>
                </a:lnTo>
                <a:lnTo>
                  <a:pt x="1573" y="1033"/>
                </a:lnTo>
                <a:lnTo>
                  <a:pt x="1570" y="1034"/>
                </a:lnTo>
                <a:lnTo>
                  <a:pt x="1569" y="1034"/>
                </a:lnTo>
                <a:lnTo>
                  <a:pt x="1572" y="1034"/>
                </a:lnTo>
                <a:lnTo>
                  <a:pt x="1573" y="1033"/>
                </a:lnTo>
                <a:lnTo>
                  <a:pt x="1572" y="1034"/>
                </a:lnTo>
                <a:lnTo>
                  <a:pt x="1569" y="1034"/>
                </a:lnTo>
                <a:lnTo>
                  <a:pt x="1569" y="1034"/>
                </a:lnTo>
                <a:lnTo>
                  <a:pt x="1569" y="1034"/>
                </a:lnTo>
                <a:close/>
                <a:moveTo>
                  <a:pt x="1573" y="1033"/>
                </a:moveTo>
                <a:lnTo>
                  <a:pt x="1574" y="1033"/>
                </a:lnTo>
                <a:lnTo>
                  <a:pt x="1575" y="1033"/>
                </a:lnTo>
                <a:lnTo>
                  <a:pt x="1574" y="1033"/>
                </a:lnTo>
                <a:lnTo>
                  <a:pt x="1573" y="1033"/>
                </a:lnTo>
                <a:close/>
                <a:moveTo>
                  <a:pt x="1498" y="1012"/>
                </a:moveTo>
                <a:lnTo>
                  <a:pt x="1537" y="999"/>
                </a:lnTo>
                <a:lnTo>
                  <a:pt x="1587" y="996"/>
                </a:lnTo>
                <a:lnTo>
                  <a:pt x="1544" y="1006"/>
                </a:lnTo>
                <a:lnTo>
                  <a:pt x="1498" y="1012"/>
                </a:lnTo>
                <a:close/>
                <a:moveTo>
                  <a:pt x="1401" y="932"/>
                </a:moveTo>
                <a:lnTo>
                  <a:pt x="1395" y="937"/>
                </a:lnTo>
                <a:lnTo>
                  <a:pt x="1391" y="940"/>
                </a:lnTo>
                <a:lnTo>
                  <a:pt x="1395" y="937"/>
                </a:lnTo>
                <a:lnTo>
                  <a:pt x="1401" y="932"/>
                </a:lnTo>
                <a:lnTo>
                  <a:pt x="1304" y="926"/>
                </a:lnTo>
                <a:lnTo>
                  <a:pt x="1208" y="914"/>
                </a:lnTo>
                <a:lnTo>
                  <a:pt x="1116" y="897"/>
                </a:lnTo>
                <a:lnTo>
                  <a:pt x="1026" y="872"/>
                </a:lnTo>
                <a:lnTo>
                  <a:pt x="1002" y="864"/>
                </a:lnTo>
                <a:lnTo>
                  <a:pt x="980" y="855"/>
                </a:lnTo>
                <a:lnTo>
                  <a:pt x="958" y="845"/>
                </a:lnTo>
                <a:lnTo>
                  <a:pt x="938" y="831"/>
                </a:lnTo>
                <a:lnTo>
                  <a:pt x="944" y="832"/>
                </a:lnTo>
                <a:lnTo>
                  <a:pt x="950" y="835"/>
                </a:lnTo>
                <a:lnTo>
                  <a:pt x="959" y="840"/>
                </a:lnTo>
                <a:lnTo>
                  <a:pt x="967" y="845"/>
                </a:lnTo>
                <a:lnTo>
                  <a:pt x="983" y="851"/>
                </a:lnTo>
                <a:lnTo>
                  <a:pt x="999" y="858"/>
                </a:lnTo>
                <a:lnTo>
                  <a:pt x="1033" y="871"/>
                </a:lnTo>
                <a:lnTo>
                  <a:pt x="1067" y="880"/>
                </a:lnTo>
                <a:lnTo>
                  <a:pt x="1142" y="897"/>
                </a:lnTo>
                <a:lnTo>
                  <a:pt x="1218" y="909"/>
                </a:lnTo>
                <a:lnTo>
                  <a:pt x="1295" y="920"/>
                </a:lnTo>
                <a:lnTo>
                  <a:pt x="1373" y="924"/>
                </a:lnTo>
                <a:lnTo>
                  <a:pt x="1453" y="924"/>
                </a:lnTo>
                <a:lnTo>
                  <a:pt x="1532" y="918"/>
                </a:lnTo>
                <a:lnTo>
                  <a:pt x="1608" y="908"/>
                </a:lnTo>
                <a:lnTo>
                  <a:pt x="1684" y="896"/>
                </a:lnTo>
                <a:lnTo>
                  <a:pt x="1762" y="884"/>
                </a:lnTo>
                <a:lnTo>
                  <a:pt x="1839" y="870"/>
                </a:lnTo>
                <a:lnTo>
                  <a:pt x="1874" y="860"/>
                </a:lnTo>
                <a:lnTo>
                  <a:pt x="1911" y="851"/>
                </a:lnTo>
                <a:lnTo>
                  <a:pt x="1919" y="849"/>
                </a:lnTo>
                <a:lnTo>
                  <a:pt x="1927" y="848"/>
                </a:lnTo>
                <a:lnTo>
                  <a:pt x="1931" y="847"/>
                </a:lnTo>
                <a:lnTo>
                  <a:pt x="1932" y="849"/>
                </a:lnTo>
                <a:lnTo>
                  <a:pt x="1925" y="852"/>
                </a:lnTo>
                <a:lnTo>
                  <a:pt x="1919" y="855"/>
                </a:lnTo>
                <a:lnTo>
                  <a:pt x="1908" y="858"/>
                </a:lnTo>
                <a:lnTo>
                  <a:pt x="1898" y="860"/>
                </a:lnTo>
                <a:lnTo>
                  <a:pt x="1824" y="880"/>
                </a:lnTo>
                <a:lnTo>
                  <a:pt x="1750" y="895"/>
                </a:lnTo>
                <a:lnTo>
                  <a:pt x="1576" y="923"/>
                </a:lnTo>
                <a:lnTo>
                  <a:pt x="1401" y="932"/>
                </a:lnTo>
                <a:lnTo>
                  <a:pt x="1404" y="933"/>
                </a:lnTo>
                <a:lnTo>
                  <a:pt x="1401" y="932"/>
                </a:lnTo>
                <a:close/>
                <a:moveTo>
                  <a:pt x="1284" y="970"/>
                </a:moveTo>
                <a:lnTo>
                  <a:pt x="1292" y="970"/>
                </a:lnTo>
                <a:lnTo>
                  <a:pt x="1296" y="973"/>
                </a:lnTo>
                <a:lnTo>
                  <a:pt x="1295" y="976"/>
                </a:lnTo>
                <a:lnTo>
                  <a:pt x="1294" y="980"/>
                </a:lnTo>
                <a:lnTo>
                  <a:pt x="1292" y="987"/>
                </a:lnTo>
                <a:lnTo>
                  <a:pt x="1288" y="991"/>
                </a:lnTo>
                <a:lnTo>
                  <a:pt x="1280" y="990"/>
                </a:lnTo>
                <a:lnTo>
                  <a:pt x="1276" y="983"/>
                </a:lnTo>
                <a:lnTo>
                  <a:pt x="1277" y="976"/>
                </a:lnTo>
                <a:lnTo>
                  <a:pt x="1278" y="971"/>
                </a:lnTo>
                <a:lnTo>
                  <a:pt x="1280" y="968"/>
                </a:lnTo>
                <a:lnTo>
                  <a:pt x="1284" y="970"/>
                </a:lnTo>
                <a:lnTo>
                  <a:pt x="1287" y="970"/>
                </a:lnTo>
                <a:lnTo>
                  <a:pt x="1284" y="970"/>
                </a:lnTo>
                <a:close/>
                <a:moveTo>
                  <a:pt x="1228" y="950"/>
                </a:moveTo>
                <a:lnTo>
                  <a:pt x="1238" y="953"/>
                </a:lnTo>
                <a:lnTo>
                  <a:pt x="1238" y="959"/>
                </a:lnTo>
                <a:lnTo>
                  <a:pt x="1236" y="963"/>
                </a:lnTo>
                <a:lnTo>
                  <a:pt x="1235" y="966"/>
                </a:lnTo>
                <a:lnTo>
                  <a:pt x="1230" y="964"/>
                </a:lnTo>
                <a:lnTo>
                  <a:pt x="1228" y="961"/>
                </a:lnTo>
                <a:lnTo>
                  <a:pt x="1228" y="955"/>
                </a:lnTo>
                <a:lnTo>
                  <a:pt x="1228" y="950"/>
                </a:lnTo>
                <a:lnTo>
                  <a:pt x="1232" y="953"/>
                </a:lnTo>
                <a:lnTo>
                  <a:pt x="1228" y="950"/>
                </a:lnTo>
                <a:close/>
                <a:moveTo>
                  <a:pt x="1169" y="924"/>
                </a:moveTo>
                <a:lnTo>
                  <a:pt x="1211" y="932"/>
                </a:lnTo>
                <a:lnTo>
                  <a:pt x="1251" y="947"/>
                </a:lnTo>
                <a:lnTo>
                  <a:pt x="1241" y="946"/>
                </a:lnTo>
                <a:lnTo>
                  <a:pt x="1232" y="943"/>
                </a:lnTo>
                <a:lnTo>
                  <a:pt x="1222" y="940"/>
                </a:lnTo>
                <a:lnTo>
                  <a:pt x="1212" y="937"/>
                </a:lnTo>
                <a:lnTo>
                  <a:pt x="1190" y="930"/>
                </a:lnTo>
                <a:lnTo>
                  <a:pt x="1169" y="924"/>
                </a:lnTo>
                <a:lnTo>
                  <a:pt x="1191" y="926"/>
                </a:lnTo>
                <a:lnTo>
                  <a:pt x="1169" y="924"/>
                </a:lnTo>
                <a:close/>
                <a:moveTo>
                  <a:pt x="905" y="932"/>
                </a:moveTo>
                <a:lnTo>
                  <a:pt x="901" y="932"/>
                </a:lnTo>
                <a:lnTo>
                  <a:pt x="899" y="931"/>
                </a:lnTo>
                <a:lnTo>
                  <a:pt x="895" y="930"/>
                </a:lnTo>
                <a:lnTo>
                  <a:pt x="891" y="929"/>
                </a:lnTo>
                <a:lnTo>
                  <a:pt x="885" y="926"/>
                </a:lnTo>
                <a:lnTo>
                  <a:pt x="880" y="924"/>
                </a:lnTo>
                <a:lnTo>
                  <a:pt x="884" y="924"/>
                </a:lnTo>
                <a:lnTo>
                  <a:pt x="891" y="924"/>
                </a:lnTo>
                <a:lnTo>
                  <a:pt x="899" y="926"/>
                </a:lnTo>
                <a:lnTo>
                  <a:pt x="908" y="929"/>
                </a:lnTo>
                <a:lnTo>
                  <a:pt x="925" y="933"/>
                </a:lnTo>
                <a:lnTo>
                  <a:pt x="943" y="938"/>
                </a:lnTo>
                <a:lnTo>
                  <a:pt x="933" y="937"/>
                </a:lnTo>
                <a:lnTo>
                  <a:pt x="924" y="937"/>
                </a:lnTo>
                <a:lnTo>
                  <a:pt x="914" y="934"/>
                </a:lnTo>
                <a:lnTo>
                  <a:pt x="905" y="932"/>
                </a:lnTo>
                <a:lnTo>
                  <a:pt x="906" y="932"/>
                </a:lnTo>
                <a:lnTo>
                  <a:pt x="905" y="932"/>
                </a:lnTo>
                <a:close/>
                <a:moveTo>
                  <a:pt x="919" y="924"/>
                </a:moveTo>
                <a:lnTo>
                  <a:pt x="916" y="923"/>
                </a:lnTo>
                <a:lnTo>
                  <a:pt x="914" y="922"/>
                </a:lnTo>
                <a:lnTo>
                  <a:pt x="909" y="923"/>
                </a:lnTo>
                <a:lnTo>
                  <a:pt x="905" y="924"/>
                </a:lnTo>
                <a:lnTo>
                  <a:pt x="907" y="923"/>
                </a:lnTo>
                <a:lnTo>
                  <a:pt x="910" y="922"/>
                </a:lnTo>
                <a:lnTo>
                  <a:pt x="901" y="920"/>
                </a:lnTo>
                <a:lnTo>
                  <a:pt x="897" y="915"/>
                </a:lnTo>
                <a:lnTo>
                  <a:pt x="908" y="914"/>
                </a:lnTo>
                <a:lnTo>
                  <a:pt x="919" y="917"/>
                </a:lnTo>
                <a:lnTo>
                  <a:pt x="949" y="925"/>
                </a:lnTo>
                <a:lnTo>
                  <a:pt x="979" y="933"/>
                </a:lnTo>
                <a:lnTo>
                  <a:pt x="965" y="932"/>
                </a:lnTo>
                <a:lnTo>
                  <a:pt x="950" y="930"/>
                </a:lnTo>
                <a:lnTo>
                  <a:pt x="934" y="926"/>
                </a:lnTo>
                <a:lnTo>
                  <a:pt x="919" y="924"/>
                </a:lnTo>
                <a:close/>
                <a:moveTo>
                  <a:pt x="919" y="908"/>
                </a:moveTo>
                <a:lnTo>
                  <a:pt x="916" y="906"/>
                </a:lnTo>
                <a:lnTo>
                  <a:pt x="918" y="904"/>
                </a:lnTo>
                <a:lnTo>
                  <a:pt x="925" y="903"/>
                </a:lnTo>
                <a:lnTo>
                  <a:pt x="932" y="904"/>
                </a:lnTo>
                <a:lnTo>
                  <a:pt x="951" y="908"/>
                </a:lnTo>
                <a:lnTo>
                  <a:pt x="971" y="913"/>
                </a:lnTo>
                <a:lnTo>
                  <a:pt x="990" y="917"/>
                </a:lnTo>
                <a:lnTo>
                  <a:pt x="1009" y="922"/>
                </a:lnTo>
                <a:lnTo>
                  <a:pt x="1020" y="924"/>
                </a:lnTo>
                <a:lnTo>
                  <a:pt x="1030" y="928"/>
                </a:lnTo>
                <a:lnTo>
                  <a:pt x="1038" y="930"/>
                </a:lnTo>
                <a:lnTo>
                  <a:pt x="1045" y="932"/>
                </a:lnTo>
                <a:lnTo>
                  <a:pt x="1013" y="929"/>
                </a:lnTo>
                <a:lnTo>
                  <a:pt x="981" y="924"/>
                </a:lnTo>
                <a:lnTo>
                  <a:pt x="950" y="917"/>
                </a:lnTo>
                <a:lnTo>
                  <a:pt x="919" y="908"/>
                </a:lnTo>
                <a:lnTo>
                  <a:pt x="928" y="912"/>
                </a:lnTo>
                <a:lnTo>
                  <a:pt x="919" y="908"/>
                </a:lnTo>
                <a:close/>
                <a:moveTo>
                  <a:pt x="1042" y="922"/>
                </a:moveTo>
                <a:lnTo>
                  <a:pt x="1025" y="916"/>
                </a:lnTo>
                <a:lnTo>
                  <a:pt x="1008" y="912"/>
                </a:lnTo>
                <a:lnTo>
                  <a:pt x="1000" y="909"/>
                </a:lnTo>
                <a:lnTo>
                  <a:pt x="992" y="909"/>
                </a:lnTo>
                <a:lnTo>
                  <a:pt x="984" y="909"/>
                </a:lnTo>
                <a:lnTo>
                  <a:pt x="976" y="910"/>
                </a:lnTo>
                <a:lnTo>
                  <a:pt x="982" y="909"/>
                </a:lnTo>
                <a:lnTo>
                  <a:pt x="988" y="909"/>
                </a:lnTo>
                <a:lnTo>
                  <a:pt x="974" y="905"/>
                </a:lnTo>
                <a:lnTo>
                  <a:pt x="960" y="901"/>
                </a:lnTo>
                <a:lnTo>
                  <a:pt x="948" y="899"/>
                </a:lnTo>
                <a:lnTo>
                  <a:pt x="936" y="897"/>
                </a:lnTo>
                <a:lnTo>
                  <a:pt x="936" y="893"/>
                </a:lnTo>
                <a:lnTo>
                  <a:pt x="944" y="893"/>
                </a:lnTo>
                <a:lnTo>
                  <a:pt x="952" y="896"/>
                </a:lnTo>
                <a:lnTo>
                  <a:pt x="960" y="898"/>
                </a:lnTo>
                <a:lnTo>
                  <a:pt x="964" y="898"/>
                </a:lnTo>
                <a:lnTo>
                  <a:pt x="967" y="899"/>
                </a:lnTo>
                <a:lnTo>
                  <a:pt x="969" y="898"/>
                </a:lnTo>
                <a:lnTo>
                  <a:pt x="973" y="898"/>
                </a:lnTo>
                <a:lnTo>
                  <a:pt x="971" y="898"/>
                </a:lnTo>
                <a:lnTo>
                  <a:pt x="969" y="899"/>
                </a:lnTo>
                <a:lnTo>
                  <a:pt x="980" y="904"/>
                </a:lnTo>
                <a:lnTo>
                  <a:pt x="990" y="905"/>
                </a:lnTo>
                <a:lnTo>
                  <a:pt x="1001" y="906"/>
                </a:lnTo>
                <a:lnTo>
                  <a:pt x="1014" y="906"/>
                </a:lnTo>
                <a:lnTo>
                  <a:pt x="1026" y="909"/>
                </a:lnTo>
                <a:lnTo>
                  <a:pt x="1038" y="914"/>
                </a:lnTo>
                <a:lnTo>
                  <a:pt x="1043" y="916"/>
                </a:lnTo>
                <a:lnTo>
                  <a:pt x="1048" y="920"/>
                </a:lnTo>
                <a:lnTo>
                  <a:pt x="1047" y="923"/>
                </a:lnTo>
                <a:lnTo>
                  <a:pt x="1042" y="922"/>
                </a:lnTo>
                <a:lnTo>
                  <a:pt x="1040" y="921"/>
                </a:lnTo>
                <a:lnTo>
                  <a:pt x="1042" y="922"/>
                </a:lnTo>
                <a:close/>
                <a:moveTo>
                  <a:pt x="948" y="848"/>
                </a:moveTo>
                <a:lnTo>
                  <a:pt x="953" y="851"/>
                </a:lnTo>
                <a:lnTo>
                  <a:pt x="957" y="855"/>
                </a:lnTo>
                <a:lnTo>
                  <a:pt x="949" y="852"/>
                </a:lnTo>
                <a:lnTo>
                  <a:pt x="948" y="848"/>
                </a:lnTo>
                <a:close/>
                <a:moveTo>
                  <a:pt x="964" y="890"/>
                </a:moveTo>
                <a:lnTo>
                  <a:pt x="980" y="890"/>
                </a:lnTo>
                <a:lnTo>
                  <a:pt x="994" y="898"/>
                </a:lnTo>
                <a:lnTo>
                  <a:pt x="980" y="893"/>
                </a:lnTo>
                <a:lnTo>
                  <a:pt x="964" y="890"/>
                </a:lnTo>
                <a:lnTo>
                  <a:pt x="969" y="890"/>
                </a:lnTo>
                <a:lnTo>
                  <a:pt x="964" y="890"/>
                </a:lnTo>
                <a:close/>
                <a:moveTo>
                  <a:pt x="990" y="884"/>
                </a:moveTo>
                <a:lnTo>
                  <a:pt x="980" y="881"/>
                </a:lnTo>
                <a:lnTo>
                  <a:pt x="969" y="878"/>
                </a:lnTo>
                <a:lnTo>
                  <a:pt x="966" y="873"/>
                </a:lnTo>
                <a:lnTo>
                  <a:pt x="971" y="871"/>
                </a:lnTo>
                <a:lnTo>
                  <a:pt x="989" y="872"/>
                </a:lnTo>
                <a:lnTo>
                  <a:pt x="1005" y="878"/>
                </a:lnTo>
                <a:lnTo>
                  <a:pt x="1039" y="895"/>
                </a:lnTo>
                <a:lnTo>
                  <a:pt x="1073" y="912"/>
                </a:lnTo>
                <a:lnTo>
                  <a:pt x="1081" y="916"/>
                </a:lnTo>
                <a:lnTo>
                  <a:pt x="1089" y="921"/>
                </a:lnTo>
                <a:lnTo>
                  <a:pt x="1096" y="925"/>
                </a:lnTo>
                <a:lnTo>
                  <a:pt x="1101" y="931"/>
                </a:lnTo>
                <a:lnTo>
                  <a:pt x="1096" y="932"/>
                </a:lnTo>
                <a:lnTo>
                  <a:pt x="1088" y="929"/>
                </a:lnTo>
                <a:lnTo>
                  <a:pt x="1078" y="924"/>
                </a:lnTo>
                <a:lnTo>
                  <a:pt x="1068" y="920"/>
                </a:lnTo>
                <a:lnTo>
                  <a:pt x="1029" y="901"/>
                </a:lnTo>
                <a:lnTo>
                  <a:pt x="990" y="884"/>
                </a:lnTo>
                <a:lnTo>
                  <a:pt x="999" y="889"/>
                </a:lnTo>
                <a:lnTo>
                  <a:pt x="990" y="884"/>
                </a:lnTo>
                <a:close/>
                <a:moveTo>
                  <a:pt x="1098" y="909"/>
                </a:moveTo>
                <a:lnTo>
                  <a:pt x="1112" y="914"/>
                </a:lnTo>
                <a:lnTo>
                  <a:pt x="1124" y="922"/>
                </a:lnTo>
                <a:lnTo>
                  <a:pt x="1136" y="930"/>
                </a:lnTo>
                <a:lnTo>
                  <a:pt x="1142" y="937"/>
                </a:lnTo>
                <a:lnTo>
                  <a:pt x="1132" y="934"/>
                </a:lnTo>
                <a:lnTo>
                  <a:pt x="1122" y="926"/>
                </a:lnTo>
                <a:lnTo>
                  <a:pt x="1109" y="918"/>
                </a:lnTo>
                <a:lnTo>
                  <a:pt x="1098" y="909"/>
                </a:lnTo>
                <a:lnTo>
                  <a:pt x="1106" y="914"/>
                </a:lnTo>
                <a:lnTo>
                  <a:pt x="1098" y="909"/>
                </a:lnTo>
                <a:close/>
                <a:moveTo>
                  <a:pt x="1139" y="923"/>
                </a:moveTo>
                <a:lnTo>
                  <a:pt x="1138" y="920"/>
                </a:lnTo>
                <a:lnTo>
                  <a:pt x="1142" y="918"/>
                </a:lnTo>
                <a:lnTo>
                  <a:pt x="1148" y="918"/>
                </a:lnTo>
                <a:lnTo>
                  <a:pt x="1153" y="923"/>
                </a:lnTo>
                <a:lnTo>
                  <a:pt x="1166" y="931"/>
                </a:lnTo>
                <a:lnTo>
                  <a:pt x="1180" y="940"/>
                </a:lnTo>
                <a:lnTo>
                  <a:pt x="1181" y="943"/>
                </a:lnTo>
                <a:lnTo>
                  <a:pt x="1177" y="943"/>
                </a:lnTo>
                <a:lnTo>
                  <a:pt x="1171" y="941"/>
                </a:lnTo>
                <a:lnTo>
                  <a:pt x="1165" y="938"/>
                </a:lnTo>
                <a:lnTo>
                  <a:pt x="1152" y="931"/>
                </a:lnTo>
                <a:lnTo>
                  <a:pt x="1139" y="923"/>
                </a:lnTo>
                <a:lnTo>
                  <a:pt x="1141" y="925"/>
                </a:lnTo>
                <a:lnTo>
                  <a:pt x="1139" y="923"/>
                </a:lnTo>
                <a:close/>
                <a:moveTo>
                  <a:pt x="1145" y="914"/>
                </a:moveTo>
                <a:lnTo>
                  <a:pt x="1150" y="914"/>
                </a:lnTo>
                <a:lnTo>
                  <a:pt x="1156" y="915"/>
                </a:lnTo>
                <a:lnTo>
                  <a:pt x="1153" y="915"/>
                </a:lnTo>
                <a:lnTo>
                  <a:pt x="1148" y="915"/>
                </a:lnTo>
                <a:lnTo>
                  <a:pt x="1146" y="915"/>
                </a:lnTo>
                <a:lnTo>
                  <a:pt x="1145" y="914"/>
                </a:lnTo>
                <a:lnTo>
                  <a:pt x="1146" y="913"/>
                </a:lnTo>
                <a:lnTo>
                  <a:pt x="1145" y="914"/>
                </a:lnTo>
                <a:close/>
                <a:moveTo>
                  <a:pt x="1228" y="928"/>
                </a:moveTo>
                <a:lnTo>
                  <a:pt x="1239" y="928"/>
                </a:lnTo>
                <a:lnTo>
                  <a:pt x="1252" y="930"/>
                </a:lnTo>
                <a:lnTo>
                  <a:pt x="1259" y="934"/>
                </a:lnTo>
                <a:lnTo>
                  <a:pt x="1264" y="940"/>
                </a:lnTo>
                <a:lnTo>
                  <a:pt x="1261" y="940"/>
                </a:lnTo>
                <a:lnTo>
                  <a:pt x="1256" y="938"/>
                </a:lnTo>
                <a:lnTo>
                  <a:pt x="1252" y="937"/>
                </a:lnTo>
                <a:lnTo>
                  <a:pt x="1247" y="935"/>
                </a:lnTo>
                <a:lnTo>
                  <a:pt x="1238" y="932"/>
                </a:lnTo>
                <a:lnTo>
                  <a:pt x="1228" y="928"/>
                </a:lnTo>
                <a:lnTo>
                  <a:pt x="1239" y="930"/>
                </a:lnTo>
                <a:lnTo>
                  <a:pt x="1228" y="928"/>
                </a:lnTo>
                <a:close/>
                <a:moveTo>
                  <a:pt x="257" y="949"/>
                </a:moveTo>
                <a:lnTo>
                  <a:pt x="257" y="950"/>
                </a:lnTo>
                <a:lnTo>
                  <a:pt x="257" y="951"/>
                </a:lnTo>
                <a:lnTo>
                  <a:pt x="255" y="949"/>
                </a:lnTo>
                <a:lnTo>
                  <a:pt x="251" y="950"/>
                </a:lnTo>
                <a:lnTo>
                  <a:pt x="247" y="950"/>
                </a:lnTo>
                <a:lnTo>
                  <a:pt x="243" y="950"/>
                </a:lnTo>
                <a:lnTo>
                  <a:pt x="234" y="951"/>
                </a:lnTo>
                <a:lnTo>
                  <a:pt x="225" y="953"/>
                </a:lnTo>
                <a:lnTo>
                  <a:pt x="207" y="955"/>
                </a:lnTo>
                <a:lnTo>
                  <a:pt x="188" y="957"/>
                </a:lnTo>
                <a:lnTo>
                  <a:pt x="150" y="963"/>
                </a:lnTo>
                <a:lnTo>
                  <a:pt x="114" y="970"/>
                </a:lnTo>
                <a:lnTo>
                  <a:pt x="155" y="957"/>
                </a:lnTo>
                <a:lnTo>
                  <a:pt x="196" y="949"/>
                </a:lnTo>
                <a:lnTo>
                  <a:pt x="217" y="947"/>
                </a:lnTo>
                <a:lnTo>
                  <a:pt x="240" y="947"/>
                </a:lnTo>
                <a:lnTo>
                  <a:pt x="246" y="947"/>
                </a:lnTo>
                <a:lnTo>
                  <a:pt x="250" y="947"/>
                </a:lnTo>
                <a:lnTo>
                  <a:pt x="257" y="947"/>
                </a:lnTo>
                <a:lnTo>
                  <a:pt x="263" y="947"/>
                </a:lnTo>
                <a:lnTo>
                  <a:pt x="260" y="949"/>
                </a:lnTo>
                <a:lnTo>
                  <a:pt x="257" y="949"/>
                </a:lnTo>
                <a:lnTo>
                  <a:pt x="257" y="949"/>
                </a:lnTo>
                <a:lnTo>
                  <a:pt x="257" y="949"/>
                </a:lnTo>
                <a:close/>
                <a:moveTo>
                  <a:pt x="225" y="967"/>
                </a:moveTo>
                <a:lnTo>
                  <a:pt x="223" y="964"/>
                </a:lnTo>
                <a:lnTo>
                  <a:pt x="217" y="964"/>
                </a:lnTo>
                <a:lnTo>
                  <a:pt x="213" y="964"/>
                </a:lnTo>
                <a:lnTo>
                  <a:pt x="208" y="965"/>
                </a:lnTo>
                <a:lnTo>
                  <a:pt x="198" y="965"/>
                </a:lnTo>
                <a:lnTo>
                  <a:pt x="188" y="966"/>
                </a:lnTo>
                <a:lnTo>
                  <a:pt x="203" y="962"/>
                </a:lnTo>
                <a:lnTo>
                  <a:pt x="221" y="959"/>
                </a:lnTo>
                <a:lnTo>
                  <a:pt x="226" y="959"/>
                </a:lnTo>
                <a:lnTo>
                  <a:pt x="231" y="961"/>
                </a:lnTo>
                <a:lnTo>
                  <a:pt x="229" y="964"/>
                </a:lnTo>
                <a:lnTo>
                  <a:pt x="223" y="964"/>
                </a:lnTo>
                <a:lnTo>
                  <a:pt x="224" y="966"/>
                </a:lnTo>
                <a:lnTo>
                  <a:pt x="225" y="967"/>
                </a:lnTo>
                <a:close/>
                <a:moveTo>
                  <a:pt x="227" y="970"/>
                </a:moveTo>
                <a:lnTo>
                  <a:pt x="230" y="972"/>
                </a:lnTo>
                <a:lnTo>
                  <a:pt x="232" y="973"/>
                </a:lnTo>
                <a:lnTo>
                  <a:pt x="229" y="971"/>
                </a:lnTo>
                <a:lnTo>
                  <a:pt x="225" y="968"/>
                </a:lnTo>
                <a:lnTo>
                  <a:pt x="226" y="970"/>
                </a:lnTo>
                <a:lnTo>
                  <a:pt x="227" y="970"/>
                </a:lnTo>
                <a:lnTo>
                  <a:pt x="226" y="970"/>
                </a:lnTo>
                <a:lnTo>
                  <a:pt x="227" y="970"/>
                </a:lnTo>
                <a:close/>
                <a:moveTo>
                  <a:pt x="415" y="842"/>
                </a:moveTo>
                <a:lnTo>
                  <a:pt x="415" y="842"/>
                </a:lnTo>
                <a:lnTo>
                  <a:pt x="415" y="842"/>
                </a:lnTo>
                <a:lnTo>
                  <a:pt x="415" y="842"/>
                </a:lnTo>
                <a:lnTo>
                  <a:pt x="415" y="842"/>
                </a:lnTo>
                <a:close/>
                <a:moveTo>
                  <a:pt x="537" y="716"/>
                </a:moveTo>
                <a:lnTo>
                  <a:pt x="470" y="800"/>
                </a:lnTo>
                <a:lnTo>
                  <a:pt x="339" y="855"/>
                </a:lnTo>
                <a:lnTo>
                  <a:pt x="468" y="795"/>
                </a:lnTo>
                <a:lnTo>
                  <a:pt x="537" y="716"/>
                </a:lnTo>
                <a:close/>
                <a:moveTo>
                  <a:pt x="250" y="870"/>
                </a:moveTo>
                <a:lnTo>
                  <a:pt x="242" y="871"/>
                </a:lnTo>
                <a:lnTo>
                  <a:pt x="234" y="871"/>
                </a:lnTo>
                <a:lnTo>
                  <a:pt x="281" y="860"/>
                </a:lnTo>
                <a:lnTo>
                  <a:pt x="325" y="848"/>
                </a:lnTo>
                <a:lnTo>
                  <a:pt x="348" y="840"/>
                </a:lnTo>
                <a:lnTo>
                  <a:pt x="371" y="832"/>
                </a:lnTo>
                <a:lnTo>
                  <a:pt x="382" y="827"/>
                </a:lnTo>
                <a:lnTo>
                  <a:pt x="394" y="823"/>
                </a:lnTo>
                <a:lnTo>
                  <a:pt x="399" y="821"/>
                </a:lnTo>
                <a:lnTo>
                  <a:pt x="405" y="820"/>
                </a:lnTo>
                <a:lnTo>
                  <a:pt x="409" y="817"/>
                </a:lnTo>
                <a:lnTo>
                  <a:pt x="413" y="817"/>
                </a:lnTo>
                <a:lnTo>
                  <a:pt x="397" y="827"/>
                </a:lnTo>
                <a:lnTo>
                  <a:pt x="379" y="834"/>
                </a:lnTo>
                <a:lnTo>
                  <a:pt x="358" y="842"/>
                </a:lnTo>
                <a:lnTo>
                  <a:pt x="338" y="849"/>
                </a:lnTo>
                <a:lnTo>
                  <a:pt x="295" y="860"/>
                </a:lnTo>
                <a:lnTo>
                  <a:pt x="250" y="870"/>
                </a:lnTo>
                <a:lnTo>
                  <a:pt x="265" y="867"/>
                </a:lnTo>
                <a:lnTo>
                  <a:pt x="250" y="870"/>
                </a:lnTo>
                <a:close/>
                <a:moveTo>
                  <a:pt x="169" y="732"/>
                </a:moveTo>
                <a:lnTo>
                  <a:pt x="254" y="744"/>
                </a:lnTo>
                <a:lnTo>
                  <a:pt x="339" y="747"/>
                </a:lnTo>
                <a:lnTo>
                  <a:pt x="379" y="742"/>
                </a:lnTo>
                <a:lnTo>
                  <a:pt x="417" y="732"/>
                </a:lnTo>
                <a:lnTo>
                  <a:pt x="448" y="717"/>
                </a:lnTo>
                <a:lnTo>
                  <a:pt x="479" y="701"/>
                </a:lnTo>
                <a:lnTo>
                  <a:pt x="457" y="723"/>
                </a:lnTo>
                <a:lnTo>
                  <a:pt x="431" y="739"/>
                </a:lnTo>
                <a:lnTo>
                  <a:pt x="404" y="749"/>
                </a:lnTo>
                <a:lnTo>
                  <a:pt x="374" y="756"/>
                </a:lnTo>
                <a:lnTo>
                  <a:pt x="299" y="760"/>
                </a:lnTo>
                <a:lnTo>
                  <a:pt x="224" y="750"/>
                </a:lnTo>
                <a:lnTo>
                  <a:pt x="202" y="746"/>
                </a:lnTo>
                <a:lnTo>
                  <a:pt x="182" y="741"/>
                </a:lnTo>
                <a:lnTo>
                  <a:pt x="172" y="738"/>
                </a:lnTo>
                <a:lnTo>
                  <a:pt x="163" y="734"/>
                </a:lnTo>
                <a:lnTo>
                  <a:pt x="152" y="732"/>
                </a:lnTo>
                <a:lnTo>
                  <a:pt x="144" y="727"/>
                </a:lnTo>
                <a:lnTo>
                  <a:pt x="157" y="730"/>
                </a:lnTo>
                <a:lnTo>
                  <a:pt x="169" y="732"/>
                </a:lnTo>
                <a:close/>
                <a:moveTo>
                  <a:pt x="478" y="723"/>
                </a:moveTo>
                <a:lnTo>
                  <a:pt x="481" y="717"/>
                </a:lnTo>
                <a:lnTo>
                  <a:pt x="485" y="712"/>
                </a:lnTo>
                <a:lnTo>
                  <a:pt x="486" y="709"/>
                </a:lnTo>
                <a:lnTo>
                  <a:pt x="488" y="706"/>
                </a:lnTo>
                <a:lnTo>
                  <a:pt x="493" y="706"/>
                </a:lnTo>
                <a:lnTo>
                  <a:pt x="493" y="712"/>
                </a:lnTo>
                <a:lnTo>
                  <a:pt x="488" y="725"/>
                </a:lnTo>
                <a:lnTo>
                  <a:pt x="480" y="737"/>
                </a:lnTo>
                <a:lnTo>
                  <a:pt x="453" y="760"/>
                </a:lnTo>
                <a:lnTo>
                  <a:pt x="420" y="776"/>
                </a:lnTo>
                <a:lnTo>
                  <a:pt x="395" y="784"/>
                </a:lnTo>
                <a:lnTo>
                  <a:pt x="369" y="791"/>
                </a:lnTo>
                <a:lnTo>
                  <a:pt x="356" y="795"/>
                </a:lnTo>
                <a:lnTo>
                  <a:pt x="343" y="797"/>
                </a:lnTo>
                <a:lnTo>
                  <a:pt x="333" y="799"/>
                </a:lnTo>
                <a:lnTo>
                  <a:pt x="323" y="797"/>
                </a:lnTo>
                <a:lnTo>
                  <a:pt x="324" y="791"/>
                </a:lnTo>
                <a:lnTo>
                  <a:pt x="332" y="788"/>
                </a:lnTo>
                <a:lnTo>
                  <a:pt x="346" y="784"/>
                </a:lnTo>
                <a:lnTo>
                  <a:pt x="361" y="781"/>
                </a:lnTo>
                <a:lnTo>
                  <a:pt x="386" y="775"/>
                </a:lnTo>
                <a:lnTo>
                  <a:pt x="411" y="768"/>
                </a:lnTo>
                <a:lnTo>
                  <a:pt x="447" y="750"/>
                </a:lnTo>
                <a:lnTo>
                  <a:pt x="478" y="723"/>
                </a:lnTo>
                <a:lnTo>
                  <a:pt x="471" y="731"/>
                </a:lnTo>
                <a:lnTo>
                  <a:pt x="478" y="723"/>
                </a:lnTo>
                <a:close/>
                <a:moveTo>
                  <a:pt x="453" y="680"/>
                </a:moveTo>
                <a:lnTo>
                  <a:pt x="453" y="679"/>
                </a:lnTo>
                <a:lnTo>
                  <a:pt x="454" y="679"/>
                </a:lnTo>
                <a:lnTo>
                  <a:pt x="453" y="679"/>
                </a:lnTo>
                <a:lnTo>
                  <a:pt x="453" y="680"/>
                </a:lnTo>
                <a:lnTo>
                  <a:pt x="453" y="680"/>
                </a:lnTo>
                <a:lnTo>
                  <a:pt x="453" y="680"/>
                </a:lnTo>
                <a:close/>
                <a:moveTo>
                  <a:pt x="447" y="600"/>
                </a:moveTo>
                <a:lnTo>
                  <a:pt x="445" y="590"/>
                </a:lnTo>
                <a:lnTo>
                  <a:pt x="449" y="584"/>
                </a:lnTo>
                <a:lnTo>
                  <a:pt x="458" y="590"/>
                </a:lnTo>
                <a:lnTo>
                  <a:pt x="466" y="599"/>
                </a:lnTo>
                <a:lnTo>
                  <a:pt x="487" y="618"/>
                </a:lnTo>
                <a:lnTo>
                  <a:pt x="505" y="640"/>
                </a:lnTo>
                <a:lnTo>
                  <a:pt x="510" y="650"/>
                </a:lnTo>
                <a:lnTo>
                  <a:pt x="505" y="655"/>
                </a:lnTo>
                <a:lnTo>
                  <a:pt x="501" y="650"/>
                </a:lnTo>
                <a:lnTo>
                  <a:pt x="496" y="646"/>
                </a:lnTo>
                <a:lnTo>
                  <a:pt x="490" y="641"/>
                </a:lnTo>
                <a:lnTo>
                  <a:pt x="486" y="636"/>
                </a:lnTo>
                <a:lnTo>
                  <a:pt x="464" y="621"/>
                </a:lnTo>
                <a:lnTo>
                  <a:pt x="447" y="600"/>
                </a:lnTo>
                <a:lnTo>
                  <a:pt x="450" y="607"/>
                </a:lnTo>
                <a:lnTo>
                  <a:pt x="447" y="600"/>
                </a:lnTo>
                <a:close/>
                <a:moveTo>
                  <a:pt x="445" y="639"/>
                </a:moveTo>
                <a:lnTo>
                  <a:pt x="447" y="655"/>
                </a:lnTo>
                <a:lnTo>
                  <a:pt x="435" y="673"/>
                </a:lnTo>
                <a:lnTo>
                  <a:pt x="412" y="685"/>
                </a:lnTo>
                <a:lnTo>
                  <a:pt x="386" y="688"/>
                </a:lnTo>
                <a:lnTo>
                  <a:pt x="423" y="672"/>
                </a:lnTo>
                <a:lnTo>
                  <a:pt x="445" y="639"/>
                </a:lnTo>
                <a:lnTo>
                  <a:pt x="446" y="647"/>
                </a:lnTo>
                <a:lnTo>
                  <a:pt x="445" y="639"/>
                </a:lnTo>
                <a:close/>
                <a:moveTo>
                  <a:pt x="384" y="679"/>
                </a:moveTo>
                <a:lnTo>
                  <a:pt x="399" y="667"/>
                </a:lnTo>
                <a:lnTo>
                  <a:pt x="413" y="655"/>
                </a:lnTo>
                <a:lnTo>
                  <a:pt x="422" y="638"/>
                </a:lnTo>
                <a:lnTo>
                  <a:pt x="428" y="619"/>
                </a:lnTo>
                <a:lnTo>
                  <a:pt x="420" y="658"/>
                </a:lnTo>
                <a:lnTo>
                  <a:pt x="384" y="679"/>
                </a:lnTo>
                <a:lnTo>
                  <a:pt x="399" y="673"/>
                </a:lnTo>
                <a:lnTo>
                  <a:pt x="384" y="679"/>
                </a:lnTo>
                <a:close/>
                <a:moveTo>
                  <a:pt x="450" y="497"/>
                </a:moveTo>
                <a:lnTo>
                  <a:pt x="446" y="531"/>
                </a:lnTo>
                <a:lnTo>
                  <a:pt x="442" y="565"/>
                </a:lnTo>
                <a:lnTo>
                  <a:pt x="441" y="563"/>
                </a:lnTo>
                <a:lnTo>
                  <a:pt x="439" y="563"/>
                </a:lnTo>
                <a:lnTo>
                  <a:pt x="439" y="558"/>
                </a:lnTo>
                <a:lnTo>
                  <a:pt x="439" y="555"/>
                </a:lnTo>
                <a:lnTo>
                  <a:pt x="439" y="544"/>
                </a:lnTo>
                <a:lnTo>
                  <a:pt x="439" y="535"/>
                </a:lnTo>
                <a:lnTo>
                  <a:pt x="444" y="515"/>
                </a:lnTo>
                <a:lnTo>
                  <a:pt x="450" y="497"/>
                </a:lnTo>
                <a:lnTo>
                  <a:pt x="445" y="514"/>
                </a:lnTo>
                <a:lnTo>
                  <a:pt x="450" y="497"/>
                </a:lnTo>
                <a:close/>
                <a:moveTo>
                  <a:pt x="421" y="350"/>
                </a:moveTo>
                <a:lnTo>
                  <a:pt x="419" y="344"/>
                </a:lnTo>
                <a:lnTo>
                  <a:pt x="420" y="339"/>
                </a:lnTo>
                <a:lnTo>
                  <a:pt x="423" y="344"/>
                </a:lnTo>
                <a:lnTo>
                  <a:pt x="421" y="350"/>
                </a:lnTo>
                <a:lnTo>
                  <a:pt x="422" y="351"/>
                </a:lnTo>
                <a:lnTo>
                  <a:pt x="421" y="350"/>
                </a:lnTo>
                <a:close/>
                <a:moveTo>
                  <a:pt x="355" y="410"/>
                </a:moveTo>
                <a:lnTo>
                  <a:pt x="349" y="406"/>
                </a:lnTo>
                <a:lnTo>
                  <a:pt x="343" y="401"/>
                </a:lnTo>
                <a:lnTo>
                  <a:pt x="340" y="397"/>
                </a:lnTo>
                <a:lnTo>
                  <a:pt x="335" y="393"/>
                </a:lnTo>
                <a:lnTo>
                  <a:pt x="337" y="393"/>
                </a:lnTo>
                <a:lnTo>
                  <a:pt x="338" y="394"/>
                </a:lnTo>
                <a:lnTo>
                  <a:pt x="322" y="372"/>
                </a:lnTo>
                <a:lnTo>
                  <a:pt x="310" y="347"/>
                </a:lnTo>
                <a:lnTo>
                  <a:pt x="307" y="332"/>
                </a:lnTo>
                <a:lnTo>
                  <a:pt x="308" y="317"/>
                </a:lnTo>
                <a:lnTo>
                  <a:pt x="308" y="314"/>
                </a:lnTo>
                <a:lnTo>
                  <a:pt x="309" y="310"/>
                </a:lnTo>
                <a:lnTo>
                  <a:pt x="314" y="309"/>
                </a:lnTo>
                <a:lnTo>
                  <a:pt x="317" y="310"/>
                </a:lnTo>
                <a:lnTo>
                  <a:pt x="318" y="316"/>
                </a:lnTo>
                <a:lnTo>
                  <a:pt x="317" y="322"/>
                </a:lnTo>
                <a:lnTo>
                  <a:pt x="318" y="328"/>
                </a:lnTo>
                <a:lnTo>
                  <a:pt x="320" y="335"/>
                </a:lnTo>
                <a:lnTo>
                  <a:pt x="324" y="349"/>
                </a:lnTo>
                <a:lnTo>
                  <a:pt x="331" y="362"/>
                </a:lnTo>
                <a:lnTo>
                  <a:pt x="339" y="376"/>
                </a:lnTo>
                <a:lnTo>
                  <a:pt x="347" y="389"/>
                </a:lnTo>
                <a:lnTo>
                  <a:pt x="351" y="397"/>
                </a:lnTo>
                <a:lnTo>
                  <a:pt x="356" y="403"/>
                </a:lnTo>
                <a:lnTo>
                  <a:pt x="358" y="409"/>
                </a:lnTo>
                <a:lnTo>
                  <a:pt x="361" y="414"/>
                </a:lnTo>
                <a:lnTo>
                  <a:pt x="358" y="412"/>
                </a:lnTo>
                <a:lnTo>
                  <a:pt x="355" y="410"/>
                </a:lnTo>
                <a:lnTo>
                  <a:pt x="353" y="409"/>
                </a:lnTo>
                <a:lnTo>
                  <a:pt x="355" y="410"/>
                </a:lnTo>
                <a:close/>
                <a:moveTo>
                  <a:pt x="293" y="402"/>
                </a:moveTo>
                <a:lnTo>
                  <a:pt x="272" y="384"/>
                </a:lnTo>
                <a:lnTo>
                  <a:pt x="251" y="362"/>
                </a:lnTo>
                <a:lnTo>
                  <a:pt x="244" y="352"/>
                </a:lnTo>
                <a:lnTo>
                  <a:pt x="241" y="342"/>
                </a:lnTo>
                <a:lnTo>
                  <a:pt x="246" y="329"/>
                </a:lnTo>
                <a:lnTo>
                  <a:pt x="254" y="320"/>
                </a:lnTo>
                <a:lnTo>
                  <a:pt x="254" y="340"/>
                </a:lnTo>
                <a:lnTo>
                  <a:pt x="259" y="359"/>
                </a:lnTo>
                <a:lnTo>
                  <a:pt x="265" y="368"/>
                </a:lnTo>
                <a:lnTo>
                  <a:pt x="272" y="376"/>
                </a:lnTo>
                <a:lnTo>
                  <a:pt x="277" y="381"/>
                </a:lnTo>
                <a:lnTo>
                  <a:pt x="283" y="385"/>
                </a:lnTo>
                <a:lnTo>
                  <a:pt x="289" y="389"/>
                </a:lnTo>
                <a:lnTo>
                  <a:pt x="297" y="389"/>
                </a:lnTo>
                <a:lnTo>
                  <a:pt x="293" y="389"/>
                </a:lnTo>
                <a:lnTo>
                  <a:pt x="289" y="389"/>
                </a:lnTo>
                <a:lnTo>
                  <a:pt x="299" y="397"/>
                </a:lnTo>
                <a:lnTo>
                  <a:pt x="309" y="406"/>
                </a:lnTo>
                <a:lnTo>
                  <a:pt x="312" y="409"/>
                </a:lnTo>
                <a:lnTo>
                  <a:pt x="315" y="414"/>
                </a:lnTo>
                <a:lnTo>
                  <a:pt x="316" y="416"/>
                </a:lnTo>
                <a:lnTo>
                  <a:pt x="316" y="418"/>
                </a:lnTo>
                <a:lnTo>
                  <a:pt x="318" y="420"/>
                </a:lnTo>
                <a:lnTo>
                  <a:pt x="321" y="423"/>
                </a:lnTo>
                <a:lnTo>
                  <a:pt x="315" y="417"/>
                </a:lnTo>
                <a:lnTo>
                  <a:pt x="308" y="414"/>
                </a:lnTo>
                <a:lnTo>
                  <a:pt x="301" y="408"/>
                </a:lnTo>
                <a:lnTo>
                  <a:pt x="293" y="402"/>
                </a:lnTo>
                <a:lnTo>
                  <a:pt x="295" y="403"/>
                </a:lnTo>
                <a:lnTo>
                  <a:pt x="293" y="402"/>
                </a:lnTo>
                <a:close/>
                <a:moveTo>
                  <a:pt x="181" y="223"/>
                </a:moveTo>
                <a:lnTo>
                  <a:pt x="202" y="219"/>
                </a:lnTo>
                <a:lnTo>
                  <a:pt x="225" y="217"/>
                </a:lnTo>
                <a:lnTo>
                  <a:pt x="246" y="214"/>
                </a:lnTo>
                <a:lnTo>
                  <a:pt x="267" y="209"/>
                </a:lnTo>
                <a:lnTo>
                  <a:pt x="287" y="207"/>
                </a:lnTo>
                <a:lnTo>
                  <a:pt x="307" y="202"/>
                </a:lnTo>
                <a:lnTo>
                  <a:pt x="324" y="198"/>
                </a:lnTo>
                <a:lnTo>
                  <a:pt x="334" y="202"/>
                </a:lnTo>
                <a:lnTo>
                  <a:pt x="318" y="211"/>
                </a:lnTo>
                <a:lnTo>
                  <a:pt x="300" y="214"/>
                </a:lnTo>
                <a:lnTo>
                  <a:pt x="280" y="217"/>
                </a:lnTo>
                <a:lnTo>
                  <a:pt x="259" y="219"/>
                </a:lnTo>
                <a:lnTo>
                  <a:pt x="238" y="223"/>
                </a:lnTo>
                <a:lnTo>
                  <a:pt x="217" y="224"/>
                </a:lnTo>
                <a:lnTo>
                  <a:pt x="206" y="224"/>
                </a:lnTo>
                <a:lnTo>
                  <a:pt x="196" y="225"/>
                </a:lnTo>
                <a:lnTo>
                  <a:pt x="189" y="225"/>
                </a:lnTo>
                <a:lnTo>
                  <a:pt x="183" y="225"/>
                </a:lnTo>
                <a:lnTo>
                  <a:pt x="180" y="224"/>
                </a:lnTo>
                <a:lnTo>
                  <a:pt x="181" y="223"/>
                </a:lnTo>
                <a:lnTo>
                  <a:pt x="182" y="221"/>
                </a:lnTo>
                <a:lnTo>
                  <a:pt x="181" y="223"/>
                </a:lnTo>
                <a:close/>
                <a:moveTo>
                  <a:pt x="226" y="181"/>
                </a:moveTo>
                <a:lnTo>
                  <a:pt x="222" y="179"/>
                </a:lnTo>
                <a:lnTo>
                  <a:pt x="218" y="181"/>
                </a:lnTo>
                <a:lnTo>
                  <a:pt x="209" y="179"/>
                </a:lnTo>
                <a:lnTo>
                  <a:pt x="198" y="179"/>
                </a:lnTo>
                <a:lnTo>
                  <a:pt x="210" y="177"/>
                </a:lnTo>
                <a:lnTo>
                  <a:pt x="222" y="177"/>
                </a:lnTo>
                <a:lnTo>
                  <a:pt x="229" y="177"/>
                </a:lnTo>
                <a:lnTo>
                  <a:pt x="234" y="177"/>
                </a:lnTo>
                <a:lnTo>
                  <a:pt x="238" y="177"/>
                </a:lnTo>
                <a:lnTo>
                  <a:pt x="241" y="177"/>
                </a:lnTo>
                <a:lnTo>
                  <a:pt x="243" y="177"/>
                </a:lnTo>
                <a:lnTo>
                  <a:pt x="244" y="176"/>
                </a:lnTo>
                <a:lnTo>
                  <a:pt x="250" y="177"/>
                </a:lnTo>
                <a:lnTo>
                  <a:pt x="257" y="176"/>
                </a:lnTo>
                <a:lnTo>
                  <a:pt x="264" y="176"/>
                </a:lnTo>
                <a:lnTo>
                  <a:pt x="271" y="176"/>
                </a:lnTo>
                <a:lnTo>
                  <a:pt x="284" y="176"/>
                </a:lnTo>
                <a:lnTo>
                  <a:pt x="299" y="176"/>
                </a:lnTo>
                <a:lnTo>
                  <a:pt x="315" y="176"/>
                </a:lnTo>
                <a:lnTo>
                  <a:pt x="330" y="176"/>
                </a:lnTo>
                <a:lnTo>
                  <a:pt x="339" y="177"/>
                </a:lnTo>
                <a:lnTo>
                  <a:pt x="345" y="182"/>
                </a:lnTo>
                <a:lnTo>
                  <a:pt x="340" y="183"/>
                </a:lnTo>
                <a:lnTo>
                  <a:pt x="335" y="183"/>
                </a:lnTo>
                <a:lnTo>
                  <a:pt x="326" y="183"/>
                </a:lnTo>
                <a:lnTo>
                  <a:pt x="318" y="182"/>
                </a:lnTo>
                <a:lnTo>
                  <a:pt x="304" y="182"/>
                </a:lnTo>
                <a:lnTo>
                  <a:pt x="288" y="182"/>
                </a:lnTo>
                <a:lnTo>
                  <a:pt x="257" y="181"/>
                </a:lnTo>
                <a:lnTo>
                  <a:pt x="226" y="181"/>
                </a:lnTo>
                <a:lnTo>
                  <a:pt x="235" y="181"/>
                </a:lnTo>
                <a:lnTo>
                  <a:pt x="226" y="181"/>
                </a:lnTo>
                <a:close/>
                <a:moveTo>
                  <a:pt x="92" y="170"/>
                </a:moveTo>
                <a:lnTo>
                  <a:pt x="125" y="174"/>
                </a:lnTo>
                <a:lnTo>
                  <a:pt x="159" y="178"/>
                </a:lnTo>
                <a:lnTo>
                  <a:pt x="175" y="179"/>
                </a:lnTo>
                <a:lnTo>
                  <a:pt x="191" y="182"/>
                </a:lnTo>
                <a:lnTo>
                  <a:pt x="196" y="182"/>
                </a:lnTo>
                <a:lnTo>
                  <a:pt x="198" y="183"/>
                </a:lnTo>
                <a:lnTo>
                  <a:pt x="193" y="185"/>
                </a:lnTo>
                <a:lnTo>
                  <a:pt x="189" y="185"/>
                </a:lnTo>
                <a:lnTo>
                  <a:pt x="155" y="185"/>
                </a:lnTo>
                <a:lnTo>
                  <a:pt x="120" y="183"/>
                </a:lnTo>
                <a:lnTo>
                  <a:pt x="104" y="181"/>
                </a:lnTo>
                <a:lnTo>
                  <a:pt x="87" y="178"/>
                </a:lnTo>
                <a:lnTo>
                  <a:pt x="83" y="177"/>
                </a:lnTo>
                <a:lnTo>
                  <a:pt x="81" y="173"/>
                </a:lnTo>
                <a:lnTo>
                  <a:pt x="85" y="170"/>
                </a:lnTo>
                <a:lnTo>
                  <a:pt x="92" y="170"/>
                </a:lnTo>
                <a:lnTo>
                  <a:pt x="92" y="170"/>
                </a:lnTo>
                <a:lnTo>
                  <a:pt x="92" y="170"/>
                </a:lnTo>
                <a:close/>
                <a:moveTo>
                  <a:pt x="81" y="152"/>
                </a:moveTo>
                <a:lnTo>
                  <a:pt x="108" y="158"/>
                </a:lnTo>
                <a:lnTo>
                  <a:pt x="135" y="163"/>
                </a:lnTo>
                <a:lnTo>
                  <a:pt x="106" y="160"/>
                </a:lnTo>
                <a:lnTo>
                  <a:pt x="81" y="152"/>
                </a:lnTo>
                <a:close/>
                <a:moveTo>
                  <a:pt x="182" y="162"/>
                </a:moveTo>
                <a:lnTo>
                  <a:pt x="178" y="162"/>
                </a:lnTo>
                <a:lnTo>
                  <a:pt x="178" y="160"/>
                </a:lnTo>
                <a:lnTo>
                  <a:pt x="183" y="158"/>
                </a:lnTo>
                <a:lnTo>
                  <a:pt x="189" y="158"/>
                </a:lnTo>
                <a:lnTo>
                  <a:pt x="202" y="160"/>
                </a:lnTo>
                <a:lnTo>
                  <a:pt x="215" y="166"/>
                </a:lnTo>
                <a:lnTo>
                  <a:pt x="199" y="163"/>
                </a:lnTo>
                <a:lnTo>
                  <a:pt x="182" y="162"/>
                </a:lnTo>
                <a:lnTo>
                  <a:pt x="185" y="162"/>
                </a:lnTo>
                <a:lnTo>
                  <a:pt x="182" y="162"/>
                </a:lnTo>
                <a:close/>
                <a:moveTo>
                  <a:pt x="282" y="148"/>
                </a:moveTo>
                <a:lnTo>
                  <a:pt x="283" y="148"/>
                </a:lnTo>
                <a:lnTo>
                  <a:pt x="285" y="149"/>
                </a:lnTo>
                <a:lnTo>
                  <a:pt x="283" y="148"/>
                </a:lnTo>
                <a:lnTo>
                  <a:pt x="282" y="148"/>
                </a:lnTo>
                <a:close/>
                <a:moveTo>
                  <a:pt x="243" y="176"/>
                </a:moveTo>
                <a:lnTo>
                  <a:pt x="241" y="175"/>
                </a:lnTo>
                <a:lnTo>
                  <a:pt x="240" y="174"/>
                </a:lnTo>
                <a:lnTo>
                  <a:pt x="241" y="175"/>
                </a:lnTo>
                <a:lnTo>
                  <a:pt x="243" y="176"/>
                </a:lnTo>
                <a:close/>
                <a:moveTo>
                  <a:pt x="301" y="138"/>
                </a:moveTo>
                <a:lnTo>
                  <a:pt x="290" y="131"/>
                </a:lnTo>
                <a:lnTo>
                  <a:pt x="281" y="121"/>
                </a:lnTo>
                <a:lnTo>
                  <a:pt x="283" y="115"/>
                </a:lnTo>
                <a:lnTo>
                  <a:pt x="295" y="117"/>
                </a:lnTo>
                <a:lnTo>
                  <a:pt x="306" y="123"/>
                </a:lnTo>
                <a:lnTo>
                  <a:pt x="316" y="129"/>
                </a:lnTo>
                <a:lnTo>
                  <a:pt x="326" y="136"/>
                </a:lnTo>
                <a:lnTo>
                  <a:pt x="335" y="136"/>
                </a:lnTo>
                <a:lnTo>
                  <a:pt x="333" y="137"/>
                </a:lnTo>
                <a:lnTo>
                  <a:pt x="330" y="137"/>
                </a:lnTo>
                <a:lnTo>
                  <a:pt x="333" y="141"/>
                </a:lnTo>
                <a:lnTo>
                  <a:pt x="338" y="142"/>
                </a:lnTo>
                <a:lnTo>
                  <a:pt x="345" y="145"/>
                </a:lnTo>
                <a:lnTo>
                  <a:pt x="350" y="148"/>
                </a:lnTo>
                <a:lnTo>
                  <a:pt x="364" y="153"/>
                </a:lnTo>
                <a:lnTo>
                  <a:pt x="376" y="158"/>
                </a:lnTo>
                <a:lnTo>
                  <a:pt x="389" y="162"/>
                </a:lnTo>
                <a:lnTo>
                  <a:pt x="403" y="167"/>
                </a:lnTo>
                <a:lnTo>
                  <a:pt x="406" y="168"/>
                </a:lnTo>
                <a:lnTo>
                  <a:pt x="409" y="169"/>
                </a:lnTo>
                <a:lnTo>
                  <a:pt x="407" y="171"/>
                </a:lnTo>
                <a:lnTo>
                  <a:pt x="404" y="171"/>
                </a:lnTo>
                <a:lnTo>
                  <a:pt x="378" y="166"/>
                </a:lnTo>
                <a:lnTo>
                  <a:pt x="351" y="159"/>
                </a:lnTo>
                <a:lnTo>
                  <a:pt x="326" y="150"/>
                </a:lnTo>
                <a:lnTo>
                  <a:pt x="301" y="138"/>
                </a:lnTo>
                <a:close/>
                <a:moveTo>
                  <a:pt x="363" y="116"/>
                </a:moveTo>
                <a:lnTo>
                  <a:pt x="364" y="116"/>
                </a:lnTo>
                <a:lnTo>
                  <a:pt x="364" y="116"/>
                </a:lnTo>
                <a:lnTo>
                  <a:pt x="364" y="116"/>
                </a:lnTo>
                <a:lnTo>
                  <a:pt x="363" y="116"/>
                </a:lnTo>
                <a:close/>
                <a:moveTo>
                  <a:pt x="520" y="152"/>
                </a:moveTo>
                <a:lnTo>
                  <a:pt x="530" y="161"/>
                </a:lnTo>
                <a:lnTo>
                  <a:pt x="541" y="170"/>
                </a:lnTo>
                <a:lnTo>
                  <a:pt x="555" y="177"/>
                </a:lnTo>
                <a:lnTo>
                  <a:pt x="568" y="185"/>
                </a:lnTo>
                <a:lnTo>
                  <a:pt x="519" y="165"/>
                </a:lnTo>
                <a:lnTo>
                  <a:pt x="486" y="126"/>
                </a:lnTo>
                <a:lnTo>
                  <a:pt x="486" y="115"/>
                </a:lnTo>
                <a:lnTo>
                  <a:pt x="488" y="104"/>
                </a:lnTo>
                <a:lnTo>
                  <a:pt x="489" y="98"/>
                </a:lnTo>
                <a:lnTo>
                  <a:pt x="491" y="91"/>
                </a:lnTo>
                <a:lnTo>
                  <a:pt x="497" y="90"/>
                </a:lnTo>
                <a:lnTo>
                  <a:pt x="503" y="93"/>
                </a:lnTo>
                <a:lnTo>
                  <a:pt x="503" y="107"/>
                </a:lnTo>
                <a:lnTo>
                  <a:pt x="501" y="121"/>
                </a:lnTo>
                <a:lnTo>
                  <a:pt x="508" y="138"/>
                </a:lnTo>
                <a:lnTo>
                  <a:pt x="520" y="152"/>
                </a:lnTo>
                <a:lnTo>
                  <a:pt x="520" y="151"/>
                </a:lnTo>
                <a:lnTo>
                  <a:pt x="520" y="152"/>
                </a:lnTo>
                <a:close/>
                <a:moveTo>
                  <a:pt x="993" y="60"/>
                </a:moveTo>
                <a:lnTo>
                  <a:pt x="965" y="61"/>
                </a:lnTo>
                <a:lnTo>
                  <a:pt x="932" y="58"/>
                </a:lnTo>
                <a:lnTo>
                  <a:pt x="963" y="59"/>
                </a:lnTo>
                <a:lnTo>
                  <a:pt x="993" y="60"/>
                </a:lnTo>
                <a:lnTo>
                  <a:pt x="985" y="60"/>
                </a:lnTo>
                <a:lnTo>
                  <a:pt x="993" y="60"/>
                </a:lnTo>
                <a:close/>
                <a:moveTo>
                  <a:pt x="948" y="41"/>
                </a:moveTo>
                <a:lnTo>
                  <a:pt x="932" y="41"/>
                </a:lnTo>
                <a:lnTo>
                  <a:pt x="917" y="40"/>
                </a:lnTo>
                <a:lnTo>
                  <a:pt x="913" y="40"/>
                </a:lnTo>
                <a:lnTo>
                  <a:pt x="908" y="38"/>
                </a:lnTo>
                <a:lnTo>
                  <a:pt x="911" y="37"/>
                </a:lnTo>
                <a:lnTo>
                  <a:pt x="917" y="37"/>
                </a:lnTo>
                <a:lnTo>
                  <a:pt x="932" y="37"/>
                </a:lnTo>
                <a:lnTo>
                  <a:pt x="947" y="38"/>
                </a:lnTo>
                <a:lnTo>
                  <a:pt x="951" y="38"/>
                </a:lnTo>
                <a:lnTo>
                  <a:pt x="953" y="40"/>
                </a:lnTo>
                <a:lnTo>
                  <a:pt x="951" y="41"/>
                </a:lnTo>
                <a:lnTo>
                  <a:pt x="948" y="41"/>
                </a:lnTo>
                <a:lnTo>
                  <a:pt x="943" y="41"/>
                </a:lnTo>
                <a:lnTo>
                  <a:pt x="948" y="41"/>
                </a:lnTo>
                <a:close/>
                <a:moveTo>
                  <a:pt x="968" y="69"/>
                </a:moveTo>
                <a:lnTo>
                  <a:pt x="932" y="69"/>
                </a:lnTo>
                <a:lnTo>
                  <a:pt x="894" y="69"/>
                </a:lnTo>
                <a:lnTo>
                  <a:pt x="932" y="67"/>
                </a:lnTo>
                <a:lnTo>
                  <a:pt x="968" y="69"/>
                </a:lnTo>
                <a:close/>
                <a:moveTo>
                  <a:pt x="1105" y="95"/>
                </a:moveTo>
                <a:lnTo>
                  <a:pt x="1123" y="100"/>
                </a:lnTo>
                <a:lnTo>
                  <a:pt x="1140" y="103"/>
                </a:lnTo>
                <a:lnTo>
                  <a:pt x="1145" y="104"/>
                </a:lnTo>
                <a:lnTo>
                  <a:pt x="1149" y="107"/>
                </a:lnTo>
                <a:lnTo>
                  <a:pt x="1145" y="109"/>
                </a:lnTo>
                <a:lnTo>
                  <a:pt x="1138" y="108"/>
                </a:lnTo>
                <a:lnTo>
                  <a:pt x="1103" y="103"/>
                </a:lnTo>
                <a:lnTo>
                  <a:pt x="1067" y="98"/>
                </a:lnTo>
                <a:lnTo>
                  <a:pt x="1032" y="92"/>
                </a:lnTo>
                <a:lnTo>
                  <a:pt x="998" y="87"/>
                </a:lnTo>
                <a:lnTo>
                  <a:pt x="964" y="84"/>
                </a:lnTo>
                <a:lnTo>
                  <a:pt x="930" y="80"/>
                </a:lnTo>
                <a:lnTo>
                  <a:pt x="1017" y="83"/>
                </a:lnTo>
                <a:lnTo>
                  <a:pt x="1105" y="95"/>
                </a:lnTo>
                <a:lnTo>
                  <a:pt x="1089" y="92"/>
                </a:lnTo>
                <a:lnTo>
                  <a:pt x="1105" y="95"/>
                </a:lnTo>
                <a:close/>
                <a:moveTo>
                  <a:pt x="1989" y="144"/>
                </a:moveTo>
                <a:lnTo>
                  <a:pt x="2035" y="157"/>
                </a:lnTo>
                <a:lnTo>
                  <a:pt x="2078" y="174"/>
                </a:lnTo>
                <a:lnTo>
                  <a:pt x="2078" y="176"/>
                </a:lnTo>
                <a:lnTo>
                  <a:pt x="2080" y="176"/>
                </a:lnTo>
                <a:lnTo>
                  <a:pt x="2032" y="165"/>
                </a:lnTo>
                <a:lnTo>
                  <a:pt x="1984" y="154"/>
                </a:lnTo>
                <a:lnTo>
                  <a:pt x="1986" y="160"/>
                </a:lnTo>
                <a:lnTo>
                  <a:pt x="1990" y="162"/>
                </a:lnTo>
                <a:lnTo>
                  <a:pt x="1997" y="163"/>
                </a:lnTo>
                <a:lnTo>
                  <a:pt x="2003" y="163"/>
                </a:lnTo>
                <a:lnTo>
                  <a:pt x="2014" y="167"/>
                </a:lnTo>
                <a:lnTo>
                  <a:pt x="2026" y="169"/>
                </a:lnTo>
                <a:lnTo>
                  <a:pt x="2053" y="176"/>
                </a:lnTo>
                <a:lnTo>
                  <a:pt x="2080" y="183"/>
                </a:lnTo>
                <a:lnTo>
                  <a:pt x="2130" y="201"/>
                </a:lnTo>
                <a:lnTo>
                  <a:pt x="2180" y="221"/>
                </a:lnTo>
                <a:lnTo>
                  <a:pt x="2283" y="261"/>
                </a:lnTo>
                <a:lnTo>
                  <a:pt x="2390" y="290"/>
                </a:lnTo>
                <a:lnTo>
                  <a:pt x="2422" y="295"/>
                </a:lnTo>
                <a:lnTo>
                  <a:pt x="2455" y="300"/>
                </a:lnTo>
                <a:lnTo>
                  <a:pt x="2472" y="301"/>
                </a:lnTo>
                <a:lnTo>
                  <a:pt x="2489" y="302"/>
                </a:lnTo>
                <a:lnTo>
                  <a:pt x="2504" y="302"/>
                </a:lnTo>
                <a:lnTo>
                  <a:pt x="2515" y="307"/>
                </a:lnTo>
                <a:lnTo>
                  <a:pt x="2416" y="301"/>
                </a:lnTo>
                <a:lnTo>
                  <a:pt x="2320" y="278"/>
                </a:lnTo>
                <a:lnTo>
                  <a:pt x="2224" y="245"/>
                </a:lnTo>
                <a:lnTo>
                  <a:pt x="2127" y="209"/>
                </a:lnTo>
                <a:lnTo>
                  <a:pt x="2101" y="199"/>
                </a:lnTo>
                <a:lnTo>
                  <a:pt x="2075" y="190"/>
                </a:lnTo>
                <a:lnTo>
                  <a:pt x="2061" y="185"/>
                </a:lnTo>
                <a:lnTo>
                  <a:pt x="2048" y="183"/>
                </a:lnTo>
                <a:lnTo>
                  <a:pt x="2034" y="182"/>
                </a:lnTo>
                <a:lnTo>
                  <a:pt x="2020" y="183"/>
                </a:lnTo>
                <a:lnTo>
                  <a:pt x="2031" y="183"/>
                </a:lnTo>
                <a:lnTo>
                  <a:pt x="2042" y="181"/>
                </a:lnTo>
                <a:lnTo>
                  <a:pt x="1978" y="166"/>
                </a:lnTo>
                <a:lnTo>
                  <a:pt x="1913" y="160"/>
                </a:lnTo>
                <a:lnTo>
                  <a:pt x="1844" y="159"/>
                </a:lnTo>
                <a:lnTo>
                  <a:pt x="1774" y="163"/>
                </a:lnTo>
                <a:lnTo>
                  <a:pt x="1638" y="178"/>
                </a:lnTo>
                <a:lnTo>
                  <a:pt x="1502" y="201"/>
                </a:lnTo>
                <a:lnTo>
                  <a:pt x="1435" y="212"/>
                </a:lnTo>
                <a:lnTo>
                  <a:pt x="1368" y="226"/>
                </a:lnTo>
                <a:lnTo>
                  <a:pt x="1352" y="229"/>
                </a:lnTo>
                <a:lnTo>
                  <a:pt x="1337" y="233"/>
                </a:lnTo>
                <a:lnTo>
                  <a:pt x="1331" y="234"/>
                </a:lnTo>
                <a:lnTo>
                  <a:pt x="1329" y="232"/>
                </a:lnTo>
                <a:lnTo>
                  <a:pt x="1335" y="229"/>
                </a:lnTo>
                <a:lnTo>
                  <a:pt x="1340" y="227"/>
                </a:lnTo>
                <a:lnTo>
                  <a:pt x="1371" y="217"/>
                </a:lnTo>
                <a:lnTo>
                  <a:pt x="1403" y="209"/>
                </a:lnTo>
                <a:lnTo>
                  <a:pt x="1471" y="195"/>
                </a:lnTo>
                <a:lnTo>
                  <a:pt x="1540" y="185"/>
                </a:lnTo>
                <a:lnTo>
                  <a:pt x="1608" y="174"/>
                </a:lnTo>
                <a:lnTo>
                  <a:pt x="1676" y="163"/>
                </a:lnTo>
                <a:lnTo>
                  <a:pt x="1831" y="152"/>
                </a:lnTo>
                <a:lnTo>
                  <a:pt x="1985" y="161"/>
                </a:lnTo>
                <a:lnTo>
                  <a:pt x="1984" y="156"/>
                </a:lnTo>
                <a:lnTo>
                  <a:pt x="1979" y="153"/>
                </a:lnTo>
                <a:lnTo>
                  <a:pt x="1972" y="152"/>
                </a:lnTo>
                <a:lnTo>
                  <a:pt x="1965" y="151"/>
                </a:lnTo>
                <a:lnTo>
                  <a:pt x="1952" y="150"/>
                </a:lnTo>
                <a:lnTo>
                  <a:pt x="1938" y="148"/>
                </a:lnTo>
                <a:lnTo>
                  <a:pt x="1910" y="145"/>
                </a:lnTo>
                <a:lnTo>
                  <a:pt x="1880" y="144"/>
                </a:lnTo>
                <a:lnTo>
                  <a:pt x="1823" y="145"/>
                </a:lnTo>
                <a:lnTo>
                  <a:pt x="1765" y="148"/>
                </a:lnTo>
                <a:lnTo>
                  <a:pt x="1708" y="152"/>
                </a:lnTo>
                <a:lnTo>
                  <a:pt x="1651" y="159"/>
                </a:lnTo>
                <a:lnTo>
                  <a:pt x="1626" y="165"/>
                </a:lnTo>
                <a:lnTo>
                  <a:pt x="1602" y="170"/>
                </a:lnTo>
                <a:lnTo>
                  <a:pt x="1575" y="176"/>
                </a:lnTo>
                <a:lnTo>
                  <a:pt x="1548" y="179"/>
                </a:lnTo>
                <a:lnTo>
                  <a:pt x="1484" y="190"/>
                </a:lnTo>
                <a:lnTo>
                  <a:pt x="1421" y="199"/>
                </a:lnTo>
                <a:lnTo>
                  <a:pt x="1430" y="194"/>
                </a:lnTo>
                <a:lnTo>
                  <a:pt x="1441" y="192"/>
                </a:lnTo>
                <a:lnTo>
                  <a:pt x="1454" y="189"/>
                </a:lnTo>
                <a:lnTo>
                  <a:pt x="1468" y="186"/>
                </a:lnTo>
                <a:lnTo>
                  <a:pt x="1495" y="181"/>
                </a:lnTo>
                <a:lnTo>
                  <a:pt x="1524" y="176"/>
                </a:lnTo>
                <a:lnTo>
                  <a:pt x="1578" y="165"/>
                </a:lnTo>
                <a:lnTo>
                  <a:pt x="1633" y="153"/>
                </a:lnTo>
                <a:lnTo>
                  <a:pt x="1684" y="142"/>
                </a:lnTo>
                <a:lnTo>
                  <a:pt x="1737" y="134"/>
                </a:lnTo>
                <a:lnTo>
                  <a:pt x="1792" y="131"/>
                </a:lnTo>
                <a:lnTo>
                  <a:pt x="1848" y="129"/>
                </a:lnTo>
                <a:lnTo>
                  <a:pt x="1880" y="131"/>
                </a:lnTo>
                <a:lnTo>
                  <a:pt x="1911" y="133"/>
                </a:lnTo>
                <a:lnTo>
                  <a:pt x="1925" y="134"/>
                </a:lnTo>
                <a:lnTo>
                  <a:pt x="1941" y="135"/>
                </a:lnTo>
                <a:lnTo>
                  <a:pt x="1957" y="138"/>
                </a:lnTo>
                <a:lnTo>
                  <a:pt x="1971" y="138"/>
                </a:lnTo>
                <a:lnTo>
                  <a:pt x="1973" y="141"/>
                </a:lnTo>
                <a:lnTo>
                  <a:pt x="1979" y="141"/>
                </a:lnTo>
                <a:lnTo>
                  <a:pt x="1985" y="142"/>
                </a:lnTo>
                <a:lnTo>
                  <a:pt x="1989" y="144"/>
                </a:lnTo>
                <a:lnTo>
                  <a:pt x="1989" y="143"/>
                </a:lnTo>
                <a:lnTo>
                  <a:pt x="1989" y="144"/>
                </a:lnTo>
                <a:close/>
                <a:moveTo>
                  <a:pt x="1973" y="137"/>
                </a:moveTo>
                <a:lnTo>
                  <a:pt x="1973" y="137"/>
                </a:lnTo>
                <a:lnTo>
                  <a:pt x="1973" y="136"/>
                </a:lnTo>
                <a:lnTo>
                  <a:pt x="1973" y="137"/>
                </a:lnTo>
                <a:lnTo>
                  <a:pt x="1973" y="137"/>
                </a:lnTo>
                <a:close/>
                <a:moveTo>
                  <a:pt x="2473" y="284"/>
                </a:moveTo>
                <a:lnTo>
                  <a:pt x="2344" y="261"/>
                </a:lnTo>
                <a:lnTo>
                  <a:pt x="2219" y="223"/>
                </a:lnTo>
                <a:lnTo>
                  <a:pt x="2234" y="224"/>
                </a:lnTo>
                <a:lnTo>
                  <a:pt x="2246" y="228"/>
                </a:lnTo>
                <a:lnTo>
                  <a:pt x="2263" y="233"/>
                </a:lnTo>
                <a:lnTo>
                  <a:pt x="2279" y="237"/>
                </a:lnTo>
                <a:lnTo>
                  <a:pt x="2311" y="246"/>
                </a:lnTo>
                <a:lnTo>
                  <a:pt x="2344" y="257"/>
                </a:lnTo>
                <a:lnTo>
                  <a:pt x="2376" y="265"/>
                </a:lnTo>
                <a:lnTo>
                  <a:pt x="2408" y="272"/>
                </a:lnTo>
                <a:lnTo>
                  <a:pt x="2441" y="277"/>
                </a:lnTo>
                <a:lnTo>
                  <a:pt x="2474" y="283"/>
                </a:lnTo>
                <a:lnTo>
                  <a:pt x="2473" y="283"/>
                </a:lnTo>
                <a:lnTo>
                  <a:pt x="2473" y="284"/>
                </a:lnTo>
                <a:lnTo>
                  <a:pt x="2436" y="279"/>
                </a:lnTo>
                <a:lnTo>
                  <a:pt x="2473" y="284"/>
                </a:lnTo>
                <a:close/>
                <a:moveTo>
                  <a:pt x="2490" y="294"/>
                </a:moveTo>
                <a:lnTo>
                  <a:pt x="2481" y="297"/>
                </a:lnTo>
                <a:lnTo>
                  <a:pt x="2471" y="295"/>
                </a:lnTo>
                <a:lnTo>
                  <a:pt x="2460" y="294"/>
                </a:lnTo>
                <a:lnTo>
                  <a:pt x="2450" y="293"/>
                </a:lnTo>
                <a:lnTo>
                  <a:pt x="2427" y="290"/>
                </a:lnTo>
                <a:lnTo>
                  <a:pt x="2406" y="287"/>
                </a:lnTo>
                <a:lnTo>
                  <a:pt x="2385" y="283"/>
                </a:lnTo>
                <a:lnTo>
                  <a:pt x="2365" y="278"/>
                </a:lnTo>
                <a:lnTo>
                  <a:pt x="2355" y="276"/>
                </a:lnTo>
                <a:lnTo>
                  <a:pt x="2345" y="273"/>
                </a:lnTo>
                <a:lnTo>
                  <a:pt x="2339" y="270"/>
                </a:lnTo>
                <a:lnTo>
                  <a:pt x="2332" y="268"/>
                </a:lnTo>
                <a:lnTo>
                  <a:pt x="2339" y="269"/>
                </a:lnTo>
                <a:lnTo>
                  <a:pt x="2345" y="272"/>
                </a:lnTo>
                <a:lnTo>
                  <a:pt x="2356" y="273"/>
                </a:lnTo>
                <a:lnTo>
                  <a:pt x="2366" y="275"/>
                </a:lnTo>
                <a:lnTo>
                  <a:pt x="2386" y="279"/>
                </a:lnTo>
                <a:lnTo>
                  <a:pt x="2407" y="283"/>
                </a:lnTo>
                <a:lnTo>
                  <a:pt x="2448" y="289"/>
                </a:lnTo>
                <a:lnTo>
                  <a:pt x="2490" y="294"/>
                </a:lnTo>
                <a:lnTo>
                  <a:pt x="2484" y="293"/>
                </a:lnTo>
                <a:lnTo>
                  <a:pt x="2490" y="294"/>
                </a:lnTo>
                <a:close/>
                <a:moveTo>
                  <a:pt x="2110" y="485"/>
                </a:moveTo>
                <a:lnTo>
                  <a:pt x="2075" y="476"/>
                </a:lnTo>
                <a:lnTo>
                  <a:pt x="2038" y="468"/>
                </a:lnTo>
                <a:lnTo>
                  <a:pt x="2022" y="464"/>
                </a:lnTo>
                <a:lnTo>
                  <a:pt x="2005" y="460"/>
                </a:lnTo>
                <a:lnTo>
                  <a:pt x="1998" y="458"/>
                </a:lnTo>
                <a:lnTo>
                  <a:pt x="1991" y="457"/>
                </a:lnTo>
                <a:lnTo>
                  <a:pt x="1988" y="455"/>
                </a:lnTo>
                <a:lnTo>
                  <a:pt x="1991" y="453"/>
                </a:lnTo>
                <a:lnTo>
                  <a:pt x="1999" y="455"/>
                </a:lnTo>
                <a:lnTo>
                  <a:pt x="2007" y="457"/>
                </a:lnTo>
                <a:lnTo>
                  <a:pt x="2015" y="458"/>
                </a:lnTo>
                <a:lnTo>
                  <a:pt x="2023" y="460"/>
                </a:lnTo>
                <a:lnTo>
                  <a:pt x="2042" y="464"/>
                </a:lnTo>
                <a:lnTo>
                  <a:pt x="2061" y="467"/>
                </a:lnTo>
                <a:lnTo>
                  <a:pt x="2094" y="474"/>
                </a:lnTo>
                <a:lnTo>
                  <a:pt x="2128" y="482"/>
                </a:lnTo>
                <a:lnTo>
                  <a:pt x="2195" y="497"/>
                </a:lnTo>
                <a:lnTo>
                  <a:pt x="2262" y="508"/>
                </a:lnTo>
                <a:lnTo>
                  <a:pt x="2329" y="513"/>
                </a:lnTo>
                <a:lnTo>
                  <a:pt x="2397" y="509"/>
                </a:lnTo>
                <a:lnTo>
                  <a:pt x="2459" y="497"/>
                </a:lnTo>
                <a:lnTo>
                  <a:pt x="2518" y="473"/>
                </a:lnTo>
                <a:lnTo>
                  <a:pt x="2513" y="486"/>
                </a:lnTo>
                <a:lnTo>
                  <a:pt x="2499" y="494"/>
                </a:lnTo>
                <a:lnTo>
                  <a:pt x="2483" y="502"/>
                </a:lnTo>
                <a:lnTo>
                  <a:pt x="2467" y="509"/>
                </a:lnTo>
                <a:lnTo>
                  <a:pt x="2430" y="518"/>
                </a:lnTo>
                <a:lnTo>
                  <a:pt x="2391" y="524"/>
                </a:lnTo>
                <a:lnTo>
                  <a:pt x="2303" y="523"/>
                </a:lnTo>
                <a:lnTo>
                  <a:pt x="2218" y="509"/>
                </a:lnTo>
                <a:lnTo>
                  <a:pt x="2164" y="497"/>
                </a:lnTo>
                <a:lnTo>
                  <a:pt x="2110" y="485"/>
                </a:lnTo>
                <a:lnTo>
                  <a:pt x="2116" y="486"/>
                </a:lnTo>
                <a:lnTo>
                  <a:pt x="2110" y="485"/>
                </a:lnTo>
                <a:close/>
                <a:moveTo>
                  <a:pt x="2221" y="518"/>
                </a:moveTo>
                <a:lnTo>
                  <a:pt x="2212" y="518"/>
                </a:lnTo>
                <a:lnTo>
                  <a:pt x="2201" y="515"/>
                </a:lnTo>
                <a:lnTo>
                  <a:pt x="2195" y="513"/>
                </a:lnTo>
                <a:lnTo>
                  <a:pt x="2190" y="511"/>
                </a:lnTo>
                <a:lnTo>
                  <a:pt x="2185" y="511"/>
                </a:lnTo>
                <a:lnTo>
                  <a:pt x="2180" y="509"/>
                </a:lnTo>
                <a:lnTo>
                  <a:pt x="2182" y="508"/>
                </a:lnTo>
                <a:lnTo>
                  <a:pt x="2185" y="508"/>
                </a:lnTo>
                <a:lnTo>
                  <a:pt x="2192" y="509"/>
                </a:lnTo>
                <a:lnTo>
                  <a:pt x="2199" y="511"/>
                </a:lnTo>
                <a:lnTo>
                  <a:pt x="2204" y="513"/>
                </a:lnTo>
                <a:lnTo>
                  <a:pt x="2211" y="515"/>
                </a:lnTo>
                <a:lnTo>
                  <a:pt x="2217" y="516"/>
                </a:lnTo>
                <a:lnTo>
                  <a:pt x="2221" y="518"/>
                </a:lnTo>
                <a:lnTo>
                  <a:pt x="2221" y="518"/>
                </a:lnTo>
                <a:lnTo>
                  <a:pt x="2221" y="518"/>
                </a:lnTo>
                <a:close/>
                <a:moveTo>
                  <a:pt x="2184" y="544"/>
                </a:moveTo>
                <a:lnTo>
                  <a:pt x="2203" y="550"/>
                </a:lnTo>
                <a:lnTo>
                  <a:pt x="2223" y="553"/>
                </a:lnTo>
                <a:lnTo>
                  <a:pt x="2243" y="558"/>
                </a:lnTo>
                <a:lnTo>
                  <a:pt x="2263" y="563"/>
                </a:lnTo>
                <a:lnTo>
                  <a:pt x="2241" y="563"/>
                </a:lnTo>
                <a:lnTo>
                  <a:pt x="2217" y="557"/>
                </a:lnTo>
                <a:lnTo>
                  <a:pt x="2205" y="555"/>
                </a:lnTo>
                <a:lnTo>
                  <a:pt x="2195" y="551"/>
                </a:lnTo>
                <a:lnTo>
                  <a:pt x="2190" y="550"/>
                </a:lnTo>
                <a:lnTo>
                  <a:pt x="2185" y="548"/>
                </a:lnTo>
                <a:lnTo>
                  <a:pt x="2184" y="547"/>
                </a:lnTo>
                <a:lnTo>
                  <a:pt x="2183" y="546"/>
                </a:lnTo>
                <a:lnTo>
                  <a:pt x="2184" y="544"/>
                </a:lnTo>
                <a:lnTo>
                  <a:pt x="2184" y="544"/>
                </a:lnTo>
                <a:lnTo>
                  <a:pt x="2190" y="547"/>
                </a:lnTo>
                <a:lnTo>
                  <a:pt x="2184" y="544"/>
                </a:lnTo>
                <a:close/>
                <a:moveTo>
                  <a:pt x="2510" y="689"/>
                </a:moveTo>
                <a:lnTo>
                  <a:pt x="2416" y="697"/>
                </a:lnTo>
                <a:lnTo>
                  <a:pt x="2320" y="710"/>
                </a:lnTo>
                <a:lnTo>
                  <a:pt x="2277" y="719"/>
                </a:lnTo>
                <a:lnTo>
                  <a:pt x="2235" y="731"/>
                </a:lnTo>
                <a:lnTo>
                  <a:pt x="2195" y="746"/>
                </a:lnTo>
                <a:lnTo>
                  <a:pt x="2155" y="764"/>
                </a:lnTo>
                <a:lnTo>
                  <a:pt x="2134" y="775"/>
                </a:lnTo>
                <a:lnTo>
                  <a:pt x="2112" y="785"/>
                </a:lnTo>
                <a:lnTo>
                  <a:pt x="2100" y="791"/>
                </a:lnTo>
                <a:lnTo>
                  <a:pt x="2088" y="797"/>
                </a:lnTo>
                <a:lnTo>
                  <a:pt x="2079" y="800"/>
                </a:lnTo>
                <a:lnTo>
                  <a:pt x="2071" y="801"/>
                </a:lnTo>
                <a:lnTo>
                  <a:pt x="2079" y="796"/>
                </a:lnTo>
                <a:lnTo>
                  <a:pt x="2088" y="791"/>
                </a:lnTo>
                <a:lnTo>
                  <a:pt x="2098" y="785"/>
                </a:lnTo>
                <a:lnTo>
                  <a:pt x="2110" y="779"/>
                </a:lnTo>
                <a:lnTo>
                  <a:pt x="2131" y="766"/>
                </a:lnTo>
                <a:lnTo>
                  <a:pt x="2153" y="754"/>
                </a:lnTo>
                <a:lnTo>
                  <a:pt x="2195" y="737"/>
                </a:lnTo>
                <a:lnTo>
                  <a:pt x="2237" y="722"/>
                </a:lnTo>
                <a:lnTo>
                  <a:pt x="2334" y="700"/>
                </a:lnTo>
                <a:lnTo>
                  <a:pt x="2433" y="688"/>
                </a:lnTo>
                <a:lnTo>
                  <a:pt x="2464" y="685"/>
                </a:lnTo>
                <a:lnTo>
                  <a:pt x="2493" y="682"/>
                </a:lnTo>
                <a:lnTo>
                  <a:pt x="2500" y="682"/>
                </a:lnTo>
                <a:lnTo>
                  <a:pt x="2508" y="682"/>
                </a:lnTo>
                <a:lnTo>
                  <a:pt x="2513" y="681"/>
                </a:lnTo>
                <a:lnTo>
                  <a:pt x="2518" y="682"/>
                </a:lnTo>
                <a:lnTo>
                  <a:pt x="2520" y="684"/>
                </a:lnTo>
                <a:lnTo>
                  <a:pt x="2518" y="687"/>
                </a:lnTo>
                <a:lnTo>
                  <a:pt x="2515" y="688"/>
                </a:lnTo>
                <a:lnTo>
                  <a:pt x="2510" y="689"/>
                </a:lnTo>
                <a:lnTo>
                  <a:pt x="2497" y="689"/>
                </a:lnTo>
                <a:lnTo>
                  <a:pt x="2510" y="689"/>
                </a:lnTo>
                <a:close/>
                <a:moveTo>
                  <a:pt x="2440" y="729"/>
                </a:moveTo>
                <a:lnTo>
                  <a:pt x="2438" y="729"/>
                </a:lnTo>
                <a:lnTo>
                  <a:pt x="2436" y="729"/>
                </a:lnTo>
                <a:lnTo>
                  <a:pt x="2454" y="722"/>
                </a:lnTo>
                <a:lnTo>
                  <a:pt x="2473" y="717"/>
                </a:lnTo>
                <a:lnTo>
                  <a:pt x="2493" y="713"/>
                </a:lnTo>
                <a:lnTo>
                  <a:pt x="2515" y="712"/>
                </a:lnTo>
                <a:lnTo>
                  <a:pt x="2517" y="714"/>
                </a:lnTo>
                <a:lnTo>
                  <a:pt x="2509" y="716"/>
                </a:lnTo>
                <a:lnTo>
                  <a:pt x="2498" y="717"/>
                </a:lnTo>
                <a:lnTo>
                  <a:pt x="2488" y="719"/>
                </a:lnTo>
                <a:lnTo>
                  <a:pt x="2464" y="724"/>
                </a:lnTo>
                <a:lnTo>
                  <a:pt x="2440" y="729"/>
                </a:lnTo>
                <a:lnTo>
                  <a:pt x="2449" y="726"/>
                </a:lnTo>
                <a:lnTo>
                  <a:pt x="2440" y="729"/>
                </a:lnTo>
                <a:close/>
                <a:moveTo>
                  <a:pt x="2518" y="744"/>
                </a:moveTo>
                <a:lnTo>
                  <a:pt x="2518" y="750"/>
                </a:lnTo>
                <a:lnTo>
                  <a:pt x="2515" y="752"/>
                </a:lnTo>
                <a:lnTo>
                  <a:pt x="2501" y="757"/>
                </a:lnTo>
                <a:lnTo>
                  <a:pt x="2489" y="759"/>
                </a:lnTo>
                <a:lnTo>
                  <a:pt x="2466" y="766"/>
                </a:lnTo>
                <a:lnTo>
                  <a:pt x="2446" y="774"/>
                </a:lnTo>
                <a:lnTo>
                  <a:pt x="2449" y="773"/>
                </a:lnTo>
                <a:lnTo>
                  <a:pt x="2454" y="771"/>
                </a:lnTo>
                <a:lnTo>
                  <a:pt x="2456" y="767"/>
                </a:lnTo>
                <a:lnTo>
                  <a:pt x="2463" y="764"/>
                </a:lnTo>
                <a:lnTo>
                  <a:pt x="2472" y="760"/>
                </a:lnTo>
                <a:lnTo>
                  <a:pt x="2480" y="757"/>
                </a:lnTo>
                <a:lnTo>
                  <a:pt x="2499" y="749"/>
                </a:lnTo>
                <a:lnTo>
                  <a:pt x="2518" y="744"/>
                </a:lnTo>
                <a:lnTo>
                  <a:pt x="2509" y="749"/>
                </a:lnTo>
                <a:lnTo>
                  <a:pt x="2518" y="744"/>
                </a:lnTo>
                <a:close/>
                <a:moveTo>
                  <a:pt x="2512" y="872"/>
                </a:moveTo>
                <a:lnTo>
                  <a:pt x="2423" y="875"/>
                </a:lnTo>
                <a:lnTo>
                  <a:pt x="2333" y="881"/>
                </a:lnTo>
                <a:lnTo>
                  <a:pt x="2245" y="888"/>
                </a:lnTo>
                <a:lnTo>
                  <a:pt x="2158" y="895"/>
                </a:lnTo>
                <a:lnTo>
                  <a:pt x="2233" y="879"/>
                </a:lnTo>
                <a:lnTo>
                  <a:pt x="2310" y="873"/>
                </a:lnTo>
                <a:lnTo>
                  <a:pt x="2392" y="868"/>
                </a:lnTo>
                <a:lnTo>
                  <a:pt x="2473" y="865"/>
                </a:lnTo>
                <a:lnTo>
                  <a:pt x="2493" y="865"/>
                </a:lnTo>
                <a:lnTo>
                  <a:pt x="2513" y="864"/>
                </a:lnTo>
                <a:lnTo>
                  <a:pt x="2517" y="864"/>
                </a:lnTo>
                <a:lnTo>
                  <a:pt x="2518" y="867"/>
                </a:lnTo>
                <a:lnTo>
                  <a:pt x="2516" y="871"/>
                </a:lnTo>
                <a:lnTo>
                  <a:pt x="2512" y="872"/>
                </a:lnTo>
                <a:lnTo>
                  <a:pt x="2502" y="872"/>
                </a:lnTo>
                <a:lnTo>
                  <a:pt x="2512" y="872"/>
                </a:lnTo>
                <a:close/>
                <a:moveTo>
                  <a:pt x="2472" y="1020"/>
                </a:moveTo>
                <a:lnTo>
                  <a:pt x="2471" y="1020"/>
                </a:lnTo>
                <a:lnTo>
                  <a:pt x="2472" y="1020"/>
                </a:lnTo>
                <a:lnTo>
                  <a:pt x="2472" y="1020"/>
                </a:lnTo>
                <a:lnTo>
                  <a:pt x="2472" y="1020"/>
                </a:lnTo>
                <a:close/>
                <a:moveTo>
                  <a:pt x="2466" y="1018"/>
                </a:moveTo>
                <a:lnTo>
                  <a:pt x="2466" y="1017"/>
                </a:lnTo>
                <a:lnTo>
                  <a:pt x="2465" y="1015"/>
                </a:lnTo>
                <a:lnTo>
                  <a:pt x="2463" y="1021"/>
                </a:lnTo>
                <a:lnTo>
                  <a:pt x="2454" y="1024"/>
                </a:lnTo>
                <a:lnTo>
                  <a:pt x="2443" y="1026"/>
                </a:lnTo>
                <a:lnTo>
                  <a:pt x="2433" y="1028"/>
                </a:lnTo>
                <a:lnTo>
                  <a:pt x="2411" y="1030"/>
                </a:lnTo>
                <a:lnTo>
                  <a:pt x="2391" y="1031"/>
                </a:lnTo>
                <a:lnTo>
                  <a:pt x="2345" y="1036"/>
                </a:lnTo>
                <a:lnTo>
                  <a:pt x="2300" y="1042"/>
                </a:lnTo>
                <a:lnTo>
                  <a:pt x="2337" y="1032"/>
                </a:lnTo>
                <a:lnTo>
                  <a:pt x="2376" y="1026"/>
                </a:lnTo>
                <a:lnTo>
                  <a:pt x="2422" y="1022"/>
                </a:lnTo>
                <a:lnTo>
                  <a:pt x="2466" y="1018"/>
                </a:lnTo>
                <a:lnTo>
                  <a:pt x="2451" y="1020"/>
                </a:lnTo>
                <a:lnTo>
                  <a:pt x="2466" y="1018"/>
                </a:lnTo>
                <a:close/>
                <a:moveTo>
                  <a:pt x="2317" y="1045"/>
                </a:moveTo>
                <a:lnTo>
                  <a:pt x="2323" y="1044"/>
                </a:lnTo>
                <a:lnTo>
                  <a:pt x="2323" y="1047"/>
                </a:lnTo>
                <a:lnTo>
                  <a:pt x="2316" y="1049"/>
                </a:lnTo>
                <a:lnTo>
                  <a:pt x="2308" y="1051"/>
                </a:lnTo>
                <a:lnTo>
                  <a:pt x="2291" y="1056"/>
                </a:lnTo>
                <a:lnTo>
                  <a:pt x="2274" y="1061"/>
                </a:lnTo>
                <a:lnTo>
                  <a:pt x="2241" y="1070"/>
                </a:lnTo>
                <a:lnTo>
                  <a:pt x="2208" y="1076"/>
                </a:lnTo>
                <a:lnTo>
                  <a:pt x="2202" y="1078"/>
                </a:lnTo>
                <a:lnTo>
                  <a:pt x="2199" y="1074"/>
                </a:lnTo>
                <a:lnTo>
                  <a:pt x="2204" y="1071"/>
                </a:lnTo>
                <a:lnTo>
                  <a:pt x="2211" y="1069"/>
                </a:lnTo>
                <a:lnTo>
                  <a:pt x="2228" y="1064"/>
                </a:lnTo>
                <a:lnTo>
                  <a:pt x="2244" y="1059"/>
                </a:lnTo>
                <a:lnTo>
                  <a:pt x="2281" y="1051"/>
                </a:lnTo>
                <a:lnTo>
                  <a:pt x="2317" y="1045"/>
                </a:lnTo>
                <a:lnTo>
                  <a:pt x="2315" y="1045"/>
                </a:lnTo>
                <a:lnTo>
                  <a:pt x="2317" y="1045"/>
                </a:lnTo>
                <a:close/>
                <a:moveTo>
                  <a:pt x="1974" y="1046"/>
                </a:moveTo>
                <a:lnTo>
                  <a:pt x="1963" y="1040"/>
                </a:lnTo>
                <a:lnTo>
                  <a:pt x="1953" y="1033"/>
                </a:lnTo>
                <a:lnTo>
                  <a:pt x="1949" y="1030"/>
                </a:lnTo>
                <a:lnTo>
                  <a:pt x="1947" y="1026"/>
                </a:lnTo>
                <a:lnTo>
                  <a:pt x="1947" y="1023"/>
                </a:lnTo>
                <a:lnTo>
                  <a:pt x="1948" y="1022"/>
                </a:lnTo>
                <a:lnTo>
                  <a:pt x="1950" y="1021"/>
                </a:lnTo>
                <a:lnTo>
                  <a:pt x="1953" y="1022"/>
                </a:lnTo>
                <a:lnTo>
                  <a:pt x="1973" y="1036"/>
                </a:lnTo>
                <a:lnTo>
                  <a:pt x="1995" y="1048"/>
                </a:lnTo>
                <a:lnTo>
                  <a:pt x="2020" y="1057"/>
                </a:lnTo>
                <a:lnTo>
                  <a:pt x="2046" y="1064"/>
                </a:lnTo>
                <a:lnTo>
                  <a:pt x="2075" y="1069"/>
                </a:lnTo>
                <a:lnTo>
                  <a:pt x="2104" y="1074"/>
                </a:lnTo>
                <a:lnTo>
                  <a:pt x="2070" y="1072"/>
                </a:lnTo>
                <a:lnTo>
                  <a:pt x="2037" y="1065"/>
                </a:lnTo>
                <a:lnTo>
                  <a:pt x="2005" y="1056"/>
                </a:lnTo>
                <a:lnTo>
                  <a:pt x="1974" y="1046"/>
                </a:lnTo>
                <a:lnTo>
                  <a:pt x="1978" y="1047"/>
                </a:lnTo>
                <a:lnTo>
                  <a:pt x="1974" y="1046"/>
                </a:lnTo>
                <a:close/>
                <a:moveTo>
                  <a:pt x="1994" y="1061"/>
                </a:moveTo>
                <a:lnTo>
                  <a:pt x="1973" y="1056"/>
                </a:lnTo>
                <a:lnTo>
                  <a:pt x="1962" y="1048"/>
                </a:lnTo>
                <a:lnTo>
                  <a:pt x="1978" y="1054"/>
                </a:lnTo>
                <a:lnTo>
                  <a:pt x="1994" y="1061"/>
                </a:lnTo>
                <a:close/>
                <a:moveTo>
                  <a:pt x="1904" y="1040"/>
                </a:moveTo>
                <a:lnTo>
                  <a:pt x="1904" y="1040"/>
                </a:lnTo>
                <a:lnTo>
                  <a:pt x="1904" y="1040"/>
                </a:lnTo>
                <a:lnTo>
                  <a:pt x="1904" y="1040"/>
                </a:lnTo>
                <a:lnTo>
                  <a:pt x="1904" y="1040"/>
                </a:lnTo>
                <a:lnTo>
                  <a:pt x="1904" y="1040"/>
                </a:lnTo>
                <a:lnTo>
                  <a:pt x="1904" y="1040"/>
                </a:lnTo>
                <a:close/>
                <a:moveTo>
                  <a:pt x="1784" y="961"/>
                </a:moveTo>
                <a:lnTo>
                  <a:pt x="1779" y="962"/>
                </a:lnTo>
                <a:lnTo>
                  <a:pt x="1771" y="961"/>
                </a:lnTo>
                <a:lnTo>
                  <a:pt x="1759" y="959"/>
                </a:lnTo>
                <a:lnTo>
                  <a:pt x="1748" y="958"/>
                </a:lnTo>
                <a:lnTo>
                  <a:pt x="1762" y="957"/>
                </a:lnTo>
                <a:lnTo>
                  <a:pt x="1775" y="956"/>
                </a:lnTo>
                <a:lnTo>
                  <a:pt x="1781" y="956"/>
                </a:lnTo>
                <a:lnTo>
                  <a:pt x="1784" y="961"/>
                </a:lnTo>
                <a:lnTo>
                  <a:pt x="1784" y="961"/>
                </a:lnTo>
                <a:lnTo>
                  <a:pt x="1784" y="961"/>
                </a:lnTo>
                <a:close/>
                <a:moveTo>
                  <a:pt x="1709" y="955"/>
                </a:moveTo>
                <a:lnTo>
                  <a:pt x="1693" y="958"/>
                </a:lnTo>
                <a:lnTo>
                  <a:pt x="1677" y="959"/>
                </a:lnTo>
                <a:lnTo>
                  <a:pt x="1738" y="945"/>
                </a:lnTo>
                <a:lnTo>
                  <a:pt x="1797" y="924"/>
                </a:lnTo>
                <a:lnTo>
                  <a:pt x="1854" y="898"/>
                </a:lnTo>
                <a:lnTo>
                  <a:pt x="1910" y="868"/>
                </a:lnTo>
                <a:lnTo>
                  <a:pt x="1903" y="875"/>
                </a:lnTo>
                <a:lnTo>
                  <a:pt x="1892" y="882"/>
                </a:lnTo>
                <a:lnTo>
                  <a:pt x="1881" y="890"/>
                </a:lnTo>
                <a:lnTo>
                  <a:pt x="1870" y="897"/>
                </a:lnTo>
                <a:lnTo>
                  <a:pt x="1845" y="910"/>
                </a:lnTo>
                <a:lnTo>
                  <a:pt x="1817" y="923"/>
                </a:lnTo>
                <a:lnTo>
                  <a:pt x="1764" y="941"/>
                </a:lnTo>
                <a:lnTo>
                  <a:pt x="1709" y="955"/>
                </a:lnTo>
                <a:lnTo>
                  <a:pt x="1724" y="953"/>
                </a:lnTo>
                <a:lnTo>
                  <a:pt x="1709" y="955"/>
                </a:lnTo>
                <a:close/>
                <a:moveTo>
                  <a:pt x="1523" y="966"/>
                </a:moveTo>
                <a:lnTo>
                  <a:pt x="1518" y="965"/>
                </a:lnTo>
                <a:lnTo>
                  <a:pt x="1511" y="965"/>
                </a:lnTo>
                <a:lnTo>
                  <a:pt x="1504" y="964"/>
                </a:lnTo>
                <a:lnTo>
                  <a:pt x="1496" y="964"/>
                </a:lnTo>
                <a:lnTo>
                  <a:pt x="1483" y="963"/>
                </a:lnTo>
                <a:lnTo>
                  <a:pt x="1469" y="961"/>
                </a:lnTo>
                <a:lnTo>
                  <a:pt x="1455" y="958"/>
                </a:lnTo>
                <a:lnTo>
                  <a:pt x="1441" y="955"/>
                </a:lnTo>
                <a:lnTo>
                  <a:pt x="1432" y="953"/>
                </a:lnTo>
                <a:lnTo>
                  <a:pt x="1421" y="950"/>
                </a:lnTo>
                <a:lnTo>
                  <a:pt x="1424" y="949"/>
                </a:lnTo>
                <a:lnTo>
                  <a:pt x="1428" y="950"/>
                </a:lnTo>
                <a:lnTo>
                  <a:pt x="1434" y="950"/>
                </a:lnTo>
                <a:lnTo>
                  <a:pt x="1441" y="951"/>
                </a:lnTo>
                <a:lnTo>
                  <a:pt x="1452" y="954"/>
                </a:lnTo>
                <a:lnTo>
                  <a:pt x="1465" y="956"/>
                </a:lnTo>
                <a:lnTo>
                  <a:pt x="1488" y="958"/>
                </a:lnTo>
                <a:lnTo>
                  <a:pt x="1512" y="962"/>
                </a:lnTo>
                <a:lnTo>
                  <a:pt x="1512" y="959"/>
                </a:lnTo>
                <a:lnTo>
                  <a:pt x="1512" y="957"/>
                </a:lnTo>
                <a:lnTo>
                  <a:pt x="1512" y="955"/>
                </a:lnTo>
                <a:lnTo>
                  <a:pt x="1510" y="955"/>
                </a:lnTo>
                <a:lnTo>
                  <a:pt x="1505" y="954"/>
                </a:lnTo>
                <a:lnTo>
                  <a:pt x="1501" y="954"/>
                </a:lnTo>
                <a:lnTo>
                  <a:pt x="1492" y="954"/>
                </a:lnTo>
                <a:lnTo>
                  <a:pt x="1483" y="954"/>
                </a:lnTo>
                <a:lnTo>
                  <a:pt x="1469" y="950"/>
                </a:lnTo>
                <a:lnTo>
                  <a:pt x="1452" y="948"/>
                </a:lnTo>
                <a:lnTo>
                  <a:pt x="1446" y="947"/>
                </a:lnTo>
                <a:lnTo>
                  <a:pt x="1441" y="946"/>
                </a:lnTo>
                <a:lnTo>
                  <a:pt x="1435" y="943"/>
                </a:lnTo>
                <a:lnTo>
                  <a:pt x="1429" y="943"/>
                </a:lnTo>
                <a:lnTo>
                  <a:pt x="1459" y="940"/>
                </a:lnTo>
                <a:lnTo>
                  <a:pt x="1488" y="945"/>
                </a:lnTo>
                <a:lnTo>
                  <a:pt x="1498" y="948"/>
                </a:lnTo>
                <a:lnTo>
                  <a:pt x="1505" y="951"/>
                </a:lnTo>
                <a:lnTo>
                  <a:pt x="1509" y="953"/>
                </a:lnTo>
                <a:lnTo>
                  <a:pt x="1512" y="954"/>
                </a:lnTo>
                <a:lnTo>
                  <a:pt x="1512" y="955"/>
                </a:lnTo>
                <a:lnTo>
                  <a:pt x="1512" y="957"/>
                </a:lnTo>
                <a:lnTo>
                  <a:pt x="1512" y="961"/>
                </a:lnTo>
                <a:lnTo>
                  <a:pt x="1516" y="962"/>
                </a:lnTo>
                <a:lnTo>
                  <a:pt x="1524" y="963"/>
                </a:lnTo>
                <a:lnTo>
                  <a:pt x="1532" y="963"/>
                </a:lnTo>
                <a:lnTo>
                  <a:pt x="1566" y="962"/>
                </a:lnTo>
                <a:lnTo>
                  <a:pt x="1600" y="958"/>
                </a:lnTo>
                <a:lnTo>
                  <a:pt x="1617" y="957"/>
                </a:lnTo>
                <a:lnTo>
                  <a:pt x="1634" y="955"/>
                </a:lnTo>
                <a:lnTo>
                  <a:pt x="1650" y="953"/>
                </a:lnTo>
                <a:lnTo>
                  <a:pt x="1666" y="951"/>
                </a:lnTo>
                <a:lnTo>
                  <a:pt x="1631" y="958"/>
                </a:lnTo>
                <a:lnTo>
                  <a:pt x="1594" y="963"/>
                </a:lnTo>
                <a:lnTo>
                  <a:pt x="1576" y="964"/>
                </a:lnTo>
                <a:lnTo>
                  <a:pt x="1558" y="965"/>
                </a:lnTo>
                <a:lnTo>
                  <a:pt x="1549" y="965"/>
                </a:lnTo>
                <a:lnTo>
                  <a:pt x="1540" y="966"/>
                </a:lnTo>
                <a:lnTo>
                  <a:pt x="1531" y="965"/>
                </a:lnTo>
                <a:lnTo>
                  <a:pt x="1523" y="966"/>
                </a:lnTo>
                <a:close/>
                <a:moveTo>
                  <a:pt x="1483" y="955"/>
                </a:moveTo>
                <a:lnTo>
                  <a:pt x="1483" y="955"/>
                </a:lnTo>
                <a:lnTo>
                  <a:pt x="1483" y="955"/>
                </a:lnTo>
                <a:lnTo>
                  <a:pt x="1483" y="955"/>
                </a:lnTo>
                <a:lnTo>
                  <a:pt x="1483" y="955"/>
                </a:lnTo>
                <a:close/>
                <a:moveTo>
                  <a:pt x="1484" y="956"/>
                </a:moveTo>
                <a:lnTo>
                  <a:pt x="1484" y="956"/>
                </a:lnTo>
                <a:lnTo>
                  <a:pt x="1484" y="956"/>
                </a:lnTo>
                <a:lnTo>
                  <a:pt x="1484" y="956"/>
                </a:lnTo>
                <a:lnTo>
                  <a:pt x="1484" y="956"/>
                </a:lnTo>
                <a:close/>
                <a:moveTo>
                  <a:pt x="1427" y="945"/>
                </a:moveTo>
                <a:lnTo>
                  <a:pt x="1427" y="945"/>
                </a:lnTo>
                <a:lnTo>
                  <a:pt x="1427" y="945"/>
                </a:lnTo>
                <a:lnTo>
                  <a:pt x="1427" y="945"/>
                </a:lnTo>
                <a:lnTo>
                  <a:pt x="1427" y="945"/>
                </a:lnTo>
                <a:close/>
                <a:moveTo>
                  <a:pt x="1524" y="938"/>
                </a:moveTo>
                <a:lnTo>
                  <a:pt x="1560" y="937"/>
                </a:lnTo>
                <a:lnTo>
                  <a:pt x="1595" y="943"/>
                </a:lnTo>
                <a:lnTo>
                  <a:pt x="1560" y="950"/>
                </a:lnTo>
                <a:lnTo>
                  <a:pt x="1524" y="938"/>
                </a:lnTo>
                <a:lnTo>
                  <a:pt x="1538" y="937"/>
                </a:lnTo>
                <a:lnTo>
                  <a:pt x="1524" y="938"/>
                </a:lnTo>
                <a:close/>
                <a:moveTo>
                  <a:pt x="1633" y="937"/>
                </a:moveTo>
                <a:lnTo>
                  <a:pt x="1624" y="934"/>
                </a:lnTo>
                <a:lnTo>
                  <a:pt x="1614" y="933"/>
                </a:lnTo>
                <a:lnTo>
                  <a:pt x="1623" y="932"/>
                </a:lnTo>
                <a:lnTo>
                  <a:pt x="1632" y="933"/>
                </a:lnTo>
                <a:lnTo>
                  <a:pt x="1642" y="933"/>
                </a:lnTo>
                <a:lnTo>
                  <a:pt x="1652" y="934"/>
                </a:lnTo>
                <a:lnTo>
                  <a:pt x="1673" y="935"/>
                </a:lnTo>
                <a:lnTo>
                  <a:pt x="1693" y="937"/>
                </a:lnTo>
                <a:lnTo>
                  <a:pt x="1664" y="939"/>
                </a:lnTo>
                <a:lnTo>
                  <a:pt x="1633" y="937"/>
                </a:lnTo>
                <a:lnTo>
                  <a:pt x="1638" y="937"/>
                </a:lnTo>
                <a:lnTo>
                  <a:pt x="1633" y="937"/>
                </a:lnTo>
                <a:close/>
                <a:moveTo>
                  <a:pt x="1614" y="933"/>
                </a:moveTo>
                <a:lnTo>
                  <a:pt x="1615" y="932"/>
                </a:lnTo>
                <a:lnTo>
                  <a:pt x="1616" y="932"/>
                </a:lnTo>
                <a:lnTo>
                  <a:pt x="1615" y="932"/>
                </a:lnTo>
                <a:lnTo>
                  <a:pt x="1614" y="933"/>
                </a:lnTo>
                <a:lnTo>
                  <a:pt x="1614" y="932"/>
                </a:lnTo>
                <a:lnTo>
                  <a:pt x="1614" y="933"/>
                </a:lnTo>
                <a:close/>
                <a:moveTo>
                  <a:pt x="1811" y="895"/>
                </a:moveTo>
                <a:lnTo>
                  <a:pt x="1788" y="906"/>
                </a:lnTo>
                <a:lnTo>
                  <a:pt x="1764" y="914"/>
                </a:lnTo>
                <a:lnTo>
                  <a:pt x="1743" y="916"/>
                </a:lnTo>
                <a:lnTo>
                  <a:pt x="1725" y="914"/>
                </a:lnTo>
                <a:lnTo>
                  <a:pt x="1732" y="908"/>
                </a:lnTo>
                <a:lnTo>
                  <a:pt x="1742" y="907"/>
                </a:lnTo>
                <a:lnTo>
                  <a:pt x="1756" y="904"/>
                </a:lnTo>
                <a:lnTo>
                  <a:pt x="1771" y="900"/>
                </a:lnTo>
                <a:lnTo>
                  <a:pt x="1783" y="897"/>
                </a:lnTo>
                <a:lnTo>
                  <a:pt x="1797" y="895"/>
                </a:lnTo>
                <a:lnTo>
                  <a:pt x="1803" y="892"/>
                </a:lnTo>
                <a:lnTo>
                  <a:pt x="1809" y="891"/>
                </a:lnTo>
                <a:lnTo>
                  <a:pt x="1812" y="892"/>
                </a:lnTo>
                <a:lnTo>
                  <a:pt x="1811" y="895"/>
                </a:lnTo>
                <a:lnTo>
                  <a:pt x="1807" y="896"/>
                </a:lnTo>
                <a:lnTo>
                  <a:pt x="1811" y="895"/>
                </a:lnTo>
                <a:close/>
                <a:moveTo>
                  <a:pt x="1839" y="887"/>
                </a:moveTo>
                <a:lnTo>
                  <a:pt x="1850" y="882"/>
                </a:lnTo>
                <a:lnTo>
                  <a:pt x="1862" y="881"/>
                </a:lnTo>
                <a:lnTo>
                  <a:pt x="1842" y="895"/>
                </a:lnTo>
                <a:lnTo>
                  <a:pt x="1820" y="906"/>
                </a:lnTo>
                <a:lnTo>
                  <a:pt x="1808" y="910"/>
                </a:lnTo>
                <a:lnTo>
                  <a:pt x="1796" y="915"/>
                </a:lnTo>
                <a:lnTo>
                  <a:pt x="1789" y="917"/>
                </a:lnTo>
                <a:lnTo>
                  <a:pt x="1782" y="921"/>
                </a:lnTo>
                <a:lnTo>
                  <a:pt x="1774" y="923"/>
                </a:lnTo>
                <a:lnTo>
                  <a:pt x="1767" y="924"/>
                </a:lnTo>
                <a:lnTo>
                  <a:pt x="1774" y="921"/>
                </a:lnTo>
                <a:lnTo>
                  <a:pt x="1782" y="917"/>
                </a:lnTo>
                <a:lnTo>
                  <a:pt x="1792" y="912"/>
                </a:lnTo>
                <a:lnTo>
                  <a:pt x="1803" y="907"/>
                </a:lnTo>
                <a:lnTo>
                  <a:pt x="1822" y="897"/>
                </a:lnTo>
                <a:lnTo>
                  <a:pt x="1839" y="887"/>
                </a:lnTo>
                <a:lnTo>
                  <a:pt x="1837" y="888"/>
                </a:lnTo>
                <a:lnTo>
                  <a:pt x="1839" y="887"/>
                </a:lnTo>
                <a:close/>
                <a:moveTo>
                  <a:pt x="1740" y="923"/>
                </a:moveTo>
                <a:lnTo>
                  <a:pt x="1733" y="928"/>
                </a:lnTo>
                <a:lnTo>
                  <a:pt x="1724" y="929"/>
                </a:lnTo>
                <a:lnTo>
                  <a:pt x="1710" y="929"/>
                </a:lnTo>
                <a:lnTo>
                  <a:pt x="1696" y="929"/>
                </a:lnTo>
                <a:lnTo>
                  <a:pt x="1667" y="928"/>
                </a:lnTo>
                <a:lnTo>
                  <a:pt x="1640" y="925"/>
                </a:lnTo>
                <a:lnTo>
                  <a:pt x="1690" y="923"/>
                </a:lnTo>
                <a:lnTo>
                  <a:pt x="1740" y="923"/>
                </a:lnTo>
                <a:lnTo>
                  <a:pt x="1727" y="925"/>
                </a:lnTo>
                <a:lnTo>
                  <a:pt x="1740" y="923"/>
                </a:lnTo>
                <a:close/>
                <a:moveTo>
                  <a:pt x="1900" y="890"/>
                </a:moveTo>
                <a:lnTo>
                  <a:pt x="1891" y="905"/>
                </a:lnTo>
                <a:lnTo>
                  <a:pt x="1869" y="909"/>
                </a:lnTo>
                <a:lnTo>
                  <a:pt x="1884" y="899"/>
                </a:lnTo>
                <a:lnTo>
                  <a:pt x="1900" y="890"/>
                </a:lnTo>
                <a:close/>
                <a:moveTo>
                  <a:pt x="1878" y="917"/>
                </a:moveTo>
                <a:lnTo>
                  <a:pt x="1964" y="908"/>
                </a:lnTo>
                <a:lnTo>
                  <a:pt x="2050" y="895"/>
                </a:lnTo>
                <a:lnTo>
                  <a:pt x="2059" y="893"/>
                </a:lnTo>
                <a:lnTo>
                  <a:pt x="2068" y="891"/>
                </a:lnTo>
                <a:lnTo>
                  <a:pt x="2072" y="892"/>
                </a:lnTo>
                <a:lnTo>
                  <a:pt x="2069" y="895"/>
                </a:lnTo>
                <a:lnTo>
                  <a:pt x="2048" y="898"/>
                </a:lnTo>
                <a:lnTo>
                  <a:pt x="2029" y="901"/>
                </a:lnTo>
                <a:lnTo>
                  <a:pt x="1986" y="909"/>
                </a:lnTo>
                <a:lnTo>
                  <a:pt x="1944" y="915"/>
                </a:lnTo>
                <a:lnTo>
                  <a:pt x="1895" y="920"/>
                </a:lnTo>
                <a:lnTo>
                  <a:pt x="1845" y="923"/>
                </a:lnTo>
                <a:lnTo>
                  <a:pt x="1861" y="920"/>
                </a:lnTo>
                <a:lnTo>
                  <a:pt x="1878" y="917"/>
                </a:lnTo>
                <a:lnTo>
                  <a:pt x="1895" y="916"/>
                </a:lnTo>
                <a:lnTo>
                  <a:pt x="1878" y="917"/>
                </a:lnTo>
                <a:close/>
                <a:moveTo>
                  <a:pt x="1289" y="899"/>
                </a:moveTo>
                <a:lnTo>
                  <a:pt x="1207" y="890"/>
                </a:lnTo>
                <a:lnTo>
                  <a:pt x="1126" y="876"/>
                </a:lnTo>
                <a:lnTo>
                  <a:pt x="1088" y="868"/>
                </a:lnTo>
                <a:lnTo>
                  <a:pt x="1050" y="860"/>
                </a:lnTo>
                <a:lnTo>
                  <a:pt x="1032" y="856"/>
                </a:lnTo>
                <a:lnTo>
                  <a:pt x="1014" y="851"/>
                </a:lnTo>
                <a:lnTo>
                  <a:pt x="998" y="848"/>
                </a:lnTo>
                <a:lnTo>
                  <a:pt x="985" y="840"/>
                </a:lnTo>
                <a:lnTo>
                  <a:pt x="1208" y="885"/>
                </a:lnTo>
                <a:lnTo>
                  <a:pt x="1436" y="906"/>
                </a:lnTo>
                <a:lnTo>
                  <a:pt x="1504" y="906"/>
                </a:lnTo>
                <a:lnTo>
                  <a:pt x="1573" y="904"/>
                </a:lnTo>
                <a:lnTo>
                  <a:pt x="1540" y="910"/>
                </a:lnTo>
                <a:lnTo>
                  <a:pt x="1505" y="910"/>
                </a:lnTo>
                <a:lnTo>
                  <a:pt x="1469" y="910"/>
                </a:lnTo>
                <a:lnTo>
                  <a:pt x="1434" y="909"/>
                </a:lnTo>
                <a:lnTo>
                  <a:pt x="1361" y="906"/>
                </a:lnTo>
                <a:lnTo>
                  <a:pt x="1289" y="899"/>
                </a:lnTo>
                <a:lnTo>
                  <a:pt x="1279" y="898"/>
                </a:lnTo>
                <a:lnTo>
                  <a:pt x="1289" y="899"/>
                </a:lnTo>
                <a:close/>
                <a:moveTo>
                  <a:pt x="1395" y="917"/>
                </a:moveTo>
                <a:lnTo>
                  <a:pt x="1204" y="899"/>
                </a:lnTo>
                <a:lnTo>
                  <a:pt x="1053" y="866"/>
                </a:lnTo>
                <a:lnTo>
                  <a:pt x="1220" y="898"/>
                </a:lnTo>
                <a:lnTo>
                  <a:pt x="1395" y="917"/>
                </a:lnTo>
                <a:close/>
                <a:moveTo>
                  <a:pt x="1386" y="896"/>
                </a:moveTo>
                <a:lnTo>
                  <a:pt x="1410" y="893"/>
                </a:lnTo>
                <a:lnTo>
                  <a:pt x="1438" y="893"/>
                </a:lnTo>
                <a:lnTo>
                  <a:pt x="1453" y="893"/>
                </a:lnTo>
                <a:lnTo>
                  <a:pt x="1467" y="895"/>
                </a:lnTo>
                <a:lnTo>
                  <a:pt x="1475" y="895"/>
                </a:lnTo>
                <a:lnTo>
                  <a:pt x="1483" y="895"/>
                </a:lnTo>
                <a:lnTo>
                  <a:pt x="1491" y="896"/>
                </a:lnTo>
                <a:lnTo>
                  <a:pt x="1498" y="897"/>
                </a:lnTo>
                <a:lnTo>
                  <a:pt x="1438" y="898"/>
                </a:lnTo>
                <a:lnTo>
                  <a:pt x="1386" y="896"/>
                </a:lnTo>
                <a:lnTo>
                  <a:pt x="1386" y="896"/>
                </a:lnTo>
                <a:lnTo>
                  <a:pt x="1386" y="896"/>
                </a:lnTo>
                <a:close/>
                <a:moveTo>
                  <a:pt x="1519" y="890"/>
                </a:moveTo>
                <a:lnTo>
                  <a:pt x="1482" y="885"/>
                </a:lnTo>
                <a:lnTo>
                  <a:pt x="1444" y="883"/>
                </a:lnTo>
                <a:lnTo>
                  <a:pt x="1405" y="885"/>
                </a:lnTo>
                <a:lnTo>
                  <a:pt x="1368" y="888"/>
                </a:lnTo>
                <a:lnTo>
                  <a:pt x="1330" y="889"/>
                </a:lnTo>
                <a:lnTo>
                  <a:pt x="1293" y="883"/>
                </a:lnTo>
                <a:lnTo>
                  <a:pt x="1257" y="871"/>
                </a:lnTo>
                <a:lnTo>
                  <a:pt x="1222" y="858"/>
                </a:lnTo>
                <a:lnTo>
                  <a:pt x="1248" y="862"/>
                </a:lnTo>
                <a:lnTo>
                  <a:pt x="1272" y="870"/>
                </a:lnTo>
                <a:lnTo>
                  <a:pt x="1301" y="878"/>
                </a:lnTo>
                <a:lnTo>
                  <a:pt x="1329" y="882"/>
                </a:lnTo>
                <a:lnTo>
                  <a:pt x="1392" y="881"/>
                </a:lnTo>
                <a:lnTo>
                  <a:pt x="1454" y="878"/>
                </a:lnTo>
                <a:lnTo>
                  <a:pt x="1486" y="880"/>
                </a:lnTo>
                <a:lnTo>
                  <a:pt x="1517" y="882"/>
                </a:lnTo>
                <a:lnTo>
                  <a:pt x="1549" y="884"/>
                </a:lnTo>
                <a:lnTo>
                  <a:pt x="1581" y="885"/>
                </a:lnTo>
                <a:lnTo>
                  <a:pt x="1643" y="882"/>
                </a:lnTo>
                <a:lnTo>
                  <a:pt x="1706" y="875"/>
                </a:lnTo>
                <a:lnTo>
                  <a:pt x="1807" y="852"/>
                </a:lnTo>
                <a:lnTo>
                  <a:pt x="1904" y="816"/>
                </a:lnTo>
                <a:lnTo>
                  <a:pt x="1955" y="789"/>
                </a:lnTo>
                <a:lnTo>
                  <a:pt x="2004" y="760"/>
                </a:lnTo>
                <a:lnTo>
                  <a:pt x="2059" y="733"/>
                </a:lnTo>
                <a:lnTo>
                  <a:pt x="2114" y="708"/>
                </a:lnTo>
                <a:lnTo>
                  <a:pt x="2176" y="683"/>
                </a:lnTo>
                <a:lnTo>
                  <a:pt x="2240" y="664"/>
                </a:lnTo>
                <a:lnTo>
                  <a:pt x="2273" y="657"/>
                </a:lnTo>
                <a:lnTo>
                  <a:pt x="2307" y="651"/>
                </a:lnTo>
                <a:lnTo>
                  <a:pt x="2340" y="646"/>
                </a:lnTo>
                <a:lnTo>
                  <a:pt x="2373" y="643"/>
                </a:lnTo>
                <a:lnTo>
                  <a:pt x="2201" y="687"/>
                </a:lnTo>
                <a:lnTo>
                  <a:pt x="2037" y="757"/>
                </a:lnTo>
                <a:lnTo>
                  <a:pt x="1963" y="796"/>
                </a:lnTo>
                <a:lnTo>
                  <a:pt x="1888" y="830"/>
                </a:lnTo>
                <a:lnTo>
                  <a:pt x="1807" y="858"/>
                </a:lnTo>
                <a:lnTo>
                  <a:pt x="1724" y="881"/>
                </a:lnTo>
                <a:lnTo>
                  <a:pt x="1622" y="897"/>
                </a:lnTo>
                <a:lnTo>
                  <a:pt x="1519" y="890"/>
                </a:lnTo>
                <a:lnTo>
                  <a:pt x="1518" y="890"/>
                </a:lnTo>
                <a:lnTo>
                  <a:pt x="1519" y="890"/>
                </a:lnTo>
                <a:close/>
                <a:moveTo>
                  <a:pt x="1084" y="831"/>
                </a:moveTo>
                <a:lnTo>
                  <a:pt x="1032" y="820"/>
                </a:lnTo>
                <a:lnTo>
                  <a:pt x="979" y="807"/>
                </a:lnTo>
                <a:lnTo>
                  <a:pt x="953" y="800"/>
                </a:lnTo>
                <a:lnTo>
                  <a:pt x="928" y="793"/>
                </a:lnTo>
                <a:lnTo>
                  <a:pt x="906" y="787"/>
                </a:lnTo>
                <a:lnTo>
                  <a:pt x="885" y="774"/>
                </a:lnTo>
                <a:lnTo>
                  <a:pt x="997" y="805"/>
                </a:lnTo>
                <a:lnTo>
                  <a:pt x="1111" y="829"/>
                </a:lnTo>
                <a:lnTo>
                  <a:pt x="1230" y="845"/>
                </a:lnTo>
                <a:lnTo>
                  <a:pt x="1351" y="854"/>
                </a:lnTo>
                <a:lnTo>
                  <a:pt x="1419" y="854"/>
                </a:lnTo>
                <a:lnTo>
                  <a:pt x="1487" y="857"/>
                </a:lnTo>
                <a:lnTo>
                  <a:pt x="1449" y="860"/>
                </a:lnTo>
                <a:lnTo>
                  <a:pt x="1410" y="862"/>
                </a:lnTo>
                <a:lnTo>
                  <a:pt x="1369" y="860"/>
                </a:lnTo>
                <a:lnTo>
                  <a:pt x="1328" y="859"/>
                </a:lnTo>
                <a:lnTo>
                  <a:pt x="1249" y="854"/>
                </a:lnTo>
                <a:lnTo>
                  <a:pt x="1172" y="846"/>
                </a:lnTo>
                <a:lnTo>
                  <a:pt x="1129" y="838"/>
                </a:lnTo>
                <a:lnTo>
                  <a:pt x="1084" y="831"/>
                </a:lnTo>
                <a:lnTo>
                  <a:pt x="1111" y="835"/>
                </a:lnTo>
                <a:lnTo>
                  <a:pt x="1084" y="831"/>
                </a:lnTo>
                <a:close/>
                <a:moveTo>
                  <a:pt x="1163" y="856"/>
                </a:moveTo>
                <a:lnTo>
                  <a:pt x="1104" y="846"/>
                </a:lnTo>
                <a:lnTo>
                  <a:pt x="1043" y="833"/>
                </a:lnTo>
                <a:lnTo>
                  <a:pt x="1015" y="826"/>
                </a:lnTo>
                <a:lnTo>
                  <a:pt x="988" y="820"/>
                </a:lnTo>
                <a:lnTo>
                  <a:pt x="974" y="815"/>
                </a:lnTo>
                <a:lnTo>
                  <a:pt x="960" y="812"/>
                </a:lnTo>
                <a:lnTo>
                  <a:pt x="949" y="808"/>
                </a:lnTo>
                <a:lnTo>
                  <a:pt x="940" y="806"/>
                </a:lnTo>
                <a:lnTo>
                  <a:pt x="951" y="806"/>
                </a:lnTo>
                <a:lnTo>
                  <a:pt x="964" y="809"/>
                </a:lnTo>
                <a:lnTo>
                  <a:pt x="979" y="814"/>
                </a:lnTo>
                <a:lnTo>
                  <a:pt x="993" y="817"/>
                </a:lnTo>
                <a:lnTo>
                  <a:pt x="1025" y="824"/>
                </a:lnTo>
                <a:lnTo>
                  <a:pt x="1056" y="831"/>
                </a:lnTo>
                <a:lnTo>
                  <a:pt x="1088" y="837"/>
                </a:lnTo>
                <a:lnTo>
                  <a:pt x="1119" y="842"/>
                </a:lnTo>
                <a:lnTo>
                  <a:pt x="1133" y="846"/>
                </a:lnTo>
                <a:lnTo>
                  <a:pt x="1149" y="849"/>
                </a:lnTo>
                <a:lnTo>
                  <a:pt x="1158" y="850"/>
                </a:lnTo>
                <a:lnTo>
                  <a:pt x="1163" y="856"/>
                </a:lnTo>
                <a:lnTo>
                  <a:pt x="1134" y="849"/>
                </a:lnTo>
                <a:lnTo>
                  <a:pt x="1163" y="856"/>
                </a:lnTo>
                <a:close/>
                <a:moveTo>
                  <a:pt x="849" y="813"/>
                </a:moveTo>
                <a:lnTo>
                  <a:pt x="844" y="807"/>
                </a:lnTo>
                <a:lnTo>
                  <a:pt x="840" y="799"/>
                </a:lnTo>
                <a:lnTo>
                  <a:pt x="833" y="789"/>
                </a:lnTo>
                <a:lnTo>
                  <a:pt x="824" y="780"/>
                </a:lnTo>
                <a:lnTo>
                  <a:pt x="815" y="772"/>
                </a:lnTo>
                <a:lnTo>
                  <a:pt x="807" y="763"/>
                </a:lnTo>
                <a:lnTo>
                  <a:pt x="803" y="757"/>
                </a:lnTo>
                <a:lnTo>
                  <a:pt x="810" y="754"/>
                </a:lnTo>
                <a:lnTo>
                  <a:pt x="828" y="760"/>
                </a:lnTo>
                <a:lnTo>
                  <a:pt x="842" y="777"/>
                </a:lnTo>
                <a:lnTo>
                  <a:pt x="848" y="788"/>
                </a:lnTo>
                <a:lnTo>
                  <a:pt x="852" y="798"/>
                </a:lnTo>
                <a:lnTo>
                  <a:pt x="852" y="807"/>
                </a:lnTo>
                <a:lnTo>
                  <a:pt x="849" y="813"/>
                </a:lnTo>
                <a:lnTo>
                  <a:pt x="849" y="813"/>
                </a:lnTo>
                <a:lnTo>
                  <a:pt x="849" y="813"/>
                </a:lnTo>
                <a:close/>
                <a:moveTo>
                  <a:pt x="776" y="787"/>
                </a:moveTo>
                <a:lnTo>
                  <a:pt x="776" y="782"/>
                </a:lnTo>
                <a:lnTo>
                  <a:pt x="776" y="779"/>
                </a:lnTo>
                <a:lnTo>
                  <a:pt x="785" y="788"/>
                </a:lnTo>
                <a:lnTo>
                  <a:pt x="790" y="801"/>
                </a:lnTo>
                <a:lnTo>
                  <a:pt x="788" y="818"/>
                </a:lnTo>
                <a:lnTo>
                  <a:pt x="784" y="834"/>
                </a:lnTo>
                <a:lnTo>
                  <a:pt x="773" y="866"/>
                </a:lnTo>
                <a:lnTo>
                  <a:pt x="752" y="895"/>
                </a:lnTo>
                <a:lnTo>
                  <a:pt x="724" y="913"/>
                </a:lnTo>
                <a:lnTo>
                  <a:pt x="692" y="923"/>
                </a:lnTo>
                <a:lnTo>
                  <a:pt x="675" y="929"/>
                </a:lnTo>
                <a:lnTo>
                  <a:pt x="656" y="934"/>
                </a:lnTo>
                <a:lnTo>
                  <a:pt x="641" y="939"/>
                </a:lnTo>
                <a:lnTo>
                  <a:pt x="627" y="940"/>
                </a:lnTo>
                <a:lnTo>
                  <a:pt x="641" y="934"/>
                </a:lnTo>
                <a:lnTo>
                  <a:pt x="655" y="930"/>
                </a:lnTo>
                <a:lnTo>
                  <a:pt x="672" y="925"/>
                </a:lnTo>
                <a:lnTo>
                  <a:pt x="688" y="918"/>
                </a:lnTo>
                <a:lnTo>
                  <a:pt x="712" y="907"/>
                </a:lnTo>
                <a:lnTo>
                  <a:pt x="734" y="891"/>
                </a:lnTo>
                <a:lnTo>
                  <a:pt x="747" y="873"/>
                </a:lnTo>
                <a:lnTo>
                  <a:pt x="758" y="851"/>
                </a:lnTo>
                <a:lnTo>
                  <a:pt x="763" y="835"/>
                </a:lnTo>
                <a:lnTo>
                  <a:pt x="770" y="821"/>
                </a:lnTo>
                <a:lnTo>
                  <a:pt x="775" y="804"/>
                </a:lnTo>
                <a:lnTo>
                  <a:pt x="776" y="787"/>
                </a:lnTo>
                <a:lnTo>
                  <a:pt x="776" y="788"/>
                </a:lnTo>
                <a:lnTo>
                  <a:pt x="776" y="787"/>
                </a:lnTo>
                <a:close/>
                <a:moveTo>
                  <a:pt x="801" y="832"/>
                </a:moveTo>
                <a:lnTo>
                  <a:pt x="806" y="831"/>
                </a:lnTo>
                <a:lnTo>
                  <a:pt x="808" y="838"/>
                </a:lnTo>
                <a:lnTo>
                  <a:pt x="809" y="845"/>
                </a:lnTo>
                <a:lnTo>
                  <a:pt x="809" y="851"/>
                </a:lnTo>
                <a:lnTo>
                  <a:pt x="806" y="865"/>
                </a:lnTo>
                <a:lnTo>
                  <a:pt x="798" y="878"/>
                </a:lnTo>
                <a:lnTo>
                  <a:pt x="774" y="900"/>
                </a:lnTo>
                <a:lnTo>
                  <a:pt x="745" y="917"/>
                </a:lnTo>
                <a:lnTo>
                  <a:pt x="717" y="929"/>
                </a:lnTo>
                <a:lnTo>
                  <a:pt x="688" y="939"/>
                </a:lnTo>
                <a:lnTo>
                  <a:pt x="664" y="946"/>
                </a:lnTo>
                <a:lnTo>
                  <a:pt x="641" y="948"/>
                </a:lnTo>
                <a:lnTo>
                  <a:pt x="668" y="939"/>
                </a:lnTo>
                <a:lnTo>
                  <a:pt x="696" y="930"/>
                </a:lnTo>
                <a:lnTo>
                  <a:pt x="721" y="922"/>
                </a:lnTo>
                <a:lnTo>
                  <a:pt x="745" y="912"/>
                </a:lnTo>
                <a:lnTo>
                  <a:pt x="762" y="900"/>
                </a:lnTo>
                <a:lnTo>
                  <a:pt x="776" y="884"/>
                </a:lnTo>
                <a:lnTo>
                  <a:pt x="790" y="859"/>
                </a:lnTo>
                <a:lnTo>
                  <a:pt x="801" y="832"/>
                </a:lnTo>
                <a:lnTo>
                  <a:pt x="800" y="835"/>
                </a:lnTo>
                <a:lnTo>
                  <a:pt x="801" y="832"/>
                </a:lnTo>
                <a:close/>
                <a:moveTo>
                  <a:pt x="655" y="878"/>
                </a:moveTo>
                <a:lnTo>
                  <a:pt x="651" y="898"/>
                </a:lnTo>
                <a:lnTo>
                  <a:pt x="636" y="915"/>
                </a:lnTo>
                <a:lnTo>
                  <a:pt x="630" y="922"/>
                </a:lnTo>
                <a:lnTo>
                  <a:pt x="623" y="928"/>
                </a:lnTo>
                <a:lnTo>
                  <a:pt x="620" y="931"/>
                </a:lnTo>
                <a:lnTo>
                  <a:pt x="615" y="932"/>
                </a:lnTo>
                <a:lnTo>
                  <a:pt x="612" y="933"/>
                </a:lnTo>
                <a:lnTo>
                  <a:pt x="610" y="933"/>
                </a:lnTo>
                <a:lnTo>
                  <a:pt x="612" y="931"/>
                </a:lnTo>
                <a:lnTo>
                  <a:pt x="615" y="928"/>
                </a:lnTo>
                <a:lnTo>
                  <a:pt x="620" y="924"/>
                </a:lnTo>
                <a:lnTo>
                  <a:pt x="623" y="921"/>
                </a:lnTo>
                <a:lnTo>
                  <a:pt x="630" y="913"/>
                </a:lnTo>
                <a:lnTo>
                  <a:pt x="635" y="905"/>
                </a:lnTo>
                <a:lnTo>
                  <a:pt x="637" y="897"/>
                </a:lnTo>
                <a:lnTo>
                  <a:pt x="639" y="889"/>
                </a:lnTo>
                <a:lnTo>
                  <a:pt x="646" y="882"/>
                </a:lnTo>
                <a:lnTo>
                  <a:pt x="655" y="878"/>
                </a:lnTo>
                <a:lnTo>
                  <a:pt x="653" y="882"/>
                </a:lnTo>
                <a:lnTo>
                  <a:pt x="655" y="878"/>
                </a:lnTo>
                <a:close/>
                <a:moveTo>
                  <a:pt x="559" y="910"/>
                </a:moveTo>
                <a:lnTo>
                  <a:pt x="554" y="912"/>
                </a:lnTo>
                <a:lnTo>
                  <a:pt x="551" y="912"/>
                </a:lnTo>
                <a:lnTo>
                  <a:pt x="582" y="899"/>
                </a:lnTo>
                <a:lnTo>
                  <a:pt x="612" y="883"/>
                </a:lnTo>
                <a:lnTo>
                  <a:pt x="639" y="866"/>
                </a:lnTo>
                <a:lnTo>
                  <a:pt x="666" y="846"/>
                </a:lnTo>
                <a:lnTo>
                  <a:pt x="663" y="854"/>
                </a:lnTo>
                <a:lnTo>
                  <a:pt x="656" y="860"/>
                </a:lnTo>
                <a:lnTo>
                  <a:pt x="644" y="870"/>
                </a:lnTo>
                <a:lnTo>
                  <a:pt x="630" y="879"/>
                </a:lnTo>
                <a:lnTo>
                  <a:pt x="595" y="897"/>
                </a:lnTo>
                <a:lnTo>
                  <a:pt x="559" y="910"/>
                </a:lnTo>
                <a:lnTo>
                  <a:pt x="576" y="906"/>
                </a:lnTo>
                <a:lnTo>
                  <a:pt x="559" y="910"/>
                </a:lnTo>
                <a:close/>
                <a:moveTo>
                  <a:pt x="746" y="850"/>
                </a:moveTo>
                <a:lnTo>
                  <a:pt x="729" y="878"/>
                </a:lnTo>
                <a:lnTo>
                  <a:pt x="707" y="900"/>
                </a:lnTo>
                <a:lnTo>
                  <a:pt x="676" y="915"/>
                </a:lnTo>
                <a:lnTo>
                  <a:pt x="648" y="921"/>
                </a:lnTo>
                <a:lnTo>
                  <a:pt x="653" y="916"/>
                </a:lnTo>
                <a:lnTo>
                  <a:pt x="660" y="912"/>
                </a:lnTo>
                <a:lnTo>
                  <a:pt x="668" y="907"/>
                </a:lnTo>
                <a:lnTo>
                  <a:pt x="676" y="904"/>
                </a:lnTo>
                <a:lnTo>
                  <a:pt x="689" y="895"/>
                </a:lnTo>
                <a:lnTo>
                  <a:pt x="702" y="884"/>
                </a:lnTo>
                <a:lnTo>
                  <a:pt x="724" y="856"/>
                </a:lnTo>
                <a:lnTo>
                  <a:pt x="736" y="823"/>
                </a:lnTo>
                <a:lnTo>
                  <a:pt x="738" y="806"/>
                </a:lnTo>
                <a:lnTo>
                  <a:pt x="740" y="788"/>
                </a:lnTo>
                <a:lnTo>
                  <a:pt x="737" y="769"/>
                </a:lnTo>
                <a:lnTo>
                  <a:pt x="735" y="750"/>
                </a:lnTo>
                <a:lnTo>
                  <a:pt x="746" y="755"/>
                </a:lnTo>
                <a:lnTo>
                  <a:pt x="755" y="762"/>
                </a:lnTo>
                <a:lnTo>
                  <a:pt x="760" y="773"/>
                </a:lnTo>
                <a:lnTo>
                  <a:pt x="761" y="785"/>
                </a:lnTo>
                <a:lnTo>
                  <a:pt x="758" y="818"/>
                </a:lnTo>
                <a:lnTo>
                  <a:pt x="746" y="850"/>
                </a:lnTo>
                <a:lnTo>
                  <a:pt x="749" y="845"/>
                </a:lnTo>
                <a:lnTo>
                  <a:pt x="746" y="850"/>
                </a:lnTo>
                <a:close/>
                <a:moveTo>
                  <a:pt x="694" y="738"/>
                </a:moveTo>
                <a:lnTo>
                  <a:pt x="689" y="733"/>
                </a:lnTo>
                <a:lnTo>
                  <a:pt x="688" y="726"/>
                </a:lnTo>
                <a:lnTo>
                  <a:pt x="694" y="725"/>
                </a:lnTo>
                <a:lnTo>
                  <a:pt x="700" y="727"/>
                </a:lnTo>
                <a:lnTo>
                  <a:pt x="711" y="741"/>
                </a:lnTo>
                <a:lnTo>
                  <a:pt x="713" y="757"/>
                </a:lnTo>
                <a:lnTo>
                  <a:pt x="710" y="779"/>
                </a:lnTo>
                <a:lnTo>
                  <a:pt x="703" y="799"/>
                </a:lnTo>
                <a:lnTo>
                  <a:pt x="700" y="809"/>
                </a:lnTo>
                <a:lnTo>
                  <a:pt x="695" y="820"/>
                </a:lnTo>
                <a:lnTo>
                  <a:pt x="692" y="826"/>
                </a:lnTo>
                <a:lnTo>
                  <a:pt x="686" y="832"/>
                </a:lnTo>
                <a:lnTo>
                  <a:pt x="688" y="808"/>
                </a:lnTo>
                <a:lnTo>
                  <a:pt x="699" y="785"/>
                </a:lnTo>
                <a:lnTo>
                  <a:pt x="701" y="762"/>
                </a:lnTo>
                <a:lnTo>
                  <a:pt x="694" y="738"/>
                </a:lnTo>
                <a:lnTo>
                  <a:pt x="695" y="742"/>
                </a:lnTo>
                <a:lnTo>
                  <a:pt x="694" y="738"/>
                </a:lnTo>
                <a:close/>
                <a:moveTo>
                  <a:pt x="427" y="897"/>
                </a:moveTo>
                <a:lnTo>
                  <a:pt x="466" y="887"/>
                </a:lnTo>
                <a:lnTo>
                  <a:pt x="504" y="872"/>
                </a:lnTo>
                <a:lnTo>
                  <a:pt x="540" y="854"/>
                </a:lnTo>
                <a:lnTo>
                  <a:pt x="575" y="833"/>
                </a:lnTo>
                <a:lnTo>
                  <a:pt x="637" y="789"/>
                </a:lnTo>
                <a:lnTo>
                  <a:pt x="672" y="725"/>
                </a:lnTo>
                <a:lnTo>
                  <a:pt x="672" y="715"/>
                </a:lnTo>
                <a:lnTo>
                  <a:pt x="672" y="706"/>
                </a:lnTo>
                <a:lnTo>
                  <a:pt x="669" y="698"/>
                </a:lnTo>
                <a:lnTo>
                  <a:pt x="669" y="691"/>
                </a:lnTo>
                <a:lnTo>
                  <a:pt x="675" y="704"/>
                </a:lnTo>
                <a:lnTo>
                  <a:pt x="677" y="721"/>
                </a:lnTo>
                <a:lnTo>
                  <a:pt x="670" y="756"/>
                </a:lnTo>
                <a:lnTo>
                  <a:pt x="651" y="785"/>
                </a:lnTo>
                <a:lnTo>
                  <a:pt x="598" y="831"/>
                </a:lnTo>
                <a:lnTo>
                  <a:pt x="537" y="865"/>
                </a:lnTo>
                <a:lnTo>
                  <a:pt x="453" y="897"/>
                </a:lnTo>
                <a:lnTo>
                  <a:pt x="363" y="910"/>
                </a:lnTo>
                <a:lnTo>
                  <a:pt x="395" y="904"/>
                </a:lnTo>
                <a:lnTo>
                  <a:pt x="427" y="897"/>
                </a:lnTo>
                <a:lnTo>
                  <a:pt x="428" y="897"/>
                </a:lnTo>
                <a:lnTo>
                  <a:pt x="427" y="897"/>
                </a:lnTo>
                <a:close/>
                <a:moveTo>
                  <a:pt x="266" y="910"/>
                </a:moveTo>
                <a:lnTo>
                  <a:pt x="325" y="904"/>
                </a:lnTo>
                <a:lnTo>
                  <a:pt x="384" y="897"/>
                </a:lnTo>
                <a:lnTo>
                  <a:pt x="328" y="908"/>
                </a:lnTo>
                <a:lnTo>
                  <a:pt x="266" y="910"/>
                </a:lnTo>
                <a:close/>
                <a:moveTo>
                  <a:pt x="440" y="278"/>
                </a:moveTo>
                <a:lnTo>
                  <a:pt x="437" y="276"/>
                </a:lnTo>
                <a:lnTo>
                  <a:pt x="438" y="272"/>
                </a:lnTo>
                <a:lnTo>
                  <a:pt x="444" y="272"/>
                </a:lnTo>
                <a:lnTo>
                  <a:pt x="450" y="276"/>
                </a:lnTo>
                <a:lnTo>
                  <a:pt x="460" y="283"/>
                </a:lnTo>
                <a:lnTo>
                  <a:pt x="468" y="292"/>
                </a:lnTo>
                <a:lnTo>
                  <a:pt x="471" y="295"/>
                </a:lnTo>
                <a:lnTo>
                  <a:pt x="473" y="300"/>
                </a:lnTo>
                <a:lnTo>
                  <a:pt x="471" y="302"/>
                </a:lnTo>
                <a:lnTo>
                  <a:pt x="466" y="298"/>
                </a:lnTo>
                <a:lnTo>
                  <a:pt x="453" y="289"/>
                </a:lnTo>
                <a:lnTo>
                  <a:pt x="440" y="278"/>
                </a:lnTo>
                <a:lnTo>
                  <a:pt x="442" y="281"/>
                </a:lnTo>
                <a:lnTo>
                  <a:pt x="440" y="278"/>
                </a:lnTo>
                <a:close/>
                <a:moveTo>
                  <a:pt x="464" y="315"/>
                </a:moveTo>
                <a:lnTo>
                  <a:pt x="458" y="314"/>
                </a:lnTo>
                <a:lnTo>
                  <a:pt x="456" y="308"/>
                </a:lnTo>
                <a:lnTo>
                  <a:pt x="463" y="311"/>
                </a:lnTo>
                <a:lnTo>
                  <a:pt x="464" y="315"/>
                </a:lnTo>
                <a:lnTo>
                  <a:pt x="464" y="315"/>
                </a:lnTo>
                <a:lnTo>
                  <a:pt x="464" y="315"/>
                </a:lnTo>
                <a:close/>
                <a:moveTo>
                  <a:pt x="474" y="302"/>
                </a:moveTo>
                <a:lnTo>
                  <a:pt x="474" y="303"/>
                </a:lnTo>
                <a:lnTo>
                  <a:pt x="473" y="302"/>
                </a:lnTo>
                <a:lnTo>
                  <a:pt x="473" y="302"/>
                </a:lnTo>
                <a:lnTo>
                  <a:pt x="474" y="302"/>
                </a:lnTo>
                <a:close/>
                <a:moveTo>
                  <a:pt x="466" y="264"/>
                </a:moveTo>
                <a:lnTo>
                  <a:pt x="486" y="266"/>
                </a:lnTo>
                <a:lnTo>
                  <a:pt x="505" y="273"/>
                </a:lnTo>
                <a:lnTo>
                  <a:pt x="523" y="281"/>
                </a:lnTo>
                <a:lnTo>
                  <a:pt x="541" y="291"/>
                </a:lnTo>
                <a:lnTo>
                  <a:pt x="555" y="303"/>
                </a:lnTo>
                <a:lnTo>
                  <a:pt x="568" y="318"/>
                </a:lnTo>
                <a:lnTo>
                  <a:pt x="573" y="335"/>
                </a:lnTo>
                <a:lnTo>
                  <a:pt x="578" y="352"/>
                </a:lnTo>
                <a:lnTo>
                  <a:pt x="564" y="343"/>
                </a:lnTo>
                <a:lnTo>
                  <a:pt x="560" y="327"/>
                </a:lnTo>
                <a:lnTo>
                  <a:pt x="552" y="314"/>
                </a:lnTo>
                <a:lnTo>
                  <a:pt x="540" y="301"/>
                </a:lnTo>
                <a:lnTo>
                  <a:pt x="505" y="279"/>
                </a:lnTo>
                <a:lnTo>
                  <a:pt x="466" y="264"/>
                </a:lnTo>
                <a:lnTo>
                  <a:pt x="471" y="265"/>
                </a:lnTo>
                <a:lnTo>
                  <a:pt x="466" y="264"/>
                </a:lnTo>
                <a:close/>
                <a:moveTo>
                  <a:pt x="521" y="250"/>
                </a:moveTo>
                <a:lnTo>
                  <a:pt x="508" y="250"/>
                </a:lnTo>
                <a:lnTo>
                  <a:pt x="497" y="245"/>
                </a:lnTo>
                <a:lnTo>
                  <a:pt x="493" y="240"/>
                </a:lnTo>
                <a:lnTo>
                  <a:pt x="488" y="233"/>
                </a:lnTo>
                <a:lnTo>
                  <a:pt x="486" y="231"/>
                </a:lnTo>
                <a:lnTo>
                  <a:pt x="483" y="227"/>
                </a:lnTo>
                <a:lnTo>
                  <a:pt x="485" y="223"/>
                </a:lnTo>
                <a:lnTo>
                  <a:pt x="486" y="219"/>
                </a:lnTo>
                <a:lnTo>
                  <a:pt x="504" y="234"/>
                </a:lnTo>
                <a:lnTo>
                  <a:pt x="521" y="250"/>
                </a:lnTo>
                <a:lnTo>
                  <a:pt x="510" y="246"/>
                </a:lnTo>
                <a:lnTo>
                  <a:pt x="521" y="250"/>
                </a:lnTo>
                <a:close/>
                <a:moveTo>
                  <a:pt x="520" y="233"/>
                </a:moveTo>
                <a:lnTo>
                  <a:pt x="547" y="244"/>
                </a:lnTo>
                <a:lnTo>
                  <a:pt x="559" y="259"/>
                </a:lnTo>
                <a:lnTo>
                  <a:pt x="536" y="248"/>
                </a:lnTo>
                <a:lnTo>
                  <a:pt x="520" y="233"/>
                </a:lnTo>
                <a:close/>
                <a:moveTo>
                  <a:pt x="513" y="257"/>
                </a:moveTo>
                <a:lnTo>
                  <a:pt x="552" y="266"/>
                </a:lnTo>
                <a:lnTo>
                  <a:pt x="585" y="285"/>
                </a:lnTo>
                <a:lnTo>
                  <a:pt x="593" y="295"/>
                </a:lnTo>
                <a:lnTo>
                  <a:pt x="595" y="307"/>
                </a:lnTo>
                <a:lnTo>
                  <a:pt x="597" y="327"/>
                </a:lnTo>
                <a:lnTo>
                  <a:pt x="590" y="345"/>
                </a:lnTo>
                <a:lnTo>
                  <a:pt x="581" y="308"/>
                </a:lnTo>
                <a:lnTo>
                  <a:pt x="560" y="277"/>
                </a:lnTo>
                <a:lnTo>
                  <a:pt x="541" y="272"/>
                </a:lnTo>
                <a:lnTo>
                  <a:pt x="523" y="267"/>
                </a:lnTo>
                <a:lnTo>
                  <a:pt x="499" y="262"/>
                </a:lnTo>
                <a:lnTo>
                  <a:pt x="477" y="256"/>
                </a:lnTo>
                <a:lnTo>
                  <a:pt x="495" y="256"/>
                </a:lnTo>
                <a:lnTo>
                  <a:pt x="513" y="257"/>
                </a:lnTo>
                <a:lnTo>
                  <a:pt x="524" y="258"/>
                </a:lnTo>
                <a:lnTo>
                  <a:pt x="513" y="257"/>
                </a:lnTo>
                <a:close/>
                <a:moveTo>
                  <a:pt x="585" y="250"/>
                </a:moveTo>
                <a:lnTo>
                  <a:pt x="592" y="252"/>
                </a:lnTo>
                <a:lnTo>
                  <a:pt x="593" y="257"/>
                </a:lnTo>
                <a:lnTo>
                  <a:pt x="587" y="256"/>
                </a:lnTo>
                <a:lnTo>
                  <a:pt x="585" y="250"/>
                </a:lnTo>
                <a:lnTo>
                  <a:pt x="586" y="251"/>
                </a:lnTo>
                <a:lnTo>
                  <a:pt x="585" y="250"/>
                </a:lnTo>
                <a:close/>
                <a:moveTo>
                  <a:pt x="857" y="183"/>
                </a:moveTo>
                <a:lnTo>
                  <a:pt x="857" y="183"/>
                </a:lnTo>
                <a:lnTo>
                  <a:pt x="856" y="183"/>
                </a:lnTo>
                <a:lnTo>
                  <a:pt x="865" y="183"/>
                </a:lnTo>
                <a:lnTo>
                  <a:pt x="875" y="181"/>
                </a:lnTo>
                <a:lnTo>
                  <a:pt x="884" y="181"/>
                </a:lnTo>
                <a:lnTo>
                  <a:pt x="894" y="179"/>
                </a:lnTo>
                <a:lnTo>
                  <a:pt x="915" y="177"/>
                </a:lnTo>
                <a:lnTo>
                  <a:pt x="936" y="178"/>
                </a:lnTo>
                <a:lnTo>
                  <a:pt x="890" y="184"/>
                </a:lnTo>
                <a:lnTo>
                  <a:pt x="844" y="193"/>
                </a:lnTo>
                <a:lnTo>
                  <a:pt x="824" y="199"/>
                </a:lnTo>
                <a:lnTo>
                  <a:pt x="803" y="204"/>
                </a:lnTo>
                <a:lnTo>
                  <a:pt x="793" y="208"/>
                </a:lnTo>
                <a:lnTo>
                  <a:pt x="783" y="210"/>
                </a:lnTo>
                <a:lnTo>
                  <a:pt x="773" y="215"/>
                </a:lnTo>
                <a:lnTo>
                  <a:pt x="762" y="216"/>
                </a:lnTo>
                <a:lnTo>
                  <a:pt x="766" y="214"/>
                </a:lnTo>
                <a:lnTo>
                  <a:pt x="769" y="211"/>
                </a:lnTo>
                <a:lnTo>
                  <a:pt x="774" y="208"/>
                </a:lnTo>
                <a:lnTo>
                  <a:pt x="779" y="206"/>
                </a:lnTo>
                <a:lnTo>
                  <a:pt x="792" y="200"/>
                </a:lnTo>
                <a:lnTo>
                  <a:pt x="804" y="196"/>
                </a:lnTo>
                <a:lnTo>
                  <a:pt x="831" y="189"/>
                </a:lnTo>
                <a:lnTo>
                  <a:pt x="857" y="183"/>
                </a:lnTo>
                <a:lnTo>
                  <a:pt x="851" y="184"/>
                </a:lnTo>
                <a:lnTo>
                  <a:pt x="857" y="183"/>
                </a:lnTo>
                <a:close/>
                <a:moveTo>
                  <a:pt x="850" y="183"/>
                </a:moveTo>
                <a:lnTo>
                  <a:pt x="852" y="183"/>
                </a:lnTo>
                <a:lnTo>
                  <a:pt x="854" y="183"/>
                </a:lnTo>
                <a:lnTo>
                  <a:pt x="852" y="183"/>
                </a:lnTo>
                <a:lnTo>
                  <a:pt x="850" y="183"/>
                </a:lnTo>
                <a:close/>
                <a:moveTo>
                  <a:pt x="762" y="216"/>
                </a:moveTo>
                <a:lnTo>
                  <a:pt x="762" y="217"/>
                </a:lnTo>
                <a:lnTo>
                  <a:pt x="761" y="216"/>
                </a:lnTo>
                <a:lnTo>
                  <a:pt x="762" y="216"/>
                </a:lnTo>
                <a:lnTo>
                  <a:pt x="762" y="216"/>
                </a:lnTo>
                <a:lnTo>
                  <a:pt x="762" y="216"/>
                </a:lnTo>
                <a:lnTo>
                  <a:pt x="762" y="216"/>
                </a:lnTo>
                <a:close/>
                <a:moveTo>
                  <a:pt x="763" y="228"/>
                </a:moveTo>
                <a:lnTo>
                  <a:pt x="856" y="199"/>
                </a:lnTo>
                <a:lnTo>
                  <a:pt x="952" y="186"/>
                </a:lnTo>
                <a:lnTo>
                  <a:pt x="906" y="195"/>
                </a:lnTo>
                <a:lnTo>
                  <a:pt x="859" y="206"/>
                </a:lnTo>
                <a:lnTo>
                  <a:pt x="841" y="211"/>
                </a:lnTo>
                <a:lnTo>
                  <a:pt x="823" y="219"/>
                </a:lnTo>
                <a:lnTo>
                  <a:pt x="803" y="228"/>
                </a:lnTo>
                <a:lnTo>
                  <a:pt x="784" y="235"/>
                </a:lnTo>
                <a:lnTo>
                  <a:pt x="746" y="251"/>
                </a:lnTo>
                <a:lnTo>
                  <a:pt x="712" y="270"/>
                </a:lnTo>
                <a:lnTo>
                  <a:pt x="694" y="282"/>
                </a:lnTo>
                <a:lnTo>
                  <a:pt x="676" y="291"/>
                </a:lnTo>
                <a:lnTo>
                  <a:pt x="656" y="300"/>
                </a:lnTo>
                <a:lnTo>
                  <a:pt x="637" y="307"/>
                </a:lnTo>
                <a:lnTo>
                  <a:pt x="643" y="301"/>
                </a:lnTo>
                <a:lnTo>
                  <a:pt x="650" y="298"/>
                </a:lnTo>
                <a:lnTo>
                  <a:pt x="658" y="293"/>
                </a:lnTo>
                <a:lnTo>
                  <a:pt x="667" y="287"/>
                </a:lnTo>
                <a:lnTo>
                  <a:pt x="683" y="277"/>
                </a:lnTo>
                <a:lnTo>
                  <a:pt x="699" y="265"/>
                </a:lnTo>
                <a:lnTo>
                  <a:pt x="712" y="254"/>
                </a:lnTo>
                <a:lnTo>
                  <a:pt x="727" y="245"/>
                </a:lnTo>
                <a:lnTo>
                  <a:pt x="745" y="235"/>
                </a:lnTo>
                <a:lnTo>
                  <a:pt x="763" y="228"/>
                </a:lnTo>
                <a:lnTo>
                  <a:pt x="769" y="226"/>
                </a:lnTo>
                <a:lnTo>
                  <a:pt x="763" y="228"/>
                </a:lnTo>
                <a:close/>
                <a:moveTo>
                  <a:pt x="1256" y="241"/>
                </a:moveTo>
                <a:lnTo>
                  <a:pt x="1264" y="242"/>
                </a:lnTo>
                <a:lnTo>
                  <a:pt x="1272" y="244"/>
                </a:lnTo>
                <a:lnTo>
                  <a:pt x="1262" y="249"/>
                </a:lnTo>
                <a:lnTo>
                  <a:pt x="1249" y="248"/>
                </a:lnTo>
                <a:lnTo>
                  <a:pt x="1227" y="243"/>
                </a:lnTo>
                <a:lnTo>
                  <a:pt x="1205" y="239"/>
                </a:lnTo>
                <a:lnTo>
                  <a:pt x="1158" y="229"/>
                </a:lnTo>
                <a:lnTo>
                  <a:pt x="1111" y="220"/>
                </a:lnTo>
                <a:lnTo>
                  <a:pt x="1018" y="203"/>
                </a:lnTo>
                <a:lnTo>
                  <a:pt x="924" y="201"/>
                </a:lnTo>
                <a:lnTo>
                  <a:pt x="943" y="196"/>
                </a:lnTo>
                <a:lnTo>
                  <a:pt x="963" y="194"/>
                </a:lnTo>
                <a:lnTo>
                  <a:pt x="982" y="194"/>
                </a:lnTo>
                <a:lnTo>
                  <a:pt x="1002" y="194"/>
                </a:lnTo>
                <a:lnTo>
                  <a:pt x="1045" y="201"/>
                </a:lnTo>
                <a:lnTo>
                  <a:pt x="1086" y="209"/>
                </a:lnTo>
                <a:lnTo>
                  <a:pt x="1171" y="225"/>
                </a:lnTo>
                <a:lnTo>
                  <a:pt x="1256" y="241"/>
                </a:lnTo>
                <a:lnTo>
                  <a:pt x="1231" y="236"/>
                </a:lnTo>
                <a:lnTo>
                  <a:pt x="1256" y="241"/>
                </a:lnTo>
                <a:close/>
                <a:moveTo>
                  <a:pt x="1062" y="196"/>
                </a:moveTo>
                <a:lnTo>
                  <a:pt x="1072" y="195"/>
                </a:lnTo>
                <a:lnTo>
                  <a:pt x="1083" y="199"/>
                </a:lnTo>
                <a:lnTo>
                  <a:pt x="1097" y="202"/>
                </a:lnTo>
                <a:lnTo>
                  <a:pt x="1112" y="204"/>
                </a:lnTo>
                <a:lnTo>
                  <a:pt x="1125" y="208"/>
                </a:lnTo>
                <a:lnTo>
                  <a:pt x="1140" y="210"/>
                </a:lnTo>
                <a:lnTo>
                  <a:pt x="1149" y="212"/>
                </a:lnTo>
                <a:lnTo>
                  <a:pt x="1158" y="215"/>
                </a:lnTo>
                <a:lnTo>
                  <a:pt x="1149" y="216"/>
                </a:lnTo>
                <a:lnTo>
                  <a:pt x="1140" y="214"/>
                </a:lnTo>
                <a:lnTo>
                  <a:pt x="1125" y="210"/>
                </a:lnTo>
                <a:lnTo>
                  <a:pt x="1111" y="208"/>
                </a:lnTo>
                <a:lnTo>
                  <a:pt x="1097" y="204"/>
                </a:lnTo>
                <a:lnTo>
                  <a:pt x="1083" y="202"/>
                </a:lnTo>
                <a:lnTo>
                  <a:pt x="1076" y="200"/>
                </a:lnTo>
                <a:lnTo>
                  <a:pt x="1068" y="199"/>
                </a:lnTo>
                <a:lnTo>
                  <a:pt x="1065" y="199"/>
                </a:lnTo>
                <a:lnTo>
                  <a:pt x="1062" y="196"/>
                </a:lnTo>
                <a:lnTo>
                  <a:pt x="1062" y="196"/>
                </a:lnTo>
                <a:lnTo>
                  <a:pt x="1062" y="196"/>
                </a:lnTo>
                <a:close/>
                <a:moveTo>
                  <a:pt x="1137" y="148"/>
                </a:moveTo>
                <a:lnTo>
                  <a:pt x="1134" y="146"/>
                </a:lnTo>
                <a:lnTo>
                  <a:pt x="1133" y="146"/>
                </a:lnTo>
                <a:lnTo>
                  <a:pt x="1136" y="145"/>
                </a:lnTo>
                <a:lnTo>
                  <a:pt x="1137" y="148"/>
                </a:lnTo>
                <a:lnTo>
                  <a:pt x="1137" y="146"/>
                </a:lnTo>
                <a:lnTo>
                  <a:pt x="1137" y="148"/>
                </a:lnTo>
                <a:close/>
                <a:moveTo>
                  <a:pt x="1138" y="148"/>
                </a:moveTo>
                <a:lnTo>
                  <a:pt x="1138" y="148"/>
                </a:lnTo>
                <a:lnTo>
                  <a:pt x="1137" y="148"/>
                </a:lnTo>
                <a:lnTo>
                  <a:pt x="1138" y="148"/>
                </a:lnTo>
                <a:lnTo>
                  <a:pt x="1138" y="148"/>
                </a:lnTo>
                <a:lnTo>
                  <a:pt x="1138" y="148"/>
                </a:lnTo>
                <a:lnTo>
                  <a:pt x="1138" y="148"/>
                </a:lnTo>
                <a:close/>
                <a:moveTo>
                  <a:pt x="1132" y="144"/>
                </a:moveTo>
                <a:lnTo>
                  <a:pt x="1122" y="142"/>
                </a:lnTo>
                <a:lnTo>
                  <a:pt x="1111" y="136"/>
                </a:lnTo>
                <a:lnTo>
                  <a:pt x="1099" y="132"/>
                </a:lnTo>
                <a:lnTo>
                  <a:pt x="1087" y="126"/>
                </a:lnTo>
                <a:lnTo>
                  <a:pt x="1099" y="127"/>
                </a:lnTo>
                <a:lnTo>
                  <a:pt x="1111" y="132"/>
                </a:lnTo>
                <a:lnTo>
                  <a:pt x="1116" y="135"/>
                </a:lnTo>
                <a:lnTo>
                  <a:pt x="1123" y="137"/>
                </a:lnTo>
                <a:lnTo>
                  <a:pt x="1129" y="142"/>
                </a:lnTo>
                <a:lnTo>
                  <a:pt x="1132" y="144"/>
                </a:lnTo>
                <a:lnTo>
                  <a:pt x="1132" y="144"/>
                </a:lnTo>
                <a:lnTo>
                  <a:pt x="1132" y="144"/>
                </a:lnTo>
                <a:close/>
                <a:moveTo>
                  <a:pt x="1117" y="152"/>
                </a:moveTo>
                <a:lnTo>
                  <a:pt x="1166" y="166"/>
                </a:lnTo>
                <a:lnTo>
                  <a:pt x="1215" y="182"/>
                </a:lnTo>
                <a:lnTo>
                  <a:pt x="1261" y="195"/>
                </a:lnTo>
                <a:lnTo>
                  <a:pt x="1309" y="203"/>
                </a:lnTo>
                <a:lnTo>
                  <a:pt x="1320" y="206"/>
                </a:lnTo>
                <a:lnTo>
                  <a:pt x="1331" y="207"/>
                </a:lnTo>
                <a:lnTo>
                  <a:pt x="1335" y="207"/>
                </a:lnTo>
                <a:lnTo>
                  <a:pt x="1338" y="209"/>
                </a:lnTo>
                <a:lnTo>
                  <a:pt x="1336" y="211"/>
                </a:lnTo>
                <a:lnTo>
                  <a:pt x="1331" y="211"/>
                </a:lnTo>
                <a:lnTo>
                  <a:pt x="1305" y="211"/>
                </a:lnTo>
                <a:lnTo>
                  <a:pt x="1279" y="210"/>
                </a:lnTo>
                <a:lnTo>
                  <a:pt x="1235" y="201"/>
                </a:lnTo>
                <a:lnTo>
                  <a:pt x="1193" y="186"/>
                </a:lnTo>
                <a:lnTo>
                  <a:pt x="1166" y="175"/>
                </a:lnTo>
                <a:lnTo>
                  <a:pt x="1139" y="163"/>
                </a:lnTo>
                <a:lnTo>
                  <a:pt x="1115" y="156"/>
                </a:lnTo>
                <a:lnTo>
                  <a:pt x="1090" y="149"/>
                </a:lnTo>
                <a:lnTo>
                  <a:pt x="1104" y="150"/>
                </a:lnTo>
                <a:lnTo>
                  <a:pt x="1117" y="152"/>
                </a:lnTo>
                <a:lnTo>
                  <a:pt x="1129" y="156"/>
                </a:lnTo>
                <a:lnTo>
                  <a:pt x="1117" y="152"/>
                </a:lnTo>
                <a:close/>
                <a:moveTo>
                  <a:pt x="1378" y="187"/>
                </a:moveTo>
                <a:lnTo>
                  <a:pt x="1379" y="186"/>
                </a:lnTo>
                <a:lnTo>
                  <a:pt x="1379" y="186"/>
                </a:lnTo>
                <a:lnTo>
                  <a:pt x="1383" y="187"/>
                </a:lnTo>
                <a:lnTo>
                  <a:pt x="1387" y="186"/>
                </a:lnTo>
                <a:lnTo>
                  <a:pt x="1389" y="186"/>
                </a:lnTo>
                <a:lnTo>
                  <a:pt x="1393" y="186"/>
                </a:lnTo>
                <a:lnTo>
                  <a:pt x="1395" y="185"/>
                </a:lnTo>
                <a:lnTo>
                  <a:pt x="1397" y="183"/>
                </a:lnTo>
                <a:lnTo>
                  <a:pt x="1395" y="184"/>
                </a:lnTo>
                <a:lnTo>
                  <a:pt x="1393" y="186"/>
                </a:lnTo>
                <a:lnTo>
                  <a:pt x="1400" y="190"/>
                </a:lnTo>
                <a:lnTo>
                  <a:pt x="1408" y="191"/>
                </a:lnTo>
                <a:lnTo>
                  <a:pt x="1384" y="195"/>
                </a:lnTo>
                <a:lnTo>
                  <a:pt x="1360" y="195"/>
                </a:lnTo>
                <a:lnTo>
                  <a:pt x="1362" y="199"/>
                </a:lnTo>
                <a:lnTo>
                  <a:pt x="1366" y="201"/>
                </a:lnTo>
                <a:lnTo>
                  <a:pt x="1370" y="202"/>
                </a:lnTo>
                <a:lnTo>
                  <a:pt x="1375" y="201"/>
                </a:lnTo>
                <a:lnTo>
                  <a:pt x="1367" y="202"/>
                </a:lnTo>
                <a:lnTo>
                  <a:pt x="1360" y="203"/>
                </a:lnTo>
                <a:lnTo>
                  <a:pt x="1353" y="202"/>
                </a:lnTo>
                <a:lnTo>
                  <a:pt x="1346" y="202"/>
                </a:lnTo>
                <a:lnTo>
                  <a:pt x="1353" y="201"/>
                </a:lnTo>
                <a:lnTo>
                  <a:pt x="1359" y="201"/>
                </a:lnTo>
                <a:lnTo>
                  <a:pt x="1356" y="199"/>
                </a:lnTo>
                <a:lnTo>
                  <a:pt x="1354" y="198"/>
                </a:lnTo>
                <a:lnTo>
                  <a:pt x="1359" y="200"/>
                </a:lnTo>
                <a:lnTo>
                  <a:pt x="1363" y="201"/>
                </a:lnTo>
                <a:lnTo>
                  <a:pt x="1360" y="196"/>
                </a:lnTo>
                <a:lnTo>
                  <a:pt x="1353" y="194"/>
                </a:lnTo>
                <a:lnTo>
                  <a:pt x="1345" y="194"/>
                </a:lnTo>
                <a:lnTo>
                  <a:pt x="1337" y="193"/>
                </a:lnTo>
                <a:lnTo>
                  <a:pt x="1321" y="192"/>
                </a:lnTo>
                <a:lnTo>
                  <a:pt x="1305" y="189"/>
                </a:lnTo>
                <a:lnTo>
                  <a:pt x="1342" y="189"/>
                </a:lnTo>
                <a:lnTo>
                  <a:pt x="1378" y="187"/>
                </a:lnTo>
                <a:lnTo>
                  <a:pt x="1370" y="187"/>
                </a:lnTo>
                <a:lnTo>
                  <a:pt x="1378" y="187"/>
                </a:lnTo>
                <a:close/>
                <a:moveTo>
                  <a:pt x="1352" y="196"/>
                </a:moveTo>
                <a:lnTo>
                  <a:pt x="1351" y="196"/>
                </a:lnTo>
                <a:lnTo>
                  <a:pt x="1351" y="196"/>
                </a:lnTo>
                <a:lnTo>
                  <a:pt x="1351" y="196"/>
                </a:lnTo>
                <a:lnTo>
                  <a:pt x="1352" y="196"/>
                </a:lnTo>
                <a:close/>
                <a:moveTo>
                  <a:pt x="1296" y="178"/>
                </a:moveTo>
                <a:lnTo>
                  <a:pt x="1332" y="177"/>
                </a:lnTo>
                <a:lnTo>
                  <a:pt x="1362" y="181"/>
                </a:lnTo>
                <a:lnTo>
                  <a:pt x="1321" y="182"/>
                </a:lnTo>
                <a:lnTo>
                  <a:pt x="1296" y="178"/>
                </a:lnTo>
                <a:close/>
                <a:moveTo>
                  <a:pt x="1259" y="162"/>
                </a:moveTo>
                <a:lnTo>
                  <a:pt x="1290" y="165"/>
                </a:lnTo>
                <a:lnTo>
                  <a:pt x="1320" y="171"/>
                </a:lnTo>
                <a:lnTo>
                  <a:pt x="1287" y="168"/>
                </a:lnTo>
                <a:lnTo>
                  <a:pt x="1259" y="162"/>
                </a:lnTo>
                <a:close/>
                <a:moveTo>
                  <a:pt x="1276" y="183"/>
                </a:moveTo>
                <a:lnTo>
                  <a:pt x="1279" y="183"/>
                </a:lnTo>
                <a:lnTo>
                  <a:pt x="1282" y="184"/>
                </a:lnTo>
                <a:lnTo>
                  <a:pt x="1274" y="186"/>
                </a:lnTo>
                <a:lnTo>
                  <a:pt x="1268" y="184"/>
                </a:lnTo>
                <a:lnTo>
                  <a:pt x="1257" y="183"/>
                </a:lnTo>
                <a:lnTo>
                  <a:pt x="1246" y="181"/>
                </a:lnTo>
                <a:lnTo>
                  <a:pt x="1229" y="178"/>
                </a:lnTo>
                <a:lnTo>
                  <a:pt x="1211" y="173"/>
                </a:lnTo>
                <a:lnTo>
                  <a:pt x="1196" y="167"/>
                </a:lnTo>
                <a:lnTo>
                  <a:pt x="1181" y="160"/>
                </a:lnTo>
                <a:lnTo>
                  <a:pt x="1167" y="154"/>
                </a:lnTo>
                <a:lnTo>
                  <a:pt x="1155" y="146"/>
                </a:lnTo>
                <a:lnTo>
                  <a:pt x="1153" y="143"/>
                </a:lnTo>
                <a:lnTo>
                  <a:pt x="1159" y="143"/>
                </a:lnTo>
                <a:lnTo>
                  <a:pt x="1167" y="145"/>
                </a:lnTo>
                <a:lnTo>
                  <a:pt x="1175" y="149"/>
                </a:lnTo>
                <a:lnTo>
                  <a:pt x="1190" y="156"/>
                </a:lnTo>
                <a:lnTo>
                  <a:pt x="1205" y="162"/>
                </a:lnTo>
                <a:lnTo>
                  <a:pt x="1240" y="174"/>
                </a:lnTo>
                <a:lnTo>
                  <a:pt x="1276" y="183"/>
                </a:lnTo>
                <a:lnTo>
                  <a:pt x="1263" y="179"/>
                </a:lnTo>
                <a:lnTo>
                  <a:pt x="1276" y="183"/>
                </a:lnTo>
                <a:close/>
                <a:moveTo>
                  <a:pt x="1303" y="228"/>
                </a:moveTo>
                <a:lnTo>
                  <a:pt x="1306" y="228"/>
                </a:lnTo>
                <a:lnTo>
                  <a:pt x="1309" y="229"/>
                </a:lnTo>
                <a:lnTo>
                  <a:pt x="1303" y="233"/>
                </a:lnTo>
                <a:lnTo>
                  <a:pt x="1296" y="234"/>
                </a:lnTo>
                <a:lnTo>
                  <a:pt x="1288" y="236"/>
                </a:lnTo>
                <a:lnTo>
                  <a:pt x="1280" y="240"/>
                </a:lnTo>
                <a:lnTo>
                  <a:pt x="1290" y="233"/>
                </a:lnTo>
                <a:lnTo>
                  <a:pt x="1303" y="228"/>
                </a:lnTo>
                <a:lnTo>
                  <a:pt x="1301" y="229"/>
                </a:lnTo>
                <a:lnTo>
                  <a:pt x="1303" y="228"/>
                </a:lnTo>
                <a:close/>
                <a:moveTo>
                  <a:pt x="1317" y="249"/>
                </a:moveTo>
                <a:lnTo>
                  <a:pt x="1299" y="257"/>
                </a:lnTo>
                <a:lnTo>
                  <a:pt x="1282" y="265"/>
                </a:lnTo>
                <a:lnTo>
                  <a:pt x="1273" y="268"/>
                </a:lnTo>
                <a:lnTo>
                  <a:pt x="1264" y="272"/>
                </a:lnTo>
                <a:lnTo>
                  <a:pt x="1257" y="275"/>
                </a:lnTo>
                <a:lnTo>
                  <a:pt x="1251" y="277"/>
                </a:lnTo>
                <a:lnTo>
                  <a:pt x="1251" y="277"/>
                </a:lnTo>
                <a:lnTo>
                  <a:pt x="1251" y="277"/>
                </a:lnTo>
                <a:lnTo>
                  <a:pt x="1281" y="258"/>
                </a:lnTo>
                <a:lnTo>
                  <a:pt x="1317" y="249"/>
                </a:lnTo>
                <a:lnTo>
                  <a:pt x="1297" y="254"/>
                </a:lnTo>
                <a:lnTo>
                  <a:pt x="1317" y="249"/>
                </a:lnTo>
                <a:close/>
                <a:moveTo>
                  <a:pt x="2031" y="190"/>
                </a:moveTo>
                <a:lnTo>
                  <a:pt x="2071" y="198"/>
                </a:lnTo>
                <a:lnTo>
                  <a:pt x="2110" y="210"/>
                </a:lnTo>
                <a:lnTo>
                  <a:pt x="2092" y="209"/>
                </a:lnTo>
                <a:lnTo>
                  <a:pt x="2071" y="203"/>
                </a:lnTo>
                <a:lnTo>
                  <a:pt x="2048" y="199"/>
                </a:lnTo>
                <a:lnTo>
                  <a:pt x="2024" y="195"/>
                </a:lnTo>
                <a:lnTo>
                  <a:pt x="1974" y="191"/>
                </a:lnTo>
                <a:lnTo>
                  <a:pt x="1924" y="187"/>
                </a:lnTo>
                <a:lnTo>
                  <a:pt x="1826" y="187"/>
                </a:lnTo>
                <a:lnTo>
                  <a:pt x="1729" y="196"/>
                </a:lnTo>
                <a:lnTo>
                  <a:pt x="1680" y="203"/>
                </a:lnTo>
                <a:lnTo>
                  <a:pt x="1631" y="211"/>
                </a:lnTo>
                <a:lnTo>
                  <a:pt x="1619" y="214"/>
                </a:lnTo>
                <a:lnTo>
                  <a:pt x="1608" y="215"/>
                </a:lnTo>
                <a:lnTo>
                  <a:pt x="1601" y="216"/>
                </a:lnTo>
                <a:lnTo>
                  <a:pt x="1595" y="216"/>
                </a:lnTo>
                <a:lnTo>
                  <a:pt x="1590" y="217"/>
                </a:lnTo>
                <a:lnTo>
                  <a:pt x="1584" y="217"/>
                </a:lnTo>
                <a:lnTo>
                  <a:pt x="1584" y="215"/>
                </a:lnTo>
                <a:lnTo>
                  <a:pt x="1590" y="214"/>
                </a:lnTo>
                <a:lnTo>
                  <a:pt x="1602" y="211"/>
                </a:lnTo>
                <a:lnTo>
                  <a:pt x="1615" y="209"/>
                </a:lnTo>
                <a:lnTo>
                  <a:pt x="1713" y="193"/>
                </a:lnTo>
                <a:lnTo>
                  <a:pt x="1809" y="181"/>
                </a:lnTo>
                <a:lnTo>
                  <a:pt x="1921" y="178"/>
                </a:lnTo>
                <a:lnTo>
                  <a:pt x="2031" y="190"/>
                </a:lnTo>
                <a:lnTo>
                  <a:pt x="2014" y="186"/>
                </a:lnTo>
                <a:lnTo>
                  <a:pt x="2031" y="190"/>
                </a:lnTo>
                <a:close/>
                <a:moveTo>
                  <a:pt x="1993" y="179"/>
                </a:moveTo>
                <a:lnTo>
                  <a:pt x="1994" y="179"/>
                </a:lnTo>
                <a:lnTo>
                  <a:pt x="1996" y="179"/>
                </a:lnTo>
                <a:lnTo>
                  <a:pt x="1994" y="179"/>
                </a:lnTo>
                <a:lnTo>
                  <a:pt x="1993" y="179"/>
                </a:lnTo>
                <a:close/>
                <a:moveTo>
                  <a:pt x="2170" y="259"/>
                </a:moveTo>
                <a:lnTo>
                  <a:pt x="2203" y="275"/>
                </a:lnTo>
                <a:lnTo>
                  <a:pt x="2236" y="291"/>
                </a:lnTo>
                <a:lnTo>
                  <a:pt x="2194" y="278"/>
                </a:lnTo>
                <a:lnTo>
                  <a:pt x="2154" y="261"/>
                </a:lnTo>
                <a:lnTo>
                  <a:pt x="2110" y="244"/>
                </a:lnTo>
                <a:lnTo>
                  <a:pt x="2064" y="232"/>
                </a:lnTo>
                <a:lnTo>
                  <a:pt x="2039" y="228"/>
                </a:lnTo>
                <a:lnTo>
                  <a:pt x="2014" y="224"/>
                </a:lnTo>
                <a:lnTo>
                  <a:pt x="1989" y="223"/>
                </a:lnTo>
                <a:lnTo>
                  <a:pt x="1964" y="221"/>
                </a:lnTo>
                <a:lnTo>
                  <a:pt x="1939" y="219"/>
                </a:lnTo>
                <a:lnTo>
                  <a:pt x="1914" y="218"/>
                </a:lnTo>
                <a:lnTo>
                  <a:pt x="1888" y="218"/>
                </a:lnTo>
                <a:lnTo>
                  <a:pt x="1863" y="219"/>
                </a:lnTo>
                <a:lnTo>
                  <a:pt x="1816" y="224"/>
                </a:lnTo>
                <a:lnTo>
                  <a:pt x="1771" y="232"/>
                </a:lnTo>
                <a:lnTo>
                  <a:pt x="1760" y="235"/>
                </a:lnTo>
                <a:lnTo>
                  <a:pt x="1750" y="239"/>
                </a:lnTo>
                <a:lnTo>
                  <a:pt x="1744" y="240"/>
                </a:lnTo>
                <a:lnTo>
                  <a:pt x="1740" y="242"/>
                </a:lnTo>
                <a:lnTo>
                  <a:pt x="1735" y="243"/>
                </a:lnTo>
                <a:lnTo>
                  <a:pt x="1731" y="244"/>
                </a:lnTo>
                <a:lnTo>
                  <a:pt x="1733" y="241"/>
                </a:lnTo>
                <a:lnTo>
                  <a:pt x="1740" y="239"/>
                </a:lnTo>
                <a:lnTo>
                  <a:pt x="1750" y="233"/>
                </a:lnTo>
                <a:lnTo>
                  <a:pt x="1760" y="229"/>
                </a:lnTo>
                <a:lnTo>
                  <a:pt x="1806" y="218"/>
                </a:lnTo>
                <a:lnTo>
                  <a:pt x="1854" y="211"/>
                </a:lnTo>
                <a:lnTo>
                  <a:pt x="1905" y="209"/>
                </a:lnTo>
                <a:lnTo>
                  <a:pt x="1956" y="212"/>
                </a:lnTo>
                <a:lnTo>
                  <a:pt x="2013" y="218"/>
                </a:lnTo>
                <a:lnTo>
                  <a:pt x="2069" y="227"/>
                </a:lnTo>
                <a:lnTo>
                  <a:pt x="2120" y="240"/>
                </a:lnTo>
                <a:lnTo>
                  <a:pt x="2170" y="259"/>
                </a:lnTo>
                <a:lnTo>
                  <a:pt x="2170" y="259"/>
                </a:lnTo>
                <a:lnTo>
                  <a:pt x="2170" y="259"/>
                </a:lnTo>
                <a:close/>
                <a:moveTo>
                  <a:pt x="2127" y="228"/>
                </a:moveTo>
                <a:lnTo>
                  <a:pt x="2136" y="229"/>
                </a:lnTo>
                <a:lnTo>
                  <a:pt x="2146" y="234"/>
                </a:lnTo>
                <a:lnTo>
                  <a:pt x="2156" y="237"/>
                </a:lnTo>
                <a:lnTo>
                  <a:pt x="2166" y="242"/>
                </a:lnTo>
                <a:lnTo>
                  <a:pt x="2154" y="242"/>
                </a:lnTo>
                <a:lnTo>
                  <a:pt x="2144" y="239"/>
                </a:lnTo>
                <a:lnTo>
                  <a:pt x="2133" y="234"/>
                </a:lnTo>
                <a:lnTo>
                  <a:pt x="2127" y="228"/>
                </a:lnTo>
                <a:lnTo>
                  <a:pt x="2127" y="228"/>
                </a:lnTo>
                <a:lnTo>
                  <a:pt x="2127" y="228"/>
                </a:lnTo>
                <a:close/>
                <a:moveTo>
                  <a:pt x="2318" y="339"/>
                </a:moveTo>
                <a:lnTo>
                  <a:pt x="2373" y="344"/>
                </a:lnTo>
                <a:lnTo>
                  <a:pt x="2427" y="349"/>
                </a:lnTo>
                <a:lnTo>
                  <a:pt x="2454" y="349"/>
                </a:lnTo>
                <a:lnTo>
                  <a:pt x="2481" y="349"/>
                </a:lnTo>
                <a:lnTo>
                  <a:pt x="2495" y="349"/>
                </a:lnTo>
                <a:lnTo>
                  <a:pt x="2508" y="349"/>
                </a:lnTo>
                <a:lnTo>
                  <a:pt x="2516" y="350"/>
                </a:lnTo>
                <a:lnTo>
                  <a:pt x="2515" y="352"/>
                </a:lnTo>
                <a:lnTo>
                  <a:pt x="2462" y="356"/>
                </a:lnTo>
                <a:lnTo>
                  <a:pt x="2407" y="353"/>
                </a:lnTo>
                <a:lnTo>
                  <a:pt x="2355" y="348"/>
                </a:lnTo>
                <a:lnTo>
                  <a:pt x="2302" y="340"/>
                </a:lnTo>
                <a:lnTo>
                  <a:pt x="2241" y="331"/>
                </a:lnTo>
                <a:lnTo>
                  <a:pt x="2179" y="323"/>
                </a:lnTo>
                <a:lnTo>
                  <a:pt x="2215" y="323"/>
                </a:lnTo>
                <a:lnTo>
                  <a:pt x="2249" y="326"/>
                </a:lnTo>
                <a:lnTo>
                  <a:pt x="2284" y="332"/>
                </a:lnTo>
                <a:lnTo>
                  <a:pt x="2318" y="339"/>
                </a:lnTo>
                <a:lnTo>
                  <a:pt x="2327" y="340"/>
                </a:lnTo>
                <a:lnTo>
                  <a:pt x="2318" y="339"/>
                </a:lnTo>
                <a:close/>
                <a:moveTo>
                  <a:pt x="2296" y="311"/>
                </a:moveTo>
                <a:lnTo>
                  <a:pt x="2319" y="317"/>
                </a:lnTo>
                <a:lnTo>
                  <a:pt x="2341" y="322"/>
                </a:lnTo>
                <a:lnTo>
                  <a:pt x="2316" y="320"/>
                </a:lnTo>
                <a:lnTo>
                  <a:pt x="2296" y="311"/>
                </a:lnTo>
                <a:close/>
                <a:moveTo>
                  <a:pt x="2345" y="495"/>
                </a:moveTo>
                <a:lnTo>
                  <a:pt x="2331" y="497"/>
                </a:lnTo>
                <a:lnTo>
                  <a:pt x="2316" y="497"/>
                </a:lnTo>
                <a:lnTo>
                  <a:pt x="2419" y="474"/>
                </a:lnTo>
                <a:lnTo>
                  <a:pt x="2518" y="435"/>
                </a:lnTo>
                <a:lnTo>
                  <a:pt x="2512" y="451"/>
                </a:lnTo>
                <a:lnTo>
                  <a:pt x="2495" y="458"/>
                </a:lnTo>
                <a:lnTo>
                  <a:pt x="2472" y="466"/>
                </a:lnTo>
                <a:lnTo>
                  <a:pt x="2449" y="474"/>
                </a:lnTo>
                <a:lnTo>
                  <a:pt x="2398" y="486"/>
                </a:lnTo>
                <a:lnTo>
                  <a:pt x="2345" y="495"/>
                </a:lnTo>
                <a:lnTo>
                  <a:pt x="2366" y="493"/>
                </a:lnTo>
                <a:lnTo>
                  <a:pt x="2345" y="495"/>
                </a:lnTo>
                <a:close/>
                <a:moveTo>
                  <a:pt x="2506" y="467"/>
                </a:moveTo>
                <a:lnTo>
                  <a:pt x="2499" y="472"/>
                </a:lnTo>
                <a:lnTo>
                  <a:pt x="2492" y="476"/>
                </a:lnTo>
                <a:lnTo>
                  <a:pt x="2483" y="481"/>
                </a:lnTo>
                <a:lnTo>
                  <a:pt x="2473" y="484"/>
                </a:lnTo>
                <a:lnTo>
                  <a:pt x="2450" y="491"/>
                </a:lnTo>
                <a:lnTo>
                  <a:pt x="2429" y="497"/>
                </a:lnTo>
                <a:lnTo>
                  <a:pt x="2381" y="503"/>
                </a:lnTo>
                <a:lnTo>
                  <a:pt x="2333" y="506"/>
                </a:lnTo>
                <a:lnTo>
                  <a:pt x="2377" y="499"/>
                </a:lnTo>
                <a:lnTo>
                  <a:pt x="2423" y="490"/>
                </a:lnTo>
                <a:lnTo>
                  <a:pt x="2443" y="484"/>
                </a:lnTo>
                <a:lnTo>
                  <a:pt x="2464" y="478"/>
                </a:lnTo>
                <a:lnTo>
                  <a:pt x="2474" y="476"/>
                </a:lnTo>
                <a:lnTo>
                  <a:pt x="2484" y="473"/>
                </a:lnTo>
                <a:lnTo>
                  <a:pt x="2496" y="469"/>
                </a:lnTo>
                <a:lnTo>
                  <a:pt x="2506" y="467"/>
                </a:lnTo>
                <a:lnTo>
                  <a:pt x="2505" y="467"/>
                </a:lnTo>
                <a:lnTo>
                  <a:pt x="2506" y="467"/>
                </a:lnTo>
                <a:close/>
                <a:moveTo>
                  <a:pt x="2007" y="442"/>
                </a:moveTo>
                <a:lnTo>
                  <a:pt x="2002" y="443"/>
                </a:lnTo>
                <a:lnTo>
                  <a:pt x="1996" y="443"/>
                </a:lnTo>
                <a:lnTo>
                  <a:pt x="2002" y="443"/>
                </a:lnTo>
                <a:lnTo>
                  <a:pt x="2007" y="442"/>
                </a:lnTo>
                <a:lnTo>
                  <a:pt x="1950" y="431"/>
                </a:lnTo>
                <a:lnTo>
                  <a:pt x="1894" y="424"/>
                </a:lnTo>
                <a:lnTo>
                  <a:pt x="1832" y="420"/>
                </a:lnTo>
                <a:lnTo>
                  <a:pt x="1771" y="419"/>
                </a:lnTo>
                <a:lnTo>
                  <a:pt x="1884" y="418"/>
                </a:lnTo>
                <a:lnTo>
                  <a:pt x="1998" y="432"/>
                </a:lnTo>
                <a:lnTo>
                  <a:pt x="2109" y="455"/>
                </a:lnTo>
                <a:lnTo>
                  <a:pt x="2219" y="475"/>
                </a:lnTo>
                <a:lnTo>
                  <a:pt x="2281" y="482"/>
                </a:lnTo>
                <a:lnTo>
                  <a:pt x="2342" y="483"/>
                </a:lnTo>
                <a:lnTo>
                  <a:pt x="2260" y="488"/>
                </a:lnTo>
                <a:lnTo>
                  <a:pt x="2179" y="474"/>
                </a:lnTo>
                <a:lnTo>
                  <a:pt x="2094" y="458"/>
                </a:lnTo>
                <a:lnTo>
                  <a:pt x="2007" y="442"/>
                </a:lnTo>
                <a:lnTo>
                  <a:pt x="2034" y="448"/>
                </a:lnTo>
                <a:lnTo>
                  <a:pt x="2007" y="442"/>
                </a:lnTo>
                <a:close/>
                <a:moveTo>
                  <a:pt x="2205" y="486"/>
                </a:moveTo>
                <a:lnTo>
                  <a:pt x="2196" y="488"/>
                </a:lnTo>
                <a:lnTo>
                  <a:pt x="2186" y="485"/>
                </a:lnTo>
                <a:lnTo>
                  <a:pt x="2171" y="482"/>
                </a:lnTo>
                <a:lnTo>
                  <a:pt x="2158" y="480"/>
                </a:lnTo>
                <a:lnTo>
                  <a:pt x="2144" y="476"/>
                </a:lnTo>
                <a:lnTo>
                  <a:pt x="2131" y="474"/>
                </a:lnTo>
                <a:lnTo>
                  <a:pt x="2120" y="472"/>
                </a:lnTo>
                <a:lnTo>
                  <a:pt x="2109" y="468"/>
                </a:lnTo>
                <a:lnTo>
                  <a:pt x="2117" y="468"/>
                </a:lnTo>
                <a:lnTo>
                  <a:pt x="2127" y="469"/>
                </a:lnTo>
                <a:lnTo>
                  <a:pt x="2139" y="473"/>
                </a:lnTo>
                <a:lnTo>
                  <a:pt x="2153" y="475"/>
                </a:lnTo>
                <a:lnTo>
                  <a:pt x="2167" y="477"/>
                </a:lnTo>
                <a:lnTo>
                  <a:pt x="2180" y="481"/>
                </a:lnTo>
                <a:lnTo>
                  <a:pt x="2187" y="482"/>
                </a:lnTo>
                <a:lnTo>
                  <a:pt x="2193" y="483"/>
                </a:lnTo>
                <a:lnTo>
                  <a:pt x="2200" y="484"/>
                </a:lnTo>
                <a:lnTo>
                  <a:pt x="2205" y="486"/>
                </a:lnTo>
                <a:lnTo>
                  <a:pt x="2204" y="486"/>
                </a:lnTo>
                <a:lnTo>
                  <a:pt x="2205" y="486"/>
                </a:lnTo>
                <a:close/>
                <a:moveTo>
                  <a:pt x="2170" y="569"/>
                </a:moveTo>
                <a:lnTo>
                  <a:pt x="2182" y="573"/>
                </a:lnTo>
                <a:lnTo>
                  <a:pt x="2185" y="577"/>
                </a:lnTo>
                <a:lnTo>
                  <a:pt x="2178" y="577"/>
                </a:lnTo>
                <a:lnTo>
                  <a:pt x="2171" y="575"/>
                </a:lnTo>
                <a:lnTo>
                  <a:pt x="2164" y="574"/>
                </a:lnTo>
                <a:lnTo>
                  <a:pt x="2158" y="573"/>
                </a:lnTo>
                <a:lnTo>
                  <a:pt x="2135" y="564"/>
                </a:lnTo>
                <a:lnTo>
                  <a:pt x="2113" y="551"/>
                </a:lnTo>
                <a:lnTo>
                  <a:pt x="2092" y="538"/>
                </a:lnTo>
                <a:lnTo>
                  <a:pt x="2068" y="526"/>
                </a:lnTo>
                <a:lnTo>
                  <a:pt x="2054" y="522"/>
                </a:lnTo>
                <a:lnTo>
                  <a:pt x="2040" y="518"/>
                </a:lnTo>
                <a:lnTo>
                  <a:pt x="2026" y="515"/>
                </a:lnTo>
                <a:lnTo>
                  <a:pt x="2013" y="511"/>
                </a:lnTo>
                <a:lnTo>
                  <a:pt x="2035" y="513"/>
                </a:lnTo>
                <a:lnTo>
                  <a:pt x="2060" y="518"/>
                </a:lnTo>
                <a:lnTo>
                  <a:pt x="2079" y="524"/>
                </a:lnTo>
                <a:lnTo>
                  <a:pt x="2098" y="532"/>
                </a:lnTo>
                <a:lnTo>
                  <a:pt x="2134" y="552"/>
                </a:lnTo>
                <a:lnTo>
                  <a:pt x="2170" y="569"/>
                </a:lnTo>
                <a:lnTo>
                  <a:pt x="2162" y="567"/>
                </a:lnTo>
                <a:lnTo>
                  <a:pt x="2170" y="569"/>
                </a:lnTo>
                <a:close/>
                <a:moveTo>
                  <a:pt x="2131" y="539"/>
                </a:moveTo>
                <a:lnTo>
                  <a:pt x="2133" y="538"/>
                </a:lnTo>
                <a:lnTo>
                  <a:pt x="2135" y="539"/>
                </a:lnTo>
                <a:lnTo>
                  <a:pt x="2134" y="539"/>
                </a:lnTo>
                <a:lnTo>
                  <a:pt x="2131" y="539"/>
                </a:lnTo>
                <a:lnTo>
                  <a:pt x="2133" y="538"/>
                </a:lnTo>
                <a:lnTo>
                  <a:pt x="2131" y="539"/>
                </a:lnTo>
                <a:close/>
                <a:moveTo>
                  <a:pt x="2286" y="633"/>
                </a:moveTo>
                <a:lnTo>
                  <a:pt x="2221" y="641"/>
                </a:lnTo>
                <a:lnTo>
                  <a:pt x="2158" y="651"/>
                </a:lnTo>
                <a:lnTo>
                  <a:pt x="2100" y="663"/>
                </a:lnTo>
                <a:lnTo>
                  <a:pt x="2042" y="679"/>
                </a:lnTo>
                <a:lnTo>
                  <a:pt x="2017" y="685"/>
                </a:lnTo>
                <a:lnTo>
                  <a:pt x="1990" y="694"/>
                </a:lnTo>
                <a:lnTo>
                  <a:pt x="1962" y="704"/>
                </a:lnTo>
                <a:lnTo>
                  <a:pt x="1932" y="714"/>
                </a:lnTo>
                <a:lnTo>
                  <a:pt x="1871" y="735"/>
                </a:lnTo>
                <a:lnTo>
                  <a:pt x="1808" y="757"/>
                </a:lnTo>
                <a:lnTo>
                  <a:pt x="1774" y="768"/>
                </a:lnTo>
                <a:lnTo>
                  <a:pt x="1741" y="780"/>
                </a:lnTo>
                <a:lnTo>
                  <a:pt x="1724" y="784"/>
                </a:lnTo>
                <a:lnTo>
                  <a:pt x="1708" y="789"/>
                </a:lnTo>
                <a:lnTo>
                  <a:pt x="1694" y="792"/>
                </a:lnTo>
                <a:lnTo>
                  <a:pt x="1682" y="793"/>
                </a:lnTo>
                <a:lnTo>
                  <a:pt x="1690" y="790"/>
                </a:lnTo>
                <a:lnTo>
                  <a:pt x="1699" y="788"/>
                </a:lnTo>
                <a:lnTo>
                  <a:pt x="1708" y="784"/>
                </a:lnTo>
                <a:lnTo>
                  <a:pt x="1718" y="782"/>
                </a:lnTo>
                <a:lnTo>
                  <a:pt x="1735" y="776"/>
                </a:lnTo>
                <a:lnTo>
                  <a:pt x="1752" y="771"/>
                </a:lnTo>
                <a:lnTo>
                  <a:pt x="1785" y="758"/>
                </a:lnTo>
                <a:lnTo>
                  <a:pt x="1820" y="746"/>
                </a:lnTo>
                <a:lnTo>
                  <a:pt x="1856" y="732"/>
                </a:lnTo>
                <a:lnTo>
                  <a:pt x="1892" y="718"/>
                </a:lnTo>
                <a:lnTo>
                  <a:pt x="1929" y="706"/>
                </a:lnTo>
                <a:lnTo>
                  <a:pt x="1965" y="692"/>
                </a:lnTo>
                <a:lnTo>
                  <a:pt x="1965" y="692"/>
                </a:lnTo>
                <a:lnTo>
                  <a:pt x="1968" y="692"/>
                </a:lnTo>
                <a:lnTo>
                  <a:pt x="1973" y="690"/>
                </a:lnTo>
                <a:lnTo>
                  <a:pt x="1979" y="689"/>
                </a:lnTo>
                <a:lnTo>
                  <a:pt x="1989" y="685"/>
                </a:lnTo>
                <a:lnTo>
                  <a:pt x="1999" y="682"/>
                </a:lnTo>
                <a:lnTo>
                  <a:pt x="2019" y="676"/>
                </a:lnTo>
                <a:lnTo>
                  <a:pt x="2038" y="672"/>
                </a:lnTo>
                <a:lnTo>
                  <a:pt x="2073" y="663"/>
                </a:lnTo>
                <a:lnTo>
                  <a:pt x="2110" y="655"/>
                </a:lnTo>
                <a:lnTo>
                  <a:pt x="2174" y="643"/>
                </a:lnTo>
                <a:lnTo>
                  <a:pt x="2237" y="635"/>
                </a:lnTo>
                <a:lnTo>
                  <a:pt x="2261" y="633"/>
                </a:lnTo>
                <a:lnTo>
                  <a:pt x="2286" y="633"/>
                </a:lnTo>
                <a:lnTo>
                  <a:pt x="2266" y="633"/>
                </a:lnTo>
                <a:lnTo>
                  <a:pt x="2286" y="633"/>
                </a:lnTo>
                <a:close/>
                <a:moveTo>
                  <a:pt x="2223" y="631"/>
                </a:moveTo>
                <a:lnTo>
                  <a:pt x="2230" y="630"/>
                </a:lnTo>
                <a:lnTo>
                  <a:pt x="2237" y="630"/>
                </a:lnTo>
                <a:lnTo>
                  <a:pt x="2230" y="631"/>
                </a:lnTo>
                <a:lnTo>
                  <a:pt x="2223" y="631"/>
                </a:lnTo>
                <a:lnTo>
                  <a:pt x="2226" y="631"/>
                </a:lnTo>
                <a:lnTo>
                  <a:pt x="2223" y="631"/>
                </a:lnTo>
                <a:close/>
                <a:moveTo>
                  <a:pt x="2513" y="657"/>
                </a:moveTo>
                <a:lnTo>
                  <a:pt x="2517" y="657"/>
                </a:lnTo>
                <a:lnTo>
                  <a:pt x="2518" y="660"/>
                </a:lnTo>
                <a:lnTo>
                  <a:pt x="2513" y="661"/>
                </a:lnTo>
                <a:lnTo>
                  <a:pt x="2507" y="661"/>
                </a:lnTo>
                <a:lnTo>
                  <a:pt x="2501" y="663"/>
                </a:lnTo>
                <a:lnTo>
                  <a:pt x="2496" y="663"/>
                </a:lnTo>
                <a:lnTo>
                  <a:pt x="2472" y="666"/>
                </a:lnTo>
                <a:lnTo>
                  <a:pt x="2448" y="669"/>
                </a:lnTo>
                <a:lnTo>
                  <a:pt x="2481" y="661"/>
                </a:lnTo>
                <a:lnTo>
                  <a:pt x="2513" y="657"/>
                </a:lnTo>
                <a:lnTo>
                  <a:pt x="2505" y="658"/>
                </a:lnTo>
                <a:lnTo>
                  <a:pt x="2513" y="657"/>
                </a:lnTo>
                <a:close/>
                <a:moveTo>
                  <a:pt x="2495" y="636"/>
                </a:moveTo>
                <a:lnTo>
                  <a:pt x="2501" y="633"/>
                </a:lnTo>
                <a:lnTo>
                  <a:pt x="2509" y="632"/>
                </a:lnTo>
                <a:lnTo>
                  <a:pt x="2515" y="631"/>
                </a:lnTo>
                <a:lnTo>
                  <a:pt x="2518" y="633"/>
                </a:lnTo>
                <a:lnTo>
                  <a:pt x="2507" y="636"/>
                </a:lnTo>
                <a:lnTo>
                  <a:pt x="2495" y="636"/>
                </a:lnTo>
                <a:lnTo>
                  <a:pt x="2499" y="635"/>
                </a:lnTo>
                <a:lnTo>
                  <a:pt x="2495" y="636"/>
                </a:lnTo>
                <a:close/>
                <a:moveTo>
                  <a:pt x="2266" y="701"/>
                </a:moveTo>
                <a:lnTo>
                  <a:pt x="2302" y="688"/>
                </a:lnTo>
                <a:lnTo>
                  <a:pt x="2341" y="679"/>
                </a:lnTo>
                <a:lnTo>
                  <a:pt x="2361" y="675"/>
                </a:lnTo>
                <a:lnTo>
                  <a:pt x="2383" y="673"/>
                </a:lnTo>
                <a:lnTo>
                  <a:pt x="2393" y="671"/>
                </a:lnTo>
                <a:lnTo>
                  <a:pt x="2405" y="669"/>
                </a:lnTo>
                <a:lnTo>
                  <a:pt x="2414" y="668"/>
                </a:lnTo>
                <a:lnTo>
                  <a:pt x="2422" y="668"/>
                </a:lnTo>
                <a:lnTo>
                  <a:pt x="2413" y="672"/>
                </a:lnTo>
                <a:lnTo>
                  <a:pt x="2402" y="674"/>
                </a:lnTo>
                <a:lnTo>
                  <a:pt x="2392" y="676"/>
                </a:lnTo>
                <a:lnTo>
                  <a:pt x="2381" y="679"/>
                </a:lnTo>
                <a:lnTo>
                  <a:pt x="2357" y="684"/>
                </a:lnTo>
                <a:lnTo>
                  <a:pt x="2333" y="690"/>
                </a:lnTo>
                <a:lnTo>
                  <a:pt x="2309" y="696"/>
                </a:lnTo>
                <a:lnTo>
                  <a:pt x="2286" y="701"/>
                </a:lnTo>
                <a:lnTo>
                  <a:pt x="2276" y="705"/>
                </a:lnTo>
                <a:lnTo>
                  <a:pt x="2265" y="707"/>
                </a:lnTo>
                <a:lnTo>
                  <a:pt x="2261" y="706"/>
                </a:lnTo>
                <a:lnTo>
                  <a:pt x="2259" y="704"/>
                </a:lnTo>
                <a:lnTo>
                  <a:pt x="2262" y="702"/>
                </a:lnTo>
                <a:lnTo>
                  <a:pt x="2266" y="701"/>
                </a:lnTo>
                <a:lnTo>
                  <a:pt x="2275" y="697"/>
                </a:lnTo>
                <a:lnTo>
                  <a:pt x="2266" y="701"/>
                </a:lnTo>
                <a:close/>
                <a:moveTo>
                  <a:pt x="2248" y="701"/>
                </a:moveTo>
                <a:lnTo>
                  <a:pt x="2227" y="712"/>
                </a:lnTo>
                <a:lnTo>
                  <a:pt x="2208" y="722"/>
                </a:lnTo>
                <a:lnTo>
                  <a:pt x="2213" y="715"/>
                </a:lnTo>
                <a:lnTo>
                  <a:pt x="2223" y="709"/>
                </a:lnTo>
                <a:lnTo>
                  <a:pt x="2232" y="702"/>
                </a:lnTo>
                <a:lnTo>
                  <a:pt x="2241" y="696"/>
                </a:lnTo>
                <a:lnTo>
                  <a:pt x="2261" y="684"/>
                </a:lnTo>
                <a:lnTo>
                  <a:pt x="2283" y="674"/>
                </a:lnTo>
                <a:lnTo>
                  <a:pt x="2341" y="657"/>
                </a:lnTo>
                <a:lnTo>
                  <a:pt x="2400" y="649"/>
                </a:lnTo>
                <a:lnTo>
                  <a:pt x="2383" y="654"/>
                </a:lnTo>
                <a:lnTo>
                  <a:pt x="2361" y="658"/>
                </a:lnTo>
                <a:lnTo>
                  <a:pt x="2341" y="664"/>
                </a:lnTo>
                <a:lnTo>
                  <a:pt x="2319" y="671"/>
                </a:lnTo>
                <a:lnTo>
                  <a:pt x="2283" y="684"/>
                </a:lnTo>
                <a:lnTo>
                  <a:pt x="2248" y="701"/>
                </a:lnTo>
                <a:lnTo>
                  <a:pt x="2258" y="696"/>
                </a:lnTo>
                <a:lnTo>
                  <a:pt x="2248" y="701"/>
                </a:lnTo>
                <a:close/>
                <a:moveTo>
                  <a:pt x="2381" y="666"/>
                </a:moveTo>
                <a:lnTo>
                  <a:pt x="2401" y="659"/>
                </a:lnTo>
                <a:lnTo>
                  <a:pt x="2422" y="657"/>
                </a:lnTo>
                <a:lnTo>
                  <a:pt x="2434" y="656"/>
                </a:lnTo>
                <a:lnTo>
                  <a:pt x="2446" y="655"/>
                </a:lnTo>
                <a:lnTo>
                  <a:pt x="2456" y="654"/>
                </a:lnTo>
                <a:lnTo>
                  <a:pt x="2465" y="654"/>
                </a:lnTo>
                <a:lnTo>
                  <a:pt x="2462" y="657"/>
                </a:lnTo>
                <a:lnTo>
                  <a:pt x="2454" y="657"/>
                </a:lnTo>
                <a:lnTo>
                  <a:pt x="2441" y="659"/>
                </a:lnTo>
                <a:lnTo>
                  <a:pt x="2427" y="660"/>
                </a:lnTo>
                <a:lnTo>
                  <a:pt x="2405" y="663"/>
                </a:lnTo>
                <a:lnTo>
                  <a:pt x="2381" y="666"/>
                </a:lnTo>
                <a:lnTo>
                  <a:pt x="2396" y="663"/>
                </a:lnTo>
                <a:lnTo>
                  <a:pt x="2381" y="666"/>
                </a:lnTo>
                <a:close/>
                <a:moveTo>
                  <a:pt x="2476" y="632"/>
                </a:moveTo>
                <a:lnTo>
                  <a:pt x="2421" y="639"/>
                </a:lnTo>
                <a:lnTo>
                  <a:pt x="2365" y="640"/>
                </a:lnTo>
                <a:lnTo>
                  <a:pt x="2336" y="641"/>
                </a:lnTo>
                <a:lnTo>
                  <a:pt x="2308" y="643"/>
                </a:lnTo>
                <a:lnTo>
                  <a:pt x="2294" y="644"/>
                </a:lnTo>
                <a:lnTo>
                  <a:pt x="2279" y="647"/>
                </a:lnTo>
                <a:lnTo>
                  <a:pt x="2273" y="648"/>
                </a:lnTo>
                <a:lnTo>
                  <a:pt x="2267" y="649"/>
                </a:lnTo>
                <a:lnTo>
                  <a:pt x="2260" y="651"/>
                </a:lnTo>
                <a:lnTo>
                  <a:pt x="2254" y="651"/>
                </a:lnTo>
                <a:lnTo>
                  <a:pt x="2281" y="641"/>
                </a:lnTo>
                <a:lnTo>
                  <a:pt x="2308" y="635"/>
                </a:lnTo>
                <a:lnTo>
                  <a:pt x="2339" y="632"/>
                </a:lnTo>
                <a:lnTo>
                  <a:pt x="2370" y="632"/>
                </a:lnTo>
                <a:lnTo>
                  <a:pt x="2402" y="631"/>
                </a:lnTo>
                <a:lnTo>
                  <a:pt x="2434" y="630"/>
                </a:lnTo>
                <a:lnTo>
                  <a:pt x="2450" y="629"/>
                </a:lnTo>
                <a:lnTo>
                  <a:pt x="2466" y="627"/>
                </a:lnTo>
                <a:lnTo>
                  <a:pt x="2473" y="626"/>
                </a:lnTo>
                <a:lnTo>
                  <a:pt x="2480" y="627"/>
                </a:lnTo>
                <a:lnTo>
                  <a:pt x="2481" y="630"/>
                </a:lnTo>
                <a:lnTo>
                  <a:pt x="2476" y="632"/>
                </a:lnTo>
                <a:lnTo>
                  <a:pt x="2469" y="633"/>
                </a:lnTo>
                <a:lnTo>
                  <a:pt x="2476" y="632"/>
                </a:lnTo>
                <a:close/>
                <a:moveTo>
                  <a:pt x="1966" y="766"/>
                </a:moveTo>
                <a:lnTo>
                  <a:pt x="1917" y="797"/>
                </a:lnTo>
                <a:lnTo>
                  <a:pt x="1845" y="821"/>
                </a:lnTo>
                <a:lnTo>
                  <a:pt x="1905" y="793"/>
                </a:lnTo>
                <a:lnTo>
                  <a:pt x="1966" y="766"/>
                </a:lnTo>
                <a:close/>
                <a:moveTo>
                  <a:pt x="1707" y="855"/>
                </a:moveTo>
                <a:lnTo>
                  <a:pt x="1633" y="858"/>
                </a:lnTo>
                <a:lnTo>
                  <a:pt x="1560" y="858"/>
                </a:lnTo>
                <a:lnTo>
                  <a:pt x="1493" y="851"/>
                </a:lnTo>
                <a:lnTo>
                  <a:pt x="1427" y="838"/>
                </a:lnTo>
                <a:lnTo>
                  <a:pt x="1364" y="818"/>
                </a:lnTo>
                <a:lnTo>
                  <a:pt x="1303" y="796"/>
                </a:lnTo>
                <a:lnTo>
                  <a:pt x="1245" y="767"/>
                </a:lnTo>
                <a:lnTo>
                  <a:pt x="1194" y="729"/>
                </a:lnTo>
                <a:lnTo>
                  <a:pt x="1173" y="702"/>
                </a:lnTo>
                <a:lnTo>
                  <a:pt x="1158" y="673"/>
                </a:lnTo>
                <a:lnTo>
                  <a:pt x="1154" y="655"/>
                </a:lnTo>
                <a:lnTo>
                  <a:pt x="1154" y="635"/>
                </a:lnTo>
                <a:lnTo>
                  <a:pt x="1157" y="623"/>
                </a:lnTo>
                <a:lnTo>
                  <a:pt x="1166" y="615"/>
                </a:lnTo>
                <a:lnTo>
                  <a:pt x="1167" y="631"/>
                </a:lnTo>
                <a:lnTo>
                  <a:pt x="1166" y="648"/>
                </a:lnTo>
                <a:lnTo>
                  <a:pt x="1167" y="664"/>
                </a:lnTo>
                <a:lnTo>
                  <a:pt x="1172" y="679"/>
                </a:lnTo>
                <a:lnTo>
                  <a:pt x="1188" y="708"/>
                </a:lnTo>
                <a:lnTo>
                  <a:pt x="1214" y="731"/>
                </a:lnTo>
                <a:lnTo>
                  <a:pt x="1247" y="751"/>
                </a:lnTo>
                <a:lnTo>
                  <a:pt x="1281" y="771"/>
                </a:lnTo>
                <a:lnTo>
                  <a:pt x="1314" y="788"/>
                </a:lnTo>
                <a:lnTo>
                  <a:pt x="1348" y="804"/>
                </a:lnTo>
                <a:lnTo>
                  <a:pt x="1420" y="827"/>
                </a:lnTo>
                <a:lnTo>
                  <a:pt x="1494" y="845"/>
                </a:lnTo>
                <a:lnTo>
                  <a:pt x="1573" y="851"/>
                </a:lnTo>
                <a:lnTo>
                  <a:pt x="1652" y="851"/>
                </a:lnTo>
                <a:lnTo>
                  <a:pt x="1697" y="849"/>
                </a:lnTo>
                <a:lnTo>
                  <a:pt x="1741" y="846"/>
                </a:lnTo>
                <a:lnTo>
                  <a:pt x="1764" y="843"/>
                </a:lnTo>
                <a:lnTo>
                  <a:pt x="1787" y="841"/>
                </a:lnTo>
                <a:lnTo>
                  <a:pt x="1808" y="838"/>
                </a:lnTo>
                <a:lnTo>
                  <a:pt x="1830" y="835"/>
                </a:lnTo>
                <a:lnTo>
                  <a:pt x="1815" y="841"/>
                </a:lnTo>
                <a:lnTo>
                  <a:pt x="1800" y="843"/>
                </a:lnTo>
                <a:lnTo>
                  <a:pt x="1785" y="847"/>
                </a:lnTo>
                <a:lnTo>
                  <a:pt x="1771" y="849"/>
                </a:lnTo>
                <a:lnTo>
                  <a:pt x="1739" y="852"/>
                </a:lnTo>
                <a:lnTo>
                  <a:pt x="1707" y="855"/>
                </a:lnTo>
                <a:lnTo>
                  <a:pt x="1714" y="855"/>
                </a:lnTo>
                <a:lnTo>
                  <a:pt x="1707" y="855"/>
                </a:lnTo>
                <a:close/>
                <a:moveTo>
                  <a:pt x="1718" y="864"/>
                </a:moveTo>
                <a:lnTo>
                  <a:pt x="1685" y="870"/>
                </a:lnTo>
                <a:lnTo>
                  <a:pt x="1641" y="873"/>
                </a:lnTo>
                <a:lnTo>
                  <a:pt x="1678" y="866"/>
                </a:lnTo>
                <a:lnTo>
                  <a:pt x="1718" y="864"/>
                </a:lnTo>
                <a:close/>
                <a:moveTo>
                  <a:pt x="1582" y="867"/>
                </a:moveTo>
                <a:lnTo>
                  <a:pt x="1544" y="873"/>
                </a:lnTo>
                <a:lnTo>
                  <a:pt x="1505" y="873"/>
                </a:lnTo>
                <a:lnTo>
                  <a:pt x="1468" y="872"/>
                </a:lnTo>
                <a:lnTo>
                  <a:pt x="1428" y="873"/>
                </a:lnTo>
                <a:lnTo>
                  <a:pt x="1353" y="874"/>
                </a:lnTo>
                <a:lnTo>
                  <a:pt x="1279" y="864"/>
                </a:lnTo>
                <a:lnTo>
                  <a:pt x="1355" y="866"/>
                </a:lnTo>
                <a:lnTo>
                  <a:pt x="1432" y="867"/>
                </a:lnTo>
                <a:lnTo>
                  <a:pt x="1507" y="866"/>
                </a:lnTo>
                <a:lnTo>
                  <a:pt x="1582" y="867"/>
                </a:lnTo>
                <a:lnTo>
                  <a:pt x="1559" y="867"/>
                </a:lnTo>
                <a:lnTo>
                  <a:pt x="1582" y="867"/>
                </a:lnTo>
                <a:close/>
                <a:moveTo>
                  <a:pt x="1388" y="835"/>
                </a:moveTo>
                <a:lnTo>
                  <a:pt x="1378" y="838"/>
                </a:lnTo>
                <a:lnTo>
                  <a:pt x="1367" y="835"/>
                </a:lnTo>
                <a:lnTo>
                  <a:pt x="1377" y="834"/>
                </a:lnTo>
                <a:lnTo>
                  <a:pt x="1388" y="835"/>
                </a:lnTo>
                <a:lnTo>
                  <a:pt x="1388" y="835"/>
                </a:lnTo>
                <a:lnTo>
                  <a:pt x="1388" y="835"/>
                </a:lnTo>
                <a:close/>
                <a:moveTo>
                  <a:pt x="1251" y="817"/>
                </a:moveTo>
                <a:lnTo>
                  <a:pt x="1270" y="821"/>
                </a:lnTo>
                <a:lnTo>
                  <a:pt x="1290" y="825"/>
                </a:lnTo>
                <a:lnTo>
                  <a:pt x="1299" y="827"/>
                </a:lnTo>
                <a:lnTo>
                  <a:pt x="1310" y="829"/>
                </a:lnTo>
                <a:lnTo>
                  <a:pt x="1318" y="830"/>
                </a:lnTo>
                <a:lnTo>
                  <a:pt x="1326" y="833"/>
                </a:lnTo>
                <a:lnTo>
                  <a:pt x="1294" y="833"/>
                </a:lnTo>
                <a:lnTo>
                  <a:pt x="1262" y="827"/>
                </a:lnTo>
                <a:lnTo>
                  <a:pt x="1232" y="818"/>
                </a:lnTo>
                <a:lnTo>
                  <a:pt x="1202" y="809"/>
                </a:lnTo>
                <a:lnTo>
                  <a:pt x="1265" y="812"/>
                </a:lnTo>
                <a:lnTo>
                  <a:pt x="1327" y="824"/>
                </a:lnTo>
                <a:lnTo>
                  <a:pt x="1302" y="821"/>
                </a:lnTo>
                <a:lnTo>
                  <a:pt x="1277" y="815"/>
                </a:lnTo>
                <a:lnTo>
                  <a:pt x="1263" y="814"/>
                </a:lnTo>
                <a:lnTo>
                  <a:pt x="1251" y="813"/>
                </a:lnTo>
                <a:lnTo>
                  <a:pt x="1246" y="813"/>
                </a:lnTo>
                <a:lnTo>
                  <a:pt x="1244" y="815"/>
                </a:lnTo>
                <a:lnTo>
                  <a:pt x="1247" y="817"/>
                </a:lnTo>
                <a:lnTo>
                  <a:pt x="1251" y="817"/>
                </a:lnTo>
                <a:lnTo>
                  <a:pt x="1259" y="818"/>
                </a:lnTo>
                <a:lnTo>
                  <a:pt x="1251" y="817"/>
                </a:lnTo>
                <a:close/>
                <a:moveTo>
                  <a:pt x="853" y="718"/>
                </a:moveTo>
                <a:lnTo>
                  <a:pt x="848" y="717"/>
                </a:lnTo>
                <a:lnTo>
                  <a:pt x="841" y="714"/>
                </a:lnTo>
                <a:lnTo>
                  <a:pt x="837" y="710"/>
                </a:lnTo>
                <a:lnTo>
                  <a:pt x="842" y="710"/>
                </a:lnTo>
                <a:lnTo>
                  <a:pt x="860" y="717"/>
                </a:lnTo>
                <a:lnTo>
                  <a:pt x="877" y="724"/>
                </a:lnTo>
                <a:lnTo>
                  <a:pt x="916" y="738"/>
                </a:lnTo>
                <a:lnTo>
                  <a:pt x="955" y="749"/>
                </a:lnTo>
                <a:lnTo>
                  <a:pt x="1034" y="771"/>
                </a:lnTo>
                <a:lnTo>
                  <a:pt x="1114" y="787"/>
                </a:lnTo>
                <a:lnTo>
                  <a:pt x="1138" y="791"/>
                </a:lnTo>
                <a:lnTo>
                  <a:pt x="1161" y="795"/>
                </a:lnTo>
                <a:lnTo>
                  <a:pt x="1172" y="797"/>
                </a:lnTo>
                <a:lnTo>
                  <a:pt x="1185" y="798"/>
                </a:lnTo>
                <a:lnTo>
                  <a:pt x="1195" y="799"/>
                </a:lnTo>
                <a:lnTo>
                  <a:pt x="1205" y="801"/>
                </a:lnTo>
                <a:lnTo>
                  <a:pt x="1156" y="798"/>
                </a:lnTo>
                <a:lnTo>
                  <a:pt x="1108" y="789"/>
                </a:lnTo>
                <a:lnTo>
                  <a:pt x="1064" y="780"/>
                </a:lnTo>
                <a:lnTo>
                  <a:pt x="1018" y="771"/>
                </a:lnTo>
                <a:lnTo>
                  <a:pt x="935" y="748"/>
                </a:lnTo>
                <a:lnTo>
                  <a:pt x="853" y="718"/>
                </a:lnTo>
                <a:lnTo>
                  <a:pt x="887" y="733"/>
                </a:lnTo>
                <a:lnTo>
                  <a:pt x="853" y="718"/>
                </a:lnTo>
                <a:close/>
                <a:moveTo>
                  <a:pt x="1140" y="816"/>
                </a:moveTo>
                <a:lnTo>
                  <a:pt x="1139" y="816"/>
                </a:lnTo>
                <a:lnTo>
                  <a:pt x="1138" y="816"/>
                </a:lnTo>
                <a:lnTo>
                  <a:pt x="1139" y="816"/>
                </a:lnTo>
                <a:lnTo>
                  <a:pt x="1140" y="816"/>
                </a:lnTo>
                <a:close/>
                <a:moveTo>
                  <a:pt x="1133" y="815"/>
                </a:moveTo>
                <a:lnTo>
                  <a:pt x="1133" y="815"/>
                </a:lnTo>
                <a:lnTo>
                  <a:pt x="1133" y="815"/>
                </a:lnTo>
                <a:lnTo>
                  <a:pt x="1133" y="815"/>
                </a:lnTo>
                <a:lnTo>
                  <a:pt x="1133" y="815"/>
                </a:lnTo>
                <a:close/>
                <a:moveTo>
                  <a:pt x="1108" y="797"/>
                </a:moveTo>
                <a:lnTo>
                  <a:pt x="1042" y="784"/>
                </a:lnTo>
                <a:lnTo>
                  <a:pt x="976" y="768"/>
                </a:lnTo>
                <a:lnTo>
                  <a:pt x="944" y="760"/>
                </a:lnTo>
                <a:lnTo>
                  <a:pt x="914" y="750"/>
                </a:lnTo>
                <a:lnTo>
                  <a:pt x="898" y="744"/>
                </a:lnTo>
                <a:lnTo>
                  <a:pt x="883" y="739"/>
                </a:lnTo>
                <a:lnTo>
                  <a:pt x="875" y="737"/>
                </a:lnTo>
                <a:lnTo>
                  <a:pt x="868" y="734"/>
                </a:lnTo>
                <a:lnTo>
                  <a:pt x="861" y="732"/>
                </a:lnTo>
                <a:lnTo>
                  <a:pt x="856" y="727"/>
                </a:lnTo>
                <a:lnTo>
                  <a:pt x="862" y="730"/>
                </a:lnTo>
                <a:lnTo>
                  <a:pt x="869" y="733"/>
                </a:lnTo>
                <a:lnTo>
                  <a:pt x="878" y="735"/>
                </a:lnTo>
                <a:lnTo>
                  <a:pt x="889" y="739"/>
                </a:lnTo>
                <a:lnTo>
                  <a:pt x="906" y="744"/>
                </a:lnTo>
                <a:lnTo>
                  <a:pt x="924" y="750"/>
                </a:lnTo>
                <a:lnTo>
                  <a:pt x="959" y="760"/>
                </a:lnTo>
                <a:lnTo>
                  <a:pt x="993" y="769"/>
                </a:lnTo>
                <a:lnTo>
                  <a:pt x="1065" y="785"/>
                </a:lnTo>
                <a:lnTo>
                  <a:pt x="1137" y="800"/>
                </a:lnTo>
                <a:lnTo>
                  <a:pt x="1122" y="799"/>
                </a:lnTo>
                <a:lnTo>
                  <a:pt x="1108" y="797"/>
                </a:lnTo>
                <a:lnTo>
                  <a:pt x="1088" y="793"/>
                </a:lnTo>
                <a:lnTo>
                  <a:pt x="1108" y="797"/>
                </a:lnTo>
                <a:close/>
                <a:moveTo>
                  <a:pt x="1128" y="814"/>
                </a:moveTo>
                <a:lnTo>
                  <a:pt x="1128" y="814"/>
                </a:lnTo>
                <a:lnTo>
                  <a:pt x="1128" y="814"/>
                </a:lnTo>
                <a:close/>
                <a:moveTo>
                  <a:pt x="1121" y="813"/>
                </a:moveTo>
                <a:lnTo>
                  <a:pt x="1122" y="814"/>
                </a:lnTo>
                <a:lnTo>
                  <a:pt x="1123" y="814"/>
                </a:lnTo>
                <a:lnTo>
                  <a:pt x="1122" y="813"/>
                </a:lnTo>
                <a:lnTo>
                  <a:pt x="1121" y="813"/>
                </a:lnTo>
                <a:lnTo>
                  <a:pt x="1122" y="813"/>
                </a:lnTo>
                <a:lnTo>
                  <a:pt x="1121" y="813"/>
                </a:lnTo>
                <a:close/>
                <a:moveTo>
                  <a:pt x="1123" y="814"/>
                </a:moveTo>
                <a:lnTo>
                  <a:pt x="1125" y="814"/>
                </a:lnTo>
                <a:lnTo>
                  <a:pt x="1126" y="814"/>
                </a:lnTo>
                <a:lnTo>
                  <a:pt x="1125" y="814"/>
                </a:lnTo>
                <a:lnTo>
                  <a:pt x="1123" y="814"/>
                </a:lnTo>
                <a:close/>
                <a:moveTo>
                  <a:pt x="1101" y="809"/>
                </a:moveTo>
                <a:lnTo>
                  <a:pt x="1096" y="809"/>
                </a:lnTo>
                <a:lnTo>
                  <a:pt x="1090" y="808"/>
                </a:lnTo>
                <a:lnTo>
                  <a:pt x="1083" y="807"/>
                </a:lnTo>
                <a:lnTo>
                  <a:pt x="1075" y="806"/>
                </a:lnTo>
                <a:lnTo>
                  <a:pt x="1063" y="805"/>
                </a:lnTo>
                <a:lnTo>
                  <a:pt x="1054" y="801"/>
                </a:lnTo>
                <a:lnTo>
                  <a:pt x="1064" y="801"/>
                </a:lnTo>
                <a:lnTo>
                  <a:pt x="1074" y="804"/>
                </a:lnTo>
                <a:lnTo>
                  <a:pt x="1088" y="807"/>
                </a:lnTo>
                <a:lnTo>
                  <a:pt x="1101" y="809"/>
                </a:lnTo>
                <a:lnTo>
                  <a:pt x="1100" y="810"/>
                </a:lnTo>
                <a:lnTo>
                  <a:pt x="1101" y="809"/>
                </a:lnTo>
                <a:close/>
                <a:moveTo>
                  <a:pt x="1032" y="797"/>
                </a:moveTo>
                <a:lnTo>
                  <a:pt x="1023" y="797"/>
                </a:lnTo>
                <a:lnTo>
                  <a:pt x="1013" y="793"/>
                </a:lnTo>
                <a:lnTo>
                  <a:pt x="1002" y="791"/>
                </a:lnTo>
                <a:lnTo>
                  <a:pt x="994" y="788"/>
                </a:lnTo>
                <a:lnTo>
                  <a:pt x="1005" y="788"/>
                </a:lnTo>
                <a:lnTo>
                  <a:pt x="1015" y="791"/>
                </a:lnTo>
                <a:lnTo>
                  <a:pt x="1024" y="793"/>
                </a:lnTo>
                <a:lnTo>
                  <a:pt x="1032" y="797"/>
                </a:lnTo>
                <a:lnTo>
                  <a:pt x="1032" y="797"/>
                </a:lnTo>
                <a:lnTo>
                  <a:pt x="1032" y="797"/>
                </a:lnTo>
                <a:close/>
                <a:moveTo>
                  <a:pt x="951" y="776"/>
                </a:moveTo>
                <a:lnTo>
                  <a:pt x="948" y="776"/>
                </a:lnTo>
                <a:lnTo>
                  <a:pt x="944" y="776"/>
                </a:lnTo>
                <a:lnTo>
                  <a:pt x="940" y="774"/>
                </a:lnTo>
                <a:lnTo>
                  <a:pt x="936" y="773"/>
                </a:lnTo>
                <a:lnTo>
                  <a:pt x="944" y="773"/>
                </a:lnTo>
                <a:lnTo>
                  <a:pt x="951" y="776"/>
                </a:lnTo>
                <a:close/>
                <a:moveTo>
                  <a:pt x="883" y="754"/>
                </a:moveTo>
                <a:lnTo>
                  <a:pt x="867" y="752"/>
                </a:lnTo>
                <a:lnTo>
                  <a:pt x="858" y="746"/>
                </a:lnTo>
                <a:lnTo>
                  <a:pt x="870" y="750"/>
                </a:lnTo>
                <a:lnTo>
                  <a:pt x="883" y="754"/>
                </a:lnTo>
                <a:close/>
                <a:moveTo>
                  <a:pt x="1137" y="800"/>
                </a:moveTo>
                <a:lnTo>
                  <a:pt x="1138" y="800"/>
                </a:lnTo>
                <a:lnTo>
                  <a:pt x="1140" y="800"/>
                </a:lnTo>
                <a:lnTo>
                  <a:pt x="1138" y="801"/>
                </a:lnTo>
                <a:lnTo>
                  <a:pt x="1137" y="800"/>
                </a:lnTo>
                <a:lnTo>
                  <a:pt x="1137" y="801"/>
                </a:lnTo>
                <a:lnTo>
                  <a:pt x="1137" y="800"/>
                </a:lnTo>
                <a:close/>
                <a:moveTo>
                  <a:pt x="852" y="760"/>
                </a:moveTo>
                <a:lnTo>
                  <a:pt x="850" y="760"/>
                </a:lnTo>
                <a:lnTo>
                  <a:pt x="850" y="759"/>
                </a:lnTo>
                <a:lnTo>
                  <a:pt x="852" y="759"/>
                </a:lnTo>
                <a:lnTo>
                  <a:pt x="852" y="760"/>
                </a:lnTo>
                <a:lnTo>
                  <a:pt x="851" y="760"/>
                </a:lnTo>
                <a:lnTo>
                  <a:pt x="852" y="760"/>
                </a:lnTo>
                <a:close/>
                <a:moveTo>
                  <a:pt x="661" y="610"/>
                </a:moveTo>
                <a:lnTo>
                  <a:pt x="659" y="606"/>
                </a:lnTo>
                <a:lnTo>
                  <a:pt x="660" y="604"/>
                </a:lnTo>
                <a:lnTo>
                  <a:pt x="666" y="602"/>
                </a:lnTo>
                <a:lnTo>
                  <a:pt x="670" y="605"/>
                </a:lnTo>
                <a:lnTo>
                  <a:pt x="679" y="615"/>
                </a:lnTo>
                <a:lnTo>
                  <a:pt x="683" y="626"/>
                </a:lnTo>
                <a:lnTo>
                  <a:pt x="683" y="640"/>
                </a:lnTo>
                <a:lnTo>
                  <a:pt x="678" y="652"/>
                </a:lnTo>
                <a:lnTo>
                  <a:pt x="669" y="664"/>
                </a:lnTo>
                <a:lnTo>
                  <a:pt x="659" y="675"/>
                </a:lnTo>
                <a:lnTo>
                  <a:pt x="658" y="667"/>
                </a:lnTo>
                <a:lnTo>
                  <a:pt x="660" y="659"/>
                </a:lnTo>
                <a:lnTo>
                  <a:pt x="663" y="651"/>
                </a:lnTo>
                <a:lnTo>
                  <a:pt x="666" y="643"/>
                </a:lnTo>
                <a:lnTo>
                  <a:pt x="666" y="626"/>
                </a:lnTo>
                <a:lnTo>
                  <a:pt x="661" y="610"/>
                </a:lnTo>
                <a:lnTo>
                  <a:pt x="662" y="615"/>
                </a:lnTo>
                <a:lnTo>
                  <a:pt x="661" y="610"/>
                </a:lnTo>
                <a:close/>
                <a:moveTo>
                  <a:pt x="641" y="585"/>
                </a:moveTo>
                <a:lnTo>
                  <a:pt x="637" y="584"/>
                </a:lnTo>
                <a:lnTo>
                  <a:pt x="634" y="583"/>
                </a:lnTo>
                <a:lnTo>
                  <a:pt x="642" y="584"/>
                </a:lnTo>
                <a:lnTo>
                  <a:pt x="648" y="586"/>
                </a:lnTo>
                <a:lnTo>
                  <a:pt x="660" y="589"/>
                </a:lnTo>
                <a:lnTo>
                  <a:pt x="670" y="591"/>
                </a:lnTo>
                <a:lnTo>
                  <a:pt x="680" y="593"/>
                </a:lnTo>
                <a:lnTo>
                  <a:pt x="691" y="597"/>
                </a:lnTo>
                <a:lnTo>
                  <a:pt x="695" y="600"/>
                </a:lnTo>
                <a:lnTo>
                  <a:pt x="697" y="605"/>
                </a:lnTo>
                <a:lnTo>
                  <a:pt x="669" y="596"/>
                </a:lnTo>
                <a:lnTo>
                  <a:pt x="641" y="585"/>
                </a:lnTo>
                <a:lnTo>
                  <a:pt x="646" y="588"/>
                </a:lnTo>
                <a:lnTo>
                  <a:pt x="641" y="585"/>
                </a:lnTo>
                <a:close/>
                <a:moveTo>
                  <a:pt x="596" y="655"/>
                </a:moveTo>
                <a:lnTo>
                  <a:pt x="588" y="613"/>
                </a:lnTo>
                <a:lnTo>
                  <a:pt x="571" y="574"/>
                </a:lnTo>
                <a:lnTo>
                  <a:pt x="597" y="593"/>
                </a:lnTo>
                <a:lnTo>
                  <a:pt x="608" y="624"/>
                </a:lnTo>
                <a:lnTo>
                  <a:pt x="608" y="642"/>
                </a:lnTo>
                <a:lnTo>
                  <a:pt x="606" y="660"/>
                </a:lnTo>
                <a:lnTo>
                  <a:pt x="603" y="679"/>
                </a:lnTo>
                <a:lnTo>
                  <a:pt x="594" y="694"/>
                </a:lnTo>
                <a:lnTo>
                  <a:pt x="596" y="674"/>
                </a:lnTo>
                <a:lnTo>
                  <a:pt x="596" y="655"/>
                </a:lnTo>
                <a:lnTo>
                  <a:pt x="596" y="655"/>
                </a:lnTo>
                <a:lnTo>
                  <a:pt x="596" y="655"/>
                </a:lnTo>
                <a:close/>
                <a:moveTo>
                  <a:pt x="578" y="563"/>
                </a:moveTo>
                <a:lnTo>
                  <a:pt x="569" y="557"/>
                </a:lnTo>
                <a:lnTo>
                  <a:pt x="560" y="551"/>
                </a:lnTo>
                <a:lnTo>
                  <a:pt x="554" y="546"/>
                </a:lnTo>
                <a:lnTo>
                  <a:pt x="549" y="540"/>
                </a:lnTo>
                <a:lnTo>
                  <a:pt x="556" y="540"/>
                </a:lnTo>
                <a:lnTo>
                  <a:pt x="562" y="544"/>
                </a:lnTo>
                <a:lnTo>
                  <a:pt x="571" y="550"/>
                </a:lnTo>
                <a:lnTo>
                  <a:pt x="581" y="556"/>
                </a:lnTo>
                <a:lnTo>
                  <a:pt x="601" y="563"/>
                </a:lnTo>
                <a:lnTo>
                  <a:pt x="617" y="572"/>
                </a:lnTo>
                <a:lnTo>
                  <a:pt x="598" y="571"/>
                </a:lnTo>
                <a:lnTo>
                  <a:pt x="578" y="563"/>
                </a:lnTo>
                <a:lnTo>
                  <a:pt x="577" y="561"/>
                </a:lnTo>
                <a:lnTo>
                  <a:pt x="578" y="563"/>
                </a:lnTo>
                <a:close/>
                <a:moveTo>
                  <a:pt x="515" y="451"/>
                </a:moveTo>
                <a:lnTo>
                  <a:pt x="514" y="451"/>
                </a:lnTo>
                <a:lnTo>
                  <a:pt x="515" y="451"/>
                </a:lnTo>
                <a:close/>
                <a:moveTo>
                  <a:pt x="511" y="434"/>
                </a:moveTo>
                <a:lnTo>
                  <a:pt x="519" y="431"/>
                </a:lnTo>
                <a:lnTo>
                  <a:pt x="529" y="427"/>
                </a:lnTo>
                <a:lnTo>
                  <a:pt x="543" y="423"/>
                </a:lnTo>
                <a:lnTo>
                  <a:pt x="555" y="419"/>
                </a:lnTo>
                <a:lnTo>
                  <a:pt x="581" y="414"/>
                </a:lnTo>
                <a:lnTo>
                  <a:pt x="606" y="408"/>
                </a:lnTo>
                <a:lnTo>
                  <a:pt x="663" y="401"/>
                </a:lnTo>
                <a:lnTo>
                  <a:pt x="720" y="398"/>
                </a:lnTo>
                <a:lnTo>
                  <a:pt x="749" y="400"/>
                </a:lnTo>
                <a:lnTo>
                  <a:pt x="777" y="402"/>
                </a:lnTo>
                <a:lnTo>
                  <a:pt x="803" y="408"/>
                </a:lnTo>
                <a:lnTo>
                  <a:pt x="829" y="415"/>
                </a:lnTo>
                <a:lnTo>
                  <a:pt x="842" y="416"/>
                </a:lnTo>
                <a:lnTo>
                  <a:pt x="853" y="418"/>
                </a:lnTo>
                <a:lnTo>
                  <a:pt x="865" y="420"/>
                </a:lnTo>
                <a:lnTo>
                  <a:pt x="876" y="424"/>
                </a:lnTo>
                <a:lnTo>
                  <a:pt x="901" y="431"/>
                </a:lnTo>
                <a:lnTo>
                  <a:pt x="927" y="438"/>
                </a:lnTo>
                <a:lnTo>
                  <a:pt x="985" y="455"/>
                </a:lnTo>
                <a:lnTo>
                  <a:pt x="1043" y="472"/>
                </a:lnTo>
                <a:lnTo>
                  <a:pt x="1050" y="474"/>
                </a:lnTo>
                <a:lnTo>
                  <a:pt x="1055" y="477"/>
                </a:lnTo>
                <a:lnTo>
                  <a:pt x="1053" y="480"/>
                </a:lnTo>
                <a:lnTo>
                  <a:pt x="1050" y="482"/>
                </a:lnTo>
                <a:lnTo>
                  <a:pt x="1042" y="480"/>
                </a:lnTo>
                <a:lnTo>
                  <a:pt x="1035" y="476"/>
                </a:lnTo>
                <a:lnTo>
                  <a:pt x="1009" y="468"/>
                </a:lnTo>
                <a:lnTo>
                  <a:pt x="983" y="460"/>
                </a:lnTo>
                <a:lnTo>
                  <a:pt x="873" y="431"/>
                </a:lnTo>
                <a:lnTo>
                  <a:pt x="761" y="412"/>
                </a:lnTo>
                <a:lnTo>
                  <a:pt x="696" y="410"/>
                </a:lnTo>
                <a:lnTo>
                  <a:pt x="631" y="414"/>
                </a:lnTo>
                <a:lnTo>
                  <a:pt x="602" y="418"/>
                </a:lnTo>
                <a:lnTo>
                  <a:pt x="571" y="424"/>
                </a:lnTo>
                <a:lnTo>
                  <a:pt x="555" y="427"/>
                </a:lnTo>
                <a:lnTo>
                  <a:pt x="539" y="431"/>
                </a:lnTo>
                <a:lnTo>
                  <a:pt x="532" y="432"/>
                </a:lnTo>
                <a:lnTo>
                  <a:pt x="524" y="433"/>
                </a:lnTo>
                <a:lnTo>
                  <a:pt x="518" y="435"/>
                </a:lnTo>
                <a:lnTo>
                  <a:pt x="511" y="434"/>
                </a:lnTo>
                <a:lnTo>
                  <a:pt x="511" y="434"/>
                </a:lnTo>
                <a:lnTo>
                  <a:pt x="511" y="434"/>
                </a:lnTo>
                <a:close/>
                <a:moveTo>
                  <a:pt x="508" y="453"/>
                </a:moveTo>
                <a:lnTo>
                  <a:pt x="508" y="453"/>
                </a:lnTo>
                <a:lnTo>
                  <a:pt x="508" y="453"/>
                </a:lnTo>
                <a:close/>
                <a:moveTo>
                  <a:pt x="508" y="453"/>
                </a:moveTo>
                <a:lnTo>
                  <a:pt x="507" y="453"/>
                </a:lnTo>
                <a:lnTo>
                  <a:pt x="508" y="453"/>
                </a:lnTo>
                <a:lnTo>
                  <a:pt x="508" y="453"/>
                </a:lnTo>
                <a:lnTo>
                  <a:pt x="508" y="453"/>
                </a:lnTo>
                <a:close/>
                <a:moveTo>
                  <a:pt x="507" y="406"/>
                </a:moveTo>
                <a:lnTo>
                  <a:pt x="518" y="397"/>
                </a:lnTo>
                <a:lnTo>
                  <a:pt x="535" y="392"/>
                </a:lnTo>
                <a:lnTo>
                  <a:pt x="545" y="390"/>
                </a:lnTo>
                <a:lnTo>
                  <a:pt x="555" y="387"/>
                </a:lnTo>
                <a:lnTo>
                  <a:pt x="565" y="385"/>
                </a:lnTo>
                <a:lnTo>
                  <a:pt x="575" y="384"/>
                </a:lnTo>
                <a:lnTo>
                  <a:pt x="579" y="384"/>
                </a:lnTo>
                <a:lnTo>
                  <a:pt x="580" y="387"/>
                </a:lnTo>
                <a:lnTo>
                  <a:pt x="578" y="389"/>
                </a:lnTo>
                <a:lnTo>
                  <a:pt x="576" y="389"/>
                </a:lnTo>
                <a:lnTo>
                  <a:pt x="564" y="392"/>
                </a:lnTo>
                <a:lnTo>
                  <a:pt x="554" y="394"/>
                </a:lnTo>
                <a:lnTo>
                  <a:pt x="530" y="400"/>
                </a:lnTo>
                <a:lnTo>
                  <a:pt x="507" y="406"/>
                </a:lnTo>
                <a:lnTo>
                  <a:pt x="515" y="402"/>
                </a:lnTo>
                <a:lnTo>
                  <a:pt x="507" y="406"/>
                </a:lnTo>
                <a:close/>
                <a:moveTo>
                  <a:pt x="513" y="386"/>
                </a:moveTo>
                <a:lnTo>
                  <a:pt x="524" y="377"/>
                </a:lnTo>
                <a:lnTo>
                  <a:pt x="540" y="374"/>
                </a:lnTo>
                <a:lnTo>
                  <a:pt x="555" y="369"/>
                </a:lnTo>
                <a:lnTo>
                  <a:pt x="568" y="369"/>
                </a:lnTo>
                <a:lnTo>
                  <a:pt x="570" y="372"/>
                </a:lnTo>
                <a:lnTo>
                  <a:pt x="570" y="374"/>
                </a:lnTo>
                <a:lnTo>
                  <a:pt x="561" y="376"/>
                </a:lnTo>
                <a:lnTo>
                  <a:pt x="552" y="378"/>
                </a:lnTo>
                <a:lnTo>
                  <a:pt x="532" y="382"/>
                </a:lnTo>
                <a:lnTo>
                  <a:pt x="513" y="386"/>
                </a:lnTo>
                <a:lnTo>
                  <a:pt x="520" y="383"/>
                </a:lnTo>
                <a:lnTo>
                  <a:pt x="513" y="386"/>
                </a:lnTo>
                <a:close/>
                <a:moveTo>
                  <a:pt x="898" y="405"/>
                </a:moveTo>
                <a:lnTo>
                  <a:pt x="900" y="405"/>
                </a:lnTo>
                <a:lnTo>
                  <a:pt x="905" y="406"/>
                </a:lnTo>
                <a:lnTo>
                  <a:pt x="909" y="407"/>
                </a:lnTo>
                <a:lnTo>
                  <a:pt x="915" y="408"/>
                </a:lnTo>
                <a:lnTo>
                  <a:pt x="925" y="411"/>
                </a:lnTo>
                <a:lnTo>
                  <a:pt x="935" y="416"/>
                </a:lnTo>
                <a:lnTo>
                  <a:pt x="835" y="397"/>
                </a:lnTo>
                <a:lnTo>
                  <a:pt x="733" y="386"/>
                </a:lnTo>
                <a:lnTo>
                  <a:pt x="816" y="390"/>
                </a:lnTo>
                <a:lnTo>
                  <a:pt x="898" y="405"/>
                </a:lnTo>
                <a:lnTo>
                  <a:pt x="886" y="401"/>
                </a:lnTo>
                <a:lnTo>
                  <a:pt x="898" y="405"/>
                </a:lnTo>
                <a:close/>
                <a:moveTo>
                  <a:pt x="893" y="400"/>
                </a:moveTo>
                <a:lnTo>
                  <a:pt x="893" y="400"/>
                </a:lnTo>
                <a:lnTo>
                  <a:pt x="894" y="401"/>
                </a:lnTo>
                <a:lnTo>
                  <a:pt x="893" y="400"/>
                </a:lnTo>
                <a:lnTo>
                  <a:pt x="893" y="400"/>
                </a:lnTo>
                <a:close/>
                <a:moveTo>
                  <a:pt x="914" y="407"/>
                </a:moveTo>
                <a:lnTo>
                  <a:pt x="914" y="407"/>
                </a:lnTo>
                <a:lnTo>
                  <a:pt x="915" y="407"/>
                </a:lnTo>
                <a:lnTo>
                  <a:pt x="914" y="407"/>
                </a:lnTo>
                <a:lnTo>
                  <a:pt x="914" y="407"/>
                </a:lnTo>
                <a:close/>
                <a:moveTo>
                  <a:pt x="873" y="417"/>
                </a:moveTo>
                <a:lnTo>
                  <a:pt x="874" y="417"/>
                </a:lnTo>
                <a:lnTo>
                  <a:pt x="874" y="418"/>
                </a:lnTo>
                <a:lnTo>
                  <a:pt x="874" y="417"/>
                </a:lnTo>
                <a:lnTo>
                  <a:pt x="873" y="417"/>
                </a:lnTo>
                <a:close/>
                <a:moveTo>
                  <a:pt x="882" y="422"/>
                </a:moveTo>
                <a:lnTo>
                  <a:pt x="882" y="422"/>
                </a:lnTo>
                <a:lnTo>
                  <a:pt x="882" y="423"/>
                </a:lnTo>
                <a:lnTo>
                  <a:pt x="882" y="422"/>
                </a:lnTo>
                <a:lnTo>
                  <a:pt x="882" y="422"/>
                </a:lnTo>
                <a:close/>
                <a:moveTo>
                  <a:pt x="880" y="416"/>
                </a:moveTo>
                <a:lnTo>
                  <a:pt x="836" y="408"/>
                </a:lnTo>
                <a:lnTo>
                  <a:pt x="792" y="401"/>
                </a:lnTo>
                <a:lnTo>
                  <a:pt x="811" y="401"/>
                </a:lnTo>
                <a:lnTo>
                  <a:pt x="831" y="403"/>
                </a:lnTo>
                <a:lnTo>
                  <a:pt x="852" y="407"/>
                </a:lnTo>
                <a:lnTo>
                  <a:pt x="873" y="411"/>
                </a:lnTo>
                <a:lnTo>
                  <a:pt x="914" y="419"/>
                </a:lnTo>
                <a:lnTo>
                  <a:pt x="955" y="431"/>
                </a:lnTo>
                <a:lnTo>
                  <a:pt x="993" y="441"/>
                </a:lnTo>
                <a:lnTo>
                  <a:pt x="1031" y="455"/>
                </a:lnTo>
                <a:lnTo>
                  <a:pt x="1035" y="457"/>
                </a:lnTo>
                <a:lnTo>
                  <a:pt x="1040" y="459"/>
                </a:lnTo>
                <a:lnTo>
                  <a:pt x="1043" y="460"/>
                </a:lnTo>
                <a:lnTo>
                  <a:pt x="1041" y="461"/>
                </a:lnTo>
                <a:lnTo>
                  <a:pt x="1037" y="460"/>
                </a:lnTo>
                <a:lnTo>
                  <a:pt x="1031" y="458"/>
                </a:lnTo>
                <a:lnTo>
                  <a:pt x="1025" y="456"/>
                </a:lnTo>
                <a:lnTo>
                  <a:pt x="1018" y="455"/>
                </a:lnTo>
                <a:lnTo>
                  <a:pt x="998" y="449"/>
                </a:lnTo>
                <a:lnTo>
                  <a:pt x="976" y="442"/>
                </a:lnTo>
                <a:lnTo>
                  <a:pt x="927" y="428"/>
                </a:lnTo>
                <a:lnTo>
                  <a:pt x="880" y="416"/>
                </a:lnTo>
                <a:lnTo>
                  <a:pt x="885" y="417"/>
                </a:lnTo>
                <a:lnTo>
                  <a:pt x="880" y="416"/>
                </a:lnTo>
                <a:close/>
                <a:moveTo>
                  <a:pt x="965" y="390"/>
                </a:moveTo>
                <a:lnTo>
                  <a:pt x="922" y="376"/>
                </a:lnTo>
                <a:lnTo>
                  <a:pt x="878" y="365"/>
                </a:lnTo>
                <a:lnTo>
                  <a:pt x="834" y="358"/>
                </a:lnTo>
                <a:lnTo>
                  <a:pt x="790" y="356"/>
                </a:lnTo>
                <a:lnTo>
                  <a:pt x="743" y="357"/>
                </a:lnTo>
                <a:lnTo>
                  <a:pt x="695" y="359"/>
                </a:lnTo>
                <a:lnTo>
                  <a:pt x="672" y="360"/>
                </a:lnTo>
                <a:lnTo>
                  <a:pt x="650" y="362"/>
                </a:lnTo>
                <a:lnTo>
                  <a:pt x="638" y="365"/>
                </a:lnTo>
                <a:lnTo>
                  <a:pt x="627" y="365"/>
                </a:lnTo>
                <a:lnTo>
                  <a:pt x="617" y="362"/>
                </a:lnTo>
                <a:lnTo>
                  <a:pt x="606" y="361"/>
                </a:lnTo>
                <a:lnTo>
                  <a:pt x="654" y="356"/>
                </a:lnTo>
                <a:lnTo>
                  <a:pt x="702" y="352"/>
                </a:lnTo>
                <a:lnTo>
                  <a:pt x="753" y="351"/>
                </a:lnTo>
                <a:lnTo>
                  <a:pt x="806" y="351"/>
                </a:lnTo>
                <a:lnTo>
                  <a:pt x="853" y="355"/>
                </a:lnTo>
                <a:lnTo>
                  <a:pt x="901" y="362"/>
                </a:lnTo>
                <a:lnTo>
                  <a:pt x="946" y="373"/>
                </a:lnTo>
                <a:lnTo>
                  <a:pt x="990" y="386"/>
                </a:lnTo>
                <a:lnTo>
                  <a:pt x="1012" y="394"/>
                </a:lnTo>
                <a:lnTo>
                  <a:pt x="1033" y="403"/>
                </a:lnTo>
                <a:lnTo>
                  <a:pt x="1043" y="408"/>
                </a:lnTo>
                <a:lnTo>
                  <a:pt x="1055" y="412"/>
                </a:lnTo>
                <a:lnTo>
                  <a:pt x="1063" y="416"/>
                </a:lnTo>
                <a:lnTo>
                  <a:pt x="1067" y="423"/>
                </a:lnTo>
                <a:lnTo>
                  <a:pt x="1016" y="407"/>
                </a:lnTo>
                <a:lnTo>
                  <a:pt x="965" y="390"/>
                </a:lnTo>
                <a:lnTo>
                  <a:pt x="968" y="391"/>
                </a:lnTo>
                <a:lnTo>
                  <a:pt x="965" y="390"/>
                </a:lnTo>
                <a:close/>
                <a:moveTo>
                  <a:pt x="1033" y="424"/>
                </a:moveTo>
                <a:lnTo>
                  <a:pt x="1023" y="422"/>
                </a:lnTo>
                <a:lnTo>
                  <a:pt x="1012" y="418"/>
                </a:lnTo>
                <a:lnTo>
                  <a:pt x="1006" y="416"/>
                </a:lnTo>
                <a:lnTo>
                  <a:pt x="1000" y="414"/>
                </a:lnTo>
                <a:lnTo>
                  <a:pt x="994" y="412"/>
                </a:lnTo>
                <a:lnTo>
                  <a:pt x="990" y="410"/>
                </a:lnTo>
                <a:lnTo>
                  <a:pt x="994" y="409"/>
                </a:lnTo>
                <a:lnTo>
                  <a:pt x="1001" y="410"/>
                </a:lnTo>
                <a:lnTo>
                  <a:pt x="1008" y="412"/>
                </a:lnTo>
                <a:lnTo>
                  <a:pt x="1015" y="415"/>
                </a:lnTo>
                <a:lnTo>
                  <a:pt x="1025" y="419"/>
                </a:lnTo>
                <a:lnTo>
                  <a:pt x="1033" y="424"/>
                </a:lnTo>
                <a:lnTo>
                  <a:pt x="1033" y="424"/>
                </a:lnTo>
                <a:lnTo>
                  <a:pt x="1033" y="424"/>
                </a:lnTo>
                <a:close/>
                <a:moveTo>
                  <a:pt x="914" y="386"/>
                </a:moveTo>
                <a:lnTo>
                  <a:pt x="909" y="387"/>
                </a:lnTo>
                <a:lnTo>
                  <a:pt x="905" y="389"/>
                </a:lnTo>
                <a:lnTo>
                  <a:pt x="909" y="387"/>
                </a:lnTo>
                <a:lnTo>
                  <a:pt x="914" y="386"/>
                </a:lnTo>
                <a:lnTo>
                  <a:pt x="886" y="381"/>
                </a:lnTo>
                <a:lnTo>
                  <a:pt x="859" y="377"/>
                </a:lnTo>
                <a:lnTo>
                  <a:pt x="828" y="374"/>
                </a:lnTo>
                <a:lnTo>
                  <a:pt x="799" y="370"/>
                </a:lnTo>
                <a:lnTo>
                  <a:pt x="738" y="368"/>
                </a:lnTo>
                <a:lnTo>
                  <a:pt x="678" y="369"/>
                </a:lnTo>
                <a:lnTo>
                  <a:pt x="738" y="362"/>
                </a:lnTo>
                <a:lnTo>
                  <a:pt x="799" y="362"/>
                </a:lnTo>
                <a:lnTo>
                  <a:pt x="826" y="365"/>
                </a:lnTo>
                <a:lnTo>
                  <a:pt x="854" y="368"/>
                </a:lnTo>
                <a:lnTo>
                  <a:pt x="868" y="370"/>
                </a:lnTo>
                <a:lnTo>
                  <a:pt x="883" y="373"/>
                </a:lnTo>
                <a:lnTo>
                  <a:pt x="889" y="375"/>
                </a:lnTo>
                <a:lnTo>
                  <a:pt x="894" y="376"/>
                </a:lnTo>
                <a:lnTo>
                  <a:pt x="900" y="376"/>
                </a:lnTo>
                <a:lnTo>
                  <a:pt x="906" y="375"/>
                </a:lnTo>
                <a:lnTo>
                  <a:pt x="902" y="376"/>
                </a:lnTo>
                <a:lnTo>
                  <a:pt x="898" y="376"/>
                </a:lnTo>
                <a:lnTo>
                  <a:pt x="911" y="381"/>
                </a:lnTo>
                <a:lnTo>
                  <a:pt x="925" y="384"/>
                </a:lnTo>
                <a:lnTo>
                  <a:pt x="931" y="385"/>
                </a:lnTo>
                <a:lnTo>
                  <a:pt x="936" y="387"/>
                </a:lnTo>
                <a:lnTo>
                  <a:pt x="940" y="390"/>
                </a:lnTo>
                <a:lnTo>
                  <a:pt x="943" y="391"/>
                </a:lnTo>
                <a:lnTo>
                  <a:pt x="938" y="391"/>
                </a:lnTo>
                <a:lnTo>
                  <a:pt x="931" y="389"/>
                </a:lnTo>
                <a:lnTo>
                  <a:pt x="923" y="387"/>
                </a:lnTo>
                <a:lnTo>
                  <a:pt x="914" y="386"/>
                </a:lnTo>
                <a:lnTo>
                  <a:pt x="916" y="386"/>
                </a:lnTo>
                <a:lnTo>
                  <a:pt x="914" y="386"/>
                </a:lnTo>
                <a:close/>
                <a:moveTo>
                  <a:pt x="1437" y="426"/>
                </a:moveTo>
                <a:lnTo>
                  <a:pt x="1436" y="425"/>
                </a:lnTo>
                <a:lnTo>
                  <a:pt x="1436" y="425"/>
                </a:lnTo>
                <a:lnTo>
                  <a:pt x="1436" y="425"/>
                </a:lnTo>
                <a:lnTo>
                  <a:pt x="1437" y="426"/>
                </a:lnTo>
                <a:close/>
                <a:moveTo>
                  <a:pt x="1884" y="340"/>
                </a:moveTo>
                <a:lnTo>
                  <a:pt x="1872" y="344"/>
                </a:lnTo>
                <a:lnTo>
                  <a:pt x="1859" y="350"/>
                </a:lnTo>
                <a:lnTo>
                  <a:pt x="1846" y="357"/>
                </a:lnTo>
                <a:lnTo>
                  <a:pt x="1832" y="362"/>
                </a:lnTo>
                <a:lnTo>
                  <a:pt x="1817" y="367"/>
                </a:lnTo>
                <a:lnTo>
                  <a:pt x="1803" y="373"/>
                </a:lnTo>
                <a:lnTo>
                  <a:pt x="1795" y="375"/>
                </a:lnTo>
                <a:lnTo>
                  <a:pt x="1788" y="376"/>
                </a:lnTo>
                <a:lnTo>
                  <a:pt x="1783" y="378"/>
                </a:lnTo>
                <a:lnTo>
                  <a:pt x="1779" y="378"/>
                </a:lnTo>
                <a:lnTo>
                  <a:pt x="1778" y="380"/>
                </a:lnTo>
                <a:lnTo>
                  <a:pt x="1775" y="378"/>
                </a:lnTo>
                <a:lnTo>
                  <a:pt x="1781" y="376"/>
                </a:lnTo>
                <a:lnTo>
                  <a:pt x="1785" y="373"/>
                </a:lnTo>
                <a:lnTo>
                  <a:pt x="1792" y="369"/>
                </a:lnTo>
                <a:lnTo>
                  <a:pt x="1799" y="366"/>
                </a:lnTo>
                <a:lnTo>
                  <a:pt x="1814" y="359"/>
                </a:lnTo>
                <a:lnTo>
                  <a:pt x="1829" y="353"/>
                </a:lnTo>
                <a:lnTo>
                  <a:pt x="1845" y="348"/>
                </a:lnTo>
                <a:lnTo>
                  <a:pt x="1862" y="343"/>
                </a:lnTo>
                <a:lnTo>
                  <a:pt x="1872" y="340"/>
                </a:lnTo>
                <a:lnTo>
                  <a:pt x="1883" y="339"/>
                </a:lnTo>
                <a:lnTo>
                  <a:pt x="1884" y="340"/>
                </a:lnTo>
                <a:close/>
                <a:moveTo>
                  <a:pt x="1825" y="375"/>
                </a:moveTo>
                <a:lnTo>
                  <a:pt x="1859" y="362"/>
                </a:lnTo>
                <a:lnTo>
                  <a:pt x="1894" y="347"/>
                </a:lnTo>
                <a:lnTo>
                  <a:pt x="1907" y="340"/>
                </a:lnTo>
                <a:lnTo>
                  <a:pt x="1922" y="333"/>
                </a:lnTo>
                <a:lnTo>
                  <a:pt x="1938" y="329"/>
                </a:lnTo>
                <a:lnTo>
                  <a:pt x="1956" y="326"/>
                </a:lnTo>
                <a:lnTo>
                  <a:pt x="1886" y="358"/>
                </a:lnTo>
                <a:lnTo>
                  <a:pt x="1815" y="387"/>
                </a:lnTo>
                <a:lnTo>
                  <a:pt x="1798" y="393"/>
                </a:lnTo>
                <a:lnTo>
                  <a:pt x="1781" y="397"/>
                </a:lnTo>
                <a:lnTo>
                  <a:pt x="1772" y="399"/>
                </a:lnTo>
                <a:lnTo>
                  <a:pt x="1764" y="400"/>
                </a:lnTo>
                <a:lnTo>
                  <a:pt x="1757" y="401"/>
                </a:lnTo>
                <a:lnTo>
                  <a:pt x="1755" y="399"/>
                </a:lnTo>
                <a:lnTo>
                  <a:pt x="1762" y="395"/>
                </a:lnTo>
                <a:lnTo>
                  <a:pt x="1770" y="394"/>
                </a:lnTo>
                <a:lnTo>
                  <a:pt x="1779" y="391"/>
                </a:lnTo>
                <a:lnTo>
                  <a:pt x="1787" y="389"/>
                </a:lnTo>
                <a:lnTo>
                  <a:pt x="1806" y="382"/>
                </a:lnTo>
                <a:lnTo>
                  <a:pt x="1825" y="375"/>
                </a:lnTo>
                <a:lnTo>
                  <a:pt x="1829" y="374"/>
                </a:lnTo>
                <a:lnTo>
                  <a:pt x="1825" y="375"/>
                </a:lnTo>
                <a:close/>
                <a:moveTo>
                  <a:pt x="2085" y="398"/>
                </a:moveTo>
                <a:lnTo>
                  <a:pt x="2069" y="399"/>
                </a:lnTo>
                <a:lnTo>
                  <a:pt x="2054" y="400"/>
                </a:lnTo>
                <a:lnTo>
                  <a:pt x="2045" y="400"/>
                </a:lnTo>
                <a:lnTo>
                  <a:pt x="2035" y="400"/>
                </a:lnTo>
                <a:lnTo>
                  <a:pt x="2027" y="399"/>
                </a:lnTo>
                <a:lnTo>
                  <a:pt x="2019" y="400"/>
                </a:lnTo>
                <a:lnTo>
                  <a:pt x="2013" y="400"/>
                </a:lnTo>
                <a:lnTo>
                  <a:pt x="2006" y="399"/>
                </a:lnTo>
                <a:lnTo>
                  <a:pt x="1998" y="399"/>
                </a:lnTo>
                <a:lnTo>
                  <a:pt x="1989" y="398"/>
                </a:lnTo>
                <a:lnTo>
                  <a:pt x="2018" y="397"/>
                </a:lnTo>
                <a:lnTo>
                  <a:pt x="2046" y="394"/>
                </a:lnTo>
                <a:lnTo>
                  <a:pt x="2059" y="393"/>
                </a:lnTo>
                <a:lnTo>
                  <a:pt x="2072" y="392"/>
                </a:lnTo>
                <a:lnTo>
                  <a:pt x="2079" y="391"/>
                </a:lnTo>
                <a:lnTo>
                  <a:pt x="2086" y="390"/>
                </a:lnTo>
                <a:lnTo>
                  <a:pt x="2089" y="389"/>
                </a:lnTo>
                <a:lnTo>
                  <a:pt x="2094" y="389"/>
                </a:lnTo>
                <a:lnTo>
                  <a:pt x="2096" y="389"/>
                </a:lnTo>
                <a:lnTo>
                  <a:pt x="2096" y="387"/>
                </a:lnTo>
                <a:lnTo>
                  <a:pt x="2109" y="387"/>
                </a:lnTo>
                <a:lnTo>
                  <a:pt x="2120" y="385"/>
                </a:lnTo>
                <a:lnTo>
                  <a:pt x="2137" y="385"/>
                </a:lnTo>
                <a:lnTo>
                  <a:pt x="2153" y="384"/>
                </a:lnTo>
                <a:lnTo>
                  <a:pt x="2171" y="384"/>
                </a:lnTo>
                <a:lnTo>
                  <a:pt x="2188" y="385"/>
                </a:lnTo>
                <a:lnTo>
                  <a:pt x="2197" y="387"/>
                </a:lnTo>
                <a:lnTo>
                  <a:pt x="2207" y="389"/>
                </a:lnTo>
                <a:lnTo>
                  <a:pt x="2213" y="390"/>
                </a:lnTo>
                <a:lnTo>
                  <a:pt x="2220" y="392"/>
                </a:lnTo>
                <a:lnTo>
                  <a:pt x="2209" y="395"/>
                </a:lnTo>
                <a:lnTo>
                  <a:pt x="2194" y="394"/>
                </a:lnTo>
                <a:lnTo>
                  <a:pt x="2176" y="394"/>
                </a:lnTo>
                <a:lnTo>
                  <a:pt x="2156" y="394"/>
                </a:lnTo>
                <a:lnTo>
                  <a:pt x="2121" y="395"/>
                </a:lnTo>
                <a:lnTo>
                  <a:pt x="2085" y="398"/>
                </a:lnTo>
                <a:lnTo>
                  <a:pt x="2094" y="397"/>
                </a:lnTo>
                <a:lnTo>
                  <a:pt x="2085" y="398"/>
                </a:lnTo>
                <a:close/>
                <a:moveTo>
                  <a:pt x="2020" y="418"/>
                </a:moveTo>
                <a:lnTo>
                  <a:pt x="2031" y="422"/>
                </a:lnTo>
                <a:lnTo>
                  <a:pt x="2042" y="424"/>
                </a:lnTo>
                <a:lnTo>
                  <a:pt x="2048" y="426"/>
                </a:lnTo>
                <a:lnTo>
                  <a:pt x="2056" y="428"/>
                </a:lnTo>
                <a:lnTo>
                  <a:pt x="2062" y="430"/>
                </a:lnTo>
                <a:lnTo>
                  <a:pt x="2068" y="432"/>
                </a:lnTo>
                <a:lnTo>
                  <a:pt x="2069" y="434"/>
                </a:lnTo>
                <a:lnTo>
                  <a:pt x="2067" y="435"/>
                </a:lnTo>
                <a:lnTo>
                  <a:pt x="2061" y="434"/>
                </a:lnTo>
                <a:lnTo>
                  <a:pt x="2055" y="433"/>
                </a:lnTo>
                <a:lnTo>
                  <a:pt x="2040" y="430"/>
                </a:lnTo>
                <a:lnTo>
                  <a:pt x="2026" y="427"/>
                </a:lnTo>
                <a:lnTo>
                  <a:pt x="1972" y="417"/>
                </a:lnTo>
                <a:lnTo>
                  <a:pt x="1917" y="412"/>
                </a:lnTo>
                <a:lnTo>
                  <a:pt x="1888" y="412"/>
                </a:lnTo>
                <a:lnTo>
                  <a:pt x="1858" y="414"/>
                </a:lnTo>
                <a:lnTo>
                  <a:pt x="1844" y="414"/>
                </a:lnTo>
                <a:lnTo>
                  <a:pt x="1829" y="414"/>
                </a:lnTo>
                <a:lnTo>
                  <a:pt x="1821" y="414"/>
                </a:lnTo>
                <a:lnTo>
                  <a:pt x="1813" y="415"/>
                </a:lnTo>
                <a:lnTo>
                  <a:pt x="1807" y="415"/>
                </a:lnTo>
                <a:lnTo>
                  <a:pt x="1801" y="415"/>
                </a:lnTo>
                <a:lnTo>
                  <a:pt x="1799" y="411"/>
                </a:lnTo>
                <a:lnTo>
                  <a:pt x="1806" y="409"/>
                </a:lnTo>
                <a:lnTo>
                  <a:pt x="1822" y="408"/>
                </a:lnTo>
                <a:lnTo>
                  <a:pt x="1838" y="407"/>
                </a:lnTo>
                <a:lnTo>
                  <a:pt x="1866" y="406"/>
                </a:lnTo>
                <a:lnTo>
                  <a:pt x="1896" y="406"/>
                </a:lnTo>
                <a:lnTo>
                  <a:pt x="1929" y="407"/>
                </a:lnTo>
                <a:lnTo>
                  <a:pt x="1961" y="409"/>
                </a:lnTo>
                <a:lnTo>
                  <a:pt x="1977" y="411"/>
                </a:lnTo>
                <a:lnTo>
                  <a:pt x="1993" y="414"/>
                </a:lnTo>
                <a:lnTo>
                  <a:pt x="2001" y="415"/>
                </a:lnTo>
                <a:lnTo>
                  <a:pt x="2009" y="416"/>
                </a:lnTo>
                <a:lnTo>
                  <a:pt x="2017" y="416"/>
                </a:lnTo>
                <a:lnTo>
                  <a:pt x="2026" y="415"/>
                </a:lnTo>
                <a:lnTo>
                  <a:pt x="2020" y="416"/>
                </a:lnTo>
                <a:lnTo>
                  <a:pt x="2014" y="418"/>
                </a:lnTo>
                <a:lnTo>
                  <a:pt x="2017" y="418"/>
                </a:lnTo>
                <a:lnTo>
                  <a:pt x="2020" y="418"/>
                </a:lnTo>
                <a:lnTo>
                  <a:pt x="2021" y="419"/>
                </a:lnTo>
                <a:lnTo>
                  <a:pt x="2020" y="418"/>
                </a:lnTo>
                <a:close/>
                <a:moveTo>
                  <a:pt x="1890" y="394"/>
                </a:moveTo>
                <a:lnTo>
                  <a:pt x="1928" y="377"/>
                </a:lnTo>
                <a:lnTo>
                  <a:pt x="1966" y="361"/>
                </a:lnTo>
                <a:lnTo>
                  <a:pt x="1938" y="383"/>
                </a:lnTo>
                <a:lnTo>
                  <a:pt x="1890" y="394"/>
                </a:lnTo>
                <a:close/>
                <a:moveTo>
                  <a:pt x="2126" y="378"/>
                </a:moveTo>
                <a:lnTo>
                  <a:pt x="2127" y="378"/>
                </a:lnTo>
                <a:lnTo>
                  <a:pt x="2127" y="378"/>
                </a:lnTo>
                <a:lnTo>
                  <a:pt x="2125" y="376"/>
                </a:lnTo>
                <a:lnTo>
                  <a:pt x="2121" y="375"/>
                </a:lnTo>
                <a:lnTo>
                  <a:pt x="2127" y="377"/>
                </a:lnTo>
                <a:lnTo>
                  <a:pt x="2134" y="378"/>
                </a:lnTo>
                <a:lnTo>
                  <a:pt x="2142" y="378"/>
                </a:lnTo>
                <a:lnTo>
                  <a:pt x="2150" y="378"/>
                </a:lnTo>
                <a:lnTo>
                  <a:pt x="2163" y="377"/>
                </a:lnTo>
                <a:lnTo>
                  <a:pt x="2176" y="378"/>
                </a:lnTo>
                <a:lnTo>
                  <a:pt x="2166" y="381"/>
                </a:lnTo>
                <a:lnTo>
                  <a:pt x="2153" y="381"/>
                </a:lnTo>
                <a:lnTo>
                  <a:pt x="2138" y="382"/>
                </a:lnTo>
                <a:lnTo>
                  <a:pt x="2126" y="378"/>
                </a:lnTo>
                <a:lnTo>
                  <a:pt x="2126" y="380"/>
                </a:lnTo>
                <a:lnTo>
                  <a:pt x="2126" y="378"/>
                </a:lnTo>
                <a:close/>
                <a:moveTo>
                  <a:pt x="2095" y="387"/>
                </a:moveTo>
                <a:lnTo>
                  <a:pt x="2094" y="386"/>
                </a:lnTo>
                <a:lnTo>
                  <a:pt x="2094" y="385"/>
                </a:lnTo>
                <a:lnTo>
                  <a:pt x="2094" y="386"/>
                </a:lnTo>
                <a:lnTo>
                  <a:pt x="2095" y="387"/>
                </a:lnTo>
                <a:close/>
                <a:moveTo>
                  <a:pt x="2118" y="374"/>
                </a:moveTo>
                <a:lnTo>
                  <a:pt x="2119" y="374"/>
                </a:lnTo>
                <a:lnTo>
                  <a:pt x="2120" y="374"/>
                </a:lnTo>
                <a:lnTo>
                  <a:pt x="2119" y="374"/>
                </a:lnTo>
                <a:lnTo>
                  <a:pt x="2118" y="374"/>
                </a:lnTo>
                <a:close/>
                <a:moveTo>
                  <a:pt x="2145" y="367"/>
                </a:moveTo>
                <a:lnTo>
                  <a:pt x="2139" y="369"/>
                </a:lnTo>
                <a:lnTo>
                  <a:pt x="2134" y="369"/>
                </a:lnTo>
                <a:lnTo>
                  <a:pt x="2127" y="370"/>
                </a:lnTo>
                <a:lnTo>
                  <a:pt x="2120" y="372"/>
                </a:lnTo>
                <a:lnTo>
                  <a:pt x="2104" y="373"/>
                </a:lnTo>
                <a:lnTo>
                  <a:pt x="2087" y="375"/>
                </a:lnTo>
                <a:lnTo>
                  <a:pt x="2072" y="377"/>
                </a:lnTo>
                <a:lnTo>
                  <a:pt x="2057" y="378"/>
                </a:lnTo>
                <a:lnTo>
                  <a:pt x="2052" y="380"/>
                </a:lnTo>
                <a:lnTo>
                  <a:pt x="2045" y="381"/>
                </a:lnTo>
                <a:lnTo>
                  <a:pt x="2043" y="381"/>
                </a:lnTo>
                <a:lnTo>
                  <a:pt x="2040" y="381"/>
                </a:lnTo>
                <a:lnTo>
                  <a:pt x="2040" y="381"/>
                </a:lnTo>
                <a:lnTo>
                  <a:pt x="2040" y="381"/>
                </a:lnTo>
                <a:lnTo>
                  <a:pt x="2040" y="381"/>
                </a:lnTo>
                <a:lnTo>
                  <a:pt x="2040" y="381"/>
                </a:lnTo>
                <a:lnTo>
                  <a:pt x="2040" y="381"/>
                </a:lnTo>
                <a:lnTo>
                  <a:pt x="2040" y="381"/>
                </a:lnTo>
                <a:lnTo>
                  <a:pt x="2039" y="381"/>
                </a:lnTo>
                <a:lnTo>
                  <a:pt x="2039" y="381"/>
                </a:lnTo>
                <a:lnTo>
                  <a:pt x="2042" y="380"/>
                </a:lnTo>
                <a:lnTo>
                  <a:pt x="2044" y="378"/>
                </a:lnTo>
                <a:lnTo>
                  <a:pt x="2050" y="376"/>
                </a:lnTo>
                <a:lnTo>
                  <a:pt x="2054" y="375"/>
                </a:lnTo>
                <a:lnTo>
                  <a:pt x="2067" y="372"/>
                </a:lnTo>
                <a:lnTo>
                  <a:pt x="2080" y="369"/>
                </a:lnTo>
                <a:lnTo>
                  <a:pt x="2093" y="367"/>
                </a:lnTo>
                <a:lnTo>
                  <a:pt x="2106" y="366"/>
                </a:lnTo>
                <a:lnTo>
                  <a:pt x="2113" y="366"/>
                </a:lnTo>
                <a:lnTo>
                  <a:pt x="2121" y="366"/>
                </a:lnTo>
                <a:lnTo>
                  <a:pt x="2125" y="366"/>
                </a:lnTo>
                <a:lnTo>
                  <a:pt x="2128" y="366"/>
                </a:lnTo>
                <a:lnTo>
                  <a:pt x="2131" y="365"/>
                </a:lnTo>
                <a:lnTo>
                  <a:pt x="2133" y="364"/>
                </a:lnTo>
                <a:lnTo>
                  <a:pt x="2131" y="365"/>
                </a:lnTo>
                <a:lnTo>
                  <a:pt x="2131" y="366"/>
                </a:lnTo>
                <a:lnTo>
                  <a:pt x="2137" y="367"/>
                </a:lnTo>
                <a:lnTo>
                  <a:pt x="2145" y="367"/>
                </a:lnTo>
                <a:lnTo>
                  <a:pt x="2142" y="368"/>
                </a:lnTo>
                <a:lnTo>
                  <a:pt x="2145" y="367"/>
                </a:lnTo>
                <a:close/>
                <a:moveTo>
                  <a:pt x="2073" y="382"/>
                </a:moveTo>
                <a:lnTo>
                  <a:pt x="2073" y="383"/>
                </a:lnTo>
                <a:lnTo>
                  <a:pt x="2072" y="383"/>
                </a:lnTo>
                <a:lnTo>
                  <a:pt x="2072" y="381"/>
                </a:lnTo>
                <a:lnTo>
                  <a:pt x="2069" y="380"/>
                </a:lnTo>
                <a:lnTo>
                  <a:pt x="2072" y="381"/>
                </a:lnTo>
                <a:lnTo>
                  <a:pt x="2075" y="383"/>
                </a:lnTo>
                <a:lnTo>
                  <a:pt x="2075" y="383"/>
                </a:lnTo>
                <a:lnTo>
                  <a:pt x="2073" y="382"/>
                </a:lnTo>
                <a:lnTo>
                  <a:pt x="2073" y="382"/>
                </a:lnTo>
                <a:lnTo>
                  <a:pt x="2073" y="382"/>
                </a:lnTo>
                <a:close/>
                <a:moveTo>
                  <a:pt x="2071" y="385"/>
                </a:moveTo>
                <a:lnTo>
                  <a:pt x="2071" y="384"/>
                </a:lnTo>
                <a:lnTo>
                  <a:pt x="2072" y="383"/>
                </a:lnTo>
                <a:lnTo>
                  <a:pt x="2071" y="384"/>
                </a:lnTo>
                <a:lnTo>
                  <a:pt x="2071" y="385"/>
                </a:lnTo>
                <a:lnTo>
                  <a:pt x="2067" y="385"/>
                </a:lnTo>
                <a:lnTo>
                  <a:pt x="2061" y="384"/>
                </a:lnTo>
                <a:lnTo>
                  <a:pt x="2065" y="385"/>
                </a:lnTo>
                <a:lnTo>
                  <a:pt x="2071" y="385"/>
                </a:lnTo>
                <a:lnTo>
                  <a:pt x="2069" y="385"/>
                </a:lnTo>
                <a:lnTo>
                  <a:pt x="2071" y="385"/>
                </a:lnTo>
                <a:close/>
                <a:moveTo>
                  <a:pt x="2026" y="372"/>
                </a:moveTo>
                <a:lnTo>
                  <a:pt x="2034" y="366"/>
                </a:lnTo>
                <a:lnTo>
                  <a:pt x="2042" y="362"/>
                </a:lnTo>
                <a:lnTo>
                  <a:pt x="2054" y="361"/>
                </a:lnTo>
                <a:lnTo>
                  <a:pt x="2065" y="364"/>
                </a:lnTo>
                <a:lnTo>
                  <a:pt x="2046" y="368"/>
                </a:lnTo>
                <a:lnTo>
                  <a:pt x="2026" y="372"/>
                </a:lnTo>
                <a:lnTo>
                  <a:pt x="2031" y="370"/>
                </a:lnTo>
                <a:lnTo>
                  <a:pt x="2026" y="372"/>
                </a:lnTo>
                <a:close/>
                <a:moveTo>
                  <a:pt x="2027" y="372"/>
                </a:moveTo>
                <a:lnTo>
                  <a:pt x="2026" y="372"/>
                </a:lnTo>
                <a:lnTo>
                  <a:pt x="2027" y="372"/>
                </a:lnTo>
                <a:lnTo>
                  <a:pt x="2026" y="372"/>
                </a:lnTo>
                <a:lnTo>
                  <a:pt x="2027" y="372"/>
                </a:lnTo>
                <a:close/>
                <a:moveTo>
                  <a:pt x="2227" y="403"/>
                </a:moveTo>
                <a:lnTo>
                  <a:pt x="2287" y="405"/>
                </a:lnTo>
                <a:lnTo>
                  <a:pt x="2349" y="401"/>
                </a:lnTo>
                <a:lnTo>
                  <a:pt x="2377" y="397"/>
                </a:lnTo>
                <a:lnTo>
                  <a:pt x="2405" y="391"/>
                </a:lnTo>
                <a:lnTo>
                  <a:pt x="2418" y="387"/>
                </a:lnTo>
                <a:lnTo>
                  <a:pt x="2432" y="384"/>
                </a:lnTo>
                <a:lnTo>
                  <a:pt x="2444" y="381"/>
                </a:lnTo>
                <a:lnTo>
                  <a:pt x="2456" y="378"/>
                </a:lnTo>
                <a:lnTo>
                  <a:pt x="2374" y="405"/>
                </a:lnTo>
                <a:lnTo>
                  <a:pt x="2289" y="408"/>
                </a:lnTo>
                <a:lnTo>
                  <a:pt x="2241" y="408"/>
                </a:lnTo>
                <a:lnTo>
                  <a:pt x="2192" y="407"/>
                </a:lnTo>
                <a:lnTo>
                  <a:pt x="2146" y="406"/>
                </a:lnTo>
                <a:lnTo>
                  <a:pt x="2100" y="401"/>
                </a:lnTo>
                <a:lnTo>
                  <a:pt x="2163" y="401"/>
                </a:lnTo>
                <a:lnTo>
                  <a:pt x="2227" y="403"/>
                </a:lnTo>
                <a:lnTo>
                  <a:pt x="2228" y="403"/>
                </a:lnTo>
                <a:lnTo>
                  <a:pt x="2227" y="403"/>
                </a:lnTo>
                <a:close/>
                <a:moveTo>
                  <a:pt x="2226" y="362"/>
                </a:moveTo>
                <a:lnTo>
                  <a:pt x="2277" y="380"/>
                </a:lnTo>
                <a:lnTo>
                  <a:pt x="2335" y="392"/>
                </a:lnTo>
                <a:lnTo>
                  <a:pt x="2273" y="387"/>
                </a:lnTo>
                <a:lnTo>
                  <a:pt x="2226" y="362"/>
                </a:lnTo>
                <a:close/>
                <a:moveTo>
                  <a:pt x="2407" y="366"/>
                </a:moveTo>
                <a:lnTo>
                  <a:pt x="2383" y="362"/>
                </a:lnTo>
                <a:lnTo>
                  <a:pt x="2361" y="357"/>
                </a:lnTo>
                <a:lnTo>
                  <a:pt x="2407" y="360"/>
                </a:lnTo>
                <a:lnTo>
                  <a:pt x="2454" y="362"/>
                </a:lnTo>
                <a:lnTo>
                  <a:pt x="2460" y="362"/>
                </a:lnTo>
                <a:lnTo>
                  <a:pt x="2467" y="365"/>
                </a:lnTo>
                <a:lnTo>
                  <a:pt x="2460" y="367"/>
                </a:lnTo>
                <a:lnTo>
                  <a:pt x="2452" y="368"/>
                </a:lnTo>
                <a:lnTo>
                  <a:pt x="2430" y="369"/>
                </a:lnTo>
                <a:lnTo>
                  <a:pt x="2407" y="366"/>
                </a:lnTo>
                <a:lnTo>
                  <a:pt x="2407" y="367"/>
                </a:lnTo>
                <a:lnTo>
                  <a:pt x="2407" y="366"/>
                </a:lnTo>
                <a:close/>
                <a:moveTo>
                  <a:pt x="2416" y="375"/>
                </a:moveTo>
                <a:lnTo>
                  <a:pt x="2356" y="373"/>
                </a:lnTo>
                <a:lnTo>
                  <a:pt x="2289" y="352"/>
                </a:lnTo>
                <a:lnTo>
                  <a:pt x="2352" y="364"/>
                </a:lnTo>
                <a:lnTo>
                  <a:pt x="2416" y="375"/>
                </a:lnTo>
                <a:close/>
                <a:moveTo>
                  <a:pt x="2385" y="383"/>
                </a:moveTo>
                <a:lnTo>
                  <a:pt x="2334" y="384"/>
                </a:lnTo>
                <a:lnTo>
                  <a:pt x="2284" y="373"/>
                </a:lnTo>
                <a:lnTo>
                  <a:pt x="2262" y="365"/>
                </a:lnTo>
                <a:lnTo>
                  <a:pt x="2241" y="358"/>
                </a:lnTo>
                <a:lnTo>
                  <a:pt x="2218" y="352"/>
                </a:lnTo>
                <a:lnTo>
                  <a:pt x="2195" y="347"/>
                </a:lnTo>
                <a:lnTo>
                  <a:pt x="2244" y="351"/>
                </a:lnTo>
                <a:lnTo>
                  <a:pt x="2291" y="364"/>
                </a:lnTo>
                <a:lnTo>
                  <a:pt x="2337" y="377"/>
                </a:lnTo>
                <a:lnTo>
                  <a:pt x="2385" y="383"/>
                </a:lnTo>
                <a:lnTo>
                  <a:pt x="2364" y="384"/>
                </a:lnTo>
                <a:lnTo>
                  <a:pt x="2385" y="383"/>
                </a:lnTo>
                <a:close/>
                <a:moveTo>
                  <a:pt x="2215" y="372"/>
                </a:moveTo>
                <a:lnTo>
                  <a:pt x="2221" y="375"/>
                </a:lnTo>
                <a:lnTo>
                  <a:pt x="2228" y="380"/>
                </a:lnTo>
                <a:lnTo>
                  <a:pt x="2234" y="383"/>
                </a:lnTo>
                <a:lnTo>
                  <a:pt x="2238" y="386"/>
                </a:lnTo>
                <a:lnTo>
                  <a:pt x="2236" y="386"/>
                </a:lnTo>
                <a:lnTo>
                  <a:pt x="2233" y="385"/>
                </a:lnTo>
                <a:lnTo>
                  <a:pt x="2227" y="385"/>
                </a:lnTo>
                <a:lnTo>
                  <a:pt x="2221" y="384"/>
                </a:lnTo>
                <a:lnTo>
                  <a:pt x="2212" y="381"/>
                </a:lnTo>
                <a:lnTo>
                  <a:pt x="2203" y="377"/>
                </a:lnTo>
                <a:lnTo>
                  <a:pt x="2182" y="368"/>
                </a:lnTo>
                <a:lnTo>
                  <a:pt x="2161" y="361"/>
                </a:lnTo>
                <a:lnTo>
                  <a:pt x="2188" y="362"/>
                </a:lnTo>
                <a:lnTo>
                  <a:pt x="2215" y="372"/>
                </a:lnTo>
                <a:lnTo>
                  <a:pt x="2212" y="370"/>
                </a:lnTo>
                <a:lnTo>
                  <a:pt x="2215" y="372"/>
                </a:lnTo>
                <a:close/>
                <a:moveTo>
                  <a:pt x="2100" y="339"/>
                </a:moveTo>
                <a:lnTo>
                  <a:pt x="2136" y="333"/>
                </a:lnTo>
                <a:lnTo>
                  <a:pt x="2172" y="336"/>
                </a:lnTo>
                <a:lnTo>
                  <a:pt x="2136" y="337"/>
                </a:lnTo>
                <a:lnTo>
                  <a:pt x="2100" y="339"/>
                </a:lnTo>
                <a:close/>
                <a:moveTo>
                  <a:pt x="2097" y="323"/>
                </a:moveTo>
                <a:lnTo>
                  <a:pt x="2038" y="350"/>
                </a:lnTo>
                <a:lnTo>
                  <a:pt x="1982" y="383"/>
                </a:lnTo>
                <a:lnTo>
                  <a:pt x="1973" y="386"/>
                </a:lnTo>
                <a:lnTo>
                  <a:pt x="1965" y="390"/>
                </a:lnTo>
                <a:lnTo>
                  <a:pt x="1956" y="394"/>
                </a:lnTo>
                <a:lnTo>
                  <a:pt x="1947" y="395"/>
                </a:lnTo>
                <a:lnTo>
                  <a:pt x="1949" y="391"/>
                </a:lnTo>
                <a:lnTo>
                  <a:pt x="1956" y="387"/>
                </a:lnTo>
                <a:lnTo>
                  <a:pt x="1964" y="382"/>
                </a:lnTo>
                <a:lnTo>
                  <a:pt x="1973" y="376"/>
                </a:lnTo>
                <a:lnTo>
                  <a:pt x="2002" y="356"/>
                </a:lnTo>
                <a:lnTo>
                  <a:pt x="2032" y="339"/>
                </a:lnTo>
                <a:lnTo>
                  <a:pt x="2051" y="331"/>
                </a:lnTo>
                <a:lnTo>
                  <a:pt x="2070" y="325"/>
                </a:lnTo>
                <a:lnTo>
                  <a:pt x="2079" y="323"/>
                </a:lnTo>
                <a:lnTo>
                  <a:pt x="2088" y="320"/>
                </a:lnTo>
                <a:lnTo>
                  <a:pt x="2094" y="319"/>
                </a:lnTo>
                <a:lnTo>
                  <a:pt x="2098" y="320"/>
                </a:lnTo>
                <a:lnTo>
                  <a:pt x="2100" y="322"/>
                </a:lnTo>
                <a:lnTo>
                  <a:pt x="2097" y="323"/>
                </a:lnTo>
                <a:lnTo>
                  <a:pt x="2087" y="325"/>
                </a:lnTo>
                <a:lnTo>
                  <a:pt x="2097" y="323"/>
                </a:lnTo>
                <a:close/>
                <a:moveTo>
                  <a:pt x="2018" y="325"/>
                </a:moveTo>
                <a:lnTo>
                  <a:pt x="1971" y="339"/>
                </a:lnTo>
                <a:lnTo>
                  <a:pt x="1925" y="357"/>
                </a:lnTo>
                <a:lnTo>
                  <a:pt x="1905" y="366"/>
                </a:lnTo>
                <a:lnTo>
                  <a:pt x="1884" y="374"/>
                </a:lnTo>
                <a:lnTo>
                  <a:pt x="1873" y="378"/>
                </a:lnTo>
                <a:lnTo>
                  <a:pt x="1862" y="382"/>
                </a:lnTo>
                <a:lnTo>
                  <a:pt x="1850" y="386"/>
                </a:lnTo>
                <a:lnTo>
                  <a:pt x="1839" y="387"/>
                </a:lnTo>
                <a:lnTo>
                  <a:pt x="1888" y="366"/>
                </a:lnTo>
                <a:lnTo>
                  <a:pt x="1937" y="344"/>
                </a:lnTo>
                <a:lnTo>
                  <a:pt x="1958" y="336"/>
                </a:lnTo>
                <a:lnTo>
                  <a:pt x="1981" y="329"/>
                </a:lnTo>
                <a:lnTo>
                  <a:pt x="2005" y="324"/>
                </a:lnTo>
                <a:lnTo>
                  <a:pt x="2029" y="322"/>
                </a:lnTo>
                <a:lnTo>
                  <a:pt x="2023" y="323"/>
                </a:lnTo>
                <a:lnTo>
                  <a:pt x="2018" y="325"/>
                </a:lnTo>
                <a:lnTo>
                  <a:pt x="2003" y="328"/>
                </a:lnTo>
                <a:lnTo>
                  <a:pt x="2018" y="325"/>
                </a:lnTo>
                <a:close/>
                <a:moveTo>
                  <a:pt x="1952" y="439"/>
                </a:moveTo>
                <a:lnTo>
                  <a:pt x="1962" y="441"/>
                </a:lnTo>
                <a:lnTo>
                  <a:pt x="1972" y="444"/>
                </a:lnTo>
                <a:lnTo>
                  <a:pt x="1965" y="442"/>
                </a:lnTo>
                <a:lnTo>
                  <a:pt x="1956" y="442"/>
                </a:lnTo>
                <a:lnTo>
                  <a:pt x="1948" y="441"/>
                </a:lnTo>
                <a:lnTo>
                  <a:pt x="1940" y="441"/>
                </a:lnTo>
                <a:lnTo>
                  <a:pt x="1924" y="439"/>
                </a:lnTo>
                <a:lnTo>
                  <a:pt x="1907" y="438"/>
                </a:lnTo>
                <a:lnTo>
                  <a:pt x="1874" y="434"/>
                </a:lnTo>
                <a:lnTo>
                  <a:pt x="1839" y="432"/>
                </a:lnTo>
                <a:lnTo>
                  <a:pt x="1806" y="431"/>
                </a:lnTo>
                <a:lnTo>
                  <a:pt x="1773" y="431"/>
                </a:lnTo>
                <a:lnTo>
                  <a:pt x="1756" y="431"/>
                </a:lnTo>
                <a:lnTo>
                  <a:pt x="1739" y="431"/>
                </a:lnTo>
                <a:lnTo>
                  <a:pt x="1722" y="432"/>
                </a:lnTo>
                <a:lnTo>
                  <a:pt x="1706" y="432"/>
                </a:lnTo>
                <a:lnTo>
                  <a:pt x="1735" y="428"/>
                </a:lnTo>
                <a:lnTo>
                  <a:pt x="1767" y="427"/>
                </a:lnTo>
                <a:lnTo>
                  <a:pt x="1798" y="426"/>
                </a:lnTo>
                <a:lnTo>
                  <a:pt x="1829" y="427"/>
                </a:lnTo>
                <a:lnTo>
                  <a:pt x="1890" y="432"/>
                </a:lnTo>
                <a:lnTo>
                  <a:pt x="1952" y="439"/>
                </a:lnTo>
                <a:lnTo>
                  <a:pt x="1928" y="435"/>
                </a:lnTo>
                <a:lnTo>
                  <a:pt x="1952" y="439"/>
                </a:lnTo>
                <a:close/>
                <a:moveTo>
                  <a:pt x="2080" y="546"/>
                </a:moveTo>
                <a:lnTo>
                  <a:pt x="2051" y="541"/>
                </a:lnTo>
                <a:lnTo>
                  <a:pt x="2021" y="536"/>
                </a:lnTo>
                <a:lnTo>
                  <a:pt x="1993" y="535"/>
                </a:lnTo>
                <a:lnTo>
                  <a:pt x="1964" y="535"/>
                </a:lnTo>
                <a:lnTo>
                  <a:pt x="1911" y="540"/>
                </a:lnTo>
                <a:lnTo>
                  <a:pt x="1857" y="551"/>
                </a:lnTo>
                <a:lnTo>
                  <a:pt x="1752" y="594"/>
                </a:lnTo>
                <a:lnTo>
                  <a:pt x="1652" y="647"/>
                </a:lnTo>
                <a:lnTo>
                  <a:pt x="1600" y="672"/>
                </a:lnTo>
                <a:lnTo>
                  <a:pt x="1545" y="693"/>
                </a:lnTo>
                <a:lnTo>
                  <a:pt x="1541" y="696"/>
                </a:lnTo>
                <a:lnTo>
                  <a:pt x="1536" y="696"/>
                </a:lnTo>
                <a:lnTo>
                  <a:pt x="1534" y="693"/>
                </a:lnTo>
                <a:lnTo>
                  <a:pt x="1534" y="690"/>
                </a:lnTo>
                <a:lnTo>
                  <a:pt x="1544" y="682"/>
                </a:lnTo>
                <a:lnTo>
                  <a:pt x="1558" y="677"/>
                </a:lnTo>
                <a:lnTo>
                  <a:pt x="1586" y="664"/>
                </a:lnTo>
                <a:lnTo>
                  <a:pt x="1615" y="650"/>
                </a:lnTo>
                <a:lnTo>
                  <a:pt x="1718" y="599"/>
                </a:lnTo>
                <a:lnTo>
                  <a:pt x="1824" y="555"/>
                </a:lnTo>
                <a:lnTo>
                  <a:pt x="1889" y="536"/>
                </a:lnTo>
                <a:lnTo>
                  <a:pt x="1956" y="528"/>
                </a:lnTo>
                <a:lnTo>
                  <a:pt x="1989" y="528"/>
                </a:lnTo>
                <a:lnTo>
                  <a:pt x="2022" y="532"/>
                </a:lnTo>
                <a:lnTo>
                  <a:pt x="2054" y="538"/>
                </a:lnTo>
                <a:lnTo>
                  <a:pt x="2080" y="546"/>
                </a:lnTo>
                <a:lnTo>
                  <a:pt x="2075" y="543"/>
                </a:lnTo>
                <a:lnTo>
                  <a:pt x="2080" y="546"/>
                </a:lnTo>
                <a:close/>
                <a:moveTo>
                  <a:pt x="2083" y="546"/>
                </a:moveTo>
                <a:lnTo>
                  <a:pt x="2083" y="546"/>
                </a:lnTo>
                <a:lnTo>
                  <a:pt x="2080" y="546"/>
                </a:lnTo>
                <a:lnTo>
                  <a:pt x="2081" y="546"/>
                </a:lnTo>
                <a:lnTo>
                  <a:pt x="2083" y="546"/>
                </a:lnTo>
                <a:lnTo>
                  <a:pt x="2083" y="546"/>
                </a:lnTo>
                <a:lnTo>
                  <a:pt x="2083" y="546"/>
                </a:lnTo>
                <a:close/>
                <a:moveTo>
                  <a:pt x="1538" y="708"/>
                </a:moveTo>
                <a:lnTo>
                  <a:pt x="1645" y="663"/>
                </a:lnTo>
                <a:lnTo>
                  <a:pt x="1748" y="610"/>
                </a:lnTo>
                <a:lnTo>
                  <a:pt x="1849" y="565"/>
                </a:lnTo>
                <a:lnTo>
                  <a:pt x="1956" y="542"/>
                </a:lnTo>
                <a:lnTo>
                  <a:pt x="1989" y="542"/>
                </a:lnTo>
                <a:lnTo>
                  <a:pt x="2022" y="544"/>
                </a:lnTo>
                <a:lnTo>
                  <a:pt x="2055" y="550"/>
                </a:lnTo>
                <a:lnTo>
                  <a:pt x="2088" y="559"/>
                </a:lnTo>
                <a:lnTo>
                  <a:pt x="2056" y="557"/>
                </a:lnTo>
                <a:lnTo>
                  <a:pt x="2026" y="552"/>
                </a:lnTo>
                <a:lnTo>
                  <a:pt x="1995" y="552"/>
                </a:lnTo>
                <a:lnTo>
                  <a:pt x="1965" y="553"/>
                </a:lnTo>
                <a:lnTo>
                  <a:pt x="1908" y="564"/>
                </a:lnTo>
                <a:lnTo>
                  <a:pt x="1853" y="581"/>
                </a:lnTo>
                <a:lnTo>
                  <a:pt x="1743" y="630"/>
                </a:lnTo>
                <a:lnTo>
                  <a:pt x="1634" y="681"/>
                </a:lnTo>
                <a:lnTo>
                  <a:pt x="1601" y="694"/>
                </a:lnTo>
                <a:lnTo>
                  <a:pt x="1569" y="707"/>
                </a:lnTo>
                <a:lnTo>
                  <a:pt x="1553" y="713"/>
                </a:lnTo>
                <a:lnTo>
                  <a:pt x="1537" y="717"/>
                </a:lnTo>
                <a:lnTo>
                  <a:pt x="1533" y="713"/>
                </a:lnTo>
                <a:lnTo>
                  <a:pt x="1538" y="708"/>
                </a:lnTo>
                <a:lnTo>
                  <a:pt x="1556" y="701"/>
                </a:lnTo>
                <a:lnTo>
                  <a:pt x="1538" y="708"/>
                </a:lnTo>
                <a:close/>
                <a:moveTo>
                  <a:pt x="1536" y="729"/>
                </a:moveTo>
                <a:lnTo>
                  <a:pt x="1649" y="689"/>
                </a:lnTo>
                <a:lnTo>
                  <a:pt x="1757" y="638"/>
                </a:lnTo>
                <a:lnTo>
                  <a:pt x="1861" y="590"/>
                </a:lnTo>
                <a:lnTo>
                  <a:pt x="1970" y="563"/>
                </a:lnTo>
                <a:lnTo>
                  <a:pt x="2003" y="560"/>
                </a:lnTo>
                <a:lnTo>
                  <a:pt x="2036" y="561"/>
                </a:lnTo>
                <a:lnTo>
                  <a:pt x="2052" y="564"/>
                </a:lnTo>
                <a:lnTo>
                  <a:pt x="2069" y="566"/>
                </a:lnTo>
                <a:lnTo>
                  <a:pt x="2078" y="567"/>
                </a:lnTo>
                <a:lnTo>
                  <a:pt x="2087" y="569"/>
                </a:lnTo>
                <a:lnTo>
                  <a:pt x="2094" y="571"/>
                </a:lnTo>
                <a:lnTo>
                  <a:pt x="2101" y="573"/>
                </a:lnTo>
                <a:lnTo>
                  <a:pt x="2096" y="573"/>
                </a:lnTo>
                <a:lnTo>
                  <a:pt x="2089" y="573"/>
                </a:lnTo>
                <a:lnTo>
                  <a:pt x="2081" y="572"/>
                </a:lnTo>
                <a:lnTo>
                  <a:pt x="2075" y="571"/>
                </a:lnTo>
                <a:lnTo>
                  <a:pt x="2057" y="568"/>
                </a:lnTo>
                <a:lnTo>
                  <a:pt x="2040" y="567"/>
                </a:lnTo>
                <a:lnTo>
                  <a:pt x="2009" y="566"/>
                </a:lnTo>
                <a:lnTo>
                  <a:pt x="1976" y="568"/>
                </a:lnTo>
                <a:lnTo>
                  <a:pt x="1917" y="577"/>
                </a:lnTo>
                <a:lnTo>
                  <a:pt x="1861" y="596"/>
                </a:lnTo>
                <a:lnTo>
                  <a:pt x="1743" y="654"/>
                </a:lnTo>
                <a:lnTo>
                  <a:pt x="1626" y="709"/>
                </a:lnTo>
                <a:lnTo>
                  <a:pt x="1591" y="722"/>
                </a:lnTo>
                <a:lnTo>
                  <a:pt x="1554" y="732"/>
                </a:lnTo>
                <a:lnTo>
                  <a:pt x="1545" y="735"/>
                </a:lnTo>
                <a:lnTo>
                  <a:pt x="1536" y="738"/>
                </a:lnTo>
                <a:lnTo>
                  <a:pt x="1531" y="740"/>
                </a:lnTo>
                <a:lnTo>
                  <a:pt x="1525" y="740"/>
                </a:lnTo>
                <a:lnTo>
                  <a:pt x="1526" y="732"/>
                </a:lnTo>
                <a:lnTo>
                  <a:pt x="1536" y="729"/>
                </a:lnTo>
                <a:lnTo>
                  <a:pt x="1542" y="726"/>
                </a:lnTo>
                <a:lnTo>
                  <a:pt x="1536" y="729"/>
                </a:lnTo>
                <a:close/>
                <a:moveTo>
                  <a:pt x="1999" y="667"/>
                </a:moveTo>
                <a:lnTo>
                  <a:pt x="2050" y="654"/>
                </a:lnTo>
                <a:lnTo>
                  <a:pt x="2101" y="643"/>
                </a:lnTo>
                <a:lnTo>
                  <a:pt x="2128" y="639"/>
                </a:lnTo>
                <a:lnTo>
                  <a:pt x="2155" y="635"/>
                </a:lnTo>
                <a:lnTo>
                  <a:pt x="2183" y="632"/>
                </a:lnTo>
                <a:lnTo>
                  <a:pt x="2211" y="631"/>
                </a:lnTo>
                <a:lnTo>
                  <a:pt x="2152" y="641"/>
                </a:lnTo>
                <a:lnTo>
                  <a:pt x="2094" y="650"/>
                </a:lnTo>
                <a:lnTo>
                  <a:pt x="2038" y="664"/>
                </a:lnTo>
                <a:lnTo>
                  <a:pt x="1984" y="679"/>
                </a:lnTo>
                <a:lnTo>
                  <a:pt x="1925" y="698"/>
                </a:lnTo>
                <a:lnTo>
                  <a:pt x="1869" y="716"/>
                </a:lnTo>
                <a:lnTo>
                  <a:pt x="1815" y="737"/>
                </a:lnTo>
                <a:lnTo>
                  <a:pt x="1762" y="757"/>
                </a:lnTo>
                <a:lnTo>
                  <a:pt x="1732" y="767"/>
                </a:lnTo>
                <a:lnTo>
                  <a:pt x="1702" y="776"/>
                </a:lnTo>
                <a:lnTo>
                  <a:pt x="1673" y="787"/>
                </a:lnTo>
                <a:lnTo>
                  <a:pt x="1641" y="790"/>
                </a:lnTo>
                <a:lnTo>
                  <a:pt x="1649" y="785"/>
                </a:lnTo>
                <a:lnTo>
                  <a:pt x="1658" y="783"/>
                </a:lnTo>
                <a:lnTo>
                  <a:pt x="1668" y="780"/>
                </a:lnTo>
                <a:lnTo>
                  <a:pt x="1678" y="777"/>
                </a:lnTo>
                <a:lnTo>
                  <a:pt x="1700" y="771"/>
                </a:lnTo>
                <a:lnTo>
                  <a:pt x="1722" y="764"/>
                </a:lnTo>
                <a:lnTo>
                  <a:pt x="1763" y="749"/>
                </a:lnTo>
                <a:lnTo>
                  <a:pt x="1803" y="734"/>
                </a:lnTo>
                <a:lnTo>
                  <a:pt x="1846" y="718"/>
                </a:lnTo>
                <a:lnTo>
                  <a:pt x="1889" y="702"/>
                </a:lnTo>
                <a:lnTo>
                  <a:pt x="1912" y="696"/>
                </a:lnTo>
                <a:lnTo>
                  <a:pt x="1935" y="688"/>
                </a:lnTo>
                <a:lnTo>
                  <a:pt x="1945" y="684"/>
                </a:lnTo>
                <a:lnTo>
                  <a:pt x="1956" y="681"/>
                </a:lnTo>
                <a:lnTo>
                  <a:pt x="1962" y="679"/>
                </a:lnTo>
                <a:lnTo>
                  <a:pt x="1968" y="676"/>
                </a:lnTo>
                <a:lnTo>
                  <a:pt x="1971" y="674"/>
                </a:lnTo>
                <a:lnTo>
                  <a:pt x="1974" y="671"/>
                </a:lnTo>
                <a:lnTo>
                  <a:pt x="1971" y="673"/>
                </a:lnTo>
                <a:lnTo>
                  <a:pt x="1968" y="676"/>
                </a:lnTo>
                <a:lnTo>
                  <a:pt x="1984" y="672"/>
                </a:lnTo>
                <a:lnTo>
                  <a:pt x="1999" y="667"/>
                </a:lnTo>
                <a:lnTo>
                  <a:pt x="1999" y="667"/>
                </a:lnTo>
                <a:lnTo>
                  <a:pt x="1999" y="667"/>
                </a:lnTo>
                <a:close/>
                <a:moveTo>
                  <a:pt x="2042" y="666"/>
                </a:moveTo>
                <a:lnTo>
                  <a:pt x="2040" y="666"/>
                </a:lnTo>
                <a:lnTo>
                  <a:pt x="2039" y="666"/>
                </a:lnTo>
                <a:lnTo>
                  <a:pt x="2040" y="666"/>
                </a:lnTo>
                <a:lnTo>
                  <a:pt x="2042" y="666"/>
                </a:lnTo>
                <a:close/>
                <a:moveTo>
                  <a:pt x="2037" y="666"/>
                </a:moveTo>
                <a:lnTo>
                  <a:pt x="2036" y="666"/>
                </a:lnTo>
                <a:lnTo>
                  <a:pt x="2035" y="666"/>
                </a:lnTo>
                <a:lnTo>
                  <a:pt x="2036" y="666"/>
                </a:lnTo>
                <a:lnTo>
                  <a:pt x="2037" y="666"/>
                </a:lnTo>
                <a:close/>
                <a:moveTo>
                  <a:pt x="1963" y="690"/>
                </a:moveTo>
                <a:lnTo>
                  <a:pt x="1963" y="691"/>
                </a:lnTo>
                <a:lnTo>
                  <a:pt x="1963" y="691"/>
                </a:lnTo>
                <a:lnTo>
                  <a:pt x="1963" y="691"/>
                </a:lnTo>
                <a:lnTo>
                  <a:pt x="1963" y="690"/>
                </a:lnTo>
                <a:close/>
                <a:moveTo>
                  <a:pt x="1963" y="688"/>
                </a:moveTo>
                <a:lnTo>
                  <a:pt x="1963" y="688"/>
                </a:lnTo>
                <a:lnTo>
                  <a:pt x="1963" y="689"/>
                </a:lnTo>
                <a:lnTo>
                  <a:pt x="1963" y="688"/>
                </a:lnTo>
                <a:lnTo>
                  <a:pt x="1963" y="688"/>
                </a:lnTo>
                <a:close/>
                <a:moveTo>
                  <a:pt x="1707" y="829"/>
                </a:moveTo>
                <a:lnTo>
                  <a:pt x="1700" y="832"/>
                </a:lnTo>
                <a:lnTo>
                  <a:pt x="1691" y="832"/>
                </a:lnTo>
                <a:lnTo>
                  <a:pt x="1683" y="834"/>
                </a:lnTo>
                <a:lnTo>
                  <a:pt x="1674" y="835"/>
                </a:lnTo>
                <a:lnTo>
                  <a:pt x="1657" y="839"/>
                </a:lnTo>
                <a:lnTo>
                  <a:pt x="1640" y="842"/>
                </a:lnTo>
                <a:lnTo>
                  <a:pt x="1615" y="847"/>
                </a:lnTo>
                <a:lnTo>
                  <a:pt x="1591" y="841"/>
                </a:lnTo>
                <a:lnTo>
                  <a:pt x="1623" y="835"/>
                </a:lnTo>
                <a:lnTo>
                  <a:pt x="1653" y="829"/>
                </a:lnTo>
                <a:lnTo>
                  <a:pt x="1668" y="826"/>
                </a:lnTo>
                <a:lnTo>
                  <a:pt x="1683" y="824"/>
                </a:lnTo>
                <a:lnTo>
                  <a:pt x="1696" y="824"/>
                </a:lnTo>
                <a:lnTo>
                  <a:pt x="1707" y="829"/>
                </a:lnTo>
                <a:lnTo>
                  <a:pt x="1707" y="829"/>
                </a:lnTo>
                <a:lnTo>
                  <a:pt x="1707" y="829"/>
                </a:lnTo>
                <a:close/>
                <a:moveTo>
                  <a:pt x="1767" y="830"/>
                </a:moveTo>
                <a:lnTo>
                  <a:pt x="1730" y="841"/>
                </a:lnTo>
                <a:lnTo>
                  <a:pt x="1683" y="845"/>
                </a:lnTo>
                <a:lnTo>
                  <a:pt x="1723" y="834"/>
                </a:lnTo>
                <a:lnTo>
                  <a:pt x="1767" y="830"/>
                </a:lnTo>
                <a:close/>
                <a:moveTo>
                  <a:pt x="1648" y="816"/>
                </a:moveTo>
                <a:lnTo>
                  <a:pt x="1652" y="815"/>
                </a:lnTo>
                <a:lnTo>
                  <a:pt x="1657" y="815"/>
                </a:lnTo>
                <a:lnTo>
                  <a:pt x="1658" y="818"/>
                </a:lnTo>
                <a:lnTo>
                  <a:pt x="1655" y="820"/>
                </a:lnTo>
                <a:lnTo>
                  <a:pt x="1640" y="823"/>
                </a:lnTo>
                <a:lnTo>
                  <a:pt x="1626" y="825"/>
                </a:lnTo>
                <a:lnTo>
                  <a:pt x="1611" y="827"/>
                </a:lnTo>
                <a:lnTo>
                  <a:pt x="1598" y="830"/>
                </a:lnTo>
                <a:lnTo>
                  <a:pt x="1584" y="833"/>
                </a:lnTo>
                <a:lnTo>
                  <a:pt x="1570" y="834"/>
                </a:lnTo>
                <a:lnTo>
                  <a:pt x="1562" y="833"/>
                </a:lnTo>
                <a:lnTo>
                  <a:pt x="1561" y="829"/>
                </a:lnTo>
                <a:lnTo>
                  <a:pt x="1567" y="829"/>
                </a:lnTo>
                <a:lnTo>
                  <a:pt x="1573" y="827"/>
                </a:lnTo>
                <a:lnTo>
                  <a:pt x="1581" y="826"/>
                </a:lnTo>
                <a:lnTo>
                  <a:pt x="1587" y="825"/>
                </a:lnTo>
                <a:lnTo>
                  <a:pt x="1617" y="820"/>
                </a:lnTo>
                <a:lnTo>
                  <a:pt x="1648" y="816"/>
                </a:lnTo>
                <a:lnTo>
                  <a:pt x="1639" y="816"/>
                </a:lnTo>
                <a:lnTo>
                  <a:pt x="1648" y="816"/>
                </a:lnTo>
                <a:close/>
                <a:moveTo>
                  <a:pt x="1620" y="813"/>
                </a:moveTo>
                <a:lnTo>
                  <a:pt x="1599" y="816"/>
                </a:lnTo>
                <a:lnTo>
                  <a:pt x="1577" y="820"/>
                </a:lnTo>
                <a:lnTo>
                  <a:pt x="1566" y="822"/>
                </a:lnTo>
                <a:lnTo>
                  <a:pt x="1556" y="823"/>
                </a:lnTo>
                <a:lnTo>
                  <a:pt x="1546" y="824"/>
                </a:lnTo>
                <a:lnTo>
                  <a:pt x="1546" y="822"/>
                </a:lnTo>
                <a:lnTo>
                  <a:pt x="1557" y="820"/>
                </a:lnTo>
                <a:lnTo>
                  <a:pt x="1568" y="818"/>
                </a:lnTo>
                <a:lnTo>
                  <a:pt x="1579" y="816"/>
                </a:lnTo>
                <a:lnTo>
                  <a:pt x="1591" y="814"/>
                </a:lnTo>
                <a:lnTo>
                  <a:pt x="1601" y="813"/>
                </a:lnTo>
                <a:lnTo>
                  <a:pt x="1612" y="810"/>
                </a:lnTo>
                <a:lnTo>
                  <a:pt x="1617" y="809"/>
                </a:lnTo>
                <a:lnTo>
                  <a:pt x="1622" y="809"/>
                </a:lnTo>
                <a:lnTo>
                  <a:pt x="1623" y="810"/>
                </a:lnTo>
                <a:lnTo>
                  <a:pt x="1620" y="813"/>
                </a:lnTo>
                <a:lnTo>
                  <a:pt x="1612" y="814"/>
                </a:lnTo>
                <a:lnTo>
                  <a:pt x="1620" y="813"/>
                </a:lnTo>
                <a:close/>
                <a:moveTo>
                  <a:pt x="1519" y="815"/>
                </a:moveTo>
                <a:lnTo>
                  <a:pt x="1554" y="806"/>
                </a:lnTo>
                <a:lnTo>
                  <a:pt x="1597" y="802"/>
                </a:lnTo>
                <a:lnTo>
                  <a:pt x="1557" y="813"/>
                </a:lnTo>
                <a:lnTo>
                  <a:pt x="1519" y="815"/>
                </a:lnTo>
                <a:close/>
                <a:moveTo>
                  <a:pt x="1549" y="837"/>
                </a:moveTo>
                <a:lnTo>
                  <a:pt x="1553" y="838"/>
                </a:lnTo>
                <a:lnTo>
                  <a:pt x="1556" y="841"/>
                </a:lnTo>
                <a:lnTo>
                  <a:pt x="1550" y="842"/>
                </a:lnTo>
                <a:lnTo>
                  <a:pt x="1544" y="841"/>
                </a:lnTo>
                <a:lnTo>
                  <a:pt x="1526" y="837"/>
                </a:lnTo>
                <a:lnTo>
                  <a:pt x="1509" y="831"/>
                </a:lnTo>
                <a:lnTo>
                  <a:pt x="1478" y="818"/>
                </a:lnTo>
                <a:lnTo>
                  <a:pt x="1447" y="804"/>
                </a:lnTo>
                <a:lnTo>
                  <a:pt x="1417" y="787"/>
                </a:lnTo>
                <a:lnTo>
                  <a:pt x="1387" y="767"/>
                </a:lnTo>
                <a:lnTo>
                  <a:pt x="1355" y="747"/>
                </a:lnTo>
                <a:lnTo>
                  <a:pt x="1326" y="724"/>
                </a:lnTo>
                <a:lnTo>
                  <a:pt x="1302" y="699"/>
                </a:lnTo>
                <a:lnTo>
                  <a:pt x="1279" y="672"/>
                </a:lnTo>
                <a:lnTo>
                  <a:pt x="1273" y="665"/>
                </a:lnTo>
                <a:lnTo>
                  <a:pt x="1268" y="658"/>
                </a:lnTo>
                <a:lnTo>
                  <a:pt x="1263" y="652"/>
                </a:lnTo>
                <a:lnTo>
                  <a:pt x="1265" y="651"/>
                </a:lnTo>
                <a:lnTo>
                  <a:pt x="1272" y="657"/>
                </a:lnTo>
                <a:lnTo>
                  <a:pt x="1279" y="664"/>
                </a:lnTo>
                <a:lnTo>
                  <a:pt x="1286" y="671"/>
                </a:lnTo>
                <a:lnTo>
                  <a:pt x="1294" y="677"/>
                </a:lnTo>
                <a:lnTo>
                  <a:pt x="1347" y="724"/>
                </a:lnTo>
                <a:lnTo>
                  <a:pt x="1404" y="765"/>
                </a:lnTo>
                <a:lnTo>
                  <a:pt x="1475" y="805"/>
                </a:lnTo>
                <a:lnTo>
                  <a:pt x="1549" y="837"/>
                </a:lnTo>
                <a:lnTo>
                  <a:pt x="1537" y="832"/>
                </a:lnTo>
                <a:lnTo>
                  <a:pt x="1549" y="837"/>
                </a:lnTo>
                <a:close/>
                <a:moveTo>
                  <a:pt x="1123" y="754"/>
                </a:moveTo>
                <a:lnTo>
                  <a:pt x="1172" y="760"/>
                </a:lnTo>
                <a:lnTo>
                  <a:pt x="1221" y="767"/>
                </a:lnTo>
                <a:lnTo>
                  <a:pt x="1170" y="763"/>
                </a:lnTo>
                <a:lnTo>
                  <a:pt x="1123" y="754"/>
                </a:lnTo>
                <a:close/>
                <a:moveTo>
                  <a:pt x="1256" y="783"/>
                </a:moveTo>
                <a:lnTo>
                  <a:pt x="1206" y="777"/>
                </a:lnTo>
                <a:lnTo>
                  <a:pt x="1159" y="768"/>
                </a:lnTo>
                <a:lnTo>
                  <a:pt x="1210" y="773"/>
                </a:lnTo>
                <a:lnTo>
                  <a:pt x="1256" y="783"/>
                </a:lnTo>
                <a:close/>
                <a:moveTo>
                  <a:pt x="1124" y="748"/>
                </a:moveTo>
                <a:lnTo>
                  <a:pt x="1159" y="751"/>
                </a:lnTo>
                <a:lnTo>
                  <a:pt x="1195" y="756"/>
                </a:lnTo>
                <a:lnTo>
                  <a:pt x="1159" y="754"/>
                </a:lnTo>
                <a:lnTo>
                  <a:pt x="1124" y="748"/>
                </a:lnTo>
                <a:close/>
                <a:moveTo>
                  <a:pt x="1191" y="751"/>
                </a:moveTo>
                <a:lnTo>
                  <a:pt x="1154" y="747"/>
                </a:lnTo>
                <a:lnTo>
                  <a:pt x="1116" y="742"/>
                </a:lnTo>
                <a:lnTo>
                  <a:pt x="1126" y="741"/>
                </a:lnTo>
                <a:lnTo>
                  <a:pt x="1137" y="742"/>
                </a:lnTo>
                <a:lnTo>
                  <a:pt x="1149" y="744"/>
                </a:lnTo>
                <a:lnTo>
                  <a:pt x="1163" y="746"/>
                </a:lnTo>
                <a:lnTo>
                  <a:pt x="1175" y="747"/>
                </a:lnTo>
                <a:lnTo>
                  <a:pt x="1188" y="748"/>
                </a:lnTo>
                <a:lnTo>
                  <a:pt x="1193" y="749"/>
                </a:lnTo>
                <a:lnTo>
                  <a:pt x="1196" y="750"/>
                </a:lnTo>
                <a:lnTo>
                  <a:pt x="1195" y="751"/>
                </a:lnTo>
                <a:lnTo>
                  <a:pt x="1191" y="751"/>
                </a:lnTo>
                <a:lnTo>
                  <a:pt x="1183" y="750"/>
                </a:lnTo>
                <a:lnTo>
                  <a:pt x="1191" y="751"/>
                </a:lnTo>
                <a:close/>
                <a:moveTo>
                  <a:pt x="923" y="718"/>
                </a:moveTo>
                <a:lnTo>
                  <a:pt x="943" y="722"/>
                </a:lnTo>
                <a:lnTo>
                  <a:pt x="964" y="730"/>
                </a:lnTo>
                <a:lnTo>
                  <a:pt x="987" y="737"/>
                </a:lnTo>
                <a:lnTo>
                  <a:pt x="1009" y="744"/>
                </a:lnTo>
                <a:lnTo>
                  <a:pt x="1058" y="757"/>
                </a:lnTo>
                <a:lnTo>
                  <a:pt x="1107" y="768"/>
                </a:lnTo>
                <a:lnTo>
                  <a:pt x="1014" y="749"/>
                </a:lnTo>
                <a:lnTo>
                  <a:pt x="923" y="718"/>
                </a:lnTo>
                <a:lnTo>
                  <a:pt x="944" y="727"/>
                </a:lnTo>
                <a:lnTo>
                  <a:pt x="923" y="718"/>
                </a:lnTo>
                <a:close/>
                <a:moveTo>
                  <a:pt x="1084" y="774"/>
                </a:moveTo>
                <a:lnTo>
                  <a:pt x="1071" y="773"/>
                </a:lnTo>
                <a:lnTo>
                  <a:pt x="1058" y="769"/>
                </a:lnTo>
                <a:lnTo>
                  <a:pt x="1066" y="769"/>
                </a:lnTo>
                <a:lnTo>
                  <a:pt x="1074" y="771"/>
                </a:lnTo>
                <a:lnTo>
                  <a:pt x="1080" y="772"/>
                </a:lnTo>
                <a:lnTo>
                  <a:pt x="1084" y="774"/>
                </a:lnTo>
                <a:lnTo>
                  <a:pt x="1084" y="774"/>
                </a:lnTo>
                <a:lnTo>
                  <a:pt x="1084" y="774"/>
                </a:lnTo>
                <a:close/>
                <a:moveTo>
                  <a:pt x="1051" y="768"/>
                </a:moveTo>
                <a:lnTo>
                  <a:pt x="1039" y="766"/>
                </a:lnTo>
                <a:lnTo>
                  <a:pt x="1029" y="763"/>
                </a:lnTo>
                <a:lnTo>
                  <a:pt x="1039" y="763"/>
                </a:lnTo>
                <a:lnTo>
                  <a:pt x="1051" y="768"/>
                </a:lnTo>
                <a:lnTo>
                  <a:pt x="1046" y="766"/>
                </a:lnTo>
                <a:lnTo>
                  <a:pt x="1051" y="768"/>
                </a:lnTo>
                <a:close/>
                <a:moveTo>
                  <a:pt x="1008" y="756"/>
                </a:moveTo>
                <a:lnTo>
                  <a:pt x="996" y="755"/>
                </a:lnTo>
                <a:lnTo>
                  <a:pt x="985" y="750"/>
                </a:lnTo>
                <a:lnTo>
                  <a:pt x="998" y="752"/>
                </a:lnTo>
                <a:lnTo>
                  <a:pt x="1008" y="756"/>
                </a:lnTo>
                <a:lnTo>
                  <a:pt x="1008" y="757"/>
                </a:lnTo>
                <a:lnTo>
                  <a:pt x="1008" y="756"/>
                </a:lnTo>
                <a:close/>
                <a:moveTo>
                  <a:pt x="856" y="708"/>
                </a:moveTo>
                <a:lnTo>
                  <a:pt x="851" y="708"/>
                </a:lnTo>
                <a:lnTo>
                  <a:pt x="847" y="708"/>
                </a:lnTo>
                <a:lnTo>
                  <a:pt x="851" y="708"/>
                </a:lnTo>
                <a:lnTo>
                  <a:pt x="856" y="708"/>
                </a:lnTo>
                <a:lnTo>
                  <a:pt x="833" y="698"/>
                </a:lnTo>
                <a:lnTo>
                  <a:pt x="811" y="685"/>
                </a:lnTo>
                <a:lnTo>
                  <a:pt x="819" y="688"/>
                </a:lnTo>
                <a:lnTo>
                  <a:pt x="827" y="691"/>
                </a:lnTo>
                <a:lnTo>
                  <a:pt x="834" y="693"/>
                </a:lnTo>
                <a:lnTo>
                  <a:pt x="841" y="696"/>
                </a:lnTo>
                <a:lnTo>
                  <a:pt x="859" y="702"/>
                </a:lnTo>
                <a:lnTo>
                  <a:pt x="876" y="710"/>
                </a:lnTo>
                <a:lnTo>
                  <a:pt x="914" y="725"/>
                </a:lnTo>
                <a:lnTo>
                  <a:pt x="950" y="739"/>
                </a:lnTo>
                <a:lnTo>
                  <a:pt x="925" y="733"/>
                </a:lnTo>
                <a:lnTo>
                  <a:pt x="901" y="725"/>
                </a:lnTo>
                <a:lnTo>
                  <a:pt x="890" y="721"/>
                </a:lnTo>
                <a:lnTo>
                  <a:pt x="878" y="717"/>
                </a:lnTo>
                <a:lnTo>
                  <a:pt x="867" y="713"/>
                </a:lnTo>
                <a:lnTo>
                  <a:pt x="856" y="708"/>
                </a:lnTo>
                <a:lnTo>
                  <a:pt x="858" y="709"/>
                </a:lnTo>
                <a:lnTo>
                  <a:pt x="856" y="708"/>
                </a:lnTo>
                <a:close/>
                <a:moveTo>
                  <a:pt x="810" y="673"/>
                </a:moveTo>
                <a:lnTo>
                  <a:pt x="793" y="665"/>
                </a:lnTo>
                <a:lnTo>
                  <a:pt x="776" y="658"/>
                </a:lnTo>
                <a:lnTo>
                  <a:pt x="786" y="660"/>
                </a:lnTo>
                <a:lnTo>
                  <a:pt x="796" y="665"/>
                </a:lnTo>
                <a:lnTo>
                  <a:pt x="803" y="666"/>
                </a:lnTo>
                <a:lnTo>
                  <a:pt x="809" y="668"/>
                </a:lnTo>
                <a:lnTo>
                  <a:pt x="816" y="668"/>
                </a:lnTo>
                <a:lnTo>
                  <a:pt x="821" y="665"/>
                </a:lnTo>
                <a:lnTo>
                  <a:pt x="818" y="667"/>
                </a:lnTo>
                <a:lnTo>
                  <a:pt x="815" y="669"/>
                </a:lnTo>
                <a:lnTo>
                  <a:pt x="866" y="684"/>
                </a:lnTo>
                <a:lnTo>
                  <a:pt x="917" y="692"/>
                </a:lnTo>
                <a:lnTo>
                  <a:pt x="917" y="691"/>
                </a:lnTo>
                <a:lnTo>
                  <a:pt x="917" y="689"/>
                </a:lnTo>
                <a:lnTo>
                  <a:pt x="918" y="692"/>
                </a:lnTo>
                <a:lnTo>
                  <a:pt x="922" y="692"/>
                </a:lnTo>
                <a:lnTo>
                  <a:pt x="925" y="693"/>
                </a:lnTo>
                <a:lnTo>
                  <a:pt x="928" y="693"/>
                </a:lnTo>
                <a:lnTo>
                  <a:pt x="938" y="693"/>
                </a:lnTo>
                <a:lnTo>
                  <a:pt x="946" y="694"/>
                </a:lnTo>
                <a:lnTo>
                  <a:pt x="966" y="696"/>
                </a:lnTo>
                <a:lnTo>
                  <a:pt x="987" y="698"/>
                </a:lnTo>
                <a:lnTo>
                  <a:pt x="1026" y="700"/>
                </a:lnTo>
                <a:lnTo>
                  <a:pt x="1067" y="702"/>
                </a:lnTo>
                <a:lnTo>
                  <a:pt x="997" y="704"/>
                </a:lnTo>
                <a:lnTo>
                  <a:pt x="925" y="701"/>
                </a:lnTo>
                <a:lnTo>
                  <a:pt x="894" y="699"/>
                </a:lnTo>
                <a:lnTo>
                  <a:pt x="865" y="691"/>
                </a:lnTo>
                <a:lnTo>
                  <a:pt x="849" y="687"/>
                </a:lnTo>
                <a:lnTo>
                  <a:pt x="835" y="682"/>
                </a:lnTo>
                <a:lnTo>
                  <a:pt x="823" y="676"/>
                </a:lnTo>
                <a:lnTo>
                  <a:pt x="810" y="673"/>
                </a:lnTo>
                <a:close/>
                <a:moveTo>
                  <a:pt x="529" y="450"/>
                </a:moveTo>
                <a:lnTo>
                  <a:pt x="522" y="450"/>
                </a:lnTo>
                <a:lnTo>
                  <a:pt x="520" y="448"/>
                </a:lnTo>
                <a:lnTo>
                  <a:pt x="519" y="449"/>
                </a:lnTo>
                <a:lnTo>
                  <a:pt x="519" y="450"/>
                </a:lnTo>
                <a:lnTo>
                  <a:pt x="643" y="435"/>
                </a:lnTo>
                <a:lnTo>
                  <a:pt x="767" y="444"/>
                </a:lnTo>
                <a:lnTo>
                  <a:pt x="648" y="442"/>
                </a:lnTo>
                <a:lnTo>
                  <a:pt x="529" y="450"/>
                </a:lnTo>
                <a:lnTo>
                  <a:pt x="552" y="448"/>
                </a:lnTo>
                <a:lnTo>
                  <a:pt x="529" y="450"/>
                </a:lnTo>
                <a:close/>
                <a:moveTo>
                  <a:pt x="548" y="463"/>
                </a:moveTo>
                <a:lnTo>
                  <a:pt x="540" y="464"/>
                </a:lnTo>
                <a:lnTo>
                  <a:pt x="532" y="464"/>
                </a:lnTo>
                <a:lnTo>
                  <a:pt x="539" y="463"/>
                </a:lnTo>
                <a:lnTo>
                  <a:pt x="548" y="463"/>
                </a:lnTo>
                <a:close/>
                <a:moveTo>
                  <a:pt x="535" y="441"/>
                </a:moveTo>
                <a:lnTo>
                  <a:pt x="535" y="441"/>
                </a:lnTo>
                <a:lnTo>
                  <a:pt x="534" y="441"/>
                </a:lnTo>
                <a:lnTo>
                  <a:pt x="535" y="441"/>
                </a:lnTo>
                <a:lnTo>
                  <a:pt x="535" y="441"/>
                </a:lnTo>
                <a:close/>
                <a:moveTo>
                  <a:pt x="534" y="441"/>
                </a:moveTo>
                <a:lnTo>
                  <a:pt x="534" y="442"/>
                </a:lnTo>
                <a:lnTo>
                  <a:pt x="532" y="442"/>
                </a:lnTo>
                <a:lnTo>
                  <a:pt x="534" y="442"/>
                </a:lnTo>
                <a:lnTo>
                  <a:pt x="534" y="441"/>
                </a:lnTo>
                <a:lnTo>
                  <a:pt x="534" y="442"/>
                </a:lnTo>
                <a:lnTo>
                  <a:pt x="534" y="441"/>
                </a:lnTo>
                <a:close/>
                <a:moveTo>
                  <a:pt x="736" y="425"/>
                </a:moveTo>
                <a:lnTo>
                  <a:pt x="758" y="427"/>
                </a:lnTo>
                <a:lnTo>
                  <a:pt x="781" y="430"/>
                </a:lnTo>
                <a:lnTo>
                  <a:pt x="791" y="431"/>
                </a:lnTo>
                <a:lnTo>
                  <a:pt x="802" y="432"/>
                </a:lnTo>
                <a:lnTo>
                  <a:pt x="808" y="433"/>
                </a:lnTo>
                <a:lnTo>
                  <a:pt x="812" y="433"/>
                </a:lnTo>
                <a:lnTo>
                  <a:pt x="816" y="433"/>
                </a:lnTo>
                <a:lnTo>
                  <a:pt x="819" y="434"/>
                </a:lnTo>
                <a:lnTo>
                  <a:pt x="820" y="433"/>
                </a:lnTo>
                <a:lnTo>
                  <a:pt x="821" y="432"/>
                </a:lnTo>
                <a:lnTo>
                  <a:pt x="820" y="433"/>
                </a:lnTo>
                <a:lnTo>
                  <a:pt x="819" y="434"/>
                </a:lnTo>
                <a:lnTo>
                  <a:pt x="877" y="447"/>
                </a:lnTo>
                <a:lnTo>
                  <a:pt x="935" y="466"/>
                </a:lnTo>
                <a:lnTo>
                  <a:pt x="959" y="476"/>
                </a:lnTo>
                <a:lnTo>
                  <a:pt x="983" y="489"/>
                </a:lnTo>
                <a:lnTo>
                  <a:pt x="1005" y="500"/>
                </a:lnTo>
                <a:lnTo>
                  <a:pt x="1021" y="514"/>
                </a:lnTo>
                <a:lnTo>
                  <a:pt x="1012" y="516"/>
                </a:lnTo>
                <a:lnTo>
                  <a:pt x="1002" y="510"/>
                </a:lnTo>
                <a:lnTo>
                  <a:pt x="988" y="501"/>
                </a:lnTo>
                <a:lnTo>
                  <a:pt x="973" y="493"/>
                </a:lnTo>
                <a:lnTo>
                  <a:pt x="949" y="481"/>
                </a:lnTo>
                <a:lnTo>
                  <a:pt x="925" y="470"/>
                </a:lnTo>
                <a:lnTo>
                  <a:pt x="872" y="453"/>
                </a:lnTo>
                <a:lnTo>
                  <a:pt x="816" y="441"/>
                </a:lnTo>
                <a:lnTo>
                  <a:pt x="744" y="432"/>
                </a:lnTo>
                <a:lnTo>
                  <a:pt x="670" y="426"/>
                </a:lnTo>
                <a:lnTo>
                  <a:pt x="703" y="424"/>
                </a:lnTo>
                <a:lnTo>
                  <a:pt x="736" y="425"/>
                </a:lnTo>
                <a:lnTo>
                  <a:pt x="737" y="426"/>
                </a:lnTo>
                <a:lnTo>
                  <a:pt x="736" y="425"/>
                </a:lnTo>
                <a:close/>
                <a:moveTo>
                  <a:pt x="688" y="416"/>
                </a:moveTo>
                <a:lnTo>
                  <a:pt x="702" y="415"/>
                </a:lnTo>
                <a:lnTo>
                  <a:pt x="717" y="416"/>
                </a:lnTo>
                <a:lnTo>
                  <a:pt x="733" y="416"/>
                </a:lnTo>
                <a:lnTo>
                  <a:pt x="749" y="417"/>
                </a:lnTo>
                <a:lnTo>
                  <a:pt x="736" y="418"/>
                </a:lnTo>
                <a:lnTo>
                  <a:pt x="720" y="418"/>
                </a:lnTo>
                <a:lnTo>
                  <a:pt x="704" y="417"/>
                </a:lnTo>
                <a:lnTo>
                  <a:pt x="688" y="416"/>
                </a:lnTo>
                <a:lnTo>
                  <a:pt x="696" y="416"/>
                </a:lnTo>
                <a:lnTo>
                  <a:pt x="688" y="416"/>
                </a:lnTo>
                <a:close/>
                <a:moveTo>
                  <a:pt x="920" y="450"/>
                </a:moveTo>
                <a:lnTo>
                  <a:pt x="928" y="451"/>
                </a:lnTo>
                <a:lnTo>
                  <a:pt x="936" y="455"/>
                </a:lnTo>
                <a:lnTo>
                  <a:pt x="946" y="457"/>
                </a:lnTo>
                <a:lnTo>
                  <a:pt x="955" y="459"/>
                </a:lnTo>
                <a:lnTo>
                  <a:pt x="972" y="465"/>
                </a:lnTo>
                <a:lnTo>
                  <a:pt x="988" y="470"/>
                </a:lnTo>
                <a:lnTo>
                  <a:pt x="1004" y="476"/>
                </a:lnTo>
                <a:lnTo>
                  <a:pt x="1020" y="483"/>
                </a:lnTo>
                <a:lnTo>
                  <a:pt x="1029" y="486"/>
                </a:lnTo>
                <a:lnTo>
                  <a:pt x="1037" y="490"/>
                </a:lnTo>
                <a:lnTo>
                  <a:pt x="1043" y="493"/>
                </a:lnTo>
                <a:lnTo>
                  <a:pt x="1050" y="498"/>
                </a:lnTo>
                <a:lnTo>
                  <a:pt x="1048" y="502"/>
                </a:lnTo>
                <a:lnTo>
                  <a:pt x="1042" y="503"/>
                </a:lnTo>
                <a:lnTo>
                  <a:pt x="1034" y="502"/>
                </a:lnTo>
                <a:lnTo>
                  <a:pt x="1026" y="499"/>
                </a:lnTo>
                <a:lnTo>
                  <a:pt x="1007" y="490"/>
                </a:lnTo>
                <a:lnTo>
                  <a:pt x="988" y="481"/>
                </a:lnTo>
                <a:lnTo>
                  <a:pt x="971" y="474"/>
                </a:lnTo>
                <a:lnTo>
                  <a:pt x="952" y="466"/>
                </a:lnTo>
                <a:lnTo>
                  <a:pt x="943" y="461"/>
                </a:lnTo>
                <a:lnTo>
                  <a:pt x="935" y="458"/>
                </a:lnTo>
                <a:lnTo>
                  <a:pt x="930" y="456"/>
                </a:lnTo>
                <a:lnTo>
                  <a:pt x="925" y="453"/>
                </a:lnTo>
                <a:lnTo>
                  <a:pt x="922" y="452"/>
                </a:lnTo>
                <a:lnTo>
                  <a:pt x="920" y="450"/>
                </a:lnTo>
                <a:lnTo>
                  <a:pt x="920" y="450"/>
                </a:lnTo>
                <a:lnTo>
                  <a:pt x="920" y="450"/>
                </a:lnTo>
                <a:close/>
                <a:moveTo>
                  <a:pt x="1037" y="577"/>
                </a:moveTo>
                <a:lnTo>
                  <a:pt x="1089" y="539"/>
                </a:lnTo>
                <a:lnTo>
                  <a:pt x="1140" y="498"/>
                </a:lnTo>
                <a:lnTo>
                  <a:pt x="1190" y="456"/>
                </a:lnTo>
                <a:lnTo>
                  <a:pt x="1243" y="415"/>
                </a:lnTo>
                <a:lnTo>
                  <a:pt x="1339" y="351"/>
                </a:lnTo>
                <a:lnTo>
                  <a:pt x="1444" y="300"/>
                </a:lnTo>
                <a:lnTo>
                  <a:pt x="1475" y="289"/>
                </a:lnTo>
                <a:lnTo>
                  <a:pt x="1507" y="278"/>
                </a:lnTo>
                <a:lnTo>
                  <a:pt x="1524" y="274"/>
                </a:lnTo>
                <a:lnTo>
                  <a:pt x="1541" y="269"/>
                </a:lnTo>
                <a:lnTo>
                  <a:pt x="1550" y="267"/>
                </a:lnTo>
                <a:lnTo>
                  <a:pt x="1559" y="265"/>
                </a:lnTo>
                <a:lnTo>
                  <a:pt x="1566" y="264"/>
                </a:lnTo>
                <a:lnTo>
                  <a:pt x="1573" y="262"/>
                </a:lnTo>
                <a:lnTo>
                  <a:pt x="1566" y="266"/>
                </a:lnTo>
                <a:lnTo>
                  <a:pt x="1557" y="268"/>
                </a:lnTo>
                <a:lnTo>
                  <a:pt x="1546" y="272"/>
                </a:lnTo>
                <a:lnTo>
                  <a:pt x="1535" y="276"/>
                </a:lnTo>
                <a:lnTo>
                  <a:pt x="1515" y="283"/>
                </a:lnTo>
                <a:lnTo>
                  <a:pt x="1494" y="291"/>
                </a:lnTo>
                <a:lnTo>
                  <a:pt x="1455" y="308"/>
                </a:lnTo>
                <a:lnTo>
                  <a:pt x="1417" y="325"/>
                </a:lnTo>
                <a:lnTo>
                  <a:pt x="1342" y="366"/>
                </a:lnTo>
                <a:lnTo>
                  <a:pt x="1271" y="412"/>
                </a:lnTo>
                <a:lnTo>
                  <a:pt x="1198" y="466"/>
                </a:lnTo>
                <a:lnTo>
                  <a:pt x="1126" y="521"/>
                </a:lnTo>
                <a:lnTo>
                  <a:pt x="1063" y="568"/>
                </a:lnTo>
                <a:lnTo>
                  <a:pt x="993" y="609"/>
                </a:lnTo>
                <a:lnTo>
                  <a:pt x="906" y="635"/>
                </a:lnTo>
                <a:lnTo>
                  <a:pt x="815" y="634"/>
                </a:lnTo>
                <a:lnTo>
                  <a:pt x="828" y="634"/>
                </a:lnTo>
                <a:lnTo>
                  <a:pt x="842" y="635"/>
                </a:lnTo>
                <a:lnTo>
                  <a:pt x="859" y="635"/>
                </a:lnTo>
                <a:lnTo>
                  <a:pt x="875" y="635"/>
                </a:lnTo>
                <a:lnTo>
                  <a:pt x="903" y="632"/>
                </a:lnTo>
                <a:lnTo>
                  <a:pt x="931" y="626"/>
                </a:lnTo>
                <a:lnTo>
                  <a:pt x="987" y="606"/>
                </a:lnTo>
                <a:lnTo>
                  <a:pt x="1037" y="577"/>
                </a:lnTo>
                <a:lnTo>
                  <a:pt x="1035" y="578"/>
                </a:lnTo>
                <a:lnTo>
                  <a:pt x="1037" y="577"/>
                </a:lnTo>
                <a:close/>
                <a:moveTo>
                  <a:pt x="982" y="583"/>
                </a:moveTo>
                <a:lnTo>
                  <a:pt x="1007" y="569"/>
                </a:lnTo>
                <a:lnTo>
                  <a:pt x="1030" y="553"/>
                </a:lnTo>
                <a:lnTo>
                  <a:pt x="1041" y="546"/>
                </a:lnTo>
                <a:lnTo>
                  <a:pt x="1051" y="536"/>
                </a:lnTo>
                <a:lnTo>
                  <a:pt x="1059" y="530"/>
                </a:lnTo>
                <a:lnTo>
                  <a:pt x="1070" y="530"/>
                </a:lnTo>
                <a:lnTo>
                  <a:pt x="1058" y="550"/>
                </a:lnTo>
                <a:lnTo>
                  <a:pt x="1034" y="565"/>
                </a:lnTo>
                <a:lnTo>
                  <a:pt x="1009" y="576"/>
                </a:lnTo>
                <a:lnTo>
                  <a:pt x="982" y="583"/>
                </a:lnTo>
                <a:lnTo>
                  <a:pt x="999" y="577"/>
                </a:lnTo>
                <a:lnTo>
                  <a:pt x="982" y="583"/>
                </a:lnTo>
                <a:close/>
                <a:moveTo>
                  <a:pt x="1031" y="392"/>
                </a:moveTo>
                <a:lnTo>
                  <a:pt x="1040" y="393"/>
                </a:lnTo>
                <a:lnTo>
                  <a:pt x="1050" y="397"/>
                </a:lnTo>
                <a:lnTo>
                  <a:pt x="1060" y="400"/>
                </a:lnTo>
                <a:lnTo>
                  <a:pt x="1071" y="405"/>
                </a:lnTo>
                <a:lnTo>
                  <a:pt x="1081" y="408"/>
                </a:lnTo>
                <a:lnTo>
                  <a:pt x="1090" y="412"/>
                </a:lnTo>
                <a:lnTo>
                  <a:pt x="1100" y="417"/>
                </a:lnTo>
                <a:lnTo>
                  <a:pt x="1108" y="422"/>
                </a:lnTo>
                <a:lnTo>
                  <a:pt x="1108" y="424"/>
                </a:lnTo>
                <a:lnTo>
                  <a:pt x="1106" y="426"/>
                </a:lnTo>
                <a:lnTo>
                  <a:pt x="1101" y="426"/>
                </a:lnTo>
                <a:lnTo>
                  <a:pt x="1096" y="424"/>
                </a:lnTo>
                <a:lnTo>
                  <a:pt x="1084" y="418"/>
                </a:lnTo>
                <a:lnTo>
                  <a:pt x="1073" y="412"/>
                </a:lnTo>
                <a:lnTo>
                  <a:pt x="1051" y="401"/>
                </a:lnTo>
                <a:lnTo>
                  <a:pt x="1031" y="392"/>
                </a:lnTo>
                <a:lnTo>
                  <a:pt x="1031" y="392"/>
                </a:lnTo>
                <a:lnTo>
                  <a:pt x="1031" y="392"/>
                </a:lnTo>
                <a:close/>
                <a:moveTo>
                  <a:pt x="1031" y="392"/>
                </a:moveTo>
                <a:lnTo>
                  <a:pt x="1031" y="392"/>
                </a:lnTo>
                <a:lnTo>
                  <a:pt x="1032" y="392"/>
                </a:lnTo>
                <a:lnTo>
                  <a:pt x="1031" y="392"/>
                </a:lnTo>
                <a:lnTo>
                  <a:pt x="1031" y="392"/>
                </a:lnTo>
                <a:lnTo>
                  <a:pt x="1031" y="392"/>
                </a:lnTo>
                <a:lnTo>
                  <a:pt x="1031" y="392"/>
                </a:lnTo>
                <a:close/>
                <a:moveTo>
                  <a:pt x="1025" y="382"/>
                </a:moveTo>
                <a:lnTo>
                  <a:pt x="1014" y="380"/>
                </a:lnTo>
                <a:lnTo>
                  <a:pt x="1002" y="377"/>
                </a:lnTo>
                <a:lnTo>
                  <a:pt x="1037" y="378"/>
                </a:lnTo>
                <a:lnTo>
                  <a:pt x="1070" y="383"/>
                </a:lnTo>
                <a:lnTo>
                  <a:pt x="1083" y="385"/>
                </a:lnTo>
                <a:lnTo>
                  <a:pt x="1097" y="390"/>
                </a:lnTo>
                <a:lnTo>
                  <a:pt x="1112" y="393"/>
                </a:lnTo>
                <a:lnTo>
                  <a:pt x="1123" y="400"/>
                </a:lnTo>
                <a:lnTo>
                  <a:pt x="1124" y="408"/>
                </a:lnTo>
                <a:lnTo>
                  <a:pt x="1113" y="407"/>
                </a:lnTo>
                <a:lnTo>
                  <a:pt x="1100" y="401"/>
                </a:lnTo>
                <a:lnTo>
                  <a:pt x="1088" y="395"/>
                </a:lnTo>
                <a:lnTo>
                  <a:pt x="1057" y="387"/>
                </a:lnTo>
                <a:lnTo>
                  <a:pt x="1025" y="382"/>
                </a:lnTo>
                <a:lnTo>
                  <a:pt x="1035" y="383"/>
                </a:lnTo>
                <a:lnTo>
                  <a:pt x="1025" y="382"/>
                </a:lnTo>
                <a:close/>
                <a:moveTo>
                  <a:pt x="968" y="372"/>
                </a:moveTo>
                <a:lnTo>
                  <a:pt x="972" y="374"/>
                </a:lnTo>
                <a:lnTo>
                  <a:pt x="977" y="375"/>
                </a:lnTo>
                <a:lnTo>
                  <a:pt x="973" y="374"/>
                </a:lnTo>
                <a:lnTo>
                  <a:pt x="968" y="372"/>
                </a:lnTo>
                <a:lnTo>
                  <a:pt x="961" y="369"/>
                </a:lnTo>
                <a:lnTo>
                  <a:pt x="955" y="368"/>
                </a:lnTo>
                <a:lnTo>
                  <a:pt x="940" y="365"/>
                </a:lnTo>
                <a:lnTo>
                  <a:pt x="925" y="361"/>
                </a:lnTo>
                <a:lnTo>
                  <a:pt x="949" y="364"/>
                </a:lnTo>
                <a:lnTo>
                  <a:pt x="968" y="372"/>
                </a:lnTo>
                <a:lnTo>
                  <a:pt x="969" y="372"/>
                </a:lnTo>
                <a:lnTo>
                  <a:pt x="968" y="372"/>
                </a:lnTo>
                <a:close/>
                <a:moveTo>
                  <a:pt x="966" y="348"/>
                </a:moveTo>
                <a:lnTo>
                  <a:pt x="909" y="340"/>
                </a:lnTo>
                <a:lnTo>
                  <a:pt x="851" y="336"/>
                </a:lnTo>
                <a:lnTo>
                  <a:pt x="821" y="334"/>
                </a:lnTo>
                <a:lnTo>
                  <a:pt x="793" y="334"/>
                </a:lnTo>
                <a:lnTo>
                  <a:pt x="765" y="334"/>
                </a:lnTo>
                <a:lnTo>
                  <a:pt x="737" y="333"/>
                </a:lnTo>
                <a:lnTo>
                  <a:pt x="808" y="328"/>
                </a:lnTo>
                <a:lnTo>
                  <a:pt x="878" y="332"/>
                </a:lnTo>
                <a:lnTo>
                  <a:pt x="948" y="341"/>
                </a:lnTo>
                <a:lnTo>
                  <a:pt x="1016" y="351"/>
                </a:lnTo>
                <a:lnTo>
                  <a:pt x="1016" y="350"/>
                </a:lnTo>
                <a:lnTo>
                  <a:pt x="1016" y="349"/>
                </a:lnTo>
                <a:lnTo>
                  <a:pt x="1018" y="349"/>
                </a:lnTo>
                <a:lnTo>
                  <a:pt x="1021" y="349"/>
                </a:lnTo>
                <a:lnTo>
                  <a:pt x="1018" y="349"/>
                </a:lnTo>
                <a:lnTo>
                  <a:pt x="1016" y="349"/>
                </a:lnTo>
                <a:lnTo>
                  <a:pt x="1022" y="352"/>
                </a:lnTo>
                <a:lnTo>
                  <a:pt x="1030" y="353"/>
                </a:lnTo>
                <a:lnTo>
                  <a:pt x="1039" y="355"/>
                </a:lnTo>
                <a:lnTo>
                  <a:pt x="1048" y="356"/>
                </a:lnTo>
                <a:lnTo>
                  <a:pt x="1068" y="358"/>
                </a:lnTo>
                <a:lnTo>
                  <a:pt x="1088" y="361"/>
                </a:lnTo>
                <a:lnTo>
                  <a:pt x="1058" y="361"/>
                </a:lnTo>
                <a:lnTo>
                  <a:pt x="1029" y="358"/>
                </a:lnTo>
                <a:lnTo>
                  <a:pt x="998" y="353"/>
                </a:lnTo>
                <a:lnTo>
                  <a:pt x="966" y="348"/>
                </a:lnTo>
                <a:lnTo>
                  <a:pt x="955" y="347"/>
                </a:lnTo>
                <a:lnTo>
                  <a:pt x="966" y="348"/>
                </a:lnTo>
                <a:close/>
                <a:moveTo>
                  <a:pt x="821" y="266"/>
                </a:moveTo>
                <a:lnTo>
                  <a:pt x="946" y="246"/>
                </a:lnTo>
                <a:lnTo>
                  <a:pt x="1072" y="251"/>
                </a:lnTo>
                <a:lnTo>
                  <a:pt x="1064" y="252"/>
                </a:lnTo>
                <a:lnTo>
                  <a:pt x="1055" y="252"/>
                </a:lnTo>
                <a:lnTo>
                  <a:pt x="1047" y="252"/>
                </a:lnTo>
                <a:lnTo>
                  <a:pt x="1039" y="252"/>
                </a:lnTo>
                <a:lnTo>
                  <a:pt x="1020" y="253"/>
                </a:lnTo>
                <a:lnTo>
                  <a:pt x="1000" y="253"/>
                </a:lnTo>
                <a:lnTo>
                  <a:pt x="964" y="254"/>
                </a:lnTo>
                <a:lnTo>
                  <a:pt x="927" y="256"/>
                </a:lnTo>
                <a:lnTo>
                  <a:pt x="864" y="266"/>
                </a:lnTo>
                <a:lnTo>
                  <a:pt x="801" y="283"/>
                </a:lnTo>
                <a:lnTo>
                  <a:pt x="743" y="307"/>
                </a:lnTo>
                <a:lnTo>
                  <a:pt x="684" y="329"/>
                </a:lnTo>
                <a:lnTo>
                  <a:pt x="669" y="335"/>
                </a:lnTo>
                <a:lnTo>
                  <a:pt x="653" y="340"/>
                </a:lnTo>
                <a:lnTo>
                  <a:pt x="644" y="342"/>
                </a:lnTo>
                <a:lnTo>
                  <a:pt x="636" y="344"/>
                </a:lnTo>
                <a:lnTo>
                  <a:pt x="630" y="345"/>
                </a:lnTo>
                <a:lnTo>
                  <a:pt x="633" y="342"/>
                </a:lnTo>
                <a:lnTo>
                  <a:pt x="646" y="335"/>
                </a:lnTo>
                <a:lnTo>
                  <a:pt x="662" y="328"/>
                </a:lnTo>
                <a:lnTo>
                  <a:pt x="677" y="322"/>
                </a:lnTo>
                <a:lnTo>
                  <a:pt x="693" y="315"/>
                </a:lnTo>
                <a:lnTo>
                  <a:pt x="757" y="287"/>
                </a:lnTo>
                <a:lnTo>
                  <a:pt x="821" y="266"/>
                </a:lnTo>
                <a:lnTo>
                  <a:pt x="816" y="268"/>
                </a:lnTo>
                <a:lnTo>
                  <a:pt x="821" y="266"/>
                </a:lnTo>
                <a:close/>
                <a:moveTo>
                  <a:pt x="747" y="278"/>
                </a:moveTo>
                <a:lnTo>
                  <a:pt x="806" y="257"/>
                </a:lnTo>
                <a:lnTo>
                  <a:pt x="864" y="239"/>
                </a:lnTo>
                <a:lnTo>
                  <a:pt x="834" y="249"/>
                </a:lnTo>
                <a:lnTo>
                  <a:pt x="803" y="260"/>
                </a:lnTo>
                <a:lnTo>
                  <a:pt x="790" y="265"/>
                </a:lnTo>
                <a:lnTo>
                  <a:pt x="775" y="270"/>
                </a:lnTo>
                <a:lnTo>
                  <a:pt x="768" y="274"/>
                </a:lnTo>
                <a:lnTo>
                  <a:pt x="761" y="276"/>
                </a:lnTo>
                <a:lnTo>
                  <a:pt x="754" y="279"/>
                </a:lnTo>
                <a:lnTo>
                  <a:pt x="747" y="278"/>
                </a:lnTo>
                <a:lnTo>
                  <a:pt x="761" y="273"/>
                </a:lnTo>
                <a:lnTo>
                  <a:pt x="747" y="278"/>
                </a:lnTo>
                <a:close/>
                <a:moveTo>
                  <a:pt x="901" y="241"/>
                </a:moveTo>
                <a:lnTo>
                  <a:pt x="983" y="234"/>
                </a:lnTo>
                <a:lnTo>
                  <a:pt x="1064" y="240"/>
                </a:lnTo>
                <a:lnTo>
                  <a:pt x="983" y="237"/>
                </a:lnTo>
                <a:lnTo>
                  <a:pt x="901" y="241"/>
                </a:lnTo>
                <a:close/>
                <a:moveTo>
                  <a:pt x="1107" y="334"/>
                </a:moveTo>
                <a:lnTo>
                  <a:pt x="1095" y="334"/>
                </a:lnTo>
                <a:lnTo>
                  <a:pt x="1082" y="333"/>
                </a:lnTo>
                <a:lnTo>
                  <a:pt x="1082" y="331"/>
                </a:lnTo>
                <a:lnTo>
                  <a:pt x="1091" y="329"/>
                </a:lnTo>
                <a:lnTo>
                  <a:pt x="1119" y="329"/>
                </a:lnTo>
                <a:lnTo>
                  <a:pt x="1146" y="329"/>
                </a:lnTo>
                <a:lnTo>
                  <a:pt x="1171" y="326"/>
                </a:lnTo>
                <a:lnTo>
                  <a:pt x="1196" y="320"/>
                </a:lnTo>
                <a:lnTo>
                  <a:pt x="1206" y="319"/>
                </a:lnTo>
                <a:lnTo>
                  <a:pt x="1215" y="320"/>
                </a:lnTo>
                <a:lnTo>
                  <a:pt x="1211" y="328"/>
                </a:lnTo>
                <a:lnTo>
                  <a:pt x="1202" y="335"/>
                </a:lnTo>
                <a:lnTo>
                  <a:pt x="1203" y="332"/>
                </a:lnTo>
                <a:lnTo>
                  <a:pt x="1205" y="328"/>
                </a:lnTo>
                <a:lnTo>
                  <a:pt x="1157" y="335"/>
                </a:lnTo>
                <a:lnTo>
                  <a:pt x="1107" y="334"/>
                </a:lnTo>
                <a:lnTo>
                  <a:pt x="1117" y="335"/>
                </a:lnTo>
                <a:lnTo>
                  <a:pt x="1107" y="334"/>
                </a:lnTo>
                <a:close/>
                <a:moveTo>
                  <a:pt x="1150" y="349"/>
                </a:moveTo>
                <a:lnTo>
                  <a:pt x="1136" y="350"/>
                </a:lnTo>
                <a:lnTo>
                  <a:pt x="1121" y="349"/>
                </a:lnTo>
                <a:lnTo>
                  <a:pt x="1107" y="349"/>
                </a:lnTo>
                <a:lnTo>
                  <a:pt x="1095" y="347"/>
                </a:lnTo>
                <a:lnTo>
                  <a:pt x="1130" y="345"/>
                </a:lnTo>
                <a:lnTo>
                  <a:pt x="1166" y="344"/>
                </a:lnTo>
                <a:lnTo>
                  <a:pt x="1158" y="349"/>
                </a:lnTo>
                <a:lnTo>
                  <a:pt x="1150" y="349"/>
                </a:lnTo>
                <a:lnTo>
                  <a:pt x="1147" y="350"/>
                </a:lnTo>
                <a:lnTo>
                  <a:pt x="1150" y="349"/>
                </a:lnTo>
                <a:close/>
                <a:moveTo>
                  <a:pt x="1152" y="406"/>
                </a:moveTo>
                <a:lnTo>
                  <a:pt x="1149" y="410"/>
                </a:lnTo>
                <a:lnTo>
                  <a:pt x="1142" y="415"/>
                </a:lnTo>
                <a:lnTo>
                  <a:pt x="1145" y="409"/>
                </a:lnTo>
                <a:lnTo>
                  <a:pt x="1152" y="406"/>
                </a:lnTo>
                <a:close/>
                <a:moveTo>
                  <a:pt x="980" y="322"/>
                </a:moveTo>
                <a:lnTo>
                  <a:pt x="958" y="314"/>
                </a:lnTo>
                <a:lnTo>
                  <a:pt x="934" y="307"/>
                </a:lnTo>
                <a:lnTo>
                  <a:pt x="922" y="304"/>
                </a:lnTo>
                <a:lnTo>
                  <a:pt x="910" y="303"/>
                </a:lnTo>
                <a:lnTo>
                  <a:pt x="895" y="302"/>
                </a:lnTo>
                <a:lnTo>
                  <a:pt x="882" y="300"/>
                </a:lnTo>
                <a:lnTo>
                  <a:pt x="931" y="299"/>
                </a:lnTo>
                <a:lnTo>
                  <a:pt x="977" y="309"/>
                </a:lnTo>
                <a:lnTo>
                  <a:pt x="999" y="316"/>
                </a:lnTo>
                <a:lnTo>
                  <a:pt x="1021" y="324"/>
                </a:lnTo>
                <a:lnTo>
                  <a:pt x="1045" y="331"/>
                </a:lnTo>
                <a:lnTo>
                  <a:pt x="1070" y="336"/>
                </a:lnTo>
                <a:lnTo>
                  <a:pt x="1024" y="333"/>
                </a:lnTo>
                <a:lnTo>
                  <a:pt x="980" y="322"/>
                </a:lnTo>
                <a:lnTo>
                  <a:pt x="980" y="320"/>
                </a:lnTo>
                <a:lnTo>
                  <a:pt x="980" y="322"/>
                </a:lnTo>
                <a:close/>
                <a:moveTo>
                  <a:pt x="1024" y="350"/>
                </a:moveTo>
                <a:lnTo>
                  <a:pt x="1023" y="350"/>
                </a:lnTo>
                <a:lnTo>
                  <a:pt x="1022" y="350"/>
                </a:lnTo>
                <a:lnTo>
                  <a:pt x="1023" y="350"/>
                </a:lnTo>
                <a:lnTo>
                  <a:pt x="1024" y="350"/>
                </a:lnTo>
                <a:close/>
                <a:moveTo>
                  <a:pt x="1004" y="343"/>
                </a:moveTo>
                <a:lnTo>
                  <a:pt x="1006" y="343"/>
                </a:lnTo>
                <a:lnTo>
                  <a:pt x="1006" y="342"/>
                </a:lnTo>
                <a:lnTo>
                  <a:pt x="992" y="335"/>
                </a:lnTo>
                <a:lnTo>
                  <a:pt x="1007" y="343"/>
                </a:lnTo>
                <a:lnTo>
                  <a:pt x="1005" y="342"/>
                </a:lnTo>
                <a:lnTo>
                  <a:pt x="1004" y="343"/>
                </a:lnTo>
                <a:lnTo>
                  <a:pt x="1005" y="343"/>
                </a:lnTo>
                <a:lnTo>
                  <a:pt x="1004" y="343"/>
                </a:lnTo>
                <a:close/>
                <a:moveTo>
                  <a:pt x="983" y="333"/>
                </a:moveTo>
                <a:lnTo>
                  <a:pt x="983" y="333"/>
                </a:lnTo>
                <a:lnTo>
                  <a:pt x="983" y="333"/>
                </a:lnTo>
                <a:lnTo>
                  <a:pt x="983" y="333"/>
                </a:lnTo>
                <a:lnTo>
                  <a:pt x="983" y="333"/>
                </a:lnTo>
                <a:close/>
                <a:moveTo>
                  <a:pt x="1200" y="306"/>
                </a:moveTo>
                <a:lnTo>
                  <a:pt x="1188" y="315"/>
                </a:lnTo>
                <a:lnTo>
                  <a:pt x="1171" y="317"/>
                </a:lnTo>
                <a:lnTo>
                  <a:pt x="1146" y="318"/>
                </a:lnTo>
                <a:lnTo>
                  <a:pt x="1121" y="316"/>
                </a:lnTo>
                <a:lnTo>
                  <a:pt x="1161" y="310"/>
                </a:lnTo>
                <a:lnTo>
                  <a:pt x="1200" y="306"/>
                </a:lnTo>
                <a:lnTo>
                  <a:pt x="1191" y="310"/>
                </a:lnTo>
                <a:lnTo>
                  <a:pt x="1200" y="306"/>
                </a:lnTo>
                <a:close/>
                <a:moveTo>
                  <a:pt x="1115" y="307"/>
                </a:moveTo>
                <a:lnTo>
                  <a:pt x="1104" y="307"/>
                </a:lnTo>
                <a:lnTo>
                  <a:pt x="1091" y="307"/>
                </a:lnTo>
                <a:lnTo>
                  <a:pt x="1093" y="304"/>
                </a:lnTo>
                <a:lnTo>
                  <a:pt x="1098" y="304"/>
                </a:lnTo>
                <a:lnTo>
                  <a:pt x="1106" y="304"/>
                </a:lnTo>
                <a:lnTo>
                  <a:pt x="1114" y="304"/>
                </a:lnTo>
                <a:lnTo>
                  <a:pt x="1129" y="304"/>
                </a:lnTo>
                <a:lnTo>
                  <a:pt x="1140" y="306"/>
                </a:lnTo>
                <a:lnTo>
                  <a:pt x="1129" y="307"/>
                </a:lnTo>
                <a:lnTo>
                  <a:pt x="1115" y="307"/>
                </a:lnTo>
                <a:lnTo>
                  <a:pt x="1117" y="307"/>
                </a:lnTo>
                <a:lnTo>
                  <a:pt x="1115" y="307"/>
                </a:lnTo>
                <a:close/>
                <a:moveTo>
                  <a:pt x="1057" y="293"/>
                </a:moveTo>
                <a:lnTo>
                  <a:pt x="1051" y="293"/>
                </a:lnTo>
                <a:lnTo>
                  <a:pt x="1046" y="290"/>
                </a:lnTo>
                <a:lnTo>
                  <a:pt x="1051" y="289"/>
                </a:lnTo>
                <a:lnTo>
                  <a:pt x="1058" y="289"/>
                </a:lnTo>
                <a:lnTo>
                  <a:pt x="1076" y="289"/>
                </a:lnTo>
                <a:lnTo>
                  <a:pt x="1095" y="290"/>
                </a:lnTo>
                <a:lnTo>
                  <a:pt x="1132" y="290"/>
                </a:lnTo>
                <a:lnTo>
                  <a:pt x="1169" y="291"/>
                </a:lnTo>
                <a:lnTo>
                  <a:pt x="1113" y="297"/>
                </a:lnTo>
                <a:lnTo>
                  <a:pt x="1057" y="293"/>
                </a:lnTo>
                <a:lnTo>
                  <a:pt x="1071" y="295"/>
                </a:lnTo>
                <a:lnTo>
                  <a:pt x="1057" y="293"/>
                </a:lnTo>
                <a:close/>
                <a:moveTo>
                  <a:pt x="1147" y="284"/>
                </a:moveTo>
                <a:lnTo>
                  <a:pt x="1059" y="281"/>
                </a:lnTo>
                <a:lnTo>
                  <a:pt x="973" y="278"/>
                </a:lnTo>
                <a:lnTo>
                  <a:pt x="931" y="281"/>
                </a:lnTo>
                <a:lnTo>
                  <a:pt x="890" y="286"/>
                </a:lnTo>
                <a:lnTo>
                  <a:pt x="852" y="295"/>
                </a:lnTo>
                <a:lnTo>
                  <a:pt x="812" y="303"/>
                </a:lnTo>
                <a:lnTo>
                  <a:pt x="831" y="294"/>
                </a:lnTo>
                <a:lnTo>
                  <a:pt x="851" y="287"/>
                </a:lnTo>
                <a:lnTo>
                  <a:pt x="870" y="283"/>
                </a:lnTo>
                <a:lnTo>
                  <a:pt x="891" y="279"/>
                </a:lnTo>
                <a:lnTo>
                  <a:pt x="936" y="276"/>
                </a:lnTo>
                <a:lnTo>
                  <a:pt x="982" y="275"/>
                </a:lnTo>
                <a:lnTo>
                  <a:pt x="1075" y="277"/>
                </a:lnTo>
                <a:lnTo>
                  <a:pt x="1169" y="282"/>
                </a:lnTo>
                <a:lnTo>
                  <a:pt x="1157" y="283"/>
                </a:lnTo>
                <a:lnTo>
                  <a:pt x="1147" y="284"/>
                </a:lnTo>
                <a:lnTo>
                  <a:pt x="1136" y="284"/>
                </a:lnTo>
                <a:lnTo>
                  <a:pt x="1147" y="284"/>
                </a:lnTo>
                <a:close/>
                <a:moveTo>
                  <a:pt x="1041" y="322"/>
                </a:moveTo>
                <a:lnTo>
                  <a:pt x="990" y="303"/>
                </a:lnTo>
                <a:lnTo>
                  <a:pt x="931" y="291"/>
                </a:lnTo>
                <a:lnTo>
                  <a:pt x="997" y="297"/>
                </a:lnTo>
                <a:lnTo>
                  <a:pt x="1041" y="322"/>
                </a:lnTo>
                <a:close/>
                <a:moveTo>
                  <a:pt x="856" y="317"/>
                </a:moveTo>
                <a:lnTo>
                  <a:pt x="882" y="320"/>
                </a:lnTo>
                <a:lnTo>
                  <a:pt x="908" y="326"/>
                </a:lnTo>
                <a:lnTo>
                  <a:pt x="862" y="324"/>
                </a:lnTo>
                <a:lnTo>
                  <a:pt x="818" y="320"/>
                </a:lnTo>
                <a:lnTo>
                  <a:pt x="808" y="320"/>
                </a:lnTo>
                <a:lnTo>
                  <a:pt x="800" y="319"/>
                </a:lnTo>
                <a:lnTo>
                  <a:pt x="806" y="316"/>
                </a:lnTo>
                <a:lnTo>
                  <a:pt x="812" y="316"/>
                </a:lnTo>
                <a:lnTo>
                  <a:pt x="835" y="315"/>
                </a:lnTo>
                <a:lnTo>
                  <a:pt x="856" y="317"/>
                </a:lnTo>
                <a:lnTo>
                  <a:pt x="857" y="317"/>
                </a:lnTo>
                <a:lnTo>
                  <a:pt x="856" y="317"/>
                </a:lnTo>
                <a:close/>
                <a:moveTo>
                  <a:pt x="853" y="308"/>
                </a:moveTo>
                <a:lnTo>
                  <a:pt x="861" y="306"/>
                </a:lnTo>
                <a:lnTo>
                  <a:pt x="869" y="307"/>
                </a:lnTo>
                <a:lnTo>
                  <a:pt x="878" y="307"/>
                </a:lnTo>
                <a:lnTo>
                  <a:pt x="886" y="307"/>
                </a:lnTo>
                <a:lnTo>
                  <a:pt x="903" y="309"/>
                </a:lnTo>
                <a:lnTo>
                  <a:pt x="919" y="312"/>
                </a:lnTo>
                <a:lnTo>
                  <a:pt x="949" y="319"/>
                </a:lnTo>
                <a:lnTo>
                  <a:pt x="976" y="329"/>
                </a:lnTo>
                <a:lnTo>
                  <a:pt x="972" y="329"/>
                </a:lnTo>
                <a:lnTo>
                  <a:pt x="966" y="328"/>
                </a:lnTo>
                <a:lnTo>
                  <a:pt x="958" y="327"/>
                </a:lnTo>
                <a:lnTo>
                  <a:pt x="950" y="326"/>
                </a:lnTo>
                <a:lnTo>
                  <a:pt x="934" y="323"/>
                </a:lnTo>
                <a:lnTo>
                  <a:pt x="917" y="320"/>
                </a:lnTo>
                <a:lnTo>
                  <a:pt x="885" y="314"/>
                </a:lnTo>
                <a:lnTo>
                  <a:pt x="853" y="308"/>
                </a:lnTo>
                <a:lnTo>
                  <a:pt x="869" y="310"/>
                </a:lnTo>
                <a:lnTo>
                  <a:pt x="853" y="308"/>
                </a:lnTo>
                <a:close/>
                <a:moveTo>
                  <a:pt x="976" y="331"/>
                </a:moveTo>
                <a:lnTo>
                  <a:pt x="976" y="331"/>
                </a:lnTo>
                <a:lnTo>
                  <a:pt x="976" y="331"/>
                </a:lnTo>
                <a:lnTo>
                  <a:pt x="976" y="331"/>
                </a:lnTo>
                <a:lnTo>
                  <a:pt x="976" y="331"/>
                </a:lnTo>
                <a:close/>
                <a:moveTo>
                  <a:pt x="1027" y="297"/>
                </a:moveTo>
                <a:lnTo>
                  <a:pt x="1068" y="308"/>
                </a:lnTo>
                <a:lnTo>
                  <a:pt x="1106" y="322"/>
                </a:lnTo>
                <a:lnTo>
                  <a:pt x="1067" y="318"/>
                </a:lnTo>
                <a:lnTo>
                  <a:pt x="1027" y="297"/>
                </a:lnTo>
                <a:close/>
                <a:moveTo>
                  <a:pt x="1180" y="274"/>
                </a:moveTo>
                <a:lnTo>
                  <a:pt x="1087" y="269"/>
                </a:lnTo>
                <a:lnTo>
                  <a:pt x="993" y="266"/>
                </a:lnTo>
                <a:lnTo>
                  <a:pt x="906" y="269"/>
                </a:lnTo>
                <a:lnTo>
                  <a:pt x="820" y="287"/>
                </a:lnTo>
                <a:lnTo>
                  <a:pt x="779" y="306"/>
                </a:lnTo>
                <a:lnTo>
                  <a:pt x="737" y="319"/>
                </a:lnTo>
                <a:lnTo>
                  <a:pt x="783" y="294"/>
                </a:lnTo>
                <a:lnTo>
                  <a:pt x="833" y="278"/>
                </a:lnTo>
                <a:lnTo>
                  <a:pt x="884" y="268"/>
                </a:lnTo>
                <a:lnTo>
                  <a:pt x="936" y="262"/>
                </a:lnTo>
                <a:lnTo>
                  <a:pt x="1055" y="260"/>
                </a:lnTo>
                <a:lnTo>
                  <a:pt x="1172" y="266"/>
                </a:lnTo>
                <a:lnTo>
                  <a:pt x="1189" y="267"/>
                </a:lnTo>
                <a:lnTo>
                  <a:pt x="1205" y="269"/>
                </a:lnTo>
                <a:lnTo>
                  <a:pt x="1212" y="269"/>
                </a:lnTo>
                <a:lnTo>
                  <a:pt x="1220" y="270"/>
                </a:lnTo>
                <a:lnTo>
                  <a:pt x="1227" y="270"/>
                </a:lnTo>
                <a:lnTo>
                  <a:pt x="1233" y="272"/>
                </a:lnTo>
                <a:lnTo>
                  <a:pt x="1235" y="274"/>
                </a:lnTo>
                <a:lnTo>
                  <a:pt x="1231" y="275"/>
                </a:lnTo>
                <a:lnTo>
                  <a:pt x="1223" y="275"/>
                </a:lnTo>
                <a:lnTo>
                  <a:pt x="1215" y="275"/>
                </a:lnTo>
                <a:lnTo>
                  <a:pt x="1198" y="275"/>
                </a:lnTo>
                <a:lnTo>
                  <a:pt x="1180" y="274"/>
                </a:lnTo>
                <a:lnTo>
                  <a:pt x="1167" y="274"/>
                </a:lnTo>
                <a:lnTo>
                  <a:pt x="1180" y="274"/>
                </a:lnTo>
                <a:close/>
                <a:moveTo>
                  <a:pt x="873" y="347"/>
                </a:moveTo>
                <a:lnTo>
                  <a:pt x="787" y="347"/>
                </a:lnTo>
                <a:lnTo>
                  <a:pt x="702" y="347"/>
                </a:lnTo>
                <a:lnTo>
                  <a:pt x="787" y="341"/>
                </a:lnTo>
                <a:lnTo>
                  <a:pt x="873" y="347"/>
                </a:lnTo>
                <a:close/>
                <a:moveTo>
                  <a:pt x="1141" y="374"/>
                </a:moveTo>
                <a:lnTo>
                  <a:pt x="1137" y="381"/>
                </a:lnTo>
                <a:lnTo>
                  <a:pt x="1129" y="382"/>
                </a:lnTo>
                <a:lnTo>
                  <a:pt x="1106" y="381"/>
                </a:lnTo>
                <a:lnTo>
                  <a:pt x="1084" y="378"/>
                </a:lnTo>
                <a:lnTo>
                  <a:pt x="1062" y="376"/>
                </a:lnTo>
                <a:lnTo>
                  <a:pt x="1039" y="373"/>
                </a:lnTo>
                <a:lnTo>
                  <a:pt x="1029" y="370"/>
                </a:lnTo>
                <a:lnTo>
                  <a:pt x="1017" y="368"/>
                </a:lnTo>
                <a:lnTo>
                  <a:pt x="1007" y="366"/>
                </a:lnTo>
                <a:lnTo>
                  <a:pt x="998" y="362"/>
                </a:lnTo>
                <a:lnTo>
                  <a:pt x="1070" y="368"/>
                </a:lnTo>
                <a:lnTo>
                  <a:pt x="1141" y="374"/>
                </a:lnTo>
                <a:lnTo>
                  <a:pt x="1123" y="373"/>
                </a:lnTo>
                <a:lnTo>
                  <a:pt x="1141" y="374"/>
                </a:lnTo>
                <a:close/>
                <a:moveTo>
                  <a:pt x="1174" y="415"/>
                </a:moveTo>
                <a:lnTo>
                  <a:pt x="1205" y="390"/>
                </a:lnTo>
                <a:lnTo>
                  <a:pt x="1238" y="369"/>
                </a:lnTo>
                <a:lnTo>
                  <a:pt x="1241" y="368"/>
                </a:lnTo>
                <a:lnTo>
                  <a:pt x="1245" y="367"/>
                </a:lnTo>
                <a:lnTo>
                  <a:pt x="1243" y="369"/>
                </a:lnTo>
                <a:lnTo>
                  <a:pt x="1239" y="373"/>
                </a:lnTo>
                <a:lnTo>
                  <a:pt x="1232" y="380"/>
                </a:lnTo>
                <a:lnTo>
                  <a:pt x="1224" y="386"/>
                </a:lnTo>
                <a:lnTo>
                  <a:pt x="1208" y="399"/>
                </a:lnTo>
                <a:lnTo>
                  <a:pt x="1193" y="411"/>
                </a:lnTo>
                <a:lnTo>
                  <a:pt x="1162" y="440"/>
                </a:lnTo>
                <a:lnTo>
                  <a:pt x="1132" y="469"/>
                </a:lnTo>
                <a:lnTo>
                  <a:pt x="1105" y="495"/>
                </a:lnTo>
                <a:lnTo>
                  <a:pt x="1075" y="519"/>
                </a:lnTo>
                <a:lnTo>
                  <a:pt x="1082" y="507"/>
                </a:lnTo>
                <a:lnTo>
                  <a:pt x="1093" y="495"/>
                </a:lnTo>
                <a:lnTo>
                  <a:pt x="1105" y="482"/>
                </a:lnTo>
                <a:lnTo>
                  <a:pt x="1117" y="468"/>
                </a:lnTo>
                <a:lnTo>
                  <a:pt x="1145" y="441"/>
                </a:lnTo>
                <a:lnTo>
                  <a:pt x="1174" y="415"/>
                </a:lnTo>
                <a:lnTo>
                  <a:pt x="1167" y="420"/>
                </a:lnTo>
                <a:lnTo>
                  <a:pt x="1174" y="415"/>
                </a:lnTo>
                <a:close/>
                <a:moveTo>
                  <a:pt x="1282" y="339"/>
                </a:moveTo>
                <a:lnTo>
                  <a:pt x="1313" y="319"/>
                </a:lnTo>
                <a:lnTo>
                  <a:pt x="1345" y="302"/>
                </a:lnTo>
                <a:lnTo>
                  <a:pt x="1361" y="293"/>
                </a:lnTo>
                <a:lnTo>
                  <a:pt x="1378" y="285"/>
                </a:lnTo>
                <a:lnTo>
                  <a:pt x="1386" y="281"/>
                </a:lnTo>
                <a:lnTo>
                  <a:pt x="1395" y="277"/>
                </a:lnTo>
                <a:lnTo>
                  <a:pt x="1402" y="273"/>
                </a:lnTo>
                <a:lnTo>
                  <a:pt x="1410" y="273"/>
                </a:lnTo>
                <a:lnTo>
                  <a:pt x="1368" y="295"/>
                </a:lnTo>
                <a:lnTo>
                  <a:pt x="1326" y="320"/>
                </a:lnTo>
                <a:lnTo>
                  <a:pt x="1304" y="333"/>
                </a:lnTo>
                <a:lnTo>
                  <a:pt x="1284" y="347"/>
                </a:lnTo>
                <a:lnTo>
                  <a:pt x="1273" y="351"/>
                </a:lnTo>
                <a:lnTo>
                  <a:pt x="1264" y="357"/>
                </a:lnTo>
                <a:lnTo>
                  <a:pt x="1260" y="359"/>
                </a:lnTo>
                <a:lnTo>
                  <a:pt x="1255" y="362"/>
                </a:lnTo>
                <a:lnTo>
                  <a:pt x="1252" y="364"/>
                </a:lnTo>
                <a:lnTo>
                  <a:pt x="1248" y="364"/>
                </a:lnTo>
                <a:lnTo>
                  <a:pt x="1255" y="358"/>
                </a:lnTo>
                <a:lnTo>
                  <a:pt x="1264" y="352"/>
                </a:lnTo>
                <a:lnTo>
                  <a:pt x="1273" y="345"/>
                </a:lnTo>
                <a:lnTo>
                  <a:pt x="1282" y="339"/>
                </a:lnTo>
                <a:lnTo>
                  <a:pt x="1290" y="333"/>
                </a:lnTo>
                <a:lnTo>
                  <a:pt x="1282" y="339"/>
                </a:lnTo>
                <a:close/>
                <a:moveTo>
                  <a:pt x="1282" y="320"/>
                </a:moveTo>
                <a:lnTo>
                  <a:pt x="1297" y="311"/>
                </a:lnTo>
                <a:lnTo>
                  <a:pt x="1311" y="307"/>
                </a:lnTo>
                <a:lnTo>
                  <a:pt x="1303" y="314"/>
                </a:lnTo>
                <a:lnTo>
                  <a:pt x="1294" y="318"/>
                </a:lnTo>
                <a:lnTo>
                  <a:pt x="1289" y="320"/>
                </a:lnTo>
                <a:lnTo>
                  <a:pt x="1285" y="323"/>
                </a:lnTo>
                <a:lnTo>
                  <a:pt x="1281" y="322"/>
                </a:lnTo>
                <a:lnTo>
                  <a:pt x="1282" y="320"/>
                </a:lnTo>
                <a:lnTo>
                  <a:pt x="1285" y="319"/>
                </a:lnTo>
                <a:lnTo>
                  <a:pt x="1282" y="320"/>
                </a:lnTo>
                <a:close/>
                <a:moveTo>
                  <a:pt x="1579" y="244"/>
                </a:moveTo>
                <a:lnTo>
                  <a:pt x="1583" y="244"/>
                </a:lnTo>
                <a:lnTo>
                  <a:pt x="1586" y="244"/>
                </a:lnTo>
                <a:lnTo>
                  <a:pt x="1532" y="257"/>
                </a:lnTo>
                <a:lnTo>
                  <a:pt x="1478" y="270"/>
                </a:lnTo>
                <a:lnTo>
                  <a:pt x="1453" y="277"/>
                </a:lnTo>
                <a:lnTo>
                  <a:pt x="1428" y="284"/>
                </a:lnTo>
                <a:lnTo>
                  <a:pt x="1417" y="289"/>
                </a:lnTo>
                <a:lnTo>
                  <a:pt x="1404" y="293"/>
                </a:lnTo>
                <a:lnTo>
                  <a:pt x="1396" y="297"/>
                </a:lnTo>
                <a:lnTo>
                  <a:pt x="1387" y="299"/>
                </a:lnTo>
                <a:lnTo>
                  <a:pt x="1394" y="294"/>
                </a:lnTo>
                <a:lnTo>
                  <a:pt x="1403" y="291"/>
                </a:lnTo>
                <a:lnTo>
                  <a:pt x="1413" y="285"/>
                </a:lnTo>
                <a:lnTo>
                  <a:pt x="1425" y="281"/>
                </a:lnTo>
                <a:lnTo>
                  <a:pt x="1449" y="273"/>
                </a:lnTo>
                <a:lnTo>
                  <a:pt x="1474" y="266"/>
                </a:lnTo>
                <a:lnTo>
                  <a:pt x="1526" y="253"/>
                </a:lnTo>
                <a:lnTo>
                  <a:pt x="1579" y="244"/>
                </a:lnTo>
                <a:lnTo>
                  <a:pt x="1564" y="246"/>
                </a:lnTo>
                <a:lnTo>
                  <a:pt x="1579" y="244"/>
                </a:lnTo>
                <a:close/>
                <a:moveTo>
                  <a:pt x="1502" y="250"/>
                </a:moveTo>
                <a:lnTo>
                  <a:pt x="1533" y="242"/>
                </a:lnTo>
                <a:lnTo>
                  <a:pt x="1565" y="240"/>
                </a:lnTo>
                <a:lnTo>
                  <a:pt x="1548" y="242"/>
                </a:lnTo>
                <a:lnTo>
                  <a:pt x="1532" y="245"/>
                </a:lnTo>
                <a:lnTo>
                  <a:pt x="1516" y="250"/>
                </a:lnTo>
                <a:lnTo>
                  <a:pt x="1502" y="250"/>
                </a:lnTo>
                <a:lnTo>
                  <a:pt x="1509" y="248"/>
                </a:lnTo>
                <a:lnTo>
                  <a:pt x="1502" y="250"/>
                </a:lnTo>
                <a:close/>
                <a:moveTo>
                  <a:pt x="1304" y="455"/>
                </a:moveTo>
                <a:lnTo>
                  <a:pt x="1231" y="506"/>
                </a:lnTo>
                <a:lnTo>
                  <a:pt x="1158" y="556"/>
                </a:lnTo>
                <a:lnTo>
                  <a:pt x="1123" y="577"/>
                </a:lnTo>
                <a:lnTo>
                  <a:pt x="1088" y="598"/>
                </a:lnTo>
                <a:lnTo>
                  <a:pt x="1068" y="607"/>
                </a:lnTo>
                <a:lnTo>
                  <a:pt x="1048" y="615"/>
                </a:lnTo>
                <a:lnTo>
                  <a:pt x="1031" y="623"/>
                </a:lnTo>
                <a:lnTo>
                  <a:pt x="1013" y="627"/>
                </a:lnTo>
                <a:lnTo>
                  <a:pt x="1029" y="618"/>
                </a:lnTo>
                <a:lnTo>
                  <a:pt x="1048" y="611"/>
                </a:lnTo>
                <a:lnTo>
                  <a:pt x="1068" y="601"/>
                </a:lnTo>
                <a:lnTo>
                  <a:pt x="1089" y="591"/>
                </a:lnTo>
                <a:lnTo>
                  <a:pt x="1129" y="567"/>
                </a:lnTo>
                <a:lnTo>
                  <a:pt x="1166" y="542"/>
                </a:lnTo>
                <a:lnTo>
                  <a:pt x="1239" y="492"/>
                </a:lnTo>
                <a:lnTo>
                  <a:pt x="1312" y="440"/>
                </a:lnTo>
                <a:lnTo>
                  <a:pt x="1384" y="392"/>
                </a:lnTo>
                <a:lnTo>
                  <a:pt x="1458" y="349"/>
                </a:lnTo>
                <a:lnTo>
                  <a:pt x="1478" y="337"/>
                </a:lnTo>
                <a:lnTo>
                  <a:pt x="1498" y="327"/>
                </a:lnTo>
                <a:lnTo>
                  <a:pt x="1508" y="323"/>
                </a:lnTo>
                <a:lnTo>
                  <a:pt x="1518" y="317"/>
                </a:lnTo>
                <a:lnTo>
                  <a:pt x="1526" y="314"/>
                </a:lnTo>
                <a:lnTo>
                  <a:pt x="1534" y="310"/>
                </a:lnTo>
                <a:lnTo>
                  <a:pt x="1537" y="309"/>
                </a:lnTo>
                <a:lnTo>
                  <a:pt x="1541" y="311"/>
                </a:lnTo>
                <a:lnTo>
                  <a:pt x="1538" y="314"/>
                </a:lnTo>
                <a:lnTo>
                  <a:pt x="1536" y="315"/>
                </a:lnTo>
                <a:lnTo>
                  <a:pt x="1526" y="319"/>
                </a:lnTo>
                <a:lnTo>
                  <a:pt x="1516" y="324"/>
                </a:lnTo>
                <a:lnTo>
                  <a:pt x="1495" y="334"/>
                </a:lnTo>
                <a:lnTo>
                  <a:pt x="1476" y="345"/>
                </a:lnTo>
                <a:lnTo>
                  <a:pt x="1388" y="397"/>
                </a:lnTo>
                <a:lnTo>
                  <a:pt x="1304" y="455"/>
                </a:lnTo>
                <a:lnTo>
                  <a:pt x="1315" y="447"/>
                </a:lnTo>
                <a:lnTo>
                  <a:pt x="1304" y="455"/>
                </a:lnTo>
                <a:close/>
                <a:moveTo>
                  <a:pt x="1319" y="477"/>
                </a:moveTo>
                <a:lnTo>
                  <a:pt x="1313" y="480"/>
                </a:lnTo>
                <a:lnTo>
                  <a:pt x="1315" y="482"/>
                </a:lnTo>
                <a:lnTo>
                  <a:pt x="1318" y="480"/>
                </a:lnTo>
                <a:lnTo>
                  <a:pt x="1321" y="478"/>
                </a:lnTo>
                <a:lnTo>
                  <a:pt x="1319" y="483"/>
                </a:lnTo>
                <a:lnTo>
                  <a:pt x="1314" y="488"/>
                </a:lnTo>
                <a:lnTo>
                  <a:pt x="1312" y="489"/>
                </a:lnTo>
                <a:lnTo>
                  <a:pt x="1310" y="488"/>
                </a:lnTo>
                <a:lnTo>
                  <a:pt x="1311" y="486"/>
                </a:lnTo>
                <a:lnTo>
                  <a:pt x="1309" y="486"/>
                </a:lnTo>
                <a:lnTo>
                  <a:pt x="1312" y="485"/>
                </a:lnTo>
                <a:lnTo>
                  <a:pt x="1313" y="483"/>
                </a:lnTo>
                <a:lnTo>
                  <a:pt x="1310" y="482"/>
                </a:lnTo>
                <a:lnTo>
                  <a:pt x="1307" y="484"/>
                </a:lnTo>
                <a:lnTo>
                  <a:pt x="1299" y="490"/>
                </a:lnTo>
                <a:lnTo>
                  <a:pt x="1292" y="497"/>
                </a:lnTo>
                <a:lnTo>
                  <a:pt x="1273" y="509"/>
                </a:lnTo>
                <a:lnTo>
                  <a:pt x="1256" y="524"/>
                </a:lnTo>
                <a:lnTo>
                  <a:pt x="1259" y="514"/>
                </a:lnTo>
                <a:lnTo>
                  <a:pt x="1266" y="505"/>
                </a:lnTo>
                <a:lnTo>
                  <a:pt x="1276" y="495"/>
                </a:lnTo>
                <a:lnTo>
                  <a:pt x="1287" y="486"/>
                </a:lnTo>
                <a:lnTo>
                  <a:pt x="1307" y="468"/>
                </a:lnTo>
                <a:lnTo>
                  <a:pt x="1329" y="451"/>
                </a:lnTo>
                <a:lnTo>
                  <a:pt x="1339" y="443"/>
                </a:lnTo>
                <a:lnTo>
                  <a:pt x="1351" y="436"/>
                </a:lnTo>
                <a:lnTo>
                  <a:pt x="1355" y="436"/>
                </a:lnTo>
                <a:lnTo>
                  <a:pt x="1358" y="439"/>
                </a:lnTo>
                <a:lnTo>
                  <a:pt x="1355" y="442"/>
                </a:lnTo>
                <a:lnTo>
                  <a:pt x="1352" y="447"/>
                </a:lnTo>
                <a:lnTo>
                  <a:pt x="1346" y="455"/>
                </a:lnTo>
                <a:lnTo>
                  <a:pt x="1338" y="463"/>
                </a:lnTo>
                <a:lnTo>
                  <a:pt x="1328" y="469"/>
                </a:lnTo>
                <a:lnTo>
                  <a:pt x="1319" y="477"/>
                </a:lnTo>
                <a:lnTo>
                  <a:pt x="1319" y="476"/>
                </a:lnTo>
                <a:lnTo>
                  <a:pt x="1319" y="477"/>
                </a:lnTo>
                <a:close/>
                <a:moveTo>
                  <a:pt x="1219" y="677"/>
                </a:moveTo>
                <a:lnTo>
                  <a:pt x="1224" y="673"/>
                </a:lnTo>
                <a:lnTo>
                  <a:pt x="1231" y="671"/>
                </a:lnTo>
                <a:lnTo>
                  <a:pt x="1239" y="667"/>
                </a:lnTo>
                <a:lnTo>
                  <a:pt x="1247" y="666"/>
                </a:lnTo>
                <a:lnTo>
                  <a:pt x="1247" y="669"/>
                </a:lnTo>
                <a:lnTo>
                  <a:pt x="1240" y="672"/>
                </a:lnTo>
                <a:lnTo>
                  <a:pt x="1230" y="675"/>
                </a:lnTo>
                <a:lnTo>
                  <a:pt x="1219" y="677"/>
                </a:lnTo>
                <a:lnTo>
                  <a:pt x="1224" y="674"/>
                </a:lnTo>
                <a:lnTo>
                  <a:pt x="1219" y="677"/>
                </a:lnTo>
                <a:close/>
                <a:moveTo>
                  <a:pt x="1231" y="690"/>
                </a:moveTo>
                <a:lnTo>
                  <a:pt x="1226" y="691"/>
                </a:lnTo>
                <a:lnTo>
                  <a:pt x="1222" y="688"/>
                </a:lnTo>
                <a:lnTo>
                  <a:pt x="1228" y="684"/>
                </a:lnTo>
                <a:lnTo>
                  <a:pt x="1236" y="683"/>
                </a:lnTo>
                <a:lnTo>
                  <a:pt x="1241" y="682"/>
                </a:lnTo>
                <a:lnTo>
                  <a:pt x="1243" y="685"/>
                </a:lnTo>
                <a:lnTo>
                  <a:pt x="1238" y="690"/>
                </a:lnTo>
                <a:lnTo>
                  <a:pt x="1231" y="690"/>
                </a:lnTo>
                <a:lnTo>
                  <a:pt x="1235" y="690"/>
                </a:lnTo>
                <a:lnTo>
                  <a:pt x="1231" y="690"/>
                </a:lnTo>
                <a:close/>
                <a:moveTo>
                  <a:pt x="1212" y="664"/>
                </a:moveTo>
                <a:lnTo>
                  <a:pt x="1220" y="657"/>
                </a:lnTo>
                <a:lnTo>
                  <a:pt x="1241" y="652"/>
                </a:lnTo>
                <a:lnTo>
                  <a:pt x="1230" y="660"/>
                </a:lnTo>
                <a:lnTo>
                  <a:pt x="1212" y="664"/>
                </a:lnTo>
                <a:close/>
                <a:moveTo>
                  <a:pt x="1212" y="651"/>
                </a:moveTo>
                <a:lnTo>
                  <a:pt x="1208" y="648"/>
                </a:lnTo>
                <a:lnTo>
                  <a:pt x="1214" y="643"/>
                </a:lnTo>
                <a:lnTo>
                  <a:pt x="1224" y="640"/>
                </a:lnTo>
                <a:lnTo>
                  <a:pt x="1235" y="638"/>
                </a:lnTo>
                <a:lnTo>
                  <a:pt x="1226" y="647"/>
                </a:lnTo>
                <a:lnTo>
                  <a:pt x="1212" y="651"/>
                </a:lnTo>
                <a:lnTo>
                  <a:pt x="1214" y="651"/>
                </a:lnTo>
                <a:lnTo>
                  <a:pt x="1212" y="651"/>
                </a:lnTo>
                <a:close/>
                <a:moveTo>
                  <a:pt x="1208" y="636"/>
                </a:moveTo>
                <a:lnTo>
                  <a:pt x="1205" y="629"/>
                </a:lnTo>
                <a:lnTo>
                  <a:pt x="1219" y="623"/>
                </a:lnTo>
                <a:lnTo>
                  <a:pt x="1220" y="631"/>
                </a:lnTo>
                <a:lnTo>
                  <a:pt x="1208" y="636"/>
                </a:lnTo>
                <a:close/>
                <a:moveTo>
                  <a:pt x="1208" y="610"/>
                </a:moveTo>
                <a:lnTo>
                  <a:pt x="1212" y="613"/>
                </a:lnTo>
                <a:lnTo>
                  <a:pt x="1210" y="615"/>
                </a:lnTo>
                <a:lnTo>
                  <a:pt x="1207" y="613"/>
                </a:lnTo>
                <a:lnTo>
                  <a:pt x="1208" y="610"/>
                </a:lnTo>
                <a:lnTo>
                  <a:pt x="1210" y="611"/>
                </a:lnTo>
                <a:lnTo>
                  <a:pt x="1208" y="610"/>
                </a:lnTo>
                <a:close/>
                <a:moveTo>
                  <a:pt x="1062" y="622"/>
                </a:moveTo>
                <a:lnTo>
                  <a:pt x="1026" y="634"/>
                </a:lnTo>
                <a:lnTo>
                  <a:pt x="991" y="644"/>
                </a:lnTo>
                <a:lnTo>
                  <a:pt x="972" y="649"/>
                </a:lnTo>
                <a:lnTo>
                  <a:pt x="952" y="652"/>
                </a:lnTo>
                <a:lnTo>
                  <a:pt x="932" y="655"/>
                </a:lnTo>
                <a:lnTo>
                  <a:pt x="913" y="655"/>
                </a:lnTo>
                <a:lnTo>
                  <a:pt x="975" y="644"/>
                </a:lnTo>
                <a:lnTo>
                  <a:pt x="1035" y="626"/>
                </a:lnTo>
                <a:lnTo>
                  <a:pt x="1088" y="604"/>
                </a:lnTo>
                <a:lnTo>
                  <a:pt x="1138" y="576"/>
                </a:lnTo>
                <a:lnTo>
                  <a:pt x="1165" y="559"/>
                </a:lnTo>
                <a:lnTo>
                  <a:pt x="1194" y="541"/>
                </a:lnTo>
                <a:lnTo>
                  <a:pt x="1222" y="523"/>
                </a:lnTo>
                <a:lnTo>
                  <a:pt x="1251" y="505"/>
                </a:lnTo>
                <a:lnTo>
                  <a:pt x="1254" y="502"/>
                </a:lnTo>
                <a:lnTo>
                  <a:pt x="1257" y="503"/>
                </a:lnTo>
                <a:lnTo>
                  <a:pt x="1257" y="507"/>
                </a:lnTo>
                <a:lnTo>
                  <a:pt x="1254" y="509"/>
                </a:lnTo>
                <a:lnTo>
                  <a:pt x="1243" y="519"/>
                </a:lnTo>
                <a:lnTo>
                  <a:pt x="1232" y="528"/>
                </a:lnTo>
                <a:lnTo>
                  <a:pt x="1208" y="544"/>
                </a:lnTo>
                <a:lnTo>
                  <a:pt x="1185" y="558"/>
                </a:lnTo>
                <a:lnTo>
                  <a:pt x="1124" y="592"/>
                </a:lnTo>
                <a:lnTo>
                  <a:pt x="1062" y="622"/>
                </a:lnTo>
                <a:lnTo>
                  <a:pt x="1071" y="617"/>
                </a:lnTo>
                <a:lnTo>
                  <a:pt x="1062" y="622"/>
                </a:lnTo>
                <a:close/>
                <a:moveTo>
                  <a:pt x="1104" y="656"/>
                </a:moveTo>
                <a:lnTo>
                  <a:pt x="1120" y="652"/>
                </a:lnTo>
                <a:lnTo>
                  <a:pt x="1137" y="650"/>
                </a:lnTo>
                <a:lnTo>
                  <a:pt x="1122" y="660"/>
                </a:lnTo>
                <a:lnTo>
                  <a:pt x="1101" y="664"/>
                </a:lnTo>
                <a:lnTo>
                  <a:pt x="1075" y="667"/>
                </a:lnTo>
                <a:lnTo>
                  <a:pt x="1048" y="671"/>
                </a:lnTo>
                <a:lnTo>
                  <a:pt x="992" y="674"/>
                </a:lnTo>
                <a:lnTo>
                  <a:pt x="938" y="675"/>
                </a:lnTo>
                <a:lnTo>
                  <a:pt x="940" y="679"/>
                </a:lnTo>
                <a:lnTo>
                  <a:pt x="946" y="679"/>
                </a:lnTo>
                <a:lnTo>
                  <a:pt x="952" y="679"/>
                </a:lnTo>
                <a:lnTo>
                  <a:pt x="960" y="679"/>
                </a:lnTo>
                <a:lnTo>
                  <a:pt x="974" y="679"/>
                </a:lnTo>
                <a:lnTo>
                  <a:pt x="988" y="679"/>
                </a:lnTo>
                <a:lnTo>
                  <a:pt x="1014" y="677"/>
                </a:lnTo>
                <a:lnTo>
                  <a:pt x="1039" y="677"/>
                </a:lnTo>
                <a:lnTo>
                  <a:pt x="1031" y="680"/>
                </a:lnTo>
                <a:lnTo>
                  <a:pt x="1022" y="681"/>
                </a:lnTo>
                <a:lnTo>
                  <a:pt x="1008" y="682"/>
                </a:lnTo>
                <a:lnTo>
                  <a:pt x="994" y="682"/>
                </a:lnTo>
                <a:lnTo>
                  <a:pt x="968" y="682"/>
                </a:lnTo>
                <a:lnTo>
                  <a:pt x="941" y="681"/>
                </a:lnTo>
                <a:lnTo>
                  <a:pt x="942" y="684"/>
                </a:lnTo>
                <a:lnTo>
                  <a:pt x="942" y="688"/>
                </a:lnTo>
                <a:lnTo>
                  <a:pt x="940" y="682"/>
                </a:lnTo>
                <a:lnTo>
                  <a:pt x="934" y="681"/>
                </a:lnTo>
                <a:lnTo>
                  <a:pt x="927" y="680"/>
                </a:lnTo>
                <a:lnTo>
                  <a:pt x="919" y="680"/>
                </a:lnTo>
                <a:lnTo>
                  <a:pt x="902" y="679"/>
                </a:lnTo>
                <a:lnTo>
                  <a:pt x="886" y="677"/>
                </a:lnTo>
                <a:lnTo>
                  <a:pt x="910" y="677"/>
                </a:lnTo>
                <a:lnTo>
                  <a:pt x="939" y="679"/>
                </a:lnTo>
                <a:lnTo>
                  <a:pt x="938" y="675"/>
                </a:lnTo>
                <a:lnTo>
                  <a:pt x="934" y="675"/>
                </a:lnTo>
                <a:lnTo>
                  <a:pt x="930" y="675"/>
                </a:lnTo>
                <a:lnTo>
                  <a:pt x="926" y="675"/>
                </a:lnTo>
                <a:lnTo>
                  <a:pt x="917" y="674"/>
                </a:lnTo>
                <a:lnTo>
                  <a:pt x="908" y="674"/>
                </a:lnTo>
                <a:lnTo>
                  <a:pt x="891" y="673"/>
                </a:lnTo>
                <a:lnTo>
                  <a:pt x="873" y="673"/>
                </a:lnTo>
                <a:lnTo>
                  <a:pt x="885" y="671"/>
                </a:lnTo>
                <a:lnTo>
                  <a:pt x="899" y="672"/>
                </a:lnTo>
                <a:lnTo>
                  <a:pt x="913" y="672"/>
                </a:lnTo>
                <a:lnTo>
                  <a:pt x="926" y="672"/>
                </a:lnTo>
                <a:lnTo>
                  <a:pt x="957" y="671"/>
                </a:lnTo>
                <a:lnTo>
                  <a:pt x="987" y="669"/>
                </a:lnTo>
                <a:lnTo>
                  <a:pt x="1046" y="665"/>
                </a:lnTo>
                <a:lnTo>
                  <a:pt x="1104" y="656"/>
                </a:lnTo>
                <a:lnTo>
                  <a:pt x="1093" y="658"/>
                </a:lnTo>
                <a:lnTo>
                  <a:pt x="1104" y="656"/>
                </a:lnTo>
                <a:close/>
                <a:moveTo>
                  <a:pt x="1002" y="663"/>
                </a:moveTo>
                <a:lnTo>
                  <a:pt x="1038" y="657"/>
                </a:lnTo>
                <a:lnTo>
                  <a:pt x="1073" y="651"/>
                </a:lnTo>
                <a:lnTo>
                  <a:pt x="1091" y="648"/>
                </a:lnTo>
                <a:lnTo>
                  <a:pt x="1109" y="643"/>
                </a:lnTo>
                <a:lnTo>
                  <a:pt x="1117" y="642"/>
                </a:lnTo>
                <a:lnTo>
                  <a:pt x="1125" y="640"/>
                </a:lnTo>
                <a:lnTo>
                  <a:pt x="1131" y="640"/>
                </a:lnTo>
                <a:lnTo>
                  <a:pt x="1133" y="643"/>
                </a:lnTo>
                <a:lnTo>
                  <a:pt x="1126" y="646"/>
                </a:lnTo>
                <a:lnTo>
                  <a:pt x="1120" y="647"/>
                </a:lnTo>
                <a:lnTo>
                  <a:pt x="1112" y="649"/>
                </a:lnTo>
                <a:lnTo>
                  <a:pt x="1103" y="650"/>
                </a:lnTo>
                <a:lnTo>
                  <a:pt x="1086" y="654"/>
                </a:lnTo>
                <a:lnTo>
                  <a:pt x="1068" y="657"/>
                </a:lnTo>
                <a:lnTo>
                  <a:pt x="1051" y="659"/>
                </a:lnTo>
                <a:lnTo>
                  <a:pt x="1034" y="661"/>
                </a:lnTo>
                <a:lnTo>
                  <a:pt x="1017" y="664"/>
                </a:lnTo>
                <a:lnTo>
                  <a:pt x="1002" y="663"/>
                </a:lnTo>
                <a:lnTo>
                  <a:pt x="1018" y="661"/>
                </a:lnTo>
                <a:lnTo>
                  <a:pt x="1002" y="663"/>
                </a:lnTo>
                <a:close/>
                <a:moveTo>
                  <a:pt x="1126" y="691"/>
                </a:moveTo>
                <a:lnTo>
                  <a:pt x="1128" y="689"/>
                </a:lnTo>
                <a:lnTo>
                  <a:pt x="1130" y="689"/>
                </a:lnTo>
                <a:lnTo>
                  <a:pt x="1137" y="687"/>
                </a:lnTo>
                <a:lnTo>
                  <a:pt x="1144" y="687"/>
                </a:lnTo>
                <a:lnTo>
                  <a:pt x="1144" y="689"/>
                </a:lnTo>
                <a:lnTo>
                  <a:pt x="1140" y="689"/>
                </a:lnTo>
                <a:lnTo>
                  <a:pt x="1133" y="691"/>
                </a:lnTo>
                <a:lnTo>
                  <a:pt x="1126" y="691"/>
                </a:lnTo>
                <a:lnTo>
                  <a:pt x="1128" y="691"/>
                </a:lnTo>
                <a:lnTo>
                  <a:pt x="1126" y="691"/>
                </a:lnTo>
                <a:close/>
                <a:moveTo>
                  <a:pt x="1130" y="704"/>
                </a:moveTo>
                <a:lnTo>
                  <a:pt x="1117" y="702"/>
                </a:lnTo>
                <a:lnTo>
                  <a:pt x="1113" y="698"/>
                </a:lnTo>
                <a:lnTo>
                  <a:pt x="1121" y="700"/>
                </a:lnTo>
                <a:lnTo>
                  <a:pt x="1130" y="704"/>
                </a:lnTo>
                <a:close/>
                <a:moveTo>
                  <a:pt x="1103" y="684"/>
                </a:moveTo>
                <a:lnTo>
                  <a:pt x="1121" y="680"/>
                </a:lnTo>
                <a:lnTo>
                  <a:pt x="1141" y="680"/>
                </a:lnTo>
                <a:lnTo>
                  <a:pt x="1122" y="682"/>
                </a:lnTo>
                <a:lnTo>
                  <a:pt x="1103" y="684"/>
                </a:lnTo>
                <a:close/>
                <a:moveTo>
                  <a:pt x="1065" y="675"/>
                </a:moveTo>
                <a:lnTo>
                  <a:pt x="1101" y="671"/>
                </a:lnTo>
                <a:lnTo>
                  <a:pt x="1139" y="665"/>
                </a:lnTo>
                <a:lnTo>
                  <a:pt x="1105" y="674"/>
                </a:lnTo>
                <a:lnTo>
                  <a:pt x="1065" y="675"/>
                </a:lnTo>
                <a:close/>
                <a:moveTo>
                  <a:pt x="916" y="688"/>
                </a:moveTo>
                <a:lnTo>
                  <a:pt x="915" y="687"/>
                </a:lnTo>
                <a:lnTo>
                  <a:pt x="914" y="685"/>
                </a:lnTo>
                <a:lnTo>
                  <a:pt x="915" y="687"/>
                </a:lnTo>
                <a:lnTo>
                  <a:pt x="916" y="688"/>
                </a:lnTo>
                <a:close/>
                <a:moveTo>
                  <a:pt x="925" y="666"/>
                </a:moveTo>
                <a:lnTo>
                  <a:pt x="903" y="667"/>
                </a:lnTo>
                <a:lnTo>
                  <a:pt x="881" y="666"/>
                </a:lnTo>
                <a:lnTo>
                  <a:pt x="901" y="664"/>
                </a:lnTo>
                <a:lnTo>
                  <a:pt x="920" y="664"/>
                </a:lnTo>
                <a:lnTo>
                  <a:pt x="943" y="664"/>
                </a:lnTo>
                <a:lnTo>
                  <a:pt x="965" y="664"/>
                </a:lnTo>
                <a:lnTo>
                  <a:pt x="946" y="666"/>
                </a:lnTo>
                <a:lnTo>
                  <a:pt x="925" y="666"/>
                </a:lnTo>
                <a:lnTo>
                  <a:pt x="927" y="666"/>
                </a:lnTo>
                <a:lnTo>
                  <a:pt x="925" y="666"/>
                </a:lnTo>
                <a:close/>
                <a:moveTo>
                  <a:pt x="1240" y="551"/>
                </a:moveTo>
                <a:lnTo>
                  <a:pt x="1266" y="528"/>
                </a:lnTo>
                <a:lnTo>
                  <a:pt x="1293" y="505"/>
                </a:lnTo>
                <a:lnTo>
                  <a:pt x="1281" y="518"/>
                </a:lnTo>
                <a:lnTo>
                  <a:pt x="1269" y="531"/>
                </a:lnTo>
                <a:lnTo>
                  <a:pt x="1262" y="538"/>
                </a:lnTo>
                <a:lnTo>
                  <a:pt x="1255" y="543"/>
                </a:lnTo>
                <a:lnTo>
                  <a:pt x="1247" y="549"/>
                </a:lnTo>
                <a:lnTo>
                  <a:pt x="1238" y="552"/>
                </a:lnTo>
                <a:lnTo>
                  <a:pt x="1239" y="552"/>
                </a:lnTo>
                <a:lnTo>
                  <a:pt x="1240" y="551"/>
                </a:lnTo>
                <a:lnTo>
                  <a:pt x="1246" y="546"/>
                </a:lnTo>
                <a:lnTo>
                  <a:pt x="1240" y="551"/>
                </a:lnTo>
                <a:close/>
                <a:moveTo>
                  <a:pt x="1177" y="523"/>
                </a:moveTo>
                <a:lnTo>
                  <a:pt x="1137" y="552"/>
                </a:lnTo>
                <a:lnTo>
                  <a:pt x="1096" y="577"/>
                </a:lnTo>
                <a:lnTo>
                  <a:pt x="1079" y="589"/>
                </a:lnTo>
                <a:lnTo>
                  <a:pt x="1060" y="597"/>
                </a:lnTo>
                <a:lnTo>
                  <a:pt x="1050" y="602"/>
                </a:lnTo>
                <a:lnTo>
                  <a:pt x="1040" y="608"/>
                </a:lnTo>
                <a:lnTo>
                  <a:pt x="1032" y="613"/>
                </a:lnTo>
                <a:lnTo>
                  <a:pt x="1024" y="613"/>
                </a:lnTo>
                <a:lnTo>
                  <a:pt x="1041" y="604"/>
                </a:lnTo>
                <a:lnTo>
                  <a:pt x="1060" y="596"/>
                </a:lnTo>
                <a:lnTo>
                  <a:pt x="1082" y="582"/>
                </a:lnTo>
                <a:lnTo>
                  <a:pt x="1104" y="568"/>
                </a:lnTo>
                <a:lnTo>
                  <a:pt x="1124" y="556"/>
                </a:lnTo>
                <a:lnTo>
                  <a:pt x="1144" y="542"/>
                </a:lnTo>
                <a:lnTo>
                  <a:pt x="1162" y="531"/>
                </a:lnTo>
                <a:lnTo>
                  <a:pt x="1180" y="519"/>
                </a:lnTo>
                <a:lnTo>
                  <a:pt x="1180" y="522"/>
                </a:lnTo>
                <a:lnTo>
                  <a:pt x="1177" y="523"/>
                </a:lnTo>
                <a:lnTo>
                  <a:pt x="1169" y="530"/>
                </a:lnTo>
                <a:lnTo>
                  <a:pt x="1177" y="523"/>
                </a:lnTo>
                <a:close/>
                <a:moveTo>
                  <a:pt x="1148" y="527"/>
                </a:moveTo>
                <a:lnTo>
                  <a:pt x="1113" y="552"/>
                </a:lnTo>
                <a:lnTo>
                  <a:pt x="1075" y="575"/>
                </a:lnTo>
                <a:lnTo>
                  <a:pt x="1042" y="594"/>
                </a:lnTo>
                <a:lnTo>
                  <a:pt x="1009" y="611"/>
                </a:lnTo>
                <a:lnTo>
                  <a:pt x="1001" y="616"/>
                </a:lnTo>
                <a:lnTo>
                  <a:pt x="996" y="615"/>
                </a:lnTo>
                <a:lnTo>
                  <a:pt x="1004" y="610"/>
                </a:lnTo>
                <a:lnTo>
                  <a:pt x="1014" y="606"/>
                </a:lnTo>
                <a:lnTo>
                  <a:pt x="1032" y="598"/>
                </a:lnTo>
                <a:lnTo>
                  <a:pt x="1049" y="588"/>
                </a:lnTo>
                <a:lnTo>
                  <a:pt x="1086" y="563"/>
                </a:lnTo>
                <a:lnTo>
                  <a:pt x="1121" y="538"/>
                </a:lnTo>
                <a:lnTo>
                  <a:pt x="1256" y="436"/>
                </a:lnTo>
                <a:lnTo>
                  <a:pt x="1397" y="344"/>
                </a:lnTo>
                <a:lnTo>
                  <a:pt x="1439" y="323"/>
                </a:lnTo>
                <a:lnTo>
                  <a:pt x="1483" y="303"/>
                </a:lnTo>
                <a:lnTo>
                  <a:pt x="1504" y="295"/>
                </a:lnTo>
                <a:lnTo>
                  <a:pt x="1527" y="287"/>
                </a:lnTo>
                <a:lnTo>
                  <a:pt x="1550" y="279"/>
                </a:lnTo>
                <a:lnTo>
                  <a:pt x="1573" y="276"/>
                </a:lnTo>
                <a:lnTo>
                  <a:pt x="1486" y="309"/>
                </a:lnTo>
                <a:lnTo>
                  <a:pt x="1402" y="349"/>
                </a:lnTo>
                <a:lnTo>
                  <a:pt x="1323" y="399"/>
                </a:lnTo>
                <a:lnTo>
                  <a:pt x="1247" y="455"/>
                </a:lnTo>
                <a:lnTo>
                  <a:pt x="1198" y="491"/>
                </a:lnTo>
                <a:lnTo>
                  <a:pt x="1148" y="527"/>
                </a:lnTo>
                <a:lnTo>
                  <a:pt x="1159" y="519"/>
                </a:lnTo>
                <a:lnTo>
                  <a:pt x="1148" y="527"/>
                </a:lnTo>
                <a:close/>
                <a:moveTo>
                  <a:pt x="1574" y="261"/>
                </a:moveTo>
                <a:lnTo>
                  <a:pt x="1573" y="261"/>
                </a:lnTo>
                <a:lnTo>
                  <a:pt x="1572" y="261"/>
                </a:lnTo>
                <a:lnTo>
                  <a:pt x="1573" y="261"/>
                </a:lnTo>
                <a:lnTo>
                  <a:pt x="1574" y="261"/>
                </a:lnTo>
                <a:lnTo>
                  <a:pt x="1574" y="261"/>
                </a:lnTo>
                <a:lnTo>
                  <a:pt x="1574" y="261"/>
                </a:lnTo>
                <a:close/>
                <a:moveTo>
                  <a:pt x="1154" y="467"/>
                </a:moveTo>
                <a:lnTo>
                  <a:pt x="1153" y="467"/>
                </a:lnTo>
                <a:lnTo>
                  <a:pt x="1152" y="467"/>
                </a:lnTo>
                <a:lnTo>
                  <a:pt x="1156" y="464"/>
                </a:lnTo>
                <a:lnTo>
                  <a:pt x="1162" y="458"/>
                </a:lnTo>
                <a:lnTo>
                  <a:pt x="1170" y="450"/>
                </a:lnTo>
                <a:lnTo>
                  <a:pt x="1178" y="442"/>
                </a:lnTo>
                <a:lnTo>
                  <a:pt x="1195" y="427"/>
                </a:lnTo>
                <a:lnTo>
                  <a:pt x="1213" y="412"/>
                </a:lnTo>
                <a:lnTo>
                  <a:pt x="1253" y="384"/>
                </a:lnTo>
                <a:lnTo>
                  <a:pt x="1293" y="359"/>
                </a:lnTo>
                <a:lnTo>
                  <a:pt x="1375" y="316"/>
                </a:lnTo>
                <a:lnTo>
                  <a:pt x="1460" y="282"/>
                </a:lnTo>
                <a:lnTo>
                  <a:pt x="1485" y="274"/>
                </a:lnTo>
                <a:lnTo>
                  <a:pt x="1510" y="267"/>
                </a:lnTo>
                <a:lnTo>
                  <a:pt x="1524" y="264"/>
                </a:lnTo>
                <a:lnTo>
                  <a:pt x="1537" y="261"/>
                </a:lnTo>
                <a:lnTo>
                  <a:pt x="1551" y="257"/>
                </a:lnTo>
                <a:lnTo>
                  <a:pt x="1565" y="258"/>
                </a:lnTo>
                <a:lnTo>
                  <a:pt x="1517" y="269"/>
                </a:lnTo>
                <a:lnTo>
                  <a:pt x="1470" y="283"/>
                </a:lnTo>
                <a:lnTo>
                  <a:pt x="1427" y="298"/>
                </a:lnTo>
                <a:lnTo>
                  <a:pt x="1385" y="316"/>
                </a:lnTo>
                <a:lnTo>
                  <a:pt x="1305" y="358"/>
                </a:lnTo>
                <a:lnTo>
                  <a:pt x="1229" y="408"/>
                </a:lnTo>
                <a:lnTo>
                  <a:pt x="1189" y="440"/>
                </a:lnTo>
                <a:lnTo>
                  <a:pt x="1154" y="467"/>
                </a:lnTo>
                <a:close/>
                <a:moveTo>
                  <a:pt x="1386" y="300"/>
                </a:moveTo>
                <a:lnTo>
                  <a:pt x="1385" y="300"/>
                </a:lnTo>
                <a:lnTo>
                  <a:pt x="1384" y="299"/>
                </a:lnTo>
                <a:lnTo>
                  <a:pt x="1386" y="299"/>
                </a:lnTo>
                <a:lnTo>
                  <a:pt x="1386" y="300"/>
                </a:lnTo>
                <a:lnTo>
                  <a:pt x="1386" y="300"/>
                </a:lnTo>
                <a:lnTo>
                  <a:pt x="1386" y="300"/>
                </a:lnTo>
                <a:close/>
                <a:moveTo>
                  <a:pt x="1384" y="299"/>
                </a:moveTo>
                <a:lnTo>
                  <a:pt x="1385" y="300"/>
                </a:lnTo>
                <a:lnTo>
                  <a:pt x="1385" y="300"/>
                </a:lnTo>
                <a:lnTo>
                  <a:pt x="1384" y="300"/>
                </a:lnTo>
                <a:lnTo>
                  <a:pt x="1384" y="299"/>
                </a:lnTo>
                <a:lnTo>
                  <a:pt x="1384" y="299"/>
                </a:lnTo>
                <a:lnTo>
                  <a:pt x="1384" y="299"/>
                </a:lnTo>
                <a:close/>
                <a:moveTo>
                  <a:pt x="1268" y="334"/>
                </a:moveTo>
                <a:lnTo>
                  <a:pt x="1257" y="342"/>
                </a:lnTo>
                <a:lnTo>
                  <a:pt x="1247" y="349"/>
                </a:lnTo>
                <a:lnTo>
                  <a:pt x="1243" y="352"/>
                </a:lnTo>
                <a:lnTo>
                  <a:pt x="1238" y="352"/>
                </a:lnTo>
                <a:lnTo>
                  <a:pt x="1245" y="345"/>
                </a:lnTo>
                <a:lnTo>
                  <a:pt x="1253" y="341"/>
                </a:lnTo>
                <a:lnTo>
                  <a:pt x="1257" y="336"/>
                </a:lnTo>
                <a:lnTo>
                  <a:pt x="1263" y="333"/>
                </a:lnTo>
                <a:lnTo>
                  <a:pt x="1266" y="333"/>
                </a:lnTo>
                <a:lnTo>
                  <a:pt x="1268" y="334"/>
                </a:lnTo>
                <a:close/>
                <a:moveTo>
                  <a:pt x="956" y="506"/>
                </a:moveTo>
                <a:lnTo>
                  <a:pt x="960" y="508"/>
                </a:lnTo>
                <a:lnTo>
                  <a:pt x="965" y="510"/>
                </a:lnTo>
                <a:lnTo>
                  <a:pt x="932" y="500"/>
                </a:lnTo>
                <a:lnTo>
                  <a:pt x="893" y="488"/>
                </a:lnTo>
                <a:lnTo>
                  <a:pt x="858" y="477"/>
                </a:lnTo>
                <a:lnTo>
                  <a:pt x="821" y="468"/>
                </a:lnTo>
                <a:lnTo>
                  <a:pt x="742" y="457"/>
                </a:lnTo>
                <a:lnTo>
                  <a:pt x="662" y="450"/>
                </a:lnTo>
                <a:lnTo>
                  <a:pt x="671" y="448"/>
                </a:lnTo>
                <a:lnTo>
                  <a:pt x="681" y="449"/>
                </a:lnTo>
                <a:lnTo>
                  <a:pt x="692" y="449"/>
                </a:lnTo>
                <a:lnTo>
                  <a:pt x="703" y="449"/>
                </a:lnTo>
                <a:lnTo>
                  <a:pt x="722" y="449"/>
                </a:lnTo>
                <a:lnTo>
                  <a:pt x="743" y="450"/>
                </a:lnTo>
                <a:lnTo>
                  <a:pt x="783" y="455"/>
                </a:lnTo>
                <a:lnTo>
                  <a:pt x="823" y="460"/>
                </a:lnTo>
                <a:lnTo>
                  <a:pt x="891" y="478"/>
                </a:lnTo>
                <a:lnTo>
                  <a:pt x="956" y="506"/>
                </a:lnTo>
                <a:lnTo>
                  <a:pt x="928" y="491"/>
                </a:lnTo>
                <a:lnTo>
                  <a:pt x="956" y="506"/>
                </a:lnTo>
                <a:close/>
                <a:moveTo>
                  <a:pt x="749" y="465"/>
                </a:moveTo>
                <a:lnTo>
                  <a:pt x="749" y="465"/>
                </a:lnTo>
                <a:lnTo>
                  <a:pt x="750" y="464"/>
                </a:lnTo>
                <a:lnTo>
                  <a:pt x="751" y="465"/>
                </a:lnTo>
                <a:lnTo>
                  <a:pt x="757" y="466"/>
                </a:lnTo>
                <a:lnTo>
                  <a:pt x="762" y="466"/>
                </a:lnTo>
                <a:lnTo>
                  <a:pt x="768" y="467"/>
                </a:lnTo>
                <a:lnTo>
                  <a:pt x="781" y="469"/>
                </a:lnTo>
                <a:lnTo>
                  <a:pt x="792" y="470"/>
                </a:lnTo>
                <a:lnTo>
                  <a:pt x="816" y="476"/>
                </a:lnTo>
                <a:lnTo>
                  <a:pt x="839" y="481"/>
                </a:lnTo>
                <a:lnTo>
                  <a:pt x="882" y="493"/>
                </a:lnTo>
                <a:lnTo>
                  <a:pt x="923" y="508"/>
                </a:lnTo>
                <a:lnTo>
                  <a:pt x="770" y="473"/>
                </a:lnTo>
                <a:lnTo>
                  <a:pt x="613" y="458"/>
                </a:lnTo>
                <a:lnTo>
                  <a:pt x="681" y="459"/>
                </a:lnTo>
                <a:lnTo>
                  <a:pt x="749" y="465"/>
                </a:lnTo>
                <a:lnTo>
                  <a:pt x="732" y="463"/>
                </a:lnTo>
                <a:lnTo>
                  <a:pt x="749" y="465"/>
                </a:lnTo>
                <a:close/>
                <a:moveTo>
                  <a:pt x="660" y="467"/>
                </a:moveTo>
                <a:lnTo>
                  <a:pt x="779" y="482"/>
                </a:lnTo>
                <a:lnTo>
                  <a:pt x="897" y="511"/>
                </a:lnTo>
                <a:lnTo>
                  <a:pt x="864" y="507"/>
                </a:lnTo>
                <a:lnTo>
                  <a:pt x="832" y="499"/>
                </a:lnTo>
                <a:lnTo>
                  <a:pt x="788" y="489"/>
                </a:lnTo>
                <a:lnTo>
                  <a:pt x="744" y="482"/>
                </a:lnTo>
                <a:lnTo>
                  <a:pt x="700" y="475"/>
                </a:lnTo>
                <a:lnTo>
                  <a:pt x="654" y="472"/>
                </a:lnTo>
                <a:lnTo>
                  <a:pt x="630" y="470"/>
                </a:lnTo>
                <a:lnTo>
                  <a:pt x="608" y="470"/>
                </a:lnTo>
                <a:lnTo>
                  <a:pt x="589" y="470"/>
                </a:lnTo>
                <a:lnTo>
                  <a:pt x="571" y="468"/>
                </a:lnTo>
                <a:lnTo>
                  <a:pt x="615" y="465"/>
                </a:lnTo>
                <a:lnTo>
                  <a:pt x="660" y="467"/>
                </a:lnTo>
                <a:lnTo>
                  <a:pt x="667" y="468"/>
                </a:lnTo>
                <a:lnTo>
                  <a:pt x="660" y="467"/>
                </a:lnTo>
                <a:close/>
                <a:moveTo>
                  <a:pt x="876" y="535"/>
                </a:moveTo>
                <a:lnTo>
                  <a:pt x="860" y="531"/>
                </a:lnTo>
                <a:lnTo>
                  <a:pt x="847" y="526"/>
                </a:lnTo>
                <a:lnTo>
                  <a:pt x="858" y="526"/>
                </a:lnTo>
                <a:lnTo>
                  <a:pt x="876" y="535"/>
                </a:lnTo>
                <a:close/>
                <a:moveTo>
                  <a:pt x="819" y="513"/>
                </a:moveTo>
                <a:lnTo>
                  <a:pt x="796" y="510"/>
                </a:lnTo>
                <a:lnTo>
                  <a:pt x="775" y="503"/>
                </a:lnTo>
                <a:lnTo>
                  <a:pt x="751" y="498"/>
                </a:lnTo>
                <a:lnTo>
                  <a:pt x="727" y="493"/>
                </a:lnTo>
                <a:lnTo>
                  <a:pt x="702" y="489"/>
                </a:lnTo>
                <a:lnTo>
                  <a:pt x="678" y="485"/>
                </a:lnTo>
                <a:lnTo>
                  <a:pt x="653" y="483"/>
                </a:lnTo>
                <a:lnTo>
                  <a:pt x="627" y="480"/>
                </a:lnTo>
                <a:lnTo>
                  <a:pt x="675" y="481"/>
                </a:lnTo>
                <a:lnTo>
                  <a:pt x="721" y="489"/>
                </a:lnTo>
                <a:lnTo>
                  <a:pt x="771" y="498"/>
                </a:lnTo>
                <a:lnTo>
                  <a:pt x="819" y="513"/>
                </a:lnTo>
                <a:lnTo>
                  <a:pt x="802" y="506"/>
                </a:lnTo>
                <a:lnTo>
                  <a:pt x="819" y="513"/>
                </a:lnTo>
                <a:close/>
                <a:moveTo>
                  <a:pt x="849" y="517"/>
                </a:moveTo>
                <a:lnTo>
                  <a:pt x="819" y="524"/>
                </a:lnTo>
                <a:lnTo>
                  <a:pt x="784" y="527"/>
                </a:lnTo>
                <a:lnTo>
                  <a:pt x="816" y="521"/>
                </a:lnTo>
                <a:lnTo>
                  <a:pt x="849" y="517"/>
                </a:lnTo>
                <a:close/>
                <a:moveTo>
                  <a:pt x="842" y="534"/>
                </a:moveTo>
                <a:lnTo>
                  <a:pt x="831" y="534"/>
                </a:lnTo>
                <a:lnTo>
                  <a:pt x="819" y="533"/>
                </a:lnTo>
                <a:lnTo>
                  <a:pt x="832" y="530"/>
                </a:lnTo>
                <a:lnTo>
                  <a:pt x="842" y="534"/>
                </a:lnTo>
                <a:close/>
                <a:moveTo>
                  <a:pt x="839" y="560"/>
                </a:moveTo>
                <a:lnTo>
                  <a:pt x="865" y="566"/>
                </a:lnTo>
                <a:lnTo>
                  <a:pt x="890" y="573"/>
                </a:lnTo>
                <a:lnTo>
                  <a:pt x="902" y="576"/>
                </a:lnTo>
                <a:lnTo>
                  <a:pt x="915" y="580"/>
                </a:lnTo>
                <a:lnTo>
                  <a:pt x="920" y="582"/>
                </a:lnTo>
                <a:lnTo>
                  <a:pt x="927" y="584"/>
                </a:lnTo>
                <a:lnTo>
                  <a:pt x="931" y="585"/>
                </a:lnTo>
                <a:lnTo>
                  <a:pt x="931" y="588"/>
                </a:lnTo>
                <a:lnTo>
                  <a:pt x="920" y="589"/>
                </a:lnTo>
                <a:lnTo>
                  <a:pt x="910" y="585"/>
                </a:lnTo>
                <a:lnTo>
                  <a:pt x="897" y="581"/>
                </a:lnTo>
                <a:lnTo>
                  <a:pt x="883" y="576"/>
                </a:lnTo>
                <a:lnTo>
                  <a:pt x="869" y="572"/>
                </a:lnTo>
                <a:lnTo>
                  <a:pt x="856" y="568"/>
                </a:lnTo>
                <a:lnTo>
                  <a:pt x="845" y="565"/>
                </a:lnTo>
                <a:lnTo>
                  <a:pt x="835" y="560"/>
                </a:lnTo>
                <a:lnTo>
                  <a:pt x="836" y="560"/>
                </a:lnTo>
                <a:lnTo>
                  <a:pt x="839" y="560"/>
                </a:lnTo>
                <a:lnTo>
                  <a:pt x="851" y="563"/>
                </a:lnTo>
                <a:lnTo>
                  <a:pt x="839" y="560"/>
                </a:lnTo>
                <a:close/>
                <a:moveTo>
                  <a:pt x="868" y="557"/>
                </a:moveTo>
                <a:lnTo>
                  <a:pt x="862" y="556"/>
                </a:lnTo>
                <a:lnTo>
                  <a:pt x="857" y="555"/>
                </a:lnTo>
                <a:lnTo>
                  <a:pt x="859" y="552"/>
                </a:lnTo>
                <a:lnTo>
                  <a:pt x="865" y="551"/>
                </a:lnTo>
                <a:lnTo>
                  <a:pt x="882" y="553"/>
                </a:lnTo>
                <a:lnTo>
                  <a:pt x="900" y="555"/>
                </a:lnTo>
                <a:lnTo>
                  <a:pt x="917" y="558"/>
                </a:lnTo>
                <a:lnTo>
                  <a:pt x="935" y="560"/>
                </a:lnTo>
                <a:lnTo>
                  <a:pt x="943" y="563"/>
                </a:lnTo>
                <a:lnTo>
                  <a:pt x="952" y="564"/>
                </a:lnTo>
                <a:lnTo>
                  <a:pt x="960" y="565"/>
                </a:lnTo>
                <a:lnTo>
                  <a:pt x="966" y="568"/>
                </a:lnTo>
                <a:lnTo>
                  <a:pt x="960" y="572"/>
                </a:lnTo>
                <a:lnTo>
                  <a:pt x="951" y="573"/>
                </a:lnTo>
                <a:lnTo>
                  <a:pt x="939" y="569"/>
                </a:lnTo>
                <a:lnTo>
                  <a:pt x="925" y="566"/>
                </a:lnTo>
                <a:lnTo>
                  <a:pt x="897" y="561"/>
                </a:lnTo>
                <a:lnTo>
                  <a:pt x="868" y="557"/>
                </a:lnTo>
                <a:lnTo>
                  <a:pt x="877" y="558"/>
                </a:lnTo>
                <a:lnTo>
                  <a:pt x="868" y="557"/>
                </a:lnTo>
                <a:close/>
                <a:moveTo>
                  <a:pt x="972" y="560"/>
                </a:moveTo>
                <a:lnTo>
                  <a:pt x="919" y="550"/>
                </a:lnTo>
                <a:lnTo>
                  <a:pt x="866" y="543"/>
                </a:lnTo>
                <a:lnTo>
                  <a:pt x="905" y="543"/>
                </a:lnTo>
                <a:lnTo>
                  <a:pt x="943" y="548"/>
                </a:lnTo>
                <a:lnTo>
                  <a:pt x="961" y="550"/>
                </a:lnTo>
                <a:lnTo>
                  <a:pt x="980" y="553"/>
                </a:lnTo>
                <a:lnTo>
                  <a:pt x="984" y="556"/>
                </a:lnTo>
                <a:lnTo>
                  <a:pt x="982" y="558"/>
                </a:lnTo>
                <a:lnTo>
                  <a:pt x="977" y="560"/>
                </a:lnTo>
                <a:lnTo>
                  <a:pt x="972" y="560"/>
                </a:lnTo>
                <a:lnTo>
                  <a:pt x="963" y="558"/>
                </a:lnTo>
                <a:lnTo>
                  <a:pt x="972" y="560"/>
                </a:lnTo>
                <a:close/>
                <a:moveTo>
                  <a:pt x="918" y="523"/>
                </a:moveTo>
                <a:lnTo>
                  <a:pt x="933" y="523"/>
                </a:lnTo>
                <a:lnTo>
                  <a:pt x="947" y="526"/>
                </a:lnTo>
                <a:lnTo>
                  <a:pt x="969" y="534"/>
                </a:lnTo>
                <a:lnTo>
                  <a:pt x="992" y="542"/>
                </a:lnTo>
                <a:lnTo>
                  <a:pt x="955" y="533"/>
                </a:lnTo>
                <a:lnTo>
                  <a:pt x="918" y="523"/>
                </a:lnTo>
                <a:lnTo>
                  <a:pt x="932" y="524"/>
                </a:lnTo>
                <a:lnTo>
                  <a:pt x="918" y="523"/>
                </a:lnTo>
                <a:close/>
                <a:moveTo>
                  <a:pt x="792" y="516"/>
                </a:moveTo>
                <a:lnTo>
                  <a:pt x="765" y="519"/>
                </a:lnTo>
                <a:lnTo>
                  <a:pt x="737" y="513"/>
                </a:lnTo>
                <a:lnTo>
                  <a:pt x="708" y="506"/>
                </a:lnTo>
                <a:lnTo>
                  <a:pt x="678" y="500"/>
                </a:lnTo>
                <a:lnTo>
                  <a:pt x="646" y="495"/>
                </a:lnTo>
                <a:lnTo>
                  <a:pt x="615" y="493"/>
                </a:lnTo>
                <a:lnTo>
                  <a:pt x="598" y="492"/>
                </a:lnTo>
                <a:lnTo>
                  <a:pt x="581" y="491"/>
                </a:lnTo>
                <a:lnTo>
                  <a:pt x="571" y="491"/>
                </a:lnTo>
                <a:lnTo>
                  <a:pt x="562" y="486"/>
                </a:lnTo>
                <a:lnTo>
                  <a:pt x="678" y="493"/>
                </a:lnTo>
                <a:lnTo>
                  <a:pt x="792" y="516"/>
                </a:lnTo>
                <a:lnTo>
                  <a:pt x="765" y="509"/>
                </a:lnTo>
                <a:lnTo>
                  <a:pt x="792" y="516"/>
                </a:lnTo>
                <a:close/>
                <a:moveTo>
                  <a:pt x="736" y="527"/>
                </a:moveTo>
                <a:lnTo>
                  <a:pt x="659" y="519"/>
                </a:lnTo>
                <a:lnTo>
                  <a:pt x="590" y="503"/>
                </a:lnTo>
                <a:lnTo>
                  <a:pt x="666" y="511"/>
                </a:lnTo>
                <a:lnTo>
                  <a:pt x="736" y="527"/>
                </a:lnTo>
                <a:close/>
                <a:moveTo>
                  <a:pt x="592" y="511"/>
                </a:moveTo>
                <a:lnTo>
                  <a:pt x="601" y="511"/>
                </a:lnTo>
                <a:lnTo>
                  <a:pt x="610" y="516"/>
                </a:lnTo>
                <a:lnTo>
                  <a:pt x="620" y="519"/>
                </a:lnTo>
                <a:lnTo>
                  <a:pt x="630" y="523"/>
                </a:lnTo>
                <a:lnTo>
                  <a:pt x="650" y="528"/>
                </a:lnTo>
                <a:lnTo>
                  <a:pt x="669" y="534"/>
                </a:lnTo>
                <a:lnTo>
                  <a:pt x="691" y="539"/>
                </a:lnTo>
                <a:lnTo>
                  <a:pt x="711" y="543"/>
                </a:lnTo>
                <a:lnTo>
                  <a:pt x="720" y="546"/>
                </a:lnTo>
                <a:lnTo>
                  <a:pt x="729" y="549"/>
                </a:lnTo>
                <a:lnTo>
                  <a:pt x="736" y="551"/>
                </a:lnTo>
                <a:lnTo>
                  <a:pt x="737" y="556"/>
                </a:lnTo>
                <a:lnTo>
                  <a:pt x="728" y="557"/>
                </a:lnTo>
                <a:lnTo>
                  <a:pt x="719" y="555"/>
                </a:lnTo>
                <a:lnTo>
                  <a:pt x="709" y="552"/>
                </a:lnTo>
                <a:lnTo>
                  <a:pt x="697" y="551"/>
                </a:lnTo>
                <a:lnTo>
                  <a:pt x="677" y="546"/>
                </a:lnTo>
                <a:lnTo>
                  <a:pt x="658" y="540"/>
                </a:lnTo>
                <a:lnTo>
                  <a:pt x="638" y="533"/>
                </a:lnTo>
                <a:lnTo>
                  <a:pt x="620" y="526"/>
                </a:lnTo>
                <a:lnTo>
                  <a:pt x="604" y="518"/>
                </a:lnTo>
                <a:lnTo>
                  <a:pt x="590" y="513"/>
                </a:lnTo>
                <a:lnTo>
                  <a:pt x="590" y="511"/>
                </a:lnTo>
                <a:lnTo>
                  <a:pt x="592" y="511"/>
                </a:lnTo>
                <a:lnTo>
                  <a:pt x="592" y="511"/>
                </a:lnTo>
                <a:lnTo>
                  <a:pt x="592" y="511"/>
                </a:lnTo>
                <a:close/>
                <a:moveTo>
                  <a:pt x="693" y="532"/>
                </a:moveTo>
                <a:lnTo>
                  <a:pt x="687" y="531"/>
                </a:lnTo>
                <a:lnTo>
                  <a:pt x="683" y="528"/>
                </a:lnTo>
                <a:lnTo>
                  <a:pt x="701" y="531"/>
                </a:lnTo>
                <a:lnTo>
                  <a:pt x="718" y="533"/>
                </a:lnTo>
                <a:lnTo>
                  <a:pt x="738" y="536"/>
                </a:lnTo>
                <a:lnTo>
                  <a:pt x="760" y="539"/>
                </a:lnTo>
                <a:lnTo>
                  <a:pt x="781" y="540"/>
                </a:lnTo>
                <a:lnTo>
                  <a:pt x="801" y="541"/>
                </a:lnTo>
                <a:lnTo>
                  <a:pt x="810" y="541"/>
                </a:lnTo>
                <a:lnTo>
                  <a:pt x="819" y="541"/>
                </a:lnTo>
                <a:lnTo>
                  <a:pt x="828" y="541"/>
                </a:lnTo>
                <a:lnTo>
                  <a:pt x="835" y="543"/>
                </a:lnTo>
                <a:lnTo>
                  <a:pt x="827" y="550"/>
                </a:lnTo>
                <a:lnTo>
                  <a:pt x="814" y="549"/>
                </a:lnTo>
                <a:lnTo>
                  <a:pt x="794" y="548"/>
                </a:lnTo>
                <a:lnTo>
                  <a:pt x="775" y="546"/>
                </a:lnTo>
                <a:lnTo>
                  <a:pt x="734" y="539"/>
                </a:lnTo>
                <a:lnTo>
                  <a:pt x="693" y="532"/>
                </a:lnTo>
                <a:lnTo>
                  <a:pt x="702" y="534"/>
                </a:lnTo>
                <a:lnTo>
                  <a:pt x="693" y="532"/>
                </a:lnTo>
                <a:close/>
                <a:moveTo>
                  <a:pt x="751" y="550"/>
                </a:moveTo>
                <a:lnTo>
                  <a:pt x="760" y="550"/>
                </a:lnTo>
                <a:lnTo>
                  <a:pt x="770" y="553"/>
                </a:lnTo>
                <a:lnTo>
                  <a:pt x="782" y="556"/>
                </a:lnTo>
                <a:lnTo>
                  <a:pt x="793" y="558"/>
                </a:lnTo>
                <a:lnTo>
                  <a:pt x="812" y="564"/>
                </a:lnTo>
                <a:lnTo>
                  <a:pt x="833" y="569"/>
                </a:lnTo>
                <a:lnTo>
                  <a:pt x="852" y="575"/>
                </a:lnTo>
                <a:lnTo>
                  <a:pt x="872" y="581"/>
                </a:lnTo>
                <a:lnTo>
                  <a:pt x="882" y="584"/>
                </a:lnTo>
                <a:lnTo>
                  <a:pt x="891" y="588"/>
                </a:lnTo>
                <a:lnTo>
                  <a:pt x="900" y="590"/>
                </a:lnTo>
                <a:lnTo>
                  <a:pt x="908" y="594"/>
                </a:lnTo>
                <a:lnTo>
                  <a:pt x="899" y="596"/>
                </a:lnTo>
                <a:lnTo>
                  <a:pt x="891" y="597"/>
                </a:lnTo>
                <a:lnTo>
                  <a:pt x="882" y="593"/>
                </a:lnTo>
                <a:lnTo>
                  <a:pt x="874" y="590"/>
                </a:lnTo>
                <a:lnTo>
                  <a:pt x="853" y="582"/>
                </a:lnTo>
                <a:lnTo>
                  <a:pt x="833" y="576"/>
                </a:lnTo>
                <a:lnTo>
                  <a:pt x="811" y="569"/>
                </a:lnTo>
                <a:lnTo>
                  <a:pt x="790" y="564"/>
                </a:lnTo>
                <a:lnTo>
                  <a:pt x="781" y="560"/>
                </a:lnTo>
                <a:lnTo>
                  <a:pt x="770" y="558"/>
                </a:lnTo>
                <a:lnTo>
                  <a:pt x="760" y="555"/>
                </a:lnTo>
                <a:lnTo>
                  <a:pt x="751" y="551"/>
                </a:lnTo>
                <a:lnTo>
                  <a:pt x="751" y="550"/>
                </a:lnTo>
                <a:lnTo>
                  <a:pt x="751" y="550"/>
                </a:lnTo>
                <a:lnTo>
                  <a:pt x="751" y="550"/>
                </a:lnTo>
                <a:lnTo>
                  <a:pt x="751" y="550"/>
                </a:lnTo>
                <a:close/>
                <a:moveTo>
                  <a:pt x="961" y="592"/>
                </a:moveTo>
                <a:lnTo>
                  <a:pt x="924" y="607"/>
                </a:lnTo>
                <a:lnTo>
                  <a:pt x="880" y="614"/>
                </a:lnTo>
                <a:lnTo>
                  <a:pt x="920" y="604"/>
                </a:lnTo>
                <a:lnTo>
                  <a:pt x="961" y="592"/>
                </a:lnTo>
                <a:close/>
                <a:moveTo>
                  <a:pt x="908" y="621"/>
                </a:moveTo>
                <a:lnTo>
                  <a:pt x="936" y="614"/>
                </a:lnTo>
                <a:lnTo>
                  <a:pt x="966" y="606"/>
                </a:lnTo>
                <a:lnTo>
                  <a:pt x="906" y="625"/>
                </a:lnTo>
                <a:lnTo>
                  <a:pt x="843" y="630"/>
                </a:lnTo>
                <a:lnTo>
                  <a:pt x="875" y="626"/>
                </a:lnTo>
                <a:lnTo>
                  <a:pt x="908" y="621"/>
                </a:lnTo>
                <a:lnTo>
                  <a:pt x="908" y="621"/>
                </a:lnTo>
                <a:lnTo>
                  <a:pt x="908" y="621"/>
                </a:lnTo>
                <a:close/>
                <a:moveTo>
                  <a:pt x="751" y="615"/>
                </a:moveTo>
                <a:lnTo>
                  <a:pt x="810" y="619"/>
                </a:lnTo>
                <a:lnTo>
                  <a:pt x="868" y="616"/>
                </a:lnTo>
                <a:lnTo>
                  <a:pt x="816" y="623"/>
                </a:lnTo>
                <a:lnTo>
                  <a:pt x="751" y="615"/>
                </a:lnTo>
                <a:close/>
                <a:moveTo>
                  <a:pt x="817" y="601"/>
                </a:moveTo>
                <a:lnTo>
                  <a:pt x="783" y="593"/>
                </a:lnTo>
                <a:lnTo>
                  <a:pt x="750" y="584"/>
                </a:lnTo>
                <a:lnTo>
                  <a:pt x="733" y="581"/>
                </a:lnTo>
                <a:lnTo>
                  <a:pt x="717" y="576"/>
                </a:lnTo>
                <a:lnTo>
                  <a:pt x="710" y="574"/>
                </a:lnTo>
                <a:lnTo>
                  <a:pt x="704" y="572"/>
                </a:lnTo>
                <a:lnTo>
                  <a:pt x="699" y="568"/>
                </a:lnTo>
                <a:lnTo>
                  <a:pt x="693" y="566"/>
                </a:lnTo>
                <a:lnTo>
                  <a:pt x="695" y="566"/>
                </a:lnTo>
                <a:lnTo>
                  <a:pt x="699" y="566"/>
                </a:lnTo>
                <a:lnTo>
                  <a:pt x="703" y="567"/>
                </a:lnTo>
                <a:lnTo>
                  <a:pt x="709" y="568"/>
                </a:lnTo>
                <a:lnTo>
                  <a:pt x="718" y="571"/>
                </a:lnTo>
                <a:lnTo>
                  <a:pt x="727" y="573"/>
                </a:lnTo>
                <a:lnTo>
                  <a:pt x="747" y="577"/>
                </a:lnTo>
                <a:lnTo>
                  <a:pt x="767" y="582"/>
                </a:lnTo>
                <a:lnTo>
                  <a:pt x="803" y="592"/>
                </a:lnTo>
                <a:lnTo>
                  <a:pt x="840" y="605"/>
                </a:lnTo>
                <a:lnTo>
                  <a:pt x="828" y="604"/>
                </a:lnTo>
                <a:lnTo>
                  <a:pt x="817" y="601"/>
                </a:lnTo>
                <a:lnTo>
                  <a:pt x="808" y="599"/>
                </a:lnTo>
                <a:lnTo>
                  <a:pt x="817" y="601"/>
                </a:lnTo>
                <a:close/>
                <a:moveTo>
                  <a:pt x="705" y="581"/>
                </a:moveTo>
                <a:lnTo>
                  <a:pt x="730" y="590"/>
                </a:lnTo>
                <a:lnTo>
                  <a:pt x="757" y="598"/>
                </a:lnTo>
                <a:lnTo>
                  <a:pt x="770" y="602"/>
                </a:lnTo>
                <a:lnTo>
                  <a:pt x="784" y="605"/>
                </a:lnTo>
                <a:lnTo>
                  <a:pt x="792" y="607"/>
                </a:lnTo>
                <a:lnTo>
                  <a:pt x="800" y="607"/>
                </a:lnTo>
                <a:lnTo>
                  <a:pt x="808" y="608"/>
                </a:lnTo>
                <a:lnTo>
                  <a:pt x="815" y="610"/>
                </a:lnTo>
                <a:lnTo>
                  <a:pt x="781" y="609"/>
                </a:lnTo>
                <a:lnTo>
                  <a:pt x="747" y="604"/>
                </a:lnTo>
                <a:lnTo>
                  <a:pt x="734" y="599"/>
                </a:lnTo>
                <a:lnTo>
                  <a:pt x="721" y="593"/>
                </a:lnTo>
                <a:lnTo>
                  <a:pt x="712" y="588"/>
                </a:lnTo>
                <a:lnTo>
                  <a:pt x="705" y="581"/>
                </a:lnTo>
                <a:lnTo>
                  <a:pt x="705" y="581"/>
                </a:lnTo>
                <a:lnTo>
                  <a:pt x="705" y="581"/>
                </a:lnTo>
                <a:close/>
                <a:moveTo>
                  <a:pt x="720" y="624"/>
                </a:moveTo>
                <a:lnTo>
                  <a:pt x="734" y="625"/>
                </a:lnTo>
                <a:lnTo>
                  <a:pt x="746" y="630"/>
                </a:lnTo>
                <a:lnTo>
                  <a:pt x="758" y="634"/>
                </a:lnTo>
                <a:lnTo>
                  <a:pt x="770" y="638"/>
                </a:lnTo>
                <a:lnTo>
                  <a:pt x="798" y="642"/>
                </a:lnTo>
                <a:lnTo>
                  <a:pt x="826" y="643"/>
                </a:lnTo>
                <a:lnTo>
                  <a:pt x="889" y="644"/>
                </a:lnTo>
                <a:lnTo>
                  <a:pt x="950" y="636"/>
                </a:lnTo>
                <a:lnTo>
                  <a:pt x="963" y="633"/>
                </a:lnTo>
                <a:lnTo>
                  <a:pt x="974" y="630"/>
                </a:lnTo>
                <a:lnTo>
                  <a:pt x="985" y="625"/>
                </a:lnTo>
                <a:lnTo>
                  <a:pt x="996" y="625"/>
                </a:lnTo>
                <a:lnTo>
                  <a:pt x="985" y="631"/>
                </a:lnTo>
                <a:lnTo>
                  <a:pt x="974" y="635"/>
                </a:lnTo>
                <a:lnTo>
                  <a:pt x="960" y="641"/>
                </a:lnTo>
                <a:lnTo>
                  <a:pt x="947" y="644"/>
                </a:lnTo>
                <a:lnTo>
                  <a:pt x="919" y="650"/>
                </a:lnTo>
                <a:lnTo>
                  <a:pt x="891" y="652"/>
                </a:lnTo>
                <a:lnTo>
                  <a:pt x="860" y="654"/>
                </a:lnTo>
                <a:lnTo>
                  <a:pt x="829" y="652"/>
                </a:lnTo>
                <a:lnTo>
                  <a:pt x="795" y="650"/>
                </a:lnTo>
                <a:lnTo>
                  <a:pt x="762" y="644"/>
                </a:lnTo>
                <a:lnTo>
                  <a:pt x="749" y="641"/>
                </a:lnTo>
                <a:lnTo>
                  <a:pt x="735" y="635"/>
                </a:lnTo>
                <a:lnTo>
                  <a:pt x="725" y="630"/>
                </a:lnTo>
                <a:lnTo>
                  <a:pt x="720" y="624"/>
                </a:lnTo>
                <a:lnTo>
                  <a:pt x="720" y="624"/>
                </a:lnTo>
                <a:lnTo>
                  <a:pt x="720" y="624"/>
                </a:lnTo>
                <a:close/>
                <a:moveTo>
                  <a:pt x="829" y="663"/>
                </a:moveTo>
                <a:lnTo>
                  <a:pt x="827" y="664"/>
                </a:lnTo>
                <a:lnTo>
                  <a:pt x="825" y="664"/>
                </a:lnTo>
                <a:lnTo>
                  <a:pt x="827" y="664"/>
                </a:lnTo>
                <a:lnTo>
                  <a:pt x="829" y="663"/>
                </a:lnTo>
                <a:close/>
                <a:moveTo>
                  <a:pt x="957" y="704"/>
                </a:moveTo>
                <a:lnTo>
                  <a:pt x="1017" y="707"/>
                </a:lnTo>
                <a:lnTo>
                  <a:pt x="1075" y="710"/>
                </a:lnTo>
                <a:lnTo>
                  <a:pt x="1016" y="709"/>
                </a:lnTo>
                <a:lnTo>
                  <a:pt x="957" y="704"/>
                </a:lnTo>
                <a:close/>
                <a:moveTo>
                  <a:pt x="1080" y="718"/>
                </a:moveTo>
                <a:lnTo>
                  <a:pt x="1018" y="716"/>
                </a:lnTo>
                <a:lnTo>
                  <a:pt x="960" y="710"/>
                </a:lnTo>
                <a:lnTo>
                  <a:pt x="1020" y="714"/>
                </a:lnTo>
                <a:lnTo>
                  <a:pt x="1080" y="718"/>
                </a:lnTo>
                <a:close/>
                <a:moveTo>
                  <a:pt x="1091" y="750"/>
                </a:moveTo>
                <a:lnTo>
                  <a:pt x="1089" y="748"/>
                </a:lnTo>
                <a:lnTo>
                  <a:pt x="1093" y="748"/>
                </a:lnTo>
                <a:lnTo>
                  <a:pt x="1103" y="749"/>
                </a:lnTo>
                <a:lnTo>
                  <a:pt x="1112" y="751"/>
                </a:lnTo>
                <a:lnTo>
                  <a:pt x="1101" y="751"/>
                </a:lnTo>
                <a:lnTo>
                  <a:pt x="1091" y="750"/>
                </a:lnTo>
                <a:lnTo>
                  <a:pt x="1093" y="750"/>
                </a:lnTo>
                <a:lnTo>
                  <a:pt x="1091" y="750"/>
                </a:lnTo>
                <a:close/>
                <a:moveTo>
                  <a:pt x="1111" y="738"/>
                </a:moveTo>
                <a:lnTo>
                  <a:pt x="1074" y="737"/>
                </a:lnTo>
                <a:lnTo>
                  <a:pt x="1039" y="733"/>
                </a:lnTo>
                <a:lnTo>
                  <a:pt x="1023" y="730"/>
                </a:lnTo>
                <a:lnTo>
                  <a:pt x="1006" y="727"/>
                </a:lnTo>
                <a:lnTo>
                  <a:pt x="997" y="725"/>
                </a:lnTo>
                <a:lnTo>
                  <a:pt x="989" y="724"/>
                </a:lnTo>
                <a:lnTo>
                  <a:pt x="981" y="723"/>
                </a:lnTo>
                <a:lnTo>
                  <a:pt x="975" y="719"/>
                </a:lnTo>
                <a:lnTo>
                  <a:pt x="1018" y="725"/>
                </a:lnTo>
                <a:lnTo>
                  <a:pt x="1062" y="729"/>
                </a:lnTo>
                <a:lnTo>
                  <a:pt x="1083" y="729"/>
                </a:lnTo>
                <a:lnTo>
                  <a:pt x="1105" y="729"/>
                </a:lnTo>
                <a:lnTo>
                  <a:pt x="1112" y="729"/>
                </a:lnTo>
                <a:lnTo>
                  <a:pt x="1119" y="731"/>
                </a:lnTo>
                <a:lnTo>
                  <a:pt x="1116" y="735"/>
                </a:lnTo>
                <a:lnTo>
                  <a:pt x="1111" y="738"/>
                </a:lnTo>
                <a:lnTo>
                  <a:pt x="1105" y="738"/>
                </a:lnTo>
                <a:lnTo>
                  <a:pt x="1111" y="738"/>
                </a:lnTo>
                <a:close/>
                <a:moveTo>
                  <a:pt x="1075" y="688"/>
                </a:moveTo>
                <a:lnTo>
                  <a:pt x="1095" y="691"/>
                </a:lnTo>
                <a:lnTo>
                  <a:pt x="1112" y="698"/>
                </a:lnTo>
                <a:lnTo>
                  <a:pt x="1104" y="698"/>
                </a:lnTo>
                <a:lnTo>
                  <a:pt x="1096" y="698"/>
                </a:lnTo>
                <a:lnTo>
                  <a:pt x="1113" y="707"/>
                </a:lnTo>
                <a:lnTo>
                  <a:pt x="1131" y="714"/>
                </a:lnTo>
                <a:lnTo>
                  <a:pt x="1149" y="719"/>
                </a:lnTo>
                <a:lnTo>
                  <a:pt x="1163" y="730"/>
                </a:lnTo>
                <a:lnTo>
                  <a:pt x="1116" y="715"/>
                </a:lnTo>
                <a:lnTo>
                  <a:pt x="1075" y="688"/>
                </a:lnTo>
                <a:lnTo>
                  <a:pt x="1088" y="696"/>
                </a:lnTo>
                <a:lnTo>
                  <a:pt x="1075" y="688"/>
                </a:lnTo>
                <a:close/>
                <a:moveTo>
                  <a:pt x="1050" y="644"/>
                </a:moveTo>
                <a:lnTo>
                  <a:pt x="1035" y="648"/>
                </a:lnTo>
                <a:lnTo>
                  <a:pt x="1021" y="651"/>
                </a:lnTo>
                <a:lnTo>
                  <a:pt x="1006" y="655"/>
                </a:lnTo>
                <a:lnTo>
                  <a:pt x="991" y="655"/>
                </a:lnTo>
                <a:lnTo>
                  <a:pt x="1088" y="627"/>
                </a:lnTo>
                <a:lnTo>
                  <a:pt x="1180" y="585"/>
                </a:lnTo>
                <a:lnTo>
                  <a:pt x="1169" y="597"/>
                </a:lnTo>
                <a:lnTo>
                  <a:pt x="1154" y="606"/>
                </a:lnTo>
                <a:lnTo>
                  <a:pt x="1139" y="614"/>
                </a:lnTo>
                <a:lnTo>
                  <a:pt x="1122" y="621"/>
                </a:lnTo>
                <a:lnTo>
                  <a:pt x="1087" y="634"/>
                </a:lnTo>
                <a:lnTo>
                  <a:pt x="1050" y="644"/>
                </a:lnTo>
                <a:lnTo>
                  <a:pt x="1059" y="642"/>
                </a:lnTo>
                <a:lnTo>
                  <a:pt x="1050" y="644"/>
                </a:lnTo>
                <a:close/>
                <a:moveTo>
                  <a:pt x="1015" y="642"/>
                </a:moveTo>
                <a:lnTo>
                  <a:pt x="1121" y="600"/>
                </a:lnTo>
                <a:lnTo>
                  <a:pt x="1212" y="551"/>
                </a:lnTo>
                <a:lnTo>
                  <a:pt x="1121" y="606"/>
                </a:lnTo>
                <a:lnTo>
                  <a:pt x="1015" y="642"/>
                </a:lnTo>
                <a:close/>
                <a:moveTo>
                  <a:pt x="1197" y="598"/>
                </a:moveTo>
                <a:lnTo>
                  <a:pt x="1195" y="602"/>
                </a:lnTo>
                <a:lnTo>
                  <a:pt x="1193" y="607"/>
                </a:lnTo>
                <a:lnTo>
                  <a:pt x="1189" y="601"/>
                </a:lnTo>
                <a:lnTo>
                  <a:pt x="1193" y="596"/>
                </a:lnTo>
                <a:lnTo>
                  <a:pt x="1196" y="596"/>
                </a:lnTo>
                <a:lnTo>
                  <a:pt x="1197" y="598"/>
                </a:lnTo>
                <a:lnTo>
                  <a:pt x="1197" y="599"/>
                </a:lnTo>
                <a:lnTo>
                  <a:pt x="1197" y="598"/>
                </a:lnTo>
                <a:close/>
                <a:moveTo>
                  <a:pt x="1185" y="619"/>
                </a:moveTo>
                <a:lnTo>
                  <a:pt x="1187" y="624"/>
                </a:lnTo>
                <a:lnTo>
                  <a:pt x="1187" y="632"/>
                </a:lnTo>
                <a:lnTo>
                  <a:pt x="1187" y="643"/>
                </a:lnTo>
                <a:lnTo>
                  <a:pt x="1188" y="654"/>
                </a:lnTo>
                <a:lnTo>
                  <a:pt x="1196" y="675"/>
                </a:lnTo>
                <a:lnTo>
                  <a:pt x="1206" y="693"/>
                </a:lnTo>
                <a:lnTo>
                  <a:pt x="1230" y="723"/>
                </a:lnTo>
                <a:lnTo>
                  <a:pt x="1260" y="744"/>
                </a:lnTo>
                <a:lnTo>
                  <a:pt x="1301" y="765"/>
                </a:lnTo>
                <a:lnTo>
                  <a:pt x="1344" y="784"/>
                </a:lnTo>
                <a:lnTo>
                  <a:pt x="1364" y="795"/>
                </a:lnTo>
                <a:lnTo>
                  <a:pt x="1386" y="804"/>
                </a:lnTo>
                <a:lnTo>
                  <a:pt x="1408" y="813"/>
                </a:lnTo>
                <a:lnTo>
                  <a:pt x="1430" y="822"/>
                </a:lnTo>
                <a:lnTo>
                  <a:pt x="1416" y="820"/>
                </a:lnTo>
                <a:lnTo>
                  <a:pt x="1401" y="814"/>
                </a:lnTo>
                <a:lnTo>
                  <a:pt x="1384" y="808"/>
                </a:lnTo>
                <a:lnTo>
                  <a:pt x="1367" y="802"/>
                </a:lnTo>
                <a:lnTo>
                  <a:pt x="1332" y="788"/>
                </a:lnTo>
                <a:lnTo>
                  <a:pt x="1298" y="771"/>
                </a:lnTo>
                <a:lnTo>
                  <a:pt x="1284" y="762"/>
                </a:lnTo>
                <a:lnTo>
                  <a:pt x="1268" y="752"/>
                </a:lnTo>
                <a:lnTo>
                  <a:pt x="1252" y="744"/>
                </a:lnTo>
                <a:lnTo>
                  <a:pt x="1236" y="735"/>
                </a:lnTo>
                <a:lnTo>
                  <a:pt x="1210" y="714"/>
                </a:lnTo>
                <a:lnTo>
                  <a:pt x="1190" y="687"/>
                </a:lnTo>
                <a:lnTo>
                  <a:pt x="1185" y="669"/>
                </a:lnTo>
                <a:lnTo>
                  <a:pt x="1182" y="652"/>
                </a:lnTo>
                <a:lnTo>
                  <a:pt x="1181" y="634"/>
                </a:lnTo>
                <a:lnTo>
                  <a:pt x="1185" y="619"/>
                </a:lnTo>
                <a:lnTo>
                  <a:pt x="1185" y="619"/>
                </a:lnTo>
                <a:lnTo>
                  <a:pt x="1185" y="619"/>
                </a:lnTo>
                <a:close/>
                <a:moveTo>
                  <a:pt x="1264" y="680"/>
                </a:moveTo>
                <a:lnTo>
                  <a:pt x="1273" y="700"/>
                </a:lnTo>
                <a:lnTo>
                  <a:pt x="1268" y="729"/>
                </a:lnTo>
                <a:lnTo>
                  <a:pt x="1260" y="704"/>
                </a:lnTo>
                <a:lnTo>
                  <a:pt x="1264" y="680"/>
                </a:lnTo>
                <a:close/>
                <a:moveTo>
                  <a:pt x="1348" y="773"/>
                </a:moveTo>
                <a:lnTo>
                  <a:pt x="1346" y="772"/>
                </a:lnTo>
                <a:lnTo>
                  <a:pt x="1350" y="771"/>
                </a:lnTo>
                <a:lnTo>
                  <a:pt x="1358" y="769"/>
                </a:lnTo>
                <a:lnTo>
                  <a:pt x="1366" y="771"/>
                </a:lnTo>
                <a:lnTo>
                  <a:pt x="1358" y="773"/>
                </a:lnTo>
                <a:lnTo>
                  <a:pt x="1348" y="773"/>
                </a:lnTo>
                <a:lnTo>
                  <a:pt x="1351" y="773"/>
                </a:lnTo>
                <a:lnTo>
                  <a:pt x="1348" y="773"/>
                </a:lnTo>
                <a:close/>
                <a:moveTo>
                  <a:pt x="1393" y="783"/>
                </a:moveTo>
                <a:lnTo>
                  <a:pt x="1376" y="785"/>
                </a:lnTo>
                <a:lnTo>
                  <a:pt x="1360" y="780"/>
                </a:lnTo>
                <a:lnTo>
                  <a:pt x="1377" y="780"/>
                </a:lnTo>
                <a:lnTo>
                  <a:pt x="1393" y="783"/>
                </a:lnTo>
                <a:close/>
                <a:moveTo>
                  <a:pt x="1353" y="765"/>
                </a:moveTo>
                <a:lnTo>
                  <a:pt x="1339" y="765"/>
                </a:lnTo>
                <a:lnTo>
                  <a:pt x="1326" y="765"/>
                </a:lnTo>
                <a:lnTo>
                  <a:pt x="1335" y="763"/>
                </a:lnTo>
                <a:lnTo>
                  <a:pt x="1345" y="762"/>
                </a:lnTo>
                <a:lnTo>
                  <a:pt x="1350" y="762"/>
                </a:lnTo>
                <a:lnTo>
                  <a:pt x="1354" y="762"/>
                </a:lnTo>
                <a:lnTo>
                  <a:pt x="1358" y="764"/>
                </a:lnTo>
                <a:lnTo>
                  <a:pt x="1353" y="765"/>
                </a:lnTo>
                <a:lnTo>
                  <a:pt x="1351" y="765"/>
                </a:lnTo>
                <a:lnTo>
                  <a:pt x="1353" y="765"/>
                </a:lnTo>
                <a:close/>
                <a:moveTo>
                  <a:pt x="1303" y="752"/>
                </a:moveTo>
                <a:lnTo>
                  <a:pt x="1323" y="749"/>
                </a:lnTo>
                <a:lnTo>
                  <a:pt x="1345" y="750"/>
                </a:lnTo>
                <a:lnTo>
                  <a:pt x="1325" y="755"/>
                </a:lnTo>
                <a:lnTo>
                  <a:pt x="1303" y="752"/>
                </a:lnTo>
                <a:close/>
                <a:moveTo>
                  <a:pt x="1322" y="742"/>
                </a:moveTo>
                <a:lnTo>
                  <a:pt x="1312" y="743"/>
                </a:lnTo>
                <a:lnTo>
                  <a:pt x="1302" y="744"/>
                </a:lnTo>
                <a:lnTo>
                  <a:pt x="1297" y="743"/>
                </a:lnTo>
                <a:lnTo>
                  <a:pt x="1301" y="741"/>
                </a:lnTo>
                <a:lnTo>
                  <a:pt x="1310" y="740"/>
                </a:lnTo>
                <a:lnTo>
                  <a:pt x="1319" y="740"/>
                </a:lnTo>
                <a:lnTo>
                  <a:pt x="1325" y="741"/>
                </a:lnTo>
                <a:lnTo>
                  <a:pt x="1322" y="742"/>
                </a:lnTo>
                <a:lnTo>
                  <a:pt x="1320" y="742"/>
                </a:lnTo>
                <a:lnTo>
                  <a:pt x="1322" y="742"/>
                </a:lnTo>
                <a:close/>
                <a:moveTo>
                  <a:pt x="1314" y="734"/>
                </a:moveTo>
                <a:lnTo>
                  <a:pt x="1303" y="734"/>
                </a:lnTo>
                <a:lnTo>
                  <a:pt x="1292" y="735"/>
                </a:lnTo>
                <a:lnTo>
                  <a:pt x="1301" y="732"/>
                </a:lnTo>
                <a:lnTo>
                  <a:pt x="1310" y="731"/>
                </a:lnTo>
                <a:lnTo>
                  <a:pt x="1313" y="731"/>
                </a:lnTo>
                <a:lnTo>
                  <a:pt x="1317" y="731"/>
                </a:lnTo>
                <a:lnTo>
                  <a:pt x="1317" y="733"/>
                </a:lnTo>
                <a:lnTo>
                  <a:pt x="1314" y="734"/>
                </a:lnTo>
                <a:lnTo>
                  <a:pt x="1313" y="734"/>
                </a:lnTo>
                <a:lnTo>
                  <a:pt x="1314" y="734"/>
                </a:lnTo>
                <a:close/>
                <a:moveTo>
                  <a:pt x="1289" y="726"/>
                </a:moveTo>
                <a:lnTo>
                  <a:pt x="1297" y="722"/>
                </a:lnTo>
                <a:lnTo>
                  <a:pt x="1309" y="723"/>
                </a:lnTo>
                <a:lnTo>
                  <a:pt x="1298" y="725"/>
                </a:lnTo>
                <a:lnTo>
                  <a:pt x="1289" y="726"/>
                </a:lnTo>
                <a:close/>
                <a:moveTo>
                  <a:pt x="1294" y="714"/>
                </a:moveTo>
                <a:lnTo>
                  <a:pt x="1288" y="712"/>
                </a:lnTo>
                <a:lnTo>
                  <a:pt x="1294" y="708"/>
                </a:lnTo>
                <a:lnTo>
                  <a:pt x="1298" y="710"/>
                </a:lnTo>
                <a:lnTo>
                  <a:pt x="1294" y="714"/>
                </a:lnTo>
                <a:lnTo>
                  <a:pt x="1295" y="714"/>
                </a:lnTo>
                <a:lnTo>
                  <a:pt x="1294" y="714"/>
                </a:lnTo>
                <a:close/>
                <a:moveTo>
                  <a:pt x="1414" y="801"/>
                </a:moveTo>
                <a:lnTo>
                  <a:pt x="1421" y="802"/>
                </a:lnTo>
                <a:lnTo>
                  <a:pt x="1420" y="805"/>
                </a:lnTo>
                <a:lnTo>
                  <a:pt x="1417" y="805"/>
                </a:lnTo>
                <a:lnTo>
                  <a:pt x="1413" y="804"/>
                </a:lnTo>
                <a:lnTo>
                  <a:pt x="1411" y="801"/>
                </a:lnTo>
                <a:lnTo>
                  <a:pt x="1414" y="801"/>
                </a:lnTo>
                <a:lnTo>
                  <a:pt x="1414" y="801"/>
                </a:lnTo>
                <a:lnTo>
                  <a:pt x="1414" y="801"/>
                </a:lnTo>
                <a:close/>
                <a:moveTo>
                  <a:pt x="1343" y="681"/>
                </a:moveTo>
                <a:lnTo>
                  <a:pt x="1379" y="668"/>
                </a:lnTo>
                <a:lnTo>
                  <a:pt x="1416" y="654"/>
                </a:lnTo>
                <a:lnTo>
                  <a:pt x="1434" y="646"/>
                </a:lnTo>
                <a:lnTo>
                  <a:pt x="1451" y="636"/>
                </a:lnTo>
                <a:lnTo>
                  <a:pt x="1459" y="632"/>
                </a:lnTo>
                <a:lnTo>
                  <a:pt x="1468" y="629"/>
                </a:lnTo>
                <a:lnTo>
                  <a:pt x="1475" y="625"/>
                </a:lnTo>
                <a:lnTo>
                  <a:pt x="1480" y="623"/>
                </a:lnTo>
                <a:lnTo>
                  <a:pt x="1486" y="625"/>
                </a:lnTo>
                <a:lnTo>
                  <a:pt x="1486" y="630"/>
                </a:lnTo>
                <a:lnTo>
                  <a:pt x="1479" y="634"/>
                </a:lnTo>
                <a:lnTo>
                  <a:pt x="1471" y="638"/>
                </a:lnTo>
                <a:lnTo>
                  <a:pt x="1455" y="647"/>
                </a:lnTo>
                <a:lnTo>
                  <a:pt x="1438" y="655"/>
                </a:lnTo>
                <a:lnTo>
                  <a:pt x="1403" y="669"/>
                </a:lnTo>
                <a:lnTo>
                  <a:pt x="1368" y="682"/>
                </a:lnTo>
                <a:lnTo>
                  <a:pt x="1348" y="688"/>
                </a:lnTo>
                <a:lnTo>
                  <a:pt x="1330" y="692"/>
                </a:lnTo>
                <a:lnTo>
                  <a:pt x="1326" y="691"/>
                </a:lnTo>
                <a:lnTo>
                  <a:pt x="1325" y="688"/>
                </a:lnTo>
                <a:lnTo>
                  <a:pt x="1332" y="683"/>
                </a:lnTo>
                <a:lnTo>
                  <a:pt x="1343" y="681"/>
                </a:lnTo>
                <a:lnTo>
                  <a:pt x="1352" y="677"/>
                </a:lnTo>
                <a:lnTo>
                  <a:pt x="1343" y="681"/>
                </a:lnTo>
                <a:close/>
                <a:moveTo>
                  <a:pt x="1338" y="671"/>
                </a:moveTo>
                <a:lnTo>
                  <a:pt x="1378" y="656"/>
                </a:lnTo>
                <a:lnTo>
                  <a:pt x="1417" y="635"/>
                </a:lnTo>
                <a:lnTo>
                  <a:pt x="1437" y="623"/>
                </a:lnTo>
                <a:lnTo>
                  <a:pt x="1457" y="610"/>
                </a:lnTo>
                <a:lnTo>
                  <a:pt x="1466" y="605"/>
                </a:lnTo>
                <a:lnTo>
                  <a:pt x="1475" y="600"/>
                </a:lnTo>
                <a:lnTo>
                  <a:pt x="1479" y="602"/>
                </a:lnTo>
                <a:lnTo>
                  <a:pt x="1476" y="607"/>
                </a:lnTo>
                <a:lnTo>
                  <a:pt x="1449" y="630"/>
                </a:lnTo>
                <a:lnTo>
                  <a:pt x="1418" y="647"/>
                </a:lnTo>
                <a:lnTo>
                  <a:pt x="1397" y="655"/>
                </a:lnTo>
                <a:lnTo>
                  <a:pt x="1378" y="663"/>
                </a:lnTo>
                <a:lnTo>
                  <a:pt x="1358" y="668"/>
                </a:lnTo>
                <a:lnTo>
                  <a:pt x="1338" y="671"/>
                </a:lnTo>
                <a:lnTo>
                  <a:pt x="1354" y="667"/>
                </a:lnTo>
                <a:lnTo>
                  <a:pt x="1338" y="671"/>
                </a:lnTo>
                <a:close/>
                <a:moveTo>
                  <a:pt x="1681" y="451"/>
                </a:moveTo>
                <a:lnTo>
                  <a:pt x="1681" y="450"/>
                </a:lnTo>
                <a:lnTo>
                  <a:pt x="1682" y="449"/>
                </a:lnTo>
                <a:lnTo>
                  <a:pt x="1684" y="451"/>
                </a:lnTo>
                <a:lnTo>
                  <a:pt x="1690" y="450"/>
                </a:lnTo>
                <a:lnTo>
                  <a:pt x="1694" y="449"/>
                </a:lnTo>
                <a:lnTo>
                  <a:pt x="1699" y="449"/>
                </a:lnTo>
                <a:lnTo>
                  <a:pt x="1708" y="448"/>
                </a:lnTo>
                <a:lnTo>
                  <a:pt x="1718" y="448"/>
                </a:lnTo>
                <a:lnTo>
                  <a:pt x="1725" y="447"/>
                </a:lnTo>
                <a:lnTo>
                  <a:pt x="1731" y="450"/>
                </a:lnTo>
                <a:lnTo>
                  <a:pt x="1724" y="452"/>
                </a:lnTo>
                <a:lnTo>
                  <a:pt x="1717" y="453"/>
                </a:lnTo>
                <a:lnTo>
                  <a:pt x="1675" y="460"/>
                </a:lnTo>
                <a:lnTo>
                  <a:pt x="1634" y="469"/>
                </a:lnTo>
                <a:lnTo>
                  <a:pt x="1617" y="475"/>
                </a:lnTo>
                <a:lnTo>
                  <a:pt x="1602" y="483"/>
                </a:lnTo>
                <a:lnTo>
                  <a:pt x="1597" y="485"/>
                </a:lnTo>
                <a:lnTo>
                  <a:pt x="1594" y="482"/>
                </a:lnTo>
                <a:lnTo>
                  <a:pt x="1600" y="477"/>
                </a:lnTo>
                <a:lnTo>
                  <a:pt x="1607" y="475"/>
                </a:lnTo>
                <a:lnTo>
                  <a:pt x="1623" y="467"/>
                </a:lnTo>
                <a:lnTo>
                  <a:pt x="1640" y="461"/>
                </a:lnTo>
                <a:lnTo>
                  <a:pt x="1649" y="459"/>
                </a:lnTo>
                <a:lnTo>
                  <a:pt x="1659" y="457"/>
                </a:lnTo>
                <a:lnTo>
                  <a:pt x="1668" y="455"/>
                </a:lnTo>
                <a:lnTo>
                  <a:pt x="1676" y="451"/>
                </a:lnTo>
                <a:lnTo>
                  <a:pt x="1678" y="452"/>
                </a:lnTo>
                <a:lnTo>
                  <a:pt x="1681" y="451"/>
                </a:lnTo>
                <a:lnTo>
                  <a:pt x="1681" y="451"/>
                </a:lnTo>
                <a:lnTo>
                  <a:pt x="1681" y="451"/>
                </a:lnTo>
                <a:close/>
                <a:moveTo>
                  <a:pt x="1683" y="448"/>
                </a:moveTo>
                <a:lnTo>
                  <a:pt x="1682" y="448"/>
                </a:lnTo>
                <a:lnTo>
                  <a:pt x="1682" y="448"/>
                </a:lnTo>
                <a:lnTo>
                  <a:pt x="1682" y="448"/>
                </a:lnTo>
                <a:lnTo>
                  <a:pt x="1683" y="448"/>
                </a:lnTo>
                <a:close/>
                <a:moveTo>
                  <a:pt x="1686" y="447"/>
                </a:moveTo>
                <a:lnTo>
                  <a:pt x="1688" y="445"/>
                </a:lnTo>
                <a:lnTo>
                  <a:pt x="1686" y="447"/>
                </a:lnTo>
                <a:close/>
                <a:moveTo>
                  <a:pt x="1699" y="441"/>
                </a:moveTo>
                <a:lnTo>
                  <a:pt x="1698" y="441"/>
                </a:lnTo>
                <a:lnTo>
                  <a:pt x="1697" y="441"/>
                </a:lnTo>
                <a:lnTo>
                  <a:pt x="1698" y="441"/>
                </a:lnTo>
                <a:lnTo>
                  <a:pt x="1699" y="441"/>
                </a:lnTo>
                <a:close/>
                <a:moveTo>
                  <a:pt x="1697" y="441"/>
                </a:moveTo>
                <a:lnTo>
                  <a:pt x="1697" y="442"/>
                </a:lnTo>
                <a:lnTo>
                  <a:pt x="1696" y="442"/>
                </a:lnTo>
                <a:lnTo>
                  <a:pt x="1697" y="442"/>
                </a:lnTo>
                <a:lnTo>
                  <a:pt x="1697" y="441"/>
                </a:lnTo>
                <a:lnTo>
                  <a:pt x="1697" y="442"/>
                </a:lnTo>
                <a:lnTo>
                  <a:pt x="1697" y="441"/>
                </a:lnTo>
                <a:close/>
                <a:moveTo>
                  <a:pt x="1702" y="439"/>
                </a:moveTo>
                <a:lnTo>
                  <a:pt x="1702" y="439"/>
                </a:lnTo>
                <a:lnTo>
                  <a:pt x="1702" y="439"/>
                </a:lnTo>
                <a:close/>
                <a:moveTo>
                  <a:pt x="1711" y="475"/>
                </a:moveTo>
                <a:lnTo>
                  <a:pt x="1718" y="473"/>
                </a:lnTo>
                <a:lnTo>
                  <a:pt x="1724" y="472"/>
                </a:lnTo>
                <a:lnTo>
                  <a:pt x="1725" y="472"/>
                </a:lnTo>
                <a:lnTo>
                  <a:pt x="1727" y="472"/>
                </a:lnTo>
                <a:lnTo>
                  <a:pt x="1722" y="474"/>
                </a:lnTo>
                <a:lnTo>
                  <a:pt x="1716" y="475"/>
                </a:lnTo>
                <a:lnTo>
                  <a:pt x="1706" y="477"/>
                </a:lnTo>
                <a:lnTo>
                  <a:pt x="1696" y="481"/>
                </a:lnTo>
                <a:lnTo>
                  <a:pt x="1676" y="486"/>
                </a:lnTo>
                <a:lnTo>
                  <a:pt x="1656" y="493"/>
                </a:lnTo>
                <a:lnTo>
                  <a:pt x="1638" y="499"/>
                </a:lnTo>
                <a:lnTo>
                  <a:pt x="1619" y="506"/>
                </a:lnTo>
                <a:lnTo>
                  <a:pt x="1610" y="509"/>
                </a:lnTo>
                <a:lnTo>
                  <a:pt x="1600" y="513"/>
                </a:lnTo>
                <a:lnTo>
                  <a:pt x="1597" y="515"/>
                </a:lnTo>
                <a:lnTo>
                  <a:pt x="1593" y="516"/>
                </a:lnTo>
                <a:lnTo>
                  <a:pt x="1590" y="517"/>
                </a:lnTo>
                <a:lnTo>
                  <a:pt x="1587" y="517"/>
                </a:lnTo>
                <a:lnTo>
                  <a:pt x="1593" y="514"/>
                </a:lnTo>
                <a:lnTo>
                  <a:pt x="1599" y="511"/>
                </a:lnTo>
                <a:lnTo>
                  <a:pt x="1606" y="508"/>
                </a:lnTo>
                <a:lnTo>
                  <a:pt x="1612" y="506"/>
                </a:lnTo>
                <a:lnTo>
                  <a:pt x="1627" y="499"/>
                </a:lnTo>
                <a:lnTo>
                  <a:pt x="1643" y="493"/>
                </a:lnTo>
                <a:lnTo>
                  <a:pt x="1677" y="483"/>
                </a:lnTo>
                <a:lnTo>
                  <a:pt x="1711" y="475"/>
                </a:lnTo>
                <a:lnTo>
                  <a:pt x="1696" y="478"/>
                </a:lnTo>
                <a:lnTo>
                  <a:pt x="1711" y="475"/>
                </a:lnTo>
                <a:close/>
                <a:moveTo>
                  <a:pt x="1589" y="495"/>
                </a:moveTo>
                <a:lnTo>
                  <a:pt x="1562" y="523"/>
                </a:lnTo>
                <a:lnTo>
                  <a:pt x="1535" y="549"/>
                </a:lnTo>
                <a:lnTo>
                  <a:pt x="1523" y="560"/>
                </a:lnTo>
                <a:lnTo>
                  <a:pt x="1509" y="572"/>
                </a:lnTo>
                <a:lnTo>
                  <a:pt x="1502" y="576"/>
                </a:lnTo>
                <a:lnTo>
                  <a:pt x="1494" y="581"/>
                </a:lnTo>
                <a:lnTo>
                  <a:pt x="1491" y="583"/>
                </a:lnTo>
                <a:lnTo>
                  <a:pt x="1486" y="585"/>
                </a:lnTo>
                <a:lnTo>
                  <a:pt x="1484" y="586"/>
                </a:lnTo>
                <a:lnTo>
                  <a:pt x="1483" y="585"/>
                </a:lnTo>
                <a:lnTo>
                  <a:pt x="1491" y="578"/>
                </a:lnTo>
                <a:lnTo>
                  <a:pt x="1499" y="572"/>
                </a:lnTo>
                <a:lnTo>
                  <a:pt x="1505" y="564"/>
                </a:lnTo>
                <a:lnTo>
                  <a:pt x="1512" y="556"/>
                </a:lnTo>
                <a:lnTo>
                  <a:pt x="1527" y="541"/>
                </a:lnTo>
                <a:lnTo>
                  <a:pt x="1541" y="525"/>
                </a:lnTo>
                <a:lnTo>
                  <a:pt x="1554" y="511"/>
                </a:lnTo>
                <a:lnTo>
                  <a:pt x="1570" y="498"/>
                </a:lnTo>
                <a:lnTo>
                  <a:pt x="1576" y="493"/>
                </a:lnTo>
                <a:lnTo>
                  <a:pt x="1584" y="490"/>
                </a:lnTo>
                <a:lnTo>
                  <a:pt x="1589" y="491"/>
                </a:lnTo>
                <a:lnTo>
                  <a:pt x="1589" y="495"/>
                </a:lnTo>
                <a:lnTo>
                  <a:pt x="1584" y="500"/>
                </a:lnTo>
                <a:lnTo>
                  <a:pt x="1589" y="495"/>
                </a:lnTo>
                <a:close/>
                <a:moveTo>
                  <a:pt x="1463" y="675"/>
                </a:moveTo>
                <a:lnTo>
                  <a:pt x="1469" y="674"/>
                </a:lnTo>
                <a:lnTo>
                  <a:pt x="1476" y="671"/>
                </a:lnTo>
                <a:lnTo>
                  <a:pt x="1484" y="668"/>
                </a:lnTo>
                <a:lnTo>
                  <a:pt x="1492" y="666"/>
                </a:lnTo>
                <a:lnTo>
                  <a:pt x="1491" y="669"/>
                </a:lnTo>
                <a:lnTo>
                  <a:pt x="1490" y="673"/>
                </a:lnTo>
                <a:lnTo>
                  <a:pt x="1484" y="676"/>
                </a:lnTo>
                <a:lnTo>
                  <a:pt x="1477" y="679"/>
                </a:lnTo>
                <a:lnTo>
                  <a:pt x="1478" y="681"/>
                </a:lnTo>
                <a:lnTo>
                  <a:pt x="1479" y="682"/>
                </a:lnTo>
                <a:lnTo>
                  <a:pt x="1476" y="680"/>
                </a:lnTo>
                <a:lnTo>
                  <a:pt x="1471" y="682"/>
                </a:lnTo>
                <a:lnTo>
                  <a:pt x="1470" y="682"/>
                </a:lnTo>
                <a:lnTo>
                  <a:pt x="1470" y="684"/>
                </a:lnTo>
                <a:lnTo>
                  <a:pt x="1465" y="684"/>
                </a:lnTo>
                <a:lnTo>
                  <a:pt x="1458" y="687"/>
                </a:lnTo>
                <a:lnTo>
                  <a:pt x="1454" y="688"/>
                </a:lnTo>
                <a:lnTo>
                  <a:pt x="1451" y="689"/>
                </a:lnTo>
                <a:lnTo>
                  <a:pt x="1447" y="690"/>
                </a:lnTo>
                <a:lnTo>
                  <a:pt x="1447" y="691"/>
                </a:lnTo>
                <a:lnTo>
                  <a:pt x="1444" y="691"/>
                </a:lnTo>
                <a:lnTo>
                  <a:pt x="1441" y="692"/>
                </a:lnTo>
                <a:lnTo>
                  <a:pt x="1436" y="694"/>
                </a:lnTo>
                <a:lnTo>
                  <a:pt x="1430" y="694"/>
                </a:lnTo>
                <a:lnTo>
                  <a:pt x="1425" y="693"/>
                </a:lnTo>
                <a:lnTo>
                  <a:pt x="1426" y="690"/>
                </a:lnTo>
                <a:lnTo>
                  <a:pt x="1434" y="687"/>
                </a:lnTo>
                <a:lnTo>
                  <a:pt x="1442" y="684"/>
                </a:lnTo>
                <a:lnTo>
                  <a:pt x="1453" y="681"/>
                </a:lnTo>
                <a:lnTo>
                  <a:pt x="1463" y="675"/>
                </a:lnTo>
                <a:close/>
                <a:moveTo>
                  <a:pt x="1430" y="757"/>
                </a:moveTo>
                <a:lnTo>
                  <a:pt x="1435" y="752"/>
                </a:lnTo>
                <a:lnTo>
                  <a:pt x="1441" y="750"/>
                </a:lnTo>
                <a:lnTo>
                  <a:pt x="1449" y="748"/>
                </a:lnTo>
                <a:lnTo>
                  <a:pt x="1457" y="748"/>
                </a:lnTo>
                <a:lnTo>
                  <a:pt x="1446" y="756"/>
                </a:lnTo>
                <a:lnTo>
                  <a:pt x="1430" y="757"/>
                </a:lnTo>
                <a:lnTo>
                  <a:pt x="1434" y="756"/>
                </a:lnTo>
                <a:lnTo>
                  <a:pt x="1430" y="757"/>
                </a:lnTo>
                <a:close/>
                <a:moveTo>
                  <a:pt x="1445" y="765"/>
                </a:moveTo>
                <a:lnTo>
                  <a:pt x="1437" y="767"/>
                </a:lnTo>
                <a:lnTo>
                  <a:pt x="1430" y="767"/>
                </a:lnTo>
                <a:lnTo>
                  <a:pt x="1437" y="765"/>
                </a:lnTo>
                <a:lnTo>
                  <a:pt x="1445" y="765"/>
                </a:lnTo>
                <a:lnTo>
                  <a:pt x="1444" y="766"/>
                </a:lnTo>
                <a:lnTo>
                  <a:pt x="1445" y="765"/>
                </a:lnTo>
                <a:close/>
                <a:moveTo>
                  <a:pt x="1445" y="739"/>
                </a:moveTo>
                <a:lnTo>
                  <a:pt x="1442" y="737"/>
                </a:lnTo>
                <a:lnTo>
                  <a:pt x="1445" y="733"/>
                </a:lnTo>
                <a:lnTo>
                  <a:pt x="1454" y="730"/>
                </a:lnTo>
                <a:lnTo>
                  <a:pt x="1466" y="729"/>
                </a:lnTo>
                <a:lnTo>
                  <a:pt x="1458" y="738"/>
                </a:lnTo>
                <a:lnTo>
                  <a:pt x="1445" y="739"/>
                </a:lnTo>
                <a:lnTo>
                  <a:pt x="1450" y="739"/>
                </a:lnTo>
                <a:lnTo>
                  <a:pt x="1445" y="739"/>
                </a:lnTo>
                <a:close/>
                <a:moveTo>
                  <a:pt x="1441" y="722"/>
                </a:moveTo>
                <a:lnTo>
                  <a:pt x="1455" y="715"/>
                </a:lnTo>
                <a:lnTo>
                  <a:pt x="1474" y="712"/>
                </a:lnTo>
                <a:lnTo>
                  <a:pt x="1461" y="719"/>
                </a:lnTo>
                <a:lnTo>
                  <a:pt x="1441" y="722"/>
                </a:lnTo>
                <a:close/>
                <a:moveTo>
                  <a:pt x="1432" y="707"/>
                </a:moveTo>
                <a:lnTo>
                  <a:pt x="1430" y="707"/>
                </a:lnTo>
                <a:lnTo>
                  <a:pt x="1429" y="707"/>
                </a:lnTo>
                <a:lnTo>
                  <a:pt x="1435" y="706"/>
                </a:lnTo>
                <a:lnTo>
                  <a:pt x="1439" y="704"/>
                </a:lnTo>
                <a:lnTo>
                  <a:pt x="1446" y="701"/>
                </a:lnTo>
                <a:lnTo>
                  <a:pt x="1453" y="699"/>
                </a:lnTo>
                <a:lnTo>
                  <a:pt x="1468" y="693"/>
                </a:lnTo>
                <a:lnTo>
                  <a:pt x="1482" y="689"/>
                </a:lnTo>
                <a:lnTo>
                  <a:pt x="1476" y="697"/>
                </a:lnTo>
                <a:lnTo>
                  <a:pt x="1467" y="701"/>
                </a:lnTo>
                <a:lnTo>
                  <a:pt x="1450" y="706"/>
                </a:lnTo>
                <a:lnTo>
                  <a:pt x="1432" y="707"/>
                </a:lnTo>
                <a:lnTo>
                  <a:pt x="1441" y="707"/>
                </a:lnTo>
                <a:lnTo>
                  <a:pt x="1432" y="707"/>
                </a:lnTo>
                <a:close/>
                <a:moveTo>
                  <a:pt x="1428" y="707"/>
                </a:moveTo>
                <a:lnTo>
                  <a:pt x="1428" y="707"/>
                </a:lnTo>
                <a:lnTo>
                  <a:pt x="1427" y="706"/>
                </a:lnTo>
                <a:lnTo>
                  <a:pt x="1428" y="707"/>
                </a:lnTo>
                <a:lnTo>
                  <a:pt x="1428" y="707"/>
                </a:lnTo>
                <a:close/>
                <a:moveTo>
                  <a:pt x="1413" y="702"/>
                </a:moveTo>
                <a:lnTo>
                  <a:pt x="1416" y="704"/>
                </a:lnTo>
                <a:lnTo>
                  <a:pt x="1419" y="702"/>
                </a:lnTo>
                <a:lnTo>
                  <a:pt x="1418" y="702"/>
                </a:lnTo>
                <a:lnTo>
                  <a:pt x="1416" y="702"/>
                </a:lnTo>
                <a:lnTo>
                  <a:pt x="1424" y="716"/>
                </a:lnTo>
                <a:lnTo>
                  <a:pt x="1426" y="731"/>
                </a:lnTo>
                <a:lnTo>
                  <a:pt x="1421" y="742"/>
                </a:lnTo>
                <a:lnTo>
                  <a:pt x="1414" y="754"/>
                </a:lnTo>
                <a:lnTo>
                  <a:pt x="1409" y="754"/>
                </a:lnTo>
                <a:lnTo>
                  <a:pt x="1406" y="750"/>
                </a:lnTo>
                <a:lnTo>
                  <a:pt x="1408" y="743"/>
                </a:lnTo>
                <a:lnTo>
                  <a:pt x="1411" y="737"/>
                </a:lnTo>
                <a:lnTo>
                  <a:pt x="1413" y="730"/>
                </a:lnTo>
                <a:lnTo>
                  <a:pt x="1416" y="722"/>
                </a:lnTo>
                <a:lnTo>
                  <a:pt x="1414" y="717"/>
                </a:lnTo>
                <a:lnTo>
                  <a:pt x="1413" y="714"/>
                </a:lnTo>
                <a:lnTo>
                  <a:pt x="1409" y="712"/>
                </a:lnTo>
                <a:lnTo>
                  <a:pt x="1404" y="710"/>
                </a:lnTo>
                <a:lnTo>
                  <a:pt x="1409" y="712"/>
                </a:lnTo>
                <a:lnTo>
                  <a:pt x="1412" y="712"/>
                </a:lnTo>
                <a:lnTo>
                  <a:pt x="1411" y="709"/>
                </a:lnTo>
                <a:lnTo>
                  <a:pt x="1409" y="706"/>
                </a:lnTo>
                <a:lnTo>
                  <a:pt x="1399" y="706"/>
                </a:lnTo>
                <a:lnTo>
                  <a:pt x="1388" y="708"/>
                </a:lnTo>
                <a:lnTo>
                  <a:pt x="1391" y="710"/>
                </a:lnTo>
                <a:lnTo>
                  <a:pt x="1392" y="712"/>
                </a:lnTo>
                <a:lnTo>
                  <a:pt x="1383" y="709"/>
                </a:lnTo>
                <a:lnTo>
                  <a:pt x="1372" y="713"/>
                </a:lnTo>
                <a:lnTo>
                  <a:pt x="1362" y="714"/>
                </a:lnTo>
                <a:lnTo>
                  <a:pt x="1352" y="714"/>
                </a:lnTo>
                <a:lnTo>
                  <a:pt x="1367" y="707"/>
                </a:lnTo>
                <a:lnTo>
                  <a:pt x="1381" y="704"/>
                </a:lnTo>
                <a:lnTo>
                  <a:pt x="1388" y="701"/>
                </a:lnTo>
                <a:lnTo>
                  <a:pt x="1395" y="700"/>
                </a:lnTo>
                <a:lnTo>
                  <a:pt x="1403" y="700"/>
                </a:lnTo>
                <a:lnTo>
                  <a:pt x="1410" y="699"/>
                </a:lnTo>
                <a:lnTo>
                  <a:pt x="1408" y="699"/>
                </a:lnTo>
                <a:lnTo>
                  <a:pt x="1406" y="700"/>
                </a:lnTo>
                <a:lnTo>
                  <a:pt x="1410" y="701"/>
                </a:lnTo>
                <a:lnTo>
                  <a:pt x="1413" y="702"/>
                </a:lnTo>
                <a:lnTo>
                  <a:pt x="1412" y="702"/>
                </a:lnTo>
                <a:lnTo>
                  <a:pt x="1413" y="702"/>
                </a:lnTo>
                <a:close/>
                <a:moveTo>
                  <a:pt x="1412" y="699"/>
                </a:moveTo>
                <a:lnTo>
                  <a:pt x="1412" y="699"/>
                </a:lnTo>
                <a:lnTo>
                  <a:pt x="1413" y="699"/>
                </a:lnTo>
                <a:lnTo>
                  <a:pt x="1412" y="699"/>
                </a:lnTo>
                <a:lnTo>
                  <a:pt x="1412" y="699"/>
                </a:lnTo>
                <a:close/>
                <a:moveTo>
                  <a:pt x="1377" y="719"/>
                </a:moveTo>
                <a:lnTo>
                  <a:pt x="1377" y="719"/>
                </a:lnTo>
                <a:lnTo>
                  <a:pt x="1377" y="718"/>
                </a:lnTo>
                <a:lnTo>
                  <a:pt x="1384" y="718"/>
                </a:lnTo>
                <a:lnTo>
                  <a:pt x="1393" y="716"/>
                </a:lnTo>
                <a:lnTo>
                  <a:pt x="1397" y="716"/>
                </a:lnTo>
                <a:lnTo>
                  <a:pt x="1403" y="716"/>
                </a:lnTo>
                <a:lnTo>
                  <a:pt x="1396" y="718"/>
                </a:lnTo>
                <a:lnTo>
                  <a:pt x="1391" y="722"/>
                </a:lnTo>
                <a:lnTo>
                  <a:pt x="1383" y="724"/>
                </a:lnTo>
                <a:lnTo>
                  <a:pt x="1375" y="724"/>
                </a:lnTo>
                <a:lnTo>
                  <a:pt x="1368" y="725"/>
                </a:lnTo>
                <a:lnTo>
                  <a:pt x="1363" y="723"/>
                </a:lnTo>
                <a:lnTo>
                  <a:pt x="1370" y="721"/>
                </a:lnTo>
                <a:lnTo>
                  <a:pt x="1377" y="719"/>
                </a:lnTo>
                <a:lnTo>
                  <a:pt x="1376" y="719"/>
                </a:lnTo>
                <a:lnTo>
                  <a:pt x="1377" y="719"/>
                </a:lnTo>
                <a:close/>
                <a:moveTo>
                  <a:pt x="1376" y="717"/>
                </a:moveTo>
                <a:lnTo>
                  <a:pt x="1376" y="717"/>
                </a:lnTo>
                <a:lnTo>
                  <a:pt x="1376" y="718"/>
                </a:lnTo>
                <a:lnTo>
                  <a:pt x="1376" y="717"/>
                </a:lnTo>
                <a:lnTo>
                  <a:pt x="1376" y="717"/>
                </a:lnTo>
                <a:close/>
                <a:moveTo>
                  <a:pt x="1393" y="731"/>
                </a:moveTo>
                <a:lnTo>
                  <a:pt x="1393" y="732"/>
                </a:lnTo>
                <a:lnTo>
                  <a:pt x="1391" y="734"/>
                </a:lnTo>
                <a:lnTo>
                  <a:pt x="1384" y="735"/>
                </a:lnTo>
                <a:lnTo>
                  <a:pt x="1378" y="737"/>
                </a:lnTo>
                <a:lnTo>
                  <a:pt x="1384" y="732"/>
                </a:lnTo>
                <a:lnTo>
                  <a:pt x="1393" y="731"/>
                </a:lnTo>
                <a:lnTo>
                  <a:pt x="1392" y="731"/>
                </a:lnTo>
                <a:lnTo>
                  <a:pt x="1393" y="731"/>
                </a:lnTo>
                <a:close/>
                <a:moveTo>
                  <a:pt x="1482" y="797"/>
                </a:moveTo>
                <a:lnTo>
                  <a:pt x="1476" y="796"/>
                </a:lnTo>
                <a:lnTo>
                  <a:pt x="1477" y="793"/>
                </a:lnTo>
                <a:lnTo>
                  <a:pt x="1484" y="791"/>
                </a:lnTo>
                <a:lnTo>
                  <a:pt x="1491" y="790"/>
                </a:lnTo>
                <a:lnTo>
                  <a:pt x="1508" y="787"/>
                </a:lnTo>
                <a:lnTo>
                  <a:pt x="1525" y="783"/>
                </a:lnTo>
                <a:lnTo>
                  <a:pt x="1556" y="775"/>
                </a:lnTo>
                <a:lnTo>
                  <a:pt x="1587" y="766"/>
                </a:lnTo>
                <a:lnTo>
                  <a:pt x="1647" y="747"/>
                </a:lnTo>
                <a:lnTo>
                  <a:pt x="1705" y="724"/>
                </a:lnTo>
                <a:lnTo>
                  <a:pt x="1770" y="699"/>
                </a:lnTo>
                <a:lnTo>
                  <a:pt x="1834" y="675"/>
                </a:lnTo>
                <a:lnTo>
                  <a:pt x="1895" y="655"/>
                </a:lnTo>
                <a:lnTo>
                  <a:pt x="1956" y="638"/>
                </a:lnTo>
                <a:lnTo>
                  <a:pt x="1991" y="631"/>
                </a:lnTo>
                <a:lnTo>
                  <a:pt x="2028" y="626"/>
                </a:lnTo>
                <a:lnTo>
                  <a:pt x="2046" y="624"/>
                </a:lnTo>
                <a:lnTo>
                  <a:pt x="2064" y="622"/>
                </a:lnTo>
                <a:lnTo>
                  <a:pt x="2084" y="619"/>
                </a:lnTo>
                <a:lnTo>
                  <a:pt x="2101" y="622"/>
                </a:lnTo>
                <a:lnTo>
                  <a:pt x="2037" y="631"/>
                </a:lnTo>
                <a:lnTo>
                  <a:pt x="1974" y="642"/>
                </a:lnTo>
                <a:lnTo>
                  <a:pt x="1916" y="657"/>
                </a:lnTo>
                <a:lnTo>
                  <a:pt x="1859" y="674"/>
                </a:lnTo>
                <a:lnTo>
                  <a:pt x="1740" y="719"/>
                </a:lnTo>
                <a:lnTo>
                  <a:pt x="1619" y="764"/>
                </a:lnTo>
                <a:lnTo>
                  <a:pt x="1586" y="774"/>
                </a:lnTo>
                <a:lnTo>
                  <a:pt x="1552" y="783"/>
                </a:lnTo>
                <a:lnTo>
                  <a:pt x="1517" y="791"/>
                </a:lnTo>
                <a:lnTo>
                  <a:pt x="1482" y="797"/>
                </a:lnTo>
                <a:lnTo>
                  <a:pt x="1485" y="797"/>
                </a:lnTo>
                <a:lnTo>
                  <a:pt x="1482" y="797"/>
                </a:lnTo>
                <a:close/>
                <a:moveTo>
                  <a:pt x="1525" y="650"/>
                </a:moveTo>
                <a:lnTo>
                  <a:pt x="1525" y="650"/>
                </a:lnTo>
                <a:lnTo>
                  <a:pt x="1525" y="650"/>
                </a:lnTo>
                <a:lnTo>
                  <a:pt x="1525" y="650"/>
                </a:lnTo>
                <a:lnTo>
                  <a:pt x="1525" y="650"/>
                </a:lnTo>
                <a:close/>
                <a:moveTo>
                  <a:pt x="1649" y="725"/>
                </a:moveTo>
                <a:lnTo>
                  <a:pt x="1657" y="723"/>
                </a:lnTo>
                <a:lnTo>
                  <a:pt x="1665" y="722"/>
                </a:lnTo>
                <a:lnTo>
                  <a:pt x="1626" y="741"/>
                </a:lnTo>
                <a:lnTo>
                  <a:pt x="1585" y="755"/>
                </a:lnTo>
                <a:lnTo>
                  <a:pt x="1564" y="760"/>
                </a:lnTo>
                <a:lnTo>
                  <a:pt x="1542" y="766"/>
                </a:lnTo>
                <a:lnTo>
                  <a:pt x="1531" y="768"/>
                </a:lnTo>
                <a:lnTo>
                  <a:pt x="1519" y="771"/>
                </a:lnTo>
                <a:lnTo>
                  <a:pt x="1509" y="773"/>
                </a:lnTo>
                <a:lnTo>
                  <a:pt x="1499" y="774"/>
                </a:lnTo>
                <a:lnTo>
                  <a:pt x="1495" y="771"/>
                </a:lnTo>
                <a:lnTo>
                  <a:pt x="1500" y="768"/>
                </a:lnTo>
                <a:lnTo>
                  <a:pt x="1511" y="765"/>
                </a:lnTo>
                <a:lnTo>
                  <a:pt x="1521" y="763"/>
                </a:lnTo>
                <a:lnTo>
                  <a:pt x="1544" y="758"/>
                </a:lnTo>
                <a:lnTo>
                  <a:pt x="1566" y="752"/>
                </a:lnTo>
                <a:lnTo>
                  <a:pt x="1608" y="740"/>
                </a:lnTo>
                <a:lnTo>
                  <a:pt x="1649" y="725"/>
                </a:lnTo>
                <a:lnTo>
                  <a:pt x="1635" y="731"/>
                </a:lnTo>
                <a:lnTo>
                  <a:pt x="1649" y="725"/>
                </a:lnTo>
                <a:close/>
                <a:moveTo>
                  <a:pt x="1944" y="631"/>
                </a:moveTo>
                <a:lnTo>
                  <a:pt x="1888" y="647"/>
                </a:lnTo>
                <a:lnTo>
                  <a:pt x="1832" y="663"/>
                </a:lnTo>
                <a:lnTo>
                  <a:pt x="1806" y="673"/>
                </a:lnTo>
                <a:lnTo>
                  <a:pt x="1780" y="682"/>
                </a:lnTo>
                <a:lnTo>
                  <a:pt x="1755" y="692"/>
                </a:lnTo>
                <a:lnTo>
                  <a:pt x="1729" y="700"/>
                </a:lnTo>
                <a:lnTo>
                  <a:pt x="1752" y="687"/>
                </a:lnTo>
                <a:lnTo>
                  <a:pt x="1780" y="675"/>
                </a:lnTo>
                <a:lnTo>
                  <a:pt x="1806" y="666"/>
                </a:lnTo>
                <a:lnTo>
                  <a:pt x="1832" y="657"/>
                </a:lnTo>
                <a:lnTo>
                  <a:pt x="1861" y="649"/>
                </a:lnTo>
                <a:lnTo>
                  <a:pt x="1890" y="641"/>
                </a:lnTo>
                <a:lnTo>
                  <a:pt x="1905" y="638"/>
                </a:lnTo>
                <a:lnTo>
                  <a:pt x="1920" y="634"/>
                </a:lnTo>
                <a:lnTo>
                  <a:pt x="1928" y="633"/>
                </a:lnTo>
                <a:lnTo>
                  <a:pt x="1936" y="632"/>
                </a:lnTo>
                <a:lnTo>
                  <a:pt x="1941" y="631"/>
                </a:lnTo>
                <a:lnTo>
                  <a:pt x="1947" y="631"/>
                </a:lnTo>
                <a:lnTo>
                  <a:pt x="1945" y="631"/>
                </a:lnTo>
                <a:lnTo>
                  <a:pt x="1944" y="631"/>
                </a:lnTo>
                <a:lnTo>
                  <a:pt x="1936" y="633"/>
                </a:lnTo>
                <a:lnTo>
                  <a:pt x="1944" y="631"/>
                </a:lnTo>
                <a:close/>
                <a:moveTo>
                  <a:pt x="1859" y="639"/>
                </a:moveTo>
                <a:lnTo>
                  <a:pt x="1880" y="629"/>
                </a:lnTo>
                <a:lnTo>
                  <a:pt x="1900" y="621"/>
                </a:lnTo>
                <a:lnTo>
                  <a:pt x="1911" y="617"/>
                </a:lnTo>
                <a:lnTo>
                  <a:pt x="1921" y="615"/>
                </a:lnTo>
                <a:lnTo>
                  <a:pt x="1932" y="611"/>
                </a:lnTo>
                <a:lnTo>
                  <a:pt x="1945" y="610"/>
                </a:lnTo>
                <a:lnTo>
                  <a:pt x="1904" y="629"/>
                </a:lnTo>
                <a:lnTo>
                  <a:pt x="1859" y="639"/>
                </a:lnTo>
                <a:lnTo>
                  <a:pt x="1874" y="633"/>
                </a:lnTo>
                <a:lnTo>
                  <a:pt x="1859" y="639"/>
                </a:lnTo>
                <a:close/>
                <a:moveTo>
                  <a:pt x="1866" y="627"/>
                </a:moveTo>
                <a:lnTo>
                  <a:pt x="1845" y="638"/>
                </a:lnTo>
                <a:lnTo>
                  <a:pt x="1823" y="648"/>
                </a:lnTo>
                <a:lnTo>
                  <a:pt x="1812" y="654"/>
                </a:lnTo>
                <a:lnTo>
                  <a:pt x="1801" y="658"/>
                </a:lnTo>
                <a:lnTo>
                  <a:pt x="1793" y="660"/>
                </a:lnTo>
                <a:lnTo>
                  <a:pt x="1787" y="660"/>
                </a:lnTo>
                <a:lnTo>
                  <a:pt x="1792" y="657"/>
                </a:lnTo>
                <a:lnTo>
                  <a:pt x="1800" y="654"/>
                </a:lnTo>
                <a:lnTo>
                  <a:pt x="1808" y="649"/>
                </a:lnTo>
                <a:lnTo>
                  <a:pt x="1816" y="646"/>
                </a:lnTo>
                <a:lnTo>
                  <a:pt x="1832" y="638"/>
                </a:lnTo>
                <a:lnTo>
                  <a:pt x="1847" y="631"/>
                </a:lnTo>
                <a:lnTo>
                  <a:pt x="1880" y="616"/>
                </a:lnTo>
                <a:lnTo>
                  <a:pt x="1914" y="605"/>
                </a:lnTo>
                <a:lnTo>
                  <a:pt x="1980" y="592"/>
                </a:lnTo>
                <a:lnTo>
                  <a:pt x="2048" y="590"/>
                </a:lnTo>
                <a:lnTo>
                  <a:pt x="2024" y="592"/>
                </a:lnTo>
                <a:lnTo>
                  <a:pt x="1999" y="593"/>
                </a:lnTo>
                <a:lnTo>
                  <a:pt x="1974" y="597"/>
                </a:lnTo>
                <a:lnTo>
                  <a:pt x="1950" y="600"/>
                </a:lnTo>
                <a:lnTo>
                  <a:pt x="1907" y="611"/>
                </a:lnTo>
                <a:lnTo>
                  <a:pt x="1866" y="627"/>
                </a:lnTo>
                <a:lnTo>
                  <a:pt x="1875" y="624"/>
                </a:lnTo>
                <a:lnTo>
                  <a:pt x="1866" y="627"/>
                </a:lnTo>
                <a:close/>
                <a:moveTo>
                  <a:pt x="2040" y="581"/>
                </a:moveTo>
                <a:lnTo>
                  <a:pt x="1987" y="582"/>
                </a:lnTo>
                <a:lnTo>
                  <a:pt x="1933" y="590"/>
                </a:lnTo>
                <a:lnTo>
                  <a:pt x="1882" y="606"/>
                </a:lnTo>
                <a:lnTo>
                  <a:pt x="1833" y="626"/>
                </a:lnTo>
                <a:lnTo>
                  <a:pt x="1782" y="651"/>
                </a:lnTo>
                <a:lnTo>
                  <a:pt x="1730" y="676"/>
                </a:lnTo>
                <a:lnTo>
                  <a:pt x="1683" y="699"/>
                </a:lnTo>
                <a:lnTo>
                  <a:pt x="1636" y="719"/>
                </a:lnTo>
                <a:lnTo>
                  <a:pt x="1607" y="729"/>
                </a:lnTo>
                <a:lnTo>
                  <a:pt x="1578" y="739"/>
                </a:lnTo>
                <a:lnTo>
                  <a:pt x="1565" y="743"/>
                </a:lnTo>
                <a:lnTo>
                  <a:pt x="1551" y="747"/>
                </a:lnTo>
                <a:lnTo>
                  <a:pt x="1544" y="748"/>
                </a:lnTo>
                <a:lnTo>
                  <a:pt x="1536" y="749"/>
                </a:lnTo>
                <a:lnTo>
                  <a:pt x="1528" y="751"/>
                </a:lnTo>
                <a:lnTo>
                  <a:pt x="1520" y="750"/>
                </a:lnTo>
                <a:lnTo>
                  <a:pt x="1550" y="743"/>
                </a:lnTo>
                <a:lnTo>
                  <a:pt x="1578" y="737"/>
                </a:lnTo>
                <a:lnTo>
                  <a:pt x="1606" y="727"/>
                </a:lnTo>
                <a:lnTo>
                  <a:pt x="1632" y="717"/>
                </a:lnTo>
                <a:lnTo>
                  <a:pt x="1684" y="694"/>
                </a:lnTo>
                <a:lnTo>
                  <a:pt x="1734" y="669"/>
                </a:lnTo>
                <a:lnTo>
                  <a:pt x="1784" y="643"/>
                </a:lnTo>
                <a:lnTo>
                  <a:pt x="1834" y="618"/>
                </a:lnTo>
                <a:lnTo>
                  <a:pt x="1884" y="597"/>
                </a:lnTo>
                <a:lnTo>
                  <a:pt x="1936" y="581"/>
                </a:lnTo>
                <a:lnTo>
                  <a:pt x="1997" y="574"/>
                </a:lnTo>
                <a:lnTo>
                  <a:pt x="2059" y="580"/>
                </a:lnTo>
                <a:lnTo>
                  <a:pt x="2050" y="581"/>
                </a:lnTo>
                <a:lnTo>
                  <a:pt x="2040" y="581"/>
                </a:lnTo>
                <a:lnTo>
                  <a:pt x="2024" y="580"/>
                </a:lnTo>
                <a:lnTo>
                  <a:pt x="2040" y="581"/>
                </a:lnTo>
                <a:close/>
                <a:moveTo>
                  <a:pt x="1527" y="650"/>
                </a:moveTo>
                <a:lnTo>
                  <a:pt x="1527" y="651"/>
                </a:lnTo>
                <a:lnTo>
                  <a:pt x="1528" y="651"/>
                </a:lnTo>
                <a:lnTo>
                  <a:pt x="1527" y="651"/>
                </a:lnTo>
                <a:lnTo>
                  <a:pt x="1527" y="650"/>
                </a:lnTo>
                <a:close/>
                <a:moveTo>
                  <a:pt x="1515" y="656"/>
                </a:moveTo>
                <a:lnTo>
                  <a:pt x="1510" y="694"/>
                </a:lnTo>
                <a:lnTo>
                  <a:pt x="1499" y="731"/>
                </a:lnTo>
                <a:lnTo>
                  <a:pt x="1491" y="749"/>
                </a:lnTo>
                <a:lnTo>
                  <a:pt x="1479" y="765"/>
                </a:lnTo>
                <a:lnTo>
                  <a:pt x="1474" y="772"/>
                </a:lnTo>
                <a:lnTo>
                  <a:pt x="1467" y="779"/>
                </a:lnTo>
                <a:lnTo>
                  <a:pt x="1462" y="783"/>
                </a:lnTo>
                <a:lnTo>
                  <a:pt x="1457" y="785"/>
                </a:lnTo>
                <a:lnTo>
                  <a:pt x="1459" y="775"/>
                </a:lnTo>
                <a:lnTo>
                  <a:pt x="1468" y="763"/>
                </a:lnTo>
                <a:lnTo>
                  <a:pt x="1478" y="746"/>
                </a:lnTo>
                <a:lnTo>
                  <a:pt x="1486" y="727"/>
                </a:lnTo>
                <a:lnTo>
                  <a:pt x="1493" y="709"/>
                </a:lnTo>
                <a:lnTo>
                  <a:pt x="1498" y="690"/>
                </a:lnTo>
                <a:lnTo>
                  <a:pt x="1499" y="680"/>
                </a:lnTo>
                <a:lnTo>
                  <a:pt x="1500" y="669"/>
                </a:lnTo>
                <a:lnTo>
                  <a:pt x="1501" y="664"/>
                </a:lnTo>
                <a:lnTo>
                  <a:pt x="1501" y="659"/>
                </a:lnTo>
                <a:lnTo>
                  <a:pt x="1502" y="655"/>
                </a:lnTo>
                <a:lnTo>
                  <a:pt x="1501" y="650"/>
                </a:lnTo>
                <a:lnTo>
                  <a:pt x="1499" y="646"/>
                </a:lnTo>
                <a:lnTo>
                  <a:pt x="1490" y="643"/>
                </a:lnTo>
                <a:lnTo>
                  <a:pt x="1487" y="654"/>
                </a:lnTo>
                <a:lnTo>
                  <a:pt x="1474" y="660"/>
                </a:lnTo>
                <a:lnTo>
                  <a:pt x="1458" y="667"/>
                </a:lnTo>
                <a:lnTo>
                  <a:pt x="1441" y="674"/>
                </a:lnTo>
                <a:lnTo>
                  <a:pt x="1405" y="687"/>
                </a:lnTo>
                <a:lnTo>
                  <a:pt x="1369" y="698"/>
                </a:lnTo>
                <a:lnTo>
                  <a:pt x="1353" y="702"/>
                </a:lnTo>
                <a:lnTo>
                  <a:pt x="1339" y="701"/>
                </a:lnTo>
                <a:lnTo>
                  <a:pt x="1348" y="694"/>
                </a:lnTo>
                <a:lnTo>
                  <a:pt x="1366" y="690"/>
                </a:lnTo>
                <a:lnTo>
                  <a:pt x="1400" y="680"/>
                </a:lnTo>
                <a:lnTo>
                  <a:pt x="1433" y="666"/>
                </a:lnTo>
                <a:lnTo>
                  <a:pt x="1451" y="658"/>
                </a:lnTo>
                <a:lnTo>
                  <a:pt x="1468" y="650"/>
                </a:lnTo>
                <a:lnTo>
                  <a:pt x="1477" y="644"/>
                </a:lnTo>
                <a:lnTo>
                  <a:pt x="1486" y="641"/>
                </a:lnTo>
                <a:lnTo>
                  <a:pt x="1490" y="642"/>
                </a:lnTo>
                <a:lnTo>
                  <a:pt x="1492" y="643"/>
                </a:lnTo>
                <a:lnTo>
                  <a:pt x="1498" y="646"/>
                </a:lnTo>
                <a:lnTo>
                  <a:pt x="1502" y="647"/>
                </a:lnTo>
                <a:lnTo>
                  <a:pt x="1502" y="631"/>
                </a:lnTo>
                <a:lnTo>
                  <a:pt x="1495" y="617"/>
                </a:lnTo>
                <a:lnTo>
                  <a:pt x="1490" y="610"/>
                </a:lnTo>
                <a:lnTo>
                  <a:pt x="1486" y="604"/>
                </a:lnTo>
                <a:lnTo>
                  <a:pt x="1490" y="599"/>
                </a:lnTo>
                <a:lnTo>
                  <a:pt x="1495" y="599"/>
                </a:lnTo>
                <a:lnTo>
                  <a:pt x="1503" y="606"/>
                </a:lnTo>
                <a:lnTo>
                  <a:pt x="1508" y="617"/>
                </a:lnTo>
                <a:lnTo>
                  <a:pt x="1511" y="633"/>
                </a:lnTo>
                <a:lnTo>
                  <a:pt x="1515" y="649"/>
                </a:lnTo>
                <a:lnTo>
                  <a:pt x="1517" y="648"/>
                </a:lnTo>
                <a:lnTo>
                  <a:pt x="1519" y="648"/>
                </a:lnTo>
                <a:lnTo>
                  <a:pt x="1517" y="648"/>
                </a:lnTo>
                <a:lnTo>
                  <a:pt x="1515" y="650"/>
                </a:lnTo>
                <a:lnTo>
                  <a:pt x="1515" y="654"/>
                </a:lnTo>
                <a:lnTo>
                  <a:pt x="1515" y="656"/>
                </a:lnTo>
                <a:lnTo>
                  <a:pt x="1515" y="667"/>
                </a:lnTo>
                <a:lnTo>
                  <a:pt x="1515" y="656"/>
                </a:lnTo>
                <a:close/>
                <a:moveTo>
                  <a:pt x="1518" y="588"/>
                </a:moveTo>
                <a:lnTo>
                  <a:pt x="1511" y="592"/>
                </a:lnTo>
                <a:lnTo>
                  <a:pt x="1504" y="590"/>
                </a:lnTo>
                <a:lnTo>
                  <a:pt x="1508" y="584"/>
                </a:lnTo>
                <a:lnTo>
                  <a:pt x="1515" y="578"/>
                </a:lnTo>
                <a:lnTo>
                  <a:pt x="1533" y="565"/>
                </a:lnTo>
                <a:lnTo>
                  <a:pt x="1552" y="551"/>
                </a:lnTo>
                <a:lnTo>
                  <a:pt x="1584" y="533"/>
                </a:lnTo>
                <a:lnTo>
                  <a:pt x="1617" y="516"/>
                </a:lnTo>
                <a:lnTo>
                  <a:pt x="1701" y="486"/>
                </a:lnTo>
                <a:lnTo>
                  <a:pt x="1788" y="468"/>
                </a:lnTo>
                <a:lnTo>
                  <a:pt x="1841" y="465"/>
                </a:lnTo>
                <a:lnTo>
                  <a:pt x="1895" y="470"/>
                </a:lnTo>
                <a:lnTo>
                  <a:pt x="1875" y="474"/>
                </a:lnTo>
                <a:lnTo>
                  <a:pt x="1856" y="474"/>
                </a:lnTo>
                <a:lnTo>
                  <a:pt x="1837" y="475"/>
                </a:lnTo>
                <a:lnTo>
                  <a:pt x="1817" y="477"/>
                </a:lnTo>
                <a:lnTo>
                  <a:pt x="1779" y="483"/>
                </a:lnTo>
                <a:lnTo>
                  <a:pt x="1741" y="491"/>
                </a:lnTo>
                <a:lnTo>
                  <a:pt x="1669" y="514"/>
                </a:lnTo>
                <a:lnTo>
                  <a:pt x="1600" y="544"/>
                </a:lnTo>
                <a:lnTo>
                  <a:pt x="1559" y="566"/>
                </a:lnTo>
                <a:lnTo>
                  <a:pt x="1518" y="588"/>
                </a:lnTo>
                <a:lnTo>
                  <a:pt x="1526" y="584"/>
                </a:lnTo>
                <a:lnTo>
                  <a:pt x="1518" y="588"/>
                </a:lnTo>
                <a:close/>
                <a:moveTo>
                  <a:pt x="1614" y="492"/>
                </a:moveTo>
                <a:lnTo>
                  <a:pt x="1622" y="486"/>
                </a:lnTo>
                <a:lnTo>
                  <a:pt x="1632" y="483"/>
                </a:lnTo>
                <a:lnTo>
                  <a:pt x="1645" y="477"/>
                </a:lnTo>
                <a:lnTo>
                  <a:pt x="1659" y="474"/>
                </a:lnTo>
                <a:lnTo>
                  <a:pt x="1688" y="467"/>
                </a:lnTo>
                <a:lnTo>
                  <a:pt x="1717" y="461"/>
                </a:lnTo>
                <a:lnTo>
                  <a:pt x="1780" y="455"/>
                </a:lnTo>
                <a:lnTo>
                  <a:pt x="1842" y="452"/>
                </a:lnTo>
                <a:lnTo>
                  <a:pt x="1805" y="455"/>
                </a:lnTo>
                <a:lnTo>
                  <a:pt x="1767" y="458"/>
                </a:lnTo>
                <a:lnTo>
                  <a:pt x="1729" y="464"/>
                </a:lnTo>
                <a:lnTo>
                  <a:pt x="1691" y="473"/>
                </a:lnTo>
                <a:lnTo>
                  <a:pt x="1652" y="482"/>
                </a:lnTo>
                <a:lnTo>
                  <a:pt x="1614" y="492"/>
                </a:lnTo>
                <a:lnTo>
                  <a:pt x="1669" y="476"/>
                </a:lnTo>
                <a:lnTo>
                  <a:pt x="1614" y="492"/>
                </a:lnTo>
                <a:close/>
                <a:moveTo>
                  <a:pt x="1841" y="443"/>
                </a:moveTo>
                <a:lnTo>
                  <a:pt x="1824" y="443"/>
                </a:lnTo>
                <a:lnTo>
                  <a:pt x="1807" y="443"/>
                </a:lnTo>
                <a:lnTo>
                  <a:pt x="1798" y="443"/>
                </a:lnTo>
                <a:lnTo>
                  <a:pt x="1789" y="443"/>
                </a:lnTo>
                <a:lnTo>
                  <a:pt x="1782" y="443"/>
                </a:lnTo>
                <a:lnTo>
                  <a:pt x="1781" y="441"/>
                </a:lnTo>
                <a:lnTo>
                  <a:pt x="1790" y="440"/>
                </a:lnTo>
                <a:lnTo>
                  <a:pt x="1799" y="441"/>
                </a:lnTo>
                <a:lnTo>
                  <a:pt x="1808" y="441"/>
                </a:lnTo>
                <a:lnTo>
                  <a:pt x="1818" y="441"/>
                </a:lnTo>
                <a:lnTo>
                  <a:pt x="1828" y="441"/>
                </a:lnTo>
                <a:lnTo>
                  <a:pt x="1837" y="441"/>
                </a:lnTo>
                <a:lnTo>
                  <a:pt x="1840" y="441"/>
                </a:lnTo>
                <a:lnTo>
                  <a:pt x="1845" y="441"/>
                </a:lnTo>
                <a:lnTo>
                  <a:pt x="1844" y="443"/>
                </a:lnTo>
                <a:lnTo>
                  <a:pt x="1841" y="443"/>
                </a:lnTo>
                <a:lnTo>
                  <a:pt x="1838" y="443"/>
                </a:lnTo>
                <a:lnTo>
                  <a:pt x="1841" y="443"/>
                </a:lnTo>
                <a:close/>
                <a:moveTo>
                  <a:pt x="1742" y="414"/>
                </a:moveTo>
                <a:lnTo>
                  <a:pt x="1724" y="419"/>
                </a:lnTo>
                <a:lnTo>
                  <a:pt x="1706" y="424"/>
                </a:lnTo>
                <a:lnTo>
                  <a:pt x="1689" y="428"/>
                </a:lnTo>
                <a:lnTo>
                  <a:pt x="1672" y="434"/>
                </a:lnTo>
                <a:lnTo>
                  <a:pt x="1655" y="441"/>
                </a:lnTo>
                <a:lnTo>
                  <a:pt x="1639" y="448"/>
                </a:lnTo>
                <a:lnTo>
                  <a:pt x="1633" y="451"/>
                </a:lnTo>
                <a:lnTo>
                  <a:pt x="1626" y="453"/>
                </a:lnTo>
                <a:lnTo>
                  <a:pt x="1622" y="452"/>
                </a:lnTo>
                <a:lnTo>
                  <a:pt x="1625" y="449"/>
                </a:lnTo>
                <a:lnTo>
                  <a:pt x="1653" y="433"/>
                </a:lnTo>
                <a:lnTo>
                  <a:pt x="1685" y="419"/>
                </a:lnTo>
                <a:lnTo>
                  <a:pt x="1704" y="414"/>
                </a:lnTo>
                <a:lnTo>
                  <a:pt x="1722" y="409"/>
                </a:lnTo>
                <a:lnTo>
                  <a:pt x="1732" y="407"/>
                </a:lnTo>
                <a:lnTo>
                  <a:pt x="1741" y="407"/>
                </a:lnTo>
                <a:lnTo>
                  <a:pt x="1743" y="407"/>
                </a:lnTo>
                <a:lnTo>
                  <a:pt x="1746" y="408"/>
                </a:lnTo>
                <a:lnTo>
                  <a:pt x="1746" y="411"/>
                </a:lnTo>
                <a:lnTo>
                  <a:pt x="1742" y="414"/>
                </a:lnTo>
                <a:lnTo>
                  <a:pt x="1741" y="415"/>
                </a:lnTo>
                <a:lnTo>
                  <a:pt x="1742" y="414"/>
                </a:lnTo>
                <a:close/>
                <a:moveTo>
                  <a:pt x="1602" y="450"/>
                </a:moveTo>
                <a:lnTo>
                  <a:pt x="1552" y="498"/>
                </a:lnTo>
                <a:lnTo>
                  <a:pt x="1502" y="547"/>
                </a:lnTo>
                <a:lnTo>
                  <a:pt x="1461" y="586"/>
                </a:lnTo>
                <a:lnTo>
                  <a:pt x="1417" y="622"/>
                </a:lnTo>
                <a:lnTo>
                  <a:pt x="1391" y="638"/>
                </a:lnTo>
                <a:lnTo>
                  <a:pt x="1364" y="651"/>
                </a:lnTo>
                <a:lnTo>
                  <a:pt x="1350" y="657"/>
                </a:lnTo>
                <a:lnTo>
                  <a:pt x="1336" y="663"/>
                </a:lnTo>
                <a:lnTo>
                  <a:pt x="1328" y="666"/>
                </a:lnTo>
                <a:lnTo>
                  <a:pt x="1320" y="668"/>
                </a:lnTo>
                <a:lnTo>
                  <a:pt x="1313" y="671"/>
                </a:lnTo>
                <a:lnTo>
                  <a:pt x="1306" y="673"/>
                </a:lnTo>
                <a:lnTo>
                  <a:pt x="1302" y="671"/>
                </a:lnTo>
                <a:lnTo>
                  <a:pt x="1302" y="666"/>
                </a:lnTo>
                <a:lnTo>
                  <a:pt x="1306" y="663"/>
                </a:lnTo>
                <a:lnTo>
                  <a:pt x="1313" y="660"/>
                </a:lnTo>
                <a:lnTo>
                  <a:pt x="1329" y="654"/>
                </a:lnTo>
                <a:lnTo>
                  <a:pt x="1345" y="647"/>
                </a:lnTo>
                <a:lnTo>
                  <a:pt x="1371" y="633"/>
                </a:lnTo>
                <a:lnTo>
                  <a:pt x="1397" y="617"/>
                </a:lnTo>
                <a:lnTo>
                  <a:pt x="1442" y="583"/>
                </a:lnTo>
                <a:lnTo>
                  <a:pt x="1482" y="543"/>
                </a:lnTo>
                <a:lnTo>
                  <a:pt x="1521" y="499"/>
                </a:lnTo>
                <a:lnTo>
                  <a:pt x="1561" y="455"/>
                </a:lnTo>
                <a:lnTo>
                  <a:pt x="1653" y="383"/>
                </a:lnTo>
                <a:lnTo>
                  <a:pt x="1757" y="332"/>
                </a:lnTo>
                <a:lnTo>
                  <a:pt x="1825" y="310"/>
                </a:lnTo>
                <a:lnTo>
                  <a:pt x="1895" y="297"/>
                </a:lnTo>
                <a:lnTo>
                  <a:pt x="1931" y="292"/>
                </a:lnTo>
                <a:lnTo>
                  <a:pt x="1968" y="290"/>
                </a:lnTo>
                <a:lnTo>
                  <a:pt x="2006" y="289"/>
                </a:lnTo>
                <a:lnTo>
                  <a:pt x="2045" y="292"/>
                </a:lnTo>
                <a:lnTo>
                  <a:pt x="1945" y="301"/>
                </a:lnTo>
                <a:lnTo>
                  <a:pt x="1845" y="319"/>
                </a:lnTo>
                <a:lnTo>
                  <a:pt x="1759" y="349"/>
                </a:lnTo>
                <a:lnTo>
                  <a:pt x="1680" y="390"/>
                </a:lnTo>
                <a:lnTo>
                  <a:pt x="1640" y="418"/>
                </a:lnTo>
                <a:lnTo>
                  <a:pt x="1602" y="450"/>
                </a:lnTo>
                <a:lnTo>
                  <a:pt x="1599" y="452"/>
                </a:lnTo>
                <a:lnTo>
                  <a:pt x="1602" y="450"/>
                </a:lnTo>
                <a:close/>
                <a:moveTo>
                  <a:pt x="2031" y="284"/>
                </a:moveTo>
                <a:lnTo>
                  <a:pt x="1935" y="285"/>
                </a:lnTo>
                <a:lnTo>
                  <a:pt x="1839" y="299"/>
                </a:lnTo>
                <a:lnTo>
                  <a:pt x="1762" y="320"/>
                </a:lnTo>
                <a:lnTo>
                  <a:pt x="1688" y="351"/>
                </a:lnTo>
                <a:lnTo>
                  <a:pt x="1616" y="393"/>
                </a:lnTo>
                <a:lnTo>
                  <a:pt x="1550" y="447"/>
                </a:lnTo>
                <a:lnTo>
                  <a:pt x="1488" y="513"/>
                </a:lnTo>
                <a:lnTo>
                  <a:pt x="1425" y="577"/>
                </a:lnTo>
                <a:lnTo>
                  <a:pt x="1392" y="604"/>
                </a:lnTo>
                <a:lnTo>
                  <a:pt x="1358" y="626"/>
                </a:lnTo>
                <a:lnTo>
                  <a:pt x="1337" y="638"/>
                </a:lnTo>
                <a:lnTo>
                  <a:pt x="1315" y="648"/>
                </a:lnTo>
                <a:lnTo>
                  <a:pt x="1306" y="651"/>
                </a:lnTo>
                <a:lnTo>
                  <a:pt x="1296" y="655"/>
                </a:lnTo>
                <a:lnTo>
                  <a:pt x="1289" y="655"/>
                </a:lnTo>
                <a:lnTo>
                  <a:pt x="1293" y="650"/>
                </a:lnTo>
                <a:lnTo>
                  <a:pt x="1312" y="640"/>
                </a:lnTo>
                <a:lnTo>
                  <a:pt x="1331" y="631"/>
                </a:lnTo>
                <a:lnTo>
                  <a:pt x="1348" y="621"/>
                </a:lnTo>
                <a:lnTo>
                  <a:pt x="1366" y="609"/>
                </a:lnTo>
                <a:lnTo>
                  <a:pt x="1400" y="580"/>
                </a:lnTo>
                <a:lnTo>
                  <a:pt x="1432" y="549"/>
                </a:lnTo>
                <a:lnTo>
                  <a:pt x="1492" y="485"/>
                </a:lnTo>
                <a:lnTo>
                  <a:pt x="1556" y="425"/>
                </a:lnTo>
                <a:lnTo>
                  <a:pt x="1623" y="377"/>
                </a:lnTo>
                <a:lnTo>
                  <a:pt x="1694" y="340"/>
                </a:lnTo>
                <a:lnTo>
                  <a:pt x="1869" y="287"/>
                </a:lnTo>
                <a:lnTo>
                  <a:pt x="2051" y="282"/>
                </a:lnTo>
                <a:lnTo>
                  <a:pt x="2072" y="284"/>
                </a:lnTo>
                <a:lnTo>
                  <a:pt x="2093" y="291"/>
                </a:lnTo>
                <a:lnTo>
                  <a:pt x="2087" y="290"/>
                </a:lnTo>
                <a:lnTo>
                  <a:pt x="2080" y="289"/>
                </a:lnTo>
                <a:lnTo>
                  <a:pt x="2072" y="289"/>
                </a:lnTo>
                <a:lnTo>
                  <a:pt x="2064" y="287"/>
                </a:lnTo>
                <a:lnTo>
                  <a:pt x="2047" y="286"/>
                </a:lnTo>
                <a:lnTo>
                  <a:pt x="2031" y="284"/>
                </a:lnTo>
                <a:lnTo>
                  <a:pt x="2020" y="284"/>
                </a:lnTo>
                <a:lnTo>
                  <a:pt x="2031" y="284"/>
                </a:lnTo>
                <a:close/>
                <a:moveTo>
                  <a:pt x="1369" y="593"/>
                </a:moveTo>
                <a:lnTo>
                  <a:pt x="1368" y="594"/>
                </a:lnTo>
                <a:lnTo>
                  <a:pt x="1366" y="594"/>
                </a:lnTo>
                <a:lnTo>
                  <a:pt x="1368" y="594"/>
                </a:lnTo>
                <a:lnTo>
                  <a:pt x="1369" y="593"/>
                </a:lnTo>
                <a:close/>
                <a:moveTo>
                  <a:pt x="1366" y="594"/>
                </a:moveTo>
                <a:lnTo>
                  <a:pt x="1364" y="597"/>
                </a:lnTo>
                <a:lnTo>
                  <a:pt x="1362" y="598"/>
                </a:lnTo>
                <a:lnTo>
                  <a:pt x="1364" y="597"/>
                </a:lnTo>
                <a:lnTo>
                  <a:pt x="1366" y="594"/>
                </a:lnTo>
                <a:lnTo>
                  <a:pt x="1366" y="596"/>
                </a:lnTo>
                <a:lnTo>
                  <a:pt x="1366" y="594"/>
                </a:lnTo>
                <a:close/>
                <a:moveTo>
                  <a:pt x="1361" y="598"/>
                </a:moveTo>
                <a:lnTo>
                  <a:pt x="1360" y="598"/>
                </a:lnTo>
                <a:lnTo>
                  <a:pt x="1360" y="598"/>
                </a:lnTo>
                <a:lnTo>
                  <a:pt x="1360" y="598"/>
                </a:lnTo>
                <a:lnTo>
                  <a:pt x="1361" y="598"/>
                </a:lnTo>
                <a:close/>
                <a:moveTo>
                  <a:pt x="1945" y="272"/>
                </a:moveTo>
                <a:lnTo>
                  <a:pt x="1806" y="291"/>
                </a:lnTo>
                <a:lnTo>
                  <a:pt x="1673" y="336"/>
                </a:lnTo>
                <a:lnTo>
                  <a:pt x="1618" y="364"/>
                </a:lnTo>
                <a:lnTo>
                  <a:pt x="1568" y="398"/>
                </a:lnTo>
                <a:lnTo>
                  <a:pt x="1517" y="441"/>
                </a:lnTo>
                <a:lnTo>
                  <a:pt x="1470" y="488"/>
                </a:lnTo>
                <a:lnTo>
                  <a:pt x="1441" y="517"/>
                </a:lnTo>
                <a:lnTo>
                  <a:pt x="1412" y="547"/>
                </a:lnTo>
                <a:lnTo>
                  <a:pt x="1396" y="561"/>
                </a:lnTo>
                <a:lnTo>
                  <a:pt x="1381" y="576"/>
                </a:lnTo>
                <a:lnTo>
                  <a:pt x="1372" y="583"/>
                </a:lnTo>
                <a:lnTo>
                  <a:pt x="1364" y="591"/>
                </a:lnTo>
                <a:lnTo>
                  <a:pt x="1359" y="594"/>
                </a:lnTo>
                <a:lnTo>
                  <a:pt x="1354" y="600"/>
                </a:lnTo>
                <a:lnTo>
                  <a:pt x="1352" y="600"/>
                </a:lnTo>
                <a:lnTo>
                  <a:pt x="1350" y="602"/>
                </a:lnTo>
                <a:lnTo>
                  <a:pt x="1345" y="606"/>
                </a:lnTo>
                <a:lnTo>
                  <a:pt x="1340" y="609"/>
                </a:lnTo>
                <a:lnTo>
                  <a:pt x="1330" y="616"/>
                </a:lnTo>
                <a:lnTo>
                  <a:pt x="1319" y="623"/>
                </a:lnTo>
                <a:lnTo>
                  <a:pt x="1298" y="634"/>
                </a:lnTo>
                <a:lnTo>
                  <a:pt x="1274" y="643"/>
                </a:lnTo>
                <a:lnTo>
                  <a:pt x="1278" y="635"/>
                </a:lnTo>
                <a:lnTo>
                  <a:pt x="1287" y="632"/>
                </a:lnTo>
                <a:lnTo>
                  <a:pt x="1296" y="626"/>
                </a:lnTo>
                <a:lnTo>
                  <a:pt x="1305" y="622"/>
                </a:lnTo>
                <a:lnTo>
                  <a:pt x="1322" y="610"/>
                </a:lnTo>
                <a:lnTo>
                  <a:pt x="1339" y="599"/>
                </a:lnTo>
                <a:lnTo>
                  <a:pt x="1368" y="577"/>
                </a:lnTo>
                <a:lnTo>
                  <a:pt x="1395" y="552"/>
                </a:lnTo>
                <a:lnTo>
                  <a:pt x="1424" y="523"/>
                </a:lnTo>
                <a:lnTo>
                  <a:pt x="1452" y="493"/>
                </a:lnTo>
                <a:lnTo>
                  <a:pt x="1469" y="476"/>
                </a:lnTo>
                <a:lnTo>
                  <a:pt x="1485" y="459"/>
                </a:lnTo>
                <a:lnTo>
                  <a:pt x="1493" y="451"/>
                </a:lnTo>
                <a:lnTo>
                  <a:pt x="1501" y="442"/>
                </a:lnTo>
                <a:lnTo>
                  <a:pt x="1504" y="438"/>
                </a:lnTo>
                <a:lnTo>
                  <a:pt x="1509" y="434"/>
                </a:lnTo>
                <a:lnTo>
                  <a:pt x="1510" y="432"/>
                </a:lnTo>
                <a:lnTo>
                  <a:pt x="1512" y="430"/>
                </a:lnTo>
                <a:lnTo>
                  <a:pt x="1511" y="428"/>
                </a:lnTo>
                <a:lnTo>
                  <a:pt x="1511" y="427"/>
                </a:lnTo>
                <a:lnTo>
                  <a:pt x="1515" y="428"/>
                </a:lnTo>
                <a:lnTo>
                  <a:pt x="1520" y="424"/>
                </a:lnTo>
                <a:lnTo>
                  <a:pt x="1526" y="418"/>
                </a:lnTo>
                <a:lnTo>
                  <a:pt x="1531" y="414"/>
                </a:lnTo>
                <a:lnTo>
                  <a:pt x="1544" y="402"/>
                </a:lnTo>
                <a:lnTo>
                  <a:pt x="1558" y="392"/>
                </a:lnTo>
                <a:lnTo>
                  <a:pt x="1583" y="374"/>
                </a:lnTo>
                <a:lnTo>
                  <a:pt x="1608" y="358"/>
                </a:lnTo>
                <a:lnTo>
                  <a:pt x="1663" y="329"/>
                </a:lnTo>
                <a:lnTo>
                  <a:pt x="1718" y="307"/>
                </a:lnTo>
                <a:lnTo>
                  <a:pt x="1856" y="273"/>
                </a:lnTo>
                <a:lnTo>
                  <a:pt x="1997" y="266"/>
                </a:lnTo>
                <a:lnTo>
                  <a:pt x="2037" y="270"/>
                </a:lnTo>
                <a:lnTo>
                  <a:pt x="2077" y="275"/>
                </a:lnTo>
                <a:lnTo>
                  <a:pt x="2095" y="279"/>
                </a:lnTo>
                <a:lnTo>
                  <a:pt x="2113" y="283"/>
                </a:lnTo>
                <a:lnTo>
                  <a:pt x="2122" y="285"/>
                </a:lnTo>
                <a:lnTo>
                  <a:pt x="2133" y="287"/>
                </a:lnTo>
                <a:lnTo>
                  <a:pt x="2139" y="290"/>
                </a:lnTo>
                <a:lnTo>
                  <a:pt x="2146" y="294"/>
                </a:lnTo>
                <a:lnTo>
                  <a:pt x="2046" y="276"/>
                </a:lnTo>
                <a:lnTo>
                  <a:pt x="1945" y="272"/>
                </a:lnTo>
                <a:lnTo>
                  <a:pt x="1939" y="272"/>
                </a:lnTo>
                <a:lnTo>
                  <a:pt x="1945" y="272"/>
                </a:lnTo>
                <a:close/>
                <a:moveTo>
                  <a:pt x="2119" y="279"/>
                </a:moveTo>
                <a:lnTo>
                  <a:pt x="1989" y="262"/>
                </a:lnTo>
                <a:lnTo>
                  <a:pt x="1858" y="266"/>
                </a:lnTo>
                <a:lnTo>
                  <a:pt x="1738" y="292"/>
                </a:lnTo>
                <a:lnTo>
                  <a:pt x="1625" y="337"/>
                </a:lnTo>
                <a:lnTo>
                  <a:pt x="1597" y="353"/>
                </a:lnTo>
                <a:lnTo>
                  <a:pt x="1568" y="372"/>
                </a:lnTo>
                <a:lnTo>
                  <a:pt x="1557" y="380"/>
                </a:lnTo>
                <a:lnTo>
                  <a:pt x="1544" y="389"/>
                </a:lnTo>
                <a:lnTo>
                  <a:pt x="1531" y="399"/>
                </a:lnTo>
                <a:lnTo>
                  <a:pt x="1519" y="409"/>
                </a:lnTo>
                <a:lnTo>
                  <a:pt x="1521" y="410"/>
                </a:lnTo>
                <a:lnTo>
                  <a:pt x="1524" y="411"/>
                </a:lnTo>
                <a:lnTo>
                  <a:pt x="1519" y="410"/>
                </a:lnTo>
                <a:lnTo>
                  <a:pt x="1515" y="414"/>
                </a:lnTo>
                <a:lnTo>
                  <a:pt x="1509" y="418"/>
                </a:lnTo>
                <a:lnTo>
                  <a:pt x="1503" y="423"/>
                </a:lnTo>
                <a:lnTo>
                  <a:pt x="1492" y="434"/>
                </a:lnTo>
                <a:lnTo>
                  <a:pt x="1479" y="447"/>
                </a:lnTo>
                <a:lnTo>
                  <a:pt x="1457" y="469"/>
                </a:lnTo>
                <a:lnTo>
                  <a:pt x="1435" y="493"/>
                </a:lnTo>
                <a:lnTo>
                  <a:pt x="1392" y="538"/>
                </a:lnTo>
                <a:lnTo>
                  <a:pt x="1346" y="578"/>
                </a:lnTo>
                <a:lnTo>
                  <a:pt x="1321" y="597"/>
                </a:lnTo>
                <a:lnTo>
                  <a:pt x="1296" y="614"/>
                </a:lnTo>
                <a:lnTo>
                  <a:pt x="1285" y="621"/>
                </a:lnTo>
                <a:lnTo>
                  <a:pt x="1272" y="626"/>
                </a:lnTo>
                <a:lnTo>
                  <a:pt x="1266" y="627"/>
                </a:lnTo>
                <a:lnTo>
                  <a:pt x="1262" y="625"/>
                </a:lnTo>
                <a:lnTo>
                  <a:pt x="1266" y="621"/>
                </a:lnTo>
                <a:lnTo>
                  <a:pt x="1273" y="617"/>
                </a:lnTo>
                <a:lnTo>
                  <a:pt x="1320" y="586"/>
                </a:lnTo>
                <a:lnTo>
                  <a:pt x="1362" y="549"/>
                </a:lnTo>
                <a:lnTo>
                  <a:pt x="1387" y="524"/>
                </a:lnTo>
                <a:lnTo>
                  <a:pt x="1411" y="499"/>
                </a:lnTo>
                <a:lnTo>
                  <a:pt x="1425" y="485"/>
                </a:lnTo>
                <a:lnTo>
                  <a:pt x="1437" y="470"/>
                </a:lnTo>
                <a:lnTo>
                  <a:pt x="1444" y="465"/>
                </a:lnTo>
                <a:lnTo>
                  <a:pt x="1450" y="458"/>
                </a:lnTo>
                <a:lnTo>
                  <a:pt x="1453" y="453"/>
                </a:lnTo>
                <a:lnTo>
                  <a:pt x="1457" y="449"/>
                </a:lnTo>
                <a:lnTo>
                  <a:pt x="1461" y="447"/>
                </a:lnTo>
                <a:lnTo>
                  <a:pt x="1466" y="442"/>
                </a:lnTo>
                <a:lnTo>
                  <a:pt x="1471" y="436"/>
                </a:lnTo>
                <a:lnTo>
                  <a:pt x="1478" y="430"/>
                </a:lnTo>
                <a:lnTo>
                  <a:pt x="1488" y="420"/>
                </a:lnTo>
                <a:lnTo>
                  <a:pt x="1499" y="411"/>
                </a:lnTo>
                <a:lnTo>
                  <a:pt x="1502" y="408"/>
                </a:lnTo>
                <a:lnTo>
                  <a:pt x="1505" y="406"/>
                </a:lnTo>
                <a:lnTo>
                  <a:pt x="1512" y="400"/>
                </a:lnTo>
                <a:lnTo>
                  <a:pt x="1519" y="395"/>
                </a:lnTo>
                <a:lnTo>
                  <a:pt x="1532" y="386"/>
                </a:lnTo>
                <a:lnTo>
                  <a:pt x="1545" y="377"/>
                </a:lnTo>
                <a:lnTo>
                  <a:pt x="1607" y="340"/>
                </a:lnTo>
                <a:lnTo>
                  <a:pt x="1673" y="310"/>
                </a:lnTo>
                <a:lnTo>
                  <a:pt x="1814" y="269"/>
                </a:lnTo>
                <a:lnTo>
                  <a:pt x="1960" y="256"/>
                </a:lnTo>
                <a:lnTo>
                  <a:pt x="2003" y="258"/>
                </a:lnTo>
                <a:lnTo>
                  <a:pt x="2046" y="262"/>
                </a:lnTo>
                <a:lnTo>
                  <a:pt x="2067" y="266"/>
                </a:lnTo>
                <a:lnTo>
                  <a:pt x="2087" y="270"/>
                </a:lnTo>
                <a:lnTo>
                  <a:pt x="2098" y="273"/>
                </a:lnTo>
                <a:lnTo>
                  <a:pt x="2109" y="275"/>
                </a:lnTo>
                <a:lnTo>
                  <a:pt x="2118" y="277"/>
                </a:lnTo>
                <a:lnTo>
                  <a:pt x="2127" y="281"/>
                </a:lnTo>
                <a:lnTo>
                  <a:pt x="2123" y="281"/>
                </a:lnTo>
                <a:lnTo>
                  <a:pt x="2119" y="279"/>
                </a:lnTo>
                <a:lnTo>
                  <a:pt x="2109" y="277"/>
                </a:lnTo>
                <a:lnTo>
                  <a:pt x="2119" y="279"/>
                </a:lnTo>
                <a:close/>
                <a:moveTo>
                  <a:pt x="1446" y="449"/>
                </a:moveTo>
                <a:lnTo>
                  <a:pt x="1451" y="449"/>
                </a:lnTo>
                <a:lnTo>
                  <a:pt x="1457" y="450"/>
                </a:lnTo>
                <a:lnTo>
                  <a:pt x="1451" y="449"/>
                </a:lnTo>
                <a:lnTo>
                  <a:pt x="1446" y="449"/>
                </a:lnTo>
                <a:close/>
                <a:moveTo>
                  <a:pt x="1503" y="397"/>
                </a:moveTo>
                <a:lnTo>
                  <a:pt x="1504" y="398"/>
                </a:lnTo>
                <a:lnTo>
                  <a:pt x="1505" y="398"/>
                </a:lnTo>
                <a:lnTo>
                  <a:pt x="1504" y="398"/>
                </a:lnTo>
                <a:lnTo>
                  <a:pt x="1503" y="397"/>
                </a:lnTo>
                <a:close/>
                <a:moveTo>
                  <a:pt x="2078" y="261"/>
                </a:moveTo>
                <a:lnTo>
                  <a:pt x="2079" y="261"/>
                </a:lnTo>
                <a:lnTo>
                  <a:pt x="2080" y="261"/>
                </a:lnTo>
                <a:lnTo>
                  <a:pt x="2079" y="262"/>
                </a:lnTo>
                <a:lnTo>
                  <a:pt x="2078" y="261"/>
                </a:lnTo>
                <a:lnTo>
                  <a:pt x="2078" y="261"/>
                </a:lnTo>
                <a:lnTo>
                  <a:pt x="2078" y="261"/>
                </a:lnTo>
                <a:close/>
                <a:moveTo>
                  <a:pt x="2096" y="251"/>
                </a:moveTo>
                <a:lnTo>
                  <a:pt x="2085" y="249"/>
                </a:lnTo>
                <a:lnTo>
                  <a:pt x="2075" y="245"/>
                </a:lnTo>
                <a:lnTo>
                  <a:pt x="2067" y="244"/>
                </a:lnTo>
                <a:lnTo>
                  <a:pt x="2064" y="241"/>
                </a:lnTo>
                <a:lnTo>
                  <a:pt x="2073" y="242"/>
                </a:lnTo>
                <a:lnTo>
                  <a:pt x="2083" y="245"/>
                </a:lnTo>
                <a:lnTo>
                  <a:pt x="2092" y="248"/>
                </a:lnTo>
                <a:lnTo>
                  <a:pt x="2101" y="251"/>
                </a:lnTo>
                <a:lnTo>
                  <a:pt x="2098" y="252"/>
                </a:lnTo>
                <a:lnTo>
                  <a:pt x="2096" y="251"/>
                </a:lnTo>
                <a:lnTo>
                  <a:pt x="2093" y="251"/>
                </a:lnTo>
                <a:lnTo>
                  <a:pt x="2096" y="251"/>
                </a:lnTo>
                <a:close/>
                <a:moveTo>
                  <a:pt x="1716" y="261"/>
                </a:moveTo>
                <a:lnTo>
                  <a:pt x="1716" y="262"/>
                </a:lnTo>
                <a:lnTo>
                  <a:pt x="1715" y="262"/>
                </a:lnTo>
                <a:lnTo>
                  <a:pt x="1715" y="261"/>
                </a:lnTo>
                <a:lnTo>
                  <a:pt x="1716" y="261"/>
                </a:lnTo>
                <a:lnTo>
                  <a:pt x="1716" y="261"/>
                </a:lnTo>
                <a:lnTo>
                  <a:pt x="1716" y="261"/>
                </a:lnTo>
                <a:close/>
                <a:moveTo>
                  <a:pt x="1924" y="229"/>
                </a:moveTo>
                <a:lnTo>
                  <a:pt x="1870" y="233"/>
                </a:lnTo>
                <a:lnTo>
                  <a:pt x="1815" y="239"/>
                </a:lnTo>
                <a:lnTo>
                  <a:pt x="1789" y="242"/>
                </a:lnTo>
                <a:lnTo>
                  <a:pt x="1764" y="248"/>
                </a:lnTo>
                <a:lnTo>
                  <a:pt x="1750" y="250"/>
                </a:lnTo>
                <a:lnTo>
                  <a:pt x="1738" y="254"/>
                </a:lnTo>
                <a:lnTo>
                  <a:pt x="1732" y="256"/>
                </a:lnTo>
                <a:lnTo>
                  <a:pt x="1726" y="258"/>
                </a:lnTo>
                <a:lnTo>
                  <a:pt x="1722" y="260"/>
                </a:lnTo>
                <a:lnTo>
                  <a:pt x="1716" y="261"/>
                </a:lnTo>
                <a:lnTo>
                  <a:pt x="1737" y="249"/>
                </a:lnTo>
                <a:lnTo>
                  <a:pt x="1763" y="241"/>
                </a:lnTo>
                <a:lnTo>
                  <a:pt x="1796" y="233"/>
                </a:lnTo>
                <a:lnTo>
                  <a:pt x="1829" y="228"/>
                </a:lnTo>
                <a:lnTo>
                  <a:pt x="1863" y="226"/>
                </a:lnTo>
                <a:lnTo>
                  <a:pt x="1897" y="225"/>
                </a:lnTo>
                <a:lnTo>
                  <a:pt x="1929" y="226"/>
                </a:lnTo>
                <a:lnTo>
                  <a:pt x="1962" y="228"/>
                </a:lnTo>
                <a:lnTo>
                  <a:pt x="1944" y="228"/>
                </a:lnTo>
                <a:lnTo>
                  <a:pt x="1924" y="229"/>
                </a:lnTo>
                <a:lnTo>
                  <a:pt x="1924" y="229"/>
                </a:lnTo>
                <a:lnTo>
                  <a:pt x="1924" y="229"/>
                </a:lnTo>
                <a:close/>
                <a:moveTo>
                  <a:pt x="1705" y="254"/>
                </a:moveTo>
                <a:lnTo>
                  <a:pt x="1668" y="277"/>
                </a:lnTo>
                <a:lnTo>
                  <a:pt x="1627" y="293"/>
                </a:lnTo>
                <a:lnTo>
                  <a:pt x="1601" y="301"/>
                </a:lnTo>
                <a:lnTo>
                  <a:pt x="1575" y="308"/>
                </a:lnTo>
                <a:lnTo>
                  <a:pt x="1570" y="310"/>
                </a:lnTo>
                <a:lnTo>
                  <a:pt x="1566" y="310"/>
                </a:lnTo>
                <a:lnTo>
                  <a:pt x="1567" y="308"/>
                </a:lnTo>
                <a:lnTo>
                  <a:pt x="1569" y="307"/>
                </a:lnTo>
                <a:lnTo>
                  <a:pt x="1583" y="301"/>
                </a:lnTo>
                <a:lnTo>
                  <a:pt x="1597" y="297"/>
                </a:lnTo>
                <a:lnTo>
                  <a:pt x="1643" y="277"/>
                </a:lnTo>
                <a:lnTo>
                  <a:pt x="1686" y="252"/>
                </a:lnTo>
                <a:lnTo>
                  <a:pt x="1705" y="240"/>
                </a:lnTo>
                <a:lnTo>
                  <a:pt x="1723" y="228"/>
                </a:lnTo>
                <a:lnTo>
                  <a:pt x="1747" y="220"/>
                </a:lnTo>
                <a:lnTo>
                  <a:pt x="1771" y="216"/>
                </a:lnTo>
                <a:lnTo>
                  <a:pt x="1778" y="215"/>
                </a:lnTo>
                <a:lnTo>
                  <a:pt x="1783" y="217"/>
                </a:lnTo>
                <a:lnTo>
                  <a:pt x="1781" y="220"/>
                </a:lnTo>
                <a:lnTo>
                  <a:pt x="1776" y="221"/>
                </a:lnTo>
                <a:lnTo>
                  <a:pt x="1763" y="225"/>
                </a:lnTo>
                <a:lnTo>
                  <a:pt x="1749" y="229"/>
                </a:lnTo>
                <a:lnTo>
                  <a:pt x="1726" y="240"/>
                </a:lnTo>
                <a:lnTo>
                  <a:pt x="1705" y="254"/>
                </a:lnTo>
                <a:lnTo>
                  <a:pt x="1701" y="257"/>
                </a:lnTo>
                <a:lnTo>
                  <a:pt x="1705" y="254"/>
                </a:lnTo>
                <a:close/>
                <a:moveTo>
                  <a:pt x="1715" y="216"/>
                </a:moveTo>
                <a:lnTo>
                  <a:pt x="1674" y="220"/>
                </a:lnTo>
                <a:lnTo>
                  <a:pt x="1632" y="225"/>
                </a:lnTo>
                <a:lnTo>
                  <a:pt x="1623" y="226"/>
                </a:lnTo>
                <a:lnTo>
                  <a:pt x="1615" y="227"/>
                </a:lnTo>
                <a:lnTo>
                  <a:pt x="1612" y="225"/>
                </a:lnTo>
                <a:lnTo>
                  <a:pt x="1617" y="223"/>
                </a:lnTo>
                <a:lnTo>
                  <a:pt x="1638" y="219"/>
                </a:lnTo>
                <a:lnTo>
                  <a:pt x="1659" y="216"/>
                </a:lnTo>
                <a:lnTo>
                  <a:pt x="1740" y="203"/>
                </a:lnTo>
                <a:lnTo>
                  <a:pt x="1822" y="195"/>
                </a:lnTo>
                <a:lnTo>
                  <a:pt x="1867" y="193"/>
                </a:lnTo>
                <a:lnTo>
                  <a:pt x="1914" y="196"/>
                </a:lnTo>
                <a:lnTo>
                  <a:pt x="1814" y="202"/>
                </a:lnTo>
                <a:lnTo>
                  <a:pt x="1715" y="216"/>
                </a:lnTo>
                <a:lnTo>
                  <a:pt x="1717" y="216"/>
                </a:lnTo>
                <a:lnTo>
                  <a:pt x="1715" y="216"/>
                </a:lnTo>
                <a:close/>
                <a:moveTo>
                  <a:pt x="1631" y="259"/>
                </a:moveTo>
                <a:lnTo>
                  <a:pt x="1660" y="246"/>
                </a:lnTo>
                <a:lnTo>
                  <a:pt x="1688" y="232"/>
                </a:lnTo>
                <a:lnTo>
                  <a:pt x="1691" y="229"/>
                </a:lnTo>
                <a:lnTo>
                  <a:pt x="1696" y="229"/>
                </a:lnTo>
                <a:lnTo>
                  <a:pt x="1692" y="234"/>
                </a:lnTo>
                <a:lnTo>
                  <a:pt x="1689" y="237"/>
                </a:lnTo>
                <a:lnTo>
                  <a:pt x="1677" y="246"/>
                </a:lnTo>
                <a:lnTo>
                  <a:pt x="1665" y="253"/>
                </a:lnTo>
                <a:lnTo>
                  <a:pt x="1602" y="281"/>
                </a:lnTo>
                <a:lnTo>
                  <a:pt x="1538" y="303"/>
                </a:lnTo>
                <a:lnTo>
                  <a:pt x="1417" y="361"/>
                </a:lnTo>
                <a:lnTo>
                  <a:pt x="1303" y="434"/>
                </a:lnTo>
                <a:lnTo>
                  <a:pt x="1244" y="475"/>
                </a:lnTo>
                <a:lnTo>
                  <a:pt x="1186" y="517"/>
                </a:lnTo>
                <a:lnTo>
                  <a:pt x="1191" y="509"/>
                </a:lnTo>
                <a:lnTo>
                  <a:pt x="1199" y="503"/>
                </a:lnTo>
                <a:lnTo>
                  <a:pt x="1210" y="497"/>
                </a:lnTo>
                <a:lnTo>
                  <a:pt x="1219" y="489"/>
                </a:lnTo>
                <a:lnTo>
                  <a:pt x="1240" y="473"/>
                </a:lnTo>
                <a:lnTo>
                  <a:pt x="1262" y="457"/>
                </a:lnTo>
                <a:lnTo>
                  <a:pt x="1305" y="426"/>
                </a:lnTo>
                <a:lnTo>
                  <a:pt x="1348" y="395"/>
                </a:lnTo>
                <a:lnTo>
                  <a:pt x="1388" y="368"/>
                </a:lnTo>
                <a:lnTo>
                  <a:pt x="1430" y="344"/>
                </a:lnTo>
                <a:lnTo>
                  <a:pt x="1475" y="322"/>
                </a:lnTo>
                <a:lnTo>
                  <a:pt x="1521" y="302"/>
                </a:lnTo>
                <a:lnTo>
                  <a:pt x="1546" y="291"/>
                </a:lnTo>
                <a:lnTo>
                  <a:pt x="1573" y="281"/>
                </a:lnTo>
                <a:lnTo>
                  <a:pt x="1601" y="269"/>
                </a:lnTo>
                <a:lnTo>
                  <a:pt x="1631" y="259"/>
                </a:lnTo>
                <a:lnTo>
                  <a:pt x="1632" y="259"/>
                </a:lnTo>
                <a:lnTo>
                  <a:pt x="1631" y="259"/>
                </a:lnTo>
                <a:close/>
                <a:moveTo>
                  <a:pt x="1581" y="231"/>
                </a:moveTo>
                <a:lnTo>
                  <a:pt x="1535" y="240"/>
                </a:lnTo>
                <a:lnTo>
                  <a:pt x="1490" y="246"/>
                </a:lnTo>
                <a:lnTo>
                  <a:pt x="1467" y="252"/>
                </a:lnTo>
                <a:lnTo>
                  <a:pt x="1445" y="259"/>
                </a:lnTo>
                <a:lnTo>
                  <a:pt x="1439" y="261"/>
                </a:lnTo>
                <a:lnTo>
                  <a:pt x="1435" y="262"/>
                </a:lnTo>
                <a:lnTo>
                  <a:pt x="1432" y="265"/>
                </a:lnTo>
                <a:lnTo>
                  <a:pt x="1427" y="265"/>
                </a:lnTo>
                <a:lnTo>
                  <a:pt x="1427" y="261"/>
                </a:lnTo>
                <a:lnTo>
                  <a:pt x="1434" y="258"/>
                </a:lnTo>
                <a:lnTo>
                  <a:pt x="1475" y="243"/>
                </a:lnTo>
                <a:lnTo>
                  <a:pt x="1517" y="233"/>
                </a:lnTo>
                <a:lnTo>
                  <a:pt x="1540" y="228"/>
                </a:lnTo>
                <a:lnTo>
                  <a:pt x="1564" y="225"/>
                </a:lnTo>
                <a:lnTo>
                  <a:pt x="1573" y="224"/>
                </a:lnTo>
                <a:lnTo>
                  <a:pt x="1582" y="225"/>
                </a:lnTo>
                <a:lnTo>
                  <a:pt x="1586" y="227"/>
                </a:lnTo>
                <a:lnTo>
                  <a:pt x="1581" y="231"/>
                </a:lnTo>
                <a:lnTo>
                  <a:pt x="1576" y="232"/>
                </a:lnTo>
                <a:lnTo>
                  <a:pt x="1581" y="231"/>
                </a:lnTo>
                <a:close/>
                <a:moveTo>
                  <a:pt x="1442" y="246"/>
                </a:moveTo>
                <a:lnTo>
                  <a:pt x="1361" y="273"/>
                </a:lnTo>
                <a:lnTo>
                  <a:pt x="1284" y="307"/>
                </a:lnTo>
                <a:lnTo>
                  <a:pt x="1253" y="326"/>
                </a:lnTo>
                <a:lnTo>
                  <a:pt x="1223" y="348"/>
                </a:lnTo>
                <a:lnTo>
                  <a:pt x="1207" y="360"/>
                </a:lnTo>
                <a:lnTo>
                  <a:pt x="1193" y="372"/>
                </a:lnTo>
                <a:lnTo>
                  <a:pt x="1183" y="378"/>
                </a:lnTo>
                <a:lnTo>
                  <a:pt x="1175" y="384"/>
                </a:lnTo>
                <a:lnTo>
                  <a:pt x="1167" y="389"/>
                </a:lnTo>
                <a:lnTo>
                  <a:pt x="1162" y="392"/>
                </a:lnTo>
                <a:lnTo>
                  <a:pt x="1164" y="389"/>
                </a:lnTo>
                <a:lnTo>
                  <a:pt x="1166" y="385"/>
                </a:lnTo>
                <a:lnTo>
                  <a:pt x="1171" y="382"/>
                </a:lnTo>
                <a:lnTo>
                  <a:pt x="1174" y="377"/>
                </a:lnTo>
                <a:lnTo>
                  <a:pt x="1181" y="369"/>
                </a:lnTo>
                <a:lnTo>
                  <a:pt x="1189" y="362"/>
                </a:lnTo>
                <a:lnTo>
                  <a:pt x="1205" y="349"/>
                </a:lnTo>
                <a:lnTo>
                  <a:pt x="1221" y="335"/>
                </a:lnTo>
                <a:lnTo>
                  <a:pt x="1254" y="310"/>
                </a:lnTo>
                <a:lnTo>
                  <a:pt x="1290" y="289"/>
                </a:lnTo>
                <a:lnTo>
                  <a:pt x="1330" y="273"/>
                </a:lnTo>
                <a:lnTo>
                  <a:pt x="1371" y="259"/>
                </a:lnTo>
                <a:lnTo>
                  <a:pt x="1413" y="249"/>
                </a:lnTo>
                <a:lnTo>
                  <a:pt x="1455" y="242"/>
                </a:lnTo>
                <a:lnTo>
                  <a:pt x="1449" y="244"/>
                </a:lnTo>
                <a:lnTo>
                  <a:pt x="1442" y="246"/>
                </a:lnTo>
                <a:lnTo>
                  <a:pt x="1442" y="246"/>
                </a:lnTo>
                <a:lnTo>
                  <a:pt x="1442" y="246"/>
                </a:lnTo>
                <a:close/>
                <a:moveTo>
                  <a:pt x="1246" y="260"/>
                </a:moveTo>
                <a:lnTo>
                  <a:pt x="1205" y="257"/>
                </a:lnTo>
                <a:lnTo>
                  <a:pt x="1164" y="248"/>
                </a:lnTo>
                <a:lnTo>
                  <a:pt x="1122" y="236"/>
                </a:lnTo>
                <a:lnTo>
                  <a:pt x="1080" y="226"/>
                </a:lnTo>
                <a:lnTo>
                  <a:pt x="1070" y="224"/>
                </a:lnTo>
                <a:lnTo>
                  <a:pt x="1059" y="221"/>
                </a:lnTo>
                <a:lnTo>
                  <a:pt x="1054" y="219"/>
                </a:lnTo>
                <a:lnTo>
                  <a:pt x="1053" y="216"/>
                </a:lnTo>
                <a:lnTo>
                  <a:pt x="1062" y="217"/>
                </a:lnTo>
                <a:lnTo>
                  <a:pt x="1071" y="219"/>
                </a:lnTo>
                <a:lnTo>
                  <a:pt x="1082" y="220"/>
                </a:lnTo>
                <a:lnTo>
                  <a:pt x="1093" y="223"/>
                </a:lnTo>
                <a:lnTo>
                  <a:pt x="1137" y="231"/>
                </a:lnTo>
                <a:lnTo>
                  <a:pt x="1181" y="240"/>
                </a:lnTo>
                <a:lnTo>
                  <a:pt x="1205" y="245"/>
                </a:lnTo>
                <a:lnTo>
                  <a:pt x="1229" y="251"/>
                </a:lnTo>
                <a:lnTo>
                  <a:pt x="1240" y="252"/>
                </a:lnTo>
                <a:lnTo>
                  <a:pt x="1251" y="256"/>
                </a:lnTo>
                <a:lnTo>
                  <a:pt x="1253" y="259"/>
                </a:lnTo>
                <a:lnTo>
                  <a:pt x="1246" y="260"/>
                </a:lnTo>
                <a:lnTo>
                  <a:pt x="1246" y="260"/>
                </a:lnTo>
                <a:lnTo>
                  <a:pt x="1246" y="260"/>
                </a:lnTo>
                <a:close/>
                <a:moveTo>
                  <a:pt x="1059" y="229"/>
                </a:moveTo>
                <a:lnTo>
                  <a:pt x="966" y="226"/>
                </a:lnTo>
                <a:lnTo>
                  <a:pt x="875" y="236"/>
                </a:lnTo>
                <a:lnTo>
                  <a:pt x="968" y="219"/>
                </a:lnTo>
                <a:lnTo>
                  <a:pt x="1059" y="229"/>
                </a:lnTo>
                <a:close/>
                <a:moveTo>
                  <a:pt x="989" y="212"/>
                </a:moveTo>
                <a:lnTo>
                  <a:pt x="911" y="218"/>
                </a:lnTo>
                <a:lnTo>
                  <a:pt x="836" y="237"/>
                </a:lnTo>
                <a:lnTo>
                  <a:pt x="799" y="251"/>
                </a:lnTo>
                <a:lnTo>
                  <a:pt x="761" y="265"/>
                </a:lnTo>
                <a:lnTo>
                  <a:pt x="745" y="273"/>
                </a:lnTo>
                <a:lnTo>
                  <a:pt x="728" y="281"/>
                </a:lnTo>
                <a:lnTo>
                  <a:pt x="718" y="283"/>
                </a:lnTo>
                <a:lnTo>
                  <a:pt x="707" y="282"/>
                </a:lnTo>
                <a:lnTo>
                  <a:pt x="744" y="262"/>
                </a:lnTo>
                <a:lnTo>
                  <a:pt x="782" y="244"/>
                </a:lnTo>
                <a:lnTo>
                  <a:pt x="820" y="229"/>
                </a:lnTo>
                <a:lnTo>
                  <a:pt x="860" y="219"/>
                </a:lnTo>
                <a:lnTo>
                  <a:pt x="938" y="208"/>
                </a:lnTo>
                <a:lnTo>
                  <a:pt x="1016" y="214"/>
                </a:lnTo>
                <a:lnTo>
                  <a:pt x="1002" y="212"/>
                </a:lnTo>
                <a:lnTo>
                  <a:pt x="989" y="212"/>
                </a:lnTo>
                <a:lnTo>
                  <a:pt x="974" y="211"/>
                </a:lnTo>
                <a:lnTo>
                  <a:pt x="989" y="212"/>
                </a:lnTo>
                <a:close/>
                <a:moveTo>
                  <a:pt x="710" y="290"/>
                </a:moveTo>
                <a:lnTo>
                  <a:pt x="694" y="300"/>
                </a:lnTo>
                <a:lnTo>
                  <a:pt x="678" y="307"/>
                </a:lnTo>
                <a:lnTo>
                  <a:pt x="654" y="319"/>
                </a:lnTo>
                <a:lnTo>
                  <a:pt x="629" y="331"/>
                </a:lnTo>
                <a:lnTo>
                  <a:pt x="620" y="336"/>
                </a:lnTo>
                <a:lnTo>
                  <a:pt x="611" y="340"/>
                </a:lnTo>
                <a:lnTo>
                  <a:pt x="619" y="328"/>
                </a:lnTo>
                <a:lnTo>
                  <a:pt x="635" y="320"/>
                </a:lnTo>
                <a:lnTo>
                  <a:pt x="653" y="310"/>
                </a:lnTo>
                <a:lnTo>
                  <a:pt x="672" y="300"/>
                </a:lnTo>
                <a:lnTo>
                  <a:pt x="681" y="295"/>
                </a:lnTo>
                <a:lnTo>
                  <a:pt x="691" y="291"/>
                </a:lnTo>
                <a:lnTo>
                  <a:pt x="700" y="290"/>
                </a:lnTo>
                <a:lnTo>
                  <a:pt x="710" y="290"/>
                </a:lnTo>
                <a:lnTo>
                  <a:pt x="705" y="292"/>
                </a:lnTo>
                <a:lnTo>
                  <a:pt x="710" y="290"/>
                </a:lnTo>
                <a:close/>
                <a:moveTo>
                  <a:pt x="1051" y="428"/>
                </a:moveTo>
                <a:lnTo>
                  <a:pt x="1057" y="428"/>
                </a:lnTo>
                <a:lnTo>
                  <a:pt x="1063" y="431"/>
                </a:lnTo>
                <a:lnTo>
                  <a:pt x="1070" y="433"/>
                </a:lnTo>
                <a:lnTo>
                  <a:pt x="1078" y="434"/>
                </a:lnTo>
                <a:lnTo>
                  <a:pt x="1087" y="438"/>
                </a:lnTo>
                <a:lnTo>
                  <a:pt x="1090" y="444"/>
                </a:lnTo>
                <a:lnTo>
                  <a:pt x="1081" y="443"/>
                </a:lnTo>
                <a:lnTo>
                  <a:pt x="1073" y="438"/>
                </a:lnTo>
                <a:lnTo>
                  <a:pt x="1066" y="435"/>
                </a:lnTo>
                <a:lnTo>
                  <a:pt x="1059" y="433"/>
                </a:lnTo>
                <a:lnTo>
                  <a:pt x="1055" y="431"/>
                </a:lnTo>
                <a:lnTo>
                  <a:pt x="1051" y="428"/>
                </a:lnTo>
                <a:lnTo>
                  <a:pt x="1051" y="428"/>
                </a:lnTo>
                <a:lnTo>
                  <a:pt x="1051" y="428"/>
                </a:lnTo>
                <a:close/>
                <a:moveTo>
                  <a:pt x="1099" y="467"/>
                </a:moveTo>
                <a:lnTo>
                  <a:pt x="1105" y="463"/>
                </a:lnTo>
                <a:lnTo>
                  <a:pt x="1111" y="459"/>
                </a:lnTo>
                <a:lnTo>
                  <a:pt x="1109" y="461"/>
                </a:lnTo>
                <a:lnTo>
                  <a:pt x="1107" y="465"/>
                </a:lnTo>
                <a:lnTo>
                  <a:pt x="1104" y="469"/>
                </a:lnTo>
                <a:lnTo>
                  <a:pt x="1100" y="474"/>
                </a:lnTo>
                <a:lnTo>
                  <a:pt x="1092" y="482"/>
                </a:lnTo>
                <a:lnTo>
                  <a:pt x="1084" y="490"/>
                </a:lnTo>
                <a:lnTo>
                  <a:pt x="1068" y="506"/>
                </a:lnTo>
                <a:lnTo>
                  <a:pt x="1053" y="522"/>
                </a:lnTo>
                <a:lnTo>
                  <a:pt x="1035" y="536"/>
                </a:lnTo>
                <a:lnTo>
                  <a:pt x="1017" y="550"/>
                </a:lnTo>
                <a:lnTo>
                  <a:pt x="999" y="564"/>
                </a:lnTo>
                <a:lnTo>
                  <a:pt x="980" y="574"/>
                </a:lnTo>
                <a:lnTo>
                  <a:pt x="1007" y="548"/>
                </a:lnTo>
                <a:lnTo>
                  <a:pt x="1038" y="523"/>
                </a:lnTo>
                <a:lnTo>
                  <a:pt x="1068" y="497"/>
                </a:lnTo>
                <a:lnTo>
                  <a:pt x="1099" y="467"/>
                </a:lnTo>
                <a:lnTo>
                  <a:pt x="1095" y="472"/>
                </a:lnTo>
                <a:lnTo>
                  <a:pt x="1099" y="467"/>
                </a:lnTo>
                <a:close/>
                <a:moveTo>
                  <a:pt x="521" y="467"/>
                </a:moveTo>
                <a:lnTo>
                  <a:pt x="527" y="468"/>
                </a:lnTo>
                <a:lnTo>
                  <a:pt x="531" y="473"/>
                </a:lnTo>
                <a:lnTo>
                  <a:pt x="538" y="481"/>
                </a:lnTo>
                <a:lnTo>
                  <a:pt x="545" y="490"/>
                </a:lnTo>
                <a:lnTo>
                  <a:pt x="555" y="500"/>
                </a:lnTo>
                <a:lnTo>
                  <a:pt x="568" y="509"/>
                </a:lnTo>
                <a:lnTo>
                  <a:pt x="601" y="526"/>
                </a:lnTo>
                <a:lnTo>
                  <a:pt x="636" y="539"/>
                </a:lnTo>
                <a:lnTo>
                  <a:pt x="675" y="550"/>
                </a:lnTo>
                <a:lnTo>
                  <a:pt x="714" y="559"/>
                </a:lnTo>
                <a:lnTo>
                  <a:pt x="755" y="567"/>
                </a:lnTo>
                <a:lnTo>
                  <a:pt x="796" y="574"/>
                </a:lnTo>
                <a:lnTo>
                  <a:pt x="839" y="586"/>
                </a:lnTo>
                <a:lnTo>
                  <a:pt x="881" y="600"/>
                </a:lnTo>
                <a:lnTo>
                  <a:pt x="869" y="604"/>
                </a:lnTo>
                <a:lnTo>
                  <a:pt x="859" y="602"/>
                </a:lnTo>
                <a:lnTo>
                  <a:pt x="841" y="597"/>
                </a:lnTo>
                <a:lnTo>
                  <a:pt x="823" y="591"/>
                </a:lnTo>
                <a:lnTo>
                  <a:pt x="783" y="580"/>
                </a:lnTo>
                <a:lnTo>
                  <a:pt x="743" y="571"/>
                </a:lnTo>
                <a:lnTo>
                  <a:pt x="703" y="561"/>
                </a:lnTo>
                <a:lnTo>
                  <a:pt x="663" y="553"/>
                </a:lnTo>
                <a:lnTo>
                  <a:pt x="645" y="549"/>
                </a:lnTo>
                <a:lnTo>
                  <a:pt x="627" y="543"/>
                </a:lnTo>
                <a:lnTo>
                  <a:pt x="618" y="541"/>
                </a:lnTo>
                <a:lnTo>
                  <a:pt x="608" y="539"/>
                </a:lnTo>
                <a:lnTo>
                  <a:pt x="598" y="535"/>
                </a:lnTo>
                <a:lnTo>
                  <a:pt x="588" y="534"/>
                </a:lnTo>
                <a:lnTo>
                  <a:pt x="609" y="541"/>
                </a:lnTo>
                <a:lnTo>
                  <a:pt x="629" y="548"/>
                </a:lnTo>
                <a:lnTo>
                  <a:pt x="646" y="552"/>
                </a:lnTo>
                <a:lnTo>
                  <a:pt x="661" y="563"/>
                </a:lnTo>
                <a:lnTo>
                  <a:pt x="626" y="553"/>
                </a:lnTo>
                <a:lnTo>
                  <a:pt x="590" y="542"/>
                </a:lnTo>
                <a:lnTo>
                  <a:pt x="576" y="534"/>
                </a:lnTo>
                <a:lnTo>
                  <a:pt x="561" y="526"/>
                </a:lnTo>
                <a:lnTo>
                  <a:pt x="556" y="524"/>
                </a:lnTo>
                <a:lnTo>
                  <a:pt x="552" y="519"/>
                </a:lnTo>
                <a:lnTo>
                  <a:pt x="552" y="518"/>
                </a:lnTo>
                <a:lnTo>
                  <a:pt x="553" y="516"/>
                </a:lnTo>
                <a:lnTo>
                  <a:pt x="551" y="513"/>
                </a:lnTo>
                <a:lnTo>
                  <a:pt x="546" y="509"/>
                </a:lnTo>
                <a:lnTo>
                  <a:pt x="538" y="503"/>
                </a:lnTo>
                <a:lnTo>
                  <a:pt x="530" y="495"/>
                </a:lnTo>
                <a:lnTo>
                  <a:pt x="521" y="481"/>
                </a:lnTo>
                <a:lnTo>
                  <a:pt x="521" y="467"/>
                </a:lnTo>
                <a:lnTo>
                  <a:pt x="521" y="467"/>
                </a:lnTo>
                <a:lnTo>
                  <a:pt x="521" y="467"/>
                </a:lnTo>
                <a:close/>
                <a:moveTo>
                  <a:pt x="606" y="555"/>
                </a:moveTo>
                <a:lnTo>
                  <a:pt x="626" y="560"/>
                </a:lnTo>
                <a:lnTo>
                  <a:pt x="646" y="566"/>
                </a:lnTo>
                <a:lnTo>
                  <a:pt x="655" y="568"/>
                </a:lnTo>
                <a:lnTo>
                  <a:pt x="666" y="571"/>
                </a:lnTo>
                <a:lnTo>
                  <a:pt x="671" y="573"/>
                </a:lnTo>
                <a:lnTo>
                  <a:pt x="675" y="577"/>
                </a:lnTo>
                <a:lnTo>
                  <a:pt x="630" y="565"/>
                </a:lnTo>
                <a:lnTo>
                  <a:pt x="587" y="549"/>
                </a:lnTo>
                <a:lnTo>
                  <a:pt x="596" y="551"/>
                </a:lnTo>
                <a:lnTo>
                  <a:pt x="606" y="555"/>
                </a:lnTo>
                <a:close/>
                <a:moveTo>
                  <a:pt x="586" y="549"/>
                </a:moveTo>
                <a:lnTo>
                  <a:pt x="584" y="548"/>
                </a:lnTo>
                <a:lnTo>
                  <a:pt x="581" y="547"/>
                </a:lnTo>
                <a:lnTo>
                  <a:pt x="584" y="547"/>
                </a:lnTo>
                <a:lnTo>
                  <a:pt x="586" y="549"/>
                </a:lnTo>
                <a:lnTo>
                  <a:pt x="586" y="549"/>
                </a:lnTo>
                <a:lnTo>
                  <a:pt x="586" y="549"/>
                </a:lnTo>
                <a:close/>
                <a:moveTo>
                  <a:pt x="613" y="582"/>
                </a:moveTo>
                <a:lnTo>
                  <a:pt x="629" y="589"/>
                </a:lnTo>
                <a:lnTo>
                  <a:pt x="642" y="602"/>
                </a:lnTo>
                <a:lnTo>
                  <a:pt x="650" y="614"/>
                </a:lnTo>
                <a:lnTo>
                  <a:pt x="653" y="627"/>
                </a:lnTo>
                <a:lnTo>
                  <a:pt x="651" y="644"/>
                </a:lnTo>
                <a:lnTo>
                  <a:pt x="644" y="660"/>
                </a:lnTo>
                <a:lnTo>
                  <a:pt x="636" y="677"/>
                </a:lnTo>
                <a:lnTo>
                  <a:pt x="623" y="689"/>
                </a:lnTo>
                <a:lnTo>
                  <a:pt x="629" y="676"/>
                </a:lnTo>
                <a:lnTo>
                  <a:pt x="631" y="663"/>
                </a:lnTo>
                <a:lnTo>
                  <a:pt x="630" y="647"/>
                </a:lnTo>
                <a:lnTo>
                  <a:pt x="627" y="631"/>
                </a:lnTo>
                <a:lnTo>
                  <a:pt x="622" y="617"/>
                </a:lnTo>
                <a:lnTo>
                  <a:pt x="618" y="602"/>
                </a:lnTo>
                <a:lnTo>
                  <a:pt x="613" y="591"/>
                </a:lnTo>
                <a:lnTo>
                  <a:pt x="613" y="582"/>
                </a:lnTo>
                <a:lnTo>
                  <a:pt x="613" y="582"/>
                </a:lnTo>
                <a:lnTo>
                  <a:pt x="613" y="582"/>
                </a:lnTo>
                <a:close/>
                <a:moveTo>
                  <a:pt x="620" y="699"/>
                </a:moveTo>
                <a:lnTo>
                  <a:pt x="620" y="699"/>
                </a:lnTo>
                <a:lnTo>
                  <a:pt x="620" y="699"/>
                </a:lnTo>
                <a:close/>
                <a:moveTo>
                  <a:pt x="634" y="699"/>
                </a:moveTo>
                <a:lnTo>
                  <a:pt x="639" y="702"/>
                </a:lnTo>
                <a:lnTo>
                  <a:pt x="639" y="708"/>
                </a:lnTo>
                <a:lnTo>
                  <a:pt x="636" y="718"/>
                </a:lnTo>
                <a:lnTo>
                  <a:pt x="631" y="727"/>
                </a:lnTo>
                <a:lnTo>
                  <a:pt x="620" y="747"/>
                </a:lnTo>
                <a:lnTo>
                  <a:pt x="608" y="764"/>
                </a:lnTo>
                <a:lnTo>
                  <a:pt x="593" y="780"/>
                </a:lnTo>
                <a:lnTo>
                  <a:pt x="578" y="795"/>
                </a:lnTo>
                <a:lnTo>
                  <a:pt x="564" y="807"/>
                </a:lnTo>
                <a:lnTo>
                  <a:pt x="547" y="814"/>
                </a:lnTo>
                <a:lnTo>
                  <a:pt x="598" y="763"/>
                </a:lnTo>
                <a:lnTo>
                  <a:pt x="634" y="699"/>
                </a:lnTo>
                <a:lnTo>
                  <a:pt x="631" y="716"/>
                </a:lnTo>
                <a:lnTo>
                  <a:pt x="634" y="699"/>
                </a:lnTo>
                <a:close/>
                <a:moveTo>
                  <a:pt x="655" y="717"/>
                </a:moveTo>
                <a:lnTo>
                  <a:pt x="647" y="756"/>
                </a:lnTo>
                <a:lnTo>
                  <a:pt x="622" y="787"/>
                </a:lnTo>
                <a:lnTo>
                  <a:pt x="589" y="813"/>
                </a:lnTo>
                <a:lnTo>
                  <a:pt x="553" y="832"/>
                </a:lnTo>
                <a:lnTo>
                  <a:pt x="610" y="780"/>
                </a:lnTo>
                <a:lnTo>
                  <a:pt x="655" y="717"/>
                </a:lnTo>
                <a:lnTo>
                  <a:pt x="648" y="742"/>
                </a:lnTo>
                <a:lnTo>
                  <a:pt x="655" y="717"/>
                </a:lnTo>
                <a:close/>
                <a:moveTo>
                  <a:pt x="692" y="617"/>
                </a:moveTo>
                <a:lnTo>
                  <a:pt x="691" y="615"/>
                </a:lnTo>
                <a:lnTo>
                  <a:pt x="692" y="611"/>
                </a:lnTo>
                <a:lnTo>
                  <a:pt x="711" y="630"/>
                </a:lnTo>
                <a:lnTo>
                  <a:pt x="729" y="649"/>
                </a:lnTo>
                <a:lnTo>
                  <a:pt x="737" y="657"/>
                </a:lnTo>
                <a:lnTo>
                  <a:pt x="745" y="666"/>
                </a:lnTo>
                <a:lnTo>
                  <a:pt x="751" y="671"/>
                </a:lnTo>
                <a:lnTo>
                  <a:pt x="751" y="676"/>
                </a:lnTo>
                <a:lnTo>
                  <a:pt x="742" y="679"/>
                </a:lnTo>
                <a:lnTo>
                  <a:pt x="733" y="675"/>
                </a:lnTo>
                <a:lnTo>
                  <a:pt x="725" y="667"/>
                </a:lnTo>
                <a:lnTo>
                  <a:pt x="718" y="658"/>
                </a:lnTo>
                <a:lnTo>
                  <a:pt x="703" y="639"/>
                </a:lnTo>
                <a:lnTo>
                  <a:pt x="692" y="617"/>
                </a:lnTo>
                <a:lnTo>
                  <a:pt x="694" y="624"/>
                </a:lnTo>
                <a:lnTo>
                  <a:pt x="692" y="617"/>
                </a:lnTo>
                <a:close/>
                <a:moveTo>
                  <a:pt x="705" y="675"/>
                </a:moveTo>
                <a:lnTo>
                  <a:pt x="700" y="675"/>
                </a:lnTo>
                <a:lnTo>
                  <a:pt x="696" y="672"/>
                </a:lnTo>
                <a:lnTo>
                  <a:pt x="692" y="665"/>
                </a:lnTo>
                <a:lnTo>
                  <a:pt x="688" y="657"/>
                </a:lnTo>
                <a:lnTo>
                  <a:pt x="694" y="659"/>
                </a:lnTo>
                <a:lnTo>
                  <a:pt x="700" y="665"/>
                </a:lnTo>
                <a:lnTo>
                  <a:pt x="704" y="669"/>
                </a:lnTo>
                <a:lnTo>
                  <a:pt x="708" y="675"/>
                </a:lnTo>
                <a:lnTo>
                  <a:pt x="707" y="675"/>
                </a:lnTo>
                <a:lnTo>
                  <a:pt x="705" y="675"/>
                </a:lnTo>
                <a:lnTo>
                  <a:pt x="705" y="675"/>
                </a:lnTo>
                <a:lnTo>
                  <a:pt x="705" y="675"/>
                </a:lnTo>
                <a:close/>
                <a:moveTo>
                  <a:pt x="732" y="644"/>
                </a:moveTo>
                <a:lnTo>
                  <a:pt x="734" y="642"/>
                </a:lnTo>
                <a:lnTo>
                  <a:pt x="740" y="643"/>
                </a:lnTo>
                <a:lnTo>
                  <a:pt x="745" y="646"/>
                </a:lnTo>
                <a:lnTo>
                  <a:pt x="751" y="649"/>
                </a:lnTo>
                <a:lnTo>
                  <a:pt x="763" y="658"/>
                </a:lnTo>
                <a:lnTo>
                  <a:pt x="776" y="667"/>
                </a:lnTo>
                <a:lnTo>
                  <a:pt x="788" y="677"/>
                </a:lnTo>
                <a:lnTo>
                  <a:pt x="801" y="687"/>
                </a:lnTo>
                <a:lnTo>
                  <a:pt x="810" y="696"/>
                </a:lnTo>
                <a:lnTo>
                  <a:pt x="816" y="706"/>
                </a:lnTo>
                <a:lnTo>
                  <a:pt x="808" y="704"/>
                </a:lnTo>
                <a:lnTo>
                  <a:pt x="800" y="696"/>
                </a:lnTo>
                <a:lnTo>
                  <a:pt x="787" y="689"/>
                </a:lnTo>
                <a:lnTo>
                  <a:pt x="774" y="682"/>
                </a:lnTo>
                <a:lnTo>
                  <a:pt x="752" y="665"/>
                </a:lnTo>
                <a:lnTo>
                  <a:pt x="732" y="644"/>
                </a:lnTo>
                <a:lnTo>
                  <a:pt x="736" y="649"/>
                </a:lnTo>
                <a:lnTo>
                  <a:pt x="732" y="644"/>
                </a:lnTo>
                <a:close/>
                <a:moveTo>
                  <a:pt x="1214" y="825"/>
                </a:moveTo>
                <a:lnTo>
                  <a:pt x="1223" y="825"/>
                </a:lnTo>
                <a:lnTo>
                  <a:pt x="1230" y="827"/>
                </a:lnTo>
                <a:lnTo>
                  <a:pt x="1222" y="829"/>
                </a:lnTo>
                <a:lnTo>
                  <a:pt x="1213" y="827"/>
                </a:lnTo>
                <a:lnTo>
                  <a:pt x="1191" y="825"/>
                </a:lnTo>
                <a:lnTo>
                  <a:pt x="1171" y="821"/>
                </a:lnTo>
                <a:lnTo>
                  <a:pt x="1193" y="823"/>
                </a:lnTo>
                <a:lnTo>
                  <a:pt x="1214" y="825"/>
                </a:lnTo>
                <a:lnTo>
                  <a:pt x="1211" y="824"/>
                </a:lnTo>
                <a:lnTo>
                  <a:pt x="1214" y="825"/>
                </a:lnTo>
                <a:close/>
                <a:moveTo>
                  <a:pt x="1287" y="807"/>
                </a:moveTo>
                <a:lnTo>
                  <a:pt x="1297" y="806"/>
                </a:lnTo>
                <a:lnTo>
                  <a:pt x="1309" y="809"/>
                </a:lnTo>
                <a:lnTo>
                  <a:pt x="1297" y="808"/>
                </a:lnTo>
                <a:lnTo>
                  <a:pt x="1287" y="807"/>
                </a:lnTo>
                <a:close/>
                <a:moveTo>
                  <a:pt x="2171" y="657"/>
                </a:moveTo>
                <a:lnTo>
                  <a:pt x="2026" y="694"/>
                </a:lnTo>
                <a:lnTo>
                  <a:pt x="1884" y="744"/>
                </a:lnTo>
                <a:lnTo>
                  <a:pt x="1806" y="775"/>
                </a:lnTo>
                <a:lnTo>
                  <a:pt x="1726" y="801"/>
                </a:lnTo>
                <a:lnTo>
                  <a:pt x="1718" y="802"/>
                </a:lnTo>
                <a:lnTo>
                  <a:pt x="1710" y="801"/>
                </a:lnTo>
                <a:lnTo>
                  <a:pt x="1713" y="797"/>
                </a:lnTo>
                <a:lnTo>
                  <a:pt x="1721" y="795"/>
                </a:lnTo>
                <a:lnTo>
                  <a:pt x="1742" y="788"/>
                </a:lnTo>
                <a:lnTo>
                  <a:pt x="1763" y="781"/>
                </a:lnTo>
                <a:lnTo>
                  <a:pt x="1803" y="768"/>
                </a:lnTo>
                <a:lnTo>
                  <a:pt x="1842" y="754"/>
                </a:lnTo>
                <a:lnTo>
                  <a:pt x="1929" y="721"/>
                </a:lnTo>
                <a:lnTo>
                  <a:pt x="2017" y="692"/>
                </a:lnTo>
                <a:lnTo>
                  <a:pt x="2015" y="691"/>
                </a:lnTo>
                <a:lnTo>
                  <a:pt x="2015" y="691"/>
                </a:lnTo>
                <a:lnTo>
                  <a:pt x="2028" y="690"/>
                </a:lnTo>
                <a:lnTo>
                  <a:pt x="2042" y="685"/>
                </a:lnTo>
                <a:lnTo>
                  <a:pt x="2055" y="681"/>
                </a:lnTo>
                <a:lnTo>
                  <a:pt x="2069" y="677"/>
                </a:lnTo>
                <a:lnTo>
                  <a:pt x="2097" y="669"/>
                </a:lnTo>
                <a:lnTo>
                  <a:pt x="2125" y="663"/>
                </a:lnTo>
                <a:lnTo>
                  <a:pt x="2153" y="657"/>
                </a:lnTo>
                <a:lnTo>
                  <a:pt x="2182" y="651"/>
                </a:lnTo>
                <a:lnTo>
                  <a:pt x="2197" y="648"/>
                </a:lnTo>
                <a:lnTo>
                  <a:pt x="2213" y="646"/>
                </a:lnTo>
                <a:lnTo>
                  <a:pt x="2227" y="643"/>
                </a:lnTo>
                <a:lnTo>
                  <a:pt x="2240" y="643"/>
                </a:lnTo>
                <a:lnTo>
                  <a:pt x="2225" y="646"/>
                </a:lnTo>
                <a:lnTo>
                  <a:pt x="2208" y="650"/>
                </a:lnTo>
                <a:lnTo>
                  <a:pt x="2190" y="654"/>
                </a:lnTo>
                <a:lnTo>
                  <a:pt x="2171" y="657"/>
                </a:lnTo>
                <a:lnTo>
                  <a:pt x="2170" y="657"/>
                </a:lnTo>
                <a:lnTo>
                  <a:pt x="2171" y="657"/>
                </a:lnTo>
                <a:close/>
                <a:moveTo>
                  <a:pt x="1963" y="692"/>
                </a:moveTo>
                <a:lnTo>
                  <a:pt x="1963" y="692"/>
                </a:lnTo>
                <a:lnTo>
                  <a:pt x="1964" y="692"/>
                </a:lnTo>
                <a:lnTo>
                  <a:pt x="1963" y="692"/>
                </a:lnTo>
                <a:lnTo>
                  <a:pt x="1963" y="692"/>
                </a:lnTo>
                <a:close/>
                <a:moveTo>
                  <a:pt x="2179" y="630"/>
                </a:moveTo>
                <a:lnTo>
                  <a:pt x="2035" y="651"/>
                </a:lnTo>
                <a:lnTo>
                  <a:pt x="1895" y="692"/>
                </a:lnTo>
                <a:lnTo>
                  <a:pt x="1759" y="741"/>
                </a:lnTo>
                <a:lnTo>
                  <a:pt x="1620" y="784"/>
                </a:lnTo>
                <a:lnTo>
                  <a:pt x="1585" y="792"/>
                </a:lnTo>
                <a:lnTo>
                  <a:pt x="1551" y="799"/>
                </a:lnTo>
                <a:lnTo>
                  <a:pt x="1533" y="804"/>
                </a:lnTo>
                <a:lnTo>
                  <a:pt x="1513" y="806"/>
                </a:lnTo>
                <a:lnTo>
                  <a:pt x="1503" y="807"/>
                </a:lnTo>
                <a:lnTo>
                  <a:pt x="1496" y="804"/>
                </a:lnTo>
                <a:lnTo>
                  <a:pt x="1501" y="801"/>
                </a:lnTo>
                <a:lnTo>
                  <a:pt x="1505" y="801"/>
                </a:lnTo>
                <a:lnTo>
                  <a:pt x="1515" y="800"/>
                </a:lnTo>
                <a:lnTo>
                  <a:pt x="1524" y="798"/>
                </a:lnTo>
                <a:lnTo>
                  <a:pt x="1542" y="795"/>
                </a:lnTo>
                <a:lnTo>
                  <a:pt x="1560" y="790"/>
                </a:lnTo>
                <a:lnTo>
                  <a:pt x="1594" y="782"/>
                </a:lnTo>
                <a:lnTo>
                  <a:pt x="1627" y="773"/>
                </a:lnTo>
                <a:lnTo>
                  <a:pt x="1691" y="751"/>
                </a:lnTo>
                <a:lnTo>
                  <a:pt x="1754" y="726"/>
                </a:lnTo>
                <a:lnTo>
                  <a:pt x="1821" y="701"/>
                </a:lnTo>
                <a:lnTo>
                  <a:pt x="1890" y="677"/>
                </a:lnTo>
                <a:lnTo>
                  <a:pt x="1969" y="655"/>
                </a:lnTo>
                <a:lnTo>
                  <a:pt x="2048" y="638"/>
                </a:lnTo>
                <a:lnTo>
                  <a:pt x="2090" y="632"/>
                </a:lnTo>
                <a:lnTo>
                  <a:pt x="2131" y="627"/>
                </a:lnTo>
                <a:lnTo>
                  <a:pt x="2172" y="623"/>
                </a:lnTo>
                <a:lnTo>
                  <a:pt x="2212" y="625"/>
                </a:lnTo>
                <a:lnTo>
                  <a:pt x="2196" y="629"/>
                </a:lnTo>
                <a:lnTo>
                  <a:pt x="2179" y="630"/>
                </a:lnTo>
                <a:lnTo>
                  <a:pt x="2161" y="631"/>
                </a:lnTo>
                <a:lnTo>
                  <a:pt x="2179" y="630"/>
                </a:lnTo>
                <a:close/>
                <a:moveTo>
                  <a:pt x="2019" y="617"/>
                </a:moveTo>
                <a:lnTo>
                  <a:pt x="2006" y="619"/>
                </a:lnTo>
                <a:lnTo>
                  <a:pt x="1993" y="621"/>
                </a:lnTo>
                <a:lnTo>
                  <a:pt x="1984" y="621"/>
                </a:lnTo>
                <a:lnTo>
                  <a:pt x="1982" y="617"/>
                </a:lnTo>
                <a:lnTo>
                  <a:pt x="1991" y="614"/>
                </a:lnTo>
                <a:lnTo>
                  <a:pt x="2003" y="611"/>
                </a:lnTo>
                <a:lnTo>
                  <a:pt x="2015" y="609"/>
                </a:lnTo>
                <a:lnTo>
                  <a:pt x="2028" y="607"/>
                </a:lnTo>
                <a:lnTo>
                  <a:pt x="2080" y="600"/>
                </a:lnTo>
                <a:lnTo>
                  <a:pt x="2133" y="597"/>
                </a:lnTo>
                <a:lnTo>
                  <a:pt x="2241" y="594"/>
                </a:lnTo>
                <a:lnTo>
                  <a:pt x="2349" y="596"/>
                </a:lnTo>
                <a:lnTo>
                  <a:pt x="2378" y="594"/>
                </a:lnTo>
                <a:lnTo>
                  <a:pt x="2408" y="593"/>
                </a:lnTo>
                <a:lnTo>
                  <a:pt x="2423" y="592"/>
                </a:lnTo>
                <a:lnTo>
                  <a:pt x="2438" y="591"/>
                </a:lnTo>
                <a:lnTo>
                  <a:pt x="2451" y="590"/>
                </a:lnTo>
                <a:lnTo>
                  <a:pt x="2465" y="589"/>
                </a:lnTo>
                <a:lnTo>
                  <a:pt x="2447" y="596"/>
                </a:lnTo>
                <a:lnTo>
                  <a:pt x="2427" y="598"/>
                </a:lnTo>
                <a:lnTo>
                  <a:pt x="2406" y="600"/>
                </a:lnTo>
                <a:lnTo>
                  <a:pt x="2384" y="601"/>
                </a:lnTo>
                <a:lnTo>
                  <a:pt x="2340" y="602"/>
                </a:lnTo>
                <a:lnTo>
                  <a:pt x="2295" y="602"/>
                </a:lnTo>
                <a:lnTo>
                  <a:pt x="2207" y="602"/>
                </a:lnTo>
                <a:lnTo>
                  <a:pt x="2117" y="607"/>
                </a:lnTo>
                <a:lnTo>
                  <a:pt x="2068" y="610"/>
                </a:lnTo>
                <a:lnTo>
                  <a:pt x="2019" y="617"/>
                </a:lnTo>
                <a:lnTo>
                  <a:pt x="2039" y="614"/>
                </a:lnTo>
                <a:lnTo>
                  <a:pt x="2019" y="617"/>
                </a:lnTo>
                <a:close/>
                <a:moveTo>
                  <a:pt x="2102" y="523"/>
                </a:moveTo>
                <a:lnTo>
                  <a:pt x="2095" y="522"/>
                </a:lnTo>
                <a:lnTo>
                  <a:pt x="2087" y="518"/>
                </a:lnTo>
                <a:lnTo>
                  <a:pt x="2080" y="516"/>
                </a:lnTo>
                <a:lnTo>
                  <a:pt x="2072" y="513"/>
                </a:lnTo>
                <a:lnTo>
                  <a:pt x="2057" y="508"/>
                </a:lnTo>
                <a:lnTo>
                  <a:pt x="2042" y="505"/>
                </a:lnTo>
                <a:lnTo>
                  <a:pt x="2024" y="501"/>
                </a:lnTo>
                <a:lnTo>
                  <a:pt x="2009" y="499"/>
                </a:lnTo>
                <a:lnTo>
                  <a:pt x="2001" y="498"/>
                </a:lnTo>
                <a:lnTo>
                  <a:pt x="1991" y="497"/>
                </a:lnTo>
                <a:lnTo>
                  <a:pt x="1987" y="495"/>
                </a:lnTo>
                <a:lnTo>
                  <a:pt x="1985" y="493"/>
                </a:lnTo>
                <a:lnTo>
                  <a:pt x="1991" y="491"/>
                </a:lnTo>
                <a:lnTo>
                  <a:pt x="1998" y="492"/>
                </a:lnTo>
                <a:lnTo>
                  <a:pt x="2006" y="492"/>
                </a:lnTo>
                <a:lnTo>
                  <a:pt x="2014" y="492"/>
                </a:lnTo>
                <a:lnTo>
                  <a:pt x="2031" y="495"/>
                </a:lnTo>
                <a:lnTo>
                  <a:pt x="2048" y="499"/>
                </a:lnTo>
                <a:lnTo>
                  <a:pt x="2077" y="509"/>
                </a:lnTo>
                <a:lnTo>
                  <a:pt x="2104" y="522"/>
                </a:lnTo>
                <a:lnTo>
                  <a:pt x="2103" y="523"/>
                </a:lnTo>
                <a:lnTo>
                  <a:pt x="2102" y="523"/>
                </a:lnTo>
                <a:lnTo>
                  <a:pt x="2102" y="523"/>
                </a:lnTo>
                <a:lnTo>
                  <a:pt x="2102" y="523"/>
                </a:lnTo>
                <a:close/>
                <a:moveTo>
                  <a:pt x="2010" y="521"/>
                </a:moveTo>
                <a:lnTo>
                  <a:pt x="1998" y="522"/>
                </a:lnTo>
                <a:lnTo>
                  <a:pt x="1986" y="521"/>
                </a:lnTo>
                <a:lnTo>
                  <a:pt x="1972" y="519"/>
                </a:lnTo>
                <a:lnTo>
                  <a:pt x="1958" y="519"/>
                </a:lnTo>
                <a:lnTo>
                  <a:pt x="1933" y="521"/>
                </a:lnTo>
                <a:lnTo>
                  <a:pt x="1910" y="523"/>
                </a:lnTo>
                <a:lnTo>
                  <a:pt x="1861" y="533"/>
                </a:lnTo>
                <a:lnTo>
                  <a:pt x="1813" y="547"/>
                </a:lnTo>
                <a:lnTo>
                  <a:pt x="1721" y="584"/>
                </a:lnTo>
                <a:lnTo>
                  <a:pt x="1631" y="627"/>
                </a:lnTo>
                <a:lnTo>
                  <a:pt x="1607" y="640"/>
                </a:lnTo>
                <a:lnTo>
                  <a:pt x="1583" y="651"/>
                </a:lnTo>
                <a:lnTo>
                  <a:pt x="1572" y="657"/>
                </a:lnTo>
                <a:lnTo>
                  <a:pt x="1560" y="663"/>
                </a:lnTo>
                <a:lnTo>
                  <a:pt x="1550" y="668"/>
                </a:lnTo>
                <a:lnTo>
                  <a:pt x="1538" y="673"/>
                </a:lnTo>
                <a:lnTo>
                  <a:pt x="1533" y="672"/>
                </a:lnTo>
                <a:lnTo>
                  <a:pt x="1536" y="667"/>
                </a:lnTo>
                <a:lnTo>
                  <a:pt x="1549" y="660"/>
                </a:lnTo>
                <a:lnTo>
                  <a:pt x="1561" y="656"/>
                </a:lnTo>
                <a:lnTo>
                  <a:pt x="1584" y="644"/>
                </a:lnTo>
                <a:lnTo>
                  <a:pt x="1608" y="633"/>
                </a:lnTo>
                <a:lnTo>
                  <a:pt x="1697" y="588"/>
                </a:lnTo>
                <a:lnTo>
                  <a:pt x="1788" y="546"/>
                </a:lnTo>
                <a:lnTo>
                  <a:pt x="1840" y="527"/>
                </a:lnTo>
                <a:lnTo>
                  <a:pt x="1894" y="516"/>
                </a:lnTo>
                <a:lnTo>
                  <a:pt x="1952" y="513"/>
                </a:lnTo>
                <a:lnTo>
                  <a:pt x="2010" y="521"/>
                </a:lnTo>
                <a:lnTo>
                  <a:pt x="1998" y="519"/>
                </a:lnTo>
                <a:lnTo>
                  <a:pt x="2010" y="521"/>
                </a:lnTo>
                <a:close/>
                <a:moveTo>
                  <a:pt x="1946" y="506"/>
                </a:moveTo>
                <a:lnTo>
                  <a:pt x="1857" y="515"/>
                </a:lnTo>
                <a:lnTo>
                  <a:pt x="1773" y="540"/>
                </a:lnTo>
                <a:lnTo>
                  <a:pt x="1690" y="577"/>
                </a:lnTo>
                <a:lnTo>
                  <a:pt x="1609" y="619"/>
                </a:lnTo>
                <a:lnTo>
                  <a:pt x="1587" y="630"/>
                </a:lnTo>
                <a:lnTo>
                  <a:pt x="1567" y="641"/>
                </a:lnTo>
                <a:lnTo>
                  <a:pt x="1557" y="646"/>
                </a:lnTo>
                <a:lnTo>
                  <a:pt x="1545" y="650"/>
                </a:lnTo>
                <a:lnTo>
                  <a:pt x="1541" y="652"/>
                </a:lnTo>
                <a:lnTo>
                  <a:pt x="1536" y="655"/>
                </a:lnTo>
                <a:lnTo>
                  <a:pt x="1533" y="654"/>
                </a:lnTo>
                <a:lnTo>
                  <a:pt x="1529" y="651"/>
                </a:lnTo>
                <a:lnTo>
                  <a:pt x="1532" y="650"/>
                </a:lnTo>
                <a:lnTo>
                  <a:pt x="1533" y="647"/>
                </a:lnTo>
                <a:lnTo>
                  <a:pt x="1537" y="643"/>
                </a:lnTo>
                <a:lnTo>
                  <a:pt x="1542" y="640"/>
                </a:lnTo>
                <a:lnTo>
                  <a:pt x="1552" y="634"/>
                </a:lnTo>
                <a:lnTo>
                  <a:pt x="1565" y="629"/>
                </a:lnTo>
                <a:lnTo>
                  <a:pt x="1586" y="617"/>
                </a:lnTo>
                <a:lnTo>
                  <a:pt x="1610" y="606"/>
                </a:lnTo>
                <a:lnTo>
                  <a:pt x="1651" y="584"/>
                </a:lnTo>
                <a:lnTo>
                  <a:pt x="1693" y="564"/>
                </a:lnTo>
                <a:lnTo>
                  <a:pt x="1779" y="528"/>
                </a:lnTo>
                <a:lnTo>
                  <a:pt x="1869" y="507"/>
                </a:lnTo>
                <a:lnTo>
                  <a:pt x="1921" y="501"/>
                </a:lnTo>
                <a:lnTo>
                  <a:pt x="1973" y="506"/>
                </a:lnTo>
                <a:lnTo>
                  <a:pt x="1960" y="506"/>
                </a:lnTo>
                <a:lnTo>
                  <a:pt x="1946" y="506"/>
                </a:lnTo>
                <a:lnTo>
                  <a:pt x="1930" y="506"/>
                </a:lnTo>
                <a:lnTo>
                  <a:pt x="1946" y="506"/>
                </a:lnTo>
                <a:close/>
                <a:moveTo>
                  <a:pt x="1533" y="642"/>
                </a:moveTo>
                <a:lnTo>
                  <a:pt x="1535" y="642"/>
                </a:lnTo>
                <a:lnTo>
                  <a:pt x="1536" y="642"/>
                </a:lnTo>
                <a:lnTo>
                  <a:pt x="1535" y="642"/>
                </a:lnTo>
                <a:lnTo>
                  <a:pt x="1533" y="642"/>
                </a:lnTo>
                <a:close/>
                <a:moveTo>
                  <a:pt x="1963" y="494"/>
                </a:moveTo>
                <a:lnTo>
                  <a:pt x="1964" y="494"/>
                </a:lnTo>
                <a:lnTo>
                  <a:pt x="1963" y="494"/>
                </a:lnTo>
                <a:lnTo>
                  <a:pt x="1963" y="494"/>
                </a:lnTo>
                <a:lnTo>
                  <a:pt x="1963" y="494"/>
                </a:lnTo>
                <a:close/>
                <a:moveTo>
                  <a:pt x="1946" y="494"/>
                </a:moveTo>
                <a:lnTo>
                  <a:pt x="1855" y="500"/>
                </a:lnTo>
                <a:lnTo>
                  <a:pt x="1767" y="521"/>
                </a:lnTo>
                <a:lnTo>
                  <a:pt x="1688" y="553"/>
                </a:lnTo>
                <a:lnTo>
                  <a:pt x="1610" y="592"/>
                </a:lnTo>
                <a:lnTo>
                  <a:pt x="1589" y="602"/>
                </a:lnTo>
                <a:lnTo>
                  <a:pt x="1567" y="614"/>
                </a:lnTo>
                <a:lnTo>
                  <a:pt x="1557" y="619"/>
                </a:lnTo>
                <a:lnTo>
                  <a:pt x="1546" y="624"/>
                </a:lnTo>
                <a:lnTo>
                  <a:pt x="1537" y="630"/>
                </a:lnTo>
                <a:lnTo>
                  <a:pt x="1529" y="624"/>
                </a:lnTo>
                <a:lnTo>
                  <a:pt x="1532" y="617"/>
                </a:lnTo>
                <a:lnTo>
                  <a:pt x="1538" y="614"/>
                </a:lnTo>
                <a:lnTo>
                  <a:pt x="1549" y="607"/>
                </a:lnTo>
                <a:lnTo>
                  <a:pt x="1559" y="601"/>
                </a:lnTo>
                <a:lnTo>
                  <a:pt x="1579" y="591"/>
                </a:lnTo>
                <a:lnTo>
                  <a:pt x="1599" y="581"/>
                </a:lnTo>
                <a:lnTo>
                  <a:pt x="1676" y="542"/>
                </a:lnTo>
                <a:lnTo>
                  <a:pt x="1757" y="511"/>
                </a:lnTo>
                <a:lnTo>
                  <a:pt x="1806" y="499"/>
                </a:lnTo>
                <a:lnTo>
                  <a:pt x="1857" y="491"/>
                </a:lnTo>
                <a:lnTo>
                  <a:pt x="1883" y="489"/>
                </a:lnTo>
                <a:lnTo>
                  <a:pt x="1911" y="489"/>
                </a:lnTo>
                <a:lnTo>
                  <a:pt x="1937" y="491"/>
                </a:lnTo>
                <a:lnTo>
                  <a:pt x="1964" y="494"/>
                </a:lnTo>
                <a:lnTo>
                  <a:pt x="1955" y="495"/>
                </a:lnTo>
                <a:lnTo>
                  <a:pt x="1946" y="494"/>
                </a:lnTo>
                <a:lnTo>
                  <a:pt x="1936" y="494"/>
                </a:lnTo>
                <a:lnTo>
                  <a:pt x="1946" y="494"/>
                </a:lnTo>
                <a:close/>
                <a:moveTo>
                  <a:pt x="1865" y="484"/>
                </a:moveTo>
                <a:lnTo>
                  <a:pt x="1713" y="518"/>
                </a:lnTo>
                <a:lnTo>
                  <a:pt x="1572" y="584"/>
                </a:lnTo>
                <a:lnTo>
                  <a:pt x="1552" y="594"/>
                </a:lnTo>
                <a:lnTo>
                  <a:pt x="1533" y="605"/>
                </a:lnTo>
                <a:lnTo>
                  <a:pt x="1527" y="608"/>
                </a:lnTo>
                <a:lnTo>
                  <a:pt x="1523" y="606"/>
                </a:lnTo>
                <a:lnTo>
                  <a:pt x="1521" y="600"/>
                </a:lnTo>
                <a:lnTo>
                  <a:pt x="1528" y="597"/>
                </a:lnTo>
                <a:lnTo>
                  <a:pt x="1564" y="578"/>
                </a:lnTo>
                <a:lnTo>
                  <a:pt x="1599" y="559"/>
                </a:lnTo>
                <a:lnTo>
                  <a:pt x="1668" y="526"/>
                </a:lnTo>
                <a:lnTo>
                  <a:pt x="1741" y="500"/>
                </a:lnTo>
                <a:lnTo>
                  <a:pt x="1830" y="483"/>
                </a:lnTo>
                <a:lnTo>
                  <a:pt x="1921" y="481"/>
                </a:lnTo>
                <a:lnTo>
                  <a:pt x="1894" y="483"/>
                </a:lnTo>
                <a:lnTo>
                  <a:pt x="1865" y="484"/>
                </a:lnTo>
                <a:lnTo>
                  <a:pt x="1854" y="485"/>
                </a:lnTo>
                <a:lnTo>
                  <a:pt x="1865" y="484"/>
                </a:lnTo>
                <a:close/>
                <a:moveTo>
                  <a:pt x="1881" y="463"/>
                </a:moveTo>
                <a:lnTo>
                  <a:pt x="1859" y="464"/>
                </a:lnTo>
                <a:lnTo>
                  <a:pt x="1841" y="461"/>
                </a:lnTo>
                <a:lnTo>
                  <a:pt x="1850" y="458"/>
                </a:lnTo>
                <a:lnTo>
                  <a:pt x="1862" y="457"/>
                </a:lnTo>
                <a:lnTo>
                  <a:pt x="1874" y="456"/>
                </a:lnTo>
                <a:lnTo>
                  <a:pt x="1887" y="456"/>
                </a:lnTo>
                <a:lnTo>
                  <a:pt x="1908" y="455"/>
                </a:lnTo>
                <a:lnTo>
                  <a:pt x="1929" y="456"/>
                </a:lnTo>
                <a:lnTo>
                  <a:pt x="1947" y="457"/>
                </a:lnTo>
                <a:lnTo>
                  <a:pt x="1963" y="460"/>
                </a:lnTo>
                <a:lnTo>
                  <a:pt x="1945" y="461"/>
                </a:lnTo>
                <a:lnTo>
                  <a:pt x="1924" y="460"/>
                </a:lnTo>
                <a:lnTo>
                  <a:pt x="1903" y="461"/>
                </a:lnTo>
                <a:lnTo>
                  <a:pt x="1881" y="463"/>
                </a:lnTo>
                <a:lnTo>
                  <a:pt x="1884" y="463"/>
                </a:lnTo>
                <a:lnTo>
                  <a:pt x="1881" y="463"/>
                </a:lnTo>
                <a:close/>
                <a:moveTo>
                  <a:pt x="2094" y="442"/>
                </a:moveTo>
                <a:lnTo>
                  <a:pt x="2103" y="441"/>
                </a:lnTo>
                <a:lnTo>
                  <a:pt x="2113" y="444"/>
                </a:lnTo>
                <a:lnTo>
                  <a:pt x="2126" y="445"/>
                </a:lnTo>
                <a:lnTo>
                  <a:pt x="2136" y="449"/>
                </a:lnTo>
                <a:lnTo>
                  <a:pt x="2128" y="450"/>
                </a:lnTo>
                <a:lnTo>
                  <a:pt x="2119" y="448"/>
                </a:lnTo>
                <a:lnTo>
                  <a:pt x="2105" y="445"/>
                </a:lnTo>
                <a:lnTo>
                  <a:pt x="2094" y="442"/>
                </a:lnTo>
                <a:lnTo>
                  <a:pt x="2094" y="442"/>
                </a:lnTo>
                <a:lnTo>
                  <a:pt x="2094" y="442"/>
                </a:lnTo>
                <a:close/>
                <a:moveTo>
                  <a:pt x="2514" y="392"/>
                </a:moveTo>
                <a:lnTo>
                  <a:pt x="2443" y="418"/>
                </a:lnTo>
                <a:lnTo>
                  <a:pt x="2370" y="432"/>
                </a:lnTo>
                <a:lnTo>
                  <a:pt x="2326" y="436"/>
                </a:lnTo>
                <a:lnTo>
                  <a:pt x="2283" y="438"/>
                </a:lnTo>
                <a:lnTo>
                  <a:pt x="2240" y="438"/>
                </a:lnTo>
                <a:lnTo>
                  <a:pt x="2195" y="433"/>
                </a:lnTo>
                <a:lnTo>
                  <a:pt x="2216" y="431"/>
                </a:lnTo>
                <a:lnTo>
                  <a:pt x="2240" y="431"/>
                </a:lnTo>
                <a:lnTo>
                  <a:pt x="2261" y="431"/>
                </a:lnTo>
                <a:lnTo>
                  <a:pt x="2284" y="430"/>
                </a:lnTo>
                <a:lnTo>
                  <a:pt x="2329" y="428"/>
                </a:lnTo>
                <a:lnTo>
                  <a:pt x="2374" y="424"/>
                </a:lnTo>
                <a:lnTo>
                  <a:pt x="2448" y="409"/>
                </a:lnTo>
                <a:lnTo>
                  <a:pt x="2518" y="383"/>
                </a:lnTo>
                <a:lnTo>
                  <a:pt x="2518" y="389"/>
                </a:lnTo>
                <a:lnTo>
                  <a:pt x="2514" y="392"/>
                </a:lnTo>
                <a:lnTo>
                  <a:pt x="2499" y="400"/>
                </a:lnTo>
                <a:lnTo>
                  <a:pt x="2514" y="392"/>
                </a:lnTo>
                <a:close/>
                <a:moveTo>
                  <a:pt x="2209" y="455"/>
                </a:moveTo>
                <a:lnTo>
                  <a:pt x="2208" y="455"/>
                </a:lnTo>
                <a:lnTo>
                  <a:pt x="2208" y="453"/>
                </a:lnTo>
                <a:lnTo>
                  <a:pt x="2208" y="455"/>
                </a:lnTo>
                <a:lnTo>
                  <a:pt x="2209" y="455"/>
                </a:lnTo>
                <a:lnTo>
                  <a:pt x="2209" y="455"/>
                </a:lnTo>
                <a:lnTo>
                  <a:pt x="2209" y="455"/>
                </a:lnTo>
                <a:close/>
                <a:moveTo>
                  <a:pt x="2199" y="443"/>
                </a:moveTo>
                <a:lnTo>
                  <a:pt x="2285" y="445"/>
                </a:lnTo>
                <a:lnTo>
                  <a:pt x="2372" y="441"/>
                </a:lnTo>
                <a:lnTo>
                  <a:pt x="2291" y="450"/>
                </a:lnTo>
                <a:lnTo>
                  <a:pt x="2199" y="443"/>
                </a:lnTo>
                <a:close/>
                <a:moveTo>
                  <a:pt x="2244" y="456"/>
                </a:moveTo>
                <a:lnTo>
                  <a:pt x="2283" y="457"/>
                </a:lnTo>
                <a:lnTo>
                  <a:pt x="2322" y="456"/>
                </a:lnTo>
                <a:lnTo>
                  <a:pt x="2340" y="455"/>
                </a:lnTo>
                <a:lnTo>
                  <a:pt x="2358" y="452"/>
                </a:lnTo>
                <a:lnTo>
                  <a:pt x="2367" y="451"/>
                </a:lnTo>
                <a:lnTo>
                  <a:pt x="2376" y="450"/>
                </a:lnTo>
                <a:lnTo>
                  <a:pt x="2385" y="448"/>
                </a:lnTo>
                <a:lnTo>
                  <a:pt x="2394" y="448"/>
                </a:lnTo>
                <a:lnTo>
                  <a:pt x="2356" y="459"/>
                </a:lnTo>
                <a:lnTo>
                  <a:pt x="2316" y="464"/>
                </a:lnTo>
                <a:lnTo>
                  <a:pt x="2261" y="464"/>
                </a:lnTo>
                <a:lnTo>
                  <a:pt x="2208" y="455"/>
                </a:lnTo>
                <a:lnTo>
                  <a:pt x="2226" y="455"/>
                </a:lnTo>
                <a:lnTo>
                  <a:pt x="2244" y="456"/>
                </a:lnTo>
                <a:lnTo>
                  <a:pt x="2258" y="457"/>
                </a:lnTo>
                <a:lnTo>
                  <a:pt x="2244" y="456"/>
                </a:lnTo>
                <a:close/>
                <a:moveTo>
                  <a:pt x="2267" y="470"/>
                </a:moveTo>
                <a:lnTo>
                  <a:pt x="2331" y="468"/>
                </a:lnTo>
                <a:lnTo>
                  <a:pt x="2394" y="457"/>
                </a:lnTo>
                <a:lnTo>
                  <a:pt x="2425" y="448"/>
                </a:lnTo>
                <a:lnTo>
                  <a:pt x="2456" y="436"/>
                </a:lnTo>
                <a:lnTo>
                  <a:pt x="2488" y="425"/>
                </a:lnTo>
                <a:lnTo>
                  <a:pt x="2518" y="412"/>
                </a:lnTo>
                <a:lnTo>
                  <a:pt x="2515" y="425"/>
                </a:lnTo>
                <a:lnTo>
                  <a:pt x="2504" y="432"/>
                </a:lnTo>
                <a:lnTo>
                  <a:pt x="2488" y="439"/>
                </a:lnTo>
                <a:lnTo>
                  <a:pt x="2473" y="444"/>
                </a:lnTo>
                <a:lnTo>
                  <a:pt x="2440" y="456"/>
                </a:lnTo>
                <a:lnTo>
                  <a:pt x="2407" y="464"/>
                </a:lnTo>
                <a:lnTo>
                  <a:pt x="2370" y="472"/>
                </a:lnTo>
                <a:lnTo>
                  <a:pt x="2333" y="476"/>
                </a:lnTo>
                <a:lnTo>
                  <a:pt x="2294" y="475"/>
                </a:lnTo>
                <a:lnTo>
                  <a:pt x="2256" y="470"/>
                </a:lnTo>
                <a:lnTo>
                  <a:pt x="2261" y="470"/>
                </a:lnTo>
                <a:lnTo>
                  <a:pt x="2267" y="470"/>
                </a:lnTo>
                <a:lnTo>
                  <a:pt x="2282" y="472"/>
                </a:lnTo>
                <a:lnTo>
                  <a:pt x="2267" y="470"/>
                </a:lnTo>
                <a:close/>
                <a:moveTo>
                  <a:pt x="2401" y="445"/>
                </a:moveTo>
                <a:lnTo>
                  <a:pt x="2462" y="425"/>
                </a:lnTo>
                <a:lnTo>
                  <a:pt x="2518" y="402"/>
                </a:lnTo>
                <a:lnTo>
                  <a:pt x="2466" y="427"/>
                </a:lnTo>
                <a:lnTo>
                  <a:pt x="2401" y="445"/>
                </a:lnTo>
                <a:close/>
                <a:moveTo>
                  <a:pt x="2516" y="373"/>
                </a:moveTo>
                <a:lnTo>
                  <a:pt x="2418" y="408"/>
                </a:lnTo>
                <a:lnTo>
                  <a:pt x="2315" y="422"/>
                </a:lnTo>
                <a:lnTo>
                  <a:pt x="2195" y="423"/>
                </a:lnTo>
                <a:lnTo>
                  <a:pt x="2076" y="416"/>
                </a:lnTo>
                <a:lnTo>
                  <a:pt x="2045" y="414"/>
                </a:lnTo>
                <a:lnTo>
                  <a:pt x="2014" y="411"/>
                </a:lnTo>
                <a:lnTo>
                  <a:pt x="2007" y="410"/>
                </a:lnTo>
                <a:lnTo>
                  <a:pt x="2003" y="408"/>
                </a:lnTo>
                <a:lnTo>
                  <a:pt x="2009" y="408"/>
                </a:lnTo>
                <a:lnTo>
                  <a:pt x="2018" y="408"/>
                </a:lnTo>
                <a:lnTo>
                  <a:pt x="2031" y="409"/>
                </a:lnTo>
                <a:lnTo>
                  <a:pt x="2042" y="407"/>
                </a:lnTo>
                <a:lnTo>
                  <a:pt x="2045" y="408"/>
                </a:lnTo>
                <a:lnTo>
                  <a:pt x="2050" y="408"/>
                </a:lnTo>
                <a:lnTo>
                  <a:pt x="2056" y="408"/>
                </a:lnTo>
                <a:lnTo>
                  <a:pt x="2062" y="408"/>
                </a:lnTo>
                <a:lnTo>
                  <a:pt x="2076" y="409"/>
                </a:lnTo>
                <a:lnTo>
                  <a:pt x="2089" y="409"/>
                </a:lnTo>
                <a:lnTo>
                  <a:pt x="2114" y="410"/>
                </a:lnTo>
                <a:lnTo>
                  <a:pt x="2139" y="411"/>
                </a:lnTo>
                <a:lnTo>
                  <a:pt x="2192" y="415"/>
                </a:lnTo>
                <a:lnTo>
                  <a:pt x="2244" y="417"/>
                </a:lnTo>
                <a:lnTo>
                  <a:pt x="2296" y="417"/>
                </a:lnTo>
                <a:lnTo>
                  <a:pt x="2348" y="415"/>
                </a:lnTo>
                <a:lnTo>
                  <a:pt x="2394" y="409"/>
                </a:lnTo>
                <a:lnTo>
                  <a:pt x="2440" y="398"/>
                </a:lnTo>
                <a:lnTo>
                  <a:pt x="2460" y="390"/>
                </a:lnTo>
                <a:lnTo>
                  <a:pt x="2481" y="380"/>
                </a:lnTo>
                <a:lnTo>
                  <a:pt x="2495" y="374"/>
                </a:lnTo>
                <a:lnTo>
                  <a:pt x="2507" y="369"/>
                </a:lnTo>
                <a:lnTo>
                  <a:pt x="2512" y="368"/>
                </a:lnTo>
                <a:lnTo>
                  <a:pt x="2516" y="367"/>
                </a:lnTo>
                <a:lnTo>
                  <a:pt x="2517" y="367"/>
                </a:lnTo>
                <a:lnTo>
                  <a:pt x="2518" y="368"/>
                </a:lnTo>
                <a:lnTo>
                  <a:pt x="2518" y="370"/>
                </a:lnTo>
                <a:lnTo>
                  <a:pt x="2516" y="373"/>
                </a:lnTo>
                <a:lnTo>
                  <a:pt x="2505" y="380"/>
                </a:lnTo>
                <a:lnTo>
                  <a:pt x="2516" y="373"/>
                </a:lnTo>
                <a:close/>
                <a:moveTo>
                  <a:pt x="2518" y="341"/>
                </a:moveTo>
                <a:lnTo>
                  <a:pt x="2490" y="343"/>
                </a:lnTo>
                <a:lnTo>
                  <a:pt x="2458" y="342"/>
                </a:lnTo>
                <a:lnTo>
                  <a:pt x="2425" y="342"/>
                </a:lnTo>
                <a:lnTo>
                  <a:pt x="2392" y="339"/>
                </a:lnTo>
                <a:lnTo>
                  <a:pt x="2426" y="339"/>
                </a:lnTo>
                <a:lnTo>
                  <a:pt x="2460" y="339"/>
                </a:lnTo>
                <a:lnTo>
                  <a:pt x="2475" y="339"/>
                </a:lnTo>
                <a:lnTo>
                  <a:pt x="2491" y="339"/>
                </a:lnTo>
                <a:lnTo>
                  <a:pt x="2506" y="339"/>
                </a:lnTo>
                <a:lnTo>
                  <a:pt x="2518" y="341"/>
                </a:lnTo>
                <a:lnTo>
                  <a:pt x="2518" y="341"/>
                </a:lnTo>
                <a:lnTo>
                  <a:pt x="2518" y="341"/>
                </a:lnTo>
                <a:close/>
                <a:moveTo>
                  <a:pt x="2268" y="320"/>
                </a:moveTo>
                <a:lnTo>
                  <a:pt x="2146" y="311"/>
                </a:lnTo>
                <a:lnTo>
                  <a:pt x="2023" y="310"/>
                </a:lnTo>
                <a:lnTo>
                  <a:pt x="1915" y="323"/>
                </a:lnTo>
                <a:lnTo>
                  <a:pt x="1809" y="350"/>
                </a:lnTo>
                <a:lnTo>
                  <a:pt x="1752" y="375"/>
                </a:lnTo>
                <a:lnTo>
                  <a:pt x="1697" y="405"/>
                </a:lnTo>
                <a:lnTo>
                  <a:pt x="1705" y="397"/>
                </a:lnTo>
                <a:lnTo>
                  <a:pt x="1715" y="391"/>
                </a:lnTo>
                <a:lnTo>
                  <a:pt x="1726" y="383"/>
                </a:lnTo>
                <a:lnTo>
                  <a:pt x="1738" y="376"/>
                </a:lnTo>
                <a:lnTo>
                  <a:pt x="1764" y="362"/>
                </a:lnTo>
                <a:lnTo>
                  <a:pt x="1791" y="351"/>
                </a:lnTo>
                <a:lnTo>
                  <a:pt x="1841" y="333"/>
                </a:lnTo>
                <a:lnTo>
                  <a:pt x="1892" y="319"/>
                </a:lnTo>
                <a:lnTo>
                  <a:pt x="2012" y="302"/>
                </a:lnTo>
                <a:lnTo>
                  <a:pt x="2133" y="300"/>
                </a:lnTo>
                <a:lnTo>
                  <a:pt x="2201" y="308"/>
                </a:lnTo>
                <a:lnTo>
                  <a:pt x="2269" y="319"/>
                </a:lnTo>
                <a:lnTo>
                  <a:pt x="2268" y="320"/>
                </a:lnTo>
                <a:lnTo>
                  <a:pt x="2268" y="320"/>
                </a:lnTo>
                <a:lnTo>
                  <a:pt x="2261" y="319"/>
                </a:lnTo>
                <a:lnTo>
                  <a:pt x="2268" y="320"/>
                </a:lnTo>
                <a:close/>
                <a:moveTo>
                  <a:pt x="1917" y="196"/>
                </a:moveTo>
                <a:lnTo>
                  <a:pt x="1919" y="196"/>
                </a:lnTo>
                <a:lnTo>
                  <a:pt x="1920" y="196"/>
                </a:lnTo>
                <a:lnTo>
                  <a:pt x="1919" y="196"/>
                </a:lnTo>
                <a:lnTo>
                  <a:pt x="1917" y="196"/>
                </a:lnTo>
                <a:lnTo>
                  <a:pt x="1917" y="196"/>
                </a:lnTo>
                <a:lnTo>
                  <a:pt x="1917" y="196"/>
                </a:lnTo>
                <a:close/>
                <a:moveTo>
                  <a:pt x="1947" y="206"/>
                </a:moveTo>
                <a:lnTo>
                  <a:pt x="1987" y="206"/>
                </a:lnTo>
                <a:lnTo>
                  <a:pt x="2023" y="212"/>
                </a:lnTo>
                <a:lnTo>
                  <a:pt x="1986" y="209"/>
                </a:lnTo>
                <a:lnTo>
                  <a:pt x="1947" y="206"/>
                </a:lnTo>
                <a:close/>
                <a:moveTo>
                  <a:pt x="1808" y="174"/>
                </a:moveTo>
                <a:lnTo>
                  <a:pt x="1727" y="183"/>
                </a:lnTo>
                <a:lnTo>
                  <a:pt x="1647" y="194"/>
                </a:lnTo>
                <a:lnTo>
                  <a:pt x="1568" y="209"/>
                </a:lnTo>
                <a:lnTo>
                  <a:pt x="1490" y="221"/>
                </a:lnTo>
                <a:lnTo>
                  <a:pt x="1467" y="224"/>
                </a:lnTo>
                <a:lnTo>
                  <a:pt x="1444" y="225"/>
                </a:lnTo>
                <a:lnTo>
                  <a:pt x="1422" y="227"/>
                </a:lnTo>
                <a:lnTo>
                  <a:pt x="1402" y="228"/>
                </a:lnTo>
                <a:lnTo>
                  <a:pt x="1452" y="218"/>
                </a:lnTo>
                <a:lnTo>
                  <a:pt x="1503" y="209"/>
                </a:lnTo>
                <a:lnTo>
                  <a:pt x="1556" y="201"/>
                </a:lnTo>
                <a:lnTo>
                  <a:pt x="1608" y="193"/>
                </a:lnTo>
                <a:lnTo>
                  <a:pt x="1710" y="177"/>
                </a:lnTo>
                <a:lnTo>
                  <a:pt x="1813" y="167"/>
                </a:lnTo>
                <a:lnTo>
                  <a:pt x="1872" y="166"/>
                </a:lnTo>
                <a:lnTo>
                  <a:pt x="1930" y="170"/>
                </a:lnTo>
                <a:lnTo>
                  <a:pt x="1870" y="170"/>
                </a:lnTo>
                <a:lnTo>
                  <a:pt x="1808" y="174"/>
                </a:lnTo>
                <a:lnTo>
                  <a:pt x="1803" y="174"/>
                </a:lnTo>
                <a:lnTo>
                  <a:pt x="1808" y="174"/>
                </a:lnTo>
                <a:close/>
                <a:moveTo>
                  <a:pt x="1412" y="240"/>
                </a:moveTo>
                <a:lnTo>
                  <a:pt x="1372" y="251"/>
                </a:lnTo>
                <a:lnTo>
                  <a:pt x="1332" y="264"/>
                </a:lnTo>
                <a:lnTo>
                  <a:pt x="1295" y="278"/>
                </a:lnTo>
                <a:lnTo>
                  <a:pt x="1257" y="292"/>
                </a:lnTo>
                <a:lnTo>
                  <a:pt x="1289" y="272"/>
                </a:lnTo>
                <a:lnTo>
                  <a:pt x="1326" y="258"/>
                </a:lnTo>
                <a:lnTo>
                  <a:pt x="1369" y="246"/>
                </a:lnTo>
                <a:lnTo>
                  <a:pt x="1412" y="240"/>
                </a:lnTo>
                <a:lnTo>
                  <a:pt x="1384" y="243"/>
                </a:lnTo>
                <a:lnTo>
                  <a:pt x="1412" y="240"/>
                </a:lnTo>
                <a:close/>
                <a:moveTo>
                  <a:pt x="669" y="277"/>
                </a:moveTo>
                <a:lnTo>
                  <a:pt x="669" y="277"/>
                </a:lnTo>
                <a:lnTo>
                  <a:pt x="669" y="277"/>
                </a:lnTo>
                <a:close/>
                <a:moveTo>
                  <a:pt x="670" y="268"/>
                </a:moveTo>
                <a:lnTo>
                  <a:pt x="667" y="265"/>
                </a:lnTo>
                <a:lnTo>
                  <a:pt x="669" y="261"/>
                </a:lnTo>
                <a:lnTo>
                  <a:pt x="674" y="264"/>
                </a:lnTo>
                <a:lnTo>
                  <a:pt x="670" y="268"/>
                </a:lnTo>
                <a:lnTo>
                  <a:pt x="671" y="267"/>
                </a:lnTo>
                <a:lnTo>
                  <a:pt x="670" y="268"/>
                </a:lnTo>
                <a:close/>
                <a:moveTo>
                  <a:pt x="669" y="277"/>
                </a:moveTo>
                <a:lnTo>
                  <a:pt x="648" y="270"/>
                </a:lnTo>
                <a:lnTo>
                  <a:pt x="636" y="261"/>
                </a:lnTo>
                <a:lnTo>
                  <a:pt x="656" y="267"/>
                </a:lnTo>
                <a:lnTo>
                  <a:pt x="669" y="277"/>
                </a:lnTo>
                <a:close/>
                <a:moveTo>
                  <a:pt x="638" y="275"/>
                </a:moveTo>
                <a:lnTo>
                  <a:pt x="646" y="277"/>
                </a:lnTo>
                <a:lnTo>
                  <a:pt x="653" y="281"/>
                </a:lnTo>
                <a:lnTo>
                  <a:pt x="656" y="283"/>
                </a:lnTo>
                <a:lnTo>
                  <a:pt x="654" y="285"/>
                </a:lnTo>
                <a:lnTo>
                  <a:pt x="639" y="297"/>
                </a:lnTo>
                <a:lnTo>
                  <a:pt x="625" y="308"/>
                </a:lnTo>
                <a:lnTo>
                  <a:pt x="621" y="311"/>
                </a:lnTo>
                <a:lnTo>
                  <a:pt x="617" y="311"/>
                </a:lnTo>
                <a:lnTo>
                  <a:pt x="615" y="308"/>
                </a:lnTo>
                <a:lnTo>
                  <a:pt x="619" y="303"/>
                </a:lnTo>
                <a:lnTo>
                  <a:pt x="628" y="290"/>
                </a:lnTo>
                <a:lnTo>
                  <a:pt x="638" y="275"/>
                </a:lnTo>
                <a:lnTo>
                  <a:pt x="639" y="277"/>
                </a:lnTo>
                <a:lnTo>
                  <a:pt x="638" y="275"/>
                </a:lnTo>
                <a:close/>
                <a:moveTo>
                  <a:pt x="621" y="268"/>
                </a:moveTo>
                <a:lnTo>
                  <a:pt x="617" y="276"/>
                </a:lnTo>
                <a:lnTo>
                  <a:pt x="613" y="283"/>
                </a:lnTo>
                <a:lnTo>
                  <a:pt x="609" y="290"/>
                </a:lnTo>
                <a:lnTo>
                  <a:pt x="605" y="289"/>
                </a:lnTo>
                <a:lnTo>
                  <a:pt x="610" y="276"/>
                </a:lnTo>
                <a:lnTo>
                  <a:pt x="617" y="264"/>
                </a:lnTo>
                <a:lnTo>
                  <a:pt x="620" y="265"/>
                </a:lnTo>
                <a:lnTo>
                  <a:pt x="621" y="268"/>
                </a:lnTo>
                <a:lnTo>
                  <a:pt x="620" y="270"/>
                </a:lnTo>
                <a:lnTo>
                  <a:pt x="621" y="268"/>
                </a:lnTo>
                <a:close/>
                <a:moveTo>
                  <a:pt x="658" y="382"/>
                </a:moveTo>
                <a:lnTo>
                  <a:pt x="785" y="377"/>
                </a:lnTo>
                <a:lnTo>
                  <a:pt x="910" y="395"/>
                </a:lnTo>
                <a:lnTo>
                  <a:pt x="971" y="412"/>
                </a:lnTo>
                <a:lnTo>
                  <a:pt x="1029" y="434"/>
                </a:lnTo>
                <a:lnTo>
                  <a:pt x="1043" y="439"/>
                </a:lnTo>
                <a:lnTo>
                  <a:pt x="1057" y="444"/>
                </a:lnTo>
                <a:lnTo>
                  <a:pt x="1064" y="447"/>
                </a:lnTo>
                <a:lnTo>
                  <a:pt x="1071" y="449"/>
                </a:lnTo>
                <a:lnTo>
                  <a:pt x="1076" y="451"/>
                </a:lnTo>
                <a:lnTo>
                  <a:pt x="1082" y="453"/>
                </a:lnTo>
                <a:lnTo>
                  <a:pt x="1080" y="457"/>
                </a:lnTo>
                <a:lnTo>
                  <a:pt x="1075" y="458"/>
                </a:lnTo>
                <a:lnTo>
                  <a:pt x="1071" y="456"/>
                </a:lnTo>
                <a:lnTo>
                  <a:pt x="1066" y="453"/>
                </a:lnTo>
                <a:lnTo>
                  <a:pt x="1053" y="448"/>
                </a:lnTo>
                <a:lnTo>
                  <a:pt x="1039" y="442"/>
                </a:lnTo>
                <a:lnTo>
                  <a:pt x="1007" y="431"/>
                </a:lnTo>
                <a:lnTo>
                  <a:pt x="974" y="419"/>
                </a:lnTo>
                <a:lnTo>
                  <a:pt x="958" y="414"/>
                </a:lnTo>
                <a:lnTo>
                  <a:pt x="942" y="409"/>
                </a:lnTo>
                <a:lnTo>
                  <a:pt x="935" y="407"/>
                </a:lnTo>
                <a:lnTo>
                  <a:pt x="927" y="405"/>
                </a:lnTo>
                <a:lnTo>
                  <a:pt x="925" y="405"/>
                </a:lnTo>
                <a:lnTo>
                  <a:pt x="923" y="405"/>
                </a:lnTo>
                <a:lnTo>
                  <a:pt x="919" y="406"/>
                </a:lnTo>
                <a:lnTo>
                  <a:pt x="917" y="407"/>
                </a:lnTo>
                <a:lnTo>
                  <a:pt x="918" y="406"/>
                </a:lnTo>
                <a:lnTo>
                  <a:pt x="919" y="405"/>
                </a:lnTo>
                <a:lnTo>
                  <a:pt x="882" y="397"/>
                </a:lnTo>
                <a:lnTo>
                  <a:pt x="844" y="391"/>
                </a:lnTo>
                <a:lnTo>
                  <a:pt x="804" y="385"/>
                </a:lnTo>
                <a:lnTo>
                  <a:pt x="765" y="382"/>
                </a:lnTo>
                <a:lnTo>
                  <a:pt x="681" y="386"/>
                </a:lnTo>
                <a:lnTo>
                  <a:pt x="601" y="399"/>
                </a:lnTo>
                <a:lnTo>
                  <a:pt x="578" y="402"/>
                </a:lnTo>
                <a:lnTo>
                  <a:pt x="556" y="407"/>
                </a:lnTo>
                <a:lnTo>
                  <a:pt x="537" y="412"/>
                </a:lnTo>
                <a:lnTo>
                  <a:pt x="518" y="415"/>
                </a:lnTo>
                <a:lnTo>
                  <a:pt x="587" y="394"/>
                </a:lnTo>
                <a:lnTo>
                  <a:pt x="658" y="382"/>
                </a:lnTo>
                <a:lnTo>
                  <a:pt x="669" y="380"/>
                </a:lnTo>
                <a:lnTo>
                  <a:pt x="658" y="382"/>
                </a:lnTo>
                <a:close/>
                <a:moveTo>
                  <a:pt x="510" y="324"/>
                </a:moveTo>
                <a:lnTo>
                  <a:pt x="498" y="315"/>
                </a:lnTo>
                <a:lnTo>
                  <a:pt x="491" y="300"/>
                </a:lnTo>
                <a:lnTo>
                  <a:pt x="503" y="310"/>
                </a:lnTo>
                <a:lnTo>
                  <a:pt x="510" y="324"/>
                </a:lnTo>
                <a:lnTo>
                  <a:pt x="506" y="320"/>
                </a:lnTo>
                <a:lnTo>
                  <a:pt x="510" y="324"/>
                </a:lnTo>
                <a:close/>
                <a:moveTo>
                  <a:pt x="505" y="291"/>
                </a:moveTo>
                <a:lnTo>
                  <a:pt x="505" y="290"/>
                </a:lnTo>
                <a:lnTo>
                  <a:pt x="505" y="289"/>
                </a:lnTo>
                <a:lnTo>
                  <a:pt x="529" y="308"/>
                </a:lnTo>
                <a:lnTo>
                  <a:pt x="537" y="336"/>
                </a:lnTo>
                <a:lnTo>
                  <a:pt x="528" y="328"/>
                </a:lnTo>
                <a:lnTo>
                  <a:pt x="523" y="317"/>
                </a:lnTo>
                <a:lnTo>
                  <a:pt x="514" y="303"/>
                </a:lnTo>
                <a:lnTo>
                  <a:pt x="505" y="291"/>
                </a:lnTo>
                <a:lnTo>
                  <a:pt x="508" y="295"/>
                </a:lnTo>
                <a:lnTo>
                  <a:pt x="505" y="291"/>
                </a:lnTo>
                <a:close/>
                <a:moveTo>
                  <a:pt x="547" y="357"/>
                </a:moveTo>
                <a:lnTo>
                  <a:pt x="497" y="350"/>
                </a:lnTo>
                <a:lnTo>
                  <a:pt x="460" y="333"/>
                </a:lnTo>
                <a:lnTo>
                  <a:pt x="504" y="344"/>
                </a:lnTo>
                <a:lnTo>
                  <a:pt x="547" y="357"/>
                </a:lnTo>
                <a:close/>
                <a:moveTo>
                  <a:pt x="475" y="417"/>
                </a:moveTo>
                <a:lnTo>
                  <a:pt x="486" y="414"/>
                </a:lnTo>
                <a:lnTo>
                  <a:pt x="491" y="423"/>
                </a:lnTo>
                <a:lnTo>
                  <a:pt x="490" y="432"/>
                </a:lnTo>
                <a:lnTo>
                  <a:pt x="490" y="441"/>
                </a:lnTo>
                <a:lnTo>
                  <a:pt x="493" y="450"/>
                </a:lnTo>
                <a:lnTo>
                  <a:pt x="496" y="459"/>
                </a:lnTo>
                <a:lnTo>
                  <a:pt x="501" y="500"/>
                </a:lnTo>
                <a:lnTo>
                  <a:pt x="499" y="541"/>
                </a:lnTo>
                <a:lnTo>
                  <a:pt x="499" y="547"/>
                </a:lnTo>
                <a:lnTo>
                  <a:pt x="496" y="549"/>
                </a:lnTo>
                <a:lnTo>
                  <a:pt x="493" y="540"/>
                </a:lnTo>
                <a:lnTo>
                  <a:pt x="490" y="530"/>
                </a:lnTo>
                <a:lnTo>
                  <a:pt x="485" y="511"/>
                </a:lnTo>
                <a:lnTo>
                  <a:pt x="480" y="492"/>
                </a:lnTo>
                <a:lnTo>
                  <a:pt x="477" y="472"/>
                </a:lnTo>
                <a:lnTo>
                  <a:pt x="472" y="452"/>
                </a:lnTo>
                <a:lnTo>
                  <a:pt x="470" y="434"/>
                </a:lnTo>
                <a:lnTo>
                  <a:pt x="475" y="417"/>
                </a:lnTo>
                <a:lnTo>
                  <a:pt x="473" y="419"/>
                </a:lnTo>
                <a:lnTo>
                  <a:pt x="475" y="417"/>
                </a:lnTo>
                <a:close/>
                <a:moveTo>
                  <a:pt x="470" y="351"/>
                </a:moveTo>
                <a:lnTo>
                  <a:pt x="480" y="353"/>
                </a:lnTo>
                <a:lnTo>
                  <a:pt x="488" y="360"/>
                </a:lnTo>
                <a:lnTo>
                  <a:pt x="487" y="374"/>
                </a:lnTo>
                <a:lnTo>
                  <a:pt x="481" y="387"/>
                </a:lnTo>
                <a:lnTo>
                  <a:pt x="475" y="369"/>
                </a:lnTo>
                <a:lnTo>
                  <a:pt x="470" y="351"/>
                </a:lnTo>
                <a:lnTo>
                  <a:pt x="477" y="357"/>
                </a:lnTo>
                <a:lnTo>
                  <a:pt x="470" y="351"/>
                </a:lnTo>
                <a:close/>
                <a:moveTo>
                  <a:pt x="499" y="457"/>
                </a:moveTo>
                <a:lnTo>
                  <a:pt x="499" y="458"/>
                </a:lnTo>
                <a:lnTo>
                  <a:pt x="498" y="458"/>
                </a:lnTo>
                <a:lnTo>
                  <a:pt x="498" y="458"/>
                </a:lnTo>
                <a:lnTo>
                  <a:pt x="499" y="457"/>
                </a:lnTo>
                <a:close/>
                <a:moveTo>
                  <a:pt x="503" y="456"/>
                </a:moveTo>
                <a:lnTo>
                  <a:pt x="504" y="456"/>
                </a:lnTo>
                <a:lnTo>
                  <a:pt x="505" y="456"/>
                </a:lnTo>
                <a:lnTo>
                  <a:pt x="503" y="456"/>
                </a:lnTo>
                <a:lnTo>
                  <a:pt x="503" y="456"/>
                </a:lnTo>
                <a:close/>
                <a:moveTo>
                  <a:pt x="468" y="506"/>
                </a:moveTo>
                <a:lnTo>
                  <a:pt x="477" y="517"/>
                </a:lnTo>
                <a:lnTo>
                  <a:pt x="480" y="534"/>
                </a:lnTo>
                <a:lnTo>
                  <a:pt x="483" y="550"/>
                </a:lnTo>
                <a:lnTo>
                  <a:pt x="490" y="565"/>
                </a:lnTo>
                <a:lnTo>
                  <a:pt x="499" y="583"/>
                </a:lnTo>
                <a:lnTo>
                  <a:pt x="511" y="598"/>
                </a:lnTo>
                <a:lnTo>
                  <a:pt x="515" y="604"/>
                </a:lnTo>
                <a:lnTo>
                  <a:pt x="519" y="608"/>
                </a:lnTo>
                <a:lnTo>
                  <a:pt x="514" y="609"/>
                </a:lnTo>
                <a:lnTo>
                  <a:pt x="510" y="606"/>
                </a:lnTo>
                <a:lnTo>
                  <a:pt x="485" y="583"/>
                </a:lnTo>
                <a:lnTo>
                  <a:pt x="466" y="556"/>
                </a:lnTo>
                <a:lnTo>
                  <a:pt x="462" y="542"/>
                </a:lnTo>
                <a:lnTo>
                  <a:pt x="460" y="528"/>
                </a:lnTo>
                <a:lnTo>
                  <a:pt x="461" y="515"/>
                </a:lnTo>
                <a:lnTo>
                  <a:pt x="468" y="506"/>
                </a:lnTo>
                <a:lnTo>
                  <a:pt x="468" y="506"/>
                </a:lnTo>
                <a:lnTo>
                  <a:pt x="468" y="506"/>
                </a:lnTo>
                <a:close/>
                <a:moveTo>
                  <a:pt x="466" y="569"/>
                </a:moveTo>
                <a:lnTo>
                  <a:pt x="475" y="578"/>
                </a:lnTo>
                <a:lnTo>
                  <a:pt x="482" y="589"/>
                </a:lnTo>
                <a:lnTo>
                  <a:pt x="491" y="599"/>
                </a:lnTo>
                <a:lnTo>
                  <a:pt x="501" y="609"/>
                </a:lnTo>
                <a:lnTo>
                  <a:pt x="505" y="614"/>
                </a:lnTo>
                <a:lnTo>
                  <a:pt x="510" y="619"/>
                </a:lnTo>
                <a:lnTo>
                  <a:pt x="513" y="622"/>
                </a:lnTo>
                <a:lnTo>
                  <a:pt x="515" y="626"/>
                </a:lnTo>
                <a:lnTo>
                  <a:pt x="512" y="627"/>
                </a:lnTo>
                <a:lnTo>
                  <a:pt x="505" y="624"/>
                </a:lnTo>
                <a:lnTo>
                  <a:pt x="486" y="609"/>
                </a:lnTo>
                <a:lnTo>
                  <a:pt x="466" y="594"/>
                </a:lnTo>
                <a:lnTo>
                  <a:pt x="460" y="585"/>
                </a:lnTo>
                <a:lnTo>
                  <a:pt x="455" y="574"/>
                </a:lnTo>
                <a:lnTo>
                  <a:pt x="458" y="567"/>
                </a:lnTo>
                <a:lnTo>
                  <a:pt x="466" y="569"/>
                </a:lnTo>
                <a:lnTo>
                  <a:pt x="469" y="572"/>
                </a:lnTo>
                <a:lnTo>
                  <a:pt x="466" y="569"/>
                </a:lnTo>
                <a:close/>
                <a:moveTo>
                  <a:pt x="528" y="656"/>
                </a:moveTo>
                <a:lnTo>
                  <a:pt x="519" y="723"/>
                </a:lnTo>
                <a:lnTo>
                  <a:pt x="472" y="776"/>
                </a:lnTo>
                <a:lnTo>
                  <a:pt x="511" y="717"/>
                </a:lnTo>
                <a:lnTo>
                  <a:pt x="528" y="656"/>
                </a:lnTo>
                <a:close/>
                <a:moveTo>
                  <a:pt x="524" y="568"/>
                </a:moveTo>
                <a:lnTo>
                  <a:pt x="549" y="618"/>
                </a:lnTo>
                <a:lnTo>
                  <a:pt x="548" y="675"/>
                </a:lnTo>
                <a:lnTo>
                  <a:pt x="540" y="621"/>
                </a:lnTo>
                <a:lnTo>
                  <a:pt x="524" y="568"/>
                </a:lnTo>
                <a:lnTo>
                  <a:pt x="535" y="585"/>
                </a:lnTo>
                <a:lnTo>
                  <a:pt x="524" y="568"/>
                </a:lnTo>
                <a:close/>
                <a:moveTo>
                  <a:pt x="541" y="743"/>
                </a:moveTo>
                <a:lnTo>
                  <a:pt x="561" y="694"/>
                </a:lnTo>
                <a:lnTo>
                  <a:pt x="567" y="641"/>
                </a:lnTo>
                <a:lnTo>
                  <a:pt x="554" y="591"/>
                </a:lnTo>
                <a:lnTo>
                  <a:pt x="529" y="543"/>
                </a:lnTo>
                <a:lnTo>
                  <a:pt x="526" y="538"/>
                </a:lnTo>
                <a:lnTo>
                  <a:pt x="522" y="531"/>
                </a:lnTo>
                <a:lnTo>
                  <a:pt x="519" y="526"/>
                </a:lnTo>
                <a:lnTo>
                  <a:pt x="516" y="522"/>
                </a:lnTo>
                <a:lnTo>
                  <a:pt x="518" y="519"/>
                </a:lnTo>
                <a:lnTo>
                  <a:pt x="520" y="519"/>
                </a:lnTo>
                <a:lnTo>
                  <a:pt x="522" y="522"/>
                </a:lnTo>
                <a:lnTo>
                  <a:pt x="524" y="524"/>
                </a:lnTo>
                <a:lnTo>
                  <a:pt x="539" y="547"/>
                </a:lnTo>
                <a:lnTo>
                  <a:pt x="555" y="571"/>
                </a:lnTo>
                <a:lnTo>
                  <a:pt x="573" y="615"/>
                </a:lnTo>
                <a:lnTo>
                  <a:pt x="581" y="663"/>
                </a:lnTo>
                <a:lnTo>
                  <a:pt x="577" y="689"/>
                </a:lnTo>
                <a:lnTo>
                  <a:pt x="567" y="713"/>
                </a:lnTo>
                <a:lnTo>
                  <a:pt x="559" y="725"/>
                </a:lnTo>
                <a:lnTo>
                  <a:pt x="551" y="738"/>
                </a:lnTo>
                <a:lnTo>
                  <a:pt x="548" y="742"/>
                </a:lnTo>
                <a:lnTo>
                  <a:pt x="546" y="746"/>
                </a:lnTo>
                <a:lnTo>
                  <a:pt x="543" y="746"/>
                </a:lnTo>
                <a:lnTo>
                  <a:pt x="541" y="743"/>
                </a:lnTo>
                <a:lnTo>
                  <a:pt x="549" y="730"/>
                </a:lnTo>
                <a:lnTo>
                  <a:pt x="541" y="743"/>
                </a:lnTo>
                <a:close/>
                <a:moveTo>
                  <a:pt x="561" y="763"/>
                </a:moveTo>
                <a:lnTo>
                  <a:pt x="590" y="733"/>
                </a:lnTo>
                <a:lnTo>
                  <a:pt x="618" y="701"/>
                </a:lnTo>
                <a:lnTo>
                  <a:pt x="578" y="764"/>
                </a:lnTo>
                <a:lnTo>
                  <a:pt x="515" y="805"/>
                </a:lnTo>
                <a:lnTo>
                  <a:pt x="522" y="795"/>
                </a:lnTo>
                <a:lnTo>
                  <a:pt x="535" y="785"/>
                </a:lnTo>
                <a:lnTo>
                  <a:pt x="547" y="774"/>
                </a:lnTo>
                <a:lnTo>
                  <a:pt x="561" y="763"/>
                </a:lnTo>
                <a:lnTo>
                  <a:pt x="563" y="760"/>
                </a:lnTo>
                <a:lnTo>
                  <a:pt x="561" y="763"/>
                </a:lnTo>
                <a:close/>
                <a:moveTo>
                  <a:pt x="549" y="834"/>
                </a:moveTo>
                <a:lnTo>
                  <a:pt x="520" y="856"/>
                </a:lnTo>
                <a:lnTo>
                  <a:pt x="486" y="871"/>
                </a:lnTo>
                <a:lnTo>
                  <a:pt x="453" y="882"/>
                </a:lnTo>
                <a:lnTo>
                  <a:pt x="417" y="889"/>
                </a:lnTo>
                <a:lnTo>
                  <a:pt x="435" y="882"/>
                </a:lnTo>
                <a:lnTo>
                  <a:pt x="452" y="878"/>
                </a:lnTo>
                <a:lnTo>
                  <a:pt x="470" y="871"/>
                </a:lnTo>
                <a:lnTo>
                  <a:pt x="487" y="864"/>
                </a:lnTo>
                <a:lnTo>
                  <a:pt x="503" y="857"/>
                </a:lnTo>
                <a:lnTo>
                  <a:pt x="519" y="849"/>
                </a:lnTo>
                <a:lnTo>
                  <a:pt x="534" y="841"/>
                </a:lnTo>
                <a:lnTo>
                  <a:pt x="549" y="834"/>
                </a:lnTo>
                <a:lnTo>
                  <a:pt x="538" y="845"/>
                </a:lnTo>
                <a:lnTo>
                  <a:pt x="549" y="834"/>
                </a:lnTo>
                <a:close/>
                <a:moveTo>
                  <a:pt x="667" y="684"/>
                </a:moveTo>
                <a:lnTo>
                  <a:pt x="699" y="683"/>
                </a:lnTo>
                <a:lnTo>
                  <a:pt x="729" y="682"/>
                </a:lnTo>
                <a:lnTo>
                  <a:pt x="744" y="682"/>
                </a:lnTo>
                <a:lnTo>
                  <a:pt x="759" y="682"/>
                </a:lnTo>
                <a:lnTo>
                  <a:pt x="765" y="682"/>
                </a:lnTo>
                <a:lnTo>
                  <a:pt x="770" y="684"/>
                </a:lnTo>
                <a:lnTo>
                  <a:pt x="773" y="687"/>
                </a:lnTo>
                <a:lnTo>
                  <a:pt x="775" y="689"/>
                </a:lnTo>
                <a:lnTo>
                  <a:pt x="721" y="687"/>
                </a:lnTo>
                <a:lnTo>
                  <a:pt x="667" y="684"/>
                </a:lnTo>
                <a:lnTo>
                  <a:pt x="693" y="684"/>
                </a:lnTo>
                <a:lnTo>
                  <a:pt x="667" y="684"/>
                </a:lnTo>
                <a:close/>
                <a:moveTo>
                  <a:pt x="757" y="715"/>
                </a:moveTo>
                <a:lnTo>
                  <a:pt x="752" y="712"/>
                </a:lnTo>
                <a:lnTo>
                  <a:pt x="747" y="707"/>
                </a:lnTo>
                <a:lnTo>
                  <a:pt x="755" y="710"/>
                </a:lnTo>
                <a:lnTo>
                  <a:pt x="757" y="715"/>
                </a:lnTo>
                <a:close/>
                <a:moveTo>
                  <a:pt x="729" y="698"/>
                </a:moveTo>
                <a:lnTo>
                  <a:pt x="722" y="694"/>
                </a:lnTo>
                <a:lnTo>
                  <a:pt x="717" y="692"/>
                </a:lnTo>
                <a:lnTo>
                  <a:pt x="726" y="693"/>
                </a:lnTo>
                <a:lnTo>
                  <a:pt x="729" y="698"/>
                </a:lnTo>
                <a:close/>
                <a:moveTo>
                  <a:pt x="708" y="722"/>
                </a:moveTo>
                <a:lnTo>
                  <a:pt x="733" y="730"/>
                </a:lnTo>
                <a:lnTo>
                  <a:pt x="755" y="740"/>
                </a:lnTo>
                <a:lnTo>
                  <a:pt x="727" y="733"/>
                </a:lnTo>
                <a:lnTo>
                  <a:pt x="708" y="722"/>
                </a:lnTo>
                <a:close/>
                <a:moveTo>
                  <a:pt x="708" y="839"/>
                </a:moveTo>
                <a:lnTo>
                  <a:pt x="716" y="810"/>
                </a:lnTo>
                <a:lnTo>
                  <a:pt x="722" y="783"/>
                </a:lnTo>
                <a:lnTo>
                  <a:pt x="712" y="847"/>
                </a:lnTo>
                <a:lnTo>
                  <a:pt x="667" y="893"/>
                </a:lnTo>
                <a:lnTo>
                  <a:pt x="689" y="867"/>
                </a:lnTo>
                <a:lnTo>
                  <a:pt x="708" y="839"/>
                </a:lnTo>
                <a:lnTo>
                  <a:pt x="708" y="839"/>
                </a:lnTo>
                <a:lnTo>
                  <a:pt x="708" y="839"/>
                </a:lnTo>
                <a:close/>
                <a:moveTo>
                  <a:pt x="751" y="733"/>
                </a:moveTo>
                <a:lnTo>
                  <a:pt x="740" y="727"/>
                </a:lnTo>
                <a:lnTo>
                  <a:pt x="728" y="722"/>
                </a:lnTo>
                <a:lnTo>
                  <a:pt x="717" y="717"/>
                </a:lnTo>
                <a:lnTo>
                  <a:pt x="705" y="712"/>
                </a:lnTo>
                <a:lnTo>
                  <a:pt x="699" y="706"/>
                </a:lnTo>
                <a:lnTo>
                  <a:pt x="695" y="699"/>
                </a:lnTo>
                <a:lnTo>
                  <a:pt x="695" y="693"/>
                </a:lnTo>
                <a:lnTo>
                  <a:pt x="700" y="692"/>
                </a:lnTo>
                <a:lnTo>
                  <a:pt x="711" y="699"/>
                </a:lnTo>
                <a:lnTo>
                  <a:pt x="721" y="706"/>
                </a:lnTo>
                <a:lnTo>
                  <a:pt x="732" y="713"/>
                </a:lnTo>
                <a:lnTo>
                  <a:pt x="743" y="719"/>
                </a:lnTo>
                <a:lnTo>
                  <a:pt x="766" y="732"/>
                </a:lnTo>
                <a:lnTo>
                  <a:pt x="790" y="743"/>
                </a:lnTo>
                <a:lnTo>
                  <a:pt x="770" y="740"/>
                </a:lnTo>
                <a:lnTo>
                  <a:pt x="751" y="733"/>
                </a:lnTo>
                <a:lnTo>
                  <a:pt x="750" y="732"/>
                </a:lnTo>
                <a:lnTo>
                  <a:pt x="751" y="733"/>
                </a:lnTo>
                <a:close/>
                <a:moveTo>
                  <a:pt x="784" y="729"/>
                </a:moveTo>
                <a:lnTo>
                  <a:pt x="779" y="722"/>
                </a:lnTo>
                <a:lnTo>
                  <a:pt x="779" y="714"/>
                </a:lnTo>
                <a:lnTo>
                  <a:pt x="786" y="721"/>
                </a:lnTo>
                <a:lnTo>
                  <a:pt x="791" y="729"/>
                </a:lnTo>
                <a:lnTo>
                  <a:pt x="788" y="731"/>
                </a:lnTo>
                <a:lnTo>
                  <a:pt x="784" y="729"/>
                </a:lnTo>
                <a:lnTo>
                  <a:pt x="783" y="727"/>
                </a:lnTo>
                <a:lnTo>
                  <a:pt x="784" y="729"/>
                </a:lnTo>
                <a:close/>
                <a:moveTo>
                  <a:pt x="791" y="706"/>
                </a:moveTo>
                <a:lnTo>
                  <a:pt x="811" y="724"/>
                </a:lnTo>
                <a:lnTo>
                  <a:pt x="820" y="744"/>
                </a:lnTo>
                <a:lnTo>
                  <a:pt x="806" y="725"/>
                </a:lnTo>
                <a:lnTo>
                  <a:pt x="791" y="706"/>
                </a:lnTo>
                <a:close/>
                <a:moveTo>
                  <a:pt x="852" y="760"/>
                </a:moveTo>
                <a:lnTo>
                  <a:pt x="865" y="771"/>
                </a:lnTo>
                <a:lnTo>
                  <a:pt x="862" y="783"/>
                </a:lnTo>
                <a:lnTo>
                  <a:pt x="857" y="772"/>
                </a:lnTo>
                <a:lnTo>
                  <a:pt x="852" y="760"/>
                </a:lnTo>
                <a:close/>
                <a:moveTo>
                  <a:pt x="865" y="760"/>
                </a:moveTo>
                <a:lnTo>
                  <a:pt x="877" y="762"/>
                </a:lnTo>
                <a:lnTo>
                  <a:pt x="890" y="766"/>
                </a:lnTo>
                <a:lnTo>
                  <a:pt x="903" y="769"/>
                </a:lnTo>
                <a:lnTo>
                  <a:pt x="916" y="774"/>
                </a:lnTo>
                <a:lnTo>
                  <a:pt x="942" y="781"/>
                </a:lnTo>
                <a:lnTo>
                  <a:pt x="969" y="788"/>
                </a:lnTo>
                <a:lnTo>
                  <a:pt x="1022" y="801"/>
                </a:lnTo>
                <a:lnTo>
                  <a:pt x="1075" y="813"/>
                </a:lnTo>
                <a:lnTo>
                  <a:pt x="1185" y="830"/>
                </a:lnTo>
                <a:lnTo>
                  <a:pt x="1295" y="840"/>
                </a:lnTo>
                <a:lnTo>
                  <a:pt x="1327" y="841"/>
                </a:lnTo>
                <a:lnTo>
                  <a:pt x="1359" y="842"/>
                </a:lnTo>
                <a:lnTo>
                  <a:pt x="1391" y="843"/>
                </a:lnTo>
                <a:lnTo>
                  <a:pt x="1422" y="845"/>
                </a:lnTo>
                <a:lnTo>
                  <a:pt x="1197" y="837"/>
                </a:lnTo>
                <a:lnTo>
                  <a:pt x="976" y="795"/>
                </a:lnTo>
                <a:lnTo>
                  <a:pt x="946" y="787"/>
                </a:lnTo>
                <a:lnTo>
                  <a:pt x="915" y="779"/>
                </a:lnTo>
                <a:lnTo>
                  <a:pt x="901" y="774"/>
                </a:lnTo>
                <a:lnTo>
                  <a:pt x="886" y="768"/>
                </a:lnTo>
                <a:lnTo>
                  <a:pt x="880" y="766"/>
                </a:lnTo>
                <a:lnTo>
                  <a:pt x="872" y="764"/>
                </a:lnTo>
                <a:lnTo>
                  <a:pt x="868" y="763"/>
                </a:lnTo>
                <a:lnTo>
                  <a:pt x="865" y="760"/>
                </a:lnTo>
                <a:lnTo>
                  <a:pt x="866" y="760"/>
                </a:lnTo>
                <a:lnTo>
                  <a:pt x="865" y="760"/>
                </a:lnTo>
                <a:close/>
                <a:moveTo>
                  <a:pt x="2062" y="865"/>
                </a:moveTo>
                <a:lnTo>
                  <a:pt x="2065" y="870"/>
                </a:lnTo>
                <a:lnTo>
                  <a:pt x="2065" y="875"/>
                </a:lnTo>
                <a:lnTo>
                  <a:pt x="2061" y="876"/>
                </a:lnTo>
                <a:lnTo>
                  <a:pt x="2056" y="875"/>
                </a:lnTo>
                <a:lnTo>
                  <a:pt x="2055" y="868"/>
                </a:lnTo>
                <a:lnTo>
                  <a:pt x="2062" y="865"/>
                </a:lnTo>
                <a:lnTo>
                  <a:pt x="2059" y="867"/>
                </a:lnTo>
                <a:lnTo>
                  <a:pt x="2062" y="865"/>
                </a:lnTo>
                <a:close/>
                <a:moveTo>
                  <a:pt x="2064" y="813"/>
                </a:moveTo>
                <a:lnTo>
                  <a:pt x="2068" y="817"/>
                </a:lnTo>
                <a:lnTo>
                  <a:pt x="2064" y="822"/>
                </a:lnTo>
                <a:lnTo>
                  <a:pt x="2061" y="817"/>
                </a:lnTo>
                <a:lnTo>
                  <a:pt x="2064" y="813"/>
                </a:lnTo>
                <a:close/>
                <a:moveTo>
                  <a:pt x="2065" y="846"/>
                </a:moveTo>
                <a:lnTo>
                  <a:pt x="2067" y="840"/>
                </a:lnTo>
                <a:lnTo>
                  <a:pt x="2073" y="835"/>
                </a:lnTo>
                <a:lnTo>
                  <a:pt x="2072" y="841"/>
                </a:lnTo>
                <a:lnTo>
                  <a:pt x="2065" y="846"/>
                </a:lnTo>
                <a:lnTo>
                  <a:pt x="2065" y="846"/>
                </a:lnTo>
                <a:lnTo>
                  <a:pt x="2065" y="846"/>
                </a:lnTo>
                <a:close/>
                <a:moveTo>
                  <a:pt x="2055" y="796"/>
                </a:moveTo>
                <a:lnTo>
                  <a:pt x="2042" y="802"/>
                </a:lnTo>
                <a:lnTo>
                  <a:pt x="2029" y="809"/>
                </a:lnTo>
                <a:lnTo>
                  <a:pt x="2021" y="813"/>
                </a:lnTo>
                <a:lnTo>
                  <a:pt x="2014" y="815"/>
                </a:lnTo>
                <a:lnTo>
                  <a:pt x="2006" y="817"/>
                </a:lnTo>
                <a:lnTo>
                  <a:pt x="1998" y="820"/>
                </a:lnTo>
                <a:lnTo>
                  <a:pt x="2031" y="797"/>
                </a:lnTo>
                <a:lnTo>
                  <a:pt x="2065" y="776"/>
                </a:lnTo>
                <a:lnTo>
                  <a:pt x="2102" y="754"/>
                </a:lnTo>
                <a:lnTo>
                  <a:pt x="2138" y="734"/>
                </a:lnTo>
                <a:lnTo>
                  <a:pt x="2156" y="724"/>
                </a:lnTo>
                <a:lnTo>
                  <a:pt x="2176" y="715"/>
                </a:lnTo>
                <a:lnTo>
                  <a:pt x="2185" y="710"/>
                </a:lnTo>
                <a:lnTo>
                  <a:pt x="2194" y="707"/>
                </a:lnTo>
                <a:lnTo>
                  <a:pt x="2199" y="706"/>
                </a:lnTo>
                <a:lnTo>
                  <a:pt x="2201" y="708"/>
                </a:lnTo>
                <a:lnTo>
                  <a:pt x="2194" y="713"/>
                </a:lnTo>
                <a:lnTo>
                  <a:pt x="2188" y="716"/>
                </a:lnTo>
                <a:lnTo>
                  <a:pt x="2179" y="721"/>
                </a:lnTo>
                <a:lnTo>
                  <a:pt x="2171" y="724"/>
                </a:lnTo>
                <a:lnTo>
                  <a:pt x="2153" y="733"/>
                </a:lnTo>
                <a:lnTo>
                  <a:pt x="2136" y="743"/>
                </a:lnTo>
                <a:lnTo>
                  <a:pt x="2095" y="769"/>
                </a:lnTo>
                <a:lnTo>
                  <a:pt x="2055" y="796"/>
                </a:lnTo>
                <a:lnTo>
                  <a:pt x="2062" y="791"/>
                </a:lnTo>
                <a:lnTo>
                  <a:pt x="2055" y="796"/>
                </a:lnTo>
                <a:close/>
                <a:moveTo>
                  <a:pt x="2003" y="873"/>
                </a:moveTo>
                <a:lnTo>
                  <a:pt x="2005" y="858"/>
                </a:lnTo>
                <a:lnTo>
                  <a:pt x="2006" y="842"/>
                </a:lnTo>
                <a:lnTo>
                  <a:pt x="2006" y="835"/>
                </a:lnTo>
                <a:lnTo>
                  <a:pt x="2012" y="832"/>
                </a:lnTo>
                <a:lnTo>
                  <a:pt x="2019" y="830"/>
                </a:lnTo>
                <a:lnTo>
                  <a:pt x="2024" y="829"/>
                </a:lnTo>
                <a:lnTo>
                  <a:pt x="2028" y="840"/>
                </a:lnTo>
                <a:lnTo>
                  <a:pt x="2024" y="851"/>
                </a:lnTo>
                <a:lnTo>
                  <a:pt x="2014" y="863"/>
                </a:lnTo>
                <a:lnTo>
                  <a:pt x="2003" y="873"/>
                </a:lnTo>
                <a:lnTo>
                  <a:pt x="2011" y="863"/>
                </a:lnTo>
                <a:lnTo>
                  <a:pt x="2003" y="873"/>
                </a:lnTo>
                <a:close/>
                <a:moveTo>
                  <a:pt x="2019" y="881"/>
                </a:moveTo>
                <a:lnTo>
                  <a:pt x="2010" y="891"/>
                </a:lnTo>
                <a:lnTo>
                  <a:pt x="1995" y="895"/>
                </a:lnTo>
                <a:lnTo>
                  <a:pt x="1997" y="888"/>
                </a:lnTo>
                <a:lnTo>
                  <a:pt x="1999" y="882"/>
                </a:lnTo>
                <a:lnTo>
                  <a:pt x="2009" y="883"/>
                </a:lnTo>
                <a:lnTo>
                  <a:pt x="2019" y="881"/>
                </a:lnTo>
                <a:lnTo>
                  <a:pt x="2015" y="884"/>
                </a:lnTo>
                <a:lnTo>
                  <a:pt x="2019" y="881"/>
                </a:lnTo>
                <a:close/>
                <a:moveTo>
                  <a:pt x="2034" y="868"/>
                </a:moveTo>
                <a:lnTo>
                  <a:pt x="2029" y="868"/>
                </a:lnTo>
                <a:lnTo>
                  <a:pt x="2026" y="867"/>
                </a:lnTo>
                <a:lnTo>
                  <a:pt x="2028" y="864"/>
                </a:lnTo>
                <a:lnTo>
                  <a:pt x="2031" y="862"/>
                </a:lnTo>
                <a:lnTo>
                  <a:pt x="2043" y="857"/>
                </a:lnTo>
                <a:lnTo>
                  <a:pt x="2052" y="858"/>
                </a:lnTo>
                <a:lnTo>
                  <a:pt x="2043" y="863"/>
                </a:lnTo>
                <a:lnTo>
                  <a:pt x="2034" y="868"/>
                </a:lnTo>
                <a:lnTo>
                  <a:pt x="2035" y="867"/>
                </a:lnTo>
                <a:lnTo>
                  <a:pt x="2034" y="868"/>
                </a:lnTo>
                <a:close/>
                <a:moveTo>
                  <a:pt x="2026" y="888"/>
                </a:moveTo>
                <a:lnTo>
                  <a:pt x="2029" y="881"/>
                </a:lnTo>
                <a:lnTo>
                  <a:pt x="2038" y="875"/>
                </a:lnTo>
                <a:lnTo>
                  <a:pt x="2039" y="884"/>
                </a:lnTo>
                <a:lnTo>
                  <a:pt x="2026" y="888"/>
                </a:lnTo>
                <a:close/>
                <a:moveTo>
                  <a:pt x="2045" y="821"/>
                </a:moveTo>
                <a:lnTo>
                  <a:pt x="2048" y="823"/>
                </a:lnTo>
                <a:lnTo>
                  <a:pt x="2050" y="827"/>
                </a:lnTo>
                <a:lnTo>
                  <a:pt x="2047" y="833"/>
                </a:lnTo>
                <a:lnTo>
                  <a:pt x="2043" y="835"/>
                </a:lnTo>
                <a:lnTo>
                  <a:pt x="2040" y="826"/>
                </a:lnTo>
                <a:lnTo>
                  <a:pt x="2045" y="821"/>
                </a:lnTo>
                <a:lnTo>
                  <a:pt x="2045" y="821"/>
                </a:lnTo>
                <a:lnTo>
                  <a:pt x="2045" y="821"/>
                </a:lnTo>
                <a:close/>
                <a:moveTo>
                  <a:pt x="2156" y="710"/>
                </a:moveTo>
                <a:lnTo>
                  <a:pt x="2156" y="709"/>
                </a:lnTo>
                <a:lnTo>
                  <a:pt x="2158" y="709"/>
                </a:lnTo>
                <a:lnTo>
                  <a:pt x="2156" y="710"/>
                </a:lnTo>
                <a:lnTo>
                  <a:pt x="2156" y="710"/>
                </a:lnTo>
                <a:lnTo>
                  <a:pt x="2156" y="710"/>
                </a:lnTo>
                <a:lnTo>
                  <a:pt x="2156" y="710"/>
                </a:lnTo>
                <a:close/>
                <a:moveTo>
                  <a:pt x="1866" y="852"/>
                </a:moveTo>
                <a:lnTo>
                  <a:pt x="1904" y="837"/>
                </a:lnTo>
                <a:lnTo>
                  <a:pt x="1940" y="821"/>
                </a:lnTo>
                <a:lnTo>
                  <a:pt x="1978" y="801"/>
                </a:lnTo>
                <a:lnTo>
                  <a:pt x="2013" y="782"/>
                </a:lnTo>
                <a:lnTo>
                  <a:pt x="2050" y="763"/>
                </a:lnTo>
                <a:lnTo>
                  <a:pt x="2087" y="744"/>
                </a:lnTo>
                <a:lnTo>
                  <a:pt x="2105" y="734"/>
                </a:lnTo>
                <a:lnTo>
                  <a:pt x="2123" y="725"/>
                </a:lnTo>
                <a:lnTo>
                  <a:pt x="2133" y="722"/>
                </a:lnTo>
                <a:lnTo>
                  <a:pt x="2141" y="717"/>
                </a:lnTo>
                <a:lnTo>
                  <a:pt x="2149" y="713"/>
                </a:lnTo>
                <a:lnTo>
                  <a:pt x="2156" y="710"/>
                </a:lnTo>
                <a:lnTo>
                  <a:pt x="2143" y="718"/>
                </a:lnTo>
                <a:lnTo>
                  <a:pt x="2127" y="726"/>
                </a:lnTo>
                <a:lnTo>
                  <a:pt x="2108" y="737"/>
                </a:lnTo>
                <a:lnTo>
                  <a:pt x="2088" y="748"/>
                </a:lnTo>
                <a:lnTo>
                  <a:pt x="2050" y="769"/>
                </a:lnTo>
                <a:lnTo>
                  <a:pt x="2011" y="791"/>
                </a:lnTo>
                <a:lnTo>
                  <a:pt x="1974" y="813"/>
                </a:lnTo>
                <a:lnTo>
                  <a:pt x="1937" y="832"/>
                </a:lnTo>
                <a:lnTo>
                  <a:pt x="1921" y="840"/>
                </a:lnTo>
                <a:lnTo>
                  <a:pt x="1904" y="846"/>
                </a:lnTo>
                <a:lnTo>
                  <a:pt x="1894" y="848"/>
                </a:lnTo>
                <a:lnTo>
                  <a:pt x="1883" y="850"/>
                </a:lnTo>
                <a:lnTo>
                  <a:pt x="1874" y="852"/>
                </a:lnTo>
                <a:lnTo>
                  <a:pt x="1865" y="854"/>
                </a:lnTo>
                <a:lnTo>
                  <a:pt x="1865" y="854"/>
                </a:lnTo>
                <a:lnTo>
                  <a:pt x="1866" y="852"/>
                </a:lnTo>
                <a:lnTo>
                  <a:pt x="1879" y="847"/>
                </a:lnTo>
                <a:lnTo>
                  <a:pt x="1866" y="852"/>
                </a:lnTo>
                <a:close/>
                <a:moveTo>
                  <a:pt x="1978" y="849"/>
                </a:moveTo>
                <a:lnTo>
                  <a:pt x="1984" y="842"/>
                </a:lnTo>
                <a:lnTo>
                  <a:pt x="1994" y="839"/>
                </a:lnTo>
                <a:lnTo>
                  <a:pt x="1990" y="864"/>
                </a:lnTo>
                <a:lnTo>
                  <a:pt x="1982" y="888"/>
                </a:lnTo>
                <a:lnTo>
                  <a:pt x="1979" y="895"/>
                </a:lnTo>
                <a:lnTo>
                  <a:pt x="1972" y="898"/>
                </a:lnTo>
                <a:lnTo>
                  <a:pt x="1961" y="900"/>
                </a:lnTo>
                <a:lnTo>
                  <a:pt x="1949" y="901"/>
                </a:lnTo>
                <a:lnTo>
                  <a:pt x="1958" y="889"/>
                </a:lnTo>
                <a:lnTo>
                  <a:pt x="1966" y="875"/>
                </a:lnTo>
                <a:lnTo>
                  <a:pt x="1970" y="870"/>
                </a:lnTo>
                <a:lnTo>
                  <a:pt x="1972" y="864"/>
                </a:lnTo>
                <a:lnTo>
                  <a:pt x="1976" y="857"/>
                </a:lnTo>
                <a:lnTo>
                  <a:pt x="1978" y="849"/>
                </a:lnTo>
                <a:lnTo>
                  <a:pt x="1977" y="848"/>
                </a:lnTo>
                <a:lnTo>
                  <a:pt x="1978" y="849"/>
                </a:lnTo>
                <a:close/>
                <a:moveTo>
                  <a:pt x="1939" y="865"/>
                </a:moveTo>
                <a:lnTo>
                  <a:pt x="1945" y="882"/>
                </a:lnTo>
                <a:lnTo>
                  <a:pt x="1917" y="893"/>
                </a:lnTo>
                <a:lnTo>
                  <a:pt x="1928" y="880"/>
                </a:lnTo>
                <a:lnTo>
                  <a:pt x="1939" y="865"/>
                </a:lnTo>
                <a:close/>
                <a:moveTo>
                  <a:pt x="1888" y="926"/>
                </a:moveTo>
                <a:lnTo>
                  <a:pt x="1923" y="925"/>
                </a:lnTo>
                <a:lnTo>
                  <a:pt x="1957" y="921"/>
                </a:lnTo>
                <a:lnTo>
                  <a:pt x="1993" y="915"/>
                </a:lnTo>
                <a:lnTo>
                  <a:pt x="2028" y="909"/>
                </a:lnTo>
                <a:lnTo>
                  <a:pt x="2061" y="904"/>
                </a:lnTo>
                <a:lnTo>
                  <a:pt x="2094" y="898"/>
                </a:lnTo>
                <a:lnTo>
                  <a:pt x="2101" y="897"/>
                </a:lnTo>
                <a:lnTo>
                  <a:pt x="2106" y="899"/>
                </a:lnTo>
                <a:lnTo>
                  <a:pt x="2101" y="903"/>
                </a:lnTo>
                <a:lnTo>
                  <a:pt x="2094" y="905"/>
                </a:lnTo>
                <a:lnTo>
                  <a:pt x="2086" y="907"/>
                </a:lnTo>
                <a:lnTo>
                  <a:pt x="2078" y="909"/>
                </a:lnTo>
                <a:lnTo>
                  <a:pt x="2070" y="912"/>
                </a:lnTo>
                <a:lnTo>
                  <a:pt x="2063" y="913"/>
                </a:lnTo>
                <a:lnTo>
                  <a:pt x="2061" y="914"/>
                </a:lnTo>
                <a:lnTo>
                  <a:pt x="2060" y="917"/>
                </a:lnTo>
                <a:lnTo>
                  <a:pt x="2061" y="915"/>
                </a:lnTo>
                <a:lnTo>
                  <a:pt x="2061" y="914"/>
                </a:lnTo>
                <a:lnTo>
                  <a:pt x="2014" y="921"/>
                </a:lnTo>
                <a:lnTo>
                  <a:pt x="1969" y="926"/>
                </a:lnTo>
                <a:lnTo>
                  <a:pt x="1945" y="930"/>
                </a:lnTo>
                <a:lnTo>
                  <a:pt x="1922" y="930"/>
                </a:lnTo>
                <a:lnTo>
                  <a:pt x="1898" y="930"/>
                </a:lnTo>
                <a:lnTo>
                  <a:pt x="1874" y="931"/>
                </a:lnTo>
                <a:lnTo>
                  <a:pt x="1881" y="928"/>
                </a:lnTo>
                <a:lnTo>
                  <a:pt x="1888" y="926"/>
                </a:lnTo>
                <a:lnTo>
                  <a:pt x="1892" y="926"/>
                </a:lnTo>
                <a:lnTo>
                  <a:pt x="1888" y="926"/>
                </a:lnTo>
                <a:close/>
                <a:moveTo>
                  <a:pt x="2146" y="801"/>
                </a:moveTo>
                <a:lnTo>
                  <a:pt x="2159" y="791"/>
                </a:lnTo>
                <a:lnTo>
                  <a:pt x="2174" y="781"/>
                </a:lnTo>
                <a:lnTo>
                  <a:pt x="2190" y="769"/>
                </a:lnTo>
                <a:lnTo>
                  <a:pt x="2205" y="757"/>
                </a:lnTo>
                <a:lnTo>
                  <a:pt x="2219" y="748"/>
                </a:lnTo>
                <a:lnTo>
                  <a:pt x="2235" y="741"/>
                </a:lnTo>
                <a:lnTo>
                  <a:pt x="2254" y="735"/>
                </a:lnTo>
                <a:lnTo>
                  <a:pt x="2273" y="730"/>
                </a:lnTo>
                <a:lnTo>
                  <a:pt x="2278" y="727"/>
                </a:lnTo>
                <a:lnTo>
                  <a:pt x="2284" y="727"/>
                </a:lnTo>
                <a:lnTo>
                  <a:pt x="2279" y="732"/>
                </a:lnTo>
                <a:lnTo>
                  <a:pt x="2271" y="735"/>
                </a:lnTo>
                <a:lnTo>
                  <a:pt x="2258" y="744"/>
                </a:lnTo>
                <a:lnTo>
                  <a:pt x="2244" y="755"/>
                </a:lnTo>
                <a:lnTo>
                  <a:pt x="2218" y="776"/>
                </a:lnTo>
                <a:lnTo>
                  <a:pt x="2192" y="799"/>
                </a:lnTo>
                <a:lnTo>
                  <a:pt x="2160" y="826"/>
                </a:lnTo>
                <a:lnTo>
                  <a:pt x="2123" y="847"/>
                </a:lnTo>
                <a:lnTo>
                  <a:pt x="2133" y="823"/>
                </a:lnTo>
                <a:lnTo>
                  <a:pt x="2146" y="801"/>
                </a:lnTo>
                <a:lnTo>
                  <a:pt x="2144" y="804"/>
                </a:lnTo>
                <a:lnTo>
                  <a:pt x="2146" y="801"/>
                </a:lnTo>
                <a:close/>
                <a:moveTo>
                  <a:pt x="2131" y="797"/>
                </a:moveTo>
                <a:lnTo>
                  <a:pt x="2136" y="789"/>
                </a:lnTo>
                <a:lnTo>
                  <a:pt x="2143" y="783"/>
                </a:lnTo>
                <a:lnTo>
                  <a:pt x="2151" y="777"/>
                </a:lnTo>
                <a:lnTo>
                  <a:pt x="2160" y="775"/>
                </a:lnTo>
                <a:lnTo>
                  <a:pt x="2154" y="779"/>
                </a:lnTo>
                <a:lnTo>
                  <a:pt x="2149" y="784"/>
                </a:lnTo>
                <a:lnTo>
                  <a:pt x="2139" y="791"/>
                </a:lnTo>
                <a:lnTo>
                  <a:pt x="2131" y="797"/>
                </a:lnTo>
                <a:lnTo>
                  <a:pt x="2135" y="791"/>
                </a:lnTo>
                <a:lnTo>
                  <a:pt x="2131" y="797"/>
                </a:lnTo>
                <a:close/>
                <a:moveTo>
                  <a:pt x="2389" y="710"/>
                </a:moveTo>
                <a:lnTo>
                  <a:pt x="2405" y="708"/>
                </a:lnTo>
                <a:lnTo>
                  <a:pt x="2419" y="707"/>
                </a:lnTo>
                <a:lnTo>
                  <a:pt x="2366" y="722"/>
                </a:lnTo>
                <a:lnTo>
                  <a:pt x="2312" y="741"/>
                </a:lnTo>
                <a:lnTo>
                  <a:pt x="2271" y="767"/>
                </a:lnTo>
                <a:lnTo>
                  <a:pt x="2233" y="797"/>
                </a:lnTo>
                <a:lnTo>
                  <a:pt x="2209" y="813"/>
                </a:lnTo>
                <a:lnTo>
                  <a:pt x="2185" y="827"/>
                </a:lnTo>
                <a:lnTo>
                  <a:pt x="2177" y="830"/>
                </a:lnTo>
                <a:lnTo>
                  <a:pt x="2179" y="825"/>
                </a:lnTo>
                <a:lnTo>
                  <a:pt x="2190" y="815"/>
                </a:lnTo>
                <a:lnTo>
                  <a:pt x="2201" y="806"/>
                </a:lnTo>
                <a:lnTo>
                  <a:pt x="2238" y="773"/>
                </a:lnTo>
                <a:lnTo>
                  <a:pt x="2278" y="743"/>
                </a:lnTo>
                <a:lnTo>
                  <a:pt x="2332" y="722"/>
                </a:lnTo>
                <a:lnTo>
                  <a:pt x="2389" y="710"/>
                </a:lnTo>
                <a:lnTo>
                  <a:pt x="2370" y="714"/>
                </a:lnTo>
                <a:lnTo>
                  <a:pt x="2389" y="710"/>
                </a:lnTo>
                <a:close/>
                <a:moveTo>
                  <a:pt x="2154" y="855"/>
                </a:moveTo>
                <a:lnTo>
                  <a:pt x="2193" y="835"/>
                </a:lnTo>
                <a:lnTo>
                  <a:pt x="2230" y="814"/>
                </a:lnTo>
                <a:lnTo>
                  <a:pt x="2261" y="791"/>
                </a:lnTo>
                <a:lnTo>
                  <a:pt x="2291" y="768"/>
                </a:lnTo>
                <a:lnTo>
                  <a:pt x="2327" y="747"/>
                </a:lnTo>
                <a:lnTo>
                  <a:pt x="2365" y="731"/>
                </a:lnTo>
                <a:lnTo>
                  <a:pt x="2385" y="725"/>
                </a:lnTo>
                <a:lnTo>
                  <a:pt x="2407" y="719"/>
                </a:lnTo>
                <a:lnTo>
                  <a:pt x="2427" y="714"/>
                </a:lnTo>
                <a:lnTo>
                  <a:pt x="2450" y="713"/>
                </a:lnTo>
                <a:lnTo>
                  <a:pt x="2381" y="737"/>
                </a:lnTo>
                <a:lnTo>
                  <a:pt x="2318" y="771"/>
                </a:lnTo>
                <a:lnTo>
                  <a:pt x="2257" y="814"/>
                </a:lnTo>
                <a:lnTo>
                  <a:pt x="2191" y="851"/>
                </a:lnTo>
                <a:lnTo>
                  <a:pt x="2172" y="859"/>
                </a:lnTo>
                <a:lnTo>
                  <a:pt x="2153" y="865"/>
                </a:lnTo>
                <a:lnTo>
                  <a:pt x="2134" y="871"/>
                </a:lnTo>
                <a:lnTo>
                  <a:pt x="2113" y="874"/>
                </a:lnTo>
                <a:lnTo>
                  <a:pt x="2134" y="864"/>
                </a:lnTo>
                <a:lnTo>
                  <a:pt x="2154" y="855"/>
                </a:lnTo>
                <a:lnTo>
                  <a:pt x="2166" y="849"/>
                </a:lnTo>
                <a:lnTo>
                  <a:pt x="2154" y="855"/>
                </a:lnTo>
                <a:close/>
                <a:moveTo>
                  <a:pt x="2290" y="816"/>
                </a:moveTo>
                <a:lnTo>
                  <a:pt x="2275" y="825"/>
                </a:lnTo>
                <a:lnTo>
                  <a:pt x="2259" y="833"/>
                </a:lnTo>
                <a:lnTo>
                  <a:pt x="2250" y="837"/>
                </a:lnTo>
                <a:lnTo>
                  <a:pt x="2241" y="840"/>
                </a:lnTo>
                <a:lnTo>
                  <a:pt x="2235" y="840"/>
                </a:lnTo>
                <a:lnTo>
                  <a:pt x="2236" y="838"/>
                </a:lnTo>
                <a:lnTo>
                  <a:pt x="2245" y="831"/>
                </a:lnTo>
                <a:lnTo>
                  <a:pt x="2256" y="825"/>
                </a:lnTo>
                <a:lnTo>
                  <a:pt x="2266" y="820"/>
                </a:lnTo>
                <a:lnTo>
                  <a:pt x="2276" y="813"/>
                </a:lnTo>
                <a:lnTo>
                  <a:pt x="2294" y="800"/>
                </a:lnTo>
                <a:lnTo>
                  <a:pt x="2312" y="788"/>
                </a:lnTo>
                <a:lnTo>
                  <a:pt x="2350" y="764"/>
                </a:lnTo>
                <a:lnTo>
                  <a:pt x="2391" y="741"/>
                </a:lnTo>
                <a:lnTo>
                  <a:pt x="2400" y="738"/>
                </a:lnTo>
                <a:lnTo>
                  <a:pt x="2409" y="735"/>
                </a:lnTo>
                <a:lnTo>
                  <a:pt x="2413" y="734"/>
                </a:lnTo>
                <a:lnTo>
                  <a:pt x="2416" y="737"/>
                </a:lnTo>
                <a:lnTo>
                  <a:pt x="2415" y="741"/>
                </a:lnTo>
                <a:lnTo>
                  <a:pt x="2410" y="742"/>
                </a:lnTo>
                <a:lnTo>
                  <a:pt x="2390" y="754"/>
                </a:lnTo>
                <a:lnTo>
                  <a:pt x="2369" y="765"/>
                </a:lnTo>
                <a:lnTo>
                  <a:pt x="2329" y="790"/>
                </a:lnTo>
                <a:lnTo>
                  <a:pt x="2290" y="816"/>
                </a:lnTo>
                <a:lnTo>
                  <a:pt x="2299" y="810"/>
                </a:lnTo>
                <a:lnTo>
                  <a:pt x="2290" y="816"/>
                </a:lnTo>
                <a:close/>
                <a:moveTo>
                  <a:pt x="2394" y="769"/>
                </a:moveTo>
                <a:lnTo>
                  <a:pt x="2374" y="791"/>
                </a:lnTo>
                <a:lnTo>
                  <a:pt x="2350" y="809"/>
                </a:lnTo>
                <a:lnTo>
                  <a:pt x="2336" y="816"/>
                </a:lnTo>
                <a:lnTo>
                  <a:pt x="2323" y="822"/>
                </a:lnTo>
                <a:lnTo>
                  <a:pt x="2308" y="826"/>
                </a:lnTo>
                <a:lnTo>
                  <a:pt x="2293" y="827"/>
                </a:lnTo>
                <a:lnTo>
                  <a:pt x="2347" y="793"/>
                </a:lnTo>
                <a:lnTo>
                  <a:pt x="2400" y="759"/>
                </a:lnTo>
                <a:lnTo>
                  <a:pt x="2399" y="765"/>
                </a:lnTo>
                <a:lnTo>
                  <a:pt x="2394" y="769"/>
                </a:lnTo>
                <a:lnTo>
                  <a:pt x="2391" y="773"/>
                </a:lnTo>
                <a:lnTo>
                  <a:pt x="2394" y="769"/>
                </a:lnTo>
                <a:close/>
                <a:moveTo>
                  <a:pt x="2100" y="858"/>
                </a:moveTo>
                <a:lnTo>
                  <a:pt x="2102" y="832"/>
                </a:lnTo>
                <a:lnTo>
                  <a:pt x="2120" y="807"/>
                </a:lnTo>
                <a:lnTo>
                  <a:pt x="2110" y="832"/>
                </a:lnTo>
                <a:lnTo>
                  <a:pt x="2100" y="858"/>
                </a:lnTo>
                <a:close/>
                <a:moveTo>
                  <a:pt x="1982" y="967"/>
                </a:moveTo>
                <a:lnTo>
                  <a:pt x="1984" y="966"/>
                </a:lnTo>
                <a:lnTo>
                  <a:pt x="1986" y="966"/>
                </a:lnTo>
                <a:lnTo>
                  <a:pt x="1984" y="966"/>
                </a:lnTo>
                <a:lnTo>
                  <a:pt x="1982" y="967"/>
                </a:lnTo>
                <a:close/>
                <a:moveTo>
                  <a:pt x="1982" y="976"/>
                </a:moveTo>
                <a:lnTo>
                  <a:pt x="1981" y="976"/>
                </a:lnTo>
                <a:lnTo>
                  <a:pt x="1982" y="975"/>
                </a:lnTo>
                <a:lnTo>
                  <a:pt x="1982" y="976"/>
                </a:lnTo>
                <a:lnTo>
                  <a:pt x="1982" y="976"/>
                </a:lnTo>
                <a:close/>
                <a:moveTo>
                  <a:pt x="1999" y="975"/>
                </a:moveTo>
                <a:lnTo>
                  <a:pt x="1998" y="971"/>
                </a:lnTo>
                <a:lnTo>
                  <a:pt x="1998" y="966"/>
                </a:lnTo>
                <a:lnTo>
                  <a:pt x="2004" y="975"/>
                </a:lnTo>
                <a:lnTo>
                  <a:pt x="2009" y="984"/>
                </a:lnTo>
                <a:lnTo>
                  <a:pt x="2013" y="991"/>
                </a:lnTo>
                <a:lnTo>
                  <a:pt x="2019" y="998"/>
                </a:lnTo>
                <a:lnTo>
                  <a:pt x="2035" y="1009"/>
                </a:lnTo>
                <a:lnTo>
                  <a:pt x="2052" y="1020"/>
                </a:lnTo>
                <a:lnTo>
                  <a:pt x="2097" y="1038"/>
                </a:lnTo>
                <a:lnTo>
                  <a:pt x="2146" y="1050"/>
                </a:lnTo>
                <a:lnTo>
                  <a:pt x="2122" y="1049"/>
                </a:lnTo>
                <a:lnTo>
                  <a:pt x="2098" y="1045"/>
                </a:lnTo>
                <a:lnTo>
                  <a:pt x="2075" y="1040"/>
                </a:lnTo>
                <a:lnTo>
                  <a:pt x="2052" y="1032"/>
                </a:lnTo>
                <a:lnTo>
                  <a:pt x="2034" y="1024"/>
                </a:lnTo>
                <a:lnTo>
                  <a:pt x="2018" y="1013"/>
                </a:lnTo>
                <a:lnTo>
                  <a:pt x="2011" y="1004"/>
                </a:lnTo>
                <a:lnTo>
                  <a:pt x="2007" y="995"/>
                </a:lnTo>
                <a:lnTo>
                  <a:pt x="2005" y="990"/>
                </a:lnTo>
                <a:lnTo>
                  <a:pt x="2003" y="984"/>
                </a:lnTo>
                <a:lnTo>
                  <a:pt x="2002" y="980"/>
                </a:lnTo>
                <a:lnTo>
                  <a:pt x="1999" y="975"/>
                </a:lnTo>
                <a:lnTo>
                  <a:pt x="1999" y="974"/>
                </a:lnTo>
                <a:lnTo>
                  <a:pt x="1999" y="975"/>
                </a:lnTo>
                <a:close/>
                <a:moveTo>
                  <a:pt x="2001" y="976"/>
                </a:moveTo>
                <a:lnTo>
                  <a:pt x="1999" y="978"/>
                </a:lnTo>
                <a:lnTo>
                  <a:pt x="2001" y="976"/>
                </a:lnTo>
                <a:lnTo>
                  <a:pt x="2001" y="976"/>
                </a:lnTo>
                <a:lnTo>
                  <a:pt x="2001" y="976"/>
                </a:lnTo>
                <a:close/>
                <a:moveTo>
                  <a:pt x="2022" y="949"/>
                </a:moveTo>
                <a:lnTo>
                  <a:pt x="2021" y="948"/>
                </a:lnTo>
                <a:lnTo>
                  <a:pt x="2022" y="949"/>
                </a:lnTo>
                <a:lnTo>
                  <a:pt x="2020" y="943"/>
                </a:lnTo>
                <a:lnTo>
                  <a:pt x="2022" y="939"/>
                </a:lnTo>
                <a:lnTo>
                  <a:pt x="2045" y="955"/>
                </a:lnTo>
                <a:lnTo>
                  <a:pt x="2069" y="971"/>
                </a:lnTo>
                <a:lnTo>
                  <a:pt x="2053" y="966"/>
                </a:lnTo>
                <a:lnTo>
                  <a:pt x="2038" y="961"/>
                </a:lnTo>
                <a:lnTo>
                  <a:pt x="2029" y="956"/>
                </a:lnTo>
                <a:lnTo>
                  <a:pt x="2022" y="949"/>
                </a:lnTo>
                <a:lnTo>
                  <a:pt x="2022" y="949"/>
                </a:lnTo>
                <a:lnTo>
                  <a:pt x="2022" y="949"/>
                </a:lnTo>
                <a:close/>
                <a:moveTo>
                  <a:pt x="2077" y="917"/>
                </a:moveTo>
                <a:lnTo>
                  <a:pt x="2077" y="917"/>
                </a:lnTo>
                <a:lnTo>
                  <a:pt x="2077" y="917"/>
                </a:lnTo>
                <a:lnTo>
                  <a:pt x="2077" y="917"/>
                </a:lnTo>
                <a:lnTo>
                  <a:pt x="2077" y="917"/>
                </a:lnTo>
                <a:close/>
                <a:moveTo>
                  <a:pt x="2064" y="918"/>
                </a:moveTo>
                <a:lnTo>
                  <a:pt x="2063" y="917"/>
                </a:lnTo>
                <a:lnTo>
                  <a:pt x="2064" y="916"/>
                </a:lnTo>
                <a:lnTo>
                  <a:pt x="2064" y="918"/>
                </a:lnTo>
                <a:lnTo>
                  <a:pt x="2069" y="920"/>
                </a:lnTo>
                <a:lnTo>
                  <a:pt x="2067" y="918"/>
                </a:lnTo>
                <a:lnTo>
                  <a:pt x="2064" y="918"/>
                </a:lnTo>
                <a:lnTo>
                  <a:pt x="2064" y="918"/>
                </a:lnTo>
                <a:lnTo>
                  <a:pt x="2064" y="918"/>
                </a:lnTo>
                <a:close/>
                <a:moveTo>
                  <a:pt x="2069" y="918"/>
                </a:moveTo>
                <a:lnTo>
                  <a:pt x="2070" y="918"/>
                </a:lnTo>
                <a:lnTo>
                  <a:pt x="2070" y="917"/>
                </a:lnTo>
                <a:lnTo>
                  <a:pt x="2070" y="918"/>
                </a:lnTo>
                <a:lnTo>
                  <a:pt x="2069" y="918"/>
                </a:lnTo>
                <a:close/>
                <a:moveTo>
                  <a:pt x="2064" y="916"/>
                </a:moveTo>
                <a:lnTo>
                  <a:pt x="2064" y="915"/>
                </a:lnTo>
                <a:lnTo>
                  <a:pt x="2064" y="915"/>
                </a:lnTo>
                <a:lnTo>
                  <a:pt x="2064" y="915"/>
                </a:lnTo>
                <a:lnTo>
                  <a:pt x="2064" y="916"/>
                </a:lnTo>
                <a:close/>
                <a:moveTo>
                  <a:pt x="2071" y="918"/>
                </a:moveTo>
                <a:lnTo>
                  <a:pt x="2070" y="918"/>
                </a:lnTo>
                <a:lnTo>
                  <a:pt x="2070" y="918"/>
                </a:lnTo>
                <a:lnTo>
                  <a:pt x="2070" y="918"/>
                </a:lnTo>
                <a:lnTo>
                  <a:pt x="2071" y="918"/>
                </a:lnTo>
                <a:close/>
                <a:moveTo>
                  <a:pt x="2057" y="931"/>
                </a:moveTo>
                <a:lnTo>
                  <a:pt x="2055" y="932"/>
                </a:lnTo>
                <a:lnTo>
                  <a:pt x="2053" y="932"/>
                </a:lnTo>
                <a:lnTo>
                  <a:pt x="2048" y="929"/>
                </a:lnTo>
                <a:lnTo>
                  <a:pt x="2045" y="924"/>
                </a:lnTo>
                <a:lnTo>
                  <a:pt x="2051" y="924"/>
                </a:lnTo>
                <a:lnTo>
                  <a:pt x="2057" y="931"/>
                </a:lnTo>
                <a:lnTo>
                  <a:pt x="2056" y="930"/>
                </a:lnTo>
                <a:lnTo>
                  <a:pt x="2057" y="931"/>
                </a:lnTo>
                <a:close/>
                <a:moveTo>
                  <a:pt x="2209" y="1008"/>
                </a:moveTo>
                <a:lnTo>
                  <a:pt x="2211" y="1009"/>
                </a:lnTo>
                <a:lnTo>
                  <a:pt x="2215" y="1009"/>
                </a:lnTo>
                <a:lnTo>
                  <a:pt x="2160" y="1013"/>
                </a:lnTo>
                <a:lnTo>
                  <a:pt x="2106" y="1007"/>
                </a:lnTo>
                <a:lnTo>
                  <a:pt x="2080" y="1004"/>
                </a:lnTo>
                <a:lnTo>
                  <a:pt x="2055" y="999"/>
                </a:lnTo>
                <a:lnTo>
                  <a:pt x="2039" y="996"/>
                </a:lnTo>
                <a:lnTo>
                  <a:pt x="2029" y="984"/>
                </a:lnTo>
                <a:lnTo>
                  <a:pt x="2072" y="995"/>
                </a:lnTo>
                <a:lnTo>
                  <a:pt x="2116" y="1001"/>
                </a:lnTo>
                <a:lnTo>
                  <a:pt x="2137" y="1005"/>
                </a:lnTo>
                <a:lnTo>
                  <a:pt x="2160" y="1006"/>
                </a:lnTo>
                <a:lnTo>
                  <a:pt x="2171" y="1007"/>
                </a:lnTo>
                <a:lnTo>
                  <a:pt x="2183" y="1008"/>
                </a:lnTo>
                <a:lnTo>
                  <a:pt x="2190" y="1008"/>
                </a:lnTo>
                <a:lnTo>
                  <a:pt x="2195" y="1008"/>
                </a:lnTo>
                <a:lnTo>
                  <a:pt x="2201" y="1008"/>
                </a:lnTo>
                <a:lnTo>
                  <a:pt x="2207" y="1008"/>
                </a:lnTo>
                <a:lnTo>
                  <a:pt x="2205" y="1008"/>
                </a:lnTo>
                <a:lnTo>
                  <a:pt x="2209" y="1008"/>
                </a:lnTo>
                <a:lnTo>
                  <a:pt x="2209" y="1008"/>
                </a:lnTo>
                <a:lnTo>
                  <a:pt x="2209" y="1008"/>
                </a:lnTo>
                <a:close/>
                <a:moveTo>
                  <a:pt x="2211" y="1006"/>
                </a:moveTo>
                <a:lnTo>
                  <a:pt x="2211" y="1006"/>
                </a:lnTo>
                <a:lnTo>
                  <a:pt x="2212" y="1005"/>
                </a:lnTo>
                <a:lnTo>
                  <a:pt x="2211" y="1006"/>
                </a:lnTo>
                <a:lnTo>
                  <a:pt x="2211" y="1006"/>
                </a:lnTo>
                <a:close/>
                <a:moveTo>
                  <a:pt x="2217" y="1004"/>
                </a:moveTo>
                <a:lnTo>
                  <a:pt x="2216" y="1004"/>
                </a:lnTo>
                <a:lnTo>
                  <a:pt x="2215" y="1004"/>
                </a:lnTo>
                <a:lnTo>
                  <a:pt x="2216" y="1004"/>
                </a:lnTo>
                <a:lnTo>
                  <a:pt x="2217" y="1004"/>
                </a:lnTo>
                <a:close/>
                <a:moveTo>
                  <a:pt x="2212" y="1005"/>
                </a:moveTo>
                <a:lnTo>
                  <a:pt x="2212" y="1005"/>
                </a:lnTo>
                <a:lnTo>
                  <a:pt x="2215" y="1005"/>
                </a:lnTo>
                <a:lnTo>
                  <a:pt x="2213" y="1005"/>
                </a:lnTo>
                <a:lnTo>
                  <a:pt x="2212" y="1005"/>
                </a:lnTo>
                <a:close/>
                <a:moveTo>
                  <a:pt x="2185" y="999"/>
                </a:moveTo>
                <a:lnTo>
                  <a:pt x="2171" y="1000"/>
                </a:lnTo>
                <a:lnTo>
                  <a:pt x="2155" y="998"/>
                </a:lnTo>
                <a:lnTo>
                  <a:pt x="2142" y="996"/>
                </a:lnTo>
                <a:lnTo>
                  <a:pt x="2128" y="993"/>
                </a:lnTo>
                <a:lnTo>
                  <a:pt x="2114" y="990"/>
                </a:lnTo>
                <a:lnTo>
                  <a:pt x="2102" y="986"/>
                </a:lnTo>
                <a:lnTo>
                  <a:pt x="2090" y="981"/>
                </a:lnTo>
                <a:lnTo>
                  <a:pt x="2083" y="974"/>
                </a:lnTo>
                <a:lnTo>
                  <a:pt x="2105" y="978"/>
                </a:lnTo>
                <a:lnTo>
                  <a:pt x="2131" y="988"/>
                </a:lnTo>
                <a:lnTo>
                  <a:pt x="2145" y="991"/>
                </a:lnTo>
                <a:lnTo>
                  <a:pt x="2159" y="995"/>
                </a:lnTo>
                <a:lnTo>
                  <a:pt x="2174" y="997"/>
                </a:lnTo>
                <a:lnTo>
                  <a:pt x="2185" y="999"/>
                </a:lnTo>
                <a:lnTo>
                  <a:pt x="2185" y="999"/>
                </a:lnTo>
                <a:lnTo>
                  <a:pt x="2185" y="999"/>
                </a:lnTo>
                <a:close/>
                <a:moveTo>
                  <a:pt x="2094" y="991"/>
                </a:moveTo>
                <a:lnTo>
                  <a:pt x="2070" y="988"/>
                </a:lnTo>
                <a:lnTo>
                  <a:pt x="2047" y="981"/>
                </a:lnTo>
                <a:lnTo>
                  <a:pt x="2030" y="973"/>
                </a:lnTo>
                <a:lnTo>
                  <a:pt x="2019" y="961"/>
                </a:lnTo>
                <a:lnTo>
                  <a:pt x="2056" y="974"/>
                </a:lnTo>
                <a:lnTo>
                  <a:pt x="2094" y="991"/>
                </a:lnTo>
                <a:lnTo>
                  <a:pt x="2073" y="987"/>
                </a:lnTo>
                <a:lnTo>
                  <a:pt x="2094" y="991"/>
                </a:lnTo>
                <a:close/>
                <a:moveTo>
                  <a:pt x="2057" y="1009"/>
                </a:moveTo>
                <a:lnTo>
                  <a:pt x="2057" y="1009"/>
                </a:lnTo>
                <a:lnTo>
                  <a:pt x="2056" y="1008"/>
                </a:lnTo>
                <a:lnTo>
                  <a:pt x="2065" y="1009"/>
                </a:lnTo>
                <a:lnTo>
                  <a:pt x="2075" y="1012"/>
                </a:lnTo>
                <a:lnTo>
                  <a:pt x="2086" y="1013"/>
                </a:lnTo>
                <a:lnTo>
                  <a:pt x="2097" y="1015"/>
                </a:lnTo>
                <a:lnTo>
                  <a:pt x="2119" y="1017"/>
                </a:lnTo>
                <a:lnTo>
                  <a:pt x="2141" y="1018"/>
                </a:lnTo>
                <a:lnTo>
                  <a:pt x="2185" y="1020"/>
                </a:lnTo>
                <a:lnTo>
                  <a:pt x="2228" y="1016"/>
                </a:lnTo>
                <a:lnTo>
                  <a:pt x="2223" y="1020"/>
                </a:lnTo>
                <a:lnTo>
                  <a:pt x="2215" y="1021"/>
                </a:lnTo>
                <a:lnTo>
                  <a:pt x="2204" y="1022"/>
                </a:lnTo>
                <a:lnTo>
                  <a:pt x="2193" y="1023"/>
                </a:lnTo>
                <a:lnTo>
                  <a:pt x="2170" y="1024"/>
                </a:lnTo>
                <a:lnTo>
                  <a:pt x="2146" y="1024"/>
                </a:lnTo>
                <a:lnTo>
                  <a:pt x="2123" y="1022"/>
                </a:lnTo>
                <a:lnTo>
                  <a:pt x="2101" y="1020"/>
                </a:lnTo>
                <a:lnTo>
                  <a:pt x="2079" y="1016"/>
                </a:lnTo>
                <a:lnTo>
                  <a:pt x="2057" y="1009"/>
                </a:lnTo>
                <a:lnTo>
                  <a:pt x="2060" y="1011"/>
                </a:lnTo>
                <a:lnTo>
                  <a:pt x="2057" y="1009"/>
                </a:lnTo>
                <a:close/>
                <a:moveTo>
                  <a:pt x="2226" y="996"/>
                </a:moveTo>
                <a:lnTo>
                  <a:pt x="2218" y="997"/>
                </a:lnTo>
                <a:lnTo>
                  <a:pt x="2209" y="996"/>
                </a:lnTo>
                <a:lnTo>
                  <a:pt x="2197" y="995"/>
                </a:lnTo>
                <a:lnTo>
                  <a:pt x="2187" y="993"/>
                </a:lnTo>
                <a:lnTo>
                  <a:pt x="2166" y="989"/>
                </a:lnTo>
                <a:lnTo>
                  <a:pt x="2144" y="983"/>
                </a:lnTo>
                <a:lnTo>
                  <a:pt x="2110" y="971"/>
                </a:lnTo>
                <a:lnTo>
                  <a:pt x="2079" y="953"/>
                </a:lnTo>
                <a:lnTo>
                  <a:pt x="2068" y="943"/>
                </a:lnTo>
                <a:lnTo>
                  <a:pt x="2061" y="930"/>
                </a:lnTo>
                <a:lnTo>
                  <a:pt x="2073" y="925"/>
                </a:lnTo>
                <a:lnTo>
                  <a:pt x="2087" y="932"/>
                </a:lnTo>
                <a:lnTo>
                  <a:pt x="2098" y="942"/>
                </a:lnTo>
                <a:lnTo>
                  <a:pt x="2110" y="953"/>
                </a:lnTo>
                <a:lnTo>
                  <a:pt x="2125" y="963"/>
                </a:lnTo>
                <a:lnTo>
                  <a:pt x="2141" y="971"/>
                </a:lnTo>
                <a:lnTo>
                  <a:pt x="2162" y="979"/>
                </a:lnTo>
                <a:lnTo>
                  <a:pt x="2184" y="987"/>
                </a:lnTo>
                <a:lnTo>
                  <a:pt x="2195" y="990"/>
                </a:lnTo>
                <a:lnTo>
                  <a:pt x="2207" y="992"/>
                </a:lnTo>
                <a:lnTo>
                  <a:pt x="2218" y="993"/>
                </a:lnTo>
                <a:lnTo>
                  <a:pt x="2226" y="996"/>
                </a:lnTo>
                <a:lnTo>
                  <a:pt x="2226" y="996"/>
                </a:lnTo>
                <a:lnTo>
                  <a:pt x="2226" y="996"/>
                </a:lnTo>
                <a:close/>
                <a:moveTo>
                  <a:pt x="2170" y="973"/>
                </a:moveTo>
                <a:lnTo>
                  <a:pt x="2164" y="973"/>
                </a:lnTo>
                <a:lnTo>
                  <a:pt x="2159" y="972"/>
                </a:lnTo>
                <a:lnTo>
                  <a:pt x="2152" y="970"/>
                </a:lnTo>
                <a:lnTo>
                  <a:pt x="2146" y="966"/>
                </a:lnTo>
                <a:lnTo>
                  <a:pt x="2133" y="962"/>
                </a:lnTo>
                <a:lnTo>
                  <a:pt x="2121" y="955"/>
                </a:lnTo>
                <a:lnTo>
                  <a:pt x="2112" y="949"/>
                </a:lnTo>
                <a:lnTo>
                  <a:pt x="2103" y="942"/>
                </a:lnTo>
                <a:lnTo>
                  <a:pt x="2096" y="934"/>
                </a:lnTo>
                <a:lnTo>
                  <a:pt x="2090" y="928"/>
                </a:lnTo>
                <a:lnTo>
                  <a:pt x="2101" y="930"/>
                </a:lnTo>
                <a:lnTo>
                  <a:pt x="2112" y="934"/>
                </a:lnTo>
                <a:lnTo>
                  <a:pt x="2120" y="940"/>
                </a:lnTo>
                <a:lnTo>
                  <a:pt x="2128" y="947"/>
                </a:lnTo>
                <a:lnTo>
                  <a:pt x="2138" y="955"/>
                </a:lnTo>
                <a:lnTo>
                  <a:pt x="2150" y="962"/>
                </a:lnTo>
                <a:lnTo>
                  <a:pt x="2155" y="965"/>
                </a:lnTo>
                <a:lnTo>
                  <a:pt x="2162" y="968"/>
                </a:lnTo>
                <a:lnTo>
                  <a:pt x="2167" y="971"/>
                </a:lnTo>
                <a:lnTo>
                  <a:pt x="2170" y="973"/>
                </a:lnTo>
                <a:lnTo>
                  <a:pt x="2170" y="974"/>
                </a:lnTo>
                <a:lnTo>
                  <a:pt x="2170" y="973"/>
                </a:lnTo>
                <a:close/>
                <a:moveTo>
                  <a:pt x="2098" y="916"/>
                </a:moveTo>
                <a:lnTo>
                  <a:pt x="2102" y="917"/>
                </a:lnTo>
                <a:lnTo>
                  <a:pt x="2104" y="920"/>
                </a:lnTo>
                <a:lnTo>
                  <a:pt x="2098" y="918"/>
                </a:lnTo>
                <a:lnTo>
                  <a:pt x="2093" y="918"/>
                </a:lnTo>
                <a:lnTo>
                  <a:pt x="2095" y="916"/>
                </a:lnTo>
                <a:lnTo>
                  <a:pt x="2098" y="916"/>
                </a:lnTo>
                <a:close/>
                <a:moveTo>
                  <a:pt x="1875" y="996"/>
                </a:moveTo>
                <a:lnTo>
                  <a:pt x="1890" y="974"/>
                </a:lnTo>
                <a:lnTo>
                  <a:pt x="1905" y="953"/>
                </a:lnTo>
                <a:lnTo>
                  <a:pt x="1921" y="942"/>
                </a:lnTo>
                <a:lnTo>
                  <a:pt x="1940" y="939"/>
                </a:lnTo>
                <a:lnTo>
                  <a:pt x="1902" y="976"/>
                </a:lnTo>
                <a:lnTo>
                  <a:pt x="1879" y="1023"/>
                </a:lnTo>
                <a:lnTo>
                  <a:pt x="1873" y="1011"/>
                </a:lnTo>
                <a:lnTo>
                  <a:pt x="1875" y="996"/>
                </a:lnTo>
                <a:lnTo>
                  <a:pt x="1878" y="993"/>
                </a:lnTo>
                <a:lnTo>
                  <a:pt x="1875" y="996"/>
                </a:lnTo>
                <a:close/>
                <a:moveTo>
                  <a:pt x="1863" y="992"/>
                </a:moveTo>
                <a:lnTo>
                  <a:pt x="1864" y="974"/>
                </a:lnTo>
                <a:lnTo>
                  <a:pt x="1873" y="958"/>
                </a:lnTo>
                <a:lnTo>
                  <a:pt x="1877" y="954"/>
                </a:lnTo>
                <a:lnTo>
                  <a:pt x="1880" y="949"/>
                </a:lnTo>
                <a:lnTo>
                  <a:pt x="1887" y="947"/>
                </a:lnTo>
                <a:lnTo>
                  <a:pt x="1895" y="947"/>
                </a:lnTo>
                <a:lnTo>
                  <a:pt x="1878" y="968"/>
                </a:lnTo>
                <a:lnTo>
                  <a:pt x="1863" y="992"/>
                </a:lnTo>
                <a:lnTo>
                  <a:pt x="1865" y="982"/>
                </a:lnTo>
                <a:lnTo>
                  <a:pt x="1863" y="992"/>
                </a:lnTo>
                <a:close/>
                <a:moveTo>
                  <a:pt x="1922" y="999"/>
                </a:moveTo>
                <a:lnTo>
                  <a:pt x="1922" y="999"/>
                </a:lnTo>
                <a:lnTo>
                  <a:pt x="1922" y="999"/>
                </a:lnTo>
                <a:lnTo>
                  <a:pt x="1922" y="999"/>
                </a:lnTo>
                <a:lnTo>
                  <a:pt x="1922" y="999"/>
                </a:lnTo>
                <a:close/>
                <a:moveTo>
                  <a:pt x="1923" y="1006"/>
                </a:moveTo>
                <a:lnTo>
                  <a:pt x="1924" y="1006"/>
                </a:lnTo>
                <a:lnTo>
                  <a:pt x="1924" y="1005"/>
                </a:lnTo>
                <a:lnTo>
                  <a:pt x="1945" y="982"/>
                </a:lnTo>
                <a:lnTo>
                  <a:pt x="1969" y="956"/>
                </a:lnTo>
                <a:lnTo>
                  <a:pt x="1980" y="943"/>
                </a:lnTo>
                <a:lnTo>
                  <a:pt x="1993" y="932"/>
                </a:lnTo>
                <a:lnTo>
                  <a:pt x="2005" y="928"/>
                </a:lnTo>
                <a:lnTo>
                  <a:pt x="2019" y="925"/>
                </a:lnTo>
                <a:lnTo>
                  <a:pt x="1965" y="974"/>
                </a:lnTo>
                <a:lnTo>
                  <a:pt x="1924" y="1033"/>
                </a:lnTo>
                <a:lnTo>
                  <a:pt x="1920" y="1021"/>
                </a:lnTo>
                <a:lnTo>
                  <a:pt x="1923" y="1006"/>
                </a:lnTo>
                <a:lnTo>
                  <a:pt x="1922" y="1009"/>
                </a:lnTo>
                <a:lnTo>
                  <a:pt x="1923" y="1006"/>
                </a:lnTo>
                <a:close/>
                <a:moveTo>
                  <a:pt x="1922" y="1004"/>
                </a:moveTo>
                <a:lnTo>
                  <a:pt x="1923" y="1004"/>
                </a:lnTo>
                <a:lnTo>
                  <a:pt x="1923" y="1005"/>
                </a:lnTo>
                <a:lnTo>
                  <a:pt x="1923" y="1004"/>
                </a:lnTo>
                <a:lnTo>
                  <a:pt x="1922" y="1004"/>
                </a:lnTo>
                <a:close/>
                <a:moveTo>
                  <a:pt x="1966" y="982"/>
                </a:moveTo>
                <a:lnTo>
                  <a:pt x="1966" y="982"/>
                </a:lnTo>
                <a:lnTo>
                  <a:pt x="1968" y="982"/>
                </a:lnTo>
                <a:lnTo>
                  <a:pt x="1966" y="982"/>
                </a:lnTo>
                <a:lnTo>
                  <a:pt x="1966" y="982"/>
                </a:lnTo>
                <a:close/>
                <a:moveTo>
                  <a:pt x="1972" y="984"/>
                </a:moveTo>
                <a:lnTo>
                  <a:pt x="1971" y="984"/>
                </a:lnTo>
                <a:lnTo>
                  <a:pt x="1970" y="984"/>
                </a:lnTo>
                <a:lnTo>
                  <a:pt x="1971" y="984"/>
                </a:lnTo>
                <a:lnTo>
                  <a:pt x="1972" y="984"/>
                </a:lnTo>
                <a:close/>
                <a:moveTo>
                  <a:pt x="1960" y="1005"/>
                </a:moveTo>
                <a:lnTo>
                  <a:pt x="1970" y="1009"/>
                </a:lnTo>
                <a:lnTo>
                  <a:pt x="1979" y="1018"/>
                </a:lnTo>
                <a:lnTo>
                  <a:pt x="1990" y="1026"/>
                </a:lnTo>
                <a:lnTo>
                  <a:pt x="2003" y="1033"/>
                </a:lnTo>
                <a:lnTo>
                  <a:pt x="2017" y="1040"/>
                </a:lnTo>
                <a:lnTo>
                  <a:pt x="2031" y="1046"/>
                </a:lnTo>
                <a:lnTo>
                  <a:pt x="2045" y="1051"/>
                </a:lnTo>
                <a:lnTo>
                  <a:pt x="2059" y="1056"/>
                </a:lnTo>
                <a:lnTo>
                  <a:pt x="2051" y="1057"/>
                </a:lnTo>
                <a:lnTo>
                  <a:pt x="2042" y="1055"/>
                </a:lnTo>
                <a:lnTo>
                  <a:pt x="2035" y="1053"/>
                </a:lnTo>
                <a:lnTo>
                  <a:pt x="2027" y="1050"/>
                </a:lnTo>
                <a:lnTo>
                  <a:pt x="2011" y="1046"/>
                </a:lnTo>
                <a:lnTo>
                  <a:pt x="1997" y="1039"/>
                </a:lnTo>
                <a:lnTo>
                  <a:pt x="1984" y="1032"/>
                </a:lnTo>
                <a:lnTo>
                  <a:pt x="1971" y="1023"/>
                </a:lnTo>
                <a:lnTo>
                  <a:pt x="1963" y="1014"/>
                </a:lnTo>
                <a:lnTo>
                  <a:pt x="1960" y="1005"/>
                </a:lnTo>
                <a:lnTo>
                  <a:pt x="1961" y="1005"/>
                </a:lnTo>
                <a:lnTo>
                  <a:pt x="1960" y="1005"/>
                </a:lnTo>
                <a:close/>
                <a:moveTo>
                  <a:pt x="2010" y="1028"/>
                </a:moveTo>
                <a:lnTo>
                  <a:pt x="1993" y="1016"/>
                </a:lnTo>
                <a:lnTo>
                  <a:pt x="1979" y="1001"/>
                </a:lnTo>
                <a:lnTo>
                  <a:pt x="1974" y="990"/>
                </a:lnTo>
                <a:lnTo>
                  <a:pt x="1977" y="979"/>
                </a:lnTo>
                <a:lnTo>
                  <a:pt x="1984" y="979"/>
                </a:lnTo>
                <a:lnTo>
                  <a:pt x="1987" y="987"/>
                </a:lnTo>
                <a:lnTo>
                  <a:pt x="1990" y="996"/>
                </a:lnTo>
                <a:lnTo>
                  <a:pt x="1995" y="1005"/>
                </a:lnTo>
                <a:lnTo>
                  <a:pt x="2004" y="1016"/>
                </a:lnTo>
                <a:lnTo>
                  <a:pt x="2015" y="1025"/>
                </a:lnTo>
                <a:lnTo>
                  <a:pt x="2053" y="1042"/>
                </a:lnTo>
                <a:lnTo>
                  <a:pt x="2094" y="1053"/>
                </a:lnTo>
                <a:lnTo>
                  <a:pt x="2138" y="1061"/>
                </a:lnTo>
                <a:lnTo>
                  <a:pt x="2184" y="1065"/>
                </a:lnTo>
                <a:lnTo>
                  <a:pt x="2136" y="1065"/>
                </a:lnTo>
                <a:lnTo>
                  <a:pt x="2087" y="1056"/>
                </a:lnTo>
                <a:lnTo>
                  <a:pt x="2047" y="1045"/>
                </a:lnTo>
                <a:lnTo>
                  <a:pt x="2010" y="1028"/>
                </a:lnTo>
                <a:lnTo>
                  <a:pt x="2015" y="1031"/>
                </a:lnTo>
                <a:lnTo>
                  <a:pt x="2010" y="1028"/>
                </a:lnTo>
                <a:close/>
                <a:moveTo>
                  <a:pt x="2120" y="1034"/>
                </a:moveTo>
                <a:lnTo>
                  <a:pt x="2111" y="1032"/>
                </a:lnTo>
                <a:lnTo>
                  <a:pt x="2102" y="1029"/>
                </a:lnTo>
                <a:lnTo>
                  <a:pt x="2159" y="1031"/>
                </a:lnTo>
                <a:lnTo>
                  <a:pt x="2216" y="1029"/>
                </a:lnTo>
                <a:lnTo>
                  <a:pt x="2213" y="1033"/>
                </a:lnTo>
                <a:lnTo>
                  <a:pt x="2209" y="1037"/>
                </a:lnTo>
                <a:lnTo>
                  <a:pt x="2196" y="1038"/>
                </a:lnTo>
                <a:lnTo>
                  <a:pt x="2183" y="1038"/>
                </a:lnTo>
                <a:lnTo>
                  <a:pt x="2151" y="1038"/>
                </a:lnTo>
                <a:lnTo>
                  <a:pt x="2120" y="1034"/>
                </a:lnTo>
                <a:lnTo>
                  <a:pt x="2127" y="1036"/>
                </a:lnTo>
                <a:lnTo>
                  <a:pt x="2120" y="1034"/>
                </a:lnTo>
                <a:close/>
                <a:moveTo>
                  <a:pt x="2230" y="1054"/>
                </a:moveTo>
                <a:lnTo>
                  <a:pt x="2267" y="1025"/>
                </a:lnTo>
                <a:lnTo>
                  <a:pt x="2323" y="1012"/>
                </a:lnTo>
                <a:lnTo>
                  <a:pt x="2270" y="1030"/>
                </a:lnTo>
                <a:lnTo>
                  <a:pt x="2230" y="1054"/>
                </a:lnTo>
                <a:close/>
                <a:moveTo>
                  <a:pt x="2235" y="1029"/>
                </a:moveTo>
                <a:lnTo>
                  <a:pt x="2259" y="1009"/>
                </a:lnTo>
                <a:lnTo>
                  <a:pt x="2290" y="1007"/>
                </a:lnTo>
                <a:lnTo>
                  <a:pt x="2262" y="1018"/>
                </a:lnTo>
                <a:lnTo>
                  <a:pt x="2235" y="1029"/>
                </a:lnTo>
                <a:lnTo>
                  <a:pt x="2244" y="1023"/>
                </a:lnTo>
                <a:lnTo>
                  <a:pt x="2235" y="1029"/>
                </a:lnTo>
                <a:close/>
                <a:moveTo>
                  <a:pt x="2311" y="999"/>
                </a:moveTo>
                <a:lnTo>
                  <a:pt x="2253" y="991"/>
                </a:lnTo>
                <a:lnTo>
                  <a:pt x="2197" y="975"/>
                </a:lnTo>
                <a:lnTo>
                  <a:pt x="2172" y="966"/>
                </a:lnTo>
                <a:lnTo>
                  <a:pt x="2150" y="953"/>
                </a:lnTo>
                <a:lnTo>
                  <a:pt x="2130" y="938"/>
                </a:lnTo>
                <a:lnTo>
                  <a:pt x="2123" y="921"/>
                </a:lnTo>
                <a:lnTo>
                  <a:pt x="2120" y="920"/>
                </a:lnTo>
                <a:lnTo>
                  <a:pt x="2117" y="917"/>
                </a:lnTo>
                <a:lnTo>
                  <a:pt x="2120" y="920"/>
                </a:lnTo>
                <a:lnTo>
                  <a:pt x="2123" y="921"/>
                </a:lnTo>
                <a:lnTo>
                  <a:pt x="2128" y="921"/>
                </a:lnTo>
                <a:lnTo>
                  <a:pt x="2133" y="921"/>
                </a:lnTo>
                <a:lnTo>
                  <a:pt x="2138" y="924"/>
                </a:lnTo>
                <a:lnTo>
                  <a:pt x="2145" y="928"/>
                </a:lnTo>
                <a:lnTo>
                  <a:pt x="2156" y="937"/>
                </a:lnTo>
                <a:lnTo>
                  <a:pt x="2169" y="946"/>
                </a:lnTo>
                <a:lnTo>
                  <a:pt x="2193" y="961"/>
                </a:lnTo>
                <a:lnTo>
                  <a:pt x="2220" y="973"/>
                </a:lnTo>
                <a:lnTo>
                  <a:pt x="2256" y="982"/>
                </a:lnTo>
                <a:lnTo>
                  <a:pt x="2292" y="989"/>
                </a:lnTo>
                <a:lnTo>
                  <a:pt x="2310" y="992"/>
                </a:lnTo>
                <a:lnTo>
                  <a:pt x="2329" y="996"/>
                </a:lnTo>
                <a:lnTo>
                  <a:pt x="2339" y="997"/>
                </a:lnTo>
                <a:lnTo>
                  <a:pt x="2348" y="998"/>
                </a:lnTo>
                <a:lnTo>
                  <a:pt x="2357" y="999"/>
                </a:lnTo>
                <a:lnTo>
                  <a:pt x="2365" y="1001"/>
                </a:lnTo>
                <a:lnTo>
                  <a:pt x="2337" y="1001"/>
                </a:lnTo>
                <a:lnTo>
                  <a:pt x="2311" y="999"/>
                </a:lnTo>
                <a:lnTo>
                  <a:pt x="2303" y="999"/>
                </a:lnTo>
                <a:lnTo>
                  <a:pt x="2311" y="999"/>
                </a:lnTo>
                <a:close/>
                <a:moveTo>
                  <a:pt x="2266" y="956"/>
                </a:moveTo>
                <a:lnTo>
                  <a:pt x="2267" y="957"/>
                </a:lnTo>
                <a:lnTo>
                  <a:pt x="2268" y="957"/>
                </a:lnTo>
                <a:lnTo>
                  <a:pt x="2240" y="955"/>
                </a:lnTo>
                <a:lnTo>
                  <a:pt x="2211" y="947"/>
                </a:lnTo>
                <a:lnTo>
                  <a:pt x="2197" y="941"/>
                </a:lnTo>
                <a:lnTo>
                  <a:pt x="2183" y="934"/>
                </a:lnTo>
                <a:lnTo>
                  <a:pt x="2177" y="931"/>
                </a:lnTo>
                <a:lnTo>
                  <a:pt x="2171" y="928"/>
                </a:lnTo>
                <a:lnTo>
                  <a:pt x="2167" y="925"/>
                </a:lnTo>
                <a:lnTo>
                  <a:pt x="2162" y="923"/>
                </a:lnTo>
                <a:lnTo>
                  <a:pt x="2170" y="923"/>
                </a:lnTo>
                <a:lnTo>
                  <a:pt x="2179" y="928"/>
                </a:lnTo>
                <a:lnTo>
                  <a:pt x="2193" y="933"/>
                </a:lnTo>
                <a:lnTo>
                  <a:pt x="2205" y="938"/>
                </a:lnTo>
                <a:lnTo>
                  <a:pt x="2235" y="948"/>
                </a:lnTo>
                <a:lnTo>
                  <a:pt x="2266" y="956"/>
                </a:lnTo>
                <a:lnTo>
                  <a:pt x="2253" y="954"/>
                </a:lnTo>
                <a:lnTo>
                  <a:pt x="2266" y="956"/>
                </a:lnTo>
                <a:close/>
                <a:moveTo>
                  <a:pt x="2185" y="908"/>
                </a:moveTo>
                <a:lnTo>
                  <a:pt x="2207" y="912"/>
                </a:lnTo>
                <a:lnTo>
                  <a:pt x="2226" y="921"/>
                </a:lnTo>
                <a:lnTo>
                  <a:pt x="2204" y="918"/>
                </a:lnTo>
                <a:lnTo>
                  <a:pt x="2185" y="908"/>
                </a:lnTo>
                <a:lnTo>
                  <a:pt x="2191" y="909"/>
                </a:lnTo>
                <a:lnTo>
                  <a:pt x="2185" y="908"/>
                </a:lnTo>
                <a:close/>
                <a:moveTo>
                  <a:pt x="2290" y="975"/>
                </a:moveTo>
                <a:lnTo>
                  <a:pt x="2285" y="976"/>
                </a:lnTo>
                <a:lnTo>
                  <a:pt x="2281" y="976"/>
                </a:lnTo>
                <a:lnTo>
                  <a:pt x="2271" y="975"/>
                </a:lnTo>
                <a:lnTo>
                  <a:pt x="2262" y="975"/>
                </a:lnTo>
                <a:lnTo>
                  <a:pt x="2248" y="973"/>
                </a:lnTo>
                <a:lnTo>
                  <a:pt x="2232" y="970"/>
                </a:lnTo>
                <a:lnTo>
                  <a:pt x="2203" y="959"/>
                </a:lnTo>
                <a:lnTo>
                  <a:pt x="2178" y="945"/>
                </a:lnTo>
                <a:lnTo>
                  <a:pt x="2192" y="947"/>
                </a:lnTo>
                <a:lnTo>
                  <a:pt x="2205" y="953"/>
                </a:lnTo>
                <a:lnTo>
                  <a:pt x="2219" y="957"/>
                </a:lnTo>
                <a:lnTo>
                  <a:pt x="2234" y="962"/>
                </a:lnTo>
                <a:lnTo>
                  <a:pt x="2249" y="964"/>
                </a:lnTo>
                <a:lnTo>
                  <a:pt x="2265" y="966"/>
                </a:lnTo>
                <a:lnTo>
                  <a:pt x="2279" y="970"/>
                </a:lnTo>
                <a:lnTo>
                  <a:pt x="2290" y="975"/>
                </a:lnTo>
                <a:lnTo>
                  <a:pt x="2291" y="975"/>
                </a:lnTo>
                <a:lnTo>
                  <a:pt x="2290" y="975"/>
                </a:lnTo>
                <a:close/>
                <a:moveTo>
                  <a:pt x="2256" y="947"/>
                </a:moveTo>
                <a:lnTo>
                  <a:pt x="2234" y="939"/>
                </a:lnTo>
                <a:lnTo>
                  <a:pt x="2212" y="932"/>
                </a:lnTo>
                <a:lnTo>
                  <a:pt x="2230" y="933"/>
                </a:lnTo>
                <a:lnTo>
                  <a:pt x="2248" y="938"/>
                </a:lnTo>
                <a:lnTo>
                  <a:pt x="2267" y="942"/>
                </a:lnTo>
                <a:lnTo>
                  <a:pt x="2286" y="946"/>
                </a:lnTo>
                <a:lnTo>
                  <a:pt x="2326" y="953"/>
                </a:lnTo>
                <a:lnTo>
                  <a:pt x="2366" y="956"/>
                </a:lnTo>
                <a:lnTo>
                  <a:pt x="2374" y="955"/>
                </a:lnTo>
                <a:lnTo>
                  <a:pt x="2382" y="956"/>
                </a:lnTo>
                <a:lnTo>
                  <a:pt x="2380" y="959"/>
                </a:lnTo>
                <a:lnTo>
                  <a:pt x="2372" y="961"/>
                </a:lnTo>
                <a:lnTo>
                  <a:pt x="2352" y="962"/>
                </a:lnTo>
                <a:lnTo>
                  <a:pt x="2332" y="962"/>
                </a:lnTo>
                <a:lnTo>
                  <a:pt x="2293" y="957"/>
                </a:lnTo>
                <a:lnTo>
                  <a:pt x="2256" y="947"/>
                </a:lnTo>
                <a:lnTo>
                  <a:pt x="2257" y="947"/>
                </a:lnTo>
                <a:lnTo>
                  <a:pt x="2256" y="947"/>
                </a:lnTo>
                <a:close/>
                <a:moveTo>
                  <a:pt x="2308" y="929"/>
                </a:moveTo>
                <a:lnTo>
                  <a:pt x="2355" y="932"/>
                </a:lnTo>
                <a:lnTo>
                  <a:pt x="2401" y="932"/>
                </a:lnTo>
                <a:lnTo>
                  <a:pt x="2362" y="938"/>
                </a:lnTo>
                <a:lnTo>
                  <a:pt x="2308" y="929"/>
                </a:lnTo>
                <a:close/>
                <a:moveTo>
                  <a:pt x="2335" y="946"/>
                </a:moveTo>
                <a:lnTo>
                  <a:pt x="2294" y="942"/>
                </a:lnTo>
                <a:lnTo>
                  <a:pt x="2261" y="930"/>
                </a:lnTo>
                <a:lnTo>
                  <a:pt x="2300" y="937"/>
                </a:lnTo>
                <a:lnTo>
                  <a:pt x="2335" y="946"/>
                </a:lnTo>
                <a:close/>
                <a:moveTo>
                  <a:pt x="2219" y="907"/>
                </a:moveTo>
                <a:lnTo>
                  <a:pt x="2235" y="908"/>
                </a:lnTo>
                <a:lnTo>
                  <a:pt x="2249" y="913"/>
                </a:lnTo>
                <a:lnTo>
                  <a:pt x="2266" y="918"/>
                </a:lnTo>
                <a:lnTo>
                  <a:pt x="2283" y="923"/>
                </a:lnTo>
                <a:lnTo>
                  <a:pt x="2251" y="918"/>
                </a:lnTo>
                <a:lnTo>
                  <a:pt x="2219" y="907"/>
                </a:lnTo>
                <a:lnTo>
                  <a:pt x="2229" y="909"/>
                </a:lnTo>
                <a:lnTo>
                  <a:pt x="2219" y="907"/>
                </a:lnTo>
                <a:close/>
                <a:moveTo>
                  <a:pt x="2130" y="884"/>
                </a:moveTo>
                <a:lnTo>
                  <a:pt x="2117" y="887"/>
                </a:lnTo>
                <a:lnTo>
                  <a:pt x="2104" y="888"/>
                </a:lnTo>
                <a:lnTo>
                  <a:pt x="2110" y="885"/>
                </a:lnTo>
                <a:lnTo>
                  <a:pt x="2117" y="883"/>
                </a:lnTo>
                <a:lnTo>
                  <a:pt x="2127" y="881"/>
                </a:lnTo>
                <a:lnTo>
                  <a:pt x="2137" y="879"/>
                </a:lnTo>
                <a:lnTo>
                  <a:pt x="2158" y="874"/>
                </a:lnTo>
                <a:lnTo>
                  <a:pt x="2179" y="871"/>
                </a:lnTo>
                <a:lnTo>
                  <a:pt x="2218" y="859"/>
                </a:lnTo>
                <a:lnTo>
                  <a:pt x="2257" y="849"/>
                </a:lnTo>
                <a:lnTo>
                  <a:pt x="2335" y="832"/>
                </a:lnTo>
                <a:lnTo>
                  <a:pt x="2415" y="821"/>
                </a:lnTo>
                <a:lnTo>
                  <a:pt x="2458" y="817"/>
                </a:lnTo>
                <a:lnTo>
                  <a:pt x="2500" y="815"/>
                </a:lnTo>
                <a:lnTo>
                  <a:pt x="2510" y="814"/>
                </a:lnTo>
                <a:lnTo>
                  <a:pt x="2518" y="815"/>
                </a:lnTo>
                <a:lnTo>
                  <a:pt x="2517" y="818"/>
                </a:lnTo>
                <a:lnTo>
                  <a:pt x="2514" y="820"/>
                </a:lnTo>
                <a:lnTo>
                  <a:pt x="2493" y="822"/>
                </a:lnTo>
                <a:lnTo>
                  <a:pt x="2473" y="823"/>
                </a:lnTo>
                <a:lnTo>
                  <a:pt x="2390" y="832"/>
                </a:lnTo>
                <a:lnTo>
                  <a:pt x="2307" y="847"/>
                </a:lnTo>
                <a:lnTo>
                  <a:pt x="2263" y="857"/>
                </a:lnTo>
                <a:lnTo>
                  <a:pt x="2220" y="868"/>
                </a:lnTo>
                <a:lnTo>
                  <a:pt x="2175" y="878"/>
                </a:lnTo>
                <a:lnTo>
                  <a:pt x="2130" y="884"/>
                </a:lnTo>
                <a:lnTo>
                  <a:pt x="2145" y="883"/>
                </a:lnTo>
                <a:lnTo>
                  <a:pt x="2130" y="884"/>
                </a:lnTo>
                <a:close/>
                <a:moveTo>
                  <a:pt x="2393" y="813"/>
                </a:moveTo>
                <a:lnTo>
                  <a:pt x="2416" y="801"/>
                </a:lnTo>
                <a:lnTo>
                  <a:pt x="2439" y="791"/>
                </a:lnTo>
                <a:lnTo>
                  <a:pt x="2427" y="800"/>
                </a:lnTo>
                <a:lnTo>
                  <a:pt x="2413" y="809"/>
                </a:lnTo>
                <a:lnTo>
                  <a:pt x="2403" y="813"/>
                </a:lnTo>
                <a:lnTo>
                  <a:pt x="2396" y="816"/>
                </a:lnTo>
                <a:lnTo>
                  <a:pt x="2392" y="816"/>
                </a:lnTo>
                <a:lnTo>
                  <a:pt x="2390" y="815"/>
                </a:lnTo>
                <a:lnTo>
                  <a:pt x="2391" y="814"/>
                </a:lnTo>
                <a:lnTo>
                  <a:pt x="2393" y="813"/>
                </a:lnTo>
                <a:lnTo>
                  <a:pt x="2398" y="810"/>
                </a:lnTo>
                <a:lnTo>
                  <a:pt x="2393" y="813"/>
                </a:lnTo>
                <a:close/>
                <a:moveTo>
                  <a:pt x="2487" y="806"/>
                </a:moveTo>
                <a:lnTo>
                  <a:pt x="2504" y="804"/>
                </a:lnTo>
                <a:lnTo>
                  <a:pt x="2518" y="804"/>
                </a:lnTo>
                <a:lnTo>
                  <a:pt x="2504" y="806"/>
                </a:lnTo>
                <a:lnTo>
                  <a:pt x="2487" y="806"/>
                </a:lnTo>
                <a:lnTo>
                  <a:pt x="2495" y="806"/>
                </a:lnTo>
                <a:lnTo>
                  <a:pt x="2487" y="806"/>
                </a:lnTo>
                <a:close/>
                <a:moveTo>
                  <a:pt x="2516" y="793"/>
                </a:moveTo>
                <a:lnTo>
                  <a:pt x="2509" y="793"/>
                </a:lnTo>
                <a:lnTo>
                  <a:pt x="2504" y="795"/>
                </a:lnTo>
                <a:lnTo>
                  <a:pt x="2510" y="791"/>
                </a:lnTo>
                <a:lnTo>
                  <a:pt x="2517" y="790"/>
                </a:lnTo>
                <a:lnTo>
                  <a:pt x="2520" y="792"/>
                </a:lnTo>
                <a:lnTo>
                  <a:pt x="2516" y="793"/>
                </a:lnTo>
                <a:lnTo>
                  <a:pt x="2516" y="793"/>
                </a:lnTo>
                <a:lnTo>
                  <a:pt x="2516" y="793"/>
                </a:lnTo>
                <a:close/>
                <a:moveTo>
                  <a:pt x="2442" y="762"/>
                </a:moveTo>
                <a:lnTo>
                  <a:pt x="2415" y="781"/>
                </a:lnTo>
                <a:lnTo>
                  <a:pt x="2389" y="801"/>
                </a:lnTo>
                <a:lnTo>
                  <a:pt x="2376" y="810"/>
                </a:lnTo>
                <a:lnTo>
                  <a:pt x="2362" y="815"/>
                </a:lnTo>
                <a:lnTo>
                  <a:pt x="2372" y="805"/>
                </a:lnTo>
                <a:lnTo>
                  <a:pt x="2383" y="793"/>
                </a:lnTo>
                <a:lnTo>
                  <a:pt x="2402" y="772"/>
                </a:lnTo>
                <a:lnTo>
                  <a:pt x="2426" y="754"/>
                </a:lnTo>
                <a:lnTo>
                  <a:pt x="2458" y="743"/>
                </a:lnTo>
                <a:lnTo>
                  <a:pt x="2491" y="741"/>
                </a:lnTo>
                <a:lnTo>
                  <a:pt x="2467" y="751"/>
                </a:lnTo>
                <a:lnTo>
                  <a:pt x="2442" y="762"/>
                </a:lnTo>
                <a:lnTo>
                  <a:pt x="2443" y="762"/>
                </a:lnTo>
                <a:lnTo>
                  <a:pt x="2442" y="762"/>
                </a:lnTo>
                <a:close/>
                <a:moveTo>
                  <a:pt x="2509" y="617"/>
                </a:moveTo>
                <a:lnTo>
                  <a:pt x="2480" y="621"/>
                </a:lnTo>
                <a:lnTo>
                  <a:pt x="2450" y="623"/>
                </a:lnTo>
                <a:lnTo>
                  <a:pt x="2435" y="624"/>
                </a:lnTo>
                <a:lnTo>
                  <a:pt x="2421" y="624"/>
                </a:lnTo>
                <a:lnTo>
                  <a:pt x="2407" y="624"/>
                </a:lnTo>
                <a:lnTo>
                  <a:pt x="2393" y="623"/>
                </a:lnTo>
                <a:lnTo>
                  <a:pt x="2416" y="622"/>
                </a:lnTo>
                <a:lnTo>
                  <a:pt x="2440" y="621"/>
                </a:lnTo>
                <a:lnTo>
                  <a:pt x="2451" y="619"/>
                </a:lnTo>
                <a:lnTo>
                  <a:pt x="2464" y="618"/>
                </a:lnTo>
                <a:lnTo>
                  <a:pt x="2474" y="617"/>
                </a:lnTo>
                <a:lnTo>
                  <a:pt x="2485" y="614"/>
                </a:lnTo>
                <a:lnTo>
                  <a:pt x="2488" y="615"/>
                </a:lnTo>
                <a:lnTo>
                  <a:pt x="2493" y="614"/>
                </a:lnTo>
                <a:lnTo>
                  <a:pt x="2502" y="611"/>
                </a:lnTo>
                <a:lnTo>
                  <a:pt x="2512" y="610"/>
                </a:lnTo>
                <a:lnTo>
                  <a:pt x="2517" y="609"/>
                </a:lnTo>
                <a:lnTo>
                  <a:pt x="2518" y="613"/>
                </a:lnTo>
                <a:lnTo>
                  <a:pt x="2515" y="616"/>
                </a:lnTo>
                <a:lnTo>
                  <a:pt x="2509" y="617"/>
                </a:lnTo>
                <a:lnTo>
                  <a:pt x="2499" y="618"/>
                </a:lnTo>
                <a:lnTo>
                  <a:pt x="2509" y="617"/>
                </a:lnTo>
                <a:close/>
                <a:moveTo>
                  <a:pt x="2493" y="614"/>
                </a:moveTo>
                <a:lnTo>
                  <a:pt x="2492" y="613"/>
                </a:lnTo>
                <a:lnTo>
                  <a:pt x="2491" y="613"/>
                </a:lnTo>
                <a:lnTo>
                  <a:pt x="2492" y="613"/>
                </a:lnTo>
                <a:lnTo>
                  <a:pt x="2493" y="614"/>
                </a:lnTo>
                <a:close/>
                <a:moveTo>
                  <a:pt x="2490" y="613"/>
                </a:moveTo>
                <a:lnTo>
                  <a:pt x="2490" y="613"/>
                </a:lnTo>
                <a:lnTo>
                  <a:pt x="2490" y="611"/>
                </a:lnTo>
                <a:lnTo>
                  <a:pt x="2490" y="613"/>
                </a:lnTo>
                <a:lnTo>
                  <a:pt x="2490" y="613"/>
                </a:lnTo>
                <a:close/>
                <a:moveTo>
                  <a:pt x="2507" y="605"/>
                </a:moveTo>
                <a:lnTo>
                  <a:pt x="2508" y="604"/>
                </a:lnTo>
                <a:lnTo>
                  <a:pt x="2509" y="604"/>
                </a:lnTo>
                <a:lnTo>
                  <a:pt x="2508" y="604"/>
                </a:lnTo>
                <a:lnTo>
                  <a:pt x="2507" y="605"/>
                </a:lnTo>
                <a:close/>
                <a:moveTo>
                  <a:pt x="2507" y="605"/>
                </a:moveTo>
                <a:lnTo>
                  <a:pt x="2506" y="605"/>
                </a:lnTo>
                <a:lnTo>
                  <a:pt x="2507" y="605"/>
                </a:lnTo>
                <a:close/>
                <a:moveTo>
                  <a:pt x="2506" y="605"/>
                </a:moveTo>
                <a:lnTo>
                  <a:pt x="2506" y="605"/>
                </a:lnTo>
                <a:lnTo>
                  <a:pt x="2506" y="605"/>
                </a:lnTo>
                <a:lnTo>
                  <a:pt x="2506" y="605"/>
                </a:lnTo>
                <a:lnTo>
                  <a:pt x="2506" y="605"/>
                </a:lnTo>
                <a:close/>
                <a:moveTo>
                  <a:pt x="2496" y="605"/>
                </a:moveTo>
                <a:lnTo>
                  <a:pt x="2464" y="610"/>
                </a:lnTo>
                <a:lnTo>
                  <a:pt x="2433" y="613"/>
                </a:lnTo>
                <a:lnTo>
                  <a:pt x="2398" y="614"/>
                </a:lnTo>
                <a:lnTo>
                  <a:pt x="2361" y="615"/>
                </a:lnTo>
                <a:lnTo>
                  <a:pt x="2291" y="615"/>
                </a:lnTo>
                <a:lnTo>
                  <a:pt x="2220" y="614"/>
                </a:lnTo>
                <a:lnTo>
                  <a:pt x="2203" y="614"/>
                </a:lnTo>
                <a:lnTo>
                  <a:pt x="2186" y="613"/>
                </a:lnTo>
                <a:lnTo>
                  <a:pt x="2178" y="613"/>
                </a:lnTo>
                <a:lnTo>
                  <a:pt x="2170" y="613"/>
                </a:lnTo>
                <a:lnTo>
                  <a:pt x="2166" y="613"/>
                </a:lnTo>
                <a:lnTo>
                  <a:pt x="2162" y="610"/>
                </a:lnTo>
                <a:lnTo>
                  <a:pt x="2170" y="610"/>
                </a:lnTo>
                <a:lnTo>
                  <a:pt x="2177" y="610"/>
                </a:lnTo>
                <a:lnTo>
                  <a:pt x="2185" y="610"/>
                </a:lnTo>
                <a:lnTo>
                  <a:pt x="2193" y="610"/>
                </a:lnTo>
                <a:lnTo>
                  <a:pt x="2211" y="610"/>
                </a:lnTo>
                <a:lnTo>
                  <a:pt x="2229" y="610"/>
                </a:lnTo>
                <a:lnTo>
                  <a:pt x="2300" y="609"/>
                </a:lnTo>
                <a:lnTo>
                  <a:pt x="2370" y="608"/>
                </a:lnTo>
                <a:lnTo>
                  <a:pt x="2446" y="602"/>
                </a:lnTo>
                <a:lnTo>
                  <a:pt x="2518" y="586"/>
                </a:lnTo>
                <a:lnTo>
                  <a:pt x="2512" y="599"/>
                </a:lnTo>
                <a:lnTo>
                  <a:pt x="2496" y="605"/>
                </a:lnTo>
                <a:lnTo>
                  <a:pt x="2493" y="606"/>
                </a:lnTo>
                <a:lnTo>
                  <a:pt x="2496" y="605"/>
                </a:lnTo>
                <a:close/>
                <a:moveTo>
                  <a:pt x="2509" y="572"/>
                </a:moveTo>
                <a:lnTo>
                  <a:pt x="2440" y="586"/>
                </a:lnTo>
                <a:lnTo>
                  <a:pt x="2369" y="590"/>
                </a:lnTo>
                <a:lnTo>
                  <a:pt x="2331" y="590"/>
                </a:lnTo>
                <a:lnTo>
                  <a:pt x="2293" y="590"/>
                </a:lnTo>
                <a:lnTo>
                  <a:pt x="2274" y="590"/>
                </a:lnTo>
                <a:lnTo>
                  <a:pt x="2256" y="590"/>
                </a:lnTo>
                <a:lnTo>
                  <a:pt x="2238" y="590"/>
                </a:lnTo>
                <a:lnTo>
                  <a:pt x="2223" y="586"/>
                </a:lnTo>
                <a:lnTo>
                  <a:pt x="2263" y="585"/>
                </a:lnTo>
                <a:lnTo>
                  <a:pt x="2306" y="584"/>
                </a:lnTo>
                <a:lnTo>
                  <a:pt x="2347" y="584"/>
                </a:lnTo>
                <a:lnTo>
                  <a:pt x="2388" y="584"/>
                </a:lnTo>
                <a:lnTo>
                  <a:pt x="2427" y="581"/>
                </a:lnTo>
                <a:lnTo>
                  <a:pt x="2466" y="574"/>
                </a:lnTo>
                <a:lnTo>
                  <a:pt x="2487" y="569"/>
                </a:lnTo>
                <a:lnTo>
                  <a:pt x="2506" y="565"/>
                </a:lnTo>
                <a:lnTo>
                  <a:pt x="2514" y="561"/>
                </a:lnTo>
                <a:lnTo>
                  <a:pt x="2518" y="565"/>
                </a:lnTo>
                <a:lnTo>
                  <a:pt x="2515" y="571"/>
                </a:lnTo>
                <a:lnTo>
                  <a:pt x="2509" y="572"/>
                </a:lnTo>
                <a:lnTo>
                  <a:pt x="2501" y="575"/>
                </a:lnTo>
                <a:lnTo>
                  <a:pt x="2509" y="572"/>
                </a:lnTo>
                <a:close/>
                <a:moveTo>
                  <a:pt x="2492" y="552"/>
                </a:moveTo>
                <a:lnTo>
                  <a:pt x="2505" y="548"/>
                </a:lnTo>
                <a:lnTo>
                  <a:pt x="2518" y="542"/>
                </a:lnTo>
                <a:lnTo>
                  <a:pt x="2509" y="550"/>
                </a:lnTo>
                <a:lnTo>
                  <a:pt x="2492" y="552"/>
                </a:lnTo>
                <a:close/>
                <a:moveTo>
                  <a:pt x="2438" y="549"/>
                </a:moveTo>
                <a:lnTo>
                  <a:pt x="2469" y="541"/>
                </a:lnTo>
                <a:lnTo>
                  <a:pt x="2502" y="533"/>
                </a:lnTo>
                <a:lnTo>
                  <a:pt x="2475" y="546"/>
                </a:lnTo>
                <a:lnTo>
                  <a:pt x="2438" y="549"/>
                </a:lnTo>
                <a:close/>
                <a:moveTo>
                  <a:pt x="2457" y="565"/>
                </a:moveTo>
                <a:lnTo>
                  <a:pt x="2464" y="564"/>
                </a:lnTo>
                <a:lnTo>
                  <a:pt x="2465" y="568"/>
                </a:lnTo>
                <a:lnTo>
                  <a:pt x="2456" y="571"/>
                </a:lnTo>
                <a:lnTo>
                  <a:pt x="2447" y="572"/>
                </a:lnTo>
                <a:lnTo>
                  <a:pt x="2424" y="575"/>
                </a:lnTo>
                <a:lnTo>
                  <a:pt x="2401" y="577"/>
                </a:lnTo>
                <a:lnTo>
                  <a:pt x="2351" y="577"/>
                </a:lnTo>
                <a:lnTo>
                  <a:pt x="2302" y="576"/>
                </a:lnTo>
                <a:lnTo>
                  <a:pt x="2279" y="575"/>
                </a:lnTo>
                <a:lnTo>
                  <a:pt x="2256" y="574"/>
                </a:lnTo>
                <a:lnTo>
                  <a:pt x="2248" y="574"/>
                </a:lnTo>
                <a:lnTo>
                  <a:pt x="2241" y="573"/>
                </a:lnTo>
                <a:lnTo>
                  <a:pt x="2248" y="572"/>
                </a:lnTo>
                <a:lnTo>
                  <a:pt x="2256" y="572"/>
                </a:lnTo>
                <a:lnTo>
                  <a:pt x="2303" y="569"/>
                </a:lnTo>
                <a:lnTo>
                  <a:pt x="2350" y="568"/>
                </a:lnTo>
                <a:lnTo>
                  <a:pt x="2403" y="567"/>
                </a:lnTo>
                <a:lnTo>
                  <a:pt x="2457" y="565"/>
                </a:lnTo>
                <a:lnTo>
                  <a:pt x="2455" y="565"/>
                </a:lnTo>
                <a:lnTo>
                  <a:pt x="2457" y="565"/>
                </a:lnTo>
                <a:close/>
                <a:moveTo>
                  <a:pt x="2405" y="565"/>
                </a:moveTo>
                <a:lnTo>
                  <a:pt x="2377" y="566"/>
                </a:lnTo>
                <a:lnTo>
                  <a:pt x="2350" y="567"/>
                </a:lnTo>
                <a:lnTo>
                  <a:pt x="2336" y="568"/>
                </a:lnTo>
                <a:lnTo>
                  <a:pt x="2323" y="568"/>
                </a:lnTo>
                <a:lnTo>
                  <a:pt x="2317" y="568"/>
                </a:lnTo>
                <a:lnTo>
                  <a:pt x="2316" y="567"/>
                </a:lnTo>
                <a:lnTo>
                  <a:pt x="2319" y="566"/>
                </a:lnTo>
                <a:lnTo>
                  <a:pt x="2323" y="566"/>
                </a:lnTo>
                <a:lnTo>
                  <a:pt x="2350" y="565"/>
                </a:lnTo>
                <a:lnTo>
                  <a:pt x="2377" y="564"/>
                </a:lnTo>
                <a:lnTo>
                  <a:pt x="2390" y="563"/>
                </a:lnTo>
                <a:lnTo>
                  <a:pt x="2403" y="563"/>
                </a:lnTo>
                <a:lnTo>
                  <a:pt x="2407" y="563"/>
                </a:lnTo>
                <a:lnTo>
                  <a:pt x="2410" y="563"/>
                </a:lnTo>
                <a:lnTo>
                  <a:pt x="2409" y="565"/>
                </a:lnTo>
                <a:lnTo>
                  <a:pt x="2405" y="565"/>
                </a:lnTo>
                <a:lnTo>
                  <a:pt x="2398" y="565"/>
                </a:lnTo>
                <a:lnTo>
                  <a:pt x="2405" y="565"/>
                </a:lnTo>
                <a:close/>
                <a:moveTo>
                  <a:pt x="2298" y="559"/>
                </a:moveTo>
                <a:lnTo>
                  <a:pt x="2245" y="551"/>
                </a:lnTo>
                <a:lnTo>
                  <a:pt x="2195" y="538"/>
                </a:lnTo>
                <a:lnTo>
                  <a:pt x="2256" y="548"/>
                </a:lnTo>
                <a:lnTo>
                  <a:pt x="2317" y="558"/>
                </a:lnTo>
                <a:lnTo>
                  <a:pt x="2308" y="559"/>
                </a:lnTo>
                <a:lnTo>
                  <a:pt x="2298" y="559"/>
                </a:lnTo>
                <a:lnTo>
                  <a:pt x="2286" y="558"/>
                </a:lnTo>
                <a:lnTo>
                  <a:pt x="2298" y="559"/>
                </a:lnTo>
                <a:close/>
                <a:moveTo>
                  <a:pt x="2215" y="568"/>
                </a:moveTo>
                <a:lnTo>
                  <a:pt x="2168" y="557"/>
                </a:lnTo>
                <a:lnTo>
                  <a:pt x="2136" y="539"/>
                </a:lnTo>
                <a:lnTo>
                  <a:pt x="2174" y="555"/>
                </a:lnTo>
                <a:lnTo>
                  <a:pt x="2215" y="568"/>
                </a:lnTo>
                <a:close/>
                <a:moveTo>
                  <a:pt x="2169" y="536"/>
                </a:moveTo>
                <a:lnTo>
                  <a:pt x="2154" y="533"/>
                </a:lnTo>
                <a:lnTo>
                  <a:pt x="2141" y="526"/>
                </a:lnTo>
                <a:lnTo>
                  <a:pt x="2125" y="519"/>
                </a:lnTo>
                <a:lnTo>
                  <a:pt x="2109" y="513"/>
                </a:lnTo>
                <a:lnTo>
                  <a:pt x="2079" y="503"/>
                </a:lnTo>
                <a:lnTo>
                  <a:pt x="2048" y="497"/>
                </a:lnTo>
                <a:lnTo>
                  <a:pt x="2018" y="489"/>
                </a:lnTo>
                <a:lnTo>
                  <a:pt x="1986" y="483"/>
                </a:lnTo>
                <a:lnTo>
                  <a:pt x="1970" y="480"/>
                </a:lnTo>
                <a:lnTo>
                  <a:pt x="1955" y="477"/>
                </a:lnTo>
                <a:lnTo>
                  <a:pt x="1946" y="476"/>
                </a:lnTo>
                <a:lnTo>
                  <a:pt x="1938" y="476"/>
                </a:lnTo>
                <a:lnTo>
                  <a:pt x="1933" y="474"/>
                </a:lnTo>
                <a:lnTo>
                  <a:pt x="1928" y="473"/>
                </a:lnTo>
                <a:lnTo>
                  <a:pt x="1931" y="473"/>
                </a:lnTo>
                <a:lnTo>
                  <a:pt x="1932" y="472"/>
                </a:lnTo>
                <a:lnTo>
                  <a:pt x="1933" y="470"/>
                </a:lnTo>
                <a:lnTo>
                  <a:pt x="1933" y="470"/>
                </a:lnTo>
                <a:lnTo>
                  <a:pt x="1949" y="469"/>
                </a:lnTo>
                <a:lnTo>
                  <a:pt x="1966" y="470"/>
                </a:lnTo>
                <a:lnTo>
                  <a:pt x="1982" y="473"/>
                </a:lnTo>
                <a:lnTo>
                  <a:pt x="1999" y="475"/>
                </a:lnTo>
                <a:lnTo>
                  <a:pt x="2030" y="482"/>
                </a:lnTo>
                <a:lnTo>
                  <a:pt x="2061" y="490"/>
                </a:lnTo>
                <a:lnTo>
                  <a:pt x="2089" y="498"/>
                </a:lnTo>
                <a:lnTo>
                  <a:pt x="2118" y="508"/>
                </a:lnTo>
                <a:lnTo>
                  <a:pt x="2146" y="522"/>
                </a:lnTo>
                <a:lnTo>
                  <a:pt x="2169" y="536"/>
                </a:lnTo>
                <a:lnTo>
                  <a:pt x="2168" y="535"/>
                </a:lnTo>
                <a:lnTo>
                  <a:pt x="2169" y="536"/>
                </a:lnTo>
                <a:close/>
                <a:moveTo>
                  <a:pt x="2409" y="528"/>
                </a:moveTo>
                <a:lnTo>
                  <a:pt x="2466" y="518"/>
                </a:lnTo>
                <a:lnTo>
                  <a:pt x="2518" y="495"/>
                </a:lnTo>
                <a:lnTo>
                  <a:pt x="2520" y="500"/>
                </a:lnTo>
                <a:lnTo>
                  <a:pt x="2518" y="506"/>
                </a:lnTo>
                <a:lnTo>
                  <a:pt x="2517" y="509"/>
                </a:lnTo>
                <a:lnTo>
                  <a:pt x="2513" y="510"/>
                </a:lnTo>
                <a:lnTo>
                  <a:pt x="2502" y="514"/>
                </a:lnTo>
                <a:lnTo>
                  <a:pt x="2491" y="518"/>
                </a:lnTo>
                <a:lnTo>
                  <a:pt x="2467" y="524"/>
                </a:lnTo>
                <a:lnTo>
                  <a:pt x="2443" y="528"/>
                </a:lnTo>
                <a:lnTo>
                  <a:pt x="2391" y="536"/>
                </a:lnTo>
                <a:lnTo>
                  <a:pt x="2339" y="535"/>
                </a:lnTo>
                <a:lnTo>
                  <a:pt x="2374" y="532"/>
                </a:lnTo>
                <a:lnTo>
                  <a:pt x="2409" y="528"/>
                </a:lnTo>
                <a:lnTo>
                  <a:pt x="2417" y="528"/>
                </a:lnTo>
                <a:lnTo>
                  <a:pt x="2409" y="528"/>
                </a:lnTo>
                <a:close/>
                <a:moveTo>
                  <a:pt x="2514" y="332"/>
                </a:moveTo>
                <a:lnTo>
                  <a:pt x="2425" y="329"/>
                </a:lnTo>
                <a:lnTo>
                  <a:pt x="2337" y="315"/>
                </a:lnTo>
                <a:lnTo>
                  <a:pt x="2299" y="304"/>
                </a:lnTo>
                <a:lnTo>
                  <a:pt x="2260" y="292"/>
                </a:lnTo>
                <a:lnTo>
                  <a:pt x="2243" y="285"/>
                </a:lnTo>
                <a:lnTo>
                  <a:pt x="2227" y="277"/>
                </a:lnTo>
                <a:lnTo>
                  <a:pt x="2211" y="270"/>
                </a:lnTo>
                <a:lnTo>
                  <a:pt x="2200" y="260"/>
                </a:lnTo>
                <a:lnTo>
                  <a:pt x="2242" y="274"/>
                </a:lnTo>
                <a:lnTo>
                  <a:pt x="2283" y="287"/>
                </a:lnTo>
                <a:lnTo>
                  <a:pt x="2325" y="302"/>
                </a:lnTo>
                <a:lnTo>
                  <a:pt x="2368" y="315"/>
                </a:lnTo>
                <a:lnTo>
                  <a:pt x="2409" y="323"/>
                </a:lnTo>
                <a:lnTo>
                  <a:pt x="2451" y="326"/>
                </a:lnTo>
                <a:lnTo>
                  <a:pt x="2472" y="327"/>
                </a:lnTo>
                <a:lnTo>
                  <a:pt x="2493" y="327"/>
                </a:lnTo>
                <a:lnTo>
                  <a:pt x="2504" y="327"/>
                </a:lnTo>
                <a:lnTo>
                  <a:pt x="2514" y="327"/>
                </a:lnTo>
                <a:lnTo>
                  <a:pt x="2518" y="329"/>
                </a:lnTo>
                <a:lnTo>
                  <a:pt x="2514" y="332"/>
                </a:lnTo>
                <a:lnTo>
                  <a:pt x="2499" y="332"/>
                </a:lnTo>
                <a:lnTo>
                  <a:pt x="2514" y="332"/>
                </a:lnTo>
                <a:close/>
                <a:moveTo>
                  <a:pt x="2234" y="258"/>
                </a:moveTo>
                <a:lnTo>
                  <a:pt x="2249" y="264"/>
                </a:lnTo>
                <a:lnTo>
                  <a:pt x="2263" y="268"/>
                </a:lnTo>
                <a:lnTo>
                  <a:pt x="2269" y="270"/>
                </a:lnTo>
                <a:lnTo>
                  <a:pt x="2275" y="273"/>
                </a:lnTo>
                <a:lnTo>
                  <a:pt x="2275" y="275"/>
                </a:lnTo>
                <a:lnTo>
                  <a:pt x="2270" y="275"/>
                </a:lnTo>
                <a:lnTo>
                  <a:pt x="2260" y="273"/>
                </a:lnTo>
                <a:lnTo>
                  <a:pt x="2251" y="269"/>
                </a:lnTo>
                <a:lnTo>
                  <a:pt x="2241" y="266"/>
                </a:lnTo>
                <a:lnTo>
                  <a:pt x="2234" y="258"/>
                </a:lnTo>
                <a:lnTo>
                  <a:pt x="2241" y="264"/>
                </a:lnTo>
                <a:lnTo>
                  <a:pt x="2234" y="258"/>
                </a:lnTo>
                <a:close/>
                <a:moveTo>
                  <a:pt x="2512" y="320"/>
                </a:moveTo>
                <a:lnTo>
                  <a:pt x="2417" y="316"/>
                </a:lnTo>
                <a:lnTo>
                  <a:pt x="2326" y="293"/>
                </a:lnTo>
                <a:lnTo>
                  <a:pt x="2380" y="302"/>
                </a:lnTo>
                <a:lnTo>
                  <a:pt x="2433" y="310"/>
                </a:lnTo>
                <a:lnTo>
                  <a:pt x="2459" y="312"/>
                </a:lnTo>
                <a:lnTo>
                  <a:pt x="2485" y="314"/>
                </a:lnTo>
                <a:lnTo>
                  <a:pt x="2500" y="315"/>
                </a:lnTo>
                <a:lnTo>
                  <a:pt x="2514" y="315"/>
                </a:lnTo>
                <a:lnTo>
                  <a:pt x="2518" y="318"/>
                </a:lnTo>
                <a:lnTo>
                  <a:pt x="2512" y="320"/>
                </a:lnTo>
                <a:lnTo>
                  <a:pt x="2487" y="322"/>
                </a:lnTo>
                <a:lnTo>
                  <a:pt x="2512" y="320"/>
                </a:lnTo>
                <a:close/>
                <a:moveTo>
                  <a:pt x="2005" y="182"/>
                </a:moveTo>
                <a:lnTo>
                  <a:pt x="2009" y="182"/>
                </a:lnTo>
                <a:lnTo>
                  <a:pt x="2011" y="183"/>
                </a:lnTo>
                <a:lnTo>
                  <a:pt x="2009" y="182"/>
                </a:lnTo>
                <a:lnTo>
                  <a:pt x="2005" y="182"/>
                </a:lnTo>
                <a:close/>
                <a:moveTo>
                  <a:pt x="1461" y="170"/>
                </a:moveTo>
                <a:lnTo>
                  <a:pt x="1373" y="157"/>
                </a:lnTo>
                <a:lnTo>
                  <a:pt x="1287" y="141"/>
                </a:lnTo>
                <a:lnTo>
                  <a:pt x="1278" y="138"/>
                </a:lnTo>
                <a:lnTo>
                  <a:pt x="1268" y="136"/>
                </a:lnTo>
                <a:lnTo>
                  <a:pt x="1261" y="134"/>
                </a:lnTo>
                <a:lnTo>
                  <a:pt x="1263" y="131"/>
                </a:lnTo>
                <a:lnTo>
                  <a:pt x="1281" y="132"/>
                </a:lnTo>
                <a:lnTo>
                  <a:pt x="1299" y="137"/>
                </a:lnTo>
                <a:lnTo>
                  <a:pt x="1342" y="146"/>
                </a:lnTo>
                <a:lnTo>
                  <a:pt x="1383" y="153"/>
                </a:lnTo>
                <a:lnTo>
                  <a:pt x="1433" y="160"/>
                </a:lnTo>
                <a:lnTo>
                  <a:pt x="1482" y="167"/>
                </a:lnTo>
                <a:lnTo>
                  <a:pt x="1471" y="170"/>
                </a:lnTo>
                <a:lnTo>
                  <a:pt x="1461" y="170"/>
                </a:lnTo>
                <a:lnTo>
                  <a:pt x="1443" y="167"/>
                </a:lnTo>
                <a:lnTo>
                  <a:pt x="1461" y="170"/>
                </a:lnTo>
                <a:close/>
                <a:moveTo>
                  <a:pt x="1297" y="148"/>
                </a:moveTo>
                <a:lnTo>
                  <a:pt x="1377" y="162"/>
                </a:lnTo>
                <a:lnTo>
                  <a:pt x="1458" y="176"/>
                </a:lnTo>
                <a:lnTo>
                  <a:pt x="1441" y="179"/>
                </a:lnTo>
                <a:lnTo>
                  <a:pt x="1424" y="176"/>
                </a:lnTo>
                <a:lnTo>
                  <a:pt x="1403" y="174"/>
                </a:lnTo>
                <a:lnTo>
                  <a:pt x="1383" y="170"/>
                </a:lnTo>
                <a:lnTo>
                  <a:pt x="1342" y="162"/>
                </a:lnTo>
                <a:lnTo>
                  <a:pt x="1301" y="153"/>
                </a:lnTo>
                <a:lnTo>
                  <a:pt x="1280" y="150"/>
                </a:lnTo>
                <a:lnTo>
                  <a:pt x="1261" y="144"/>
                </a:lnTo>
                <a:lnTo>
                  <a:pt x="1251" y="142"/>
                </a:lnTo>
                <a:lnTo>
                  <a:pt x="1240" y="140"/>
                </a:lnTo>
                <a:lnTo>
                  <a:pt x="1235" y="138"/>
                </a:lnTo>
                <a:lnTo>
                  <a:pt x="1230" y="137"/>
                </a:lnTo>
                <a:lnTo>
                  <a:pt x="1240" y="134"/>
                </a:lnTo>
                <a:lnTo>
                  <a:pt x="1254" y="137"/>
                </a:lnTo>
                <a:lnTo>
                  <a:pt x="1276" y="143"/>
                </a:lnTo>
                <a:lnTo>
                  <a:pt x="1297" y="148"/>
                </a:lnTo>
                <a:lnTo>
                  <a:pt x="1303" y="149"/>
                </a:lnTo>
                <a:lnTo>
                  <a:pt x="1297" y="148"/>
                </a:lnTo>
                <a:close/>
                <a:moveTo>
                  <a:pt x="1251" y="150"/>
                </a:moveTo>
                <a:lnTo>
                  <a:pt x="1262" y="152"/>
                </a:lnTo>
                <a:lnTo>
                  <a:pt x="1264" y="158"/>
                </a:lnTo>
                <a:lnTo>
                  <a:pt x="1251" y="160"/>
                </a:lnTo>
                <a:lnTo>
                  <a:pt x="1237" y="159"/>
                </a:lnTo>
                <a:lnTo>
                  <a:pt x="1206" y="152"/>
                </a:lnTo>
                <a:lnTo>
                  <a:pt x="1178" y="142"/>
                </a:lnTo>
                <a:lnTo>
                  <a:pt x="1123" y="121"/>
                </a:lnTo>
                <a:lnTo>
                  <a:pt x="1065" y="111"/>
                </a:lnTo>
                <a:lnTo>
                  <a:pt x="1113" y="112"/>
                </a:lnTo>
                <a:lnTo>
                  <a:pt x="1159" y="124"/>
                </a:lnTo>
                <a:lnTo>
                  <a:pt x="1204" y="138"/>
                </a:lnTo>
                <a:lnTo>
                  <a:pt x="1251" y="150"/>
                </a:lnTo>
                <a:lnTo>
                  <a:pt x="1243" y="149"/>
                </a:lnTo>
                <a:lnTo>
                  <a:pt x="1251" y="150"/>
                </a:lnTo>
                <a:close/>
                <a:moveTo>
                  <a:pt x="1038" y="128"/>
                </a:moveTo>
                <a:lnTo>
                  <a:pt x="1066" y="129"/>
                </a:lnTo>
                <a:lnTo>
                  <a:pt x="1084" y="138"/>
                </a:lnTo>
                <a:lnTo>
                  <a:pt x="1062" y="133"/>
                </a:lnTo>
                <a:lnTo>
                  <a:pt x="1038" y="128"/>
                </a:lnTo>
                <a:close/>
                <a:moveTo>
                  <a:pt x="1073" y="144"/>
                </a:moveTo>
                <a:lnTo>
                  <a:pt x="1063" y="145"/>
                </a:lnTo>
                <a:lnTo>
                  <a:pt x="1051" y="143"/>
                </a:lnTo>
                <a:lnTo>
                  <a:pt x="1040" y="141"/>
                </a:lnTo>
                <a:lnTo>
                  <a:pt x="1030" y="138"/>
                </a:lnTo>
                <a:lnTo>
                  <a:pt x="1006" y="135"/>
                </a:lnTo>
                <a:lnTo>
                  <a:pt x="982" y="131"/>
                </a:lnTo>
                <a:lnTo>
                  <a:pt x="1027" y="134"/>
                </a:lnTo>
                <a:lnTo>
                  <a:pt x="1073" y="144"/>
                </a:lnTo>
                <a:lnTo>
                  <a:pt x="1063" y="143"/>
                </a:lnTo>
                <a:lnTo>
                  <a:pt x="1073" y="144"/>
                </a:lnTo>
                <a:close/>
                <a:moveTo>
                  <a:pt x="1015" y="123"/>
                </a:moveTo>
                <a:lnTo>
                  <a:pt x="991" y="123"/>
                </a:lnTo>
                <a:lnTo>
                  <a:pt x="966" y="124"/>
                </a:lnTo>
                <a:lnTo>
                  <a:pt x="942" y="126"/>
                </a:lnTo>
                <a:lnTo>
                  <a:pt x="919" y="129"/>
                </a:lnTo>
                <a:lnTo>
                  <a:pt x="926" y="134"/>
                </a:lnTo>
                <a:lnTo>
                  <a:pt x="934" y="136"/>
                </a:lnTo>
                <a:lnTo>
                  <a:pt x="942" y="135"/>
                </a:lnTo>
                <a:lnTo>
                  <a:pt x="950" y="134"/>
                </a:lnTo>
                <a:lnTo>
                  <a:pt x="967" y="135"/>
                </a:lnTo>
                <a:lnTo>
                  <a:pt x="983" y="137"/>
                </a:lnTo>
                <a:lnTo>
                  <a:pt x="1017" y="143"/>
                </a:lnTo>
                <a:lnTo>
                  <a:pt x="1049" y="150"/>
                </a:lnTo>
                <a:lnTo>
                  <a:pt x="1079" y="158"/>
                </a:lnTo>
                <a:lnTo>
                  <a:pt x="1109" y="167"/>
                </a:lnTo>
                <a:lnTo>
                  <a:pt x="1123" y="171"/>
                </a:lnTo>
                <a:lnTo>
                  <a:pt x="1137" y="176"/>
                </a:lnTo>
                <a:lnTo>
                  <a:pt x="1150" y="181"/>
                </a:lnTo>
                <a:lnTo>
                  <a:pt x="1163" y="189"/>
                </a:lnTo>
                <a:lnTo>
                  <a:pt x="1108" y="171"/>
                </a:lnTo>
                <a:lnTo>
                  <a:pt x="1053" y="157"/>
                </a:lnTo>
                <a:lnTo>
                  <a:pt x="1024" y="152"/>
                </a:lnTo>
                <a:lnTo>
                  <a:pt x="996" y="148"/>
                </a:lnTo>
                <a:lnTo>
                  <a:pt x="980" y="145"/>
                </a:lnTo>
                <a:lnTo>
                  <a:pt x="964" y="143"/>
                </a:lnTo>
                <a:lnTo>
                  <a:pt x="956" y="142"/>
                </a:lnTo>
                <a:lnTo>
                  <a:pt x="948" y="141"/>
                </a:lnTo>
                <a:lnTo>
                  <a:pt x="944" y="141"/>
                </a:lnTo>
                <a:lnTo>
                  <a:pt x="942" y="141"/>
                </a:lnTo>
                <a:lnTo>
                  <a:pt x="939" y="141"/>
                </a:lnTo>
                <a:lnTo>
                  <a:pt x="938" y="142"/>
                </a:lnTo>
                <a:lnTo>
                  <a:pt x="930" y="140"/>
                </a:lnTo>
                <a:lnTo>
                  <a:pt x="919" y="140"/>
                </a:lnTo>
                <a:lnTo>
                  <a:pt x="925" y="138"/>
                </a:lnTo>
                <a:lnTo>
                  <a:pt x="931" y="137"/>
                </a:lnTo>
                <a:lnTo>
                  <a:pt x="926" y="134"/>
                </a:lnTo>
                <a:lnTo>
                  <a:pt x="922" y="131"/>
                </a:lnTo>
                <a:lnTo>
                  <a:pt x="917" y="129"/>
                </a:lnTo>
                <a:lnTo>
                  <a:pt x="913" y="131"/>
                </a:lnTo>
                <a:lnTo>
                  <a:pt x="902" y="133"/>
                </a:lnTo>
                <a:lnTo>
                  <a:pt x="892" y="135"/>
                </a:lnTo>
                <a:lnTo>
                  <a:pt x="869" y="138"/>
                </a:lnTo>
                <a:lnTo>
                  <a:pt x="845" y="141"/>
                </a:lnTo>
                <a:lnTo>
                  <a:pt x="799" y="141"/>
                </a:lnTo>
                <a:lnTo>
                  <a:pt x="751" y="137"/>
                </a:lnTo>
                <a:lnTo>
                  <a:pt x="705" y="131"/>
                </a:lnTo>
                <a:lnTo>
                  <a:pt x="660" y="124"/>
                </a:lnTo>
                <a:lnTo>
                  <a:pt x="636" y="123"/>
                </a:lnTo>
                <a:lnTo>
                  <a:pt x="612" y="121"/>
                </a:lnTo>
                <a:lnTo>
                  <a:pt x="589" y="119"/>
                </a:lnTo>
                <a:lnTo>
                  <a:pt x="568" y="113"/>
                </a:lnTo>
                <a:lnTo>
                  <a:pt x="548" y="107"/>
                </a:lnTo>
                <a:lnTo>
                  <a:pt x="530" y="98"/>
                </a:lnTo>
                <a:lnTo>
                  <a:pt x="522" y="93"/>
                </a:lnTo>
                <a:lnTo>
                  <a:pt x="515" y="87"/>
                </a:lnTo>
                <a:lnTo>
                  <a:pt x="510" y="82"/>
                </a:lnTo>
                <a:lnTo>
                  <a:pt x="506" y="75"/>
                </a:lnTo>
                <a:lnTo>
                  <a:pt x="513" y="78"/>
                </a:lnTo>
                <a:lnTo>
                  <a:pt x="520" y="83"/>
                </a:lnTo>
                <a:lnTo>
                  <a:pt x="530" y="87"/>
                </a:lnTo>
                <a:lnTo>
                  <a:pt x="539" y="92"/>
                </a:lnTo>
                <a:lnTo>
                  <a:pt x="561" y="100"/>
                </a:lnTo>
                <a:lnTo>
                  <a:pt x="584" y="106"/>
                </a:lnTo>
                <a:lnTo>
                  <a:pt x="638" y="113"/>
                </a:lnTo>
                <a:lnTo>
                  <a:pt x="693" y="119"/>
                </a:lnTo>
                <a:lnTo>
                  <a:pt x="750" y="125"/>
                </a:lnTo>
                <a:lnTo>
                  <a:pt x="808" y="126"/>
                </a:lnTo>
                <a:lnTo>
                  <a:pt x="865" y="123"/>
                </a:lnTo>
                <a:lnTo>
                  <a:pt x="922" y="118"/>
                </a:lnTo>
                <a:lnTo>
                  <a:pt x="955" y="117"/>
                </a:lnTo>
                <a:lnTo>
                  <a:pt x="987" y="117"/>
                </a:lnTo>
                <a:lnTo>
                  <a:pt x="1020" y="117"/>
                </a:lnTo>
                <a:lnTo>
                  <a:pt x="1053" y="120"/>
                </a:lnTo>
                <a:lnTo>
                  <a:pt x="1034" y="121"/>
                </a:lnTo>
                <a:lnTo>
                  <a:pt x="1015" y="123"/>
                </a:lnTo>
                <a:lnTo>
                  <a:pt x="1010" y="123"/>
                </a:lnTo>
                <a:lnTo>
                  <a:pt x="1015" y="123"/>
                </a:lnTo>
                <a:close/>
                <a:moveTo>
                  <a:pt x="1086" y="175"/>
                </a:moveTo>
                <a:lnTo>
                  <a:pt x="1064" y="171"/>
                </a:lnTo>
                <a:lnTo>
                  <a:pt x="1046" y="165"/>
                </a:lnTo>
                <a:lnTo>
                  <a:pt x="1055" y="166"/>
                </a:lnTo>
                <a:lnTo>
                  <a:pt x="1065" y="168"/>
                </a:lnTo>
                <a:lnTo>
                  <a:pt x="1072" y="170"/>
                </a:lnTo>
                <a:lnTo>
                  <a:pt x="1079" y="171"/>
                </a:lnTo>
                <a:lnTo>
                  <a:pt x="1083" y="173"/>
                </a:lnTo>
                <a:lnTo>
                  <a:pt x="1086" y="175"/>
                </a:lnTo>
                <a:lnTo>
                  <a:pt x="1086" y="175"/>
                </a:lnTo>
                <a:lnTo>
                  <a:pt x="1086" y="175"/>
                </a:lnTo>
                <a:close/>
                <a:moveTo>
                  <a:pt x="796" y="154"/>
                </a:moveTo>
                <a:lnTo>
                  <a:pt x="771" y="160"/>
                </a:lnTo>
                <a:lnTo>
                  <a:pt x="745" y="165"/>
                </a:lnTo>
                <a:lnTo>
                  <a:pt x="760" y="160"/>
                </a:lnTo>
                <a:lnTo>
                  <a:pt x="775" y="156"/>
                </a:lnTo>
                <a:lnTo>
                  <a:pt x="790" y="152"/>
                </a:lnTo>
                <a:lnTo>
                  <a:pt x="801" y="148"/>
                </a:lnTo>
                <a:lnTo>
                  <a:pt x="810" y="148"/>
                </a:lnTo>
                <a:lnTo>
                  <a:pt x="821" y="149"/>
                </a:lnTo>
                <a:lnTo>
                  <a:pt x="810" y="152"/>
                </a:lnTo>
                <a:lnTo>
                  <a:pt x="796" y="154"/>
                </a:lnTo>
                <a:lnTo>
                  <a:pt x="793" y="154"/>
                </a:lnTo>
                <a:lnTo>
                  <a:pt x="796" y="154"/>
                </a:lnTo>
                <a:close/>
                <a:moveTo>
                  <a:pt x="801" y="148"/>
                </a:moveTo>
                <a:lnTo>
                  <a:pt x="801" y="146"/>
                </a:lnTo>
                <a:lnTo>
                  <a:pt x="801" y="146"/>
                </a:lnTo>
                <a:lnTo>
                  <a:pt x="801" y="146"/>
                </a:lnTo>
                <a:lnTo>
                  <a:pt x="801" y="148"/>
                </a:lnTo>
                <a:close/>
                <a:moveTo>
                  <a:pt x="802" y="145"/>
                </a:moveTo>
                <a:lnTo>
                  <a:pt x="802" y="145"/>
                </a:lnTo>
                <a:lnTo>
                  <a:pt x="802" y="144"/>
                </a:lnTo>
                <a:lnTo>
                  <a:pt x="802" y="145"/>
                </a:lnTo>
                <a:lnTo>
                  <a:pt x="802" y="145"/>
                </a:lnTo>
                <a:close/>
                <a:moveTo>
                  <a:pt x="553" y="199"/>
                </a:moveTo>
                <a:lnTo>
                  <a:pt x="553" y="199"/>
                </a:lnTo>
                <a:lnTo>
                  <a:pt x="552" y="199"/>
                </a:lnTo>
                <a:lnTo>
                  <a:pt x="580" y="200"/>
                </a:lnTo>
                <a:lnTo>
                  <a:pt x="609" y="206"/>
                </a:lnTo>
                <a:lnTo>
                  <a:pt x="623" y="209"/>
                </a:lnTo>
                <a:lnTo>
                  <a:pt x="638" y="212"/>
                </a:lnTo>
                <a:lnTo>
                  <a:pt x="650" y="215"/>
                </a:lnTo>
                <a:lnTo>
                  <a:pt x="660" y="221"/>
                </a:lnTo>
                <a:lnTo>
                  <a:pt x="638" y="221"/>
                </a:lnTo>
                <a:lnTo>
                  <a:pt x="611" y="216"/>
                </a:lnTo>
                <a:lnTo>
                  <a:pt x="582" y="208"/>
                </a:lnTo>
                <a:lnTo>
                  <a:pt x="553" y="199"/>
                </a:lnTo>
                <a:lnTo>
                  <a:pt x="561" y="201"/>
                </a:lnTo>
                <a:lnTo>
                  <a:pt x="553" y="199"/>
                </a:lnTo>
                <a:close/>
                <a:moveTo>
                  <a:pt x="588" y="216"/>
                </a:moveTo>
                <a:lnTo>
                  <a:pt x="582" y="216"/>
                </a:lnTo>
                <a:lnTo>
                  <a:pt x="577" y="215"/>
                </a:lnTo>
                <a:lnTo>
                  <a:pt x="571" y="215"/>
                </a:lnTo>
                <a:lnTo>
                  <a:pt x="567" y="212"/>
                </a:lnTo>
                <a:lnTo>
                  <a:pt x="570" y="211"/>
                </a:lnTo>
                <a:lnTo>
                  <a:pt x="576" y="212"/>
                </a:lnTo>
                <a:lnTo>
                  <a:pt x="582" y="214"/>
                </a:lnTo>
                <a:lnTo>
                  <a:pt x="588" y="216"/>
                </a:lnTo>
                <a:lnTo>
                  <a:pt x="584" y="215"/>
                </a:lnTo>
                <a:lnTo>
                  <a:pt x="588" y="216"/>
                </a:lnTo>
                <a:close/>
                <a:moveTo>
                  <a:pt x="519" y="129"/>
                </a:moveTo>
                <a:lnTo>
                  <a:pt x="530" y="124"/>
                </a:lnTo>
                <a:lnTo>
                  <a:pt x="545" y="121"/>
                </a:lnTo>
                <a:lnTo>
                  <a:pt x="553" y="120"/>
                </a:lnTo>
                <a:lnTo>
                  <a:pt x="560" y="121"/>
                </a:lnTo>
                <a:lnTo>
                  <a:pt x="564" y="123"/>
                </a:lnTo>
                <a:lnTo>
                  <a:pt x="568" y="126"/>
                </a:lnTo>
                <a:lnTo>
                  <a:pt x="556" y="128"/>
                </a:lnTo>
                <a:lnTo>
                  <a:pt x="541" y="129"/>
                </a:lnTo>
                <a:lnTo>
                  <a:pt x="534" y="129"/>
                </a:lnTo>
                <a:lnTo>
                  <a:pt x="526" y="131"/>
                </a:lnTo>
                <a:lnTo>
                  <a:pt x="521" y="131"/>
                </a:lnTo>
                <a:lnTo>
                  <a:pt x="519" y="129"/>
                </a:lnTo>
                <a:lnTo>
                  <a:pt x="519" y="128"/>
                </a:lnTo>
                <a:lnTo>
                  <a:pt x="519" y="129"/>
                </a:lnTo>
                <a:close/>
                <a:moveTo>
                  <a:pt x="514" y="115"/>
                </a:moveTo>
                <a:lnTo>
                  <a:pt x="513" y="115"/>
                </a:lnTo>
                <a:lnTo>
                  <a:pt x="512" y="115"/>
                </a:lnTo>
                <a:lnTo>
                  <a:pt x="514" y="109"/>
                </a:lnTo>
                <a:lnTo>
                  <a:pt x="519" y="106"/>
                </a:lnTo>
                <a:lnTo>
                  <a:pt x="519" y="110"/>
                </a:lnTo>
                <a:lnTo>
                  <a:pt x="514" y="115"/>
                </a:lnTo>
                <a:lnTo>
                  <a:pt x="515" y="113"/>
                </a:lnTo>
                <a:lnTo>
                  <a:pt x="514" y="115"/>
                </a:lnTo>
                <a:close/>
                <a:moveTo>
                  <a:pt x="531" y="138"/>
                </a:moveTo>
                <a:lnTo>
                  <a:pt x="553" y="135"/>
                </a:lnTo>
                <a:lnTo>
                  <a:pt x="576" y="133"/>
                </a:lnTo>
                <a:lnTo>
                  <a:pt x="586" y="131"/>
                </a:lnTo>
                <a:lnTo>
                  <a:pt x="596" y="129"/>
                </a:lnTo>
                <a:lnTo>
                  <a:pt x="606" y="129"/>
                </a:lnTo>
                <a:lnTo>
                  <a:pt x="615" y="131"/>
                </a:lnTo>
                <a:lnTo>
                  <a:pt x="588" y="136"/>
                </a:lnTo>
                <a:lnTo>
                  <a:pt x="560" y="138"/>
                </a:lnTo>
                <a:lnTo>
                  <a:pt x="545" y="140"/>
                </a:lnTo>
                <a:lnTo>
                  <a:pt x="531" y="141"/>
                </a:lnTo>
                <a:lnTo>
                  <a:pt x="528" y="142"/>
                </a:lnTo>
                <a:lnTo>
                  <a:pt x="524" y="140"/>
                </a:lnTo>
                <a:lnTo>
                  <a:pt x="527" y="138"/>
                </a:lnTo>
                <a:lnTo>
                  <a:pt x="531" y="138"/>
                </a:lnTo>
                <a:lnTo>
                  <a:pt x="538" y="137"/>
                </a:lnTo>
                <a:lnTo>
                  <a:pt x="531" y="138"/>
                </a:lnTo>
                <a:close/>
                <a:moveTo>
                  <a:pt x="598" y="144"/>
                </a:moveTo>
                <a:lnTo>
                  <a:pt x="626" y="137"/>
                </a:lnTo>
                <a:lnTo>
                  <a:pt x="653" y="132"/>
                </a:lnTo>
                <a:lnTo>
                  <a:pt x="600" y="150"/>
                </a:lnTo>
                <a:lnTo>
                  <a:pt x="543" y="158"/>
                </a:lnTo>
                <a:lnTo>
                  <a:pt x="571" y="151"/>
                </a:lnTo>
                <a:lnTo>
                  <a:pt x="598" y="144"/>
                </a:lnTo>
                <a:lnTo>
                  <a:pt x="598" y="144"/>
                </a:lnTo>
                <a:lnTo>
                  <a:pt x="598" y="144"/>
                </a:lnTo>
                <a:close/>
                <a:moveTo>
                  <a:pt x="653" y="154"/>
                </a:moveTo>
                <a:lnTo>
                  <a:pt x="614" y="168"/>
                </a:lnTo>
                <a:lnTo>
                  <a:pt x="573" y="174"/>
                </a:lnTo>
                <a:lnTo>
                  <a:pt x="602" y="163"/>
                </a:lnTo>
                <a:lnTo>
                  <a:pt x="630" y="153"/>
                </a:lnTo>
                <a:lnTo>
                  <a:pt x="642" y="148"/>
                </a:lnTo>
                <a:lnTo>
                  <a:pt x="653" y="143"/>
                </a:lnTo>
                <a:lnTo>
                  <a:pt x="660" y="148"/>
                </a:lnTo>
                <a:lnTo>
                  <a:pt x="653" y="154"/>
                </a:lnTo>
                <a:lnTo>
                  <a:pt x="647" y="157"/>
                </a:lnTo>
                <a:lnTo>
                  <a:pt x="653" y="154"/>
                </a:lnTo>
                <a:close/>
                <a:moveTo>
                  <a:pt x="687" y="148"/>
                </a:moveTo>
                <a:lnTo>
                  <a:pt x="691" y="146"/>
                </a:lnTo>
                <a:lnTo>
                  <a:pt x="695" y="148"/>
                </a:lnTo>
                <a:lnTo>
                  <a:pt x="694" y="151"/>
                </a:lnTo>
                <a:lnTo>
                  <a:pt x="691" y="154"/>
                </a:lnTo>
                <a:lnTo>
                  <a:pt x="679" y="162"/>
                </a:lnTo>
                <a:lnTo>
                  <a:pt x="668" y="170"/>
                </a:lnTo>
                <a:lnTo>
                  <a:pt x="651" y="189"/>
                </a:lnTo>
                <a:lnTo>
                  <a:pt x="633" y="204"/>
                </a:lnTo>
                <a:lnTo>
                  <a:pt x="629" y="206"/>
                </a:lnTo>
                <a:lnTo>
                  <a:pt x="626" y="203"/>
                </a:lnTo>
                <a:lnTo>
                  <a:pt x="627" y="200"/>
                </a:lnTo>
                <a:lnTo>
                  <a:pt x="630" y="196"/>
                </a:lnTo>
                <a:lnTo>
                  <a:pt x="635" y="186"/>
                </a:lnTo>
                <a:lnTo>
                  <a:pt x="642" y="177"/>
                </a:lnTo>
                <a:lnTo>
                  <a:pt x="663" y="161"/>
                </a:lnTo>
                <a:lnTo>
                  <a:pt x="687" y="148"/>
                </a:lnTo>
                <a:close/>
                <a:moveTo>
                  <a:pt x="622" y="189"/>
                </a:moveTo>
                <a:lnTo>
                  <a:pt x="625" y="190"/>
                </a:lnTo>
                <a:lnTo>
                  <a:pt x="621" y="193"/>
                </a:lnTo>
                <a:lnTo>
                  <a:pt x="617" y="195"/>
                </a:lnTo>
                <a:lnTo>
                  <a:pt x="611" y="193"/>
                </a:lnTo>
                <a:lnTo>
                  <a:pt x="617" y="191"/>
                </a:lnTo>
                <a:lnTo>
                  <a:pt x="622" y="189"/>
                </a:lnTo>
                <a:lnTo>
                  <a:pt x="622" y="189"/>
                </a:lnTo>
                <a:lnTo>
                  <a:pt x="622" y="189"/>
                </a:lnTo>
                <a:close/>
                <a:moveTo>
                  <a:pt x="600" y="187"/>
                </a:moveTo>
                <a:lnTo>
                  <a:pt x="597" y="187"/>
                </a:lnTo>
                <a:lnTo>
                  <a:pt x="596" y="186"/>
                </a:lnTo>
                <a:lnTo>
                  <a:pt x="601" y="183"/>
                </a:lnTo>
                <a:lnTo>
                  <a:pt x="608" y="181"/>
                </a:lnTo>
                <a:lnTo>
                  <a:pt x="612" y="179"/>
                </a:lnTo>
                <a:lnTo>
                  <a:pt x="617" y="181"/>
                </a:lnTo>
                <a:lnTo>
                  <a:pt x="609" y="184"/>
                </a:lnTo>
                <a:lnTo>
                  <a:pt x="600" y="187"/>
                </a:lnTo>
                <a:lnTo>
                  <a:pt x="601" y="186"/>
                </a:lnTo>
                <a:lnTo>
                  <a:pt x="600" y="187"/>
                </a:lnTo>
                <a:close/>
                <a:moveTo>
                  <a:pt x="571" y="186"/>
                </a:moveTo>
                <a:lnTo>
                  <a:pt x="572" y="186"/>
                </a:lnTo>
                <a:lnTo>
                  <a:pt x="572" y="187"/>
                </a:lnTo>
                <a:lnTo>
                  <a:pt x="570" y="187"/>
                </a:lnTo>
                <a:lnTo>
                  <a:pt x="568" y="186"/>
                </a:lnTo>
                <a:lnTo>
                  <a:pt x="569" y="185"/>
                </a:lnTo>
                <a:lnTo>
                  <a:pt x="571" y="186"/>
                </a:lnTo>
                <a:lnTo>
                  <a:pt x="571" y="186"/>
                </a:lnTo>
                <a:lnTo>
                  <a:pt x="571" y="186"/>
                </a:lnTo>
                <a:close/>
                <a:moveTo>
                  <a:pt x="656" y="206"/>
                </a:moveTo>
                <a:lnTo>
                  <a:pt x="652" y="208"/>
                </a:lnTo>
                <a:lnTo>
                  <a:pt x="648" y="207"/>
                </a:lnTo>
                <a:lnTo>
                  <a:pt x="651" y="202"/>
                </a:lnTo>
                <a:lnTo>
                  <a:pt x="656" y="196"/>
                </a:lnTo>
                <a:lnTo>
                  <a:pt x="668" y="184"/>
                </a:lnTo>
                <a:lnTo>
                  <a:pt x="681" y="171"/>
                </a:lnTo>
                <a:lnTo>
                  <a:pt x="689" y="165"/>
                </a:lnTo>
                <a:lnTo>
                  <a:pt x="696" y="159"/>
                </a:lnTo>
                <a:lnTo>
                  <a:pt x="705" y="153"/>
                </a:lnTo>
                <a:lnTo>
                  <a:pt x="713" y="148"/>
                </a:lnTo>
                <a:lnTo>
                  <a:pt x="716" y="144"/>
                </a:lnTo>
                <a:lnTo>
                  <a:pt x="711" y="144"/>
                </a:lnTo>
                <a:lnTo>
                  <a:pt x="699" y="142"/>
                </a:lnTo>
                <a:lnTo>
                  <a:pt x="688" y="141"/>
                </a:lnTo>
                <a:lnTo>
                  <a:pt x="702" y="140"/>
                </a:lnTo>
                <a:lnTo>
                  <a:pt x="716" y="141"/>
                </a:lnTo>
                <a:lnTo>
                  <a:pt x="728" y="143"/>
                </a:lnTo>
                <a:lnTo>
                  <a:pt x="737" y="148"/>
                </a:lnTo>
                <a:lnTo>
                  <a:pt x="735" y="149"/>
                </a:lnTo>
                <a:lnTo>
                  <a:pt x="732" y="150"/>
                </a:lnTo>
                <a:lnTo>
                  <a:pt x="725" y="153"/>
                </a:lnTo>
                <a:lnTo>
                  <a:pt x="718" y="158"/>
                </a:lnTo>
                <a:lnTo>
                  <a:pt x="705" y="165"/>
                </a:lnTo>
                <a:lnTo>
                  <a:pt x="694" y="173"/>
                </a:lnTo>
                <a:lnTo>
                  <a:pt x="674" y="187"/>
                </a:lnTo>
                <a:lnTo>
                  <a:pt x="656" y="206"/>
                </a:lnTo>
                <a:lnTo>
                  <a:pt x="659" y="201"/>
                </a:lnTo>
                <a:lnTo>
                  <a:pt x="656" y="206"/>
                </a:lnTo>
                <a:close/>
                <a:moveTo>
                  <a:pt x="742" y="167"/>
                </a:moveTo>
                <a:lnTo>
                  <a:pt x="704" y="189"/>
                </a:lnTo>
                <a:lnTo>
                  <a:pt x="675" y="212"/>
                </a:lnTo>
                <a:lnTo>
                  <a:pt x="700" y="183"/>
                </a:lnTo>
                <a:lnTo>
                  <a:pt x="742" y="167"/>
                </a:lnTo>
                <a:close/>
                <a:moveTo>
                  <a:pt x="535" y="193"/>
                </a:moveTo>
                <a:lnTo>
                  <a:pt x="534" y="193"/>
                </a:lnTo>
                <a:lnTo>
                  <a:pt x="534" y="193"/>
                </a:lnTo>
                <a:lnTo>
                  <a:pt x="535" y="192"/>
                </a:lnTo>
                <a:lnTo>
                  <a:pt x="535" y="193"/>
                </a:lnTo>
                <a:lnTo>
                  <a:pt x="535" y="193"/>
                </a:lnTo>
                <a:lnTo>
                  <a:pt x="535" y="193"/>
                </a:lnTo>
                <a:close/>
                <a:moveTo>
                  <a:pt x="590" y="223"/>
                </a:moveTo>
                <a:lnTo>
                  <a:pt x="626" y="227"/>
                </a:lnTo>
                <a:lnTo>
                  <a:pt x="662" y="228"/>
                </a:lnTo>
                <a:lnTo>
                  <a:pt x="676" y="225"/>
                </a:lnTo>
                <a:lnTo>
                  <a:pt x="688" y="218"/>
                </a:lnTo>
                <a:lnTo>
                  <a:pt x="695" y="210"/>
                </a:lnTo>
                <a:lnTo>
                  <a:pt x="703" y="202"/>
                </a:lnTo>
                <a:lnTo>
                  <a:pt x="724" y="187"/>
                </a:lnTo>
                <a:lnTo>
                  <a:pt x="745" y="176"/>
                </a:lnTo>
                <a:lnTo>
                  <a:pt x="759" y="170"/>
                </a:lnTo>
                <a:lnTo>
                  <a:pt x="774" y="167"/>
                </a:lnTo>
                <a:lnTo>
                  <a:pt x="782" y="163"/>
                </a:lnTo>
                <a:lnTo>
                  <a:pt x="790" y="162"/>
                </a:lnTo>
                <a:lnTo>
                  <a:pt x="795" y="161"/>
                </a:lnTo>
                <a:lnTo>
                  <a:pt x="800" y="157"/>
                </a:lnTo>
                <a:lnTo>
                  <a:pt x="800" y="159"/>
                </a:lnTo>
                <a:lnTo>
                  <a:pt x="800" y="160"/>
                </a:lnTo>
                <a:lnTo>
                  <a:pt x="832" y="153"/>
                </a:lnTo>
                <a:lnTo>
                  <a:pt x="865" y="148"/>
                </a:lnTo>
                <a:lnTo>
                  <a:pt x="882" y="146"/>
                </a:lnTo>
                <a:lnTo>
                  <a:pt x="900" y="146"/>
                </a:lnTo>
                <a:lnTo>
                  <a:pt x="908" y="146"/>
                </a:lnTo>
                <a:lnTo>
                  <a:pt x="916" y="148"/>
                </a:lnTo>
                <a:lnTo>
                  <a:pt x="923" y="148"/>
                </a:lnTo>
                <a:lnTo>
                  <a:pt x="930" y="149"/>
                </a:lnTo>
                <a:lnTo>
                  <a:pt x="923" y="149"/>
                </a:lnTo>
                <a:lnTo>
                  <a:pt x="917" y="150"/>
                </a:lnTo>
                <a:lnTo>
                  <a:pt x="907" y="151"/>
                </a:lnTo>
                <a:lnTo>
                  <a:pt x="898" y="151"/>
                </a:lnTo>
                <a:lnTo>
                  <a:pt x="857" y="154"/>
                </a:lnTo>
                <a:lnTo>
                  <a:pt x="809" y="163"/>
                </a:lnTo>
                <a:lnTo>
                  <a:pt x="767" y="177"/>
                </a:lnTo>
                <a:lnTo>
                  <a:pt x="732" y="203"/>
                </a:lnTo>
                <a:lnTo>
                  <a:pt x="725" y="209"/>
                </a:lnTo>
                <a:lnTo>
                  <a:pt x="718" y="215"/>
                </a:lnTo>
                <a:lnTo>
                  <a:pt x="714" y="217"/>
                </a:lnTo>
                <a:lnTo>
                  <a:pt x="711" y="220"/>
                </a:lnTo>
                <a:lnTo>
                  <a:pt x="707" y="223"/>
                </a:lnTo>
                <a:lnTo>
                  <a:pt x="703" y="223"/>
                </a:lnTo>
                <a:lnTo>
                  <a:pt x="693" y="226"/>
                </a:lnTo>
                <a:lnTo>
                  <a:pt x="684" y="228"/>
                </a:lnTo>
                <a:lnTo>
                  <a:pt x="671" y="231"/>
                </a:lnTo>
                <a:lnTo>
                  <a:pt x="660" y="232"/>
                </a:lnTo>
                <a:lnTo>
                  <a:pt x="613" y="233"/>
                </a:lnTo>
                <a:lnTo>
                  <a:pt x="567" y="225"/>
                </a:lnTo>
                <a:lnTo>
                  <a:pt x="529" y="212"/>
                </a:lnTo>
                <a:lnTo>
                  <a:pt x="494" y="192"/>
                </a:lnTo>
                <a:lnTo>
                  <a:pt x="515" y="200"/>
                </a:lnTo>
                <a:lnTo>
                  <a:pt x="537" y="211"/>
                </a:lnTo>
                <a:lnTo>
                  <a:pt x="563" y="218"/>
                </a:lnTo>
                <a:lnTo>
                  <a:pt x="590" y="223"/>
                </a:lnTo>
                <a:lnTo>
                  <a:pt x="586" y="223"/>
                </a:lnTo>
                <a:lnTo>
                  <a:pt x="590" y="223"/>
                </a:lnTo>
                <a:close/>
                <a:moveTo>
                  <a:pt x="915" y="151"/>
                </a:moveTo>
                <a:lnTo>
                  <a:pt x="916" y="153"/>
                </a:lnTo>
                <a:lnTo>
                  <a:pt x="917" y="156"/>
                </a:lnTo>
                <a:lnTo>
                  <a:pt x="916" y="153"/>
                </a:lnTo>
                <a:lnTo>
                  <a:pt x="915" y="151"/>
                </a:lnTo>
                <a:close/>
                <a:moveTo>
                  <a:pt x="548" y="227"/>
                </a:moveTo>
                <a:lnTo>
                  <a:pt x="586" y="236"/>
                </a:lnTo>
                <a:lnTo>
                  <a:pt x="625" y="240"/>
                </a:lnTo>
                <a:lnTo>
                  <a:pt x="663" y="239"/>
                </a:lnTo>
                <a:lnTo>
                  <a:pt x="701" y="232"/>
                </a:lnTo>
                <a:lnTo>
                  <a:pt x="714" y="226"/>
                </a:lnTo>
                <a:lnTo>
                  <a:pt x="727" y="219"/>
                </a:lnTo>
                <a:lnTo>
                  <a:pt x="738" y="210"/>
                </a:lnTo>
                <a:lnTo>
                  <a:pt x="750" y="200"/>
                </a:lnTo>
                <a:lnTo>
                  <a:pt x="763" y="191"/>
                </a:lnTo>
                <a:lnTo>
                  <a:pt x="777" y="183"/>
                </a:lnTo>
                <a:lnTo>
                  <a:pt x="787" y="179"/>
                </a:lnTo>
                <a:lnTo>
                  <a:pt x="798" y="176"/>
                </a:lnTo>
                <a:lnTo>
                  <a:pt x="806" y="173"/>
                </a:lnTo>
                <a:lnTo>
                  <a:pt x="807" y="168"/>
                </a:lnTo>
                <a:lnTo>
                  <a:pt x="809" y="169"/>
                </a:lnTo>
                <a:lnTo>
                  <a:pt x="809" y="171"/>
                </a:lnTo>
                <a:lnTo>
                  <a:pt x="899" y="158"/>
                </a:lnTo>
                <a:lnTo>
                  <a:pt x="990" y="163"/>
                </a:lnTo>
                <a:lnTo>
                  <a:pt x="1033" y="171"/>
                </a:lnTo>
                <a:lnTo>
                  <a:pt x="1078" y="182"/>
                </a:lnTo>
                <a:lnTo>
                  <a:pt x="1126" y="192"/>
                </a:lnTo>
                <a:lnTo>
                  <a:pt x="1175" y="202"/>
                </a:lnTo>
                <a:lnTo>
                  <a:pt x="1204" y="209"/>
                </a:lnTo>
                <a:lnTo>
                  <a:pt x="1231" y="216"/>
                </a:lnTo>
                <a:lnTo>
                  <a:pt x="1244" y="219"/>
                </a:lnTo>
                <a:lnTo>
                  <a:pt x="1256" y="223"/>
                </a:lnTo>
                <a:lnTo>
                  <a:pt x="1263" y="224"/>
                </a:lnTo>
                <a:lnTo>
                  <a:pt x="1270" y="225"/>
                </a:lnTo>
                <a:lnTo>
                  <a:pt x="1274" y="226"/>
                </a:lnTo>
                <a:lnTo>
                  <a:pt x="1280" y="228"/>
                </a:lnTo>
                <a:lnTo>
                  <a:pt x="1277" y="229"/>
                </a:lnTo>
                <a:lnTo>
                  <a:pt x="1273" y="229"/>
                </a:lnTo>
                <a:lnTo>
                  <a:pt x="1266" y="228"/>
                </a:lnTo>
                <a:lnTo>
                  <a:pt x="1261" y="227"/>
                </a:lnTo>
                <a:lnTo>
                  <a:pt x="1248" y="225"/>
                </a:lnTo>
                <a:lnTo>
                  <a:pt x="1236" y="223"/>
                </a:lnTo>
                <a:lnTo>
                  <a:pt x="1213" y="217"/>
                </a:lnTo>
                <a:lnTo>
                  <a:pt x="1189" y="212"/>
                </a:lnTo>
                <a:lnTo>
                  <a:pt x="1141" y="202"/>
                </a:lnTo>
                <a:lnTo>
                  <a:pt x="1093" y="192"/>
                </a:lnTo>
                <a:lnTo>
                  <a:pt x="1049" y="183"/>
                </a:lnTo>
                <a:lnTo>
                  <a:pt x="1004" y="175"/>
                </a:lnTo>
                <a:lnTo>
                  <a:pt x="979" y="173"/>
                </a:lnTo>
                <a:lnTo>
                  <a:pt x="955" y="170"/>
                </a:lnTo>
                <a:lnTo>
                  <a:pt x="942" y="170"/>
                </a:lnTo>
                <a:lnTo>
                  <a:pt x="928" y="170"/>
                </a:lnTo>
                <a:lnTo>
                  <a:pt x="916" y="170"/>
                </a:lnTo>
                <a:lnTo>
                  <a:pt x="906" y="173"/>
                </a:lnTo>
                <a:lnTo>
                  <a:pt x="902" y="171"/>
                </a:lnTo>
                <a:lnTo>
                  <a:pt x="895" y="173"/>
                </a:lnTo>
                <a:lnTo>
                  <a:pt x="889" y="173"/>
                </a:lnTo>
                <a:lnTo>
                  <a:pt x="882" y="173"/>
                </a:lnTo>
                <a:lnTo>
                  <a:pt x="868" y="175"/>
                </a:lnTo>
                <a:lnTo>
                  <a:pt x="853" y="176"/>
                </a:lnTo>
                <a:lnTo>
                  <a:pt x="828" y="182"/>
                </a:lnTo>
                <a:lnTo>
                  <a:pt x="803" y="189"/>
                </a:lnTo>
                <a:lnTo>
                  <a:pt x="782" y="196"/>
                </a:lnTo>
                <a:lnTo>
                  <a:pt x="761" y="208"/>
                </a:lnTo>
                <a:lnTo>
                  <a:pt x="747" y="219"/>
                </a:lnTo>
                <a:lnTo>
                  <a:pt x="732" y="228"/>
                </a:lnTo>
                <a:lnTo>
                  <a:pt x="707" y="236"/>
                </a:lnTo>
                <a:lnTo>
                  <a:pt x="681" y="240"/>
                </a:lnTo>
                <a:lnTo>
                  <a:pt x="653" y="243"/>
                </a:lnTo>
                <a:lnTo>
                  <a:pt x="625" y="243"/>
                </a:lnTo>
                <a:lnTo>
                  <a:pt x="572" y="240"/>
                </a:lnTo>
                <a:lnTo>
                  <a:pt x="522" y="225"/>
                </a:lnTo>
                <a:lnTo>
                  <a:pt x="497" y="214"/>
                </a:lnTo>
                <a:lnTo>
                  <a:pt x="473" y="199"/>
                </a:lnTo>
                <a:lnTo>
                  <a:pt x="462" y="191"/>
                </a:lnTo>
                <a:lnTo>
                  <a:pt x="453" y="183"/>
                </a:lnTo>
                <a:lnTo>
                  <a:pt x="442" y="175"/>
                </a:lnTo>
                <a:lnTo>
                  <a:pt x="433" y="165"/>
                </a:lnTo>
                <a:lnTo>
                  <a:pt x="446" y="171"/>
                </a:lnTo>
                <a:lnTo>
                  <a:pt x="457" y="179"/>
                </a:lnTo>
                <a:lnTo>
                  <a:pt x="469" y="190"/>
                </a:lnTo>
                <a:lnTo>
                  <a:pt x="482" y="198"/>
                </a:lnTo>
                <a:lnTo>
                  <a:pt x="514" y="215"/>
                </a:lnTo>
                <a:lnTo>
                  <a:pt x="548" y="227"/>
                </a:lnTo>
                <a:lnTo>
                  <a:pt x="545" y="226"/>
                </a:lnTo>
                <a:lnTo>
                  <a:pt x="548" y="227"/>
                </a:lnTo>
                <a:close/>
                <a:moveTo>
                  <a:pt x="420" y="199"/>
                </a:moveTo>
                <a:lnTo>
                  <a:pt x="411" y="204"/>
                </a:lnTo>
                <a:lnTo>
                  <a:pt x="404" y="216"/>
                </a:lnTo>
                <a:lnTo>
                  <a:pt x="391" y="226"/>
                </a:lnTo>
                <a:lnTo>
                  <a:pt x="379" y="236"/>
                </a:lnTo>
                <a:lnTo>
                  <a:pt x="363" y="245"/>
                </a:lnTo>
                <a:lnTo>
                  <a:pt x="346" y="252"/>
                </a:lnTo>
                <a:lnTo>
                  <a:pt x="337" y="256"/>
                </a:lnTo>
                <a:lnTo>
                  <a:pt x="328" y="259"/>
                </a:lnTo>
                <a:lnTo>
                  <a:pt x="323" y="260"/>
                </a:lnTo>
                <a:lnTo>
                  <a:pt x="320" y="261"/>
                </a:lnTo>
                <a:lnTo>
                  <a:pt x="316" y="262"/>
                </a:lnTo>
                <a:lnTo>
                  <a:pt x="314" y="262"/>
                </a:lnTo>
                <a:lnTo>
                  <a:pt x="322" y="258"/>
                </a:lnTo>
                <a:lnTo>
                  <a:pt x="330" y="253"/>
                </a:lnTo>
                <a:lnTo>
                  <a:pt x="339" y="249"/>
                </a:lnTo>
                <a:lnTo>
                  <a:pt x="348" y="243"/>
                </a:lnTo>
                <a:lnTo>
                  <a:pt x="364" y="232"/>
                </a:lnTo>
                <a:lnTo>
                  <a:pt x="380" y="220"/>
                </a:lnTo>
                <a:lnTo>
                  <a:pt x="387" y="215"/>
                </a:lnTo>
                <a:lnTo>
                  <a:pt x="394" y="209"/>
                </a:lnTo>
                <a:lnTo>
                  <a:pt x="399" y="203"/>
                </a:lnTo>
                <a:lnTo>
                  <a:pt x="405" y="199"/>
                </a:lnTo>
                <a:lnTo>
                  <a:pt x="419" y="198"/>
                </a:lnTo>
                <a:lnTo>
                  <a:pt x="431" y="199"/>
                </a:lnTo>
                <a:lnTo>
                  <a:pt x="440" y="201"/>
                </a:lnTo>
                <a:lnTo>
                  <a:pt x="450" y="203"/>
                </a:lnTo>
                <a:lnTo>
                  <a:pt x="453" y="204"/>
                </a:lnTo>
                <a:lnTo>
                  <a:pt x="454" y="207"/>
                </a:lnTo>
                <a:lnTo>
                  <a:pt x="453" y="208"/>
                </a:lnTo>
                <a:lnTo>
                  <a:pt x="450" y="207"/>
                </a:lnTo>
                <a:lnTo>
                  <a:pt x="447" y="208"/>
                </a:lnTo>
                <a:lnTo>
                  <a:pt x="445" y="209"/>
                </a:lnTo>
                <a:lnTo>
                  <a:pt x="442" y="214"/>
                </a:lnTo>
                <a:lnTo>
                  <a:pt x="439" y="216"/>
                </a:lnTo>
                <a:lnTo>
                  <a:pt x="432" y="224"/>
                </a:lnTo>
                <a:lnTo>
                  <a:pt x="424" y="229"/>
                </a:lnTo>
                <a:lnTo>
                  <a:pt x="394" y="249"/>
                </a:lnTo>
                <a:lnTo>
                  <a:pt x="358" y="258"/>
                </a:lnTo>
                <a:lnTo>
                  <a:pt x="372" y="251"/>
                </a:lnTo>
                <a:lnTo>
                  <a:pt x="384" y="244"/>
                </a:lnTo>
                <a:lnTo>
                  <a:pt x="398" y="236"/>
                </a:lnTo>
                <a:lnTo>
                  <a:pt x="411" y="227"/>
                </a:lnTo>
                <a:lnTo>
                  <a:pt x="420" y="217"/>
                </a:lnTo>
                <a:lnTo>
                  <a:pt x="428" y="207"/>
                </a:lnTo>
                <a:lnTo>
                  <a:pt x="429" y="201"/>
                </a:lnTo>
                <a:lnTo>
                  <a:pt x="420" y="199"/>
                </a:lnTo>
                <a:lnTo>
                  <a:pt x="419" y="199"/>
                </a:lnTo>
                <a:lnTo>
                  <a:pt x="420" y="199"/>
                </a:lnTo>
                <a:close/>
                <a:moveTo>
                  <a:pt x="273" y="249"/>
                </a:moveTo>
                <a:lnTo>
                  <a:pt x="272" y="250"/>
                </a:lnTo>
                <a:lnTo>
                  <a:pt x="271" y="250"/>
                </a:lnTo>
                <a:lnTo>
                  <a:pt x="279" y="243"/>
                </a:lnTo>
                <a:lnTo>
                  <a:pt x="289" y="237"/>
                </a:lnTo>
                <a:lnTo>
                  <a:pt x="301" y="231"/>
                </a:lnTo>
                <a:lnTo>
                  <a:pt x="316" y="226"/>
                </a:lnTo>
                <a:lnTo>
                  <a:pt x="296" y="241"/>
                </a:lnTo>
                <a:lnTo>
                  <a:pt x="273" y="249"/>
                </a:lnTo>
                <a:lnTo>
                  <a:pt x="280" y="248"/>
                </a:lnTo>
                <a:lnTo>
                  <a:pt x="273" y="249"/>
                </a:lnTo>
                <a:close/>
                <a:moveTo>
                  <a:pt x="289" y="286"/>
                </a:moveTo>
                <a:lnTo>
                  <a:pt x="281" y="289"/>
                </a:lnTo>
                <a:lnTo>
                  <a:pt x="273" y="287"/>
                </a:lnTo>
                <a:lnTo>
                  <a:pt x="282" y="284"/>
                </a:lnTo>
                <a:lnTo>
                  <a:pt x="290" y="285"/>
                </a:lnTo>
                <a:lnTo>
                  <a:pt x="290" y="285"/>
                </a:lnTo>
                <a:lnTo>
                  <a:pt x="289" y="286"/>
                </a:lnTo>
                <a:lnTo>
                  <a:pt x="288" y="286"/>
                </a:lnTo>
                <a:lnTo>
                  <a:pt x="289" y="286"/>
                </a:lnTo>
                <a:close/>
                <a:moveTo>
                  <a:pt x="271" y="250"/>
                </a:moveTo>
                <a:lnTo>
                  <a:pt x="269" y="250"/>
                </a:lnTo>
                <a:lnTo>
                  <a:pt x="268" y="250"/>
                </a:lnTo>
                <a:lnTo>
                  <a:pt x="269" y="250"/>
                </a:lnTo>
                <a:lnTo>
                  <a:pt x="271" y="250"/>
                </a:lnTo>
                <a:lnTo>
                  <a:pt x="271" y="250"/>
                </a:lnTo>
                <a:lnTo>
                  <a:pt x="271" y="250"/>
                </a:lnTo>
                <a:close/>
                <a:moveTo>
                  <a:pt x="364" y="216"/>
                </a:moveTo>
                <a:lnTo>
                  <a:pt x="345" y="233"/>
                </a:lnTo>
                <a:lnTo>
                  <a:pt x="309" y="248"/>
                </a:lnTo>
                <a:lnTo>
                  <a:pt x="332" y="231"/>
                </a:lnTo>
                <a:lnTo>
                  <a:pt x="364" y="216"/>
                </a:lnTo>
                <a:close/>
                <a:moveTo>
                  <a:pt x="435" y="191"/>
                </a:moveTo>
                <a:lnTo>
                  <a:pt x="421" y="192"/>
                </a:lnTo>
                <a:lnTo>
                  <a:pt x="407" y="189"/>
                </a:lnTo>
                <a:lnTo>
                  <a:pt x="392" y="186"/>
                </a:lnTo>
                <a:lnTo>
                  <a:pt x="381" y="183"/>
                </a:lnTo>
                <a:lnTo>
                  <a:pt x="394" y="183"/>
                </a:lnTo>
                <a:lnTo>
                  <a:pt x="407" y="185"/>
                </a:lnTo>
                <a:lnTo>
                  <a:pt x="415" y="186"/>
                </a:lnTo>
                <a:lnTo>
                  <a:pt x="423" y="187"/>
                </a:lnTo>
                <a:lnTo>
                  <a:pt x="430" y="189"/>
                </a:lnTo>
                <a:lnTo>
                  <a:pt x="435" y="191"/>
                </a:lnTo>
                <a:lnTo>
                  <a:pt x="435" y="191"/>
                </a:lnTo>
                <a:lnTo>
                  <a:pt x="435" y="191"/>
                </a:lnTo>
                <a:close/>
                <a:moveTo>
                  <a:pt x="269" y="234"/>
                </a:moveTo>
                <a:lnTo>
                  <a:pt x="265" y="239"/>
                </a:lnTo>
                <a:lnTo>
                  <a:pt x="257" y="242"/>
                </a:lnTo>
                <a:lnTo>
                  <a:pt x="247" y="246"/>
                </a:lnTo>
                <a:lnTo>
                  <a:pt x="236" y="250"/>
                </a:lnTo>
                <a:lnTo>
                  <a:pt x="214" y="256"/>
                </a:lnTo>
                <a:lnTo>
                  <a:pt x="192" y="256"/>
                </a:lnTo>
                <a:lnTo>
                  <a:pt x="189" y="251"/>
                </a:lnTo>
                <a:lnTo>
                  <a:pt x="196" y="248"/>
                </a:lnTo>
                <a:lnTo>
                  <a:pt x="208" y="246"/>
                </a:lnTo>
                <a:lnTo>
                  <a:pt x="222" y="245"/>
                </a:lnTo>
                <a:lnTo>
                  <a:pt x="234" y="242"/>
                </a:lnTo>
                <a:lnTo>
                  <a:pt x="247" y="240"/>
                </a:lnTo>
                <a:lnTo>
                  <a:pt x="258" y="235"/>
                </a:lnTo>
                <a:lnTo>
                  <a:pt x="269" y="234"/>
                </a:lnTo>
                <a:lnTo>
                  <a:pt x="268" y="233"/>
                </a:lnTo>
                <a:lnTo>
                  <a:pt x="269" y="234"/>
                </a:lnTo>
                <a:close/>
                <a:moveTo>
                  <a:pt x="273" y="269"/>
                </a:moveTo>
                <a:lnTo>
                  <a:pt x="265" y="275"/>
                </a:lnTo>
                <a:lnTo>
                  <a:pt x="256" y="278"/>
                </a:lnTo>
                <a:lnTo>
                  <a:pt x="247" y="279"/>
                </a:lnTo>
                <a:lnTo>
                  <a:pt x="238" y="278"/>
                </a:lnTo>
                <a:lnTo>
                  <a:pt x="256" y="274"/>
                </a:lnTo>
                <a:lnTo>
                  <a:pt x="273" y="269"/>
                </a:lnTo>
                <a:lnTo>
                  <a:pt x="266" y="273"/>
                </a:lnTo>
                <a:lnTo>
                  <a:pt x="273" y="269"/>
                </a:lnTo>
                <a:close/>
                <a:moveTo>
                  <a:pt x="308" y="399"/>
                </a:moveTo>
                <a:lnTo>
                  <a:pt x="308" y="399"/>
                </a:lnTo>
                <a:lnTo>
                  <a:pt x="309" y="399"/>
                </a:lnTo>
                <a:lnTo>
                  <a:pt x="308" y="399"/>
                </a:lnTo>
                <a:lnTo>
                  <a:pt x="308" y="399"/>
                </a:lnTo>
                <a:close/>
                <a:moveTo>
                  <a:pt x="361" y="383"/>
                </a:moveTo>
                <a:lnTo>
                  <a:pt x="349" y="367"/>
                </a:lnTo>
                <a:lnTo>
                  <a:pt x="340" y="349"/>
                </a:lnTo>
                <a:lnTo>
                  <a:pt x="334" y="331"/>
                </a:lnTo>
                <a:lnTo>
                  <a:pt x="334" y="314"/>
                </a:lnTo>
                <a:lnTo>
                  <a:pt x="340" y="320"/>
                </a:lnTo>
                <a:lnTo>
                  <a:pt x="343" y="328"/>
                </a:lnTo>
                <a:lnTo>
                  <a:pt x="349" y="341"/>
                </a:lnTo>
                <a:lnTo>
                  <a:pt x="355" y="355"/>
                </a:lnTo>
                <a:lnTo>
                  <a:pt x="359" y="367"/>
                </a:lnTo>
                <a:lnTo>
                  <a:pt x="365" y="378"/>
                </a:lnTo>
                <a:lnTo>
                  <a:pt x="366" y="382"/>
                </a:lnTo>
                <a:lnTo>
                  <a:pt x="366" y="384"/>
                </a:lnTo>
                <a:lnTo>
                  <a:pt x="364" y="385"/>
                </a:lnTo>
                <a:lnTo>
                  <a:pt x="361" y="383"/>
                </a:lnTo>
                <a:lnTo>
                  <a:pt x="355" y="375"/>
                </a:lnTo>
                <a:lnTo>
                  <a:pt x="361" y="383"/>
                </a:lnTo>
                <a:close/>
                <a:moveTo>
                  <a:pt x="355" y="317"/>
                </a:moveTo>
                <a:lnTo>
                  <a:pt x="361" y="317"/>
                </a:lnTo>
                <a:lnTo>
                  <a:pt x="367" y="319"/>
                </a:lnTo>
                <a:lnTo>
                  <a:pt x="370" y="322"/>
                </a:lnTo>
                <a:lnTo>
                  <a:pt x="369" y="325"/>
                </a:lnTo>
                <a:lnTo>
                  <a:pt x="372" y="337"/>
                </a:lnTo>
                <a:lnTo>
                  <a:pt x="372" y="350"/>
                </a:lnTo>
                <a:lnTo>
                  <a:pt x="363" y="334"/>
                </a:lnTo>
                <a:lnTo>
                  <a:pt x="355" y="317"/>
                </a:lnTo>
                <a:lnTo>
                  <a:pt x="358" y="322"/>
                </a:lnTo>
                <a:lnTo>
                  <a:pt x="355" y="317"/>
                </a:lnTo>
                <a:close/>
                <a:moveTo>
                  <a:pt x="356" y="299"/>
                </a:moveTo>
                <a:lnTo>
                  <a:pt x="362" y="291"/>
                </a:lnTo>
                <a:lnTo>
                  <a:pt x="369" y="284"/>
                </a:lnTo>
                <a:lnTo>
                  <a:pt x="370" y="297"/>
                </a:lnTo>
                <a:lnTo>
                  <a:pt x="372" y="309"/>
                </a:lnTo>
                <a:lnTo>
                  <a:pt x="363" y="309"/>
                </a:lnTo>
                <a:lnTo>
                  <a:pt x="355" y="307"/>
                </a:lnTo>
                <a:lnTo>
                  <a:pt x="354" y="302"/>
                </a:lnTo>
                <a:lnTo>
                  <a:pt x="356" y="299"/>
                </a:lnTo>
                <a:lnTo>
                  <a:pt x="355" y="300"/>
                </a:lnTo>
                <a:lnTo>
                  <a:pt x="356" y="299"/>
                </a:lnTo>
                <a:close/>
                <a:moveTo>
                  <a:pt x="381" y="368"/>
                </a:moveTo>
                <a:lnTo>
                  <a:pt x="380" y="370"/>
                </a:lnTo>
                <a:lnTo>
                  <a:pt x="376" y="369"/>
                </a:lnTo>
                <a:lnTo>
                  <a:pt x="374" y="366"/>
                </a:lnTo>
                <a:lnTo>
                  <a:pt x="373" y="361"/>
                </a:lnTo>
                <a:lnTo>
                  <a:pt x="378" y="364"/>
                </a:lnTo>
                <a:lnTo>
                  <a:pt x="381" y="368"/>
                </a:lnTo>
                <a:lnTo>
                  <a:pt x="380" y="368"/>
                </a:lnTo>
                <a:lnTo>
                  <a:pt x="381" y="368"/>
                </a:lnTo>
                <a:close/>
                <a:moveTo>
                  <a:pt x="329" y="282"/>
                </a:moveTo>
                <a:lnTo>
                  <a:pt x="345" y="275"/>
                </a:lnTo>
                <a:lnTo>
                  <a:pt x="362" y="270"/>
                </a:lnTo>
                <a:lnTo>
                  <a:pt x="380" y="265"/>
                </a:lnTo>
                <a:lnTo>
                  <a:pt x="397" y="258"/>
                </a:lnTo>
                <a:lnTo>
                  <a:pt x="428" y="242"/>
                </a:lnTo>
                <a:lnTo>
                  <a:pt x="453" y="220"/>
                </a:lnTo>
                <a:lnTo>
                  <a:pt x="455" y="217"/>
                </a:lnTo>
                <a:lnTo>
                  <a:pt x="458" y="214"/>
                </a:lnTo>
                <a:lnTo>
                  <a:pt x="461" y="212"/>
                </a:lnTo>
                <a:lnTo>
                  <a:pt x="464" y="212"/>
                </a:lnTo>
                <a:lnTo>
                  <a:pt x="468" y="215"/>
                </a:lnTo>
                <a:lnTo>
                  <a:pt x="469" y="219"/>
                </a:lnTo>
                <a:lnTo>
                  <a:pt x="464" y="228"/>
                </a:lnTo>
                <a:lnTo>
                  <a:pt x="456" y="235"/>
                </a:lnTo>
                <a:lnTo>
                  <a:pt x="433" y="252"/>
                </a:lnTo>
                <a:lnTo>
                  <a:pt x="407" y="265"/>
                </a:lnTo>
                <a:lnTo>
                  <a:pt x="369" y="276"/>
                </a:lnTo>
                <a:lnTo>
                  <a:pt x="329" y="282"/>
                </a:lnTo>
                <a:lnTo>
                  <a:pt x="356" y="278"/>
                </a:lnTo>
                <a:lnTo>
                  <a:pt x="329" y="282"/>
                </a:lnTo>
                <a:close/>
                <a:moveTo>
                  <a:pt x="389" y="282"/>
                </a:moveTo>
                <a:lnTo>
                  <a:pt x="395" y="285"/>
                </a:lnTo>
                <a:lnTo>
                  <a:pt x="397" y="293"/>
                </a:lnTo>
                <a:lnTo>
                  <a:pt x="398" y="300"/>
                </a:lnTo>
                <a:lnTo>
                  <a:pt x="399" y="307"/>
                </a:lnTo>
                <a:lnTo>
                  <a:pt x="400" y="309"/>
                </a:lnTo>
                <a:lnTo>
                  <a:pt x="400" y="311"/>
                </a:lnTo>
                <a:lnTo>
                  <a:pt x="394" y="312"/>
                </a:lnTo>
                <a:lnTo>
                  <a:pt x="387" y="310"/>
                </a:lnTo>
                <a:lnTo>
                  <a:pt x="386" y="303"/>
                </a:lnTo>
                <a:lnTo>
                  <a:pt x="386" y="297"/>
                </a:lnTo>
                <a:lnTo>
                  <a:pt x="387" y="290"/>
                </a:lnTo>
                <a:lnTo>
                  <a:pt x="389" y="282"/>
                </a:lnTo>
                <a:lnTo>
                  <a:pt x="390" y="285"/>
                </a:lnTo>
                <a:lnTo>
                  <a:pt x="389" y="282"/>
                </a:lnTo>
                <a:close/>
                <a:moveTo>
                  <a:pt x="390" y="324"/>
                </a:moveTo>
                <a:lnTo>
                  <a:pt x="397" y="325"/>
                </a:lnTo>
                <a:lnTo>
                  <a:pt x="404" y="328"/>
                </a:lnTo>
                <a:lnTo>
                  <a:pt x="405" y="334"/>
                </a:lnTo>
                <a:lnTo>
                  <a:pt x="405" y="340"/>
                </a:lnTo>
                <a:lnTo>
                  <a:pt x="406" y="347"/>
                </a:lnTo>
                <a:lnTo>
                  <a:pt x="407" y="352"/>
                </a:lnTo>
                <a:lnTo>
                  <a:pt x="409" y="364"/>
                </a:lnTo>
                <a:lnTo>
                  <a:pt x="408" y="375"/>
                </a:lnTo>
                <a:lnTo>
                  <a:pt x="405" y="387"/>
                </a:lnTo>
                <a:lnTo>
                  <a:pt x="400" y="398"/>
                </a:lnTo>
                <a:lnTo>
                  <a:pt x="397" y="377"/>
                </a:lnTo>
                <a:lnTo>
                  <a:pt x="394" y="356"/>
                </a:lnTo>
                <a:lnTo>
                  <a:pt x="391" y="347"/>
                </a:lnTo>
                <a:lnTo>
                  <a:pt x="389" y="336"/>
                </a:lnTo>
                <a:lnTo>
                  <a:pt x="387" y="328"/>
                </a:lnTo>
                <a:lnTo>
                  <a:pt x="390" y="324"/>
                </a:lnTo>
                <a:lnTo>
                  <a:pt x="390" y="324"/>
                </a:lnTo>
                <a:lnTo>
                  <a:pt x="390" y="324"/>
                </a:lnTo>
                <a:close/>
                <a:moveTo>
                  <a:pt x="421" y="290"/>
                </a:moveTo>
                <a:lnTo>
                  <a:pt x="428" y="295"/>
                </a:lnTo>
                <a:lnTo>
                  <a:pt x="433" y="302"/>
                </a:lnTo>
                <a:lnTo>
                  <a:pt x="438" y="307"/>
                </a:lnTo>
                <a:lnTo>
                  <a:pt x="440" y="311"/>
                </a:lnTo>
                <a:lnTo>
                  <a:pt x="435" y="312"/>
                </a:lnTo>
                <a:lnTo>
                  <a:pt x="430" y="310"/>
                </a:lnTo>
                <a:lnTo>
                  <a:pt x="428" y="306"/>
                </a:lnTo>
                <a:lnTo>
                  <a:pt x="425" y="301"/>
                </a:lnTo>
                <a:lnTo>
                  <a:pt x="423" y="295"/>
                </a:lnTo>
                <a:lnTo>
                  <a:pt x="421" y="290"/>
                </a:lnTo>
                <a:lnTo>
                  <a:pt x="425" y="294"/>
                </a:lnTo>
                <a:lnTo>
                  <a:pt x="421" y="290"/>
                </a:lnTo>
                <a:close/>
                <a:moveTo>
                  <a:pt x="518" y="337"/>
                </a:moveTo>
                <a:lnTo>
                  <a:pt x="519" y="337"/>
                </a:lnTo>
                <a:lnTo>
                  <a:pt x="520" y="339"/>
                </a:lnTo>
                <a:lnTo>
                  <a:pt x="511" y="337"/>
                </a:lnTo>
                <a:lnTo>
                  <a:pt x="501" y="334"/>
                </a:lnTo>
                <a:lnTo>
                  <a:pt x="490" y="332"/>
                </a:lnTo>
                <a:lnTo>
                  <a:pt x="479" y="329"/>
                </a:lnTo>
                <a:lnTo>
                  <a:pt x="457" y="325"/>
                </a:lnTo>
                <a:lnTo>
                  <a:pt x="436" y="320"/>
                </a:lnTo>
                <a:lnTo>
                  <a:pt x="478" y="324"/>
                </a:lnTo>
                <a:lnTo>
                  <a:pt x="518" y="337"/>
                </a:lnTo>
                <a:lnTo>
                  <a:pt x="510" y="333"/>
                </a:lnTo>
                <a:lnTo>
                  <a:pt x="518" y="337"/>
                </a:lnTo>
                <a:close/>
                <a:moveTo>
                  <a:pt x="447" y="342"/>
                </a:moveTo>
                <a:lnTo>
                  <a:pt x="456" y="348"/>
                </a:lnTo>
                <a:lnTo>
                  <a:pt x="461" y="359"/>
                </a:lnTo>
                <a:lnTo>
                  <a:pt x="463" y="375"/>
                </a:lnTo>
                <a:lnTo>
                  <a:pt x="463" y="391"/>
                </a:lnTo>
                <a:lnTo>
                  <a:pt x="457" y="417"/>
                </a:lnTo>
                <a:lnTo>
                  <a:pt x="441" y="439"/>
                </a:lnTo>
                <a:lnTo>
                  <a:pt x="455" y="391"/>
                </a:lnTo>
                <a:lnTo>
                  <a:pt x="447" y="342"/>
                </a:lnTo>
                <a:lnTo>
                  <a:pt x="455" y="356"/>
                </a:lnTo>
                <a:lnTo>
                  <a:pt x="447" y="342"/>
                </a:lnTo>
                <a:close/>
                <a:moveTo>
                  <a:pt x="460" y="629"/>
                </a:moveTo>
                <a:lnTo>
                  <a:pt x="473" y="636"/>
                </a:lnTo>
                <a:lnTo>
                  <a:pt x="481" y="650"/>
                </a:lnTo>
                <a:lnTo>
                  <a:pt x="469" y="640"/>
                </a:lnTo>
                <a:lnTo>
                  <a:pt x="457" y="629"/>
                </a:lnTo>
                <a:lnTo>
                  <a:pt x="458" y="629"/>
                </a:lnTo>
                <a:lnTo>
                  <a:pt x="460" y="629"/>
                </a:lnTo>
                <a:lnTo>
                  <a:pt x="463" y="631"/>
                </a:lnTo>
                <a:lnTo>
                  <a:pt x="460" y="629"/>
                </a:lnTo>
                <a:close/>
                <a:moveTo>
                  <a:pt x="421" y="840"/>
                </a:moveTo>
                <a:lnTo>
                  <a:pt x="455" y="821"/>
                </a:lnTo>
                <a:lnTo>
                  <a:pt x="488" y="797"/>
                </a:lnTo>
                <a:lnTo>
                  <a:pt x="504" y="783"/>
                </a:lnTo>
                <a:lnTo>
                  <a:pt x="520" y="771"/>
                </a:lnTo>
                <a:lnTo>
                  <a:pt x="531" y="760"/>
                </a:lnTo>
                <a:lnTo>
                  <a:pt x="541" y="762"/>
                </a:lnTo>
                <a:lnTo>
                  <a:pt x="537" y="769"/>
                </a:lnTo>
                <a:lnTo>
                  <a:pt x="531" y="776"/>
                </a:lnTo>
                <a:lnTo>
                  <a:pt x="523" y="783"/>
                </a:lnTo>
                <a:lnTo>
                  <a:pt x="515" y="790"/>
                </a:lnTo>
                <a:lnTo>
                  <a:pt x="501" y="801"/>
                </a:lnTo>
                <a:lnTo>
                  <a:pt x="485" y="813"/>
                </a:lnTo>
                <a:lnTo>
                  <a:pt x="469" y="823"/>
                </a:lnTo>
                <a:lnTo>
                  <a:pt x="452" y="832"/>
                </a:lnTo>
                <a:lnTo>
                  <a:pt x="442" y="835"/>
                </a:lnTo>
                <a:lnTo>
                  <a:pt x="433" y="838"/>
                </a:lnTo>
                <a:lnTo>
                  <a:pt x="424" y="841"/>
                </a:lnTo>
                <a:lnTo>
                  <a:pt x="415" y="842"/>
                </a:lnTo>
                <a:lnTo>
                  <a:pt x="417" y="841"/>
                </a:lnTo>
                <a:lnTo>
                  <a:pt x="421" y="840"/>
                </a:lnTo>
                <a:lnTo>
                  <a:pt x="429" y="837"/>
                </a:lnTo>
                <a:lnTo>
                  <a:pt x="421" y="840"/>
                </a:lnTo>
                <a:close/>
                <a:moveTo>
                  <a:pt x="519" y="830"/>
                </a:moveTo>
                <a:lnTo>
                  <a:pt x="520" y="833"/>
                </a:lnTo>
                <a:lnTo>
                  <a:pt x="515" y="838"/>
                </a:lnTo>
                <a:lnTo>
                  <a:pt x="510" y="843"/>
                </a:lnTo>
                <a:lnTo>
                  <a:pt x="503" y="848"/>
                </a:lnTo>
                <a:lnTo>
                  <a:pt x="489" y="856"/>
                </a:lnTo>
                <a:lnTo>
                  <a:pt x="473" y="863"/>
                </a:lnTo>
                <a:lnTo>
                  <a:pt x="440" y="876"/>
                </a:lnTo>
                <a:lnTo>
                  <a:pt x="405" y="885"/>
                </a:lnTo>
                <a:lnTo>
                  <a:pt x="388" y="890"/>
                </a:lnTo>
                <a:lnTo>
                  <a:pt x="371" y="892"/>
                </a:lnTo>
                <a:lnTo>
                  <a:pt x="365" y="891"/>
                </a:lnTo>
                <a:lnTo>
                  <a:pt x="365" y="888"/>
                </a:lnTo>
                <a:lnTo>
                  <a:pt x="372" y="885"/>
                </a:lnTo>
                <a:lnTo>
                  <a:pt x="379" y="884"/>
                </a:lnTo>
                <a:lnTo>
                  <a:pt x="416" y="874"/>
                </a:lnTo>
                <a:lnTo>
                  <a:pt x="454" y="862"/>
                </a:lnTo>
                <a:lnTo>
                  <a:pt x="473" y="855"/>
                </a:lnTo>
                <a:lnTo>
                  <a:pt x="491" y="846"/>
                </a:lnTo>
                <a:lnTo>
                  <a:pt x="499" y="841"/>
                </a:lnTo>
                <a:lnTo>
                  <a:pt x="508" y="835"/>
                </a:lnTo>
                <a:lnTo>
                  <a:pt x="513" y="832"/>
                </a:lnTo>
                <a:lnTo>
                  <a:pt x="519" y="830"/>
                </a:lnTo>
                <a:lnTo>
                  <a:pt x="519" y="830"/>
                </a:lnTo>
                <a:lnTo>
                  <a:pt x="519" y="830"/>
                </a:lnTo>
                <a:close/>
                <a:moveTo>
                  <a:pt x="309" y="891"/>
                </a:moveTo>
                <a:lnTo>
                  <a:pt x="262" y="896"/>
                </a:lnTo>
                <a:lnTo>
                  <a:pt x="214" y="900"/>
                </a:lnTo>
                <a:lnTo>
                  <a:pt x="189" y="903"/>
                </a:lnTo>
                <a:lnTo>
                  <a:pt x="165" y="904"/>
                </a:lnTo>
                <a:lnTo>
                  <a:pt x="142" y="906"/>
                </a:lnTo>
                <a:lnTo>
                  <a:pt x="124" y="905"/>
                </a:lnTo>
                <a:lnTo>
                  <a:pt x="163" y="899"/>
                </a:lnTo>
                <a:lnTo>
                  <a:pt x="208" y="898"/>
                </a:lnTo>
                <a:lnTo>
                  <a:pt x="256" y="893"/>
                </a:lnTo>
                <a:lnTo>
                  <a:pt x="302" y="887"/>
                </a:lnTo>
                <a:lnTo>
                  <a:pt x="326" y="883"/>
                </a:lnTo>
                <a:lnTo>
                  <a:pt x="351" y="879"/>
                </a:lnTo>
                <a:lnTo>
                  <a:pt x="374" y="875"/>
                </a:lnTo>
                <a:lnTo>
                  <a:pt x="397" y="873"/>
                </a:lnTo>
                <a:lnTo>
                  <a:pt x="354" y="884"/>
                </a:lnTo>
                <a:lnTo>
                  <a:pt x="309" y="891"/>
                </a:lnTo>
                <a:lnTo>
                  <a:pt x="302" y="892"/>
                </a:lnTo>
                <a:lnTo>
                  <a:pt x="309" y="891"/>
                </a:lnTo>
                <a:close/>
                <a:moveTo>
                  <a:pt x="143" y="914"/>
                </a:moveTo>
                <a:lnTo>
                  <a:pt x="181" y="913"/>
                </a:lnTo>
                <a:lnTo>
                  <a:pt x="219" y="912"/>
                </a:lnTo>
                <a:lnTo>
                  <a:pt x="227" y="912"/>
                </a:lnTo>
                <a:lnTo>
                  <a:pt x="235" y="912"/>
                </a:lnTo>
                <a:lnTo>
                  <a:pt x="239" y="913"/>
                </a:lnTo>
                <a:lnTo>
                  <a:pt x="235" y="914"/>
                </a:lnTo>
                <a:lnTo>
                  <a:pt x="216" y="917"/>
                </a:lnTo>
                <a:lnTo>
                  <a:pt x="196" y="917"/>
                </a:lnTo>
                <a:lnTo>
                  <a:pt x="157" y="921"/>
                </a:lnTo>
                <a:lnTo>
                  <a:pt x="118" y="925"/>
                </a:lnTo>
                <a:lnTo>
                  <a:pt x="110" y="925"/>
                </a:lnTo>
                <a:lnTo>
                  <a:pt x="102" y="925"/>
                </a:lnTo>
                <a:lnTo>
                  <a:pt x="100" y="922"/>
                </a:lnTo>
                <a:lnTo>
                  <a:pt x="104" y="918"/>
                </a:lnTo>
                <a:lnTo>
                  <a:pt x="124" y="915"/>
                </a:lnTo>
                <a:lnTo>
                  <a:pt x="143" y="914"/>
                </a:lnTo>
                <a:lnTo>
                  <a:pt x="144" y="914"/>
                </a:lnTo>
                <a:lnTo>
                  <a:pt x="143" y="914"/>
                </a:lnTo>
                <a:close/>
                <a:moveTo>
                  <a:pt x="152" y="935"/>
                </a:moveTo>
                <a:lnTo>
                  <a:pt x="214" y="925"/>
                </a:lnTo>
                <a:lnTo>
                  <a:pt x="276" y="924"/>
                </a:lnTo>
                <a:lnTo>
                  <a:pt x="340" y="923"/>
                </a:lnTo>
                <a:lnTo>
                  <a:pt x="404" y="916"/>
                </a:lnTo>
                <a:lnTo>
                  <a:pt x="512" y="888"/>
                </a:lnTo>
                <a:lnTo>
                  <a:pt x="611" y="835"/>
                </a:lnTo>
                <a:lnTo>
                  <a:pt x="633" y="821"/>
                </a:lnTo>
                <a:lnTo>
                  <a:pt x="652" y="802"/>
                </a:lnTo>
                <a:lnTo>
                  <a:pt x="661" y="793"/>
                </a:lnTo>
                <a:lnTo>
                  <a:pt x="669" y="784"/>
                </a:lnTo>
                <a:lnTo>
                  <a:pt x="678" y="772"/>
                </a:lnTo>
                <a:lnTo>
                  <a:pt x="689" y="762"/>
                </a:lnTo>
                <a:lnTo>
                  <a:pt x="669" y="805"/>
                </a:lnTo>
                <a:lnTo>
                  <a:pt x="631" y="835"/>
                </a:lnTo>
                <a:lnTo>
                  <a:pt x="596" y="859"/>
                </a:lnTo>
                <a:lnTo>
                  <a:pt x="559" y="878"/>
                </a:lnTo>
                <a:lnTo>
                  <a:pt x="462" y="910"/>
                </a:lnTo>
                <a:lnTo>
                  <a:pt x="361" y="925"/>
                </a:lnTo>
                <a:lnTo>
                  <a:pt x="329" y="928"/>
                </a:lnTo>
                <a:lnTo>
                  <a:pt x="297" y="929"/>
                </a:lnTo>
                <a:lnTo>
                  <a:pt x="282" y="929"/>
                </a:lnTo>
                <a:lnTo>
                  <a:pt x="267" y="930"/>
                </a:lnTo>
                <a:lnTo>
                  <a:pt x="259" y="930"/>
                </a:lnTo>
                <a:lnTo>
                  <a:pt x="251" y="930"/>
                </a:lnTo>
                <a:lnTo>
                  <a:pt x="244" y="930"/>
                </a:lnTo>
                <a:lnTo>
                  <a:pt x="239" y="930"/>
                </a:lnTo>
                <a:lnTo>
                  <a:pt x="235" y="931"/>
                </a:lnTo>
                <a:lnTo>
                  <a:pt x="232" y="931"/>
                </a:lnTo>
                <a:lnTo>
                  <a:pt x="230" y="931"/>
                </a:lnTo>
                <a:lnTo>
                  <a:pt x="225" y="930"/>
                </a:lnTo>
                <a:lnTo>
                  <a:pt x="217" y="931"/>
                </a:lnTo>
                <a:lnTo>
                  <a:pt x="210" y="931"/>
                </a:lnTo>
                <a:lnTo>
                  <a:pt x="197" y="931"/>
                </a:lnTo>
                <a:lnTo>
                  <a:pt x="184" y="933"/>
                </a:lnTo>
                <a:lnTo>
                  <a:pt x="172" y="934"/>
                </a:lnTo>
                <a:lnTo>
                  <a:pt x="160" y="937"/>
                </a:lnTo>
                <a:lnTo>
                  <a:pt x="156" y="939"/>
                </a:lnTo>
                <a:lnTo>
                  <a:pt x="150" y="940"/>
                </a:lnTo>
                <a:lnTo>
                  <a:pt x="149" y="938"/>
                </a:lnTo>
                <a:lnTo>
                  <a:pt x="152" y="935"/>
                </a:lnTo>
                <a:lnTo>
                  <a:pt x="159" y="933"/>
                </a:lnTo>
                <a:lnTo>
                  <a:pt x="152" y="935"/>
                </a:lnTo>
                <a:close/>
                <a:moveTo>
                  <a:pt x="238" y="930"/>
                </a:moveTo>
                <a:lnTo>
                  <a:pt x="239" y="930"/>
                </a:lnTo>
                <a:lnTo>
                  <a:pt x="239" y="930"/>
                </a:lnTo>
                <a:lnTo>
                  <a:pt x="239" y="930"/>
                </a:lnTo>
                <a:lnTo>
                  <a:pt x="238" y="930"/>
                </a:lnTo>
                <a:close/>
                <a:moveTo>
                  <a:pt x="219" y="939"/>
                </a:moveTo>
                <a:lnTo>
                  <a:pt x="225" y="938"/>
                </a:lnTo>
                <a:lnTo>
                  <a:pt x="231" y="938"/>
                </a:lnTo>
                <a:lnTo>
                  <a:pt x="234" y="935"/>
                </a:lnTo>
                <a:lnTo>
                  <a:pt x="238" y="933"/>
                </a:lnTo>
                <a:lnTo>
                  <a:pt x="234" y="935"/>
                </a:lnTo>
                <a:lnTo>
                  <a:pt x="231" y="938"/>
                </a:lnTo>
                <a:lnTo>
                  <a:pt x="271" y="937"/>
                </a:lnTo>
                <a:lnTo>
                  <a:pt x="310" y="934"/>
                </a:lnTo>
                <a:lnTo>
                  <a:pt x="317" y="934"/>
                </a:lnTo>
                <a:lnTo>
                  <a:pt x="325" y="933"/>
                </a:lnTo>
                <a:lnTo>
                  <a:pt x="335" y="933"/>
                </a:lnTo>
                <a:lnTo>
                  <a:pt x="346" y="932"/>
                </a:lnTo>
                <a:lnTo>
                  <a:pt x="367" y="931"/>
                </a:lnTo>
                <a:lnTo>
                  <a:pt x="388" y="930"/>
                </a:lnTo>
                <a:lnTo>
                  <a:pt x="428" y="926"/>
                </a:lnTo>
                <a:lnTo>
                  <a:pt x="466" y="918"/>
                </a:lnTo>
                <a:lnTo>
                  <a:pt x="505" y="907"/>
                </a:lnTo>
                <a:lnTo>
                  <a:pt x="543" y="892"/>
                </a:lnTo>
                <a:lnTo>
                  <a:pt x="578" y="879"/>
                </a:lnTo>
                <a:lnTo>
                  <a:pt x="611" y="860"/>
                </a:lnTo>
                <a:lnTo>
                  <a:pt x="626" y="849"/>
                </a:lnTo>
                <a:lnTo>
                  <a:pt x="642" y="839"/>
                </a:lnTo>
                <a:lnTo>
                  <a:pt x="650" y="832"/>
                </a:lnTo>
                <a:lnTo>
                  <a:pt x="656" y="826"/>
                </a:lnTo>
                <a:lnTo>
                  <a:pt x="661" y="824"/>
                </a:lnTo>
                <a:lnTo>
                  <a:pt x="666" y="821"/>
                </a:lnTo>
                <a:lnTo>
                  <a:pt x="668" y="818"/>
                </a:lnTo>
                <a:lnTo>
                  <a:pt x="671" y="818"/>
                </a:lnTo>
                <a:lnTo>
                  <a:pt x="648" y="848"/>
                </a:lnTo>
                <a:lnTo>
                  <a:pt x="618" y="870"/>
                </a:lnTo>
                <a:lnTo>
                  <a:pt x="578" y="890"/>
                </a:lnTo>
                <a:lnTo>
                  <a:pt x="536" y="908"/>
                </a:lnTo>
                <a:lnTo>
                  <a:pt x="447" y="931"/>
                </a:lnTo>
                <a:lnTo>
                  <a:pt x="355" y="939"/>
                </a:lnTo>
                <a:lnTo>
                  <a:pt x="357" y="942"/>
                </a:lnTo>
                <a:lnTo>
                  <a:pt x="358" y="945"/>
                </a:lnTo>
                <a:lnTo>
                  <a:pt x="357" y="942"/>
                </a:lnTo>
                <a:lnTo>
                  <a:pt x="355" y="939"/>
                </a:lnTo>
                <a:lnTo>
                  <a:pt x="351" y="939"/>
                </a:lnTo>
                <a:lnTo>
                  <a:pt x="347" y="940"/>
                </a:lnTo>
                <a:lnTo>
                  <a:pt x="339" y="940"/>
                </a:lnTo>
                <a:lnTo>
                  <a:pt x="331" y="940"/>
                </a:lnTo>
                <a:lnTo>
                  <a:pt x="313" y="940"/>
                </a:lnTo>
                <a:lnTo>
                  <a:pt x="296" y="940"/>
                </a:lnTo>
                <a:lnTo>
                  <a:pt x="264" y="939"/>
                </a:lnTo>
                <a:lnTo>
                  <a:pt x="231" y="940"/>
                </a:lnTo>
                <a:lnTo>
                  <a:pt x="167" y="948"/>
                </a:lnTo>
                <a:lnTo>
                  <a:pt x="103" y="961"/>
                </a:lnTo>
                <a:lnTo>
                  <a:pt x="115" y="954"/>
                </a:lnTo>
                <a:lnTo>
                  <a:pt x="128" y="951"/>
                </a:lnTo>
                <a:lnTo>
                  <a:pt x="143" y="948"/>
                </a:lnTo>
                <a:lnTo>
                  <a:pt x="158" y="945"/>
                </a:lnTo>
                <a:lnTo>
                  <a:pt x="189" y="941"/>
                </a:lnTo>
                <a:lnTo>
                  <a:pt x="219" y="939"/>
                </a:lnTo>
                <a:lnTo>
                  <a:pt x="207" y="939"/>
                </a:lnTo>
                <a:lnTo>
                  <a:pt x="219" y="939"/>
                </a:lnTo>
                <a:close/>
                <a:moveTo>
                  <a:pt x="363" y="953"/>
                </a:moveTo>
                <a:lnTo>
                  <a:pt x="363" y="951"/>
                </a:lnTo>
                <a:lnTo>
                  <a:pt x="362" y="950"/>
                </a:lnTo>
                <a:lnTo>
                  <a:pt x="363" y="951"/>
                </a:lnTo>
                <a:lnTo>
                  <a:pt x="363" y="953"/>
                </a:lnTo>
                <a:close/>
                <a:moveTo>
                  <a:pt x="279" y="940"/>
                </a:moveTo>
                <a:lnTo>
                  <a:pt x="276" y="941"/>
                </a:lnTo>
                <a:lnTo>
                  <a:pt x="273" y="941"/>
                </a:lnTo>
                <a:lnTo>
                  <a:pt x="276" y="941"/>
                </a:lnTo>
                <a:lnTo>
                  <a:pt x="279" y="940"/>
                </a:lnTo>
                <a:close/>
                <a:moveTo>
                  <a:pt x="272" y="942"/>
                </a:moveTo>
                <a:lnTo>
                  <a:pt x="269" y="942"/>
                </a:lnTo>
                <a:lnTo>
                  <a:pt x="268" y="943"/>
                </a:lnTo>
                <a:lnTo>
                  <a:pt x="269" y="942"/>
                </a:lnTo>
                <a:lnTo>
                  <a:pt x="272" y="942"/>
                </a:lnTo>
                <a:close/>
                <a:moveTo>
                  <a:pt x="325" y="956"/>
                </a:moveTo>
                <a:lnTo>
                  <a:pt x="364" y="955"/>
                </a:lnTo>
                <a:lnTo>
                  <a:pt x="403" y="953"/>
                </a:lnTo>
                <a:lnTo>
                  <a:pt x="441" y="947"/>
                </a:lnTo>
                <a:lnTo>
                  <a:pt x="479" y="940"/>
                </a:lnTo>
                <a:lnTo>
                  <a:pt x="515" y="932"/>
                </a:lnTo>
                <a:lnTo>
                  <a:pt x="552" y="923"/>
                </a:lnTo>
                <a:lnTo>
                  <a:pt x="569" y="917"/>
                </a:lnTo>
                <a:lnTo>
                  <a:pt x="586" y="910"/>
                </a:lnTo>
                <a:lnTo>
                  <a:pt x="602" y="905"/>
                </a:lnTo>
                <a:lnTo>
                  <a:pt x="618" y="899"/>
                </a:lnTo>
                <a:lnTo>
                  <a:pt x="601" y="921"/>
                </a:lnTo>
                <a:lnTo>
                  <a:pt x="570" y="930"/>
                </a:lnTo>
                <a:lnTo>
                  <a:pt x="529" y="939"/>
                </a:lnTo>
                <a:lnTo>
                  <a:pt x="488" y="946"/>
                </a:lnTo>
                <a:lnTo>
                  <a:pt x="444" y="951"/>
                </a:lnTo>
                <a:lnTo>
                  <a:pt x="398" y="957"/>
                </a:lnTo>
                <a:lnTo>
                  <a:pt x="379" y="959"/>
                </a:lnTo>
                <a:lnTo>
                  <a:pt x="358" y="961"/>
                </a:lnTo>
                <a:lnTo>
                  <a:pt x="341" y="962"/>
                </a:lnTo>
                <a:lnTo>
                  <a:pt x="325" y="956"/>
                </a:lnTo>
                <a:lnTo>
                  <a:pt x="328" y="957"/>
                </a:lnTo>
                <a:lnTo>
                  <a:pt x="325" y="956"/>
                </a:lnTo>
                <a:close/>
                <a:moveTo>
                  <a:pt x="564" y="958"/>
                </a:moveTo>
                <a:lnTo>
                  <a:pt x="562" y="958"/>
                </a:lnTo>
                <a:lnTo>
                  <a:pt x="560" y="957"/>
                </a:lnTo>
                <a:lnTo>
                  <a:pt x="563" y="956"/>
                </a:lnTo>
                <a:lnTo>
                  <a:pt x="568" y="954"/>
                </a:lnTo>
                <a:lnTo>
                  <a:pt x="576" y="950"/>
                </a:lnTo>
                <a:lnTo>
                  <a:pt x="582" y="947"/>
                </a:lnTo>
                <a:lnTo>
                  <a:pt x="595" y="941"/>
                </a:lnTo>
                <a:lnTo>
                  <a:pt x="605" y="939"/>
                </a:lnTo>
                <a:lnTo>
                  <a:pt x="600" y="945"/>
                </a:lnTo>
                <a:lnTo>
                  <a:pt x="590" y="949"/>
                </a:lnTo>
                <a:lnTo>
                  <a:pt x="578" y="954"/>
                </a:lnTo>
                <a:lnTo>
                  <a:pt x="564" y="958"/>
                </a:lnTo>
                <a:lnTo>
                  <a:pt x="569" y="957"/>
                </a:lnTo>
                <a:lnTo>
                  <a:pt x="564" y="958"/>
                </a:lnTo>
                <a:close/>
                <a:moveTo>
                  <a:pt x="597" y="956"/>
                </a:moveTo>
                <a:lnTo>
                  <a:pt x="596" y="956"/>
                </a:lnTo>
                <a:lnTo>
                  <a:pt x="597" y="956"/>
                </a:lnTo>
                <a:close/>
                <a:moveTo>
                  <a:pt x="370" y="970"/>
                </a:moveTo>
                <a:lnTo>
                  <a:pt x="419" y="959"/>
                </a:lnTo>
                <a:lnTo>
                  <a:pt x="470" y="955"/>
                </a:lnTo>
                <a:lnTo>
                  <a:pt x="421" y="964"/>
                </a:lnTo>
                <a:lnTo>
                  <a:pt x="370" y="970"/>
                </a:lnTo>
                <a:close/>
                <a:moveTo>
                  <a:pt x="488" y="959"/>
                </a:moveTo>
                <a:lnTo>
                  <a:pt x="493" y="959"/>
                </a:lnTo>
                <a:lnTo>
                  <a:pt x="496" y="962"/>
                </a:lnTo>
                <a:lnTo>
                  <a:pt x="493" y="964"/>
                </a:lnTo>
                <a:lnTo>
                  <a:pt x="488" y="966"/>
                </a:lnTo>
                <a:lnTo>
                  <a:pt x="479" y="966"/>
                </a:lnTo>
                <a:lnTo>
                  <a:pt x="470" y="963"/>
                </a:lnTo>
                <a:lnTo>
                  <a:pt x="479" y="961"/>
                </a:lnTo>
                <a:lnTo>
                  <a:pt x="488" y="959"/>
                </a:lnTo>
                <a:lnTo>
                  <a:pt x="487" y="959"/>
                </a:lnTo>
                <a:lnTo>
                  <a:pt x="488" y="959"/>
                </a:lnTo>
                <a:close/>
                <a:moveTo>
                  <a:pt x="470" y="979"/>
                </a:moveTo>
                <a:lnTo>
                  <a:pt x="483" y="976"/>
                </a:lnTo>
                <a:lnTo>
                  <a:pt x="496" y="974"/>
                </a:lnTo>
                <a:lnTo>
                  <a:pt x="508" y="971"/>
                </a:lnTo>
                <a:lnTo>
                  <a:pt x="521" y="970"/>
                </a:lnTo>
                <a:lnTo>
                  <a:pt x="504" y="975"/>
                </a:lnTo>
                <a:lnTo>
                  <a:pt x="486" y="980"/>
                </a:lnTo>
                <a:lnTo>
                  <a:pt x="478" y="982"/>
                </a:lnTo>
                <a:lnTo>
                  <a:pt x="469" y="982"/>
                </a:lnTo>
                <a:lnTo>
                  <a:pt x="465" y="981"/>
                </a:lnTo>
                <a:lnTo>
                  <a:pt x="470" y="979"/>
                </a:lnTo>
                <a:lnTo>
                  <a:pt x="475" y="978"/>
                </a:lnTo>
                <a:lnTo>
                  <a:pt x="470" y="979"/>
                </a:lnTo>
                <a:close/>
                <a:moveTo>
                  <a:pt x="521" y="970"/>
                </a:moveTo>
                <a:lnTo>
                  <a:pt x="521" y="970"/>
                </a:lnTo>
                <a:lnTo>
                  <a:pt x="521" y="970"/>
                </a:lnTo>
                <a:lnTo>
                  <a:pt x="521" y="970"/>
                </a:lnTo>
                <a:lnTo>
                  <a:pt x="521" y="970"/>
                </a:lnTo>
                <a:close/>
                <a:moveTo>
                  <a:pt x="551" y="972"/>
                </a:moveTo>
                <a:lnTo>
                  <a:pt x="555" y="971"/>
                </a:lnTo>
                <a:lnTo>
                  <a:pt x="559" y="973"/>
                </a:lnTo>
                <a:lnTo>
                  <a:pt x="555" y="975"/>
                </a:lnTo>
                <a:lnTo>
                  <a:pt x="551" y="976"/>
                </a:lnTo>
                <a:lnTo>
                  <a:pt x="534" y="980"/>
                </a:lnTo>
                <a:lnTo>
                  <a:pt x="516" y="983"/>
                </a:lnTo>
                <a:lnTo>
                  <a:pt x="534" y="976"/>
                </a:lnTo>
                <a:lnTo>
                  <a:pt x="551" y="972"/>
                </a:lnTo>
                <a:lnTo>
                  <a:pt x="546" y="972"/>
                </a:lnTo>
                <a:lnTo>
                  <a:pt x="551" y="972"/>
                </a:lnTo>
                <a:close/>
                <a:moveTo>
                  <a:pt x="513" y="950"/>
                </a:moveTo>
                <a:lnTo>
                  <a:pt x="547" y="942"/>
                </a:lnTo>
                <a:lnTo>
                  <a:pt x="584" y="934"/>
                </a:lnTo>
                <a:lnTo>
                  <a:pt x="559" y="946"/>
                </a:lnTo>
                <a:lnTo>
                  <a:pt x="513" y="950"/>
                </a:lnTo>
                <a:close/>
                <a:moveTo>
                  <a:pt x="605" y="938"/>
                </a:moveTo>
                <a:lnTo>
                  <a:pt x="605" y="937"/>
                </a:lnTo>
                <a:lnTo>
                  <a:pt x="606" y="937"/>
                </a:lnTo>
                <a:lnTo>
                  <a:pt x="606" y="938"/>
                </a:lnTo>
                <a:lnTo>
                  <a:pt x="605" y="938"/>
                </a:lnTo>
                <a:lnTo>
                  <a:pt x="605" y="938"/>
                </a:lnTo>
                <a:lnTo>
                  <a:pt x="605" y="938"/>
                </a:lnTo>
                <a:close/>
                <a:moveTo>
                  <a:pt x="408" y="1015"/>
                </a:moveTo>
                <a:lnTo>
                  <a:pt x="409" y="1016"/>
                </a:lnTo>
                <a:lnTo>
                  <a:pt x="411" y="1017"/>
                </a:lnTo>
                <a:lnTo>
                  <a:pt x="402" y="1015"/>
                </a:lnTo>
                <a:lnTo>
                  <a:pt x="395" y="1009"/>
                </a:lnTo>
                <a:lnTo>
                  <a:pt x="386" y="1005"/>
                </a:lnTo>
                <a:lnTo>
                  <a:pt x="376" y="1000"/>
                </a:lnTo>
                <a:lnTo>
                  <a:pt x="358" y="991"/>
                </a:lnTo>
                <a:lnTo>
                  <a:pt x="339" y="984"/>
                </a:lnTo>
                <a:lnTo>
                  <a:pt x="376" y="993"/>
                </a:lnTo>
                <a:lnTo>
                  <a:pt x="408" y="1015"/>
                </a:lnTo>
                <a:lnTo>
                  <a:pt x="404" y="1009"/>
                </a:lnTo>
                <a:lnTo>
                  <a:pt x="408" y="1015"/>
                </a:lnTo>
                <a:close/>
                <a:moveTo>
                  <a:pt x="411" y="1017"/>
                </a:moveTo>
                <a:lnTo>
                  <a:pt x="409" y="1017"/>
                </a:lnTo>
                <a:lnTo>
                  <a:pt x="411" y="1017"/>
                </a:lnTo>
                <a:close/>
                <a:moveTo>
                  <a:pt x="403" y="986"/>
                </a:moveTo>
                <a:lnTo>
                  <a:pt x="394" y="982"/>
                </a:lnTo>
                <a:lnTo>
                  <a:pt x="384" y="978"/>
                </a:lnTo>
                <a:lnTo>
                  <a:pt x="399" y="980"/>
                </a:lnTo>
                <a:lnTo>
                  <a:pt x="414" y="986"/>
                </a:lnTo>
                <a:lnTo>
                  <a:pt x="408" y="988"/>
                </a:lnTo>
                <a:lnTo>
                  <a:pt x="403" y="986"/>
                </a:lnTo>
                <a:lnTo>
                  <a:pt x="402" y="986"/>
                </a:lnTo>
                <a:lnTo>
                  <a:pt x="403" y="986"/>
                </a:lnTo>
                <a:close/>
                <a:moveTo>
                  <a:pt x="411" y="975"/>
                </a:moveTo>
                <a:lnTo>
                  <a:pt x="427" y="974"/>
                </a:lnTo>
                <a:lnTo>
                  <a:pt x="438" y="979"/>
                </a:lnTo>
                <a:lnTo>
                  <a:pt x="429" y="981"/>
                </a:lnTo>
                <a:lnTo>
                  <a:pt x="411" y="975"/>
                </a:lnTo>
                <a:close/>
                <a:moveTo>
                  <a:pt x="436" y="972"/>
                </a:moveTo>
                <a:lnTo>
                  <a:pt x="439" y="970"/>
                </a:lnTo>
                <a:lnTo>
                  <a:pt x="445" y="970"/>
                </a:lnTo>
                <a:lnTo>
                  <a:pt x="453" y="972"/>
                </a:lnTo>
                <a:lnTo>
                  <a:pt x="461" y="974"/>
                </a:lnTo>
                <a:lnTo>
                  <a:pt x="448" y="975"/>
                </a:lnTo>
                <a:lnTo>
                  <a:pt x="436" y="972"/>
                </a:lnTo>
                <a:lnTo>
                  <a:pt x="437" y="972"/>
                </a:lnTo>
                <a:lnTo>
                  <a:pt x="436" y="972"/>
                </a:lnTo>
                <a:close/>
                <a:moveTo>
                  <a:pt x="516" y="987"/>
                </a:moveTo>
                <a:lnTo>
                  <a:pt x="540" y="983"/>
                </a:lnTo>
                <a:lnTo>
                  <a:pt x="564" y="976"/>
                </a:lnTo>
                <a:lnTo>
                  <a:pt x="573" y="973"/>
                </a:lnTo>
                <a:lnTo>
                  <a:pt x="581" y="968"/>
                </a:lnTo>
                <a:lnTo>
                  <a:pt x="588" y="963"/>
                </a:lnTo>
                <a:lnTo>
                  <a:pt x="595" y="957"/>
                </a:lnTo>
                <a:lnTo>
                  <a:pt x="573" y="978"/>
                </a:lnTo>
                <a:lnTo>
                  <a:pt x="541" y="986"/>
                </a:lnTo>
                <a:lnTo>
                  <a:pt x="501" y="992"/>
                </a:lnTo>
                <a:lnTo>
                  <a:pt x="460" y="993"/>
                </a:lnTo>
                <a:lnTo>
                  <a:pt x="488" y="990"/>
                </a:lnTo>
                <a:lnTo>
                  <a:pt x="516" y="987"/>
                </a:lnTo>
                <a:lnTo>
                  <a:pt x="522" y="987"/>
                </a:lnTo>
                <a:lnTo>
                  <a:pt x="516" y="987"/>
                </a:lnTo>
                <a:close/>
                <a:moveTo>
                  <a:pt x="541" y="1007"/>
                </a:moveTo>
                <a:lnTo>
                  <a:pt x="529" y="1008"/>
                </a:lnTo>
                <a:lnTo>
                  <a:pt x="516" y="1005"/>
                </a:lnTo>
                <a:lnTo>
                  <a:pt x="504" y="1003"/>
                </a:lnTo>
                <a:lnTo>
                  <a:pt x="491" y="999"/>
                </a:lnTo>
                <a:lnTo>
                  <a:pt x="516" y="1001"/>
                </a:lnTo>
                <a:lnTo>
                  <a:pt x="541" y="1007"/>
                </a:lnTo>
                <a:lnTo>
                  <a:pt x="534" y="1007"/>
                </a:lnTo>
                <a:lnTo>
                  <a:pt x="541" y="1007"/>
                </a:lnTo>
                <a:close/>
                <a:moveTo>
                  <a:pt x="522" y="996"/>
                </a:moveTo>
                <a:lnTo>
                  <a:pt x="543" y="995"/>
                </a:lnTo>
                <a:lnTo>
                  <a:pt x="563" y="998"/>
                </a:lnTo>
                <a:lnTo>
                  <a:pt x="555" y="1001"/>
                </a:lnTo>
                <a:lnTo>
                  <a:pt x="547" y="1001"/>
                </a:lnTo>
                <a:lnTo>
                  <a:pt x="535" y="999"/>
                </a:lnTo>
                <a:lnTo>
                  <a:pt x="522" y="996"/>
                </a:lnTo>
                <a:lnTo>
                  <a:pt x="531" y="995"/>
                </a:lnTo>
                <a:lnTo>
                  <a:pt x="522" y="996"/>
                </a:lnTo>
                <a:close/>
                <a:moveTo>
                  <a:pt x="555" y="990"/>
                </a:moveTo>
                <a:lnTo>
                  <a:pt x="568" y="987"/>
                </a:lnTo>
                <a:lnTo>
                  <a:pt x="582" y="988"/>
                </a:lnTo>
                <a:lnTo>
                  <a:pt x="571" y="992"/>
                </a:lnTo>
                <a:lnTo>
                  <a:pt x="555" y="990"/>
                </a:lnTo>
                <a:close/>
                <a:moveTo>
                  <a:pt x="646" y="975"/>
                </a:moveTo>
                <a:lnTo>
                  <a:pt x="617" y="992"/>
                </a:lnTo>
                <a:lnTo>
                  <a:pt x="569" y="1007"/>
                </a:lnTo>
                <a:lnTo>
                  <a:pt x="604" y="988"/>
                </a:lnTo>
                <a:lnTo>
                  <a:pt x="646" y="975"/>
                </a:lnTo>
                <a:close/>
                <a:moveTo>
                  <a:pt x="646" y="997"/>
                </a:moveTo>
                <a:lnTo>
                  <a:pt x="637" y="997"/>
                </a:lnTo>
                <a:lnTo>
                  <a:pt x="630" y="996"/>
                </a:lnTo>
                <a:lnTo>
                  <a:pt x="637" y="995"/>
                </a:lnTo>
                <a:lnTo>
                  <a:pt x="646" y="997"/>
                </a:lnTo>
                <a:lnTo>
                  <a:pt x="643" y="997"/>
                </a:lnTo>
                <a:lnTo>
                  <a:pt x="646" y="997"/>
                </a:lnTo>
                <a:close/>
                <a:moveTo>
                  <a:pt x="585" y="1013"/>
                </a:moveTo>
                <a:lnTo>
                  <a:pt x="605" y="1014"/>
                </a:lnTo>
                <a:lnTo>
                  <a:pt x="626" y="1015"/>
                </a:lnTo>
                <a:lnTo>
                  <a:pt x="636" y="1015"/>
                </a:lnTo>
                <a:lnTo>
                  <a:pt x="646" y="1015"/>
                </a:lnTo>
                <a:lnTo>
                  <a:pt x="648" y="1015"/>
                </a:lnTo>
                <a:lnTo>
                  <a:pt x="648" y="1018"/>
                </a:lnTo>
                <a:lnTo>
                  <a:pt x="642" y="1020"/>
                </a:lnTo>
                <a:lnTo>
                  <a:pt x="635" y="1018"/>
                </a:lnTo>
                <a:lnTo>
                  <a:pt x="625" y="1018"/>
                </a:lnTo>
                <a:lnTo>
                  <a:pt x="614" y="1018"/>
                </a:lnTo>
                <a:lnTo>
                  <a:pt x="593" y="1016"/>
                </a:lnTo>
                <a:lnTo>
                  <a:pt x="571" y="1014"/>
                </a:lnTo>
                <a:lnTo>
                  <a:pt x="578" y="1013"/>
                </a:lnTo>
                <a:lnTo>
                  <a:pt x="585" y="1013"/>
                </a:lnTo>
                <a:lnTo>
                  <a:pt x="590" y="1013"/>
                </a:lnTo>
                <a:lnTo>
                  <a:pt x="585" y="1013"/>
                </a:lnTo>
                <a:close/>
                <a:moveTo>
                  <a:pt x="601" y="1007"/>
                </a:moveTo>
                <a:lnTo>
                  <a:pt x="613" y="1004"/>
                </a:lnTo>
                <a:lnTo>
                  <a:pt x="627" y="1004"/>
                </a:lnTo>
                <a:lnTo>
                  <a:pt x="642" y="1004"/>
                </a:lnTo>
                <a:lnTo>
                  <a:pt x="655" y="1006"/>
                </a:lnTo>
                <a:lnTo>
                  <a:pt x="645" y="1008"/>
                </a:lnTo>
                <a:lnTo>
                  <a:pt x="633" y="1008"/>
                </a:lnTo>
                <a:lnTo>
                  <a:pt x="617" y="1007"/>
                </a:lnTo>
                <a:lnTo>
                  <a:pt x="601" y="1007"/>
                </a:lnTo>
                <a:lnTo>
                  <a:pt x="610" y="1006"/>
                </a:lnTo>
                <a:lnTo>
                  <a:pt x="601" y="1007"/>
                </a:lnTo>
                <a:close/>
                <a:moveTo>
                  <a:pt x="650" y="962"/>
                </a:moveTo>
                <a:lnTo>
                  <a:pt x="634" y="963"/>
                </a:lnTo>
                <a:lnTo>
                  <a:pt x="618" y="963"/>
                </a:lnTo>
                <a:lnTo>
                  <a:pt x="693" y="946"/>
                </a:lnTo>
                <a:lnTo>
                  <a:pt x="763" y="917"/>
                </a:lnTo>
                <a:lnTo>
                  <a:pt x="790" y="900"/>
                </a:lnTo>
                <a:lnTo>
                  <a:pt x="810" y="879"/>
                </a:lnTo>
                <a:lnTo>
                  <a:pt x="821" y="848"/>
                </a:lnTo>
                <a:lnTo>
                  <a:pt x="814" y="816"/>
                </a:lnTo>
                <a:lnTo>
                  <a:pt x="806" y="798"/>
                </a:lnTo>
                <a:lnTo>
                  <a:pt x="794" y="780"/>
                </a:lnTo>
                <a:lnTo>
                  <a:pt x="779" y="764"/>
                </a:lnTo>
                <a:lnTo>
                  <a:pt x="762" y="751"/>
                </a:lnTo>
                <a:lnTo>
                  <a:pt x="792" y="759"/>
                </a:lnTo>
                <a:lnTo>
                  <a:pt x="814" y="782"/>
                </a:lnTo>
                <a:lnTo>
                  <a:pt x="831" y="815"/>
                </a:lnTo>
                <a:lnTo>
                  <a:pt x="837" y="850"/>
                </a:lnTo>
                <a:lnTo>
                  <a:pt x="826" y="881"/>
                </a:lnTo>
                <a:lnTo>
                  <a:pt x="801" y="905"/>
                </a:lnTo>
                <a:lnTo>
                  <a:pt x="769" y="923"/>
                </a:lnTo>
                <a:lnTo>
                  <a:pt x="735" y="937"/>
                </a:lnTo>
                <a:lnTo>
                  <a:pt x="693" y="951"/>
                </a:lnTo>
                <a:lnTo>
                  <a:pt x="650" y="962"/>
                </a:lnTo>
                <a:lnTo>
                  <a:pt x="659" y="959"/>
                </a:lnTo>
                <a:lnTo>
                  <a:pt x="650" y="962"/>
                </a:lnTo>
                <a:close/>
                <a:moveTo>
                  <a:pt x="814" y="907"/>
                </a:moveTo>
                <a:lnTo>
                  <a:pt x="832" y="893"/>
                </a:lnTo>
                <a:lnTo>
                  <a:pt x="847" y="878"/>
                </a:lnTo>
                <a:lnTo>
                  <a:pt x="851" y="871"/>
                </a:lnTo>
                <a:lnTo>
                  <a:pt x="857" y="865"/>
                </a:lnTo>
                <a:lnTo>
                  <a:pt x="865" y="865"/>
                </a:lnTo>
                <a:lnTo>
                  <a:pt x="868" y="871"/>
                </a:lnTo>
                <a:lnTo>
                  <a:pt x="864" y="879"/>
                </a:lnTo>
                <a:lnTo>
                  <a:pt x="856" y="885"/>
                </a:lnTo>
                <a:lnTo>
                  <a:pt x="848" y="892"/>
                </a:lnTo>
                <a:lnTo>
                  <a:pt x="839" y="898"/>
                </a:lnTo>
                <a:lnTo>
                  <a:pt x="829" y="904"/>
                </a:lnTo>
                <a:lnTo>
                  <a:pt x="819" y="908"/>
                </a:lnTo>
                <a:lnTo>
                  <a:pt x="812" y="910"/>
                </a:lnTo>
                <a:lnTo>
                  <a:pt x="814" y="907"/>
                </a:lnTo>
                <a:lnTo>
                  <a:pt x="818" y="904"/>
                </a:lnTo>
                <a:lnTo>
                  <a:pt x="814" y="907"/>
                </a:lnTo>
                <a:close/>
                <a:moveTo>
                  <a:pt x="840" y="907"/>
                </a:moveTo>
                <a:lnTo>
                  <a:pt x="852" y="899"/>
                </a:lnTo>
                <a:lnTo>
                  <a:pt x="865" y="892"/>
                </a:lnTo>
                <a:lnTo>
                  <a:pt x="873" y="887"/>
                </a:lnTo>
                <a:lnTo>
                  <a:pt x="882" y="882"/>
                </a:lnTo>
                <a:lnTo>
                  <a:pt x="887" y="883"/>
                </a:lnTo>
                <a:lnTo>
                  <a:pt x="891" y="881"/>
                </a:lnTo>
                <a:lnTo>
                  <a:pt x="892" y="876"/>
                </a:lnTo>
                <a:lnTo>
                  <a:pt x="893" y="872"/>
                </a:lnTo>
                <a:lnTo>
                  <a:pt x="901" y="863"/>
                </a:lnTo>
                <a:lnTo>
                  <a:pt x="913" y="859"/>
                </a:lnTo>
                <a:lnTo>
                  <a:pt x="918" y="864"/>
                </a:lnTo>
                <a:lnTo>
                  <a:pt x="913" y="871"/>
                </a:lnTo>
                <a:lnTo>
                  <a:pt x="902" y="879"/>
                </a:lnTo>
                <a:lnTo>
                  <a:pt x="892" y="885"/>
                </a:lnTo>
                <a:lnTo>
                  <a:pt x="878" y="893"/>
                </a:lnTo>
                <a:lnTo>
                  <a:pt x="864" y="899"/>
                </a:lnTo>
                <a:lnTo>
                  <a:pt x="857" y="903"/>
                </a:lnTo>
                <a:lnTo>
                  <a:pt x="849" y="905"/>
                </a:lnTo>
                <a:lnTo>
                  <a:pt x="845" y="907"/>
                </a:lnTo>
                <a:lnTo>
                  <a:pt x="841" y="908"/>
                </a:lnTo>
                <a:lnTo>
                  <a:pt x="839" y="908"/>
                </a:lnTo>
                <a:lnTo>
                  <a:pt x="836" y="908"/>
                </a:lnTo>
                <a:lnTo>
                  <a:pt x="839" y="907"/>
                </a:lnTo>
                <a:lnTo>
                  <a:pt x="840" y="907"/>
                </a:lnTo>
                <a:lnTo>
                  <a:pt x="842" y="905"/>
                </a:lnTo>
                <a:lnTo>
                  <a:pt x="840" y="907"/>
                </a:lnTo>
                <a:close/>
                <a:moveTo>
                  <a:pt x="897" y="843"/>
                </a:moveTo>
                <a:lnTo>
                  <a:pt x="887" y="840"/>
                </a:lnTo>
                <a:lnTo>
                  <a:pt x="887" y="834"/>
                </a:lnTo>
                <a:lnTo>
                  <a:pt x="892" y="839"/>
                </a:lnTo>
                <a:lnTo>
                  <a:pt x="897" y="843"/>
                </a:lnTo>
                <a:close/>
                <a:moveTo>
                  <a:pt x="898" y="815"/>
                </a:moveTo>
                <a:lnTo>
                  <a:pt x="905" y="825"/>
                </a:lnTo>
                <a:lnTo>
                  <a:pt x="910" y="835"/>
                </a:lnTo>
                <a:lnTo>
                  <a:pt x="895" y="826"/>
                </a:lnTo>
                <a:lnTo>
                  <a:pt x="898" y="815"/>
                </a:lnTo>
                <a:close/>
                <a:moveTo>
                  <a:pt x="901" y="806"/>
                </a:moveTo>
                <a:lnTo>
                  <a:pt x="897" y="804"/>
                </a:lnTo>
                <a:lnTo>
                  <a:pt x="893" y="806"/>
                </a:lnTo>
                <a:lnTo>
                  <a:pt x="889" y="808"/>
                </a:lnTo>
                <a:lnTo>
                  <a:pt x="885" y="812"/>
                </a:lnTo>
                <a:lnTo>
                  <a:pt x="880" y="818"/>
                </a:lnTo>
                <a:lnTo>
                  <a:pt x="876" y="825"/>
                </a:lnTo>
                <a:lnTo>
                  <a:pt x="873" y="846"/>
                </a:lnTo>
                <a:lnTo>
                  <a:pt x="875" y="866"/>
                </a:lnTo>
                <a:lnTo>
                  <a:pt x="858" y="842"/>
                </a:lnTo>
                <a:lnTo>
                  <a:pt x="864" y="813"/>
                </a:lnTo>
                <a:lnTo>
                  <a:pt x="870" y="806"/>
                </a:lnTo>
                <a:lnTo>
                  <a:pt x="877" y="800"/>
                </a:lnTo>
                <a:lnTo>
                  <a:pt x="882" y="797"/>
                </a:lnTo>
                <a:lnTo>
                  <a:pt x="886" y="795"/>
                </a:lnTo>
                <a:lnTo>
                  <a:pt x="892" y="796"/>
                </a:lnTo>
                <a:lnTo>
                  <a:pt x="897" y="800"/>
                </a:lnTo>
                <a:lnTo>
                  <a:pt x="914" y="813"/>
                </a:lnTo>
                <a:lnTo>
                  <a:pt x="931" y="826"/>
                </a:lnTo>
                <a:lnTo>
                  <a:pt x="915" y="818"/>
                </a:lnTo>
                <a:lnTo>
                  <a:pt x="901" y="806"/>
                </a:lnTo>
                <a:lnTo>
                  <a:pt x="902" y="808"/>
                </a:lnTo>
                <a:lnTo>
                  <a:pt x="901" y="806"/>
                </a:lnTo>
                <a:close/>
                <a:moveTo>
                  <a:pt x="936" y="842"/>
                </a:moveTo>
                <a:lnTo>
                  <a:pt x="928" y="835"/>
                </a:lnTo>
                <a:lnTo>
                  <a:pt x="926" y="830"/>
                </a:lnTo>
                <a:lnTo>
                  <a:pt x="933" y="835"/>
                </a:lnTo>
                <a:lnTo>
                  <a:pt x="936" y="842"/>
                </a:lnTo>
                <a:close/>
                <a:moveTo>
                  <a:pt x="933" y="812"/>
                </a:moveTo>
                <a:lnTo>
                  <a:pt x="973" y="821"/>
                </a:lnTo>
                <a:lnTo>
                  <a:pt x="1013" y="832"/>
                </a:lnTo>
                <a:lnTo>
                  <a:pt x="1055" y="842"/>
                </a:lnTo>
                <a:lnTo>
                  <a:pt x="1098" y="851"/>
                </a:lnTo>
                <a:lnTo>
                  <a:pt x="1142" y="859"/>
                </a:lnTo>
                <a:lnTo>
                  <a:pt x="1188" y="866"/>
                </a:lnTo>
                <a:lnTo>
                  <a:pt x="1211" y="870"/>
                </a:lnTo>
                <a:lnTo>
                  <a:pt x="1233" y="873"/>
                </a:lnTo>
                <a:lnTo>
                  <a:pt x="1249" y="876"/>
                </a:lnTo>
                <a:lnTo>
                  <a:pt x="1264" y="885"/>
                </a:lnTo>
                <a:lnTo>
                  <a:pt x="1175" y="874"/>
                </a:lnTo>
                <a:lnTo>
                  <a:pt x="1088" y="858"/>
                </a:lnTo>
                <a:lnTo>
                  <a:pt x="1046" y="848"/>
                </a:lnTo>
                <a:lnTo>
                  <a:pt x="1004" y="838"/>
                </a:lnTo>
                <a:lnTo>
                  <a:pt x="983" y="832"/>
                </a:lnTo>
                <a:lnTo>
                  <a:pt x="964" y="827"/>
                </a:lnTo>
                <a:lnTo>
                  <a:pt x="947" y="822"/>
                </a:lnTo>
                <a:lnTo>
                  <a:pt x="933" y="812"/>
                </a:lnTo>
                <a:lnTo>
                  <a:pt x="941" y="815"/>
                </a:lnTo>
                <a:lnTo>
                  <a:pt x="933" y="812"/>
                </a:lnTo>
                <a:close/>
                <a:moveTo>
                  <a:pt x="1490" y="975"/>
                </a:moveTo>
                <a:lnTo>
                  <a:pt x="1505" y="974"/>
                </a:lnTo>
                <a:lnTo>
                  <a:pt x="1521" y="973"/>
                </a:lnTo>
                <a:lnTo>
                  <a:pt x="1523" y="973"/>
                </a:lnTo>
                <a:lnTo>
                  <a:pt x="1526" y="973"/>
                </a:lnTo>
                <a:lnTo>
                  <a:pt x="1529" y="973"/>
                </a:lnTo>
                <a:lnTo>
                  <a:pt x="1533" y="973"/>
                </a:lnTo>
                <a:lnTo>
                  <a:pt x="1541" y="972"/>
                </a:lnTo>
                <a:lnTo>
                  <a:pt x="1549" y="972"/>
                </a:lnTo>
                <a:lnTo>
                  <a:pt x="1566" y="972"/>
                </a:lnTo>
                <a:lnTo>
                  <a:pt x="1584" y="971"/>
                </a:lnTo>
                <a:lnTo>
                  <a:pt x="1617" y="970"/>
                </a:lnTo>
                <a:lnTo>
                  <a:pt x="1649" y="970"/>
                </a:lnTo>
                <a:lnTo>
                  <a:pt x="1682" y="970"/>
                </a:lnTo>
                <a:lnTo>
                  <a:pt x="1715" y="970"/>
                </a:lnTo>
                <a:lnTo>
                  <a:pt x="1748" y="968"/>
                </a:lnTo>
                <a:lnTo>
                  <a:pt x="1780" y="968"/>
                </a:lnTo>
                <a:lnTo>
                  <a:pt x="1788" y="971"/>
                </a:lnTo>
                <a:lnTo>
                  <a:pt x="1788" y="975"/>
                </a:lnTo>
                <a:lnTo>
                  <a:pt x="1782" y="975"/>
                </a:lnTo>
                <a:lnTo>
                  <a:pt x="1776" y="975"/>
                </a:lnTo>
                <a:lnTo>
                  <a:pt x="1767" y="975"/>
                </a:lnTo>
                <a:lnTo>
                  <a:pt x="1759" y="975"/>
                </a:lnTo>
                <a:lnTo>
                  <a:pt x="1727" y="975"/>
                </a:lnTo>
                <a:lnTo>
                  <a:pt x="1696" y="975"/>
                </a:lnTo>
                <a:lnTo>
                  <a:pt x="1630" y="976"/>
                </a:lnTo>
                <a:lnTo>
                  <a:pt x="1565" y="979"/>
                </a:lnTo>
                <a:lnTo>
                  <a:pt x="1528" y="981"/>
                </a:lnTo>
                <a:lnTo>
                  <a:pt x="1493" y="983"/>
                </a:lnTo>
                <a:lnTo>
                  <a:pt x="1475" y="987"/>
                </a:lnTo>
                <a:lnTo>
                  <a:pt x="1457" y="989"/>
                </a:lnTo>
                <a:lnTo>
                  <a:pt x="1449" y="991"/>
                </a:lnTo>
                <a:lnTo>
                  <a:pt x="1441" y="995"/>
                </a:lnTo>
                <a:lnTo>
                  <a:pt x="1434" y="997"/>
                </a:lnTo>
                <a:lnTo>
                  <a:pt x="1427" y="998"/>
                </a:lnTo>
                <a:lnTo>
                  <a:pt x="1437" y="987"/>
                </a:lnTo>
                <a:lnTo>
                  <a:pt x="1452" y="982"/>
                </a:lnTo>
                <a:lnTo>
                  <a:pt x="1470" y="978"/>
                </a:lnTo>
                <a:lnTo>
                  <a:pt x="1490" y="975"/>
                </a:lnTo>
                <a:lnTo>
                  <a:pt x="1485" y="975"/>
                </a:lnTo>
                <a:lnTo>
                  <a:pt x="1490" y="975"/>
                </a:lnTo>
                <a:close/>
                <a:moveTo>
                  <a:pt x="1518" y="970"/>
                </a:moveTo>
                <a:lnTo>
                  <a:pt x="1517" y="971"/>
                </a:lnTo>
                <a:lnTo>
                  <a:pt x="1516" y="972"/>
                </a:lnTo>
                <a:lnTo>
                  <a:pt x="1517" y="971"/>
                </a:lnTo>
                <a:lnTo>
                  <a:pt x="1518" y="970"/>
                </a:lnTo>
                <a:close/>
                <a:moveTo>
                  <a:pt x="1793" y="983"/>
                </a:moveTo>
                <a:lnTo>
                  <a:pt x="1792" y="984"/>
                </a:lnTo>
                <a:lnTo>
                  <a:pt x="1789" y="986"/>
                </a:lnTo>
                <a:lnTo>
                  <a:pt x="1784" y="984"/>
                </a:lnTo>
                <a:lnTo>
                  <a:pt x="1780" y="983"/>
                </a:lnTo>
                <a:lnTo>
                  <a:pt x="1787" y="982"/>
                </a:lnTo>
                <a:lnTo>
                  <a:pt x="1793" y="983"/>
                </a:lnTo>
                <a:lnTo>
                  <a:pt x="1792" y="982"/>
                </a:lnTo>
                <a:lnTo>
                  <a:pt x="1793" y="983"/>
                </a:lnTo>
                <a:close/>
                <a:moveTo>
                  <a:pt x="1438" y="1030"/>
                </a:moveTo>
                <a:lnTo>
                  <a:pt x="1455" y="1026"/>
                </a:lnTo>
                <a:lnTo>
                  <a:pt x="1471" y="1026"/>
                </a:lnTo>
                <a:lnTo>
                  <a:pt x="1460" y="1031"/>
                </a:lnTo>
                <a:lnTo>
                  <a:pt x="1450" y="1036"/>
                </a:lnTo>
                <a:lnTo>
                  <a:pt x="1445" y="1038"/>
                </a:lnTo>
                <a:lnTo>
                  <a:pt x="1441" y="1039"/>
                </a:lnTo>
                <a:lnTo>
                  <a:pt x="1436" y="1042"/>
                </a:lnTo>
                <a:lnTo>
                  <a:pt x="1430" y="1044"/>
                </a:lnTo>
                <a:lnTo>
                  <a:pt x="1427" y="1040"/>
                </a:lnTo>
                <a:lnTo>
                  <a:pt x="1426" y="1036"/>
                </a:lnTo>
                <a:lnTo>
                  <a:pt x="1432" y="1032"/>
                </a:lnTo>
                <a:lnTo>
                  <a:pt x="1438" y="1030"/>
                </a:lnTo>
                <a:lnTo>
                  <a:pt x="1436" y="1031"/>
                </a:lnTo>
                <a:lnTo>
                  <a:pt x="1438" y="1030"/>
                </a:lnTo>
                <a:close/>
                <a:moveTo>
                  <a:pt x="1446" y="1047"/>
                </a:moveTo>
                <a:lnTo>
                  <a:pt x="1468" y="1039"/>
                </a:lnTo>
                <a:lnTo>
                  <a:pt x="1490" y="1031"/>
                </a:lnTo>
                <a:lnTo>
                  <a:pt x="1507" y="1030"/>
                </a:lnTo>
                <a:lnTo>
                  <a:pt x="1524" y="1033"/>
                </a:lnTo>
                <a:lnTo>
                  <a:pt x="1490" y="1046"/>
                </a:lnTo>
                <a:lnTo>
                  <a:pt x="1455" y="1058"/>
                </a:lnTo>
                <a:lnTo>
                  <a:pt x="1444" y="1063"/>
                </a:lnTo>
                <a:lnTo>
                  <a:pt x="1435" y="1059"/>
                </a:lnTo>
                <a:lnTo>
                  <a:pt x="1438" y="1050"/>
                </a:lnTo>
                <a:lnTo>
                  <a:pt x="1446" y="1047"/>
                </a:lnTo>
                <a:lnTo>
                  <a:pt x="1447" y="1047"/>
                </a:lnTo>
                <a:lnTo>
                  <a:pt x="1446" y="1047"/>
                </a:lnTo>
                <a:close/>
                <a:moveTo>
                  <a:pt x="1586" y="1030"/>
                </a:moveTo>
                <a:lnTo>
                  <a:pt x="1612" y="1036"/>
                </a:lnTo>
                <a:lnTo>
                  <a:pt x="1638" y="1041"/>
                </a:lnTo>
                <a:lnTo>
                  <a:pt x="1624" y="1042"/>
                </a:lnTo>
                <a:lnTo>
                  <a:pt x="1610" y="1041"/>
                </a:lnTo>
                <a:lnTo>
                  <a:pt x="1597" y="1036"/>
                </a:lnTo>
                <a:lnTo>
                  <a:pt x="1584" y="1029"/>
                </a:lnTo>
                <a:lnTo>
                  <a:pt x="1585" y="1029"/>
                </a:lnTo>
                <a:lnTo>
                  <a:pt x="1586" y="1030"/>
                </a:lnTo>
                <a:lnTo>
                  <a:pt x="1593" y="1031"/>
                </a:lnTo>
                <a:lnTo>
                  <a:pt x="1586" y="1030"/>
                </a:lnTo>
                <a:close/>
                <a:moveTo>
                  <a:pt x="1586" y="991"/>
                </a:moveTo>
                <a:lnTo>
                  <a:pt x="1548" y="993"/>
                </a:lnTo>
                <a:lnTo>
                  <a:pt x="1509" y="997"/>
                </a:lnTo>
                <a:lnTo>
                  <a:pt x="1474" y="1001"/>
                </a:lnTo>
                <a:lnTo>
                  <a:pt x="1437" y="1005"/>
                </a:lnTo>
                <a:lnTo>
                  <a:pt x="1453" y="999"/>
                </a:lnTo>
                <a:lnTo>
                  <a:pt x="1470" y="996"/>
                </a:lnTo>
                <a:lnTo>
                  <a:pt x="1488" y="993"/>
                </a:lnTo>
                <a:lnTo>
                  <a:pt x="1507" y="990"/>
                </a:lnTo>
                <a:lnTo>
                  <a:pt x="1545" y="987"/>
                </a:lnTo>
                <a:lnTo>
                  <a:pt x="1584" y="984"/>
                </a:lnTo>
                <a:lnTo>
                  <a:pt x="1664" y="982"/>
                </a:lnTo>
                <a:lnTo>
                  <a:pt x="1743" y="986"/>
                </a:lnTo>
                <a:lnTo>
                  <a:pt x="1764" y="988"/>
                </a:lnTo>
                <a:lnTo>
                  <a:pt x="1785" y="991"/>
                </a:lnTo>
                <a:lnTo>
                  <a:pt x="1795" y="993"/>
                </a:lnTo>
                <a:lnTo>
                  <a:pt x="1797" y="1001"/>
                </a:lnTo>
                <a:lnTo>
                  <a:pt x="1692" y="989"/>
                </a:lnTo>
                <a:lnTo>
                  <a:pt x="1586" y="991"/>
                </a:lnTo>
                <a:lnTo>
                  <a:pt x="1585" y="991"/>
                </a:lnTo>
                <a:lnTo>
                  <a:pt x="1586" y="991"/>
                </a:lnTo>
                <a:close/>
                <a:moveTo>
                  <a:pt x="1783" y="947"/>
                </a:moveTo>
                <a:lnTo>
                  <a:pt x="1834" y="941"/>
                </a:lnTo>
                <a:lnTo>
                  <a:pt x="1888" y="939"/>
                </a:lnTo>
                <a:lnTo>
                  <a:pt x="1837" y="946"/>
                </a:lnTo>
                <a:lnTo>
                  <a:pt x="1783" y="947"/>
                </a:lnTo>
                <a:close/>
                <a:moveTo>
                  <a:pt x="1840" y="987"/>
                </a:moveTo>
                <a:lnTo>
                  <a:pt x="1842" y="965"/>
                </a:lnTo>
                <a:lnTo>
                  <a:pt x="1854" y="953"/>
                </a:lnTo>
                <a:lnTo>
                  <a:pt x="1855" y="954"/>
                </a:lnTo>
                <a:lnTo>
                  <a:pt x="1854" y="955"/>
                </a:lnTo>
                <a:lnTo>
                  <a:pt x="1853" y="961"/>
                </a:lnTo>
                <a:lnTo>
                  <a:pt x="1849" y="965"/>
                </a:lnTo>
                <a:lnTo>
                  <a:pt x="1848" y="974"/>
                </a:lnTo>
                <a:lnTo>
                  <a:pt x="1846" y="982"/>
                </a:lnTo>
                <a:lnTo>
                  <a:pt x="1851" y="1011"/>
                </a:lnTo>
                <a:lnTo>
                  <a:pt x="1869" y="1034"/>
                </a:lnTo>
                <a:lnTo>
                  <a:pt x="1903" y="1057"/>
                </a:lnTo>
                <a:lnTo>
                  <a:pt x="1940" y="1072"/>
                </a:lnTo>
                <a:lnTo>
                  <a:pt x="1984" y="1083"/>
                </a:lnTo>
                <a:lnTo>
                  <a:pt x="2027" y="1091"/>
                </a:lnTo>
                <a:lnTo>
                  <a:pt x="2080" y="1096"/>
                </a:lnTo>
                <a:lnTo>
                  <a:pt x="2135" y="1098"/>
                </a:lnTo>
                <a:lnTo>
                  <a:pt x="2087" y="1101"/>
                </a:lnTo>
                <a:lnTo>
                  <a:pt x="2040" y="1098"/>
                </a:lnTo>
                <a:lnTo>
                  <a:pt x="1995" y="1091"/>
                </a:lnTo>
                <a:lnTo>
                  <a:pt x="1950" y="1082"/>
                </a:lnTo>
                <a:lnTo>
                  <a:pt x="1875" y="1053"/>
                </a:lnTo>
                <a:lnTo>
                  <a:pt x="1840" y="987"/>
                </a:lnTo>
                <a:lnTo>
                  <a:pt x="1840" y="989"/>
                </a:lnTo>
                <a:lnTo>
                  <a:pt x="1840" y="987"/>
                </a:lnTo>
                <a:close/>
                <a:moveTo>
                  <a:pt x="2030" y="1083"/>
                </a:moveTo>
                <a:lnTo>
                  <a:pt x="2003" y="1079"/>
                </a:lnTo>
                <a:lnTo>
                  <a:pt x="1977" y="1072"/>
                </a:lnTo>
                <a:lnTo>
                  <a:pt x="1955" y="1065"/>
                </a:lnTo>
                <a:lnTo>
                  <a:pt x="1940" y="1050"/>
                </a:lnTo>
                <a:lnTo>
                  <a:pt x="2060" y="1081"/>
                </a:lnTo>
                <a:lnTo>
                  <a:pt x="2185" y="1079"/>
                </a:lnTo>
                <a:lnTo>
                  <a:pt x="2108" y="1089"/>
                </a:lnTo>
                <a:lnTo>
                  <a:pt x="2030" y="1083"/>
                </a:lnTo>
                <a:lnTo>
                  <a:pt x="2034" y="1084"/>
                </a:lnTo>
                <a:lnTo>
                  <a:pt x="2030" y="1083"/>
                </a:lnTo>
                <a:close/>
                <a:moveTo>
                  <a:pt x="2160" y="1094"/>
                </a:moveTo>
                <a:lnTo>
                  <a:pt x="2200" y="1088"/>
                </a:lnTo>
                <a:lnTo>
                  <a:pt x="2238" y="1080"/>
                </a:lnTo>
                <a:lnTo>
                  <a:pt x="2257" y="1075"/>
                </a:lnTo>
                <a:lnTo>
                  <a:pt x="2275" y="1072"/>
                </a:lnTo>
                <a:lnTo>
                  <a:pt x="2285" y="1070"/>
                </a:lnTo>
                <a:lnTo>
                  <a:pt x="2296" y="1070"/>
                </a:lnTo>
                <a:lnTo>
                  <a:pt x="2301" y="1071"/>
                </a:lnTo>
                <a:lnTo>
                  <a:pt x="2298" y="1073"/>
                </a:lnTo>
                <a:lnTo>
                  <a:pt x="2279" y="1078"/>
                </a:lnTo>
                <a:lnTo>
                  <a:pt x="2260" y="1081"/>
                </a:lnTo>
                <a:lnTo>
                  <a:pt x="2241" y="1086"/>
                </a:lnTo>
                <a:lnTo>
                  <a:pt x="2221" y="1089"/>
                </a:lnTo>
                <a:lnTo>
                  <a:pt x="2202" y="1091"/>
                </a:lnTo>
                <a:lnTo>
                  <a:pt x="2182" y="1094"/>
                </a:lnTo>
                <a:lnTo>
                  <a:pt x="2172" y="1095"/>
                </a:lnTo>
                <a:lnTo>
                  <a:pt x="2162" y="1097"/>
                </a:lnTo>
                <a:lnTo>
                  <a:pt x="2156" y="1096"/>
                </a:lnTo>
                <a:lnTo>
                  <a:pt x="2160" y="1094"/>
                </a:lnTo>
                <a:lnTo>
                  <a:pt x="2162" y="1094"/>
                </a:lnTo>
                <a:lnTo>
                  <a:pt x="2160" y="1094"/>
                </a:lnTo>
                <a:close/>
                <a:moveTo>
                  <a:pt x="2517" y="997"/>
                </a:moveTo>
                <a:lnTo>
                  <a:pt x="2464" y="1009"/>
                </a:lnTo>
                <a:lnTo>
                  <a:pt x="2409" y="1014"/>
                </a:lnTo>
                <a:lnTo>
                  <a:pt x="2353" y="1021"/>
                </a:lnTo>
                <a:lnTo>
                  <a:pt x="2299" y="1029"/>
                </a:lnTo>
                <a:lnTo>
                  <a:pt x="2312" y="1024"/>
                </a:lnTo>
                <a:lnTo>
                  <a:pt x="2326" y="1022"/>
                </a:lnTo>
                <a:lnTo>
                  <a:pt x="2340" y="1018"/>
                </a:lnTo>
                <a:lnTo>
                  <a:pt x="2355" y="1015"/>
                </a:lnTo>
                <a:lnTo>
                  <a:pt x="2385" y="1012"/>
                </a:lnTo>
                <a:lnTo>
                  <a:pt x="2416" y="1008"/>
                </a:lnTo>
                <a:lnTo>
                  <a:pt x="2446" y="1006"/>
                </a:lnTo>
                <a:lnTo>
                  <a:pt x="2475" y="1000"/>
                </a:lnTo>
                <a:lnTo>
                  <a:pt x="2489" y="998"/>
                </a:lnTo>
                <a:lnTo>
                  <a:pt x="2504" y="995"/>
                </a:lnTo>
                <a:lnTo>
                  <a:pt x="2509" y="992"/>
                </a:lnTo>
                <a:lnTo>
                  <a:pt x="2515" y="991"/>
                </a:lnTo>
                <a:lnTo>
                  <a:pt x="2520" y="993"/>
                </a:lnTo>
                <a:lnTo>
                  <a:pt x="2517" y="997"/>
                </a:lnTo>
                <a:lnTo>
                  <a:pt x="2515" y="998"/>
                </a:lnTo>
                <a:lnTo>
                  <a:pt x="2517" y="997"/>
                </a:lnTo>
                <a:close/>
                <a:moveTo>
                  <a:pt x="2517" y="980"/>
                </a:moveTo>
                <a:lnTo>
                  <a:pt x="2509" y="982"/>
                </a:lnTo>
                <a:lnTo>
                  <a:pt x="2500" y="986"/>
                </a:lnTo>
                <a:lnTo>
                  <a:pt x="2497" y="987"/>
                </a:lnTo>
                <a:lnTo>
                  <a:pt x="2492" y="988"/>
                </a:lnTo>
                <a:lnTo>
                  <a:pt x="2490" y="987"/>
                </a:lnTo>
                <a:lnTo>
                  <a:pt x="2492" y="986"/>
                </a:lnTo>
                <a:lnTo>
                  <a:pt x="2499" y="982"/>
                </a:lnTo>
                <a:lnTo>
                  <a:pt x="2508" y="980"/>
                </a:lnTo>
                <a:lnTo>
                  <a:pt x="2512" y="978"/>
                </a:lnTo>
                <a:lnTo>
                  <a:pt x="2516" y="976"/>
                </a:lnTo>
                <a:lnTo>
                  <a:pt x="2518" y="978"/>
                </a:lnTo>
                <a:lnTo>
                  <a:pt x="2517" y="980"/>
                </a:lnTo>
                <a:lnTo>
                  <a:pt x="2516" y="981"/>
                </a:lnTo>
                <a:lnTo>
                  <a:pt x="2517" y="980"/>
                </a:lnTo>
                <a:close/>
                <a:moveTo>
                  <a:pt x="2515" y="967"/>
                </a:moveTo>
                <a:lnTo>
                  <a:pt x="2467" y="983"/>
                </a:lnTo>
                <a:lnTo>
                  <a:pt x="2418" y="991"/>
                </a:lnTo>
                <a:lnTo>
                  <a:pt x="2361" y="995"/>
                </a:lnTo>
                <a:lnTo>
                  <a:pt x="2306" y="987"/>
                </a:lnTo>
                <a:lnTo>
                  <a:pt x="2415" y="984"/>
                </a:lnTo>
                <a:lnTo>
                  <a:pt x="2518" y="953"/>
                </a:lnTo>
                <a:lnTo>
                  <a:pt x="2520" y="962"/>
                </a:lnTo>
                <a:lnTo>
                  <a:pt x="2515" y="967"/>
                </a:lnTo>
                <a:lnTo>
                  <a:pt x="2501" y="973"/>
                </a:lnTo>
                <a:lnTo>
                  <a:pt x="2515" y="967"/>
                </a:lnTo>
                <a:close/>
                <a:moveTo>
                  <a:pt x="2472" y="938"/>
                </a:moveTo>
                <a:lnTo>
                  <a:pt x="2447" y="951"/>
                </a:lnTo>
                <a:lnTo>
                  <a:pt x="2413" y="959"/>
                </a:lnTo>
                <a:lnTo>
                  <a:pt x="2442" y="949"/>
                </a:lnTo>
                <a:lnTo>
                  <a:pt x="2472" y="938"/>
                </a:lnTo>
                <a:close/>
                <a:moveTo>
                  <a:pt x="2471" y="953"/>
                </a:moveTo>
                <a:lnTo>
                  <a:pt x="2487" y="946"/>
                </a:lnTo>
                <a:lnTo>
                  <a:pt x="2502" y="939"/>
                </a:lnTo>
                <a:lnTo>
                  <a:pt x="2510" y="935"/>
                </a:lnTo>
                <a:lnTo>
                  <a:pt x="2518" y="935"/>
                </a:lnTo>
                <a:lnTo>
                  <a:pt x="2517" y="940"/>
                </a:lnTo>
                <a:lnTo>
                  <a:pt x="2513" y="943"/>
                </a:lnTo>
                <a:lnTo>
                  <a:pt x="2485" y="957"/>
                </a:lnTo>
                <a:lnTo>
                  <a:pt x="2457" y="967"/>
                </a:lnTo>
                <a:lnTo>
                  <a:pt x="2422" y="975"/>
                </a:lnTo>
                <a:lnTo>
                  <a:pt x="2386" y="979"/>
                </a:lnTo>
                <a:lnTo>
                  <a:pt x="2368" y="979"/>
                </a:lnTo>
                <a:lnTo>
                  <a:pt x="2349" y="979"/>
                </a:lnTo>
                <a:lnTo>
                  <a:pt x="2332" y="979"/>
                </a:lnTo>
                <a:lnTo>
                  <a:pt x="2315" y="975"/>
                </a:lnTo>
                <a:lnTo>
                  <a:pt x="2394" y="973"/>
                </a:lnTo>
                <a:lnTo>
                  <a:pt x="2471" y="953"/>
                </a:lnTo>
                <a:lnTo>
                  <a:pt x="2464" y="955"/>
                </a:lnTo>
                <a:lnTo>
                  <a:pt x="2471" y="953"/>
                </a:lnTo>
                <a:close/>
                <a:moveTo>
                  <a:pt x="2397" y="922"/>
                </a:moveTo>
                <a:lnTo>
                  <a:pt x="2366" y="921"/>
                </a:lnTo>
                <a:lnTo>
                  <a:pt x="2334" y="917"/>
                </a:lnTo>
                <a:lnTo>
                  <a:pt x="2320" y="915"/>
                </a:lnTo>
                <a:lnTo>
                  <a:pt x="2307" y="913"/>
                </a:lnTo>
                <a:lnTo>
                  <a:pt x="2300" y="910"/>
                </a:lnTo>
                <a:lnTo>
                  <a:pt x="2292" y="908"/>
                </a:lnTo>
                <a:lnTo>
                  <a:pt x="2286" y="907"/>
                </a:lnTo>
                <a:lnTo>
                  <a:pt x="2282" y="904"/>
                </a:lnTo>
                <a:lnTo>
                  <a:pt x="2303" y="905"/>
                </a:lnTo>
                <a:lnTo>
                  <a:pt x="2325" y="908"/>
                </a:lnTo>
                <a:lnTo>
                  <a:pt x="2349" y="910"/>
                </a:lnTo>
                <a:lnTo>
                  <a:pt x="2373" y="913"/>
                </a:lnTo>
                <a:lnTo>
                  <a:pt x="2397" y="913"/>
                </a:lnTo>
                <a:lnTo>
                  <a:pt x="2419" y="913"/>
                </a:lnTo>
                <a:lnTo>
                  <a:pt x="2431" y="912"/>
                </a:lnTo>
                <a:lnTo>
                  <a:pt x="2443" y="910"/>
                </a:lnTo>
                <a:lnTo>
                  <a:pt x="2455" y="909"/>
                </a:lnTo>
                <a:lnTo>
                  <a:pt x="2466" y="908"/>
                </a:lnTo>
                <a:lnTo>
                  <a:pt x="2432" y="917"/>
                </a:lnTo>
                <a:lnTo>
                  <a:pt x="2397" y="922"/>
                </a:lnTo>
                <a:lnTo>
                  <a:pt x="2393" y="922"/>
                </a:lnTo>
                <a:lnTo>
                  <a:pt x="2397" y="922"/>
                </a:lnTo>
                <a:close/>
                <a:moveTo>
                  <a:pt x="2518" y="887"/>
                </a:moveTo>
                <a:lnTo>
                  <a:pt x="2504" y="889"/>
                </a:lnTo>
                <a:lnTo>
                  <a:pt x="2488" y="889"/>
                </a:lnTo>
                <a:lnTo>
                  <a:pt x="2469" y="889"/>
                </a:lnTo>
                <a:lnTo>
                  <a:pt x="2452" y="890"/>
                </a:lnTo>
                <a:lnTo>
                  <a:pt x="2417" y="891"/>
                </a:lnTo>
                <a:lnTo>
                  <a:pt x="2382" y="893"/>
                </a:lnTo>
                <a:lnTo>
                  <a:pt x="2311" y="896"/>
                </a:lnTo>
                <a:lnTo>
                  <a:pt x="2241" y="898"/>
                </a:lnTo>
                <a:lnTo>
                  <a:pt x="2277" y="892"/>
                </a:lnTo>
                <a:lnTo>
                  <a:pt x="2312" y="890"/>
                </a:lnTo>
                <a:lnTo>
                  <a:pt x="2350" y="887"/>
                </a:lnTo>
                <a:lnTo>
                  <a:pt x="2388" y="884"/>
                </a:lnTo>
                <a:lnTo>
                  <a:pt x="2424" y="882"/>
                </a:lnTo>
                <a:lnTo>
                  <a:pt x="2460" y="881"/>
                </a:lnTo>
                <a:lnTo>
                  <a:pt x="2479" y="880"/>
                </a:lnTo>
                <a:lnTo>
                  <a:pt x="2498" y="879"/>
                </a:lnTo>
                <a:lnTo>
                  <a:pt x="2506" y="879"/>
                </a:lnTo>
                <a:lnTo>
                  <a:pt x="2514" y="879"/>
                </a:lnTo>
                <a:lnTo>
                  <a:pt x="2518" y="881"/>
                </a:lnTo>
                <a:lnTo>
                  <a:pt x="2518" y="887"/>
                </a:lnTo>
                <a:lnTo>
                  <a:pt x="2518" y="885"/>
                </a:lnTo>
                <a:lnTo>
                  <a:pt x="2518" y="887"/>
                </a:lnTo>
                <a:close/>
                <a:moveTo>
                  <a:pt x="2518" y="856"/>
                </a:moveTo>
                <a:lnTo>
                  <a:pt x="2508" y="858"/>
                </a:lnTo>
                <a:lnTo>
                  <a:pt x="2496" y="858"/>
                </a:lnTo>
                <a:lnTo>
                  <a:pt x="2482" y="858"/>
                </a:lnTo>
                <a:lnTo>
                  <a:pt x="2467" y="859"/>
                </a:lnTo>
                <a:lnTo>
                  <a:pt x="2439" y="860"/>
                </a:lnTo>
                <a:lnTo>
                  <a:pt x="2410" y="862"/>
                </a:lnTo>
                <a:lnTo>
                  <a:pt x="2382" y="863"/>
                </a:lnTo>
                <a:lnTo>
                  <a:pt x="2353" y="864"/>
                </a:lnTo>
                <a:lnTo>
                  <a:pt x="2340" y="864"/>
                </a:lnTo>
                <a:lnTo>
                  <a:pt x="2325" y="865"/>
                </a:lnTo>
                <a:lnTo>
                  <a:pt x="2311" y="866"/>
                </a:lnTo>
                <a:lnTo>
                  <a:pt x="2299" y="865"/>
                </a:lnTo>
                <a:lnTo>
                  <a:pt x="2358" y="858"/>
                </a:lnTo>
                <a:lnTo>
                  <a:pt x="2417" y="855"/>
                </a:lnTo>
                <a:lnTo>
                  <a:pt x="2447" y="852"/>
                </a:lnTo>
                <a:lnTo>
                  <a:pt x="2476" y="850"/>
                </a:lnTo>
                <a:lnTo>
                  <a:pt x="2492" y="849"/>
                </a:lnTo>
                <a:lnTo>
                  <a:pt x="2507" y="848"/>
                </a:lnTo>
                <a:lnTo>
                  <a:pt x="2517" y="848"/>
                </a:lnTo>
                <a:lnTo>
                  <a:pt x="2518" y="856"/>
                </a:lnTo>
                <a:lnTo>
                  <a:pt x="2518" y="856"/>
                </a:lnTo>
                <a:lnTo>
                  <a:pt x="2518" y="856"/>
                </a:lnTo>
                <a:close/>
                <a:moveTo>
                  <a:pt x="2497" y="841"/>
                </a:moveTo>
                <a:lnTo>
                  <a:pt x="2448" y="845"/>
                </a:lnTo>
                <a:lnTo>
                  <a:pt x="2398" y="848"/>
                </a:lnTo>
                <a:lnTo>
                  <a:pt x="2374" y="850"/>
                </a:lnTo>
                <a:lnTo>
                  <a:pt x="2350" y="851"/>
                </a:lnTo>
                <a:lnTo>
                  <a:pt x="2337" y="852"/>
                </a:lnTo>
                <a:lnTo>
                  <a:pt x="2326" y="854"/>
                </a:lnTo>
                <a:lnTo>
                  <a:pt x="2314" y="856"/>
                </a:lnTo>
                <a:lnTo>
                  <a:pt x="2302" y="855"/>
                </a:lnTo>
                <a:lnTo>
                  <a:pt x="2376" y="841"/>
                </a:lnTo>
                <a:lnTo>
                  <a:pt x="2450" y="832"/>
                </a:lnTo>
                <a:lnTo>
                  <a:pt x="2469" y="831"/>
                </a:lnTo>
                <a:lnTo>
                  <a:pt x="2489" y="829"/>
                </a:lnTo>
                <a:lnTo>
                  <a:pt x="2498" y="829"/>
                </a:lnTo>
                <a:lnTo>
                  <a:pt x="2508" y="827"/>
                </a:lnTo>
                <a:lnTo>
                  <a:pt x="2514" y="827"/>
                </a:lnTo>
                <a:lnTo>
                  <a:pt x="2518" y="829"/>
                </a:lnTo>
                <a:lnTo>
                  <a:pt x="2520" y="834"/>
                </a:lnTo>
                <a:lnTo>
                  <a:pt x="2517" y="838"/>
                </a:lnTo>
                <a:lnTo>
                  <a:pt x="2507" y="841"/>
                </a:lnTo>
                <a:lnTo>
                  <a:pt x="2497" y="841"/>
                </a:lnTo>
                <a:lnTo>
                  <a:pt x="2482" y="841"/>
                </a:lnTo>
                <a:lnTo>
                  <a:pt x="2497" y="841"/>
                </a:lnTo>
                <a:close/>
                <a:moveTo>
                  <a:pt x="2518" y="733"/>
                </a:moveTo>
                <a:lnTo>
                  <a:pt x="2512" y="734"/>
                </a:lnTo>
                <a:lnTo>
                  <a:pt x="2506" y="737"/>
                </a:lnTo>
                <a:lnTo>
                  <a:pt x="2502" y="734"/>
                </a:lnTo>
                <a:lnTo>
                  <a:pt x="2498" y="733"/>
                </a:lnTo>
                <a:lnTo>
                  <a:pt x="2492" y="732"/>
                </a:lnTo>
                <a:lnTo>
                  <a:pt x="2487" y="731"/>
                </a:lnTo>
                <a:lnTo>
                  <a:pt x="2500" y="729"/>
                </a:lnTo>
                <a:lnTo>
                  <a:pt x="2515" y="727"/>
                </a:lnTo>
                <a:lnTo>
                  <a:pt x="2518" y="729"/>
                </a:lnTo>
                <a:lnTo>
                  <a:pt x="2518" y="733"/>
                </a:lnTo>
                <a:lnTo>
                  <a:pt x="2518" y="733"/>
                </a:lnTo>
                <a:lnTo>
                  <a:pt x="2518" y="733"/>
                </a:lnTo>
                <a:close/>
                <a:moveTo>
                  <a:pt x="2500" y="525"/>
                </a:moveTo>
                <a:lnTo>
                  <a:pt x="2422" y="544"/>
                </a:lnTo>
                <a:lnTo>
                  <a:pt x="2341" y="551"/>
                </a:lnTo>
                <a:lnTo>
                  <a:pt x="2260" y="542"/>
                </a:lnTo>
                <a:lnTo>
                  <a:pt x="2180" y="524"/>
                </a:lnTo>
                <a:lnTo>
                  <a:pt x="2142" y="510"/>
                </a:lnTo>
                <a:lnTo>
                  <a:pt x="2103" y="497"/>
                </a:lnTo>
                <a:lnTo>
                  <a:pt x="2120" y="500"/>
                </a:lnTo>
                <a:lnTo>
                  <a:pt x="2137" y="506"/>
                </a:lnTo>
                <a:lnTo>
                  <a:pt x="2155" y="511"/>
                </a:lnTo>
                <a:lnTo>
                  <a:pt x="2175" y="516"/>
                </a:lnTo>
                <a:lnTo>
                  <a:pt x="2215" y="526"/>
                </a:lnTo>
                <a:lnTo>
                  <a:pt x="2254" y="534"/>
                </a:lnTo>
                <a:lnTo>
                  <a:pt x="2341" y="543"/>
                </a:lnTo>
                <a:lnTo>
                  <a:pt x="2427" y="539"/>
                </a:lnTo>
                <a:lnTo>
                  <a:pt x="2450" y="534"/>
                </a:lnTo>
                <a:lnTo>
                  <a:pt x="2473" y="528"/>
                </a:lnTo>
                <a:lnTo>
                  <a:pt x="2485" y="526"/>
                </a:lnTo>
                <a:lnTo>
                  <a:pt x="2498" y="523"/>
                </a:lnTo>
                <a:lnTo>
                  <a:pt x="2508" y="519"/>
                </a:lnTo>
                <a:lnTo>
                  <a:pt x="2520" y="519"/>
                </a:lnTo>
                <a:lnTo>
                  <a:pt x="2510" y="523"/>
                </a:lnTo>
                <a:lnTo>
                  <a:pt x="2500" y="525"/>
                </a:lnTo>
                <a:lnTo>
                  <a:pt x="2488" y="530"/>
                </a:lnTo>
                <a:lnTo>
                  <a:pt x="2500" y="525"/>
                </a:lnTo>
                <a:close/>
                <a:moveTo>
                  <a:pt x="2141" y="141"/>
                </a:moveTo>
                <a:lnTo>
                  <a:pt x="2071" y="117"/>
                </a:lnTo>
                <a:lnTo>
                  <a:pt x="1999" y="104"/>
                </a:lnTo>
                <a:lnTo>
                  <a:pt x="1956" y="100"/>
                </a:lnTo>
                <a:lnTo>
                  <a:pt x="1913" y="98"/>
                </a:lnTo>
                <a:lnTo>
                  <a:pt x="1867" y="95"/>
                </a:lnTo>
                <a:lnTo>
                  <a:pt x="1823" y="95"/>
                </a:lnTo>
                <a:lnTo>
                  <a:pt x="1778" y="99"/>
                </a:lnTo>
                <a:lnTo>
                  <a:pt x="1731" y="101"/>
                </a:lnTo>
                <a:lnTo>
                  <a:pt x="1776" y="92"/>
                </a:lnTo>
                <a:lnTo>
                  <a:pt x="1822" y="87"/>
                </a:lnTo>
                <a:lnTo>
                  <a:pt x="1869" y="84"/>
                </a:lnTo>
                <a:lnTo>
                  <a:pt x="1915" y="86"/>
                </a:lnTo>
                <a:lnTo>
                  <a:pt x="2004" y="95"/>
                </a:lnTo>
                <a:lnTo>
                  <a:pt x="2089" y="115"/>
                </a:lnTo>
                <a:lnTo>
                  <a:pt x="2133" y="129"/>
                </a:lnTo>
                <a:lnTo>
                  <a:pt x="2171" y="153"/>
                </a:lnTo>
                <a:lnTo>
                  <a:pt x="2155" y="148"/>
                </a:lnTo>
                <a:lnTo>
                  <a:pt x="2141" y="141"/>
                </a:lnTo>
                <a:lnTo>
                  <a:pt x="2125" y="134"/>
                </a:lnTo>
                <a:lnTo>
                  <a:pt x="2141" y="141"/>
                </a:lnTo>
                <a:close/>
                <a:moveTo>
                  <a:pt x="2143" y="153"/>
                </a:moveTo>
                <a:lnTo>
                  <a:pt x="2136" y="151"/>
                </a:lnTo>
                <a:lnTo>
                  <a:pt x="2130" y="149"/>
                </a:lnTo>
                <a:lnTo>
                  <a:pt x="2136" y="150"/>
                </a:lnTo>
                <a:lnTo>
                  <a:pt x="2143" y="153"/>
                </a:lnTo>
                <a:lnTo>
                  <a:pt x="2139" y="152"/>
                </a:lnTo>
                <a:lnTo>
                  <a:pt x="2143" y="153"/>
                </a:lnTo>
                <a:close/>
                <a:moveTo>
                  <a:pt x="2100" y="140"/>
                </a:moveTo>
                <a:lnTo>
                  <a:pt x="2009" y="119"/>
                </a:lnTo>
                <a:lnTo>
                  <a:pt x="1915" y="111"/>
                </a:lnTo>
                <a:lnTo>
                  <a:pt x="1865" y="109"/>
                </a:lnTo>
                <a:lnTo>
                  <a:pt x="1815" y="109"/>
                </a:lnTo>
                <a:lnTo>
                  <a:pt x="1766" y="110"/>
                </a:lnTo>
                <a:lnTo>
                  <a:pt x="1718" y="113"/>
                </a:lnTo>
                <a:lnTo>
                  <a:pt x="1665" y="121"/>
                </a:lnTo>
                <a:lnTo>
                  <a:pt x="1612" y="131"/>
                </a:lnTo>
                <a:lnTo>
                  <a:pt x="1657" y="117"/>
                </a:lnTo>
                <a:lnTo>
                  <a:pt x="1705" y="112"/>
                </a:lnTo>
                <a:lnTo>
                  <a:pt x="1759" y="107"/>
                </a:lnTo>
                <a:lnTo>
                  <a:pt x="1814" y="104"/>
                </a:lnTo>
                <a:lnTo>
                  <a:pt x="1870" y="103"/>
                </a:lnTo>
                <a:lnTo>
                  <a:pt x="1924" y="106"/>
                </a:lnTo>
                <a:lnTo>
                  <a:pt x="1978" y="109"/>
                </a:lnTo>
                <a:lnTo>
                  <a:pt x="2031" y="117"/>
                </a:lnTo>
                <a:lnTo>
                  <a:pt x="2059" y="123"/>
                </a:lnTo>
                <a:lnTo>
                  <a:pt x="2086" y="129"/>
                </a:lnTo>
                <a:lnTo>
                  <a:pt x="2098" y="133"/>
                </a:lnTo>
                <a:lnTo>
                  <a:pt x="2111" y="137"/>
                </a:lnTo>
                <a:lnTo>
                  <a:pt x="2121" y="142"/>
                </a:lnTo>
                <a:lnTo>
                  <a:pt x="2130" y="148"/>
                </a:lnTo>
                <a:lnTo>
                  <a:pt x="2125" y="146"/>
                </a:lnTo>
                <a:lnTo>
                  <a:pt x="2118" y="144"/>
                </a:lnTo>
                <a:lnTo>
                  <a:pt x="2109" y="142"/>
                </a:lnTo>
                <a:lnTo>
                  <a:pt x="2100" y="140"/>
                </a:lnTo>
                <a:close/>
                <a:moveTo>
                  <a:pt x="2103" y="145"/>
                </a:moveTo>
                <a:lnTo>
                  <a:pt x="2103" y="145"/>
                </a:lnTo>
                <a:lnTo>
                  <a:pt x="2103" y="145"/>
                </a:lnTo>
                <a:lnTo>
                  <a:pt x="2103" y="145"/>
                </a:lnTo>
                <a:lnTo>
                  <a:pt x="2103" y="145"/>
                </a:lnTo>
                <a:close/>
                <a:moveTo>
                  <a:pt x="1659" y="106"/>
                </a:moveTo>
                <a:lnTo>
                  <a:pt x="1665" y="103"/>
                </a:lnTo>
                <a:lnTo>
                  <a:pt x="1672" y="103"/>
                </a:lnTo>
                <a:lnTo>
                  <a:pt x="1668" y="104"/>
                </a:lnTo>
                <a:lnTo>
                  <a:pt x="1666" y="106"/>
                </a:lnTo>
                <a:lnTo>
                  <a:pt x="1661" y="106"/>
                </a:lnTo>
                <a:lnTo>
                  <a:pt x="1659" y="106"/>
                </a:lnTo>
                <a:lnTo>
                  <a:pt x="1660" y="106"/>
                </a:lnTo>
                <a:lnTo>
                  <a:pt x="1659" y="106"/>
                </a:lnTo>
                <a:close/>
                <a:moveTo>
                  <a:pt x="1689" y="86"/>
                </a:moveTo>
                <a:lnTo>
                  <a:pt x="1636" y="84"/>
                </a:lnTo>
                <a:lnTo>
                  <a:pt x="1584" y="78"/>
                </a:lnTo>
                <a:lnTo>
                  <a:pt x="1561" y="74"/>
                </a:lnTo>
                <a:lnTo>
                  <a:pt x="1541" y="68"/>
                </a:lnTo>
                <a:lnTo>
                  <a:pt x="1532" y="63"/>
                </a:lnTo>
                <a:lnTo>
                  <a:pt x="1523" y="60"/>
                </a:lnTo>
                <a:lnTo>
                  <a:pt x="1513" y="57"/>
                </a:lnTo>
                <a:lnTo>
                  <a:pt x="1507" y="51"/>
                </a:lnTo>
                <a:lnTo>
                  <a:pt x="1559" y="62"/>
                </a:lnTo>
                <a:lnTo>
                  <a:pt x="1611" y="70"/>
                </a:lnTo>
                <a:lnTo>
                  <a:pt x="1666" y="76"/>
                </a:lnTo>
                <a:lnTo>
                  <a:pt x="1721" y="79"/>
                </a:lnTo>
                <a:lnTo>
                  <a:pt x="1705" y="84"/>
                </a:lnTo>
                <a:lnTo>
                  <a:pt x="1689" y="86"/>
                </a:lnTo>
                <a:lnTo>
                  <a:pt x="1681" y="86"/>
                </a:lnTo>
                <a:lnTo>
                  <a:pt x="1689" y="86"/>
                </a:lnTo>
                <a:close/>
                <a:moveTo>
                  <a:pt x="2133" y="118"/>
                </a:moveTo>
                <a:lnTo>
                  <a:pt x="2134" y="118"/>
                </a:lnTo>
                <a:lnTo>
                  <a:pt x="2135" y="118"/>
                </a:lnTo>
                <a:lnTo>
                  <a:pt x="2134" y="118"/>
                </a:lnTo>
                <a:lnTo>
                  <a:pt x="2133" y="118"/>
                </a:lnTo>
                <a:lnTo>
                  <a:pt x="2134" y="118"/>
                </a:lnTo>
                <a:lnTo>
                  <a:pt x="2133" y="118"/>
                </a:lnTo>
                <a:close/>
                <a:moveTo>
                  <a:pt x="2168" y="108"/>
                </a:moveTo>
                <a:lnTo>
                  <a:pt x="2162" y="106"/>
                </a:lnTo>
                <a:lnTo>
                  <a:pt x="2155" y="102"/>
                </a:lnTo>
                <a:lnTo>
                  <a:pt x="2192" y="109"/>
                </a:lnTo>
                <a:lnTo>
                  <a:pt x="2227" y="121"/>
                </a:lnTo>
                <a:lnTo>
                  <a:pt x="2263" y="134"/>
                </a:lnTo>
                <a:lnTo>
                  <a:pt x="2300" y="146"/>
                </a:lnTo>
                <a:lnTo>
                  <a:pt x="2336" y="158"/>
                </a:lnTo>
                <a:lnTo>
                  <a:pt x="2372" y="168"/>
                </a:lnTo>
                <a:lnTo>
                  <a:pt x="2381" y="170"/>
                </a:lnTo>
                <a:lnTo>
                  <a:pt x="2390" y="173"/>
                </a:lnTo>
                <a:lnTo>
                  <a:pt x="2396" y="176"/>
                </a:lnTo>
                <a:lnTo>
                  <a:pt x="2402" y="178"/>
                </a:lnTo>
                <a:lnTo>
                  <a:pt x="2410" y="181"/>
                </a:lnTo>
                <a:lnTo>
                  <a:pt x="2418" y="181"/>
                </a:lnTo>
                <a:lnTo>
                  <a:pt x="2427" y="183"/>
                </a:lnTo>
                <a:lnTo>
                  <a:pt x="2436" y="185"/>
                </a:lnTo>
                <a:lnTo>
                  <a:pt x="2471" y="193"/>
                </a:lnTo>
                <a:lnTo>
                  <a:pt x="2506" y="199"/>
                </a:lnTo>
                <a:lnTo>
                  <a:pt x="2513" y="200"/>
                </a:lnTo>
                <a:lnTo>
                  <a:pt x="2518" y="202"/>
                </a:lnTo>
                <a:lnTo>
                  <a:pt x="2517" y="206"/>
                </a:lnTo>
                <a:lnTo>
                  <a:pt x="2513" y="207"/>
                </a:lnTo>
                <a:lnTo>
                  <a:pt x="2495" y="203"/>
                </a:lnTo>
                <a:lnTo>
                  <a:pt x="2476" y="200"/>
                </a:lnTo>
                <a:lnTo>
                  <a:pt x="2406" y="183"/>
                </a:lnTo>
                <a:lnTo>
                  <a:pt x="2337" y="162"/>
                </a:lnTo>
                <a:lnTo>
                  <a:pt x="2253" y="135"/>
                </a:lnTo>
                <a:lnTo>
                  <a:pt x="2168" y="108"/>
                </a:lnTo>
                <a:lnTo>
                  <a:pt x="2190" y="115"/>
                </a:lnTo>
                <a:lnTo>
                  <a:pt x="2168" y="108"/>
                </a:lnTo>
                <a:close/>
                <a:moveTo>
                  <a:pt x="2166" y="88"/>
                </a:moveTo>
                <a:lnTo>
                  <a:pt x="2176" y="90"/>
                </a:lnTo>
                <a:lnTo>
                  <a:pt x="2185" y="93"/>
                </a:lnTo>
                <a:lnTo>
                  <a:pt x="2196" y="96"/>
                </a:lnTo>
                <a:lnTo>
                  <a:pt x="2205" y="101"/>
                </a:lnTo>
                <a:lnTo>
                  <a:pt x="2196" y="101"/>
                </a:lnTo>
                <a:lnTo>
                  <a:pt x="2186" y="98"/>
                </a:lnTo>
                <a:lnTo>
                  <a:pt x="2175" y="93"/>
                </a:lnTo>
                <a:lnTo>
                  <a:pt x="2166" y="88"/>
                </a:lnTo>
                <a:lnTo>
                  <a:pt x="2166" y="90"/>
                </a:lnTo>
                <a:lnTo>
                  <a:pt x="2166" y="88"/>
                </a:lnTo>
                <a:close/>
                <a:moveTo>
                  <a:pt x="2289" y="111"/>
                </a:moveTo>
                <a:lnTo>
                  <a:pt x="2304" y="115"/>
                </a:lnTo>
                <a:lnTo>
                  <a:pt x="2319" y="120"/>
                </a:lnTo>
                <a:lnTo>
                  <a:pt x="2327" y="126"/>
                </a:lnTo>
                <a:lnTo>
                  <a:pt x="2335" y="131"/>
                </a:lnTo>
                <a:lnTo>
                  <a:pt x="2340" y="134"/>
                </a:lnTo>
                <a:lnTo>
                  <a:pt x="2339" y="136"/>
                </a:lnTo>
                <a:lnTo>
                  <a:pt x="2333" y="135"/>
                </a:lnTo>
                <a:lnTo>
                  <a:pt x="2327" y="133"/>
                </a:lnTo>
                <a:lnTo>
                  <a:pt x="2319" y="129"/>
                </a:lnTo>
                <a:lnTo>
                  <a:pt x="2312" y="126"/>
                </a:lnTo>
                <a:lnTo>
                  <a:pt x="2298" y="119"/>
                </a:lnTo>
                <a:lnTo>
                  <a:pt x="2284" y="110"/>
                </a:lnTo>
                <a:lnTo>
                  <a:pt x="2286" y="110"/>
                </a:lnTo>
                <a:lnTo>
                  <a:pt x="2289" y="111"/>
                </a:lnTo>
                <a:lnTo>
                  <a:pt x="2291" y="111"/>
                </a:lnTo>
                <a:lnTo>
                  <a:pt x="2289" y="111"/>
                </a:lnTo>
                <a:close/>
                <a:moveTo>
                  <a:pt x="2283" y="88"/>
                </a:moveTo>
                <a:lnTo>
                  <a:pt x="2300" y="85"/>
                </a:lnTo>
                <a:lnTo>
                  <a:pt x="2317" y="84"/>
                </a:lnTo>
                <a:lnTo>
                  <a:pt x="2329" y="92"/>
                </a:lnTo>
                <a:lnTo>
                  <a:pt x="2341" y="103"/>
                </a:lnTo>
                <a:lnTo>
                  <a:pt x="2311" y="99"/>
                </a:lnTo>
                <a:lnTo>
                  <a:pt x="2283" y="88"/>
                </a:lnTo>
                <a:lnTo>
                  <a:pt x="2291" y="92"/>
                </a:lnTo>
                <a:lnTo>
                  <a:pt x="2283" y="88"/>
                </a:lnTo>
                <a:close/>
                <a:moveTo>
                  <a:pt x="2427" y="75"/>
                </a:moveTo>
                <a:lnTo>
                  <a:pt x="2454" y="90"/>
                </a:lnTo>
                <a:lnTo>
                  <a:pt x="2472" y="106"/>
                </a:lnTo>
                <a:lnTo>
                  <a:pt x="2444" y="93"/>
                </a:lnTo>
                <a:lnTo>
                  <a:pt x="2427" y="75"/>
                </a:lnTo>
                <a:close/>
                <a:moveTo>
                  <a:pt x="2464" y="132"/>
                </a:moveTo>
                <a:lnTo>
                  <a:pt x="2456" y="133"/>
                </a:lnTo>
                <a:lnTo>
                  <a:pt x="2447" y="128"/>
                </a:lnTo>
                <a:lnTo>
                  <a:pt x="2456" y="129"/>
                </a:lnTo>
                <a:lnTo>
                  <a:pt x="2464" y="132"/>
                </a:lnTo>
                <a:close/>
                <a:moveTo>
                  <a:pt x="2389" y="94"/>
                </a:moveTo>
                <a:lnTo>
                  <a:pt x="2402" y="104"/>
                </a:lnTo>
                <a:lnTo>
                  <a:pt x="2416" y="116"/>
                </a:lnTo>
                <a:lnTo>
                  <a:pt x="2388" y="104"/>
                </a:lnTo>
                <a:lnTo>
                  <a:pt x="2362" y="87"/>
                </a:lnTo>
                <a:lnTo>
                  <a:pt x="2358" y="84"/>
                </a:lnTo>
                <a:lnTo>
                  <a:pt x="2356" y="79"/>
                </a:lnTo>
                <a:lnTo>
                  <a:pt x="2359" y="77"/>
                </a:lnTo>
                <a:lnTo>
                  <a:pt x="2365" y="77"/>
                </a:lnTo>
                <a:lnTo>
                  <a:pt x="2370" y="79"/>
                </a:lnTo>
                <a:lnTo>
                  <a:pt x="2375" y="83"/>
                </a:lnTo>
                <a:lnTo>
                  <a:pt x="2382" y="88"/>
                </a:lnTo>
                <a:lnTo>
                  <a:pt x="2389" y="94"/>
                </a:lnTo>
                <a:lnTo>
                  <a:pt x="2390" y="95"/>
                </a:lnTo>
                <a:lnTo>
                  <a:pt x="2389" y="94"/>
                </a:lnTo>
                <a:close/>
                <a:moveTo>
                  <a:pt x="2512" y="189"/>
                </a:moveTo>
                <a:lnTo>
                  <a:pt x="2510" y="190"/>
                </a:lnTo>
                <a:lnTo>
                  <a:pt x="2510" y="190"/>
                </a:lnTo>
                <a:lnTo>
                  <a:pt x="2510" y="190"/>
                </a:lnTo>
                <a:lnTo>
                  <a:pt x="2512" y="189"/>
                </a:lnTo>
                <a:lnTo>
                  <a:pt x="2505" y="187"/>
                </a:lnTo>
                <a:lnTo>
                  <a:pt x="2499" y="186"/>
                </a:lnTo>
                <a:lnTo>
                  <a:pt x="2492" y="185"/>
                </a:lnTo>
                <a:lnTo>
                  <a:pt x="2485" y="183"/>
                </a:lnTo>
                <a:lnTo>
                  <a:pt x="2471" y="179"/>
                </a:lnTo>
                <a:lnTo>
                  <a:pt x="2456" y="175"/>
                </a:lnTo>
                <a:lnTo>
                  <a:pt x="2441" y="170"/>
                </a:lnTo>
                <a:lnTo>
                  <a:pt x="2427" y="165"/>
                </a:lnTo>
                <a:lnTo>
                  <a:pt x="2421" y="163"/>
                </a:lnTo>
                <a:lnTo>
                  <a:pt x="2415" y="160"/>
                </a:lnTo>
                <a:lnTo>
                  <a:pt x="2417" y="157"/>
                </a:lnTo>
                <a:lnTo>
                  <a:pt x="2424" y="159"/>
                </a:lnTo>
                <a:lnTo>
                  <a:pt x="2452" y="169"/>
                </a:lnTo>
                <a:lnTo>
                  <a:pt x="2481" y="177"/>
                </a:lnTo>
                <a:lnTo>
                  <a:pt x="2497" y="182"/>
                </a:lnTo>
                <a:lnTo>
                  <a:pt x="2513" y="185"/>
                </a:lnTo>
                <a:lnTo>
                  <a:pt x="2517" y="185"/>
                </a:lnTo>
                <a:lnTo>
                  <a:pt x="2520" y="187"/>
                </a:lnTo>
                <a:lnTo>
                  <a:pt x="2516" y="190"/>
                </a:lnTo>
                <a:lnTo>
                  <a:pt x="2512" y="189"/>
                </a:lnTo>
                <a:lnTo>
                  <a:pt x="2513" y="189"/>
                </a:lnTo>
                <a:lnTo>
                  <a:pt x="2512" y="189"/>
                </a:lnTo>
                <a:close/>
                <a:moveTo>
                  <a:pt x="2407" y="124"/>
                </a:moveTo>
                <a:lnTo>
                  <a:pt x="2403" y="124"/>
                </a:lnTo>
                <a:lnTo>
                  <a:pt x="2400" y="123"/>
                </a:lnTo>
                <a:lnTo>
                  <a:pt x="2396" y="120"/>
                </a:lnTo>
                <a:lnTo>
                  <a:pt x="2391" y="118"/>
                </a:lnTo>
                <a:lnTo>
                  <a:pt x="2400" y="119"/>
                </a:lnTo>
                <a:lnTo>
                  <a:pt x="2407" y="124"/>
                </a:lnTo>
                <a:lnTo>
                  <a:pt x="2406" y="123"/>
                </a:lnTo>
                <a:lnTo>
                  <a:pt x="2407" y="124"/>
                </a:lnTo>
                <a:close/>
                <a:moveTo>
                  <a:pt x="2385" y="144"/>
                </a:moveTo>
                <a:lnTo>
                  <a:pt x="2364" y="135"/>
                </a:lnTo>
                <a:lnTo>
                  <a:pt x="2344" y="123"/>
                </a:lnTo>
                <a:lnTo>
                  <a:pt x="2353" y="126"/>
                </a:lnTo>
                <a:lnTo>
                  <a:pt x="2362" y="132"/>
                </a:lnTo>
                <a:lnTo>
                  <a:pt x="2374" y="137"/>
                </a:lnTo>
                <a:lnTo>
                  <a:pt x="2385" y="144"/>
                </a:lnTo>
                <a:lnTo>
                  <a:pt x="2377" y="141"/>
                </a:lnTo>
                <a:lnTo>
                  <a:pt x="2385" y="144"/>
                </a:lnTo>
                <a:close/>
                <a:moveTo>
                  <a:pt x="2518" y="219"/>
                </a:moveTo>
                <a:lnTo>
                  <a:pt x="2471" y="211"/>
                </a:lnTo>
                <a:lnTo>
                  <a:pt x="2423" y="201"/>
                </a:lnTo>
                <a:lnTo>
                  <a:pt x="2401" y="195"/>
                </a:lnTo>
                <a:lnTo>
                  <a:pt x="2381" y="190"/>
                </a:lnTo>
                <a:lnTo>
                  <a:pt x="2370" y="186"/>
                </a:lnTo>
                <a:lnTo>
                  <a:pt x="2360" y="183"/>
                </a:lnTo>
                <a:lnTo>
                  <a:pt x="2351" y="179"/>
                </a:lnTo>
                <a:lnTo>
                  <a:pt x="2343" y="176"/>
                </a:lnTo>
                <a:lnTo>
                  <a:pt x="2345" y="176"/>
                </a:lnTo>
                <a:lnTo>
                  <a:pt x="2348" y="176"/>
                </a:lnTo>
                <a:lnTo>
                  <a:pt x="2353" y="177"/>
                </a:lnTo>
                <a:lnTo>
                  <a:pt x="2359" y="179"/>
                </a:lnTo>
                <a:lnTo>
                  <a:pt x="2372" y="183"/>
                </a:lnTo>
                <a:lnTo>
                  <a:pt x="2383" y="186"/>
                </a:lnTo>
                <a:lnTo>
                  <a:pt x="2409" y="193"/>
                </a:lnTo>
                <a:lnTo>
                  <a:pt x="2434" y="199"/>
                </a:lnTo>
                <a:lnTo>
                  <a:pt x="2458" y="204"/>
                </a:lnTo>
                <a:lnTo>
                  <a:pt x="2483" y="209"/>
                </a:lnTo>
                <a:lnTo>
                  <a:pt x="2495" y="211"/>
                </a:lnTo>
                <a:lnTo>
                  <a:pt x="2507" y="212"/>
                </a:lnTo>
                <a:lnTo>
                  <a:pt x="2515" y="214"/>
                </a:lnTo>
                <a:lnTo>
                  <a:pt x="2518" y="219"/>
                </a:lnTo>
                <a:lnTo>
                  <a:pt x="2495" y="215"/>
                </a:lnTo>
                <a:lnTo>
                  <a:pt x="2518" y="219"/>
                </a:lnTo>
                <a:close/>
                <a:moveTo>
                  <a:pt x="2175" y="124"/>
                </a:moveTo>
                <a:lnTo>
                  <a:pt x="2180" y="125"/>
                </a:lnTo>
                <a:lnTo>
                  <a:pt x="2186" y="128"/>
                </a:lnTo>
                <a:lnTo>
                  <a:pt x="2196" y="134"/>
                </a:lnTo>
                <a:lnTo>
                  <a:pt x="2207" y="140"/>
                </a:lnTo>
                <a:lnTo>
                  <a:pt x="2225" y="150"/>
                </a:lnTo>
                <a:lnTo>
                  <a:pt x="2242" y="160"/>
                </a:lnTo>
                <a:lnTo>
                  <a:pt x="2275" y="179"/>
                </a:lnTo>
                <a:lnTo>
                  <a:pt x="2308" y="198"/>
                </a:lnTo>
                <a:lnTo>
                  <a:pt x="2380" y="225"/>
                </a:lnTo>
                <a:lnTo>
                  <a:pt x="2454" y="242"/>
                </a:lnTo>
                <a:lnTo>
                  <a:pt x="2475" y="245"/>
                </a:lnTo>
                <a:lnTo>
                  <a:pt x="2496" y="249"/>
                </a:lnTo>
                <a:lnTo>
                  <a:pt x="2510" y="250"/>
                </a:lnTo>
                <a:lnTo>
                  <a:pt x="2518" y="256"/>
                </a:lnTo>
                <a:lnTo>
                  <a:pt x="2512" y="257"/>
                </a:lnTo>
                <a:lnTo>
                  <a:pt x="2504" y="256"/>
                </a:lnTo>
                <a:lnTo>
                  <a:pt x="2493" y="254"/>
                </a:lnTo>
                <a:lnTo>
                  <a:pt x="2483" y="254"/>
                </a:lnTo>
                <a:lnTo>
                  <a:pt x="2464" y="251"/>
                </a:lnTo>
                <a:lnTo>
                  <a:pt x="2443" y="249"/>
                </a:lnTo>
                <a:lnTo>
                  <a:pt x="2377" y="234"/>
                </a:lnTo>
                <a:lnTo>
                  <a:pt x="2314" y="210"/>
                </a:lnTo>
                <a:lnTo>
                  <a:pt x="2278" y="192"/>
                </a:lnTo>
                <a:lnTo>
                  <a:pt x="2244" y="171"/>
                </a:lnTo>
                <a:lnTo>
                  <a:pt x="2226" y="160"/>
                </a:lnTo>
                <a:lnTo>
                  <a:pt x="2207" y="148"/>
                </a:lnTo>
                <a:lnTo>
                  <a:pt x="2196" y="141"/>
                </a:lnTo>
                <a:lnTo>
                  <a:pt x="2186" y="134"/>
                </a:lnTo>
                <a:lnTo>
                  <a:pt x="2178" y="129"/>
                </a:lnTo>
                <a:lnTo>
                  <a:pt x="2175" y="124"/>
                </a:lnTo>
                <a:lnTo>
                  <a:pt x="2175" y="124"/>
                </a:lnTo>
                <a:lnTo>
                  <a:pt x="2175" y="124"/>
                </a:lnTo>
                <a:close/>
                <a:moveTo>
                  <a:pt x="2498" y="240"/>
                </a:moveTo>
                <a:lnTo>
                  <a:pt x="2508" y="240"/>
                </a:lnTo>
                <a:lnTo>
                  <a:pt x="2518" y="241"/>
                </a:lnTo>
                <a:lnTo>
                  <a:pt x="2509" y="241"/>
                </a:lnTo>
                <a:lnTo>
                  <a:pt x="2498" y="240"/>
                </a:lnTo>
                <a:lnTo>
                  <a:pt x="2500" y="240"/>
                </a:lnTo>
                <a:lnTo>
                  <a:pt x="2498" y="240"/>
                </a:lnTo>
                <a:close/>
                <a:moveTo>
                  <a:pt x="2518" y="232"/>
                </a:moveTo>
                <a:lnTo>
                  <a:pt x="2493" y="231"/>
                </a:lnTo>
                <a:lnTo>
                  <a:pt x="2463" y="227"/>
                </a:lnTo>
                <a:lnTo>
                  <a:pt x="2433" y="221"/>
                </a:lnTo>
                <a:lnTo>
                  <a:pt x="2405" y="215"/>
                </a:lnTo>
                <a:lnTo>
                  <a:pt x="2355" y="198"/>
                </a:lnTo>
                <a:lnTo>
                  <a:pt x="2306" y="175"/>
                </a:lnTo>
                <a:lnTo>
                  <a:pt x="2319" y="177"/>
                </a:lnTo>
                <a:lnTo>
                  <a:pt x="2332" y="182"/>
                </a:lnTo>
                <a:lnTo>
                  <a:pt x="2348" y="187"/>
                </a:lnTo>
                <a:lnTo>
                  <a:pt x="2364" y="192"/>
                </a:lnTo>
                <a:lnTo>
                  <a:pt x="2392" y="201"/>
                </a:lnTo>
                <a:lnTo>
                  <a:pt x="2421" y="209"/>
                </a:lnTo>
                <a:lnTo>
                  <a:pt x="2450" y="216"/>
                </a:lnTo>
                <a:lnTo>
                  <a:pt x="2480" y="221"/>
                </a:lnTo>
                <a:lnTo>
                  <a:pt x="2495" y="223"/>
                </a:lnTo>
                <a:lnTo>
                  <a:pt x="2509" y="225"/>
                </a:lnTo>
                <a:lnTo>
                  <a:pt x="2515" y="225"/>
                </a:lnTo>
                <a:lnTo>
                  <a:pt x="2520" y="227"/>
                </a:lnTo>
                <a:lnTo>
                  <a:pt x="2520" y="229"/>
                </a:lnTo>
                <a:lnTo>
                  <a:pt x="2518" y="232"/>
                </a:lnTo>
                <a:lnTo>
                  <a:pt x="2518" y="232"/>
                </a:lnTo>
                <a:lnTo>
                  <a:pt x="2518" y="232"/>
                </a:lnTo>
                <a:close/>
                <a:moveTo>
                  <a:pt x="2518" y="178"/>
                </a:moveTo>
                <a:lnTo>
                  <a:pt x="2487" y="171"/>
                </a:lnTo>
                <a:lnTo>
                  <a:pt x="2457" y="162"/>
                </a:lnTo>
                <a:lnTo>
                  <a:pt x="2443" y="158"/>
                </a:lnTo>
                <a:lnTo>
                  <a:pt x="2431" y="152"/>
                </a:lnTo>
                <a:lnTo>
                  <a:pt x="2424" y="150"/>
                </a:lnTo>
                <a:lnTo>
                  <a:pt x="2418" y="146"/>
                </a:lnTo>
                <a:lnTo>
                  <a:pt x="2418" y="143"/>
                </a:lnTo>
                <a:lnTo>
                  <a:pt x="2419" y="141"/>
                </a:lnTo>
                <a:lnTo>
                  <a:pt x="2425" y="141"/>
                </a:lnTo>
                <a:lnTo>
                  <a:pt x="2431" y="143"/>
                </a:lnTo>
                <a:lnTo>
                  <a:pt x="2439" y="145"/>
                </a:lnTo>
                <a:lnTo>
                  <a:pt x="2447" y="149"/>
                </a:lnTo>
                <a:lnTo>
                  <a:pt x="2462" y="153"/>
                </a:lnTo>
                <a:lnTo>
                  <a:pt x="2477" y="158"/>
                </a:lnTo>
                <a:lnTo>
                  <a:pt x="2493" y="162"/>
                </a:lnTo>
                <a:lnTo>
                  <a:pt x="2509" y="167"/>
                </a:lnTo>
                <a:lnTo>
                  <a:pt x="2517" y="170"/>
                </a:lnTo>
                <a:lnTo>
                  <a:pt x="2518" y="178"/>
                </a:lnTo>
                <a:lnTo>
                  <a:pt x="2506" y="173"/>
                </a:lnTo>
                <a:lnTo>
                  <a:pt x="2518" y="178"/>
                </a:lnTo>
                <a:close/>
                <a:moveTo>
                  <a:pt x="2518" y="131"/>
                </a:moveTo>
                <a:lnTo>
                  <a:pt x="2480" y="93"/>
                </a:lnTo>
                <a:lnTo>
                  <a:pt x="2433" y="66"/>
                </a:lnTo>
                <a:lnTo>
                  <a:pt x="2449" y="67"/>
                </a:lnTo>
                <a:lnTo>
                  <a:pt x="2466" y="69"/>
                </a:lnTo>
                <a:lnTo>
                  <a:pt x="2477" y="75"/>
                </a:lnTo>
                <a:lnTo>
                  <a:pt x="2490" y="78"/>
                </a:lnTo>
                <a:lnTo>
                  <a:pt x="2487" y="78"/>
                </a:lnTo>
                <a:lnTo>
                  <a:pt x="2485" y="79"/>
                </a:lnTo>
                <a:lnTo>
                  <a:pt x="2488" y="82"/>
                </a:lnTo>
                <a:lnTo>
                  <a:pt x="2490" y="84"/>
                </a:lnTo>
                <a:lnTo>
                  <a:pt x="2499" y="91"/>
                </a:lnTo>
                <a:lnTo>
                  <a:pt x="2507" y="99"/>
                </a:lnTo>
                <a:lnTo>
                  <a:pt x="2517" y="113"/>
                </a:lnTo>
                <a:lnTo>
                  <a:pt x="2518" y="131"/>
                </a:lnTo>
                <a:lnTo>
                  <a:pt x="2512" y="117"/>
                </a:lnTo>
                <a:lnTo>
                  <a:pt x="2518" y="131"/>
                </a:lnTo>
                <a:close/>
                <a:moveTo>
                  <a:pt x="2518" y="88"/>
                </a:moveTo>
                <a:lnTo>
                  <a:pt x="2512" y="82"/>
                </a:lnTo>
                <a:lnTo>
                  <a:pt x="2505" y="75"/>
                </a:lnTo>
                <a:lnTo>
                  <a:pt x="2517" y="79"/>
                </a:lnTo>
                <a:lnTo>
                  <a:pt x="2518" y="88"/>
                </a:lnTo>
                <a:close/>
                <a:moveTo>
                  <a:pt x="2506" y="70"/>
                </a:moveTo>
                <a:lnTo>
                  <a:pt x="2505" y="70"/>
                </a:lnTo>
                <a:lnTo>
                  <a:pt x="2506" y="70"/>
                </a:lnTo>
                <a:close/>
                <a:moveTo>
                  <a:pt x="2505" y="70"/>
                </a:moveTo>
                <a:lnTo>
                  <a:pt x="2504" y="70"/>
                </a:lnTo>
                <a:lnTo>
                  <a:pt x="2504" y="70"/>
                </a:lnTo>
                <a:lnTo>
                  <a:pt x="2504" y="70"/>
                </a:lnTo>
                <a:lnTo>
                  <a:pt x="2505" y="70"/>
                </a:lnTo>
                <a:close/>
                <a:moveTo>
                  <a:pt x="2504" y="70"/>
                </a:moveTo>
                <a:lnTo>
                  <a:pt x="2502" y="73"/>
                </a:lnTo>
                <a:lnTo>
                  <a:pt x="2500" y="73"/>
                </a:lnTo>
                <a:lnTo>
                  <a:pt x="2502" y="73"/>
                </a:lnTo>
                <a:lnTo>
                  <a:pt x="2504" y="70"/>
                </a:lnTo>
                <a:close/>
                <a:moveTo>
                  <a:pt x="2499" y="73"/>
                </a:moveTo>
                <a:lnTo>
                  <a:pt x="2500" y="73"/>
                </a:lnTo>
                <a:lnTo>
                  <a:pt x="2500" y="71"/>
                </a:lnTo>
                <a:lnTo>
                  <a:pt x="2500" y="73"/>
                </a:lnTo>
                <a:lnTo>
                  <a:pt x="2499" y="73"/>
                </a:lnTo>
                <a:close/>
                <a:moveTo>
                  <a:pt x="2419" y="16"/>
                </a:moveTo>
                <a:lnTo>
                  <a:pt x="2431" y="21"/>
                </a:lnTo>
                <a:lnTo>
                  <a:pt x="2443" y="27"/>
                </a:lnTo>
                <a:lnTo>
                  <a:pt x="2451" y="34"/>
                </a:lnTo>
                <a:lnTo>
                  <a:pt x="2458" y="40"/>
                </a:lnTo>
                <a:lnTo>
                  <a:pt x="2448" y="42"/>
                </a:lnTo>
                <a:lnTo>
                  <a:pt x="2438" y="40"/>
                </a:lnTo>
                <a:lnTo>
                  <a:pt x="2429" y="28"/>
                </a:lnTo>
                <a:lnTo>
                  <a:pt x="2419" y="16"/>
                </a:lnTo>
                <a:lnTo>
                  <a:pt x="2427" y="21"/>
                </a:lnTo>
                <a:lnTo>
                  <a:pt x="2419" y="16"/>
                </a:lnTo>
                <a:close/>
                <a:moveTo>
                  <a:pt x="2241" y="82"/>
                </a:moveTo>
                <a:lnTo>
                  <a:pt x="2366" y="61"/>
                </a:lnTo>
                <a:lnTo>
                  <a:pt x="2491" y="46"/>
                </a:lnTo>
                <a:lnTo>
                  <a:pt x="2502" y="45"/>
                </a:lnTo>
                <a:lnTo>
                  <a:pt x="2515" y="45"/>
                </a:lnTo>
                <a:lnTo>
                  <a:pt x="2517" y="46"/>
                </a:lnTo>
                <a:lnTo>
                  <a:pt x="2518" y="49"/>
                </a:lnTo>
                <a:lnTo>
                  <a:pt x="2517" y="54"/>
                </a:lnTo>
                <a:lnTo>
                  <a:pt x="2510" y="55"/>
                </a:lnTo>
                <a:lnTo>
                  <a:pt x="2493" y="55"/>
                </a:lnTo>
                <a:lnTo>
                  <a:pt x="2477" y="57"/>
                </a:lnTo>
                <a:lnTo>
                  <a:pt x="2416" y="61"/>
                </a:lnTo>
                <a:lnTo>
                  <a:pt x="2355" y="69"/>
                </a:lnTo>
                <a:lnTo>
                  <a:pt x="2322" y="74"/>
                </a:lnTo>
                <a:lnTo>
                  <a:pt x="2289" y="79"/>
                </a:lnTo>
                <a:lnTo>
                  <a:pt x="2271" y="82"/>
                </a:lnTo>
                <a:lnTo>
                  <a:pt x="2256" y="83"/>
                </a:lnTo>
                <a:lnTo>
                  <a:pt x="2248" y="85"/>
                </a:lnTo>
                <a:lnTo>
                  <a:pt x="2238" y="85"/>
                </a:lnTo>
                <a:lnTo>
                  <a:pt x="2236" y="83"/>
                </a:lnTo>
                <a:lnTo>
                  <a:pt x="2241" y="82"/>
                </a:lnTo>
                <a:lnTo>
                  <a:pt x="2262" y="78"/>
                </a:lnTo>
                <a:lnTo>
                  <a:pt x="2241" y="82"/>
                </a:lnTo>
                <a:close/>
                <a:moveTo>
                  <a:pt x="2238" y="88"/>
                </a:moveTo>
                <a:lnTo>
                  <a:pt x="2174" y="73"/>
                </a:lnTo>
                <a:lnTo>
                  <a:pt x="2110" y="55"/>
                </a:lnTo>
                <a:lnTo>
                  <a:pt x="2183" y="67"/>
                </a:lnTo>
                <a:lnTo>
                  <a:pt x="2238" y="88"/>
                </a:lnTo>
                <a:close/>
                <a:moveTo>
                  <a:pt x="2081" y="8"/>
                </a:moveTo>
                <a:lnTo>
                  <a:pt x="2121" y="30"/>
                </a:lnTo>
                <a:lnTo>
                  <a:pt x="2160" y="52"/>
                </a:lnTo>
                <a:lnTo>
                  <a:pt x="2146" y="51"/>
                </a:lnTo>
                <a:lnTo>
                  <a:pt x="2131" y="46"/>
                </a:lnTo>
                <a:lnTo>
                  <a:pt x="2120" y="41"/>
                </a:lnTo>
                <a:lnTo>
                  <a:pt x="2110" y="35"/>
                </a:lnTo>
                <a:lnTo>
                  <a:pt x="2095" y="23"/>
                </a:lnTo>
                <a:lnTo>
                  <a:pt x="2081" y="8"/>
                </a:lnTo>
                <a:lnTo>
                  <a:pt x="2096" y="20"/>
                </a:lnTo>
                <a:lnTo>
                  <a:pt x="2081" y="8"/>
                </a:lnTo>
                <a:close/>
                <a:moveTo>
                  <a:pt x="2105" y="68"/>
                </a:moveTo>
                <a:lnTo>
                  <a:pt x="2094" y="65"/>
                </a:lnTo>
                <a:lnTo>
                  <a:pt x="2083" y="59"/>
                </a:lnTo>
                <a:lnTo>
                  <a:pt x="2072" y="52"/>
                </a:lnTo>
                <a:lnTo>
                  <a:pt x="2061" y="44"/>
                </a:lnTo>
                <a:lnTo>
                  <a:pt x="2039" y="29"/>
                </a:lnTo>
                <a:lnTo>
                  <a:pt x="2020" y="12"/>
                </a:lnTo>
                <a:lnTo>
                  <a:pt x="2030" y="15"/>
                </a:lnTo>
                <a:lnTo>
                  <a:pt x="2038" y="20"/>
                </a:lnTo>
                <a:lnTo>
                  <a:pt x="2050" y="26"/>
                </a:lnTo>
                <a:lnTo>
                  <a:pt x="2061" y="33"/>
                </a:lnTo>
                <a:lnTo>
                  <a:pt x="2079" y="45"/>
                </a:lnTo>
                <a:lnTo>
                  <a:pt x="2100" y="57"/>
                </a:lnTo>
                <a:lnTo>
                  <a:pt x="2151" y="73"/>
                </a:lnTo>
                <a:lnTo>
                  <a:pt x="2202" y="86"/>
                </a:lnTo>
                <a:lnTo>
                  <a:pt x="2226" y="95"/>
                </a:lnTo>
                <a:lnTo>
                  <a:pt x="2249" y="106"/>
                </a:lnTo>
                <a:lnTo>
                  <a:pt x="2259" y="111"/>
                </a:lnTo>
                <a:lnTo>
                  <a:pt x="2268" y="116"/>
                </a:lnTo>
                <a:lnTo>
                  <a:pt x="2282" y="123"/>
                </a:lnTo>
                <a:lnTo>
                  <a:pt x="2293" y="129"/>
                </a:lnTo>
                <a:lnTo>
                  <a:pt x="2296" y="133"/>
                </a:lnTo>
                <a:lnTo>
                  <a:pt x="2293" y="134"/>
                </a:lnTo>
                <a:lnTo>
                  <a:pt x="2287" y="132"/>
                </a:lnTo>
                <a:lnTo>
                  <a:pt x="2282" y="131"/>
                </a:lnTo>
                <a:lnTo>
                  <a:pt x="2269" y="126"/>
                </a:lnTo>
                <a:lnTo>
                  <a:pt x="2257" y="121"/>
                </a:lnTo>
                <a:lnTo>
                  <a:pt x="2249" y="116"/>
                </a:lnTo>
                <a:lnTo>
                  <a:pt x="2241" y="110"/>
                </a:lnTo>
                <a:lnTo>
                  <a:pt x="2229" y="104"/>
                </a:lnTo>
                <a:lnTo>
                  <a:pt x="2218" y="98"/>
                </a:lnTo>
                <a:lnTo>
                  <a:pt x="2204" y="92"/>
                </a:lnTo>
                <a:lnTo>
                  <a:pt x="2192" y="87"/>
                </a:lnTo>
                <a:lnTo>
                  <a:pt x="2179" y="84"/>
                </a:lnTo>
                <a:lnTo>
                  <a:pt x="2166" y="82"/>
                </a:lnTo>
                <a:lnTo>
                  <a:pt x="2136" y="75"/>
                </a:lnTo>
                <a:lnTo>
                  <a:pt x="2105" y="68"/>
                </a:lnTo>
                <a:lnTo>
                  <a:pt x="2109" y="69"/>
                </a:lnTo>
                <a:lnTo>
                  <a:pt x="2105" y="68"/>
                </a:lnTo>
                <a:close/>
                <a:moveTo>
                  <a:pt x="2130" y="115"/>
                </a:moveTo>
                <a:lnTo>
                  <a:pt x="2131" y="117"/>
                </a:lnTo>
                <a:lnTo>
                  <a:pt x="2135" y="118"/>
                </a:lnTo>
                <a:lnTo>
                  <a:pt x="2128" y="117"/>
                </a:lnTo>
                <a:lnTo>
                  <a:pt x="2121" y="115"/>
                </a:lnTo>
                <a:lnTo>
                  <a:pt x="2113" y="112"/>
                </a:lnTo>
                <a:lnTo>
                  <a:pt x="2104" y="109"/>
                </a:lnTo>
                <a:lnTo>
                  <a:pt x="2088" y="104"/>
                </a:lnTo>
                <a:lnTo>
                  <a:pt x="2071" y="101"/>
                </a:lnTo>
                <a:lnTo>
                  <a:pt x="2036" y="93"/>
                </a:lnTo>
                <a:lnTo>
                  <a:pt x="1999" y="86"/>
                </a:lnTo>
                <a:lnTo>
                  <a:pt x="2067" y="92"/>
                </a:lnTo>
                <a:lnTo>
                  <a:pt x="2130" y="115"/>
                </a:lnTo>
                <a:lnTo>
                  <a:pt x="2123" y="111"/>
                </a:lnTo>
                <a:lnTo>
                  <a:pt x="2130" y="115"/>
                </a:lnTo>
                <a:close/>
                <a:moveTo>
                  <a:pt x="2038" y="66"/>
                </a:moveTo>
                <a:lnTo>
                  <a:pt x="2017" y="63"/>
                </a:lnTo>
                <a:lnTo>
                  <a:pt x="1995" y="61"/>
                </a:lnTo>
                <a:lnTo>
                  <a:pt x="2020" y="60"/>
                </a:lnTo>
                <a:lnTo>
                  <a:pt x="2038" y="66"/>
                </a:lnTo>
                <a:close/>
                <a:moveTo>
                  <a:pt x="2001" y="48"/>
                </a:moveTo>
                <a:lnTo>
                  <a:pt x="2004" y="49"/>
                </a:lnTo>
                <a:lnTo>
                  <a:pt x="2006" y="50"/>
                </a:lnTo>
                <a:lnTo>
                  <a:pt x="2003" y="52"/>
                </a:lnTo>
                <a:lnTo>
                  <a:pt x="1999" y="52"/>
                </a:lnTo>
                <a:lnTo>
                  <a:pt x="1988" y="53"/>
                </a:lnTo>
                <a:lnTo>
                  <a:pt x="1978" y="55"/>
                </a:lnTo>
                <a:lnTo>
                  <a:pt x="1966" y="57"/>
                </a:lnTo>
                <a:lnTo>
                  <a:pt x="1956" y="58"/>
                </a:lnTo>
                <a:lnTo>
                  <a:pt x="1945" y="59"/>
                </a:lnTo>
                <a:lnTo>
                  <a:pt x="1935" y="60"/>
                </a:lnTo>
                <a:lnTo>
                  <a:pt x="1931" y="58"/>
                </a:lnTo>
                <a:lnTo>
                  <a:pt x="1936" y="55"/>
                </a:lnTo>
                <a:lnTo>
                  <a:pt x="1946" y="53"/>
                </a:lnTo>
                <a:lnTo>
                  <a:pt x="1956" y="51"/>
                </a:lnTo>
                <a:lnTo>
                  <a:pt x="1978" y="49"/>
                </a:lnTo>
                <a:lnTo>
                  <a:pt x="2001" y="48"/>
                </a:lnTo>
                <a:lnTo>
                  <a:pt x="1993" y="48"/>
                </a:lnTo>
                <a:lnTo>
                  <a:pt x="2001" y="48"/>
                </a:lnTo>
                <a:close/>
                <a:moveTo>
                  <a:pt x="1928" y="49"/>
                </a:moveTo>
                <a:lnTo>
                  <a:pt x="1928" y="48"/>
                </a:lnTo>
                <a:lnTo>
                  <a:pt x="1930" y="48"/>
                </a:lnTo>
                <a:lnTo>
                  <a:pt x="1929" y="48"/>
                </a:lnTo>
                <a:lnTo>
                  <a:pt x="1928" y="49"/>
                </a:lnTo>
                <a:lnTo>
                  <a:pt x="1928" y="48"/>
                </a:lnTo>
                <a:lnTo>
                  <a:pt x="1928" y="49"/>
                </a:lnTo>
                <a:close/>
                <a:moveTo>
                  <a:pt x="1912" y="42"/>
                </a:moveTo>
                <a:lnTo>
                  <a:pt x="1897" y="43"/>
                </a:lnTo>
                <a:lnTo>
                  <a:pt x="1882" y="43"/>
                </a:lnTo>
                <a:lnTo>
                  <a:pt x="1906" y="33"/>
                </a:lnTo>
                <a:lnTo>
                  <a:pt x="1932" y="33"/>
                </a:lnTo>
                <a:lnTo>
                  <a:pt x="1922" y="38"/>
                </a:lnTo>
                <a:lnTo>
                  <a:pt x="1912" y="42"/>
                </a:lnTo>
                <a:lnTo>
                  <a:pt x="1912" y="42"/>
                </a:lnTo>
                <a:lnTo>
                  <a:pt x="1912" y="42"/>
                </a:lnTo>
                <a:close/>
                <a:moveTo>
                  <a:pt x="1927" y="49"/>
                </a:moveTo>
                <a:lnTo>
                  <a:pt x="1905" y="57"/>
                </a:lnTo>
                <a:lnTo>
                  <a:pt x="1878" y="62"/>
                </a:lnTo>
                <a:lnTo>
                  <a:pt x="1899" y="53"/>
                </a:lnTo>
                <a:lnTo>
                  <a:pt x="1927" y="49"/>
                </a:lnTo>
                <a:close/>
                <a:moveTo>
                  <a:pt x="1882" y="7"/>
                </a:moveTo>
                <a:lnTo>
                  <a:pt x="1892" y="7"/>
                </a:lnTo>
                <a:lnTo>
                  <a:pt x="1903" y="9"/>
                </a:lnTo>
                <a:lnTo>
                  <a:pt x="1880" y="16"/>
                </a:lnTo>
                <a:lnTo>
                  <a:pt x="1855" y="17"/>
                </a:lnTo>
                <a:lnTo>
                  <a:pt x="1869" y="12"/>
                </a:lnTo>
                <a:lnTo>
                  <a:pt x="1882" y="7"/>
                </a:lnTo>
                <a:lnTo>
                  <a:pt x="1882" y="8"/>
                </a:lnTo>
                <a:lnTo>
                  <a:pt x="1882" y="7"/>
                </a:lnTo>
                <a:close/>
                <a:moveTo>
                  <a:pt x="1811" y="41"/>
                </a:moveTo>
                <a:lnTo>
                  <a:pt x="1873" y="24"/>
                </a:lnTo>
                <a:lnTo>
                  <a:pt x="1948" y="25"/>
                </a:lnTo>
                <a:lnTo>
                  <a:pt x="1877" y="26"/>
                </a:lnTo>
                <a:lnTo>
                  <a:pt x="1811" y="41"/>
                </a:lnTo>
                <a:close/>
                <a:moveTo>
                  <a:pt x="1807" y="63"/>
                </a:moveTo>
                <a:lnTo>
                  <a:pt x="1823" y="63"/>
                </a:lnTo>
                <a:lnTo>
                  <a:pt x="1837" y="65"/>
                </a:lnTo>
                <a:lnTo>
                  <a:pt x="1823" y="66"/>
                </a:lnTo>
                <a:lnTo>
                  <a:pt x="1809" y="68"/>
                </a:lnTo>
                <a:lnTo>
                  <a:pt x="1806" y="68"/>
                </a:lnTo>
                <a:lnTo>
                  <a:pt x="1803" y="66"/>
                </a:lnTo>
                <a:lnTo>
                  <a:pt x="1804" y="63"/>
                </a:lnTo>
                <a:lnTo>
                  <a:pt x="1807" y="63"/>
                </a:lnTo>
                <a:lnTo>
                  <a:pt x="1809" y="63"/>
                </a:lnTo>
                <a:lnTo>
                  <a:pt x="1807" y="63"/>
                </a:lnTo>
                <a:close/>
                <a:moveTo>
                  <a:pt x="1760" y="55"/>
                </a:moveTo>
                <a:lnTo>
                  <a:pt x="1766" y="53"/>
                </a:lnTo>
                <a:lnTo>
                  <a:pt x="1771" y="57"/>
                </a:lnTo>
                <a:lnTo>
                  <a:pt x="1767" y="62"/>
                </a:lnTo>
                <a:lnTo>
                  <a:pt x="1762" y="66"/>
                </a:lnTo>
                <a:lnTo>
                  <a:pt x="1759" y="60"/>
                </a:lnTo>
                <a:lnTo>
                  <a:pt x="1760" y="55"/>
                </a:lnTo>
                <a:lnTo>
                  <a:pt x="1759" y="55"/>
                </a:lnTo>
                <a:lnTo>
                  <a:pt x="1760" y="55"/>
                </a:lnTo>
                <a:close/>
                <a:moveTo>
                  <a:pt x="1824" y="77"/>
                </a:moveTo>
                <a:lnTo>
                  <a:pt x="1894" y="69"/>
                </a:lnTo>
                <a:lnTo>
                  <a:pt x="1962" y="67"/>
                </a:lnTo>
                <a:lnTo>
                  <a:pt x="2028" y="74"/>
                </a:lnTo>
                <a:lnTo>
                  <a:pt x="2093" y="85"/>
                </a:lnTo>
                <a:lnTo>
                  <a:pt x="2105" y="88"/>
                </a:lnTo>
                <a:lnTo>
                  <a:pt x="2114" y="92"/>
                </a:lnTo>
                <a:lnTo>
                  <a:pt x="2101" y="92"/>
                </a:lnTo>
                <a:lnTo>
                  <a:pt x="2086" y="88"/>
                </a:lnTo>
                <a:lnTo>
                  <a:pt x="2053" y="83"/>
                </a:lnTo>
                <a:lnTo>
                  <a:pt x="2019" y="79"/>
                </a:lnTo>
                <a:lnTo>
                  <a:pt x="1952" y="75"/>
                </a:lnTo>
                <a:lnTo>
                  <a:pt x="1884" y="75"/>
                </a:lnTo>
                <a:lnTo>
                  <a:pt x="1847" y="77"/>
                </a:lnTo>
                <a:lnTo>
                  <a:pt x="1808" y="80"/>
                </a:lnTo>
                <a:lnTo>
                  <a:pt x="1790" y="82"/>
                </a:lnTo>
                <a:lnTo>
                  <a:pt x="1772" y="84"/>
                </a:lnTo>
                <a:lnTo>
                  <a:pt x="1755" y="87"/>
                </a:lnTo>
                <a:lnTo>
                  <a:pt x="1738" y="88"/>
                </a:lnTo>
                <a:lnTo>
                  <a:pt x="1781" y="82"/>
                </a:lnTo>
                <a:lnTo>
                  <a:pt x="1824" y="77"/>
                </a:lnTo>
                <a:lnTo>
                  <a:pt x="1825" y="77"/>
                </a:lnTo>
                <a:lnTo>
                  <a:pt x="1824" y="77"/>
                </a:lnTo>
                <a:close/>
                <a:moveTo>
                  <a:pt x="1490" y="2"/>
                </a:moveTo>
                <a:lnTo>
                  <a:pt x="1492" y="2"/>
                </a:lnTo>
                <a:lnTo>
                  <a:pt x="1493" y="1"/>
                </a:lnTo>
                <a:lnTo>
                  <a:pt x="1493" y="3"/>
                </a:lnTo>
                <a:lnTo>
                  <a:pt x="1498" y="7"/>
                </a:lnTo>
                <a:lnTo>
                  <a:pt x="1502" y="9"/>
                </a:lnTo>
                <a:lnTo>
                  <a:pt x="1507" y="11"/>
                </a:lnTo>
                <a:lnTo>
                  <a:pt x="1517" y="16"/>
                </a:lnTo>
                <a:lnTo>
                  <a:pt x="1527" y="20"/>
                </a:lnTo>
                <a:lnTo>
                  <a:pt x="1550" y="27"/>
                </a:lnTo>
                <a:lnTo>
                  <a:pt x="1574" y="34"/>
                </a:lnTo>
                <a:lnTo>
                  <a:pt x="1599" y="40"/>
                </a:lnTo>
                <a:lnTo>
                  <a:pt x="1624" y="44"/>
                </a:lnTo>
                <a:lnTo>
                  <a:pt x="1638" y="46"/>
                </a:lnTo>
                <a:lnTo>
                  <a:pt x="1651" y="49"/>
                </a:lnTo>
                <a:lnTo>
                  <a:pt x="1665" y="50"/>
                </a:lnTo>
                <a:lnTo>
                  <a:pt x="1677" y="54"/>
                </a:lnTo>
                <a:lnTo>
                  <a:pt x="1650" y="53"/>
                </a:lnTo>
                <a:lnTo>
                  <a:pt x="1623" y="50"/>
                </a:lnTo>
                <a:lnTo>
                  <a:pt x="1595" y="46"/>
                </a:lnTo>
                <a:lnTo>
                  <a:pt x="1568" y="41"/>
                </a:lnTo>
                <a:lnTo>
                  <a:pt x="1544" y="34"/>
                </a:lnTo>
                <a:lnTo>
                  <a:pt x="1521" y="26"/>
                </a:lnTo>
                <a:lnTo>
                  <a:pt x="1511" y="20"/>
                </a:lnTo>
                <a:lnTo>
                  <a:pt x="1501" y="13"/>
                </a:lnTo>
                <a:lnTo>
                  <a:pt x="1494" y="9"/>
                </a:lnTo>
                <a:lnTo>
                  <a:pt x="1490" y="2"/>
                </a:lnTo>
                <a:lnTo>
                  <a:pt x="1490" y="2"/>
                </a:lnTo>
                <a:lnTo>
                  <a:pt x="1490" y="2"/>
                </a:lnTo>
                <a:close/>
                <a:moveTo>
                  <a:pt x="1495" y="21"/>
                </a:moveTo>
                <a:lnTo>
                  <a:pt x="1593" y="53"/>
                </a:lnTo>
                <a:lnTo>
                  <a:pt x="1698" y="61"/>
                </a:lnTo>
                <a:lnTo>
                  <a:pt x="1726" y="61"/>
                </a:lnTo>
                <a:lnTo>
                  <a:pt x="1750" y="63"/>
                </a:lnTo>
                <a:lnTo>
                  <a:pt x="1746" y="68"/>
                </a:lnTo>
                <a:lnTo>
                  <a:pt x="1739" y="70"/>
                </a:lnTo>
                <a:lnTo>
                  <a:pt x="1725" y="71"/>
                </a:lnTo>
                <a:lnTo>
                  <a:pt x="1710" y="70"/>
                </a:lnTo>
                <a:lnTo>
                  <a:pt x="1652" y="66"/>
                </a:lnTo>
                <a:lnTo>
                  <a:pt x="1595" y="59"/>
                </a:lnTo>
                <a:lnTo>
                  <a:pt x="1565" y="54"/>
                </a:lnTo>
                <a:lnTo>
                  <a:pt x="1535" y="48"/>
                </a:lnTo>
                <a:lnTo>
                  <a:pt x="1521" y="43"/>
                </a:lnTo>
                <a:lnTo>
                  <a:pt x="1508" y="37"/>
                </a:lnTo>
                <a:lnTo>
                  <a:pt x="1496" y="30"/>
                </a:lnTo>
                <a:lnTo>
                  <a:pt x="1495" y="21"/>
                </a:lnTo>
                <a:lnTo>
                  <a:pt x="1496" y="23"/>
                </a:lnTo>
                <a:lnTo>
                  <a:pt x="1495" y="21"/>
                </a:lnTo>
                <a:close/>
                <a:moveTo>
                  <a:pt x="1496" y="61"/>
                </a:moveTo>
                <a:lnTo>
                  <a:pt x="1505" y="62"/>
                </a:lnTo>
                <a:lnTo>
                  <a:pt x="1513" y="67"/>
                </a:lnTo>
                <a:lnTo>
                  <a:pt x="1524" y="70"/>
                </a:lnTo>
                <a:lnTo>
                  <a:pt x="1534" y="74"/>
                </a:lnTo>
                <a:lnTo>
                  <a:pt x="1556" y="80"/>
                </a:lnTo>
                <a:lnTo>
                  <a:pt x="1577" y="85"/>
                </a:lnTo>
                <a:lnTo>
                  <a:pt x="1627" y="91"/>
                </a:lnTo>
                <a:lnTo>
                  <a:pt x="1678" y="93"/>
                </a:lnTo>
                <a:lnTo>
                  <a:pt x="1668" y="95"/>
                </a:lnTo>
                <a:lnTo>
                  <a:pt x="1657" y="95"/>
                </a:lnTo>
                <a:lnTo>
                  <a:pt x="1643" y="94"/>
                </a:lnTo>
                <a:lnTo>
                  <a:pt x="1630" y="94"/>
                </a:lnTo>
                <a:lnTo>
                  <a:pt x="1602" y="92"/>
                </a:lnTo>
                <a:lnTo>
                  <a:pt x="1575" y="88"/>
                </a:lnTo>
                <a:lnTo>
                  <a:pt x="1550" y="85"/>
                </a:lnTo>
                <a:lnTo>
                  <a:pt x="1525" y="79"/>
                </a:lnTo>
                <a:lnTo>
                  <a:pt x="1515" y="76"/>
                </a:lnTo>
                <a:lnTo>
                  <a:pt x="1504" y="71"/>
                </a:lnTo>
                <a:lnTo>
                  <a:pt x="1496" y="67"/>
                </a:lnTo>
                <a:lnTo>
                  <a:pt x="1496" y="61"/>
                </a:lnTo>
                <a:lnTo>
                  <a:pt x="1496" y="61"/>
                </a:lnTo>
                <a:lnTo>
                  <a:pt x="1496" y="61"/>
                </a:lnTo>
                <a:close/>
                <a:moveTo>
                  <a:pt x="1499" y="79"/>
                </a:moveTo>
                <a:lnTo>
                  <a:pt x="1575" y="95"/>
                </a:lnTo>
                <a:lnTo>
                  <a:pt x="1652" y="102"/>
                </a:lnTo>
                <a:lnTo>
                  <a:pt x="1631" y="107"/>
                </a:lnTo>
                <a:lnTo>
                  <a:pt x="1607" y="104"/>
                </a:lnTo>
                <a:lnTo>
                  <a:pt x="1582" y="103"/>
                </a:lnTo>
                <a:lnTo>
                  <a:pt x="1556" y="100"/>
                </a:lnTo>
                <a:lnTo>
                  <a:pt x="1533" y="98"/>
                </a:lnTo>
                <a:lnTo>
                  <a:pt x="1509" y="93"/>
                </a:lnTo>
                <a:lnTo>
                  <a:pt x="1501" y="88"/>
                </a:lnTo>
                <a:lnTo>
                  <a:pt x="1499" y="79"/>
                </a:lnTo>
                <a:lnTo>
                  <a:pt x="1516" y="88"/>
                </a:lnTo>
                <a:lnTo>
                  <a:pt x="1499" y="79"/>
                </a:lnTo>
                <a:close/>
                <a:moveTo>
                  <a:pt x="1548" y="108"/>
                </a:moveTo>
                <a:lnTo>
                  <a:pt x="1584" y="111"/>
                </a:lnTo>
                <a:lnTo>
                  <a:pt x="1620" y="113"/>
                </a:lnTo>
                <a:lnTo>
                  <a:pt x="1600" y="118"/>
                </a:lnTo>
                <a:lnTo>
                  <a:pt x="1578" y="117"/>
                </a:lnTo>
                <a:lnTo>
                  <a:pt x="1566" y="117"/>
                </a:lnTo>
                <a:lnTo>
                  <a:pt x="1554" y="115"/>
                </a:lnTo>
                <a:lnTo>
                  <a:pt x="1542" y="113"/>
                </a:lnTo>
                <a:lnTo>
                  <a:pt x="1532" y="113"/>
                </a:lnTo>
                <a:lnTo>
                  <a:pt x="1533" y="112"/>
                </a:lnTo>
                <a:lnTo>
                  <a:pt x="1535" y="112"/>
                </a:lnTo>
                <a:lnTo>
                  <a:pt x="1521" y="109"/>
                </a:lnTo>
                <a:lnTo>
                  <a:pt x="1510" y="103"/>
                </a:lnTo>
                <a:lnTo>
                  <a:pt x="1529" y="106"/>
                </a:lnTo>
                <a:lnTo>
                  <a:pt x="1548" y="108"/>
                </a:lnTo>
                <a:lnTo>
                  <a:pt x="1546" y="107"/>
                </a:lnTo>
                <a:lnTo>
                  <a:pt x="1548" y="108"/>
                </a:lnTo>
                <a:close/>
                <a:moveTo>
                  <a:pt x="1587" y="126"/>
                </a:moveTo>
                <a:lnTo>
                  <a:pt x="1578" y="131"/>
                </a:lnTo>
                <a:lnTo>
                  <a:pt x="1561" y="126"/>
                </a:lnTo>
                <a:lnTo>
                  <a:pt x="1575" y="126"/>
                </a:lnTo>
                <a:lnTo>
                  <a:pt x="1587" y="126"/>
                </a:lnTo>
                <a:close/>
                <a:moveTo>
                  <a:pt x="1699" y="124"/>
                </a:moveTo>
                <a:lnTo>
                  <a:pt x="1780" y="117"/>
                </a:lnTo>
                <a:lnTo>
                  <a:pt x="1861" y="117"/>
                </a:lnTo>
                <a:lnTo>
                  <a:pt x="1900" y="117"/>
                </a:lnTo>
                <a:lnTo>
                  <a:pt x="1940" y="119"/>
                </a:lnTo>
                <a:lnTo>
                  <a:pt x="1961" y="121"/>
                </a:lnTo>
                <a:lnTo>
                  <a:pt x="1981" y="124"/>
                </a:lnTo>
                <a:lnTo>
                  <a:pt x="1990" y="124"/>
                </a:lnTo>
                <a:lnTo>
                  <a:pt x="1998" y="125"/>
                </a:lnTo>
                <a:lnTo>
                  <a:pt x="2002" y="126"/>
                </a:lnTo>
                <a:lnTo>
                  <a:pt x="2005" y="126"/>
                </a:lnTo>
                <a:lnTo>
                  <a:pt x="2007" y="125"/>
                </a:lnTo>
                <a:lnTo>
                  <a:pt x="2011" y="124"/>
                </a:lnTo>
                <a:lnTo>
                  <a:pt x="2009" y="125"/>
                </a:lnTo>
                <a:lnTo>
                  <a:pt x="2007" y="126"/>
                </a:lnTo>
                <a:lnTo>
                  <a:pt x="2051" y="135"/>
                </a:lnTo>
                <a:lnTo>
                  <a:pt x="2094" y="146"/>
                </a:lnTo>
                <a:lnTo>
                  <a:pt x="2103" y="150"/>
                </a:lnTo>
                <a:lnTo>
                  <a:pt x="2113" y="153"/>
                </a:lnTo>
                <a:lnTo>
                  <a:pt x="2121" y="156"/>
                </a:lnTo>
                <a:lnTo>
                  <a:pt x="2129" y="159"/>
                </a:lnTo>
                <a:lnTo>
                  <a:pt x="2128" y="161"/>
                </a:lnTo>
                <a:lnTo>
                  <a:pt x="2120" y="160"/>
                </a:lnTo>
                <a:lnTo>
                  <a:pt x="2114" y="158"/>
                </a:lnTo>
                <a:lnTo>
                  <a:pt x="2109" y="157"/>
                </a:lnTo>
                <a:lnTo>
                  <a:pt x="2106" y="156"/>
                </a:lnTo>
                <a:lnTo>
                  <a:pt x="2105" y="159"/>
                </a:lnTo>
                <a:lnTo>
                  <a:pt x="2104" y="161"/>
                </a:lnTo>
                <a:lnTo>
                  <a:pt x="2103" y="163"/>
                </a:lnTo>
                <a:lnTo>
                  <a:pt x="2144" y="176"/>
                </a:lnTo>
                <a:lnTo>
                  <a:pt x="2185" y="191"/>
                </a:lnTo>
                <a:lnTo>
                  <a:pt x="2224" y="204"/>
                </a:lnTo>
                <a:lnTo>
                  <a:pt x="2263" y="217"/>
                </a:lnTo>
                <a:lnTo>
                  <a:pt x="2348" y="242"/>
                </a:lnTo>
                <a:lnTo>
                  <a:pt x="2434" y="261"/>
                </a:lnTo>
                <a:lnTo>
                  <a:pt x="2457" y="266"/>
                </a:lnTo>
                <a:lnTo>
                  <a:pt x="2480" y="269"/>
                </a:lnTo>
                <a:lnTo>
                  <a:pt x="2490" y="270"/>
                </a:lnTo>
                <a:lnTo>
                  <a:pt x="2500" y="272"/>
                </a:lnTo>
                <a:lnTo>
                  <a:pt x="2510" y="272"/>
                </a:lnTo>
                <a:lnTo>
                  <a:pt x="2518" y="274"/>
                </a:lnTo>
                <a:lnTo>
                  <a:pt x="2512" y="279"/>
                </a:lnTo>
                <a:lnTo>
                  <a:pt x="2499" y="277"/>
                </a:lnTo>
                <a:lnTo>
                  <a:pt x="2477" y="275"/>
                </a:lnTo>
                <a:lnTo>
                  <a:pt x="2455" y="272"/>
                </a:lnTo>
                <a:lnTo>
                  <a:pt x="2368" y="253"/>
                </a:lnTo>
                <a:lnTo>
                  <a:pt x="2284" y="228"/>
                </a:lnTo>
                <a:lnTo>
                  <a:pt x="2234" y="214"/>
                </a:lnTo>
                <a:lnTo>
                  <a:pt x="2183" y="199"/>
                </a:lnTo>
                <a:lnTo>
                  <a:pt x="2158" y="192"/>
                </a:lnTo>
                <a:lnTo>
                  <a:pt x="2134" y="183"/>
                </a:lnTo>
                <a:lnTo>
                  <a:pt x="2123" y="178"/>
                </a:lnTo>
                <a:lnTo>
                  <a:pt x="2113" y="174"/>
                </a:lnTo>
                <a:lnTo>
                  <a:pt x="2108" y="171"/>
                </a:lnTo>
                <a:lnTo>
                  <a:pt x="2102" y="169"/>
                </a:lnTo>
                <a:lnTo>
                  <a:pt x="2097" y="169"/>
                </a:lnTo>
                <a:lnTo>
                  <a:pt x="2094" y="173"/>
                </a:lnTo>
                <a:lnTo>
                  <a:pt x="2096" y="166"/>
                </a:lnTo>
                <a:lnTo>
                  <a:pt x="2088" y="162"/>
                </a:lnTo>
                <a:lnTo>
                  <a:pt x="2093" y="162"/>
                </a:lnTo>
                <a:lnTo>
                  <a:pt x="2100" y="162"/>
                </a:lnTo>
                <a:lnTo>
                  <a:pt x="2102" y="163"/>
                </a:lnTo>
                <a:lnTo>
                  <a:pt x="2104" y="161"/>
                </a:lnTo>
                <a:lnTo>
                  <a:pt x="2105" y="158"/>
                </a:lnTo>
                <a:lnTo>
                  <a:pt x="2104" y="156"/>
                </a:lnTo>
                <a:lnTo>
                  <a:pt x="2097" y="153"/>
                </a:lnTo>
                <a:lnTo>
                  <a:pt x="2090" y="151"/>
                </a:lnTo>
                <a:lnTo>
                  <a:pt x="2083" y="149"/>
                </a:lnTo>
                <a:lnTo>
                  <a:pt x="2075" y="148"/>
                </a:lnTo>
                <a:lnTo>
                  <a:pt x="2044" y="140"/>
                </a:lnTo>
                <a:lnTo>
                  <a:pt x="2013" y="135"/>
                </a:lnTo>
                <a:lnTo>
                  <a:pt x="1997" y="134"/>
                </a:lnTo>
                <a:lnTo>
                  <a:pt x="1981" y="134"/>
                </a:lnTo>
                <a:lnTo>
                  <a:pt x="1965" y="132"/>
                </a:lnTo>
                <a:lnTo>
                  <a:pt x="1949" y="129"/>
                </a:lnTo>
                <a:lnTo>
                  <a:pt x="1915" y="125"/>
                </a:lnTo>
                <a:lnTo>
                  <a:pt x="1882" y="123"/>
                </a:lnTo>
                <a:lnTo>
                  <a:pt x="1815" y="123"/>
                </a:lnTo>
                <a:lnTo>
                  <a:pt x="1748" y="127"/>
                </a:lnTo>
                <a:lnTo>
                  <a:pt x="1683" y="136"/>
                </a:lnTo>
                <a:lnTo>
                  <a:pt x="1620" y="150"/>
                </a:lnTo>
                <a:lnTo>
                  <a:pt x="1548" y="166"/>
                </a:lnTo>
                <a:lnTo>
                  <a:pt x="1474" y="177"/>
                </a:lnTo>
                <a:lnTo>
                  <a:pt x="1585" y="148"/>
                </a:lnTo>
                <a:lnTo>
                  <a:pt x="1699" y="124"/>
                </a:lnTo>
                <a:lnTo>
                  <a:pt x="1682" y="127"/>
                </a:lnTo>
                <a:lnTo>
                  <a:pt x="1699" y="124"/>
                </a:lnTo>
                <a:close/>
                <a:moveTo>
                  <a:pt x="1288" y="127"/>
                </a:moveTo>
                <a:lnTo>
                  <a:pt x="1299" y="124"/>
                </a:lnTo>
                <a:lnTo>
                  <a:pt x="1311" y="126"/>
                </a:lnTo>
                <a:lnTo>
                  <a:pt x="1325" y="129"/>
                </a:lnTo>
                <a:lnTo>
                  <a:pt x="1338" y="132"/>
                </a:lnTo>
                <a:lnTo>
                  <a:pt x="1367" y="137"/>
                </a:lnTo>
                <a:lnTo>
                  <a:pt x="1395" y="143"/>
                </a:lnTo>
                <a:lnTo>
                  <a:pt x="1421" y="148"/>
                </a:lnTo>
                <a:lnTo>
                  <a:pt x="1447" y="152"/>
                </a:lnTo>
                <a:lnTo>
                  <a:pt x="1474" y="156"/>
                </a:lnTo>
                <a:lnTo>
                  <a:pt x="1499" y="159"/>
                </a:lnTo>
                <a:lnTo>
                  <a:pt x="1490" y="162"/>
                </a:lnTo>
                <a:lnTo>
                  <a:pt x="1479" y="161"/>
                </a:lnTo>
                <a:lnTo>
                  <a:pt x="1465" y="159"/>
                </a:lnTo>
                <a:lnTo>
                  <a:pt x="1450" y="157"/>
                </a:lnTo>
                <a:lnTo>
                  <a:pt x="1419" y="153"/>
                </a:lnTo>
                <a:lnTo>
                  <a:pt x="1389" y="149"/>
                </a:lnTo>
                <a:lnTo>
                  <a:pt x="1361" y="143"/>
                </a:lnTo>
                <a:lnTo>
                  <a:pt x="1332" y="138"/>
                </a:lnTo>
                <a:lnTo>
                  <a:pt x="1318" y="136"/>
                </a:lnTo>
                <a:lnTo>
                  <a:pt x="1304" y="133"/>
                </a:lnTo>
                <a:lnTo>
                  <a:pt x="1294" y="131"/>
                </a:lnTo>
                <a:lnTo>
                  <a:pt x="1288" y="127"/>
                </a:lnTo>
                <a:lnTo>
                  <a:pt x="1288" y="127"/>
                </a:lnTo>
                <a:lnTo>
                  <a:pt x="1288" y="127"/>
                </a:lnTo>
                <a:close/>
                <a:moveTo>
                  <a:pt x="1277" y="119"/>
                </a:moveTo>
                <a:lnTo>
                  <a:pt x="1264" y="124"/>
                </a:lnTo>
                <a:lnTo>
                  <a:pt x="1248" y="126"/>
                </a:lnTo>
                <a:lnTo>
                  <a:pt x="1233" y="126"/>
                </a:lnTo>
                <a:lnTo>
                  <a:pt x="1218" y="124"/>
                </a:lnTo>
                <a:lnTo>
                  <a:pt x="1191" y="118"/>
                </a:lnTo>
                <a:lnTo>
                  <a:pt x="1167" y="110"/>
                </a:lnTo>
                <a:lnTo>
                  <a:pt x="1196" y="113"/>
                </a:lnTo>
                <a:lnTo>
                  <a:pt x="1224" y="116"/>
                </a:lnTo>
                <a:lnTo>
                  <a:pt x="1239" y="117"/>
                </a:lnTo>
                <a:lnTo>
                  <a:pt x="1253" y="117"/>
                </a:lnTo>
                <a:lnTo>
                  <a:pt x="1265" y="117"/>
                </a:lnTo>
                <a:lnTo>
                  <a:pt x="1277" y="119"/>
                </a:lnTo>
                <a:lnTo>
                  <a:pt x="1277" y="119"/>
                </a:lnTo>
                <a:lnTo>
                  <a:pt x="1277" y="119"/>
                </a:lnTo>
                <a:close/>
                <a:moveTo>
                  <a:pt x="1252" y="100"/>
                </a:moveTo>
                <a:lnTo>
                  <a:pt x="1253" y="100"/>
                </a:lnTo>
                <a:lnTo>
                  <a:pt x="1254" y="101"/>
                </a:lnTo>
                <a:lnTo>
                  <a:pt x="1243" y="99"/>
                </a:lnTo>
                <a:lnTo>
                  <a:pt x="1231" y="94"/>
                </a:lnTo>
                <a:lnTo>
                  <a:pt x="1221" y="91"/>
                </a:lnTo>
                <a:lnTo>
                  <a:pt x="1212" y="85"/>
                </a:lnTo>
                <a:lnTo>
                  <a:pt x="1203" y="80"/>
                </a:lnTo>
                <a:lnTo>
                  <a:pt x="1195" y="76"/>
                </a:lnTo>
                <a:lnTo>
                  <a:pt x="1186" y="70"/>
                </a:lnTo>
                <a:lnTo>
                  <a:pt x="1180" y="62"/>
                </a:lnTo>
                <a:lnTo>
                  <a:pt x="1216" y="80"/>
                </a:lnTo>
                <a:lnTo>
                  <a:pt x="1252" y="100"/>
                </a:lnTo>
                <a:lnTo>
                  <a:pt x="1244" y="95"/>
                </a:lnTo>
                <a:lnTo>
                  <a:pt x="1252" y="100"/>
                </a:lnTo>
                <a:close/>
                <a:moveTo>
                  <a:pt x="1121" y="38"/>
                </a:moveTo>
                <a:lnTo>
                  <a:pt x="1153" y="61"/>
                </a:lnTo>
                <a:lnTo>
                  <a:pt x="1186" y="83"/>
                </a:lnTo>
                <a:lnTo>
                  <a:pt x="1214" y="96"/>
                </a:lnTo>
                <a:lnTo>
                  <a:pt x="1244" y="104"/>
                </a:lnTo>
                <a:lnTo>
                  <a:pt x="1252" y="106"/>
                </a:lnTo>
                <a:lnTo>
                  <a:pt x="1259" y="108"/>
                </a:lnTo>
                <a:lnTo>
                  <a:pt x="1259" y="112"/>
                </a:lnTo>
                <a:lnTo>
                  <a:pt x="1252" y="112"/>
                </a:lnTo>
                <a:lnTo>
                  <a:pt x="1235" y="113"/>
                </a:lnTo>
                <a:lnTo>
                  <a:pt x="1218" y="111"/>
                </a:lnTo>
                <a:lnTo>
                  <a:pt x="1187" y="101"/>
                </a:lnTo>
                <a:lnTo>
                  <a:pt x="1159" y="84"/>
                </a:lnTo>
                <a:lnTo>
                  <a:pt x="1130" y="55"/>
                </a:lnTo>
                <a:lnTo>
                  <a:pt x="1100" y="28"/>
                </a:lnTo>
                <a:lnTo>
                  <a:pt x="1111" y="33"/>
                </a:lnTo>
                <a:lnTo>
                  <a:pt x="1121" y="38"/>
                </a:lnTo>
                <a:lnTo>
                  <a:pt x="1125" y="42"/>
                </a:lnTo>
                <a:lnTo>
                  <a:pt x="1121" y="38"/>
                </a:lnTo>
                <a:close/>
                <a:moveTo>
                  <a:pt x="1100" y="11"/>
                </a:moveTo>
                <a:lnTo>
                  <a:pt x="1104" y="15"/>
                </a:lnTo>
                <a:lnTo>
                  <a:pt x="1106" y="19"/>
                </a:lnTo>
                <a:lnTo>
                  <a:pt x="1099" y="16"/>
                </a:lnTo>
                <a:lnTo>
                  <a:pt x="1100" y="11"/>
                </a:lnTo>
                <a:close/>
                <a:moveTo>
                  <a:pt x="1062" y="33"/>
                </a:moveTo>
                <a:lnTo>
                  <a:pt x="1070" y="35"/>
                </a:lnTo>
                <a:lnTo>
                  <a:pt x="1078" y="37"/>
                </a:lnTo>
                <a:lnTo>
                  <a:pt x="1086" y="41"/>
                </a:lnTo>
                <a:lnTo>
                  <a:pt x="1092" y="43"/>
                </a:lnTo>
                <a:lnTo>
                  <a:pt x="1105" y="51"/>
                </a:lnTo>
                <a:lnTo>
                  <a:pt x="1116" y="59"/>
                </a:lnTo>
                <a:lnTo>
                  <a:pt x="1100" y="53"/>
                </a:lnTo>
                <a:lnTo>
                  <a:pt x="1084" y="46"/>
                </a:lnTo>
                <a:lnTo>
                  <a:pt x="1072" y="38"/>
                </a:lnTo>
                <a:lnTo>
                  <a:pt x="1062" y="33"/>
                </a:lnTo>
                <a:close/>
                <a:moveTo>
                  <a:pt x="950" y="9"/>
                </a:moveTo>
                <a:lnTo>
                  <a:pt x="1059" y="42"/>
                </a:lnTo>
                <a:lnTo>
                  <a:pt x="1159" y="99"/>
                </a:lnTo>
                <a:lnTo>
                  <a:pt x="1153" y="98"/>
                </a:lnTo>
                <a:lnTo>
                  <a:pt x="1147" y="95"/>
                </a:lnTo>
                <a:lnTo>
                  <a:pt x="1141" y="93"/>
                </a:lnTo>
                <a:lnTo>
                  <a:pt x="1134" y="91"/>
                </a:lnTo>
                <a:lnTo>
                  <a:pt x="1124" y="84"/>
                </a:lnTo>
                <a:lnTo>
                  <a:pt x="1113" y="77"/>
                </a:lnTo>
                <a:lnTo>
                  <a:pt x="1089" y="63"/>
                </a:lnTo>
                <a:lnTo>
                  <a:pt x="1065" y="52"/>
                </a:lnTo>
                <a:lnTo>
                  <a:pt x="1007" y="29"/>
                </a:lnTo>
                <a:lnTo>
                  <a:pt x="948" y="10"/>
                </a:lnTo>
                <a:lnTo>
                  <a:pt x="949" y="9"/>
                </a:lnTo>
                <a:lnTo>
                  <a:pt x="950" y="9"/>
                </a:lnTo>
                <a:lnTo>
                  <a:pt x="984" y="16"/>
                </a:lnTo>
                <a:lnTo>
                  <a:pt x="950" y="9"/>
                </a:lnTo>
                <a:close/>
                <a:moveTo>
                  <a:pt x="1058" y="61"/>
                </a:moveTo>
                <a:lnTo>
                  <a:pt x="1058" y="60"/>
                </a:lnTo>
                <a:lnTo>
                  <a:pt x="1059" y="60"/>
                </a:lnTo>
                <a:lnTo>
                  <a:pt x="1058" y="60"/>
                </a:lnTo>
                <a:lnTo>
                  <a:pt x="1058" y="61"/>
                </a:lnTo>
                <a:lnTo>
                  <a:pt x="1058" y="61"/>
                </a:lnTo>
                <a:lnTo>
                  <a:pt x="1058" y="61"/>
                </a:lnTo>
                <a:close/>
                <a:moveTo>
                  <a:pt x="1057" y="59"/>
                </a:moveTo>
                <a:lnTo>
                  <a:pt x="1031" y="50"/>
                </a:lnTo>
                <a:lnTo>
                  <a:pt x="1013" y="37"/>
                </a:lnTo>
                <a:lnTo>
                  <a:pt x="1038" y="48"/>
                </a:lnTo>
                <a:lnTo>
                  <a:pt x="1057" y="59"/>
                </a:lnTo>
                <a:close/>
                <a:moveTo>
                  <a:pt x="982" y="32"/>
                </a:moveTo>
                <a:lnTo>
                  <a:pt x="1002" y="45"/>
                </a:lnTo>
                <a:lnTo>
                  <a:pt x="1025" y="57"/>
                </a:lnTo>
                <a:lnTo>
                  <a:pt x="1037" y="62"/>
                </a:lnTo>
                <a:lnTo>
                  <a:pt x="1049" y="67"/>
                </a:lnTo>
                <a:lnTo>
                  <a:pt x="1059" y="70"/>
                </a:lnTo>
                <a:lnTo>
                  <a:pt x="1070" y="76"/>
                </a:lnTo>
                <a:lnTo>
                  <a:pt x="1067" y="76"/>
                </a:lnTo>
                <a:lnTo>
                  <a:pt x="1064" y="76"/>
                </a:lnTo>
                <a:lnTo>
                  <a:pt x="1060" y="75"/>
                </a:lnTo>
                <a:lnTo>
                  <a:pt x="1057" y="75"/>
                </a:lnTo>
                <a:lnTo>
                  <a:pt x="1048" y="71"/>
                </a:lnTo>
                <a:lnTo>
                  <a:pt x="1039" y="69"/>
                </a:lnTo>
                <a:lnTo>
                  <a:pt x="1021" y="62"/>
                </a:lnTo>
                <a:lnTo>
                  <a:pt x="1002" y="54"/>
                </a:lnTo>
                <a:lnTo>
                  <a:pt x="988" y="46"/>
                </a:lnTo>
                <a:lnTo>
                  <a:pt x="974" y="37"/>
                </a:lnTo>
                <a:lnTo>
                  <a:pt x="957" y="26"/>
                </a:lnTo>
                <a:lnTo>
                  <a:pt x="940" y="16"/>
                </a:lnTo>
                <a:lnTo>
                  <a:pt x="961" y="21"/>
                </a:lnTo>
                <a:lnTo>
                  <a:pt x="982" y="32"/>
                </a:lnTo>
                <a:lnTo>
                  <a:pt x="987" y="35"/>
                </a:lnTo>
                <a:lnTo>
                  <a:pt x="982" y="32"/>
                </a:lnTo>
                <a:close/>
                <a:moveTo>
                  <a:pt x="889" y="13"/>
                </a:moveTo>
                <a:lnTo>
                  <a:pt x="891" y="15"/>
                </a:lnTo>
                <a:lnTo>
                  <a:pt x="892" y="15"/>
                </a:lnTo>
                <a:lnTo>
                  <a:pt x="877" y="18"/>
                </a:lnTo>
                <a:lnTo>
                  <a:pt x="859" y="23"/>
                </a:lnTo>
                <a:lnTo>
                  <a:pt x="872" y="12"/>
                </a:lnTo>
                <a:lnTo>
                  <a:pt x="889" y="13"/>
                </a:lnTo>
                <a:lnTo>
                  <a:pt x="882" y="12"/>
                </a:lnTo>
                <a:lnTo>
                  <a:pt x="889" y="13"/>
                </a:lnTo>
                <a:close/>
                <a:moveTo>
                  <a:pt x="900" y="23"/>
                </a:moveTo>
                <a:lnTo>
                  <a:pt x="918" y="23"/>
                </a:lnTo>
                <a:lnTo>
                  <a:pt x="935" y="28"/>
                </a:lnTo>
                <a:lnTo>
                  <a:pt x="890" y="32"/>
                </a:lnTo>
                <a:lnTo>
                  <a:pt x="844" y="40"/>
                </a:lnTo>
                <a:lnTo>
                  <a:pt x="872" y="28"/>
                </a:lnTo>
                <a:lnTo>
                  <a:pt x="900" y="23"/>
                </a:lnTo>
                <a:lnTo>
                  <a:pt x="897" y="24"/>
                </a:lnTo>
                <a:lnTo>
                  <a:pt x="900" y="23"/>
                </a:lnTo>
                <a:close/>
                <a:moveTo>
                  <a:pt x="843" y="62"/>
                </a:moveTo>
                <a:lnTo>
                  <a:pt x="831" y="62"/>
                </a:lnTo>
                <a:lnTo>
                  <a:pt x="819" y="62"/>
                </a:lnTo>
                <a:lnTo>
                  <a:pt x="812" y="63"/>
                </a:lnTo>
                <a:lnTo>
                  <a:pt x="807" y="62"/>
                </a:lnTo>
                <a:lnTo>
                  <a:pt x="806" y="61"/>
                </a:lnTo>
                <a:lnTo>
                  <a:pt x="808" y="60"/>
                </a:lnTo>
                <a:lnTo>
                  <a:pt x="819" y="59"/>
                </a:lnTo>
                <a:lnTo>
                  <a:pt x="832" y="59"/>
                </a:lnTo>
                <a:lnTo>
                  <a:pt x="843" y="57"/>
                </a:lnTo>
                <a:lnTo>
                  <a:pt x="856" y="55"/>
                </a:lnTo>
                <a:lnTo>
                  <a:pt x="902" y="49"/>
                </a:lnTo>
                <a:lnTo>
                  <a:pt x="950" y="49"/>
                </a:lnTo>
                <a:lnTo>
                  <a:pt x="897" y="55"/>
                </a:lnTo>
                <a:lnTo>
                  <a:pt x="843" y="62"/>
                </a:lnTo>
                <a:lnTo>
                  <a:pt x="852" y="61"/>
                </a:lnTo>
                <a:lnTo>
                  <a:pt x="843" y="62"/>
                </a:lnTo>
                <a:close/>
                <a:moveTo>
                  <a:pt x="522" y="50"/>
                </a:moveTo>
                <a:lnTo>
                  <a:pt x="530" y="52"/>
                </a:lnTo>
                <a:lnTo>
                  <a:pt x="538" y="55"/>
                </a:lnTo>
                <a:lnTo>
                  <a:pt x="547" y="59"/>
                </a:lnTo>
                <a:lnTo>
                  <a:pt x="557" y="61"/>
                </a:lnTo>
                <a:lnTo>
                  <a:pt x="577" y="67"/>
                </a:lnTo>
                <a:lnTo>
                  <a:pt x="596" y="71"/>
                </a:lnTo>
                <a:lnTo>
                  <a:pt x="638" y="79"/>
                </a:lnTo>
                <a:lnTo>
                  <a:pt x="681" y="85"/>
                </a:lnTo>
                <a:lnTo>
                  <a:pt x="777" y="88"/>
                </a:lnTo>
                <a:lnTo>
                  <a:pt x="873" y="88"/>
                </a:lnTo>
                <a:lnTo>
                  <a:pt x="898" y="88"/>
                </a:lnTo>
                <a:lnTo>
                  <a:pt x="924" y="88"/>
                </a:lnTo>
                <a:lnTo>
                  <a:pt x="938" y="90"/>
                </a:lnTo>
                <a:lnTo>
                  <a:pt x="950" y="91"/>
                </a:lnTo>
                <a:lnTo>
                  <a:pt x="963" y="92"/>
                </a:lnTo>
                <a:lnTo>
                  <a:pt x="974" y="95"/>
                </a:lnTo>
                <a:lnTo>
                  <a:pt x="876" y="98"/>
                </a:lnTo>
                <a:lnTo>
                  <a:pt x="779" y="99"/>
                </a:lnTo>
                <a:lnTo>
                  <a:pt x="688" y="98"/>
                </a:lnTo>
                <a:lnTo>
                  <a:pt x="598" y="85"/>
                </a:lnTo>
                <a:lnTo>
                  <a:pt x="576" y="78"/>
                </a:lnTo>
                <a:lnTo>
                  <a:pt x="554" y="70"/>
                </a:lnTo>
                <a:lnTo>
                  <a:pt x="545" y="66"/>
                </a:lnTo>
                <a:lnTo>
                  <a:pt x="536" y="60"/>
                </a:lnTo>
                <a:lnTo>
                  <a:pt x="529" y="54"/>
                </a:lnTo>
                <a:lnTo>
                  <a:pt x="522" y="50"/>
                </a:lnTo>
                <a:lnTo>
                  <a:pt x="522" y="51"/>
                </a:lnTo>
                <a:lnTo>
                  <a:pt x="522" y="50"/>
                </a:lnTo>
                <a:close/>
                <a:moveTo>
                  <a:pt x="512" y="59"/>
                </a:moveTo>
                <a:lnTo>
                  <a:pt x="521" y="63"/>
                </a:lnTo>
                <a:lnTo>
                  <a:pt x="530" y="69"/>
                </a:lnTo>
                <a:lnTo>
                  <a:pt x="539" y="74"/>
                </a:lnTo>
                <a:lnTo>
                  <a:pt x="549" y="78"/>
                </a:lnTo>
                <a:lnTo>
                  <a:pt x="571" y="86"/>
                </a:lnTo>
                <a:lnTo>
                  <a:pt x="593" y="92"/>
                </a:lnTo>
                <a:lnTo>
                  <a:pt x="645" y="101"/>
                </a:lnTo>
                <a:lnTo>
                  <a:pt x="697" y="106"/>
                </a:lnTo>
                <a:lnTo>
                  <a:pt x="810" y="107"/>
                </a:lnTo>
                <a:lnTo>
                  <a:pt x="923" y="104"/>
                </a:lnTo>
                <a:lnTo>
                  <a:pt x="979" y="104"/>
                </a:lnTo>
                <a:lnTo>
                  <a:pt x="1035" y="107"/>
                </a:lnTo>
                <a:lnTo>
                  <a:pt x="1040" y="107"/>
                </a:lnTo>
                <a:lnTo>
                  <a:pt x="1045" y="108"/>
                </a:lnTo>
                <a:lnTo>
                  <a:pt x="1043" y="110"/>
                </a:lnTo>
                <a:lnTo>
                  <a:pt x="1039" y="111"/>
                </a:lnTo>
                <a:lnTo>
                  <a:pt x="1025" y="110"/>
                </a:lnTo>
                <a:lnTo>
                  <a:pt x="1010" y="109"/>
                </a:lnTo>
                <a:lnTo>
                  <a:pt x="982" y="109"/>
                </a:lnTo>
                <a:lnTo>
                  <a:pt x="952" y="109"/>
                </a:lnTo>
                <a:lnTo>
                  <a:pt x="898" y="111"/>
                </a:lnTo>
                <a:lnTo>
                  <a:pt x="842" y="116"/>
                </a:lnTo>
                <a:lnTo>
                  <a:pt x="785" y="118"/>
                </a:lnTo>
                <a:lnTo>
                  <a:pt x="729" y="116"/>
                </a:lnTo>
                <a:lnTo>
                  <a:pt x="668" y="110"/>
                </a:lnTo>
                <a:lnTo>
                  <a:pt x="606" y="101"/>
                </a:lnTo>
                <a:lnTo>
                  <a:pt x="579" y="95"/>
                </a:lnTo>
                <a:lnTo>
                  <a:pt x="552" y="87"/>
                </a:lnTo>
                <a:lnTo>
                  <a:pt x="540" y="82"/>
                </a:lnTo>
                <a:lnTo>
                  <a:pt x="530" y="76"/>
                </a:lnTo>
                <a:lnTo>
                  <a:pt x="519" y="68"/>
                </a:lnTo>
                <a:lnTo>
                  <a:pt x="508" y="59"/>
                </a:lnTo>
                <a:lnTo>
                  <a:pt x="510" y="59"/>
                </a:lnTo>
                <a:lnTo>
                  <a:pt x="512" y="59"/>
                </a:lnTo>
                <a:lnTo>
                  <a:pt x="515" y="60"/>
                </a:lnTo>
                <a:lnTo>
                  <a:pt x="512" y="59"/>
                </a:lnTo>
                <a:close/>
                <a:moveTo>
                  <a:pt x="458" y="10"/>
                </a:moveTo>
                <a:lnTo>
                  <a:pt x="464" y="11"/>
                </a:lnTo>
                <a:lnTo>
                  <a:pt x="470" y="17"/>
                </a:lnTo>
                <a:lnTo>
                  <a:pt x="478" y="24"/>
                </a:lnTo>
                <a:lnTo>
                  <a:pt x="486" y="29"/>
                </a:lnTo>
                <a:lnTo>
                  <a:pt x="494" y="36"/>
                </a:lnTo>
                <a:lnTo>
                  <a:pt x="502" y="42"/>
                </a:lnTo>
                <a:lnTo>
                  <a:pt x="507" y="46"/>
                </a:lnTo>
                <a:lnTo>
                  <a:pt x="506" y="51"/>
                </a:lnTo>
                <a:lnTo>
                  <a:pt x="490" y="49"/>
                </a:lnTo>
                <a:lnTo>
                  <a:pt x="478" y="36"/>
                </a:lnTo>
                <a:lnTo>
                  <a:pt x="471" y="29"/>
                </a:lnTo>
                <a:lnTo>
                  <a:pt x="464" y="21"/>
                </a:lnTo>
                <a:lnTo>
                  <a:pt x="458" y="16"/>
                </a:lnTo>
                <a:lnTo>
                  <a:pt x="458" y="10"/>
                </a:lnTo>
                <a:lnTo>
                  <a:pt x="458" y="9"/>
                </a:lnTo>
                <a:lnTo>
                  <a:pt x="458" y="10"/>
                </a:lnTo>
                <a:close/>
                <a:moveTo>
                  <a:pt x="453" y="36"/>
                </a:moveTo>
                <a:lnTo>
                  <a:pt x="469" y="53"/>
                </a:lnTo>
                <a:lnTo>
                  <a:pt x="481" y="73"/>
                </a:lnTo>
                <a:lnTo>
                  <a:pt x="481" y="83"/>
                </a:lnTo>
                <a:lnTo>
                  <a:pt x="479" y="93"/>
                </a:lnTo>
                <a:lnTo>
                  <a:pt x="475" y="104"/>
                </a:lnTo>
                <a:lnTo>
                  <a:pt x="472" y="117"/>
                </a:lnTo>
                <a:lnTo>
                  <a:pt x="452" y="77"/>
                </a:lnTo>
                <a:lnTo>
                  <a:pt x="453" y="36"/>
                </a:lnTo>
                <a:lnTo>
                  <a:pt x="452" y="51"/>
                </a:lnTo>
                <a:lnTo>
                  <a:pt x="453" y="36"/>
                </a:lnTo>
                <a:close/>
                <a:moveTo>
                  <a:pt x="429" y="67"/>
                </a:moveTo>
                <a:lnTo>
                  <a:pt x="458" y="125"/>
                </a:lnTo>
                <a:lnTo>
                  <a:pt x="505" y="169"/>
                </a:lnTo>
                <a:lnTo>
                  <a:pt x="496" y="167"/>
                </a:lnTo>
                <a:lnTo>
                  <a:pt x="487" y="162"/>
                </a:lnTo>
                <a:lnTo>
                  <a:pt x="475" y="157"/>
                </a:lnTo>
                <a:lnTo>
                  <a:pt x="464" y="151"/>
                </a:lnTo>
                <a:lnTo>
                  <a:pt x="447" y="140"/>
                </a:lnTo>
                <a:lnTo>
                  <a:pt x="433" y="126"/>
                </a:lnTo>
                <a:lnTo>
                  <a:pt x="421" y="96"/>
                </a:lnTo>
                <a:lnTo>
                  <a:pt x="429" y="67"/>
                </a:lnTo>
                <a:lnTo>
                  <a:pt x="427" y="95"/>
                </a:lnTo>
                <a:lnTo>
                  <a:pt x="429" y="67"/>
                </a:lnTo>
                <a:close/>
                <a:moveTo>
                  <a:pt x="416" y="41"/>
                </a:moveTo>
                <a:lnTo>
                  <a:pt x="420" y="43"/>
                </a:lnTo>
                <a:lnTo>
                  <a:pt x="416" y="46"/>
                </a:lnTo>
                <a:lnTo>
                  <a:pt x="413" y="44"/>
                </a:lnTo>
                <a:lnTo>
                  <a:pt x="416" y="41"/>
                </a:lnTo>
                <a:lnTo>
                  <a:pt x="416" y="41"/>
                </a:lnTo>
                <a:lnTo>
                  <a:pt x="416" y="41"/>
                </a:lnTo>
                <a:close/>
                <a:moveTo>
                  <a:pt x="405" y="88"/>
                </a:moveTo>
                <a:lnTo>
                  <a:pt x="408" y="109"/>
                </a:lnTo>
                <a:lnTo>
                  <a:pt x="419" y="127"/>
                </a:lnTo>
                <a:lnTo>
                  <a:pt x="436" y="142"/>
                </a:lnTo>
                <a:lnTo>
                  <a:pt x="454" y="154"/>
                </a:lnTo>
                <a:lnTo>
                  <a:pt x="473" y="165"/>
                </a:lnTo>
                <a:lnTo>
                  <a:pt x="491" y="175"/>
                </a:lnTo>
                <a:lnTo>
                  <a:pt x="503" y="179"/>
                </a:lnTo>
                <a:lnTo>
                  <a:pt x="514" y="184"/>
                </a:lnTo>
                <a:lnTo>
                  <a:pt x="526" y="189"/>
                </a:lnTo>
                <a:lnTo>
                  <a:pt x="535" y="193"/>
                </a:lnTo>
                <a:lnTo>
                  <a:pt x="524" y="191"/>
                </a:lnTo>
                <a:lnTo>
                  <a:pt x="514" y="187"/>
                </a:lnTo>
                <a:lnTo>
                  <a:pt x="502" y="183"/>
                </a:lnTo>
                <a:lnTo>
                  <a:pt x="489" y="178"/>
                </a:lnTo>
                <a:lnTo>
                  <a:pt x="468" y="169"/>
                </a:lnTo>
                <a:lnTo>
                  <a:pt x="446" y="158"/>
                </a:lnTo>
                <a:lnTo>
                  <a:pt x="427" y="145"/>
                </a:lnTo>
                <a:lnTo>
                  <a:pt x="411" y="131"/>
                </a:lnTo>
                <a:lnTo>
                  <a:pt x="405" y="121"/>
                </a:lnTo>
                <a:lnTo>
                  <a:pt x="400" y="112"/>
                </a:lnTo>
                <a:lnTo>
                  <a:pt x="400" y="100"/>
                </a:lnTo>
                <a:lnTo>
                  <a:pt x="405" y="88"/>
                </a:lnTo>
                <a:lnTo>
                  <a:pt x="404" y="92"/>
                </a:lnTo>
                <a:lnTo>
                  <a:pt x="405" y="88"/>
                </a:lnTo>
                <a:close/>
                <a:moveTo>
                  <a:pt x="350" y="69"/>
                </a:moveTo>
                <a:lnTo>
                  <a:pt x="347" y="52"/>
                </a:lnTo>
                <a:lnTo>
                  <a:pt x="345" y="34"/>
                </a:lnTo>
                <a:lnTo>
                  <a:pt x="340" y="27"/>
                </a:lnTo>
                <a:lnTo>
                  <a:pt x="338" y="20"/>
                </a:lnTo>
                <a:lnTo>
                  <a:pt x="346" y="19"/>
                </a:lnTo>
                <a:lnTo>
                  <a:pt x="355" y="23"/>
                </a:lnTo>
                <a:lnTo>
                  <a:pt x="363" y="35"/>
                </a:lnTo>
                <a:lnTo>
                  <a:pt x="362" y="51"/>
                </a:lnTo>
                <a:lnTo>
                  <a:pt x="361" y="55"/>
                </a:lnTo>
                <a:lnTo>
                  <a:pt x="359" y="60"/>
                </a:lnTo>
                <a:lnTo>
                  <a:pt x="359" y="65"/>
                </a:lnTo>
                <a:lnTo>
                  <a:pt x="358" y="69"/>
                </a:lnTo>
                <a:lnTo>
                  <a:pt x="355" y="71"/>
                </a:lnTo>
                <a:lnTo>
                  <a:pt x="350" y="69"/>
                </a:lnTo>
                <a:lnTo>
                  <a:pt x="349" y="67"/>
                </a:lnTo>
                <a:lnTo>
                  <a:pt x="350" y="69"/>
                </a:lnTo>
                <a:close/>
                <a:moveTo>
                  <a:pt x="366" y="70"/>
                </a:moveTo>
                <a:lnTo>
                  <a:pt x="371" y="59"/>
                </a:lnTo>
                <a:lnTo>
                  <a:pt x="376" y="49"/>
                </a:lnTo>
                <a:lnTo>
                  <a:pt x="386" y="44"/>
                </a:lnTo>
                <a:lnTo>
                  <a:pt x="392" y="49"/>
                </a:lnTo>
                <a:lnTo>
                  <a:pt x="392" y="62"/>
                </a:lnTo>
                <a:lnTo>
                  <a:pt x="388" y="75"/>
                </a:lnTo>
                <a:lnTo>
                  <a:pt x="383" y="88"/>
                </a:lnTo>
                <a:lnTo>
                  <a:pt x="382" y="103"/>
                </a:lnTo>
                <a:lnTo>
                  <a:pt x="383" y="117"/>
                </a:lnTo>
                <a:lnTo>
                  <a:pt x="387" y="131"/>
                </a:lnTo>
                <a:lnTo>
                  <a:pt x="390" y="135"/>
                </a:lnTo>
                <a:lnTo>
                  <a:pt x="394" y="141"/>
                </a:lnTo>
                <a:lnTo>
                  <a:pt x="397" y="144"/>
                </a:lnTo>
                <a:lnTo>
                  <a:pt x="397" y="148"/>
                </a:lnTo>
                <a:lnTo>
                  <a:pt x="388" y="143"/>
                </a:lnTo>
                <a:lnTo>
                  <a:pt x="380" y="134"/>
                </a:lnTo>
                <a:lnTo>
                  <a:pt x="375" y="129"/>
                </a:lnTo>
                <a:lnTo>
                  <a:pt x="372" y="124"/>
                </a:lnTo>
                <a:lnTo>
                  <a:pt x="369" y="119"/>
                </a:lnTo>
                <a:lnTo>
                  <a:pt x="365" y="116"/>
                </a:lnTo>
                <a:lnTo>
                  <a:pt x="366" y="113"/>
                </a:lnTo>
                <a:lnTo>
                  <a:pt x="365" y="110"/>
                </a:lnTo>
                <a:lnTo>
                  <a:pt x="364" y="103"/>
                </a:lnTo>
                <a:lnTo>
                  <a:pt x="365" y="96"/>
                </a:lnTo>
                <a:lnTo>
                  <a:pt x="365" y="83"/>
                </a:lnTo>
                <a:lnTo>
                  <a:pt x="366" y="70"/>
                </a:lnTo>
                <a:lnTo>
                  <a:pt x="366" y="73"/>
                </a:lnTo>
                <a:lnTo>
                  <a:pt x="366" y="70"/>
                </a:lnTo>
                <a:close/>
                <a:moveTo>
                  <a:pt x="251" y="43"/>
                </a:moveTo>
                <a:lnTo>
                  <a:pt x="257" y="45"/>
                </a:lnTo>
                <a:lnTo>
                  <a:pt x="263" y="51"/>
                </a:lnTo>
                <a:lnTo>
                  <a:pt x="271" y="57"/>
                </a:lnTo>
                <a:lnTo>
                  <a:pt x="277" y="62"/>
                </a:lnTo>
                <a:lnTo>
                  <a:pt x="290" y="73"/>
                </a:lnTo>
                <a:lnTo>
                  <a:pt x="289" y="82"/>
                </a:lnTo>
                <a:lnTo>
                  <a:pt x="275" y="78"/>
                </a:lnTo>
                <a:lnTo>
                  <a:pt x="264" y="66"/>
                </a:lnTo>
                <a:lnTo>
                  <a:pt x="259" y="60"/>
                </a:lnTo>
                <a:lnTo>
                  <a:pt x="255" y="52"/>
                </a:lnTo>
                <a:lnTo>
                  <a:pt x="250" y="48"/>
                </a:lnTo>
                <a:lnTo>
                  <a:pt x="251" y="43"/>
                </a:lnTo>
                <a:lnTo>
                  <a:pt x="250" y="43"/>
                </a:lnTo>
                <a:lnTo>
                  <a:pt x="251" y="43"/>
                </a:lnTo>
                <a:close/>
                <a:moveTo>
                  <a:pt x="243" y="57"/>
                </a:moveTo>
                <a:lnTo>
                  <a:pt x="218" y="46"/>
                </a:lnTo>
                <a:lnTo>
                  <a:pt x="192" y="35"/>
                </a:lnTo>
                <a:lnTo>
                  <a:pt x="224" y="44"/>
                </a:lnTo>
                <a:lnTo>
                  <a:pt x="243" y="57"/>
                </a:lnTo>
                <a:close/>
                <a:moveTo>
                  <a:pt x="241" y="83"/>
                </a:moveTo>
                <a:lnTo>
                  <a:pt x="231" y="82"/>
                </a:lnTo>
                <a:lnTo>
                  <a:pt x="222" y="78"/>
                </a:lnTo>
                <a:lnTo>
                  <a:pt x="215" y="74"/>
                </a:lnTo>
                <a:lnTo>
                  <a:pt x="211" y="68"/>
                </a:lnTo>
                <a:lnTo>
                  <a:pt x="219" y="73"/>
                </a:lnTo>
                <a:lnTo>
                  <a:pt x="229" y="77"/>
                </a:lnTo>
                <a:lnTo>
                  <a:pt x="235" y="80"/>
                </a:lnTo>
                <a:lnTo>
                  <a:pt x="241" y="83"/>
                </a:lnTo>
                <a:lnTo>
                  <a:pt x="240" y="83"/>
                </a:lnTo>
                <a:lnTo>
                  <a:pt x="241" y="83"/>
                </a:lnTo>
                <a:close/>
                <a:moveTo>
                  <a:pt x="250" y="75"/>
                </a:moveTo>
                <a:lnTo>
                  <a:pt x="241" y="74"/>
                </a:lnTo>
                <a:lnTo>
                  <a:pt x="234" y="70"/>
                </a:lnTo>
                <a:lnTo>
                  <a:pt x="225" y="67"/>
                </a:lnTo>
                <a:lnTo>
                  <a:pt x="217" y="65"/>
                </a:lnTo>
                <a:lnTo>
                  <a:pt x="201" y="58"/>
                </a:lnTo>
                <a:lnTo>
                  <a:pt x="186" y="51"/>
                </a:lnTo>
                <a:lnTo>
                  <a:pt x="174" y="44"/>
                </a:lnTo>
                <a:lnTo>
                  <a:pt x="161" y="35"/>
                </a:lnTo>
                <a:lnTo>
                  <a:pt x="156" y="32"/>
                </a:lnTo>
                <a:lnTo>
                  <a:pt x="151" y="27"/>
                </a:lnTo>
                <a:lnTo>
                  <a:pt x="147" y="24"/>
                </a:lnTo>
                <a:lnTo>
                  <a:pt x="147" y="20"/>
                </a:lnTo>
                <a:lnTo>
                  <a:pt x="153" y="21"/>
                </a:lnTo>
                <a:lnTo>
                  <a:pt x="159" y="25"/>
                </a:lnTo>
                <a:lnTo>
                  <a:pt x="166" y="28"/>
                </a:lnTo>
                <a:lnTo>
                  <a:pt x="173" y="32"/>
                </a:lnTo>
                <a:lnTo>
                  <a:pt x="188" y="40"/>
                </a:lnTo>
                <a:lnTo>
                  <a:pt x="202" y="46"/>
                </a:lnTo>
                <a:lnTo>
                  <a:pt x="218" y="53"/>
                </a:lnTo>
                <a:lnTo>
                  <a:pt x="234" y="60"/>
                </a:lnTo>
                <a:lnTo>
                  <a:pt x="241" y="63"/>
                </a:lnTo>
                <a:lnTo>
                  <a:pt x="248" y="68"/>
                </a:lnTo>
                <a:lnTo>
                  <a:pt x="251" y="71"/>
                </a:lnTo>
                <a:lnTo>
                  <a:pt x="250" y="75"/>
                </a:lnTo>
                <a:lnTo>
                  <a:pt x="249" y="75"/>
                </a:lnTo>
                <a:lnTo>
                  <a:pt x="250" y="75"/>
                </a:lnTo>
                <a:close/>
                <a:moveTo>
                  <a:pt x="269" y="86"/>
                </a:moveTo>
                <a:lnTo>
                  <a:pt x="266" y="85"/>
                </a:lnTo>
                <a:lnTo>
                  <a:pt x="264" y="83"/>
                </a:lnTo>
                <a:lnTo>
                  <a:pt x="282" y="86"/>
                </a:lnTo>
                <a:lnTo>
                  <a:pt x="300" y="92"/>
                </a:lnTo>
                <a:lnTo>
                  <a:pt x="306" y="94"/>
                </a:lnTo>
                <a:lnTo>
                  <a:pt x="312" y="98"/>
                </a:lnTo>
                <a:lnTo>
                  <a:pt x="317" y="104"/>
                </a:lnTo>
                <a:lnTo>
                  <a:pt x="325" y="109"/>
                </a:lnTo>
                <a:lnTo>
                  <a:pt x="323" y="110"/>
                </a:lnTo>
                <a:lnTo>
                  <a:pt x="326" y="115"/>
                </a:lnTo>
                <a:lnTo>
                  <a:pt x="330" y="118"/>
                </a:lnTo>
                <a:lnTo>
                  <a:pt x="332" y="121"/>
                </a:lnTo>
                <a:lnTo>
                  <a:pt x="337" y="124"/>
                </a:lnTo>
                <a:lnTo>
                  <a:pt x="341" y="126"/>
                </a:lnTo>
                <a:lnTo>
                  <a:pt x="338" y="125"/>
                </a:lnTo>
                <a:lnTo>
                  <a:pt x="333" y="124"/>
                </a:lnTo>
                <a:lnTo>
                  <a:pt x="331" y="123"/>
                </a:lnTo>
                <a:lnTo>
                  <a:pt x="329" y="121"/>
                </a:lnTo>
                <a:lnTo>
                  <a:pt x="323" y="121"/>
                </a:lnTo>
                <a:lnTo>
                  <a:pt x="317" y="121"/>
                </a:lnTo>
                <a:lnTo>
                  <a:pt x="313" y="119"/>
                </a:lnTo>
                <a:lnTo>
                  <a:pt x="309" y="115"/>
                </a:lnTo>
                <a:lnTo>
                  <a:pt x="317" y="121"/>
                </a:lnTo>
                <a:lnTo>
                  <a:pt x="329" y="121"/>
                </a:lnTo>
                <a:lnTo>
                  <a:pt x="314" y="113"/>
                </a:lnTo>
                <a:lnTo>
                  <a:pt x="300" y="104"/>
                </a:lnTo>
                <a:lnTo>
                  <a:pt x="284" y="95"/>
                </a:lnTo>
                <a:lnTo>
                  <a:pt x="269" y="86"/>
                </a:lnTo>
                <a:lnTo>
                  <a:pt x="274" y="90"/>
                </a:lnTo>
                <a:lnTo>
                  <a:pt x="269" y="86"/>
                </a:lnTo>
                <a:close/>
                <a:moveTo>
                  <a:pt x="309" y="115"/>
                </a:moveTo>
                <a:lnTo>
                  <a:pt x="310" y="115"/>
                </a:lnTo>
                <a:lnTo>
                  <a:pt x="310" y="115"/>
                </a:lnTo>
                <a:lnTo>
                  <a:pt x="310" y="115"/>
                </a:lnTo>
                <a:lnTo>
                  <a:pt x="309" y="115"/>
                </a:lnTo>
                <a:close/>
                <a:moveTo>
                  <a:pt x="222" y="103"/>
                </a:moveTo>
                <a:lnTo>
                  <a:pt x="232" y="104"/>
                </a:lnTo>
                <a:lnTo>
                  <a:pt x="241" y="108"/>
                </a:lnTo>
                <a:lnTo>
                  <a:pt x="252" y="113"/>
                </a:lnTo>
                <a:lnTo>
                  <a:pt x="263" y="119"/>
                </a:lnTo>
                <a:lnTo>
                  <a:pt x="271" y="124"/>
                </a:lnTo>
                <a:lnTo>
                  <a:pt x="280" y="129"/>
                </a:lnTo>
                <a:lnTo>
                  <a:pt x="284" y="133"/>
                </a:lnTo>
                <a:lnTo>
                  <a:pt x="290" y="136"/>
                </a:lnTo>
                <a:lnTo>
                  <a:pt x="292" y="137"/>
                </a:lnTo>
                <a:lnTo>
                  <a:pt x="295" y="140"/>
                </a:lnTo>
                <a:lnTo>
                  <a:pt x="298" y="142"/>
                </a:lnTo>
                <a:lnTo>
                  <a:pt x="300" y="140"/>
                </a:lnTo>
                <a:lnTo>
                  <a:pt x="300" y="144"/>
                </a:lnTo>
                <a:lnTo>
                  <a:pt x="305" y="146"/>
                </a:lnTo>
                <a:lnTo>
                  <a:pt x="309" y="150"/>
                </a:lnTo>
                <a:lnTo>
                  <a:pt x="315" y="152"/>
                </a:lnTo>
                <a:lnTo>
                  <a:pt x="325" y="158"/>
                </a:lnTo>
                <a:lnTo>
                  <a:pt x="335" y="162"/>
                </a:lnTo>
                <a:lnTo>
                  <a:pt x="339" y="163"/>
                </a:lnTo>
                <a:lnTo>
                  <a:pt x="342" y="165"/>
                </a:lnTo>
                <a:lnTo>
                  <a:pt x="340" y="167"/>
                </a:lnTo>
                <a:lnTo>
                  <a:pt x="337" y="167"/>
                </a:lnTo>
                <a:lnTo>
                  <a:pt x="325" y="163"/>
                </a:lnTo>
                <a:lnTo>
                  <a:pt x="315" y="158"/>
                </a:lnTo>
                <a:lnTo>
                  <a:pt x="295" y="148"/>
                </a:lnTo>
                <a:lnTo>
                  <a:pt x="274" y="137"/>
                </a:lnTo>
                <a:lnTo>
                  <a:pt x="263" y="132"/>
                </a:lnTo>
                <a:lnTo>
                  <a:pt x="251" y="126"/>
                </a:lnTo>
                <a:lnTo>
                  <a:pt x="240" y="120"/>
                </a:lnTo>
                <a:lnTo>
                  <a:pt x="229" y="118"/>
                </a:lnTo>
                <a:lnTo>
                  <a:pt x="231" y="117"/>
                </a:lnTo>
                <a:lnTo>
                  <a:pt x="227" y="115"/>
                </a:lnTo>
                <a:lnTo>
                  <a:pt x="225" y="112"/>
                </a:lnTo>
                <a:lnTo>
                  <a:pt x="223" y="110"/>
                </a:lnTo>
                <a:lnTo>
                  <a:pt x="219" y="107"/>
                </a:lnTo>
                <a:lnTo>
                  <a:pt x="222" y="103"/>
                </a:lnTo>
                <a:lnTo>
                  <a:pt x="222" y="103"/>
                </a:lnTo>
                <a:lnTo>
                  <a:pt x="222" y="103"/>
                </a:lnTo>
                <a:close/>
                <a:moveTo>
                  <a:pt x="222" y="115"/>
                </a:moveTo>
                <a:lnTo>
                  <a:pt x="219" y="115"/>
                </a:lnTo>
                <a:lnTo>
                  <a:pt x="218" y="115"/>
                </a:lnTo>
                <a:lnTo>
                  <a:pt x="219" y="115"/>
                </a:lnTo>
                <a:lnTo>
                  <a:pt x="222" y="115"/>
                </a:lnTo>
                <a:close/>
                <a:moveTo>
                  <a:pt x="222" y="115"/>
                </a:moveTo>
                <a:lnTo>
                  <a:pt x="223" y="116"/>
                </a:lnTo>
                <a:lnTo>
                  <a:pt x="223" y="117"/>
                </a:lnTo>
                <a:lnTo>
                  <a:pt x="223" y="116"/>
                </a:lnTo>
                <a:lnTo>
                  <a:pt x="222" y="115"/>
                </a:lnTo>
                <a:close/>
                <a:moveTo>
                  <a:pt x="207" y="109"/>
                </a:moveTo>
                <a:lnTo>
                  <a:pt x="208" y="111"/>
                </a:lnTo>
                <a:lnTo>
                  <a:pt x="211" y="112"/>
                </a:lnTo>
                <a:lnTo>
                  <a:pt x="201" y="108"/>
                </a:lnTo>
                <a:lnTo>
                  <a:pt x="191" y="102"/>
                </a:lnTo>
                <a:lnTo>
                  <a:pt x="177" y="96"/>
                </a:lnTo>
                <a:lnTo>
                  <a:pt x="165" y="90"/>
                </a:lnTo>
                <a:lnTo>
                  <a:pt x="188" y="95"/>
                </a:lnTo>
                <a:lnTo>
                  <a:pt x="207" y="109"/>
                </a:lnTo>
                <a:lnTo>
                  <a:pt x="203" y="106"/>
                </a:lnTo>
                <a:lnTo>
                  <a:pt x="207" y="109"/>
                </a:lnTo>
                <a:close/>
                <a:moveTo>
                  <a:pt x="134" y="84"/>
                </a:moveTo>
                <a:lnTo>
                  <a:pt x="167" y="103"/>
                </a:lnTo>
                <a:lnTo>
                  <a:pt x="202" y="119"/>
                </a:lnTo>
                <a:lnTo>
                  <a:pt x="221" y="127"/>
                </a:lnTo>
                <a:lnTo>
                  <a:pt x="240" y="135"/>
                </a:lnTo>
                <a:lnTo>
                  <a:pt x="249" y="138"/>
                </a:lnTo>
                <a:lnTo>
                  <a:pt x="259" y="143"/>
                </a:lnTo>
                <a:lnTo>
                  <a:pt x="268" y="146"/>
                </a:lnTo>
                <a:lnTo>
                  <a:pt x="277" y="149"/>
                </a:lnTo>
                <a:lnTo>
                  <a:pt x="275" y="149"/>
                </a:lnTo>
                <a:lnTo>
                  <a:pt x="274" y="149"/>
                </a:lnTo>
                <a:lnTo>
                  <a:pt x="280" y="152"/>
                </a:lnTo>
                <a:lnTo>
                  <a:pt x="285" y="157"/>
                </a:lnTo>
                <a:lnTo>
                  <a:pt x="281" y="154"/>
                </a:lnTo>
                <a:lnTo>
                  <a:pt x="274" y="154"/>
                </a:lnTo>
                <a:lnTo>
                  <a:pt x="267" y="153"/>
                </a:lnTo>
                <a:lnTo>
                  <a:pt x="262" y="152"/>
                </a:lnTo>
                <a:lnTo>
                  <a:pt x="248" y="149"/>
                </a:lnTo>
                <a:lnTo>
                  <a:pt x="234" y="145"/>
                </a:lnTo>
                <a:lnTo>
                  <a:pt x="211" y="137"/>
                </a:lnTo>
                <a:lnTo>
                  <a:pt x="189" y="128"/>
                </a:lnTo>
                <a:lnTo>
                  <a:pt x="141" y="103"/>
                </a:lnTo>
                <a:lnTo>
                  <a:pt x="95" y="75"/>
                </a:lnTo>
                <a:lnTo>
                  <a:pt x="115" y="77"/>
                </a:lnTo>
                <a:lnTo>
                  <a:pt x="134" y="84"/>
                </a:lnTo>
                <a:lnTo>
                  <a:pt x="143" y="90"/>
                </a:lnTo>
                <a:lnTo>
                  <a:pt x="134" y="84"/>
                </a:lnTo>
                <a:close/>
                <a:moveTo>
                  <a:pt x="52" y="109"/>
                </a:moveTo>
                <a:lnTo>
                  <a:pt x="45" y="101"/>
                </a:lnTo>
                <a:lnTo>
                  <a:pt x="38" y="92"/>
                </a:lnTo>
                <a:lnTo>
                  <a:pt x="33" y="86"/>
                </a:lnTo>
                <a:lnTo>
                  <a:pt x="28" y="78"/>
                </a:lnTo>
                <a:lnTo>
                  <a:pt x="54" y="87"/>
                </a:lnTo>
                <a:lnTo>
                  <a:pt x="78" y="101"/>
                </a:lnTo>
                <a:lnTo>
                  <a:pt x="99" y="121"/>
                </a:lnTo>
                <a:lnTo>
                  <a:pt x="118" y="144"/>
                </a:lnTo>
                <a:lnTo>
                  <a:pt x="82" y="132"/>
                </a:lnTo>
                <a:lnTo>
                  <a:pt x="52" y="109"/>
                </a:lnTo>
                <a:lnTo>
                  <a:pt x="53" y="111"/>
                </a:lnTo>
                <a:lnTo>
                  <a:pt x="52" y="109"/>
                </a:lnTo>
                <a:close/>
                <a:moveTo>
                  <a:pt x="45" y="156"/>
                </a:moveTo>
                <a:lnTo>
                  <a:pt x="56" y="156"/>
                </a:lnTo>
                <a:lnTo>
                  <a:pt x="65" y="160"/>
                </a:lnTo>
                <a:lnTo>
                  <a:pt x="59" y="160"/>
                </a:lnTo>
                <a:lnTo>
                  <a:pt x="52" y="158"/>
                </a:lnTo>
                <a:lnTo>
                  <a:pt x="49" y="157"/>
                </a:lnTo>
                <a:lnTo>
                  <a:pt x="45" y="156"/>
                </a:lnTo>
                <a:lnTo>
                  <a:pt x="46" y="156"/>
                </a:lnTo>
                <a:lnTo>
                  <a:pt x="45" y="156"/>
                </a:lnTo>
                <a:close/>
                <a:moveTo>
                  <a:pt x="65" y="183"/>
                </a:moveTo>
                <a:lnTo>
                  <a:pt x="65" y="183"/>
                </a:lnTo>
                <a:lnTo>
                  <a:pt x="65" y="183"/>
                </a:lnTo>
                <a:close/>
                <a:moveTo>
                  <a:pt x="79" y="191"/>
                </a:moveTo>
                <a:lnTo>
                  <a:pt x="70" y="190"/>
                </a:lnTo>
                <a:lnTo>
                  <a:pt x="65" y="183"/>
                </a:lnTo>
                <a:lnTo>
                  <a:pt x="120" y="190"/>
                </a:lnTo>
                <a:lnTo>
                  <a:pt x="176" y="193"/>
                </a:lnTo>
                <a:lnTo>
                  <a:pt x="232" y="190"/>
                </a:lnTo>
                <a:lnTo>
                  <a:pt x="288" y="189"/>
                </a:lnTo>
                <a:lnTo>
                  <a:pt x="257" y="193"/>
                </a:lnTo>
                <a:lnTo>
                  <a:pt x="225" y="195"/>
                </a:lnTo>
                <a:lnTo>
                  <a:pt x="211" y="195"/>
                </a:lnTo>
                <a:lnTo>
                  <a:pt x="197" y="196"/>
                </a:lnTo>
                <a:lnTo>
                  <a:pt x="190" y="196"/>
                </a:lnTo>
                <a:lnTo>
                  <a:pt x="183" y="196"/>
                </a:lnTo>
                <a:lnTo>
                  <a:pt x="176" y="196"/>
                </a:lnTo>
                <a:lnTo>
                  <a:pt x="172" y="198"/>
                </a:lnTo>
                <a:lnTo>
                  <a:pt x="170" y="196"/>
                </a:lnTo>
                <a:lnTo>
                  <a:pt x="168" y="198"/>
                </a:lnTo>
                <a:lnTo>
                  <a:pt x="166" y="196"/>
                </a:lnTo>
                <a:lnTo>
                  <a:pt x="161" y="196"/>
                </a:lnTo>
                <a:lnTo>
                  <a:pt x="156" y="196"/>
                </a:lnTo>
                <a:lnTo>
                  <a:pt x="149" y="196"/>
                </a:lnTo>
                <a:lnTo>
                  <a:pt x="137" y="195"/>
                </a:lnTo>
                <a:lnTo>
                  <a:pt x="126" y="195"/>
                </a:lnTo>
                <a:lnTo>
                  <a:pt x="103" y="193"/>
                </a:lnTo>
                <a:lnTo>
                  <a:pt x="79" y="191"/>
                </a:lnTo>
                <a:lnTo>
                  <a:pt x="79" y="191"/>
                </a:lnTo>
                <a:lnTo>
                  <a:pt x="79" y="191"/>
                </a:lnTo>
                <a:close/>
                <a:moveTo>
                  <a:pt x="83" y="200"/>
                </a:moveTo>
                <a:lnTo>
                  <a:pt x="94" y="201"/>
                </a:lnTo>
                <a:lnTo>
                  <a:pt x="106" y="202"/>
                </a:lnTo>
                <a:lnTo>
                  <a:pt x="115" y="203"/>
                </a:lnTo>
                <a:lnTo>
                  <a:pt x="125" y="206"/>
                </a:lnTo>
                <a:lnTo>
                  <a:pt x="103" y="204"/>
                </a:lnTo>
                <a:lnTo>
                  <a:pt x="82" y="201"/>
                </a:lnTo>
                <a:lnTo>
                  <a:pt x="83" y="201"/>
                </a:lnTo>
                <a:lnTo>
                  <a:pt x="83" y="200"/>
                </a:lnTo>
                <a:lnTo>
                  <a:pt x="87" y="201"/>
                </a:lnTo>
                <a:lnTo>
                  <a:pt x="83" y="200"/>
                </a:lnTo>
                <a:close/>
                <a:moveTo>
                  <a:pt x="109" y="217"/>
                </a:moveTo>
                <a:lnTo>
                  <a:pt x="103" y="216"/>
                </a:lnTo>
                <a:lnTo>
                  <a:pt x="99" y="212"/>
                </a:lnTo>
                <a:lnTo>
                  <a:pt x="139" y="212"/>
                </a:lnTo>
                <a:lnTo>
                  <a:pt x="177" y="215"/>
                </a:lnTo>
                <a:lnTo>
                  <a:pt x="143" y="218"/>
                </a:lnTo>
                <a:lnTo>
                  <a:pt x="109" y="217"/>
                </a:lnTo>
                <a:lnTo>
                  <a:pt x="115" y="218"/>
                </a:lnTo>
                <a:lnTo>
                  <a:pt x="109" y="217"/>
                </a:lnTo>
                <a:close/>
                <a:moveTo>
                  <a:pt x="158" y="245"/>
                </a:moveTo>
                <a:lnTo>
                  <a:pt x="151" y="244"/>
                </a:lnTo>
                <a:lnTo>
                  <a:pt x="147" y="240"/>
                </a:lnTo>
                <a:lnTo>
                  <a:pt x="193" y="236"/>
                </a:lnTo>
                <a:lnTo>
                  <a:pt x="241" y="232"/>
                </a:lnTo>
                <a:lnTo>
                  <a:pt x="200" y="240"/>
                </a:lnTo>
                <a:lnTo>
                  <a:pt x="158" y="245"/>
                </a:lnTo>
                <a:lnTo>
                  <a:pt x="166" y="244"/>
                </a:lnTo>
                <a:lnTo>
                  <a:pt x="158" y="245"/>
                </a:lnTo>
                <a:close/>
                <a:moveTo>
                  <a:pt x="147" y="268"/>
                </a:moveTo>
                <a:lnTo>
                  <a:pt x="153" y="268"/>
                </a:lnTo>
                <a:lnTo>
                  <a:pt x="159" y="270"/>
                </a:lnTo>
                <a:lnTo>
                  <a:pt x="155" y="270"/>
                </a:lnTo>
                <a:lnTo>
                  <a:pt x="150" y="272"/>
                </a:lnTo>
                <a:lnTo>
                  <a:pt x="148" y="269"/>
                </a:lnTo>
                <a:lnTo>
                  <a:pt x="147" y="268"/>
                </a:lnTo>
                <a:lnTo>
                  <a:pt x="148" y="268"/>
                </a:lnTo>
                <a:lnTo>
                  <a:pt x="147" y="268"/>
                </a:lnTo>
                <a:close/>
                <a:moveTo>
                  <a:pt x="152" y="276"/>
                </a:moveTo>
                <a:lnTo>
                  <a:pt x="178" y="270"/>
                </a:lnTo>
                <a:lnTo>
                  <a:pt x="205" y="267"/>
                </a:lnTo>
                <a:lnTo>
                  <a:pt x="218" y="265"/>
                </a:lnTo>
                <a:lnTo>
                  <a:pt x="231" y="262"/>
                </a:lnTo>
                <a:lnTo>
                  <a:pt x="239" y="261"/>
                </a:lnTo>
                <a:lnTo>
                  <a:pt x="246" y="259"/>
                </a:lnTo>
                <a:lnTo>
                  <a:pt x="251" y="258"/>
                </a:lnTo>
                <a:lnTo>
                  <a:pt x="255" y="259"/>
                </a:lnTo>
                <a:lnTo>
                  <a:pt x="249" y="261"/>
                </a:lnTo>
                <a:lnTo>
                  <a:pt x="243" y="264"/>
                </a:lnTo>
                <a:lnTo>
                  <a:pt x="236" y="267"/>
                </a:lnTo>
                <a:lnTo>
                  <a:pt x="229" y="269"/>
                </a:lnTo>
                <a:lnTo>
                  <a:pt x="213" y="274"/>
                </a:lnTo>
                <a:lnTo>
                  <a:pt x="196" y="277"/>
                </a:lnTo>
                <a:lnTo>
                  <a:pt x="178" y="281"/>
                </a:lnTo>
                <a:lnTo>
                  <a:pt x="161" y="283"/>
                </a:lnTo>
                <a:lnTo>
                  <a:pt x="149" y="282"/>
                </a:lnTo>
                <a:lnTo>
                  <a:pt x="152" y="276"/>
                </a:lnTo>
                <a:lnTo>
                  <a:pt x="153" y="275"/>
                </a:lnTo>
                <a:lnTo>
                  <a:pt x="152" y="276"/>
                </a:lnTo>
                <a:close/>
                <a:moveTo>
                  <a:pt x="222" y="289"/>
                </a:moveTo>
                <a:lnTo>
                  <a:pt x="201" y="294"/>
                </a:lnTo>
                <a:lnTo>
                  <a:pt x="181" y="299"/>
                </a:lnTo>
                <a:lnTo>
                  <a:pt x="170" y="300"/>
                </a:lnTo>
                <a:lnTo>
                  <a:pt x="159" y="302"/>
                </a:lnTo>
                <a:lnTo>
                  <a:pt x="152" y="303"/>
                </a:lnTo>
                <a:lnTo>
                  <a:pt x="148" y="301"/>
                </a:lnTo>
                <a:lnTo>
                  <a:pt x="156" y="298"/>
                </a:lnTo>
                <a:lnTo>
                  <a:pt x="166" y="297"/>
                </a:lnTo>
                <a:lnTo>
                  <a:pt x="176" y="293"/>
                </a:lnTo>
                <a:lnTo>
                  <a:pt x="186" y="291"/>
                </a:lnTo>
                <a:lnTo>
                  <a:pt x="197" y="289"/>
                </a:lnTo>
                <a:lnTo>
                  <a:pt x="207" y="286"/>
                </a:lnTo>
                <a:lnTo>
                  <a:pt x="215" y="287"/>
                </a:lnTo>
                <a:lnTo>
                  <a:pt x="222" y="289"/>
                </a:lnTo>
                <a:lnTo>
                  <a:pt x="211" y="291"/>
                </a:lnTo>
                <a:lnTo>
                  <a:pt x="222" y="289"/>
                </a:lnTo>
                <a:close/>
                <a:moveTo>
                  <a:pt x="108" y="295"/>
                </a:moveTo>
                <a:lnTo>
                  <a:pt x="95" y="302"/>
                </a:lnTo>
                <a:lnTo>
                  <a:pt x="78" y="303"/>
                </a:lnTo>
                <a:lnTo>
                  <a:pt x="58" y="304"/>
                </a:lnTo>
                <a:lnTo>
                  <a:pt x="38" y="303"/>
                </a:lnTo>
                <a:lnTo>
                  <a:pt x="73" y="300"/>
                </a:lnTo>
                <a:lnTo>
                  <a:pt x="108" y="295"/>
                </a:lnTo>
                <a:lnTo>
                  <a:pt x="100" y="298"/>
                </a:lnTo>
                <a:lnTo>
                  <a:pt x="108" y="295"/>
                </a:lnTo>
                <a:close/>
                <a:moveTo>
                  <a:pt x="98" y="324"/>
                </a:moveTo>
                <a:lnTo>
                  <a:pt x="53" y="326"/>
                </a:lnTo>
                <a:lnTo>
                  <a:pt x="15" y="304"/>
                </a:lnTo>
                <a:lnTo>
                  <a:pt x="52" y="317"/>
                </a:lnTo>
                <a:lnTo>
                  <a:pt x="92" y="317"/>
                </a:lnTo>
                <a:lnTo>
                  <a:pt x="107" y="312"/>
                </a:lnTo>
                <a:lnTo>
                  <a:pt x="119" y="303"/>
                </a:lnTo>
                <a:lnTo>
                  <a:pt x="125" y="289"/>
                </a:lnTo>
                <a:lnTo>
                  <a:pt x="126" y="270"/>
                </a:lnTo>
                <a:lnTo>
                  <a:pt x="129" y="303"/>
                </a:lnTo>
                <a:lnTo>
                  <a:pt x="98" y="324"/>
                </a:lnTo>
                <a:lnTo>
                  <a:pt x="101" y="323"/>
                </a:lnTo>
                <a:lnTo>
                  <a:pt x="98" y="324"/>
                </a:lnTo>
                <a:close/>
                <a:moveTo>
                  <a:pt x="126" y="325"/>
                </a:moveTo>
                <a:lnTo>
                  <a:pt x="125" y="325"/>
                </a:lnTo>
                <a:lnTo>
                  <a:pt x="124" y="325"/>
                </a:lnTo>
                <a:lnTo>
                  <a:pt x="128" y="322"/>
                </a:lnTo>
                <a:lnTo>
                  <a:pt x="133" y="319"/>
                </a:lnTo>
                <a:lnTo>
                  <a:pt x="139" y="316"/>
                </a:lnTo>
                <a:lnTo>
                  <a:pt x="144" y="315"/>
                </a:lnTo>
                <a:lnTo>
                  <a:pt x="163" y="311"/>
                </a:lnTo>
                <a:lnTo>
                  <a:pt x="181" y="309"/>
                </a:lnTo>
                <a:lnTo>
                  <a:pt x="199" y="306"/>
                </a:lnTo>
                <a:lnTo>
                  <a:pt x="216" y="301"/>
                </a:lnTo>
                <a:lnTo>
                  <a:pt x="224" y="300"/>
                </a:lnTo>
                <a:lnTo>
                  <a:pt x="233" y="298"/>
                </a:lnTo>
                <a:lnTo>
                  <a:pt x="242" y="295"/>
                </a:lnTo>
                <a:lnTo>
                  <a:pt x="251" y="297"/>
                </a:lnTo>
                <a:lnTo>
                  <a:pt x="190" y="315"/>
                </a:lnTo>
                <a:lnTo>
                  <a:pt x="126" y="325"/>
                </a:lnTo>
                <a:lnTo>
                  <a:pt x="143" y="324"/>
                </a:lnTo>
                <a:lnTo>
                  <a:pt x="126" y="325"/>
                </a:lnTo>
                <a:close/>
                <a:moveTo>
                  <a:pt x="244" y="411"/>
                </a:moveTo>
                <a:lnTo>
                  <a:pt x="250" y="417"/>
                </a:lnTo>
                <a:lnTo>
                  <a:pt x="257" y="418"/>
                </a:lnTo>
                <a:lnTo>
                  <a:pt x="256" y="420"/>
                </a:lnTo>
                <a:lnTo>
                  <a:pt x="258" y="422"/>
                </a:lnTo>
                <a:lnTo>
                  <a:pt x="259" y="423"/>
                </a:lnTo>
                <a:lnTo>
                  <a:pt x="260" y="424"/>
                </a:lnTo>
                <a:lnTo>
                  <a:pt x="250" y="420"/>
                </a:lnTo>
                <a:lnTo>
                  <a:pt x="241" y="415"/>
                </a:lnTo>
                <a:lnTo>
                  <a:pt x="232" y="409"/>
                </a:lnTo>
                <a:lnTo>
                  <a:pt x="223" y="411"/>
                </a:lnTo>
                <a:lnTo>
                  <a:pt x="224" y="409"/>
                </a:lnTo>
                <a:lnTo>
                  <a:pt x="227" y="408"/>
                </a:lnTo>
                <a:lnTo>
                  <a:pt x="201" y="385"/>
                </a:lnTo>
                <a:lnTo>
                  <a:pt x="190" y="355"/>
                </a:lnTo>
                <a:lnTo>
                  <a:pt x="207" y="382"/>
                </a:lnTo>
                <a:lnTo>
                  <a:pt x="233" y="402"/>
                </a:lnTo>
                <a:lnTo>
                  <a:pt x="233" y="401"/>
                </a:lnTo>
                <a:lnTo>
                  <a:pt x="234" y="401"/>
                </a:lnTo>
                <a:lnTo>
                  <a:pt x="238" y="407"/>
                </a:lnTo>
                <a:lnTo>
                  <a:pt x="244" y="411"/>
                </a:lnTo>
                <a:lnTo>
                  <a:pt x="244" y="411"/>
                </a:lnTo>
                <a:lnTo>
                  <a:pt x="244" y="411"/>
                </a:lnTo>
                <a:close/>
                <a:moveTo>
                  <a:pt x="260" y="424"/>
                </a:moveTo>
                <a:lnTo>
                  <a:pt x="263" y="426"/>
                </a:lnTo>
                <a:lnTo>
                  <a:pt x="260" y="426"/>
                </a:lnTo>
                <a:lnTo>
                  <a:pt x="263" y="430"/>
                </a:lnTo>
                <a:lnTo>
                  <a:pt x="266" y="431"/>
                </a:lnTo>
                <a:lnTo>
                  <a:pt x="262" y="428"/>
                </a:lnTo>
                <a:lnTo>
                  <a:pt x="260" y="424"/>
                </a:lnTo>
                <a:close/>
                <a:moveTo>
                  <a:pt x="264" y="426"/>
                </a:moveTo>
                <a:lnTo>
                  <a:pt x="263" y="426"/>
                </a:lnTo>
                <a:lnTo>
                  <a:pt x="263" y="426"/>
                </a:lnTo>
                <a:lnTo>
                  <a:pt x="264" y="426"/>
                </a:lnTo>
                <a:lnTo>
                  <a:pt x="264" y="426"/>
                </a:lnTo>
                <a:lnTo>
                  <a:pt x="264" y="426"/>
                </a:lnTo>
                <a:lnTo>
                  <a:pt x="264" y="426"/>
                </a:lnTo>
                <a:close/>
                <a:moveTo>
                  <a:pt x="257" y="417"/>
                </a:moveTo>
                <a:lnTo>
                  <a:pt x="257" y="416"/>
                </a:lnTo>
                <a:lnTo>
                  <a:pt x="257" y="416"/>
                </a:lnTo>
                <a:lnTo>
                  <a:pt x="257" y="416"/>
                </a:lnTo>
                <a:lnTo>
                  <a:pt x="257" y="417"/>
                </a:lnTo>
                <a:close/>
                <a:moveTo>
                  <a:pt x="193" y="455"/>
                </a:moveTo>
                <a:lnTo>
                  <a:pt x="199" y="472"/>
                </a:lnTo>
                <a:lnTo>
                  <a:pt x="184" y="485"/>
                </a:lnTo>
                <a:lnTo>
                  <a:pt x="157" y="497"/>
                </a:lnTo>
                <a:lnTo>
                  <a:pt x="133" y="502"/>
                </a:lnTo>
                <a:lnTo>
                  <a:pt x="152" y="494"/>
                </a:lnTo>
                <a:lnTo>
                  <a:pt x="173" y="482"/>
                </a:lnTo>
                <a:lnTo>
                  <a:pt x="185" y="470"/>
                </a:lnTo>
                <a:lnTo>
                  <a:pt x="193" y="455"/>
                </a:lnTo>
                <a:lnTo>
                  <a:pt x="196" y="465"/>
                </a:lnTo>
                <a:lnTo>
                  <a:pt x="193" y="455"/>
                </a:lnTo>
                <a:close/>
                <a:moveTo>
                  <a:pt x="185" y="415"/>
                </a:moveTo>
                <a:lnTo>
                  <a:pt x="186" y="415"/>
                </a:lnTo>
                <a:lnTo>
                  <a:pt x="186" y="415"/>
                </a:lnTo>
                <a:lnTo>
                  <a:pt x="186" y="416"/>
                </a:lnTo>
                <a:lnTo>
                  <a:pt x="185" y="415"/>
                </a:lnTo>
                <a:lnTo>
                  <a:pt x="185" y="415"/>
                </a:lnTo>
                <a:lnTo>
                  <a:pt x="185" y="415"/>
                </a:lnTo>
                <a:close/>
                <a:moveTo>
                  <a:pt x="178" y="498"/>
                </a:moveTo>
                <a:lnTo>
                  <a:pt x="205" y="486"/>
                </a:lnTo>
                <a:lnTo>
                  <a:pt x="218" y="466"/>
                </a:lnTo>
                <a:lnTo>
                  <a:pt x="214" y="452"/>
                </a:lnTo>
                <a:lnTo>
                  <a:pt x="205" y="442"/>
                </a:lnTo>
                <a:lnTo>
                  <a:pt x="198" y="434"/>
                </a:lnTo>
                <a:lnTo>
                  <a:pt x="192" y="426"/>
                </a:lnTo>
                <a:lnTo>
                  <a:pt x="188" y="419"/>
                </a:lnTo>
                <a:lnTo>
                  <a:pt x="189" y="415"/>
                </a:lnTo>
                <a:lnTo>
                  <a:pt x="192" y="418"/>
                </a:lnTo>
                <a:lnTo>
                  <a:pt x="196" y="423"/>
                </a:lnTo>
                <a:lnTo>
                  <a:pt x="200" y="426"/>
                </a:lnTo>
                <a:lnTo>
                  <a:pt x="205" y="431"/>
                </a:lnTo>
                <a:lnTo>
                  <a:pt x="213" y="436"/>
                </a:lnTo>
                <a:lnTo>
                  <a:pt x="221" y="443"/>
                </a:lnTo>
                <a:lnTo>
                  <a:pt x="232" y="455"/>
                </a:lnTo>
                <a:lnTo>
                  <a:pt x="234" y="470"/>
                </a:lnTo>
                <a:lnTo>
                  <a:pt x="208" y="493"/>
                </a:lnTo>
                <a:lnTo>
                  <a:pt x="173" y="501"/>
                </a:lnTo>
                <a:lnTo>
                  <a:pt x="176" y="500"/>
                </a:lnTo>
                <a:lnTo>
                  <a:pt x="178" y="498"/>
                </a:lnTo>
                <a:lnTo>
                  <a:pt x="180" y="498"/>
                </a:lnTo>
                <a:lnTo>
                  <a:pt x="178" y="498"/>
                </a:lnTo>
                <a:close/>
                <a:moveTo>
                  <a:pt x="260" y="449"/>
                </a:moveTo>
                <a:lnTo>
                  <a:pt x="268" y="466"/>
                </a:lnTo>
                <a:lnTo>
                  <a:pt x="262" y="484"/>
                </a:lnTo>
                <a:lnTo>
                  <a:pt x="242" y="495"/>
                </a:lnTo>
                <a:lnTo>
                  <a:pt x="219" y="501"/>
                </a:lnTo>
                <a:lnTo>
                  <a:pt x="244" y="483"/>
                </a:lnTo>
                <a:lnTo>
                  <a:pt x="250" y="456"/>
                </a:lnTo>
                <a:lnTo>
                  <a:pt x="241" y="443"/>
                </a:lnTo>
                <a:lnTo>
                  <a:pt x="229" y="433"/>
                </a:lnTo>
                <a:lnTo>
                  <a:pt x="223" y="426"/>
                </a:lnTo>
                <a:lnTo>
                  <a:pt x="216" y="420"/>
                </a:lnTo>
                <a:lnTo>
                  <a:pt x="209" y="415"/>
                </a:lnTo>
                <a:lnTo>
                  <a:pt x="206" y="408"/>
                </a:lnTo>
                <a:lnTo>
                  <a:pt x="214" y="412"/>
                </a:lnTo>
                <a:lnTo>
                  <a:pt x="221" y="414"/>
                </a:lnTo>
                <a:lnTo>
                  <a:pt x="221" y="416"/>
                </a:lnTo>
                <a:lnTo>
                  <a:pt x="223" y="418"/>
                </a:lnTo>
                <a:lnTo>
                  <a:pt x="226" y="419"/>
                </a:lnTo>
                <a:lnTo>
                  <a:pt x="230" y="422"/>
                </a:lnTo>
                <a:lnTo>
                  <a:pt x="235" y="426"/>
                </a:lnTo>
                <a:lnTo>
                  <a:pt x="241" y="431"/>
                </a:lnTo>
                <a:lnTo>
                  <a:pt x="251" y="439"/>
                </a:lnTo>
                <a:lnTo>
                  <a:pt x="260" y="449"/>
                </a:lnTo>
                <a:lnTo>
                  <a:pt x="258" y="447"/>
                </a:lnTo>
                <a:lnTo>
                  <a:pt x="260" y="449"/>
                </a:lnTo>
                <a:close/>
                <a:moveTo>
                  <a:pt x="222" y="414"/>
                </a:moveTo>
                <a:lnTo>
                  <a:pt x="222" y="412"/>
                </a:lnTo>
                <a:lnTo>
                  <a:pt x="222" y="412"/>
                </a:lnTo>
                <a:lnTo>
                  <a:pt x="222" y="412"/>
                </a:lnTo>
                <a:lnTo>
                  <a:pt x="222" y="414"/>
                </a:lnTo>
                <a:close/>
                <a:moveTo>
                  <a:pt x="211" y="513"/>
                </a:moveTo>
                <a:lnTo>
                  <a:pt x="235" y="507"/>
                </a:lnTo>
                <a:lnTo>
                  <a:pt x="259" y="499"/>
                </a:lnTo>
                <a:lnTo>
                  <a:pt x="276" y="486"/>
                </a:lnTo>
                <a:lnTo>
                  <a:pt x="287" y="469"/>
                </a:lnTo>
                <a:lnTo>
                  <a:pt x="287" y="492"/>
                </a:lnTo>
                <a:lnTo>
                  <a:pt x="258" y="506"/>
                </a:lnTo>
                <a:lnTo>
                  <a:pt x="239" y="510"/>
                </a:lnTo>
                <a:lnTo>
                  <a:pt x="219" y="515"/>
                </a:lnTo>
                <a:lnTo>
                  <a:pt x="201" y="518"/>
                </a:lnTo>
                <a:lnTo>
                  <a:pt x="182" y="518"/>
                </a:lnTo>
                <a:lnTo>
                  <a:pt x="197" y="516"/>
                </a:lnTo>
                <a:lnTo>
                  <a:pt x="211" y="513"/>
                </a:lnTo>
                <a:lnTo>
                  <a:pt x="218" y="511"/>
                </a:lnTo>
                <a:lnTo>
                  <a:pt x="211" y="513"/>
                </a:lnTo>
                <a:close/>
                <a:moveTo>
                  <a:pt x="280" y="449"/>
                </a:moveTo>
                <a:lnTo>
                  <a:pt x="283" y="449"/>
                </a:lnTo>
                <a:lnTo>
                  <a:pt x="287" y="449"/>
                </a:lnTo>
                <a:lnTo>
                  <a:pt x="283" y="449"/>
                </a:lnTo>
                <a:lnTo>
                  <a:pt x="280" y="449"/>
                </a:lnTo>
                <a:close/>
                <a:moveTo>
                  <a:pt x="175" y="340"/>
                </a:moveTo>
                <a:lnTo>
                  <a:pt x="178" y="337"/>
                </a:lnTo>
                <a:lnTo>
                  <a:pt x="183" y="336"/>
                </a:lnTo>
                <a:lnTo>
                  <a:pt x="185" y="337"/>
                </a:lnTo>
                <a:lnTo>
                  <a:pt x="185" y="341"/>
                </a:lnTo>
                <a:lnTo>
                  <a:pt x="177" y="351"/>
                </a:lnTo>
                <a:lnTo>
                  <a:pt x="170" y="360"/>
                </a:lnTo>
                <a:lnTo>
                  <a:pt x="168" y="372"/>
                </a:lnTo>
                <a:lnTo>
                  <a:pt x="170" y="383"/>
                </a:lnTo>
                <a:lnTo>
                  <a:pt x="173" y="389"/>
                </a:lnTo>
                <a:lnTo>
                  <a:pt x="176" y="395"/>
                </a:lnTo>
                <a:lnTo>
                  <a:pt x="180" y="399"/>
                </a:lnTo>
                <a:lnTo>
                  <a:pt x="183" y="403"/>
                </a:lnTo>
                <a:lnTo>
                  <a:pt x="180" y="406"/>
                </a:lnTo>
                <a:lnTo>
                  <a:pt x="175" y="402"/>
                </a:lnTo>
                <a:lnTo>
                  <a:pt x="169" y="399"/>
                </a:lnTo>
                <a:lnTo>
                  <a:pt x="166" y="394"/>
                </a:lnTo>
                <a:lnTo>
                  <a:pt x="160" y="386"/>
                </a:lnTo>
                <a:lnTo>
                  <a:pt x="156" y="377"/>
                </a:lnTo>
                <a:lnTo>
                  <a:pt x="159" y="356"/>
                </a:lnTo>
                <a:lnTo>
                  <a:pt x="175" y="340"/>
                </a:lnTo>
                <a:lnTo>
                  <a:pt x="168" y="344"/>
                </a:lnTo>
                <a:lnTo>
                  <a:pt x="175" y="340"/>
                </a:lnTo>
                <a:close/>
                <a:moveTo>
                  <a:pt x="157" y="443"/>
                </a:moveTo>
                <a:lnTo>
                  <a:pt x="156" y="435"/>
                </a:lnTo>
                <a:lnTo>
                  <a:pt x="156" y="427"/>
                </a:lnTo>
                <a:lnTo>
                  <a:pt x="161" y="427"/>
                </a:lnTo>
                <a:lnTo>
                  <a:pt x="165" y="433"/>
                </a:lnTo>
                <a:lnTo>
                  <a:pt x="172" y="445"/>
                </a:lnTo>
                <a:lnTo>
                  <a:pt x="175" y="460"/>
                </a:lnTo>
                <a:lnTo>
                  <a:pt x="169" y="473"/>
                </a:lnTo>
                <a:lnTo>
                  <a:pt x="157" y="481"/>
                </a:lnTo>
                <a:lnTo>
                  <a:pt x="150" y="485"/>
                </a:lnTo>
                <a:lnTo>
                  <a:pt x="142" y="489"/>
                </a:lnTo>
                <a:lnTo>
                  <a:pt x="133" y="493"/>
                </a:lnTo>
                <a:lnTo>
                  <a:pt x="124" y="494"/>
                </a:lnTo>
                <a:lnTo>
                  <a:pt x="136" y="482"/>
                </a:lnTo>
                <a:lnTo>
                  <a:pt x="150" y="469"/>
                </a:lnTo>
                <a:lnTo>
                  <a:pt x="158" y="457"/>
                </a:lnTo>
                <a:lnTo>
                  <a:pt x="157" y="443"/>
                </a:lnTo>
                <a:lnTo>
                  <a:pt x="159" y="447"/>
                </a:lnTo>
                <a:lnTo>
                  <a:pt x="157" y="443"/>
                </a:lnTo>
                <a:close/>
                <a:moveTo>
                  <a:pt x="137" y="444"/>
                </a:moveTo>
                <a:lnTo>
                  <a:pt x="139" y="463"/>
                </a:lnTo>
                <a:lnTo>
                  <a:pt x="118" y="477"/>
                </a:lnTo>
                <a:lnTo>
                  <a:pt x="128" y="461"/>
                </a:lnTo>
                <a:lnTo>
                  <a:pt x="137" y="444"/>
                </a:lnTo>
                <a:close/>
                <a:moveTo>
                  <a:pt x="68" y="574"/>
                </a:moveTo>
                <a:lnTo>
                  <a:pt x="50" y="584"/>
                </a:lnTo>
                <a:lnTo>
                  <a:pt x="30" y="592"/>
                </a:lnTo>
                <a:lnTo>
                  <a:pt x="20" y="596"/>
                </a:lnTo>
                <a:lnTo>
                  <a:pt x="11" y="597"/>
                </a:lnTo>
                <a:lnTo>
                  <a:pt x="18" y="592"/>
                </a:lnTo>
                <a:lnTo>
                  <a:pt x="26" y="589"/>
                </a:lnTo>
                <a:lnTo>
                  <a:pt x="44" y="580"/>
                </a:lnTo>
                <a:lnTo>
                  <a:pt x="60" y="568"/>
                </a:lnTo>
                <a:lnTo>
                  <a:pt x="66" y="564"/>
                </a:lnTo>
                <a:lnTo>
                  <a:pt x="73" y="564"/>
                </a:lnTo>
                <a:lnTo>
                  <a:pt x="73" y="569"/>
                </a:lnTo>
                <a:lnTo>
                  <a:pt x="68" y="574"/>
                </a:lnTo>
                <a:lnTo>
                  <a:pt x="65" y="577"/>
                </a:lnTo>
                <a:lnTo>
                  <a:pt x="68" y="574"/>
                </a:lnTo>
                <a:close/>
                <a:moveTo>
                  <a:pt x="51" y="558"/>
                </a:moveTo>
                <a:lnTo>
                  <a:pt x="46" y="558"/>
                </a:lnTo>
                <a:lnTo>
                  <a:pt x="49" y="555"/>
                </a:lnTo>
                <a:lnTo>
                  <a:pt x="54" y="550"/>
                </a:lnTo>
                <a:lnTo>
                  <a:pt x="61" y="547"/>
                </a:lnTo>
                <a:lnTo>
                  <a:pt x="74" y="539"/>
                </a:lnTo>
                <a:lnTo>
                  <a:pt x="86" y="531"/>
                </a:lnTo>
                <a:lnTo>
                  <a:pt x="122" y="517"/>
                </a:lnTo>
                <a:lnTo>
                  <a:pt x="159" y="511"/>
                </a:lnTo>
                <a:lnTo>
                  <a:pt x="166" y="510"/>
                </a:lnTo>
                <a:lnTo>
                  <a:pt x="172" y="514"/>
                </a:lnTo>
                <a:lnTo>
                  <a:pt x="166" y="517"/>
                </a:lnTo>
                <a:lnTo>
                  <a:pt x="159" y="518"/>
                </a:lnTo>
                <a:lnTo>
                  <a:pt x="139" y="522"/>
                </a:lnTo>
                <a:lnTo>
                  <a:pt x="118" y="526"/>
                </a:lnTo>
                <a:lnTo>
                  <a:pt x="84" y="540"/>
                </a:lnTo>
                <a:lnTo>
                  <a:pt x="51" y="558"/>
                </a:lnTo>
                <a:lnTo>
                  <a:pt x="53" y="556"/>
                </a:lnTo>
                <a:lnTo>
                  <a:pt x="51" y="558"/>
                </a:lnTo>
                <a:close/>
                <a:moveTo>
                  <a:pt x="84" y="558"/>
                </a:moveTo>
                <a:lnTo>
                  <a:pt x="83" y="557"/>
                </a:lnTo>
                <a:lnTo>
                  <a:pt x="83" y="557"/>
                </a:lnTo>
                <a:lnTo>
                  <a:pt x="84" y="557"/>
                </a:lnTo>
                <a:lnTo>
                  <a:pt x="84" y="558"/>
                </a:lnTo>
                <a:lnTo>
                  <a:pt x="83" y="558"/>
                </a:lnTo>
                <a:lnTo>
                  <a:pt x="84" y="558"/>
                </a:lnTo>
                <a:close/>
                <a:moveTo>
                  <a:pt x="89" y="556"/>
                </a:moveTo>
                <a:lnTo>
                  <a:pt x="86" y="557"/>
                </a:lnTo>
                <a:lnTo>
                  <a:pt x="83" y="557"/>
                </a:lnTo>
                <a:lnTo>
                  <a:pt x="94" y="551"/>
                </a:lnTo>
                <a:lnTo>
                  <a:pt x="107" y="546"/>
                </a:lnTo>
                <a:lnTo>
                  <a:pt x="120" y="540"/>
                </a:lnTo>
                <a:lnTo>
                  <a:pt x="134" y="536"/>
                </a:lnTo>
                <a:lnTo>
                  <a:pt x="166" y="530"/>
                </a:lnTo>
                <a:lnTo>
                  <a:pt x="199" y="526"/>
                </a:lnTo>
                <a:lnTo>
                  <a:pt x="202" y="526"/>
                </a:lnTo>
                <a:lnTo>
                  <a:pt x="198" y="528"/>
                </a:lnTo>
                <a:lnTo>
                  <a:pt x="190" y="530"/>
                </a:lnTo>
                <a:lnTo>
                  <a:pt x="183" y="531"/>
                </a:lnTo>
                <a:lnTo>
                  <a:pt x="166" y="534"/>
                </a:lnTo>
                <a:lnTo>
                  <a:pt x="150" y="539"/>
                </a:lnTo>
                <a:lnTo>
                  <a:pt x="119" y="548"/>
                </a:lnTo>
                <a:lnTo>
                  <a:pt x="89" y="556"/>
                </a:lnTo>
                <a:lnTo>
                  <a:pt x="89" y="556"/>
                </a:lnTo>
                <a:lnTo>
                  <a:pt x="89" y="556"/>
                </a:lnTo>
                <a:close/>
                <a:moveTo>
                  <a:pt x="284" y="533"/>
                </a:moveTo>
                <a:lnTo>
                  <a:pt x="239" y="544"/>
                </a:lnTo>
                <a:lnTo>
                  <a:pt x="192" y="549"/>
                </a:lnTo>
                <a:lnTo>
                  <a:pt x="168" y="551"/>
                </a:lnTo>
                <a:lnTo>
                  <a:pt x="143" y="556"/>
                </a:lnTo>
                <a:lnTo>
                  <a:pt x="122" y="561"/>
                </a:lnTo>
                <a:lnTo>
                  <a:pt x="103" y="565"/>
                </a:lnTo>
                <a:lnTo>
                  <a:pt x="110" y="561"/>
                </a:lnTo>
                <a:lnTo>
                  <a:pt x="118" y="558"/>
                </a:lnTo>
                <a:lnTo>
                  <a:pt x="129" y="553"/>
                </a:lnTo>
                <a:lnTo>
                  <a:pt x="141" y="551"/>
                </a:lnTo>
                <a:lnTo>
                  <a:pt x="168" y="547"/>
                </a:lnTo>
                <a:lnTo>
                  <a:pt x="194" y="544"/>
                </a:lnTo>
                <a:lnTo>
                  <a:pt x="222" y="542"/>
                </a:lnTo>
                <a:lnTo>
                  <a:pt x="248" y="538"/>
                </a:lnTo>
                <a:lnTo>
                  <a:pt x="262" y="535"/>
                </a:lnTo>
                <a:lnTo>
                  <a:pt x="275" y="532"/>
                </a:lnTo>
                <a:lnTo>
                  <a:pt x="280" y="530"/>
                </a:lnTo>
                <a:lnTo>
                  <a:pt x="285" y="530"/>
                </a:lnTo>
                <a:lnTo>
                  <a:pt x="288" y="532"/>
                </a:lnTo>
                <a:lnTo>
                  <a:pt x="284" y="533"/>
                </a:lnTo>
                <a:lnTo>
                  <a:pt x="280" y="535"/>
                </a:lnTo>
                <a:lnTo>
                  <a:pt x="284" y="533"/>
                </a:lnTo>
                <a:close/>
                <a:moveTo>
                  <a:pt x="305" y="499"/>
                </a:moveTo>
                <a:lnTo>
                  <a:pt x="297" y="510"/>
                </a:lnTo>
                <a:lnTo>
                  <a:pt x="284" y="517"/>
                </a:lnTo>
                <a:lnTo>
                  <a:pt x="268" y="523"/>
                </a:lnTo>
                <a:lnTo>
                  <a:pt x="251" y="528"/>
                </a:lnTo>
                <a:lnTo>
                  <a:pt x="233" y="532"/>
                </a:lnTo>
                <a:lnTo>
                  <a:pt x="215" y="535"/>
                </a:lnTo>
                <a:lnTo>
                  <a:pt x="207" y="536"/>
                </a:lnTo>
                <a:lnTo>
                  <a:pt x="199" y="538"/>
                </a:lnTo>
                <a:lnTo>
                  <a:pt x="194" y="536"/>
                </a:lnTo>
                <a:lnTo>
                  <a:pt x="197" y="534"/>
                </a:lnTo>
                <a:lnTo>
                  <a:pt x="205" y="533"/>
                </a:lnTo>
                <a:lnTo>
                  <a:pt x="211" y="532"/>
                </a:lnTo>
                <a:lnTo>
                  <a:pt x="221" y="530"/>
                </a:lnTo>
                <a:lnTo>
                  <a:pt x="229" y="528"/>
                </a:lnTo>
                <a:lnTo>
                  <a:pt x="246" y="523"/>
                </a:lnTo>
                <a:lnTo>
                  <a:pt x="263" y="517"/>
                </a:lnTo>
                <a:lnTo>
                  <a:pt x="276" y="511"/>
                </a:lnTo>
                <a:lnTo>
                  <a:pt x="289" y="503"/>
                </a:lnTo>
                <a:lnTo>
                  <a:pt x="292" y="500"/>
                </a:lnTo>
                <a:lnTo>
                  <a:pt x="296" y="497"/>
                </a:lnTo>
                <a:lnTo>
                  <a:pt x="301" y="495"/>
                </a:lnTo>
                <a:lnTo>
                  <a:pt x="305" y="499"/>
                </a:lnTo>
                <a:lnTo>
                  <a:pt x="304" y="501"/>
                </a:lnTo>
                <a:lnTo>
                  <a:pt x="305" y="499"/>
                </a:lnTo>
                <a:close/>
                <a:moveTo>
                  <a:pt x="312" y="445"/>
                </a:moveTo>
                <a:lnTo>
                  <a:pt x="304" y="447"/>
                </a:lnTo>
                <a:lnTo>
                  <a:pt x="296" y="448"/>
                </a:lnTo>
                <a:lnTo>
                  <a:pt x="304" y="447"/>
                </a:lnTo>
                <a:lnTo>
                  <a:pt x="312" y="445"/>
                </a:lnTo>
                <a:lnTo>
                  <a:pt x="276" y="420"/>
                </a:lnTo>
                <a:lnTo>
                  <a:pt x="241" y="394"/>
                </a:lnTo>
                <a:lnTo>
                  <a:pt x="224" y="380"/>
                </a:lnTo>
                <a:lnTo>
                  <a:pt x="211" y="360"/>
                </a:lnTo>
                <a:lnTo>
                  <a:pt x="214" y="341"/>
                </a:lnTo>
                <a:lnTo>
                  <a:pt x="229" y="327"/>
                </a:lnTo>
                <a:lnTo>
                  <a:pt x="226" y="347"/>
                </a:lnTo>
                <a:lnTo>
                  <a:pt x="234" y="362"/>
                </a:lnTo>
                <a:lnTo>
                  <a:pt x="249" y="380"/>
                </a:lnTo>
                <a:lnTo>
                  <a:pt x="265" y="394"/>
                </a:lnTo>
                <a:lnTo>
                  <a:pt x="281" y="407"/>
                </a:lnTo>
                <a:lnTo>
                  <a:pt x="297" y="419"/>
                </a:lnTo>
                <a:lnTo>
                  <a:pt x="305" y="425"/>
                </a:lnTo>
                <a:lnTo>
                  <a:pt x="312" y="433"/>
                </a:lnTo>
                <a:lnTo>
                  <a:pt x="316" y="436"/>
                </a:lnTo>
                <a:lnTo>
                  <a:pt x="320" y="441"/>
                </a:lnTo>
                <a:lnTo>
                  <a:pt x="322" y="445"/>
                </a:lnTo>
                <a:lnTo>
                  <a:pt x="323" y="452"/>
                </a:lnTo>
                <a:lnTo>
                  <a:pt x="317" y="449"/>
                </a:lnTo>
                <a:lnTo>
                  <a:pt x="312" y="445"/>
                </a:lnTo>
                <a:lnTo>
                  <a:pt x="312" y="447"/>
                </a:lnTo>
                <a:lnTo>
                  <a:pt x="312" y="445"/>
                </a:lnTo>
                <a:close/>
                <a:moveTo>
                  <a:pt x="338" y="476"/>
                </a:moveTo>
                <a:lnTo>
                  <a:pt x="332" y="485"/>
                </a:lnTo>
                <a:lnTo>
                  <a:pt x="325" y="493"/>
                </a:lnTo>
                <a:lnTo>
                  <a:pt x="321" y="497"/>
                </a:lnTo>
                <a:lnTo>
                  <a:pt x="318" y="494"/>
                </a:lnTo>
                <a:lnTo>
                  <a:pt x="320" y="492"/>
                </a:lnTo>
                <a:lnTo>
                  <a:pt x="323" y="490"/>
                </a:lnTo>
                <a:lnTo>
                  <a:pt x="325" y="486"/>
                </a:lnTo>
                <a:lnTo>
                  <a:pt x="328" y="483"/>
                </a:lnTo>
                <a:lnTo>
                  <a:pt x="330" y="480"/>
                </a:lnTo>
                <a:lnTo>
                  <a:pt x="333" y="476"/>
                </a:lnTo>
                <a:lnTo>
                  <a:pt x="337" y="475"/>
                </a:lnTo>
                <a:lnTo>
                  <a:pt x="338" y="476"/>
                </a:lnTo>
                <a:lnTo>
                  <a:pt x="337" y="478"/>
                </a:lnTo>
                <a:lnTo>
                  <a:pt x="338" y="476"/>
                </a:lnTo>
                <a:close/>
                <a:moveTo>
                  <a:pt x="354" y="435"/>
                </a:moveTo>
                <a:lnTo>
                  <a:pt x="351" y="440"/>
                </a:lnTo>
                <a:lnTo>
                  <a:pt x="351" y="444"/>
                </a:lnTo>
                <a:lnTo>
                  <a:pt x="349" y="450"/>
                </a:lnTo>
                <a:lnTo>
                  <a:pt x="346" y="455"/>
                </a:lnTo>
                <a:lnTo>
                  <a:pt x="339" y="461"/>
                </a:lnTo>
                <a:lnTo>
                  <a:pt x="333" y="461"/>
                </a:lnTo>
                <a:lnTo>
                  <a:pt x="337" y="457"/>
                </a:lnTo>
                <a:lnTo>
                  <a:pt x="339" y="453"/>
                </a:lnTo>
                <a:lnTo>
                  <a:pt x="340" y="448"/>
                </a:lnTo>
                <a:lnTo>
                  <a:pt x="340" y="443"/>
                </a:lnTo>
                <a:lnTo>
                  <a:pt x="338" y="432"/>
                </a:lnTo>
                <a:lnTo>
                  <a:pt x="332" y="422"/>
                </a:lnTo>
                <a:lnTo>
                  <a:pt x="329" y="416"/>
                </a:lnTo>
                <a:lnTo>
                  <a:pt x="325" y="411"/>
                </a:lnTo>
                <a:lnTo>
                  <a:pt x="322" y="407"/>
                </a:lnTo>
                <a:lnTo>
                  <a:pt x="318" y="402"/>
                </a:lnTo>
                <a:lnTo>
                  <a:pt x="324" y="400"/>
                </a:lnTo>
                <a:lnTo>
                  <a:pt x="333" y="405"/>
                </a:lnTo>
                <a:lnTo>
                  <a:pt x="341" y="411"/>
                </a:lnTo>
                <a:lnTo>
                  <a:pt x="348" y="420"/>
                </a:lnTo>
                <a:lnTo>
                  <a:pt x="350" y="425"/>
                </a:lnTo>
                <a:lnTo>
                  <a:pt x="351" y="428"/>
                </a:lnTo>
                <a:lnTo>
                  <a:pt x="353" y="434"/>
                </a:lnTo>
                <a:lnTo>
                  <a:pt x="357" y="434"/>
                </a:lnTo>
                <a:lnTo>
                  <a:pt x="355" y="435"/>
                </a:lnTo>
                <a:lnTo>
                  <a:pt x="354" y="435"/>
                </a:lnTo>
                <a:lnTo>
                  <a:pt x="353" y="436"/>
                </a:lnTo>
                <a:lnTo>
                  <a:pt x="354" y="435"/>
                </a:lnTo>
                <a:close/>
                <a:moveTo>
                  <a:pt x="359" y="472"/>
                </a:moveTo>
                <a:lnTo>
                  <a:pt x="359" y="472"/>
                </a:lnTo>
                <a:lnTo>
                  <a:pt x="359" y="472"/>
                </a:lnTo>
                <a:lnTo>
                  <a:pt x="359" y="472"/>
                </a:lnTo>
                <a:lnTo>
                  <a:pt x="359" y="472"/>
                </a:lnTo>
                <a:close/>
                <a:moveTo>
                  <a:pt x="388" y="444"/>
                </a:moveTo>
                <a:lnTo>
                  <a:pt x="379" y="451"/>
                </a:lnTo>
                <a:lnTo>
                  <a:pt x="372" y="459"/>
                </a:lnTo>
                <a:lnTo>
                  <a:pt x="365" y="466"/>
                </a:lnTo>
                <a:lnTo>
                  <a:pt x="359" y="472"/>
                </a:lnTo>
                <a:lnTo>
                  <a:pt x="363" y="458"/>
                </a:lnTo>
                <a:lnTo>
                  <a:pt x="373" y="447"/>
                </a:lnTo>
                <a:lnTo>
                  <a:pt x="384" y="436"/>
                </a:lnTo>
                <a:lnTo>
                  <a:pt x="396" y="426"/>
                </a:lnTo>
                <a:lnTo>
                  <a:pt x="407" y="414"/>
                </a:lnTo>
                <a:lnTo>
                  <a:pt x="415" y="400"/>
                </a:lnTo>
                <a:lnTo>
                  <a:pt x="419" y="393"/>
                </a:lnTo>
                <a:lnTo>
                  <a:pt x="421" y="385"/>
                </a:lnTo>
                <a:lnTo>
                  <a:pt x="422" y="381"/>
                </a:lnTo>
                <a:lnTo>
                  <a:pt x="427" y="376"/>
                </a:lnTo>
                <a:lnTo>
                  <a:pt x="416" y="416"/>
                </a:lnTo>
                <a:lnTo>
                  <a:pt x="388" y="444"/>
                </a:lnTo>
                <a:lnTo>
                  <a:pt x="395" y="440"/>
                </a:lnTo>
                <a:lnTo>
                  <a:pt x="388" y="444"/>
                </a:lnTo>
                <a:close/>
                <a:moveTo>
                  <a:pt x="417" y="469"/>
                </a:moveTo>
                <a:lnTo>
                  <a:pt x="423" y="463"/>
                </a:lnTo>
                <a:lnTo>
                  <a:pt x="429" y="461"/>
                </a:lnTo>
                <a:lnTo>
                  <a:pt x="425" y="466"/>
                </a:lnTo>
                <a:lnTo>
                  <a:pt x="421" y="469"/>
                </a:lnTo>
                <a:lnTo>
                  <a:pt x="419" y="470"/>
                </a:lnTo>
                <a:lnTo>
                  <a:pt x="417" y="469"/>
                </a:lnTo>
                <a:lnTo>
                  <a:pt x="417" y="468"/>
                </a:lnTo>
                <a:lnTo>
                  <a:pt x="417" y="469"/>
                </a:lnTo>
                <a:close/>
                <a:moveTo>
                  <a:pt x="442" y="470"/>
                </a:moveTo>
                <a:lnTo>
                  <a:pt x="425" y="534"/>
                </a:lnTo>
                <a:lnTo>
                  <a:pt x="433" y="599"/>
                </a:lnTo>
                <a:lnTo>
                  <a:pt x="413" y="541"/>
                </a:lnTo>
                <a:lnTo>
                  <a:pt x="442" y="470"/>
                </a:lnTo>
                <a:close/>
                <a:moveTo>
                  <a:pt x="378" y="531"/>
                </a:moveTo>
                <a:lnTo>
                  <a:pt x="383" y="518"/>
                </a:lnTo>
                <a:lnTo>
                  <a:pt x="388" y="506"/>
                </a:lnTo>
                <a:lnTo>
                  <a:pt x="391" y="498"/>
                </a:lnTo>
                <a:lnTo>
                  <a:pt x="398" y="492"/>
                </a:lnTo>
                <a:lnTo>
                  <a:pt x="390" y="511"/>
                </a:lnTo>
                <a:lnTo>
                  <a:pt x="384" y="532"/>
                </a:lnTo>
                <a:lnTo>
                  <a:pt x="387" y="553"/>
                </a:lnTo>
                <a:lnTo>
                  <a:pt x="392" y="575"/>
                </a:lnTo>
                <a:lnTo>
                  <a:pt x="407" y="613"/>
                </a:lnTo>
                <a:lnTo>
                  <a:pt x="402" y="650"/>
                </a:lnTo>
                <a:lnTo>
                  <a:pt x="373" y="673"/>
                </a:lnTo>
                <a:lnTo>
                  <a:pt x="339" y="683"/>
                </a:lnTo>
                <a:lnTo>
                  <a:pt x="332" y="684"/>
                </a:lnTo>
                <a:lnTo>
                  <a:pt x="329" y="681"/>
                </a:lnTo>
                <a:lnTo>
                  <a:pt x="338" y="677"/>
                </a:lnTo>
                <a:lnTo>
                  <a:pt x="349" y="674"/>
                </a:lnTo>
                <a:lnTo>
                  <a:pt x="358" y="671"/>
                </a:lnTo>
                <a:lnTo>
                  <a:pt x="366" y="667"/>
                </a:lnTo>
                <a:lnTo>
                  <a:pt x="374" y="663"/>
                </a:lnTo>
                <a:lnTo>
                  <a:pt x="381" y="656"/>
                </a:lnTo>
                <a:lnTo>
                  <a:pt x="376" y="656"/>
                </a:lnTo>
                <a:lnTo>
                  <a:pt x="372" y="654"/>
                </a:lnTo>
                <a:lnTo>
                  <a:pt x="386" y="654"/>
                </a:lnTo>
                <a:lnTo>
                  <a:pt x="395" y="642"/>
                </a:lnTo>
                <a:lnTo>
                  <a:pt x="390" y="641"/>
                </a:lnTo>
                <a:lnTo>
                  <a:pt x="387" y="640"/>
                </a:lnTo>
                <a:lnTo>
                  <a:pt x="392" y="642"/>
                </a:lnTo>
                <a:lnTo>
                  <a:pt x="396" y="640"/>
                </a:lnTo>
                <a:lnTo>
                  <a:pt x="397" y="638"/>
                </a:lnTo>
                <a:lnTo>
                  <a:pt x="398" y="634"/>
                </a:lnTo>
                <a:lnTo>
                  <a:pt x="399" y="632"/>
                </a:lnTo>
                <a:lnTo>
                  <a:pt x="400" y="629"/>
                </a:lnTo>
                <a:lnTo>
                  <a:pt x="402" y="611"/>
                </a:lnTo>
                <a:lnTo>
                  <a:pt x="397" y="594"/>
                </a:lnTo>
                <a:lnTo>
                  <a:pt x="379" y="564"/>
                </a:lnTo>
                <a:lnTo>
                  <a:pt x="378" y="531"/>
                </a:lnTo>
                <a:lnTo>
                  <a:pt x="379" y="530"/>
                </a:lnTo>
                <a:lnTo>
                  <a:pt x="378" y="531"/>
                </a:lnTo>
                <a:close/>
                <a:moveTo>
                  <a:pt x="172" y="699"/>
                </a:moveTo>
                <a:lnTo>
                  <a:pt x="189" y="699"/>
                </a:lnTo>
                <a:lnTo>
                  <a:pt x="205" y="700"/>
                </a:lnTo>
                <a:lnTo>
                  <a:pt x="214" y="701"/>
                </a:lnTo>
                <a:lnTo>
                  <a:pt x="223" y="701"/>
                </a:lnTo>
                <a:lnTo>
                  <a:pt x="232" y="702"/>
                </a:lnTo>
                <a:lnTo>
                  <a:pt x="240" y="701"/>
                </a:lnTo>
                <a:lnTo>
                  <a:pt x="242" y="702"/>
                </a:lnTo>
                <a:lnTo>
                  <a:pt x="248" y="704"/>
                </a:lnTo>
                <a:lnTo>
                  <a:pt x="254" y="704"/>
                </a:lnTo>
                <a:lnTo>
                  <a:pt x="260" y="705"/>
                </a:lnTo>
                <a:lnTo>
                  <a:pt x="273" y="705"/>
                </a:lnTo>
                <a:lnTo>
                  <a:pt x="285" y="706"/>
                </a:lnTo>
                <a:lnTo>
                  <a:pt x="312" y="708"/>
                </a:lnTo>
                <a:lnTo>
                  <a:pt x="338" y="710"/>
                </a:lnTo>
                <a:lnTo>
                  <a:pt x="254" y="710"/>
                </a:lnTo>
                <a:lnTo>
                  <a:pt x="172" y="699"/>
                </a:lnTo>
                <a:lnTo>
                  <a:pt x="194" y="702"/>
                </a:lnTo>
                <a:lnTo>
                  <a:pt x="172" y="699"/>
                </a:lnTo>
                <a:close/>
                <a:moveTo>
                  <a:pt x="242" y="699"/>
                </a:moveTo>
                <a:lnTo>
                  <a:pt x="243" y="699"/>
                </a:lnTo>
                <a:lnTo>
                  <a:pt x="244" y="699"/>
                </a:lnTo>
                <a:lnTo>
                  <a:pt x="243" y="699"/>
                </a:lnTo>
                <a:lnTo>
                  <a:pt x="242" y="699"/>
                </a:lnTo>
                <a:close/>
                <a:moveTo>
                  <a:pt x="318" y="669"/>
                </a:moveTo>
                <a:lnTo>
                  <a:pt x="316" y="669"/>
                </a:lnTo>
                <a:lnTo>
                  <a:pt x="313" y="668"/>
                </a:lnTo>
                <a:lnTo>
                  <a:pt x="323" y="668"/>
                </a:lnTo>
                <a:lnTo>
                  <a:pt x="332" y="664"/>
                </a:lnTo>
                <a:lnTo>
                  <a:pt x="345" y="657"/>
                </a:lnTo>
                <a:lnTo>
                  <a:pt x="356" y="648"/>
                </a:lnTo>
                <a:lnTo>
                  <a:pt x="372" y="623"/>
                </a:lnTo>
                <a:lnTo>
                  <a:pt x="378" y="594"/>
                </a:lnTo>
                <a:lnTo>
                  <a:pt x="387" y="623"/>
                </a:lnTo>
                <a:lnTo>
                  <a:pt x="371" y="650"/>
                </a:lnTo>
                <a:lnTo>
                  <a:pt x="375" y="651"/>
                </a:lnTo>
                <a:lnTo>
                  <a:pt x="380" y="655"/>
                </a:lnTo>
                <a:lnTo>
                  <a:pt x="370" y="651"/>
                </a:lnTo>
                <a:lnTo>
                  <a:pt x="362" y="657"/>
                </a:lnTo>
                <a:lnTo>
                  <a:pt x="363" y="657"/>
                </a:lnTo>
                <a:lnTo>
                  <a:pt x="365" y="658"/>
                </a:lnTo>
                <a:lnTo>
                  <a:pt x="356" y="659"/>
                </a:lnTo>
                <a:lnTo>
                  <a:pt x="347" y="664"/>
                </a:lnTo>
                <a:lnTo>
                  <a:pt x="348" y="664"/>
                </a:lnTo>
                <a:lnTo>
                  <a:pt x="349" y="665"/>
                </a:lnTo>
                <a:lnTo>
                  <a:pt x="346" y="665"/>
                </a:lnTo>
                <a:lnTo>
                  <a:pt x="341" y="666"/>
                </a:lnTo>
                <a:lnTo>
                  <a:pt x="342" y="668"/>
                </a:lnTo>
                <a:lnTo>
                  <a:pt x="343" y="669"/>
                </a:lnTo>
                <a:lnTo>
                  <a:pt x="335" y="668"/>
                </a:lnTo>
                <a:lnTo>
                  <a:pt x="326" y="672"/>
                </a:lnTo>
                <a:lnTo>
                  <a:pt x="320" y="673"/>
                </a:lnTo>
                <a:lnTo>
                  <a:pt x="314" y="674"/>
                </a:lnTo>
                <a:lnTo>
                  <a:pt x="310" y="675"/>
                </a:lnTo>
                <a:lnTo>
                  <a:pt x="308" y="677"/>
                </a:lnTo>
                <a:lnTo>
                  <a:pt x="312" y="673"/>
                </a:lnTo>
                <a:lnTo>
                  <a:pt x="318" y="669"/>
                </a:lnTo>
                <a:lnTo>
                  <a:pt x="317" y="671"/>
                </a:lnTo>
                <a:lnTo>
                  <a:pt x="318" y="669"/>
                </a:lnTo>
                <a:close/>
                <a:moveTo>
                  <a:pt x="312" y="667"/>
                </a:moveTo>
                <a:lnTo>
                  <a:pt x="312" y="668"/>
                </a:lnTo>
                <a:lnTo>
                  <a:pt x="313" y="668"/>
                </a:lnTo>
                <a:lnTo>
                  <a:pt x="312" y="668"/>
                </a:lnTo>
                <a:lnTo>
                  <a:pt x="312" y="667"/>
                </a:lnTo>
                <a:close/>
                <a:moveTo>
                  <a:pt x="316" y="665"/>
                </a:moveTo>
                <a:lnTo>
                  <a:pt x="316" y="665"/>
                </a:lnTo>
                <a:lnTo>
                  <a:pt x="316" y="665"/>
                </a:lnTo>
                <a:lnTo>
                  <a:pt x="316" y="665"/>
                </a:lnTo>
                <a:lnTo>
                  <a:pt x="316" y="665"/>
                </a:lnTo>
                <a:close/>
                <a:moveTo>
                  <a:pt x="351" y="665"/>
                </a:moveTo>
                <a:lnTo>
                  <a:pt x="350" y="665"/>
                </a:lnTo>
                <a:lnTo>
                  <a:pt x="350" y="665"/>
                </a:lnTo>
                <a:lnTo>
                  <a:pt x="350" y="665"/>
                </a:lnTo>
                <a:lnTo>
                  <a:pt x="351" y="665"/>
                </a:lnTo>
                <a:close/>
                <a:moveTo>
                  <a:pt x="309" y="679"/>
                </a:moveTo>
                <a:lnTo>
                  <a:pt x="309" y="679"/>
                </a:lnTo>
                <a:lnTo>
                  <a:pt x="309" y="679"/>
                </a:lnTo>
                <a:lnTo>
                  <a:pt x="309" y="679"/>
                </a:lnTo>
                <a:lnTo>
                  <a:pt x="309" y="679"/>
                </a:lnTo>
                <a:close/>
                <a:moveTo>
                  <a:pt x="370" y="580"/>
                </a:moveTo>
                <a:lnTo>
                  <a:pt x="374" y="583"/>
                </a:lnTo>
                <a:lnTo>
                  <a:pt x="374" y="589"/>
                </a:lnTo>
                <a:lnTo>
                  <a:pt x="370" y="584"/>
                </a:lnTo>
                <a:lnTo>
                  <a:pt x="370" y="580"/>
                </a:lnTo>
                <a:lnTo>
                  <a:pt x="370" y="580"/>
                </a:lnTo>
                <a:lnTo>
                  <a:pt x="370" y="580"/>
                </a:lnTo>
                <a:close/>
                <a:moveTo>
                  <a:pt x="355" y="611"/>
                </a:moveTo>
                <a:lnTo>
                  <a:pt x="357" y="609"/>
                </a:lnTo>
                <a:lnTo>
                  <a:pt x="359" y="607"/>
                </a:lnTo>
                <a:lnTo>
                  <a:pt x="356" y="624"/>
                </a:lnTo>
                <a:lnTo>
                  <a:pt x="348" y="639"/>
                </a:lnTo>
                <a:lnTo>
                  <a:pt x="341" y="646"/>
                </a:lnTo>
                <a:lnTo>
                  <a:pt x="333" y="652"/>
                </a:lnTo>
                <a:lnTo>
                  <a:pt x="329" y="656"/>
                </a:lnTo>
                <a:lnTo>
                  <a:pt x="323" y="659"/>
                </a:lnTo>
                <a:lnTo>
                  <a:pt x="321" y="660"/>
                </a:lnTo>
                <a:lnTo>
                  <a:pt x="318" y="661"/>
                </a:lnTo>
                <a:lnTo>
                  <a:pt x="314" y="664"/>
                </a:lnTo>
                <a:lnTo>
                  <a:pt x="315" y="665"/>
                </a:lnTo>
                <a:lnTo>
                  <a:pt x="310" y="665"/>
                </a:lnTo>
                <a:lnTo>
                  <a:pt x="307" y="666"/>
                </a:lnTo>
                <a:lnTo>
                  <a:pt x="308" y="666"/>
                </a:lnTo>
                <a:lnTo>
                  <a:pt x="309" y="667"/>
                </a:lnTo>
                <a:lnTo>
                  <a:pt x="304" y="667"/>
                </a:lnTo>
                <a:lnTo>
                  <a:pt x="297" y="669"/>
                </a:lnTo>
                <a:lnTo>
                  <a:pt x="289" y="672"/>
                </a:lnTo>
                <a:lnTo>
                  <a:pt x="281" y="674"/>
                </a:lnTo>
                <a:lnTo>
                  <a:pt x="297" y="664"/>
                </a:lnTo>
                <a:lnTo>
                  <a:pt x="313" y="655"/>
                </a:lnTo>
                <a:lnTo>
                  <a:pt x="312" y="654"/>
                </a:lnTo>
                <a:lnTo>
                  <a:pt x="310" y="652"/>
                </a:lnTo>
                <a:lnTo>
                  <a:pt x="315" y="654"/>
                </a:lnTo>
                <a:lnTo>
                  <a:pt x="321" y="649"/>
                </a:lnTo>
                <a:lnTo>
                  <a:pt x="328" y="643"/>
                </a:lnTo>
                <a:lnTo>
                  <a:pt x="335" y="638"/>
                </a:lnTo>
                <a:lnTo>
                  <a:pt x="346" y="625"/>
                </a:lnTo>
                <a:lnTo>
                  <a:pt x="355" y="611"/>
                </a:lnTo>
                <a:lnTo>
                  <a:pt x="353" y="615"/>
                </a:lnTo>
                <a:lnTo>
                  <a:pt x="355" y="611"/>
                </a:lnTo>
                <a:close/>
                <a:moveTo>
                  <a:pt x="316" y="640"/>
                </a:moveTo>
                <a:lnTo>
                  <a:pt x="315" y="640"/>
                </a:lnTo>
                <a:lnTo>
                  <a:pt x="314" y="640"/>
                </a:lnTo>
                <a:lnTo>
                  <a:pt x="315" y="640"/>
                </a:lnTo>
                <a:lnTo>
                  <a:pt x="316" y="640"/>
                </a:lnTo>
                <a:close/>
                <a:moveTo>
                  <a:pt x="314" y="640"/>
                </a:moveTo>
                <a:lnTo>
                  <a:pt x="314" y="642"/>
                </a:lnTo>
                <a:lnTo>
                  <a:pt x="313" y="644"/>
                </a:lnTo>
                <a:lnTo>
                  <a:pt x="317" y="644"/>
                </a:lnTo>
                <a:lnTo>
                  <a:pt x="322" y="643"/>
                </a:lnTo>
                <a:lnTo>
                  <a:pt x="317" y="644"/>
                </a:lnTo>
                <a:lnTo>
                  <a:pt x="313" y="644"/>
                </a:lnTo>
                <a:lnTo>
                  <a:pt x="308" y="647"/>
                </a:lnTo>
                <a:lnTo>
                  <a:pt x="304" y="650"/>
                </a:lnTo>
                <a:lnTo>
                  <a:pt x="297" y="652"/>
                </a:lnTo>
                <a:lnTo>
                  <a:pt x="290" y="656"/>
                </a:lnTo>
                <a:lnTo>
                  <a:pt x="280" y="663"/>
                </a:lnTo>
                <a:lnTo>
                  <a:pt x="268" y="668"/>
                </a:lnTo>
                <a:lnTo>
                  <a:pt x="250" y="672"/>
                </a:lnTo>
                <a:lnTo>
                  <a:pt x="231" y="669"/>
                </a:lnTo>
                <a:lnTo>
                  <a:pt x="274" y="657"/>
                </a:lnTo>
                <a:lnTo>
                  <a:pt x="314" y="640"/>
                </a:lnTo>
                <a:lnTo>
                  <a:pt x="306" y="644"/>
                </a:lnTo>
                <a:lnTo>
                  <a:pt x="314" y="640"/>
                </a:lnTo>
                <a:close/>
                <a:moveTo>
                  <a:pt x="258" y="694"/>
                </a:moveTo>
                <a:lnTo>
                  <a:pt x="269" y="697"/>
                </a:lnTo>
                <a:lnTo>
                  <a:pt x="280" y="701"/>
                </a:lnTo>
                <a:lnTo>
                  <a:pt x="251" y="698"/>
                </a:lnTo>
                <a:lnTo>
                  <a:pt x="222" y="696"/>
                </a:lnTo>
                <a:lnTo>
                  <a:pt x="192" y="692"/>
                </a:lnTo>
                <a:lnTo>
                  <a:pt x="161" y="689"/>
                </a:lnTo>
                <a:lnTo>
                  <a:pt x="210" y="689"/>
                </a:lnTo>
                <a:lnTo>
                  <a:pt x="258" y="694"/>
                </a:lnTo>
                <a:lnTo>
                  <a:pt x="247" y="693"/>
                </a:lnTo>
                <a:lnTo>
                  <a:pt x="258" y="694"/>
                </a:lnTo>
                <a:close/>
                <a:moveTo>
                  <a:pt x="160" y="706"/>
                </a:moveTo>
                <a:lnTo>
                  <a:pt x="178" y="708"/>
                </a:lnTo>
                <a:lnTo>
                  <a:pt x="196" y="710"/>
                </a:lnTo>
                <a:lnTo>
                  <a:pt x="203" y="712"/>
                </a:lnTo>
                <a:lnTo>
                  <a:pt x="213" y="713"/>
                </a:lnTo>
                <a:lnTo>
                  <a:pt x="214" y="713"/>
                </a:lnTo>
                <a:lnTo>
                  <a:pt x="216" y="713"/>
                </a:lnTo>
                <a:lnTo>
                  <a:pt x="216" y="713"/>
                </a:lnTo>
                <a:lnTo>
                  <a:pt x="216" y="712"/>
                </a:lnTo>
                <a:lnTo>
                  <a:pt x="218" y="710"/>
                </a:lnTo>
                <a:lnTo>
                  <a:pt x="221" y="710"/>
                </a:lnTo>
                <a:lnTo>
                  <a:pt x="217" y="710"/>
                </a:lnTo>
                <a:lnTo>
                  <a:pt x="216" y="713"/>
                </a:lnTo>
                <a:lnTo>
                  <a:pt x="224" y="715"/>
                </a:lnTo>
                <a:lnTo>
                  <a:pt x="234" y="715"/>
                </a:lnTo>
                <a:lnTo>
                  <a:pt x="241" y="716"/>
                </a:lnTo>
                <a:lnTo>
                  <a:pt x="248" y="717"/>
                </a:lnTo>
                <a:lnTo>
                  <a:pt x="264" y="718"/>
                </a:lnTo>
                <a:lnTo>
                  <a:pt x="280" y="719"/>
                </a:lnTo>
                <a:lnTo>
                  <a:pt x="313" y="719"/>
                </a:lnTo>
                <a:lnTo>
                  <a:pt x="345" y="717"/>
                </a:lnTo>
                <a:lnTo>
                  <a:pt x="374" y="713"/>
                </a:lnTo>
                <a:lnTo>
                  <a:pt x="404" y="706"/>
                </a:lnTo>
                <a:lnTo>
                  <a:pt x="416" y="701"/>
                </a:lnTo>
                <a:lnTo>
                  <a:pt x="428" y="696"/>
                </a:lnTo>
                <a:lnTo>
                  <a:pt x="436" y="690"/>
                </a:lnTo>
                <a:lnTo>
                  <a:pt x="444" y="684"/>
                </a:lnTo>
                <a:lnTo>
                  <a:pt x="448" y="681"/>
                </a:lnTo>
                <a:lnTo>
                  <a:pt x="453" y="680"/>
                </a:lnTo>
                <a:lnTo>
                  <a:pt x="415" y="706"/>
                </a:lnTo>
                <a:lnTo>
                  <a:pt x="370" y="717"/>
                </a:lnTo>
                <a:lnTo>
                  <a:pt x="337" y="721"/>
                </a:lnTo>
                <a:lnTo>
                  <a:pt x="304" y="722"/>
                </a:lnTo>
                <a:lnTo>
                  <a:pt x="287" y="722"/>
                </a:lnTo>
                <a:lnTo>
                  <a:pt x="269" y="722"/>
                </a:lnTo>
                <a:lnTo>
                  <a:pt x="259" y="722"/>
                </a:lnTo>
                <a:lnTo>
                  <a:pt x="250" y="721"/>
                </a:lnTo>
                <a:lnTo>
                  <a:pt x="243" y="721"/>
                </a:lnTo>
                <a:lnTo>
                  <a:pt x="235" y="722"/>
                </a:lnTo>
                <a:lnTo>
                  <a:pt x="234" y="719"/>
                </a:lnTo>
                <a:lnTo>
                  <a:pt x="229" y="718"/>
                </a:lnTo>
                <a:lnTo>
                  <a:pt x="223" y="718"/>
                </a:lnTo>
                <a:lnTo>
                  <a:pt x="217" y="718"/>
                </a:lnTo>
                <a:lnTo>
                  <a:pt x="208" y="716"/>
                </a:lnTo>
                <a:lnTo>
                  <a:pt x="199" y="715"/>
                </a:lnTo>
                <a:lnTo>
                  <a:pt x="175" y="710"/>
                </a:lnTo>
                <a:lnTo>
                  <a:pt x="150" y="706"/>
                </a:lnTo>
                <a:lnTo>
                  <a:pt x="156" y="705"/>
                </a:lnTo>
                <a:lnTo>
                  <a:pt x="160" y="706"/>
                </a:lnTo>
                <a:lnTo>
                  <a:pt x="166" y="707"/>
                </a:lnTo>
                <a:lnTo>
                  <a:pt x="160" y="706"/>
                </a:lnTo>
                <a:close/>
                <a:moveTo>
                  <a:pt x="234" y="722"/>
                </a:moveTo>
                <a:lnTo>
                  <a:pt x="233" y="723"/>
                </a:lnTo>
                <a:lnTo>
                  <a:pt x="231" y="723"/>
                </a:lnTo>
                <a:lnTo>
                  <a:pt x="233" y="723"/>
                </a:lnTo>
                <a:lnTo>
                  <a:pt x="234" y="722"/>
                </a:lnTo>
                <a:close/>
                <a:moveTo>
                  <a:pt x="28" y="721"/>
                </a:moveTo>
                <a:lnTo>
                  <a:pt x="49" y="718"/>
                </a:lnTo>
                <a:lnTo>
                  <a:pt x="62" y="724"/>
                </a:lnTo>
                <a:lnTo>
                  <a:pt x="46" y="722"/>
                </a:lnTo>
                <a:lnTo>
                  <a:pt x="28" y="721"/>
                </a:lnTo>
                <a:close/>
                <a:moveTo>
                  <a:pt x="60" y="701"/>
                </a:moveTo>
                <a:lnTo>
                  <a:pt x="58" y="700"/>
                </a:lnTo>
                <a:lnTo>
                  <a:pt x="54" y="700"/>
                </a:lnTo>
                <a:lnTo>
                  <a:pt x="100" y="704"/>
                </a:lnTo>
                <a:lnTo>
                  <a:pt x="144" y="713"/>
                </a:lnTo>
                <a:lnTo>
                  <a:pt x="192" y="721"/>
                </a:lnTo>
                <a:lnTo>
                  <a:pt x="241" y="726"/>
                </a:lnTo>
                <a:lnTo>
                  <a:pt x="290" y="729"/>
                </a:lnTo>
                <a:lnTo>
                  <a:pt x="339" y="727"/>
                </a:lnTo>
                <a:lnTo>
                  <a:pt x="381" y="723"/>
                </a:lnTo>
                <a:lnTo>
                  <a:pt x="421" y="713"/>
                </a:lnTo>
                <a:lnTo>
                  <a:pt x="438" y="706"/>
                </a:lnTo>
                <a:lnTo>
                  <a:pt x="454" y="697"/>
                </a:lnTo>
                <a:lnTo>
                  <a:pt x="468" y="684"/>
                </a:lnTo>
                <a:lnTo>
                  <a:pt x="480" y="669"/>
                </a:lnTo>
                <a:lnTo>
                  <a:pt x="466" y="698"/>
                </a:lnTo>
                <a:lnTo>
                  <a:pt x="437" y="716"/>
                </a:lnTo>
                <a:lnTo>
                  <a:pt x="402" y="730"/>
                </a:lnTo>
                <a:lnTo>
                  <a:pt x="365" y="738"/>
                </a:lnTo>
                <a:lnTo>
                  <a:pt x="267" y="741"/>
                </a:lnTo>
                <a:lnTo>
                  <a:pt x="172" y="725"/>
                </a:lnTo>
                <a:lnTo>
                  <a:pt x="116" y="714"/>
                </a:lnTo>
                <a:lnTo>
                  <a:pt x="60" y="701"/>
                </a:lnTo>
                <a:lnTo>
                  <a:pt x="71" y="704"/>
                </a:lnTo>
                <a:lnTo>
                  <a:pt x="60" y="701"/>
                </a:lnTo>
                <a:close/>
                <a:moveTo>
                  <a:pt x="133" y="748"/>
                </a:moveTo>
                <a:lnTo>
                  <a:pt x="114" y="746"/>
                </a:lnTo>
                <a:lnTo>
                  <a:pt x="94" y="744"/>
                </a:lnTo>
                <a:lnTo>
                  <a:pt x="116" y="742"/>
                </a:lnTo>
                <a:lnTo>
                  <a:pt x="133" y="748"/>
                </a:lnTo>
                <a:close/>
                <a:moveTo>
                  <a:pt x="24" y="757"/>
                </a:moveTo>
                <a:lnTo>
                  <a:pt x="118" y="755"/>
                </a:lnTo>
                <a:lnTo>
                  <a:pt x="210" y="774"/>
                </a:lnTo>
                <a:lnTo>
                  <a:pt x="164" y="772"/>
                </a:lnTo>
                <a:lnTo>
                  <a:pt x="118" y="760"/>
                </a:lnTo>
                <a:lnTo>
                  <a:pt x="94" y="757"/>
                </a:lnTo>
                <a:lnTo>
                  <a:pt x="70" y="755"/>
                </a:lnTo>
                <a:lnTo>
                  <a:pt x="46" y="756"/>
                </a:lnTo>
                <a:lnTo>
                  <a:pt x="24" y="757"/>
                </a:lnTo>
                <a:lnTo>
                  <a:pt x="33" y="755"/>
                </a:lnTo>
                <a:lnTo>
                  <a:pt x="24" y="757"/>
                </a:lnTo>
                <a:close/>
                <a:moveTo>
                  <a:pt x="50" y="764"/>
                </a:moveTo>
                <a:lnTo>
                  <a:pt x="77" y="762"/>
                </a:lnTo>
                <a:lnTo>
                  <a:pt x="104" y="766"/>
                </a:lnTo>
                <a:lnTo>
                  <a:pt x="77" y="765"/>
                </a:lnTo>
                <a:lnTo>
                  <a:pt x="50" y="764"/>
                </a:lnTo>
                <a:close/>
                <a:moveTo>
                  <a:pt x="56" y="772"/>
                </a:moveTo>
                <a:lnTo>
                  <a:pt x="115" y="774"/>
                </a:lnTo>
                <a:lnTo>
                  <a:pt x="174" y="784"/>
                </a:lnTo>
                <a:lnTo>
                  <a:pt x="142" y="788"/>
                </a:lnTo>
                <a:lnTo>
                  <a:pt x="110" y="783"/>
                </a:lnTo>
                <a:lnTo>
                  <a:pt x="83" y="779"/>
                </a:lnTo>
                <a:lnTo>
                  <a:pt x="56" y="772"/>
                </a:lnTo>
                <a:lnTo>
                  <a:pt x="66" y="772"/>
                </a:lnTo>
                <a:lnTo>
                  <a:pt x="56" y="772"/>
                </a:lnTo>
                <a:close/>
                <a:moveTo>
                  <a:pt x="143" y="801"/>
                </a:moveTo>
                <a:lnTo>
                  <a:pt x="197" y="789"/>
                </a:lnTo>
                <a:lnTo>
                  <a:pt x="252" y="785"/>
                </a:lnTo>
                <a:lnTo>
                  <a:pt x="224" y="790"/>
                </a:lnTo>
                <a:lnTo>
                  <a:pt x="196" y="797"/>
                </a:lnTo>
                <a:lnTo>
                  <a:pt x="184" y="801"/>
                </a:lnTo>
                <a:lnTo>
                  <a:pt x="172" y="804"/>
                </a:lnTo>
                <a:lnTo>
                  <a:pt x="157" y="804"/>
                </a:lnTo>
                <a:lnTo>
                  <a:pt x="143" y="801"/>
                </a:lnTo>
                <a:lnTo>
                  <a:pt x="161" y="798"/>
                </a:lnTo>
                <a:lnTo>
                  <a:pt x="143" y="801"/>
                </a:lnTo>
                <a:close/>
                <a:moveTo>
                  <a:pt x="211" y="802"/>
                </a:moveTo>
                <a:lnTo>
                  <a:pt x="233" y="797"/>
                </a:lnTo>
                <a:lnTo>
                  <a:pt x="260" y="795"/>
                </a:lnTo>
                <a:lnTo>
                  <a:pt x="236" y="800"/>
                </a:lnTo>
                <a:lnTo>
                  <a:pt x="211" y="802"/>
                </a:lnTo>
                <a:close/>
                <a:moveTo>
                  <a:pt x="251" y="767"/>
                </a:moveTo>
                <a:lnTo>
                  <a:pt x="225" y="763"/>
                </a:lnTo>
                <a:lnTo>
                  <a:pt x="199" y="756"/>
                </a:lnTo>
                <a:lnTo>
                  <a:pt x="175" y="749"/>
                </a:lnTo>
                <a:lnTo>
                  <a:pt x="152" y="741"/>
                </a:lnTo>
                <a:lnTo>
                  <a:pt x="160" y="742"/>
                </a:lnTo>
                <a:lnTo>
                  <a:pt x="169" y="744"/>
                </a:lnTo>
                <a:lnTo>
                  <a:pt x="180" y="748"/>
                </a:lnTo>
                <a:lnTo>
                  <a:pt x="191" y="750"/>
                </a:lnTo>
                <a:lnTo>
                  <a:pt x="211" y="756"/>
                </a:lnTo>
                <a:lnTo>
                  <a:pt x="233" y="760"/>
                </a:lnTo>
                <a:lnTo>
                  <a:pt x="276" y="766"/>
                </a:lnTo>
                <a:lnTo>
                  <a:pt x="321" y="767"/>
                </a:lnTo>
                <a:lnTo>
                  <a:pt x="364" y="765"/>
                </a:lnTo>
                <a:lnTo>
                  <a:pt x="406" y="756"/>
                </a:lnTo>
                <a:lnTo>
                  <a:pt x="413" y="755"/>
                </a:lnTo>
                <a:lnTo>
                  <a:pt x="413" y="757"/>
                </a:lnTo>
                <a:lnTo>
                  <a:pt x="404" y="760"/>
                </a:lnTo>
                <a:lnTo>
                  <a:pt x="392" y="764"/>
                </a:lnTo>
                <a:lnTo>
                  <a:pt x="372" y="768"/>
                </a:lnTo>
                <a:lnTo>
                  <a:pt x="350" y="771"/>
                </a:lnTo>
                <a:lnTo>
                  <a:pt x="300" y="773"/>
                </a:lnTo>
                <a:lnTo>
                  <a:pt x="251" y="767"/>
                </a:lnTo>
                <a:lnTo>
                  <a:pt x="260" y="769"/>
                </a:lnTo>
                <a:lnTo>
                  <a:pt x="251" y="767"/>
                </a:lnTo>
                <a:close/>
                <a:moveTo>
                  <a:pt x="200" y="849"/>
                </a:moveTo>
                <a:lnTo>
                  <a:pt x="232" y="842"/>
                </a:lnTo>
                <a:lnTo>
                  <a:pt x="264" y="838"/>
                </a:lnTo>
                <a:lnTo>
                  <a:pt x="280" y="834"/>
                </a:lnTo>
                <a:lnTo>
                  <a:pt x="297" y="831"/>
                </a:lnTo>
                <a:lnTo>
                  <a:pt x="304" y="829"/>
                </a:lnTo>
                <a:lnTo>
                  <a:pt x="310" y="827"/>
                </a:lnTo>
                <a:lnTo>
                  <a:pt x="317" y="825"/>
                </a:lnTo>
                <a:lnTo>
                  <a:pt x="324" y="825"/>
                </a:lnTo>
                <a:lnTo>
                  <a:pt x="290" y="835"/>
                </a:lnTo>
                <a:lnTo>
                  <a:pt x="256" y="845"/>
                </a:lnTo>
                <a:lnTo>
                  <a:pt x="238" y="848"/>
                </a:lnTo>
                <a:lnTo>
                  <a:pt x="219" y="850"/>
                </a:lnTo>
                <a:lnTo>
                  <a:pt x="211" y="851"/>
                </a:lnTo>
                <a:lnTo>
                  <a:pt x="202" y="852"/>
                </a:lnTo>
                <a:lnTo>
                  <a:pt x="197" y="851"/>
                </a:lnTo>
                <a:lnTo>
                  <a:pt x="200" y="849"/>
                </a:lnTo>
                <a:lnTo>
                  <a:pt x="201" y="849"/>
                </a:lnTo>
                <a:lnTo>
                  <a:pt x="200" y="849"/>
                </a:lnTo>
                <a:close/>
                <a:moveTo>
                  <a:pt x="182" y="863"/>
                </a:moveTo>
                <a:lnTo>
                  <a:pt x="246" y="854"/>
                </a:lnTo>
                <a:lnTo>
                  <a:pt x="308" y="839"/>
                </a:lnTo>
                <a:lnTo>
                  <a:pt x="369" y="817"/>
                </a:lnTo>
                <a:lnTo>
                  <a:pt x="428" y="795"/>
                </a:lnTo>
                <a:lnTo>
                  <a:pt x="415" y="804"/>
                </a:lnTo>
                <a:lnTo>
                  <a:pt x="402" y="810"/>
                </a:lnTo>
                <a:lnTo>
                  <a:pt x="386" y="817"/>
                </a:lnTo>
                <a:lnTo>
                  <a:pt x="370" y="824"/>
                </a:lnTo>
                <a:lnTo>
                  <a:pt x="337" y="835"/>
                </a:lnTo>
                <a:lnTo>
                  <a:pt x="302" y="846"/>
                </a:lnTo>
                <a:lnTo>
                  <a:pt x="269" y="854"/>
                </a:lnTo>
                <a:lnTo>
                  <a:pt x="235" y="862"/>
                </a:lnTo>
                <a:lnTo>
                  <a:pt x="199" y="867"/>
                </a:lnTo>
                <a:lnTo>
                  <a:pt x="163" y="871"/>
                </a:lnTo>
                <a:lnTo>
                  <a:pt x="172" y="865"/>
                </a:lnTo>
                <a:lnTo>
                  <a:pt x="182" y="863"/>
                </a:lnTo>
                <a:lnTo>
                  <a:pt x="186" y="863"/>
                </a:lnTo>
                <a:lnTo>
                  <a:pt x="182" y="863"/>
                </a:lnTo>
                <a:close/>
                <a:moveTo>
                  <a:pt x="144" y="891"/>
                </a:moveTo>
                <a:lnTo>
                  <a:pt x="167" y="888"/>
                </a:lnTo>
                <a:lnTo>
                  <a:pt x="191" y="888"/>
                </a:lnTo>
                <a:lnTo>
                  <a:pt x="214" y="885"/>
                </a:lnTo>
                <a:lnTo>
                  <a:pt x="238" y="883"/>
                </a:lnTo>
                <a:lnTo>
                  <a:pt x="283" y="876"/>
                </a:lnTo>
                <a:lnTo>
                  <a:pt x="329" y="870"/>
                </a:lnTo>
                <a:lnTo>
                  <a:pt x="373" y="860"/>
                </a:lnTo>
                <a:lnTo>
                  <a:pt x="417" y="850"/>
                </a:lnTo>
                <a:lnTo>
                  <a:pt x="458" y="839"/>
                </a:lnTo>
                <a:lnTo>
                  <a:pt x="498" y="825"/>
                </a:lnTo>
                <a:lnTo>
                  <a:pt x="470" y="841"/>
                </a:lnTo>
                <a:lnTo>
                  <a:pt x="439" y="852"/>
                </a:lnTo>
                <a:lnTo>
                  <a:pt x="404" y="862"/>
                </a:lnTo>
                <a:lnTo>
                  <a:pt x="367" y="870"/>
                </a:lnTo>
                <a:lnTo>
                  <a:pt x="290" y="882"/>
                </a:lnTo>
                <a:lnTo>
                  <a:pt x="211" y="890"/>
                </a:lnTo>
                <a:lnTo>
                  <a:pt x="190" y="891"/>
                </a:lnTo>
                <a:lnTo>
                  <a:pt x="167" y="893"/>
                </a:lnTo>
                <a:lnTo>
                  <a:pt x="157" y="893"/>
                </a:lnTo>
                <a:lnTo>
                  <a:pt x="145" y="895"/>
                </a:lnTo>
                <a:lnTo>
                  <a:pt x="141" y="893"/>
                </a:lnTo>
                <a:lnTo>
                  <a:pt x="144" y="891"/>
                </a:lnTo>
                <a:lnTo>
                  <a:pt x="148" y="890"/>
                </a:lnTo>
                <a:lnTo>
                  <a:pt x="144" y="891"/>
                </a:lnTo>
                <a:close/>
                <a:moveTo>
                  <a:pt x="128" y="856"/>
                </a:moveTo>
                <a:lnTo>
                  <a:pt x="131" y="856"/>
                </a:lnTo>
                <a:lnTo>
                  <a:pt x="133" y="856"/>
                </a:lnTo>
                <a:lnTo>
                  <a:pt x="128" y="858"/>
                </a:lnTo>
                <a:lnTo>
                  <a:pt x="125" y="860"/>
                </a:lnTo>
                <a:lnTo>
                  <a:pt x="118" y="864"/>
                </a:lnTo>
                <a:lnTo>
                  <a:pt x="112" y="867"/>
                </a:lnTo>
                <a:lnTo>
                  <a:pt x="102" y="874"/>
                </a:lnTo>
                <a:lnTo>
                  <a:pt x="91" y="881"/>
                </a:lnTo>
                <a:lnTo>
                  <a:pt x="71" y="896"/>
                </a:lnTo>
                <a:lnTo>
                  <a:pt x="52" y="912"/>
                </a:lnTo>
                <a:lnTo>
                  <a:pt x="58" y="893"/>
                </a:lnTo>
                <a:lnTo>
                  <a:pt x="74" y="881"/>
                </a:lnTo>
                <a:lnTo>
                  <a:pt x="100" y="866"/>
                </a:lnTo>
                <a:lnTo>
                  <a:pt x="128" y="856"/>
                </a:lnTo>
                <a:lnTo>
                  <a:pt x="114" y="859"/>
                </a:lnTo>
                <a:lnTo>
                  <a:pt x="128" y="856"/>
                </a:lnTo>
                <a:close/>
                <a:moveTo>
                  <a:pt x="26" y="1045"/>
                </a:moveTo>
                <a:lnTo>
                  <a:pt x="102" y="1042"/>
                </a:lnTo>
                <a:lnTo>
                  <a:pt x="178" y="1054"/>
                </a:lnTo>
                <a:lnTo>
                  <a:pt x="102" y="1046"/>
                </a:lnTo>
                <a:lnTo>
                  <a:pt x="26" y="1045"/>
                </a:lnTo>
                <a:close/>
                <a:moveTo>
                  <a:pt x="99" y="1029"/>
                </a:moveTo>
                <a:lnTo>
                  <a:pt x="178" y="1038"/>
                </a:lnTo>
                <a:lnTo>
                  <a:pt x="256" y="1057"/>
                </a:lnTo>
                <a:lnTo>
                  <a:pt x="312" y="1086"/>
                </a:lnTo>
                <a:lnTo>
                  <a:pt x="348" y="1134"/>
                </a:lnTo>
                <a:lnTo>
                  <a:pt x="351" y="1141"/>
                </a:lnTo>
                <a:lnTo>
                  <a:pt x="354" y="1149"/>
                </a:lnTo>
                <a:lnTo>
                  <a:pt x="350" y="1150"/>
                </a:lnTo>
                <a:lnTo>
                  <a:pt x="347" y="1149"/>
                </a:lnTo>
                <a:lnTo>
                  <a:pt x="337" y="1134"/>
                </a:lnTo>
                <a:lnTo>
                  <a:pt x="328" y="1120"/>
                </a:lnTo>
                <a:lnTo>
                  <a:pt x="305" y="1096"/>
                </a:lnTo>
                <a:lnTo>
                  <a:pt x="277" y="1078"/>
                </a:lnTo>
                <a:lnTo>
                  <a:pt x="207" y="1051"/>
                </a:lnTo>
                <a:lnTo>
                  <a:pt x="133" y="1038"/>
                </a:lnTo>
                <a:lnTo>
                  <a:pt x="85" y="1034"/>
                </a:lnTo>
                <a:lnTo>
                  <a:pt x="38" y="1034"/>
                </a:lnTo>
                <a:lnTo>
                  <a:pt x="34" y="1036"/>
                </a:lnTo>
                <a:lnTo>
                  <a:pt x="32" y="1032"/>
                </a:lnTo>
                <a:lnTo>
                  <a:pt x="38" y="1029"/>
                </a:lnTo>
                <a:lnTo>
                  <a:pt x="48" y="1030"/>
                </a:lnTo>
                <a:lnTo>
                  <a:pt x="73" y="1029"/>
                </a:lnTo>
                <a:lnTo>
                  <a:pt x="99" y="1029"/>
                </a:lnTo>
                <a:lnTo>
                  <a:pt x="111" y="1030"/>
                </a:lnTo>
                <a:lnTo>
                  <a:pt x="99" y="1029"/>
                </a:lnTo>
                <a:close/>
                <a:moveTo>
                  <a:pt x="82" y="1021"/>
                </a:moveTo>
                <a:lnTo>
                  <a:pt x="61" y="1022"/>
                </a:lnTo>
                <a:lnTo>
                  <a:pt x="41" y="1022"/>
                </a:lnTo>
                <a:lnTo>
                  <a:pt x="46" y="1020"/>
                </a:lnTo>
                <a:lnTo>
                  <a:pt x="56" y="1020"/>
                </a:lnTo>
                <a:lnTo>
                  <a:pt x="68" y="1021"/>
                </a:lnTo>
                <a:lnTo>
                  <a:pt x="82" y="1021"/>
                </a:lnTo>
                <a:lnTo>
                  <a:pt x="77" y="1021"/>
                </a:lnTo>
                <a:lnTo>
                  <a:pt x="82" y="1021"/>
                </a:lnTo>
                <a:close/>
                <a:moveTo>
                  <a:pt x="35" y="909"/>
                </a:moveTo>
                <a:lnTo>
                  <a:pt x="30" y="949"/>
                </a:lnTo>
                <a:lnTo>
                  <a:pt x="29" y="989"/>
                </a:lnTo>
                <a:lnTo>
                  <a:pt x="29" y="1005"/>
                </a:lnTo>
                <a:lnTo>
                  <a:pt x="26" y="1020"/>
                </a:lnTo>
                <a:lnTo>
                  <a:pt x="16" y="1032"/>
                </a:lnTo>
                <a:lnTo>
                  <a:pt x="5" y="1036"/>
                </a:lnTo>
                <a:lnTo>
                  <a:pt x="9" y="1029"/>
                </a:lnTo>
                <a:lnTo>
                  <a:pt x="15" y="1022"/>
                </a:lnTo>
                <a:lnTo>
                  <a:pt x="18" y="1014"/>
                </a:lnTo>
                <a:lnTo>
                  <a:pt x="20" y="1005"/>
                </a:lnTo>
                <a:lnTo>
                  <a:pt x="24" y="989"/>
                </a:lnTo>
                <a:lnTo>
                  <a:pt x="25" y="973"/>
                </a:lnTo>
                <a:lnTo>
                  <a:pt x="23" y="934"/>
                </a:lnTo>
                <a:lnTo>
                  <a:pt x="28" y="896"/>
                </a:lnTo>
                <a:lnTo>
                  <a:pt x="51" y="870"/>
                </a:lnTo>
                <a:lnTo>
                  <a:pt x="84" y="858"/>
                </a:lnTo>
                <a:lnTo>
                  <a:pt x="68" y="871"/>
                </a:lnTo>
                <a:lnTo>
                  <a:pt x="51" y="882"/>
                </a:lnTo>
                <a:lnTo>
                  <a:pt x="41" y="895"/>
                </a:lnTo>
                <a:lnTo>
                  <a:pt x="35" y="909"/>
                </a:lnTo>
                <a:lnTo>
                  <a:pt x="34" y="915"/>
                </a:lnTo>
                <a:lnTo>
                  <a:pt x="35" y="909"/>
                </a:lnTo>
                <a:close/>
                <a:moveTo>
                  <a:pt x="51" y="943"/>
                </a:moveTo>
                <a:lnTo>
                  <a:pt x="50" y="945"/>
                </a:lnTo>
                <a:lnTo>
                  <a:pt x="49" y="945"/>
                </a:lnTo>
                <a:lnTo>
                  <a:pt x="82" y="901"/>
                </a:lnTo>
                <a:lnTo>
                  <a:pt x="128" y="873"/>
                </a:lnTo>
                <a:lnTo>
                  <a:pt x="133" y="871"/>
                </a:lnTo>
                <a:lnTo>
                  <a:pt x="137" y="870"/>
                </a:lnTo>
                <a:lnTo>
                  <a:pt x="135" y="874"/>
                </a:lnTo>
                <a:lnTo>
                  <a:pt x="131" y="878"/>
                </a:lnTo>
                <a:lnTo>
                  <a:pt x="118" y="889"/>
                </a:lnTo>
                <a:lnTo>
                  <a:pt x="104" y="899"/>
                </a:lnTo>
                <a:lnTo>
                  <a:pt x="91" y="910"/>
                </a:lnTo>
                <a:lnTo>
                  <a:pt x="77" y="923"/>
                </a:lnTo>
                <a:lnTo>
                  <a:pt x="71" y="928"/>
                </a:lnTo>
                <a:lnTo>
                  <a:pt x="65" y="933"/>
                </a:lnTo>
                <a:lnTo>
                  <a:pt x="59" y="939"/>
                </a:lnTo>
                <a:lnTo>
                  <a:pt x="51" y="943"/>
                </a:lnTo>
                <a:lnTo>
                  <a:pt x="51" y="945"/>
                </a:lnTo>
                <a:lnTo>
                  <a:pt x="51" y="943"/>
                </a:lnTo>
                <a:close/>
                <a:moveTo>
                  <a:pt x="73" y="986"/>
                </a:moveTo>
                <a:lnTo>
                  <a:pt x="63" y="983"/>
                </a:lnTo>
                <a:lnTo>
                  <a:pt x="56" y="978"/>
                </a:lnTo>
                <a:lnTo>
                  <a:pt x="62" y="978"/>
                </a:lnTo>
                <a:lnTo>
                  <a:pt x="69" y="980"/>
                </a:lnTo>
                <a:lnTo>
                  <a:pt x="73" y="983"/>
                </a:lnTo>
                <a:lnTo>
                  <a:pt x="73" y="986"/>
                </a:lnTo>
                <a:lnTo>
                  <a:pt x="73" y="986"/>
                </a:lnTo>
                <a:lnTo>
                  <a:pt x="73" y="986"/>
                </a:lnTo>
                <a:close/>
                <a:moveTo>
                  <a:pt x="74" y="947"/>
                </a:moveTo>
                <a:lnTo>
                  <a:pt x="77" y="942"/>
                </a:lnTo>
                <a:lnTo>
                  <a:pt x="83" y="940"/>
                </a:lnTo>
                <a:lnTo>
                  <a:pt x="91" y="938"/>
                </a:lnTo>
                <a:lnTo>
                  <a:pt x="100" y="935"/>
                </a:lnTo>
                <a:lnTo>
                  <a:pt x="116" y="932"/>
                </a:lnTo>
                <a:lnTo>
                  <a:pt x="133" y="931"/>
                </a:lnTo>
                <a:lnTo>
                  <a:pt x="118" y="935"/>
                </a:lnTo>
                <a:lnTo>
                  <a:pt x="103" y="940"/>
                </a:lnTo>
                <a:lnTo>
                  <a:pt x="96" y="941"/>
                </a:lnTo>
                <a:lnTo>
                  <a:pt x="90" y="943"/>
                </a:lnTo>
                <a:lnTo>
                  <a:pt x="82" y="946"/>
                </a:lnTo>
                <a:lnTo>
                  <a:pt x="74" y="947"/>
                </a:lnTo>
                <a:lnTo>
                  <a:pt x="74" y="946"/>
                </a:lnTo>
                <a:lnTo>
                  <a:pt x="74" y="947"/>
                </a:lnTo>
                <a:close/>
                <a:moveTo>
                  <a:pt x="177" y="999"/>
                </a:moveTo>
                <a:lnTo>
                  <a:pt x="170" y="1004"/>
                </a:lnTo>
                <a:lnTo>
                  <a:pt x="161" y="1004"/>
                </a:lnTo>
                <a:lnTo>
                  <a:pt x="147" y="1003"/>
                </a:lnTo>
                <a:lnTo>
                  <a:pt x="133" y="1001"/>
                </a:lnTo>
                <a:lnTo>
                  <a:pt x="118" y="1001"/>
                </a:lnTo>
                <a:lnTo>
                  <a:pt x="103" y="1001"/>
                </a:lnTo>
                <a:lnTo>
                  <a:pt x="90" y="1001"/>
                </a:lnTo>
                <a:lnTo>
                  <a:pt x="76" y="1000"/>
                </a:lnTo>
                <a:lnTo>
                  <a:pt x="104" y="997"/>
                </a:lnTo>
                <a:lnTo>
                  <a:pt x="133" y="996"/>
                </a:lnTo>
                <a:lnTo>
                  <a:pt x="147" y="996"/>
                </a:lnTo>
                <a:lnTo>
                  <a:pt x="160" y="996"/>
                </a:lnTo>
                <a:lnTo>
                  <a:pt x="172" y="996"/>
                </a:lnTo>
                <a:lnTo>
                  <a:pt x="177" y="999"/>
                </a:lnTo>
                <a:lnTo>
                  <a:pt x="177" y="1000"/>
                </a:lnTo>
                <a:lnTo>
                  <a:pt x="177" y="999"/>
                </a:lnTo>
                <a:close/>
                <a:moveTo>
                  <a:pt x="192" y="989"/>
                </a:moveTo>
                <a:lnTo>
                  <a:pt x="184" y="990"/>
                </a:lnTo>
                <a:lnTo>
                  <a:pt x="176" y="989"/>
                </a:lnTo>
                <a:lnTo>
                  <a:pt x="184" y="988"/>
                </a:lnTo>
                <a:lnTo>
                  <a:pt x="192" y="989"/>
                </a:lnTo>
                <a:close/>
                <a:moveTo>
                  <a:pt x="133" y="983"/>
                </a:moveTo>
                <a:lnTo>
                  <a:pt x="120" y="984"/>
                </a:lnTo>
                <a:lnTo>
                  <a:pt x="107" y="987"/>
                </a:lnTo>
                <a:lnTo>
                  <a:pt x="94" y="989"/>
                </a:lnTo>
                <a:lnTo>
                  <a:pt x="81" y="991"/>
                </a:lnTo>
                <a:lnTo>
                  <a:pt x="77" y="988"/>
                </a:lnTo>
                <a:lnTo>
                  <a:pt x="84" y="984"/>
                </a:lnTo>
                <a:lnTo>
                  <a:pt x="96" y="981"/>
                </a:lnTo>
                <a:lnTo>
                  <a:pt x="108" y="979"/>
                </a:lnTo>
                <a:lnTo>
                  <a:pt x="134" y="975"/>
                </a:lnTo>
                <a:lnTo>
                  <a:pt x="159" y="973"/>
                </a:lnTo>
                <a:lnTo>
                  <a:pt x="188" y="972"/>
                </a:lnTo>
                <a:lnTo>
                  <a:pt x="215" y="974"/>
                </a:lnTo>
                <a:lnTo>
                  <a:pt x="207" y="976"/>
                </a:lnTo>
                <a:lnTo>
                  <a:pt x="198" y="978"/>
                </a:lnTo>
                <a:lnTo>
                  <a:pt x="186" y="978"/>
                </a:lnTo>
                <a:lnTo>
                  <a:pt x="176" y="979"/>
                </a:lnTo>
                <a:lnTo>
                  <a:pt x="155" y="981"/>
                </a:lnTo>
                <a:lnTo>
                  <a:pt x="133" y="983"/>
                </a:lnTo>
                <a:lnTo>
                  <a:pt x="136" y="983"/>
                </a:lnTo>
                <a:lnTo>
                  <a:pt x="133" y="983"/>
                </a:lnTo>
                <a:close/>
                <a:moveTo>
                  <a:pt x="210" y="992"/>
                </a:moveTo>
                <a:lnTo>
                  <a:pt x="217" y="987"/>
                </a:lnTo>
                <a:lnTo>
                  <a:pt x="225" y="982"/>
                </a:lnTo>
                <a:lnTo>
                  <a:pt x="227" y="980"/>
                </a:lnTo>
                <a:lnTo>
                  <a:pt x="231" y="978"/>
                </a:lnTo>
                <a:lnTo>
                  <a:pt x="234" y="975"/>
                </a:lnTo>
                <a:lnTo>
                  <a:pt x="234" y="973"/>
                </a:lnTo>
                <a:lnTo>
                  <a:pt x="240" y="972"/>
                </a:lnTo>
                <a:lnTo>
                  <a:pt x="246" y="968"/>
                </a:lnTo>
                <a:lnTo>
                  <a:pt x="252" y="965"/>
                </a:lnTo>
                <a:lnTo>
                  <a:pt x="259" y="963"/>
                </a:lnTo>
                <a:lnTo>
                  <a:pt x="266" y="959"/>
                </a:lnTo>
                <a:lnTo>
                  <a:pt x="272" y="958"/>
                </a:lnTo>
                <a:lnTo>
                  <a:pt x="277" y="958"/>
                </a:lnTo>
                <a:lnTo>
                  <a:pt x="281" y="957"/>
                </a:lnTo>
                <a:lnTo>
                  <a:pt x="257" y="971"/>
                </a:lnTo>
                <a:lnTo>
                  <a:pt x="232" y="983"/>
                </a:lnTo>
                <a:lnTo>
                  <a:pt x="242" y="983"/>
                </a:lnTo>
                <a:lnTo>
                  <a:pt x="251" y="981"/>
                </a:lnTo>
                <a:lnTo>
                  <a:pt x="260" y="979"/>
                </a:lnTo>
                <a:lnTo>
                  <a:pt x="269" y="978"/>
                </a:lnTo>
                <a:lnTo>
                  <a:pt x="266" y="981"/>
                </a:lnTo>
                <a:lnTo>
                  <a:pt x="262" y="983"/>
                </a:lnTo>
                <a:lnTo>
                  <a:pt x="265" y="983"/>
                </a:lnTo>
                <a:lnTo>
                  <a:pt x="268" y="983"/>
                </a:lnTo>
                <a:lnTo>
                  <a:pt x="255" y="986"/>
                </a:lnTo>
                <a:lnTo>
                  <a:pt x="241" y="989"/>
                </a:lnTo>
                <a:lnTo>
                  <a:pt x="226" y="991"/>
                </a:lnTo>
                <a:lnTo>
                  <a:pt x="210" y="992"/>
                </a:lnTo>
                <a:lnTo>
                  <a:pt x="223" y="989"/>
                </a:lnTo>
                <a:lnTo>
                  <a:pt x="210" y="992"/>
                </a:lnTo>
                <a:close/>
                <a:moveTo>
                  <a:pt x="374" y="1031"/>
                </a:moveTo>
                <a:lnTo>
                  <a:pt x="308" y="1011"/>
                </a:lnTo>
                <a:lnTo>
                  <a:pt x="241" y="997"/>
                </a:lnTo>
                <a:lnTo>
                  <a:pt x="259" y="993"/>
                </a:lnTo>
                <a:lnTo>
                  <a:pt x="279" y="996"/>
                </a:lnTo>
                <a:lnTo>
                  <a:pt x="298" y="1000"/>
                </a:lnTo>
                <a:lnTo>
                  <a:pt x="316" y="1005"/>
                </a:lnTo>
                <a:lnTo>
                  <a:pt x="348" y="1017"/>
                </a:lnTo>
                <a:lnTo>
                  <a:pt x="374" y="1031"/>
                </a:lnTo>
                <a:lnTo>
                  <a:pt x="359" y="1024"/>
                </a:lnTo>
                <a:lnTo>
                  <a:pt x="374" y="1031"/>
                </a:lnTo>
                <a:close/>
                <a:moveTo>
                  <a:pt x="399" y="1032"/>
                </a:moveTo>
                <a:lnTo>
                  <a:pt x="374" y="1017"/>
                </a:lnTo>
                <a:lnTo>
                  <a:pt x="349" y="1006"/>
                </a:lnTo>
                <a:lnTo>
                  <a:pt x="312" y="996"/>
                </a:lnTo>
                <a:lnTo>
                  <a:pt x="273" y="989"/>
                </a:lnTo>
                <a:lnTo>
                  <a:pt x="279" y="984"/>
                </a:lnTo>
                <a:lnTo>
                  <a:pt x="285" y="983"/>
                </a:lnTo>
                <a:lnTo>
                  <a:pt x="297" y="984"/>
                </a:lnTo>
                <a:lnTo>
                  <a:pt x="308" y="987"/>
                </a:lnTo>
                <a:lnTo>
                  <a:pt x="331" y="992"/>
                </a:lnTo>
                <a:lnTo>
                  <a:pt x="353" y="999"/>
                </a:lnTo>
                <a:lnTo>
                  <a:pt x="371" y="1008"/>
                </a:lnTo>
                <a:lnTo>
                  <a:pt x="388" y="1018"/>
                </a:lnTo>
                <a:lnTo>
                  <a:pt x="396" y="1023"/>
                </a:lnTo>
                <a:lnTo>
                  <a:pt x="403" y="1029"/>
                </a:lnTo>
                <a:lnTo>
                  <a:pt x="409" y="1033"/>
                </a:lnTo>
                <a:lnTo>
                  <a:pt x="414" y="1039"/>
                </a:lnTo>
                <a:lnTo>
                  <a:pt x="406" y="1037"/>
                </a:lnTo>
                <a:lnTo>
                  <a:pt x="399" y="1032"/>
                </a:lnTo>
                <a:lnTo>
                  <a:pt x="387" y="1024"/>
                </a:lnTo>
                <a:lnTo>
                  <a:pt x="399" y="1032"/>
                </a:lnTo>
                <a:close/>
                <a:moveTo>
                  <a:pt x="414" y="989"/>
                </a:moveTo>
                <a:lnTo>
                  <a:pt x="465" y="1001"/>
                </a:lnTo>
                <a:lnTo>
                  <a:pt x="516" y="1013"/>
                </a:lnTo>
                <a:lnTo>
                  <a:pt x="490" y="1014"/>
                </a:lnTo>
                <a:lnTo>
                  <a:pt x="464" y="1007"/>
                </a:lnTo>
                <a:lnTo>
                  <a:pt x="439" y="999"/>
                </a:lnTo>
                <a:lnTo>
                  <a:pt x="414" y="989"/>
                </a:lnTo>
                <a:lnTo>
                  <a:pt x="435" y="996"/>
                </a:lnTo>
                <a:lnTo>
                  <a:pt x="414" y="989"/>
                </a:lnTo>
                <a:close/>
                <a:moveTo>
                  <a:pt x="430" y="1006"/>
                </a:moveTo>
                <a:lnTo>
                  <a:pt x="437" y="1007"/>
                </a:lnTo>
                <a:lnTo>
                  <a:pt x="444" y="1011"/>
                </a:lnTo>
                <a:lnTo>
                  <a:pt x="454" y="1014"/>
                </a:lnTo>
                <a:lnTo>
                  <a:pt x="463" y="1017"/>
                </a:lnTo>
                <a:lnTo>
                  <a:pt x="483" y="1023"/>
                </a:lnTo>
                <a:lnTo>
                  <a:pt x="503" y="1029"/>
                </a:lnTo>
                <a:lnTo>
                  <a:pt x="523" y="1033"/>
                </a:lnTo>
                <a:lnTo>
                  <a:pt x="544" y="1039"/>
                </a:lnTo>
                <a:lnTo>
                  <a:pt x="553" y="1041"/>
                </a:lnTo>
                <a:lnTo>
                  <a:pt x="561" y="1044"/>
                </a:lnTo>
                <a:lnTo>
                  <a:pt x="572" y="1045"/>
                </a:lnTo>
                <a:lnTo>
                  <a:pt x="582" y="1046"/>
                </a:lnTo>
                <a:lnTo>
                  <a:pt x="570" y="1045"/>
                </a:lnTo>
                <a:lnTo>
                  <a:pt x="559" y="1044"/>
                </a:lnTo>
                <a:lnTo>
                  <a:pt x="559" y="1045"/>
                </a:lnTo>
                <a:lnTo>
                  <a:pt x="559" y="1046"/>
                </a:lnTo>
                <a:lnTo>
                  <a:pt x="559" y="1046"/>
                </a:lnTo>
                <a:lnTo>
                  <a:pt x="559" y="1045"/>
                </a:lnTo>
                <a:lnTo>
                  <a:pt x="541" y="1044"/>
                </a:lnTo>
                <a:lnTo>
                  <a:pt x="523" y="1040"/>
                </a:lnTo>
                <a:lnTo>
                  <a:pt x="506" y="1037"/>
                </a:lnTo>
                <a:lnTo>
                  <a:pt x="490" y="1032"/>
                </a:lnTo>
                <a:lnTo>
                  <a:pt x="473" y="1028"/>
                </a:lnTo>
                <a:lnTo>
                  <a:pt x="457" y="1021"/>
                </a:lnTo>
                <a:lnTo>
                  <a:pt x="444" y="1014"/>
                </a:lnTo>
                <a:lnTo>
                  <a:pt x="430" y="1006"/>
                </a:lnTo>
                <a:lnTo>
                  <a:pt x="431" y="1006"/>
                </a:lnTo>
                <a:lnTo>
                  <a:pt x="430" y="1006"/>
                </a:lnTo>
                <a:close/>
                <a:moveTo>
                  <a:pt x="511" y="1124"/>
                </a:moveTo>
                <a:lnTo>
                  <a:pt x="503" y="1119"/>
                </a:lnTo>
                <a:lnTo>
                  <a:pt x="497" y="1108"/>
                </a:lnTo>
                <a:lnTo>
                  <a:pt x="489" y="1097"/>
                </a:lnTo>
                <a:lnTo>
                  <a:pt x="481" y="1084"/>
                </a:lnTo>
                <a:lnTo>
                  <a:pt x="473" y="1072"/>
                </a:lnTo>
                <a:lnTo>
                  <a:pt x="465" y="1059"/>
                </a:lnTo>
                <a:lnTo>
                  <a:pt x="462" y="1056"/>
                </a:lnTo>
                <a:lnTo>
                  <a:pt x="460" y="1051"/>
                </a:lnTo>
                <a:lnTo>
                  <a:pt x="463" y="1049"/>
                </a:lnTo>
                <a:lnTo>
                  <a:pt x="468" y="1051"/>
                </a:lnTo>
                <a:lnTo>
                  <a:pt x="485" y="1066"/>
                </a:lnTo>
                <a:lnTo>
                  <a:pt x="497" y="1084"/>
                </a:lnTo>
                <a:lnTo>
                  <a:pt x="502" y="1095"/>
                </a:lnTo>
                <a:lnTo>
                  <a:pt x="506" y="1104"/>
                </a:lnTo>
                <a:lnTo>
                  <a:pt x="508" y="1111"/>
                </a:lnTo>
                <a:lnTo>
                  <a:pt x="511" y="1117"/>
                </a:lnTo>
                <a:lnTo>
                  <a:pt x="513" y="1122"/>
                </a:lnTo>
                <a:lnTo>
                  <a:pt x="511" y="1124"/>
                </a:lnTo>
                <a:lnTo>
                  <a:pt x="510" y="1124"/>
                </a:lnTo>
                <a:lnTo>
                  <a:pt x="511" y="1124"/>
                </a:lnTo>
                <a:close/>
                <a:moveTo>
                  <a:pt x="435" y="1021"/>
                </a:moveTo>
                <a:lnTo>
                  <a:pt x="511" y="1044"/>
                </a:lnTo>
                <a:lnTo>
                  <a:pt x="596" y="1057"/>
                </a:lnTo>
                <a:lnTo>
                  <a:pt x="505" y="1049"/>
                </a:lnTo>
                <a:lnTo>
                  <a:pt x="435" y="1021"/>
                </a:lnTo>
                <a:close/>
                <a:moveTo>
                  <a:pt x="529" y="1022"/>
                </a:moveTo>
                <a:lnTo>
                  <a:pt x="528" y="1022"/>
                </a:lnTo>
                <a:lnTo>
                  <a:pt x="527" y="1022"/>
                </a:lnTo>
                <a:lnTo>
                  <a:pt x="555" y="1020"/>
                </a:lnTo>
                <a:lnTo>
                  <a:pt x="582" y="1023"/>
                </a:lnTo>
                <a:lnTo>
                  <a:pt x="612" y="1024"/>
                </a:lnTo>
                <a:lnTo>
                  <a:pt x="639" y="1025"/>
                </a:lnTo>
                <a:lnTo>
                  <a:pt x="633" y="1031"/>
                </a:lnTo>
                <a:lnTo>
                  <a:pt x="625" y="1032"/>
                </a:lnTo>
                <a:lnTo>
                  <a:pt x="609" y="1032"/>
                </a:lnTo>
                <a:lnTo>
                  <a:pt x="594" y="1030"/>
                </a:lnTo>
                <a:lnTo>
                  <a:pt x="561" y="1028"/>
                </a:lnTo>
                <a:lnTo>
                  <a:pt x="529" y="1022"/>
                </a:lnTo>
                <a:lnTo>
                  <a:pt x="539" y="1024"/>
                </a:lnTo>
                <a:lnTo>
                  <a:pt x="529" y="1022"/>
                </a:lnTo>
                <a:close/>
                <a:moveTo>
                  <a:pt x="617" y="1050"/>
                </a:moveTo>
                <a:lnTo>
                  <a:pt x="655" y="1051"/>
                </a:lnTo>
                <a:lnTo>
                  <a:pt x="694" y="1054"/>
                </a:lnTo>
                <a:lnTo>
                  <a:pt x="675" y="1055"/>
                </a:lnTo>
                <a:lnTo>
                  <a:pt x="656" y="1054"/>
                </a:lnTo>
                <a:lnTo>
                  <a:pt x="637" y="1053"/>
                </a:lnTo>
                <a:lnTo>
                  <a:pt x="617" y="1050"/>
                </a:lnTo>
                <a:lnTo>
                  <a:pt x="631" y="1051"/>
                </a:lnTo>
                <a:lnTo>
                  <a:pt x="617" y="1050"/>
                </a:lnTo>
                <a:close/>
                <a:moveTo>
                  <a:pt x="694" y="1025"/>
                </a:moveTo>
                <a:lnTo>
                  <a:pt x="775" y="1023"/>
                </a:lnTo>
                <a:lnTo>
                  <a:pt x="856" y="1025"/>
                </a:lnTo>
                <a:lnTo>
                  <a:pt x="766" y="1026"/>
                </a:lnTo>
                <a:lnTo>
                  <a:pt x="676" y="1031"/>
                </a:lnTo>
                <a:lnTo>
                  <a:pt x="684" y="1026"/>
                </a:lnTo>
                <a:lnTo>
                  <a:pt x="694" y="1025"/>
                </a:lnTo>
                <a:lnTo>
                  <a:pt x="704" y="1025"/>
                </a:lnTo>
                <a:lnTo>
                  <a:pt x="694" y="1025"/>
                </a:lnTo>
                <a:close/>
                <a:moveTo>
                  <a:pt x="679" y="999"/>
                </a:moveTo>
                <a:lnTo>
                  <a:pt x="679" y="993"/>
                </a:lnTo>
                <a:lnTo>
                  <a:pt x="684" y="989"/>
                </a:lnTo>
                <a:lnTo>
                  <a:pt x="683" y="993"/>
                </a:lnTo>
                <a:lnTo>
                  <a:pt x="679" y="999"/>
                </a:lnTo>
                <a:close/>
                <a:moveTo>
                  <a:pt x="1000" y="1054"/>
                </a:moveTo>
                <a:lnTo>
                  <a:pt x="999" y="1054"/>
                </a:lnTo>
                <a:lnTo>
                  <a:pt x="1000" y="1054"/>
                </a:lnTo>
                <a:close/>
                <a:moveTo>
                  <a:pt x="996" y="1051"/>
                </a:moveTo>
                <a:lnTo>
                  <a:pt x="998" y="1053"/>
                </a:lnTo>
                <a:lnTo>
                  <a:pt x="1000" y="1054"/>
                </a:lnTo>
                <a:lnTo>
                  <a:pt x="997" y="1054"/>
                </a:lnTo>
                <a:lnTo>
                  <a:pt x="996" y="1051"/>
                </a:lnTo>
                <a:lnTo>
                  <a:pt x="996" y="1053"/>
                </a:lnTo>
                <a:lnTo>
                  <a:pt x="996" y="1051"/>
                </a:lnTo>
                <a:close/>
                <a:moveTo>
                  <a:pt x="993" y="1051"/>
                </a:moveTo>
                <a:lnTo>
                  <a:pt x="993" y="1051"/>
                </a:lnTo>
                <a:lnTo>
                  <a:pt x="996" y="1051"/>
                </a:lnTo>
                <a:lnTo>
                  <a:pt x="994" y="1051"/>
                </a:lnTo>
                <a:lnTo>
                  <a:pt x="993" y="1051"/>
                </a:lnTo>
                <a:lnTo>
                  <a:pt x="993" y="1051"/>
                </a:lnTo>
                <a:lnTo>
                  <a:pt x="993" y="1051"/>
                </a:lnTo>
                <a:close/>
                <a:moveTo>
                  <a:pt x="992" y="1050"/>
                </a:moveTo>
                <a:lnTo>
                  <a:pt x="992" y="1050"/>
                </a:lnTo>
                <a:lnTo>
                  <a:pt x="993" y="1050"/>
                </a:lnTo>
                <a:lnTo>
                  <a:pt x="992" y="1051"/>
                </a:lnTo>
                <a:lnTo>
                  <a:pt x="992" y="1050"/>
                </a:lnTo>
                <a:lnTo>
                  <a:pt x="992" y="1051"/>
                </a:lnTo>
                <a:lnTo>
                  <a:pt x="992" y="105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6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7" name="Freeform 3474"/>
          <p:cNvSpPr>
            <a:spLocks noGrp="1" noEditPoints="1"/>
          </p:cNvSpPr>
          <p:nvPr>
            <p:ph type="pic" sz="quarter" idx="22"/>
          </p:nvPr>
        </p:nvSpPr>
        <p:spPr bwMode="auto">
          <a:xfrm>
            <a:off x="9601131" y="959398"/>
            <a:ext cx="13874823" cy="11755338"/>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6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5"/>
          <p:cNvSpPr>
            <a:spLocks noGrp="1" noEditPoints="1"/>
          </p:cNvSpPr>
          <p:nvPr>
            <p:ph type="pic" sz="quarter" idx="29"/>
          </p:nvPr>
        </p:nvSpPr>
        <p:spPr bwMode="auto">
          <a:xfrm>
            <a:off x="8881004" y="882130"/>
            <a:ext cx="14273375" cy="12169353"/>
          </a:xfrm>
          <a:custGeom>
            <a:avLst/>
            <a:gdLst>
              <a:gd name="T0" fmla="*/ 195 w 622"/>
              <a:gd name="T1" fmla="*/ 573 h 675"/>
              <a:gd name="T2" fmla="*/ 189 w 622"/>
              <a:gd name="T3" fmla="*/ 525 h 675"/>
              <a:gd name="T4" fmla="*/ 137 w 622"/>
              <a:gd name="T5" fmla="*/ 429 h 675"/>
              <a:gd name="T6" fmla="*/ 88 w 622"/>
              <a:gd name="T7" fmla="*/ 277 h 675"/>
              <a:gd name="T8" fmla="*/ 128 w 622"/>
              <a:gd name="T9" fmla="*/ 141 h 675"/>
              <a:gd name="T10" fmla="*/ 328 w 622"/>
              <a:gd name="T11" fmla="*/ 211 h 675"/>
              <a:gd name="T12" fmla="*/ 409 w 622"/>
              <a:gd name="T13" fmla="*/ 130 h 675"/>
              <a:gd name="T14" fmla="*/ 456 w 622"/>
              <a:gd name="T15" fmla="*/ 49 h 675"/>
              <a:gd name="T16" fmla="*/ 434 w 622"/>
              <a:gd name="T17" fmla="*/ 65 h 675"/>
              <a:gd name="T18" fmla="*/ 423 w 622"/>
              <a:gd name="T19" fmla="*/ 52 h 675"/>
              <a:gd name="T20" fmla="*/ 300 w 622"/>
              <a:gd name="T21" fmla="*/ 129 h 675"/>
              <a:gd name="T22" fmla="*/ 102 w 622"/>
              <a:gd name="T23" fmla="*/ 73 h 675"/>
              <a:gd name="T24" fmla="*/ 49 w 622"/>
              <a:gd name="T25" fmla="*/ 424 h 675"/>
              <a:gd name="T26" fmla="*/ 54 w 622"/>
              <a:gd name="T27" fmla="*/ 451 h 675"/>
              <a:gd name="T28" fmla="*/ 86 w 622"/>
              <a:gd name="T29" fmla="*/ 453 h 675"/>
              <a:gd name="T30" fmla="*/ 381 w 622"/>
              <a:gd name="T31" fmla="*/ 494 h 675"/>
              <a:gd name="T32" fmla="*/ 106 w 622"/>
              <a:gd name="T33" fmla="*/ 498 h 675"/>
              <a:gd name="T34" fmla="*/ 374 w 622"/>
              <a:gd name="T35" fmla="*/ 504 h 675"/>
              <a:gd name="T36" fmla="*/ 164 w 622"/>
              <a:gd name="T37" fmla="*/ 580 h 675"/>
              <a:gd name="T38" fmla="*/ 437 w 622"/>
              <a:gd name="T39" fmla="*/ 444 h 675"/>
              <a:gd name="T40" fmla="*/ 275 w 622"/>
              <a:gd name="T41" fmla="*/ 675 h 675"/>
              <a:gd name="T42" fmla="*/ 494 w 622"/>
              <a:gd name="T43" fmla="*/ 30 h 675"/>
              <a:gd name="T44" fmla="*/ 472 w 622"/>
              <a:gd name="T45" fmla="*/ 44 h 675"/>
              <a:gd name="T46" fmla="*/ 142 w 622"/>
              <a:gd name="T47" fmla="*/ 437 h 675"/>
              <a:gd name="T48" fmla="*/ 422 w 622"/>
              <a:gd name="T49" fmla="*/ 452 h 675"/>
              <a:gd name="T50" fmla="*/ 159 w 622"/>
              <a:gd name="T51" fmla="*/ 463 h 675"/>
              <a:gd name="T52" fmla="*/ 437 w 622"/>
              <a:gd name="T53" fmla="*/ 461 h 675"/>
              <a:gd name="T54" fmla="*/ 214 w 622"/>
              <a:gd name="T55" fmla="*/ 588 h 675"/>
              <a:gd name="T56" fmla="*/ 221 w 622"/>
              <a:gd name="T57" fmla="*/ 572 h 675"/>
              <a:gd name="T58" fmla="*/ 251 w 622"/>
              <a:gd name="T59" fmla="*/ 556 h 675"/>
              <a:gd name="T60" fmla="*/ 229 w 622"/>
              <a:gd name="T61" fmla="*/ 550 h 675"/>
              <a:gd name="T62" fmla="*/ 198 w 622"/>
              <a:gd name="T63" fmla="*/ 543 h 675"/>
              <a:gd name="T64" fmla="*/ 582 w 622"/>
              <a:gd name="T65" fmla="*/ 30 h 675"/>
              <a:gd name="T66" fmla="*/ 615 w 622"/>
              <a:gd name="T67" fmla="*/ 79 h 675"/>
              <a:gd name="T68" fmla="*/ 589 w 622"/>
              <a:gd name="T69" fmla="*/ 35 h 675"/>
              <a:gd name="T70" fmla="*/ 362 w 622"/>
              <a:gd name="T71" fmla="*/ 526 h 675"/>
              <a:gd name="T72" fmla="*/ 300 w 622"/>
              <a:gd name="T73" fmla="*/ 555 h 675"/>
              <a:gd name="T74" fmla="*/ 264 w 622"/>
              <a:gd name="T75" fmla="*/ 606 h 675"/>
              <a:gd name="T76" fmla="*/ 268 w 622"/>
              <a:gd name="T77" fmla="*/ 670 h 675"/>
              <a:gd name="T78" fmla="*/ 333 w 622"/>
              <a:gd name="T79" fmla="*/ 633 h 675"/>
              <a:gd name="T80" fmla="*/ 311 w 622"/>
              <a:gd name="T81" fmla="*/ 605 h 675"/>
              <a:gd name="T82" fmla="*/ 352 w 622"/>
              <a:gd name="T83" fmla="*/ 565 h 675"/>
              <a:gd name="T84" fmla="*/ 274 w 622"/>
              <a:gd name="T85" fmla="*/ 586 h 675"/>
              <a:gd name="T86" fmla="*/ 352 w 622"/>
              <a:gd name="T87" fmla="*/ 556 h 675"/>
              <a:gd name="T88" fmla="*/ 609 w 622"/>
              <a:gd name="T89" fmla="*/ 85 h 675"/>
              <a:gd name="T90" fmla="*/ 538 w 622"/>
              <a:gd name="T91" fmla="*/ 224 h 675"/>
              <a:gd name="T92" fmla="*/ 427 w 622"/>
              <a:gd name="T93" fmla="*/ 385 h 675"/>
              <a:gd name="T94" fmla="*/ 394 w 622"/>
              <a:gd name="T95" fmla="*/ 448 h 675"/>
              <a:gd name="T96" fmla="*/ 439 w 622"/>
              <a:gd name="T97" fmla="*/ 388 h 675"/>
              <a:gd name="T98" fmla="*/ 444 w 622"/>
              <a:gd name="T99" fmla="*/ 418 h 675"/>
              <a:gd name="T100" fmla="*/ 491 w 622"/>
              <a:gd name="T101" fmla="*/ 384 h 675"/>
              <a:gd name="T102" fmla="*/ 535 w 622"/>
              <a:gd name="T103" fmla="*/ 339 h 675"/>
              <a:gd name="T104" fmla="*/ 567 w 622"/>
              <a:gd name="T105" fmla="*/ 277 h 675"/>
              <a:gd name="T106" fmla="*/ 591 w 622"/>
              <a:gd name="T107" fmla="*/ 229 h 675"/>
              <a:gd name="T108" fmla="*/ 610 w 622"/>
              <a:gd name="T109" fmla="*/ 185 h 675"/>
              <a:gd name="T110" fmla="*/ 478 w 622"/>
              <a:gd name="T111" fmla="*/ 334 h 675"/>
              <a:gd name="T112" fmla="*/ 604 w 622"/>
              <a:gd name="T113" fmla="*/ 125 h 675"/>
              <a:gd name="T114" fmla="*/ 412 w 622"/>
              <a:gd name="T115" fmla="*/ 82 h 675"/>
              <a:gd name="T116" fmla="*/ 81 w 622"/>
              <a:gd name="T117" fmla="*/ 443 h 675"/>
              <a:gd name="T118" fmla="*/ 115 w 622"/>
              <a:gd name="T119" fmla="*/ 460 h 675"/>
              <a:gd name="T120" fmla="*/ 162 w 622"/>
              <a:gd name="T121" fmla="*/ 527 h 675"/>
              <a:gd name="T122" fmla="*/ 180 w 622"/>
              <a:gd name="T123" fmla="*/ 562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2" h="675">
                <a:moveTo>
                  <a:pt x="86" y="453"/>
                </a:moveTo>
                <a:lnTo>
                  <a:pt x="86" y="453"/>
                </a:lnTo>
                <a:lnTo>
                  <a:pt x="86" y="453"/>
                </a:lnTo>
                <a:lnTo>
                  <a:pt x="86" y="453"/>
                </a:lnTo>
                <a:lnTo>
                  <a:pt x="85" y="452"/>
                </a:lnTo>
                <a:lnTo>
                  <a:pt x="89" y="454"/>
                </a:lnTo>
                <a:lnTo>
                  <a:pt x="93" y="460"/>
                </a:lnTo>
                <a:lnTo>
                  <a:pt x="97" y="467"/>
                </a:lnTo>
                <a:lnTo>
                  <a:pt x="99" y="471"/>
                </a:lnTo>
                <a:lnTo>
                  <a:pt x="109" y="485"/>
                </a:lnTo>
                <a:lnTo>
                  <a:pt x="117" y="497"/>
                </a:lnTo>
                <a:lnTo>
                  <a:pt x="127" y="509"/>
                </a:lnTo>
                <a:lnTo>
                  <a:pt x="136" y="520"/>
                </a:lnTo>
                <a:lnTo>
                  <a:pt x="138" y="525"/>
                </a:lnTo>
                <a:lnTo>
                  <a:pt x="142" y="527"/>
                </a:lnTo>
                <a:lnTo>
                  <a:pt x="144" y="528"/>
                </a:lnTo>
                <a:lnTo>
                  <a:pt x="146" y="528"/>
                </a:lnTo>
                <a:lnTo>
                  <a:pt x="148" y="528"/>
                </a:lnTo>
                <a:lnTo>
                  <a:pt x="151" y="527"/>
                </a:lnTo>
                <a:lnTo>
                  <a:pt x="148" y="530"/>
                </a:lnTo>
                <a:lnTo>
                  <a:pt x="147" y="533"/>
                </a:lnTo>
                <a:lnTo>
                  <a:pt x="147" y="535"/>
                </a:lnTo>
                <a:lnTo>
                  <a:pt x="151" y="538"/>
                </a:lnTo>
                <a:lnTo>
                  <a:pt x="157" y="545"/>
                </a:lnTo>
                <a:lnTo>
                  <a:pt x="163" y="552"/>
                </a:lnTo>
                <a:lnTo>
                  <a:pt x="171" y="561"/>
                </a:lnTo>
                <a:lnTo>
                  <a:pt x="179" y="568"/>
                </a:lnTo>
                <a:lnTo>
                  <a:pt x="187" y="576"/>
                </a:lnTo>
                <a:lnTo>
                  <a:pt x="195" y="583"/>
                </a:lnTo>
                <a:lnTo>
                  <a:pt x="195" y="578"/>
                </a:lnTo>
                <a:lnTo>
                  <a:pt x="195" y="575"/>
                </a:lnTo>
                <a:lnTo>
                  <a:pt x="195" y="573"/>
                </a:lnTo>
                <a:lnTo>
                  <a:pt x="195" y="575"/>
                </a:lnTo>
                <a:lnTo>
                  <a:pt x="190" y="570"/>
                </a:lnTo>
                <a:lnTo>
                  <a:pt x="187" y="567"/>
                </a:lnTo>
                <a:lnTo>
                  <a:pt x="188" y="563"/>
                </a:lnTo>
                <a:lnTo>
                  <a:pt x="190" y="562"/>
                </a:lnTo>
                <a:lnTo>
                  <a:pt x="190" y="560"/>
                </a:lnTo>
                <a:lnTo>
                  <a:pt x="189" y="556"/>
                </a:lnTo>
                <a:lnTo>
                  <a:pt x="188" y="553"/>
                </a:lnTo>
                <a:lnTo>
                  <a:pt x="187" y="550"/>
                </a:lnTo>
                <a:lnTo>
                  <a:pt x="184" y="548"/>
                </a:lnTo>
                <a:lnTo>
                  <a:pt x="180" y="547"/>
                </a:lnTo>
                <a:lnTo>
                  <a:pt x="176" y="544"/>
                </a:lnTo>
                <a:lnTo>
                  <a:pt x="172" y="540"/>
                </a:lnTo>
                <a:lnTo>
                  <a:pt x="169" y="536"/>
                </a:lnTo>
                <a:lnTo>
                  <a:pt x="169" y="531"/>
                </a:lnTo>
                <a:lnTo>
                  <a:pt x="171" y="533"/>
                </a:lnTo>
                <a:lnTo>
                  <a:pt x="173" y="533"/>
                </a:lnTo>
                <a:lnTo>
                  <a:pt x="175" y="531"/>
                </a:lnTo>
                <a:lnTo>
                  <a:pt x="176" y="528"/>
                </a:lnTo>
                <a:lnTo>
                  <a:pt x="175" y="526"/>
                </a:lnTo>
                <a:lnTo>
                  <a:pt x="171" y="523"/>
                </a:lnTo>
                <a:lnTo>
                  <a:pt x="170" y="521"/>
                </a:lnTo>
                <a:lnTo>
                  <a:pt x="170" y="520"/>
                </a:lnTo>
                <a:lnTo>
                  <a:pt x="172" y="520"/>
                </a:lnTo>
                <a:lnTo>
                  <a:pt x="173" y="520"/>
                </a:lnTo>
                <a:lnTo>
                  <a:pt x="176" y="518"/>
                </a:lnTo>
                <a:lnTo>
                  <a:pt x="176" y="514"/>
                </a:lnTo>
                <a:lnTo>
                  <a:pt x="179" y="519"/>
                </a:lnTo>
                <a:lnTo>
                  <a:pt x="183" y="523"/>
                </a:lnTo>
                <a:lnTo>
                  <a:pt x="185" y="525"/>
                </a:lnTo>
                <a:lnTo>
                  <a:pt x="188" y="526"/>
                </a:lnTo>
                <a:lnTo>
                  <a:pt x="189" y="525"/>
                </a:lnTo>
                <a:lnTo>
                  <a:pt x="190" y="525"/>
                </a:lnTo>
                <a:lnTo>
                  <a:pt x="190" y="522"/>
                </a:lnTo>
                <a:lnTo>
                  <a:pt x="190" y="521"/>
                </a:lnTo>
                <a:lnTo>
                  <a:pt x="188" y="518"/>
                </a:lnTo>
                <a:lnTo>
                  <a:pt x="184" y="514"/>
                </a:lnTo>
                <a:lnTo>
                  <a:pt x="180" y="510"/>
                </a:lnTo>
                <a:lnTo>
                  <a:pt x="176" y="506"/>
                </a:lnTo>
                <a:lnTo>
                  <a:pt x="173" y="505"/>
                </a:lnTo>
                <a:lnTo>
                  <a:pt x="171" y="504"/>
                </a:lnTo>
                <a:lnTo>
                  <a:pt x="169" y="501"/>
                </a:lnTo>
                <a:lnTo>
                  <a:pt x="168" y="496"/>
                </a:lnTo>
                <a:lnTo>
                  <a:pt x="163" y="489"/>
                </a:lnTo>
                <a:lnTo>
                  <a:pt x="157" y="484"/>
                </a:lnTo>
                <a:lnTo>
                  <a:pt x="147" y="470"/>
                </a:lnTo>
                <a:lnTo>
                  <a:pt x="138" y="455"/>
                </a:lnTo>
                <a:lnTo>
                  <a:pt x="130" y="444"/>
                </a:lnTo>
                <a:lnTo>
                  <a:pt x="122" y="434"/>
                </a:lnTo>
                <a:lnTo>
                  <a:pt x="114" y="419"/>
                </a:lnTo>
                <a:lnTo>
                  <a:pt x="109" y="405"/>
                </a:lnTo>
                <a:lnTo>
                  <a:pt x="107" y="402"/>
                </a:lnTo>
                <a:lnTo>
                  <a:pt x="107" y="398"/>
                </a:lnTo>
                <a:lnTo>
                  <a:pt x="107" y="397"/>
                </a:lnTo>
                <a:lnTo>
                  <a:pt x="107" y="396"/>
                </a:lnTo>
                <a:lnTo>
                  <a:pt x="109" y="395"/>
                </a:lnTo>
                <a:lnTo>
                  <a:pt x="111" y="395"/>
                </a:lnTo>
                <a:lnTo>
                  <a:pt x="117" y="401"/>
                </a:lnTo>
                <a:lnTo>
                  <a:pt x="121" y="407"/>
                </a:lnTo>
                <a:lnTo>
                  <a:pt x="127" y="415"/>
                </a:lnTo>
                <a:lnTo>
                  <a:pt x="132" y="422"/>
                </a:lnTo>
                <a:lnTo>
                  <a:pt x="134" y="426"/>
                </a:lnTo>
                <a:lnTo>
                  <a:pt x="136" y="428"/>
                </a:lnTo>
                <a:lnTo>
                  <a:pt x="137" y="429"/>
                </a:lnTo>
                <a:lnTo>
                  <a:pt x="138" y="429"/>
                </a:lnTo>
                <a:lnTo>
                  <a:pt x="139" y="428"/>
                </a:lnTo>
                <a:lnTo>
                  <a:pt x="139" y="426"/>
                </a:lnTo>
                <a:lnTo>
                  <a:pt x="136" y="422"/>
                </a:lnTo>
                <a:lnTo>
                  <a:pt x="132" y="418"/>
                </a:lnTo>
                <a:lnTo>
                  <a:pt x="130" y="412"/>
                </a:lnTo>
                <a:lnTo>
                  <a:pt x="128" y="406"/>
                </a:lnTo>
                <a:lnTo>
                  <a:pt x="124" y="401"/>
                </a:lnTo>
                <a:lnTo>
                  <a:pt x="120" y="396"/>
                </a:lnTo>
                <a:lnTo>
                  <a:pt x="119" y="389"/>
                </a:lnTo>
                <a:lnTo>
                  <a:pt x="117" y="382"/>
                </a:lnTo>
                <a:lnTo>
                  <a:pt x="113" y="376"/>
                </a:lnTo>
                <a:lnTo>
                  <a:pt x="110" y="370"/>
                </a:lnTo>
                <a:lnTo>
                  <a:pt x="106" y="364"/>
                </a:lnTo>
                <a:lnTo>
                  <a:pt x="104" y="357"/>
                </a:lnTo>
                <a:lnTo>
                  <a:pt x="103" y="351"/>
                </a:lnTo>
                <a:lnTo>
                  <a:pt x="101" y="344"/>
                </a:lnTo>
                <a:lnTo>
                  <a:pt x="99" y="341"/>
                </a:lnTo>
                <a:lnTo>
                  <a:pt x="98" y="339"/>
                </a:lnTo>
                <a:lnTo>
                  <a:pt x="98" y="337"/>
                </a:lnTo>
                <a:lnTo>
                  <a:pt x="99" y="336"/>
                </a:lnTo>
                <a:lnTo>
                  <a:pt x="97" y="332"/>
                </a:lnTo>
                <a:lnTo>
                  <a:pt x="95" y="330"/>
                </a:lnTo>
                <a:lnTo>
                  <a:pt x="94" y="327"/>
                </a:lnTo>
                <a:lnTo>
                  <a:pt x="93" y="323"/>
                </a:lnTo>
                <a:lnTo>
                  <a:pt x="90" y="314"/>
                </a:lnTo>
                <a:lnTo>
                  <a:pt x="88" y="306"/>
                </a:lnTo>
                <a:lnTo>
                  <a:pt x="87" y="297"/>
                </a:lnTo>
                <a:lnTo>
                  <a:pt x="87" y="288"/>
                </a:lnTo>
                <a:lnTo>
                  <a:pt x="87" y="284"/>
                </a:lnTo>
                <a:lnTo>
                  <a:pt x="88" y="280"/>
                </a:lnTo>
                <a:lnTo>
                  <a:pt x="88" y="277"/>
                </a:lnTo>
                <a:lnTo>
                  <a:pt x="87" y="272"/>
                </a:lnTo>
                <a:lnTo>
                  <a:pt x="87" y="270"/>
                </a:lnTo>
                <a:lnTo>
                  <a:pt x="87" y="268"/>
                </a:lnTo>
                <a:lnTo>
                  <a:pt x="87" y="264"/>
                </a:lnTo>
                <a:lnTo>
                  <a:pt x="88" y="261"/>
                </a:lnTo>
                <a:lnTo>
                  <a:pt x="86" y="257"/>
                </a:lnTo>
                <a:lnTo>
                  <a:pt x="85" y="256"/>
                </a:lnTo>
                <a:lnTo>
                  <a:pt x="84" y="254"/>
                </a:lnTo>
                <a:lnTo>
                  <a:pt x="85" y="249"/>
                </a:lnTo>
                <a:lnTo>
                  <a:pt x="86" y="247"/>
                </a:lnTo>
                <a:lnTo>
                  <a:pt x="87" y="245"/>
                </a:lnTo>
                <a:lnTo>
                  <a:pt x="86" y="241"/>
                </a:lnTo>
                <a:lnTo>
                  <a:pt x="85" y="240"/>
                </a:lnTo>
                <a:lnTo>
                  <a:pt x="86" y="235"/>
                </a:lnTo>
                <a:lnTo>
                  <a:pt x="88" y="230"/>
                </a:lnTo>
                <a:lnTo>
                  <a:pt x="87" y="228"/>
                </a:lnTo>
                <a:lnTo>
                  <a:pt x="86" y="227"/>
                </a:lnTo>
                <a:lnTo>
                  <a:pt x="85" y="224"/>
                </a:lnTo>
                <a:lnTo>
                  <a:pt x="87" y="223"/>
                </a:lnTo>
                <a:lnTo>
                  <a:pt x="88" y="221"/>
                </a:lnTo>
                <a:lnTo>
                  <a:pt x="90" y="219"/>
                </a:lnTo>
                <a:lnTo>
                  <a:pt x="90" y="214"/>
                </a:lnTo>
                <a:lnTo>
                  <a:pt x="91" y="208"/>
                </a:lnTo>
                <a:lnTo>
                  <a:pt x="93" y="199"/>
                </a:lnTo>
                <a:lnTo>
                  <a:pt x="96" y="190"/>
                </a:lnTo>
                <a:lnTo>
                  <a:pt x="98" y="181"/>
                </a:lnTo>
                <a:lnTo>
                  <a:pt x="102" y="172"/>
                </a:lnTo>
                <a:lnTo>
                  <a:pt x="105" y="164"/>
                </a:lnTo>
                <a:lnTo>
                  <a:pt x="109" y="155"/>
                </a:lnTo>
                <a:lnTo>
                  <a:pt x="114" y="148"/>
                </a:lnTo>
                <a:lnTo>
                  <a:pt x="120" y="143"/>
                </a:lnTo>
                <a:lnTo>
                  <a:pt x="128" y="141"/>
                </a:lnTo>
                <a:lnTo>
                  <a:pt x="135" y="141"/>
                </a:lnTo>
                <a:lnTo>
                  <a:pt x="137" y="139"/>
                </a:lnTo>
                <a:lnTo>
                  <a:pt x="139" y="136"/>
                </a:lnTo>
                <a:lnTo>
                  <a:pt x="139" y="131"/>
                </a:lnTo>
                <a:lnTo>
                  <a:pt x="140" y="128"/>
                </a:lnTo>
                <a:lnTo>
                  <a:pt x="138" y="129"/>
                </a:lnTo>
                <a:lnTo>
                  <a:pt x="136" y="130"/>
                </a:lnTo>
                <a:lnTo>
                  <a:pt x="132" y="131"/>
                </a:lnTo>
                <a:lnTo>
                  <a:pt x="130" y="130"/>
                </a:lnTo>
                <a:lnTo>
                  <a:pt x="135" y="124"/>
                </a:lnTo>
                <a:lnTo>
                  <a:pt x="140" y="120"/>
                </a:lnTo>
                <a:lnTo>
                  <a:pt x="146" y="115"/>
                </a:lnTo>
                <a:lnTo>
                  <a:pt x="153" y="112"/>
                </a:lnTo>
                <a:lnTo>
                  <a:pt x="159" y="108"/>
                </a:lnTo>
                <a:lnTo>
                  <a:pt x="165" y="105"/>
                </a:lnTo>
                <a:lnTo>
                  <a:pt x="172" y="103"/>
                </a:lnTo>
                <a:lnTo>
                  <a:pt x="179" y="102"/>
                </a:lnTo>
                <a:lnTo>
                  <a:pt x="187" y="100"/>
                </a:lnTo>
                <a:lnTo>
                  <a:pt x="195" y="100"/>
                </a:lnTo>
                <a:lnTo>
                  <a:pt x="203" y="102"/>
                </a:lnTo>
                <a:lnTo>
                  <a:pt x="211" y="103"/>
                </a:lnTo>
                <a:lnTo>
                  <a:pt x="226" y="107"/>
                </a:lnTo>
                <a:lnTo>
                  <a:pt x="239" y="113"/>
                </a:lnTo>
                <a:lnTo>
                  <a:pt x="253" y="120"/>
                </a:lnTo>
                <a:lnTo>
                  <a:pt x="266" y="128"/>
                </a:lnTo>
                <a:lnTo>
                  <a:pt x="277" y="137"/>
                </a:lnTo>
                <a:lnTo>
                  <a:pt x="287" y="147"/>
                </a:lnTo>
                <a:lnTo>
                  <a:pt x="296" y="158"/>
                </a:lnTo>
                <a:lnTo>
                  <a:pt x="305" y="171"/>
                </a:lnTo>
                <a:lnTo>
                  <a:pt x="313" y="185"/>
                </a:lnTo>
                <a:lnTo>
                  <a:pt x="321" y="197"/>
                </a:lnTo>
                <a:lnTo>
                  <a:pt x="328" y="211"/>
                </a:lnTo>
                <a:lnTo>
                  <a:pt x="335" y="226"/>
                </a:lnTo>
                <a:lnTo>
                  <a:pt x="341" y="239"/>
                </a:lnTo>
                <a:lnTo>
                  <a:pt x="346" y="254"/>
                </a:lnTo>
                <a:lnTo>
                  <a:pt x="350" y="260"/>
                </a:lnTo>
                <a:lnTo>
                  <a:pt x="351" y="266"/>
                </a:lnTo>
                <a:lnTo>
                  <a:pt x="351" y="269"/>
                </a:lnTo>
                <a:lnTo>
                  <a:pt x="350" y="271"/>
                </a:lnTo>
                <a:lnTo>
                  <a:pt x="351" y="273"/>
                </a:lnTo>
                <a:lnTo>
                  <a:pt x="352" y="276"/>
                </a:lnTo>
                <a:lnTo>
                  <a:pt x="356" y="277"/>
                </a:lnTo>
                <a:lnTo>
                  <a:pt x="358" y="277"/>
                </a:lnTo>
                <a:lnTo>
                  <a:pt x="361" y="276"/>
                </a:lnTo>
                <a:lnTo>
                  <a:pt x="363" y="276"/>
                </a:lnTo>
                <a:lnTo>
                  <a:pt x="370" y="276"/>
                </a:lnTo>
                <a:lnTo>
                  <a:pt x="377" y="274"/>
                </a:lnTo>
                <a:lnTo>
                  <a:pt x="378" y="272"/>
                </a:lnTo>
                <a:lnTo>
                  <a:pt x="378" y="271"/>
                </a:lnTo>
                <a:lnTo>
                  <a:pt x="376" y="270"/>
                </a:lnTo>
                <a:lnTo>
                  <a:pt x="375" y="269"/>
                </a:lnTo>
                <a:lnTo>
                  <a:pt x="373" y="263"/>
                </a:lnTo>
                <a:lnTo>
                  <a:pt x="373" y="257"/>
                </a:lnTo>
                <a:lnTo>
                  <a:pt x="373" y="241"/>
                </a:lnTo>
                <a:lnTo>
                  <a:pt x="373" y="227"/>
                </a:lnTo>
                <a:lnTo>
                  <a:pt x="376" y="211"/>
                </a:lnTo>
                <a:lnTo>
                  <a:pt x="381" y="196"/>
                </a:lnTo>
                <a:lnTo>
                  <a:pt x="386" y="181"/>
                </a:lnTo>
                <a:lnTo>
                  <a:pt x="392" y="166"/>
                </a:lnTo>
                <a:lnTo>
                  <a:pt x="396" y="154"/>
                </a:lnTo>
                <a:lnTo>
                  <a:pt x="401" y="143"/>
                </a:lnTo>
                <a:lnTo>
                  <a:pt x="406" y="138"/>
                </a:lnTo>
                <a:lnTo>
                  <a:pt x="409" y="133"/>
                </a:lnTo>
                <a:lnTo>
                  <a:pt x="409" y="130"/>
                </a:lnTo>
                <a:lnTo>
                  <a:pt x="408" y="125"/>
                </a:lnTo>
                <a:lnTo>
                  <a:pt x="411" y="124"/>
                </a:lnTo>
                <a:lnTo>
                  <a:pt x="415" y="123"/>
                </a:lnTo>
                <a:lnTo>
                  <a:pt x="416" y="121"/>
                </a:lnTo>
                <a:lnTo>
                  <a:pt x="417" y="118"/>
                </a:lnTo>
                <a:lnTo>
                  <a:pt x="417" y="115"/>
                </a:lnTo>
                <a:lnTo>
                  <a:pt x="417" y="113"/>
                </a:lnTo>
                <a:lnTo>
                  <a:pt x="420" y="111"/>
                </a:lnTo>
                <a:lnTo>
                  <a:pt x="424" y="110"/>
                </a:lnTo>
                <a:lnTo>
                  <a:pt x="424" y="104"/>
                </a:lnTo>
                <a:lnTo>
                  <a:pt x="423" y="99"/>
                </a:lnTo>
                <a:lnTo>
                  <a:pt x="425" y="100"/>
                </a:lnTo>
                <a:lnTo>
                  <a:pt x="427" y="100"/>
                </a:lnTo>
                <a:lnTo>
                  <a:pt x="427" y="99"/>
                </a:lnTo>
                <a:lnTo>
                  <a:pt x="427" y="98"/>
                </a:lnTo>
                <a:lnTo>
                  <a:pt x="426" y="94"/>
                </a:lnTo>
                <a:lnTo>
                  <a:pt x="425" y="90"/>
                </a:lnTo>
                <a:lnTo>
                  <a:pt x="424" y="87"/>
                </a:lnTo>
                <a:lnTo>
                  <a:pt x="424" y="83"/>
                </a:lnTo>
                <a:lnTo>
                  <a:pt x="427" y="81"/>
                </a:lnTo>
                <a:lnTo>
                  <a:pt x="432" y="79"/>
                </a:lnTo>
                <a:lnTo>
                  <a:pt x="437" y="73"/>
                </a:lnTo>
                <a:lnTo>
                  <a:pt x="443" y="67"/>
                </a:lnTo>
                <a:lnTo>
                  <a:pt x="447" y="65"/>
                </a:lnTo>
                <a:lnTo>
                  <a:pt x="451" y="64"/>
                </a:lnTo>
                <a:lnTo>
                  <a:pt x="455" y="63"/>
                </a:lnTo>
                <a:lnTo>
                  <a:pt x="458" y="60"/>
                </a:lnTo>
                <a:lnTo>
                  <a:pt x="455" y="60"/>
                </a:lnTo>
                <a:lnTo>
                  <a:pt x="453" y="58"/>
                </a:lnTo>
                <a:lnTo>
                  <a:pt x="453" y="57"/>
                </a:lnTo>
                <a:lnTo>
                  <a:pt x="453" y="55"/>
                </a:lnTo>
                <a:lnTo>
                  <a:pt x="456" y="49"/>
                </a:lnTo>
                <a:lnTo>
                  <a:pt x="456" y="44"/>
                </a:lnTo>
                <a:lnTo>
                  <a:pt x="456" y="41"/>
                </a:lnTo>
                <a:lnTo>
                  <a:pt x="455" y="39"/>
                </a:lnTo>
                <a:lnTo>
                  <a:pt x="453" y="38"/>
                </a:lnTo>
                <a:lnTo>
                  <a:pt x="451" y="38"/>
                </a:lnTo>
                <a:lnTo>
                  <a:pt x="449" y="40"/>
                </a:lnTo>
                <a:lnTo>
                  <a:pt x="448" y="41"/>
                </a:lnTo>
                <a:lnTo>
                  <a:pt x="445" y="42"/>
                </a:lnTo>
                <a:lnTo>
                  <a:pt x="443" y="44"/>
                </a:lnTo>
                <a:lnTo>
                  <a:pt x="441" y="46"/>
                </a:lnTo>
                <a:lnTo>
                  <a:pt x="440" y="47"/>
                </a:lnTo>
                <a:lnTo>
                  <a:pt x="440" y="48"/>
                </a:lnTo>
                <a:lnTo>
                  <a:pt x="441" y="49"/>
                </a:lnTo>
                <a:lnTo>
                  <a:pt x="443" y="52"/>
                </a:lnTo>
                <a:lnTo>
                  <a:pt x="444" y="55"/>
                </a:lnTo>
                <a:lnTo>
                  <a:pt x="443" y="58"/>
                </a:lnTo>
                <a:lnTo>
                  <a:pt x="442" y="60"/>
                </a:lnTo>
                <a:lnTo>
                  <a:pt x="440" y="61"/>
                </a:lnTo>
                <a:lnTo>
                  <a:pt x="437" y="61"/>
                </a:lnTo>
                <a:lnTo>
                  <a:pt x="436" y="58"/>
                </a:lnTo>
                <a:lnTo>
                  <a:pt x="434" y="56"/>
                </a:lnTo>
                <a:lnTo>
                  <a:pt x="431" y="57"/>
                </a:lnTo>
                <a:lnTo>
                  <a:pt x="428" y="57"/>
                </a:lnTo>
                <a:lnTo>
                  <a:pt x="428" y="57"/>
                </a:lnTo>
                <a:lnTo>
                  <a:pt x="427" y="56"/>
                </a:lnTo>
                <a:lnTo>
                  <a:pt x="427" y="56"/>
                </a:lnTo>
                <a:lnTo>
                  <a:pt x="428" y="57"/>
                </a:lnTo>
                <a:lnTo>
                  <a:pt x="428" y="62"/>
                </a:lnTo>
                <a:lnTo>
                  <a:pt x="428" y="65"/>
                </a:lnTo>
                <a:lnTo>
                  <a:pt x="431" y="66"/>
                </a:lnTo>
                <a:lnTo>
                  <a:pt x="432" y="66"/>
                </a:lnTo>
                <a:lnTo>
                  <a:pt x="434" y="65"/>
                </a:lnTo>
                <a:lnTo>
                  <a:pt x="435" y="64"/>
                </a:lnTo>
                <a:lnTo>
                  <a:pt x="434" y="69"/>
                </a:lnTo>
                <a:lnTo>
                  <a:pt x="433" y="71"/>
                </a:lnTo>
                <a:lnTo>
                  <a:pt x="431" y="71"/>
                </a:lnTo>
                <a:lnTo>
                  <a:pt x="427" y="70"/>
                </a:lnTo>
                <a:lnTo>
                  <a:pt x="424" y="67"/>
                </a:lnTo>
                <a:lnTo>
                  <a:pt x="422" y="67"/>
                </a:lnTo>
                <a:lnTo>
                  <a:pt x="418" y="67"/>
                </a:lnTo>
                <a:lnTo>
                  <a:pt x="416" y="71"/>
                </a:lnTo>
                <a:lnTo>
                  <a:pt x="415" y="72"/>
                </a:lnTo>
                <a:lnTo>
                  <a:pt x="415" y="74"/>
                </a:lnTo>
                <a:lnTo>
                  <a:pt x="416" y="77"/>
                </a:lnTo>
                <a:lnTo>
                  <a:pt x="418" y="79"/>
                </a:lnTo>
                <a:lnTo>
                  <a:pt x="416" y="81"/>
                </a:lnTo>
                <a:lnTo>
                  <a:pt x="412" y="81"/>
                </a:lnTo>
                <a:lnTo>
                  <a:pt x="411" y="79"/>
                </a:lnTo>
                <a:lnTo>
                  <a:pt x="409" y="79"/>
                </a:lnTo>
                <a:lnTo>
                  <a:pt x="406" y="82"/>
                </a:lnTo>
                <a:lnTo>
                  <a:pt x="402" y="87"/>
                </a:lnTo>
                <a:lnTo>
                  <a:pt x="401" y="86"/>
                </a:lnTo>
                <a:lnTo>
                  <a:pt x="402" y="82"/>
                </a:lnTo>
                <a:lnTo>
                  <a:pt x="403" y="80"/>
                </a:lnTo>
                <a:lnTo>
                  <a:pt x="404" y="77"/>
                </a:lnTo>
                <a:lnTo>
                  <a:pt x="408" y="70"/>
                </a:lnTo>
                <a:lnTo>
                  <a:pt x="411" y="66"/>
                </a:lnTo>
                <a:lnTo>
                  <a:pt x="414" y="63"/>
                </a:lnTo>
                <a:lnTo>
                  <a:pt x="416" y="60"/>
                </a:lnTo>
                <a:lnTo>
                  <a:pt x="418" y="58"/>
                </a:lnTo>
                <a:lnTo>
                  <a:pt x="420" y="57"/>
                </a:lnTo>
                <a:lnTo>
                  <a:pt x="423" y="56"/>
                </a:lnTo>
                <a:lnTo>
                  <a:pt x="423" y="54"/>
                </a:lnTo>
                <a:lnTo>
                  <a:pt x="423" y="52"/>
                </a:lnTo>
                <a:lnTo>
                  <a:pt x="420" y="50"/>
                </a:lnTo>
                <a:lnTo>
                  <a:pt x="419" y="50"/>
                </a:lnTo>
                <a:lnTo>
                  <a:pt x="417" y="52"/>
                </a:lnTo>
                <a:lnTo>
                  <a:pt x="412" y="55"/>
                </a:lnTo>
                <a:lnTo>
                  <a:pt x="410" y="58"/>
                </a:lnTo>
                <a:lnTo>
                  <a:pt x="406" y="63"/>
                </a:lnTo>
                <a:lnTo>
                  <a:pt x="402" y="69"/>
                </a:lnTo>
                <a:lnTo>
                  <a:pt x="398" y="74"/>
                </a:lnTo>
                <a:lnTo>
                  <a:pt x="395" y="80"/>
                </a:lnTo>
                <a:lnTo>
                  <a:pt x="392" y="87"/>
                </a:lnTo>
                <a:lnTo>
                  <a:pt x="389" y="91"/>
                </a:lnTo>
                <a:lnTo>
                  <a:pt x="385" y="97"/>
                </a:lnTo>
                <a:lnTo>
                  <a:pt x="382" y="102"/>
                </a:lnTo>
                <a:lnTo>
                  <a:pt x="375" y="116"/>
                </a:lnTo>
                <a:lnTo>
                  <a:pt x="368" y="130"/>
                </a:lnTo>
                <a:lnTo>
                  <a:pt x="362" y="143"/>
                </a:lnTo>
                <a:lnTo>
                  <a:pt x="357" y="156"/>
                </a:lnTo>
                <a:lnTo>
                  <a:pt x="352" y="170"/>
                </a:lnTo>
                <a:lnTo>
                  <a:pt x="348" y="183"/>
                </a:lnTo>
                <a:lnTo>
                  <a:pt x="348" y="186"/>
                </a:lnTo>
                <a:lnTo>
                  <a:pt x="346" y="188"/>
                </a:lnTo>
                <a:lnTo>
                  <a:pt x="345" y="190"/>
                </a:lnTo>
                <a:lnTo>
                  <a:pt x="343" y="191"/>
                </a:lnTo>
                <a:lnTo>
                  <a:pt x="338" y="186"/>
                </a:lnTo>
                <a:lnTo>
                  <a:pt x="333" y="179"/>
                </a:lnTo>
                <a:lnTo>
                  <a:pt x="323" y="166"/>
                </a:lnTo>
                <a:lnTo>
                  <a:pt x="312" y="154"/>
                </a:lnTo>
                <a:lnTo>
                  <a:pt x="309" y="148"/>
                </a:lnTo>
                <a:lnTo>
                  <a:pt x="304" y="144"/>
                </a:lnTo>
                <a:lnTo>
                  <a:pt x="302" y="138"/>
                </a:lnTo>
                <a:lnTo>
                  <a:pt x="302" y="133"/>
                </a:lnTo>
                <a:lnTo>
                  <a:pt x="300" y="129"/>
                </a:lnTo>
                <a:lnTo>
                  <a:pt x="296" y="125"/>
                </a:lnTo>
                <a:lnTo>
                  <a:pt x="295" y="123"/>
                </a:lnTo>
                <a:lnTo>
                  <a:pt x="294" y="123"/>
                </a:lnTo>
                <a:lnTo>
                  <a:pt x="293" y="125"/>
                </a:lnTo>
                <a:lnTo>
                  <a:pt x="294" y="127"/>
                </a:lnTo>
                <a:lnTo>
                  <a:pt x="296" y="128"/>
                </a:lnTo>
                <a:lnTo>
                  <a:pt x="296" y="131"/>
                </a:lnTo>
                <a:lnTo>
                  <a:pt x="295" y="131"/>
                </a:lnTo>
                <a:lnTo>
                  <a:pt x="293" y="129"/>
                </a:lnTo>
                <a:lnTo>
                  <a:pt x="288" y="125"/>
                </a:lnTo>
                <a:lnTo>
                  <a:pt x="284" y="121"/>
                </a:lnTo>
                <a:lnTo>
                  <a:pt x="274" y="110"/>
                </a:lnTo>
                <a:lnTo>
                  <a:pt x="262" y="99"/>
                </a:lnTo>
                <a:lnTo>
                  <a:pt x="250" y="89"/>
                </a:lnTo>
                <a:lnTo>
                  <a:pt x="238" y="79"/>
                </a:lnTo>
                <a:lnTo>
                  <a:pt x="226" y="69"/>
                </a:lnTo>
                <a:lnTo>
                  <a:pt x="213" y="60"/>
                </a:lnTo>
                <a:lnTo>
                  <a:pt x="206" y="55"/>
                </a:lnTo>
                <a:lnTo>
                  <a:pt x="198" y="53"/>
                </a:lnTo>
                <a:lnTo>
                  <a:pt x="192" y="50"/>
                </a:lnTo>
                <a:lnTo>
                  <a:pt x="185" y="49"/>
                </a:lnTo>
                <a:lnTo>
                  <a:pt x="169" y="49"/>
                </a:lnTo>
                <a:lnTo>
                  <a:pt x="153" y="52"/>
                </a:lnTo>
                <a:lnTo>
                  <a:pt x="145" y="53"/>
                </a:lnTo>
                <a:lnTo>
                  <a:pt x="136" y="55"/>
                </a:lnTo>
                <a:lnTo>
                  <a:pt x="128" y="57"/>
                </a:lnTo>
                <a:lnTo>
                  <a:pt x="119" y="60"/>
                </a:lnTo>
                <a:lnTo>
                  <a:pt x="111" y="63"/>
                </a:lnTo>
                <a:lnTo>
                  <a:pt x="103" y="66"/>
                </a:lnTo>
                <a:lnTo>
                  <a:pt x="101" y="69"/>
                </a:lnTo>
                <a:lnTo>
                  <a:pt x="101" y="71"/>
                </a:lnTo>
                <a:lnTo>
                  <a:pt x="102" y="73"/>
                </a:lnTo>
                <a:lnTo>
                  <a:pt x="105" y="75"/>
                </a:lnTo>
                <a:lnTo>
                  <a:pt x="96" y="81"/>
                </a:lnTo>
                <a:lnTo>
                  <a:pt x="85" y="88"/>
                </a:lnTo>
                <a:lnTo>
                  <a:pt x="74" y="94"/>
                </a:lnTo>
                <a:lnTo>
                  <a:pt x="65" y="100"/>
                </a:lnTo>
                <a:lnTo>
                  <a:pt x="56" y="108"/>
                </a:lnTo>
                <a:lnTo>
                  <a:pt x="49" y="116"/>
                </a:lnTo>
                <a:lnTo>
                  <a:pt x="43" y="125"/>
                </a:lnTo>
                <a:lnTo>
                  <a:pt x="36" y="135"/>
                </a:lnTo>
                <a:lnTo>
                  <a:pt x="30" y="145"/>
                </a:lnTo>
                <a:lnTo>
                  <a:pt x="24" y="156"/>
                </a:lnTo>
                <a:lnTo>
                  <a:pt x="19" y="169"/>
                </a:lnTo>
                <a:lnTo>
                  <a:pt x="15" y="180"/>
                </a:lnTo>
                <a:lnTo>
                  <a:pt x="8" y="204"/>
                </a:lnTo>
                <a:lnTo>
                  <a:pt x="4" y="230"/>
                </a:lnTo>
                <a:lnTo>
                  <a:pt x="2" y="257"/>
                </a:lnTo>
                <a:lnTo>
                  <a:pt x="0" y="285"/>
                </a:lnTo>
                <a:lnTo>
                  <a:pt x="2" y="299"/>
                </a:lnTo>
                <a:lnTo>
                  <a:pt x="3" y="313"/>
                </a:lnTo>
                <a:lnTo>
                  <a:pt x="5" y="327"/>
                </a:lnTo>
                <a:lnTo>
                  <a:pt x="7" y="340"/>
                </a:lnTo>
                <a:lnTo>
                  <a:pt x="11" y="353"/>
                </a:lnTo>
                <a:lnTo>
                  <a:pt x="14" y="365"/>
                </a:lnTo>
                <a:lnTo>
                  <a:pt x="19" y="378"/>
                </a:lnTo>
                <a:lnTo>
                  <a:pt x="24" y="389"/>
                </a:lnTo>
                <a:lnTo>
                  <a:pt x="28" y="398"/>
                </a:lnTo>
                <a:lnTo>
                  <a:pt x="32" y="406"/>
                </a:lnTo>
                <a:lnTo>
                  <a:pt x="37" y="410"/>
                </a:lnTo>
                <a:lnTo>
                  <a:pt x="40" y="413"/>
                </a:lnTo>
                <a:lnTo>
                  <a:pt x="44" y="418"/>
                </a:lnTo>
                <a:lnTo>
                  <a:pt x="46" y="421"/>
                </a:lnTo>
                <a:lnTo>
                  <a:pt x="49" y="424"/>
                </a:lnTo>
                <a:lnTo>
                  <a:pt x="52" y="427"/>
                </a:lnTo>
                <a:lnTo>
                  <a:pt x="51" y="429"/>
                </a:lnTo>
                <a:lnTo>
                  <a:pt x="51" y="431"/>
                </a:lnTo>
                <a:lnTo>
                  <a:pt x="52" y="434"/>
                </a:lnTo>
                <a:lnTo>
                  <a:pt x="54" y="435"/>
                </a:lnTo>
                <a:lnTo>
                  <a:pt x="58" y="432"/>
                </a:lnTo>
                <a:lnTo>
                  <a:pt x="63" y="431"/>
                </a:lnTo>
                <a:lnTo>
                  <a:pt x="66" y="434"/>
                </a:lnTo>
                <a:lnTo>
                  <a:pt x="70" y="435"/>
                </a:lnTo>
                <a:lnTo>
                  <a:pt x="72" y="436"/>
                </a:lnTo>
                <a:lnTo>
                  <a:pt x="72" y="437"/>
                </a:lnTo>
                <a:lnTo>
                  <a:pt x="73" y="439"/>
                </a:lnTo>
                <a:lnTo>
                  <a:pt x="73" y="442"/>
                </a:lnTo>
                <a:lnTo>
                  <a:pt x="72" y="445"/>
                </a:lnTo>
                <a:lnTo>
                  <a:pt x="70" y="448"/>
                </a:lnTo>
                <a:lnTo>
                  <a:pt x="71" y="453"/>
                </a:lnTo>
                <a:lnTo>
                  <a:pt x="73" y="457"/>
                </a:lnTo>
                <a:lnTo>
                  <a:pt x="71" y="457"/>
                </a:lnTo>
                <a:lnTo>
                  <a:pt x="69" y="456"/>
                </a:lnTo>
                <a:lnTo>
                  <a:pt x="68" y="453"/>
                </a:lnTo>
                <a:lnTo>
                  <a:pt x="66" y="450"/>
                </a:lnTo>
                <a:lnTo>
                  <a:pt x="65" y="443"/>
                </a:lnTo>
                <a:lnTo>
                  <a:pt x="63" y="438"/>
                </a:lnTo>
                <a:lnTo>
                  <a:pt x="60" y="437"/>
                </a:lnTo>
                <a:lnTo>
                  <a:pt x="56" y="438"/>
                </a:lnTo>
                <a:lnTo>
                  <a:pt x="54" y="438"/>
                </a:lnTo>
                <a:lnTo>
                  <a:pt x="53" y="439"/>
                </a:lnTo>
                <a:lnTo>
                  <a:pt x="51" y="438"/>
                </a:lnTo>
                <a:lnTo>
                  <a:pt x="48" y="437"/>
                </a:lnTo>
                <a:lnTo>
                  <a:pt x="51" y="443"/>
                </a:lnTo>
                <a:lnTo>
                  <a:pt x="53" y="448"/>
                </a:lnTo>
                <a:lnTo>
                  <a:pt x="54" y="451"/>
                </a:lnTo>
                <a:lnTo>
                  <a:pt x="56" y="452"/>
                </a:lnTo>
                <a:lnTo>
                  <a:pt x="58" y="454"/>
                </a:lnTo>
                <a:lnTo>
                  <a:pt x="62" y="454"/>
                </a:lnTo>
                <a:lnTo>
                  <a:pt x="60" y="455"/>
                </a:lnTo>
                <a:lnTo>
                  <a:pt x="58" y="457"/>
                </a:lnTo>
                <a:lnTo>
                  <a:pt x="58" y="459"/>
                </a:lnTo>
                <a:lnTo>
                  <a:pt x="61" y="461"/>
                </a:lnTo>
                <a:lnTo>
                  <a:pt x="65" y="464"/>
                </a:lnTo>
                <a:lnTo>
                  <a:pt x="70" y="467"/>
                </a:lnTo>
                <a:lnTo>
                  <a:pt x="71" y="471"/>
                </a:lnTo>
                <a:lnTo>
                  <a:pt x="73" y="476"/>
                </a:lnTo>
                <a:lnTo>
                  <a:pt x="77" y="477"/>
                </a:lnTo>
                <a:lnTo>
                  <a:pt x="78" y="476"/>
                </a:lnTo>
                <a:lnTo>
                  <a:pt x="79" y="473"/>
                </a:lnTo>
                <a:lnTo>
                  <a:pt x="79" y="471"/>
                </a:lnTo>
                <a:lnTo>
                  <a:pt x="79" y="469"/>
                </a:lnTo>
                <a:lnTo>
                  <a:pt x="78" y="467"/>
                </a:lnTo>
                <a:lnTo>
                  <a:pt x="78" y="465"/>
                </a:lnTo>
                <a:lnTo>
                  <a:pt x="79" y="465"/>
                </a:lnTo>
                <a:lnTo>
                  <a:pt x="80" y="464"/>
                </a:lnTo>
                <a:lnTo>
                  <a:pt x="81" y="465"/>
                </a:lnTo>
                <a:lnTo>
                  <a:pt x="85" y="468"/>
                </a:lnTo>
                <a:lnTo>
                  <a:pt x="88" y="470"/>
                </a:lnTo>
                <a:lnTo>
                  <a:pt x="89" y="469"/>
                </a:lnTo>
                <a:lnTo>
                  <a:pt x="88" y="468"/>
                </a:lnTo>
                <a:lnTo>
                  <a:pt x="87" y="467"/>
                </a:lnTo>
                <a:lnTo>
                  <a:pt x="87" y="465"/>
                </a:lnTo>
                <a:lnTo>
                  <a:pt x="87" y="464"/>
                </a:lnTo>
                <a:lnTo>
                  <a:pt x="87" y="462"/>
                </a:lnTo>
                <a:lnTo>
                  <a:pt x="87" y="457"/>
                </a:lnTo>
                <a:lnTo>
                  <a:pt x="86" y="453"/>
                </a:lnTo>
                <a:lnTo>
                  <a:pt x="86" y="453"/>
                </a:lnTo>
                <a:lnTo>
                  <a:pt x="86" y="453"/>
                </a:lnTo>
                <a:close/>
                <a:moveTo>
                  <a:pt x="238" y="540"/>
                </a:moveTo>
                <a:lnTo>
                  <a:pt x="237" y="540"/>
                </a:lnTo>
                <a:lnTo>
                  <a:pt x="238" y="540"/>
                </a:lnTo>
                <a:lnTo>
                  <a:pt x="239" y="540"/>
                </a:lnTo>
                <a:lnTo>
                  <a:pt x="241" y="538"/>
                </a:lnTo>
                <a:lnTo>
                  <a:pt x="241" y="539"/>
                </a:lnTo>
                <a:lnTo>
                  <a:pt x="241" y="538"/>
                </a:lnTo>
                <a:lnTo>
                  <a:pt x="239" y="537"/>
                </a:lnTo>
                <a:lnTo>
                  <a:pt x="238" y="537"/>
                </a:lnTo>
                <a:lnTo>
                  <a:pt x="238" y="539"/>
                </a:lnTo>
                <a:lnTo>
                  <a:pt x="238" y="540"/>
                </a:lnTo>
                <a:close/>
                <a:moveTo>
                  <a:pt x="238" y="540"/>
                </a:moveTo>
                <a:lnTo>
                  <a:pt x="238" y="540"/>
                </a:lnTo>
                <a:lnTo>
                  <a:pt x="238" y="540"/>
                </a:lnTo>
                <a:close/>
                <a:moveTo>
                  <a:pt x="261" y="601"/>
                </a:moveTo>
                <a:lnTo>
                  <a:pt x="262" y="601"/>
                </a:lnTo>
                <a:lnTo>
                  <a:pt x="261" y="601"/>
                </a:lnTo>
                <a:lnTo>
                  <a:pt x="260" y="600"/>
                </a:lnTo>
                <a:lnTo>
                  <a:pt x="258" y="597"/>
                </a:lnTo>
                <a:lnTo>
                  <a:pt x="255" y="597"/>
                </a:lnTo>
                <a:lnTo>
                  <a:pt x="253" y="597"/>
                </a:lnTo>
                <a:lnTo>
                  <a:pt x="254" y="601"/>
                </a:lnTo>
                <a:lnTo>
                  <a:pt x="257" y="602"/>
                </a:lnTo>
                <a:lnTo>
                  <a:pt x="259" y="602"/>
                </a:lnTo>
                <a:lnTo>
                  <a:pt x="261" y="601"/>
                </a:lnTo>
                <a:close/>
                <a:moveTo>
                  <a:pt x="261" y="601"/>
                </a:moveTo>
                <a:lnTo>
                  <a:pt x="262" y="601"/>
                </a:lnTo>
                <a:lnTo>
                  <a:pt x="261" y="601"/>
                </a:lnTo>
                <a:close/>
                <a:moveTo>
                  <a:pt x="384" y="490"/>
                </a:moveTo>
                <a:lnTo>
                  <a:pt x="382" y="492"/>
                </a:lnTo>
                <a:lnTo>
                  <a:pt x="381" y="494"/>
                </a:lnTo>
                <a:lnTo>
                  <a:pt x="381" y="495"/>
                </a:lnTo>
                <a:lnTo>
                  <a:pt x="382" y="497"/>
                </a:lnTo>
                <a:lnTo>
                  <a:pt x="383" y="496"/>
                </a:lnTo>
                <a:lnTo>
                  <a:pt x="385" y="494"/>
                </a:lnTo>
                <a:lnTo>
                  <a:pt x="385" y="493"/>
                </a:lnTo>
                <a:lnTo>
                  <a:pt x="385" y="492"/>
                </a:lnTo>
                <a:lnTo>
                  <a:pt x="385" y="490"/>
                </a:lnTo>
                <a:lnTo>
                  <a:pt x="384" y="490"/>
                </a:lnTo>
                <a:lnTo>
                  <a:pt x="383" y="490"/>
                </a:lnTo>
                <a:lnTo>
                  <a:pt x="384" y="490"/>
                </a:lnTo>
                <a:close/>
                <a:moveTo>
                  <a:pt x="411" y="488"/>
                </a:moveTo>
                <a:lnTo>
                  <a:pt x="410" y="490"/>
                </a:lnTo>
                <a:lnTo>
                  <a:pt x="408" y="492"/>
                </a:lnTo>
                <a:lnTo>
                  <a:pt x="407" y="493"/>
                </a:lnTo>
                <a:lnTo>
                  <a:pt x="407" y="494"/>
                </a:lnTo>
                <a:lnTo>
                  <a:pt x="407" y="495"/>
                </a:lnTo>
                <a:lnTo>
                  <a:pt x="408" y="496"/>
                </a:lnTo>
                <a:lnTo>
                  <a:pt x="410" y="495"/>
                </a:lnTo>
                <a:lnTo>
                  <a:pt x="414" y="493"/>
                </a:lnTo>
                <a:lnTo>
                  <a:pt x="414" y="492"/>
                </a:lnTo>
                <a:lnTo>
                  <a:pt x="415" y="489"/>
                </a:lnTo>
                <a:lnTo>
                  <a:pt x="414" y="489"/>
                </a:lnTo>
                <a:lnTo>
                  <a:pt x="411" y="488"/>
                </a:lnTo>
                <a:lnTo>
                  <a:pt x="411" y="489"/>
                </a:lnTo>
                <a:lnTo>
                  <a:pt x="411" y="488"/>
                </a:lnTo>
                <a:close/>
                <a:moveTo>
                  <a:pt x="106" y="492"/>
                </a:moveTo>
                <a:lnTo>
                  <a:pt x="104" y="494"/>
                </a:lnTo>
                <a:lnTo>
                  <a:pt x="103" y="496"/>
                </a:lnTo>
                <a:lnTo>
                  <a:pt x="103" y="497"/>
                </a:lnTo>
                <a:lnTo>
                  <a:pt x="104" y="498"/>
                </a:lnTo>
                <a:lnTo>
                  <a:pt x="104" y="498"/>
                </a:lnTo>
                <a:lnTo>
                  <a:pt x="106" y="498"/>
                </a:lnTo>
                <a:lnTo>
                  <a:pt x="107" y="497"/>
                </a:lnTo>
                <a:lnTo>
                  <a:pt x="109" y="495"/>
                </a:lnTo>
                <a:lnTo>
                  <a:pt x="109" y="493"/>
                </a:lnTo>
                <a:lnTo>
                  <a:pt x="106" y="492"/>
                </a:lnTo>
                <a:lnTo>
                  <a:pt x="106" y="492"/>
                </a:lnTo>
                <a:lnTo>
                  <a:pt x="106" y="492"/>
                </a:lnTo>
                <a:close/>
                <a:moveTo>
                  <a:pt x="350" y="603"/>
                </a:moveTo>
                <a:lnTo>
                  <a:pt x="350" y="604"/>
                </a:lnTo>
                <a:lnTo>
                  <a:pt x="351" y="605"/>
                </a:lnTo>
                <a:lnTo>
                  <a:pt x="353" y="605"/>
                </a:lnTo>
                <a:lnTo>
                  <a:pt x="356" y="605"/>
                </a:lnTo>
                <a:lnTo>
                  <a:pt x="359" y="605"/>
                </a:lnTo>
                <a:lnTo>
                  <a:pt x="362" y="604"/>
                </a:lnTo>
                <a:lnTo>
                  <a:pt x="360" y="603"/>
                </a:lnTo>
                <a:lnTo>
                  <a:pt x="356" y="602"/>
                </a:lnTo>
                <a:lnTo>
                  <a:pt x="352" y="602"/>
                </a:lnTo>
                <a:lnTo>
                  <a:pt x="350" y="603"/>
                </a:lnTo>
                <a:lnTo>
                  <a:pt x="350" y="603"/>
                </a:lnTo>
                <a:lnTo>
                  <a:pt x="350" y="603"/>
                </a:lnTo>
                <a:close/>
                <a:moveTo>
                  <a:pt x="374" y="504"/>
                </a:moveTo>
                <a:lnTo>
                  <a:pt x="373" y="505"/>
                </a:lnTo>
                <a:lnTo>
                  <a:pt x="369" y="507"/>
                </a:lnTo>
                <a:lnTo>
                  <a:pt x="368" y="509"/>
                </a:lnTo>
                <a:lnTo>
                  <a:pt x="367" y="510"/>
                </a:lnTo>
                <a:lnTo>
                  <a:pt x="367" y="511"/>
                </a:lnTo>
                <a:lnTo>
                  <a:pt x="368" y="512"/>
                </a:lnTo>
                <a:lnTo>
                  <a:pt x="370" y="510"/>
                </a:lnTo>
                <a:lnTo>
                  <a:pt x="374" y="509"/>
                </a:lnTo>
                <a:lnTo>
                  <a:pt x="375" y="509"/>
                </a:lnTo>
                <a:lnTo>
                  <a:pt x="376" y="507"/>
                </a:lnTo>
                <a:lnTo>
                  <a:pt x="376" y="506"/>
                </a:lnTo>
                <a:lnTo>
                  <a:pt x="374" y="504"/>
                </a:lnTo>
                <a:lnTo>
                  <a:pt x="375" y="505"/>
                </a:lnTo>
                <a:lnTo>
                  <a:pt x="374" y="504"/>
                </a:lnTo>
                <a:close/>
                <a:moveTo>
                  <a:pt x="217" y="526"/>
                </a:moveTo>
                <a:lnTo>
                  <a:pt x="216" y="526"/>
                </a:lnTo>
                <a:lnTo>
                  <a:pt x="214" y="527"/>
                </a:lnTo>
                <a:lnTo>
                  <a:pt x="213" y="528"/>
                </a:lnTo>
                <a:lnTo>
                  <a:pt x="213" y="529"/>
                </a:lnTo>
                <a:lnTo>
                  <a:pt x="214" y="531"/>
                </a:lnTo>
                <a:lnTo>
                  <a:pt x="217" y="534"/>
                </a:lnTo>
                <a:lnTo>
                  <a:pt x="219" y="534"/>
                </a:lnTo>
                <a:lnTo>
                  <a:pt x="220" y="533"/>
                </a:lnTo>
                <a:lnTo>
                  <a:pt x="221" y="531"/>
                </a:lnTo>
                <a:lnTo>
                  <a:pt x="221" y="530"/>
                </a:lnTo>
                <a:lnTo>
                  <a:pt x="220" y="527"/>
                </a:lnTo>
                <a:lnTo>
                  <a:pt x="217" y="526"/>
                </a:lnTo>
                <a:lnTo>
                  <a:pt x="217" y="526"/>
                </a:lnTo>
                <a:lnTo>
                  <a:pt x="217" y="526"/>
                </a:lnTo>
                <a:close/>
                <a:moveTo>
                  <a:pt x="164" y="580"/>
                </a:moveTo>
                <a:lnTo>
                  <a:pt x="162" y="580"/>
                </a:lnTo>
                <a:lnTo>
                  <a:pt x="161" y="581"/>
                </a:lnTo>
                <a:lnTo>
                  <a:pt x="161" y="583"/>
                </a:lnTo>
                <a:lnTo>
                  <a:pt x="162" y="585"/>
                </a:lnTo>
                <a:lnTo>
                  <a:pt x="164" y="585"/>
                </a:lnTo>
                <a:lnTo>
                  <a:pt x="165" y="586"/>
                </a:lnTo>
                <a:lnTo>
                  <a:pt x="167" y="587"/>
                </a:lnTo>
                <a:lnTo>
                  <a:pt x="167" y="589"/>
                </a:lnTo>
                <a:lnTo>
                  <a:pt x="169" y="588"/>
                </a:lnTo>
                <a:lnTo>
                  <a:pt x="170" y="587"/>
                </a:lnTo>
                <a:lnTo>
                  <a:pt x="170" y="586"/>
                </a:lnTo>
                <a:lnTo>
                  <a:pt x="169" y="585"/>
                </a:lnTo>
                <a:lnTo>
                  <a:pt x="168" y="581"/>
                </a:lnTo>
                <a:lnTo>
                  <a:pt x="164" y="580"/>
                </a:lnTo>
                <a:lnTo>
                  <a:pt x="165" y="580"/>
                </a:lnTo>
                <a:lnTo>
                  <a:pt x="164" y="580"/>
                </a:lnTo>
                <a:close/>
                <a:moveTo>
                  <a:pt x="365" y="560"/>
                </a:moveTo>
                <a:lnTo>
                  <a:pt x="362" y="561"/>
                </a:lnTo>
                <a:lnTo>
                  <a:pt x="360" y="562"/>
                </a:lnTo>
                <a:lnTo>
                  <a:pt x="360" y="564"/>
                </a:lnTo>
                <a:lnTo>
                  <a:pt x="360" y="567"/>
                </a:lnTo>
                <a:lnTo>
                  <a:pt x="361" y="568"/>
                </a:lnTo>
                <a:lnTo>
                  <a:pt x="365" y="568"/>
                </a:lnTo>
                <a:lnTo>
                  <a:pt x="367" y="569"/>
                </a:lnTo>
                <a:lnTo>
                  <a:pt x="369" y="567"/>
                </a:lnTo>
                <a:lnTo>
                  <a:pt x="369" y="564"/>
                </a:lnTo>
                <a:lnTo>
                  <a:pt x="368" y="562"/>
                </a:lnTo>
                <a:lnTo>
                  <a:pt x="366" y="561"/>
                </a:lnTo>
                <a:lnTo>
                  <a:pt x="365" y="560"/>
                </a:lnTo>
                <a:lnTo>
                  <a:pt x="365" y="560"/>
                </a:lnTo>
                <a:lnTo>
                  <a:pt x="365" y="560"/>
                </a:lnTo>
                <a:close/>
                <a:moveTo>
                  <a:pt x="437" y="444"/>
                </a:moveTo>
                <a:lnTo>
                  <a:pt x="436" y="443"/>
                </a:lnTo>
                <a:lnTo>
                  <a:pt x="433" y="442"/>
                </a:lnTo>
                <a:lnTo>
                  <a:pt x="428" y="442"/>
                </a:lnTo>
                <a:lnTo>
                  <a:pt x="426" y="443"/>
                </a:lnTo>
                <a:lnTo>
                  <a:pt x="426" y="444"/>
                </a:lnTo>
                <a:lnTo>
                  <a:pt x="427" y="446"/>
                </a:lnTo>
                <a:lnTo>
                  <a:pt x="428" y="447"/>
                </a:lnTo>
                <a:lnTo>
                  <a:pt x="431" y="448"/>
                </a:lnTo>
                <a:lnTo>
                  <a:pt x="433" y="450"/>
                </a:lnTo>
                <a:lnTo>
                  <a:pt x="435" y="448"/>
                </a:lnTo>
                <a:lnTo>
                  <a:pt x="437" y="447"/>
                </a:lnTo>
                <a:lnTo>
                  <a:pt x="437" y="444"/>
                </a:lnTo>
                <a:lnTo>
                  <a:pt x="437" y="444"/>
                </a:lnTo>
                <a:lnTo>
                  <a:pt x="437" y="444"/>
                </a:lnTo>
                <a:close/>
                <a:moveTo>
                  <a:pt x="385" y="465"/>
                </a:moveTo>
                <a:lnTo>
                  <a:pt x="383" y="465"/>
                </a:lnTo>
                <a:lnTo>
                  <a:pt x="381" y="468"/>
                </a:lnTo>
                <a:lnTo>
                  <a:pt x="378" y="471"/>
                </a:lnTo>
                <a:lnTo>
                  <a:pt x="377" y="475"/>
                </a:lnTo>
                <a:lnTo>
                  <a:pt x="381" y="473"/>
                </a:lnTo>
                <a:lnTo>
                  <a:pt x="383" y="472"/>
                </a:lnTo>
                <a:lnTo>
                  <a:pt x="385" y="472"/>
                </a:lnTo>
                <a:lnTo>
                  <a:pt x="389" y="473"/>
                </a:lnTo>
                <a:lnTo>
                  <a:pt x="387" y="469"/>
                </a:lnTo>
                <a:lnTo>
                  <a:pt x="385" y="465"/>
                </a:lnTo>
                <a:lnTo>
                  <a:pt x="384" y="464"/>
                </a:lnTo>
                <a:lnTo>
                  <a:pt x="385" y="465"/>
                </a:lnTo>
                <a:close/>
                <a:moveTo>
                  <a:pt x="176" y="485"/>
                </a:moveTo>
                <a:lnTo>
                  <a:pt x="176" y="487"/>
                </a:lnTo>
                <a:lnTo>
                  <a:pt x="179" y="490"/>
                </a:lnTo>
                <a:lnTo>
                  <a:pt x="184" y="494"/>
                </a:lnTo>
                <a:lnTo>
                  <a:pt x="187" y="495"/>
                </a:lnTo>
                <a:lnTo>
                  <a:pt x="186" y="492"/>
                </a:lnTo>
                <a:lnTo>
                  <a:pt x="184" y="487"/>
                </a:lnTo>
                <a:lnTo>
                  <a:pt x="181" y="485"/>
                </a:lnTo>
                <a:lnTo>
                  <a:pt x="179" y="484"/>
                </a:lnTo>
                <a:lnTo>
                  <a:pt x="178" y="484"/>
                </a:lnTo>
                <a:lnTo>
                  <a:pt x="176" y="485"/>
                </a:lnTo>
                <a:lnTo>
                  <a:pt x="176" y="484"/>
                </a:lnTo>
                <a:lnTo>
                  <a:pt x="176" y="485"/>
                </a:lnTo>
                <a:close/>
                <a:moveTo>
                  <a:pt x="278" y="670"/>
                </a:moveTo>
                <a:lnTo>
                  <a:pt x="276" y="670"/>
                </a:lnTo>
                <a:lnTo>
                  <a:pt x="274" y="672"/>
                </a:lnTo>
                <a:lnTo>
                  <a:pt x="272" y="675"/>
                </a:lnTo>
                <a:lnTo>
                  <a:pt x="272" y="675"/>
                </a:lnTo>
                <a:lnTo>
                  <a:pt x="275" y="675"/>
                </a:lnTo>
                <a:lnTo>
                  <a:pt x="276" y="675"/>
                </a:lnTo>
                <a:lnTo>
                  <a:pt x="279" y="675"/>
                </a:lnTo>
                <a:lnTo>
                  <a:pt x="283" y="675"/>
                </a:lnTo>
                <a:lnTo>
                  <a:pt x="284" y="672"/>
                </a:lnTo>
                <a:lnTo>
                  <a:pt x="283" y="671"/>
                </a:lnTo>
                <a:lnTo>
                  <a:pt x="280" y="670"/>
                </a:lnTo>
                <a:lnTo>
                  <a:pt x="278" y="670"/>
                </a:lnTo>
                <a:lnTo>
                  <a:pt x="279" y="670"/>
                </a:lnTo>
                <a:lnTo>
                  <a:pt x="278" y="670"/>
                </a:lnTo>
                <a:close/>
                <a:moveTo>
                  <a:pt x="227" y="637"/>
                </a:moveTo>
                <a:lnTo>
                  <a:pt x="225" y="638"/>
                </a:lnTo>
                <a:lnTo>
                  <a:pt x="224" y="641"/>
                </a:lnTo>
                <a:lnTo>
                  <a:pt x="224" y="642"/>
                </a:lnTo>
                <a:lnTo>
                  <a:pt x="224" y="643"/>
                </a:lnTo>
                <a:lnTo>
                  <a:pt x="225" y="644"/>
                </a:lnTo>
                <a:lnTo>
                  <a:pt x="227" y="644"/>
                </a:lnTo>
                <a:lnTo>
                  <a:pt x="229" y="644"/>
                </a:lnTo>
                <a:lnTo>
                  <a:pt x="231" y="644"/>
                </a:lnTo>
                <a:lnTo>
                  <a:pt x="233" y="645"/>
                </a:lnTo>
                <a:lnTo>
                  <a:pt x="234" y="646"/>
                </a:lnTo>
                <a:lnTo>
                  <a:pt x="235" y="646"/>
                </a:lnTo>
                <a:lnTo>
                  <a:pt x="236" y="645"/>
                </a:lnTo>
                <a:lnTo>
                  <a:pt x="235" y="644"/>
                </a:lnTo>
                <a:lnTo>
                  <a:pt x="234" y="642"/>
                </a:lnTo>
                <a:lnTo>
                  <a:pt x="233" y="639"/>
                </a:lnTo>
                <a:lnTo>
                  <a:pt x="231" y="638"/>
                </a:lnTo>
                <a:lnTo>
                  <a:pt x="229" y="637"/>
                </a:lnTo>
                <a:lnTo>
                  <a:pt x="227" y="637"/>
                </a:lnTo>
                <a:lnTo>
                  <a:pt x="227" y="637"/>
                </a:lnTo>
                <a:lnTo>
                  <a:pt x="227" y="637"/>
                </a:lnTo>
                <a:close/>
                <a:moveTo>
                  <a:pt x="492" y="31"/>
                </a:moveTo>
                <a:lnTo>
                  <a:pt x="494" y="30"/>
                </a:lnTo>
                <a:lnTo>
                  <a:pt x="496" y="29"/>
                </a:lnTo>
                <a:lnTo>
                  <a:pt x="497" y="28"/>
                </a:lnTo>
                <a:lnTo>
                  <a:pt x="497" y="25"/>
                </a:lnTo>
                <a:lnTo>
                  <a:pt x="497" y="24"/>
                </a:lnTo>
                <a:lnTo>
                  <a:pt x="496" y="22"/>
                </a:lnTo>
                <a:lnTo>
                  <a:pt x="494" y="21"/>
                </a:lnTo>
                <a:lnTo>
                  <a:pt x="493" y="20"/>
                </a:lnTo>
                <a:lnTo>
                  <a:pt x="491" y="20"/>
                </a:lnTo>
                <a:lnTo>
                  <a:pt x="490" y="20"/>
                </a:lnTo>
                <a:lnTo>
                  <a:pt x="489" y="22"/>
                </a:lnTo>
                <a:lnTo>
                  <a:pt x="489" y="24"/>
                </a:lnTo>
                <a:lnTo>
                  <a:pt x="489" y="27"/>
                </a:lnTo>
                <a:lnTo>
                  <a:pt x="490" y="28"/>
                </a:lnTo>
                <a:lnTo>
                  <a:pt x="491" y="30"/>
                </a:lnTo>
                <a:lnTo>
                  <a:pt x="492" y="31"/>
                </a:lnTo>
                <a:lnTo>
                  <a:pt x="492" y="30"/>
                </a:lnTo>
                <a:lnTo>
                  <a:pt x="492" y="31"/>
                </a:lnTo>
                <a:close/>
                <a:moveTo>
                  <a:pt x="472" y="44"/>
                </a:moveTo>
                <a:lnTo>
                  <a:pt x="473" y="44"/>
                </a:lnTo>
                <a:lnTo>
                  <a:pt x="473" y="44"/>
                </a:lnTo>
                <a:lnTo>
                  <a:pt x="474" y="41"/>
                </a:lnTo>
                <a:lnTo>
                  <a:pt x="475" y="40"/>
                </a:lnTo>
                <a:lnTo>
                  <a:pt x="475" y="38"/>
                </a:lnTo>
                <a:lnTo>
                  <a:pt x="474" y="36"/>
                </a:lnTo>
                <a:lnTo>
                  <a:pt x="473" y="35"/>
                </a:lnTo>
                <a:lnTo>
                  <a:pt x="472" y="33"/>
                </a:lnTo>
                <a:lnTo>
                  <a:pt x="470" y="37"/>
                </a:lnTo>
                <a:lnTo>
                  <a:pt x="468" y="38"/>
                </a:lnTo>
                <a:lnTo>
                  <a:pt x="465" y="39"/>
                </a:lnTo>
                <a:lnTo>
                  <a:pt x="463" y="41"/>
                </a:lnTo>
                <a:lnTo>
                  <a:pt x="467" y="41"/>
                </a:lnTo>
                <a:lnTo>
                  <a:pt x="472" y="44"/>
                </a:lnTo>
                <a:lnTo>
                  <a:pt x="470" y="42"/>
                </a:lnTo>
                <a:lnTo>
                  <a:pt x="472" y="44"/>
                </a:lnTo>
                <a:close/>
                <a:moveTo>
                  <a:pt x="203" y="511"/>
                </a:moveTo>
                <a:lnTo>
                  <a:pt x="202" y="507"/>
                </a:lnTo>
                <a:lnTo>
                  <a:pt x="198" y="504"/>
                </a:lnTo>
                <a:lnTo>
                  <a:pt x="195" y="501"/>
                </a:lnTo>
                <a:lnTo>
                  <a:pt x="192" y="500"/>
                </a:lnTo>
                <a:lnTo>
                  <a:pt x="190" y="501"/>
                </a:lnTo>
                <a:lnTo>
                  <a:pt x="193" y="504"/>
                </a:lnTo>
                <a:lnTo>
                  <a:pt x="192" y="507"/>
                </a:lnTo>
                <a:lnTo>
                  <a:pt x="192" y="511"/>
                </a:lnTo>
                <a:lnTo>
                  <a:pt x="197" y="511"/>
                </a:lnTo>
                <a:lnTo>
                  <a:pt x="203" y="511"/>
                </a:lnTo>
                <a:lnTo>
                  <a:pt x="201" y="511"/>
                </a:lnTo>
                <a:lnTo>
                  <a:pt x="203" y="511"/>
                </a:lnTo>
                <a:close/>
                <a:moveTo>
                  <a:pt x="447" y="438"/>
                </a:moveTo>
                <a:lnTo>
                  <a:pt x="444" y="439"/>
                </a:lnTo>
                <a:lnTo>
                  <a:pt x="442" y="439"/>
                </a:lnTo>
                <a:lnTo>
                  <a:pt x="444" y="446"/>
                </a:lnTo>
                <a:lnTo>
                  <a:pt x="448" y="450"/>
                </a:lnTo>
                <a:lnTo>
                  <a:pt x="451" y="446"/>
                </a:lnTo>
                <a:lnTo>
                  <a:pt x="453" y="443"/>
                </a:lnTo>
                <a:lnTo>
                  <a:pt x="453" y="439"/>
                </a:lnTo>
                <a:lnTo>
                  <a:pt x="451" y="438"/>
                </a:lnTo>
                <a:lnTo>
                  <a:pt x="450" y="438"/>
                </a:lnTo>
                <a:lnTo>
                  <a:pt x="447" y="438"/>
                </a:lnTo>
                <a:lnTo>
                  <a:pt x="447" y="438"/>
                </a:lnTo>
                <a:lnTo>
                  <a:pt x="447" y="438"/>
                </a:lnTo>
                <a:close/>
                <a:moveTo>
                  <a:pt x="146" y="435"/>
                </a:moveTo>
                <a:lnTo>
                  <a:pt x="144" y="435"/>
                </a:lnTo>
                <a:lnTo>
                  <a:pt x="142" y="436"/>
                </a:lnTo>
                <a:lnTo>
                  <a:pt x="142" y="437"/>
                </a:lnTo>
                <a:lnTo>
                  <a:pt x="143" y="440"/>
                </a:lnTo>
                <a:lnTo>
                  <a:pt x="145" y="444"/>
                </a:lnTo>
                <a:lnTo>
                  <a:pt x="148" y="447"/>
                </a:lnTo>
                <a:lnTo>
                  <a:pt x="151" y="447"/>
                </a:lnTo>
                <a:lnTo>
                  <a:pt x="152" y="446"/>
                </a:lnTo>
                <a:lnTo>
                  <a:pt x="152" y="445"/>
                </a:lnTo>
                <a:lnTo>
                  <a:pt x="152" y="443"/>
                </a:lnTo>
                <a:lnTo>
                  <a:pt x="152" y="440"/>
                </a:lnTo>
                <a:lnTo>
                  <a:pt x="151" y="438"/>
                </a:lnTo>
                <a:lnTo>
                  <a:pt x="148" y="436"/>
                </a:lnTo>
                <a:lnTo>
                  <a:pt x="146" y="435"/>
                </a:lnTo>
                <a:lnTo>
                  <a:pt x="147" y="435"/>
                </a:lnTo>
                <a:lnTo>
                  <a:pt x="146" y="435"/>
                </a:lnTo>
                <a:close/>
                <a:moveTo>
                  <a:pt x="374" y="478"/>
                </a:moveTo>
                <a:lnTo>
                  <a:pt x="367" y="484"/>
                </a:lnTo>
                <a:lnTo>
                  <a:pt x="360" y="490"/>
                </a:lnTo>
                <a:lnTo>
                  <a:pt x="358" y="493"/>
                </a:lnTo>
                <a:lnTo>
                  <a:pt x="358" y="495"/>
                </a:lnTo>
                <a:lnTo>
                  <a:pt x="359" y="496"/>
                </a:lnTo>
                <a:lnTo>
                  <a:pt x="361" y="496"/>
                </a:lnTo>
                <a:lnTo>
                  <a:pt x="367" y="492"/>
                </a:lnTo>
                <a:lnTo>
                  <a:pt x="371" y="485"/>
                </a:lnTo>
                <a:lnTo>
                  <a:pt x="374" y="482"/>
                </a:lnTo>
                <a:lnTo>
                  <a:pt x="376" y="480"/>
                </a:lnTo>
                <a:lnTo>
                  <a:pt x="376" y="479"/>
                </a:lnTo>
                <a:lnTo>
                  <a:pt x="376" y="478"/>
                </a:lnTo>
                <a:lnTo>
                  <a:pt x="375" y="477"/>
                </a:lnTo>
                <a:lnTo>
                  <a:pt x="374" y="478"/>
                </a:lnTo>
                <a:lnTo>
                  <a:pt x="373" y="479"/>
                </a:lnTo>
                <a:lnTo>
                  <a:pt x="374" y="478"/>
                </a:lnTo>
                <a:close/>
                <a:moveTo>
                  <a:pt x="428" y="454"/>
                </a:moveTo>
                <a:lnTo>
                  <a:pt x="422" y="452"/>
                </a:lnTo>
                <a:lnTo>
                  <a:pt x="414" y="452"/>
                </a:lnTo>
                <a:lnTo>
                  <a:pt x="414" y="454"/>
                </a:lnTo>
                <a:lnTo>
                  <a:pt x="415" y="455"/>
                </a:lnTo>
                <a:lnTo>
                  <a:pt x="414" y="459"/>
                </a:lnTo>
                <a:lnTo>
                  <a:pt x="415" y="462"/>
                </a:lnTo>
                <a:lnTo>
                  <a:pt x="416" y="464"/>
                </a:lnTo>
                <a:lnTo>
                  <a:pt x="417" y="464"/>
                </a:lnTo>
                <a:lnTo>
                  <a:pt x="419" y="463"/>
                </a:lnTo>
                <a:lnTo>
                  <a:pt x="423" y="462"/>
                </a:lnTo>
                <a:lnTo>
                  <a:pt x="426" y="457"/>
                </a:lnTo>
                <a:lnTo>
                  <a:pt x="428" y="454"/>
                </a:lnTo>
                <a:lnTo>
                  <a:pt x="428" y="455"/>
                </a:lnTo>
                <a:lnTo>
                  <a:pt x="428" y="454"/>
                </a:lnTo>
                <a:close/>
                <a:moveTo>
                  <a:pt x="510" y="21"/>
                </a:moveTo>
                <a:lnTo>
                  <a:pt x="513" y="19"/>
                </a:lnTo>
                <a:lnTo>
                  <a:pt x="515" y="16"/>
                </a:lnTo>
                <a:lnTo>
                  <a:pt x="514" y="13"/>
                </a:lnTo>
                <a:lnTo>
                  <a:pt x="515" y="10"/>
                </a:lnTo>
                <a:lnTo>
                  <a:pt x="511" y="10"/>
                </a:lnTo>
                <a:lnTo>
                  <a:pt x="507" y="11"/>
                </a:lnTo>
                <a:lnTo>
                  <a:pt x="503" y="14"/>
                </a:lnTo>
                <a:lnTo>
                  <a:pt x="502" y="17"/>
                </a:lnTo>
                <a:lnTo>
                  <a:pt x="502" y="21"/>
                </a:lnTo>
                <a:lnTo>
                  <a:pt x="505" y="22"/>
                </a:lnTo>
                <a:lnTo>
                  <a:pt x="507" y="23"/>
                </a:lnTo>
                <a:lnTo>
                  <a:pt x="510" y="21"/>
                </a:lnTo>
                <a:lnTo>
                  <a:pt x="510" y="21"/>
                </a:lnTo>
                <a:lnTo>
                  <a:pt x="510" y="21"/>
                </a:lnTo>
                <a:close/>
                <a:moveTo>
                  <a:pt x="165" y="464"/>
                </a:moveTo>
                <a:lnTo>
                  <a:pt x="162" y="462"/>
                </a:lnTo>
                <a:lnTo>
                  <a:pt x="161" y="462"/>
                </a:lnTo>
                <a:lnTo>
                  <a:pt x="159" y="463"/>
                </a:lnTo>
                <a:lnTo>
                  <a:pt x="159" y="467"/>
                </a:lnTo>
                <a:lnTo>
                  <a:pt x="160" y="470"/>
                </a:lnTo>
                <a:lnTo>
                  <a:pt x="161" y="472"/>
                </a:lnTo>
                <a:lnTo>
                  <a:pt x="164" y="475"/>
                </a:lnTo>
                <a:lnTo>
                  <a:pt x="167" y="476"/>
                </a:lnTo>
                <a:lnTo>
                  <a:pt x="169" y="477"/>
                </a:lnTo>
                <a:lnTo>
                  <a:pt x="171" y="479"/>
                </a:lnTo>
                <a:lnTo>
                  <a:pt x="172" y="479"/>
                </a:lnTo>
                <a:lnTo>
                  <a:pt x="173" y="479"/>
                </a:lnTo>
                <a:lnTo>
                  <a:pt x="175" y="479"/>
                </a:lnTo>
                <a:lnTo>
                  <a:pt x="175" y="478"/>
                </a:lnTo>
                <a:lnTo>
                  <a:pt x="172" y="476"/>
                </a:lnTo>
                <a:lnTo>
                  <a:pt x="170" y="472"/>
                </a:lnTo>
                <a:lnTo>
                  <a:pt x="168" y="469"/>
                </a:lnTo>
                <a:lnTo>
                  <a:pt x="165" y="464"/>
                </a:lnTo>
                <a:lnTo>
                  <a:pt x="165" y="465"/>
                </a:lnTo>
                <a:lnTo>
                  <a:pt x="165" y="464"/>
                </a:lnTo>
                <a:close/>
                <a:moveTo>
                  <a:pt x="440" y="454"/>
                </a:moveTo>
                <a:lnTo>
                  <a:pt x="437" y="454"/>
                </a:lnTo>
                <a:lnTo>
                  <a:pt x="436" y="455"/>
                </a:lnTo>
                <a:lnTo>
                  <a:pt x="434" y="457"/>
                </a:lnTo>
                <a:lnTo>
                  <a:pt x="433" y="459"/>
                </a:lnTo>
                <a:lnTo>
                  <a:pt x="428" y="461"/>
                </a:lnTo>
                <a:lnTo>
                  <a:pt x="424" y="461"/>
                </a:lnTo>
                <a:lnTo>
                  <a:pt x="424" y="467"/>
                </a:lnTo>
                <a:lnTo>
                  <a:pt x="425" y="471"/>
                </a:lnTo>
                <a:lnTo>
                  <a:pt x="427" y="472"/>
                </a:lnTo>
                <a:lnTo>
                  <a:pt x="428" y="471"/>
                </a:lnTo>
                <a:lnTo>
                  <a:pt x="430" y="470"/>
                </a:lnTo>
                <a:lnTo>
                  <a:pt x="431" y="468"/>
                </a:lnTo>
                <a:lnTo>
                  <a:pt x="434" y="465"/>
                </a:lnTo>
                <a:lnTo>
                  <a:pt x="437" y="461"/>
                </a:lnTo>
                <a:lnTo>
                  <a:pt x="440" y="459"/>
                </a:lnTo>
                <a:lnTo>
                  <a:pt x="441" y="457"/>
                </a:lnTo>
                <a:lnTo>
                  <a:pt x="441" y="455"/>
                </a:lnTo>
                <a:lnTo>
                  <a:pt x="440" y="454"/>
                </a:lnTo>
                <a:lnTo>
                  <a:pt x="440" y="454"/>
                </a:lnTo>
                <a:lnTo>
                  <a:pt x="440" y="454"/>
                </a:lnTo>
                <a:close/>
                <a:moveTo>
                  <a:pt x="424" y="461"/>
                </a:moveTo>
                <a:lnTo>
                  <a:pt x="424" y="461"/>
                </a:lnTo>
                <a:lnTo>
                  <a:pt x="424" y="461"/>
                </a:lnTo>
                <a:close/>
                <a:moveTo>
                  <a:pt x="233" y="606"/>
                </a:moveTo>
                <a:lnTo>
                  <a:pt x="229" y="609"/>
                </a:lnTo>
                <a:lnTo>
                  <a:pt x="225" y="609"/>
                </a:lnTo>
                <a:lnTo>
                  <a:pt x="226" y="611"/>
                </a:lnTo>
                <a:lnTo>
                  <a:pt x="229" y="614"/>
                </a:lnTo>
                <a:lnTo>
                  <a:pt x="233" y="618"/>
                </a:lnTo>
                <a:lnTo>
                  <a:pt x="235" y="619"/>
                </a:lnTo>
                <a:lnTo>
                  <a:pt x="239" y="614"/>
                </a:lnTo>
                <a:lnTo>
                  <a:pt x="242" y="608"/>
                </a:lnTo>
                <a:lnTo>
                  <a:pt x="241" y="605"/>
                </a:lnTo>
                <a:lnTo>
                  <a:pt x="238" y="604"/>
                </a:lnTo>
                <a:lnTo>
                  <a:pt x="235" y="604"/>
                </a:lnTo>
                <a:lnTo>
                  <a:pt x="233" y="606"/>
                </a:lnTo>
                <a:lnTo>
                  <a:pt x="233" y="606"/>
                </a:lnTo>
                <a:lnTo>
                  <a:pt x="233" y="606"/>
                </a:lnTo>
                <a:close/>
                <a:moveTo>
                  <a:pt x="230" y="600"/>
                </a:moveTo>
                <a:lnTo>
                  <a:pt x="230" y="597"/>
                </a:lnTo>
                <a:lnTo>
                  <a:pt x="228" y="596"/>
                </a:lnTo>
                <a:lnTo>
                  <a:pt x="225" y="594"/>
                </a:lnTo>
                <a:lnTo>
                  <a:pt x="221" y="593"/>
                </a:lnTo>
                <a:lnTo>
                  <a:pt x="217" y="592"/>
                </a:lnTo>
                <a:lnTo>
                  <a:pt x="214" y="589"/>
                </a:lnTo>
                <a:lnTo>
                  <a:pt x="214" y="588"/>
                </a:lnTo>
                <a:lnTo>
                  <a:pt x="214" y="586"/>
                </a:lnTo>
                <a:lnTo>
                  <a:pt x="216" y="584"/>
                </a:lnTo>
                <a:lnTo>
                  <a:pt x="218" y="581"/>
                </a:lnTo>
                <a:lnTo>
                  <a:pt x="213" y="583"/>
                </a:lnTo>
                <a:lnTo>
                  <a:pt x="208" y="583"/>
                </a:lnTo>
                <a:lnTo>
                  <a:pt x="204" y="581"/>
                </a:lnTo>
                <a:lnTo>
                  <a:pt x="202" y="581"/>
                </a:lnTo>
                <a:lnTo>
                  <a:pt x="200" y="583"/>
                </a:lnTo>
                <a:lnTo>
                  <a:pt x="198" y="585"/>
                </a:lnTo>
                <a:lnTo>
                  <a:pt x="198" y="586"/>
                </a:lnTo>
                <a:lnTo>
                  <a:pt x="198" y="587"/>
                </a:lnTo>
                <a:lnTo>
                  <a:pt x="201" y="590"/>
                </a:lnTo>
                <a:lnTo>
                  <a:pt x="203" y="593"/>
                </a:lnTo>
                <a:lnTo>
                  <a:pt x="209" y="597"/>
                </a:lnTo>
                <a:lnTo>
                  <a:pt x="217" y="603"/>
                </a:lnTo>
                <a:lnTo>
                  <a:pt x="220" y="604"/>
                </a:lnTo>
                <a:lnTo>
                  <a:pt x="225" y="605"/>
                </a:lnTo>
                <a:lnTo>
                  <a:pt x="228" y="603"/>
                </a:lnTo>
                <a:lnTo>
                  <a:pt x="230" y="600"/>
                </a:lnTo>
                <a:lnTo>
                  <a:pt x="230" y="601"/>
                </a:lnTo>
                <a:lnTo>
                  <a:pt x="230" y="600"/>
                </a:lnTo>
                <a:close/>
                <a:moveTo>
                  <a:pt x="209" y="560"/>
                </a:moveTo>
                <a:lnTo>
                  <a:pt x="213" y="560"/>
                </a:lnTo>
                <a:lnTo>
                  <a:pt x="218" y="559"/>
                </a:lnTo>
                <a:lnTo>
                  <a:pt x="220" y="560"/>
                </a:lnTo>
                <a:lnTo>
                  <a:pt x="220" y="561"/>
                </a:lnTo>
                <a:lnTo>
                  <a:pt x="220" y="562"/>
                </a:lnTo>
                <a:lnTo>
                  <a:pt x="220" y="563"/>
                </a:lnTo>
                <a:lnTo>
                  <a:pt x="218" y="565"/>
                </a:lnTo>
                <a:lnTo>
                  <a:pt x="218" y="568"/>
                </a:lnTo>
                <a:lnTo>
                  <a:pt x="219" y="570"/>
                </a:lnTo>
                <a:lnTo>
                  <a:pt x="221" y="572"/>
                </a:lnTo>
                <a:lnTo>
                  <a:pt x="225" y="573"/>
                </a:lnTo>
                <a:lnTo>
                  <a:pt x="228" y="575"/>
                </a:lnTo>
                <a:lnTo>
                  <a:pt x="231" y="573"/>
                </a:lnTo>
                <a:lnTo>
                  <a:pt x="235" y="571"/>
                </a:lnTo>
                <a:lnTo>
                  <a:pt x="238" y="573"/>
                </a:lnTo>
                <a:lnTo>
                  <a:pt x="241" y="576"/>
                </a:lnTo>
                <a:lnTo>
                  <a:pt x="239" y="578"/>
                </a:lnTo>
                <a:lnTo>
                  <a:pt x="238" y="581"/>
                </a:lnTo>
                <a:lnTo>
                  <a:pt x="237" y="584"/>
                </a:lnTo>
                <a:lnTo>
                  <a:pt x="238" y="586"/>
                </a:lnTo>
                <a:lnTo>
                  <a:pt x="239" y="588"/>
                </a:lnTo>
                <a:lnTo>
                  <a:pt x="243" y="590"/>
                </a:lnTo>
                <a:lnTo>
                  <a:pt x="245" y="590"/>
                </a:lnTo>
                <a:lnTo>
                  <a:pt x="246" y="589"/>
                </a:lnTo>
                <a:lnTo>
                  <a:pt x="246" y="587"/>
                </a:lnTo>
                <a:lnTo>
                  <a:pt x="246" y="585"/>
                </a:lnTo>
                <a:lnTo>
                  <a:pt x="249" y="583"/>
                </a:lnTo>
                <a:lnTo>
                  <a:pt x="250" y="583"/>
                </a:lnTo>
                <a:lnTo>
                  <a:pt x="253" y="581"/>
                </a:lnTo>
                <a:lnTo>
                  <a:pt x="255" y="583"/>
                </a:lnTo>
                <a:lnTo>
                  <a:pt x="247" y="573"/>
                </a:lnTo>
                <a:lnTo>
                  <a:pt x="241" y="563"/>
                </a:lnTo>
                <a:lnTo>
                  <a:pt x="244" y="563"/>
                </a:lnTo>
                <a:lnTo>
                  <a:pt x="247" y="564"/>
                </a:lnTo>
                <a:lnTo>
                  <a:pt x="250" y="565"/>
                </a:lnTo>
                <a:lnTo>
                  <a:pt x="252" y="567"/>
                </a:lnTo>
                <a:lnTo>
                  <a:pt x="254" y="567"/>
                </a:lnTo>
                <a:lnTo>
                  <a:pt x="254" y="565"/>
                </a:lnTo>
                <a:lnTo>
                  <a:pt x="254" y="564"/>
                </a:lnTo>
                <a:lnTo>
                  <a:pt x="254" y="563"/>
                </a:lnTo>
                <a:lnTo>
                  <a:pt x="253" y="560"/>
                </a:lnTo>
                <a:lnTo>
                  <a:pt x="251" y="556"/>
                </a:lnTo>
                <a:lnTo>
                  <a:pt x="249" y="556"/>
                </a:lnTo>
                <a:lnTo>
                  <a:pt x="245" y="558"/>
                </a:lnTo>
                <a:lnTo>
                  <a:pt x="244" y="558"/>
                </a:lnTo>
                <a:lnTo>
                  <a:pt x="243" y="558"/>
                </a:lnTo>
                <a:lnTo>
                  <a:pt x="242" y="558"/>
                </a:lnTo>
                <a:lnTo>
                  <a:pt x="242" y="556"/>
                </a:lnTo>
                <a:lnTo>
                  <a:pt x="241" y="554"/>
                </a:lnTo>
                <a:lnTo>
                  <a:pt x="242" y="553"/>
                </a:lnTo>
                <a:lnTo>
                  <a:pt x="242" y="553"/>
                </a:lnTo>
                <a:lnTo>
                  <a:pt x="243" y="553"/>
                </a:lnTo>
                <a:lnTo>
                  <a:pt x="246" y="553"/>
                </a:lnTo>
                <a:lnTo>
                  <a:pt x="247" y="552"/>
                </a:lnTo>
                <a:lnTo>
                  <a:pt x="243" y="548"/>
                </a:lnTo>
                <a:lnTo>
                  <a:pt x="238" y="544"/>
                </a:lnTo>
                <a:lnTo>
                  <a:pt x="237" y="542"/>
                </a:lnTo>
                <a:lnTo>
                  <a:pt x="236" y="540"/>
                </a:lnTo>
                <a:lnTo>
                  <a:pt x="235" y="539"/>
                </a:lnTo>
                <a:lnTo>
                  <a:pt x="234" y="538"/>
                </a:lnTo>
                <a:lnTo>
                  <a:pt x="235" y="537"/>
                </a:lnTo>
                <a:lnTo>
                  <a:pt x="236" y="536"/>
                </a:lnTo>
                <a:lnTo>
                  <a:pt x="235" y="534"/>
                </a:lnTo>
                <a:lnTo>
                  <a:pt x="234" y="533"/>
                </a:lnTo>
                <a:lnTo>
                  <a:pt x="228" y="529"/>
                </a:lnTo>
                <a:lnTo>
                  <a:pt x="222" y="527"/>
                </a:lnTo>
                <a:lnTo>
                  <a:pt x="226" y="530"/>
                </a:lnTo>
                <a:lnTo>
                  <a:pt x="228" y="533"/>
                </a:lnTo>
                <a:lnTo>
                  <a:pt x="228" y="535"/>
                </a:lnTo>
                <a:lnTo>
                  <a:pt x="228" y="538"/>
                </a:lnTo>
                <a:lnTo>
                  <a:pt x="227" y="542"/>
                </a:lnTo>
                <a:lnTo>
                  <a:pt x="227" y="544"/>
                </a:lnTo>
                <a:lnTo>
                  <a:pt x="228" y="547"/>
                </a:lnTo>
                <a:lnTo>
                  <a:pt x="229" y="550"/>
                </a:lnTo>
                <a:lnTo>
                  <a:pt x="231" y="550"/>
                </a:lnTo>
                <a:lnTo>
                  <a:pt x="235" y="548"/>
                </a:lnTo>
                <a:lnTo>
                  <a:pt x="236" y="548"/>
                </a:lnTo>
                <a:lnTo>
                  <a:pt x="236" y="550"/>
                </a:lnTo>
                <a:lnTo>
                  <a:pt x="236" y="551"/>
                </a:lnTo>
                <a:lnTo>
                  <a:pt x="235" y="553"/>
                </a:lnTo>
                <a:lnTo>
                  <a:pt x="233" y="555"/>
                </a:lnTo>
                <a:lnTo>
                  <a:pt x="230" y="555"/>
                </a:lnTo>
                <a:lnTo>
                  <a:pt x="228" y="554"/>
                </a:lnTo>
                <a:lnTo>
                  <a:pt x="226" y="553"/>
                </a:lnTo>
                <a:lnTo>
                  <a:pt x="224" y="552"/>
                </a:lnTo>
                <a:lnTo>
                  <a:pt x="221" y="552"/>
                </a:lnTo>
                <a:lnTo>
                  <a:pt x="219" y="552"/>
                </a:lnTo>
                <a:lnTo>
                  <a:pt x="217" y="553"/>
                </a:lnTo>
                <a:lnTo>
                  <a:pt x="214" y="555"/>
                </a:lnTo>
                <a:lnTo>
                  <a:pt x="213" y="556"/>
                </a:lnTo>
                <a:lnTo>
                  <a:pt x="211" y="555"/>
                </a:lnTo>
                <a:lnTo>
                  <a:pt x="209" y="553"/>
                </a:lnTo>
                <a:lnTo>
                  <a:pt x="204" y="548"/>
                </a:lnTo>
                <a:lnTo>
                  <a:pt x="202" y="544"/>
                </a:lnTo>
                <a:lnTo>
                  <a:pt x="205" y="542"/>
                </a:lnTo>
                <a:lnTo>
                  <a:pt x="209" y="540"/>
                </a:lnTo>
                <a:lnTo>
                  <a:pt x="208" y="537"/>
                </a:lnTo>
                <a:lnTo>
                  <a:pt x="205" y="535"/>
                </a:lnTo>
                <a:lnTo>
                  <a:pt x="203" y="534"/>
                </a:lnTo>
                <a:lnTo>
                  <a:pt x="201" y="535"/>
                </a:lnTo>
                <a:lnTo>
                  <a:pt x="200" y="537"/>
                </a:lnTo>
                <a:lnTo>
                  <a:pt x="200" y="538"/>
                </a:lnTo>
                <a:lnTo>
                  <a:pt x="202" y="540"/>
                </a:lnTo>
                <a:lnTo>
                  <a:pt x="203" y="543"/>
                </a:lnTo>
                <a:lnTo>
                  <a:pt x="201" y="543"/>
                </a:lnTo>
                <a:lnTo>
                  <a:pt x="198" y="543"/>
                </a:lnTo>
                <a:lnTo>
                  <a:pt x="197" y="543"/>
                </a:lnTo>
                <a:lnTo>
                  <a:pt x="197" y="545"/>
                </a:lnTo>
                <a:lnTo>
                  <a:pt x="198" y="548"/>
                </a:lnTo>
                <a:lnTo>
                  <a:pt x="202" y="553"/>
                </a:lnTo>
                <a:lnTo>
                  <a:pt x="206" y="558"/>
                </a:lnTo>
                <a:lnTo>
                  <a:pt x="209" y="560"/>
                </a:lnTo>
                <a:lnTo>
                  <a:pt x="208" y="559"/>
                </a:lnTo>
                <a:lnTo>
                  <a:pt x="209" y="560"/>
                </a:lnTo>
                <a:close/>
                <a:moveTo>
                  <a:pt x="226" y="564"/>
                </a:moveTo>
                <a:lnTo>
                  <a:pt x="230" y="567"/>
                </a:lnTo>
                <a:lnTo>
                  <a:pt x="233" y="570"/>
                </a:lnTo>
                <a:lnTo>
                  <a:pt x="229" y="570"/>
                </a:lnTo>
                <a:lnTo>
                  <a:pt x="227" y="569"/>
                </a:lnTo>
                <a:lnTo>
                  <a:pt x="226" y="567"/>
                </a:lnTo>
                <a:lnTo>
                  <a:pt x="226" y="564"/>
                </a:lnTo>
                <a:lnTo>
                  <a:pt x="227" y="565"/>
                </a:lnTo>
                <a:lnTo>
                  <a:pt x="226" y="564"/>
                </a:lnTo>
                <a:close/>
                <a:moveTo>
                  <a:pt x="237" y="540"/>
                </a:moveTo>
                <a:lnTo>
                  <a:pt x="237" y="540"/>
                </a:lnTo>
                <a:lnTo>
                  <a:pt x="237" y="540"/>
                </a:lnTo>
                <a:close/>
                <a:moveTo>
                  <a:pt x="524" y="17"/>
                </a:moveTo>
                <a:lnTo>
                  <a:pt x="530" y="16"/>
                </a:lnTo>
                <a:lnTo>
                  <a:pt x="535" y="14"/>
                </a:lnTo>
                <a:lnTo>
                  <a:pt x="542" y="13"/>
                </a:lnTo>
                <a:lnTo>
                  <a:pt x="548" y="12"/>
                </a:lnTo>
                <a:lnTo>
                  <a:pt x="555" y="12"/>
                </a:lnTo>
                <a:lnTo>
                  <a:pt x="560" y="13"/>
                </a:lnTo>
                <a:lnTo>
                  <a:pt x="566" y="14"/>
                </a:lnTo>
                <a:lnTo>
                  <a:pt x="572" y="16"/>
                </a:lnTo>
                <a:lnTo>
                  <a:pt x="575" y="20"/>
                </a:lnTo>
                <a:lnTo>
                  <a:pt x="579" y="24"/>
                </a:lnTo>
                <a:lnTo>
                  <a:pt x="582" y="30"/>
                </a:lnTo>
                <a:lnTo>
                  <a:pt x="584" y="36"/>
                </a:lnTo>
                <a:lnTo>
                  <a:pt x="587" y="47"/>
                </a:lnTo>
                <a:lnTo>
                  <a:pt x="589" y="58"/>
                </a:lnTo>
                <a:lnTo>
                  <a:pt x="589" y="61"/>
                </a:lnTo>
                <a:lnTo>
                  <a:pt x="589" y="63"/>
                </a:lnTo>
                <a:lnTo>
                  <a:pt x="590" y="64"/>
                </a:lnTo>
                <a:lnTo>
                  <a:pt x="592" y="65"/>
                </a:lnTo>
                <a:lnTo>
                  <a:pt x="595" y="63"/>
                </a:lnTo>
                <a:lnTo>
                  <a:pt x="597" y="61"/>
                </a:lnTo>
                <a:lnTo>
                  <a:pt x="601" y="60"/>
                </a:lnTo>
                <a:lnTo>
                  <a:pt x="605" y="60"/>
                </a:lnTo>
                <a:lnTo>
                  <a:pt x="605" y="61"/>
                </a:lnTo>
                <a:lnTo>
                  <a:pt x="605" y="62"/>
                </a:lnTo>
                <a:lnTo>
                  <a:pt x="602" y="63"/>
                </a:lnTo>
                <a:lnTo>
                  <a:pt x="601" y="63"/>
                </a:lnTo>
                <a:lnTo>
                  <a:pt x="599" y="63"/>
                </a:lnTo>
                <a:lnTo>
                  <a:pt x="598" y="64"/>
                </a:lnTo>
                <a:lnTo>
                  <a:pt x="598" y="65"/>
                </a:lnTo>
                <a:lnTo>
                  <a:pt x="598" y="67"/>
                </a:lnTo>
                <a:lnTo>
                  <a:pt x="599" y="72"/>
                </a:lnTo>
                <a:lnTo>
                  <a:pt x="601" y="78"/>
                </a:lnTo>
                <a:lnTo>
                  <a:pt x="602" y="80"/>
                </a:lnTo>
                <a:lnTo>
                  <a:pt x="604" y="81"/>
                </a:lnTo>
                <a:lnTo>
                  <a:pt x="605" y="80"/>
                </a:lnTo>
                <a:lnTo>
                  <a:pt x="606" y="78"/>
                </a:lnTo>
                <a:lnTo>
                  <a:pt x="606" y="72"/>
                </a:lnTo>
                <a:lnTo>
                  <a:pt x="607" y="69"/>
                </a:lnTo>
                <a:lnTo>
                  <a:pt x="608" y="72"/>
                </a:lnTo>
                <a:lnTo>
                  <a:pt x="608" y="74"/>
                </a:lnTo>
                <a:lnTo>
                  <a:pt x="609" y="77"/>
                </a:lnTo>
                <a:lnTo>
                  <a:pt x="612" y="79"/>
                </a:lnTo>
                <a:lnTo>
                  <a:pt x="615" y="79"/>
                </a:lnTo>
                <a:lnTo>
                  <a:pt x="617" y="78"/>
                </a:lnTo>
                <a:lnTo>
                  <a:pt x="617" y="75"/>
                </a:lnTo>
                <a:lnTo>
                  <a:pt x="617" y="72"/>
                </a:lnTo>
                <a:lnTo>
                  <a:pt x="617" y="66"/>
                </a:lnTo>
                <a:lnTo>
                  <a:pt x="615" y="62"/>
                </a:lnTo>
                <a:lnTo>
                  <a:pt x="613" y="56"/>
                </a:lnTo>
                <a:lnTo>
                  <a:pt x="610" y="52"/>
                </a:lnTo>
                <a:lnTo>
                  <a:pt x="604" y="44"/>
                </a:lnTo>
                <a:lnTo>
                  <a:pt x="598" y="35"/>
                </a:lnTo>
                <a:lnTo>
                  <a:pt x="597" y="30"/>
                </a:lnTo>
                <a:lnTo>
                  <a:pt x="595" y="27"/>
                </a:lnTo>
                <a:lnTo>
                  <a:pt x="591" y="24"/>
                </a:lnTo>
                <a:lnTo>
                  <a:pt x="588" y="21"/>
                </a:lnTo>
                <a:lnTo>
                  <a:pt x="581" y="13"/>
                </a:lnTo>
                <a:lnTo>
                  <a:pt x="574" y="6"/>
                </a:lnTo>
                <a:lnTo>
                  <a:pt x="571" y="4"/>
                </a:lnTo>
                <a:lnTo>
                  <a:pt x="565" y="2"/>
                </a:lnTo>
                <a:lnTo>
                  <a:pt x="560" y="2"/>
                </a:lnTo>
                <a:lnTo>
                  <a:pt x="555" y="0"/>
                </a:lnTo>
                <a:lnTo>
                  <a:pt x="549" y="0"/>
                </a:lnTo>
                <a:lnTo>
                  <a:pt x="543" y="2"/>
                </a:lnTo>
                <a:lnTo>
                  <a:pt x="538" y="3"/>
                </a:lnTo>
                <a:lnTo>
                  <a:pt x="532" y="4"/>
                </a:lnTo>
                <a:lnTo>
                  <a:pt x="530" y="5"/>
                </a:lnTo>
                <a:lnTo>
                  <a:pt x="527" y="5"/>
                </a:lnTo>
                <a:lnTo>
                  <a:pt x="525" y="7"/>
                </a:lnTo>
                <a:lnTo>
                  <a:pt x="524" y="8"/>
                </a:lnTo>
                <a:lnTo>
                  <a:pt x="524" y="13"/>
                </a:lnTo>
                <a:lnTo>
                  <a:pt x="524" y="17"/>
                </a:lnTo>
                <a:lnTo>
                  <a:pt x="524" y="16"/>
                </a:lnTo>
                <a:lnTo>
                  <a:pt x="524" y="17"/>
                </a:lnTo>
                <a:close/>
                <a:moveTo>
                  <a:pt x="589" y="35"/>
                </a:moveTo>
                <a:lnTo>
                  <a:pt x="592" y="37"/>
                </a:lnTo>
                <a:lnTo>
                  <a:pt x="596" y="41"/>
                </a:lnTo>
                <a:lnTo>
                  <a:pt x="597" y="44"/>
                </a:lnTo>
                <a:lnTo>
                  <a:pt x="598" y="46"/>
                </a:lnTo>
                <a:lnTo>
                  <a:pt x="597" y="48"/>
                </a:lnTo>
                <a:lnTo>
                  <a:pt x="596" y="50"/>
                </a:lnTo>
                <a:lnTo>
                  <a:pt x="593" y="50"/>
                </a:lnTo>
                <a:lnTo>
                  <a:pt x="592" y="50"/>
                </a:lnTo>
                <a:lnTo>
                  <a:pt x="591" y="48"/>
                </a:lnTo>
                <a:lnTo>
                  <a:pt x="590" y="45"/>
                </a:lnTo>
                <a:lnTo>
                  <a:pt x="589" y="39"/>
                </a:lnTo>
                <a:lnTo>
                  <a:pt x="589" y="35"/>
                </a:lnTo>
                <a:lnTo>
                  <a:pt x="591" y="38"/>
                </a:lnTo>
                <a:lnTo>
                  <a:pt x="589" y="35"/>
                </a:lnTo>
                <a:close/>
                <a:moveTo>
                  <a:pt x="369" y="538"/>
                </a:moveTo>
                <a:lnTo>
                  <a:pt x="366" y="540"/>
                </a:lnTo>
                <a:lnTo>
                  <a:pt x="362" y="543"/>
                </a:lnTo>
                <a:lnTo>
                  <a:pt x="360" y="545"/>
                </a:lnTo>
                <a:lnTo>
                  <a:pt x="359" y="547"/>
                </a:lnTo>
                <a:lnTo>
                  <a:pt x="357" y="548"/>
                </a:lnTo>
                <a:lnTo>
                  <a:pt x="356" y="550"/>
                </a:lnTo>
                <a:lnTo>
                  <a:pt x="356" y="548"/>
                </a:lnTo>
                <a:lnTo>
                  <a:pt x="354" y="548"/>
                </a:lnTo>
                <a:lnTo>
                  <a:pt x="354" y="545"/>
                </a:lnTo>
                <a:lnTo>
                  <a:pt x="354" y="542"/>
                </a:lnTo>
                <a:lnTo>
                  <a:pt x="354" y="538"/>
                </a:lnTo>
                <a:lnTo>
                  <a:pt x="356" y="536"/>
                </a:lnTo>
                <a:lnTo>
                  <a:pt x="357" y="535"/>
                </a:lnTo>
                <a:lnTo>
                  <a:pt x="359" y="533"/>
                </a:lnTo>
                <a:lnTo>
                  <a:pt x="360" y="530"/>
                </a:lnTo>
                <a:lnTo>
                  <a:pt x="362" y="528"/>
                </a:lnTo>
                <a:lnTo>
                  <a:pt x="362" y="526"/>
                </a:lnTo>
                <a:lnTo>
                  <a:pt x="363" y="526"/>
                </a:lnTo>
                <a:lnTo>
                  <a:pt x="365" y="526"/>
                </a:lnTo>
                <a:lnTo>
                  <a:pt x="367" y="526"/>
                </a:lnTo>
                <a:lnTo>
                  <a:pt x="369" y="523"/>
                </a:lnTo>
                <a:lnTo>
                  <a:pt x="370" y="521"/>
                </a:lnTo>
                <a:lnTo>
                  <a:pt x="369" y="518"/>
                </a:lnTo>
                <a:lnTo>
                  <a:pt x="367" y="515"/>
                </a:lnTo>
                <a:lnTo>
                  <a:pt x="361" y="514"/>
                </a:lnTo>
                <a:lnTo>
                  <a:pt x="357" y="512"/>
                </a:lnTo>
                <a:lnTo>
                  <a:pt x="354" y="509"/>
                </a:lnTo>
                <a:lnTo>
                  <a:pt x="352" y="507"/>
                </a:lnTo>
                <a:lnTo>
                  <a:pt x="350" y="507"/>
                </a:lnTo>
                <a:lnTo>
                  <a:pt x="346" y="509"/>
                </a:lnTo>
                <a:lnTo>
                  <a:pt x="344" y="510"/>
                </a:lnTo>
                <a:lnTo>
                  <a:pt x="342" y="509"/>
                </a:lnTo>
                <a:lnTo>
                  <a:pt x="340" y="506"/>
                </a:lnTo>
                <a:lnTo>
                  <a:pt x="337" y="507"/>
                </a:lnTo>
                <a:lnTo>
                  <a:pt x="336" y="510"/>
                </a:lnTo>
                <a:lnTo>
                  <a:pt x="336" y="512"/>
                </a:lnTo>
                <a:lnTo>
                  <a:pt x="337" y="514"/>
                </a:lnTo>
                <a:lnTo>
                  <a:pt x="337" y="518"/>
                </a:lnTo>
                <a:lnTo>
                  <a:pt x="334" y="525"/>
                </a:lnTo>
                <a:lnTo>
                  <a:pt x="328" y="530"/>
                </a:lnTo>
                <a:lnTo>
                  <a:pt x="323" y="536"/>
                </a:lnTo>
                <a:lnTo>
                  <a:pt x="317" y="543"/>
                </a:lnTo>
                <a:lnTo>
                  <a:pt x="315" y="545"/>
                </a:lnTo>
                <a:lnTo>
                  <a:pt x="312" y="547"/>
                </a:lnTo>
                <a:lnTo>
                  <a:pt x="310" y="546"/>
                </a:lnTo>
                <a:lnTo>
                  <a:pt x="307" y="546"/>
                </a:lnTo>
                <a:lnTo>
                  <a:pt x="303" y="548"/>
                </a:lnTo>
                <a:lnTo>
                  <a:pt x="302" y="552"/>
                </a:lnTo>
                <a:lnTo>
                  <a:pt x="300" y="555"/>
                </a:lnTo>
                <a:lnTo>
                  <a:pt x="296" y="558"/>
                </a:lnTo>
                <a:lnTo>
                  <a:pt x="294" y="560"/>
                </a:lnTo>
                <a:lnTo>
                  <a:pt x="292" y="562"/>
                </a:lnTo>
                <a:lnTo>
                  <a:pt x="287" y="568"/>
                </a:lnTo>
                <a:lnTo>
                  <a:pt x="284" y="572"/>
                </a:lnTo>
                <a:lnTo>
                  <a:pt x="282" y="575"/>
                </a:lnTo>
                <a:lnTo>
                  <a:pt x="279" y="576"/>
                </a:lnTo>
                <a:lnTo>
                  <a:pt x="277" y="580"/>
                </a:lnTo>
                <a:lnTo>
                  <a:pt x="275" y="583"/>
                </a:lnTo>
                <a:lnTo>
                  <a:pt x="276" y="578"/>
                </a:lnTo>
                <a:lnTo>
                  <a:pt x="278" y="575"/>
                </a:lnTo>
                <a:lnTo>
                  <a:pt x="277" y="572"/>
                </a:lnTo>
                <a:lnTo>
                  <a:pt x="275" y="569"/>
                </a:lnTo>
                <a:lnTo>
                  <a:pt x="271" y="567"/>
                </a:lnTo>
                <a:lnTo>
                  <a:pt x="269" y="565"/>
                </a:lnTo>
                <a:lnTo>
                  <a:pt x="266" y="567"/>
                </a:lnTo>
                <a:lnTo>
                  <a:pt x="263" y="569"/>
                </a:lnTo>
                <a:lnTo>
                  <a:pt x="261" y="571"/>
                </a:lnTo>
                <a:lnTo>
                  <a:pt x="260" y="573"/>
                </a:lnTo>
                <a:lnTo>
                  <a:pt x="260" y="576"/>
                </a:lnTo>
                <a:lnTo>
                  <a:pt x="260" y="577"/>
                </a:lnTo>
                <a:lnTo>
                  <a:pt x="262" y="579"/>
                </a:lnTo>
                <a:lnTo>
                  <a:pt x="264" y="583"/>
                </a:lnTo>
                <a:lnTo>
                  <a:pt x="261" y="584"/>
                </a:lnTo>
                <a:lnTo>
                  <a:pt x="258" y="587"/>
                </a:lnTo>
                <a:lnTo>
                  <a:pt x="260" y="590"/>
                </a:lnTo>
                <a:lnTo>
                  <a:pt x="264" y="596"/>
                </a:lnTo>
                <a:lnTo>
                  <a:pt x="266" y="598"/>
                </a:lnTo>
                <a:lnTo>
                  <a:pt x="266" y="600"/>
                </a:lnTo>
                <a:lnTo>
                  <a:pt x="264" y="601"/>
                </a:lnTo>
                <a:lnTo>
                  <a:pt x="262" y="601"/>
                </a:lnTo>
                <a:lnTo>
                  <a:pt x="264" y="606"/>
                </a:lnTo>
                <a:lnTo>
                  <a:pt x="268" y="612"/>
                </a:lnTo>
                <a:lnTo>
                  <a:pt x="268" y="616"/>
                </a:lnTo>
                <a:lnTo>
                  <a:pt x="267" y="619"/>
                </a:lnTo>
                <a:lnTo>
                  <a:pt x="264" y="621"/>
                </a:lnTo>
                <a:lnTo>
                  <a:pt x="261" y="622"/>
                </a:lnTo>
                <a:lnTo>
                  <a:pt x="255" y="623"/>
                </a:lnTo>
                <a:lnTo>
                  <a:pt x="249" y="627"/>
                </a:lnTo>
                <a:lnTo>
                  <a:pt x="249" y="629"/>
                </a:lnTo>
                <a:lnTo>
                  <a:pt x="250" y="633"/>
                </a:lnTo>
                <a:lnTo>
                  <a:pt x="249" y="635"/>
                </a:lnTo>
                <a:lnTo>
                  <a:pt x="247" y="637"/>
                </a:lnTo>
                <a:lnTo>
                  <a:pt x="249" y="639"/>
                </a:lnTo>
                <a:lnTo>
                  <a:pt x="250" y="642"/>
                </a:lnTo>
                <a:lnTo>
                  <a:pt x="250" y="644"/>
                </a:lnTo>
                <a:lnTo>
                  <a:pt x="251" y="646"/>
                </a:lnTo>
                <a:lnTo>
                  <a:pt x="250" y="648"/>
                </a:lnTo>
                <a:lnTo>
                  <a:pt x="247" y="650"/>
                </a:lnTo>
                <a:lnTo>
                  <a:pt x="244" y="651"/>
                </a:lnTo>
                <a:lnTo>
                  <a:pt x="239" y="651"/>
                </a:lnTo>
                <a:lnTo>
                  <a:pt x="238" y="651"/>
                </a:lnTo>
                <a:lnTo>
                  <a:pt x="238" y="652"/>
                </a:lnTo>
                <a:lnTo>
                  <a:pt x="239" y="653"/>
                </a:lnTo>
                <a:lnTo>
                  <a:pt x="239" y="654"/>
                </a:lnTo>
                <a:lnTo>
                  <a:pt x="243" y="656"/>
                </a:lnTo>
                <a:lnTo>
                  <a:pt x="244" y="658"/>
                </a:lnTo>
                <a:lnTo>
                  <a:pt x="249" y="661"/>
                </a:lnTo>
                <a:lnTo>
                  <a:pt x="255" y="667"/>
                </a:lnTo>
                <a:lnTo>
                  <a:pt x="258" y="670"/>
                </a:lnTo>
                <a:lnTo>
                  <a:pt x="261" y="671"/>
                </a:lnTo>
                <a:lnTo>
                  <a:pt x="264" y="672"/>
                </a:lnTo>
                <a:lnTo>
                  <a:pt x="267" y="672"/>
                </a:lnTo>
                <a:lnTo>
                  <a:pt x="268" y="670"/>
                </a:lnTo>
                <a:lnTo>
                  <a:pt x="270" y="668"/>
                </a:lnTo>
                <a:lnTo>
                  <a:pt x="275" y="666"/>
                </a:lnTo>
                <a:lnTo>
                  <a:pt x="279" y="663"/>
                </a:lnTo>
                <a:lnTo>
                  <a:pt x="283" y="663"/>
                </a:lnTo>
                <a:lnTo>
                  <a:pt x="286" y="664"/>
                </a:lnTo>
                <a:lnTo>
                  <a:pt x="292" y="662"/>
                </a:lnTo>
                <a:lnTo>
                  <a:pt x="296" y="659"/>
                </a:lnTo>
                <a:lnTo>
                  <a:pt x="302" y="658"/>
                </a:lnTo>
                <a:lnTo>
                  <a:pt x="308" y="656"/>
                </a:lnTo>
                <a:lnTo>
                  <a:pt x="310" y="655"/>
                </a:lnTo>
                <a:lnTo>
                  <a:pt x="312" y="652"/>
                </a:lnTo>
                <a:lnTo>
                  <a:pt x="313" y="650"/>
                </a:lnTo>
                <a:lnTo>
                  <a:pt x="315" y="646"/>
                </a:lnTo>
                <a:lnTo>
                  <a:pt x="319" y="648"/>
                </a:lnTo>
                <a:lnTo>
                  <a:pt x="324" y="651"/>
                </a:lnTo>
                <a:lnTo>
                  <a:pt x="326" y="648"/>
                </a:lnTo>
                <a:lnTo>
                  <a:pt x="326" y="646"/>
                </a:lnTo>
                <a:lnTo>
                  <a:pt x="327" y="643"/>
                </a:lnTo>
                <a:lnTo>
                  <a:pt x="327" y="639"/>
                </a:lnTo>
                <a:lnTo>
                  <a:pt x="326" y="638"/>
                </a:lnTo>
                <a:lnTo>
                  <a:pt x="325" y="637"/>
                </a:lnTo>
                <a:lnTo>
                  <a:pt x="324" y="635"/>
                </a:lnTo>
                <a:lnTo>
                  <a:pt x="325" y="634"/>
                </a:lnTo>
                <a:lnTo>
                  <a:pt x="327" y="636"/>
                </a:lnTo>
                <a:lnTo>
                  <a:pt x="332" y="641"/>
                </a:lnTo>
                <a:lnTo>
                  <a:pt x="335" y="642"/>
                </a:lnTo>
                <a:lnTo>
                  <a:pt x="336" y="643"/>
                </a:lnTo>
                <a:lnTo>
                  <a:pt x="338" y="643"/>
                </a:lnTo>
                <a:lnTo>
                  <a:pt x="340" y="642"/>
                </a:lnTo>
                <a:lnTo>
                  <a:pt x="337" y="638"/>
                </a:lnTo>
                <a:lnTo>
                  <a:pt x="334" y="635"/>
                </a:lnTo>
                <a:lnTo>
                  <a:pt x="333" y="633"/>
                </a:lnTo>
                <a:lnTo>
                  <a:pt x="333" y="630"/>
                </a:lnTo>
                <a:lnTo>
                  <a:pt x="334" y="629"/>
                </a:lnTo>
                <a:lnTo>
                  <a:pt x="336" y="627"/>
                </a:lnTo>
                <a:lnTo>
                  <a:pt x="333" y="626"/>
                </a:lnTo>
                <a:lnTo>
                  <a:pt x="330" y="626"/>
                </a:lnTo>
                <a:lnTo>
                  <a:pt x="328" y="623"/>
                </a:lnTo>
                <a:lnTo>
                  <a:pt x="329" y="621"/>
                </a:lnTo>
                <a:lnTo>
                  <a:pt x="326" y="619"/>
                </a:lnTo>
                <a:lnTo>
                  <a:pt x="321" y="619"/>
                </a:lnTo>
                <a:lnTo>
                  <a:pt x="319" y="617"/>
                </a:lnTo>
                <a:lnTo>
                  <a:pt x="319" y="616"/>
                </a:lnTo>
                <a:lnTo>
                  <a:pt x="321" y="614"/>
                </a:lnTo>
                <a:lnTo>
                  <a:pt x="323" y="613"/>
                </a:lnTo>
                <a:lnTo>
                  <a:pt x="321" y="612"/>
                </a:lnTo>
                <a:lnTo>
                  <a:pt x="320" y="611"/>
                </a:lnTo>
                <a:lnTo>
                  <a:pt x="319" y="610"/>
                </a:lnTo>
                <a:lnTo>
                  <a:pt x="317" y="609"/>
                </a:lnTo>
                <a:lnTo>
                  <a:pt x="315" y="609"/>
                </a:lnTo>
                <a:lnTo>
                  <a:pt x="311" y="609"/>
                </a:lnTo>
                <a:lnTo>
                  <a:pt x="309" y="608"/>
                </a:lnTo>
                <a:lnTo>
                  <a:pt x="307" y="606"/>
                </a:lnTo>
                <a:lnTo>
                  <a:pt x="304" y="604"/>
                </a:lnTo>
                <a:lnTo>
                  <a:pt x="303" y="602"/>
                </a:lnTo>
                <a:lnTo>
                  <a:pt x="305" y="598"/>
                </a:lnTo>
                <a:lnTo>
                  <a:pt x="309" y="595"/>
                </a:lnTo>
                <a:lnTo>
                  <a:pt x="310" y="595"/>
                </a:lnTo>
                <a:lnTo>
                  <a:pt x="310" y="596"/>
                </a:lnTo>
                <a:lnTo>
                  <a:pt x="309" y="598"/>
                </a:lnTo>
                <a:lnTo>
                  <a:pt x="309" y="600"/>
                </a:lnTo>
                <a:lnTo>
                  <a:pt x="309" y="602"/>
                </a:lnTo>
                <a:lnTo>
                  <a:pt x="309" y="604"/>
                </a:lnTo>
                <a:lnTo>
                  <a:pt x="311" y="605"/>
                </a:lnTo>
                <a:lnTo>
                  <a:pt x="313" y="606"/>
                </a:lnTo>
                <a:lnTo>
                  <a:pt x="316" y="606"/>
                </a:lnTo>
                <a:lnTo>
                  <a:pt x="317" y="605"/>
                </a:lnTo>
                <a:lnTo>
                  <a:pt x="317" y="603"/>
                </a:lnTo>
                <a:lnTo>
                  <a:pt x="318" y="600"/>
                </a:lnTo>
                <a:lnTo>
                  <a:pt x="320" y="596"/>
                </a:lnTo>
                <a:lnTo>
                  <a:pt x="324" y="593"/>
                </a:lnTo>
                <a:lnTo>
                  <a:pt x="326" y="592"/>
                </a:lnTo>
                <a:lnTo>
                  <a:pt x="328" y="593"/>
                </a:lnTo>
                <a:lnTo>
                  <a:pt x="330" y="593"/>
                </a:lnTo>
                <a:lnTo>
                  <a:pt x="333" y="593"/>
                </a:lnTo>
                <a:lnTo>
                  <a:pt x="336" y="592"/>
                </a:lnTo>
                <a:lnTo>
                  <a:pt x="340" y="592"/>
                </a:lnTo>
                <a:lnTo>
                  <a:pt x="343" y="593"/>
                </a:lnTo>
                <a:lnTo>
                  <a:pt x="346" y="594"/>
                </a:lnTo>
                <a:lnTo>
                  <a:pt x="349" y="594"/>
                </a:lnTo>
                <a:lnTo>
                  <a:pt x="351" y="593"/>
                </a:lnTo>
                <a:lnTo>
                  <a:pt x="352" y="590"/>
                </a:lnTo>
                <a:lnTo>
                  <a:pt x="353" y="589"/>
                </a:lnTo>
                <a:lnTo>
                  <a:pt x="353" y="584"/>
                </a:lnTo>
                <a:lnTo>
                  <a:pt x="356" y="579"/>
                </a:lnTo>
                <a:lnTo>
                  <a:pt x="358" y="578"/>
                </a:lnTo>
                <a:lnTo>
                  <a:pt x="360" y="577"/>
                </a:lnTo>
                <a:lnTo>
                  <a:pt x="361" y="577"/>
                </a:lnTo>
                <a:lnTo>
                  <a:pt x="361" y="576"/>
                </a:lnTo>
                <a:lnTo>
                  <a:pt x="361" y="575"/>
                </a:lnTo>
                <a:lnTo>
                  <a:pt x="361" y="572"/>
                </a:lnTo>
                <a:lnTo>
                  <a:pt x="359" y="573"/>
                </a:lnTo>
                <a:lnTo>
                  <a:pt x="357" y="573"/>
                </a:lnTo>
                <a:lnTo>
                  <a:pt x="354" y="572"/>
                </a:lnTo>
                <a:lnTo>
                  <a:pt x="352" y="569"/>
                </a:lnTo>
                <a:lnTo>
                  <a:pt x="352" y="565"/>
                </a:lnTo>
                <a:lnTo>
                  <a:pt x="354" y="562"/>
                </a:lnTo>
                <a:lnTo>
                  <a:pt x="357" y="560"/>
                </a:lnTo>
                <a:lnTo>
                  <a:pt x="359" y="556"/>
                </a:lnTo>
                <a:lnTo>
                  <a:pt x="365" y="550"/>
                </a:lnTo>
                <a:lnTo>
                  <a:pt x="370" y="543"/>
                </a:lnTo>
                <a:lnTo>
                  <a:pt x="371" y="539"/>
                </a:lnTo>
                <a:lnTo>
                  <a:pt x="373" y="537"/>
                </a:lnTo>
                <a:lnTo>
                  <a:pt x="371" y="537"/>
                </a:lnTo>
                <a:lnTo>
                  <a:pt x="369" y="538"/>
                </a:lnTo>
                <a:lnTo>
                  <a:pt x="368" y="538"/>
                </a:lnTo>
                <a:lnTo>
                  <a:pt x="369" y="538"/>
                </a:lnTo>
                <a:close/>
                <a:moveTo>
                  <a:pt x="261" y="656"/>
                </a:moveTo>
                <a:lnTo>
                  <a:pt x="259" y="655"/>
                </a:lnTo>
                <a:lnTo>
                  <a:pt x="259" y="653"/>
                </a:lnTo>
                <a:lnTo>
                  <a:pt x="260" y="652"/>
                </a:lnTo>
                <a:lnTo>
                  <a:pt x="262" y="652"/>
                </a:lnTo>
                <a:lnTo>
                  <a:pt x="263" y="653"/>
                </a:lnTo>
                <a:lnTo>
                  <a:pt x="263" y="655"/>
                </a:lnTo>
                <a:lnTo>
                  <a:pt x="262" y="656"/>
                </a:lnTo>
                <a:lnTo>
                  <a:pt x="261" y="656"/>
                </a:lnTo>
                <a:lnTo>
                  <a:pt x="261" y="656"/>
                </a:lnTo>
                <a:lnTo>
                  <a:pt x="261" y="656"/>
                </a:lnTo>
                <a:close/>
                <a:moveTo>
                  <a:pt x="277" y="593"/>
                </a:moveTo>
                <a:lnTo>
                  <a:pt x="275" y="594"/>
                </a:lnTo>
                <a:lnTo>
                  <a:pt x="272" y="593"/>
                </a:lnTo>
                <a:lnTo>
                  <a:pt x="270" y="592"/>
                </a:lnTo>
                <a:lnTo>
                  <a:pt x="268" y="589"/>
                </a:lnTo>
                <a:lnTo>
                  <a:pt x="267" y="587"/>
                </a:lnTo>
                <a:lnTo>
                  <a:pt x="267" y="586"/>
                </a:lnTo>
                <a:lnTo>
                  <a:pt x="268" y="585"/>
                </a:lnTo>
                <a:lnTo>
                  <a:pt x="270" y="584"/>
                </a:lnTo>
                <a:lnTo>
                  <a:pt x="274" y="586"/>
                </a:lnTo>
                <a:lnTo>
                  <a:pt x="276" y="587"/>
                </a:lnTo>
                <a:lnTo>
                  <a:pt x="279" y="587"/>
                </a:lnTo>
                <a:lnTo>
                  <a:pt x="282" y="585"/>
                </a:lnTo>
                <a:lnTo>
                  <a:pt x="282" y="587"/>
                </a:lnTo>
                <a:lnTo>
                  <a:pt x="280" y="589"/>
                </a:lnTo>
                <a:lnTo>
                  <a:pt x="279" y="592"/>
                </a:lnTo>
                <a:lnTo>
                  <a:pt x="277" y="593"/>
                </a:lnTo>
                <a:lnTo>
                  <a:pt x="277" y="593"/>
                </a:lnTo>
                <a:lnTo>
                  <a:pt x="277" y="593"/>
                </a:lnTo>
                <a:close/>
                <a:moveTo>
                  <a:pt x="291" y="609"/>
                </a:moveTo>
                <a:lnTo>
                  <a:pt x="288" y="606"/>
                </a:lnTo>
                <a:lnTo>
                  <a:pt x="290" y="605"/>
                </a:lnTo>
                <a:lnTo>
                  <a:pt x="292" y="604"/>
                </a:lnTo>
                <a:lnTo>
                  <a:pt x="294" y="605"/>
                </a:lnTo>
                <a:lnTo>
                  <a:pt x="299" y="609"/>
                </a:lnTo>
                <a:lnTo>
                  <a:pt x="303" y="612"/>
                </a:lnTo>
                <a:lnTo>
                  <a:pt x="300" y="612"/>
                </a:lnTo>
                <a:lnTo>
                  <a:pt x="296" y="612"/>
                </a:lnTo>
                <a:lnTo>
                  <a:pt x="293" y="611"/>
                </a:lnTo>
                <a:lnTo>
                  <a:pt x="291" y="609"/>
                </a:lnTo>
                <a:close/>
                <a:moveTo>
                  <a:pt x="345" y="561"/>
                </a:moveTo>
                <a:lnTo>
                  <a:pt x="344" y="561"/>
                </a:lnTo>
                <a:lnTo>
                  <a:pt x="344" y="560"/>
                </a:lnTo>
                <a:lnTo>
                  <a:pt x="344" y="558"/>
                </a:lnTo>
                <a:lnTo>
                  <a:pt x="345" y="556"/>
                </a:lnTo>
                <a:lnTo>
                  <a:pt x="346" y="554"/>
                </a:lnTo>
                <a:lnTo>
                  <a:pt x="348" y="553"/>
                </a:lnTo>
                <a:lnTo>
                  <a:pt x="349" y="552"/>
                </a:lnTo>
                <a:lnTo>
                  <a:pt x="351" y="553"/>
                </a:lnTo>
                <a:lnTo>
                  <a:pt x="352" y="554"/>
                </a:lnTo>
                <a:lnTo>
                  <a:pt x="352" y="555"/>
                </a:lnTo>
                <a:lnTo>
                  <a:pt x="352" y="556"/>
                </a:lnTo>
                <a:lnTo>
                  <a:pt x="351" y="558"/>
                </a:lnTo>
                <a:lnTo>
                  <a:pt x="348" y="560"/>
                </a:lnTo>
                <a:lnTo>
                  <a:pt x="345" y="561"/>
                </a:lnTo>
                <a:lnTo>
                  <a:pt x="345" y="561"/>
                </a:lnTo>
                <a:lnTo>
                  <a:pt x="345" y="561"/>
                </a:lnTo>
                <a:close/>
                <a:moveTo>
                  <a:pt x="343" y="537"/>
                </a:moveTo>
                <a:lnTo>
                  <a:pt x="341" y="537"/>
                </a:lnTo>
                <a:lnTo>
                  <a:pt x="340" y="536"/>
                </a:lnTo>
                <a:lnTo>
                  <a:pt x="341" y="534"/>
                </a:lnTo>
                <a:lnTo>
                  <a:pt x="341" y="530"/>
                </a:lnTo>
                <a:lnTo>
                  <a:pt x="341" y="526"/>
                </a:lnTo>
                <a:lnTo>
                  <a:pt x="342" y="523"/>
                </a:lnTo>
                <a:lnTo>
                  <a:pt x="343" y="521"/>
                </a:lnTo>
                <a:lnTo>
                  <a:pt x="346" y="521"/>
                </a:lnTo>
                <a:lnTo>
                  <a:pt x="350" y="522"/>
                </a:lnTo>
                <a:lnTo>
                  <a:pt x="353" y="523"/>
                </a:lnTo>
                <a:lnTo>
                  <a:pt x="353" y="525"/>
                </a:lnTo>
                <a:lnTo>
                  <a:pt x="352" y="528"/>
                </a:lnTo>
                <a:lnTo>
                  <a:pt x="349" y="534"/>
                </a:lnTo>
                <a:lnTo>
                  <a:pt x="343" y="537"/>
                </a:lnTo>
                <a:lnTo>
                  <a:pt x="344" y="537"/>
                </a:lnTo>
                <a:lnTo>
                  <a:pt x="343" y="537"/>
                </a:lnTo>
                <a:close/>
                <a:moveTo>
                  <a:pt x="621" y="116"/>
                </a:moveTo>
                <a:lnTo>
                  <a:pt x="621" y="110"/>
                </a:lnTo>
                <a:lnTo>
                  <a:pt x="622" y="103"/>
                </a:lnTo>
                <a:lnTo>
                  <a:pt x="622" y="99"/>
                </a:lnTo>
                <a:lnTo>
                  <a:pt x="621" y="96"/>
                </a:lnTo>
                <a:lnTo>
                  <a:pt x="618" y="94"/>
                </a:lnTo>
                <a:lnTo>
                  <a:pt x="617" y="91"/>
                </a:lnTo>
                <a:lnTo>
                  <a:pt x="615" y="88"/>
                </a:lnTo>
                <a:lnTo>
                  <a:pt x="614" y="86"/>
                </a:lnTo>
                <a:lnTo>
                  <a:pt x="609" y="85"/>
                </a:lnTo>
                <a:lnTo>
                  <a:pt x="605" y="85"/>
                </a:lnTo>
                <a:lnTo>
                  <a:pt x="602" y="85"/>
                </a:lnTo>
                <a:lnTo>
                  <a:pt x="599" y="86"/>
                </a:lnTo>
                <a:lnTo>
                  <a:pt x="599" y="88"/>
                </a:lnTo>
                <a:lnTo>
                  <a:pt x="600" y="90"/>
                </a:lnTo>
                <a:lnTo>
                  <a:pt x="598" y="94"/>
                </a:lnTo>
                <a:lnTo>
                  <a:pt x="595" y="97"/>
                </a:lnTo>
                <a:lnTo>
                  <a:pt x="595" y="99"/>
                </a:lnTo>
                <a:lnTo>
                  <a:pt x="596" y="102"/>
                </a:lnTo>
                <a:lnTo>
                  <a:pt x="598" y="104"/>
                </a:lnTo>
                <a:lnTo>
                  <a:pt x="600" y="104"/>
                </a:lnTo>
                <a:lnTo>
                  <a:pt x="606" y="103"/>
                </a:lnTo>
                <a:lnTo>
                  <a:pt x="610" y="102"/>
                </a:lnTo>
                <a:lnTo>
                  <a:pt x="614" y="103"/>
                </a:lnTo>
                <a:lnTo>
                  <a:pt x="616" y="106"/>
                </a:lnTo>
                <a:lnTo>
                  <a:pt x="617" y="110"/>
                </a:lnTo>
                <a:lnTo>
                  <a:pt x="617" y="113"/>
                </a:lnTo>
                <a:lnTo>
                  <a:pt x="608" y="110"/>
                </a:lnTo>
                <a:lnTo>
                  <a:pt x="599" y="107"/>
                </a:lnTo>
                <a:lnTo>
                  <a:pt x="595" y="110"/>
                </a:lnTo>
                <a:lnTo>
                  <a:pt x="590" y="113"/>
                </a:lnTo>
                <a:lnTo>
                  <a:pt x="587" y="119"/>
                </a:lnTo>
                <a:lnTo>
                  <a:pt x="584" y="122"/>
                </a:lnTo>
                <a:lnTo>
                  <a:pt x="579" y="133"/>
                </a:lnTo>
                <a:lnTo>
                  <a:pt x="574" y="145"/>
                </a:lnTo>
                <a:lnTo>
                  <a:pt x="569" y="157"/>
                </a:lnTo>
                <a:lnTo>
                  <a:pt x="565" y="169"/>
                </a:lnTo>
                <a:lnTo>
                  <a:pt x="560" y="180"/>
                </a:lnTo>
                <a:lnTo>
                  <a:pt x="555" y="191"/>
                </a:lnTo>
                <a:lnTo>
                  <a:pt x="549" y="204"/>
                </a:lnTo>
                <a:lnTo>
                  <a:pt x="543" y="214"/>
                </a:lnTo>
                <a:lnTo>
                  <a:pt x="538" y="224"/>
                </a:lnTo>
                <a:lnTo>
                  <a:pt x="532" y="235"/>
                </a:lnTo>
                <a:lnTo>
                  <a:pt x="526" y="245"/>
                </a:lnTo>
                <a:lnTo>
                  <a:pt x="521" y="255"/>
                </a:lnTo>
                <a:lnTo>
                  <a:pt x="514" y="263"/>
                </a:lnTo>
                <a:lnTo>
                  <a:pt x="508" y="272"/>
                </a:lnTo>
                <a:lnTo>
                  <a:pt x="503" y="281"/>
                </a:lnTo>
                <a:lnTo>
                  <a:pt x="499" y="290"/>
                </a:lnTo>
                <a:lnTo>
                  <a:pt x="492" y="297"/>
                </a:lnTo>
                <a:lnTo>
                  <a:pt x="486" y="305"/>
                </a:lnTo>
                <a:lnTo>
                  <a:pt x="480" y="315"/>
                </a:lnTo>
                <a:lnTo>
                  <a:pt x="473" y="324"/>
                </a:lnTo>
                <a:lnTo>
                  <a:pt x="470" y="329"/>
                </a:lnTo>
                <a:lnTo>
                  <a:pt x="467" y="334"/>
                </a:lnTo>
                <a:lnTo>
                  <a:pt x="464" y="337"/>
                </a:lnTo>
                <a:lnTo>
                  <a:pt x="459" y="341"/>
                </a:lnTo>
                <a:lnTo>
                  <a:pt x="458" y="345"/>
                </a:lnTo>
                <a:lnTo>
                  <a:pt x="458" y="348"/>
                </a:lnTo>
                <a:lnTo>
                  <a:pt x="460" y="351"/>
                </a:lnTo>
                <a:lnTo>
                  <a:pt x="461" y="351"/>
                </a:lnTo>
                <a:lnTo>
                  <a:pt x="463" y="349"/>
                </a:lnTo>
                <a:lnTo>
                  <a:pt x="465" y="348"/>
                </a:lnTo>
                <a:lnTo>
                  <a:pt x="466" y="348"/>
                </a:lnTo>
                <a:lnTo>
                  <a:pt x="467" y="348"/>
                </a:lnTo>
                <a:lnTo>
                  <a:pt x="467" y="351"/>
                </a:lnTo>
                <a:lnTo>
                  <a:pt x="466" y="352"/>
                </a:lnTo>
                <a:lnTo>
                  <a:pt x="464" y="356"/>
                </a:lnTo>
                <a:lnTo>
                  <a:pt x="461" y="359"/>
                </a:lnTo>
                <a:lnTo>
                  <a:pt x="455" y="361"/>
                </a:lnTo>
                <a:lnTo>
                  <a:pt x="445" y="361"/>
                </a:lnTo>
                <a:lnTo>
                  <a:pt x="437" y="370"/>
                </a:lnTo>
                <a:lnTo>
                  <a:pt x="431" y="380"/>
                </a:lnTo>
                <a:lnTo>
                  <a:pt x="427" y="385"/>
                </a:lnTo>
                <a:lnTo>
                  <a:pt x="425" y="390"/>
                </a:lnTo>
                <a:lnTo>
                  <a:pt x="427" y="394"/>
                </a:lnTo>
                <a:lnTo>
                  <a:pt x="431" y="396"/>
                </a:lnTo>
                <a:lnTo>
                  <a:pt x="432" y="398"/>
                </a:lnTo>
                <a:lnTo>
                  <a:pt x="433" y="401"/>
                </a:lnTo>
                <a:lnTo>
                  <a:pt x="432" y="404"/>
                </a:lnTo>
                <a:lnTo>
                  <a:pt x="431" y="406"/>
                </a:lnTo>
                <a:lnTo>
                  <a:pt x="427" y="412"/>
                </a:lnTo>
                <a:lnTo>
                  <a:pt x="424" y="417"/>
                </a:lnTo>
                <a:lnTo>
                  <a:pt x="423" y="418"/>
                </a:lnTo>
                <a:lnTo>
                  <a:pt x="422" y="419"/>
                </a:lnTo>
                <a:lnTo>
                  <a:pt x="420" y="419"/>
                </a:lnTo>
                <a:lnTo>
                  <a:pt x="418" y="417"/>
                </a:lnTo>
                <a:lnTo>
                  <a:pt x="418" y="412"/>
                </a:lnTo>
                <a:lnTo>
                  <a:pt x="418" y="407"/>
                </a:lnTo>
                <a:lnTo>
                  <a:pt x="415" y="411"/>
                </a:lnTo>
                <a:lnTo>
                  <a:pt x="410" y="413"/>
                </a:lnTo>
                <a:lnTo>
                  <a:pt x="407" y="413"/>
                </a:lnTo>
                <a:lnTo>
                  <a:pt x="404" y="414"/>
                </a:lnTo>
                <a:lnTo>
                  <a:pt x="403" y="415"/>
                </a:lnTo>
                <a:lnTo>
                  <a:pt x="403" y="417"/>
                </a:lnTo>
                <a:lnTo>
                  <a:pt x="403" y="418"/>
                </a:lnTo>
                <a:lnTo>
                  <a:pt x="404" y="419"/>
                </a:lnTo>
                <a:lnTo>
                  <a:pt x="407" y="420"/>
                </a:lnTo>
                <a:lnTo>
                  <a:pt x="410" y="422"/>
                </a:lnTo>
                <a:lnTo>
                  <a:pt x="408" y="424"/>
                </a:lnTo>
                <a:lnTo>
                  <a:pt x="406" y="426"/>
                </a:lnTo>
                <a:lnTo>
                  <a:pt x="403" y="427"/>
                </a:lnTo>
                <a:lnTo>
                  <a:pt x="400" y="428"/>
                </a:lnTo>
                <a:lnTo>
                  <a:pt x="399" y="434"/>
                </a:lnTo>
                <a:lnTo>
                  <a:pt x="399" y="442"/>
                </a:lnTo>
                <a:lnTo>
                  <a:pt x="394" y="448"/>
                </a:lnTo>
                <a:lnTo>
                  <a:pt x="389" y="454"/>
                </a:lnTo>
                <a:lnTo>
                  <a:pt x="389" y="457"/>
                </a:lnTo>
                <a:lnTo>
                  <a:pt x="390" y="461"/>
                </a:lnTo>
                <a:lnTo>
                  <a:pt x="392" y="463"/>
                </a:lnTo>
                <a:lnTo>
                  <a:pt x="395" y="464"/>
                </a:lnTo>
                <a:lnTo>
                  <a:pt x="396" y="461"/>
                </a:lnTo>
                <a:lnTo>
                  <a:pt x="398" y="460"/>
                </a:lnTo>
                <a:lnTo>
                  <a:pt x="400" y="459"/>
                </a:lnTo>
                <a:lnTo>
                  <a:pt x="402" y="457"/>
                </a:lnTo>
                <a:lnTo>
                  <a:pt x="403" y="457"/>
                </a:lnTo>
                <a:lnTo>
                  <a:pt x="406" y="456"/>
                </a:lnTo>
                <a:lnTo>
                  <a:pt x="408" y="455"/>
                </a:lnTo>
                <a:lnTo>
                  <a:pt x="408" y="454"/>
                </a:lnTo>
                <a:lnTo>
                  <a:pt x="408" y="451"/>
                </a:lnTo>
                <a:lnTo>
                  <a:pt x="406" y="448"/>
                </a:lnTo>
                <a:lnTo>
                  <a:pt x="407" y="446"/>
                </a:lnTo>
                <a:lnTo>
                  <a:pt x="408" y="444"/>
                </a:lnTo>
                <a:lnTo>
                  <a:pt x="415" y="439"/>
                </a:lnTo>
                <a:lnTo>
                  <a:pt x="420" y="436"/>
                </a:lnTo>
                <a:lnTo>
                  <a:pt x="424" y="429"/>
                </a:lnTo>
                <a:lnTo>
                  <a:pt x="428" y="422"/>
                </a:lnTo>
                <a:lnTo>
                  <a:pt x="432" y="420"/>
                </a:lnTo>
                <a:lnTo>
                  <a:pt x="435" y="417"/>
                </a:lnTo>
                <a:lnTo>
                  <a:pt x="435" y="413"/>
                </a:lnTo>
                <a:lnTo>
                  <a:pt x="436" y="410"/>
                </a:lnTo>
                <a:lnTo>
                  <a:pt x="441" y="405"/>
                </a:lnTo>
                <a:lnTo>
                  <a:pt x="447" y="401"/>
                </a:lnTo>
                <a:lnTo>
                  <a:pt x="449" y="394"/>
                </a:lnTo>
                <a:lnTo>
                  <a:pt x="452" y="387"/>
                </a:lnTo>
                <a:lnTo>
                  <a:pt x="445" y="387"/>
                </a:lnTo>
                <a:lnTo>
                  <a:pt x="440" y="388"/>
                </a:lnTo>
                <a:lnTo>
                  <a:pt x="439" y="388"/>
                </a:lnTo>
                <a:lnTo>
                  <a:pt x="437" y="388"/>
                </a:lnTo>
                <a:lnTo>
                  <a:pt x="437" y="387"/>
                </a:lnTo>
                <a:lnTo>
                  <a:pt x="437" y="385"/>
                </a:lnTo>
                <a:lnTo>
                  <a:pt x="437" y="384"/>
                </a:lnTo>
                <a:lnTo>
                  <a:pt x="439" y="381"/>
                </a:lnTo>
                <a:lnTo>
                  <a:pt x="440" y="380"/>
                </a:lnTo>
                <a:lnTo>
                  <a:pt x="442" y="379"/>
                </a:lnTo>
                <a:lnTo>
                  <a:pt x="444" y="379"/>
                </a:lnTo>
                <a:lnTo>
                  <a:pt x="444" y="379"/>
                </a:lnTo>
                <a:lnTo>
                  <a:pt x="444" y="380"/>
                </a:lnTo>
                <a:lnTo>
                  <a:pt x="445" y="381"/>
                </a:lnTo>
                <a:lnTo>
                  <a:pt x="449" y="384"/>
                </a:lnTo>
                <a:lnTo>
                  <a:pt x="452" y="385"/>
                </a:lnTo>
                <a:lnTo>
                  <a:pt x="457" y="384"/>
                </a:lnTo>
                <a:lnTo>
                  <a:pt x="460" y="382"/>
                </a:lnTo>
                <a:lnTo>
                  <a:pt x="465" y="380"/>
                </a:lnTo>
                <a:lnTo>
                  <a:pt x="468" y="380"/>
                </a:lnTo>
                <a:lnTo>
                  <a:pt x="469" y="380"/>
                </a:lnTo>
                <a:lnTo>
                  <a:pt x="470" y="381"/>
                </a:lnTo>
                <a:lnTo>
                  <a:pt x="472" y="382"/>
                </a:lnTo>
                <a:lnTo>
                  <a:pt x="472" y="386"/>
                </a:lnTo>
                <a:lnTo>
                  <a:pt x="469" y="385"/>
                </a:lnTo>
                <a:lnTo>
                  <a:pt x="467" y="386"/>
                </a:lnTo>
                <a:lnTo>
                  <a:pt x="466" y="387"/>
                </a:lnTo>
                <a:lnTo>
                  <a:pt x="464" y="389"/>
                </a:lnTo>
                <a:lnTo>
                  <a:pt x="461" y="394"/>
                </a:lnTo>
                <a:lnTo>
                  <a:pt x="458" y="398"/>
                </a:lnTo>
                <a:lnTo>
                  <a:pt x="455" y="402"/>
                </a:lnTo>
                <a:lnTo>
                  <a:pt x="450" y="409"/>
                </a:lnTo>
                <a:lnTo>
                  <a:pt x="448" y="412"/>
                </a:lnTo>
                <a:lnTo>
                  <a:pt x="445" y="415"/>
                </a:lnTo>
                <a:lnTo>
                  <a:pt x="444" y="418"/>
                </a:lnTo>
                <a:lnTo>
                  <a:pt x="445" y="420"/>
                </a:lnTo>
                <a:lnTo>
                  <a:pt x="447" y="421"/>
                </a:lnTo>
                <a:lnTo>
                  <a:pt x="449" y="421"/>
                </a:lnTo>
                <a:lnTo>
                  <a:pt x="451" y="421"/>
                </a:lnTo>
                <a:lnTo>
                  <a:pt x="452" y="420"/>
                </a:lnTo>
                <a:lnTo>
                  <a:pt x="455" y="417"/>
                </a:lnTo>
                <a:lnTo>
                  <a:pt x="458" y="415"/>
                </a:lnTo>
                <a:lnTo>
                  <a:pt x="461" y="415"/>
                </a:lnTo>
                <a:lnTo>
                  <a:pt x="466" y="417"/>
                </a:lnTo>
                <a:lnTo>
                  <a:pt x="468" y="414"/>
                </a:lnTo>
                <a:lnTo>
                  <a:pt x="467" y="414"/>
                </a:lnTo>
                <a:lnTo>
                  <a:pt x="466" y="413"/>
                </a:lnTo>
                <a:lnTo>
                  <a:pt x="465" y="413"/>
                </a:lnTo>
                <a:lnTo>
                  <a:pt x="469" y="410"/>
                </a:lnTo>
                <a:lnTo>
                  <a:pt x="473" y="405"/>
                </a:lnTo>
                <a:lnTo>
                  <a:pt x="472" y="402"/>
                </a:lnTo>
                <a:lnTo>
                  <a:pt x="470" y="398"/>
                </a:lnTo>
                <a:lnTo>
                  <a:pt x="472" y="395"/>
                </a:lnTo>
                <a:lnTo>
                  <a:pt x="474" y="394"/>
                </a:lnTo>
                <a:lnTo>
                  <a:pt x="478" y="390"/>
                </a:lnTo>
                <a:lnTo>
                  <a:pt x="482" y="388"/>
                </a:lnTo>
                <a:lnTo>
                  <a:pt x="485" y="392"/>
                </a:lnTo>
                <a:lnTo>
                  <a:pt x="489" y="395"/>
                </a:lnTo>
                <a:lnTo>
                  <a:pt x="492" y="395"/>
                </a:lnTo>
                <a:lnTo>
                  <a:pt x="497" y="393"/>
                </a:lnTo>
                <a:lnTo>
                  <a:pt x="498" y="392"/>
                </a:lnTo>
                <a:lnTo>
                  <a:pt x="499" y="389"/>
                </a:lnTo>
                <a:lnTo>
                  <a:pt x="499" y="388"/>
                </a:lnTo>
                <a:lnTo>
                  <a:pt x="499" y="387"/>
                </a:lnTo>
                <a:lnTo>
                  <a:pt x="496" y="386"/>
                </a:lnTo>
                <a:lnTo>
                  <a:pt x="491" y="386"/>
                </a:lnTo>
                <a:lnTo>
                  <a:pt x="491" y="384"/>
                </a:lnTo>
                <a:lnTo>
                  <a:pt x="492" y="381"/>
                </a:lnTo>
                <a:lnTo>
                  <a:pt x="493" y="380"/>
                </a:lnTo>
                <a:lnTo>
                  <a:pt x="496" y="378"/>
                </a:lnTo>
                <a:lnTo>
                  <a:pt x="497" y="376"/>
                </a:lnTo>
                <a:lnTo>
                  <a:pt x="498" y="374"/>
                </a:lnTo>
                <a:lnTo>
                  <a:pt x="497" y="373"/>
                </a:lnTo>
                <a:lnTo>
                  <a:pt x="497" y="371"/>
                </a:lnTo>
                <a:lnTo>
                  <a:pt x="497" y="369"/>
                </a:lnTo>
                <a:lnTo>
                  <a:pt x="498" y="367"/>
                </a:lnTo>
                <a:lnTo>
                  <a:pt x="500" y="367"/>
                </a:lnTo>
                <a:lnTo>
                  <a:pt x="502" y="367"/>
                </a:lnTo>
                <a:lnTo>
                  <a:pt x="506" y="370"/>
                </a:lnTo>
                <a:lnTo>
                  <a:pt x="509" y="373"/>
                </a:lnTo>
                <a:lnTo>
                  <a:pt x="511" y="372"/>
                </a:lnTo>
                <a:lnTo>
                  <a:pt x="513" y="371"/>
                </a:lnTo>
                <a:lnTo>
                  <a:pt x="514" y="369"/>
                </a:lnTo>
                <a:lnTo>
                  <a:pt x="514" y="367"/>
                </a:lnTo>
                <a:lnTo>
                  <a:pt x="513" y="362"/>
                </a:lnTo>
                <a:lnTo>
                  <a:pt x="511" y="357"/>
                </a:lnTo>
                <a:lnTo>
                  <a:pt x="514" y="360"/>
                </a:lnTo>
                <a:lnTo>
                  <a:pt x="517" y="362"/>
                </a:lnTo>
                <a:lnTo>
                  <a:pt x="519" y="363"/>
                </a:lnTo>
                <a:lnTo>
                  <a:pt x="521" y="363"/>
                </a:lnTo>
                <a:lnTo>
                  <a:pt x="522" y="362"/>
                </a:lnTo>
                <a:lnTo>
                  <a:pt x="523" y="360"/>
                </a:lnTo>
                <a:lnTo>
                  <a:pt x="522" y="359"/>
                </a:lnTo>
                <a:lnTo>
                  <a:pt x="521" y="357"/>
                </a:lnTo>
                <a:lnTo>
                  <a:pt x="522" y="354"/>
                </a:lnTo>
                <a:lnTo>
                  <a:pt x="525" y="351"/>
                </a:lnTo>
                <a:lnTo>
                  <a:pt x="530" y="347"/>
                </a:lnTo>
                <a:lnTo>
                  <a:pt x="533" y="344"/>
                </a:lnTo>
                <a:lnTo>
                  <a:pt x="535" y="339"/>
                </a:lnTo>
                <a:lnTo>
                  <a:pt x="536" y="335"/>
                </a:lnTo>
                <a:lnTo>
                  <a:pt x="539" y="334"/>
                </a:lnTo>
                <a:lnTo>
                  <a:pt x="542" y="332"/>
                </a:lnTo>
                <a:lnTo>
                  <a:pt x="543" y="331"/>
                </a:lnTo>
                <a:lnTo>
                  <a:pt x="544" y="330"/>
                </a:lnTo>
                <a:lnTo>
                  <a:pt x="544" y="329"/>
                </a:lnTo>
                <a:lnTo>
                  <a:pt x="544" y="327"/>
                </a:lnTo>
                <a:lnTo>
                  <a:pt x="543" y="326"/>
                </a:lnTo>
                <a:lnTo>
                  <a:pt x="542" y="324"/>
                </a:lnTo>
                <a:lnTo>
                  <a:pt x="542" y="323"/>
                </a:lnTo>
                <a:lnTo>
                  <a:pt x="543" y="321"/>
                </a:lnTo>
                <a:lnTo>
                  <a:pt x="544" y="318"/>
                </a:lnTo>
                <a:lnTo>
                  <a:pt x="547" y="315"/>
                </a:lnTo>
                <a:lnTo>
                  <a:pt x="549" y="314"/>
                </a:lnTo>
                <a:lnTo>
                  <a:pt x="554" y="313"/>
                </a:lnTo>
                <a:lnTo>
                  <a:pt x="556" y="313"/>
                </a:lnTo>
                <a:lnTo>
                  <a:pt x="557" y="312"/>
                </a:lnTo>
                <a:lnTo>
                  <a:pt x="557" y="311"/>
                </a:lnTo>
                <a:lnTo>
                  <a:pt x="556" y="309"/>
                </a:lnTo>
                <a:lnTo>
                  <a:pt x="552" y="307"/>
                </a:lnTo>
                <a:lnTo>
                  <a:pt x="549" y="306"/>
                </a:lnTo>
                <a:lnTo>
                  <a:pt x="547" y="302"/>
                </a:lnTo>
                <a:lnTo>
                  <a:pt x="548" y="298"/>
                </a:lnTo>
                <a:lnTo>
                  <a:pt x="549" y="295"/>
                </a:lnTo>
                <a:lnTo>
                  <a:pt x="552" y="291"/>
                </a:lnTo>
                <a:lnTo>
                  <a:pt x="556" y="288"/>
                </a:lnTo>
                <a:lnTo>
                  <a:pt x="558" y="287"/>
                </a:lnTo>
                <a:lnTo>
                  <a:pt x="559" y="284"/>
                </a:lnTo>
                <a:lnTo>
                  <a:pt x="559" y="281"/>
                </a:lnTo>
                <a:lnTo>
                  <a:pt x="560" y="279"/>
                </a:lnTo>
                <a:lnTo>
                  <a:pt x="563" y="277"/>
                </a:lnTo>
                <a:lnTo>
                  <a:pt x="567" y="277"/>
                </a:lnTo>
                <a:lnTo>
                  <a:pt x="571" y="276"/>
                </a:lnTo>
                <a:lnTo>
                  <a:pt x="573" y="274"/>
                </a:lnTo>
                <a:lnTo>
                  <a:pt x="575" y="271"/>
                </a:lnTo>
                <a:lnTo>
                  <a:pt x="576" y="269"/>
                </a:lnTo>
                <a:lnTo>
                  <a:pt x="577" y="265"/>
                </a:lnTo>
                <a:lnTo>
                  <a:pt x="579" y="259"/>
                </a:lnTo>
                <a:lnTo>
                  <a:pt x="581" y="253"/>
                </a:lnTo>
                <a:lnTo>
                  <a:pt x="577" y="255"/>
                </a:lnTo>
                <a:lnTo>
                  <a:pt x="575" y="259"/>
                </a:lnTo>
                <a:lnTo>
                  <a:pt x="573" y="260"/>
                </a:lnTo>
                <a:lnTo>
                  <a:pt x="572" y="261"/>
                </a:lnTo>
                <a:lnTo>
                  <a:pt x="569" y="262"/>
                </a:lnTo>
                <a:lnTo>
                  <a:pt x="568" y="261"/>
                </a:lnTo>
                <a:lnTo>
                  <a:pt x="566" y="259"/>
                </a:lnTo>
                <a:lnTo>
                  <a:pt x="565" y="254"/>
                </a:lnTo>
                <a:lnTo>
                  <a:pt x="568" y="252"/>
                </a:lnTo>
                <a:lnTo>
                  <a:pt x="572" y="252"/>
                </a:lnTo>
                <a:lnTo>
                  <a:pt x="575" y="249"/>
                </a:lnTo>
                <a:lnTo>
                  <a:pt x="579" y="246"/>
                </a:lnTo>
                <a:lnTo>
                  <a:pt x="581" y="243"/>
                </a:lnTo>
                <a:lnTo>
                  <a:pt x="581" y="238"/>
                </a:lnTo>
                <a:lnTo>
                  <a:pt x="579" y="235"/>
                </a:lnTo>
                <a:lnTo>
                  <a:pt x="576" y="232"/>
                </a:lnTo>
                <a:lnTo>
                  <a:pt x="577" y="231"/>
                </a:lnTo>
                <a:lnTo>
                  <a:pt x="577" y="230"/>
                </a:lnTo>
                <a:lnTo>
                  <a:pt x="579" y="230"/>
                </a:lnTo>
                <a:lnTo>
                  <a:pt x="580" y="231"/>
                </a:lnTo>
                <a:lnTo>
                  <a:pt x="581" y="232"/>
                </a:lnTo>
                <a:lnTo>
                  <a:pt x="582" y="233"/>
                </a:lnTo>
                <a:lnTo>
                  <a:pt x="585" y="232"/>
                </a:lnTo>
                <a:lnTo>
                  <a:pt x="587" y="230"/>
                </a:lnTo>
                <a:lnTo>
                  <a:pt x="591" y="229"/>
                </a:lnTo>
                <a:lnTo>
                  <a:pt x="595" y="229"/>
                </a:lnTo>
                <a:lnTo>
                  <a:pt x="596" y="227"/>
                </a:lnTo>
                <a:lnTo>
                  <a:pt x="597" y="224"/>
                </a:lnTo>
                <a:lnTo>
                  <a:pt x="597" y="223"/>
                </a:lnTo>
                <a:lnTo>
                  <a:pt x="596" y="221"/>
                </a:lnTo>
                <a:lnTo>
                  <a:pt x="593" y="216"/>
                </a:lnTo>
                <a:lnTo>
                  <a:pt x="592" y="213"/>
                </a:lnTo>
                <a:lnTo>
                  <a:pt x="591" y="208"/>
                </a:lnTo>
                <a:lnTo>
                  <a:pt x="592" y="206"/>
                </a:lnTo>
                <a:lnTo>
                  <a:pt x="596" y="204"/>
                </a:lnTo>
                <a:lnTo>
                  <a:pt x="599" y="203"/>
                </a:lnTo>
                <a:lnTo>
                  <a:pt x="602" y="202"/>
                </a:lnTo>
                <a:lnTo>
                  <a:pt x="606" y="199"/>
                </a:lnTo>
                <a:lnTo>
                  <a:pt x="608" y="196"/>
                </a:lnTo>
                <a:lnTo>
                  <a:pt x="607" y="193"/>
                </a:lnTo>
                <a:lnTo>
                  <a:pt x="605" y="195"/>
                </a:lnTo>
                <a:lnTo>
                  <a:pt x="600" y="197"/>
                </a:lnTo>
                <a:lnTo>
                  <a:pt x="596" y="199"/>
                </a:lnTo>
                <a:lnTo>
                  <a:pt x="591" y="199"/>
                </a:lnTo>
                <a:lnTo>
                  <a:pt x="590" y="199"/>
                </a:lnTo>
                <a:lnTo>
                  <a:pt x="590" y="198"/>
                </a:lnTo>
                <a:lnTo>
                  <a:pt x="590" y="197"/>
                </a:lnTo>
                <a:lnTo>
                  <a:pt x="590" y="197"/>
                </a:lnTo>
                <a:lnTo>
                  <a:pt x="592" y="196"/>
                </a:lnTo>
                <a:lnTo>
                  <a:pt x="595" y="195"/>
                </a:lnTo>
                <a:lnTo>
                  <a:pt x="596" y="191"/>
                </a:lnTo>
                <a:lnTo>
                  <a:pt x="598" y="188"/>
                </a:lnTo>
                <a:lnTo>
                  <a:pt x="601" y="186"/>
                </a:lnTo>
                <a:lnTo>
                  <a:pt x="606" y="186"/>
                </a:lnTo>
                <a:lnTo>
                  <a:pt x="607" y="186"/>
                </a:lnTo>
                <a:lnTo>
                  <a:pt x="609" y="186"/>
                </a:lnTo>
                <a:lnTo>
                  <a:pt x="610" y="185"/>
                </a:lnTo>
                <a:lnTo>
                  <a:pt x="612" y="182"/>
                </a:lnTo>
                <a:lnTo>
                  <a:pt x="614" y="176"/>
                </a:lnTo>
                <a:lnTo>
                  <a:pt x="615" y="170"/>
                </a:lnTo>
                <a:lnTo>
                  <a:pt x="616" y="166"/>
                </a:lnTo>
                <a:lnTo>
                  <a:pt x="615" y="165"/>
                </a:lnTo>
                <a:lnTo>
                  <a:pt x="614" y="165"/>
                </a:lnTo>
                <a:lnTo>
                  <a:pt x="612" y="165"/>
                </a:lnTo>
                <a:lnTo>
                  <a:pt x="609" y="164"/>
                </a:lnTo>
                <a:lnTo>
                  <a:pt x="605" y="162"/>
                </a:lnTo>
                <a:lnTo>
                  <a:pt x="601" y="158"/>
                </a:lnTo>
                <a:lnTo>
                  <a:pt x="600" y="156"/>
                </a:lnTo>
                <a:lnTo>
                  <a:pt x="601" y="153"/>
                </a:lnTo>
                <a:lnTo>
                  <a:pt x="604" y="149"/>
                </a:lnTo>
                <a:lnTo>
                  <a:pt x="605" y="146"/>
                </a:lnTo>
                <a:lnTo>
                  <a:pt x="607" y="141"/>
                </a:lnTo>
                <a:lnTo>
                  <a:pt x="614" y="141"/>
                </a:lnTo>
                <a:lnTo>
                  <a:pt x="620" y="143"/>
                </a:lnTo>
                <a:lnTo>
                  <a:pt x="621" y="136"/>
                </a:lnTo>
                <a:lnTo>
                  <a:pt x="620" y="129"/>
                </a:lnTo>
                <a:lnTo>
                  <a:pt x="621" y="127"/>
                </a:lnTo>
                <a:lnTo>
                  <a:pt x="622" y="123"/>
                </a:lnTo>
                <a:lnTo>
                  <a:pt x="622" y="120"/>
                </a:lnTo>
                <a:lnTo>
                  <a:pt x="621" y="116"/>
                </a:lnTo>
                <a:lnTo>
                  <a:pt x="621" y="115"/>
                </a:lnTo>
                <a:lnTo>
                  <a:pt x="621" y="116"/>
                </a:lnTo>
                <a:close/>
                <a:moveTo>
                  <a:pt x="478" y="334"/>
                </a:moveTo>
                <a:lnTo>
                  <a:pt x="478" y="330"/>
                </a:lnTo>
                <a:lnTo>
                  <a:pt x="478" y="329"/>
                </a:lnTo>
                <a:lnTo>
                  <a:pt x="480" y="328"/>
                </a:lnTo>
                <a:lnTo>
                  <a:pt x="483" y="328"/>
                </a:lnTo>
                <a:lnTo>
                  <a:pt x="481" y="331"/>
                </a:lnTo>
                <a:lnTo>
                  <a:pt x="478" y="334"/>
                </a:lnTo>
                <a:close/>
                <a:moveTo>
                  <a:pt x="532" y="329"/>
                </a:moveTo>
                <a:lnTo>
                  <a:pt x="531" y="329"/>
                </a:lnTo>
                <a:lnTo>
                  <a:pt x="531" y="328"/>
                </a:lnTo>
                <a:lnTo>
                  <a:pt x="531" y="327"/>
                </a:lnTo>
                <a:lnTo>
                  <a:pt x="531" y="326"/>
                </a:lnTo>
                <a:lnTo>
                  <a:pt x="533" y="322"/>
                </a:lnTo>
                <a:lnTo>
                  <a:pt x="535" y="320"/>
                </a:lnTo>
                <a:lnTo>
                  <a:pt x="538" y="320"/>
                </a:lnTo>
                <a:lnTo>
                  <a:pt x="539" y="321"/>
                </a:lnTo>
                <a:lnTo>
                  <a:pt x="540" y="322"/>
                </a:lnTo>
                <a:lnTo>
                  <a:pt x="540" y="324"/>
                </a:lnTo>
                <a:lnTo>
                  <a:pt x="536" y="327"/>
                </a:lnTo>
                <a:lnTo>
                  <a:pt x="532" y="329"/>
                </a:lnTo>
                <a:lnTo>
                  <a:pt x="533" y="329"/>
                </a:lnTo>
                <a:lnTo>
                  <a:pt x="532" y="329"/>
                </a:lnTo>
                <a:close/>
                <a:moveTo>
                  <a:pt x="591" y="222"/>
                </a:moveTo>
                <a:lnTo>
                  <a:pt x="589" y="226"/>
                </a:lnTo>
                <a:lnTo>
                  <a:pt x="587" y="230"/>
                </a:lnTo>
                <a:lnTo>
                  <a:pt x="585" y="229"/>
                </a:lnTo>
                <a:lnTo>
                  <a:pt x="583" y="229"/>
                </a:lnTo>
                <a:lnTo>
                  <a:pt x="582" y="228"/>
                </a:lnTo>
                <a:lnTo>
                  <a:pt x="582" y="227"/>
                </a:lnTo>
                <a:lnTo>
                  <a:pt x="583" y="224"/>
                </a:lnTo>
                <a:lnTo>
                  <a:pt x="585" y="223"/>
                </a:lnTo>
                <a:lnTo>
                  <a:pt x="589" y="222"/>
                </a:lnTo>
                <a:lnTo>
                  <a:pt x="591" y="222"/>
                </a:lnTo>
                <a:lnTo>
                  <a:pt x="591" y="224"/>
                </a:lnTo>
                <a:lnTo>
                  <a:pt x="591" y="222"/>
                </a:lnTo>
                <a:close/>
                <a:moveTo>
                  <a:pt x="608" y="128"/>
                </a:moveTo>
                <a:lnTo>
                  <a:pt x="606" y="128"/>
                </a:lnTo>
                <a:lnTo>
                  <a:pt x="605" y="127"/>
                </a:lnTo>
                <a:lnTo>
                  <a:pt x="604" y="125"/>
                </a:lnTo>
                <a:lnTo>
                  <a:pt x="604" y="123"/>
                </a:lnTo>
                <a:lnTo>
                  <a:pt x="606" y="121"/>
                </a:lnTo>
                <a:lnTo>
                  <a:pt x="608" y="120"/>
                </a:lnTo>
                <a:lnTo>
                  <a:pt x="612" y="120"/>
                </a:lnTo>
                <a:lnTo>
                  <a:pt x="614" y="120"/>
                </a:lnTo>
                <a:lnTo>
                  <a:pt x="612" y="124"/>
                </a:lnTo>
                <a:lnTo>
                  <a:pt x="608" y="128"/>
                </a:lnTo>
                <a:lnTo>
                  <a:pt x="609" y="127"/>
                </a:lnTo>
                <a:lnTo>
                  <a:pt x="608" y="128"/>
                </a:lnTo>
                <a:close/>
                <a:moveTo>
                  <a:pt x="453" y="40"/>
                </a:moveTo>
                <a:lnTo>
                  <a:pt x="453" y="40"/>
                </a:lnTo>
                <a:lnTo>
                  <a:pt x="453" y="41"/>
                </a:lnTo>
                <a:lnTo>
                  <a:pt x="453" y="41"/>
                </a:lnTo>
                <a:lnTo>
                  <a:pt x="453" y="40"/>
                </a:lnTo>
                <a:lnTo>
                  <a:pt x="453" y="40"/>
                </a:lnTo>
                <a:lnTo>
                  <a:pt x="453" y="40"/>
                </a:lnTo>
                <a:close/>
                <a:moveTo>
                  <a:pt x="450" y="44"/>
                </a:moveTo>
                <a:lnTo>
                  <a:pt x="451" y="44"/>
                </a:lnTo>
                <a:lnTo>
                  <a:pt x="452" y="44"/>
                </a:lnTo>
                <a:lnTo>
                  <a:pt x="452" y="44"/>
                </a:lnTo>
                <a:lnTo>
                  <a:pt x="452" y="45"/>
                </a:lnTo>
                <a:lnTo>
                  <a:pt x="450" y="47"/>
                </a:lnTo>
                <a:lnTo>
                  <a:pt x="449" y="47"/>
                </a:lnTo>
                <a:lnTo>
                  <a:pt x="449" y="45"/>
                </a:lnTo>
                <a:lnTo>
                  <a:pt x="450" y="44"/>
                </a:lnTo>
                <a:lnTo>
                  <a:pt x="450" y="44"/>
                </a:lnTo>
                <a:lnTo>
                  <a:pt x="450" y="44"/>
                </a:lnTo>
                <a:close/>
                <a:moveTo>
                  <a:pt x="412" y="82"/>
                </a:moveTo>
                <a:lnTo>
                  <a:pt x="412" y="82"/>
                </a:lnTo>
                <a:lnTo>
                  <a:pt x="411" y="83"/>
                </a:lnTo>
                <a:lnTo>
                  <a:pt x="411" y="82"/>
                </a:lnTo>
                <a:lnTo>
                  <a:pt x="412" y="82"/>
                </a:lnTo>
                <a:lnTo>
                  <a:pt x="412" y="82"/>
                </a:lnTo>
                <a:lnTo>
                  <a:pt x="412" y="82"/>
                </a:lnTo>
                <a:close/>
                <a:moveTo>
                  <a:pt x="390" y="108"/>
                </a:moveTo>
                <a:lnTo>
                  <a:pt x="391" y="107"/>
                </a:lnTo>
                <a:lnTo>
                  <a:pt x="393" y="107"/>
                </a:lnTo>
                <a:lnTo>
                  <a:pt x="394" y="110"/>
                </a:lnTo>
                <a:lnTo>
                  <a:pt x="394" y="112"/>
                </a:lnTo>
                <a:lnTo>
                  <a:pt x="392" y="112"/>
                </a:lnTo>
                <a:lnTo>
                  <a:pt x="391" y="113"/>
                </a:lnTo>
                <a:lnTo>
                  <a:pt x="389" y="114"/>
                </a:lnTo>
                <a:lnTo>
                  <a:pt x="386" y="116"/>
                </a:lnTo>
                <a:lnTo>
                  <a:pt x="387" y="112"/>
                </a:lnTo>
                <a:lnTo>
                  <a:pt x="390" y="108"/>
                </a:lnTo>
                <a:lnTo>
                  <a:pt x="389" y="108"/>
                </a:lnTo>
                <a:lnTo>
                  <a:pt x="390" y="108"/>
                </a:lnTo>
                <a:close/>
                <a:moveTo>
                  <a:pt x="78" y="459"/>
                </a:moveTo>
                <a:lnTo>
                  <a:pt x="76" y="459"/>
                </a:lnTo>
                <a:lnTo>
                  <a:pt x="76" y="456"/>
                </a:lnTo>
                <a:lnTo>
                  <a:pt x="77" y="454"/>
                </a:lnTo>
                <a:lnTo>
                  <a:pt x="79" y="454"/>
                </a:lnTo>
                <a:lnTo>
                  <a:pt x="81" y="455"/>
                </a:lnTo>
                <a:lnTo>
                  <a:pt x="82" y="456"/>
                </a:lnTo>
                <a:lnTo>
                  <a:pt x="81" y="459"/>
                </a:lnTo>
                <a:lnTo>
                  <a:pt x="78" y="459"/>
                </a:lnTo>
                <a:lnTo>
                  <a:pt x="79" y="459"/>
                </a:lnTo>
                <a:lnTo>
                  <a:pt x="78" y="459"/>
                </a:lnTo>
                <a:close/>
                <a:moveTo>
                  <a:pt x="73" y="437"/>
                </a:moveTo>
                <a:lnTo>
                  <a:pt x="73" y="434"/>
                </a:lnTo>
                <a:lnTo>
                  <a:pt x="72" y="429"/>
                </a:lnTo>
                <a:lnTo>
                  <a:pt x="76" y="434"/>
                </a:lnTo>
                <a:lnTo>
                  <a:pt x="79" y="437"/>
                </a:lnTo>
                <a:lnTo>
                  <a:pt x="81" y="443"/>
                </a:lnTo>
                <a:lnTo>
                  <a:pt x="84" y="447"/>
                </a:lnTo>
                <a:lnTo>
                  <a:pt x="78" y="442"/>
                </a:lnTo>
                <a:lnTo>
                  <a:pt x="73" y="437"/>
                </a:lnTo>
                <a:lnTo>
                  <a:pt x="76" y="436"/>
                </a:lnTo>
                <a:lnTo>
                  <a:pt x="73" y="437"/>
                </a:lnTo>
                <a:close/>
                <a:moveTo>
                  <a:pt x="109" y="440"/>
                </a:moveTo>
                <a:lnTo>
                  <a:pt x="109" y="439"/>
                </a:lnTo>
                <a:lnTo>
                  <a:pt x="110" y="438"/>
                </a:lnTo>
                <a:lnTo>
                  <a:pt x="111" y="438"/>
                </a:lnTo>
                <a:lnTo>
                  <a:pt x="112" y="439"/>
                </a:lnTo>
                <a:lnTo>
                  <a:pt x="113" y="442"/>
                </a:lnTo>
                <a:lnTo>
                  <a:pt x="114" y="443"/>
                </a:lnTo>
                <a:lnTo>
                  <a:pt x="113" y="444"/>
                </a:lnTo>
                <a:lnTo>
                  <a:pt x="112" y="443"/>
                </a:lnTo>
                <a:lnTo>
                  <a:pt x="110" y="442"/>
                </a:lnTo>
                <a:lnTo>
                  <a:pt x="109" y="440"/>
                </a:lnTo>
                <a:lnTo>
                  <a:pt x="110" y="440"/>
                </a:lnTo>
                <a:lnTo>
                  <a:pt x="109" y="440"/>
                </a:lnTo>
                <a:close/>
                <a:moveTo>
                  <a:pt x="114" y="460"/>
                </a:moveTo>
                <a:lnTo>
                  <a:pt x="113" y="459"/>
                </a:lnTo>
                <a:lnTo>
                  <a:pt x="115" y="456"/>
                </a:lnTo>
                <a:lnTo>
                  <a:pt x="119" y="455"/>
                </a:lnTo>
                <a:lnTo>
                  <a:pt x="122" y="456"/>
                </a:lnTo>
                <a:lnTo>
                  <a:pt x="126" y="461"/>
                </a:lnTo>
                <a:lnTo>
                  <a:pt x="130" y="465"/>
                </a:lnTo>
                <a:lnTo>
                  <a:pt x="129" y="467"/>
                </a:lnTo>
                <a:lnTo>
                  <a:pt x="127" y="468"/>
                </a:lnTo>
                <a:lnTo>
                  <a:pt x="124" y="467"/>
                </a:lnTo>
                <a:lnTo>
                  <a:pt x="122" y="465"/>
                </a:lnTo>
                <a:lnTo>
                  <a:pt x="118" y="462"/>
                </a:lnTo>
                <a:lnTo>
                  <a:pt x="114" y="460"/>
                </a:lnTo>
                <a:lnTo>
                  <a:pt x="115" y="460"/>
                </a:lnTo>
                <a:lnTo>
                  <a:pt x="114" y="460"/>
                </a:lnTo>
                <a:close/>
                <a:moveTo>
                  <a:pt x="138" y="507"/>
                </a:moveTo>
                <a:lnTo>
                  <a:pt x="132" y="500"/>
                </a:lnTo>
                <a:lnTo>
                  <a:pt x="126" y="490"/>
                </a:lnTo>
                <a:lnTo>
                  <a:pt x="128" y="490"/>
                </a:lnTo>
                <a:lnTo>
                  <a:pt x="131" y="492"/>
                </a:lnTo>
                <a:lnTo>
                  <a:pt x="132" y="490"/>
                </a:lnTo>
                <a:lnTo>
                  <a:pt x="134" y="490"/>
                </a:lnTo>
                <a:lnTo>
                  <a:pt x="134" y="489"/>
                </a:lnTo>
                <a:lnTo>
                  <a:pt x="134" y="488"/>
                </a:lnTo>
                <a:lnTo>
                  <a:pt x="134" y="486"/>
                </a:lnTo>
                <a:lnTo>
                  <a:pt x="132" y="485"/>
                </a:lnTo>
                <a:lnTo>
                  <a:pt x="132" y="484"/>
                </a:lnTo>
                <a:lnTo>
                  <a:pt x="135" y="482"/>
                </a:lnTo>
                <a:lnTo>
                  <a:pt x="137" y="482"/>
                </a:lnTo>
                <a:lnTo>
                  <a:pt x="140" y="482"/>
                </a:lnTo>
                <a:lnTo>
                  <a:pt x="143" y="485"/>
                </a:lnTo>
                <a:lnTo>
                  <a:pt x="145" y="487"/>
                </a:lnTo>
                <a:lnTo>
                  <a:pt x="147" y="489"/>
                </a:lnTo>
                <a:lnTo>
                  <a:pt x="150" y="492"/>
                </a:lnTo>
                <a:lnTo>
                  <a:pt x="151" y="494"/>
                </a:lnTo>
                <a:lnTo>
                  <a:pt x="151" y="496"/>
                </a:lnTo>
                <a:lnTo>
                  <a:pt x="147" y="498"/>
                </a:lnTo>
                <a:lnTo>
                  <a:pt x="143" y="501"/>
                </a:lnTo>
                <a:lnTo>
                  <a:pt x="140" y="504"/>
                </a:lnTo>
                <a:lnTo>
                  <a:pt x="138" y="507"/>
                </a:lnTo>
                <a:lnTo>
                  <a:pt x="138" y="504"/>
                </a:lnTo>
                <a:lnTo>
                  <a:pt x="138" y="507"/>
                </a:lnTo>
                <a:close/>
                <a:moveTo>
                  <a:pt x="162" y="523"/>
                </a:moveTo>
                <a:lnTo>
                  <a:pt x="163" y="525"/>
                </a:lnTo>
                <a:lnTo>
                  <a:pt x="163" y="526"/>
                </a:lnTo>
                <a:lnTo>
                  <a:pt x="162" y="527"/>
                </a:lnTo>
                <a:lnTo>
                  <a:pt x="161" y="528"/>
                </a:lnTo>
                <a:lnTo>
                  <a:pt x="159" y="529"/>
                </a:lnTo>
                <a:lnTo>
                  <a:pt x="156" y="529"/>
                </a:lnTo>
                <a:lnTo>
                  <a:pt x="152" y="525"/>
                </a:lnTo>
                <a:lnTo>
                  <a:pt x="150" y="519"/>
                </a:lnTo>
                <a:lnTo>
                  <a:pt x="153" y="518"/>
                </a:lnTo>
                <a:lnTo>
                  <a:pt x="155" y="518"/>
                </a:lnTo>
                <a:lnTo>
                  <a:pt x="156" y="518"/>
                </a:lnTo>
                <a:lnTo>
                  <a:pt x="157" y="517"/>
                </a:lnTo>
                <a:lnTo>
                  <a:pt x="157" y="515"/>
                </a:lnTo>
                <a:lnTo>
                  <a:pt x="157" y="513"/>
                </a:lnTo>
                <a:lnTo>
                  <a:pt x="155" y="511"/>
                </a:lnTo>
                <a:lnTo>
                  <a:pt x="152" y="509"/>
                </a:lnTo>
                <a:lnTo>
                  <a:pt x="151" y="507"/>
                </a:lnTo>
                <a:lnTo>
                  <a:pt x="151" y="506"/>
                </a:lnTo>
                <a:lnTo>
                  <a:pt x="151" y="505"/>
                </a:lnTo>
                <a:lnTo>
                  <a:pt x="152" y="503"/>
                </a:lnTo>
                <a:lnTo>
                  <a:pt x="153" y="502"/>
                </a:lnTo>
                <a:lnTo>
                  <a:pt x="155" y="502"/>
                </a:lnTo>
                <a:lnTo>
                  <a:pt x="156" y="502"/>
                </a:lnTo>
                <a:lnTo>
                  <a:pt x="159" y="502"/>
                </a:lnTo>
                <a:lnTo>
                  <a:pt x="161" y="505"/>
                </a:lnTo>
                <a:lnTo>
                  <a:pt x="163" y="507"/>
                </a:lnTo>
                <a:lnTo>
                  <a:pt x="163" y="512"/>
                </a:lnTo>
                <a:lnTo>
                  <a:pt x="161" y="515"/>
                </a:lnTo>
                <a:lnTo>
                  <a:pt x="161" y="518"/>
                </a:lnTo>
                <a:lnTo>
                  <a:pt x="160" y="519"/>
                </a:lnTo>
                <a:lnTo>
                  <a:pt x="161" y="521"/>
                </a:lnTo>
                <a:lnTo>
                  <a:pt x="162" y="523"/>
                </a:lnTo>
                <a:lnTo>
                  <a:pt x="161" y="522"/>
                </a:lnTo>
                <a:lnTo>
                  <a:pt x="162" y="523"/>
                </a:lnTo>
                <a:close/>
                <a:moveTo>
                  <a:pt x="180" y="562"/>
                </a:moveTo>
                <a:lnTo>
                  <a:pt x="178" y="559"/>
                </a:lnTo>
                <a:lnTo>
                  <a:pt x="175" y="556"/>
                </a:lnTo>
                <a:lnTo>
                  <a:pt x="172" y="555"/>
                </a:lnTo>
                <a:lnTo>
                  <a:pt x="172" y="554"/>
                </a:lnTo>
                <a:lnTo>
                  <a:pt x="172" y="553"/>
                </a:lnTo>
                <a:lnTo>
                  <a:pt x="175" y="552"/>
                </a:lnTo>
                <a:lnTo>
                  <a:pt x="177" y="552"/>
                </a:lnTo>
                <a:lnTo>
                  <a:pt x="179" y="552"/>
                </a:lnTo>
                <a:lnTo>
                  <a:pt x="180" y="553"/>
                </a:lnTo>
                <a:lnTo>
                  <a:pt x="181" y="554"/>
                </a:lnTo>
                <a:lnTo>
                  <a:pt x="184" y="558"/>
                </a:lnTo>
                <a:lnTo>
                  <a:pt x="186" y="560"/>
                </a:lnTo>
                <a:lnTo>
                  <a:pt x="184" y="562"/>
                </a:lnTo>
                <a:lnTo>
                  <a:pt x="180" y="562"/>
                </a:lnTo>
                <a:lnTo>
                  <a:pt x="180" y="561"/>
                </a:lnTo>
                <a:lnTo>
                  <a:pt x="180" y="56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6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6"/>
          <p:cNvSpPr>
            <a:spLocks noGrp="1" noEditPoints="1"/>
          </p:cNvSpPr>
          <p:nvPr>
            <p:ph type="pic" sz="quarter" idx="24"/>
          </p:nvPr>
        </p:nvSpPr>
        <p:spPr bwMode="auto">
          <a:xfrm>
            <a:off x="887596" y="594098"/>
            <a:ext cx="23211528" cy="6696744"/>
          </a:xfrm>
          <a:custGeom>
            <a:avLst/>
            <a:gdLst>
              <a:gd name="T0" fmla="*/ 2274 w 2438"/>
              <a:gd name="T1" fmla="*/ 151 h 584"/>
              <a:gd name="T2" fmla="*/ 2247 w 2438"/>
              <a:gd name="T3" fmla="*/ 86 h 584"/>
              <a:gd name="T4" fmla="*/ 652 w 2438"/>
              <a:gd name="T5" fmla="*/ 18 h 584"/>
              <a:gd name="T6" fmla="*/ 449 w 2438"/>
              <a:gd name="T7" fmla="*/ 31 h 584"/>
              <a:gd name="T8" fmla="*/ 244 w 2438"/>
              <a:gd name="T9" fmla="*/ 94 h 584"/>
              <a:gd name="T10" fmla="*/ 411 w 2438"/>
              <a:gd name="T11" fmla="*/ 67 h 584"/>
              <a:gd name="T12" fmla="*/ 294 w 2438"/>
              <a:gd name="T13" fmla="*/ 139 h 584"/>
              <a:gd name="T14" fmla="*/ 567 w 2438"/>
              <a:gd name="T15" fmla="*/ 164 h 584"/>
              <a:gd name="T16" fmla="*/ 676 w 2438"/>
              <a:gd name="T17" fmla="*/ 185 h 584"/>
              <a:gd name="T18" fmla="*/ 617 w 2438"/>
              <a:gd name="T19" fmla="*/ 194 h 584"/>
              <a:gd name="T20" fmla="*/ 433 w 2438"/>
              <a:gd name="T21" fmla="*/ 234 h 584"/>
              <a:gd name="T22" fmla="*/ 275 w 2438"/>
              <a:gd name="T23" fmla="*/ 222 h 584"/>
              <a:gd name="T24" fmla="*/ 425 w 2438"/>
              <a:gd name="T25" fmla="*/ 214 h 584"/>
              <a:gd name="T26" fmla="*/ 315 w 2438"/>
              <a:gd name="T27" fmla="*/ 196 h 584"/>
              <a:gd name="T28" fmla="*/ 17 w 2438"/>
              <a:gd name="T29" fmla="*/ 231 h 584"/>
              <a:gd name="T30" fmla="*/ 23 w 2438"/>
              <a:gd name="T31" fmla="*/ 385 h 584"/>
              <a:gd name="T32" fmla="*/ 103 w 2438"/>
              <a:gd name="T33" fmla="*/ 459 h 584"/>
              <a:gd name="T34" fmla="*/ 203 w 2438"/>
              <a:gd name="T35" fmla="*/ 560 h 584"/>
              <a:gd name="T36" fmla="*/ 336 w 2438"/>
              <a:gd name="T37" fmla="*/ 562 h 584"/>
              <a:gd name="T38" fmla="*/ 1577 w 2438"/>
              <a:gd name="T39" fmla="*/ 548 h 584"/>
              <a:gd name="T40" fmla="*/ 656 w 2438"/>
              <a:gd name="T41" fmla="*/ 536 h 584"/>
              <a:gd name="T42" fmla="*/ 1290 w 2438"/>
              <a:gd name="T43" fmla="*/ 533 h 584"/>
              <a:gd name="T44" fmla="*/ 2035 w 2438"/>
              <a:gd name="T45" fmla="*/ 524 h 584"/>
              <a:gd name="T46" fmla="*/ 2122 w 2438"/>
              <a:gd name="T47" fmla="*/ 453 h 584"/>
              <a:gd name="T48" fmla="*/ 2172 w 2438"/>
              <a:gd name="T49" fmla="*/ 379 h 584"/>
              <a:gd name="T50" fmla="*/ 2140 w 2438"/>
              <a:gd name="T51" fmla="*/ 328 h 584"/>
              <a:gd name="T52" fmla="*/ 2264 w 2438"/>
              <a:gd name="T53" fmla="*/ 325 h 584"/>
              <a:gd name="T54" fmla="*/ 2265 w 2438"/>
              <a:gd name="T55" fmla="*/ 213 h 584"/>
              <a:gd name="T56" fmla="*/ 2313 w 2438"/>
              <a:gd name="T57" fmla="*/ 204 h 584"/>
              <a:gd name="T58" fmla="*/ 1942 w 2438"/>
              <a:gd name="T59" fmla="*/ 225 h 584"/>
              <a:gd name="T60" fmla="*/ 1883 w 2438"/>
              <a:gd name="T61" fmla="*/ 245 h 584"/>
              <a:gd name="T62" fmla="*/ 2060 w 2438"/>
              <a:gd name="T63" fmla="*/ 202 h 584"/>
              <a:gd name="T64" fmla="*/ 412 w 2438"/>
              <a:gd name="T65" fmla="*/ 60 h 584"/>
              <a:gd name="T66" fmla="*/ 537 w 2438"/>
              <a:gd name="T67" fmla="*/ 3 h 584"/>
              <a:gd name="T68" fmla="*/ 515 w 2438"/>
              <a:gd name="T69" fmla="*/ 226 h 584"/>
              <a:gd name="T70" fmla="*/ 2168 w 2438"/>
              <a:gd name="T71" fmla="*/ 462 h 584"/>
              <a:gd name="T72" fmla="*/ 343 w 2438"/>
              <a:gd name="T73" fmla="*/ 153 h 584"/>
              <a:gd name="T74" fmla="*/ 2255 w 2438"/>
              <a:gd name="T75" fmla="*/ 384 h 584"/>
              <a:gd name="T76" fmla="*/ 537 w 2438"/>
              <a:gd name="T77" fmla="*/ 83 h 584"/>
              <a:gd name="T78" fmla="*/ 252 w 2438"/>
              <a:gd name="T79" fmla="*/ 120 h 584"/>
              <a:gd name="T80" fmla="*/ 302 w 2438"/>
              <a:gd name="T81" fmla="*/ 109 h 584"/>
              <a:gd name="T82" fmla="*/ 543 w 2438"/>
              <a:gd name="T83" fmla="*/ 103 h 584"/>
              <a:gd name="T84" fmla="*/ 623 w 2438"/>
              <a:gd name="T85" fmla="*/ 141 h 584"/>
              <a:gd name="T86" fmla="*/ 445 w 2438"/>
              <a:gd name="T87" fmla="*/ 197 h 584"/>
              <a:gd name="T88" fmla="*/ 448 w 2438"/>
              <a:gd name="T89" fmla="*/ 245 h 584"/>
              <a:gd name="T90" fmla="*/ 280 w 2438"/>
              <a:gd name="T91" fmla="*/ 289 h 584"/>
              <a:gd name="T92" fmla="*/ 477 w 2438"/>
              <a:gd name="T93" fmla="*/ 438 h 584"/>
              <a:gd name="T94" fmla="*/ 518 w 2438"/>
              <a:gd name="T95" fmla="*/ 263 h 584"/>
              <a:gd name="T96" fmla="*/ 1030 w 2438"/>
              <a:gd name="T97" fmla="*/ 180 h 584"/>
              <a:gd name="T98" fmla="*/ 969 w 2438"/>
              <a:gd name="T99" fmla="*/ 494 h 584"/>
              <a:gd name="T100" fmla="*/ 881 w 2438"/>
              <a:gd name="T101" fmla="*/ 239 h 584"/>
              <a:gd name="T102" fmla="*/ 805 w 2438"/>
              <a:gd name="T103" fmla="*/ 471 h 584"/>
              <a:gd name="T104" fmla="*/ 631 w 2438"/>
              <a:gd name="T105" fmla="*/ 428 h 584"/>
              <a:gd name="T106" fmla="*/ 1081 w 2438"/>
              <a:gd name="T107" fmla="*/ 512 h 584"/>
              <a:gd name="T108" fmla="*/ 1170 w 2438"/>
              <a:gd name="T109" fmla="*/ 226 h 584"/>
              <a:gd name="T110" fmla="*/ 1192 w 2438"/>
              <a:gd name="T111" fmla="*/ 185 h 584"/>
              <a:gd name="T112" fmla="*/ 1013 w 2438"/>
              <a:gd name="T113" fmla="*/ 186 h 584"/>
              <a:gd name="T114" fmla="*/ 2249 w 2438"/>
              <a:gd name="T115" fmla="*/ 316 h 584"/>
              <a:gd name="T116" fmla="*/ 2074 w 2438"/>
              <a:gd name="T117" fmla="*/ 262 h 584"/>
              <a:gd name="T118" fmla="*/ 2265 w 2438"/>
              <a:gd name="T119" fmla="*/ 218 h 584"/>
              <a:gd name="T120" fmla="*/ 2023 w 2438"/>
              <a:gd name="T121" fmla="*/ 541 h 584"/>
              <a:gd name="T122" fmla="*/ 1941 w 2438"/>
              <a:gd name="T123" fmla="*/ 536 h 584"/>
              <a:gd name="T124" fmla="*/ 395 w 2438"/>
              <a:gd name="T125" fmla="*/ 58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8" h="584">
                <a:moveTo>
                  <a:pt x="2314" y="181"/>
                </a:moveTo>
                <a:lnTo>
                  <a:pt x="2314" y="181"/>
                </a:lnTo>
                <a:lnTo>
                  <a:pt x="2314" y="181"/>
                </a:lnTo>
                <a:lnTo>
                  <a:pt x="2307" y="183"/>
                </a:lnTo>
                <a:lnTo>
                  <a:pt x="2302" y="185"/>
                </a:lnTo>
                <a:lnTo>
                  <a:pt x="2305" y="187"/>
                </a:lnTo>
                <a:lnTo>
                  <a:pt x="2308" y="191"/>
                </a:lnTo>
                <a:lnTo>
                  <a:pt x="2308" y="193"/>
                </a:lnTo>
                <a:lnTo>
                  <a:pt x="2307" y="194"/>
                </a:lnTo>
                <a:lnTo>
                  <a:pt x="2306" y="194"/>
                </a:lnTo>
                <a:lnTo>
                  <a:pt x="2305" y="194"/>
                </a:lnTo>
                <a:lnTo>
                  <a:pt x="2302" y="192"/>
                </a:lnTo>
                <a:lnTo>
                  <a:pt x="2299" y="191"/>
                </a:lnTo>
                <a:lnTo>
                  <a:pt x="2290" y="189"/>
                </a:lnTo>
                <a:lnTo>
                  <a:pt x="2281" y="187"/>
                </a:lnTo>
                <a:lnTo>
                  <a:pt x="2272" y="185"/>
                </a:lnTo>
                <a:lnTo>
                  <a:pt x="2263" y="181"/>
                </a:lnTo>
                <a:lnTo>
                  <a:pt x="2254" y="177"/>
                </a:lnTo>
                <a:lnTo>
                  <a:pt x="2242" y="173"/>
                </a:lnTo>
                <a:lnTo>
                  <a:pt x="2232" y="171"/>
                </a:lnTo>
                <a:lnTo>
                  <a:pt x="2222" y="168"/>
                </a:lnTo>
                <a:lnTo>
                  <a:pt x="2217" y="166"/>
                </a:lnTo>
                <a:lnTo>
                  <a:pt x="2212" y="164"/>
                </a:lnTo>
                <a:lnTo>
                  <a:pt x="2207" y="164"/>
                </a:lnTo>
                <a:lnTo>
                  <a:pt x="2203" y="162"/>
                </a:lnTo>
                <a:lnTo>
                  <a:pt x="2200" y="161"/>
                </a:lnTo>
                <a:lnTo>
                  <a:pt x="2200" y="160"/>
                </a:lnTo>
                <a:lnTo>
                  <a:pt x="2200" y="159"/>
                </a:lnTo>
                <a:lnTo>
                  <a:pt x="2200" y="158"/>
                </a:lnTo>
                <a:lnTo>
                  <a:pt x="2203" y="155"/>
                </a:lnTo>
                <a:lnTo>
                  <a:pt x="2206" y="154"/>
                </a:lnTo>
                <a:lnTo>
                  <a:pt x="2203" y="150"/>
                </a:lnTo>
                <a:lnTo>
                  <a:pt x="2199" y="145"/>
                </a:lnTo>
                <a:lnTo>
                  <a:pt x="2199" y="143"/>
                </a:lnTo>
                <a:lnTo>
                  <a:pt x="2200" y="142"/>
                </a:lnTo>
                <a:lnTo>
                  <a:pt x="2201" y="141"/>
                </a:lnTo>
                <a:lnTo>
                  <a:pt x="2203" y="141"/>
                </a:lnTo>
                <a:lnTo>
                  <a:pt x="2206" y="141"/>
                </a:lnTo>
                <a:lnTo>
                  <a:pt x="2208" y="141"/>
                </a:lnTo>
                <a:lnTo>
                  <a:pt x="2218" y="143"/>
                </a:lnTo>
                <a:lnTo>
                  <a:pt x="2229" y="145"/>
                </a:lnTo>
                <a:lnTo>
                  <a:pt x="2239" y="147"/>
                </a:lnTo>
                <a:lnTo>
                  <a:pt x="2248" y="151"/>
                </a:lnTo>
                <a:lnTo>
                  <a:pt x="2258" y="153"/>
                </a:lnTo>
                <a:lnTo>
                  <a:pt x="2267" y="156"/>
                </a:lnTo>
                <a:lnTo>
                  <a:pt x="2276" y="160"/>
                </a:lnTo>
                <a:lnTo>
                  <a:pt x="2286" y="163"/>
                </a:lnTo>
                <a:lnTo>
                  <a:pt x="2292" y="166"/>
                </a:lnTo>
                <a:lnTo>
                  <a:pt x="2303" y="171"/>
                </a:lnTo>
                <a:lnTo>
                  <a:pt x="2308" y="175"/>
                </a:lnTo>
                <a:lnTo>
                  <a:pt x="2313" y="177"/>
                </a:lnTo>
                <a:lnTo>
                  <a:pt x="2315" y="180"/>
                </a:lnTo>
                <a:lnTo>
                  <a:pt x="2315" y="181"/>
                </a:lnTo>
                <a:lnTo>
                  <a:pt x="2317" y="181"/>
                </a:lnTo>
                <a:lnTo>
                  <a:pt x="2319" y="183"/>
                </a:lnTo>
                <a:lnTo>
                  <a:pt x="2320" y="185"/>
                </a:lnTo>
                <a:lnTo>
                  <a:pt x="2320" y="187"/>
                </a:lnTo>
                <a:lnTo>
                  <a:pt x="2322" y="188"/>
                </a:lnTo>
                <a:lnTo>
                  <a:pt x="2325" y="192"/>
                </a:lnTo>
                <a:lnTo>
                  <a:pt x="2328" y="193"/>
                </a:lnTo>
                <a:lnTo>
                  <a:pt x="2329" y="193"/>
                </a:lnTo>
                <a:lnTo>
                  <a:pt x="2330" y="193"/>
                </a:lnTo>
                <a:lnTo>
                  <a:pt x="2331" y="189"/>
                </a:lnTo>
                <a:lnTo>
                  <a:pt x="2331" y="187"/>
                </a:lnTo>
                <a:lnTo>
                  <a:pt x="2330" y="185"/>
                </a:lnTo>
                <a:lnTo>
                  <a:pt x="2328" y="183"/>
                </a:lnTo>
                <a:lnTo>
                  <a:pt x="2325" y="180"/>
                </a:lnTo>
                <a:lnTo>
                  <a:pt x="2321" y="177"/>
                </a:lnTo>
                <a:lnTo>
                  <a:pt x="2315" y="175"/>
                </a:lnTo>
                <a:lnTo>
                  <a:pt x="2314" y="173"/>
                </a:lnTo>
                <a:lnTo>
                  <a:pt x="2315" y="175"/>
                </a:lnTo>
                <a:lnTo>
                  <a:pt x="2308" y="169"/>
                </a:lnTo>
                <a:lnTo>
                  <a:pt x="2299" y="163"/>
                </a:lnTo>
                <a:lnTo>
                  <a:pt x="2291" y="159"/>
                </a:lnTo>
                <a:lnTo>
                  <a:pt x="2282" y="155"/>
                </a:lnTo>
                <a:lnTo>
                  <a:pt x="2279" y="154"/>
                </a:lnTo>
                <a:lnTo>
                  <a:pt x="2276" y="153"/>
                </a:lnTo>
                <a:lnTo>
                  <a:pt x="2274" y="151"/>
                </a:lnTo>
                <a:lnTo>
                  <a:pt x="2272" y="148"/>
                </a:lnTo>
                <a:lnTo>
                  <a:pt x="2269" y="144"/>
                </a:lnTo>
                <a:lnTo>
                  <a:pt x="2263" y="142"/>
                </a:lnTo>
                <a:lnTo>
                  <a:pt x="2258" y="141"/>
                </a:lnTo>
                <a:lnTo>
                  <a:pt x="2253" y="139"/>
                </a:lnTo>
                <a:lnTo>
                  <a:pt x="2243" y="136"/>
                </a:lnTo>
                <a:lnTo>
                  <a:pt x="2236" y="133"/>
                </a:lnTo>
                <a:lnTo>
                  <a:pt x="2221" y="129"/>
                </a:lnTo>
                <a:lnTo>
                  <a:pt x="2205" y="126"/>
                </a:lnTo>
                <a:lnTo>
                  <a:pt x="2200" y="122"/>
                </a:lnTo>
                <a:lnTo>
                  <a:pt x="2195" y="119"/>
                </a:lnTo>
                <a:lnTo>
                  <a:pt x="2192" y="117"/>
                </a:lnTo>
                <a:lnTo>
                  <a:pt x="2189" y="114"/>
                </a:lnTo>
                <a:lnTo>
                  <a:pt x="2187" y="111"/>
                </a:lnTo>
                <a:lnTo>
                  <a:pt x="2185" y="110"/>
                </a:lnTo>
                <a:lnTo>
                  <a:pt x="2192" y="109"/>
                </a:lnTo>
                <a:lnTo>
                  <a:pt x="2199" y="110"/>
                </a:lnTo>
                <a:lnTo>
                  <a:pt x="2208" y="111"/>
                </a:lnTo>
                <a:lnTo>
                  <a:pt x="2218" y="112"/>
                </a:lnTo>
                <a:lnTo>
                  <a:pt x="2226" y="114"/>
                </a:lnTo>
                <a:lnTo>
                  <a:pt x="2234" y="118"/>
                </a:lnTo>
                <a:lnTo>
                  <a:pt x="2238" y="119"/>
                </a:lnTo>
                <a:lnTo>
                  <a:pt x="2241" y="119"/>
                </a:lnTo>
                <a:lnTo>
                  <a:pt x="2246" y="119"/>
                </a:lnTo>
                <a:lnTo>
                  <a:pt x="2250" y="119"/>
                </a:lnTo>
                <a:lnTo>
                  <a:pt x="2257" y="122"/>
                </a:lnTo>
                <a:lnTo>
                  <a:pt x="2265" y="125"/>
                </a:lnTo>
                <a:lnTo>
                  <a:pt x="2274" y="126"/>
                </a:lnTo>
                <a:lnTo>
                  <a:pt x="2283" y="125"/>
                </a:lnTo>
                <a:lnTo>
                  <a:pt x="2283" y="126"/>
                </a:lnTo>
                <a:lnTo>
                  <a:pt x="2283" y="128"/>
                </a:lnTo>
                <a:lnTo>
                  <a:pt x="2284" y="129"/>
                </a:lnTo>
                <a:lnTo>
                  <a:pt x="2286" y="129"/>
                </a:lnTo>
                <a:lnTo>
                  <a:pt x="2287" y="129"/>
                </a:lnTo>
                <a:lnTo>
                  <a:pt x="2288" y="128"/>
                </a:lnTo>
                <a:lnTo>
                  <a:pt x="2288" y="127"/>
                </a:lnTo>
                <a:lnTo>
                  <a:pt x="2288" y="126"/>
                </a:lnTo>
                <a:lnTo>
                  <a:pt x="2287" y="123"/>
                </a:lnTo>
                <a:lnTo>
                  <a:pt x="2284" y="122"/>
                </a:lnTo>
                <a:lnTo>
                  <a:pt x="2281" y="120"/>
                </a:lnTo>
                <a:lnTo>
                  <a:pt x="2276" y="118"/>
                </a:lnTo>
                <a:lnTo>
                  <a:pt x="2269" y="115"/>
                </a:lnTo>
                <a:lnTo>
                  <a:pt x="2259" y="113"/>
                </a:lnTo>
                <a:lnTo>
                  <a:pt x="2255" y="113"/>
                </a:lnTo>
                <a:lnTo>
                  <a:pt x="2250" y="112"/>
                </a:lnTo>
                <a:lnTo>
                  <a:pt x="2250" y="109"/>
                </a:lnTo>
                <a:lnTo>
                  <a:pt x="2253" y="106"/>
                </a:lnTo>
                <a:lnTo>
                  <a:pt x="2255" y="106"/>
                </a:lnTo>
                <a:lnTo>
                  <a:pt x="2258" y="109"/>
                </a:lnTo>
                <a:lnTo>
                  <a:pt x="2266" y="111"/>
                </a:lnTo>
                <a:lnTo>
                  <a:pt x="2275" y="113"/>
                </a:lnTo>
                <a:lnTo>
                  <a:pt x="2283" y="117"/>
                </a:lnTo>
                <a:lnTo>
                  <a:pt x="2292" y="120"/>
                </a:lnTo>
                <a:lnTo>
                  <a:pt x="2303" y="122"/>
                </a:lnTo>
                <a:lnTo>
                  <a:pt x="2313" y="122"/>
                </a:lnTo>
                <a:lnTo>
                  <a:pt x="2298" y="117"/>
                </a:lnTo>
                <a:lnTo>
                  <a:pt x="2284" y="111"/>
                </a:lnTo>
                <a:lnTo>
                  <a:pt x="2270" y="106"/>
                </a:lnTo>
                <a:lnTo>
                  <a:pt x="2255" y="102"/>
                </a:lnTo>
                <a:lnTo>
                  <a:pt x="2225" y="94"/>
                </a:lnTo>
                <a:lnTo>
                  <a:pt x="2196" y="86"/>
                </a:lnTo>
                <a:lnTo>
                  <a:pt x="2200" y="84"/>
                </a:lnTo>
                <a:lnTo>
                  <a:pt x="2207" y="85"/>
                </a:lnTo>
                <a:lnTo>
                  <a:pt x="2213" y="86"/>
                </a:lnTo>
                <a:lnTo>
                  <a:pt x="2217" y="87"/>
                </a:lnTo>
                <a:lnTo>
                  <a:pt x="2232" y="89"/>
                </a:lnTo>
                <a:lnTo>
                  <a:pt x="2247" y="93"/>
                </a:lnTo>
                <a:lnTo>
                  <a:pt x="2258" y="96"/>
                </a:lnTo>
                <a:lnTo>
                  <a:pt x="2271" y="100"/>
                </a:lnTo>
                <a:lnTo>
                  <a:pt x="2276" y="102"/>
                </a:lnTo>
                <a:lnTo>
                  <a:pt x="2283" y="104"/>
                </a:lnTo>
                <a:lnTo>
                  <a:pt x="2289" y="104"/>
                </a:lnTo>
                <a:lnTo>
                  <a:pt x="2296" y="105"/>
                </a:lnTo>
                <a:lnTo>
                  <a:pt x="2287" y="100"/>
                </a:lnTo>
                <a:lnTo>
                  <a:pt x="2278" y="95"/>
                </a:lnTo>
                <a:lnTo>
                  <a:pt x="2269" y="92"/>
                </a:lnTo>
                <a:lnTo>
                  <a:pt x="2258" y="89"/>
                </a:lnTo>
                <a:lnTo>
                  <a:pt x="2247" y="86"/>
                </a:lnTo>
                <a:lnTo>
                  <a:pt x="2237" y="84"/>
                </a:lnTo>
                <a:lnTo>
                  <a:pt x="2225" y="80"/>
                </a:lnTo>
                <a:lnTo>
                  <a:pt x="2214" y="78"/>
                </a:lnTo>
                <a:lnTo>
                  <a:pt x="2203" y="76"/>
                </a:lnTo>
                <a:lnTo>
                  <a:pt x="2192" y="75"/>
                </a:lnTo>
                <a:lnTo>
                  <a:pt x="2181" y="72"/>
                </a:lnTo>
                <a:lnTo>
                  <a:pt x="2171" y="70"/>
                </a:lnTo>
                <a:lnTo>
                  <a:pt x="2159" y="68"/>
                </a:lnTo>
                <a:lnTo>
                  <a:pt x="2148" y="65"/>
                </a:lnTo>
                <a:lnTo>
                  <a:pt x="2136" y="63"/>
                </a:lnTo>
                <a:lnTo>
                  <a:pt x="2126" y="61"/>
                </a:lnTo>
                <a:lnTo>
                  <a:pt x="2102" y="58"/>
                </a:lnTo>
                <a:lnTo>
                  <a:pt x="2080" y="53"/>
                </a:lnTo>
                <a:lnTo>
                  <a:pt x="2056" y="48"/>
                </a:lnTo>
                <a:lnTo>
                  <a:pt x="2033" y="44"/>
                </a:lnTo>
                <a:lnTo>
                  <a:pt x="2011" y="37"/>
                </a:lnTo>
                <a:lnTo>
                  <a:pt x="1989" y="32"/>
                </a:lnTo>
                <a:lnTo>
                  <a:pt x="1966" y="28"/>
                </a:lnTo>
                <a:lnTo>
                  <a:pt x="1943" y="26"/>
                </a:lnTo>
                <a:lnTo>
                  <a:pt x="1918" y="25"/>
                </a:lnTo>
                <a:lnTo>
                  <a:pt x="1894" y="25"/>
                </a:lnTo>
                <a:lnTo>
                  <a:pt x="1870" y="25"/>
                </a:lnTo>
                <a:lnTo>
                  <a:pt x="1846" y="25"/>
                </a:lnTo>
                <a:lnTo>
                  <a:pt x="1822" y="23"/>
                </a:lnTo>
                <a:lnTo>
                  <a:pt x="1798" y="22"/>
                </a:lnTo>
                <a:lnTo>
                  <a:pt x="1776" y="22"/>
                </a:lnTo>
                <a:lnTo>
                  <a:pt x="1752" y="22"/>
                </a:lnTo>
                <a:lnTo>
                  <a:pt x="1727" y="23"/>
                </a:lnTo>
                <a:lnTo>
                  <a:pt x="1703" y="23"/>
                </a:lnTo>
                <a:lnTo>
                  <a:pt x="1678" y="23"/>
                </a:lnTo>
                <a:lnTo>
                  <a:pt x="1653" y="22"/>
                </a:lnTo>
                <a:lnTo>
                  <a:pt x="1629" y="22"/>
                </a:lnTo>
                <a:lnTo>
                  <a:pt x="1605" y="22"/>
                </a:lnTo>
                <a:lnTo>
                  <a:pt x="1580" y="22"/>
                </a:lnTo>
                <a:lnTo>
                  <a:pt x="1556" y="22"/>
                </a:lnTo>
                <a:lnTo>
                  <a:pt x="1532" y="22"/>
                </a:lnTo>
                <a:lnTo>
                  <a:pt x="1507" y="22"/>
                </a:lnTo>
                <a:lnTo>
                  <a:pt x="1483" y="22"/>
                </a:lnTo>
                <a:lnTo>
                  <a:pt x="1459" y="22"/>
                </a:lnTo>
                <a:lnTo>
                  <a:pt x="1448" y="22"/>
                </a:lnTo>
                <a:lnTo>
                  <a:pt x="1437" y="22"/>
                </a:lnTo>
                <a:lnTo>
                  <a:pt x="1424" y="22"/>
                </a:lnTo>
                <a:lnTo>
                  <a:pt x="1413" y="22"/>
                </a:lnTo>
                <a:lnTo>
                  <a:pt x="1401" y="21"/>
                </a:lnTo>
                <a:lnTo>
                  <a:pt x="1390" y="21"/>
                </a:lnTo>
                <a:lnTo>
                  <a:pt x="1379" y="21"/>
                </a:lnTo>
                <a:lnTo>
                  <a:pt x="1367" y="21"/>
                </a:lnTo>
                <a:lnTo>
                  <a:pt x="1343" y="21"/>
                </a:lnTo>
                <a:lnTo>
                  <a:pt x="1318" y="21"/>
                </a:lnTo>
                <a:lnTo>
                  <a:pt x="1294" y="21"/>
                </a:lnTo>
                <a:lnTo>
                  <a:pt x="1269" y="21"/>
                </a:lnTo>
                <a:lnTo>
                  <a:pt x="1245" y="21"/>
                </a:lnTo>
                <a:lnTo>
                  <a:pt x="1220" y="21"/>
                </a:lnTo>
                <a:lnTo>
                  <a:pt x="1196" y="21"/>
                </a:lnTo>
                <a:lnTo>
                  <a:pt x="1171" y="21"/>
                </a:lnTo>
                <a:lnTo>
                  <a:pt x="1147" y="21"/>
                </a:lnTo>
                <a:lnTo>
                  <a:pt x="1122" y="21"/>
                </a:lnTo>
                <a:lnTo>
                  <a:pt x="1097" y="21"/>
                </a:lnTo>
                <a:lnTo>
                  <a:pt x="1073" y="21"/>
                </a:lnTo>
                <a:lnTo>
                  <a:pt x="1048" y="21"/>
                </a:lnTo>
                <a:lnTo>
                  <a:pt x="1025" y="21"/>
                </a:lnTo>
                <a:lnTo>
                  <a:pt x="1000" y="21"/>
                </a:lnTo>
                <a:lnTo>
                  <a:pt x="974" y="21"/>
                </a:lnTo>
                <a:lnTo>
                  <a:pt x="951" y="21"/>
                </a:lnTo>
                <a:lnTo>
                  <a:pt x="926" y="21"/>
                </a:lnTo>
                <a:lnTo>
                  <a:pt x="902" y="21"/>
                </a:lnTo>
                <a:lnTo>
                  <a:pt x="878" y="21"/>
                </a:lnTo>
                <a:lnTo>
                  <a:pt x="854" y="22"/>
                </a:lnTo>
                <a:lnTo>
                  <a:pt x="830" y="22"/>
                </a:lnTo>
                <a:lnTo>
                  <a:pt x="807" y="22"/>
                </a:lnTo>
                <a:lnTo>
                  <a:pt x="783" y="21"/>
                </a:lnTo>
                <a:lnTo>
                  <a:pt x="759" y="20"/>
                </a:lnTo>
                <a:lnTo>
                  <a:pt x="735" y="19"/>
                </a:lnTo>
                <a:lnTo>
                  <a:pt x="712" y="19"/>
                </a:lnTo>
                <a:lnTo>
                  <a:pt x="687" y="20"/>
                </a:lnTo>
                <a:lnTo>
                  <a:pt x="676" y="20"/>
                </a:lnTo>
                <a:lnTo>
                  <a:pt x="665" y="19"/>
                </a:lnTo>
                <a:lnTo>
                  <a:pt x="652" y="18"/>
                </a:lnTo>
                <a:lnTo>
                  <a:pt x="640" y="17"/>
                </a:lnTo>
                <a:lnTo>
                  <a:pt x="634" y="18"/>
                </a:lnTo>
                <a:lnTo>
                  <a:pt x="628" y="18"/>
                </a:lnTo>
                <a:lnTo>
                  <a:pt x="625" y="15"/>
                </a:lnTo>
                <a:lnTo>
                  <a:pt x="622" y="13"/>
                </a:lnTo>
                <a:lnTo>
                  <a:pt x="617" y="13"/>
                </a:lnTo>
                <a:lnTo>
                  <a:pt x="613" y="13"/>
                </a:lnTo>
                <a:lnTo>
                  <a:pt x="605" y="15"/>
                </a:lnTo>
                <a:lnTo>
                  <a:pt x="598" y="15"/>
                </a:lnTo>
                <a:lnTo>
                  <a:pt x="593" y="14"/>
                </a:lnTo>
                <a:lnTo>
                  <a:pt x="590" y="14"/>
                </a:lnTo>
                <a:lnTo>
                  <a:pt x="588" y="13"/>
                </a:lnTo>
                <a:lnTo>
                  <a:pt x="586" y="13"/>
                </a:lnTo>
                <a:lnTo>
                  <a:pt x="583" y="15"/>
                </a:lnTo>
                <a:lnTo>
                  <a:pt x="581" y="15"/>
                </a:lnTo>
                <a:lnTo>
                  <a:pt x="576" y="13"/>
                </a:lnTo>
                <a:lnTo>
                  <a:pt x="572" y="9"/>
                </a:lnTo>
                <a:lnTo>
                  <a:pt x="567" y="10"/>
                </a:lnTo>
                <a:lnTo>
                  <a:pt x="562" y="12"/>
                </a:lnTo>
                <a:lnTo>
                  <a:pt x="560" y="11"/>
                </a:lnTo>
                <a:lnTo>
                  <a:pt x="558" y="9"/>
                </a:lnTo>
                <a:lnTo>
                  <a:pt x="557" y="7"/>
                </a:lnTo>
                <a:lnTo>
                  <a:pt x="556" y="7"/>
                </a:lnTo>
                <a:lnTo>
                  <a:pt x="556" y="10"/>
                </a:lnTo>
                <a:lnTo>
                  <a:pt x="558" y="12"/>
                </a:lnTo>
                <a:lnTo>
                  <a:pt x="557" y="14"/>
                </a:lnTo>
                <a:lnTo>
                  <a:pt x="556" y="15"/>
                </a:lnTo>
                <a:lnTo>
                  <a:pt x="553" y="15"/>
                </a:lnTo>
                <a:lnTo>
                  <a:pt x="551" y="17"/>
                </a:lnTo>
                <a:lnTo>
                  <a:pt x="547" y="17"/>
                </a:lnTo>
                <a:lnTo>
                  <a:pt x="543" y="15"/>
                </a:lnTo>
                <a:lnTo>
                  <a:pt x="539" y="15"/>
                </a:lnTo>
                <a:lnTo>
                  <a:pt x="534" y="15"/>
                </a:lnTo>
                <a:lnTo>
                  <a:pt x="529" y="13"/>
                </a:lnTo>
                <a:lnTo>
                  <a:pt x="525" y="12"/>
                </a:lnTo>
                <a:lnTo>
                  <a:pt x="524" y="6"/>
                </a:lnTo>
                <a:lnTo>
                  <a:pt x="520" y="3"/>
                </a:lnTo>
                <a:lnTo>
                  <a:pt x="517" y="3"/>
                </a:lnTo>
                <a:lnTo>
                  <a:pt x="512" y="3"/>
                </a:lnTo>
                <a:lnTo>
                  <a:pt x="509" y="2"/>
                </a:lnTo>
                <a:lnTo>
                  <a:pt x="504" y="2"/>
                </a:lnTo>
                <a:lnTo>
                  <a:pt x="500" y="2"/>
                </a:lnTo>
                <a:lnTo>
                  <a:pt x="495" y="5"/>
                </a:lnTo>
                <a:lnTo>
                  <a:pt x="503" y="6"/>
                </a:lnTo>
                <a:lnTo>
                  <a:pt x="511" y="7"/>
                </a:lnTo>
                <a:lnTo>
                  <a:pt x="515" y="7"/>
                </a:lnTo>
                <a:lnTo>
                  <a:pt x="517" y="9"/>
                </a:lnTo>
                <a:lnTo>
                  <a:pt x="518" y="10"/>
                </a:lnTo>
                <a:lnTo>
                  <a:pt x="518" y="11"/>
                </a:lnTo>
                <a:lnTo>
                  <a:pt x="518" y="12"/>
                </a:lnTo>
                <a:lnTo>
                  <a:pt x="517" y="13"/>
                </a:lnTo>
                <a:lnTo>
                  <a:pt x="512" y="13"/>
                </a:lnTo>
                <a:lnTo>
                  <a:pt x="508" y="13"/>
                </a:lnTo>
                <a:lnTo>
                  <a:pt x="503" y="13"/>
                </a:lnTo>
                <a:lnTo>
                  <a:pt x="499" y="13"/>
                </a:lnTo>
                <a:lnTo>
                  <a:pt x="488" y="13"/>
                </a:lnTo>
                <a:lnTo>
                  <a:pt x="478" y="13"/>
                </a:lnTo>
                <a:lnTo>
                  <a:pt x="468" y="13"/>
                </a:lnTo>
                <a:lnTo>
                  <a:pt x="458" y="13"/>
                </a:lnTo>
                <a:lnTo>
                  <a:pt x="455" y="13"/>
                </a:lnTo>
                <a:lnTo>
                  <a:pt x="454" y="14"/>
                </a:lnTo>
                <a:lnTo>
                  <a:pt x="453" y="15"/>
                </a:lnTo>
                <a:lnTo>
                  <a:pt x="453" y="18"/>
                </a:lnTo>
                <a:lnTo>
                  <a:pt x="453" y="19"/>
                </a:lnTo>
                <a:lnTo>
                  <a:pt x="452" y="19"/>
                </a:lnTo>
                <a:lnTo>
                  <a:pt x="450" y="20"/>
                </a:lnTo>
                <a:lnTo>
                  <a:pt x="449" y="20"/>
                </a:lnTo>
                <a:lnTo>
                  <a:pt x="444" y="19"/>
                </a:lnTo>
                <a:lnTo>
                  <a:pt x="440" y="19"/>
                </a:lnTo>
                <a:lnTo>
                  <a:pt x="430" y="19"/>
                </a:lnTo>
                <a:lnTo>
                  <a:pt x="420" y="20"/>
                </a:lnTo>
                <a:lnTo>
                  <a:pt x="430" y="23"/>
                </a:lnTo>
                <a:lnTo>
                  <a:pt x="440" y="25"/>
                </a:lnTo>
                <a:lnTo>
                  <a:pt x="445" y="25"/>
                </a:lnTo>
                <a:lnTo>
                  <a:pt x="450" y="26"/>
                </a:lnTo>
                <a:lnTo>
                  <a:pt x="454" y="27"/>
                </a:lnTo>
                <a:lnTo>
                  <a:pt x="459" y="30"/>
                </a:lnTo>
                <a:lnTo>
                  <a:pt x="449" y="31"/>
                </a:lnTo>
                <a:lnTo>
                  <a:pt x="440" y="31"/>
                </a:lnTo>
                <a:lnTo>
                  <a:pt x="430" y="31"/>
                </a:lnTo>
                <a:lnTo>
                  <a:pt x="421" y="32"/>
                </a:lnTo>
                <a:lnTo>
                  <a:pt x="416" y="35"/>
                </a:lnTo>
                <a:lnTo>
                  <a:pt x="409" y="37"/>
                </a:lnTo>
                <a:lnTo>
                  <a:pt x="400" y="37"/>
                </a:lnTo>
                <a:lnTo>
                  <a:pt x="392" y="37"/>
                </a:lnTo>
                <a:lnTo>
                  <a:pt x="383" y="39"/>
                </a:lnTo>
                <a:lnTo>
                  <a:pt x="374" y="40"/>
                </a:lnTo>
                <a:lnTo>
                  <a:pt x="364" y="42"/>
                </a:lnTo>
                <a:lnTo>
                  <a:pt x="354" y="42"/>
                </a:lnTo>
                <a:lnTo>
                  <a:pt x="345" y="42"/>
                </a:lnTo>
                <a:lnTo>
                  <a:pt x="336" y="43"/>
                </a:lnTo>
                <a:lnTo>
                  <a:pt x="327" y="44"/>
                </a:lnTo>
                <a:lnTo>
                  <a:pt x="318" y="46"/>
                </a:lnTo>
                <a:lnTo>
                  <a:pt x="301" y="52"/>
                </a:lnTo>
                <a:lnTo>
                  <a:pt x="284" y="59"/>
                </a:lnTo>
                <a:lnTo>
                  <a:pt x="276" y="61"/>
                </a:lnTo>
                <a:lnTo>
                  <a:pt x="267" y="64"/>
                </a:lnTo>
                <a:lnTo>
                  <a:pt x="257" y="67"/>
                </a:lnTo>
                <a:lnTo>
                  <a:pt x="249" y="70"/>
                </a:lnTo>
                <a:lnTo>
                  <a:pt x="236" y="78"/>
                </a:lnTo>
                <a:lnTo>
                  <a:pt x="223" y="85"/>
                </a:lnTo>
                <a:lnTo>
                  <a:pt x="206" y="93"/>
                </a:lnTo>
                <a:lnTo>
                  <a:pt x="190" y="102"/>
                </a:lnTo>
                <a:lnTo>
                  <a:pt x="197" y="103"/>
                </a:lnTo>
                <a:lnTo>
                  <a:pt x="204" y="104"/>
                </a:lnTo>
                <a:lnTo>
                  <a:pt x="191" y="114"/>
                </a:lnTo>
                <a:lnTo>
                  <a:pt x="178" y="121"/>
                </a:lnTo>
                <a:lnTo>
                  <a:pt x="170" y="123"/>
                </a:lnTo>
                <a:lnTo>
                  <a:pt x="163" y="123"/>
                </a:lnTo>
                <a:lnTo>
                  <a:pt x="160" y="125"/>
                </a:lnTo>
                <a:lnTo>
                  <a:pt x="155" y="125"/>
                </a:lnTo>
                <a:lnTo>
                  <a:pt x="153" y="127"/>
                </a:lnTo>
                <a:lnTo>
                  <a:pt x="149" y="129"/>
                </a:lnTo>
                <a:lnTo>
                  <a:pt x="153" y="129"/>
                </a:lnTo>
                <a:lnTo>
                  <a:pt x="156" y="129"/>
                </a:lnTo>
                <a:lnTo>
                  <a:pt x="157" y="133"/>
                </a:lnTo>
                <a:lnTo>
                  <a:pt x="158" y="136"/>
                </a:lnTo>
                <a:lnTo>
                  <a:pt x="163" y="135"/>
                </a:lnTo>
                <a:lnTo>
                  <a:pt x="169" y="137"/>
                </a:lnTo>
                <a:lnTo>
                  <a:pt x="166" y="141"/>
                </a:lnTo>
                <a:lnTo>
                  <a:pt x="166" y="143"/>
                </a:lnTo>
                <a:lnTo>
                  <a:pt x="170" y="143"/>
                </a:lnTo>
                <a:lnTo>
                  <a:pt x="172" y="141"/>
                </a:lnTo>
                <a:lnTo>
                  <a:pt x="177" y="138"/>
                </a:lnTo>
                <a:lnTo>
                  <a:pt x="179" y="136"/>
                </a:lnTo>
                <a:lnTo>
                  <a:pt x="180" y="133"/>
                </a:lnTo>
                <a:lnTo>
                  <a:pt x="181" y="130"/>
                </a:lnTo>
                <a:lnTo>
                  <a:pt x="186" y="130"/>
                </a:lnTo>
                <a:lnTo>
                  <a:pt x="191" y="130"/>
                </a:lnTo>
                <a:lnTo>
                  <a:pt x="198" y="127"/>
                </a:lnTo>
                <a:lnTo>
                  <a:pt x="204" y="125"/>
                </a:lnTo>
                <a:lnTo>
                  <a:pt x="218" y="118"/>
                </a:lnTo>
                <a:lnTo>
                  <a:pt x="231" y="112"/>
                </a:lnTo>
                <a:lnTo>
                  <a:pt x="245" y="105"/>
                </a:lnTo>
                <a:lnTo>
                  <a:pt x="259" y="100"/>
                </a:lnTo>
                <a:lnTo>
                  <a:pt x="265" y="97"/>
                </a:lnTo>
                <a:lnTo>
                  <a:pt x="271" y="95"/>
                </a:lnTo>
                <a:lnTo>
                  <a:pt x="275" y="95"/>
                </a:lnTo>
                <a:lnTo>
                  <a:pt x="278" y="95"/>
                </a:lnTo>
                <a:lnTo>
                  <a:pt x="279" y="94"/>
                </a:lnTo>
                <a:lnTo>
                  <a:pt x="280" y="93"/>
                </a:lnTo>
                <a:lnTo>
                  <a:pt x="280" y="92"/>
                </a:lnTo>
                <a:lnTo>
                  <a:pt x="280" y="89"/>
                </a:lnTo>
                <a:lnTo>
                  <a:pt x="278" y="92"/>
                </a:lnTo>
                <a:lnTo>
                  <a:pt x="277" y="92"/>
                </a:lnTo>
                <a:lnTo>
                  <a:pt x="275" y="92"/>
                </a:lnTo>
                <a:lnTo>
                  <a:pt x="272" y="92"/>
                </a:lnTo>
                <a:lnTo>
                  <a:pt x="268" y="93"/>
                </a:lnTo>
                <a:lnTo>
                  <a:pt x="263" y="94"/>
                </a:lnTo>
                <a:lnTo>
                  <a:pt x="251" y="97"/>
                </a:lnTo>
                <a:lnTo>
                  <a:pt x="238" y="100"/>
                </a:lnTo>
                <a:lnTo>
                  <a:pt x="238" y="97"/>
                </a:lnTo>
                <a:lnTo>
                  <a:pt x="238" y="96"/>
                </a:lnTo>
                <a:lnTo>
                  <a:pt x="239" y="95"/>
                </a:lnTo>
                <a:lnTo>
                  <a:pt x="242" y="94"/>
                </a:lnTo>
                <a:lnTo>
                  <a:pt x="244" y="94"/>
                </a:lnTo>
                <a:lnTo>
                  <a:pt x="247" y="93"/>
                </a:lnTo>
                <a:lnTo>
                  <a:pt x="255" y="90"/>
                </a:lnTo>
                <a:lnTo>
                  <a:pt x="263" y="87"/>
                </a:lnTo>
                <a:lnTo>
                  <a:pt x="277" y="83"/>
                </a:lnTo>
                <a:lnTo>
                  <a:pt x="293" y="77"/>
                </a:lnTo>
                <a:lnTo>
                  <a:pt x="294" y="80"/>
                </a:lnTo>
                <a:lnTo>
                  <a:pt x="295" y="83"/>
                </a:lnTo>
                <a:lnTo>
                  <a:pt x="297" y="83"/>
                </a:lnTo>
                <a:lnTo>
                  <a:pt x="301" y="84"/>
                </a:lnTo>
                <a:lnTo>
                  <a:pt x="304" y="84"/>
                </a:lnTo>
                <a:lnTo>
                  <a:pt x="308" y="83"/>
                </a:lnTo>
                <a:lnTo>
                  <a:pt x="310" y="83"/>
                </a:lnTo>
                <a:lnTo>
                  <a:pt x="311" y="80"/>
                </a:lnTo>
                <a:lnTo>
                  <a:pt x="311" y="78"/>
                </a:lnTo>
                <a:lnTo>
                  <a:pt x="310" y="77"/>
                </a:lnTo>
                <a:lnTo>
                  <a:pt x="309" y="77"/>
                </a:lnTo>
                <a:lnTo>
                  <a:pt x="308" y="77"/>
                </a:lnTo>
                <a:lnTo>
                  <a:pt x="304" y="77"/>
                </a:lnTo>
                <a:lnTo>
                  <a:pt x="302" y="77"/>
                </a:lnTo>
                <a:lnTo>
                  <a:pt x="300" y="77"/>
                </a:lnTo>
                <a:lnTo>
                  <a:pt x="297" y="77"/>
                </a:lnTo>
                <a:lnTo>
                  <a:pt x="296" y="76"/>
                </a:lnTo>
                <a:lnTo>
                  <a:pt x="296" y="75"/>
                </a:lnTo>
                <a:lnTo>
                  <a:pt x="296" y="73"/>
                </a:lnTo>
                <a:lnTo>
                  <a:pt x="296" y="72"/>
                </a:lnTo>
                <a:lnTo>
                  <a:pt x="297" y="72"/>
                </a:lnTo>
                <a:lnTo>
                  <a:pt x="300" y="71"/>
                </a:lnTo>
                <a:lnTo>
                  <a:pt x="310" y="68"/>
                </a:lnTo>
                <a:lnTo>
                  <a:pt x="320" y="65"/>
                </a:lnTo>
                <a:lnTo>
                  <a:pt x="331" y="63"/>
                </a:lnTo>
                <a:lnTo>
                  <a:pt x="342" y="62"/>
                </a:lnTo>
                <a:lnTo>
                  <a:pt x="352" y="60"/>
                </a:lnTo>
                <a:lnTo>
                  <a:pt x="362" y="55"/>
                </a:lnTo>
                <a:lnTo>
                  <a:pt x="374" y="52"/>
                </a:lnTo>
                <a:lnTo>
                  <a:pt x="386" y="51"/>
                </a:lnTo>
                <a:lnTo>
                  <a:pt x="399" y="50"/>
                </a:lnTo>
                <a:lnTo>
                  <a:pt x="410" y="50"/>
                </a:lnTo>
                <a:lnTo>
                  <a:pt x="422" y="51"/>
                </a:lnTo>
                <a:lnTo>
                  <a:pt x="435" y="52"/>
                </a:lnTo>
                <a:lnTo>
                  <a:pt x="446" y="53"/>
                </a:lnTo>
                <a:lnTo>
                  <a:pt x="459" y="55"/>
                </a:lnTo>
                <a:lnTo>
                  <a:pt x="471" y="56"/>
                </a:lnTo>
                <a:lnTo>
                  <a:pt x="483" y="58"/>
                </a:lnTo>
                <a:lnTo>
                  <a:pt x="490" y="58"/>
                </a:lnTo>
                <a:lnTo>
                  <a:pt x="496" y="59"/>
                </a:lnTo>
                <a:lnTo>
                  <a:pt x="495" y="62"/>
                </a:lnTo>
                <a:lnTo>
                  <a:pt x="493" y="64"/>
                </a:lnTo>
                <a:lnTo>
                  <a:pt x="487" y="64"/>
                </a:lnTo>
                <a:lnTo>
                  <a:pt x="483" y="63"/>
                </a:lnTo>
                <a:lnTo>
                  <a:pt x="473" y="62"/>
                </a:lnTo>
                <a:lnTo>
                  <a:pt x="462" y="63"/>
                </a:lnTo>
                <a:lnTo>
                  <a:pt x="459" y="63"/>
                </a:lnTo>
                <a:lnTo>
                  <a:pt x="457" y="62"/>
                </a:lnTo>
                <a:lnTo>
                  <a:pt x="453" y="60"/>
                </a:lnTo>
                <a:lnTo>
                  <a:pt x="452" y="56"/>
                </a:lnTo>
                <a:lnTo>
                  <a:pt x="449" y="55"/>
                </a:lnTo>
                <a:lnTo>
                  <a:pt x="445" y="56"/>
                </a:lnTo>
                <a:lnTo>
                  <a:pt x="443" y="58"/>
                </a:lnTo>
                <a:lnTo>
                  <a:pt x="440" y="59"/>
                </a:lnTo>
                <a:lnTo>
                  <a:pt x="437" y="60"/>
                </a:lnTo>
                <a:lnTo>
                  <a:pt x="433" y="60"/>
                </a:lnTo>
                <a:lnTo>
                  <a:pt x="428" y="60"/>
                </a:lnTo>
                <a:lnTo>
                  <a:pt x="424" y="60"/>
                </a:lnTo>
                <a:lnTo>
                  <a:pt x="421" y="61"/>
                </a:lnTo>
                <a:lnTo>
                  <a:pt x="421" y="62"/>
                </a:lnTo>
                <a:lnTo>
                  <a:pt x="421" y="64"/>
                </a:lnTo>
                <a:lnTo>
                  <a:pt x="420" y="67"/>
                </a:lnTo>
                <a:lnTo>
                  <a:pt x="419" y="69"/>
                </a:lnTo>
                <a:lnTo>
                  <a:pt x="418" y="70"/>
                </a:lnTo>
                <a:lnTo>
                  <a:pt x="420" y="72"/>
                </a:lnTo>
                <a:lnTo>
                  <a:pt x="422" y="73"/>
                </a:lnTo>
                <a:lnTo>
                  <a:pt x="419" y="73"/>
                </a:lnTo>
                <a:lnTo>
                  <a:pt x="417" y="73"/>
                </a:lnTo>
                <a:lnTo>
                  <a:pt x="417" y="71"/>
                </a:lnTo>
                <a:lnTo>
                  <a:pt x="416" y="70"/>
                </a:lnTo>
                <a:lnTo>
                  <a:pt x="415" y="69"/>
                </a:lnTo>
                <a:lnTo>
                  <a:pt x="413" y="68"/>
                </a:lnTo>
                <a:lnTo>
                  <a:pt x="411" y="67"/>
                </a:lnTo>
                <a:lnTo>
                  <a:pt x="411" y="67"/>
                </a:lnTo>
                <a:lnTo>
                  <a:pt x="410" y="67"/>
                </a:lnTo>
                <a:lnTo>
                  <a:pt x="408" y="67"/>
                </a:lnTo>
                <a:lnTo>
                  <a:pt x="396" y="67"/>
                </a:lnTo>
                <a:lnTo>
                  <a:pt x="385" y="67"/>
                </a:lnTo>
                <a:lnTo>
                  <a:pt x="380" y="69"/>
                </a:lnTo>
                <a:lnTo>
                  <a:pt x="375" y="70"/>
                </a:lnTo>
                <a:lnTo>
                  <a:pt x="372" y="71"/>
                </a:lnTo>
                <a:lnTo>
                  <a:pt x="369" y="72"/>
                </a:lnTo>
                <a:lnTo>
                  <a:pt x="367" y="71"/>
                </a:lnTo>
                <a:lnTo>
                  <a:pt x="364" y="70"/>
                </a:lnTo>
                <a:lnTo>
                  <a:pt x="363" y="68"/>
                </a:lnTo>
                <a:lnTo>
                  <a:pt x="361" y="68"/>
                </a:lnTo>
                <a:lnTo>
                  <a:pt x="358" y="69"/>
                </a:lnTo>
                <a:lnTo>
                  <a:pt x="354" y="70"/>
                </a:lnTo>
                <a:lnTo>
                  <a:pt x="360" y="71"/>
                </a:lnTo>
                <a:lnTo>
                  <a:pt x="364" y="73"/>
                </a:lnTo>
                <a:lnTo>
                  <a:pt x="352" y="77"/>
                </a:lnTo>
                <a:lnTo>
                  <a:pt x="338" y="78"/>
                </a:lnTo>
                <a:lnTo>
                  <a:pt x="327" y="81"/>
                </a:lnTo>
                <a:lnTo>
                  <a:pt x="315" y="86"/>
                </a:lnTo>
                <a:lnTo>
                  <a:pt x="309" y="88"/>
                </a:lnTo>
                <a:lnTo>
                  <a:pt x="302" y="89"/>
                </a:lnTo>
                <a:lnTo>
                  <a:pt x="295" y="93"/>
                </a:lnTo>
                <a:lnTo>
                  <a:pt x="289" y="96"/>
                </a:lnTo>
                <a:lnTo>
                  <a:pt x="272" y="102"/>
                </a:lnTo>
                <a:lnTo>
                  <a:pt x="256" y="108"/>
                </a:lnTo>
                <a:lnTo>
                  <a:pt x="249" y="111"/>
                </a:lnTo>
                <a:lnTo>
                  <a:pt x="245" y="114"/>
                </a:lnTo>
                <a:lnTo>
                  <a:pt x="246" y="119"/>
                </a:lnTo>
                <a:lnTo>
                  <a:pt x="247" y="122"/>
                </a:lnTo>
                <a:lnTo>
                  <a:pt x="242" y="126"/>
                </a:lnTo>
                <a:lnTo>
                  <a:pt x="235" y="128"/>
                </a:lnTo>
                <a:lnTo>
                  <a:pt x="229" y="129"/>
                </a:lnTo>
                <a:lnTo>
                  <a:pt x="222" y="130"/>
                </a:lnTo>
                <a:lnTo>
                  <a:pt x="215" y="134"/>
                </a:lnTo>
                <a:lnTo>
                  <a:pt x="209" y="136"/>
                </a:lnTo>
                <a:lnTo>
                  <a:pt x="207" y="136"/>
                </a:lnTo>
                <a:lnTo>
                  <a:pt x="207" y="136"/>
                </a:lnTo>
                <a:lnTo>
                  <a:pt x="205" y="136"/>
                </a:lnTo>
                <a:lnTo>
                  <a:pt x="204" y="136"/>
                </a:lnTo>
                <a:lnTo>
                  <a:pt x="204" y="137"/>
                </a:lnTo>
                <a:lnTo>
                  <a:pt x="204" y="138"/>
                </a:lnTo>
                <a:lnTo>
                  <a:pt x="204" y="141"/>
                </a:lnTo>
                <a:lnTo>
                  <a:pt x="203" y="143"/>
                </a:lnTo>
                <a:lnTo>
                  <a:pt x="199" y="146"/>
                </a:lnTo>
                <a:lnTo>
                  <a:pt x="195" y="147"/>
                </a:lnTo>
                <a:lnTo>
                  <a:pt x="189" y="150"/>
                </a:lnTo>
                <a:lnTo>
                  <a:pt x="182" y="154"/>
                </a:lnTo>
                <a:lnTo>
                  <a:pt x="181" y="156"/>
                </a:lnTo>
                <a:lnTo>
                  <a:pt x="180" y="158"/>
                </a:lnTo>
                <a:lnTo>
                  <a:pt x="182" y="159"/>
                </a:lnTo>
                <a:lnTo>
                  <a:pt x="185" y="159"/>
                </a:lnTo>
                <a:lnTo>
                  <a:pt x="191" y="155"/>
                </a:lnTo>
                <a:lnTo>
                  <a:pt x="198" y="152"/>
                </a:lnTo>
                <a:lnTo>
                  <a:pt x="209" y="147"/>
                </a:lnTo>
                <a:lnTo>
                  <a:pt x="219" y="143"/>
                </a:lnTo>
                <a:lnTo>
                  <a:pt x="224" y="139"/>
                </a:lnTo>
                <a:lnTo>
                  <a:pt x="231" y="138"/>
                </a:lnTo>
                <a:lnTo>
                  <a:pt x="235" y="139"/>
                </a:lnTo>
                <a:lnTo>
                  <a:pt x="237" y="141"/>
                </a:lnTo>
                <a:lnTo>
                  <a:pt x="237" y="144"/>
                </a:lnTo>
                <a:lnTo>
                  <a:pt x="236" y="146"/>
                </a:lnTo>
                <a:lnTo>
                  <a:pt x="231" y="148"/>
                </a:lnTo>
                <a:lnTo>
                  <a:pt x="226" y="150"/>
                </a:lnTo>
                <a:lnTo>
                  <a:pt x="222" y="151"/>
                </a:lnTo>
                <a:lnTo>
                  <a:pt x="220" y="152"/>
                </a:lnTo>
                <a:lnTo>
                  <a:pt x="220" y="154"/>
                </a:lnTo>
                <a:lnTo>
                  <a:pt x="221" y="155"/>
                </a:lnTo>
                <a:lnTo>
                  <a:pt x="224" y="156"/>
                </a:lnTo>
                <a:lnTo>
                  <a:pt x="227" y="156"/>
                </a:lnTo>
                <a:lnTo>
                  <a:pt x="230" y="154"/>
                </a:lnTo>
                <a:lnTo>
                  <a:pt x="232" y="153"/>
                </a:lnTo>
                <a:lnTo>
                  <a:pt x="242" y="150"/>
                </a:lnTo>
                <a:lnTo>
                  <a:pt x="252" y="147"/>
                </a:lnTo>
                <a:lnTo>
                  <a:pt x="267" y="144"/>
                </a:lnTo>
                <a:lnTo>
                  <a:pt x="280" y="142"/>
                </a:lnTo>
                <a:lnTo>
                  <a:pt x="294" y="139"/>
                </a:lnTo>
                <a:lnTo>
                  <a:pt x="308" y="138"/>
                </a:lnTo>
                <a:lnTo>
                  <a:pt x="312" y="138"/>
                </a:lnTo>
                <a:lnTo>
                  <a:pt x="317" y="138"/>
                </a:lnTo>
                <a:lnTo>
                  <a:pt x="319" y="138"/>
                </a:lnTo>
                <a:lnTo>
                  <a:pt x="322" y="138"/>
                </a:lnTo>
                <a:lnTo>
                  <a:pt x="326" y="138"/>
                </a:lnTo>
                <a:lnTo>
                  <a:pt x="328" y="138"/>
                </a:lnTo>
                <a:lnTo>
                  <a:pt x="329" y="137"/>
                </a:lnTo>
                <a:lnTo>
                  <a:pt x="330" y="137"/>
                </a:lnTo>
                <a:lnTo>
                  <a:pt x="331" y="138"/>
                </a:lnTo>
                <a:lnTo>
                  <a:pt x="331" y="139"/>
                </a:lnTo>
                <a:lnTo>
                  <a:pt x="336" y="139"/>
                </a:lnTo>
                <a:lnTo>
                  <a:pt x="341" y="138"/>
                </a:lnTo>
                <a:lnTo>
                  <a:pt x="350" y="141"/>
                </a:lnTo>
                <a:lnTo>
                  <a:pt x="358" y="142"/>
                </a:lnTo>
                <a:lnTo>
                  <a:pt x="367" y="141"/>
                </a:lnTo>
                <a:lnTo>
                  <a:pt x="375" y="141"/>
                </a:lnTo>
                <a:lnTo>
                  <a:pt x="383" y="138"/>
                </a:lnTo>
                <a:lnTo>
                  <a:pt x="389" y="136"/>
                </a:lnTo>
                <a:lnTo>
                  <a:pt x="400" y="134"/>
                </a:lnTo>
                <a:lnTo>
                  <a:pt x="409" y="134"/>
                </a:lnTo>
                <a:lnTo>
                  <a:pt x="418" y="134"/>
                </a:lnTo>
                <a:lnTo>
                  <a:pt x="428" y="136"/>
                </a:lnTo>
                <a:lnTo>
                  <a:pt x="427" y="137"/>
                </a:lnTo>
                <a:lnTo>
                  <a:pt x="426" y="138"/>
                </a:lnTo>
                <a:lnTo>
                  <a:pt x="425" y="139"/>
                </a:lnTo>
                <a:lnTo>
                  <a:pt x="422" y="139"/>
                </a:lnTo>
                <a:lnTo>
                  <a:pt x="419" y="138"/>
                </a:lnTo>
                <a:lnTo>
                  <a:pt x="415" y="138"/>
                </a:lnTo>
                <a:lnTo>
                  <a:pt x="401" y="139"/>
                </a:lnTo>
                <a:lnTo>
                  <a:pt x="388" y="143"/>
                </a:lnTo>
                <a:lnTo>
                  <a:pt x="393" y="144"/>
                </a:lnTo>
                <a:lnTo>
                  <a:pt x="397" y="144"/>
                </a:lnTo>
                <a:lnTo>
                  <a:pt x="402" y="144"/>
                </a:lnTo>
                <a:lnTo>
                  <a:pt x="407" y="142"/>
                </a:lnTo>
                <a:lnTo>
                  <a:pt x="415" y="141"/>
                </a:lnTo>
                <a:lnTo>
                  <a:pt x="424" y="141"/>
                </a:lnTo>
                <a:lnTo>
                  <a:pt x="433" y="141"/>
                </a:lnTo>
                <a:lnTo>
                  <a:pt x="442" y="141"/>
                </a:lnTo>
                <a:lnTo>
                  <a:pt x="452" y="141"/>
                </a:lnTo>
                <a:lnTo>
                  <a:pt x="461" y="141"/>
                </a:lnTo>
                <a:lnTo>
                  <a:pt x="474" y="141"/>
                </a:lnTo>
                <a:lnTo>
                  <a:pt x="485" y="141"/>
                </a:lnTo>
                <a:lnTo>
                  <a:pt x="496" y="141"/>
                </a:lnTo>
                <a:lnTo>
                  <a:pt x="508" y="141"/>
                </a:lnTo>
                <a:lnTo>
                  <a:pt x="510" y="142"/>
                </a:lnTo>
                <a:lnTo>
                  <a:pt x="511" y="142"/>
                </a:lnTo>
                <a:lnTo>
                  <a:pt x="512" y="143"/>
                </a:lnTo>
                <a:lnTo>
                  <a:pt x="511" y="145"/>
                </a:lnTo>
                <a:lnTo>
                  <a:pt x="510" y="147"/>
                </a:lnTo>
                <a:lnTo>
                  <a:pt x="508" y="147"/>
                </a:lnTo>
                <a:lnTo>
                  <a:pt x="498" y="150"/>
                </a:lnTo>
                <a:lnTo>
                  <a:pt x="488" y="154"/>
                </a:lnTo>
                <a:lnTo>
                  <a:pt x="491" y="155"/>
                </a:lnTo>
                <a:lnTo>
                  <a:pt x="494" y="158"/>
                </a:lnTo>
                <a:lnTo>
                  <a:pt x="498" y="158"/>
                </a:lnTo>
                <a:lnTo>
                  <a:pt x="501" y="159"/>
                </a:lnTo>
                <a:lnTo>
                  <a:pt x="508" y="159"/>
                </a:lnTo>
                <a:lnTo>
                  <a:pt x="515" y="158"/>
                </a:lnTo>
                <a:lnTo>
                  <a:pt x="531" y="158"/>
                </a:lnTo>
                <a:lnTo>
                  <a:pt x="547" y="156"/>
                </a:lnTo>
                <a:lnTo>
                  <a:pt x="556" y="156"/>
                </a:lnTo>
                <a:lnTo>
                  <a:pt x="564" y="158"/>
                </a:lnTo>
                <a:lnTo>
                  <a:pt x="573" y="158"/>
                </a:lnTo>
                <a:lnTo>
                  <a:pt x="581" y="159"/>
                </a:lnTo>
                <a:lnTo>
                  <a:pt x="585" y="159"/>
                </a:lnTo>
                <a:lnTo>
                  <a:pt x="589" y="159"/>
                </a:lnTo>
                <a:lnTo>
                  <a:pt x="591" y="159"/>
                </a:lnTo>
                <a:lnTo>
                  <a:pt x="592" y="159"/>
                </a:lnTo>
                <a:lnTo>
                  <a:pt x="592" y="160"/>
                </a:lnTo>
                <a:lnTo>
                  <a:pt x="593" y="162"/>
                </a:lnTo>
                <a:lnTo>
                  <a:pt x="592" y="163"/>
                </a:lnTo>
                <a:lnTo>
                  <a:pt x="591" y="164"/>
                </a:lnTo>
                <a:lnTo>
                  <a:pt x="590" y="164"/>
                </a:lnTo>
                <a:lnTo>
                  <a:pt x="588" y="164"/>
                </a:lnTo>
                <a:lnTo>
                  <a:pt x="584" y="164"/>
                </a:lnTo>
                <a:lnTo>
                  <a:pt x="581" y="164"/>
                </a:lnTo>
                <a:lnTo>
                  <a:pt x="567" y="164"/>
                </a:lnTo>
                <a:lnTo>
                  <a:pt x="555" y="164"/>
                </a:lnTo>
                <a:lnTo>
                  <a:pt x="549" y="163"/>
                </a:lnTo>
                <a:lnTo>
                  <a:pt x="544" y="162"/>
                </a:lnTo>
                <a:lnTo>
                  <a:pt x="537" y="164"/>
                </a:lnTo>
                <a:lnTo>
                  <a:pt x="532" y="164"/>
                </a:lnTo>
                <a:lnTo>
                  <a:pt x="528" y="164"/>
                </a:lnTo>
                <a:lnTo>
                  <a:pt x="525" y="162"/>
                </a:lnTo>
                <a:lnTo>
                  <a:pt x="523" y="162"/>
                </a:lnTo>
                <a:lnTo>
                  <a:pt x="521" y="162"/>
                </a:lnTo>
                <a:lnTo>
                  <a:pt x="520" y="162"/>
                </a:lnTo>
                <a:lnTo>
                  <a:pt x="519" y="163"/>
                </a:lnTo>
                <a:lnTo>
                  <a:pt x="520" y="166"/>
                </a:lnTo>
                <a:lnTo>
                  <a:pt x="523" y="167"/>
                </a:lnTo>
                <a:lnTo>
                  <a:pt x="525" y="167"/>
                </a:lnTo>
                <a:lnTo>
                  <a:pt x="527" y="166"/>
                </a:lnTo>
                <a:lnTo>
                  <a:pt x="528" y="166"/>
                </a:lnTo>
                <a:lnTo>
                  <a:pt x="532" y="166"/>
                </a:lnTo>
                <a:lnTo>
                  <a:pt x="534" y="167"/>
                </a:lnTo>
                <a:lnTo>
                  <a:pt x="535" y="168"/>
                </a:lnTo>
                <a:lnTo>
                  <a:pt x="532" y="171"/>
                </a:lnTo>
                <a:lnTo>
                  <a:pt x="527" y="172"/>
                </a:lnTo>
                <a:lnTo>
                  <a:pt x="539" y="171"/>
                </a:lnTo>
                <a:lnTo>
                  <a:pt x="550" y="168"/>
                </a:lnTo>
                <a:lnTo>
                  <a:pt x="557" y="170"/>
                </a:lnTo>
                <a:lnTo>
                  <a:pt x="564" y="171"/>
                </a:lnTo>
                <a:lnTo>
                  <a:pt x="572" y="171"/>
                </a:lnTo>
                <a:lnTo>
                  <a:pt x="580" y="170"/>
                </a:lnTo>
                <a:lnTo>
                  <a:pt x="586" y="171"/>
                </a:lnTo>
                <a:lnTo>
                  <a:pt x="594" y="172"/>
                </a:lnTo>
                <a:lnTo>
                  <a:pt x="601" y="171"/>
                </a:lnTo>
                <a:lnTo>
                  <a:pt x="607" y="169"/>
                </a:lnTo>
                <a:lnTo>
                  <a:pt x="613" y="167"/>
                </a:lnTo>
                <a:lnTo>
                  <a:pt x="618" y="166"/>
                </a:lnTo>
                <a:lnTo>
                  <a:pt x="626" y="167"/>
                </a:lnTo>
                <a:lnTo>
                  <a:pt x="634" y="166"/>
                </a:lnTo>
                <a:lnTo>
                  <a:pt x="618" y="164"/>
                </a:lnTo>
                <a:lnTo>
                  <a:pt x="602" y="164"/>
                </a:lnTo>
                <a:lnTo>
                  <a:pt x="603" y="162"/>
                </a:lnTo>
                <a:lnTo>
                  <a:pt x="605" y="161"/>
                </a:lnTo>
                <a:lnTo>
                  <a:pt x="606" y="160"/>
                </a:lnTo>
                <a:lnTo>
                  <a:pt x="608" y="160"/>
                </a:lnTo>
                <a:lnTo>
                  <a:pt x="611" y="161"/>
                </a:lnTo>
                <a:lnTo>
                  <a:pt x="616" y="161"/>
                </a:lnTo>
                <a:lnTo>
                  <a:pt x="617" y="160"/>
                </a:lnTo>
                <a:lnTo>
                  <a:pt x="619" y="159"/>
                </a:lnTo>
                <a:lnTo>
                  <a:pt x="623" y="159"/>
                </a:lnTo>
                <a:lnTo>
                  <a:pt x="626" y="159"/>
                </a:lnTo>
                <a:lnTo>
                  <a:pt x="632" y="159"/>
                </a:lnTo>
                <a:lnTo>
                  <a:pt x="639" y="159"/>
                </a:lnTo>
                <a:lnTo>
                  <a:pt x="652" y="159"/>
                </a:lnTo>
                <a:lnTo>
                  <a:pt x="666" y="159"/>
                </a:lnTo>
                <a:lnTo>
                  <a:pt x="672" y="158"/>
                </a:lnTo>
                <a:lnTo>
                  <a:pt x="679" y="155"/>
                </a:lnTo>
                <a:lnTo>
                  <a:pt x="684" y="155"/>
                </a:lnTo>
                <a:lnTo>
                  <a:pt x="690" y="156"/>
                </a:lnTo>
                <a:lnTo>
                  <a:pt x="693" y="158"/>
                </a:lnTo>
                <a:lnTo>
                  <a:pt x="697" y="159"/>
                </a:lnTo>
                <a:lnTo>
                  <a:pt x="697" y="160"/>
                </a:lnTo>
                <a:lnTo>
                  <a:pt x="692" y="161"/>
                </a:lnTo>
                <a:lnTo>
                  <a:pt x="680" y="161"/>
                </a:lnTo>
                <a:lnTo>
                  <a:pt x="667" y="161"/>
                </a:lnTo>
                <a:lnTo>
                  <a:pt x="658" y="161"/>
                </a:lnTo>
                <a:lnTo>
                  <a:pt x="649" y="163"/>
                </a:lnTo>
                <a:lnTo>
                  <a:pt x="644" y="164"/>
                </a:lnTo>
                <a:lnTo>
                  <a:pt x="641" y="167"/>
                </a:lnTo>
                <a:lnTo>
                  <a:pt x="638" y="170"/>
                </a:lnTo>
                <a:lnTo>
                  <a:pt x="635" y="175"/>
                </a:lnTo>
                <a:lnTo>
                  <a:pt x="652" y="176"/>
                </a:lnTo>
                <a:lnTo>
                  <a:pt x="669" y="175"/>
                </a:lnTo>
                <a:lnTo>
                  <a:pt x="676" y="175"/>
                </a:lnTo>
                <a:lnTo>
                  <a:pt x="682" y="176"/>
                </a:lnTo>
                <a:lnTo>
                  <a:pt x="684" y="178"/>
                </a:lnTo>
                <a:lnTo>
                  <a:pt x="685" y="179"/>
                </a:lnTo>
                <a:lnTo>
                  <a:pt x="685" y="181"/>
                </a:lnTo>
                <a:lnTo>
                  <a:pt x="684" y="183"/>
                </a:lnTo>
                <a:lnTo>
                  <a:pt x="681" y="183"/>
                </a:lnTo>
                <a:lnTo>
                  <a:pt x="677" y="183"/>
                </a:lnTo>
                <a:lnTo>
                  <a:pt x="676" y="185"/>
                </a:lnTo>
                <a:lnTo>
                  <a:pt x="677" y="187"/>
                </a:lnTo>
                <a:lnTo>
                  <a:pt x="679" y="189"/>
                </a:lnTo>
                <a:lnTo>
                  <a:pt x="681" y="191"/>
                </a:lnTo>
                <a:lnTo>
                  <a:pt x="685" y="191"/>
                </a:lnTo>
                <a:lnTo>
                  <a:pt x="690" y="188"/>
                </a:lnTo>
                <a:lnTo>
                  <a:pt x="698" y="187"/>
                </a:lnTo>
                <a:lnTo>
                  <a:pt x="705" y="184"/>
                </a:lnTo>
                <a:lnTo>
                  <a:pt x="700" y="181"/>
                </a:lnTo>
                <a:lnTo>
                  <a:pt x="696" y="178"/>
                </a:lnTo>
                <a:lnTo>
                  <a:pt x="694" y="177"/>
                </a:lnTo>
                <a:lnTo>
                  <a:pt x="693" y="175"/>
                </a:lnTo>
                <a:lnTo>
                  <a:pt x="692" y="172"/>
                </a:lnTo>
                <a:lnTo>
                  <a:pt x="691" y="170"/>
                </a:lnTo>
                <a:lnTo>
                  <a:pt x="694" y="170"/>
                </a:lnTo>
                <a:lnTo>
                  <a:pt x="698" y="170"/>
                </a:lnTo>
                <a:lnTo>
                  <a:pt x="700" y="170"/>
                </a:lnTo>
                <a:lnTo>
                  <a:pt x="702" y="171"/>
                </a:lnTo>
                <a:lnTo>
                  <a:pt x="707" y="175"/>
                </a:lnTo>
                <a:lnTo>
                  <a:pt x="712" y="176"/>
                </a:lnTo>
                <a:lnTo>
                  <a:pt x="715" y="176"/>
                </a:lnTo>
                <a:lnTo>
                  <a:pt x="718" y="176"/>
                </a:lnTo>
                <a:lnTo>
                  <a:pt x="723" y="176"/>
                </a:lnTo>
                <a:lnTo>
                  <a:pt x="727" y="176"/>
                </a:lnTo>
                <a:lnTo>
                  <a:pt x="738" y="176"/>
                </a:lnTo>
                <a:lnTo>
                  <a:pt x="747" y="176"/>
                </a:lnTo>
                <a:lnTo>
                  <a:pt x="757" y="176"/>
                </a:lnTo>
                <a:lnTo>
                  <a:pt x="766" y="176"/>
                </a:lnTo>
                <a:lnTo>
                  <a:pt x="776" y="176"/>
                </a:lnTo>
                <a:lnTo>
                  <a:pt x="786" y="176"/>
                </a:lnTo>
                <a:lnTo>
                  <a:pt x="792" y="176"/>
                </a:lnTo>
                <a:lnTo>
                  <a:pt x="801" y="176"/>
                </a:lnTo>
                <a:lnTo>
                  <a:pt x="806" y="177"/>
                </a:lnTo>
                <a:lnTo>
                  <a:pt x="811" y="177"/>
                </a:lnTo>
                <a:lnTo>
                  <a:pt x="814" y="179"/>
                </a:lnTo>
                <a:lnTo>
                  <a:pt x="815" y="181"/>
                </a:lnTo>
                <a:lnTo>
                  <a:pt x="803" y="181"/>
                </a:lnTo>
                <a:lnTo>
                  <a:pt x="790" y="183"/>
                </a:lnTo>
                <a:lnTo>
                  <a:pt x="778" y="183"/>
                </a:lnTo>
                <a:lnTo>
                  <a:pt x="766" y="181"/>
                </a:lnTo>
                <a:lnTo>
                  <a:pt x="756" y="183"/>
                </a:lnTo>
                <a:lnTo>
                  <a:pt x="746" y="185"/>
                </a:lnTo>
                <a:lnTo>
                  <a:pt x="741" y="185"/>
                </a:lnTo>
                <a:lnTo>
                  <a:pt x="738" y="185"/>
                </a:lnTo>
                <a:lnTo>
                  <a:pt x="735" y="186"/>
                </a:lnTo>
                <a:lnTo>
                  <a:pt x="732" y="189"/>
                </a:lnTo>
                <a:lnTo>
                  <a:pt x="739" y="189"/>
                </a:lnTo>
                <a:lnTo>
                  <a:pt x="745" y="189"/>
                </a:lnTo>
                <a:lnTo>
                  <a:pt x="747" y="189"/>
                </a:lnTo>
                <a:lnTo>
                  <a:pt x="749" y="191"/>
                </a:lnTo>
                <a:lnTo>
                  <a:pt x="753" y="192"/>
                </a:lnTo>
                <a:lnTo>
                  <a:pt x="755" y="194"/>
                </a:lnTo>
                <a:lnTo>
                  <a:pt x="741" y="193"/>
                </a:lnTo>
                <a:lnTo>
                  <a:pt x="727" y="193"/>
                </a:lnTo>
                <a:lnTo>
                  <a:pt x="720" y="195"/>
                </a:lnTo>
                <a:lnTo>
                  <a:pt x="713" y="196"/>
                </a:lnTo>
                <a:lnTo>
                  <a:pt x="706" y="196"/>
                </a:lnTo>
                <a:lnTo>
                  <a:pt x="699" y="196"/>
                </a:lnTo>
                <a:lnTo>
                  <a:pt x="696" y="195"/>
                </a:lnTo>
                <a:lnTo>
                  <a:pt x="691" y="194"/>
                </a:lnTo>
                <a:lnTo>
                  <a:pt x="685" y="194"/>
                </a:lnTo>
                <a:lnTo>
                  <a:pt x="679" y="194"/>
                </a:lnTo>
                <a:lnTo>
                  <a:pt x="665" y="194"/>
                </a:lnTo>
                <a:lnTo>
                  <a:pt x="651" y="194"/>
                </a:lnTo>
                <a:lnTo>
                  <a:pt x="652" y="192"/>
                </a:lnTo>
                <a:lnTo>
                  <a:pt x="655" y="191"/>
                </a:lnTo>
                <a:lnTo>
                  <a:pt x="656" y="189"/>
                </a:lnTo>
                <a:lnTo>
                  <a:pt x="658" y="188"/>
                </a:lnTo>
                <a:lnTo>
                  <a:pt x="663" y="187"/>
                </a:lnTo>
                <a:lnTo>
                  <a:pt x="667" y="185"/>
                </a:lnTo>
                <a:lnTo>
                  <a:pt x="660" y="184"/>
                </a:lnTo>
                <a:lnTo>
                  <a:pt x="651" y="185"/>
                </a:lnTo>
                <a:lnTo>
                  <a:pt x="643" y="186"/>
                </a:lnTo>
                <a:lnTo>
                  <a:pt x="635" y="187"/>
                </a:lnTo>
                <a:lnTo>
                  <a:pt x="628" y="187"/>
                </a:lnTo>
                <a:lnTo>
                  <a:pt x="621" y="188"/>
                </a:lnTo>
                <a:lnTo>
                  <a:pt x="613" y="189"/>
                </a:lnTo>
                <a:lnTo>
                  <a:pt x="607" y="193"/>
                </a:lnTo>
                <a:lnTo>
                  <a:pt x="617" y="194"/>
                </a:lnTo>
                <a:lnTo>
                  <a:pt x="627" y="196"/>
                </a:lnTo>
                <a:lnTo>
                  <a:pt x="618" y="196"/>
                </a:lnTo>
                <a:lnTo>
                  <a:pt x="609" y="197"/>
                </a:lnTo>
                <a:lnTo>
                  <a:pt x="601" y="200"/>
                </a:lnTo>
                <a:lnTo>
                  <a:pt x="592" y="200"/>
                </a:lnTo>
                <a:lnTo>
                  <a:pt x="601" y="201"/>
                </a:lnTo>
                <a:lnTo>
                  <a:pt x="609" y="204"/>
                </a:lnTo>
                <a:lnTo>
                  <a:pt x="597" y="204"/>
                </a:lnTo>
                <a:lnTo>
                  <a:pt x="584" y="204"/>
                </a:lnTo>
                <a:lnTo>
                  <a:pt x="589" y="208"/>
                </a:lnTo>
                <a:lnTo>
                  <a:pt x="594" y="209"/>
                </a:lnTo>
                <a:lnTo>
                  <a:pt x="600" y="209"/>
                </a:lnTo>
                <a:lnTo>
                  <a:pt x="606" y="209"/>
                </a:lnTo>
                <a:lnTo>
                  <a:pt x="602" y="212"/>
                </a:lnTo>
                <a:lnTo>
                  <a:pt x="598" y="213"/>
                </a:lnTo>
                <a:lnTo>
                  <a:pt x="601" y="216"/>
                </a:lnTo>
                <a:lnTo>
                  <a:pt x="607" y="216"/>
                </a:lnTo>
                <a:lnTo>
                  <a:pt x="613" y="216"/>
                </a:lnTo>
                <a:lnTo>
                  <a:pt x="617" y="216"/>
                </a:lnTo>
                <a:lnTo>
                  <a:pt x="630" y="216"/>
                </a:lnTo>
                <a:lnTo>
                  <a:pt x="642" y="216"/>
                </a:lnTo>
                <a:lnTo>
                  <a:pt x="639" y="218"/>
                </a:lnTo>
                <a:lnTo>
                  <a:pt x="635" y="219"/>
                </a:lnTo>
                <a:lnTo>
                  <a:pt x="631" y="220"/>
                </a:lnTo>
                <a:lnTo>
                  <a:pt x="626" y="220"/>
                </a:lnTo>
                <a:lnTo>
                  <a:pt x="610" y="220"/>
                </a:lnTo>
                <a:lnTo>
                  <a:pt x="595" y="221"/>
                </a:lnTo>
                <a:lnTo>
                  <a:pt x="581" y="221"/>
                </a:lnTo>
                <a:lnTo>
                  <a:pt x="566" y="222"/>
                </a:lnTo>
                <a:lnTo>
                  <a:pt x="561" y="222"/>
                </a:lnTo>
                <a:lnTo>
                  <a:pt x="558" y="222"/>
                </a:lnTo>
                <a:lnTo>
                  <a:pt x="556" y="224"/>
                </a:lnTo>
                <a:lnTo>
                  <a:pt x="553" y="225"/>
                </a:lnTo>
                <a:lnTo>
                  <a:pt x="552" y="227"/>
                </a:lnTo>
                <a:lnTo>
                  <a:pt x="552" y="229"/>
                </a:lnTo>
                <a:lnTo>
                  <a:pt x="577" y="228"/>
                </a:lnTo>
                <a:lnTo>
                  <a:pt x="602" y="228"/>
                </a:lnTo>
                <a:lnTo>
                  <a:pt x="627" y="228"/>
                </a:lnTo>
                <a:lnTo>
                  <a:pt x="652" y="229"/>
                </a:lnTo>
                <a:lnTo>
                  <a:pt x="644" y="230"/>
                </a:lnTo>
                <a:lnTo>
                  <a:pt x="635" y="231"/>
                </a:lnTo>
                <a:lnTo>
                  <a:pt x="626" y="231"/>
                </a:lnTo>
                <a:lnTo>
                  <a:pt x="616" y="231"/>
                </a:lnTo>
                <a:lnTo>
                  <a:pt x="607" y="231"/>
                </a:lnTo>
                <a:lnTo>
                  <a:pt x="598" y="233"/>
                </a:lnTo>
                <a:lnTo>
                  <a:pt x="589" y="234"/>
                </a:lnTo>
                <a:lnTo>
                  <a:pt x="578" y="234"/>
                </a:lnTo>
                <a:lnTo>
                  <a:pt x="569" y="234"/>
                </a:lnTo>
                <a:lnTo>
                  <a:pt x="560" y="234"/>
                </a:lnTo>
                <a:lnTo>
                  <a:pt x="555" y="234"/>
                </a:lnTo>
                <a:lnTo>
                  <a:pt x="548" y="235"/>
                </a:lnTo>
                <a:lnTo>
                  <a:pt x="545" y="236"/>
                </a:lnTo>
                <a:lnTo>
                  <a:pt x="543" y="237"/>
                </a:lnTo>
                <a:lnTo>
                  <a:pt x="541" y="237"/>
                </a:lnTo>
                <a:lnTo>
                  <a:pt x="539" y="237"/>
                </a:lnTo>
                <a:lnTo>
                  <a:pt x="536" y="239"/>
                </a:lnTo>
                <a:lnTo>
                  <a:pt x="536" y="241"/>
                </a:lnTo>
                <a:lnTo>
                  <a:pt x="536" y="243"/>
                </a:lnTo>
                <a:lnTo>
                  <a:pt x="537" y="245"/>
                </a:lnTo>
                <a:lnTo>
                  <a:pt x="531" y="245"/>
                </a:lnTo>
                <a:lnTo>
                  <a:pt x="524" y="244"/>
                </a:lnTo>
                <a:lnTo>
                  <a:pt x="520" y="245"/>
                </a:lnTo>
                <a:lnTo>
                  <a:pt x="517" y="246"/>
                </a:lnTo>
                <a:lnTo>
                  <a:pt x="514" y="245"/>
                </a:lnTo>
                <a:lnTo>
                  <a:pt x="510" y="244"/>
                </a:lnTo>
                <a:lnTo>
                  <a:pt x="503" y="244"/>
                </a:lnTo>
                <a:lnTo>
                  <a:pt x="495" y="243"/>
                </a:lnTo>
                <a:lnTo>
                  <a:pt x="488" y="242"/>
                </a:lnTo>
                <a:lnTo>
                  <a:pt x="482" y="239"/>
                </a:lnTo>
                <a:lnTo>
                  <a:pt x="482" y="238"/>
                </a:lnTo>
                <a:lnTo>
                  <a:pt x="481" y="236"/>
                </a:lnTo>
                <a:lnTo>
                  <a:pt x="478" y="235"/>
                </a:lnTo>
                <a:lnTo>
                  <a:pt x="476" y="234"/>
                </a:lnTo>
                <a:lnTo>
                  <a:pt x="467" y="234"/>
                </a:lnTo>
                <a:lnTo>
                  <a:pt x="459" y="235"/>
                </a:lnTo>
                <a:lnTo>
                  <a:pt x="449" y="236"/>
                </a:lnTo>
                <a:lnTo>
                  <a:pt x="440" y="236"/>
                </a:lnTo>
                <a:lnTo>
                  <a:pt x="433" y="234"/>
                </a:lnTo>
                <a:lnTo>
                  <a:pt x="426" y="234"/>
                </a:lnTo>
                <a:lnTo>
                  <a:pt x="412" y="237"/>
                </a:lnTo>
                <a:lnTo>
                  <a:pt x="400" y="241"/>
                </a:lnTo>
                <a:lnTo>
                  <a:pt x="393" y="243"/>
                </a:lnTo>
                <a:lnTo>
                  <a:pt x="386" y="242"/>
                </a:lnTo>
                <a:lnTo>
                  <a:pt x="380" y="241"/>
                </a:lnTo>
                <a:lnTo>
                  <a:pt x="376" y="239"/>
                </a:lnTo>
                <a:lnTo>
                  <a:pt x="372" y="239"/>
                </a:lnTo>
                <a:lnTo>
                  <a:pt x="371" y="241"/>
                </a:lnTo>
                <a:lnTo>
                  <a:pt x="371" y="242"/>
                </a:lnTo>
                <a:lnTo>
                  <a:pt x="370" y="243"/>
                </a:lnTo>
                <a:lnTo>
                  <a:pt x="368" y="245"/>
                </a:lnTo>
                <a:lnTo>
                  <a:pt x="367" y="245"/>
                </a:lnTo>
                <a:lnTo>
                  <a:pt x="364" y="245"/>
                </a:lnTo>
                <a:lnTo>
                  <a:pt x="361" y="245"/>
                </a:lnTo>
                <a:lnTo>
                  <a:pt x="354" y="247"/>
                </a:lnTo>
                <a:lnTo>
                  <a:pt x="347" y="249"/>
                </a:lnTo>
                <a:lnTo>
                  <a:pt x="339" y="249"/>
                </a:lnTo>
                <a:lnTo>
                  <a:pt x="331" y="246"/>
                </a:lnTo>
                <a:lnTo>
                  <a:pt x="345" y="244"/>
                </a:lnTo>
                <a:lnTo>
                  <a:pt x="359" y="242"/>
                </a:lnTo>
                <a:lnTo>
                  <a:pt x="356" y="239"/>
                </a:lnTo>
                <a:lnTo>
                  <a:pt x="353" y="238"/>
                </a:lnTo>
                <a:lnTo>
                  <a:pt x="350" y="238"/>
                </a:lnTo>
                <a:lnTo>
                  <a:pt x="346" y="239"/>
                </a:lnTo>
                <a:lnTo>
                  <a:pt x="338" y="241"/>
                </a:lnTo>
                <a:lnTo>
                  <a:pt x="330" y="239"/>
                </a:lnTo>
                <a:lnTo>
                  <a:pt x="322" y="238"/>
                </a:lnTo>
                <a:lnTo>
                  <a:pt x="314" y="239"/>
                </a:lnTo>
                <a:lnTo>
                  <a:pt x="308" y="242"/>
                </a:lnTo>
                <a:lnTo>
                  <a:pt x="301" y="246"/>
                </a:lnTo>
                <a:lnTo>
                  <a:pt x="303" y="245"/>
                </a:lnTo>
                <a:lnTo>
                  <a:pt x="304" y="243"/>
                </a:lnTo>
                <a:lnTo>
                  <a:pt x="305" y="242"/>
                </a:lnTo>
                <a:lnTo>
                  <a:pt x="305" y="239"/>
                </a:lnTo>
                <a:lnTo>
                  <a:pt x="303" y="237"/>
                </a:lnTo>
                <a:lnTo>
                  <a:pt x="300" y="237"/>
                </a:lnTo>
                <a:lnTo>
                  <a:pt x="295" y="238"/>
                </a:lnTo>
                <a:lnTo>
                  <a:pt x="293" y="239"/>
                </a:lnTo>
                <a:lnTo>
                  <a:pt x="289" y="239"/>
                </a:lnTo>
                <a:lnTo>
                  <a:pt x="287" y="239"/>
                </a:lnTo>
                <a:lnTo>
                  <a:pt x="286" y="238"/>
                </a:lnTo>
                <a:lnTo>
                  <a:pt x="285" y="235"/>
                </a:lnTo>
                <a:lnTo>
                  <a:pt x="285" y="233"/>
                </a:lnTo>
                <a:lnTo>
                  <a:pt x="286" y="231"/>
                </a:lnTo>
                <a:lnTo>
                  <a:pt x="288" y="231"/>
                </a:lnTo>
                <a:lnTo>
                  <a:pt x="292" y="231"/>
                </a:lnTo>
                <a:lnTo>
                  <a:pt x="301" y="233"/>
                </a:lnTo>
                <a:lnTo>
                  <a:pt x="311" y="234"/>
                </a:lnTo>
                <a:lnTo>
                  <a:pt x="315" y="233"/>
                </a:lnTo>
                <a:lnTo>
                  <a:pt x="320" y="231"/>
                </a:lnTo>
                <a:lnTo>
                  <a:pt x="322" y="230"/>
                </a:lnTo>
                <a:lnTo>
                  <a:pt x="326" y="231"/>
                </a:lnTo>
                <a:lnTo>
                  <a:pt x="327" y="231"/>
                </a:lnTo>
                <a:lnTo>
                  <a:pt x="329" y="233"/>
                </a:lnTo>
                <a:lnTo>
                  <a:pt x="335" y="234"/>
                </a:lnTo>
                <a:lnTo>
                  <a:pt x="341" y="233"/>
                </a:lnTo>
                <a:lnTo>
                  <a:pt x="345" y="229"/>
                </a:lnTo>
                <a:lnTo>
                  <a:pt x="350" y="224"/>
                </a:lnTo>
                <a:lnTo>
                  <a:pt x="344" y="227"/>
                </a:lnTo>
                <a:lnTo>
                  <a:pt x="337" y="228"/>
                </a:lnTo>
                <a:lnTo>
                  <a:pt x="330" y="229"/>
                </a:lnTo>
                <a:lnTo>
                  <a:pt x="323" y="229"/>
                </a:lnTo>
                <a:lnTo>
                  <a:pt x="319" y="227"/>
                </a:lnTo>
                <a:lnTo>
                  <a:pt x="314" y="227"/>
                </a:lnTo>
                <a:lnTo>
                  <a:pt x="305" y="227"/>
                </a:lnTo>
                <a:lnTo>
                  <a:pt x="297" y="227"/>
                </a:lnTo>
                <a:lnTo>
                  <a:pt x="280" y="228"/>
                </a:lnTo>
                <a:lnTo>
                  <a:pt x="263" y="228"/>
                </a:lnTo>
                <a:lnTo>
                  <a:pt x="262" y="228"/>
                </a:lnTo>
                <a:lnTo>
                  <a:pt x="260" y="228"/>
                </a:lnTo>
                <a:lnTo>
                  <a:pt x="257" y="228"/>
                </a:lnTo>
                <a:lnTo>
                  <a:pt x="256" y="226"/>
                </a:lnTo>
                <a:lnTo>
                  <a:pt x="256" y="224"/>
                </a:lnTo>
                <a:lnTo>
                  <a:pt x="257" y="222"/>
                </a:lnTo>
                <a:lnTo>
                  <a:pt x="260" y="222"/>
                </a:lnTo>
                <a:lnTo>
                  <a:pt x="261" y="222"/>
                </a:lnTo>
                <a:lnTo>
                  <a:pt x="275" y="222"/>
                </a:lnTo>
                <a:lnTo>
                  <a:pt x="288" y="221"/>
                </a:lnTo>
                <a:lnTo>
                  <a:pt x="294" y="219"/>
                </a:lnTo>
                <a:lnTo>
                  <a:pt x="301" y="217"/>
                </a:lnTo>
                <a:lnTo>
                  <a:pt x="308" y="218"/>
                </a:lnTo>
                <a:lnTo>
                  <a:pt x="314" y="219"/>
                </a:lnTo>
                <a:lnTo>
                  <a:pt x="329" y="217"/>
                </a:lnTo>
                <a:lnTo>
                  <a:pt x="343" y="213"/>
                </a:lnTo>
                <a:lnTo>
                  <a:pt x="359" y="213"/>
                </a:lnTo>
                <a:lnTo>
                  <a:pt x="375" y="213"/>
                </a:lnTo>
                <a:lnTo>
                  <a:pt x="374" y="216"/>
                </a:lnTo>
                <a:lnTo>
                  <a:pt x="372" y="218"/>
                </a:lnTo>
                <a:lnTo>
                  <a:pt x="370" y="219"/>
                </a:lnTo>
                <a:lnTo>
                  <a:pt x="368" y="218"/>
                </a:lnTo>
                <a:lnTo>
                  <a:pt x="366" y="218"/>
                </a:lnTo>
                <a:lnTo>
                  <a:pt x="363" y="217"/>
                </a:lnTo>
                <a:lnTo>
                  <a:pt x="361" y="217"/>
                </a:lnTo>
                <a:lnTo>
                  <a:pt x="360" y="219"/>
                </a:lnTo>
                <a:lnTo>
                  <a:pt x="360" y="220"/>
                </a:lnTo>
                <a:lnTo>
                  <a:pt x="361" y="221"/>
                </a:lnTo>
                <a:lnTo>
                  <a:pt x="362" y="222"/>
                </a:lnTo>
                <a:lnTo>
                  <a:pt x="363" y="222"/>
                </a:lnTo>
                <a:lnTo>
                  <a:pt x="367" y="222"/>
                </a:lnTo>
                <a:lnTo>
                  <a:pt x="370" y="222"/>
                </a:lnTo>
                <a:lnTo>
                  <a:pt x="379" y="222"/>
                </a:lnTo>
                <a:lnTo>
                  <a:pt x="387" y="222"/>
                </a:lnTo>
                <a:lnTo>
                  <a:pt x="389" y="220"/>
                </a:lnTo>
                <a:lnTo>
                  <a:pt x="389" y="219"/>
                </a:lnTo>
                <a:lnTo>
                  <a:pt x="388" y="218"/>
                </a:lnTo>
                <a:lnTo>
                  <a:pt x="386" y="217"/>
                </a:lnTo>
                <a:lnTo>
                  <a:pt x="384" y="216"/>
                </a:lnTo>
                <a:lnTo>
                  <a:pt x="384" y="213"/>
                </a:lnTo>
                <a:lnTo>
                  <a:pt x="384" y="211"/>
                </a:lnTo>
                <a:lnTo>
                  <a:pt x="386" y="211"/>
                </a:lnTo>
                <a:lnTo>
                  <a:pt x="388" y="211"/>
                </a:lnTo>
                <a:lnTo>
                  <a:pt x="391" y="213"/>
                </a:lnTo>
                <a:lnTo>
                  <a:pt x="393" y="213"/>
                </a:lnTo>
                <a:lnTo>
                  <a:pt x="394" y="213"/>
                </a:lnTo>
                <a:lnTo>
                  <a:pt x="402" y="213"/>
                </a:lnTo>
                <a:lnTo>
                  <a:pt x="409" y="212"/>
                </a:lnTo>
                <a:lnTo>
                  <a:pt x="407" y="210"/>
                </a:lnTo>
                <a:lnTo>
                  <a:pt x="403" y="209"/>
                </a:lnTo>
                <a:lnTo>
                  <a:pt x="399" y="209"/>
                </a:lnTo>
                <a:lnTo>
                  <a:pt x="395" y="208"/>
                </a:lnTo>
                <a:lnTo>
                  <a:pt x="394" y="206"/>
                </a:lnTo>
                <a:lnTo>
                  <a:pt x="394" y="206"/>
                </a:lnTo>
                <a:lnTo>
                  <a:pt x="395" y="205"/>
                </a:lnTo>
                <a:lnTo>
                  <a:pt x="397" y="205"/>
                </a:lnTo>
                <a:lnTo>
                  <a:pt x="402" y="205"/>
                </a:lnTo>
                <a:lnTo>
                  <a:pt x="405" y="206"/>
                </a:lnTo>
                <a:lnTo>
                  <a:pt x="405" y="208"/>
                </a:lnTo>
                <a:lnTo>
                  <a:pt x="407" y="210"/>
                </a:lnTo>
                <a:lnTo>
                  <a:pt x="408" y="211"/>
                </a:lnTo>
                <a:lnTo>
                  <a:pt x="409" y="212"/>
                </a:lnTo>
                <a:lnTo>
                  <a:pt x="415" y="213"/>
                </a:lnTo>
                <a:lnTo>
                  <a:pt x="421" y="214"/>
                </a:lnTo>
                <a:lnTo>
                  <a:pt x="419" y="217"/>
                </a:lnTo>
                <a:lnTo>
                  <a:pt x="417" y="218"/>
                </a:lnTo>
                <a:lnTo>
                  <a:pt x="415" y="218"/>
                </a:lnTo>
                <a:lnTo>
                  <a:pt x="412" y="218"/>
                </a:lnTo>
                <a:lnTo>
                  <a:pt x="408" y="217"/>
                </a:lnTo>
                <a:lnTo>
                  <a:pt x="402" y="217"/>
                </a:lnTo>
                <a:lnTo>
                  <a:pt x="401" y="219"/>
                </a:lnTo>
                <a:lnTo>
                  <a:pt x="400" y="220"/>
                </a:lnTo>
                <a:lnTo>
                  <a:pt x="401" y="221"/>
                </a:lnTo>
                <a:lnTo>
                  <a:pt x="403" y="222"/>
                </a:lnTo>
                <a:lnTo>
                  <a:pt x="410" y="224"/>
                </a:lnTo>
                <a:lnTo>
                  <a:pt x="418" y="222"/>
                </a:lnTo>
                <a:lnTo>
                  <a:pt x="434" y="222"/>
                </a:lnTo>
                <a:lnTo>
                  <a:pt x="449" y="221"/>
                </a:lnTo>
                <a:lnTo>
                  <a:pt x="465" y="219"/>
                </a:lnTo>
                <a:lnTo>
                  <a:pt x="479" y="218"/>
                </a:lnTo>
                <a:lnTo>
                  <a:pt x="467" y="217"/>
                </a:lnTo>
                <a:lnTo>
                  <a:pt x="455" y="217"/>
                </a:lnTo>
                <a:lnTo>
                  <a:pt x="444" y="217"/>
                </a:lnTo>
                <a:lnTo>
                  <a:pt x="432" y="217"/>
                </a:lnTo>
                <a:lnTo>
                  <a:pt x="429" y="217"/>
                </a:lnTo>
                <a:lnTo>
                  <a:pt x="426" y="216"/>
                </a:lnTo>
                <a:lnTo>
                  <a:pt x="425" y="214"/>
                </a:lnTo>
                <a:lnTo>
                  <a:pt x="424" y="213"/>
                </a:lnTo>
                <a:lnTo>
                  <a:pt x="424" y="212"/>
                </a:lnTo>
                <a:lnTo>
                  <a:pt x="426" y="211"/>
                </a:lnTo>
                <a:lnTo>
                  <a:pt x="430" y="211"/>
                </a:lnTo>
                <a:lnTo>
                  <a:pt x="435" y="212"/>
                </a:lnTo>
                <a:lnTo>
                  <a:pt x="435" y="210"/>
                </a:lnTo>
                <a:lnTo>
                  <a:pt x="437" y="209"/>
                </a:lnTo>
                <a:lnTo>
                  <a:pt x="440" y="208"/>
                </a:lnTo>
                <a:lnTo>
                  <a:pt x="443" y="206"/>
                </a:lnTo>
                <a:lnTo>
                  <a:pt x="451" y="205"/>
                </a:lnTo>
                <a:lnTo>
                  <a:pt x="457" y="204"/>
                </a:lnTo>
                <a:lnTo>
                  <a:pt x="461" y="204"/>
                </a:lnTo>
                <a:lnTo>
                  <a:pt x="466" y="204"/>
                </a:lnTo>
                <a:lnTo>
                  <a:pt x="469" y="208"/>
                </a:lnTo>
                <a:lnTo>
                  <a:pt x="471" y="211"/>
                </a:lnTo>
                <a:lnTo>
                  <a:pt x="478" y="212"/>
                </a:lnTo>
                <a:lnTo>
                  <a:pt x="485" y="213"/>
                </a:lnTo>
                <a:lnTo>
                  <a:pt x="487" y="210"/>
                </a:lnTo>
                <a:lnTo>
                  <a:pt x="488" y="206"/>
                </a:lnTo>
                <a:lnTo>
                  <a:pt x="491" y="204"/>
                </a:lnTo>
                <a:lnTo>
                  <a:pt x="494" y="203"/>
                </a:lnTo>
                <a:lnTo>
                  <a:pt x="503" y="202"/>
                </a:lnTo>
                <a:lnTo>
                  <a:pt x="514" y="204"/>
                </a:lnTo>
                <a:lnTo>
                  <a:pt x="528" y="204"/>
                </a:lnTo>
                <a:lnTo>
                  <a:pt x="542" y="205"/>
                </a:lnTo>
                <a:lnTo>
                  <a:pt x="544" y="205"/>
                </a:lnTo>
                <a:lnTo>
                  <a:pt x="548" y="204"/>
                </a:lnTo>
                <a:lnTo>
                  <a:pt x="551" y="205"/>
                </a:lnTo>
                <a:lnTo>
                  <a:pt x="553" y="208"/>
                </a:lnTo>
                <a:lnTo>
                  <a:pt x="556" y="206"/>
                </a:lnTo>
                <a:lnTo>
                  <a:pt x="556" y="205"/>
                </a:lnTo>
                <a:lnTo>
                  <a:pt x="556" y="203"/>
                </a:lnTo>
                <a:lnTo>
                  <a:pt x="553" y="201"/>
                </a:lnTo>
                <a:lnTo>
                  <a:pt x="542" y="200"/>
                </a:lnTo>
                <a:lnTo>
                  <a:pt x="533" y="197"/>
                </a:lnTo>
                <a:lnTo>
                  <a:pt x="543" y="197"/>
                </a:lnTo>
                <a:lnTo>
                  <a:pt x="552" y="196"/>
                </a:lnTo>
                <a:lnTo>
                  <a:pt x="557" y="194"/>
                </a:lnTo>
                <a:lnTo>
                  <a:pt x="561" y="194"/>
                </a:lnTo>
                <a:lnTo>
                  <a:pt x="566" y="195"/>
                </a:lnTo>
                <a:lnTo>
                  <a:pt x="570" y="194"/>
                </a:lnTo>
                <a:lnTo>
                  <a:pt x="572" y="193"/>
                </a:lnTo>
                <a:lnTo>
                  <a:pt x="572" y="192"/>
                </a:lnTo>
                <a:lnTo>
                  <a:pt x="572" y="191"/>
                </a:lnTo>
                <a:lnTo>
                  <a:pt x="570" y="191"/>
                </a:lnTo>
                <a:lnTo>
                  <a:pt x="567" y="188"/>
                </a:lnTo>
                <a:lnTo>
                  <a:pt x="564" y="188"/>
                </a:lnTo>
                <a:lnTo>
                  <a:pt x="555" y="189"/>
                </a:lnTo>
                <a:lnTo>
                  <a:pt x="545" y="193"/>
                </a:lnTo>
                <a:lnTo>
                  <a:pt x="535" y="194"/>
                </a:lnTo>
                <a:lnTo>
                  <a:pt x="525" y="194"/>
                </a:lnTo>
                <a:lnTo>
                  <a:pt x="512" y="195"/>
                </a:lnTo>
                <a:lnTo>
                  <a:pt x="500" y="196"/>
                </a:lnTo>
                <a:lnTo>
                  <a:pt x="488" y="196"/>
                </a:lnTo>
                <a:lnTo>
                  <a:pt x="478" y="195"/>
                </a:lnTo>
                <a:lnTo>
                  <a:pt x="468" y="195"/>
                </a:lnTo>
                <a:lnTo>
                  <a:pt x="458" y="195"/>
                </a:lnTo>
                <a:lnTo>
                  <a:pt x="446" y="194"/>
                </a:lnTo>
                <a:lnTo>
                  <a:pt x="436" y="193"/>
                </a:lnTo>
                <a:lnTo>
                  <a:pt x="425" y="193"/>
                </a:lnTo>
                <a:lnTo>
                  <a:pt x="413" y="194"/>
                </a:lnTo>
                <a:lnTo>
                  <a:pt x="403" y="195"/>
                </a:lnTo>
                <a:lnTo>
                  <a:pt x="393" y="196"/>
                </a:lnTo>
                <a:lnTo>
                  <a:pt x="383" y="196"/>
                </a:lnTo>
                <a:lnTo>
                  <a:pt x="372" y="195"/>
                </a:lnTo>
                <a:lnTo>
                  <a:pt x="366" y="194"/>
                </a:lnTo>
                <a:lnTo>
                  <a:pt x="358" y="191"/>
                </a:lnTo>
                <a:lnTo>
                  <a:pt x="354" y="192"/>
                </a:lnTo>
                <a:lnTo>
                  <a:pt x="351" y="192"/>
                </a:lnTo>
                <a:lnTo>
                  <a:pt x="346" y="195"/>
                </a:lnTo>
                <a:lnTo>
                  <a:pt x="342" y="196"/>
                </a:lnTo>
                <a:lnTo>
                  <a:pt x="336" y="196"/>
                </a:lnTo>
                <a:lnTo>
                  <a:pt x="331" y="196"/>
                </a:lnTo>
                <a:lnTo>
                  <a:pt x="329" y="197"/>
                </a:lnTo>
                <a:lnTo>
                  <a:pt x="327" y="200"/>
                </a:lnTo>
                <a:lnTo>
                  <a:pt x="323" y="198"/>
                </a:lnTo>
                <a:lnTo>
                  <a:pt x="320" y="197"/>
                </a:lnTo>
                <a:lnTo>
                  <a:pt x="315" y="196"/>
                </a:lnTo>
                <a:lnTo>
                  <a:pt x="311" y="197"/>
                </a:lnTo>
                <a:lnTo>
                  <a:pt x="306" y="197"/>
                </a:lnTo>
                <a:lnTo>
                  <a:pt x="302" y="198"/>
                </a:lnTo>
                <a:lnTo>
                  <a:pt x="296" y="197"/>
                </a:lnTo>
                <a:lnTo>
                  <a:pt x="292" y="195"/>
                </a:lnTo>
                <a:lnTo>
                  <a:pt x="289" y="195"/>
                </a:lnTo>
                <a:lnTo>
                  <a:pt x="287" y="196"/>
                </a:lnTo>
                <a:lnTo>
                  <a:pt x="285" y="198"/>
                </a:lnTo>
                <a:lnTo>
                  <a:pt x="284" y="202"/>
                </a:lnTo>
                <a:lnTo>
                  <a:pt x="281" y="202"/>
                </a:lnTo>
                <a:lnTo>
                  <a:pt x="280" y="201"/>
                </a:lnTo>
                <a:lnTo>
                  <a:pt x="277" y="198"/>
                </a:lnTo>
                <a:lnTo>
                  <a:pt x="273" y="197"/>
                </a:lnTo>
                <a:lnTo>
                  <a:pt x="270" y="197"/>
                </a:lnTo>
                <a:lnTo>
                  <a:pt x="267" y="197"/>
                </a:lnTo>
                <a:lnTo>
                  <a:pt x="264" y="198"/>
                </a:lnTo>
                <a:lnTo>
                  <a:pt x="263" y="201"/>
                </a:lnTo>
                <a:lnTo>
                  <a:pt x="260" y="200"/>
                </a:lnTo>
                <a:lnTo>
                  <a:pt x="256" y="198"/>
                </a:lnTo>
                <a:lnTo>
                  <a:pt x="254" y="200"/>
                </a:lnTo>
                <a:lnTo>
                  <a:pt x="251" y="201"/>
                </a:lnTo>
                <a:lnTo>
                  <a:pt x="245" y="205"/>
                </a:lnTo>
                <a:lnTo>
                  <a:pt x="239" y="209"/>
                </a:lnTo>
                <a:lnTo>
                  <a:pt x="236" y="211"/>
                </a:lnTo>
                <a:lnTo>
                  <a:pt x="231" y="211"/>
                </a:lnTo>
                <a:lnTo>
                  <a:pt x="228" y="212"/>
                </a:lnTo>
                <a:lnTo>
                  <a:pt x="224" y="211"/>
                </a:lnTo>
                <a:lnTo>
                  <a:pt x="219" y="211"/>
                </a:lnTo>
                <a:lnTo>
                  <a:pt x="214" y="211"/>
                </a:lnTo>
                <a:lnTo>
                  <a:pt x="213" y="209"/>
                </a:lnTo>
                <a:lnTo>
                  <a:pt x="212" y="208"/>
                </a:lnTo>
                <a:lnTo>
                  <a:pt x="213" y="206"/>
                </a:lnTo>
                <a:lnTo>
                  <a:pt x="214" y="204"/>
                </a:lnTo>
                <a:lnTo>
                  <a:pt x="219" y="204"/>
                </a:lnTo>
                <a:lnTo>
                  <a:pt x="223" y="205"/>
                </a:lnTo>
                <a:lnTo>
                  <a:pt x="227" y="206"/>
                </a:lnTo>
                <a:lnTo>
                  <a:pt x="230" y="206"/>
                </a:lnTo>
                <a:lnTo>
                  <a:pt x="232" y="205"/>
                </a:lnTo>
                <a:lnTo>
                  <a:pt x="236" y="204"/>
                </a:lnTo>
                <a:lnTo>
                  <a:pt x="242" y="201"/>
                </a:lnTo>
                <a:lnTo>
                  <a:pt x="247" y="197"/>
                </a:lnTo>
                <a:lnTo>
                  <a:pt x="234" y="195"/>
                </a:lnTo>
                <a:lnTo>
                  <a:pt x="220" y="194"/>
                </a:lnTo>
                <a:lnTo>
                  <a:pt x="215" y="196"/>
                </a:lnTo>
                <a:lnTo>
                  <a:pt x="211" y="198"/>
                </a:lnTo>
                <a:lnTo>
                  <a:pt x="204" y="200"/>
                </a:lnTo>
                <a:lnTo>
                  <a:pt x="197" y="198"/>
                </a:lnTo>
                <a:lnTo>
                  <a:pt x="180" y="198"/>
                </a:lnTo>
                <a:lnTo>
                  <a:pt x="164" y="197"/>
                </a:lnTo>
                <a:lnTo>
                  <a:pt x="155" y="197"/>
                </a:lnTo>
                <a:lnTo>
                  <a:pt x="147" y="197"/>
                </a:lnTo>
                <a:lnTo>
                  <a:pt x="140" y="198"/>
                </a:lnTo>
                <a:lnTo>
                  <a:pt x="132" y="200"/>
                </a:lnTo>
                <a:lnTo>
                  <a:pt x="116" y="200"/>
                </a:lnTo>
                <a:lnTo>
                  <a:pt x="99" y="200"/>
                </a:lnTo>
                <a:lnTo>
                  <a:pt x="83" y="200"/>
                </a:lnTo>
                <a:lnTo>
                  <a:pt x="66" y="200"/>
                </a:lnTo>
                <a:lnTo>
                  <a:pt x="58" y="201"/>
                </a:lnTo>
                <a:lnTo>
                  <a:pt x="49" y="203"/>
                </a:lnTo>
                <a:lnTo>
                  <a:pt x="40" y="203"/>
                </a:lnTo>
                <a:lnTo>
                  <a:pt x="32" y="203"/>
                </a:lnTo>
                <a:lnTo>
                  <a:pt x="26" y="202"/>
                </a:lnTo>
                <a:lnTo>
                  <a:pt x="22" y="203"/>
                </a:lnTo>
                <a:lnTo>
                  <a:pt x="20" y="203"/>
                </a:lnTo>
                <a:lnTo>
                  <a:pt x="17" y="205"/>
                </a:lnTo>
                <a:lnTo>
                  <a:pt x="15" y="208"/>
                </a:lnTo>
                <a:lnTo>
                  <a:pt x="14" y="210"/>
                </a:lnTo>
                <a:lnTo>
                  <a:pt x="17" y="211"/>
                </a:lnTo>
                <a:lnTo>
                  <a:pt x="21" y="211"/>
                </a:lnTo>
                <a:lnTo>
                  <a:pt x="24" y="212"/>
                </a:lnTo>
                <a:lnTo>
                  <a:pt x="25" y="216"/>
                </a:lnTo>
                <a:lnTo>
                  <a:pt x="18" y="219"/>
                </a:lnTo>
                <a:lnTo>
                  <a:pt x="12" y="224"/>
                </a:lnTo>
                <a:lnTo>
                  <a:pt x="14" y="226"/>
                </a:lnTo>
                <a:lnTo>
                  <a:pt x="17" y="228"/>
                </a:lnTo>
                <a:lnTo>
                  <a:pt x="18" y="229"/>
                </a:lnTo>
                <a:lnTo>
                  <a:pt x="18" y="230"/>
                </a:lnTo>
                <a:lnTo>
                  <a:pt x="17" y="231"/>
                </a:lnTo>
                <a:lnTo>
                  <a:pt x="14" y="234"/>
                </a:lnTo>
                <a:lnTo>
                  <a:pt x="21" y="234"/>
                </a:lnTo>
                <a:lnTo>
                  <a:pt x="26" y="235"/>
                </a:lnTo>
                <a:lnTo>
                  <a:pt x="20" y="237"/>
                </a:lnTo>
                <a:lnTo>
                  <a:pt x="12" y="239"/>
                </a:lnTo>
                <a:lnTo>
                  <a:pt x="14" y="239"/>
                </a:lnTo>
                <a:lnTo>
                  <a:pt x="15" y="241"/>
                </a:lnTo>
                <a:lnTo>
                  <a:pt x="16" y="242"/>
                </a:lnTo>
                <a:lnTo>
                  <a:pt x="17" y="243"/>
                </a:lnTo>
                <a:lnTo>
                  <a:pt x="17" y="245"/>
                </a:lnTo>
                <a:lnTo>
                  <a:pt x="16" y="246"/>
                </a:lnTo>
                <a:lnTo>
                  <a:pt x="15" y="249"/>
                </a:lnTo>
                <a:lnTo>
                  <a:pt x="14" y="250"/>
                </a:lnTo>
                <a:lnTo>
                  <a:pt x="9" y="250"/>
                </a:lnTo>
                <a:lnTo>
                  <a:pt x="7" y="253"/>
                </a:lnTo>
                <a:lnTo>
                  <a:pt x="7" y="254"/>
                </a:lnTo>
                <a:lnTo>
                  <a:pt x="8" y="256"/>
                </a:lnTo>
                <a:lnTo>
                  <a:pt x="10" y="258"/>
                </a:lnTo>
                <a:lnTo>
                  <a:pt x="13" y="258"/>
                </a:lnTo>
                <a:lnTo>
                  <a:pt x="26" y="261"/>
                </a:lnTo>
                <a:lnTo>
                  <a:pt x="39" y="263"/>
                </a:lnTo>
                <a:lnTo>
                  <a:pt x="45" y="262"/>
                </a:lnTo>
                <a:lnTo>
                  <a:pt x="51" y="262"/>
                </a:lnTo>
                <a:lnTo>
                  <a:pt x="58" y="262"/>
                </a:lnTo>
                <a:lnTo>
                  <a:pt x="63" y="264"/>
                </a:lnTo>
                <a:lnTo>
                  <a:pt x="47" y="268"/>
                </a:lnTo>
                <a:lnTo>
                  <a:pt x="31" y="269"/>
                </a:lnTo>
                <a:lnTo>
                  <a:pt x="24" y="269"/>
                </a:lnTo>
                <a:lnTo>
                  <a:pt x="18" y="268"/>
                </a:lnTo>
                <a:lnTo>
                  <a:pt x="13" y="269"/>
                </a:lnTo>
                <a:lnTo>
                  <a:pt x="8" y="270"/>
                </a:lnTo>
                <a:lnTo>
                  <a:pt x="5" y="270"/>
                </a:lnTo>
                <a:lnTo>
                  <a:pt x="1" y="271"/>
                </a:lnTo>
                <a:lnTo>
                  <a:pt x="3" y="274"/>
                </a:lnTo>
                <a:lnTo>
                  <a:pt x="4" y="275"/>
                </a:lnTo>
                <a:lnTo>
                  <a:pt x="3" y="281"/>
                </a:lnTo>
                <a:lnTo>
                  <a:pt x="0" y="288"/>
                </a:lnTo>
                <a:lnTo>
                  <a:pt x="1" y="291"/>
                </a:lnTo>
                <a:lnTo>
                  <a:pt x="5" y="292"/>
                </a:lnTo>
                <a:lnTo>
                  <a:pt x="8" y="292"/>
                </a:lnTo>
                <a:lnTo>
                  <a:pt x="12" y="292"/>
                </a:lnTo>
                <a:lnTo>
                  <a:pt x="17" y="292"/>
                </a:lnTo>
                <a:lnTo>
                  <a:pt x="23" y="293"/>
                </a:lnTo>
                <a:lnTo>
                  <a:pt x="24" y="295"/>
                </a:lnTo>
                <a:lnTo>
                  <a:pt x="24" y="297"/>
                </a:lnTo>
                <a:lnTo>
                  <a:pt x="23" y="300"/>
                </a:lnTo>
                <a:lnTo>
                  <a:pt x="22" y="302"/>
                </a:lnTo>
                <a:lnTo>
                  <a:pt x="18" y="303"/>
                </a:lnTo>
                <a:lnTo>
                  <a:pt x="17" y="305"/>
                </a:lnTo>
                <a:lnTo>
                  <a:pt x="21" y="307"/>
                </a:lnTo>
                <a:lnTo>
                  <a:pt x="23" y="310"/>
                </a:lnTo>
                <a:lnTo>
                  <a:pt x="22" y="312"/>
                </a:lnTo>
                <a:lnTo>
                  <a:pt x="18" y="317"/>
                </a:lnTo>
                <a:lnTo>
                  <a:pt x="18" y="319"/>
                </a:lnTo>
                <a:lnTo>
                  <a:pt x="20" y="321"/>
                </a:lnTo>
                <a:lnTo>
                  <a:pt x="21" y="325"/>
                </a:lnTo>
                <a:lnTo>
                  <a:pt x="22" y="326"/>
                </a:lnTo>
                <a:lnTo>
                  <a:pt x="18" y="327"/>
                </a:lnTo>
                <a:lnTo>
                  <a:pt x="16" y="328"/>
                </a:lnTo>
                <a:lnTo>
                  <a:pt x="21" y="335"/>
                </a:lnTo>
                <a:lnTo>
                  <a:pt x="23" y="343"/>
                </a:lnTo>
                <a:lnTo>
                  <a:pt x="23" y="346"/>
                </a:lnTo>
                <a:lnTo>
                  <a:pt x="23" y="350"/>
                </a:lnTo>
                <a:lnTo>
                  <a:pt x="21" y="354"/>
                </a:lnTo>
                <a:lnTo>
                  <a:pt x="18" y="358"/>
                </a:lnTo>
                <a:lnTo>
                  <a:pt x="22" y="359"/>
                </a:lnTo>
                <a:lnTo>
                  <a:pt x="26" y="362"/>
                </a:lnTo>
                <a:lnTo>
                  <a:pt x="28" y="363"/>
                </a:lnTo>
                <a:lnTo>
                  <a:pt x="28" y="366"/>
                </a:lnTo>
                <a:lnTo>
                  <a:pt x="28" y="367"/>
                </a:lnTo>
                <a:lnTo>
                  <a:pt x="25" y="370"/>
                </a:lnTo>
                <a:lnTo>
                  <a:pt x="22" y="371"/>
                </a:lnTo>
                <a:lnTo>
                  <a:pt x="18" y="374"/>
                </a:lnTo>
                <a:lnTo>
                  <a:pt x="18" y="376"/>
                </a:lnTo>
                <a:lnTo>
                  <a:pt x="20" y="378"/>
                </a:lnTo>
                <a:lnTo>
                  <a:pt x="22" y="379"/>
                </a:lnTo>
                <a:lnTo>
                  <a:pt x="23" y="382"/>
                </a:lnTo>
                <a:lnTo>
                  <a:pt x="23" y="385"/>
                </a:lnTo>
                <a:lnTo>
                  <a:pt x="22" y="388"/>
                </a:lnTo>
                <a:lnTo>
                  <a:pt x="18" y="387"/>
                </a:lnTo>
                <a:lnTo>
                  <a:pt x="15" y="386"/>
                </a:lnTo>
                <a:lnTo>
                  <a:pt x="14" y="386"/>
                </a:lnTo>
                <a:lnTo>
                  <a:pt x="13" y="387"/>
                </a:lnTo>
                <a:lnTo>
                  <a:pt x="13" y="388"/>
                </a:lnTo>
                <a:lnTo>
                  <a:pt x="13" y="390"/>
                </a:lnTo>
                <a:lnTo>
                  <a:pt x="14" y="391"/>
                </a:lnTo>
                <a:lnTo>
                  <a:pt x="17" y="391"/>
                </a:lnTo>
                <a:lnTo>
                  <a:pt x="22" y="393"/>
                </a:lnTo>
                <a:lnTo>
                  <a:pt x="28" y="394"/>
                </a:lnTo>
                <a:lnTo>
                  <a:pt x="30" y="394"/>
                </a:lnTo>
                <a:lnTo>
                  <a:pt x="31" y="393"/>
                </a:lnTo>
                <a:lnTo>
                  <a:pt x="32" y="392"/>
                </a:lnTo>
                <a:lnTo>
                  <a:pt x="33" y="392"/>
                </a:lnTo>
                <a:lnTo>
                  <a:pt x="33" y="392"/>
                </a:lnTo>
                <a:lnTo>
                  <a:pt x="34" y="392"/>
                </a:lnTo>
                <a:lnTo>
                  <a:pt x="37" y="392"/>
                </a:lnTo>
                <a:lnTo>
                  <a:pt x="38" y="392"/>
                </a:lnTo>
                <a:lnTo>
                  <a:pt x="39" y="391"/>
                </a:lnTo>
                <a:lnTo>
                  <a:pt x="40" y="392"/>
                </a:lnTo>
                <a:lnTo>
                  <a:pt x="41" y="392"/>
                </a:lnTo>
                <a:lnTo>
                  <a:pt x="41" y="393"/>
                </a:lnTo>
                <a:lnTo>
                  <a:pt x="43" y="393"/>
                </a:lnTo>
                <a:lnTo>
                  <a:pt x="46" y="392"/>
                </a:lnTo>
                <a:lnTo>
                  <a:pt x="50" y="391"/>
                </a:lnTo>
                <a:lnTo>
                  <a:pt x="55" y="391"/>
                </a:lnTo>
                <a:lnTo>
                  <a:pt x="64" y="391"/>
                </a:lnTo>
                <a:lnTo>
                  <a:pt x="74" y="390"/>
                </a:lnTo>
                <a:lnTo>
                  <a:pt x="78" y="390"/>
                </a:lnTo>
                <a:lnTo>
                  <a:pt x="82" y="388"/>
                </a:lnTo>
                <a:lnTo>
                  <a:pt x="86" y="390"/>
                </a:lnTo>
                <a:lnTo>
                  <a:pt x="89" y="391"/>
                </a:lnTo>
                <a:lnTo>
                  <a:pt x="92" y="390"/>
                </a:lnTo>
                <a:lnTo>
                  <a:pt x="96" y="387"/>
                </a:lnTo>
                <a:lnTo>
                  <a:pt x="100" y="387"/>
                </a:lnTo>
                <a:lnTo>
                  <a:pt x="105" y="387"/>
                </a:lnTo>
                <a:lnTo>
                  <a:pt x="108" y="388"/>
                </a:lnTo>
                <a:lnTo>
                  <a:pt x="113" y="390"/>
                </a:lnTo>
                <a:lnTo>
                  <a:pt x="116" y="388"/>
                </a:lnTo>
                <a:lnTo>
                  <a:pt x="120" y="387"/>
                </a:lnTo>
                <a:lnTo>
                  <a:pt x="122" y="388"/>
                </a:lnTo>
                <a:lnTo>
                  <a:pt x="123" y="391"/>
                </a:lnTo>
                <a:lnTo>
                  <a:pt x="123" y="393"/>
                </a:lnTo>
                <a:lnTo>
                  <a:pt x="122" y="396"/>
                </a:lnTo>
                <a:lnTo>
                  <a:pt x="121" y="397"/>
                </a:lnTo>
                <a:lnTo>
                  <a:pt x="120" y="399"/>
                </a:lnTo>
                <a:lnTo>
                  <a:pt x="117" y="401"/>
                </a:lnTo>
                <a:lnTo>
                  <a:pt x="116" y="403"/>
                </a:lnTo>
                <a:lnTo>
                  <a:pt x="115" y="404"/>
                </a:lnTo>
                <a:lnTo>
                  <a:pt x="114" y="405"/>
                </a:lnTo>
                <a:lnTo>
                  <a:pt x="112" y="405"/>
                </a:lnTo>
                <a:lnTo>
                  <a:pt x="111" y="408"/>
                </a:lnTo>
                <a:lnTo>
                  <a:pt x="113" y="409"/>
                </a:lnTo>
                <a:lnTo>
                  <a:pt x="115" y="410"/>
                </a:lnTo>
                <a:lnTo>
                  <a:pt x="116" y="411"/>
                </a:lnTo>
                <a:lnTo>
                  <a:pt x="115" y="413"/>
                </a:lnTo>
                <a:lnTo>
                  <a:pt x="114" y="417"/>
                </a:lnTo>
                <a:lnTo>
                  <a:pt x="109" y="421"/>
                </a:lnTo>
                <a:lnTo>
                  <a:pt x="109" y="416"/>
                </a:lnTo>
                <a:lnTo>
                  <a:pt x="108" y="410"/>
                </a:lnTo>
                <a:lnTo>
                  <a:pt x="107" y="415"/>
                </a:lnTo>
                <a:lnTo>
                  <a:pt x="107" y="419"/>
                </a:lnTo>
                <a:lnTo>
                  <a:pt x="106" y="422"/>
                </a:lnTo>
                <a:lnTo>
                  <a:pt x="105" y="426"/>
                </a:lnTo>
                <a:lnTo>
                  <a:pt x="105" y="427"/>
                </a:lnTo>
                <a:lnTo>
                  <a:pt x="105" y="428"/>
                </a:lnTo>
                <a:lnTo>
                  <a:pt x="106" y="429"/>
                </a:lnTo>
                <a:lnTo>
                  <a:pt x="108" y="430"/>
                </a:lnTo>
                <a:lnTo>
                  <a:pt x="112" y="432"/>
                </a:lnTo>
                <a:lnTo>
                  <a:pt x="116" y="433"/>
                </a:lnTo>
                <a:lnTo>
                  <a:pt x="105" y="440"/>
                </a:lnTo>
                <a:lnTo>
                  <a:pt x="94" y="447"/>
                </a:lnTo>
                <a:lnTo>
                  <a:pt x="97" y="449"/>
                </a:lnTo>
                <a:lnTo>
                  <a:pt x="100" y="450"/>
                </a:lnTo>
                <a:lnTo>
                  <a:pt x="104" y="452"/>
                </a:lnTo>
                <a:lnTo>
                  <a:pt x="105" y="454"/>
                </a:lnTo>
                <a:lnTo>
                  <a:pt x="103" y="459"/>
                </a:lnTo>
                <a:lnTo>
                  <a:pt x="99" y="462"/>
                </a:lnTo>
                <a:lnTo>
                  <a:pt x="102" y="465"/>
                </a:lnTo>
                <a:lnTo>
                  <a:pt x="103" y="468"/>
                </a:lnTo>
                <a:lnTo>
                  <a:pt x="102" y="471"/>
                </a:lnTo>
                <a:lnTo>
                  <a:pt x="100" y="474"/>
                </a:lnTo>
                <a:lnTo>
                  <a:pt x="98" y="475"/>
                </a:lnTo>
                <a:lnTo>
                  <a:pt x="96" y="477"/>
                </a:lnTo>
                <a:lnTo>
                  <a:pt x="95" y="478"/>
                </a:lnTo>
                <a:lnTo>
                  <a:pt x="96" y="480"/>
                </a:lnTo>
                <a:lnTo>
                  <a:pt x="99" y="483"/>
                </a:lnTo>
                <a:lnTo>
                  <a:pt x="103" y="483"/>
                </a:lnTo>
                <a:lnTo>
                  <a:pt x="104" y="483"/>
                </a:lnTo>
                <a:lnTo>
                  <a:pt x="106" y="483"/>
                </a:lnTo>
                <a:lnTo>
                  <a:pt x="107" y="486"/>
                </a:lnTo>
                <a:lnTo>
                  <a:pt x="106" y="488"/>
                </a:lnTo>
                <a:lnTo>
                  <a:pt x="99" y="495"/>
                </a:lnTo>
                <a:lnTo>
                  <a:pt x="91" y="502"/>
                </a:lnTo>
                <a:lnTo>
                  <a:pt x="91" y="508"/>
                </a:lnTo>
                <a:lnTo>
                  <a:pt x="92" y="511"/>
                </a:lnTo>
                <a:lnTo>
                  <a:pt x="91" y="515"/>
                </a:lnTo>
                <a:lnTo>
                  <a:pt x="91" y="517"/>
                </a:lnTo>
                <a:lnTo>
                  <a:pt x="94" y="518"/>
                </a:lnTo>
                <a:lnTo>
                  <a:pt x="97" y="518"/>
                </a:lnTo>
                <a:lnTo>
                  <a:pt x="106" y="512"/>
                </a:lnTo>
                <a:lnTo>
                  <a:pt x="115" y="505"/>
                </a:lnTo>
                <a:lnTo>
                  <a:pt x="128" y="493"/>
                </a:lnTo>
                <a:lnTo>
                  <a:pt x="141" y="480"/>
                </a:lnTo>
                <a:lnTo>
                  <a:pt x="148" y="475"/>
                </a:lnTo>
                <a:lnTo>
                  <a:pt x="155" y="469"/>
                </a:lnTo>
                <a:lnTo>
                  <a:pt x="165" y="468"/>
                </a:lnTo>
                <a:lnTo>
                  <a:pt x="174" y="469"/>
                </a:lnTo>
                <a:lnTo>
                  <a:pt x="185" y="466"/>
                </a:lnTo>
                <a:lnTo>
                  <a:pt x="195" y="465"/>
                </a:lnTo>
                <a:lnTo>
                  <a:pt x="201" y="465"/>
                </a:lnTo>
                <a:lnTo>
                  <a:pt x="206" y="466"/>
                </a:lnTo>
                <a:lnTo>
                  <a:pt x="212" y="468"/>
                </a:lnTo>
                <a:lnTo>
                  <a:pt x="216" y="470"/>
                </a:lnTo>
                <a:lnTo>
                  <a:pt x="212" y="471"/>
                </a:lnTo>
                <a:lnTo>
                  <a:pt x="209" y="475"/>
                </a:lnTo>
                <a:lnTo>
                  <a:pt x="210" y="478"/>
                </a:lnTo>
                <a:lnTo>
                  <a:pt x="212" y="482"/>
                </a:lnTo>
                <a:lnTo>
                  <a:pt x="212" y="483"/>
                </a:lnTo>
                <a:lnTo>
                  <a:pt x="211" y="484"/>
                </a:lnTo>
                <a:lnTo>
                  <a:pt x="209" y="485"/>
                </a:lnTo>
                <a:lnTo>
                  <a:pt x="207" y="485"/>
                </a:lnTo>
                <a:lnTo>
                  <a:pt x="205" y="486"/>
                </a:lnTo>
                <a:lnTo>
                  <a:pt x="204" y="486"/>
                </a:lnTo>
                <a:lnTo>
                  <a:pt x="204" y="488"/>
                </a:lnTo>
                <a:lnTo>
                  <a:pt x="205" y="491"/>
                </a:lnTo>
                <a:lnTo>
                  <a:pt x="207" y="493"/>
                </a:lnTo>
                <a:lnTo>
                  <a:pt x="209" y="495"/>
                </a:lnTo>
                <a:lnTo>
                  <a:pt x="210" y="498"/>
                </a:lnTo>
                <a:lnTo>
                  <a:pt x="207" y="501"/>
                </a:lnTo>
                <a:lnTo>
                  <a:pt x="203" y="505"/>
                </a:lnTo>
                <a:lnTo>
                  <a:pt x="197" y="509"/>
                </a:lnTo>
                <a:lnTo>
                  <a:pt x="196" y="511"/>
                </a:lnTo>
                <a:lnTo>
                  <a:pt x="196" y="513"/>
                </a:lnTo>
                <a:lnTo>
                  <a:pt x="196" y="515"/>
                </a:lnTo>
                <a:lnTo>
                  <a:pt x="197" y="516"/>
                </a:lnTo>
                <a:lnTo>
                  <a:pt x="201" y="518"/>
                </a:lnTo>
                <a:lnTo>
                  <a:pt x="203" y="521"/>
                </a:lnTo>
                <a:lnTo>
                  <a:pt x="189" y="530"/>
                </a:lnTo>
                <a:lnTo>
                  <a:pt x="176" y="541"/>
                </a:lnTo>
                <a:lnTo>
                  <a:pt x="179" y="542"/>
                </a:lnTo>
                <a:lnTo>
                  <a:pt x="180" y="542"/>
                </a:lnTo>
                <a:lnTo>
                  <a:pt x="181" y="543"/>
                </a:lnTo>
                <a:lnTo>
                  <a:pt x="183" y="545"/>
                </a:lnTo>
                <a:lnTo>
                  <a:pt x="185" y="548"/>
                </a:lnTo>
                <a:lnTo>
                  <a:pt x="186" y="550"/>
                </a:lnTo>
                <a:lnTo>
                  <a:pt x="195" y="551"/>
                </a:lnTo>
                <a:lnTo>
                  <a:pt x="204" y="551"/>
                </a:lnTo>
                <a:lnTo>
                  <a:pt x="205" y="551"/>
                </a:lnTo>
                <a:lnTo>
                  <a:pt x="207" y="552"/>
                </a:lnTo>
                <a:lnTo>
                  <a:pt x="209" y="553"/>
                </a:lnTo>
                <a:lnTo>
                  <a:pt x="209" y="554"/>
                </a:lnTo>
                <a:lnTo>
                  <a:pt x="206" y="555"/>
                </a:lnTo>
                <a:lnTo>
                  <a:pt x="204" y="557"/>
                </a:lnTo>
                <a:lnTo>
                  <a:pt x="203" y="560"/>
                </a:lnTo>
                <a:lnTo>
                  <a:pt x="203" y="563"/>
                </a:lnTo>
                <a:lnTo>
                  <a:pt x="203" y="565"/>
                </a:lnTo>
                <a:lnTo>
                  <a:pt x="203" y="566"/>
                </a:lnTo>
                <a:lnTo>
                  <a:pt x="202" y="567"/>
                </a:lnTo>
                <a:lnTo>
                  <a:pt x="199" y="568"/>
                </a:lnTo>
                <a:lnTo>
                  <a:pt x="195" y="568"/>
                </a:lnTo>
                <a:lnTo>
                  <a:pt x="191" y="569"/>
                </a:lnTo>
                <a:lnTo>
                  <a:pt x="189" y="570"/>
                </a:lnTo>
                <a:lnTo>
                  <a:pt x="188" y="574"/>
                </a:lnTo>
                <a:lnTo>
                  <a:pt x="187" y="577"/>
                </a:lnTo>
                <a:lnTo>
                  <a:pt x="188" y="578"/>
                </a:lnTo>
                <a:lnTo>
                  <a:pt x="189" y="579"/>
                </a:lnTo>
                <a:lnTo>
                  <a:pt x="193" y="581"/>
                </a:lnTo>
                <a:lnTo>
                  <a:pt x="203" y="582"/>
                </a:lnTo>
                <a:lnTo>
                  <a:pt x="214" y="582"/>
                </a:lnTo>
                <a:lnTo>
                  <a:pt x="227" y="583"/>
                </a:lnTo>
                <a:lnTo>
                  <a:pt x="239" y="584"/>
                </a:lnTo>
                <a:lnTo>
                  <a:pt x="249" y="583"/>
                </a:lnTo>
                <a:lnTo>
                  <a:pt x="261" y="583"/>
                </a:lnTo>
                <a:lnTo>
                  <a:pt x="265" y="583"/>
                </a:lnTo>
                <a:lnTo>
                  <a:pt x="270" y="582"/>
                </a:lnTo>
                <a:lnTo>
                  <a:pt x="272" y="579"/>
                </a:lnTo>
                <a:lnTo>
                  <a:pt x="273" y="577"/>
                </a:lnTo>
                <a:lnTo>
                  <a:pt x="276" y="576"/>
                </a:lnTo>
                <a:lnTo>
                  <a:pt x="277" y="577"/>
                </a:lnTo>
                <a:lnTo>
                  <a:pt x="278" y="577"/>
                </a:lnTo>
                <a:lnTo>
                  <a:pt x="278" y="578"/>
                </a:lnTo>
                <a:lnTo>
                  <a:pt x="279" y="581"/>
                </a:lnTo>
                <a:lnTo>
                  <a:pt x="281" y="582"/>
                </a:lnTo>
                <a:lnTo>
                  <a:pt x="284" y="579"/>
                </a:lnTo>
                <a:lnTo>
                  <a:pt x="286" y="576"/>
                </a:lnTo>
                <a:lnTo>
                  <a:pt x="290" y="578"/>
                </a:lnTo>
                <a:lnTo>
                  <a:pt x="295" y="581"/>
                </a:lnTo>
                <a:lnTo>
                  <a:pt x="300" y="582"/>
                </a:lnTo>
                <a:lnTo>
                  <a:pt x="304" y="583"/>
                </a:lnTo>
                <a:lnTo>
                  <a:pt x="309" y="582"/>
                </a:lnTo>
                <a:lnTo>
                  <a:pt x="313" y="582"/>
                </a:lnTo>
                <a:lnTo>
                  <a:pt x="318" y="581"/>
                </a:lnTo>
                <a:lnTo>
                  <a:pt x="322" y="579"/>
                </a:lnTo>
                <a:lnTo>
                  <a:pt x="329" y="579"/>
                </a:lnTo>
                <a:lnTo>
                  <a:pt x="336" y="579"/>
                </a:lnTo>
                <a:lnTo>
                  <a:pt x="350" y="581"/>
                </a:lnTo>
                <a:lnTo>
                  <a:pt x="362" y="579"/>
                </a:lnTo>
                <a:lnTo>
                  <a:pt x="364" y="579"/>
                </a:lnTo>
                <a:lnTo>
                  <a:pt x="366" y="578"/>
                </a:lnTo>
                <a:lnTo>
                  <a:pt x="367" y="576"/>
                </a:lnTo>
                <a:lnTo>
                  <a:pt x="367" y="575"/>
                </a:lnTo>
                <a:lnTo>
                  <a:pt x="367" y="573"/>
                </a:lnTo>
                <a:lnTo>
                  <a:pt x="366" y="571"/>
                </a:lnTo>
                <a:lnTo>
                  <a:pt x="364" y="569"/>
                </a:lnTo>
                <a:lnTo>
                  <a:pt x="362" y="569"/>
                </a:lnTo>
                <a:lnTo>
                  <a:pt x="358" y="569"/>
                </a:lnTo>
                <a:lnTo>
                  <a:pt x="353" y="573"/>
                </a:lnTo>
                <a:lnTo>
                  <a:pt x="349" y="574"/>
                </a:lnTo>
                <a:lnTo>
                  <a:pt x="344" y="576"/>
                </a:lnTo>
                <a:lnTo>
                  <a:pt x="342" y="575"/>
                </a:lnTo>
                <a:lnTo>
                  <a:pt x="339" y="574"/>
                </a:lnTo>
                <a:lnTo>
                  <a:pt x="338" y="571"/>
                </a:lnTo>
                <a:lnTo>
                  <a:pt x="338" y="569"/>
                </a:lnTo>
                <a:lnTo>
                  <a:pt x="338" y="568"/>
                </a:lnTo>
                <a:lnTo>
                  <a:pt x="339" y="567"/>
                </a:lnTo>
                <a:lnTo>
                  <a:pt x="341" y="567"/>
                </a:lnTo>
                <a:lnTo>
                  <a:pt x="338" y="566"/>
                </a:lnTo>
                <a:lnTo>
                  <a:pt x="334" y="563"/>
                </a:lnTo>
                <a:lnTo>
                  <a:pt x="328" y="565"/>
                </a:lnTo>
                <a:lnTo>
                  <a:pt x="322" y="565"/>
                </a:lnTo>
                <a:lnTo>
                  <a:pt x="317" y="566"/>
                </a:lnTo>
                <a:lnTo>
                  <a:pt x="314" y="566"/>
                </a:lnTo>
                <a:lnTo>
                  <a:pt x="311" y="565"/>
                </a:lnTo>
                <a:lnTo>
                  <a:pt x="309" y="563"/>
                </a:lnTo>
                <a:lnTo>
                  <a:pt x="306" y="562"/>
                </a:lnTo>
                <a:lnTo>
                  <a:pt x="313" y="561"/>
                </a:lnTo>
                <a:lnTo>
                  <a:pt x="320" y="561"/>
                </a:lnTo>
                <a:lnTo>
                  <a:pt x="326" y="562"/>
                </a:lnTo>
                <a:lnTo>
                  <a:pt x="331" y="563"/>
                </a:lnTo>
                <a:lnTo>
                  <a:pt x="334" y="563"/>
                </a:lnTo>
                <a:lnTo>
                  <a:pt x="335" y="562"/>
                </a:lnTo>
                <a:lnTo>
                  <a:pt x="336" y="562"/>
                </a:lnTo>
                <a:lnTo>
                  <a:pt x="336" y="561"/>
                </a:lnTo>
                <a:lnTo>
                  <a:pt x="336" y="558"/>
                </a:lnTo>
                <a:lnTo>
                  <a:pt x="336" y="554"/>
                </a:lnTo>
                <a:lnTo>
                  <a:pt x="350" y="552"/>
                </a:lnTo>
                <a:lnTo>
                  <a:pt x="363" y="553"/>
                </a:lnTo>
                <a:lnTo>
                  <a:pt x="378" y="554"/>
                </a:lnTo>
                <a:lnTo>
                  <a:pt x="392" y="554"/>
                </a:lnTo>
                <a:lnTo>
                  <a:pt x="407" y="554"/>
                </a:lnTo>
                <a:lnTo>
                  <a:pt x="422" y="554"/>
                </a:lnTo>
                <a:lnTo>
                  <a:pt x="437" y="554"/>
                </a:lnTo>
                <a:lnTo>
                  <a:pt x="453" y="555"/>
                </a:lnTo>
                <a:lnTo>
                  <a:pt x="483" y="557"/>
                </a:lnTo>
                <a:lnTo>
                  <a:pt x="512" y="558"/>
                </a:lnTo>
                <a:lnTo>
                  <a:pt x="542" y="558"/>
                </a:lnTo>
                <a:lnTo>
                  <a:pt x="572" y="559"/>
                </a:lnTo>
                <a:lnTo>
                  <a:pt x="570" y="557"/>
                </a:lnTo>
                <a:lnTo>
                  <a:pt x="569" y="554"/>
                </a:lnTo>
                <a:lnTo>
                  <a:pt x="567" y="554"/>
                </a:lnTo>
                <a:lnTo>
                  <a:pt x="565" y="553"/>
                </a:lnTo>
                <a:lnTo>
                  <a:pt x="560" y="553"/>
                </a:lnTo>
                <a:lnTo>
                  <a:pt x="557" y="552"/>
                </a:lnTo>
                <a:lnTo>
                  <a:pt x="573" y="551"/>
                </a:lnTo>
                <a:lnTo>
                  <a:pt x="589" y="551"/>
                </a:lnTo>
                <a:lnTo>
                  <a:pt x="606" y="553"/>
                </a:lnTo>
                <a:lnTo>
                  <a:pt x="622" y="554"/>
                </a:lnTo>
                <a:lnTo>
                  <a:pt x="619" y="555"/>
                </a:lnTo>
                <a:lnTo>
                  <a:pt x="617" y="557"/>
                </a:lnTo>
                <a:lnTo>
                  <a:pt x="616" y="558"/>
                </a:lnTo>
                <a:lnTo>
                  <a:pt x="616" y="558"/>
                </a:lnTo>
                <a:lnTo>
                  <a:pt x="616" y="559"/>
                </a:lnTo>
                <a:lnTo>
                  <a:pt x="617" y="560"/>
                </a:lnTo>
                <a:lnTo>
                  <a:pt x="619" y="560"/>
                </a:lnTo>
                <a:lnTo>
                  <a:pt x="622" y="561"/>
                </a:lnTo>
                <a:lnTo>
                  <a:pt x="627" y="562"/>
                </a:lnTo>
                <a:lnTo>
                  <a:pt x="634" y="562"/>
                </a:lnTo>
                <a:lnTo>
                  <a:pt x="640" y="562"/>
                </a:lnTo>
                <a:lnTo>
                  <a:pt x="646" y="561"/>
                </a:lnTo>
                <a:lnTo>
                  <a:pt x="639" y="558"/>
                </a:lnTo>
                <a:lnTo>
                  <a:pt x="632" y="553"/>
                </a:lnTo>
                <a:lnTo>
                  <a:pt x="632" y="555"/>
                </a:lnTo>
                <a:lnTo>
                  <a:pt x="631" y="558"/>
                </a:lnTo>
                <a:lnTo>
                  <a:pt x="628" y="559"/>
                </a:lnTo>
                <a:lnTo>
                  <a:pt x="627" y="557"/>
                </a:lnTo>
                <a:lnTo>
                  <a:pt x="627" y="555"/>
                </a:lnTo>
                <a:lnTo>
                  <a:pt x="627" y="553"/>
                </a:lnTo>
                <a:lnTo>
                  <a:pt x="630" y="553"/>
                </a:lnTo>
                <a:lnTo>
                  <a:pt x="632" y="553"/>
                </a:lnTo>
                <a:lnTo>
                  <a:pt x="632" y="552"/>
                </a:lnTo>
                <a:lnTo>
                  <a:pt x="633" y="551"/>
                </a:lnTo>
                <a:lnTo>
                  <a:pt x="634" y="550"/>
                </a:lnTo>
                <a:lnTo>
                  <a:pt x="638" y="549"/>
                </a:lnTo>
                <a:lnTo>
                  <a:pt x="643" y="549"/>
                </a:lnTo>
                <a:lnTo>
                  <a:pt x="646" y="548"/>
                </a:lnTo>
                <a:lnTo>
                  <a:pt x="660" y="548"/>
                </a:lnTo>
                <a:lnTo>
                  <a:pt x="675" y="546"/>
                </a:lnTo>
                <a:lnTo>
                  <a:pt x="692" y="546"/>
                </a:lnTo>
                <a:lnTo>
                  <a:pt x="708" y="546"/>
                </a:lnTo>
                <a:lnTo>
                  <a:pt x="724" y="546"/>
                </a:lnTo>
                <a:lnTo>
                  <a:pt x="740" y="546"/>
                </a:lnTo>
                <a:lnTo>
                  <a:pt x="773" y="546"/>
                </a:lnTo>
                <a:lnTo>
                  <a:pt x="806" y="548"/>
                </a:lnTo>
                <a:lnTo>
                  <a:pt x="838" y="548"/>
                </a:lnTo>
                <a:lnTo>
                  <a:pt x="871" y="548"/>
                </a:lnTo>
                <a:lnTo>
                  <a:pt x="903" y="548"/>
                </a:lnTo>
                <a:lnTo>
                  <a:pt x="935" y="548"/>
                </a:lnTo>
                <a:lnTo>
                  <a:pt x="967" y="548"/>
                </a:lnTo>
                <a:lnTo>
                  <a:pt x="998" y="548"/>
                </a:lnTo>
                <a:lnTo>
                  <a:pt x="1031" y="548"/>
                </a:lnTo>
                <a:lnTo>
                  <a:pt x="1063" y="548"/>
                </a:lnTo>
                <a:lnTo>
                  <a:pt x="1095" y="546"/>
                </a:lnTo>
                <a:lnTo>
                  <a:pt x="1127" y="546"/>
                </a:lnTo>
                <a:lnTo>
                  <a:pt x="1191" y="548"/>
                </a:lnTo>
                <a:lnTo>
                  <a:pt x="1256" y="548"/>
                </a:lnTo>
                <a:lnTo>
                  <a:pt x="1319" y="548"/>
                </a:lnTo>
                <a:lnTo>
                  <a:pt x="1384" y="548"/>
                </a:lnTo>
                <a:lnTo>
                  <a:pt x="1448" y="548"/>
                </a:lnTo>
                <a:lnTo>
                  <a:pt x="1513" y="548"/>
                </a:lnTo>
                <a:lnTo>
                  <a:pt x="1577" y="548"/>
                </a:lnTo>
                <a:lnTo>
                  <a:pt x="1641" y="548"/>
                </a:lnTo>
                <a:lnTo>
                  <a:pt x="1677" y="548"/>
                </a:lnTo>
                <a:lnTo>
                  <a:pt x="1713" y="548"/>
                </a:lnTo>
                <a:lnTo>
                  <a:pt x="1750" y="548"/>
                </a:lnTo>
                <a:lnTo>
                  <a:pt x="1785" y="548"/>
                </a:lnTo>
                <a:lnTo>
                  <a:pt x="1803" y="548"/>
                </a:lnTo>
                <a:lnTo>
                  <a:pt x="1820" y="548"/>
                </a:lnTo>
                <a:lnTo>
                  <a:pt x="1837" y="548"/>
                </a:lnTo>
                <a:lnTo>
                  <a:pt x="1855" y="548"/>
                </a:lnTo>
                <a:lnTo>
                  <a:pt x="1864" y="548"/>
                </a:lnTo>
                <a:lnTo>
                  <a:pt x="1872" y="548"/>
                </a:lnTo>
                <a:lnTo>
                  <a:pt x="1882" y="548"/>
                </a:lnTo>
                <a:lnTo>
                  <a:pt x="1891" y="548"/>
                </a:lnTo>
                <a:lnTo>
                  <a:pt x="1896" y="548"/>
                </a:lnTo>
                <a:lnTo>
                  <a:pt x="1904" y="549"/>
                </a:lnTo>
                <a:lnTo>
                  <a:pt x="1909" y="548"/>
                </a:lnTo>
                <a:lnTo>
                  <a:pt x="1912" y="548"/>
                </a:lnTo>
                <a:lnTo>
                  <a:pt x="1915" y="545"/>
                </a:lnTo>
                <a:lnTo>
                  <a:pt x="1916" y="543"/>
                </a:lnTo>
                <a:lnTo>
                  <a:pt x="1852" y="543"/>
                </a:lnTo>
                <a:lnTo>
                  <a:pt x="1788" y="543"/>
                </a:lnTo>
                <a:lnTo>
                  <a:pt x="1723" y="543"/>
                </a:lnTo>
                <a:lnTo>
                  <a:pt x="1660" y="543"/>
                </a:lnTo>
                <a:lnTo>
                  <a:pt x="1596" y="543"/>
                </a:lnTo>
                <a:lnTo>
                  <a:pt x="1532" y="543"/>
                </a:lnTo>
                <a:lnTo>
                  <a:pt x="1468" y="543"/>
                </a:lnTo>
                <a:lnTo>
                  <a:pt x="1404" y="543"/>
                </a:lnTo>
                <a:lnTo>
                  <a:pt x="1340" y="543"/>
                </a:lnTo>
                <a:lnTo>
                  <a:pt x="1276" y="543"/>
                </a:lnTo>
                <a:lnTo>
                  <a:pt x="1212" y="543"/>
                </a:lnTo>
                <a:lnTo>
                  <a:pt x="1149" y="543"/>
                </a:lnTo>
                <a:lnTo>
                  <a:pt x="1085" y="543"/>
                </a:lnTo>
                <a:lnTo>
                  <a:pt x="1021" y="543"/>
                </a:lnTo>
                <a:lnTo>
                  <a:pt x="957" y="543"/>
                </a:lnTo>
                <a:lnTo>
                  <a:pt x="894" y="543"/>
                </a:lnTo>
                <a:lnTo>
                  <a:pt x="857" y="543"/>
                </a:lnTo>
                <a:lnTo>
                  <a:pt x="822" y="543"/>
                </a:lnTo>
                <a:lnTo>
                  <a:pt x="786" y="543"/>
                </a:lnTo>
                <a:lnTo>
                  <a:pt x="750" y="543"/>
                </a:lnTo>
                <a:lnTo>
                  <a:pt x="732" y="543"/>
                </a:lnTo>
                <a:lnTo>
                  <a:pt x="715" y="543"/>
                </a:lnTo>
                <a:lnTo>
                  <a:pt x="697" y="543"/>
                </a:lnTo>
                <a:lnTo>
                  <a:pt x="679" y="543"/>
                </a:lnTo>
                <a:lnTo>
                  <a:pt x="671" y="542"/>
                </a:lnTo>
                <a:lnTo>
                  <a:pt x="661" y="542"/>
                </a:lnTo>
                <a:lnTo>
                  <a:pt x="652" y="542"/>
                </a:lnTo>
                <a:lnTo>
                  <a:pt x="644" y="542"/>
                </a:lnTo>
                <a:lnTo>
                  <a:pt x="641" y="542"/>
                </a:lnTo>
                <a:lnTo>
                  <a:pt x="636" y="542"/>
                </a:lnTo>
                <a:lnTo>
                  <a:pt x="634" y="542"/>
                </a:lnTo>
                <a:lnTo>
                  <a:pt x="632" y="542"/>
                </a:lnTo>
                <a:lnTo>
                  <a:pt x="631" y="541"/>
                </a:lnTo>
                <a:lnTo>
                  <a:pt x="631" y="540"/>
                </a:lnTo>
                <a:lnTo>
                  <a:pt x="635" y="538"/>
                </a:lnTo>
                <a:lnTo>
                  <a:pt x="640" y="537"/>
                </a:lnTo>
                <a:lnTo>
                  <a:pt x="634" y="535"/>
                </a:lnTo>
                <a:lnTo>
                  <a:pt x="628" y="535"/>
                </a:lnTo>
                <a:lnTo>
                  <a:pt x="626" y="535"/>
                </a:lnTo>
                <a:lnTo>
                  <a:pt x="624" y="534"/>
                </a:lnTo>
                <a:lnTo>
                  <a:pt x="622" y="532"/>
                </a:lnTo>
                <a:lnTo>
                  <a:pt x="619" y="529"/>
                </a:lnTo>
                <a:lnTo>
                  <a:pt x="633" y="530"/>
                </a:lnTo>
                <a:lnTo>
                  <a:pt x="647" y="532"/>
                </a:lnTo>
                <a:lnTo>
                  <a:pt x="661" y="533"/>
                </a:lnTo>
                <a:lnTo>
                  <a:pt x="676" y="533"/>
                </a:lnTo>
                <a:lnTo>
                  <a:pt x="689" y="533"/>
                </a:lnTo>
                <a:lnTo>
                  <a:pt x="702" y="534"/>
                </a:lnTo>
                <a:lnTo>
                  <a:pt x="710" y="534"/>
                </a:lnTo>
                <a:lnTo>
                  <a:pt x="718" y="534"/>
                </a:lnTo>
                <a:lnTo>
                  <a:pt x="726" y="534"/>
                </a:lnTo>
                <a:lnTo>
                  <a:pt x="734" y="536"/>
                </a:lnTo>
                <a:lnTo>
                  <a:pt x="723" y="536"/>
                </a:lnTo>
                <a:lnTo>
                  <a:pt x="712" y="536"/>
                </a:lnTo>
                <a:lnTo>
                  <a:pt x="700" y="536"/>
                </a:lnTo>
                <a:lnTo>
                  <a:pt x="689" y="536"/>
                </a:lnTo>
                <a:lnTo>
                  <a:pt x="677" y="536"/>
                </a:lnTo>
                <a:lnTo>
                  <a:pt x="667" y="536"/>
                </a:lnTo>
                <a:lnTo>
                  <a:pt x="656" y="536"/>
                </a:lnTo>
                <a:lnTo>
                  <a:pt x="646" y="537"/>
                </a:lnTo>
                <a:lnTo>
                  <a:pt x="657" y="540"/>
                </a:lnTo>
                <a:lnTo>
                  <a:pt x="668" y="538"/>
                </a:lnTo>
                <a:lnTo>
                  <a:pt x="684" y="538"/>
                </a:lnTo>
                <a:lnTo>
                  <a:pt x="699" y="538"/>
                </a:lnTo>
                <a:lnTo>
                  <a:pt x="715" y="538"/>
                </a:lnTo>
                <a:lnTo>
                  <a:pt x="731" y="538"/>
                </a:lnTo>
                <a:lnTo>
                  <a:pt x="746" y="538"/>
                </a:lnTo>
                <a:lnTo>
                  <a:pt x="762" y="538"/>
                </a:lnTo>
                <a:lnTo>
                  <a:pt x="792" y="538"/>
                </a:lnTo>
                <a:lnTo>
                  <a:pt x="824" y="538"/>
                </a:lnTo>
                <a:lnTo>
                  <a:pt x="855" y="538"/>
                </a:lnTo>
                <a:lnTo>
                  <a:pt x="887" y="538"/>
                </a:lnTo>
                <a:lnTo>
                  <a:pt x="918" y="538"/>
                </a:lnTo>
                <a:lnTo>
                  <a:pt x="949" y="538"/>
                </a:lnTo>
                <a:lnTo>
                  <a:pt x="980" y="538"/>
                </a:lnTo>
                <a:lnTo>
                  <a:pt x="1011" y="538"/>
                </a:lnTo>
                <a:lnTo>
                  <a:pt x="1043" y="538"/>
                </a:lnTo>
                <a:lnTo>
                  <a:pt x="1073" y="538"/>
                </a:lnTo>
                <a:lnTo>
                  <a:pt x="1104" y="538"/>
                </a:lnTo>
                <a:lnTo>
                  <a:pt x="1136" y="538"/>
                </a:lnTo>
                <a:lnTo>
                  <a:pt x="1167" y="538"/>
                </a:lnTo>
                <a:lnTo>
                  <a:pt x="1198" y="538"/>
                </a:lnTo>
                <a:lnTo>
                  <a:pt x="1228" y="538"/>
                </a:lnTo>
                <a:lnTo>
                  <a:pt x="1259" y="538"/>
                </a:lnTo>
                <a:lnTo>
                  <a:pt x="1290" y="538"/>
                </a:lnTo>
                <a:lnTo>
                  <a:pt x="1320" y="538"/>
                </a:lnTo>
                <a:lnTo>
                  <a:pt x="1352" y="538"/>
                </a:lnTo>
                <a:lnTo>
                  <a:pt x="1383" y="538"/>
                </a:lnTo>
                <a:lnTo>
                  <a:pt x="1414" y="538"/>
                </a:lnTo>
                <a:lnTo>
                  <a:pt x="1443" y="538"/>
                </a:lnTo>
                <a:lnTo>
                  <a:pt x="1474" y="538"/>
                </a:lnTo>
                <a:lnTo>
                  <a:pt x="1505" y="538"/>
                </a:lnTo>
                <a:lnTo>
                  <a:pt x="1536" y="538"/>
                </a:lnTo>
                <a:lnTo>
                  <a:pt x="1565" y="538"/>
                </a:lnTo>
                <a:lnTo>
                  <a:pt x="1596" y="538"/>
                </a:lnTo>
                <a:lnTo>
                  <a:pt x="1627" y="538"/>
                </a:lnTo>
                <a:lnTo>
                  <a:pt x="1661" y="538"/>
                </a:lnTo>
                <a:lnTo>
                  <a:pt x="1696" y="538"/>
                </a:lnTo>
                <a:lnTo>
                  <a:pt x="1730" y="538"/>
                </a:lnTo>
                <a:lnTo>
                  <a:pt x="1765" y="538"/>
                </a:lnTo>
                <a:lnTo>
                  <a:pt x="1800" y="538"/>
                </a:lnTo>
                <a:lnTo>
                  <a:pt x="1835" y="538"/>
                </a:lnTo>
                <a:lnTo>
                  <a:pt x="1869" y="537"/>
                </a:lnTo>
                <a:lnTo>
                  <a:pt x="1904" y="536"/>
                </a:lnTo>
                <a:lnTo>
                  <a:pt x="1877" y="535"/>
                </a:lnTo>
                <a:lnTo>
                  <a:pt x="1850" y="535"/>
                </a:lnTo>
                <a:lnTo>
                  <a:pt x="1824" y="535"/>
                </a:lnTo>
                <a:lnTo>
                  <a:pt x="1796" y="535"/>
                </a:lnTo>
                <a:lnTo>
                  <a:pt x="1769" y="535"/>
                </a:lnTo>
                <a:lnTo>
                  <a:pt x="1742" y="535"/>
                </a:lnTo>
                <a:lnTo>
                  <a:pt x="1714" y="535"/>
                </a:lnTo>
                <a:lnTo>
                  <a:pt x="1688" y="534"/>
                </a:lnTo>
                <a:lnTo>
                  <a:pt x="1674" y="534"/>
                </a:lnTo>
                <a:lnTo>
                  <a:pt x="1661" y="534"/>
                </a:lnTo>
                <a:lnTo>
                  <a:pt x="1647" y="534"/>
                </a:lnTo>
                <a:lnTo>
                  <a:pt x="1633" y="534"/>
                </a:lnTo>
                <a:lnTo>
                  <a:pt x="1621" y="534"/>
                </a:lnTo>
                <a:lnTo>
                  <a:pt x="1608" y="534"/>
                </a:lnTo>
                <a:lnTo>
                  <a:pt x="1595" y="534"/>
                </a:lnTo>
                <a:lnTo>
                  <a:pt x="1582" y="534"/>
                </a:lnTo>
                <a:lnTo>
                  <a:pt x="1569" y="535"/>
                </a:lnTo>
                <a:lnTo>
                  <a:pt x="1556" y="535"/>
                </a:lnTo>
                <a:lnTo>
                  <a:pt x="1544" y="535"/>
                </a:lnTo>
                <a:lnTo>
                  <a:pt x="1531" y="535"/>
                </a:lnTo>
                <a:lnTo>
                  <a:pt x="1517" y="535"/>
                </a:lnTo>
                <a:lnTo>
                  <a:pt x="1505" y="535"/>
                </a:lnTo>
                <a:lnTo>
                  <a:pt x="1498" y="535"/>
                </a:lnTo>
                <a:lnTo>
                  <a:pt x="1492" y="535"/>
                </a:lnTo>
                <a:lnTo>
                  <a:pt x="1487" y="534"/>
                </a:lnTo>
                <a:lnTo>
                  <a:pt x="1481" y="534"/>
                </a:lnTo>
                <a:lnTo>
                  <a:pt x="1454" y="534"/>
                </a:lnTo>
                <a:lnTo>
                  <a:pt x="1426" y="534"/>
                </a:lnTo>
                <a:lnTo>
                  <a:pt x="1399" y="534"/>
                </a:lnTo>
                <a:lnTo>
                  <a:pt x="1372" y="534"/>
                </a:lnTo>
                <a:lnTo>
                  <a:pt x="1344" y="534"/>
                </a:lnTo>
                <a:lnTo>
                  <a:pt x="1317" y="534"/>
                </a:lnTo>
                <a:lnTo>
                  <a:pt x="1290" y="533"/>
                </a:lnTo>
                <a:lnTo>
                  <a:pt x="1262" y="533"/>
                </a:lnTo>
                <a:lnTo>
                  <a:pt x="1235" y="533"/>
                </a:lnTo>
                <a:lnTo>
                  <a:pt x="1209" y="533"/>
                </a:lnTo>
                <a:lnTo>
                  <a:pt x="1182" y="533"/>
                </a:lnTo>
                <a:lnTo>
                  <a:pt x="1154" y="533"/>
                </a:lnTo>
                <a:lnTo>
                  <a:pt x="1127" y="533"/>
                </a:lnTo>
                <a:lnTo>
                  <a:pt x="1100" y="533"/>
                </a:lnTo>
                <a:lnTo>
                  <a:pt x="1073" y="533"/>
                </a:lnTo>
                <a:lnTo>
                  <a:pt x="1046" y="533"/>
                </a:lnTo>
                <a:lnTo>
                  <a:pt x="1015" y="533"/>
                </a:lnTo>
                <a:lnTo>
                  <a:pt x="985" y="533"/>
                </a:lnTo>
                <a:lnTo>
                  <a:pt x="955" y="533"/>
                </a:lnTo>
                <a:lnTo>
                  <a:pt x="924" y="533"/>
                </a:lnTo>
                <a:lnTo>
                  <a:pt x="908" y="533"/>
                </a:lnTo>
                <a:lnTo>
                  <a:pt x="894" y="533"/>
                </a:lnTo>
                <a:lnTo>
                  <a:pt x="878" y="533"/>
                </a:lnTo>
                <a:lnTo>
                  <a:pt x="863" y="533"/>
                </a:lnTo>
                <a:lnTo>
                  <a:pt x="848" y="533"/>
                </a:lnTo>
                <a:lnTo>
                  <a:pt x="833" y="533"/>
                </a:lnTo>
                <a:lnTo>
                  <a:pt x="828" y="533"/>
                </a:lnTo>
                <a:lnTo>
                  <a:pt x="821" y="534"/>
                </a:lnTo>
                <a:lnTo>
                  <a:pt x="817" y="534"/>
                </a:lnTo>
                <a:lnTo>
                  <a:pt x="814" y="533"/>
                </a:lnTo>
                <a:lnTo>
                  <a:pt x="812" y="532"/>
                </a:lnTo>
                <a:lnTo>
                  <a:pt x="809" y="530"/>
                </a:lnTo>
                <a:lnTo>
                  <a:pt x="871" y="530"/>
                </a:lnTo>
                <a:lnTo>
                  <a:pt x="932" y="530"/>
                </a:lnTo>
                <a:lnTo>
                  <a:pt x="993" y="530"/>
                </a:lnTo>
                <a:lnTo>
                  <a:pt x="1054" y="530"/>
                </a:lnTo>
                <a:lnTo>
                  <a:pt x="1116" y="530"/>
                </a:lnTo>
                <a:lnTo>
                  <a:pt x="1176" y="530"/>
                </a:lnTo>
                <a:lnTo>
                  <a:pt x="1237" y="530"/>
                </a:lnTo>
                <a:lnTo>
                  <a:pt x="1299" y="530"/>
                </a:lnTo>
                <a:lnTo>
                  <a:pt x="1359" y="530"/>
                </a:lnTo>
                <a:lnTo>
                  <a:pt x="1419" y="530"/>
                </a:lnTo>
                <a:lnTo>
                  <a:pt x="1481" y="530"/>
                </a:lnTo>
                <a:lnTo>
                  <a:pt x="1541" y="530"/>
                </a:lnTo>
                <a:lnTo>
                  <a:pt x="1602" y="530"/>
                </a:lnTo>
                <a:lnTo>
                  <a:pt x="1663" y="530"/>
                </a:lnTo>
                <a:lnTo>
                  <a:pt x="1723" y="530"/>
                </a:lnTo>
                <a:lnTo>
                  <a:pt x="1784" y="530"/>
                </a:lnTo>
                <a:lnTo>
                  <a:pt x="1818" y="530"/>
                </a:lnTo>
                <a:lnTo>
                  <a:pt x="1852" y="530"/>
                </a:lnTo>
                <a:lnTo>
                  <a:pt x="1885" y="530"/>
                </a:lnTo>
                <a:lnTo>
                  <a:pt x="1919" y="530"/>
                </a:lnTo>
                <a:lnTo>
                  <a:pt x="1936" y="532"/>
                </a:lnTo>
                <a:lnTo>
                  <a:pt x="1953" y="532"/>
                </a:lnTo>
                <a:lnTo>
                  <a:pt x="1961" y="532"/>
                </a:lnTo>
                <a:lnTo>
                  <a:pt x="1969" y="532"/>
                </a:lnTo>
                <a:lnTo>
                  <a:pt x="1974" y="532"/>
                </a:lnTo>
                <a:lnTo>
                  <a:pt x="1977" y="530"/>
                </a:lnTo>
                <a:lnTo>
                  <a:pt x="1981" y="530"/>
                </a:lnTo>
                <a:lnTo>
                  <a:pt x="1982" y="530"/>
                </a:lnTo>
                <a:lnTo>
                  <a:pt x="1983" y="532"/>
                </a:lnTo>
                <a:lnTo>
                  <a:pt x="1983" y="533"/>
                </a:lnTo>
                <a:lnTo>
                  <a:pt x="1986" y="534"/>
                </a:lnTo>
                <a:lnTo>
                  <a:pt x="1991" y="534"/>
                </a:lnTo>
                <a:lnTo>
                  <a:pt x="1997" y="535"/>
                </a:lnTo>
                <a:lnTo>
                  <a:pt x="2002" y="535"/>
                </a:lnTo>
                <a:lnTo>
                  <a:pt x="2007" y="533"/>
                </a:lnTo>
                <a:lnTo>
                  <a:pt x="2012" y="530"/>
                </a:lnTo>
                <a:lnTo>
                  <a:pt x="2020" y="530"/>
                </a:lnTo>
                <a:lnTo>
                  <a:pt x="2027" y="529"/>
                </a:lnTo>
                <a:lnTo>
                  <a:pt x="2022" y="527"/>
                </a:lnTo>
                <a:lnTo>
                  <a:pt x="2015" y="527"/>
                </a:lnTo>
                <a:lnTo>
                  <a:pt x="2012" y="527"/>
                </a:lnTo>
                <a:lnTo>
                  <a:pt x="2010" y="527"/>
                </a:lnTo>
                <a:lnTo>
                  <a:pt x="2010" y="526"/>
                </a:lnTo>
                <a:lnTo>
                  <a:pt x="2010" y="525"/>
                </a:lnTo>
                <a:lnTo>
                  <a:pt x="2010" y="524"/>
                </a:lnTo>
                <a:lnTo>
                  <a:pt x="2011" y="523"/>
                </a:lnTo>
                <a:lnTo>
                  <a:pt x="2015" y="523"/>
                </a:lnTo>
                <a:lnTo>
                  <a:pt x="2019" y="524"/>
                </a:lnTo>
                <a:lnTo>
                  <a:pt x="2025" y="524"/>
                </a:lnTo>
                <a:lnTo>
                  <a:pt x="2031" y="523"/>
                </a:lnTo>
                <a:lnTo>
                  <a:pt x="2032" y="524"/>
                </a:lnTo>
                <a:lnTo>
                  <a:pt x="2034" y="524"/>
                </a:lnTo>
                <a:lnTo>
                  <a:pt x="2035" y="524"/>
                </a:lnTo>
                <a:lnTo>
                  <a:pt x="2035" y="521"/>
                </a:lnTo>
                <a:lnTo>
                  <a:pt x="2033" y="520"/>
                </a:lnTo>
                <a:lnTo>
                  <a:pt x="2031" y="518"/>
                </a:lnTo>
                <a:lnTo>
                  <a:pt x="2027" y="517"/>
                </a:lnTo>
                <a:lnTo>
                  <a:pt x="2026" y="517"/>
                </a:lnTo>
                <a:lnTo>
                  <a:pt x="2024" y="516"/>
                </a:lnTo>
                <a:lnTo>
                  <a:pt x="2022" y="517"/>
                </a:lnTo>
                <a:lnTo>
                  <a:pt x="2019" y="518"/>
                </a:lnTo>
                <a:lnTo>
                  <a:pt x="2017" y="518"/>
                </a:lnTo>
                <a:lnTo>
                  <a:pt x="2012" y="518"/>
                </a:lnTo>
                <a:lnTo>
                  <a:pt x="2008" y="518"/>
                </a:lnTo>
                <a:lnTo>
                  <a:pt x="2012" y="516"/>
                </a:lnTo>
                <a:lnTo>
                  <a:pt x="2015" y="512"/>
                </a:lnTo>
                <a:lnTo>
                  <a:pt x="2015" y="510"/>
                </a:lnTo>
                <a:lnTo>
                  <a:pt x="2011" y="505"/>
                </a:lnTo>
                <a:lnTo>
                  <a:pt x="2015" y="504"/>
                </a:lnTo>
                <a:lnTo>
                  <a:pt x="2019" y="504"/>
                </a:lnTo>
                <a:lnTo>
                  <a:pt x="2025" y="503"/>
                </a:lnTo>
                <a:lnTo>
                  <a:pt x="2031" y="503"/>
                </a:lnTo>
                <a:lnTo>
                  <a:pt x="2035" y="503"/>
                </a:lnTo>
                <a:lnTo>
                  <a:pt x="2041" y="503"/>
                </a:lnTo>
                <a:lnTo>
                  <a:pt x="2042" y="503"/>
                </a:lnTo>
                <a:lnTo>
                  <a:pt x="2044" y="502"/>
                </a:lnTo>
                <a:lnTo>
                  <a:pt x="2047" y="501"/>
                </a:lnTo>
                <a:lnTo>
                  <a:pt x="2048" y="499"/>
                </a:lnTo>
                <a:lnTo>
                  <a:pt x="2042" y="498"/>
                </a:lnTo>
                <a:lnTo>
                  <a:pt x="2036" y="496"/>
                </a:lnTo>
                <a:lnTo>
                  <a:pt x="2028" y="498"/>
                </a:lnTo>
                <a:lnTo>
                  <a:pt x="2022" y="498"/>
                </a:lnTo>
                <a:lnTo>
                  <a:pt x="2016" y="496"/>
                </a:lnTo>
                <a:lnTo>
                  <a:pt x="2009" y="495"/>
                </a:lnTo>
                <a:lnTo>
                  <a:pt x="2003" y="495"/>
                </a:lnTo>
                <a:lnTo>
                  <a:pt x="1999" y="495"/>
                </a:lnTo>
                <a:lnTo>
                  <a:pt x="2000" y="493"/>
                </a:lnTo>
                <a:lnTo>
                  <a:pt x="1999" y="491"/>
                </a:lnTo>
                <a:lnTo>
                  <a:pt x="1998" y="490"/>
                </a:lnTo>
                <a:lnTo>
                  <a:pt x="1997" y="490"/>
                </a:lnTo>
                <a:lnTo>
                  <a:pt x="1995" y="490"/>
                </a:lnTo>
                <a:lnTo>
                  <a:pt x="1994" y="490"/>
                </a:lnTo>
                <a:lnTo>
                  <a:pt x="1994" y="488"/>
                </a:lnTo>
                <a:lnTo>
                  <a:pt x="1994" y="487"/>
                </a:lnTo>
                <a:lnTo>
                  <a:pt x="1987" y="483"/>
                </a:lnTo>
                <a:lnTo>
                  <a:pt x="1982" y="477"/>
                </a:lnTo>
                <a:lnTo>
                  <a:pt x="1985" y="475"/>
                </a:lnTo>
                <a:lnTo>
                  <a:pt x="1989" y="474"/>
                </a:lnTo>
                <a:lnTo>
                  <a:pt x="1992" y="472"/>
                </a:lnTo>
                <a:lnTo>
                  <a:pt x="1995" y="472"/>
                </a:lnTo>
                <a:lnTo>
                  <a:pt x="2003" y="471"/>
                </a:lnTo>
                <a:lnTo>
                  <a:pt x="2011" y="471"/>
                </a:lnTo>
                <a:lnTo>
                  <a:pt x="2020" y="471"/>
                </a:lnTo>
                <a:lnTo>
                  <a:pt x="2030" y="472"/>
                </a:lnTo>
                <a:lnTo>
                  <a:pt x="2037" y="472"/>
                </a:lnTo>
                <a:lnTo>
                  <a:pt x="2047" y="472"/>
                </a:lnTo>
                <a:lnTo>
                  <a:pt x="2053" y="472"/>
                </a:lnTo>
                <a:lnTo>
                  <a:pt x="2060" y="470"/>
                </a:lnTo>
                <a:lnTo>
                  <a:pt x="2066" y="469"/>
                </a:lnTo>
                <a:lnTo>
                  <a:pt x="2072" y="471"/>
                </a:lnTo>
                <a:lnTo>
                  <a:pt x="2078" y="471"/>
                </a:lnTo>
                <a:lnTo>
                  <a:pt x="2085" y="470"/>
                </a:lnTo>
                <a:lnTo>
                  <a:pt x="2091" y="469"/>
                </a:lnTo>
                <a:lnTo>
                  <a:pt x="2097" y="468"/>
                </a:lnTo>
                <a:lnTo>
                  <a:pt x="2094" y="467"/>
                </a:lnTo>
                <a:lnTo>
                  <a:pt x="2092" y="463"/>
                </a:lnTo>
                <a:lnTo>
                  <a:pt x="2094" y="462"/>
                </a:lnTo>
                <a:lnTo>
                  <a:pt x="2097" y="461"/>
                </a:lnTo>
                <a:lnTo>
                  <a:pt x="2100" y="460"/>
                </a:lnTo>
                <a:lnTo>
                  <a:pt x="2102" y="460"/>
                </a:lnTo>
                <a:lnTo>
                  <a:pt x="2103" y="459"/>
                </a:lnTo>
                <a:lnTo>
                  <a:pt x="2105" y="457"/>
                </a:lnTo>
                <a:lnTo>
                  <a:pt x="2105" y="454"/>
                </a:lnTo>
                <a:lnTo>
                  <a:pt x="2105" y="452"/>
                </a:lnTo>
                <a:lnTo>
                  <a:pt x="2108" y="453"/>
                </a:lnTo>
                <a:lnTo>
                  <a:pt x="2113" y="455"/>
                </a:lnTo>
                <a:lnTo>
                  <a:pt x="2116" y="457"/>
                </a:lnTo>
                <a:lnTo>
                  <a:pt x="2119" y="457"/>
                </a:lnTo>
                <a:lnTo>
                  <a:pt x="2123" y="457"/>
                </a:lnTo>
                <a:lnTo>
                  <a:pt x="2127" y="457"/>
                </a:lnTo>
                <a:lnTo>
                  <a:pt x="2122" y="453"/>
                </a:lnTo>
                <a:lnTo>
                  <a:pt x="2117" y="450"/>
                </a:lnTo>
                <a:lnTo>
                  <a:pt x="2113" y="449"/>
                </a:lnTo>
                <a:lnTo>
                  <a:pt x="2108" y="449"/>
                </a:lnTo>
                <a:lnTo>
                  <a:pt x="2102" y="446"/>
                </a:lnTo>
                <a:lnTo>
                  <a:pt x="2097" y="444"/>
                </a:lnTo>
                <a:lnTo>
                  <a:pt x="2092" y="441"/>
                </a:lnTo>
                <a:lnTo>
                  <a:pt x="2089" y="435"/>
                </a:lnTo>
                <a:lnTo>
                  <a:pt x="2096" y="437"/>
                </a:lnTo>
                <a:lnTo>
                  <a:pt x="2103" y="437"/>
                </a:lnTo>
                <a:lnTo>
                  <a:pt x="2110" y="437"/>
                </a:lnTo>
                <a:lnTo>
                  <a:pt x="2117" y="436"/>
                </a:lnTo>
                <a:lnTo>
                  <a:pt x="2123" y="436"/>
                </a:lnTo>
                <a:lnTo>
                  <a:pt x="2127" y="434"/>
                </a:lnTo>
                <a:lnTo>
                  <a:pt x="2130" y="433"/>
                </a:lnTo>
                <a:lnTo>
                  <a:pt x="2132" y="433"/>
                </a:lnTo>
                <a:lnTo>
                  <a:pt x="2135" y="433"/>
                </a:lnTo>
                <a:lnTo>
                  <a:pt x="2139" y="432"/>
                </a:lnTo>
                <a:lnTo>
                  <a:pt x="2146" y="428"/>
                </a:lnTo>
                <a:lnTo>
                  <a:pt x="2152" y="427"/>
                </a:lnTo>
                <a:lnTo>
                  <a:pt x="2159" y="427"/>
                </a:lnTo>
                <a:lnTo>
                  <a:pt x="2167" y="428"/>
                </a:lnTo>
                <a:lnTo>
                  <a:pt x="2175" y="430"/>
                </a:lnTo>
                <a:lnTo>
                  <a:pt x="2184" y="432"/>
                </a:lnTo>
                <a:lnTo>
                  <a:pt x="2193" y="432"/>
                </a:lnTo>
                <a:lnTo>
                  <a:pt x="2201" y="432"/>
                </a:lnTo>
                <a:lnTo>
                  <a:pt x="2208" y="432"/>
                </a:lnTo>
                <a:lnTo>
                  <a:pt x="2214" y="430"/>
                </a:lnTo>
                <a:lnTo>
                  <a:pt x="2215" y="428"/>
                </a:lnTo>
                <a:lnTo>
                  <a:pt x="2214" y="426"/>
                </a:lnTo>
                <a:lnTo>
                  <a:pt x="2213" y="425"/>
                </a:lnTo>
                <a:lnTo>
                  <a:pt x="2210" y="425"/>
                </a:lnTo>
                <a:lnTo>
                  <a:pt x="2204" y="425"/>
                </a:lnTo>
                <a:lnTo>
                  <a:pt x="2196" y="426"/>
                </a:lnTo>
                <a:lnTo>
                  <a:pt x="2187" y="426"/>
                </a:lnTo>
                <a:lnTo>
                  <a:pt x="2177" y="426"/>
                </a:lnTo>
                <a:lnTo>
                  <a:pt x="2171" y="425"/>
                </a:lnTo>
                <a:lnTo>
                  <a:pt x="2165" y="422"/>
                </a:lnTo>
                <a:lnTo>
                  <a:pt x="2159" y="420"/>
                </a:lnTo>
                <a:lnTo>
                  <a:pt x="2154" y="417"/>
                </a:lnTo>
                <a:lnTo>
                  <a:pt x="2148" y="412"/>
                </a:lnTo>
                <a:lnTo>
                  <a:pt x="2143" y="409"/>
                </a:lnTo>
                <a:lnTo>
                  <a:pt x="2138" y="405"/>
                </a:lnTo>
                <a:lnTo>
                  <a:pt x="2131" y="403"/>
                </a:lnTo>
                <a:lnTo>
                  <a:pt x="2135" y="403"/>
                </a:lnTo>
                <a:lnTo>
                  <a:pt x="2140" y="402"/>
                </a:lnTo>
                <a:lnTo>
                  <a:pt x="2144" y="401"/>
                </a:lnTo>
                <a:lnTo>
                  <a:pt x="2149" y="399"/>
                </a:lnTo>
                <a:lnTo>
                  <a:pt x="2154" y="397"/>
                </a:lnTo>
                <a:lnTo>
                  <a:pt x="2158" y="396"/>
                </a:lnTo>
                <a:lnTo>
                  <a:pt x="2163" y="396"/>
                </a:lnTo>
                <a:lnTo>
                  <a:pt x="2168" y="397"/>
                </a:lnTo>
                <a:lnTo>
                  <a:pt x="2165" y="394"/>
                </a:lnTo>
                <a:lnTo>
                  <a:pt x="2162" y="393"/>
                </a:lnTo>
                <a:lnTo>
                  <a:pt x="2157" y="392"/>
                </a:lnTo>
                <a:lnTo>
                  <a:pt x="2154" y="393"/>
                </a:lnTo>
                <a:lnTo>
                  <a:pt x="2150" y="393"/>
                </a:lnTo>
                <a:lnTo>
                  <a:pt x="2146" y="394"/>
                </a:lnTo>
                <a:lnTo>
                  <a:pt x="2142" y="394"/>
                </a:lnTo>
                <a:lnTo>
                  <a:pt x="2139" y="393"/>
                </a:lnTo>
                <a:lnTo>
                  <a:pt x="2141" y="391"/>
                </a:lnTo>
                <a:lnTo>
                  <a:pt x="2143" y="391"/>
                </a:lnTo>
                <a:lnTo>
                  <a:pt x="2144" y="390"/>
                </a:lnTo>
                <a:lnTo>
                  <a:pt x="2144" y="387"/>
                </a:lnTo>
                <a:lnTo>
                  <a:pt x="2144" y="385"/>
                </a:lnTo>
                <a:lnTo>
                  <a:pt x="2146" y="384"/>
                </a:lnTo>
                <a:lnTo>
                  <a:pt x="2147" y="384"/>
                </a:lnTo>
                <a:lnTo>
                  <a:pt x="2149" y="384"/>
                </a:lnTo>
                <a:lnTo>
                  <a:pt x="2151" y="385"/>
                </a:lnTo>
                <a:lnTo>
                  <a:pt x="2154" y="386"/>
                </a:lnTo>
                <a:lnTo>
                  <a:pt x="2157" y="386"/>
                </a:lnTo>
                <a:lnTo>
                  <a:pt x="2162" y="386"/>
                </a:lnTo>
                <a:lnTo>
                  <a:pt x="2164" y="388"/>
                </a:lnTo>
                <a:lnTo>
                  <a:pt x="2167" y="390"/>
                </a:lnTo>
                <a:lnTo>
                  <a:pt x="2172" y="391"/>
                </a:lnTo>
                <a:lnTo>
                  <a:pt x="2176" y="392"/>
                </a:lnTo>
                <a:lnTo>
                  <a:pt x="2173" y="387"/>
                </a:lnTo>
                <a:lnTo>
                  <a:pt x="2168" y="384"/>
                </a:lnTo>
                <a:lnTo>
                  <a:pt x="2172" y="379"/>
                </a:lnTo>
                <a:lnTo>
                  <a:pt x="2175" y="376"/>
                </a:lnTo>
                <a:lnTo>
                  <a:pt x="2177" y="375"/>
                </a:lnTo>
                <a:lnTo>
                  <a:pt x="2180" y="375"/>
                </a:lnTo>
                <a:lnTo>
                  <a:pt x="2182" y="375"/>
                </a:lnTo>
                <a:lnTo>
                  <a:pt x="2185" y="376"/>
                </a:lnTo>
                <a:lnTo>
                  <a:pt x="2182" y="372"/>
                </a:lnTo>
                <a:lnTo>
                  <a:pt x="2179" y="370"/>
                </a:lnTo>
                <a:lnTo>
                  <a:pt x="2175" y="369"/>
                </a:lnTo>
                <a:lnTo>
                  <a:pt x="2172" y="370"/>
                </a:lnTo>
                <a:lnTo>
                  <a:pt x="2170" y="372"/>
                </a:lnTo>
                <a:lnTo>
                  <a:pt x="2167" y="374"/>
                </a:lnTo>
                <a:lnTo>
                  <a:pt x="2165" y="374"/>
                </a:lnTo>
                <a:lnTo>
                  <a:pt x="2163" y="372"/>
                </a:lnTo>
                <a:lnTo>
                  <a:pt x="2158" y="371"/>
                </a:lnTo>
                <a:lnTo>
                  <a:pt x="2155" y="371"/>
                </a:lnTo>
                <a:lnTo>
                  <a:pt x="2151" y="374"/>
                </a:lnTo>
                <a:lnTo>
                  <a:pt x="2148" y="376"/>
                </a:lnTo>
                <a:lnTo>
                  <a:pt x="2147" y="377"/>
                </a:lnTo>
                <a:lnTo>
                  <a:pt x="2146" y="377"/>
                </a:lnTo>
                <a:lnTo>
                  <a:pt x="2144" y="376"/>
                </a:lnTo>
                <a:lnTo>
                  <a:pt x="2142" y="374"/>
                </a:lnTo>
                <a:lnTo>
                  <a:pt x="2142" y="371"/>
                </a:lnTo>
                <a:lnTo>
                  <a:pt x="2142" y="369"/>
                </a:lnTo>
                <a:lnTo>
                  <a:pt x="2142" y="368"/>
                </a:lnTo>
                <a:lnTo>
                  <a:pt x="2144" y="368"/>
                </a:lnTo>
                <a:lnTo>
                  <a:pt x="2148" y="367"/>
                </a:lnTo>
                <a:lnTo>
                  <a:pt x="2152" y="367"/>
                </a:lnTo>
                <a:lnTo>
                  <a:pt x="2148" y="364"/>
                </a:lnTo>
                <a:lnTo>
                  <a:pt x="2143" y="363"/>
                </a:lnTo>
                <a:lnTo>
                  <a:pt x="2139" y="362"/>
                </a:lnTo>
                <a:lnTo>
                  <a:pt x="2134" y="362"/>
                </a:lnTo>
                <a:lnTo>
                  <a:pt x="2130" y="362"/>
                </a:lnTo>
                <a:lnTo>
                  <a:pt x="2125" y="361"/>
                </a:lnTo>
                <a:lnTo>
                  <a:pt x="2121" y="360"/>
                </a:lnTo>
                <a:lnTo>
                  <a:pt x="2117" y="357"/>
                </a:lnTo>
                <a:lnTo>
                  <a:pt x="2123" y="355"/>
                </a:lnTo>
                <a:lnTo>
                  <a:pt x="2127" y="354"/>
                </a:lnTo>
                <a:lnTo>
                  <a:pt x="2130" y="354"/>
                </a:lnTo>
                <a:lnTo>
                  <a:pt x="2131" y="353"/>
                </a:lnTo>
                <a:lnTo>
                  <a:pt x="2131" y="352"/>
                </a:lnTo>
                <a:lnTo>
                  <a:pt x="2131" y="350"/>
                </a:lnTo>
                <a:lnTo>
                  <a:pt x="2127" y="347"/>
                </a:lnTo>
                <a:lnTo>
                  <a:pt x="2124" y="345"/>
                </a:lnTo>
                <a:lnTo>
                  <a:pt x="2126" y="345"/>
                </a:lnTo>
                <a:lnTo>
                  <a:pt x="2129" y="345"/>
                </a:lnTo>
                <a:lnTo>
                  <a:pt x="2131" y="346"/>
                </a:lnTo>
                <a:lnTo>
                  <a:pt x="2133" y="347"/>
                </a:lnTo>
                <a:lnTo>
                  <a:pt x="2135" y="352"/>
                </a:lnTo>
                <a:lnTo>
                  <a:pt x="2139" y="357"/>
                </a:lnTo>
                <a:lnTo>
                  <a:pt x="2141" y="353"/>
                </a:lnTo>
                <a:lnTo>
                  <a:pt x="2142" y="351"/>
                </a:lnTo>
                <a:lnTo>
                  <a:pt x="2147" y="351"/>
                </a:lnTo>
                <a:lnTo>
                  <a:pt x="2150" y="353"/>
                </a:lnTo>
                <a:lnTo>
                  <a:pt x="2159" y="353"/>
                </a:lnTo>
                <a:lnTo>
                  <a:pt x="2167" y="354"/>
                </a:lnTo>
                <a:lnTo>
                  <a:pt x="2167" y="352"/>
                </a:lnTo>
                <a:lnTo>
                  <a:pt x="2167" y="351"/>
                </a:lnTo>
                <a:lnTo>
                  <a:pt x="2163" y="351"/>
                </a:lnTo>
                <a:lnTo>
                  <a:pt x="2158" y="351"/>
                </a:lnTo>
                <a:lnTo>
                  <a:pt x="2157" y="349"/>
                </a:lnTo>
                <a:lnTo>
                  <a:pt x="2155" y="347"/>
                </a:lnTo>
                <a:lnTo>
                  <a:pt x="2155" y="346"/>
                </a:lnTo>
                <a:lnTo>
                  <a:pt x="2156" y="345"/>
                </a:lnTo>
                <a:lnTo>
                  <a:pt x="2158" y="344"/>
                </a:lnTo>
                <a:lnTo>
                  <a:pt x="2160" y="343"/>
                </a:lnTo>
                <a:lnTo>
                  <a:pt x="2156" y="343"/>
                </a:lnTo>
                <a:lnTo>
                  <a:pt x="2152" y="344"/>
                </a:lnTo>
                <a:lnTo>
                  <a:pt x="2146" y="344"/>
                </a:lnTo>
                <a:lnTo>
                  <a:pt x="2139" y="343"/>
                </a:lnTo>
                <a:lnTo>
                  <a:pt x="2129" y="341"/>
                </a:lnTo>
                <a:lnTo>
                  <a:pt x="2119" y="337"/>
                </a:lnTo>
                <a:lnTo>
                  <a:pt x="2130" y="336"/>
                </a:lnTo>
                <a:lnTo>
                  <a:pt x="2141" y="335"/>
                </a:lnTo>
                <a:lnTo>
                  <a:pt x="2132" y="333"/>
                </a:lnTo>
                <a:lnTo>
                  <a:pt x="2124" y="328"/>
                </a:lnTo>
                <a:lnTo>
                  <a:pt x="2130" y="327"/>
                </a:lnTo>
                <a:lnTo>
                  <a:pt x="2134" y="327"/>
                </a:lnTo>
                <a:lnTo>
                  <a:pt x="2140" y="328"/>
                </a:lnTo>
                <a:lnTo>
                  <a:pt x="2144" y="329"/>
                </a:lnTo>
                <a:lnTo>
                  <a:pt x="2155" y="334"/>
                </a:lnTo>
                <a:lnTo>
                  <a:pt x="2165" y="338"/>
                </a:lnTo>
                <a:lnTo>
                  <a:pt x="2174" y="342"/>
                </a:lnTo>
                <a:lnTo>
                  <a:pt x="2183" y="344"/>
                </a:lnTo>
                <a:lnTo>
                  <a:pt x="2184" y="344"/>
                </a:lnTo>
                <a:lnTo>
                  <a:pt x="2187" y="344"/>
                </a:lnTo>
                <a:lnTo>
                  <a:pt x="2187" y="345"/>
                </a:lnTo>
                <a:lnTo>
                  <a:pt x="2188" y="347"/>
                </a:lnTo>
                <a:lnTo>
                  <a:pt x="2187" y="349"/>
                </a:lnTo>
                <a:lnTo>
                  <a:pt x="2185" y="351"/>
                </a:lnTo>
                <a:lnTo>
                  <a:pt x="2183" y="351"/>
                </a:lnTo>
                <a:lnTo>
                  <a:pt x="2182" y="352"/>
                </a:lnTo>
                <a:lnTo>
                  <a:pt x="2188" y="351"/>
                </a:lnTo>
                <a:lnTo>
                  <a:pt x="2192" y="351"/>
                </a:lnTo>
                <a:lnTo>
                  <a:pt x="2198" y="351"/>
                </a:lnTo>
                <a:lnTo>
                  <a:pt x="2204" y="353"/>
                </a:lnTo>
                <a:lnTo>
                  <a:pt x="2212" y="357"/>
                </a:lnTo>
                <a:lnTo>
                  <a:pt x="2221" y="358"/>
                </a:lnTo>
                <a:lnTo>
                  <a:pt x="2216" y="354"/>
                </a:lnTo>
                <a:lnTo>
                  <a:pt x="2210" y="351"/>
                </a:lnTo>
                <a:lnTo>
                  <a:pt x="2207" y="351"/>
                </a:lnTo>
                <a:lnTo>
                  <a:pt x="2206" y="350"/>
                </a:lnTo>
                <a:lnTo>
                  <a:pt x="2205" y="349"/>
                </a:lnTo>
                <a:lnTo>
                  <a:pt x="2204" y="346"/>
                </a:lnTo>
                <a:lnTo>
                  <a:pt x="2209" y="346"/>
                </a:lnTo>
                <a:lnTo>
                  <a:pt x="2215" y="349"/>
                </a:lnTo>
                <a:lnTo>
                  <a:pt x="2222" y="351"/>
                </a:lnTo>
                <a:lnTo>
                  <a:pt x="2228" y="353"/>
                </a:lnTo>
                <a:lnTo>
                  <a:pt x="2231" y="354"/>
                </a:lnTo>
                <a:lnTo>
                  <a:pt x="2234" y="357"/>
                </a:lnTo>
                <a:lnTo>
                  <a:pt x="2237" y="354"/>
                </a:lnTo>
                <a:lnTo>
                  <a:pt x="2239" y="352"/>
                </a:lnTo>
                <a:lnTo>
                  <a:pt x="2241" y="351"/>
                </a:lnTo>
                <a:lnTo>
                  <a:pt x="2242" y="351"/>
                </a:lnTo>
                <a:lnTo>
                  <a:pt x="2245" y="352"/>
                </a:lnTo>
                <a:lnTo>
                  <a:pt x="2247" y="354"/>
                </a:lnTo>
                <a:lnTo>
                  <a:pt x="2251" y="355"/>
                </a:lnTo>
                <a:lnTo>
                  <a:pt x="2258" y="355"/>
                </a:lnTo>
                <a:lnTo>
                  <a:pt x="2254" y="359"/>
                </a:lnTo>
                <a:lnTo>
                  <a:pt x="2249" y="362"/>
                </a:lnTo>
                <a:lnTo>
                  <a:pt x="2249" y="364"/>
                </a:lnTo>
                <a:lnTo>
                  <a:pt x="2249" y="366"/>
                </a:lnTo>
                <a:lnTo>
                  <a:pt x="2251" y="366"/>
                </a:lnTo>
                <a:lnTo>
                  <a:pt x="2254" y="366"/>
                </a:lnTo>
                <a:lnTo>
                  <a:pt x="2258" y="363"/>
                </a:lnTo>
                <a:lnTo>
                  <a:pt x="2261" y="361"/>
                </a:lnTo>
                <a:lnTo>
                  <a:pt x="2265" y="363"/>
                </a:lnTo>
                <a:lnTo>
                  <a:pt x="2267" y="366"/>
                </a:lnTo>
                <a:lnTo>
                  <a:pt x="2270" y="367"/>
                </a:lnTo>
                <a:lnTo>
                  <a:pt x="2271" y="368"/>
                </a:lnTo>
                <a:lnTo>
                  <a:pt x="2272" y="368"/>
                </a:lnTo>
                <a:lnTo>
                  <a:pt x="2274" y="367"/>
                </a:lnTo>
                <a:lnTo>
                  <a:pt x="2275" y="363"/>
                </a:lnTo>
                <a:lnTo>
                  <a:pt x="2274" y="355"/>
                </a:lnTo>
                <a:lnTo>
                  <a:pt x="2272" y="349"/>
                </a:lnTo>
                <a:lnTo>
                  <a:pt x="2270" y="345"/>
                </a:lnTo>
                <a:lnTo>
                  <a:pt x="2267" y="344"/>
                </a:lnTo>
                <a:lnTo>
                  <a:pt x="2265" y="344"/>
                </a:lnTo>
                <a:lnTo>
                  <a:pt x="2263" y="343"/>
                </a:lnTo>
                <a:lnTo>
                  <a:pt x="2262" y="341"/>
                </a:lnTo>
                <a:lnTo>
                  <a:pt x="2263" y="337"/>
                </a:lnTo>
                <a:lnTo>
                  <a:pt x="2263" y="334"/>
                </a:lnTo>
                <a:lnTo>
                  <a:pt x="2262" y="333"/>
                </a:lnTo>
                <a:lnTo>
                  <a:pt x="2259" y="334"/>
                </a:lnTo>
                <a:lnTo>
                  <a:pt x="2258" y="335"/>
                </a:lnTo>
                <a:lnTo>
                  <a:pt x="2258" y="336"/>
                </a:lnTo>
                <a:lnTo>
                  <a:pt x="2256" y="337"/>
                </a:lnTo>
                <a:lnTo>
                  <a:pt x="2255" y="336"/>
                </a:lnTo>
                <a:lnTo>
                  <a:pt x="2255" y="335"/>
                </a:lnTo>
                <a:lnTo>
                  <a:pt x="2255" y="334"/>
                </a:lnTo>
                <a:lnTo>
                  <a:pt x="2255" y="329"/>
                </a:lnTo>
                <a:lnTo>
                  <a:pt x="2257" y="327"/>
                </a:lnTo>
                <a:lnTo>
                  <a:pt x="2258" y="326"/>
                </a:lnTo>
                <a:lnTo>
                  <a:pt x="2261" y="325"/>
                </a:lnTo>
                <a:lnTo>
                  <a:pt x="2262" y="325"/>
                </a:lnTo>
                <a:lnTo>
                  <a:pt x="2263" y="325"/>
                </a:lnTo>
                <a:lnTo>
                  <a:pt x="2264" y="325"/>
                </a:lnTo>
                <a:lnTo>
                  <a:pt x="2264" y="327"/>
                </a:lnTo>
                <a:lnTo>
                  <a:pt x="2266" y="327"/>
                </a:lnTo>
                <a:lnTo>
                  <a:pt x="2267" y="326"/>
                </a:lnTo>
                <a:lnTo>
                  <a:pt x="2267" y="325"/>
                </a:lnTo>
                <a:lnTo>
                  <a:pt x="2267" y="322"/>
                </a:lnTo>
                <a:lnTo>
                  <a:pt x="2269" y="322"/>
                </a:lnTo>
                <a:lnTo>
                  <a:pt x="2267" y="322"/>
                </a:lnTo>
                <a:lnTo>
                  <a:pt x="2266" y="322"/>
                </a:lnTo>
                <a:lnTo>
                  <a:pt x="2265" y="322"/>
                </a:lnTo>
                <a:lnTo>
                  <a:pt x="2265" y="321"/>
                </a:lnTo>
                <a:lnTo>
                  <a:pt x="2265" y="320"/>
                </a:lnTo>
                <a:lnTo>
                  <a:pt x="2267" y="321"/>
                </a:lnTo>
                <a:lnTo>
                  <a:pt x="2270" y="322"/>
                </a:lnTo>
                <a:lnTo>
                  <a:pt x="2274" y="324"/>
                </a:lnTo>
                <a:lnTo>
                  <a:pt x="2279" y="325"/>
                </a:lnTo>
                <a:lnTo>
                  <a:pt x="2279" y="321"/>
                </a:lnTo>
                <a:lnTo>
                  <a:pt x="2276" y="318"/>
                </a:lnTo>
                <a:lnTo>
                  <a:pt x="2274" y="317"/>
                </a:lnTo>
                <a:lnTo>
                  <a:pt x="2273" y="313"/>
                </a:lnTo>
                <a:lnTo>
                  <a:pt x="2274" y="312"/>
                </a:lnTo>
                <a:lnTo>
                  <a:pt x="2276" y="311"/>
                </a:lnTo>
                <a:lnTo>
                  <a:pt x="2280" y="311"/>
                </a:lnTo>
                <a:lnTo>
                  <a:pt x="2282" y="312"/>
                </a:lnTo>
                <a:lnTo>
                  <a:pt x="2287" y="313"/>
                </a:lnTo>
                <a:lnTo>
                  <a:pt x="2291" y="314"/>
                </a:lnTo>
                <a:lnTo>
                  <a:pt x="2296" y="314"/>
                </a:lnTo>
                <a:lnTo>
                  <a:pt x="2300" y="314"/>
                </a:lnTo>
                <a:lnTo>
                  <a:pt x="2291" y="313"/>
                </a:lnTo>
                <a:lnTo>
                  <a:pt x="2282" y="310"/>
                </a:lnTo>
                <a:lnTo>
                  <a:pt x="2275" y="310"/>
                </a:lnTo>
                <a:lnTo>
                  <a:pt x="2270" y="310"/>
                </a:lnTo>
                <a:lnTo>
                  <a:pt x="2267" y="310"/>
                </a:lnTo>
                <a:lnTo>
                  <a:pt x="2265" y="310"/>
                </a:lnTo>
                <a:lnTo>
                  <a:pt x="2263" y="310"/>
                </a:lnTo>
                <a:lnTo>
                  <a:pt x="2262" y="309"/>
                </a:lnTo>
                <a:lnTo>
                  <a:pt x="2261" y="305"/>
                </a:lnTo>
                <a:lnTo>
                  <a:pt x="2261" y="302"/>
                </a:lnTo>
                <a:lnTo>
                  <a:pt x="2259" y="300"/>
                </a:lnTo>
                <a:lnTo>
                  <a:pt x="2256" y="299"/>
                </a:lnTo>
                <a:lnTo>
                  <a:pt x="2258" y="295"/>
                </a:lnTo>
                <a:lnTo>
                  <a:pt x="2261" y="293"/>
                </a:lnTo>
                <a:lnTo>
                  <a:pt x="2262" y="291"/>
                </a:lnTo>
                <a:lnTo>
                  <a:pt x="2261" y="286"/>
                </a:lnTo>
                <a:lnTo>
                  <a:pt x="2257" y="288"/>
                </a:lnTo>
                <a:lnTo>
                  <a:pt x="2254" y="291"/>
                </a:lnTo>
                <a:lnTo>
                  <a:pt x="2251" y="292"/>
                </a:lnTo>
                <a:lnTo>
                  <a:pt x="2249" y="292"/>
                </a:lnTo>
                <a:lnTo>
                  <a:pt x="2247" y="292"/>
                </a:lnTo>
                <a:lnTo>
                  <a:pt x="2246" y="289"/>
                </a:lnTo>
                <a:lnTo>
                  <a:pt x="2245" y="287"/>
                </a:lnTo>
                <a:lnTo>
                  <a:pt x="2246" y="285"/>
                </a:lnTo>
                <a:lnTo>
                  <a:pt x="2248" y="284"/>
                </a:lnTo>
                <a:lnTo>
                  <a:pt x="2249" y="283"/>
                </a:lnTo>
                <a:lnTo>
                  <a:pt x="2251" y="279"/>
                </a:lnTo>
                <a:lnTo>
                  <a:pt x="2251" y="278"/>
                </a:lnTo>
                <a:lnTo>
                  <a:pt x="2250" y="276"/>
                </a:lnTo>
                <a:lnTo>
                  <a:pt x="2250" y="272"/>
                </a:lnTo>
                <a:lnTo>
                  <a:pt x="2249" y="269"/>
                </a:lnTo>
                <a:lnTo>
                  <a:pt x="2250" y="266"/>
                </a:lnTo>
                <a:lnTo>
                  <a:pt x="2250" y="262"/>
                </a:lnTo>
                <a:lnTo>
                  <a:pt x="2253" y="260"/>
                </a:lnTo>
                <a:lnTo>
                  <a:pt x="2258" y="255"/>
                </a:lnTo>
                <a:lnTo>
                  <a:pt x="2263" y="251"/>
                </a:lnTo>
                <a:lnTo>
                  <a:pt x="2262" y="245"/>
                </a:lnTo>
                <a:lnTo>
                  <a:pt x="2258" y="239"/>
                </a:lnTo>
                <a:lnTo>
                  <a:pt x="2257" y="237"/>
                </a:lnTo>
                <a:lnTo>
                  <a:pt x="2256" y="234"/>
                </a:lnTo>
                <a:lnTo>
                  <a:pt x="2257" y="230"/>
                </a:lnTo>
                <a:lnTo>
                  <a:pt x="2259" y="228"/>
                </a:lnTo>
                <a:lnTo>
                  <a:pt x="2262" y="226"/>
                </a:lnTo>
                <a:lnTo>
                  <a:pt x="2263" y="224"/>
                </a:lnTo>
                <a:lnTo>
                  <a:pt x="2263" y="221"/>
                </a:lnTo>
                <a:lnTo>
                  <a:pt x="2262" y="219"/>
                </a:lnTo>
                <a:lnTo>
                  <a:pt x="2263" y="218"/>
                </a:lnTo>
                <a:lnTo>
                  <a:pt x="2265" y="216"/>
                </a:lnTo>
                <a:lnTo>
                  <a:pt x="2265" y="216"/>
                </a:lnTo>
                <a:lnTo>
                  <a:pt x="2265" y="214"/>
                </a:lnTo>
                <a:lnTo>
                  <a:pt x="2265" y="213"/>
                </a:lnTo>
                <a:lnTo>
                  <a:pt x="2264" y="212"/>
                </a:lnTo>
                <a:lnTo>
                  <a:pt x="2258" y="213"/>
                </a:lnTo>
                <a:lnTo>
                  <a:pt x="2251" y="216"/>
                </a:lnTo>
                <a:lnTo>
                  <a:pt x="2243" y="212"/>
                </a:lnTo>
                <a:lnTo>
                  <a:pt x="2237" y="206"/>
                </a:lnTo>
                <a:lnTo>
                  <a:pt x="2229" y="201"/>
                </a:lnTo>
                <a:lnTo>
                  <a:pt x="2221" y="196"/>
                </a:lnTo>
                <a:lnTo>
                  <a:pt x="2214" y="193"/>
                </a:lnTo>
                <a:lnTo>
                  <a:pt x="2206" y="191"/>
                </a:lnTo>
                <a:lnTo>
                  <a:pt x="2203" y="188"/>
                </a:lnTo>
                <a:lnTo>
                  <a:pt x="2200" y="186"/>
                </a:lnTo>
                <a:lnTo>
                  <a:pt x="2198" y="183"/>
                </a:lnTo>
                <a:lnTo>
                  <a:pt x="2198" y="179"/>
                </a:lnTo>
                <a:lnTo>
                  <a:pt x="2198" y="177"/>
                </a:lnTo>
                <a:lnTo>
                  <a:pt x="2198" y="175"/>
                </a:lnTo>
                <a:lnTo>
                  <a:pt x="2199" y="175"/>
                </a:lnTo>
                <a:lnTo>
                  <a:pt x="2201" y="173"/>
                </a:lnTo>
                <a:lnTo>
                  <a:pt x="2205" y="175"/>
                </a:lnTo>
                <a:lnTo>
                  <a:pt x="2208" y="176"/>
                </a:lnTo>
                <a:lnTo>
                  <a:pt x="2213" y="176"/>
                </a:lnTo>
                <a:lnTo>
                  <a:pt x="2218" y="177"/>
                </a:lnTo>
                <a:lnTo>
                  <a:pt x="2223" y="176"/>
                </a:lnTo>
                <a:lnTo>
                  <a:pt x="2228" y="175"/>
                </a:lnTo>
                <a:lnTo>
                  <a:pt x="2228" y="176"/>
                </a:lnTo>
                <a:lnTo>
                  <a:pt x="2229" y="177"/>
                </a:lnTo>
                <a:lnTo>
                  <a:pt x="2230" y="178"/>
                </a:lnTo>
                <a:lnTo>
                  <a:pt x="2232" y="178"/>
                </a:lnTo>
                <a:lnTo>
                  <a:pt x="2237" y="179"/>
                </a:lnTo>
                <a:lnTo>
                  <a:pt x="2240" y="180"/>
                </a:lnTo>
                <a:lnTo>
                  <a:pt x="2248" y="185"/>
                </a:lnTo>
                <a:lnTo>
                  <a:pt x="2257" y="187"/>
                </a:lnTo>
                <a:lnTo>
                  <a:pt x="2262" y="188"/>
                </a:lnTo>
                <a:lnTo>
                  <a:pt x="2265" y="188"/>
                </a:lnTo>
                <a:lnTo>
                  <a:pt x="2270" y="191"/>
                </a:lnTo>
                <a:lnTo>
                  <a:pt x="2274" y="193"/>
                </a:lnTo>
                <a:lnTo>
                  <a:pt x="2278" y="195"/>
                </a:lnTo>
                <a:lnTo>
                  <a:pt x="2281" y="197"/>
                </a:lnTo>
                <a:lnTo>
                  <a:pt x="2286" y="198"/>
                </a:lnTo>
                <a:lnTo>
                  <a:pt x="2290" y="200"/>
                </a:lnTo>
                <a:lnTo>
                  <a:pt x="2283" y="204"/>
                </a:lnTo>
                <a:lnTo>
                  <a:pt x="2275" y="209"/>
                </a:lnTo>
                <a:lnTo>
                  <a:pt x="2271" y="210"/>
                </a:lnTo>
                <a:lnTo>
                  <a:pt x="2267" y="212"/>
                </a:lnTo>
                <a:lnTo>
                  <a:pt x="2271" y="214"/>
                </a:lnTo>
                <a:lnTo>
                  <a:pt x="2275" y="217"/>
                </a:lnTo>
                <a:lnTo>
                  <a:pt x="2279" y="217"/>
                </a:lnTo>
                <a:lnTo>
                  <a:pt x="2282" y="217"/>
                </a:lnTo>
                <a:lnTo>
                  <a:pt x="2286" y="216"/>
                </a:lnTo>
                <a:lnTo>
                  <a:pt x="2288" y="213"/>
                </a:lnTo>
                <a:lnTo>
                  <a:pt x="2288" y="210"/>
                </a:lnTo>
                <a:lnTo>
                  <a:pt x="2289" y="208"/>
                </a:lnTo>
                <a:lnTo>
                  <a:pt x="2291" y="208"/>
                </a:lnTo>
                <a:lnTo>
                  <a:pt x="2292" y="209"/>
                </a:lnTo>
                <a:lnTo>
                  <a:pt x="2294" y="211"/>
                </a:lnTo>
                <a:lnTo>
                  <a:pt x="2292" y="212"/>
                </a:lnTo>
                <a:lnTo>
                  <a:pt x="2292" y="213"/>
                </a:lnTo>
                <a:lnTo>
                  <a:pt x="2292" y="213"/>
                </a:lnTo>
                <a:lnTo>
                  <a:pt x="2292" y="213"/>
                </a:lnTo>
                <a:lnTo>
                  <a:pt x="2292" y="213"/>
                </a:lnTo>
                <a:lnTo>
                  <a:pt x="2292" y="213"/>
                </a:lnTo>
                <a:lnTo>
                  <a:pt x="2314" y="181"/>
                </a:lnTo>
                <a:close/>
                <a:moveTo>
                  <a:pt x="2292" y="213"/>
                </a:moveTo>
                <a:lnTo>
                  <a:pt x="2292" y="212"/>
                </a:lnTo>
                <a:lnTo>
                  <a:pt x="2295" y="210"/>
                </a:lnTo>
                <a:lnTo>
                  <a:pt x="2297" y="208"/>
                </a:lnTo>
                <a:lnTo>
                  <a:pt x="2299" y="206"/>
                </a:lnTo>
                <a:lnTo>
                  <a:pt x="2303" y="208"/>
                </a:lnTo>
                <a:lnTo>
                  <a:pt x="2307" y="209"/>
                </a:lnTo>
                <a:lnTo>
                  <a:pt x="2312" y="212"/>
                </a:lnTo>
                <a:lnTo>
                  <a:pt x="2319" y="221"/>
                </a:lnTo>
                <a:lnTo>
                  <a:pt x="2323" y="231"/>
                </a:lnTo>
                <a:lnTo>
                  <a:pt x="2325" y="227"/>
                </a:lnTo>
                <a:lnTo>
                  <a:pt x="2325" y="224"/>
                </a:lnTo>
                <a:lnTo>
                  <a:pt x="2325" y="219"/>
                </a:lnTo>
                <a:lnTo>
                  <a:pt x="2323" y="216"/>
                </a:lnTo>
                <a:lnTo>
                  <a:pt x="2319" y="211"/>
                </a:lnTo>
                <a:lnTo>
                  <a:pt x="2314" y="206"/>
                </a:lnTo>
                <a:lnTo>
                  <a:pt x="2313" y="204"/>
                </a:lnTo>
                <a:lnTo>
                  <a:pt x="2312" y="202"/>
                </a:lnTo>
                <a:lnTo>
                  <a:pt x="2312" y="201"/>
                </a:lnTo>
                <a:lnTo>
                  <a:pt x="2313" y="200"/>
                </a:lnTo>
                <a:lnTo>
                  <a:pt x="2314" y="198"/>
                </a:lnTo>
                <a:lnTo>
                  <a:pt x="2315" y="198"/>
                </a:lnTo>
                <a:lnTo>
                  <a:pt x="2319" y="200"/>
                </a:lnTo>
                <a:lnTo>
                  <a:pt x="2320" y="201"/>
                </a:lnTo>
                <a:lnTo>
                  <a:pt x="2321" y="201"/>
                </a:lnTo>
                <a:lnTo>
                  <a:pt x="2323" y="200"/>
                </a:lnTo>
                <a:lnTo>
                  <a:pt x="2321" y="197"/>
                </a:lnTo>
                <a:lnTo>
                  <a:pt x="2319" y="195"/>
                </a:lnTo>
                <a:lnTo>
                  <a:pt x="2319" y="192"/>
                </a:lnTo>
                <a:lnTo>
                  <a:pt x="2320" y="187"/>
                </a:lnTo>
                <a:lnTo>
                  <a:pt x="2320" y="187"/>
                </a:lnTo>
                <a:lnTo>
                  <a:pt x="2320" y="187"/>
                </a:lnTo>
                <a:lnTo>
                  <a:pt x="2316" y="189"/>
                </a:lnTo>
                <a:lnTo>
                  <a:pt x="2313" y="188"/>
                </a:lnTo>
                <a:lnTo>
                  <a:pt x="2313" y="185"/>
                </a:lnTo>
                <a:lnTo>
                  <a:pt x="2314" y="181"/>
                </a:lnTo>
                <a:lnTo>
                  <a:pt x="2292" y="213"/>
                </a:lnTo>
                <a:close/>
                <a:moveTo>
                  <a:pt x="2267" y="221"/>
                </a:moveTo>
                <a:lnTo>
                  <a:pt x="2269" y="221"/>
                </a:lnTo>
                <a:lnTo>
                  <a:pt x="2270" y="220"/>
                </a:lnTo>
                <a:lnTo>
                  <a:pt x="2269" y="218"/>
                </a:lnTo>
                <a:lnTo>
                  <a:pt x="2267" y="217"/>
                </a:lnTo>
                <a:lnTo>
                  <a:pt x="2266" y="217"/>
                </a:lnTo>
                <a:lnTo>
                  <a:pt x="2265" y="219"/>
                </a:lnTo>
                <a:lnTo>
                  <a:pt x="2266" y="220"/>
                </a:lnTo>
                <a:lnTo>
                  <a:pt x="2267" y="221"/>
                </a:lnTo>
                <a:lnTo>
                  <a:pt x="2267" y="221"/>
                </a:lnTo>
                <a:lnTo>
                  <a:pt x="2267" y="221"/>
                </a:lnTo>
                <a:close/>
                <a:moveTo>
                  <a:pt x="1986" y="213"/>
                </a:moveTo>
                <a:lnTo>
                  <a:pt x="1986" y="212"/>
                </a:lnTo>
                <a:lnTo>
                  <a:pt x="1986" y="213"/>
                </a:lnTo>
                <a:lnTo>
                  <a:pt x="1986" y="214"/>
                </a:lnTo>
                <a:lnTo>
                  <a:pt x="1986" y="216"/>
                </a:lnTo>
                <a:lnTo>
                  <a:pt x="1987" y="216"/>
                </a:lnTo>
                <a:lnTo>
                  <a:pt x="1989" y="217"/>
                </a:lnTo>
                <a:lnTo>
                  <a:pt x="1991" y="217"/>
                </a:lnTo>
                <a:lnTo>
                  <a:pt x="1993" y="219"/>
                </a:lnTo>
                <a:lnTo>
                  <a:pt x="1993" y="220"/>
                </a:lnTo>
                <a:lnTo>
                  <a:pt x="1993" y="221"/>
                </a:lnTo>
                <a:lnTo>
                  <a:pt x="1992" y="221"/>
                </a:lnTo>
                <a:lnTo>
                  <a:pt x="1991" y="222"/>
                </a:lnTo>
                <a:lnTo>
                  <a:pt x="1989" y="222"/>
                </a:lnTo>
                <a:lnTo>
                  <a:pt x="1986" y="222"/>
                </a:lnTo>
                <a:lnTo>
                  <a:pt x="1981" y="224"/>
                </a:lnTo>
                <a:lnTo>
                  <a:pt x="1976" y="224"/>
                </a:lnTo>
                <a:lnTo>
                  <a:pt x="1973" y="219"/>
                </a:lnTo>
                <a:lnTo>
                  <a:pt x="1971" y="214"/>
                </a:lnTo>
                <a:lnTo>
                  <a:pt x="1968" y="211"/>
                </a:lnTo>
                <a:lnTo>
                  <a:pt x="1964" y="210"/>
                </a:lnTo>
                <a:lnTo>
                  <a:pt x="1958" y="210"/>
                </a:lnTo>
                <a:lnTo>
                  <a:pt x="1953" y="209"/>
                </a:lnTo>
                <a:lnTo>
                  <a:pt x="1948" y="208"/>
                </a:lnTo>
                <a:lnTo>
                  <a:pt x="1940" y="205"/>
                </a:lnTo>
                <a:lnTo>
                  <a:pt x="1936" y="205"/>
                </a:lnTo>
                <a:lnTo>
                  <a:pt x="1933" y="205"/>
                </a:lnTo>
                <a:lnTo>
                  <a:pt x="1929" y="208"/>
                </a:lnTo>
                <a:lnTo>
                  <a:pt x="1928" y="210"/>
                </a:lnTo>
                <a:lnTo>
                  <a:pt x="1930" y="210"/>
                </a:lnTo>
                <a:lnTo>
                  <a:pt x="1935" y="210"/>
                </a:lnTo>
                <a:lnTo>
                  <a:pt x="1936" y="210"/>
                </a:lnTo>
                <a:lnTo>
                  <a:pt x="1937" y="211"/>
                </a:lnTo>
                <a:lnTo>
                  <a:pt x="1937" y="212"/>
                </a:lnTo>
                <a:lnTo>
                  <a:pt x="1936" y="213"/>
                </a:lnTo>
                <a:lnTo>
                  <a:pt x="1933" y="214"/>
                </a:lnTo>
                <a:lnTo>
                  <a:pt x="1929" y="217"/>
                </a:lnTo>
                <a:lnTo>
                  <a:pt x="1936" y="217"/>
                </a:lnTo>
                <a:lnTo>
                  <a:pt x="1943" y="218"/>
                </a:lnTo>
                <a:lnTo>
                  <a:pt x="1950" y="219"/>
                </a:lnTo>
                <a:lnTo>
                  <a:pt x="1957" y="221"/>
                </a:lnTo>
                <a:lnTo>
                  <a:pt x="1951" y="222"/>
                </a:lnTo>
                <a:lnTo>
                  <a:pt x="1946" y="222"/>
                </a:lnTo>
                <a:lnTo>
                  <a:pt x="1942" y="221"/>
                </a:lnTo>
                <a:lnTo>
                  <a:pt x="1937" y="218"/>
                </a:lnTo>
                <a:lnTo>
                  <a:pt x="1940" y="221"/>
                </a:lnTo>
                <a:lnTo>
                  <a:pt x="1942" y="225"/>
                </a:lnTo>
                <a:lnTo>
                  <a:pt x="1945" y="226"/>
                </a:lnTo>
                <a:lnTo>
                  <a:pt x="1949" y="227"/>
                </a:lnTo>
                <a:lnTo>
                  <a:pt x="1956" y="228"/>
                </a:lnTo>
                <a:lnTo>
                  <a:pt x="1962" y="228"/>
                </a:lnTo>
                <a:lnTo>
                  <a:pt x="1973" y="229"/>
                </a:lnTo>
                <a:lnTo>
                  <a:pt x="1983" y="230"/>
                </a:lnTo>
                <a:lnTo>
                  <a:pt x="1993" y="231"/>
                </a:lnTo>
                <a:lnTo>
                  <a:pt x="2003" y="234"/>
                </a:lnTo>
                <a:lnTo>
                  <a:pt x="2014" y="236"/>
                </a:lnTo>
                <a:lnTo>
                  <a:pt x="2024" y="237"/>
                </a:lnTo>
                <a:lnTo>
                  <a:pt x="2034" y="238"/>
                </a:lnTo>
                <a:lnTo>
                  <a:pt x="2044" y="239"/>
                </a:lnTo>
                <a:lnTo>
                  <a:pt x="2055" y="239"/>
                </a:lnTo>
                <a:lnTo>
                  <a:pt x="2066" y="241"/>
                </a:lnTo>
                <a:lnTo>
                  <a:pt x="2076" y="243"/>
                </a:lnTo>
                <a:lnTo>
                  <a:pt x="2085" y="246"/>
                </a:lnTo>
                <a:lnTo>
                  <a:pt x="2076" y="251"/>
                </a:lnTo>
                <a:lnTo>
                  <a:pt x="2067" y="253"/>
                </a:lnTo>
                <a:lnTo>
                  <a:pt x="2066" y="254"/>
                </a:lnTo>
                <a:lnTo>
                  <a:pt x="2065" y="255"/>
                </a:lnTo>
                <a:lnTo>
                  <a:pt x="2064" y="256"/>
                </a:lnTo>
                <a:lnTo>
                  <a:pt x="2063" y="258"/>
                </a:lnTo>
                <a:lnTo>
                  <a:pt x="2060" y="259"/>
                </a:lnTo>
                <a:lnTo>
                  <a:pt x="2059" y="260"/>
                </a:lnTo>
                <a:lnTo>
                  <a:pt x="2057" y="261"/>
                </a:lnTo>
                <a:lnTo>
                  <a:pt x="2055" y="261"/>
                </a:lnTo>
                <a:lnTo>
                  <a:pt x="2050" y="260"/>
                </a:lnTo>
                <a:lnTo>
                  <a:pt x="2045" y="258"/>
                </a:lnTo>
                <a:lnTo>
                  <a:pt x="2040" y="259"/>
                </a:lnTo>
                <a:lnTo>
                  <a:pt x="2034" y="260"/>
                </a:lnTo>
                <a:lnTo>
                  <a:pt x="2020" y="262"/>
                </a:lnTo>
                <a:lnTo>
                  <a:pt x="2006" y="261"/>
                </a:lnTo>
                <a:lnTo>
                  <a:pt x="1997" y="259"/>
                </a:lnTo>
                <a:lnTo>
                  <a:pt x="1981" y="255"/>
                </a:lnTo>
                <a:lnTo>
                  <a:pt x="1973" y="253"/>
                </a:lnTo>
                <a:lnTo>
                  <a:pt x="1967" y="253"/>
                </a:lnTo>
                <a:lnTo>
                  <a:pt x="1964" y="253"/>
                </a:lnTo>
                <a:lnTo>
                  <a:pt x="1962" y="254"/>
                </a:lnTo>
                <a:lnTo>
                  <a:pt x="1960" y="255"/>
                </a:lnTo>
                <a:lnTo>
                  <a:pt x="1960" y="256"/>
                </a:lnTo>
                <a:lnTo>
                  <a:pt x="1960" y="260"/>
                </a:lnTo>
                <a:lnTo>
                  <a:pt x="1962" y="261"/>
                </a:lnTo>
                <a:lnTo>
                  <a:pt x="1965" y="262"/>
                </a:lnTo>
                <a:lnTo>
                  <a:pt x="1967" y="262"/>
                </a:lnTo>
                <a:lnTo>
                  <a:pt x="1973" y="261"/>
                </a:lnTo>
                <a:lnTo>
                  <a:pt x="1977" y="261"/>
                </a:lnTo>
                <a:lnTo>
                  <a:pt x="1983" y="262"/>
                </a:lnTo>
                <a:lnTo>
                  <a:pt x="1989" y="263"/>
                </a:lnTo>
                <a:lnTo>
                  <a:pt x="1995" y="263"/>
                </a:lnTo>
                <a:lnTo>
                  <a:pt x="2001" y="263"/>
                </a:lnTo>
                <a:lnTo>
                  <a:pt x="2000" y="264"/>
                </a:lnTo>
                <a:lnTo>
                  <a:pt x="1998" y="266"/>
                </a:lnTo>
                <a:lnTo>
                  <a:pt x="1997" y="266"/>
                </a:lnTo>
                <a:lnTo>
                  <a:pt x="1993" y="266"/>
                </a:lnTo>
                <a:lnTo>
                  <a:pt x="1987" y="267"/>
                </a:lnTo>
                <a:lnTo>
                  <a:pt x="1982" y="267"/>
                </a:lnTo>
                <a:lnTo>
                  <a:pt x="1970" y="268"/>
                </a:lnTo>
                <a:lnTo>
                  <a:pt x="1960" y="267"/>
                </a:lnTo>
                <a:lnTo>
                  <a:pt x="1954" y="263"/>
                </a:lnTo>
                <a:lnTo>
                  <a:pt x="1949" y="260"/>
                </a:lnTo>
                <a:lnTo>
                  <a:pt x="1944" y="259"/>
                </a:lnTo>
                <a:lnTo>
                  <a:pt x="1940" y="260"/>
                </a:lnTo>
                <a:lnTo>
                  <a:pt x="1935" y="262"/>
                </a:lnTo>
                <a:lnTo>
                  <a:pt x="1930" y="263"/>
                </a:lnTo>
                <a:lnTo>
                  <a:pt x="1933" y="261"/>
                </a:lnTo>
                <a:lnTo>
                  <a:pt x="1936" y="260"/>
                </a:lnTo>
                <a:lnTo>
                  <a:pt x="1932" y="255"/>
                </a:lnTo>
                <a:lnTo>
                  <a:pt x="1928" y="253"/>
                </a:lnTo>
                <a:lnTo>
                  <a:pt x="1923" y="252"/>
                </a:lnTo>
                <a:lnTo>
                  <a:pt x="1918" y="252"/>
                </a:lnTo>
                <a:lnTo>
                  <a:pt x="1908" y="252"/>
                </a:lnTo>
                <a:lnTo>
                  <a:pt x="1897" y="252"/>
                </a:lnTo>
                <a:lnTo>
                  <a:pt x="1893" y="252"/>
                </a:lnTo>
                <a:lnTo>
                  <a:pt x="1888" y="251"/>
                </a:lnTo>
                <a:lnTo>
                  <a:pt x="1886" y="251"/>
                </a:lnTo>
                <a:lnTo>
                  <a:pt x="1885" y="250"/>
                </a:lnTo>
                <a:lnTo>
                  <a:pt x="1884" y="247"/>
                </a:lnTo>
                <a:lnTo>
                  <a:pt x="1883" y="245"/>
                </a:lnTo>
                <a:lnTo>
                  <a:pt x="1882" y="243"/>
                </a:lnTo>
                <a:lnTo>
                  <a:pt x="1883" y="241"/>
                </a:lnTo>
                <a:lnTo>
                  <a:pt x="1884" y="239"/>
                </a:lnTo>
                <a:lnTo>
                  <a:pt x="1885" y="238"/>
                </a:lnTo>
                <a:lnTo>
                  <a:pt x="1888" y="235"/>
                </a:lnTo>
                <a:lnTo>
                  <a:pt x="1893" y="234"/>
                </a:lnTo>
                <a:lnTo>
                  <a:pt x="1901" y="229"/>
                </a:lnTo>
                <a:lnTo>
                  <a:pt x="1909" y="225"/>
                </a:lnTo>
                <a:lnTo>
                  <a:pt x="1912" y="222"/>
                </a:lnTo>
                <a:lnTo>
                  <a:pt x="1916" y="220"/>
                </a:lnTo>
                <a:lnTo>
                  <a:pt x="1919" y="217"/>
                </a:lnTo>
                <a:lnTo>
                  <a:pt x="1921" y="212"/>
                </a:lnTo>
                <a:lnTo>
                  <a:pt x="1925" y="205"/>
                </a:lnTo>
                <a:lnTo>
                  <a:pt x="1927" y="198"/>
                </a:lnTo>
                <a:lnTo>
                  <a:pt x="1927" y="195"/>
                </a:lnTo>
                <a:lnTo>
                  <a:pt x="1925" y="193"/>
                </a:lnTo>
                <a:lnTo>
                  <a:pt x="1923" y="191"/>
                </a:lnTo>
                <a:lnTo>
                  <a:pt x="1919" y="189"/>
                </a:lnTo>
                <a:lnTo>
                  <a:pt x="1925" y="185"/>
                </a:lnTo>
                <a:lnTo>
                  <a:pt x="1932" y="183"/>
                </a:lnTo>
                <a:lnTo>
                  <a:pt x="1938" y="183"/>
                </a:lnTo>
                <a:lnTo>
                  <a:pt x="1945" y="184"/>
                </a:lnTo>
                <a:lnTo>
                  <a:pt x="1949" y="185"/>
                </a:lnTo>
                <a:lnTo>
                  <a:pt x="1951" y="185"/>
                </a:lnTo>
                <a:lnTo>
                  <a:pt x="1953" y="185"/>
                </a:lnTo>
                <a:lnTo>
                  <a:pt x="1956" y="183"/>
                </a:lnTo>
                <a:lnTo>
                  <a:pt x="1964" y="180"/>
                </a:lnTo>
                <a:lnTo>
                  <a:pt x="1971" y="179"/>
                </a:lnTo>
                <a:lnTo>
                  <a:pt x="1981" y="178"/>
                </a:lnTo>
                <a:lnTo>
                  <a:pt x="1991" y="177"/>
                </a:lnTo>
                <a:lnTo>
                  <a:pt x="2000" y="176"/>
                </a:lnTo>
                <a:lnTo>
                  <a:pt x="2009" y="175"/>
                </a:lnTo>
                <a:lnTo>
                  <a:pt x="2019" y="173"/>
                </a:lnTo>
                <a:lnTo>
                  <a:pt x="2028" y="172"/>
                </a:lnTo>
                <a:lnTo>
                  <a:pt x="2036" y="171"/>
                </a:lnTo>
                <a:lnTo>
                  <a:pt x="2044" y="171"/>
                </a:lnTo>
                <a:lnTo>
                  <a:pt x="2049" y="176"/>
                </a:lnTo>
                <a:lnTo>
                  <a:pt x="2053" y="180"/>
                </a:lnTo>
                <a:lnTo>
                  <a:pt x="2060" y="181"/>
                </a:lnTo>
                <a:lnTo>
                  <a:pt x="2067" y="183"/>
                </a:lnTo>
                <a:lnTo>
                  <a:pt x="2084" y="188"/>
                </a:lnTo>
                <a:lnTo>
                  <a:pt x="2100" y="194"/>
                </a:lnTo>
                <a:lnTo>
                  <a:pt x="2117" y="198"/>
                </a:lnTo>
                <a:lnTo>
                  <a:pt x="2134" y="204"/>
                </a:lnTo>
                <a:lnTo>
                  <a:pt x="2142" y="208"/>
                </a:lnTo>
                <a:lnTo>
                  <a:pt x="2149" y="212"/>
                </a:lnTo>
                <a:lnTo>
                  <a:pt x="2152" y="213"/>
                </a:lnTo>
                <a:lnTo>
                  <a:pt x="2155" y="217"/>
                </a:lnTo>
                <a:lnTo>
                  <a:pt x="2155" y="218"/>
                </a:lnTo>
                <a:lnTo>
                  <a:pt x="2155" y="219"/>
                </a:lnTo>
                <a:lnTo>
                  <a:pt x="2147" y="217"/>
                </a:lnTo>
                <a:lnTo>
                  <a:pt x="2139" y="213"/>
                </a:lnTo>
                <a:lnTo>
                  <a:pt x="2130" y="211"/>
                </a:lnTo>
                <a:lnTo>
                  <a:pt x="2121" y="209"/>
                </a:lnTo>
                <a:lnTo>
                  <a:pt x="2110" y="206"/>
                </a:lnTo>
                <a:lnTo>
                  <a:pt x="2101" y="204"/>
                </a:lnTo>
                <a:lnTo>
                  <a:pt x="2091" y="202"/>
                </a:lnTo>
                <a:lnTo>
                  <a:pt x="2082" y="201"/>
                </a:lnTo>
                <a:lnTo>
                  <a:pt x="2072" y="200"/>
                </a:lnTo>
                <a:lnTo>
                  <a:pt x="2063" y="197"/>
                </a:lnTo>
                <a:lnTo>
                  <a:pt x="2053" y="196"/>
                </a:lnTo>
                <a:lnTo>
                  <a:pt x="2044" y="194"/>
                </a:lnTo>
                <a:lnTo>
                  <a:pt x="2034" y="193"/>
                </a:lnTo>
                <a:lnTo>
                  <a:pt x="2025" y="192"/>
                </a:lnTo>
                <a:lnTo>
                  <a:pt x="2018" y="191"/>
                </a:lnTo>
                <a:lnTo>
                  <a:pt x="2011" y="191"/>
                </a:lnTo>
                <a:lnTo>
                  <a:pt x="2011" y="195"/>
                </a:lnTo>
                <a:lnTo>
                  <a:pt x="2012" y="198"/>
                </a:lnTo>
                <a:lnTo>
                  <a:pt x="2022" y="201"/>
                </a:lnTo>
                <a:lnTo>
                  <a:pt x="2031" y="202"/>
                </a:lnTo>
                <a:lnTo>
                  <a:pt x="2041" y="203"/>
                </a:lnTo>
                <a:lnTo>
                  <a:pt x="2049" y="206"/>
                </a:lnTo>
                <a:lnTo>
                  <a:pt x="2052" y="208"/>
                </a:lnTo>
                <a:lnTo>
                  <a:pt x="2053" y="208"/>
                </a:lnTo>
                <a:lnTo>
                  <a:pt x="2056" y="208"/>
                </a:lnTo>
                <a:lnTo>
                  <a:pt x="2058" y="206"/>
                </a:lnTo>
                <a:lnTo>
                  <a:pt x="2058" y="204"/>
                </a:lnTo>
                <a:lnTo>
                  <a:pt x="2060" y="202"/>
                </a:lnTo>
                <a:lnTo>
                  <a:pt x="2064" y="205"/>
                </a:lnTo>
                <a:lnTo>
                  <a:pt x="2066" y="210"/>
                </a:lnTo>
                <a:lnTo>
                  <a:pt x="2073" y="212"/>
                </a:lnTo>
                <a:lnTo>
                  <a:pt x="2081" y="213"/>
                </a:lnTo>
                <a:lnTo>
                  <a:pt x="2091" y="216"/>
                </a:lnTo>
                <a:lnTo>
                  <a:pt x="2100" y="218"/>
                </a:lnTo>
                <a:lnTo>
                  <a:pt x="2110" y="220"/>
                </a:lnTo>
                <a:lnTo>
                  <a:pt x="2121" y="222"/>
                </a:lnTo>
                <a:lnTo>
                  <a:pt x="2131" y="224"/>
                </a:lnTo>
                <a:lnTo>
                  <a:pt x="2140" y="227"/>
                </a:lnTo>
                <a:lnTo>
                  <a:pt x="2148" y="230"/>
                </a:lnTo>
                <a:lnTo>
                  <a:pt x="2155" y="236"/>
                </a:lnTo>
                <a:lnTo>
                  <a:pt x="2163" y="238"/>
                </a:lnTo>
                <a:lnTo>
                  <a:pt x="2168" y="243"/>
                </a:lnTo>
                <a:lnTo>
                  <a:pt x="2160" y="243"/>
                </a:lnTo>
                <a:lnTo>
                  <a:pt x="2154" y="242"/>
                </a:lnTo>
                <a:lnTo>
                  <a:pt x="2146" y="239"/>
                </a:lnTo>
                <a:lnTo>
                  <a:pt x="2139" y="238"/>
                </a:lnTo>
                <a:lnTo>
                  <a:pt x="2122" y="236"/>
                </a:lnTo>
                <a:lnTo>
                  <a:pt x="2106" y="235"/>
                </a:lnTo>
                <a:lnTo>
                  <a:pt x="2103" y="235"/>
                </a:lnTo>
                <a:lnTo>
                  <a:pt x="2108" y="235"/>
                </a:lnTo>
                <a:lnTo>
                  <a:pt x="2111" y="236"/>
                </a:lnTo>
                <a:lnTo>
                  <a:pt x="2106" y="235"/>
                </a:lnTo>
                <a:lnTo>
                  <a:pt x="2092" y="230"/>
                </a:lnTo>
                <a:lnTo>
                  <a:pt x="2078" y="225"/>
                </a:lnTo>
                <a:lnTo>
                  <a:pt x="2069" y="222"/>
                </a:lnTo>
                <a:lnTo>
                  <a:pt x="2060" y="220"/>
                </a:lnTo>
                <a:lnTo>
                  <a:pt x="2050" y="219"/>
                </a:lnTo>
                <a:lnTo>
                  <a:pt x="2041" y="218"/>
                </a:lnTo>
                <a:lnTo>
                  <a:pt x="2032" y="217"/>
                </a:lnTo>
                <a:lnTo>
                  <a:pt x="2023" y="217"/>
                </a:lnTo>
                <a:lnTo>
                  <a:pt x="2014" y="216"/>
                </a:lnTo>
                <a:lnTo>
                  <a:pt x="2004" y="213"/>
                </a:lnTo>
                <a:lnTo>
                  <a:pt x="1995" y="212"/>
                </a:lnTo>
                <a:lnTo>
                  <a:pt x="1986" y="213"/>
                </a:lnTo>
                <a:close/>
                <a:moveTo>
                  <a:pt x="500" y="227"/>
                </a:moveTo>
                <a:lnTo>
                  <a:pt x="494" y="226"/>
                </a:lnTo>
                <a:lnTo>
                  <a:pt x="488" y="227"/>
                </a:lnTo>
                <a:lnTo>
                  <a:pt x="492" y="228"/>
                </a:lnTo>
                <a:lnTo>
                  <a:pt x="495" y="228"/>
                </a:lnTo>
                <a:lnTo>
                  <a:pt x="498" y="228"/>
                </a:lnTo>
                <a:lnTo>
                  <a:pt x="500" y="227"/>
                </a:lnTo>
                <a:close/>
                <a:moveTo>
                  <a:pt x="553" y="211"/>
                </a:moveTo>
                <a:lnTo>
                  <a:pt x="551" y="211"/>
                </a:lnTo>
                <a:lnTo>
                  <a:pt x="549" y="211"/>
                </a:lnTo>
                <a:lnTo>
                  <a:pt x="548" y="212"/>
                </a:lnTo>
                <a:lnTo>
                  <a:pt x="548" y="214"/>
                </a:lnTo>
                <a:lnTo>
                  <a:pt x="548" y="217"/>
                </a:lnTo>
                <a:lnTo>
                  <a:pt x="549" y="218"/>
                </a:lnTo>
                <a:lnTo>
                  <a:pt x="550" y="218"/>
                </a:lnTo>
                <a:lnTo>
                  <a:pt x="552" y="218"/>
                </a:lnTo>
                <a:lnTo>
                  <a:pt x="556" y="218"/>
                </a:lnTo>
                <a:lnTo>
                  <a:pt x="559" y="218"/>
                </a:lnTo>
                <a:lnTo>
                  <a:pt x="569" y="217"/>
                </a:lnTo>
                <a:lnTo>
                  <a:pt x="578" y="217"/>
                </a:lnTo>
                <a:lnTo>
                  <a:pt x="589" y="217"/>
                </a:lnTo>
                <a:lnTo>
                  <a:pt x="599" y="217"/>
                </a:lnTo>
                <a:lnTo>
                  <a:pt x="597" y="214"/>
                </a:lnTo>
                <a:lnTo>
                  <a:pt x="594" y="213"/>
                </a:lnTo>
                <a:lnTo>
                  <a:pt x="591" y="213"/>
                </a:lnTo>
                <a:lnTo>
                  <a:pt x="586" y="213"/>
                </a:lnTo>
                <a:lnTo>
                  <a:pt x="578" y="214"/>
                </a:lnTo>
                <a:lnTo>
                  <a:pt x="573" y="214"/>
                </a:lnTo>
                <a:lnTo>
                  <a:pt x="562" y="212"/>
                </a:lnTo>
                <a:lnTo>
                  <a:pt x="553" y="211"/>
                </a:lnTo>
                <a:lnTo>
                  <a:pt x="556" y="210"/>
                </a:lnTo>
                <a:lnTo>
                  <a:pt x="553" y="211"/>
                </a:lnTo>
                <a:close/>
                <a:moveTo>
                  <a:pt x="386" y="58"/>
                </a:moveTo>
                <a:lnTo>
                  <a:pt x="393" y="60"/>
                </a:lnTo>
                <a:lnTo>
                  <a:pt x="400" y="61"/>
                </a:lnTo>
                <a:lnTo>
                  <a:pt x="407" y="62"/>
                </a:lnTo>
                <a:lnTo>
                  <a:pt x="413" y="63"/>
                </a:lnTo>
                <a:lnTo>
                  <a:pt x="416" y="63"/>
                </a:lnTo>
                <a:lnTo>
                  <a:pt x="418" y="62"/>
                </a:lnTo>
                <a:lnTo>
                  <a:pt x="418" y="61"/>
                </a:lnTo>
                <a:lnTo>
                  <a:pt x="417" y="60"/>
                </a:lnTo>
                <a:lnTo>
                  <a:pt x="412" y="60"/>
                </a:lnTo>
                <a:lnTo>
                  <a:pt x="409" y="60"/>
                </a:lnTo>
                <a:lnTo>
                  <a:pt x="404" y="56"/>
                </a:lnTo>
                <a:lnTo>
                  <a:pt x="400" y="54"/>
                </a:lnTo>
                <a:lnTo>
                  <a:pt x="396" y="54"/>
                </a:lnTo>
                <a:lnTo>
                  <a:pt x="392" y="55"/>
                </a:lnTo>
                <a:lnTo>
                  <a:pt x="389" y="56"/>
                </a:lnTo>
                <a:lnTo>
                  <a:pt x="387" y="56"/>
                </a:lnTo>
                <a:lnTo>
                  <a:pt x="385" y="55"/>
                </a:lnTo>
                <a:lnTo>
                  <a:pt x="383" y="54"/>
                </a:lnTo>
                <a:lnTo>
                  <a:pt x="378" y="55"/>
                </a:lnTo>
                <a:lnTo>
                  <a:pt x="374" y="59"/>
                </a:lnTo>
                <a:lnTo>
                  <a:pt x="379" y="58"/>
                </a:lnTo>
                <a:lnTo>
                  <a:pt x="386" y="58"/>
                </a:lnTo>
                <a:lnTo>
                  <a:pt x="387" y="59"/>
                </a:lnTo>
                <a:lnTo>
                  <a:pt x="386" y="58"/>
                </a:lnTo>
                <a:close/>
                <a:moveTo>
                  <a:pt x="453" y="208"/>
                </a:moveTo>
                <a:lnTo>
                  <a:pt x="451" y="208"/>
                </a:lnTo>
                <a:lnTo>
                  <a:pt x="449" y="208"/>
                </a:lnTo>
                <a:lnTo>
                  <a:pt x="448" y="209"/>
                </a:lnTo>
                <a:lnTo>
                  <a:pt x="448" y="209"/>
                </a:lnTo>
                <a:lnTo>
                  <a:pt x="448" y="210"/>
                </a:lnTo>
                <a:lnTo>
                  <a:pt x="449" y="211"/>
                </a:lnTo>
                <a:lnTo>
                  <a:pt x="453" y="213"/>
                </a:lnTo>
                <a:lnTo>
                  <a:pt x="458" y="213"/>
                </a:lnTo>
                <a:lnTo>
                  <a:pt x="460" y="213"/>
                </a:lnTo>
                <a:lnTo>
                  <a:pt x="461" y="213"/>
                </a:lnTo>
                <a:lnTo>
                  <a:pt x="462" y="212"/>
                </a:lnTo>
                <a:lnTo>
                  <a:pt x="462" y="210"/>
                </a:lnTo>
                <a:lnTo>
                  <a:pt x="458" y="208"/>
                </a:lnTo>
                <a:lnTo>
                  <a:pt x="453" y="208"/>
                </a:lnTo>
                <a:lnTo>
                  <a:pt x="453" y="208"/>
                </a:lnTo>
                <a:lnTo>
                  <a:pt x="453" y="208"/>
                </a:lnTo>
                <a:close/>
                <a:moveTo>
                  <a:pt x="2291" y="435"/>
                </a:moveTo>
                <a:lnTo>
                  <a:pt x="2289" y="433"/>
                </a:lnTo>
                <a:lnTo>
                  <a:pt x="2287" y="432"/>
                </a:lnTo>
                <a:lnTo>
                  <a:pt x="2286" y="432"/>
                </a:lnTo>
                <a:lnTo>
                  <a:pt x="2284" y="432"/>
                </a:lnTo>
                <a:lnTo>
                  <a:pt x="2283" y="433"/>
                </a:lnTo>
                <a:lnTo>
                  <a:pt x="2283" y="434"/>
                </a:lnTo>
                <a:lnTo>
                  <a:pt x="2284" y="436"/>
                </a:lnTo>
                <a:lnTo>
                  <a:pt x="2287" y="438"/>
                </a:lnTo>
                <a:lnTo>
                  <a:pt x="2290" y="441"/>
                </a:lnTo>
                <a:lnTo>
                  <a:pt x="2292" y="441"/>
                </a:lnTo>
                <a:lnTo>
                  <a:pt x="2295" y="441"/>
                </a:lnTo>
                <a:lnTo>
                  <a:pt x="2297" y="440"/>
                </a:lnTo>
                <a:lnTo>
                  <a:pt x="2298" y="440"/>
                </a:lnTo>
                <a:lnTo>
                  <a:pt x="2298" y="438"/>
                </a:lnTo>
                <a:lnTo>
                  <a:pt x="2298" y="437"/>
                </a:lnTo>
                <a:lnTo>
                  <a:pt x="2297" y="436"/>
                </a:lnTo>
                <a:lnTo>
                  <a:pt x="2294" y="435"/>
                </a:lnTo>
                <a:lnTo>
                  <a:pt x="2291" y="435"/>
                </a:lnTo>
                <a:lnTo>
                  <a:pt x="2291" y="435"/>
                </a:lnTo>
                <a:lnTo>
                  <a:pt x="2291" y="435"/>
                </a:lnTo>
                <a:close/>
                <a:moveTo>
                  <a:pt x="2262" y="429"/>
                </a:moveTo>
                <a:lnTo>
                  <a:pt x="2264" y="432"/>
                </a:lnTo>
                <a:lnTo>
                  <a:pt x="2265" y="432"/>
                </a:lnTo>
                <a:lnTo>
                  <a:pt x="2267" y="433"/>
                </a:lnTo>
                <a:lnTo>
                  <a:pt x="2270" y="432"/>
                </a:lnTo>
                <a:lnTo>
                  <a:pt x="2273" y="432"/>
                </a:lnTo>
                <a:lnTo>
                  <a:pt x="2278" y="433"/>
                </a:lnTo>
                <a:lnTo>
                  <a:pt x="2276" y="429"/>
                </a:lnTo>
                <a:lnTo>
                  <a:pt x="2274" y="427"/>
                </a:lnTo>
                <a:lnTo>
                  <a:pt x="2273" y="426"/>
                </a:lnTo>
                <a:lnTo>
                  <a:pt x="2271" y="426"/>
                </a:lnTo>
                <a:lnTo>
                  <a:pt x="2267" y="427"/>
                </a:lnTo>
                <a:lnTo>
                  <a:pt x="2262" y="429"/>
                </a:lnTo>
                <a:lnTo>
                  <a:pt x="2265" y="432"/>
                </a:lnTo>
                <a:lnTo>
                  <a:pt x="2262" y="429"/>
                </a:lnTo>
                <a:close/>
                <a:moveTo>
                  <a:pt x="540" y="11"/>
                </a:moveTo>
                <a:lnTo>
                  <a:pt x="542" y="11"/>
                </a:lnTo>
                <a:lnTo>
                  <a:pt x="544" y="11"/>
                </a:lnTo>
                <a:lnTo>
                  <a:pt x="545" y="10"/>
                </a:lnTo>
                <a:lnTo>
                  <a:pt x="545" y="7"/>
                </a:lnTo>
                <a:lnTo>
                  <a:pt x="545" y="6"/>
                </a:lnTo>
                <a:lnTo>
                  <a:pt x="544" y="4"/>
                </a:lnTo>
                <a:lnTo>
                  <a:pt x="542" y="3"/>
                </a:lnTo>
                <a:lnTo>
                  <a:pt x="540" y="2"/>
                </a:lnTo>
                <a:lnTo>
                  <a:pt x="537" y="3"/>
                </a:lnTo>
                <a:lnTo>
                  <a:pt x="536" y="4"/>
                </a:lnTo>
                <a:lnTo>
                  <a:pt x="534" y="6"/>
                </a:lnTo>
                <a:lnTo>
                  <a:pt x="534" y="9"/>
                </a:lnTo>
                <a:lnTo>
                  <a:pt x="535" y="10"/>
                </a:lnTo>
                <a:lnTo>
                  <a:pt x="536" y="11"/>
                </a:lnTo>
                <a:lnTo>
                  <a:pt x="537" y="11"/>
                </a:lnTo>
                <a:lnTo>
                  <a:pt x="540" y="11"/>
                </a:lnTo>
                <a:lnTo>
                  <a:pt x="540" y="11"/>
                </a:lnTo>
                <a:lnTo>
                  <a:pt x="540" y="11"/>
                </a:lnTo>
                <a:close/>
                <a:moveTo>
                  <a:pt x="2111" y="496"/>
                </a:moveTo>
                <a:lnTo>
                  <a:pt x="2114" y="499"/>
                </a:lnTo>
                <a:lnTo>
                  <a:pt x="2117" y="500"/>
                </a:lnTo>
                <a:lnTo>
                  <a:pt x="2119" y="501"/>
                </a:lnTo>
                <a:lnTo>
                  <a:pt x="2123" y="501"/>
                </a:lnTo>
                <a:lnTo>
                  <a:pt x="2129" y="501"/>
                </a:lnTo>
                <a:lnTo>
                  <a:pt x="2134" y="501"/>
                </a:lnTo>
                <a:lnTo>
                  <a:pt x="2129" y="499"/>
                </a:lnTo>
                <a:lnTo>
                  <a:pt x="2123" y="498"/>
                </a:lnTo>
                <a:lnTo>
                  <a:pt x="2117" y="496"/>
                </a:lnTo>
                <a:lnTo>
                  <a:pt x="2111" y="496"/>
                </a:lnTo>
                <a:close/>
                <a:moveTo>
                  <a:pt x="403" y="178"/>
                </a:moveTo>
                <a:lnTo>
                  <a:pt x="401" y="177"/>
                </a:lnTo>
                <a:lnTo>
                  <a:pt x="399" y="178"/>
                </a:lnTo>
                <a:lnTo>
                  <a:pt x="396" y="178"/>
                </a:lnTo>
                <a:lnTo>
                  <a:pt x="395" y="180"/>
                </a:lnTo>
                <a:lnTo>
                  <a:pt x="401" y="180"/>
                </a:lnTo>
                <a:lnTo>
                  <a:pt x="409" y="180"/>
                </a:lnTo>
                <a:lnTo>
                  <a:pt x="413" y="180"/>
                </a:lnTo>
                <a:lnTo>
                  <a:pt x="417" y="180"/>
                </a:lnTo>
                <a:lnTo>
                  <a:pt x="419" y="179"/>
                </a:lnTo>
                <a:lnTo>
                  <a:pt x="420" y="178"/>
                </a:lnTo>
                <a:lnTo>
                  <a:pt x="419" y="176"/>
                </a:lnTo>
                <a:lnTo>
                  <a:pt x="418" y="176"/>
                </a:lnTo>
                <a:lnTo>
                  <a:pt x="417" y="177"/>
                </a:lnTo>
                <a:lnTo>
                  <a:pt x="415" y="178"/>
                </a:lnTo>
                <a:lnTo>
                  <a:pt x="409" y="178"/>
                </a:lnTo>
                <a:lnTo>
                  <a:pt x="403" y="178"/>
                </a:lnTo>
                <a:lnTo>
                  <a:pt x="403" y="178"/>
                </a:lnTo>
                <a:lnTo>
                  <a:pt x="403" y="178"/>
                </a:lnTo>
                <a:close/>
                <a:moveTo>
                  <a:pt x="473" y="4"/>
                </a:moveTo>
                <a:lnTo>
                  <a:pt x="482" y="5"/>
                </a:lnTo>
                <a:lnTo>
                  <a:pt x="491" y="4"/>
                </a:lnTo>
                <a:lnTo>
                  <a:pt x="488" y="1"/>
                </a:lnTo>
                <a:lnTo>
                  <a:pt x="485" y="0"/>
                </a:lnTo>
                <a:lnTo>
                  <a:pt x="482" y="0"/>
                </a:lnTo>
                <a:lnTo>
                  <a:pt x="478" y="1"/>
                </a:lnTo>
                <a:lnTo>
                  <a:pt x="475" y="1"/>
                </a:lnTo>
                <a:lnTo>
                  <a:pt x="473" y="1"/>
                </a:lnTo>
                <a:lnTo>
                  <a:pt x="471" y="1"/>
                </a:lnTo>
                <a:lnTo>
                  <a:pt x="471" y="2"/>
                </a:lnTo>
                <a:lnTo>
                  <a:pt x="470" y="4"/>
                </a:lnTo>
                <a:lnTo>
                  <a:pt x="473" y="4"/>
                </a:lnTo>
                <a:lnTo>
                  <a:pt x="474" y="4"/>
                </a:lnTo>
                <a:lnTo>
                  <a:pt x="473" y="4"/>
                </a:lnTo>
                <a:close/>
                <a:moveTo>
                  <a:pt x="23" y="447"/>
                </a:moveTo>
                <a:lnTo>
                  <a:pt x="29" y="449"/>
                </a:lnTo>
                <a:lnTo>
                  <a:pt x="34" y="450"/>
                </a:lnTo>
                <a:lnTo>
                  <a:pt x="40" y="450"/>
                </a:lnTo>
                <a:lnTo>
                  <a:pt x="46" y="449"/>
                </a:lnTo>
                <a:lnTo>
                  <a:pt x="40" y="446"/>
                </a:lnTo>
                <a:lnTo>
                  <a:pt x="34" y="446"/>
                </a:lnTo>
                <a:lnTo>
                  <a:pt x="29" y="446"/>
                </a:lnTo>
                <a:lnTo>
                  <a:pt x="23" y="447"/>
                </a:lnTo>
                <a:close/>
                <a:moveTo>
                  <a:pt x="515" y="226"/>
                </a:moveTo>
                <a:lnTo>
                  <a:pt x="510" y="227"/>
                </a:lnTo>
                <a:lnTo>
                  <a:pt x="506" y="227"/>
                </a:lnTo>
                <a:lnTo>
                  <a:pt x="509" y="229"/>
                </a:lnTo>
                <a:lnTo>
                  <a:pt x="514" y="229"/>
                </a:lnTo>
                <a:lnTo>
                  <a:pt x="517" y="229"/>
                </a:lnTo>
                <a:lnTo>
                  <a:pt x="521" y="230"/>
                </a:lnTo>
                <a:lnTo>
                  <a:pt x="526" y="230"/>
                </a:lnTo>
                <a:lnTo>
                  <a:pt x="531" y="229"/>
                </a:lnTo>
                <a:lnTo>
                  <a:pt x="535" y="228"/>
                </a:lnTo>
                <a:lnTo>
                  <a:pt x="540" y="227"/>
                </a:lnTo>
                <a:lnTo>
                  <a:pt x="534" y="225"/>
                </a:lnTo>
                <a:lnTo>
                  <a:pt x="527" y="225"/>
                </a:lnTo>
                <a:lnTo>
                  <a:pt x="521" y="226"/>
                </a:lnTo>
                <a:lnTo>
                  <a:pt x="515" y="226"/>
                </a:lnTo>
                <a:lnTo>
                  <a:pt x="517" y="226"/>
                </a:lnTo>
                <a:lnTo>
                  <a:pt x="515" y="226"/>
                </a:lnTo>
                <a:close/>
                <a:moveTo>
                  <a:pt x="481" y="224"/>
                </a:moveTo>
                <a:lnTo>
                  <a:pt x="476" y="225"/>
                </a:lnTo>
                <a:lnTo>
                  <a:pt x="470" y="225"/>
                </a:lnTo>
                <a:lnTo>
                  <a:pt x="465" y="225"/>
                </a:lnTo>
                <a:lnTo>
                  <a:pt x="459" y="225"/>
                </a:lnTo>
                <a:lnTo>
                  <a:pt x="458" y="227"/>
                </a:lnTo>
                <a:lnTo>
                  <a:pt x="458" y="229"/>
                </a:lnTo>
                <a:lnTo>
                  <a:pt x="459" y="230"/>
                </a:lnTo>
                <a:lnTo>
                  <a:pt x="461" y="231"/>
                </a:lnTo>
                <a:lnTo>
                  <a:pt x="466" y="230"/>
                </a:lnTo>
                <a:lnTo>
                  <a:pt x="471" y="228"/>
                </a:lnTo>
                <a:lnTo>
                  <a:pt x="475" y="228"/>
                </a:lnTo>
                <a:lnTo>
                  <a:pt x="478" y="228"/>
                </a:lnTo>
                <a:lnTo>
                  <a:pt x="482" y="228"/>
                </a:lnTo>
                <a:lnTo>
                  <a:pt x="484" y="227"/>
                </a:lnTo>
                <a:lnTo>
                  <a:pt x="485" y="226"/>
                </a:lnTo>
                <a:lnTo>
                  <a:pt x="484" y="224"/>
                </a:lnTo>
                <a:lnTo>
                  <a:pt x="482" y="224"/>
                </a:lnTo>
                <a:lnTo>
                  <a:pt x="481" y="224"/>
                </a:lnTo>
                <a:lnTo>
                  <a:pt x="479" y="224"/>
                </a:lnTo>
                <a:lnTo>
                  <a:pt x="481" y="224"/>
                </a:lnTo>
                <a:close/>
                <a:moveTo>
                  <a:pt x="153" y="153"/>
                </a:moveTo>
                <a:lnTo>
                  <a:pt x="156" y="150"/>
                </a:lnTo>
                <a:lnTo>
                  <a:pt x="160" y="147"/>
                </a:lnTo>
                <a:lnTo>
                  <a:pt x="162" y="147"/>
                </a:lnTo>
                <a:lnTo>
                  <a:pt x="164" y="146"/>
                </a:lnTo>
                <a:lnTo>
                  <a:pt x="164" y="145"/>
                </a:lnTo>
                <a:lnTo>
                  <a:pt x="164" y="144"/>
                </a:lnTo>
                <a:lnTo>
                  <a:pt x="164" y="144"/>
                </a:lnTo>
                <a:lnTo>
                  <a:pt x="162" y="144"/>
                </a:lnTo>
                <a:lnTo>
                  <a:pt x="160" y="145"/>
                </a:lnTo>
                <a:lnTo>
                  <a:pt x="157" y="145"/>
                </a:lnTo>
                <a:lnTo>
                  <a:pt x="152" y="146"/>
                </a:lnTo>
                <a:lnTo>
                  <a:pt x="146" y="147"/>
                </a:lnTo>
                <a:lnTo>
                  <a:pt x="143" y="147"/>
                </a:lnTo>
                <a:lnTo>
                  <a:pt x="140" y="148"/>
                </a:lnTo>
                <a:lnTo>
                  <a:pt x="137" y="150"/>
                </a:lnTo>
                <a:lnTo>
                  <a:pt x="136" y="152"/>
                </a:lnTo>
                <a:lnTo>
                  <a:pt x="138" y="153"/>
                </a:lnTo>
                <a:lnTo>
                  <a:pt x="140" y="155"/>
                </a:lnTo>
                <a:lnTo>
                  <a:pt x="143" y="158"/>
                </a:lnTo>
                <a:lnTo>
                  <a:pt x="145" y="159"/>
                </a:lnTo>
                <a:lnTo>
                  <a:pt x="148" y="156"/>
                </a:lnTo>
                <a:lnTo>
                  <a:pt x="153" y="153"/>
                </a:lnTo>
                <a:lnTo>
                  <a:pt x="152" y="154"/>
                </a:lnTo>
                <a:lnTo>
                  <a:pt x="153" y="153"/>
                </a:lnTo>
                <a:close/>
                <a:moveTo>
                  <a:pt x="2291" y="239"/>
                </a:moveTo>
                <a:lnTo>
                  <a:pt x="2294" y="239"/>
                </a:lnTo>
                <a:lnTo>
                  <a:pt x="2296" y="239"/>
                </a:lnTo>
                <a:lnTo>
                  <a:pt x="2300" y="237"/>
                </a:lnTo>
                <a:lnTo>
                  <a:pt x="2304" y="235"/>
                </a:lnTo>
                <a:lnTo>
                  <a:pt x="2311" y="229"/>
                </a:lnTo>
                <a:lnTo>
                  <a:pt x="2315" y="226"/>
                </a:lnTo>
                <a:lnTo>
                  <a:pt x="2312" y="227"/>
                </a:lnTo>
                <a:lnTo>
                  <a:pt x="2307" y="228"/>
                </a:lnTo>
                <a:lnTo>
                  <a:pt x="2304" y="229"/>
                </a:lnTo>
                <a:lnTo>
                  <a:pt x="2299" y="231"/>
                </a:lnTo>
                <a:lnTo>
                  <a:pt x="2297" y="233"/>
                </a:lnTo>
                <a:lnTo>
                  <a:pt x="2294" y="235"/>
                </a:lnTo>
                <a:lnTo>
                  <a:pt x="2292" y="236"/>
                </a:lnTo>
                <a:lnTo>
                  <a:pt x="2290" y="237"/>
                </a:lnTo>
                <a:lnTo>
                  <a:pt x="2290" y="238"/>
                </a:lnTo>
                <a:lnTo>
                  <a:pt x="2291" y="239"/>
                </a:lnTo>
                <a:lnTo>
                  <a:pt x="2291" y="238"/>
                </a:lnTo>
                <a:lnTo>
                  <a:pt x="2291" y="239"/>
                </a:lnTo>
                <a:close/>
                <a:moveTo>
                  <a:pt x="2209" y="463"/>
                </a:moveTo>
                <a:lnTo>
                  <a:pt x="2206" y="462"/>
                </a:lnTo>
                <a:lnTo>
                  <a:pt x="2204" y="463"/>
                </a:lnTo>
                <a:lnTo>
                  <a:pt x="2200" y="465"/>
                </a:lnTo>
                <a:lnTo>
                  <a:pt x="2198" y="467"/>
                </a:lnTo>
                <a:lnTo>
                  <a:pt x="2197" y="465"/>
                </a:lnTo>
                <a:lnTo>
                  <a:pt x="2197" y="462"/>
                </a:lnTo>
                <a:lnTo>
                  <a:pt x="2193" y="461"/>
                </a:lnTo>
                <a:lnTo>
                  <a:pt x="2189" y="461"/>
                </a:lnTo>
                <a:lnTo>
                  <a:pt x="2179" y="460"/>
                </a:lnTo>
                <a:lnTo>
                  <a:pt x="2168" y="462"/>
                </a:lnTo>
                <a:lnTo>
                  <a:pt x="2182" y="466"/>
                </a:lnTo>
                <a:lnTo>
                  <a:pt x="2196" y="468"/>
                </a:lnTo>
                <a:lnTo>
                  <a:pt x="2201" y="468"/>
                </a:lnTo>
                <a:lnTo>
                  <a:pt x="2207" y="469"/>
                </a:lnTo>
                <a:lnTo>
                  <a:pt x="2214" y="471"/>
                </a:lnTo>
                <a:lnTo>
                  <a:pt x="2221" y="472"/>
                </a:lnTo>
                <a:lnTo>
                  <a:pt x="2214" y="468"/>
                </a:lnTo>
                <a:lnTo>
                  <a:pt x="2209" y="463"/>
                </a:lnTo>
                <a:lnTo>
                  <a:pt x="2209" y="462"/>
                </a:lnTo>
                <a:lnTo>
                  <a:pt x="2209" y="463"/>
                </a:lnTo>
                <a:close/>
                <a:moveTo>
                  <a:pt x="477" y="167"/>
                </a:moveTo>
                <a:lnTo>
                  <a:pt x="477" y="169"/>
                </a:lnTo>
                <a:lnTo>
                  <a:pt x="478" y="170"/>
                </a:lnTo>
                <a:lnTo>
                  <a:pt x="479" y="170"/>
                </a:lnTo>
                <a:lnTo>
                  <a:pt x="482" y="170"/>
                </a:lnTo>
                <a:lnTo>
                  <a:pt x="485" y="170"/>
                </a:lnTo>
                <a:lnTo>
                  <a:pt x="487" y="170"/>
                </a:lnTo>
                <a:lnTo>
                  <a:pt x="491" y="170"/>
                </a:lnTo>
                <a:lnTo>
                  <a:pt x="496" y="170"/>
                </a:lnTo>
                <a:lnTo>
                  <a:pt x="502" y="170"/>
                </a:lnTo>
                <a:lnTo>
                  <a:pt x="504" y="168"/>
                </a:lnTo>
                <a:lnTo>
                  <a:pt x="504" y="167"/>
                </a:lnTo>
                <a:lnTo>
                  <a:pt x="503" y="166"/>
                </a:lnTo>
                <a:lnTo>
                  <a:pt x="501" y="164"/>
                </a:lnTo>
                <a:lnTo>
                  <a:pt x="498" y="164"/>
                </a:lnTo>
                <a:lnTo>
                  <a:pt x="492" y="166"/>
                </a:lnTo>
                <a:lnTo>
                  <a:pt x="488" y="166"/>
                </a:lnTo>
                <a:lnTo>
                  <a:pt x="485" y="166"/>
                </a:lnTo>
                <a:lnTo>
                  <a:pt x="482" y="164"/>
                </a:lnTo>
                <a:lnTo>
                  <a:pt x="479" y="164"/>
                </a:lnTo>
                <a:lnTo>
                  <a:pt x="478" y="164"/>
                </a:lnTo>
                <a:lnTo>
                  <a:pt x="477" y="166"/>
                </a:lnTo>
                <a:lnTo>
                  <a:pt x="477" y="167"/>
                </a:lnTo>
                <a:lnTo>
                  <a:pt x="477" y="168"/>
                </a:lnTo>
                <a:lnTo>
                  <a:pt x="477" y="167"/>
                </a:lnTo>
                <a:close/>
                <a:moveTo>
                  <a:pt x="2184" y="357"/>
                </a:moveTo>
                <a:lnTo>
                  <a:pt x="2183" y="357"/>
                </a:lnTo>
                <a:lnTo>
                  <a:pt x="2182" y="358"/>
                </a:lnTo>
                <a:lnTo>
                  <a:pt x="2181" y="359"/>
                </a:lnTo>
                <a:lnTo>
                  <a:pt x="2181" y="361"/>
                </a:lnTo>
                <a:lnTo>
                  <a:pt x="2185" y="362"/>
                </a:lnTo>
                <a:lnTo>
                  <a:pt x="2189" y="363"/>
                </a:lnTo>
                <a:lnTo>
                  <a:pt x="2200" y="366"/>
                </a:lnTo>
                <a:lnTo>
                  <a:pt x="2212" y="367"/>
                </a:lnTo>
                <a:lnTo>
                  <a:pt x="2206" y="363"/>
                </a:lnTo>
                <a:lnTo>
                  <a:pt x="2199" y="359"/>
                </a:lnTo>
                <a:lnTo>
                  <a:pt x="2191" y="357"/>
                </a:lnTo>
                <a:lnTo>
                  <a:pt x="2184" y="357"/>
                </a:lnTo>
                <a:lnTo>
                  <a:pt x="2185" y="357"/>
                </a:lnTo>
                <a:lnTo>
                  <a:pt x="2184" y="357"/>
                </a:lnTo>
                <a:close/>
                <a:moveTo>
                  <a:pt x="2064" y="495"/>
                </a:moveTo>
                <a:lnTo>
                  <a:pt x="2060" y="494"/>
                </a:lnTo>
                <a:lnTo>
                  <a:pt x="2057" y="493"/>
                </a:lnTo>
                <a:lnTo>
                  <a:pt x="2056" y="491"/>
                </a:lnTo>
                <a:lnTo>
                  <a:pt x="2053" y="488"/>
                </a:lnTo>
                <a:lnTo>
                  <a:pt x="2045" y="487"/>
                </a:lnTo>
                <a:lnTo>
                  <a:pt x="2037" y="487"/>
                </a:lnTo>
                <a:lnTo>
                  <a:pt x="2036" y="488"/>
                </a:lnTo>
                <a:lnTo>
                  <a:pt x="2035" y="490"/>
                </a:lnTo>
                <a:lnTo>
                  <a:pt x="2035" y="491"/>
                </a:lnTo>
                <a:lnTo>
                  <a:pt x="2036" y="492"/>
                </a:lnTo>
                <a:lnTo>
                  <a:pt x="2039" y="493"/>
                </a:lnTo>
                <a:lnTo>
                  <a:pt x="2042" y="494"/>
                </a:lnTo>
                <a:lnTo>
                  <a:pt x="2053" y="495"/>
                </a:lnTo>
                <a:lnTo>
                  <a:pt x="2064" y="495"/>
                </a:lnTo>
                <a:lnTo>
                  <a:pt x="2060" y="494"/>
                </a:lnTo>
                <a:lnTo>
                  <a:pt x="2064" y="495"/>
                </a:lnTo>
                <a:close/>
                <a:moveTo>
                  <a:pt x="343" y="153"/>
                </a:moveTo>
                <a:lnTo>
                  <a:pt x="329" y="153"/>
                </a:lnTo>
                <a:lnTo>
                  <a:pt x="318" y="153"/>
                </a:lnTo>
                <a:lnTo>
                  <a:pt x="309" y="155"/>
                </a:lnTo>
                <a:lnTo>
                  <a:pt x="303" y="159"/>
                </a:lnTo>
                <a:lnTo>
                  <a:pt x="313" y="159"/>
                </a:lnTo>
                <a:lnTo>
                  <a:pt x="323" y="159"/>
                </a:lnTo>
                <a:lnTo>
                  <a:pt x="328" y="159"/>
                </a:lnTo>
                <a:lnTo>
                  <a:pt x="333" y="158"/>
                </a:lnTo>
                <a:lnTo>
                  <a:pt x="338" y="156"/>
                </a:lnTo>
                <a:lnTo>
                  <a:pt x="343" y="153"/>
                </a:lnTo>
                <a:close/>
                <a:moveTo>
                  <a:pt x="335" y="77"/>
                </a:moveTo>
                <a:lnTo>
                  <a:pt x="334" y="77"/>
                </a:lnTo>
                <a:lnTo>
                  <a:pt x="334" y="77"/>
                </a:lnTo>
                <a:lnTo>
                  <a:pt x="333" y="76"/>
                </a:lnTo>
                <a:lnTo>
                  <a:pt x="331" y="77"/>
                </a:lnTo>
                <a:lnTo>
                  <a:pt x="333" y="76"/>
                </a:lnTo>
                <a:lnTo>
                  <a:pt x="331" y="77"/>
                </a:lnTo>
                <a:lnTo>
                  <a:pt x="333" y="77"/>
                </a:lnTo>
                <a:lnTo>
                  <a:pt x="334" y="77"/>
                </a:lnTo>
                <a:lnTo>
                  <a:pt x="334" y="77"/>
                </a:lnTo>
                <a:lnTo>
                  <a:pt x="335" y="77"/>
                </a:lnTo>
                <a:close/>
                <a:moveTo>
                  <a:pt x="345" y="69"/>
                </a:moveTo>
                <a:lnTo>
                  <a:pt x="330" y="70"/>
                </a:lnTo>
                <a:lnTo>
                  <a:pt x="315" y="71"/>
                </a:lnTo>
                <a:lnTo>
                  <a:pt x="325" y="75"/>
                </a:lnTo>
                <a:lnTo>
                  <a:pt x="334" y="77"/>
                </a:lnTo>
                <a:lnTo>
                  <a:pt x="334" y="76"/>
                </a:lnTo>
                <a:lnTo>
                  <a:pt x="333" y="76"/>
                </a:lnTo>
                <a:lnTo>
                  <a:pt x="339" y="73"/>
                </a:lnTo>
                <a:lnTo>
                  <a:pt x="345" y="69"/>
                </a:lnTo>
                <a:lnTo>
                  <a:pt x="341" y="71"/>
                </a:lnTo>
                <a:lnTo>
                  <a:pt x="345" y="69"/>
                </a:lnTo>
                <a:close/>
                <a:moveTo>
                  <a:pt x="430" y="153"/>
                </a:moveTo>
                <a:lnTo>
                  <a:pt x="424" y="153"/>
                </a:lnTo>
                <a:lnTo>
                  <a:pt x="418" y="154"/>
                </a:lnTo>
                <a:lnTo>
                  <a:pt x="417" y="158"/>
                </a:lnTo>
                <a:lnTo>
                  <a:pt x="417" y="162"/>
                </a:lnTo>
                <a:lnTo>
                  <a:pt x="419" y="163"/>
                </a:lnTo>
                <a:lnTo>
                  <a:pt x="421" y="164"/>
                </a:lnTo>
                <a:lnTo>
                  <a:pt x="426" y="162"/>
                </a:lnTo>
                <a:lnTo>
                  <a:pt x="430" y="159"/>
                </a:lnTo>
                <a:lnTo>
                  <a:pt x="442" y="158"/>
                </a:lnTo>
                <a:lnTo>
                  <a:pt x="454" y="159"/>
                </a:lnTo>
                <a:lnTo>
                  <a:pt x="457" y="159"/>
                </a:lnTo>
                <a:lnTo>
                  <a:pt x="459" y="159"/>
                </a:lnTo>
                <a:lnTo>
                  <a:pt x="460" y="158"/>
                </a:lnTo>
                <a:lnTo>
                  <a:pt x="461" y="155"/>
                </a:lnTo>
                <a:lnTo>
                  <a:pt x="460" y="154"/>
                </a:lnTo>
                <a:lnTo>
                  <a:pt x="459" y="153"/>
                </a:lnTo>
                <a:lnTo>
                  <a:pt x="455" y="153"/>
                </a:lnTo>
                <a:lnTo>
                  <a:pt x="453" y="152"/>
                </a:lnTo>
                <a:lnTo>
                  <a:pt x="457" y="151"/>
                </a:lnTo>
                <a:lnTo>
                  <a:pt x="460" y="150"/>
                </a:lnTo>
                <a:lnTo>
                  <a:pt x="463" y="150"/>
                </a:lnTo>
                <a:lnTo>
                  <a:pt x="467" y="150"/>
                </a:lnTo>
                <a:lnTo>
                  <a:pt x="475" y="152"/>
                </a:lnTo>
                <a:lnTo>
                  <a:pt x="483" y="152"/>
                </a:lnTo>
                <a:lnTo>
                  <a:pt x="479" y="151"/>
                </a:lnTo>
                <a:lnTo>
                  <a:pt x="478" y="150"/>
                </a:lnTo>
                <a:lnTo>
                  <a:pt x="477" y="148"/>
                </a:lnTo>
                <a:lnTo>
                  <a:pt x="479" y="147"/>
                </a:lnTo>
                <a:lnTo>
                  <a:pt x="481" y="146"/>
                </a:lnTo>
                <a:lnTo>
                  <a:pt x="483" y="146"/>
                </a:lnTo>
                <a:lnTo>
                  <a:pt x="483" y="145"/>
                </a:lnTo>
                <a:lnTo>
                  <a:pt x="481" y="144"/>
                </a:lnTo>
                <a:lnTo>
                  <a:pt x="474" y="143"/>
                </a:lnTo>
                <a:lnTo>
                  <a:pt x="468" y="143"/>
                </a:lnTo>
                <a:lnTo>
                  <a:pt x="461" y="143"/>
                </a:lnTo>
                <a:lnTo>
                  <a:pt x="454" y="145"/>
                </a:lnTo>
                <a:lnTo>
                  <a:pt x="442" y="148"/>
                </a:lnTo>
                <a:lnTo>
                  <a:pt x="430" y="153"/>
                </a:lnTo>
                <a:lnTo>
                  <a:pt x="430" y="152"/>
                </a:lnTo>
                <a:lnTo>
                  <a:pt x="435" y="151"/>
                </a:lnTo>
                <a:lnTo>
                  <a:pt x="437" y="150"/>
                </a:lnTo>
                <a:lnTo>
                  <a:pt x="430" y="153"/>
                </a:lnTo>
                <a:close/>
                <a:moveTo>
                  <a:pt x="2248" y="368"/>
                </a:moveTo>
                <a:lnTo>
                  <a:pt x="2248" y="368"/>
                </a:lnTo>
                <a:lnTo>
                  <a:pt x="2248" y="368"/>
                </a:lnTo>
                <a:lnTo>
                  <a:pt x="2248" y="370"/>
                </a:lnTo>
                <a:lnTo>
                  <a:pt x="2249" y="371"/>
                </a:lnTo>
                <a:lnTo>
                  <a:pt x="2250" y="371"/>
                </a:lnTo>
                <a:lnTo>
                  <a:pt x="2253" y="371"/>
                </a:lnTo>
                <a:lnTo>
                  <a:pt x="2251" y="371"/>
                </a:lnTo>
                <a:lnTo>
                  <a:pt x="2253" y="371"/>
                </a:lnTo>
                <a:lnTo>
                  <a:pt x="2254" y="371"/>
                </a:lnTo>
                <a:lnTo>
                  <a:pt x="2255" y="371"/>
                </a:lnTo>
                <a:lnTo>
                  <a:pt x="2256" y="377"/>
                </a:lnTo>
                <a:lnTo>
                  <a:pt x="2255" y="384"/>
                </a:lnTo>
                <a:lnTo>
                  <a:pt x="2255" y="383"/>
                </a:lnTo>
                <a:lnTo>
                  <a:pt x="2255" y="384"/>
                </a:lnTo>
                <a:lnTo>
                  <a:pt x="2255" y="386"/>
                </a:lnTo>
                <a:lnTo>
                  <a:pt x="2254" y="387"/>
                </a:lnTo>
                <a:lnTo>
                  <a:pt x="2255" y="388"/>
                </a:lnTo>
                <a:lnTo>
                  <a:pt x="2256" y="391"/>
                </a:lnTo>
                <a:lnTo>
                  <a:pt x="2259" y="393"/>
                </a:lnTo>
                <a:lnTo>
                  <a:pt x="2264" y="395"/>
                </a:lnTo>
                <a:lnTo>
                  <a:pt x="2267" y="397"/>
                </a:lnTo>
                <a:lnTo>
                  <a:pt x="2273" y="400"/>
                </a:lnTo>
                <a:lnTo>
                  <a:pt x="2278" y="401"/>
                </a:lnTo>
                <a:lnTo>
                  <a:pt x="2282" y="401"/>
                </a:lnTo>
                <a:lnTo>
                  <a:pt x="2284" y="400"/>
                </a:lnTo>
                <a:lnTo>
                  <a:pt x="2286" y="397"/>
                </a:lnTo>
                <a:lnTo>
                  <a:pt x="2287" y="394"/>
                </a:lnTo>
                <a:lnTo>
                  <a:pt x="2288" y="392"/>
                </a:lnTo>
                <a:lnTo>
                  <a:pt x="2287" y="388"/>
                </a:lnTo>
                <a:lnTo>
                  <a:pt x="2284" y="386"/>
                </a:lnTo>
                <a:lnTo>
                  <a:pt x="2282" y="385"/>
                </a:lnTo>
                <a:lnTo>
                  <a:pt x="2280" y="384"/>
                </a:lnTo>
                <a:lnTo>
                  <a:pt x="2274" y="379"/>
                </a:lnTo>
                <a:lnTo>
                  <a:pt x="2269" y="375"/>
                </a:lnTo>
                <a:lnTo>
                  <a:pt x="2265" y="372"/>
                </a:lnTo>
                <a:lnTo>
                  <a:pt x="2262" y="371"/>
                </a:lnTo>
                <a:lnTo>
                  <a:pt x="2258" y="371"/>
                </a:lnTo>
                <a:lnTo>
                  <a:pt x="2255" y="371"/>
                </a:lnTo>
                <a:lnTo>
                  <a:pt x="2251" y="369"/>
                </a:lnTo>
                <a:lnTo>
                  <a:pt x="2248" y="368"/>
                </a:lnTo>
                <a:close/>
                <a:moveTo>
                  <a:pt x="2249" y="368"/>
                </a:moveTo>
                <a:lnTo>
                  <a:pt x="2250" y="367"/>
                </a:lnTo>
                <a:lnTo>
                  <a:pt x="2250" y="366"/>
                </a:lnTo>
                <a:lnTo>
                  <a:pt x="2249" y="367"/>
                </a:lnTo>
                <a:lnTo>
                  <a:pt x="2249" y="368"/>
                </a:lnTo>
                <a:lnTo>
                  <a:pt x="2249" y="368"/>
                </a:lnTo>
                <a:lnTo>
                  <a:pt x="2249" y="368"/>
                </a:lnTo>
                <a:close/>
                <a:moveTo>
                  <a:pt x="311" y="59"/>
                </a:moveTo>
                <a:lnTo>
                  <a:pt x="315" y="55"/>
                </a:lnTo>
                <a:lnTo>
                  <a:pt x="320" y="52"/>
                </a:lnTo>
                <a:lnTo>
                  <a:pt x="325" y="51"/>
                </a:lnTo>
                <a:lnTo>
                  <a:pt x="331" y="52"/>
                </a:lnTo>
                <a:lnTo>
                  <a:pt x="321" y="56"/>
                </a:lnTo>
                <a:lnTo>
                  <a:pt x="311" y="59"/>
                </a:lnTo>
                <a:close/>
                <a:moveTo>
                  <a:pt x="558" y="112"/>
                </a:moveTo>
                <a:lnTo>
                  <a:pt x="559" y="115"/>
                </a:lnTo>
                <a:lnTo>
                  <a:pt x="562" y="119"/>
                </a:lnTo>
                <a:lnTo>
                  <a:pt x="566" y="121"/>
                </a:lnTo>
                <a:lnTo>
                  <a:pt x="569" y="123"/>
                </a:lnTo>
                <a:lnTo>
                  <a:pt x="562" y="123"/>
                </a:lnTo>
                <a:lnTo>
                  <a:pt x="555" y="123"/>
                </a:lnTo>
                <a:lnTo>
                  <a:pt x="552" y="123"/>
                </a:lnTo>
                <a:lnTo>
                  <a:pt x="549" y="122"/>
                </a:lnTo>
                <a:lnTo>
                  <a:pt x="545" y="120"/>
                </a:lnTo>
                <a:lnTo>
                  <a:pt x="543" y="118"/>
                </a:lnTo>
                <a:lnTo>
                  <a:pt x="545" y="118"/>
                </a:lnTo>
                <a:lnTo>
                  <a:pt x="549" y="118"/>
                </a:lnTo>
                <a:lnTo>
                  <a:pt x="550" y="118"/>
                </a:lnTo>
                <a:lnTo>
                  <a:pt x="551" y="115"/>
                </a:lnTo>
                <a:lnTo>
                  <a:pt x="551" y="113"/>
                </a:lnTo>
                <a:lnTo>
                  <a:pt x="550" y="112"/>
                </a:lnTo>
                <a:lnTo>
                  <a:pt x="550" y="111"/>
                </a:lnTo>
                <a:lnTo>
                  <a:pt x="551" y="110"/>
                </a:lnTo>
                <a:lnTo>
                  <a:pt x="553" y="110"/>
                </a:lnTo>
                <a:lnTo>
                  <a:pt x="555" y="110"/>
                </a:lnTo>
                <a:lnTo>
                  <a:pt x="557" y="110"/>
                </a:lnTo>
                <a:lnTo>
                  <a:pt x="558" y="112"/>
                </a:lnTo>
                <a:lnTo>
                  <a:pt x="558" y="113"/>
                </a:lnTo>
                <a:lnTo>
                  <a:pt x="558" y="112"/>
                </a:lnTo>
                <a:close/>
                <a:moveTo>
                  <a:pt x="537" y="79"/>
                </a:moveTo>
                <a:lnTo>
                  <a:pt x="540" y="77"/>
                </a:lnTo>
                <a:lnTo>
                  <a:pt x="544" y="77"/>
                </a:lnTo>
                <a:lnTo>
                  <a:pt x="549" y="77"/>
                </a:lnTo>
                <a:lnTo>
                  <a:pt x="552" y="77"/>
                </a:lnTo>
                <a:lnTo>
                  <a:pt x="551" y="80"/>
                </a:lnTo>
                <a:lnTo>
                  <a:pt x="549" y="81"/>
                </a:lnTo>
                <a:lnTo>
                  <a:pt x="547" y="83"/>
                </a:lnTo>
                <a:lnTo>
                  <a:pt x="543" y="84"/>
                </a:lnTo>
                <a:lnTo>
                  <a:pt x="541" y="84"/>
                </a:lnTo>
                <a:lnTo>
                  <a:pt x="537" y="83"/>
                </a:lnTo>
                <a:lnTo>
                  <a:pt x="536" y="81"/>
                </a:lnTo>
                <a:lnTo>
                  <a:pt x="537" y="79"/>
                </a:lnTo>
                <a:lnTo>
                  <a:pt x="537" y="78"/>
                </a:lnTo>
                <a:lnTo>
                  <a:pt x="537" y="79"/>
                </a:lnTo>
                <a:close/>
                <a:moveTo>
                  <a:pt x="521" y="11"/>
                </a:moveTo>
                <a:lnTo>
                  <a:pt x="523" y="12"/>
                </a:lnTo>
                <a:lnTo>
                  <a:pt x="523" y="13"/>
                </a:lnTo>
                <a:lnTo>
                  <a:pt x="521" y="13"/>
                </a:lnTo>
                <a:lnTo>
                  <a:pt x="521" y="13"/>
                </a:lnTo>
                <a:lnTo>
                  <a:pt x="521" y="12"/>
                </a:lnTo>
                <a:lnTo>
                  <a:pt x="521" y="11"/>
                </a:lnTo>
                <a:lnTo>
                  <a:pt x="521" y="12"/>
                </a:lnTo>
                <a:lnTo>
                  <a:pt x="521" y="11"/>
                </a:lnTo>
                <a:close/>
                <a:moveTo>
                  <a:pt x="517" y="60"/>
                </a:moveTo>
                <a:lnTo>
                  <a:pt x="519" y="60"/>
                </a:lnTo>
                <a:lnTo>
                  <a:pt x="521" y="61"/>
                </a:lnTo>
                <a:lnTo>
                  <a:pt x="523" y="63"/>
                </a:lnTo>
                <a:lnTo>
                  <a:pt x="523" y="64"/>
                </a:lnTo>
                <a:lnTo>
                  <a:pt x="523" y="67"/>
                </a:lnTo>
                <a:lnTo>
                  <a:pt x="521" y="68"/>
                </a:lnTo>
                <a:lnTo>
                  <a:pt x="519" y="68"/>
                </a:lnTo>
                <a:lnTo>
                  <a:pt x="517" y="68"/>
                </a:lnTo>
                <a:lnTo>
                  <a:pt x="507" y="64"/>
                </a:lnTo>
                <a:lnTo>
                  <a:pt x="499" y="60"/>
                </a:lnTo>
                <a:lnTo>
                  <a:pt x="508" y="60"/>
                </a:lnTo>
                <a:lnTo>
                  <a:pt x="517" y="60"/>
                </a:lnTo>
                <a:lnTo>
                  <a:pt x="516" y="60"/>
                </a:lnTo>
                <a:lnTo>
                  <a:pt x="517" y="60"/>
                </a:lnTo>
                <a:close/>
                <a:moveTo>
                  <a:pt x="474" y="69"/>
                </a:moveTo>
                <a:lnTo>
                  <a:pt x="477" y="71"/>
                </a:lnTo>
                <a:lnTo>
                  <a:pt x="481" y="71"/>
                </a:lnTo>
                <a:lnTo>
                  <a:pt x="483" y="71"/>
                </a:lnTo>
                <a:lnTo>
                  <a:pt x="486" y="71"/>
                </a:lnTo>
                <a:lnTo>
                  <a:pt x="492" y="71"/>
                </a:lnTo>
                <a:lnTo>
                  <a:pt x="499" y="71"/>
                </a:lnTo>
                <a:lnTo>
                  <a:pt x="501" y="71"/>
                </a:lnTo>
                <a:lnTo>
                  <a:pt x="504" y="71"/>
                </a:lnTo>
                <a:lnTo>
                  <a:pt x="504" y="72"/>
                </a:lnTo>
                <a:lnTo>
                  <a:pt x="502" y="76"/>
                </a:lnTo>
                <a:lnTo>
                  <a:pt x="516" y="76"/>
                </a:lnTo>
                <a:lnTo>
                  <a:pt x="528" y="79"/>
                </a:lnTo>
                <a:lnTo>
                  <a:pt x="526" y="81"/>
                </a:lnTo>
                <a:lnTo>
                  <a:pt x="524" y="83"/>
                </a:lnTo>
                <a:lnTo>
                  <a:pt x="520" y="83"/>
                </a:lnTo>
                <a:lnTo>
                  <a:pt x="518" y="81"/>
                </a:lnTo>
                <a:lnTo>
                  <a:pt x="511" y="80"/>
                </a:lnTo>
                <a:lnTo>
                  <a:pt x="506" y="80"/>
                </a:lnTo>
                <a:lnTo>
                  <a:pt x="500" y="81"/>
                </a:lnTo>
                <a:lnTo>
                  <a:pt x="495" y="83"/>
                </a:lnTo>
                <a:lnTo>
                  <a:pt x="491" y="79"/>
                </a:lnTo>
                <a:lnTo>
                  <a:pt x="488" y="77"/>
                </a:lnTo>
                <a:lnTo>
                  <a:pt x="484" y="77"/>
                </a:lnTo>
                <a:lnTo>
                  <a:pt x="479" y="78"/>
                </a:lnTo>
                <a:lnTo>
                  <a:pt x="476" y="78"/>
                </a:lnTo>
                <a:lnTo>
                  <a:pt x="474" y="77"/>
                </a:lnTo>
                <a:lnTo>
                  <a:pt x="473" y="75"/>
                </a:lnTo>
                <a:lnTo>
                  <a:pt x="470" y="73"/>
                </a:lnTo>
                <a:lnTo>
                  <a:pt x="458" y="71"/>
                </a:lnTo>
                <a:lnTo>
                  <a:pt x="445" y="70"/>
                </a:lnTo>
                <a:lnTo>
                  <a:pt x="452" y="68"/>
                </a:lnTo>
                <a:lnTo>
                  <a:pt x="459" y="67"/>
                </a:lnTo>
                <a:lnTo>
                  <a:pt x="463" y="67"/>
                </a:lnTo>
                <a:lnTo>
                  <a:pt x="467" y="67"/>
                </a:lnTo>
                <a:lnTo>
                  <a:pt x="470" y="68"/>
                </a:lnTo>
                <a:lnTo>
                  <a:pt x="474" y="69"/>
                </a:lnTo>
                <a:lnTo>
                  <a:pt x="475" y="70"/>
                </a:lnTo>
                <a:lnTo>
                  <a:pt x="474" y="69"/>
                </a:lnTo>
                <a:close/>
                <a:moveTo>
                  <a:pt x="252" y="120"/>
                </a:moveTo>
                <a:lnTo>
                  <a:pt x="251" y="120"/>
                </a:lnTo>
                <a:lnTo>
                  <a:pt x="249" y="119"/>
                </a:lnTo>
                <a:lnTo>
                  <a:pt x="252" y="118"/>
                </a:lnTo>
                <a:lnTo>
                  <a:pt x="254" y="118"/>
                </a:lnTo>
                <a:lnTo>
                  <a:pt x="255" y="119"/>
                </a:lnTo>
                <a:lnTo>
                  <a:pt x="254" y="120"/>
                </a:lnTo>
                <a:lnTo>
                  <a:pt x="254" y="120"/>
                </a:lnTo>
                <a:lnTo>
                  <a:pt x="252" y="120"/>
                </a:lnTo>
                <a:lnTo>
                  <a:pt x="252" y="120"/>
                </a:lnTo>
                <a:lnTo>
                  <a:pt x="252" y="120"/>
                </a:lnTo>
                <a:close/>
                <a:moveTo>
                  <a:pt x="506" y="106"/>
                </a:moveTo>
                <a:lnTo>
                  <a:pt x="503" y="106"/>
                </a:lnTo>
                <a:lnTo>
                  <a:pt x="501" y="106"/>
                </a:lnTo>
                <a:lnTo>
                  <a:pt x="499" y="106"/>
                </a:lnTo>
                <a:lnTo>
                  <a:pt x="498" y="108"/>
                </a:lnTo>
                <a:lnTo>
                  <a:pt x="496" y="110"/>
                </a:lnTo>
                <a:lnTo>
                  <a:pt x="498" y="112"/>
                </a:lnTo>
                <a:lnTo>
                  <a:pt x="500" y="114"/>
                </a:lnTo>
                <a:lnTo>
                  <a:pt x="501" y="115"/>
                </a:lnTo>
                <a:lnTo>
                  <a:pt x="506" y="115"/>
                </a:lnTo>
                <a:lnTo>
                  <a:pt x="508" y="118"/>
                </a:lnTo>
                <a:lnTo>
                  <a:pt x="508" y="120"/>
                </a:lnTo>
                <a:lnTo>
                  <a:pt x="507" y="121"/>
                </a:lnTo>
                <a:lnTo>
                  <a:pt x="503" y="121"/>
                </a:lnTo>
                <a:lnTo>
                  <a:pt x="501" y="121"/>
                </a:lnTo>
                <a:lnTo>
                  <a:pt x="494" y="119"/>
                </a:lnTo>
                <a:lnTo>
                  <a:pt x="487" y="117"/>
                </a:lnTo>
                <a:lnTo>
                  <a:pt x="484" y="117"/>
                </a:lnTo>
                <a:lnTo>
                  <a:pt x="479" y="115"/>
                </a:lnTo>
                <a:lnTo>
                  <a:pt x="476" y="115"/>
                </a:lnTo>
                <a:lnTo>
                  <a:pt x="473" y="117"/>
                </a:lnTo>
                <a:lnTo>
                  <a:pt x="471" y="120"/>
                </a:lnTo>
                <a:lnTo>
                  <a:pt x="470" y="122"/>
                </a:lnTo>
                <a:lnTo>
                  <a:pt x="460" y="123"/>
                </a:lnTo>
                <a:lnTo>
                  <a:pt x="451" y="122"/>
                </a:lnTo>
                <a:lnTo>
                  <a:pt x="432" y="123"/>
                </a:lnTo>
                <a:lnTo>
                  <a:pt x="412" y="123"/>
                </a:lnTo>
                <a:lnTo>
                  <a:pt x="393" y="125"/>
                </a:lnTo>
                <a:lnTo>
                  <a:pt x="375" y="126"/>
                </a:lnTo>
                <a:lnTo>
                  <a:pt x="364" y="127"/>
                </a:lnTo>
                <a:lnTo>
                  <a:pt x="355" y="128"/>
                </a:lnTo>
                <a:lnTo>
                  <a:pt x="346" y="129"/>
                </a:lnTo>
                <a:lnTo>
                  <a:pt x="336" y="129"/>
                </a:lnTo>
                <a:lnTo>
                  <a:pt x="333" y="129"/>
                </a:lnTo>
                <a:lnTo>
                  <a:pt x="328" y="129"/>
                </a:lnTo>
                <a:lnTo>
                  <a:pt x="325" y="131"/>
                </a:lnTo>
                <a:lnTo>
                  <a:pt x="321" y="131"/>
                </a:lnTo>
                <a:lnTo>
                  <a:pt x="318" y="131"/>
                </a:lnTo>
                <a:lnTo>
                  <a:pt x="314" y="131"/>
                </a:lnTo>
                <a:lnTo>
                  <a:pt x="310" y="131"/>
                </a:lnTo>
                <a:lnTo>
                  <a:pt x="306" y="134"/>
                </a:lnTo>
                <a:lnTo>
                  <a:pt x="302" y="133"/>
                </a:lnTo>
                <a:lnTo>
                  <a:pt x="294" y="133"/>
                </a:lnTo>
                <a:lnTo>
                  <a:pt x="286" y="131"/>
                </a:lnTo>
                <a:lnTo>
                  <a:pt x="277" y="129"/>
                </a:lnTo>
                <a:lnTo>
                  <a:pt x="280" y="128"/>
                </a:lnTo>
                <a:lnTo>
                  <a:pt x="282" y="127"/>
                </a:lnTo>
                <a:lnTo>
                  <a:pt x="287" y="127"/>
                </a:lnTo>
                <a:lnTo>
                  <a:pt x="289" y="128"/>
                </a:lnTo>
                <a:lnTo>
                  <a:pt x="292" y="128"/>
                </a:lnTo>
                <a:lnTo>
                  <a:pt x="293" y="127"/>
                </a:lnTo>
                <a:lnTo>
                  <a:pt x="294" y="126"/>
                </a:lnTo>
                <a:lnTo>
                  <a:pt x="295" y="123"/>
                </a:lnTo>
                <a:lnTo>
                  <a:pt x="304" y="121"/>
                </a:lnTo>
                <a:lnTo>
                  <a:pt x="312" y="118"/>
                </a:lnTo>
                <a:lnTo>
                  <a:pt x="315" y="114"/>
                </a:lnTo>
                <a:lnTo>
                  <a:pt x="319" y="112"/>
                </a:lnTo>
                <a:lnTo>
                  <a:pt x="325" y="111"/>
                </a:lnTo>
                <a:lnTo>
                  <a:pt x="331" y="111"/>
                </a:lnTo>
                <a:lnTo>
                  <a:pt x="346" y="109"/>
                </a:lnTo>
                <a:lnTo>
                  <a:pt x="360" y="105"/>
                </a:lnTo>
                <a:lnTo>
                  <a:pt x="359" y="103"/>
                </a:lnTo>
                <a:lnTo>
                  <a:pt x="355" y="102"/>
                </a:lnTo>
                <a:lnTo>
                  <a:pt x="352" y="101"/>
                </a:lnTo>
                <a:lnTo>
                  <a:pt x="349" y="102"/>
                </a:lnTo>
                <a:lnTo>
                  <a:pt x="342" y="103"/>
                </a:lnTo>
                <a:lnTo>
                  <a:pt x="336" y="104"/>
                </a:lnTo>
                <a:lnTo>
                  <a:pt x="328" y="105"/>
                </a:lnTo>
                <a:lnTo>
                  <a:pt x="320" y="106"/>
                </a:lnTo>
                <a:lnTo>
                  <a:pt x="314" y="110"/>
                </a:lnTo>
                <a:lnTo>
                  <a:pt x="308" y="113"/>
                </a:lnTo>
                <a:lnTo>
                  <a:pt x="304" y="114"/>
                </a:lnTo>
                <a:lnTo>
                  <a:pt x="300" y="115"/>
                </a:lnTo>
                <a:lnTo>
                  <a:pt x="295" y="115"/>
                </a:lnTo>
                <a:lnTo>
                  <a:pt x="293" y="114"/>
                </a:lnTo>
                <a:lnTo>
                  <a:pt x="296" y="112"/>
                </a:lnTo>
                <a:lnTo>
                  <a:pt x="301" y="111"/>
                </a:lnTo>
                <a:lnTo>
                  <a:pt x="302" y="109"/>
                </a:lnTo>
                <a:lnTo>
                  <a:pt x="301" y="108"/>
                </a:lnTo>
                <a:lnTo>
                  <a:pt x="300" y="106"/>
                </a:lnTo>
                <a:lnTo>
                  <a:pt x="297" y="106"/>
                </a:lnTo>
                <a:lnTo>
                  <a:pt x="290" y="108"/>
                </a:lnTo>
                <a:lnTo>
                  <a:pt x="284" y="108"/>
                </a:lnTo>
                <a:lnTo>
                  <a:pt x="287" y="105"/>
                </a:lnTo>
                <a:lnTo>
                  <a:pt x="290" y="104"/>
                </a:lnTo>
                <a:lnTo>
                  <a:pt x="295" y="103"/>
                </a:lnTo>
                <a:lnTo>
                  <a:pt x="298" y="103"/>
                </a:lnTo>
                <a:lnTo>
                  <a:pt x="302" y="103"/>
                </a:lnTo>
                <a:lnTo>
                  <a:pt x="305" y="103"/>
                </a:lnTo>
                <a:lnTo>
                  <a:pt x="308" y="103"/>
                </a:lnTo>
                <a:lnTo>
                  <a:pt x="309" y="101"/>
                </a:lnTo>
                <a:lnTo>
                  <a:pt x="308" y="100"/>
                </a:lnTo>
                <a:lnTo>
                  <a:pt x="305" y="100"/>
                </a:lnTo>
                <a:lnTo>
                  <a:pt x="305" y="98"/>
                </a:lnTo>
                <a:lnTo>
                  <a:pt x="309" y="97"/>
                </a:lnTo>
                <a:lnTo>
                  <a:pt x="313" y="97"/>
                </a:lnTo>
                <a:lnTo>
                  <a:pt x="317" y="96"/>
                </a:lnTo>
                <a:lnTo>
                  <a:pt x="319" y="96"/>
                </a:lnTo>
                <a:lnTo>
                  <a:pt x="320" y="95"/>
                </a:lnTo>
                <a:lnTo>
                  <a:pt x="320" y="93"/>
                </a:lnTo>
                <a:lnTo>
                  <a:pt x="319" y="90"/>
                </a:lnTo>
                <a:lnTo>
                  <a:pt x="319" y="93"/>
                </a:lnTo>
                <a:lnTo>
                  <a:pt x="319" y="95"/>
                </a:lnTo>
                <a:lnTo>
                  <a:pt x="322" y="95"/>
                </a:lnTo>
                <a:lnTo>
                  <a:pt x="326" y="95"/>
                </a:lnTo>
                <a:lnTo>
                  <a:pt x="331" y="94"/>
                </a:lnTo>
                <a:lnTo>
                  <a:pt x="336" y="92"/>
                </a:lnTo>
                <a:lnTo>
                  <a:pt x="339" y="89"/>
                </a:lnTo>
                <a:lnTo>
                  <a:pt x="343" y="87"/>
                </a:lnTo>
                <a:lnTo>
                  <a:pt x="344" y="84"/>
                </a:lnTo>
                <a:lnTo>
                  <a:pt x="345" y="79"/>
                </a:lnTo>
                <a:lnTo>
                  <a:pt x="352" y="79"/>
                </a:lnTo>
                <a:lnTo>
                  <a:pt x="360" y="78"/>
                </a:lnTo>
                <a:lnTo>
                  <a:pt x="368" y="77"/>
                </a:lnTo>
                <a:lnTo>
                  <a:pt x="376" y="77"/>
                </a:lnTo>
                <a:lnTo>
                  <a:pt x="380" y="77"/>
                </a:lnTo>
                <a:lnTo>
                  <a:pt x="387" y="77"/>
                </a:lnTo>
                <a:lnTo>
                  <a:pt x="394" y="77"/>
                </a:lnTo>
                <a:lnTo>
                  <a:pt x="397" y="75"/>
                </a:lnTo>
                <a:lnTo>
                  <a:pt x="408" y="77"/>
                </a:lnTo>
                <a:lnTo>
                  <a:pt x="418" y="78"/>
                </a:lnTo>
                <a:lnTo>
                  <a:pt x="429" y="78"/>
                </a:lnTo>
                <a:lnTo>
                  <a:pt x="440" y="80"/>
                </a:lnTo>
                <a:lnTo>
                  <a:pt x="445" y="85"/>
                </a:lnTo>
                <a:lnTo>
                  <a:pt x="451" y="88"/>
                </a:lnTo>
                <a:lnTo>
                  <a:pt x="459" y="88"/>
                </a:lnTo>
                <a:lnTo>
                  <a:pt x="466" y="89"/>
                </a:lnTo>
                <a:lnTo>
                  <a:pt x="462" y="92"/>
                </a:lnTo>
                <a:lnTo>
                  <a:pt x="458" y="92"/>
                </a:lnTo>
                <a:lnTo>
                  <a:pt x="453" y="92"/>
                </a:lnTo>
                <a:lnTo>
                  <a:pt x="449" y="92"/>
                </a:lnTo>
                <a:lnTo>
                  <a:pt x="442" y="92"/>
                </a:lnTo>
                <a:lnTo>
                  <a:pt x="436" y="92"/>
                </a:lnTo>
                <a:lnTo>
                  <a:pt x="428" y="90"/>
                </a:lnTo>
                <a:lnTo>
                  <a:pt x="421" y="89"/>
                </a:lnTo>
                <a:lnTo>
                  <a:pt x="419" y="90"/>
                </a:lnTo>
                <a:lnTo>
                  <a:pt x="418" y="90"/>
                </a:lnTo>
                <a:lnTo>
                  <a:pt x="418" y="93"/>
                </a:lnTo>
                <a:lnTo>
                  <a:pt x="418" y="94"/>
                </a:lnTo>
                <a:lnTo>
                  <a:pt x="424" y="96"/>
                </a:lnTo>
                <a:lnTo>
                  <a:pt x="430" y="96"/>
                </a:lnTo>
                <a:lnTo>
                  <a:pt x="436" y="96"/>
                </a:lnTo>
                <a:lnTo>
                  <a:pt x="443" y="96"/>
                </a:lnTo>
                <a:lnTo>
                  <a:pt x="451" y="95"/>
                </a:lnTo>
                <a:lnTo>
                  <a:pt x="459" y="94"/>
                </a:lnTo>
                <a:lnTo>
                  <a:pt x="460" y="95"/>
                </a:lnTo>
                <a:lnTo>
                  <a:pt x="462" y="96"/>
                </a:lnTo>
                <a:lnTo>
                  <a:pt x="465" y="96"/>
                </a:lnTo>
                <a:lnTo>
                  <a:pt x="468" y="96"/>
                </a:lnTo>
                <a:lnTo>
                  <a:pt x="474" y="95"/>
                </a:lnTo>
                <a:lnTo>
                  <a:pt x="481" y="95"/>
                </a:lnTo>
                <a:lnTo>
                  <a:pt x="494" y="96"/>
                </a:lnTo>
                <a:lnTo>
                  <a:pt x="508" y="98"/>
                </a:lnTo>
                <a:lnTo>
                  <a:pt x="519" y="98"/>
                </a:lnTo>
                <a:lnTo>
                  <a:pt x="532" y="100"/>
                </a:lnTo>
                <a:lnTo>
                  <a:pt x="543" y="103"/>
                </a:lnTo>
                <a:lnTo>
                  <a:pt x="555" y="104"/>
                </a:lnTo>
                <a:lnTo>
                  <a:pt x="553" y="106"/>
                </a:lnTo>
                <a:lnTo>
                  <a:pt x="551" y="106"/>
                </a:lnTo>
                <a:lnTo>
                  <a:pt x="549" y="106"/>
                </a:lnTo>
                <a:lnTo>
                  <a:pt x="545" y="106"/>
                </a:lnTo>
                <a:lnTo>
                  <a:pt x="539" y="106"/>
                </a:lnTo>
                <a:lnTo>
                  <a:pt x="532" y="106"/>
                </a:lnTo>
                <a:lnTo>
                  <a:pt x="518" y="106"/>
                </a:lnTo>
                <a:lnTo>
                  <a:pt x="506" y="106"/>
                </a:lnTo>
                <a:lnTo>
                  <a:pt x="506" y="106"/>
                </a:lnTo>
                <a:lnTo>
                  <a:pt x="510" y="106"/>
                </a:lnTo>
                <a:lnTo>
                  <a:pt x="511" y="106"/>
                </a:lnTo>
                <a:lnTo>
                  <a:pt x="506" y="106"/>
                </a:lnTo>
                <a:close/>
                <a:moveTo>
                  <a:pt x="506" y="113"/>
                </a:moveTo>
                <a:lnTo>
                  <a:pt x="506" y="114"/>
                </a:lnTo>
                <a:lnTo>
                  <a:pt x="506" y="114"/>
                </a:lnTo>
                <a:lnTo>
                  <a:pt x="506" y="114"/>
                </a:lnTo>
                <a:lnTo>
                  <a:pt x="506" y="113"/>
                </a:lnTo>
                <a:close/>
                <a:moveTo>
                  <a:pt x="524" y="152"/>
                </a:moveTo>
                <a:lnTo>
                  <a:pt x="528" y="151"/>
                </a:lnTo>
                <a:lnTo>
                  <a:pt x="535" y="150"/>
                </a:lnTo>
                <a:lnTo>
                  <a:pt x="539" y="148"/>
                </a:lnTo>
                <a:lnTo>
                  <a:pt x="541" y="147"/>
                </a:lnTo>
                <a:lnTo>
                  <a:pt x="542" y="146"/>
                </a:lnTo>
                <a:lnTo>
                  <a:pt x="540" y="144"/>
                </a:lnTo>
                <a:lnTo>
                  <a:pt x="528" y="143"/>
                </a:lnTo>
                <a:lnTo>
                  <a:pt x="517" y="142"/>
                </a:lnTo>
                <a:lnTo>
                  <a:pt x="532" y="141"/>
                </a:lnTo>
                <a:lnTo>
                  <a:pt x="547" y="141"/>
                </a:lnTo>
                <a:lnTo>
                  <a:pt x="560" y="141"/>
                </a:lnTo>
                <a:lnTo>
                  <a:pt x="575" y="142"/>
                </a:lnTo>
                <a:lnTo>
                  <a:pt x="562" y="147"/>
                </a:lnTo>
                <a:lnTo>
                  <a:pt x="550" y="151"/>
                </a:lnTo>
                <a:lnTo>
                  <a:pt x="537" y="152"/>
                </a:lnTo>
                <a:lnTo>
                  <a:pt x="524" y="152"/>
                </a:lnTo>
                <a:lnTo>
                  <a:pt x="529" y="151"/>
                </a:lnTo>
                <a:lnTo>
                  <a:pt x="534" y="152"/>
                </a:lnTo>
                <a:lnTo>
                  <a:pt x="534" y="153"/>
                </a:lnTo>
                <a:lnTo>
                  <a:pt x="524" y="152"/>
                </a:lnTo>
                <a:close/>
                <a:moveTo>
                  <a:pt x="568" y="109"/>
                </a:moveTo>
                <a:lnTo>
                  <a:pt x="567" y="109"/>
                </a:lnTo>
                <a:lnTo>
                  <a:pt x="565" y="109"/>
                </a:lnTo>
                <a:lnTo>
                  <a:pt x="564" y="108"/>
                </a:lnTo>
                <a:lnTo>
                  <a:pt x="562" y="105"/>
                </a:lnTo>
                <a:lnTo>
                  <a:pt x="562" y="103"/>
                </a:lnTo>
                <a:lnTo>
                  <a:pt x="565" y="100"/>
                </a:lnTo>
                <a:lnTo>
                  <a:pt x="567" y="100"/>
                </a:lnTo>
                <a:lnTo>
                  <a:pt x="569" y="100"/>
                </a:lnTo>
                <a:lnTo>
                  <a:pt x="573" y="101"/>
                </a:lnTo>
                <a:lnTo>
                  <a:pt x="575" y="102"/>
                </a:lnTo>
                <a:lnTo>
                  <a:pt x="582" y="105"/>
                </a:lnTo>
                <a:lnTo>
                  <a:pt x="586" y="106"/>
                </a:lnTo>
                <a:lnTo>
                  <a:pt x="577" y="108"/>
                </a:lnTo>
                <a:lnTo>
                  <a:pt x="568" y="109"/>
                </a:lnTo>
                <a:lnTo>
                  <a:pt x="568" y="109"/>
                </a:lnTo>
                <a:lnTo>
                  <a:pt x="568" y="109"/>
                </a:lnTo>
                <a:close/>
                <a:moveTo>
                  <a:pt x="630" y="143"/>
                </a:moveTo>
                <a:lnTo>
                  <a:pt x="628" y="145"/>
                </a:lnTo>
                <a:lnTo>
                  <a:pt x="626" y="146"/>
                </a:lnTo>
                <a:lnTo>
                  <a:pt x="624" y="147"/>
                </a:lnTo>
                <a:lnTo>
                  <a:pt x="622" y="147"/>
                </a:lnTo>
                <a:lnTo>
                  <a:pt x="617" y="147"/>
                </a:lnTo>
                <a:lnTo>
                  <a:pt x="613" y="147"/>
                </a:lnTo>
                <a:lnTo>
                  <a:pt x="607" y="147"/>
                </a:lnTo>
                <a:lnTo>
                  <a:pt x="600" y="147"/>
                </a:lnTo>
                <a:lnTo>
                  <a:pt x="598" y="147"/>
                </a:lnTo>
                <a:lnTo>
                  <a:pt x="594" y="147"/>
                </a:lnTo>
                <a:lnTo>
                  <a:pt x="591" y="148"/>
                </a:lnTo>
                <a:lnTo>
                  <a:pt x="590" y="150"/>
                </a:lnTo>
                <a:lnTo>
                  <a:pt x="589" y="147"/>
                </a:lnTo>
                <a:lnTo>
                  <a:pt x="588" y="146"/>
                </a:lnTo>
                <a:lnTo>
                  <a:pt x="588" y="144"/>
                </a:lnTo>
                <a:lnTo>
                  <a:pt x="588" y="142"/>
                </a:lnTo>
                <a:lnTo>
                  <a:pt x="595" y="141"/>
                </a:lnTo>
                <a:lnTo>
                  <a:pt x="603" y="142"/>
                </a:lnTo>
                <a:lnTo>
                  <a:pt x="611" y="142"/>
                </a:lnTo>
                <a:lnTo>
                  <a:pt x="619" y="142"/>
                </a:lnTo>
                <a:lnTo>
                  <a:pt x="623" y="141"/>
                </a:lnTo>
                <a:lnTo>
                  <a:pt x="626" y="142"/>
                </a:lnTo>
                <a:lnTo>
                  <a:pt x="628" y="143"/>
                </a:lnTo>
                <a:lnTo>
                  <a:pt x="630" y="143"/>
                </a:lnTo>
                <a:lnTo>
                  <a:pt x="630" y="144"/>
                </a:lnTo>
                <a:lnTo>
                  <a:pt x="630" y="143"/>
                </a:lnTo>
                <a:close/>
                <a:moveTo>
                  <a:pt x="634" y="112"/>
                </a:moveTo>
                <a:lnTo>
                  <a:pt x="623" y="112"/>
                </a:lnTo>
                <a:lnTo>
                  <a:pt x="610" y="112"/>
                </a:lnTo>
                <a:lnTo>
                  <a:pt x="614" y="110"/>
                </a:lnTo>
                <a:lnTo>
                  <a:pt x="619" y="109"/>
                </a:lnTo>
                <a:lnTo>
                  <a:pt x="623" y="109"/>
                </a:lnTo>
                <a:lnTo>
                  <a:pt x="627" y="109"/>
                </a:lnTo>
                <a:lnTo>
                  <a:pt x="632" y="109"/>
                </a:lnTo>
                <a:lnTo>
                  <a:pt x="635" y="106"/>
                </a:lnTo>
                <a:lnTo>
                  <a:pt x="634" y="109"/>
                </a:lnTo>
                <a:lnTo>
                  <a:pt x="634" y="112"/>
                </a:lnTo>
                <a:lnTo>
                  <a:pt x="633" y="112"/>
                </a:lnTo>
                <a:lnTo>
                  <a:pt x="634" y="112"/>
                </a:lnTo>
                <a:close/>
                <a:moveTo>
                  <a:pt x="660" y="152"/>
                </a:moveTo>
                <a:lnTo>
                  <a:pt x="657" y="152"/>
                </a:lnTo>
                <a:lnTo>
                  <a:pt x="655" y="152"/>
                </a:lnTo>
                <a:lnTo>
                  <a:pt x="654" y="151"/>
                </a:lnTo>
                <a:lnTo>
                  <a:pt x="652" y="150"/>
                </a:lnTo>
                <a:lnTo>
                  <a:pt x="649" y="146"/>
                </a:lnTo>
                <a:lnTo>
                  <a:pt x="648" y="143"/>
                </a:lnTo>
                <a:lnTo>
                  <a:pt x="655" y="143"/>
                </a:lnTo>
                <a:lnTo>
                  <a:pt x="660" y="144"/>
                </a:lnTo>
                <a:lnTo>
                  <a:pt x="660" y="148"/>
                </a:lnTo>
                <a:lnTo>
                  <a:pt x="663" y="152"/>
                </a:lnTo>
                <a:lnTo>
                  <a:pt x="661" y="152"/>
                </a:lnTo>
                <a:lnTo>
                  <a:pt x="660" y="152"/>
                </a:lnTo>
                <a:lnTo>
                  <a:pt x="659" y="152"/>
                </a:lnTo>
                <a:lnTo>
                  <a:pt x="660" y="152"/>
                </a:lnTo>
                <a:close/>
                <a:moveTo>
                  <a:pt x="700" y="164"/>
                </a:moveTo>
                <a:lnTo>
                  <a:pt x="701" y="164"/>
                </a:lnTo>
                <a:lnTo>
                  <a:pt x="701" y="164"/>
                </a:lnTo>
                <a:lnTo>
                  <a:pt x="701" y="164"/>
                </a:lnTo>
                <a:lnTo>
                  <a:pt x="700" y="164"/>
                </a:lnTo>
                <a:close/>
                <a:moveTo>
                  <a:pt x="714" y="168"/>
                </a:moveTo>
                <a:lnTo>
                  <a:pt x="712" y="168"/>
                </a:lnTo>
                <a:lnTo>
                  <a:pt x="708" y="168"/>
                </a:lnTo>
                <a:lnTo>
                  <a:pt x="705" y="167"/>
                </a:lnTo>
                <a:lnTo>
                  <a:pt x="701" y="164"/>
                </a:lnTo>
                <a:lnTo>
                  <a:pt x="713" y="164"/>
                </a:lnTo>
                <a:lnTo>
                  <a:pt x="723" y="164"/>
                </a:lnTo>
                <a:lnTo>
                  <a:pt x="723" y="166"/>
                </a:lnTo>
                <a:lnTo>
                  <a:pt x="723" y="166"/>
                </a:lnTo>
                <a:lnTo>
                  <a:pt x="718" y="167"/>
                </a:lnTo>
                <a:lnTo>
                  <a:pt x="714" y="168"/>
                </a:lnTo>
                <a:lnTo>
                  <a:pt x="714" y="167"/>
                </a:lnTo>
                <a:lnTo>
                  <a:pt x="714" y="168"/>
                </a:lnTo>
                <a:close/>
                <a:moveTo>
                  <a:pt x="743" y="159"/>
                </a:moveTo>
                <a:lnTo>
                  <a:pt x="732" y="159"/>
                </a:lnTo>
                <a:lnTo>
                  <a:pt x="721" y="160"/>
                </a:lnTo>
                <a:lnTo>
                  <a:pt x="709" y="159"/>
                </a:lnTo>
                <a:lnTo>
                  <a:pt x="698" y="158"/>
                </a:lnTo>
                <a:lnTo>
                  <a:pt x="706" y="155"/>
                </a:lnTo>
                <a:lnTo>
                  <a:pt x="713" y="154"/>
                </a:lnTo>
                <a:lnTo>
                  <a:pt x="721" y="154"/>
                </a:lnTo>
                <a:lnTo>
                  <a:pt x="727" y="154"/>
                </a:lnTo>
                <a:lnTo>
                  <a:pt x="737" y="155"/>
                </a:lnTo>
                <a:lnTo>
                  <a:pt x="746" y="155"/>
                </a:lnTo>
                <a:lnTo>
                  <a:pt x="745" y="155"/>
                </a:lnTo>
                <a:lnTo>
                  <a:pt x="743" y="155"/>
                </a:lnTo>
                <a:lnTo>
                  <a:pt x="743" y="156"/>
                </a:lnTo>
                <a:lnTo>
                  <a:pt x="743" y="159"/>
                </a:lnTo>
                <a:lnTo>
                  <a:pt x="739" y="159"/>
                </a:lnTo>
                <a:lnTo>
                  <a:pt x="743" y="159"/>
                </a:lnTo>
                <a:close/>
                <a:moveTo>
                  <a:pt x="449" y="197"/>
                </a:moveTo>
                <a:lnTo>
                  <a:pt x="451" y="198"/>
                </a:lnTo>
                <a:lnTo>
                  <a:pt x="452" y="200"/>
                </a:lnTo>
                <a:lnTo>
                  <a:pt x="453" y="201"/>
                </a:lnTo>
                <a:lnTo>
                  <a:pt x="453" y="203"/>
                </a:lnTo>
                <a:lnTo>
                  <a:pt x="444" y="202"/>
                </a:lnTo>
                <a:lnTo>
                  <a:pt x="436" y="201"/>
                </a:lnTo>
                <a:lnTo>
                  <a:pt x="438" y="198"/>
                </a:lnTo>
                <a:lnTo>
                  <a:pt x="442" y="197"/>
                </a:lnTo>
                <a:lnTo>
                  <a:pt x="445" y="197"/>
                </a:lnTo>
                <a:lnTo>
                  <a:pt x="449" y="197"/>
                </a:lnTo>
                <a:lnTo>
                  <a:pt x="448" y="197"/>
                </a:lnTo>
                <a:lnTo>
                  <a:pt x="449" y="197"/>
                </a:lnTo>
                <a:close/>
                <a:moveTo>
                  <a:pt x="382" y="200"/>
                </a:moveTo>
                <a:lnTo>
                  <a:pt x="384" y="202"/>
                </a:lnTo>
                <a:lnTo>
                  <a:pt x="387" y="203"/>
                </a:lnTo>
                <a:lnTo>
                  <a:pt x="388" y="204"/>
                </a:lnTo>
                <a:lnTo>
                  <a:pt x="388" y="205"/>
                </a:lnTo>
                <a:lnTo>
                  <a:pt x="387" y="206"/>
                </a:lnTo>
                <a:lnTo>
                  <a:pt x="385" y="206"/>
                </a:lnTo>
                <a:lnTo>
                  <a:pt x="382" y="206"/>
                </a:lnTo>
                <a:lnTo>
                  <a:pt x="378" y="205"/>
                </a:lnTo>
                <a:lnTo>
                  <a:pt x="378" y="204"/>
                </a:lnTo>
                <a:lnTo>
                  <a:pt x="378" y="201"/>
                </a:lnTo>
                <a:lnTo>
                  <a:pt x="379" y="200"/>
                </a:lnTo>
                <a:lnTo>
                  <a:pt x="382" y="200"/>
                </a:lnTo>
                <a:lnTo>
                  <a:pt x="382" y="200"/>
                </a:lnTo>
                <a:lnTo>
                  <a:pt x="382" y="200"/>
                </a:lnTo>
                <a:close/>
                <a:moveTo>
                  <a:pt x="276" y="208"/>
                </a:moveTo>
                <a:lnTo>
                  <a:pt x="282" y="205"/>
                </a:lnTo>
                <a:lnTo>
                  <a:pt x="290" y="205"/>
                </a:lnTo>
                <a:lnTo>
                  <a:pt x="302" y="204"/>
                </a:lnTo>
                <a:lnTo>
                  <a:pt x="313" y="204"/>
                </a:lnTo>
                <a:lnTo>
                  <a:pt x="322" y="204"/>
                </a:lnTo>
                <a:lnTo>
                  <a:pt x="330" y="204"/>
                </a:lnTo>
                <a:lnTo>
                  <a:pt x="335" y="203"/>
                </a:lnTo>
                <a:lnTo>
                  <a:pt x="338" y="203"/>
                </a:lnTo>
                <a:lnTo>
                  <a:pt x="342" y="204"/>
                </a:lnTo>
                <a:lnTo>
                  <a:pt x="345" y="206"/>
                </a:lnTo>
                <a:lnTo>
                  <a:pt x="337" y="209"/>
                </a:lnTo>
                <a:lnTo>
                  <a:pt x="329" y="209"/>
                </a:lnTo>
                <a:lnTo>
                  <a:pt x="319" y="209"/>
                </a:lnTo>
                <a:lnTo>
                  <a:pt x="309" y="209"/>
                </a:lnTo>
                <a:lnTo>
                  <a:pt x="300" y="209"/>
                </a:lnTo>
                <a:lnTo>
                  <a:pt x="290" y="209"/>
                </a:lnTo>
                <a:lnTo>
                  <a:pt x="287" y="210"/>
                </a:lnTo>
                <a:lnTo>
                  <a:pt x="281" y="210"/>
                </a:lnTo>
                <a:lnTo>
                  <a:pt x="278" y="210"/>
                </a:lnTo>
                <a:lnTo>
                  <a:pt x="277" y="210"/>
                </a:lnTo>
                <a:lnTo>
                  <a:pt x="276" y="209"/>
                </a:lnTo>
                <a:lnTo>
                  <a:pt x="276" y="208"/>
                </a:lnTo>
                <a:lnTo>
                  <a:pt x="276" y="206"/>
                </a:lnTo>
                <a:lnTo>
                  <a:pt x="276" y="208"/>
                </a:lnTo>
                <a:close/>
                <a:moveTo>
                  <a:pt x="133" y="263"/>
                </a:moveTo>
                <a:lnTo>
                  <a:pt x="143" y="263"/>
                </a:lnTo>
                <a:lnTo>
                  <a:pt x="152" y="263"/>
                </a:lnTo>
                <a:lnTo>
                  <a:pt x="147" y="266"/>
                </a:lnTo>
                <a:lnTo>
                  <a:pt x="143" y="267"/>
                </a:lnTo>
                <a:lnTo>
                  <a:pt x="140" y="267"/>
                </a:lnTo>
                <a:lnTo>
                  <a:pt x="138" y="267"/>
                </a:lnTo>
                <a:lnTo>
                  <a:pt x="136" y="266"/>
                </a:lnTo>
                <a:lnTo>
                  <a:pt x="133" y="263"/>
                </a:lnTo>
                <a:close/>
                <a:moveTo>
                  <a:pt x="165" y="269"/>
                </a:moveTo>
                <a:lnTo>
                  <a:pt x="162" y="269"/>
                </a:lnTo>
                <a:lnTo>
                  <a:pt x="158" y="268"/>
                </a:lnTo>
                <a:lnTo>
                  <a:pt x="157" y="268"/>
                </a:lnTo>
                <a:lnTo>
                  <a:pt x="156" y="267"/>
                </a:lnTo>
                <a:lnTo>
                  <a:pt x="157" y="264"/>
                </a:lnTo>
                <a:lnTo>
                  <a:pt x="158" y="263"/>
                </a:lnTo>
                <a:lnTo>
                  <a:pt x="163" y="262"/>
                </a:lnTo>
                <a:lnTo>
                  <a:pt x="169" y="262"/>
                </a:lnTo>
                <a:lnTo>
                  <a:pt x="176" y="263"/>
                </a:lnTo>
                <a:lnTo>
                  <a:pt x="180" y="263"/>
                </a:lnTo>
                <a:lnTo>
                  <a:pt x="172" y="267"/>
                </a:lnTo>
                <a:lnTo>
                  <a:pt x="165" y="269"/>
                </a:lnTo>
                <a:close/>
                <a:moveTo>
                  <a:pt x="359" y="571"/>
                </a:moveTo>
                <a:lnTo>
                  <a:pt x="360" y="573"/>
                </a:lnTo>
                <a:lnTo>
                  <a:pt x="359" y="573"/>
                </a:lnTo>
                <a:lnTo>
                  <a:pt x="359" y="573"/>
                </a:lnTo>
                <a:lnTo>
                  <a:pt x="359" y="571"/>
                </a:lnTo>
                <a:lnTo>
                  <a:pt x="359" y="571"/>
                </a:lnTo>
                <a:lnTo>
                  <a:pt x="359" y="571"/>
                </a:lnTo>
                <a:close/>
                <a:moveTo>
                  <a:pt x="441" y="239"/>
                </a:moveTo>
                <a:lnTo>
                  <a:pt x="444" y="239"/>
                </a:lnTo>
                <a:lnTo>
                  <a:pt x="446" y="242"/>
                </a:lnTo>
                <a:lnTo>
                  <a:pt x="448" y="244"/>
                </a:lnTo>
                <a:lnTo>
                  <a:pt x="446" y="246"/>
                </a:lnTo>
                <a:lnTo>
                  <a:pt x="448" y="245"/>
                </a:lnTo>
                <a:lnTo>
                  <a:pt x="448" y="244"/>
                </a:lnTo>
                <a:lnTo>
                  <a:pt x="430" y="245"/>
                </a:lnTo>
                <a:lnTo>
                  <a:pt x="417" y="244"/>
                </a:lnTo>
                <a:lnTo>
                  <a:pt x="429" y="242"/>
                </a:lnTo>
                <a:lnTo>
                  <a:pt x="441" y="239"/>
                </a:lnTo>
                <a:lnTo>
                  <a:pt x="440" y="239"/>
                </a:lnTo>
                <a:lnTo>
                  <a:pt x="441" y="239"/>
                </a:lnTo>
                <a:close/>
                <a:moveTo>
                  <a:pt x="191" y="208"/>
                </a:moveTo>
                <a:lnTo>
                  <a:pt x="195" y="208"/>
                </a:lnTo>
                <a:lnTo>
                  <a:pt x="198" y="208"/>
                </a:lnTo>
                <a:lnTo>
                  <a:pt x="199" y="208"/>
                </a:lnTo>
                <a:lnTo>
                  <a:pt x="202" y="208"/>
                </a:lnTo>
                <a:lnTo>
                  <a:pt x="203" y="208"/>
                </a:lnTo>
                <a:lnTo>
                  <a:pt x="204" y="208"/>
                </a:lnTo>
                <a:lnTo>
                  <a:pt x="204" y="209"/>
                </a:lnTo>
                <a:lnTo>
                  <a:pt x="204" y="210"/>
                </a:lnTo>
                <a:lnTo>
                  <a:pt x="195" y="211"/>
                </a:lnTo>
                <a:lnTo>
                  <a:pt x="185" y="211"/>
                </a:lnTo>
                <a:lnTo>
                  <a:pt x="186" y="209"/>
                </a:lnTo>
                <a:lnTo>
                  <a:pt x="187" y="208"/>
                </a:lnTo>
                <a:lnTo>
                  <a:pt x="189" y="206"/>
                </a:lnTo>
                <a:lnTo>
                  <a:pt x="191" y="208"/>
                </a:lnTo>
                <a:lnTo>
                  <a:pt x="191" y="206"/>
                </a:lnTo>
                <a:lnTo>
                  <a:pt x="191" y="208"/>
                </a:lnTo>
                <a:close/>
                <a:moveTo>
                  <a:pt x="213" y="292"/>
                </a:moveTo>
                <a:lnTo>
                  <a:pt x="204" y="292"/>
                </a:lnTo>
                <a:lnTo>
                  <a:pt x="196" y="292"/>
                </a:lnTo>
                <a:lnTo>
                  <a:pt x="193" y="292"/>
                </a:lnTo>
                <a:lnTo>
                  <a:pt x="191" y="292"/>
                </a:lnTo>
                <a:lnTo>
                  <a:pt x="191" y="292"/>
                </a:lnTo>
                <a:lnTo>
                  <a:pt x="193" y="291"/>
                </a:lnTo>
                <a:lnTo>
                  <a:pt x="196" y="289"/>
                </a:lnTo>
                <a:lnTo>
                  <a:pt x="201" y="288"/>
                </a:lnTo>
                <a:lnTo>
                  <a:pt x="207" y="287"/>
                </a:lnTo>
                <a:lnTo>
                  <a:pt x="214" y="287"/>
                </a:lnTo>
                <a:lnTo>
                  <a:pt x="216" y="288"/>
                </a:lnTo>
                <a:lnTo>
                  <a:pt x="216" y="289"/>
                </a:lnTo>
                <a:lnTo>
                  <a:pt x="215" y="292"/>
                </a:lnTo>
                <a:lnTo>
                  <a:pt x="213" y="292"/>
                </a:lnTo>
                <a:lnTo>
                  <a:pt x="211" y="292"/>
                </a:lnTo>
                <a:lnTo>
                  <a:pt x="213" y="292"/>
                </a:lnTo>
                <a:close/>
                <a:moveTo>
                  <a:pt x="189" y="268"/>
                </a:moveTo>
                <a:lnTo>
                  <a:pt x="201" y="264"/>
                </a:lnTo>
                <a:lnTo>
                  <a:pt x="211" y="262"/>
                </a:lnTo>
                <a:lnTo>
                  <a:pt x="216" y="261"/>
                </a:lnTo>
                <a:lnTo>
                  <a:pt x="222" y="261"/>
                </a:lnTo>
                <a:lnTo>
                  <a:pt x="228" y="262"/>
                </a:lnTo>
                <a:lnTo>
                  <a:pt x="234" y="264"/>
                </a:lnTo>
                <a:lnTo>
                  <a:pt x="222" y="267"/>
                </a:lnTo>
                <a:lnTo>
                  <a:pt x="212" y="269"/>
                </a:lnTo>
                <a:lnTo>
                  <a:pt x="202" y="269"/>
                </a:lnTo>
                <a:lnTo>
                  <a:pt x="189" y="268"/>
                </a:lnTo>
                <a:close/>
                <a:moveTo>
                  <a:pt x="236" y="236"/>
                </a:moveTo>
                <a:lnTo>
                  <a:pt x="239" y="234"/>
                </a:lnTo>
                <a:lnTo>
                  <a:pt x="244" y="234"/>
                </a:lnTo>
                <a:lnTo>
                  <a:pt x="246" y="233"/>
                </a:lnTo>
                <a:lnTo>
                  <a:pt x="248" y="231"/>
                </a:lnTo>
                <a:lnTo>
                  <a:pt x="249" y="230"/>
                </a:lnTo>
                <a:lnTo>
                  <a:pt x="251" y="227"/>
                </a:lnTo>
                <a:lnTo>
                  <a:pt x="252" y="231"/>
                </a:lnTo>
                <a:lnTo>
                  <a:pt x="252" y="235"/>
                </a:lnTo>
                <a:lnTo>
                  <a:pt x="252" y="236"/>
                </a:lnTo>
                <a:lnTo>
                  <a:pt x="251" y="238"/>
                </a:lnTo>
                <a:lnTo>
                  <a:pt x="246" y="238"/>
                </a:lnTo>
                <a:lnTo>
                  <a:pt x="236" y="236"/>
                </a:lnTo>
                <a:close/>
                <a:moveTo>
                  <a:pt x="394" y="283"/>
                </a:moveTo>
                <a:lnTo>
                  <a:pt x="393" y="285"/>
                </a:lnTo>
                <a:lnTo>
                  <a:pt x="388" y="286"/>
                </a:lnTo>
                <a:lnTo>
                  <a:pt x="384" y="287"/>
                </a:lnTo>
                <a:lnTo>
                  <a:pt x="378" y="287"/>
                </a:lnTo>
                <a:lnTo>
                  <a:pt x="367" y="287"/>
                </a:lnTo>
                <a:lnTo>
                  <a:pt x="359" y="287"/>
                </a:lnTo>
                <a:lnTo>
                  <a:pt x="349" y="287"/>
                </a:lnTo>
                <a:lnTo>
                  <a:pt x="338" y="287"/>
                </a:lnTo>
                <a:lnTo>
                  <a:pt x="328" y="286"/>
                </a:lnTo>
                <a:lnTo>
                  <a:pt x="318" y="287"/>
                </a:lnTo>
                <a:lnTo>
                  <a:pt x="300" y="288"/>
                </a:lnTo>
                <a:lnTo>
                  <a:pt x="280" y="289"/>
                </a:lnTo>
                <a:lnTo>
                  <a:pt x="262" y="292"/>
                </a:lnTo>
                <a:lnTo>
                  <a:pt x="244" y="292"/>
                </a:lnTo>
                <a:lnTo>
                  <a:pt x="248" y="288"/>
                </a:lnTo>
                <a:lnTo>
                  <a:pt x="253" y="287"/>
                </a:lnTo>
                <a:lnTo>
                  <a:pt x="257" y="286"/>
                </a:lnTo>
                <a:lnTo>
                  <a:pt x="263" y="285"/>
                </a:lnTo>
                <a:lnTo>
                  <a:pt x="275" y="284"/>
                </a:lnTo>
                <a:lnTo>
                  <a:pt x="286" y="283"/>
                </a:lnTo>
                <a:lnTo>
                  <a:pt x="292" y="283"/>
                </a:lnTo>
                <a:lnTo>
                  <a:pt x="297" y="285"/>
                </a:lnTo>
                <a:lnTo>
                  <a:pt x="301" y="285"/>
                </a:lnTo>
                <a:lnTo>
                  <a:pt x="305" y="284"/>
                </a:lnTo>
                <a:lnTo>
                  <a:pt x="315" y="284"/>
                </a:lnTo>
                <a:lnTo>
                  <a:pt x="325" y="284"/>
                </a:lnTo>
                <a:lnTo>
                  <a:pt x="329" y="283"/>
                </a:lnTo>
                <a:lnTo>
                  <a:pt x="333" y="281"/>
                </a:lnTo>
                <a:lnTo>
                  <a:pt x="334" y="280"/>
                </a:lnTo>
                <a:lnTo>
                  <a:pt x="335" y="280"/>
                </a:lnTo>
                <a:lnTo>
                  <a:pt x="336" y="280"/>
                </a:lnTo>
                <a:lnTo>
                  <a:pt x="337" y="281"/>
                </a:lnTo>
                <a:lnTo>
                  <a:pt x="338" y="281"/>
                </a:lnTo>
                <a:lnTo>
                  <a:pt x="339" y="281"/>
                </a:lnTo>
                <a:lnTo>
                  <a:pt x="343" y="280"/>
                </a:lnTo>
                <a:lnTo>
                  <a:pt x="347" y="280"/>
                </a:lnTo>
                <a:lnTo>
                  <a:pt x="351" y="281"/>
                </a:lnTo>
                <a:lnTo>
                  <a:pt x="354" y="283"/>
                </a:lnTo>
                <a:lnTo>
                  <a:pt x="360" y="281"/>
                </a:lnTo>
                <a:lnTo>
                  <a:pt x="366" y="279"/>
                </a:lnTo>
                <a:lnTo>
                  <a:pt x="372" y="279"/>
                </a:lnTo>
                <a:lnTo>
                  <a:pt x="378" y="280"/>
                </a:lnTo>
                <a:lnTo>
                  <a:pt x="382" y="280"/>
                </a:lnTo>
                <a:lnTo>
                  <a:pt x="387" y="280"/>
                </a:lnTo>
                <a:lnTo>
                  <a:pt x="393" y="280"/>
                </a:lnTo>
                <a:lnTo>
                  <a:pt x="394" y="283"/>
                </a:lnTo>
                <a:lnTo>
                  <a:pt x="394" y="283"/>
                </a:lnTo>
                <a:lnTo>
                  <a:pt x="394" y="283"/>
                </a:lnTo>
                <a:close/>
                <a:moveTo>
                  <a:pt x="442" y="288"/>
                </a:moveTo>
                <a:lnTo>
                  <a:pt x="438" y="289"/>
                </a:lnTo>
                <a:lnTo>
                  <a:pt x="435" y="289"/>
                </a:lnTo>
                <a:lnTo>
                  <a:pt x="435" y="288"/>
                </a:lnTo>
                <a:lnTo>
                  <a:pt x="433" y="288"/>
                </a:lnTo>
                <a:lnTo>
                  <a:pt x="432" y="287"/>
                </a:lnTo>
                <a:lnTo>
                  <a:pt x="430" y="286"/>
                </a:lnTo>
                <a:lnTo>
                  <a:pt x="429" y="285"/>
                </a:lnTo>
                <a:lnTo>
                  <a:pt x="430" y="284"/>
                </a:lnTo>
                <a:lnTo>
                  <a:pt x="430" y="283"/>
                </a:lnTo>
                <a:lnTo>
                  <a:pt x="433" y="281"/>
                </a:lnTo>
                <a:lnTo>
                  <a:pt x="435" y="281"/>
                </a:lnTo>
                <a:lnTo>
                  <a:pt x="436" y="283"/>
                </a:lnTo>
                <a:lnTo>
                  <a:pt x="438" y="283"/>
                </a:lnTo>
                <a:lnTo>
                  <a:pt x="441" y="285"/>
                </a:lnTo>
                <a:lnTo>
                  <a:pt x="442" y="286"/>
                </a:lnTo>
                <a:lnTo>
                  <a:pt x="442" y="288"/>
                </a:lnTo>
                <a:lnTo>
                  <a:pt x="441" y="286"/>
                </a:lnTo>
                <a:lnTo>
                  <a:pt x="442" y="288"/>
                </a:lnTo>
                <a:close/>
                <a:moveTo>
                  <a:pt x="459" y="526"/>
                </a:moveTo>
                <a:lnTo>
                  <a:pt x="468" y="525"/>
                </a:lnTo>
                <a:lnTo>
                  <a:pt x="477" y="525"/>
                </a:lnTo>
                <a:lnTo>
                  <a:pt x="473" y="527"/>
                </a:lnTo>
                <a:lnTo>
                  <a:pt x="468" y="528"/>
                </a:lnTo>
                <a:lnTo>
                  <a:pt x="463" y="527"/>
                </a:lnTo>
                <a:lnTo>
                  <a:pt x="459" y="526"/>
                </a:lnTo>
                <a:close/>
                <a:moveTo>
                  <a:pt x="478" y="438"/>
                </a:moveTo>
                <a:lnTo>
                  <a:pt x="475" y="440"/>
                </a:lnTo>
                <a:lnTo>
                  <a:pt x="473" y="441"/>
                </a:lnTo>
                <a:lnTo>
                  <a:pt x="470" y="441"/>
                </a:lnTo>
                <a:lnTo>
                  <a:pt x="468" y="440"/>
                </a:lnTo>
                <a:lnTo>
                  <a:pt x="462" y="437"/>
                </a:lnTo>
                <a:lnTo>
                  <a:pt x="457" y="436"/>
                </a:lnTo>
                <a:lnTo>
                  <a:pt x="460" y="435"/>
                </a:lnTo>
                <a:lnTo>
                  <a:pt x="463" y="436"/>
                </a:lnTo>
                <a:lnTo>
                  <a:pt x="468" y="434"/>
                </a:lnTo>
                <a:lnTo>
                  <a:pt x="471" y="433"/>
                </a:lnTo>
                <a:lnTo>
                  <a:pt x="474" y="433"/>
                </a:lnTo>
                <a:lnTo>
                  <a:pt x="476" y="435"/>
                </a:lnTo>
                <a:lnTo>
                  <a:pt x="478" y="437"/>
                </a:lnTo>
                <a:lnTo>
                  <a:pt x="478" y="438"/>
                </a:lnTo>
                <a:lnTo>
                  <a:pt x="477" y="438"/>
                </a:lnTo>
                <a:lnTo>
                  <a:pt x="478" y="438"/>
                </a:lnTo>
                <a:close/>
                <a:moveTo>
                  <a:pt x="478" y="263"/>
                </a:moveTo>
                <a:lnTo>
                  <a:pt x="473" y="266"/>
                </a:lnTo>
                <a:lnTo>
                  <a:pt x="467" y="266"/>
                </a:lnTo>
                <a:lnTo>
                  <a:pt x="461" y="266"/>
                </a:lnTo>
                <a:lnTo>
                  <a:pt x="457" y="264"/>
                </a:lnTo>
                <a:lnTo>
                  <a:pt x="450" y="263"/>
                </a:lnTo>
                <a:lnTo>
                  <a:pt x="443" y="263"/>
                </a:lnTo>
                <a:lnTo>
                  <a:pt x="437" y="264"/>
                </a:lnTo>
                <a:lnTo>
                  <a:pt x="432" y="268"/>
                </a:lnTo>
                <a:lnTo>
                  <a:pt x="436" y="268"/>
                </a:lnTo>
                <a:lnTo>
                  <a:pt x="441" y="269"/>
                </a:lnTo>
                <a:lnTo>
                  <a:pt x="440" y="271"/>
                </a:lnTo>
                <a:lnTo>
                  <a:pt x="437" y="274"/>
                </a:lnTo>
                <a:lnTo>
                  <a:pt x="436" y="275"/>
                </a:lnTo>
                <a:lnTo>
                  <a:pt x="434" y="275"/>
                </a:lnTo>
                <a:lnTo>
                  <a:pt x="429" y="274"/>
                </a:lnTo>
                <a:lnTo>
                  <a:pt x="424" y="275"/>
                </a:lnTo>
                <a:lnTo>
                  <a:pt x="424" y="271"/>
                </a:lnTo>
                <a:lnTo>
                  <a:pt x="424" y="269"/>
                </a:lnTo>
                <a:lnTo>
                  <a:pt x="422" y="267"/>
                </a:lnTo>
                <a:lnTo>
                  <a:pt x="420" y="266"/>
                </a:lnTo>
                <a:lnTo>
                  <a:pt x="410" y="266"/>
                </a:lnTo>
                <a:lnTo>
                  <a:pt x="400" y="267"/>
                </a:lnTo>
                <a:lnTo>
                  <a:pt x="396" y="267"/>
                </a:lnTo>
                <a:lnTo>
                  <a:pt x="392" y="266"/>
                </a:lnTo>
                <a:lnTo>
                  <a:pt x="389" y="266"/>
                </a:lnTo>
                <a:lnTo>
                  <a:pt x="388" y="264"/>
                </a:lnTo>
                <a:lnTo>
                  <a:pt x="387" y="263"/>
                </a:lnTo>
                <a:lnTo>
                  <a:pt x="387" y="262"/>
                </a:lnTo>
                <a:lnTo>
                  <a:pt x="395" y="260"/>
                </a:lnTo>
                <a:lnTo>
                  <a:pt x="401" y="258"/>
                </a:lnTo>
                <a:lnTo>
                  <a:pt x="402" y="260"/>
                </a:lnTo>
                <a:lnTo>
                  <a:pt x="404" y="261"/>
                </a:lnTo>
                <a:lnTo>
                  <a:pt x="408" y="262"/>
                </a:lnTo>
                <a:lnTo>
                  <a:pt x="410" y="263"/>
                </a:lnTo>
                <a:lnTo>
                  <a:pt x="411" y="262"/>
                </a:lnTo>
                <a:lnTo>
                  <a:pt x="412" y="262"/>
                </a:lnTo>
                <a:lnTo>
                  <a:pt x="412" y="261"/>
                </a:lnTo>
                <a:lnTo>
                  <a:pt x="411" y="260"/>
                </a:lnTo>
                <a:lnTo>
                  <a:pt x="410" y="259"/>
                </a:lnTo>
                <a:lnTo>
                  <a:pt x="409" y="256"/>
                </a:lnTo>
                <a:lnTo>
                  <a:pt x="409" y="255"/>
                </a:lnTo>
                <a:lnTo>
                  <a:pt x="410" y="254"/>
                </a:lnTo>
                <a:lnTo>
                  <a:pt x="411" y="254"/>
                </a:lnTo>
                <a:lnTo>
                  <a:pt x="412" y="254"/>
                </a:lnTo>
                <a:lnTo>
                  <a:pt x="415" y="255"/>
                </a:lnTo>
                <a:lnTo>
                  <a:pt x="416" y="256"/>
                </a:lnTo>
                <a:lnTo>
                  <a:pt x="418" y="259"/>
                </a:lnTo>
                <a:lnTo>
                  <a:pt x="419" y="260"/>
                </a:lnTo>
                <a:lnTo>
                  <a:pt x="421" y="260"/>
                </a:lnTo>
                <a:lnTo>
                  <a:pt x="424" y="259"/>
                </a:lnTo>
                <a:lnTo>
                  <a:pt x="421" y="255"/>
                </a:lnTo>
                <a:lnTo>
                  <a:pt x="418" y="253"/>
                </a:lnTo>
                <a:lnTo>
                  <a:pt x="424" y="251"/>
                </a:lnTo>
                <a:lnTo>
                  <a:pt x="428" y="251"/>
                </a:lnTo>
                <a:lnTo>
                  <a:pt x="433" y="251"/>
                </a:lnTo>
                <a:lnTo>
                  <a:pt x="438" y="251"/>
                </a:lnTo>
                <a:lnTo>
                  <a:pt x="449" y="250"/>
                </a:lnTo>
                <a:lnTo>
                  <a:pt x="459" y="247"/>
                </a:lnTo>
                <a:lnTo>
                  <a:pt x="461" y="249"/>
                </a:lnTo>
                <a:lnTo>
                  <a:pt x="462" y="249"/>
                </a:lnTo>
                <a:lnTo>
                  <a:pt x="463" y="250"/>
                </a:lnTo>
                <a:lnTo>
                  <a:pt x="465" y="252"/>
                </a:lnTo>
                <a:lnTo>
                  <a:pt x="467" y="254"/>
                </a:lnTo>
                <a:lnTo>
                  <a:pt x="470" y="255"/>
                </a:lnTo>
                <a:lnTo>
                  <a:pt x="474" y="255"/>
                </a:lnTo>
                <a:lnTo>
                  <a:pt x="477" y="256"/>
                </a:lnTo>
                <a:lnTo>
                  <a:pt x="478" y="256"/>
                </a:lnTo>
                <a:lnTo>
                  <a:pt x="479" y="256"/>
                </a:lnTo>
                <a:lnTo>
                  <a:pt x="481" y="259"/>
                </a:lnTo>
                <a:lnTo>
                  <a:pt x="482" y="261"/>
                </a:lnTo>
                <a:lnTo>
                  <a:pt x="479" y="262"/>
                </a:lnTo>
                <a:lnTo>
                  <a:pt x="478" y="263"/>
                </a:lnTo>
                <a:lnTo>
                  <a:pt x="476" y="264"/>
                </a:lnTo>
                <a:lnTo>
                  <a:pt x="478" y="263"/>
                </a:lnTo>
                <a:close/>
                <a:moveTo>
                  <a:pt x="529" y="262"/>
                </a:moveTo>
                <a:lnTo>
                  <a:pt x="518" y="263"/>
                </a:lnTo>
                <a:lnTo>
                  <a:pt x="506" y="266"/>
                </a:lnTo>
                <a:lnTo>
                  <a:pt x="500" y="266"/>
                </a:lnTo>
                <a:lnTo>
                  <a:pt x="495" y="266"/>
                </a:lnTo>
                <a:lnTo>
                  <a:pt x="492" y="266"/>
                </a:lnTo>
                <a:lnTo>
                  <a:pt x="490" y="266"/>
                </a:lnTo>
                <a:lnTo>
                  <a:pt x="487" y="266"/>
                </a:lnTo>
                <a:lnTo>
                  <a:pt x="485" y="266"/>
                </a:lnTo>
                <a:lnTo>
                  <a:pt x="487" y="266"/>
                </a:lnTo>
                <a:lnTo>
                  <a:pt x="487" y="264"/>
                </a:lnTo>
                <a:lnTo>
                  <a:pt x="487" y="263"/>
                </a:lnTo>
                <a:lnTo>
                  <a:pt x="485" y="262"/>
                </a:lnTo>
                <a:lnTo>
                  <a:pt x="498" y="261"/>
                </a:lnTo>
                <a:lnTo>
                  <a:pt x="510" y="261"/>
                </a:lnTo>
                <a:lnTo>
                  <a:pt x="516" y="261"/>
                </a:lnTo>
                <a:lnTo>
                  <a:pt x="523" y="261"/>
                </a:lnTo>
                <a:lnTo>
                  <a:pt x="526" y="260"/>
                </a:lnTo>
                <a:lnTo>
                  <a:pt x="528" y="260"/>
                </a:lnTo>
                <a:lnTo>
                  <a:pt x="529" y="261"/>
                </a:lnTo>
                <a:lnTo>
                  <a:pt x="529" y="262"/>
                </a:lnTo>
                <a:lnTo>
                  <a:pt x="525" y="262"/>
                </a:lnTo>
                <a:lnTo>
                  <a:pt x="529" y="262"/>
                </a:lnTo>
                <a:close/>
                <a:moveTo>
                  <a:pt x="531" y="259"/>
                </a:moveTo>
                <a:lnTo>
                  <a:pt x="533" y="256"/>
                </a:lnTo>
                <a:lnTo>
                  <a:pt x="534" y="255"/>
                </a:lnTo>
                <a:lnTo>
                  <a:pt x="533" y="256"/>
                </a:lnTo>
                <a:lnTo>
                  <a:pt x="531" y="259"/>
                </a:lnTo>
                <a:close/>
                <a:moveTo>
                  <a:pt x="1025" y="150"/>
                </a:moveTo>
                <a:lnTo>
                  <a:pt x="1045" y="150"/>
                </a:lnTo>
                <a:lnTo>
                  <a:pt x="1064" y="150"/>
                </a:lnTo>
                <a:lnTo>
                  <a:pt x="1085" y="150"/>
                </a:lnTo>
                <a:lnTo>
                  <a:pt x="1105" y="150"/>
                </a:lnTo>
                <a:lnTo>
                  <a:pt x="1116" y="150"/>
                </a:lnTo>
                <a:lnTo>
                  <a:pt x="1125" y="151"/>
                </a:lnTo>
                <a:lnTo>
                  <a:pt x="1135" y="151"/>
                </a:lnTo>
                <a:lnTo>
                  <a:pt x="1145" y="151"/>
                </a:lnTo>
                <a:lnTo>
                  <a:pt x="1155" y="151"/>
                </a:lnTo>
                <a:lnTo>
                  <a:pt x="1165" y="151"/>
                </a:lnTo>
                <a:lnTo>
                  <a:pt x="1169" y="151"/>
                </a:lnTo>
                <a:lnTo>
                  <a:pt x="1175" y="151"/>
                </a:lnTo>
                <a:lnTo>
                  <a:pt x="1177" y="151"/>
                </a:lnTo>
                <a:lnTo>
                  <a:pt x="1180" y="150"/>
                </a:lnTo>
                <a:lnTo>
                  <a:pt x="1183" y="151"/>
                </a:lnTo>
                <a:lnTo>
                  <a:pt x="1184" y="153"/>
                </a:lnTo>
                <a:lnTo>
                  <a:pt x="1142" y="153"/>
                </a:lnTo>
                <a:lnTo>
                  <a:pt x="1100" y="153"/>
                </a:lnTo>
                <a:lnTo>
                  <a:pt x="1058" y="153"/>
                </a:lnTo>
                <a:lnTo>
                  <a:pt x="1015" y="153"/>
                </a:lnTo>
                <a:lnTo>
                  <a:pt x="1017" y="151"/>
                </a:lnTo>
                <a:lnTo>
                  <a:pt x="1019" y="150"/>
                </a:lnTo>
                <a:lnTo>
                  <a:pt x="1022" y="150"/>
                </a:lnTo>
                <a:lnTo>
                  <a:pt x="1025" y="150"/>
                </a:lnTo>
                <a:lnTo>
                  <a:pt x="1030" y="150"/>
                </a:lnTo>
                <a:lnTo>
                  <a:pt x="1029" y="150"/>
                </a:lnTo>
                <a:lnTo>
                  <a:pt x="1026" y="150"/>
                </a:lnTo>
                <a:lnTo>
                  <a:pt x="1025" y="150"/>
                </a:lnTo>
                <a:close/>
                <a:moveTo>
                  <a:pt x="1182" y="173"/>
                </a:moveTo>
                <a:lnTo>
                  <a:pt x="1175" y="176"/>
                </a:lnTo>
                <a:lnTo>
                  <a:pt x="1168" y="176"/>
                </a:lnTo>
                <a:lnTo>
                  <a:pt x="1161" y="176"/>
                </a:lnTo>
                <a:lnTo>
                  <a:pt x="1154" y="173"/>
                </a:lnTo>
                <a:lnTo>
                  <a:pt x="1158" y="171"/>
                </a:lnTo>
                <a:lnTo>
                  <a:pt x="1162" y="170"/>
                </a:lnTo>
                <a:lnTo>
                  <a:pt x="1167" y="170"/>
                </a:lnTo>
                <a:lnTo>
                  <a:pt x="1170" y="171"/>
                </a:lnTo>
                <a:lnTo>
                  <a:pt x="1173" y="172"/>
                </a:lnTo>
                <a:lnTo>
                  <a:pt x="1176" y="173"/>
                </a:lnTo>
                <a:lnTo>
                  <a:pt x="1178" y="173"/>
                </a:lnTo>
                <a:lnTo>
                  <a:pt x="1182" y="173"/>
                </a:lnTo>
                <a:lnTo>
                  <a:pt x="1178" y="175"/>
                </a:lnTo>
                <a:lnTo>
                  <a:pt x="1182" y="173"/>
                </a:lnTo>
                <a:close/>
                <a:moveTo>
                  <a:pt x="1066" y="176"/>
                </a:moveTo>
                <a:lnTo>
                  <a:pt x="1069" y="176"/>
                </a:lnTo>
                <a:lnTo>
                  <a:pt x="1073" y="177"/>
                </a:lnTo>
                <a:lnTo>
                  <a:pt x="1064" y="179"/>
                </a:lnTo>
                <a:lnTo>
                  <a:pt x="1054" y="179"/>
                </a:lnTo>
                <a:lnTo>
                  <a:pt x="1043" y="181"/>
                </a:lnTo>
                <a:lnTo>
                  <a:pt x="1033" y="181"/>
                </a:lnTo>
                <a:lnTo>
                  <a:pt x="1030" y="180"/>
                </a:lnTo>
                <a:lnTo>
                  <a:pt x="1030" y="179"/>
                </a:lnTo>
                <a:lnTo>
                  <a:pt x="1030" y="178"/>
                </a:lnTo>
                <a:lnTo>
                  <a:pt x="1031" y="176"/>
                </a:lnTo>
                <a:lnTo>
                  <a:pt x="1036" y="176"/>
                </a:lnTo>
                <a:lnTo>
                  <a:pt x="1042" y="176"/>
                </a:lnTo>
                <a:lnTo>
                  <a:pt x="1054" y="176"/>
                </a:lnTo>
                <a:lnTo>
                  <a:pt x="1066" y="176"/>
                </a:lnTo>
                <a:close/>
                <a:moveTo>
                  <a:pt x="1035" y="171"/>
                </a:moveTo>
                <a:lnTo>
                  <a:pt x="1047" y="171"/>
                </a:lnTo>
                <a:lnTo>
                  <a:pt x="1060" y="171"/>
                </a:lnTo>
                <a:lnTo>
                  <a:pt x="1053" y="173"/>
                </a:lnTo>
                <a:lnTo>
                  <a:pt x="1047" y="173"/>
                </a:lnTo>
                <a:lnTo>
                  <a:pt x="1042" y="172"/>
                </a:lnTo>
                <a:lnTo>
                  <a:pt x="1035" y="171"/>
                </a:lnTo>
                <a:close/>
                <a:moveTo>
                  <a:pt x="980" y="147"/>
                </a:moveTo>
                <a:lnTo>
                  <a:pt x="980" y="148"/>
                </a:lnTo>
                <a:lnTo>
                  <a:pt x="980" y="148"/>
                </a:lnTo>
                <a:lnTo>
                  <a:pt x="979" y="148"/>
                </a:lnTo>
                <a:lnTo>
                  <a:pt x="979" y="147"/>
                </a:lnTo>
                <a:lnTo>
                  <a:pt x="979" y="147"/>
                </a:lnTo>
                <a:lnTo>
                  <a:pt x="980" y="147"/>
                </a:lnTo>
                <a:lnTo>
                  <a:pt x="980" y="147"/>
                </a:lnTo>
                <a:lnTo>
                  <a:pt x="980" y="147"/>
                </a:lnTo>
                <a:close/>
                <a:moveTo>
                  <a:pt x="878" y="147"/>
                </a:moveTo>
                <a:lnTo>
                  <a:pt x="900" y="147"/>
                </a:lnTo>
                <a:lnTo>
                  <a:pt x="923" y="147"/>
                </a:lnTo>
                <a:lnTo>
                  <a:pt x="946" y="147"/>
                </a:lnTo>
                <a:lnTo>
                  <a:pt x="969" y="147"/>
                </a:lnTo>
                <a:lnTo>
                  <a:pt x="967" y="150"/>
                </a:lnTo>
                <a:lnTo>
                  <a:pt x="963" y="151"/>
                </a:lnTo>
                <a:lnTo>
                  <a:pt x="960" y="150"/>
                </a:lnTo>
                <a:lnTo>
                  <a:pt x="956" y="150"/>
                </a:lnTo>
                <a:lnTo>
                  <a:pt x="941" y="150"/>
                </a:lnTo>
                <a:lnTo>
                  <a:pt x="928" y="150"/>
                </a:lnTo>
                <a:lnTo>
                  <a:pt x="915" y="150"/>
                </a:lnTo>
                <a:lnTo>
                  <a:pt x="903" y="150"/>
                </a:lnTo>
                <a:lnTo>
                  <a:pt x="890" y="150"/>
                </a:lnTo>
                <a:lnTo>
                  <a:pt x="878" y="150"/>
                </a:lnTo>
                <a:lnTo>
                  <a:pt x="878" y="148"/>
                </a:lnTo>
                <a:lnTo>
                  <a:pt x="878" y="147"/>
                </a:lnTo>
                <a:lnTo>
                  <a:pt x="890" y="147"/>
                </a:lnTo>
                <a:lnTo>
                  <a:pt x="889" y="147"/>
                </a:lnTo>
                <a:lnTo>
                  <a:pt x="882" y="147"/>
                </a:lnTo>
                <a:lnTo>
                  <a:pt x="878" y="147"/>
                </a:lnTo>
                <a:close/>
                <a:moveTo>
                  <a:pt x="858" y="168"/>
                </a:moveTo>
                <a:lnTo>
                  <a:pt x="873" y="168"/>
                </a:lnTo>
                <a:lnTo>
                  <a:pt x="888" y="167"/>
                </a:lnTo>
                <a:lnTo>
                  <a:pt x="873" y="168"/>
                </a:lnTo>
                <a:lnTo>
                  <a:pt x="858" y="168"/>
                </a:lnTo>
                <a:close/>
                <a:moveTo>
                  <a:pt x="1006" y="490"/>
                </a:moveTo>
                <a:lnTo>
                  <a:pt x="1009" y="490"/>
                </a:lnTo>
                <a:lnTo>
                  <a:pt x="1010" y="490"/>
                </a:lnTo>
                <a:lnTo>
                  <a:pt x="1011" y="492"/>
                </a:lnTo>
                <a:lnTo>
                  <a:pt x="1011" y="493"/>
                </a:lnTo>
                <a:lnTo>
                  <a:pt x="1009" y="495"/>
                </a:lnTo>
                <a:lnTo>
                  <a:pt x="1005" y="495"/>
                </a:lnTo>
                <a:lnTo>
                  <a:pt x="1002" y="495"/>
                </a:lnTo>
                <a:lnTo>
                  <a:pt x="1000" y="495"/>
                </a:lnTo>
                <a:lnTo>
                  <a:pt x="984" y="498"/>
                </a:lnTo>
                <a:lnTo>
                  <a:pt x="969" y="500"/>
                </a:lnTo>
                <a:lnTo>
                  <a:pt x="954" y="499"/>
                </a:lnTo>
                <a:lnTo>
                  <a:pt x="939" y="498"/>
                </a:lnTo>
                <a:lnTo>
                  <a:pt x="931" y="498"/>
                </a:lnTo>
                <a:lnTo>
                  <a:pt x="923" y="498"/>
                </a:lnTo>
                <a:lnTo>
                  <a:pt x="915" y="496"/>
                </a:lnTo>
                <a:lnTo>
                  <a:pt x="907" y="494"/>
                </a:lnTo>
                <a:lnTo>
                  <a:pt x="922" y="493"/>
                </a:lnTo>
                <a:lnTo>
                  <a:pt x="936" y="491"/>
                </a:lnTo>
                <a:lnTo>
                  <a:pt x="944" y="490"/>
                </a:lnTo>
                <a:lnTo>
                  <a:pt x="951" y="490"/>
                </a:lnTo>
                <a:lnTo>
                  <a:pt x="957" y="490"/>
                </a:lnTo>
                <a:lnTo>
                  <a:pt x="964" y="491"/>
                </a:lnTo>
                <a:lnTo>
                  <a:pt x="962" y="492"/>
                </a:lnTo>
                <a:lnTo>
                  <a:pt x="959" y="492"/>
                </a:lnTo>
                <a:lnTo>
                  <a:pt x="956" y="493"/>
                </a:lnTo>
                <a:lnTo>
                  <a:pt x="955" y="495"/>
                </a:lnTo>
                <a:lnTo>
                  <a:pt x="962" y="496"/>
                </a:lnTo>
                <a:lnTo>
                  <a:pt x="969" y="494"/>
                </a:lnTo>
                <a:lnTo>
                  <a:pt x="973" y="495"/>
                </a:lnTo>
                <a:lnTo>
                  <a:pt x="979" y="495"/>
                </a:lnTo>
                <a:lnTo>
                  <a:pt x="985" y="494"/>
                </a:lnTo>
                <a:lnTo>
                  <a:pt x="990" y="493"/>
                </a:lnTo>
                <a:lnTo>
                  <a:pt x="998" y="492"/>
                </a:lnTo>
                <a:lnTo>
                  <a:pt x="1006" y="490"/>
                </a:lnTo>
                <a:lnTo>
                  <a:pt x="1005" y="491"/>
                </a:lnTo>
                <a:lnTo>
                  <a:pt x="1006" y="490"/>
                </a:lnTo>
                <a:close/>
                <a:moveTo>
                  <a:pt x="1002" y="454"/>
                </a:moveTo>
                <a:lnTo>
                  <a:pt x="1010" y="452"/>
                </a:lnTo>
                <a:lnTo>
                  <a:pt x="1018" y="452"/>
                </a:lnTo>
                <a:lnTo>
                  <a:pt x="1027" y="452"/>
                </a:lnTo>
                <a:lnTo>
                  <a:pt x="1035" y="454"/>
                </a:lnTo>
                <a:lnTo>
                  <a:pt x="1018" y="455"/>
                </a:lnTo>
                <a:lnTo>
                  <a:pt x="1002" y="454"/>
                </a:lnTo>
                <a:close/>
                <a:moveTo>
                  <a:pt x="795" y="483"/>
                </a:moveTo>
                <a:lnTo>
                  <a:pt x="795" y="482"/>
                </a:lnTo>
                <a:lnTo>
                  <a:pt x="795" y="479"/>
                </a:lnTo>
                <a:lnTo>
                  <a:pt x="797" y="479"/>
                </a:lnTo>
                <a:lnTo>
                  <a:pt x="799" y="479"/>
                </a:lnTo>
                <a:lnTo>
                  <a:pt x="805" y="479"/>
                </a:lnTo>
                <a:lnTo>
                  <a:pt x="811" y="479"/>
                </a:lnTo>
                <a:lnTo>
                  <a:pt x="821" y="479"/>
                </a:lnTo>
                <a:lnTo>
                  <a:pt x="830" y="479"/>
                </a:lnTo>
                <a:lnTo>
                  <a:pt x="841" y="479"/>
                </a:lnTo>
                <a:lnTo>
                  <a:pt x="852" y="479"/>
                </a:lnTo>
                <a:lnTo>
                  <a:pt x="862" y="478"/>
                </a:lnTo>
                <a:lnTo>
                  <a:pt x="872" y="478"/>
                </a:lnTo>
                <a:lnTo>
                  <a:pt x="894" y="479"/>
                </a:lnTo>
                <a:lnTo>
                  <a:pt x="914" y="479"/>
                </a:lnTo>
                <a:lnTo>
                  <a:pt x="935" y="479"/>
                </a:lnTo>
                <a:lnTo>
                  <a:pt x="956" y="480"/>
                </a:lnTo>
                <a:lnTo>
                  <a:pt x="954" y="483"/>
                </a:lnTo>
                <a:lnTo>
                  <a:pt x="949" y="483"/>
                </a:lnTo>
                <a:lnTo>
                  <a:pt x="944" y="483"/>
                </a:lnTo>
                <a:lnTo>
                  <a:pt x="939" y="483"/>
                </a:lnTo>
                <a:lnTo>
                  <a:pt x="930" y="483"/>
                </a:lnTo>
                <a:lnTo>
                  <a:pt x="920" y="483"/>
                </a:lnTo>
                <a:lnTo>
                  <a:pt x="910" y="483"/>
                </a:lnTo>
                <a:lnTo>
                  <a:pt x="899" y="483"/>
                </a:lnTo>
                <a:lnTo>
                  <a:pt x="889" y="483"/>
                </a:lnTo>
                <a:lnTo>
                  <a:pt x="879" y="483"/>
                </a:lnTo>
                <a:lnTo>
                  <a:pt x="857" y="483"/>
                </a:lnTo>
                <a:lnTo>
                  <a:pt x="837" y="483"/>
                </a:lnTo>
                <a:lnTo>
                  <a:pt x="815" y="483"/>
                </a:lnTo>
                <a:lnTo>
                  <a:pt x="795" y="483"/>
                </a:lnTo>
                <a:close/>
                <a:moveTo>
                  <a:pt x="956" y="224"/>
                </a:moveTo>
                <a:lnTo>
                  <a:pt x="945" y="221"/>
                </a:lnTo>
                <a:lnTo>
                  <a:pt x="934" y="220"/>
                </a:lnTo>
                <a:lnTo>
                  <a:pt x="928" y="220"/>
                </a:lnTo>
                <a:lnTo>
                  <a:pt x="922" y="219"/>
                </a:lnTo>
                <a:lnTo>
                  <a:pt x="916" y="218"/>
                </a:lnTo>
                <a:lnTo>
                  <a:pt x="912" y="216"/>
                </a:lnTo>
                <a:lnTo>
                  <a:pt x="934" y="216"/>
                </a:lnTo>
                <a:lnTo>
                  <a:pt x="955" y="216"/>
                </a:lnTo>
                <a:lnTo>
                  <a:pt x="977" y="216"/>
                </a:lnTo>
                <a:lnTo>
                  <a:pt x="998" y="216"/>
                </a:lnTo>
                <a:lnTo>
                  <a:pt x="988" y="220"/>
                </a:lnTo>
                <a:lnTo>
                  <a:pt x="978" y="224"/>
                </a:lnTo>
                <a:lnTo>
                  <a:pt x="972" y="225"/>
                </a:lnTo>
                <a:lnTo>
                  <a:pt x="968" y="225"/>
                </a:lnTo>
                <a:lnTo>
                  <a:pt x="962" y="225"/>
                </a:lnTo>
                <a:lnTo>
                  <a:pt x="956" y="224"/>
                </a:lnTo>
                <a:lnTo>
                  <a:pt x="953" y="222"/>
                </a:lnTo>
                <a:lnTo>
                  <a:pt x="953" y="222"/>
                </a:lnTo>
                <a:lnTo>
                  <a:pt x="954" y="222"/>
                </a:lnTo>
                <a:lnTo>
                  <a:pt x="956" y="224"/>
                </a:lnTo>
                <a:lnTo>
                  <a:pt x="959" y="224"/>
                </a:lnTo>
                <a:lnTo>
                  <a:pt x="961" y="225"/>
                </a:lnTo>
                <a:lnTo>
                  <a:pt x="960" y="224"/>
                </a:lnTo>
                <a:lnTo>
                  <a:pt x="956" y="224"/>
                </a:lnTo>
                <a:close/>
                <a:moveTo>
                  <a:pt x="984" y="234"/>
                </a:moveTo>
                <a:lnTo>
                  <a:pt x="971" y="237"/>
                </a:lnTo>
                <a:lnTo>
                  <a:pt x="959" y="238"/>
                </a:lnTo>
                <a:lnTo>
                  <a:pt x="946" y="239"/>
                </a:lnTo>
                <a:lnTo>
                  <a:pt x="932" y="239"/>
                </a:lnTo>
                <a:lnTo>
                  <a:pt x="907" y="239"/>
                </a:lnTo>
                <a:lnTo>
                  <a:pt x="881" y="239"/>
                </a:lnTo>
                <a:lnTo>
                  <a:pt x="907" y="236"/>
                </a:lnTo>
                <a:lnTo>
                  <a:pt x="932" y="235"/>
                </a:lnTo>
                <a:lnTo>
                  <a:pt x="959" y="235"/>
                </a:lnTo>
                <a:lnTo>
                  <a:pt x="984" y="234"/>
                </a:lnTo>
                <a:close/>
                <a:moveTo>
                  <a:pt x="910" y="445"/>
                </a:moveTo>
                <a:lnTo>
                  <a:pt x="905" y="446"/>
                </a:lnTo>
                <a:lnTo>
                  <a:pt x="900" y="449"/>
                </a:lnTo>
                <a:lnTo>
                  <a:pt x="905" y="446"/>
                </a:lnTo>
                <a:lnTo>
                  <a:pt x="910" y="445"/>
                </a:lnTo>
                <a:lnTo>
                  <a:pt x="907" y="446"/>
                </a:lnTo>
                <a:lnTo>
                  <a:pt x="910" y="445"/>
                </a:lnTo>
                <a:close/>
                <a:moveTo>
                  <a:pt x="900" y="449"/>
                </a:moveTo>
                <a:lnTo>
                  <a:pt x="900" y="449"/>
                </a:lnTo>
                <a:lnTo>
                  <a:pt x="900" y="447"/>
                </a:lnTo>
                <a:lnTo>
                  <a:pt x="900" y="449"/>
                </a:lnTo>
                <a:lnTo>
                  <a:pt x="900" y="449"/>
                </a:lnTo>
                <a:close/>
                <a:moveTo>
                  <a:pt x="829" y="224"/>
                </a:moveTo>
                <a:lnTo>
                  <a:pt x="845" y="222"/>
                </a:lnTo>
                <a:lnTo>
                  <a:pt x="862" y="222"/>
                </a:lnTo>
                <a:lnTo>
                  <a:pt x="879" y="222"/>
                </a:lnTo>
                <a:lnTo>
                  <a:pt x="897" y="224"/>
                </a:lnTo>
                <a:lnTo>
                  <a:pt x="879" y="225"/>
                </a:lnTo>
                <a:lnTo>
                  <a:pt x="862" y="226"/>
                </a:lnTo>
                <a:lnTo>
                  <a:pt x="845" y="225"/>
                </a:lnTo>
                <a:lnTo>
                  <a:pt x="829" y="224"/>
                </a:lnTo>
                <a:close/>
                <a:moveTo>
                  <a:pt x="840" y="201"/>
                </a:moveTo>
                <a:lnTo>
                  <a:pt x="847" y="201"/>
                </a:lnTo>
                <a:lnTo>
                  <a:pt x="853" y="201"/>
                </a:lnTo>
                <a:lnTo>
                  <a:pt x="846" y="202"/>
                </a:lnTo>
                <a:lnTo>
                  <a:pt x="840" y="201"/>
                </a:lnTo>
                <a:close/>
                <a:moveTo>
                  <a:pt x="855" y="176"/>
                </a:moveTo>
                <a:lnTo>
                  <a:pt x="839" y="176"/>
                </a:lnTo>
                <a:lnTo>
                  <a:pt x="823" y="176"/>
                </a:lnTo>
                <a:lnTo>
                  <a:pt x="830" y="173"/>
                </a:lnTo>
                <a:lnTo>
                  <a:pt x="838" y="172"/>
                </a:lnTo>
                <a:lnTo>
                  <a:pt x="828" y="171"/>
                </a:lnTo>
                <a:lnTo>
                  <a:pt x="817" y="171"/>
                </a:lnTo>
                <a:lnTo>
                  <a:pt x="827" y="171"/>
                </a:lnTo>
                <a:lnTo>
                  <a:pt x="836" y="172"/>
                </a:lnTo>
                <a:lnTo>
                  <a:pt x="845" y="173"/>
                </a:lnTo>
                <a:lnTo>
                  <a:pt x="855" y="173"/>
                </a:lnTo>
                <a:lnTo>
                  <a:pt x="855" y="175"/>
                </a:lnTo>
                <a:lnTo>
                  <a:pt x="855" y="176"/>
                </a:lnTo>
                <a:lnTo>
                  <a:pt x="850" y="176"/>
                </a:lnTo>
                <a:lnTo>
                  <a:pt x="855" y="176"/>
                </a:lnTo>
                <a:close/>
                <a:moveTo>
                  <a:pt x="811" y="154"/>
                </a:moveTo>
                <a:lnTo>
                  <a:pt x="819" y="153"/>
                </a:lnTo>
                <a:lnTo>
                  <a:pt x="827" y="153"/>
                </a:lnTo>
                <a:lnTo>
                  <a:pt x="833" y="153"/>
                </a:lnTo>
                <a:lnTo>
                  <a:pt x="841" y="154"/>
                </a:lnTo>
                <a:lnTo>
                  <a:pt x="833" y="154"/>
                </a:lnTo>
                <a:lnTo>
                  <a:pt x="825" y="155"/>
                </a:lnTo>
                <a:lnTo>
                  <a:pt x="819" y="155"/>
                </a:lnTo>
                <a:lnTo>
                  <a:pt x="811" y="154"/>
                </a:lnTo>
                <a:close/>
                <a:moveTo>
                  <a:pt x="805" y="471"/>
                </a:moveTo>
                <a:lnTo>
                  <a:pt x="816" y="471"/>
                </a:lnTo>
                <a:lnTo>
                  <a:pt x="829" y="470"/>
                </a:lnTo>
                <a:lnTo>
                  <a:pt x="841" y="469"/>
                </a:lnTo>
                <a:lnTo>
                  <a:pt x="855" y="469"/>
                </a:lnTo>
                <a:lnTo>
                  <a:pt x="866" y="471"/>
                </a:lnTo>
                <a:lnTo>
                  <a:pt x="879" y="472"/>
                </a:lnTo>
                <a:lnTo>
                  <a:pt x="885" y="472"/>
                </a:lnTo>
                <a:lnTo>
                  <a:pt x="890" y="472"/>
                </a:lnTo>
                <a:lnTo>
                  <a:pt x="895" y="472"/>
                </a:lnTo>
                <a:lnTo>
                  <a:pt x="898" y="471"/>
                </a:lnTo>
                <a:lnTo>
                  <a:pt x="900" y="471"/>
                </a:lnTo>
                <a:lnTo>
                  <a:pt x="902" y="471"/>
                </a:lnTo>
                <a:lnTo>
                  <a:pt x="903" y="472"/>
                </a:lnTo>
                <a:lnTo>
                  <a:pt x="903" y="475"/>
                </a:lnTo>
                <a:lnTo>
                  <a:pt x="863" y="475"/>
                </a:lnTo>
                <a:lnTo>
                  <a:pt x="824" y="475"/>
                </a:lnTo>
                <a:lnTo>
                  <a:pt x="784" y="475"/>
                </a:lnTo>
                <a:lnTo>
                  <a:pt x="745" y="474"/>
                </a:lnTo>
                <a:lnTo>
                  <a:pt x="759" y="472"/>
                </a:lnTo>
                <a:lnTo>
                  <a:pt x="774" y="471"/>
                </a:lnTo>
                <a:lnTo>
                  <a:pt x="790" y="470"/>
                </a:lnTo>
                <a:lnTo>
                  <a:pt x="805" y="471"/>
                </a:lnTo>
                <a:lnTo>
                  <a:pt x="805" y="471"/>
                </a:lnTo>
                <a:lnTo>
                  <a:pt x="800" y="470"/>
                </a:lnTo>
                <a:lnTo>
                  <a:pt x="797" y="470"/>
                </a:lnTo>
                <a:lnTo>
                  <a:pt x="805" y="471"/>
                </a:lnTo>
                <a:close/>
                <a:moveTo>
                  <a:pt x="754" y="496"/>
                </a:moveTo>
                <a:lnTo>
                  <a:pt x="764" y="496"/>
                </a:lnTo>
                <a:lnTo>
                  <a:pt x="775" y="494"/>
                </a:lnTo>
                <a:lnTo>
                  <a:pt x="767" y="492"/>
                </a:lnTo>
                <a:lnTo>
                  <a:pt x="759" y="491"/>
                </a:lnTo>
                <a:lnTo>
                  <a:pt x="774" y="491"/>
                </a:lnTo>
                <a:lnTo>
                  <a:pt x="790" y="492"/>
                </a:lnTo>
                <a:lnTo>
                  <a:pt x="805" y="492"/>
                </a:lnTo>
                <a:lnTo>
                  <a:pt x="820" y="491"/>
                </a:lnTo>
                <a:lnTo>
                  <a:pt x="824" y="490"/>
                </a:lnTo>
                <a:lnTo>
                  <a:pt x="828" y="490"/>
                </a:lnTo>
                <a:lnTo>
                  <a:pt x="830" y="491"/>
                </a:lnTo>
                <a:lnTo>
                  <a:pt x="831" y="491"/>
                </a:lnTo>
                <a:lnTo>
                  <a:pt x="832" y="494"/>
                </a:lnTo>
                <a:lnTo>
                  <a:pt x="836" y="495"/>
                </a:lnTo>
                <a:lnTo>
                  <a:pt x="844" y="495"/>
                </a:lnTo>
                <a:lnTo>
                  <a:pt x="852" y="495"/>
                </a:lnTo>
                <a:lnTo>
                  <a:pt x="860" y="495"/>
                </a:lnTo>
                <a:lnTo>
                  <a:pt x="866" y="495"/>
                </a:lnTo>
                <a:lnTo>
                  <a:pt x="838" y="498"/>
                </a:lnTo>
                <a:lnTo>
                  <a:pt x="811" y="499"/>
                </a:lnTo>
                <a:lnTo>
                  <a:pt x="782" y="499"/>
                </a:lnTo>
                <a:lnTo>
                  <a:pt x="754" y="499"/>
                </a:lnTo>
                <a:lnTo>
                  <a:pt x="726" y="499"/>
                </a:lnTo>
                <a:lnTo>
                  <a:pt x="698" y="499"/>
                </a:lnTo>
                <a:lnTo>
                  <a:pt x="669" y="499"/>
                </a:lnTo>
                <a:lnTo>
                  <a:pt x="642" y="499"/>
                </a:lnTo>
                <a:lnTo>
                  <a:pt x="642" y="498"/>
                </a:lnTo>
                <a:lnTo>
                  <a:pt x="644" y="495"/>
                </a:lnTo>
                <a:lnTo>
                  <a:pt x="647" y="495"/>
                </a:lnTo>
                <a:lnTo>
                  <a:pt x="650" y="495"/>
                </a:lnTo>
                <a:lnTo>
                  <a:pt x="656" y="495"/>
                </a:lnTo>
                <a:lnTo>
                  <a:pt x="660" y="495"/>
                </a:lnTo>
                <a:lnTo>
                  <a:pt x="676" y="495"/>
                </a:lnTo>
                <a:lnTo>
                  <a:pt x="693" y="494"/>
                </a:lnTo>
                <a:lnTo>
                  <a:pt x="708" y="491"/>
                </a:lnTo>
                <a:lnTo>
                  <a:pt x="724" y="488"/>
                </a:lnTo>
                <a:lnTo>
                  <a:pt x="739" y="492"/>
                </a:lnTo>
                <a:lnTo>
                  <a:pt x="754" y="496"/>
                </a:lnTo>
                <a:lnTo>
                  <a:pt x="755" y="496"/>
                </a:lnTo>
                <a:lnTo>
                  <a:pt x="751" y="496"/>
                </a:lnTo>
                <a:lnTo>
                  <a:pt x="749" y="495"/>
                </a:lnTo>
                <a:lnTo>
                  <a:pt x="754" y="496"/>
                </a:lnTo>
                <a:close/>
                <a:moveTo>
                  <a:pt x="632" y="459"/>
                </a:moveTo>
                <a:lnTo>
                  <a:pt x="644" y="459"/>
                </a:lnTo>
                <a:lnTo>
                  <a:pt x="656" y="459"/>
                </a:lnTo>
                <a:lnTo>
                  <a:pt x="667" y="460"/>
                </a:lnTo>
                <a:lnTo>
                  <a:pt x="680" y="460"/>
                </a:lnTo>
                <a:lnTo>
                  <a:pt x="675" y="463"/>
                </a:lnTo>
                <a:lnTo>
                  <a:pt x="671" y="466"/>
                </a:lnTo>
                <a:lnTo>
                  <a:pt x="665" y="467"/>
                </a:lnTo>
                <a:lnTo>
                  <a:pt x="659" y="467"/>
                </a:lnTo>
                <a:lnTo>
                  <a:pt x="652" y="466"/>
                </a:lnTo>
                <a:lnTo>
                  <a:pt x="646" y="465"/>
                </a:lnTo>
                <a:lnTo>
                  <a:pt x="639" y="462"/>
                </a:lnTo>
                <a:lnTo>
                  <a:pt x="632" y="459"/>
                </a:lnTo>
                <a:close/>
                <a:moveTo>
                  <a:pt x="724" y="483"/>
                </a:moveTo>
                <a:lnTo>
                  <a:pt x="709" y="483"/>
                </a:lnTo>
                <a:lnTo>
                  <a:pt x="694" y="483"/>
                </a:lnTo>
                <a:lnTo>
                  <a:pt x="680" y="484"/>
                </a:lnTo>
                <a:lnTo>
                  <a:pt x="665" y="483"/>
                </a:lnTo>
                <a:lnTo>
                  <a:pt x="680" y="483"/>
                </a:lnTo>
                <a:lnTo>
                  <a:pt x="694" y="483"/>
                </a:lnTo>
                <a:lnTo>
                  <a:pt x="709" y="483"/>
                </a:lnTo>
                <a:lnTo>
                  <a:pt x="724" y="483"/>
                </a:lnTo>
                <a:close/>
                <a:moveTo>
                  <a:pt x="690" y="426"/>
                </a:moveTo>
                <a:lnTo>
                  <a:pt x="676" y="428"/>
                </a:lnTo>
                <a:lnTo>
                  <a:pt x="661" y="430"/>
                </a:lnTo>
                <a:lnTo>
                  <a:pt x="650" y="432"/>
                </a:lnTo>
                <a:lnTo>
                  <a:pt x="638" y="432"/>
                </a:lnTo>
                <a:lnTo>
                  <a:pt x="635" y="433"/>
                </a:lnTo>
                <a:lnTo>
                  <a:pt x="634" y="433"/>
                </a:lnTo>
                <a:lnTo>
                  <a:pt x="632" y="433"/>
                </a:lnTo>
                <a:lnTo>
                  <a:pt x="631" y="432"/>
                </a:lnTo>
                <a:lnTo>
                  <a:pt x="631" y="428"/>
                </a:lnTo>
                <a:lnTo>
                  <a:pt x="632" y="426"/>
                </a:lnTo>
                <a:lnTo>
                  <a:pt x="628" y="425"/>
                </a:lnTo>
                <a:lnTo>
                  <a:pt x="626" y="422"/>
                </a:lnTo>
                <a:lnTo>
                  <a:pt x="642" y="422"/>
                </a:lnTo>
                <a:lnTo>
                  <a:pt x="658" y="424"/>
                </a:lnTo>
                <a:lnTo>
                  <a:pt x="674" y="426"/>
                </a:lnTo>
                <a:lnTo>
                  <a:pt x="690" y="426"/>
                </a:lnTo>
                <a:lnTo>
                  <a:pt x="680" y="427"/>
                </a:lnTo>
                <a:lnTo>
                  <a:pt x="675" y="427"/>
                </a:lnTo>
                <a:lnTo>
                  <a:pt x="679" y="427"/>
                </a:lnTo>
                <a:lnTo>
                  <a:pt x="690" y="426"/>
                </a:lnTo>
                <a:close/>
                <a:moveTo>
                  <a:pt x="655" y="241"/>
                </a:moveTo>
                <a:lnTo>
                  <a:pt x="643" y="243"/>
                </a:lnTo>
                <a:lnTo>
                  <a:pt x="632" y="243"/>
                </a:lnTo>
                <a:lnTo>
                  <a:pt x="622" y="242"/>
                </a:lnTo>
                <a:lnTo>
                  <a:pt x="613" y="238"/>
                </a:lnTo>
                <a:lnTo>
                  <a:pt x="617" y="237"/>
                </a:lnTo>
                <a:lnTo>
                  <a:pt x="622" y="236"/>
                </a:lnTo>
                <a:lnTo>
                  <a:pt x="627" y="237"/>
                </a:lnTo>
                <a:lnTo>
                  <a:pt x="632" y="237"/>
                </a:lnTo>
                <a:lnTo>
                  <a:pt x="643" y="239"/>
                </a:lnTo>
                <a:lnTo>
                  <a:pt x="655" y="241"/>
                </a:lnTo>
                <a:close/>
                <a:moveTo>
                  <a:pt x="564" y="495"/>
                </a:moveTo>
                <a:lnTo>
                  <a:pt x="565" y="492"/>
                </a:lnTo>
                <a:lnTo>
                  <a:pt x="566" y="491"/>
                </a:lnTo>
                <a:lnTo>
                  <a:pt x="568" y="491"/>
                </a:lnTo>
                <a:lnTo>
                  <a:pt x="572" y="491"/>
                </a:lnTo>
                <a:lnTo>
                  <a:pt x="574" y="490"/>
                </a:lnTo>
                <a:lnTo>
                  <a:pt x="577" y="491"/>
                </a:lnTo>
                <a:lnTo>
                  <a:pt x="580" y="492"/>
                </a:lnTo>
                <a:lnTo>
                  <a:pt x="581" y="495"/>
                </a:lnTo>
                <a:lnTo>
                  <a:pt x="573" y="495"/>
                </a:lnTo>
                <a:lnTo>
                  <a:pt x="564" y="495"/>
                </a:lnTo>
                <a:lnTo>
                  <a:pt x="566" y="495"/>
                </a:lnTo>
                <a:lnTo>
                  <a:pt x="564" y="495"/>
                </a:lnTo>
                <a:close/>
                <a:moveTo>
                  <a:pt x="611" y="490"/>
                </a:moveTo>
                <a:lnTo>
                  <a:pt x="608" y="491"/>
                </a:lnTo>
                <a:lnTo>
                  <a:pt x="605" y="490"/>
                </a:lnTo>
                <a:lnTo>
                  <a:pt x="601" y="488"/>
                </a:lnTo>
                <a:lnTo>
                  <a:pt x="597" y="487"/>
                </a:lnTo>
                <a:lnTo>
                  <a:pt x="588" y="485"/>
                </a:lnTo>
                <a:lnTo>
                  <a:pt x="577" y="484"/>
                </a:lnTo>
                <a:lnTo>
                  <a:pt x="568" y="486"/>
                </a:lnTo>
                <a:lnTo>
                  <a:pt x="560" y="487"/>
                </a:lnTo>
                <a:lnTo>
                  <a:pt x="549" y="486"/>
                </a:lnTo>
                <a:lnTo>
                  <a:pt x="539" y="485"/>
                </a:lnTo>
                <a:lnTo>
                  <a:pt x="552" y="483"/>
                </a:lnTo>
                <a:lnTo>
                  <a:pt x="565" y="482"/>
                </a:lnTo>
                <a:lnTo>
                  <a:pt x="577" y="482"/>
                </a:lnTo>
                <a:lnTo>
                  <a:pt x="590" y="482"/>
                </a:lnTo>
                <a:lnTo>
                  <a:pt x="601" y="480"/>
                </a:lnTo>
                <a:lnTo>
                  <a:pt x="611" y="482"/>
                </a:lnTo>
                <a:lnTo>
                  <a:pt x="614" y="482"/>
                </a:lnTo>
                <a:lnTo>
                  <a:pt x="615" y="483"/>
                </a:lnTo>
                <a:lnTo>
                  <a:pt x="616" y="484"/>
                </a:lnTo>
                <a:lnTo>
                  <a:pt x="616" y="486"/>
                </a:lnTo>
                <a:lnTo>
                  <a:pt x="614" y="487"/>
                </a:lnTo>
                <a:lnTo>
                  <a:pt x="611" y="490"/>
                </a:lnTo>
                <a:lnTo>
                  <a:pt x="623" y="488"/>
                </a:lnTo>
                <a:lnTo>
                  <a:pt x="635" y="488"/>
                </a:lnTo>
                <a:lnTo>
                  <a:pt x="623" y="488"/>
                </a:lnTo>
                <a:lnTo>
                  <a:pt x="611" y="490"/>
                </a:lnTo>
                <a:lnTo>
                  <a:pt x="614" y="490"/>
                </a:lnTo>
                <a:lnTo>
                  <a:pt x="611" y="490"/>
                </a:lnTo>
                <a:close/>
                <a:moveTo>
                  <a:pt x="622" y="517"/>
                </a:moveTo>
                <a:lnTo>
                  <a:pt x="625" y="515"/>
                </a:lnTo>
                <a:lnTo>
                  <a:pt x="627" y="513"/>
                </a:lnTo>
                <a:lnTo>
                  <a:pt x="631" y="513"/>
                </a:lnTo>
                <a:lnTo>
                  <a:pt x="633" y="513"/>
                </a:lnTo>
                <a:lnTo>
                  <a:pt x="639" y="516"/>
                </a:lnTo>
                <a:lnTo>
                  <a:pt x="646" y="517"/>
                </a:lnTo>
                <a:lnTo>
                  <a:pt x="633" y="517"/>
                </a:lnTo>
                <a:lnTo>
                  <a:pt x="622" y="517"/>
                </a:lnTo>
                <a:close/>
                <a:moveTo>
                  <a:pt x="1190" y="512"/>
                </a:moveTo>
                <a:lnTo>
                  <a:pt x="1162" y="512"/>
                </a:lnTo>
                <a:lnTo>
                  <a:pt x="1136" y="512"/>
                </a:lnTo>
                <a:lnTo>
                  <a:pt x="1109" y="512"/>
                </a:lnTo>
                <a:lnTo>
                  <a:pt x="1081" y="512"/>
                </a:lnTo>
                <a:lnTo>
                  <a:pt x="1054" y="512"/>
                </a:lnTo>
                <a:lnTo>
                  <a:pt x="1027" y="512"/>
                </a:lnTo>
                <a:lnTo>
                  <a:pt x="1000" y="512"/>
                </a:lnTo>
                <a:lnTo>
                  <a:pt x="972" y="512"/>
                </a:lnTo>
                <a:lnTo>
                  <a:pt x="946" y="512"/>
                </a:lnTo>
                <a:lnTo>
                  <a:pt x="919" y="512"/>
                </a:lnTo>
                <a:lnTo>
                  <a:pt x="891" y="512"/>
                </a:lnTo>
                <a:lnTo>
                  <a:pt x="865" y="512"/>
                </a:lnTo>
                <a:lnTo>
                  <a:pt x="838" y="512"/>
                </a:lnTo>
                <a:lnTo>
                  <a:pt x="811" y="512"/>
                </a:lnTo>
                <a:lnTo>
                  <a:pt x="783" y="512"/>
                </a:lnTo>
                <a:lnTo>
                  <a:pt x="757" y="511"/>
                </a:lnTo>
                <a:lnTo>
                  <a:pt x="741" y="511"/>
                </a:lnTo>
                <a:lnTo>
                  <a:pt x="726" y="510"/>
                </a:lnTo>
                <a:lnTo>
                  <a:pt x="710" y="509"/>
                </a:lnTo>
                <a:lnTo>
                  <a:pt x="696" y="508"/>
                </a:lnTo>
                <a:lnTo>
                  <a:pt x="681" y="508"/>
                </a:lnTo>
                <a:lnTo>
                  <a:pt x="666" y="509"/>
                </a:lnTo>
                <a:lnTo>
                  <a:pt x="650" y="508"/>
                </a:lnTo>
                <a:lnTo>
                  <a:pt x="635" y="508"/>
                </a:lnTo>
                <a:lnTo>
                  <a:pt x="690" y="508"/>
                </a:lnTo>
                <a:lnTo>
                  <a:pt x="746" y="508"/>
                </a:lnTo>
                <a:lnTo>
                  <a:pt x="800" y="508"/>
                </a:lnTo>
                <a:lnTo>
                  <a:pt x="855" y="508"/>
                </a:lnTo>
                <a:lnTo>
                  <a:pt x="910" y="508"/>
                </a:lnTo>
                <a:lnTo>
                  <a:pt x="965" y="508"/>
                </a:lnTo>
                <a:lnTo>
                  <a:pt x="1020" y="508"/>
                </a:lnTo>
                <a:lnTo>
                  <a:pt x="1075" y="508"/>
                </a:lnTo>
                <a:lnTo>
                  <a:pt x="1106" y="508"/>
                </a:lnTo>
                <a:lnTo>
                  <a:pt x="1137" y="508"/>
                </a:lnTo>
                <a:lnTo>
                  <a:pt x="1168" y="508"/>
                </a:lnTo>
                <a:lnTo>
                  <a:pt x="1200" y="508"/>
                </a:lnTo>
                <a:lnTo>
                  <a:pt x="1198" y="510"/>
                </a:lnTo>
                <a:lnTo>
                  <a:pt x="1195" y="511"/>
                </a:lnTo>
                <a:lnTo>
                  <a:pt x="1193" y="512"/>
                </a:lnTo>
                <a:lnTo>
                  <a:pt x="1190" y="512"/>
                </a:lnTo>
                <a:lnTo>
                  <a:pt x="1153" y="512"/>
                </a:lnTo>
                <a:lnTo>
                  <a:pt x="1137" y="512"/>
                </a:lnTo>
                <a:lnTo>
                  <a:pt x="1135" y="512"/>
                </a:lnTo>
                <a:lnTo>
                  <a:pt x="1144" y="512"/>
                </a:lnTo>
                <a:lnTo>
                  <a:pt x="1158" y="512"/>
                </a:lnTo>
                <a:lnTo>
                  <a:pt x="1174" y="512"/>
                </a:lnTo>
                <a:lnTo>
                  <a:pt x="1186" y="512"/>
                </a:lnTo>
                <a:lnTo>
                  <a:pt x="1190" y="512"/>
                </a:lnTo>
                <a:close/>
                <a:moveTo>
                  <a:pt x="1081" y="449"/>
                </a:moveTo>
                <a:lnTo>
                  <a:pt x="1089" y="447"/>
                </a:lnTo>
                <a:lnTo>
                  <a:pt x="1097" y="446"/>
                </a:lnTo>
                <a:lnTo>
                  <a:pt x="1104" y="446"/>
                </a:lnTo>
                <a:lnTo>
                  <a:pt x="1112" y="447"/>
                </a:lnTo>
                <a:lnTo>
                  <a:pt x="1097" y="449"/>
                </a:lnTo>
                <a:lnTo>
                  <a:pt x="1081" y="449"/>
                </a:lnTo>
                <a:close/>
                <a:moveTo>
                  <a:pt x="1130" y="471"/>
                </a:moveTo>
                <a:lnTo>
                  <a:pt x="1118" y="471"/>
                </a:lnTo>
                <a:lnTo>
                  <a:pt x="1105" y="471"/>
                </a:lnTo>
                <a:lnTo>
                  <a:pt x="1118" y="470"/>
                </a:lnTo>
                <a:lnTo>
                  <a:pt x="1130" y="471"/>
                </a:lnTo>
                <a:close/>
                <a:moveTo>
                  <a:pt x="1089" y="483"/>
                </a:moveTo>
                <a:lnTo>
                  <a:pt x="1081" y="484"/>
                </a:lnTo>
                <a:lnTo>
                  <a:pt x="1073" y="484"/>
                </a:lnTo>
                <a:lnTo>
                  <a:pt x="1067" y="484"/>
                </a:lnTo>
                <a:lnTo>
                  <a:pt x="1059" y="483"/>
                </a:lnTo>
                <a:lnTo>
                  <a:pt x="1066" y="482"/>
                </a:lnTo>
                <a:lnTo>
                  <a:pt x="1073" y="480"/>
                </a:lnTo>
                <a:lnTo>
                  <a:pt x="1081" y="482"/>
                </a:lnTo>
                <a:lnTo>
                  <a:pt x="1089" y="483"/>
                </a:lnTo>
                <a:lnTo>
                  <a:pt x="1081" y="483"/>
                </a:lnTo>
                <a:lnTo>
                  <a:pt x="1089" y="483"/>
                </a:lnTo>
                <a:close/>
                <a:moveTo>
                  <a:pt x="1231" y="222"/>
                </a:moveTo>
                <a:lnTo>
                  <a:pt x="1225" y="224"/>
                </a:lnTo>
                <a:lnTo>
                  <a:pt x="1220" y="226"/>
                </a:lnTo>
                <a:lnTo>
                  <a:pt x="1223" y="225"/>
                </a:lnTo>
                <a:lnTo>
                  <a:pt x="1225" y="224"/>
                </a:lnTo>
                <a:lnTo>
                  <a:pt x="1217" y="224"/>
                </a:lnTo>
                <a:lnTo>
                  <a:pt x="1209" y="225"/>
                </a:lnTo>
                <a:lnTo>
                  <a:pt x="1200" y="225"/>
                </a:lnTo>
                <a:lnTo>
                  <a:pt x="1191" y="225"/>
                </a:lnTo>
                <a:lnTo>
                  <a:pt x="1180" y="225"/>
                </a:lnTo>
                <a:lnTo>
                  <a:pt x="1170" y="226"/>
                </a:lnTo>
                <a:lnTo>
                  <a:pt x="1160" y="226"/>
                </a:lnTo>
                <a:lnTo>
                  <a:pt x="1151" y="226"/>
                </a:lnTo>
                <a:lnTo>
                  <a:pt x="1141" y="226"/>
                </a:lnTo>
                <a:lnTo>
                  <a:pt x="1132" y="226"/>
                </a:lnTo>
                <a:lnTo>
                  <a:pt x="1122" y="226"/>
                </a:lnTo>
                <a:lnTo>
                  <a:pt x="1112" y="226"/>
                </a:lnTo>
                <a:lnTo>
                  <a:pt x="1104" y="226"/>
                </a:lnTo>
                <a:lnTo>
                  <a:pt x="1096" y="225"/>
                </a:lnTo>
                <a:lnTo>
                  <a:pt x="1093" y="225"/>
                </a:lnTo>
                <a:lnTo>
                  <a:pt x="1088" y="225"/>
                </a:lnTo>
                <a:lnTo>
                  <a:pt x="1085" y="225"/>
                </a:lnTo>
                <a:lnTo>
                  <a:pt x="1081" y="222"/>
                </a:lnTo>
                <a:lnTo>
                  <a:pt x="1087" y="222"/>
                </a:lnTo>
                <a:lnTo>
                  <a:pt x="1093" y="224"/>
                </a:lnTo>
                <a:lnTo>
                  <a:pt x="1100" y="222"/>
                </a:lnTo>
                <a:lnTo>
                  <a:pt x="1104" y="220"/>
                </a:lnTo>
                <a:lnTo>
                  <a:pt x="1106" y="217"/>
                </a:lnTo>
                <a:lnTo>
                  <a:pt x="1110" y="216"/>
                </a:lnTo>
                <a:lnTo>
                  <a:pt x="1113" y="217"/>
                </a:lnTo>
                <a:lnTo>
                  <a:pt x="1118" y="218"/>
                </a:lnTo>
                <a:lnTo>
                  <a:pt x="1125" y="219"/>
                </a:lnTo>
                <a:lnTo>
                  <a:pt x="1132" y="219"/>
                </a:lnTo>
                <a:lnTo>
                  <a:pt x="1138" y="219"/>
                </a:lnTo>
                <a:lnTo>
                  <a:pt x="1145" y="218"/>
                </a:lnTo>
                <a:lnTo>
                  <a:pt x="1153" y="217"/>
                </a:lnTo>
                <a:lnTo>
                  <a:pt x="1161" y="217"/>
                </a:lnTo>
                <a:lnTo>
                  <a:pt x="1166" y="216"/>
                </a:lnTo>
                <a:lnTo>
                  <a:pt x="1169" y="216"/>
                </a:lnTo>
                <a:lnTo>
                  <a:pt x="1173" y="216"/>
                </a:lnTo>
                <a:lnTo>
                  <a:pt x="1177" y="214"/>
                </a:lnTo>
                <a:lnTo>
                  <a:pt x="1175" y="214"/>
                </a:lnTo>
                <a:lnTo>
                  <a:pt x="1173" y="216"/>
                </a:lnTo>
                <a:lnTo>
                  <a:pt x="1175" y="218"/>
                </a:lnTo>
                <a:lnTo>
                  <a:pt x="1177" y="219"/>
                </a:lnTo>
                <a:lnTo>
                  <a:pt x="1179" y="219"/>
                </a:lnTo>
                <a:lnTo>
                  <a:pt x="1182" y="219"/>
                </a:lnTo>
                <a:lnTo>
                  <a:pt x="1191" y="219"/>
                </a:lnTo>
                <a:lnTo>
                  <a:pt x="1200" y="219"/>
                </a:lnTo>
                <a:lnTo>
                  <a:pt x="1208" y="220"/>
                </a:lnTo>
                <a:lnTo>
                  <a:pt x="1216" y="220"/>
                </a:lnTo>
                <a:lnTo>
                  <a:pt x="1220" y="220"/>
                </a:lnTo>
                <a:lnTo>
                  <a:pt x="1224" y="220"/>
                </a:lnTo>
                <a:lnTo>
                  <a:pt x="1226" y="220"/>
                </a:lnTo>
                <a:lnTo>
                  <a:pt x="1227" y="220"/>
                </a:lnTo>
                <a:lnTo>
                  <a:pt x="1229" y="220"/>
                </a:lnTo>
                <a:lnTo>
                  <a:pt x="1231" y="220"/>
                </a:lnTo>
                <a:lnTo>
                  <a:pt x="1231" y="221"/>
                </a:lnTo>
                <a:lnTo>
                  <a:pt x="1231" y="222"/>
                </a:lnTo>
                <a:lnTo>
                  <a:pt x="1229" y="222"/>
                </a:lnTo>
                <a:lnTo>
                  <a:pt x="1231" y="222"/>
                </a:lnTo>
                <a:close/>
                <a:moveTo>
                  <a:pt x="1246" y="512"/>
                </a:moveTo>
                <a:lnTo>
                  <a:pt x="1246" y="512"/>
                </a:lnTo>
                <a:lnTo>
                  <a:pt x="1246" y="511"/>
                </a:lnTo>
                <a:lnTo>
                  <a:pt x="1249" y="510"/>
                </a:lnTo>
                <a:lnTo>
                  <a:pt x="1252" y="510"/>
                </a:lnTo>
                <a:lnTo>
                  <a:pt x="1254" y="510"/>
                </a:lnTo>
                <a:lnTo>
                  <a:pt x="1258" y="510"/>
                </a:lnTo>
                <a:lnTo>
                  <a:pt x="1262" y="509"/>
                </a:lnTo>
                <a:lnTo>
                  <a:pt x="1267" y="508"/>
                </a:lnTo>
                <a:lnTo>
                  <a:pt x="1267" y="510"/>
                </a:lnTo>
                <a:lnTo>
                  <a:pt x="1267" y="512"/>
                </a:lnTo>
                <a:lnTo>
                  <a:pt x="1257" y="512"/>
                </a:lnTo>
                <a:lnTo>
                  <a:pt x="1246" y="512"/>
                </a:lnTo>
                <a:lnTo>
                  <a:pt x="1249" y="512"/>
                </a:lnTo>
                <a:lnTo>
                  <a:pt x="1246" y="512"/>
                </a:lnTo>
                <a:close/>
                <a:moveTo>
                  <a:pt x="1385" y="184"/>
                </a:moveTo>
                <a:lnTo>
                  <a:pt x="1369" y="185"/>
                </a:lnTo>
                <a:lnTo>
                  <a:pt x="1352" y="185"/>
                </a:lnTo>
                <a:lnTo>
                  <a:pt x="1336" y="186"/>
                </a:lnTo>
                <a:lnTo>
                  <a:pt x="1319" y="186"/>
                </a:lnTo>
                <a:lnTo>
                  <a:pt x="1303" y="185"/>
                </a:lnTo>
                <a:lnTo>
                  <a:pt x="1287" y="185"/>
                </a:lnTo>
                <a:lnTo>
                  <a:pt x="1272" y="184"/>
                </a:lnTo>
                <a:lnTo>
                  <a:pt x="1256" y="183"/>
                </a:lnTo>
                <a:lnTo>
                  <a:pt x="1240" y="183"/>
                </a:lnTo>
                <a:lnTo>
                  <a:pt x="1224" y="184"/>
                </a:lnTo>
                <a:lnTo>
                  <a:pt x="1208" y="185"/>
                </a:lnTo>
                <a:lnTo>
                  <a:pt x="1192" y="185"/>
                </a:lnTo>
                <a:lnTo>
                  <a:pt x="1176" y="185"/>
                </a:lnTo>
                <a:lnTo>
                  <a:pt x="1160" y="185"/>
                </a:lnTo>
                <a:lnTo>
                  <a:pt x="1145" y="185"/>
                </a:lnTo>
                <a:lnTo>
                  <a:pt x="1129" y="186"/>
                </a:lnTo>
                <a:lnTo>
                  <a:pt x="1149" y="186"/>
                </a:lnTo>
                <a:lnTo>
                  <a:pt x="1168" y="187"/>
                </a:lnTo>
                <a:lnTo>
                  <a:pt x="1187" y="187"/>
                </a:lnTo>
                <a:lnTo>
                  <a:pt x="1208" y="188"/>
                </a:lnTo>
                <a:lnTo>
                  <a:pt x="1218" y="188"/>
                </a:lnTo>
                <a:lnTo>
                  <a:pt x="1227" y="188"/>
                </a:lnTo>
                <a:lnTo>
                  <a:pt x="1237" y="188"/>
                </a:lnTo>
                <a:lnTo>
                  <a:pt x="1246" y="191"/>
                </a:lnTo>
                <a:lnTo>
                  <a:pt x="1254" y="192"/>
                </a:lnTo>
                <a:lnTo>
                  <a:pt x="1262" y="194"/>
                </a:lnTo>
                <a:lnTo>
                  <a:pt x="1267" y="194"/>
                </a:lnTo>
                <a:lnTo>
                  <a:pt x="1270" y="194"/>
                </a:lnTo>
                <a:lnTo>
                  <a:pt x="1273" y="195"/>
                </a:lnTo>
                <a:lnTo>
                  <a:pt x="1275" y="200"/>
                </a:lnTo>
                <a:lnTo>
                  <a:pt x="1235" y="200"/>
                </a:lnTo>
                <a:lnTo>
                  <a:pt x="1195" y="201"/>
                </a:lnTo>
                <a:lnTo>
                  <a:pt x="1157" y="202"/>
                </a:lnTo>
                <a:lnTo>
                  <a:pt x="1116" y="202"/>
                </a:lnTo>
                <a:lnTo>
                  <a:pt x="1096" y="202"/>
                </a:lnTo>
                <a:lnTo>
                  <a:pt x="1076" y="202"/>
                </a:lnTo>
                <a:lnTo>
                  <a:pt x="1055" y="202"/>
                </a:lnTo>
                <a:lnTo>
                  <a:pt x="1035" y="202"/>
                </a:lnTo>
                <a:lnTo>
                  <a:pt x="1014" y="201"/>
                </a:lnTo>
                <a:lnTo>
                  <a:pt x="995" y="201"/>
                </a:lnTo>
                <a:lnTo>
                  <a:pt x="976" y="200"/>
                </a:lnTo>
                <a:lnTo>
                  <a:pt x="955" y="198"/>
                </a:lnTo>
                <a:lnTo>
                  <a:pt x="945" y="198"/>
                </a:lnTo>
                <a:lnTo>
                  <a:pt x="934" y="198"/>
                </a:lnTo>
                <a:lnTo>
                  <a:pt x="923" y="200"/>
                </a:lnTo>
                <a:lnTo>
                  <a:pt x="913" y="201"/>
                </a:lnTo>
                <a:lnTo>
                  <a:pt x="903" y="202"/>
                </a:lnTo>
                <a:lnTo>
                  <a:pt x="893" y="202"/>
                </a:lnTo>
                <a:lnTo>
                  <a:pt x="883" y="201"/>
                </a:lnTo>
                <a:lnTo>
                  <a:pt x="873" y="200"/>
                </a:lnTo>
                <a:lnTo>
                  <a:pt x="883" y="198"/>
                </a:lnTo>
                <a:lnTo>
                  <a:pt x="893" y="197"/>
                </a:lnTo>
                <a:lnTo>
                  <a:pt x="903" y="196"/>
                </a:lnTo>
                <a:lnTo>
                  <a:pt x="913" y="195"/>
                </a:lnTo>
                <a:lnTo>
                  <a:pt x="923" y="194"/>
                </a:lnTo>
                <a:lnTo>
                  <a:pt x="934" y="193"/>
                </a:lnTo>
                <a:lnTo>
                  <a:pt x="938" y="193"/>
                </a:lnTo>
                <a:lnTo>
                  <a:pt x="943" y="192"/>
                </a:lnTo>
                <a:lnTo>
                  <a:pt x="946" y="192"/>
                </a:lnTo>
                <a:lnTo>
                  <a:pt x="947" y="192"/>
                </a:lnTo>
                <a:lnTo>
                  <a:pt x="948" y="191"/>
                </a:lnTo>
                <a:lnTo>
                  <a:pt x="949" y="188"/>
                </a:lnTo>
                <a:lnTo>
                  <a:pt x="927" y="188"/>
                </a:lnTo>
                <a:lnTo>
                  <a:pt x="904" y="188"/>
                </a:lnTo>
                <a:lnTo>
                  <a:pt x="881" y="188"/>
                </a:lnTo>
                <a:lnTo>
                  <a:pt x="858" y="188"/>
                </a:lnTo>
                <a:lnTo>
                  <a:pt x="862" y="186"/>
                </a:lnTo>
                <a:lnTo>
                  <a:pt x="866" y="185"/>
                </a:lnTo>
                <a:lnTo>
                  <a:pt x="871" y="184"/>
                </a:lnTo>
                <a:lnTo>
                  <a:pt x="874" y="184"/>
                </a:lnTo>
                <a:lnTo>
                  <a:pt x="886" y="184"/>
                </a:lnTo>
                <a:lnTo>
                  <a:pt x="897" y="184"/>
                </a:lnTo>
                <a:lnTo>
                  <a:pt x="907" y="184"/>
                </a:lnTo>
                <a:lnTo>
                  <a:pt x="919" y="184"/>
                </a:lnTo>
                <a:lnTo>
                  <a:pt x="929" y="184"/>
                </a:lnTo>
                <a:lnTo>
                  <a:pt x="940" y="185"/>
                </a:lnTo>
                <a:lnTo>
                  <a:pt x="951" y="185"/>
                </a:lnTo>
                <a:lnTo>
                  <a:pt x="962" y="184"/>
                </a:lnTo>
                <a:lnTo>
                  <a:pt x="972" y="183"/>
                </a:lnTo>
                <a:lnTo>
                  <a:pt x="984" y="181"/>
                </a:lnTo>
                <a:lnTo>
                  <a:pt x="994" y="180"/>
                </a:lnTo>
                <a:lnTo>
                  <a:pt x="1005" y="180"/>
                </a:lnTo>
                <a:lnTo>
                  <a:pt x="1007" y="180"/>
                </a:lnTo>
                <a:lnTo>
                  <a:pt x="1013" y="180"/>
                </a:lnTo>
                <a:lnTo>
                  <a:pt x="1015" y="180"/>
                </a:lnTo>
                <a:lnTo>
                  <a:pt x="1017" y="181"/>
                </a:lnTo>
                <a:lnTo>
                  <a:pt x="1018" y="183"/>
                </a:lnTo>
                <a:lnTo>
                  <a:pt x="1018" y="184"/>
                </a:lnTo>
                <a:lnTo>
                  <a:pt x="1014" y="184"/>
                </a:lnTo>
                <a:lnTo>
                  <a:pt x="1013" y="186"/>
                </a:lnTo>
                <a:lnTo>
                  <a:pt x="1023" y="187"/>
                </a:lnTo>
                <a:lnTo>
                  <a:pt x="1035" y="186"/>
                </a:lnTo>
                <a:lnTo>
                  <a:pt x="1046" y="186"/>
                </a:lnTo>
                <a:lnTo>
                  <a:pt x="1058" y="186"/>
                </a:lnTo>
                <a:lnTo>
                  <a:pt x="1068" y="187"/>
                </a:lnTo>
                <a:lnTo>
                  <a:pt x="1078" y="187"/>
                </a:lnTo>
                <a:lnTo>
                  <a:pt x="1088" y="186"/>
                </a:lnTo>
                <a:lnTo>
                  <a:pt x="1097" y="185"/>
                </a:lnTo>
                <a:lnTo>
                  <a:pt x="1104" y="180"/>
                </a:lnTo>
                <a:lnTo>
                  <a:pt x="1111" y="177"/>
                </a:lnTo>
                <a:lnTo>
                  <a:pt x="1120" y="176"/>
                </a:lnTo>
                <a:lnTo>
                  <a:pt x="1130" y="177"/>
                </a:lnTo>
                <a:lnTo>
                  <a:pt x="1142" y="177"/>
                </a:lnTo>
                <a:lnTo>
                  <a:pt x="1152" y="176"/>
                </a:lnTo>
                <a:lnTo>
                  <a:pt x="1163" y="178"/>
                </a:lnTo>
                <a:lnTo>
                  <a:pt x="1179" y="178"/>
                </a:lnTo>
                <a:lnTo>
                  <a:pt x="1186" y="176"/>
                </a:lnTo>
                <a:lnTo>
                  <a:pt x="1194" y="175"/>
                </a:lnTo>
                <a:lnTo>
                  <a:pt x="1202" y="173"/>
                </a:lnTo>
                <a:lnTo>
                  <a:pt x="1211" y="172"/>
                </a:lnTo>
                <a:lnTo>
                  <a:pt x="1206" y="173"/>
                </a:lnTo>
                <a:lnTo>
                  <a:pt x="1200" y="175"/>
                </a:lnTo>
                <a:lnTo>
                  <a:pt x="1208" y="176"/>
                </a:lnTo>
                <a:lnTo>
                  <a:pt x="1217" y="176"/>
                </a:lnTo>
                <a:lnTo>
                  <a:pt x="1226" y="176"/>
                </a:lnTo>
                <a:lnTo>
                  <a:pt x="1235" y="176"/>
                </a:lnTo>
                <a:lnTo>
                  <a:pt x="1244" y="176"/>
                </a:lnTo>
                <a:lnTo>
                  <a:pt x="1254" y="176"/>
                </a:lnTo>
                <a:lnTo>
                  <a:pt x="1264" y="176"/>
                </a:lnTo>
                <a:lnTo>
                  <a:pt x="1273" y="176"/>
                </a:lnTo>
                <a:lnTo>
                  <a:pt x="1292" y="176"/>
                </a:lnTo>
                <a:lnTo>
                  <a:pt x="1311" y="176"/>
                </a:lnTo>
                <a:lnTo>
                  <a:pt x="1330" y="176"/>
                </a:lnTo>
                <a:lnTo>
                  <a:pt x="1349" y="176"/>
                </a:lnTo>
                <a:lnTo>
                  <a:pt x="1367" y="176"/>
                </a:lnTo>
                <a:lnTo>
                  <a:pt x="1386" y="177"/>
                </a:lnTo>
                <a:lnTo>
                  <a:pt x="1405" y="178"/>
                </a:lnTo>
                <a:lnTo>
                  <a:pt x="1423" y="179"/>
                </a:lnTo>
                <a:lnTo>
                  <a:pt x="1432" y="180"/>
                </a:lnTo>
                <a:lnTo>
                  <a:pt x="1442" y="180"/>
                </a:lnTo>
                <a:lnTo>
                  <a:pt x="1451" y="181"/>
                </a:lnTo>
                <a:lnTo>
                  <a:pt x="1460" y="181"/>
                </a:lnTo>
                <a:lnTo>
                  <a:pt x="1470" y="181"/>
                </a:lnTo>
                <a:lnTo>
                  <a:pt x="1478" y="181"/>
                </a:lnTo>
                <a:lnTo>
                  <a:pt x="1482" y="181"/>
                </a:lnTo>
                <a:lnTo>
                  <a:pt x="1485" y="181"/>
                </a:lnTo>
                <a:lnTo>
                  <a:pt x="1490" y="181"/>
                </a:lnTo>
                <a:lnTo>
                  <a:pt x="1493" y="183"/>
                </a:lnTo>
                <a:lnTo>
                  <a:pt x="1466" y="185"/>
                </a:lnTo>
                <a:lnTo>
                  <a:pt x="1440" y="185"/>
                </a:lnTo>
                <a:lnTo>
                  <a:pt x="1413" y="184"/>
                </a:lnTo>
                <a:lnTo>
                  <a:pt x="1385" y="184"/>
                </a:lnTo>
                <a:lnTo>
                  <a:pt x="1376" y="184"/>
                </a:lnTo>
                <a:lnTo>
                  <a:pt x="1375" y="185"/>
                </a:lnTo>
                <a:lnTo>
                  <a:pt x="1379" y="184"/>
                </a:lnTo>
                <a:lnTo>
                  <a:pt x="1385" y="184"/>
                </a:lnTo>
                <a:lnTo>
                  <a:pt x="1392" y="184"/>
                </a:lnTo>
                <a:lnTo>
                  <a:pt x="1396" y="184"/>
                </a:lnTo>
                <a:lnTo>
                  <a:pt x="1394" y="184"/>
                </a:lnTo>
                <a:lnTo>
                  <a:pt x="1385" y="184"/>
                </a:lnTo>
                <a:close/>
                <a:moveTo>
                  <a:pt x="2125" y="399"/>
                </a:moveTo>
                <a:lnTo>
                  <a:pt x="2126" y="402"/>
                </a:lnTo>
                <a:lnTo>
                  <a:pt x="2125" y="399"/>
                </a:lnTo>
                <a:lnTo>
                  <a:pt x="2125" y="400"/>
                </a:lnTo>
                <a:lnTo>
                  <a:pt x="2125" y="399"/>
                </a:lnTo>
                <a:close/>
                <a:moveTo>
                  <a:pt x="2243" y="304"/>
                </a:moveTo>
                <a:lnTo>
                  <a:pt x="2248" y="307"/>
                </a:lnTo>
                <a:lnTo>
                  <a:pt x="2254" y="309"/>
                </a:lnTo>
                <a:lnTo>
                  <a:pt x="2257" y="310"/>
                </a:lnTo>
                <a:lnTo>
                  <a:pt x="2259" y="311"/>
                </a:lnTo>
                <a:lnTo>
                  <a:pt x="2262" y="313"/>
                </a:lnTo>
                <a:lnTo>
                  <a:pt x="2263" y="316"/>
                </a:lnTo>
                <a:lnTo>
                  <a:pt x="2263" y="318"/>
                </a:lnTo>
                <a:lnTo>
                  <a:pt x="2262" y="320"/>
                </a:lnTo>
                <a:lnTo>
                  <a:pt x="2259" y="321"/>
                </a:lnTo>
                <a:lnTo>
                  <a:pt x="2257" y="321"/>
                </a:lnTo>
                <a:lnTo>
                  <a:pt x="2251" y="319"/>
                </a:lnTo>
                <a:lnTo>
                  <a:pt x="2249" y="316"/>
                </a:lnTo>
                <a:lnTo>
                  <a:pt x="2245" y="317"/>
                </a:lnTo>
                <a:lnTo>
                  <a:pt x="2240" y="318"/>
                </a:lnTo>
                <a:lnTo>
                  <a:pt x="2238" y="316"/>
                </a:lnTo>
                <a:lnTo>
                  <a:pt x="2237" y="312"/>
                </a:lnTo>
                <a:lnTo>
                  <a:pt x="2237" y="308"/>
                </a:lnTo>
                <a:lnTo>
                  <a:pt x="2238" y="303"/>
                </a:lnTo>
                <a:lnTo>
                  <a:pt x="2238" y="302"/>
                </a:lnTo>
                <a:lnTo>
                  <a:pt x="2239" y="301"/>
                </a:lnTo>
                <a:lnTo>
                  <a:pt x="2241" y="302"/>
                </a:lnTo>
                <a:lnTo>
                  <a:pt x="2243" y="304"/>
                </a:lnTo>
                <a:lnTo>
                  <a:pt x="2243" y="304"/>
                </a:lnTo>
                <a:lnTo>
                  <a:pt x="2243" y="304"/>
                </a:lnTo>
                <a:close/>
                <a:moveTo>
                  <a:pt x="2207" y="336"/>
                </a:moveTo>
                <a:lnTo>
                  <a:pt x="2212" y="337"/>
                </a:lnTo>
                <a:lnTo>
                  <a:pt x="2216" y="338"/>
                </a:lnTo>
                <a:lnTo>
                  <a:pt x="2220" y="341"/>
                </a:lnTo>
                <a:lnTo>
                  <a:pt x="2222" y="344"/>
                </a:lnTo>
                <a:lnTo>
                  <a:pt x="2216" y="343"/>
                </a:lnTo>
                <a:lnTo>
                  <a:pt x="2210" y="341"/>
                </a:lnTo>
                <a:lnTo>
                  <a:pt x="2205" y="339"/>
                </a:lnTo>
                <a:lnTo>
                  <a:pt x="2201" y="336"/>
                </a:lnTo>
                <a:lnTo>
                  <a:pt x="2203" y="335"/>
                </a:lnTo>
                <a:lnTo>
                  <a:pt x="2203" y="334"/>
                </a:lnTo>
                <a:lnTo>
                  <a:pt x="2204" y="334"/>
                </a:lnTo>
                <a:lnTo>
                  <a:pt x="2205" y="335"/>
                </a:lnTo>
                <a:lnTo>
                  <a:pt x="2206" y="336"/>
                </a:lnTo>
                <a:lnTo>
                  <a:pt x="2207" y="336"/>
                </a:lnTo>
                <a:lnTo>
                  <a:pt x="2209" y="337"/>
                </a:lnTo>
                <a:lnTo>
                  <a:pt x="2207" y="336"/>
                </a:lnTo>
                <a:close/>
                <a:moveTo>
                  <a:pt x="1959" y="142"/>
                </a:moveTo>
                <a:lnTo>
                  <a:pt x="1959" y="141"/>
                </a:lnTo>
                <a:lnTo>
                  <a:pt x="1959" y="139"/>
                </a:lnTo>
                <a:lnTo>
                  <a:pt x="1960" y="144"/>
                </a:lnTo>
                <a:lnTo>
                  <a:pt x="1959" y="150"/>
                </a:lnTo>
                <a:lnTo>
                  <a:pt x="1959" y="146"/>
                </a:lnTo>
                <a:lnTo>
                  <a:pt x="1959" y="142"/>
                </a:lnTo>
                <a:lnTo>
                  <a:pt x="1959" y="143"/>
                </a:lnTo>
                <a:lnTo>
                  <a:pt x="1959" y="142"/>
                </a:lnTo>
                <a:close/>
                <a:moveTo>
                  <a:pt x="1930" y="104"/>
                </a:moveTo>
                <a:lnTo>
                  <a:pt x="1927" y="105"/>
                </a:lnTo>
                <a:lnTo>
                  <a:pt x="1925" y="106"/>
                </a:lnTo>
                <a:lnTo>
                  <a:pt x="1923" y="108"/>
                </a:lnTo>
                <a:lnTo>
                  <a:pt x="1920" y="111"/>
                </a:lnTo>
                <a:lnTo>
                  <a:pt x="1919" y="117"/>
                </a:lnTo>
                <a:lnTo>
                  <a:pt x="1919" y="122"/>
                </a:lnTo>
                <a:lnTo>
                  <a:pt x="1919" y="117"/>
                </a:lnTo>
                <a:lnTo>
                  <a:pt x="1920" y="111"/>
                </a:lnTo>
                <a:lnTo>
                  <a:pt x="1923" y="108"/>
                </a:lnTo>
                <a:lnTo>
                  <a:pt x="1925" y="106"/>
                </a:lnTo>
                <a:lnTo>
                  <a:pt x="1927" y="105"/>
                </a:lnTo>
                <a:lnTo>
                  <a:pt x="1930" y="104"/>
                </a:lnTo>
                <a:close/>
                <a:moveTo>
                  <a:pt x="1923" y="274"/>
                </a:moveTo>
                <a:lnTo>
                  <a:pt x="1929" y="271"/>
                </a:lnTo>
                <a:lnTo>
                  <a:pt x="1936" y="272"/>
                </a:lnTo>
                <a:lnTo>
                  <a:pt x="1943" y="274"/>
                </a:lnTo>
                <a:lnTo>
                  <a:pt x="1951" y="274"/>
                </a:lnTo>
                <a:lnTo>
                  <a:pt x="1943" y="276"/>
                </a:lnTo>
                <a:lnTo>
                  <a:pt x="1936" y="276"/>
                </a:lnTo>
                <a:lnTo>
                  <a:pt x="1929" y="276"/>
                </a:lnTo>
                <a:lnTo>
                  <a:pt x="1923" y="274"/>
                </a:lnTo>
                <a:close/>
                <a:moveTo>
                  <a:pt x="2084" y="343"/>
                </a:moveTo>
                <a:lnTo>
                  <a:pt x="2084" y="344"/>
                </a:lnTo>
                <a:lnTo>
                  <a:pt x="2085" y="346"/>
                </a:lnTo>
                <a:lnTo>
                  <a:pt x="2081" y="344"/>
                </a:lnTo>
                <a:lnTo>
                  <a:pt x="2076" y="342"/>
                </a:lnTo>
                <a:lnTo>
                  <a:pt x="2070" y="339"/>
                </a:lnTo>
                <a:lnTo>
                  <a:pt x="2065" y="341"/>
                </a:lnTo>
                <a:lnTo>
                  <a:pt x="2068" y="338"/>
                </a:lnTo>
                <a:lnTo>
                  <a:pt x="2073" y="337"/>
                </a:lnTo>
                <a:lnTo>
                  <a:pt x="2076" y="336"/>
                </a:lnTo>
                <a:lnTo>
                  <a:pt x="2080" y="336"/>
                </a:lnTo>
                <a:lnTo>
                  <a:pt x="2088" y="336"/>
                </a:lnTo>
                <a:lnTo>
                  <a:pt x="2094" y="336"/>
                </a:lnTo>
                <a:lnTo>
                  <a:pt x="2089" y="339"/>
                </a:lnTo>
                <a:lnTo>
                  <a:pt x="2084" y="343"/>
                </a:lnTo>
                <a:lnTo>
                  <a:pt x="2084" y="341"/>
                </a:lnTo>
                <a:lnTo>
                  <a:pt x="2084" y="343"/>
                </a:lnTo>
                <a:close/>
                <a:moveTo>
                  <a:pt x="2074" y="262"/>
                </a:moveTo>
                <a:lnTo>
                  <a:pt x="2072" y="262"/>
                </a:lnTo>
                <a:lnTo>
                  <a:pt x="2070" y="262"/>
                </a:lnTo>
                <a:lnTo>
                  <a:pt x="2069" y="261"/>
                </a:lnTo>
                <a:lnTo>
                  <a:pt x="2069" y="260"/>
                </a:lnTo>
                <a:lnTo>
                  <a:pt x="2077" y="259"/>
                </a:lnTo>
                <a:lnTo>
                  <a:pt x="2085" y="256"/>
                </a:lnTo>
                <a:lnTo>
                  <a:pt x="2094" y="258"/>
                </a:lnTo>
                <a:lnTo>
                  <a:pt x="2103" y="259"/>
                </a:lnTo>
                <a:lnTo>
                  <a:pt x="2089" y="261"/>
                </a:lnTo>
                <a:lnTo>
                  <a:pt x="2074" y="262"/>
                </a:lnTo>
                <a:lnTo>
                  <a:pt x="2076" y="263"/>
                </a:lnTo>
                <a:lnTo>
                  <a:pt x="2074" y="262"/>
                </a:lnTo>
                <a:close/>
                <a:moveTo>
                  <a:pt x="2198" y="332"/>
                </a:moveTo>
                <a:lnTo>
                  <a:pt x="2192" y="333"/>
                </a:lnTo>
                <a:lnTo>
                  <a:pt x="2185" y="333"/>
                </a:lnTo>
                <a:lnTo>
                  <a:pt x="2180" y="330"/>
                </a:lnTo>
                <a:lnTo>
                  <a:pt x="2175" y="328"/>
                </a:lnTo>
                <a:lnTo>
                  <a:pt x="2170" y="327"/>
                </a:lnTo>
                <a:lnTo>
                  <a:pt x="2165" y="326"/>
                </a:lnTo>
                <a:lnTo>
                  <a:pt x="2159" y="325"/>
                </a:lnTo>
                <a:lnTo>
                  <a:pt x="2156" y="321"/>
                </a:lnTo>
                <a:lnTo>
                  <a:pt x="2167" y="321"/>
                </a:lnTo>
                <a:lnTo>
                  <a:pt x="2179" y="324"/>
                </a:lnTo>
                <a:lnTo>
                  <a:pt x="2184" y="322"/>
                </a:lnTo>
                <a:lnTo>
                  <a:pt x="2189" y="322"/>
                </a:lnTo>
                <a:lnTo>
                  <a:pt x="2192" y="325"/>
                </a:lnTo>
                <a:lnTo>
                  <a:pt x="2195" y="327"/>
                </a:lnTo>
                <a:lnTo>
                  <a:pt x="2197" y="329"/>
                </a:lnTo>
                <a:lnTo>
                  <a:pt x="2198" y="332"/>
                </a:lnTo>
                <a:lnTo>
                  <a:pt x="2193" y="333"/>
                </a:lnTo>
                <a:lnTo>
                  <a:pt x="2198" y="332"/>
                </a:lnTo>
                <a:close/>
                <a:moveTo>
                  <a:pt x="2284" y="210"/>
                </a:moveTo>
                <a:lnTo>
                  <a:pt x="2283" y="210"/>
                </a:lnTo>
                <a:lnTo>
                  <a:pt x="2284" y="209"/>
                </a:lnTo>
                <a:lnTo>
                  <a:pt x="2284" y="210"/>
                </a:lnTo>
                <a:lnTo>
                  <a:pt x="2284" y="210"/>
                </a:lnTo>
                <a:lnTo>
                  <a:pt x="2284" y="210"/>
                </a:lnTo>
                <a:lnTo>
                  <a:pt x="2284" y="210"/>
                </a:lnTo>
                <a:close/>
                <a:moveTo>
                  <a:pt x="2265" y="217"/>
                </a:move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lnTo>
                  <a:pt x="2265" y="217"/>
                </a:lnTo>
                <a:close/>
                <a:moveTo>
                  <a:pt x="2265" y="217"/>
                </a:moveTo>
                <a:lnTo>
                  <a:pt x="2265" y="217"/>
                </a:lnTo>
                <a:lnTo>
                  <a:pt x="2265" y="218"/>
                </a:lnTo>
                <a:lnTo>
                  <a:pt x="2265" y="218"/>
                </a:lnTo>
                <a:lnTo>
                  <a:pt x="2265" y="218"/>
                </a:lnTo>
                <a:lnTo>
                  <a:pt x="2265" y="218"/>
                </a:lnTo>
                <a:lnTo>
                  <a:pt x="2265" y="218"/>
                </a:lnTo>
                <a:lnTo>
                  <a:pt x="2265" y="217"/>
                </a:lnTo>
                <a:lnTo>
                  <a:pt x="2265" y="217"/>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265" y="218"/>
                </a:moveTo>
                <a:lnTo>
                  <a:pt x="2265" y="218"/>
                </a:lnTo>
                <a:lnTo>
                  <a:pt x="2265" y="218"/>
                </a:lnTo>
                <a:close/>
                <a:moveTo>
                  <a:pt x="2265" y="218"/>
                </a:moveTo>
                <a:lnTo>
                  <a:pt x="2265" y="218"/>
                </a:lnTo>
                <a:lnTo>
                  <a:pt x="2265" y="218"/>
                </a:lnTo>
                <a:lnTo>
                  <a:pt x="2265" y="218"/>
                </a:lnTo>
                <a:lnTo>
                  <a:pt x="2265" y="218"/>
                </a:lnTo>
                <a:close/>
                <a:moveTo>
                  <a:pt x="2011" y="542"/>
                </a:moveTo>
                <a:lnTo>
                  <a:pt x="2017" y="543"/>
                </a:lnTo>
                <a:lnTo>
                  <a:pt x="2022" y="544"/>
                </a:lnTo>
                <a:lnTo>
                  <a:pt x="2027" y="546"/>
                </a:lnTo>
                <a:lnTo>
                  <a:pt x="2034" y="546"/>
                </a:lnTo>
                <a:lnTo>
                  <a:pt x="2039" y="546"/>
                </a:lnTo>
                <a:lnTo>
                  <a:pt x="2045" y="548"/>
                </a:lnTo>
                <a:lnTo>
                  <a:pt x="2052" y="548"/>
                </a:lnTo>
                <a:lnTo>
                  <a:pt x="2057" y="546"/>
                </a:lnTo>
                <a:lnTo>
                  <a:pt x="2057" y="545"/>
                </a:lnTo>
                <a:lnTo>
                  <a:pt x="2056" y="544"/>
                </a:lnTo>
                <a:lnTo>
                  <a:pt x="2053" y="543"/>
                </a:lnTo>
                <a:lnTo>
                  <a:pt x="2050" y="543"/>
                </a:lnTo>
                <a:lnTo>
                  <a:pt x="2043" y="542"/>
                </a:lnTo>
                <a:lnTo>
                  <a:pt x="2039" y="542"/>
                </a:lnTo>
                <a:lnTo>
                  <a:pt x="2033" y="542"/>
                </a:lnTo>
                <a:lnTo>
                  <a:pt x="2026" y="542"/>
                </a:lnTo>
                <a:lnTo>
                  <a:pt x="2023" y="541"/>
                </a:lnTo>
                <a:lnTo>
                  <a:pt x="2020" y="540"/>
                </a:lnTo>
                <a:lnTo>
                  <a:pt x="2017" y="540"/>
                </a:lnTo>
                <a:lnTo>
                  <a:pt x="2015" y="540"/>
                </a:lnTo>
                <a:lnTo>
                  <a:pt x="2004" y="540"/>
                </a:lnTo>
                <a:lnTo>
                  <a:pt x="1997" y="541"/>
                </a:lnTo>
                <a:lnTo>
                  <a:pt x="1995" y="544"/>
                </a:lnTo>
                <a:lnTo>
                  <a:pt x="1992" y="548"/>
                </a:lnTo>
                <a:lnTo>
                  <a:pt x="1990" y="548"/>
                </a:lnTo>
                <a:lnTo>
                  <a:pt x="1986" y="548"/>
                </a:lnTo>
                <a:lnTo>
                  <a:pt x="1985" y="548"/>
                </a:lnTo>
                <a:lnTo>
                  <a:pt x="1984" y="549"/>
                </a:lnTo>
                <a:lnTo>
                  <a:pt x="1983" y="550"/>
                </a:lnTo>
                <a:lnTo>
                  <a:pt x="1984" y="552"/>
                </a:lnTo>
                <a:lnTo>
                  <a:pt x="1986" y="553"/>
                </a:lnTo>
                <a:lnTo>
                  <a:pt x="1989" y="552"/>
                </a:lnTo>
                <a:lnTo>
                  <a:pt x="2000" y="551"/>
                </a:lnTo>
                <a:lnTo>
                  <a:pt x="2011" y="550"/>
                </a:lnTo>
                <a:lnTo>
                  <a:pt x="2007" y="548"/>
                </a:lnTo>
                <a:lnTo>
                  <a:pt x="2001" y="546"/>
                </a:lnTo>
                <a:lnTo>
                  <a:pt x="2003" y="544"/>
                </a:lnTo>
                <a:lnTo>
                  <a:pt x="2006" y="543"/>
                </a:lnTo>
                <a:lnTo>
                  <a:pt x="2008" y="542"/>
                </a:lnTo>
                <a:lnTo>
                  <a:pt x="2011" y="542"/>
                </a:lnTo>
                <a:lnTo>
                  <a:pt x="2012" y="542"/>
                </a:lnTo>
                <a:lnTo>
                  <a:pt x="2011" y="542"/>
                </a:lnTo>
                <a:close/>
                <a:moveTo>
                  <a:pt x="2361" y="338"/>
                </a:moveTo>
                <a:lnTo>
                  <a:pt x="2366" y="339"/>
                </a:lnTo>
                <a:lnTo>
                  <a:pt x="2373" y="344"/>
                </a:lnTo>
                <a:lnTo>
                  <a:pt x="2371" y="339"/>
                </a:lnTo>
                <a:lnTo>
                  <a:pt x="2369" y="337"/>
                </a:lnTo>
                <a:lnTo>
                  <a:pt x="2365" y="336"/>
                </a:lnTo>
                <a:lnTo>
                  <a:pt x="2361" y="338"/>
                </a:lnTo>
                <a:close/>
                <a:moveTo>
                  <a:pt x="2429" y="308"/>
                </a:moveTo>
                <a:lnTo>
                  <a:pt x="2428" y="308"/>
                </a:lnTo>
                <a:lnTo>
                  <a:pt x="2427" y="309"/>
                </a:lnTo>
                <a:lnTo>
                  <a:pt x="2427" y="310"/>
                </a:lnTo>
                <a:lnTo>
                  <a:pt x="2427" y="312"/>
                </a:lnTo>
                <a:lnTo>
                  <a:pt x="2430" y="313"/>
                </a:lnTo>
                <a:lnTo>
                  <a:pt x="2434" y="313"/>
                </a:lnTo>
                <a:lnTo>
                  <a:pt x="2436" y="314"/>
                </a:lnTo>
                <a:lnTo>
                  <a:pt x="2437" y="314"/>
                </a:lnTo>
                <a:lnTo>
                  <a:pt x="2438" y="313"/>
                </a:lnTo>
                <a:lnTo>
                  <a:pt x="2438" y="311"/>
                </a:lnTo>
                <a:lnTo>
                  <a:pt x="2435" y="309"/>
                </a:lnTo>
                <a:lnTo>
                  <a:pt x="2429" y="308"/>
                </a:lnTo>
                <a:lnTo>
                  <a:pt x="2430" y="308"/>
                </a:lnTo>
                <a:lnTo>
                  <a:pt x="2429" y="308"/>
                </a:lnTo>
                <a:close/>
                <a:moveTo>
                  <a:pt x="516" y="566"/>
                </a:moveTo>
                <a:lnTo>
                  <a:pt x="521" y="570"/>
                </a:lnTo>
                <a:lnTo>
                  <a:pt x="527" y="571"/>
                </a:lnTo>
                <a:lnTo>
                  <a:pt x="533" y="571"/>
                </a:lnTo>
                <a:lnTo>
                  <a:pt x="539" y="570"/>
                </a:lnTo>
                <a:lnTo>
                  <a:pt x="533" y="569"/>
                </a:lnTo>
                <a:lnTo>
                  <a:pt x="528" y="567"/>
                </a:lnTo>
                <a:lnTo>
                  <a:pt x="523" y="566"/>
                </a:lnTo>
                <a:lnTo>
                  <a:pt x="516" y="566"/>
                </a:lnTo>
                <a:close/>
                <a:moveTo>
                  <a:pt x="502" y="566"/>
                </a:moveTo>
                <a:lnTo>
                  <a:pt x="495" y="565"/>
                </a:lnTo>
                <a:lnTo>
                  <a:pt x="487" y="567"/>
                </a:lnTo>
                <a:lnTo>
                  <a:pt x="492" y="568"/>
                </a:lnTo>
                <a:lnTo>
                  <a:pt x="498" y="570"/>
                </a:lnTo>
                <a:lnTo>
                  <a:pt x="502" y="571"/>
                </a:lnTo>
                <a:lnTo>
                  <a:pt x="507" y="571"/>
                </a:lnTo>
                <a:lnTo>
                  <a:pt x="508" y="570"/>
                </a:lnTo>
                <a:lnTo>
                  <a:pt x="509" y="569"/>
                </a:lnTo>
                <a:lnTo>
                  <a:pt x="510" y="568"/>
                </a:lnTo>
                <a:lnTo>
                  <a:pt x="509" y="566"/>
                </a:lnTo>
                <a:lnTo>
                  <a:pt x="506" y="566"/>
                </a:lnTo>
                <a:lnTo>
                  <a:pt x="502" y="566"/>
                </a:lnTo>
                <a:lnTo>
                  <a:pt x="502" y="566"/>
                </a:lnTo>
                <a:lnTo>
                  <a:pt x="502" y="566"/>
                </a:lnTo>
                <a:close/>
                <a:moveTo>
                  <a:pt x="1927" y="538"/>
                </a:moveTo>
                <a:lnTo>
                  <a:pt x="1936" y="540"/>
                </a:lnTo>
                <a:lnTo>
                  <a:pt x="1944" y="540"/>
                </a:lnTo>
                <a:lnTo>
                  <a:pt x="1951" y="538"/>
                </a:lnTo>
                <a:lnTo>
                  <a:pt x="1957" y="537"/>
                </a:lnTo>
                <a:lnTo>
                  <a:pt x="1949" y="536"/>
                </a:lnTo>
                <a:lnTo>
                  <a:pt x="1941" y="536"/>
                </a:lnTo>
                <a:lnTo>
                  <a:pt x="1933" y="536"/>
                </a:lnTo>
                <a:lnTo>
                  <a:pt x="1927" y="538"/>
                </a:lnTo>
                <a:close/>
                <a:moveTo>
                  <a:pt x="2119" y="520"/>
                </a:moveTo>
                <a:lnTo>
                  <a:pt x="2109" y="519"/>
                </a:lnTo>
                <a:lnTo>
                  <a:pt x="2099" y="519"/>
                </a:lnTo>
                <a:lnTo>
                  <a:pt x="2091" y="521"/>
                </a:lnTo>
                <a:lnTo>
                  <a:pt x="2084" y="521"/>
                </a:lnTo>
                <a:lnTo>
                  <a:pt x="2081" y="520"/>
                </a:lnTo>
                <a:lnTo>
                  <a:pt x="2077" y="518"/>
                </a:lnTo>
                <a:lnTo>
                  <a:pt x="2073" y="518"/>
                </a:lnTo>
                <a:lnTo>
                  <a:pt x="2068" y="519"/>
                </a:lnTo>
                <a:lnTo>
                  <a:pt x="2057" y="519"/>
                </a:lnTo>
                <a:lnTo>
                  <a:pt x="2047" y="520"/>
                </a:lnTo>
                <a:lnTo>
                  <a:pt x="2051" y="523"/>
                </a:lnTo>
                <a:lnTo>
                  <a:pt x="2056" y="524"/>
                </a:lnTo>
                <a:lnTo>
                  <a:pt x="2061" y="524"/>
                </a:lnTo>
                <a:lnTo>
                  <a:pt x="2067" y="524"/>
                </a:lnTo>
                <a:lnTo>
                  <a:pt x="2080" y="524"/>
                </a:lnTo>
                <a:lnTo>
                  <a:pt x="2091" y="524"/>
                </a:lnTo>
                <a:lnTo>
                  <a:pt x="2094" y="525"/>
                </a:lnTo>
                <a:lnTo>
                  <a:pt x="2098" y="526"/>
                </a:lnTo>
                <a:lnTo>
                  <a:pt x="2099" y="525"/>
                </a:lnTo>
                <a:lnTo>
                  <a:pt x="2101" y="524"/>
                </a:lnTo>
                <a:lnTo>
                  <a:pt x="2102" y="525"/>
                </a:lnTo>
                <a:lnTo>
                  <a:pt x="2105" y="527"/>
                </a:lnTo>
                <a:lnTo>
                  <a:pt x="2115" y="528"/>
                </a:lnTo>
                <a:lnTo>
                  <a:pt x="2124" y="530"/>
                </a:lnTo>
                <a:lnTo>
                  <a:pt x="2125" y="527"/>
                </a:lnTo>
                <a:lnTo>
                  <a:pt x="2124" y="524"/>
                </a:lnTo>
                <a:lnTo>
                  <a:pt x="2123" y="521"/>
                </a:lnTo>
                <a:lnTo>
                  <a:pt x="2119" y="520"/>
                </a:lnTo>
                <a:lnTo>
                  <a:pt x="2119" y="520"/>
                </a:lnTo>
                <a:lnTo>
                  <a:pt x="2119" y="520"/>
                </a:lnTo>
                <a:close/>
                <a:moveTo>
                  <a:pt x="1967" y="541"/>
                </a:moveTo>
                <a:lnTo>
                  <a:pt x="1957" y="541"/>
                </a:lnTo>
                <a:lnTo>
                  <a:pt x="1945" y="541"/>
                </a:lnTo>
                <a:lnTo>
                  <a:pt x="1935" y="541"/>
                </a:lnTo>
                <a:lnTo>
                  <a:pt x="1924" y="541"/>
                </a:lnTo>
                <a:lnTo>
                  <a:pt x="1929" y="544"/>
                </a:lnTo>
                <a:lnTo>
                  <a:pt x="1935" y="545"/>
                </a:lnTo>
                <a:lnTo>
                  <a:pt x="1940" y="546"/>
                </a:lnTo>
                <a:lnTo>
                  <a:pt x="1945" y="548"/>
                </a:lnTo>
                <a:lnTo>
                  <a:pt x="1951" y="546"/>
                </a:lnTo>
                <a:lnTo>
                  <a:pt x="1957" y="545"/>
                </a:lnTo>
                <a:lnTo>
                  <a:pt x="1961" y="543"/>
                </a:lnTo>
                <a:lnTo>
                  <a:pt x="1967" y="541"/>
                </a:lnTo>
                <a:close/>
                <a:moveTo>
                  <a:pt x="415" y="565"/>
                </a:moveTo>
                <a:lnTo>
                  <a:pt x="411" y="562"/>
                </a:lnTo>
                <a:lnTo>
                  <a:pt x="408" y="560"/>
                </a:lnTo>
                <a:lnTo>
                  <a:pt x="404" y="559"/>
                </a:lnTo>
                <a:lnTo>
                  <a:pt x="401" y="559"/>
                </a:lnTo>
                <a:lnTo>
                  <a:pt x="397" y="559"/>
                </a:lnTo>
                <a:lnTo>
                  <a:pt x="393" y="558"/>
                </a:lnTo>
                <a:lnTo>
                  <a:pt x="392" y="558"/>
                </a:lnTo>
                <a:lnTo>
                  <a:pt x="389" y="559"/>
                </a:lnTo>
                <a:lnTo>
                  <a:pt x="389" y="559"/>
                </a:lnTo>
                <a:lnTo>
                  <a:pt x="389" y="561"/>
                </a:lnTo>
                <a:lnTo>
                  <a:pt x="393" y="563"/>
                </a:lnTo>
                <a:lnTo>
                  <a:pt x="396" y="567"/>
                </a:lnTo>
                <a:lnTo>
                  <a:pt x="396" y="573"/>
                </a:lnTo>
                <a:lnTo>
                  <a:pt x="397" y="577"/>
                </a:lnTo>
                <a:lnTo>
                  <a:pt x="393" y="577"/>
                </a:lnTo>
                <a:lnTo>
                  <a:pt x="389" y="576"/>
                </a:lnTo>
                <a:lnTo>
                  <a:pt x="386" y="575"/>
                </a:lnTo>
                <a:lnTo>
                  <a:pt x="383" y="571"/>
                </a:lnTo>
                <a:lnTo>
                  <a:pt x="379" y="569"/>
                </a:lnTo>
                <a:lnTo>
                  <a:pt x="377" y="569"/>
                </a:lnTo>
                <a:lnTo>
                  <a:pt x="376" y="570"/>
                </a:lnTo>
                <a:lnTo>
                  <a:pt x="374" y="573"/>
                </a:lnTo>
                <a:lnTo>
                  <a:pt x="371" y="575"/>
                </a:lnTo>
                <a:lnTo>
                  <a:pt x="369" y="577"/>
                </a:lnTo>
                <a:lnTo>
                  <a:pt x="369" y="578"/>
                </a:lnTo>
                <a:lnTo>
                  <a:pt x="369" y="579"/>
                </a:lnTo>
                <a:lnTo>
                  <a:pt x="369" y="579"/>
                </a:lnTo>
                <a:lnTo>
                  <a:pt x="371" y="581"/>
                </a:lnTo>
                <a:lnTo>
                  <a:pt x="382" y="582"/>
                </a:lnTo>
                <a:lnTo>
                  <a:pt x="393" y="582"/>
                </a:lnTo>
                <a:lnTo>
                  <a:pt x="395" y="582"/>
                </a:lnTo>
                <a:lnTo>
                  <a:pt x="397" y="583"/>
                </a:lnTo>
                <a:lnTo>
                  <a:pt x="399" y="582"/>
                </a:lnTo>
                <a:lnTo>
                  <a:pt x="401" y="579"/>
                </a:lnTo>
                <a:lnTo>
                  <a:pt x="402" y="578"/>
                </a:lnTo>
                <a:lnTo>
                  <a:pt x="403" y="577"/>
                </a:lnTo>
                <a:lnTo>
                  <a:pt x="405" y="576"/>
                </a:lnTo>
                <a:lnTo>
                  <a:pt x="409" y="575"/>
                </a:lnTo>
                <a:lnTo>
                  <a:pt x="407" y="571"/>
                </a:lnTo>
                <a:lnTo>
                  <a:pt x="404" y="569"/>
                </a:lnTo>
                <a:lnTo>
                  <a:pt x="405" y="567"/>
                </a:lnTo>
                <a:lnTo>
                  <a:pt x="409" y="566"/>
                </a:lnTo>
                <a:lnTo>
                  <a:pt x="412" y="565"/>
                </a:lnTo>
                <a:lnTo>
                  <a:pt x="415" y="565"/>
                </a:lnTo>
                <a:lnTo>
                  <a:pt x="411" y="562"/>
                </a:lnTo>
                <a:lnTo>
                  <a:pt x="415" y="565"/>
                </a:lnTo>
                <a:close/>
                <a:moveTo>
                  <a:pt x="2027" y="552"/>
                </a:moveTo>
                <a:lnTo>
                  <a:pt x="2026" y="552"/>
                </a:lnTo>
                <a:lnTo>
                  <a:pt x="2026" y="552"/>
                </a:lnTo>
                <a:lnTo>
                  <a:pt x="2031" y="553"/>
                </a:lnTo>
                <a:lnTo>
                  <a:pt x="2034" y="554"/>
                </a:lnTo>
                <a:lnTo>
                  <a:pt x="2036" y="555"/>
                </a:lnTo>
                <a:lnTo>
                  <a:pt x="2039" y="557"/>
                </a:lnTo>
                <a:lnTo>
                  <a:pt x="2044" y="555"/>
                </a:lnTo>
                <a:lnTo>
                  <a:pt x="2050" y="555"/>
                </a:lnTo>
                <a:lnTo>
                  <a:pt x="2053" y="555"/>
                </a:lnTo>
                <a:lnTo>
                  <a:pt x="2058" y="555"/>
                </a:lnTo>
                <a:lnTo>
                  <a:pt x="2059" y="559"/>
                </a:lnTo>
                <a:lnTo>
                  <a:pt x="2059" y="561"/>
                </a:lnTo>
                <a:lnTo>
                  <a:pt x="2063" y="562"/>
                </a:lnTo>
                <a:lnTo>
                  <a:pt x="2066" y="562"/>
                </a:lnTo>
                <a:lnTo>
                  <a:pt x="2070" y="562"/>
                </a:lnTo>
                <a:lnTo>
                  <a:pt x="2074" y="561"/>
                </a:lnTo>
                <a:lnTo>
                  <a:pt x="2077" y="560"/>
                </a:lnTo>
                <a:lnTo>
                  <a:pt x="2082" y="558"/>
                </a:lnTo>
                <a:lnTo>
                  <a:pt x="2084" y="557"/>
                </a:lnTo>
                <a:lnTo>
                  <a:pt x="2088" y="555"/>
                </a:lnTo>
                <a:lnTo>
                  <a:pt x="2090" y="555"/>
                </a:lnTo>
                <a:lnTo>
                  <a:pt x="2093" y="557"/>
                </a:lnTo>
                <a:lnTo>
                  <a:pt x="2094" y="558"/>
                </a:lnTo>
                <a:lnTo>
                  <a:pt x="2096" y="560"/>
                </a:lnTo>
                <a:lnTo>
                  <a:pt x="2096" y="561"/>
                </a:lnTo>
                <a:lnTo>
                  <a:pt x="2099" y="561"/>
                </a:lnTo>
                <a:lnTo>
                  <a:pt x="2102" y="560"/>
                </a:lnTo>
                <a:lnTo>
                  <a:pt x="2106" y="561"/>
                </a:lnTo>
                <a:lnTo>
                  <a:pt x="2108" y="562"/>
                </a:lnTo>
                <a:lnTo>
                  <a:pt x="2110" y="563"/>
                </a:lnTo>
                <a:lnTo>
                  <a:pt x="2111" y="563"/>
                </a:lnTo>
                <a:lnTo>
                  <a:pt x="2115" y="563"/>
                </a:lnTo>
                <a:lnTo>
                  <a:pt x="2110" y="560"/>
                </a:lnTo>
                <a:lnTo>
                  <a:pt x="2106" y="558"/>
                </a:lnTo>
                <a:lnTo>
                  <a:pt x="2101" y="557"/>
                </a:lnTo>
                <a:lnTo>
                  <a:pt x="2097" y="555"/>
                </a:lnTo>
                <a:lnTo>
                  <a:pt x="2086" y="554"/>
                </a:lnTo>
                <a:lnTo>
                  <a:pt x="2075" y="553"/>
                </a:lnTo>
                <a:lnTo>
                  <a:pt x="2064" y="552"/>
                </a:lnTo>
                <a:lnTo>
                  <a:pt x="2051" y="551"/>
                </a:lnTo>
                <a:lnTo>
                  <a:pt x="2040" y="551"/>
                </a:lnTo>
                <a:lnTo>
                  <a:pt x="2027" y="552"/>
                </a:lnTo>
                <a:lnTo>
                  <a:pt x="2032" y="551"/>
                </a:lnTo>
                <a:lnTo>
                  <a:pt x="2027" y="552"/>
                </a:lnTo>
                <a:close/>
                <a:moveTo>
                  <a:pt x="2320" y="187"/>
                </a:moveTo>
                <a:lnTo>
                  <a:pt x="2320" y="187"/>
                </a:lnTo>
                <a:lnTo>
                  <a:pt x="2320" y="18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6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8"/>
          <p:cNvSpPr>
            <a:spLocks noGrp="1" noEditPoints="1"/>
          </p:cNvSpPr>
          <p:nvPr>
            <p:ph type="pic" sz="quarter" idx="20"/>
          </p:nvPr>
        </p:nvSpPr>
        <p:spPr bwMode="auto">
          <a:xfrm>
            <a:off x="1175646" y="738114"/>
            <a:ext cx="22832986" cy="6552728"/>
          </a:xfrm>
          <a:custGeom>
            <a:avLst/>
            <a:gdLst>
              <a:gd name="T0" fmla="*/ 2190 w 2318"/>
              <a:gd name="T1" fmla="*/ 66 h 419"/>
              <a:gd name="T2" fmla="*/ 1902 w 2318"/>
              <a:gd name="T3" fmla="*/ 362 h 419"/>
              <a:gd name="T4" fmla="*/ 1890 w 2318"/>
              <a:gd name="T5" fmla="*/ 7 h 419"/>
              <a:gd name="T6" fmla="*/ 1968 w 2318"/>
              <a:gd name="T7" fmla="*/ 16 h 419"/>
              <a:gd name="T8" fmla="*/ 1975 w 2318"/>
              <a:gd name="T9" fmla="*/ 372 h 419"/>
              <a:gd name="T10" fmla="*/ 2268 w 2318"/>
              <a:gd name="T11" fmla="*/ 315 h 419"/>
              <a:gd name="T12" fmla="*/ 471 w 2318"/>
              <a:gd name="T13" fmla="*/ 6 h 419"/>
              <a:gd name="T14" fmla="*/ 1963 w 2318"/>
              <a:gd name="T15" fmla="*/ 366 h 419"/>
              <a:gd name="T16" fmla="*/ 1938 w 2318"/>
              <a:gd name="T17" fmla="*/ 373 h 419"/>
              <a:gd name="T18" fmla="*/ 2217 w 2318"/>
              <a:gd name="T19" fmla="*/ 256 h 419"/>
              <a:gd name="T20" fmla="*/ 2244 w 2318"/>
              <a:gd name="T21" fmla="*/ 130 h 419"/>
              <a:gd name="T22" fmla="*/ 2186 w 2318"/>
              <a:gd name="T23" fmla="*/ 65 h 419"/>
              <a:gd name="T24" fmla="*/ 1954 w 2318"/>
              <a:gd name="T25" fmla="*/ 26 h 419"/>
              <a:gd name="T26" fmla="*/ 1823 w 2318"/>
              <a:gd name="T27" fmla="*/ 14 h 419"/>
              <a:gd name="T28" fmla="*/ 615 w 2318"/>
              <a:gd name="T29" fmla="*/ 6 h 419"/>
              <a:gd name="T30" fmla="*/ 420 w 2318"/>
              <a:gd name="T31" fmla="*/ 5 h 419"/>
              <a:gd name="T32" fmla="*/ 113 w 2318"/>
              <a:gd name="T33" fmla="*/ 40 h 419"/>
              <a:gd name="T34" fmla="*/ 38 w 2318"/>
              <a:gd name="T35" fmla="*/ 158 h 419"/>
              <a:gd name="T36" fmla="*/ 58 w 2318"/>
              <a:gd name="T37" fmla="*/ 262 h 419"/>
              <a:gd name="T38" fmla="*/ 6 w 2318"/>
              <a:gd name="T39" fmla="*/ 370 h 419"/>
              <a:gd name="T40" fmla="*/ 464 w 2318"/>
              <a:gd name="T41" fmla="*/ 403 h 419"/>
              <a:gd name="T42" fmla="*/ 602 w 2318"/>
              <a:gd name="T43" fmla="*/ 391 h 419"/>
              <a:gd name="T44" fmla="*/ 1192 w 2318"/>
              <a:gd name="T45" fmla="*/ 393 h 419"/>
              <a:gd name="T46" fmla="*/ 1771 w 2318"/>
              <a:gd name="T47" fmla="*/ 392 h 419"/>
              <a:gd name="T48" fmla="*/ 718 w 2318"/>
              <a:gd name="T49" fmla="*/ 388 h 419"/>
              <a:gd name="T50" fmla="*/ 979 w 2318"/>
              <a:gd name="T51" fmla="*/ 386 h 419"/>
              <a:gd name="T52" fmla="*/ 1690 w 2318"/>
              <a:gd name="T53" fmla="*/ 380 h 419"/>
              <a:gd name="T54" fmla="*/ 479 w 2318"/>
              <a:gd name="T55" fmla="*/ 372 h 419"/>
              <a:gd name="T56" fmla="*/ 971 w 2318"/>
              <a:gd name="T57" fmla="*/ 362 h 419"/>
              <a:gd name="T58" fmla="*/ 1769 w 2318"/>
              <a:gd name="T59" fmla="*/ 359 h 419"/>
              <a:gd name="T60" fmla="*/ 1901 w 2318"/>
              <a:gd name="T61" fmla="*/ 350 h 419"/>
              <a:gd name="T62" fmla="*/ 2024 w 2318"/>
              <a:gd name="T63" fmla="*/ 363 h 419"/>
              <a:gd name="T64" fmla="*/ 2235 w 2318"/>
              <a:gd name="T65" fmla="*/ 363 h 419"/>
              <a:gd name="T66" fmla="*/ 2243 w 2318"/>
              <a:gd name="T67" fmla="*/ 354 h 419"/>
              <a:gd name="T68" fmla="*/ 2234 w 2318"/>
              <a:gd name="T69" fmla="*/ 341 h 419"/>
              <a:gd name="T70" fmla="*/ 2143 w 2318"/>
              <a:gd name="T71" fmla="*/ 315 h 419"/>
              <a:gd name="T72" fmla="*/ 2208 w 2318"/>
              <a:gd name="T73" fmla="*/ 297 h 419"/>
              <a:gd name="T74" fmla="*/ 2093 w 2318"/>
              <a:gd name="T75" fmla="*/ 281 h 419"/>
              <a:gd name="T76" fmla="*/ 2062 w 2318"/>
              <a:gd name="T77" fmla="*/ 262 h 419"/>
              <a:gd name="T78" fmla="*/ 2162 w 2318"/>
              <a:gd name="T79" fmla="*/ 250 h 419"/>
              <a:gd name="T80" fmla="*/ 2121 w 2318"/>
              <a:gd name="T81" fmla="*/ 232 h 419"/>
              <a:gd name="T82" fmla="*/ 1909 w 2318"/>
              <a:gd name="T83" fmla="*/ 220 h 419"/>
              <a:gd name="T84" fmla="*/ 2138 w 2318"/>
              <a:gd name="T85" fmla="*/ 224 h 419"/>
              <a:gd name="T86" fmla="*/ 2226 w 2318"/>
              <a:gd name="T87" fmla="*/ 204 h 419"/>
              <a:gd name="T88" fmla="*/ 2201 w 2318"/>
              <a:gd name="T89" fmla="*/ 181 h 419"/>
              <a:gd name="T90" fmla="*/ 2169 w 2318"/>
              <a:gd name="T91" fmla="*/ 160 h 419"/>
              <a:gd name="T92" fmla="*/ 2211 w 2318"/>
              <a:gd name="T93" fmla="*/ 149 h 419"/>
              <a:gd name="T94" fmla="*/ 2215 w 2318"/>
              <a:gd name="T95" fmla="*/ 123 h 419"/>
              <a:gd name="T96" fmla="*/ 1777 w 2318"/>
              <a:gd name="T97" fmla="*/ 411 h 419"/>
              <a:gd name="T98" fmla="*/ 943 w 2318"/>
              <a:gd name="T99" fmla="*/ 401 h 419"/>
              <a:gd name="T100" fmla="*/ 1732 w 2318"/>
              <a:gd name="T101" fmla="*/ 400 h 419"/>
              <a:gd name="T102" fmla="*/ 1432 w 2318"/>
              <a:gd name="T103" fmla="*/ 400 h 419"/>
              <a:gd name="T104" fmla="*/ 653 w 2318"/>
              <a:gd name="T105" fmla="*/ 400 h 419"/>
              <a:gd name="T106" fmla="*/ 2173 w 2318"/>
              <a:gd name="T107" fmla="*/ 313 h 419"/>
              <a:gd name="T108" fmla="*/ 2078 w 2318"/>
              <a:gd name="T109" fmla="*/ 250 h 419"/>
              <a:gd name="T110" fmla="*/ 1991 w 2318"/>
              <a:gd name="T111" fmla="*/ 246 h 419"/>
              <a:gd name="T112" fmla="*/ 2214 w 2318"/>
              <a:gd name="T113" fmla="*/ 198 h 419"/>
              <a:gd name="T114" fmla="*/ 2216 w 2318"/>
              <a:gd name="T115" fmla="*/ 105 h 419"/>
              <a:gd name="T116" fmla="*/ 2121 w 2318"/>
              <a:gd name="T117" fmla="*/ 134 h 419"/>
              <a:gd name="T118" fmla="*/ 1872 w 2318"/>
              <a:gd name="T119" fmla="*/ 19 h 419"/>
              <a:gd name="T120" fmla="*/ 1828 w 2318"/>
              <a:gd name="T121" fmla="*/ 254 h 419"/>
              <a:gd name="T122" fmla="*/ 1866 w 2318"/>
              <a:gd name="T123" fmla="*/ 2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 h="419">
                <a:moveTo>
                  <a:pt x="1839" y="13"/>
                </a:moveTo>
                <a:lnTo>
                  <a:pt x="1838" y="11"/>
                </a:lnTo>
                <a:lnTo>
                  <a:pt x="1835" y="10"/>
                </a:lnTo>
                <a:lnTo>
                  <a:pt x="1830" y="9"/>
                </a:lnTo>
                <a:lnTo>
                  <a:pt x="1827" y="10"/>
                </a:lnTo>
                <a:lnTo>
                  <a:pt x="1826" y="13"/>
                </a:lnTo>
                <a:lnTo>
                  <a:pt x="1827" y="14"/>
                </a:lnTo>
                <a:lnTo>
                  <a:pt x="1828" y="15"/>
                </a:lnTo>
                <a:lnTo>
                  <a:pt x="1830" y="15"/>
                </a:lnTo>
                <a:lnTo>
                  <a:pt x="1836" y="14"/>
                </a:lnTo>
                <a:lnTo>
                  <a:pt x="1839" y="13"/>
                </a:lnTo>
                <a:lnTo>
                  <a:pt x="1838" y="14"/>
                </a:lnTo>
                <a:lnTo>
                  <a:pt x="1839" y="13"/>
                </a:lnTo>
                <a:close/>
                <a:moveTo>
                  <a:pt x="2112" y="283"/>
                </a:moveTo>
                <a:lnTo>
                  <a:pt x="2111" y="283"/>
                </a:lnTo>
                <a:lnTo>
                  <a:pt x="2110" y="283"/>
                </a:lnTo>
                <a:lnTo>
                  <a:pt x="2112" y="283"/>
                </a:lnTo>
                <a:lnTo>
                  <a:pt x="2112" y="283"/>
                </a:lnTo>
                <a:close/>
                <a:moveTo>
                  <a:pt x="2243" y="162"/>
                </a:moveTo>
                <a:lnTo>
                  <a:pt x="2239" y="159"/>
                </a:lnTo>
                <a:lnTo>
                  <a:pt x="2234" y="158"/>
                </a:lnTo>
                <a:lnTo>
                  <a:pt x="2233" y="158"/>
                </a:lnTo>
                <a:lnTo>
                  <a:pt x="2234" y="158"/>
                </a:lnTo>
                <a:lnTo>
                  <a:pt x="2235" y="160"/>
                </a:lnTo>
                <a:lnTo>
                  <a:pt x="2238" y="162"/>
                </a:lnTo>
                <a:lnTo>
                  <a:pt x="2240" y="162"/>
                </a:lnTo>
                <a:lnTo>
                  <a:pt x="2243" y="162"/>
                </a:lnTo>
                <a:close/>
                <a:moveTo>
                  <a:pt x="2198" y="66"/>
                </a:moveTo>
                <a:lnTo>
                  <a:pt x="2195" y="66"/>
                </a:lnTo>
                <a:lnTo>
                  <a:pt x="2193" y="65"/>
                </a:lnTo>
                <a:lnTo>
                  <a:pt x="2192" y="66"/>
                </a:lnTo>
                <a:lnTo>
                  <a:pt x="2190" y="66"/>
                </a:lnTo>
                <a:lnTo>
                  <a:pt x="2192" y="68"/>
                </a:lnTo>
                <a:lnTo>
                  <a:pt x="2193" y="68"/>
                </a:lnTo>
                <a:lnTo>
                  <a:pt x="2195" y="67"/>
                </a:lnTo>
                <a:lnTo>
                  <a:pt x="2198" y="66"/>
                </a:lnTo>
                <a:close/>
                <a:moveTo>
                  <a:pt x="1920" y="361"/>
                </a:moveTo>
                <a:lnTo>
                  <a:pt x="1922" y="362"/>
                </a:lnTo>
                <a:lnTo>
                  <a:pt x="1925" y="362"/>
                </a:lnTo>
                <a:lnTo>
                  <a:pt x="1928" y="362"/>
                </a:lnTo>
                <a:lnTo>
                  <a:pt x="1930" y="361"/>
                </a:lnTo>
                <a:lnTo>
                  <a:pt x="1928" y="359"/>
                </a:lnTo>
                <a:lnTo>
                  <a:pt x="1925" y="358"/>
                </a:lnTo>
                <a:lnTo>
                  <a:pt x="1922" y="358"/>
                </a:lnTo>
                <a:lnTo>
                  <a:pt x="1920" y="361"/>
                </a:lnTo>
                <a:close/>
                <a:moveTo>
                  <a:pt x="2241" y="154"/>
                </a:moveTo>
                <a:lnTo>
                  <a:pt x="2243" y="156"/>
                </a:lnTo>
                <a:lnTo>
                  <a:pt x="2245" y="157"/>
                </a:lnTo>
                <a:lnTo>
                  <a:pt x="2248" y="158"/>
                </a:lnTo>
                <a:lnTo>
                  <a:pt x="2250" y="157"/>
                </a:lnTo>
                <a:lnTo>
                  <a:pt x="2249" y="155"/>
                </a:lnTo>
                <a:lnTo>
                  <a:pt x="2247" y="154"/>
                </a:lnTo>
                <a:lnTo>
                  <a:pt x="2244" y="152"/>
                </a:lnTo>
                <a:lnTo>
                  <a:pt x="2241" y="154"/>
                </a:lnTo>
                <a:close/>
                <a:moveTo>
                  <a:pt x="1912" y="358"/>
                </a:moveTo>
                <a:lnTo>
                  <a:pt x="1913" y="357"/>
                </a:lnTo>
                <a:lnTo>
                  <a:pt x="1914" y="356"/>
                </a:lnTo>
                <a:lnTo>
                  <a:pt x="1911" y="356"/>
                </a:lnTo>
                <a:lnTo>
                  <a:pt x="1905" y="356"/>
                </a:lnTo>
                <a:lnTo>
                  <a:pt x="1903" y="356"/>
                </a:lnTo>
                <a:lnTo>
                  <a:pt x="1902" y="357"/>
                </a:lnTo>
                <a:lnTo>
                  <a:pt x="1901" y="358"/>
                </a:lnTo>
                <a:lnTo>
                  <a:pt x="1901" y="359"/>
                </a:lnTo>
                <a:lnTo>
                  <a:pt x="1902" y="362"/>
                </a:lnTo>
                <a:lnTo>
                  <a:pt x="1903" y="362"/>
                </a:lnTo>
                <a:lnTo>
                  <a:pt x="1904" y="362"/>
                </a:lnTo>
                <a:lnTo>
                  <a:pt x="1905" y="361"/>
                </a:lnTo>
                <a:lnTo>
                  <a:pt x="1909" y="358"/>
                </a:lnTo>
                <a:lnTo>
                  <a:pt x="1912" y="358"/>
                </a:lnTo>
                <a:lnTo>
                  <a:pt x="1910" y="357"/>
                </a:lnTo>
                <a:lnTo>
                  <a:pt x="1912" y="358"/>
                </a:lnTo>
                <a:close/>
                <a:moveTo>
                  <a:pt x="2232" y="215"/>
                </a:moveTo>
                <a:lnTo>
                  <a:pt x="2233" y="214"/>
                </a:lnTo>
                <a:lnTo>
                  <a:pt x="2232" y="213"/>
                </a:lnTo>
                <a:lnTo>
                  <a:pt x="2231" y="212"/>
                </a:lnTo>
                <a:lnTo>
                  <a:pt x="2230" y="210"/>
                </a:lnTo>
                <a:lnTo>
                  <a:pt x="2226" y="210"/>
                </a:lnTo>
                <a:lnTo>
                  <a:pt x="2222" y="212"/>
                </a:lnTo>
                <a:lnTo>
                  <a:pt x="2224" y="214"/>
                </a:lnTo>
                <a:lnTo>
                  <a:pt x="2226" y="215"/>
                </a:lnTo>
                <a:lnTo>
                  <a:pt x="2230" y="215"/>
                </a:lnTo>
                <a:lnTo>
                  <a:pt x="2232" y="215"/>
                </a:lnTo>
                <a:lnTo>
                  <a:pt x="2231" y="215"/>
                </a:lnTo>
                <a:lnTo>
                  <a:pt x="2232" y="215"/>
                </a:lnTo>
                <a:close/>
                <a:moveTo>
                  <a:pt x="2290" y="322"/>
                </a:moveTo>
                <a:lnTo>
                  <a:pt x="2293" y="324"/>
                </a:lnTo>
                <a:lnTo>
                  <a:pt x="2296" y="326"/>
                </a:lnTo>
                <a:lnTo>
                  <a:pt x="2299" y="326"/>
                </a:lnTo>
                <a:lnTo>
                  <a:pt x="2302" y="325"/>
                </a:lnTo>
                <a:lnTo>
                  <a:pt x="2300" y="323"/>
                </a:lnTo>
                <a:lnTo>
                  <a:pt x="2297" y="322"/>
                </a:lnTo>
                <a:lnTo>
                  <a:pt x="2293" y="321"/>
                </a:lnTo>
                <a:lnTo>
                  <a:pt x="2290" y="322"/>
                </a:lnTo>
                <a:close/>
                <a:moveTo>
                  <a:pt x="1892" y="7"/>
                </a:moveTo>
                <a:lnTo>
                  <a:pt x="1892" y="7"/>
                </a:lnTo>
                <a:lnTo>
                  <a:pt x="1890" y="7"/>
                </a:lnTo>
                <a:lnTo>
                  <a:pt x="1892" y="7"/>
                </a:lnTo>
                <a:lnTo>
                  <a:pt x="1892" y="7"/>
                </a:lnTo>
                <a:lnTo>
                  <a:pt x="1903" y="7"/>
                </a:lnTo>
                <a:lnTo>
                  <a:pt x="1913" y="7"/>
                </a:lnTo>
                <a:lnTo>
                  <a:pt x="1918" y="8"/>
                </a:lnTo>
                <a:lnTo>
                  <a:pt x="1917" y="8"/>
                </a:lnTo>
                <a:lnTo>
                  <a:pt x="1913" y="8"/>
                </a:lnTo>
                <a:lnTo>
                  <a:pt x="1913" y="7"/>
                </a:lnTo>
                <a:lnTo>
                  <a:pt x="1921" y="9"/>
                </a:lnTo>
                <a:lnTo>
                  <a:pt x="1929" y="10"/>
                </a:lnTo>
                <a:lnTo>
                  <a:pt x="1938" y="11"/>
                </a:lnTo>
                <a:lnTo>
                  <a:pt x="1946" y="11"/>
                </a:lnTo>
                <a:lnTo>
                  <a:pt x="1951" y="11"/>
                </a:lnTo>
                <a:lnTo>
                  <a:pt x="1955" y="10"/>
                </a:lnTo>
                <a:lnTo>
                  <a:pt x="1958" y="10"/>
                </a:lnTo>
                <a:lnTo>
                  <a:pt x="1960" y="11"/>
                </a:lnTo>
                <a:lnTo>
                  <a:pt x="1961" y="13"/>
                </a:lnTo>
                <a:lnTo>
                  <a:pt x="1962" y="15"/>
                </a:lnTo>
                <a:lnTo>
                  <a:pt x="1961" y="17"/>
                </a:lnTo>
                <a:lnTo>
                  <a:pt x="1961" y="19"/>
                </a:lnTo>
                <a:lnTo>
                  <a:pt x="1961" y="21"/>
                </a:lnTo>
                <a:lnTo>
                  <a:pt x="1963" y="23"/>
                </a:lnTo>
                <a:lnTo>
                  <a:pt x="1969" y="24"/>
                </a:lnTo>
                <a:lnTo>
                  <a:pt x="1975" y="24"/>
                </a:lnTo>
                <a:lnTo>
                  <a:pt x="1977" y="23"/>
                </a:lnTo>
                <a:lnTo>
                  <a:pt x="1976" y="22"/>
                </a:lnTo>
                <a:lnTo>
                  <a:pt x="1975" y="19"/>
                </a:lnTo>
                <a:lnTo>
                  <a:pt x="1972" y="18"/>
                </a:lnTo>
                <a:lnTo>
                  <a:pt x="1970" y="18"/>
                </a:lnTo>
                <a:lnTo>
                  <a:pt x="1969" y="18"/>
                </a:lnTo>
                <a:lnTo>
                  <a:pt x="1968" y="17"/>
                </a:lnTo>
                <a:lnTo>
                  <a:pt x="1968" y="16"/>
                </a:lnTo>
                <a:lnTo>
                  <a:pt x="1968" y="14"/>
                </a:lnTo>
                <a:lnTo>
                  <a:pt x="1968" y="13"/>
                </a:lnTo>
                <a:lnTo>
                  <a:pt x="1967" y="11"/>
                </a:lnTo>
                <a:lnTo>
                  <a:pt x="1965" y="10"/>
                </a:lnTo>
                <a:lnTo>
                  <a:pt x="1960" y="9"/>
                </a:lnTo>
                <a:lnTo>
                  <a:pt x="1954" y="8"/>
                </a:lnTo>
                <a:lnTo>
                  <a:pt x="1946" y="7"/>
                </a:lnTo>
                <a:lnTo>
                  <a:pt x="1938" y="7"/>
                </a:lnTo>
                <a:lnTo>
                  <a:pt x="1934" y="6"/>
                </a:lnTo>
                <a:lnTo>
                  <a:pt x="1929" y="7"/>
                </a:lnTo>
                <a:lnTo>
                  <a:pt x="1925" y="7"/>
                </a:lnTo>
                <a:lnTo>
                  <a:pt x="1920" y="8"/>
                </a:lnTo>
                <a:lnTo>
                  <a:pt x="1917" y="6"/>
                </a:lnTo>
                <a:lnTo>
                  <a:pt x="1913" y="2"/>
                </a:lnTo>
                <a:lnTo>
                  <a:pt x="1907" y="2"/>
                </a:lnTo>
                <a:lnTo>
                  <a:pt x="1902" y="1"/>
                </a:lnTo>
                <a:lnTo>
                  <a:pt x="1901" y="1"/>
                </a:lnTo>
                <a:lnTo>
                  <a:pt x="1898" y="0"/>
                </a:lnTo>
                <a:lnTo>
                  <a:pt x="1897" y="0"/>
                </a:lnTo>
                <a:lnTo>
                  <a:pt x="1896" y="1"/>
                </a:lnTo>
                <a:lnTo>
                  <a:pt x="1894" y="5"/>
                </a:lnTo>
                <a:lnTo>
                  <a:pt x="1892" y="7"/>
                </a:lnTo>
                <a:close/>
                <a:moveTo>
                  <a:pt x="2004" y="373"/>
                </a:moveTo>
                <a:lnTo>
                  <a:pt x="2002" y="372"/>
                </a:lnTo>
                <a:lnTo>
                  <a:pt x="1998" y="371"/>
                </a:lnTo>
                <a:lnTo>
                  <a:pt x="1996" y="372"/>
                </a:lnTo>
                <a:lnTo>
                  <a:pt x="1994" y="371"/>
                </a:lnTo>
                <a:lnTo>
                  <a:pt x="1992" y="371"/>
                </a:lnTo>
                <a:lnTo>
                  <a:pt x="1989" y="371"/>
                </a:lnTo>
                <a:lnTo>
                  <a:pt x="1979" y="368"/>
                </a:lnTo>
                <a:lnTo>
                  <a:pt x="1968" y="368"/>
                </a:lnTo>
                <a:lnTo>
                  <a:pt x="1975" y="372"/>
                </a:lnTo>
                <a:lnTo>
                  <a:pt x="1980" y="373"/>
                </a:lnTo>
                <a:lnTo>
                  <a:pt x="1984" y="373"/>
                </a:lnTo>
                <a:lnTo>
                  <a:pt x="1987" y="373"/>
                </a:lnTo>
                <a:lnTo>
                  <a:pt x="1991" y="374"/>
                </a:lnTo>
                <a:lnTo>
                  <a:pt x="1993" y="376"/>
                </a:lnTo>
                <a:lnTo>
                  <a:pt x="1995" y="375"/>
                </a:lnTo>
                <a:lnTo>
                  <a:pt x="1998" y="375"/>
                </a:lnTo>
                <a:lnTo>
                  <a:pt x="2003" y="375"/>
                </a:lnTo>
                <a:lnTo>
                  <a:pt x="2006" y="376"/>
                </a:lnTo>
                <a:lnTo>
                  <a:pt x="2010" y="378"/>
                </a:lnTo>
                <a:lnTo>
                  <a:pt x="2013" y="379"/>
                </a:lnTo>
                <a:lnTo>
                  <a:pt x="2017" y="380"/>
                </a:lnTo>
                <a:lnTo>
                  <a:pt x="2020" y="378"/>
                </a:lnTo>
                <a:lnTo>
                  <a:pt x="2017" y="375"/>
                </a:lnTo>
                <a:lnTo>
                  <a:pt x="2013" y="374"/>
                </a:lnTo>
                <a:lnTo>
                  <a:pt x="2009" y="373"/>
                </a:lnTo>
                <a:lnTo>
                  <a:pt x="2004" y="373"/>
                </a:lnTo>
                <a:lnTo>
                  <a:pt x="2006" y="373"/>
                </a:lnTo>
                <a:lnTo>
                  <a:pt x="2004" y="373"/>
                </a:lnTo>
                <a:close/>
                <a:moveTo>
                  <a:pt x="1909" y="368"/>
                </a:moveTo>
                <a:lnTo>
                  <a:pt x="1915" y="371"/>
                </a:lnTo>
                <a:lnTo>
                  <a:pt x="1922" y="373"/>
                </a:lnTo>
                <a:lnTo>
                  <a:pt x="1921" y="371"/>
                </a:lnTo>
                <a:lnTo>
                  <a:pt x="1920" y="368"/>
                </a:lnTo>
                <a:lnTo>
                  <a:pt x="1919" y="367"/>
                </a:lnTo>
                <a:lnTo>
                  <a:pt x="1917" y="367"/>
                </a:lnTo>
                <a:lnTo>
                  <a:pt x="1913" y="367"/>
                </a:lnTo>
                <a:lnTo>
                  <a:pt x="1909" y="368"/>
                </a:lnTo>
                <a:close/>
                <a:moveTo>
                  <a:pt x="2251" y="313"/>
                </a:moveTo>
                <a:lnTo>
                  <a:pt x="2257" y="315"/>
                </a:lnTo>
                <a:lnTo>
                  <a:pt x="2263" y="315"/>
                </a:lnTo>
                <a:lnTo>
                  <a:pt x="2268" y="315"/>
                </a:lnTo>
                <a:lnTo>
                  <a:pt x="2274" y="315"/>
                </a:lnTo>
                <a:lnTo>
                  <a:pt x="2271" y="312"/>
                </a:lnTo>
                <a:lnTo>
                  <a:pt x="2266" y="310"/>
                </a:lnTo>
                <a:lnTo>
                  <a:pt x="2261" y="309"/>
                </a:lnTo>
                <a:lnTo>
                  <a:pt x="2257" y="309"/>
                </a:lnTo>
                <a:lnTo>
                  <a:pt x="2252" y="308"/>
                </a:lnTo>
                <a:lnTo>
                  <a:pt x="2248" y="307"/>
                </a:lnTo>
                <a:lnTo>
                  <a:pt x="2241" y="307"/>
                </a:lnTo>
                <a:lnTo>
                  <a:pt x="2234" y="307"/>
                </a:lnTo>
                <a:lnTo>
                  <a:pt x="2239" y="310"/>
                </a:lnTo>
                <a:lnTo>
                  <a:pt x="2242" y="312"/>
                </a:lnTo>
                <a:lnTo>
                  <a:pt x="2247" y="313"/>
                </a:lnTo>
                <a:lnTo>
                  <a:pt x="2251" y="313"/>
                </a:lnTo>
                <a:lnTo>
                  <a:pt x="2252" y="314"/>
                </a:lnTo>
                <a:lnTo>
                  <a:pt x="2251" y="313"/>
                </a:lnTo>
                <a:close/>
                <a:moveTo>
                  <a:pt x="2260" y="351"/>
                </a:moveTo>
                <a:lnTo>
                  <a:pt x="2259" y="354"/>
                </a:lnTo>
                <a:lnTo>
                  <a:pt x="2260" y="355"/>
                </a:lnTo>
                <a:lnTo>
                  <a:pt x="2263" y="355"/>
                </a:lnTo>
                <a:lnTo>
                  <a:pt x="2264" y="356"/>
                </a:lnTo>
                <a:lnTo>
                  <a:pt x="2267" y="356"/>
                </a:lnTo>
                <a:lnTo>
                  <a:pt x="2269" y="355"/>
                </a:lnTo>
                <a:lnTo>
                  <a:pt x="2272" y="355"/>
                </a:lnTo>
                <a:lnTo>
                  <a:pt x="2274" y="353"/>
                </a:lnTo>
                <a:lnTo>
                  <a:pt x="2271" y="351"/>
                </a:lnTo>
                <a:lnTo>
                  <a:pt x="2267" y="350"/>
                </a:lnTo>
                <a:lnTo>
                  <a:pt x="2264" y="350"/>
                </a:lnTo>
                <a:lnTo>
                  <a:pt x="2260" y="351"/>
                </a:lnTo>
                <a:lnTo>
                  <a:pt x="2263" y="350"/>
                </a:lnTo>
                <a:lnTo>
                  <a:pt x="2260" y="351"/>
                </a:lnTo>
                <a:close/>
                <a:moveTo>
                  <a:pt x="478" y="6"/>
                </a:moveTo>
                <a:lnTo>
                  <a:pt x="471" y="6"/>
                </a:lnTo>
                <a:lnTo>
                  <a:pt x="463" y="6"/>
                </a:lnTo>
                <a:lnTo>
                  <a:pt x="456" y="6"/>
                </a:lnTo>
                <a:lnTo>
                  <a:pt x="450" y="7"/>
                </a:lnTo>
                <a:lnTo>
                  <a:pt x="456" y="9"/>
                </a:lnTo>
                <a:lnTo>
                  <a:pt x="463" y="9"/>
                </a:lnTo>
                <a:lnTo>
                  <a:pt x="470" y="8"/>
                </a:lnTo>
                <a:lnTo>
                  <a:pt x="478" y="6"/>
                </a:lnTo>
                <a:close/>
                <a:moveTo>
                  <a:pt x="2233" y="291"/>
                </a:moveTo>
                <a:lnTo>
                  <a:pt x="2235" y="292"/>
                </a:lnTo>
                <a:lnTo>
                  <a:pt x="2236" y="291"/>
                </a:lnTo>
                <a:lnTo>
                  <a:pt x="2236" y="289"/>
                </a:lnTo>
                <a:lnTo>
                  <a:pt x="2235" y="287"/>
                </a:lnTo>
                <a:lnTo>
                  <a:pt x="2231" y="285"/>
                </a:lnTo>
                <a:lnTo>
                  <a:pt x="2226" y="287"/>
                </a:lnTo>
                <a:lnTo>
                  <a:pt x="2225" y="287"/>
                </a:lnTo>
                <a:lnTo>
                  <a:pt x="2223" y="288"/>
                </a:lnTo>
                <a:lnTo>
                  <a:pt x="2223" y="289"/>
                </a:lnTo>
                <a:lnTo>
                  <a:pt x="2224" y="291"/>
                </a:lnTo>
                <a:lnTo>
                  <a:pt x="2228" y="291"/>
                </a:lnTo>
                <a:lnTo>
                  <a:pt x="2233" y="291"/>
                </a:lnTo>
                <a:lnTo>
                  <a:pt x="2232" y="291"/>
                </a:lnTo>
                <a:lnTo>
                  <a:pt x="2233" y="291"/>
                </a:lnTo>
                <a:close/>
                <a:moveTo>
                  <a:pt x="1962" y="365"/>
                </a:moveTo>
                <a:lnTo>
                  <a:pt x="1955" y="363"/>
                </a:lnTo>
                <a:lnTo>
                  <a:pt x="1947" y="362"/>
                </a:lnTo>
                <a:lnTo>
                  <a:pt x="1939" y="362"/>
                </a:lnTo>
                <a:lnTo>
                  <a:pt x="1932" y="363"/>
                </a:lnTo>
                <a:lnTo>
                  <a:pt x="1938" y="365"/>
                </a:lnTo>
                <a:lnTo>
                  <a:pt x="1944" y="367"/>
                </a:lnTo>
                <a:lnTo>
                  <a:pt x="1954" y="368"/>
                </a:lnTo>
                <a:lnTo>
                  <a:pt x="1964" y="366"/>
                </a:lnTo>
                <a:lnTo>
                  <a:pt x="1963" y="366"/>
                </a:lnTo>
                <a:lnTo>
                  <a:pt x="1962" y="365"/>
                </a:lnTo>
                <a:close/>
                <a:moveTo>
                  <a:pt x="2211" y="238"/>
                </a:moveTo>
                <a:lnTo>
                  <a:pt x="2208" y="237"/>
                </a:lnTo>
                <a:lnTo>
                  <a:pt x="2203" y="234"/>
                </a:lnTo>
                <a:lnTo>
                  <a:pt x="2198" y="234"/>
                </a:lnTo>
                <a:lnTo>
                  <a:pt x="2192" y="235"/>
                </a:lnTo>
                <a:lnTo>
                  <a:pt x="2198" y="239"/>
                </a:lnTo>
                <a:lnTo>
                  <a:pt x="2202" y="240"/>
                </a:lnTo>
                <a:lnTo>
                  <a:pt x="2206" y="240"/>
                </a:lnTo>
                <a:lnTo>
                  <a:pt x="2211" y="238"/>
                </a:lnTo>
                <a:close/>
                <a:moveTo>
                  <a:pt x="1876" y="366"/>
                </a:moveTo>
                <a:lnTo>
                  <a:pt x="1886" y="366"/>
                </a:lnTo>
                <a:lnTo>
                  <a:pt x="1897" y="366"/>
                </a:lnTo>
                <a:lnTo>
                  <a:pt x="1894" y="364"/>
                </a:lnTo>
                <a:lnTo>
                  <a:pt x="1892" y="362"/>
                </a:lnTo>
                <a:lnTo>
                  <a:pt x="1888" y="362"/>
                </a:lnTo>
                <a:lnTo>
                  <a:pt x="1886" y="363"/>
                </a:lnTo>
                <a:lnTo>
                  <a:pt x="1881" y="365"/>
                </a:lnTo>
                <a:lnTo>
                  <a:pt x="1876" y="366"/>
                </a:lnTo>
                <a:close/>
                <a:moveTo>
                  <a:pt x="1938" y="373"/>
                </a:moveTo>
                <a:lnTo>
                  <a:pt x="1943" y="375"/>
                </a:lnTo>
                <a:lnTo>
                  <a:pt x="1947" y="376"/>
                </a:lnTo>
                <a:lnTo>
                  <a:pt x="1951" y="376"/>
                </a:lnTo>
                <a:lnTo>
                  <a:pt x="1953" y="376"/>
                </a:lnTo>
                <a:lnTo>
                  <a:pt x="1955" y="375"/>
                </a:lnTo>
                <a:lnTo>
                  <a:pt x="1959" y="374"/>
                </a:lnTo>
                <a:lnTo>
                  <a:pt x="1948" y="373"/>
                </a:lnTo>
                <a:lnTo>
                  <a:pt x="1938" y="373"/>
                </a:lnTo>
                <a:lnTo>
                  <a:pt x="1936" y="372"/>
                </a:lnTo>
                <a:lnTo>
                  <a:pt x="1935" y="372"/>
                </a:lnTo>
                <a:lnTo>
                  <a:pt x="1936" y="373"/>
                </a:lnTo>
                <a:lnTo>
                  <a:pt x="1938" y="373"/>
                </a:lnTo>
                <a:close/>
                <a:moveTo>
                  <a:pt x="2315" y="209"/>
                </a:moveTo>
                <a:lnTo>
                  <a:pt x="2316" y="209"/>
                </a:lnTo>
                <a:lnTo>
                  <a:pt x="2318" y="208"/>
                </a:lnTo>
                <a:lnTo>
                  <a:pt x="2316" y="208"/>
                </a:lnTo>
                <a:lnTo>
                  <a:pt x="2315" y="209"/>
                </a:lnTo>
                <a:lnTo>
                  <a:pt x="2305" y="206"/>
                </a:lnTo>
                <a:lnTo>
                  <a:pt x="2294" y="206"/>
                </a:lnTo>
                <a:lnTo>
                  <a:pt x="2299" y="209"/>
                </a:lnTo>
                <a:lnTo>
                  <a:pt x="2304" y="210"/>
                </a:lnTo>
                <a:lnTo>
                  <a:pt x="2308" y="210"/>
                </a:lnTo>
                <a:lnTo>
                  <a:pt x="2315" y="209"/>
                </a:lnTo>
                <a:close/>
                <a:moveTo>
                  <a:pt x="2217" y="256"/>
                </a:moveTo>
                <a:lnTo>
                  <a:pt x="2217" y="257"/>
                </a:lnTo>
                <a:lnTo>
                  <a:pt x="2217" y="259"/>
                </a:lnTo>
                <a:lnTo>
                  <a:pt x="2218" y="262"/>
                </a:lnTo>
                <a:lnTo>
                  <a:pt x="2219" y="263"/>
                </a:lnTo>
                <a:lnTo>
                  <a:pt x="2224" y="262"/>
                </a:lnTo>
                <a:lnTo>
                  <a:pt x="2227" y="262"/>
                </a:lnTo>
                <a:lnTo>
                  <a:pt x="2232" y="262"/>
                </a:lnTo>
                <a:lnTo>
                  <a:pt x="2235" y="263"/>
                </a:lnTo>
                <a:lnTo>
                  <a:pt x="2236" y="262"/>
                </a:lnTo>
                <a:lnTo>
                  <a:pt x="2238" y="262"/>
                </a:lnTo>
                <a:lnTo>
                  <a:pt x="2239" y="259"/>
                </a:lnTo>
                <a:lnTo>
                  <a:pt x="2239" y="258"/>
                </a:lnTo>
                <a:lnTo>
                  <a:pt x="2233" y="257"/>
                </a:lnTo>
                <a:lnTo>
                  <a:pt x="2226" y="256"/>
                </a:lnTo>
                <a:lnTo>
                  <a:pt x="2224" y="255"/>
                </a:lnTo>
                <a:lnTo>
                  <a:pt x="2222" y="254"/>
                </a:lnTo>
                <a:lnTo>
                  <a:pt x="2219" y="254"/>
                </a:lnTo>
                <a:lnTo>
                  <a:pt x="2217" y="256"/>
                </a:lnTo>
                <a:lnTo>
                  <a:pt x="2217" y="256"/>
                </a:lnTo>
                <a:lnTo>
                  <a:pt x="2217" y="256"/>
                </a:lnTo>
                <a:close/>
                <a:moveTo>
                  <a:pt x="1991" y="380"/>
                </a:moveTo>
                <a:lnTo>
                  <a:pt x="1978" y="379"/>
                </a:lnTo>
                <a:lnTo>
                  <a:pt x="1965" y="380"/>
                </a:lnTo>
                <a:lnTo>
                  <a:pt x="1975" y="382"/>
                </a:lnTo>
                <a:lnTo>
                  <a:pt x="1984" y="384"/>
                </a:lnTo>
                <a:lnTo>
                  <a:pt x="1987" y="384"/>
                </a:lnTo>
                <a:lnTo>
                  <a:pt x="1992" y="384"/>
                </a:lnTo>
                <a:lnTo>
                  <a:pt x="1992" y="383"/>
                </a:lnTo>
                <a:lnTo>
                  <a:pt x="1993" y="381"/>
                </a:lnTo>
                <a:lnTo>
                  <a:pt x="1992" y="380"/>
                </a:lnTo>
                <a:lnTo>
                  <a:pt x="1991" y="380"/>
                </a:lnTo>
                <a:lnTo>
                  <a:pt x="1988" y="380"/>
                </a:lnTo>
                <a:lnTo>
                  <a:pt x="1991" y="380"/>
                </a:lnTo>
                <a:close/>
                <a:moveTo>
                  <a:pt x="2245" y="139"/>
                </a:moveTo>
                <a:lnTo>
                  <a:pt x="2242" y="139"/>
                </a:lnTo>
                <a:lnTo>
                  <a:pt x="2239" y="139"/>
                </a:lnTo>
                <a:lnTo>
                  <a:pt x="2239" y="140"/>
                </a:lnTo>
                <a:lnTo>
                  <a:pt x="2239" y="141"/>
                </a:lnTo>
                <a:lnTo>
                  <a:pt x="2240" y="142"/>
                </a:lnTo>
                <a:lnTo>
                  <a:pt x="2241" y="143"/>
                </a:lnTo>
                <a:lnTo>
                  <a:pt x="2243" y="143"/>
                </a:lnTo>
                <a:lnTo>
                  <a:pt x="2245" y="144"/>
                </a:lnTo>
                <a:lnTo>
                  <a:pt x="2253" y="146"/>
                </a:lnTo>
                <a:lnTo>
                  <a:pt x="2260" y="147"/>
                </a:lnTo>
                <a:lnTo>
                  <a:pt x="2268" y="147"/>
                </a:lnTo>
                <a:lnTo>
                  <a:pt x="2275" y="146"/>
                </a:lnTo>
                <a:lnTo>
                  <a:pt x="2260" y="142"/>
                </a:lnTo>
                <a:lnTo>
                  <a:pt x="2245" y="139"/>
                </a:lnTo>
                <a:lnTo>
                  <a:pt x="2256" y="138"/>
                </a:lnTo>
                <a:lnTo>
                  <a:pt x="2266" y="135"/>
                </a:lnTo>
                <a:lnTo>
                  <a:pt x="2257" y="134"/>
                </a:lnTo>
                <a:lnTo>
                  <a:pt x="2244" y="130"/>
                </a:lnTo>
                <a:lnTo>
                  <a:pt x="2238" y="126"/>
                </a:lnTo>
                <a:lnTo>
                  <a:pt x="2233" y="124"/>
                </a:lnTo>
                <a:lnTo>
                  <a:pt x="2232" y="122"/>
                </a:lnTo>
                <a:lnTo>
                  <a:pt x="2231" y="121"/>
                </a:lnTo>
                <a:lnTo>
                  <a:pt x="2231" y="119"/>
                </a:lnTo>
                <a:lnTo>
                  <a:pt x="2232" y="118"/>
                </a:lnTo>
                <a:lnTo>
                  <a:pt x="2238" y="117"/>
                </a:lnTo>
                <a:lnTo>
                  <a:pt x="2244" y="118"/>
                </a:lnTo>
                <a:lnTo>
                  <a:pt x="2249" y="118"/>
                </a:lnTo>
                <a:lnTo>
                  <a:pt x="2255" y="118"/>
                </a:lnTo>
                <a:lnTo>
                  <a:pt x="2257" y="116"/>
                </a:lnTo>
                <a:lnTo>
                  <a:pt x="2257" y="115"/>
                </a:lnTo>
                <a:lnTo>
                  <a:pt x="2256" y="113"/>
                </a:lnTo>
                <a:lnTo>
                  <a:pt x="2255" y="110"/>
                </a:lnTo>
                <a:lnTo>
                  <a:pt x="2249" y="108"/>
                </a:lnTo>
                <a:lnTo>
                  <a:pt x="2245" y="106"/>
                </a:lnTo>
                <a:lnTo>
                  <a:pt x="2234" y="99"/>
                </a:lnTo>
                <a:lnTo>
                  <a:pt x="2223" y="92"/>
                </a:lnTo>
                <a:lnTo>
                  <a:pt x="2218" y="91"/>
                </a:lnTo>
                <a:lnTo>
                  <a:pt x="2211" y="89"/>
                </a:lnTo>
                <a:lnTo>
                  <a:pt x="2208" y="88"/>
                </a:lnTo>
                <a:lnTo>
                  <a:pt x="2204" y="85"/>
                </a:lnTo>
                <a:lnTo>
                  <a:pt x="2203" y="84"/>
                </a:lnTo>
                <a:lnTo>
                  <a:pt x="2202" y="82"/>
                </a:lnTo>
                <a:lnTo>
                  <a:pt x="2203" y="80"/>
                </a:lnTo>
                <a:lnTo>
                  <a:pt x="2203" y="79"/>
                </a:lnTo>
                <a:lnTo>
                  <a:pt x="2199" y="75"/>
                </a:lnTo>
                <a:lnTo>
                  <a:pt x="2192" y="73"/>
                </a:lnTo>
                <a:lnTo>
                  <a:pt x="2178" y="71"/>
                </a:lnTo>
                <a:lnTo>
                  <a:pt x="2165" y="71"/>
                </a:lnTo>
                <a:lnTo>
                  <a:pt x="2175" y="67"/>
                </a:lnTo>
                <a:lnTo>
                  <a:pt x="2186" y="65"/>
                </a:lnTo>
                <a:lnTo>
                  <a:pt x="2183" y="61"/>
                </a:lnTo>
                <a:lnTo>
                  <a:pt x="2178" y="60"/>
                </a:lnTo>
                <a:lnTo>
                  <a:pt x="2174" y="58"/>
                </a:lnTo>
                <a:lnTo>
                  <a:pt x="2169" y="58"/>
                </a:lnTo>
                <a:lnTo>
                  <a:pt x="2159" y="57"/>
                </a:lnTo>
                <a:lnTo>
                  <a:pt x="2149" y="56"/>
                </a:lnTo>
                <a:lnTo>
                  <a:pt x="2140" y="54"/>
                </a:lnTo>
                <a:lnTo>
                  <a:pt x="2129" y="51"/>
                </a:lnTo>
                <a:lnTo>
                  <a:pt x="2119" y="48"/>
                </a:lnTo>
                <a:lnTo>
                  <a:pt x="2109" y="47"/>
                </a:lnTo>
                <a:lnTo>
                  <a:pt x="2100" y="48"/>
                </a:lnTo>
                <a:lnTo>
                  <a:pt x="2091" y="47"/>
                </a:lnTo>
                <a:lnTo>
                  <a:pt x="2088" y="46"/>
                </a:lnTo>
                <a:lnTo>
                  <a:pt x="2087" y="44"/>
                </a:lnTo>
                <a:lnTo>
                  <a:pt x="2087" y="42"/>
                </a:lnTo>
                <a:lnTo>
                  <a:pt x="2087" y="40"/>
                </a:lnTo>
                <a:lnTo>
                  <a:pt x="2086" y="40"/>
                </a:lnTo>
                <a:lnTo>
                  <a:pt x="2084" y="40"/>
                </a:lnTo>
                <a:lnTo>
                  <a:pt x="2080" y="38"/>
                </a:lnTo>
                <a:lnTo>
                  <a:pt x="2077" y="36"/>
                </a:lnTo>
                <a:lnTo>
                  <a:pt x="2068" y="36"/>
                </a:lnTo>
                <a:lnTo>
                  <a:pt x="2059" y="38"/>
                </a:lnTo>
                <a:lnTo>
                  <a:pt x="2049" y="38"/>
                </a:lnTo>
                <a:lnTo>
                  <a:pt x="2038" y="36"/>
                </a:lnTo>
                <a:lnTo>
                  <a:pt x="2029" y="34"/>
                </a:lnTo>
                <a:lnTo>
                  <a:pt x="2019" y="33"/>
                </a:lnTo>
                <a:lnTo>
                  <a:pt x="2008" y="31"/>
                </a:lnTo>
                <a:lnTo>
                  <a:pt x="1997" y="31"/>
                </a:lnTo>
                <a:lnTo>
                  <a:pt x="1986" y="30"/>
                </a:lnTo>
                <a:lnTo>
                  <a:pt x="1976" y="29"/>
                </a:lnTo>
                <a:lnTo>
                  <a:pt x="1964" y="27"/>
                </a:lnTo>
                <a:lnTo>
                  <a:pt x="1954" y="26"/>
                </a:lnTo>
                <a:lnTo>
                  <a:pt x="1944" y="25"/>
                </a:lnTo>
                <a:lnTo>
                  <a:pt x="1934" y="24"/>
                </a:lnTo>
                <a:lnTo>
                  <a:pt x="1922" y="22"/>
                </a:lnTo>
                <a:lnTo>
                  <a:pt x="1912" y="21"/>
                </a:lnTo>
                <a:lnTo>
                  <a:pt x="1901" y="19"/>
                </a:lnTo>
                <a:lnTo>
                  <a:pt x="1890" y="17"/>
                </a:lnTo>
                <a:lnTo>
                  <a:pt x="1903" y="16"/>
                </a:lnTo>
                <a:lnTo>
                  <a:pt x="1917" y="15"/>
                </a:lnTo>
                <a:lnTo>
                  <a:pt x="1913" y="13"/>
                </a:lnTo>
                <a:lnTo>
                  <a:pt x="1909" y="13"/>
                </a:lnTo>
                <a:lnTo>
                  <a:pt x="1904" y="13"/>
                </a:lnTo>
                <a:lnTo>
                  <a:pt x="1901" y="14"/>
                </a:lnTo>
                <a:lnTo>
                  <a:pt x="1892" y="14"/>
                </a:lnTo>
                <a:lnTo>
                  <a:pt x="1882" y="14"/>
                </a:lnTo>
                <a:lnTo>
                  <a:pt x="1880" y="13"/>
                </a:lnTo>
                <a:lnTo>
                  <a:pt x="1878" y="11"/>
                </a:lnTo>
                <a:lnTo>
                  <a:pt x="1879" y="11"/>
                </a:lnTo>
                <a:lnTo>
                  <a:pt x="1878" y="11"/>
                </a:lnTo>
                <a:lnTo>
                  <a:pt x="1878" y="13"/>
                </a:lnTo>
                <a:lnTo>
                  <a:pt x="1877" y="14"/>
                </a:lnTo>
                <a:lnTo>
                  <a:pt x="1866" y="13"/>
                </a:lnTo>
                <a:lnTo>
                  <a:pt x="1857" y="13"/>
                </a:lnTo>
                <a:lnTo>
                  <a:pt x="1854" y="13"/>
                </a:lnTo>
                <a:lnTo>
                  <a:pt x="1848" y="11"/>
                </a:lnTo>
                <a:lnTo>
                  <a:pt x="1844" y="11"/>
                </a:lnTo>
                <a:lnTo>
                  <a:pt x="1840" y="13"/>
                </a:lnTo>
                <a:lnTo>
                  <a:pt x="1841" y="14"/>
                </a:lnTo>
                <a:lnTo>
                  <a:pt x="1843" y="15"/>
                </a:lnTo>
                <a:lnTo>
                  <a:pt x="1838" y="16"/>
                </a:lnTo>
                <a:lnTo>
                  <a:pt x="1833" y="16"/>
                </a:lnTo>
                <a:lnTo>
                  <a:pt x="1828" y="16"/>
                </a:lnTo>
                <a:lnTo>
                  <a:pt x="1823" y="14"/>
                </a:lnTo>
                <a:lnTo>
                  <a:pt x="1816" y="11"/>
                </a:lnTo>
                <a:lnTo>
                  <a:pt x="1808" y="11"/>
                </a:lnTo>
                <a:lnTo>
                  <a:pt x="1800" y="10"/>
                </a:lnTo>
                <a:lnTo>
                  <a:pt x="1792" y="10"/>
                </a:lnTo>
                <a:lnTo>
                  <a:pt x="1774" y="10"/>
                </a:lnTo>
                <a:lnTo>
                  <a:pt x="1757" y="10"/>
                </a:lnTo>
                <a:lnTo>
                  <a:pt x="1740" y="10"/>
                </a:lnTo>
                <a:lnTo>
                  <a:pt x="1722" y="9"/>
                </a:lnTo>
                <a:lnTo>
                  <a:pt x="1688" y="9"/>
                </a:lnTo>
                <a:lnTo>
                  <a:pt x="1654" y="9"/>
                </a:lnTo>
                <a:lnTo>
                  <a:pt x="1620" y="8"/>
                </a:lnTo>
                <a:lnTo>
                  <a:pt x="1586" y="8"/>
                </a:lnTo>
                <a:lnTo>
                  <a:pt x="1551" y="8"/>
                </a:lnTo>
                <a:lnTo>
                  <a:pt x="1517" y="8"/>
                </a:lnTo>
                <a:lnTo>
                  <a:pt x="1483" y="7"/>
                </a:lnTo>
                <a:lnTo>
                  <a:pt x="1449" y="7"/>
                </a:lnTo>
                <a:lnTo>
                  <a:pt x="1415" y="7"/>
                </a:lnTo>
                <a:lnTo>
                  <a:pt x="1380" y="7"/>
                </a:lnTo>
                <a:lnTo>
                  <a:pt x="1346" y="7"/>
                </a:lnTo>
                <a:lnTo>
                  <a:pt x="1312" y="7"/>
                </a:lnTo>
                <a:lnTo>
                  <a:pt x="1244" y="6"/>
                </a:lnTo>
                <a:lnTo>
                  <a:pt x="1176" y="6"/>
                </a:lnTo>
                <a:lnTo>
                  <a:pt x="1107" y="6"/>
                </a:lnTo>
                <a:lnTo>
                  <a:pt x="1040" y="6"/>
                </a:lnTo>
                <a:lnTo>
                  <a:pt x="972" y="6"/>
                </a:lnTo>
                <a:lnTo>
                  <a:pt x="904" y="6"/>
                </a:lnTo>
                <a:lnTo>
                  <a:pt x="835" y="6"/>
                </a:lnTo>
                <a:lnTo>
                  <a:pt x="767" y="6"/>
                </a:lnTo>
                <a:lnTo>
                  <a:pt x="728" y="6"/>
                </a:lnTo>
                <a:lnTo>
                  <a:pt x="691" y="6"/>
                </a:lnTo>
                <a:lnTo>
                  <a:pt x="652" y="6"/>
                </a:lnTo>
                <a:lnTo>
                  <a:pt x="615" y="6"/>
                </a:lnTo>
                <a:lnTo>
                  <a:pt x="595" y="6"/>
                </a:lnTo>
                <a:lnTo>
                  <a:pt x="576" y="6"/>
                </a:lnTo>
                <a:lnTo>
                  <a:pt x="555" y="6"/>
                </a:lnTo>
                <a:lnTo>
                  <a:pt x="536" y="6"/>
                </a:lnTo>
                <a:lnTo>
                  <a:pt x="527" y="6"/>
                </a:lnTo>
                <a:lnTo>
                  <a:pt x="518" y="6"/>
                </a:lnTo>
                <a:lnTo>
                  <a:pt x="509" y="6"/>
                </a:lnTo>
                <a:lnTo>
                  <a:pt x="500" y="6"/>
                </a:lnTo>
                <a:lnTo>
                  <a:pt x="490" y="6"/>
                </a:lnTo>
                <a:lnTo>
                  <a:pt x="483" y="7"/>
                </a:lnTo>
                <a:lnTo>
                  <a:pt x="481" y="8"/>
                </a:lnTo>
                <a:lnTo>
                  <a:pt x="481" y="9"/>
                </a:lnTo>
                <a:lnTo>
                  <a:pt x="483" y="10"/>
                </a:lnTo>
                <a:lnTo>
                  <a:pt x="485" y="11"/>
                </a:lnTo>
                <a:lnTo>
                  <a:pt x="477" y="14"/>
                </a:lnTo>
                <a:lnTo>
                  <a:pt x="469" y="14"/>
                </a:lnTo>
                <a:lnTo>
                  <a:pt x="463" y="14"/>
                </a:lnTo>
                <a:lnTo>
                  <a:pt x="457" y="13"/>
                </a:lnTo>
                <a:lnTo>
                  <a:pt x="455" y="13"/>
                </a:lnTo>
                <a:lnTo>
                  <a:pt x="452" y="13"/>
                </a:lnTo>
                <a:lnTo>
                  <a:pt x="450" y="13"/>
                </a:lnTo>
                <a:lnTo>
                  <a:pt x="448" y="13"/>
                </a:lnTo>
                <a:lnTo>
                  <a:pt x="447" y="13"/>
                </a:lnTo>
                <a:lnTo>
                  <a:pt x="446" y="13"/>
                </a:lnTo>
                <a:lnTo>
                  <a:pt x="446" y="11"/>
                </a:lnTo>
                <a:lnTo>
                  <a:pt x="447" y="10"/>
                </a:lnTo>
                <a:lnTo>
                  <a:pt x="445" y="8"/>
                </a:lnTo>
                <a:lnTo>
                  <a:pt x="444" y="7"/>
                </a:lnTo>
                <a:lnTo>
                  <a:pt x="442" y="6"/>
                </a:lnTo>
                <a:lnTo>
                  <a:pt x="439" y="5"/>
                </a:lnTo>
                <a:lnTo>
                  <a:pt x="429" y="5"/>
                </a:lnTo>
                <a:lnTo>
                  <a:pt x="420" y="5"/>
                </a:lnTo>
                <a:lnTo>
                  <a:pt x="409" y="7"/>
                </a:lnTo>
                <a:lnTo>
                  <a:pt x="398" y="7"/>
                </a:lnTo>
                <a:lnTo>
                  <a:pt x="387" y="8"/>
                </a:lnTo>
                <a:lnTo>
                  <a:pt x="376" y="8"/>
                </a:lnTo>
                <a:lnTo>
                  <a:pt x="364" y="9"/>
                </a:lnTo>
                <a:lnTo>
                  <a:pt x="353" y="10"/>
                </a:lnTo>
                <a:lnTo>
                  <a:pt x="340" y="11"/>
                </a:lnTo>
                <a:lnTo>
                  <a:pt x="329" y="10"/>
                </a:lnTo>
                <a:lnTo>
                  <a:pt x="324" y="10"/>
                </a:lnTo>
                <a:lnTo>
                  <a:pt x="320" y="9"/>
                </a:lnTo>
                <a:lnTo>
                  <a:pt x="319" y="7"/>
                </a:lnTo>
                <a:lnTo>
                  <a:pt x="316" y="5"/>
                </a:lnTo>
                <a:lnTo>
                  <a:pt x="310" y="6"/>
                </a:lnTo>
                <a:lnTo>
                  <a:pt x="302" y="7"/>
                </a:lnTo>
                <a:lnTo>
                  <a:pt x="291" y="8"/>
                </a:lnTo>
                <a:lnTo>
                  <a:pt x="281" y="8"/>
                </a:lnTo>
                <a:lnTo>
                  <a:pt x="271" y="9"/>
                </a:lnTo>
                <a:lnTo>
                  <a:pt x="261" y="11"/>
                </a:lnTo>
                <a:lnTo>
                  <a:pt x="251" y="13"/>
                </a:lnTo>
                <a:lnTo>
                  <a:pt x="242" y="14"/>
                </a:lnTo>
                <a:lnTo>
                  <a:pt x="232" y="14"/>
                </a:lnTo>
                <a:lnTo>
                  <a:pt x="221" y="16"/>
                </a:lnTo>
                <a:lnTo>
                  <a:pt x="211" y="19"/>
                </a:lnTo>
                <a:lnTo>
                  <a:pt x="199" y="22"/>
                </a:lnTo>
                <a:lnTo>
                  <a:pt x="189" y="24"/>
                </a:lnTo>
                <a:lnTo>
                  <a:pt x="177" y="27"/>
                </a:lnTo>
                <a:lnTo>
                  <a:pt x="166" y="29"/>
                </a:lnTo>
                <a:lnTo>
                  <a:pt x="156" y="30"/>
                </a:lnTo>
                <a:lnTo>
                  <a:pt x="144" y="32"/>
                </a:lnTo>
                <a:lnTo>
                  <a:pt x="133" y="34"/>
                </a:lnTo>
                <a:lnTo>
                  <a:pt x="123" y="36"/>
                </a:lnTo>
                <a:lnTo>
                  <a:pt x="113" y="40"/>
                </a:lnTo>
                <a:lnTo>
                  <a:pt x="102" y="44"/>
                </a:lnTo>
                <a:lnTo>
                  <a:pt x="92" y="48"/>
                </a:lnTo>
                <a:lnTo>
                  <a:pt x="82" y="52"/>
                </a:lnTo>
                <a:lnTo>
                  <a:pt x="72" y="56"/>
                </a:lnTo>
                <a:lnTo>
                  <a:pt x="68" y="57"/>
                </a:lnTo>
                <a:lnTo>
                  <a:pt x="66" y="59"/>
                </a:lnTo>
                <a:lnTo>
                  <a:pt x="65" y="63"/>
                </a:lnTo>
                <a:lnTo>
                  <a:pt x="63" y="66"/>
                </a:lnTo>
                <a:lnTo>
                  <a:pt x="58" y="71"/>
                </a:lnTo>
                <a:lnTo>
                  <a:pt x="51" y="74"/>
                </a:lnTo>
                <a:lnTo>
                  <a:pt x="49" y="76"/>
                </a:lnTo>
                <a:lnTo>
                  <a:pt x="47" y="80"/>
                </a:lnTo>
                <a:lnTo>
                  <a:pt x="47" y="82"/>
                </a:lnTo>
                <a:lnTo>
                  <a:pt x="48" y="87"/>
                </a:lnTo>
                <a:lnTo>
                  <a:pt x="50" y="90"/>
                </a:lnTo>
                <a:lnTo>
                  <a:pt x="52" y="91"/>
                </a:lnTo>
                <a:lnTo>
                  <a:pt x="53" y="94"/>
                </a:lnTo>
                <a:lnTo>
                  <a:pt x="55" y="98"/>
                </a:lnTo>
                <a:lnTo>
                  <a:pt x="52" y="107"/>
                </a:lnTo>
                <a:lnTo>
                  <a:pt x="50" y="115"/>
                </a:lnTo>
                <a:lnTo>
                  <a:pt x="49" y="119"/>
                </a:lnTo>
                <a:lnTo>
                  <a:pt x="48" y="124"/>
                </a:lnTo>
                <a:lnTo>
                  <a:pt x="47" y="126"/>
                </a:lnTo>
                <a:lnTo>
                  <a:pt x="47" y="129"/>
                </a:lnTo>
                <a:lnTo>
                  <a:pt x="48" y="130"/>
                </a:lnTo>
                <a:lnTo>
                  <a:pt x="48" y="132"/>
                </a:lnTo>
                <a:lnTo>
                  <a:pt x="48" y="135"/>
                </a:lnTo>
                <a:lnTo>
                  <a:pt x="48" y="139"/>
                </a:lnTo>
                <a:lnTo>
                  <a:pt x="47" y="142"/>
                </a:lnTo>
                <a:lnTo>
                  <a:pt x="44" y="146"/>
                </a:lnTo>
                <a:lnTo>
                  <a:pt x="41" y="152"/>
                </a:lnTo>
                <a:lnTo>
                  <a:pt x="38" y="158"/>
                </a:lnTo>
                <a:lnTo>
                  <a:pt x="34" y="165"/>
                </a:lnTo>
                <a:lnTo>
                  <a:pt x="32" y="172"/>
                </a:lnTo>
                <a:lnTo>
                  <a:pt x="27" y="177"/>
                </a:lnTo>
                <a:lnTo>
                  <a:pt x="24" y="183"/>
                </a:lnTo>
                <a:lnTo>
                  <a:pt x="22" y="187"/>
                </a:lnTo>
                <a:lnTo>
                  <a:pt x="22" y="189"/>
                </a:lnTo>
                <a:lnTo>
                  <a:pt x="20" y="192"/>
                </a:lnTo>
                <a:lnTo>
                  <a:pt x="22" y="197"/>
                </a:lnTo>
                <a:lnTo>
                  <a:pt x="24" y="200"/>
                </a:lnTo>
                <a:lnTo>
                  <a:pt x="26" y="204"/>
                </a:lnTo>
                <a:lnTo>
                  <a:pt x="25" y="208"/>
                </a:lnTo>
                <a:lnTo>
                  <a:pt x="23" y="213"/>
                </a:lnTo>
                <a:lnTo>
                  <a:pt x="19" y="214"/>
                </a:lnTo>
                <a:lnTo>
                  <a:pt x="17" y="217"/>
                </a:lnTo>
                <a:lnTo>
                  <a:pt x="19" y="220"/>
                </a:lnTo>
                <a:lnTo>
                  <a:pt x="22" y="223"/>
                </a:lnTo>
                <a:lnTo>
                  <a:pt x="18" y="229"/>
                </a:lnTo>
                <a:lnTo>
                  <a:pt x="12" y="234"/>
                </a:lnTo>
                <a:lnTo>
                  <a:pt x="10" y="239"/>
                </a:lnTo>
                <a:lnTo>
                  <a:pt x="10" y="242"/>
                </a:lnTo>
                <a:lnTo>
                  <a:pt x="11" y="246"/>
                </a:lnTo>
                <a:lnTo>
                  <a:pt x="12" y="250"/>
                </a:lnTo>
                <a:lnTo>
                  <a:pt x="14" y="254"/>
                </a:lnTo>
                <a:lnTo>
                  <a:pt x="14" y="257"/>
                </a:lnTo>
                <a:lnTo>
                  <a:pt x="14" y="259"/>
                </a:lnTo>
                <a:lnTo>
                  <a:pt x="17" y="262"/>
                </a:lnTo>
                <a:lnTo>
                  <a:pt x="22" y="264"/>
                </a:lnTo>
                <a:lnTo>
                  <a:pt x="26" y="265"/>
                </a:lnTo>
                <a:lnTo>
                  <a:pt x="31" y="265"/>
                </a:lnTo>
                <a:lnTo>
                  <a:pt x="35" y="264"/>
                </a:lnTo>
                <a:lnTo>
                  <a:pt x="47" y="263"/>
                </a:lnTo>
                <a:lnTo>
                  <a:pt x="58" y="262"/>
                </a:lnTo>
                <a:lnTo>
                  <a:pt x="64" y="259"/>
                </a:lnTo>
                <a:lnTo>
                  <a:pt x="69" y="258"/>
                </a:lnTo>
                <a:lnTo>
                  <a:pt x="72" y="257"/>
                </a:lnTo>
                <a:lnTo>
                  <a:pt x="75" y="257"/>
                </a:lnTo>
                <a:lnTo>
                  <a:pt x="77" y="257"/>
                </a:lnTo>
                <a:lnTo>
                  <a:pt x="81" y="258"/>
                </a:lnTo>
                <a:lnTo>
                  <a:pt x="74" y="263"/>
                </a:lnTo>
                <a:lnTo>
                  <a:pt x="68" y="265"/>
                </a:lnTo>
                <a:lnTo>
                  <a:pt x="64" y="266"/>
                </a:lnTo>
                <a:lnTo>
                  <a:pt x="60" y="266"/>
                </a:lnTo>
                <a:lnTo>
                  <a:pt x="58" y="267"/>
                </a:lnTo>
                <a:lnTo>
                  <a:pt x="55" y="270"/>
                </a:lnTo>
                <a:lnTo>
                  <a:pt x="52" y="276"/>
                </a:lnTo>
                <a:lnTo>
                  <a:pt x="50" y="284"/>
                </a:lnTo>
                <a:lnTo>
                  <a:pt x="48" y="289"/>
                </a:lnTo>
                <a:lnTo>
                  <a:pt x="47" y="293"/>
                </a:lnTo>
                <a:lnTo>
                  <a:pt x="51" y="296"/>
                </a:lnTo>
                <a:lnTo>
                  <a:pt x="55" y="298"/>
                </a:lnTo>
                <a:lnTo>
                  <a:pt x="51" y="300"/>
                </a:lnTo>
                <a:lnTo>
                  <a:pt x="47" y="304"/>
                </a:lnTo>
                <a:lnTo>
                  <a:pt x="41" y="308"/>
                </a:lnTo>
                <a:lnTo>
                  <a:pt x="34" y="312"/>
                </a:lnTo>
                <a:lnTo>
                  <a:pt x="27" y="314"/>
                </a:lnTo>
                <a:lnTo>
                  <a:pt x="20" y="317"/>
                </a:lnTo>
                <a:lnTo>
                  <a:pt x="15" y="320"/>
                </a:lnTo>
                <a:lnTo>
                  <a:pt x="10" y="323"/>
                </a:lnTo>
                <a:lnTo>
                  <a:pt x="8" y="329"/>
                </a:lnTo>
                <a:lnTo>
                  <a:pt x="8" y="337"/>
                </a:lnTo>
                <a:lnTo>
                  <a:pt x="6" y="343"/>
                </a:lnTo>
                <a:lnTo>
                  <a:pt x="5" y="351"/>
                </a:lnTo>
                <a:lnTo>
                  <a:pt x="5" y="361"/>
                </a:lnTo>
                <a:lnTo>
                  <a:pt x="6" y="370"/>
                </a:lnTo>
                <a:lnTo>
                  <a:pt x="5" y="382"/>
                </a:lnTo>
                <a:lnTo>
                  <a:pt x="1" y="397"/>
                </a:lnTo>
                <a:lnTo>
                  <a:pt x="0" y="403"/>
                </a:lnTo>
                <a:lnTo>
                  <a:pt x="2" y="409"/>
                </a:lnTo>
                <a:lnTo>
                  <a:pt x="3" y="412"/>
                </a:lnTo>
                <a:lnTo>
                  <a:pt x="6" y="414"/>
                </a:lnTo>
                <a:lnTo>
                  <a:pt x="8" y="415"/>
                </a:lnTo>
                <a:lnTo>
                  <a:pt x="12" y="417"/>
                </a:lnTo>
                <a:lnTo>
                  <a:pt x="20" y="419"/>
                </a:lnTo>
                <a:lnTo>
                  <a:pt x="28" y="417"/>
                </a:lnTo>
                <a:lnTo>
                  <a:pt x="38" y="416"/>
                </a:lnTo>
                <a:lnTo>
                  <a:pt x="44" y="415"/>
                </a:lnTo>
                <a:lnTo>
                  <a:pt x="55" y="414"/>
                </a:lnTo>
                <a:lnTo>
                  <a:pt x="65" y="413"/>
                </a:lnTo>
                <a:lnTo>
                  <a:pt x="75" y="412"/>
                </a:lnTo>
                <a:lnTo>
                  <a:pt x="84" y="411"/>
                </a:lnTo>
                <a:lnTo>
                  <a:pt x="105" y="409"/>
                </a:lnTo>
                <a:lnTo>
                  <a:pt x="125" y="408"/>
                </a:lnTo>
                <a:lnTo>
                  <a:pt x="146" y="408"/>
                </a:lnTo>
                <a:lnTo>
                  <a:pt x="166" y="408"/>
                </a:lnTo>
                <a:lnTo>
                  <a:pt x="206" y="409"/>
                </a:lnTo>
                <a:lnTo>
                  <a:pt x="247" y="409"/>
                </a:lnTo>
                <a:lnTo>
                  <a:pt x="288" y="407"/>
                </a:lnTo>
                <a:lnTo>
                  <a:pt x="329" y="405"/>
                </a:lnTo>
                <a:lnTo>
                  <a:pt x="352" y="404"/>
                </a:lnTo>
                <a:lnTo>
                  <a:pt x="373" y="401"/>
                </a:lnTo>
                <a:lnTo>
                  <a:pt x="396" y="400"/>
                </a:lnTo>
                <a:lnTo>
                  <a:pt x="418" y="400"/>
                </a:lnTo>
                <a:lnTo>
                  <a:pt x="430" y="400"/>
                </a:lnTo>
                <a:lnTo>
                  <a:pt x="442" y="401"/>
                </a:lnTo>
                <a:lnTo>
                  <a:pt x="453" y="401"/>
                </a:lnTo>
                <a:lnTo>
                  <a:pt x="464" y="403"/>
                </a:lnTo>
                <a:lnTo>
                  <a:pt x="476" y="403"/>
                </a:lnTo>
                <a:lnTo>
                  <a:pt x="486" y="403"/>
                </a:lnTo>
                <a:lnTo>
                  <a:pt x="490" y="404"/>
                </a:lnTo>
                <a:lnTo>
                  <a:pt x="494" y="404"/>
                </a:lnTo>
                <a:lnTo>
                  <a:pt x="497" y="404"/>
                </a:lnTo>
                <a:lnTo>
                  <a:pt x="501" y="401"/>
                </a:lnTo>
                <a:lnTo>
                  <a:pt x="508" y="403"/>
                </a:lnTo>
                <a:lnTo>
                  <a:pt x="516" y="401"/>
                </a:lnTo>
                <a:lnTo>
                  <a:pt x="512" y="400"/>
                </a:lnTo>
                <a:lnTo>
                  <a:pt x="516" y="401"/>
                </a:lnTo>
                <a:lnTo>
                  <a:pt x="511" y="399"/>
                </a:lnTo>
                <a:lnTo>
                  <a:pt x="508" y="398"/>
                </a:lnTo>
                <a:lnTo>
                  <a:pt x="504" y="399"/>
                </a:lnTo>
                <a:lnTo>
                  <a:pt x="501" y="401"/>
                </a:lnTo>
                <a:lnTo>
                  <a:pt x="485" y="399"/>
                </a:lnTo>
                <a:lnTo>
                  <a:pt x="468" y="396"/>
                </a:lnTo>
                <a:lnTo>
                  <a:pt x="463" y="395"/>
                </a:lnTo>
                <a:lnTo>
                  <a:pt x="457" y="393"/>
                </a:lnTo>
                <a:lnTo>
                  <a:pt x="452" y="392"/>
                </a:lnTo>
                <a:lnTo>
                  <a:pt x="448" y="389"/>
                </a:lnTo>
                <a:lnTo>
                  <a:pt x="468" y="390"/>
                </a:lnTo>
                <a:lnTo>
                  <a:pt x="487" y="391"/>
                </a:lnTo>
                <a:lnTo>
                  <a:pt x="506" y="391"/>
                </a:lnTo>
                <a:lnTo>
                  <a:pt x="526" y="390"/>
                </a:lnTo>
                <a:lnTo>
                  <a:pt x="544" y="390"/>
                </a:lnTo>
                <a:lnTo>
                  <a:pt x="562" y="390"/>
                </a:lnTo>
                <a:lnTo>
                  <a:pt x="580" y="391"/>
                </a:lnTo>
                <a:lnTo>
                  <a:pt x="599" y="390"/>
                </a:lnTo>
                <a:lnTo>
                  <a:pt x="601" y="391"/>
                </a:lnTo>
                <a:lnTo>
                  <a:pt x="602" y="391"/>
                </a:lnTo>
                <a:lnTo>
                  <a:pt x="602" y="391"/>
                </a:lnTo>
                <a:lnTo>
                  <a:pt x="602" y="391"/>
                </a:lnTo>
                <a:lnTo>
                  <a:pt x="603" y="391"/>
                </a:lnTo>
                <a:lnTo>
                  <a:pt x="604" y="390"/>
                </a:lnTo>
                <a:lnTo>
                  <a:pt x="611" y="390"/>
                </a:lnTo>
                <a:lnTo>
                  <a:pt x="618" y="390"/>
                </a:lnTo>
                <a:lnTo>
                  <a:pt x="637" y="391"/>
                </a:lnTo>
                <a:lnTo>
                  <a:pt x="635" y="391"/>
                </a:lnTo>
                <a:lnTo>
                  <a:pt x="624" y="390"/>
                </a:lnTo>
                <a:lnTo>
                  <a:pt x="618" y="390"/>
                </a:lnTo>
                <a:lnTo>
                  <a:pt x="646" y="391"/>
                </a:lnTo>
                <a:lnTo>
                  <a:pt x="676" y="391"/>
                </a:lnTo>
                <a:lnTo>
                  <a:pt x="704" y="391"/>
                </a:lnTo>
                <a:lnTo>
                  <a:pt x="733" y="391"/>
                </a:lnTo>
                <a:lnTo>
                  <a:pt x="747" y="391"/>
                </a:lnTo>
                <a:lnTo>
                  <a:pt x="760" y="392"/>
                </a:lnTo>
                <a:lnTo>
                  <a:pt x="774" y="392"/>
                </a:lnTo>
                <a:lnTo>
                  <a:pt x="788" y="392"/>
                </a:lnTo>
                <a:lnTo>
                  <a:pt x="802" y="393"/>
                </a:lnTo>
                <a:lnTo>
                  <a:pt x="816" y="393"/>
                </a:lnTo>
                <a:lnTo>
                  <a:pt x="831" y="393"/>
                </a:lnTo>
                <a:lnTo>
                  <a:pt x="846" y="393"/>
                </a:lnTo>
                <a:lnTo>
                  <a:pt x="874" y="393"/>
                </a:lnTo>
                <a:lnTo>
                  <a:pt x="902" y="393"/>
                </a:lnTo>
                <a:lnTo>
                  <a:pt x="932" y="393"/>
                </a:lnTo>
                <a:lnTo>
                  <a:pt x="961" y="393"/>
                </a:lnTo>
                <a:lnTo>
                  <a:pt x="989" y="393"/>
                </a:lnTo>
                <a:lnTo>
                  <a:pt x="1017" y="393"/>
                </a:lnTo>
                <a:lnTo>
                  <a:pt x="1047" y="393"/>
                </a:lnTo>
                <a:lnTo>
                  <a:pt x="1075" y="393"/>
                </a:lnTo>
                <a:lnTo>
                  <a:pt x="1104" y="393"/>
                </a:lnTo>
                <a:lnTo>
                  <a:pt x="1134" y="393"/>
                </a:lnTo>
                <a:lnTo>
                  <a:pt x="1163" y="393"/>
                </a:lnTo>
                <a:lnTo>
                  <a:pt x="1192" y="393"/>
                </a:lnTo>
                <a:lnTo>
                  <a:pt x="1221" y="393"/>
                </a:lnTo>
                <a:lnTo>
                  <a:pt x="1251" y="393"/>
                </a:lnTo>
                <a:lnTo>
                  <a:pt x="1279" y="393"/>
                </a:lnTo>
                <a:lnTo>
                  <a:pt x="1309" y="393"/>
                </a:lnTo>
                <a:lnTo>
                  <a:pt x="1338" y="393"/>
                </a:lnTo>
                <a:lnTo>
                  <a:pt x="1367" y="393"/>
                </a:lnTo>
                <a:lnTo>
                  <a:pt x="1396" y="393"/>
                </a:lnTo>
                <a:lnTo>
                  <a:pt x="1426" y="393"/>
                </a:lnTo>
                <a:lnTo>
                  <a:pt x="1454" y="395"/>
                </a:lnTo>
                <a:lnTo>
                  <a:pt x="1482" y="395"/>
                </a:lnTo>
                <a:lnTo>
                  <a:pt x="1510" y="396"/>
                </a:lnTo>
                <a:lnTo>
                  <a:pt x="1539" y="396"/>
                </a:lnTo>
                <a:lnTo>
                  <a:pt x="1568" y="396"/>
                </a:lnTo>
                <a:lnTo>
                  <a:pt x="1598" y="396"/>
                </a:lnTo>
                <a:lnTo>
                  <a:pt x="1627" y="396"/>
                </a:lnTo>
                <a:lnTo>
                  <a:pt x="1656" y="396"/>
                </a:lnTo>
                <a:lnTo>
                  <a:pt x="1671" y="396"/>
                </a:lnTo>
                <a:lnTo>
                  <a:pt x="1686" y="397"/>
                </a:lnTo>
                <a:lnTo>
                  <a:pt x="1700" y="397"/>
                </a:lnTo>
                <a:lnTo>
                  <a:pt x="1715" y="397"/>
                </a:lnTo>
                <a:lnTo>
                  <a:pt x="1729" y="397"/>
                </a:lnTo>
                <a:lnTo>
                  <a:pt x="1742" y="396"/>
                </a:lnTo>
                <a:lnTo>
                  <a:pt x="1757" y="396"/>
                </a:lnTo>
                <a:lnTo>
                  <a:pt x="1771" y="398"/>
                </a:lnTo>
                <a:lnTo>
                  <a:pt x="1774" y="398"/>
                </a:lnTo>
                <a:lnTo>
                  <a:pt x="1779" y="399"/>
                </a:lnTo>
                <a:lnTo>
                  <a:pt x="1780" y="399"/>
                </a:lnTo>
                <a:lnTo>
                  <a:pt x="1782" y="398"/>
                </a:lnTo>
                <a:lnTo>
                  <a:pt x="1782" y="397"/>
                </a:lnTo>
                <a:lnTo>
                  <a:pt x="1782" y="396"/>
                </a:lnTo>
                <a:lnTo>
                  <a:pt x="1778" y="393"/>
                </a:lnTo>
                <a:lnTo>
                  <a:pt x="1771" y="392"/>
                </a:lnTo>
                <a:lnTo>
                  <a:pt x="1764" y="392"/>
                </a:lnTo>
                <a:lnTo>
                  <a:pt x="1759" y="392"/>
                </a:lnTo>
                <a:lnTo>
                  <a:pt x="1745" y="391"/>
                </a:lnTo>
                <a:lnTo>
                  <a:pt x="1730" y="391"/>
                </a:lnTo>
                <a:lnTo>
                  <a:pt x="1716" y="391"/>
                </a:lnTo>
                <a:lnTo>
                  <a:pt x="1701" y="390"/>
                </a:lnTo>
                <a:lnTo>
                  <a:pt x="1673" y="390"/>
                </a:lnTo>
                <a:lnTo>
                  <a:pt x="1645" y="391"/>
                </a:lnTo>
                <a:lnTo>
                  <a:pt x="1615" y="391"/>
                </a:lnTo>
                <a:lnTo>
                  <a:pt x="1586" y="391"/>
                </a:lnTo>
                <a:lnTo>
                  <a:pt x="1528" y="391"/>
                </a:lnTo>
                <a:lnTo>
                  <a:pt x="1469" y="391"/>
                </a:lnTo>
                <a:lnTo>
                  <a:pt x="1410" y="391"/>
                </a:lnTo>
                <a:lnTo>
                  <a:pt x="1352" y="391"/>
                </a:lnTo>
                <a:lnTo>
                  <a:pt x="1293" y="391"/>
                </a:lnTo>
                <a:lnTo>
                  <a:pt x="1235" y="391"/>
                </a:lnTo>
                <a:lnTo>
                  <a:pt x="1176" y="390"/>
                </a:lnTo>
                <a:lnTo>
                  <a:pt x="1118" y="390"/>
                </a:lnTo>
                <a:lnTo>
                  <a:pt x="1088" y="390"/>
                </a:lnTo>
                <a:lnTo>
                  <a:pt x="1060" y="390"/>
                </a:lnTo>
                <a:lnTo>
                  <a:pt x="1030" y="390"/>
                </a:lnTo>
                <a:lnTo>
                  <a:pt x="1000" y="390"/>
                </a:lnTo>
                <a:lnTo>
                  <a:pt x="972" y="390"/>
                </a:lnTo>
                <a:lnTo>
                  <a:pt x="945" y="389"/>
                </a:lnTo>
                <a:lnTo>
                  <a:pt x="916" y="389"/>
                </a:lnTo>
                <a:lnTo>
                  <a:pt x="888" y="388"/>
                </a:lnTo>
                <a:lnTo>
                  <a:pt x="860" y="388"/>
                </a:lnTo>
                <a:lnTo>
                  <a:pt x="832" y="388"/>
                </a:lnTo>
                <a:lnTo>
                  <a:pt x="803" y="388"/>
                </a:lnTo>
                <a:lnTo>
                  <a:pt x="775" y="388"/>
                </a:lnTo>
                <a:lnTo>
                  <a:pt x="747" y="388"/>
                </a:lnTo>
                <a:lnTo>
                  <a:pt x="718" y="388"/>
                </a:lnTo>
                <a:lnTo>
                  <a:pt x="690" y="388"/>
                </a:lnTo>
                <a:lnTo>
                  <a:pt x="662" y="388"/>
                </a:lnTo>
                <a:lnTo>
                  <a:pt x="648" y="388"/>
                </a:lnTo>
                <a:lnTo>
                  <a:pt x="633" y="388"/>
                </a:lnTo>
                <a:lnTo>
                  <a:pt x="619" y="389"/>
                </a:lnTo>
                <a:lnTo>
                  <a:pt x="604" y="390"/>
                </a:lnTo>
                <a:lnTo>
                  <a:pt x="602" y="390"/>
                </a:lnTo>
                <a:lnTo>
                  <a:pt x="599" y="390"/>
                </a:lnTo>
                <a:lnTo>
                  <a:pt x="589" y="388"/>
                </a:lnTo>
                <a:lnTo>
                  <a:pt x="580" y="387"/>
                </a:lnTo>
                <a:lnTo>
                  <a:pt x="572" y="388"/>
                </a:lnTo>
                <a:lnTo>
                  <a:pt x="564" y="388"/>
                </a:lnTo>
                <a:lnTo>
                  <a:pt x="568" y="386"/>
                </a:lnTo>
                <a:lnTo>
                  <a:pt x="572" y="384"/>
                </a:lnTo>
                <a:lnTo>
                  <a:pt x="578" y="384"/>
                </a:lnTo>
                <a:lnTo>
                  <a:pt x="583" y="386"/>
                </a:lnTo>
                <a:lnTo>
                  <a:pt x="596" y="384"/>
                </a:lnTo>
                <a:lnTo>
                  <a:pt x="610" y="384"/>
                </a:lnTo>
                <a:lnTo>
                  <a:pt x="625" y="386"/>
                </a:lnTo>
                <a:lnTo>
                  <a:pt x="640" y="386"/>
                </a:lnTo>
                <a:lnTo>
                  <a:pt x="656" y="386"/>
                </a:lnTo>
                <a:lnTo>
                  <a:pt x="670" y="386"/>
                </a:lnTo>
                <a:lnTo>
                  <a:pt x="701" y="386"/>
                </a:lnTo>
                <a:lnTo>
                  <a:pt x="732" y="386"/>
                </a:lnTo>
                <a:lnTo>
                  <a:pt x="762" y="386"/>
                </a:lnTo>
                <a:lnTo>
                  <a:pt x="793" y="386"/>
                </a:lnTo>
                <a:lnTo>
                  <a:pt x="824" y="386"/>
                </a:lnTo>
                <a:lnTo>
                  <a:pt x="855" y="386"/>
                </a:lnTo>
                <a:lnTo>
                  <a:pt x="885" y="386"/>
                </a:lnTo>
                <a:lnTo>
                  <a:pt x="917" y="386"/>
                </a:lnTo>
                <a:lnTo>
                  <a:pt x="948" y="386"/>
                </a:lnTo>
                <a:lnTo>
                  <a:pt x="979" y="386"/>
                </a:lnTo>
                <a:lnTo>
                  <a:pt x="1009" y="386"/>
                </a:lnTo>
                <a:lnTo>
                  <a:pt x="1040" y="386"/>
                </a:lnTo>
                <a:lnTo>
                  <a:pt x="1102" y="386"/>
                </a:lnTo>
                <a:lnTo>
                  <a:pt x="1164" y="386"/>
                </a:lnTo>
                <a:lnTo>
                  <a:pt x="1226" y="386"/>
                </a:lnTo>
                <a:lnTo>
                  <a:pt x="1287" y="386"/>
                </a:lnTo>
                <a:lnTo>
                  <a:pt x="1349" y="386"/>
                </a:lnTo>
                <a:lnTo>
                  <a:pt x="1410" y="384"/>
                </a:lnTo>
                <a:lnTo>
                  <a:pt x="1473" y="384"/>
                </a:lnTo>
                <a:lnTo>
                  <a:pt x="1534" y="384"/>
                </a:lnTo>
                <a:lnTo>
                  <a:pt x="1568" y="384"/>
                </a:lnTo>
                <a:lnTo>
                  <a:pt x="1604" y="384"/>
                </a:lnTo>
                <a:lnTo>
                  <a:pt x="1639" y="384"/>
                </a:lnTo>
                <a:lnTo>
                  <a:pt x="1673" y="384"/>
                </a:lnTo>
                <a:lnTo>
                  <a:pt x="1690" y="384"/>
                </a:lnTo>
                <a:lnTo>
                  <a:pt x="1707" y="384"/>
                </a:lnTo>
                <a:lnTo>
                  <a:pt x="1724" y="384"/>
                </a:lnTo>
                <a:lnTo>
                  <a:pt x="1741" y="384"/>
                </a:lnTo>
                <a:lnTo>
                  <a:pt x="1758" y="386"/>
                </a:lnTo>
                <a:lnTo>
                  <a:pt x="1775" y="388"/>
                </a:lnTo>
                <a:lnTo>
                  <a:pt x="1791" y="391"/>
                </a:lnTo>
                <a:lnTo>
                  <a:pt x="1808" y="395"/>
                </a:lnTo>
                <a:lnTo>
                  <a:pt x="1804" y="390"/>
                </a:lnTo>
                <a:lnTo>
                  <a:pt x="1798" y="387"/>
                </a:lnTo>
                <a:lnTo>
                  <a:pt x="1791" y="384"/>
                </a:lnTo>
                <a:lnTo>
                  <a:pt x="1786" y="382"/>
                </a:lnTo>
                <a:lnTo>
                  <a:pt x="1771" y="381"/>
                </a:lnTo>
                <a:lnTo>
                  <a:pt x="1758" y="380"/>
                </a:lnTo>
                <a:lnTo>
                  <a:pt x="1741" y="380"/>
                </a:lnTo>
                <a:lnTo>
                  <a:pt x="1724" y="380"/>
                </a:lnTo>
                <a:lnTo>
                  <a:pt x="1707" y="380"/>
                </a:lnTo>
                <a:lnTo>
                  <a:pt x="1690" y="380"/>
                </a:lnTo>
                <a:lnTo>
                  <a:pt x="1656" y="380"/>
                </a:lnTo>
                <a:lnTo>
                  <a:pt x="1622" y="380"/>
                </a:lnTo>
                <a:lnTo>
                  <a:pt x="1588" y="380"/>
                </a:lnTo>
                <a:lnTo>
                  <a:pt x="1553" y="380"/>
                </a:lnTo>
                <a:lnTo>
                  <a:pt x="1519" y="379"/>
                </a:lnTo>
                <a:lnTo>
                  <a:pt x="1485" y="379"/>
                </a:lnTo>
                <a:lnTo>
                  <a:pt x="1450" y="379"/>
                </a:lnTo>
                <a:lnTo>
                  <a:pt x="1416" y="379"/>
                </a:lnTo>
                <a:lnTo>
                  <a:pt x="1382" y="379"/>
                </a:lnTo>
                <a:lnTo>
                  <a:pt x="1347" y="379"/>
                </a:lnTo>
                <a:lnTo>
                  <a:pt x="1313" y="379"/>
                </a:lnTo>
                <a:lnTo>
                  <a:pt x="1279" y="379"/>
                </a:lnTo>
                <a:lnTo>
                  <a:pt x="1210" y="379"/>
                </a:lnTo>
                <a:lnTo>
                  <a:pt x="1141" y="378"/>
                </a:lnTo>
                <a:lnTo>
                  <a:pt x="1072" y="378"/>
                </a:lnTo>
                <a:lnTo>
                  <a:pt x="1004" y="378"/>
                </a:lnTo>
                <a:lnTo>
                  <a:pt x="934" y="376"/>
                </a:lnTo>
                <a:lnTo>
                  <a:pt x="866" y="376"/>
                </a:lnTo>
                <a:lnTo>
                  <a:pt x="797" y="376"/>
                </a:lnTo>
                <a:lnTo>
                  <a:pt x="728" y="376"/>
                </a:lnTo>
                <a:lnTo>
                  <a:pt x="691" y="376"/>
                </a:lnTo>
                <a:lnTo>
                  <a:pt x="654" y="376"/>
                </a:lnTo>
                <a:lnTo>
                  <a:pt x="617" y="376"/>
                </a:lnTo>
                <a:lnTo>
                  <a:pt x="580" y="376"/>
                </a:lnTo>
                <a:lnTo>
                  <a:pt x="563" y="376"/>
                </a:lnTo>
                <a:lnTo>
                  <a:pt x="547" y="375"/>
                </a:lnTo>
                <a:lnTo>
                  <a:pt x="539" y="375"/>
                </a:lnTo>
                <a:lnTo>
                  <a:pt x="531" y="376"/>
                </a:lnTo>
                <a:lnTo>
                  <a:pt x="522" y="376"/>
                </a:lnTo>
                <a:lnTo>
                  <a:pt x="512" y="376"/>
                </a:lnTo>
                <a:lnTo>
                  <a:pt x="495" y="374"/>
                </a:lnTo>
                <a:lnTo>
                  <a:pt x="479" y="372"/>
                </a:lnTo>
                <a:lnTo>
                  <a:pt x="463" y="368"/>
                </a:lnTo>
                <a:lnTo>
                  <a:pt x="447" y="363"/>
                </a:lnTo>
                <a:lnTo>
                  <a:pt x="465" y="362"/>
                </a:lnTo>
                <a:lnTo>
                  <a:pt x="485" y="362"/>
                </a:lnTo>
                <a:lnTo>
                  <a:pt x="503" y="362"/>
                </a:lnTo>
                <a:lnTo>
                  <a:pt x="522" y="362"/>
                </a:lnTo>
                <a:lnTo>
                  <a:pt x="530" y="362"/>
                </a:lnTo>
                <a:lnTo>
                  <a:pt x="539" y="362"/>
                </a:lnTo>
                <a:lnTo>
                  <a:pt x="549" y="362"/>
                </a:lnTo>
                <a:lnTo>
                  <a:pt x="556" y="361"/>
                </a:lnTo>
                <a:lnTo>
                  <a:pt x="566" y="361"/>
                </a:lnTo>
                <a:lnTo>
                  <a:pt x="575" y="362"/>
                </a:lnTo>
                <a:lnTo>
                  <a:pt x="584" y="362"/>
                </a:lnTo>
                <a:lnTo>
                  <a:pt x="593" y="361"/>
                </a:lnTo>
                <a:lnTo>
                  <a:pt x="602" y="361"/>
                </a:lnTo>
                <a:lnTo>
                  <a:pt x="610" y="361"/>
                </a:lnTo>
                <a:lnTo>
                  <a:pt x="619" y="362"/>
                </a:lnTo>
                <a:lnTo>
                  <a:pt x="628" y="362"/>
                </a:lnTo>
                <a:lnTo>
                  <a:pt x="638" y="362"/>
                </a:lnTo>
                <a:lnTo>
                  <a:pt x="648" y="362"/>
                </a:lnTo>
                <a:lnTo>
                  <a:pt x="657" y="362"/>
                </a:lnTo>
                <a:lnTo>
                  <a:pt x="667" y="362"/>
                </a:lnTo>
                <a:lnTo>
                  <a:pt x="685" y="362"/>
                </a:lnTo>
                <a:lnTo>
                  <a:pt x="704" y="362"/>
                </a:lnTo>
                <a:lnTo>
                  <a:pt x="723" y="362"/>
                </a:lnTo>
                <a:lnTo>
                  <a:pt x="742" y="362"/>
                </a:lnTo>
                <a:lnTo>
                  <a:pt x="780" y="362"/>
                </a:lnTo>
                <a:lnTo>
                  <a:pt x="818" y="362"/>
                </a:lnTo>
                <a:lnTo>
                  <a:pt x="856" y="362"/>
                </a:lnTo>
                <a:lnTo>
                  <a:pt x="895" y="362"/>
                </a:lnTo>
                <a:lnTo>
                  <a:pt x="933" y="362"/>
                </a:lnTo>
                <a:lnTo>
                  <a:pt x="971" y="362"/>
                </a:lnTo>
                <a:lnTo>
                  <a:pt x="1009" y="362"/>
                </a:lnTo>
                <a:lnTo>
                  <a:pt x="1048" y="362"/>
                </a:lnTo>
                <a:lnTo>
                  <a:pt x="1123" y="362"/>
                </a:lnTo>
                <a:lnTo>
                  <a:pt x="1200" y="362"/>
                </a:lnTo>
                <a:lnTo>
                  <a:pt x="1276" y="363"/>
                </a:lnTo>
                <a:lnTo>
                  <a:pt x="1352" y="363"/>
                </a:lnTo>
                <a:lnTo>
                  <a:pt x="1428" y="364"/>
                </a:lnTo>
                <a:lnTo>
                  <a:pt x="1506" y="364"/>
                </a:lnTo>
                <a:lnTo>
                  <a:pt x="1582" y="364"/>
                </a:lnTo>
                <a:lnTo>
                  <a:pt x="1658" y="365"/>
                </a:lnTo>
                <a:lnTo>
                  <a:pt x="1679" y="365"/>
                </a:lnTo>
                <a:lnTo>
                  <a:pt x="1700" y="365"/>
                </a:lnTo>
                <a:lnTo>
                  <a:pt x="1722" y="365"/>
                </a:lnTo>
                <a:lnTo>
                  <a:pt x="1744" y="365"/>
                </a:lnTo>
                <a:lnTo>
                  <a:pt x="1753" y="365"/>
                </a:lnTo>
                <a:lnTo>
                  <a:pt x="1762" y="366"/>
                </a:lnTo>
                <a:lnTo>
                  <a:pt x="1771" y="367"/>
                </a:lnTo>
                <a:lnTo>
                  <a:pt x="1780" y="368"/>
                </a:lnTo>
                <a:lnTo>
                  <a:pt x="1788" y="372"/>
                </a:lnTo>
                <a:lnTo>
                  <a:pt x="1796" y="374"/>
                </a:lnTo>
                <a:lnTo>
                  <a:pt x="1798" y="375"/>
                </a:lnTo>
                <a:lnTo>
                  <a:pt x="1802" y="375"/>
                </a:lnTo>
                <a:lnTo>
                  <a:pt x="1803" y="375"/>
                </a:lnTo>
                <a:lnTo>
                  <a:pt x="1804" y="374"/>
                </a:lnTo>
                <a:lnTo>
                  <a:pt x="1803" y="373"/>
                </a:lnTo>
                <a:lnTo>
                  <a:pt x="1802" y="372"/>
                </a:lnTo>
                <a:lnTo>
                  <a:pt x="1796" y="368"/>
                </a:lnTo>
                <a:lnTo>
                  <a:pt x="1789" y="367"/>
                </a:lnTo>
                <a:lnTo>
                  <a:pt x="1781" y="365"/>
                </a:lnTo>
                <a:lnTo>
                  <a:pt x="1773" y="362"/>
                </a:lnTo>
                <a:lnTo>
                  <a:pt x="1771" y="361"/>
                </a:lnTo>
                <a:lnTo>
                  <a:pt x="1769" y="359"/>
                </a:lnTo>
                <a:lnTo>
                  <a:pt x="1769" y="357"/>
                </a:lnTo>
                <a:lnTo>
                  <a:pt x="1771" y="356"/>
                </a:lnTo>
                <a:lnTo>
                  <a:pt x="1779" y="357"/>
                </a:lnTo>
                <a:lnTo>
                  <a:pt x="1786" y="359"/>
                </a:lnTo>
                <a:lnTo>
                  <a:pt x="1789" y="361"/>
                </a:lnTo>
                <a:lnTo>
                  <a:pt x="1794" y="362"/>
                </a:lnTo>
                <a:lnTo>
                  <a:pt x="1799" y="362"/>
                </a:lnTo>
                <a:lnTo>
                  <a:pt x="1805" y="361"/>
                </a:lnTo>
                <a:lnTo>
                  <a:pt x="1813" y="359"/>
                </a:lnTo>
                <a:lnTo>
                  <a:pt x="1822" y="361"/>
                </a:lnTo>
                <a:lnTo>
                  <a:pt x="1832" y="362"/>
                </a:lnTo>
                <a:lnTo>
                  <a:pt x="1841" y="363"/>
                </a:lnTo>
                <a:lnTo>
                  <a:pt x="1852" y="363"/>
                </a:lnTo>
                <a:lnTo>
                  <a:pt x="1862" y="364"/>
                </a:lnTo>
                <a:lnTo>
                  <a:pt x="1859" y="362"/>
                </a:lnTo>
                <a:lnTo>
                  <a:pt x="1855" y="359"/>
                </a:lnTo>
                <a:lnTo>
                  <a:pt x="1852" y="358"/>
                </a:lnTo>
                <a:lnTo>
                  <a:pt x="1847" y="358"/>
                </a:lnTo>
                <a:lnTo>
                  <a:pt x="1839" y="357"/>
                </a:lnTo>
                <a:lnTo>
                  <a:pt x="1832" y="356"/>
                </a:lnTo>
                <a:lnTo>
                  <a:pt x="1823" y="355"/>
                </a:lnTo>
                <a:lnTo>
                  <a:pt x="1814" y="354"/>
                </a:lnTo>
                <a:lnTo>
                  <a:pt x="1806" y="351"/>
                </a:lnTo>
                <a:lnTo>
                  <a:pt x="1798" y="348"/>
                </a:lnTo>
                <a:lnTo>
                  <a:pt x="1822" y="349"/>
                </a:lnTo>
                <a:lnTo>
                  <a:pt x="1847" y="351"/>
                </a:lnTo>
                <a:lnTo>
                  <a:pt x="1872" y="354"/>
                </a:lnTo>
                <a:lnTo>
                  <a:pt x="1896" y="356"/>
                </a:lnTo>
                <a:lnTo>
                  <a:pt x="1892" y="354"/>
                </a:lnTo>
                <a:lnTo>
                  <a:pt x="1887" y="350"/>
                </a:lnTo>
                <a:lnTo>
                  <a:pt x="1894" y="350"/>
                </a:lnTo>
                <a:lnTo>
                  <a:pt x="1901" y="350"/>
                </a:lnTo>
                <a:lnTo>
                  <a:pt x="1905" y="349"/>
                </a:lnTo>
                <a:lnTo>
                  <a:pt x="1910" y="350"/>
                </a:lnTo>
                <a:lnTo>
                  <a:pt x="1913" y="351"/>
                </a:lnTo>
                <a:lnTo>
                  <a:pt x="1917" y="353"/>
                </a:lnTo>
                <a:lnTo>
                  <a:pt x="1920" y="354"/>
                </a:lnTo>
                <a:lnTo>
                  <a:pt x="1926" y="355"/>
                </a:lnTo>
                <a:lnTo>
                  <a:pt x="1931" y="355"/>
                </a:lnTo>
                <a:lnTo>
                  <a:pt x="1936" y="354"/>
                </a:lnTo>
                <a:lnTo>
                  <a:pt x="1937" y="350"/>
                </a:lnTo>
                <a:lnTo>
                  <a:pt x="1939" y="346"/>
                </a:lnTo>
                <a:lnTo>
                  <a:pt x="1940" y="343"/>
                </a:lnTo>
                <a:lnTo>
                  <a:pt x="1942" y="342"/>
                </a:lnTo>
                <a:lnTo>
                  <a:pt x="1943" y="342"/>
                </a:lnTo>
                <a:lnTo>
                  <a:pt x="1945" y="342"/>
                </a:lnTo>
                <a:lnTo>
                  <a:pt x="1947" y="349"/>
                </a:lnTo>
                <a:lnTo>
                  <a:pt x="1951" y="356"/>
                </a:lnTo>
                <a:lnTo>
                  <a:pt x="1963" y="359"/>
                </a:lnTo>
                <a:lnTo>
                  <a:pt x="1976" y="361"/>
                </a:lnTo>
                <a:lnTo>
                  <a:pt x="1992" y="363"/>
                </a:lnTo>
                <a:lnTo>
                  <a:pt x="2008" y="365"/>
                </a:lnTo>
                <a:lnTo>
                  <a:pt x="2022" y="368"/>
                </a:lnTo>
                <a:lnTo>
                  <a:pt x="2038" y="372"/>
                </a:lnTo>
                <a:lnTo>
                  <a:pt x="2052" y="376"/>
                </a:lnTo>
                <a:lnTo>
                  <a:pt x="2066" y="379"/>
                </a:lnTo>
                <a:lnTo>
                  <a:pt x="2065" y="375"/>
                </a:lnTo>
                <a:lnTo>
                  <a:pt x="2061" y="373"/>
                </a:lnTo>
                <a:lnTo>
                  <a:pt x="2059" y="371"/>
                </a:lnTo>
                <a:lnTo>
                  <a:pt x="2054" y="370"/>
                </a:lnTo>
                <a:lnTo>
                  <a:pt x="2046" y="367"/>
                </a:lnTo>
                <a:lnTo>
                  <a:pt x="2039" y="366"/>
                </a:lnTo>
                <a:lnTo>
                  <a:pt x="2032" y="364"/>
                </a:lnTo>
                <a:lnTo>
                  <a:pt x="2024" y="363"/>
                </a:lnTo>
                <a:lnTo>
                  <a:pt x="2019" y="362"/>
                </a:lnTo>
                <a:lnTo>
                  <a:pt x="2014" y="362"/>
                </a:lnTo>
                <a:lnTo>
                  <a:pt x="2013" y="361"/>
                </a:lnTo>
                <a:lnTo>
                  <a:pt x="2011" y="359"/>
                </a:lnTo>
                <a:lnTo>
                  <a:pt x="2010" y="358"/>
                </a:lnTo>
                <a:lnTo>
                  <a:pt x="2009" y="356"/>
                </a:lnTo>
                <a:lnTo>
                  <a:pt x="2026" y="356"/>
                </a:lnTo>
                <a:lnTo>
                  <a:pt x="2043" y="356"/>
                </a:lnTo>
                <a:lnTo>
                  <a:pt x="2060" y="356"/>
                </a:lnTo>
                <a:lnTo>
                  <a:pt x="2077" y="356"/>
                </a:lnTo>
                <a:lnTo>
                  <a:pt x="2094" y="356"/>
                </a:lnTo>
                <a:lnTo>
                  <a:pt x="2111" y="356"/>
                </a:lnTo>
                <a:lnTo>
                  <a:pt x="2128" y="356"/>
                </a:lnTo>
                <a:lnTo>
                  <a:pt x="2145" y="356"/>
                </a:lnTo>
                <a:lnTo>
                  <a:pt x="2152" y="357"/>
                </a:lnTo>
                <a:lnTo>
                  <a:pt x="2158" y="359"/>
                </a:lnTo>
                <a:lnTo>
                  <a:pt x="2160" y="359"/>
                </a:lnTo>
                <a:lnTo>
                  <a:pt x="2164" y="359"/>
                </a:lnTo>
                <a:lnTo>
                  <a:pt x="2167" y="358"/>
                </a:lnTo>
                <a:lnTo>
                  <a:pt x="2169" y="356"/>
                </a:lnTo>
                <a:lnTo>
                  <a:pt x="2174" y="357"/>
                </a:lnTo>
                <a:lnTo>
                  <a:pt x="2178" y="358"/>
                </a:lnTo>
                <a:lnTo>
                  <a:pt x="2179" y="356"/>
                </a:lnTo>
                <a:lnTo>
                  <a:pt x="2181" y="356"/>
                </a:lnTo>
                <a:lnTo>
                  <a:pt x="2183" y="357"/>
                </a:lnTo>
                <a:lnTo>
                  <a:pt x="2185" y="357"/>
                </a:lnTo>
                <a:lnTo>
                  <a:pt x="2189" y="358"/>
                </a:lnTo>
                <a:lnTo>
                  <a:pt x="2192" y="358"/>
                </a:lnTo>
                <a:lnTo>
                  <a:pt x="2207" y="361"/>
                </a:lnTo>
                <a:lnTo>
                  <a:pt x="2223" y="362"/>
                </a:lnTo>
                <a:lnTo>
                  <a:pt x="2228" y="362"/>
                </a:lnTo>
                <a:lnTo>
                  <a:pt x="2235" y="363"/>
                </a:lnTo>
                <a:lnTo>
                  <a:pt x="2239" y="363"/>
                </a:lnTo>
                <a:lnTo>
                  <a:pt x="2242" y="362"/>
                </a:lnTo>
                <a:lnTo>
                  <a:pt x="2244" y="361"/>
                </a:lnTo>
                <a:lnTo>
                  <a:pt x="2247" y="359"/>
                </a:lnTo>
                <a:lnTo>
                  <a:pt x="2233" y="356"/>
                </a:lnTo>
                <a:lnTo>
                  <a:pt x="2219" y="356"/>
                </a:lnTo>
                <a:lnTo>
                  <a:pt x="2207" y="356"/>
                </a:lnTo>
                <a:lnTo>
                  <a:pt x="2193" y="356"/>
                </a:lnTo>
                <a:lnTo>
                  <a:pt x="2190" y="354"/>
                </a:lnTo>
                <a:lnTo>
                  <a:pt x="2185" y="354"/>
                </a:lnTo>
                <a:lnTo>
                  <a:pt x="2179" y="353"/>
                </a:lnTo>
                <a:lnTo>
                  <a:pt x="2175" y="353"/>
                </a:lnTo>
                <a:lnTo>
                  <a:pt x="2174" y="354"/>
                </a:lnTo>
                <a:lnTo>
                  <a:pt x="2171" y="354"/>
                </a:lnTo>
                <a:lnTo>
                  <a:pt x="2169" y="354"/>
                </a:lnTo>
                <a:lnTo>
                  <a:pt x="2168" y="354"/>
                </a:lnTo>
                <a:lnTo>
                  <a:pt x="2162" y="353"/>
                </a:lnTo>
                <a:lnTo>
                  <a:pt x="2158" y="353"/>
                </a:lnTo>
                <a:lnTo>
                  <a:pt x="2159" y="350"/>
                </a:lnTo>
                <a:lnTo>
                  <a:pt x="2161" y="349"/>
                </a:lnTo>
                <a:lnTo>
                  <a:pt x="2166" y="349"/>
                </a:lnTo>
                <a:lnTo>
                  <a:pt x="2170" y="349"/>
                </a:lnTo>
                <a:lnTo>
                  <a:pt x="2179" y="349"/>
                </a:lnTo>
                <a:lnTo>
                  <a:pt x="2185" y="350"/>
                </a:lnTo>
                <a:lnTo>
                  <a:pt x="2194" y="349"/>
                </a:lnTo>
                <a:lnTo>
                  <a:pt x="2204" y="349"/>
                </a:lnTo>
                <a:lnTo>
                  <a:pt x="2214" y="349"/>
                </a:lnTo>
                <a:lnTo>
                  <a:pt x="2222" y="351"/>
                </a:lnTo>
                <a:lnTo>
                  <a:pt x="2231" y="353"/>
                </a:lnTo>
                <a:lnTo>
                  <a:pt x="2239" y="354"/>
                </a:lnTo>
                <a:lnTo>
                  <a:pt x="2241" y="354"/>
                </a:lnTo>
                <a:lnTo>
                  <a:pt x="2243" y="354"/>
                </a:lnTo>
                <a:lnTo>
                  <a:pt x="2244" y="353"/>
                </a:lnTo>
                <a:lnTo>
                  <a:pt x="2245" y="353"/>
                </a:lnTo>
                <a:lnTo>
                  <a:pt x="2245" y="351"/>
                </a:lnTo>
                <a:lnTo>
                  <a:pt x="2244" y="350"/>
                </a:lnTo>
                <a:lnTo>
                  <a:pt x="2241" y="348"/>
                </a:lnTo>
                <a:lnTo>
                  <a:pt x="2236" y="348"/>
                </a:lnTo>
                <a:lnTo>
                  <a:pt x="2232" y="348"/>
                </a:lnTo>
                <a:lnTo>
                  <a:pt x="2228" y="348"/>
                </a:lnTo>
                <a:lnTo>
                  <a:pt x="2224" y="348"/>
                </a:lnTo>
                <a:lnTo>
                  <a:pt x="2220" y="348"/>
                </a:lnTo>
                <a:lnTo>
                  <a:pt x="2218" y="348"/>
                </a:lnTo>
                <a:lnTo>
                  <a:pt x="2217" y="347"/>
                </a:lnTo>
                <a:lnTo>
                  <a:pt x="2216" y="348"/>
                </a:lnTo>
                <a:lnTo>
                  <a:pt x="2215" y="348"/>
                </a:lnTo>
                <a:lnTo>
                  <a:pt x="2208" y="347"/>
                </a:lnTo>
                <a:lnTo>
                  <a:pt x="2201" y="345"/>
                </a:lnTo>
                <a:lnTo>
                  <a:pt x="2192" y="345"/>
                </a:lnTo>
                <a:lnTo>
                  <a:pt x="2183" y="345"/>
                </a:lnTo>
                <a:lnTo>
                  <a:pt x="2173" y="345"/>
                </a:lnTo>
                <a:lnTo>
                  <a:pt x="2162" y="345"/>
                </a:lnTo>
                <a:lnTo>
                  <a:pt x="2153" y="343"/>
                </a:lnTo>
                <a:lnTo>
                  <a:pt x="2143" y="343"/>
                </a:lnTo>
                <a:lnTo>
                  <a:pt x="2123" y="341"/>
                </a:lnTo>
                <a:lnTo>
                  <a:pt x="2103" y="340"/>
                </a:lnTo>
                <a:lnTo>
                  <a:pt x="2083" y="338"/>
                </a:lnTo>
                <a:lnTo>
                  <a:pt x="2062" y="336"/>
                </a:lnTo>
                <a:lnTo>
                  <a:pt x="2091" y="337"/>
                </a:lnTo>
                <a:lnTo>
                  <a:pt x="2119" y="338"/>
                </a:lnTo>
                <a:lnTo>
                  <a:pt x="2149" y="338"/>
                </a:lnTo>
                <a:lnTo>
                  <a:pt x="2177" y="339"/>
                </a:lnTo>
                <a:lnTo>
                  <a:pt x="2206" y="340"/>
                </a:lnTo>
                <a:lnTo>
                  <a:pt x="2234" y="341"/>
                </a:lnTo>
                <a:lnTo>
                  <a:pt x="2263" y="343"/>
                </a:lnTo>
                <a:lnTo>
                  <a:pt x="2290" y="347"/>
                </a:lnTo>
                <a:lnTo>
                  <a:pt x="2291" y="345"/>
                </a:lnTo>
                <a:lnTo>
                  <a:pt x="2291" y="343"/>
                </a:lnTo>
                <a:lnTo>
                  <a:pt x="2290" y="342"/>
                </a:lnTo>
                <a:lnTo>
                  <a:pt x="2288" y="342"/>
                </a:lnTo>
                <a:lnTo>
                  <a:pt x="2283" y="341"/>
                </a:lnTo>
                <a:lnTo>
                  <a:pt x="2278" y="340"/>
                </a:lnTo>
                <a:lnTo>
                  <a:pt x="2269" y="339"/>
                </a:lnTo>
                <a:lnTo>
                  <a:pt x="2260" y="338"/>
                </a:lnTo>
                <a:lnTo>
                  <a:pt x="2251" y="337"/>
                </a:lnTo>
                <a:lnTo>
                  <a:pt x="2242" y="336"/>
                </a:lnTo>
                <a:lnTo>
                  <a:pt x="2233" y="336"/>
                </a:lnTo>
                <a:lnTo>
                  <a:pt x="2224" y="334"/>
                </a:lnTo>
                <a:lnTo>
                  <a:pt x="2204" y="333"/>
                </a:lnTo>
                <a:lnTo>
                  <a:pt x="2186" y="331"/>
                </a:lnTo>
                <a:lnTo>
                  <a:pt x="2168" y="330"/>
                </a:lnTo>
                <a:lnTo>
                  <a:pt x="2149" y="329"/>
                </a:lnTo>
                <a:lnTo>
                  <a:pt x="2112" y="326"/>
                </a:lnTo>
                <a:lnTo>
                  <a:pt x="2075" y="323"/>
                </a:lnTo>
                <a:lnTo>
                  <a:pt x="2038" y="320"/>
                </a:lnTo>
                <a:lnTo>
                  <a:pt x="2002" y="314"/>
                </a:lnTo>
                <a:lnTo>
                  <a:pt x="2008" y="313"/>
                </a:lnTo>
                <a:lnTo>
                  <a:pt x="2014" y="313"/>
                </a:lnTo>
                <a:lnTo>
                  <a:pt x="2039" y="314"/>
                </a:lnTo>
                <a:lnTo>
                  <a:pt x="2036" y="314"/>
                </a:lnTo>
                <a:lnTo>
                  <a:pt x="2021" y="313"/>
                </a:lnTo>
                <a:lnTo>
                  <a:pt x="2014" y="313"/>
                </a:lnTo>
                <a:lnTo>
                  <a:pt x="2046" y="314"/>
                </a:lnTo>
                <a:lnTo>
                  <a:pt x="2079" y="315"/>
                </a:lnTo>
                <a:lnTo>
                  <a:pt x="2111" y="315"/>
                </a:lnTo>
                <a:lnTo>
                  <a:pt x="2143" y="315"/>
                </a:lnTo>
                <a:lnTo>
                  <a:pt x="2159" y="316"/>
                </a:lnTo>
                <a:lnTo>
                  <a:pt x="2175" y="317"/>
                </a:lnTo>
                <a:lnTo>
                  <a:pt x="2191" y="318"/>
                </a:lnTo>
                <a:lnTo>
                  <a:pt x="2206" y="320"/>
                </a:lnTo>
                <a:lnTo>
                  <a:pt x="2222" y="321"/>
                </a:lnTo>
                <a:lnTo>
                  <a:pt x="2236" y="322"/>
                </a:lnTo>
                <a:lnTo>
                  <a:pt x="2243" y="323"/>
                </a:lnTo>
                <a:lnTo>
                  <a:pt x="2250" y="324"/>
                </a:lnTo>
                <a:lnTo>
                  <a:pt x="2257" y="324"/>
                </a:lnTo>
                <a:lnTo>
                  <a:pt x="2264" y="322"/>
                </a:lnTo>
                <a:lnTo>
                  <a:pt x="2255" y="321"/>
                </a:lnTo>
                <a:lnTo>
                  <a:pt x="2245" y="318"/>
                </a:lnTo>
                <a:lnTo>
                  <a:pt x="2236" y="317"/>
                </a:lnTo>
                <a:lnTo>
                  <a:pt x="2227" y="316"/>
                </a:lnTo>
                <a:lnTo>
                  <a:pt x="2218" y="316"/>
                </a:lnTo>
                <a:lnTo>
                  <a:pt x="2209" y="315"/>
                </a:lnTo>
                <a:lnTo>
                  <a:pt x="2201" y="314"/>
                </a:lnTo>
                <a:lnTo>
                  <a:pt x="2192" y="310"/>
                </a:lnTo>
                <a:lnTo>
                  <a:pt x="2198" y="308"/>
                </a:lnTo>
                <a:lnTo>
                  <a:pt x="2202" y="307"/>
                </a:lnTo>
                <a:lnTo>
                  <a:pt x="2209" y="308"/>
                </a:lnTo>
                <a:lnTo>
                  <a:pt x="2217" y="309"/>
                </a:lnTo>
                <a:lnTo>
                  <a:pt x="2224" y="310"/>
                </a:lnTo>
                <a:lnTo>
                  <a:pt x="2231" y="310"/>
                </a:lnTo>
                <a:lnTo>
                  <a:pt x="2233" y="310"/>
                </a:lnTo>
                <a:lnTo>
                  <a:pt x="2234" y="308"/>
                </a:lnTo>
                <a:lnTo>
                  <a:pt x="2233" y="307"/>
                </a:lnTo>
                <a:lnTo>
                  <a:pt x="2232" y="305"/>
                </a:lnTo>
                <a:lnTo>
                  <a:pt x="2226" y="303"/>
                </a:lnTo>
                <a:lnTo>
                  <a:pt x="2220" y="301"/>
                </a:lnTo>
                <a:lnTo>
                  <a:pt x="2214" y="298"/>
                </a:lnTo>
                <a:lnTo>
                  <a:pt x="2208" y="297"/>
                </a:lnTo>
                <a:lnTo>
                  <a:pt x="2200" y="297"/>
                </a:lnTo>
                <a:lnTo>
                  <a:pt x="2193" y="297"/>
                </a:lnTo>
                <a:lnTo>
                  <a:pt x="2190" y="297"/>
                </a:lnTo>
                <a:lnTo>
                  <a:pt x="2187" y="296"/>
                </a:lnTo>
                <a:lnTo>
                  <a:pt x="2184" y="295"/>
                </a:lnTo>
                <a:lnTo>
                  <a:pt x="2181" y="291"/>
                </a:lnTo>
                <a:lnTo>
                  <a:pt x="2189" y="291"/>
                </a:lnTo>
                <a:lnTo>
                  <a:pt x="2197" y="292"/>
                </a:lnTo>
                <a:lnTo>
                  <a:pt x="2194" y="289"/>
                </a:lnTo>
                <a:lnTo>
                  <a:pt x="2191" y="288"/>
                </a:lnTo>
                <a:lnTo>
                  <a:pt x="2189" y="287"/>
                </a:lnTo>
                <a:lnTo>
                  <a:pt x="2185" y="287"/>
                </a:lnTo>
                <a:lnTo>
                  <a:pt x="2178" y="287"/>
                </a:lnTo>
                <a:lnTo>
                  <a:pt x="2171" y="288"/>
                </a:lnTo>
                <a:lnTo>
                  <a:pt x="2157" y="288"/>
                </a:lnTo>
                <a:lnTo>
                  <a:pt x="2142" y="287"/>
                </a:lnTo>
                <a:lnTo>
                  <a:pt x="2136" y="287"/>
                </a:lnTo>
                <a:lnTo>
                  <a:pt x="2129" y="285"/>
                </a:lnTo>
                <a:lnTo>
                  <a:pt x="2125" y="284"/>
                </a:lnTo>
                <a:lnTo>
                  <a:pt x="2119" y="284"/>
                </a:lnTo>
                <a:lnTo>
                  <a:pt x="2117" y="288"/>
                </a:lnTo>
                <a:lnTo>
                  <a:pt x="2115" y="290"/>
                </a:lnTo>
                <a:lnTo>
                  <a:pt x="2112" y="288"/>
                </a:lnTo>
                <a:lnTo>
                  <a:pt x="2110" y="284"/>
                </a:lnTo>
                <a:lnTo>
                  <a:pt x="2108" y="285"/>
                </a:lnTo>
                <a:lnTo>
                  <a:pt x="2104" y="288"/>
                </a:lnTo>
                <a:lnTo>
                  <a:pt x="2101" y="288"/>
                </a:lnTo>
                <a:lnTo>
                  <a:pt x="2099" y="288"/>
                </a:lnTo>
                <a:lnTo>
                  <a:pt x="2100" y="284"/>
                </a:lnTo>
                <a:lnTo>
                  <a:pt x="2101" y="280"/>
                </a:lnTo>
                <a:lnTo>
                  <a:pt x="2098" y="281"/>
                </a:lnTo>
                <a:lnTo>
                  <a:pt x="2093" y="281"/>
                </a:lnTo>
                <a:lnTo>
                  <a:pt x="2088" y="280"/>
                </a:lnTo>
                <a:lnTo>
                  <a:pt x="2084" y="279"/>
                </a:lnTo>
                <a:lnTo>
                  <a:pt x="2071" y="276"/>
                </a:lnTo>
                <a:lnTo>
                  <a:pt x="2058" y="275"/>
                </a:lnTo>
                <a:lnTo>
                  <a:pt x="2046" y="275"/>
                </a:lnTo>
                <a:lnTo>
                  <a:pt x="2035" y="274"/>
                </a:lnTo>
                <a:lnTo>
                  <a:pt x="2024" y="272"/>
                </a:lnTo>
                <a:lnTo>
                  <a:pt x="2012" y="271"/>
                </a:lnTo>
                <a:lnTo>
                  <a:pt x="2008" y="272"/>
                </a:lnTo>
                <a:lnTo>
                  <a:pt x="2002" y="272"/>
                </a:lnTo>
                <a:lnTo>
                  <a:pt x="1998" y="271"/>
                </a:lnTo>
                <a:lnTo>
                  <a:pt x="1995" y="268"/>
                </a:lnTo>
                <a:lnTo>
                  <a:pt x="1991" y="267"/>
                </a:lnTo>
                <a:lnTo>
                  <a:pt x="1985" y="266"/>
                </a:lnTo>
                <a:lnTo>
                  <a:pt x="1979" y="266"/>
                </a:lnTo>
                <a:lnTo>
                  <a:pt x="1973" y="268"/>
                </a:lnTo>
                <a:lnTo>
                  <a:pt x="1971" y="271"/>
                </a:lnTo>
                <a:lnTo>
                  <a:pt x="1967" y="272"/>
                </a:lnTo>
                <a:lnTo>
                  <a:pt x="1964" y="270"/>
                </a:lnTo>
                <a:lnTo>
                  <a:pt x="1961" y="266"/>
                </a:lnTo>
                <a:lnTo>
                  <a:pt x="1952" y="264"/>
                </a:lnTo>
                <a:lnTo>
                  <a:pt x="1944" y="264"/>
                </a:lnTo>
                <a:lnTo>
                  <a:pt x="1961" y="264"/>
                </a:lnTo>
                <a:lnTo>
                  <a:pt x="1979" y="263"/>
                </a:lnTo>
                <a:lnTo>
                  <a:pt x="1997" y="262"/>
                </a:lnTo>
                <a:lnTo>
                  <a:pt x="2016" y="259"/>
                </a:lnTo>
                <a:lnTo>
                  <a:pt x="2021" y="260"/>
                </a:lnTo>
                <a:lnTo>
                  <a:pt x="2027" y="262"/>
                </a:lnTo>
                <a:lnTo>
                  <a:pt x="2036" y="263"/>
                </a:lnTo>
                <a:lnTo>
                  <a:pt x="2045" y="263"/>
                </a:lnTo>
                <a:lnTo>
                  <a:pt x="2054" y="262"/>
                </a:lnTo>
                <a:lnTo>
                  <a:pt x="2062" y="262"/>
                </a:lnTo>
                <a:lnTo>
                  <a:pt x="2071" y="262"/>
                </a:lnTo>
                <a:lnTo>
                  <a:pt x="2079" y="262"/>
                </a:lnTo>
                <a:lnTo>
                  <a:pt x="2088" y="262"/>
                </a:lnTo>
                <a:lnTo>
                  <a:pt x="2096" y="262"/>
                </a:lnTo>
                <a:lnTo>
                  <a:pt x="2105" y="262"/>
                </a:lnTo>
                <a:lnTo>
                  <a:pt x="2113" y="264"/>
                </a:lnTo>
                <a:lnTo>
                  <a:pt x="2117" y="265"/>
                </a:lnTo>
                <a:lnTo>
                  <a:pt x="2120" y="265"/>
                </a:lnTo>
                <a:lnTo>
                  <a:pt x="2123" y="265"/>
                </a:lnTo>
                <a:lnTo>
                  <a:pt x="2125" y="265"/>
                </a:lnTo>
                <a:lnTo>
                  <a:pt x="2127" y="264"/>
                </a:lnTo>
                <a:lnTo>
                  <a:pt x="2129" y="265"/>
                </a:lnTo>
                <a:lnTo>
                  <a:pt x="2133" y="265"/>
                </a:lnTo>
                <a:lnTo>
                  <a:pt x="2137" y="266"/>
                </a:lnTo>
                <a:lnTo>
                  <a:pt x="2153" y="266"/>
                </a:lnTo>
                <a:lnTo>
                  <a:pt x="2169" y="267"/>
                </a:lnTo>
                <a:lnTo>
                  <a:pt x="2179" y="268"/>
                </a:lnTo>
                <a:lnTo>
                  <a:pt x="2189" y="268"/>
                </a:lnTo>
                <a:lnTo>
                  <a:pt x="2198" y="268"/>
                </a:lnTo>
                <a:lnTo>
                  <a:pt x="2208" y="268"/>
                </a:lnTo>
                <a:lnTo>
                  <a:pt x="2197" y="264"/>
                </a:lnTo>
                <a:lnTo>
                  <a:pt x="2185" y="262"/>
                </a:lnTo>
                <a:lnTo>
                  <a:pt x="2174" y="260"/>
                </a:lnTo>
                <a:lnTo>
                  <a:pt x="2162" y="259"/>
                </a:lnTo>
                <a:lnTo>
                  <a:pt x="2156" y="259"/>
                </a:lnTo>
                <a:lnTo>
                  <a:pt x="2149" y="258"/>
                </a:lnTo>
                <a:lnTo>
                  <a:pt x="2145" y="258"/>
                </a:lnTo>
                <a:lnTo>
                  <a:pt x="2142" y="256"/>
                </a:lnTo>
                <a:lnTo>
                  <a:pt x="2140" y="255"/>
                </a:lnTo>
                <a:lnTo>
                  <a:pt x="2138" y="253"/>
                </a:lnTo>
                <a:lnTo>
                  <a:pt x="2150" y="250"/>
                </a:lnTo>
                <a:lnTo>
                  <a:pt x="2162" y="250"/>
                </a:lnTo>
                <a:lnTo>
                  <a:pt x="2166" y="250"/>
                </a:lnTo>
                <a:lnTo>
                  <a:pt x="2169" y="250"/>
                </a:lnTo>
                <a:lnTo>
                  <a:pt x="2171" y="250"/>
                </a:lnTo>
                <a:lnTo>
                  <a:pt x="2173" y="249"/>
                </a:lnTo>
                <a:lnTo>
                  <a:pt x="2174" y="248"/>
                </a:lnTo>
                <a:lnTo>
                  <a:pt x="2175" y="247"/>
                </a:lnTo>
                <a:lnTo>
                  <a:pt x="2179" y="248"/>
                </a:lnTo>
                <a:lnTo>
                  <a:pt x="2184" y="249"/>
                </a:lnTo>
                <a:lnTo>
                  <a:pt x="2189" y="253"/>
                </a:lnTo>
                <a:lnTo>
                  <a:pt x="2193" y="257"/>
                </a:lnTo>
                <a:lnTo>
                  <a:pt x="2198" y="259"/>
                </a:lnTo>
                <a:lnTo>
                  <a:pt x="2203" y="260"/>
                </a:lnTo>
                <a:lnTo>
                  <a:pt x="2206" y="260"/>
                </a:lnTo>
                <a:lnTo>
                  <a:pt x="2207" y="259"/>
                </a:lnTo>
                <a:lnTo>
                  <a:pt x="2207" y="258"/>
                </a:lnTo>
                <a:lnTo>
                  <a:pt x="2206" y="256"/>
                </a:lnTo>
                <a:lnTo>
                  <a:pt x="2202" y="254"/>
                </a:lnTo>
                <a:lnTo>
                  <a:pt x="2200" y="251"/>
                </a:lnTo>
                <a:lnTo>
                  <a:pt x="2199" y="247"/>
                </a:lnTo>
                <a:lnTo>
                  <a:pt x="2198" y="243"/>
                </a:lnTo>
                <a:lnTo>
                  <a:pt x="2191" y="242"/>
                </a:lnTo>
                <a:lnTo>
                  <a:pt x="2183" y="242"/>
                </a:lnTo>
                <a:lnTo>
                  <a:pt x="2176" y="242"/>
                </a:lnTo>
                <a:lnTo>
                  <a:pt x="2168" y="242"/>
                </a:lnTo>
                <a:lnTo>
                  <a:pt x="2173" y="240"/>
                </a:lnTo>
                <a:lnTo>
                  <a:pt x="2178" y="238"/>
                </a:lnTo>
                <a:lnTo>
                  <a:pt x="2167" y="237"/>
                </a:lnTo>
                <a:lnTo>
                  <a:pt x="2157" y="235"/>
                </a:lnTo>
                <a:lnTo>
                  <a:pt x="2149" y="234"/>
                </a:lnTo>
                <a:lnTo>
                  <a:pt x="2141" y="233"/>
                </a:lnTo>
                <a:lnTo>
                  <a:pt x="2132" y="233"/>
                </a:lnTo>
                <a:lnTo>
                  <a:pt x="2121" y="232"/>
                </a:lnTo>
                <a:lnTo>
                  <a:pt x="2118" y="230"/>
                </a:lnTo>
                <a:lnTo>
                  <a:pt x="2115" y="229"/>
                </a:lnTo>
                <a:lnTo>
                  <a:pt x="2110" y="230"/>
                </a:lnTo>
                <a:lnTo>
                  <a:pt x="2105" y="230"/>
                </a:lnTo>
                <a:lnTo>
                  <a:pt x="2098" y="229"/>
                </a:lnTo>
                <a:lnTo>
                  <a:pt x="2090" y="229"/>
                </a:lnTo>
                <a:lnTo>
                  <a:pt x="2083" y="229"/>
                </a:lnTo>
                <a:lnTo>
                  <a:pt x="2076" y="227"/>
                </a:lnTo>
                <a:lnTo>
                  <a:pt x="2072" y="225"/>
                </a:lnTo>
                <a:lnTo>
                  <a:pt x="2071" y="224"/>
                </a:lnTo>
                <a:lnTo>
                  <a:pt x="2069" y="223"/>
                </a:lnTo>
                <a:lnTo>
                  <a:pt x="2066" y="223"/>
                </a:lnTo>
                <a:lnTo>
                  <a:pt x="2061" y="225"/>
                </a:lnTo>
                <a:lnTo>
                  <a:pt x="2059" y="226"/>
                </a:lnTo>
                <a:lnTo>
                  <a:pt x="2055" y="227"/>
                </a:lnTo>
                <a:lnTo>
                  <a:pt x="2051" y="227"/>
                </a:lnTo>
                <a:lnTo>
                  <a:pt x="2042" y="226"/>
                </a:lnTo>
                <a:lnTo>
                  <a:pt x="2034" y="224"/>
                </a:lnTo>
                <a:lnTo>
                  <a:pt x="2025" y="224"/>
                </a:lnTo>
                <a:lnTo>
                  <a:pt x="2016" y="226"/>
                </a:lnTo>
                <a:lnTo>
                  <a:pt x="2008" y="227"/>
                </a:lnTo>
                <a:lnTo>
                  <a:pt x="1998" y="227"/>
                </a:lnTo>
                <a:lnTo>
                  <a:pt x="1991" y="224"/>
                </a:lnTo>
                <a:lnTo>
                  <a:pt x="1983" y="221"/>
                </a:lnTo>
                <a:lnTo>
                  <a:pt x="1973" y="221"/>
                </a:lnTo>
                <a:lnTo>
                  <a:pt x="1963" y="223"/>
                </a:lnTo>
                <a:lnTo>
                  <a:pt x="1953" y="223"/>
                </a:lnTo>
                <a:lnTo>
                  <a:pt x="1943" y="223"/>
                </a:lnTo>
                <a:lnTo>
                  <a:pt x="1931" y="222"/>
                </a:lnTo>
                <a:lnTo>
                  <a:pt x="1920" y="221"/>
                </a:lnTo>
                <a:lnTo>
                  <a:pt x="1914" y="221"/>
                </a:lnTo>
                <a:lnTo>
                  <a:pt x="1909" y="220"/>
                </a:lnTo>
                <a:lnTo>
                  <a:pt x="1905" y="220"/>
                </a:lnTo>
                <a:lnTo>
                  <a:pt x="1902" y="218"/>
                </a:lnTo>
                <a:lnTo>
                  <a:pt x="1902" y="220"/>
                </a:lnTo>
                <a:lnTo>
                  <a:pt x="1901" y="222"/>
                </a:lnTo>
                <a:lnTo>
                  <a:pt x="1902" y="220"/>
                </a:lnTo>
                <a:lnTo>
                  <a:pt x="1902" y="220"/>
                </a:lnTo>
                <a:lnTo>
                  <a:pt x="1902" y="218"/>
                </a:lnTo>
                <a:lnTo>
                  <a:pt x="1901" y="218"/>
                </a:lnTo>
                <a:lnTo>
                  <a:pt x="1897" y="218"/>
                </a:lnTo>
                <a:lnTo>
                  <a:pt x="1895" y="218"/>
                </a:lnTo>
                <a:lnTo>
                  <a:pt x="1892" y="218"/>
                </a:lnTo>
                <a:lnTo>
                  <a:pt x="1889" y="218"/>
                </a:lnTo>
                <a:lnTo>
                  <a:pt x="1887" y="217"/>
                </a:lnTo>
                <a:lnTo>
                  <a:pt x="1885" y="215"/>
                </a:lnTo>
                <a:lnTo>
                  <a:pt x="1896" y="216"/>
                </a:lnTo>
                <a:lnTo>
                  <a:pt x="1906" y="216"/>
                </a:lnTo>
                <a:lnTo>
                  <a:pt x="1918" y="216"/>
                </a:lnTo>
                <a:lnTo>
                  <a:pt x="1928" y="216"/>
                </a:lnTo>
                <a:lnTo>
                  <a:pt x="1950" y="215"/>
                </a:lnTo>
                <a:lnTo>
                  <a:pt x="1971" y="216"/>
                </a:lnTo>
                <a:lnTo>
                  <a:pt x="1993" y="217"/>
                </a:lnTo>
                <a:lnTo>
                  <a:pt x="2016" y="218"/>
                </a:lnTo>
                <a:lnTo>
                  <a:pt x="2037" y="218"/>
                </a:lnTo>
                <a:lnTo>
                  <a:pt x="2059" y="220"/>
                </a:lnTo>
                <a:lnTo>
                  <a:pt x="2070" y="220"/>
                </a:lnTo>
                <a:lnTo>
                  <a:pt x="2080" y="220"/>
                </a:lnTo>
                <a:lnTo>
                  <a:pt x="2092" y="221"/>
                </a:lnTo>
                <a:lnTo>
                  <a:pt x="2103" y="221"/>
                </a:lnTo>
                <a:lnTo>
                  <a:pt x="2113" y="221"/>
                </a:lnTo>
                <a:lnTo>
                  <a:pt x="2125" y="222"/>
                </a:lnTo>
                <a:lnTo>
                  <a:pt x="2132" y="222"/>
                </a:lnTo>
                <a:lnTo>
                  <a:pt x="2138" y="224"/>
                </a:lnTo>
                <a:lnTo>
                  <a:pt x="2140" y="226"/>
                </a:lnTo>
                <a:lnTo>
                  <a:pt x="2142" y="227"/>
                </a:lnTo>
                <a:lnTo>
                  <a:pt x="2144" y="229"/>
                </a:lnTo>
                <a:lnTo>
                  <a:pt x="2146" y="229"/>
                </a:lnTo>
                <a:lnTo>
                  <a:pt x="2151" y="226"/>
                </a:lnTo>
                <a:lnTo>
                  <a:pt x="2156" y="223"/>
                </a:lnTo>
                <a:lnTo>
                  <a:pt x="2162" y="223"/>
                </a:lnTo>
                <a:lnTo>
                  <a:pt x="2169" y="224"/>
                </a:lnTo>
                <a:lnTo>
                  <a:pt x="2178" y="225"/>
                </a:lnTo>
                <a:lnTo>
                  <a:pt x="2189" y="224"/>
                </a:lnTo>
                <a:lnTo>
                  <a:pt x="2170" y="221"/>
                </a:lnTo>
                <a:lnTo>
                  <a:pt x="2152" y="220"/>
                </a:lnTo>
                <a:lnTo>
                  <a:pt x="2134" y="218"/>
                </a:lnTo>
                <a:lnTo>
                  <a:pt x="2117" y="215"/>
                </a:lnTo>
                <a:lnTo>
                  <a:pt x="2135" y="214"/>
                </a:lnTo>
                <a:lnTo>
                  <a:pt x="2154" y="212"/>
                </a:lnTo>
                <a:lnTo>
                  <a:pt x="2165" y="210"/>
                </a:lnTo>
                <a:lnTo>
                  <a:pt x="2174" y="209"/>
                </a:lnTo>
                <a:lnTo>
                  <a:pt x="2184" y="209"/>
                </a:lnTo>
                <a:lnTo>
                  <a:pt x="2194" y="210"/>
                </a:lnTo>
                <a:lnTo>
                  <a:pt x="2192" y="209"/>
                </a:lnTo>
                <a:lnTo>
                  <a:pt x="2190" y="208"/>
                </a:lnTo>
                <a:lnTo>
                  <a:pt x="2189" y="208"/>
                </a:lnTo>
                <a:lnTo>
                  <a:pt x="2187" y="207"/>
                </a:lnTo>
                <a:lnTo>
                  <a:pt x="2187" y="206"/>
                </a:lnTo>
                <a:lnTo>
                  <a:pt x="2189" y="204"/>
                </a:lnTo>
                <a:lnTo>
                  <a:pt x="2191" y="202"/>
                </a:lnTo>
                <a:lnTo>
                  <a:pt x="2197" y="202"/>
                </a:lnTo>
                <a:lnTo>
                  <a:pt x="2201" y="204"/>
                </a:lnTo>
                <a:lnTo>
                  <a:pt x="2204" y="205"/>
                </a:lnTo>
                <a:lnTo>
                  <a:pt x="2215" y="205"/>
                </a:lnTo>
                <a:lnTo>
                  <a:pt x="2226" y="204"/>
                </a:lnTo>
                <a:lnTo>
                  <a:pt x="2236" y="204"/>
                </a:lnTo>
                <a:lnTo>
                  <a:pt x="2247" y="206"/>
                </a:lnTo>
                <a:lnTo>
                  <a:pt x="2252" y="209"/>
                </a:lnTo>
                <a:lnTo>
                  <a:pt x="2258" y="212"/>
                </a:lnTo>
                <a:lnTo>
                  <a:pt x="2260" y="212"/>
                </a:lnTo>
                <a:lnTo>
                  <a:pt x="2261" y="210"/>
                </a:lnTo>
                <a:lnTo>
                  <a:pt x="2263" y="210"/>
                </a:lnTo>
                <a:lnTo>
                  <a:pt x="2264" y="208"/>
                </a:lnTo>
                <a:lnTo>
                  <a:pt x="2261" y="204"/>
                </a:lnTo>
                <a:lnTo>
                  <a:pt x="2259" y="201"/>
                </a:lnTo>
                <a:lnTo>
                  <a:pt x="2257" y="199"/>
                </a:lnTo>
                <a:lnTo>
                  <a:pt x="2253" y="198"/>
                </a:lnTo>
                <a:lnTo>
                  <a:pt x="2250" y="198"/>
                </a:lnTo>
                <a:lnTo>
                  <a:pt x="2248" y="198"/>
                </a:lnTo>
                <a:lnTo>
                  <a:pt x="2241" y="198"/>
                </a:lnTo>
                <a:lnTo>
                  <a:pt x="2234" y="197"/>
                </a:lnTo>
                <a:lnTo>
                  <a:pt x="2244" y="195"/>
                </a:lnTo>
                <a:lnTo>
                  <a:pt x="2253" y="191"/>
                </a:lnTo>
                <a:lnTo>
                  <a:pt x="2241" y="190"/>
                </a:lnTo>
                <a:lnTo>
                  <a:pt x="2230" y="188"/>
                </a:lnTo>
                <a:lnTo>
                  <a:pt x="2226" y="184"/>
                </a:lnTo>
                <a:lnTo>
                  <a:pt x="2222" y="181"/>
                </a:lnTo>
                <a:lnTo>
                  <a:pt x="2219" y="182"/>
                </a:lnTo>
                <a:lnTo>
                  <a:pt x="2218" y="183"/>
                </a:lnTo>
                <a:lnTo>
                  <a:pt x="2217" y="185"/>
                </a:lnTo>
                <a:lnTo>
                  <a:pt x="2215" y="188"/>
                </a:lnTo>
                <a:lnTo>
                  <a:pt x="2211" y="187"/>
                </a:lnTo>
                <a:lnTo>
                  <a:pt x="2208" y="185"/>
                </a:lnTo>
                <a:lnTo>
                  <a:pt x="2207" y="183"/>
                </a:lnTo>
                <a:lnTo>
                  <a:pt x="2206" y="182"/>
                </a:lnTo>
                <a:lnTo>
                  <a:pt x="2203" y="181"/>
                </a:lnTo>
                <a:lnTo>
                  <a:pt x="2201" y="181"/>
                </a:lnTo>
                <a:lnTo>
                  <a:pt x="2199" y="180"/>
                </a:lnTo>
                <a:lnTo>
                  <a:pt x="2197" y="179"/>
                </a:lnTo>
                <a:lnTo>
                  <a:pt x="2193" y="176"/>
                </a:lnTo>
                <a:lnTo>
                  <a:pt x="2191" y="174"/>
                </a:lnTo>
                <a:lnTo>
                  <a:pt x="2187" y="173"/>
                </a:lnTo>
                <a:lnTo>
                  <a:pt x="2184" y="173"/>
                </a:lnTo>
                <a:lnTo>
                  <a:pt x="2181" y="174"/>
                </a:lnTo>
                <a:lnTo>
                  <a:pt x="2177" y="176"/>
                </a:lnTo>
                <a:lnTo>
                  <a:pt x="2175" y="174"/>
                </a:lnTo>
                <a:lnTo>
                  <a:pt x="2174" y="173"/>
                </a:lnTo>
                <a:lnTo>
                  <a:pt x="2173" y="173"/>
                </a:lnTo>
                <a:lnTo>
                  <a:pt x="2170" y="173"/>
                </a:lnTo>
                <a:lnTo>
                  <a:pt x="2167" y="172"/>
                </a:lnTo>
                <a:lnTo>
                  <a:pt x="2164" y="172"/>
                </a:lnTo>
                <a:lnTo>
                  <a:pt x="2156" y="172"/>
                </a:lnTo>
                <a:lnTo>
                  <a:pt x="2146" y="173"/>
                </a:lnTo>
                <a:lnTo>
                  <a:pt x="2143" y="172"/>
                </a:lnTo>
                <a:lnTo>
                  <a:pt x="2140" y="171"/>
                </a:lnTo>
                <a:lnTo>
                  <a:pt x="2135" y="170"/>
                </a:lnTo>
                <a:lnTo>
                  <a:pt x="2129" y="171"/>
                </a:lnTo>
                <a:lnTo>
                  <a:pt x="2127" y="170"/>
                </a:lnTo>
                <a:lnTo>
                  <a:pt x="2124" y="170"/>
                </a:lnTo>
                <a:lnTo>
                  <a:pt x="2123" y="170"/>
                </a:lnTo>
                <a:lnTo>
                  <a:pt x="2123" y="168"/>
                </a:lnTo>
                <a:lnTo>
                  <a:pt x="2123" y="167"/>
                </a:lnTo>
                <a:lnTo>
                  <a:pt x="2124" y="165"/>
                </a:lnTo>
                <a:lnTo>
                  <a:pt x="2129" y="164"/>
                </a:lnTo>
                <a:lnTo>
                  <a:pt x="2136" y="165"/>
                </a:lnTo>
                <a:lnTo>
                  <a:pt x="2145" y="163"/>
                </a:lnTo>
                <a:lnTo>
                  <a:pt x="2154" y="160"/>
                </a:lnTo>
                <a:lnTo>
                  <a:pt x="2161" y="160"/>
                </a:lnTo>
                <a:lnTo>
                  <a:pt x="2169" y="160"/>
                </a:lnTo>
                <a:lnTo>
                  <a:pt x="2174" y="159"/>
                </a:lnTo>
                <a:lnTo>
                  <a:pt x="2177" y="158"/>
                </a:lnTo>
                <a:lnTo>
                  <a:pt x="2179" y="157"/>
                </a:lnTo>
                <a:lnTo>
                  <a:pt x="2182" y="154"/>
                </a:lnTo>
                <a:lnTo>
                  <a:pt x="2166" y="154"/>
                </a:lnTo>
                <a:lnTo>
                  <a:pt x="2149" y="154"/>
                </a:lnTo>
                <a:lnTo>
                  <a:pt x="2141" y="154"/>
                </a:lnTo>
                <a:lnTo>
                  <a:pt x="2133" y="152"/>
                </a:lnTo>
                <a:lnTo>
                  <a:pt x="2125" y="150"/>
                </a:lnTo>
                <a:lnTo>
                  <a:pt x="2117" y="148"/>
                </a:lnTo>
                <a:lnTo>
                  <a:pt x="2128" y="147"/>
                </a:lnTo>
                <a:lnTo>
                  <a:pt x="2138" y="147"/>
                </a:lnTo>
                <a:lnTo>
                  <a:pt x="2150" y="146"/>
                </a:lnTo>
                <a:lnTo>
                  <a:pt x="2160" y="143"/>
                </a:lnTo>
                <a:lnTo>
                  <a:pt x="2148" y="138"/>
                </a:lnTo>
                <a:lnTo>
                  <a:pt x="2133" y="132"/>
                </a:lnTo>
                <a:lnTo>
                  <a:pt x="2149" y="134"/>
                </a:lnTo>
                <a:lnTo>
                  <a:pt x="2164" y="135"/>
                </a:lnTo>
                <a:lnTo>
                  <a:pt x="2170" y="135"/>
                </a:lnTo>
                <a:lnTo>
                  <a:pt x="2178" y="138"/>
                </a:lnTo>
                <a:lnTo>
                  <a:pt x="2185" y="140"/>
                </a:lnTo>
                <a:lnTo>
                  <a:pt x="2192" y="143"/>
                </a:lnTo>
                <a:lnTo>
                  <a:pt x="2187" y="144"/>
                </a:lnTo>
                <a:lnTo>
                  <a:pt x="2182" y="143"/>
                </a:lnTo>
                <a:lnTo>
                  <a:pt x="2179" y="143"/>
                </a:lnTo>
                <a:lnTo>
                  <a:pt x="2177" y="143"/>
                </a:lnTo>
                <a:lnTo>
                  <a:pt x="2175" y="144"/>
                </a:lnTo>
                <a:lnTo>
                  <a:pt x="2173" y="146"/>
                </a:lnTo>
                <a:lnTo>
                  <a:pt x="2183" y="147"/>
                </a:lnTo>
                <a:lnTo>
                  <a:pt x="2192" y="149"/>
                </a:lnTo>
                <a:lnTo>
                  <a:pt x="2202" y="149"/>
                </a:lnTo>
                <a:lnTo>
                  <a:pt x="2211" y="149"/>
                </a:lnTo>
                <a:lnTo>
                  <a:pt x="2215" y="149"/>
                </a:lnTo>
                <a:lnTo>
                  <a:pt x="2217" y="150"/>
                </a:lnTo>
                <a:lnTo>
                  <a:pt x="2219" y="151"/>
                </a:lnTo>
                <a:lnTo>
                  <a:pt x="2222" y="154"/>
                </a:lnTo>
                <a:lnTo>
                  <a:pt x="2224" y="157"/>
                </a:lnTo>
                <a:lnTo>
                  <a:pt x="2226" y="158"/>
                </a:lnTo>
                <a:lnTo>
                  <a:pt x="2230" y="159"/>
                </a:lnTo>
                <a:lnTo>
                  <a:pt x="2234" y="158"/>
                </a:lnTo>
                <a:lnTo>
                  <a:pt x="2231" y="155"/>
                </a:lnTo>
                <a:lnTo>
                  <a:pt x="2227" y="150"/>
                </a:lnTo>
                <a:lnTo>
                  <a:pt x="2231" y="151"/>
                </a:lnTo>
                <a:lnTo>
                  <a:pt x="2234" y="152"/>
                </a:lnTo>
                <a:lnTo>
                  <a:pt x="2239" y="152"/>
                </a:lnTo>
                <a:lnTo>
                  <a:pt x="2242" y="151"/>
                </a:lnTo>
                <a:lnTo>
                  <a:pt x="2239" y="150"/>
                </a:lnTo>
                <a:lnTo>
                  <a:pt x="2235" y="148"/>
                </a:lnTo>
                <a:lnTo>
                  <a:pt x="2232" y="146"/>
                </a:lnTo>
                <a:lnTo>
                  <a:pt x="2230" y="143"/>
                </a:lnTo>
                <a:lnTo>
                  <a:pt x="2226" y="141"/>
                </a:lnTo>
                <a:lnTo>
                  <a:pt x="2224" y="139"/>
                </a:lnTo>
                <a:lnTo>
                  <a:pt x="2220" y="138"/>
                </a:lnTo>
                <a:lnTo>
                  <a:pt x="2217" y="137"/>
                </a:lnTo>
                <a:lnTo>
                  <a:pt x="2214" y="137"/>
                </a:lnTo>
                <a:lnTo>
                  <a:pt x="2211" y="135"/>
                </a:lnTo>
                <a:lnTo>
                  <a:pt x="2212" y="132"/>
                </a:lnTo>
                <a:lnTo>
                  <a:pt x="2215" y="130"/>
                </a:lnTo>
                <a:lnTo>
                  <a:pt x="2212" y="125"/>
                </a:lnTo>
                <a:lnTo>
                  <a:pt x="2209" y="123"/>
                </a:lnTo>
                <a:lnTo>
                  <a:pt x="2209" y="122"/>
                </a:lnTo>
                <a:lnTo>
                  <a:pt x="2211" y="122"/>
                </a:lnTo>
                <a:lnTo>
                  <a:pt x="2214" y="122"/>
                </a:lnTo>
                <a:lnTo>
                  <a:pt x="2215" y="123"/>
                </a:lnTo>
                <a:lnTo>
                  <a:pt x="2218" y="123"/>
                </a:lnTo>
                <a:lnTo>
                  <a:pt x="2222" y="124"/>
                </a:lnTo>
                <a:lnTo>
                  <a:pt x="2223" y="125"/>
                </a:lnTo>
                <a:lnTo>
                  <a:pt x="2224" y="126"/>
                </a:lnTo>
                <a:lnTo>
                  <a:pt x="2226" y="126"/>
                </a:lnTo>
                <a:lnTo>
                  <a:pt x="2228" y="127"/>
                </a:lnTo>
                <a:lnTo>
                  <a:pt x="2230" y="129"/>
                </a:lnTo>
                <a:lnTo>
                  <a:pt x="2226" y="130"/>
                </a:lnTo>
                <a:lnTo>
                  <a:pt x="2224" y="131"/>
                </a:lnTo>
                <a:lnTo>
                  <a:pt x="2223" y="132"/>
                </a:lnTo>
                <a:lnTo>
                  <a:pt x="2223" y="134"/>
                </a:lnTo>
                <a:lnTo>
                  <a:pt x="2225" y="134"/>
                </a:lnTo>
                <a:lnTo>
                  <a:pt x="2227" y="134"/>
                </a:lnTo>
                <a:lnTo>
                  <a:pt x="2230" y="134"/>
                </a:lnTo>
                <a:lnTo>
                  <a:pt x="2233" y="134"/>
                </a:lnTo>
                <a:lnTo>
                  <a:pt x="2240" y="134"/>
                </a:lnTo>
                <a:lnTo>
                  <a:pt x="2242" y="135"/>
                </a:lnTo>
                <a:lnTo>
                  <a:pt x="2244" y="137"/>
                </a:lnTo>
                <a:lnTo>
                  <a:pt x="2245" y="138"/>
                </a:lnTo>
                <a:lnTo>
                  <a:pt x="2245" y="139"/>
                </a:lnTo>
                <a:close/>
                <a:moveTo>
                  <a:pt x="1792" y="408"/>
                </a:moveTo>
                <a:lnTo>
                  <a:pt x="1780" y="405"/>
                </a:lnTo>
                <a:lnTo>
                  <a:pt x="1766" y="403"/>
                </a:lnTo>
                <a:lnTo>
                  <a:pt x="1761" y="401"/>
                </a:lnTo>
                <a:lnTo>
                  <a:pt x="1756" y="403"/>
                </a:lnTo>
                <a:lnTo>
                  <a:pt x="1755" y="404"/>
                </a:lnTo>
                <a:lnTo>
                  <a:pt x="1754" y="406"/>
                </a:lnTo>
                <a:lnTo>
                  <a:pt x="1755" y="407"/>
                </a:lnTo>
                <a:lnTo>
                  <a:pt x="1757" y="407"/>
                </a:lnTo>
                <a:lnTo>
                  <a:pt x="1763" y="408"/>
                </a:lnTo>
                <a:lnTo>
                  <a:pt x="1770" y="408"/>
                </a:lnTo>
                <a:lnTo>
                  <a:pt x="1777" y="411"/>
                </a:lnTo>
                <a:lnTo>
                  <a:pt x="1785" y="412"/>
                </a:lnTo>
                <a:lnTo>
                  <a:pt x="1790" y="413"/>
                </a:lnTo>
                <a:lnTo>
                  <a:pt x="1796" y="414"/>
                </a:lnTo>
                <a:lnTo>
                  <a:pt x="1797" y="412"/>
                </a:lnTo>
                <a:lnTo>
                  <a:pt x="1797" y="411"/>
                </a:lnTo>
                <a:lnTo>
                  <a:pt x="1795" y="408"/>
                </a:lnTo>
                <a:lnTo>
                  <a:pt x="1792" y="408"/>
                </a:lnTo>
                <a:lnTo>
                  <a:pt x="1790" y="407"/>
                </a:lnTo>
                <a:lnTo>
                  <a:pt x="1792" y="408"/>
                </a:lnTo>
                <a:close/>
                <a:moveTo>
                  <a:pt x="2175" y="247"/>
                </a:moveTo>
                <a:lnTo>
                  <a:pt x="2176" y="247"/>
                </a:lnTo>
                <a:lnTo>
                  <a:pt x="2175" y="247"/>
                </a:lnTo>
                <a:lnTo>
                  <a:pt x="2175" y="247"/>
                </a:lnTo>
                <a:lnTo>
                  <a:pt x="2175" y="247"/>
                </a:lnTo>
                <a:close/>
                <a:moveTo>
                  <a:pt x="608" y="403"/>
                </a:moveTo>
                <a:lnTo>
                  <a:pt x="627" y="401"/>
                </a:lnTo>
                <a:lnTo>
                  <a:pt x="645" y="401"/>
                </a:lnTo>
                <a:lnTo>
                  <a:pt x="663" y="401"/>
                </a:lnTo>
                <a:lnTo>
                  <a:pt x="682" y="401"/>
                </a:lnTo>
                <a:lnTo>
                  <a:pt x="718" y="401"/>
                </a:lnTo>
                <a:lnTo>
                  <a:pt x="756" y="401"/>
                </a:lnTo>
                <a:lnTo>
                  <a:pt x="792" y="401"/>
                </a:lnTo>
                <a:lnTo>
                  <a:pt x="829" y="403"/>
                </a:lnTo>
                <a:lnTo>
                  <a:pt x="847" y="403"/>
                </a:lnTo>
                <a:lnTo>
                  <a:pt x="865" y="403"/>
                </a:lnTo>
                <a:lnTo>
                  <a:pt x="883" y="403"/>
                </a:lnTo>
                <a:lnTo>
                  <a:pt x="901" y="403"/>
                </a:lnTo>
                <a:lnTo>
                  <a:pt x="910" y="403"/>
                </a:lnTo>
                <a:lnTo>
                  <a:pt x="918" y="403"/>
                </a:lnTo>
                <a:lnTo>
                  <a:pt x="928" y="403"/>
                </a:lnTo>
                <a:lnTo>
                  <a:pt x="937" y="403"/>
                </a:lnTo>
                <a:lnTo>
                  <a:pt x="943" y="401"/>
                </a:lnTo>
                <a:lnTo>
                  <a:pt x="956" y="401"/>
                </a:lnTo>
                <a:lnTo>
                  <a:pt x="967" y="401"/>
                </a:lnTo>
                <a:lnTo>
                  <a:pt x="972" y="401"/>
                </a:lnTo>
                <a:lnTo>
                  <a:pt x="983" y="403"/>
                </a:lnTo>
                <a:lnTo>
                  <a:pt x="1007" y="403"/>
                </a:lnTo>
                <a:lnTo>
                  <a:pt x="1032" y="403"/>
                </a:lnTo>
                <a:lnTo>
                  <a:pt x="1047" y="403"/>
                </a:lnTo>
                <a:lnTo>
                  <a:pt x="1065" y="403"/>
                </a:lnTo>
                <a:lnTo>
                  <a:pt x="1083" y="403"/>
                </a:lnTo>
                <a:lnTo>
                  <a:pt x="1103" y="403"/>
                </a:lnTo>
                <a:lnTo>
                  <a:pt x="1121" y="403"/>
                </a:lnTo>
                <a:lnTo>
                  <a:pt x="1159" y="403"/>
                </a:lnTo>
                <a:lnTo>
                  <a:pt x="1196" y="403"/>
                </a:lnTo>
                <a:lnTo>
                  <a:pt x="1234" y="403"/>
                </a:lnTo>
                <a:lnTo>
                  <a:pt x="1270" y="403"/>
                </a:lnTo>
                <a:lnTo>
                  <a:pt x="1309" y="403"/>
                </a:lnTo>
                <a:lnTo>
                  <a:pt x="1346" y="401"/>
                </a:lnTo>
                <a:lnTo>
                  <a:pt x="1384" y="401"/>
                </a:lnTo>
                <a:lnTo>
                  <a:pt x="1421" y="401"/>
                </a:lnTo>
                <a:lnTo>
                  <a:pt x="1459" y="401"/>
                </a:lnTo>
                <a:lnTo>
                  <a:pt x="1498" y="401"/>
                </a:lnTo>
                <a:lnTo>
                  <a:pt x="1535" y="401"/>
                </a:lnTo>
                <a:lnTo>
                  <a:pt x="1573" y="401"/>
                </a:lnTo>
                <a:lnTo>
                  <a:pt x="1594" y="401"/>
                </a:lnTo>
                <a:lnTo>
                  <a:pt x="1615" y="401"/>
                </a:lnTo>
                <a:lnTo>
                  <a:pt x="1637" y="401"/>
                </a:lnTo>
                <a:lnTo>
                  <a:pt x="1658" y="401"/>
                </a:lnTo>
                <a:lnTo>
                  <a:pt x="1680" y="401"/>
                </a:lnTo>
                <a:lnTo>
                  <a:pt x="1701" y="401"/>
                </a:lnTo>
                <a:lnTo>
                  <a:pt x="1723" y="401"/>
                </a:lnTo>
                <a:lnTo>
                  <a:pt x="1744" y="401"/>
                </a:lnTo>
                <a:lnTo>
                  <a:pt x="1732" y="400"/>
                </a:lnTo>
                <a:lnTo>
                  <a:pt x="1720" y="400"/>
                </a:lnTo>
                <a:lnTo>
                  <a:pt x="1708" y="399"/>
                </a:lnTo>
                <a:lnTo>
                  <a:pt x="1697" y="401"/>
                </a:lnTo>
                <a:lnTo>
                  <a:pt x="1683" y="400"/>
                </a:lnTo>
                <a:lnTo>
                  <a:pt x="1678" y="400"/>
                </a:lnTo>
                <a:lnTo>
                  <a:pt x="1679" y="400"/>
                </a:lnTo>
                <a:lnTo>
                  <a:pt x="1683" y="399"/>
                </a:lnTo>
                <a:lnTo>
                  <a:pt x="1690" y="399"/>
                </a:lnTo>
                <a:lnTo>
                  <a:pt x="1696" y="399"/>
                </a:lnTo>
                <a:lnTo>
                  <a:pt x="1698" y="400"/>
                </a:lnTo>
                <a:lnTo>
                  <a:pt x="1699" y="400"/>
                </a:lnTo>
                <a:lnTo>
                  <a:pt x="1699" y="400"/>
                </a:lnTo>
                <a:lnTo>
                  <a:pt x="1697" y="401"/>
                </a:lnTo>
                <a:lnTo>
                  <a:pt x="1672" y="400"/>
                </a:lnTo>
                <a:lnTo>
                  <a:pt x="1647" y="400"/>
                </a:lnTo>
                <a:lnTo>
                  <a:pt x="1622" y="400"/>
                </a:lnTo>
                <a:lnTo>
                  <a:pt x="1597" y="400"/>
                </a:lnTo>
                <a:lnTo>
                  <a:pt x="1584" y="400"/>
                </a:lnTo>
                <a:lnTo>
                  <a:pt x="1572" y="400"/>
                </a:lnTo>
                <a:lnTo>
                  <a:pt x="1558" y="400"/>
                </a:lnTo>
                <a:lnTo>
                  <a:pt x="1546" y="399"/>
                </a:lnTo>
                <a:lnTo>
                  <a:pt x="1536" y="399"/>
                </a:lnTo>
                <a:lnTo>
                  <a:pt x="1527" y="399"/>
                </a:lnTo>
                <a:lnTo>
                  <a:pt x="1524" y="399"/>
                </a:lnTo>
                <a:lnTo>
                  <a:pt x="1522" y="399"/>
                </a:lnTo>
                <a:lnTo>
                  <a:pt x="1518" y="398"/>
                </a:lnTo>
                <a:lnTo>
                  <a:pt x="1516" y="398"/>
                </a:lnTo>
                <a:lnTo>
                  <a:pt x="1511" y="399"/>
                </a:lnTo>
                <a:lnTo>
                  <a:pt x="1506" y="399"/>
                </a:lnTo>
                <a:lnTo>
                  <a:pt x="1482" y="400"/>
                </a:lnTo>
                <a:lnTo>
                  <a:pt x="1457" y="400"/>
                </a:lnTo>
                <a:lnTo>
                  <a:pt x="1432" y="400"/>
                </a:lnTo>
                <a:lnTo>
                  <a:pt x="1408" y="400"/>
                </a:lnTo>
                <a:lnTo>
                  <a:pt x="1383" y="400"/>
                </a:lnTo>
                <a:lnTo>
                  <a:pt x="1358" y="400"/>
                </a:lnTo>
                <a:lnTo>
                  <a:pt x="1333" y="400"/>
                </a:lnTo>
                <a:lnTo>
                  <a:pt x="1309" y="400"/>
                </a:lnTo>
                <a:lnTo>
                  <a:pt x="1283" y="400"/>
                </a:lnTo>
                <a:lnTo>
                  <a:pt x="1258" y="400"/>
                </a:lnTo>
                <a:lnTo>
                  <a:pt x="1233" y="400"/>
                </a:lnTo>
                <a:lnTo>
                  <a:pt x="1208" y="400"/>
                </a:lnTo>
                <a:lnTo>
                  <a:pt x="1182" y="400"/>
                </a:lnTo>
                <a:lnTo>
                  <a:pt x="1157" y="400"/>
                </a:lnTo>
                <a:lnTo>
                  <a:pt x="1132" y="400"/>
                </a:lnTo>
                <a:lnTo>
                  <a:pt x="1107" y="400"/>
                </a:lnTo>
                <a:lnTo>
                  <a:pt x="1082" y="400"/>
                </a:lnTo>
                <a:lnTo>
                  <a:pt x="1057" y="400"/>
                </a:lnTo>
                <a:lnTo>
                  <a:pt x="1032" y="400"/>
                </a:lnTo>
                <a:lnTo>
                  <a:pt x="1007" y="399"/>
                </a:lnTo>
                <a:lnTo>
                  <a:pt x="982" y="399"/>
                </a:lnTo>
                <a:lnTo>
                  <a:pt x="957" y="399"/>
                </a:lnTo>
                <a:lnTo>
                  <a:pt x="932" y="399"/>
                </a:lnTo>
                <a:lnTo>
                  <a:pt x="907" y="399"/>
                </a:lnTo>
                <a:lnTo>
                  <a:pt x="880" y="399"/>
                </a:lnTo>
                <a:lnTo>
                  <a:pt x="851" y="399"/>
                </a:lnTo>
                <a:lnTo>
                  <a:pt x="823" y="399"/>
                </a:lnTo>
                <a:lnTo>
                  <a:pt x="794" y="400"/>
                </a:lnTo>
                <a:lnTo>
                  <a:pt x="766" y="400"/>
                </a:lnTo>
                <a:lnTo>
                  <a:pt x="739" y="400"/>
                </a:lnTo>
                <a:lnTo>
                  <a:pt x="710" y="400"/>
                </a:lnTo>
                <a:lnTo>
                  <a:pt x="682" y="401"/>
                </a:lnTo>
                <a:lnTo>
                  <a:pt x="673" y="401"/>
                </a:lnTo>
                <a:lnTo>
                  <a:pt x="662" y="401"/>
                </a:lnTo>
                <a:lnTo>
                  <a:pt x="653" y="400"/>
                </a:lnTo>
                <a:lnTo>
                  <a:pt x="643" y="400"/>
                </a:lnTo>
                <a:lnTo>
                  <a:pt x="634" y="400"/>
                </a:lnTo>
                <a:lnTo>
                  <a:pt x="624" y="400"/>
                </a:lnTo>
                <a:lnTo>
                  <a:pt x="616" y="400"/>
                </a:lnTo>
                <a:lnTo>
                  <a:pt x="608" y="403"/>
                </a:lnTo>
                <a:lnTo>
                  <a:pt x="613" y="401"/>
                </a:lnTo>
                <a:lnTo>
                  <a:pt x="608" y="403"/>
                </a:lnTo>
                <a:close/>
                <a:moveTo>
                  <a:pt x="1877" y="14"/>
                </a:moveTo>
                <a:lnTo>
                  <a:pt x="1879" y="14"/>
                </a:lnTo>
                <a:lnTo>
                  <a:pt x="1882" y="14"/>
                </a:lnTo>
                <a:lnTo>
                  <a:pt x="1884" y="16"/>
                </a:lnTo>
                <a:lnTo>
                  <a:pt x="1886" y="18"/>
                </a:lnTo>
                <a:lnTo>
                  <a:pt x="1882" y="18"/>
                </a:lnTo>
                <a:lnTo>
                  <a:pt x="1879" y="18"/>
                </a:lnTo>
                <a:lnTo>
                  <a:pt x="1877" y="17"/>
                </a:lnTo>
                <a:lnTo>
                  <a:pt x="1876" y="16"/>
                </a:lnTo>
                <a:lnTo>
                  <a:pt x="1876" y="15"/>
                </a:lnTo>
                <a:lnTo>
                  <a:pt x="1877" y="14"/>
                </a:lnTo>
                <a:close/>
                <a:moveTo>
                  <a:pt x="2178" y="291"/>
                </a:moveTo>
                <a:lnTo>
                  <a:pt x="2170" y="291"/>
                </a:lnTo>
                <a:lnTo>
                  <a:pt x="2160" y="291"/>
                </a:lnTo>
                <a:lnTo>
                  <a:pt x="2165" y="289"/>
                </a:lnTo>
                <a:lnTo>
                  <a:pt x="2169" y="289"/>
                </a:lnTo>
                <a:lnTo>
                  <a:pt x="2174" y="290"/>
                </a:lnTo>
                <a:lnTo>
                  <a:pt x="2178" y="291"/>
                </a:lnTo>
                <a:close/>
                <a:moveTo>
                  <a:pt x="2138" y="307"/>
                </a:moveTo>
                <a:lnTo>
                  <a:pt x="2151" y="306"/>
                </a:lnTo>
                <a:lnTo>
                  <a:pt x="2162" y="307"/>
                </a:lnTo>
                <a:lnTo>
                  <a:pt x="2174" y="307"/>
                </a:lnTo>
                <a:lnTo>
                  <a:pt x="2185" y="309"/>
                </a:lnTo>
                <a:lnTo>
                  <a:pt x="2181" y="312"/>
                </a:lnTo>
                <a:lnTo>
                  <a:pt x="2173" y="313"/>
                </a:lnTo>
                <a:lnTo>
                  <a:pt x="2166" y="313"/>
                </a:lnTo>
                <a:lnTo>
                  <a:pt x="2159" y="312"/>
                </a:lnTo>
                <a:lnTo>
                  <a:pt x="2143" y="310"/>
                </a:lnTo>
                <a:lnTo>
                  <a:pt x="2126" y="308"/>
                </a:lnTo>
                <a:lnTo>
                  <a:pt x="2132" y="307"/>
                </a:lnTo>
                <a:lnTo>
                  <a:pt x="2138" y="307"/>
                </a:lnTo>
                <a:lnTo>
                  <a:pt x="2145" y="307"/>
                </a:lnTo>
                <a:lnTo>
                  <a:pt x="2143" y="307"/>
                </a:lnTo>
                <a:lnTo>
                  <a:pt x="2140" y="307"/>
                </a:lnTo>
                <a:lnTo>
                  <a:pt x="2138" y="307"/>
                </a:lnTo>
                <a:close/>
                <a:moveTo>
                  <a:pt x="2152" y="245"/>
                </a:moveTo>
                <a:lnTo>
                  <a:pt x="2158" y="245"/>
                </a:lnTo>
                <a:lnTo>
                  <a:pt x="2164" y="245"/>
                </a:lnTo>
                <a:lnTo>
                  <a:pt x="2169" y="245"/>
                </a:lnTo>
                <a:lnTo>
                  <a:pt x="2175" y="246"/>
                </a:lnTo>
                <a:lnTo>
                  <a:pt x="2158" y="246"/>
                </a:lnTo>
                <a:lnTo>
                  <a:pt x="2141" y="246"/>
                </a:lnTo>
                <a:lnTo>
                  <a:pt x="2146" y="246"/>
                </a:lnTo>
                <a:lnTo>
                  <a:pt x="2152" y="245"/>
                </a:lnTo>
                <a:lnTo>
                  <a:pt x="2153" y="246"/>
                </a:lnTo>
                <a:lnTo>
                  <a:pt x="2152" y="245"/>
                </a:lnTo>
                <a:close/>
                <a:moveTo>
                  <a:pt x="2078" y="245"/>
                </a:moveTo>
                <a:lnTo>
                  <a:pt x="2084" y="242"/>
                </a:lnTo>
                <a:lnTo>
                  <a:pt x="2090" y="242"/>
                </a:lnTo>
                <a:lnTo>
                  <a:pt x="2096" y="242"/>
                </a:lnTo>
                <a:lnTo>
                  <a:pt x="2102" y="243"/>
                </a:lnTo>
                <a:lnTo>
                  <a:pt x="2099" y="247"/>
                </a:lnTo>
                <a:lnTo>
                  <a:pt x="2095" y="249"/>
                </a:lnTo>
                <a:lnTo>
                  <a:pt x="2091" y="251"/>
                </a:lnTo>
                <a:lnTo>
                  <a:pt x="2086" y="253"/>
                </a:lnTo>
                <a:lnTo>
                  <a:pt x="2082" y="251"/>
                </a:lnTo>
                <a:lnTo>
                  <a:pt x="2078" y="250"/>
                </a:lnTo>
                <a:lnTo>
                  <a:pt x="2076" y="249"/>
                </a:lnTo>
                <a:lnTo>
                  <a:pt x="2076" y="248"/>
                </a:lnTo>
                <a:lnTo>
                  <a:pt x="2076" y="247"/>
                </a:lnTo>
                <a:lnTo>
                  <a:pt x="2078" y="245"/>
                </a:lnTo>
                <a:lnTo>
                  <a:pt x="2080" y="243"/>
                </a:lnTo>
                <a:lnTo>
                  <a:pt x="2078" y="245"/>
                </a:lnTo>
                <a:close/>
                <a:moveTo>
                  <a:pt x="2061" y="256"/>
                </a:moveTo>
                <a:lnTo>
                  <a:pt x="2065" y="255"/>
                </a:lnTo>
                <a:lnTo>
                  <a:pt x="2069" y="255"/>
                </a:lnTo>
                <a:lnTo>
                  <a:pt x="2071" y="255"/>
                </a:lnTo>
                <a:lnTo>
                  <a:pt x="2074" y="256"/>
                </a:lnTo>
                <a:lnTo>
                  <a:pt x="2075" y="256"/>
                </a:lnTo>
                <a:lnTo>
                  <a:pt x="2076" y="258"/>
                </a:lnTo>
                <a:lnTo>
                  <a:pt x="2075" y="259"/>
                </a:lnTo>
                <a:lnTo>
                  <a:pt x="2074" y="259"/>
                </a:lnTo>
                <a:lnTo>
                  <a:pt x="2071" y="259"/>
                </a:lnTo>
                <a:lnTo>
                  <a:pt x="2068" y="259"/>
                </a:lnTo>
                <a:lnTo>
                  <a:pt x="2063" y="258"/>
                </a:lnTo>
                <a:lnTo>
                  <a:pt x="2060" y="258"/>
                </a:lnTo>
                <a:lnTo>
                  <a:pt x="2061" y="257"/>
                </a:lnTo>
                <a:lnTo>
                  <a:pt x="2061" y="256"/>
                </a:lnTo>
                <a:lnTo>
                  <a:pt x="2063" y="255"/>
                </a:lnTo>
                <a:lnTo>
                  <a:pt x="2061" y="256"/>
                </a:lnTo>
                <a:close/>
                <a:moveTo>
                  <a:pt x="1979" y="242"/>
                </a:moveTo>
                <a:lnTo>
                  <a:pt x="1994" y="242"/>
                </a:lnTo>
                <a:lnTo>
                  <a:pt x="2008" y="242"/>
                </a:lnTo>
                <a:lnTo>
                  <a:pt x="2022" y="242"/>
                </a:lnTo>
                <a:lnTo>
                  <a:pt x="2036" y="245"/>
                </a:lnTo>
                <a:lnTo>
                  <a:pt x="2020" y="246"/>
                </a:lnTo>
                <a:lnTo>
                  <a:pt x="2003" y="246"/>
                </a:lnTo>
                <a:lnTo>
                  <a:pt x="1996" y="246"/>
                </a:lnTo>
                <a:lnTo>
                  <a:pt x="1991" y="246"/>
                </a:lnTo>
                <a:lnTo>
                  <a:pt x="1987" y="246"/>
                </a:lnTo>
                <a:lnTo>
                  <a:pt x="1984" y="245"/>
                </a:lnTo>
                <a:lnTo>
                  <a:pt x="1980" y="243"/>
                </a:lnTo>
                <a:lnTo>
                  <a:pt x="1979" y="242"/>
                </a:lnTo>
                <a:lnTo>
                  <a:pt x="1987" y="242"/>
                </a:lnTo>
                <a:lnTo>
                  <a:pt x="1986" y="242"/>
                </a:lnTo>
                <a:lnTo>
                  <a:pt x="1981" y="242"/>
                </a:lnTo>
                <a:lnTo>
                  <a:pt x="1979" y="242"/>
                </a:lnTo>
                <a:close/>
                <a:moveTo>
                  <a:pt x="1995" y="253"/>
                </a:moveTo>
                <a:lnTo>
                  <a:pt x="1988" y="253"/>
                </a:lnTo>
                <a:lnTo>
                  <a:pt x="1983" y="251"/>
                </a:lnTo>
                <a:lnTo>
                  <a:pt x="1992" y="253"/>
                </a:lnTo>
                <a:lnTo>
                  <a:pt x="2000" y="253"/>
                </a:lnTo>
                <a:lnTo>
                  <a:pt x="2004" y="253"/>
                </a:lnTo>
                <a:lnTo>
                  <a:pt x="2010" y="253"/>
                </a:lnTo>
                <a:lnTo>
                  <a:pt x="2014" y="254"/>
                </a:lnTo>
                <a:lnTo>
                  <a:pt x="2019" y="256"/>
                </a:lnTo>
                <a:lnTo>
                  <a:pt x="2006" y="257"/>
                </a:lnTo>
                <a:lnTo>
                  <a:pt x="1994" y="256"/>
                </a:lnTo>
                <a:lnTo>
                  <a:pt x="1980" y="256"/>
                </a:lnTo>
                <a:lnTo>
                  <a:pt x="1967" y="256"/>
                </a:lnTo>
                <a:lnTo>
                  <a:pt x="1980" y="254"/>
                </a:lnTo>
                <a:lnTo>
                  <a:pt x="1995" y="253"/>
                </a:lnTo>
                <a:lnTo>
                  <a:pt x="1989" y="254"/>
                </a:lnTo>
                <a:lnTo>
                  <a:pt x="1995" y="253"/>
                </a:lnTo>
                <a:close/>
                <a:moveTo>
                  <a:pt x="2207" y="193"/>
                </a:moveTo>
                <a:lnTo>
                  <a:pt x="2209" y="193"/>
                </a:lnTo>
                <a:lnTo>
                  <a:pt x="2212" y="193"/>
                </a:lnTo>
                <a:lnTo>
                  <a:pt x="2214" y="195"/>
                </a:lnTo>
                <a:lnTo>
                  <a:pt x="2215" y="195"/>
                </a:lnTo>
                <a:lnTo>
                  <a:pt x="2215" y="196"/>
                </a:lnTo>
                <a:lnTo>
                  <a:pt x="2214" y="198"/>
                </a:lnTo>
                <a:lnTo>
                  <a:pt x="2211" y="198"/>
                </a:lnTo>
                <a:lnTo>
                  <a:pt x="2208" y="198"/>
                </a:lnTo>
                <a:lnTo>
                  <a:pt x="2203" y="198"/>
                </a:lnTo>
                <a:lnTo>
                  <a:pt x="2199" y="199"/>
                </a:lnTo>
                <a:lnTo>
                  <a:pt x="2189" y="199"/>
                </a:lnTo>
                <a:lnTo>
                  <a:pt x="2178" y="199"/>
                </a:lnTo>
                <a:lnTo>
                  <a:pt x="2175" y="198"/>
                </a:lnTo>
                <a:lnTo>
                  <a:pt x="2171" y="198"/>
                </a:lnTo>
                <a:lnTo>
                  <a:pt x="2170" y="196"/>
                </a:lnTo>
                <a:lnTo>
                  <a:pt x="2168" y="192"/>
                </a:lnTo>
                <a:lnTo>
                  <a:pt x="2177" y="192"/>
                </a:lnTo>
                <a:lnTo>
                  <a:pt x="2187" y="192"/>
                </a:lnTo>
                <a:lnTo>
                  <a:pt x="2197" y="192"/>
                </a:lnTo>
                <a:lnTo>
                  <a:pt x="2207" y="193"/>
                </a:lnTo>
                <a:lnTo>
                  <a:pt x="2203" y="192"/>
                </a:lnTo>
                <a:lnTo>
                  <a:pt x="2207" y="193"/>
                </a:lnTo>
                <a:close/>
                <a:moveTo>
                  <a:pt x="2234" y="130"/>
                </a:moveTo>
                <a:lnTo>
                  <a:pt x="2234" y="130"/>
                </a:lnTo>
                <a:lnTo>
                  <a:pt x="2235" y="131"/>
                </a:lnTo>
                <a:lnTo>
                  <a:pt x="2233" y="132"/>
                </a:lnTo>
                <a:lnTo>
                  <a:pt x="2233" y="131"/>
                </a:lnTo>
                <a:lnTo>
                  <a:pt x="2233" y="130"/>
                </a:lnTo>
                <a:lnTo>
                  <a:pt x="2234" y="130"/>
                </a:lnTo>
                <a:lnTo>
                  <a:pt x="2233" y="130"/>
                </a:lnTo>
                <a:lnTo>
                  <a:pt x="2234" y="130"/>
                </a:lnTo>
                <a:close/>
                <a:moveTo>
                  <a:pt x="2241" y="112"/>
                </a:moveTo>
                <a:lnTo>
                  <a:pt x="2236" y="114"/>
                </a:lnTo>
                <a:lnTo>
                  <a:pt x="2232" y="114"/>
                </a:lnTo>
                <a:lnTo>
                  <a:pt x="2228" y="113"/>
                </a:lnTo>
                <a:lnTo>
                  <a:pt x="2226" y="112"/>
                </a:lnTo>
                <a:lnTo>
                  <a:pt x="2220" y="108"/>
                </a:lnTo>
                <a:lnTo>
                  <a:pt x="2216" y="105"/>
                </a:lnTo>
                <a:lnTo>
                  <a:pt x="2219" y="104"/>
                </a:lnTo>
                <a:lnTo>
                  <a:pt x="2222" y="104"/>
                </a:lnTo>
                <a:lnTo>
                  <a:pt x="2225" y="105"/>
                </a:lnTo>
                <a:lnTo>
                  <a:pt x="2227" y="106"/>
                </a:lnTo>
                <a:lnTo>
                  <a:pt x="2234" y="109"/>
                </a:lnTo>
                <a:lnTo>
                  <a:pt x="2241" y="112"/>
                </a:lnTo>
                <a:close/>
                <a:moveTo>
                  <a:pt x="2142" y="65"/>
                </a:moveTo>
                <a:lnTo>
                  <a:pt x="2145" y="65"/>
                </a:lnTo>
                <a:lnTo>
                  <a:pt x="2151" y="65"/>
                </a:lnTo>
                <a:lnTo>
                  <a:pt x="2154" y="65"/>
                </a:lnTo>
                <a:lnTo>
                  <a:pt x="2157" y="66"/>
                </a:lnTo>
                <a:lnTo>
                  <a:pt x="2158" y="66"/>
                </a:lnTo>
                <a:lnTo>
                  <a:pt x="2158" y="68"/>
                </a:lnTo>
                <a:lnTo>
                  <a:pt x="2157" y="69"/>
                </a:lnTo>
                <a:lnTo>
                  <a:pt x="2156" y="69"/>
                </a:lnTo>
                <a:lnTo>
                  <a:pt x="2153" y="69"/>
                </a:lnTo>
                <a:lnTo>
                  <a:pt x="2151" y="69"/>
                </a:lnTo>
                <a:lnTo>
                  <a:pt x="2145" y="68"/>
                </a:lnTo>
                <a:lnTo>
                  <a:pt x="2142" y="66"/>
                </a:lnTo>
                <a:lnTo>
                  <a:pt x="2142" y="66"/>
                </a:lnTo>
                <a:lnTo>
                  <a:pt x="2142" y="65"/>
                </a:lnTo>
                <a:lnTo>
                  <a:pt x="2143" y="65"/>
                </a:lnTo>
                <a:lnTo>
                  <a:pt x="2142" y="65"/>
                </a:lnTo>
                <a:close/>
                <a:moveTo>
                  <a:pt x="2109" y="133"/>
                </a:moveTo>
                <a:lnTo>
                  <a:pt x="2112" y="132"/>
                </a:lnTo>
                <a:lnTo>
                  <a:pt x="2117" y="132"/>
                </a:lnTo>
                <a:lnTo>
                  <a:pt x="2119" y="132"/>
                </a:lnTo>
                <a:lnTo>
                  <a:pt x="2123" y="133"/>
                </a:lnTo>
                <a:lnTo>
                  <a:pt x="2123" y="133"/>
                </a:lnTo>
                <a:lnTo>
                  <a:pt x="2124" y="133"/>
                </a:lnTo>
                <a:lnTo>
                  <a:pt x="2123" y="134"/>
                </a:lnTo>
                <a:lnTo>
                  <a:pt x="2121" y="134"/>
                </a:lnTo>
                <a:lnTo>
                  <a:pt x="2119" y="135"/>
                </a:lnTo>
                <a:lnTo>
                  <a:pt x="2113" y="135"/>
                </a:lnTo>
                <a:lnTo>
                  <a:pt x="2111" y="135"/>
                </a:lnTo>
                <a:lnTo>
                  <a:pt x="2109" y="135"/>
                </a:lnTo>
                <a:lnTo>
                  <a:pt x="2109" y="134"/>
                </a:lnTo>
                <a:lnTo>
                  <a:pt x="2109" y="133"/>
                </a:lnTo>
                <a:lnTo>
                  <a:pt x="2109" y="133"/>
                </a:lnTo>
                <a:lnTo>
                  <a:pt x="2109" y="133"/>
                </a:lnTo>
                <a:close/>
                <a:moveTo>
                  <a:pt x="978" y="314"/>
                </a:moveTo>
                <a:lnTo>
                  <a:pt x="980" y="314"/>
                </a:lnTo>
                <a:lnTo>
                  <a:pt x="982" y="314"/>
                </a:lnTo>
                <a:lnTo>
                  <a:pt x="983" y="315"/>
                </a:lnTo>
                <a:lnTo>
                  <a:pt x="982" y="315"/>
                </a:lnTo>
                <a:lnTo>
                  <a:pt x="979" y="315"/>
                </a:lnTo>
                <a:lnTo>
                  <a:pt x="978" y="314"/>
                </a:lnTo>
                <a:lnTo>
                  <a:pt x="979" y="314"/>
                </a:lnTo>
                <a:lnTo>
                  <a:pt x="978" y="314"/>
                </a:lnTo>
                <a:close/>
                <a:moveTo>
                  <a:pt x="1725" y="279"/>
                </a:moveTo>
                <a:lnTo>
                  <a:pt x="1728" y="278"/>
                </a:lnTo>
                <a:lnTo>
                  <a:pt x="1731" y="278"/>
                </a:lnTo>
                <a:lnTo>
                  <a:pt x="1736" y="278"/>
                </a:lnTo>
                <a:lnTo>
                  <a:pt x="1738" y="278"/>
                </a:lnTo>
                <a:lnTo>
                  <a:pt x="1746" y="278"/>
                </a:lnTo>
                <a:lnTo>
                  <a:pt x="1753" y="279"/>
                </a:lnTo>
                <a:lnTo>
                  <a:pt x="1739" y="279"/>
                </a:lnTo>
                <a:lnTo>
                  <a:pt x="1725" y="279"/>
                </a:lnTo>
                <a:close/>
                <a:moveTo>
                  <a:pt x="1872" y="15"/>
                </a:moveTo>
                <a:lnTo>
                  <a:pt x="1873" y="15"/>
                </a:lnTo>
                <a:lnTo>
                  <a:pt x="1874" y="16"/>
                </a:lnTo>
                <a:lnTo>
                  <a:pt x="1874" y="17"/>
                </a:lnTo>
                <a:lnTo>
                  <a:pt x="1874" y="18"/>
                </a:lnTo>
                <a:lnTo>
                  <a:pt x="1872" y="19"/>
                </a:lnTo>
                <a:lnTo>
                  <a:pt x="1871" y="18"/>
                </a:lnTo>
                <a:lnTo>
                  <a:pt x="1871" y="16"/>
                </a:lnTo>
                <a:lnTo>
                  <a:pt x="1872" y="15"/>
                </a:lnTo>
                <a:lnTo>
                  <a:pt x="1872" y="15"/>
                </a:lnTo>
                <a:lnTo>
                  <a:pt x="1872" y="15"/>
                </a:lnTo>
                <a:close/>
                <a:moveTo>
                  <a:pt x="1866" y="14"/>
                </a:moveTo>
                <a:lnTo>
                  <a:pt x="1866" y="15"/>
                </a:lnTo>
                <a:lnTo>
                  <a:pt x="1865" y="14"/>
                </a:lnTo>
                <a:lnTo>
                  <a:pt x="1866" y="14"/>
                </a:lnTo>
                <a:lnTo>
                  <a:pt x="1866" y="14"/>
                </a:lnTo>
                <a:lnTo>
                  <a:pt x="1866" y="14"/>
                </a:lnTo>
                <a:lnTo>
                  <a:pt x="1866" y="14"/>
                </a:lnTo>
                <a:close/>
                <a:moveTo>
                  <a:pt x="1821" y="256"/>
                </a:moveTo>
                <a:lnTo>
                  <a:pt x="1828" y="255"/>
                </a:lnTo>
                <a:lnTo>
                  <a:pt x="1837" y="255"/>
                </a:lnTo>
                <a:lnTo>
                  <a:pt x="1841" y="255"/>
                </a:lnTo>
                <a:lnTo>
                  <a:pt x="1846" y="254"/>
                </a:lnTo>
                <a:lnTo>
                  <a:pt x="1848" y="253"/>
                </a:lnTo>
                <a:lnTo>
                  <a:pt x="1849" y="251"/>
                </a:lnTo>
                <a:lnTo>
                  <a:pt x="1854" y="254"/>
                </a:lnTo>
                <a:lnTo>
                  <a:pt x="1860" y="254"/>
                </a:lnTo>
                <a:lnTo>
                  <a:pt x="1863" y="254"/>
                </a:lnTo>
                <a:lnTo>
                  <a:pt x="1866" y="253"/>
                </a:lnTo>
                <a:lnTo>
                  <a:pt x="1870" y="253"/>
                </a:lnTo>
                <a:lnTo>
                  <a:pt x="1871" y="253"/>
                </a:lnTo>
                <a:lnTo>
                  <a:pt x="1873" y="255"/>
                </a:lnTo>
                <a:lnTo>
                  <a:pt x="1874" y="256"/>
                </a:lnTo>
                <a:lnTo>
                  <a:pt x="1861" y="256"/>
                </a:lnTo>
                <a:lnTo>
                  <a:pt x="1848" y="256"/>
                </a:lnTo>
                <a:lnTo>
                  <a:pt x="1835" y="256"/>
                </a:lnTo>
                <a:lnTo>
                  <a:pt x="1821" y="256"/>
                </a:lnTo>
                <a:lnTo>
                  <a:pt x="1828" y="254"/>
                </a:lnTo>
                <a:lnTo>
                  <a:pt x="1831" y="255"/>
                </a:lnTo>
                <a:lnTo>
                  <a:pt x="1830" y="255"/>
                </a:lnTo>
                <a:lnTo>
                  <a:pt x="1821" y="256"/>
                </a:lnTo>
                <a:close/>
                <a:moveTo>
                  <a:pt x="1849" y="251"/>
                </a:moveTo>
                <a:lnTo>
                  <a:pt x="1851" y="249"/>
                </a:lnTo>
                <a:lnTo>
                  <a:pt x="1852" y="247"/>
                </a:lnTo>
                <a:lnTo>
                  <a:pt x="1851" y="249"/>
                </a:lnTo>
                <a:lnTo>
                  <a:pt x="1849" y="251"/>
                </a:lnTo>
                <a:close/>
                <a:moveTo>
                  <a:pt x="1862" y="221"/>
                </a:moveTo>
                <a:lnTo>
                  <a:pt x="1860" y="218"/>
                </a:lnTo>
                <a:lnTo>
                  <a:pt x="1856" y="217"/>
                </a:lnTo>
                <a:lnTo>
                  <a:pt x="1853" y="216"/>
                </a:lnTo>
                <a:lnTo>
                  <a:pt x="1849" y="216"/>
                </a:lnTo>
                <a:lnTo>
                  <a:pt x="1840" y="216"/>
                </a:lnTo>
                <a:lnTo>
                  <a:pt x="1833" y="216"/>
                </a:lnTo>
                <a:lnTo>
                  <a:pt x="1824" y="217"/>
                </a:lnTo>
                <a:lnTo>
                  <a:pt x="1815" y="217"/>
                </a:lnTo>
                <a:lnTo>
                  <a:pt x="1810" y="216"/>
                </a:lnTo>
                <a:lnTo>
                  <a:pt x="1805" y="214"/>
                </a:lnTo>
                <a:lnTo>
                  <a:pt x="1820" y="214"/>
                </a:lnTo>
                <a:lnTo>
                  <a:pt x="1835" y="214"/>
                </a:lnTo>
                <a:lnTo>
                  <a:pt x="1848" y="214"/>
                </a:lnTo>
                <a:lnTo>
                  <a:pt x="1863" y="214"/>
                </a:lnTo>
                <a:lnTo>
                  <a:pt x="1866" y="214"/>
                </a:lnTo>
                <a:lnTo>
                  <a:pt x="1871" y="214"/>
                </a:lnTo>
                <a:lnTo>
                  <a:pt x="1874" y="215"/>
                </a:lnTo>
                <a:lnTo>
                  <a:pt x="1877" y="217"/>
                </a:lnTo>
                <a:lnTo>
                  <a:pt x="1878" y="220"/>
                </a:lnTo>
                <a:lnTo>
                  <a:pt x="1877" y="221"/>
                </a:lnTo>
                <a:lnTo>
                  <a:pt x="1874" y="221"/>
                </a:lnTo>
                <a:lnTo>
                  <a:pt x="1872" y="222"/>
                </a:lnTo>
                <a:lnTo>
                  <a:pt x="1866" y="222"/>
                </a:lnTo>
                <a:lnTo>
                  <a:pt x="1862" y="221"/>
                </a:lnTo>
                <a:lnTo>
                  <a:pt x="1862" y="220"/>
                </a:lnTo>
                <a:lnTo>
                  <a:pt x="1862" y="221"/>
                </a:lnTo>
                <a:close/>
                <a:moveTo>
                  <a:pt x="2156" y="349"/>
                </a:moveTo>
                <a:lnTo>
                  <a:pt x="2154" y="350"/>
                </a:lnTo>
                <a:lnTo>
                  <a:pt x="2151" y="351"/>
                </a:lnTo>
                <a:lnTo>
                  <a:pt x="2146" y="353"/>
                </a:lnTo>
                <a:lnTo>
                  <a:pt x="2143" y="353"/>
                </a:lnTo>
                <a:lnTo>
                  <a:pt x="2140" y="351"/>
                </a:lnTo>
                <a:lnTo>
                  <a:pt x="2136" y="349"/>
                </a:lnTo>
                <a:lnTo>
                  <a:pt x="2141" y="348"/>
                </a:lnTo>
                <a:lnTo>
                  <a:pt x="2145" y="347"/>
                </a:lnTo>
                <a:lnTo>
                  <a:pt x="2151" y="348"/>
                </a:lnTo>
                <a:lnTo>
                  <a:pt x="2156" y="349"/>
                </a:lnTo>
                <a:lnTo>
                  <a:pt x="2154" y="348"/>
                </a:lnTo>
                <a:lnTo>
                  <a:pt x="2156" y="349"/>
                </a:lnTo>
                <a:close/>
                <a:moveTo>
                  <a:pt x="1995" y="253"/>
                </a:moveTo>
                <a:lnTo>
                  <a:pt x="1995" y="253"/>
                </a:lnTo>
                <a:lnTo>
                  <a:pt x="1995" y="253"/>
                </a:lnTo>
                <a:lnTo>
                  <a:pt x="1995" y="253"/>
                </a:lnTo>
                <a:lnTo>
                  <a:pt x="1995" y="25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7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7"/>
          <p:cNvSpPr>
            <a:spLocks noGrp="1" noEditPoints="1"/>
          </p:cNvSpPr>
          <p:nvPr>
            <p:ph type="pic" sz="quarter" idx="33"/>
          </p:nvPr>
        </p:nvSpPr>
        <p:spPr bwMode="auto">
          <a:xfrm>
            <a:off x="383507" y="666106"/>
            <a:ext cx="23338761" cy="6714778"/>
          </a:xfrm>
          <a:custGeom>
            <a:avLst/>
            <a:gdLst>
              <a:gd name="T0" fmla="*/ 2206 w 2464"/>
              <a:gd name="T1" fmla="*/ 242 h 587"/>
              <a:gd name="T2" fmla="*/ 546 w 2464"/>
              <a:gd name="T3" fmla="*/ 177 h 587"/>
              <a:gd name="T4" fmla="*/ 2404 w 2464"/>
              <a:gd name="T5" fmla="*/ 494 h 587"/>
              <a:gd name="T6" fmla="*/ 39 w 2464"/>
              <a:gd name="T7" fmla="*/ 430 h 587"/>
              <a:gd name="T8" fmla="*/ 1943 w 2464"/>
              <a:gd name="T9" fmla="*/ 181 h 587"/>
              <a:gd name="T10" fmla="*/ 119 w 2464"/>
              <a:gd name="T11" fmla="*/ 411 h 587"/>
              <a:gd name="T12" fmla="*/ 2328 w 2464"/>
              <a:gd name="T13" fmla="*/ 150 h 587"/>
              <a:gd name="T14" fmla="*/ 193 w 2464"/>
              <a:gd name="T15" fmla="*/ 232 h 587"/>
              <a:gd name="T16" fmla="*/ 2171 w 2464"/>
              <a:gd name="T17" fmla="*/ 288 h 587"/>
              <a:gd name="T18" fmla="*/ 548 w 2464"/>
              <a:gd name="T19" fmla="*/ 163 h 587"/>
              <a:gd name="T20" fmla="*/ 2052 w 2464"/>
              <a:gd name="T21" fmla="*/ 207 h 587"/>
              <a:gd name="T22" fmla="*/ 2458 w 2464"/>
              <a:gd name="T23" fmla="*/ 470 h 587"/>
              <a:gd name="T24" fmla="*/ 2125 w 2464"/>
              <a:gd name="T25" fmla="*/ 308 h 587"/>
              <a:gd name="T26" fmla="*/ 1977 w 2464"/>
              <a:gd name="T27" fmla="*/ 249 h 587"/>
              <a:gd name="T28" fmla="*/ 1851 w 2464"/>
              <a:gd name="T29" fmla="*/ 238 h 587"/>
              <a:gd name="T30" fmla="*/ 1906 w 2464"/>
              <a:gd name="T31" fmla="*/ 192 h 587"/>
              <a:gd name="T32" fmla="*/ 2104 w 2464"/>
              <a:gd name="T33" fmla="*/ 176 h 587"/>
              <a:gd name="T34" fmla="*/ 2170 w 2464"/>
              <a:gd name="T35" fmla="*/ 202 h 587"/>
              <a:gd name="T36" fmla="*/ 2231 w 2464"/>
              <a:gd name="T37" fmla="*/ 162 h 587"/>
              <a:gd name="T38" fmla="*/ 2117 w 2464"/>
              <a:gd name="T39" fmla="*/ 111 h 587"/>
              <a:gd name="T40" fmla="*/ 2000 w 2464"/>
              <a:gd name="T41" fmla="*/ 49 h 587"/>
              <a:gd name="T42" fmla="*/ 1301 w 2464"/>
              <a:gd name="T43" fmla="*/ 23 h 587"/>
              <a:gd name="T44" fmla="*/ 518 w 2464"/>
              <a:gd name="T45" fmla="*/ 2 h 587"/>
              <a:gd name="T46" fmla="*/ 127 w 2464"/>
              <a:gd name="T47" fmla="*/ 84 h 587"/>
              <a:gd name="T48" fmla="*/ 253 w 2464"/>
              <a:gd name="T49" fmla="*/ 124 h 587"/>
              <a:gd name="T50" fmla="*/ 180 w 2464"/>
              <a:gd name="T51" fmla="*/ 159 h 587"/>
              <a:gd name="T52" fmla="*/ 293 w 2464"/>
              <a:gd name="T53" fmla="*/ 158 h 587"/>
              <a:gd name="T54" fmla="*/ 572 w 2464"/>
              <a:gd name="T55" fmla="*/ 146 h 587"/>
              <a:gd name="T56" fmla="*/ 589 w 2464"/>
              <a:gd name="T57" fmla="*/ 179 h 587"/>
              <a:gd name="T58" fmla="*/ 83 w 2464"/>
              <a:gd name="T59" fmla="*/ 210 h 587"/>
              <a:gd name="T60" fmla="*/ 436 w 2464"/>
              <a:gd name="T61" fmla="*/ 207 h 587"/>
              <a:gd name="T62" fmla="*/ 446 w 2464"/>
              <a:gd name="T63" fmla="*/ 222 h 587"/>
              <a:gd name="T64" fmla="*/ 262 w 2464"/>
              <a:gd name="T65" fmla="*/ 241 h 587"/>
              <a:gd name="T66" fmla="*/ 287 w 2464"/>
              <a:gd name="T67" fmla="*/ 280 h 587"/>
              <a:gd name="T68" fmla="*/ 181 w 2464"/>
              <a:gd name="T69" fmla="*/ 478 h 587"/>
              <a:gd name="T70" fmla="*/ 1841 w 2464"/>
              <a:gd name="T71" fmla="*/ 539 h 587"/>
              <a:gd name="T72" fmla="*/ 2083 w 2464"/>
              <a:gd name="T73" fmla="*/ 524 h 587"/>
              <a:gd name="T74" fmla="*/ 2158 w 2464"/>
              <a:gd name="T75" fmla="*/ 472 h 587"/>
              <a:gd name="T76" fmla="*/ 2248 w 2464"/>
              <a:gd name="T77" fmla="*/ 439 h 587"/>
              <a:gd name="T78" fmla="*/ 2335 w 2464"/>
              <a:gd name="T79" fmla="*/ 451 h 587"/>
              <a:gd name="T80" fmla="*/ 2412 w 2464"/>
              <a:gd name="T81" fmla="*/ 459 h 587"/>
              <a:gd name="T82" fmla="*/ 1974 w 2464"/>
              <a:gd name="T83" fmla="*/ 198 h 587"/>
              <a:gd name="T84" fmla="*/ 2120 w 2464"/>
              <a:gd name="T85" fmla="*/ 146 h 587"/>
              <a:gd name="T86" fmla="*/ 83 w 2464"/>
              <a:gd name="T87" fmla="*/ 167 h 587"/>
              <a:gd name="T88" fmla="*/ 295 w 2464"/>
              <a:gd name="T89" fmla="*/ 113 h 587"/>
              <a:gd name="T90" fmla="*/ 353 w 2464"/>
              <a:gd name="T91" fmla="*/ 238 h 587"/>
              <a:gd name="T92" fmla="*/ 497 w 2464"/>
              <a:gd name="T93" fmla="*/ 242 h 587"/>
              <a:gd name="T94" fmla="*/ 462 w 2464"/>
              <a:gd name="T95" fmla="*/ 52 h 587"/>
              <a:gd name="T96" fmla="*/ 543 w 2464"/>
              <a:gd name="T97" fmla="*/ 47 h 587"/>
              <a:gd name="T98" fmla="*/ 534 w 2464"/>
              <a:gd name="T99" fmla="*/ 64 h 587"/>
              <a:gd name="T100" fmla="*/ 794 w 2464"/>
              <a:gd name="T101" fmla="*/ 181 h 587"/>
              <a:gd name="T102" fmla="*/ 1160 w 2464"/>
              <a:gd name="T103" fmla="*/ 188 h 587"/>
              <a:gd name="T104" fmla="*/ 1127 w 2464"/>
              <a:gd name="T105" fmla="*/ 180 h 587"/>
              <a:gd name="T106" fmla="*/ 973 w 2464"/>
              <a:gd name="T107" fmla="*/ 184 h 587"/>
              <a:gd name="T108" fmla="*/ 1244 w 2464"/>
              <a:gd name="T109" fmla="*/ 172 h 587"/>
              <a:gd name="T110" fmla="*/ 956 w 2464"/>
              <a:gd name="T111" fmla="*/ 55 h 587"/>
              <a:gd name="T112" fmla="*/ 1151 w 2464"/>
              <a:gd name="T113" fmla="*/ 144 h 587"/>
              <a:gd name="T114" fmla="*/ 1404 w 2464"/>
              <a:gd name="T115" fmla="*/ 154 h 587"/>
              <a:gd name="T116" fmla="*/ 923 w 2464"/>
              <a:gd name="T117" fmla="*/ 55 h 587"/>
              <a:gd name="T118" fmla="*/ 1311 w 2464"/>
              <a:gd name="T119" fmla="*/ 31 h 587"/>
              <a:gd name="T120" fmla="*/ 2422 w 2464"/>
              <a:gd name="T121" fmla="*/ 447 h 587"/>
              <a:gd name="T122" fmla="*/ 758 w 2464"/>
              <a:gd name="T123" fmla="*/ 15 h 587"/>
              <a:gd name="T124" fmla="*/ 1694 w 2464"/>
              <a:gd name="T125" fmla="*/ 1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4" h="587">
                <a:moveTo>
                  <a:pt x="663" y="15"/>
                </a:moveTo>
                <a:lnTo>
                  <a:pt x="665" y="14"/>
                </a:lnTo>
                <a:lnTo>
                  <a:pt x="667" y="10"/>
                </a:lnTo>
                <a:lnTo>
                  <a:pt x="672" y="9"/>
                </a:lnTo>
                <a:lnTo>
                  <a:pt x="675" y="9"/>
                </a:lnTo>
                <a:lnTo>
                  <a:pt x="691" y="9"/>
                </a:lnTo>
                <a:lnTo>
                  <a:pt x="707" y="9"/>
                </a:lnTo>
                <a:lnTo>
                  <a:pt x="723" y="9"/>
                </a:lnTo>
                <a:lnTo>
                  <a:pt x="739" y="9"/>
                </a:lnTo>
                <a:lnTo>
                  <a:pt x="755" y="8"/>
                </a:lnTo>
                <a:lnTo>
                  <a:pt x="771" y="8"/>
                </a:lnTo>
                <a:lnTo>
                  <a:pt x="803" y="8"/>
                </a:lnTo>
                <a:lnTo>
                  <a:pt x="835" y="8"/>
                </a:lnTo>
                <a:lnTo>
                  <a:pt x="868" y="8"/>
                </a:lnTo>
                <a:lnTo>
                  <a:pt x="899" y="8"/>
                </a:lnTo>
                <a:lnTo>
                  <a:pt x="931" y="8"/>
                </a:lnTo>
                <a:lnTo>
                  <a:pt x="963" y="8"/>
                </a:lnTo>
                <a:lnTo>
                  <a:pt x="995" y="8"/>
                </a:lnTo>
                <a:lnTo>
                  <a:pt x="1027" y="8"/>
                </a:lnTo>
                <a:lnTo>
                  <a:pt x="1059" y="8"/>
                </a:lnTo>
                <a:lnTo>
                  <a:pt x="1091" y="8"/>
                </a:lnTo>
                <a:lnTo>
                  <a:pt x="1123" y="8"/>
                </a:lnTo>
                <a:lnTo>
                  <a:pt x="1154" y="8"/>
                </a:lnTo>
                <a:lnTo>
                  <a:pt x="1173" y="8"/>
                </a:lnTo>
                <a:lnTo>
                  <a:pt x="1190" y="8"/>
                </a:lnTo>
                <a:lnTo>
                  <a:pt x="1208" y="8"/>
                </a:lnTo>
                <a:lnTo>
                  <a:pt x="1225" y="8"/>
                </a:lnTo>
                <a:lnTo>
                  <a:pt x="1234" y="8"/>
                </a:lnTo>
                <a:lnTo>
                  <a:pt x="1243" y="8"/>
                </a:lnTo>
                <a:lnTo>
                  <a:pt x="1252" y="8"/>
                </a:lnTo>
                <a:lnTo>
                  <a:pt x="1260" y="8"/>
                </a:lnTo>
                <a:lnTo>
                  <a:pt x="1268" y="8"/>
                </a:lnTo>
                <a:lnTo>
                  <a:pt x="1277" y="9"/>
                </a:lnTo>
                <a:lnTo>
                  <a:pt x="1285" y="8"/>
                </a:lnTo>
                <a:lnTo>
                  <a:pt x="1293" y="6"/>
                </a:lnTo>
                <a:lnTo>
                  <a:pt x="1230" y="6"/>
                </a:lnTo>
                <a:lnTo>
                  <a:pt x="1167" y="6"/>
                </a:lnTo>
                <a:lnTo>
                  <a:pt x="1104" y="6"/>
                </a:lnTo>
                <a:lnTo>
                  <a:pt x="1042" y="6"/>
                </a:lnTo>
                <a:lnTo>
                  <a:pt x="979" y="6"/>
                </a:lnTo>
                <a:lnTo>
                  <a:pt x="917" y="6"/>
                </a:lnTo>
                <a:lnTo>
                  <a:pt x="854" y="6"/>
                </a:lnTo>
                <a:lnTo>
                  <a:pt x="790" y="5"/>
                </a:lnTo>
                <a:lnTo>
                  <a:pt x="755" y="5"/>
                </a:lnTo>
                <a:lnTo>
                  <a:pt x="720" y="5"/>
                </a:lnTo>
                <a:lnTo>
                  <a:pt x="684" y="5"/>
                </a:lnTo>
                <a:lnTo>
                  <a:pt x="649" y="5"/>
                </a:lnTo>
                <a:lnTo>
                  <a:pt x="656" y="9"/>
                </a:lnTo>
                <a:lnTo>
                  <a:pt x="663" y="15"/>
                </a:lnTo>
                <a:lnTo>
                  <a:pt x="662" y="11"/>
                </a:lnTo>
                <a:lnTo>
                  <a:pt x="663" y="15"/>
                </a:lnTo>
                <a:close/>
                <a:moveTo>
                  <a:pt x="1002" y="175"/>
                </a:moveTo>
                <a:lnTo>
                  <a:pt x="986" y="175"/>
                </a:lnTo>
                <a:lnTo>
                  <a:pt x="969" y="175"/>
                </a:lnTo>
                <a:lnTo>
                  <a:pt x="978" y="176"/>
                </a:lnTo>
                <a:lnTo>
                  <a:pt x="986" y="176"/>
                </a:lnTo>
                <a:lnTo>
                  <a:pt x="994" y="176"/>
                </a:lnTo>
                <a:lnTo>
                  <a:pt x="1002" y="175"/>
                </a:lnTo>
                <a:close/>
                <a:moveTo>
                  <a:pt x="2140" y="189"/>
                </a:moveTo>
                <a:lnTo>
                  <a:pt x="2141" y="189"/>
                </a:lnTo>
                <a:lnTo>
                  <a:pt x="2140" y="189"/>
                </a:lnTo>
                <a:close/>
                <a:moveTo>
                  <a:pt x="2207" y="242"/>
                </a:moveTo>
                <a:lnTo>
                  <a:pt x="2206" y="242"/>
                </a:lnTo>
                <a:lnTo>
                  <a:pt x="2205" y="243"/>
                </a:lnTo>
                <a:lnTo>
                  <a:pt x="2206" y="245"/>
                </a:lnTo>
                <a:lnTo>
                  <a:pt x="2206" y="245"/>
                </a:lnTo>
                <a:lnTo>
                  <a:pt x="2207" y="245"/>
                </a:lnTo>
                <a:lnTo>
                  <a:pt x="2208" y="243"/>
                </a:lnTo>
                <a:lnTo>
                  <a:pt x="2208" y="242"/>
                </a:lnTo>
                <a:lnTo>
                  <a:pt x="2207" y="242"/>
                </a:lnTo>
                <a:lnTo>
                  <a:pt x="2207" y="242"/>
                </a:lnTo>
                <a:lnTo>
                  <a:pt x="2207" y="242"/>
                </a:lnTo>
                <a:close/>
                <a:moveTo>
                  <a:pt x="233" y="173"/>
                </a:moveTo>
                <a:lnTo>
                  <a:pt x="240" y="174"/>
                </a:lnTo>
                <a:lnTo>
                  <a:pt x="250" y="173"/>
                </a:lnTo>
                <a:lnTo>
                  <a:pt x="254" y="171"/>
                </a:lnTo>
                <a:lnTo>
                  <a:pt x="259" y="171"/>
                </a:lnTo>
                <a:lnTo>
                  <a:pt x="261" y="173"/>
                </a:lnTo>
                <a:lnTo>
                  <a:pt x="264" y="173"/>
                </a:lnTo>
                <a:lnTo>
                  <a:pt x="268" y="173"/>
                </a:lnTo>
                <a:lnTo>
                  <a:pt x="272" y="172"/>
                </a:lnTo>
                <a:lnTo>
                  <a:pt x="280" y="173"/>
                </a:lnTo>
                <a:lnTo>
                  <a:pt x="289" y="173"/>
                </a:lnTo>
                <a:lnTo>
                  <a:pt x="297" y="173"/>
                </a:lnTo>
                <a:lnTo>
                  <a:pt x="306" y="172"/>
                </a:lnTo>
                <a:lnTo>
                  <a:pt x="312" y="169"/>
                </a:lnTo>
                <a:lnTo>
                  <a:pt x="319" y="168"/>
                </a:lnTo>
                <a:lnTo>
                  <a:pt x="325" y="169"/>
                </a:lnTo>
                <a:lnTo>
                  <a:pt x="332" y="171"/>
                </a:lnTo>
                <a:lnTo>
                  <a:pt x="341" y="169"/>
                </a:lnTo>
                <a:lnTo>
                  <a:pt x="350" y="167"/>
                </a:lnTo>
                <a:lnTo>
                  <a:pt x="343" y="165"/>
                </a:lnTo>
                <a:lnTo>
                  <a:pt x="336" y="164"/>
                </a:lnTo>
                <a:lnTo>
                  <a:pt x="333" y="164"/>
                </a:lnTo>
                <a:lnTo>
                  <a:pt x="328" y="165"/>
                </a:lnTo>
                <a:lnTo>
                  <a:pt x="312" y="165"/>
                </a:lnTo>
                <a:lnTo>
                  <a:pt x="296" y="165"/>
                </a:lnTo>
                <a:lnTo>
                  <a:pt x="280" y="165"/>
                </a:lnTo>
                <a:lnTo>
                  <a:pt x="263" y="165"/>
                </a:lnTo>
                <a:lnTo>
                  <a:pt x="247" y="166"/>
                </a:lnTo>
                <a:lnTo>
                  <a:pt x="231" y="167"/>
                </a:lnTo>
                <a:lnTo>
                  <a:pt x="233" y="167"/>
                </a:lnTo>
                <a:lnTo>
                  <a:pt x="234" y="168"/>
                </a:lnTo>
                <a:lnTo>
                  <a:pt x="234" y="169"/>
                </a:lnTo>
                <a:lnTo>
                  <a:pt x="234" y="171"/>
                </a:lnTo>
                <a:lnTo>
                  <a:pt x="233" y="172"/>
                </a:lnTo>
                <a:lnTo>
                  <a:pt x="233" y="173"/>
                </a:lnTo>
                <a:close/>
                <a:moveTo>
                  <a:pt x="539" y="175"/>
                </a:moveTo>
                <a:lnTo>
                  <a:pt x="525" y="174"/>
                </a:lnTo>
                <a:lnTo>
                  <a:pt x="511" y="175"/>
                </a:lnTo>
                <a:lnTo>
                  <a:pt x="506" y="174"/>
                </a:lnTo>
                <a:lnTo>
                  <a:pt x="499" y="174"/>
                </a:lnTo>
                <a:lnTo>
                  <a:pt x="492" y="174"/>
                </a:lnTo>
                <a:lnTo>
                  <a:pt x="485" y="175"/>
                </a:lnTo>
                <a:lnTo>
                  <a:pt x="490" y="177"/>
                </a:lnTo>
                <a:lnTo>
                  <a:pt x="494" y="177"/>
                </a:lnTo>
                <a:lnTo>
                  <a:pt x="499" y="177"/>
                </a:lnTo>
                <a:lnTo>
                  <a:pt x="503" y="177"/>
                </a:lnTo>
                <a:lnTo>
                  <a:pt x="515" y="179"/>
                </a:lnTo>
                <a:lnTo>
                  <a:pt x="526" y="177"/>
                </a:lnTo>
                <a:lnTo>
                  <a:pt x="531" y="179"/>
                </a:lnTo>
                <a:lnTo>
                  <a:pt x="535" y="180"/>
                </a:lnTo>
                <a:lnTo>
                  <a:pt x="539" y="181"/>
                </a:lnTo>
                <a:lnTo>
                  <a:pt x="543" y="181"/>
                </a:lnTo>
                <a:lnTo>
                  <a:pt x="544" y="179"/>
                </a:lnTo>
                <a:lnTo>
                  <a:pt x="546" y="177"/>
                </a:lnTo>
                <a:lnTo>
                  <a:pt x="546" y="176"/>
                </a:lnTo>
                <a:lnTo>
                  <a:pt x="544" y="176"/>
                </a:lnTo>
                <a:lnTo>
                  <a:pt x="542" y="175"/>
                </a:lnTo>
                <a:lnTo>
                  <a:pt x="539" y="175"/>
                </a:lnTo>
                <a:lnTo>
                  <a:pt x="539" y="174"/>
                </a:lnTo>
                <a:lnTo>
                  <a:pt x="539" y="175"/>
                </a:lnTo>
                <a:close/>
                <a:moveTo>
                  <a:pt x="2398" y="488"/>
                </a:moveTo>
                <a:lnTo>
                  <a:pt x="2394" y="489"/>
                </a:lnTo>
                <a:lnTo>
                  <a:pt x="2388" y="488"/>
                </a:lnTo>
                <a:lnTo>
                  <a:pt x="2384" y="486"/>
                </a:lnTo>
                <a:lnTo>
                  <a:pt x="2379" y="483"/>
                </a:lnTo>
                <a:lnTo>
                  <a:pt x="2376" y="483"/>
                </a:lnTo>
                <a:lnTo>
                  <a:pt x="2373" y="483"/>
                </a:lnTo>
                <a:lnTo>
                  <a:pt x="2371" y="482"/>
                </a:lnTo>
                <a:lnTo>
                  <a:pt x="2368" y="481"/>
                </a:lnTo>
                <a:lnTo>
                  <a:pt x="2362" y="479"/>
                </a:lnTo>
                <a:lnTo>
                  <a:pt x="2355" y="476"/>
                </a:lnTo>
                <a:lnTo>
                  <a:pt x="2344" y="475"/>
                </a:lnTo>
                <a:lnTo>
                  <a:pt x="2333" y="474"/>
                </a:lnTo>
                <a:lnTo>
                  <a:pt x="2328" y="471"/>
                </a:lnTo>
                <a:lnTo>
                  <a:pt x="2322" y="467"/>
                </a:lnTo>
                <a:lnTo>
                  <a:pt x="2316" y="466"/>
                </a:lnTo>
                <a:lnTo>
                  <a:pt x="2310" y="465"/>
                </a:lnTo>
                <a:lnTo>
                  <a:pt x="2308" y="464"/>
                </a:lnTo>
                <a:lnTo>
                  <a:pt x="2307" y="464"/>
                </a:lnTo>
                <a:lnTo>
                  <a:pt x="2305" y="464"/>
                </a:lnTo>
                <a:lnTo>
                  <a:pt x="2304" y="465"/>
                </a:lnTo>
                <a:lnTo>
                  <a:pt x="2305" y="465"/>
                </a:lnTo>
                <a:lnTo>
                  <a:pt x="2304" y="465"/>
                </a:lnTo>
                <a:lnTo>
                  <a:pt x="2305" y="466"/>
                </a:lnTo>
                <a:lnTo>
                  <a:pt x="2306" y="466"/>
                </a:lnTo>
                <a:lnTo>
                  <a:pt x="2308" y="466"/>
                </a:lnTo>
                <a:lnTo>
                  <a:pt x="2310" y="465"/>
                </a:lnTo>
                <a:lnTo>
                  <a:pt x="2313" y="468"/>
                </a:lnTo>
                <a:lnTo>
                  <a:pt x="2315" y="470"/>
                </a:lnTo>
                <a:lnTo>
                  <a:pt x="2319" y="471"/>
                </a:lnTo>
                <a:lnTo>
                  <a:pt x="2322" y="472"/>
                </a:lnTo>
                <a:lnTo>
                  <a:pt x="2331" y="474"/>
                </a:lnTo>
                <a:lnTo>
                  <a:pt x="2339" y="476"/>
                </a:lnTo>
                <a:lnTo>
                  <a:pt x="2348" y="480"/>
                </a:lnTo>
                <a:lnTo>
                  <a:pt x="2357" y="482"/>
                </a:lnTo>
                <a:lnTo>
                  <a:pt x="2361" y="483"/>
                </a:lnTo>
                <a:lnTo>
                  <a:pt x="2365" y="484"/>
                </a:lnTo>
                <a:lnTo>
                  <a:pt x="2368" y="486"/>
                </a:lnTo>
                <a:lnTo>
                  <a:pt x="2370" y="486"/>
                </a:lnTo>
                <a:lnTo>
                  <a:pt x="2371" y="486"/>
                </a:lnTo>
                <a:lnTo>
                  <a:pt x="2372" y="483"/>
                </a:lnTo>
                <a:lnTo>
                  <a:pt x="2377" y="487"/>
                </a:lnTo>
                <a:lnTo>
                  <a:pt x="2381" y="490"/>
                </a:lnTo>
                <a:lnTo>
                  <a:pt x="2386" y="492"/>
                </a:lnTo>
                <a:lnTo>
                  <a:pt x="2392" y="495"/>
                </a:lnTo>
                <a:lnTo>
                  <a:pt x="2397" y="497"/>
                </a:lnTo>
                <a:lnTo>
                  <a:pt x="2402" y="498"/>
                </a:lnTo>
                <a:lnTo>
                  <a:pt x="2407" y="500"/>
                </a:lnTo>
                <a:lnTo>
                  <a:pt x="2412" y="501"/>
                </a:lnTo>
                <a:lnTo>
                  <a:pt x="2414" y="501"/>
                </a:lnTo>
                <a:lnTo>
                  <a:pt x="2415" y="501"/>
                </a:lnTo>
                <a:lnTo>
                  <a:pt x="2415" y="500"/>
                </a:lnTo>
                <a:lnTo>
                  <a:pt x="2415" y="499"/>
                </a:lnTo>
                <a:lnTo>
                  <a:pt x="2413" y="497"/>
                </a:lnTo>
                <a:lnTo>
                  <a:pt x="2411" y="496"/>
                </a:lnTo>
                <a:lnTo>
                  <a:pt x="2407" y="495"/>
                </a:lnTo>
                <a:lnTo>
                  <a:pt x="2404" y="494"/>
                </a:lnTo>
                <a:lnTo>
                  <a:pt x="2401" y="491"/>
                </a:lnTo>
                <a:lnTo>
                  <a:pt x="2398" y="488"/>
                </a:lnTo>
                <a:lnTo>
                  <a:pt x="2404" y="489"/>
                </a:lnTo>
                <a:lnTo>
                  <a:pt x="2409" y="488"/>
                </a:lnTo>
                <a:lnTo>
                  <a:pt x="2406" y="484"/>
                </a:lnTo>
                <a:lnTo>
                  <a:pt x="2404" y="482"/>
                </a:lnTo>
                <a:lnTo>
                  <a:pt x="2402" y="482"/>
                </a:lnTo>
                <a:lnTo>
                  <a:pt x="2398" y="483"/>
                </a:lnTo>
                <a:lnTo>
                  <a:pt x="2397" y="483"/>
                </a:lnTo>
                <a:lnTo>
                  <a:pt x="2397" y="484"/>
                </a:lnTo>
                <a:lnTo>
                  <a:pt x="2397" y="486"/>
                </a:lnTo>
                <a:lnTo>
                  <a:pt x="2398" y="488"/>
                </a:lnTo>
                <a:lnTo>
                  <a:pt x="2395" y="486"/>
                </a:lnTo>
                <a:lnTo>
                  <a:pt x="2398" y="488"/>
                </a:lnTo>
                <a:close/>
                <a:moveTo>
                  <a:pt x="91" y="85"/>
                </a:moveTo>
                <a:lnTo>
                  <a:pt x="96" y="83"/>
                </a:lnTo>
                <a:lnTo>
                  <a:pt x="97" y="80"/>
                </a:lnTo>
                <a:lnTo>
                  <a:pt x="97" y="79"/>
                </a:lnTo>
                <a:lnTo>
                  <a:pt x="97" y="76"/>
                </a:lnTo>
                <a:lnTo>
                  <a:pt x="95" y="76"/>
                </a:lnTo>
                <a:lnTo>
                  <a:pt x="93" y="76"/>
                </a:lnTo>
                <a:lnTo>
                  <a:pt x="90" y="79"/>
                </a:lnTo>
                <a:lnTo>
                  <a:pt x="89" y="81"/>
                </a:lnTo>
                <a:lnTo>
                  <a:pt x="89" y="82"/>
                </a:lnTo>
                <a:lnTo>
                  <a:pt x="89" y="83"/>
                </a:lnTo>
                <a:lnTo>
                  <a:pt x="90" y="84"/>
                </a:lnTo>
                <a:lnTo>
                  <a:pt x="91" y="85"/>
                </a:lnTo>
                <a:lnTo>
                  <a:pt x="91" y="84"/>
                </a:lnTo>
                <a:lnTo>
                  <a:pt x="91" y="85"/>
                </a:lnTo>
                <a:close/>
                <a:moveTo>
                  <a:pt x="667" y="163"/>
                </a:moveTo>
                <a:lnTo>
                  <a:pt x="670" y="159"/>
                </a:lnTo>
                <a:lnTo>
                  <a:pt x="673" y="158"/>
                </a:lnTo>
                <a:lnTo>
                  <a:pt x="664" y="158"/>
                </a:lnTo>
                <a:lnTo>
                  <a:pt x="654" y="158"/>
                </a:lnTo>
                <a:lnTo>
                  <a:pt x="655" y="160"/>
                </a:lnTo>
                <a:lnTo>
                  <a:pt x="656" y="162"/>
                </a:lnTo>
                <a:lnTo>
                  <a:pt x="658" y="162"/>
                </a:lnTo>
                <a:lnTo>
                  <a:pt x="659" y="163"/>
                </a:lnTo>
                <a:lnTo>
                  <a:pt x="663" y="163"/>
                </a:lnTo>
                <a:lnTo>
                  <a:pt x="667" y="163"/>
                </a:lnTo>
                <a:lnTo>
                  <a:pt x="665" y="162"/>
                </a:lnTo>
                <a:lnTo>
                  <a:pt x="667" y="163"/>
                </a:lnTo>
                <a:close/>
                <a:moveTo>
                  <a:pt x="667" y="164"/>
                </a:moveTo>
                <a:lnTo>
                  <a:pt x="667" y="163"/>
                </a:lnTo>
                <a:lnTo>
                  <a:pt x="667" y="164"/>
                </a:lnTo>
                <a:lnTo>
                  <a:pt x="667" y="164"/>
                </a:lnTo>
                <a:lnTo>
                  <a:pt x="667" y="164"/>
                </a:lnTo>
                <a:lnTo>
                  <a:pt x="667" y="164"/>
                </a:lnTo>
                <a:lnTo>
                  <a:pt x="667" y="164"/>
                </a:lnTo>
                <a:lnTo>
                  <a:pt x="667" y="164"/>
                </a:lnTo>
                <a:close/>
                <a:moveTo>
                  <a:pt x="39" y="430"/>
                </a:moveTo>
                <a:lnTo>
                  <a:pt x="32" y="430"/>
                </a:lnTo>
                <a:lnTo>
                  <a:pt x="24" y="430"/>
                </a:lnTo>
                <a:lnTo>
                  <a:pt x="27" y="433"/>
                </a:lnTo>
                <a:lnTo>
                  <a:pt x="30" y="434"/>
                </a:lnTo>
                <a:lnTo>
                  <a:pt x="33" y="436"/>
                </a:lnTo>
                <a:lnTo>
                  <a:pt x="37" y="436"/>
                </a:lnTo>
                <a:lnTo>
                  <a:pt x="40" y="434"/>
                </a:lnTo>
                <a:lnTo>
                  <a:pt x="42" y="433"/>
                </a:lnTo>
                <a:lnTo>
                  <a:pt x="42" y="432"/>
                </a:lnTo>
                <a:lnTo>
                  <a:pt x="42" y="431"/>
                </a:lnTo>
                <a:lnTo>
                  <a:pt x="41" y="431"/>
                </a:lnTo>
                <a:lnTo>
                  <a:pt x="39" y="430"/>
                </a:lnTo>
                <a:lnTo>
                  <a:pt x="38" y="430"/>
                </a:lnTo>
                <a:lnTo>
                  <a:pt x="39" y="430"/>
                </a:lnTo>
                <a:close/>
                <a:moveTo>
                  <a:pt x="2225" y="281"/>
                </a:moveTo>
                <a:lnTo>
                  <a:pt x="2222" y="279"/>
                </a:lnTo>
                <a:lnTo>
                  <a:pt x="2217" y="275"/>
                </a:lnTo>
                <a:lnTo>
                  <a:pt x="2215" y="274"/>
                </a:lnTo>
                <a:lnTo>
                  <a:pt x="2214" y="274"/>
                </a:lnTo>
                <a:lnTo>
                  <a:pt x="2212" y="274"/>
                </a:lnTo>
                <a:lnTo>
                  <a:pt x="2211" y="275"/>
                </a:lnTo>
                <a:lnTo>
                  <a:pt x="2209" y="277"/>
                </a:lnTo>
                <a:lnTo>
                  <a:pt x="2211" y="280"/>
                </a:lnTo>
                <a:lnTo>
                  <a:pt x="2212" y="281"/>
                </a:lnTo>
                <a:lnTo>
                  <a:pt x="2215" y="282"/>
                </a:lnTo>
                <a:lnTo>
                  <a:pt x="2221" y="282"/>
                </a:lnTo>
                <a:lnTo>
                  <a:pt x="2225" y="281"/>
                </a:lnTo>
                <a:lnTo>
                  <a:pt x="2222" y="281"/>
                </a:lnTo>
                <a:lnTo>
                  <a:pt x="2225" y="281"/>
                </a:lnTo>
                <a:close/>
                <a:moveTo>
                  <a:pt x="2019" y="206"/>
                </a:moveTo>
                <a:lnTo>
                  <a:pt x="2024" y="207"/>
                </a:lnTo>
                <a:lnTo>
                  <a:pt x="2030" y="208"/>
                </a:lnTo>
                <a:lnTo>
                  <a:pt x="2033" y="209"/>
                </a:lnTo>
                <a:lnTo>
                  <a:pt x="2035" y="209"/>
                </a:lnTo>
                <a:lnTo>
                  <a:pt x="2036" y="207"/>
                </a:lnTo>
                <a:lnTo>
                  <a:pt x="2036" y="205"/>
                </a:lnTo>
                <a:lnTo>
                  <a:pt x="2034" y="204"/>
                </a:lnTo>
                <a:lnTo>
                  <a:pt x="2031" y="202"/>
                </a:lnTo>
                <a:lnTo>
                  <a:pt x="2030" y="200"/>
                </a:lnTo>
                <a:lnTo>
                  <a:pt x="2027" y="198"/>
                </a:lnTo>
                <a:lnTo>
                  <a:pt x="2026" y="200"/>
                </a:lnTo>
                <a:lnTo>
                  <a:pt x="2025" y="202"/>
                </a:lnTo>
                <a:lnTo>
                  <a:pt x="2022" y="205"/>
                </a:lnTo>
                <a:lnTo>
                  <a:pt x="2019" y="206"/>
                </a:lnTo>
                <a:lnTo>
                  <a:pt x="2024" y="205"/>
                </a:lnTo>
                <a:lnTo>
                  <a:pt x="2019" y="206"/>
                </a:lnTo>
                <a:close/>
                <a:moveTo>
                  <a:pt x="0" y="423"/>
                </a:moveTo>
                <a:lnTo>
                  <a:pt x="6" y="424"/>
                </a:lnTo>
                <a:lnTo>
                  <a:pt x="12" y="424"/>
                </a:lnTo>
                <a:lnTo>
                  <a:pt x="17" y="424"/>
                </a:lnTo>
                <a:lnTo>
                  <a:pt x="23" y="423"/>
                </a:lnTo>
                <a:lnTo>
                  <a:pt x="17" y="422"/>
                </a:lnTo>
                <a:lnTo>
                  <a:pt x="12" y="421"/>
                </a:lnTo>
                <a:lnTo>
                  <a:pt x="6" y="421"/>
                </a:lnTo>
                <a:lnTo>
                  <a:pt x="0" y="423"/>
                </a:lnTo>
                <a:close/>
                <a:moveTo>
                  <a:pt x="2228" y="255"/>
                </a:moveTo>
                <a:lnTo>
                  <a:pt x="2227" y="254"/>
                </a:lnTo>
                <a:lnTo>
                  <a:pt x="2224" y="252"/>
                </a:lnTo>
                <a:lnTo>
                  <a:pt x="2221" y="254"/>
                </a:lnTo>
                <a:lnTo>
                  <a:pt x="2217" y="256"/>
                </a:lnTo>
                <a:lnTo>
                  <a:pt x="2215" y="259"/>
                </a:lnTo>
                <a:lnTo>
                  <a:pt x="2215" y="262"/>
                </a:lnTo>
                <a:lnTo>
                  <a:pt x="2216" y="264"/>
                </a:lnTo>
                <a:lnTo>
                  <a:pt x="2220" y="265"/>
                </a:lnTo>
                <a:lnTo>
                  <a:pt x="2223" y="265"/>
                </a:lnTo>
                <a:lnTo>
                  <a:pt x="2225" y="265"/>
                </a:lnTo>
                <a:lnTo>
                  <a:pt x="2225" y="263"/>
                </a:lnTo>
                <a:lnTo>
                  <a:pt x="2225" y="262"/>
                </a:lnTo>
                <a:lnTo>
                  <a:pt x="2224" y="259"/>
                </a:lnTo>
                <a:lnTo>
                  <a:pt x="2224" y="257"/>
                </a:lnTo>
                <a:lnTo>
                  <a:pt x="2225" y="256"/>
                </a:lnTo>
                <a:lnTo>
                  <a:pt x="2228" y="255"/>
                </a:lnTo>
                <a:lnTo>
                  <a:pt x="2224" y="256"/>
                </a:lnTo>
                <a:lnTo>
                  <a:pt x="2228" y="255"/>
                </a:lnTo>
                <a:close/>
                <a:moveTo>
                  <a:pt x="1943" y="181"/>
                </a:moveTo>
                <a:lnTo>
                  <a:pt x="1956" y="181"/>
                </a:lnTo>
                <a:lnTo>
                  <a:pt x="1967" y="181"/>
                </a:lnTo>
                <a:lnTo>
                  <a:pt x="1955" y="180"/>
                </a:lnTo>
                <a:lnTo>
                  <a:pt x="1943" y="181"/>
                </a:lnTo>
                <a:close/>
                <a:moveTo>
                  <a:pt x="2428" y="479"/>
                </a:moveTo>
                <a:lnTo>
                  <a:pt x="2429" y="481"/>
                </a:lnTo>
                <a:lnTo>
                  <a:pt x="2431" y="482"/>
                </a:lnTo>
                <a:lnTo>
                  <a:pt x="2434" y="483"/>
                </a:lnTo>
                <a:lnTo>
                  <a:pt x="2436" y="484"/>
                </a:lnTo>
                <a:lnTo>
                  <a:pt x="2442" y="487"/>
                </a:lnTo>
                <a:lnTo>
                  <a:pt x="2448" y="488"/>
                </a:lnTo>
                <a:lnTo>
                  <a:pt x="2445" y="486"/>
                </a:lnTo>
                <a:lnTo>
                  <a:pt x="2438" y="481"/>
                </a:lnTo>
                <a:lnTo>
                  <a:pt x="2435" y="480"/>
                </a:lnTo>
                <a:lnTo>
                  <a:pt x="2433" y="479"/>
                </a:lnTo>
                <a:lnTo>
                  <a:pt x="2429" y="479"/>
                </a:lnTo>
                <a:lnTo>
                  <a:pt x="2428" y="479"/>
                </a:lnTo>
                <a:lnTo>
                  <a:pt x="2428" y="479"/>
                </a:lnTo>
                <a:lnTo>
                  <a:pt x="2428" y="479"/>
                </a:lnTo>
                <a:close/>
                <a:moveTo>
                  <a:pt x="2397" y="467"/>
                </a:moveTo>
                <a:lnTo>
                  <a:pt x="2398" y="468"/>
                </a:lnTo>
                <a:lnTo>
                  <a:pt x="2401" y="470"/>
                </a:lnTo>
                <a:lnTo>
                  <a:pt x="2404" y="472"/>
                </a:lnTo>
                <a:lnTo>
                  <a:pt x="2409" y="473"/>
                </a:lnTo>
                <a:lnTo>
                  <a:pt x="2418" y="475"/>
                </a:lnTo>
                <a:lnTo>
                  <a:pt x="2423" y="476"/>
                </a:lnTo>
                <a:lnTo>
                  <a:pt x="2419" y="473"/>
                </a:lnTo>
                <a:lnTo>
                  <a:pt x="2411" y="470"/>
                </a:lnTo>
                <a:lnTo>
                  <a:pt x="2406" y="467"/>
                </a:lnTo>
                <a:lnTo>
                  <a:pt x="2403" y="466"/>
                </a:lnTo>
                <a:lnTo>
                  <a:pt x="2400" y="466"/>
                </a:lnTo>
                <a:lnTo>
                  <a:pt x="2397" y="467"/>
                </a:lnTo>
                <a:lnTo>
                  <a:pt x="2397" y="467"/>
                </a:lnTo>
                <a:lnTo>
                  <a:pt x="2397" y="467"/>
                </a:lnTo>
                <a:close/>
                <a:moveTo>
                  <a:pt x="119" y="411"/>
                </a:moveTo>
                <a:lnTo>
                  <a:pt x="111" y="409"/>
                </a:lnTo>
                <a:lnTo>
                  <a:pt x="104" y="409"/>
                </a:lnTo>
                <a:lnTo>
                  <a:pt x="96" y="412"/>
                </a:lnTo>
                <a:lnTo>
                  <a:pt x="89" y="413"/>
                </a:lnTo>
                <a:lnTo>
                  <a:pt x="86" y="414"/>
                </a:lnTo>
                <a:lnTo>
                  <a:pt x="83" y="414"/>
                </a:lnTo>
                <a:lnTo>
                  <a:pt x="80" y="415"/>
                </a:lnTo>
                <a:lnTo>
                  <a:pt x="79" y="416"/>
                </a:lnTo>
                <a:lnTo>
                  <a:pt x="79" y="417"/>
                </a:lnTo>
                <a:lnTo>
                  <a:pt x="78" y="418"/>
                </a:lnTo>
                <a:lnTo>
                  <a:pt x="77" y="418"/>
                </a:lnTo>
                <a:lnTo>
                  <a:pt x="75" y="418"/>
                </a:lnTo>
                <a:lnTo>
                  <a:pt x="73" y="420"/>
                </a:lnTo>
                <a:lnTo>
                  <a:pt x="71" y="422"/>
                </a:lnTo>
                <a:lnTo>
                  <a:pt x="87" y="423"/>
                </a:lnTo>
                <a:lnTo>
                  <a:pt x="102" y="423"/>
                </a:lnTo>
                <a:lnTo>
                  <a:pt x="104" y="423"/>
                </a:lnTo>
                <a:lnTo>
                  <a:pt x="105" y="422"/>
                </a:lnTo>
                <a:lnTo>
                  <a:pt x="105" y="421"/>
                </a:lnTo>
                <a:lnTo>
                  <a:pt x="105" y="420"/>
                </a:lnTo>
                <a:lnTo>
                  <a:pt x="104" y="416"/>
                </a:lnTo>
                <a:lnTo>
                  <a:pt x="103" y="413"/>
                </a:lnTo>
                <a:lnTo>
                  <a:pt x="106" y="413"/>
                </a:lnTo>
                <a:lnTo>
                  <a:pt x="111" y="413"/>
                </a:lnTo>
                <a:lnTo>
                  <a:pt x="115" y="413"/>
                </a:lnTo>
                <a:lnTo>
                  <a:pt x="119" y="411"/>
                </a:lnTo>
                <a:lnTo>
                  <a:pt x="112" y="411"/>
                </a:lnTo>
                <a:lnTo>
                  <a:pt x="119" y="411"/>
                </a:lnTo>
                <a:close/>
                <a:moveTo>
                  <a:pt x="2179" y="80"/>
                </a:moveTo>
                <a:lnTo>
                  <a:pt x="2172" y="79"/>
                </a:lnTo>
                <a:lnTo>
                  <a:pt x="2165" y="79"/>
                </a:lnTo>
                <a:lnTo>
                  <a:pt x="2157" y="80"/>
                </a:lnTo>
                <a:lnTo>
                  <a:pt x="2149" y="80"/>
                </a:lnTo>
                <a:lnTo>
                  <a:pt x="2163" y="82"/>
                </a:lnTo>
                <a:lnTo>
                  <a:pt x="2171" y="83"/>
                </a:lnTo>
                <a:lnTo>
                  <a:pt x="2174" y="82"/>
                </a:lnTo>
                <a:lnTo>
                  <a:pt x="2179" y="80"/>
                </a:lnTo>
                <a:close/>
                <a:moveTo>
                  <a:pt x="2312" y="74"/>
                </a:moveTo>
                <a:lnTo>
                  <a:pt x="2319" y="76"/>
                </a:lnTo>
                <a:lnTo>
                  <a:pt x="2326" y="77"/>
                </a:lnTo>
                <a:lnTo>
                  <a:pt x="2333" y="77"/>
                </a:lnTo>
                <a:lnTo>
                  <a:pt x="2340" y="76"/>
                </a:lnTo>
                <a:lnTo>
                  <a:pt x="2324" y="73"/>
                </a:lnTo>
                <a:lnTo>
                  <a:pt x="2308" y="68"/>
                </a:lnTo>
                <a:lnTo>
                  <a:pt x="2303" y="67"/>
                </a:lnTo>
                <a:lnTo>
                  <a:pt x="2296" y="66"/>
                </a:lnTo>
                <a:lnTo>
                  <a:pt x="2294" y="66"/>
                </a:lnTo>
                <a:lnTo>
                  <a:pt x="2290" y="66"/>
                </a:lnTo>
                <a:lnTo>
                  <a:pt x="2288" y="67"/>
                </a:lnTo>
                <a:lnTo>
                  <a:pt x="2286" y="69"/>
                </a:lnTo>
                <a:lnTo>
                  <a:pt x="2291" y="72"/>
                </a:lnTo>
                <a:lnTo>
                  <a:pt x="2298" y="73"/>
                </a:lnTo>
                <a:lnTo>
                  <a:pt x="2305" y="74"/>
                </a:lnTo>
                <a:lnTo>
                  <a:pt x="2312" y="74"/>
                </a:lnTo>
                <a:lnTo>
                  <a:pt x="2314" y="74"/>
                </a:lnTo>
                <a:lnTo>
                  <a:pt x="2314" y="75"/>
                </a:lnTo>
                <a:lnTo>
                  <a:pt x="2313" y="75"/>
                </a:lnTo>
                <a:lnTo>
                  <a:pt x="2312" y="75"/>
                </a:lnTo>
                <a:lnTo>
                  <a:pt x="2311" y="75"/>
                </a:lnTo>
                <a:lnTo>
                  <a:pt x="2310" y="74"/>
                </a:lnTo>
                <a:lnTo>
                  <a:pt x="2310" y="74"/>
                </a:lnTo>
                <a:lnTo>
                  <a:pt x="2312" y="74"/>
                </a:lnTo>
                <a:close/>
                <a:moveTo>
                  <a:pt x="2266" y="156"/>
                </a:moveTo>
                <a:lnTo>
                  <a:pt x="2277" y="157"/>
                </a:lnTo>
                <a:lnTo>
                  <a:pt x="2286" y="158"/>
                </a:lnTo>
                <a:lnTo>
                  <a:pt x="2296" y="162"/>
                </a:lnTo>
                <a:lnTo>
                  <a:pt x="2306" y="163"/>
                </a:lnTo>
                <a:lnTo>
                  <a:pt x="2313" y="166"/>
                </a:lnTo>
                <a:lnTo>
                  <a:pt x="2321" y="169"/>
                </a:lnTo>
                <a:lnTo>
                  <a:pt x="2329" y="169"/>
                </a:lnTo>
                <a:lnTo>
                  <a:pt x="2336" y="167"/>
                </a:lnTo>
                <a:lnTo>
                  <a:pt x="2336" y="164"/>
                </a:lnTo>
                <a:lnTo>
                  <a:pt x="2335" y="158"/>
                </a:lnTo>
                <a:lnTo>
                  <a:pt x="2336" y="157"/>
                </a:lnTo>
                <a:lnTo>
                  <a:pt x="2338" y="156"/>
                </a:lnTo>
                <a:lnTo>
                  <a:pt x="2340" y="154"/>
                </a:lnTo>
                <a:lnTo>
                  <a:pt x="2341" y="150"/>
                </a:lnTo>
                <a:lnTo>
                  <a:pt x="2343" y="146"/>
                </a:lnTo>
                <a:lnTo>
                  <a:pt x="2341" y="142"/>
                </a:lnTo>
                <a:lnTo>
                  <a:pt x="2340" y="140"/>
                </a:lnTo>
                <a:lnTo>
                  <a:pt x="2337" y="138"/>
                </a:lnTo>
                <a:lnTo>
                  <a:pt x="2333" y="136"/>
                </a:lnTo>
                <a:lnTo>
                  <a:pt x="2330" y="136"/>
                </a:lnTo>
                <a:lnTo>
                  <a:pt x="2327" y="138"/>
                </a:lnTo>
                <a:lnTo>
                  <a:pt x="2322" y="139"/>
                </a:lnTo>
                <a:lnTo>
                  <a:pt x="2328" y="140"/>
                </a:lnTo>
                <a:lnTo>
                  <a:pt x="2332" y="142"/>
                </a:lnTo>
                <a:lnTo>
                  <a:pt x="2333" y="147"/>
                </a:lnTo>
                <a:lnTo>
                  <a:pt x="2332" y="151"/>
                </a:lnTo>
                <a:lnTo>
                  <a:pt x="2330" y="151"/>
                </a:lnTo>
                <a:lnTo>
                  <a:pt x="2328" y="150"/>
                </a:lnTo>
                <a:lnTo>
                  <a:pt x="2327" y="148"/>
                </a:lnTo>
                <a:lnTo>
                  <a:pt x="2327" y="146"/>
                </a:lnTo>
                <a:lnTo>
                  <a:pt x="2324" y="146"/>
                </a:lnTo>
                <a:lnTo>
                  <a:pt x="2322" y="146"/>
                </a:lnTo>
                <a:lnTo>
                  <a:pt x="2321" y="143"/>
                </a:lnTo>
                <a:lnTo>
                  <a:pt x="2319" y="143"/>
                </a:lnTo>
                <a:lnTo>
                  <a:pt x="2316" y="144"/>
                </a:lnTo>
                <a:lnTo>
                  <a:pt x="2318" y="147"/>
                </a:lnTo>
                <a:lnTo>
                  <a:pt x="2320" y="150"/>
                </a:lnTo>
                <a:lnTo>
                  <a:pt x="2323" y="155"/>
                </a:lnTo>
                <a:lnTo>
                  <a:pt x="2324" y="156"/>
                </a:lnTo>
                <a:lnTo>
                  <a:pt x="2326" y="158"/>
                </a:lnTo>
                <a:lnTo>
                  <a:pt x="2324" y="159"/>
                </a:lnTo>
                <a:lnTo>
                  <a:pt x="2323" y="160"/>
                </a:lnTo>
                <a:lnTo>
                  <a:pt x="2322" y="162"/>
                </a:lnTo>
                <a:lnTo>
                  <a:pt x="2320" y="163"/>
                </a:lnTo>
                <a:lnTo>
                  <a:pt x="2319" y="163"/>
                </a:lnTo>
                <a:lnTo>
                  <a:pt x="2318" y="162"/>
                </a:lnTo>
                <a:lnTo>
                  <a:pt x="2318" y="162"/>
                </a:lnTo>
                <a:lnTo>
                  <a:pt x="2318" y="159"/>
                </a:lnTo>
                <a:lnTo>
                  <a:pt x="2320" y="160"/>
                </a:lnTo>
                <a:lnTo>
                  <a:pt x="2323" y="160"/>
                </a:lnTo>
                <a:lnTo>
                  <a:pt x="2322" y="158"/>
                </a:lnTo>
                <a:lnTo>
                  <a:pt x="2321" y="158"/>
                </a:lnTo>
                <a:lnTo>
                  <a:pt x="2319" y="159"/>
                </a:lnTo>
                <a:lnTo>
                  <a:pt x="2318" y="159"/>
                </a:lnTo>
                <a:lnTo>
                  <a:pt x="2316" y="158"/>
                </a:lnTo>
                <a:lnTo>
                  <a:pt x="2315" y="157"/>
                </a:lnTo>
                <a:lnTo>
                  <a:pt x="2313" y="157"/>
                </a:lnTo>
                <a:lnTo>
                  <a:pt x="2312" y="157"/>
                </a:lnTo>
                <a:lnTo>
                  <a:pt x="2302" y="158"/>
                </a:lnTo>
                <a:lnTo>
                  <a:pt x="2290" y="156"/>
                </a:lnTo>
                <a:lnTo>
                  <a:pt x="2281" y="154"/>
                </a:lnTo>
                <a:lnTo>
                  <a:pt x="2271" y="152"/>
                </a:lnTo>
                <a:lnTo>
                  <a:pt x="2267" y="151"/>
                </a:lnTo>
                <a:lnTo>
                  <a:pt x="2264" y="151"/>
                </a:lnTo>
                <a:lnTo>
                  <a:pt x="2264" y="152"/>
                </a:lnTo>
                <a:lnTo>
                  <a:pt x="2264" y="155"/>
                </a:lnTo>
                <a:lnTo>
                  <a:pt x="2265" y="156"/>
                </a:lnTo>
                <a:lnTo>
                  <a:pt x="2266" y="156"/>
                </a:lnTo>
                <a:lnTo>
                  <a:pt x="2271" y="156"/>
                </a:lnTo>
                <a:lnTo>
                  <a:pt x="2266" y="156"/>
                </a:lnTo>
                <a:close/>
                <a:moveTo>
                  <a:pt x="246" y="224"/>
                </a:moveTo>
                <a:lnTo>
                  <a:pt x="234" y="224"/>
                </a:lnTo>
                <a:lnTo>
                  <a:pt x="222" y="224"/>
                </a:lnTo>
                <a:lnTo>
                  <a:pt x="210" y="225"/>
                </a:lnTo>
                <a:lnTo>
                  <a:pt x="197" y="225"/>
                </a:lnTo>
                <a:lnTo>
                  <a:pt x="186" y="224"/>
                </a:lnTo>
                <a:lnTo>
                  <a:pt x="174" y="224"/>
                </a:lnTo>
                <a:lnTo>
                  <a:pt x="171" y="224"/>
                </a:lnTo>
                <a:lnTo>
                  <a:pt x="167" y="224"/>
                </a:lnTo>
                <a:lnTo>
                  <a:pt x="165" y="224"/>
                </a:lnTo>
                <a:lnTo>
                  <a:pt x="164" y="225"/>
                </a:lnTo>
                <a:lnTo>
                  <a:pt x="163" y="226"/>
                </a:lnTo>
                <a:lnTo>
                  <a:pt x="163" y="227"/>
                </a:lnTo>
                <a:lnTo>
                  <a:pt x="163" y="230"/>
                </a:lnTo>
                <a:lnTo>
                  <a:pt x="163" y="231"/>
                </a:lnTo>
                <a:lnTo>
                  <a:pt x="164" y="232"/>
                </a:lnTo>
                <a:lnTo>
                  <a:pt x="165" y="233"/>
                </a:lnTo>
                <a:lnTo>
                  <a:pt x="169" y="233"/>
                </a:lnTo>
                <a:lnTo>
                  <a:pt x="172" y="232"/>
                </a:lnTo>
                <a:lnTo>
                  <a:pt x="182" y="232"/>
                </a:lnTo>
                <a:lnTo>
                  <a:pt x="193" y="232"/>
                </a:lnTo>
                <a:lnTo>
                  <a:pt x="203" y="231"/>
                </a:lnTo>
                <a:lnTo>
                  <a:pt x="214" y="231"/>
                </a:lnTo>
                <a:lnTo>
                  <a:pt x="217" y="231"/>
                </a:lnTo>
                <a:lnTo>
                  <a:pt x="220" y="232"/>
                </a:lnTo>
                <a:lnTo>
                  <a:pt x="221" y="232"/>
                </a:lnTo>
                <a:lnTo>
                  <a:pt x="221" y="231"/>
                </a:lnTo>
                <a:lnTo>
                  <a:pt x="222" y="230"/>
                </a:lnTo>
                <a:lnTo>
                  <a:pt x="221" y="227"/>
                </a:lnTo>
                <a:lnTo>
                  <a:pt x="228" y="229"/>
                </a:lnTo>
                <a:lnTo>
                  <a:pt x="235" y="230"/>
                </a:lnTo>
                <a:lnTo>
                  <a:pt x="237" y="230"/>
                </a:lnTo>
                <a:lnTo>
                  <a:pt x="240" y="231"/>
                </a:lnTo>
                <a:lnTo>
                  <a:pt x="242" y="234"/>
                </a:lnTo>
                <a:lnTo>
                  <a:pt x="244" y="235"/>
                </a:lnTo>
                <a:lnTo>
                  <a:pt x="247" y="234"/>
                </a:lnTo>
                <a:lnTo>
                  <a:pt x="251" y="233"/>
                </a:lnTo>
                <a:lnTo>
                  <a:pt x="252" y="232"/>
                </a:lnTo>
                <a:lnTo>
                  <a:pt x="253" y="232"/>
                </a:lnTo>
                <a:lnTo>
                  <a:pt x="253" y="231"/>
                </a:lnTo>
                <a:lnTo>
                  <a:pt x="253" y="230"/>
                </a:lnTo>
                <a:lnTo>
                  <a:pt x="253" y="226"/>
                </a:lnTo>
                <a:lnTo>
                  <a:pt x="252" y="225"/>
                </a:lnTo>
                <a:lnTo>
                  <a:pt x="250" y="224"/>
                </a:lnTo>
                <a:lnTo>
                  <a:pt x="246" y="224"/>
                </a:lnTo>
                <a:lnTo>
                  <a:pt x="245" y="224"/>
                </a:lnTo>
                <a:lnTo>
                  <a:pt x="246" y="224"/>
                </a:lnTo>
                <a:close/>
                <a:moveTo>
                  <a:pt x="2296" y="181"/>
                </a:moveTo>
                <a:lnTo>
                  <a:pt x="2295" y="181"/>
                </a:lnTo>
                <a:lnTo>
                  <a:pt x="2294" y="182"/>
                </a:lnTo>
                <a:lnTo>
                  <a:pt x="2294" y="183"/>
                </a:lnTo>
                <a:lnTo>
                  <a:pt x="2295" y="184"/>
                </a:lnTo>
                <a:lnTo>
                  <a:pt x="2299" y="187"/>
                </a:lnTo>
                <a:lnTo>
                  <a:pt x="2304" y="187"/>
                </a:lnTo>
                <a:lnTo>
                  <a:pt x="2311" y="187"/>
                </a:lnTo>
                <a:lnTo>
                  <a:pt x="2318" y="188"/>
                </a:lnTo>
                <a:lnTo>
                  <a:pt x="2323" y="188"/>
                </a:lnTo>
                <a:lnTo>
                  <a:pt x="2328" y="188"/>
                </a:lnTo>
                <a:lnTo>
                  <a:pt x="2330" y="187"/>
                </a:lnTo>
                <a:lnTo>
                  <a:pt x="2330" y="185"/>
                </a:lnTo>
                <a:lnTo>
                  <a:pt x="2330" y="183"/>
                </a:lnTo>
                <a:lnTo>
                  <a:pt x="2330" y="182"/>
                </a:lnTo>
                <a:lnTo>
                  <a:pt x="2328" y="180"/>
                </a:lnTo>
                <a:lnTo>
                  <a:pt x="2324" y="177"/>
                </a:lnTo>
                <a:lnTo>
                  <a:pt x="2311" y="179"/>
                </a:lnTo>
                <a:lnTo>
                  <a:pt x="2296" y="181"/>
                </a:lnTo>
                <a:lnTo>
                  <a:pt x="2299" y="180"/>
                </a:lnTo>
                <a:lnTo>
                  <a:pt x="2296" y="181"/>
                </a:lnTo>
                <a:close/>
                <a:moveTo>
                  <a:pt x="322" y="222"/>
                </a:moveTo>
                <a:lnTo>
                  <a:pt x="310" y="222"/>
                </a:lnTo>
                <a:lnTo>
                  <a:pt x="292" y="223"/>
                </a:lnTo>
                <a:lnTo>
                  <a:pt x="283" y="224"/>
                </a:lnTo>
                <a:lnTo>
                  <a:pt x="275" y="226"/>
                </a:lnTo>
                <a:lnTo>
                  <a:pt x="269" y="229"/>
                </a:lnTo>
                <a:lnTo>
                  <a:pt x="266" y="230"/>
                </a:lnTo>
                <a:lnTo>
                  <a:pt x="280" y="229"/>
                </a:lnTo>
                <a:lnTo>
                  <a:pt x="295" y="229"/>
                </a:lnTo>
                <a:lnTo>
                  <a:pt x="302" y="229"/>
                </a:lnTo>
                <a:lnTo>
                  <a:pt x="309" y="227"/>
                </a:lnTo>
                <a:lnTo>
                  <a:pt x="316" y="225"/>
                </a:lnTo>
                <a:lnTo>
                  <a:pt x="322" y="222"/>
                </a:lnTo>
                <a:close/>
                <a:moveTo>
                  <a:pt x="2178" y="291"/>
                </a:moveTo>
                <a:lnTo>
                  <a:pt x="2174" y="288"/>
                </a:lnTo>
                <a:lnTo>
                  <a:pt x="2171" y="288"/>
                </a:lnTo>
                <a:lnTo>
                  <a:pt x="2167" y="288"/>
                </a:lnTo>
                <a:lnTo>
                  <a:pt x="2163" y="289"/>
                </a:lnTo>
                <a:lnTo>
                  <a:pt x="2167" y="292"/>
                </a:lnTo>
                <a:lnTo>
                  <a:pt x="2172" y="296"/>
                </a:lnTo>
                <a:lnTo>
                  <a:pt x="2174" y="297"/>
                </a:lnTo>
                <a:lnTo>
                  <a:pt x="2176" y="297"/>
                </a:lnTo>
                <a:lnTo>
                  <a:pt x="2180" y="297"/>
                </a:lnTo>
                <a:lnTo>
                  <a:pt x="2183" y="299"/>
                </a:lnTo>
                <a:lnTo>
                  <a:pt x="2191" y="302"/>
                </a:lnTo>
                <a:lnTo>
                  <a:pt x="2201" y="306"/>
                </a:lnTo>
                <a:lnTo>
                  <a:pt x="2205" y="307"/>
                </a:lnTo>
                <a:lnTo>
                  <a:pt x="2211" y="308"/>
                </a:lnTo>
                <a:lnTo>
                  <a:pt x="2212" y="306"/>
                </a:lnTo>
                <a:lnTo>
                  <a:pt x="2213" y="302"/>
                </a:lnTo>
                <a:lnTo>
                  <a:pt x="2213" y="299"/>
                </a:lnTo>
                <a:lnTo>
                  <a:pt x="2214" y="297"/>
                </a:lnTo>
                <a:lnTo>
                  <a:pt x="2214" y="293"/>
                </a:lnTo>
                <a:lnTo>
                  <a:pt x="2213" y="291"/>
                </a:lnTo>
                <a:lnTo>
                  <a:pt x="2206" y="290"/>
                </a:lnTo>
                <a:lnTo>
                  <a:pt x="2198" y="291"/>
                </a:lnTo>
                <a:lnTo>
                  <a:pt x="2188" y="290"/>
                </a:lnTo>
                <a:lnTo>
                  <a:pt x="2178" y="291"/>
                </a:lnTo>
                <a:lnTo>
                  <a:pt x="2180" y="288"/>
                </a:lnTo>
                <a:lnTo>
                  <a:pt x="2178" y="291"/>
                </a:lnTo>
                <a:close/>
                <a:moveTo>
                  <a:pt x="67" y="127"/>
                </a:moveTo>
                <a:lnTo>
                  <a:pt x="83" y="127"/>
                </a:lnTo>
                <a:lnTo>
                  <a:pt x="99" y="126"/>
                </a:lnTo>
                <a:lnTo>
                  <a:pt x="115" y="126"/>
                </a:lnTo>
                <a:lnTo>
                  <a:pt x="130" y="125"/>
                </a:lnTo>
                <a:lnTo>
                  <a:pt x="146" y="124"/>
                </a:lnTo>
                <a:lnTo>
                  <a:pt x="161" y="123"/>
                </a:lnTo>
                <a:lnTo>
                  <a:pt x="165" y="123"/>
                </a:lnTo>
                <a:lnTo>
                  <a:pt x="171" y="122"/>
                </a:lnTo>
                <a:lnTo>
                  <a:pt x="174" y="119"/>
                </a:lnTo>
                <a:lnTo>
                  <a:pt x="179" y="115"/>
                </a:lnTo>
                <a:lnTo>
                  <a:pt x="170" y="113"/>
                </a:lnTo>
                <a:lnTo>
                  <a:pt x="161" y="113"/>
                </a:lnTo>
                <a:lnTo>
                  <a:pt x="152" y="114"/>
                </a:lnTo>
                <a:lnTo>
                  <a:pt x="143" y="114"/>
                </a:lnTo>
                <a:lnTo>
                  <a:pt x="138" y="114"/>
                </a:lnTo>
                <a:lnTo>
                  <a:pt x="132" y="114"/>
                </a:lnTo>
                <a:lnTo>
                  <a:pt x="129" y="111"/>
                </a:lnTo>
                <a:lnTo>
                  <a:pt x="126" y="110"/>
                </a:lnTo>
                <a:lnTo>
                  <a:pt x="123" y="113"/>
                </a:lnTo>
                <a:lnTo>
                  <a:pt x="121" y="114"/>
                </a:lnTo>
                <a:lnTo>
                  <a:pt x="116" y="115"/>
                </a:lnTo>
                <a:lnTo>
                  <a:pt x="112" y="116"/>
                </a:lnTo>
                <a:lnTo>
                  <a:pt x="104" y="115"/>
                </a:lnTo>
                <a:lnTo>
                  <a:pt x="96" y="115"/>
                </a:lnTo>
                <a:lnTo>
                  <a:pt x="88" y="116"/>
                </a:lnTo>
                <a:lnTo>
                  <a:pt x="79" y="117"/>
                </a:lnTo>
                <a:lnTo>
                  <a:pt x="71" y="119"/>
                </a:lnTo>
                <a:lnTo>
                  <a:pt x="64" y="122"/>
                </a:lnTo>
                <a:lnTo>
                  <a:pt x="63" y="124"/>
                </a:lnTo>
                <a:lnTo>
                  <a:pt x="63" y="126"/>
                </a:lnTo>
                <a:lnTo>
                  <a:pt x="65" y="127"/>
                </a:lnTo>
                <a:lnTo>
                  <a:pt x="67" y="127"/>
                </a:lnTo>
                <a:lnTo>
                  <a:pt x="73" y="127"/>
                </a:lnTo>
                <a:lnTo>
                  <a:pt x="67" y="127"/>
                </a:lnTo>
                <a:close/>
                <a:moveTo>
                  <a:pt x="584" y="166"/>
                </a:moveTo>
                <a:lnTo>
                  <a:pt x="572" y="165"/>
                </a:lnTo>
                <a:lnTo>
                  <a:pt x="560" y="163"/>
                </a:lnTo>
                <a:lnTo>
                  <a:pt x="548" y="163"/>
                </a:lnTo>
                <a:lnTo>
                  <a:pt x="534" y="163"/>
                </a:lnTo>
                <a:lnTo>
                  <a:pt x="520" y="163"/>
                </a:lnTo>
                <a:lnTo>
                  <a:pt x="506" y="163"/>
                </a:lnTo>
                <a:lnTo>
                  <a:pt x="491" y="163"/>
                </a:lnTo>
                <a:lnTo>
                  <a:pt x="476" y="163"/>
                </a:lnTo>
                <a:lnTo>
                  <a:pt x="449" y="163"/>
                </a:lnTo>
                <a:lnTo>
                  <a:pt x="420" y="163"/>
                </a:lnTo>
                <a:lnTo>
                  <a:pt x="392" y="163"/>
                </a:lnTo>
                <a:lnTo>
                  <a:pt x="365" y="165"/>
                </a:lnTo>
                <a:lnTo>
                  <a:pt x="366" y="167"/>
                </a:lnTo>
                <a:lnTo>
                  <a:pt x="368" y="169"/>
                </a:lnTo>
                <a:lnTo>
                  <a:pt x="370" y="169"/>
                </a:lnTo>
                <a:lnTo>
                  <a:pt x="373" y="169"/>
                </a:lnTo>
                <a:lnTo>
                  <a:pt x="378" y="169"/>
                </a:lnTo>
                <a:lnTo>
                  <a:pt x="384" y="168"/>
                </a:lnTo>
                <a:lnTo>
                  <a:pt x="399" y="168"/>
                </a:lnTo>
                <a:lnTo>
                  <a:pt x="413" y="168"/>
                </a:lnTo>
                <a:lnTo>
                  <a:pt x="428" y="168"/>
                </a:lnTo>
                <a:lnTo>
                  <a:pt x="443" y="169"/>
                </a:lnTo>
                <a:lnTo>
                  <a:pt x="450" y="168"/>
                </a:lnTo>
                <a:lnTo>
                  <a:pt x="458" y="167"/>
                </a:lnTo>
                <a:lnTo>
                  <a:pt x="465" y="167"/>
                </a:lnTo>
                <a:lnTo>
                  <a:pt x="472" y="168"/>
                </a:lnTo>
                <a:lnTo>
                  <a:pt x="477" y="171"/>
                </a:lnTo>
                <a:lnTo>
                  <a:pt x="484" y="171"/>
                </a:lnTo>
                <a:lnTo>
                  <a:pt x="490" y="171"/>
                </a:lnTo>
                <a:lnTo>
                  <a:pt x="497" y="171"/>
                </a:lnTo>
                <a:lnTo>
                  <a:pt x="512" y="169"/>
                </a:lnTo>
                <a:lnTo>
                  <a:pt x="528" y="169"/>
                </a:lnTo>
                <a:lnTo>
                  <a:pt x="544" y="168"/>
                </a:lnTo>
                <a:lnTo>
                  <a:pt x="559" y="168"/>
                </a:lnTo>
                <a:lnTo>
                  <a:pt x="566" y="168"/>
                </a:lnTo>
                <a:lnTo>
                  <a:pt x="572" y="168"/>
                </a:lnTo>
                <a:lnTo>
                  <a:pt x="579" y="168"/>
                </a:lnTo>
                <a:lnTo>
                  <a:pt x="584" y="166"/>
                </a:lnTo>
                <a:lnTo>
                  <a:pt x="577" y="167"/>
                </a:lnTo>
                <a:lnTo>
                  <a:pt x="584" y="166"/>
                </a:lnTo>
                <a:close/>
                <a:moveTo>
                  <a:pt x="2236" y="237"/>
                </a:moveTo>
                <a:lnTo>
                  <a:pt x="2238" y="235"/>
                </a:lnTo>
                <a:lnTo>
                  <a:pt x="2238" y="233"/>
                </a:lnTo>
                <a:lnTo>
                  <a:pt x="2237" y="232"/>
                </a:lnTo>
                <a:lnTo>
                  <a:pt x="2233" y="231"/>
                </a:lnTo>
                <a:lnTo>
                  <a:pt x="2228" y="230"/>
                </a:lnTo>
                <a:lnTo>
                  <a:pt x="2224" y="229"/>
                </a:lnTo>
                <a:lnTo>
                  <a:pt x="2211" y="226"/>
                </a:lnTo>
                <a:lnTo>
                  <a:pt x="2198" y="224"/>
                </a:lnTo>
                <a:lnTo>
                  <a:pt x="2184" y="222"/>
                </a:lnTo>
                <a:lnTo>
                  <a:pt x="2171" y="219"/>
                </a:lnTo>
                <a:lnTo>
                  <a:pt x="2157" y="218"/>
                </a:lnTo>
                <a:lnTo>
                  <a:pt x="2142" y="217"/>
                </a:lnTo>
                <a:lnTo>
                  <a:pt x="2137" y="216"/>
                </a:lnTo>
                <a:lnTo>
                  <a:pt x="2131" y="215"/>
                </a:lnTo>
                <a:lnTo>
                  <a:pt x="2126" y="215"/>
                </a:lnTo>
                <a:lnTo>
                  <a:pt x="2123" y="215"/>
                </a:lnTo>
                <a:lnTo>
                  <a:pt x="2121" y="215"/>
                </a:lnTo>
                <a:lnTo>
                  <a:pt x="2118" y="214"/>
                </a:lnTo>
                <a:lnTo>
                  <a:pt x="2108" y="210"/>
                </a:lnTo>
                <a:lnTo>
                  <a:pt x="2097" y="210"/>
                </a:lnTo>
                <a:lnTo>
                  <a:pt x="2084" y="209"/>
                </a:lnTo>
                <a:lnTo>
                  <a:pt x="2072" y="207"/>
                </a:lnTo>
                <a:lnTo>
                  <a:pt x="2066" y="207"/>
                </a:lnTo>
                <a:lnTo>
                  <a:pt x="2059" y="206"/>
                </a:lnTo>
                <a:lnTo>
                  <a:pt x="2052" y="207"/>
                </a:lnTo>
                <a:lnTo>
                  <a:pt x="2047" y="209"/>
                </a:lnTo>
                <a:lnTo>
                  <a:pt x="2061" y="212"/>
                </a:lnTo>
                <a:lnTo>
                  <a:pt x="2077" y="214"/>
                </a:lnTo>
                <a:lnTo>
                  <a:pt x="2093" y="215"/>
                </a:lnTo>
                <a:lnTo>
                  <a:pt x="2109" y="216"/>
                </a:lnTo>
                <a:lnTo>
                  <a:pt x="2123" y="218"/>
                </a:lnTo>
                <a:lnTo>
                  <a:pt x="2137" y="221"/>
                </a:lnTo>
                <a:lnTo>
                  <a:pt x="2151" y="223"/>
                </a:lnTo>
                <a:lnTo>
                  <a:pt x="2166" y="225"/>
                </a:lnTo>
                <a:lnTo>
                  <a:pt x="2173" y="226"/>
                </a:lnTo>
                <a:lnTo>
                  <a:pt x="2180" y="227"/>
                </a:lnTo>
                <a:lnTo>
                  <a:pt x="2184" y="229"/>
                </a:lnTo>
                <a:lnTo>
                  <a:pt x="2189" y="232"/>
                </a:lnTo>
                <a:lnTo>
                  <a:pt x="2199" y="234"/>
                </a:lnTo>
                <a:lnTo>
                  <a:pt x="2211" y="237"/>
                </a:lnTo>
                <a:lnTo>
                  <a:pt x="2215" y="240"/>
                </a:lnTo>
                <a:lnTo>
                  <a:pt x="2219" y="245"/>
                </a:lnTo>
                <a:lnTo>
                  <a:pt x="2221" y="246"/>
                </a:lnTo>
                <a:lnTo>
                  <a:pt x="2222" y="247"/>
                </a:lnTo>
                <a:lnTo>
                  <a:pt x="2224" y="248"/>
                </a:lnTo>
                <a:lnTo>
                  <a:pt x="2228" y="248"/>
                </a:lnTo>
                <a:lnTo>
                  <a:pt x="2231" y="248"/>
                </a:lnTo>
                <a:lnTo>
                  <a:pt x="2232" y="247"/>
                </a:lnTo>
                <a:lnTo>
                  <a:pt x="2233" y="246"/>
                </a:lnTo>
                <a:lnTo>
                  <a:pt x="2233" y="243"/>
                </a:lnTo>
                <a:lnTo>
                  <a:pt x="2233" y="240"/>
                </a:lnTo>
                <a:lnTo>
                  <a:pt x="2236" y="237"/>
                </a:lnTo>
                <a:lnTo>
                  <a:pt x="2236" y="238"/>
                </a:lnTo>
                <a:lnTo>
                  <a:pt x="2236" y="237"/>
                </a:lnTo>
                <a:close/>
                <a:moveTo>
                  <a:pt x="218" y="169"/>
                </a:moveTo>
                <a:lnTo>
                  <a:pt x="206" y="172"/>
                </a:lnTo>
                <a:lnTo>
                  <a:pt x="195" y="174"/>
                </a:lnTo>
                <a:lnTo>
                  <a:pt x="185" y="174"/>
                </a:lnTo>
                <a:lnTo>
                  <a:pt x="173" y="175"/>
                </a:lnTo>
                <a:lnTo>
                  <a:pt x="162" y="175"/>
                </a:lnTo>
                <a:lnTo>
                  <a:pt x="149" y="176"/>
                </a:lnTo>
                <a:lnTo>
                  <a:pt x="138" y="177"/>
                </a:lnTo>
                <a:lnTo>
                  <a:pt x="127" y="177"/>
                </a:lnTo>
                <a:lnTo>
                  <a:pt x="116" y="179"/>
                </a:lnTo>
                <a:lnTo>
                  <a:pt x="105" y="181"/>
                </a:lnTo>
                <a:lnTo>
                  <a:pt x="94" y="182"/>
                </a:lnTo>
                <a:lnTo>
                  <a:pt x="83" y="183"/>
                </a:lnTo>
                <a:lnTo>
                  <a:pt x="72" y="184"/>
                </a:lnTo>
                <a:lnTo>
                  <a:pt x="62" y="187"/>
                </a:lnTo>
                <a:lnTo>
                  <a:pt x="57" y="187"/>
                </a:lnTo>
                <a:lnTo>
                  <a:pt x="53" y="188"/>
                </a:lnTo>
                <a:lnTo>
                  <a:pt x="49" y="189"/>
                </a:lnTo>
                <a:lnTo>
                  <a:pt x="46" y="193"/>
                </a:lnTo>
                <a:lnTo>
                  <a:pt x="69" y="191"/>
                </a:lnTo>
                <a:lnTo>
                  <a:pt x="91" y="189"/>
                </a:lnTo>
                <a:lnTo>
                  <a:pt x="114" y="187"/>
                </a:lnTo>
                <a:lnTo>
                  <a:pt x="137" y="183"/>
                </a:lnTo>
                <a:lnTo>
                  <a:pt x="160" y="181"/>
                </a:lnTo>
                <a:lnTo>
                  <a:pt x="181" y="179"/>
                </a:lnTo>
                <a:lnTo>
                  <a:pt x="204" y="176"/>
                </a:lnTo>
                <a:lnTo>
                  <a:pt x="228" y="175"/>
                </a:lnTo>
                <a:lnTo>
                  <a:pt x="226" y="172"/>
                </a:lnTo>
                <a:lnTo>
                  <a:pt x="223" y="171"/>
                </a:lnTo>
                <a:lnTo>
                  <a:pt x="221" y="169"/>
                </a:lnTo>
                <a:lnTo>
                  <a:pt x="218" y="169"/>
                </a:lnTo>
                <a:lnTo>
                  <a:pt x="214" y="171"/>
                </a:lnTo>
                <a:lnTo>
                  <a:pt x="218" y="169"/>
                </a:lnTo>
                <a:close/>
                <a:moveTo>
                  <a:pt x="2458" y="470"/>
                </a:moveTo>
                <a:lnTo>
                  <a:pt x="2461" y="467"/>
                </a:lnTo>
                <a:lnTo>
                  <a:pt x="2464" y="463"/>
                </a:lnTo>
                <a:lnTo>
                  <a:pt x="2460" y="459"/>
                </a:lnTo>
                <a:lnTo>
                  <a:pt x="2455" y="457"/>
                </a:lnTo>
                <a:lnTo>
                  <a:pt x="2438" y="448"/>
                </a:lnTo>
                <a:lnTo>
                  <a:pt x="2422" y="441"/>
                </a:lnTo>
                <a:lnTo>
                  <a:pt x="2425" y="440"/>
                </a:lnTo>
                <a:lnTo>
                  <a:pt x="2427" y="439"/>
                </a:lnTo>
                <a:lnTo>
                  <a:pt x="2428" y="439"/>
                </a:lnTo>
                <a:lnTo>
                  <a:pt x="2429" y="438"/>
                </a:lnTo>
                <a:lnTo>
                  <a:pt x="2428" y="437"/>
                </a:lnTo>
                <a:lnTo>
                  <a:pt x="2427" y="434"/>
                </a:lnTo>
                <a:lnTo>
                  <a:pt x="2421" y="431"/>
                </a:lnTo>
                <a:lnTo>
                  <a:pt x="2415" y="429"/>
                </a:lnTo>
                <a:lnTo>
                  <a:pt x="2407" y="426"/>
                </a:lnTo>
                <a:lnTo>
                  <a:pt x="2402" y="421"/>
                </a:lnTo>
                <a:lnTo>
                  <a:pt x="2395" y="416"/>
                </a:lnTo>
                <a:lnTo>
                  <a:pt x="2388" y="411"/>
                </a:lnTo>
                <a:lnTo>
                  <a:pt x="2373" y="405"/>
                </a:lnTo>
                <a:lnTo>
                  <a:pt x="2360" y="398"/>
                </a:lnTo>
                <a:lnTo>
                  <a:pt x="2353" y="393"/>
                </a:lnTo>
                <a:lnTo>
                  <a:pt x="2345" y="390"/>
                </a:lnTo>
                <a:lnTo>
                  <a:pt x="2337" y="388"/>
                </a:lnTo>
                <a:lnTo>
                  <a:pt x="2329" y="384"/>
                </a:lnTo>
                <a:lnTo>
                  <a:pt x="2308" y="376"/>
                </a:lnTo>
                <a:lnTo>
                  <a:pt x="2287" y="371"/>
                </a:lnTo>
                <a:lnTo>
                  <a:pt x="2265" y="365"/>
                </a:lnTo>
                <a:lnTo>
                  <a:pt x="2245" y="358"/>
                </a:lnTo>
                <a:lnTo>
                  <a:pt x="2234" y="355"/>
                </a:lnTo>
                <a:lnTo>
                  <a:pt x="2224" y="351"/>
                </a:lnTo>
                <a:lnTo>
                  <a:pt x="2215" y="350"/>
                </a:lnTo>
                <a:lnTo>
                  <a:pt x="2205" y="348"/>
                </a:lnTo>
                <a:lnTo>
                  <a:pt x="2197" y="343"/>
                </a:lnTo>
                <a:lnTo>
                  <a:pt x="2188" y="339"/>
                </a:lnTo>
                <a:lnTo>
                  <a:pt x="2180" y="337"/>
                </a:lnTo>
                <a:lnTo>
                  <a:pt x="2172" y="333"/>
                </a:lnTo>
                <a:lnTo>
                  <a:pt x="2166" y="329"/>
                </a:lnTo>
                <a:lnTo>
                  <a:pt x="2161" y="324"/>
                </a:lnTo>
                <a:lnTo>
                  <a:pt x="2157" y="322"/>
                </a:lnTo>
                <a:lnTo>
                  <a:pt x="2155" y="321"/>
                </a:lnTo>
                <a:lnTo>
                  <a:pt x="2151" y="320"/>
                </a:lnTo>
                <a:lnTo>
                  <a:pt x="2150" y="316"/>
                </a:lnTo>
                <a:lnTo>
                  <a:pt x="2151" y="309"/>
                </a:lnTo>
                <a:lnTo>
                  <a:pt x="2154" y="302"/>
                </a:lnTo>
                <a:lnTo>
                  <a:pt x="2153" y="300"/>
                </a:lnTo>
                <a:lnTo>
                  <a:pt x="2151" y="299"/>
                </a:lnTo>
                <a:lnTo>
                  <a:pt x="2149" y="297"/>
                </a:lnTo>
                <a:lnTo>
                  <a:pt x="2147" y="297"/>
                </a:lnTo>
                <a:lnTo>
                  <a:pt x="2141" y="296"/>
                </a:lnTo>
                <a:lnTo>
                  <a:pt x="2137" y="297"/>
                </a:lnTo>
                <a:lnTo>
                  <a:pt x="2138" y="300"/>
                </a:lnTo>
                <a:lnTo>
                  <a:pt x="2138" y="301"/>
                </a:lnTo>
                <a:lnTo>
                  <a:pt x="2135" y="301"/>
                </a:lnTo>
                <a:lnTo>
                  <a:pt x="2133" y="302"/>
                </a:lnTo>
                <a:lnTo>
                  <a:pt x="2132" y="304"/>
                </a:lnTo>
                <a:lnTo>
                  <a:pt x="2132" y="305"/>
                </a:lnTo>
                <a:lnTo>
                  <a:pt x="2133" y="305"/>
                </a:lnTo>
                <a:lnTo>
                  <a:pt x="2134" y="305"/>
                </a:lnTo>
                <a:lnTo>
                  <a:pt x="2137" y="306"/>
                </a:lnTo>
                <a:lnTo>
                  <a:pt x="2139" y="308"/>
                </a:lnTo>
                <a:lnTo>
                  <a:pt x="2133" y="309"/>
                </a:lnTo>
                <a:lnTo>
                  <a:pt x="2127" y="309"/>
                </a:lnTo>
                <a:lnTo>
                  <a:pt x="2125" y="308"/>
                </a:lnTo>
                <a:lnTo>
                  <a:pt x="2124" y="308"/>
                </a:lnTo>
                <a:lnTo>
                  <a:pt x="2125" y="306"/>
                </a:lnTo>
                <a:lnTo>
                  <a:pt x="2125" y="305"/>
                </a:lnTo>
                <a:lnTo>
                  <a:pt x="2126" y="302"/>
                </a:lnTo>
                <a:lnTo>
                  <a:pt x="2129" y="300"/>
                </a:lnTo>
                <a:lnTo>
                  <a:pt x="2130" y="299"/>
                </a:lnTo>
                <a:lnTo>
                  <a:pt x="2130" y="297"/>
                </a:lnTo>
                <a:lnTo>
                  <a:pt x="2129" y="296"/>
                </a:lnTo>
                <a:lnTo>
                  <a:pt x="2127" y="295"/>
                </a:lnTo>
                <a:lnTo>
                  <a:pt x="2123" y="293"/>
                </a:lnTo>
                <a:lnTo>
                  <a:pt x="2120" y="293"/>
                </a:lnTo>
                <a:lnTo>
                  <a:pt x="2113" y="293"/>
                </a:lnTo>
                <a:lnTo>
                  <a:pt x="2106" y="292"/>
                </a:lnTo>
                <a:lnTo>
                  <a:pt x="2100" y="290"/>
                </a:lnTo>
                <a:lnTo>
                  <a:pt x="2094" y="288"/>
                </a:lnTo>
                <a:lnTo>
                  <a:pt x="2090" y="284"/>
                </a:lnTo>
                <a:lnTo>
                  <a:pt x="2085" y="281"/>
                </a:lnTo>
                <a:lnTo>
                  <a:pt x="2089" y="280"/>
                </a:lnTo>
                <a:lnTo>
                  <a:pt x="2093" y="277"/>
                </a:lnTo>
                <a:lnTo>
                  <a:pt x="2088" y="275"/>
                </a:lnTo>
                <a:lnTo>
                  <a:pt x="2083" y="273"/>
                </a:lnTo>
                <a:lnTo>
                  <a:pt x="2081" y="271"/>
                </a:lnTo>
                <a:lnTo>
                  <a:pt x="2079" y="270"/>
                </a:lnTo>
                <a:lnTo>
                  <a:pt x="2079" y="267"/>
                </a:lnTo>
                <a:lnTo>
                  <a:pt x="2080" y="265"/>
                </a:lnTo>
                <a:lnTo>
                  <a:pt x="2082" y="264"/>
                </a:lnTo>
                <a:lnTo>
                  <a:pt x="2083" y="263"/>
                </a:lnTo>
                <a:lnTo>
                  <a:pt x="2083" y="262"/>
                </a:lnTo>
                <a:lnTo>
                  <a:pt x="2083" y="259"/>
                </a:lnTo>
                <a:lnTo>
                  <a:pt x="2080" y="256"/>
                </a:lnTo>
                <a:lnTo>
                  <a:pt x="2077" y="252"/>
                </a:lnTo>
                <a:lnTo>
                  <a:pt x="2075" y="249"/>
                </a:lnTo>
                <a:lnTo>
                  <a:pt x="2073" y="247"/>
                </a:lnTo>
                <a:lnTo>
                  <a:pt x="2069" y="246"/>
                </a:lnTo>
                <a:lnTo>
                  <a:pt x="2065" y="247"/>
                </a:lnTo>
                <a:lnTo>
                  <a:pt x="2060" y="249"/>
                </a:lnTo>
                <a:lnTo>
                  <a:pt x="2055" y="250"/>
                </a:lnTo>
                <a:lnTo>
                  <a:pt x="2049" y="248"/>
                </a:lnTo>
                <a:lnTo>
                  <a:pt x="2042" y="246"/>
                </a:lnTo>
                <a:lnTo>
                  <a:pt x="2030" y="246"/>
                </a:lnTo>
                <a:lnTo>
                  <a:pt x="2016" y="246"/>
                </a:lnTo>
                <a:lnTo>
                  <a:pt x="2010" y="246"/>
                </a:lnTo>
                <a:lnTo>
                  <a:pt x="2003" y="245"/>
                </a:lnTo>
                <a:lnTo>
                  <a:pt x="1998" y="243"/>
                </a:lnTo>
                <a:lnTo>
                  <a:pt x="1992" y="241"/>
                </a:lnTo>
                <a:lnTo>
                  <a:pt x="1991" y="240"/>
                </a:lnTo>
                <a:lnTo>
                  <a:pt x="1989" y="239"/>
                </a:lnTo>
                <a:lnTo>
                  <a:pt x="1986" y="240"/>
                </a:lnTo>
                <a:lnTo>
                  <a:pt x="1984" y="241"/>
                </a:lnTo>
                <a:lnTo>
                  <a:pt x="1978" y="242"/>
                </a:lnTo>
                <a:lnTo>
                  <a:pt x="1973" y="242"/>
                </a:lnTo>
                <a:lnTo>
                  <a:pt x="1958" y="241"/>
                </a:lnTo>
                <a:lnTo>
                  <a:pt x="1944" y="243"/>
                </a:lnTo>
                <a:lnTo>
                  <a:pt x="1948" y="246"/>
                </a:lnTo>
                <a:lnTo>
                  <a:pt x="1952" y="248"/>
                </a:lnTo>
                <a:lnTo>
                  <a:pt x="1957" y="248"/>
                </a:lnTo>
                <a:lnTo>
                  <a:pt x="1961" y="247"/>
                </a:lnTo>
                <a:lnTo>
                  <a:pt x="1965" y="246"/>
                </a:lnTo>
                <a:lnTo>
                  <a:pt x="1968" y="247"/>
                </a:lnTo>
                <a:lnTo>
                  <a:pt x="1968" y="250"/>
                </a:lnTo>
                <a:lnTo>
                  <a:pt x="1969" y="252"/>
                </a:lnTo>
                <a:lnTo>
                  <a:pt x="1973" y="250"/>
                </a:lnTo>
                <a:lnTo>
                  <a:pt x="1977" y="249"/>
                </a:lnTo>
                <a:lnTo>
                  <a:pt x="1981" y="250"/>
                </a:lnTo>
                <a:lnTo>
                  <a:pt x="1983" y="252"/>
                </a:lnTo>
                <a:lnTo>
                  <a:pt x="1986" y="254"/>
                </a:lnTo>
                <a:lnTo>
                  <a:pt x="1989" y="254"/>
                </a:lnTo>
                <a:lnTo>
                  <a:pt x="1991" y="251"/>
                </a:lnTo>
                <a:lnTo>
                  <a:pt x="1994" y="250"/>
                </a:lnTo>
                <a:lnTo>
                  <a:pt x="1998" y="249"/>
                </a:lnTo>
                <a:lnTo>
                  <a:pt x="2002" y="248"/>
                </a:lnTo>
                <a:lnTo>
                  <a:pt x="2006" y="249"/>
                </a:lnTo>
                <a:lnTo>
                  <a:pt x="2009" y="250"/>
                </a:lnTo>
                <a:lnTo>
                  <a:pt x="2014" y="250"/>
                </a:lnTo>
                <a:lnTo>
                  <a:pt x="2018" y="250"/>
                </a:lnTo>
                <a:lnTo>
                  <a:pt x="2018" y="251"/>
                </a:lnTo>
                <a:lnTo>
                  <a:pt x="2019" y="254"/>
                </a:lnTo>
                <a:lnTo>
                  <a:pt x="2022" y="256"/>
                </a:lnTo>
                <a:lnTo>
                  <a:pt x="2024" y="257"/>
                </a:lnTo>
                <a:lnTo>
                  <a:pt x="2027" y="257"/>
                </a:lnTo>
                <a:lnTo>
                  <a:pt x="2028" y="256"/>
                </a:lnTo>
                <a:lnTo>
                  <a:pt x="2028" y="254"/>
                </a:lnTo>
                <a:lnTo>
                  <a:pt x="2030" y="252"/>
                </a:lnTo>
                <a:lnTo>
                  <a:pt x="2031" y="251"/>
                </a:lnTo>
                <a:lnTo>
                  <a:pt x="2032" y="252"/>
                </a:lnTo>
                <a:lnTo>
                  <a:pt x="2038" y="252"/>
                </a:lnTo>
                <a:lnTo>
                  <a:pt x="2041" y="252"/>
                </a:lnTo>
                <a:lnTo>
                  <a:pt x="2044" y="255"/>
                </a:lnTo>
                <a:lnTo>
                  <a:pt x="2047" y="256"/>
                </a:lnTo>
                <a:lnTo>
                  <a:pt x="2049" y="256"/>
                </a:lnTo>
                <a:lnTo>
                  <a:pt x="2051" y="258"/>
                </a:lnTo>
                <a:lnTo>
                  <a:pt x="2040" y="260"/>
                </a:lnTo>
                <a:lnTo>
                  <a:pt x="2028" y="263"/>
                </a:lnTo>
                <a:lnTo>
                  <a:pt x="2016" y="263"/>
                </a:lnTo>
                <a:lnTo>
                  <a:pt x="2005" y="263"/>
                </a:lnTo>
                <a:lnTo>
                  <a:pt x="1982" y="260"/>
                </a:lnTo>
                <a:lnTo>
                  <a:pt x="1958" y="256"/>
                </a:lnTo>
                <a:lnTo>
                  <a:pt x="1935" y="254"/>
                </a:lnTo>
                <a:lnTo>
                  <a:pt x="1914" y="251"/>
                </a:lnTo>
                <a:lnTo>
                  <a:pt x="1892" y="248"/>
                </a:lnTo>
                <a:lnTo>
                  <a:pt x="1869" y="245"/>
                </a:lnTo>
                <a:lnTo>
                  <a:pt x="1871" y="242"/>
                </a:lnTo>
                <a:lnTo>
                  <a:pt x="1874" y="242"/>
                </a:lnTo>
                <a:lnTo>
                  <a:pt x="1876" y="242"/>
                </a:lnTo>
                <a:lnTo>
                  <a:pt x="1879" y="242"/>
                </a:lnTo>
                <a:lnTo>
                  <a:pt x="1887" y="243"/>
                </a:lnTo>
                <a:lnTo>
                  <a:pt x="1895" y="243"/>
                </a:lnTo>
                <a:lnTo>
                  <a:pt x="1911" y="243"/>
                </a:lnTo>
                <a:lnTo>
                  <a:pt x="1926" y="245"/>
                </a:lnTo>
                <a:lnTo>
                  <a:pt x="1931" y="245"/>
                </a:lnTo>
                <a:lnTo>
                  <a:pt x="1934" y="245"/>
                </a:lnTo>
                <a:lnTo>
                  <a:pt x="1935" y="242"/>
                </a:lnTo>
                <a:lnTo>
                  <a:pt x="1936" y="241"/>
                </a:lnTo>
                <a:lnTo>
                  <a:pt x="1935" y="239"/>
                </a:lnTo>
                <a:lnTo>
                  <a:pt x="1934" y="238"/>
                </a:lnTo>
                <a:lnTo>
                  <a:pt x="1929" y="238"/>
                </a:lnTo>
                <a:lnTo>
                  <a:pt x="1925" y="239"/>
                </a:lnTo>
                <a:lnTo>
                  <a:pt x="1917" y="239"/>
                </a:lnTo>
                <a:lnTo>
                  <a:pt x="1909" y="239"/>
                </a:lnTo>
                <a:lnTo>
                  <a:pt x="1894" y="239"/>
                </a:lnTo>
                <a:lnTo>
                  <a:pt x="1878" y="239"/>
                </a:lnTo>
                <a:lnTo>
                  <a:pt x="1867" y="239"/>
                </a:lnTo>
                <a:lnTo>
                  <a:pt x="1854" y="239"/>
                </a:lnTo>
                <a:lnTo>
                  <a:pt x="1853" y="239"/>
                </a:lnTo>
                <a:lnTo>
                  <a:pt x="1852" y="239"/>
                </a:lnTo>
                <a:lnTo>
                  <a:pt x="1851" y="238"/>
                </a:lnTo>
                <a:lnTo>
                  <a:pt x="1850" y="237"/>
                </a:lnTo>
                <a:lnTo>
                  <a:pt x="1850" y="232"/>
                </a:lnTo>
                <a:lnTo>
                  <a:pt x="1852" y="229"/>
                </a:lnTo>
                <a:lnTo>
                  <a:pt x="1859" y="226"/>
                </a:lnTo>
                <a:lnTo>
                  <a:pt x="1865" y="226"/>
                </a:lnTo>
                <a:lnTo>
                  <a:pt x="1862" y="223"/>
                </a:lnTo>
                <a:lnTo>
                  <a:pt x="1860" y="221"/>
                </a:lnTo>
                <a:lnTo>
                  <a:pt x="1859" y="217"/>
                </a:lnTo>
                <a:lnTo>
                  <a:pt x="1860" y="214"/>
                </a:lnTo>
                <a:lnTo>
                  <a:pt x="1861" y="212"/>
                </a:lnTo>
                <a:lnTo>
                  <a:pt x="1863" y="210"/>
                </a:lnTo>
                <a:lnTo>
                  <a:pt x="1866" y="209"/>
                </a:lnTo>
                <a:lnTo>
                  <a:pt x="1869" y="209"/>
                </a:lnTo>
                <a:lnTo>
                  <a:pt x="1875" y="209"/>
                </a:lnTo>
                <a:lnTo>
                  <a:pt x="1879" y="209"/>
                </a:lnTo>
                <a:lnTo>
                  <a:pt x="1892" y="209"/>
                </a:lnTo>
                <a:lnTo>
                  <a:pt x="1904" y="209"/>
                </a:lnTo>
                <a:lnTo>
                  <a:pt x="1910" y="209"/>
                </a:lnTo>
                <a:lnTo>
                  <a:pt x="1917" y="209"/>
                </a:lnTo>
                <a:lnTo>
                  <a:pt x="1919" y="209"/>
                </a:lnTo>
                <a:lnTo>
                  <a:pt x="1921" y="209"/>
                </a:lnTo>
                <a:lnTo>
                  <a:pt x="1924" y="208"/>
                </a:lnTo>
                <a:lnTo>
                  <a:pt x="1925" y="206"/>
                </a:lnTo>
                <a:lnTo>
                  <a:pt x="1911" y="206"/>
                </a:lnTo>
                <a:lnTo>
                  <a:pt x="1899" y="205"/>
                </a:lnTo>
                <a:lnTo>
                  <a:pt x="1885" y="204"/>
                </a:lnTo>
                <a:lnTo>
                  <a:pt x="1873" y="204"/>
                </a:lnTo>
                <a:lnTo>
                  <a:pt x="1883" y="200"/>
                </a:lnTo>
                <a:lnTo>
                  <a:pt x="1894" y="198"/>
                </a:lnTo>
                <a:lnTo>
                  <a:pt x="1906" y="198"/>
                </a:lnTo>
                <a:lnTo>
                  <a:pt x="1917" y="198"/>
                </a:lnTo>
                <a:lnTo>
                  <a:pt x="1929" y="198"/>
                </a:lnTo>
                <a:lnTo>
                  <a:pt x="1942" y="198"/>
                </a:lnTo>
                <a:lnTo>
                  <a:pt x="1951" y="197"/>
                </a:lnTo>
                <a:lnTo>
                  <a:pt x="1960" y="198"/>
                </a:lnTo>
                <a:lnTo>
                  <a:pt x="1965" y="201"/>
                </a:lnTo>
                <a:lnTo>
                  <a:pt x="1969" y="205"/>
                </a:lnTo>
                <a:lnTo>
                  <a:pt x="1975" y="202"/>
                </a:lnTo>
                <a:lnTo>
                  <a:pt x="1981" y="200"/>
                </a:lnTo>
                <a:lnTo>
                  <a:pt x="1990" y="199"/>
                </a:lnTo>
                <a:lnTo>
                  <a:pt x="1999" y="201"/>
                </a:lnTo>
                <a:lnTo>
                  <a:pt x="2009" y="201"/>
                </a:lnTo>
                <a:lnTo>
                  <a:pt x="2021" y="199"/>
                </a:lnTo>
                <a:lnTo>
                  <a:pt x="2013" y="196"/>
                </a:lnTo>
                <a:lnTo>
                  <a:pt x="2005" y="194"/>
                </a:lnTo>
                <a:lnTo>
                  <a:pt x="1995" y="194"/>
                </a:lnTo>
                <a:lnTo>
                  <a:pt x="1988" y="196"/>
                </a:lnTo>
                <a:lnTo>
                  <a:pt x="1977" y="196"/>
                </a:lnTo>
                <a:lnTo>
                  <a:pt x="1968" y="194"/>
                </a:lnTo>
                <a:lnTo>
                  <a:pt x="1965" y="193"/>
                </a:lnTo>
                <a:lnTo>
                  <a:pt x="1960" y="193"/>
                </a:lnTo>
                <a:lnTo>
                  <a:pt x="1957" y="194"/>
                </a:lnTo>
                <a:lnTo>
                  <a:pt x="1953" y="196"/>
                </a:lnTo>
                <a:lnTo>
                  <a:pt x="1949" y="196"/>
                </a:lnTo>
                <a:lnTo>
                  <a:pt x="1945" y="194"/>
                </a:lnTo>
                <a:lnTo>
                  <a:pt x="1943" y="193"/>
                </a:lnTo>
                <a:lnTo>
                  <a:pt x="1942" y="191"/>
                </a:lnTo>
                <a:lnTo>
                  <a:pt x="1939" y="192"/>
                </a:lnTo>
                <a:lnTo>
                  <a:pt x="1935" y="192"/>
                </a:lnTo>
                <a:lnTo>
                  <a:pt x="1931" y="192"/>
                </a:lnTo>
                <a:lnTo>
                  <a:pt x="1926" y="192"/>
                </a:lnTo>
                <a:lnTo>
                  <a:pt x="1916" y="192"/>
                </a:lnTo>
                <a:lnTo>
                  <a:pt x="1906" y="192"/>
                </a:lnTo>
                <a:lnTo>
                  <a:pt x="1895" y="192"/>
                </a:lnTo>
                <a:lnTo>
                  <a:pt x="1885" y="192"/>
                </a:lnTo>
                <a:lnTo>
                  <a:pt x="1890" y="189"/>
                </a:lnTo>
                <a:lnTo>
                  <a:pt x="1894" y="185"/>
                </a:lnTo>
                <a:lnTo>
                  <a:pt x="1898" y="182"/>
                </a:lnTo>
                <a:lnTo>
                  <a:pt x="1901" y="177"/>
                </a:lnTo>
                <a:lnTo>
                  <a:pt x="1901" y="174"/>
                </a:lnTo>
                <a:lnTo>
                  <a:pt x="1902" y="172"/>
                </a:lnTo>
                <a:lnTo>
                  <a:pt x="1903" y="169"/>
                </a:lnTo>
                <a:lnTo>
                  <a:pt x="1907" y="168"/>
                </a:lnTo>
                <a:lnTo>
                  <a:pt x="1910" y="168"/>
                </a:lnTo>
                <a:lnTo>
                  <a:pt x="1914" y="168"/>
                </a:lnTo>
                <a:lnTo>
                  <a:pt x="1918" y="167"/>
                </a:lnTo>
                <a:lnTo>
                  <a:pt x="1923" y="167"/>
                </a:lnTo>
                <a:lnTo>
                  <a:pt x="1932" y="167"/>
                </a:lnTo>
                <a:lnTo>
                  <a:pt x="1941" y="168"/>
                </a:lnTo>
                <a:lnTo>
                  <a:pt x="1948" y="168"/>
                </a:lnTo>
                <a:lnTo>
                  <a:pt x="1956" y="169"/>
                </a:lnTo>
                <a:lnTo>
                  <a:pt x="1958" y="172"/>
                </a:lnTo>
                <a:lnTo>
                  <a:pt x="1960" y="172"/>
                </a:lnTo>
                <a:lnTo>
                  <a:pt x="1962" y="171"/>
                </a:lnTo>
                <a:lnTo>
                  <a:pt x="1966" y="169"/>
                </a:lnTo>
                <a:lnTo>
                  <a:pt x="1974" y="166"/>
                </a:lnTo>
                <a:lnTo>
                  <a:pt x="1983" y="164"/>
                </a:lnTo>
                <a:lnTo>
                  <a:pt x="1973" y="162"/>
                </a:lnTo>
                <a:lnTo>
                  <a:pt x="1961" y="160"/>
                </a:lnTo>
                <a:lnTo>
                  <a:pt x="1951" y="162"/>
                </a:lnTo>
                <a:lnTo>
                  <a:pt x="1940" y="162"/>
                </a:lnTo>
                <a:lnTo>
                  <a:pt x="1934" y="160"/>
                </a:lnTo>
                <a:lnTo>
                  <a:pt x="1928" y="159"/>
                </a:lnTo>
                <a:lnTo>
                  <a:pt x="1925" y="160"/>
                </a:lnTo>
                <a:lnTo>
                  <a:pt x="1920" y="162"/>
                </a:lnTo>
                <a:lnTo>
                  <a:pt x="1908" y="162"/>
                </a:lnTo>
                <a:lnTo>
                  <a:pt x="1896" y="162"/>
                </a:lnTo>
                <a:lnTo>
                  <a:pt x="1902" y="158"/>
                </a:lnTo>
                <a:lnTo>
                  <a:pt x="1908" y="156"/>
                </a:lnTo>
                <a:lnTo>
                  <a:pt x="1915" y="156"/>
                </a:lnTo>
                <a:lnTo>
                  <a:pt x="1921" y="155"/>
                </a:lnTo>
                <a:lnTo>
                  <a:pt x="1936" y="155"/>
                </a:lnTo>
                <a:lnTo>
                  <a:pt x="1951" y="154"/>
                </a:lnTo>
                <a:lnTo>
                  <a:pt x="1967" y="152"/>
                </a:lnTo>
                <a:lnTo>
                  <a:pt x="1982" y="154"/>
                </a:lnTo>
                <a:lnTo>
                  <a:pt x="1997" y="154"/>
                </a:lnTo>
                <a:lnTo>
                  <a:pt x="2011" y="155"/>
                </a:lnTo>
                <a:lnTo>
                  <a:pt x="2026" y="156"/>
                </a:lnTo>
                <a:lnTo>
                  <a:pt x="2040" y="156"/>
                </a:lnTo>
                <a:lnTo>
                  <a:pt x="2052" y="158"/>
                </a:lnTo>
                <a:lnTo>
                  <a:pt x="2064" y="162"/>
                </a:lnTo>
                <a:lnTo>
                  <a:pt x="2075" y="162"/>
                </a:lnTo>
                <a:lnTo>
                  <a:pt x="2087" y="159"/>
                </a:lnTo>
                <a:lnTo>
                  <a:pt x="2090" y="159"/>
                </a:lnTo>
                <a:lnTo>
                  <a:pt x="2093" y="160"/>
                </a:lnTo>
                <a:lnTo>
                  <a:pt x="2097" y="164"/>
                </a:lnTo>
                <a:lnTo>
                  <a:pt x="2098" y="167"/>
                </a:lnTo>
                <a:lnTo>
                  <a:pt x="2069" y="167"/>
                </a:lnTo>
                <a:lnTo>
                  <a:pt x="2042" y="166"/>
                </a:lnTo>
                <a:lnTo>
                  <a:pt x="2014" y="164"/>
                </a:lnTo>
                <a:lnTo>
                  <a:pt x="1985" y="164"/>
                </a:lnTo>
                <a:lnTo>
                  <a:pt x="2009" y="167"/>
                </a:lnTo>
                <a:lnTo>
                  <a:pt x="2033" y="171"/>
                </a:lnTo>
                <a:lnTo>
                  <a:pt x="2057" y="173"/>
                </a:lnTo>
                <a:lnTo>
                  <a:pt x="2080" y="175"/>
                </a:lnTo>
                <a:lnTo>
                  <a:pt x="2104" y="176"/>
                </a:lnTo>
                <a:lnTo>
                  <a:pt x="2127" y="179"/>
                </a:lnTo>
                <a:lnTo>
                  <a:pt x="2151" y="180"/>
                </a:lnTo>
                <a:lnTo>
                  <a:pt x="2175" y="182"/>
                </a:lnTo>
                <a:lnTo>
                  <a:pt x="2171" y="182"/>
                </a:lnTo>
                <a:lnTo>
                  <a:pt x="2168" y="183"/>
                </a:lnTo>
                <a:lnTo>
                  <a:pt x="2166" y="185"/>
                </a:lnTo>
                <a:lnTo>
                  <a:pt x="2165" y="189"/>
                </a:lnTo>
                <a:lnTo>
                  <a:pt x="2174" y="189"/>
                </a:lnTo>
                <a:lnTo>
                  <a:pt x="2184" y="190"/>
                </a:lnTo>
                <a:lnTo>
                  <a:pt x="2186" y="190"/>
                </a:lnTo>
                <a:lnTo>
                  <a:pt x="2188" y="190"/>
                </a:lnTo>
                <a:lnTo>
                  <a:pt x="2188" y="192"/>
                </a:lnTo>
                <a:lnTo>
                  <a:pt x="2188" y="193"/>
                </a:lnTo>
                <a:lnTo>
                  <a:pt x="2191" y="194"/>
                </a:lnTo>
                <a:lnTo>
                  <a:pt x="2196" y="194"/>
                </a:lnTo>
                <a:lnTo>
                  <a:pt x="2179" y="193"/>
                </a:lnTo>
                <a:lnTo>
                  <a:pt x="2162" y="192"/>
                </a:lnTo>
                <a:lnTo>
                  <a:pt x="2154" y="192"/>
                </a:lnTo>
                <a:lnTo>
                  <a:pt x="2145" y="192"/>
                </a:lnTo>
                <a:lnTo>
                  <a:pt x="2135" y="191"/>
                </a:lnTo>
                <a:lnTo>
                  <a:pt x="2126" y="191"/>
                </a:lnTo>
                <a:lnTo>
                  <a:pt x="2132" y="189"/>
                </a:lnTo>
                <a:lnTo>
                  <a:pt x="2137" y="187"/>
                </a:lnTo>
                <a:lnTo>
                  <a:pt x="2133" y="187"/>
                </a:lnTo>
                <a:lnTo>
                  <a:pt x="2129" y="187"/>
                </a:lnTo>
                <a:lnTo>
                  <a:pt x="2124" y="184"/>
                </a:lnTo>
                <a:lnTo>
                  <a:pt x="2121" y="183"/>
                </a:lnTo>
                <a:lnTo>
                  <a:pt x="2117" y="183"/>
                </a:lnTo>
                <a:lnTo>
                  <a:pt x="2115" y="184"/>
                </a:lnTo>
                <a:lnTo>
                  <a:pt x="2112" y="183"/>
                </a:lnTo>
                <a:lnTo>
                  <a:pt x="2107" y="183"/>
                </a:lnTo>
                <a:lnTo>
                  <a:pt x="2098" y="183"/>
                </a:lnTo>
                <a:lnTo>
                  <a:pt x="2089" y="183"/>
                </a:lnTo>
                <a:lnTo>
                  <a:pt x="2080" y="183"/>
                </a:lnTo>
                <a:lnTo>
                  <a:pt x="2071" y="183"/>
                </a:lnTo>
                <a:lnTo>
                  <a:pt x="2060" y="183"/>
                </a:lnTo>
                <a:lnTo>
                  <a:pt x="2051" y="183"/>
                </a:lnTo>
                <a:lnTo>
                  <a:pt x="2042" y="182"/>
                </a:lnTo>
                <a:lnTo>
                  <a:pt x="2034" y="181"/>
                </a:lnTo>
                <a:lnTo>
                  <a:pt x="2024" y="180"/>
                </a:lnTo>
                <a:lnTo>
                  <a:pt x="2015" y="180"/>
                </a:lnTo>
                <a:lnTo>
                  <a:pt x="2005" y="181"/>
                </a:lnTo>
                <a:lnTo>
                  <a:pt x="1995" y="181"/>
                </a:lnTo>
                <a:lnTo>
                  <a:pt x="2007" y="182"/>
                </a:lnTo>
                <a:lnTo>
                  <a:pt x="2018" y="184"/>
                </a:lnTo>
                <a:lnTo>
                  <a:pt x="2028" y="185"/>
                </a:lnTo>
                <a:lnTo>
                  <a:pt x="2040" y="185"/>
                </a:lnTo>
                <a:lnTo>
                  <a:pt x="2051" y="184"/>
                </a:lnTo>
                <a:lnTo>
                  <a:pt x="2064" y="184"/>
                </a:lnTo>
                <a:lnTo>
                  <a:pt x="2075" y="184"/>
                </a:lnTo>
                <a:lnTo>
                  <a:pt x="2087" y="184"/>
                </a:lnTo>
                <a:lnTo>
                  <a:pt x="2080" y="188"/>
                </a:lnTo>
                <a:lnTo>
                  <a:pt x="2072" y="191"/>
                </a:lnTo>
                <a:lnTo>
                  <a:pt x="2081" y="192"/>
                </a:lnTo>
                <a:lnTo>
                  <a:pt x="2090" y="193"/>
                </a:lnTo>
                <a:lnTo>
                  <a:pt x="2100" y="193"/>
                </a:lnTo>
                <a:lnTo>
                  <a:pt x="2109" y="193"/>
                </a:lnTo>
                <a:lnTo>
                  <a:pt x="2116" y="193"/>
                </a:lnTo>
                <a:lnTo>
                  <a:pt x="2123" y="194"/>
                </a:lnTo>
                <a:lnTo>
                  <a:pt x="2130" y="197"/>
                </a:lnTo>
                <a:lnTo>
                  <a:pt x="2137" y="200"/>
                </a:lnTo>
                <a:lnTo>
                  <a:pt x="2153" y="201"/>
                </a:lnTo>
                <a:lnTo>
                  <a:pt x="2170" y="202"/>
                </a:lnTo>
                <a:lnTo>
                  <a:pt x="2179" y="204"/>
                </a:lnTo>
                <a:lnTo>
                  <a:pt x="2189" y="205"/>
                </a:lnTo>
                <a:lnTo>
                  <a:pt x="2198" y="206"/>
                </a:lnTo>
                <a:lnTo>
                  <a:pt x="2207" y="207"/>
                </a:lnTo>
                <a:lnTo>
                  <a:pt x="2222" y="207"/>
                </a:lnTo>
                <a:lnTo>
                  <a:pt x="2234" y="210"/>
                </a:lnTo>
                <a:lnTo>
                  <a:pt x="2237" y="212"/>
                </a:lnTo>
                <a:lnTo>
                  <a:pt x="2238" y="213"/>
                </a:lnTo>
                <a:lnTo>
                  <a:pt x="2239" y="215"/>
                </a:lnTo>
                <a:lnTo>
                  <a:pt x="2240" y="217"/>
                </a:lnTo>
                <a:lnTo>
                  <a:pt x="2241" y="219"/>
                </a:lnTo>
                <a:lnTo>
                  <a:pt x="2242" y="222"/>
                </a:lnTo>
                <a:lnTo>
                  <a:pt x="2244" y="222"/>
                </a:lnTo>
                <a:lnTo>
                  <a:pt x="2245" y="222"/>
                </a:lnTo>
                <a:lnTo>
                  <a:pt x="2246" y="222"/>
                </a:lnTo>
                <a:lnTo>
                  <a:pt x="2247" y="221"/>
                </a:lnTo>
                <a:lnTo>
                  <a:pt x="2248" y="217"/>
                </a:lnTo>
                <a:lnTo>
                  <a:pt x="2247" y="215"/>
                </a:lnTo>
                <a:lnTo>
                  <a:pt x="2246" y="213"/>
                </a:lnTo>
                <a:lnTo>
                  <a:pt x="2244" y="210"/>
                </a:lnTo>
                <a:lnTo>
                  <a:pt x="2239" y="206"/>
                </a:lnTo>
                <a:lnTo>
                  <a:pt x="2233" y="204"/>
                </a:lnTo>
                <a:lnTo>
                  <a:pt x="2227" y="204"/>
                </a:lnTo>
                <a:lnTo>
                  <a:pt x="2217" y="204"/>
                </a:lnTo>
                <a:lnTo>
                  <a:pt x="2208" y="201"/>
                </a:lnTo>
                <a:lnTo>
                  <a:pt x="2198" y="198"/>
                </a:lnTo>
                <a:lnTo>
                  <a:pt x="2207" y="198"/>
                </a:lnTo>
                <a:lnTo>
                  <a:pt x="2216" y="198"/>
                </a:lnTo>
                <a:lnTo>
                  <a:pt x="2225" y="197"/>
                </a:lnTo>
                <a:lnTo>
                  <a:pt x="2233" y="198"/>
                </a:lnTo>
                <a:lnTo>
                  <a:pt x="2241" y="201"/>
                </a:lnTo>
                <a:lnTo>
                  <a:pt x="2249" y="204"/>
                </a:lnTo>
                <a:lnTo>
                  <a:pt x="2253" y="202"/>
                </a:lnTo>
                <a:lnTo>
                  <a:pt x="2256" y="201"/>
                </a:lnTo>
                <a:lnTo>
                  <a:pt x="2261" y="201"/>
                </a:lnTo>
                <a:lnTo>
                  <a:pt x="2266" y="201"/>
                </a:lnTo>
                <a:lnTo>
                  <a:pt x="2274" y="204"/>
                </a:lnTo>
                <a:lnTo>
                  <a:pt x="2283" y="206"/>
                </a:lnTo>
                <a:lnTo>
                  <a:pt x="2291" y="208"/>
                </a:lnTo>
                <a:lnTo>
                  <a:pt x="2300" y="210"/>
                </a:lnTo>
                <a:lnTo>
                  <a:pt x="2307" y="210"/>
                </a:lnTo>
                <a:lnTo>
                  <a:pt x="2314" y="208"/>
                </a:lnTo>
                <a:lnTo>
                  <a:pt x="2316" y="207"/>
                </a:lnTo>
                <a:lnTo>
                  <a:pt x="2319" y="204"/>
                </a:lnTo>
                <a:lnTo>
                  <a:pt x="2320" y="200"/>
                </a:lnTo>
                <a:lnTo>
                  <a:pt x="2320" y="197"/>
                </a:lnTo>
                <a:lnTo>
                  <a:pt x="2320" y="194"/>
                </a:lnTo>
                <a:lnTo>
                  <a:pt x="2318" y="193"/>
                </a:lnTo>
                <a:lnTo>
                  <a:pt x="2315" y="193"/>
                </a:lnTo>
                <a:lnTo>
                  <a:pt x="2313" y="192"/>
                </a:lnTo>
                <a:lnTo>
                  <a:pt x="2303" y="192"/>
                </a:lnTo>
                <a:lnTo>
                  <a:pt x="2293" y="192"/>
                </a:lnTo>
                <a:lnTo>
                  <a:pt x="2285" y="192"/>
                </a:lnTo>
                <a:lnTo>
                  <a:pt x="2278" y="190"/>
                </a:lnTo>
                <a:lnTo>
                  <a:pt x="2274" y="185"/>
                </a:lnTo>
                <a:lnTo>
                  <a:pt x="2270" y="182"/>
                </a:lnTo>
                <a:lnTo>
                  <a:pt x="2263" y="182"/>
                </a:lnTo>
                <a:lnTo>
                  <a:pt x="2257" y="180"/>
                </a:lnTo>
                <a:lnTo>
                  <a:pt x="2256" y="174"/>
                </a:lnTo>
                <a:lnTo>
                  <a:pt x="2254" y="168"/>
                </a:lnTo>
                <a:lnTo>
                  <a:pt x="2248" y="165"/>
                </a:lnTo>
                <a:lnTo>
                  <a:pt x="2240" y="164"/>
                </a:lnTo>
                <a:lnTo>
                  <a:pt x="2231" y="162"/>
                </a:lnTo>
                <a:lnTo>
                  <a:pt x="2221" y="159"/>
                </a:lnTo>
                <a:lnTo>
                  <a:pt x="2212" y="158"/>
                </a:lnTo>
                <a:lnTo>
                  <a:pt x="2203" y="156"/>
                </a:lnTo>
                <a:lnTo>
                  <a:pt x="2200" y="155"/>
                </a:lnTo>
                <a:lnTo>
                  <a:pt x="2199" y="154"/>
                </a:lnTo>
                <a:lnTo>
                  <a:pt x="2199" y="152"/>
                </a:lnTo>
                <a:lnTo>
                  <a:pt x="2200" y="151"/>
                </a:lnTo>
                <a:lnTo>
                  <a:pt x="2206" y="150"/>
                </a:lnTo>
                <a:lnTo>
                  <a:pt x="2212" y="150"/>
                </a:lnTo>
                <a:lnTo>
                  <a:pt x="2223" y="151"/>
                </a:lnTo>
                <a:lnTo>
                  <a:pt x="2234" y="151"/>
                </a:lnTo>
                <a:lnTo>
                  <a:pt x="2246" y="152"/>
                </a:lnTo>
                <a:lnTo>
                  <a:pt x="2257" y="151"/>
                </a:lnTo>
                <a:lnTo>
                  <a:pt x="2247" y="148"/>
                </a:lnTo>
                <a:lnTo>
                  <a:pt x="2236" y="146"/>
                </a:lnTo>
                <a:lnTo>
                  <a:pt x="2234" y="142"/>
                </a:lnTo>
                <a:lnTo>
                  <a:pt x="2231" y="140"/>
                </a:lnTo>
                <a:lnTo>
                  <a:pt x="2228" y="140"/>
                </a:lnTo>
                <a:lnTo>
                  <a:pt x="2224" y="139"/>
                </a:lnTo>
                <a:lnTo>
                  <a:pt x="2221" y="135"/>
                </a:lnTo>
                <a:lnTo>
                  <a:pt x="2217" y="133"/>
                </a:lnTo>
                <a:lnTo>
                  <a:pt x="2214" y="132"/>
                </a:lnTo>
                <a:lnTo>
                  <a:pt x="2209" y="133"/>
                </a:lnTo>
                <a:lnTo>
                  <a:pt x="2194" y="133"/>
                </a:lnTo>
                <a:lnTo>
                  <a:pt x="2178" y="132"/>
                </a:lnTo>
                <a:lnTo>
                  <a:pt x="2162" y="130"/>
                </a:lnTo>
                <a:lnTo>
                  <a:pt x="2147" y="129"/>
                </a:lnTo>
                <a:lnTo>
                  <a:pt x="2131" y="127"/>
                </a:lnTo>
                <a:lnTo>
                  <a:pt x="2115" y="126"/>
                </a:lnTo>
                <a:lnTo>
                  <a:pt x="2099" y="125"/>
                </a:lnTo>
                <a:lnTo>
                  <a:pt x="2084" y="124"/>
                </a:lnTo>
                <a:lnTo>
                  <a:pt x="2068" y="123"/>
                </a:lnTo>
                <a:lnTo>
                  <a:pt x="2052" y="122"/>
                </a:lnTo>
                <a:lnTo>
                  <a:pt x="2054" y="118"/>
                </a:lnTo>
                <a:lnTo>
                  <a:pt x="2057" y="116"/>
                </a:lnTo>
                <a:lnTo>
                  <a:pt x="2060" y="115"/>
                </a:lnTo>
                <a:lnTo>
                  <a:pt x="2064" y="115"/>
                </a:lnTo>
                <a:lnTo>
                  <a:pt x="2073" y="116"/>
                </a:lnTo>
                <a:lnTo>
                  <a:pt x="2080" y="117"/>
                </a:lnTo>
                <a:lnTo>
                  <a:pt x="2090" y="118"/>
                </a:lnTo>
                <a:lnTo>
                  <a:pt x="2100" y="119"/>
                </a:lnTo>
                <a:lnTo>
                  <a:pt x="2110" y="122"/>
                </a:lnTo>
                <a:lnTo>
                  <a:pt x="2121" y="122"/>
                </a:lnTo>
                <a:lnTo>
                  <a:pt x="2131" y="123"/>
                </a:lnTo>
                <a:lnTo>
                  <a:pt x="2142" y="124"/>
                </a:lnTo>
                <a:lnTo>
                  <a:pt x="2154" y="124"/>
                </a:lnTo>
                <a:lnTo>
                  <a:pt x="2165" y="125"/>
                </a:lnTo>
                <a:lnTo>
                  <a:pt x="2175" y="126"/>
                </a:lnTo>
                <a:lnTo>
                  <a:pt x="2184" y="127"/>
                </a:lnTo>
                <a:lnTo>
                  <a:pt x="2195" y="129"/>
                </a:lnTo>
                <a:lnTo>
                  <a:pt x="2204" y="127"/>
                </a:lnTo>
                <a:lnTo>
                  <a:pt x="2206" y="126"/>
                </a:lnTo>
                <a:lnTo>
                  <a:pt x="2206" y="124"/>
                </a:lnTo>
                <a:lnTo>
                  <a:pt x="2205" y="123"/>
                </a:lnTo>
                <a:lnTo>
                  <a:pt x="2201" y="122"/>
                </a:lnTo>
                <a:lnTo>
                  <a:pt x="2192" y="119"/>
                </a:lnTo>
                <a:lnTo>
                  <a:pt x="2182" y="117"/>
                </a:lnTo>
                <a:lnTo>
                  <a:pt x="2172" y="116"/>
                </a:lnTo>
                <a:lnTo>
                  <a:pt x="2161" y="114"/>
                </a:lnTo>
                <a:lnTo>
                  <a:pt x="2149" y="113"/>
                </a:lnTo>
                <a:lnTo>
                  <a:pt x="2139" y="111"/>
                </a:lnTo>
                <a:lnTo>
                  <a:pt x="2127" y="111"/>
                </a:lnTo>
                <a:lnTo>
                  <a:pt x="2117" y="111"/>
                </a:lnTo>
                <a:lnTo>
                  <a:pt x="2106" y="110"/>
                </a:lnTo>
                <a:lnTo>
                  <a:pt x="2096" y="109"/>
                </a:lnTo>
                <a:lnTo>
                  <a:pt x="2089" y="108"/>
                </a:lnTo>
                <a:lnTo>
                  <a:pt x="2077" y="106"/>
                </a:lnTo>
                <a:lnTo>
                  <a:pt x="2072" y="105"/>
                </a:lnTo>
                <a:lnTo>
                  <a:pt x="2067" y="102"/>
                </a:lnTo>
                <a:lnTo>
                  <a:pt x="2065" y="100"/>
                </a:lnTo>
                <a:lnTo>
                  <a:pt x="2064" y="98"/>
                </a:lnTo>
                <a:lnTo>
                  <a:pt x="2081" y="101"/>
                </a:lnTo>
                <a:lnTo>
                  <a:pt x="2098" y="102"/>
                </a:lnTo>
                <a:lnTo>
                  <a:pt x="2114" y="105"/>
                </a:lnTo>
                <a:lnTo>
                  <a:pt x="2131" y="106"/>
                </a:lnTo>
                <a:lnTo>
                  <a:pt x="2165" y="107"/>
                </a:lnTo>
                <a:lnTo>
                  <a:pt x="2199" y="110"/>
                </a:lnTo>
                <a:lnTo>
                  <a:pt x="2190" y="107"/>
                </a:lnTo>
                <a:lnTo>
                  <a:pt x="2181" y="105"/>
                </a:lnTo>
                <a:lnTo>
                  <a:pt x="2173" y="105"/>
                </a:lnTo>
                <a:lnTo>
                  <a:pt x="2166" y="102"/>
                </a:lnTo>
                <a:lnTo>
                  <a:pt x="2158" y="99"/>
                </a:lnTo>
                <a:lnTo>
                  <a:pt x="2151" y="94"/>
                </a:lnTo>
                <a:lnTo>
                  <a:pt x="2142" y="91"/>
                </a:lnTo>
                <a:lnTo>
                  <a:pt x="2132" y="90"/>
                </a:lnTo>
                <a:lnTo>
                  <a:pt x="2118" y="89"/>
                </a:lnTo>
                <a:lnTo>
                  <a:pt x="2105" y="86"/>
                </a:lnTo>
                <a:lnTo>
                  <a:pt x="2093" y="83"/>
                </a:lnTo>
                <a:lnTo>
                  <a:pt x="2082" y="79"/>
                </a:lnTo>
                <a:lnTo>
                  <a:pt x="2090" y="79"/>
                </a:lnTo>
                <a:lnTo>
                  <a:pt x="2099" y="79"/>
                </a:lnTo>
                <a:lnTo>
                  <a:pt x="2108" y="79"/>
                </a:lnTo>
                <a:lnTo>
                  <a:pt x="2116" y="79"/>
                </a:lnTo>
                <a:lnTo>
                  <a:pt x="2112" y="76"/>
                </a:lnTo>
                <a:lnTo>
                  <a:pt x="2107" y="74"/>
                </a:lnTo>
                <a:lnTo>
                  <a:pt x="2101" y="73"/>
                </a:lnTo>
                <a:lnTo>
                  <a:pt x="2096" y="73"/>
                </a:lnTo>
                <a:lnTo>
                  <a:pt x="2090" y="71"/>
                </a:lnTo>
                <a:lnTo>
                  <a:pt x="2085" y="68"/>
                </a:lnTo>
                <a:lnTo>
                  <a:pt x="2082" y="66"/>
                </a:lnTo>
                <a:lnTo>
                  <a:pt x="2077" y="63"/>
                </a:lnTo>
                <a:lnTo>
                  <a:pt x="2073" y="60"/>
                </a:lnTo>
                <a:lnTo>
                  <a:pt x="2068" y="59"/>
                </a:lnTo>
                <a:lnTo>
                  <a:pt x="2063" y="58"/>
                </a:lnTo>
                <a:lnTo>
                  <a:pt x="2057" y="58"/>
                </a:lnTo>
                <a:lnTo>
                  <a:pt x="2056" y="57"/>
                </a:lnTo>
                <a:lnTo>
                  <a:pt x="2055" y="56"/>
                </a:lnTo>
                <a:lnTo>
                  <a:pt x="2051" y="56"/>
                </a:lnTo>
                <a:lnTo>
                  <a:pt x="2050" y="57"/>
                </a:lnTo>
                <a:lnTo>
                  <a:pt x="2042" y="56"/>
                </a:lnTo>
                <a:lnTo>
                  <a:pt x="2035" y="56"/>
                </a:lnTo>
                <a:lnTo>
                  <a:pt x="2039" y="53"/>
                </a:lnTo>
                <a:lnTo>
                  <a:pt x="2042" y="52"/>
                </a:lnTo>
                <a:lnTo>
                  <a:pt x="2046" y="52"/>
                </a:lnTo>
                <a:lnTo>
                  <a:pt x="2049" y="51"/>
                </a:lnTo>
                <a:lnTo>
                  <a:pt x="2041" y="48"/>
                </a:lnTo>
                <a:lnTo>
                  <a:pt x="2032" y="48"/>
                </a:lnTo>
                <a:lnTo>
                  <a:pt x="2030" y="48"/>
                </a:lnTo>
                <a:lnTo>
                  <a:pt x="2028" y="49"/>
                </a:lnTo>
                <a:lnTo>
                  <a:pt x="2027" y="50"/>
                </a:lnTo>
                <a:lnTo>
                  <a:pt x="2027" y="53"/>
                </a:lnTo>
                <a:lnTo>
                  <a:pt x="2019" y="52"/>
                </a:lnTo>
                <a:lnTo>
                  <a:pt x="2011" y="52"/>
                </a:lnTo>
                <a:lnTo>
                  <a:pt x="2008" y="52"/>
                </a:lnTo>
                <a:lnTo>
                  <a:pt x="2003" y="51"/>
                </a:lnTo>
                <a:lnTo>
                  <a:pt x="2000" y="49"/>
                </a:lnTo>
                <a:lnTo>
                  <a:pt x="1998" y="47"/>
                </a:lnTo>
                <a:lnTo>
                  <a:pt x="2009" y="44"/>
                </a:lnTo>
                <a:lnTo>
                  <a:pt x="2022" y="41"/>
                </a:lnTo>
                <a:lnTo>
                  <a:pt x="2017" y="40"/>
                </a:lnTo>
                <a:lnTo>
                  <a:pt x="2013" y="40"/>
                </a:lnTo>
                <a:lnTo>
                  <a:pt x="2008" y="41"/>
                </a:lnTo>
                <a:lnTo>
                  <a:pt x="2005" y="42"/>
                </a:lnTo>
                <a:lnTo>
                  <a:pt x="2000" y="42"/>
                </a:lnTo>
                <a:lnTo>
                  <a:pt x="1995" y="41"/>
                </a:lnTo>
                <a:lnTo>
                  <a:pt x="1992" y="39"/>
                </a:lnTo>
                <a:lnTo>
                  <a:pt x="1989" y="35"/>
                </a:lnTo>
                <a:lnTo>
                  <a:pt x="1994" y="35"/>
                </a:lnTo>
                <a:lnTo>
                  <a:pt x="2001" y="35"/>
                </a:lnTo>
                <a:lnTo>
                  <a:pt x="2009" y="36"/>
                </a:lnTo>
                <a:lnTo>
                  <a:pt x="2018" y="34"/>
                </a:lnTo>
                <a:lnTo>
                  <a:pt x="2019" y="33"/>
                </a:lnTo>
                <a:lnTo>
                  <a:pt x="2021" y="32"/>
                </a:lnTo>
                <a:lnTo>
                  <a:pt x="2021" y="31"/>
                </a:lnTo>
                <a:lnTo>
                  <a:pt x="2018" y="30"/>
                </a:lnTo>
                <a:lnTo>
                  <a:pt x="2009" y="28"/>
                </a:lnTo>
                <a:lnTo>
                  <a:pt x="1999" y="28"/>
                </a:lnTo>
                <a:lnTo>
                  <a:pt x="1990" y="30"/>
                </a:lnTo>
                <a:lnTo>
                  <a:pt x="1980" y="30"/>
                </a:lnTo>
                <a:lnTo>
                  <a:pt x="1977" y="28"/>
                </a:lnTo>
                <a:lnTo>
                  <a:pt x="1976" y="27"/>
                </a:lnTo>
                <a:lnTo>
                  <a:pt x="1972" y="27"/>
                </a:lnTo>
                <a:lnTo>
                  <a:pt x="1967" y="27"/>
                </a:lnTo>
                <a:lnTo>
                  <a:pt x="1958" y="27"/>
                </a:lnTo>
                <a:lnTo>
                  <a:pt x="1950" y="27"/>
                </a:lnTo>
                <a:lnTo>
                  <a:pt x="1945" y="27"/>
                </a:lnTo>
                <a:lnTo>
                  <a:pt x="1942" y="27"/>
                </a:lnTo>
                <a:lnTo>
                  <a:pt x="1939" y="26"/>
                </a:lnTo>
                <a:lnTo>
                  <a:pt x="1936" y="25"/>
                </a:lnTo>
                <a:lnTo>
                  <a:pt x="1931" y="24"/>
                </a:lnTo>
                <a:lnTo>
                  <a:pt x="1924" y="24"/>
                </a:lnTo>
                <a:lnTo>
                  <a:pt x="1914" y="24"/>
                </a:lnTo>
                <a:lnTo>
                  <a:pt x="1902" y="24"/>
                </a:lnTo>
                <a:lnTo>
                  <a:pt x="1893" y="24"/>
                </a:lnTo>
                <a:lnTo>
                  <a:pt x="1883" y="24"/>
                </a:lnTo>
                <a:lnTo>
                  <a:pt x="1874" y="24"/>
                </a:lnTo>
                <a:lnTo>
                  <a:pt x="1863" y="24"/>
                </a:lnTo>
                <a:lnTo>
                  <a:pt x="1843" y="24"/>
                </a:lnTo>
                <a:lnTo>
                  <a:pt x="1822" y="24"/>
                </a:lnTo>
                <a:lnTo>
                  <a:pt x="1802" y="24"/>
                </a:lnTo>
                <a:lnTo>
                  <a:pt x="1780" y="24"/>
                </a:lnTo>
                <a:lnTo>
                  <a:pt x="1739" y="24"/>
                </a:lnTo>
                <a:lnTo>
                  <a:pt x="1698" y="24"/>
                </a:lnTo>
                <a:lnTo>
                  <a:pt x="1659" y="24"/>
                </a:lnTo>
                <a:lnTo>
                  <a:pt x="1618" y="24"/>
                </a:lnTo>
                <a:lnTo>
                  <a:pt x="1577" y="24"/>
                </a:lnTo>
                <a:lnTo>
                  <a:pt x="1536" y="24"/>
                </a:lnTo>
                <a:lnTo>
                  <a:pt x="1495" y="24"/>
                </a:lnTo>
                <a:lnTo>
                  <a:pt x="1453" y="24"/>
                </a:lnTo>
                <a:lnTo>
                  <a:pt x="1431" y="24"/>
                </a:lnTo>
                <a:lnTo>
                  <a:pt x="1408" y="24"/>
                </a:lnTo>
                <a:lnTo>
                  <a:pt x="1385" y="24"/>
                </a:lnTo>
                <a:lnTo>
                  <a:pt x="1363" y="24"/>
                </a:lnTo>
                <a:lnTo>
                  <a:pt x="1351" y="24"/>
                </a:lnTo>
                <a:lnTo>
                  <a:pt x="1340" y="24"/>
                </a:lnTo>
                <a:lnTo>
                  <a:pt x="1329" y="24"/>
                </a:lnTo>
                <a:lnTo>
                  <a:pt x="1316" y="24"/>
                </a:lnTo>
                <a:lnTo>
                  <a:pt x="1310" y="23"/>
                </a:lnTo>
                <a:lnTo>
                  <a:pt x="1301" y="23"/>
                </a:lnTo>
                <a:lnTo>
                  <a:pt x="1297" y="23"/>
                </a:lnTo>
                <a:lnTo>
                  <a:pt x="1293" y="24"/>
                </a:lnTo>
                <a:lnTo>
                  <a:pt x="1291" y="26"/>
                </a:lnTo>
                <a:lnTo>
                  <a:pt x="1290" y="30"/>
                </a:lnTo>
                <a:lnTo>
                  <a:pt x="1286" y="28"/>
                </a:lnTo>
                <a:lnTo>
                  <a:pt x="1283" y="28"/>
                </a:lnTo>
                <a:lnTo>
                  <a:pt x="1282" y="26"/>
                </a:lnTo>
                <a:lnTo>
                  <a:pt x="1282" y="25"/>
                </a:lnTo>
                <a:lnTo>
                  <a:pt x="1281" y="24"/>
                </a:lnTo>
                <a:lnTo>
                  <a:pt x="1280" y="23"/>
                </a:lnTo>
                <a:lnTo>
                  <a:pt x="1276" y="23"/>
                </a:lnTo>
                <a:lnTo>
                  <a:pt x="1273" y="24"/>
                </a:lnTo>
                <a:lnTo>
                  <a:pt x="1263" y="24"/>
                </a:lnTo>
                <a:lnTo>
                  <a:pt x="1253" y="24"/>
                </a:lnTo>
                <a:lnTo>
                  <a:pt x="1243" y="24"/>
                </a:lnTo>
                <a:lnTo>
                  <a:pt x="1234" y="24"/>
                </a:lnTo>
                <a:lnTo>
                  <a:pt x="1215" y="24"/>
                </a:lnTo>
                <a:lnTo>
                  <a:pt x="1197" y="24"/>
                </a:lnTo>
                <a:lnTo>
                  <a:pt x="1177" y="24"/>
                </a:lnTo>
                <a:lnTo>
                  <a:pt x="1159" y="24"/>
                </a:lnTo>
                <a:lnTo>
                  <a:pt x="1121" y="24"/>
                </a:lnTo>
                <a:lnTo>
                  <a:pt x="1084" y="24"/>
                </a:lnTo>
                <a:lnTo>
                  <a:pt x="1046" y="24"/>
                </a:lnTo>
                <a:lnTo>
                  <a:pt x="1009" y="24"/>
                </a:lnTo>
                <a:lnTo>
                  <a:pt x="972" y="24"/>
                </a:lnTo>
                <a:lnTo>
                  <a:pt x="935" y="24"/>
                </a:lnTo>
                <a:lnTo>
                  <a:pt x="898" y="24"/>
                </a:lnTo>
                <a:lnTo>
                  <a:pt x="861" y="24"/>
                </a:lnTo>
                <a:lnTo>
                  <a:pt x="823" y="24"/>
                </a:lnTo>
                <a:lnTo>
                  <a:pt x="787" y="24"/>
                </a:lnTo>
                <a:lnTo>
                  <a:pt x="749" y="23"/>
                </a:lnTo>
                <a:lnTo>
                  <a:pt x="713" y="22"/>
                </a:lnTo>
                <a:lnTo>
                  <a:pt x="704" y="22"/>
                </a:lnTo>
                <a:lnTo>
                  <a:pt x="695" y="21"/>
                </a:lnTo>
                <a:lnTo>
                  <a:pt x="685" y="21"/>
                </a:lnTo>
                <a:lnTo>
                  <a:pt x="678" y="19"/>
                </a:lnTo>
                <a:lnTo>
                  <a:pt x="667" y="19"/>
                </a:lnTo>
                <a:lnTo>
                  <a:pt x="658" y="18"/>
                </a:lnTo>
                <a:lnTo>
                  <a:pt x="657" y="16"/>
                </a:lnTo>
                <a:lnTo>
                  <a:pt x="656" y="15"/>
                </a:lnTo>
                <a:lnTo>
                  <a:pt x="654" y="14"/>
                </a:lnTo>
                <a:lnTo>
                  <a:pt x="650" y="13"/>
                </a:lnTo>
                <a:lnTo>
                  <a:pt x="647" y="10"/>
                </a:lnTo>
                <a:lnTo>
                  <a:pt x="645" y="7"/>
                </a:lnTo>
                <a:lnTo>
                  <a:pt x="639" y="6"/>
                </a:lnTo>
                <a:lnTo>
                  <a:pt x="632" y="5"/>
                </a:lnTo>
                <a:lnTo>
                  <a:pt x="625" y="6"/>
                </a:lnTo>
                <a:lnTo>
                  <a:pt x="619" y="8"/>
                </a:lnTo>
                <a:lnTo>
                  <a:pt x="614" y="10"/>
                </a:lnTo>
                <a:lnTo>
                  <a:pt x="608" y="11"/>
                </a:lnTo>
                <a:lnTo>
                  <a:pt x="605" y="6"/>
                </a:lnTo>
                <a:lnTo>
                  <a:pt x="600" y="1"/>
                </a:lnTo>
                <a:lnTo>
                  <a:pt x="597" y="2"/>
                </a:lnTo>
                <a:lnTo>
                  <a:pt x="592" y="2"/>
                </a:lnTo>
                <a:lnTo>
                  <a:pt x="585" y="1"/>
                </a:lnTo>
                <a:lnTo>
                  <a:pt x="579" y="0"/>
                </a:lnTo>
                <a:lnTo>
                  <a:pt x="568" y="3"/>
                </a:lnTo>
                <a:lnTo>
                  <a:pt x="558" y="9"/>
                </a:lnTo>
                <a:lnTo>
                  <a:pt x="551" y="10"/>
                </a:lnTo>
                <a:lnTo>
                  <a:pt x="546" y="8"/>
                </a:lnTo>
                <a:lnTo>
                  <a:pt x="539" y="7"/>
                </a:lnTo>
                <a:lnTo>
                  <a:pt x="533" y="5"/>
                </a:lnTo>
                <a:lnTo>
                  <a:pt x="518" y="2"/>
                </a:lnTo>
                <a:lnTo>
                  <a:pt x="503" y="2"/>
                </a:lnTo>
                <a:lnTo>
                  <a:pt x="494" y="3"/>
                </a:lnTo>
                <a:lnTo>
                  <a:pt x="485" y="3"/>
                </a:lnTo>
                <a:lnTo>
                  <a:pt x="476" y="5"/>
                </a:lnTo>
                <a:lnTo>
                  <a:pt x="467" y="5"/>
                </a:lnTo>
                <a:lnTo>
                  <a:pt x="449" y="6"/>
                </a:lnTo>
                <a:lnTo>
                  <a:pt x="432" y="6"/>
                </a:lnTo>
                <a:lnTo>
                  <a:pt x="413" y="6"/>
                </a:lnTo>
                <a:lnTo>
                  <a:pt x="396" y="7"/>
                </a:lnTo>
                <a:lnTo>
                  <a:pt x="380" y="9"/>
                </a:lnTo>
                <a:lnTo>
                  <a:pt x="366" y="11"/>
                </a:lnTo>
                <a:lnTo>
                  <a:pt x="357" y="11"/>
                </a:lnTo>
                <a:lnTo>
                  <a:pt x="347" y="11"/>
                </a:lnTo>
                <a:lnTo>
                  <a:pt x="338" y="11"/>
                </a:lnTo>
                <a:lnTo>
                  <a:pt x="329" y="13"/>
                </a:lnTo>
                <a:lnTo>
                  <a:pt x="312" y="15"/>
                </a:lnTo>
                <a:lnTo>
                  <a:pt x="296" y="18"/>
                </a:lnTo>
                <a:lnTo>
                  <a:pt x="287" y="19"/>
                </a:lnTo>
                <a:lnTo>
                  <a:pt x="278" y="21"/>
                </a:lnTo>
                <a:lnTo>
                  <a:pt x="269" y="23"/>
                </a:lnTo>
                <a:lnTo>
                  <a:pt x="260" y="25"/>
                </a:lnTo>
                <a:lnTo>
                  <a:pt x="252" y="26"/>
                </a:lnTo>
                <a:lnTo>
                  <a:pt x="244" y="28"/>
                </a:lnTo>
                <a:lnTo>
                  <a:pt x="239" y="30"/>
                </a:lnTo>
                <a:lnTo>
                  <a:pt x="236" y="31"/>
                </a:lnTo>
                <a:lnTo>
                  <a:pt x="233" y="33"/>
                </a:lnTo>
                <a:lnTo>
                  <a:pt x="230" y="36"/>
                </a:lnTo>
                <a:lnTo>
                  <a:pt x="228" y="42"/>
                </a:lnTo>
                <a:lnTo>
                  <a:pt x="225" y="48"/>
                </a:lnTo>
                <a:lnTo>
                  <a:pt x="222" y="52"/>
                </a:lnTo>
                <a:lnTo>
                  <a:pt x="219" y="57"/>
                </a:lnTo>
                <a:lnTo>
                  <a:pt x="217" y="60"/>
                </a:lnTo>
                <a:lnTo>
                  <a:pt x="213" y="64"/>
                </a:lnTo>
                <a:lnTo>
                  <a:pt x="210" y="66"/>
                </a:lnTo>
                <a:lnTo>
                  <a:pt x="206" y="68"/>
                </a:lnTo>
                <a:lnTo>
                  <a:pt x="198" y="71"/>
                </a:lnTo>
                <a:lnTo>
                  <a:pt x="190" y="72"/>
                </a:lnTo>
                <a:lnTo>
                  <a:pt x="173" y="72"/>
                </a:lnTo>
                <a:lnTo>
                  <a:pt x="156" y="71"/>
                </a:lnTo>
                <a:lnTo>
                  <a:pt x="146" y="71"/>
                </a:lnTo>
                <a:lnTo>
                  <a:pt x="137" y="72"/>
                </a:lnTo>
                <a:lnTo>
                  <a:pt x="127" y="73"/>
                </a:lnTo>
                <a:lnTo>
                  <a:pt x="116" y="74"/>
                </a:lnTo>
                <a:lnTo>
                  <a:pt x="110" y="75"/>
                </a:lnTo>
                <a:lnTo>
                  <a:pt x="103" y="77"/>
                </a:lnTo>
                <a:lnTo>
                  <a:pt x="102" y="79"/>
                </a:lnTo>
                <a:lnTo>
                  <a:pt x="102" y="80"/>
                </a:lnTo>
                <a:lnTo>
                  <a:pt x="103" y="82"/>
                </a:lnTo>
                <a:lnTo>
                  <a:pt x="104" y="83"/>
                </a:lnTo>
                <a:lnTo>
                  <a:pt x="107" y="82"/>
                </a:lnTo>
                <a:lnTo>
                  <a:pt x="110" y="82"/>
                </a:lnTo>
                <a:lnTo>
                  <a:pt x="130" y="81"/>
                </a:lnTo>
                <a:lnTo>
                  <a:pt x="151" y="79"/>
                </a:lnTo>
                <a:lnTo>
                  <a:pt x="171" y="77"/>
                </a:lnTo>
                <a:lnTo>
                  <a:pt x="192" y="75"/>
                </a:lnTo>
                <a:lnTo>
                  <a:pt x="184" y="79"/>
                </a:lnTo>
                <a:lnTo>
                  <a:pt x="176" y="81"/>
                </a:lnTo>
                <a:lnTo>
                  <a:pt x="168" y="81"/>
                </a:lnTo>
                <a:lnTo>
                  <a:pt x="160" y="81"/>
                </a:lnTo>
                <a:lnTo>
                  <a:pt x="152" y="82"/>
                </a:lnTo>
                <a:lnTo>
                  <a:pt x="143" y="84"/>
                </a:lnTo>
                <a:lnTo>
                  <a:pt x="135" y="84"/>
                </a:lnTo>
                <a:lnTo>
                  <a:pt x="127" y="84"/>
                </a:lnTo>
                <a:lnTo>
                  <a:pt x="119" y="84"/>
                </a:lnTo>
                <a:lnTo>
                  <a:pt x="110" y="85"/>
                </a:lnTo>
                <a:lnTo>
                  <a:pt x="102" y="88"/>
                </a:lnTo>
                <a:lnTo>
                  <a:pt x="93" y="90"/>
                </a:lnTo>
                <a:lnTo>
                  <a:pt x="87" y="91"/>
                </a:lnTo>
                <a:lnTo>
                  <a:pt x="82" y="93"/>
                </a:lnTo>
                <a:lnTo>
                  <a:pt x="78" y="97"/>
                </a:lnTo>
                <a:lnTo>
                  <a:pt x="74" y="100"/>
                </a:lnTo>
                <a:lnTo>
                  <a:pt x="73" y="102"/>
                </a:lnTo>
                <a:lnTo>
                  <a:pt x="73" y="105"/>
                </a:lnTo>
                <a:lnTo>
                  <a:pt x="74" y="106"/>
                </a:lnTo>
                <a:lnTo>
                  <a:pt x="77" y="108"/>
                </a:lnTo>
                <a:lnTo>
                  <a:pt x="82" y="109"/>
                </a:lnTo>
                <a:lnTo>
                  <a:pt x="87" y="109"/>
                </a:lnTo>
                <a:lnTo>
                  <a:pt x="96" y="108"/>
                </a:lnTo>
                <a:lnTo>
                  <a:pt x="105" y="108"/>
                </a:lnTo>
                <a:lnTo>
                  <a:pt x="114" y="107"/>
                </a:lnTo>
                <a:lnTo>
                  <a:pt x="123" y="107"/>
                </a:lnTo>
                <a:lnTo>
                  <a:pt x="132" y="107"/>
                </a:lnTo>
                <a:lnTo>
                  <a:pt x="141" y="106"/>
                </a:lnTo>
                <a:lnTo>
                  <a:pt x="151" y="106"/>
                </a:lnTo>
                <a:lnTo>
                  <a:pt x="160" y="105"/>
                </a:lnTo>
                <a:lnTo>
                  <a:pt x="169" y="105"/>
                </a:lnTo>
                <a:lnTo>
                  <a:pt x="178" y="105"/>
                </a:lnTo>
                <a:lnTo>
                  <a:pt x="188" y="105"/>
                </a:lnTo>
                <a:lnTo>
                  <a:pt x="197" y="106"/>
                </a:lnTo>
                <a:lnTo>
                  <a:pt x="193" y="108"/>
                </a:lnTo>
                <a:lnTo>
                  <a:pt x="188" y="110"/>
                </a:lnTo>
                <a:lnTo>
                  <a:pt x="186" y="110"/>
                </a:lnTo>
                <a:lnTo>
                  <a:pt x="184" y="111"/>
                </a:lnTo>
                <a:lnTo>
                  <a:pt x="182" y="114"/>
                </a:lnTo>
                <a:lnTo>
                  <a:pt x="182" y="116"/>
                </a:lnTo>
                <a:lnTo>
                  <a:pt x="185" y="117"/>
                </a:lnTo>
                <a:lnTo>
                  <a:pt x="187" y="118"/>
                </a:lnTo>
                <a:lnTo>
                  <a:pt x="193" y="119"/>
                </a:lnTo>
                <a:lnTo>
                  <a:pt x="196" y="121"/>
                </a:lnTo>
                <a:lnTo>
                  <a:pt x="211" y="121"/>
                </a:lnTo>
                <a:lnTo>
                  <a:pt x="225" y="119"/>
                </a:lnTo>
                <a:lnTo>
                  <a:pt x="237" y="117"/>
                </a:lnTo>
                <a:lnTo>
                  <a:pt x="251" y="116"/>
                </a:lnTo>
                <a:lnTo>
                  <a:pt x="255" y="118"/>
                </a:lnTo>
                <a:lnTo>
                  <a:pt x="259" y="118"/>
                </a:lnTo>
                <a:lnTo>
                  <a:pt x="261" y="117"/>
                </a:lnTo>
                <a:lnTo>
                  <a:pt x="263" y="116"/>
                </a:lnTo>
                <a:lnTo>
                  <a:pt x="266" y="116"/>
                </a:lnTo>
                <a:lnTo>
                  <a:pt x="269" y="116"/>
                </a:lnTo>
                <a:lnTo>
                  <a:pt x="284" y="117"/>
                </a:lnTo>
                <a:lnTo>
                  <a:pt x="299" y="116"/>
                </a:lnTo>
                <a:lnTo>
                  <a:pt x="303" y="116"/>
                </a:lnTo>
                <a:lnTo>
                  <a:pt x="309" y="116"/>
                </a:lnTo>
                <a:lnTo>
                  <a:pt x="311" y="116"/>
                </a:lnTo>
                <a:lnTo>
                  <a:pt x="314" y="116"/>
                </a:lnTo>
                <a:lnTo>
                  <a:pt x="316" y="117"/>
                </a:lnTo>
                <a:lnTo>
                  <a:pt x="317" y="119"/>
                </a:lnTo>
                <a:lnTo>
                  <a:pt x="316" y="121"/>
                </a:lnTo>
                <a:lnTo>
                  <a:pt x="313" y="122"/>
                </a:lnTo>
                <a:lnTo>
                  <a:pt x="311" y="123"/>
                </a:lnTo>
                <a:lnTo>
                  <a:pt x="306" y="123"/>
                </a:lnTo>
                <a:lnTo>
                  <a:pt x="300" y="123"/>
                </a:lnTo>
                <a:lnTo>
                  <a:pt x="294" y="123"/>
                </a:lnTo>
                <a:lnTo>
                  <a:pt x="280" y="123"/>
                </a:lnTo>
                <a:lnTo>
                  <a:pt x="267" y="123"/>
                </a:lnTo>
                <a:lnTo>
                  <a:pt x="253" y="124"/>
                </a:lnTo>
                <a:lnTo>
                  <a:pt x="238" y="125"/>
                </a:lnTo>
                <a:lnTo>
                  <a:pt x="225" y="126"/>
                </a:lnTo>
                <a:lnTo>
                  <a:pt x="211" y="127"/>
                </a:lnTo>
                <a:lnTo>
                  <a:pt x="197" y="127"/>
                </a:lnTo>
                <a:lnTo>
                  <a:pt x="182" y="129"/>
                </a:lnTo>
                <a:lnTo>
                  <a:pt x="154" y="130"/>
                </a:lnTo>
                <a:lnTo>
                  <a:pt x="124" y="130"/>
                </a:lnTo>
                <a:lnTo>
                  <a:pt x="96" y="131"/>
                </a:lnTo>
                <a:lnTo>
                  <a:pt x="67" y="132"/>
                </a:lnTo>
                <a:lnTo>
                  <a:pt x="62" y="133"/>
                </a:lnTo>
                <a:lnTo>
                  <a:pt x="56" y="134"/>
                </a:lnTo>
                <a:lnTo>
                  <a:pt x="53" y="138"/>
                </a:lnTo>
                <a:lnTo>
                  <a:pt x="49" y="142"/>
                </a:lnTo>
                <a:lnTo>
                  <a:pt x="49" y="143"/>
                </a:lnTo>
                <a:lnTo>
                  <a:pt x="50" y="146"/>
                </a:lnTo>
                <a:lnTo>
                  <a:pt x="52" y="148"/>
                </a:lnTo>
                <a:lnTo>
                  <a:pt x="53" y="149"/>
                </a:lnTo>
                <a:lnTo>
                  <a:pt x="57" y="147"/>
                </a:lnTo>
                <a:lnTo>
                  <a:pt x="61" y="146"/>
                </a:lnTo>
                <a:lnTo>
                  <a:pt x="63" y="149"/>
                </a:lnTo>
                <a:lnTo>
                  <a:pt x="64" y="152"/>
                </a:lnTo>
                <a:lnTo>
                  <a:pt x="67" y="152"/>
                </a:lnTo>
                <a:lnTo>
                  <a:pt x="71" y="151"/>
                </a:lnTo>
                <a:lnTo>
                  <a:pt x="83" y="151"/>
                </a:lnTo>
                <a:lnTo>
                  <a:pt x="96" y="151"/>
                </a:lnTo>
                <a:lnTo>
                  <a:pt x="91" y="155"/>
                </a:lnTo>
                <a:lnTo>
                  <a:pt x="87" y="156"/>
                </a:lnTo>
                <a:lnTo>
                  <a:pt x="83" y="157"/>
                </a:lnTo>
                <a:lnTo>
                  <a:pt x="80" y="157"/>
                </a:lnTo>
                <a:lnTo>
                  <a:pt x="80" y="159"/>
                </a:lnTo>
                <a:lnTo>
                  <a:pt x="81" y="163"/>
                </a:lnTo>
                <a:lnTo>
                  <a:pt x="79" y="164"/>
                </a:lnTo>
                <a:lnTo>
                  <a:pt x="78" y="164"/>
                </a:lnTo>
                <a:lnTo>
                  <a:pt x="75" y="164"/>
                </a:lnTo>
                <a:lnTo>
                  <a:pt x="75" y="166"/>
                </a:lnTo>
                <a:lnTo>
                  <a:pt x="77" y="171"/>
                </a:lnTo>
                <a:lnTo>
                  <a:pt x="74" y="173"/>
                </a:lnTo>
                <a:lnTo>
                  <a:pt x="77" y="174"/>
                </a:lnTo>
                <a:lnTo>
                  <a:pt x="79" y="175"/>
                </a:lnTo>
                <a:lnTo>
                  <a:pt x="82" y="175"/>
                </a:lnTo>
                <a:lnTo>
                  <a:pt x="86" y="174"/>
                </a:lnTo>
                <a:lnTo>
                  <a:pt x="93" y="173"/>
                </a:lnTo>
                <a:lnTo>
                  <a:pt x="98" y="172"/>
                </a:lnTo>
                <a:lnTo>
                  <a:pt x="113" y="171"/>
                </a:lnTo>
                <a:lnTo>
                  <a:pt x="128" y="168"/>
                </a:lnTo>
                <a:lnTo>
                  <a:pt x="127" y="166"/>
                </a:lnTo>
                <a:lnTo>
                  <a:pt x="124" y="165"/>
                </a:lnTo>
                <a:lnTo>
                  <a:pt x="122" y="165"/>
                </a:lnTo>
                <a:lnTo>
                  <a:pt x="120" y="164"/>
                </a:lnTo>
                <a:lnTo>
                  <a:pt x="119" y="163"/>
                </a:lnTo>
                <a:lnTo>
                  <a:pt x="119" y="162"/>
                </a:lnTo>
                <a:lnTo>
                  <a:pt x="120" y="160"/>
                </a:lnTo>
                <a:lnTo>
                  <a:pt x="121" y="160"/>
                </a:lnTo>
                <a:lnTo>
                  <a:pt x="126" y="160"/>
                </a:lnTo>
                <a:lnTo>
                  <a:pt x="129" y="160"/>
                </a:lnTo>
                <a:lnTo>
                  <a:pt x="138" y="158"/>
                </a:lnTo>
                <a:lnTo>
                  <a:pt x="147" y="157"/>
                </a:lnTo>
                <a:lnTo>
                  <a:pt x="159" y="157"/>
                </a:lnTo>
                <a:lnTo>
                  <a:pt x="171" y="157"/>
                </a:lnTo>
                <a:lnTo>
                  <a:pt x="174" y="157"/>
                </a:lnTo>
                <a:lnTo>
                  <a:pt x="178" y="158"/>
                </a:lnTo>
                <a:lnTo>
                  <a:pt x="179" y="158"/>
                </a:lnTo>
                <a:lnTo>
                  <a:pt x="180" y="159"/>
                </a:lnTo>
                <a:lnTo>
                  <a:pt x="180" y="160"/>
                </a:lnTo>
                <a:lnTo>
                  <a:pt x="178" y="163"/>
                </a:lnTo>
                <a:lnTo>
                  <a:pt x="174" y="163"/>
                </a:lnTo>
                <a:lnTo>
                  <a:pt x="172" y="163"/>
                </a:lnTo>
                <a:lnTo>
                  <a:pt x="167" y="163"/>
                </a:lnTo>
                <a:lnTo>
                  <a:pt x="161" y="163"/>
                </a:lnTo>
                <a:lnTo>
                  <a:pt x="160" y="163"/>
                </a:lnTo>
                <a:lnTo>
                  <a:pt x="159" y="164"/>
                </a:lnTo>
                <a:lnTo>
                  <a:pt x="157" y="164"/>
                </a:lnTo>
                <a:lnTo>
                  <a:pt x="157" y="166"/>
                </a:lnTo>
                <a:lnTo>
                  <a:pt x="157" y="167"/>
                </a:lnTo>
                <a:lnTo>
                  <a:pt x="160" y="168"/>
                </a:lnTo>
                <a:lnTo>
                  <a:pt x="161" y="168"/>
                </a:lnTo>
                <a:lnTo>
                  <a:pt x="163" y="168"/>
                </a:lnTo>
                <a:lnTo>
                  <a:pt x="174" y="166"/>
                </a:lnTo>
                <a:lnTo>
                  <a:pt x="186" y="166"/>
                </a:lnTo>
                <a:lnTo>
                  <a:pt x="184" y="162"/>
                </a:lnTo>
                <a:lnTo>
                  <a:pt x="181" y="158"/>
                </a:lnTo>
                <a:lnTo>
                  <a:pt x="182" y="156"/>
                </a:lnTo>
                <a:lnTo>
                  <a:pt x="184" y="155"/>
                </a:lnTo>
                <a:lnTo>
                  <a:pt x="185" y="154"/>
                </a:lnTo>
                <a:lnTo>
                  <a:pt x="187" y="154"/>
                </a:lnTo>
                <a:lnTo>
                  <a:pt x="192" y="154"/>
                </a:lnTo>
                <a:lnTo>
                  <a:pt x="195" y="155"/>
                </a:lnTo>
                <a:lnTo>
                  <a:pt x="202" y="154"/>
                </a:lnTo>
                <a:lnTo>
                  <a:pt x="207" y="155"/>
                </a:lnTo>
                <a:lnTo>
                  <a:pt x="209" y="157"/>
                </a:lnTo>
                <a:lnTo>
                  <a:pt x="207" y="158"/>
                </a:lnTo>
                <a:lnTo>
                  <a:pt x="205" y="159"/>
                </a:lnTo>
                <a:lnTo>
                  <a:pt x="203" y="159"/>
                </a:lnTo>
                <a:lnTo>
                  <a:pt x="206" y="162"/>
                </a:lnTo>
                <a:lnTo>
                  <a:pt x="209" y="162"/>
                </a:lnTo>
                <a:lnTo>
                  <a:pt x="211" y="162"/>
                </a:lnTo>
                <a:lnTo>
                  <a:pt x="213" y="160"/>
                </a:lnTo>
                <a:lnTo>
                  <a:pt x="218" y="158"/>
                </a:lnTo>
                <a:lnTo>
                  <a:pt x="222" y="157"/>
                </a:lnTo>
                <a:lnTo>
                  <a:pt x="217" y="154"/>
                </a:lnTo>
                <a:lnTo>
                  <a:pt x="210" y="151"/>
                </a:lnTo>
                <a:lnTo>
                  <a:pt x="215" y="152"/>
                </a:lnTo>
                <a:lnTo>
                  <a:pt x="221" y="154"/>
                </a:lnTo>
                <a:lnTo>
                  <a:pt x="227" y="156"/>
                </a:lnTo>
                <a:lnTo>
                  <a:pt x="231" y="158"/>
                </a:lnTo>
                <a:lnTo>
                  <a:pt x="235" y="159"/>
                </a:lnTo>
                <a:lnTo>
                  <a:pt x="237" y="160"/>
                </a:lnTo>
                <a:lnTo>
                  <a:pt x="239" y="160"/>
                </a:lnTo>
                <a:lnTo>
                  <a:pt x="242" y="159"/>
                </a:lnTo>
                <a:lnTo>
                  <a:pt x="243" y="158"/>
                </a:lnTo>
                <a:lnTo>
                  <a:pt x="245" y="157"/>
                </a:lnTo>
                <a:lnTo>
                  <a:pt x="247" y="157"/>
                </a:lnTo>
                <a:lnTo>
                  <a:pt x="250" y="158"/>
                </a:lnTo>
                <a:lnTo>
                  <a:pt x="252" y="159"/>
                </a:lnTo>
                <a:lnTo>
                  <a:pt x="254" y="160"/>
                </a:lnTo>
                <a:lnTo>
                  <a:pt x="256" y="160"/>
                </a:lnTo>
                <a:lnTo>
                  <a:pt x="260" y="159"/>
                </a:lnTo>
                <a:lnTo>
                  <a:pt x="266" y="157"/>
                </a:lnTo>
                <a:lnTo>
                  <a:pt x="271" y="155"/>
                </a:lnTo>
                <a:lnTo>
                  <a:pt x="276" y="155"/>
                </a:lnTo>
                <a:lnTo>
                  <a:pt x="279" y="156"/>
                </a:lnTo>
                <a:lnTo>
                  <a:pt x="284" y="155"/>
                </a:lnTo>
                <a:lnTo>
                  <a:pt x="288" y="154"/>
                </a:lnTo>
                <a:lnTo>
                  <a:pt x="291" y="154"/>
                </a:lnTo>
                <a:lnTo>
                  <a:pt x="293" y="156"/>
                </a:lnTo>
                <a:lnTo>
                  <a:pt x="293" y="158"/>
                </a:lnTo>
                <a:lnTo>
                  <a:pt x="292" y="160"/>
                </a:lnTo>
                <a:lnTo>
                  <a:pt x="299" y="156"/>
                </a:lnTo>
                <a:lnTo>
                  <a:pt x="305" y="154"/>
                </a:lnTo>
                <a:lnTo>
                  <a:pt x="312" y="155"/>
                </a:lnTo>
                <a:lnTo>
                  <a:pt x="318" y="155"/>
                </a:lnTo>
                <a:lnTo>
                  <a:pt x="326" y="155"/>
                </a:lnTo>
                <a:lnTo>
                  <a:pt x="333" y="152"/>
                </a:lnTo>
                <a:lnTo>
                  <a:pt x="337" y="151"/>
                </a:lnTo>
                <a:lnTo>
                  <a:pt x="341" y="151"/>
                </a:lnTo>
                <a:lnTo>
                  <a:pt x="344" y="151"/>
                </a:lnTo>
                <a:lnTo>
                  <a:pt x="347" y="152"/>
                </a:lnTo>
                <a:lnTo>
                  <a:pt x="351" y="154"/>
                </a:lnTo>
                <a:lnTo>
                  <a:pt x="353" y="154"/>
                </a:lnTo>
                <a:lnTo>
                  <a:pt x="357" y="155"/>
                </a:lnTo>
                <a:lnTo>
                  <a:pt x="360" y="154"/>
                </a:lnTo>
                <a:lnTo>
                  <a:pt x="363" y="152"/>
                </a:lnTo>
                <a:lnTo>
                  <a:pt x="366" y="152"/>
                </a:lnTo>
                <a:lnTo>
                  <a:pt x="368" y="152"/>
                </a:lnTo>
                <a:lnTo>
                  <a:pt x="371" y="152"/>
                </a:lnTo>
                <a:lnTo>
                  <a:pt x="374" y="154"/>
                </a:lnTo>
                <a:lnTo>
                  <a:pt x="376" y="154"/>
                </a:lnTo>
                <a:lnTo>
                  <a:pt x="377" y="152"/>
                </a:lnTo>
                <a:lnTo>
                  <a:pt x="378" y="152"/>
                </a:lnTo>
                <a:lnTo>
                  <a:pt x="379" y="152"/>
                </a:lnTo>
                <a:lnTo>
                  <a:pt x="382" y="152"/>
                </a:lnTo>
                <a:lnTo>
                  <a:pt x="391" y="152"/>
                </a:lnTo>
                <a:lnTo>
                  <a:pt x="401" y="152"/>
                </a:lnTo>
                <a:lnTo>
                  <a:pt x="408" y="152"/>
                </a:lnTo>
                <a:lnTo>
                  <a:pt x="413" y="154"/>
                </a:lnTo>
                <a:lnTo>
                  <a:pt x="417" y="155"/>
                </a:lnTo>
                <a:lnTo>
                  <a:pt x="420" y="155"/>
                </a:lnTo>
                <a:lnTo>
                  <a:pt x="424" y="155"/>
                </a:lnTo>
                <a:lnTo>
                  <a:pt x="427" y="154"/>
                </a:lnTo>
                <a:lnTo>
                  <a:pt x="432" y="151"/>
                </a:lnTo>
                <a:lnTo>
                  <a:pt x="437" y="150"/>
                </a:lnTo>
                <a:lnTo>
                  <a:pt x="443" y="150"/>
                </a:lnTo>
                <a:lnTo>
                  <a:pt x="449" y="152"/>
                </a:lnTo>
                <a:lnTo>
                  <a:pt x="452" y="155"/>
                </a:lnTo>
                <a:lnTo>
                  <a:pt x="454" y="156"/>
                </a:lnTo>
                <a:lnTo>
                  <a:pt x="457" y="156"/>
                </a:lnTo>
                <a:lnTo>
                  <a:pt x="461" y="155"/>
                </a:lnTo>
                <a:lnTo>
                  <a:pt x="470" y="154"/>
                </a:lnTo>
                <a:lnTo>
                  <a:pt x="481" y="152"/>
                </a:lnTo>
                <a:lnTo>
                  <a:pt x="490" y="152"/>
                </a:lnTo>
                <a:lnTo>
                  <a:pt x="499" y="152"/>
                </a:lnTo>
                <a:lnTo>
                  <a:pt x="509" y="154"/>
                </a:lnTo>
                <a:lnTo>
                  <a:pt x="518" y="154"/>
                </a:lnTo>
                <a:lnTo>
                  <a:pt x="528" y="152"/>
                </a:lnTo>
                <a:lnTo>
                  <a:pt x="539" y="152"/>
                </a:lnTo>
                <a:lnTo>
                  <a:pt x="544" y="152"/>
                </a:lnTo>
                <a:lnTo>
                  <a:pt x="549" y="152"/>
                </a:lnTo>
                <a:lnTo>
                  <a:pt x="551" y="155"/>
                </a:lnTo>
                <a:lnTo>
                  <a:pt x="555" y="155"/>
                </a:lnTo>
                <a:lnTo>
                  <a:pt x="556" y="154"/>
                </a:lnTo>
                <a:lnTo>
                  <a:pt x="556" y="154"/>
                </a:lnTo>
                <a:lnTo>
                  <a:pt x="556" y="152"/>
                </a:lnTo>
                <a:lnTo>
                  <a:pt x="555" y="151"/>
                </a:lnTo>
                <a:lnTo>
                  <a:pt x="553" y="149"/>
                </a:lnTo>
                <a:lnTo>
                  <a:pt x="553" y="147"/>
                </a:lnTo>
                <a:lnTo>
                  <a:pt x="557" y="144"/>
                </a:lnTo>
                <a:lnTo>
                  <a:pt x="563" y="144"/>
                </a:lnTo>
                <a:lnTo>
                  <a:pt x="568" y="146"/>
                </a:lnTo>
                <a:lnTo>
                  <a:pt x="572" y="146"/>
                </a:lnTo>
                <a:lnTo>
                  <a:pt x="569" y="148"/>
                </a:lnTo>
                <a:lnTo>
                  <a:pt x="565" y="150"/>
                </a:lnTo>
                <a:lnTo>
                  <a:pt x="563" y="151"/>
                </a:lnTo>
                <a:lnTo>
                  <a:pt x="561" y="152"/>
                </a:lnTo>
                <a:lnTo>
                  <a:pt x="561" y="154"/>
                </a:lnTo>
                <a:lnTo>
                  <a:pt x="563" y="155"/>
                </a:lnTo>
                <a:lnTo>
                  <a:pt x="567" y="155"/>
                </a:lnTo>
                <a:lnTo>
                  <a:pt x="573" y="155"/>
                </a:lnTo>
                <a:lnTo>
                  <a:pt x="579" y="154"/>
                </a:lnTo>
                <a:lnTo>
                  <a:pt x="585" y="154"/>
                </a:lnTo>
                <a:lnTo>
                  <a:pt x="596" y="156"/>
                </a:lnTo>
                <a:lnTo>
                  <a:pt x="606" y="158"/>
                </a:lnTo>
                <a:lnTo>
                  <a:pt x="610" y="158"/>
                </a:lnTo>
                <a:lnTo>
                  <a:pt x="614" y="156"/>
                </a:lnTo>
                <a:lnTo>
                  <a:pt x="616" y="154"/>
                </a:lnTo>
                <a:lnTo>
                  <a:pt x="621" y="152"/>
                </a:lnTo>
                <a:lnTo>
                  <a:pt x="632" y="151"/>
                </a:lnTo>
                <a:lnTo>
                  <a:pt x="643" y="152"/>
                </a:lnTo>
                <a:lnTo>
                  <a:pt x="657" y="152"/>
                </a:lnTo>
                <a:lnTo>
                  <a:pt x="671" y="152"/>
                </a:lnTo>
                <a:lnTo>
                  <a:pt x="685" y="152"/>
                </a:lnTo>
                <a:lnTo>
                  <a:pt x="699" y="152"/>
                </a:lnTo>
                <a:lnTo>
                  <a:pt x="707" y="152"/>
                </a:lnTo>
                <a:lnTo>
                  <a:pt x="714" y="152"/>
                </a:lnTo>
                <a:lnTo>
                  <a:pt x="717" y="151"/>
                </a:lnTo>
                <a:lnTo>
                  <a:pt x="721" y="152"/>
                </a:lnTo>
                <a:lnTo>
                  <a:pt x="723" y="152"/>
                </a:lnTo>
                <a:lnTo>
                  <a:pt x="723" y="152"/>
                </a:lnTo>
                <a:lnTo>
                  <a:pt x="723" y="155"/>
                </a:lnTo>
                <a:lnTo>
                  <a:pt x="724" y="157"/>
                </a:lnTo>
                <a:lnTo>
                  <a:pt x="720" y="157"/>
                </a:lnTo>
                <a:lnTo>
                  <a:pt x="715" y="157"/>
                </a:lnTo>
                <a:lnTo>
                  <a:pt x="713" y="159"/>
                </a:lnTo>
                <a:lnTo>
                  <a:pt x="711" y="160"/>
                </a:lnTo>
                <a:lnTo>
                  <a:pt x="703" y="163"/>
                </a:lnTo>
                <a:lnTo>
                  <a:pt x="695" y="163"/>
                </a:lnTo>
                <a:lnTo>
                  <a:pt x="684" y="163"/>
                </a:lnTo>
                <a:lnTo>
                  <a:pt x="675" y="164"/>
                </a:lnTo>
                <a:lnTo>
                  <a:pt x="671" y="164"/>
                </a:lnTo>
                <a:lnTo>
                  <a:pt x="667" y="165"/>
                </a:lnTo>
                <a:lnTo>
                  <a:pt x="665" y="166"/>
                </a:lnTo>
                <a:lnTo>
                  <a:pt x="663" y="168"/>
                </a:lnTo>
                <a:lnTo>
                  <a:pt x="658" y="169"/>
                </a:lnTo>
                <a:lnTo>
                  <a:pt x="654" y="169"/>
                </a:lnTo>
                <a:lnTo>
                  <a:pt x="649" y="169"/>
                </a:lnTo>
                <a:lnTo>
                  <a:pt x="643" y="168"/>
                </a:lnTo>
                <a:lnTo>
                  <a:pt x="633" y="166"/>
                </a:lnTo>
                <a:lnTo>
                  <a:pt x="625" y="164"/>
                </a:lnTo>
                <a:lnTo>
                  <a:pt x="615" y="162"/>
                </a:lnTo>
                <a:lnTo>
                  <a:pt x="605" y="162"/>
                </a:lnTo>
                <a:lnTo>
                  <a:pt x="594" y="163"/>
                </a:lnTo>
                <a:lnTo>
                  <a:pt x="584" y="164"/>
                </a:lnTo>
                <a:lnTo>
                  <a:pt x="585" y="165"/>
                </a:lnTo>
                <a:lnTo>
                  <a:pt x="586" y="166"/>
                </a:lnTo>
                <a:lnTo>
                  <a:pt x="589" y="167"/>
                </a:lnTo>
                <a:lnTo>
                  <a:pt x="590" y="167"/>
                </a:lnTo>
                <a:lnTo>
                  <a:pt x="594" y="167"/>
                </a:lnTo>
                <a:lnTo>
                  <a:pt x="598" y="168"/>
                </a:lnTo>
                <a:lnTo>
                  <a:pt x="589" y="171"/>
                </a:lnTo>
                <a:lnTo>
                  <a:pt x="580" y="174"/>
                </a:lnTo>
                <a:lnTo>
                  <a:pt x="585" y="174"/>
                </a:lnTo>
                <a:lnTo>
                  <a:pt x="591" y="175"/>
                </a:lnTo>
                <a:lnTo>
                  <a:pt x="589" y="179"/>
                </a:lnTo>
                <a:lnTo>
                  <a:pt x="585" y="182"/>
                </a:lnTo>
                <a:lnTo>
                  <a:pt x="582" y="184"/>
                </a:lnTo>
                <a:lnTo>
                  <a:pt x="577" y="185"/>
                </a:lnTo>
                <a:lnTo>
                  <a:pt x="569" y="184"/>
                </a:lnTo>
                <a:lnTo>
                  <a:pt x="560" y="183"/>
                </a:lnTo>
                <a:lnTo>
                  <a:pt x="550" y="183"/>
                </a:lnTo>
                <a:lnTo>
                  <a:pt x="541" y="183"/>
                </a:lnTo>
                <a:lnTo>
                  <a:pt x="531" y="183"/>
                </a:lnTo>
                <a:lnTo>
                  <a:pt x="522" y="182"/>
                </a:lnTo>
                <a:lnTo>
                  <a:pt x="512" y="182"/>
                </a:lnTo>
                <a:lnTo>
                  <a:pt x="502" y="183"/>
                </a:lnTo>
                <a:lnTo>
                  <a:pt x="495" y="185"/>
                </a:lnTo>
                <a:lnTo>
                  <a:pt x="489" y="185"/>
                </a:lnTo>
                <a:lnTo>
                  <a:pt x="485" y="184"/>
                </a:lnTo>
                <a:lnTo>
                  <a:pt x="483" y="182"/>
                </a:lnTo>
                <a:lnTo>
                  <a:pt x="478" y="182"/>
                </a:lnTo>
                <a:lnTo>
                  <a:pt x="475" y="181"/>
                </a:lnTo>
                <a:lnTo>
                  <a:pt x="453" y="181"/>
                </a:lnTo>
                <a:lnTo>
                  <a:pt x="433" y="181"/>
                </a:lnTo>
                <a:lnTo>
                  <a:pt x="411" y="181"/>
                </a:lnTo>
                <a:lnTo>
                  <a:pt x="391" y="181"/>
                </a:lnTo>
                <a:lnTo>
                  <a:pt x="379" y="181"/>
                </a:lnTo>
                <a:lnTo>
                  <a:pt x="369" y="181"/>
                </a:lnTo>
                <a:lnTo>
                  <a:pt x="363" y="182"/>
                </a:lnTo>
                <a:lnTo>
                  <a:pt x="358" y="183"/>
                </a:lnTo>
                <a:lnTo>
                  <a:pt x="352" y="182"/>
                </a:lnTo>
                <a:lnTo>
                  <a:pt x="345" y="180"/>
                </a:lnTo>
                <a:lnTo>
                  <a:pt x="337" y="179"/>
                </a:lnTo>
                <a:lnTo>
                  <a:pt x="328" y="179"/>
                </a:lnTo>
                <a:lnTo>
                  <a:pt x="312" y="181"/>
                </a:lnTo>
                <a:lnTo>
                  <a:pt x="295" y="182"/>
                </a:lnTo>
                <a:lnTo>
                  <a:pt x="285" y="182"/>
                </a:lnTo>
                <a:lnTo>
                  <a:pt x="275" y="182"/>
                </a:lnTo>
                <a:lnTo>
                  <a:pt x="264" y="182"/>
                </a:lnTo>
                <a:lnTo>
                  <a:pt x="255" y="182"/>
                </a:lnTo>
                <a:lnTo>
                  <a:pt x="246" y="182"/>
                </a:lnTo>
                <a:lnTo>
                  <a:pt x="237" y="181"/>
                </a:lnTo>
                <a:lnTo>
                  <a:pt x="228" y="181"/>
                </a:lnTo>
                <a:lnTo>
                  <a:pt x="219" y="182"/>
                </a:lnTo>
                <a:lnTo>
                  <a:pt x="212" y="184"/>
                </a:lnTo>
                <a:lnTo>
                  <a:pt x="206" y="189"/>
                </a:lnTo>
                <a:lnTo>
                  <a:pt x="198" y="191"/>
                </a:lnTo>
                <a:lnTo>
                  <a:pt x="192" y="191"/>
                </a:lnTo>
                <a:lnTo>
                  <a:pt x="171" y="192"/>
                </a:lnTo>
                <a:lnTo>
                  <a:pt x="149" y="193"/>
                </a:lnTo>
                <a:lnTo>
                  <a:pt x="129" y="194"/>
                </a:lnTo>
                <a:lnTo>
                  <a:pt x="108" y="197"/>
                </a:lnTo>
                <a:lnTo>
                  <a:pt x="97" y="197"/>
                </a:lnTo>
                <a:lnTo>
                  <a:pt x="87" y="198"/>
                </a:lnTo>
                <a:lnTo>
                  <a:pt x="77" y="198"/>
                </a:lnTo>
                <a:lnTo>
                  <a:pt x="66" y="199"/>
                </a:lnTo>
                <a:lnTo>
                  <a:pt x="63" y="200"/>
                </a:lnTo>
                <a:lnTo>
                  <a:pt x="58" y="200"/>
                </a:lnTo>
                <a:lnTo>
                  <a:pt x="56" y="201"/>
                </a:lnTo>
                <a:lnTo>
                  <a:pt x="55" y="201"/>
                </a:lnTo>
                <a:lnTo>
                  <a:pt x="54" y="202"/>
                </a:lnTo>
                <a:lnTo>
                  <a:pt x="54" y="204"/>
                </a:lnTo>
                <a:lnTo>
                  <a:pt x="60" y="209"/>
                </a:lnTo>
                <a:lnTo>
                  <a:pt x="66" y="214"/>
                </a:lnTo>
                <a:lnTo>
                  <a:pt x="71" y="215"/>
                </a:lnTo>
                <a:lnTo>
                  <a:pt x="74" y="214"/>
                </a:lnTo>
                <a:lnTo>
                  <a:pt x="79" y="213"/>
                </a:lnTo>
                <a:lnTo>
                  <a:pt x="83" y="210"/>
                </a:lnTo>
                <a:lnTo>
                  <a:pt x="96" y="210"/>
                </a:lnTo>
                <a:lnTo>
                  <a:pt x="108" y="210"/>
                </a:lnTo>
                <a:lnTo>
                  <a:pt x="114" y="209"/>
                </a:lnTo>
                <a:lnTo>
                  <a:pt x="121" y="209"/>
                </a:lnTo>
                <a:lnTo>
                  <a:pt x="124" y="209"/>
                </a:lnTo>
                <a:lnTo>
                  <a:pt x="129" y="209"/>
                </a:lnTo>
                <a:lnTo>
                  <a:pt x="134" y="205"/>
                </a:lnTo>
                <a:lnTo>
                  <a:pt x="139" y="202"/>
                </a:lnTo>
                <a:lnTo>
                  <a:pt x="146" y="205"/>
                </a:lnTo>
                <a:lnTo>
                  <a:pt x="153" y="207"/>
                </a:lnTo>
                <a:lnTo>
                  <a:pt x="163" y="209"/>
                </a:lnTo>
                <a:lnTo>
                  <a:pt x="173" y="209"/>
                </a:lnTo>
                <a:lnTo>
                  <a:pt x="186" y="209"/>
                </a:lnTo>
                <a:lnTo>
                  <a:pt x="198" y="209"/>
                </a:lnTo>
                <a:lnTo>
                  <a:pt x="211" y="209"/>
                </a:lnTo>
                <a:lnTo>
                  <a:pt x="223" y="209"/>
                </a:lnTo>
                <a:lnTo>
                  <a:pt x="219" y="212"/>
                </a:lnTo>
                <a:lnTo>
                  <a:pt x="213" y="213"/>
                </a:lnTo>
                <a:lnTo>
                  <a:pt x="206" y="213"/>
                </a:lnTo>
                <a:lnTo>
                  <a:pt x="202" y="212"/>
                </a:lnTo>
                <a:lnTo>
                  <a:pt x="187" y="212"/>
                </a:lnTo>
                <a:lnTo>
                  <a:pt x="173" y="214"/>
                </a:lnTo>
                <a:lnTo>
                  <a:pt x="186" y="215"/>
                </a:lnTo>
                <a:lnTo>
                  <a:pt x="197" y="215"/>
                </a:lnTo>
                <a:lnTo>
                  <a:pt x="209" y="216"/>
                </a:lnTo>
                <a:lnTo>
                  <a:pt x="221" y="215"/>
                </a:lnTo>
                <a:lnTo>
                  <a:pt x="233" y="215"/>
                </a:lnTo>
                <a:lnTo>
                  <a:pt x="243" y="215"/>
                </a:lnTo>
                <a:lnTo>
                  <a:pt x="247" y="216"/>
                </a:lnTo>
                <a:lnTo>
                  <a:pt x="252" y="215"/>
                </a:lnTo>
                <a:lnTo>
                  <a:pt x="253" y="213"/>
                </a:lnTo>
                <a:lnTo>
                  <a:pt x="253" y="209"/>
                </a:lnTo>
                <a:lnTo>
                  <a:pt x="258" y="209"/>
                </a:lnTo>
                <a:lnTo>
                  <a:pt x="262" y="209"/>
                </a:lnTo>
                <a:lnTo>
                  <a:pt x="267" y="209"/>
                </a:lnTo>
                <a:lnTo>
                  <a:pt x="272" y="209"/>
                </a:lnTo>
                <a:lnTo>
                  <a:pt x="276" y="209"/>
                </a:lnTo>
                <a:lnTo>
                  <a:pt x="280" y="210"/>
                </a:lnTo>
                <a:lnTo>
                  <a:pt x="284" y="210"/>
                </a:lnTo>
                <a:lnTo>
                  <a:pt x="287" y="208"/>
                </a:lnTo>
                <a:lnTo>
                  <a:pt x="287" y="206"/>
                </a:lnTo>
                <a:lnTo>
                  <a:pt x="287" y="204"/>
                </a:lnTo>
                <a:lnTo>
                  <a:pt x="291" y="204"/>
                </a:lnTo>
                <a:lnTo>
                  <a:pt x="294" y="206"/>
                </a:lnTo>
                <a:lnTo>
                  <a:pt x="297" y="206"/>
                </a:lnTo>
                <a:lnTo>
                  <a:pt x="301" y="207"/>
                </a:lnTo>
                <a:lnTo>
                  <a:pt x="304" y="208"/>
                </a:lnTo>
                <a:lnTo>
                  <a:pt x="309" y="209"/>
                </a:lnTo>
                <a:lnTo>
                  <a:pt x="311" y="207"/>
                </a:lnTo>
                <a:lnTo>
                  <a:pt x="316" y="205"/>
                </a:lnTo>
                <a:lnTo>
                  <a:pt x="319" y="204"/>
                </a:lnTo>
                <a:lnTo>
                  <a:pt x="322" y="204"/>
                </a:lnTo>
                <a:lnTo>
                  <a:pt x="335" y="206"/>
                </a:lnTo>
                <a:lnTo>
                  <a:pt x="346" y="207"/>
                </a:lnTo>
                <a:lnTo>
                  <a:pt x="357" y="206"/>
                </a:lnTo>
                <a:lnTo>
                  <a:pt x="368" y="205"/>
                </a:lnTo>
                <a:lnTo>
                  <a:pt x="377" y="206"/>
                </a:lnTo>
                <a:lnTo>
                  <a:pt x="386" y="208"/>
                </a:lnTo>
                <a:lnTo>
                  <a:pt x="396" y="208"/>
                </a:lnTo>
                <a:lnTo>
                  <a:pt x="407" y="208"/>
                </a:lnTo>
                <a:lnTo>
                  <a:pt x="416" y="207"/>
                </a:lnTo>
                <a:lnTo>
                  <a:pt x="426" y="207"/>
                </a:lnTo>
                <a:lnTo>
                  <a:pt x="436" y="207"/>
                </a:lnTo>
                <a:lnTo>
                  <a:pt x="446" y="206"/>
                </a:lnTo>
                <a:lnTo>
                  <a:pt x="456" y="205"/>
                </a:lnTo>
                <a:lnTo>
                  <a:pt x="466" y="204"/>
                </a:lnTo>
                <a:lnTo>
                  <a:pt x="477" y="205"/>
                </a:lnTo>
                <a:lnTo>
                  <a:pt x="489" y="207"/>
                </a:lnTo>
                <a:lnTo>
                  <a:pt x="502" y="207"/>
                </a:lnTo>
                <a:lnTo>
                  <a:pt x="515" y="206"/>
                </a:lnTo>
                <a:lnTo>
                  <a:pt x="527" y="205"/>
                </a:lnTo>
                <a:lnTo>
                  <a:pt x="540" y="204"/>
                </a:lnTo>
                <a:lnTo>
                  <a:pt x="552" y="204"/>
                </a:lnTo>
                <a:lnTo>
                  <a:pt x="565" y="204"/>
                </a:lnTo>
                <a:lnTo>
                  <a:pt x="559" y="207"/>
                </a:lnTo>
                <a:lnTo>
                  <a:pt x="553" y="209"/>
                </a:lnTo>
                <a:lnTo>
                  <a:pt x="548" y="209"/>
                </a:lnTo>
                <a:lnTo>
                  <a:pt x="542" y="209"/>
                </a:lnTo>
                <a:lnTo>
                  <a:pt x="530" y="209"/>
                </a:lnTo>
                <a:lnTo>
                  <a:pt x="518" y="210"/>
                </a:lnTo>
                <a:lnTo>
                  <a:pt x="524" y="213"/>
                </a:lnTo>
                <a:lnTo>
                  <a:pt x="532" y="213"/>
                </a:lnTo>
                <a:lnTo>
                  <a:pt x="539" y="213"/>
                </a:lnTo>
                <a:lnTo>
                  <a:pt x="546" y="213"/>
                </a:lnTo>
                <a:lnTo>
                  <a:pt x="561" y="213"/>
                </a:lnTo>
                <a:lnTo>
                  <a:pt x="577" y="212"/>
                </a:lnTo>
                <a:lnTo>
                  <a:pt x="592" y="212"/>
                </a:lnTo>
                <a:lnTo>
                  <a:pt x="606" y="212"/>
                </a:lnTo>
                <a:lnTo>
                  <a:pt x="613" y="213"/>
                </a:lnTo>
                <a:lnTo>
                  <a:pt x="619" y="214"/>
                </a:lnTo>
                <a:lnTo>
                  <a:pt x="626" y="214"/>
                </a:lnTo>
                <a:lnTo>
                  <a:pt x="634" y="214"/>
                </a:lnTo>
                <a:lnTo>
                  <a:pt x="627" y="216"/>
                </a:lnTo>
                <a:lnTo>
                  <a:pt x="621" y="217"/>
                </a:lnTo>
                <a:lnTo>
                  <a:pt x="614" y="217"/>
                </a:lnTo>
                <a:lnTo>
                  <a:pt x="607" y="218"/>
                </a:lnTo>
                <a:lnTo>
                  <a:pt x="599" y="219"/>
                </a:lnTo>
                <a:lnTo>
                  <a:pt x="592" y="221"/>
                </a:lnTo>
                <a:lnTo>
                  <a:pt x="589" y="223"/>
                </a:lnTo>
                <a:lnTo>
                  <a:pt x="586" y="223"/>
                </a:lnTo>
                <a:lnTo>
                  <a:pt x="584" y="219"/>
                </a:lnTo>
                <a:lnTo>
                  <a:pt x="583" y="216"/>
                </a:lnTo>
                <a:lnTo>
                  <a:pt x="576" y="216"/>
                </a:lnTo>
                <a:lnTo>
                  <a:pt x="569" y="217"/>
                </a:lnTo>
                <a:lnTo>
                  <a:pt x="553" y="218"/>
                </a:lnTo>
                <a:lnTo>
                  <a:pt x="536" y="217"/>
                </a:lnTo>
                <a:lnTo>
                  <a:pt x="522" y="218"/>
                </a:lnTo>
                <a:lnTo>
                  <a:pt x="506" y="218"/>
                </a:lnTo>
                <a:lnTo>
                  <a:pt x="499" y="217"/>
                </a:lnTo>
                <a:lnTo>
                  <a:pt x="492" y="216"/>
                </a:lnTo>
                <a:lnTo>
                  <a:pt x="485" y="217"/>
                </a:lnTo>
                <a:lnTo>
                  <a:pt x="479" y="217"/>
                </a:lnTo>
                <a:lnTo>
                  <a:pt x="477" y="217"/>
                </a:lnTo>
                <a:lnTo>
                  <a:pt x="476" y="216"/>
                </a:lnTo>
                <a:lnTo>
                  <a:pt x="475" y="217"/>
                </a:lnTo>
                <a:lnTo>
                  <a:pt x="474" y="217"/>
                </a:lnTo>
                <a:lnTo>
                  <a:pt x="469" y="217"/>
                </a:lnTo>
                <a:lnTo>
                  <a:pt x="465" y="218"/>
                </a:lnTo>
                <a:lnTo>
                  <a:pt x="458" y="218"/>
                </a:lnTo>
                <a:lnTo>
                  <a:pt x="450" y="217"/>
                </a:lnTo>
                <a:lnTo>
                  <a:pt x="443" y="217"/>
                </a:lnTo>
                <a:lnTo>
                  <a:pt x="436" y="217"/>
                </a:lnTo>
                <a:lnTo>
                  <a:pt x="428" y="218"/>
                </a:lnTo>
                <a:lnTo>
                  <a:pt x="423" y="222"/>
                </a:lnTo>
                <a:lnTo>
                  <a:pt x="434" y="222"/>
                </a:lnTo>
                <a:lnTo>
                  <a:pt x="446" y="222"/>
                </a:lnTo>
                <a:lnTo>
                  <a:pt x="459" y="222"/>
                </a:lnTo>
                <a:lnTo>
                  <a:pt x="472" y="222"/>
                </a:lnTo>
                <a:lnTo>
                  <a:pt x="468" y="224"/>
                </a:lnTo>
                <a:lnTo>
                  <a:pt x="466" y="225"/>
                </a:lnTo>
                <a:lnTo>
                  <a:pt x="462" y="226"/>
                </a:lnTo>
                <a:lnTo>
                  <a:pt x="459" y="226"/>
                </a:lnTo>
                <a:lnTo>
                  <a:pt x="453" y="226"/>
                </a:lnTo>
                <a:lnTo>
                  <a:pt x="446" y="226"/>
                </a:lnTo>
                <a:lnTo>
                  <a:pt x="437" y="226"/>
                </a:lnTo>
                <a:lnTo>
                  <a:pt x="427" y="227"/>
                </a:lnTo>
                <a:lnTo>
                  <a:pt x="419" y="226"/>
                </a:lnTo>
                <a:lnTo>
                  <a:pt x="410" y="227"/>
                </a:lnTo>
                <a:lnTo>
                  <a:pt x="403" y="229"/>
                </a:lnTo>
                <a:lnTo>
                  <a:pt x="399" y="231"/>
                </a:lnTo>
                <a:lnTo>
                  <a:pt x="398" y="232"/>
                </a:lnTo>
                <a:lnTo>
                  <a:pt x="396" y="232"/>
                </a:lnTo>
                <a:lnTo>
                  <a:pt x="395" y="232"/>
                </a:lnTo>
                <a:lnTo>
                  <a:pt x="394" y="231"/>
                </a:lnTo>
                <a:lnTo>
                  <a:pt x="392" y="230"/>
                </a:lnTo>
                <a:lnTo>
                  <a:pt x="390" y="227"/>
                </a:lnTo>
                <a:lnTo>
                  <a:pt x="385" y="230"/>
                </a:lnTo>
                <a:lnTo>
                  <a:pt x="380" y="233"/>
                </a:lnTo>
                <a:lnTo>
                  <a:pt x="374" y="232"/>
                </a:lnTo>
                <a:lnTo>
                  <a:pt x="367" y="232"/>
                </a:lnTo>
                <a:lnTo>
                  <a:pt x="374" y="230"/>
                </a:lnTo>
                <a:lnTo>
                  <a:pt x="380" y="227"/>
                </a:lnTo>
                <a:lnTo>
                  <a:pt x="382" y="225"/>
                </a:lnTo>
                <a:lnTo>
                  <a:pt x="384" y="224"/>
                </a:lnTo>
                <a:lnTo>
                  <a:pt x="387" y="223"/>
                </a:lnTo>
                <a:lnTo>
                  <a:pt x="391" y="223"/>
                </a:lnTo>
                <a:lnTo>
                  <a:pt x="395" y="223"/>
                </a:lnTo>
                <a:lnTo>
                  <a:pt x="399" y="223"/>
                </a:lnTo>
                <a:lnTo>
                  <a:pt x="403" y="222"/>
                </a:lnTo>
                <a:lnTo>
                  <a:pt x="407" y="221"/>
                </a:lnTo>
                <a:lnTo>
                  <a:pt x="401" y="219"/>
                </a:lnTo>
                <a:lnTo>
                  <a:pt x="396" y="219"/>
                </a:lnTo>
                <a:lnTo>
                  <a:pt x="392" y="221"/>
                </a:lnTo>
                <a:lnTo>
                  <a:pt x="387" y="221"/>
                </a:lnTo>
                <a:lnTo>
                  <a:pt x="383" y="218"/>
                </a:lnTo>
                <a:lnTo>
                  <a:pt x="378" y="218"/>
                </a:lnTo>
                <a:lnTo>
                  <a:pt x="378" y="218"/>
                </a:lnTo>
                <a:lnTo>
                  <a:pt x="377" y="219"/>
                </a:lnTo>
                <a:lnTo>
                  <a:pt x="377" y="221"/>
                </a:lnTo>
                <a:lnTo>
                  <a:pt x="376" y="221"/>
                </a:lnTo>
                <a:lnTo>
                  <a:pt x="375" y="222"/>
                </a:lnTo>
                <a:lnTo>
                  <a:pt x="374" y="221"/>
                </a:lnTo>
                <a:lnTo>
                  <a:pt x="369" y="222"/>
                </a:lnTo>
                <a:lnTo>
                  <a:pt x="366" y="223"/>
                </a:lnTo>
                <a:lnTo>
                  <a:pt x="362" y="225"/>
                </a:lnTo>
                <a:lnTo>
                  <a:pt x="358" y="226"/>
                </a:lnTo>
                <a:lnTo>
                  <a:pt x="353" y="227"/>
                </a:lnTo>
                <a:lnTo>
                  <a:pt x="350" y="229"/>
                </a:lnTo>
                <a:lnTo>
                  <a:pt x="347" y="231"/>
                </a:lnTo>
                <a:lnTo>
                  <a:pt x="345" y="233"/>
                </a:lnTo>
                <a:lnTo>
                  <a:pt x="337" y="234"/>
                </a:lnTo>
                <a:lnTo>
                  <a:pt x="329" y="234"/>
                </a:lnTo>
                <a:lnTo>
                  <a:pt x="317" y="233"/>
                </a:lnTo>
                <a:lnTo>
                  <a:pt x="305" y="234"/>
                </a:lnTo>
                <a:lnTo>
                  <a:pt x="293" y="238"/>
                </a:lnTo>
                <a:lnTo>
                  <a:pt x="279" y="239"/>
                </a:lnTo>
                <a:lnTo>
                  <a:pt x="273" y="240"/>
                </a:lnTo>
                <a:lnTo>
                  <a:pt x="268" y="241"/>
                </a:lnTo>
                <a:lnTo>
                  <a:pt x="262" y="241"/>
                </a:lnTo>
                <a:lnTo>
                  <a:pt x="256" y="241"/>
                </a:lnTo>
                <a:lnTo>
                  <a:pt x="253" y="242"/>
                </a:lnTo>
                <a:lnTo>
                  <a:pt x="251" y="243"/>
                </a:lnTo>
                <a:lnTo>
                  <a:pt x="244" y="245"/>
                </a:lnTo>
                <a:lnTo>
                  <a:pt x="238" y="243"/>
                </a:lnTo>
                <a:lnTo>
                  <a:pt x="237" y="243"/>
                </a:lnTo>
                <a:lnTo>
                  <a:pt x="235" y="242"/>
                </a:lnTo>
                <a:lnTo>
                  <a:pt x="233" y="242"/>
                </a:lnTo>
                <a:lnTo>
                  <a:pt x="229" y="243"/>
                </a:lnTo>
                <a:lnTo>
                  <a:pt x="222" y="243"/>
                </a:lnTo>
                <a:lnTo>
                  <a:pt x="217" y="243"/>
                </a:lnTo>
                <a:lnTo>
                  <a:pt x="202" y="241"/>
                </a:lnTo>
                <a:lnTo>
                  <a:pt x="188" y="240"/>
                </a:lnTo>
                <a:lnTo>
                  <a:pt x="180" y="240"/>
                </a:lnTo>
                <a:lnTo>
                  <a:pt x="173" y="240"/>
                </a:lnTo>
                <a:lnTo>
                  <a:pt x="168" y="239"/>
                </a:lnTo>
                <a:lnTo>
                  <a:pt x="162" y="240"/>
                </a:lnTo>
                <a:lnTo>
                  <a:pt x="161" y="241"/>
                </a:lnTo>
                <a:lnTo>
                  <a:pt x="160" y="245"/>
                </a:lnTo>
                <a:lnTo>
                  <a:pt x="160" y="248"/>
                </a:lnTo>
                <a:lnTo>
                  <a:pt x="160" y="251"/>
                </a:lnTo>
                <a:lnTo>
                  <a:pt x="161" y="254"/>
                </a:lnTo>
                <a:lnTo>
                  <a:pt x="162" y="255"/>
                </a:lnTo>
                <a:lnTo>
                  <a:pt x="164" y="255"/>
                </a:lnTo>
                <a:lnTo>
                  <a:pt x="167" y="255"/>
                </a:lnTo>
                <a:lnTo>
                  <a:pt x="172" y="255"/>
                </a:lnTo>
                <a:lnTo>
                  <a:pt x="176" y="254"/>
                </a:lnTo>
                <a:lnTo>
                  <a:pt x="188" y="255"/>
                </a:lnTo>
                <a:lnTo>
                  <a:pt x="201" y="256"/>
                </a:lnTo>
                <a:lnTo>
                  <a:pt x="212" y="254"/>
                </a:lnTo>
                <a:lnTo>
                  <a:pt x="223" y="254"/>
                </a:lnTo>
                <a:lnTo>
                  <a:pt x="229" y="255"/>
                </a:lnTo>
                <a:lnTo>
                  <a:pt x="235" y="256"/>
                </a:lnTo>
                <a:lnTo>
                  <a:pt x="236" y="257"/>
                </a:lnTo>
                <a:lnTo>
                  <a:pt x="237" y="259"/>
                </a:lnTo>
                <a:lnTo>
                  <a:pt x="239" y="259"/>
                </a:lnTo>
                <a:lnTo>
                  <a:pt x="242" y="260"/>
                </a:lnTo>
                <a:lnTo>
                  <a:pt x="242" y="266"/>
                </a:lnTo>
                <a:lnTo>
                  <a:pt x="242" y="273"/>
                </a:lnTo>
                <a:lnTo>
                  <a:pt x="243" y="275"/>
                </a:lnTo>
                <a:lnTo>
                  <a:pt x="245" y="276"/>
                </a:lnTo>
                <a:lnTo>
                  <a:pt x="247" y="277"/>
                </a:lnTo>
                <a:lnTo>
                  <a:pt x="250" y="277"/>
                </a:lnTo>
                <a:lnTo>
                  <a:pt x="255" y="276"/>
                </a:lnTo>
                <a:lnTo>
                  <a:pt x="260" y="276"/>
                </a:lnTo>
                <a:lnTo>
                  <a:pt x="266" y="276"/>
                </a:lnTo>
                <a:lnTo>
                  <a:pt x="270" y="276"/>
                </a:lnTo>
                <a:lnTo>
                  <a:pt x="272" y="275"/>
                </a:lnTo>
                <a:lnTo>
                  <a:pt x="275" y="274"/>
                </a:lnTo>
                <a:lnTo>
                  <a:pt x="278" y="273"/>
                </a:lnTo>
                <a:lnTo>
                  <a:pt x="281" y="273"/>
                </a:lnTo>
                <a:lnTo>
                  <a:pt x="288" y="273"/>
                </a:lnTo>
                <a:lnTo>
                  <a:pt x="295" y="273"/>
                </a:lnTo>
                <a:lnTo>
                  <a:pt x="299" y="273"/>
                </a:lnTo>
                <a:lnTo>
                  <a:pt x="301" y="273"/>
                </a:lnTo>
                <a:lnTo>
                  <a:pt x="304" y="274"/>
                </a:lnTo>
                <a:lnTo>
                  <a:pt x="306" y="276"/>
                </a:lnTo>
                <a:lnTo>
                  <a:pt x="302" y="276"/>
                </a:lnTo>
                <a:lnTo>
                  <a:pt x="297" y="276"/>
                </a:lnTo>
                <a:lnTo>
                  <a:pt x="296" y="279"/>
                </a:lnTo>
                <a:lnTo>
                  <a:pt x="294" y="279"/>
                </a:lnTo>
                <a:lnTo>
                  <a:pt x="291" y="279"/>
                </a:lnTo>
                <a:lnTo>
                  <a:pt x="287" y="280"/>
                </a:lnTo>
                <a:lnTo>
                  <a:pt x="275" y="281"/>
                </a:lnTo>
                <a:lnTo>
                  <a:pt x="262" y="283"/>
                </a:lnTo>
                <a:lnTo>
                  <a:pt x="253" y="283"/>
                </a:lnTo>
                <a:lnTo>
                  <a:pt x="244" y="285"/>
                </a:lnTo>
                <a:lnTo>
                  <a:pt x="240" y="287"/>
                </a:lnTo>
                <a:lnTo>
                  <a:pt x="240" y="288"/>
                </a:lnTo>
                <a:lnTo>
                  <a:pt x="242" y="290"/>
                </a:lnTo>
                <a:lnTo>
                  <a:pt x="243" y="292"/>
                </a:lnTo>
                <a:lnTo>
                  <a:pt x="240" y="296"/>
                </a:lnTo>
                <a:lnTo>
                  <a:pt x="236" y="298"/>
                </a:lnTo>
                <a:lnTo>
                  <a:pt x="231" y="300"/>
                </a:lnTo>
                <a:lnTo>
                  <a:pt x="228" y="301"/>
                </a:lnTo>
                <a:lnTo>
                  <a:pt x="218" y="306"/>
                </a:lnTo>
                <a:lnTo>
                  <a:pt x="207" y="310"/>
                </a:lnTo>
                <a:lnTo>
                  <a:pt x="192" y="321"/>
                </a:lnTo>
                <a:lnTo>
                  <a:pt x="176" y="331"/>
                </a:lnTo>
                <a:lnTo>
                  <a:pt x="169" y="338"/>
                </a:lnTo>
                <a:lnTo>
                  <a:pt x="162" y="345"/>
                </a:lnTo>
                <a:lnTo>
                  <a:pt x="155" y="351"/>
                </a:lnTo>
                <a:lnTo>
                  <a:pt x="149" y="359"/>
                </a:lnTo>
                <a:lnTo>
                  <a:pt x="146" y="368"/>
                </a:lnTo>
                <a:lnTo>
                  <a:pt x="141" y="376"/>
                </a:lnTo>
                <a:lnTo>
                  <a:pt x="140" y="381"/>
                </a:lnTo>
                <a:lnTo>
                  <a:pt x="138" y="385"/>
                </a:lnTo>
                <a:lnTo>
                  <a:pt x="135" y="389"/>
                </a:lnTo>
                <a:lnTo>
                  <a:pt x="131" y="392"/>
                </a:lnTo>
                <a:lnTo>
                  <a:pt x="128" y="393"/>
                </a:lnTo>
                <a:lnTo>
                  <a:pt x="126" y="396"/>
                </a:lnTo>
                <a:lnTo>
                  <a:pt x="126" y="400"/>
                </a:lnTo>
                <a:lnTo>
                  <a:pt x="126" y="405"/>
                </a:lnTo>
                <a:lnTo>
                  <a:pt x="124" y="413"/>
                </a:lnTo>
                <a:lnTo>
                  <a:pt x="122" y="422"/>
                </a:lnTo>
                <a:lnTo>
                  <a:pt x="122" y="431"/>
                </a:lnTo>
                <a:lnTo>
                  <a:pt x="121" y="441"/>
                </a:lnTo>
                <a:lnTo>
                  <a:pt x="120" y="445"/>
                </a:lnTo>
                <a:lnTo>
                  <a:pt x="119" y="449"/>
                </a:lnTo>
                <a:lnTo>
                  <a:pt x="118" y="453"/>
                </a:lnTo>
                <a:lnTo>
                  <a:pt x="119" y="457"/>
                </a:lnTo>
                <a:lnTo>
                  <a:pt x="118" y="457"/>
                </a:lnTo>
                <a:lnTo>
                  <a:pt x="116" y="458"/>
                </a:lnTo>
                <a:lnTo>
                  <a:pt x="115" y="461"/>
                </a:lnTo>
                <a:lnTo>
                  <a:pt x="114" y="463"/>
                </a:lnTo>
                <a:lnTo>
                  <a:pt x="114" y="468"/>
                </a:lnTo>
                <a:lnTo>
                  <a:pt x="113" y="472"/>
                </a:lnTo>
                <a:lnTo>
                  <a:pt x="113" y="475"/>
                </a:lnTo>
                <a:lnTo>
                  <a:pt x="112" y="480"/>
                </a:lnTo>
                <a:lnTo>
                  <a:pt x="112" y="486"/>
                </a:lnTo>
                <a:lnTo>
                  <a:pt x="113" y="488"/>
                </a:lnTo>
                <a:lnTo>
                  <a:pt x="118" y="489"/>
                </a:lnTo>
                <a:lnTo>
                  <a:pt x="121" y="488"/>
                </a:lnTo>
                <a:lnTo>
                  <a:pt x="126" y="486"/>
                </a:lnTo>
                <a:lnTo>
                  <a:pt x="129" y="484"/>
                </a:lnTo>
                <a:lnTo>
                  <a:pt x="134" y="486"/>
                </a:lnTo>
                <a:lnTo>
                  <a:pt x="139" y="488"/>
                </a:lnTo>
                <a:lnTo>
                  <a:pt x="145" y="486"/>
                </a:lnTo>
                <a:lnTo>
                  <a:pt x="151" y="483"/>
                </a:lnTo>
                <a:lnTo>
                  <a:pt x="160" y="479"/>
                </a:lnTo>
                <a:lnTo>
                  <a:pt x="170" y="473"/>
                </a:lnTo>
                <a:lnTo>
                  <a:pt x="172" y="472"/>
                </a:lnTo>
                <a:lnTo>
                  <a:pt x="174" y="471"/>
                </a:lnTo>
                <a:lnTo>
                  <a:pt x="177" y="471"/>
                </a:lnTo>
                <a:lnTo>
                  <a:pt x="179" y="472"/>
                </a:lnTo>
                <a:lnTo>
                  <a:pt x="181" y="478"/>
                </a:lnTo>
                <a:lnTo>
                  <a:pt x="184" y="484"/>
                </a:lnTo>
                <a:lnTo>
                  <a:pt x="189" y="494"/>
                </a:lnTo>
                <a:lnTo>
                  <a:pt x="196" y="501"/>
                </a:lnTo>
                <a:lnTo>
                  <a:pt x="200" y="506"/>
                </a:lnTo>
                <a:lnTo>
                  <a:pt x="203" y="511"/>
                </a:lnTo>
                <a:lnTo>
                  <a:pt x="204" y="515"/>
                </a:lnTo>
                <a:lnTo>
                  <a:pt x="205" y="521"/>
                </a:lnTo>
                <a:lnTo>
                  <a:pt x="205" y="532"/>
                </a:lnTo>
                <a:lnTo>
                  <a:pt x="204" y="545"/>
                </a:lnTo>
                <a:lnTo>
                  <a:pt x="202" y="551"/>
                </a:lnTo>
                <a:lnTo>
                  <a:pt x="201" y="558"/>
                </a:lnTo>
                <a:lnTo>
                  <a:pt x="200" y="565"/>
                </a:lnTo>
                <a:lnTo>
                  <a:pt x="200" y="572"/>
                </a:lnTo>
                <a:lnTo>
                  <a:pt x="202" y="577"/>
                </a:lnTo>
                <a:lnTo>
                  <a:pt x="203" y="580"/>
                </a:lnTo>
                <a:lnTo>
                  <a:pt x="206" y="582"/>
                </a:lnTo>
                <a:lnTo>
                  <a:pt x="210" y="584"/>
                </a:lnTo>
                <a:lnTo>
                  <a:pt x="217" y="587"/>
                </a:lnTo>
                <a:lnTo>
                  <a:pt x="225" y="587"/>
                </a:lnTo>
                <a:lnTo>
                  <a:pt x="231" y="587"/>
                </a:lnTo>
                <a:lnTo>
                  <a:pt x="238" y="586"/>
                </a:lnTo>
                <a:lnTo>
                  <a:pt x="244" y="582"/>
                </a:lnTo>
                <a:lnTo>
                  <a:pt x="251" y="579"/>
                </a:lnTo>
                <a:lnTo>
                  <a:pt x="258" y="577"/>
                </a:lnTo>
                <a:lnTo>
                  <a:pt x="263" y="575"/>
                </a:lnTo>
                <a:lnTo>
                  <a:pt x="278" y="572"/>
                </a:lnTo>
                <a:lnTo>
                  <a:pt x="292" y="570"/>
                </a:lnTo>
                <a:lnTo>
                  <a:pt x="305" y="567"/>
                </a:lnTo>
                <a:lnTo>
                  <a:pt x="320" y="566"/>
                </a:lnTo>
                <a:lnTo>
                  <a:pt x="350" y="563"/>
                </a:lnTo>
                <a:lnTo>
                  <a:pt x="379" y="561"/>
                </a:lnTo>
                <a:lnTo>
                  <a:pt x="410" y="558"/>
                </a:lnTo>
                <a:lnTo>
                  <a:pt x="440" y="556"/>
                </a:lnTo>
                <a:lnTo>
                  <a:pt x="469" y="554"/>
                </a:lnTo>
                <a:lnTo>
                  <a:pt x="500" y="551"/>
                </a:lnTo>
                <a:lnTo>
                  <a:pt x="530" y="548"/>
                </a:lnTo>
                <a:lnTo>
                  <a:pt x="559" y="545"/>
                </a:lnTo>
                <a:lnTo>
                  <a:pt x="589" y="541"/>
                </a:lnTo>
                <a:lnTo>
                  <a:pt x="618" y="540"/>
                </a:lnTo>
                <a:lnTo>
                  <a:pt x="648" y="540"/>
                </a:lnTo>
                <a:lnTo>
                  <a:pt x="678" y="541"/>
                </a:lnTo>
                <a:lnTo>
                  <a:pt x="708" y="541"/>
                </a:lnTo>
                <a:lnTo>
                  <a:pt x="738" y="541"/>
                </a:lnTo>
                <a:lnTo>
                  <a:pt x="769" y="541"/>
                </a:lnTo>
                <a:lnTo>
                  <a:pt x="799" y="541"/>
                </a:lnTo>
                <a:lnTo>
                  <a:pt x="860" y="541"/>
                </a:lnTo>
                <a:lnTo>
                  <a:pt x="921" y="540"/>
                </a:lnTo>
                <a:lnTo>
                  <a:pt x="983" y="540"/>
                </a:lnTo>
                <a:lnTo>
                  <a:pt x="1044" y="540"/>
                </a:lnTo>
                <a:lnTo>
                  <a:pt x="1105" y="540"/>
                </a:lnTo>
                <a:lnTo>
                  <a:pt x="1167" y="540"/>
                </a:lnTo>
                <a:lnTo>
                  <a:pt x="1228" y="540"/>
                </a:lnTo>
                <a:lnTo>
                  <a:pt x="1290" y="540"/>
                </a:lnTo>
                <a:lnTo>
                  <a:pt x="1350" y="540"/>
                </a:lnTo>
                <a:lnTo>
                  <a:pt x="1412" y="540"/>
                </a:lnTo>
                <a:lnTo>
                  <a:pt x="1473" y="540"/>
                </a:lnTo>
                <a:lnTo>
                  <a:pt x="1535" y="540"/>
                </a:lnTo>
                <a:lnTo>
                  <a:pt x="1596" y="540"/>
                </a:lnTo>
                <a:lnTo>
                  <a:pt x="1657" y="540"/>
                </a:lnTo>
                <a:lnTo>
                  <a:pt x="1719" y="540"/>
                </a:lnTo>
                <a:lnTo>
                  <a:pt x="1780" y="540"/>
                </a:lnTo>
                <a:lnTo>
                  <a:pt x="1810" y="540"/>
                </a:lnTo>
                <a:lnTo>
                  <a:pt x="1841" y="539"/>
                </a:lnTo>
                <a:lnTo>
                  <a:pt x="1871" y="539"/>
                </a:lnTo>
                <a:lnTo>
                  <a:pt x="1901" y="540"/>
                </a:lnTo>
                <a:lnTo>
                  <a:pt x="1916" y="541"/>
                </a:lnTo>
                <a:lnTo>
                  <a:pt x="1931" y="544"/>
                </a:lnTo>
                <a:lnTo>
                  <a:pt x="1945" y="546"/>
                </a:lnTo>
                <a:lnTo>
                  <a:pt x="1960" y="549"/>
                </a:lnTo>
                <a:lnTo>
                  <a:pt x="1974" y="553"/>
                </a:lnTo>
                <a:lnTo>
                  <a:pt x="1989" y="557"/>
                </a:lnTo>
                <a:lnTo>
                  <a:pt x="2002" y="561"/>
                </a:lnTo>
                <a:lnTo>
                  <a:pt x="2017" y="564"/>
                </a:lnTo>
                <a:lnTo>
                  <a:pt x="2019" y="564"/>
                </a:lnTo>
                <a:lnTo>
                  <a:pt x="2022" y="564"/>
                </a:lnTo>
                <a:lnTo>
                  <a:pt x="2022" y="563"/>
                </a:lnTo>
                <a:lnTo>
                  <a:pt x="2023" y="562"/>
                </a:lnTo>
                <a:lnTo>
                  <a:pt x="2022" y="559"/>
                </a:lnTo>
                <a:lnTo>
                  <a:pt x="2019" y="555"/>
                </a:lnTo>
                <a:lnTo>
                  <a:pt x="2016" y="550"/>
                </a:lnTo>
                <a:lnTo>
                  <a:pt x="2013" y="544"/>
                </a:lnTo>
                <a:lnTo>
                  <a:pt x="2009" y="538"/>
                </a:lnTo>
                <a:lnTo>
                  <a:pt x="2008" y="531"/>
                </a:lnTo>
                <a:lnTo>
                  <a:pt x="2009" y="529"/>
                </a:lnTo>
                <a:lnTo>
                  <a:pt x="2013" y="526"/>
                </a:lnTo>
                <a:lnTo>
                  <a:pt x="2015" y="526"/>
                </a:lnTo>
                <a:lnTo>
                  <a:pt x="2018" y="526"/>
                </a:lnTo>
                <a:lnTo>
                  <a:pt x="2032" y="526"/>
                </a:lnTo>
                <a:lnTo>
                  <a:pt x="2044" y="526"/>
                </a:lnTo>
                <a:lnTo>
                  <a:pt x="2051" y="526"/>
                </a:lnTo>
                <a:lnTo>
                  <a:pt x="2058" y="526"/>
                </a:lnTo>
                <a:lnTo>
                  <a:pt x="2064" y="528"/>
                </a:lnTo>
                <a:lnTo>
                  <a:pt x="2071" y="529"/>
                </a:lnTo>
                <a:lnTo>
                  <a:pt x="2083" y="532"/>
                </a:lnTo>
                <a:lnTo>
                  <a:pt x="2096" y="534"/>
                </a:lnTo>
                <a:lnTo>
                  <a:pt x="2099" y="534"/>
                </a:lnTo>
                <a:lnTo>
                  <a:pt x="2101" y="534"/>
                </a:lnTo>
                <a:lnTo>
                  <a:pt x="2101" y="534"/>
                </a:lnTo>
                <a:lnTo>
                  <a:pt x="2099" y="536"/>
                </a:lnTo>
                <a:lnTo>
                  <a:pt x="2098" y="536"/>
                </a:lnTo>
                <a:lnTo>
                  <a:pt x="2102" y="537"/>
                </a:lnTo>
                <a:lnTo>
                  <a:pt x="2106" y="538"/>
                </a:lnTo>
                <a:lnTo>
                  <a:pt x="2109" y="538"/>
                </a:lnTo>
                <a:lnTo>
                  <a:pt x="2113" y="540"/>
                </a:lnTo>
                <a:lnTo>
                  <a:pt x="2117" y="540"/>
                </a:lnTo>
                <a:lnTo>
                  <a:pt x="2124" y="541"/>
                </a:lnTo>
                <a:lnTo>
                  <a:pt x="2131" y="542"/>
                </a:lnTo>
                <a:lnTo>
                  <a:pt x="2142" y="547"/>
                </a:lnTo>
                <a:lnTo>
                  <a:pt x="2154" y="551"/>
                </a:lnTo>
                <a:lnTo>
                  <a:pt x="2166" y="555"/>
                </a:lnTo>
                <a:lnTo>
                  <a:pt x="2179" y="557"/>
                </a:lnTo>
                <a:lnTo>
                  <a:pt x="2173" y="554"/>
                </a:lnTo>
                <a:lnTo>
                  <a:pt x="2166" y="550"/>
                </a:lnTo>
                <a:lnTo>
                  <a:pt x="2159" y="547"/>
                </a:lnTo>
                <a:lnTo>
                  <a:pt x="2153" y="545"/>
                </a:lnTo>
                <a:lnTo>
                  <a:pt x="2145" y="541"/>
                </a:lnTo>
                <a:lnTo>
                  <a:pt x="2138" y="539"/>
                </a:lnTo>
                <a:lnTo>
                  <a:pt x="2132" y="538"/>
                </a:lnTo>
                <a:lnTo>
                  <a:pt x="2127" y="537"/>
                </a:lnTo>
                <a:lnTo>
                  <a:pt x="2122" y="534"/>
                </a:lnTo>
                <a:lnTo>
                  <a:pt x="2115" y="532"/>
                </a:lnTo>
                <a:lnTo>
                  <a:pt x="2108" y="530"/>
                </a:lnTo>
                <a:lnTo>
                  <a:pt x="2102" y="529"/>
                </a:lnTo>
                <a:lnTo>
                  <a:pt x="2096" y="526"/>
                </a:lnTo>
                <a:lnTo>
                  <a:pt x="2090" y="524"/>
                </a:lnTo>
                <a:lnTo>
                  <a:pt x="2083" y="524"/>
                </a:lnTo>
                <a:lnTo>
                  <a:pt x="2077" y="523"/>
                </a:lnTo>
                <a:lnTo>
                  <a:pt x="2076" y="521"/>
                </a:lnTo>
                <a:lnTo>
                  <a:pt x="2077" y="520"/>
                </a:lnTo>
                <a:lnTo>
                  <a:pt x="2079" y="519"/>
                </a:lnTo>
                <a:lnTo>
                  <a:pt x="2081" y="517"/>
                </a:lnTo>
                <a:lnTo>
                  <a:pt x="2089" y="520"/>
                </a:lnTo>
                <a:lnTo>
                  <a:pt x="2097" y="523"/>
                </a:lnTo>
                <a:lnTo>
                  <a:pt x="2113" y="526"/>
                </a:lnTo>
                <a:lnTo>
                  <a:pt x="2129" y="530"/>
                </a:lnTo>
                <a:lnTo>
                  <a:pt x="2143" y="534"/>
                </a:lnTo>
                <a:lnTo>
                  <a:pt x="2158" y="540"/>
                </a:lnTo>
                <a:lnTo>
                  <a:pt x="2172" y="546"/>
                </a:lnTo>
                <a:lnTo>
                  <a:pt x="2186" y="549"/>
                </a:lnTo>
                <a:lnTo>
                  <a:pt x="2183" y="547"/>
                </a:lnTo>
                <a:lnTo>
                  <a:pt x="2181" y="544"/>
                </a:lnTo>
                <a:lnTo>
                  <a:pt x="2182" y="542"/>
                </a:lnTo>
                <a:lnTo>
                  <a:pt x="2182" y="541"/>
                </a:lnTo>
                <a:lnTo>
                  <a:pt x="2183" y="541"/>
                </a:lnTo>
                <a:lnTo>
                  <a:pt x="2184" y="541"/>
                </a:lnTo>
                <a:lnTo>
                  <a:pt x="2187" y="542"/>
                </a:lnTo>
                <a:lnTo>
                  <a:pt x="2188" y="544"/>
                </a:lnTo>
                <a:lnTo>
                  <a:pt x="2198" y="548"/>
                </a:lnTo>
                <a:lnTo>
                  <a:pt x="2208" y="553"/>
                </a:lnTo>
                <a:lnTo>
                  <a:pt x="2205" y="547"/>
                </a:lnTo>
                <a:lnTo>
                  <a:pt x="2203" y="541"/>
                </a:lnTo>
                <a:lnTo>
                  <a:pt x="2198" y="537"/>
                </a:lnTo>
                <a:lnTo>
                  <a:pt x="2194" y="532"/>
                </a:lnTo>
                <a:lnTo>
                  <a:pt x="2183" y="526"/>
                </a:lnTo>
                <a:lnTo>
                  <a:pt x="2172" y="522"/>
                </a:lnTo>
                <a:lnTo>
                  <a:pt x="2166" y="520"/>
                </a:lnTo>
                <a:lnTo>
                  <a:pt x="2161" y="516"/>
                </a:lnTo>
                <a:lnTo>
                  <a:pt x="2155" y="513"/>
                </a:lnTo>
                <a:lnTo>
                  <a:pt x="2149" y="511"/>
                </a:lnTo>
                <a:lnTo>
                  <a:pt x="2146" y="509"/>
                </a:lnTo>
                <a:lnTo>
                  <a:pt x="2142" y="508"/>
                </a:lnTo>
                <a:lnTo>
                  <a:pt x="2140" y="505"/>
                </a:lnTo>
                <a:lnTo>
                  <a:pt x="2137" y="503"/>
                </a:lnTo>
                <a:lnTo>
                  <a:pt x="2146" y="504"/>
                </a:lnTo>
                <a:lnTo>
                  <a:pt x="2155" y="506"/>
                </a:lnTo>
                <a:lnTo>
                  <a:pt x="2163" y="511"/>
                </a:lnTo>
                <a:lnTo>
                  <a:pt x="2171" y="514"/>
                </a:lnTo>
                <a:lnTo>
                  <a:pt x="2180" y="517"/>
                </a:lnTo>
                <a:lnTo>
                  <a:pt x="2189" y="522"/>
                </a:lnTo>
                <a:lnTo>
                  <a:pt x="2194" y="524"/>
                </a:lnTo>
                <a:lnTo>
                  <a:pt x="2199" y="525"/>
                </a:lnTo>
                <a:lnTo>
                  <a:pt x="2200" y="521"/>
                </a:lnTo>
                <a:lnTo>
                  <a:pt x="2200" y="514"/>
                </a:lnTo>
                <a:lnTo>
                  <a:pt x="2199" y="507"/>
                </a:lnTo>
                <a:lnTo>
                  <a:pt x="2198" y="503"/>
                </a:lnTo>
                <a:lnTo>
                  <a:pt x="2196" y="497"/>
                </a:lnTo>
                <a:lnTo>
                  <a:pt x="2192" y="492"/>
                </a:lnTo>
                <a:lnTo>
                  <a:pt x="2188" y="488"/>
                </a:lnTo>
                <a:lnTo>
                  <a:pt x="2182" y="484"/>
                </a:lnTo>
                <a:lnTo>
                  <a:pt x="2180" y="482"/>
                </a:lnTo>
                <a:lnTo>
                  <a:pt x="2176" y="480"/>
                </a:lnTo>
                <a:lnTo>
                  <a:pt x="2173" y="479"/>
                </a:lnTo>
                <a:lnTo>
                  <a:pt x="2171" y="479"/>
                </a:lnTo>
                <a:lnTo>
                  <a:pt x="2168" y="476"/>
                </a:lnTo>
                <a:lnTo>
                  <a:pt x="2166" y="475"/>
                </a:lnTo>
                <a:lnTo>
                  <a:pt x="2164" y="474"/>
                </a:lnTo>
                <a:lnTo>
                  <a:pt x="2162" y="474"/>
                </a:lnTo>
                <a:lnTo>
                  <a:pt x="2159" y="473"/>
                </a:lnTo>
                <a:lnTo>
                  <a:pt x="2158" y="472"/>
                </a:lnTo>
                <a:lnTo>
                  <a:pt x="2154" y="471"/>
                </a:lnTo>
                <a:lnTo>
                  <a:pt x="2151" y="470"/>
                </a:lnTo>
                <a:lnTo>
                  <a:pt x="2143" y="467"/>
                </a:lnTo>
                <a:lnTo>
                  <a:pt x="2135" y="464"/>
                </a:lnTo>
                <a:lnTo>
                  <a:pt x="2129" y="459"/>
                </a:lnTo>
                <a:lnTo>
                  <a:pt x="2122" y="456"/>
                </a:lnTo>
                <a:lnTo>
                  <a:pt x="2115" y="453"/>
                </a:lnTo>
                <a:lnTo>
                  <a:pt x="2107" y="450"/>
                </a:lnTo>
                <a:lnTo>
                  <a:pt x="2098" y="449"/>
                </a:lnTo>
                <a:lnTo>
                  <a:pt x="2090" y="447"/>
                </a:lnTo>
                <a:lnTo>
                  <a:pt x="2082" y="445"/>
                </a:lnTo>
                <a:lnTo>
                  <a:pt x="2074" y="440"/>
                </a:lnTo>
                <a:lnTo>
                  <a:pt x="2075" y="439"/>
                </a:lnTo>
                <a:lnTo>
                  <a:pt x="2077" y="438"/>
                </a:lnTo>
                <a:lnTo>
                  <a:pt x="2081" y="438"/>
                </a:lnTo>
                <a:lnTo>
                  <a:pt x="2083" y="438"/>
                </a:lnTo>
                <a:lnTo>
                  <a:pt x="2090" y="439"/>
                </a:lnTo>
                <a:lnTo>
                  <a:pt x="2096" y="439"/>
                </a:lnTo>
                <a:lnTo>
                  <a:pt x="2109" y="441"/>
                </a:lnTo>
                <a:lnTo>
                  <a:pt x="2124" y="442"/>
                </a:lnTo>
                <a:lnTo>
                  <a:pt x="2137" y="443"/>
                </a:lnTo>
                <a:lnTo>
                  <a:pt x="2150" y="445"/>
                </a:lnTo>
                <a:lnTo>
                  <a:pt x="2163" y="446"/>
                </a:lnTo>
                <a:lnTo>
                  <a:pt x="2175" y="447"/>
                </a:lnTo>
                <a:lnTo>
                  <a:pt x="2182" y="447"/>
                </a:lnTo>
                <a:lnTo>
                  <a:pt x="2188" y="447"/>
                </a:lnTo>
                <a:lnTo>
                  <a:pt x="2194" y="445"/>
                </a:lnTo>
                <a:lnTo>
                  <a:pt x="2199" y="442"/>
                </a:lnTo>
                <a:lnTo>
                  <a:pt x="2201" y="441"/>
                </a:lnTo>
                <a:lnTo>
                  <a:pt x="2203" y="440"/>
                </a:lnTo>
                <a:lnTo>
                  <a:pt x="2201" y="439"/>
                </a:lnTo>
                <a:lnTo>
                  <a:pt x="2200" y="438"/>
                </a:lnTo>
                <a:lnTo>
                  <a:pt x="2195" y="437"/>
                </a:lnTo>
                <a:lnTo>
                  <a:pt x="2191" y="436"/>
                </a:lnTo>
                <a:lnTo>
                  <a:pt x="2188" y="434"/>
                </a:lnTo>
                <a:lnTo>
                  <a:pt x="2187" y="433"/>
                </a:lnTo>
                <a:lnTo>
                  <a:pt x="2188" y="431"/>
                </a:lnTo>
                <a:lnTo>
                  <a:pt x="2191" y="430"/>
                </a:lnTo>
                <a:lnTo>
                  <a:pt x="2195" y="430"/>
                </a:lnTo>
                <a:lnTo>
                  <a:pt x="2197" y="430"/>
                </a:lnTo>
                <a:lnTo>
                  <a:pt x="2197" y="429"/>
                </a:lnTo>
                <a:lnTo>
                  <a:pt x="2195" y="424"/>
                </a:lnTo>
                <a:lnTo>
                  <a:pt x="2200" y="424"/>
                </a:lnTo>
                <a:lnTo>
                  <a:pt x="2205" y="425"/>
                </a:lnTo>
                <a:lnTo>
                  <a:pt x="2208" y="429"/>
                </a:lnTo>
                <a:lnTo>
                  <a:pt x="2212" y="432"/>
                </a:lnTo>
                <a:lnTo>
                  <a:pt x="2216" y="436"/>
                </a:lnTo>
                <a:lnTo>
                  <a:pt x="2222" y="438"/>
                </a:lnTo>
                <a:lnTo>
                  <a:pt x="2228" y="439"/>
                </a:lnTo>
                <a:lnTo>
                  <a:pt x="2233" y="441"/>
                </a:lnTo>
                <a:lnTo>
                  <a:pt x="2244" y="447"/>
                </a:lnTo>
                <a:lnTo>
                  <a:pt x="2253" y="454"/>
                </a:lnTo>
                <a:lnTo>
                  <a:pt x="2257" y="456"/>
                </a:lnTo>
                <a:lnTo>
                  <a:pt x="2262" y="456"/>
                </a:lnTo>
                <a:lnTo>
                  <a:pt x="2266" y="456"/>
                </a:lnTo>
                <a:lnTo>
                  <a:pt x="2270" y="454"/>
                </a:lnTo>
                <a:lnTo>
                  <a:pt x="2265" y="453"/>
                </a:lnTo>
                <a:lnTo>
                  <a:pt x="2258" y="451"/>
                </a:lnTo>
                <a:lnTo>
                  <a:pt x="2253" y="448"/>
                </a:lnTo>
                <a:lnTo>
                  <a:pt x="2249" y="446"/>
                </a:lnTo>
                <a:lnTo>
                  <a:pt x="2250" y="442"/>
                </a:lnTo>
                <a:lnTo>
                  <a:pt x="2250" y="439"/>
                </a:lnTo>
                <a:lnTo>
                  <a:pt x="2248" y="439"/>
                </a:lnTo>
                <a:lnTo>
                  <a:pt x="2247" y="438"/>
                </a:lnTo>
                <a:lnTo>
                  <a:pt x="2247" y="437"/>
                </a:lnTo>
                <a:lnTo>
                  <a:pt x="2248" y="436"/>
                </a:lnTo>
                <a:lnTo>
                  <a:pt x="2249" y="433"/>
                </a:lnTo>
                <a:lnTo>
                  <a:pt x="2249" y="432"/>
                </a:lnTo>
                <a:lnTo>
                  <a:pt x="2249" y="431"/>
                </a:lnTo>
                <a:lnTo>
                  <a:pt x="2247" y="430"/>
                </a:lnTo>
                <a:lnTo>
                  <a:pt x="2246" y="429"/>
                </a:lnTo>
                <a:lnTo>
                  <a:pt x="2244" y="429"/>
                </a:lnTo>
                <a:lnTo>
                  <a:pt x="2242" y="428"/>
                </a:lnTo>
                <a:lnTo>
                  <a:pt x="2241" y="424"/>
                </a:lnTo>
                <a:lnTo>
                  <a:pt x="2247" y="424"/>
                </a:lnTo>
                <a:lnTo>
                  <a:pt x="2254" y="425"/>
                </a:lnTo>
                <a:lnTo>
                  <a:pt x="2258" y="428"/>
                </a:lnTo>
                <a:lnTo>
                  <a:pt x="2264" y="430"/>
                </a:lnTo>
                <a:lnTo>
                  <a:pt x="2275" y="432"/>
                </a:lnTo>
                <a:lnTo>
                  <a:pt x="2286" y="433"/>
                </a:lnTo>
                <a:lnTo>
                  <a:pt x="2299" y="437"/>
                </a:lnTo>
                <a:lnTo>
                  <a:pt x="2312" y="440"/>
                </a:lnTo>
                <a:lnTo>
                  <a:pt x="2322" y="445"/>
                </a:lnTo>
                <a:lnTo>
                  <a:pt x="2332" y="449"/>
                </a:lnTo>
                <a:lnTo>
                  <a:pt x="2328" y="450"/>
                </a:lnTo>
                <a:lnTo>
                  <a:pt x="2322" y="450"/>
                </a:lnTo>
                <a:lnTo>
                  <a:pt x="2319" y="448"/>
                </a:lnTo>
                <a:lnTo>
                  <a:pt x="2314" y="446"/>
                </a:lnTo>
                <a:lnTo>
                  <a:pt x="2308" y="445"/>
                </a:lnTo>
                <a:lnTo>
                  <a:pt x="2303" y="443"/>
                </a:lnTo>
                <a:lnTo>
                  <a:pt x="2298" y="442"/>
                </a:lnTo>
                <a:lnTo>
                  <a:pt x="2293" y="442"/>
                </a:lnTo>
                <a:lnTo>
                  <a:pt x="2299" y="446"/>
                </a:lnTo>
                <a:lnTo>
                  <a:pt x="2306" y="449"/>
                </a:lnTo>
                <a:lnTo>
                  <a:pt x="2314" y="451"/>
                </a:lnTo>
                <a:lnTo>
                  <a:pt x="2322" y="454"/>
                </a:lnTo>
                <a:lnTo>
                  <a:pt x="2331" y="457"/>
                </a:lnTo>
                <a:lnTo>
                  <a:pt x="2341" y="461"/>
                </a:lnTo>
                <a:lnTo>
                  <a:pt x="2346" y="462"/>
                </a:lnTo>
                <a:lnTo>
                  <a:pt x="2349" y="464"/>
                </a:lnTo>
                <a:lnTo>
                  <a:pt x="2352" y="464"/>
                </a:lnTo>
                <a:lnTo>
                  <a:pt x="2353" y="465"/>
                </a:lnTo>
                <a:lnTo>
                  <a:pt x="2353" y="466"/>
                </a:lnTo>
                <a:lnTo>
                  <a:pt x="2353" y="468"/>
                </a:lnTo>
                <a:lnTo>
                  <a:pt x="2355" y="470"/>
                </a:lnTo>
                <a:lnTo>
                  <a:pt x="2359" y="472"/>
                </a:lnTo>
                <a:lnTo>
                  <a:pt x="2363" y="473"/>
                </a:lnTo>
                <a:lnTo>
                  <a:pt x="2367" y="473"/>
                </a:lnTo>
                <a:lnTo>
                  <a:pt x="2376" y="474"/>
                </a:lnTo>
                <a:lnTo>
                  <a:pt x="2382" y="474"/>
                </a:lnTo>
                <a:lnTo>
                  <a:pt x="2392" y="475"/>
                </a:lnTo>
                <a:lnTo>
                  <a:pt x="2401" y="479"/>
                </a:lnTo>
                <a:lnTo>
                  <a:pt x="2404" y="480"/>
                </a:lnTo>
                <a:lnTo>
                  <a:pt x="2406" y="482"/>
                </a:lnTo>
                <a:lnTo>
                  <a:pt x="2410" y="483"/>
                </a:lnTo>
                <a:lnTo>
                  <a:pt x="2413" y="481"/>
                </a:lnTo>
                <a:lnTo>
                  <a:pt x="2411" y="479"/>
                </a:lnTo>
                <a:lnTo>
                  <a:pt x="2406" y="478"/>
                </a:lnTo>
                <a:lnTo>
                  <a:pt x="2402" y="476"/>
                </a:lnTo>
                <a:lnTo>
                  <a:pt x="2398" y="475"/>
                </a:lnTo>
                <a:lnTo>
                  <a:pt x="2387" y="470"/>
                </a:lnTo>
                <a:lnTo>
                  <a:pt x="2376" y="466"/>
                </a:lnTo>
                <a:lnTo>
                  <a:pt x="2365" y="463"/>
                </a:lnTo>
                <a:lnTo>
                  <a:pt x="2355" y="461"/>
                </a:lnTo>
                <a:lnTo>
                  <a:pt x="2345" y="457"/>
                </a:lnTo>
                <a:lnTo>
                  <a:pt x="2335" y="451"/>
                </a:lnTo>
                <a:lnTo>
                  <a:pt x="2341" y="450"/>
                </a:lnTo>
                <a:lnTo>
                  <a:pt x="2347" y="451"/>
                </a:lnTo>
                <a:lnTo>
                  <a:pt x="2353" y="454"/>
                </a:lnTo>
                <a:lnTo>
                  <a:pt x="2359" y="456"/>
                </a:lnTo>
                <a:lnTo>
                  <a:pt x="2363" y="458"/>
                </a:lnTo>
                <a:lnTo>
                  <a:pt x="2369" y="459"/>
                </a:lnTo>
                <a:lnTo>
                  <a:pt x="2370" y="457"/>
                </a:lnTo>
                <a:lnTo>
                  <a:pt x="2370" y="455"/>
                </a:lnTo>
                <a:lnTo>
                  <a:pt x="2368" y="454"/>
                </a:lnTo>
                <a:lnTo>
                  <a:pt x="2365" y="453"/>
                </a:lnTo>
                <a:lnTo>
                  <a:pt x="2352" y="448"/>
                </a:lnTo>
                <a:lnTo>
                  <a:pt x="2338" y="443"/>
                </a:lnTo>
                <a:lnTo>
                  <a:pt x="2331" y="441"/>
                </a:lnTo>
                <a:lnTo>
                  <a:pt x="2323" y="439"/>
                </a:lnTo>
                <a:lnTo>
                  <a:pt x="2315" y="438"/>
                </a:lnTo>
                <a:lnTo>
                  <a:pt x="2307" y="436"/>
                </a:lnTo>
                <a:lnTo>
                  <a:pt x="2302" y="434"/>
                </a:lnTo>
                <a:lnTo>
                  <a:pt x="2296" y="432"/>
                </a:lnTo>
                <a:lnTo>
                  <a:pt x="2290" y="431"/>
                </a:lnTo>
                <a:lnTo>
                  <a:pt x="2285" y="429"/>
                </a:lnTo>
                <a:lnTo>
                  <a:pt x="2281" y="426"/>
                </a:lnTo>
                <a:lnTo>
                  <a:pt x="2278" y="425"/>
                </a:lnTo>
                <a:lnTo>
                  <a:pt x="2273" y="425"/>
                </a:lnTo>
                <a:lnTo>
                  <a:pt x="2267" y="425"/>
                </a:lnTo>
                <a:lnTo>
                  <a:pt x="2264" y="422"/>
                </a:lnTo>
                <a:lnTo>
                  <a:pt x="2261" y="420"/>
                </a:lnTo>
                <a:lnTo>
                  <a:pt x="2257" y="421"/>
                </a:lnTo>
                <a:lnTo>
                  <a:pt x="2254" y="422"/>
                </a:lnTo>
                <a:lnTo>
                  <a:pt x="2250" y="421"/>
                </a:lnTo>
                <a:lnTo>
                  <a:pt x="2248" y="418"/>
                </a:lnTo>
                <a:lnTo>
                  <a:pt x="2246" y="417"/>
                </a:lnTo>
                <a:lnTo>
                  <a:pt x="2244" y="417"/>
                </a:lnTo>
                <a:lnTo>
                  <a:pt x="2242" y="415"/>
                </a:lnTo>
                <a:lnTo>
                  <a:pt x="2241" y="413"/>
                </a:lnTo>
                <a:lnTo>
                  <a:pt x="2254" y="414"/>
                </a:lnTo>
                <a:lnTo>
                  <a:pt x="2265" y="415"/>
                </a:lnTo>
                <a:lnTo>
                  <a:pt x="2277" y="417"/>
                </a:lnTo>
                <a:lnTo>
                  <a:pt x="2289" y="420"/>
                </a:lnTo>
                <a:lnTo>
                  <a:pt x="2299" y="421"/>
                </a:lnTo>
                <a:lnTo>
                  <a:pt x="2310" y="423"/>
                </a:lnTo>
                <a:lnTo>
                  <a:pt x="2320" y="426"/>
                </a:lnTo>
                <a:lnTo>
                  <a:pt x="2330" y="430"/>
                </a:lnTo>
                <a:lnTo>
                  <a:pt x="2340" y="433"/>
                </a:lnTo>
                <a:lnTo>
                  <a:pt x="2351" y="436"/>
                </a:lnTo>
                <a:lnTo>
                  <a:pt x="2362" y="438"/>
                </a:lnTo>
                <a:lnTo>
                  <a:pt x="2372" y="442"/>
                </a:lnTo>
                <a:lnTo>
                  <a:pt x="2376" y="445"/>
                </a:lnTo>
                <a:lnTo>
                  <a:pt x="2380" y="446"/>
                </a:lnTo>
                <a:lnTo>
                  <a:pt x="2381" y="443"/>
                </a:lnTo>
                <a:lnTo>
                  <a:pt x="2381" y="443"/>
                </a:lnTo>
                <a:lnTo>
                  <a:pt x="2380" y="442"/>
                </a:lnTo>
                <a:lnTo>
                  <a:pt x="2379" y="441"/>
                </a:lnTo>
                <a:lnTo>
                  <a:pt x="2371" y="437"/>
                </a:lnTo>
                <a:lnTo>
                  <a:pt x="2363" y="434"/>
                </a:lnTo>
                <a:lnTo>
                  <a:pt x="2368" y="433"/>
                </a:lnTo>
                <a:lnTo>
                  <a:pt x="2373" y="433"/>
                </a:lnTo>
                <a:lnTo>
                  <a:pt x="2378" y="436"/>
                </a:lnTo>
                <a:lnTo>
                  <a:pt x="2381" y="438"/>
                </a:lnTo>
                <a:lnTo>
                  <a:pt x="2389" y="446"/>
                </a:lnTo>
                <a:lnTo>
                  <a:pt x="2397" y="451"/>
                </a:lnTo>
                <a:lnTo>
                  <a:pt x="2402" y="454"/>
                </a:lnTo>
                <a:lnTo>
                  <a:pt x="2409" y="458"/>
                </a:lnTo>
                <a:lnTo>
                  <a:pt x="2412" y="459"/>
                </a:lnTo>
                <a:lnTo>
                  <a:pt x="2415" y="461"/>
                </a:lnTo>
                <a:lnTo>
                  <a:pt x="2418" y="462"/>
                </a:lnTo>
                <a:lnTo>
                  <a:pt x="2420" y="461"/>
                </a:lnTo>
                <a:lnTo>
                  <a:pt x="2420" y="458"/>
                </a:lnTo>
                <a:lnTo>
                  <a:pt x="2420" y="457"/>
                </a:lnTo>
                <a:lnTo>
                  <a:pt x="2418" y="455"/>
                </a:lnTo>
                <a:lnTo>
                  <a:pt x="2415" y="453"/>
                </a:lnTo>
                <a:lnTo>
                  <a:pt x="2409" y="450"/>
                </a:lnTo>
                <a:lnTo>
                  <a:pt x="2404" y="448"/>
                </a:lnTo>
                <a:lnTo>
                  <a:pt x="2409" y="447"/>
                </a:lnTo>
                <a:lnTo>
                  <a:pt x="2413" y="448"/>
                </a:lnTo>
                <a:lnTo>
                  <a:pt x="2418" y="449"/>
                </a:lnTo>
                <a:lnTo>
                  <a:pt x="2421" y="451"/>
                </a:lnTo>
                <a:lnTo>
                  <a:pt x="2429" y="455"/>
                </a:lnTo>
                <a:lnTo>
                  <a:pt x="2437" y="457"/>
                </a:lnTo>
                <a:lnTo>
                  <a:pt x="2434" y="457"/>
                </a:lnTo>
                <a:lnTo>
                  <a:pt x="2430" y="458"/>
                </a:lnTo>
                <a:lnTo>
                  <a:pt x="2428" y="459"/>
                </a:lnTo>
                <a:lnTo>
                  <a:pt x="2427" y="459"/>
                </a:lnTo>
                <a:lnTo>
                  <a:pt x="2426" y="459"/>
                </a:lnTo>
                <a:lnTo>
                  <a:pt x="2427" y="462"/>
                </a:lnTo>
                <a:lnTo>
                  <a:pt x="2430" y="465"/>
                </a:lnTo>
                <a:lnTo>
                  <a:pt x="2436" y="468"/>
                </a:lnTo>
                <a:lnTo>
                  <a:pt x="2442" y="471"/>
                </a:lnTo>
                <a:lnTo>
                  <a:pt x="2447" y="474"/>
                </a:lnTo>
                <a:lnTo>
                  <a:pt x="2453" y="475"/>
                </a:lnTo>
                <a:lnTo>
                  <a:pt x="2458" y="476"/>
                </a:lnTo>
                <a:lnTo>
                  <a:pt x="2458" y="478"/>
                </a:lnTo>
                <a:lnTo>
                  <a:pt x="2459" y="479"/>
                </a:lnTo>
                <a:lnTo>
                  <a:pt x="2460" y="479"/>
                </a:lnTo>
                <a:lnTo>
                  <a:pt x="2461" y="480"/>
                </a:lnTo>
                <a:lnTo>
                  <a:pt x="2461" y="479"/>
                </a:lnTo>
                <a:lnTo>
                  <a:pt x="2461" y="478"/>
                </a:lnTo>
                <a:lnTo>
                  <a:pt x="2459" y="474"/>
                </a:lnTo>
                <a:lnTo>
                  <a:pt x="2455" y="472"/>
                </a:lnTo>
                <a:lnTo>
                  <a:pt x="2453" y="471"/>
                </a:lnTo>
                <a:lnTo>
                  <a:pt x="2452" y="470"/>
                </a:lnTo>
                <a:lnTo>
                  <a:pt x="2453" y="468"/>
                </a:lnTo>
                <a:lnTo>
                  <a:pt x="2454" y="468"/>
                </a:lnTo>
                <a:lnTo>
                  <a:pt x="2456" y="470"/>
                </a:lnTo>
                <a:lnTo>
                  <a:pt x="2458" y="470"/>
                </a:lnTo>
                <a:lnTo>
                  <a:pt x="2460" y="467"/>
                </a:lnTo>
                <a:lnTo>
                  <a:pt x="2458" y="470"/>
                </a:lnTo>
                <a:close/>
                <a:moveTo>
                  <a:pt x="1989" y="251"/>
                </a:moveTo>
                <a:lnTo>
                  <a:pt x="1988" y="251"/>
                </a:lnTo>
                <a:lnTo>
                  <a:pt x="1986" y="251"/>
                </a:lnTo>
                <a:lnTo>
                  <a:pt x="1985" y="250"/>
                </a:lnTo>
                <a:lnTo>
                  <a:pt x="1985" y="249"/>
                </a:lnTo>
                <a:lnTo>
                  <a:pt x="1986" y="248"/>
                </a:lnTo>
                <a:lnTo>
                  <a:pt x="1988" y="248"/>
                </a:lnTo>
                <a:lnTo>
                  <a:pt x="1989" y="249"/>
                </a:lnTo>
                <a:lnTo>
                  <a:pt x="1989" y="251"/>
                </a:lnTo>
                <a:lnTo>
                  <a:pt x="1990" y="250"/>
                </a:lnTo>
                <a:lnTo>
                  <a:pt x="1989" y="251"/>
                </a:lnTo>
                <a:close/>
                <a:moveTo>
                  <a:pt x="1974" y="198"/>
                </a:moveTo>
                <a:lnTo>
                  <a:pt x="1975" y="198"/>
                </a:lnTo>
                <a:lnTo>
                  <a:pt x="1975" y="199"/>
                </a:lnTo>
                <a:lnTo>
                  <a:pt x="1974" y="199"/>
                </a:lnTo>
                <a:lnTo>
                  <a:pt x="1973" y="200"/>
                </a:lnTo>
                <a:lnTo>
                  <a:pt x="1973" y="199"/>
                </a:lnTo>
                <a:lnTo>
                  <a:pt x="1972" y="198"/>
                </a:lnTo>
                <a:lnTo>
                  <a:pt x="1973" y="198"/>
                </a:lnTo>
                <a:lnTo>
                  <a:pt x="1974" y="198"/>
                </a:lnTo>
                <a:lnTo>
                  <a:pt x="1974" y="198"/>
                </a:lnTo>
                <a:lnTo>
                  <a:pt x="1974" y="198"/>
                </a:lnTo>
                <a:close/>
                <a:moveTo>
                  <a:pt x="2142" y="151"/>
                </a:moveTo>
                <a:lnTo>
                  <a:pt x="2149" y="151"/>
                </a:lnTo>
                <a:lnTo>
                  <a:pt x="2156" y="154"/>
                </a:lnTo>
                <a:lnTo>
                  <a:pt x="2163" y="154"/>
                </a:lnTo>
                <a:lnTo>
                  <a:pt x="2168" y="155"/>
                </a:lnTo>
                <a:lnTo>
                  <a:pt x="2170" y="157"/>
                </a:lnTo>
                <a:lnTo>
                  <a:pt x="2171" y="159"/>
                </a:lnTo>
                <a:lnTo>
                  <a:pt x="2174" y="159"/>
                </a:lnTo>
                <a:lnTo>
                  <a:pt x="2178" y="158"/>
                </a:lnTo>
                <a:lnTo>
                  <a:pt x="2186" y="158"/>
                </a:lnTo>
                <a:lnTo>
                  <a:pt x="2194" y="159"/>
                </a:lnTo>
                <a:lnTo>
                  <a:pt x="2211" y="163"/>
                </a:lnTo>
                <a:lnTo>
                  <a:pt x="2228" y="166"/>
                </a:lnTo>
                <a:lnTo>
                  <a:pt x="2233" y="167"/>
                </a:lnTo>
                <a:lnTo>
                  <a:pt x="2242" y="169"/>
                </a:lnTo>
                <a:lnTo>
                  <a:pt x="2246" y="171"/>
                </a:lnTo>
                <a:lnTo>
                  <a:pt x="2249" y="172"/>
                </a:lnTo>
                <a:lnTo>
                  <a:pt x="2250" y="174"/>
                </a:lnTo>
                <a:lnTo>
                  <a:pt x="2250" y="177"/>
                </a:lnTo>
                <a:lnTo>
                  <a:pt x="2249" y="179"/>
                </a:lnTo>
                <a:lnTo>
                  <a:pt x="2246" y="179"/>
                </a:lnTo>
                <a:lnTo>
                  <a:pt x="2242" y="179"/>
                </a:lnTo>
                <a:lnTo>
                  <a:pt x="2239" y="177"/>
                </a:lnTo>
                <a:lnTo>
                  <a:pt x="2230" y="176"/>
                </a:lnTo>
                <a:lnTo>
                  <a:pt x="2224" y="174"/>
                </a:lnTo>
                <a:lnTo>
                  <a:pt x="2216" y="172"/>
                </a:lnTo>
                <a:lnTo>
                  <a:pt x="2207" y="171"/>
                </a:lnTo>
                <a:lnTo>
                  <a:pt x="2198" y="168"/>
                </a:lnTo>
                <a:lnTo>
                  <a:pt x="2189" y="166"/>
                </a:lnTo>
                <a:lnTo>
                  <a:pt x="2181" y="164"/>
                </a:lnTo>
                <a:lnTo>
                  <a:pt x="2172" y="163"/>
                </a:lnTo>
                <a:lnTo>
                  <a:pt x="2163" y="164"/>
                </a:lnTo>
                <a:lnTo>
                  <a:pt x="2155" y="163"/>
                </a:lnTo>
                <a:lnTo>
                  <a:pt x="2154" y="160"/>
                </a:lnTo>
                <a:lnTo>
                  <a:pt x="2153" y="158"/>
                </a:lnTo>
                <a:lnTo>
                  <a:pt x="2151" y="157"/>
                </a:lnTo>
                <a:lnTo>
                  <a:pt x="2149" y="156"/>
                </a:lnTo>
                <a:lnTo>
                  <a:pt x="2142" y="156"/>
                </a:lnTo>
                <a:lnTo>
                  <a:pt x="2134" y="157"/>
                </a:lnTo>
                <a:lnTo>
                  <a:pt x="2139" y="157"/>
                </a:lnTo>
                <a:lnTo>
                  <a:pt x="2143" y="157"/>
                </a:lnTo>
                <a:lnTo>
                  <a:pt x="2142" y="154"/>
                </a:lnTo>
                <a:lnTo>
                  <a:pt x="2142" y="151"/>
                </a:lnTo>
                <a:lnTo>
                  <a:pt x="2146" y="151"/>
                </a:lnTo>
                <a:lnTo>
                  <a:pt x="2142" y="151"/>
                </a:lnTo>
                <a:close/>
                <a:moveTo>
                  <a:pt x="2109" y="134"/>
                </a:moveTo>
                <a:lnTo>
                  <a:pt x="2114" y="132"/>
                </a:lnTo>
                <a:lnTo>
                  <a:pt x="2118" y="132"/>
                </a:lnTo>
                <a:lnTo>
                  <a:pt x="2120" y="132"/>
                </a:lnTo>
                <a:lnTo>
                  <a:pt x="2122" y="134"/>
                </a:lnTo>
                <a:lnTo>
                  <a:pt x="2122" y="135"/>
                </a:lnTo>
                <a:lnTo>
                  <a:pt x="2122" y="138"/>
                </a:lnTo>
                <a:lnTo>
                  <a:pt x="2118" y="139"/>
                </a:lnTo>
                <a:lnTo>
                  <a:pt x="2115" y="139"/>
                </a:lnTo>
                <a:lnTo>
                  <a:pt x="2112" y="136"/>
                </a:lnTo>
                <a:lnTo>
                  <a:pt x="2109" y="133"/>
                </a:lnTo>
                <a:lnTo>
                  <a:pt x="2109" y="134"/>
                </a:lnTo>
                <a:lnTo>
                  <a:pt x="2109" y="134"/>
                </a:lnTo>
                <a:lnTo>
                  <a:pt x="2110" y="134"/>
                </a:lnTo>
                <a:lnTo>
                  <a:pt x="2109" y="134"/>
                </a:lnTo>
                <a:close/>
                <a:moveTo>
                  <a:pt x="2120" y="146"/>
                </a:moveTo>
                <a:lnTo>
                  <a:pt x="2121" y="148"/>
                </a:lnTo>
                <a:lnTo>
                  <a:pt x="2124" y="149"/>
                </a:lnTo>
                <a:lnTo>
                  <a:pt x="2127" y="149"/>
                </a:lnTo>
                <a:lnTo>
                  <a:pt x="2131" y="149"/>
                </a:lnTo>
                <a:lnTo>
                  <a:pt x="2124" y="151"/>
                </a:lnTo>
                <a:lnTo>
                  <a:pt x="2116" y="151"/>
                </a:lnTo>
                <a:lnTo>
                  <a:pt x="2108" y="149"/>
                </a:lnTo>
                <a:lnTo>
                  <a:pt x="2100" y="148"/>
                </a:lnTo>
                <a:lnTo>
                  <a:pt x="2105" y="147"/>
                </a:lnTo>
                <a:lnTo>
                  <a:pt x="2109" y="146"/>
                </a:lnTo>
                <a:lnTo>
                  <a:pt x="2114" y="146"/>
                </a:lnTo>
                <a:lnTo>
                  <a:pt x="2120" y="146"/>
                </a:lnTo>
                <a:lnTo>
                  <a:pt x="2117" y="147"/>
                </a:lnTo>
                <a:lnTo>
                  <a:pt x="2120" y="146"/>
                </a:lnTo>
                <a:close/>
                <a:moveTo>
                  <a:pt x="2064" y="98"/>
                </a:moveTo>
                <a:lnTo>
                  <a:pt x="2064" y="99"/>
                </a:lnTo>
                <a:lnTo>
                  <a:pt x="2064" y="98"/>
                </a:lnTo>
                <a:lnTo>
                  <a:pt x="2064" y="98"/>
                </a:lnTo>
                <a:lnTo>
                  <a:pt x="2064" y="98"/>
                </a:lnTo>
                <a:close/>
                <a:moveTo>
                  <a:pt x="2083" y="148"/>
                </a:moveTo>
                <a:lnTo>
                  <a:pt x="2067" y="148"/>
                </a:lnTo>
                <a:lnTo>
                  <a:pt x="2050" y="147"/>
                </a:lnTo>
                <a:lnTo>
                  <a:pt x="2033" y="144"/>
                </a:lnTo>
                <a:lnTo>
                  <a:pt x="2015" y="146"/>
                </a:lnTo>
                <a:lnTo>
                  <a:pt x="2033" y="143"/>
                </a:lnTo>
                <a:lnTo>
                  <a:pt x="2050" y="143"/>
                </a:lnTo>
                <a:lnTo>
                  <a:pt x="2067" y="144"/>
                </a:lnTo>
                <a:lnTo>
                  <a:pt x="2083" y="148"/>
                </a:lnTo>
                <a:close/>
                <a:moveTo>
                  <a:pt x="1992" y="44"/>
                </a:moveTo>
                <a:lnTo>
                  <a:pt x="1993" y="46"/>
                </a:lnTo>
                <a:lnTo>
                  <a:pt x="1993" y="47"/>
                </a:lnTo>
                <a:lnTo>
                  <a:pt x="1992" y="47"/>
                </a:lnTo>
                <a:lnTo>
                  <a:pt x="1991" y="47"/>
                </a:lnTo>
                <a:lnTo>
                  <a:pt x="1992" y="46"/>
                </a:lnTo>
                <a:lnTo>
                  <a:pt x="1992" y="44"/>
                </a:lnTo>
                <a:lnTo>
                  <a:pt x="1992" y="46"/>
                </a:lnTo>
                <a:lnTo>
                  <a:pt x="1992" y="44"/>
                </a:lnTo>
                <a:close/>
                <a:moveTo>
                  <a:pt x="1945" y="41"/>
                </a:moveTo>
                <a:lnTo>
                  <a:pt x="1953" y="40"/>
                </a:lnTo>
                <a:lnTo>
                  <a:pt x="1961" y="41"/>
                </a:lnTo>
                <a:lnTo>
                  <a:pt x="1962" y="43"/>
                </a:lnTo>
                <a:lnTo>
                  <a:pt x="1961" y="44"/>
                </a:lnTo>
                <a:lnTo>
                  <a:pt x="1960" y="46"/>
                </a:lnTo>
                <a:lnTo>
                  <a:pt x="1958" y="47"/>
                </a:lnTo>
                <a:lnTo>
                  <a:pt x="1953" y="47"/>
                </a:lnTo>
                <a:lnTo>
                  <a:pt x="1948" y="46"/>
                </a:lnTo>
                <a:lnTo>
                  <a:pt x="1945" y="44"/>
                </a:lnTo>
                <a:lnTo>
                  <a:pt x="1944" y="43"/>
                </a:lnTo>
                <a:lnTo>
                  <a:pt x="1944" y="42"/>
                </a:lnTo>
                <a:lnTo>
                  <a:pt x="1945" y="41"/>
                </a:lnTo>
                <a:lnTo>
                  <a:pt x="1947" y="41"/>
                </a:lnTo>
                <a:lnTo>
                  <a:pt x="1945" y="41"/>
                </a:lnTo>
                <a:close/>
                <a:moveTo>
                  <a:pt x="83" y="167"/>
                </a:moveTo>
                <a:lnTo>
                  <a:pt x="85" y="164"/>
                </a:lnTo>
                <a:lnTo>
                  <a:pt x="87" y="162"/>
                </a:lnTo>
                <a:lnTo>
                  <a:pt x="89" y="162"/>
                </a:lnTo>
                <a:lnTo>
                  <a:pt x="93" y="162"/>
                </a:lnTo>
                <a:lnTo>
                  <a:pt x="99" y="164"/>
                </a:lnTo>
                <a:lnTo>
                  <a:pt x="104" y="167"/>
                </a:lnTo>
                <a:lnTo>
                  <a:pt x="94" y="167"/>
                </a:lnTo>
                <a:lnTo>
                  <a:pt x="83" y="167"/>
                </a:lnTo>
                <a:lnTo>
                  <a:pt x="86" y="165"/>
                </a:lnTo>
                <a:lnTo>
                  <a:pt x="83" y="167"/>
                </a:lnTo>
                <a:close/>
                <a:moveTo>
                  <a:pt x="263" y="113"/>
                </a:moveTo>
                <a:lnTo>
                  <a:pt x="263" y="111"/>
                </a:lnTo>
                <a:lnTo>
                  <a:pt x="264" y="110"/>
                </a:lnTo>
                <a:lnTo>
                  <a:pt x="264" y="111"/>
                </a:lnTo>
                <a:lnTo>
                  <a:pt x="263" y="113"/>
                </a:lnTo>
                <a:close/>
                <a:moveTo>
                  <a:pt x="335" y="119"/>
                </a:moveTo>
                <a:lnTo>
                  <a:pt x="335" y="118"/>
                </a:lnTo>
                <a:lnTo>
                  <a:pt x="335" y="117"/>
                </a:lnTo>
                <a:lnTo>
                  <a:pt x="335" y="117"/>
                </a:lnTo>
                <a:lnTo>
                  <a:pt x="337" y="117"/>
                </a:lnTo>
                <a:lnTo>
                  <a:pt x="342" y="117"/>
                </a:lnTo>
                <a:lnTo>
                  <a:pt x="345" y="117"/>
                </a:lnTo>
                <a:lnTo>
                  <a:pt x="354" y="117"/>
                </a:lnTo>
                <a:lnTo>
                  <a:pt x="362" y="117"/>
                </a:lnTo>
                <a:lnTo>
                  <a:pt x="355" y="118"/>
                </a:lnTo>
                <a:lnTo>
                  <a:pt x="349" y="121"/>
                </a:lnTo>
                <a:lnTo>
                  <a:pt x="342" y="122"/>
                </a:lnTo>
                <a:lnTo>
                  <a:pt x="335" y="119"/>
                </a:lnTo>
                <a:lnTo>
                  <a:pt x="338" y="121"/>
                </a:lnTo>
                <a:lnTo>
                  <a:pt x="335" y="119"/>
                </a:lnTo>
                <a:close/>
                <a:moveTo>
                  <a:pt x="378" y="149"/>
                </a:moveTo>
                <a:lnTo>
                  <a:pt x="375" y="147"/>
                </a:lnTo>
                <a:lnTo>
                  <a:pt x="370" y="146"/>
                </a:lnTo>
                <a:lnTo>
                  <a:pt x="376" y="146"/>
                </a:lnTo>
                <a:lnTo>
                  <a:pt x="382" y="144"/>
                </a:lnTo>
                <a:lnTo>
                  <a:pt x="385" y="144"/>
                </a:lnTo>
                <a:lnTo>
                  <a:pt x="387" y="144"/>
                </a:lnTo>
                <a:lnTo>
                  <a:pt x="390" y="146"/>
                </a:lnTo>
                <a:lnTo>
                  <a:pt x="392" y="147"/>
                </a:lnTo>
                <a:lnTo>
                  <a:pt x="385" y="148"/>
                </a:lnTo>
                <a:lnTo>
                  <a:pt x="378" y="149"/>
                </a:lnTo>
                <a:lnTo>
                  <a:pt x="379" y="148"/>
                </a:lnTo>
                <a:lnTo>
                  <a:pt x="378" y="149"/>
                </a:lnTo>
                <a:close/>
                <a:moveTo>
                  <a:pt x="394" y="109"/>
                </a:moveTo>
                <a:lnTo>
                  <a:pt x="391" y="110"/>
                </a:lnTo>
                <a:lnTo>
                  <a:pt x="387" y="111"/>
                </a:lnTo>
                <a:lnTo>
                  <a:pt x="386" y="113"/>
                </a:lnTo>
                <a:lnTo>
                  <a:pt x="385" y="114"/>
                </a:lnTo>
                <a:lnTo>
                  <a:pt x="385" y="115"/>
                </a:lnTo>
                <a:lnTo>
                  <a:pt x="386" y="116"/>
                </a:lnTo>
                <a:lnTo>
                  <a:pt x="388" y="116"/>
                </a:lnTo>
                <a:lnTo>
                  <a:pt x="391" y="116"/>
                </a:lnTo>
                <a:lnTo>
                  <a:pt x="394" y="117"/>
                </a:lnTo>
                <a:lnTo>
                  <a:pt x="396" y="119"/>
                </a:lnTo>
                <a:lnTo>
                  <a:pt x="392" y="122"/>
                </a:lnTo>
                <a:lnTo>
                  <a:pt x="387" y="123"/>
                </a:lnTo>
                <a:lnTo>
                  <a:pt x="385" y="122"/>
                </a:lnTo>
                <a:lnTo>
                  <a:pt x="385" y="119"/>
                </a:lnTo>
                <a:lnTo>
                  <a:pt x="385" y="116"/>
                </a:lnTo>
                <a:lnTo>
                  <a:pt x="385" y="114"/>
                </a:lnTo>
                <a:lnTo>
                  <a:pt x="384" y="113"/>
                </a:lnTo>
                <a:lnTo>
                  <a:pt x="383" y="111"/>
                </a:lnTo>
                <a:lnTo>
                  <a:pt x="380" y="111"/>
                </a:lnTo>
                <a:lnTo>
                  <a:pt x="379" y="111"/>
                </a:lnTo>
                <a:lnTo>
                  <a:pt x="375" y="111"/>
                </a:lnTo>
                <a:lnTo>
                  <a:pt x="371" y="113"/>
                </a:lnTo>
                <a:lnTo>
                  <a:pt x="359" y="113"/>
                </a:lnTo>
                <a:lnTo>
                  <a:pt x="347" y="111"/>
                </a:lnTo>
                <a:lnTo>
                  <a:pt x="336" y="110"/>
                </a:lnTo>
                <a:lnTo>
                  <a:pt x="325" y="109"/>
                </a:lnTo>
                <a:lnTo>
                  <a:pt x="316" y="110"/>
                </a:lnTo>
                <a:lnTo>
                  <a:pt x="305" y="113"/>
                </a:lnTo>
                <a:lnTo>
                  <a:pt x="295" y="113"/>
                </a:lnTo>
                <a:lnTo>
                  <a:pt x="285" y="110"/>
                </a:lnTo>
                <a:lnTo>
                  <a:pt x="280" y="111"/>
                </a:lnTo>
                <a:lnTo>
                  <a:pt x="276" y="111"/>
                </a:lnTo>
                <a:lnTo>
                  <a:pt x="273" y="111"/>
                </a:lnTo>
                <a:lnTo>
                  <a:pt x="272" y="111"/>
                </a:lnTo>
                <a:lnTo>
                  <a:pt x="270" y="110"/>
                </a:lnTo>
                <a:lnTo>
                  <a:pt x="270" y="108"/>
                </a:lnTo>
                <a:lnTo>
                  <a:pt x="276" y="108"/>
                </a:lnTo>
                <a:lnTo>
                  <a:pt x="283" y="107"/>
                </a:lnTo>
                <a:lnTo>
                  <a:pt x="284" y="107"/>
                </a:lnTo>
                <a:lnTo>
                  <a:pt x="286" y="107"/>
                </a:lnTo>
                <a:lnTo>
                  <a:pt x="291" y="106"/>
                </a:lnTo>
                <a:lnTo>
                  <a:pt x="295" y="106"/>
                </a:lnTo>
                <a:lnTo>
                  <a:pt x="305" y="105"/>
                </a:lnTo>
                <a:lnTo>
                  <a:pt x="317" y="105"/>
                </a:lnTo>
                <a:lnTo>
                  <a:pt x="327" y="105"/>
                </a:lnTo>
                <a:lnTo>
                  <a:pt x="338" y="105"/>
                </a:lnTo>
                <a:lnTo>
                  <a:pt x="349" y="106"/>
                </a:lnTo>
                <a:lnTo>
                  <a:pt x="359" y="106"/>
                </a:lnTo>
                <a:lnTo>
                  <a:pt x="363" y="105"/>
                </a:lnTo>
                <a:lnTo>
                  <a:pt x="368" y="105"/>
                </a:lnTo>
                <a:lnTo>
                  <a:pt x="370" y="107"/>
                </a:lnTo>
                <a:lnTo>
                  <a:pt x="373" y="108"/>
                </a:lnTo>
                <a:lnTo>
                  <a:pt x="376" y="106"/>
                </a:lnTo>
                <a:lnTo>
                  <a:pt x="380" y="104"/>
                </a:lnTo>
                <a:lnTo>
                  <a:pt x="386" y="107"/>
                </a:lnTo>
                <a:lnTo>
                  <a:pt x="393" y="108"/>
                </a:lnTo>
                <a:lnTo>
                  <a:pt x="402" y="108"/>
                </a:lnTo>
                <a:lnTo>
                  <a:pt x="411" y="109"/>
                </a:lnTo>
                <a:lnTo>
                  <a:pt x="407" y="110"/>
                </a:lnTo>
                <a:lnTo>
                  <a:pt x="402" y="110"/>
                </a:lnTo>
                <a:lnTo>
                  <a:pt x="398" y="110"/>
                </a:lnTo>
                <a:lnTo>
                  <a:pt x="394" y="109"/>
                </a:lnTo>
                <a:lnTo>
                  <a:pt x="394" y="110"/>
                </a:lnTo>
                <a:lnTo>
                  <a:pt x="394" y="109"/>
                </a:lnTo>
                <a:close/>
                <a:moveTo>
                  <a:pt x="301" y="270"/>
                </a:moveTo>
                <a:lnTo>
                  <a:pt x="291" y="267"/>
                </a:lnTo>
                <a:lnTo>
                  <a:pt x="280" y="267"/>
                </a:lnTo>
                <a:lnTo>
                  <a:pt x="287" y="265"/>
                </a:lnTo>
                <a:lnTo>
                  <a:pt x="294" y="264"/>
                </a:lnTo>
                <a:lnTo>
                  <a:pt x="301" y="263"/>
                </a:lnTo>
                <a:lnTo>
                  <a:pt x="308" y="264"/>
                </a:lnTo>
                <a:lnTo>
                  <a:pt x="308" y="266"/>
                </a:lnTo>
                <a:lnTo>
                  <a:pt x="305" y="268"/>
                </a:lnTo>
                <a:lnTo>
                  <a:pt x="304" y="270"/>
                </a:lnTo>
                <a:lnTo>
                  <a:pt x="301" y="270"/>
                </a:lnTo>
                <a:lnTo>
                  <a:pt x="300" y="268"/>
                </a:lnTo>
                <a:lnTo>
                  <a:pt x="301" y="270"/>
                </a:lnTo>
                <a:close/>
                <a:moveTo>
                  <a:pt x="394" y="243"/>
                </a:moveTo>
                <a:lnTo>
                  <a:pt x="385" y="242"/>
                </a:lnTo>
                <a:lnTo>
                  <a:pt x="375" y="242"/>
                </a:lnTo>
                <a:lnTo>
                  <a:pt x="369" y="241"/>
                </a:lnTo>
                <a:lnTo>
                  <a:pt x="363" y="242"/>
                </a:lnTo>
                <a:lnTo>
                  <a:pt x="360" y="245"/>
                </a:lnTo>
                <a:lnTo>
                  <a:pt x="358" y="246"/>
                </a:lnTo>
                <a:lnTo>
                  <a:pt x="354" y="246"/>
                </a:lnTo>
                <a:lnTo>
                  <a:pt x="351" y="246"/>
                </a:lnTo>
                <a:lnTo>
                  <a:pt x="343" y="245"/>
                </a:lnTo>
                <a:lnTo>
                  <a:pt x="335" y="243"/>
                </a:lnTo>
                <a:lnTo>
                  <a:pt x="341" y="242"/>
                </a:lnTo>
                <a:lnTo>
                  <a:pt x="345" y="241"/>
                </a:lnTo>
                <a:lnTo>
                  <a:pt x="350" y="240"/>
                </a:lnTo>
                <a:lnTo>
                  <a:pt x="353" y="238"/>
                </a:lnTo>
                <a:lnTo>
                  <a:pt x="357" y="235"/>
                </a:lnTo>
                <a:lnTo>
                  <a:pt x="360" y="233"/>
                </a:lnTo>
                <a:lnTo>
                  <a:pt x="359" y="234"/>
                </a:lnTo>
                <a:lnTo>
                  <a:pt x="360" y="235"/>
                </a:lnTo>
                <a:lnTo>
                  <a:pt x="362" y="235"/>
                </a:lnTo>
                <a:lnTo>
                  <a:pt x="366" y="237"/>
                </a:lnTo>
                <a:lnTo>
                  <a:pt x="371" y="238"/>
                </a:lnTo>
                <a:lnTo>
                  <a:pt x="376" y="238"/>
                </a:lnTo>
                <a:lnTo>
                  <a:pt x="387" y="238"/>
                </a:lnTo>
                <a:lnTo>
                  <a:pt x="398" y="238"/>
                </a:lnTo>
                <a:lnTo>
                  <a:pt x="396" y="241"/>
                </a:lnTo>
                <a:lnTo>
                  <a:pt x="394" y="243"/>
                </a:lnTo>
                <a:lnTo>
                  <a:pt x="391" y="241"/>
                </a:lnTo>
                <a:lnTo>
                  <a:pt x="394" y="243"/>
                </a:lnTo>
                <a:close/>
                <a:moveTo>
                  <a:pt x="416" y="245"/>
                </a:moveTo>
                <a:lnTo>
                  <a:pt x="408" y="246"/>
                </a:lnTo>
                <a:lnTo>
                  <a:pt x="400" y="245"/>
                </a:lnTo>
                <a:lnTo>
                  <a:pt x="401" y="242"/>
                </a:lnTo>
                <a:lnTo>
                  <a:pt x="402" y="239"/>
                </a:lnTo>
                <a:lnTo>
                  <a:pt x="404" y="238"/>
                </a:lnTo>
                <a:lnTo>
                  <a:pt x="407" y="239"/>
                </a:lnTo>
                <a:lnTo>
                  <a:pt x="413" y="238"/>
                </a:lnTo>
                <a:lnTo>
                  <a:pt x="420" y="239"/>
                </a:lnTo>
                <a:lnTo>
                  <a:pt x="423" y="239"/>
                </a:lnTo>
                <a:lnTo>
                  <a:pt x="425" y="240"/>
                </a:lnTo>
                <a:lnTo>
                  <a:pt x="426" y="240"/>
                </a:lnTo>
                <a:lnTo>
                  <a:pt x="426" y="241"/>
                </a:lnTo>
                <a:lnTo>
                  <a:pt x="425" y="242"/>
                </a:lnTo>
                <a:lnTo>
                  <a:pt x="424" y="243"/>
                </a:lnTo>
                <a:lnTo>
                  <a:pt x="420" y="245"/>
                </a:lnTo>
                <a:lnTo>
                  <a:pt x="416" y="245"/>
                </a:lnTo>
                <a:lnTo>
                  <a:pt x="416" y="245"/>
                </a:lnTo>
                <a:lnTo>
                  <a:pt x="416" y="245"/>
                </a:lnTo>
                <a:close/>
                <a:moveTo>
                  <a:pt x="516" y="221"/>
                </a:moveTo>
                <a:lnTo>
                  <a:pt x="516" y="221"/>
                </a:lnTo>
                <a:lnTo>
                  <a:pt x="516" y="221"/>
                </a:lnTo>
                <a:lnTo>
                  <a:pt x="516" y="221"/>
                </a:lnTo>
                <a:lnTo>
                  <a:pt x="516" y="221"/>
                </a:lnTo>
                <a:close/>
                <a:moveTo>
                  <a:pt x="511" y="226"/>
                </a:moveTo>
                <a:lnTo>
                  <a:pt x="510" y="226"/>
                </a:lnTo>
                <a:lnTo>
                  <a:pt x="511" y="226"/>
                </a:lnTo>
                <a:close/>
                <a:moveTo>
                  <a:pt x="485" y="227"/>
                </a:moveTo>
                <a:lnTo>
                  <a:pt x="492" y="225"/>
                </a:lnTo>
                <a:lnTo>
                  <a:pt x="498" y="224"/>
                </a:lnTo>
                <a:lnTo>
                  <a:pt x="501" y="224"/>
                </a:lnTo>
                <a:lnTo>
                  <a:pt x="505" y="224"/>
                </a:lnTo>
                <a:lnTo>
                  <a:pt x="507" y="225"/>
                </a:lnTo>
                <a:lnTo>
                  <a:pt x="509" y="227"/>
                </a:lnTo>
                <a:lnTo>
                  <a:pt x="503" y="229"/>
                </a:lnTo>
                <a:lnTo>
                  <a:pt x="495" y="230"/>
                </a:lnTo>
                <a:lnTo>
                  <a:pt x="493" y="230"/>
                </a:lnTo>
                <a:lnTo>
                  <a:pt x="490" y="230"/>
                </a:lnTo>
                <a:lnTo>
                  <a:pt x="486" y="229"/>
                </a:lnTo>
                <a:lnTo>
                  <a:pt x="485" y="227"/>
                </a:lnTo>
                <a:lnTo>
                  <a:pt x="487" y="226"/>
                </a:lnTo>
                <a:lnTo>
                  <a:pt x="485" y="227"/>
                </a:lnTo>
                <a:close/>
                <a:moveTo>
                  <a:pt x="474" y="240"/>
                </a:moveTo>
                <a:lnTo>
                  <a:pt x="474" y="239"/>
                </a:lnTo>
                <a:lnTo>
                  <a:pt x="474" y="238"/>
                </a:lnTo>
                <a:lnTo>
                  <a:pt x="482" y="239"/>
                </a:lnTo>
                <a:lnTo>
                  <a:pt x="491" y="239"/>
                </a:lnTo>
                <a:lnTo>
                  <a:pt x="493" y="240"/>
                </a:lnTo>
                <a:lnTo>
                  <a:pt x="497" y="242"/>
                </a:lnTo>
                <a:lnTo>
                  <a:pt x="500" y="242"/>
                </a:lnTo>
                <a:lnTo>
                  <a:pt x="505" y="242"/>
                </a:lnTo>
                <a:lnTo>
                  <a:pt x="515" y="242"/>
                </a:lnTo>
                <a:lnTo>
                  <a:pt x="526" y="242"/>
                </a:lnTo>
                <a:lnTo>
                  <a:pt x="536" y="242"/>
                </a:lnTo>
                <a:lnTo>
                  <a:pt x="548" y="243"/>
                </a:lnTo>
                <a:lnTo>
                  <a:pt x="528" y="245"/>
                </a:lnTo>
                <a:lnTo>
                  <a:pt x="510" y="246"/>
                </a:lnTo>
                <a:lnTo>
                  <a:pt x="501" y="246"/>
                </a:lnTo>
                <a:lnTo>
                  <a:pt x="492" y="246"/>
                </a:lnTo>
                <a:lnTo>
                  <a:pt x="483" y="243"/>
                </a:lnTo>
                <a:lnTo>
                  <a:pt x="474" y="240"/>
                </a:lnTo>
                <a:lnTo>
                  <a:pt x="477" y="241"/>
                </a:lnTo>
                <a:lnTo>
                  <a:pt x="483" y="245"/>
                </a:lnTo>
                <a:lnTo>
                  <a:pt x="484" y="245"/>
                </a:lnTo>
                <a:lnTo>
                  <a:pt x="474" y="240"/>
                </a:lnTo>
                <a:close/>
                <a:moveTo>
                  <a:pt x="517" y="223"/>
                </a:moveTo>
                <a:lnTo>
                  <a:pt x="517" y="222"/>
                </a:lnTo>
                <a:lnTo>
                  <a:pt x="517" y="222"/>
                </a:lnTo>
                <a:lnTo>
                  <a:pt x="527" y="222"/>
                </a:lnTo>
                <a:lnTo>
                  <a:pt x="538" y="222"/>
                </a:lnTo>
                <a:lnTo>
                  <a:pt x="548" y="222"/>
                </a:lnTo>
                <a:lnTo>
                  <a:pt x="558" y="222"/>
                </a:lnTo>
                <a:lnTo>
                  <a:pt x="548" y="223"/>
                </a:lnTo>
                <a:lnTo>
                  <a:pt x="538" y="223"/>
                </a:lnTo>
                <a:lnTo>
                  <a:pt x="527" y="223"/>
                </a:lnTo>
                <a:lnTo>
                  <a:pt x="517" y="223"/>
                </a:lnTo>
                <a:lnTo>
                  <a:pt x="522" y="223"/>
                </a:lnTo>
                <a:lnTo>
                  <a:pt x="517" y="223"/>
                </a:lnTo>
                <a:close/>
                <a:moveTo>
                  <a:pt x="682" y="184"/>
                </a:moveTo>
                <a:lnTo>
                  <a:pt x="675" y="185"/>
                </a:lnTo>
                <a:lnTo>
                  <a:pt x="668" y="185"/>
                </a:lnTo>
                <a:lnTo>
                  <a:pt x="667" y="182"/>
                </a:lnTo>
                <a:lnTo>
                  <a:pt x="668" y="180"/>
                </a:lnTo>
                <a:lnTo>
                  <a:pt x="670" y="179"/>
                </a:lnTo>
                <a:lnTo>
                  <a:pt x="672" y="177"/>
                </a:lnTo>
                <a:lnTo>
                  <a:pt x="675" y="179"/>
                </a:lnTo>
                <a:lnTo>
                  <a:pt x="679" y="180"/>
                </a:lnTo>
                <a:lnTo>
                  <a:pt x="682" y="182"/>
                </a:lnTo>
                <a:lnTo>
                  <a:pt x="682" y="184"/>
                </a:lnTo>
                <a:close/>
                <a:moveTo>
                  <a:pt x="687" y="180"/>
                </a:moveTo>
                <a:lnTo>
                  <a:pt x="685" y="180"/>
                </a:lnTo>
                <a:lnTo>
                  <a:pt x="685" y="179"/>
                </a:lnTo>
                <a:lnTo>
                  <a:pt x="691" y="177"/>
                </a:lnTo>
                <a:lnTo>
                  <a:pt x="697" y="175"/>
                </a:lnTo>
                <a:lnTo>
                  <a:pt x="699" y="175"/>
                </a:lnTo>
                <a:lnTo>
                  <a:pt x="701" y="175"/>
                </a:lnTo>
                <a:lnTo>
                  <a:pt x="704" y="176"/>
                </a:lnTo>
                <a:lnTo>
                  <a:pt x="706" y="180"/>
                </a:lnTo>
                <a:lnTo>
                  <a:pt x="697" y="180"/>
                </a:lnTo>
                <a:lnTo>
                  <a:pt x="687" y="180"/>
                </a:lnTo>
                <a:lnTo>
                  <a:pt x="689" y="180"/>
                </a:lnTo>
                <a:lnTo>
                  <a:pt x="687" y="180"/>
                </a:lnTo>
                <a:close/>
                <a:moveTo>
                  <a:pt x="643" y="15"/>
                </a:moveTo>
                <a:lnTo>
                  <a:pt x="643" y="15"/>
                </a:lnTo>
                <a:lnTo>
                  <a:pt x="643" y="15"/>
                </a:lnTo>
                <a:close/>
                <a:moveTo>
                  <a:pt x="452" y="53"/>
                </a:moveTo>
                <a:lnTo>
                  <a:pt x="452" y="51"/>
                </a:lnTo>
                <a:lnTo>
                  <a:pt x="453" y="50"/>
                </a:lnTo>
                <a:lnTo>
                  <a:pt x="454" y="50"/>
                </a:lnTo>
                <a:lnTo>
                  <a:pt x="457" y="50"/>
                </a:lnTo>
                <a:lnTo>
                  <a:pt x="460" y="51"/>
                </a:lnTo>
                <a:lnTo>
                  <a:pt x="462" y="52"/>
                </a:lnTo>
                <a:lnTo>
                  <a:pt x="460" y="55"/>
                </a:lnTo>
                <a:lnTo>
                  <a:pt x="458" y="58"/>
                </a:lnTo>
                <a:lnTo>
                  <a:pt x="454" y="58"/>
                </a:lnTo>
                <a:lnTo>
                  <a:pt x="452" y="57"/>
                </a:lnTo>
                <a:lnTo>
                  <a:pt x="452" y="56"/>
                </a:lnTo>
                <a:lnTo>
                  <a:pt x="452" y="53"/>
                </a:lnTo>
                <a:lnTo>
                  <a:pt x="452" y="52"/>
                </a:lnTo>
                <a:lnTo>
                  <a:pt x="452" y="53"/>
                </a:lnTo>
                <a:close/>
                <a:moveTo>
                  <a:pt x="419" y="53"/>
                </a:moveTo>
                <a:lnTo>
                  <a:pt x="429" y="53"/>
                </a:lnTo>
                <a:lnTo>
                  <a:pt x="440" y="53"/>
                </a:lnTo>
                <a:lnTo>
                  <a:pt x="429" y="53"/>
                </a:lnTo>
                <a:lnTo>
                  <a:pt x="419" y="53"/>
                </a:lnTo>
                <a:close/>
                <a:moveTo>
                  <a:pt x="451" y="105"/>
                </a:moveTo>
                <a:lnTo>
                  <a:pt x="436" y="105"/>
                </a:lnTo>
                <a:lnTo>
                  <a:pt x="421" y="102"/>
                </a:lnTo>
                <a:lnTo>
                  <a:pt x="432" y="102"/>
                </a:lnTo>
                <a:lnTo>
                  <a:pt x="442" y="102"/>
                </a:lnTo>
                <a:lnTo>
                  <a:pt x="452" y="102"/>
                </a:lnTo>
                <a:lnTo>
                  <a:pt x="462" y="104"/>
                </a:lnTo>
                <a:lnTo>
                  <a:pt x="461" y="104"/>
                </a:lnTo>
                <a:lnTo>
                  <a:pt x="462" y="105"/>
                </a:lnTo>
                <a:lnTo>
                  <a:pt x="457" y="105"/>
                </a:lnTo>
                <a:lnTo>
                  <a:pt x="451" y="105"/>
                </a:lnTo>
                <a:lnTo>
                  <a:pt x="449" y="105"/>
                </a:lnTo>
                <a:lnTo>
                  <a:pt x="451" y="105"/>
                </a:lnTo>
                <a:close/>
                <a:moveTo>
                  <a:pt x="453" y="147"/>
                </a:moveTo>
                <a:lnTo>
                  <a:pt x="458" y="143"/>
                </a:lnTo>
                <a:lnTo>
                  <a:pt x="464" y="142"/>
                </a:lnTo>
                <a:lnTo>
                  <a:pt x="469" y="142"/>
                </a:lnTo>
                <a:lnTo>
                  <a:pt x="476" y="143"/>
                </a:lnTo>
                <a:lnTo>
                  <a:pt x="468" y="146"/>
                </a:lnTo>
                <a:lnTo>
                  <a:pt x="462" y="147"/>
                </a:lnTo>
                <a:lnTo>
                  <a:pt x="458" y="148"/>
                </a:lnTo>
                <a:lnTo>
                  <a:pt x="453" y="147"/>
                </a:lnTo>
                <a:close/>
                <a:moveTo>
                  <a:pt x="485" y="100"/>
                </a:moveTo>
                <a:lnTo>
                  <a:pt x="482" y="104"/>
                </a:lnTo>
                <a:lnTo>
                  <a:pt x="477" y="105"/>
                </a:lnTo>
                <a:lnTo>
                  <a:pt x="473" y="105"/>
                </a:lnTo>
                <a:lnTo>
                  <a:pt x="468" y="105"/>
                </a:lnTo>
                <a:lnTo>
                  <a:pt x="469" y="104"/>
                </a:lnTo>
                <a:lnTo>
                  <a:pt x="470" y="102"/>
                </a:lnTo>
                <a:lnTo>
                  <a:pt x="470" y="101"/>
                </a:lnTo>
                <a:lnTo>
                  <a:pt x="468" y="100"/>
                </a:lnTo>
                <a:lnTo>
                  <a:pt x="476" y="99"/>
                </a:lnTo>
                <a:lnTo>
                  <a:pt x="483" y="100"/>
                </a:lnTo>
                <a:lnTo>
                  <a:pt x="490" y="101"/>
                </a:lnTo>
                <a:lnTo>
                  <a:pt x="498" y="102"/>
                </a:lnTo>
                <a:lnTo>
                  <a:pt x="491" y="101"/>
                </a:lnTo>
                <a:lnTo>
                  <a:pt x="485" y="100"/>
                </a:lnTo>
                <a:lnTo>
                  <a:pt x="485" y="102"/>
                </a:lnTo>
                <a:lnTo>
                  <a:pt x="485" y="100"/>
                </a:lnTo>
                <a:close/>
                <a:moveTo>
                  <a:pt x="479" y="59"/>
                </a:moveTo>
                <a:lnTo>
                  <a:pt x="478" y="57"/>
                </a:lnTo>
                <a:lnTo>
                  <a:pt x="477" y="55"/>
                </a:lnTo>
                <a:lnTo>
                  <a:pt x="477" y="51"/>
                </a:lnTo>
                <a:lnTo>
                  <a:pt x="478" y="50"/>
                </a:lnTo>
                <a:lnTo>
                  <a:pt x="487" y="49"/>
                </a:lnTo>
                <a:lnTo>
                  <a:pt x="497" y="51"/>
                </a:lnTo>
                <a:lnTo>
                  <a:pt x="508" y="49"/>
                </a:lnTo>
                <a:lnTo>
                  <a:pt x="520" y="48"/>
                </a:lnTo>
                <a:lnTo>
                  <a:pt x="532" y="48"/>
                </a:lnTo>
                <a:lnTo>
                  <a:pt x="543" y="47"/>
                </a:lnTo>
                <a:lnTo>
                  <a:pt x="541" y="47"/>
                </a:lnTo>
                <a:lnTo>
                  <a:pt x="539" y="48"/>
                </a:lnTo>
                <a:lnTo>
                  <a:pt x="541" y="50"/>
                </a:lnTo>
                <a:lnTo>
                  <a:pt x="543" y="52"/>
                </a:lnTo>
                <a:lnTo>
                  <a:pt x="535" y="52"/>
                </a:lnTo>
                <a:lnTo>
                  <a:pt x="527" y="53"/>
                </a:lnTo>
                <a:lnTo>
                  <a:pt x="519" y="53"/>
                </a:lnTo>
                <a:lnTo>
                  <a:pt x="511" y="52"/>
                </a:lnTo>
                <a:lnTo>
                  <a:pt x="502" y="52"/>
                </a:lnTo>
                <a:lnTo>
                  <a:pt x="494" y="53"/>
                </a:lnTo>
                <a:lnTo>
                  <a:pt x="486" y="56"/>
                </a:lnTo>
                <a:lnTo>
                  <a:pt x="479" y="59"/>
                </a:lnTo>
                <a:lnTo>
                  <a:pt x="482" y="53"/>
                </a:lnTo>
                <a:lnTo>
                  <a:pt x="479" y="59"/>
                </a:lnTo>
                <a:close/>
                <a:moveTo>
                  <a:pt x="559" y="107"/>
                </a:moveTo>
                <a:lnTo>
                  <a:pt x="559" y="109"/>
                </a:lnTo>
                <a:lnTo>
                  <a:pt x="557" y="110"/>
                </a:lnTo>
                <a:lnTo>
                  <a:pt x="556" y="110"/>
                </a:lnTo>
                <a:lnTo>
                  <a:pt x="553" y="110"/>
                </a:lnTo>
                <a:lnTo>
                  <a:pt x="549" y="110"/>
                </a:lnTo>
                <a:lnTo>
                  <a:pt x="543" y="109"/>
                </a:lnTo>
                <a:lnTo>
                  <a:pt x="538" y="110"/>
                </a:lnTo>
                <a:lnTo>
                  <a:pt x="531" y="110"/>
                </a:lnTo>
                <a:lnTo>
                  <a:pt x="525" y="108"/>
                </a:lnTo>
                <a:lnTo>
                  <a:pt x="519" y="106"/>
                </a:lnTo>
                <a:lnTo>
                  <a:pt x="526" y="105"/>
                </a:lnTo>
                <a:lnTo>
                  <a:pt x="532" y="104"/>
                </a:lnTo>
                <a:lnTo>
                  <a:pt x="538" y="101"/>
                </a:lnTo>
                <a:lnTo>
                  <a:pt x="544" y="100"/>
                </a:lnTo>
                <a:lnTo>
                  <a:pt x="548" y="100"/>
                </a:lnTo>
                <a:lnTo>
                  <a:pt x="553" y="101"/>
                </a:lnTo>
                <a:lnTo>
                  <a:pt x="556" y="102"/>
                </a:lnTo>
                <a:lnTo>
                  <a:pt x="558" y="104"/>
                </a:lnTo>
                <a:lnTo>
                  <a:pt x="559" y="105"/>
                </a:lnTo>
                <a:lnTo>
                  <a:pt x="559" y="107"/>
                </a:lnTo>
                <a:lnTo>
                  <a:pt x="559" y="108"/>
                </a:lnTo>
                <a:lnTo>
                  <a:pt x="559" y="107"/>
                </a:lnTo>
                <a:close/>
                <a:moveTo>
                  <a:pt x="511" y="92"/>
                </a:moveTo>
                <a:lnTo>
                  <a:pt x="525" y="90"/>
                </a:lnTo>
                <a:lnTo>
                  <a:pt x="539" y="89"/>
                </a:lnTo>
                <a:lnTo>
                  <a:pt x="546" y="89"/>
                </a:lnTo>
                <a:lnTo>
                  <a:pt x="552" y="89"/>
                </a:lnTo>
                <a:lnTo>
                  <a:pt x="559" y="90"/>
                </a:lnTo>
                <a:lnTo>
                  <a:pt x="565" y="92"/>
                </a:lnTo>
                <a:lnTo>
                  <a:pt x="552" y="92"/>
                </a:lnTo>
                <a:lnTo>
                  <a:pt x="539" y="92"/>
                </a:lnTo>
                <a:lnTo>
                  <a:pt x="525" y="92"/>
                </a:lnTo>
                <a:lnTo>
                  <a:pt x="511" y="92"/>
                </a:lnTo>
                <a:close/>
                <a:moveTo>
                  <a:pt x="534" y="64"/>
                </a:moveTo>
                <a:lnTo>
                  <a:pt x="531" y="64"/>
                </a:lnTo>
                <a:lnTo>
                  <a:pt x="527" y="64"/>
                </a:lnTo>
                <a:lnTo>
                  <a:pt x="525" y="61"/>
                </a:lnTo>
                <a:lnTo>
                  <a:pt x="524" y="58"/>
                </a:lnTo>
                <a:lnTo>
                  <a:pt x="540" y="58"/>
                </a:lnTo>
                <a:lnTo>
                  <a:pt x="556" y="58"/>
                </a:lnTo>
                <a:lnTo>
                  <a:pt x="563" y="58"/>
                </a:lnTo>
                <a:lnTo>
                  <a:pt x="569" y="58"/>
                </a:lnTo>
                <a:lnTo>
                  <a:pt x="574" y="60"/>
                </a:lnTo>
                <a:lnTo>
                  <a:pt x="579" y="63"/>
                </a:lnTo>
                <a:lnTo>
                  <a:pt x="567" y="63"/>
                </a:lnTo>
                <a:lnTo>
                  <a:pt x="556" y="64"/>
                </a:lnTo>
                <a:lnTo>
                  <a:pt x="544" y="64"/>
                </a:lnTo>
                <a:lnTo>
                  <a:pt x="534" y="64"/>
                </a:lnTo>
                <a:lnTo>
                  <a:pt x="534" y="64"/>
                </a:lnTo>
                <a:lnTo>
                  <a:pt x="538" y="65"/>
                </a:lnTo>
                <a:lnTo>
                  <a:pt x="540" y="65"/>
                </a:lnTo>
                <a:lnTo>
                  <a:pt x="534" y="64"/>
                </a:lnTo>
                <a:close/>
                <a:moveTo>
                  <a:pt x="579" y="52"/>
                </a:moveTo>
                <a:lnTo>
                  <a:pt x="569" y="53"/>
                </a:lnTo>
                <a:lnTo>
                  <a:pt x="560" y="53"/>
                </a:lnTo>
                <a:lnTo>
                  <a:pt x="556" y="53"/>
                </a:lnTo>
                <a:lnTo>
                  <a:pt x="551" y="52"/>
                </a:lnTo>
                <a:lnTo>
                  <a:pt x="550" y="50"/>
                </a:lnTo>
                <a:lnTo>
                  <a:pt x="552" y="49"/>
                </a:lnTo>
                <a:lnTo>
                  <a:pt x="553" y="49"/>
                </a:lnTo>
                <a:lnTo>
                  <a:pt x="556" y="49"/>
                </a:lnTo>
                <a:lnTo>
                  <a:pt x="564" y="49"/>
                </a:lnTo>
                <a:lnTo>
                  <a:pt x="571" y="49"/>
                </a:lnTo>
                <a:lnTo>
                  <a:pt x="574" y="48"/>
                </a:lnTo>
                <a:lnTo>
                  <a:pt x="577" y="48"/>
                </a:lnTo>
                <a:lnTo>
                  <a:pt x="579" y="49"/>
                </a:lnTo>
                <a:lnTo>
                  <a:pt x="579" y="52"/>
                </a:lnTo>
                <a:lnTo>
                  <a:pt x="575" y="52"/>
                </a:lnTo>
                <a:lnTo>
                  <a:pt x="579" y="52"/>
                </a:lnTo>
                <a:close/>
                <a:moveTo>
                  <a:pt x="596" y="65"/>
                </a:moveTo>
                <a:lnTo>
                  <a:pt x="589" y="64"/>
                </a:lnTo>
                <a:lnTo>
                  <a:pt x="583" y="64"/>
                </a:lnTo>
                <a:lnTo>
                  <a:pt x="591" y="61"/>
                </a:lnTo>
                <a:lnTo>
                  <a:pt x="600" y="60"/>
                </a:lnTo>
                <a:lnTo>
                  <a:pt x="609" y="61"/>
                </a:lnTo>
                <a:lnTo>
                  <a:pt x="618" y="63"/>
                </a:lnTo>
                <a:lnTo>
                  <a:pt x="613" y="64"/>
                </a:lnTo>
                <a:lnTo>
                  <a:pt x="607" y="65"/>
                </a:lnTo>
                <a:lnTo>
                  <a:pt x="601" y="65"/>
                </a:lnTo>
                <a:lnTo>
                  <a:pt x="596" y="65"/>
                </a:lnTo>
                <a:lnTo>
                  <a:pt x="597" y="65"/>
                </a:lnTo>
                <a:lnTo>
                  <a:pt x="596" y="65"/>
                </a:lnTo>
                <a:close/>
                <a:moveTo>
                  <a:pt x="728" y="133"/>
                </a:moveTo>
                <a:lnTo>
                  <a:pt x="713" y="133"/>
                </a:lnTo>
                <a:lnTo>
                  <a:pt x="698" y="132"/>
                </a:lnTo>
                <a:lnTo>
                  <a:pt x="692" y="132"/>
                </a:lnTo>
                <a:lnTo>
                  <a:pt x="687" y="133"/>
                </a:lnTo>
                <a:lnTo>
                  <a:pt x="683" y="132"/>
                </a:lnTo>
                <a:lnTo>
                  <a:pt x="681" y="132"/>
                </a:lnTo>
                <a:lnTo>
                  <a:pt x="679" y="131"/>
                </a:lnTo>
                <a:lnTo>
                  <a:pt x="676" y="129"/>
                </a:lnTo>
                <a:lnTo>
                  <a:pt x="693" y="127"/>
                </a:lnTo>
                <a:lnTo>
                  <a:pt x="711" y="129"/>
                </a:lnTo>
                <a:lnTo>
                  <a:pt x="718" y="129"/>
                </a:lnTo>
                <a:lnTo>
                  <a:pt x="725" y="129"/>
                </a:lnTo>
                <a:lnTo>
                  <a:pt x="726" y="129"/>
                </a:lnTo>
                <a:lnTo>
                  <a:pt x="729" y="129"/>
                </a:lnTo>
                <a:lnTo>
                  <a:pt x="730" y="130"/>
                </a:lnTo>
                <a:lnTo>
                  <a:pt x="731" y="132"/>
                </a:lnTo>
                <a:lnTo>
                  <a:pt x="730" y="133"/>
                </a:lnTo>
                <a:lnTo>
                  <a:pt x="728" y="133"/>
                </a:lnTo>
                <a:lnTo>
                  <a:pt x="723" y="133"/>
                </a:lnTo>
                <a:lnTo>
                  <a:pt x="728" y="133"/>
                </a:lnTo>
                <a:close/>
                <a:moveTo>
                  <a:pt x="721" y="111"/>
                </a:moveTo>
                <a:lnTo>
                  <a:pt x="737" y="111"/>
                </a:lnTo>
                <a:lnTo>
                  <a:pt x="754" y="111"/>
                </a:lnTo>
                <a:lnTo>
                  <a:pt x="745" y="113"/>
                </a:lnTo>
                <a:lnTo>
                  <a:pt x="737" y="114"/>
                </a:lnTo>
                <a:lnTo>
                  <a:pt x="729" y="113"/>
                </a:lnTo>
                <a:lnTo>
                  <a:pt x="721" y="111"/>
                </a:lnTo>
                <a:close/>
                <a:moveTo>
                  <a:pt x="794" y="181"/>
                </a:moveTo>
                <a:lnTo>
                  <a:pt x="805" y="181"/>
                </a:lnTo>
                <a:lnTo>
                  <a:pt x="816" y="181"/>
                </a:lnTo>
                <a:lnTo>
                  <a:pt x="828" y="181"/>
                </a:lnTo>
                <a:lnTo>
                  <a:pt x="839" y="181"/>
                </a:lnTo>
                <a:lnTo>
                  <a:pt x="828" y="183"/>
                </a:lnTo>
                <a:lnTo>
                  <a:pt x="816" y="183"/>
                </a:lnTo>
                <a:lnTo>
                  <a:pt x="805" y="183"/>
                </a:lnTo>
                <a:lnTo>
                  <a:pt x="794" y="181"/>
                </a:lnTo>
                <a:close/>
                <a:moveTo>
                  <a:pt x="861" y="210"/>
                </a:moveTo>
                <a:lnTo>
                  <a:pt x="885" y="209"/>
                </a:lnTo>
                <a:lnTo>
                  <a:pt x="907" y="209"/>
                </a:lnTo>
                <a:lnTo>
                  <a:pt x="931" y="209"/>
                </a:lnTo>
                <a:lnTo>
                  <a:pt x="954" y="210"/>
                </a:lnTo>
                <a:lnTo>
                  <a:pt x="931" y="212"/>
                </a:lnTo>
                <a:lnTo>
                  <a:pt x="907" y="213"/>
                </a:lnTo>
                <a:lnTo>
                  <a:pt x="885" y="213"/>
                </a:lnTo>
                <a:lnTo>
                  <a:pt x="861" y="210"/>
                </a:lnTo>
                <a:close/>
                <a:moveTo>
                  <a:pt x="936" y="233"/>
                </a:moveTo>
                <a:lnTo>
                  <a:pt x="948" y="232"/>
                </a:lnTo>
                <a:lnTo>
                  <a:pt x="960" y="232"/>
                </a:lnTo>
                <a:lnTo>
                  <a:pt x="971" y="233"/>
                </a:lnTo>
                <a:lnTo>
                  <a:pt x="983" y="233"/>
                </a:lnTo>
                <a:lnTo>
                  <a:pt x="971" y="235"/>
                </a:lnTo>
                <a:lnTo>
                  <a:pt x="960" y="235"/>
                </a:lnTo>
                <a:lnTo>
                  <a:pt x="947" y="234"/>
                </a:lnTo>
                <a:lnTo>
                  <a:pt x="936" y="233"/>
                </a:lnTo>
                <a:close/>
                <a:moveTo>
                  <a:pt x="1152" y="238"/>
                </a:moveTo>
                <a:lnTo>
                  <a:pt x="1140" y="238"/>
                </a:lnTo>
                <a:lnTo>
                  <a:pt x="1128" y="239"/>
                </a:lnTo>
                <a:lnTo>
                  <a:pt x="1116" y="239"/>
                </a:lnTo>
                <a:lnTo>
                  <a:pt x="1104" y="239"/>
                </a:lnTo>
                <a:lnTo>
                  <a:pt x="1093" y="240"/>
                </a:lnTo>
                <a:lnTo>
                  <a:pt x="1082" y="239"/>
                </a:lnTo>
                <a:lnTo>
                  <a:pt x="1080" y="239"/>
                </a:lnTo>
                <a:lnTo>
                  <a:pt x="1079" y="239"/>
                </a:lnTo>
                <a:lnTo>
                  <a:pt x="1078" y="238"/>
                </a:lnTo>
                <a:lnTo>
                  <a:pt x="1078" y="237"/>
                </a:lnTo>
                <a:lnTo>
                  <a:pt x="1083" y="235"/>
                </a:lnTo>
                <a:lnTo>
                  <a:pt x="1088" y="235"/>
                </a:lnTo>
                <a:lnTo>
                  <a:pt x="1100" y="234"/>
                </a:lnTo>
                <a:lnTo>
                  <a:pt x="1111" y="234"/>
                </a:lnTo>
                <a:lnTo>
                  <a:pt x="1123" y="234"/>
                </a:lnTo>
                <a:lnTo>
                  <a:pt x="1134" y="234"/>
                </a:lnTo>
                <a:lnTo>
                  <a:pt x="1144" y="235"/>
                </a:lnTo>
                <a:lnTo>
                  <a:pt x="1156" y="235"/>
                </a:lnTo>
                <a:lnTo>
                  <a:pt x="1166" y="234"/>
                </a:lnTo>
                <a:lnTo>
                  <a:pt x="1175" y="234"/>
                </a:lnTo>
                <a:lnTo>
                  <a:pt x="1169" y="234"/>
                </a:lnTo>
                <a:lnTo>
                  <a:pt x="1162" y="235"/>
                </a:lnTo>
                <a:lnTo>
                  <a:pt x="1159" y="235"/>
                </a:lnTo>
                <a:lnTo>
                  <a:pt x="1156" y="235"/>
                </a:lnTo>
                <a:lnTo>
                  <a:pt x="1153" y="235"/>
                </a:lnTo>
                <a:lnTo>
                  <a:pt x="1152" y="238"/>
                </a:lnTo>
                <a:lnTo>
                  <a:pt x="1142" y="238"/>
                </a:lnTo>
                <a:lnTo>
                  <a:pt x="1143" y="238"/>
                </a:lnTo>
                <a:lnTo>
                  <a:pt x="1149" y="238"/>
                </a:lnTo>
                <a:lnTo>
                  <a:pt x="1152" y="238"/>
                </a:lnTo>
                <a:close/>
                <a:moveTo>
                  <a:pt x="1212" y="188"/>
                </a:moveTo>
                <a:lnTo>
                  <a:pt x="1199" y="188"/>
                </a:lnTo>
                <a:lnTo>
                  <a:pt x="1186" y="189"/>
                </a:lnTo>
                <a:lnTo>
                  <a:pt x="1173" y="189"/>
                </a:lnTo>
                <a:lnTo>
                  <a:pt x="1160" y="190"/>
                </a:lnTo>
                <a:lnTo>
                  <a:pt x="1160" y="188"/>
                </a:lnTo>
                <a:lnTo>
                  <a:pt x="1160" y="187"/>
                </a:lnTo>
                <a:lnTo>
                  <a:pt x="1161" y="187"/>
                </a:lnTo>
                <a:lnTo>
                  <a:pt x="1162" y="187"/>
                </a:lnTo>
                <a:lnTo>
                  <a:pt x="1166" y="185"/>
                </a:lnTo>
                <a:lnTo>
                  <a:pt x="1169" y="185"/>
                </a:lnTo>
                <a:lnTo>
                  <a:pt x="1177" y="185"/>
                </a:lnTo>
                <a:lnTo>
                  <a:pt x="1186" y="185"/>
                </a:lnTo>
                <a:lnTo>
                  <a:pt x="1193" y="185"/>
                </a:lnTo>
                <a:lnTo>
                  <a:pt x="1201" y="185"/>
                </a:lnTo>
                <a:lnTo>
                  <a:pt x="1208" y="184"/>
                </a:lnTo>
                <a:lnTo>
                  <a:pt x="1215" y="183"/>
                </a:lnTo>
                <a:lnTo>
                  <a:pt x="1214" y="183"/>
                </a:lnTo>
                <a:lnTo>
                  <a:pt x="1212" y="184"/>
                </a:lnTo>
                <a:lnTo>
                  <a:pt x="1211" y="187"/>
                </a:lnTo>
                <a:lnTo>
                  <a:pt x="1212" y="188"/>
                </a:lnTo>
                <a:lnTo>
                  <a:pt x="1208" y="188"/>
                </a:lnTo>
                <a:lnTo>
                  <a:pt x="1212" y="188"/>
                </a:lnTo>
                <a:close/>
                <a:moveTo>
                  <a:pt x="1175" y="239"/>
                </a:moveTo>
                <a:lnTo>
                  <a:pt x="1176" y="239"/>
                </a:lnTo>
                <a:lnTo>
                  <a:pt x="1176" y="238"/>
                </a:lnTo>
                <a:lnTo>
                  <a:pt x="1176" y="239"/>
                </a:lnTo>
                <a:lnTo>
                  <a:pt x="1175" y="239"/>
                </a:lnTo>
                <a:close/>
                <a:moveTo>
                  <a:pt x="1187" y="238"/>
                </a:moveTo>
                <a:lnTo>
                  <a:pt x="1184" y="237"/>
                </a:lnTo>
                <a:lnTo>
                  <a:pt x="1182" y="234"/>
                </a:lnTo>
                <a:lnTo>
                  <a:pt x="1181" y="233"/>
                </a:lnTo>
                <a:lnTo>
                  <a:pt x="1179" y="233"/>
                </a:lnTo>
                <a:lnTo>
                  <a:pt x="1177" y="232"/>
                </a:lnTo>
                <a:lnTo>
                  <a:pt x="1176" y="233"/>
                </a:lnTo>
                <a:lnTo>
                  <a:pt x="1177" y="231"/>
                </a:lnTo>
                <a:lnTo>
                  <a:pt x="1181" y="230"/>
                </a:lnTo>
                <a:lnTo>
                  <a:pt x="1184" y="230"/>
                </a:lnTo>
                <a:lnTo>
                  <a:pt x="1187" y="230"/>
                </a:lnTo>
                <a:lnTo>
                  <a:pt x="1195" y="230"/>
                </a:lnTo>
                <a:lnTo>
                  <a:pt x="1201" y="230"/>
                </a:lnTo>
                <a:lnTo>
                  <a:pt x="1210" y="231"/>
                </a:lnTo>
                <a:lnTo>
                  <a:pt x="1218" y="232"/>
                </a:lnTo>
                <a:lnTo>
                  <a:pt x="1227" y="233"/>
                </a:lnTo>
                <a:lnTo>
                  <a:pt x="1236" y="233"/>
                </a:lnTo>
                <a:lnTo>
                  <a:pt x="1224" y="235"/>
                </a:lnTo>
                <a:lnTo>
                  <a:pt x="1211" y="237"/>
                </a:lnTo>
                <a:lnTo>
                  <a:pt x="1200" y="238"/>
                </a:lnTo>
                <a:lnTo>
                  <a:pt x="1187" y="238"/>
                </a:lnTo>
                <a:lnTo>
                  <a:pt x="1187" y="238"/>
                </a:lnTo>
                <a:lnTo>
                  <a:pt x="1192" y="238"/>
                </a:lnTo>
                <a:lnTo>
                  <a:pt x="1193" y="238"/>
                </a:lnTo>
                <a:lnTo>
                  <a:pt x="1187" y="238"/>
                </a:lnTo>
                <a:close/>
                <a:moveTo>
                  <a:pt x="1277" y="187"/>
                </a:moveTo>
                <a:lnTo>
                  <a:pt x="1290" y="187"/>
                </a:lnTo>
                <a:lnTo>
                  <a:pt x="1302" y="187"/>
                </a:lnTo>
                <a:lnTo>
                  <a:pt x="1314" y="187"/>
                </a:lnTo>
                <a:lnTo>
                  <a:pt x="1325" y="187"/>
                </a:lnTo>
                <a:lnTo>
                  <a:pt x="1315" y="189"/>
                </a:lnTo>
                <a:lnTo>
                  <a:pt x="1302" y="190"/>
                </a:lnTo>
                <a:lnTo>
                  <a:pt x="1290" y="189"/>
                </a:lnTo>
                <a:lnTo>
                  <a:pt x="1277" y="187"/>
                </a:lnTo>
                <a:close/>
                <a:moveTo>
                  <a:pt x="1354" y="180"/>
                </a:moveTo>
                <a:lnTo>
                  <a:pt x="1316" y="180"/>
                </a:lnTo>
                <a:lnTo>
                  <a:pt x="1278" y="180"/>
                </a:lnTo>
                <a:lnTo>
                  <a:pt x="1240" y="180"/>
                </a:lnTo>
                <a:lnTo>
                  <a:pt x="1202" y="181"/>
                </a:lnTo>
                <a:lnTo>
                  <a:pt x="1165" y="180"/>
                </a:lnTo>
                <a:lnTo>
                  <a:pt x="1127" y="180"/>
                </a:lnTo>
                <a:lnTo>
                  <a:pt x="1090" y="180"/>
                </a:lnTo>
                <a:lnTo>
                  <a:pt x="1051" y="183"/>
                </a:lnTo>
                <a:lnTo>
                  <a:pt x="1052" y="184"/>
                </a:lnTo>
                <a:lnTo>
                  <a:pt x="1053" y="185"/>
                </a:lnTo>
                <a:lnTo>
                  <a:pt x="1055" y="185"/>
                </a:lnTo>
                <a:lnTo>
                  <a:pt x="1059" y="187"/>
                </a:lnTo>
                <a:lnTo>
                  <a:pt x="1066" y="187"/>
                </a:lnTo>
                <a:lnTo>
                  <a:pt x="1074" y="185"/>
                </a:lnTo>
                <a:lnTo>
                  <a:pt x="1090" y="184"/>
                </a:lnTo>
                <a:lnTo>
                  <a:pt x="1100" y="183"/>
                </a:lnTo>
                <a:lnTo>
                  <a:pt x="1113" y="183"/>
                </a:lnTo>
                <a:lnTo>
                  <a:pt x="1127" y="184"/>
                </a:lnTo>
                <a:lnTo>
                  <a:pt x="1135" y="183"/>
                </a:lnTo>
                <a:lnTo>
                  <a:pt x="1142" y="183"/>
                </a:lnTo>
                <a:lnTo>
                  <a:pt x="1143" y="184"/>
                </a:lnTo>
                <a:lnTo>
                  <a:pt x="1144" y="185"/>
                </a:lnTo>
                <a:lnTo>
                  <a:pt x="1145" y="187"/>
                </a:lnTo>
                <a:lnTo>
                  <a:pt x="1145" y="188"/>
                </a:lnTo>
                <a:lnTo>
                  <a:pt x="1132" y="188"/>
                </a:lnTo>
                <a:lnTo>
                  <a:pt x="1118" y="189"/>
                </a:lnTo>
                <a:lnTo>
                  <a:pt x="1104" y="191"/>
                </a:lnTo>
                <a:lnTo>
                  <a:pt x="1090" y="191"/>
                </a:lnTo>
                <a:lnTo>
                  <a:pt x="1075" y="192"/>
                </a:lnTo>
                <a:lnTo>
                  <a:pt x="1060" y="192"/>
                </a:lnTo>
                <a:lnTo>
                  <a:pt x="1045" y="192"/>
                </a:lnTo>
                <a:lnTo>
                  <a:pt x="1030" y="192"/>
                </a:lnTo>
                <a:lnTo>
                  <a:pt x="1031" y="191"/>
                </a:lnTo>
                <a:lnTo>
                  <a:pt x="1031" y="190"/>
                </a:lnTo>
                <a:lnTo>
                  <a:pt x="1031" y="189"/>
                </a:lnTo>
                <a:lnTo>
                  <a:pt x="1031" y="187"/>
                </a:lnTo>
                <a:lnTo>
                  <a:pt x="1030" y="184"/>
                </a:lnTo>
                <a:lnTo>
                  <a:pt x="1030" y="181"/>
                </a:lnTo>
                <a:lnTo>
                  <a:pt x="1024" y="181"/>
                </a:lnTo>
                <a:lnTo>
                  <a:pt x="1018" y="181"/>
                </a:lnTo>
                <a:lnTo>
                  <a:pt x="1019" y="183"/>
                </a:lnTo>
                <a:lnTo>
                  <a:pt x="1019" y="184"/>
                </a:lnTo>
                <a:lnTo>
                  <a:pt x="1017" y="187"/>
                </a:lnTo>
                <a:lnTo>
                  <a:pt x="1016" y="188"/>
                </a:lnTo>
                <a:lnTo>
                  <a:pt x="1011" y="189"/>
                </a:lnTo>
                <a:lnTo>
                  <a:pt x="1006" y="189"/>
                </a:lnTo>
                <a:lnTo>
                  <a:pt x="997" y="189"/>
                </a:lnTo>
                <a:lnTo>
                  <a:pt x="987" y="189"/>
                </a:lnTo>
                <a:lnTo>
                  <a:pt x="979" y="190"/>
                </a:lnTo>
                <a:lnTo>
                  <a:pt x="971" y="191"/>
                </a:lnTo>
                <a:lnTo>
                  <a:pt x="951" y="192"/>
                </a:lnTo>
                <a:lnTo>
                  <a:pt x="930" y="192"/>
                </a:lnTo>
                <a:lnTo>
                  <a:pt x="910" y="192"/>
                </a:lnTo>
                <a:lnTo>
                  <a:pt x="890" y="192"/>
                </a:lnTo>
                <a:lnTo>
                  <a:pt x="890" y="190"/>
                </a:lnTo>
                <a:lnTo>
                  <a:pt x="893" y="188"/>
                </a:lnTo>
                <a:lnTo>
                  <a:pt x="894" y="187"/>
                </a:lnTo>
                <a:lnTo>
                  <a:pt x="896" y="187"/>
                </a:lnTo>
                <a:lnTo>
                  <a:pt x="901" y="187"/>
                </a:lnTo>
                <a:lnTo>
                  <a:pt x="905" y="187"/>
                </a:lnTo>
                <a:lnTo>
                  <a:pt x="912" y="185"/>
                </a:lnTo>
                <a:lnTo>
                  <a:pt x="918" y="184"/>
                </a:lnTo>
                <a:lnTo>
                  <a:pt x="920" y="187"/>
                </a:lnTo>
                <a:lnTo>
                  <a:pt x="922" y="188"/>
                </a:lnTo>
                <a:lnTo>
                  <a:pt x="926" y="189"/>
                </a:lnTo>
                <a:lnTo>
                  <a:pt x="928" y="189"/>
                </a:lnTo>
                <a:lnTo>
                  <a:pt x="944" y="189"/>
                </a:lnTo>
                <a:lnTo>
                  <a:pt x="959" y="187"/>
                </a:lnTo>
                <a:lnTo>
                  <a:pt x="973" y="184"/>
                </a:lnTo>
                <a:lnTo>
                  <a:pt x="989" y="181"/>
                </a:lnTo>
                <a:lnTo>
                  <a:pt x="977" y="181"/>
                </a:lnTo>
                <a:lnTo>
                  <a:pt x="964" y="181"/>
                </a:lnTo>
                <a:lnTo>
                  <a:pt x="954" y="181"/>
                </a:lnTo>
                <a:lnTo>
                  <a:pt x="943" y="181"/>
                </a:lnTo>
                <a:lnTo>
                  <a:pt x="940" y="181"/>
                </a:lnTo>
                <a:lnTo>
                  <a:pt x="940" y="180"/>
                </a:lnTo>
                <a:lnTo>
                  <a:pt x="943" y="179"/>
                </a:lnTo>
                <a:lnTo>
                  <a:pt x="946" y="177"/>
                </a:lnTo>
                <a:lnTo>
                  <a:pt x="955" y="177"/>
                </a:lnTo>
                <a:lnTo>
                  <a:pt x="965" y="175"/>
                </a:lnTo>
                <a:lnTo>
                  <a:pt x="956" y="173"/>
                </a:lnTo>
                <a:lnTo>
                  <a:pt x="948" y="173"/>
                </a:lnTo>
                <a:lnTo>
                  <a:pt x="939" y="172"/>
                </a:lnTo>
                <a:lnTo>
                  <a:pt x="930" y="172"/>
                </a:lnTo>
                <a:lnTo>
                  <a:pt x="922" y="172"/>
                </a:lnTo>
                <a:lnTo>
                  <a:pt x="914" y="172"/>
                </a:lnTo>
                <a:lnTo>
                  <a:pt x="909" y="172"/>
                </a:lnTo>
                <a:lnTo>
                  <a:pt x="904" y="172"/>
                </a:lnTo>
                <a:lnTo>
                  <a:pt x="902" y="173"/>
                </a:lnTo>
                <a:lnTo>
                  <a:pt x="901" y="175"/>
                </a:lnTo>
                <a:lnTo>
                  <a:pt x="902" y="173"/>
                </a:lnTo>
                <a:lnTo>
                  <a:pt x="901" y="172"/>
                </a:lnTo>
                <a:lnTo>
                  <a:pt x="899" y="171"/>
                </a:lnTo>
                <a:lnTo>
                  <a:pt x="897" y="172"/>
                </a:lnTo>
                <a:lnTo>
                  <a:pt x="896" y="174"/>
                </a:lnTo>
                <a:lnTo>
                  <a:pt x="896" y="175"/>
                </a:lnTo>
                <a:lnTo>
                  <a:pt x="893" y="176"/>
                </a:lnTo>
                <a:lnTo>
                  <a:pt x="889" y="176"/>
                </a:lnTo>
                <a:lnTo>
                  <a:pt x="873" y="176"/>
                </a:lnTo>
                <a:lnTo>
                  <a:pt x="856" y="177"/>
                </a:lnTo>
                <a:lnTo>
                  <a:pt x="840" y="177"/>
                </a:lnTo>
                <a:lnTo>
                  <a:pt x="824" y="177"/>
                </a:lnTo>
                <a:lnTo>
                  <a:pt x="816" y="177"/>
                </a:lnTo>
                <a:lnTo>
                  <a:pt x="810" y="177"/>
                </a:lnTo>
                <a:lnTo>
                  <a:pt x="805" y="177"/>
                </a:lnTo>
                <a:lnTo>
                  <a:pt x="800" y="177"/>
                </a:lnTo>
                <a:lnTo>
                  <a:pt x="799" y="177"/>
                </a:lnTo>
                <a:lnTo>
                  <a:pt x="798" y="177"/>
                </a:lnTo>
                <a:lnTo>
                  <a:pt x="798" y="176"/>
                </a:lnTo>
                <a:lnTo>
                  <a:pt x="798" y="174"/>
                </a:lnTo>
                <a:lnTo>
                  <a:pt x="820" y="174"/>
                </a:lnTo>
                <a:lnTo>
                  <a:pt x="840" y="173"/>
                </a:lnTo>
                <a:lnTo>
                  <a:pt x="862" y="172"/>
                </a:lnTo>
                <a:lnTo>
                  <a:pt x="884" y="171"/>
                </a:lnTo>
                <a:lnTo>
                  <a:pt x="906" y="169"/>
                </a:lnTo>
                <a:lnTo>
                  <a:pt x="928" y="168"/>
                </a:lnTo>
                <a:lnTo>
                  <a:pt x="951" y="168"/>
                </a:lnTo>
                <a:lnTo>
                  <a:pt x="972" y="168"/>
                </a:lnTo>
                <a:lnTo>
                  <a:pt x="995" y="168"/>
                </a:lnTo>
                <a:lnTo>
                  <a:pt x="1017" y="168"/>
                </a:lnTo>
                <a:lnTo>
                  <a:pt x="1039" y="168"/>
                </a:lnTo>
                <a:lnTo>
                  <a:pt x="1061" y="168"/>
                </a:lnTo>
                <a:lnTo>
                  <a:pt x="1084" y="168"/>
                </a:lnTo>
                <a:lnTo>
                  <a:pt x="1105" y="168"/>
                </a:lnTo>
                <a:lnTo>
                  <a:pt x="1128" y="168"/>
                </a:lnTo>
                <a:lnTo>
                  <a:pt x="1150" y="168"/>
                </a:lnTo>
                <a:lnTo>
                  <a:pt x="1175" y="168"/>
                </a:lnTo>
                <a:lnTo>
                  <a:pt x="1200" y="168"/>
                </a:lnTo>
                <a:lnTo>
                  <a:pt x="1224" y="168"/>
                </a:lnTo>
                <a:lnTo>
                  <a:pt x="1249" y="168"/>
                </a:lnTo>
                <a:lnTo>
                  <a:pt x="1247" y="171"/>
                </a:lnTo>
                <a:lnTo>
                  <a:pt x="1244" y="172"/>
                </a:lnTo>
                <a:lnTo>
                  <a:pt x="1242" y="172"/>
                </a:lnTo>
                <a:lnTo>
                  <a:pt x="1240" y="172"/>
                </a:lnTo>
                <a:lnTo>
                  <a:pt x="1236" y="174"/>
                </a:lnTo>
                <a:lnTo>
                  <a:pt x="1233" y="174"/>
                </a:lnTo>
                <a:lnTo>
                  <a:pt x="1235" y="174"/>
                </a:lnTo>
                <a:lnTo>
                  <a:pt x="1236" y="174"/>
                </a:lnTo>
                <a:lnTo>
                  <a:pt x="1239" y="173"/>
                </a:lnTo>
                <a:lnTo>
                  <a:pt x="1240" y="172"/>
                </a:lnTo>
                <a:lnTo>
                  <a:pt x="1236" y="171"/>
                </a:lnTo>
                <a:lnTo>
                  <a:pt x="1232" y="171"/>
                </a:lnTo>
                <a:lnTo>
                  <a:pt x="1230" y="173"/>
                </a:lnTo>
                <a:lnTo>
                  <a:pt x="1227" y="173"/>
                </a:lnTo>
                <a:lnTo>
                  <a:pt x="1225" y="173"/>
                </a:lnTo>
                <a:lnTo>
                  <a:pt x="1223" y="173"/>
                </a:lnTo>
                <a:lnTo>
                  <a:pt x="1211" y="174"/>
                </a:lnTo>
                <a:lnTo>
                  <a:pt x="1200" y="174"/>
                </a:lnTo>
                <a:lnTo>
                  <a:pt x="1220" y="175"/>
                </a:lnTo>
                <a:lnTo>
                  <a:pt x="1240" y="176"/>
                </a:lnTo>
                <a:lnTo>
                  <a:pt x="1260" y="175"/>
                </a:lnTo>
                <a:lnTo>
                  <a:pt x="1280" y="175"/>
                </a:lnTo>
                <a:lnTo>
                  <a:pt x="1290" y="175"/>
                </a:lnTo>
                <a:lnTo>
                  <a:pt x="1299" y="175"/>
                </a:lnTo>
                <a:lnTo>
                  <a:pt x="1309" y="174"/>
                </a:lnTo>
                <a:lnTo>
                  <a:pt x="1318" y="174"/>
                </a:lnTo>
                <a:lnTo>
                  <a:pt x="1327" y="174"/>
                </a:lnTo>
                <a:lnTo>
                  <a:pt x="1338" y="175"/>
                </a:lnTo>
                <a:lnTo>
                  <a:pt x="1348" y="175"/>
                </a:lnTo>
                <a:lnTo>
                  <a:pt x="1357" y="175"/>
                </a:lnTo>
                <a:lnTo>
                  <a:pt x="1355" y="175"/>
                </a:lnTo>
                <a:lnTo>
                  <a:pt x="1352" y="176"/>
                </a:lnTo>
                <a:lnTo>
                  <a:pt x="1351" y="177"/>
                </a:lnTo>
                <a:lnTo>
                  <a:pt x="1354" y="180"/>
                </a:lnTo>
                <a:lnTo>
                  <a:pt x="1325" y="180"/>
                </a:lnTo>
                <a:lnTo>
                  <a:pt x="1329" y="180"/>
                </a:lnTo>
                <a:lnTo>
                  <a:pt x="1343" y="179"/>
                </a:lnTo>
                <a:lnTo>
                  <a:pt x="1354" y="180"/>
                </a:lnTo>
                <a:close/>
                <a:moveTo>
                  <a:pt x="1083" y="49"/>
                </a:moveTo>
                <a:lnTo>
                  <a:pt x="1092" y="49"/>
                </a:lnTo>
                <a:lnTo>
                  <a:pt x="1100" y="50"/>
                </a:lnTo>
                <a:lnTo>
                  <a:pt x="1108" y="49"/>
                </a:lnTo>
                <a:lnTo>
                  <a:pt x="1117" y="48"/>
                </a:lnTo>
                <a:lnTo>
                  <a:pt x="1125" y="49"/>
                </a:lnTo>
                <a:lnTo>
                  <a:pt x="1133" y="50"/>
                </a:lnTo>
                <a:lnTo>
                  <a:pt x="1141" y="50"/>
                </a:lnTo>
                <a:lnTo>
                  <a:pt x="1148" y="52"/>
                </a:lnTo>
                <a:lnTo>
                  <a:pt x="1134" y="52"/>
                </a:lnTo>
                <a:lnTo>
                  <a:pt x="1121" y="52"/>
                </a:lnTo>
                <a:lnTo>
                  <a:pt x="1108" y="52"/>
                </a:lnTo>
                <a:lnTo>
                  <a:pt x="1094" y="53"/>
                </a:lnTo>
                <a:lnTo>
                  <a:pt x="1084" y="53"/>
                </a:lnTo>
                <a:lnTo>
                  <a:pt x="1074" y="53"/>
                </a:lnTo>
                <a:lnTo>
                  <a:pt x="1060" y="55"/>
                </a:lnTo>
                <a:lnTo>
                  <a:pt x="1047" y="56"/>
                </a:lnTo>
                <a:lnTo>
                  <a:pt x="1035" y="56"/>
                </a:lnTo>
                <a:lnTo>
                  <a:pt x="1022" y="57"/>
                </a:lnTo>
                <a:lnTo>
                  <a:pt x="1010" y="56"/>
                </a:lnTo>
                <a:lnTo>
                  <a:pt x="997" y="53"/>
                </a:lnTo>
                <a:lnTo>
                  <a:pt x="987" y="53"/>
                </a:lnTo>
                <a:lnTo>
                  <a:pt x="976" y="56"/>
                </a:lnTo>
                <a:lnTo>
                  <a:pt x="971" y="55"/>
                </a:lnTo>
                <a:lnTo>
                  <a:pt x="965" y="53"/>
                </a:lnTo>
                <a:lnTo>
                  <a:pt x="961" y="53"/>
                </a:lnTo>
                <a:lnTo>
                  <a:pt x="956" y="55"/>
                </a:lnTo>
                <a:lnTo>
                  <a:pt x="956" y="55"/>
                </a:lnTo>
                <a:lnTo>
                  <a:pt x="958" y="53"/>
                </a:lnTo>
                <a:lnTo>
                  <a:pt x="956" y="53"/>
                </a:lnTo>
                <a:lnTo>
                  <a:pt x="955" y="53"/>
                </a:lnTo>
                <a:lnTo>
                  <a:pt x="954" y="55"/>
                </a:lnTo>
                <a:lnTo>
                  <a:pt x="953" y="55"/>
                </a:lnTo>
                <a:lnTo>
                  <a:pt x="950" y="55"/>
                </a:lnTo>
                <a:lnTo>
                  <a:pt x="946" y="55"/>
                </a:lnTo>
                <a:lnTo>
                  <a:pt x="942" y="56"/>
                </a:lnTo>
                <a:lnTo>
                  <a:pt x="937" y="56"/>
                </a:lnTo>
                <a:lnTo>
                  <a:pt x="934" y="55"/>
                </a:lnTo>
                <a:lnTo>
                  <a:pt x="930" y="52"/>
                </a:lnTo>
                <a:lnTo>
                  <a:pt x="932" y="51"/>
                </a:lnTo>
                <a:lnTo>
                  <a:pt x="936" y="50"/>
                </a:lnTo>
                <a:lnTo>
                  <a:pt x="939" y="49"/>
                </a:lnTo>
                <a:lnTo>
                  <a:pt x="943" y="49"/>
                </a:lnTo>
                <a:lnTo>
                  <a:pt x="950" y="49"/>
                </a:lnTo>
                <a:lnTo>
                  <a:pt x="956" y="50"/>
                </a:lnTo>
                <a:lnTo>
                  <a:pt x="971" y="49"/>
                </a:lnTo>
                <a:lnTo>
                  <a:pt x="986" y="48"/>
                </a:lnTo>
                <a:lnTo>
                  <a:pt x="998" y="49"/>
                </a:lnTo>
                <a:lnTo>
                  <a:pt x="1012" y="48"/>
                </a:lnTo>
                <a:lnTo>
                  <a:pt x="1028" y="47"/>
                </a:lnTo>
                <a:lnTo>
                  <a:pt x="1043" y="47"/>
                </a:lnTo>
                <a:lnTo>
                  <a:pt x="1038" y="47"/>
                </a:lnTo>
                <a:lnTo>
                  <a:pt x="1034" y="48"/>
                </a:lnTo>
                <a:lnTo>
                  <a:pt x="1046" y="49"/>
                </a:lnTo>
                <a:lnTo>
                  <a:pt x="1058" y="49"/>
                </a:lnTo>
                <a:lnTo>
                  <a:pt x="1070" y="49"/>
                </a:lnTo>
                <a:lnTo>
                  <a:pt x="1083" y="49"/>
                </a:lnTo>
                <a:lnTo>
                  <a:pt x="1085" y="49"/>
                </a:lnTo>
                <a:lnTo>
                  <a:pt x="1080" y="49"/>
                </a:lnTo>
                <a:lnTo>
                  <a:pt x="1077" y="49"/>
                </a:lnTo>
                <a:lnTo>
                  <a:pt x="1083" y="49"/>
                </a:lnTo>
                <a:close/>
                <a:moveTo>
                  <a:pt x="939" y="158"/>
                </a:moveTo>
                <a:lnTo>
                  <a:pt x="950" y="158"/>
                </a:lnTo>
                <a:lnTo>
                  <a:pt x="961" y="157"/>
                </a:lnTo>
                <a:lnTo>
                  <a:pt x="971" y="156"/>
                </a:lnTo>
                <a:lnTo>
                  <a:pt x="981" y="155"/>
                </a:lnTo>
                <a:lnTo>
                  <a:pt x="993" y="155"/>
                </a:lnTo>
                <a:lnTo>
                  <a:pt x="1003" y="155"/>
                </a:lnTo>
                <a:lnTo>
                  <a:pt x="1012" y="152"/>
                </a:lnTo>
                <a:lnTo>
                  <a:pt x="1020" y="152"/>
                </a:lnTo>
                <a:lnTo>
                  <a:pt x="1009" y="157"/>
                </a:lnTo>
                <a:lnTo>
                  <a:pt x="996" y="159"/>
                </a:lnTo>
                <a:lnTo>
                  <a:pt x="1006" y="159"/>
                </a:lnTo>
                <a:lnTo>
                  <a:pt x="1018" y="160"/>
                </a:lnTo>
                <a:lnTo>
                  <a:pt x="1029" y="159"/>
                </a:lnTo>
                <a:lnTo>
                  <a:pt x="1039" y="159"/>
                </a:lnTo>
                <a:lnTo>
                  <a:pt x="1051" y="159"/>
                </a:lnTo>
                <a:lnTo>
                  <a:pt x="1061" y="159"/>
                </a:lnTo>
                <a:lnTo>
                  <a:pt x="1071" y="158"/>
                </a:lnTo>
                <a:lnTo>
                  <a:pt x="1079" y="155"/>
                </a:lnTo>
                <a:lnTo>
                  <a:pt x="1090" y="152"/>
                </a:lnTo>
                <a:lnTo>
                  <a:pt x="1100" y="151"/>
                </a:lnTo>
                <a:lnTo>
                  <a:pt x="1111" y="151"/>
                </a:lnTo>
                <a:lnTo>
                  <a:pt x="1121" y="151"/>
                </a:lnTo>
                <a:lnTo>
                  <a:pt x="1143" y="151"/>
                </a:lnTo>
                <a:lnTo>
                  <a:pt x="1165" y="150"/>
                </a:lnTo>
                <a:lnTo>
                  <a:pt x="1148" y="149"/>
                </a:lnTo>
                <a:lnTo>
                  <a:pt x="1132" y="147"/>
                </a:lnTo>
                <a:lnTo>
                  <a:pt x="1141" y="146"/>
                </a:lnTo>
                <a:lnTo>
                  <a:pt x="1151" y="144"/>
                </a:lnTo>
                <a:lnTo>
                  <a:pt x="1161" y="146"/>
                </a:lnTo>
                <a:lnTo>
                  <a:pt x="1170" y="149"/>
                </a:lnTo>
                <a:lnTo>
                  <a:pt x="1168" y="149"/>
                </a:lnTo>
                <a:lnTo>
                  <a:pt x="1168" y="150"/>
                </a:lnTo>
                <a:lnTo>
                  <a:pt x="1169" y="151"/>
                </a:lnTo>
                <a:lnTo>
                  <a:pt x="1170" y="151"/>
                </a:lnTo>
                <a:lnTo>
                  <a:pt x="1171" y="151"/>
                </a:lnTo>
                <a:lnTo>
                  <a:pt x="1173" y="151"/>
                </a:lnTo>
                <a:lnTo>
                  <a:pt x="1173" y="150"/>
                </a:lnTo>
                <a:lnTo>
                  <a:pt x="1171" y="149"/>
                </a:lnTo>
                <a:lnTo>
                  <a:pt x="1183" y="151"/>
                </a:lnTo>
                <a:lnTo>
                  <a:pt x="1194" y="151"/>
                </a:lnTo>
                <a:lnTo>
                  <a:pt x="1199" y="151"/>
                </a:lnTo>
                <a:lnTo>
                  <a:pt x="1204" y="152"/>
                </a:lnTo>
                <a:lnTo>
                  <a:pt x="1208" y="154"/>
                </a:lnTo>
                <a:lnTo>
                  <a:pt x="1211" y="157"/>
                </a:lnTo>
                <a:lnTo>
                  <a:pt x="1165" y="159"/>
                </a:lnTo>
                <a:lnTo>
                  <a:pt x="1118" y="162"/>
                </a:lnTo>
                <a:lnTo>
                  <a:pt x="1070" y="163"/>
                </a:lnTo>
                <a:lnTo>
                  <a:pt x="1022" y="163"/>
                </a:lnTo>
                <a:lnTo>
                  <a:pt x="976" y="163"/>
                </a:lnTo>
                <a:lnTo>
                  <a:pt x="928" y="163"/>
                </a:lnTo>
                <a:lnTo>
                  <a:pt x="881" y="163"/>
                </a:lnTo>
                <a:lnTo>
                  <a:pt x="833" y="162"/>
                </a:lnTo>
                <a:lnTo>
                  <a:pt x="846" y="159"/>
                </a:lnTo>
                <a:lnTo>
                  <a:pt x="858" y="158"/>
                </a:lnTo>
                <a:lnTo>
                  <a:pt x="872" y="158"/>
                </a:lnTo>
                <a:lnTo>
                  <a:pt x="885" y="158"/>
                </a:lnTo>
                <a:lnTo>
                  <a:pt x="898" y="158"/>
                </a:lnTo>
                <a:lnTo>
                  <a:pt x="912" y="159"/>
                </a:lnTo>
                <a:lnTo>
                  <a:pt x="926" y="159"/>
                </a:lnTo>
                <a:lnTo>
                  <a:pt x="939" y="158"/>
                </a:lnTo>
                <a:lnTo>
                  <a:pt x="946" y="158"/>
                </a:lnTo>
                <a:lnTo>
                  <a:pt x="942" y="158"/>
                </a:lnTo>
                <a:lnTo>
                  <a:pt x="936" y="159"/>
                </a:lnTo>
                <a:lnTo>
                  <a:pt x="939" y="158"/>
                </a:lnTo>
                <a:close/>
                <a:moveTo>
                  <a:pt x="1412" y="158"/>
                </a:moveTo>
                <a:lnTo>
                  <a:pt x="1389" y="157"/>
                </a:lnTo>
                <a:lnTo>
                  <a:pt x="1366" y="157"/>
                </a:lnTo>
                <a:lnTo>
                  <a:pt x="1343" y="158"/>
                </a:lnTo>
                <a:lnTo>
                  <a:pt x="1322" y="158"/>
                </a:lnTo>
                <a:lnTo>
                  <a:pt x="1299" y="158"/>
                </a:lnTo>
                <a:lnTo>
                  <a:pt x="1275" y="158"/>
                </a:lnTo>
                <a:lnTo>
                  <a:pt x="1252" y="158"/>
                </a:lnTo>
                <a:lnTo>
                  <a:pt x="1230" y="157"/>
                </a:lnTo>
                <a:lnTo>
                  <a:pt x="1231" y="156"/>
                </a:lnTo>
                <a:lnTo>
                  <a:pt x="1232" y="155"/>
                </a:lnTo>
                <a:lnTo>
                  <a:pt x="1234" y="154"/>
                </a:lnTo>
                <a:lnTo>
                  <a:pt x="1235" y="154"/>
                </a:lnTo>
                <a:lnTo>
                  <a:pt x="1240" y="154"/>
                </a:lnTo>
                <a:lnTo>
                  <a:pt x="1243" y="154"/>
                </a:lnTo>
                <a:lnTo>
                  <a:pt x="1257" y="154"/>
                </a:lnTo>
                <a:lnTo>
                  <a:pt x="1270" y="154"/>
                </a:lnTo>
                <a:lnTo>
                  <a:pt x="1284" y="154"/>
                </a:lnTo>
                <a:lnTo>
                  <a:pt x="1298" y="154"/>
                </a:lnTo>
                <a:lnTo>
                  <a:pt x="1311" y="154"/>
                </a:lnTo>
                <a:lnTo>
                  <a:pt x="1325" y="154"/>
                </a:lnTo>
                <a:lnTo>
                  <a:pt x="1339" y="154"/>
                </a:lnTo>
                <a:lnTo>
                  <a:pt x="1351" y="154"/>
                </a:lnTo>
                <a:lnTo>
                  <a:pt x="1365" y="154"/>
                </a:lnTo>
                <a:lnTo>
                  <a:pt x="1377" y="154"/>
                </a:lnTo>
                <a:lnTo>
                  <a:pt x="1391" y="155"/>
                </a:lnTo>
                <a:lnTo>
                  <a:pt x="1404" y="154"/>
                </a:lnTo>
                <a:lnTo>
                  <a:pt x="1406" y="154"/>
                </a:lnTo>
                <a:lnTo>
                  <a:pt x="1409" y="154"/>
                </a:lnTo>
                <a:lnTo>
                  <a:pt x="1412" y="157"/>
                </a:lnTo>
                <a:lnTo>
                  <a:pt x="1414" y="159"/>
                </a:lnTo>
                <a:lnTo>
                  <a:pt x="1413" y="158"/>
                </a:lnTo>
                <a:lnTo>
                  <a:pt x="1412" y="158"/>
                </a:lnTo>
                <a:lnTo>
                  <a:pt x="1404" y="157"/>
                </a:lnTo>
                <a:lnTo>
                  <a:pt x="1405" y="158"/>
                </a:lnTo>
                <a:lnTo>
                  <a:pt x="1409" y="158"/>
                </a:lnTo>
                <a:lnTo>
                  <a:pt x="1412" y="158"/>
                </a:lnTo>
                <a:close/>
                <a:moveTo>
                  <a:pt x="1364" y="35"/>
                </a:moveTo>
                <a:lnTo>
                  <a:pt x="1294" y="35"/>
                </a:lnTo>
                <a:lnTo>
                  <a:pt x="1225" y="35"/>
                </a:lnTo>
                <a:lnTo>
                  <a:pt x="1157" y="35"/>
                </a:lnTo>
                <a:lnTo>
                  <a:pt x="1087" y="35"/>
                </a:lnTo>
                <a:lnTo>
                  <a:pt x="1018" y="35"/>
                </a:lnTo>
                <a:lnTo>
                  <a:pt x="948" y="35"/>
                </a:lnTo>
                <a:lnTo>
                  <a:pt x="880" y="34"/>
                </a:lnTo>
                <a:lnTo>
                  <a:pt x="811" y="34"/>
                </a:lnTo>
                <a:lnTo>
                  <a:pt x="791" y="34"/>
                </a:lnTo>
                <a:lnTo>
                  <a:pt x="772" y="35"/>
                </a:lnTo>
                <a:lnTo>
                  <a:pt x="753" y="35"/>
                </a:lnTo>
                <a:lnTo>
                  <a:pt x="733" y="35"/>
                </a:lnTo>
                <a:lnTo>
                  <a:pt x="724" y="35"/>
                </a:lnTo>
                <a:lnTo>
                  <a:pt x="714" y="35"/>
                </a:lnTo>
                <a:lnTo>
                  <a:pt x="705" y="35"/>
                </a:lnTo>
                <a:lnTo>
                  <a:pt x="696" y="35"/>
                </a:lnTo>
                <a:lnTo>
                  <a:pt x="687" y="35"/>
                </a:lnTo>
                <a:lnTo>
                  <a:pt x="676" y="35"/>
                </a:lnTo>
                <a:lnTo>
                  <a:pt x="674" y="35"/>
                </a:lnTo>
                <a:lnTo>
                  <a:pt x="673" y="35"/>
                </a:lnTo>
                <a:lnTo>
                  <a:pt x="672" y="36"/>
                </a:lnTo>
                <a:lnTo>
                  <a:pt x="672" y="38"/>
                </a:lnTo>
                <a:lnTo>
                  <a:pt x="671" y="43"/>
                </a:lnTo>
                <a:lnTo>
                  <a:pt x="671" y="49"/>
                </a:lnTo>
                <a:lnTo>
                  <a:pt x="682" y="49"/>
                </a:lnTo>
                <a:lnTo>
                  <a:pt x="692" y="49"/>
                </a:lnTo>
                <a:lnTo>
                  <a:pt x="704" y="49"/>
                </a:lnTo>
                <a:lnTo>
                  <a:pt x="715" y="49"/>
                </a:lnTo>
                <a:lnTo>
                  <a:pt x="726" y="49"/>
                </a:lnTo>
                <a:lnTo>
                  <a:pt x="737" y="49"/>
                </a:lnTo>
                <a:lnTo>
                  <a:pt x="747" y="48"/>
                </a:lnTo>
                <a:lnTo>
                  <a:pt x="757" y="47"/>
                </a:lnTo>
                <a:lnTo>
                  <a:pt x="752" y="48"/>
                </a:lnTo>
                <a:lnTo>
                  <a:pt x="747" y="49"/>
                </a:lnTo>
                <a:lnTo>
                  <a:pt x="759" y="50"/>
                </a:lnTo>
                <a:lnTo>
                  <a:pt x="772" y="50"/>
                </a:lnTo>
                <a:lnTo>
                  <a:pt x="785" y="50"/>
                </a:lnTo>
                <a:lnTo>
                  <a:pt x="797" y="50"/>
                </a:lnTo>
                <a:lnTo>
                  <a:pt x="808" y="49"/>
                </a:lnTo>
                <a:lnTo>
                  <a:pt x="820" y="49"/>
                </a:lnTo>
                <a:lnTo>
                  <a:pt x="831" y="49"/>
                </a:lnTo>
                <a:lnTo>
                  <a:pt x="841" y="48"/>
                </a:lnTo>
                <a:lnTo>
                  <a:pt x="854" y="48"/>
                </a:lnTo>
                <a:lnTo>
                  <a:pt x="866" y="48"/>
                </a:lnTo>
                <a:lnTo>
                  <a:pt x="879" y="48"/>
                </a:lnTo>
                <a:lnTo>
                  <a:pt x="890" y="48"/>
                </a:lnTo>
                <a:lnTo>
                  <a:pt x="898" y="48"/>
                </a:lnTo>
                <a:lnTo>
                  <a:pt x="909" y="48"/>
                </a:lnTo>
                <a:lnTo>
                  <a:pt x="914" y="49"/>
                </a:lnTo>
                <a:lnTo>
                  <a:pt x="919" y="50"/>
                </a:lnTo>
                <a:lnTo>
                  <a:pt x="922" y="52"/>
                </a:lnTo>
                <a:lnTo>
                  <a:pt x="923" y="55"/>
                </a:lnTo>
                <a:lnTo>
                  <a:pt x="901" y="56"/>
                </a:lnTo>
                <a:lnTo>
                  <a:pt x="878" y="56"/>
                </a:lnTo>
                <a:lnTo>
                  <a:pt x="855" y="56"/>
                </a:lnTo>
                <a:lnTo>
                  <a:pt x="832" y="56"/>
                </a:lnTo>
                <a:lnTo>
                  <a:pt x="810" y="56"/>
                </a:lnTo>
                <a:lnTo>
                  <a:pt x="787" y="56"/>
                </a:lnTo>
                <a:lnTo>
                  <a:pt x="765" y="56"/>
                </a:lnTo>
                <a:lnTo>
                  <a:pt x="742" y="56"/>
                </a:lnTo>
                <a:lnTo>
                  <a:pt x="720" y="56"/>
                </a:lnTo>
                <a:lnTo>
                  <a:pt x="698" y="55"/>
                </a:lnTo>
                <a:lnTo>
                  <a:pt x="675" y="56"/>
                </a:lnTo>
                <a:lnTo>
                  <a:pt x="652" y="56"/>
                </a:lnTo>
                <a:lnTo>
                  <a:pt x="641" y="56"/>
                </a:lnTo>
                <a:lnTo>
                  <a:pt x="631" y="56"/>
                </a:lnTo>
                <a:lnTo>
                  <a:pt x="619" y="56"/>
                </a:lnTo>
                <a:lnTo>
                  <a:pt x="608" y="56"/>
                </a:lnTo>
                <a:lnTo>
                  <a:pt x="599" y="55"/>
                </a:lnTo>
                <a:lnTo>
                  <a:pt x="591" y="53"/>
                </a:lnTo>
                <a:lnTo>
                  <a:pt x="586" y="53"/>
                </a:lnTo>
                <a:lnTo>
                  <a:pt x="582" y="52"/>
                </a:lnTo>
                <a:lnTo>
                  <a:pt x="581" y="51"/>
                </a:lnTo>
                <a:lnTo>
                  <a:pt x="581" y="50"/>
                </a:lnTo>
                <a:lnTo>
                  <a:pt x="582" y="49"/>
                </a:lnTo>
                <a:lnTo>
                  <a:pt x="584" y="49"/>
                </a:lnTo>
                <a:lnTo>
                  <a:pt x="593" y="48"/>
                </a:lnTo>
                <a:lnTo>
                  <a:pt x="604" y="48"/>
                </a:lnTo>
                <a:lnTo>
                  <a:pt x="614" y="49"/>
                </a:lnTo>
                <a:lnTo>
                  <a:pt x="625" y="49"/>
                </a:lnTo>
                <a:lnTo>
                  <a:pt x="637" y="49"/>
                </a:lnTo>
                <a:lnTo>
                  <a:pt x="649" y="48"/>
                </a:lnTo>
                <a:lnTo>
                  <a:pt x="659" y="48"/>
                </a:lnTo>
                <a:lnTo>
                  <a:pt x="671" y="49"/>
                </a:lnTo>
                <a:lnTo>
                  <a:pt x="671" y="42"/>
                </a:lnTo>
                <a:lnTo>
                  <a:pt x="672" y="35"/>
                </a:lnTo>
                <a:lnTo>
                  <a:pt x="667" y="35"/>
                </a:lnTo>
                <a:lnTo>
                  <a:pt x="663" y="35"/>
                </a:lnTo>
                <a:lnTo>
                  <a:pt x="657" y="34"/>
                </a:lnTo>
                <a:lnTo>
                  <a:pt x="655" y="32"/>
                </a:lnTo>
                <a:lnTo>
                  <a:pt x="715" y="32"/>
                </a:lnTo>
                <a:lnTo>
                  <a:pt x="774" y="32"/>
                </a:lnTo>
                <a:lnTo>
                  <a:pt x="835" y="32"/>
                </a:lnTo>
                <a:lnTo>
                  <a:pt x="895" y="32"/>
                </a:lnTo>
                <a:lnTo>
                  <a:pt x="955" y="32"/>
                </a:lnTo>
                <a:lnTo>
                  <a:pt x="1016" y="32"/>
                </a:lnTo>
                <a:lnTo>
                  <a:pt x="1076" y="32"/>
                </a:lnTo>
                <a:lnTo>
                  <a:pt x="1136" y="32"/>
                </a:lnTo>
                <a:lnTo>
                  <a:pt x="1166" y="32"/>
                </a:lnTo>
                <a:lnTo>
                  <a:pt x="1195" y="32"/>
                </a:lnTo>
                <a:lnTo>
                  <a:pt x="1225" y="32"/>
                </a:lnTo>
                <a:lnTo>
                  <a:pt x="1256" y="32"/>
                </a:lnTo>
                <a:lnTo>
                  <a:pt x="1268" y="32"/>
                </a:lnTo>
                <a:lnTo>
                  <a:pt x="1282" y="32"/>
                </a:lnTo>
                <a:lnTo>
                  <a:pt x="1284" y="32"/>
                </a:lnTo>
                <a:lnTo>
                  <a:pt x="1288" y="32"/>
                </a:lnTo>
                <a:lnTo>
                  <a:pt x="1288" y="32"/>
                </a:lnTo>
                <a:lnTo>
                  <a:pt x="1289" y="32"/>
                </a:lnTo>
                <a:lnTo>
                  <a:pt x="1290" y="31"/>
                </a:lnTo>
                <a:lnTo>
                  <a:pt x="1290" y="31"/>
                </a:lnTo>
                <a:lnTo>
                  <a:pt x="1291" y="31"/>
                </a:lnTo>
                <a:lnTo>
                  <a:pt x="1292" y="32"/>
                </a:lnTo>
                <a:lnTo>
                  <a:pt x="1294" y="32"/>
                </a:lnTo>
                <a:lnTo>
                  <a:pt x="1299" y="32"/>
                </a:lnTo>
                <a:lnTo>
                  <a:pt x="1311" y="31"/>
                </a:lnTo>
                <a:lnTo>
                  <a:pt x="1325" y="32"/>
                </a:lnTo>
                <a:lnTo>
                  <a:pt x="1340" y="32"/>
                </a:lnTo>
                <a:lnTo>
                  <a:pt x="1355" y="32"/>
                </a:lnTo>
                <a:lnTo>
                  <a:pt x="1385" y="32"/>
                </a:lnTo>
                <a:lnTo>
                  <a:pt x="1415" y="32"/>
                </a:lnTo>
                <a:lnTo>
                  <a:pt x="1445" y="32"/>
                </a:lnTo>
                <a:lnTo>
                  <a:pt x="1474" y="32"/>
                </a:lnTo>
                <a:lnTo>
                  <a:pt x="1505" y="32"/>
                </a:lnTo>
                <a:lnTo>
                  <a:pt x="1535" y="32"/>
                </a:lnTo>
                <a:lnTo>
                  <a:pt x="1564" y="32"/>
                </a:lnTo>
                <a:lnTo>
                  <a:pt x="1595" y="32"/>
                </a:lnTo>
                <a:lnTo>
                  <a:pt x="1628" y="32"/>
                </a:lnTo>
                <a:lnTo>
                  <a:pt x="1662" y="32"/>
                </a:lnTo>
                <a:lnTo>
                  <a:pt x="1695" y="32"/>
                </a:lnTo>
                <a:lnTo>
                  <a:pt x="1728" y="32"/>
                </a:lnTo>
                <a:lnTo>
                  <a:pt x="1745" y="32"/>
                </a:lnTo>
                <a:lnTo>
                  <a:pt x="1762" y="32"/>
                </a:lnTo>
                <a:lnTo>
                  <a:pt x="1779" y="33"/>
                </a:lnTo>
                <a:lnTo>
                  <a:pt x="1796" y="33"/>
                </a:lnTo>
                <a:lnTo>
                  <a:pt x="1812" y="33"/>
                </a:lnTo>
                <a:lnTo>
                  <a:pt x="1828" y="33"/>
                </a:lnTo>
                <a:lnTo>
                  <a:pt x="1837" y="33"/>
                </a:lnTo>
                <a:lnTo>
                  <a:pt x="1845" y="33"/>
                </a:lnTo>
                <a:lnTo>
                  <a:pt x="1849" y="33"/>
                </a:lnTo>
                <a:lnTo>
                  <a:pt x="1853" y="33"/>
                </a:lnTo>
                <a:lnTo>
                  <a:pt x="1855" y="33"/>
                </a:lnTo>
                <a:lnTo>
                  <a:pt x="1857" y="33"/>
                </a:lnTo>
                <a:lnTo>
                  <a:pt x="1858" y="34"/>
                </a:lnTo>
                <a:lnTo>
                  <a:pt x="1858" y="35"/>
                </a:lnTo>
                <a:lnTo>
                  <a:pt x="1810" y="35"/>
                </a:lnTo>
                <a:lnTo>
                  <a:pt x="1762" y="35"/>
                </a:lnTo>
                <a:lnTo>
                  <a:pt x="1714" y="35"/>
                </a:lnTo>
                <a:lnTo>
                  <a:pt x="1665" y="35"/>
                </a:lnTo>
                <a:lnTo>
                  <a:pt x="1618" y="35"/>
                </a:lnTo>
                <a:lnTo>
                  <a:pt x="1570" y="35"/>
                </a:lnTo>
                <a:lnTo>
                  <a:pt x="1522" y="35"/>
                </a:lnTo>
                <a:lnTo>
                  <a:pt x="1474" y="35"/>
                </a:lnTo>
                <a:lnTo>
                  <a:pt x="1446" y="35"/>
                </a:lnTo>
                <a:lnTo>
                  <a:pt x="1418" y="35"/>
                </a:lnTo>
                <a:lnTo>
                  <a:pt x="1391" y="35"/>
                </a:lnTo>
                <a:lnTo>
                  <a:pt x="1364" y="35"/>
                </a:lnTo>
                <a:lnTo>
                  <a:pt x="1366" y="35"/>
                </a:lnTo>
                <a:lnTo>
                  <a:pt x="1380" y="35"/>
                </a:lnTo>
                <a:lnTo>
                  <a:pt x="1399" y="35"/>
                </a:lnTo>
                <a:lnTo>
                  <a:pt x="1418" y="35"/>
                </a:lnTo>
                <a:lnTo>
                  <a:pt x="1430" y="35"/>
                </a:lnTo>
                <a:lnTo>
                  <a:pt x="1430" y="35"/>
                </a:lnTo>
                <a:lnTo>
                  <a:pt x="1409" y="35"/>
                </a:lnTo>
                <a:lnTo>
                  <a:pt x="1364" y="35"/>
                </a:lnTo>
                <a:close/>
                <a:moveTo>
                  <a:pt x="2118" y="309"/>
                </a:moveTo>
                <a:lnTo>
                  <a:pt x="2117" y="309"/>
                </a:lnTo>
                <a:lnTo>
                  <a:pt x="2118" y="308"/>
                </a:lnTo>
                <a:lnTo>
                  <a:pt x="2118" y="309"/>
                </a:lnTo>
                <a:lnTo>
                  <a:pt x="2118" y="309"/>
                </a:lnTo>
                <a:lnTo>
                  <a:pt x="2118" y="309"/>
                </a:lnTo>
                <a:lnTo>
                  <a:pt x="2118" y="309"/>
                </a:lnTo>
                <a:close/>
                <a:moveTo>
                  <a:pt x="2247" y="442"/>
                </a:moveTo>
                <a:lnTo>
                  <a:pt x="2247" y="442"/>
                </a:lnTo>
                <a:lnTo>
                  <a:pt x="2247" y="443"/>
                </a:lnTo>
                <a:lnTo>
                  <a:pt x="2246" y="442"/>
                </a:lnTo>
                <a:lnTo>
                  <a:pt x="2247" y="442"/>
                </a:lnTo>
                <a:close/>
                <a:moveTo>
                  <a:pt x="2423" y="448"/>
                </a:moveTo>
                <a:lnTo>
                  <a:pt x="2422" y="447"/>
                </a:lnTo>
                <a:lnTo>
                  <a:pt x="2423" y="446"/>
                </a:lnTo>
                <a:lnTo>
                  <a:pt x="2423" y="447"/>
                </a:lnTo>
                <a:lnTo>
                  <a:pt x="2423" y="448"/>
                </a:lnTo>
                <a:lnTo>
                  <a:pt x="2423" y="447"/>
                </a:lnTo>
                <a:lnTo>
                  <a:pt x="2423" y="448"/>
                </a:lnTo>
                <a:close/>
                <a:moveTo>
                  <a:pt x="2447" y="466"/>
                </a:moveTo>
                <a:lnTo>
                  <a:pt x="2446" y="466"/>
                </a:lnTo>
                <a:lnTo>
                  <a:pt x="2447" y="465"/>
                </a:lnTo>
                <a:lnTo>
                  <a:pt x="2450" y="465"/>
                </a:lnTo>
                <a:lnTo>
                  <a:pt x="2451" y="465"/>
                </a:lnTo>
                <a:lnTo>
                  <a:pt x="2450" y="466"/>
                </a:lnTo>
                <a:lnTo>
                  <a:pt x="2447" y="466"/>
                </a:lnTo>
                <a:lnTo>
                  <a:pt x="2447" y="466"/>
                </a:lnTo>
                <a:lnTo>
                  <a:pt x="2447" y="466"/>
                </a:lnTo>
                <a:close/>
                <a:moveTo>
                  <a:pt x="667" y="164"/>
                </a:moveTo>
                <a:lnTo>
                  <a:pt x="667" y="164"/>
                </a:lnTo>
                <a:lnTo>
                  <a:pt x="667" y="164"/>
                </a:lnTo>
                <a:lnTo>
                  <a:pt x="667" y="164"/>
                </a:lnTo>
                <a:close/>
                <a:moveTo>
                  <a:pt x="1962" y="17"/>
                </a:moveTo>
                <a:lnTo>
                  <a:pt x="1964" y="16"/>
                </a:lnTo>
                <a:lnTo>
                  <a:pt x="1964" y="15"/>
                </a:lnTo>
                <a:lnTo>
                  <a:pt x="1964" y="14"/>
                </a:lnTo>
                <a:lnTo>
                  <a:pt x="1964" y="13"/>
                </a:lnTo>
                <a:lnTo>
                  <a:pt x="1961" y="13"/>
                </a:lnTo>
                <a:lnTo>
                  <a:pt x="1959" y="14"/>
                </a:lnTo>
                <a:lnTo>
                  <a:pt x="1951" y="15"/>
                </a:lnTo>
                <a:lnTo>
                  <a:pt x="1943" y="16"/>
                </a:lnTo>
                <a:lnTo>
                  <a:pt x="1952" y="17"/>
                </a:lnTo>
                <a:lnTo>
                  <a:pt x="1962" y="17"/>
                </a:lnTo>
                <a:lnTo>
                  <a:pt x="1960" y="17"/>
                </a:lnTo>
                <a:lnTo>
                  <a:pt x="1962" y="17"/>
                </a:lnTo>
                <a:close/>
                <a:moveTo>
                  <a:pt x="1932" y="0"/>
                </a:moveTo>
                <a:lnTo>
                  <a:pt x="1929" y="3"/>
                </a:lnTo>
                <a:lnTo>
                  <a:pt x="1927" y="6"/>
                </a:lnTo>
                <a:lnTo>
                  <a:pt x="1924" y="6"/>
                </a:lnTo>
                <a:lnTo>
                  <a:pt x="1919" y="6"/>
                </a:lnTo>
                <a:lnTo>
                  <a:pt x="1925" y="10"/>
                </a:lnTo>
                <a:lnTo>
                  <a:pt x="1931" y="16"/>
                </a:lnTo>
                <a:lnTo>
                  <a:pt x="1932" y="13"/>
                </a:lnTo>
                <a:lnTo>
                  <a:pt x="1933" y="8"/>
                </a:lnTo>
                <a:lnTo>
                  <a:pt x="1933" y="5"/>
                </a:lnTo>
                <a:lnTo>
                  <a:pt x="1932" y="0"/>
                </a:lnTo>
                <a:lnTo>
                  <a:pt x="1932" y="6"/>
                </a:lnTo>
                <a:lnTo>
                  <a:pt x="1932" y="0"/>
                </a:lnTo>
                <a:close/>
                <a:moveTo>
                  <a:pt x="1278" y="11"/>
                </a:moveTo>
                <a:lnTo>
                  <a:pt x="1219" y="11"/>
                </a:lnTo>
                <a:lnTo>
                  <a:pt x="1160" y="11"/>
                </a:lnTo>
                <a:lnTo>
                  <a:pt x="1101" y="10"/>
                </a:lnTo>
                <a:lnTo>
                  <a:pt x="1042" y="10"/>
                </a:lnTo>
                <a:lnTo>
                  <a:pt x="984" y="10"/>
                </a:lnTo>
                <a:lnTo>
                  <a:pt x="924" y="10"/>
                </a:lnTo>
                <a:lnTo>
                  <a:pt x="865" y="10"/>
                </a:lnTo>
                <a:lnTo>
                  <a:pt x="806" y="10"/>
                </a:lnTo>
                <a:lnTo>
                  <a:pt x="773" y="10"/>
                </a:lnTo>
                <a:lnTo>
                  <a:pt x="740" y="10"/>
                </a:lnTo>
                <a:lnTo>
                  <a:pt x="707" y="10"/>
                </a:lnTo>
                <a:lnTo>
                  <a:pt x="674" y="10"/>
                </a:lnTo>
                <a:lnTo>
                  <a:pt x="688" y="13"/>
                </a:lnTo>
                <a:lnTo>
                  <a:pt x="701" y="14"/>
                </a:lnTo>
                <a:lnTo>
                  <a:pt x="715" y="15"/>
                </a:lnTo>
                <a:lnTo>
                  <a:pt x="730" y="15"/>
                </a:lnTo>
                <a:lnTo>
                  <a:pt x="744" y="15"/>
                </a:lnTo>
                <a:lnTo>
                  <a:pt x="758" y="15"/>
                </a:lnTo>
                <a:lnTo>
                  <a:pt x="772" y="15"/>
                </a:lnTo>
                <a:lnTo>
                  <a:pt x="787" y="15"/>
                </a:lnTo>
                <a:lnTo>
                  <a:pt x="816" y="15"/>
                </a:lnTo>
                <a:lnTo>
                  <a:pt x="846" y="15"/>
                </a:lnTo>
                <a:lnTo>
                  <a:pt x="876" y="15"/>
                </a:lnTo>
                <a:lnTo>
                  <a:pt x="905" y="15"/>
                </a:lnTo>
                <a:lnTo>
                  <a:pt x="912" y="15"/>
                </a:lnTo>
                <a:lnTo>
                  <a:pt x="918" y="15"/>
                </a:lnTo>
                <a:lnTo>
                  <a:pt x="923" y="16"/>
                </a:lnTo>
                <a:lnTo>
                  <a:pt x="930" y="17"/>
                </a:lnTo>
                <a:lnTo>
                  <a:pt x="945" y="17"/>
                </a:lnTo>
                <a:lnTo>
                  <a:pt x="960" y="17"/>
                </a:lnTo>
                <a:lnTo>
                  <a:pt x="975" y="17"/>
                </a:lnTo>
                <a:lnTo>
                  <a:pt x="989" y="17"/>
                </a:lnTo>
                <a:lnTo>
                  <a:pt x="1004" y="17"/>
                </a:lnTo>
                <a:lnTo>
                  <a:pt x="1020" y="17"/>
                </a:lnTo>
                <a:lnTo>
                  <a:pt x="1050" y="17"/>
                </a:lnTo>
                <a:lnTo>
                  <a:pt x="1078" y="17"/>
                </a:lnTo>
                <a:lnTo>
                  <a:pt x="1108" y="17"/>
                </a:lnTo>
                <a:lnTo>
                  <a:pt x="1137" y="17"/>
                </a:lnTo>
                <a:lnTo>
                  <a:pt x="1167" y="17"/>
                </a:lnTo>
                <a:lnTo>
                  <a:pt x="1198" y="17"/>
                </a:lnTo>
                <a:lnTo>
                  <a:pt x="1227" y="17"/>
                </a:lnTo>
                <a:lnTo>
                  <a:pt x="1257" y="17"/>
                </a:lnTo>
                <a:lnTo>
                  <a:pt x="1286" y="17"/>
                </a:lnTo>
                <a:lnTo>
                  <a:pt x="1317" y="17"/>
                </a:lnTo>
                <a:lnTo>
                  <a:pt x="1347" y="17"/>
                </a:lnTo>
                <a:lnTo>
                  <a:pt x="1376" y="17"/>
                </a:lnTo>
                <a:lnTo>
                  <a:pt x="1406" y="17"/>
                </a:lnTo>
                <a:lnTo>
                  <a:pt x="1436" y="17"/>
                </a:lnTo>
                <a:lnTo>
                  <a:pt x="1464" y="17"/>
                </a:lnTo>
                <a:lnTo>
                  <a:pt x="1494" y="17"/>
                </a:lnTo>
                <a:lnTo>
                  <a:pt x="1509" y="17"/>
                </a:lnTo>
                <a:lnTo>
                  <a:pt x="1524" y="17"/>
                </a:lnTo>
                <a:lnTo>
                  <a:pt x="1539" y="17"/>
                </a:lnTo>
                <a:lnTo>
                  <a:pt x="1554" y="17"/>
                </a:lnTo>
                <a:lnTo>
                  <a:pt x="1561" y="17"/>
                </a:lnTo>
                <a:lnTo>
                  <a:pt x="1566" y="17"/>
                </a:lnTo>
                <a:lnTo>
                  <a:pt x="1569" y="17"/>
                </a:lnTo>
                <a:lnTo>
                  <a:pt x="1571" y="17"/>
                </a:lnTo>
                <a:lnTo>
                  <a:pt x="1572" y="16"/>
                </a:lnTo>
                <a:lnTo>
                  <a:pt x="1573" y="15"/>
                </a:lnTo>
                <a:lnTo>
                  <a:pt x="1578" y="15"/>
                </a:lnTo>
                <a:lnTo>
                  <a:pt x="1583" y="15"/>
                </a:lnTo>
                <a:lnTo>
                  <a:pt x="1591" y="15"/>
                </a:lnTo>
                <a:lnTo>
                  <a:pt x="1599" y="15"/>
                </a:lnTo>
                <a:lnTo>
                  <a:pt x="1632" y="15"/>
                </a:lnTo>
                <a:lnTo>
                  <a:pt x="1665" y="15"/>
                </a:lnTo>
                <a:lnTo>
                  <a:pt x="1700" y="14"/>
                </a:lnTo>
                <a:lnTo>
                  <a:pt x="1733" y="14"/>
                </a:lnTo>
                <a:lnTo>
                  <a:pt x="1749" y="14"/>
                </a:lnTo>
                <a:lnTo>
                  <a:pt x="1766" y="14"/>
                </a:lnTo>
                <a:lnTo>
                  <a:pt x="1783" y="14"/>
                </a:lnTo>
                <a:lnTo>
                  <a:pt x="1800" y="14"/>
                </a:lnTo>
                <a:lnTo>
                  <a:pt x="1816" y="14"/>
                </a:lnTo>
                <a:lnTo>
                  <a:pt x="1832" y="14"/>
                </a:lnTo>
                <a:lnTo>
                  <a:pt x="1841" y="14"/>
                </a:lnTo>
                <a:lnTo>
                  <a:pt x="1849" y="13"/>
                </a:lnTo>
                <a:lnTo>
                  <a:pt x="1858" y="13"/>
                </a:lnTo>
                <a:lnTo>
                  <a:pt x="1867" y="13"/>
                </a:lnTo>
                <a:lnTo>
                  <a:pt x="1809" y="13"/>
                </a:lnTo>
                <a:lnTo>
                  <a:pt x="1752" y="13"/>
                </a:lnTo>
                <a:lnTo>
                  <a:pt x="1694" y="13"/>
                </a:lnTo>
                <a:lnTo>
                  <a:pt x="1637" y="13"/>
                </a:lnTo>
                <a:lnTo>
                  <a:pt x="1579" y="13"/>
                </a:lnTo>
                <a:lnTo>
                  <a:pt x="1521" y="13"/>
                </a:lnTo>
                <a:lnTo>
                  <a:pt x="1464" y="11"/>
                </a:lnTo>
                <a:lnTo>
                  <a:pt x="1406" y="11"/>
                </a:lnTo>
                <a:lnTo>
                  <a:pt x="1390" y="11"/>
                </a:lnTo>
                <a:lnTo>
                  <a:pt x="1374" y="11"/>
                </a:lnTo>
                <a:lnTo>
                  <a:pt x="1357" y="11"/>
                </a:lnTo>
                <a:lnTo>
                  <a:pt x="1341" y="11"/>
                </a:lnTo>
                <a:lnTo>
                  <a:pt x="1325" y="11"/>
                </a:lnTo>
                <a:lnTo>
                  <a:pt x="1309" y="11"/>
                </a:lnTo>
                <a:lnTo>
                  <a:pt x="1293" y="11"/>
                </a:lnTo>
                <a:lnTo>
                  <a:pt x="1278" y="11"/>
                </a:lnTo>
                <a:lnTo>
                  <a:pt x="1227" y="11"/>
                </a:lnTo>
                <a:lnTo>
                  <a:pt x="1204" y="11"/>
                </a:lnTo>
                <a:lnTo>
                  <a:pt x="1201" y="11"/>
                </a:lnTo>
                <a:lnTo>
                  <a:pt x="1212" y="11"/>
                </a:lnTo>
                <a:lnTo>
                  <a:pt x="1233" y="11"/>
                </a:lnTo>
                <a:lnTo>
                  <a:pt x="1255" y="11"/>
                </a:lnTo>
                <a:lnTo>
                  <a:pt x="1272" y="11"/>
                </a:lnTo>
                <a:lnTo>
                  <a:pt x="1278" y="11"/>
                </a:lnTo>
                <a:close/>
                <a:moveTo>
                  <a:pt x="1557" y="5"/>
                </a:moveTo>
                <a:lnTo>
                  <a:pt x="1527" y="5"/>
                </a:lnTo>
                <a:lnTo>
                  <a:pt x="1496" y="5"/>
                </a:lnTo>
                <a:lnTo>
                  <a:pt x="1464" y="5"/>
                </a:lnTo>
                <a:lnTo>
                  <a:pt x="1433" y="5"/>
                </a:lnTo>
                <a:lnTo>
                  <a:pt x="1401" y="5"/>
                </a:lnTo>
                <a:lnTo>
                  <a:pt x="1371" y="5"/>
                </a:lnTo>
                <a:lnTo>
                  <a:pt x="1340" y="5"/>
                </a:lnTo>
                <a:lnTo>
                  <a:pt x="1308" y="5"/>
                </a:lnTo>
                <a:lnTo>
                  <a:pt x="1309" y="7"/>
                </a:lnTo>
                <a:lnTo>
                  <a:pt x="1311" y="8"/>
                </a:lnTo>
                <a:lnTo>
                  <a:pt x="1315" y="7"/>
                </a:lnTo>
                <a:lnTo>
                  <a:pt x="1318" y="7"/>
                </a:lnTo>
                <a:lnTo>
                  <a:pt x="1326" y="7"/>
                </a:lnTo>
                <a:lnTo>
                  <a:pt x="1334" y="7"/>
                </a:lnTo>
                <a:lnTo>
                  <a:pt x="1350" y="7"/>
                </a:lnTo>
                <a:lnTo>
                  <a:pt x="1367" y="6"/>
                </a:lnTo>
                <a:lnTo>
                  <a:pt x="1382" y="6"/>
                </a:lnTo>
                <a:lnTo>
                  <a:pt x="1398" y="6"/>
                </a:lnTo>
                <a:lnTo>
                  <a:pt x="1414" y="6"/>
                </a:lnTo>
                <a:lnTo>
                  <a:pt x="1430" y="6"/>
                </a:lnTo>
                <a:lnTo>
                  <a:pt x="1462" y="7"/>
                </a:lnTo>
                <a:lnTo>
                  <a:pt x="1494" y="6"/>
                </a:lnTo>
                <a:lnTo>
                  <a:pt x="1525" y="6"/>
                </a:lnTo>
                <a:lnTo>
                  <a:pt x="1557" y="5"/>
                </a:lnTo>
                <a:lnTo>
                  <a:pt x="1511" y="6"/>
                </a:lnTo>
                <a:lnTo>
                  <a:pt x="1496" y="6"/>
                </a:lnTo>
                <a:lnTo>
                  <a:pt x="1511" y="6"/>
                </a:lnTo>
                <a:lnTo>
                  <a:pt x="1557" y="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34_Пользовательский макет">
    <p:spTree>
      <p:nvGrpSpPr>
        <p:cNvPr id="1" name=""/>
        <p:cNvGrpSpPr/>
        <p:nvPr/>
      </p:nvGrpSpPr>
      <p:grpSpPr>
        <a:xfrm>
          <a:off x="0" y="0"/>
          <a:ext cx="0" cy="0"/>
          <a:chOff x="0" y="0"/>
          <a:chExt cx="0" cy="0"/>
        </a:xfrm>
      </p:grpSpPr>
      <p:sp>
        <p:nvSpPr>
          <p:cNvPr id="8" name="Freeform 11"/>
          <p:cNvSpPr>
            <a:spLocks noGrp="1" noEditPoints="1"/>
          </p:cNvSpPr>
          <p:nvPr>
            <p:ph type="pic" sz="quarter" idx="26" hasCustomPrompt="1"/>
          </p:nvPr>
        </p:nvSpPr>
        <p:spPr bwMode="auto">
          <a:xfrm>
            <a:off x="9337265" y="1602211"/>
            <a:ext cx="15034951" cy="12115378"/>
          </a:xfrm>
          <a:custGeom>
            <a:avLst/>
            <a:gdLst>
              <a:gd name="T0" fmla="*/ 1944 w 1974"/>
              <a:gd name="T1" fmla="*/ 1110 h 1432"/>
              <a:gd name="T2" fmla="*/ 1934 w 1974"/>
              <a:gd name="T3" fmla="*/ 1084 h 1432"/>
              <a:gd name="T4" fmla="*/ 1898 w 1974"/>
              <a:gd name="T5" fmla="*/ 1098 h 1432"/>
              <a:gd name="T6" fmla="*/ 1865 w 1974"/>
              <a:gd name="T7" fmla="*/ 1117 h 1432"/>
              <a:gd name="T8" fmla="*/ 1803 w 1974"/>
              <a:gd name="T9" fmla="*/ 1095 h 1432"/>
              <a:gd name="T10" fmla="*/ 1571 w 1974"/>
              <a:gd name="T11" fmla="*/ 878 h 1432"/>
              <a:gd name="T12" fmla="*/ 1349 w 1974"/>
              <a:gd name="T13" fmla="*/ 688 h 1432"/>
              <a:gd name="T14" fmla="*/ 1327 w 1974"/>
              <a:gd name="T15" fmla="*/ 663 h 1432"/>
              <a:gd name="T16" fmla="*/ 1273 w 1974"/>
              <a:gd name="T17" fmla="*/ 780 h 1432"/>
              <a:gd name="T18" fmla="*/ 1242 w 1974"/>
              <a:gd name="T19" fmla="*/ 520 h 1432"/>
              <a:gd name="T20" fmla="*/ 1210 w 1974"/>
              <a:gd name="T21" fmla="*/ 887 h 1432"/>
              <a:gd name="T22" fmla="*/ 1085 w 1974"/>
              <a:gd name="T23" fmla="*/ 360 h 1432"/>
              <a:gd name="T24" fmla="*/ 1097 w 1974"/>
              <a:gd name="T25" fmla="*/ 817 h 1432"/>
              <a:gd name="T26" fmla="*/ 1063 w 1974"/>
              <a:gd name="T27" fmla="*/ 862 h 1432"/>
              <a:gd name="T28" fmla="*/ 921 w 1974"/>
              <a:gd name="T29" fmla="*/ 613 h 1432"/>
              <a:gd name="T30" fmla="*/ 970 w 1974"/>
              <a:gd name="T31" fmla="*/ 897 h 1432"/>
              <a:gd name="T32" fmla="*/ 918 w 1974"/>
              <a:gd name="T33" fmla="*/ 1019 h 1432"/>
              <a:gd name="T34" fmla="*/ 867 w 1974"/>
              <a:gd name="T35" fmla="*/ 585 h 1432"/>
              <a:gd name="T36" fmla="*/ 807 w 1974"/>
              <a:gd name="T37" fmla="*/ 531 h 1432"/>
              <a:gd name="T38" fmla="*/ 872 w 1974"/>
              <a:gd name="T39" fmla="*/ 883 h 1432"/>
              <a:gd name="T40" fmla="*/ 804 w 1974"/>
              <a:gd name="T41" fmla="*/ 766 h 1432"/>
              <a:gd name="T42" fmla="*/ 756 w 1974"/>
              <a:gd name="T43" fmla="*/ 646 h 1432"/>
              <a:gd name="T44" fmla="*/ 666 w 1974"/>
              <a:gd name="T45" fmla="*/ 90 h 1432"/>
              <a:gd name="T46" fmla="*/ 677 w 1974"/>
              <a:gd name="T47" fmla="*/ 189 h 1432"/>
              <a:gd name="T48" fmla="*/ 629 w 1974"/>
              <a:gd name="T49" fmla="*/ 104 h 1432"/>
              <a:gd name="T50" fmla="*/ 649 w 1974"/>
              <a:gd name="T51" fmla="*/ 147 h 1432"/>
              <a:gd name="T52" fmla="*/ 572 w 1974"/>
              <a:gd name="T53" fmla="*/ 205 h 1432"/>
              <a:gd name="T54" fmla="*/ 648 w 1974"/>
              <a:gd name="T55" fmla="*/ 193 h 1432"/>
              <a:gd name="T56" fmla="*/ 608 w 1974"/>
              <a:gd name="T57" fmla="*/ 227 h 1432"/>
              <a:gd name="T58" fmla="*/ 614 w 1974"/>
              <a:gd name="T59" fmla="*/ 166 h 1432"/>
              <a:gd name="T60" fmla="*/ 583 w 1974"/>
              <a:gd name="T61" fmla="*/ 348 h 1432"/>
              <a:gd name="T62" fmla="*/ 522 w 1974"/>
              <a:gd name="T63" fmla="*/ 221 h 1432"/>
              <a:gd name="T64" fmla="*/ 787 w 1974"/>
              <a:gd name="T65" fmla="*/ 160 h 1432"/>
              <a:gd name="T66" fmla="*/ 482 w 1974"/>
              <a:gd name="T67" fmla="*/ 319 h 1432"/>
              <a:gd name="T68" fmla="*/ 466 w 1974"/>
              <a:gd name="T69" fmla="*/ 263 h 1432"/>
              <a:gd name="T70" fmla="*/ 423 w 1974"/>
              <a:gd name="T71" fmla="*/ 294 h 1432"/>
              <a:gd name="T72" fmla="*/ 408 w 1974"/>
              <a:gd name="T73" fmla="*/ 256 h 1432"/>
              <a:gd name="T74" fmla="*/ 325 w 1974"/>
              <a:gd name="T75" fmla="*/ 164 h 1432"/>
              <a:gd name="T76" fmla="*/ 199 w 1974"/>
              <a:gd name="T77" fmla="*/ 336 h 1432"/>
              <a:gd name="T78" fmla="*/ 217 w 1974"/>
              <a:gd name="T79" fmla="*/ 142 h 1432"/>
              <a:gd name="T80" fmla="*/ 213 w 1974"/>
              <a:gd name="T81" fmla="*/ 186 h 1432"/>
              <a:gd name="T82" fmla="*/ 56 w 1974"/>
              <a:gd name="T83" fmla="*/ 209 h 1432"/>
              <a:gd name="T84" fmla="*/ 1722 w 1974"/>
              <a:gd name="T85" fmla="*/ 873 h 1432"/>
              <a:gd name="T86" fmla="*/ 1382 w 1974"/>
              <a:gd name="T87" fmla="*/ 692 h 1432"/>
              <a:gd name="T88" fmla="*/ 1313 w 1974"/>
              <a:gd name="T89" fmla="*/ 531 h 1432"/>
              <a:gd name="T90" fmla="*/ 1251 w 1974"/>
              <a:gd name="T91" fmla="*/ 412 h 1432"/>
              <a:gd name="T92" fmla="*/ 1161 w 1974"/>
              <a:gd name="T93" fmla="*/ 319 h 1432"/>
              <a:gd name="T94" fmla="*/ 1086 w 1974"/>
              <a:gd name="T95" fmla="*/ 277 h 1432"/>
              <a:gd name="T96" fmla="*/ 924 w 1974"/>
              <a:gd name="T97" fmla="*/ 277 h 1432"/>
              <a:gd name="T98" fmla="*/ 1105 w 1974"/>
              <a:gd name="T99" fmla="*/ 256 h 1432"/>
              <a:gd name="T100" fmla="*/ 919 w 1974"/>
              <a:gd name="T101" fmla="*/ 213 h 1432"/>
              <a:gd name="T102" fmla="*/ 1043 w 1974"/>
              <a:gd name="T103" fmla="*/ 174 h 1432"/>
              <a:gd name="T104" fmla="*/ 1007 w 1974"/>
              <a:gd name="T105" fmla="*/ 147 h 1432"/>
              <a:gd name="T106" fmla="*/ 908 w 1974"/>
              <a:gd name="T107" fmla="*/ 82 h 1432"/>
              <a:gd name="T108" fmla="*/ 682 w 1974"/>
              <a:gd name="T109" fmla="*/ 11 h 1432"/>
              <a:gd name="T110" fmla="*/ 252 w 1974"/>
              <a:gd name="T111" fmla="*/ 94 h 1432"/>
              <a:gd name="T112" fmla="*/ 50 w 1974"/>
              <a:gd name="T113" fmla="*/ 209 h 1432"/>
              <a:gd name="T114" fmla="*/ 45 w 1974"/>
              <a:gd name="T115" fmla="*/ 459 h 1432"/>
              <a:gd name="T116" fmla="*/ 400 w 1974"/>
              <a:gd name="T117" fmla="*/ 485 h 1432"/>
              <a:gd name="T118" fmla="*/ 507 w 1974"/>
              <a:gd name="T119" fmla="*/ 786 h 1432"/>
              <a:gd name="T120" fmla="*/ 439 w 1974"/>
              <a:gd name="T121" fmla="*/ 1179 h 1432"/>
              <a:gd name="T122" fmla="*/ 1974 w 1974"/>
              <a:gd name="T123" fmla="*/ 1224 h 1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4" h="1432">
                <a:moveTo>
                  <a:pt x="1968" y="1090"/>
                </a:moveTo>
                <a:lnTo>
                  <a:pt x="1969" y="1091"/>
                </a:lnTo>
                <a:lnTo>
                  <a:pt x="1970" y="1091"/>
                </a:lnTo>
                <a:lnTo>
                  <a:pt x="1969" y="1091"/>
                </a:lnTo>
                <a:lnTo>
                  <a:pt x="1968" y="1090"/>
                </a:lnTo>
                <a:close/>
                <a:moveTo>
                  <a:pt x="1957" y="1084"/>
                </a:moveTo>
                <a:lnTo>
                  <a:pt x="1950" y="1081"/>
                </a:lnTo>
                <a:lnTo>
                  <a:pt x="1943" y="1077"/>
                </a:lnTo>
                <a:lnTo>
                  <a:pt x="1950" y="1081"/>
                </a:lnTo>
                <a:lnTo>
                  <a:pt x="1957" y="1084"/>
                </a:lnTo>
                <a:lnTo>
                  <a:pt x="1961" y="1086"/>
                </a:lnTo>
                <a:lnTo>
                  <a:pt x="1964" y="1088"/>
                </a:lnTo>
                <a:lnTo>
                  <a:pt x="1961" y="1086"/>
                </a:lnTo>
                <a:lnTo>
                  <a:pt x="1957" y="1084"/>
                </a:lnTo>
                <a:close/>
                <a:moveTo>
                  <a:pt x="1951" y="1361"/>
                </a:moveTo>
                <a:lnTo>
                  <a:pt x="1950" y="1361"/>
                </a:lnTo>
                <a:lnTo>
                  <a:pt x="1948" y="1361"/>
                </a:lnTo>
                <a:lnTo>
                  <a:pt x="1950" y="1361"/>
                </a:lnTo>
                <a:lnTo>
                  <a:pt x="1951" y="1361"/>
                </a:lnTo>
                <a:lnTo>
                  <a:pt x="1955" y="1360"/>
                </a:lnTo>
                <a:lnTo>
                  <a:pt x="1957" y="1358"/>
                </a:lnTo>
                <a:lnTo>
                  <a:pt x="1958" y="1356"/>
                </a:lnTo>
                <a:lnTo>
                  <a:pt x="1961" y="1354"/>
                </a:lnTo>
                <a:lnTo>
                  <a:pt x="1958" y="1356"/>
                </a:lnTo>
                <a:lnTo>
                  <a:pt x="1957" y="1358"/>
                </a:lnTo>
                <a:lnTo>
                  <a:pt x="1955" y="1360"/>
                </a:lnTo>
                <a:lnTo>
                  <a:pt x="1951" y="1361"/>
                </a:lnTo>
                <a:close/>
                <a:moveTo>
                  <a:pt x="1958" y="1145"/>
                </a:moveTo>
                <a:lnTo>
                  <a:pt x="1957" y="1145"/>
                </a:lnTo>
                <a:lnTo>
                  <a:pt x="1956" y="1145"/>
                </a:lnTo>
                <a:lnTo>
                  <a:pt x="1957" y="1145"/>
                </a:lnTo>
                <a:lnTo>
                  <a:pt x="1958" y="1145"/>
                </a:lnTo>
                <a:close/>
                <a:moveTo>
                  <a:pt x="1954" y="1112"/>
                </a:moveTo>
                <a:lnTo>
                  <a:pt x="1954" y="1112"/>
                </a:lnTo>
                <a:lnTo>
                  <a:pt x="1955" y="1112"/>
                </a:lnTo>
                <a:lnTo>
                  <a:pt x="1957" y="1112"/>
                </a:lnTo>
                <a:lnTo>
                  <a:pt x="1955" y="1112"/>
                </a:lnTo>
                <a:lnTo>
                  <a:pt x="1954" y="1112"/>
                </a:lnTo>
                <a:close/>
                <a:moveTo>
                  <a:pt x="1944" y="1110"/>
                </a:moveTo>
                <a:lnTo>
                  <a:pt x="1947" y="1110"/>
                </a:lnTo>
                <a:lnTo>
                  <a:pt x="1950" y="1110"/>
                </a:lnTo>
                <a:lnTo>
                  <a:pt x="1947" y="1110"/>
                </a:lnTo>
                <a:lnTo>
                  <a:pt x="1944" y="1110"/>
                </a:lnTo>
                <a:lnTo>
                  <a:pt x="1944" y="1110"/>
                </a:lnTo>
                <a:close/>
                <a:moveTo>
                  <a:pt x="1947" y="1116"/>
                </a:moveTo>
                <a:lnTo>
                  <a:pt x="1947" y="1116"/>
                </a:lnTo>
                <a:lnTo>
                  <a:pt x="1946" y="1116"/>
                </a:lnTo>
                <a:lnTo>
                  <a:pt x="1943" y="1116"/>
                </a:lnTo>
                <a:lnTo>
                  <a:pt x="1946" y="1116"/>
                </a:lnTo>
                <a:lnTo>
                  <a:pt x="1947" y="1116"/>
                </a:lnTo>
                <a:close/>
                <a:moveTo>
                  <a:pt x="1941" y="1147"/>
                </a:moveTo>
                <a:lnTo>
                  <a:pt x="1942" y="1145"/>
                </a:lnTo>
                <a:lnTo>
                  <a:pt x="1943" y="1143"/>
                </a:lnTo>
                <a:lnTo>
                  <a:pt x="1942" y="1145"/>
                </a:lnTo>
                <a:lnTo>
                  <a:pt x="1941" y="1147"/>
                </a:lnTo>
                <a:close/>
                <a:moveTo>
                  <a:pt x="1937" y="1150"/>
                </a:moveTo>
                <a:lnTo>
                  <a:pt x="1940" y="1150"/>
                </a:lnTo>
                <a:lnTo>
                  <a:pt x="1941" y="1150"/>
                </a:lnTo>
                <a:lnTo>
                  <a:pt x="1947" y="1150"/>
                </a:lnTo>
                <a:lnTo>
                  <a:pt x="1954" y="1150"/>
                </a:lnTo>
                <a:lnTo>
                  <a:pt x="1947" y="1150"/>
                </a:lnTo>
                <a:lnTo>
                  <a:pt x="1941" y="1150"/>
                </a:lnTo>
                <a:lnTo>
                  <a:pt x="1940" y="1150"/>
                </a:lnTo>
                <a:lnTo>
                  <a:pt x="1937" y="1150"/>
                </a:lnTo>
                <a:close/>
                <a:moveTo>
                  <a:pt x="1939" y="1355"/>
                </a:moveTo>
                <a:lnTo>
                  <a:pt x="1939" y="1355"/>
                </a:lnTo>
                <a:lnTo>
                  <a:pt x="1936" y="1356"/>
                </a:lnTo>
                <a:lnTo>
                  <a:pt x="1935" y="1356"/>
                </a:lnTo>
                <a:lnTo>
                  <a:pt x="1936" y="1356"/>
                </a:lnTo>
                <a:lnTo>
                  <a:pt x="1939" y="1355"/>
                </a:lnTo>
                <a:lnTo>
                  <a:pt x="1939" y="1355"/>
                </a:lnTo>
                <a:lnTo>
                  <a:pt x="1939" y="1355"/>
                </a:lnTo>
                <a:lnTo>
                  <a:pt x="1939" y="1354"/>
                </a:lnTo>
                <a:lnTo>
                  <a:pt x="1939" y="1355"/>
                </a:lnTo>
                <a:lnTo>
                  <a:pt x="1939" y="1355"/>
                </a:lnTo>
                <a:close/>
                <a:moveTo>
                  <a:pt x="1941" y="1105"/>
                </a:moveTo>
                <a:lnTo>
                  <a:pt x="1939" y="1103"/>
                </a:lnTo>
                <a:lnTo>
                  <a:pt x="1936" y="1102"/>
                </a:lnTo>
                <a:lnTo>
                  <a:pt x="1939" y="1103"/>
                </a:lnTo>
                <a:lnTo>
                  <a:pt x="1941" y="1105"/>
                </a:lnTo>
                <a:close/>
                <a:moveTo>
                  <a:pt x="1934" y="1084"/>
                </a:moveTo>
                <a:lnTo>
                  <a:pt x="1936" y="1084"/>
                </a:lnTo>
                <a:lnTo>
                  <a:pt x="1940" y="1086"/>
                </a:lnTo>
                <a:lnTo>
                  <a:pt x="1936" y="1084"/>
                </a:lnTo>
                <a:lnTo>
                  <a:pt x="1934" y="1084"/>
                </a:lnTo>
                <a:lnTo>
                  <a:pt x="1934" y="1084"/>
                </a:lnTo>
                <a:close/>
                <a:moveTo>
                  <a:pt x="1929" y="1081"/>
                </a:moveTo>
                <a:lnTo>
                  <a:pt x="1929" y="1081"/>
                </a:lnTo>
                <a:lnTo>
                  <a:pt x="1929" y="1081"/>
                </a:lnTo>
                <a:lnTo>
                  <a:pt x="1929" y="1081"/>
                </a:lnTo>
                <a:lnTo>
                  <a:pt x="1929" y="1081"/>
                </a:lnTo>
                <a:lnTo>
                  <a:pt x="1928" y="1077"/>
                </a:lnTo>
                <a:lnTo>
                  <a:pt x="1925" y="1076"/>
                </a:lnTo>
                <a:lnTo>
                  <a:pt x="1922" y="1076"/>
                </a:lnTo>
                <a:lnTo>
                  <a:pt x="1920" y="1076"/>
                </a:lnTo>
                <a:lnTo>
                  <a:pt x="1919" y="1074"/>
                </a:lnTo>
                <a:lnTo>
                  <a:pt x="1916" y="1072"/>
                </a:lnTo>
                <a:lnTo>
                  <a:pt x="1919" y="1074"/>
                </a:lnTo>
                <a:lnTo>
                  <a:pt x="1920" y="1076"/>
                </a:lnTo>
                <a:lnTo>
                  <a:pt x="1922" y="1076"/>
                </a:lnTo>
                <a:lnTo>
                  <a:pt x="1925" y="1076"/>
                </a:lnTo>
                <a:lnTo>
                  <a:pt x="1928" y="1077"/>
                </a:lnTo>
                <a:lnTo>
                  <a:pt x="1929" y="1081"/>
                </a:lnTo>
                <a:lnTo>
                  <a:pt x="1932" y="1081"/>
                </a:lnTo>
                <a:lnTo>
                  <a:pt x="1933" y="1081"/>
                </a:lnTo>
                <a:lnTo>
                  <a:pt x="1932" y="1081"/>
                </a:lnTo>
                <a:lnTo>
                  <a:pt x="1929" y="1081"/>
                </a:lnTo>
                <a:close/>
                <a:moveTo>
                  <a:pt x="1919" y="1076"/>
                </a:moveTo>
                <a:lnTo>
                  <a:pt x="1919" y="1076"/>
                </a:lnTo>
                <a:lnTo>
                  <a:pt x="1919" y="1076"/>
                </a:lnTo>
                <a:lnTo>
                  <a:pt x="1919" y="1076"/>
                </a:lnTo>
                <a:lnTo>
                  <a:pt x="1919" y="1076"/>
                </a:lnTo>
                <a:close/>
                <a:moveTo>
                  <a:pt x="1923" y="1121"/>
                </a:moveTo>
                <a:lnTo>
                  <a:pt x="1921" y="1121"/>
                </a:lnTo>
                <a:lnTo>
                  <a:pt x="1918" y="1121"/>
                </a:lnTo>
                <a:lnTo>
                  <a:pt x="1921" y="1121"/>
                </a:lnTo>
                <a:lnTo>
                  <a:pt x="1923" y="1121"/>
                </a:lnTo>
                <a:lnTo>
                  <a:pt x="1925" y="1122"/>
                </a:lnTo>
                <a:lnTo>
                  <a:pt x="1926" y="1123"/>
                </a:lnTo>
                <a:lnTo>
                  <a:pt x="1925" y="1122"/>
                </a:lnTo>
                <a:lnTo>
                  <a:pt x="1923" y="1121"/>
                </a:lnTo>
                <a:close/>
                <a:moveTo>
                  <a:pt x="1918" y="1257"/>
                </a:moveTo>
                <a:lnTo>
                  <a:pt x="1918" y="1257"/>
                </a:lnTo>
                <a:lnTo>
                  <a:pt x="1916" y="1258"/>
                </a:lnTo>
                <a:lnTo>
                  <a:pt x="1918" y="1257"/>
                </a:lnTo>
                <a:lnTo>
                  <a:pt x="1918" y="1257"/>
                </a:lnTo>
                <a:close/>
                <a:moveTo>
                  <a:pt x="1909" y="1101"/>
                </a:moveTo>
                <a:lnTo>
                  <a:pt x="1904" y="1101"/>
                </a:lnTo>
                <a:lnTo>
                  <a:pt x="1898" y="1098"/>
                </a:lnTo>
                <a:lnTo>
                  <a:pt x="1904" y="1101"/>
                </a:lnTo>
                <a:lnTo>
                  <a:pt x="1909" y="1101"/>
                </a:lnTo>
                <a:lnTo>
                  <a:pt x="1912" y="1105"/>
                </a:lnTo>
                <a:lnTo>
                  <a:pt x="1916" y="1108"/>
                </a:lnTo>
                <a:lnTo>
                  <a:pt x="1912" y="1105"/>
                </a:lnTo>
                <a:lnTo>
                  <a:pt x="1909" y="1101"/>
                </a:lnTo>
                <a:close/>
                <a:moveTo>
                  <a:pt x="1893" y="1313"/>
                </a:moveTo>
                <a:lnTo>
                  <a:pt x="1891" y="1312"/>
                </a:lnTo>
                <a:lnTo>
                  <a:pt x="1889" y="1311"/>
                </a:lnTo>
                <a:lnTo>
                  <a:pt x="1891" y="1312"/>
                </a:lnTo>
                <a:lnTo>
                  <a:pt x="1893" y="1313"/>
                </a:lnTo>
                <a:lnTo>
                  <a:pt x="1893" y="1313"/>
                </a:lnTo>
                <a:lnTo>
                  <a:pt x="1893" y="1313"/>
                </a:lnTo>
                <a:close/>
                <a:moveTo>
                  <a:pt x="1881" y="1313"/>
                </a:moveTo>
                <a:lnTo>
                  <a:pt x="1886" y="1311"/>
                </a:lnTo>
                <a:lnTo>
                  <a:pt x="1889" y="1308"/>
                </a:lnTo>
                <a:lnTo>
                  <a:pt x="1886" y="1311"/>
                </a:lnTo>
                <a:lnTo>
                  <a:pt x="1881" y="1313"/>
                </a:lnTo>
                <a:close/>
                <a:moveTo>
                  <a:pt x="1880" y="1059"/>
                </a:moveTo>
                <a:lnTo>
                  <a:pt x="1881" y="1059"/>
                </a:lnTo>
                <a:lnTo>
                  <a:pt x="1884" y="1059"/>
                </a:lnTo>
                <a:lnTo>
                  <a:pt x="1881" y="1059"/>
                </a:lnTo>
                <a:lnTo>
                  <a:pt x="1880" y="1059"/>
                </a:lnTo>
                <a:lnTo>
                  <a:pt x="1880" y="1059"/>
                </a:lnTo>
                <a:close/>
                <a:moveTo>
                  <a:pt x="1866" y="1114"/>
                </a:moveTo>
                <a:lnTo>
                  <a:pt x="1872" y="1116"/>
                </a:lnTo>
                <a:lnTo>
                  <a:pt x="1877" y="1117"/>
                </a:lnTo>
                <a:lnTo>
                  <a:pt x="1872" y="1116"/>
                </a:lnTo>
                <a:lnTo>
                  <a:pt x="1866" y="1114"/>
                </a:lnTo>
                <a:close/>
                <a:moveTo>
                  <a:pt x="1861" y="1270"/>
                </a:moveTo>
                <a:lnTo>
                  <a:pt x="1866" y="1268"/>
                </a:lnTo>
                <a:lnTo>
                  <a:pt x="1871" y="1265"/>
                </a:lnTo>
                <a:lnTo>
                  <a:pt x="1870" y="1265"/>
                </a:lnTo>
                <a:lnTo>
                  <a:pt x="1870" y="1264"/>
                </a:lnTo>
                <a:lnTo>
                  <a:pt x="1870" y="1265"/>
                </a:lnTo>
                <a:lnTo>
                  <a:pt x="1871" y="1265"/>
                </a:lnTo>
                <a:lnTo>
                  <a:pt x="1866" y="1268"/>
                </a:lnTo>
                <a:lnTo>
                  <a:pt x="1861" y="1270"/>
                </a:lnTo>
                <a:close/>
                <a:moveTo>
                  <a:pt x="1865" y="1117"/>
                </a:moveTo>
                <a:lnTo>
                  <a:pt x="1863" y="1117"/>
                </a:lnTo>
                <a:lnTo>
                  <a:pt x="1860" y="1117"/>
                </a:lnTo>
                <a:lnTo>
                  <a:pt x="1863" y="1117"/>
                </a:lnTo>
                <a:lnTo>
                  <a:pt x="1865" y="1117"/>
                </a:lnTo>
                <a:close/>
                <a:moveTo>
                  <a:pt x="1852" y="1130"/>
                </a:moveTo>
                <a:lnTo>
                  <a:pt x="1853" y="1130"/>
                </a:lnTo>
                <a:lnTo>
                  <a:pt x="1853" y="1129"/>
                </a:lnTo>
                <a:lnTo>
                  <a:pt x="1853" y="1130"/>
                </a:lnTo>
                <a:lnTo>
                  <a:pt x="1852" y="1130"/>
                </a:lnTo>
                <a:close/>
                <a:moveTo>
                  <a:pt x="1901" y="1059"/>
                </a:moveTo>
                <a:lnTo>
                  <a:pt x="1901" y="1058"/>
                </a:lnTo>
                <a:lnTo>
                  <a:pt x="1901" y="1056"/>
                </a:lnTo>
                <a:lnTo>
                  <a:pt x="1901" y="1058"/>
                </a:lnTo>
                <a:lnTo>
                  <a:pt x="1901" y="1059"/>
                </a:lnTo>
                <a:close/>
                <a:moveTo>
                  <a:pt x="1909" y="1101"/>
                </a:moveTo>
                <a:lnTo>
                  <a:pt x="1908" y="1100"/>
                </a:lnTo>
                <a:lnTo>
                  <a:pt x="1907" y="1098"/>
                </a:lnTo>
                <a:lnTo>
                  <a:pt x="1908" y="1100"/>
                </a:lnTo>
                <a:lnTo>
                  <a:pt x="1909" y="1101"/>
                </a:lnTo>
                <a:close/>
                <a:moveTo>
                  <a:pt x="1921" y="1038"/>
                </a:moveTo>
                <a:lnTo>
                  <a:pt x="1914" y="1033"/>
                </a:lnTo>
                <a:lnTo>
                  <a:pt x="1908" y="1027"/>
                </a:lnTo>
                <a:lnTo>
                  <a:pt x="1914" y="1033"/>
                </a:lnTo>
                <a:lnTo>
                  <a:pt x="1921" y="1038"/>
                </a:lnTo>
                <a:close/>
                <a:moveTo>
                  <a:pt x="1950" y="1067"/>
                </a:moveTo>
                <a:lnTo>
                  <a:pt x="1950" y="1066"/>
                </a:lnTo>
                <a:lnTo>
                  <a:pt x="1950" y="1067"/>
                </a:lnTo>
                <a:lnTo>
                  <a:pt x="1950" y="1067"/>
                </a:lnTo>
                <a:close/>
                <a:moveTo>
                  <a:pt x="1849" y="1130"/>
                </a:moveTo>
                <a:lnTo>
                  <a:pt x="1846" y="1128"/>
                </a:lnTo>
                <a:lnTo>
                  <a:pt x="1845" y="1125"/>
                </a:lnTo>
                <a:lnTo>
                  <a:pt x="1846" y="1128"/>
                </a:lnTo>
                <a:lnTo>
                  <a:pt x="1849" y="1130"/>
                </a:lnTo>
                <a:close/>
                <a:moveTo>
                  <a:pt x="1816" y="1084"/>
                </a:moveTo>
                <a:lnTo>
                  <a:pt x="1828" y="1076"/>
                </a:lnTo>
                <a:lnTo>
                  <a:pt x="1840" y="1070"/>
                </a:lnTo>
                <a:lnTo>
                  <a:pt x="1828" y="1076"/>
                </a:lnTo>
                <a:lnTo>
                  <a:pt x="1816" y="1084"/>
                </a:lnTo>
                <a:close/>
                <a:moveTo>
                  <a:pt x="1818" y="1087"/>
                </a:moveTo>
                <a:lnTo>
                  <a:pt x="1818" y="1086"/>
                </a:lnTo>
                <a:lnTo>
                  <a:pt x="1817" y="1086"/>
                </a:lnTo>
                <a:lnTo>
                  <a:pt x="1818" y="1086"/>
                </a:lnTo>
                <a:lnTo>
                  <a:pt x="1818" y="1087"/>
                </a:lnTo>
                <a:close/>
                <a:moveTo>
                  <a:pt x="1801" y="1098"/>
                </a:moveTo>
                <a:lnTo>
                  <a:pt x="1803" y="1095"/>
                </a:lnTo>
                <a:lnTo>
                  <a:pt x="1806" y="1094"/>
                </a:lnTo>
                <a:lnTo>
                  <a:pt x="1803" y="1095"/>
                </a:lnTo>
                <a:lnTo>
                  <a:pt x="1801" y="1098"/>
                </a:lnTo>
                <a:close/>
                <a:moveTo>
                  <a:pt x="1798" y="1215"/>
                </a:moveTo>
                <a:lnTo>
                  <a:pt x="1798" y="1219"/>
                </a:lnTo>
                <a:lnTo>
                  <a:pt x="1799" y="1221"/>
                </a:lnTo>
                <a:lnTo>
                  <a:pt x="1798" y="1219"/>
                </a:lnTo>
                <a:lnTo>
                  <a:pt x="1798" y="1215"/>
                </a:lnTo>
                <a:lnTo>
                  <a:pt x="1798" y="1210"/>
                </a:lnTo>
                <a:lnTo>
                  <a:pt x="1801" y="1207"/>
                </a:lnTo>
                <a:lnTo>
                  <a:pt x="1798" y="1210"/>
                </a:lnTo>
                <a:lnTo>
                  <a:pt x="1798" y="1215"/>
                </a:lnTo>
                <a:close/>
                <a:moveTo>
                  <a:pt x="1778" y="1297"/>
                </a:moveTo>
                <a:lnTo>
                  <a:pt x="1780" y="1296"/>
                </a:lnTo>
                <a:lnTo>
                  <a:pt x="1781" y="1296"/>
                </a:lnTo>
                <a:lnTo>
                  <a:pt x="1780" y="1296"/>
                </a:lnTo>
                <a:lnTo>
                  <a:pt x="1778" y="1297"/>
                </a:lnTo>
                <a:close/>
                <a:moveTo>
                  <a:pt x="1762" y="1164"/>
                </a:moveTo>
                <a:lnTo>
                  <a:pt x="1762" y="1164"/>
                </a:lnTo>
                <a:lnTo>
                  <a:pt x="1762" y="1165"/>
                </a:lnTo>
                <a:lnTo>
                  <a:pt x="1762" y="1164"/>
                </a:lnTo>
                <a:close/>
                <a:moveTo>
                  <a:pt x="1610" y="1199"/>
                </a:moveTo>
                <a:lnTo>
                  <a:pt x="1612" y="1199"/>
                </a:lnTo>
                <a:lnTo>
                  <a:pt x="1616" y="1199"/>
                </a:lnTo>
                <a:lnTo>
                  <a:pt x="1612" y="1199"/>
                </a:lnTo>
                <a:lnTo>
                  <a:pt x="1610" y="1199"/>
                </a:lnTo>
                <a:close/>
                <a:moveTo>
                  <a:pt x="1604" y="894"/>
                </a:moveTo>
                <a:lnTo>
                  <a:pt x="1604" y="892"/>
                </a:lnTo>
                <a:lnTo>
                  <a:pt x="1604" y="890"/>
                </a:lnTo>
                <a:lnTo>
                  <a:pt x="1604" y="890"/>
                </a:lnTo>
                <a:lnTo>
                  <a:pt x="1604" y="892"/>
                </a:lnTo>
                <a:lnTo>
                  <a:pt x="1604" y="894"/>
                </a:lnTo>
                <a:close/>
                <a:moveTo>
                  <a:pt x="1598" y="905"/>
                </a:moveTo>
                <a:lnTo>
                  <a:pt x="1598" y="906"/>
                </a:lnTo>
                <a:lnTo>
                  <a:pt x="1598" y="907"/>
                </a:lnTo>
                <a:lnTo>
                  <a:pt x="1598" y="906"/>
                </a:lnTo>
                <a:lnTo>
                  <a:pt x="1598" y="905"/>
                </a:lnTo>
                <a:close/>
                <a:moveTo>
                  <a:pt x="1577" y="886"/>
                </a:moveTo>
                <a:lnTo>
                  <a:pt x="1578" y="884"/>
                </a:lnTo>
                <a:lnTo>
                  <a:pt x="1580" y="881"/>
                </a:lnTo>
                <a:lnTo>
                  <a:pt x="1578" y="884"/>
                </a:lnTo>
                <a:lnTo>
                  <a:pt x="1577" y="886"/>
                </a:lnTo>
                <a:close/>
                <a:moveTo>
                  <a:pt x="1570" y="884"/>
                </a:moveTo>
                <a:lnTo>
                  <a:pt x="1571" y="881"/>
                </a:lnTo>
                <a:lnTo>
                  <a:pt x="1571" y="878"/>
                </a:lnTo>
                <a:lnTo>
                  <a:pt x="1567" y="878"/>
                </a:lnTo>
                <a:lnTo>
                  <a:pt x="1564" y="876"/>
                </a:lnTo>
                <a:lnTo>
                  <a:pt x="1567" y="878"/>
                </a:lnTo>
                <a:lnTo>
                  <a:pt x="1571" y="878"/>
                </a:lnTo>
                <a:lnTo>
                  <a:pt x="1571" y="881"/>
                </a:lnTo>
                <a:lnTo>
                  <a:pt x="1570" y="884"/>
                </a:lnTo>
                <a:close/>
                <a:moveTo>
                  <a:pt x="1421" y="741"/>
                </a:moveTo>
                <a:lnTo>
                  <a:pt x="1415" y="730"/>
                </a:lnTo>
                <a:lnTo>
                  <a:pt x="1410" y="718"/>
                </a:lnTo>
                <a:lnTo>
                  <a:pt x="1404" y="705"/>
                </a:lnTo>
                <a:lnTo>
                  <a:pt x="1400" y="694"/>
                </a:lnTo>
                <a:lnTo>
                  <a:pt x="1404" y="705"/>
                </a:lnTo>
                <a:lnTo>
                  <a:pt x="1410" y="718"/>
                </a:lnTo>
                <a:lnTo>
                  <a:pt x="1415" y="730"/>
                </a:lnTo>
                <a:lnTo>
                  <a:pt x="1421" y="741"/>
                </a:lnTo>
                <a:lnTo>
                  <a:pt x="1423" y="748"/>
                </a:lnTo>
                <a:lnTo>
                  <a:pt x="1424" y="755"/>
                </a:lnTo>
                <a:lnTo>
                  <a:pt x="1423" y="748"/>
                </a:lnTo>
                <a:lnTo>
                  <a:pt x="1421" y="741"/>
                </a:lnTo>
                <a:close/>
                <a:moveTo>
                  <a:pt x="1390" y="690"/>
                </a:moveTo>
                <a:lnTo>
                  <a:pt x="1393" y="689"/>
                </a:lnTo>
                <a:lnTo>
                  <a:pt x="1394" y="688"/>
                </a:lnTo>
                <a:lnTo>
                  <a:pt x="1393" y="689"/>
                </a:lnTo>
                <a:lnTo>
                  <a:pt x="1390" y="690"/>
                </a:lnTo>
                <a:close/>
                <a:moveTo>
                  <a:pt x="1393" y="758"/>
                </a:moveTo>
                <a:lnTo>
                  <a:pt x="1393" y="758"/>
                </a:lnTo>
                <a:lnTo>
                  <a:pt x="1393" y="758"/>
                </a:lnTo>
                <a:lnTo>
                  <a:pt x="1393" y="758"/>
                </a:lnTo>
                <a:lnTo>
                  <a:pt x="1393" y="758"/>
                </a:lnTo>
                <a:lnTo>
                  <a:pt x="1394" y="755"/>
                </a:lnTo>
                <a:lnTo>
                  <a:pt x="1394" y="752"/>
                </a:lnTo>
                <a:lnTo>
                  <a:pt x="1394" y="755"/>
                </a:lnTo>
                <a:lnTo>
                  <a:pt x="1393" y="758"/>
                </a:lnTo>
                <a:close/>
                <a:moveTo>
                  <a:pt x="1374" y="744"/>
                </a:moveTo>
                <a:lnTo>
                  <a:pt x="1373" y="744"/>
                </a:lnTo>
                <a:lnTo>
                  <a:pt x="1371" y="743"/>
                </a:lnTo>
                <a:lnTo>
                  <a:pt x="1373" y="744"/>
                </a:lnTo>
                <a:lnTo>
                  <a:pt x="1374" y="744"/>
                </a:lnTo>
                <a:lnTo>
                  <a:pt x="1374" y="745"/>
                </a:lnTo>
                <a:lnTo>
                  <a:pt x="1374" y="745"/>
                </a:lnTo>
                <a:lnTo>
                  <a:pt x="1374" y="745"/>
                </a:lnTo>
                <a:lnTo>
                  <a:pt x="1374" y="744"/>
                </a:lnTo>
                <a:close/>
                <a:moveTo>
                  <a:pt x="1349" y="688"/>
                </a:moveTo>
                <a:lnTo>
                  <a:pt x="1347" y="685"/>
                </a:lnTo>
                <a:lnTo>
                  <a:pt x="1346" y="682"/>
                </a:lnTo>
                <a:lnTo>
                  <a:pt x="1345" y="680"/>
                </a:lnTo>
                <a:lnTo>
                  <a:pt x="1345" y="676"/>
                </a:lnTo>
                <a:lnTo>
                  <a:pt x="1345" y="680"/>
                </a:lnTo>
                <a:lnTo>
                  <a:pt x="1346" y="682"/>
                </a:lnTo>
                <a:lnTo>
                  <a:pt x="1347" y="685"/>
                </a:lnTo>
                <a:lnTo>
                  <a:pt x="1349" y="688"/>
                </a:lnTo>
                <a:lnTo>
                  <a:pt x="1352" y="689"/>
                </a:lnTo>
                <a:lnTo>
                  <a:pt x="1353" y="689"/>
                </a:lnTo>
                <a:lnTo>
                  <a:pt x="1354" y="690"/>
                </a:lnTo>
                <a:lnTo>
                  <a:pt x="1354" y="692"/>
                </a:lnTo>
                <a:lnTo>
                  <a:pt x="1354" y="690"/>
                </a:lnTo>
                <a:lnTo>
                  <a:pt x="1353" y="689"/>
                </a:lnTo>
                <a:lnTo>
                  <a:pt x="1352" y="689"/>
                </a:lnTo>
                <a:lnTo>
                  <a:pt x="1349" y="688"/>
                </a:lnTo>
                <a:close/>
                <a:moveTo>
                  <a:pt x="1349" y="689"/>
                </a:moveTo>
                <a:lnTo>
                  <a:pt x="1349" y="689"/>
                </a:lnTo>
                <a:lnTo>
                  <a:pt x="1349" y="688"/>
                </a:lnTo>
                <a:lnTo>
                  <a:pt x="1349" y="689"/>
                </a:lnTo>
                <a:lnTo>
                  <a:pt x="1349" y="689"/>
                </a:lnTo>
                <a:close/>
                <a:moveTo>
                  <a:pt x="1335" y="678"/>
                </a:moveTo>
                <a:lnTo>
                  <a:pt x="1332" y="678"/>
                </a:lnTo>
                <a:lnTo>
                  <a:pt x="1328" y="678"/>
                </a:lnTo>
                <a:lnTo>
                  <a:pt x="1332" y="678"/>
                </a:lnTo>
                <a:lnTo>
                  <a:pt x="1335" y="678"/>
                </a:lnTo>
                <a:lnTo>
                  <a:pt x="1338" y="682"/>
                </a:lnTo>
                <a:lnTo>
                  <a:pt x="1340" y="684"/>
                </a:lnTo>
                <a:lnTo>
                  <a:pt x="1338" y="682"/>
                </a:lnTo>
                <a:lnTo>
                  <a:pt x="1335" y="678"/>
                </a:lnTo>
                <a:close/>
                <a:moveTo>
                  <a:pt x="1333" y="729"/>
                </a:moveTo>
                <a:lnTo>
                  <a:pt x="1333" y="727"/>
                </a:lnTo>
                <a:lnTo>
                  <a:pt x="1332" y="725"/>
                </a:lnTo>
                <a:lnTo>
                  <a:pt x="1333" y="727"/>
                </a:lnTo>
                <a:lnTo>
                  <a:pt x="1333" y="729"/>
                </a:lnTo>
                <a:lnTo>
                  <a:pt x="1334" y="730"/>
                </a:lnTo>
                <a:lnTo>
                  <a:pt x="1334" y="730"/>
                </a:lnTo>
                <a:lnTo>
                  <a:pt x="1334" y="730"/>
                </a:lnTo>
                <a:lnTo>
                  <a:pt x="1333" y="729"/>
                </a:lnTo>
                <a:close/>
                <a:moveTo>
                  <a:pt x="1322" y="667"/>
                </a:moveTo>
                <a:lnTo>
                  <a:pt x="1327" y="663"/>
                </a:lnTo>
                <a:lnTo>
                  <a:pt x="1331" y="660"/>
                </a:lnTo>
                <a:lnTo>
                  <a:pt x="1327" y="663"/>
                </a:lnTo>
                <a:lnTo>
                  <a:pt x="1322" y="667"/>
                </a:lnTo>
                <a:close/>
                <a:moveTo>
                  <a:pt x="1320" y="772"/>
                </a:moveTo>
                <a:lnTo>
                  <a:pt x="1316" y="765"/>
                </a:lnTo>
                <a:lnTo>
                  <a:pt x="1313" y="758"/>
                </a:lnTo>
                <a:lnTo>
                  <a:pt x="1316" y="765"/>
                </a:lnTo>
                <a:lnTo>
                  <a:pt x="1320" y="772"/>
                </a:lnTo>
                <a:lnTo>
                  <a:pt x="1321" y="773"/>
                </a:lnTo>
                <a:lnTo>
                  <a:pt x="1322" y="775"/>
                </a:lnTo>
                <a:lnTo>
                  <a:pt x="1321" y="773"/>
                </a:lnTo>
                <a:lnTo>
                  <a:pt x="1320" y="772"/>
                </a:lnTo>
                <a:close/>
                <a:moveTo>
                  <a:pt x="1307" y="776"/>
                </a:moveTo>
                <a:lnTo>
                  <a:pt x="1307" y="775"/>
                </a:lnTo>
                <a:lnTo>
                  <a:pt x="1308" y="775"/>
                </a:lnTo>
                <a:lnTo>
                  <a:pt x="1307" y="775"/>
                </a:lnTo>
                <a:lnTo>
                  <a:pt x="1306" y="774"/>
                </a:lnTo>
                <a:lnTo>
                  <a:pt x="1307" y="775"/>
                </a:lnTo>
                <a:lnTo>
                  <a:pt x="1308" y="775"/>
                </a:lnTo>
                <a:lnTo>
                  <a:pt x="1307" y="775"/>
                </a:lnTo>
                <a:lnTo>
                  <a:pt x="1307" y="776"/>
                </a:lnTo>
                <a:close/>
                <a:moveTo>
                  <a:pt x="1299" y="762"/>
                </a:moveTo>
                <a:lnTo>
                  <a:pt x="1297" y="762"/>
                </a:lnTo>
                <a:lnTo>
                  <a:pt x="1295" y="764"/>
                </a:lnTo>
                <a:lnTo>
                  <a:pt x="1297" y="762"/>
                </a:lnTo>
                <a:lnTo>
                  <a:pt x="1299" y="762"/>
                </a:lnTo>
                <a:lnTo>
                  <a:pt x="1299" y="762"/>
                </a:lnTo>
                <a:lnTo>
                  <a:pt x="1300" y="762"/>
                </a:lnTo>
                <a:lnTo>
                  <a:pt x="1299" y="762"/>
                </a:lnTo>
                <a:lnTo>
                  <a:pt x="1299" y="762"/>
                </a:lnTo>
                <a:close/>
                <a:moveTo>
                  <a:pt x="1295" y="767"/>
                </a:moveTo>
                <a:lnTo>
                  <a:pt x="1295" y="767"/>
                </a:lnTo>
                <a:lnTo>
                  <a:pt x="1294" y="768"/>
                </a:lnTo>
                <a:lnTo>
                  <a:pt x="1295" y="767"/>
                </a:lnTo>
                <a:lnTo>
                  <a:pt x="1295" y="767"/>
                </a:lnTo>
                <a:close/>
                <a:moveTo>
                  <a:pt x="1276" y="783"/>
                </a:moveTo>
                <a:lnTo>
                  <a:pt x="1277" y="783"/>
                </a:lnTo>
                <a:lnTo>
                  <a:pt x="1278" y="785"/>
                </a:lnTo>
                <a:lnTo>
                  <a:pt x="1277" y="783"/>
                </a:lnTo>
                <a:lnTo>
                  <a:pt x="1276" y="783"/>
                </a:lnTo>
                <a:close/>
                <a:moveTo>
                  <a:pt x="1273" y="780"/>
                </a:moveTo>
                <a:lnTo>
                  <a:pt x="1271" y="780"/>
                </a:lnTo>
                <a:lnTo>
                  <a:pt x="1267" y="780"/>
                </a:lnTo>
                <a:lnTo>
                  <a:pt x="1271" y="780"/>
                </a:lnTo>
                <a:lnTo>
                  <a:pt x="1273" y="780"/>
                </a:lnTo>
                <a:lnTo>
                  <a:pt x="1274" y="781"/>
                </a:lnTo>
                <a:lnTo>
                  <a:pt x="1276" y="782"/>
                </a:lnTo>
                <a:lnTo>
                  <a:pt x="1274" y="781"/>
                </a:lnTo>
                <a:lnTo>
                  <a:pt x="1273" y="780"/>
                </a:lnTo>
                <a:close/>
                <a:moveTo>
                  <a:pt x="1250" y="549"/>
                </a:moveTo>
                <a:lnTo>
                  <a:pt x="1243" y="541"/>
                </a:lnTo>
                <a:lnTo>
                  <a:pt x="1235" y="535"/>
                </a:lnTo>
                <a:lnTo>
                  <a:pt x="1229" y="531"/>
                </a:lnTo>
                <a:lnTo>
                  <a:pt x="1225" y="525"/>
                </a:lnTo>
                <a:lnTo>
                  <a:pt x="1221" y="520"/>
                </a:lnTo>
                <a:lnTo>
                  <a:pt x="1217" y="514"/>
                </a:lnTo>
                <a:lnTo>
                  <a:pt x="1216" y="513"/>
                </a:lnTo>
                <a:lnTo>
                  <a:pt x="1217" y="511"/>
                </a:lnTo>
                <a:lnTo>
                  <a:pt x="1217" y="510"/>
                </a:lnTo>
                <a:lnTo>
                  <a:pt x="1219" y="510"/>
                </a:lnTo>
                <a:lnTo>
                  <a:pt x="1222" y="511"/>
                </a:lnTo>
                <a:lnTo>
                  <a:pt x="1225" y="510"/>
                </a:lnTo>
                <a:lnTo>
                  <a:pt x="1221" y="503"/>
                </a:lnTo>
                <a:lnTo>
                  <a:pt x="1215" y="497"/>
                </a:lnTo>
                <a:lnTo>
                  <a:pt x="1197" y="486"/>
                </a:lnTo>
                <a:lnTo>
                  <a:pt x="1181" y="473"/>
                </a:lnTo>
                <a:lnTo>
                  <a:pt x="1167" y="458"/>
                </a:lnTo>
                <a:lnTo>
                  <a:pt x="1154" y="441"/>
                </a:lnTo>
                <a:lnTo>
                  <a:pt x="1152" y="439"/>
                </a:lnTo>
                <a:lnTo>
                  <a:pt x="1152" y="436"/>
                </a:lnTo>
                <a:lnTo>
                  <a:pt x="1153" y="436"/>
                </a:lnTo>
                <a:lnTo>
                  <a:pt x="1155" y="436"/>
                </a:lnTo>
                <a:lnTo>
                  <a:pt x="1156" y="436"/>
                </a:lnTo>
                <a:lnTo>
                  <a:pt x="1159" y="437"/>
                </a:lnTo>
                <a:lnTo>
                  <a:pt x="1170" y="443"/>
                </a:lnTo>
                <a:lnTo>
                  <a:pt x="1183" y="448"/>
                </a:lnTo>
                <a:lnTo>
                  <a:pt x="1196" y="454"/>
                </a:lnTo>
                <a:lnTo>
                  <a:pt x="1208" y="462"/>
                </a:lnTo>
                <a:lnTo>
                  <a:pt x="1219" y="474"/>
                </a:lnTo>
                <a:lnTo>
                  <a:pt x="1229" y="487"/>
                </a:lnTo>
                <a:lnTo>
                  <a:pt x="1236" y="496"/>
                </a:lnTo>
                <a:lnTo>
                  <a:pt x="1243" y="507"/>
                </a:lnTo>
                <a:lnTo>
                  <a:pt x="1249" y="517"/>
                </a:lnTo>
                <a:lnTo>
                  <a:pt x="1258" y="527"/>
                </a:lnTo>
                <a:lnTo>
                  <a:pt x="1252" y="527"/>
                </a:lnTo>
                <a:lnTo>
                  <a:pt x="1248" y="524"/>
                </a:lnTo>
                <a:lnTo>
                  <a:pt x="1244" y="522"/>
                </a:lnTo>
                <a:lnTo>
                  <a:pt x="1242" y="520"/>
                </a:lnTo>
                <a:lnTo>
                  <a:pt x="1238" y="517"/>
                </a:lnTo>
                <a:lnTo>
                  <a:pt x="1235" y="517"/>
                </a:lnTo>
                <a:lnTo>
                  <a:pt x="1237" y="521"/>
                </a:lnTo>
                <a:lnTo>
                  <a:pt x="1239" y="523"/>
                </a:lnTo>
                <a:lnTo>
                  <a:pt x="1243" y="525"/>
                </a:lnTo>
                <a:lnTo>
                  <a:pt x="1246" y="528"/>
                </a:lnTo>
                <a:lnTo>
                  <a:pt x="1255" y="536"/>
                </a:lnTo>
                <a:lnTo>
                  <a:pt x="1262" y="544"/>
                </a:lnTo>
                <a:lnTo>
                  <a:pt x="1266" y="555"/>
                </a:lnTo>
                <a:lnTo>
                  <a:pt x="1271" y="565"/>
                </a:lnTo>
                <a:lnTo>
                  <a:pt x="1260" y="557"/>
                </a:lnTo>
                <a:lnTo>
                  <a:pt x="1250" y="549"/>
                </a:lnTo>
                <a:close/>
                <a:moveTo>
                  <a:pt x="1245" y="758"/>
                </a:moveTo>
                <a:lnTo>
                  <a:pt x="1245" y="758"/>
                </a:lnTo>
                <a:lnTo>
                  <a:pt x="1245" y="757"/>
                </a:lnTo>
                <a:lnTo>
                  <a:pt x="1245" y="758"/>
                </a:lnTo>
                <a:close/>
                <a:moveTo>
                  <a:pt x="1225" y="857"/>
                </a:moveTo>
                <a:lnTo>
                  <a:pt x="1219" y="856"/>
                </a:lnTo>
                <a:lnTo>
                  <a:pt x="1214" y="853"/>
                </a:lnTo>
                <a:lnTo>
                  <a:pt x="1219" y="856"/>
                </a:lnTo>
                <a:lnTo>
                  <a:pt x="1225" y="857"/>
                </a:lnTo>
                <a:close/>
                <a:moveTo>
                  <a:pt x="1222" y="815"/>
                </a:moveTo>
                <a:lnTo>
                  <a:pt x="1223" y="813"/>
                </a:lnTo>
                <a:lnTo>
                  <a:pt x="1223" y="809"/>
                </a:lnTo>
                <a:lnTo>
                  <a:pt x="1223" y="809"/>
                </a:lnTo>
                <a:lnTo>
                  <a:pt x="1223" y="813"/>
                </a:lnTo>
                <a:lnTo>
                  <a:pt x="1222" y="815"/>
                </a:lnTo>
                <a:close/>
                <a:moveTo>
                  <a:pt x="1225" y="793"/>
                </a:moveTo>
                <a:lnTo>
                  <a:pt x="1225" y="795"/>
                </a:lnTo>
                <a:lnTo>
                  <a:pt x="1226" y="797"/>
                </a:lnTo>
                <a:lnTo>
                  <a:pt x="1225" y="795"/>
                </a:lnTo>
                <a:lnTo>
                  <a:pt x="1225" y="793"/>
                </a:lnTo>
                <a:close/>
                <a:moveTo>
                  <a:pt x="1225" y="857"/>
                </a:moveTo>
                <a:lnTo>
                  <a:pt x="1225" y="853"/>
                </a:lnTo>
                <a:lnTo>
                  <a:pt x="1225" y="850"/>
                </a:lnTo>
                <a:lnTo>
                  <a:pt x="1223" y="848"/>
                </a:lnTo>
                <a:lnTo>
                  <a:pt x="1222" y="844"/>
                </a:lnTo>
                <a:lnTo>
                  <a:pt x="1223" y="848"/>
                </a:lnTo>
                <a:lnTo>
                  <a:pt x="1225" y="850"/>
                </a:lnTo>
                <a:lnTo>
                  <a:pt x="1225" y="853"/>
                </a:lnTo>
                <a:lnTo>
                  <a:pt x="1225" y="857"/>
                </a:lnTo>
                <a:close/>
                <a:moveTo>
                  <a:pt x="1210" y="887"/>
                </a:moveTo>
                <a:lnTo>
                  <a:pt x="1210" y="887"/>
                </a:lnTo>
                <a:lnTo>
                  <a:pt x="1219" y="893"/>
                </a:lnTo>
                <a:lnTo>
                  <a:pt x="1228" y="900"/>
                </a:lnTo>
                <a:lnTo>
                  <a:pt x="1219" y="893"/>
                </a:lnTo>
                <a:lnTo>
                  <a:pt x="1210" y="887"/>
                </a:lnTo>
                <a:close/>
                <a:moveTo>
                  <a:pt x="1207" y="884"/>
                </a:moveTo>
                <a:lnTo>
                  <a:pt x="1208" y="884"/>
                </a:lnTo>
                <a:lnTo>
                  <a:pt x="1208" y="884"/>
                </a:lnTo>
                <a:lnTo>
                  <a:pt x="1208" y="884"/>
                </a:lnTo>
                <a:lnTo>
                  <a:pt x="1207" y="884"/>
                </a:lnTo>
                <a:close/>
                <a:moveTo>
                  <a:pt x="1152" y="876"/>
                </a:moveTo>
                <a:lnTo>
                  <a:pt x="1152" y="874"/>
                </a:lnTo>
                <a:lnTo>
                  <a:pt x="1152" y="874"/>
                </a:lnTo>
                <a:lnTo>
                  <a:pt x="1152" y="874"/>
                </a:lnTo>
                <a:lnTo>
                  <a:pt x="1152" y="876"/>
                </a:lnTo>
                <a:close/>
                <a:moveTo>
                  <a:pt x="1148" y="894"/>
                </a:moveTo>
                <a:lnTo>
                  <a:pt x="1148" y="894"/>
                </a:lnTo>
                <a:lnTo>
                  <a:pt x="1148" y="894"/>
                </a:lnTo>
                <a:lnTo>
                  <a:pt x="1148" y="894"/>
                </a:lnTo>
                <a:close/>
                <a:moveTo>
                  <a:pt x="1099" y="387"/>
                </a:moveTo>
                <a:lnTo>
                  <a:pt x="1094" y="387"/>
                </a:lnTo>
                <a:lnTo>
                  <a:pt x="1090" y="384"/>
                </a:lnTo>
                <a:lnTo>
                  <a:pt x="1083" y="382"/>
                </a:lnTo>
                <a:lnTo>
                  <a:pt x="1079" y="378"/>
                </a:lnTo>
                <a:lnTo>
                  <a:pt x="1077" y="376"/>
                </a:lnTo>
                <a:lnTo>
                  <a:pt x="1074" y="374"/>
                </a:lnTo>
                <a:lnTo>
                  <a:pt x="1072" y="373"/>
                </a:lnTo>
                <a:lnTo>
                  <a:pt x="1070" y="371"/>
                </a:lnTo>
                <a:lnTo>
                  <a:pt x="1065" y="371"/>
                </a:lnTo>
                <a:lnTo>
                  <a:pt x="1059" y="374"/>
                </a:lnTo>
                <a:lnTo>
                  <a:pt x="1056" y="373"/>
                </a:lnTo>
                <a:lnTo>
                  <a:pt x="1050" y="368"/>
                </a:lnTo>
                <a:lnTo>
                  <a:pt x="1053" y="366"/>
                </a:lnTo>
                <a:lnTo>
                  <a:pt x="1057" y="363"/>
                </a:lnTo>
                <a:lnTo>
                  <a:pt x="1059" y="361"/>
                </a:lnTo>
                <a:lnTo>
                  <a:pt x="1062" y="357"/>
                </a:lnTo>
                <a:lnTo>
                  <a:pt x="1063" y="356"/>
                </a:lnTo>
                <a:lnTo>
                  <a:pt x="1065" y="354"/>
                </a:lnTo>
                <a:lnTo>
                  <a:pt x="1067" y="354"/>
                </a:lnTo>
                <a:lnTo>
                  <a:pt x="1070" y="353"/>
                </a:lnTo>
                <a:lnTo>
                  <a:pt x="1077" y="354"/>
                </a:lnTo>
                <a:lnTo>
                  <a:pt x="1081" y="356"/>
                </a:lnTo>
                <a:lnTo>
                  <a:pt x="1083" y="359"/>
                </a:lnTo>
                <a:lnTo>
                  <a:pt x="1085" y="360"/>
                </a:lnTo>
                <a:lnTo>
                  <a:pt x="1095" y="360"/>
                </a:lnTo>
                <a:lnTo>
                  <a:pt x="1106" y="361"/>
                </a:lnTo>
                <a:lnTo>
                  <a:pt x="1117" y="364"/>
                </a:lnTo>
                <a:lnTo>
                  <a:pt x="1126" y="368"/>
                </a:lnTo>
                <a:lnTo>
                  <a:pt x="1132" y="370"/>
                </a:lnTo>
                <a:lnTo>
                  <a:pt x="1138" y="373"/>
                </a:lnTo>
                <a:lnTo>
                  <a:pt x="1145" y="374"/>
                </a:lnTo>
                <a:lnTo>
                  <a:pt x="1150" y="375"/>
                </a:lnTo>
                <a:lnTo>
                  <a:pt x="1156" y="375"/>
                </a:lnTo>
                <a:lnTo>
                  <a:pt x="1160" y="377"/>
                </a:lnTo>
                <a:lnTo>
                  <a:pt x="1163" y="381"/>
                </a:lnTo>
                <a:lnTo>
                  <a:pt x="1166" y="384"/>
                </a:lnTo>
                <a:lnTo>
                  <a:pt x="1171" y="392"/>
                </a:lnTo>
                <a:lnTo>
                  <a:pt x="1177" y="399"/>
                </a:lnTo>
                <a:lnTo>
                  <a:pt x="1184" y="405"/>
                </a:lnTo>
                <a:lnTo>
                  <a:pt x="1193" y="411"/>
                </a:lnTo>
                <a:lnTo>
                  <a:pt x="1202" y="422"/>
                </a:lnTo>
                <a:lnTo>
                  <a:pt x="1210" y="433"/>
                </a:lnTo>
                <a:lnTo>
                  <a:pt x="1221" y="447"/>
                </a:lnTo>
                <a:lnTo>
                  <a:pt x="1230" y="461"/>
                </a:lnTo>
                <a:lnTo>
                  <a:pt x="1230" y="462"/>
                </a:lnTo>
                <a:lnTo>
                  <a:pt x="1231" y="464"/>
                </a:lnTo>
                <a:lnTo>
                  <a:pt x="1231" y="466"/>
                </a:lnTo>
                <a:lnTo>
                  <a:pt x="1232" y="467"/>
                </a:lnTo>
                <a:lnTo>
                  <a:pt x="1232" y="468"/>
                </a:lnTo>
                <a:lnTo>
                  <a:pt x="1231" y="471"/>
                </a:lnTo>
                <a:lnTo>
                  <a:pt x="1228" y="471"/>
                </a:lnTo>
                <a:lnTo>
                  <a:pt x="1225" y="468"/>
                </a:lnTo>
                <a:lnTo>
                  <a:pt x="1209" y="457"/>
                </a:lnTo>
                <a:lnTo>
                  <a:pt x="1195" y="443"/>
                </a:lnTo>
                <a:lnTo>
                  <a:pt x="1183" y="432"/>
                </a:lnTo>
                <a:lnTo>
                  <a:pt x="1169" y="423"/>
                </a:lnTo>
                <a:lnTo>
                  <a:pt x="1157" y="415"/>
                </a:lnTo>
                <a:lnTo>
                  <a:pt x="1146" y="408"/>
                </a:lnTo>
                <a:lnTo>
                  <a:pt x="1134" y="401"/>
                </a:lnTo>
                <a:lnTo>
                  <a:pt x="1122" y="392"/>
                </a:lnTo>
                <a:lnTo>
                  <a:pt x="1118" y="388"/>
                </a:lnTo>
                <a:lnTo>
                  <a:pt x="1112" y="385"/>
                </a:lnTo>
                <a:lnTo>
                  <a:pt x="1110" y="384"/>
                </a:lnTo>
                <a:lnTo>
                  <a:pt x="1106" y="384"/>
                </a:lnTo>
                <a:lnTo>
                  <a:pt x="1103" y="385"/>
                </a:lnTo>
                <a:lnTo>
                  <a:pt x="1099" y="387"/>
                </a:lnTo>
                <a:close/>
                <a:moveTo>
                  <a:pt x="1097" y="817"/>
                </a:moveTo>
                <a:lnTo>
                  <a:pt x="1098" y="817"/>
                </a:lnTo>
                <a:lnTo>
                  <a:pt x="1098" y="816"/>
                </a:lnTo>
                <a:lnTo>
                  <a:pt x="1098" y="817"/>
                </a:lnTo>
                <a:lnTo>
                  <a:pt x="1097" y="817"/>
                </a:lnTo>
                <a:close/>
                <a:moveTo>
                  <a:pt x="1076" y="856"/>
                </a:moveTo>
                <a:lnTo>
                  <a:pt x="1077" y="857"/>
                </a:lnTo>
                <a:lnTo>
                  <a:pt x="1078" y="859"/>
                </a:lnTo>
                <a:lnTo>
                  <a:pt x="1077" y="857"/>
                </a:lnTo>
                <a:lnTo>
                  <a:pt x="1076" y="856"/>
                </a:lnTo>
                <a:close/>
                <a:moveTo>
                  <a:pt x="1070" y="850"/>
                </a:moveTo>
                <a:lnTo>
                  <a:pt x="1072" y="852"/>
                </a:lnTo>
                <a:lnTo>
                  <a:pt x="1074" y="853"/>
                </a:lnTo>
                <a:lnTo>
                  <a:pt x="1072" y="852"/>
                </a:lnTo>
                <a:lnTo>
                  <a:pt x="1070" y="850"/>
                </a:lnTo>
                <a:close/>
                <a:moveTo>
                  <a:pt x="1080" y="865"/>
                </a:moveTo>
                <a:lnTo>
                  <a:pt x="1078" y="865"/>
                </a:lnTo>
                <a:lnTo>
                  <a:pt x="1076" y="866"/>
                </a:lnTo>
                <a:lnTo>
                  <a:pt x="1074" y="869"/>
                </a:lnTo>
                <a:lnTo>
                  <a:pt x="1072" y="871"/>
                </a:lnTo>
                <a:lnTo>
                  <a:pt x="1070" y="871"/>
                </a:lnTo>
                <a:lnTo>
                  <a:pt x="1067" y="872"/>
                </a:lnTo>
                <a:lnTo>
                  <a:pt x="1070" y="871"/>
                </a:lnTo>
                <a:lnTo>
                  <a:pt x="1072" y="871"/>
                </a:lnTo>
                <a:lnTo>
                  <a:pt x="1074" y="869"/>
                </a:lnTo>
                <a:lnTo>
                  <a:pt x="1076" y="866"/>
                </a:lnTo>
                <a:lnTo>
                  <a:pt x="1078" y="865"/>
                </a:lnTo>
                <a:lnTo>
                  <a:pt x="1080" y="865"/>
                </a:lnTo>
                <a:lnTo>
                  <a:pt x="1083" y="864"/>
                </a:lnTo>
                <a:lnTo>
                  <a:pt x="1084" y="863"/>
                </a:lnTo>
                <a:lnTo>
                  <a:pt x="1083" y="864"/>
                </a:lnTo>
                <a:lnTo>
                  <a:pt x="1080" y="865"/>
                </a:lnTo>
                <a:close/>
                <a:moveTo>
                  <a:pt x="1064" y="872"/>
                </a:moveTo>
                <a:lnTo>
                  <a:pt x="1064" y="871"/>
                </a:lnTo>
                <a:lnTo>
                  <a:pt x="1063" y="871"/>
                </a:lnTo>
                <a:lnTo>
                  <a:pt x="1064" y="871"/>
                </a:lnTo>
                <a:lnTo>
                  <a:pt x="1064" y="872"/>
                </a:lnTo>
                <a:lnTo>
                  <a:pt x="1064" y="873"/>
                </a:lnTo>
                <a:lnTo>
                  <a:pt x="1065" y="873"/>
                </a:lnTo>
                <a:lnTo>
                  <a:pt x="1064" y="873"/>
                </a:lnTo>
                <a:lnTo>
                  <a:pt x="1064" y="872"/>
                </a:lnTo>
                <a:close/>
                <a:moveTo>
                  <a:pt x="1060" y="864"/>
                </a:moveTo>
                <a:lnTo>
                  <a:pt x="1062" y="863"/>
                </a:lnTo>
                <a:lnTo>
                  <a:pt x="1063" y="862"/>
                </a:lnTo>
                <a:lnTo>
                  <a:pt x="1062" y="863"/>
                </a:lnTo>
                <a:lnTo>
                  <a:pt x="1060" y="864"/>
                </a:lnTo>
                <a:close/>
                <a:moveTo>
                  <a:pt x="1057" y="844"/>
                </a:moveTo>
                <a:lnTo>
                  <a:pt x="1059" y="845"/>
                </a:lnTo>
                <a:lnTo>
                  <a:pt x="1062" y="848"/>
                </a:lnTo>
                <a:lnTo>
                  <a:pt x="1062" y="848"/>
                </a:lnTo>
                <a:lnTo>
                  <a:pt x="1059" y="845"/>
                </a:lnTo>
                <a:lnTo>
                  <a:pt x="1057" y="844"/>
                </a:lnTo>
                <a:close/>
                <a:moveTo>
                  <a:pt x="1038" y="856"/>
                </a:moveTo>
                <a:lnTo>
                  <a:pt x="1041" y="855"/>
                </a:lnTo>
                <a:lnTo>
                  <a:pt x="1043" y="855"/>
                </a:lnTo>
                <a:lnTo>
                  <a:pt x="1045" y="856"/>
                </a:lnTo>
                <a:lnTo>
                  <a:pt x="1048" y="857"/>
                </a:lnTo>
                <a:lnTo>
                  <a:pt x="1045" y="856"/>
                </a:lnTo>
                <a:lnTo>
                  <a:pt x="1043" y="855"/>
                </a:lnTo>
                <a:lnTo>
                  <a:pt x="1041" y="855"/>
                </a:lnTo>
                <a:lnTo>
                  <a:pt x="1038" y="856"/>
                </a:lnTo>
                <a:close/>
                <a:moveTo>
                  <a:pt x="1003" y="683"/>
                </a:moveTo>
                <a:lnTo>
                  <a:pt x="1003" y="685"/>
                </a:lnTo>
                <a:lnTo>
                  <a:pt x="1002" y="685"/>
                </a:lnTo>
                <a:lnTo>
                  <a:pt x="1001" y="685"/>
                </a:lnTo>
                <a:lnTo>
                  <a:pt x="998" y="685"/>
                </a:lnTo>
                <a:lnTo>
                  <a:pt x="987" y="680"/>
                </a:lnTo>
                <a:lnTo>
                  <a:pt x="975" y="671"/>
                </a:lnTo>
                <a:lnTo>
                  <a:pt x="974" y="670"/>
                </a:lnTo>
                <a:lnTo>
                  <a:pt x="973" y="669"/>
                </a:lnTo>
                <a:lnTo>
                  <a:pt x="968" y="669"/>
                </a:lnTo>
                <a:lnTo>
                  <a:pt x="965" y="668"/>
                </a:lnTo>
                <a:lnTo>
                  <a:pt x="962" y="666"/>
                </a:lnTo>
                <a:lnTo>
                  <a:pt x="961" y="663"/>
                </a:lnTo>
                <a:lnTo>
                  <a:pt x="957" y="657"/>
                </a:lnTo>
                <a:lnTo>
                  <a:pt x="954" y="653"/>
                </a:lnTo>
                <a:lnTo>
                  <a:pt x="947" y="643"/>
                </a:lnTo>
                <a:lnTo>
                  <a:pt x="940" y="634"/>
                </a:lnTo>
                <a:lnTo>
                  <a:pt x="935" y="629"/>
                </a:lnTo>
                <a:lnTo>
                  <a:pt x="932" y="626"/>
                </a:lnTo>
                <a:lnTo>
                  <a:pt x="927" y="622"/>
                </a:lnTo>
                <a:lnTo>
                  <a:pt x="921" y="620"/>
                </a:lnTo>
                <a:lnTo>
                  <a:pt x="919" y="619"/>
                </a:lnTo>
                <a:lnTo>
                  <a:pt x="919" y="616"/>
                </a:lnTo>
                <a:lnTo>
                  <a:pt x="919" y="615"/>
                </a:lnTo>
                <a:lnTo>
                  <a:pt x="920" y="614"/>
                </a:lnTo>
                <a:lnTo>
                  <a:pt x="921" y="613"/>
                </a:lnTo>
                <a:lnTo>
                  <a:pt x="924" y="613"/>
                </a:lnTo>
                <a:lnTo>
                  <a:pt x="929" y="614"/>
                </a:lnTo>
                <a:lnTo>
                  <a:pt x="936" y="614"/>
                </a:lnTo>
                <a:lnTo>
                  <a:pt x="936" y="613"/>
                </a:lnTo>
                <a:lnTo>
                  <a:pt x="935" y="612"/>
                </a:lnTo>
                <a:lnTo>
                  <a:pt x="934" y="609"/>
                </a:lnTo>
                <a:lnTo>
                  <a:pt x="932" y="607"/>
                </a:lnTo>
                <a:lnTo>
                  <a:pt x="932" y="606"/>
                </a:lnTo>
                <a:lnTo>
                  <a:pt x="932" y="605"/>
                </a:lnTo>
                <a:lnTo>
                  <a:pt x="932" y="604"/>
                </a:lnTo>
                <a:lnTo>
                  <a:pt x="933" y="602"/>
                </a:lnTo>
                <a:lnTo>
                  <a:pt x="936" y="600"/>
                </a:lnTo>
                <a:lnTo>
                  <a:pt x="940" y="599"/>
                </a:lnTo>
                <a:lnTo>
                  <a:pt x="943" y="600"/>
                </a:lnTo>
                <a:lnTo>
                  <a:pt x="947" y="601"/>
                </a:lnTo>
                <a:lnTo>
                  <a:pt x="952" y="607"/>
                </a:lnTo>
                <a:lnTo>
                  <a:pt x="955" y="613"/>
                </a:lnTo>
                <a:lnTo>
                  <a:pt x="957" y="619"/>
                </a:lnTo>
                <a:lnTo>
                  <a:pt x="960" y="625"/>
                </a:lnTo>
                <a:lnTo>
                  <a:pt x="963" y="629"/>
                </a:lnTo>
                <a:lnTo>
                  <a:pt x="967" y="633"/>
                </a:lnTo>
                <a:lnTo>
                  <a:pt x="969" y="634"/>
                </a:lnTo>
                <a:lnTo>
                  <a:pt x="970" y="638"/>
                </a:lnTo>
                <a:lnTo>
                  <a:pt x="970" y="640"/>
                </a:lnTo>
                <a:lnTo>
                  <a:pt x="970" y="643"/>
                </a:lnTo>
                <a:lnTo>
                  <a:pt x="970" y="645"/>
                </a:lnTo>
                <a:lnTo>
                  <a:pt x="972" y="645"/>
                </a:lnTo>
                <a:lnTo>
                  <a:pt x="974" y="645"/>
                </a:lnTo>
                <a:lnTo>
                  <a:pt x="976" y="642"/>
                </a:lnTo>
                <a:lnTo>
                  <a:pt x="980" y="649"/>
                </a:lnTo>
                <a:lnTo>
                  <a:pt x="984" y="655"/>
                </a:lnTo>
                <a:lnTo>
                  <a:pt x="987" y="659"/>
                </a:lnTo>
                <a:lnTo>
                  <a:pt x="988" y="661"/>
                </a:lnTo>
                <a:lnTo>
                  <a:pt x="990" y="663"/>
                </a:lnTo>
                <a:lnTo>
                  <a:pt x="994" y="664"/>
                </a:lnTo>
                <a:lnTo>
                  <a:pt x="997" y="668"/>
                </a:lnTo>
                <a:lnTo>
                  <a:pt x="1001" y="673"/>
                </a:lnTo>
                <a:lnTo>
                  <a:pt x="1003" y="678"/>
                </a:lnTo>
                <a:lnTo>
                  <a:pt x="1003" y="683"/>
                </a:lnTo>
                <a:close/>
                <a:moveTo>
                  <a:pt x="970" y="894"/>
                </a:moveTo>
                <a:lnTo>
                  <a:pt x="970" y="897"/>
                </a:lnTo>
                <a:lnTo>
                  <a:pt x="970" y="899"/>
                </a:lnTo>
                <a:lnTo>
                  <a:pt x="970" y="897"/>
                </a:lnTo>
                <a:lnTo>
                  <a:pt x="970" y="894"/>
                </a:lnTo>
                <a:lnTo>
                  <a:pt x="973" y="894"/>
                </a:lnTo>
                <a:lnTo>
                  <a:pt x="974" y="894"/>
                </a:lnTo>
                <a:lnTo>
                  <a:pt x="973" y="894"/>
                </a:lnTo>
                <a:lnTo>
                  <a:pt x="970" y="894"/>
                </a:lnTo>
                <a:close/>
                <a:moveTo>
                  <a:pt x="966" y="894"/>
                </a:moveTo>
                <a:lnTo>
                  <a:pt x="966" y="894"/>
                </a:lnTo>
                <a:lnTo>
                  <a:pt x="966" y="894"/>
                </a:lnTo>
                <a:lnTo>
                  <a:pt x="966" y="894"/>
                </a:lnTo>
                <a:lnTo>
                  <a:pt x="966" y="894"/>
                </a:lnTo>
                <a:close/>
                <a:moveTo>
                  <a:pt x="961" y="929"/>
                </a:moveTo>
                <a:lnTo>
                  <a:pt x="961" y="929"/>
                </a:lnTo>
                <a:lnTo>
                  <a:pt x="961" y="928"/>
                </a:lnTo>
                <a:lnTo>
                  <a:pt x="961" y="929"/>
                </a:lnTo>
                <a:lnTo>
                  <a:pt x="961" y="929"/>
                </a:lnTo>
                <a:lnTo>
                  <a:pt x="961" y="932"/>
                </a:lnTo>
                <a:lnTo>
                  <a:pt x="962" y="932"/>
                </a:lnTo>
                <a:lnTo>
                  <a:pt x="961" y="932"/>
                </a:lnTo>
                <a:lnTo>
                  <a:pt x="961" y="929"/>
                </a:lnTo>
                <a:close/>
                <a:moveTo>
                  <a:pt x="941" y="957"/>
                </a:moveTo>
                <a:lnTo>
                  <a:pt x="942" y="956"/>
                </a:lnTo>
                <a:lnTo>
                  <a:pt x="942" y="956"/>
                </a:lnTo>
                <a:lnTo>
                  <a:pt x="942" y="956"/>
                </a:lnTo>
                <a:lnTo>
                  <a:pt x="941" y="957"/>
                </a:lnTo>
                <a:close/>
                <a:moveTo>
                  <a:pt x="941" y="956"/>
                </a:moveTo>
                <a:lnTo>
                  <a:pt x="941" y="956"/>
                </a:lnTo>
                <a:lnTo>
                  <a:pt x="940" y="956"/>
                </a:lnTo>
                <a:lnTo>
                  <a:pt x="941" y="956"/>
                </a:lnTo>
                <a:lnTo>
                  <a:pt x="941" y="956"/>
                </a:lnTo>
                <a:close/>
                <a:moveTo>
                  <a:pt x="940" y="967"/>
                </a:moveTo>
                <a:lnTo>
                  <a:pt x="940" y="967"/>
                </a:lnTo>
                <a:lnTo>
                  <a:pt x="940" y="968"/>
                </a:lnTo>
                <a:lnTo>
                  <a:pt x="940" y="969"/>
                </a:lnTo>
                <a:lnTo>
                  <a:pt x="940" y="968"/>
                </a:lnTo>
                <a:lnTo>
                  <a:pt x="940" y="967"/>
                </a:lnTo>
                <a:close/>
                <a:moveTo>
                  <a:pt x="915" y="1007"/>
                </a:moveTo>
                <a:lnTo>
                  <a:pt x="915" y="1007"/>
                </a:lnTo>
                <a:lnTo>
                  <a:pt x="917" y="1013"/>
                </a:lnTo>
                <a:lnTo>
                  <a:pt x="918" y="1019"/>
                </a:lnTo>
                <a:lnTo>
                  <a:pt x="921" y="1025"/>
                </a:lnTo>
                <a:lnTo>
                  <a:pt x="925" y="1028"/>
                </a:lnTo>
                <a:lnTo>
                  <a:pt x="921" y="1025"/>
                </a:lnTo>
                <a:lnTo>
                  <a:pt x="918" y="1019"/>
                </a:lnTo>
                <a:lnTo>
                  <a:pt x="917" y="1013"/>
                </a:lnTo>
                <a:lnTo>
                  <a:pt x="915" y="1007"/>
                </a:lnTo>
                <a:close/>
                <a:moveTo>
                  <a:pt x="913" y="694"/>
                </a:moveTo>
                <a:lnTo>
                  <a:pt x="914" y="694"/>
                </a:lnTo>
                <a:lnTo>
                  <a:pt x="915" y="692"/>
                </a:lnTo>
                <a:lnTo>
                  <a:pt x="914" y="694"/>
                </a:lnTo>
                <a:lnTo>
                  <a:pt x="913" y="694"/>
                </a:lnTo>
                <a:close/>
                <a:moveTo>
                  <a:pt x="911" y="689"/>
                </a:moveTo>
                <a:lnTo>
                  <a:pt x="905" y="687"/>
                </a:lnTo>
                <a:lnTo>
                  <a:pt x="900" y="683"/>
                </a:lnTo>
                <a:lnTo>
                  <a:pt x="905" y="687"/>
                </a:lnTo>
                <a:lnTo>
                  <a:pt x="911" y="689"/>
                </a:lnTo>
                <a:lnTo>
                  <a:pt x="911" y="690"/>
                </a:lnTo>
                <a:lnTo>
                  <a:pt x="912" y="692"/>
                </a:lnTo>
                <a:lnTo>
                  <a:pt x="911" y="690"/>
                </a:lnTo>
                <a:lnTo>
                  <a:pt x="911" y="689"/>
                </a:lnTo>
                <a:close/>
                <a:moveTo>
                  <a:pt x="867" y="558"/>
                </a:moveTo>
                <a:lnTo>
                  <a:pt x="864" y="557"/>
                </a:lnTo>
                <a:lnTo>
                  <a:pt x="862" y="558"/>
                </a:lnTo>
                <a:lnTo>
                  <a:pt x="858" y="559"/>
                </a:lnTo>
                <a:lnTo>
                  <a:pt x="857" y="563"/>
                </a:lnTo>
                <a:lnTo>
                  <a:pt x="857" y="564"/>
                </a:lnTo>
                <a:lnTo>
                  <a:pt x="857" y="565"/>
                </a:lnTo>
                <a:lnTo>
                  <a:pt x="858" y="565"/>
                </a:lnTo>
                <a:lnTo>
                  <a:pt x="860" y="565"/>
                </a:lnTo>
                <a:lnTo>
                  <a:pt x="865" y="564"/>
                </a:lnTo>
                <a:lnTo>
                  <a:pt x="870" y="565"/>
                </a:lnTo>
                <a:lnTo>
                  <a:pt x="873" y="566"/>
                </a:lnTo>
                <a:lnTo>
                  <a:pt x="878" y="569"/>
                </a:lnTo>
                <a:lnTo>
                  <a:pt x="880" y="571"/>
                </a:lnTo>
                <a:lnTo>
                  <a:pt x="881" y="573"/>
                </a:lnTo>
                <a:lnTo>
                  <a:pt x="881" y="576"/>
                </a:lnTo>
                <a:lnTo>
                  <a:pt x="880" y="578"/>
                </a:lnTo>
                <a:lnTo>
                  <a:pt x="878" y="580"/>
                </a:lnTo>
                <a:lnTo>
                  <a:pt x="877" y="579"/>
                </a:lnTo>
                <a:lnTo>
                  <a:pt x="874" y="579"/>
                </a:lnTo>
                <a:lnTo>
                  <a:pt x="873" y="578"/>
                </a:lnTo>
                <a:lnTo>
                  <a:pt x="871" y="578"/>
                </a:lnTo>
                <a:lnTo>
                  <a:pt x="869" y="577"/>
                </a:lnTo>
                <a:lnTo>
                  <a:pt x="869" y="578"/>
                </a:lnTo>
                <a:lnTo>
                  <a:pt x="869" y="581"/>
                </a:lnTo>
                <a:lnTo>
                  <a:pt x="870" y="585"/>
                </a:lnTo>
                <a:lnTo>
                  <a:pt x="867" y="585"/>
                </a:lnTo>
                <a:lnTo>
                  <a:pt x="866" y="585"/>
                </a:lnTo>
                <a:lnTo>
                  <a:pt x="864" y="585"/>
                </a:lnTo>
                <a:lnTo>
                  <a:pt x="849" y="578"/>
                </a:lnTo>
                <a:lnTo>
                  <a:pt x="834" y="569"/>
                </a:lnTo>
                <a:lnTo>
                  <a:pt x="831" y="567"/>
                </a:lnTo>
                <a:lnTo>
                  <a:pt x="830" y="566"/>
                </a:lnTo>
                <a:lnTo>
                  <a:pt x="824" y="566"/>
                </a:lnTo>
                <a:lnTo>
                  <a:pt x="820" y="565"/>
                </a:lnTo>
                <a:lnTo>
                  <a:pt x="816" y="563"/>
                </a:lnTo>
                <a:lnTo>
                  <a:pt x="812" y="559"/>
                </a:lnTo>
                <a:lnTo>
                  <a:pt x="801" y="552"/>
                </a:lnTo>
                <a:lnTo>
                  <a:pt x="789" y="545"/>
                </a:lnTo>
                <a:lnTo>
                  <a:pt x="787" y="545"/>
                </a:lnTo>
                <a:lnTo>
                  <a:pt x="784" y="546"/>
                </a:lnTo>
                <a:lnTo>
                  <a:pt x="781" y="548"/>
                </a:lnTo>
                <a:lnTo>
                  <a:pt x="777" y="548"/>
                </a:lnTo>
                <a:lnTo>
                  <a:pt x="774" y="545"/>
                </a:lnTo>
                <a:lnTo>
                  <a:pt x="773" y="542"/>
                </a:lnTo>
                <a:lnTo>
                  <a:pt x="772" y="539"/>
                </a:lnTo>
                <a:lnTo>
                  <a:pt x="770" y="537"/>
                </a:lnTo>
                <a:lnTo>
                  <a:pt x="768" y="536"/>
                </a:lnTo>
                <a:lnTo>
                  <a:pt x="766" y="535"/>
                </a:lnTo>
                <a:lnTo>
                  <a:pt x="763" y="534"/>
                </a:lnTo>
                <a:lnTo>
                  <a:pt x="763" y="531"/>
                </a:lnTo>
                <a:lnTo>
                  <a:pt x="765" y="530"/>
                </a:lnTo>
                <a:lnTo>
                  <a:pt x="767" y="530"/>
                </a:lnTo>
                <a:lnTo>
                  <a:pt x="772" y="531"/>
                </a:lnTo>
                <a:lnTo>
                  <a:pt x="775" y="534"/>
                </a:lnTo>
                <a:lnTo>
                  <a:pt x="779" y="535"/>
                </a:lnTo>
                <a:lnTo>
                  <a:pt x="782" y="534"/>
                </a:lnTo>
                <a:lnTo>
                  <a:pt x="784" y="532"/>
                </a:lnTo>
                <a:lnTo>
                  <a:pt x="787" y="530"/>
                </a:lnTo>
                <a:lnTo>
                  <a:pt x="788" y="528"/>
                </a:lnTo>
                <a:lnTo>
                  <a:pt x="787" y="527"/>
                </a:lnTo>
                <a:lnTo>
                  <a:pt x="786" y="524"/>
                </a:lnTo>
                <a:lnTo>
                  <a:pt x="784" y="523"/>
                </a:lnTo>
                <a:lnTo>
                  <a:pt x="786" y="522"/>
                </a:lnTo>
                <a:lnTo>
                  <a:pt x="788" y="522"/>
                </a:lnTo>
                <a:lnTo>
                  <a:pt x="789" y="523"/>
                </a:lnTo>
                <a:lnTo>
                  <a:pt x="790" y="524"/>
                </a:lnTo>
                <a:lnTo>
                  <a:pt x="795" y="529"/>
                </a:lnTo>
                <a:lnTo>
                  <a:pt x="801" y="531"/>
                </a:lnTo>
                <a:lnTo>
                  <a:pt x="807" y="531"/>
                </a:lnTo>
                <a:lnTo>
                  <a:pt x="814" y="529"/>
                </a:lnTo>
                <a:lnTo>
                  <a:pt x="816" y="528"/>
                </a:lnTo>
                <a:lnTo>
                  <a:pt x="820" y="528"/>
                </a:lnTo>
                <a:lnTo>
                  <a:pt x="822" y="529"/>
                </a:lnTo>
                <a:lnTo>
                  <a:pt x="823" y="530"/>
                </a:lnTo>
                <a:lnTo>
                  <a:pt x="831" y="535"/>
                </a:lnTo>
                <a:lnTo>
                  <a:pt x="838" y="539"/>
                </a:lnTo>
                <a:lnTo>
                  <a:pt x="839" y="541"/>
                </a:lnTo>
                <a:lnTo>
                  <a:pt x="841" y="541"/>
                </a:lnTo>
                <a:lnTo>
                  <a:pt x="855" y="541"/>
                </a:lnTo>
                <a:lnTo>
                  <a:pt x="867" y="539"/>
                </a:lnTo>
                <a:lnTo>
                  <a:pt x="869" y="541"/>
                </a:lnTo>
                <a:lnTo>
                  <a:pt x="870" y="542"/>
                </a:lnTo>
                <a:lnTo>
                  <a:pt x="871" y="545"/>
                </a:lnTo>
                <a:lnTo>
                  <a:pt x="872" y="548"/>
                </a:lnTo>
                <a:lnTo>
                  <a:pt x="874" y="549"/>
                </a:lnTo>
                <a:lnTo>
                  <a:pt x="877" y="550"/>
                </a:lnTo>
                <a:lnTo>
                  <a:pt x="883" y="552"/>
                </a:lnTo>
                <a:lnTo>
                  <a:pt x="886" y="556"/>
                </a:lnTo>
                <a:lnTo>
                  <a:pt x="887" y="556"/>
                </a:lnTo>
                <a:lnTo>
                  <a:pt x="889" y="556"/>
                </a:lnTo>
                <a:lnTo>
                  <a:pt x="893" y="555"/>
                </a:lnTo>
                <a:lnTo>
                  <a:pt x="896" y="555"/>
                </a:lnTo>
                <a:lnTo>
                  <a:pt x="899" y="560"/>
                </a:lnTo>
                <a:lnTo>
                  <a:pt x="903" y="567"/>
                </a:lnTo>
                <a:lnTo>
                  <a:pt x="903" y="569"/>
                </a:lnTo>
                <a:lnTo>
                  <a:pt x="903" y="570"/>
                </a:lnTo>
                <a:lnTo>
                  <a:pt x="901" y="571"/>
                </a:lnTo>
                <a:lnTo>
                  <a:pt x="900" y="570"/>
                </a:lnTo>
                <a:lnTo>
                  <a:pt x="884" y="565"/>
                </a:lnTo>
                <a:lnTo>
                  <a:pt x="867" y="558"/>
                </a:lnTo>
                <a:close/>
                <a:moveTo>
                  <a:pt x="897" y="750"/>
                </a:moveTo>
                <a:lnTo>
                  <a:pt x="893" y="743"/>
                </a:lnTo>
                <a:lnTo>
                  <a:pt x="891" y="737"/>
                </a:lnTo>
                <a:lnTo>
                  <a:pt x="893" y="743"/>
                </a:lnTo>
                <a:lnTo>
                  <a:pt x="897" y="750"/>
                </a:lnTo>
                <a:lnTo>
                  <a:pt x="897" y="758"/>
                </a:lnTo>
                <a:lnTo>
                  <a:pt x="898" y="765"/>
                </a:lnTo>
                <a:lnTo>
                  <a:pt x="897" y="758"/>
                </a:lnTo>
                <a:lnTo>
                  <a:pt x="897" y="750"/>
                </a:lnTo>
                <a:close/>
                <a:moveTo>
                  <a:pt x="871" y="880"/>
                </a:moveTo>
                <a:lnTo>
                  <a:pt x="872" y="881"/>
                </a:lnTo>
                <a:lnTo>
                  <a:pt x="872" y="883"/>
                </a:lnTo>
                <a:lnTo>
                  <a:pt x="872" y="881"/>
                </a:lnTo>
                <a:lnTo>
                  <a:pt x="871" y="880"/>
                </a:lnTo>
                <a:close/>
                <a:moveTo>
                  <a:pt x="870" y="878"/>
                </a:moveTo>
                <a:lnTo>
                  <a:pt x="870" y="878"/>
                </a:lnTo>
                <a:lnTo>
                  <a:pt x="870" y="878"/>
                </a:lnTo>
                <a:lnTo>
                  <a:pt x="871" y="879"/>
                </a:lnTo>
                <a:lnTo>
                  <a:pt x="871" y="880"/>
                </a:lnTo>
                <a:lnTo>
                  <a:pt x="871" y="879"/>
                </a:lnTo>
                <a:lnTo>
                  <a:pt x="870" y="878"/>
                </a:lnTo>
                <a:close/>
                <a:moveTo>
                  <a:pt x="863" y="836"/>
                </a:moveTo>
                <a:lnTo>
                  <a:pt x="863" y="836"/>
                </a:lnTo>
                <a:lnTo>
                  <a:pt x="858" y="825"/>
                </a:lnTo>
                <a:lnTo>
                  <a:pt x="853" y="816"/>
                </a:lnTo>
                <a:lnTo>
                  <a:pt x="858" y="825"/>
                </a:lnTo>
                <a:lnTo>
                  <a:pt x="863" y="836"/>
                </a:lnTo>
                <a:lnTo>
                  <a:pt x="863" y="836"/>
                </a:lnTo>
                <a:lnTo>
                  <a:pt x="864" y="836"/>
                </a:lnTo>
                <a:lnTo>
                  <a:pt x="865" y="836"/>
                </a:lnTo>
                <a:lnTo>
                  <a:pt x="864" y="836"/>
                </a:lnTo>
                <a:lnTo>
                  <a:pt x="863" y="836"/>
                </a:lnTo>
                <a:close/>
                <a:moveTo>
                  <a:pt x="851" y="888"/>
                </a:moveTo>
                <a:lnTo>
                  <a:pt x="852" y="887"/>
                </a:lnTo>
                <a:lnTo>
                  <a:pt x="850" y="886"/>
                </a:lnTo>
                <a:lnTo>
                  <a:pt x="850" y="885"/>
                </a:lnTo>
                <a:lnTo>
                  <a:pt x="850" y="884"/>
                </a:lnTo>
                <a:lnTo>
                  <a:pt x="850" y="885"/>
                </a:lnTo>
                <a:lnTo>
                  <a:pt x="850" y="886"/>
                </a:lnTo>
                <a:lnTo>
                  <a:pt x="852" y="887"/>
                </a:lnTo>
                <a:lnTo>
                  <a:pt x="851" y="888"/>
                </a:lnTo>
                <a:close/>
                <a:moveTo>
                  <a:pt x="851" y="900"/>
                </a:moveTo>
                <a:lnTo>
                  <a:pt x="851" y="900"/>
                </a:lnTo>
                <a:lnTo>
                  <a:pt x="852" y="900"/>
                </a:lnTo>
                <a:lnTo>
                  <a:pt x="851" y="900"/>
                </a:lnTo>
                <a:lnTo>
                  <a:pt x="851" y="900"/>
                </a:lnTo>
                <a:close/>
                <a:moveTo>
                  <a:pt x="815" y="727"/>
                </a:moveTo>
                <a:lnTo>
                  <a:pt x="812" y="741"/>
                </a:lnTo>
                <a:lnTo>
                  <a:pt x="812" y="757"/>
                </a:lnTo>
                <a:lnTo>
                  <a:pt x="810" y="755"/>
                </a:lnTo>
                <a:lnTo>
                  <a:pt x="807" y="753"/>
                </a:lnTo>
                <a:lnTo>
                  <a:pt x="807" y="758"/>
                </a:lnTo>
                <a:lnTo>
                  <a:pt x="804" y="761"/>
                </a:lnTo>
                <a:lnTo>
                  <a:pt x="804" y="764"/>
                </a:lnTo>
                <a:lnTo>
                  <a:pt x="804" y="766"/>
                </a:lnTo>
                <a:lnTo>
                  <a:pt x="804" y="768"/>
                </a:lnTo>
                <a:lnTo>
                  <a:pt x="805" y="771"/>
                </a:lnTo>
                <a:lnTo>
                  <a:pt x="805" y="772"/>
                </a:lnTo>
                <a:lnTo>
                  <a:pt x="804" y="773"/>
                </a:lnTo>
                <a:lnTo>
                  <a:pt x="803" y="773"/>
                </a:lnTo>
                <a:lnTo>
                  <a:pt x="802" y="773"/>
                </a:lnTo>
                <a:lnTo>
                  <a:pt x="797" y="767"/>
                </a:lnTo>
                <a:lnTo>
                  <a:pt x="790" y="764"/>
                </a:lnTo>
                <a:lnTo>
                  <a:pt x="788" y="760"/>
                </a:lnTo>
                <a:lnTo>
                  <a:pt x="787" y="755"/>
                </a:lnTo>
                <a:lnTo>
                  <a:pt x="786" y="751"/>
                </a:lnTo>
                <a:lnTo>
                  <a:pt x="786" y="747"/>
                </a:lnTo>
                <a:lnTo>
                  <a:pt x="791" y="750"/>
                </a:lnTo>
                <a:lnTo>
                  <a:pt x="796" y="750"/>
                </a:lnTo>
                <a:lnTo>
                  <a:pt x="794" y="746"/>
                </a:lnTo>
                <a:lnTo>
                  <a:pt x="790" y="743"/>
                </a:lnTo>
                <a:lnTo>
                  <a:pt x="786" y="731"/>
                </a:lnTo>
                <a:lnTo>
                  <a:pt x="779" y="720"/>
                </a:lnTo>
                <a:lnTo>
                  <a:pt x="779" y="718"/>
                </a:lnTo>
                <a:lnTo>
                  <a:pt x="780" y="715"/>
                </a:lnTo>
                <a:lnTo>
                  <a:pt x="781" y="708"/>
                </a:lnTo>
                <a:lnTo>
                  <a:pt x="781" y="701"/>
                </a:lnTo>
                <a:lnTo>
                  <a:pt x="781" y="696"/>
                </a:lnTo>
                <a:lnTo>
                  <a:pt x="783" y="691"/>
                </a:lnTo>
                <a:lnTo>
                  <a:pt x="788" y="692"/>
                </a:lnTo>
                <a:lnTo>
                  <a:pt x="794" y="695"/>
                </a:lnTo>
                <a:lnTo>
                  <a:pt x="803" y="710"/>
                </a:lnTo>
                <a:lnTo>
                  <a:pt x="814" y="724"/>
                </a:lnTo>
                <a:lnTo>
                  <a:pt x="815" y="726"/>
                </a:lnTo>
                <a:lnTo>
                  <a:pt x="815" y="727"/>
                </a:lnTo>
                <a:close/>
                <a:moveTo>
                  <a:pt x="761" y="646"/>
                </a:moveTo>
                <a:lnTo>
                  <a:pt x="761" y="646"/>
                </a:lnTo>
                <a:lnTo>
                  <a:pt x="766" y="649"/>
                </a:lnTo>
                <a:lnTo>
                  <a:pt x="770" y="652"/>
                </a:lnTo>
                <a:lnTo>
                  <a:pt x="766" y="649"/>
                </a:lnTo>
                <a:lnTo>
                  <a:pt x="761" y="646"/>
                </a:lnTo>
                <a:close/>
                <a:moveTo>
                  <a:pt x="759" y="627"/>
                </a:moveTo>
                <a:lnTo>
                  <a:pt x="759" y="625"/>
                </a:lnTo>
                <a:lnTo>
                  <a:pt x="758" y="622"/>
                </a:lnTo>
                <a:lnTo>
                  <a:pt x="759" y="625"/>
                </a:lnTo>
                <a:lnTo>
                  <a:pt x="759" y="627"/>
                </a:lnTo>
                <a:close/>
                <a:moveTo>
                  <a:pt x="755" y="645"/>
                </a:moveTo>
                <a:lnTo>
                  <a:pt x="756" y="646"/>
                </a:lnTo>
                <a:lnTo>
                  <a:pt x="758" y="646"/>
                </a:lnTo>
                <a:lnTo>
                  <a:pt x="756" y="646"/>
                </a:lnTo>
                <a:lnTo>
                  <a:pt x="755" y="645"/>
                </a:lnTo>
                <a:close/>
                <a:moveTo>
                  <a:pt x="751" y="639"/>
                </a:moveTo>
                <a:lnTo>
                  <a:pt x="752" y="640"/>
                </a:lnTo>
                <a:lnTo>
                  <a:pt x="754" y="641"/>
                </a:lnTo>
                <a:lnTo>
                  <a:pt x="754" y="635"/>
                </a:lnTo>
                <a:lnTo>
                  <a:pt x="755" y="631"/>
                </a:lnTo>
                <a:lnTo>
                  <a:pt x="754" y="635"/>
                </a:lnTo>
                <a:lnTo>
                  <a:pt x="754" y="641"/>
                </a:lnTo>
                <a:lnTo>
                  <a:pt x="752" y="640"/>
                </a:lnTo>
                <a:lnTo>
                  <a:pt x="751" y="639"/>
                </a:lnTo>
                <a:close/>
                <a:moveTo>
                  <a:pt x="751" y="615"/>
                </a:moveTo>
                <a:lnTo>
                  <a:pt x="749" y="614"/>
                </a:lnTo>
                <a:lnTo>
                  <a:pt x="747" y="614"/>
                </a:lnTo>
                <a:lnTo>
                  <a:pt x="749" y="614"/>
                </a:lnTo>
                <a:lnTo>
                  <a:pt x="751" y="615"/>
                </a:lnTo>
                <a:close/>
                <a:moveTo>
                  <a:pt x="747" y="807"/>
                </a:moveTo>
                <a:lnTo>
                  <a:pt x="745" y="806"/>
                </a:lnTo>
                <a:lnTo>
                  <a:pt x="745" y="803"/>
                </a:lnTo>
                <a:lnTo>
                  <a:pt x="745" y="806"/>
                </a:lnTo>
                <a:lnTo>
                  <a:pt x="747" y="807"/>
                </a:lnTo>
                <a:lnTo>
                  <a:pt x="747" y="813"/>
                </a:lnTo>
                <a:lnTo>
                  <a:pt x="747" y="817"/>
                </a:lnTo>
                <a:lnTo>
                  <a:pt x="747" y="813"/>
                </a:lnTo>
                <a:lnTo>
                  <a:pt x="747" y="807"/>
                </a:lnTo>
                <a:close/>
                <a:moveTo>
                  <a:pt x="744" y="797"/>
                </a:moveTo>
                <a:lnTo>
                  <a:pt x="745" y="801"/>
                </a:lnTo>
                <a:lnTo>
                  <a:pt x="745" y="803"/>
                </a:lnTo>
                <a:lnTo>
                  <a:pt x="745" y="801"/>
                </a:lnTo>
                <a:lnTo>
                  <a:pt x="744" y="797"/>
                </a:lnTo>
                <a:close/>
                <a:moveTo>
                  <a:pt x="691" y="900"/>
                </a:moveTo>
                <a:lnTo>
                  <a:pt x="690" y="897"/>
                </a:lnTo>
                <a:lnTo>
                  <a:pt x="690" y="893"/>
                </a:lnTo>
                <a:lnTo>
                  <a:pt x="689" y="887"/>
                </a:lnTo>
                <a:lnTo>
                  <a:pt x="687" y="883"/>
                </a:lnTo>
                <a:lnTo>
                  <a:pt x="689" y="887"/>
                </a:lnTo>
                <a:lnTo>
                  <a:pt x="690" y="893"/>
                </a:lnTo>
                <a:lnTo>
                  <a:pt x="690" y="897"/>
                </a:lnTo>
                <a:lnTo>
                  <a:pt x="691" y="900"/>
                </a:lnTo>
                <a:close/>
                <a:moveTo>
                  <a:pt x="673" y="93"/>
                </a:moveTo>
                <a:lnTo>
                  <a:pt x="670" y="91"/>
                </a:lnTo>
                <a:lnTo>
                  <a:pt x="666" y="90"/>
                </a:lnTo>
                <a:lnTo>
                  <a:pt x="663" y="90"/>
                </a:lnTo>
                <a:lnTo>
                  <a:pt x="658" y="93"/>
                </a:lnTo>
                <a:lnTo>
                  <a:pt x="658" y="93"/>
                </a:lnTo>
                <a:lnTo>
                  <a:pt x="652" y="91"/>
                </a:lnTo>
                <a:lnTo>
                  <a:pt x="646" y="90"/>
                </a:lnTo>
                <a:lnTo>
                  <a:pt x="646" y="91"/>
                </a:lnTo>
                <a:lnTo>
                  <a:pt x="645" y="93"/>
                </a:lnTo>
                <a:lnTo>
                  <a:pt x="646" y="91"/>
                </a:lnTo>
                <a:lnTo>
                  <a:pt x="646" y="90"/>
                </a:lnTo>
                <a:lnTo>
                  <a:pt x="644" y="88"/>
                </a:lnTo>
                <a:lnTo>
                  <a:pt x="642" y="87"/>
                </a:lnTo>
                <a:lnTo>
                  <a:pt x="639" y="86"/>
                </a:lnTo>
                <a:lnTo>
                  <a:pt x="636" y="84"/>
                </a:lnTo>
                <a:lnTo>
                  <a:pt x="630" y="83"/>
                </a:lnTo>
                <a:lnTo>
                  <a:pt x="625" y="81"/>
                </a:lnTo>
                <a:lnTo>
                  <a:pt x="620" y="81"/>
                </a:lnTo>
                <a:lnTo>
                  <a:pt x="611" y="81"/>
                </a:lnTo>
                <a:lnTo>
                  <a:pt x="609" y="80"/>
                </a:lnTo>
                <a:lnTo>
                  <a:pt x="607" y="79"/>
                </a:lnTo>
                <a:lnTo>
                  <a:pt x="622" y="77"/>
                </a:lnTo>
                <a:lnTo>
                  <a:pt x="635" y="77"/>
                </a:lnTo>
                <a:lnTo>
                  <a:pt x="646" y="79"/>
                </a:lnTo>
                <a:lnTo>
                  <a:pt x="657" y="81"/>
                </a:lnTo>
                <a:lnTo>
                  <a:pt x="666" y="83"/>
                </a:lnTo>
                <a:lnTo>
                  <a:pt x="673" y="88"/>
                </a:lnTo>
                <a:lnTo>
                  <a:pt x="680" y="91"/>
                </a:lnTo>
                <a:lnTo>
                  <a:pt x="686" y="96"/>
                </a:lnTo>
                <a:lnTo>
                  <a:pt x="680" y="95"/>
                </a:lnTo>
                <a:lnTo>
                  <a:pt x="673" y="93"/>
                </a:lnTo>
                <a:close/>
                <a:moveTo>
                  <a:pt x="672" y="159"/>
                </a:moveTo>
                <a:lnTo>
                  <a:pt x="675" y="159"/>
                </a:lnTo>
                <a:lnTo>
                  <a:pt x="677" y="159"/>
                </a:lnTo>
                <a:lnTo>
                  <a:pt x="675" y="159"/>
                </a:lnTo>
                <a:lnTo>
                  <a:pt x="672" y="159"/>
                </a:lnTo>
                <a:close/>
                <a:moveTo>
                  <a:pt x="667" y="139"/>
                </a:moveTo>
                <a:lnTo>
                  <a:pt x="670" y="142"/>
                </a:lnTo>
                <a:lnTo>
                  <a:pt x="671" y="144"/>
                </a:lnTo>
                <a:lnTo>
                  <a:pt x="671" y="144"/>
                </a:lnTo>
                <a:lnTo>
                  <a:pt x="670" y="142"/>
                </a:lnTo>
                <a:lnTo>
                  <a:pt x="667" y="139"/>
                </a:lnTo>
                <a:close/>
                <a:moveTo>
                  <a:pt x="682" y="185"/>
                </a:moveTo>
                <a:lnTo>
                  <a:pt x="680" y="188"/>
                </a:lnTo>
                <a:lnTo>
                  <a:pt x="677" y="189"/>
                </a:lnTo>
                <a:lnTo>
                  <a:pt x="673" y="195"/>
                </a:lnTo>
                <a:lnTo>
                  <a:pt x="670" y="199"/>
                </a:lnTo>
                <a:lnTo>
                  <a:pt x="673" y="195"/>
                </a:lnTo>
                <a:lnTo>
                  <a:pt x="677" y="189"/>
                </a:lnTo>
                <a:lnTo>
                  <a:pt x="680" y="188"/>
                </a:lnTo>
                <a:lnTo>
                  <a:pt x="682" y="185"/>
                </a:lnTo>
                <a:lnTo>
                  <a:pt x="680" y="184"/>
                </a:lnTo>
                <a:lnTo>
                  <a:pt x="679" y="182"/>
                </a:lnTo>
                <a:lnTo>
                  <a:pt x="680" y="184"/>
                </a:lnTo>
                <a:lnTo>
                  <a:pt x="682" y="185"/>
                </a:lnTo>
                <a:lnTo>
                  <a:pt x="683" y="185"/>
                </a:lnTo>
                <a:lnTo>
                  <a:pt x="684" y="184"/>
                </a:lnTo>
                <a:lnTo>
                  <a:pt x="683" y="185"/>
                </a:lnTo>
                <a:lnTo>
                  <a:pt x="682" y="185"/>
                </a:lnTo>
                <a:close/>
                <a:moveTo>
                  <a:pt x="665" y="201"/>
                </a:moveTo>
                <a:lnTo>
                  <a:pt x="665" y="202"/>
                </a:lnTo>
                <a:lnTo>
                  <a:pt x="665" y="202"/>
                </a:lnTo>
                <a:lnTo>
                  <a:pt x="665" y="202"/>
                </a:lnTo>
                <a:lnTo>
                  <a:pt x="665" y="201"/>
                </a:lnTo>
                <a:close/>
                <a:moveTo>
                  <a:pt x="660" y="109"/>
                </a:moveTo>
                <a:lnTo>
                  <a:pt x="660" y="109"/>
                </a:lnTo>
                <a:lnTo>
                  <a:pt x="660" y="109"/>
                </a:lnTo>
                <a:lnTo>
                  <a:pt x="660" y="109"/>
                </a:lnTo>
                <a:lnTo>
                  <a:pt x="660" y="109"/>
                </a:lnTo>
                <a:lnTo>
                  <a:pt x="663" y="110"/>
                </a:lnTo>
                <a:lnTo>
                  <a:pt x="664" y="111"/>
                </a:lnTo>
                <a:lnTo>
                  <a:pt x="663" y="110"/>
                </a:lnTo>
                <a:lnTo>
                  <a:pt x="660" y="109"/>
                </a:lnTo>
                <a:close/>
                <a:moveTo>
                  <a:pt x="655" y="110"/>
                </a:moveTo>
                <a:lnTo>
                  <a:pt x="656" y="110"/>
                </a:lnTo>
                <a:lnTo>
                  <a:pt x="656" y="109"/>
                </a:lnTo>
                <a:lnTo>
                  <a:pt x="656" y="110"/>
                </a:lnTo>
                <a:lnTo>
                  <a:pt x="655" y="110"/>
                </a:lnTo>
                <a:close/>
                <a:moveTo>
                  <a:pt x="643" y="97"/>
                </a:moveTo>
                <a:lnTo>
                  <a:pt x="645" y="97"/>
                </a:lnTo>
                <a:lnTo>
                  <a:pt x="646" y="95"/>
                </a:lnTo>
                <a:lnTo>
                  <a:pt x="645" y="97"/>
                </a:lnTo>
                <a:lnTo>
                  <a:pt x="643" y="97"/>
                </a:lnTo>
                <a:close/>
                <a:moveTo>
                  <a:pt x="629" y="104"/>
                </a:moveTo>
                <a:lnTo>
                  <a:pt x="630" y="107"/>
                </a:lnTo>
                <a:lnTo>
                  <a:pt x="631" y="108"/>
                </a:lnTo>
                <a:lnTo>
                  <a:pt x="630" y="107"/>
                </a:lnTo>
                <a:lnTo>
                  <a:pt x="629" y="104"/>
                </a:lnTo>
                <a:close/>
                <a:moveTo>
                  <a:pt x="617" y="95"/>
                </a:moveTo>
                <a:lnTo>
                  <a:pt x="618" y="98"/>
                </a:lnTo>
                <a:lnTo>
                  <a:pt x="620" y="102"/>
                </a:lnTo>
                <a:lnTo>
                  <a:pt x="620" y="102"/>
                </a:lnTo>
                <a:lnTo>
                  <a:pt x="618" y="98"/>
                </a:lnTo>
                <a:lnTo>
                  <a:pt x="617" y="95"/>
                </a:lnTo>
                <a:close/>
                <a:moveTo>
                  <a:pt x="634" y="171"/>
                </a:moveTo>
                <a:lnTo>
                  <a:pt x="631" y="171"/>
                </a:lnTo>
                <a:lnTo>
                  <a:pt x="630" y="168"/>
                </a:lnTo>
                <a:lnTo>
                  <a:pt x="631" y="171"/>
                </a:lnTo>
                <a:lnTo>
                  <a:pt x="634" y="171"/>
                </a:lnTo>
                <a:lnTo>
                  <a:pt x="636" y="172"/>
                </a:lnTo>
                <a:lnTo>
                  <a:pt x="635" y="174"/>
                </a:lnTo>
                <a:lnTo>
                  <a:pt x="636" y="172"/>
                </a:lnTo>
                <a:lnTo>
                  <a:pt x="634" y="171"/>
                </a:lnTo>
                <a:close/>
                <a:moveTo>
                  <a:pt x="631" y="203"/>
                </a:moveTo>
                <a:lnTo>
                  <a:pt x="624" y="206"/>
                </a:lnTo>
                <a:lnTo>
                  <a:pt x="617" y="208"/>
                </a:lnTo>
                <a:lnTo>
                  <a:pt x="615" y="209"/>
                </a:lnTo>
                <a:lnTo>
                  <a:pt x="613" y="209"/>
                </a:lnTo>
                <a:lnTo>
                  <a:pt x="610" y="209"/>
                </a:lnTo>
                <a:lnTo>
                  <a:pt x="608" y="208"/>
                </a:lnTo>
                <a:lnTo>
                  <a:pt x="609" y="208"/>
                </a:lnTo>
                <a:lnTo>
                  <a:pt x="609" y="207"/>
                </a:lnTo>
                <a:lnTo>
                  <a:pt x="610" y="206"/>
                </a:lnTo>
                <a:lnTo>
                  <a:pt x="611" y="203"/>
                </a:lnTo>
                <a:lnTo>
                  <a:pt x="610" y="206"/>
                </a:lnTo>
                <a:lnTo>
                  <a:pt x="609" y="207"/>
                </a:lnTo>
                <a:lnTo>
                  <a:pt x="613" y="207"/>
                </a:lnTo>
                <a:lnTo>
                  <a:pt x="616" y="207"/>
                </a:lnTo>
                <a:lnTo>
                  <a:pt x="618" y="205"/>
                </a:lnTo>
                <a:lnTo>
                  <a:pt x="622" y="202"/>
                </a:lnTo>
                <a:lnTo>
                  <a:pt x="629" y="196"/>
                </a:lnTo>
                <a:lnTo>
                  <a:pt x="635" y="188"/>
                </a:lnTo>
                <a:lnTo>
                  <a:pt x="639" y="180"/>
                </a:lnTo>
                <a:lnTo>
                  <a:pt x="642" y="171"/>
                </a:lnTo>
                <a:lnTo>
                  <a:pt x="642" y="166"/>
                </a:lnTo>
                <a:lnTo>
                  <a:pt x="643" y="163"/>
                </a:lnTo>
                <a:lnTo>
                  <a:pt x="644" y="159"/>
                </a:lnTo>
                <a:lnTo>
                  <a:pt x="646" y="156"/>
                </a:lnTo>
                <a:lnTo>
                  <a:pt x="650" y="152"/>
                </a:lnTo>
                <a:lnTo>
                  <a:pt x="650" y="150"/>
                </a:lnTo>
                <a:lnTo>
                  <a:pt x="649" y="147"/>
                </a:lnTo>
                <a:lnTo>
                  <a:pt x="645" y="144"/>
                </a:lnTo>
                <a:lnTo>
                  <a:pt x="641" y="137"/>
                </a:lnTo>
                <a:lnTo>
                  <a:pt x="634" y="131"/>
                </a:lnTo>
                <a:lnTo>
                  <a:pt x="634" y="129"/>
                </a:lnTo>
                <a:lnTo>
                  <a:pt x="632" y="129"/>
                </a:lnTo>
                <a:lnTo>
                  <a:pt x="631" y="128"/>
                </a:lnTo>
                <a:lnTo>
                  <a:pt x="631" y="128"/>
                </a:lnTo>
                <a:lnTo>
                  <a:pt x="625" y="123"/>
                </a:lnTo>
                <a:lnTo>
                  <a:pt x="618" y="119"/>
                </a:lnTo>
                <a:lnTo>
                  <a:pt x="611" y="118"/>
                </a:lnTo>
                <a:lnTo>
                  <a:pt x="607" y="118"/>
                </a:lnTo>
                <a:lnTo>
                  <a:pt x="599" y="122"/>
                </a:lnTo>
                <a:lnTo>
                  <a:pt x="590" y="125"/>
                </a:lnTo>
                <a:lnTo>
                  <a:pt x="581" y="128"/>
                </a:lnTo>
                <a:lnTo>
                  <a:pt x="573" y="129"/>
                </a:lnTo>
                <a:lnTo>
                  <a:pt x="568" y="130"/>
                </a:lnTo>
                <a:lnTo>
                  <a:pt x="563" y="133"/>
                </a:lnTo>
                <a:lnTo>
                  <a:pt x="559" y="137"/>
                </a:lnTo>
                <a:lnTo>
                  <a:pt x="554" y="142"/>
                </a:lnTo>
                <a:lnTo>
                  <a:pt x="549" y="147"/>
                </a:lnTo>
                <a:lnTo>
                  <a:pt x="546" y="152"/>
                </a:lnTo>
                <a:lnTo>
                  <a:pt x="544" y="157"/>
                </a:lnTo>
                <a:lnTo>
                  <a:pt x="544" y="161"/>
                </a:lnTo>
                <a:lnTo>
                  <a:pt x="542" y="166"/>
                </a:lnTo>
                <a:lnTo>
                  <a:pt x="542" y="170"/>
                </a:lnTo>
                <a:lnTo>
                  <a:pt x="544" y="174"/>
                </a:lnTo>
                <a:lnTo>
                  <a:pt x="546" y="178"/>
                </a:lnTo>
                <a:lnTo>
                  <a:pt x="547" y="179"/>
                </a:lnTo>
                <a:lnTo>
                  <a:pt x="547" y="179"/>
                </a:lnTo>
                <a:lnTo>
                  <a:pt x="551" y="186"/>
                </a:lnTo>
                <a:lnTo>
                  <a:pt x="555" y="193"/>
                </a:lnTo>
                <a:lnTo>
                  <a:pt x="561" y="198"/>
                </a:lnTo>
                <a:lnTo>
                  <a:pt x="567" y="203"/>
                </a:lnTo>
                <a:lnTo>
                  <a:pt x="568" y="205"/>
                </a:lnTo>
                <a:lnTo>
                  <a:pt x="572" y="205"/>
                </a:lnTo>
                <a:lnTo>
                  <a:pt x="570" y="203"/>
                </a:lnTo>
                <a:lnTo>
                  <a:pt x="570" y="203"/>
                </a:lnTo>
                <a:lnTo>
                  <a:pt x="570" y="200"/>
                </a:lnTo>
                <a:lnTo>
                  <a:pt x="572" y="198"/>
                </a:lnTo>
                <a:lnTo>
                  <a:pt x="570" y="200"/>
                </a:lnTo>
                <a:lnTo>
                  <a:pt x="570" y="203"/>
                </a:lnTo>
                <a:lnTo>
                  <a:pt x="570" y="203"/>
                </a:lnTo>
                <a:lnTo>
                  <a:pt x="572" y="205"/>
                </a:lnTo>
                <a:lnTo>
                  <a:pt x="572" y="205"/>
                </a:lnTo>
                <a:lnTo>
                  <a:pt x="580" y="207"/>
                </a:lnTo>
                <a:lnTo>
                  <a:pt x="588" y="208"/>
                </a:lnTo>
                <a:lnTo>
                  <a:pt x="580" y="207"/>
                </a:lnTo>
                <a:lnTo>
                  <a:pt x="572" y="205"/>
                </a:lnTo>
                <a:lnTo>
                  <a:pt x="569" y="207"/>
                </a:lnTo>
                <a:lnTo>
                  <a:pt x="568" y="208"/>
                </a:lnTo>
                <a:lnTo>
                  <a:pt x="566" y="207"/>
                </a:lnTo>
                <a:lnTo>
                  <a:pt x="563" y="207"/>
                </a:lnTo>
                <a:lnTo>
                  <a:pt x="551" y="201"/>
                </a:lnTo>
                <a:lnTo>
                  <a:pt x="538" y="195"/>
                </a:lnTo>
                <a:lnTo>
                  <a:pt x="526" y="187"/>
                </a:lnTo>
                <a:lnTo>
                  <a:pt x="515" y="179"/>
                </a:lnTo>
                <a:lnTo>
                  <a:pt x="513" y="178"/>
                </a:lnTo>
                <a:lnTo>
                  <a:pt x="512" y="177"/>
                </a:lnTo>
                <a:lnTo>
                  <a:pt x="512" y="174"/>
                </a:lnTo>
                <a:lnTo>
                  <a:pt x="512" y="172"/>
                </a:lnTo>
                <a:lnTo>
                  <a:pt x="514" y="164"/>
                </a:lnTo>
                <a:lnTo>
                  <a:pt x="517" y="157"/>
                </a:lnTo>
                <a:lnTo>
                  <a:pt x="520" y="150"/>
                </a:lnTo>
                <a:lnTo>
                  <a:pt x="525" y="144"/>
                </a:lnTo>
                <a:lnTo>
                  <a:pt x="530" y="138"/>
                </a:lnTo>
                <a:lnTo>
                  <a:pt x="534" y="132"/>
                </a:lnTo>
                <a:lnTo>
                  <a:pt x="541" y="128"/>
                </a:lnTo>
                <a:lnTo>
                  <a:pt x="548" y="123"/>
                </a:lnTo>
                <a:lnTo>
                  <a:pt x="558" y="118"/>
                </a:lnTo>
                <a:lnTo>
                  <a:pt x="568" y="115"/>
                </a:lnTo>
                <a:lnTo>
                  <a:pt x="577" y="111"/>
                </a:lnTo>
                <a:lnTo>
                  <a:pt x="588" y="109"/>
                </a:lnTo>
                <a:lnTo>
                  <a:pt x="599" y="108"/>
                </a:lnTo>
                <a:lnTo>
                  <a:pt x="608" y="109"/>
                </a:lnTo>
                <a:lnTo>
                  <a:pt x="618" y="111"/>
                </a:lnTo>
                <a:lnTo>
                  <a:pt x="627" y="115"/>
                </a:lnTo>
                <a:lnTo>
                  <a:pt x="635" y="119"/>
                </a:lnTo>
                <a:lnTo>
                  <a:pt x="643" y="126"/>
                </a:lnTo>
                <a:lnTo>
                  <a:pt x="649" y="133"/>
                </a:lnTo>
                <a:lnTo>
                  <a:pt x="653" y="143"/>
                </a:lnTo>
                <a:lnTo>
                  <a:pt x="657" y="151"/>
                </a:lnTo>
                <a:lnTo>
                  <a:pt x="659" y="160"/>
                </a:lnTo>
                <a:lnTo>
                  <a:pt x="658" y="170"/>
                </a:lnTo>
                <a:lnTo>
                  <a:pt x="657" y="178"/>
                </a:lnTo>
                <a:lnTo>
                  <a:pt x="653" y="186"/>
                </a:lnTo>
                <a:lnTo>
                  <a:pt x="648" y="193"/>
                </a:lnTo>
                <a:lnTo>
                  <a:pt x="641" y="199"/>
                </a:lnTo>
                <a:lnTo>
                  <a:pt x="631" y="203"/>
                </a:lnTo>
                <a:close/>
                <a:moveTo>
                  <a:pt x="639" y="262"/>
                </a:moveTo>
                <a:lnTo>
                  <a:pt x="634" y="262"/>
                </a:lnTo>
                <a:lnTo>
                  <a:pt x="628" y="262"/>
                </a:lnTo>
                <a:lnTo>
                  <a:pt x="634" y="262"/>
                </a:lnTo>
                <a:lnTo>
                  <a:pt x="639" y="262"/>
                </a:lnTo>
                <a:lnTo>
                  <a:pt x="645" y="258"/>
                </a:lnTo>
                <a:lnTo>
                  <a:pt x="652" y="257"/>
                </a:lnTo>
                <a:lnTo>
                  <a:pt x="645" y="258"/>
                </a:lnTo>
                <a:lnTo>
                  <a:pt x="639" y="262"/>
                </a:lnTo>
                <a:close/>
                <a:moveTo>
                  <a:pt x="621" y="836"/>
                </a:moveTo>
                <a:lnTo>
                  <a:pt x="622" y="842"/>
                </a:lnTo>
                <a:lnTo>
                  <a:pt x="624" y="848"/>
                </a:lnTo>
                <a:lnTo>
                  <a:pt x="622" y="842"/>
                </a:lnTo>
                <a:lnTo>
                  <a:pt x="621" y="836"/>
                </a:lnTo>
                <a:close/>
                <a:moveTo>
                  <a:pt x="616" y="595"/>
                </a:moveTo>
                <a:lnTo>
                  <a:pt x="617" y="595"/>
                </a:lnTo>
                <a:lnTo>
                  <a:pt x="618" y="595"/>
                </a:lnTo>
                <a:lnTo>
                  <a:pt x="617" y="595"/>
                </a:lnTo>
                <a:lnTo>
                  <a:pt x="616" y="595"/>
                </a:lnTo>
                <a:close/>
                <a:moveTo>
                  <a:pt x="611" y="799"/>
                </a:moveTo>
                <a:lnTo>
                  <a:pt x="613" y="802"/>
                </a:lnTo>
                <a:lnTo>
                  <a:pt x="614" y="804"/>
                </a:lnTo>
                <a:lnTo>
                  <a:pt x="614" y="809"/>
                </a:lnTo>
                <a:lnTo>
                  <a:pt x="614" y="813"/>
                </a:lnTo>
                <a:lnTo>
                  <a:pt x="617" y="823"/>
                </a:lnTo>
                <a:lnTo>
                  <a:pt x="622" y="834"/>
                </a:lnTo>
                <a:lnTo>
                  <a:pt x="617" y="823"/>
                </a:lnTo>
                <a:lnTo>
                  <a:pt x="614" y="813"/>
                </a:lnTo>
                <a:lnTo>
                  <a:pt x="614" y="809"/>
                </a:lnTo>
                <a:lnTo>
                  <a:pt x="614" y="804"/>
                </a:lnTo>
                <a:lnTo>
                  <a:pt x="613" y="802"/>
                </a:lnTo>
                <a:lnTo>
                  <a:pt x="611" y="799"/>
                </a:lnTo>
                <a:close/>
                <a:moveTo>
                  <a:pt x="608" y="227"/>
                </a:moveTo>
                <a:lnTo>
                  <a:pt x="608" y="228"/>
                </a:lnTo>
                <a:lnTo>
                  <a:pt x="608" y="229"/>
                </a:lnTo>
                <a:lnTo>
                  <a:pt x="611" y="228"/>
                </a:lnTo>
                <a:lnTo>
                  <a:pt x="615" y="228"/>
                </a:lnTo>
                <a:lnTo>
                  <a:pt x="611" y="228"/>
                </a:lnTo>
                <a:lnTo>
                  <a:pt x="608" y="229"/>
                </a:lnTo>
                <a:lnTo>
                  <a:pt x="608" y="228"/>
                </a:lnTo>
                <a:lnTo>
                  <a:pt x="608" y="227"/>
                </a:lnTo>
                <a:close/>
                <a:moveTo>
                  <a:pt x="617" y="153"/>
                </a:moveTo>
                <a:lnTo>
                  <a:pt x="617" y="153"/>
                </a:lnTo>
                <a:lnTo>
                  <a:pt x="620" y="153"/>
                </a:lnTo>
                <a:lnTo>
                  <a:pt x="624" y="154"/>
                </a:lnTo>
                <a:lnTo>
                  <a:pt x="620" y="153"/>
                </a:lnTo>
                <a:lnTo>
                  <a:pt x="617" y="153"/>
                </a:lnTo>
                <a:close/>
                <a:moveTo>
                  <a:pt x="587" y="184"/>
                </a:moveTo>
                <a:lnTo>
                  <a:pt x="581" y="181"/>
                </a:lnTo>
                <a:lnTo>
                  <a:pt x="575" y="178"/>
                </a:lnTo>
                <a:lnTo>
                  <a:pt x="573" y="177"/>
                </a:lnTo>
                <a:lnTo>
                  <a:pt x="570" y="174"/>
                </a:lnTo>
                <a:lnTo>
                  <a:pt x="569" y="171"/>
                </a:lnTo>
                <a:lnTo>
                  <a:pt x="568" y="167"/>
                </a:lnTo>
                <a:lnTo>
                  <a:pt x="569" y="165"/>
                </a:lnTo>
                <a:lnTo>
                  <a:pt x="569" y="161"/>
                </a:lnTo>
                <a:lnTo>
                  <a:pt x="568" y="161"/>
                </a:lnTo>
                <a:lnTo>
                  <a:pt x="568" y="160"/>
                </a:lnTo>
                <a:lnTo>
                  <a:pt x="568" y="161"/>
                </a:lnTo>
                <a:lnTo>
                  <a:pt x="569" y="161"/>
                </a:lnTo>
                <a:lnTo>
                  <a:pt x="569" y="158"/>
                </a:lnTo>
                <a:lnTo>
                  <a:pt x="569" y="154"/>
                </a:lnTo>
                <a:lnTo>
                  <a:pt x="570" y="151"/>
                </a:lnTo>
                <a:lnTo>
                  <a:pt x="573" y="147"/>
                </a:lnTo>
                <a:lnTo>
                  <a:pt x="576" y="143"/>
                </a:lnTo>
                <a:lnTo>
                  <a:pt x="582" y="137"/>
                </a:lnTo>
                <a:lnTo>
                  <a:pt x="584" y="136"/>
                </a:lnTo>
                <a:lnTo>
                  <a:pt x="588" y="135"/>
                </a:lnTo>
                <a:lnTo>
                  <a:pt x="591" y="136"/>
                </a:lnTo>
                <a:lnTo>
                  <a:pt x="595" y="137"/>
                </a:lnTo>
                <a:lnTo>
                  <a:pt x="603" y="142"/>
                </a:lnTo>
                <a:lnTo>
                  <a:pt x="611" y="146"/>
                </a:lnTo>
                <a:lnTo>
                  <a:pt x="614" y="142"/>
                </a:lnTo>
                <a:lnTo>
                  <a:pt x="616" y="137"/>
                </a:lnTo>
                <a:lnTo>
                  <a:pt x="614" y="142"/>
                </a:lnTo>
                <a:lnTo>
                  <a:pt x="611" y="146"/>
                </a:lnTo>
                <a:lnTo>
                  <a:pt x="611" y="146"/>
                </a:lnTo>
                <a:lnTo>
                  <a:pt x="611" y="150"/>
                </a:lnTo>
                <a:lnTo>
                  <a:pt x="613" y="153"/>
                </a:lnTo>
                <a:lnTo>
                  <a:pt x="614" y="156"/>
                </a:lnTo>
                <a:lnTo>
                  <a:pt x="616" y="159"/>
                </a:lnTo>
                <a:lnTo>
                  <a:pt x="616" y="161"/>
                </a:lnTo>
                <a:lnTo>
                  <a:pt x="616" y="165"/>
                </a:lnTo>
                <a:lnTo>
                  <a:pt x="614" y="166"/>
                </a:lnTo>
                <a:lnTo>
                  <a:pt x="614" y="168"/>
                </a:lnTo>
                <a:lnTo>
                  <a:pt x="615" y="168"/>
                </a:lnTo>
                <a:lnTo>
                  <a:pt x="617" y="167"/>
                </a:lnTo>
                <a:lnTo>
                  <a:pt x="620" y="166"/>
                </a:lnTo>
                <a:lnTo>
                  <a:pt x="622" y="165"/>
                </a:lnTo>
                <a:lnTo>
                  <a:pt x="622" y="161"/>
                </a:lnTo>
                <a:lnTo>
                  <a:pt x="622" y="159"/>
                </a:lnTo>
                <a:lnTo>
                  <a:pt x="622" y="161"/>
                </a:lnTo>
                <a:lnTo>
                  <a:pt x="622" y="165"/>
                </a:lnTo>
                <a:lnTo>
                  <a:pt x="620" y="166"/>
                </a:lnTo>
                <a:lnTo>
                  <a:pt x="617" y="167"/>
                </a:lnTo>
                <a:lnTo>
                  <a:pt x="615" y="168"/>
                </a:lnTo>
                <a:lnTo>
                  <a:pt x="614" y="168"/>
                </a:lnTo>
                <a:lnTo>
                  <a:pt x="611" y="173"/>
                </a:lnTo>
                <a:lnTo>
                  <a:pt x="609" y="177"/>
                </a:lnTo>
                <a:lnTo>
                  <a:pt x="607" y="180"/>
                </a:lnTo>
                <a:lnTo>
                  <a:pt x="603" y="181"/>
                </a:lnTo>
                <a:lnTo>
                  <a:pt x="600" y="184"/>
                </a:lnTo>
                <a:lnTo>
                  <a:pt x="596" y="184"/>
                </a:lnTo>
                <a:lnTo>
                  <a:pt x="591" y="185"/>
                </a:lnTo>
                <a:lnTo>
                  <a:pt x="587" y="184"/>
                </a:lnTo>
                <a:close/>
                <a:moveTo>
                  <a:pt x="604" y="205"/>
                </a:moveTo>
                <a:lnTo>
                  <a:pt x="606" y="203"/>
                </a:lnTo>
                <a:lnTo>
                  <a:pt x="607" y="202"/>
                </a:lnTo>
                <a:lnTo>
                  <a:pt x="606" y="203"/>
                </a:lnTo>
                <a:lnTo>
                  <a:pt x="604" y="205"/>
                </a:lnTo>
                <a:close/>
                <a:moveTo>
                  <a:pt x="606" y="234"/>
                </a:moveTo>
                <a:lnTo>
                  <a:pt x="597" y="236"/>
                </a:lnTo>
                <a:lnTo>
                  <a:pt x="590" y="237"/>
                </a:lnTo>
                <a:lnTo>
                  <a:pt x="597" y="236"/>
                </a:lnTo>
                <a:lnTo>
                  <a:pt x="606" y="234"/>
                </a:lnTo>
                <a:close/>
                <a:moveTo>
                  <a:pt x="602" y="324"/>
                </a:moveTo>
                <a:lnTo>
                  <a:pt x="602" y="327"/>
                </a:lnTo>
                <a:lnTo>
                  <a:pt x="602" y="331"/>
                </a:lnTo>
                <a:lnTo>
                  <a:pt x="602" y="327"/>
                </a:lnTo>
                <a:lnTo>
                  <a:pt x="602" y="324"/>
                </a:lnTo>
                <a:lnTo>
                  <a:pt x="603" y="322"/>
                </a:lnTo>
                <a:lnTo>
                  <a:pt x="604" y="321"/>
                </a:lnTo>
                <a:lnTo>
                  <a:pt x="603" y="322"/>
                </a:lnTo>
                <a:lnTo>
                  <a:pt x="602" y="324"/>
                </a:lnTo>
                <a:close/>
                <a:moveTo>
                  <a:pt x="582" y="340"/>
                </a:moveTo>
                <a:lnTo>
                  <a:pt x="582" y="345"/>
                </a:lnTo>
                <a:lnTo>
                  <a:pt x="583" y="348"/>
                </a:lnTo>
                <a:lnTo>
                  <a:pt x="582" y="345"/>
                </a:lnTo>
                <a:lnTo>
                  <a:pt x="582" y="340"/>
                </a:lnTo>
                <a:close/>
                <a:moveTo>
                  <a:pt x="583" y="944"/>
                </a:moveTo>
                <a:lnTo>
                  <a:pt x="584" y="942"/>
                </a:lnTo>
                <a:lnTo>
                  <a:pt x="584" y="940"/>
                </a:lnTo>
                <a:lnTo>
                  <a:pt x="582" y="928"/>
                </a:lnTo>
                <a:lnTo>
                  <a:pt x="582" y="916"/>
                </a:lnTo>
                <a:lnTo>
                  <a:pt x="582" y="905"/>
                </a:lnTo>
                <a:lnTo>
                  <a:pt x="582" y="893"/>
                </a:lnTo>
                <a:lnTo>
                  <a:pt x="582" y="905"/>
                </a:lnTo>
                <a:lnTo>
                  <a:pt x="582" y="916"/>
                </a:lnTo>
                <a:lnTo>
                  <a:pt x="582" y="928"/>
                </a:lnTo>
                <a:lnTo>
                  <a:pt x="584" y="940"/>
                </a:lnTo>
                <a:lnTo>
                  <a:pt x="584" y="942"/>
                </a:lnTo>
                <a:lnTo>
                  <a:pt x="583" y="944"/>
                </a:lnTo>
                <a:close/>
                <a:moveTo>
                  <a:pt x="574" y="340"/>
                </a:moveTo>
                <a:lnTo>
                  <a:pt x="573" y="343"/>
                </a:lnTo>
                <a:lnTo>
                  <a:pt x="570" y="346"/>
                </a:lnTo>
                <a:lnTo>
                  <a:pt x="569" y="348"/>
                </a:lnTo>
                <a:lnTo>
                  <a:pt x="566" y="349"/>
                </a:lnTo>
                <a:lnTo>
                  <a:pt x="569" y="348"/>
                </a:lnTo>
                <a:lnTo>
                  <a:pt x="570" y="346"/>
                </a:lnTo>
                <a:lnTo>
                  <a:pt x="573" y="343"/>
                </a:lnTo>
                <a:lnTo>
                  <a:pt x="574" y="340"/>
                </a:lnTo>
                <a:lnTo>
                  <a:pt x="574" y="340"/>
                </a:lnTo>
                <a:lnTo>
                  <a:pt x="574" y="340"/>
                </a:lnTo>
                <a:lnTo>
                  <a:pt x="574" y="340"/>
                </a:lnTo>
                <a:lnTo>
                  <a:pt x="574" y="340"/>
                </a:lnTo>
                <a:close/>
                <a:moveTo>
                  <a:pt x="538" y="645"/>
                </a:moveTo>
                <a:lnTo>
                  <a:pt x="534" y="641"/>
                </a:lnTo>
                <a:lnTo>
                  <a:pt x="532" y="639"/>
                </a:lnTo>
                <a:lnTo>
                  <a:pt x="534" y="641"/>
                </a:lnTo>
                <a:lnTo>
                  <a:pt x="538" y="645"/>
                </a:lnTo>
                <a:lnTo>
                  <a:pt x="538" y="645"/>
                </a:lnTo>
                <a:close/>
                <a:moveTo>
                  <a:pt x="522" y="221"/>
                </a:moveTo>
                <a:lnTo>
                  <a:pt x="522" y="223"/>
                </a:lnTo>
                <a:lnTo>
                  <a:pt x="522" y="224"/>
                </a:lnTo>
                <a:lnTo>
                  <a:pt x="522" y="223"/>
                </a:lnTo>
                <a:lnTo>
                  <a:pt x="522" y="221"/>
                </a:lnTo>
                <a:lnTo>
                  <a:pt x="525" y="221"/>
                </a:lnTo>
                <a:lnTo>
                  <a:pt x="527" y="222"/>
                </a:lnTo>
                <a:lnTo>
                  <a:pt x="525" y="221"/>
                </a:lnTo>
                <a:lnTo>
                  <a:pt x="522" y="221"/>
                </a:lnTo>
                <a:close/>
                <a:moveTo>
                  <a:pt x="522" y="1002"/>
                </a:moveTo>
                <a:lnTo>
                  <a:pt x="522" y="1002"/>
                </a:lnTo>
                <a:lnTo>
                  <a:pt x="521" y="1000"/>
                </a:lnTo>
                <a:lnTo>
                  <a:pt x="522" y="993"/>
                </a:lnTo>
                <a:lnTo>
                  <a:pt x="522" y="986"/>
                </a:lnTo>
                <a:lnTo>
                  <a:pt x="522" y="993"/>
                </a:lnTo>
                <a:lnTo>
                  <a:pt x="521" y="1000"/>
                </a:lnTo>
                <a:lnTo>
                  <a:pt x="522" y="1002"/>
                </a:lnTo>
                <a:lnTo>
                  <a:pt x="522" y="1002"/>
                </a:lnTo>
                <a:close/>
                <a:moveTo>
                  <a:pt x="512" y="213"/>
                </a:moveTo>
                <a:lnTo>
                  <a:pt x="514" y="213"/>
                </a:lnTo>
                <a:lnTo>
                  <a:pt x="517" y="213"/>
                </a:lnTo>
                <a:lnTo>
                  <a:pt x="515" y="209"/>
                </a:lnTo>
                <a:lnTo>
                  <a:pt x="515" y="207"/>
                </a:lnTo>
                <a:lnTo>
                  <a:pt x="515" y="209"/>
                </a:lnTo>
                <a:lnTo>
                  <a:pt x="517" y="213"/>
                </a:lnTo>
                <a:lnTo>
                  <a:pt x="514" y="213"/>
                </a:lnTo>
                <a:lnTo>
                  <a:pt x="512" y="213"/>
                </a:lnTo>
                <a:close/>
                <a:moveTo>
                  <a:pt x="765" y="158"/>
                </a:moveTo>
                <a:lnTo>
                  <a:pt x="763" y="160"/>
                </a:lnTo>
                <a:lnTo>
                  <a:pt x="763" y="161"/>
                </a:lnTo>
                <a:lnTo>
                  <a:pt x="763" y="160"/>
                </a:lnTo>
                <a:lnTo>
                  <a:pt x="765" y="158"/>
                </a:lnTo>
                <a:close/>
                <a:moveTo>
                  <a:pt x="767" y="193"/>
                </a:moveTo>
                <a:lnTo>
                  <a:pt x="768" y="195"/>
                </a:lnTo>
                <a:lnTo>
                  <a:pt x="769" y="196"/>
                </a:lnTo>
                <a:lnTo>
                  <a:pt x="768" y="195"/>
                </a:lnTo>
                <a:lnTo>
                  <a:pt x="767" y="193"/>
                </a:lnTo>
                <a:close/>
                <a:moveTo>
                  <a:pt x="768" y="173"/>
                </a:moveTo>
                <a:lnTo>
                  <a:pt x="768" y="177"/>
                </a:lnTo>
                <a:lnTo>
                  <a:pt x="768" y="179"/>
                </a:lnTo>
                <a:lnTo>
                  <a:pt x="768" y="180"/>
                </a:lnTo>
                <a:lnTo>
                  <a:pt x="769" y="181"/>
                </a:lnTo>
                <a:lnTo>
                  <a:pt x="768" y="180"/>
                </a:lnTo>
                <a:lnTo>
                  <a:pt x="768" y="179"/>
                </a:lnTo>
                <a:lnTo>
                  <a:pt x="768" y="177"/>
                </a:lnTo>
                <a:lnTo>
                  <a:pt x="768" y="173"/>
                </a:lnTo>
                <a:close/>
                <a:moveTo>
                  <a:pt x="779" y="208"/>
                </a:moveTo>
                <a:lnTo>
                  <a:pt x="777" y="209"/>
                </a:lnTo>
                <a:lnTo>
                  <a:pt x="775" y="210"/>
                </a:lnTo>
                <a:lnTo>
                  <a:pt x="777" y="209"/>
                </a:lnTo>
                <a:lnTo>
                  <a:pt x="779" y="208"/>
                </a:lnTo>
                <a:close/>
                <a:moveTo>
                  <a:pt x="787" y="160"/>
                </a:moveTo>
                <a:lnTo>
                  <a:pt x="788" y="160"/>
                </a:lnTo>
                <a:lnTo>
                  <a:pt x="788" y="161"/>
                </a:lnTo>
                <a:lnTo>
                  <a:pt x="788" y="160"/>
                </a:lnTo>
                <a:lnTo>
                  <a:pt x="787" y="160"/>
                </a:lnTo>
                <a:close/>
                <a:moveTo>
                  <a:pt x="795" y="203"/>
                </a:moveTo>
                <a:lnTo>
                  <a:pt x="795" y="203"/>
                </a:lnTo>
                <a:lnTo>
                  <a:pt x="793" y="207"/>
                </a:lnTo>
                <a:lnTo>
                  <a:pt x="790" y="210"/>
                </a:lnTo>
                <a:lnTo>
                  <a:pt x="793" y="207"/>
                </a:lnTo>
                <a:lnTo>
                  <a:pt x="795" y="203"/>
                </a:lnTo>
                <a:close/>
                <a:moveTo>
                  <a:pt x="877" y="474"/>
                </a:moveTo>
                <a:lnTo>
                  <a:pt x="872" y="472"/>
                </a:lnTo>
                <a:lnTo>
                  <a:pt x="867" y="471"/>
                </a:lnTo>
                <a:lnTo>
                  <a:pt x="872" y="472"/>
                </a:lnTo>
                <a:lnTo>
                  <a:pt x="877" y="474"/>
                </a:lnTo>
                <a:close/>
                <a:moveTo>
                  <a:pt x="879" y="146"/>
                </a:moveTo>
                <a:lnTo>
                  <a:pt x="874" y="144"/>
                </a:lnTo>
                <a:lnTo>
                  <a:pt x="870" y="143"/>
                </a:lnTo>
                <a:lnTo>
                  <a:pt x="864" y="144"/>
                </a:lnTo>
                <a:lnTo>
                  <a:pt x="859" y="145"/>
                </a:lnTo>
                <a:lnTo>
                  <a:pt x="859" y="145"/>
                </a:lnTo>
                <a:lnTo>
                  <a:pt x="864" y="144"/>
                </a:lnTo>
                <a:lnTo>
                  <a:pt x="870" y="143"/>
                </a:lnTo>
                <a:lnTo>
                  <a:pt x="874" y="144"/>
                </a:lnTo>
                <a:lnTo>
                  <a:pt x="879" y="146"/>
                </a:lnTo>
                <a:close/>
                <a:moveTo>
                  <a:pt x="471" y="1257"/>
                </a:moveTo>
                <a:lnTo>
                  <a:pt x="469" y="1258"/>
                </a:lnTo>
                <a:lnTo>
                  <a:pt x="468" y="1259"/>
                </a:lnTo>
                <a:lnTo>
                  <a:pt x="469" y="1258"/>
                </a:lnTo>
                <a:lnTo>
                  <a:pt x="471" y="1257"/>
                </a:lnTo>
                <a:close/>
                <a:moveTo>
                  <a:pt x="469" y="1175"/>
                </a:moveTo>
                <a:lnTo>
                  <a:pt x="470" y="1178"/>
                </a:lnTo>
                <a:lnTo>
                  <a:pt x="470" y="1179"/>
                </a:lnTo>
                <a:lnTo>
                  <a:pt x="470" y="1178"/>
                </a:lnTo>
                <a:lnTo>
                  <a:pt x="469" y="1175"/>
                </a:lnTo>
                <a:lnTo>
                  <a:pt x="469" y="1175"/>
                </a:lnTo>
                <a:close/>
                <a:moveTo>
                  <a:pt x="498" y="279"/>
                </a:moveTo>
                <a:lnTo>
                  <a:pt x="498" y="279"/>
                </a:lnTo>
                <a:lnTo>
                  <a:pt x="499" y="279"/>
                </a:lnTo>
                <a:lnTo>
                  <a:pt x="498" y="279"/>
                </a:lnTo>
                <a:lnTo>
                  <a:pt x="498" y="279"/>
                </a:lnTo>
                <a:close/>
                <a:moveTo>
                  <a:pt x="484" y="319"/>
                </a:moveTo>
                <a:lnTo>
                  <a:pt x="482" y="319"/>
                </a:lnTo>
                <a:lnTo>
                  <a:pt x="480" y="319"/>
                </a:lnTo>
                <a:lnTo>
                  <a:pt x="482" y="319"/>
                </a:lnTo>
                <a:lnTo>
                  <a:pt x="484" y="319"/>
                </a:lnTo>
                <a:lnTo>
                  <a:pt x="486" y="320"/>
                </a:lnTo>
                <a:lnTo>
                  <a:pt x="490" y="321"/>
                </a:lnTo>
                <a:lnTo>
                  <a:pt x="486" y="320"/>
                </a:lnTo>
                <a:lnTo>
                  <a:pt x="484" y="319"/>
                </a:lnTo>
                <a:close/>
                <a:moveTo>
                  <a:pt x="476" y="271"/>
                </a:moveTo>
                <a:lnTo>
                  <a:pt x="477" y="268"/>
                </a:lnTo>
                <a:lnTo>
                  <a:pt x="479" y="265"/>
                </a:lnTo>
                <a:lnTo>
                  <a:pt x="482" y="265"/>
                </a:lnTo>
                <a:lnTo>
                  <a:pt x="484" y="266"/>
                </a:lnTo>
                <a:lnTo>
                  <a:pt x="482" y="265"/>
                </a:lnTo>
                <a:lnTo>
                  <a:pt x="479" y="265"/>
                </a:lnTo>
                <a:lnTo>
                  <a:pt x="477" y="268"/>
                </a:lnTo>
                <a:lnTo>
                  <a:pt x="476" y="271"/>
                </a:lnTo>
                <a:close/>
                <a:moveTo>
                  <a:pt x="479" y="245"/>
                </a:moveTo>
                <a:lnTo>
                  <a:pt x="482" y="245"/>
                </a:lnTo>
                <a:lnTo>
                  <a:pt x="483" y="247"/>
                </a:lnTo>
                <a:lnTo>
                  <a:pt x="482" y="245"/>
                </a:lnTo>
                <a:lnTo>
                  <a:pt x="479" y="245"/>
                </a:lnTo>
                <a:lnTo>
                  <a:pt x="478" y="249"/>
                </a:lnTo>
                <a:lnTo>
                  <a:pt x="478" y="252"/>
                </a:lnTo>
                <a:lnTo>
                  <a:pt x="478" y="249"/>
                </a:lnTo>
                <a:lnTo>
                  <a:pt x="479" y="245"/>
                </a:lnTo>
                <a:close/>
                <a:moveTo>
                  <a:pt x="489" y="275"/>
                </a:moveTo>
                <a:lnTo>
                  <a:pt x="489" y="273"/>
                </a:lnTo>
                <a:lnTo>
                  <a:pt x="489" y="273"/>
                </a:lnTo>
                <a:lnTo>
                  <a:pt x="489" y="273"/>
                </a:lnTo>
                <a:lnTo>
                  <a:pt x="489" y="275"/>
                </a:lnTo>
                <a:close/>
                <a:moveTo>
                  <a:pt x="489" y="259"/>
                </a:moveTo>
                <a:lnTo>
                  <a:pt x="487" y="261"/>
                </a:lnTo>
                <a:lnTo>
                  <a:pt x="486" y="263"/>
                </a:lnTo>
                <a:lnTo>
                  <a:pt x="487" y="261"/>
                </a:lnTo>
                <a:lnTo>
                  <a:pt x="489" y="259"/>
                </a:lnTo>
                <a:close/>
                <a:moveTo>
                  <a:pt x="487" y="102"/>
                </a:moveTo>
                <a:lnTo>
                  <a:pt x="487" y="102"/>
                </a:lnTo>
                <a:lnTo>
                  <a:pt x="487" y="102"/>
                </a:lnTo>
                <a:lnTo>
                  <a:pt x="487" y="102"/>
                </a:lnTo>
                <a:lnTo>
                  <a:pt x="487" y="102"/>
                </a:lnTo>
                <a:close/>
                <a:moveTo>
                  <a:pt x="468" y="261"/>
                </a:moveTo>
                <a:lnTo>
                  <a:pt x="466" y="262"/>
                </a:lnTo>
                <a:lnTo>
                  <a:pt x="466" y="263"/>
                </a:lnTo>
                <a:lnTo>
                  <a:pt x="466" y="262"/>
                </a:lnTo>
                <a:lnTo>
                  <a:pt x="468" y="261"/>
                </a:lnTo>
                <a:lnTo>
                  <a:pt x="471" y="262"/>
                </a:lnTo>
                <a:lnTo>
                  <a:pt x="476" y="262"/>
                </a:lnTo>
                <a:lnTo>
                  <a:pt x="471" y="262"/>
                </a:lnTo>
                <a:lnTo>
                  <a:pt x="468" y="261"/>
                </a:lnTo>
                <a:close/>
                <a:moveTo>
                  <a:pt x="463" y="250"/>
                </a:moveTo>
                <a:lnTo>
                  <a:pt x="465" y="254"/>
                </a:lnTo>
                <a:lnTo>
                  <a:pt x="466" y="257"/>
                </a:lnTo>
                <a:lnTo>
                  <a:pt x="465" y="254"/>
                </a:lnTo>
                <a:lnTo>
                  <a:pt x="463" y="250"/>
                </a:lnTo>
                <a:close/>
                <a:moveTo>
                  <a:pt x="455" y="261"/>
                </a:moveTo>
                <a:lnTo>
                  <a:pt x="456" y="261"/>
                </a:lnTo>
                <a:lnTo>
                  <a:pt x="456" y="259"/>
                </a:lnTo>
                <a:lnTo>
                  <a:pt x="456" y="259"/>
                </a:lnTo>
                <a:lnTo>
                  <a:pt x="456" y="261"/>
                </a:lnTo>
                <a:lnTo>
                  <a:pt x="455" y="261"/>
                </a:lnTo>
                <a:close/>
                <a:moveTo>
                  <a:pt x="444" y="247"/>
                </a:moveTo>
                <a:lnTo>
                  <a:pt x="444" y="247"/>
                </a:lnTo>
                <a:lnTo>
                  <a:pt x="444" y="247"/>
                </a:lnTo>
                <a:lnTo>
                  <a:pt x="445" y="248"/>
                </a:lnTo>
                <a:lnTo>
                  <a:pt x="446" y="248"/>
                </a:lnTo>
                <a:lnTo>
                  <a:pt x="445" y="248"/>
                </a:lnTo>
                <a:lnTo>
                  <a:pt x="444" y="247"/>
                </a:lnTo>
                <a:close/>
                <a:moveTo>
                  <a:pt x="444" y="251"/>
                </a:moveTo>
                <a:lnTo>
                  <a:pt x="444" y="251"/>
                </a:lnTo>
                <a:lnTo>
                  <a:pt x="444" y="251"/>
                </a:lnTo>
                <a:lnTo>
                  <a:pt x="444" y="251"/>
                </a:lnTo>
                <a:lnTo>
                  <a:pt x="444" y="251"/>
                </a:lnTo>
                <a:lnTo>
                  <a:pt x="444" y="252"/>
                </a:lnTo>
                <a:lnTo>
                  <a:pt x="444" y="251"/>
                </a:lnTo>
                <a:lnTo>
                  <a:pt x="444" y="251"/>
                </a:lnTo>
                <a:close/>
                <a:moveTo>
                  <a:pt x="439" y="237"/>
                </a:moveTo>
                <a:lnTo>
                  <a:pt x="438" y="237"/>
                </a:lnTo>
                <a:lnTo>
                  <a:pt x="437" y="237"/>
                </a:lnTo>
                <a:lnTo>
                  <a:pt x="438" y="237"/>
                </a:lnTo>
                <a:lnTo>
                  <a:pt x="439" y="237"/>
                </a:lnTo>
                <a:lnTo>
                  <a:pt x="439" y="236"/>
                </a:lnTo>
                <a:lnTo>
                  <a:pt x="438" y="235"/>
                </a:lnTo>
                <a:lnTo>
                  <a:pt x="439" y="236"/>
                </a:lnTo>
                <a:lnTo>
                  <a:pt x="439" y="237"/>
                </a:lnTo>
                <a:close/>
                <a:moveTo>
                  <a:pt x="424" y="294"/>
                </a:moveTo>
                <a:lnTo>
                  <a:pt x="423" y="294"/>
                </a:lnTo>
                <a:lnTo>
                  <a:pt x="422" y="294"/>
                </a:lnTo>
                <a:lnTo>
                  <a:pt x="423" y="294"/>
                </a:lnTo>
                <a:lnTo>
                  <a:pt x="424" y="294"/>
                </a:lnTo>
                <a:lnTo>
                  <a:pt x="424" y="292"/>
                </a:lnTo>
                <a:lnTo>
                  <a:pt x="424" y="289"/>
                </a:lnTo>
                <a:lnTo>
                  <a:pt x="424" y="289"/>
                </a:lnTo>
                <a:lnTo>
                  <a:pt x="424" y="292"/>
                </a:lnTo>
                <a:lnTo>
                  <a:pt x="424" y="294"/>
                </a:lnTo>
                <a:lnTo>
                  <a:pt x="425" y="296"/>
                </a:lnTo>
                <a:lnTo>
                  <a:pt x="427" y="296"/>
                </a:lnTo>
                <a:lnTo>
                  <a:pt x="425" y="296"/>
                </a:lnTo>
                <a:lnTo>
                  <a:pt x="424" y="294"/>
                </a:lnTo>
                <a:close/>
                <a:moveTo>
                  <a:pt x="422" y="290"/>
                </a:moveTo>
                <a:lnTo>
                  <a:pt x="422" y="290"/>
                </a:lnTo>
                <a:lnTo>
                  <a:pt x="421" y="290"/>
                </a:lnTo>
                <a:lnTo>
                  <a:pt x="422" y="290"/>
                </a:lnTo>
                <a:lnTo>
                  <a:pt x="422" y="290"/>
                </a:lnTo>
                <a:close/>
                <a:moveTo>
                  <a:pt x="421" y="290"/>
                </a:moveTo>
                <a:lnTo>
                  <a:pt x="413" y="290"/>
                </a:lnTo>
                <a:lnTo>
                  <a:pt x="404" y="291"/>
                </a:lnTo>
                <a:lnTo>
                  <a:pt x="413" y="290"/>
                </a:lnTo>
                <a:lnTo>
                  <a:pt x="421" y="290"/>
                </a:lnTo>
                <a:close/>
                <a:moveTo>
                  <a:pt x="400" y="229"/>
                </a:moveTo>
                <a:lnTo>
                  <a:pt x="399" y="228"/>
                </a:lnTo>
                <a:lnTo>
                  <a:pt x="399" y="228"/>
                </a:lnTo>
                <a:lnTo>
                  <a:pt x="399" y="228"/>
                </a:lnTo>
                <a:lnTo>
                  <a:pt x="400" y="229"/>
                </a:lnTo>
                <a:close/>
                <a:moveTo>
                  <a:pt x="397" y="237"/>
                </a:moveTo>
                <a:lnTo>
                  <a:pt x="399" y="238"/>
                </a:lnTo>
                <a:lnTo>
                  <a:pt x="399" y="241"/>
                </a:lnTo>
                <a:lnTo>
                  <a:pt x="399" y="238"/>
                </a:lnTo>
                <a:lnTo>
                  <a:pt x="397" y="237"/>
                </a:lnTo>
                <a:lnTo>
                  <a:pt x="400" y="234"/>
                </a:lnTo>
                <a:lnTo>
                  <a:pt x="400" y="229"/>
                </a:lnTo>
                <a:lnTo>
                  <a:pt x="400" y="234"/>
                </a:lnTo>
                <a:lnTo>
                  <a:pt x="397" y="237"/>
                </a:lnTo>
                <a:close/>
                <a:moveTo>
                  <a:pt x="410" y="257"/>
                </a:moveTo>
                <a:lnTo>
                  <a:pt x="410" y="257"/>
                </a:lnTo>
                <a:lnTo>
                  <a:pt x="410" y="257"/>
                </a:lnTo>
                <a:lnTo>
                  <a:pt x="410" y="257"/>
                </a:lnTo>
                <a:lnTo>
                  <a:pt x="408" y="256"/>
                </a:lnTo>
                <a:lnTo>
                  <a:pt x="407" y="255"/>
                </a:lnTo>
                <a:lnTo>
                  <a:pt x="408" y="256"/>
                </a:lnTo>
                <a:lnTo>
                  <a:pt x="410" y="257"/>
                </a:lnTo>
                <a:close/>
                <a:moveTo>
                  <a:pt x="416" y="266"/>
                </a:moveTo>
                <a:lnTo>
                  <a:pt x="415" y="263"/>
                </a:lnTo>
                <a:lnTo>
                  <a:pt x="415" y="261"/>
                </a:lnTo>
                <a:lnTo>
                  <a:pt x="415" y="263"/>
                </a:lnTo>
                <a:lnTo>
                  <a:pt x="416" y="266"/>
                </a:lnTo>
                <a:close/>
                <a:moveTo>
                  <a:pt x="420" y="256"/>
                </a:moveTo>
                <a:lnTo>
                  <a:pt x="420" y="257"/>
                </a:lnTo>
                <a:lnTo>
                  <a:pt x="420" y="257"/>
                </a:lnTo>
                <a:lnTo>
                  <a:pt x="420" y="257"/>
                </a:lnTo>
                <a:lnTo>
                  <a:pt x="420" y="256"/>
                </a:lnTo>
                <a:close/>
                <a:moveTo>
                  <a:pt x="418" y="254"/>
                </a:moveTo>
                <a:lnTo>
                  <a:pt x="420" y="252"/>
                </a:lnTo>
                <a:lnTo>
                  <a:pt x="421" y="251"/>
                </a:lnTo>
                <a:lnTo>
                  <a:pt x="420" y="252"/>
                </a:lnTo>
                <a:lnTo>
                  <a:pt x="418" y="254"/>
                </a:lnTo>
                <a:close/>
                <a:moveTo>
                  <a:pt x="422" y="249"/>
                </a:moveTo>
                <a:lnTo>
                  <a:pt x="422" y="249"/>
                </a:lnTo>
                <a:lnTo>
                  <a:pt x="420" y="248"/>
                </a:lnTo>
                <a:lnTo>
                  <a:pt x="418" y="247"/>
                </a:lnTo>
                <a:lnTo>
                  <a:pt x="420" y="248"/>
                </a:lnTo>
                <a:lnTo>
                  <a:pt x="422" y="249"/>
                </a:lnTo>
                <a:close/>
                <a:moveTo>
                  <a:pt x="379" y="237"/>
                </a:moveTo>
                <a:lnTo>
                  <a:pt x="376" y="237"/>
                </a:lnTo>
                <a:lnTo>
                  <a:pt x="374" y="236"/>
                </a:lnTo>
                <a:lnTo>
                  <a:pt x="376" y="237"/>
                </a:lnTo>
                <a:lnTo>
                  <a:pt x="379" y="237"/>
                </a:lnTo>
                <a:lnTo>
                  <a:pt x="379" y="241"/>
                </a:lnTo>
                <a:lnTo>
                  <a:pt x="380" y="242"/>
                </a:lnTo>
                <a:lnTo>
                  <a:pt x="379" y="241"/>
                </a:lnTo>
                <a:lnTo>
                  <a:pt x="379" y="237"/>
                </a:lnTo>
                <a:close/>
                <a:moveTo>
                  <a:pt x="351" y="222"/>
                </a:moveTo>
                <a:lnTo>
                  <a:pt x="352" y="222"/>
                </a:lnTo>
                <a:lnTo>
                  <a:pt x="352" y="223"/>
                </a:lnTo>
                <a:lnTo>
                  <a:pt x="352" y="222"/>
                </a:lnTo>
                <a:lnTo>
                  <a:pt x="351" y="222"/>
                </a:lnTo>
                <a:close/>
                <a:moveTo>
                  <a:pt x="345" y="226"/>
                </a:moveTo>
                <a:lnTo>
                  <a:pt x="347" y="226"/>
                </a:lnTo>
                <a:lnTo>
                  <a:pt x="348" y="226"/>
                </a:lnTo>
                <a:lnTo>
                  <a:pt x="347" y="226"/>
                </a:lnTo>
                <a:lnTo>
                  <a:pt x="345" y="226"/>
                </a:lnTo>
                <a:close/>
                <a:moveTo>
                  <a:pt x="325" y="164"/>
                </a:moveTo>
                <a:lnTo>
                  <a:pt x="325" y="164"/>
                </a:lnTo>
                <a:lnTo>
                  <a:pt x="325" y="164"/>
                </a:lnTo>
                <a:lnTo>
                  <a:pt x="325" y="164"/>
                </a:lnTo>
                <a:close/>
                <a:moveTo>
                  <a:pt x="306" y="150"/>
                </a:moveTo>
                <a:lnTo>
                  <a:pt x="307" y="150"/>
                </a:lnTo>
                <a:lnTo>
                  <a:pt x="307" y="149"/>
                </a:lnTo>
                <a:lnTo>
                  <a:pt x="307" y="147"/>
                </a:lnTo>
                <a:lnTo>
                  <a:pt x="306" y="146"/>
                </a:lnTo>
                <a:lnTo>
                  <a:pt x="307" y="147"/>
                </a:lnTo>
                <a:lnTo>
                  <a:pt x="307" y="149"/>
                </a:lnTo>
                <a:lnTo>
                  <a:pt x="307" y="150"/>
                </a:lnTo>
                <a:lnTo>
                  <a:pt x="306" y="150"/>
                </a:lnTo>
                <a:close/>
                <a:moveTo>
                  <a:pt x="282" y="320"/>
                </a:moveTo>
                <a:lnTo>
                  <a:pt x="268" y="324"/>
                </a:lnTo>
                <a:lnTo>
                  <a:pt x="254" y="327"/>
                </a:lnTo>
                <a:lnTo>
                  <a:pt x="241" y="331"/>
                </a:lnTo>
                <a:lnTo>
                  <a:pt x="227" y="335"/>
                </a:lnTo>
                <a:lnTo>
                  <a:pt x="209" y="340"/>
                </a:lnTo>
                <a:lnTo>
                  <a:pt x="192" y="346"/>
                </a:lnTo>
                <a:lnTo>
                  <a:pt x="185" y="347"/>
                </a:lnTo>
                <a:lnTo>
                  <a:pt x="178" y="347"/>
                </a:lnTo>
                <a:lnTo>
                  <a:pt x="169" y="346"/>
                </a:lnTo>
                <a:lnTo>
                  <a:pt x="162" y="343"/>
                </a:lnTo>
                <a:lnTo>
                  <a:pt x="154" y="341"/>
                </a:lnTo>
                <a:lnTo>
                  <a:pt x="146" y="339"/>
                </a:lnTo>
                <a:lnTo>
                  <a:pt x="137" y="339"/>
                </a:lnTo>
                <a:lnTo>
                  <a:pt x="128" y="339"/>
                </a:lnTo>
                <a:lnTo>
                  <a:pt x="119" y="341"/>
                </a:lnTo>
                <a:lnTo>
                  <a:pt x="110" y="340"/>
                </a:lnTo>
                <a:lnTo>
                  <a:pt x="118" y="334"/>
                </a:lnTo>
                <a:lnTo>
                  <a:pt x="127" y="328"/>
                </a:lnTo>
                <a:lnTo>
                  <a:pt x="132" y="327"/>
                </a:lnTo>
                <a:lnTo>
                  <a:pt x="137" y="326"/>
                </a:lnTo>
                <a:lnTo>
                  <a:pt x="142" y="325"/>
                </a:lnTo>
                <a:lnTo>
                  <a:pt x="148" y="326"/>
                </a:lnTo>
                <a:lnTo>
                  <a:pt x="154" y="327"/>
                </a:lnTo>
                <a:lnTo>
                  <a:pt x="161" y="327"/>
                </a:lnTo>
                <a:lnTo>
                  <a:pt x="167" y="326"/>
                </a:lnTo>
                <a:lnTo>
                  <a:pt x="173" y="327"/>
                </a:lnTo>
                <a:lnTo>
                  <a:pt x="179" y="328"/>
                </a:lnTo>
                <a:lnTo>
                  <a:pt x="183" y="332"/>
                </a:lnTo>
                <a:lnTo>
                  <a:pt x="190" y="334"/>
                </a:lnTo>
                <a:lnTo>
                  <a:pt x="196" y="336"/>
                </a:lnTo>
                <a:lnTo>
                  <a:pt x="199" y="336"/>
                </a:lnTo>
                <a:lnTo>
                  <a:pt x="202" y="335"/>
                </a:lnTo>
                <a:lnTo>
                  <a:pt x="204" y="334"/>
                </a:lnTo>
                <a:lnTo>
                  <a:pt x="208" y="332"/>
                </a:lnTo>
                <a:lnTo>
                  <a:pt x="211" y="332"/>
                </a:lnTo>
                <a:lnTo>
                  <a:pt x="216" y="332"/>
                </a:lnTo>
                <a:lnTo>
                  <a:pt x="220" y="331"/>
                </a:lnTo>
                <a:lnTo>
                  <a:pt x="223" y="329"/>
                </a:lnTo>
                <a:lnTo>
                  <a:pt x="230" y="326"/>
                </a:lnTo>
                <a:lnTo>
                  <a:pt x="238" y="324"/>
                </a:lnTo>
                <a:lnTo>
                  <a:pt x="255" y="322"/>
                </a:lnTo>
                <a:lnTo>
                  <a:pt x="272" y="320"/>
                </a:lnTo>
                <a:lnTo>
                  <a:pt x="289" y="317"/>
                </a:lnTo>
                <a:lnTo>
                  <a:pt x="305" y="313"/>
                </a:lnTo>
                <a:lnTo>
                  <a:pt x="306" y="313"/>
                </a:lnTo>
                <a:lnTo>
                  <a:pt x="307" y="313"/>
                </a:lnTo>
                <a:lnTo>
                  <a:pt x="294" y="318"/>
                </a:lnTo>
                <a:lnTo>
                  <a:pt x="282" y="320"/>
                </a:lnTo>
                <a:close/>
                <a:moveTo>
                  <a:pt x="168" y="152"/>
                </a:moveTo>
                <a:lnTo>
                  <a:pt x="171" y="153"/>
                </a:lnTo>
                <a:lnTo>
                  <a:pt x="173" y="154"/>
                </a:lnTo>
                <a:lnTo>
                  <a:pt x="171" y="153"/>
                </a:lnTo>
                <a:lnTo>
                  <a:pt x="168" y="152"/>
                </a:lnTo>
                <a:lnTo>
                  <a:pt x="167" y="154"/>
                </a:lnTo>
                <a:lnTo>
                  <a:pt x="167" y="157"/>
                </a:lnTo>
                <a:lnTo>
                  <a:pt x="167" y="154"/>
                </a:lnTo>
                <a:lnTo>
                  <a:pt x="168" y="152"/>
                </a:lnTo>
                <a:close/>
                <a:moveTo>
                  <a:pt x="188" y="129"/>
                </a:moveTo>
                <a:lnTo>
                  <a:pt x="186" y="130"/>
                </a:lnTo>
                <a:lnTo>
                  <a:pt x="183" y="131"/>
                </a:lnTo>
                <a:lnTo>
                  <a:pt x="186" y="130"/>
                </a:lnTo>
                <a:lnTo>
                  <a:pt x="188" y="129"/>
                </a:lnTo>
                <a:close/>
                <a:moveTo>
                  <a:pt x="194" y="128"/>
                </a:moveTo>
                <a:lnTo>
                  <a:pt x="192" y="128"/>
                </a:lnTo>
                <a:lnTo>
                  <a:pt x="189" y="129"/>
                </a:lnTo>
                <a:lnTo>
                  <a:pt x="192" y="128"/>
                </a:lnTo>
                <a:lnTo>
                  <a:pt x="194" y="128"/>
                </a:lnTo>
                <a:close/>
                <a:moveTo>
                  <a:pt x="210" y="128"/>
                </a:moveTo>
                <a:lnTo>
                  <a:pt x="207" y="128"/>
                </a:lnTo>
                <a:lnTo>
                  <a:pt x="203" y="129"/>
                </a:lnTo>
                <a:lnTo>
                  <a:pt x="207" y="128"/>
                </a:lnTo>
                <a:lnTo>
                  <a:pt x="210" y="128"/>
                </a:lnTo>
                <a:close/>
                <a:moveTo>
                  <a:pt x="214" y="142"/>
                </a:moveTo>
                <a:lnTo>
                  <a:pt x="217" y="142"/>
                </a:lnTo>
                <a:lnTo>
                  <a:pt x="222" y="142"/>
                </a:lnTo>
                <a:lnTo>
                  <a:pt x="217" y="142"/>
                </a:lnTo>
                <a:lnTo>
                  <a:pt x="214" y="142"/>
                </a:lnTo>
                <a:lnTo>
                  <a:pt x="211" y="140"/>
                </a:lnTo>
                <a:lnTo>
                  <a:pt x="209" y="138"/>
                </a:lnTo>
                <a:lnTo>
                  <a:pt x="211" y="140"/>
                </a:lnTo>
                <a:lnTo>
                  <a:pt x="214" y="142"/>
                </a:lnTo>
                <a:close/>
                <a:moveTo>
                  <a:pt x="218" y="129"/>
                </a:moveTo>
                <a:lnTo>
                  <a:pt x="222" y="126"/>
                </a:lnTo>
                <a:lnTo>
                  <a:pt x="225" y="124"/>
                </a:lnTo>
                <a:lnTo>
                  <a:pt x="222" y="126"/>
                </a:lnTo>
                <a:lnTo>
                  <a:pt x="218" y="129"/>
                </a:lnTo>
                <a:lnTo>
                  <a:pt x="218" y="129"/>
                </a:lnTo>
                <a:close/>
                <a:moveTo>
                  <a:pt x="224" y="140"/>
                </a:moveTo>
                <a:lnTo>
                  <a:pt x="224" y="140"/>
                </a:lnTo>
                <a:lnTo>
                  <a:pt x="225" y="142"/>
                </a:lnTo>
                <a:lnTo>
                  <a:pt x="224" y="140"/>
                </a:lnTo>
                <a:lnTo>
                  <a:pt x="224" y="140"/>
                </a:lnTo>
                <a:close/>
                <a:moveTo>
                  <a:pt x="229" y="230"/>
                </a:moveTo>
                <a:lnTo>
                  <a:pt x="223" y="227"/>
                </a:lnTo>
                <a:lnTo>
                  <a:pt x="218" y="223"/>
                </a:lnTo>
                <a:lnTo>
                  <a:pt x="218" y="223"/>
                </a:lnTo>
                <a:lnTo>
                  <a:pt x="223" y="227"/>
                </a:lnTo>
                <a:lnTo>
                  <a:pt x="229" y="230"/>
                </a:lnTo>
                <a:close/>
                <a:moveTo>
                  <a:pt x="238" y="178"/>
                </a:moveTo>
                <a:lnTo>
                  <a:pt x="249" y="182"/>
                </a:lnTo>
                <a:lnTo>
                  <a:pt x="258" y="187"/>
                </a:lnTo>
                <a:lnTo>
                  <a:pt x="261" y="191"/>
                </a:lnTo>
                <a:lnTo>
                  <a:pt x="263" y="193"/>
                </a:lnTo>
                <a:lnTo>
                  <a:pt x="264" y="196"/>
                </a:lnTo>
                <a:lnTo>
                  <a:pt x="265" y="200"/>
                </a:lnTo>
                <a:lnTo>
                  <a:pt x="265" y="202"/>
                </a:lnTo>
                <a:lnTo>
                  <a:pt x="264" y="202"/>
                </a:lnTo>
                <a:lnTo>
                  <a:pt x="262" y="202"/>
                </a:lnTo>
                <a:lnTo>
                  <a:pt x="261" y="203"/>
                </a:lnTo>
                <a:lnTo>
                  <a:pt x="255" y="203"/>
                </a:lnTo>
                <a:lnTo>
                  <a:pt x="249" y="201"/>
                </a:lnTo>
                <a:lnTo>
                  <a:pt x="244" y="199"/>
                </a:lnTo>
                <a:lnTo>
                  <a:pt x="238" y="198"/>
                </a:lnTo>
                <a:lnTo>
                  <a:pt x="232" y="195"/>
                </a:lnTo>
                <a:lnTo>
                  <a:pt x="225" y="193"/>
                </a:lnTo>
                <a:lnTo>
                  <a:pt x="220" y="189"/>
                </a:lnTo>
                <a:lnTo>
                  <a:pt x="213" y="186"/>
                </a:lnTo>
                <a:lnTo>
                  <a:pt x="210" y="182"/>
                </a:lnTo>
                <a:lnTo>
                  <a:pt x="209" y="178"/>
                </a:lnTo>
                <a:lnTo>
                  <a:pt x="209" y="174"/>
                </a:lnTo>
                <a:lnTo>
                  <a:pt x="210" y="171"/>
                </a:lnTo>
                <a:lnTo>
                  <a:pt x="213" y="170"/>
                </a:lnTo>
                <a:lnTo>
                  <a:pt x="214" y="168"/>
                </a:lnTo>
                <a:lnTo>
                  <a:pt x="215" y="168"/>
                </a:lnTo>
                <a:lnTo>
                  <a:pt x="216" y="170"/>
                </a:lnTo>
                <a:lnTo>
                  <a:pt x="218" y="171"/>
                </a:lnTo>
                <a:lnTo>
                  <a:pt x="222" y="173"/>
                </a:lnTo>
                <a:lnTo>
                  <a:pt x="220" y="178"/>
                </a:lnTo>
                <a:lnTo>
                  <a:pt x="221" y="181"/>
                </a:lnTo>
                <a:lnTo>
                  <a:pt x="222" y="182"/>
                </a:lnTo>
                <a:lnTo>
                  <a:pt x="225" y="182"/>
                </a:lnTo>
                <a:lnTo>
                  <a:pt x="229" y="182"/>
                </a:lnTo>
                <a:lnTo>
                  <a:pt x="232" y="181"/>
                </a:lnTo>
                <a:lnTo>
                  <a:pt x="236" y="180"/>
                </a:lnTo>
                <a:lnTo>
                  <a:pt x="238" y="178"/>
                </a:lnTo>
                <a:close/>
                <a:moveTo>
                  <a:pt x="277" y="139"/>
                </a:moveTo>
                <a:lnTo>
                  <a:pt x="277" y="137"/>
                </a:lnTo>
                <a:lnTo>
                  <a:pt x="277" y="136"/>
                </a:lnTo>
                <a:lnTo>
                  <a:pt x="277" y="137"/>
                </a:lnTo>
                <a:lnTo>
                  <a:pt x="277" y="139"/>
                </a:lnTo>
                <a:close/>
                <a:moveTo>
                  <a:pt x="284" y="150"/>
                </a:moveTo>
                <a:lnTo>
                  <a:pt x="282" y="149"/>
                </a:lnTo>
                <a:lnTo>
                  <a:pt x="280" y="146"/>
                </a:lnTo>
                <a:lnTo>
                  <a:pt x="282" y="149"/>
                </a:lnTo>
                <a:lnTo>
                  <a:pt x="284" y="150"/>
                </a:lnTo>
                <a:close/>
                <a:moveTo>
                  <a:pt x="287" y="132"/>
                </a:moveTo>
                <a:lnTo>
                  <a:pt x="289" y="132"/>
                </a:lnTo>
                <a:lnTo>
                  <a:pt x="290" y="131"/>
                </a:lnTo>
                <a:lnTo>
                  <a:pt x="289" y="132"/>
                </a:lnTo>
                <a:lnTo>
                  <a:pt x="287" y="132"/>
                </a:lnTo>
                <a:lnTo>
                  <a:pt x="287" y="135"/>
                </a:lnTo>
                <a:lnTo>
                  <a:pt x="286" y="137"/>
                </a:lnTo>
                <a:lnTo>
                  <a:pt x="287" y="135"/>
                </a:lnTo>
                <a:lnTo>
                  <a:pt x="287" y="132"/>
                </a:lnTo>
                <a:close/>
                <a:moveTo>
                  <a:pt x="56" y="209"/>
                </a:moveTo>
                <a:lnTo>
                  <a:pt x="56" y="209"/>
                </a:lnTo>
                <a:lnTo>
                  <a:pt x="56" y="208"/>
                </a:lnTo>
                <a:lnTo>
                  <a:pt x="57" y="208"/>
                </a:lnTo>
                <a:lnTo>
                  <a:pt x="56" y="208"/>
                </a:lnTo>
                <a:lnTo>
                  <a:pt x="56" y="209"/>
                </a:lnTo>
                <a:close/>
                <a:moveTo>
                  <a:pt x="54" y="213"/>
                </a:moveTo>
                <a:lnTo>
                  <a:pt x="55" y="212"/>
                </a:lnTo>
                <a:lnTo>
                  <a:pt x="56" y="212"/>
                </a:lnTo>
                <a:lnTo>
                  <a:pt x="55" y="212"/>
                </a:lnTo>
                <a:lnTo>
                  <a:pt x="54" y="213"/>
                </a:lnTo>
                <a:close/>
                <a:moveTo>
                  <a:pt x="49" y="215"/>
                </a:moveTo>
                <a:lnTo>
                  <a:pt x="51" y="214"/>
                </a:lnTo>
                <a:lnTo>
                  <a:pt x="54" y="212"/>
                </a:lnTo>
                <a:lnTo>
                  <a:pt x="51" y="214"/>
                </a:lnTo>
                <a:lnTo>
                  <a:pt x="49" y="215"/>
                </a:lnTo>
                <a:close/>
                <a:moveTo>
                  <a:pt x="48" y="217"/>
                </a:moveTo>
                <a:lnTo>
                  <a:pt x="49" y="217"/>
                </a:lnTo>
                <a:lnTo>
                  <a:pt x="49" y="216"/>
                </a:lnTo>
                <a:lnTo>
                  <a:pt x="49" y="217"/>
                </a:lnTo>
                <a:lnTo>
                  <a:pt x="48" y="217"/>
                </a:lnTo>
                <a:close/>
                <a:moveTo>
                  <a:pt x="1970" y="991"/>
                </a:moveTo>
                <a:lnTo>
                  <a:pt x="1957" y="982"/>
                </a:lnTo>
                <a:lnTo>
                  <a:pt x="1943" y="974"/>
                </a:lnTo>
                <a:lnTo>
                  <a:pt x="1930" y="965"/>
                </a:lnTo>
                <a:lnTo>
                  <a:pt x="1916" y="958"/>
                </a:lnTo>
                <a:lnTo>
                  <a:pt x="1914" y="955"/>
                </a:lnTo>
                <a:lnTo>
                  <a:pt x="1912" y="954"/>
                </a:lnTo>
                <a:lnTo>
                  <a:pt x="1899" y="947"/>
                </a:lnTo>
                <a:lnTo>
                  <a:pt x="1887" y="939"/>
                </a:lnTo>
                <a:lnTo>
                  <a:pt x="1887" y="937"/>
                </a:lnTo>
                <a:lnTo>
                  <a:pt x="1886" y="937"/>
                </a:lnTo>
                <a:lnTo>
                  <a:pt x="1886" y="936"/>
                </a:lnTo>
                <a:lnTo>
                  <a:pt x="1886" y="935"/>
                </a:lnTo>
                <a:lnTo>
                  <a:pt x="1885" y="936"/>
                </a:lnTo>
                <a:lnTo>
                  <a:pt x="1884" y="936"/>
                </a:lnTo>
                <a:lnTo>
                  <a:pt x="1882" y="936"/>
                </a:lnTo>
                <a:lnTo>
                  <a:pt x="1881" y="936"/>
                </a:lnTo>
                <a:lnTo>
                  <a:pt x="1879" y="935"/>
                </a:lnTo>
                <a:lnTo>
                  <a:pt x="1874" y="934"/>
                </a:lnTo>
                <a:lnTo>
                  <a:pt x="1863" y="928"/>
                </a:lnTo>
                <a:lnTo>
                  <a:pt x="1851" y="922"/>
                </a:lnTo>
                <a:lnTo>
                  <a:pt x="1833" y="915"/>
                </a:lnTo>
                <a:lnTo>
                  <a:pt x="1816" y="908"/>
                </a:lnTo>
                <a:lnTo>
                  <a:pt x="1798" y="901"/>
                </a:lnTo>
                <a:lnTo>
                  <a:pt x="1782" y="894"/>
                </a:lnTo>
                <a:lnTo>
                  <a:pt x="1762" y="887"/>
                </a:lnTo>
                <a:lnTo>
                  <a:pt x="1742" y="880"/>
                </a:lnTo>
                <a:lnTo>
                  <a:pt x="1722" y="873"/>
                </a:lnTo>
                <a:lnTo>
                  <a:pt x="1702" y="866"/>
                </a:lnTo>
                <a:lnTo>
                  <a:pt x="1685" y="859"/>
                </a:lnTo>
                <a:lnTo>
                  <a:pt x="1667" y="855"/>
                </a:lnTo>
                <a:lnTo>
                  <a:pt x="1667" y="855"/>
                </a:lnTo>
                <a:lnTo>
                  <a:pt x="1654" y="849"/>
                </a:lnTo>
                <a:lnTo>
                  <a:pt x="1640" y="842"/>
                </a:lnTo>
                <a:lnTo>
                  <a:pt x="1626" y="835"/>
                </a:lnTo>
                <a:lnTo>
                  <a:pt x="1614" y="829"/>
                </a:lnTo>
                <a:lnTo>
                  <a:pt x="1612" y="828"/>
                </a:lnTo>
                <a:lnTo>
                  <a:pt x="1611" y="828"/>
                </a:lnTo>
                <a:lnTo>
                  <a:pt x="1610" y="827"/>
                </a:lnTo>
                <a:lnTo>
                  <a:pt x="1609" y="827"/>
                </a:lnTo>
                <a:lnTo>
                  <a:pt x="1597" y="821"/>
                </a:lnTo>
                <a:lnTo>
                  <a:pt x="1585" y="816"/>
                </a:lnTo>
                <a:lnTo>
                  <a:pt x="1573" y="810"/>
                </a:lnTo>
                <a:lnTo>
                  <a:pt x="1561" y="806"/>
                </a:lnTo>
                <a:lnTo>
                  <a:pt x="1548" y="800"/>
                </a:lnTo>
                <a:lnTo>
                  <a:pt x="1536" y="794"/>
                </a:lnTo>
                <a:lnTo>
                  <a:pt x="1520" y="783"/>
                </a:lnTo>
                <a:lnTo>
                  <a:pt x="1504" y="773"/>
                </a:lnTo>
                <a:lnTo>
                  <a:pt x="1487" y="762"/>
                </a:lnTo>
                <a:lnTo>
                  <a:pt x="1472" y="752"/>
                </a:lnTo>
                <a:lnTo>
                  <a:pt x="1458" y="743"/>
                </a:lnTo>
                <a:lnTo>
                  <a:pt x="1444" y="732"/>
                </a:lnTo>
                <a:lnTo>
                  <a:pt x="1431" y="722"/>
                </a:lnTo>
                <a:lnTo>
                  <a:pt x="1421" y="709"/>
                </a:lnTo>
                <a:lnTo>
                  <a:pt x="1409" y="696"/>
                </a:lnTo>
                <a:lnTo>
                  <a:pt x="1398" y="683"/>
                </a:lnTo>
                <a:lnTo>
                  <a:pt x="1397" y="683"/>
                </a:lnTo>
                <a:lnTo>
                  <a:pt x="1396" y="684"/>
                </a:lnTo>
                <a:lnTo>
                  <a:pt x="1397" y="683"/>
                </a:lnTo>
                <a:lnTo>
                  <a:pt x="1398" y="683"/>
                </a:lnTo>
                <a:lnTo>
                  <a:pt x="1389" y="673"/>
                </a:lnTo>
                <a:lnTo>
                  <a:pt x="1378" y="661"/>
                </a:lnTo>
                <a:lnTo>
                  <a:pt x="1380" y="668"/>
                </a:lnTo>
                <a:lnTo>
                  <a:pt x="1382" y="674"/>
                </a:lnTo>
                <a:lnTo>
                  <a:pt x="1387" y="681"/>
                </a:lnTo>
                <a:lnTo>
                  <a:pt x="1388" y="689"/>
                </a:lnTo>
                <a:lnTo>
                  <a:pt x="1388" y="689"/>
                </a:lnTo>
                <a:lnTo>
                  <a:pt x="1388" y="689"/>
                </a:lnTo>
                <a:lnTo>
                  <a:pt x="1388" y="689"/>
                </a:lnTo>
                <a:lnTo>
                  <a:pt x="1385" y="691"/>
                </a:lnTo>
                <a:lnTo>
                  <a:pt x="1382" y="692"/>
                </a:lnTo>
                <a:lnTo>
                  <a:pt x="1380" y="691"/>
                </a:lnTo>
                <a:lnTo>
                  <a:pt x="1377" y="688"/>
                </a:lnTo>
                <a:lnTo>
                  <a:pt x="1376" y="687"/>
                </a:lnTo>
                <a:lnTo>
                  <a:pt x="1375" y="685"/>
                </a:lnTo>
                <a:lnTo>
                  <a:pt x="1374" y="684"/>
                </a:lnTo>
                <a:lnTo>
                  <a:pt x="1373" y="683"/>
                </a:lnTo>
                <a:lnTo>
                  <a:pt x="1371" y="682"/>
                </a:lnTo>
                <a:lnTo>
                  <a:pt x="1369" y="683"/>
                </a:lnTo>
                <a:lnTo>
                  <a:pt x="1369" y="684"/>
                </a:lnTo>
                <a:lnTo>
                  <a:pt x="1369" y="685"/>
                </a:lnTo>
                <a:lnTo>
                  <a:pt x="1370" y="687"/>
                </a:lnTo>
                <a:lnTo>
                  <a:pt x="1371" y="688"/>
                </a:lnTo>
                <a:lnTo>
                  <a:pt x="1373" y="689"/>
                </a:lnTo>
                <a:lnTo>
                  <a:pt x="1373" y="690"/>
                </a:lnTo>
                <a:lnTo>
                  <a:pt x="1373" y="691"/>
                </a:lnTo>
                <a:lnTo>
                  <a:pt x="1371" y="692"/>
                </a:lnTo>
                <a:lnTo>
                  <a:pt x="1369" y="692"/>
                </a:lnTo>
                <a:lnTo>
                  <a:pt x="1368" y="691"/>
                </a:lnTo>
                <a:lnTo>
                  <a:pt x="1360" y="682"/>
                </a:lnTo>
                <a:lnTo>
                  <a:pt x="1354" y="673"/>
                </a:lnTo>
                <a:lnTo>
                  <a:pt x="1353" y="670"/>
                </a:lnTo>
                <a:lnTo>
                  <a:pt x="1352" y="669"/>
                </a:lnTo>
                <a:lnTo>
                  <a:pt x="1349" y="668"/>
                </a:lnTo>
                <a:lnTo>
                  <a:pt x="1347" y="667"/>
                </a:lnTo>
                <a:lnTo>
                  <a:pt x="1347" y="666"/>
                </a:lnTo>
                <a:lnTo>
                  <a:pt x="1347" y="664"/>
                </a:lnTo>
                <a:lnTo>
                  <a:pt x="1348" y="662"/>
                </a:lnTo>
                <a:lnTo>
                  <a:pt x="1349" y="661"/>
                </a:lnTo>
                <a:lnTo>
                  <a:pt x="1349" y="646"/>
                </a:lnTo>
                <a:lnTo>
                  <a:pt x="1350" y="632"/>
                </a:lnTo>
                <a:lnTo>
                  <a:pt x="1350" y="628"/>
                </a:lnTo>
                <a:lnTo>
                  <a:pt x="1352" y="626"/>
                </a:lnTo>
                <a:lnTo>
                  <a:pt x="1355" y="625"/>
                </a:lnTo>
                <a:lnTo>
                  <a:pt x="1355" y="622"/>
                </a:lnTo>
                <a:lnTo>
                  <a:pt x="1355" y="620"/>
                </a:lnTo>
                <a:lnTo>
                  <a:pt x="1354" y="618"/>
                </a:lnTo>
                <a:lnTo>
                  <a:pt x="1348" y="604"/>
                </a:lnTo>
                <a:lnTo>
                  <a:pt x="1343" y="590"/>
                </a:lnTo>
                <a:lnTo>
                  <a:pt x="1338" y="576"/>
                </a:lnTo>
                <a:lnTo>
                  <a:pt x="1333" y="562"/>
                </a:lnTo>
                <a:lnTo>
                  <a:pt x="1326" y="550"/>
                </a:lnTo>
                <a:lnTo>
                  <a:pt x="1318" y="537"/>
                </a:lnTo>
                <a:lnTo>
                  <a:pt x="1313" y="531"/>
                </a:lnTo>
                <a:lnTo>
                  <a:pt x="1307" y="524"/>
                </a:lnTo>
                <a:lnTo>
                  <a:pt x="1306" y="522"/>
                </a:lnTo>
                <a:lnTo>
                  <a:pt x="1306" y="520"/>
                </a:lnTo>
                <a:lnTo>
                  <a:pt x="1309" y="517"/>
                </a:lnTo>
                <a:lnTo>
                  <a:pt x="1312" y="517"/>
                </a:lnTo>
                <a:lnTo>
                  <a:pt x="1325" y="521"/>
                </a:lnTo>
                <a:lnTo>
                  <a:pt x="1338" y="525"/>
                </a:lnTo>
                <a:lnTo>
                  <a:pt x="1341" y="527"/>
                </a:lnTo>
                <a:lnTo>
                  <a:pt x="1343" y="525"/>
                </a:lnTo>
                <a:lnTo>
                  <a:pt x="1343" y="524"/>
                </a:lnTo>
                <a:lnTo>
                  <a:pt x="1343" y="523"/>
                </a:lnTo>
                <a:lnTo>
                  <a:pt x="1342" y="522"/>
                </a:lnTo>
                <a:lnTo>
                  <a:pt x="1341" y="522"/>
                </a:lnTo>
                <a:lnTo>
                  <a:pt x="1333" y="517"/>
                </a:lnTo>
                <a:lnTo>
                  <a:pt x="1327" y="513"/>
                </a:lnTo>
                <a:lnTo>
                  <a:pt x="1322" y="506"/>
                </a:lnTo>
                <a:lnTo>
                  <a:pt x="1318" y="500"/>
                </a:lnTo>
                <a:lnTo>
                  <a:pt x="1312" y="490"/>
                </a:lnTo>
                <a:lnTo>
                  <a:pt x="1305" y="482"/>
                </a:lnTo>
                <a:lnTo>
                  <a:pt x="1294" y="474"/>
                </a:lnTo>
                <a:lnTo>
                  <a:pt x="1284" y="466"/>
                </a:lnTo>
                <a:lnTo>
                  <a:pt x="1281" y="464"/>
                </a:lnTo>
                <a:lnTo>
                  <a:pt x="1278" y="461"/>
                </a:lnTo>
                <a:lnTo>
                  <a:pt x="1278" y="460"/>
                </a:lnTo>
                <a:lnTo>
                  <a:pt x="1277" y="458"/>
                </a:lnTo>
                <a:lnTo>
                  <a:pt x="1278" y="457"/>
                </a:lnTo>
                <a:lnTo>
                  <a:pt x="1280" y="454"/>
                </a:lnTo>
                <a:lnTo>
                  <a:pt x="1279" y="453"/>
                </a:lnTo>
                <a:lnTo>
                  <a:pt x="1279" y="452"/>
                </a:lnTo>
                <a:lnTo>
                  <a:pt x="1271" y="444"/>
                </a:lnTo>
                <a:lnTo>
                  <a:pt x="1262" y="437"/>
                </a:lnTo>
                <a:lnTo>
                  <a:pt x="1257" y="436"/>
                </a:lnTo>
                <a:lnTo>
                  <a:pt x="1252" y="433"/>
                </a:lnTo>
                <a:lnTo>
                  <a:pt x="1249" y="430"/>
                </a:lnTo>
                <a:lnTo>
                  <a:pt x="1245" y="427"/>
                </a:lnTo>
                <a:lnTo>
                  <a:pt x="1238" y="420"/>
                </a:lnTo>
                <a:lnTo>
                  <a:pt x="1231" y="412"/>
                </a:lnTo>
                <a:lnTo>
                  <a:pt x="1229" y="411"/>
                </a:lnTo>
                <a:lnTo>
                  <a:pt x="1226" y="409"/>
                </a:lnTo>
                <a:lnTo>
                  <a:pt x="1225" y="406"/>
                </a:lnTo>
                <a:lnTo>
                  <a:pt x="1225" y="403"/>
                </a:lnTo>
                <a:lnTo>
                  <a:pt x="1238" y="406"/>
                </a:lnTo>
                <a:lnTo>
                  <a:pt x="1251" y="412"/>
                </a:lnTo>
                <a:lnTo>
                  <a:pt x="1263" y="418"/>
                </a:lnTo>
                <a:lnTo>
                  <a:pt x="1273" y="426"/>
                </a:lnTo>
                <a:lnTo>
                  <a:pt x="1274" y="427"/>
                </a:lnTo>
                <a:lnTo>
                  <a:pt x="1277" y="427"/>
                </a:lnTo>
                <a:lnTo>
                  <a:pt x="1278" y="429"/>
                </a:lnTo>
                <a:lnTo>
                  <a:pt x="1279" y="427"/>
                </a:lnTo>
                <a:lnTo>
                  <a:pt x="1280" y="425"/>
                </a:lnTo>
                <a:lnTo>
                  <a:pt x="1279" y="424"/>
                </a:lnTo>
                <a:lnTo>
                  <a:pt x="1278" y="423"/>
                </a:lnTo>
                <a:lnTo>
                  <a:pt x="1277" y="422"/>
                </a:lnTo>
                <a:lnTo>
                  <a:pt x="1262" y="408"/>
                </a:lnTo>
                <a:lnTo>
                  <a:pt x="1246" y="395"/>
                </a:lnTo>
                <a:lnTo>
                  <a:pt x="1242" y="394"/>
                </a:lnTo>
                <a:lnTo>
                  <a:pt x="1239" y="391"/>
                </a:lnTo>
                <a:lnTo>
                  <a:pt x="1237" y="390"/>
                </a:lnTo>
                <a:lnTo>
                  <a:pt x="1237" y="389"/>
                </a:lnTo>
                <a:lnTo>
                  <a:pt x="1236" y="388"/>
                </a:lnTo>
                <a:lnTo>
                  <a:pt x="1237" y="385"/>
                </a:lnTo>
                <a:lnTo>
                  <a:pt x="1238" y="384"/>
                </a:lnTo>
                <a:lnTo>
                  <a:pt x="1239" y="384"/>
                </a:lnTo>
                <a:lnTo>
                  <a:pt x="1240" y="384"/>
                </a:lnTo>
                <a:lnTo>
                  <a:pt x="1243" y="385"/>
                </a:lnTo>
                <a:lnTo>
                  <a:pt x="1248" y="389"/>
                </a:lnTo>
                <a:lnTo>
                  <a:pt x="1253" y="391"/>
                </a:lnTo>
                <a:lnTo>
                  <a:pt x="1256" y="392"/>
                </a:lnTo>
                <a:lnTo>
                  <a:pt x="1257" y="394"/>
                </a:lnTo>
                <a:lnTo>
                  <a:pt x="1258" y="394"/>
                </a:lnTo>
                <a:lnTo>
                  <a:pt x="1260" y="392"/>
                </a:lnTo>
                <a:lnTo>
                  <a:pt x="1260" y="389"/>
                </a:lnTo>
                <a:lnTo>
                  <a:pt x="1258" y="385"/>
                </a:lnTo>
                <a:lnTo>
                  <a:pt x="1252" y="378"/>
                </a:lnTo>
                <a:lnTo>
                  <a:pt x="1244" y="374"/>
                </a:lnTo>
                <a:lnTo>
                  <a:pt x="1237" y="369"/>
                </a:lnTo>
                <a:lnTo>
                  <a:pt x="1229" y="364"/>
                </a:lnTo>
                <a:lnTo>
                  <a:pt x="1212" y="356"/>
                </a:lnTo>
                <a:lnTo>
                  <a:pt x="1195" y="348"/>
                </a:lnTo>
                <a:lnTo>
                  <a:pt x="1187" y="343"/>
                </a:lnTo>
                <a:lnTo>
                  <a:pt x="1180" y="339"/>
                </a:lnTo>
                <a:lnTo>
                  <a:pt x="1174" y="332"/>
                </a:lnTo>
                <a:lnTo>
                  <a:pt x="1169" y="325"/>
                </a:lnTo>
                <a:lnTo>
                  <a:pt x="1167" y="322"/>
                </a:lnTo>
                <a:lnTo>
                  <a:pt x="1163" y="320"/>
                </a:lnTo>
                <a:lnTo>
                  <a:pt x="1161" y="319"/>
                </a:lnTo>
                <a:lnTo>
                  <a:pt x="1160" y="318"/>
                </a:lnTo>
                <a:lnTo>
                  <a:pt x="1160" y="317"/>
                </a:lnTo>
                <a:lnTo>
                  <a:pt x="1162" y="314"/>
                </a:lnTo>
                <a:lnTo>
                  <a:pt x="1164" y="312"/>
                </a:lnTo>
                <a:lnTo>
                  <a:pt x="1166" y="310"/>
                </a:lnTo>
                <a:lnTo>
                  <a:pt x="1167" y="307"/>
                </a:lnTo>
                <a:lnTo>
                  <a:pt x="1167" y="304"/>
                </a:lnTo>
                <a:lnTo>
                  <a:pt x="1159" y="312"/>
                </a:lnTo>
                <a:lnTo>
                  <a:pt x="1150" y="318"/>
                </a:lnTo>
                <a:lnTo>
                  <a:pt x="1148" y="319"/>
                </a:lnTo>
                <a:lnTo>
                  <a:pt x="1146" y="319"/>
                </a:lnTo>
                <a:lnTo>
                  <a:pt x="1145" y="318"/>
                </a:lnTo>
                <a:lnTo>
                  <a:pt x="1143" y="315"/>
                </a:lnTo>
                <a:lnTo>
                  <a:pt x="1142" y="314"/>
                </a:lnTo>
                <a:lnTo>
                  <a:pt x="1143" y="312"/>
                </a:lnTo>
                <a:lnTo>
                  <a:pt x="1145" y="311"/>
                </a:lnTo>
                <a:lnTo>
                  <a:pt x="1146" y="310"/>
                </a:lnTo>
                <a:lnTo>
                  <a:pt x="1149" y="307"/>
                </a:lnTo>
                <a:lnTo>
                  <a:pt x="1153" y="304"/>
                </a:lnTo>
                <a:lnTo>
                  <a:pt x="1155" y="303"/>
                </a:lnTo>
                <a:lnTo>
                  <a:pt x="1156" y="301"/>
                </a:lnTo>
                <a:lnTo>
                  <a:pt x="1157" y="299"/>
                </a:lnTo>
                <a:lnTo>
                  <a:pt x="1156" y="297"/>
                </a:lnTo>
                <a:lnTo>
                  <a:pt x="1154" y="294"/>
                </a:lnTo>
                <a:lnTo>
                  <a:pt x="1152" y="294"/>
                </a:lnTo>
                <a:lnTo>
                  <a:pt x="1149" y="294"/>
                </a:lnTo>
                <a:lnTo>
                  <a:pt x="1147" y="296"/>
                </a:lnTo>
                <a:lnTo>
                  <a:pt x="1145" y="297"/>
                </a:lnTo>
                <a:lnTo>
                  <a:pt x="1141" y="298"/>
                </a:lnTo>
                <a:lnTo>
                  <a:pt x="1138" y="299"/>
                </a:lnTo>
                <a:lnTo>
                  <a:pt x="1133" y="300"/>
                </a:lnTo>
                <a:lnTo>
                  <a:pt x="1131" y="299"/>
                </a:lnTo>
                <a:lnTo>
                  <a:pt x="1128" y="299"/>
                </a:lnTo>
                <a:lnTo>
                  <a:pt x="1127" y="298"/>
                </a:lnTo>
                <a:lnTo>
                  <a:pt x="1126" y="296"/>
                </a:lnTo>
                <a:lnTo>
                  <a:pt x="1121" y="291"/>
                </a:lnTo>
                <a:lnTo>
                  <a:pt x="1117" y="289"/>
                </a:lnTo>
                <a:lnTo>
                  <a:pt x="1112" y="287"/>
                </a:lnTo>
                <a:lnTo>
                  <a:pt x="1107" y="286"/>
                </a:lnTo>
                <a:lnTo>
                  <a:pt x="1101" y="284"/>
                </a:lnTo>
                <a:lnTo>
                  <a:pt x="1095" y="283"/>
                </a:lnTo>
                <a:lnTo>
                  <a:pt x="1090" y="280"/>
                </a:lnTo>
                <a:lnTo>
                  <a:pt x="1086" y="277"/>
                </a:lnTo>
                <a:lnTo>
                  <a:pt x="1081" y="272"/>
                </a:lnTo>
                <a:lnTo>
                  <a:pt x="1077" y="269"/>
                </a:lnTo>
                <a:lnTo>
                  <a:pt x="1071" y="266"/>
                </a:lnTo>
                <a:lnTo>
                  <a:pt x="1065" y="265"/>
                </a:lnTo>
                <a:lnTo>
                  <a:pt x="1060" y="265"/>
                </a:lnTo>
                <a:lnTo>
                  <a:pt x="1057" y="265"/>
                </a:lnTo>
                <a:lnTo>
                  <a:pt x="1048" y="268"/>
                </a:lnTo>
                <a:lnTo>
                  <a:pt x="1038" y="268"/>
                </a:lnTo>
                <a:lnTo>
                  <a:pt x="1029" y="266"/>
                </a:lnTo>
                <a:lnTo>
                  <a:pt x="1021" y="265"/>
                </a:lnTo>
                <a:lnTo>
                  <a:pt x="1011" y="264"/>
                </a:lnTo>
                <a:lnTo>
                  <a:pt x="1002" y="262"/>
                </a:lnTo>
                <a:lnTo>
                  <a:pt x="1000" y="262"/>
                </a:lnTo>
                <a:lnTo>
                  <a:pt x="998" y="262"/>
                </a:lnTo>
                <a:lnTo>
                  <a:pt x="997" y="264"/>
                </a:lnTo>
                <a:lnTo>
                  <a:pt x="998" y="266"/>
                </a:lnTo>
                <a:lnTo>
                  <a:pt x="1000" y="271"/>
                </a:lnTo>
                <a:lnTo>
                  <a:pt x="998" y="275"/>
                </a:lnTo>
                <a:lnTo>
                  <a:pt x="998" y="276"/>
                </a:lnTo>
                <a:lnTo>
                  <a:pt x="997" y="277"/>
                </a:lnTo>
                <a:lnTo>
                  <a:pt x="996" y="278"/>
                </a:lnTo>
                <a:lnTo>
                  <a:pt x="994" y="279"/>
                </a:lnTo>
                <a:lnTo>
                  <a:pt x="989" y="279"/>
                </a:lnTo>
                <a:lnTo>
                  <a:pt x="984" y="280"/>
                </a:lnTo>
                <a:lnTo>
                  <a:pt x="980" y="279"/>
                </a:lnTo>
                <a:lnTo>
                  <a:pt x="975" y="278"/>
                </a:lnTo>
                <a:lnTo>
                  <a:pt x="973" y="277"/>
                </a:lnTo>
                <a:lnTo>
                  <a:pt x="970" y="278"/>
                </a:lnTo>
                <a:lnTo>
                  <a:pt x="968" y="280"/>
                </a:lnTo>
                <a:lnTo>
                  <a:pt x="965" y="282"/>
                </a:lnTo>
                <a:lnTo>
                  <a:pt x="961" y="282"/>
                </a:lnTo>
                <a:lnTo>
                  <a:pt x="957" y="282"/>
                </a:lnTo>
                <a:lnTo>
                  <a:pt x="950" y="282"/>
                </a:lnTo>
                <a:lnTo>
                  <a:pt x="942" y="282"/>
                </a:lnTo>
                <a:lnTo>
                  <a:pt x="932" y="285"/>
                </a:lnTo>
                <a:lnTo>
                  <a:pt x="920" y="287"/>
                </a:lnTo>
                <a:lnTo>
                  <a:pt x="918" y="287"/>
                </a:lnTo>
                <a:lnTo>
                  <a:pt x="915" y="286"/>
                </a:lnTo>
                <a:lnTo>
                  <a:pt x="915" y="284"/>
                </a:lnTo>
                <a:lnTo>
                  <a:pt x="917" y="282"/>
                </a:lnTo>
                <a:lnTo>
                  <a:pt x="919" y="279"/>
                </a:lnTo>
                <a:lnTo>
                  <a:pt x="921" y="278"/>
                </a:lnTo>
                <a:lnTo>
                  <a:pt x="924" y="277"/>
                </a:lnTo>
                <a:lnTo>
                  <a:pt x="926" y="276"/>
                </a:lnTo>
                <a:lnTo>
                  <a:pt x="935" y="277"/>
                </a:lnTo>
                <a:lnTo>
                  <a:pt x="943" y="277"/>
                </a:lnTo>
                <a:lnTo>
                  <a:pt x="948" y="276"/>
                </a:lnTo>
                <a:lnTo>
                  <a:pt x="953" y="273"/>
                </a:lnTo>
                <a:lnTo>
                  <a:pt x="955" y="270"/>
                </a:lnTo>
                <a:lnTo>
                  <a:pt x="957" y="268"/>
                </a:lnTo>
                <a:lnTo>
                  <a:pt x="959" y="268"/>
                </a:lnTo>
                <a:lnTo>
                  <a:pt x="960" y="266"/>
                </a:lnTo>
                <a:lnTo>
                  <a:pt x="962" y="268"/>
                </a:lnTo>
                <a:lnTo>
                  <a:pt x="965" y="270"/>
                </a:lnTo>
                <a:lnTo>
                  <a:pt x="966" y="269"/>
                </a:lnTo>
                <a:lnTo>
                  <a:pt x="967" y="269"/>
                </a:lnTo>
                <a:lnTo>
                  <a:pt x="968" y="265"/>
                </a:lnTo>
                <a:lnTo>
                  <a:pt x="970" y="263"/>
                </a:lnTo>
                <a:lnTo>
                  <a:pt x="974" y="263"/>
                </a:lnTo>
                <a:lnTo>
                  <a:pt x="977" y="262"/>
                </a:lnTo>
                <a:lnTo>
                  <a:pt x="986" y="261"/>
                </a:lnTo>
                <a:lnTo>
                  <a:pt x="995" y="258"/>
                </a:lnTo>
                <a:lnTo>
                  <a:pt x="1003" y="257"/>
                </a:lnTo>
                <a:lnTo>
                  <a:pt x="1012" y="256"/>
                </a:lnTo>
                <a:lnTo>
                  <a:pt x="1018" y="257"/>
                </a:lnTo>
                <a:lnTo>
                  <a:pt x="1024" y="257"/>
                </a:lnTo>
                <a:lnTo>
                  <a:pt x="1029" y="256"/>
                </a:lnTo>
                <a:lnTo>
                  <a:pt x="1034" y="252"/>
                </a:lnTo>
                <a:lnTo>
                  <a:pt x="1037" y="250"/>
                </a:lnTo>
                <a:lnTo>
                  <a:pt x="1041" y="248"/>
                </a:lnTo>
                <a:lnTo>
                  <a:pt x="1044" y="247"/>
                </a:lnTo>
                <a:lnTo>
                  <a:pt x="1049" y="247"/>
                </a:lnTo>
                <a:lnTo>
                  <a:pt x="1055" y="247"/>
                </a:lnTo>
                <a:lnTo>
                  <a:pt x="1060" y="245"/>
                </a:lnTo>
                <a:lnTo>
                  <a:pt x="1065" y="247"/>
                </a:lnTo>
                <a:lnTo>
                  <a:pt x="1070" y="248"/>
                </a:lnTo>
                <a:lnTo>
                  <a:pt x="1074" y="250"/>
                </a:lnTo>
                <a:lnTo>
                  <a:pt x="1080" y="251"/>
                </a:lnTo>
                <a:lnTo>
                  <a:pt x="1085" y="251"/>
                </a:lnTo>
                <a:lnTo>
                  <a:pt x="1090" y="251"/>
                </a:lnTo>
                <a:lnTo>
                  <a:pt x="1093" y="252"/>
                </a:lnTo>
                <a:lnTo>
                  <a:pt x="1095" y="252"/>
                </a:lnTo>
                <a:lnTo>
                  <a:pt x="1099" y="254"/>
                </a:lnTo>
                <a:lnTo>
                  <a:pt x="1101" y="255"/>
                </a:lnTo>
                <a:lnTo>
                  <a:pt x="1104" y="256"/>
                </a:lnTo>
                <a:lnTo>
                  <a:pt x="1105" y="256"/>
                </a:lnTo>
                <a:lnTo>
                  <a:pt x="1106" y="254"/>
                </a:lnTo>
                <a:lnTo>
                  <a:pt x="1104" y="251"/>
                </a:lnTo>
                <a:lnTo>
                  <a:pt x="1101" y="250"/>
                </a:lnTo>
                <a:lnTo>
                  <a:pt x="1098" y="248"/>
                </a:lnTo>
                <a:lnTo>
                  <a:pt x="1095" y="247"/>
                </a:lnTo>
                <a:lnTo>
                  <a:pt x="1093" y="245"/>
                </a:lnTo>
                <a:lnTo>
                  <a:pt x="1092" y="243"/>
                </a:lnTo>
                <a:lnTo>
                  <a:pt x="1092" y="238"/>
                </a:lnTo>
                <a:lnTo>
                  <a:pt x="1093" y="236"/>
                </a:lnTo>
                <a:lnTo>
                  <a:pt x="1092" y="235"/>
                </a:lnTo>
                <a:lnTo>
                  <a:pt x="1090" y="234"/>
                </a:lnTo>
                <a:lnTo>
                  <a:pt x="1088" y="234"/>
                </a:lnTo>
                <a:lnTo>
                  <a:pt x="1083" y="234"/>
                </a:lnTo>
                <a:lnTo>
                  <a:pt x="1078" y="234"/>
                </a:lnTo>
                <a:lnTo>
                  <a:pt x="1066" y="233"/>
                </a:lnTo>
                <a:lnTo>
                  <a:pt x="1056" y="230"/>
                </a:lnTo>
                <a:lnTo>
                  <a:pt x="1050" y="227"/>
                </a:lnTo>
                <a:lnTo>
                  <a:pt x="1044" y="224"/>
                </a:lnTo>
                <a:lnTo>
                  <a:pt x="1038" y="223"/>
                </a:lnTo>
                <a:lnTo>
                  <a:pt x="1031" y="222"/>
                </a:lnTo>
                <a:lnTo>
                  <a:pt x="1023" y="222"/>
                </a:lnTo>
                <a:lnTo>
                  <a:pt x="1015" y="223"/>
                </a:lnTo>
                <a:lnTo>
                  <a:pt x="1005" y="222"/>
                </a:lnTo>
                <a:lnTo>
                  <a:pt x="997" y="220"/>
                </a:lnTo>
                <a:lnTo>
                  <a:pt x="995" y="219"/>
                </a:lnTo>
                <a:lnTo>
                  <a:pt x="994" y="220"/>
                </a:lnTo>
                <a:lnTo>
                  <a:pt x="993" y="220"/>
                </a:lnTo>
                <a:lnTo>
                  <a:pt x="991" y="222"/>
                </a:lnTo>
                <a:lnTo>
                  <a:pt x="991" y="224"/>
                </a:lnTo>
                <a:lnTo>
                  <a:pt x="989" y="226"/>
                </a:lnTo>
                <a:lnTo>
                  <a:pt x="987" y="226"/>
                </a:lnTo>
                <a:lnTo>
                  <a:pt x="986" y="226"/>
                </a:lnTo>
                <a:lnTo>
                  <a:pt x="969" y="223"/>
                </a:lnTo>
                <a:lnTo>
                  <a:pt x="952" y="222"/>
                </a:lnTo>
                <a:lnTo>
                  <a:pt x="947" y="221"/>
                </a:lnTo>
                <a:lnTo>
                  <a:pt x="942" y="220"/>
                </a:lnTo>
                <a:lnTo>
                  <a:pt x="938" y="217"/>
                </a:lnTo>
                <a:lnTo>
                  <a:pt x="933" y="215"/>
                </a:lnTo>
                <a:lnTo>
                  <a:pt x="927" y="213"/>
                </a:lnTo>
                <a:lnTo>
                  <a:pt x="922" y="213"/>
                </a:lnTo>
                <a:lnTo>
                  <a:pt x="921" y="213"/>
                </a:lnTo>
                <a:lnTo>
                  <a:pt x="920" y="213"/>
                </a:lnTo>
                <a:lnTo>
                  <a:pt x="919" y="213"/>
                </a:lnTo>
                <a:lnTo>
                  <a:pt x="918" y="212"/>
                </a:lnTo>
                <a:lnTo>
                  <a:pt x="919" y="209"/>
                </a:lnTo>
                <a:lnTo>
                  <a:pt x="919" y="208"/>
                </a:lnTo>
                <a:lnTo>
                  <a:pt x="920" y="208"/>
                </a:lnTo>
                <a:lnTo>
                  <a:pt x="922" y="208"/>
                </a:lnTo>
                <a:lnTo>
                  <a:pt x="931" y="207"/>
                </a:lnTo>
                <a:lnTo>
                  <a:pt x="940" y="205"/>
                </a:lnTo>
                <a:lnTo>
                  <a:pt x="926" y="201"/>
                </a:lnTo>
                <a:lnTo>
                  <a:pt x="912" y="196"/>
                </a:lnTo>
                <a:lnTo>
                  <a:pt x="919" y="195"/>
                </a:lnTo>
                <a:lnTo>
                  <a:pt x="925" y="194"/>
                </a:lnTo>
                <a:lnTo>
                  <a:pt x="929" y="192"/>
                </a:lnTo>
                <a:lnTo>
                  <a:pt x="934" y="189"/>
                </a:lnTo>
                <a:lnTo>
                  <a:pt x="939" y="187"/>
                </a:lnTo>
                <a:lnTo>
                  <a:pt x="943" y="186"/>
                </a:lnTo>
                <a:lnTo>
                  <a:pt x="947" y="186"/>
                </a:lnTo>
                <a:lnTo>
                  <a:pt x="952" y="187"/>
                </a:lnTo>
                <a:lnTo>
                  <a:pt x="957" y="188"/>
                </a:lnTo>
                <a:lnTo>
                  <a:pt x="963" y="187"/>
                </a:lnTo>
                <a:lnTo>
                  <a:pt x="969" y="186"/>
                </a:lnTo>
                <a:lnTo>
                  <a:pt x="974" y="182"/>
                </a:lnTo>
                <a:lnTo>
                  <a:pt x="979" y="179"/>
                </a:lnTo>
                <a:lnTo>
                  <a:pt x="983" y="178"/>
                </a:lnTo>
                <a:lnTo>
                  <a:pt x="988" y="178"/>
                </a:lnTo>
                <a:lnTo>
                  <a:pt x="993" y="179"/>
                </a:lnTo>
                <a:lnTo>
                  <a:pt x="1002" y="181"/>
                </a:lnTo>
                <a:lnTo>
                  <a:pt x="1010" y="182"/>
                </a:lnTo>
                <a:lnTo>
                  <a:pt x="1019" y="184"/>
                </a:lnTo>
                <a:lnTo>
                  <a:pt x="1028" y="184"/>
                </a:lnTo>
                <a:lnTo>
                  <a:pt x="1037" y="184"/>
                </a:lnTo>
                <a:lnTo>
                  <a:pt x="1045" y="184"/>
                </a:lnTo>
                <a:lnTo>
                  <a:pt x="1055" y="186"/>
                </a:lnTo>
                <a:lnTo>
                  <a:pt x="1063" y="188"/>
                </a:lnTo>
                <a:lnTo>
                  <a:pt x="1066" y="188"/>
                </a:lnTo>
                <a:lnTo>
                  <a:pt x="1070" y="187"/>
                </a:lnTo>
                <a:lnTo>
                  <a:pt x="1072" y="186"/>
                </a:lnTo>
                <a:lnTo>
                  <a:pt x="1073" y="181"/>
                </a:lnTo>
                <a:lnTo>
                  <a:pt x="1072" y="179"/>
                </a:lnTo>
                <a:lnTo>
                  <a:pt x="1071" y="177"/>
                </a:lnTo>
                <a:lnTo>
                  <a:pt x="1067" y="175"/>
                </a:lnTo>
                <a:lnTo>
                  <a:pt x="1065" y="175"/>
                </a:lnTo>
                <a:lnTo>
                  <a:pt x="1053" y="174"/>
                </a:lnTo>
                <a:lnTo>
                  <a:pt x="1043" y="174"/>
                </a:lnTo>
                <a:lnTo>
                  <a:pt x="1028" y="172"/>
                </a:lnTo>
                <a:lnTo>
                  <a:pt x="1011" y="171"/>
                </a:lnTo>
                <a:lnTo>
                  <a:pt x="1004" y="168"/>
                </a:lnTo>
                <a:lnTo>
                  <a:pt x="997" y="165"/>
                </a:lnTo>
                <a:lnTo>
                  <a:pt x="994" y="164"/>
                </a:lnTo>
                <a:lnTo>
                  <a:pt x="990" y="164"/>
                </a:lnTo>
                <a:lnTo>
                  <a:pt x="987" y="164"/>
                </a:lnTo>
                <a:lnTo>
                  <a:pt x="982" y="166"/>
                </a:lnTo>
                <a:lnTo>
                  <a:pt x="981" y="166"/>
                </a:lnTo>
                <a:lnTo>
                  <a:pt x="977" y="165"/>
                </a:lnTo>
                <a:lnTo>
                  <a:pt x="970" y="164"/>
                </a:lnTo>
                <a:lnTo>
                  <a:pt x="963" y="161"/>
                </a:lnTo>
                <a:lnTo>
                  <a:pt x="959" y="160"/>
                </a:lnTo>
                <a:lnTo>
                  <a:pt x="955" y="160"/>
                </a:lnTo>
                <a:lnTo>
                  <a:pt x="952" y="160"/>
                </a:lnTo>
                <a:lnTo>
                  <a:pt x="948" y="163"/>
                </a:lnTo>
                <a:lnTo>
                  <a:pt x="943" y="164"/>
                </a:lnTo>
                <a:lnTo>
                  <a:pt x="940" y="165"/>
                </a:lnTo>
                <a:lnTo>
                  <a:pt x="935" y="165"/>
                </a:lnTo>
                <a:lnTo>
                  <a:pt x="931" y="165"/>
                </a:lnTo>
                <a:lnTo>
                  <a:pt x="922" y="164"/>
                </a:lnTo>
                <a:lnTo>
                  <a:pt x="913" y="164"/>
                </a:lnTo>
                <a:lnTo>
                  <a:pt x="919" y="160"/>
                </a:lnTo>
                <a:lnTo>
                  <a:pt x="926" y="157"/>
                </a:lnTo>
                <a:lnTo>
                  <a:pt x="932" y="156"/>
                </a:lnTo>
                <a:lnTo>
                  <a:pt x="938" y="154"/>
                </a:lnTo>
                <a:lnTo>
                  <a:pt x="948" y="153"/>
                </a:lnTo>
                <a:lnTo>
                  <a:pt x="957" y="152"/>
                </a:lnTo>
                <a:lnTo>
                  <a:pt x="968" y="152"/>
                </a:lnTo>
                <a:lnTo>
                  <a:pt x="979" y="153"/>
                </a:lnTo>
                <a:lnTo>
                  <a:pt x="987" y="153"/>
                </a:lnTo>
                <a:lnTo>
                  <a:pt x="996" y="153"/>
                </a:lnTo>
                <a:lnTo>
                  <a:pt x="1000" y="153"/>
                </a:lnTo>
                <a:lnTo>
                  <a:pt x="1004" y="154"/>
                </a:lnTo>
                <a:lnTo>
                  <a:pt x="1009" y="156"/>
                </a:lnTo>
                <a:lnTo>
                  <a:pt x="1012" y="158"/>
                </a:lnTo>
                <a:lnTo>
                  <a:pt x="1016" y="159"/>
                </a:lnTo>
                <a:lnTo>
                  <a:pt x="1018" y="158"/>
                </a:lnTo>
                <a:lnTo>
                  <a:pt x="1018" y="156"/>
                </a:lnTo>
                <a:lnTo>
                  <a:pt x="1018" y="154"/>
                </a:lnTo>
                <a:lnTo>
                  <a:pt x="1016" y="153"/>
                </a:lnTo>
                <a:lnTo>
                  <a:pt x="1015" y="152"/>
                </a:lnTo>
                <a:lnTo>
                  <a:pt x="1007" y="147"/>
                </a:lnTo>
                <a:lnTo>
                  <a:pt x="1000" y="143"/>
                </a:lnTo>
                <a:lnTo>
                  <a:pt x="996" y="140"/>
                </a:lnTo>
                <a:lnTo>
                  <a:pt x="991" y="139"/>
                </a:lnTo>
                <a:lnTo>
                  <a:pt x="988" y="138"/>
                </a:lnTo>
                <a:lnTo>
                  <a:pt x="983" y="138"/>
                </a:lnTo>
                <a:lnTo>
                  <a:pt x="981" y="138"/>
                </a:lnTo>
                <a:lnTo>
                  <a:pt x="979" y="137"/>
                </a:lnTo>
                <a:lnTo>
                  <a:pt x="976" y="135"/>
                </a:lnTo>
                <a:lnTo>
                  <a:pt x="973" y="133"/>
                </a:lnTo>
                <a:lnTo>
                  <a:pt x="969" y="133"/>
                </a:lnTo>
                <a:lnTo>
                  <a:pt x="967" y="135"/>
                </a:lnTo>
                <a:lnTo>
                  <a:pt x="959" y="136"/>
                </a:lnTo>
                <a:lnTo>
                  <a:pt x="952" y="135"/>
                </a:lnTo>
                <a:lnTo>
                  <a:pt x="946" y="135"/>
                </a:lnTo>
                <a:lnTo>
                  <a:pt x="940" y="135"/>
                </a:lnTo>
                <a:lnTo>
                  <a:pt x="935" y="136"/>
                </a:lnTo>
                <a:lnTo>
                  <a:pt x="932" y="136"/>
                </a:lnTo>
                <a:lnTo>
                  <a:pt x="927" y="136"/>
                </a:lnTo>
                <a:lnTo>
                  <a:pt x="924" y="133"/>
                </a:lnTo>
                <a:lnTo>
                  <a:pt x="918" y="132"/>
                </a:lnTo>
                <a:lnTo>
                  <a:pt x="913" y="130"/>
                </a:lnTo>
                <a:lnTo>
                  <a:pt x="908" y="130"/>
                </a:lnTo>
                <a:lnTo>
                  <a:pt x="904" y="130"/>
                </a:lnTo>
                <a:lnTo>
                  <a:pt x="899" y="131"/>
                </a:lnTo>
                <a:lnTo>
                  <a:pt x="894" y="132"/>
                </a:lnTo>
                <a:lnTo>
                  <a:pt x="893" y="132"/>
                </a:lnTo>
                <a:lnTo>
                  <a:pt x="892" y="131"/>
                </a:lnTo>
                <a:lnTo>
                  <a:pt x="891" y="129"/>
                </a:lnTo>
                <a:lnTo>
                  <a:pt x="890" y="126"/>
                </a:lnTo>
                <a:lnTo>
                  <a:pt x="900" y="123"/>
                </a:lnTo>
                <a:lnTo>
                  <a:pt x="912" y="119"/>
                </a:lnTo>
                <a:lnTo>
                  <a:pt x="925" y="116"/>
                </a:lnTo>
                <a:lnTo>
                  <a:pt x="938" y="115"/>
                </a:lnTo>
                <a:lnTo>
                  <a:pt x="950" y="114"/>
                </a:lnTo>
                <a:lnTo>
                  <a:pt x="965" y="114"/>
                </a:lnTo>
                <a:lnTo>
                  <a:pt x="980" y="114"/>
                </a:lnTo>
                <a:lnTo>
                  <a:pt x="995" y="116"/>
                </a:lnTo>
                <a:lnTo>
                  <a:pt x="981" y="108"/>
                </a:lnTo>
                <a:lnTo>
                  <a:pt x="967" y="101"/>
                </a:lnTo>
                <a:lnTo>
                  <a:pt x="953" y="94"/>
                </a:lnTo>
                <a:lnTo>
                  <a:pt x="938" y="89"/>
                </a:lnTo>
                <a:lnTo>
                  <a:pt x="922" y="84"/>
                </a:lnTo>
                <a:lnTo>
                  <a:pt x="908" y="82"/>
                </a:lnTo>
                <a:lnTo>
                  <a:pt x="894" y="79"/>
                </a:lnTo>
                <a:lnTo>
                  <a:pt x="880" y="77"/>
                </a:lnTo>
                <a:lnTo>
                  <a:pt x="856" y="75"/>
                </a:lnTo>
                <a:lnTo>
                  <a:pt x="837" y="74"/>
                </a:lnTo>
                <a:lnTo>
                  <a:pt x="824" y="75"/>
                </a:lnTo>
                <a:lnTo>
                  <a:pt x="820" y="75"/>
                </a:lnTo>
                <a:lnTo>
                  <a:pt x="825" y="74"/>
                </a:lnTo>
                <a:lnTo>
                  <a:pt x="845" y="72"/>
                </a:lnTo>
                <a:lnTo>
                  <a:pt x="859" y="72"/>
                </a:lnTo>
                <a:lnTo>
                  <a:pt x="878" y="73"/>
                </a:lnTo>
                <a:lnTo>
                  <a:pt x="899" y="75"/>
                </a:lnTo>
                <a:lnTo>
                  <a:pt x="925" y="80"/>
                </a:lnTo>
                <a:lnTo>
                  <a:pt x="908" y="72"/>
                </a:lnTo>
                <a:lnTo>
                  <a:pt x="892" y="65"/>
                </a:lnTo>
                <a:lnTo>
                  <a:pt x="876" y="59"/>
                </a:lnTo>
                <a:lnTo>
                  <a:pt x="860" y="54"/>
                </a:lnTo>
                <a:lnTo>
                  <a:pt x="829" y="46"/>
                </a:lnTo>
                <a:lnTo>
                  <a:pt x="802" y="42"/>
                </a:lnTo>
                <a:lnTo>
                  <a:pt x="779" y="40"/>
                </a:lnTo>
                <a:lnTo>
                  <a:pt x="760" y="39"/>
                </a:lnTo>
                <a:lnTo>
                  <a:pt x="748" y="39"/>
                </a:lnTo>
                <a:lnTo>
                  <a:pt x="744" y="39"/>
                </a:lnTo>
                <a:lnTo>
                  <a:pt x="746" y="38"/>
                </a:lnTo>
                <a:lnTo>
                  <a:pt x="758" y="33"/>
                </a:lnTo>
                <a:lnTo>
                  <a:pt x="768" y="32"/>
                </a:lnTo>
                <a:lnTo>
                  <a:pt x="783" y="31"/>
                </a:lnTo>
                <a:lnTo>
                  <a:pt x="805" y="32"/>
                </a:lnTo>
                <a:lnTo>
                  <a:pt x="832" y="33"/>
                </a:lnTo>
                <a:lnTo>
                  <a:pt x="803" y="28"/>
                </a:lnTo>
                <a:lnTo>
                  <a:pt x="775" y="25"/>
                </a:lnTo>
                <a:lnTo>
                  <a:pt x="749" y="21"/>
                </a:lnTo>
                <a:lnTo>
                  <a:pt x="727" y="20"/>
                </a:lnTo>
                <a:lnTo>
                  <a:pt x="687" y="18"/>
                </a:lnTo>
                <a:lnTo>
                  <a:pt x="656" y="18"/>
                </a:lnTo>
                <a:lnTo>
                  <a:pt x="634" y="20"/>
                </a:lnTo>
                <a:lnTo>
                  <a:pt x="617" y="21"/>
                </a:lnTo>
                <a:lnTo>
                  <a:pt x="608" y="24"/>
                </a:lnTo>
                <a:lnTo>
                  <a:pt x="606" y="25"/>
                </a:lnTo>
                <a:lnTo>
                  <a:pt x="609" y="21"/>
                </a:lnTo>
                <a:lnTo>
                  <a:pt x="625" y="16"/>
                </a:lnTo>
                <a:lnTo>
                  <a:pt x="638" y="13"/>
                </a:lnTo>
                <a:lnTo>
                  <a:pt x="657" y="11"/>
                </a:lnTo>
                <a:lnTo>
                  <a:pt x="682" y="11"/>
                </a:lnTo>
                <a:lnTo>
                  <a:pt x="711" y="14"/>
                </a:lnTo>
                <a:lnTo>
                  <a:pt x="690" y="9"/>
                </a:lnTo>
                <a:lnTo>
                  <a:pt x="669" y="4"/>
                </a:lnTo>
                <a:lnTo>
                  <a:pt x="648" y="2"/>
                </a:lnTo>
                <a:lnTo>
                  <a:pt x="628" y="0"/>
                </a:lnTo>
                <a:lnTo>
                  <a:pt x="608" y="0"/>
                </a:lnTo>
                <a:lnTo>
                  <a:pt x="588" y="2"/>
                </a:lnTo>
                <a:lnTo>
                  <a:pt x="569" y="3"/>
                </a:lnTo>
                <a:lnTo>
                  <a:pt x="552" y="5"/>
                </a:lnTo>
                <a:lnTo>
                  <a:pt x="521" y="11"/>
                </a:lnTo>
                <a:lnTo>
                  <a:pt x="497" y="17"/>
                </a:lnTo>
                <a:lnTo>
                  <a:pt x="480" y="21"/>
                </a:lnTo>
                <a:lnTo>
                  <a:pt x="476" y="23"/>
                </a:lnTo>
                <a:lnTo>
                  <a:pt x="476" y="21"/>
                </a:lnTo>
                <a:lnTo>
                  <a:pt x="484" y="17"/>
                </a:lnTo>
                <a:lnTo>
                  <a:pt x="492" y="14"/>
                </a:lnTo>
                <a:lnTo>
                  <a:pt x="504" y="10"/>
                </a:lnTo>
                <a:lnTo>
                  <a:pt x="522" y="6"/>
                </a:lnTo>
                <a:lnTo>
                  <a:pt x="546" y="0"/>
                </a:lnTo>
                <a:lnTo>
                  <a:pt x="520" y="4"/>
                </a:lnTo>
                <a:lnTo>
                  <a:pt x="497" y="7"/>
                </a:lnTo>
                <a:lnTo>
                  <a:pt x="475" y="11"/>
                </a:lnTo>
                <a:lnTo>
                  <a:pt x="455" y="14"/>
                </a:lnTo>
                <a:lnTo>
                  <a:pt x="418" y="24"/>
                </a:lnTo>
                <a:lnTo>
                  <a:pt x="389" y="32"/>
                </a:lnTo>
                <a:lnTo>
                  <a:pt x="367" y="40"/>
                </a:lnTo>
                <a:lnTo>
                  <a:pt x="349" y="47"/>
                </a:lnTo>
                <a:lnTo>
                  <a:pt x="339" y="51"/>
                </a:lnTo>
                <a:lnTo>
                  <a:pt x="334" y="53"/>
                </a:lnTo>
                <a:lnTo>
                  <a:pt x="333" y="52"/>
                </a:lnTo>
                <a:lnTo>
                  <a:pt x="333" y="51"/>
                </a:lnTo>
                <a:lnTo>
                  <a:pt x="335" y="48"/>
                </a:lnTo>
                <a:lnTo>
                  <a:pt x="339" y="45"/>
                </a:lnTo>
                <a:lnTo>
                  <a:pt x="355" y="32"/>
                </a:lnTo>
                <a:lnTo>
                  <a:pt x="385" y="12"/>
                </a:lnTo>
                <a:lnTo>
                  <a:pt x="363" y="23"/>
                </a:lnTo>
                <a:lnTo>
                  <a:pt x="341" y="34"/>
                </a:lnTo>
                <a:lnTo>
                  <a:pt x="321" y="47"/>
                </a:lnTo>
                <a:lnTo>
                  <a:pt x="304" y="59"/>
                </a:lnTo>
                <a:lnTo>
                  <a:pt x="276" y="79"/>
                </a:lnTo>
                <a:lnTo>
                  <a:pt x="265" y="87"/>
                </a:lnTo>
                <a:lnTo>
                  <a:pt x="259" y="90"/>
                </a:lnTo>
                <a:lnTo>
                  <a:pt x="252" y="94"/>
                </a:lnTo>
                <a:lnTo>
                  <a:pt x="248" y="96"/>
                </a:lnTo>
                <a:lnTo>
                  <a:pt x="243" y="100"/>
                </a:lnTo>
                <a:lnTo>
                  <a:pt x="235" y="103"/>
                </a:lnTo>
                <a:lnTo>
                  <a:pt x="228" y="107"/>
                </a:lnTo>
                <a:lnTo>
                  <a:pt x="220" y="110"/>
                </a:lnTo>
                <a:lnTo>
                  <a:pt x="211" y="111"/>
                </a:lnTo>
                <a:lnTo>
                  <a:pt x="208" y="111"/>
                </a:lnTo>
                <a:lnTo>
                  <a:pt x="204" y="111"/>
                </a:lnTo>
                <a:lnTo>
                  <a:pt x="201" y="111"/>
                </a:lnTo>
                <a:lnTo>
                  <a:pt x="199" y="114"/>
                </a:lnTo>
                <a:lnTo>
                  <a:pt x="197" y="115"/>
                </a:lnTo>
                <a:lnTo>
                  <a:pt x="197" y="115"/>
                </a:lnTo>
                <a:lnTo>
                  <a:pt x="189" y="116"/>
                </a:lnTo>
                <a:lnTo>
                  <a:pt x="181" y="117"/>
                </a:lnTo>
                <a:lnTo>
                  <a:pt x="178" y="119"/>
                </a:lnTo>
                <a:lnTo>
                  <a:pt x="174" y="121"/>
                </a:lnTo>
                <a:lnTo>
                  <a:pt x="171" y="124"/>
                </a:lnTo>
                <a:lnTo>
                  <a:pt x="168" y="128"/>
                </a:lnTo>
                <a:lnTo>
                  <a:pt x="166" y="130"/>
                </a:lnTo>
                <a:lnTo>
                  <a:pt x="163" y="132"/>
                </a:lnTo>
                <a:lnTo>
                  <a:pt x="159" y="133"/>
                </a:lnTo>
                <a:lnTo>
                  <a:pt x="154" y="135"/>
                </a:lnTo>
                <a:lnTo>
                  <a:pt x="146" y="136"/>
                </a:lnTo>
                <a:lnTo>
                  <a:pt x="139" y="139"/>
                </a:lnTo>
                <a:lnTo>
                  <a:pt x="132" y="143"/>
                </a:lnTo>
                <a:lnTo>
                  <a:pt x="125" y="149"/>
                </a:lnTo>
                <a:lnTo>
                  <a:pt x="125" y="149"/>
                </a:lnTo>
                <a:lnTo>
                  <a:pt x="121" y="149"/>
                </a:lnTo>
                <a:lnTo>
                  <a:pt x="119" y="150"/>
                </a:lnTo>
                <a:lnTo>
                  <a:pt x="117" y="152"/>
                </a:lnTo>
                <a:lnTo>
                  <a:pt x="116" y="153"/>
                </a:lnTo>
                <a:lnTo>
                  <a:pt x="114" y="154"/>
                </a:lnTo>
                <a:lnTo>
                  <a:pt x="111" y="156"/>
                </a:lnTo>
                <a:lnTo>
                  <a:pt x="106" y="157"/>
                </a:lnTo>
                <a:lnTo>
                  <a:pt x="103" y="160"/>
                </a:lnTo>
                <a:lnTo>
                  <a:pt x="100" y="164"/>
                </a:lnTo>
                <a:lnTo>
                  <a:pt x="92" y="168"/>
                </a:lnTo>
                <a:lnTo>
                  <a:pt x="85" y="174"/>
                </a:lnTo>
                <a:lnTo>
                  <a:pt x="73" y="184"/>
                </a:lnTo>
                <a:lnTo>
                  <a:pt x="63" y="193"/>
                </a:lnTo>
                <a:lnTo>
                  <a:pt x="58" y="198"/>
                </a:lnTo>
                <a:lnTo>
                  <a:pt x="54" y="203"/>
                </a:lnTo>
                <a:lnTo>
                  <a:pt x="50" y="209"/>
                </a:lnTo>
                <a:lnTo>
                  <a:pt x="45" y="215"/>
                </a:lnTo>
                <a:lnTo>
                  <a:pt x="47" y="216"/>
                </a:lnTo>
                <a:lnTo>
                  <a:pt x="47" y="216"/>
                </a:lnTo>
                <a:lnTo>
                  <a:pt x="47" y="216"/>
                </a:lnTo>
                <a:lnTo>
                  <a:pt x="45" y="215"/>
                </a:lnTo>
                <a:lnTo>
                  <a:pt x="45" y="216"/>
                </a:lnTo>
                <a:lnTo>
                  <a:pt x="45" y="217"/>
                </a:lnTo>
                <a:lnTo>
                  <a:pt x="38" y="227"/>
                </a:lnTo>
                <a:lnTo>
                  <a:pt x="31" y="236"/>
                </a:lnTo>
                <a:lnTo>
                  <a:pt x="27" y="247"/>
                </a:lnTo>
                <a:lnTo>
                  <a:pt x="22" y="258"/>
                </a:lnTo>
                <a:lnTo>
                  <a:pt x="22" y="259"/>
                </a:lnTo>
                <a:lnTo>
                  <a:pt x="22" y="259"/>
                </a:lnTo>
                <a:lnTo>
                  <a:pt x="20" y="262"/>
                </a:lnTo>
                <a:lnTo>
                  <a:pt x="18" y="264"/>
                </a:lnTo>
                <a:lnTo>
                  <a:pt x="17" y="266"/>
                </a:lnTo>
                <a:lnTo>
                  <a:pt x="17" y="270"/>
                </a:lnTo>
                <a:lnTo>
                  <a:pt x="17" y="270"/>
                </a:lnTo>
                <a:lnTo>
                  <a:pt x="16" y="271"/>
                </a:lnTo>
                <a:lnTo>
                  <a:pt x="15" y="273"/>
                </a:lnTo>
                <a:lnTo>
                  <a:pt x="14" y="276"/>
                </a:lnTo>
                <a:lnTo>
                  <a:pt x="13" y="278"/>
                </a:lnTo>
                <a:lnTo>
                  <a:pt x="13" y="280"/>
                </a:lnTo>
                <a:lnTo>
                  <a:pt x="7" y="301"/>
                </a:lnTo>
                <a:lnTo>
                  <a:pt x="2" y="322"/>
                </a:lnTo>
                <a:lnTo>
                  <a:pt x="0" y="343"/>
                </a:lnTo>
                <a:lnTo>
                  <a:pt x="0" y="366"/>
                </a:lnTo>
                <a:lnTo>
                  <a:pt x="0" y="381"/>
                </a:lnTo>
                <a:lnTo>
                  <a:pt x="2" y="395"/>
                </a:lnTo>
                <a:lnTo>
                  <a:pt x="4" y="410"/>
                </a:lnTo>
                <a:lnTo>
                  <a:pt x="8" y="425"/>
                </a:lnTo>
                <a:lnTo>
                  <a:pt x="10" y="434"/>
                </a:lnTo>
                <a:lnTo>
                  <a:pt x="14" y="444"/>
                </a:lnTo>
                <a:lnTo>
                  <a:pt x="17" y="452"/>
                </a:lnTo>
                <a:lnTo>
                  <a:pt x="22" y="461"/>
                </a:lnTo>
                <a:lnTo>
                  <a:pt x="24" y="465"/>
                </a:lnTo>
                <a:lnTo>
                  <a:pt x="27" y="467"/>
                </a:lnTo>
                <a:lnTo>
                  <a:pt x="31" y="468"/>
                </a:lnTo>
                <a:lnTo>
                  <a:pt x="36" y="468"/>
                </a:lnTo>
                <a:lnTo>
                  <a:pt x="40" y="467"/>
                </a:lnTo>
                <a:lnTo>
                  <a:pt x="42" y="465"/>
                </a:lnTo>
                <a:lnTo>
                  <a:pt x="44" y="462"/>
                </a:lnTo>
                <a:lnTo>
                  <a:pt x="45" y="459"/>
                </a:lnTo>
                <a:lnTo>
                  <a:pt x="45" y="453"/>
                </a:lnTo>
                <a:lnTo>
                  <a:pt x="47" y="448"/>
                </a:lnTo>
                <a:lnTo>
                  <a:pt x="47" y="439"/>
                </a:lnTo>
                <a:lnTo>
                  <a:pt x="48" y="431"/>
                </a:lnTo>
                <a:lnTo>
                  <a:pt x="48" y="422"/>
                </a:lnTo>
                <a:lnTo>
                  <a:pt x="48" y="413"/>
                </a:lnTo>
                <a:lnTo>
                  <a:pt x="49" y="409"/>
                </a:lnTo>
                <a:lnTo>
                  <a:pt x="50" y="405"/>
                </a:lnTo>
                <a:lnTo>
                  <a:pt x="54" y="404"/>
                </a:lnTo>
                <a:lnTo>
                  <a:pt x="58" y="403"/>
                </a:lnTo>
                <a:lnTo>
                  <a:pt x="76" y="404"/>
                </a:lnTo>
                <a:lnTo>
                  <a:pt x="92" y="404"/>
                </a:lnTo>
                <a:lnTo>
                  <a:pt x="119" y="403"/>
                </a:lnTo>
                <a:lnTo>
                  <a:pt x="146" y="401"/>
                </a:lnTo>
                <a:lnTo>
                  <a:pt x="159" y="399"/>
                </a:lnTo>
                <a:lnTo>
                  <a:pt x="173" y="396"/>
                </a:lnTo>
                <a:lnTo>
                  <a:pt x="186" y="392"/>
                </a:lnTo>
                <a:lnTo>
                  <a:pt x="199" y="389"/>
                </a:lnTo>
                <a:lnTo>
                  <a:pt x="202" y="388"/>
                </a:lnTo>
                <a:lnTo>
                  <a:pt x="204" y="387"/>
                </a:lnTo>
                <a:lnTo>
                  <a:pt x="206" y="387"/>
                </a:lnTo>
                <a:lnTo>
                  <a:pt x="207" y="385"/>
                </a:lnTo>
                <a:lnTo>
                  <a:pt x="222" y="385"/>
                </a:lnTo>
                <a:lnTo>
                  <a:pt x="238" y="387"/>
                </a:lnTo>
                <a:lnTo>
                  <a:pt x="240" y="387"/>
                </a:lnTo>
                <a:lnTo>
                  <a:pt x="241" y="387"/>
                </a:lnTo>
                <a:lnTo>
                  <a:pt x="245" y="388"/>
                </a:lnTo>
                <a:lnTo>
                  <a:pt x="250" y="389"/>
                </a:lnTo>
                <a:lnTo>
                  <a:pt x="258" y="389"/>
                </a:lnTo>
                <a:lnTo>
                  <a:pt x="266" y="391"/>
                </a:lnTo>
                <a:lnTo>
                  <a:pt x="275" y="395"/>
                </a:lnTo>
                <a:lnTo>
                  <a:pt x="283" y="398"/>
                </a:lnTo>
                <a:lnTo>
                  <a:pt x="294" y="404"/>
                </a:lnTo>
                <a:lnTo>
                  <a:pt x="306" y="410"/>
                </a:lnTo>
                <a:lnTo>
                  <a:pt x="318" y="417"/>
                </a:lnTo>
                <a:lnTo>
                  <a:pt x="330" y="424"/>
                </a:lnTo>
                <a:lnTo>
                  <a:pt x="335" y="429"/>
                </a:lnTo>
                <a:lnTo>
                  <a:pt x="341" y="433"/>
                </a:lnTo>
                <a:lnTo>
                  <a:pt x="353" y="443"/>
                </a:lnTo>
                <a:lnTo>
                  <a:pt x="366" y="452"/>
                </a:lnTo>
                <a:lnTo>
                  <a:pt x="377" y="461"/>
                </a:lnTo>
                <a:lnTo>
                  <a:pt x="389" y="472"/>
                </a:lnTo>
                <a:lnTo>
                  <a:pt x="400" y="485"/>
                </a:lnTo>
                <a:lnTo>
                  <a:pt x="411" y="496"/>
                </a:lnTo>
                <a:lnTo>
                  <a:pt x="423" y="509"/>
                </a:lnTo>
                <a:lnTo>
                  <a:pt x="435" y="522"/>
                </a:lnTo>
                <a:lnTo>
                  <a:pt x="435" y="523"/>
                </a:lnTo>
                <a:lnTo>
                  <a:pt x="436" y="524"/>
                </a:lnTo>
                <a:lnTo>
                  <a:pt x="437" y="525"/>
                </a:lnTo>
                <a:lnTo>
                  <a:pt x="437" y="527"/>
                </a:lnTo>
                <a:lnTo>
                  <a:pt x="439" y="532"/>
                </a:lnTo>
                <a:lnTo>
                  <a:pt x="444" y="537"/>
                </a:lnTo>
                <a:lnTo>
                  <a:pt x="444" y="537"/>
                </a:lnTo>
                <a:lnTo>
                  <a:pt x="444" y="538"/>
                </a:lnTo>
                <a:lnTo>
                  <a:pt x="444" y="542"/>
                </a:lnTo>
                <a:lnTo>
                  <a:pt x="446" y="545"/>
                </a:lnTo>
                <a:lnTo>
                  <a:pt x="455" y="560"/>
                </a:lnTo>
                <a:lnTo>
                  <a:pt x="463" y="577"/>
                </a:lnTo>
                <a:lnTo>
                  <a:pt x="470" y="593"/>
                </a:lnTo>
                <a:lnTo>
                  <a:pt x="476" y="611"/>
                </a:lnTo>
                <a:lnTo>
                  <a:pt x="480" y="628"/>
                </a:lnTo>
                <a:lnTo>
                  <a:pt x="484" y="646"/>
                </a:lnTo>
                <a:lnTo>
                  <a:pt x="484" y="649"/>
                </a:lnTo>
                <a:lnTo>
                  <a:pt x="485" y="653"/>
                </a:lnTo>
                <a:lnTo>
                  <a:pt x="486" y="656"/>
                </a:lnTo>
                <a:lnTo>
                  <a:pt x="489" y="660"/>
                </a:lnTo>
                <a:lnTo>
                  <a:pt x="489" y="661"/>
                </a:lnTo>
                <a:lnTo>
                  <a:pt x="489" y="662"/>
                </a:lnTo>
                <a:lnTo>
                  <a:pt x="487" y="666"/>
                </a:lnTo>
                <a:lnTo>
                  <a:pt x="487" y="669"/>
                </a:lnTo>
                <a:lnTo>
                  <a:pt x="489" y="671"/>
                </a:lnTo>
                <a:lnTo>
                  <a:pt x="490" y="673"/>
                </a:lnTo>
                <a:lnTo>
                  <a:pt x="491" y="673"/>
                </a:lnTo>
                <a:lnTo>
                  <a:pt x="493" y="674"/>
                </a:lnTo>
                <a:lnTo>
                  <a:pt x="493" y="675"/>
                </a:lnTo>
                <a:lnTo>
                  <a:pt x="493" y="675"/>
                </a:lnTo>
                <a:lnTo>
                  <a:pt x="492" y="682"/>
                </a:lnTo>
                <a:lnTo>
                  <a:pt x="493" y="688"/>
                </a:lnTo>
                <a:lnTo>
                  <a:pt x="496" y="694"/>
                </a:lnTo>
                <a:lnTo>
                  <a:pt x="499" y="698"/>
                </a:lnTo>
                <a:lnTo>
                  <a:pt x="501" y="702"/>
                </a:lnTo>
                <a:lnTo>
                  <a:pt x="501" y="705"/>
                </a:lnTo>
                <a:lnTo>
                  <a:pt x="504" y="725"/>
                </a:lnTo>
                <a:lnTo>
                  <a:pt x="504" y="746"/>
                </a:lnTo>
                <a:lnTo>
                  <a:pt x="505" y="766"/>
                </a:lnTo>
                <a:lnTo>
                  <a:pt x="507" y="786"/>
                </a:lnTo>
                <a:lnTo>
                  <a:pt x="508" y="785"/>
                </a:lnTo>
                <a:lnTo>
                  <a:pt x="510" y="782"/>
                </a:lnTo>
                <a:lnTo>
                  <a:pt x="511" y="793"/>
                </a:lnTo>
                <a:lnTo>
                  <a:pt x="511" y="803"/>
                </a:lnTo>
                <a:lnTo>
                  <a:pt x="511" y="814"/>
                </a:lnTo>
                <a:lnTo>
                  <a:pt x="512" y="824"/>
                </a:lnTo>
                <a:lnTo>
                  <a:pt x="512" y="829"/>
                </a:lnTo>
                <a:lnTo>
                  <a:pt x="513" y="832"/>
                </a:lnTo>
                <a:lnTo>
                  <a:pt x="513" y="844"/>
                </a:lnTo>
                <a:lnTo>
                  <a:pt x="513" y="855"/>
                </a:lnTo>
                <a:lnTo>
                  <a:pt x="511" y="857"/>
                </a:lnTo>
                <a:lnTo>
                  <a:pt x="510" y="859"/>
                </a:lnTo>
                <a:lnTo>
                  <a:pt x="511" y="862"/>
                </a:lnTo>
                <a:lnTo>
                  <a:pt x="511" y="864"/>
                </a:lnTo>
                <a:lnTo>
                  <a:pt x="511" y="870"/>
                </a:lnTo>
                <a:lnTo>
                  <a:pt x="510" y="877"/>
                </a:lnTo>
                <a:lnTo>
                  <a:pt x="511" y="883"/>
                </a:lnTo>
                <a:lnTo>
                  <a:pt x="513" y="888"/>
                </a:lnTo>
                <a:lnTo>
                  <a:pt x="513" y="891"/>
                </a:lnTo>
                <a:lnTo>
                  <a:pt x="513" y="893"/>
                </a:lnTo>
                <a:lnTo>
                  <a:pt x="511" y="898"/>
                </a:lnTo>
                <a:lnTo>
                  <a:pt x="511" y="902"/>
                </a:lnTo>
                <a:lnTo>
                  <a:pt x="513" y="927"/>
                </a:lnTo>
                <a:lnTo>
                  <a:pt x="515" y="951"/>
                </a:lnTo>
                <a:lnTo>
                  <a:pt x="518" y="977"/>
                </a:lnTo>
                <a:lnTo>
                  <a:pt x="518" y="1002"/>
                </a:lnTo>
                <a:lnTo>
                  <a:pt x="519" y="1020"/>
                </a:lnTo>
                <a:lnTo>
                  <a:pt x="520" y="1038"/>
                </a:lnTo>
                <a:lnTo>
                  <a:pt x="521" y="1056"/>
                </a:lnTo>
                <a:lnTo>
                  <a:pt x="524" y="1075"/>
                </a:lnTo>
                <a:lnTo>
                  <a:pt x="524" y="1076"/>
                </a:lnTo>
                <a:lnTo>
                  <a:pt x="524" y="1079"/>
                </a:lnTo>
                <a:lnTo>
                  <a:pt x="524" y="1080"/>
                </a:lnTo>
                <a:lnTo>
                  <a:pt x="524" y="1081"/>
                </a:lnTo>
                <a:lnTo>
                  <a:pt x="517" y="1089"/>
                </a:lnTo>
                <a:lnTo>
                  <a:pt x="510" y="1096"/>
                </a:lnTo>
                <a:lnTo>
                  <a:pt x="493" y="1111"/>
                </a:lnTo>
                <a:lnTo>
                  <a:pt x="478" y="1129"/>
                </a:lnTo>
                <a:lnTo>
                  <a:pt x="471" y="1136"/>
                </a:lnTo>
                <a:lnTo>
                  <a:pt x="465" y="1144"/>
                </a:lnTo>
                <a:lnTo>
                  <a:pt x="456" y="1156"/>
                </a:lnTo>
                <a:lnTo>
                  <a:pt x="448" y="1167"/>
                </a:lnTo>
                <a:lnTo>
                  <a:pt x="439" y="1179"/>
                </a:lnTo>
                <a:lnTo>
                  <a:pt x="432" y="1191"/>
                </a:lnTo>
                <a:lnTo>
                  <a:pt x="425" y="1203"/>
                </a:lnTo>
                <a:lnTo>
                  <a:pt x="420" y="1216"/>
                </a:lnTo>
                <a:lnTo>
                  <a:pt x="415" y="1230"/>
                </a:lnTo>
                <a:lnTo>
                  <a:pt x="410" y="1243"/>
                </a:lnTo>
                <a:lnTo>
                  <a:pt x="407" y="1254"/>
                </a:lnTo>
                <a:lnTo>
                  <a:pt x="404" y="1264"/>
                </a:lnTo>
                <a:lnTo>
                  <a:pt x="401" y="1273"/>
                </a:lnTo>
                <a:lnTo>
                  <a:pt x="396" y="1283"/>
                </a:lnTo>
                <a:lnTo>
                  <a:pt x="393" y="1289"/>
                </a:lnTo>
                <a:lnTo>
                  <a:pt x="389" y="1296"/>
                </a:lnTo>
                <a:lnTo>
                  <a:pt x="387" y="1301"/>
                </a:lnTo>
                <a:lnTo>
                  <a:pt x="386" y="1308"/>
                </a:lnTo>
                <a:lnTo>
                  <a:pt x="386" y="1310"/>
                </a:lnTo>
                <a:lnTo>
                  <a:pt x="385" y="1311"/>
                </a:lnTo>
                <a:lnTo>
                  <a:pt x="383" y="1313"/>
                </a:lnTo>
                <a:lnTo>
                  <a:pt x="382" y="1314"/>
                </a:lnTo>
                <a:lnTo>
                  <a:pt x="381" y="1317"/>
                </a:lnTo>
                <a:lnTo>
                  <a:pt x="381" y="1320"/>
                </a:lnTo>
                <a:lnTo>
                  <a:pt x="375" y="1334"/>
                </a:lnTo>
                <a:lnTo>
                  <a:pt x="370" y="1349"/>
                </a:lnTo>
                <a:lnTo>
                  <a:pt x="365" y="1366"/>
                </a:lnTo>
                <a:lnTo>
                  <a:pt x="359" y="1383"/>
                </a:lnTo>
                <a:lnTo>
                  <a:pt x="354" y="1400"/>
                </a:lnTo>
                <a:lnTo>
                  <a:pt x="347" y="1417"/>
                </a:lnTo>
                <a:lnTo>
                  <a:pt x="345" y="1424"/>
                </a:lnTo>
                <a:lnTo>
                  <a:pt x="341" y="1432"/>
                </a:lnTo>
                <a:lnTo>
                  <a:pt x="1974" y="1432"/>
                </a:lnTo>
                <a:lnTo>
                  <a:pt x="1974" y="1422"/>
                </a:lnTo>
                <a:lnTo>
                  <a:pt x="1974" y="1411"/>
                </a:lnTo>
                <a:lnTo>
                  <a:pt x="1974" y="1395"/>
                </a:lnTo>
                <a:lnTo>
                  <a:pt x="1974" y="1377"/>
                </a:lnTo>
                <a:lnTo>
                  <a:pt x="1974" y="1361"/>
                </a:lnTo>
                <a:lnTo>
                  <a:pt x="1974" y="1345"/>
                </a:lnTo>
                <a:lnTo>
                  <a:pt x="1974" y="1339"/>
                </a:lnTo>
                <a:lnTo>
                  <a:pt x="1974" y="1333"/>
                </a:lnTo>
                <a:lnTo>
                  <a:pt x="1974" y="1322"/>
                </a:lnTo>
                <a:lnTo>
                  <a:pt x="1974" y="1313"/>
                </a:lnTo>
                <a:lnTo>
                  <a:pt x="1974" y="1304"/>
                </a:lnTo>
                <a:lnTo>
                  <a:pt x="1974" y="1293"/>
                </a:lnTo>
                <a:lnTo>
                  <a:pt x="1974" y="1271"/>
                </a:lnTo>
                <a:lnTo>
                  <a:pt x="1974" y="1248"/>
                </a:lnTo>
                <a:lnTo>
                  <a:pt x="1974" y="1224"/>
                </a:lnTo>
                <a:lnTo>
                  <a:pt x="1974" y="1202"/>
                </a:lnTo>
                <a:lnTo>
                  <a:pt x="1974" y="1200"/>
                </a:lnTo>
                <a:lnTo>
                  <a:pt x="1974" y="1199"/>
                </a:lnTo>
                <a:lnTo>
                  <a:pt x="1974" y="1194"/>
                </a:lnTo>
                <a:lnTo>
                  <a:pt x="1974" y="1188"/>
                </a:lnTo>
                <a:lnTo>
                  <a:pt x="1974" y="1188"/>
                </a:lnTo>
                <a:lnTo>
                  <a:pt x="1974" y="1187"/>
                </a:lnTo>
                <a:lnTo>
                  <a:pt x="1974" y="1184"/>
                </a:lnTo>
                <a:lnTo>
                  <a:pt x="1974" y="1179"/>
                </a:lnTo>
                <a:lnTo>
                  <a:pt x="1974" y="1170"/>
                </a:lnTo>
                <a:lnTo>
                  <a:pt x="1974" y="1159"/>
                </a:lnTo>
                <a:lnTo>
                  <a:pt x="1974" y="1151"/>
                </a:lnTo>
                <a:lnTo>
                  <a:pt x="1974" y="1143"/>
                </a:lnTo>
                <a:lnTo>
                  <a:pt x="1974" y="1131"/>
                </a:lnTo>
                <a:lnTo>
                  <a:pt x="1974" y="1121"/>
                </a:lnTo>
                <a:lnTo>
                  <a:pt x="1974" y="1107"/>
                </a:lnTo>
                <a:lnTo>
                  <a:pt x="1974" y="1093"/>
                </a:lnTo>
                <a:lnTo>
                  <a:pt x="1974" y="1084"/>
                </a:lnTo>
                <a:lnTo>
                  <a:pt x="1974" y="1077"/>
                </a:lnTo>
                <a:lnTo>
                  <a:pt x="1974" y="1074"/>
                </a:lnTo>
                <a:lnTo>
                  <a:pt x="1974" y="1072"/>
                </a:lnTo>
                <a:lnTo>
                  <a:pt x="1974" y="1054"/>
                </a:lnTo>
                <a:lnTo>
                  <a:pt x="1974" y="1037"/>
                </a:lnTo>
                <a:lnTo>
                  <a:pt x="1974" y="1030"/>
                </a:lnTo>
                <a:lnTo>
                  <a:pt x="1974" y="1023"/>
                </a:lnTo>
                <a:lnTo>
                  <a:pt x="1974" y="1014"/>
                </a:lnTo>
                <a:lnTo>
                  <a:pt x="1974" y="1007"/>
                </a:lnTo>
                <a:lnTo>
                  <a:pt x="1974" y="1005"/>
                </a:lnTo>
                <a:lnTo>
                  <a:pt x="1974" y="1003"/>
                </a:lnTo>
                <a:lnTo>
                  <a:pt x="1974" y="997"/>
                </a:lnTo>
                <a:lnTo>
                  <a:pt x="1974" y="991"/>
                </a:lnTo>
                <a:lnTo>
                  <a:pt x="1971" y="992"/>
                </a:lnTo>
                <a:lnTo>
                  <a:pt x="1970" y="99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sadsa</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7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9"/>
          <p:cNvSpPr>
            <a:spLocks noGrp="1" noEditPoints="1"/>
          </p:cNvSpPr>
          <p:nvPr>
            <p:ph type="pic" sz="quarter" idx="34"/>
          </p:nvPr>
        </p:nvSpPr>
        <p:spPr bwMode="auto">
          <a:xfrm>
            <a:off x="1247659" y="450083"/>
            <a:ext cx="22179907" cy="7200800"/>
          </a:xfrm>
          <a:custGeom>
            <a:avLst/>
            <a:gdLst>
              <a:gd name="T0" fmla="*/ 2029 w 2342"/>
              <a:gd name="T1" fmla="*/ 25 h 541"/>
              <a:gd name="T2" fmla="*/ 1300 w 2342"/>
              <a:gd name="T3" fmla="*/ 0 h 541"/>
              <a:gd name="T4" fmla="*/ 535 w 2342"/>
              <a:gd name="T5" fmla="*/ 15 h 541"/>
              <a:gd name="T6" fmla="*/ 339 w 2342"/>
              <a:gd name="T7" fmla="*/ 42 h 541"/>
              <a:gd name="T8" fmla="*/ 116 w 2342"/>
              <a:gd name="T9" fmla="*/ 146 h 541"/>
              <a:gd name="T10" fmla="*/ 446 w 2342"/>
              <a:gd name="T11" fmla="*/ 128 h 541"/>
              <a:gd name="T12" fmla="*/ 275 w 2342"/>
              <a:gd name="T13" fmla="*/ 133 h 541"/>
              <a:gd name="T14" fmla="*/ 13 w 2342"/>
              <a:gd name="T15" fmla="*/ 357 h 541"/>
              <a:gd name="T16" fmla="*/ 150 w 2342"/>
              <a:gd name="T17" fmla="*/ 453 h 541"/>
              <a:gd name="T18" fmla="*/ 346 w 2342"/>
              <a:gd name="T19" fmla="*/ 507 h 541"/>
              <a:gd name="T20" fmla="*/ 923 w 2342"/>
              <a:gd name="T21" fmla="*/ 475 h 541"/>
              <a:gd name="T22" fmla="*/ 1123 w 2342"/>
              <a:gd name="T23" fmla="*/ 465 h 541"/>
              <a:gd name="T24" fmla="*/ 1621 w 2342"/>
              <a:gd name="T25" fmla="*/ 470 h 541"/>
              <a:gd name="T26" fmla="*/ 1945 w 2342"/>
              <a:gd name="T27" fmla="*/ 458 h 541"/>
              <a:gd name="T28" fmla="*/ 2044 w 2342"/>
              <a:gd name="T29" fmla="*/ 403 h 541"/>
              <a:gd name="T30" fmla="*/ 2224 w 2342"/>
              <a:gd name="T31" fmla="*/ 384 h 541"/>
              <a:gd name="T32" fmla="*/ 2276 w 2342"/>
              <a:gd name="T33" fmla="*/ 345 h 541"/>
              <a:gd name="T34" fmla="*/ 2164 w 2342"/>
              <a:gd name="T35" fmla="*/ 283 h 541"/>
              <a:gd name="T36" fmla="*/ 1880 w 2342"/>
              <a:gd name="T37" fmla="*/ 226 h 541"/>
              <a:gd name="T38" fmla="*/ 1819 w 2342"/>
              <a:gd name="T39" fmla="*/ 197 h 541"/>
              <a:gd name="T40" fmla="*/ 1844 w 2342"/>
              <a:gd name="T41" fmla="*/ 158 h 541"/>
              <a:gd name="T42" fmla="*/ 2028 w 2342"/>
              <a:gd name="T43" fmla="*/ 119 h 541"/>
              <a:gd name="T44" fmla="*/ 1986 w 2342"/>
              <a:gd name="T45" fmla="*/ 138 h 541"/>
              <a:gd name="T46" fmla="*/ 2091 w 2342"/>
              <a:gd name="T47" fmla="*/ 196 h 541"/>
              <a:gd name="T48" fmla="*/ 2224 w 2342"/>
              <a:gd name="T49" fmla="*/ 119 h 541"/>
              <a:gd name="T50" fmla="*/ 603 w 2342"/>
              <a:gd name="T51" fmla="*/ 131 h 541"/>
              <a:gd name="T52" fmla="*/ 717 w 2342"/>
              <a:gd name="T53" fmla="*/ 111 h 541"/>
              <a:gd name="T54" fmla="*/ 1905 w 2342"/>
              <a:gd name="T55" fmla="*/ 479 h 541"/>
              <a:gd name="T56" fmla="*/ 1897 w 2342"/>
              <a:gd name="T57" fmla="*/ 219 h 541"/>
              <a:gd name="T58" fmla="*/ 2275 w 2342"/>
              <a:gd name="T59" fmla="*/ 325 h 541"/>
              <a:gd name="T60" fmla="*/ 1966 w 2342"/>
              <a:gd name="T61" fmla="*/ 225 h 541"/>
              <a:gd name="T62" fmla="*/ 411 w 2342"/>
              <a:gd name="T63" fmla="*/ 6 h 541"/>
              <a:gd name="T64" fmla="*/ 443 w 2342"/>
              <a:gd name="T65" fmla="*/ 6 h 541"/>
              <a:gd name="T66" fmla="*/ 2194 w 2342"/>
              <a:gd name="T67" fmla="*/ 422 h 541"/>
              <a:gd name="T68" fmla="*/ 504 w 2342"/>
              <a:gd name="T69" fmla="*/ 21 h 541"/>
              <a:gd name="T70" fmla="*/ 314 w 2342"/>
              <a:gd name="T71" fmla="*/ 21 h 541"/>
              <a:gd name="T72" fmla="*/ 2063 w 2342"/>
              <a:gd name="T73" fmla="*/ 139 h 541"/>
              <a:gd name="T74" fmla="*/ 2230 w 2342"/>
              <a:gd name="T75" fmla="*/ 402 h 541"/>
              <a:gd name="T76" fmla="*/ 1981 w 2342"/>
              <a:gd name="T77" fmla="*/ 455 h 541"/>
              <a:gd name="T78" fmla="*/ 2217 w 2342"/>
              <a:gd name="T79" fmla="*/ 285 h 541"/>
              <a:gd name="T80" fmla="*/ 2098 w 2342"/>
              <a:gd name="T81" fmla="*/ 260 h 541"/>
              <a:gd name="T82" fmla="*/ 352 w 2342"/>
              <a:gd name="T83" fmla="*/ 102 h 541"/>
              <a:gd name="T84" fmla="*/ 2256 w 2342"/>
              <a:gd name="T85" fmla="*/ 369 h 541"/>
              <a:gd name="T86" fmla="*/ 2088 w 2342"/>
              <a:gd name="T87" fmla="*/ 350 h 541"/>
              <a:gd name="T88" fmla="*/ 1862 w 2342"/>
              <a:gd name="T89" fmla="*/ 211 h 541"/>
              <a:gd name="T90" fmla="*/ 978 w 2342"/>
              <a:gd name="T91" fmla="*/ 33 h 541"/>
              <a:gd name="T92" fmla="*/ 995 w 2342"/>
              <a:gd name="T93" fmla="*/ 123 h 541"/>
              <a:gd name="T94" fmla="*/ 900 w 2342"/>
              <a:gd name="T95" fmla="*/ 128 h 541"/>
              <a:gd name="T96" fmla="*/ 569 w 2342"/>
              <a:gd name="T97" fmla="*/ 27 h 541"/>
              <a:gd name="T98" fmla="*/ 563 w 2342"/>
              <a:gd name="T99" fmla="*/ 36 h 541"/>
              <a:gd name="T100" fmla="*/ 476 w 2342"/>
              <a:gd name="T101" fmla="*/ 96 h 541"/>
              <a:gd name="T102" fmla="*/ 447 w 2342"/>
              <a:gd name="T103" fmla="*/ 94 h 541"/>
              <a:gd name="T104" fmla="*/ 516 w 2342"/>
              <a:gd name="T105" fmla="*/ 145 h 541"/>
              <a:gd name="T106" fmla="*/ 338 w 2342"/>
              <a:gd name="T107" fmla="*/ 463 h 541"/>
              <a:gd name="T108" fmla="*/ 440 w 2342"/>
              <a:gd name="T109" fmla="*/ 449 h 541"/>
              <a:gd name="T110" fmla="*/ 512 w 2342"/>
              <a:gd name="T111" fmla="*/ 179 h 541"/>
              <a:gd name="T112" fmla="*/ 625 w 2342"/>
              <a:gd name="T113" fmla="*/ 109 h 541"/>
              <a:gd name="T114" fmla="*/ 576 w 2342"/>
              <a:gd name="T115" fmla="*/ 448 h 541"/>
              <a:gd name="T116" fmla="*/ 957 w 2342"/>
              <a:gd name="T117" fmla="*/ 440 h 541"/>
              <a:gd name="T118" fmla="*/ 1000 w 2342"/>
              <a:gd name="T119" fmla="*/ 150 h 541"/>
              <a:gd name="T120" fmla="*/ 961 w 2342"/>
              <a:gd name="T121" fmla="*/ 144 h 541"/>
              <a:gd name="T122" fmla="*/ 905 w 2342"/>
              <a:gd name="T123" fmla="*/ 147 h 541"/>
              <a:gd name="T124" fmla="*/ 2054 w 2342"/>
              <a:gd name="T125" fmla="*/ 16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2" h="541">
                <a:moveTo>
                  <a:pt x="2339" y="123"/>
                </a:moveTo>
                <a:lnTo>
                  <a:pt x="2337" y="121"/>
                </a:lnTo>
                <a:lnTo>
                  <a:pt x="2337" y="119"/>
                </a:lnTo>
                <a:lnTo>
                  <a:pt x="2335" y="117"/>
                </a:lnTo>
                <a:lnTo>
                  <a:pt x="2335" y="114"/>
                </a:lnTo>
                <a:lnTo>
                  <a:pt x="2334" y="109"/>
                </a:lnTo>
                <a:lnTo>
                  <a:pt x="2332" y="103"/>
                </a:lnTo>
                <a:lnTo>
                  <a:pt x="2327" y="98"/>
                </a:lnTo>
                <a:lnTo>
                  <a:pt x="2324" y="94"/>
                </a:lnTo>
                <a:lnTo>
                  <a:pt x="2318" y="90"/>
                </a:lnTo>
                <a:lnTo>
                  <a:pt x="2313" y="88"/>
                </a:lnTo>
                <a:lnTo>
                  <a:pt x="2317" y="87"/>
                </a:lnTo>
                <a:lnTo>
                  <a:pt x="2322" y="87"/>
                </a:lnTo>
                <a:lnTo>
                  <a:pt x="2323" y="87"/>
                </a:lnTo>
                <a:lnTo>
                  <a:pt x="2324" y="86"/>
                </a:lnTo>
                <a:lnTo>
                  <a:pt x="2324" y="84"/>
                </a:lnTo>
                <a:lnTo>
                  <a:pt x="2323" y="80"/>
                </a:lnTo>
                <a:lnTo>
                  <a:pt x="2320" y="75"/>
                </a:lnTo>
                <a:lnTo>
                  <a:pt x="2316" y="69"/>
                </a:lnTo>
                <a:lnTo>
                  <a:pt x="2314" y="62"/>
                </a:lnTo>
                <a:lnTo>
                  <a:pt x="2312" y="55"/>
                </a:lnTo>
                <a:lnTo>
                  <a:pt x="2307" y="51"/>
                </a:lnTo>
                <a:lnTo>
                  <a:pt x="2301" y="47"/>
                </a:lnTo>
                <a:lnTo>
                  <a:pt x="2294" y="45"/>
                </a:lnTo>
                <a:lnTo>
                  <a:pt x="2289" y="44"/>
                </a:lnTo>
                <a:lnTo>
                  <a:pt x="2280" y="42"/>
                </a:lnTo>
                <a:lnTo>
                  <a:pt x="2272" y="39"/>
                </a:lnTo>
                <a:lnTo>
                  <a:pt x="2263" y="38"/>
                </a:lnTo>
                <a:lnTo>
                  <a:pt x="2254" y="36"/>
                </a:lnTo>
                <a:lnTo>
                  <a:pt x="2244" y="34"/>
                </a:lnTo>
                <a:lnTo>
                  <a:pt x="2235" y="33"/>
                </a:lnTo>
                <a:lnTo>
                  <a:pt x="2225" y="30"/>
                </a:lnTo>
                <a:lnTo>
                  <a:pt x="2216" y="29"/>
                </a:lnTo>
                <a:lnTo>
                  <a:pt x="2199" y="28"/>
                </a:lnTo>
                <a:lnTo>
                  <a:pt x="2182" y="25"/>
                </a:lnTo>
                <a:lnTo>
                  <a:pt x="2177" y="23"/>
                </a:lnTo>
                <a:lnTo>
                  <a:pt x="2173" y="25"/>
                </a:lnTo>
                <a:lnTo>
                  <a:pt x="2172" y="27"/>
                </a:lnTo>
                <a:lnTo>
                  <a:pt x="2169" y="29"/>
                </a:lnTo>
                <a:lnTo>
                  <a:pt x="2166" y="29"/>
                </a:lnTo>
                <a:lnTo>
                  <a:pt x="2162" y="29"/>
                </a:lnTo>
                <a:lnTo>
                  <a:pt x="2153" y="27"/>
                </a:lnTo>
                <a:lnTo>
                  <a:pt x="2144" y="26"/>
                </a:lnTo>
                <a:lnTo>
                  <a:pt x="2134" y="26"/>
                </a:lnTo>
                <a:lnTo>
                  <a:pt x="2125" y="26"/>
                </a:lnTo>
                <a:lnTo>
                  <a:pt x="2114" y="26"/>
                </a:lnTo>
                <a:lnTo>
                  <a:pt x="2103" y="25"/>
                </a:lnTo>
                <a:lnTo>
                  <a:pt x="2094" y="22"/>
                </a:lnTo>
                <a:lnTo>
                  <a:pt x="2085" y="22"/>
                </a:lnTo>
                <a:lnTo>
                  <a:pt x="2078" y="22"/>
                </a:lnTo>
                <a:lnTo>
                  <a:pt x="2073" y="21"/>
                </a:lnTo>
                <a:lnTo>
                  <a:pt x="2068" y="21"/>
                </a:lnTo>
                <a:lnTo>
                  <a:pt x="2063" y="21"/>
                </a:lnTo>
                <a:lnTo>
                  <a:pt x="2059" y="21"/>
                </a:lnTo>
                <a:lnTo>
                  <a:pt x="2054" y="23"/>
                </a:lnTo>
                <a:lnTo>
                  <a:pt x="2061" y="23"/>
                </a:lnTo>
                <a:lnTo>
                  <a:pt x="2068" y="25"/>
                </a:lnTo>
                <a:lnTo>
                  <a:pt x="2066" y="27"/>
                </a:lnTo>
                <a:lnTo>
                  <a:pt x="2063" y="27"/>
                </a:lnTo>
                <a:lnTo>
                  <a:pt x="2061" y="27"/>
                </a:lnTo>
                <a:lnTo>
                  <a:pt x="2059" y="27"/>
                </a:lnTo>
                <a:lnTo>
                  <a:pt x="2051" y="27"/>
                </a:lnTo>
                <a:lnTo>
                  <a:pt x="2042" y="27"/>
                </a:lnTo>
                <a:lnTo>
                  <a:pt x="2037" y="26"/>
                </a:lnTo>
                <a:lnTo>
                  <a:pt x="2033" y="26"/>
                </a:lnTo>
                <a:lnTo>
                  <a:pt x="2030" y="25"/>
                </a:lnTo>
                <a:lnTo>
                  <a:pt x="2029" y="25"/>
                </a:lnTo>
                <a:lnTo>
                  <a:pt x="2028" y="23"/>
                </a:lnTo>
                <a:lnTo>
                  <a:pt x="2028" y="21"/>
                </a:lnTo>
                <a:lnTo>
                  <a:pt x="2026" y="21"/>
                </a:lnTo>
                <a:lnTo>
                  <a:pt x="2022" y="21"/>
                </a:lnTo>
                <a:lnTo>
                  <a:pt x="2024" y="23"/>
                </a:lnTo>
                <a:lnTo>
                  <a:pt x="2024" y="25"/>
                </a:lnTo>
                <a:lnTo>
                  <a:pt x="2008" y="22"/>
                </a:lnTo>
                <a:lnTo>
                  <a:pt x="1992" y="19"/>
                </a:lnTo>
                <a:lnTo>
                  <a:pt x="1983" y="18"/>
                </a:lnTo>
                <a:lnTo>
                  <a:pt x="1974" y="17"/>
                </a:lnTo>
                <a:lnTo>
                  <a:pt x="1964" y="15"/>
                </a:lnTo>
                <a:lnTo>
                  <a:pt x="1955" y="14"/>
                </a:lnTo>
                <a:lnTo>
                  <a:pt x="1937" y="13"/>
                </a:lnTo>
                <a:lnTo>
                  <a:pt x="1919" y="12"/>
                </a:lnTo>
                <a:lnTo>
                  <a:pt x="1901" y="11"/>
                </a:lnTo>
                <a:lnTo>
                  <a:pt x="1882" y="10"/>
                </a:lnTo>
                <a:lnTo>
                  <a:pt x="1845" y="7"/>
                </a:lnTo>
                <a:lnTo>
                  <a:pt x="1808" y="6"/>
                </a:lnTo>
                <a:lnTo>
                  <a:pt x="1771" y="6"/>
                </a:lnTo>
                <a:lnTo>
                  <a:pt x="1735" y="7"/>
                </a:lnTo>
                <a:lnTo>
                  <a:pt x="1717" y="7"/>
                </a:lnTo>
                <a:lnTo>
                  <a:pt x="1700" y="6"/>
                </a:lnTo>
                <a:lnTo>
                  <a:pt x="1691" y="6"/>
                </a:lnTo>
                <a:lnTo>
                  <a:pt x="1683" y="6"/>
                </a:lnTo>
                <a:lnTo>
                  <a:pt x="1674" y="6"/>
                </a:lnTo>
                <a:lnTo>
                  <a:pt x="1666" y="5"/>
                </a:lnTo>
                <a:lnTo>
                  <a:pt x="1650" y="4"/>
                </a:lnTo>
                <a:lnTo>
                  <a:pt x="1636" y="5"/>
                </a:lnTo>
                <a:lnTo>
                  <a:pt x="1626" y="5"/>
                </a:lnTo>
                <a:lnTo>
                  <a:pt x="1617" y="5"/>
                </a:lnTo>
                <a:lnTo>
                  <a:pt x="1607" y="5"/>
                </a:lnTo>
                <a:lnTo>
                  <a:pt x="1598" y="5"/>
                </a:lnTo>
                <a:lnTo>
                  <a:pt x="1582" y="3"/>
                </a:lnTo>
                <a:lnTo>
                  <a:pt x="1565" y="3"/>
                </a:lnTo>
                <a:lnTo>
                  <a:pt x="1556" y="3"/>
                </a:lnTo>
                <a:lnTo>
                  <a:pt x="1547" y="3"/>
                </a:lnTo>
                <a:lnTo>
                  <a:pt x="1538" y="3"/>
                </a:lnTo>
                <a:lnTo>
                  <a:pt x="1529" y="3"/>
                </a:lnTo>
                <a:lnTo>
                  <a:pt x="1510" y="3"/>
                </a:lnTo>
                <a:lnTo>
                  <a:pt x="1491" y="3"/>
                </a:lnTo>
                <a:lnTo>
                  <a:pt x="1473" y="4"/>
                </a:lnTo>
                <a:lnTo>
                  <a:pt x="1455" y="4"/>
                </a:lnTo>
                <a:lnTo>
                  <a:pt x="1434" y="5"/>
                </a:lnTo>
                <a:lnTo>
                  <a:pt x="1412" y="6"/>
                </a:lnTo>
                <a:lnTo>
                  <a:pt x="1392" y="6"/>
                </a:lnTo>
                <a:lnTo>
                  <a:pt x="1371" y="6"/>
                </a:lnTo>
                <a:lnTo>
                  <a:pt x="1360" y="6"/>
                </a:lnTo>
                <a:lnTo>
                  <a:pt x="1350" y="7"/>
                </a:lnTo>
                <a:lnTo>
                  <a:pt x="1340" y="7"/>
                </a:lnTo>
                <a:lnTo>
                  <a:pt x="1329" y="9"/>
                </a:lnTo>
                <a:lnTo>
                  <a:pt x="1320" y="10"/>
                </a:lnTo>
                <a:lnTo>
                  <a:pt x="1311" y="10"/>
                </a:lnTo>
                <a:lnTo>
                  <a:pt x="1302" y="9"/>
                </a:lnTo>
                <a:lnTo>
                  <a:pt x="1293" y="6"/>
                </a:lnTo>
                <a:lnTo>
                  <a:pt x="1294" y="5"/>
                </a:lnTo>
                <a:lnTo>
                  <a:pt x="1296" y="4"/>
                </a:lnTo>
                <a:lnTo>
                  <a:pt x="1297" y="3"/>
                </a:lnTo>
                <a:lnTo>
                  <a:pt x="1300" y="3"/>
                </a:lnTo>
                <a:lnTo>
                  <a:pt x="1305" y="3"/>
                </a:lnTo>
                <a:lnTo>
                  <a:pt x="1309" y="3"/>
                </a:lnTo>
                <a:lnTo>
                  <a:pt x="1313" y="4"/>
                </a:lnTo>
                <a:lnTo>
                  <a:pt x="1319" y="4"/>
                </a:lnTo>
                <a:lnTo>
                  <a:pt x="1325" y="3"/>
                </a:lnTo>
                <a:lnTo>
                  <a:pt x="1328" y="2"/>
                </a:lnTo>
                <a:lnTo>
                  <a:pt x="1319" y="1"/>
                </a:lnTo>
                <a:lnTo>
                  <a:pt x="1309" y="1"/>
                </a:lnTo>
                <a:lnTo>
                  <a:pt x="1300" y="0"/>
                </a:lnTo>
                <a:lnTo>
                  <a:pt x="1292" y="1"/>
                </a:lnTo>
                <a:lnTo>
                  <a:pt x="1290" y="3"/>
                </a:lnTo>
                <a:lnTo>
                  <a:pt x="1288" y="5"/>
                </a:lnTo>
                <a:lnTo>
                  <a:pt x="1287" y="5"/>
                </a:lnTo>
                <a:lnTo>
                  <a:pt x="1285" y="6"/>
                </a:lnTo>
                <a:lnTo>
                  <a:pt x="1283" y="6"/>
                </a:lnTo>
                <a:lnTo>
                  <a:pt x="1279" y="6"/>
                </a:lnTo>
                <a:lnTo>
                  <a:pt x="1269" y="5"/>
                </a:lnTo>
                <a:lnTo>
                  <a:pt x="1258" y="5"/>
                </a:lnTo>
                <a:lnTo>
                  <a:pt x="1247" y="5"/>
                </a:lnTo>
                <a:lnTo>
                  <a:pt x="1237" y="5"/>
                </a:lnTo>
                <a:lnTo>
                  <a:pt x="1226" y="6"/>
                </a:lnTo>
                <a:lnTo>
                  <a:pt x="1216" y="7"/>
                </a:lnTo>
                <a:lnTo>
                  <a:pt x="1204" y="7"/>
                </a:lnTo>
                <a:lnTo>
                  <a:pt x="1193" y="9"/>
                </a:lnTo>
                <a:lnTo>
                  <a:pt x="1183" y="10"/>
                </a:lnTo>
                <a:lnTo>
                  <a:pt x="1171" y="10"/>
                </a:lnTo>
                <a:lnTo>
                  <a:pt x="1150" y="12"/>
                </a:lnTo>
                <a:lnTo>
                  <a:pt x="1128" y="13"/>
                </a:lnTo>
                <a:lnTo>
                  <a:pt x="1107" y="13"/>
                </a:lnTo>
                <a:lnTo>
                  <a:pt x="1086" y="13"/>
                </a:lnTo>
                <a:lnTo>
                  <a:pt x="1064" y="14"/>
                </a:lnTo>
                <a:lnTo>
                  <a:pt x="1043" y="15"/>
                </a:lnTo>
                <a:lnTo>
                  <a:pt x="1020" y="17"/>
                </a:lnTo>
                <a:lnTo>
                  <a:pt x="998" y="17"/>
                </a:lnTo>
                <a:lnTo>
                  <a:pt x="977" y="17"/>
                </a:lnTo>
                <a:lnTo>
                  <a:pt x="955" y="17"/>
                </a:lnTo>
                <a:lnTo>
                  <a:pt x="932" y="15"/>
                </a:lnTo>
                <a:lnTo>
                  <a:pt x="911" y="15"/>
                </a:lnTo>
                <a:lnTo>
                  <a:pt x="901" y="17"/>
                </a:lnTo>
                <a:lnTo>
                  <a:pt x="892" y="17"/>
                </a:lnTo>
                <a:lnTo>
                  <a:pt x="883" y="18"/>
                </a:lnTo>
                <a:lnTo>
                  <a:pt x="874" y="17"/>
                </a:lnTo>
                <a:lnTo>
                  <a:pt x="866" y="14"/>
                </a:lnTo>
                <a:lnTo>
                  <a:pt x="859" y="12"/>
                </a:lnTo>
                <a:lnTo>
                  <a:pt x="856" y="14"/>
                </a:lnTo>
                <a:lnTo>
                  <a:pt x="851" y="15"/>
                </a:lnTo>
                <a:lnTo>
                  <a:pt x="847" y="17"/>
                </a:lnTo>
                <a:lnTo>
                  <a:pt x="842" y="17"/>
                </a:lnTo>
                <a:lnTo>
                  <a:pt x="821" y="17"/>
                </a:lnTo>
                <a:lnTo>
                  <a:pt x="798" y="17"/>
                </a:lnTo>
                <a:lnTo>
                  <a:pt x="776" y="17"/>
                </a:lnTo>
                <a:lnTo>
                  <a:pt x="755" y="17"/>
                </a:lnTo>
                <a:lnTo>
                  <a:pt x="732" y="17"/>
                </a:lnTo>
                <a:lnTo>
                  <a:pt x="710" y="17"/>
                </a:lnTo>
                <a:lnTo>
                  <a:pt x="687" y="17"/>
                </a:lnTo>
                <a:lnTo>
                  <a:pt x="666" y="17"/>
                </a:lnTo>
                <a:lnTo>
                  <a:pt x="653" y="17"/>
                </a:lnTo>
                <a:lnTo>
                  <a:pt x="641" y="17"/>
                </a:lnTo>
                <a:lnTo>
                  <a:pt x="628" y="17"/>
                </a:lnTo>
                <a:lnTo>
                  <a:pt x="616" y="17"/>
                </a:lnTo>
                <a:lnTo>
                  <a:pt x="603" y="18"/>
                </a:lnTo>
                <a:lnTo>
                  <a:pt x="591" y="18"/>
                </a:lnTo>
                <a:lnTo>
                  <a:pt x="585" y="18"/>
                </a:lnTo>
                <a:lnTo>
                  <a:pt x="578" y="18"/>
                </a:lnTo>
                <a:lnTo>
                  <a:pt x="576" y="18"/>
                </a:lnTo>
                <a:lnTo>
                  <a:pt x="574" y="18"/>
                </a:lnTo>
                <a:lnTo>
                  <a:pt x="571" y="17"/>
                </a:lnTo>
                <a:lnTo>
                  <a:pt x="570" y="15"/>
                </a:lnTo>
                <a:lnTo>
                  <a:pt x="567" y="17"/>
                </a:lnTo>
                <a:lnTo>
                  <a:pt x="563" y="18"/>
                </a:lnTo>
                <a:lnTo>
                  <a:pt x="559" y="19"/>
                </a:lnTo>
                <a:lnTo>
                  <a:pt x="554" y="18"/>
                </a:lnTo>
                <a:lnTo>
                  <a:pt x="549" y="18"/>
                </a:lnTo>
                <a:lnTo>
                  <a:pt x="544" y="19"/>
                </a:lnTo>
                <a:lnTo>
                  <a:pt x="539" y="18"/>
                </a:lnTo>
                <a:lnTo>
                  <a:pt x="535" y="15"/>
                </a:lnTo>
                <a:lnTo>
                  <a:pt x="534" y="15"/>
                </a:lnTo>
                <a:lnTo>
                  <a:pt x="533" y="17"/>
                </a:lnTo>
                <a:lnTo>
                  <a:pt x="532" y="17"/>
                </a:lnTo>
                <a:lnTo>
                  <a:pt x="533" y="18"/>
                </a:lnTo>
                <a:lnTo>
                  <a:pt x="535" y="20"/>
                </a:lnTo>
                <a:lnTo>
                  <a:pt x="537" y="21"/>
                </a:lnTo>
                <a:lnTo>
                  <a:pt x="547" y="23"/>
                </a:lnTo>
                <a:lnTo>
                  <a:pt x="558" y="25"/>
                </a:lnTo>
                <a:lnTo>
                  <a:pt x="554" y="26"/>
                </a:lnTo>
                <a:lnTo>
                  <a:pt x="550" y="26"/>
                </a:lnTo>
                <a:lnTo>
                  <a:pt x="545" y="27"/>
                </a:lnTo>
                <a:lnTo>
                  <a:pt x="543" y="30"/>
                </a:lnTo>
                <a:lnTo>
                  <a:pt x="538" y="30"/>
                </a:lnTo>
                <a:lnTo>
                  <a:pt x="535" y="31"/>
                </a:lnTo>
                <a:lnTo>
                  <a:pt x="537" y="33"/>
                </a:lnTo>
                <a:lnTo>
                  <a:pt x="538" y="35"/>
                </a:lnTo>
                <a:lnTo>
                  <a:pt x="538" y="37"/>
                </a:lnTo>
                <a:lnTo>
                  <a:pt x="537" y="38"/>
                </a:lnTo>
                <a:lnTo>
                  <a:pt x="535" y="38"/>
                </a:lnTo>
                <a:lnTo>
                  <a:pt x="534" y="38"/>
                </a:lnTo>
                <a:lnTo>
                  <a:pt x="533" y="39"/>
                </a:lnTo>
                <a:lnTo>
                  <a:pt x="532" y="39"/>
                </a:lnTo>
                <a:lnTo>
                  <a:pt x="530" y="40"/>
                </a:lnTo>
                <a:lnTo>
                  <a:pt x="529" y="40"/>
                </a:lnTo>
                <a:lnTo>
                  <a:pt x="528" y="40"/>
                </a:lnTo>
                <a:lnTo>
                  <a:pt x="528" y="39"/>
                </a:lnTo>
                <a:lnTo>
                  <a:pt x="525" y="38"/>
                </a:lnTo>
                <a:lnTo>
                  <a:pt x="521" y="38"/>
                </a:lnTo>
                <a:lnTo>
                  <a:pt x="520" y="39"/>
                </a:lnTo>
                <a:lnTo>
                  <a:pt x="519" y="42"/>
                </a:lnTo>
                <a:lnTo>
                  <a:pt x="510" y="42"/>
                </a:lnTo>
                <a:lnTo>
                  <a:pt x="502" y="40"/>
                </a:lnTo>
                <a:lnTo>
                  <a:pt x="492" y="40"/>
                </a:lnTo>
                <a:lnTo>
                  <a:pt x="483" y="39"/>
                </a:lnTo>
                <a:lnTo>
                  <a:pt x="473" y="42"/>
                </a:lnTo>
                <a:lnTo>
                  <a:pt x="466" y="42"/>
                </a:lnTo>
                <a:lnTo>
                  <a:pt x="464" y="38"/>
                </a:lnTo>
                <a:lnTo>
                  <a:pt x="463" y="35"/>
                </a:lnTo>
                <a:lnTo>
                  <a:pt x="462" y="34"/>
                </a:lnTo>
                <a:lnTo>
                  <a:pt x="462" y="34"/>
                </a:lnTo>
                <a:lnTo>
                  <a:pt x="461" y="35"/>
                </a:lnTo>
                <a:lnTo>
                  <a:pt x="460" y="35"/>
                </a:lnTo>
                <a:lnTo>
                  <a:pt x="456" y="37"/>
                </a:lnTo>
                <a:lnTo>
                  <a:pt x="453" y="37"/>
                </a:lnTo>
                <a:lnTo>
                  <a:pt x="447" y="36"/>
                </a:lnTo>
                <a:lnTo>
                  <a:pt x="442" y="36"/>
                </a:lnTo>
                <a:lnTo>
                  <a:pt x="434" y="37"/>
                </a:lnTo>
                <a:lnTo>
                  <a:pt x="426" y="37"/>
                </a:lnTo>
                <a:lnTo>
                  <a:pt x="417" y="38"/>
                </a:lnTo>
                <a:lnTo>
                  <a:pt x="407" y="38"/>
                </a:lnTo>
                <a:lnTo>
                  <a:pt x="403" y="38"/>
                </a:lnTo>
                <a:lnTo>
                  <a:pt x="398" y="37"/>
                </a:lnTo>
                <a:lnTo>
                  <a:pt x="395" y="38"/>
                </a:lnTo>
                <a:lnTo>
                  <a:pt x="392" y="39"/>
                </a:lnTo>
                <a:lnTo>
                  <a:pt x="390" y="42"/>
                </a:lnTo>
                <a:lnTo>
                  <a:pt x="390" y="44"/>
                </a:lnTo>
                <a:lnTo>
                  <a:pt x="389" y="45"/>
                </a:lnTo>
                <a:lnTo>
                  <a:pt x="386" y="45"/>
                </a:lnTo>
                <a:lnTo>
                  <a:pt x="382" y="42"/>
                </a:lnTo>
                <a:lnTo>
                  <a:pt x="379" y="38"/>
                </a:lnTo>
                <a:lnTo>
                  <a:pt x="371" y="38"/>
                </a:lnTo>
                <a:lnTo>
                  <a:pt x="363" y="40"/>
                </a:lnTo>
                <a:lnTo>
                  <a:pt x="359" y="40"/>
                </a:lnTo>
                <a:lnTo>
                  <a:pt x="355" y="40"/>
                </a:lnTo>
                <a:lnTo>
                  <a:pt x="351" y="42"/>
                </a:lnTo>
                <a:lnTo>
                  <a:pt x="347" y="42"/>
                </a:lnTo>
                <a:lnTo>
                  <a:pt x="339" y="42"/>
                </a:lnTo>
                <a:lnTo>
                  <a:pt x="332" y="40"/>
                </a:lnTo>
                <a:lnTo>
                  <a:pt x="322" y="42"/>
                </a:lnTo>
                <a:lnTo>
                  <a:pt x="313" y="43"/>
                </a:lnTo>
                <a:lnTo>
                  <a:pt x="304" y="44"/>
                </a:lnTo>
                <a:lnTo>
                  <a:pt x="294" y="45"/>
                </a:lnTo>
                <a:lnTo>
                  <a:pt x="285" y="46"/>
                </a:lnTo>
                <a:lnTo>
                  <a:pt x="275" y="47"/>
                </a:lnTo>
                <a:lnTo>
                  <a:pt x="257" y="47"/>
                </a:lnTo>
                <a:lnTo>
                  <a:pt x="239" y="48"/>
                </a:lnTo>
                <a:lnTo>
                  <a:pt x="221" y="48"/>
                </a:lnTo>
                <a:lnTo>
                  <a:pt x="203" y="50"/>
                </a:lnTo>
                <a:lnTo>
                  <a:pt x="184" y="52"/>
                </a:lnTo>
                <a:lnTo>
                  <a:pt x="166" y="53"/>
                </a:lnTo>
                <a:lnTo>
                  <a:pt x="147" y="54"/>
                </a:lnTo>
                <a:lnTo>
                  <a:pt x="129" y="55"/>
                </a:lnTo>
                <a:lnTo>
                  <a:pt x="112" y="58"/>
                </a:lnTo>
                <a:lnTo>
                  <a:pt x="96" y="60"/>
                </a:lnTo>
                <a:lnTo>
                  <a:pt x="87" y="62"/>
                </a:lnTo>
                <a:lnTo>
                  <a:pt x="77" y="64"/>
                </a:lnTo>
                <a:lnTo>
                  <a:pt x="71" y="65"/>
                </a:lnTo>
                <a:lnTo>
                  <a:pt x="63" y="68"/>
                </a:lnTo>
                <a:lnTo>
                  <a:pt x="60" y="69"/>
                </a:lnTo>
                <a:lnTo>
                  <a:pt x="59" y="71"/>
                </a:lnTo>
                <a:lnTo>
                  <a:pt x="58" y="73"/>
                </a:lnTo>
                <a:lnTo>
                  <a:pt x="59" y="76"/>
                </a:lnTo>
                <a:lnTo>
                  <a:pt x="60" y="78"/>
                </a:lnTo>
                <a:lnTo>
                  <a:pt x="61" y="78"/>
                </a:lnTo>
                <a:lnTo>
                  <a:pt x="64" y="78"/>
                </a:lnTo>
                <a:lnTo>
                  <a:pt x="66" y="80"/>
                </a:lnTo>
                <a:lnTo>
                  <a:pt x="63" y="83"/>
                </a:lnTo>
                <a:lnTo>
                  <a:pt x="57" y="84"/>
                </a:lnTo>
                <a:lnTo>
                  <a:pt x="58" y="89"/>
                </a:lnTo>
                <a:lnTo>
                  <a:pt x="60" y="95"/>
                </a:lnTo>
                <a:lnTo>
                  <a:pt x="63" y="97"/>
                </a:lnTo>
                <a:lnTo>
                  <a:pt x="65" y="100"/>
                </a:lnTo>
                <a:lnTo>
                  <a:pt x="67" y="102"/>
                </a:lnTo>
                <a:lnTo>
                  <a:pt x="71" y="103"/>
                </a:lnTo>
                <a:lnTo>
                  <a:pt x="77" y="104"/>
                </a:lnTo>
                <a:lnTo>
                  <a:pt x="84" y="105"/>
                </a:lnTo>
                <a:lnTo>
                  <a:pt x="92" y="104"/>
                </a:lnTo>
                <a:lnTo>
                  <a:pt x="101" y="102"/>
                </a:lnTo>
                <a:lnTo>
                  <a:pt x="110" y="103"/>
                </a:lnTo>
                <a:lnTo>
                  <a:pt x="120" y="104"/>
                </a:lnTo>
                <a:lnTo>
                  <a:pt x="109" y="105"/>
                </a:lnTo>
                <a:lnTo>
                  <a:pt x="98" y="105"/>
                </a:lnTo>
                <a:lnTo>
                  <a:pt x="88" y="106"/>
                </a:lnTo>
                <a:lnTo>
                  <a:pt x="77" y="109"/>
                </a:lnTo>
                <a:lnTo>
                  <a:pt x="73" y="110"/>
                </a:lnTo>
                <a:lnTo>
                  <a:pt x="68" y="111"/>
                </a:lnTo>
                <a:lnTo>
                  <a:pt x="65" y="114"/>
                </a:lnTo>
                <a:lnTo>
                  <a:pt x="63" y="118"/>
                </a:lnTo>
                <a:lnTo>
                  <a:pt x="66" y="122"/>
                </a:lnTo>
                <a:lnTo>
                  <a:pt x="71" y="127"/>
                </a:lnTo>
                <a:lnTo>
                  <a:pt x="71" y="133"/>
                </a:lnTo>
                <a:lnTo>
                  <a:pt x="71" y="139"/>
                </a:lnTo>
                <a:lnTo>
                  <a:pt x="74" y="142"/>
                </a:lnTo>
                <a:lnTo>
                  <a:pt x="79" y="143"/>
                </a:lnTo>
                <a:lnTo>
                  <a:pt x="82" y="146"/>
                </a:lnTo>
                <a:lnTo>
                  <a:pt x="87" y="148"/>
                </a:lnTo>
                <a:lnTo>
                  <a:pt x="91" y="150"/>
                </a:lnTo>
                <a:lnTo>
                  <a:pt x="96" y="150"/>
                </a:lnTo>
                <a:lnTo>
                  <a:pt x="100" y="148"/>
                </a:lnTo>
                <a:lnTo>
                  <a:pt x="105" y="147"/>
                </a:lnTo>
                <a:lnTo>
                  <a:pt x="107" y="146"/>
                </a:lnTo>
                <a:lnTo>
                  <a:pt x="110" y="146"/>
                </a:lnTo>
                <a:lnTo>
                  <a:pt x="113" y="146"/>
                </a:lnTo>
                <a:lnTo>
                  <a:pt x="116" y="146"/>
                </a:lnTo>
                <a:lnTo>
                  <a:pt x="117" y="148"/>
                </a:lnTo>
                <a:lnTo>
                  <a:pt x="118" y="148"/>
                </a:lnTo>
                <a:lnTo>
                  <a:pt x="121" y="146"/>
                </a:lnTo>
                <a:lnTo>
                  <a:pt x="124" y="145"/>
                </a:lnTo>
                <a:lnTo>
                  <a:pt x="127" y="144"/>
                </a:lnTo>
                <a:lnTo>
                  <a:pt x="131" y="144"/>
                </a:lnTo>
                <a:lnTo>
                  <a:pt x="139" y="145"/>
                </a:lnTo>
                <a:lnTo>
                  <a:pt x="147" y="145"/>
                </a:lnTo>
                <a:lnTo>
                  <a:pt x="154" y="142"/>
                </a:lnTo>
                <a:lnTo>
                  <a:pt x="159" y="136"/>
                </a:lnTo>
                <a:lnTo>
                  <a:pt x="164" y="134"/>
                </a:lnTo>
                <a:lnTo>
                  <a:pt x="170" y="134"/>
                </a:lnTo>
                <a:lnTo>
                  <a:pt x="175" y="135"/>
                </a:lnTo>
                <a:lnTo>
                  <a:pt x="180" y="136"/>
                </a:lnTo>
                <a:lnTo>
                  <a:pt x="183" y="136"/>
                </a:lnTo>
                <a:lnTo>
                  <a:pt x="188" y="137"/>
                </a:lnTo>
                <a:lnTo>
                  <a:pt x="190" y="137"/>
                </a:lnTo>
                <a:lnTo>
                  <a:pt x="192" y="137"/>
                </a:lnTo>
                <a:lnTo>
                  <a:pt x="193" y="136"/>
                </a:lnTo>
                <a:lnTo>
                  <a:pt x="193" y="134"/>
                </a:lnTo>
                <a:lnTo>
                  <a:pt x="192" y="133"/>
                </a:lnTo>
                <a:lnTo>
                  <a:pt x="191" y="130"/>
                </a:lnTo>
                <a:lnTo>
                  <a:pt x="189" y="129"/>
                </a:lnTo>
                <a:lnTo>
                  <a:pt x="186" y="129"/>
                </a:lnTo>
                <a:lnTo>
                  <a:pt x="180" y="127"/>
                </a:lnTo>
                <a:lnTo>
                  <a:pt x="176" y="127"/>
                </a:lnTo>
                <a:lnTo>
                  <a:pt x="168" y="128"/>
                </a:lnTo>
                <a:lnTo>
                  <a:pt x="160" y="129"/>
                </a:lnTo>
                <a:lnTo>
                  <a:pt x="158" y="129"/>
                </a:lnTo>
                <a:lnTo>
                  <a:pt x="156" y="128"/>
                </a:lnTo>
                <a:lnTo>
                  <a:pt x="154" y="127"/>
                </a:lnTo>
                <a:lnTo>
                  <a:pt x="154" y="123"/>
                </a:lnTo>
                <a:lnTo>
                  <a:pt x="164" y="121"/>
                </a:lnTo>
                <a:lnTo>
                  <a:pt x="174" y="121"/>
                </a:lnTo>
                <a:lnTo>
                  <a:pt x="179" y="122"/>
                </a:lnTo>
                <a:lnTo>
                  <a:pt x="183" y="122"/>
                </a:lnTo>
                <a:lnTo>
                  <a:pt x="187" y="122"/>
                </a:lnTo>
                <a:lnTo>
                  <a:pt x="192" y="121"/>
                </a:lnTo>
                <a:lnTo>
                  <a:pt x="198" y="119"/>
                </a:lnTo>
                <a:lnTo>
                  <a:pt x="204" y="118"/>
                </a:lnTo>
                <a:lnTo>
                  <a:pt x="208" y="118"/>
                </a:lnTo>
                <a:lnTo>
                  <a:pt x="214" y="118"/>
                </a:lnTo>
                <a:lnTo>
                  <a:pt x="225" y="119"/>
                </a:lnTo>
                <a:lnTo>
                  <a:pt x="237" y="119"/>
                </a:lnTo>
                <a:lnTo>
                  <a:pt x="248" y="118"/>
                </a:lnTo>
                <a:lnTo>
                  <a:pt x="261" y="117"/>
                </a:lnTo>
                <a:lnTo>
                  <a:pt x="272" y="114"/>
                </a:lnTo>
                <a:lnTo>
                  <a:pt x="283" y="113"/>
                </a:lnTo>
                <a:lnTo>
                  <a:pt x="296" y="114"/>
                </a:lnTo>
                <a:lnTo>
                  <a:pt x="307" y="114"/>
                </a:lnTo>
                <a:lnTo>
                  <a:pt x="320" y="114"/>
                </a:lnTo>
                <a:lnTo>
                  <a:pt x="332" y="113"/>
                </a:lnTo>
                <a:lnTo>
                  <a:pt x="344" y="113"/>
                </a:lnTo>
                <a:lnTo>
                  <a:pt x="355" y="112"/>
                </a:lnTo>
                <a:lnTo>
                  <a:pt x="366" y="113"/>
                </a:lnTo>
                <a:lnTo>
                  <a:pt x="378" y="117"/>
                </a:lnTo>
                <a:lnTo>
                  <a:pt x="388" y="119"/>
                </a:lnTo>
                <a:lnTo>
                  <a:pt x="397" y="119"/>
                </a:lnTo>
                <a:lnTo>
                  <a:pt x="411" y="119"/>
                </a:lnTo>
                <a:lnTo>
                  <a:pt x="423" y="121"/>
                </a:lnTo>
                <a:lnTo>
                  <a:pt x="434" y="121"/>
                </a:lnTo>
                <a:lnTo>
                  <a:pt x="443" y="122"/>
                </a:lnTo>
                <a:lnTo>
                  <a:pt x="446" y="123"/>
                </a:lnTo>
                <a:lnTo>
                  <a:pt x="447" y="125"/>
                </a:lnTo>
                <a:lnTo>
                  <a:pt x="448" y="127"/>
                </a:lnTo>
                <a:lnTo>
                  <a:pt x="447" y="127"/>
                </a:lnTo>
                <a:lnTo>
                  <a:pt x="446" y="128"/>
                </a:lnTo>
                <a:lnTo>
                  <a:pt x="445" y="128"/>
                </a:lnTo>
                <a:lnTo>
                  <a:pt x="442" y="129"/>
                </a:lnTo>
                <a:lnTo>
                  <a:pt x="439" y="129"/>
                </a:lnTo>
                <a:lnTo>
                  <a:pt x="426" y="130"/>
                </a:lnTo>
                <a:lnTo>
                  <a:pt x="413" y="133"/>
                </a:lnTo>
                <a:lnTo>
                  <a:pt x="399" y="134"/>
                </a:lnTo>
                <a:lnTo>
                  <a:pt x="387" y="136"/>
                </a:lnTo>
                <a:lnTo>
                  <a:pt x="374" y="139"/>
                </a:lnTo>
                <a:lnTo>
                  <a:pt x="361" y="143"/>
                </a:lnTo>
                <a:lnTo>
                  <a:pt x="348" y="145"/>
                </a:lnTo>
                <a:lnTo>
                  <a:pt x="336" y="146"/>
                </a:lnTo>
                <a:lnTo>
                  <a:pt x="331" y="146"/>
                </a:lnTo>
                <a:lnTo>
                  <a:pt x="327" y="145"/>
                </a:lnTo>
                <a:lnTo>
                  <a:pt x="324" y="145"/>
                </a:lnTo>
                <a:lnTo>
                  <a:pt x="322" y="144"/>
                </a:lnTo>
                <a:lnTo>
                  <a:pt x="322" y="142"/>
                </a:lnTo>
                <a:lnTo>
                  <a:pt x="322" y="139"/>
                </a:lnTo>
                <a:lnTo>
                  <a:pt x="324" y="137"/>
                </a:lnTo>
                <a:lnTo>
                  <a:pt x="327" y="137"/>
                </a:lnTo>
                <a:lnTo>
                  <a:pt x="329" y="138"/>
                </a:lnTo>
                <a:lnTo>
                  <a:pt x="330" y="139"/>
                </a:lnTo>
                <a:lnTo>
                  <a:pt x="336" y="139"/>
                </a:lnTo>
                <a:lnTo>
                  <a:pt x="341" y="138"/>
                </a:lnTo>
                <a:lnTo>
                  <a:pt x="337" y="137"/>
                </a:lnTo>
                <a:lnTo>
                  <a:pt x="331" y="137"/>
                </a:lnTo>
                <a:lnTo>
                  <a:pt x="329" y="137"/>
                </a:lnTo>
                <a:lnTo>
                  <a:pt x="327" y="136"/>
                </a:lnTo>
                <a:lnTo>
                  <a:pt x="327" y="135"/>
                </a:lnTo>
                <a:lnTo>
                  <a:pt x="327" y="134"/>
                </a:lnTo>
                <a:lnTo>
                  <a:pt x="327" y="131"/>
                </a:lnTo>
                <a:lnTo>
                  <a:pt x="327" y="130"/>
                </a:lnTo>
                <a:lnTo>
                  <a:pt x="326" y="130"/>
                </a:lnTo>
                <a:lnTo>
                  <a:pt x="326" y="130"/>
                </a:lnTo>
                <a:lnTo>
                  <a:pt x="322" y="131"/>
                </a:lnTo>
                <a:lnTo>
                  <a:pt x="320" y="131"/>
                </a:lnTo>
                <a:lnTo>
                  <a:pt x="316" y="131"/>
                </a:lnTo>
                <a:lnTo>
                  <a:pt x="314" y="133"/>
                </a:lnTo>
                <a:lnTo>
                  <a:pt x="313" y="134"/>
                </a:lnTo>
                <a:lnTo>
                  <a:pt x="313" y="137"/>
                </a:lnTo>
                <a:lnTo>
                  <a:pt x="311" y="139"/>
                </a:lnTo>
                <a:lnTo>
                  <a:pt x="310" y="141"/>
                </a:lnTo>
                <a:lnTo>
                  <a:pt x="307" y="141"/>
                </a:lnTo>
                <a:lnTo>
                  <a:pt x="305" y="139"/>
                </a:lnTo>
                <a:lnTo>
                  <a:pt x="307" y="137"/>
                </a:lnTo>
                <a:lnTo>
                  <a:pt x="310" y="134"/>
                </a:lnTo>
                <a:lnTo>
                  <a:pt x="310" y="131"/>
                </a:lnTo>
                <a:lnTo>
                  <a:pt x="308" y="130"/>
                </a:lnTo>
                <a:lnTo>
                  <a:pt x="307" y="129"/>
                </a:lnTo>
                <a:lnTo>
                  <a:pt x="305" y="128"/>
                </a:lnTo>
                <a:lnTo>
                  <a:pt x="302" y="129"/>
                </a:lnTo>
                <a:lnTo>
                  <a:pt x="298" y="131"/>
                </a:lnTo>
                <a:lnTo>
                  <a:pt x="297" y="133"/>
                </a:lnTo>
                <a:lnTo>
                  <a:pt x="296" y="133"/>
                </a:lnTo>
                <a:lnTo>
                  <a:pt x="295" y="131"/>
                </a:lnTo>
                <a:lnTo>
                  <a:pt x="293" y="130"/>
                </a:lnTo>
                <a:lnTo>
                  <a:pt x="293" y="131"/>
                </a:lnTo>
                <a:lnTo>
                  <a:pt x="291" y="134"/>
                </a:lnTo>
                <a:lnTo>
                  <a:pt x="289" y="131"/>
                </a:lnTo>
                <a:lnTo>
                  <a:pt x="288" y="129"/>
                </a:lnTo>
                <a:lnTo>
                  <a:pt x="286" y="129"/>
                </a:lnTo>
                <a:lnTo>
                  <a:pt x="283" y="129"/>
                </a:lnTo>
                <a:lnTo>
                  <a:pt x="281" y="129"/>
                </a:lnTo>
                <a:lnTo>
                  <a:pt x="278" y="129"/>
                </a:lnTo>
                <a:lnTo>
                  <a:pt x="277" y="129"/>
                </a:lnTo>
                <a:lnTo>
                  <a:pt x="275" y="129"/>
                </a:lnTo>
                <a:lnTo>
                  <a:pt x="275" y="130"/>
                </a:lnTo>
                <a:lnTo>
                  <a:pt x="275" y="133"/>
                </a:lnTo>
                <a:lnTo>
                  <a:pt x="279" y="135"/>
                </a:lnTo>
                <a:lnTo>
                  <a:pt x="285" y="135"/>
                </a:lnTo>
                <a:lnTo>
                  <a:pt x="286" y="136"/>
                </a:lnTo>
                <a:lnTo>
                  <a:pt x="287" y="137"/>
                </a:lnTo>
                <a:lnTo>
                  <a:pt x="287" y="138"/>
                </a:lnTo>
                <a:lnTo>
                  <a:pt x="286" y="139"/>
                </a:lnTo>
                <a:lnTo>
                  <a:pt x="283" y="141"/>
                </a:lnTo>
                <a:lnTo>
                  <a:pt x="281" y="142"/>
                </a:lnTo>
                <a:lnTo>
                  <a:pt x="279" y="145"/>
                </a:lnTo>
                <a:lnTo>
                  <a:pt x="277" y="150"/>
                </a:lnTo>
                <a:lnTo>
                  <a:pt x="278" y="153"/>
                </a:lnTo>
                <a:lnTo>
                  <a:pt x="278" y="156"/>
                </a:lnTo>
                <a:lnTo>
                  <a:pt x="274" y="158"/>
                </a:lnTo>
                <a:lnTo>
                  <a:pt x="272" y="160"/>
                </a:lnTo>
                <a:lnTo>
                  <a:pt x="269" y="163"/>
                </a:lnTo>
                <a:lnTo>
                  <a:pt x="266" y="167"/>
                </a:lnTo>
                <a:lnTo>
                  <a:pt x="264" y="172"/>
                </a:lnTo>
                <a:lnTo>
                  <a:pt x="260" y="178"/>
                </a:lnTo>
                <a:lnTo>
                  <a:pt x="252" y="183"/>
                </a:lnTo>
                <a:lnTo>
                  <a:pt x="244" y="186"/>
                </a:lnTo>
                <a:lnTo>
                  <a:pt x="230" y="199"/>
                </a:lnTo>
                <a:lnTo>
                  <a:pt x="215" y="209"/>
                </a:lnTo>
                <a:lnTo>
                  <a:pt x="206" y="210"/>
                </a:lnTo>
                <a:lnTo>
                  <a:pt x="198" y="210"/>
                </a:lnTo>
                <a:lnTo>
                  <a:pt x="187" y="212"/>
                </a:lnTo>
                <a:lnTo>
                  <a:pt x="175" y="214"/>
                </a:lnTo>
                <a:lnTo>
                  <a:pt x="165" y="216"/>
                </a:lnTo>
                <a:lnTo>
                  <a:pt x="154" y="217"/>
                </a:lnTo>
                <a:lnTo>
                  <a:pt x="143" y="216"/>
                </a:lnTo>
                <a:lnTo>
                  <a:pt x="133" y="217"/>
                </a:lnTo>
                <a:lnTo>
                  <a:pt x="122" y="218"/>
                </a:lnTo>
                <a:lnTo>
                  <a:pt x="109" y="221"/>
                </a:lnTo>
                <a:lnTo>
                  <a:pt x="98" y="225"/>
                </a:lnTo>
                <a:lnTo>
                  <a:pt x="87" y="228"/>
                </a:lnTo>
                <a:lnTo>
                  <a:pt x="77" y="231"/>
                </a:lnTo>
                <a:lnTo>
                  <a:pt x="67" y="235"/>
                </a:lnTo>
                <a:lnTo>
                  <a:pt x="63" y="237"/>
                </a:lnTo>
                <a:lnTo>
                  <a:pt x="58" y="239"/>
                </a:lnTo>
                <a:lnTo>
                  <a:pt x="54" y="243"/>
                </a:lnTo>
                <a:lnTo>
                  <a:pt x="50" y="246"/>
                </a:lnTo>
                <a:lnTo>
                  <a:pt x="47" y="251"/>
                </a:lnTo>
                <a:lnTo>
                  <a:pt x="44" y="255"/>
                </a:lnTo>
                <a:lnTo>
                  <a:pt x="42" y="260"/>
                </a:lnTo>
                <a:lnTo>
                  <a:pt x="41" y="264"/>
                </a:lnTo>
                <a:lnTo>
                  <a:pt x="40" y="267"/>
                </a:lnTo>
                <a:lnTo>
                  <a:pt x="41" y="269"/>
                </a:lnTo>
                <a:lnTo>
                  <a:pt x="42" y="271"/>
                </a:lnTo>
                <a:lnTo>
                  <a:pt x="43" y="272"/>
                </a:lnTo>
                <a:lnTo>
                  <a:pt x="48" y="274"/>
                </a:lnTo>
                <a:lnTo>
                  <a:pt x="52" y="276"/>
                </a:lnTo>
                <a:lnTo>
                  <a:pt x="47" y="278"/>
                </a:lnTo>
                <a:lnTo>
                  <a:pt x="42" y="280"/>
                </a:lnTo>
                <a:lnTo>
                  <a:pt x="38" y="284"/>
                </a:lnTo>
                <a:lnTo>
                  <a:pt x="33" y="288"/>
                </a:lnTo>
                <a:lnTo>
                  <a:pt x="26" y="297"/>
                </a:lnTo>
                <a:lnTo>
                  <a:pt x="22" y="309"/>
                </a:lnTo>
                <a:lnTo>
                  <a:pt x="21" y="318"/>
                </a:lnTo>
                <a:lnTo>
                  <a:pt x="21" y="328"/>
                </a:lnTo>
                <a:lnTo>
                  <a:pt x="18" y="332"/>
                </a:lnTo>
                <a:lnTo>
                  <a:pt x="17" y="336"/>
                </a:lnTo>
                <a:lnTo>
                  <a:pt x="17" y="338"/>
                </a:lnTo>
                <a:lnTo>
                  <a:pt x="18" y="339"/>
                </a:lnTo>
                <a:lnTo>
                  <a:pt x="19" y="342"/>
                </a:lnTo>
                <a:lnTo>
                  <a:pt x="19" y="343"/>
                </a:lnTo>
                <a:lnTo>
                  <a:pt x="19" y="343"/>
                </a:lnTo>
                <a:lnTo>
                  <a:pt x="18" y="345"/>
                </a:lnTo>
                <a:lnTo>
                  <a:pt x="13" y="357"/>
                </a:lnTo>
                <a:lnTo>
                  <a:pt x="7" y="368"/>
                </a:lnTo>
                <a:lnTo>
                  <a:pt x="7" y="372"/>
                </a:lnTo>
                <a:lnTo>
                  <a:pt x="6" y="377"/>
                </a:lnTo>
                <a:lnTo>
                  <a:pt x="5" y="380"/>
                </a:lnTo>
                <a:lnTo>
                  <a:pt x="2" y="384"/>
                </a:lnTo>
                <a:lnTo>
                  <a:pt x="0" y="385"/>
                </a:lnTo>
                <a:lnTo>
                  <a:pt x="0" y="386"/>
                </a:lnTo>
                <a:lnTo>
                  <a:pt x="1" y="388"/>
                </a:lnTo>
                <a:lnTo>
                  <a:pt x="2" y="390"/>
                </a:lnTo>
                <a:lnTo>
                  <a:pt x="2" y="392"/>
                </a:lnTo>
                <a:lnTo>
                  <a:pt x="3" y="393"/>
                </a:lnTo>
                <a:lnTo>
                  <a:pt x="8" y="395"/>
                </a:lnTo>
                <a:lnTo>
                  <a:pt x="13" y="395"/>
                </a:lnTo>
                <a:lnTo>
                  <a:pt x="25" y="393"/>
                </a:lnTo>
                <a:lnTo>
                  <a:pt x="38" y="390"/>
                </a:lnTo>
                <a:lnTo>
                  <a:pt x="36" y="395"/>
                </a:lnTo>
                <a:lnTo>
                  <a:pt x="36" y="401"/>
                </a:lnTo>
                <a:lnTo>
                  <a:pt x="33" y="405"/>
                </a:lnTo>
                <a:lnTo>
                  <a:pt x="31" y="409"/>
                </a:lnTo>
                <a:lnTo>
                  <a:pt x="30" y="412"/>
                </a:lnTo>
                <a:lnTo>
                  <a:pt x="30" y="417"/>
                </a:lnTo>
                <a:lnTo>
                  <a:pt x="30" y="419"/>
                </a:lnTo>
                <a:lnTo>
                  <a:pt x="30" y="421"/>
                </a:lnTo>
                <a:lnTo>
                  <a:pt x="28" y="422"/>
                </a:lnTo>
                <a:lnTo>
                  <a:pt x="26" y="424"/>
                </a:lnTo>
                <a:lnTo>
                  <a:pt x="28" y="425"/>
                </a:lnTo>
                <a:lnTo>
                  <a:pt x="30" y="428"/>
                </a:lnTo>
                <a:lnTo>
                  <a:pt x="31" y="430"/>
                </a:lnTo>
                <a:lnTo>
                  <a:pt x="32" y="430"/>
                </a:lnTo>
                <a:lnTo>
                  <a:pt x="33" y="432"/>
                </a:lnTo>
                <a:lnTo>
                  <a:pt x="35" y="432"/>
                </a:lnTo>
                <a:lnTo>
                  <a:pt x="43" y="429"/>
                </a:lnTo>
                <a:lnTo>
                  <a:pt x="50" y="427"/>
                </a:lnTo>
                <a:lnTo>
                  <a:pt x="58" y="426"/>
                </a:lnTo>
                <a:lnTo>
                  <a:pt x="65" y="426"/>
                </a:lnTo>
                <a:lnTo>
                  <a:pt x="56" y="429"/>
                </a:lnTo>
                <a:lnTo>
                  <a:pt x="47" y="433"/>
                </a:lnTo>
                <a:lnTo>
                  <a:pt x="38" y="436"/>
                </a:lnTo>
                <a:lnTo>
                  <a:pt x="28" y="440"/>
                </a:lnTo>
                <a:lnTo>
                  <a:pt x="25" y="442"/>
                </a:lnTo>
                <a:lnTo>
                  <a:pt x="23" y="444"/>
                </a:lnTo>
                <a:lnTo>
                  <a:pt x="21" y="446"/>
                </a:lnTo>
                <a:lnTo>
                  <a:pt x="19" y="450"/>
                </a:lnTo>
                <a:lnTo>
                  <a:pt x="17" y="457"/>
                </a:lnTo>
                <a:lnTo>
                  <a:pt x="13" y="463"/>
                </a:lnTo>
                <a:lnTo>
                  <a:pt x="11" y="468"/>
                </a:lnTo>
                <a:lnTo>
                  <a:pt x="11" y="473"/>
                </a:lnTo>
                <a:lnTo>
                  <a:pt x="9" y="476"/>
                </a:lnTo>
                <a:lnTo>
                  <a:pt x="9" y="479"/>
                </a:lnTo>
                <a:lnTo>
                  <a:pt x="9" y="480"/>
                </a:lnTo>
                <a:lnTo>
                  <a:pt x="10" y="482"/>
                </a:lnTo>
                <a:lnTo>
                  <a:pt x="11" y="483"/>
                </a:lnTo>
                <a:lnTo>
                  <a:pt x="14" y="483"/>
                </a:lnTo>
                <a:lnTo>
                  <a:pt x="17" y="483"/>
                </a:lnTo>
                <a:lnTo>
                  <a:pt x="21" y="482"/>
                </a:lnTo>
                <a:lnTo>
                  <a:pt x="31" y="478"/>
                </a:lnTo>
                <a:lnTo>
                  <a:pt x="41" y="475"/>
                </a:lnTo>
                <a:lnTo>
                  <a:pt x="52" y="473"/>
                </a:lnTo>
                <a:lnTo>
                  <a:pt x="63" y="470"/>
                </a:lnTo>
                <a:lnTo>
                  <a:pt x="74" y="468"/>
                </a:lnTo>
                <a:lnTo>
                  <a:pt x="84" y="465"/>
                </a:lnTo>
                <a:lnTo>
                  <a:pt x="96" y="462"/>
                </a:lnTo>
                <a:lnTo>
                  <a:pt x="107" y="460"/>
                </a:lnTo>
                <a:lnTo>
                  <a:pt x="117" y="458"/>
                </a:lnTo>
                <a:lnTo>
                  <a:pt x="129" y="455"/>
                </a:lnTo>
                <a:lnTo>
                  <a:pt x="139" y="454"/>
                </a:lnTo>
                <a:lnTo>
                  <a:pt x="150" y="453"/>
                </a:lnTo>
                <a:lnTo>
                  <a:pt x="160" y="452"/>
                </a:lnTo>
                <a:lnTo>
                  <a:pt x="170" y="450"/>
                </a:lnTo>
                <a:lnTo>
                  <a:pt x="180" y="449"/>
                </a:lnTo>
                <a:lnTo>
                  <a:pt x="191" y="448"/>
                </a:lnTo>
                <a:lnTo>
                  <a:pt x="195" y="446"/>
                </a:lnTo>
                <a:lnTo>
                  <a:pt x="198" y="445"/>
                </a:lnTo>
                <a:lnTo>
                  <a:pt x="200" y="445"/>
                </a:lnTo>
                <a:lnTo>
                  <a:pt x="200" y="446"/>
                </a:lnTo>
                <a:lnTo>
                  <a:pt x="200" y="448"/>
                </a:lnTo>
                <a:lnTo>
                  <a:pt x="200" y="450"/>
                </a:lnTo>
                <a:lnTo>
                  <a:pt x="204" y="451"/>
                </a:lnTo>
                <a:lnTo>
                  <a:pt x="207" y="453"/>
                </a:lnTo>
                <a:lnTo>
                  <a:pt x="204" y="454"/>
                </a:lnTo>
                <a:lnTo>
                  <a:pt x="200" y="455"/>
                </a:lnTo>
                <a:lnTo>
                  <a:pt x="198" y="458"/>
                </a:lnTo>
                <a:lnTo>
                  <a:pt x="197" y="461"/>
                </a:lnTo>
                <a:lnTo>
                  <a:pt x="195" y="467"/>
                </a:lnTo>
                <a:lnTo>
                  <a:pt x="195" y="473"/>
                </a:lnTo>
                <a:lnTo>
                  <a:pt x="198" y="473"/>
                </a:lnTo>
                <a:lnTo>
                  <a:pt x="203" y="471"/>
                </a:lnTo>
                <a:lnTo>
                  <a:pt x="205" y="473"/>
                </a:lnTo>
                <a:lnTo>
                  <a:pt x="205" y="474"/>
                </a:lnTo>
                <a:lnTo>
                  <a:pt x="203" y="474"/>
                </a:lnTo>
                <a:lnTo>
                  <a:pt x="200" y="474"/>
                </a:lnTo>
                <a:lnTo>
                  <a:pt x="197" y="478"/>
                </a:lnTo>
                <a:lnTo>
                  <a:pt x="196" y="483"/>
                </a:lnTo>
                <a:lnTo>
                  <a:pt x="206" y="482"/>
                </a:lnTo>
                <a:lnTo>
                  <a:pt x="216" y="482"/>
                </a:lnTo>
                <a:lnTo>
                  <a:pt x="228" y="479"/>
                </a:lnTo>
                <a:lnTo>
                  <a:pt x="239" y="476"/>
                </a:lnTo>
                <a:lnTo>
                  <a:pt x="250" y="474"/>
                </a:lnTo>
                <a:lnTo>
                  <a:pt x="263" y="471"/>
                </a:lnTo>
                <a:lnTo>
                  <a:pt x="275" y="470"/>
                </a:lnTo>
                <a:lnTo>
                  <a:pt x="288" y="470"/>
                </a:lnTo>
                <a:lnTo>
                  <a:pt x="274" y="474"/>
                </a:lnTo>
                <a:lnTo>
                  <a:pt x="260" y="476"/>
                </a:lnTo>
                <a:lnTo>
                  <a:pt x="246" y="478"/>
                </a:lnTo>
                <a:lnTo>
                  <a:pt x="231" y="482"/>
                </a:lnTo>
                <a:lnTo>
                  <a:pt x="220" y="486"/>
                </a:lnTo>
                <a:lnTo>
                  <a:pt x="208" y="492"/>
                </a:lnTo>
                <a:lnTo>
                  <a:pt x="196" y="498"/>
                </a:lnTo>
                <a:lnTo>
                  <a:pt x="184" y="504"/>
                </a:lnTo>
                <a:lnTo>
                  <a:pt x="190" y="504"/>
                </a:lnTo>
                <a:lnTo>
                  <a:pt x="196" y="505"/>
                </a:lnTo>
                <a:lnTo>
                  <a:pt x="187" y="512"/>
                </a:lnTo>
                <a:lnTo>
                  <a:pt x="179" y="520"/>
                </a:lnTo>
                <a:lnTo>
                  <a:pt x="175" y="525"/>
                </a:lnTo>
                <a:lnTo>
                  <a:pt x="173" y="530"/>
                </a:lnTo>
                <a:lnTo>
                  <a:pt x="171" y="535"/>
                </a:lnTo>
                <a:lnTo>
                  <a:pt x="170" y="541"/>
                </a:lnTo>
                <a:lnTo>
                  <a:pt x="178" y="538"/>
                </a:lnTo>
                <a:lnTo>
                  <a:pt x="186" y="537"/>
                </a:lnTo>
                <a:lnTo>
                  <a:pt x="196" y="535"/>
                </a:lnTo>
                <a:lnTo>
                  <a:pt x="206" y="532"/>
                </a:lnTo>
                <a:lnTo>
                  <a:pt x="216" y="529"/>
                </a:lnTo>
                <a:lnTo>
                  <a:pt x="227" y="527"/>
                </a:lnTo>
                <a:lnTo>
                  <a:pt x="237" y="526"/>
                </a:lnTo>
                <a:lnTo>
                  <a:pt x="247" y="524"/>
                </a:lnTo>
                <a:lnTo>
                  <a:pt x="257" y="523"/>
                </a:lnTo>
                <a:lnTo>
                  <a:pt x="269" y="519"/>
                </a:lnTo>
                <a:lnTo>
                  <a:pt x="279" y="517"/>
                </a:lnTo>
                <a:lnTo>
                  <a:pt x="289" y="515"/>
                </a:lnTo>
                <a:lnTo>
                  <a:pt x="302" y="513"/>
                </a:lnTo>
                <a:lnTo>
                  <a:pt x="313" y="512"/>
                </a:lnTo>
                <a:lnTo>
                  <a:pt x="324" y="511"/>
                </a:lnTo>
                <a:lnTo>
                  <a:pt x="336" y="509"/>
                </a:lnTo>
                <a:lnTo>
                  <a:pt x="346" y="507"/>
                </a:lnTo>
                <a:lnTo>
                  <a:pt x="357" y="505"/>
                </a:lnTo>
                <a:lnTo>
                  <a:pt x="368" y="503"/>
                </a:lnTo>
                <a:lnTo>
                  <a:pt x="378" y="502"/>
                </a:lnTo>
                <a:lnTo>
                  <a:pt x="387" y="501"/>
                </a:lnTo>
                <a:lnTo>
                  <a:pt x="397" y="502"/>
                </a:lnTo>
                <a:lnTo>
                  <a:pt x="402" y="502"/>
                </a:lnTo>
                <a:lnTo>
                  <a:pt x="406" y="501"/>
                </a:lnTo>
                <a:lnTo>
                  <a:pt x="411" y="499"/>
                </a:lnTo>
                <a:lnTo>
                  <a:pt x="415" y="498"/>
                </a:lnTo>
                <a:lnTo>
                  <a:pt x="419" y="498"/>
                </a:lnTo>
                <a:lnTo>
                  <a:pt x="422" y="498"/>
                </a:lnTo>
                <a:lnTo>
                  <a:pt x="425" y="499"/>
                </a:lnTo>
                <a:lnTo>
                  <a:pt x="426" y="499"/>
                </a:lnTo>
                <a:lnTo>
                  <a:pt x="428" y="498"/>
                </a:lnTo>
                <a:lnTo>
                  <a:pt x="430" y="496"/>
                </a:lnTo>
                <a:lnTo>
                  <a:pt x="439" y="494"/>
                </a:lnTo>
                <a:lnTo>
                  <a:pt x="450" y="494"/>
                </a:lnTo>
                <a:lnTo>
                  <a:pt x="461" y="494"/>
                </a:lnTo>
                <a:lnTo>
                  <a:pt x="472" y="493"/>
                </a:lnTo>
                <a:lnTo>
                  <a:pt x="484" y="491"/>
                </a:lnTo>
                <a:lnTo>
                  <a:pt x="495" y="490"/>
                </a:lnTo>
                <a:lnTo>
                  <a:pt x="506" y="490"/>
                </a:lnTo>
                <a:lnTo>
                  <a:pt x="518" y="488"/>
                </a:lnTo>
                <a:lnTo>
                  <a:pt x="526" y="487"/>
                </a:lnTo>
                <a:lnTo>
                  <a:pt x="535" y="488"/>
                </a:lnTo>
                <a:lnTo>
                  <a:pt x="546" y="488"/>
                </a:lnTo>
                <a:lnTo>
                  <a:pt x="559" y="488"/>
                </a:lnTo>
                <a:lnTo>
                  <a:pt x="569" y="485"/>
                </a:lnTo>
                <a:lnTo>
                  <a:pt x="578" y="482"/>
                </a:lnTo>
                <a:lnTo>
                  <a:pt x="575" y="478"/>
                </a:lnTo>
                <a:lnTo>
                  <a:pt x="571" y="476"/>
                </a:lnTo>
                <a:lnTo>
                  <a:pt x="570" y="473"/>
                </a:lnTo>
                <a:lnTo>
                  <a:pt x="570" y="470"/>
                </a:lnTo>
                <a:lnTo>
                  <a:pt x="569" y="469"/>
                </a:lnTo>
                <a:lnTo>
                  <a:pt x="566" y="469"/>
                </a:lnTo>
                <a:lnTo>
                  <a:pt x="562" y="471"/>
                </a:lnTo>
                <a:lnTo>
                  <a:pt x="558" y="471"/>
                </a:lnTo>
                <a:lnTo>
                  <a:pt x="555" y="469"/>
                </a:lnTo>
                <a:lnTo>
                  <a:pt x="554" y="467"/>
                </a:lnTo>
                <a:lnTo>
                  <a:pt x="553" y="463"/>
                </a:lnTo>
                <a:lnTo>
                  <a:pt x="553" y="461"/>
                </a:lnTo>
                <a:lnTo>
                  <a:pt x="554" y="465"/>
                </a:lnTo>
                <a:lnTo>
                  <a:pt x="558" y="466"/>
                </a:lnTo>
                <a:lnTo>
                  <a:pt x="561" y="466"/>
                </a:lnTo>
                <a:lnTo>
                  <a:pt x="565" y="466"/>
                </a:lnTo>
                <a:lnTo>
                  <a:pt x="568" y="467"/>
                </a:lnTo>
                <a:lnTo>
                  <a:pt x="569" y="469"/>
                </a:lnTo>
                <a:lnTo>
                  <a:pt x="570" y="471"/>
                </a:lnTo>
                <a:lnTo>
                  <a:pt x="571" y="476"/>
                </a:lnTo>
                <a:lnTo>
                  <a:pt x="576" y="473"/>
                </a:lnTo>
                <a:lnTo>
                  <a:pt x="582" y="471"/>
                </a:lnTo>
                <a:lnTo>
                  <a:pt x="587" y="470"/>
                </a:lnTo>
                <a:lnTo>
                  <a:pt x="593" y="471"/>
                </a:lnTo>
                <a:lnTo>
                  <a:pt x="609" y="471"/>
                </a:lnTo>
                <a:lnTo>
                  <a:pt x="624" y="473"/>
                </a:lnTo>
                <a:lnTo>
                  <a:pt x="640" y="473"/>
                </a:lnTo>
                <a:lnTo>
                  <a:pt x="654" y="473"/>
                </a:lnTo>
                <a:lnTo>
                  <a:pt x="669" y="473"/>
                </a:lnTo>
                <a:lnTo>
                  <a:pt x="684" y="473"/>
                </a:lnTo>
                <a:lnTo>
                  <a:pt x="715" y="474"/>
                </a:lnTo>
                <a:lnTo>
                  <a:pt x="744" y="474"/>
                </a:lnTo>
                <a:lnTo>
                  <a:pt x="775" y="474"/>
                </a:lnTo>
                <a:lnTo>
                  <a:pt x="805" y="474"/>
                </a:lnTo>
                <a:lnTo>
                  <a:pt x="834" y="474"/>
                </a:lnTo>
                <a:lnTo>
                  <a:pt x="864" y="475"/>
                </a:lnTo>
                <a:lnTo>
                  <a:pt x="893" y="475"/>
                </a:lnTo>
                <a:lnTo>
                  <a:pt x="923" y="475"/>
                </a:lnTo>
                <a:lnTo>
                  <a:pt x="954" y="475"/>
                </a:lnTo>
                <a:lnTo>
                  <a:pt x="983" y="475"/>
                </a:lnTo>
                <a:lnTo>
                  <a:pt x="1013" y="475"/>
                </a:lnTo>
                <a:lnTo>
                  <a:pt x="1043" y="475"/>
                </a:lnTo>
                <a:lnTo>
                  <a:pt x="1072" y="475"/>
                </a:lnTo>
                <a:lnTo>
                  <a:pt x="1103" y="475"/>
                </a:lnTo>
                <a:lnTo>
                  <a:pt x="1132" y="475"/>
                </a:lnTo>
                <a:lnTo>
                  <a:pt x="1163" y="476"/>
                </a:lnTo>
                <a:lnTo>
                  <a:pt x="1178" y="476"/>
                </a:lnTo>
                <a:lnTo>
                  <a:pt x="1192" y="476"/>
                </a:lnTo>
                <a:lnTo>
                  <a:pt x="1196" y="476"/>
                </a:lnTo>
                <a:lnTo>
                  <a:pt x="1202" y="476"/>
                </a:lnTo>
                <a:lnTo>
                  <a:pt x="1205" y="476"/>
                </a:lnTo>
                <a:lnTo>
                  <a:pt x="1208" y="475"/>
                </a:lnTo>
                <a:lnTo>
                  <a:pt x="1209" y="474"/>
                </a:lnTo>
                <a:lnTo>
                  <a:pt x="1209" y="473"/>
                </a:lnTo>
                <a:lnTo>
                  <a:pt x="1209" y="470"/>
                </a:lnTo>
                <a:lnTo>
                  <a:pt x="1208" y="470"/>
                </a:lnTo>
                <a:lnTo>
                  <a:pt x="1205" y="469"/>
                </a:lnTo>
                <a:lnTo>
                  <a:pt x="1203" y="469"/>
                </a:lnTo>
                <a:lnTo>
                  <a:pt x="1198" y="469"/>
                </a:lnTo>
                <a:lnTo>
                  <a:pt x="1195" y="469"/>
                </a:lnTo>
                <a:lnTo>
                  <a:pt x="1179" y="469"/>
                </a:lnTo>
                <a:lnTo>
                  <a:pt x="1163" y="469"/>
                </a:lnTo>
                <a:lnTo>
                  <a:pt x="1134" y="470"/>
                </a:lnTo>
                <a:lnTo>
                  <a:pt x="1104" y="470"/>
                </a:lnTo>
                <a:lnTo>
                  <a:pt x="1074" y="470"/>
                </a:lnTo>
                <a:lnTo>
                  <a:pt x="1045" y="470"/>
                </a:lnTo>
                <a:lnTo>
                  <a:pt x="1015" y="469"/>
                </a:lnTo>
                <a:lnTo>
                  <a:pt x="986" y="469"/>
                </a:lnTo>
                <a:lnTo>
                  <a:pt x="956" y="469"/>
                </a:lnTo>
                <a:lnTo>
                  <a:pt x="926" y="469"/>
                </a:lnTo>
                <a:lnTo>
                  <a:pt x="896" y="469"/>
                </a:lnTo>
                <a:lnTo>
                  <a:pt x="866" y="469"/>
                </a:lnTo>
                <a:lnTo>
                  <a:pt x="838" y="469"/>
                </a:lnTo>
                <a:lnTo>
                  <a:pt x="808" y="469"/>
                </a:lnTo>
                <a:lnTo>
                  <a:pt x="792" y="469"/>
                </a:lnTo>
                <a:lnTo>
                  <a:pt x="777" y="469"/>
                </a:lnTo>
                <a:lnTo>
                  <a:pt x="761" y="469"/>
                </a:lnTo>
                <a:lnTo>
                  <a:pt x="747" y="469"/>
                </a:lnTo>
                <a:lnTo>
                  <a:pt x="733" y="469"/>
                </a:lnTo>
                <a:lnTo>
                  <a:pt x="719" y="469"/>
                </a:lnTo>
                <a:lnTo>
                  <a:pt x="703" y="469"/>
                </a:lnTo>
                <a:lnTo>
                  <a:pt x="689" y="469"/>
                </a:lnTo>
                <a:lnTo>
                  <a:pt x="685" y="468"/>
                </a:lnTo>
                <a:lnTo>
                  <a:pt x="686" y="467"/>
                </a:lnTo>
                <a:lnTo>
                  <a:pt x="689" y="467"/>
                </a:lnTo>
                <a:lnTo>
                  <a:pt x="692" y="466"/>
                </a:lnTo>
                <a:lnTo>
                  <a:pt x="699" y="466"/>
                </a:lnTo>
                <a:lnTo>
                  <a:pt x="706" y="466"/>
                </a:lnTo>
                <a:lnTo>
                  <a:pt x="722" y="466"/>
                </a:lnTo>
                <a:lnTo>
                  <a:pt x="736" y="466"/>
                </a:lnTo>
                <a:lnTo>
                  <a:pt x="751" y="466"/>
                </a:lnTo>
                <a:lnTo>
                  <a:pt x="766" y="466"/>
                </a:lnTo>
                <a:lnTo>
                  <a:pt x="781" y="466"/>
                </a:lnTo>
                <a:lnTo>
                  <a:pt x="796" y="466"/>
                </a:lnTo>
                <a:lnTo>
                  <a:pt x="825" y="466"/>
                </a:lnTo>
                <a:lnTo>
                  <a:pt x="855" y="466"/>
                </a:lnTo>
                <a:lnTo>
                  <a:pt x="884" y="466"/>
                </a:lnTo>
                <a:lnTo>
                  <a:pt x="914" y="466"/>
                </a:lnTo>
                <a:lnTo>
                  <a:pt x="944" y="466"/>
                </a:lnTo>
                <a:lnTo>
                  <a:pt x="973" y="466"/>
                </a:lnTo>
                <a:lnTo>
                  <a:pt x="1003" y="465"/>
                </a:lnTo>
                <a:lnTo>
                  <a:pt x="1033" y="465"/>
                </a:lnTo>
                <a:lnTo>
                  <a:pt x="1063" y="465"/>
                </a:lnTo>
                <a:lnTo>
                  <a:pt x="1093" y="465"/>
                </a:lnTo>
                <a:lnTo>
                  <a:pt x="1123" y="465"/>
                </a:lnTo>
                <a:lnTo>
                  <a:pt x="1153" y="465"/>
                </a:lnTo>
                <a:lnTo>
                  <a:pt x="1168" y="465"/>
                </a:lnTo>
                <a:lnTo>
                  <a:pt x="1183" y="465"/>
                </a:lnTo>
                <a:lnTo>
                  <a:pt x="1197" y="465"/>
                </a:lnTo>
                <a:lnTo>
                  <a:pt x="1212" y="465"/>
                </a:lnTo>
                <a:lnTo>
                  <a:pt x="1216" y="465"/>
                </a:lnTo>
                <a:lnTo>
                  <a:pt x="1219" y="465"/>
                </a:lnTo>
                <a:lnTo>
                  <a:pt x="1221" y="463"/>
                </a:lnTo>
                <a:lnTo>
                  <a:pt x="1222" y="460"/>
                </a:lnTo>
                <a:lnTo>
                  <a:pt x="1223" y="458"/>
                </a:lnTo>
                <a:lnTo>
                  <a:pt x="1223" y="455"/>
                </a:lnTo>
                <a:lnTo>
                  <a:pt x="1223" y="454"/>
                </a:lnTo>
                <a:lnTo>
                  <a:pt x="1227" y="454"/>
                </a:lnTo>
                <a:lnTo>
                  <a:pt x="1229" y="454"/>
                </a:lnTo>
                <a:lnTo>
                  <a:pt x="1230" y="455"/>
                </a:lnTo>
                <a:lnTo>
                  <a:pt x="1230" y="457"/>
                </a:lnTo>
                <a:lnTo>
                  <a:pt x="1230" y="459"/>
                </a:lnTo>
                <a:lnTo>
                  <a:pt x="1233" y="462"/>
                </a:lnTo>
                <a:lnTo>
                  <a:pt x="1235" y="463"/>
                </a:lnTo>
                <a:lnTo>
                  <a:pt x="1238" y="465"/>
                </a:lnTo>
                <a:lnTo>
                  <a:pt x="1242" y="465"/>
                </a:lnTo>
                <a:lnTo>
                  <a:pt x="1255" y="463"/>
                </a:lnTo>
                <a:lnTo>
                  <a:pt x="1268" y="463"/>
                </a:lnTo>
                <a:lnTo>
                  <a:pt x="1284" y="463"/>
                </a:lnTo>
                <a:lnTo>
                  <a:pt x="1299" y="463"/>
                </a:lnTo>
                <a:lnTo>
                  <a:pt x="1315" y="463"/>
                </a:lnTo>
                <a:lnTo>
                  <a:pt x="1329" y="463"/>
                </a:lnTo>
                <a:lnTo>
                  <a:pt x="1359" y="463"/>
                </a:lnTo>
                <a:lnTo>
                  <a:pt x="1389" y="463"/>
                </a:lnTo>
                <a:lnTo>
                  <a:pt x="1418" y="463"/>
                </a:lnTo>
                <a:lnTo>
                  <a:pt x="1448" y="463"/>
                </a:lnTo>
                <a:lnTo>
                  <a:pt x="1477" y="463"/>
                </a:lnTo>
                <a:lnTo>
                  <a:pt x="1507" y="463"/>
                </a:lnTo>
                <a:lnTo>
                  <a:pt x="1536" y="463"/>
                </a:lnTo>
                <a:lnTo>
                  <a:pt x="1566" y="462"/>
                </a:lnTo>
                <a:lnTo>
                  <a:pt x="1581" y="462"/>
                </a:lnTo>
                <a:lnTo>
                  <a:pt x="1597" y="462"/>
                </a:lnTo>
                <a:lnTo>
                  <a:pt x="1612" y="462"/>
                </a:lnTo>
                <a:lnTo>
                  <a:pt x="1626" y="462"/>
                </a:lnTo>
                <a:lnTo>
                  <a:pt x="1640" y="462"/>
                </a:lnTo>
                <a:lnTo>
                  <a:pt x="1654" y="463"/>
                </a:lnTo>
                <a:lnTo>
                  <a:pt x="1667" y="466"/>
                </a:lnTo>
                <a:lnTo>
                  <a:pt x="1682" y="465"/>
                </a:lnTo>
                <a:lnTo>
                  <a:pt x="1697" y="463"/>
                </a:lnTo>
                <a:lnTo>
                  <a:pt x="1711" y="463"/>
                </a:lnTo>
                <a:lnTo>
                  <a:pt x="1725" y="463"/>
                </a:lnTo>
                <a:lnTo>
                  <a:pt x="1740" y="463"/>
                </a:lnTo>
                <a:lnTo>
                  <a:pt x="1755" y="463"/>
                </a:lnTo>
                <a:lnTo>
                  <a:pt x="1769" y="463"/>
                </a:lnTo>
                <a:lnTo>
                  <a:pt x="1783" y="465"/>
                </a:lnTo>
                <a:lnTo>
                  <a:pt x="1798" y="465"/>
                </a:lnTo>
                <a:lnTo>
                  <a:pt x="1812" y="466"/>
                </a:lnTo>
                <a:lnTo>
                  <a:pt x="1826" y="466"/>
                </a:lnTo>
                <a:lnTo>
                  <a:pt x="1831" y="467"/>
                </a:lnTo>
                <a:lnTo>
                  <a:pt x="1836" y="467"/>
                </a:lnTo>
                <a:lnTo>
                  <a:pt x="1840" y="468"/>
                </a:lnTo>
                <a:lnTo>
                  <a:pt x="1845" y="471"/>
                </a:lnTo>
                <a:lnTo>
                  <a:pt x="1827" y="471"/>
                </a:lnTo>
                <a:lnTo>
                  <a:pt x="1807" y="471"/>
                </a:lnTo>
                <a:lnTo>
                  <a:pt x="1788" y="471"/>
                </a:lnTo>
                <a:lnTo>
                  <a:pt x="1770" y="471"/>
                </a:lnTo>
                <a:lnTo>
                  <a:pt x="1750" y="471"/>
                </a:lnTo>
                <a:lnTo>
                  <a:pt x="1732" y="471"/>
                </a:lnTo>
                <a:lnTo>
                  <a:pt x="1714" y="471"/>
                </a:lnTo>
                <a:lnTo>
                  <a:pt x="1695" y="470"/>
                </a:lnTo>
                <a:lnTo>
                  <a:pt x="1658" y="470"/>
                </a:lnTo>
                <a:lnTo>
                  <a:pt x="1621" y="470"/>
                </a:lnTo>
                <a:lnTo>
                  <a:pt x="1583" y="470"/>
                </a:lnTo>
                <a:lnTo>
                  <a:pt x="1547" y="470"/>
                </a:lnTo>
                <a:lnTo>
                  <a:pt x="1508" y="470"/>
                </a:lnTo>
                <a:lnTo>
                  <a:pt x="1470" y="470"/>
                </a:lnTo>
                <a:lnTo>
                  <a:pt x="1433" y="469"/>
                </a:lnTo>
                <a:lnTo>
                  <a:pt x="1395" y="469"/>
                </a:lnTo>
                <a:lnTo>
                  <a:pt x="1358" y="469"/>
                </a:lnTo>
                <a:lnTo>
                  <a:pt x="1320" y="469"/>
                </a:lnTo>
                <a:lnTo>
                  <a:pt x="1283" y="469"/>
                </a:lnTo>
                <a:lnTo>
                  <a:pt x="1244" y="469"/>
                </a:lnTo>
                <a:lnTo>
                  <a:pt x="1237" y="469"/>
                </a:lnTo>
                <a:lnTo>
                  <a:pt x="1230" y="471"/>
                </a:lnTo>
                <a:lnTo>
                  <a:pt x="1229" y="474"/>
                </a:lnTo>
                <a:lnTo>
                  <a:pt x="1229" y="475"/>
                </a:lnTo>
                <a:lnTo>
                  <a:pt x="1231" y="475"/>
                </a:lnTo>
                <a:lnTo>
                  <a:pt x="1234" y="476"/>
                </a:lnTo>
                <a:lnTo>
                  <a:pt x="1243" y="476"/>
                </a:lnTo>
                <a:lnTo>
                  <a:pt x="1252" y="476"/>
                </a:lnTo>
                <a:lnTo>
                  <a:pt x="1261" y="476"/>
                </a:lnTo>
                <a:lnTo>
                  <a:pt x="1270" y="476"/>
                </a:lnTo>
                <a:lnTo>
                  <a:pt x="1288" y="476"/>
                </a:lnTo>
                <a:lnTo>
                  <a:pt x="1307" y="476"/>
                </a:lnTo>
                <a:lnTo>
                  <a:pt x="1326" y="476"/>
                </a:lnTo>
                <a:lnTo>
                  <a:pt x="1344" y="476"/>
                </a:lnTo>
                <a:lnTo>
                  <a:pt x="1382" y="476"/>
                </a:lnTo>
                <a:lnTo>
                  <a:pt x="1418" y="476"/>
                </a:lnTo>
                <a:lnTo>
                  <a:pt x="1456" y="476"/>
                </a:lnTo>
                <a:lnTo>
                  <a:pt x="1493" y="476"/>
                </a:lnTo>
                <a:lnTo>
                  <a:pt x="1531" y="476"/>
                </a:lnTo>
                <a:lnTo>
                  <a:pt x="1569" y="476"/>
                </a:lnTo>
                <a:lnTo>
                  <a:pt x="1607" y="476"/>
                </a:lnTo>
                <a:lnTo>
                  <a:pt x="1645" y="476"/>
                </a:lnTo>
                <a:lnTo>
                  <a:pt x="1682" y="476"/>
                </a:lnTo>
                <a:lnTo>
                  <a:pt x="1721" y="476"/>
                </a:lnTo>
                <a:lnTo>
                  <a:pt x="1758" y="476"/>
                </a:lnTo>
                <a:lnTo>
                  <a:pt x="1796" y="476"/>
                </a:lnTo>
                <a:lnTo>
                  <a:pt x="1806" y="476"/>
                </a:lnTo>
                <a:lnTo>
                  <a:pt x="1816" y="476"/>
                </a:lnTo>
                <a:lnTo>
                  <a:pt x="1826" y="476"/>
                </a:lnTo>
                <a:lnTo>
                  <a:pt x="1836" y="476"/>
                </a:lnTo>
                <a:lnTo>
                  <a:pt x="1844" y="474"/>
                </a:lnTo>
                <a:lnTo>
                  <a:pt x="1852" y="473"/>
                </a:lnTo>
                <a:lnTo>
                  <a:pt x="1857" y="471"/>
                </a:lnTo>
                <a:lnTo>
                  <a:pt x="1862" y="470"/>
                </a:lnTo>
                <a:lnTo>
                  <a:pt x="1864" y="469"/>
                </a:lnTo>
                <a:lnTo>
                  <a:pt x="1865" y="467"/>
                </a:lnTo>
                <a:lnTo>
                  <a:pt x="1868" y="463"/>
                </a:lnTo>
                <a:lnTo>
                  <a:pt x="1869" y="460"/>
                </a:lnTo>
                <a:lnTo>
                  <a:pt x="1870" y="458"/>
                </a:lnTo>
                <a:lnTo>
                  <a:pt x="1872" y="458"/>
                </a:lnTo>
                <a:lnTo>
                  <a:pt x="1873" y="458"/>
                </a:lnTo>
                <a:lnTo>
                  <a:pt x="1876" y="459"/>
                </a:lnTo>
                <a:lnTo>
                  <a:pt x="1876" y="461"/>
                </a:lnTo>
                <a:lnTo>
                  <a:pt x="1877" y="463"/>
                </a:lnTo>
                <a:lnTo>
                  <a:pt x="1879" y="466"/>
                </a:lnTo>
                <a:lnTo>
                  <a:pt x="1881" y="466"/>
                </a:lnTo>
                <a:lnTo>
                  <a:pt x="1888" y="467"/>
                </a:lnTo>
                <a:lnTo>
                  <a:pt x="1895" y="466"/>
                </a:lnTo>
                <a:lnTo>
                  <a:pt x="1905" y="466"/>
                </a:lnTo>
                <a:lnTo>
                  <a:pt x="1914" y="465"/>
                </a:lnTo>
                <a:lnTo>
                  <a:pt x="1925" y="463"/>
                </a:lnTo>
                <a:lnTo>
                  <a:pt x="1934" y="462"/>
                </a:lnTo>
                <a:lnTo>
                  <a:pt x="1942" y="463"/>
                </a:lnTo>
                <a:lnTo>
                  <a:pt x="1950" y="461"/>
                </a:lnTo>
                <a:lnTo>
                  <a:pt x="1950" y="459"/>
                </a:lnTo>
                <a:lnTo>
                  <a:pt x="1948" y="458"/>
                </a:lnTo>
                <a:lnTo>
                  <a:pt x="1945" y="458"/>
                </a:lnTo>
                <a:lnTo>
                  <a:pt x="1943" y="457"/>
                </a:lnTo>
                <a:lnTo>
                  <a:pt x="1938" y="457"/>
                </a:lnTo>
                <a:lnTo>
                  <a:pt x="1933" y="455"/>
                </a:lnTo>
                <a:lnTo>
                  <a:pt x="1930" y="454"/>
                </a:lnTo>
                <a:lnTo>
                  <a:pt x="1929" y="452"/>
                </a:lnTo>
                <a:lnTo>
                  <a:pt x="1927" y="450"/>
                </a:lnTo>
                <a:lnTo>
                  <a:pt x="1926" y="448"/>
                </a:lnTo>
                <a:lnTo>
                  <a:pt x="1925" y="443"/>
                </a:lnTo>
                <a:lnTo>
                  <a:pt x="1922" y="440"/>
                </a:lnTo>
                <a:lnTo>
                  <a:pt x="1921" y="438"/>
                </a:lnTo>
                <a:lnTo>
                  <a:pt x="1919" y="437"/>
                </a:lnTo>
                <a:lnTo>
                  <a:pt x="1917" y="436"/>
                </a:lnTo>
                <a:lnTo>
                  <a:pt x="1914" y="437"/>
                </a:lnTo>
                <a:lnTo>
                  <a:pt x="1926" y="435"/>
                </a:lnTo>
                <a:lnTo>
                  <a:pt x="1936" y="432"/>
                </a:lnTo>
                <a:lnTo>
                  <a:pt x="1929" y="430"/>
                </a:lnTo>
                <a:lnTo>
                  <a:pt x="1921" y="429"/>
                </a:lnTo>
                <a:lnTo>
                  <a:pt x="1914" y="429"/>
                </a:lnTo>
                <a:lnTo>
                  <a:pt x="1908" y="430"/>
                </a:lnTo>
                <a:lnTo>
                  <a:pt x="1912" y="427"/>
                </a:lnTo>
                <a:lnTo>
                  <a:pt x="1915" y="424"/>
                </a:lnTo>
                <a:lnTo>
                  <a:pt x="1921" y="422"/>
                </a:lnTo>
                <a:lnTo>
                  <a:pt x="1926" y="421"/>
                </a:lnTo>
                <a:lnTo>
                  <a:pt x="1931" y="424"/>
                </a:lnTo>
                <a:lnTo>
                  <a:pt x="1938" y="425"/>
                </a:lnTo>
                <a:lnTo>
                  <a:pt x="1945" y="425"/>
                </a:lnTo>
                <a:lnTo>
                  <a:pt x="1951" y="424"/>
                </a:lnTo>
                <a:lnTo>
                  <a:pt x="1956" y="422"/>
                </a:lnTo>
                <a:lnTo>
                  <a:pt x="1962" y="424"/>
                </a:lnTo>
                <a:lnTo>
                  <a:pt x="1966" y="425"/>
                </a:lnTo>
                <a:lnTo>
                  <a:pt x="1969" y="425"/>
                </a:lnTo>
                <a:lnTo>
                  <a:pt x="1970" y="425"/>
                </a:lnTo>
                <a:lnTo>
                  <a:pt x="1971" y="422"/>
                </a:lnTo>
                <a:lnTo>
                  <a:pt x="1971" y="421"/>
                </a:lnTo>
                <a:lnTo>
                  <a:pt x="1970" y="419"/>
                </a:lnTo>
                <a:lnTo>
                  <a:pt x="1966" y="419"/>
                </a:lnTo>
                <a:lnTo>
                  <a:pt x="1960" y="418"/>
                </a:lnTo>
                <a:lnTo>
                  <a:pt x="1946" y="418"/>
                </a:lnTo>
                <a:lnTo>
                  <a:pt x="1934" y="418"/>
                </a:lnTo>
                <a:lnTo>
                  <a:pt x="1929" y="419"/>
                </a:lnTo>
                <a:lnTo>
                  <a:pt x="1923" y="419"/>
                </a:lnTo>
                <a:lnTo>
                  <a:pt x="1921" y="420"/>
                </a:lnTo>
                <a:lnTo>
                  <a:pt x="1919" y="419"/>
                </a:lnTo>
                <a:lnTo>
                  <a:pt x="1917" y="418"/>
                </a:lnTo>
                <a:lnTo>
                  <a:pt x="1915" y="417"/>
                </a:lnTo>
                <a:lnTo>
                  <a:pt x="1915" y="413"/>
                </a:lnTo>
                <a:lnTo>
                  <a:pt x="1917" y="412"/>
                </a:lnTo>
                <a:lnTo>
                  <a:pt x="1918" y="410"/>
                </a:lnTo>
                <a:lnTo>
                  <a:pt x="1920" y="409"/>
                </a:lnTo>
                <a:lnTo>
                  <a:pt x="1926" y="408"/>
                </a:lnTo>
                <a:lnTo>
                  <a:pt x="1934" y="407"/>
                </a:lnTo>
                <a:lnTo>
                  <a:pt x="1950" y="407"/>
                </a:lnTo>
                <a:lnTo>
                  <a:pt x="1960" y="408"/>
                </a:lnTo>
                <a:lnTo>
                  <a:pt x="1974" y="408"/>
                </a:lnTo>
                <a:lnTo>
                  <a:pt x="1988" y="408"/>
                </a:lnTo>
                <a:lnTo>
                  <a:pt x="1993" y="408"/>
                </a:lnTo>
                <a:lnTo>
                  <a:pt x="1999" y="408"/>
                </a:lnTo>
                <a:lnTo>
                  <a:pt x="2004" y="405"/>
                </a:lnTo>
                <a:lnTo>
                  <a:pt x="2010" y="403"/>
                </a:lnTo>
                <a:lnTo>
                  <a:pt x="2016" y="402"/>
                </a:lnTo>
                <a:lnTo>
                  <a:pt x="2020" y="403"/>
                </a:lnTo>
                <a:lnTo>
                  <a:pt x="2025" y="404"/>
                </a:lnTo>
                <a:lnTo>
                  <a:pt x="2030" y="408"/>
                </a:lnTo>
                <a:lnTo>
                  <a:pt x="2034" y="409"/>
                </a:lnTo>
                <a:lnTo>
                  <a:pt x="2037" y="408"/>
                </a:lnTo>
                <a:lnTo>
                  <a:pt x="2041" y="407"/>
                </a:lnTo>
                <a:lnTo>
                  <a:pt x="2044" y="403"/>
                </a:lnTo>
                <a:lnTo>
                  <a:pt x="2046" y="400"/>
                </a:lnTo>
                <a:lnTo>
                  <a:pt x="2049" y="395"/>
                </a:lnTo>
                <a:lnTo>
                  <a:pt x="2049" y="393"/>
                </a:lnTo>
                <a:lnTo>
                  <a:pt x="2049" y="391"/>
                </a:lnTo>
                <a:lnTo>
                  <a:pt x="2049" y="388"/>
                </a:lnTo>
                <a:lnTo>
                  <a:pt x="2048" y="387"/>
                </a:lnTo>
                <a:lnTo>
                  <a:pt x="2042" y="385"/>
                </a:lnTo>
                <a:lnTo>
                  <a:pt x="2036" y="385"/>
                </a:lnTo>
                <a:lnTo>
                  <a:pt x="2035" y="383"/>
                </a:lnTo>
                <a:lnTo>
                  <a:pt x="2036" y="382"/>
                </a:lnTo>
                <a:lnTo>
                  <a:pt x="2038" y="382"/>
                </a:lnTo>
                <a:lnTo>
                  <a:pt x="2041" y="380"/>
                </a:lnTo>
                <a:lnTo>
                  <a:pt x="2049" y="380"/>
                </a:lnTo>
                <a:lnTo>
                  <a:pt x="2052" y="382"/>
                </a:lnTo>
                <a:lnTo>
                  <a:pt x="2067" y="382"/>
                </a:lnTo>
                <a:lnTo>
                  <a:pt x="2082" y="383"/>
                </a:lnTo>
                <a:lnTo>
                  <a:pt x="2098" y="384"/>
                </a:lnTo>
                <a:lnTo>
                  <a:pt x="2114" y="385"/>
                </a:lnTo>
                <a:lnTo>
                  <a:pt x="2129" y="386"/>
                </a:lnTo>
                <a:lnTo>
                  <a:pt x="2145" y="387"/>
                </a:lnTo>
                <a:lnTo>
                  <a:pt x="2154" y="388"/>
                </a:lnTo>
                <a:lnTo>
                  <a:pt x="2162" y="391"/>
                </a:lnTo>
                <a:lnTo>
                  <a:pt x="2165" y="391"/>
                </a:lnTo>
                <a:lnTo>
                  <a:pt x="2167" y="391"/>
                </a:lnTo>
                <a:lnTo>
                  <a:pt x="2168" y="392"/>
                </a:lnTo>
                <a:lnTo>
                  <a:pt x="2167" y="394"/>
                </a:lnTo>
                <a:lnTo>
                  <a:pt x="2164" y="394"/>
                </a:lnTo>
                <a:lnTo>
                  <a:pt x="2160" y="394"/>
                </a:lnTo>
                <a:lnTo>
                  <a:pt x="2153" y="393"/>
                </a:lnTo>
                <a:lnTo>
                  <a:pt x="2147" y="394"/>
                </a:lnTo>
                <a:lnTo>
                  <a:pt x="2154" y="397"/>
                </a:lnTo>
                <a:lnTo>
                  <a:pt x="2162" y="400"/>
                </a:lnTo>
                <a:lnTo>
                  <a:pt x="2170" y="400"/>
                </a:lnTo>
                <a:lnTo>
                  <a:pt x="2178" y="397"/>
                </a:lnTo>
                <a:lnTo>
                  <a:pt x="2176" y="396"/>
                </a:lnTo>
                <a:lnTo>
                  <a:pt x="2173" y="396"/>
                </a:lnTo>
                <a:lnTo>
                  <a:pt x="2170" y="396"/>
                </a:lnTo>
                <a:lnTo>
                  <a:pt x="2169" y="395"/>
                </a:lnTo>
                <a:lnTo>
                  <a:pt x="2169" y="394"/>
                </a:lnTo>
                <a:lnTo>
                  <a:pt x="2168" y="393"/>
                </a:lnTo>
                <a:lnTo>
                  <a:pt x="2175" y="392"/>
                </a:lnTo>
                <a:lnTo>
                  <a:pt x="2183" y="391"/>
                </a:lnTo>
                <a:lnTo>
                  <a:pt x="2191" y="391"/>
                </a:lnTo>
                <a:lnTo>
                  <a:pt x="2200" y="392"/>
                </a:lnTo>
                <a:lnTo>
                  <a:pt x="2208" y="393"/>
                </a:lnTo>
                <a:lnTo>
                  <a:pt x="2216" y="395"/>
                </a:lnTo>
                <a:lnTo>
                  <a:pt x="2233" y="396"/>
                </a:lnTo>
                <a:lnTo>
                  <a:pt x="2250" y="399"/>
                </a:lnTo>
                <a:lnTo>
                  <a:pt x="2259" y="401"/>
                </a:lnTo>
                <a:lnTo>
                  <a:pt x="2267" y="403"/>
                </a:lnTo>
                <a:lnTo>
                  <a:pt x="2276" y="404"/>
                </a:lnTo>
                <a:lnTo>
                  <a:pt x="2285" y="403"/>
                </a:lnTo>
                <a:lnTo>
                  <a:pt x="2280" y="401"/>
                </a:lnTo>
                <a:lnTo>
                  <a:pt x="2274" y="400"/>
                </a:lnTo>
                <a:lnTo>
                  <a:pt x="2269" y="396"/>
                </a:lnTo>
                <a:lnTo>
                  <a:pt x="2265" y="393"/>
                </a:lnTo>
                <a:lnTo>
                  <a:pt x="2261" y="390"/>
                </a:lnTo>
                <a:lnTo>
                  <a:pt x="2257" y="388"/>
                </a:lnTo>
                <a:lnTo>
                  <a:pt x="2249" y="385"/>
                </a:lnTo>
                <a:lnTo>
                  <a:pt x="2240" y="385"/>
                </a:lnTo>
                <a:lnTo>
                  <a:pt x="2243" y="387"/>
                </a:lnTo>
                <a:lnTo>
                  <a:pt x="2247" y="390"/>
                </a:lnTo>
                <a:lnTo>
                  <a:pt x="2242" y="391"/>
                </a:lnTo>
                <a:lnTo>
                  <a:pt x="2239" y="391"/>
                </a:lnTo>
                <a:lnTo>
                  <a:pt x="2235" y="390"/>
                </a:lnTo>
                <a:lnTo>
                  <a:pt x="2231" y="387"/>
                </a:lnTo>
                <a:lnTo>
                  <a:pt x="2224" y="384"/>
                </a:lnTo>
                <a:lnTo>
                  <a:pt x="2216" y="380"/>
                </a:lnTo>
                <a:lnTo>
                  <a:pt x="2210" y="379"/>
                </a:lnTo>
                <a:lnTo>
                  <a:pt x="2203" y="380"/>
                </a:lnTo>
                <a:lnTo>
                  <a:pt x="2199" y="380"/>
                </a:lnTo>
                <a:lnTo>
                  <a:pt x="2194" y="379"/>
                </a:lnTo>
                <a:lnTo>
                  <a:pt x="2192" y="378"/>
                </a:lnTo>
                <a:lnTo>
                  <a:pt x="2191" y="377"/>
                </a:lnTo>
                <a:lnTo>
                  <a:pt x="2190" y="375"/>
                </a:lnTo>
                <a:lnTo>
                  <a:pt x="2189" y="372"/>
                </a:lnTo>
                <a:lnTo>
                  <a:pt x="2203" y="372"/>
                </a:lnTo>
                <a:lnTo>
                  <a:pt x="2217" y="374"/>
                </a:lnTo>
                <a:lnTo>
                  <a:pt x="2232" y="372"/>
                </a:lnTo>
                <a:lnTo>
                  <a:pt x="2247" y="371"/>
                </a:lnTo>
                <a:lnTo>
                  <a:pt x="2250" y="372"/>
                </a:lnTo>
                <a:lnTo>
                  <a:pt x="2254" y="372"/>
                </a:lnTo>
                <a:lnTo>
                  <a:pt x="2257" y="374"/>
                </a:lnTo>
                <a:lnTo>
                  <a:pt x="2259" y="375"/>
                </a:lnTo>
                <a:lnTo>
                  <a:pt x="2259" y="377"/>
                </a:lnTo>
                <a:lnTo>
                  <a:pt x="2258" y="379"/>
                </a:lnTo>
                <a:lnTo>
                  <a:pt x="2254" y="379"/>
                </a:lnTo>
                <a:lnTo>
                  <a:pt x="2249" y="379"/>
                </a:lnTo>
                <a:lnTo>
                  <a:pt x="2256" y="383"/>
                </a:lnTo>
                <a:lnTo>
                  <a:pt x="2265" y="385"/>
                </a:lnTo>
                <a:lnTo>
                  <a:pt x="2271" y="385"/>
                </a:lnTo>
                <a:lnTo>
                  <a:pt x="2274" y="385"/>
                </a:lnTo>
                <a:lnTo>
                  <a:pt x="2279" y="383"/>
                </a:lnTo>
                <a:lnTo>
                  <a:pt x="2281" y="380"/>
                </a:lnTo>
                <a:lnTo>
                  <a:pt x="2281" y="377"/>
                </a:lnTo>
                <a:lnTo>
                  <a:pt x="2282" y="375"/>
                </a:lnTo>
                <a:lnTo>
                  <a:pt x="2283" y="374"/>
                </a:lnTo>
                <a:lnTo>
                  <a:pt x="2285" y="374"/>
                </a:lnTo>
                <a:lnTo>
                  <a:pt x="2289" y="372"/>
                </a:lnTo>
                <a:lnTo>
                  <a:pt x="2293" y="372"/>
                </a:lnTo>
                <a:lnTo>
                  <a:pt x="2297" y="371"/>
                </a:lnTo>
                <a:lnTo>
                  <a:pt x="2299" y="370"/>
                </a:lnTo>
                <a:lnTo>
                  <a:pt x="2291" y="368"/>
                </a:lnTo>
                <a:lnTo>
                  <a:pt x="2283" y="366"/>
                </a:lnTo>
                <a:lnTo>
                  <a:pt x="2279" y="365"/>
                </a:lnTo>
                <a:lnTo>
                  <a:pt x="2276" y="363"/>
                </a:lnTo>
                <a:lnTo>
                  <a:pt x="2275" y="362"/>
                </a:lnTo>
                <a:lnTo>
                  <a:pt x="2275" y="360"/>
                </a:lnTo>
                <a:lnTo>
                  <a:pt x="2271" y="361"/>
                </a:lnTo>
                <a:lnTo>
                  <a:pt x="2266" y="362"/>
                </a:lnTo>
                <a:lnTo>
                  <a:pt x="2263" y="360"/>
                </a:lnTo>
                <a:lnTo>
                  <a:pt x="2259" y="357"/>
                </a:lnTo>
                <a:lnTo>
                  <a:pt x="2256" y="353"/>
                </a:lnTo>
                <a:lnTo>
                  <a:pt x="2252" y="352"/>
                </a:lnTo>
                <a:lnTo>
                  <a:pt x="2249" y="350"/>
                </a:lnTo>
                <a:lnTo>
                  <a:pt x="2247" y="346"/>
                </a:lnTo>
                <a:lnTo>
                  <a:pt x="2247" y="344"/>
                </a:lnTo>
                <a:lnTo>
                  <a:pt x="2248" y="343"/>
                </a:lnTo>
                <a:lnTo>
                  <a:pt x="2249" y="343"/>
                </a:lnTo>
                <a:lnTo>
                  <a:pt x="2252" y="343"/>
                </a:lnTo>
                <a:lnTo>
                  <a:pt x="2254" y="345"/>
                </a:lnTo>
                <a:lnTo>
                  <a:pt x="2254" y="346"/>
                </a:lnTo>
                <a:lnTo>
                  <a:pt x="2256" y="346"/>
                </a:lnTo>
                <a:lnTo>
                  <a:pt x="2259" y="346"/>
                </a:lnTo>
                <a:lnTo>
                  <a:pt x="2265" y="349"/>
                </a:lnTo>
                <a:lnTo>
                  <a:pt x="2272" y="351"/>
                </a:lnTo>
                <a:lnTo>
                  <a:pt x="2275" y="351"/>
                </a:lnTo>
                <a:lnTo>
                  <a:pt x="2277" y="351"/>
                </a:lnTo>
                <a:lnTo>
                  <a:pt x="2281" y="350"/>
                </a:lnTo>
                <a:lnTo>
                  <a:pt x="2284" y="349"/>
                </a:lnTo>
                <a:lnTo>
                  <a:pt x="2283" y="346"/>
                </a:lnTo>
                <a:lnTo>
                  <a:pt x="2281" y="345"/>
                </a:lnTo>
                <a:lnTo>
                  <a:pt x="2279" y="345"/>
                </a:lnTo>
                <a:lnTo>
                  <a:pt x="2276" y="345"/>
                </a:lnTo>
                <a:lnTo>
                  <a:pt x="2272" y="346"/>
                </a:lnTo>
                <a:lnTo>
                  <a:pt x="2267" y="345"/>
                </a:lnTo>
                <a:lnTo>
                  <a:pt x="2266" y="344"/>
                </a:lnTo>
                <a:lnTo>
                  <a:pt x="2265" y="342"/>
                </a:lnTo>
                <a:lnTo>
                  <a:pt x="2263" y="341"/>
                </a:lnTo>
                <a:lnTo>
                  <a:pt x="2261" y="341"/>
                </a:lnTo>
                <a:lnTo>
                  <a:pt x="2259" y="339"/>
                </a:lnTo>
                <a:lnTo>
                  <a:pt x="2258" y="336"/>
                </a:lnTo>
                <a:lnTo>
                  <a:pt x="2257" y="334"/>
                </a:lnTo>
                <a:lnTo>
                  <a:pt x="2257" y="333"/>
                </a:lnTo>
                <a:lnTo>
                  <a:pt x="2255" y="329"/>
                </a:lnTo>
                <a:lnTo>
                  <a:pt x="2251" y="327"/>
                </a:lnTo>
                <a:lnTo>
                  <a:pt x="2248" y="326"/>
                </a:lnTo>
                <a:lnTo>
                  <a:pt x="2243" y="326"/>
                </a:lnTo>
                <a:lnTo>
                  <a:pt x="2241" y="326"/>
                </a:lnTo>
                <a:lnTo>
                  <a:pt x="2240" y="326"/>
                </a:lnTo>
                <a:lnTo>
                  <a:pt x="2240" y="325"/>
                </a:lnTo>
                <a:lnTo>
                  <a:pt x="2239" y="322"/>
                </a:lnTo>
                <a:lnTo>
                  <a:pt x="2238" y="320"/>
                </a:lnTo>
                <a:lnTo>
                  <a:pt x="2235" y="318"/>
                </a:lnTo>
                <a:lnTo>
                  <a:pt x="2232" y="318"/>
                </a:lnTo>
                <a:lnTo>
                  <a:pt x="2230" y="319"/>
                </a:lnTo>
                <a:lnTo>
                  <a:pt x="2232" y="321"/>
                </a:lnTo>
                <a:lnTo>
                  <a:pt x="2234" y="321"/>
                </a:lnTo>
                <a:lnTo>
                  <a:pt x="2228" y="321"/>
                </a:lnTo>
                <a:lnTo>
                  <a:pt x="2224" y="322"/>
                </a:lnTo>
                <a:lnTo>
                  <a:pt x="2222" y="326"/>
                </a:lnTo>
                <a:lnTo>
                  <a:pt x="2219" y="328"/>
                </a:lnTo>
                <a:lnTo>
                  <a:pt x="2216" y="329"/>
                </a:lnTo>
                <a:lnTo>
                  <a:pt x="2213" y="329"/>
                </a:lnTo>
                <a:lnTo>
                  <a:pt x="2208" y="328"/>
                </a:lnTo>
                <a:lnTo>
                  <a:pt x="2206" y="326"/>
                </a:lnTo>
                <a:lnTo>
                  <a:pt x="2209" y="325"/>
                </a:lnTo>
                <a:lnTo>
                  <a:pt x="2213" y="322"/>
                </a:lnTo>
                <a:lnTo>
                  <a:pt x="2215" y="319"/>
                </a:lnTo>
                <a:lnTo>
                  <a:pt x="2218" y="317"/>
                </a:lnTo>
                <a:lnTo>
                  <a:pt x="2219" y="317"/>
                </a:lnTo>
                <a:lnTo>
                  <a:pt x="2220" y="316"/>
                </a:lnTo>
                <a:lnTo>
                  <a:pt x="2220" y="314"/>
                </a:lnTo>
                <a:lnTo>
                  <a:pt x="2220" y="313"/>
                </a:lnTo>
                <a:lnTo>
                  <a:pt x="2222" y="312"/>
                </a:lnTo>
                <a:lnTo>
                  <a:pt x="2222" y="311"/>
                </a:lnTo>
                <a:lnTo>
                  <a:pt x="2224" y="311"/>
                </a:lnTo>
                <a:lnTo>
                  <a:pt x="2226" y="312"/>
                </a:lnTo>
                <a:lnTo>
                  <a:pt x="2235" y="312"/>
                </a:lnTo>
                <a:lnTo>
                  <a:pt x="2244" y="311"/>
                </a:lnTo>
                <a:lnTo>
                  <a:pt x="2249" y="312"/>
                </a:lnTo>
                <a:lnTo>
                  <a:pt x="2251" y="313"/>
                </a:lnTo>
                <a:lnTo>
                  <a:pt x="2255" y="314"/>
                </a:lnTo>
                <a:lnTo>
                  <a:pt x="2259" y="312"/>
                </a:lnTo>
                <a:lnTo>
                  <a:pt x="2255" y="310"/>
                </a:lnTo>
                <a:lnTo>
                  <a:pt x="2250" y="309"/>
                </a:lnTo>
                <a:lnTo>
                  <a:pt x="2244" y="307"/>
                </a:lnTo>
                <a:lnTo>
                  <a:pt x="2238" y="305"/>
                </a:lnTo>
                <a:lnTo>
                  <a:pt x="2233" y="304"/>
                </a:lnTo>
                <a:lnTo>
                  <a:pt x="2227" y="303"/>
                </a:lnTo>
                <a:lnTo>
                  <a:pt x="2223" y="301"/>
                </a:lnTo>
                <a:lnTo>
                  <a:pt x="2219" y="297"/>
                </a:lnTo>
                <a:lnTo>
                  <a:pt x="2222" y="297"/>
                </a:lnTo>
                <a:lnTo>
                  <a:pt x="2223" y="296"/>
                </a:lnTo>
                <a:lnTo>
                  <a:pt x="2217" y="293"/>
                </a:lnTo>
                <a:lnTo>
                  <a:pt x="2210" y="292"/>
                </a:lnTo>
                <a:lnTo>
                  <a:pt x="2200" y="289"/>
                </a:lnTo>
                <a:lnTo>
                  <a:pt x="2190" y="288"/>
                </a:lnTo>
                <a:lnTo>
                  <a:pt x="2181" y="287"/>
                </a:lnTo>
                <a:lnTo>
                  <a:pt x="2172" y="285"/>
                </a:lnTo>
                <a:lnTo>
                  <a:pt x="2164" y="283"/>
                </a:lnTo>
                <a:lnTo>
                  <a:pt x="2156" y="280"/>
                </a:lnTo>
                <a:lnTo>
                  <a:pt x="2144" y="279"/>
                </a:lnTo>
                <a:lnTo>
                  <a:pt x="2134" y="278"/>
                </a:lnTo>
                <a:lnTo>
                  <a:pt x="2124" y="277"/>
                </a:lnTo>
                <a:lnTo>
                  <a:pt x="2114" y="275"/>
                </a:lnTo>
                <a:lnTo>
                  <a:pt x="2103" y="272"/>
                </a:lnTo>
                <a:lnTo>
                  <a:pt x="2093" y="270"/>
                </a:lnTo>
                <a:lnTo>
                  <a:pt x="2083" y="269"/>
                </a:lnTo>
                <a:lnTo>
                  <a:pt x="2073" y="267"/>
                </a:lnTo>
                <a:lnTo>
                  <a:pt x="2052" y="263"/>
                </a:lnTo>
                <a:lnTo>
                  <a:pt x="2032" y="261"/>
                </a:lnTo>
                <a:lnTo>
                  <a:pt x="2011" y="259"/>
                </a:lnTo>
                <a:lnTo>
                  <a:pt x="1989" y="255"/>
                </a:lnTo>
                <a:lnTo>
                  <a:pt x="1980" y="254"/>
                </a:lnTo>
                <a:lnTo>
                  <a:pt x="1972" y="252"/>
                </a:lnTo>
                <a:lnTo>
                  <a:pt x="1970" y="250"/>
                </a:lnTo>
                <a:lnTo>
                  <a:pt x="1968" y="247"/>
                </a:lnTo>
                <a:lnTo>
                  <a:pt x="1968" y="246"/>
                </a:lnTo>
                <a:lnTo>
                  <a:pt x="1968" y="245"/>
                </a:lnTo>
                <a:lnTo>
                  <a:pt x="1969" y="245"/>
                </a:lnTo>
                <a:lnTo>
                  <a:pt x="1970" y="245"/>
                </a:lnTo>
                <a:lnTo>
                  <a:pt x="1975" y="247"/>
                </a:lnTo>
                <a:lnTo>
                  <a:pt x="1978" y="251"/>
                </a:lnTo>
                <a:lnTo>
                  <a:pt x="1981" y="250"/>
                </a:lnTo>
                <a:lnTo>
                  <a:pt x="1984" y="250"/>
                </a:lnTo>
                <a:lnTo>
                  <a:pt x="1989" y="250"/>
                </a:lnTo>
                <a:lnTo>
                  <a:pt x="1995" y="250"/>
                </a:lnTo>
                <a:lnTo>
                  <a:pt x="1994" y="246"/>
                </a:lnTo>
                <a:lnTo>
                  <a:pt x="1992" y="245"/>
                </a:lnTo>
                <a:lnTo>
                  <a:pt x="1988" y="245"/>
                </a:lnTo>
                <a:lnTo>
                  <a:pt x="1986" y="244"/>
                </a:lnTo>
                <a:lnTo>
                  <a:pt x="1984" y="243"/>
                </a:lnTo>
                <a:lnTo>
                  <a:pt x="1985" y="241"/>
                </a:lnTo>
                <a:lnTo>
                  <a:pt x="1986" y="239"/>
                </a:lnTo>
                <a:lnTo>
                  <a:pt x="1987" y="237"/>
                </a:lnTo>
                <a:lnTo>
                  <a:pt x="1985" y="236"/>
                </a:lnTo>
                <a:lnTo>
                  <a:pt x="1983" y="236"/>
                </a:lnTo>
                <a:lnTo>
                  <a:pt x="1980" y="236"/>
                </a:lnTo>
                <a:lnTo>
                  <a:pt x="1979" y="237"/>
                </a:lnTo>
                <a:lnTo>
                  <a:pt x="1976" y="239"/>
                </a:lnTo>
                <a:lnTo>
                  <a:pt x="1972" y="242"/>
                </a:lnTo>
                <a:lnTo>
                  <a:pt x="1963" y="242"/>
                </a:lnTo>
                <a:lnTo>
                  <a:pt x="1954" y="241"/>
                </a:lnTo>
                <a:lnTo>
                  <a:pt x="1946" y="241"/>
                </a:lnTo>
                <a:lnTo>
                  <a:pt x="1939" y="242"/>
                </a:lnTo>
                <a:lnTo>
                  <a:pt x="1933" y="243"/>
                </a:lnTo>
                <a:lnTo>
                  <a:pt x="1927" y="243"/>
                </a:lnTo>
                <a:lnTo>
                  <a:pt x="1925" y="241"/>
                </a:lnTo>
                <a:lnTo>
                  <a:pt x="1922" y="239"/>
                </a:lnTo>
                <a:lnTo>
                  <a:pt x="1919" y="239"/>
                </a:lnTo>
                <a:lnTo>
                  <a:pt x="1915" y="239"/>
                </a:lnTo>
                <a:lnTo>
                  <a:pt x="1912" y="238"/>
                </a:lnTo>
                <a:lnTo>
                  <a:pt x="1908" y="236"/>
                </a:lnTo>
                <a:lnTo>
                  <a:pt x="1897" y="234"/>
                </a:lnTo>
                <a:lnTo>
                  <a:pt x="1886" y="234"/>
                </a:lnTo>
                <a:lnTo>
                  <a:pt x="1873" y="234"/>
                </a:lnTo>
                <a:lnTo>
                  <a:pt x="1861" y="233"/>
                </a:lnTo>
                <a:lnTo>
                  <a:pt x="1856" y="233"/>
                </a:lnTo>
                <a:lnTo>
                  <a:pt x="1851" y="233"/>
                </a:lnTo>
                <a:lnTo>
                  <a:pt x="1846" y="230"/>
                </a:lnTo>
                <a:lnTo>
                  <a:pt x="1842" y="228"/>
                </a:lnTo>
                <a:lnTo>
                  <a:pt x="1856" y="228"/>
                </a:lnTo>
                <a:lnTo>
                  <a:pt x="1871" y="229"/>
                </a:lnTo>
                <a:lnTo>
                  <a:pt x="1876" y="229"/>
                </a:lnTo>
                <a:lnTo>
                  <a:pt x="1878" y="228"/>
                </a:lnTo>
                <a:lnTo>
                  <a:pt x="1879" y="228"/>
                </a:lnTo>
                <a:lnTo>
                  <a:pt x="1880" y="226"/>
                </a:lnTo>
                <a:lnTo>
                  <a:pt x="1880" y="225"/>
                </a:lnTo>
                <a:lnTo>
                  <a:pt x="1879" y="221"/>
                </a:lnTo>
                <a:lnTo>
                  <a:pt x="1882" y="221"/>
                </a:lnTo>
                <a:lnTo>
                  <a:pt x="1885" y="219"/>
                </a:lnTo>
                <a:lnTo>
                  <a:pt x="1886" y="217"/>
                </a:lnTo>
                <a:lnTo>
                  <a:pt x="1887" y="212"/>
                </a:lnTo>
                <a:lnTo>
                  <a:pt x="1888" y="210"/>
                </a:lnTo>
                <a:lnTo>
                  <a:pt x="1889" y="209"/>
                </a:lnTo>
                <a:lnTo>
                  <a:pt x="1892" y="208"/>
                </a:lnTo>
                <a:lnTo>
                  <a:pt x="1894" y="206"/>
                </a:lnTo>
                <a:lnTo>
                  <a:pt x="1901" y="209"/>
                </a:lnTo>
                <a:lnTo>
                  <a:pt x="1908" y="211"/>
                </a:lnTo>
                <a:lnTo>
                  <a:pt x="1918" y="213"/>
                </a:lnTo>
                <a:lnTo>
                  <a:pt x="1928" y="213"/>
                </a:lnTo>
                <a:lnTo>
                  <a:pt x="1920" y="210"/>
                </a:lnTo>
                <a:lnTo>
                  <a:pt x="1912" y="206"/>
                </a:lnTo>
                <a:lnTo>
                  <a:pt x="1911" y="204"/>
                </a:lnTo>
                <a:lnTo>
                  <a:pt x="1910" y="203"/>
                </a:lnTo>
                <a:lnTo>
                  <a:pt x="1909" y="202"/>
                </a:lnTo>
                <a:lnTo>
                  <a:pt x="1906" y="202"/>
                </a:lnTo>
                <a:lnTo>
                  <a:pt x="1904" y="203"/>
                </a:lnTo>
                <a:lnTo>
                  <a:pt x="1901" y="203"/>
                </a:lnTo>
                <a:lnTo>
                  <a:pt x="1898" y="204"/>
                </a:lnTo>
                <a:lnTo>
                  <a:pt x="1896" y="204"/>
                </a:lnTo>
                <a:lnTo>
                  <a:pt x="1895" y="204"/>
                </a:lnTo>
                <a:lnTo>
                  <a:pt x="1893" y="202"/>
                </a:lnTo>
                <a:lnTo>
                  <a:pt x="1892" y="201"/>
                </a:lnTo>
                <a:lnTo>
                  <a:pt x="1893" y="200"/>
                </a:lnTo>
                <a:lnTo>
                  <a:pt x="1893" y="200"/>
                </a:lnTo>
                <a:lnTo>
                  <a:pt x="1890" y="200"/>
                </a:lnTo>
                <a:lnTo>
                  <a:pt x="1886" y="201"/>
                </a:lnTo>
                <a:lnTo>
                  <a:pt x="1882" y="203"/>
                </a:lnTo>
                <a:lnTo>
                  <a:pt x="1877" y="203"/>
                </a:lnTo>
                <a:lnTo>
                  <a:pt x="1872" y="202"/>
                </a:lnTo>
                <a:lnTo>
                  <a:pt x="1871" y="200"/>
                </a:lnTo>
                <a:lnTo>
                  <a:pt x="1869" y="197"/>
                </a:lnTo>
                <a:lnTo>
                  <a:pt x="1864" y="196"/>
                </a:lnTo>
                <a:lnTo>
                  <a:pt x="1860" y="197"/>
                </a:lnTo>
                <a:lnTo>
                  <a:pt x="1855" y="197"/>
                </a:lnTo>
                <a:lnTo>
                  <a:pt x="1852" y="199"/>
                </a:lnTo>
                <a:lnTo>
                  <a:pt x="1846" y="201"/>
                </a:lnTo>
                <a:lnTo>
                  <a:pt x="1839" y="202"/>
                </a:lnTo>
                <a:lnTo>
                  <a:pt x="1834" y="203"/>
                </a:lnTo>
                <a:lnTo>
                  <a:pt x="1828" y="202"/>
                </a:lnTo>
                <a:lnTo>
                  <a:pt x="1821" y="202"/>
                </a:lnTo>
                <a:lnTo>
                  <a:pt x="1814" y="202"/>
                </a:lnTo>
                <a:lnTo>
                  <a:pt x="1807" y="202"/>
                </a:lnTo>
                <a:lnTo>
                  <a:pt x="1801" y="203"/>
                </a:lnTo>
                <a:lnTo>
                  <a:pt x="1805" y="206"/>
                </a:lnTo>
                <a:lnTo>
                  <a:pt x="1810" y="209"/>
                </a:lnTo>
                <a:lnTo>
                  <a:pt x="1806" y="206"/>
                </a:lnTo>
                <a:lnTo>
                  <a:pt x="1803" y="205"/>
                </a:lnTo>
                <a:lnTo>
                  <a:pt x="1799" y="203"/>
                </a:lnTo>
                <a:lnTo>
                  <a:pt x="1796" y="203"/>
                </a:lnTo>
                <a:lnTo>
                  <a:pt x="1793" y="203"/>
                </a:lnTo>
                <a:lnTo>
                  <a:pt x="1789" y="204"/>
                </a:lnTo>
                <a:lnTo>
                  <a:pt x="1788" y="203"/>
                </a:lnTo>
                <a:lnTo>
                  <a:pt x="1788" y="203"/>
                </a:lnTo>
                <a:lnTo>
                  <a:pt x="1787" y="202"/>
                </a:lnTo>
                <a:lnTo>
                  <a:pt x="1787" y="200"/>
                </a:lnTo>
                <a:lnTo>
                  <a:pt x="1788" y="197"/>
                </a:lnTo>
                <a:lnTo>
                  <a:pt x="1789" y="197"/>
                </a:lnTo>
                <a:lnTo>
                  <a:pt x="1791" y="197"/>
                </a:lnTo>
                <a:lnTo>
                  <a:pt x="1795" y="197"/>
                </a:lnTo>
                <a:lnTo>
                  <a:pt x="1803" y="197"/>
                </a:lnTo>
                <a:lnTo>
                  <a:pt x="1811" y="197"/>
                </a:lnTo>
                <a:lnTo>
                  <a:pt x="1819" y="197"/>
                </a:lnTo>
                <a:lnTo>
                  <a:pt x="1827" y="197"/>
                </a:lnTo>
                <a:lnTo>
                  <a:pt x="1829" y="196"/>
                </a:lnTo>
                <a:lnTo>
                  <a:pt x="1830" y="196"/>
                </a:lnTo>
                <a:lnTo>
                  <a:pt x="1829" y="196"/>
                </a:lnTo>
                <a:lnTo>
                  <a:pt x="1827" y="195"/>
                </a:lnTo>
                <a:lnTo>
                  <a:pt x="1822" y="195"/>
                </a:lnTo>
                <a:lnTo>
                  <a:pt x="1819" y="195"/>
                </a:lnTo>
                <a:lnTo>
                  <a:pt x="1811" y="195"/>
                </a:lnTo>
                <a:lnTo>
                  <a:pt x="1803" y="194"/>
                </a:lnTo>
                <a:lnTo>
                  <a:pt x="1798" y="194"/>
                </a:lnTo>
                <a:lnTo>
                  <a:pt x="1794" y="194"/>
                </a:lnTo>
                <a:lnTo>
                  <a:pt x="1790" y="195"/>
                </a:lnTo>
                <a:lnTo>
                  <a:pt x="1788" y="196"/>
                </a:lnTo>
                <a:lnTo>
                  <a:pt x="1788" y="195"/>
                </a:lnTo>
                <a:lnTo>
                  <a:pt x="1787" y="193"/>
                </a:lnTo>
                <a:lnTo>
                  <a:pt x="1788" y="191"/>
                </a:lnTo>
                <a:lnTo>
                  <a:pt x="1788" y="191"/>
                </a:lnTo>
                <a:lnTo>
                  <a:pt x="1790" y="191"/>
                </a:lnTo>
                <a:lnTo>
                  <a:pt x="1793" y="191"/>
                </a:lnTo>
                <a:lnTo>
                  <a:pt x="1804" y="191"/>
                </a:lnTo>
                <a:lnTo>
                  <a:pt x="1815" y="191"/>
                </a:lnTo>
                <a:lnTo>
                  <a:pt x="1827" y="191"/>
                </a:lnTo>
                <a:lnTo>
                  <a:pt x="1837" y="192"/>
                </a:lnTo>
                <a:lnTo>
                  <a:pt x="1844" y="195"/>
                </a:lnTo>
                <a:lnTo>
                  <a:pt x="1851" y="199"/>
                </a:lnTo>
                <a:lnTo>
                  <a:pt x="1851" y="195"/>
                </a:lnTo>
                <a:lnTo>
                  <a:pt x="1853" y="193"/>
                </a:lnTo>
                <a:lnTo>
                  <a:pt x="1855" y="192"/>
                </a:lnTo>
                <a:lnTo>
                  <a:pt x="1859" y="192"/>
                </a:lnTo>
                <a:lnTo>
                  <a:pt x="1867" y="192"/>
                </a:lnTo>
                <a:lnTo>
                  <a:pt x="1872" y="192"/>
                </a:lnTo>
                <a:lnTo>
                  <a:pt x="1876" y="191"/>
                </a:lnTo>
                <a:lnTo>
                  <a:pt x="1878" y="188"/>
                </a:lnTo>
                <a:lnTo>
                  <a:pt x="1882" y="191"/>
                </a:lnTo>
                <a:lnTo>
                  <a:pt x="1887" y="193"/>
                </a:lnTo>
                <a:lnTo>
                  <a:pt x="1896" y="193"/>
                </a:lnTo>
                <a:lnTo>
                  <a:pt x="1904" y="192"/>
                </a:lnTo>
                <a:lnTo>
                  <a:pt x="1901" y="189"/>
                </a:lnTo>
                <a:lnTo>
                  <a:pt x="1896" y="187"/>
                </a:lnTo>
                <a:lnTo>
                  <a:pt x="1892" y="185"/>
                </a:lnTo>
                <a:lnTo>
                  <a:pt x="1887" y="185"/>
                </a:lnTo>
                <a:lnTo>
                  <a:pt x="1881" y="186"/>
                </a:lnTo>
                <a:lnTo>
                  <a:pt x="1877" y="186"/>
                </a:lnTo>
                <a:lnTo>
                  <a:pt x="1871" y="186"/>
                </a:lnTo>
                <a:lnTo>
                  <a:pt x="1867" y="185"/>
                </a:lnTo>
                <a:lnTo>
                  <a:pt x="1853" y="184"/>
                </a:lnTo>
                <a:lnTo>
                  <a:pt x="1839" y="184"/>
                </a:lnTo>
                <a:lnTo>
                  <a:pt x="1824" y="184"/>
                </a:lnTo>
                <a:lnTo>
                  <a:pt x="1808" y="185"/>
                </a:lnTo>
                <a:lnTo>
                  <a:pt x="1805" y="184"/>
                </a:lnTo>
                <a:lnTo>
                  <a:pt x="1799" y="184"/>
                </a:lnTo>
                <a:lnTo>
                  <a:pt x="1796" y="183"/>
                </a:lnTo>
                <a:lnTo>
                  <a:pt x="1794" y="181"/>
                </a:lnTo>
                <a:lnTo>
                  <a:pt x="1793" y="179"/>
                </a:lnTo>
                <a:lnTo>
                  <a:pt x="1793" y="177"/>
                </a:lnTo>
                <a:lnTo>
                  <a:pt x="1798" y="171"/>
                </a:lnTo>
                <a:lnTo>
                  <a:pt x="1807" y="167"/>
                </a:lnTo>
                <a:lnTo>
                  <a:pt x="1812" y="164"/>
                </a:lnTo>
                <a:lnTo>
                  <a:pt x="1816" y="163"/>
                </a:lnTo>
                <a:lnTo>
                  <a:pt x="1821" y="162"/>
                </a:lnTo>
                <a:lnTo>
                  <a:pt x="1827" y="162"/>
                </a:lnTo>
                <a:lnTo>
                  <a:pt x="1831" y="163"/>
                </a:lnTo>
                <a:lnTo>
                  <a:pt x="1837" y="163"/>
                </a:lnTo>
                <a:lnTo>
                  <a:pt x="1839" y="163"/>
                </a:lnTo>
                <a:lnTo>
                  <a:pt x="1840" y="162"/>
                </a:lnTo>
                <a:lnTo>
                  <a:pt x="1843" y="161"/>
                </a:lnTo>
                <a:lnTo>
                  <a:pt x="1844" y="158"/>
                </a:lnTo>
                <a:lnTo>
                  <a:pt x="1838" y="159"/>
                </a:lnTo>
                <a:lnTo>
                  <a:pt x="1832" y="158"/>
                </a:lnTo>
                <a:lnTo>
                  <a:pt x="1827" y="156"/>
                </a:lnTo>
                <a:lnTo>
                  <a:pt x="1822" y="153"/>
                </a:lnTo>
                <a:lnTo>
                  <a:pt x="1826" y="151"/>
                </a:lnTo>
                <a:lnTo>
                  <a:pt x="1829" y="148"/>
                </a:lnTo>
                <a:lnTo>
                  <a:pt x="1831" y="146"/>
                </a:lnTo>
                <a:lnTo>
                  <a:pt x="1834" y="143"/>
                </a:lnTo>
                <a:lnTo>
                  <a:pt x="1836" y="141"/>
                </a:lnTo>
                <a:lnTo>
                  <a:pt x="1838" y="139"/>
                </a:lnTo>
                <a:lnTo>
                  <a:pt x="1840" y="142"/>
                </a:lnTo>
                <a:lnTo>
                  <a:pt x="1844" y="143"/>
                </a:lnTo>
                <a:lnTo>
                  <a:pt x="1846" y="142"/>
                </a:lnTo>
                <a:lnTo>
                  <a:pt x="1849" y="139"/>
                </a:lnTo>
                <a:lnTo>
                  <a:pt x="1852" y="141"/>
                </a:lnTo>
                <a:lnTo>
                  <a:pt x="1855" y="143"/>
                </a:lnTo>
                <a:lnTo>
                  <a:pt x="1855" y="145"/>
                </a:lnTo>
                <a:lnTo>
                  <a:pt x="1856" y="146"/>
                </a:lnTo>
                <a:lnTo>
                  <a:pt x="1857" y="145"/>
                </a:lnTo>
                <a:lnTo>
                  <a:pt x="1859" y="145"/>
                </a:lnTo>
                <a:lnTo>
                  <a:pt x="1860" y="144"/>
                </a:lnTo>
                <a:lnTo>
                  <a:pt x="1861" y="144"/>
                </a:lnTo>
                <a:lnTo>
                  <a:pt x="1863" y="144"/>
                </a:lnTo>
                <a:lnTo>
                  <a:pt x="1865" y="144"/>
                </a:lnTo>
                <a:lnTo>
                  <a:pt x="1861" y="141"/>
                </a:lnTo>
                <a:lnTo>
                  <a:pt x="1855" y="139"/>
                </a:lnTo>
                <a:lnTo>
                  <a:pt x="1851" y="137"/>
                </a:lnTo>
                <a:lnTo>
                  <a:pt x="1845" y="136"/>
                </a:lnTo>
                <a:lnTo>
                  <a:pt x="1840" y="134"/>
                </a:lnTo>
                <a:lnTo>
                  <a:pt x="1838" y="130"/>
                </a:lnTo>
                <a:lnTo>
                  <a:pt x="1832" y="126"/>
                </a:lnTo>
                <a:lnTo>
                  <a:pt x="1828" y="122"/>
                </a:lnTo>
                <a:lnTo>
                  <a:pt x="1835" y="121"/>
                </a:lnTo>
                <a:lnTo>
                  <a:pt x="1842" y="118"/>
                </a:lnTo>
                <a:lnTo>
                  <a:pt x="1853" y="117"/>
                </a:lnTo>
                <a:lnTo>
                  <a:pt x="1864" y="118"/>
                </a:lnTo>
                <a:lnTo>
                  <a:pt x="1877" y="117"/>
                </a:lnTo>
                <a:lnTo>
                  <a:pt x="1890" y="114"/>
                </a:lnTo>
                <a:lnTo>
                  <a:pt x="1904" y="113"/>
                </a:lnTo>
                <a:lnTo>
                  <a:pt x="1917" y="111"/>
                </a:lnTo>
                <a:lnTo>
                  <a:pt x="1927" y="110"/>
                </a:lnTo>
                <a:lnTo>
                  <a:pt x="1938" y="110"/>
                </a:lnTo>
                <a:lnTo>
                  <a:pt x="1947" y="106"/>
                </a:lnTo>
                <a:lnTo>
                  <a:pt x="1956" y="103"/>
                </a:lnTo>
                <a:lnTo>
                  <a:pt x="1962" y="102"/>
                </a:lnTo>
                <a:lnTo>
                  <a:pt x="1967" y="102"/>
                </a:lnTo>
                <a:lnTo>
                  <a:pt x="1971" y="103"/>
                </a:lnTo>
                <a:lnTo>
                  <a:pt x="1976" y="104"/>
                </a:lnTo>
                <a:lnTo>
                  <a:pt x="1988" y="108"/>
                </a:lnTo>
                <a:lnTo>
                  <a:pt x="2000" y="112"/>
                </a:lnTo>
                <a:lnTo>
                  <a:pt x="1997" y="109"/>
                </a:lnTo>
                <a:lnTo>
                  <a:pt x="1997" y="105"/>
                </a:lnTo>
                <a:lnTo>
                  <a:pt x="2000" y="105"/>
                </a:lnTo>
                <a:lnTo>
                  <a:pt x="2001" y="105"/>
                </a:lnTo>
                <a:lnTo>
                  <a:pt x="2002" y="108"/>
                </a:lnTo>
                <a:lnTo>
                  <a:pt x="2003" y="109"/>
                </a:lnTo>
                <a:lnTo>
                  <a:pt x="2004" y="111"/>
                </a:lnTo>
                <a:lnTo>
                  <a:pt x="2004" y="112"/>
                </a:lnTo>
                <a:lnTo>
                  <a:pt x="2005" y="114"/>
                </a:lnTo>
                <a:lnTo>
                  <a:pt x="2008" y="116"/>
                </a:lnTo>
                <a:lnTo>
                  <a:pt x="2012" y="117"/>
                </a:lnTo>
                <a:lnTo>
                  <a:pt x="2017" y="117"/>
                </a:lnTo>
                <a:lnTo>
                  <a:pt x="2021" y="118"/>
                </a:lnTo>
                <a:lnTo>
                  <a:pt x="2025" y="119"/>
                </a:lnTo>
                <a:lnTo>
                  <a:pt x="2026" y="118"/>
                </a:lnTo>
                <a:lnTo>
                  <a:pt x="2027" y="118"/>
                </a:lnTo>
                <a:lnTo>
                  <a:pt x="2028" y="119"/>
                </a:lnTo>
                <a:lnTo>
                  <a:pt x="2029" y="120"/>
                </a:lnTo>
                <a:lnTo>
                  <a:pt x="2033" y="122"/>
                </a:lnTo>
                <a:lnTo>
                  <a:pt x="2035" y="123"/>
                </a:lnTo>
                <a:lnTo>
                  <a:pt x="2036" y="123"/>
                </a:lnTo>
                <a:lnTo>
                  <a:pt x="2038" y="125"/>
                </a:lnTo>
                <a:lnTo>
                  <a:pt x="2041" y="127"/>
                </a:lnTo>
                <a:lnTo>
                  <a:pt x="2043" y="128"/>
                </a:lnTo>
                <a:lnTo>
                  <a:pt x="2049" y="129"/>
                </a:lnTo>
                <a:lnTo>
                  <a:pt x="2054" y="129"/>
                </a:lnTo>
                <a:lnTo>
                  <a:pt x="2060" y="131"/>
                </a:lnTo>
                <a:lnTo>
                  <a:pt x="2066" y="134"/>
                </a:lnTo>
                <a:lnTo>
                  <a:pt x="2076" y="137"/>
                </a:lnTo>
                <a:lnTo>
                  <a:pt x="2087" y="142"/>
                </a:lnTo>
                <a:lnTo>
                  <a:pt x="2098" y="148"/>
                </a:lnTo>
                <a:lnTo>
                  <a:pt x="2109" y="154"/>
                </a:lnTo>
                <a:lnTo>
                  <a:pt x="2114" y="156"/>
                </a:lnTo>
                <a:lnTo>
                  <a:pt x="2118" y="158"/>
                </a:lnTo>
                <a:lnTo>
                  <a:pt x="2120" y="159"/>
                </a:lnTo>
                <a:lnTo>
                  <a:pt x="2123" y="160"/>
                </a:lnTo>
                <a:lnTo>
                  <a:pt x="2124" y="161"/>
                </a:lnTo>
                <a:lnTo>
                  <a:pt x="2125" y="163"/>
                </a:lnTo>
                <a:lnTo>
                  <a:pt x="2114" y="161"/>
                </a:lnTo>
                <a:lnTo>
                  <a:pt x="2103" y="158"/>
                </a:lnTo>
                <a:lnTo>
                  <a:pt x="2100" y="158"/>
                </a:lnTo>
                <a:lnTo>
                  <a:pt x="2098" y="160"/>
                </a:lnTo>
                <a:lnTo>
                  <a:pt x="2098" y="162"/>
                </a:lnTo>
                <a:lnTo>
                  <a:pt x="2099" y="164"/>
                </a:lnTo>
                <a:lnTo>
                  <a:pt x="2100" y="167"/>
                </a:lnTo>
                <a:lnTo>
                  <a:pt x="2101" y="169"/>
                </a:lnTo>
                <a:lnTo>
                  <a:pt x="2102" y="170"/>
                </a:lnTo>
                <a:lnTo>
                  <a:pt x="2101" y="172"/>
                </a:lnTo>
                <a:lnTo>
                  <a:pt x="2094" y="170"/>
                </a:lnTo>
                <a:lnTo>
                  <a:pt x="2088" y="168"/>
                </a:lnTo>
                <a:lnTo>
                  <a:pt x="2082" y="166"/>
                </a:lnTo>
                <a:lnTo>
                  <a:pt x="2074" y="163"/>
                </a:lnTo>
                <a:lnTo>
                  <a:pt x="2060" y="159"/>
                </a:lnTo>
                <a:lnTo>
                  <a:pt x="2046" y="155"/>
                </a:lnTo>
                <a:lnTo>
                  <a:pt x="2033" y="152"/>
                </a:lnTo>
                <a:lnTo>
                  <a:pt x="2020" y="146"/>
                </a:lnTo>
                <a:lnTo>
                  <a:pt x="2017" y="145"/>
                </a:lnTo>
                <a:lnTo>
                  <a:pt x="2014" y="145"/>
                </a:lnTo>
                <a:lnTo>
                  <a:pt x="2012" y="144"/>
                </a:lnTo>
                <a:lnTo>
                  <a:pt x="2010" y="146"/>
                </a:lnTo>
                <a:lnTo>
                  <a:pt x="2008" y="147"/>
                </a:lnTo>
                <a:lnTo>
                  <a:pt x="2009" y="148"/>
                </a:lnTo>
                <a:lnTo>
                  <a:pt x="2010" y="148"/>
                </a:lnTo>
                <a:lnTo>
                  <a:pt x="2010" y="150"/>
                </a:lnTo>
                <a:lnTo>
                  <a:pt x="2011" y="151"/>
                </a:lnTo>
                <a:lnTo>
                  <a:pt x="2010" y="152"/>
                </a:lnTo>
                <a:lnTo>
                  <a:pt x="2007" y="152"/>
                </a:lnTo>
                <a:lnTo>
                  <a:pt x="2003" y="151"/>
                </a:lnTo>
                <a:lnTo>
                  <a:pt x="1996" y="150"/>
                </a:lnTo>
                <a:lnTo>
                  <a:pt x="1991" y="147"/>
                </a:lnTo>
                <a:lnTo>
                  <a:pt x="1984" y="146"/>
                </a:lnTo>
                <a:lnTo>
                  <a:pt x="1978" y="146"/>
                </a:lnTo>
                <a:lnTo>
                  <a:pt x="1975" y="145"/>
                </a:lnTo>
                <a:lnTo>
                  <a:pt x="1971" y="145"/>
                </a:lnTo>
                <a:lnTo>
                  <a:pt x="1969" y="143"/>
                </a:lnTo>
                <a:lnTo>
                  <a:pt x="1968" y="141"/>
                </a:lnTo>
                <a:lnTo>
                  <a:pt x="1978" y="141"/>
                </a:lnTo>
                <a:lnTo>
                  <a:pt x="1988" y="143"/>
                </a:lnTo>
                <a:lnTo>
                  <a:pt x="1993" y="145"/>
                </a:lnTo>
                <a:lnTo>
                  <a:pt x="1997" y="146"/>
                </a:lnTo>
                <a:lnTo>
                  <a:pt x="2003" y="146"/>
                </a:lnTo>
                <a:lnTo>
                  <a:pt x="2008" y="146"/>
                </a:lnTo>
                <a:lnTo>
                  <a:pt x="1997" y="142"/>
                </a:lnTo>
                <a:lnTo>
                  <a:pt x="1986" y="138"/>
                </a:lnTo>
                <a:lnTo>
                  <a:pt x="1975" y="136"/>
                </a:lnTo>
                <a:lnTo>
                  <a:pt x="1962" y="134"/>
                </a:lnTo>
                <a:lnTo>
                  <a:pt x="1960" y="131"/>
                </a:lnTo>
                <a:lnTo>
                  <a:pt x="1954" y="130"/>
                </a:lnTo>
                <a:lnTo>
                  <a:pt x="1952" y="129"/>
                </a:lnTo>
                <a:lnTo>
                  <a:pt x="1950" y="129"/>
                </a:lnTo>
                <a:lnTo>
                  <a:pt x="1948" y="130"/>
                </a:lnTo>
                <a:lnTo>
                  <a:pt x="1947" y="131"/>
                </a:lnTo>
                <a:lnTo>
                  <a:pt x="1948" y="134"/>
                </a:lnTo>
                <a:lnTo>
                  <a:pt x="1952" y="135"/>
                </a:lnTo>
                <a:lnTo>
                  <a:pt x="1955" y="135"/>
                </a:lnTo>
                <a:lnTo>
                  <a:pt x="1959" y="136"/>
                </a:lnTo>
                <a:lnTo>
                  <a:pt x="1955" y="138"/>
                </a:lnTo>
                <a:lnTo>
                  <a:pt x="1952" y="139"/>
                </a:lnTo>
                <a:lnTo>
                  <a:pt x="1946" y="137"/>
                </a:lnTo>
                <a:lnTo>
                  <a:pt x="1941" y="135"/>
                </a:lnTo>
                <a:lnTo>
                  <a:pt x="1937" y="134"/>
                </a:lnTo>
                <a:lnTo>
                  <a:pt x="1930" y="133"/>
                </a:lnTo>
                <a:lnTo>
                  <a:pt x="1928" y="133"/>
                </a:lnTo>
                <a:lnTo>
                  <a:pt x="1925" y="133"/>
                </a:lnTo>
                <a:lnTo>
                  <a:pt x="1923" y="134"/>
                </a:lnTo>
                <a:lnTo>
                  <a:pt x="1923" y="136"/>
                </a:lnTo>
                <a:lnTo>
                  <a:pt x="1926" y="138"/>
                </a:lnTo>
                <a:lnTo>
                  <a:pt x="1930" y="139"/>
                </a:lnTo>
                <a:lnTo>
                  <a:pt x="1936" y="141"/>
                </a:lnTo>
                <a:lnTo>
                  <a:pt x="1939" y="141"/>
                </a:lnTo>
                <a:lnTo>
                  <a:pt x="1945" y="142"/>
                </a:lnTo>
                <a:lnTo>
                  <a:pt x="1952" y="143"/>
                </a:lnTo>
                <a:lnTo>
                  <a:pt x="1956" y="145"/>
                </a:lnTo>
                <a:lnTo>
                  <a:pt x="1962" y="148"/>
                </a:lnTo>
                <a:lnTo>
                  <a:pt x="1954" y="150"/>
                </a:lnTo>
                <a:lnTo>
                  <a:pt x="1947" y="151"/>
                </a:lnTo>
                <a:lnTo>
                  <a:pt x="1941" y="151"/>
                </a:lnTo>
                <a:lnTo>
                  <a:pt x="1934" y="150"/>
                </a:lnTo>
                <a:lnTo>
                  <a:pt x="1931" y="150"/>
                </a:lnTo>
                <a:lnTo>
                  <a:pt x="1928" y="150"/>
                </a:lnTo>
                <a:lnTo>
                  <a:pt x="1928" y="151"/>
                </a:lnTo>
                <a:lnTo>
                  <a:pt x="1927" y="151"/>
                </a:lnTo>
                <a:lnTo>
                  <a:pt x="1927" y="152"/>
                </a:lnTo>
                <a:lnTo>
                  <a:pt x="1928" y="153"/>
                </a:lnTo>
                <a:lnTo>
                  <a:pt x="1934" y="155"/>
                </a:lnTo>
                <a:lnTo>
                  <a:pt x="1941" y="156"/>
                </a:lnTo>
                <a:lnTo>
                  <a:pt x="1956" y="156"/>
                </a:lnTo>
                <a:lnTo>
                  <a:pt x="1974" y="158"/>
                </a:lnTo>
                <a:lnTo>
                  <a:pt x="1980" y="160"/>
                </a:lnTo>
                <a:lnTo>
                  <a:pt x="1986" y="163"/>
                </a:lnTo>
                <a:lnTo>
                  <a:pt x="1996" y="166"/>
                </a:lnTo>
                <a:lnTo>
                  <a:pt x="2005" y="168"/>
                </a:lnTo>
                <a:lnTo>
                  <a:pt x="2013" y="169"/>
                </a:lnTo>
                <a:lnTo>
                  <a:pt x="2020" y="169"/>
                </a:lnTo>
                <a:lnTo>
                  <a:pt x="2020" y="170"/>
                </a:lnTo>
                <a:lnTo>
                  <a:pt x="2021" y="171"/>
                </a:lnTo>
                <a:lnTo>
                  <a:pt x="2022" y="172"/>
                </a:lnTo>
                <a:lnTo>
                  <a:pt x="2025" y="172"/>
                </a:lnTo>
                <a:lnTo>
                  <a:pt x="2027" y="173"/>
                </a:lnTo>
                <a:lnTo>
                  <a:pt x="2029" y="175"/>
                </a:lnTo>
                <a:lnTo>
                  <a:pt x="2035" y="175"/>
                </a:lnTo>
                <a:lnTo>
                  <a:pt x="2041" y="176"/>
                </a:lnTo>
                <a:lnTo>
                  <a:pt x="2048" y="178"/>
                </a:lnTo>
                <a:lnTo>
                  <a:pt x="2054" y="180"/>
                </a:lnTo>
                <a:lnTo>
                  <a:pt x="2061" y="181"/>
                </a:lnTo>
                <a:lnTo>
                  <a:pt x="2065" y="185"/>
                </a:lnTo>
                <a:lnTo>
                  <a:pt x="2068" y="188"/>
                </a:lnTo>
                <a:lnTo>
                  <a:pt x="2070" y="192"/>
                </a:lnTo>
                <a:lnTo>
                  <a:pt x="2077" y="193"/>
                </a:lnTo>
                <a:lnTo>
                  <a:pt x="2084" y="194"/>
                </a:lnTo>
                <a:lnTo>
                  <a:pt x="2091" y="196"/>
                </a:lnTo>
                <a:lnTo>
                  <a:pt x="2099" y="199"/>
                </a:lnTo>
                <a:lnTo>
                  <a:pt x="2129" y="209"/>
                </a:lnTo>
                <a:lnTo>
                  <a:pt x="2160" y="220"/>
                </a:lnTo>
                <a:lnTo>
                  <a:pt x="2190" y="234"/>
                </a:lnTo>
                <a:lnTo>
                  <a:pt x="2219" y="247"/>
                </a:lnTo>
                <a:lnTo>
                  <a:pt x="2225" y="249"/>
                </a:lnTo>
                <a:lnTo>
                  <a:pt x="2231" y="251"/>
                </a:lnTo>
                <a:lnTo>
                  <a:pt x="2236" y="254"/>
                </a:lnTo>
                <a:lnTo>
                  <a:pt x="2241" y="258"/>
                </a:lnTo>
                <a:lnTo>
                  <a:pt x="2244" y="261"/>
                </a:lnTo>
                <a:lnTo>
                  <a:pt x="2248" y="263"/>
                </a:lnTo>
                <a:lnTo>
                  <a:pt x="2254" y="263"/>
                </a:lnTo>
                <a:lnTo>
                  <a:pt x="2258" y="261"/>
                </a:lnTo>
                <a:lnTo>
                  <a:pt x="2260" y="260"/>
                </a:lnTo>
                <a:lnTo>
                  <a:pt x="2263" y="259"/>
                </a:lnTo>
                <a:lnTo>
                  <a:pt x="2264" y="256"/>
                </a:lnTo>
                <a:lnTo>
                  <a:pt x="2264" y="254"/>
                </a:lnTo>
                <a:lnTo>
                  <a:pt x="2263" y="250"/>
                </a:lnTo>
                <a:lnTo>
                  <a:pt x="2260" y="244"/>
                </a:lnTo>
                <a:lnTo>
                  <a:pt x="2258" y="237"/>
                </a:lnTo>
                <a:lnTo>
                  <a:pt x="2257" y="231"/>
                </a:lnTo>
                <a:lnTo>
                  <a:pt x="2254" y="224"/>
                </a:lnTo>
                <a:lnTo>
                  <a:pt x="2249" y="217"/>
                </a:lnTo>
                <a:lnTo>
                  <a:pt x="2248" y="210"/>
                </a:lnTo>
                <a:lnTo>
                  <a:pt x="2247" y="203"/>
                </a:lnTo>
                <a:lnTo>
                  <a:pt x="2246" y="195"/>
                </a:lnTo>
                <a:lnTo>
                  <a:pt x="2242" y="187"/>
                </a:lnTo>
                <a:lnTo>
                  <a:pt x="2240" y="179"/>
                </a:lnTo>
                <a:lnTo>
                  <a:pt x="2236" y="172"/>
                </a:lnTo>
                <a:lnTo>
                  <a:pt x="2231" y="168"/>
                </a:lnTo>
                <a:lnTo>
                  <a:pt x="2225" y="163"/>
                </a:lnTo>
                <a:lnTo>
                  <a:pt x="2216" y="159"/>
                </a:lnTo>
                <a:lnTo>
                  <a:pt x="2208" y="155"/>
                </a:lnTo>
                <a:lnTo>
                  <a:pt x="2199" y="152"/>
                </a:lnTo>
                <a:lnTo>
                  <a:pt x="2191" y="148"/>
                </a:lnTo>
                <a:lnTo>
                  <a:pt x="2187" y="146"/>
                </a:lnTo>
                <a:lnTo>
                  <a:pt x="2185" y="145"/>
                </a:lnTo>
                <a:lnTo>
                  <a:pt x="2185" y="143"/>
                </a:lnTo>
                <a:lnTo>
                  <a:pt x="2185" y="139"/>
                </a:lnTo>
                <a:lnTo>
                  <a:pt x="2185" y="137"/>
                </a:lnTo>
                <a:lnTo>
                  <a:pt x="2186" y="134"/>
                </a:lnTo>
                <a:lnTo>
                  <a:pt x="2187" y="131"/>
                </a:lnTo>
                <a:lnTo>
                  <a:pt x="2191" y="130"/>
                </a:lnTo>
                <a:lnTo>
                  <a:pt x="2186" y="128"/>
                </a:lnTo>
                <a:lnTo>
                  <a:pt x="2182" y="127"/>
                </a:lnTo>
                <a:lnTo>
                  <a:pt x="2178" y="126"/>
                </a:lnTo>
                <a:lnTo>
                  <a:pt x="2174" y="126"/>
                </a:lnTo>
                <a:lnTo>
                  <a:pt x="2165" y="126"/>
                </a:lnTo>
                <a:lnTo>
                  <a:pt x="2156" y="123"/>
                </a:lnTo>
                <a:lnTo>
                  <a:pt x="2147" y="122"/>
                </a:lnTo>
                <a:lnTo>
                  <a:pt x="2137" y="123"/>
                </a:lnTo>
                <a:lnTo>
                  <a:pt x="2135" y="122"/>
                </a:lnTo>
                <a:lnTo>
                  <a:pt x="2133" y="121"/>
                </a:lnTo>
                <a:lnTo>
                  <a:pt x="2132" y="121"/>
                </a:lnTo>
                <a:lnTo>
                  <a:pt x="2132" y="120"/>
                </a:lnTo>
                <a:lnTo>
                  <a:pt x="2133" y="119"/>
                </a:lnTo>
                <a:lnTo>
                  <a:pt x="2134" y="118"/>
                </a:lnTo>
                <a:lnTo>
                  <a:pt x="2140" y="119"/>
                </a:lnTo>
                <a:lnTo>
                  <a:pt x="2147" y="120"/>
                </a:lnTo>
                <a:lnTo>
                  <a:pt x="2156" y="119"/>
                </a:lnTo>
                <a:lnTo>
                  <a:pt x="2166" y="117"/>
                </a:lnTo>
                <a:lnTo>
                  <a:pt x="2175" y="117"/>
                </a:lnTo>
                <a:lnTo>
                  <a:pt x="2185" y="117"/>
                </a:lnTo>
                <a:lnTo>
                  <a:pt x="2194" y="118"/>
                </a:lnTo>
                <a:lnTo>
                  <a:pt x="2205" y="118"/>
                </a:lnTo>
                <a:lnTo>
                  <a:pt x="2214" y="119"/>
                </a:lnTo>
                <a:lnTo>
                  <a:pt x="2224" y="119"/>
                </a:lnTo>
                <a:lnTo>
                  <a:pt x="2233" y="121"/>
                </a:lnTo>
                <a:lnTo>
                  <a:pt x="2243" y="122"/>
                </a:lnTo>
                <a:lnTo>
                  <a:pt x="2252" y="125"/>
                </a:lnTo>
                <a:lnTo>
                  <a:pt x="2261" y="125"/>
                </a:lnTo>
                <a:lnTo>
                  <a:pt x="2271" y="126"/>
                </a:lnTo>
                <a:lnTo>
                  <a:pt x="2281" y="127"/>
                </a:lnTo>
                <a:lnTo>
                  <a:pt x="2290" y="128"/>
                </a:lnTo>
                <a:lnTo>
                  <a:pt x="2300" y="129"/>
                </a:lnTo>
                <a:lnTo>
                  <a:pt x="2309" y="131"/>
                </a:lnTo>
                <a:lnTo>
                  <a:pt x="2318" y="134"/>
                </a:lnTo>
                <a:lnTo>
                  <a:pt x="2329" y="135"/>
                </a:lnTo>
                <a:lnTo>
                  <a:pt x="2338" y="135"/>
                </a:lnTo>
                <a:lnTo>
                  <a:pt x="2341" y="133"/>
                </a:lnTo>
                <a:lnTo>
                  <a:pt x="2342" y="130"/>
                </a:lnTo>
                <a:lnTo>
                  <a:pt x="2342" y="127"/>
                </a:lnTo>
                <a:lnTo>
                  <a:pt x="2339" y="123"/>
                </a:lnTo>
                <a:lnTo>
                  <a:pt x="2339" y="123"/>
                </a:lnTo>
                <a:lnTo>
                  <a:pt x="2339" y="123"/>
                </a:lnTo>
                <a:close/>
                <a:moveTo>
                  <a:pt x="530" y="111"/>
                </a:moveTo>
                <a:lnTo>
                  <a:pt x="528" y="112"/>
                </a:lnTo>
                <a:lnTo>
                  <a:pt x="527" y="112"/>
                </a:lnTo>
                <a:lnTo>
                  <a:pt x="527" y="113"/>
                </a:lnTo>
                <a:lnTo>
                  <a:pt x="527" y="114"/>
                </a:lnTo>
                <a:lnTo>
                  <a:pt x="528" y="117"/>
                </a:lnTo>
                <a:lnTo>
                  <a:pt x="532" y="117"/>
                </a:lnTo>
                <a:lnTo>
                  <a:pt x="534" y="117"/>
                </a:lnTo>
                <a:lnTo>
                  <a:pt x="535" y="116"/>
                </a:lnTo>
                <a:lnTo>
                  <a:pt x="536" y="114"/>
                </a:lnTo>
                <a:lnTo>
                  <a:pt x="536" y="113"/>
                </a:lnTo>
                <a:lnTo>
                  <a:pt x="534" y="111"/>
                </a:lnTo>
                <a:lnTo>
                  <a:pt x="530" y="111"/>
                </a:lnTo>
                <a:lnTo>
                  <a:pt x="530" y="111"/>
                </a:lnTo>
                <a:lnTo>
                  <a:pt x="530" y="111"/>
                </a:lnTo>
                <a:close/>
                <a:moveTo>
                  <a:pt x="568" y="114"/>
                </a:moveTo>
                <a:lnTo>
                  <a:pt x="569" y="114"/>
                </a:lnTo>
                <a:lnTo>
                  <a:pt x="570" y="114"/>
                </a:lnTo>
                <a:lnTo>
                  <a:pt x="569" y="113"/>
                </a:lnTo>
                <a:lnTo>
                  <a:pt x="568" y="114"/>
                </a:lnTo>
                <a:lnTo>
                  <a:pt x="565" y="116"/>
                </a:lnTo>
                <a:lnTo>
                  <a:pt x="562" y="116"/>
                </a:lnTo>
                <a:lnTo>
                  <a:pt x="561" y="118"/>
                </a:lnTo>
                <a:lnTo>
                  <a:pt x="561" y="119"/>
                </a:lnTo>
                <a:lnTo>
                  <a:pt x="563" y="121"/>
                </a:lnTo>
                <a:lnTo>
                  <a:pt x="567" y="123"/>
                </a:lnTo>
                <a:lnTo>
                  <a:pt x="571" y="123"/>
                </a:lnTo>
                <a:lnTo>
                  <a:pt x="577" y="121"/>
                </a:lnTo>
                <a:lnTo>
                  <a:pt x="583" y="121"/>
                </a:lnTo>
                <a:lnTo>
                  <a:pt x="590" y="122"/>
                </a:lnTo>
                <a:lnTo>
                  <a:pt x="592" y="123"/>
                </a:lnTo>
                <a:lnTo>
                  <a:pt x="594" y="125"/>
                </a:lnTo>
                <a:lnTo>
                  <a:pt x="596" y="125"/>
                </a:lnTo>
                <a:lnTo>
                  <a:pt x="600" y="123"/>
                </a:lnTo>
                <a:lnTo>
                  <a:pt x="609" y="121"/>
                </a:lnTo>
                <a:lnTo>
                  <a:pt x="617" y="120"/>
                </a:lnTo>
                <a:lnTo>
                  <a:pt x="626" y="119"/>
                </a:lnTo>
                <a:lnTo>
                  <a:pt x="635" y="120"/>
                </a:lnTo>
                <a:lnTo>
                  <a:pt x="644" y="121"/>
                </a:lnTo>
                <a:lnTo>
                  <a:pt x="653" y="122"/>
                </a:lnTo>
                <a:lnTo>
                  <a:pt x="662" y="125"/>
                </a:lnTo>
                <a:lnTo>
                  <a:pt x="670" y="128"/>
                </a:lnTo>
                <a:lnTo>
                  <a:pt x="658" y="128"/>
                </a:lnTo>
                <a:lnTo>
                  <a:pt x="645" y="129"/>
                </a:lnTo>
                <a:lnTo>
                  <a:pt x="637" y="130"/>
                </a:lnTo>
                <a:lnTo>
                  <a:pt x="629" y="131"/>
                </a:lnTo>
                <a:lnTo>
                  <a:pt x="621" y="133"/>
                </a:lnTo>
                <a:lnTo>
                  <a:pt x="612" y="133"/>
                </a:lnTo>
                <a:lnTo>
                  <a:pt x="603" y="131"/>
                </a:lnTo>
                <a:lnTo>
                  <a:pt x="595" y="131"/>
                </a:lnTo>
                <a:lnTo>
                  <a:pt x="586" y="131"/>
                </a:lnTo>
                <a:lnTo>
                  <a:pt x="578" y="131"/>
                </a:lnTo>
                <a:lnTo>
                  <a:pt x="572" y="131"/>
                </a:lnTo>
                <a:lnTo>
                  <a:pt x="566" y="131"/>
                </a:lnTo>
                <a:lnTo>
                  <a:pt x="563" y="128"/>
                </a:lnTo>
                <a:lnTo>
                  <a:pt x="560" y="126"/>
                </a:lnTo>
                <a:lnTo>
                  <a:pt x="561" y="126"/>
                </a:lnTo>
                <a:lnTo>
                  <a:pt x="560" y="126"/>
                </a:lnTo>
                <a:lnTo>
                  <a:pt x="559" y="128"/>
                </a:lnTo>
                <a:lnTo>
                  <a:pt x="557" y="129"/>
                </a:lnTo>
                <a:lnTo>
                  <a:pt x="559" y="128"/>
                </a:lnTo>
                <a:lnTo>
                  <a:pt x="560" y="126"/>
                </a:lnTo>
                <a:lnTo>
                  <a:pt x="553" y="126"/>
                </a:lnTo>
                <a:lnTo>
                  <a:pt x="545" y="126"/>
                </a:lnTo>
                <a:lnTo>
                  <a:pt x="543" y="125"/>
                </a:lnTo>
                <a:lnTo>
                  <a:pt x="541" y="125"/>
                </a:lnTo>
                <a:lnTo>
                  <a:pt x="539" y="125"/>
                </a:lnTo>
                <a:lnTo>
                  <a:pt x="538" y="123"/>
                </a:lnTo>
                <a:lnTo>
                  <a:pt x="534" y="122"/>
                </a:lnTo>
                <a:lnTo>
                  <a:pt x="529" y="123"/>
                </a:lnTo>
                <a:lnTo>
                  <a:pt x="526" y="123"/>
                </a:lnTo>
                <a:lnTo>
                  <a:pt x="524" y="122"/>
                </a:lnTo>
                <a:lnTo>
                  <a:pt x="522" y="121"/>
                </a:lnTo>
                <a:lnTo>
                  <a:pt x="521" y="118"/>
                </a:lnTo>
                <a:lnTo>
                  <a:pt x="521" y="116"/>
                </a:lnTo>
                <a:lnTo>
                  <a:pt x="520" y="114"/>
                </a:lnTo>
                <a:lnTo>
                  <a:pt x="520" y="113"/>
                </a:lnTo>
                <a:lnTo>
                  <a:pt x="518" y="112"/>
                </a:lnTo>
                <a:lnTo>
                  <a:pt x="514" y="111"/>
                </a:lnTo>
                <a:lnTo>
                  <a:pt x="513" y="112"/>
                </a:lnTo>
                <a:lnTo>
                  <a:pt x="511" y="113"/>
                </a:lnTo>
                <a:lnTo>
                  <a:pt x="510" y="114"/>
                </a:lnTo>
                <a:lnTo>
                  <a:pt x="506" y="117"/>
                </a:lnTo>
                <a:lnTo>
                  <a:pt x="504" y="116"/>
                </a:lnTo>
                <a:lnTo>
                  <a:pt x="502" y="114"/>
                </a:lnTo>
                <a:lnTo>
                  <a:pt x="499" y="113"/>
                </a:lnTo>
                <a:lnTo>
                  <a:pt x="502" y="110"/>
                </a:lnTo>
                <a:lnTo>
                  <a:pt x="505" y="109"/>
                </a:lnTo>
                <a:lnTo>
                  <a:pt x="509" y="109"/>
                </a:lnTo>
                <a:lnTo>
                  <a:pt x="512" y="109"/>
                </a:lnTo>
                <a:lnTo>
                  <a:pt x="516" y="108"/>
                </a:lnTo>
                <a:lnTo>
                  <a:pt x="519" y="105"/>
                </a:lnTo>
                <a:lnTo>
                  <a:pt x="522" y="104"/>
                </a:lnTo>
                <a:lnTo>
                  <a:pt x="526" y="104"/>
                </a:lnTo>
                <a:lnTo>
                  <a:pt x="529" y="104"/>
                </a:lnTo>
                <a:lnTo>
                  <a:pt x="533" y="105"/>
                </a:lnTo>
                <a:lnTo>
                  <a:pt x="539" y="108"/>
                </a:lnTo>
                <a:lnTo>
                  <a:pt x="546" y="110"/>
                </a:lnTo>
                <a:lnTo>
                  <a:pt x="562" y="111"/>
                </a:lnTo>
                <a:lnTo>
                  <a:pt x="579" y="111"/>
                </a:lnTo>
                <a:lnTo>
                  <a:pt x="585" y="111"/>
                </a:lnTo>
                <a:lnTo>
                  <a:pt x="592" y="110"/>
                </a:lnTo>
                <a:lnTo>
                  <a:pt x="592" y="108"/>
                </a:lnTo>
                <a:lnTo>
                  <a:pt x="591" y="105"/>
                </a:lnTo>
                <a:lnTo>
                  <a:pt x="608" y="105"/>
                </a:lnTo>
                <a:lnTo>
                  <a:pt x="625" y="105"/>
                </a:lnTo>
                <a:lnTo>
                  <a:pt x="625" y="108"/>
                </a:lnTo>
                <a:lnTo>
                  <a:pt x="619" y="108"/>
                </a:lnTo>
                <a:lnTo>
                  <a:pt x="615" y="110"/>
                </a:lnTo>
                <a:lnTo>
                  <a:pt x="619" y="110"/>
                </a:lnTo>
                <a:lnTo>
                  <a:pt x="625" y="110"/>
                </a:lnTo>
                <a:lnTo>
                  <a:pt x="625" y="111"/>
                </a:lnTo>
                <a:lnTo>
                  <a:pt x="648" y="111"/>
                </a:lnTo>
                <a:lnTo>
                  <a:pt x="670" y="111"/>
                </a:lnTo>
                <a:lnTo>
                  <a:pt x="693" y="111"/>
                </a:lnTo>
                <a:lnTo>
                  <a:pt x="717" y="111"/>
                </a:lnTo>
                <a:lnTo>
                  <a:pt x="707" y="113"/>
                </a:lnTo>
                <a:lnTo>
                  <a:pt x="698" y="113"/>
                </a:lnTo>
                <a:lnTo>
                  <a:pt x="689" y="113"/>
                </a:lnTo>
                <a:lnTo>
                  <a:pt x="681" y="114"/>
                </a:lnTo>
                <a:lnTo>
                  <a:pt x="670" y="114"/>
                </a:lnTo>
                <a:lnTo>
                  <a:pt x="660" y="114"/>
                </a:lnTo>
                <a:lnTo>
                  <a:pt x="650" y="114"/>
                </a:lnTo>
                <a:lnTo>
                  <a:pt x="640" y="114"/>
                </a:lnTo>
                <a:lnTo>
                  <a:pt x="629" y="114"/>
                </a:lnTo>
                <a:lnTo>
                  <a:pt x="619" y="114"/>
                </a:lnTo>
                <a:lnTo>
                  <a:pt x="610" y="114"/>
                </a:lnTo>
                <a:lnTo>
                  <a:pt x="600" y="114"/>
                </a:lnTo>
                <a:lnTo>
                  <a:pt x="588" y="114"/>
                </a:lnTo>
                <a:lnTo>
                  <a:pt x="578" y="114"/>
                </a:lnTo>
                <a:lnTo>
                  <a:pt x="572" y="114"/>
                </a:lnTo>
                <a:lnTo>
                  <a:pt x="568" y="114"/>
                </a:lnTo>
                <a:close/>
                <a:moveTo>
                  <a:pt x="2244" y="333"/>
                </a:moveTo>
                <a:lnTo>
                  <a:pt x="2244" y="332"/>
                </a:lnTo>
                <a:lnTo>
                  <a:pt x="2244" y="333"/>
                </a:lnTo>
                <a:lnTo>
                  <a:pt x="2242" y="332"/>
                </a:lnTo>
                <a:lnTo>
                  <a:pt x="2239" y="332"/>
                </a:lnTo>
                <a:lnTo>
                  <a:pt x="2240" y="330"/>
                </a:lnTo>
                <a:lnTo>
                  <a:pt x="2242" y="330"/>
                </a:lnTo>
                <a:lnTo>
                  <a:pt x="2243" y="330"/>
                </a:lnTo>
                <a:lnTo>
                  <a:pt x="2244" y="332"/>
                </a:lnTo>
                <a:lnTo>
                  <a:pt x="2246" y="332"/>
                </a:lnTo>
                <a:lnTo>
                  <a:pt x="2244" y="332"/>
                </a:lnTo>
                <a:lnTo>
                  <a:pt x="2250" y="333"/>
                </a:lnTo>
                <a:lnTo>
                  <a:pt x="2255" y="333"/>
                </a:lnTo>
                <a:lnTo>
                  <a:pt x="2254" y="334"/>
                </a:lnTo>
                <a:lnTo>
                  <a:pt x="2252" y="335"/>
                </a:lnTo>
                <a:lnTo>
                  <a:pt x="2250" y="335"/>
                </a:lnTo>
                <a:lnTo>
                  <a:pt x="2248" y="335"/>
                </a:lnTo>
                <a:lnTo>
                  <a:pt x="2247" y="335"/>
                </a:lnTo>
                <a:lnTo>
                  <a:pt x="2246" y="335"/>
                </a:lnTo>
                <a:lnTo>
                  <a:pt x="2246" y="333"/>
                </a:lnTo>
                <a:lnTo>
                  <a:pt x="2244" y="333"/>
                </a:lnTo>
                <a:close/>
                <a:moveTo>
                  <a:pt x="2136" y="395"/>
                </a:moveTo>
                <a:lnTo>
                  <a:pt x="2136" y="394"/>
                </a:lnTo>
                <a:lnTo>
                  <a:pt x="2136" y="394"/>
                </a:lnTo>
                <a:lnTo>
                  <a:pt x="2136" y="394"/>
                </a:lnTo>
                <a:lnTo>
                  <a:pt x="2136" y="394"/>
                </a:lnTo>
                <a:lnTo>
                  <a:pt x="2135" y="394"/>
                </a:lnTo>
                <a:lnTo>
                  <a:pt x="2135" y="394"/>
                </a:lnTo>
                <a:lnTo>
                  <a:pt x="2135" y="394"/>
                </a:lnTo>
                <a:lnTo>
                  <a:pt x="2136" y="395"/>
                </a:lnTo>
                <a:lnTo>
                  <a:pt x="2135" y="395"/>
                </a:lnTo>
                <a:lnTo>
                  <a:pt x="2136" y="395"/>
                </a:lnTo>
                <a:close/>
                <a:moveTo>
                  <a:pt x="2136" y="394"/>
                </a:moveTo>
                <a:lnTo>
                  <a:pt x="2136" y="394"/>
                </a:lnTo>
                <a:lnTo>
                  <a:pt x="2136" y="394"/>
                </a:lnTo>
                <a:close/>
                <a:moveTo>
                  <a:pt x="2139" y="392"/>
                </a:moveTo>
                <a:lnTo>
                  <a:pt x="2137" y="392"/>
                </a:lnTo>
                <a:lnTo>
                  <a:pt x="2136" y="394"/>
                </a:lnTo>
                <a:lnTo>
                  <a:pt x="2139" y="393"/>
                </a:lnTo>
                <a:lnTo>
                  <a:pt x="2139" y="392"/>
                </a:lnTo>
                <a:close/>
                <a:moveTo>
                  <a:pt x="1905" y="479"/>
                </a:moveTo>
                <a:lnTo>
                  <a:pt x="1898" y="482"/>
                </a:lnTo>
                <a:lnTo>
                  <a:pt x="1890" y="484"/>
                </a:lnTo>
                <a:lnTo>
                  <a:pt x="1894" y="485"/>
                </a:lnTo>
                <a:lnTo>
                  <a:pt x="1898" y="485"/>
                </a:lnTo>
                <a:lnTo>
                  <a:pt x="1902" y="485"/>
                </a:lnTo>
                <a:lnTo>
                  <a:pt x="1906" y="484"/>
                </a:lnTo>
                <a:lnTo>
                  <a:pt x="1909" y="483"/>
                </a:lnTo>
                <a:lnTo>
                  <a:pt x="1909" y="480"/>
                </a:lnTo>
                <a:lnTo>
                  <a:pt x="1909" y="479"/>
                </a:lnTo>
                <a:lnTo>
                  <a:pt x="1905" y="479"/>
                </a:lnTo>
                <a:lnTo>
                  <a:pt x="1904" y="480"/>
                </a:lnTo>
                <a:lnTo>
                  <a:pt x="1905" y="479"/>
                </a:lnTo>
                <a:close/>
                <a:moveTo>
                  <a:pt x="2281" y="394"/>
                </a:moveTo>
                <a:lnTo>
                  <a:pt x="2277" y="392"/>
                </a:lnTo>
                <a:lnTo>
                  <a:pt x="2274" y="391"/>
                </a:lnTo>
                <a:lnTo>
                  <a:pt x="2272" y="393"/>
                </a:lnTo>
                <a:lnTo>
                  <a:pt x="2269" y="396"/>
                </a:lnTo>
                <a:lnTo>
                  <a:pt x="2275" y="396"/>
                </a:lnTo>
                <a:lnTo>
                  <a:pt x="2281" y="394"/>
                </a:lnTo>
                <a:lnTo>
                  <a:pt x="2277" y="394"/>
                </a:lnTo>
                <a:lnTo>
                  <a:pt x="2281" y="394"/>
                </a:lnTo>
                <a:close/>
                <a:moveTo>
                  <a:pt x="2322" y="403"/>
                </a:moveTo>
                <a:lnTo>
                  <a:pt x="2326" y="404"/>
                </a:lnTo>
                <a:lnTo>
                  <a:pt x="2330" y="407"/>
                </a:lnTo>
                <a:lnTo>
                  <a:pt x="2333" y="407"/>
                </a:lnTo>
                <a:lnTo>
                  <a:pt x="2338" y="407"/>
                </a:lnTo>
                <a:lnTo>
                  <a:pt x="2333" y="404"/>
                </a:lnTo>
                <a:lnTo>
                  <a:pt x="2330" y="403"/>
                </a:lnTo>
                <a:lnTo>
                  <a:pt x="2326" y="402"/>
                </a:lnTo>
                <a:lnTo>
                  <a:pt x="2322" y="403"/>
                </a:lnTo>
                <a:close/>
                <a:moveTo>
                  <a:pt x="1946" y="478"/>
                </a:moveTo>
                <a:lnTo>
                  <a:pt x="1946" y="480"/>
                </a:lnTo>
                <a:lnTo>
                  <a:pt x="1948" y="483"/>
                </a:lnTo>
                <a:lnTo>
                  <a:pt x="1952" y="482"/>
                </a:lnTo>
                <a:lnTo>
                  <a:pt x="1954" y="480"/>
                </a:lnTo>
                <a:lnTo>
                  <a:pt x="1953" y="479"/>
                </a:lnTo>
                <a:lnTo>
                  <a:pt x="1951" y="478"/>
                </a:lnTo>
                <a:lnTo>
                  <a:pt x="1948" y="478"/>
                </a:lnTo>
                <a:lnTo>
                  <a:pt x="1946" y="478"/>
                </a:lnTo>
                <a:lnTo>
                  <a:pt x="1947" y="478"/>
                </a:lnTo>
                <a:lnTo>
                  <a:pt x="1946" y="478"/>
                </a:lnTo>
                <a:close/>
                <a:moveTo>
                  <a:pt x="460" y="18"/>
                </a:moveTo>
                <a:lnTo>
                  <a:pt x="460" y="17"/>
                </a:lnTo>
                <a:lnTo>
                  <a:pt x="460" y="14"/>
                </a:lnTo>
                <a:lnTo>
                  <a:pt x="459" y="13"/>
                </a:lnTo>
                <a:lnTo>
                  <a:pt x="458" y="12"/>
                </a:lnTo>
                <a:lnTo>
                  <a:pt x="454" y="12"/>
                </a:lnTo>
                <a:lnTo>
                  <a:pt x="450" y="13"/>
                </a:lnTo>
                <a:lnTo>
                  <a:pt x="450" y="13"/>
                </a:lnTo>
                <a:lnTo>
                  <a:pt x="450" y="12"/>
                </a:lnTo>
                <a:lnTo>
                  <a:pt x="448" y="12"/>
                </a:lnTo>
                <a:lnTo>
                  <a:pt x="450" y="12"/>
                </a:lnTo>
                <a:lnTo>
                  <a:pt x="450" y="13"/>
                </a:lnTo>
                <a:lnTo>
                  <a:pt x="450" y="13"/>
                </a:lnTo>
                <a:lnTo>
                  <a:pt x="452" y="15"/>
                </a:lnTo>
                <a:lnTo>
                  <a:pt x="454" y="17"/>
                </a:lnTo>
                <a:lnTo>
                  <a:pt x="456" y="18"/>
                </a:lnTo>
                <a:lnTo>
                  <a:pt x="460" y="18"/>
                </a:lnTo>
                <a:lnTo>
                  <a:pt x="459" y="18"/>
                </a:lnTo>
                <a:lnTo>
                  <a:pt x="460" y="18"/>
                </a:lnTo>
                <a:close/>
                <a:moveTo>
                  <a:pt x="450" y="12"/>
                </a:moveTo>
                <a:lnTo>
                  <a:pt x="448" y="12"/>
                </a:lnTo>
                <a:lnTo>
                  <a:pt x="450" y="12"/>
                </a:lnTo>
                <a:close/>
                <a:moveTo>
                  <a:pt x="1897" y="220"/>
                </a:moveTo>
                <a:lnTo>
                  <a:pt x="1898" y="222"/>
                </a:lnTo>
                <a:lnTo>
                  <a:pt x="1900" y="225"/>
                </a:lnTo>
                <a:lnTo>
                  <a:pt x="1902" y="226"/>
                </a:lnTo>
                <a:lnTo>
                  <a:pt x="1904" y="225"/>
                </a:lnTo>
                <a:lnTo>
                  <a:pt x="1905" y="220"/>
                </a:lnTo>
                <a:lnTo>
                  <a:pt x="1906" y="216"/>
                </a:lnTo>
                <a:lnTo>
                  <a:pt x="1903" y="217"/>
                </a:lnTo>
                <a:lnTo>
                  <a:pt x="1901" y="217"/>
                </a:lnTo>
                <a:lnTo>
                  <a:pt x="1900" y="217"/>
                </a:lnTo>
                <a:lnTo>
                  <a:pt x="1898" y="218"/>
                </a:lnTo>
                <a:lnTo>
                  <a:pt x="1898" y="219"/>
                </a:lnTo>
                <a:lnTo>
                  <a:pt x="1897" y="220"/>
                </a:lnTo>
                <a:lnTo>
                  <a:pt x="1897" y="219"/>
                </a:lnTo>
                <a:lnTo>
                  <a:pt x="1897" y="220"/>
                </a:lnTo>
                <a:close/>
                <a:moveTo>
                  <a:pt x="2261" y="411"/>
                </a:moveTo>
                <a:lnTo>
                  <a:pt x="2264" y="413"/>
                </a:lnTo>
                <a:lnTo>
                  <a:pt x="2268" y="415"/>
                </a:lnTo>
                <a:lnTo>
                  <a:pt x="2273" y="413"/>
                </a:lnTo>
                <a:lnTo>
                  <a:pt x="2275" y="411"/>
                </a:lnTo>
                <a:lnTo>
                  <a:pt x="2272" y="410"/>
                </a:lnTo>
                <a:lnTo>
                  <a:pt x="2266" y="408"/>
                </a:lnTo>
                <a:lnTo>
                  <a:pt x="2264" y="408"/>
                </a:lnTo>
                <a:lnTo>
                  <a:pt x="2261" y="408"/>
                </a:lnTo>
                <a:lnTo>
                  <a:pt x="2260" y="409"/>
                </a:lnTo>
                <a:lnTo>
                  <a:pt x="2261" y="411"/>
                </a:lnTo>
                <a:lnTo>
                  <a:pt x="2261" y="411"/>
                </a:lnTo>
                <a:lnTo>
                  <a:pt x="2261" y="411"/>
                </a:lnTo>
                <a:close/>
                <a:moveTo>
                  <a:pt x="2299" y="385"/>
                </a:moveTo>
                <a:lnTo>
                  <a:pt x="2298" y="386"/>
                </a:lnTo>
                <a:lnTo>
                  <a:pt x="2298" y="388"/>
                </a:lnTo>
                <a:lnTo>
                  <a:pt x="2300" y="390"/>
                </a:lnTo>
                <a:lnTo>
                  <a:pt x="2301" y="391"/>
                </a:lnTo>
                <a:lnTo>
                  <a:pt x="2306" y="390"/>
                </a:lnTo>
                <a:lnTo>
                  <a:pt x="2310" y="388"/>
                </a:lnTo>
                <a:lnTo>
                  <a:pt x="2308" y="386"/>
                </a:lnTo>
                <a:lnTo>
                  <a:pt x="2305" y="385"/>
                </a:lnTo>
                <a:lnTo>
                  <a:pt x="2302" y="384"/>
                </a:lnTo>
                <a:lnTo>
                  <a:pt x="2299" y="385"/>
                </a:lnTo>
                <a:lnTo>
                  <a:pt x="2300" y="385"/>
                </a:lnTo>
                <a:lnTo>
                  <a:pt x="2299" y="385"/>
                </a:lnTo>
                <a:close/>
                <a:moveTo>
                  <a:pt x="2291" y="413"/>
                </a:moveTo>
                <a:lnTo>
                  <a:pt x="2284" y="413"/>
                </a:lnTo>
                <a:lnTo>
                  <a:pt x="2279" y="413"/>
                </a:lnTo>
                <a:lnTo>
                  <a:pt x="2281" y="416"/>
                </a:lnTo>
                <a:lnTo>
                  <a:pt x="2284" y="417"/>
                </a:lnTo>
                <a:lnTo>
                  <a:pt x="2289" y="419"/>
                </a:lnTo>
                <a:lnTo>
                  <a:pt x="2292" y="419"/>
                </a:lnTo>
                <a:lnTo>
                  <a:pt x="2294" y="418"/>
                </a:lnTo>
                <a:lnTo>
                  <a:pt x="2296" y="416"/>
                </a:lnTo>
                <a:lnTo>
                  <a:pt x="2293" y="415"/>
                </a:lnTo>
                <a:lnTo>
                  <a:pt x="2291" y="413"/>
                </a:lnTo>
                <a:lnTo>
                  <a:pt x="2290" y="413"/>
                </a:lnTo>
                <a:lnTo>
                  <a:pt x="2291" y="413"/>
                </a:lnTo>
                <a:close/>
                <a:moveTo>
                  <a:pt x="1890" y="158"/>
                </a:moveTo>
                <a:lnTo>
                  <a:pt x="1890" y="159"/>
                </a:lnTo>
                <a:lnTo>
                  <a:pt x="1890" y="161"/>
                </a:lnTo>
                <a:lnTo>
                  <a:pt x="1892" y="162"/>
                </a:lnTo>
                <a:lnTo>
                  <a:pt x="1894" y="162"/>
                </a:lnTo>
                <a:lnTo>
                  <a:pt x="1898" y="162"/>
                </a:lnTo>
                <a:lnTo>
                  <a:pt x="1903" y="162"/>
                </a:lnTo>
                <a:lnTo>
                  <a:pt x="1901" y="159"/>
                </a:lnTo>
                <a:lnTo>
                  <a:pt x="1897" y="159"/>
                </a:lnTo>
                <a:lnTo>
                  <a:pt x="1895" y="159"/>
                </a:lnTo>
                <a:lnTo>
                  <a:pt x="1890" y="158"/>
                </a:lnTo>
                <a:close/>
                <a:moveTo>
                  <a:pt x="1863" y="484"/>
                </a:moveTo>
                <a:lnTo>
                  <a:pt x="1863" y="486"/>
                </a:lnTo>
                <a:lnTo>
                  <a:pt x="1864" y="488"/>
                </a:lnTo>
                <a:lnTo>
                  <a:pt x="1868" y="488"/>
                </a:lnTo>
                <a:lnTo>
                  <a:pt x="1871" y="486"/>
                </a:lnTo>
                <a:lnTo>
                  <a:pt x="1875" y="485"/>
                </a:lnTo>
                <a:lnTo>
                  <a:pt x="1878" y="484"/>
                </a:lnTo>
                <a:lnTo>
                  <a:pt x="1880" y="480"/>
                </a:lnTo>
                <a:lnTo>
                  <a:pt x="1882" y="477"/>
                </a:lnTo>
                <a:lnTo>
                  <a:pt x="1872" y="479"/>
                </a:lnTo>
                <a:lnTo>
                  <a:pt x="1863" y="484"/>
                </a:lnTo>
                <a:lnTo>
                  <a:pt x="1865" y="483"/>
                </a:lnTo>
                <a:lnTo>
                  <a:pt x="1863" y="484"/>
                </a:lnTo>
                <a:close/>
                <a:moveTo>
                  <a:pt x="2277" y="322"/>
                </a:moveTo>
                <a:lnTo>
                  <a:pt x="2275" y="324"/>
                </a:lnTo>
                <a:lnTo>
                  <a:pt x="2275" y="325"/>
                </a:lnTo>
                <a:lnTo>
                  <a:pt x="2275" y="327"/>
                </a:lnTo>
                <a:lnTo>
                  <a:pt x="2276" y="329"/>
                </a:lnTo>
                <a:lnTo>
                  <a:pt x="2279" y="333"/>
                </a:lnTo>
                <a:lnTo>
                  <a:pt x="2283" y="334"/>
                </a:lnTo>
                <a:lnTo>
                  <a:pt x="2284" y="333"/>
                </a:lnTo>
                <a:lnTo>
                  <a:pt x="2285" y="332"/>
                </a:lnTo>
                <a:lnTo>
                  <a:pt x="2284" y="330"/>
                </a:lnTo>
                <a:lnTo>
                  <a:pt x="2283" y="328"/>
                </a:lnTo>
                <a:lnTo>
                  <a:pt x="2280" y="325"/>
                </a:lnTo>
                <a:lnTo>
                  <a:pt x="2277" y="322"/>
                </a:lnTo>
                <a:lnTo>
                  <a:pt x="2277" y="324"/>
                </a:lnTo>
                <a:lnTo>
                  <a:pt x="2277" y="322"/>
                </a:lnTo>
                <a:close/>
                <a:moveTo>
                  <a:pt x="1911" y="469"/>
                </a:moveTo>
                <a:lnTo>
                  <a:pt x="1906" y="468"/>
                </a:lnTo>
                <a:lnTo>
                  <a:pt x="1901" y="468"/>
                </a:lnTo>
                <a:lnTo>
                  <a:pt x="1898" y="468"/>
                </a:lnTo>
                <a:lnTo>
                  <a:pt x="1896" y="469"/>
                </a:lnTo>
                <a:lnTo>
                  <a:pt x="1896" y="470"/>
                </a:lnTo>
                <a:lnTo>
                  <a:pt x="1897" y="473"/>
                </a:lnTo>
                <a:lnTo>
                  <a:pt x="1903" y="473"/>
                </a:lnTo>
                <a:lnTo>
                  <a:pt x="1909" y="473"/>
                </a:lnTo>
                <a:lnTo>
                  <a:pt x="1911" y="473"/>
                </a:lnTo>
                <a:lnTo>
                  <a:pt x="1912" y="471"/>
                </a:lnTo>
                <a:lnTo>
                  <a:pt x="1913" y="470"/>
                </a:lnTo>
                <a:lnTo>
                  <a:pt x="1911" y="469"/>
                </a:lnTo>
                <a:lnTo>
                  <a:pt x="1911" y="469"/>
                </a:lnTo>
                <a:lnTo>
                  <a:pt x="1911" y="469"/>
                </a:lnTo>
                <a:close/>
                <a:moveTo>
                  <a:pt x="1976" y="420"/>
                </a:moveTo>
                <a:lnTo>
                  <a:pt x="1978" y="424"/>
                </a:lnTo>
                <a:lnTo>
                  <a:pt x="1984" y="425"/>
                </a:lnTo>
                <a:lnTo>
                  <a:pt x="1988" y="424"/>
                </a:lnTo>
                <a:lnTo>
                  <a:pt x="1993" y="422"/>
                </a:lnTo>
                <a:lnTo>
                  <a:pt x="2000" y="422"/>
                </a:lnTo>
                <a:lnTo>
                  <a:pt x="2005" y="424"/>
                </a:lnTo>
                <a:lnTo>
                  <a:pt x="2013" y="425"/>
                </a:lnTo>
                <a:lnTo>
                  <a:pt x="2020" y="425"/>
                </a:lnTo>
                <a:lnTo>
                  <a:pt x="2035" y="425"/>
                </a:lnTo>
                <a:lnTo>
                  <a:pt x="2049" y="426"/>
                </a:lnTo>
                <a:lnTo>
                  <a:pt x="2054" y="427"/>
                </a:lnTo>
                <a:lnTo>
                  <a:pt x="2060" y="428"/>
                </a:lnTo>
                <a:lnTo>
                  <a:pt x="2062" y="428"/>
                </a:lnTo>
                <a:lnTo>
                  <a:pt x="2065" y="428"/>
                </a:lnTo>
                <a:lnTo>
                  <a:pt x="2067" y="427"/>
                </a:lnTo>
                <a:lnTo>
                  <a:pt x="2070" y="425"/>
                </a:lnTo>
                <a:lnTo>
                  <a:pt x="2058" y="422"/>
                </a:lnTo>
                <a:lnTo>
                  <a:pt x="2045" y="421"/>
                </a:lnTo>
                <a:lnTo>
                  <a:pt x="2033" y="420"/>
                </a:lnTo>
                <a:lnTo>
                  <a:pt x="2021" y="420"/>
                </a:lnTo>
                <a:lnTo>
                  <a:pt x="2009" y="420"/>
                </a:lnTo>
                <a:lnTo>
                  <a:pt x="1996" y="420"/>
                </a:lnTo>
                <a:lnTo>
                  <a:pt x="1992" y="419"/>
                </a:lnTo>
                <a:lnTo>
                  <a:pt x="1986" y="419"/>
                </a:lnTo>
                <a:lnTo>
                  <a:pt x="1980" y="419"/>
                </a:lnTo>
                <a:lnTo>
                  <a:pt x="1976" y="420"/>
                </a:lnTo>
                <a:lnTo>
                  <a:pt x="1978" y="419"/>
                </a:lnTo>
                <a:lnTo>
                  <a:pt x="1976" y="420"/>
                </a:lnTo>
                <a:close/>
                <a:moveTo>
                  <a:pt x="1952" y="218"/>
                </a:moveTo>
                <a:lnTo>
                  <a:pt x="1951" y="218"/>
                </a:lnTo>
                <a:lnTo>
                  <a:pt x="1950" y="219"/>
                </a:lnTo>
                <a:lnTo>
                  <a:pt x="1950" y="220"/>
                </a:lnTo>
                <a:lnTo>
                  <a:pt x="1951" y="221"/>
                </a:lnTo>
                <a:lnTo>
                  <a:pt x="1953" y="221"/>
                </a:lnTo>
                <a:lnTo>
                  <a:pt x="1955" y="219"/>
                </a:lnTo>
                <a:lnTo>
                  <a:pt x="1959" y="219"/>
                </a:lnTo>
                <a:lnTo>
                  <a:pt x="1961" y="220"/>
                </a:lnTo>
                <a:lnTo>
                  <a:pt x="1963" y="222"/>
                </a:lnTo>
                <a:lnTo>
                  <a:pt x="1966" y="225"/>
                </a:lnTo>
                <a:lnTo>
                  <a:pt x="1963" y="220"/>
                </a:lnTo>
                <a:lnTo>
                  <a:pt x="1960" y="218"/>
                </a:lnTo>
                <a:lnTo>
                  <a:pt x="1958" y="217"/>
                </a:lnTo>
                <a:lnTo>
                  <a:pt x="1956" y="217"/>
                </a:lnTo>
                <a:lnTo>
                  <a:pt x="1954" y="217"/>
                </a:lnTo>
                <a:lnTo>
                  <a:pt x="1952" y="218"/>
                </a:lnTo>
                <a:lnTo>
                  <a:pt x="1953" y="217"/>
                </a:lnTo>
                <a:lnTo>
                  <a:pt x="1952" y="218"/>
                </a:lnTo>
                <a:close/>
                <a:moveTo>
                  <a:pt x="2087" y="426"/>
                </a:moveTo>
                <a:lnTo>
                  <a:pt x="2092" y="429"/>
                </a:lnTo>
                <a:lnTo>
                  <a:pt x="2096" y="432"/>
                </a:lnTo>
                <a:lnTo>
                  <a:pt x="2101" y="430"/>
                </a:lnTo>
                <a:lnTo>
                  <a:pt x="2107" y="427"/>
                </a:lnTo>
                <a:lnTo>
                  <a:pt x="2096" y="426"/>
                </a:lnTo>
                <a:lnTo>
                  <a:pt x="2087" y="426"/>
                </a:lnTo>
                <a:close/>
                <a:moveTo>
                  <a:pt x="2189" y="454"/>
                </a:moveTo>
                <a:lnTo>
                  <a:pt x="2194" y="458"/>
                </a:lnTo>
                <a:lnTo>
                  <a:pt x="2200" y="460"/>
                </a:lnTo>
                <a:lnTo>
                  <a:pt x="2206" y="460"/>
                </a:lnTo>
                <a:lnTo>
                  <a:pt x="2213" y="460"/>
                </a:lnTo>
                <a:lnTo>
                  <a:pt x="2206" y="457"/>
                </a:lnTo>
                <a:lnTo>
                  <a:pt x="2200" y="454"/>
                </a:lnTo>
                <a:lnTo>
                  <a:pt x="2195" y="454"/>
                </a:lnTo>
                <a:lnTo>
                  <a:pt x="2189" y="454"/>
                </a:lnTo>
                <a:close/>
                <a:moveTo>
                  <a:pt x="543" y="30"/>
                </a:moveTo>
                <a:lnTo>
                  <a:pt x="552" y="30"/>
                </a:lnTo>
                <a:lnTo>
                  <a:pt x="562" y="33"/>
                </a:lnTo>
                <a:lnTo>
                  <a:pt x="557" y="33"/>
                </a:lnTo>
                <a:lnTo>
                  <a:pt x="551" y="33"/>
                </a:lnTo>
                <a:lnTo>
                  <a:pt x="547" y="33"/>
                </a:lnTo>
                <a:lnTo>
                  <a:pt x="545" y="33"/>
                </a:lnTo>
                <a:lnTo>
                  <a:pt x="543" y="33"/>
                </a:lnTo>
                <a:lnTo>
                  <a:pt x="543" y="30"/>
                </a:lnTo>
                <a:close/>
                <a:moveTo>
                  <a:pt x="2087" y="160"/>
                </a:moveTo>
                <a:lnTo>
                  <a:pt x="2088" y="158"/>
                </a:lnTo>
                <a:lnTo>
                  <a:pt x="2087" y="155"/>
                </a:lnTo>
                <a:lnTo>
                  <a:pt x="2086" y="154"/>
                </a:lnTo>
                <a:lnTo>
                  <a:pt x="2084" y="153"/>
                </a:lnTo>
                <a:lnTo>
                  <a:pt x="2082" y="152"/>
                </a:lnTo>
                <a:lnTo>
                  <a:pt x="2079" y="150"/>
                </a:lnTo>
                <a:lnTo>
                  <a:pt x="2078" y="147"/>
                </a:lnTo>
                <a:lnTo>
                  <a:pt x="2077" y="145"/>
                </a:lnTo>
                <a:lnTo>
                  <a:pt x="2076" y="148"/>
                </a:lnTo>
                <a:lnTo>
                  <a:pt x="2075" y="152"/>
                </a:lnTo>
                <a:lnTo>
                  <a:pt x="2076" y="155"/>
                </a:lnTo>
                <a:lnTo>
                  <a:pt x="2077" y="159"/>
                </a:lnTo>
                <a:lnTo>
                  <a:pt x="2079" y="161"/>
                </a:lnTo>
                <a:lnTo>
                  <a:pt x="2083" y="162"/>
                </a:lnTo>
                <a:lnTo>
                  <a:pt x="2085" y="161"/>
                </a:lnTo>
                <a:lnTo>
                  <a:pt x="2087" y="160"/>
                </a:lnTo>
                <a:lnTo>
                  <a:pt x="2088" y="159"/>
                </a:lnTo>
                <a:lnTo>
                  <a:pt x="2087" y="160"/>
                </a:lnTo>
                <a:close/>
                <a:moveTo>
                  <a:pt x="411" y="6"/>
                </a:moveTo>
                <a:lnTo>
                  <a:pt x="412" y="6"/>
                </a:lnTo>
                <a:lnTo>
                  <a:pt x="413" y="4"/>
                </a:lnTo>
                <a:lnTo>
                  <a:pt x="414" y="4"/>
                </a:lnTo>
                <a:lnTo>
                  <a:pt x="413" y="3"/>
                </a:lnTo>
                <a:lnTo>
                  <a:pt x="412" y="2"/>
                </a:lnTo>
                <a:lnTo>
                  <a:pt x="410" y="1"/>
                </a:lnTo>
                <a:lnTo>
                  <a:pt x="402" y="1"/>
                </a:lnTo>
                <a:lnTo>
                  <a:pt x="395" y="2"/>
                </a:lnTo>
                <a:lnTo>
                  <a:pt x="395" y="3"/>
                </a:lnTo>
                <a:lnTo>
                  <a:pt x="396" y="4"/>
                </a:lnTo>
                <a:lnTo>
                  <a:pt x="398" y="5"/>
                </a:lnTo>
                <a:lnTo>
                  <a:pt x="402" y="5"/>
                </a:lnTo>
                <a:lnTo>
                  <a:pt x="407" y="5"/>
                </a:lnTo>
                <a:lnTo>
                  <a:pt x="411" y="6"/>
                </a:lnTo>
                <a:lnTo>
                  <a:pt x="410" y="5"/>
                </a:lnTo>
                <a:lnTo>
                  <a:pt x="411" y="6"/>
                </a:lnTo>
                <a:close/>
                <a:moveTo>
                  <a:pt x="1966" y="477"/>
                </a:moveTo>
                <a:lnTo>
                  <a:pt x="1963" y="477"/>
                </a:lnTo>
                <a:lnTo>
                  <a:pt x="1961" y="477"/>
                </a:lnTo>
                <a:lnTo>
                  <a:pt x="1960" y="478"/>
                </a:lnTo>
                <a:lnTo>
                  <a:pt x="1959" y="480"/>
                </a:lnTo>
                <a:lnTo>
                  <a:pt x="1960" y="484"/>
                </a:lnTo>
                <a:lnTo>
                  <a:pt x="1961" y="484"/>
                </a:lnTo>
                <a:lnTo>
                  <a:pt x="1963" y="485"/>
                </a:lnTo>
                <a:lnTo>
                  <a:pt x="1966" y="484"/>
                </a:lnTo>
                <a:lnTo>
                  <a:pt x="1968" y="484"/>
                </a:lnTo>
                <a:lnTo>
                  <a:pt x="1970" y="484"/>
                </a:lnTo>
                <a:lnTo>
                  <a:pt x="1972" y="482"/>
                </a:lnTo>
                <a:lnTo>
                  <a:pt x="1972" y="479"/>
                </a:lnTo>
                <a:lnTo>
                  <a:pt x="1972" y="478"/>
                </a:lnTo>
                <a:lnTo>
                  <a:pt x="1970" y="477"/>
                </a:lnTo>
                <a:lnTo>
                  <a:pt x="1968" y="477"/>
                </a:lnTo>
                <a:lnTo>
                  <a:pt x="1966" y="477"/>
                </a:lnTo>
                <a:lnTo>
                  <a:pt x="1966" y="477"/>
                </a:lnTo>
                <a:lnTo>
                  <a:pt x="1966" y="477"/>
                </a:lnTo>
                <a:close/>
                <a:moveTo>
                  <a:pt x="2259" y="305"/>
                </a:moveTo>
                <a:lnTo>
                  <a:pt x="2251" y="301"/>
                </a:lnTo>
                <a:lnTo>
                  <a:pt x="2242" y="299"/>
                </a:lnTo>
                <a:lnTo>
                  <a:pt x="2234" y="297"/>
                </a:lnTo>
                <a:lnTo>
                  <a:pt x="2227" y="299"/>
                </a:lnTo>
                <a:lnTo>
                  <a:pt x="2234" y="301"/>
                </a:lnTo>
                <a:lnTo>
                  <a:pt x="2242" y="303"/>
                </a:lnTo>
                <a:lnTo>
                  <a:pt x="2250" y="305"/>
                </a:lnTo>
                <a:lnTo>
                  <a:pt x="2259" y="305"/>
                </a:lnTo>
                <a:close/>
                <a:moveTo>
                  <a:pt x="348" y="7"/>
                </a:moveTo>
                <a:lnTo>
                  <a:pt x="343" y="7"/>
                </a:lnTo>
                <a:lnTo>
                  <a:pt x="338" y="7"/>
                </a:lnTo>
                <a:lnTo>
                  <a:pt x="333" y="9"/>
                </a:lnTo>
                <a:lnTo>
                  <a:pt x="329" y="12"/>
                </a:lnTo>
                <a:lnTo>
                  <a:pt x="333" y="12"/>
                </a:lnTo>
                <a:lnTo>
                  <a:pt x="339" y="12"/>
                </a:lnTo>
                <a:lnTo>
                  <a:pt x="341" y="12"/>
                </a:lnTo>
                <a:lnTo>
                  <a:pt x="344" y="11"/>
                </a:lnTo>
                <a:lnTo>
                  <a:pt x="346" y="10"/>
                </a:lnTo>
                <a:lnTo>
                  <a:pt x="348" y="7"/>
                </a:lnTo>
                <a:close/>
                <a:moveTo>
                  <a:pt x="340" y="15"/>
                </a:moveTo>
                <a:lnTo>
                  <a:pt x="339" y="20"/>
                </a:lnTo>
                <a:lnTo>
                  <a:pt x="339" y="22"/>
                </a:lnTo>
                <a:lnTo>
                  <a:pt x="341" y="23"/>
                </a:lnTo>
                <a:lnTo>
                  <a:pt x="345" y="23"/>
                </a:lnTo>
                <a:lnTo>
                  <a:pt x="349" y="23"/>
                </a:lnTo>
                <a:lnTo>
                  <a:pt x="354" y="25"/>
                </a:lnTo>
                <a:lnTo>
                  <a:pt x="357" y="25"/>
                </a:lnTo>
                <a:lnTo>
                  <a:pt x="361" y="23"/>
                </a:lnTo>
                <a:lnTo>
                  <a:pt x="362" y="22"/>
                </a:lnTo>
                <a:lnTo>
                  <a:pt x="362" y="20"/>
                </a:lnTo>
                <a:lnTo>
                  <a:pt x="361" y="19"/>
                </a:lnTo>
                <a:lnTo>
                  <a:pt x="359" y="18"/>
                </a:lnTo>
                <a:lnTo>
                  <a:pt x="354" y="19"/>
                </a:lnTo>
                <a:lnTo>
                  <a:pt x="351" y="21"/>
                </a:lnTo>
                <a:lnTo>
                  <a:pt x="347" y="22"/>
                </a:lnTo>
                <a:lnTo>
                  <a:pt x="344" y="22"/>
                </a:lnTo>
                <a:lnTo>
                  <a:pt x="343" y="19"/>
                </a:lnTo>
                <a:lnTo>
                  <a:pt x="340" y="15"/>
                </a:lnTo>
                <a:lnTo>
                  <a:pt x="340" y="20"/>
                </a:lnTo>
                <a:lnTo>
                  <a:pt x="340" y="15"/>
                </a:lnTo>
                <a:close/>
                <a:moveTo>
                  <a:pt x="448" y="12"/>
                </a:moveTo>
                <a:lnTo>
                  <a:pt x="452" y="10"/>
                </a:lnTo>
                <a:lnTo>
                  <a:pt x="455" y="6"/>
                </a:lnTo>
                <a:lnTo>
                  <a:pt x="450" y="6"/>
                </a:lnTo>
                <a:lnTo>
                  <a:pt x="443" y="6"/>
                </a:lnTo>
                <a:lnTo>
                  <a:pt x="437" y="6"/>
                </a:lnTo>
                <a:lnTo>
                  <a:pt x="431" y="9"/>
                </a:lnTo>
                <a:lnTo>
                  <a:pt x="434" y="11"/>
                </a:lnTo>
                <a:lnTo>
                  <a:pt x="436" y="11"/>
                </a:lnTo>
                <a:lnTo>
                  <a:pt x="437" y="12"/>
                </a:lnTo>
                <a:lnTo>
                  <a:pt x="439" y="11"/>
                </a:lnTo>
                <a:lnTo>
                  <a:pt x="444" y="11"/>
                </a:lnTo>
                <a:lnTo>
                  <a:pt x="448" y="12"/>
                </a:lnTo>
                <a:close/>
                <a:moveTo>
                  <a:pt x="2298" y="314"/>
                </a:moveTo>
                <a:lnTo>
                  <a:pt x="2296" y="314"/>
                </a:lnTo>
                <a:lnTo>
                  <a:pt x="2294" y="316"/>
                </a:lnTo>
                <a:lnTo>
                  <a:pt x="2293" y="318"/>
                </a:lnTo>
                <a:lnTo>
                  <a:pt x="2293" y="319"/>
                </a:lnTo>
                <a:lnTo>
                  <a:pt x="2296" y="320"/>
                </a:lnTo>
                <a:lnTo>
                  <a:pt x="2299" y="321"/>
                </a:lnTo>
                <a:lnTo>
                  <a:pt x="2306" y="325"/>
                </a:lnTo>
                <a:lnTo>
                  <a:pt x="2313" y="329"/>
                </a:lnTo>
                <a:lnTo>
                  <a:pt x="2309" y="324"/>
                </a:lnTo>
                <a:lnTo>
                  <a:pt x="2306" y="320"/>
                </a:lnTo>
                <a:lnTo>
                  <a:pt x="2302" y="318"/>
                </a:lnTo>
                <a:lnTo>
                  <a:pt x="2298" y="314"/>
                </a:lnTo>
                <a:lnTo>
                  <a:pt x="2299" y="316"/>
                </a:lnTo>
                <a:lnTo>
                  <a:pt x="2298" y="314"/>
                </a:lnTo>
                <a:close/>
                <a:moveTo>
                  <a:pt x="2112" y="429"/>
                </a:moveTo>
                <a:lnTo>
                  <a:pt x="2118" y="432"/>
                </a:lnTo>
                <a:lnTo>
                  <a:pt x="2124" y="433"/>
                </a:lnTo>
                <a:lnTo>
                  <a:pt x="2127" y="434"/>
                </a:lnTo>
                <a:lnTo>
                  <a:pt x="2129" y="434"/>
                </a:lnTo>
                <a:lnTo>
                  <a:pt x="2133" y="433"/>
                </a:lnTo>
                <a:lnTo>
                  <a:pt x="2136" y="430"/>
                </a:lnTo>
                <a:lnTo>
                  <a:pt x="2131" y="429"/>
                </a:lnTo>
                <a:lnTo>
                  <a:pt x="2124" y="428"/>
                </a:lnTo>
                <a:lnTo>
                  <a:pt x="2118" y="428"/>
                </a:lnTo>
                <a:lnTo>
                  <a:pt x="2112" y="429"/>
                </a:lnTo>
                <a:close/>
                <a:moveTo>
                  <a:pt x="753" y="5"/>
                </a:moveTo>
                <a:lnTo>
                  <a:pt x="749" y="3"/>
                </a:lnTo>
                <a:lnTo>
                  <a:pt x="744" y="3"/>
                </a:lnTo>
                <a:lnTo>
                  <a:pt x="740" y="4"/>
                </a:lnTo>
                <a:lnTo>
                  <a:pt x="731" y="9"/>
                </a:lnTo>
                <a:lnTo>
                  <a:pt x="734" y="10"/>
                </a:lnTo>
                <a:lnTo>
                  <a:pt x="738" y="10"/>
                </a:lnTo>
                <a:lnTo>
                  <a:pt x="740" y="10"/>
                </a:lnTo>
                <a:lnTo>
                  <a:pt x="743" y="9"/>
                </a:lnTo>
                <a:lnTo>
                  <a:pt x="748" y="6"/>
                </a:lnTo>
                <a:lnTo>
                  <a:pt x="753" y="5"/>
                </a:lnTo>
                <a:close/>
                <a:moveTo>
                  <a:pt x="2205" y="427"/>
                </a:moveTo>
                <a:lnTo>
                  <a:pt x="2208" y="427"/>
                </a:lnTo>
                <a:lnTo>
                  <a:pt x="2209" y="425"/>
                </a:lnTo>
                <a:lnTo>
                  <a:pt x="2210" y="422"/>
                </a:lnTo>
                <a:lnTo>
                  <a:pt x="2211" y="420"/>
                </a:lnTo>
                <a:lnTo>
                  <a:pt x="2208" y="420"/>
                </a:lnTo>
                <a:lnTo>
                  <a:pt x="2203" y="421"/>
                </a:lnTo>
                <a:lnTo>
                  <a:pt x="2201" y="422"/>
                </a:lnTo>
                <a:lnTo>
                  <a:pt x="2199" y="425"/>
                </a:lnTo>
                <a:lnTo>
                  <a:pt x="2198" y="425"/>
                </a:lnTo>
                <a:lnTo>
                  <a:pt x="2194" y="424"/>
                </a:lnTo>
                <a:lnTo>
                  <a:pt x="2195" y="425"/>
                </a:lnTo>
                <a:lnTo>
                  <a:pt x="2195" y="426"/>
                </a:lnTo>
                <a:lnTo>
                  <a:pt x="2197" y="427"/>
                </a:lnTo>
                <a:lnTo>
                  <a:pt x="2199" y="427"/>
                </a:lnTo>
                <a:lnTo>
                  <a:pt x="2201" y="427"/>
                </a:lnTo>
                <a:lnTo>
                  <a:pt x="2205" y="427"/>
                </a:lnTo>
                <a:lnTo>
                  <a:pt x="2206" y="427"/>
                </a:lnTo>
                <a:lnTo>
                  <a:pt x="2205" y="427"/>
                </a:lnTo>
                <a:close/>
                <a:moveTo>
                  <a:pt x="2194" y="422"/>
                </a:moveTo>
                <a:lnTo>
                  <a:pt x="2194" y="422"/>
                </a:lnTo>
                <a:lnTo>
                  <a:pt x="2194" y="422"/>
                </a:lnTo>
                <a:lnTo>
                  <a:pt x="2193" y="422"/>
                </a:lnTo>
                <a:lnTo>
                  <a:pt x="2193" y="421"/>
                </a:lnTo>
                <a:lnTo>
                  <a:pt x="2186" y="417"/>
                </a:lnTo>
                <a:lnTo>
                  <a:pt x="2181" y="415"/>
                </a:lnTo>
                <a:lnTo>
                  <a:pt x="2173" y="413"/>
                </a:lnTo>
                <a:lnTo>
                  <a:pt x="2166" y="412"/>
                </a:lnTo>
                <a:lnTo>
                  <a:pt x="2150" y="412"/>
                </a:lnTo>
                <a:lnTo>
                  <a:pt x="2136" y="409"/>
                </a:lnTo>
                <a:lnTo>
                  <a:pt x="2139" y="407"/>
                </a:lnTo>
                <a:lnTo>
                  <a:pt x="2142" y="405"/>
                </a:lnTo>
                <a:lnTo>
                  <a:pt x="2145" y="405"/>
                </a:lnTo>
                <a:lnTo>
                  <a:pt x="2149" y="405"/>
                </a:lnTo>
                <a:lnTo>
                  <a:pt x="2154" y="407"/>
                </a:lnTo>
                <a:lnTo>
                  <a:pt x="2162" y="408"/>
                </a:lnTo>
                <a:lnTo>
                  <a:pt x="2158" y="405"/>
                </a:lnTo>
                <a:lnTo>
                  <a:pt x="2153" y="403"/>
                </a:lnTo>
                <a:lnTo>
                  <a:pt x="2149" y="402"/>
                </a:lnTo>
                <a:lnTo>
                  <a:pt x="2144" y="402"/>
                </a:lnTo>
                <a:lnTo>
                  <a:pt x="2136" y="402"/>
                </a:lnTo>
                <a:lnTo>
                  <a:pt x="2126" y="402"/>
                </a:lnTo>
                <a:lnTo>
                  <a:pt x="2131" y="405"/>
                </a:lnTo>
                <a:lnTo>
                  <a:pt x="2133" y="410"/>
                </a:lnTo>
                <a:lnTo>
                  <a:pt x="2129" y="411"/>
                </a:lnTo>
                <a:lnTo>
                  <a:pt x="2126" y="411"/>
                </a:lnTo>
                <a:lnTo>
                  <a:pt x="2123" y="411"/>
                </a:lnTo>
                <a:lnTo>
                  <a:pt x="2119" y="411"/>
                </a:lnTo>
                <a:lnTo>
                  <a:pt x="2111" y="410"/>
                </a:lnTo>
                <a:lnTo>
                  <a:pt x="2102" y="408"/>
                </a:lnTo>
                <a:lnTo>
                  <a:pt x="2093" y="408"/>
                </a:lnTo>
                <a:lnTo>
                  <a:pt x="2084" y="408"/>
                </a:lnTo>
                <a:lnTo>
                  <a:pt x="2074" y="405"/>
                </a:lnTo>
                <a:lnTo>
                  <a:pt x="2063" y="404"/>
                </a:lnTo>
                <a:lnTo>
                  <a:pt x="2061" y="404"/>
                </a:lnTo>
                <a:lnTo>
                  <a:pt x="2060" y="407"/>
                </a:lnTo>
                <a:lnTo>
                  <a:pt x="2060" y="408"/>
                </a:lnTo>
                <a:lnTo>
                  <a:pt x="2063" y="410"/>
                </a:lnTo>
                <a:lnTo>
                  <a:pt x="2071" y="410"/>
                </a:lnTo>
                <a:lnTo>
                  <a:pt x="2081" y="411"/>
                </a:lnTo>
                <a:lnTo>
                  <a:pt x="2084" y="412"/>
                </a:lnTo>
                <a:lnTo>
                  <a:pt x="2086" y="413"/>
                </a:lnTo>
                <a:lnTo>
                  <a:pt x="2087" y="413"/>
                </a:lnTo>
                <a:lnTo>
                  <a:pt x="2090" y="411"/>
                </a:lnTo>
                <a:lnTo>
                  <a:pt x="2090" y="412"/>
                </a:lnTo>
                <a:lnTo>
                  <a:pt x="2090" y="411"/>
                </a:lnTo>
                <a:lnTo>
                  <a:pt x="2101" y="411"/>
                </a:lnTo>
                <a:lnTo>
                  <a:pt x="2112" y="413"/>
                </a:lnTo>
                <a:lnTo>
                  <a:pt x="2126" y="415"/>
                </a:lnTo>
                <a:lnTo>
                  <a:pt x="2141" y="417"/>
                </a:lnTo>
                <a:lnTo>
                  <a:pt x="2156" y="419"/>
                </a:lnTo>
                <a:lnTo>
                  <a:pt x="2169" y="420"/>
                </a:lnTo>
                <a:lnTo>
                  <a:pt x="2177" y="422"/>
                </a:lnTo>
                <a:lnTo>
                  <a:pt x="2184" y="424"/>
                </a:lnTo>
                <a:lnTo>
                  <a:pt x="2189" y="421"/>
                </a:lnTo>
                <a:lnTo>
                  <a:pt x="2193" y="421"/>
                </a:lnTo>
                <a:lnTo>
                  <a:pt x="2194" y="422"/>
                </a:lnTo>
                <a:lnTo>
                  <a:pt x="2194" y="422"/>
                </a:lnTo>
                <a:close/>
                <a:moveTo>
                  <a:pt x="504" y="21"/>
                </a:moveTo>
                <a:lnTo>
                  <a:pt x="505" y="21"/>
                </a:lnTo>
                <a:lnTo>
                  <a:pt x="508" y="21"/>
                </a:lnTo>
                <a:lnTo>
                  <a:pt x="508" y="20"/>
                </a:lnTo>
                <a:lnTo>
                  <a:pt x="509" y="19"/>
                </a:lnTo>
                <a:lnTo>
                  <a:pt x="508" y="17"/>
                </a:lnTo>
                <a:lnTo>
                  <a:pt x="504" y="15"/>
                </a:lnTo>
                <a:lnTo>
                  <a:pt x="495" y="17"/>
                </a:lnTo>
                <a:lnTo>
                  <a:pt x="486" y="19"/>
                </a:lnTo>
                <a:lnTo>
                  <a:pt x="494" y="21"/>
                </a:lnTo>
                <a:lnTo>
                  <a:pt x="504" y="21"/>
                </a:lnTo>
                <a:lnTo>
                  <a:pt x="502" y="21"/>
                </a:lnTo>
                <a:lnTo>
                  <a:pt x="504" y="21"/>
                </a:lnTo>
                <a:close/>
                <a:moveTo>
                  <a:pt x="2222" y="425"/>
                </a:moveTo>
                <a:lnTo>
                  <a:pt x="2223" y="427"/>
                </a:lnTo>
                <a:lnTo>
                  <a:pt x="2224" y="428"/>
                </a:lnTo>
                <a:lnTo>
                  <a:pt x="2227" y="428"/>
                </a:lnTo>
                <a:lnTo>
                  <a:pt x="2230" y="428"/>
                </a:lnTo>
                <a:lnTo>
                  <a:pt x="2239" y="430"/>
                </a:lnTo>
                <a:lnTo>
                  <a:pt x="2247" y="430"/>
                </a:lnTo>
                <a:lnTo>
                  <a:pt x="2241" y="427"/>
                </a:lnTo>
                <a:lnTo>
                  <a:pt x="2233" y="424"/>
                </a:lnTo>
                <a:lnTo>
                  <a:pt x="2231" y="422"/>
                </a:lnTo>
                <a:lnTo>
                  <a:pt x="2227" y="421"/>
                </a:lnTo>
                <a:lnTo>
                  <a:pt x="2225" y="421"/>
                </a:lnTo>
                <a:lnTo>
                  <a:pt x="2224" y="422"/>
                </a:lnTo>
                <a:lnTo>
                  <a:pt x="2223" y="422"/>
                </a:lnTo>
                <a:lnTo>
                  <a:pt x="2222" y="425"/>
                </a:lnTo>
                <a:lnTo>
                  <a:pt x="2222" y="425"/>
                </a:lnTo>
                <a:lnTo>
                  <a:pt x="2222" y="425"/>
                </a:lnTo>
                <a:close/>
                <a:moveTo>
                  <a:pt x="2156" y="449"/>
                </a:moveTo>
                <a:lnTo>
                  <a:pt x="2167" y="453"/>
                </a:lnTo>
                <a:lnTo>
                  <a:pt x="2175" y="454"/>
                </a:lnTo>
                <a:lnTo>
                  <a:pt x="2181" y="454"/>
                </a:lnTo>
                <a:lnTo>
                  <a:pt x="2186" y="452"/>
                </a:lnTo>
                <a:lnTo>
                  <a:pt x="2178" y="451"/>
                </a:lnTo>
                <a:lnTo>
                  <a:pt x="2172" y="449"/>
                </a:lnTo>
                <a:lnTo>
                  <a:pt x="2164" y="448"/>
                </a:lnTo>
                <a:lnTo>
                  <a:pt x="2156" y="449"/>
                </a:lnTo>
                <a:close/>
                <a:moveTo>
                  <a:pt x="1910" y="221"/>
                </a:moveTo>
                <a:lnTo>
                  <a:pt x="1919" y="225"/>
                </a:lnTo>
                <a:lnTo>
                  <a:pt x="1926" y="227"/>
                </a:lnTo>
                <a:lnTo>
                  <a:pt x="1931" y="228"/>
                </a:lnTo>
                <a:lnTo>
                  <a:pt x="1939" y="226"/>
                </a:lnTo>
                <a:lnTo>
                  <a:pt x="1933" y="224"/>
                </a:lnTo>
                <a:lnTo>
                  <a:pt x="1926" y="221"/>
                </a:lnTo>
                <a:lnTo>
                  <a:pt x="1918" y="220"/>
                </a:lnTo>
                <a:lnTo>
                  <a:pt x="1910" y="221"/>
                </a:lnTo>
                <a:close/>
                <a:moveTo>
                  <a:pt x="2308" y="349"/>
                </a:moveTo>
                <a:lnTo>
                  <a:pt x="2309" y="349"/>
                </a:lnTo>
                <a:lnTo>
                  <a:pt x="2310" y="347"/>
                </a:lnTo>
                <a:lnTo>
                  <a:pt x="2309" y="345"/>
                </a:lnTo>
                <a:lnTo>
                  <a:pt x="2308" y="344"/>
                </a:lnTo>
                <a:lnTo>
                  <a:pt x="2304" y="341"/>
                </a:lnTo>
                <a:lnTo>
                  <a:pt x="2301" y="339"/>
                </a:lnTo>
                <a:lnTo>
                  <a:pt x="2299" y="337"/>
                </a:lnTo>
                <a:lnTo>
                  <a:pt x="2294" y="334"/>
                </a:lnTo>
                <a:lnTo>
                  <a:pt x="2292" y="334"/>
                </a:lnTo>
                <a:lnTo>
                  <a:pt x="2291" y="333"/>
                </a:lnTo>
                <a:lnTo>
                  <a:pt x="2289" y="333"/>
                </a:lnTo>
                <a:lnTo>
                  <a:pt x="2288" y="334"/>
                </a:lnTo>
                <a:lnTo>
                  <a:pt x="2289" y="336"/>
                </a:lnTo>
                <a:lnTo>
                  <a:pt x="2291" y="338"/>
                </a:lnTo>
                <a:lnTo>
                  <a:pt x="2293" y="339"/>
                </a:lnTo>
                <a:lnTo>
                  <a:pt x="2296" y="342"/>
                </a:lnTo>
                <a:lnTo>
                  <a:pt x="2299" y="345"/>
                </a:lnTo>
                <a:lnTo>
                  <a:pt x="2301" y="347"/>
                </a:lnTo>
                <a:lnTo>
                  <a:pt x="2304" y="350"/>
                </a:lnTo>
                <a:lnTo>
                  <a:pt x="2308" y="349"/>
                </a:lnTo>
                <a:lnTo>
                  <a:pt x="2307" y="350"/>
                </a:lnTo>
                <a:lnTo>
                  <a:pt x="2308" y="349"/>
                </a:lnTo>
                <a:close/>
                <a:moveTo>
                  <a:pt x="294" y="27"/>
                </a:moveTo>
                <a:lnTo>
                  <a:pt x="308" y="27"/>
                </a:lnTo>
                <a:lnTo>
                  <a:pt x="324" y="27"/>
                </a:lnTo>
                <a:lnTo>
                  <a:pt x="322" y="25"/>
                </a:lnTo>
                <a:lnTo>
                  <a:pt x="320" y="23"/>
                </a:lnTo>
                <a:lnTo>
                  <a:pt x="318" y="22"/>
                </a:lnTo>
                <a:lnTo>
                  <a:pt x="314" y="21"/>
                </a:lnTo>
                <a:lnTo>
                  <a:pt x="306" y="22"/>
                </a:lnTo>
                <a:lnTo>
                  <a:pt x="294" y="27"/>
                </a:lnTo>
                <a:close/>
                <a:moveTo>
                  <a:pt x="1908" y="138"/>
                </a:moveTo>
                <a:lnTo>
                  <a:pt x="1905" y="138"/>
                </a:lnTo>
                <a:lnTo>
                  <a:pt x="1903" y="138"/>
                </a:lnTo>
                <a:lnTo>
                  <a:pt x="1902" y="139"/>
                </a:lnTo>
                <a:lnTo>
                  <a:pt x="1901" y="142"/>
                </a:lnTo>
                <a:lnTo>
                  <a:pt x="1902" y="144"/>
                </a:lnTo>
                <a:lnTo>
                  <a:pt x="1904" y="145"/>
                </a:lnTo>
                <a:lnTo>
                  <a:pt x="1906" y="145"/>
                </a:lnTo>
                <a:lnTo>
                  <a:pt x="1909" y="146"/>
                </a:lnTo>
                <a:lnTo>
                  <a:pt x="1915" y="145"/>
                </a:lnTo>
                <a:lnTo>
                  <a:pt x="1921" y="144"/>
                </a:lnTo>
                <a:lnTo>
                  <a:pt x="1925" y="144"/>
                </a:lnTo>
                <a:lnTo>
                  <a:pt x="1927" y="144"/>
                </a:lnTo>
                <a:lnTo>
                  <a:pt x="1929" y="143"/>
                </a:lnTo>
                <a:lnTo>
                  <a:pt x="1930" y="141"/>
                </a:lnTo>
                <a:lnTo>
                  <a:pt x="1930" y="141"/>
                </a:lnTo>
                <a:lnTo>
                  <a:pt x="1930" y="141"/>
                </a:lnTo>
                <a:lnTo>
                  <a:pt x="1919" y="139"/>
                </a:lnTo>
                <a:lnTo>
                  <a:pt x="1908" y="138"/>
                </a:lnTo>
                <a:lnTo>
                  <a:pt x="1910" y="138"/>
                </a:lnTo>
                <a:lnTo>
                  <a:pt x="1908" y="138"/>
                </a:lnTo>
                <a:close/>
                <a:moveTo>
                  <a:pt x="397" y="20"/>
                </a:moveTo>
                <a:lnTo>
                  <a:pt x="399" y="20"/>
                </a:lnTo>
                <a:lnTo>
                  <a:pt x="402" y="19"/>
                </a:lnTo>
                <a:lnTo>
                  <a:pt x="402" y="17"/>
                </a:lnTo>
                <a:lnTo>
                  <a:pt x="399" y="17"/>
                </a:lnTo>
                <a:lnTo>
                  <a:pt x="397" y="17"/>
                </a:lnTo>
                <a:lnTo>
                  <a:pt x="395" y="17"/>
                </a:lnTo>
                <a:lnTo>
                  <a:pt x="393" y="18"/>
                </a:lnTo>
                <a:lnTo>
                  <a:pt x="389" y="18"/>
                </a:lnTo>
                <a:lnTo>
                  <a:pt x="386" y="17"/>
                </a:lnTo>
                <a:lnTo>
                  <a:pt x="381" y="15"/>
                </a:lnTo>
                <a:lnTo>
                  <a:pt x="374" y="17"/>
                </a:lnTo>
                <a:lnTo>
                  <a:pt x="368" y="19"/>
                </a:lnTo>
                <a:lnTo>
                  <a:pt x="376" y="20"/>
                </a:lnTo>
                <a:lnTo>
                  <a:pt x="382" y="21"/>
                </a:lnTo>
                <a:lnTo>
                  <a:pt x="389" y="21"/>
                </a:lnTo>
                <a:lnTo>
                  <a:pt x="397" y="20"/>
                </a:lnTo>
                <a:lnTo>
                  <a:pt x="394" y="21"/>
                </a:lnTo>
                <a:lnTo>
                  <a:pt x="397" y="20"/>
                </a:lnTo>
                <a:close/>
                <a:moveTo>
                  <a:pt x="513" y="33"/>
                </a:moveTo>
                <a:lnTo>
                  <a:pt x="514" y="31"/>
                </a:lnTo>
                <a:lnTo>
                  <a:pt x="516" y="29"/>
                </a:lnTo>
                <a:lnTo>
                  <a:pt x="512" y="28"/>
                </a:lnTo>
                <a:lnTo>
                  <a:pt x="510" y="27"/>
                </a:lnTo>
                <a:lnTo>
                  <a:pt x="503" y="28"/>
                </a:lnTo>
                <a:lnTo>
                  <a:pt x="495" y="30"/>
                </a:lnTo>
                <a:lnTo>
                  <a:pt x="488" y="31"/>
                </a:lnTo>
                <a:lnTo>
                  <a:pt x="480" y="31"/>
                </a:lnTo>
                <a:lnTo>
                  <a:pt x="472" y="33"/>
                </a:lnTo>
                <a:lnTo>
                  <a:pt x="466" y="35"/>
                </a:lnTo>
                <a:lnTo>
                  <a:pt x="476" y="36"/>
                </a:lnTo>
                <a:lnTo>
                  <a:pt x="486" y="36"/>
                </a:lnTo>
                <a:lnTo>
                  <a:pt x="500" y="34"/>
                </a:lnTo>
                <a:lnTo>
                  <a:pt x="513" y="33"/>
                </a:lnTo>
                <a:lnTo>
                  <a:pt x="508" y="33"/>
                </a:lnTo>
                <a:lnTo>
                  <a:pt x="513" y="33"/>
                </a:lnTo>
                <a:close/>
                <a:moveTo>
                  <a:pt x="2063" y="150"/>
                </a:moveTo>
                <a:lnTo>
                  <a:pt x="2066" y="151"/>
                </a:lnTo>
                <a:lnTo>
                  <a:pt x="2067" y="151"/>
                </a:lnTo>
                <a:lnTo>
                  <a:pt x="2068" y="151"/>
                </a:lnTo>
                <a:lnTo>
                  <a:pt x="2069" y="150"/>
                </a:lnTo>
                <a:lnTo>
                  <a:pt x="2071" y="146"/>
                </a:lnTo>
                <a:lnTo>
                  <a:pt x="2073" y="143"/>
                </a:lnTo>
                <a:lnTo>
                  <a:pt x="2063" y="139"/>
                </a:lnTo>
                <a:lnTo>
                  <a:pt x="2054" y="137"/>
                </a:lnTo>
                <a:lnTo>
                  <a:pt x="2044" y="135"/>
                </a:lnTo>
                <a:lnTo>
                  <a:pt x="2034" y="131"/>
                </a:lnTo>
                <a:lnTo>
                  <a:pt x="2030" y="129"/>
                </a:lnTo>
                <a:lnTo>
                  <a:pt x="2026" y="129"/>
                </a:lnTo>
                <a:lnTo>
                  <a:pt x="2022" y="129"/>
                </a:lnTo>
                <a:lnTo>
                  <a:pt x="2019" y="130"/>
                </a:lnTo>
                <a:lnTo>
                  <a:pt x="2025" y="133"/>
                </a:lnTo>
                <a:lnTo>
                  <a:pt x="2030" y="136"/>
                </a:lnTo>
                <a:lnTo>
                  <a:pt x="2037" y="137"/>
                </a:lnTo>
                <a:lnTo>
                  <a:pt x="2044" y="138"/>
                </a:lnTo>
                <a:lnTo>
                  <a:pt x="2050" y="139"/>
                </a:lnTo>
                <a:lnTo>
                  <a:pt x="2054" y="143"/>
                </a:lnTo>
                <a:lnTo>
                  <a:pt x="2059" y="146"/>
                </a:lnTo>
                <a:lnTo>
                  <a:pt x="2063" y="150"/>
                </a:lnTo>
                <a:lnTo>
                  <a:pt x="2061" y="148"/>
                </a:lnTo>
                <a:lnTo>
                  <a:pt x="2063" y="150"/>
                </a:lnTo>
                <a:close/>
                <a:moveTo>
                  <a:pt x="2269" y="278"/>
                </a:moveTo>
                <a:lnTo>
                  <a:pt x="2280" y="285"/>
                </a:lnTo>
                <a:lnTo>
                  <a:pt x="2291" y="293"/>
                </a:lnTo>
                <a:lnTo>
                  <a:pt x="2296" y="296"/>
                </a:lnTo>
                <a:lnTo>
                  <a:pt x="2301" y="300"/>
                </a:lnTo>
                <a:lnTo>
                  <a:pt x="2307" y="303"/>
                </a:lnTo>
                <a:lnTo>
                  <a:pt x="2314" y="305"/>
                </a:lnTo>
                <a:lnTo>
                  <a:pt x="2310" y="300"/>
                </a:lnTo>
                <a:lnTo>
                  <a:pt x="2305" y="294"/>
                </a:lnTo>
                <a:lnTo>
                  <a:pt x="2299" y="289"/>
                </a:lnTo>
                <a:lnTo>
                  <a:pt x="2292" y="285"/>
                </a:lnTo>
                <a:lnTo>
                  <a:pt x="2285" y="282"/>
                </a:lnTo>
                <a:lnTo>
                  <a:pt x="2279" y="279"/>
                </a:lnTo>
                <a:lnTo>
                  <a:pt x="2273" y="278"/>
                </a:lnTo>
                <a:lnTo>
                  <a:pt x="2269" y="278"/>
                </a:lnTo>
                <a:close/>
                <a:moveTo>
                  <a:pt x="1988" y="434"/>
                </a:moveTo>
                <a:lnTo>
                  <a:pt x="1985" y="432"/>
                </a:lnTo>
                <a:lnTo>
                  <a:pt x="1980" y="432"/>
                </a:lnTo>
                <a:lnTo>
                  <a:pt x="1977" y="432"/>
                </a:lnTo>
                <a:lnTo>
                  <a:pt x="1972" y="432"/>
                </a:lnTo>
                <a:lnTo>
                  <a:pt x="1967" y="432"/>
                </a:lnTo>
                <a:lnTo>
                  <a:pt x="1962" y="432"/>
                </a:lnTo>
                <a:lnTo>
                  <a:pt x="1960" y="434"/>
                </a:lnTo>
                <a:lnTo>
                  <a:pt x="1960" y="435"/>
                </a:lnTo>
                <a:lnTo>
                  <a:pt x="1959" y="434"/>
                </a:lnTo>
                <a:lnTo>
                  <a:pt x="1955" y="433"/>
                </a:lnTo>
                <a:lnTo>
                  <a:pt x="1950" y="430"/>
                </a:lnTo>
                <a:lnTo>
                  <a:pt x="1943" y="430"/>
                </a:lnTo>
                <a:lnTo>
                  <a:pt x="1941" y="432"/>
                </a:lnTo>
                <a:lnTo>
                  <a:pt x="1939" y="433"/>
                </a:lnTo>
                <a:lnTo>
                  <a:pt x="1939" y="434"/>
                </a:lnTo>
                <a:lnTo>
                  <a:pt x="1942" y="436"/>
                </a:lnTo>
                <a:lnTo>
                  <a:pt x="1950" y="436"/>
                </a:lnTo>
                <a:lnTo>
                  <a:pt x="1959" y="436"/>
                </a:lnTo>
                <a:lnTo>
                  <a:pt x="1969" y="436"/>
                </a:lnTo>
                <a:lnTo>
                  <a:pt x="1979" y="436"/>
                </a:lnTo>
                <a:lnTo>
                  <a:pt x="1984" y="436"/>
                </a:lnTo>
                <a:lnTo>
                  <a:pt x="1988" y="436"/>
                </a:lnTo>
                <a:lnTo>
                  <a:pt x="1991" y="436"/>
                </a:lnTo>
                <a:lnTo>
                  <a:pt x="1994" y="436"/>
                </a:lnTo>
                <a:lnTo>
                  <a:pt x="1996" y="436"/>
                </a:lnTo>
                <a:lnTo>
                  <a:pt x="1997" y="434"/>
                </a:lnTo>
                <a:lnTo>
                  <a:pt x="1993" y="435"/>
                </a:lnTo>
                <a:lnTo>
                  <a:pt x="1988" y="434"/>
                </a:lnTo>
                <a:lnTo>
                  <a:pt x="1987" y="433"/>
                </a:lnTo>
                <a:lnTo>
                  <a:pt x="1988" y="434"/>
                </a:lnTo>
                <a:close/>
                <a:moveTo>
                  <a:pt x="2252" y="410"/>
                </a:moveTo>
                <a:lnTo>
                  <a:pt x="2246" y="405"/>
                </a:lnTo>
                <a:lnTo>
                  <a:pt x="2238" y="403"/>
                </a:lnTo>
                <a:lnTo>
                  <a:pt x="2230" y="402"/>
                </a:lnTo>
                <a:lnTo>
                  <a:pt x="2222" y="401"/>
                </a:lnTo>
                <a:lnTo>
                  <a:pt x="2205" y="400"/>
                </a:lnTo>
                <a:lnTo>
                  <a:pt x="2187" y="399"/>
                </a:lnTo>
                <a:lnTo>
                  <a:pt x="2203" y="402"/>
                </a:lnTo>
                <a:lnTo>
                  <a:pt x="2220" y="405"/>
                </a:lnTo>
                <a:lnTo>
                  <a:pt x="2236" y="408"/>
                </a:lnTo>
                <a:lnTo>
                  <a:pt x="2252" y="410"/>
                </a:lnTo>
                <a:close/>
                <a:moveTo>
                  <a:pt x="2109" y="263"/>
                </a:moveTo>
                <a:lnTo>
                  <a:pt x="2112" y="267"/>
                </a:lnTo>
                <a:lnTo>
                  <a:pt x="2116" y="270"/>
                </a:lnTo>
                <a:lnTo>
                  <a:pt x="2123" y="270"/>
                </a:lnTo>
                <a:lnTo>
                  <a:pt x="2129" y="271"/>
                </a:lnTo>
                <a:lnTo>
                  <a:pt x="2134" y="272"/>
                </a:lnTo>
                <a:lnTo>
                  <a:pt x="2141" y="274"/>
                </a:lnTo>
                <a:lnTo>
                  <a:pt x="2144" y="274"/>
                </a:lnTo>
                <a:lnTo>
                  <a:pt x="2147" y="272"/>
                </a:lnTo>
                <a:lnTo>
                  <a:pt x="2148" y="271"/>
                </a:lnTo>
                <a:lnTo>
                  <a:pt x="2148" y="268"/>
                </a:lnTo>
                <a:lnTo>
                  <a:pt x="2147" y="267"/>
                </a:lnTo>
                <a:lnTo>
                  <a:pt x="2145" y="264"/>
                </a:lnTo>
                <a:lnTo>
                  <a:pt x="2142" y="264"/>
                </a:lnTo>
                <a:lnTo>
                  <a:pt x="2140" y="263"/>
                </a:lnTo>
                <a:lnTo>
                  <a:pt x="2134" y="263"/>
                </a:lnTo>
                <a:lnTo>
                  <a:pt x="2129" y="263"/>
                </a:lnTo>
                <a:lnTo>
                  <a:pt x="2125" y="264"/>
                </a:lnTo>
                <a:lnTo>
                  <a:pt x="2119" y="266"/>
                </a:lnTo>
                <a:lnTo>
                  <a:pt x="2117" y="266"/>
                </a:lnTo>
                <a:lnTo>
                  <a:pt x="2114" y="266"/>
                </a:lnTo>
                <a:lnTo>
                  <a:pt x="2111" y="264"/>
                </a:lnTo>
                <a:lnTo>
                  <a:pt x="2109" y="263"/>
                </a:lnTo>
                <a:lnTo>
                  <a:pt x="2114" y="267"/>
                </a:lnTo>
                <a:lnTo>
                  <a:pt x="2109" y="263"/>
                </a:lnTo>
                <a:close/>
                <a:moveTo>
                  <a:pt x="1981" y="455"/>
                </a:moveTo>
                <a:lnTo>
                  <a:pt x="1985" y="453"/>
                </a:lnTo>
                <a:lnTo>
                  <a:pt x="1988" y="452"/>
                </a:lnTo>
                <a:lnTo>
                  <a:pt x="1985" y="452"/>
                </a:lnTo>
                <a:lnTo>
                  <a:pt x="1981" y="451"/>
                </a:lnTo>
                <a:lnTo>
                  <a:pt x="1977" y="451"/>
                </a:lnTo>
                <a:lnTo>
                  <a:pt x="1974" y="453"/>
                </a:lnTo>
                <a:lnTo>
                  <a:pt x="1977" y="454"/>
                </a:lnTo>
                <a:lnTo>
                  <a:pt x="1979" y="455"/>
                </a:lnTo>
                <a:lnTo>
                  <a:pt x="1979" y="458"/>
                </a:lnTo>
                <a:lnTo>
                  <a:pt x="1978" y="459"/>
                </a:lnTo>
                <a:lnTo>
                  <a:pt x="1977" y="459"/>
                </a:lnTo>
                <a:lnTo>
                  <a:pt x="1976" y="458"/>
                </a:lnTo>
                <a:lnTo>
                  <a:pt x="1974" y="457"/>
                </a:lnTo>
                <a:lnTo>
                  <a:pt x="1972" y="457"/>
                </a:lnTo>
                <a:lnTo>
                  <a:pt x="1970" y="455"/>
                </a:lnTo>
                <a:lnTo>
                  <a:pt x="1968" y="455"/>
                </a:lnTo>
                <a:lnTo>
                  <a:pt x="1963" y="454"/>
                </a:lnTo>
                <a:lnTo>
                  <a:pt x="1960" y="453"/>
                </a:lnTo>
                <a:lnTo>
                  <a:pt x="1961" y="457"/>
                </a:lnTo>
                <a:lnTo>
                  <a:pt x="1961" y="459"/>
                </a:lnTo>
                <a:lnTo>
                  <a:pt x="1960" y="460"/>
                </a:lnTo>
                <a:lnTo>
                  <a:pt x="1956" y="461"/>
                </a:lnTo>
                <a:lnTo>
                  <a:pt x="1963" y="463"/>
                </a:lnTo>
                <a:lnTo>
                  <a:pt x="1972" y="463"/>
                </a:lnTo>
                <a:lnTo>
                  <a:pt x="1981" y="463"/>
                </a:lnTo>
                <a:lnTo>
                  <a:pt x="1988" y="461"/>
                </a:lnTo>
                <a:lnTo>
                  <a:pt x="1987" y="460"/>
                </a:lnTo>
                <a:lnTo>
                  <a:pt x="1984" y="459"/>
                </a:lnTo>
                <a:lnTo>
                  <a:pt x="1983" y="459"/>
                </a:lnTo>
                <a:lnTo>
                  <a:pt x="1981" y="459"/>
                </a:lnTo>
                <a:lnTo>
                  <a:pt x="1981" y="458"/>
                </a:lnTo>
                <a:lnTo>
                  <a:pt x="1981" y="455"/>
                </a:lnTo>
                <a:lnTo>
                  <a:pt x="1981" y="457"/>
                </a:lnTo>
                <a:lnTo>
                  <a:pt x="1981" y="455"/>
                </a:lnTo>
                <a:close/>
                <a:moveTo>
                  <a:pt x="2068" y="394"/>
                </a:moveTo>
                <a:lnTo>
                  <a:pt x="2075" y="393"/>
                </a:lnTo>
                <a:lnTo>
                  <a:pt x="2081" y="393"/>
                </a:lnTo>
                <a:lnTo>
                  <a:pt x="2086" y="393"/>
                </a:lnTo>
                <a:lnTo>
                  <a:pt x="2093" y="394"/>
                </a:lnTo>
                <a:lnTo>
                  <a:pt x="2107" y="393"/>
                </a:lnTo>
                <a:lnTo>
                  <a:pt x="2120" y="391"/>
                </a:lnTo>
                <a:lnTo>
                  <a:pt x="2106" y="391"/>
                </a:lnTo>
                <a:lnTo>
                  <a:pt x="2090" y="390"/>
                </a:lnTo>
                <a:lnTo>
                  <a:pt x="2075" y="390"/>
                </a:lnTo>
                <a:lnTo>
                  <a:pt x="2060" y="388"/>
                </a:lnTo>
                <a:lnTo>
                  <a:pt x="2061" y="392"/>
                </a:lnTo>
                <a:lnTo>
                  <a:pt x="2062" y="394"/>
                </a:lnTo>
                <a:lnTo>
                  <a:pt x="2065" y="395"/>
                </a:lnTo>
                <a:lnTo>
                  <a:pt x="2068" y="394"/>
                </a:lnTo>
                <a:lnTo>
                  <a:pt x="2067" y="395"/>
                </a:lnTo>
                <a:lnTo>
                  <a:pt x="2068" y="394"/>
                </a:lnTo>
                <a:close/>
                <a:moveTo>
                  <a:pt x="727" y="5"/>
                </a:moveTo>
                <a:lnTo>
                  <a:pt x="711" y="4"/>
                </a:lnTo>
                <a:lnTo>
                  <a:pt x="697" y="4"/>
                </a:lnTo>
                <a:lnTo>
                  <a:pt x="682" y="4"/>
                </a:lnTo>
                <a:lnTo>
                  <a:pt x="666" y="7"/>
                </a:lnTo>
                <a:lnTo>
                  <a:pt x="682" y="10"/>
                </a:lnTo>
                <a:lnTo>
                  <a:pt x="697" y="11"/>
                </a:lnTo>
                <a:lnTo>
                  <a:pt x="705" y="11"/>
                </a:lnTo>
                <a:lnTo>
                  <a:pt x="711" y="10"/>
                </a:lnTo>
                <a:lnTo>
                  <a:pt x="719" y="7"/>
                </a:lnTo>
                <a:lnTo>
                  <a:pt x="727" y="5"/>
                </a:lnTo>
                <a:close/>
                <a:moveTo>
                  <a:pt x="2217" y="285"/>
                </a:moveTo>
                <a:lnTo>
                  <a:pt x="2223" y="287"/>
                </a:lnTo>
                <a:lnTo>
                  <a:pt x="2228" y="287"/>
                </a:lnTo>
                <a:lnTo>
                  <a:pt x="2226" y="285"/>
                </a:lnTo>
                <a:lnTo>
                  <a:pt x="2224" y="284"/>
                </a:lnTo>
                <a:lnTo>
                  <a:pt x="2226" y="282"/>
                </a:lnTo>
                <a:lnTo>
                  <a:pt x="2228" y="279"/>
                </a:lnTo>
                <a:lnTo>
                  <a:pt x="2226" y="277"/>
                </a:lnTo>
                <a:lnTo>
                  <a:pt x="2224" y="277"/>
                </a:lnTo>
                <a:lnTo>
                  <a:pt x="2214" y="274"/>
                </a:lnTo>
                <a:lnTo>
                  <a:pt x="2203" y="271"/>
                </a:lnTo>
                <a:lnTo>
                  <a:pt x="2190" y="269"/>
                </a:lnTo>
                <a:lnTo>
                  <a:pt x="2177" y="268"/>
                </a:lnTo>
                <a:lnTo>
                  <a:pt x="2173" y="267"/>
                </a:lnTo>
                <a:lnTo>
                  <a:pt x="2166" y="264"/>
                </a:lnTo>
                <a:lnTo>
                  <a:pt x="2162" y="263"/>
                </a:lnTo>
                <a:lnTo>
                  <a:pt x="2160" y="263"/>
                </a:lnTo>
                <a:lnTo>
                  <a:pt x="2158" y="264"/>
                </a:lnTo>
                <a:lnTo>
                  <a:pt x="2158" y="267"/>
                </a:lnTo>
                <a:lnTo>
                  <a:pt x="2160" y="268"/>
                </a:lnTo>
                <a:lnTo>
                  <a:pt x="2162" y="268"/>
                </a:lnTo>
                <a:lnTo>
                  <a:pt x="2165" y="269"/>
                </a:lnTo>
                <a:lnTo>
                  <a:pt x="2165" y="270"/>
                </a:lnTo>
                <a:lnTo>
                  <a:pt x="2165" y="271"/>
                </a:lnTo>
                <a:lnTo>
                  <a:pt x="2165" y="274"/>
                </a:lnTo>
                <a:lnTo>
                  <a:pt x="2168" y="277"/>
                </a:lnTo>
                <a:lnTo>
                  <a:pt x="2172" y="279"/>
                </a:lnTo>
                <a:lnTo>
                  <a:pt x="2176" y="280"/>
                </a:lnTo>
                <a:lnTo>
                  <a:pt x="2180" y="280"/>
                </a:lnTo>
                <a:lnTo>
                  <a:pt x="2184" y="277"/>
                </a:lnTo>
                <a:lnTo>
                  <a:pt x="2189" y="275"/>
                </a:lnTo>
                <a:lnTo>
                  <a:pt x="2193" y="275"/>
                </a:lnTo>
                <a:lnTo>
                  <a:pt x="2198" y="276"/>
                </a:lnTo>
                <a:lnTo>
                  <a:pt x="2210" y="278"/>
                </a:lnTo>
                <a:lnTo>
                  <a:pt x="2224" y="280"/>
                </a:lnTo>
                <a:lnTo>
                  <a:pt x="2220" y="283"/>
                </a:lnTo>
                <a:lnTo>
                  <a:pt x="2217" y="285"/>
                </a:lnTo>
                <a:lnTo>
                  <a:pt x="2219" y="284"/>
                </a:lnTo>
                <a:lnTo>
                  <a:pt x="2217" y="285"/>
                </a:lnTo>
                <a:close/>
                <a:moveTo>
                  <a:pt x="2107" y="258"/>
                </a:moveTo>
                <a:lnTo>
                  <a:pt x="2093" y="253"/>
                </a:lnTo>
                <a:lnTo>
                  <a:pt x="2078" y="251"/>
                </a:lnTo>
                <a:lnTo>
                  <a:pt x="2063" y="247"/>
                </a:lnTo>
                <a:lnTo>
                  <a:pt x="2050" y="244"/>
                </a:lnTo>
                <a:lnTo>
                  <a:pt x="2049" y="244"/>
                </a:lnTo>
                <a:lnTo>
                  <a:pt x="2049" y="243"/>
                </a:lnTo>
                <a:lnTo>
                  <a:pt x="2048" y="242"/>
                </a:lnTo>
                <a:lnTo>
                  <a:pt x="2046" y="243"/>
                </a:lnTo>
                <a:lnTo>
                  <a:pt x="2043" y="242"/>
                </a:lnTo>
                <a:lnTo>
                  <a:pt x="2040" y="242"/>
                </a:lnTo>
                <a:lnTo>
                  <a:pt x="2036" y="242"/>
                </a:lnTo>
                <a:lnTo>
                  <a:pt x="2033" y="242"/>
                </a:lnTo>
                <a:lnTo>
                  <a:pt x="2029" y="242"/>
                </a:lnTo>
                <a:lnTo>
                  <a:pt x="2027" y="241"/>
                </a:lnTo>
                <a:lnTo>
                  <a:pt x="2022" y="239"/>
                </a:lnTo>
                <a:lnTo>
                  <a:pt x="2018" y="239"/>
                </a:lnTo>
                <a:lnTo>
                  <a:pt x="2013" y="239"/>
                </a:lnTo>
                <a:lnTo>
                  <a:pt x="2010" y="241"/>
                </a:lnTo>
                <a:lnTo>
                  <a:pt x="2009" y="243"/>
                </a:lnTo>
                <a:lnTo>
                  <a:pt x="2010" y="244"/>
                </a:lnTo>
                <a:lnTo>
                  <a:pt x="2012" y="245"/>
                </a:lnTo>
                <a:lnTo>
                  <a:pt x="2016" y="245"/>
                </a:lnTo>
                <a:lnTo>
                  <a:pt x="2021" y="245"/>
                </a:lnTo>
                <a:lnTo>
                  <a:pt x="2026" y="245"/>
                </a:lnTo>
                <a:lnTo>
                  <a:pt x="2029" y="245"/>
                </a:lnTo>
                <a:lnTo>
                  <a:pt x="2035" y="246"/>
                </a:lnTo>
                <a:lnTo>
                  <a:pt x="2040" y="247"/>
                </a:lnTo>
                <a:lnTo>
                  <a:pt x="2043" y="250"/>
                </a:lnTo>
                <a:lnTo>
                  <a:pt x="2044" y="251"/>
                </a:lnTo>
                <a:lnTo>
                  <a:pt x="2044" y="252"/>
                </a:lnTo>
                <a:lnTo>
                  <a:pt x="2043" y="253"/>
                </a:lnTo>
                <a:lnTo>
                  <a:pt x="2041" y="253"/>
                </a:lnTo>
                <a:lnTo>
                  <a:pt x="2035" y="253"/>
                </a:lnTo>
                <a:lnTo>
                  <a:pt x="2032" y="252"/>
                </a:lnTo>
                <a:lnTo>
                  <a:pt x="2019" y="250"/>
                </a:lnTo>
                <a:lnTo>
                  <a:pt x="2005" y="249"/>
                </a:lnTo>
                <a:lnTo>
                  <a:pt x="2011" y="253"/>
                </a:lnTo>
                <a:lnTo>
                  <a:pt x="2019" y="255"/>
                </a:lnTo>
                <a:lnTo>
                  <a:pt x="2026" y="256"/>
                </a:lnTo>
                <a:lnTo>
                  <a:pt x="2033" y="258"/>
                </a:lnTo>
                <a:lnTo>
                  <a:pt x="2040" y="258"/>
                </a:lnTo>
                <a:lnTo>
                  <a:pt x="2048" y="259"/>
                </a:lnTo>
                <a:lnTo>
                  <a:pt x="2055" y="259"/>
                </a:lnTo>
                <a:lnTo>
                  <a:pt x="2062" y="258"/>
                </a:lnTo>
                <a:lnTo>
                  <a:pt x="2059" y="256"/>
                </a:lnTo>
                <a:lnTo>
                  <a:pt x="2055" y="256"/>
                </a:lnTo>
                <a:lnTo>
                  <a:pt x="2052" y="256"/>
                </a:lnTo>
                <a:lnTo>
                  <a:pt x="2050" y="254"/>
                </a:lnTo>
                <a:lnTo>
                  <a:pt x="2049" y="252"/>
                </a:lnTo>
                <a:lnTo>
                  <a:pt x="2050" y="251"/>
                </a:lnTo>
                <a:lnTo>
                  <a:pt x="2051" y="251"/>
                </a:lnTo>
                <a:lnTo>
                  <a:pt x="2052" y="250"/>
                </a:lnTo>
                <a:lnTo>
                  <a:pt x="2055" y="251"/>
                </a:lnTo>
                <a:lnTo>
                  <a:pt x="2058" y="251"/>
                </a:lnTo>
                <a:lnTo>
                  <a:pt x="2068" y="253"/>
                </a:lnTo>
                <a:lnTo>
                  <a:pt x="2077" y="255"/>
                </a:lnTo>
                <a:lnTo>
                  <a:pt x="2081" y="256"/>
                </a:lnTo>
                <a:lnTo>
                  <a:pt x="2084" y="259"/>
                </a:lnTo>
                <a:lnTo>
                  <a:pt x="2082" y="262"/>
                </a:lnTo>
                <a:lnTo>
                  <a:pt x="2081" y="263"/>
                </a:lnTo>
                <a:lnTo>
                  <a:pt x="2085" y="264"/>
                </a:lnTo>
                <a:lnTo>
                  <a:pt x="2088" y="263"/>
                </a:lnTo>
                <a:lnTo>
                  <a:pt x="2090" y="260"/>
                </a:lnTo>
                <a:lnTo>
                  <a:pt x="2087" y="256"/>
                </a:lnTo>
                <a:lnTo>
                  <a:pt x="2093" y="259"/>
                </a:lnTo>
                <a:lnTo>
                  <a:pt x="2098" y="260"/>
                </a:lnTo>
                <a:lnTo>
                  <a:pt x="2100" y="260"/>
                </a:lnTo>
                <a:lnTo>
                  <a:pt x="2102" y="260"/>
                </a:lnTo>
                <a:lnTo>
                  <a:pt x="2104" y="259"/>
                </a:lnTo>
                <a:lnTo>
                  <a:pt x="2107" y="258"/>
                </a:lnTo>
                <a:lnTo>
                  <a:pt x="2101" y="256"/>
                </a:lnTo>
                <a:lnTo>
                  <a:pt x="2099" y="255"/>
                </a:lnTo>
                <a:lnTo>
                  <a:pt x="2098" y="256"/>
                </a:lnTo>
                <a:lnTo>
                  <a:pt x="2098" y="258"/>
                </a:lnTo>
                <a:lnTo>
                  <a:pt x="2100" y="259"/>
                </a:lnTo>
                <a:lnTo>
                  <a:pt x="2102" y="260"/>
                </a:lnTo>
                <a:lnTo>
                  <a:pt x="2104" y="259"/>
                </a:lnTo>
                <a:lnTo>
                  <a:pt x="2107" y="258"/>
                </a:lnTo>
                <a:close/>
                <a:moveTo>
                  <a:pt x="2009" y="146"/>
                </a:moveTo>
                <a:lnTo>
                  <a:pt x="2008" y="146"/>
                </a:lnTo>
                <a:lnTo>
                  <a:pt x="2009" y="146"/>
                </a:lnTo>
                <a:close/>
                <a:moveTo>
                  <a:pt x="129" y="129"/>
                </a:moveTo>
                <a:lnTo>
                  <a:pt x="129" y="128"/>
                </a:lnTo>
                <a:lnTo>
                  <a:pt x="130" y="129"/>
                </a:lnTo>
                <a:lnTo>
                  <a:pt x="129" y="129"/>
                </a:lnTo>
                <a:lnTo>
                  <a:pt x="129" y="129"/>
                </a:lnTo>
                <a:lnTo>
                  <a:pt x="129" y="129"/>
                </a:lnTo>
                <a:lnTo>
                  <a:pt x="129" y="129"/>
                </a:lnTo>
                <a:close/>
                <a:moveTo>
                  <a:pt x="130" y="129"/>
                </a:moveTo>
                <a:lnTo>
                  <a:pt x="130" y="127"/>
                </a:lnTo>
                <a:lnTo>
                  <a:pt x="131" y="125"/>
                </a:lnTo>
                <a:lnTo>
                  <a:pt x="132" y="122"/>
                </a:lnTo>
                <a:lnTo>
                  <a:pt x="134" y="121"/>
                </a:lnTo>
                <a:lnTo>
                  <a:pt x="137" y="121"/>
                </a:lnTo>
                <a:lnTo>
                  <a:pt x="140" y="123"/>
                </a:lnTo>
                <a:lnTo>
                  <a:pt x="142" y="126"/>
                </a:lnTo>
                <a:lnTo>
                  <a:pt x="143" y="128"/>
                </a:lnTo>
                <a:lnTo>
                  <a:pt x="137" y="128"/>
                </a:lnTo>
                <a:lnTo>
                  <a:pt x="130" y="129"/>
                </a:lnTo>
                <a:lnTo>
                  <a:pt x="131" y="127"/>
                </a:lnTo>
                <a:lnTo>
                  <a:pt x="130" y="129"/>
                </a:lnTo>
                <a:close/>
                <a:moveTo>
                  <a:pt x="142" y="136"/>
                </a:moveTo>
                <a:lnTo>
                  <a:pt x="143" y="134"/>
                </a:lnTo>
                <a:lnTo>
                  <a:pt x="143" y="131"/>
                </a:lnTo>
                <a:lnTo>
                  <a:pt x="143" y="134"/>
                </a:lnTo>
                <a:lnTo>
                  <a:pt x="142" y="136"/>
                </a:lnTo>
                <a:close/>
                <a:moveTo>
                  <a:pt x="237" y="55"/>
                </a:moveTo>
                <a:lnTo>
                  <a:pt x="234" y="58"/>
                </a:lnTo>
                <a:lnTo>
                  <a:pt x="232" y="59"/>
                </a:lnTo>
                <a:lnTo>
                  <a:pt x="230" y="59"/>
                </a:lnTo>
                <a:lnTo>
                  <a:pt x="228" y="60"/>
                </a:lnTo>
                <a:lnTo>
                  <a:pt x="222" y="59"/>
                </a:lnTo>
                <a:lnTo>
                  <a:pt x="217" y="58"/>
                </a:lnTo>
                <a:lnTo>
                  <a:pt x="212" y="56"/>
                </a:lnTo>
                <a:lnTo>
                  <a:pt x="207" y="56"/>
                </a:lnTo>
                <a:lnTo>
                  <a:pt x="205" y="58"/>
                </a:lnTo>
                <a:lnTo>
                  <a:pt x="203" y="59"/>
                </a:lnTo>
                <a:lnTo>
                  <a:pt x="200" y="60"/>
                </a:lnTo>
                <a:lnTo>
                  <a:pt x="199" y="62"/>
                </a:lnTo>
                <a:lnTo>
                  <a:pt x="196" y="58"/>
                </a:lnTo>
                <a:lnTo>
                  <a:pt x="191" y="53"/>
                </a:lnTo>
                <a:lnTo>
                  <a:pt x="203" y="53"/>
                </a:lnTo>
                <a:lnTo>
                  <a:pt x="214" y="53"/>
                </a:lnTo>
                <a:lnTo>
                  <a:pt x="225" y="54"/>
                </a:lnTo>
                <a:lnTo>
                  <a:pt x="237" y="52"/>
                </a:lnTo>
                <a:lnTo>
                  <a:pt x="237" y="54"/>
                </a:lnTo>
                <a:lnTo>
                  <a:pt x="237" y="55"/>
                </a:lnTo>
                <a:lnTo>
                  <a:pt x="234" y="58"/>
                </a:lnTo>
                <a:lnTo>
                  <a:pt x="237" y="55"/>
                </a:lnTo>
                <a:close/>
                <a:moveTo>
                  <a:pt x="355" y="105"/>
                </a:moveTo>
                <a:lnTo>
                  <a:pt x="353" y="105"/>
                </a:lnTo>
                <a:lnTo>
                  <a:pt x="352" y="104"/>
                </a:lnTo>
                <a:lnTo>
                  <a:pt x="352" y="102"/>
                </a:lnTo>
                <a:lnTo>
                  <a:pt x="353" y="101"/>
                </a:lnTo>
                <a:lnTo>
                  <a:pt x="353" y="102"/>
                </a:lnTo>
                <a:lnTo>
                  <a:pt x="354" y="102"/>
                </a:lnTo>
                <a:lnTo>
                  <a:pt x="356" y="102"/>
                </a:lnTo>
                <a:lnTo>
                  <a:pt x="357" y="101"/>
                </a:lnTo>
                <a:lnTo>
                  <a:pt x="361" y="98"/>
                </a:lnTo>
                <a:lnTo>
                  <a:pt x="364" y="96"/>
                </a:lnTo>
                <a:lnTo>
                  <a:pt x="368" y="96"/>
                </a:lnTo>
                <a:lnTo>
                  <a:pt x="372" y="97"/>
                </a:lnTo>
                <a:lnTo>
                  <a:pt x="377" y="98"/>
                </a:lnTo>
                <a:lnTo>
                  <a:pt x="380" y="101"/>
                </a:lnTo>
                <a:lnTo>
                  <a:pt x="378" y="103"/>
                </a:lnTo>
                <a:lnTo>
                  <a:pt x="374" y="105"/>
                </a:lnTo>
                <a:lnTo>
                  <a:pt x="371" y="105"/>
                </a:lnTo>
                <a:lnTo>
                  <a:pt x="368" y="105"/>
                </a:lnTo>
                <a:lnTo>
                  <a:pt x="361" y="105"/>
                </a:lnTo>
                <a:lnTo>
                  <a:pt x="355" y="105"/>
                </a:lnTo>
                <a:lnTo>
                  <a:pt x="357" y="105"/>
                </a:lnTo>
                <a:lnTo>
                  <a:pt x="355" y="105"/>
                </a:lnTo>
                <a:close/>
                <a:moveTo>
                  <a:pt x="143" y="409"/>
                </a:moveTo>
                <a:lnTo>
                  <a:pt x="142" y="407"/>
                </a:lnTo>
                <a:lnTo>
                  <a:pt x="140" y="405"/>
                </a:lnTo>
                <a:lnTo>
                  <a:pt x="135" y="407"/>
                </a:lnTo>
                <a:lnTo>
                  <a:pt x="132" y="408"/>
                </a:lnTo>
                <a:lnTo>
                  <a:pt x="125" y="409"/>
                </a:lnTo>
                <a:lnTo>
                  <a:pt x="117" y="410"/>
                </a:lnTo>
                <a:lnTo>
                  <a:pt x="124" y="411"/>
                </a:lnTo>
                <a:lnTo>
                  <a:pt x="130" y="413"/>
                </a:lnTo>
                <a:lnTo>
                  <a:pt x="113" y="417"/>
                </a:lnTo>
                <a:lnTo>
                  <a:pt x="96" y="420"/>
                </a:lnTo>
                <a:lnTo>
                  <a:pt x="89" y="422"/>
                </a:lnTo>
                <a:lnTo>
                  <a:pt x="82" y="424"/>
                </a:lnTo>
                <a:lnTo>
                  <a:pt x="79" y="425"/>
                </a:lnTo>
                <a:lnTo>
                  <a:pt x="75" y="424"/>
                </a:lnTo>
                <a:lnTo>
                  <a:pt x="72" y="424"/>
                </a:lnTo>
                <a:lnTo>
                  <a:pt x="68" y="421"/>
                </a:lnTo>
                <a:lnTo>
                  <a:pt x="92" y="416"/>
                </a:lnTo>
                <a:lnTo>
                  <a:pt x="117" y="410"/>
                </a:lnTo>
                <a:lnTo>
                  <a:pt x="130" y="408"/>
                </a:lnTo>
                <a:lnTo>
                  <a:pt x="142" y="405"/>
                </a:lnTo>
                <a:lnTo>
                  <a:pt x="154" y="404"/>
                </a:lnTo>
                <a:lnTo>
                  <a:pt x="166" y="404"/>
                </a:lnTo>
                <a:lnTo>
                  <a:pt x="160" y="407"/>
                </a:lnTo>
                <a:lnTo>
                  <a:pt x="155" y="408"/>
                </a:lnTo>
                <a:lnTo>
                  <a:pt x="149" y="408"/>
                </a:lnTo>
                <a:lnTo>
                  <a:pt x="143" y="409"/>
                </a:lnTo>
                <a:lnTo>
                  <a:pt x="146" y="408"/>
                </a:lnTo>
                <a:lnTo>
                  <a:pt x="143" y="409"/>
                </a:lnTo>
                <a:close/>
                <a:moveTo>
                  <a:pt x="2269" y="375"/>
                </a:moveTo>
                <a:lnTo>
                  <a:pt x="2269" y="375"/>
                </a:lnTo>
                <a:lnTo>
                  <a:pt x="2271" y="374"/>
                </a:lnTo>
                <a:lnTo>
                  <a:pt x="2269" y="375"/>
                </a:lnTo>
                <a:lnTo>
                  <a:pt x="2268" y="376"/>
                </a:lnTo>
                <a:lnTo>
                  <a:pt x="2268" y="376"/>
                </a:lnTo>
                <a:lnTo>
                  <a:pt x="2269" y="375"/>
                </a:lnTo>
                <a:lnTo>
                  <a:pt x="2269" y="375"/>
                </a:lnTo>
                <a:lnTo>
                  <a:pt x="2269" y="375"/>
                </a:lnTo>
                <a:close/>
                <a:moveTo>
                  <a:pt x="2231" y="365"/>
                </a:moveTo>
                <a:lnTo>
                  <a:pt x="2233" y="362"/>
                </a:lnTo>
                <a:lnTo>
                  <a:pt x="2236" y="362"/>
                </a:lnTo>
                <a:lnTo>
                  <a:pt x="2241" y="362"/>
                </a:lnTo>
                <a:lnTo>
                  <a:pt x="2244" y="363"/>
                </a:lnTo>
                <a:lnTo>
                  <a:pt x="2249" y="363"/>
                </a:lnTo>
                <a:lnTo>
                  <a:pt x="2254" y="365"/>
                </a:lnTo>
                <a:lnTo>
                  <a:pt x="2258" y="366"/>
                </a:lnTo>
                <a:lnTo>
                  <a:pt x="2261" y="368"/>
                </a:lnTo>
                <a:lnTo>
                  <a:pt x="2256" y="369"/>
                </a:lnTo>
                <a:lnTo>
                  <a:pt x="2244" y="368"/>
                </a:lnTo>
                <a:lnTo>
                  <a:pt x="2239" y="368"/>
                </a:lnTo>
                <a:lnTo>
                  <a:pt x="2234" y="367"/>
                </a:lnTo>
                <a:lnTo>
                  <a:pt x="2232" y="366"/>
                </a:lnTo>
                <a:lnTo>
                  <a:pt x="2231" y="365"/>
                </a:lnTo>
                <a:lnTo>
                  <a:pt x="2231" y="365"/>
                </a:lnTo>
                <a:lnTo>
                  <a:pt x="2231" y="365"/>
                </a:lnTo>
                <a:close/>
                <a:moveTo>
                  <a:pt x="2192" y="305"/>
                </a:moveTo>
                <a:lnTo>
                  <a:pt x="2203" y="305"/>
                </a:lnTo>
                <a:lnTo>
                  <a:pt x="2217" y="309"/>
                </a:lnTo>
                <a:lnTo>
                  <a:pt x="2214" y="312"/>
                </a:lnTo>
                <a:lnTo>
                  <a:pt x="2210" y="313"/>
                </a:lnTo>
                <a:lnTo>
                  <a:pt x="2207" y="313"/>
                </a:lnTo>
                <a:lnTo>
                  <a:pt x="2202" y="312"/>
                </a:lnTo>
                <a:lnTo>
                  <a:pt x="2200" y="311"/>
                </a:lnTo>
                <a:lnTo>
                  <a:pt x="2195" y="310"/>
                </a:lnTo>
                <a:lnTo>
                  <a:pt x="2194" y="309"/>
                </a:lnTo>
                <a:lnTo>
                  <a:pt x="2192" y="308"/>
                </a:lnTo>
                <a:lnTo>
                  <a:pt x="2192" y="307"/>
                </a:lnTo>
                <a:lnTo>
                  <a:pt x="2192" y="305"/>
                </a:lnTo>
                <a:lnTo>
                  <a:pt x="2192" y="305"/>
                </a:lnTo>
                <a:lnTo>
                  <a:pt x="2192" y="305"/>
                </a:lnTo>
                <a:close/>
                <a:moveTo>
                  <a:pt x="2200" y="341"/>
                </a:moveTo>
                <a:lnTo>
                  <a:pt x="2206" y="342"/>
                </a:lnTo>
                <a:lnTo>
                  <a:pt x="2213" y="343"/>
                </a:lnTo>
                <a:lnTo>
                  <a:pt x="2218" y="343"/>
                </a:lnTo>
                <a:lnTo>
                  <a:pt x="2225" y="343"/>
                </a:lnTo>
                <a:lnTo>
                  <a:pt x="2227" y="344"/>
                </a:lnTo>
                <a:lnTo>
                  <a:pt x="2228" y="345"/>
                </a:lnTo>
                <a:lnTo>
                  <a:pt x="2228" y="346"/>
                </a:lnTo>
                <a:lnTo>
                  <a:pt x="2227" y="347"/>
                </a:lnTo>
                <a:lnTo>
                  <a:pt x="2223" y="349"/>
                </a:lnTo>
                <a:lnTo>
                  <a:pt x="2218" y="349"/>
                </a:lnTo>
                <a:lnTo>
                  <a:pt x="2209" y="346"/>
                </a:lnTo>
                <a:lnTo>
                  <a:pt x="2198" y="344"/>
                </a:lnTo>
                <a:lnTo>
                  <a:pt x="2192" y="344"/>
                </a:lnTo>
                <a:lnTo>
                  <a:pt x="2186" y="343"/>
                </a:lnTo>
                <a:lnTo>
                  <a:pt x="2181" y="341"/>
                </a:lnTo>
                <a:lnTo>
                  <a:pt x="2175" y="338"/>
                </a:lnTo>
                <a:lnTo>
                  <a:pt x="2187" y="338"/>
                </a:lnTo>
                <a:lnTo>
                  <a:pt x="2200" y="341"/>
                </a:lnTo>
                <a:lnTo>
                  <a:pt x="2200" y="341"/>
                </a:lnTo>
                <a:lnTo>
                  <a:pt x="2200" y="341"/>
                </a:lnTo>
                <a:close/>
                <a:moveTo>
                  <a:pt x="2141" y="375"/>
                </a:moveTo>
                <a:lnTo>
                  <a:pt x="2144" y="374"/>
                </a:lnTo>
                <a:lnTo>
                  <a:pt x="2149" y="372"/>
                </a:lnTo>
                <a:lnTo>
                  <a:pt x="2152" y="374"/>
                </a:lnTo>
                <a:lnTo>
                  <a:pt x="2156" y="374"/>
                </a:lnTo>
                <a:lnTo>
                  <a:pt x="2162" y="376"/>
                </a:lnTo>
                <a:lnTo>
                  <a:pt x="2167" y="378"/>
                </a:lnTo>
                <a:lnTo>
                  <a:pt x="2162" y="380"/>
                </a:lnTo>
                <a:lnTo>
                  <a:pt x="2158" y="382"/>
                </a:lnTo>
                <a:lnTo>
                  <a:pt x="2152" y="382"/>
                </a:lnTo>
                <a:lnTo>
                  <a:pt x="2148" y="382"/>
                </a:lnTo>
                <a:lnTo>
                  <a:pt x="2143" y="382"/>
                </a:lnTo>
                <a:lnTo>
                  <a:pt x="2140" y="380"/>
                </a:lnTo>
                <a:lnTo>
                  <a:pt x="2139" y="379"/>
                </a:lnTo>
                <a:lnTo>
                  <a:pt x="2139" y="378"/>
                </a:lnTo>
                <a:lnTo>
                  <a:pt x="2140" y="377"/>
                </a:lnTo>
                <a:lnTo>
                  <a:pt x="2141" y="375"/>
                </a:lnTo>
                <a:lnTo>
                  <a:pt x="2142" y="374"/>
                </a:lnTo>
                <a:lnTo>
                  <a:pt x="2141" y="375"/>
                </a:lnTo>
                <a:close/>
                <a:moveTo>
                  <a:pt x="2099" y="355"/>
                </a:moveTo>
                <a:lnTo>
                  <a:pt x="2087" y="353"/>
                </a:lnTo>
                <a:lnTo>
                  <a:pt x="2078" y="352"/>
                </a:lnTo>
                <a:lnTo>
                  <a:pt x="2083" y="350"/>
                </a:lnTo>
                <a:lnTo>
                  <a:pt x="2088" y="350"/>
                </a:lnTo>
                <a:lnTo>
                  <a:pt x="2091" y="350"/>
                </a:lnTo>
                <a:lnTo>
                  <a:pt x="2094" y="351"/>
                </a:lnTo>
                <a:lnTo>
                  <a:pt x="2096" y="352"/>
                </a:lnTo>
                <a:lnTo>
                  <a:pt x="2099" y="355"/>
                </a:lnTo>
                <a:close/>
                <a:moveTo>
                  <a:pt x="2037" y="391"/>
                </a:moveTo>
                <a:lnTo>
                  <a:pt x="2037" y="391"/>
                </a:lnTo>
                <a:lnTo>
                  <a:pt x="2038" y="391"/>
                </a:lnTo>
                <a:lnTo>
                  <a:pt x="2038" y="393"/>
                </a:lnTo>
                <a:lnTo>
                  <a:pt x="2036" y="395"/>
                </a:lnTo>
                <a:lnTo>
                  <a:pt x="2033" y="397"/>
                </a:lnTo>
                <a:lnTo>
                  <a:pt x="2032" y="399"/>
                </a:lnTo>
                <a:lnTo>
                  <a:pt x="2034" y="397"/>
                </a:lnTo>
                <a:lnTo>
                  <a:pt x="2035" y="396"/>
                </a:lnTo>
                <a:lnTo>
                  <a:pt x="2028" y="395"/>
                </a:lnTo>
                <a:lnTo>
                  <a:pt x="2020" y="395"/>
                </a:lnTo>
                <a:lnTo>
                  <a:pt x="2014" y="397"/>
                </a:lnTo>
                <a:lnTo>
                  <a:pt x="2009" y="400"/>
                </a:lnTo>
                <a:lnTo>
                  <a:pt x="2011" y="396"/>
                </a:lnTo>
                <a:lnTo>
                  <a:pt x="2013" y="393"/>
                </a:lnTo>
                <a:lnTo>
                  <a:pt x="2016" y="391"/>
                </a:lnTo>
                <a:lnTo>
                  <a:pt x="2019" y="390"/>
                </a:lnTo>
                <a:lnTo>
                  <a:pt x="2028" y="391"/>
                </a:lnTo>
                <a:lnTo>
                  <a:pt x="2037" y="391"/>
                </a:lnTo>
                <a:lnTo>
                  <a:pt x="2036" y="392"/>
                </a:lnTo>
                <a:lnTo>
                  <a:pt x="2037" y="391"/>
                </a:lnTo>
                <a:close/>
                <a:moveTo>
                  <a:pt x="2033" y="384"/>
                </a:moveTo>
                <a:lnTo>
                  <a:pt x="2026" y="385"/>
                </a:lnTo>
                <a:lnTo>
                  <a:pt x="2020" y="384"/>
                </a:lnTo>
                <a:lnTo>
                  <a:pt x="2014" y="383"/>
                </a:lnTo>
                <a:lnTo>
                  <a:pt x="2009" y="379"/>
                </a:lnTo>
                <a:lnTo>
                  <a:pt x="2016" y="378"/>
                </a:lnTo>
                <a:lnTo>
                  <a:pt x="2021" y="378"/>
                </a:lnTo>
                <a:lnTo>
                  <a:pt x="2027" y="380"/>
                </a:lnTo>
                <a:lnTo>
                  <a:pt x="2033" y="384"/>
                </a:lnTo>
                <a:close/>
                <a:moveTo>
                  <a:pt x="1927" y="243"/>
                </a:moveTo>
                <a:lnTo>
                  <a:pt x="1926" y="244"/>
                </a:lnTo>
                <a:lnTo>
                  <a:pt x="1926" y="244"/>
                </a:lnTo>
                <a:lnTo>
                  <a:pt x="1925" y="243"/>
                </a:lnTo>
                <a:lnTo>
                  <a:pt x="1925" y="243"/>
                </a:lnTo>
                <a:lnTo>
                  <a:pt x="1926" y="243"/>
                </a:lnTo>
                <a:lnTo>
                  <a:pt x="1927" y="243"/>
                </a:lnTo>
                <a:lnTo>
                  <a:pt x="1926" y="243"/>
                </a:lnTo>
                <a:lnTo>
                  <a:pt x="1927" y="243"/>
                </a:lnTo>
                <a:close/>
                <a:moveTo>
                  <a:pt x="1849" y="430"/>
                </a:moveTo>
                <a:lnTo>
                  <a:pt x="1846" y="432"/>
                </a:lnTo>
                <a:lnTo>
                  <a:pt x="1844" y="433"/>
                </a:lnTo>
                <a:lnTo>
                  <a:pt x="1842" y="435"/>
                </a:lnTo>
                <a:lnTo>
                  <a:pt x="1840" y="437"/>
                </a:lnTo>
                <a:lnTo>
                  <a:pt x="1838" y="443"/>
                </a:lnTo>
                <a:lnTo>
                  <a:pt x="1838" y="450"/>
                </a:lnTo>
                <a:lnTo>
                  <a:pt x="1838" y="443"/>
                </a:lnTo>
                <a:lnTo>
                  <a:pt x="1840" y="437"/>
                </a:lnTo>
                <a:lnTo>
                  <a:pt x="1842" y="435"/>
                </a:lnTo>
                <a:lnTo>
                  <a:pt x="1844" y="433"/>
                </a:lnTo>
                <a:lnTo>
                  <a:pt x="1846" y="432"/>
                </a:lnTo>
                <a:lnTo>
                  <a:pt x="1849" y="430"/>
                </a:lnTo>
                <a:lnTo>
                  <a:pt x="1844" y="432"/>
                </a:lnTo>
                <a:lnTo>
                  <a:pt x="1849" y="430"/>
                </a:lnTo>
                <a:close/>
                <a:moveTo>
                  <a:pt x="1832" y="208"/>
                </a:moveTo>
                <a:lnTo>
                  <a:pt x="1842" y="208"/>
                </a:lnTo>
                <a:lnTo>
                  <a:pt x="1851" y="208"/>
                </a:lnTo>
                <a:lnTo>
                  <a:pt x="1860" y="208"/>
                </a:lnTo>
                <a:lnTo>
                  <a:pt x="1869" y="208"/>
                </a:lnTo>
                <a:lnTo>
                  <a:pt x="1868" y="209"/>
                </a:lnTo>
                <a:lnTo>
                  <a:pt x="1865" y="210"/>
                </a:lnTo>
                <a:lnTo>
                  <a:pt x="1864" y="211"/>
                </a:lnTo>
                <a:lnTo>
                  <a:pt x="1862" y="211"/>
                </a:lnTo>
                <a:lnTo>
                  <a:pt x="1857" y="211"/>
                </a:lnTo>
                <a:lnTo>
                  <a:pt x="1853" y="210"/>
                </a:lnTo>
                <a:lnTo>
                  <a:pt x="1839" y="210"/>
                </a:lnTo>
                <a:lnTo>
                  <a:pt x="1826" y="210"/>
                </a:lnTo>
                <a:lnTo>
                  <a:pt x="1827" y="208"/>
                </a:lnTo>
                <a:lnTo>
                  <a:pt x="1829" y="208"/>
                </a:lnTo>
                <a:lnTo>
                  <a:pt x="1830" y="208"/>
                </a:lnTo>
                <a:lnTo>
                  <a:pt x="1832" y="208"/>
                </a:lnTo>
                <a:lnTo>
                  <a:pt x="1836" y="208"/>
                </a:lnTo>
                <a:lnTo>
                  <a:pt x="1832" y="208"/>
                </a:lnTo>
                <a:close/>
                <a:moveTo>
                  <a:pt x="1214" y="151"/>
                </a:moveTo>
                <a:lnTo>
                  <a:pt x="1226" y="148"/>
                </a:lnTo>
                <a:lnTo>
                  <a:pt x="1237" y="148"/>
                </a:lnTo>
                <a:lnTo>
                  <a:pt x="1249" y="148"/>
                </a:lnTo>
                <a:lnTo>
                  <a:pt x="1260" y="151"/>
                </a:lnTo>
                <a:lnTo>
                  <a:pt x="1249" y="152"/>
                </a:lnTo>
                <a:lnTo>
                  <a:pt x="1237" y="152"/>
                </a:lnTo>
                <a:lnTo>
                  <a:pt x="1226" y="152"/>
                </a:lnTo>
                <a:lnTo>
                  <a:pt x="1214" y="151"/>
                </a:lnTo>
                <a:close/>
                <a:moveTo>
                  <a:pt x="1121" y="111"/>
                </a:moveTo>
                <a:lnTo>
                  <a:pt x="1139" y="111"/>
                </a:lnTo>
                <a:lnTo>
                  <a:pt x="1157" y="111"/>
                </a:lnTo>
                <a:lnTo>
                  <a:pt x="1176" y="111"/>
                </a:lnTo>
                <a:lnTo>
                  <a:pt x="1194" y="111"/>
                </a:lnTo>
                <a:lnTo>
                  <a:pt x="1203" y="111"/>
                </a:lnTo>
                <a:lnTo>
                  <a:pt x="1212" y="111"/>
                </a:lnTo>
                <a:lnTo>
                  <a:pt x="1220" y="111"/>
                </a:lnTo>
                <a:lnTo>
                  <a:pt x="1229" y="111"/>
                </a:lnTo>
                <a:lnTo>
                  <a:pt x="1238" y="111"/>
                </a:lnTo>
                <a:lnTo>
                  <a:pt x="1247" y="111"/>
                </a:lnTo>
                <a:lnTo>
                  <a:pt x="1252" y="111"/>
                </a:lnTo>
                <a:lnTo>
                  <a:pt x="1257" y="111"/>
                </a:lnTo>
                <a:lnTo>
                  <a:pt x="1260" y="111"/>
                </a:lnTo>
                <a:lnTo>
                  <a:pt x="1262" y="111"/>
                </a:lnTo>
                <a:lnTo>
                  <a:pt x="1263" y="112"/>
                </a:lnTo>
                <a:lnTo>
                  <a:pt x="1263" y="113"/>
                </a:lnTo>
                <a:lnTo>
                  <a:pt x="1243" y="114"/>
                </a:lnTo>
                <a:lnTo>
                  <a:pt x="1222" y="114"/>
                </a:lnTo>
                <a:lnTo>
                  <a:pt x="1202" y="114"/>
                </a:lnTo>
                <a:lnTo>
                  <a:pt x="1181" y="114"/>
                </a:lnTo>
                <a:lnTo>
                  <a:pt x="1162" y="114"/>
                </a:lnTo>
                <a:lnTo>
                  <a:pt x="1142" y="114"/>
                </a:lnTo>
                <a:lnTo>
                  <a:pt x="1121" y="114"/>
                </a:lnTo>
                <a:lnTo>
                  <a:pt x="1101" y="113"/>
                </a:lnTo>
                <a:lnTo>
                  <a:pt x="1105" y="111"/>
                </a:lnTo>
                <a:lnTo>
                  <a:pt x="1111" y="111"/>
                </a:lnTo>
                <a:lnTo>
                  <a:pt x="1115" y="111"/>
                </a:lnTo>
                <a:lnTo>
                  <a:pt x="1121" y="111"/>
                </a:lnTo>
                <a:lnTo>
                  <a:pt x="1140" y="111"/>
                </a:lnTo>
                <a:lnTo>
                  <a:pt x="1136" y="112"/>
                </a:lnTo>
                <a:lnTo>
                  <a:pt x="1124" y="112"/>
                </a:lnTo>
                <a:lnTo>
                  <a:pt x="1121" y="111"/>
                </a:lnTo>
                <a:close/>
                <a:moveTo>
                  <a:pt x="1095" y="110"/>
                </a:moveTo>
                <a:lnTo>
                  <a:pt x="1088" y="111"/>
                </a:lnTo>
                <a:lnTo>
                  <a:pt x="1080" y="112"/>
                </a:lnTo>
                <a:lnTo>
                  <a:pt x="1073" y="111"/>
                </a:lnTo>
                <a:lnTo>
                  <a:pt x="1066" y="110"/>
                </a:lnTo>
                <a:lnTo>
                  <a:pt x="1073" y="108"/>
                </a:lnTo>
                <a:lnTo>
                  <a:pt x="1080" y="108"/>
                </a:lnTo>
                <a:lnTo>
                  <a:pt x="1088" y="109"/>
                </a:lnTo>
                <a:lnTo>
                  <a:pt x="1095" y="110"/>
                </a:lnTo>
                <a:close/>
                <a:moveTo>
                  <a:pt x="1022" y="33"/>
                </a:moveTo>
                <a:lnTo>
                  <a:pt x="1010" y="34"/>
                </a:lnTo>
                <a:lnTo>
                  <a:pt x="997" y="35"/>
                </a:lnTo>
                <a:lnTo>
                  <a:pt x="984" y="35"/>
                </a:lnTo>
                <a:lnTo>
                  <a:pt x="972" y="35"/>
                </a:lnTo>
                <a:lnTo>
                  <a:pt x="978" y="33"/>
                </a:lnTo>
                <a:lnTo>
                  <a:pt x="984" y="31"/>
                </a:lnTo>
                <a:lnTo>
                  <a:pt x="990" y="30"/>
                </a:lnTo>
                <a:lnTo>
                  <a:pt x="997" y="30"/>
                </a:lnTo>
                <a:lnTo>
                  <a:pt x="1010" y="30"/>
                </a:lnTo>
                <a:lnTo>
                  <a:pt x="1022" y="33"/>
                </a:lnTo>
                <a:close/>
                <a:moveTo>
                  <a:pt x="949" y="111"/>
                </a:moveTo>
                <a:lnTo>
                  <a:pt x="959" y="111"/>
                </a:lnTo>
                <a:lnTo>
                  <a:pt x="970" y="111"/>
                </a:lnTo>
                <a:lnTo>
                  <a:pt x="980" y="111"/>
                </a:lnTo>
                <a:lnTo>
                  <a:pt x="991" y="112"/>
                </a:lnTo>
                <a:lnTo>
                  <a:pt x="977" y="113"/>
                </a:lnTo>
                <a:lnTo>
                  <a:pt x="963" y="114"/>
                </a:lnTo>
                <a:lnTo>
                  <a:pt x="948" y="114"/>
                </a:lnTo>
                <a:lnTo>
                  <a:pt x="934" y="112"/>
                </a:lnTo>
                <a:lnTo>
                  <a:pt x="941" y="111"/>
                </a:lnTo>
                <a:lnTo>
                  <a:pt x="949" y="111"/>
                </a:lnTo>
                <a:lnTo>
                  <a:pt x="950" y="111"/>
                </a:lnTo>
                <a:lnTo>
                  <a:pt x="949" y="111"/>
                </a:lnTo>
                <a:close/>
                <a:moveTo>
                  <a:pt x="931" y="30"/>
                </a:moveTo>
                <a:lnTo>
                  <a:pt x="931" y="31"/>
                </a:lnTo>
                <a:lnTo>
                  <a:pt x="931" y="33"/>
                </a:lnTo>
                <a:lnTo>
                  <a:pt x="931" y="34"/>
                </a:lnTo>
                <a:lnTo>
                  <a:pt x="931" y="34"/>
                </a:lnTo>
                <a:lnTo>
                  <a:pt x="930" y="34"/>
                </a:lnTo>
                <a:lnTo>
                  <a:pt x="928" y="34"/>
                </a:lnTo>
                <a:lnTo>
                  <a:pt x="923" y="35"/>
                </a:lnTo>
                <a:lnTo>
                  <a:pt x="918" y="35"/>
                </a:lnTo>
                <a:lnTo>
                  <a:pt x="911" y="35"/>
                </a:lnTo>
                <a:lnTo>
                  <a:pt x="901" y="35"/>
                </a:lnTo>
                <a:lnTo>
                  <a:pt x="893" y="36"/>
                </a:lnTo>
                <a:lnTo>
                  <a:pt x="884" y="36"/>
                </a:lnTo>
                <a:lnTo>
                  <a:pt x="875" y="35"/>
                </a:lnTo>
                <a:lnTo>
                  <a:pt x="866" y="35"/>
                </a:lnTo>
                <a:lnTo>
                  <a:pt x="867" y="33"/>
                </a:lnTo>
                <a:lnTo>
                  <a:pt x="867" y="30"/>
                </a:lnTo>
                <a:lnTo>
                  <a:pt x="870" y="30"/>
                </a:lnTo>
                <a:lnTo>
                  <a:pt x="873" y="30"/>
                </a:lnTo>
                <a:lnTo>
                  <a:pt x="883" y="30"/>
                </a:lnTo>
                <a:lnTo>
                  <a:pt x="892" y="30"/>
                </a:lnTo>
                <a:lnTo>
                  <a:pt x="903" y="30"/>
                </a:lnTo>
                <a:lnTo>
                  <a:pt x="912" y="30"/>
                </a:lnTo>
                <a:lnTo>
                  <a:pt x="921" y="30"/>
                </a:lnTo>
                <a:lnTo>
                  <a:pt x="931" y="30"/>
                </a:lnTo>
                <a:close/>
                <a:moveTo>
                  <a:pt x="904" y="22"/>
                </a:moveTo>
                <a:lnTo>
                  <a:pt x="890" y="23"/>
                </a:lnTo>
                <a:lnTo>
                  <a:pt x="876" y="25"/>
                </a:lnTo>
                <a:lnTo>
                  <a:pt x="863" y="25"/>
                </a:lnTo>
                <a:lnTo>
                  <a:pt x="848" y="23"/>
                </a:lnTo>
                <a:lnTo>
                  <a:pt x="863" y="21"/>
                </a:lnTo>
                <a:lnTo>
                  <a:pt x="876" y="21"/>
                </a:lnTo>
                <a:lnTo>
                  <a:pt x="890" y="22"/>
                </a:lnTo>
                <a:lnTo>
                  <a:pt x="904" y="22"/>
                </a:lnTo>
                <a:close/>
                <a:moveTo>
                  <a:pt x="859" y="35"/>
                </a:moveTo>
                <a:lnTo>
                  <a:pt x="859" y="35"/>
                </a:lnTo>
                <a:lnTo>
                  <a:pt x="859" y="35"/>
                </a:lnTo>
                <a:lnTo>
                  <a:pt x="859" y="35"/>
                </a:lnTo>
                <a:lnTo>
                  <a:pt x="859" y="35"/>
                </a:lnTo>
                <a:close/>
                <a:moveTo>
                  <a:pt x="875" y="121"/>
                </a:moveTo>
                <a:lnTo>
                  <a:pt x="887" y="120"/>
                </a:lnTo>
                <a:lnTo>
                  <a:pt x="898" y="119"/>
                </a:lnTo>
                <a:lnTo>
                  <a:pt x="913" y="120"/>
                </a:lnTo>
                <a:lnTo>
                  <a:pt x="928" y="121"/>
                </a:lnTo>
                <a:lnTo>
                  <a:pt x="941" y="122"/>
                </a:lnTo>
                <a:lnTo>
                  <a:pt x="955" y="122"/>
                </a:lnTo>
                <a:lnTo>
                  <a:pt x="970" y="122"/>
                </a:lnTo>
                <a:lnTo>
                  <a:pt x="983" y="122"/>
                </a:lnTo>
                <a:lnTo>
                  <a:pt x="995" y="123"/>
                </a:lnTo>
                <a:lnTo>
                  <a:pt x="1005" y="122"/>
                </a:lnTo>
                <a:lnTo>
                  <a:pt x="1010" y="120"/>
                </a:lnTo>
                <a:lnTo>
                  <a:pt x="1015" y="119"/>
                </a:lnTo>
                <a:lnTo>
                  <a:pt x="1022" y="119"/>
                </a:lnTo>
                <a:lnTo>
                  <a:pt x="1029" y="120"/>
                </a:lnTo>
                <a:lnTo>
                  <a:pt x="1041" y="121"/>
                </a:lnTo>
                <a:lnTo>
                  <a:pt x="1054" y="122"/>
                </a:lnTo>
                <a:lnTo>
                  <a:pt x="1066" y="122"/>
                </a:lnTo>
                <a:lnTo>
                  <a:pt x="1080" y="123"/>
                </a:lnTo>
                <a:lnTo>
                  <a:pt x="1085" y="125"/>
                </a:lnTo>
                <a:lnTo>
                  <a:pt x="1089" y="126"/>
                </a:lnTo>
                <a:lnTo>
                  <a:pt x="1093" y="128"/>
                </a:lnTo>
                <a:lnTo>
                  <a:pt x="1096" y="129"/>
                </a:lnTo>
                <a:lnTo>
                  <a:pt x="1099" y="128"/>
                </a:lnTo>
                <a:lnTo>
                  <a:pt x="1104" y="126"/>
                </a:lnTo>
                <a:lnTo>
                  <a:pt x="1110" y="125"/>
                </a:lnTo>
                <a:lnTo>
                  <a:pt x="1114" y="125"/>
                </a:lnTo>
                <a:lnTo>
                  <a:pt x="1129" y="125"/>
                </a:lnTo>
                <a:lnTo>
                  <a:pt x="1143" y="125"/>
                </a:lnTo>
                <a:lnTo>
                  <a:pt x="1150" y="125"/>
                </a:lnTo>
                <a:lnTo>
                  <a:pt x="1157" y="126"/>
                </a:lnTo>
                <a:lnTo>
                  <a:pt x="1159" y="126"/>
                </a:lnTo>
                <a:lnTo>
                  <a:pt x="1160" y="127"/>
                </a:lnTo>
                <a:lnTo>
                  <a:pt x="1162" y="130"/>
                </a:lnTo>
                <a:lnTo>
                  <a:pt x="1161" y="134"/>
                </a:lnTo>
                <a:lnTo>
                  <a:pt x="1155" y="135"/>
                </a:lnTo>
                <a:lnTo>
                  <a:pt x="1148" y="134"/>
                </a:lnTo>
                <a:lnTo>
                  <a:pt x="1142" y="134"/>
                </a:lnTo>
                <a:lnTo>
                  <a:pt x="1136" y="134"/>
                </a:lnTo>
                <a:lnTo>
                  <a:pt x="1121" y="134"/>
                </a:lnTo>
                <a:lnTo>
                  <a:pt x="1106" y="134"/>
                </a:lnTo>
                <a:lnTo>
                  <a:pt x="1093" y="134"/>
                </a:lnTo>
                <a:lnTo>
                  <a:pt x="1078" y="134"/>
                </a:lnTo>
                <a:lnTo>
                  <a:pt x="1064" y="134"/>
                </a:lnTo>
                <a:lnTo>
                  <a:pt x="1051" y="134"/>
                </a:lnTo>
                <a:lnTo>
                  <a:pt x="1035" y="134"/>
                </a:lnTo>
                <a:lnTo>
                  <a:pt x="1019" y="134"/>
                </a:lnTo>
                <a:lnTo>
                  <a:pt x="1003" y="134"/>
                </a:lnTo>
                <a:lnTo>
                  <a:pt x="988" y="134"/>
                </a:lnTo>
                <a:lnTo>
                  <a:pt x="980" y="134"/>
                </a:lnTo>
                <a:lnTo>
                  <a:pt x="972" y="134"/>
                </a:lnTo>
                <a:lnTo>
                  <a:pt x="963" y="135"/>
                </a:lnTo>
                <a:lnTo>
                  <a:pt x="956" y="134"/>
                </a:lnTo>
                <a:lnTo>
                  <a:pt x="954" y="131"/>
                </a:lnTo>
                <a:lnTo>
                  <a:pt x="950" y="127"/>
                </a:lnTo>
                <a:lnTo>
                  <a:pt x="946" y="127"/>
                </a:lnTo>
                <a:lnTo>
                  <a:pt x="940" y="127"/>
                </a:lnTo>
                <a:lnTo>
                  <a:pt x="941" y="129"/>
                </a:lnTo>
                <a:lnTo>
                  <a:pt x="941" y="130"/>
                </a:lnTo>
                <a:lnTo>
                  <a:pt x="944" y="131"/>
                </a:lnTo>
                <a:lnTo>
                  <a:pt x="945" y="131"/>
                </a:lnTo>
                <a:lnTo>
                  <a:pt x="948" y="133"/>
                </a:lnTo>
                <a:lnTo>
                  <a:pt x="951" y="134"/>
                </a:lnTo>
                <a:lnTo>
                  <a:pt x="940" y="134"/>
                </a:lnTo>
                <a:lnTo>
                  <a:pt x="929" y="134"/>
                </a:lnTo>
                <a:lnTo>
                  <a:pt x="917" y="134"/>
                </a:lnTo>
                <a:lnTo>
                  <a:pt x="906" y="134"/>
                </a:lnTo>
                <a:lnTo>
                  <a:pt x="911" y="133"/>
                </a:lnTo>
                <a:lnTo>
                  <a:pt x="915" y="133"/>
                </a:lnTo>
                <a:lnTo>
                  <a:pt x="916" y="131"/>
                </a:lnTo>
                <a:lnTo>
                  <a:pt x="917" y="129"/>
                </a:lnTo>
                <a:lnTo>
                  <a:pt x="916" y="127"/>
                </a:lnTo>
                <a:lnTo>
                  <a:pt x="914" y="125"/>
                </a:lnTo>
                <a:lnTo>
                  <a:pt x="911" y="126"/>
                </a:lnTo>
                <a:lnTo>
                  <a:pt x="907" y="128"/>
                </a:lnTo>
                <a:lnTo>
                  <a:pt x="904" y="128"/>
                </a:lnTo>
                <a:lnTo>
                  <a:pt x="900" y="128"/>
                </a:lnTo>
                <a:lnTo>
                  <a:pt x="899" y="129"/>
                </a:lnTo>
                <a:lnTo>
                  <a:pt x="898" y="129"/>
                </a:lnTo>
                <a:lnTo>
                  <a:pt x="897" y="131"/>
                </a:lnTo>
                <a:lnTo>
                  <a:pt x="897" y="134"/>
                </a:lnTo>
                <a:lnTo>
                  <a:pt x="876" y="134"/>
                </a:lnTo>
                <a:lnTo>
                  <a:pt x="857" y="134"/>
                </a:lnTo>
                <a:lnTo>
                  <a:pt x="837" y="134"/>
                </a:lnTo>
                <a:lnTo>
                  <a:pt x="816" y="134"/>
                </a:lnTo>
                <a:lnTo>
                  <a:pt x="827" y="130"/>
                </a:lnTo>
                <a:lnTo>
                  <a:pt x="839" y="129"/>
                </a:lnTo>
                <a:lnTo>
                  <a:pt x="851" y="128"/>
                </a:lnTo>
                <a:lnTo>
                  <a:pt x="863" y="127"/>
                </a:lnTo>
                <a:lnTo>
                  <a:pt x="839" y="126"/>
                </a:lnTo>
                <a:lnTo>
                  <a:pt x="815" y="125"/>
                </a:lnTo>
                <a:lnTo>
                  <a:pt x="791" y="125"/>
                </a:lnTo>
                <a:lnTo>
                  <a:pt x="767" y="123"/>
                </a:lnTo>
                <a:lnTo>
                  <a:pt x="774" y="122"/>
                </a:lnTo>
                <a:lnTo>
                  <a:pt x="780" y="121"/>
                </a:lnTo>
                <a:lnTo>
                  <a:pt x="786" y="120"/>
                </a:lnTo>
                <a:lnTo>
                  <a:pt x="793" y="120"/>
                </a:lnTo>
                <a:lnTo>
                  <a:pt x="806" y="120"/>
                </a:lnTo>
                <a:lnTo>
                  <a:pt x="819" y="120"/>
                </a:lnTo>
                <a:lnTo>
                  <a:pt x="833" y="120"/>
                </a:lnTo>
                <a:lnTo>
                  <a:pt x="847" y="120"/>
                </a:lnTo>
                <a:lnTo>
                  <a:pt x="862" y="121"/>
                </a:lnTo>
                <a:lnTo>
                  <a:pt x="875" y="121"/>
                </a:lnTo>
                <a:lnTo>
                  <a:pt x="875" y="121"/>
                </a:lnTo>
                <a:lnTo>
                  <a:pt x="867" y="121"/>
                </a:lnTo>
                <a:lnTo>
                  <a:pt x="865" y="121"/>
                </a:lnTo>
                <a:lnTo>
                  <a:pt x="875" y="121"/>
                </a:lnTo>
                <a:close/>
                <a:moveTo>
                  <a:pt x="769" y="111"/>
                </a:moveTo>
                <a:lnTo>
                  <a:pt x="759" y="111"/>
                </a:lnTo>
                <a:lnTo>
                  <a:pt x="748" y="111"/>
                </a:lnTo>
                <a:lnTo>
                  <a:pt x="743" y="111"/>
                </a:lnTo>
                <a:lnTo>
                  <a:pt x="738" y="111"/>
                </a:lnTo>
                <a:lnTo>
                  <a:pt x="733" y="111"/>
                </a:lnTo>
                <a:lnTo>
                  <a:pt x="728" y="110"/>
                </a:lnTo>
                <a:lnTo>
                  <a:pt x="739" y="109"/>
                </a:lnTo>
                <a:lnTo>
                  <a:pt x="749" y="109"/>
                </a:lnTo>
                <a:lnTo>
                  <a:pt x="759" y="109"/>
                </a:lnTo>
                <a:lnTo>
                  <a:pt x="769" y="109"/>
                </a:lnTo>
                <a:lnTo>
                  <a:pt x="769" y="110"/>
                </a:lnTo>
                <a:lnTo>
                  <a:pt x="769" y="111"/>
                </a:lnTo>
                <a:lnTo>
                  <a:pt x="764" y="111"/>
                </a:lnTo>
                <a:lnTo>
                  <a:pt x="769" y="111"/>
                </a:lnTo>
                <a:close/>
                <a:moveTo>
                  <a:pt x="563" y="36"/>
                </a:moveTo>
                <a:lnTo>
                  <a:pt x="571" y="36"/>
                </a:lnTo>
                <a:lnTo>
                  <a:pt x="579" y="36"/>
                </a:lnTo>
                <a:lnTo>
                  <a:pt x="587" y="33"/>
                </a:lnTo>
                <a:lnTo>
                  <a:pt x="595" y="31"/>
                </a:lnTo>
                <a:lnTo>
                  <a:pt x="612" y="30"/>
                </a:lnTo>
                <a:lnTo>
                  <a:pt x="629" y="29"/>
                </a:lnTo>
                <a:lnTo>
                  <a:pt x="623" y="27"/>
                </a:lnTo>
                <a:lnTo>
                  <a:pt x="616" y="26"/>
                </a:lnTo>
                <a:lnTo>
                  <a:pt x="608" y="27"/>
                </a:lnTo>
                <a:lnTo>
                  <a:pt x="601" y="27"/>
                </a:lnTo>
                <a:lnTo>
                  <a:pt x="592" y="27"/>
                </a:lnTo>
                <a:lnTo>
                  <a:pt x="584" y="28"/>
                </a:lnTo>
                <a:lnTo>
                  <a:pt x="580" y="28"/>
                </a:lnTo>
                <a:lnTo>
                  <a:pt x="579" y="28"/>
                </a:lnTo>
                <a:lnTo>
                  <a:pt x="579" y="29"/>
                </a:lnTo>
                <a:lnTo>
                  <a:pt x="579" y="33"/>
                </a:lnTo>
                <a:lnTo>
                  <a:pt x="576" y="31"/>
                </a:lnTo>
                <a:lnTo>
                  <a:pt x="574" y="31"/>
                </a:lnTo>
                <a:lnTo>
                  <a:pt x="572" y="30"/>
                </a:lnTo>
                <a:lnTo>
                  <a:pt x="571" y="28"/>
                </a:lnTo>
                <a:lnTo>
                  <a:pt x="569" y="27"/>
                </a:lnTo>
                <a:lnTo>
                  <a:pt x="567" y="25"/>
                </a:lnTo>
                <a:lnTo>
                  <a:pt x="595" y="22"/>
                </a:lnTo>
                <a:lnTo>
                  <a:pt x="625" y="21"/>
                </a:lnTo>
                <a:lnTo>
                  <a:pt x="653" y="21"/>
                </a:lnTo>
                <a:lnTo>
                  <a:pt x="683" y="21"/>
                </a:lnTo>
                <a:lnTo>
                  <a:pt x="698" y="21"/>
                </a:lnTo>
                <a:lnTo>
                  <a:pt x="711" y="21"/>
                </a:lnTo>
                <a:lnTo>
                  <a:pt x="726" y="21"/>
                </a:lnTo>
                <a:lnTo>
                  <a:pt x="741" y="21"/>
                </a:lnTo>
                <a:lnTo>
                  <a:pt x="748" y="21"/>
                </a:lnTo>
                <a:lnTo>
                  <a:pt x="755" y="21"/>
                </a:lnTo>
                <a:lnTo>
                  <a:pt x="758" y="21"/>
                </a:lnTo>
                <a:lnTo>
                  <a:pt x="761" y="21"/>
                </a:lnTo>
                <a:lnTo>
                  <a:pt x="764" y="22"/>
                </a:lnTo>
                <a:lnTo>
                  <a:pt x="764" y="23"/>
                </a:lnTo>
                <a:lnTo>
                  <a:pt x="763" y="25"/>
                </a:lnTo>
                <a:lnTo>
                  <a:pt x="761" y="26"/>
                </a:lnTo>
                <a:lnTo>
                  <a:pt x="759" y="28"/>
                </a:lnTo>
                <a:lnTo>
                  <a:pt x="757" y="30"/>
                </a:lnTo>
                <a:lnTo>
                  <a:pt x="769" y="30"/>
                </a:lnTo>
                <a:lnTo>
                  <a:pt x="783" y="30"/>
                </a:lnTo>
                <a:lnTo>
                  <a:pt x="789" y="29"/>
                </a:lnTo>
                <a:lnTo>
                  <a:pt x="793" y="29"/>
                </a:lnTo>
                <a:lnTo>
                  <a:pt x="797" y="27"/>
                </a:lnTo>
                <a:lnTo>
                  <a:pt x="801" y="25"/>
                </a:lnTo>
                <a:lnTo>
                  <a:pt x="808" y="22"/>
                </a:lnTo>
                <a:lnTo>
                  <a:pt x="818" y="21"/>
                </a:lnTo>
                <a:lnTo>
                  <a:pt x="823" y="21"/>
                </a:lnTo>
                <a:lnTo>
                  <a:pt x="827" y="21"/>
                </a:lnTo>
                <a:lnTo>
                  <a:pt x="831" y="23"/>
                </a:lnTo>
                <a:lnTo>
                  <a:pt x="833" y="26"/>
                </a:lnTo>
                <a:lnTo>
                  <a:pt x="823" y="27"/>
                </a:lnTo>
                <a:lnTo>
                  <a:pt x="813" y="28"/>
                </a:lnTo>
                <a:lnTo>
                  <a:pt x="807" y="28"/>
                </a:lnTo>
                <a:lnTo>
                  <a:pt x="801" y="29"/>
                </a:lnTo>
                <a:lnTo>
                  <a:pt x="797" y="33"/>
                </a:lnTo>
                <a:lnTo>
                  <a:pt x="793" y="36"/>
                </a:lnTo>
                <a:lnTo>
                  <a:pt x="783" y="37"/>
                </a:lnTo>
                <a:lnTo>
                  <a:pt x="773" y="36"/>
                </a:lnTo>
                <a:lnTo>
                  <a:pt x="763" y="36"/>
                </a:lnTo>
                <a:lnTo>
                  <a:pt x="752" y="36"/>
                </a:lnTo>
                <a:lnTo>
                  <a:pt x="741" y="36"/>
                </a:lnTo>
                <a:lnTo>
                  <a:pt x="731" y="36"/>
                </a:lnTo>
                <a:lnTo>
                  <a:pt x="728" y="36"/>
                </a:lnTo>
                <a:lnTo>
                  <a:pt x="725" y="35"/>
                </a:lnTo>
                <a:lnTo>
                  <a:pt x="724" y="34"/>
                </a:lnTo>
                <a:lnTo>
                  <a:pt x="724" y="34"/>
                </a:lnTo>
                <a:lnTo>
                  <a:pt x="723" y="33"/>
                </a:lnTo>
                <a:lnTo>
                  <a:pt x="724" y="30"/>
                </a:lnTo>
                <a:lnTo>
                  <a:pt x="727" y="28"/>
                </a:lnTo>
                <a:lnTo>
                  <a:pt x="733" y="27"/>
                </a:lnTo>
                <a:lnTo>
                  <a:pt x="710" y="27"/>
                </a:lnTo>
                <a:lnTo>
                  <a:pt x="686" y="27"/>
                </a:lnTo>
                <a:lnTo>
                  <a:pt x="664" y="27"/>
                </a:lnTo>
                <a:lnTo>
                  <a:pt x="641" y="27"/>
                </a:lnTo>
                <a:lnTo>
                  <a:pt x="660" y="28"/>
                </a:lnTo>
                <a:lnTo>
                  <a:pt x="681" y="28"/>
                </a:lnTo>
                <a:lnTo>
                  <a:pt x="691" y="29"/>
                </a:lnTo>
                <a:lnTo>
                  <a:pt x="700" y="29"/>
                </a:lnTo>
                <a:lnTo>
                  <a:pt x="710" y="31"/>
                </a:lnTo>
                <a:lnTo>
                  <a:pt x="720" y="34"/>
                </a:lnTo>
                <a:lnTo>
                  <a:pt x="681" y="35"/>
                </a:lnTo>
                <a:lnTo>
                  <a:pt x="641" y="36"/>
                </a:lnTo>
                <a:lnTo>
                  <a:pt x="601" y="36"/>
                </a:lnTo>
                <a:lnTo>
                  <a:pt x="561" y="38"/>
                </a:lnTo>
                <a:lnTo>
                  <a:pt x="562" y="37"/>
                </a:lnTo>
                <a:lnTo>
                  <a:pt x="563" y="36"/>
                </a:lnTo>
                <a:lnTo>
                  <a:pt x="563" y="36"/>
                </a:lnTo>
                <a:lnTo>
                  <a:pt x="563" y="36"/>
                </a:lnTo>
                <a:close/>
                <a:moveTo>
                  <a:pt x="601" y="50"/>
                </a:moveTo>
                <a:lnTo>
                  <a:pt x="601" y="47"/>
                </a:lnTo>
                <a:lnTo>
                  <a:pt x="601" y="45"/>
                </a:lnTo>
                <a:lnTo>
                  <a:pt x="615" y="46"/>
                </a:lnTo>
                <a:lnTo>
                  <a:pt x="629" y="46"/>
                </a:lnTo>
                <a:lnTo>
                  <a:pt x="643" y="47"/>
                </a:lnTo>
                <a:lnTo>
                  <a:pt x="657" y="48"/>
                </a:lnTo>
                <a:lnTo>
                  <a:pt x="643" y="50"/>
                </a:lnTo>
                <a:lnTo>
                  <a:pt x="628" y="50"/>
                </a:lnTo>
                <a:lnTo>
                  <a:pt x="615" y="50"/>
                </a:lnTo>
                <a:lnTo>
                  <a:pt x="601" y="50"/>
                </a:lnTo>
                <a:lnTo>
                  <a:pt x="603" y="48"/>
                </a:lnTo>
                <a:lnTo>
                  <a:pt x="608" y="50"/>
                </a:lnTo>
                <a:lnTo>
                  <a:pt x="609" y="50"/>
                </a:lnTo>
                <a:lnTo>
                  <a:pt x="601" y="50"/>
                </a:lnTo>
                <a:close/>
                <a:moveTo>
                  <a:pt x="552" y="46"/>
                </a:moveTo>
                <a:lnTo>
                  <a:pt x="544" y="50"/>
                </a:lnTo>
                <a:lnTo>
                  <a:pt x="536" y="50"/>
                </a:lnTo>
                <a:lnTo>
                  <a:pt x="528" y="50"/>
                </a:lnTo>
                <a:lnTo>
                  <a:pt x="521" y="51"/>
                </a:lnTo>
                <a:lnTo>
                  <a:pt x="524" y="48"/>
                </a:lnTo>
                <a:lnTo>
                  <a:pt x="526" y="46"/>
                </a:lnTo>
                <a:lnTo>
                  <a:pt x="529" y="45"/>
                </a:lnTo>
                <a:lnTo>
                  <a:pt x="532" y="45"/>
                </a:lnTo>
                <a:lnTo>
                  <a:pt x="541" y="45"/>
                </a:lnTo>
                <a:lnTo>
                  <a:pt x="552" y="46"/>
                </a:lnTo>
                <a:close/>
                <a:moveTo>
                  <a:pt x="518" y="97"/>
                </a:moveTo>
                <a:lnTo>
                  <a:pt x="532" y="96"/>
                </a:lnTo>
                <a:lnTo>
                  <a:pt x="545" y="96"/>
                </a:lnTo>
                <a:lnTo>
                  <a:pt x="551" y="96"/>
                </a:lnTo>
                <a:lnTo>
                  <a:pt x="557" y="95"/>
                </a:lnTo>
                <a:lnTo>
                  <a:pt x="560" y="96"/>
                </a:lnTo>
                <a:lnTo>
                  <a:pt x="562" y="96"/>
                </a:lnTo>
                <a:lnTo>
                  <a:pt x="565" y="97"/>
                </a:lnTo>
                <a:lnTo>
                  <a:pt x="566" y="100"/>
                </a:lnTo>
                <a:lnTo>
                  <a:pt x="552" y="101"/>
                </a:lnTo>
                <a:lnTo>
                  <a:pt x="538" y="100"/>
                </a:lnTo>
                <a:lnTo>
                  <a:pt x="532" y="100"/>
                </a:lnTo>
                <a:lnTo>
                  <a:pt x="525" y="100"/>
                </a:lnTo>
                <a:lnTo>
                  <a:pt x="521" y="100"/>
                </a:lnTo>
                <a:lnTo>
                  <a:pt x="519" y="100"/>
                </a:lnTo>
                <a:lnTo>
                  <a:pt x="518" y="100"/>
                </a:lnTo>
                <a:lnTo>
                  <a:pt x="518" y="97"/>
                </a:lnTo>
                <a:lnTo>
                  <a:pt x="519" y="97"/>
                </a:lnTo>
                <a:lnTo>
                  <a:pt x="518" y="97"/>
                </a:lnTo>
                <a:close/>
                <a:moveTo>
                  <a:pt x="491" y="46"/>
                </a:moveTo>
                <a:lnTo>
                  <a:pt x="479" y="46"/>
                </a:lnTo>
                <a:lnTo>
                  <a:pt x="469" y="46"/>
                </a:lnTo>
                <a:lnTo>
                  <a:pt x="475" y="44"/>
                </a:lnTo>
                <a:lnTo>
                  <a:pt x="479" y="42"/>
                </a:lnTo>
                <a:lnTo>
                  <a:pt x="481" y="42"/>
                </a:lnTo>
                <a:lnTo>
                  <a:pt x="485" y="42"/>
                </a:lnTo>
                <a:lnTo>
                  <a:pt x="487" y="43"/>
                </a:lnTo>
                <a:lnTo>
                  <a:pt x="491" y="46"/>
                </a:lnTo>
                <a:close/>
                <a:moveTo>
                  <a:pt x="495" y="94"/>
                </a:moveTo>
                <a:lnTo>
                  <a:pt x="499" y="94"/>
                </a:lnTo>
                <a:lnTo>
                  <a:pt x="501" y="94"/>
                </a:lnTo>
                <a:lnTo>
                  <a:pt x="503" y="94"/>
                </a:lnTo>
                <a:lnTo>
                  <a:pt x="504" y="96"/>
                </a:lnTo>
                <a:lnTo>
                  <a:pt x="497" y="96"/>
                </a:lnTo>
                <a:lnTo>
                  <a:pt x="489" y="97"/>
                </a:lnTo>
                <a:lnTo>
                  <a:pt x="486" y="97"/>
                </a:lnTo>
                <a:lnTo>
                  <a:pt x="483" y="97"/>
                </a:lnTo>
                <a:lnTo>
                  <a:pt x="479" y="96"/>
                </a:lnTo>
                <a:lnTo>
                  <a:pt x="476" y="96"/>
                </a:lnTo>
                <a:lnTo>
                  <a:pt x="475" y="97"/>
                </a:lnTo>
                <a:lnTo>
                  <a:pt x="473" y="97"/>
                </a:lnTo>
                <a:lnTo>
                  <a:pt x="473" y="100"/>
                </a:lnTo>
                <a:lnTo>
                  <a:pt x="471" y="100"/>
                </a:lnTo>
                <a:lnTo>
                  <a:pt x="470" y="100"/>
                </a:lnTo>
                <a:lnTo>
                  <a:pt x="468" y="100"/>
                </a:lnTo>
                <a:lnTo>
                  <a:pt x="461" y="100"/>
                </a:lnTo>
                <a:lnTo>
                  <a:pt x="453" y="100"/>
                </a:lnTo>
                <a:lnTo>
                  <a:pt x="452" y="98"/>
                </a:lnTo>
                <a:lnTo>
                  <a:pt x="450" y="97"/>
                </a:lnTo>
                <a:lnTo>
                  <a:pt x="448" y="96"/>
                </a:lnTo>
                <a:lnTo>
                  <a:pt x="450" y="94"/>
                </a:lnTo>
                <a:lnTo>
                  <a:pt x="458" y="94"/>
                </a:lnTo>
                <a:lnTo>
                  <a:pt x="466" y="94"/>
                </a:lnTo>
                <a:lnTo>
                  <a:pt x="480" y="94"/>
                </a:lnTo>
                <a:lnTo>
                  <a:pt x="495" y="94"/>
                </a:lnTo>
                <a:lnTo>
                  <a:pt x="495" y="94"/>
                </a:lnTo>
                <a:lnTo>
                  <a:pt x="491" y="94"/>
                </a:lnTo>
                <a:lnTo>
                  <a:pt x="489" y="94"/>
                </a:lnTo>
                <a:lnTo>
                  <a:pt x="495" y="94"/>
                </a:lnTo>
                <a:close/>
                <a:moveTo>
                  <a:pt x="491" y="136"/>
                </a:moveTo>
                <a:lnTo>
                  <a:pt x="491" y="137"/>
                </a:lnTo>
                <a:lnTo>
                  <a:pt x="489" y="138"/>
                </a:lnTo>
                <a:lnTo>
                  <a:pt x="489" y="136"/>
                </a:lnTo>
                <a:lnTo>
                  <a:pt x="487" y="134"/>
                </a:lnTo>
                <a:lnTo>
                  <a:pt x="485" y="133"/>
                </a:lnTo>
                <a:lnTo>
                  <a:pt x="481" y="133"/>
                </a:lnTo>
                <a:lnTo>
                  <a:pt x="475" y="133"/>
                </a:lnTo>
                <a:lnTo>
                  <a:pt x="469" y="134"/>
                </a:lnTo>
                <a:lnTo>
                  <a:pt x="478" y="131"/>
                </a:lnTo>
                <a:lnTo>
                  <a:pt x="488" y="130"/>
                </a:lnTo>
                <a:lnTo>
                  <a:pt x="497" y="130"/>
                </a:lnTo>
                <a:lnTo>
                  <a:pt x="508" y="133"/>
                </a:lnTo>
                <a:lnTo>
                  <a:pt x="499" y="135"/>
                </a:lnTo>
                <a:lnTo>
                  <a:pt x="491" y="136"/>
                </a:lnTo>
                <a:lnTo>
                  <a:pt x="493" y="137"/>
                </a:lnTo>
                <a:lnTo>
                  <a:pt x="491" y="136"/>
                </a:lnTo>
                <a:close/>
                <a:moveTo>
                  <a:pt x="459" y="55"/>
                </a:moveTo>
                <a:lnTo>
                  <a:pt x="460" y="56"/>
                </a:lnTo>
                <a:lnTo>
                  <a:pt x="461" y="58"/>
                </a:lnTo>
                <a:lnTo>
                  <a:pt x="459" y="55"/>
                </a:lnTo>
                <a:lnTo>
                  <a:pt x="459" y="55"/>
                </a:lnTo>
                <a:lnTo>
                  <a:pt x="458" y="55"/>
                </a:lnTo>
                <a:lnTo>
                  <a:pt x="455" y="55"/>
                </a:lnTo>
                <a:lnTo>
                  <a:pt x="450" y="55"/>
                </a:lnTo>
                <a:lnTo>
                  <a:pt x="446" y="54"/>
                </a:lnTo>
                <a:lnTo>
                  <a:pt x="447" y="52"/>
                </a:lnTo>
                <a:lnTo>
                  <a:pt x="448" y="51"/>
                </a:lnTo>
                <a:lnTo>
                  <a:pt x="450" y="51"/>
                </a:lnTo>
                <a:lnTo>
                  <a:pt x="452" y="51"/>
                </a:lnTo>
                <a:lnTo>
                  <a:pt x="455" y="53"/>
                </a:lnTo>
                <a:lnTo>
                  <a:pt x="459" y="55"/>
                </a:lnTo>
                <a:lnTo>
                  <a:pt x="458" y="55"/>
                </a:lnTo>
                <a:lnTo>
                  <a:pt x="459" y="55"/>
                </a:lnTo>
                <a:close/>
                <a:moveTo>
                  <a:pt x="447" y="94"/>
                </a:moveTo>
                <a:lnTo>
                  <a:pt x="446" y="95"/>
                </a:lnTo>
                <a:lnTo>
                  <a:pt x="445" y="97"/>
                </a:lnTo>
                <a:lnTo>
                  <a:pt x="445" y="96"/>
                </a:lnTo>
                <a:lnTo>
                  <a:pt x="443" y="95"/>
                </a:lnTo>
                <a:lnTo>
                  <a:pt x="440" y="96"/>
                </a:lnTo>
                <a:lnTo>
                  <a:pt x="438" y="96"/>
                </a:lnTo>
                <a:lnTo>
                  <a:pt x="434" y="96"/>
                </a:lnTo>
                <a:lnTo>
                  <a:pt x="428" y="96"/>
                </a:lnTo>
                <a:lnTo>
                  <a:pt x="431" y="94"/>
                </a:lnTo>
                <a:lnTo>
                  <a:pt x="437" y="94"/>
                </a:lnTo>
                <a:lnTo>
                  <a:pt x="443" y="94"/>
                </a:lnTo>
                <a:lnTo>
                  <a:pt x="447" y="94"/>
                </a:lnTo>
                <a:lnTo>
                  <a:pt x="445" y="94"/>
                </a:lnTo>
                <a:lnTo>
                  <a:pt x="447" y="94"/>
                </a:lnTo>
                <a:close/>
                <a:moveTo>
                  <a:pt x="417" y="45"/>
                </a:moveTo>
                <a:lnTo>
                  <a:pt x="422" y="44"/>
                </a:lnTo>
                <a:lnTo>
                  <a:pt x="427" y="43"/>
                </a:lnTo>
                <a:lnTo>
                  <a:pt x="433" y="43"/>
                </a:lnTo>
                <a:lnTo>
                  <a:pt x="437" y="44"/>
                </a:lnTo>
                <a:lnTo>
                  <a:pt x="430" y="47"/>
                </a:lnTo>
                <a:lnTo>
                  <a:pt x="422" y="48"/>
                </a:lnTo>
                <a:lnTo>
                  <a:pt x="419" y="50"/>
                </a:lnTo>
                <a:lnTo>
                  <a:pt x="417" y="50"/>
                </a:lnTo>
                <a:lnTo>
                  <a:pt x="415" y="48"/>
                </a:lnTo>
                <a:lnTo>
                  <a:pt x="415" y="47"/>
                </a:lnTo>
                <a:lnTo>
                  <a:pt x="415" y="46"/>
                </a:lnTo>
                <a:lnTo>
                  <a:pt x="417" y="45"/>
                </a:lnTo>
                <a:lnTo>
                  <a:pt x="419" y="44"/>
                </a:lnTo>
                <a:lnTo>
                  <a:pt x="417" y="45"/>
                </a:lnTo>
                <a:close/>
                <a:moveTo>
                  <a:pt x="389" y="101"/>
                </a:moveTo>
                <a:lnTo>
                  <a:pt x="394" y="98"/>
                </a:lnTo>
                <a:lnTo>
                  <a:pt x="398" y="96"/>
                </a:lnTo>
                <a:lnTo>
                  <a:pt x="403" y="95"/>
                </a:lnTo>
                <a:lnTo>
                  <a:pt x="409" y="94"/>
                </a:lnTo>
                <a:lnTo>
                  <a:pt x="411" y="94"/>
                </a:lnTo>
                <a:lnTo>
                  <a:pt x="413" y="94"/>
                </a:lnTo>
                <a:lnTo>
                  <a:pt x="414" y="96"/>
                </a:lnTo>
                <a:lnTo>
                  <a:pt x="414" y="98"/>
                </a:lnTo>
                <a:lnTo>
                  <a:pt x="415" y="100"/>
                </a:lnTo>
                <a:lnTo>
                  <a:pt x="417" y="100"/>
                </a:lnTo>
                <a:lnTo>
                  <a:pt x="417" y="100"/>
                </a:lnTo>
                <a:lnTo>
                  <a:pt x="419" y="100"/>
                </a:lnTo>
                <a:lnTo>
                  <a:pt x="423" y="100"/>
                </a:lnTo>
                <a:lnTo>
                  <a:pt x="429" y="101"/>
                </a:lnTo>
                <a:lnTo>
                  <a:pt x="431" y="101"/>
                </a:lnTo>
                <a:lnTo>
                  <a:pt x="435" y="102"/>
                </a:lnTo>
                <a:lnTo>
                  <a:pt x="438" y="103"/>
                </a:lnTo>
                <a:lnTo>
                  <a:pt x="439" y="105"/>
                </a:lnTo>
                <a:lnTo>
                  <a:pt x="427" y="105"/>
                </a:lnTo>
                <a:lnTo>
                  <a:pt x="414" y="104"/>
                </a:lnTo>
                <a:lnTo>
                  <a:pt x="402" y="103"/>
                </a:lnTo>
                <a:lnTo>
                  <a:pt x="389" y="101"/>
                </a:lnTo>
                <a:lnTo>
                  <a:pt x="396" y="101"/>
                </a:lnTo>
                <a:lnTo>
                  <a:pt x="389" y="101"/>
                </a:lnTo>
                <a:close/>
                <a:moveTo>
                  <a:pt x="433" y="113"/>
                </a:moveTo>
                <a:lnTo>
                  <a:pt x="429" y="114"/>
                </a:lnTo>
                <a:lnTo>
                  <a:pt x="425" y="116"/>
                </a:lnTo>
                <a:lnTo>
                  <a:pt x="430" y="114"/>
                </a:lnTo>
                <a:lnTo>
                  <a:pt x="433" y="112"/>
                </a:lnTo>
                <a:lnTo>
                  <a:pt x="444" y="110"/>
                </a:lnTo>
                <a:lnTo>
                  <a:pt x="454" y="109"/>
                </a:lnTo>
                <a:lnTo>
                  <a:pt x="466" y="109"/>
                </a:lnTo>
                <a:lnTo>
                  <a:pt x="477" y="109"/>
                </a:lnTo>
                <a:lnTo>
                  <a:pt x="473" y="111"/>
                </a:lnTo>
                <a:lnTo>
                  <a:pt x="468" y="113"/>
                </a:lnTo>
                <a:lnTo>
                  <a:pt x="462" y="114"/>
                </a:lnTo>
                <a:lnTo>
                  <a:pt x="458" y="114"/>
                </a:lnTo>
                <a:lnTo>
                  <a:pt x="445" y="114"/>
                </a:lnTo>
                <a:lnTo>
                  <a:pt x="433" y="113"/>
                </a:lnTo>
                <a:lnTo>
                  <a:pt x="436" y="114"/>
                </a:lnTo>
                <a:lnTo>
                  <a:pt x="433" y="113"/>
                </a:lnTo>
                <a:close/>
                <a:moveTo>
                  <a:pt x="484" y="145"/>
                </a:moveTo>
                <a:lnTo>
                  <a:pt x="489" y="146"/>
                </a:lnTo>
                <a:lnTo>
                  <a:pt x="495" y="146"/>
                </a:lnTo>
                <a:lnTo>
                  <a:pt x="501" y="145"/>
                </a:lnTo>
                <a:lnTo>
                  <a:pt x="505" y="143"/>
                </a:lnTo>
                <a:lnTo>
                  <a:pt x="510" y="143"/>
                </a:lnTo>
                <a:lnTo>
                  <a:pt x="513" y="143"/>
                </a:lnTo>
                <a:lnTo>
                  <a:pt x="516" y="145"/>
                </a:lnTo>
                <a:lnTo>
                  <a:pt x="516" y="147"/>
                </a:lnTo>
                <a:lnTo>
                  <a:pt x="516" y="148"/>
                </a:lnTo>
                <a:lnTo>
                  <a:pt x="513" y="150"/>
                </a:lnTo>
                <a:lnTo>
                  <a:pt x="512" y="150"/>
                </a:lnTo>
                <a:lnTo>
                  <a:pt x="509" y="150"/>
                </a:lnTo>
                <a:lnTo>
                  <a:pt x="504" y="150"/>
                </a:lnTo>
                <a:lnTo>
                  <a:pt x="500" y="150"/>
                </a:lnTo>
                <a:lnTo>
                  <a:pt x="495" y="150"/>
                </a:lnTo>
                <a:lnTo>
                  <a:pt x="492" y="151"/>
                </a:lnTo>
                <a:lnTo>
                  <a:pt x="488" y="151"/>
                </a:lnTo>
                <a:lnTo>
                  <a:pt x="485" y="151"/>
                </a:lnTo>
                <a:lnTo>
                  <a:pt x="481" y="150"/>
                </a:lnTo>
                <a:lnTo>
                  <a:pt x="479" y="150"/>
                </a:lnTo>
                <a:lnTo>
                  <a:pt x="470" y="150"/>
                </a:lnTo>
                <a:lnTo>
                  <a:pt x="462" y="151"/>
                </a:lnTo>
                <a:lnTo>
                  <a:pt x="444" y="152"/>
                </a:lnTo>
                <a:lnTo>
                  <a:pt x="427" y="154"/>
                </a:lnTo>
                <a:lnTo>
                  <a:pt x="410" y="155"/>
                </a:lnTo>
                <a:lnTo>
                  <a:pt x="392" y="156"/>
                </a:lnTo>
                <a:lnTo>
                  <a:pt x="414" y="152"/>
                </a:lnTo>
                <a:lnTo>
                  <a:pt x="438" y="148"/>
                </a:lnTo>
                <a:lnTo>
                  <a:pt x="450" y="147"/>
                </a:lnTo>
                <a:lnTo>
                  <a:pt x="461" y="146"/>
                </a:lnTo>
                <a:lnTo>
                  <a:pt x="472" y="145"/>
                </a:lnTo>
                <a:lnTo>
                  <a:pt x="484" y="145"/>
                </a:lnTo>
                <a:lnTo>
                  <a:pt x="483" y="145"/>
                </a:lnTo>
                <a:lnTo>
                  <a:pt x="475" y="144"/>
                </a:lnTo>
                <a:lnTo>
                  <a:pt x="471" y="145"/>
                </a:lnTo>
                <a:lnTo>
                  <a:pt x="484" y="145"/>
                </a:lnTo>
                <a:close/>
                <a:moveTo>
                  <a:pt x="560" y="138"/>
                </a:moveTo>
                <a:lnTo>
                  <a:pt x="552" y="141"/>
                </a:lnTo>
                <a:lnTo>
                  <a:pt x="545" y="144"/>
                </a:lnTo>
                <a:lnTo>
                  <a:pt x="542" y="145"/>
                </a:lnTo>
                <a:lnTo>
                  <a:pt x="538" y="146"/>
                </a:lnTo>
                <a:lnTo>
                  <a:pt x="535" y="146"/>
                </a:lnTo>
                <a:lnTo>
                  <a:pt x="530" y="145"/>
                </a:lnTo>
                <a:lnTo>
                  <a:pt x="533" y="144"/>
                </a:lnTo>
                <a:lnTo>
                  <a:pt x="535" y="144"/>
                </a:lnTo>
                <a:lnTo>
                  <a:pt x="536" y="142"/>
                </a:lnTo>
                <a:lnTo>
                  <a:pt x="537" y="137"/>
                </a:lnTo>
                <a:lnTo>
                  <a:pt x="537" y="135"/>
                </a:lnTo>
                <a:lnTo>
                  <a:pt x="539" y="135"/>
                </a:lnTo>
                <a:lnTo>
                  <a:pt x="543" y="135"/>
                </a:lnTo>
                <a:lnTo>
                  <a:pt x="545" y="135"/>
                </a:lnTo>
                <a:lnTo>
                  <a:pt x="552" y="135"/>
                </a:lnTo>
                <a:lnTo>
                  <a:pt x="558" y="136"/>
                </a:lnTo>
                <a:lnTo>
                  <a:pt x="558" y="137"/>
                </a:lnTo>
                <a:lnTo>
                  <a:pt x="558" y="137"/>
                </a:lnTo>
                <a:lnTo>
                  <a:pt x="559" y="138"/>
                </a:lnTo>
                <a:lnTo>
                  <a:pt x="560" y="138"/>
                </a:lnTo>
                <a:lnTo>
                  <a:pt x="555" y="139"/>
                </a:lnTo>
                <a:lnTo>
                  <a:pt x="560" y="138"/>
                </a:lnTo>
                <a:close/>
                <a:moveTo>
                  <a:pt x="547" y="131"/>
                </a:moveTo>
                <a:lnTo>
                  <a:pt x="542" y="131"/>
                </a:lnTo>
                <a:lnTo>
                  <a:pt x="534" y="133"/>
                </a:lnTo>
                <a:lnTo>
                  <a:pt x="527" y="131"/>
                </a:lnTo>
                <a:lnTo>
                  <a:pt x="521" y="129"/>
                </a:lnTo>
                <a:lnTo>
                  <a:pt x="536" y="129"/>
                </a:lnTo>
                <a:lnTo>
                  <a:pt x="550" y="129"/>
                </a:lnTo>
                <a:lnTo>
                  <a:pt x="549" y="130"/>
                </a:lnTo>
                <a:lnTo>
                  <a:pt x="547" y="131"/>
                </a:lnTo>
                <a:lnTo>
                  <a:pt x="545" y="131"/>
                </a:lnTo>
                <a:lnTo>
                  <a:pt x="547" y="131"/>
                </a:lnTo>
                <a:close/>
                <a:moveTo>
                  <a:pt x="352" y="460"/>
                </a:moveTo>
                <a:lnTo>
                  <a:pt x="346" y="461"/>
                </a:lnTo>
                <a:lnTo>
                  <a:pt x="341" y="462"/>
                </a:lnTo>
                <a:lnTo>
                  <a:pt x="338" y="463"/>
                </a:lnTo>
                <a:lnTo>
                  <a:pt x="335" y="463"/>
                </a:lnTo>
                <a:lnTo>
                  <a:pt x="332" y="462"/>
                </a:lnTo>
                <a:lnTo>
                  <a:pt x="330" y="460"/>
                </a:lnTo>
                <a:lnTo>
                  <a:pt x="339" y="459"/>
                </a:lnTo>
                <a:lnTo>
                  <a:pt x="348" y="458"/>
                </a:lnTo>
                <a:lnTo>
                  <a:pt x="353" y="458"/>
                </a:lnTo>
                <a:lnTo>
                  <a:pt x="357" y="457"/>
                </a:lnTo>
                <a:lnTo>
                  <a:pt x="362" y="458"/>
                </a:lnTo>
                <a:lnTo>
                  <a:pt x="366" y="459"/>
                </a:lnTo>
                <a:lnTo>
                  <a:pt x="360" y="460"/>
                </a:lnTo>
                <a:lnTo>
                  <a:pt x="352" y="460"/>
                </a:lnTo>
                <a:lnTo>
                  <a:pt x="352" y="460"/>
                </a:lnTo>
                <a:lnTo>
                  <a:pt x="352" y="460"/>
                </a:lnTo>
                <a:close/>
                <a:moveTo>
                  <a:pt x="539" y="471"/>
                </a:moveTo>
                <a:lnTo>
                  <a:pt x="536" y="473"/>
                </a:lnTo>
                <a:lnTo>
                  <a:pt x="533" y="473"/>
                </a:lnTo>
                <a:lnTo>
                  <a:pt x="529" y="471"/>
                </a:lnTo>
                <a:lnTo>
                  <a:pt x="526" y="471"/>
                </a:lnTo>
                <a:lnTo>
                  <a:pt x="528" y="469"/>
                </a:lnTo>
                <a:lnTo>
                  <a:pt x="530" y="468"/>
                </a:lnTo>
                <a:lnTo>
                  <a:pt x="534" y="467"/>
                </a:lnTo>
                <a:lnTo>
                  <a:pt x="537" y="467"/>
                </a:lnTo>
                <a:lnTo>
                  <a:pt x="539" y="466"/>
                </a:lnTo>
                <a:lnTo>
                  <a:pt x="542" y="467"/>
                </a:lnTo>
                <a:lnTo>
                  <a:pt x="542" y="468"/>
                </a:lnTo>
                <a:lnTo>
                  <a:pt x="542" y="469"/>
                </a:lnTo>
                <a:lnTo>
                  <a:pt x="541" y="470"/>
                </a:lnTo>
                <a:lnTo>
                  <a:pt x="539" y="471"/>
                </a:lnTo>
                <a:lnTo>
                  <a:pt x="539" y="471"/>
                </a:lnTo>
                <a:lnTo>
                  <a:pt x="539" y="471"/>
                </a:lnTo>
                <a:close/>
                <a:moveTo>
                  <a:pt x="566" y="449"/>
                </a:moveTo>
                <a:lnTo>
                  <a:pt x="558" y="449"/>
                </a:lnTo>
                <a:lnTo>
                  <a:pt x="551" y="450"/>
                </a:lnTo>
                <a:lnTo>
                  <a:pt x="544" y="449"/>
                </a:lnTo>
                <a:lnTo>
                  <a:pt x="536" y="450"/>
                </a:lnTo>
                <a:lnTo>
                  <a:pt x="528" y="451"/>
                </a:lnTo>
                <a:lnTo>
                  <a:pt x="519" y="452"/>
                </a:lnTo>
                <a:lnTo>
                  <a:pt x="516" y="451"/>
                </a:lnTo>
                <a:lnTo>
                  <a:pt x="511" y="451"/>
                </a:lnTo>
                <a:lnTo>
                  <a:pt x="509" y="453"/>
                </a:lnTo>
                <a:lnTo>
                  <a:pt x="509" y="458"/>
                </a:lnTo>
                <a:lnTo>
                  <a:pt x="509" y="454"/>
                </a:lnTo>
                <a:lnTo>
                  <a:pt x="510" y="451"/>
                </a:lnTo>
                <a:lnTo>
                  <a:pt x="500" y="451"/>
                </a:lnTo>
                <a:lnTo>
                  <a:pt x="489" y="449"/>
                </a:lnTo>
                <a:lnTo>
                  <a:pt x="480" y="449"/>
                </a:lnTo>
                <a:lnTo>
                  <a:pt x="472" y="451"/>
                </a:lnTo>
                <a:lnTo>
                  <a:pt x="461" y="452"/>
                </a:lnTo>
                <a:lnTo>
                  <a:pt x="448" y="454"/>
                </a:lnTo>
                <a:lnTo>
                  <a:pt x="437" y="454"/>
                </a:lnTo>
                <a:lnTo>
                  <a:pt x="425" y="455"/>
                </a:lnTo>
                <a:lnTo>
                  <a:pt x="414" y="457"/>
                </a:lnTo>
                <a:lnTo>
                  <a:pt x="403" y="457"/>
                </a:lnTo>
                <a:lnTo>
                  <a:pt x="393" y="458"/>
                </a:lnTo>
                <a:lnTo>
                  <a:pt x="381" y="458"/>
                </a:lnTo>
                <a:lnTo>
                  <a:pt x="377" y="459"/>
                </a:lnTo>
                <a:lnTo>
                  <a:pt x="372" y="459"/>
                </a:lnTo>
                <a:lnTo>
                  <a:pt x="371" y="458"/>
                </a:lnTo>
                <a:lnTo>
                  <a:pt x="371" y="457"/>
                </a:lnTo>
                <a:lnTo>
                  <a:pt x="372" y="455"/>
                </a:lnTo>
                <a:lnTo>
                  <a:pt x="374" y="454"/>
                </a:lnTo>
                <a:lnTo>
                  <a:pt x="378" y="453"/>
                </a:lnTo>
                <a:lnTo>
                  <a:pt x="382" y="453"/>
                </a:lnTo>
                <a:lnTo>
                  <a:pt x="389" y="453"/>
                </a:lnTo>
                <a:lnTo>
                  <a:pt x="395" y="453"/>
                </a:lnTo>
                <a:lnTo>
                  <a:pt x="418" y="451"/>
                </a:lnTo>
                <a:lnTo>
                  <a:pt x="440" y="449"/>
                </a:lnTo>
                <a:lnTo>
                  <a:pt x="463" y="446"/>
                </a:lnTo>
                <a:lnTo>
                  <a:pt x="486" y="444"/>
                </a:lnTo>
                <a:lnTo>
                  <a:pt x="497" y="444"/>
                </a:lnTo>
                <a:lnTo>
                  <a:pt x="510" y="443"/>
                </a:lnTo>
                <a:lnTo>
                  <a:pt x="521" y="443"/>
                </a:lnTo>
                <a:lnTo>
                  <a:pt x="534" y="443"/>
                </a:lnTo>
                <a:lnTo>
                  <a:pt x="542" y="442"/>
                </a:lnTo>
                <a:lnTo>
                  <a:pt x="553" y="442"/>
                </a:lnTo>
                <a:lnTo>
                  <a:pt x="559" y="442"/>
                </a:lnTo>
                <a:lnTo>
                  <a:pt x="563" y="443"/>
                </a:lnTo>
                <a:lnTo>
                  <a:pt x="565" y="444"/>
                </a:lnTo>
                <a:lnTo>
                  <a:pt x="566" y="445"/>
                </a:lnTo>
                <a:lnTo>
                  <a:pt x="566" y="446"/>
                </a:lnTo>
                <a:lnTo>
                  <a:pt x="566" y="449"/>
                </a:lnTo>
                <a:lnTo>
                  <a:pt x="565" y="446"/>
                </a:lnTo>
                <a:lnTo>
                  <a:pt x="566" y="449"/>
                </a:lnTo>
                <a:close/>
                <a:moveTo>
                  <a:pt x="512" y="179"/>
                </a:moveTo>
                <a:lnTo>
                  <a:pt x="508" y="178"/>
                </a:lnTo>
                <a:lnTo>
                  <a:pt x="504" y="179"/>
                </a:lnTo>
                <a:lnTo>
                  <a:pt x="500" y="179"/>
                </a:lnTo>
                <a:lnTo>
                  <a:pt x="495" y="179"/>
                </a:lnTo>
                <a:lnTo>
                  <a:pt x="485" y="179"/>
                </a:lnTo>
                <a:lnTo>
                  <a:pt x="476" y="179"/>
                </a:lnTo>
                <a:lnTo>
                  <a:pt x="470" y="179"/>
                </a:lnTo>
                <a:lnTo>
                  <a:pt x="463" y="180"/>
                </a:lnTo>
                <a:lnTo>
                  <a:pt x="454" y="180"/>
                </a:lnTo>
                <a:lnTo>
                  <a:pt x="444" y="180"/>
                </a:lnTo>
                <a:lnTo>
                  <a:pt x="426" y="180"/>
                </a:lnTo>
                <a:lnTo>
                  <a:pt x="407" y="180"/>
                </a:lnTo>
                <a:lnTo>
                  <a:pt x="389" y="180"/>
                </a:lnTo>
                <a:lnTo>
                  <a:pt x="371" y="180"/>
                </a:lnTo>
                <a:lnTo>
                  <a:pt x="376" y="178"/>
                </a:lnTo>
                <a:lnTo>
                  <a:pt x="380" y="176"/>
                </a:lnTo>
                <a:lnTo>
                  <a:pt x="386" y="173"/>
                </a:lnTo>
                <a:lnTo>
                  <a:pt x="390" y="172"/>
                </a:lnTo>
                <a:lnTo>
                  <a:pt x="401" y="171"/>
                </a:lnTo>
                <a:lnTo>
                  <a:pt x="410" y="169"/>
                </a:lnTo>
                <a:lnTo>
                  <a:pt x="419" y="168"/>
                </a:lnTo>
                <a:lnTo>
                  <a:pt x="429" y="167"/>
                </a:lnTo>
                <a:lnTo>
                  <a:pt x="439" y="167"/>
                </a:lnTo>
                <a:lnTo>
                  <a:pt x="451" y="166"/>
                </a:lnTo>
                <a:lnTo>
                  <a:pt x="461" y="167"/>
                </a:lnTo>
                <a:lnTo>
                  <a:pt x="471" y="167"/>
                </a:lnTo>
                <a:lnTo>
                  <a:pt x="483" y="166"/>
                </a:lnTo>
                <a:lnTo>
                  <a:pt x="493" y="164"/>
                </a:lnTo>
                <a:lnTo>
                  <a:pt x="504" y="163"/>
                </a:lnTo>
                <a:lnTo>
                  <a:pt x="516" y="163"/>
                </a:lnTo>
                <a:lnTo>
                  <a:pt x="505" y="163"/>
                </a:lnTo>
                <a:lnTo>
                  <a:pt x="495" y="163"/>
                </a:lnTo>
                <a:lnTo>
                  <a:pt x="499" y="167"/>
                </a:lnTo>
                <a:lnTo>
                  <a:pt x="502" y="169"/>
                </a:lnTo>
                <a:lnTo>
                  <a:pt x="489" y="171"/>
                </a:lnTo>
                <a:lnTo>
                  <a:pt x="477" y="171"/>
                </a:lnTo>
                <a:lnTo>
                  <a:pt x="464" y="171"/>
                </a:lnTo>
                <a:lnTo>
                  <a:pt x="452" y="173"/>
                </a:lnTo>
                <a:lnTo>
                  <a:pt x="480" y="175"/>
                </a:lnTo>
                <a:lnTo>
                  <a:pt x="509" y="175"/>
                </a:lnTo>
                <a:lnTo>
                  <a:pt x="537" y="173"/>
                </a:lnTo>
                <a:lnTo>
                  <a:pt x="566" y="176"/>
                </a:lnTo>
                <a:lnTo>
                  <a:pt x="553" y="179"/>
                </a:lnTo>
                <a:lnTo>
                  <a:pt x="539" y="180"/>
                </a:lnTo>
                <a:lnTo>
                  <a:pt x="525" y="180"/>
                </a:lnTo>
                <a:lnTo>
                  <a:pt x="512" y="179"/>
                </a:lnTo>
                <a:lnTo>
                  <a:pt x="513" y="179"/>
                </a:lnTo>
                <a:lnTo>
                  <a:pt x="518" y="179"/>
                </a:lnTo>
                <a:lnTo>
                  <a:pt x="519" y="180"/>
                </a:lnTo>
                <a:lnTo>
                  <a:pt x="512" y="179"/>
                </a:lnTo>
                <a:close/>
                <a:moveTo>
                  <a:pt x="625" y="108"/>
                </a:move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8"/>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09"/>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10"/>
                </a:lnTo>
                <a:lnTo>
                  <a:pt x="625" y="108"/>
                </a:lnTo>
                <a:close/>
                <a:moveTo>
                  <a:pt x="599" y="146"/>
                </a:moveTo>
                <a:lnTo>
                  <a:pt x="600" y="144"/>
                </a:lnTo>
                <a:lnTo>
                  <a:pt x="602" y="142"/>
                </a:lnTo>
                <a:lnTo>
                  <a:pt x="604" y="142"/>
                </a:lnTo>
                <a:lnTo>
                  <a:pt x="608" y="141"/>
                </a:lnTo>
                <a:lnTo>
                  <a:pt x="616" y="141"/>
                </a:lnTo>
                <a:lnTo>
                  <a:pt x="623" y="139"/>
                </a:lnTo>
                <a:lnTo>
                  <a:pt x="632" y="139"/>
                </a:lnTo>
                <a:lnTo>
                  <a:pt x="641" y="141"/>
                </a:lnTo>
                <a:lnTo>
                  <a:pt x="650" y="141"/>
                </a:lnTo>
                <a:lnTo>
                  <a:pt x="659" y="139"/>
                </a:lnTo>
                <a:lnTo>
                  <a:pt x="656" y="142"/>
                </a:lnTo>
                <a:lnTo>
                  <a:pt x="652" y="143"/>
                </a:lnTo>
                <a:lnTo>
                  <a:pt x="649" y="143"/>
                </a:lnTo>
                <a:lnTo>
                  <a:pt x="645" y="143"/>
                </a:lnTo>
                <a:lnTo>
                  <a:pt x="637" y="143"/>
                </a:lnTo>
                <a:lnTo>
                  <a:pt x="631" y="143"/>
                </a:lnTo>
                <a:lnTo>
                  <a:pt x="615" y="145"/>
                </a:lnTo>
                <a:lnTo>
                  <a:pt x="599" y="146"/>
                </a:lnTo>
                <a:lnTo>
                  <a:pt x="605" y="144"/>
                </a:lnTo>
                <a:lnTo>
                  <a:pt x="599" y="146"/>
                </a:lnTo>
                <a:close/>
                <a:moveTo>
                  <a:pt x="616" y="176"/>
                </a:moveTo>
                <a:lnTo>
                  <a:pt x="615" y="176"/>
                </a:lnTo>
                <a:lnTo>
                  <a:pt x="613" y="175"/>
                </a:lnTo>
                <a:lnTo>
                  <a:pt x="615" y="176"/>
                </a:lnTo>
                <a:lnTo>
                  <a:pt x="616" y="176"/>
                </a:lnTo>
                <a:close/>
                <a:moveTo>
                  <a:pt x="612" y="176"/>
                </a:moveTo>
                <a:lnTo>
                  <a:pt x="611" y="178"/>
                </a:lnTo>
                <a:lnTo>
                  <a:pt x="610" y="180"/>
                </a:lnTo>
                <a:lnTo>
                  <a:pt x="611" y="178"/>
                </a:lnTo>
                <a:lnTo>
                  <a:pt x="612" y="176"/>
                </a:lnTo>
                <a:lnTo>
                  <a:pt x="612" y="176"/>
                </a:lnTo>
                <a:lnTo>
                  <a:pt x="612" y="176"/>
                </a:lnTo>
                <a:close/>
                <a:moveTo>
                  <a:pt x="611" y="450"/>
                </a:moveTo>
                <a:lnTo>
                  <a:pt x="601" y="449"/>
                </a:lnTo>
                <a:lnTo>
                  <a:pt x="591" y="449"/>
                </a:lnTo>
                <a:lnTo>
                  <a:pt x="582" y="449"/>
                </a:lnTo>
                <a:lnTo>
                  <a:pt x="574" y="448"/>
                </a:lnTo>
                <a:lnTo>
                  <a:pt x="575" y="449"/>
                </a:lnTo>
                <a:lnTo>
                  <a:pt x="576" y="448"/>
                </a:lnTo>
                <a:lnTo>
                  <a:pt x="576" y="446"/>
                </a:lnTo>
                <a:lnTo>
                  <a:pt x="577" y="445"/>
                </a:lnTo>
                <a:lnTo>
                  <a:pt x="579" y="443"/>
                </a:lnTo>
                <a:lnTo>
                  <a:pt x="583" y="443"/>
                </a:lnTo>
                <a:lnTo>
                  <a:pt x="591" y="443"/>
                </a:lnTo>
                <a:lnTo>
                  <a:pt x="598" y="443"/>
                </a:lnTo>
                <a:lnTo>
                  <a:pt x="605" y="440"/>
                </a:lnTo>
                <a:lnTo>
                  <a:pt x="613" y="437"/>
                </a:lnTo>
                <a:lnTo>
                  <a:pt x="623" y="440"/>
                </a:lnTo>
                <a:lnTo>
                  <a:pt x="633" y="441"/>
                </a:lnTo>
                <a:lnTo>
                  <a:pt x="627" y="442"/>
                </a:lnTo>
                <a:lnTo>
                  <a:pt x="620" y="442"/>
                </a:lnTo>
                <a:lnTo>
                  <a:pt x="616" y="445"/>
                </a:lnTo>
                <a:lnTo>
                  <a:pt x="611" y="450"/>
                </a:lnTo>
                <a:lnTo>
                  <a:pt x="609" y="449"/>
                </a:lnTo>
                <a:lnTo>
                  <a:pt x="611" y="450"/>
                </a:lnTo>
                <a:close/>
                <a:moveTo>
                  <a:pt x="1159" y="443"/>
                </a:moveTo>
                <a:lnTo>
                  <a:pt x="1146" y="442"/>
                </a:lnTo>
                <a:lnTo>
                  <a:pt x="1135" y="442"/>
                </a:lnTo>
                <a:lnTo>
                  <a:pt x="1121" y="443"/>
                </a:lnTo>
                <a:lnTo>
                  <a:pt x="1106" y="446"/>
                </a:lnTo>
                <a:lnTo>
                  <a:pt x="1094" y="448"/>
                </a:lnTo>
                <a:lnTo>
                  <a:pt x="1081" y="449"/>
                </a:lnTo>
                <a:lnTo>
                  <a:pt x="1068" y="449"/>
                </a:lnTo>
                <a:lnTo>
                  <a:pt x="1055" y="449"/>
                </a:lnTo>
                <a:lnTo>
                  <a:pt x="1029" y="449"/>
                </a:lnTo>
                <a:lnTo>
                  <a:pt x="1002" y="449"/>
                </a:lnTo>
                <a:lnTo>
                  <a:pt x="975" y="449"/>
                </a:lnTo>
                <a:lnTo>
                  <a:pt x="948" y="449"/>
                </a:lnTo>
                <a:lnTo>
                  <a:pt x="922" y="449"/>
                </a:lnTo>
                <a:lnTo>
                  <a:pt x="895" y="449"/>
                </a:lnTo>
                <a:lnTo>
                  <a:pt x="868" y="449"/>
                </a:lnTo>
                <a:lnTo>
                  <a:pt x="841" y="449"/>
                </a:lnTo>
                <a:lnTo>
                  <a:pt x="814" y="449"/>
                </a:lnTo>
                <a:lnTo>
                  <a:pt x="788" y="449"/>
                </a:lnTo>
                <a:lnTo>
                  <a:pt x="760" y="449"/>
                </a:lnTo>
                <a:lnTo>
                  <a:pt x="734" y="449"/>
                </a:lnTo>
                <a:lnTo>
                  <a:pt x="703" y="449"/>
                </a:lnTo>
                <a:lnTo>
                  <a:pt x="674" y="449"/>
                </a:lnTo>
                <a:lnTo>
                  <a:pt x="644" y="449"/>
                </a:lnTo>
                <a:lnTo>
                  <a:pt x="615" y="449"/>
                </a:lnTo>
                <a:lnTo>
                  <a:pt x="627" y="449"/>
                </a:lnTo>
                <a:lnTo>
                  <a:pt x="641" y="448"/>
                </a:lnTo>
                <a:lnTo>
                  <a:pt x="643" y="448"/>
                </a:lnTo>
                <a:lnTo>
                  <a:pt x="646" y="446"/>
                </a:lnTo>
                <a:lnTo>
                  <a:pt x="646" y="444"/>
                </a:lnTo>
                <a:lnTo>
                  <a:pt x="648" y="443"/>
                </a:lnTo>
                <a:lnTo>
                  <a:pt x="651" y="442"/>
                </a:lnTo>
                <a:lnTo>
                  <a:pt x="656" y="442"/>
                </a:lnTo>
                <a:lnTo>
                  <a:pt x="668" y="440"/>
                </a:lnTo>
                <a:lnTo>
                  <a:pt x="682" y="440"/>
                </a:lnTo>
                <a:lnTo>
                  <a:pt x="697" y="438"/>
                </a:lnTo>
                <a:lnTo>
                  <a:pt x="710" y="438"/>
                </a:lnTo>
                <a:lnTo>
                  <a:pt x="723" y="440"/>
                </a:lnTo>
                <a:lnTo>
                  <a:pt x="736" y="440"/>
                </a:lnTo>
                <a:lnTo>
                  <a:pt x="749" y="441"/>
                </a:lnTo>
                <a:lnTo>
                  <a:pt x="763" y="442"/>
                </a:lnTo>
                <a:lnTo>
                  <a:pt x="776" y="442"/>
                </a:lnTo>
                <a:lnTo>
                  <a:pt x="790" y="442"/>
                </a:lnTo>
                <a:lnTo>
                  <a:pt x="804" y="441"/>
                </a:lnTo>
                <a:lnTo>
                  <a:pt x="817" y="440"/>
                </a:lnTo>
                <a:lnTo>
                  <a:pt x="846" y="438"/>
                </a:lnTo>
                <a:lnTo>
                  <a:pt x="873" y="438"/>
                </a:lnTo>
                <a:lnTo>
                  <a:pt x="901" y="440"/>
                </a:lnTo>
                <a:lnTo>
                  <a:pt x="930" y="440"/>
                </a:lnTo>
                <a:lnTo>
                  <a:pt x="944" y="440"/>
                </a:lnTo>
                <a:lnTo>
                  <a:pt x="957" y="440"/>
                </a:lnTo>
                <a:lnTo>
                  <a:pt x="971" y="438"/>
                </a:lnTo>
                <a:lnTo>
                  <a:pt x="984" y="438"/>
                </a:lnTo>
                <a:lnTo>
                  <a:pt x="998" y="438"/>
                </a:lnTo>
                <a:lnTo>
                  <a:pt x="1012" y="440"/>
                </a:lnTo>
                <a:lnTo>
                  <a:pt x="1024" y="441"/>
                </a:lnTo>
                <a:lnTo>
                  <a:pt x="1038" y="442"/>
                </a:lnTo>
                <a:lnTo>
                  <a:pt x="1054" y="442"/>
                </a:lnTo>
                <a:lnTo>
                  <a:pt x="1069" y="442"/>
                </a:lnTo>
                <a:lnTo>
                  <a:pt x="1084" y="441"/>
                </a:lnTo>
                <a:lnTo>
                  <a:pt x="1099" y="440"/>
                </a:lnTo>
                <a:lnTo>
                  <a:pt x="1114" y="438"/>
                </a:lnTo>
                <a:lnTo>
                  <a:pt x="1130" y="438"/>
                </a:lnTo>
                <a:lnTo>
                  <a:pt x="1138" y="438"/>
                </a:lnTo>
                <a:lnTo>
                  <a:pt x="1145" y="438"/>
                </a:lnTo>
                <a:lnTo>
                  <a:pt x="1148" y="440"/>
                </a:lnTo>
                <a:lnTo>
                  <a:pt x="1153" y="440"/>
                </a:lnTo>
                <a:lnTo>
                  <a:pt x="1155" y="440"/>
                </a:lnTo>
                <a:lnTo>
                  <a:pt x="1156" y="440"/>
                </a:lnTo>
                <a:lnTo>
                  <a:pt x="1159" y="441"/>
                </a:lnTo>
                <a:lnTo>
                  <a:pt x="1159" y="443"/>
                </a:lnTo>
                <a:lnTo>
                  <a:pt x="1154" y="442"/>
                </a:lnTo>
                <a:lnTo>
                  <a:pt x="1159" y="443"/>
                </a:lnTo>
                <a:close/>
                <a:moveTo>
                  <a:pt x="962" y="160"/>
                </a:moveTo>
                <a:lnTo>
                  <a:pt x="962" y="162"/>
                </a:lnTo>
                <a:lnTo>
                  <a:pt x="963" y="163"/>
                </a:lnTo>
                <a:lnTo>
                  <a:pt x="953" y="163"/>
                </a:lnTo>
                <a:lnTo>
                  <a:pt x="944" y="163"/>
                </a:lnTo>
                <a:lnTo>
                  <a:pt x="939" y="163"/>
                </a:lnTo>
                <a:lnTo>
                  <a:pt x="934" y="163"/>
                </a:lnTo>
                <a:lnTo>
                  <a:pt x="932" y="163"/>
                </a:lnTo>
                <a:lnTo>
                  <a:pt x="930" y="163"/>
                </a:lnTo>
                <a:lnTo>
                  <a:pt x="929" y="163"/>
                </a:lnTo>
                <a:lnTo>
                  <a:pt x="928" y="163"/>
                </a:lnTo>
                <a:lnTo>
                  <a:pt x="926" y="163"/>
                </a:lnTo>
                <a:lnTo>
                  <a:pt x="926" y="161"/>
                </a:lnTo>
                <a:lnTo>
                  <a:pt x="936" y="161"/>
                </a:lnTo>
                <a:lnTo>
                  <a:pt x="944" y="161"/>
                </a:lnTo>
                <a:lnTo>
                  <a:pt x="953" y="161"/>
                </a:lnTo>
                <a:lnTo>
                  <a:pt x="962" y="160"/>
                </a:lnTo>
                <a:lnTo>
                  <a:pt x="957" y="161"/>
                </a:lnTo>
                <a:lnTo>
                  <a:pt x="962" y="160"/>
                </a:lnTo>
                <a:close/>
                <a:moveTo>
                  <a:pt x="1013" y="200"/>
                </a:moveTo>
                <a:lnTo>
                  <a:pt x="1025" y="197"/>
                </a:lnTo>
                <a:lnTo>
                  <a:pt x="1037" y="197"/>
                </a:lnTo>
                <a:lnTo>
                  <a:pt x="1049" y="196"/>
                </a:lnTo>
                <a:lnTo>
                  <a:pt x="1062" y="197"/>
                </a:lnTo>
                <a:lnTo>
                  <a:pt x="1086" y="199"/>
                </a:lnTo>
                <a:lnTo>
                  <a:pt x="1110" y="200"/>
                </a:lnTo>
                <a:lnTo>
                  <a:pt x="1086" y="200"/>
                </a:lnTo>
                <a:lnTo>
                  <a:pt x="1062" y="201"/>
                </a:lnTo>
                <a:lnTo>
                  <a:pt x="1037" y="201"/>
                </a:lnTo>
                <a:lnTo>
                  <a:pt x="1013" y="200"/>
                </a:lnTo>
                <a:close/>
                <a:moveTo>
                  <a:pt x="1090" y="143"/>
                </a:moveTo>
                <a:lnTo>
                  <a:pt x="1085" y="144"/>
                </a:lnTo>
                <a:lnTo>
                  <a:pt x="1078" y="143"/>
                </a:lnTo>
                <a:lnTo>
                  <a:pt x="1072" y="143"/>
                </a:lnTo>
                <a:lnTo>
                  <a:pt x="1064" y="143"/>
                </a:lnTo>
                <a:lnTo>
                  <a:pt x="1049" y="143"/>
                </a:lnTo>
                <a:lnTo>
                  <a:pt x="1035" y="143"/>
                </a:lnTo>
                <a:lnTo>
                  <a:pt x="1020" y="144"/>
                </a:lnTo>
                <a:lnTo>
                  <a:pt x="1005" y="144"/>
                </a:lnTo>
                <a:lnTo>
                  <a:pt x="991" y="144"/>
                </a:lnTo>
                <a:lnTo>
                  <a:pt x="979" y="144"/>
                </a:lnTo>
                <a:lnTo>
                  <a:pt x="984" y="146"/>
                </a:lnTo>
                <a:lnTo>
                  <a:pt x="989" y="148"/>
                </a:lnTo>
                <a:lnTo>
                  <a:pt x="995" y="150"/>
                </a:lnTo>
                <a:lnTo>
                  <a:pt x="1000" y="150"/>
                </a:lnTo>
                <a:lnTo>
                  <a:pt x="1010" y="147"/>
                </a:lnTo>
                <a:lnTo>
                  <a:pt x="1020" y="146"/>
                </a:lnTo>
                <a:lnTo>
                  <a:pt x="1032" y="145"/>
                </a:lnTo>
                <a:lnTo>
                  <a:pt x="1044" y="146"/>
                </a:lnTo>
                <a:lnTo>
                  <a:pt x="1057" y="146"/>
                </a:lnTo>
                <a:lnTo>
                  <a:pt x="1071" y="146"/>
                </a:lnTo>
                <a:lnTo>
                  <a:pt x="1072" y="147"/>
                </a:lnTo>
                <a:lnTo>
                  <a:pt x="1072" y="147"/>
                </a:lnTo>
                <a:lnTo>
                  <a:pt x="1061" y="148"/>
                </a:lnTo>
                <a:lnTo>
                  <a:pt x="1051" y="151"/>
                </a:lnTo>
                <a:lnTo>
                  <a:pt x="1040" y="152"/>
                </a:lnTo>
                <a:lnTo>
                  <a:pt x="1029" y="153"/>
                </a:lnTo>
                <a:lnTo>
                  <a:pt x="1036" y="154"/>
                </a:lnTo>
                <a:lnTo>
                  <a:pt x="1044" y="154"/>
                </a:lnTo>
                <a:lnTo>
                  <a:pt x="1051" y="154"/>
                </a:lnTo>
                <a:lnTo>
                  <a:pt x="1057" y="153"/>
                </a:lnTo>
                <a:lnTo>
                  <a:pt x="1064" y="153"/>
                </a:lnTo>
                <a:lnTo>
                  <a:pt x="1071" y="152"/>
                </a:lnTo>
                <a:lnTo>
                  <a:pt x="1078" y="151"/>
                </a:lnTo>
                <a:lnTo>
                  <a:pt x="1086" y="151"/>
                </a:lnTo>
                <a:lnTo>
                  <a:pt x="1086" y="152"/>
                </a:lnTo>
                <a:lnTo>
                  <a:pt x="1087" y="153"/>
                </a:lnTo>
                <a:lnTo>
                  <a:pt x="1088" y="154"/>
                </a:lnTo>
                <a:lnTo>
                  <a:pt x="1090" y="154"/>
                </a:lnTo>
                <a:lnTo>
                  <a:pt x="1097" y="154"/>
                </a:lnTo>
                <a:lnTo>
                  <a:pt x="1104" y="154"/>
                </a:lnTo>
                <a:lnTo>
                  <a:pt x="1120" y="155"/>
                </a:lnTo>
                <a:lnTo>
                  <a:pt x="1136" y="155"/>
                </a:lnTo>
                <a:lnTo>
                  <a:pt x="1131" y="158"/>
                </a:lnTo>
                <a:lnTo>
                  <a:pt x="1126" y="158"/>
                </a:lnTo>
                <a:lnTo>
                  <a:pt x="1119" y="159"/>
                </a:lnTo>
                <a:lnTo>
                  <a:pt x="1112" y="159"/>
                </a:lnTo>
                <a:lnTo>
                  <a:pt x="1095" y="159"/>
                </a:lnTo>
                <a:lnTo>
                  <a:pt x="1079" y="159"/>
                </a:lnTo>
                <a:lnTo>
                  <a:pt x="1063" y="158"/>
                </a:lnTo>
                <a:lnTo>
                  <a:pt x="1047" y="158"/>
                </a:lnTo>
                <a:lnTo>
                  <a:pt x="1031" y="158"/>
                </a:lnTo>
                <a:lnTo>
                  <a:pt x="1015" y="158"/>
                </a:lnTo>
                <a:lnTo>
                  <a:pt x="1016" y="155"/>
                </a:lnTo>
                <a:lnTo>
                  <a:pt x="1016" y="153"/>
                </a:lnTo>
                <a:lnTo>
                  <a:pt x="1012" y="153"/>
                </a:lnTo>
                <a:lnTo>
                  <a:pt x="1005" y="154"/>
                </a:lnTo>
                <a:lnTo>
                  <a:pt x="998" y="154"/>
                </a:lnTo>
                <a:lnTo>
                  <a:pt x="991" y="154"/>
                </a:lnTo>
                <a:lnTo>
                  <a:pt x="986" y="156"/>
                </a:lnTo>
                <a:lnTo>
                  <a:pt x="981" y="158"/>
                </a:lnTo>
                <a:lnTo>
                  <a:pt x="978" y="156"/>
                </a:lnTo>
                <a:lnTo>
                  <a:pt x="974" y="155"/>
                </a:lnTo>
                <a:lnTo>
                  <a:pt x="972" y="154"/>
                </a:lnTo>
                <a:lnTo>
                  <a:pt x="969" y="155"/>
                </a:lnTo>
                <a:lnTo>
                  <a:pt x="966" y="156"/>
                </a:lnTo>
                <a:lnTo>
                  <a:pt x="963" y="158"/>
                </a:lnTo>
                <a:lnTo>
                  <a:pt x="962" y="156"/>
                </a:lnTo>
                <a:lnTo>
                  <a:pt x="959" y="154"/>
                </a:lnTo>
                <a:lnTo>
                  <a:pt x="958" y="154"/>
                </a:lnTo>
                <a:lnTo>
                  <a:pt x="956" y="154"/>
                </a:lnTo>
                <a:lnTo>
                  <a:pt x="954" y="155"/>
                </a:lnTo>
                <a:lnTo>
                  <a:pt x="953" y="155"/>
                </a:lnTo>
                <a:lnTo>
                  <a:pt x="950" y="154"/>
                </a:lnTo>
                <a:lnTo>
                  <a:pt x="949" y="153"/>
                </a:lnTo>
                <a:lnTo>
                  <a:pt x="954" y="153"/>
                </a:lnTo>
                <a:lnTo>
                  <a:pt x="958" y="153"/>
                </a:lnTo>
                <a:lnTo>
                  <a:pt x="961" y="152"/>
                </a:lnTo>
                <a:lnTo>
                  <a:pt x="962" y="151"/>
                </a:lnTo>
                <a:lnTo>
                  <a:pt x="963" y="148"/>
                </a:lnTo>
                <a:lnTo>
                  <a:pt x="962" y="146"/>
                </a:lnTo>
                <a:lnTo>
                  <a:pt x="961" y="144"/>
                </a:lnTo>
                <a:lnTo>
                  <a:pt x="957" y="143"/>
                </a:lnTo>
                <a:lnTo>
                  <a:pt x="955" y="143"/>
                </a:lnTo>
                <a:lnTo>
                  <a:pt x="955" y="144"/>
                </a:lnTo>
                <a:lnTo>
                  <a:pt x="956" y="145"/>
                </a:lnTo>
                <a:lnTo>
                  <a:pt x="956" y="146"/>
                </a:lnTo>
                <a:lnTo>
                  <a:pt x="957" y="147"/>
                </a:lnTo>
                <a:lnTo>
                  <a:pt x="957" y="148"/>
                </a:lnTo>
                <a:lnTo>
                  <a:pt x="956" y="148"/>
                </a:lnTo>
                <a:lnTo>
                  <a:pt x="955" y="148"/>
                </a:lnTo>
                <a:lnTo>
                  <a:pt x="951" y="150"/>
                </a:lnTo>
                <a:lnTo>
                  <a:pt x="947" y="150"/>
                </a:lnTo>
                <a:lnTo>
                  <a:pt x="936" y="151"/>
                </a:lnTo>
                <a:lnTo>
                  <a:pt x="925" y="152"/>
                </a:lnTo>
                <a:lnTo>
                  <a:pt x="914" y="153"/>
                </a:lnTo>
                <a:lnTo>
                  <a:pt x="904" y="155"/>
                </a:lnTo>
                <a:lnTo>
                  <a:pt x="891" y="158"/>
                </a:lnTo>
                <a:lnTo>
                  <a:pt x="881" y="160"/>
                </a:lnTo>
                <a:lnTo>
                  <a:pt x="878" y="161"/>
                </a:lnTo>
                <a:lnTo>
                  <a:pt x="875" y="163"/>
                </a:lnTo>
                <a:lnTo>
                  <a:pt x="875" y="166"/>
                </a:lnTo>
                <a:lnTo>
                  <a:pt x="875" y="167"/>
                </a:lnTo>
                <a:lnTo>
                  <a:pt x="876" y="168"/>
                </a:lnTo>
                <a:lnTo>
                  <a:pt x="878" y="169"/>
                </a:lnTo>
                <a:lnTo>
                  <a:pt x="885" y="169"/>
                </a:lnTo>
                <a:lnTo>
                  <a:pt x="893" y="171"/>
                </a:lnTo>
                <a:lnTo>
                  <a:pt x="881" y="173"/>
                </a:lnTo>
                <a:lnTo>
                  <a:pt x="868" y="175"/>
                </a:lnTo>
                <a:lnTo>
                  <a:pt x="856" y="176"/>
                </a:lnTo>
                <a:lnTo>
                  <a:pt x="843" y="176"/>
                </a:lnTo>
                <a:lnTo>
                  <a:pt x="817" y="175"/>
                </a:lnTo>
                <a:lnTo>
                  <a:pt x="792" y="173"/>
                </a:lnTo>
                <a:lnTo>
                  <a:pt x="802" y="173"/>
                </a:lnTo>
                <a:lnTo>
                  <a:pt x="813" y="172"/>
                </a:lnTo>
                <a:lnTo>
                  <a:pt x="823" y="172"/>
                </a:lnTo>
                <a:lnTo>
                  <a:pt x="833" y="171"/>
                </a:lnTo>
                <a:lnTo>
                  <a:pt x="845" y="171"/>
                </a:lnTo>
                <a:lnTo>
                  <a:pt x="856" y="170"/>
                </a:lnTo>
                <a:lnTo>
                  <a:pt x="859" y="170"/>
                </a:lnTo>
                <a:lnTo>
                  <a:pt x="863" y="170"/>
                </a:lnTo>
                <a:lnTo>
                  <a:pt x="866" y="169"/>
                </a:lnTo>
                <a:lnTo>
                  <a:pt x="867" y="166"/>
                </a:lnTo>
                <a:lnTo>
                  <a:pt x="867" y="161"/>
                </a:lnTo>
                <a:lnTo>
                  <a:pt x="866" y="156"/>
                </a:lnTo>
                <a:lnTo>
                  <a:pt x="864" y="155"/>
                </a:lnTo>
                <a:lnTo>
                  <a:pt x="860" y="155"/>
                </a:lnTo>
                <a:lnTo>
                  <a:pt x="857" y="155"/>
                </a:lnTo>
                <a:lnTo>
                  <a:pt x="855" y="156"/>
                </a:lnTo>
                <a:lnTo>
                  <a:pt x="846" y="156"/>
                </a:lnTo>
                <a:lnTo>
                  <a:pt x="837" y="156"/>
                </a:lnTo>
                <a:lnTo>
                  <a:pt x="833" y="155"/>
                </a:lnTo>
                <a:lnTo>
                  <a:pt x="830" y="155"/>
                </a:lnTo>
                <a:lnTo>
                  <a:pt x="826" y="154"/>
                </a:lnTo>
                <a:lnTo>
                  <a:pt x="824" y="152"/>
                </a:lnTo>
                <a:lnTo>
                  <a:pt x="833" y="147"/>
                </a:lnTo>
                <a:lnTo>
                  <a:pt x="842" y="146"/>
                </a:lnTo>
                <a:lnTo>
                  <a:pt x="847" y="146"/>
                </a:lnTo>
                <a:lnTo>
                  <a:pt x="851" y="146"/>
                </a:lnTo>
                <a:lnTo>
                  <a:pt x="855" y="146"/>
                </a:lnTo>
                <a:lnTo>
                  <a:pt x="858" y="145"/>
                </a:lnTo>
                <a:lnTo>
                  <a:pt x="856" y="147"/>
                </a:lnTo>
                <a:lnTo>
                  <a:pt x="856" y="150"/>
                </a:lnTo>
                <a:lnTo>
                  <a:pt x="857" y="151"/>
                </a:lnTo>
                <a:lnTo>
                  <a:pt x="860" y="152"/>
                </a:lnTo>
                <a:lnTo>
                  <a:pt x="871" y="152"/>
                </a:lnTo>
                <a:lnTo>
                  <a:pt x="881" y="151"/>
                </a:lnTo>
                <a:lnTo>
                  <a:pt x="892" y="148"/>
                </a:lnTo>
                <a:lnTo>
                  <a:pt x="905" y="147"/>
                </a:lnTo>
                <a:lnTo>
                  <a:pt x="915" y="147"/>
                </a:lnTo>
                <a:lnTo>
                  <a:pt x="926" y="145"/>
                </a:lnTo>
                <a:lnTo>
                  <a:pt x="920" y="143"/>
                </a:lnTo>
                <a:lnTo>
                  <a:pt x="914" y="143"/>
                </a:lnTo>
                <a:lnTo>
                  <a:pt x="907" y="143"/>
                </a:lnTo>
                <a:lnTo>
                  <a:pt x="900" y="143"/>
                </a:lnTo>
                <a:lnTo>
                  <a:pt x="893" y="144"/>
                </a:lnTo>
                <a:lnTo>
                  <a:pt x="887" y="144"/>
                </a:lnTo>
                <a:lnTo>
                  <a:pt x="881" y="143"/>
                </a:lnTo>
                <a:lnTo>
                  <a:pt x="874" y="141"/>
                </a:lnTo>
                <a:lnTo>
                  <a:pt x="916" y="139"/>
                </a:lnTo>
                <a:lnTo>
                  <a:pt x="957" y="139"/>
                </a:lnTo>
                <a:lnTo>
                  <a:pt x="998" y="138"/>
                </a:lnTo>
                <a:lnTo>
                  <a:pt x="1040" y="138"/>
                </a:lnTo>
                <a:lnTo>
                  <a:pt x="1081" y="138"/>
                </a:lnTo>
                <a:lnTo>
                  <a:pt x="1122" y="138"/>
                </a:lnTo>
                <a:lnTo>
                  <a:pt x="1163" y="138"/>
                </a:lnTo>
                <a:lnTo>
                  <a:pt x="1204" y="138"/>
                </a:lnTo>
                <a:lnTo>
                  <a:pt x="1217" y="138"/>
                </a:lnTo>
                <a:lnTo>
                  <a:pt x="1228" y="138"/>
                </a:lnTo>
                <a:lnTo>
                  <a:pt x="1239" y="138"/>
                </a:lnTo>
                <a:lnTo>
                  <a:pt x="1251" y="138"/>
                </a:lnTo>
                <a:lnTo>
                  <a:pt x="1263" y="138"/>
                </a:lnTo>
                <a:lnTo>
                  <a:pt x="1276" y="139"/>
                </a:lnTo>
                <a:lnTo>
                  <a:pt x="1280" y="138"/>
                </a:lnTo>
                <a:lnTo>
                  <a:pt x="1286" y="138"/>
                </a:lnTo>
                <a:lnTo>
                  <a:pt x="1291" y="139"/>
                </a:lnTo>
                <a:lnTo>
                  <a:pt x="1296" y="141"/>
                </a:lnTo>
                <a:lnTo>
                  <a:pt x="1270" y="142"/>
                </a:lnTo>
                <a:lnTo>
                  <a:pt x="1244" y="142"/>
                </a:lnTo>
                <a:lnTo>
                  <a:pt x="1219" y="142"/>
                </a:lnTo>
                <a:lnTo>
                  <a:pt x="1193" y="143"/>
                </a:lnTo>
                <a:lnTo>
                  <a:pt x="1168" y="143"/>
                </a:lnTo>
                <a:lnTo>
                  <a:pt x="1142" y="143"/>
                </a:lnTo>
                <a:lnTo>
                  <a:pt x="1117" y="144"/>
                </a:lnTo>
                <a:lnTo>
                  <a:pt x="1090" y="143"/>
                </a:lnTo>
                <a:lnTo>
                  <a:pt x="1098" y="144"/>
                </a:lnTo>
                <a:lnTo>
                  <a:pt x="1114" y="144"/>
                </a:lnTo>
                <a:lnTo>
                  <a:pt x="1119" y="144"/>
                </a:lnTo>
                <a:lnTo>
                  <a:pt x="1090" y="143"/>
                </a:lnTo>
                <a:close/>
                <a:moveTo>
                  <a:pt x="1968" y="144"/>
                </a:moveTo>
                <a:lnTo>
                  <a:pt x="1969" y="148"/>
                </a:lnTo>
                <a:lnTo>
                  <a:pt x="1972" y="151"/>
                </a:lnTo>
                <a:lnTo>
                  <a:pt x="1970" y="150"/>
                </a:lnTo>
                <a:lnTo>
                  <a:pt x="1969" y="148"/>
                </a:lnTo>
                <a:lnTo>
                  <a:pt x="1968" y="146"/>
                </a:lnTo>
                <a:lnTo>
                  <a:pt x="1968" y="144"/>
                </a:lnTo>
                <a:close/>
                <a:moveTo>
                  <a:pt x="2027" y="169"/>
                </a:moveTo>
                <a:lnTo>
                  <a:pt x="2027" y="169"/>
                </a:lnTo>
                <a:lnTo>
                  <a:pt x="2026" y="169"/>
                </a:lnTo>
                <a:lnTo>
                  <a:pt x="2025" y="168"/>
                </a:lnTo>
                <a:lnTo>
                  <a:pt x="2024" y="167"/>
                </a:lnTo>
                <a:lnTo>
                  <a:pt x="2020" y="167"/>
                </a:lnTo>
                <a:lnTo>
                  <a:pt x="2018" y="166"/>
                </a:lnTo>
                <a:lnTo>
                  <a:pt x="2012" y="164"/>
                </a:lnTo>
                <a:lnTo>
                  <a:pt x="2007" y="162"/>
                </a:lnTo>
                <a:lnTo>
                  <a:pt x="2003" y="162"/>
                </a:lnTo>
                <a:lnTo>
                  <a:pt x="2001" y="161"/>
                </a:lnTo>
                <a:lnTo>
                  <a:pt x="2000" y="159"/>
                </a:lnTo>
                <a:lnTo>
                  <a:pt x="2001" y="156"/>
                </a:lnTo>
                <a:lnTo>
                  <a:pt x="2009" y="159"/>
                </a:lnTo>
                <a:lnTo>
                  <a:pt x="2016" y="161"/>
                </a:lnTo>
                <a:lnTo>
                  <a:pt x="2022" y="163"/>
                </a:lnTo>
                <a:lnTo>
                  <a:pt x="2028" y="166"/>
                </a:lnTo>
                <a:lnTo>
                  <a:pt x="2028" y="167"/>
                </a:lnTo>
                <a:lnTo>
                  <a:pt x="2027" y="169"/>
                </a:lnTo>
                <a:close/>
                <a:moveTo>
                  <a:pt x="2054" y="168"/>
                </a:moveTo>
                <a:lnTo>
                  <a:pt x="2051" y="167"/>
                </a:lnTo>
                <a:lnTo>
                  <a:pt x="2048" y="166"/>
                </a:lnTo>
                <a:lnTo>
                  <a:pt x="2046" y="164"/>
                </a:lnTo>
                <a:lnTo>
                  <a:pt x="2044" y="163"/>
                </a:lnTo>
                <a:lnTo>
                  <a:pt x="2042" y="163"/>
                </a:lnTo>
                <a:lnTo>
                  <a:pt x="2040" y="163"/>
                </a:lnTo>
                <a:lnTo>
                  <a:pt x="2037" y="161"/>
                </a:lnTo>
                <a:lnTo>
                  <a:pt x="2036" y="160"/>
                </a:lnTo>
                <a:lnTo>
                  <a:pt x="2046" y="162"/>
                </a:lnTo>
                <a:lnTo>
                  <a:pt x="2057" y="164"/>
                </a:lnTo>
                <a:lnTo>
                  <a:pt x="2055" y="166"/>
                </a:lnTo>
                <a:lnTo>
                  <a:pt x="2054" y="168"/>
                </a:lnTo>
                <a:lnTo>
                  <a:pt x="2054" y="167"/>
                </a:lnTo>
                <a:lnTo>
                  <a:pt x="2054" y="168"/>
                </a:lnTo>
                <a:close/>
                <a:moveTo>
                  <a:pt x="2172" y="128"/>
                </a:moveTo>
                <a:lnTo>
                  <a:pt x="2174" y="130"/>
                </a:lnTo>
                <a:lnTo>
                  <a:pt x="2175" y="133"/>
                </a:lnTo>
                <a:lnTo>
                  <a:pt x="2175" y="136"/>
                </a:lnTo>
                <a:lnTo>
                  <a:pt x="2173" y="137"/>
                </a:lnTo>
                <a:lnTo>
                  <a:pt x="2169" y="137"/>
                </a:lnTo>
                <a:lnTo>
                  <a:pt x="2165" y="135"/>
                </a:lnTo>
                <a:lnTo>
                  <a:pt x="2160" y="133"/>
                </a:lnTo>
                <a:lnTo>
                  <a:pt x="2158" y="129"/>
                </a:lnTo>
                <a:lnTo>
                  <a:pt x="2165" y="129"/>
                </a:lnTo>
                <a:lnTo>
                  <a:pt x="2172" y="128"/>
                </a:lnTo>
                <a:lnTo>
                  <a:pt x="2172" y="129"/>
                </a:lnTo>
                <a:lnTo>
                  <a:pt x="2172" y="128"/>
                </a:lnTo>
                <a:close/>
                <a:moveTo>
                  <a:pt x="2133" y="101"/>
                </a:moveTo>
                <a:lnTo>
                  <a:pt x="2140" y="100"/>
                </a:lnTo>
                <a:lnTo>
                  <a:pt x="2145" y="100"/>
                </a:lnTo>
                <a:lnTo>
                  <a:pt x="2151" y="101"/>
                </a:lnTo>
                <a:lnTo>
                  <a:pt x="2157" y="104"/>
                </a:lnTo>
                <a:lnTo>
                  <a:pt x="2150" y="105"/>
                </a:lnTo>
                <a:lnTo>
                  <a:pt x="2144" y="105"/>
                </a:lnTo>
                <a:lnTo>
                  <a:pt x="2137" y="104"/>
                </a:lnTo>
                <a:lnTo>
                  <a:pt x="2133" y="10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7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5"/>
          <p:cNvSpPr>
            <a:spLocks noGrp="1" noEditPoints="1"/>
          </p:cNvSpPr>
          <p:nvPr>
            <p:ph type="pic" sz="quarter" idx="30"/>
          </p:nvPr>
        </p:nvSpPr>
        <p:spPr bwMode="auto">
          <a:xfrm>
            <a:off x="383507" y="882131"/>
            <a:ext cx="23620161" cy="6192688"/>
          </a:xfrm>
          <a:custGeom>
            <a:avLst/>
            <a:gdLst>
              <a:gd name="T0" fmla="*/ 150 w 1845"/>
              <a:gd name="T1" fmla="*/ 413 h 642"/>
              <a:gd name="T2" fmla="*/ 380 w 1845"/>
              <a:gd name="T3" fmla="*/ 368 h 642"/>
              <a:gd name="T4" fmla="*/ 292 w 1845"/>
              <a:gd name="T5" fmla="*/ 387 h 642"/>
              <a:gd name="T6" fmla="*/ 208 w 1845"/>
              <a:gd name="T7" fmla="*/ 410 h 642"/>
              <a:gd name="T8" fmla="*/ 406 w 1845"/>
              <a:gd name="T9" fmla="*/ 377 h 642"/>
              <a:gd name="T10" fmla="*/ 443 w 1845"/>
              <a:gd name="T11" fmla="*/ 440 h 642"/>
              <a:gd name="T12" fmla="*/ 348 w 1845"/>
              <a:gd name="T13" fmla="*/ 453 h 642"/>
              <a:gd name="T14" fmla="*/ 364 w 1845"/>
              <a:gd name="T15" fmla="*/ 484 h 642"/>
              <a:gd name="T16" fmla="*/ 373 w 1845"/>
              <a:gd name="T17" fmla="*/ 553 h 642"/>
              <a:gd name="T18" fmla="*/ 459 w 1845"/>
              <a:gd name="T19" fmla="*/ 609 h 642"/>
              <a:gd name="T20" fmla="*/ 514 w 1845"/>
              <a:gd name="T21" fmla="*/ 634 h 642"/>
              <a:gd name="T22" fmla="*/ 734 w 1845"/>
              <a:gd name="T23" fmla="*/ 616 h 642"/>
              <a:gd name="T24" fmla="*/ 918 w 1845"/>
              <a:gd name="T25" fmla="*/ 617 h 642"/>
              <a:gd name="T26" fmla="*/ 1011 w 1845"/>
              <a:gd name="T27" fmla="*/ 610 h 642"/>
              <a:gd name="T28" fmla="*/ 1068 w 1845"/>
              <a:gd name="T29" fmla="*/ 602 h 642"/>
              <a:gd name="T30" fmla="*/ 1161 w 1845"/>
              <a:gd name="T31" fmla="*/ 597 h 642"/>
              <a:gd name="T32" fmla="*/ 1343 w 1845"/>
              <a:gd name="T33" fmla="*/ 595 h 642"/>
              <a:gd name="T34" fmla="*/ 1450 w 1845"/>
              <a:gd name="T35" fmla="*/ 596 h 642"/>
              <a:gd name="T36" fmla="*/ 1550 w 1845"/>
              <a:gd name="T37" fmla="*/ 612 h 642"/>
              <a:gd name="T38" fmla="*/ 1590 w 1845"/>
              <a:gd name="T39" fmla="*/ 614 h 642"/>
              <a:gd name="T40" fmla="*/ 1696 w 1845"/>
              <a:gd name="T41" fmla="*/ 621 h 642"/>
              <a:gd name="T42" fmla="*/ 1822 w 1845"/>
              <a:gd name="T43" fmla="*/ 641 h 642"/>
              <a:gd name="T44" fmla="*/ 1763 w 1845"/>
              <a:gd name="T45" fmla="*/ 594 h 642"/>
              <a:gd name="T46" fmla="*/ 1554 w 1845"/>
              <a:gd name="T47" fmla="*/ 511 h 642"/>
              <a:gd name="T48" fmla="*/ 1567 w 1845"/>
              <a:gd name="T49" fmla="*/ 508 h 642"/>
              <a:gd name="T50" fmla="*/ 1531 w 1845"/>
              <a:gd name="T51" fmla="*/ 487 h 642"/>
              <a:gd name="T52" fmla="*/ 1367 w 1845"/>
              <a:gd name="T53" fmla="*/ 440 h 642"/>
              <a:gd name="T54" fmla="*/ 1460 w 1845"/>
              <a:gd name="T55" fmla="*/ 454 h 642"/>
              <a:gd name="T56" fmla="*/ 1522 w 1845"/>
              <a:gd name="T57" fmla="*/ 459 h 642"/>
              <a:gd name="T58" fmla="*/ 1576 w 1845"/>
              <a:gd name="T59" fmla="*/ 434 h 642"/>
              <a:gd name="T60" fmla="*/ 1536 w 1845"/>
              <a:gd name="T61" fmla="*/ 430 h 642"/>
              <a:gd name="T62" fmla="*/ 1560 w 1845"/>
              <a:gd name="T63" fmla="*/ 354 h 642"/>
              <a:gd name="T64" fmla="*/ 1559 w 1845"/>
              <a:gd name="T65" fmla="*/ 315 h 642"/>
              <a:gd name="T66" fmla="*/ 1645 w 1845"/>
              <a:gd name="T67" fmla="*/ 323 h 642"/>
              <a:gd name="T68" fmla="*/ 1692 w 1845"/>
              <a:gd name="T69" fmla="*/ 244 h 642"/>
              <a:gd name="T70" fmla="*/ 1723 w 1845"/>
              <a:gd name="T71" fmla="*/ 170 h 642"/>
              <a:gd name="T72" fmla="*/ 1621 w 1845"/>
              <a:gd name="T73" fmla="*/ 112 h 642"/>
              <a:gd name="T74" fmla="*/ 1595 w 1845"/>
              <a:gd name="T75" fmla="*/ 79 h 642"/>
              <a:gd name="T76" fmla="*/ 1653 w 1845"/>
              <a:gd name="T77" fmla="*/ 78 h 642"/>
              <a:gd name="T78" fmla="*/ 1120 w 1845"/>
              <a:gd name="T79" fmla="*/ 6 h 642"/>
              <a:gd name="T80" fmla="*/ 1021 w 1845"/>
              <a:gd name="T81" fmla="*/ 13 h 642"/>
              <a:gd name="T82" fmla="*/ 974 w 1845"/>
              <a:gd name="T83" fmla="*/ 32 h 642"/>
              <a:gd name="T84" fmla="*/ 488 w 1845"/>
              <a:gd name="T85" fmla="*/ 61 h 642"/>
              <a:gd name="T86" fmla="*/ 399 w 1845"/>
              <a:gd name="T87" fmla="*/ 176 h 642"/>
              <a:gd name="T88" fmla="*/ 67 w 1845"/>
              <a:gd name="T89" fmla="*/ 364 h 642"/>
              <a:gd name="T90" fmla="*/ 138 w 1845"/>
              <a:gd name="T91" fmla="*/ 439 h 642"/>
              <a:gd name="T92" fmla="*/ 1541 w 1845"/>
              <a:gd name="T93" fmla="*/ 514 h 642"/>
              <a:gd name="T94" fmla="*/ 1542 w 1845"/>
              <a:gd name="T95" fmla="*/ 434 h 642"/>
              <a:gd name="T96" fmla="*/ 1659 w 1845"/>
              <a:gd name="T97" fmla="*/ 285 h 642"/>
              <a:gd name="T98" fmla="*/ 1552 w 1845"/>
              <a:gd name="T99" fmla="*/ 309 h 642"/>
              <a:gd name="T100" fmla="*/ 1538 w 1845"/>
              <a:gd name="T101" fmla="*/ 286 h 642"/>
              <a:gd name="T102" fmla="*/ 1599 w 1845"/>
              <a:gd name="T103" fmla="*/ 274 h 642"/>
              <a:gd name="T104" fmla="*/ 1382 w 1845"/>
              <a:gd name="T105" fmla="*/ 178 h 642"/>
              <a:gd name="T106" fmla="*/ 1543 w 1845"/>
              <a:gd name="T107" fmla="*/ 216 h 642"/>
              <a:gd name="T108" fmla="*/ 1613 w 1845"/>
              <a:gd name="T109" fmla="*/ 242 h 642"/>
              <a:gd name="T110" fmla="*/ 1465 w 1845"/>
              <a:gd name="T111" fmla="*/ 228 h 642"/>
              <a:gd name="T112" fmla="*/ 1402 w 1845"/>
              <a:gd name="T113" fmla="*/ 191 h 642"/>
              <a:gd name="T114" fmla="*/ 709 w 1845"/>
              <a:gd name="T115" fmla="*/ 609 h 642"/>
              <a:gd name="T116" fmla="*/ 332 w 1845"/>
              <a:gd name="T117" fmla="*/ 272 h 642"/>
              <a:gd name="T118" fmla="*/ 410 w 1845"/>
              <a:gd name="T119" fmla="*/ 168 h 642"/>
              <a:gd name="T120" fmla="*/ 475 w 1845"/>
              <a:gd name="T121" fmla="*/ 144 h 642"/>
              <a:gd name="T122" fmla="*/ 271 w 1845"/>
              <a:gd name="T123" fmla="*/ 290 h 642"/>
              <a:gd name="T124" fmla="*/ 157 w 1845"/>
              <a:gd name="T125" fmla="*/ 33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5" h="642">
                <a:moveTo>
                  <a:pt x="138" y="440"/>
                </a:moveTo>
                <a:lnTo>
                  <a:pt x="135" y="437"/>
                </a:lnTo>
                <a:lnTo>
                  <a:pt x="133" y="436"/>
                </a:lnTo>
                <a:lnTo>
                  <a:pt x="141" y="433"/>
                </a:lnTo>
                <a:lnTo>
                  <a:pt x="149" y="433"/>
                </a:lnTo>
                <a:lnTo>
                  <a:pt x="150" y="435"/>
                </a:lnTo>
                <a:lnTo>
                  <a:pt x="154" y="437"/>
                </a:lnTo>
                <a:lnTo>
                  <a:pt x="163" y="435"/>
                </a:lnTo>
                <a:lnTo>
                  <a:pt x="172" y="431"/>
                </a:lnTo>
                <a:lnTo>
                  <a:pt x="182" y="428"/>
                </a:lnTo>
                <a:lnTo>
                  <a:pt x="192" y="425"/>
                </a:lnTo>
                <a:lnTo>
                  <a:pt x="188" y="422"/>
                </a:lnTo>
                <a:lnTo>
                  <a:pt x="183" y="423"/>
                </a:lnTo>
                <a:lnTo>
                  <a:pt x="179" y="425"/>
                </a:lnTo>
                <a:lnTo>
                  <a:pt x="174" y="426"/>
                </a:lnTo>
                <a:lnTo>
                  <a:pt x="163" y="425"/>
                </a:lnTo>
                <a:lnTo>
                  <a:pt x="151" y="422"/>
                </a:lnTo>
                <a:lnTo>
                  <a:pt x="147" y="422"/>
                </a:lnTo>
                <a:lnTo>
                  <a:pt x="141" y="422"/>
                </a:lnTo>
                <a:lnTo>
                  <a:pt x="135" y="423"/>
                </a:lnTo>
                <a:lnTo>
                  <a:pt x="130" y="426"/>
                </a:lnTo>
                <a:lnTo>
                  <a:pt x="124" y="428"/>
                </a:lnTo>
                <a:lnTo>
                  <a:pt x="118" y="430"/>
                </a:lnTo>
                <a:lnTo>
                  <a:pt x="113" y="431"/>
                </a:lnTo>
                <a:lnTo>
                  <a:pt x="107" y="433"/>
                </a:lnTo>
                <a:lnTo>
                  <a:pt x="112" y="428"/>
                </a:lnTo>
                <a:lnTo>
                  <a:pt x="117" y="423"/>
                </a:lnTo>
                <a:lnTo>
                  <a:pt x="122" y="421"/>
                </a:lnTo>
                <a:lnTo>
                  <a:pt x="125" y="420"/>
                </a:lnTo>
                <a:lnTo>
                  <a:pt x="129" y="420"/>
                </a:lnTo>
                <a:lnTo>
                  <a:pt x="133" y="420"/>
                </a:lnTo>
                <a:lnTo>
                  <a:pt x="139" y="420"/>
                </a:lnTo>
                <a:lnTo>
                  <a:pt x="142" y="419"/>
                </a:lnTo>
                <a:lnTo>
                  <a:pt x="147" y="417"/>
                </a:lnTo>
                <a:lnTo>
                  <a:pt x="150" y="413"/>
                </a:lnTo>
                <a:lnTo>
                  <a:pt x="158" y="411"/>
                </a:lnTo>
                <a:lnTo>
                  <a:pt x="166" y="411"/>
                </a:lnTo>
                <a:lnTo>
                  <a:pt x="179" y="408"/>
                </a:lnTo>
                <a:lnTo>
                  <a:pt x="190" y="404"/>
                </a:lnTo>
                <a:lnTo>
                  <a:pt x="203" y="400"/>
                </a:lnTo>
                <a:lnTo>
                  <a:pt x="214" y="396"/>
                </a:lnTo>
                <a:lnTo>
                  <a:pt x="226" y="393"/>
                </a:lnTo>
                <a:lnTo>
                  <a:pt x="238" y="390"/>
                </a:lnTo>
                <a:lnTo>
                  <a:pt x="249" y="388"/>
                </a:lnTo>
                <a:lnTo>
                  <a:pt x="261" y="385"/>
                </a:lnTo>
                <a:lnTo>
                  <a:pt x="269" y="384"/>
                </a:lnTo>
                <a:lnTo>
                  <a:pt x="275" y="381"/>
                </a:lnTo>
                <a:lnTo>
                  <a:pt x="275" y="379"/>
                </a:lnTo>
                <a:lnTo>
                  <a:pt x="274" y="376"/>
                </a:lnTo>
                <a:lnTo>
                  <a:pt x="275" y="375"/>
                </a:lnTo>
                <a:lnTo>
                  <a:pt x="277" y="373"/>
                </a:lnTo>
                <a:lnTo>
                  <a:pt x="279" y="372"/>
                </a:lnTo>
                <a:lnTo>
                  <a:pt x="281" y="372"/>
                </a:lnTo>
                <a:lnTo>
                  <a:pt x="282" y="376"/>
                </a:lnTo>
                <a:lnTo>
                  <a:pt x="285" y="378"/>
                </a:lnTo>
                <a:lnTo>
                  <a:pt x="288" y="380"/>
                </a:lnTo>
                <a:lnTo>
                  <a:pt x="292" y="379"/>
                </a:lnTo>
                <a:lnTo>
                  <a:pt x="303" y="378"/>
                </a:lnTo>
                <a:lnTo>
                  <a:pt x="312" y="375"/>
                </a:lnTo>
                <a:lnTo>
                  <a:pt x="323" y="372"/>
                </a:lnTo>
                <a:lnTo>
                  <a:pt x="333" y="371"/>
                </a:lnTo>
                <a:lnTo>
                  <a:pt x="345" y="369"/>
                </a:lnTo>
                <a:lnTo>
                  <a:pt x="355" y="367"/>
                </a:lnTo>
                <a:lnTo>
                  <a:pt x="364" y="363"/>
                </a:lnTo>
                <a:lnTo>
                  <a:pt x="374" y="361"/>
                </a:lnTo>
                <a:lnTo>
                  <a:pt x="382" y="359"/>
                </a:lnTo>
                <a:lnTo>
                  <a:pt x="392" y="359"/>
                </a:lnTo>
                <a:lnTo>
                  <a:pt x="388" y="362"/>
                </a:lnTo>
                <a:lnTo>
                  <a:pt x="385" y="365"/>
                </a:lnTo>
                <a:lnTo>
                  <a:pt x="380" y="368"/>
                </a:lnTo>
                <a:lnTo>
                  <a:pt x="374" y="370"/>
                </a:lnTo>
                <a:lnTo>
                  <a:pt x="365" y="371"/>
                </a:lnTo>
                <a:lnTo>
                  <a:pt x="356" y="372"/>
                </a:lnTo>
                <a:lnTo>
                  <a:pt x="354" y="373"/>
                </a:lnTo>
                <a:lnTo>
                  <a:pt x="354" y="376"/>
                </a:lnTo>
                <a:lnTo>
                  <a:pt x="354" y="378"/>
                </a:lnTo>
                <a:lnTo>
                  <a:pt x="354" y="381"/>
                </a:lnTo>
                <a:lnTo>
                  <a:pt x="353" y="382"/>
                </a:lnTo>
                <a:lnTo>
                  <a:pt x="352" y="384"/>
                </a:lnTo>
                <a:lnTo>
                  <a:pt x="349" y="384"/>
                </a:lnTo>
                <a:lnTo>
                  <a:pt x="348" y="384"/>
                </a:lnTo>
                <a:lnTo>
                  <a:pt x="346" y="381"/>
                </a:lnTo>
                <a:lnTo>
                  <a:pt x="346" y="379"/>
                </a:lnTo>
                <a:lnTo>
                  <a:pt x="347" y="377"/>
                </a:lnTo>
                <a:lnTo>
                  <a:pt x="347" y="375"/>
                </a:lnTo>
                <a:lnTo>
                  <a:pt x="343" y="375"/>
                </a:lnTo>
                <a:lnTo>
                  <a:pt x="339" y="376"/>
                </a:lnTo>
                <a:lnTo>
                  <a:pt x="335" y="377"/>
                </a:lnTo>
                <a:lnTo>
                  <a:pt x="331" y="379"/>
                </a:lnTo>
                <a:lnTo>
                  <a:pt x="327" y="380"/>
                </a:lnTo>
                <a:lnTo>
                  <a:pt x="323" y="381"/>
                </a:lnTo>
                <a:lnTo>
                  <a:pt x="319" y="380"/>
                </a:lnTo>
                <a:lnTo>
                  <a:pt x="315" y="380"/>
                </a:lnTo>
                <a:lnTo>
                  <a:pt x="311" y="382"/>
                </a:lnTo>
                <a:lnTo>
                  <a:pt x="306" y="387"/>
                </a:lnTo>
                <a:lnTo>
                  <a:pt x="304" y="389"/>
                </a:lnTo>
                <a:lnTo>
                  <a:pt x="302" y="390"/>
                </a:lnTo>
                <a:lnTo>
                  <a:pt x="299" y="390"/>
                </a:lnTo>
                <a:lnTo>
                  <a:pt x="297" y="390"/>
                </a:lnTo>
                <a:lnTo>
                  <a:pt x="297" y="389"/>
                </a:lnTo>
                <a:lnTo>
                  <a:pt x="298" y="388"/>
                </a:lnTo>
                <a:lnTo>
                  <a:pt x="298" y="387"/>
                </a:lnTo>
                <a:lnTo>
                  <a:pt x="298" y="386"/>
                </a:lnTo>
                <a:lnTo>
                  <a:pt x="295" y="386"/>
                </a:lnTo>
                <a:lnTo>
                  <a:pt x="292" y="387"/>
                </a:lnTo>
                <a:lnTo>
                  <a:pt x="289" y="388"/>
                </a:lnTo>
                <a:lnTo>
                  <a:pt x="287" y="388"/>
                </a:lnTo>
                <a:lnTo>
                  <a:pt x="286" y="389"/>
                </a:lnTo>
                <a:lnTo>
                  <a:pt x="283" y="390"/>
                </a:lnTo>
                <a:lnTo>
                  <a:pt x="283" y="392"/>
                </a:lnTo>
                <a:lnTo>
                  <a:pt x="283" y="393"/>
                </a:lnTo>
                <a:lnTo>
                  <a:pt x="283" y="394"/>
                </a:lnTo>
                <a:lnTo>
                  <a:pt x="283" y="395"/>
                </a:lnTo>
                <a:lnTo>
                  <a:pt x="282" y="395"/>
                </a:lnTo>
                <a:lnTo>
                  <a:pt x="280" y="396"/>
                </a:lnTo>
                <a:lnTo>
                  <a:pt x="278" y="396"/>
                </a:lnTo>
                <a:lnTo>
                  <a:pt x="277" y="397"/>
                </a:lnTo>
                <a:lnTo>
                  <a:pt x="275" y="398"/>
                </a:lnTo>
                <a:lnTo>
                  <a:pt x="274" y="400"/>
                </a:lnTo>
                <a:lnTo>
                  <a:pt x="277" y="398"/>
                </a:lnTo>
                <a:lnTo>
                  <a:pt x="278" y="396"/>
                </a:lnTo>
                <a:lnTo>
                  <a:pt x="278" y="394"/>
                </a:lnTo>
                <a:lnTo>
                  <a:pt x="279" y="392"/>
                </a:lnTo>
                <a:lnTo>
                  <a:pt x="275" y="390"/>
                </a:lnTo>
                <a:lnTo>
                  <a:pt x="271" y="392"/>
                </a:lnTo>
                <a:lnTo>
                  <a:pt x="262" y="393"/>
                </a:lnTo>
                <a:lnTo>
                  <a:pt x="254" y="396"/>
                </a:lnTo>
                <a:lnTo>
                  <a:pt x="255" y="400"/>
                </a:lnTo>
                <a:lnTo>
                  <a:pt x="256" y="403"/>
                </a:lnTo>
                <a:lnTo>
                  <a:pt x="252" y="405"/>
                </a:lnTo>
                <a:lnTo>
                  <a:pt x="247" y="406"/>
                </a:lnTo>
                <a:lnTo>
                  <a:pt x="234" y="409"/>
                </a:lnTo>
                <a:lnTo>
                  <a:pt x="222" y="413"/>
                </a:lnTo>
                <a:lnTo>
                  <a:pt x="220" y="414"/>
                </a:lnTo>
                <a:lnTo>
                  <a:pt x="216" y="414"/>
                </a:lnTo>
                <a:lnTo>
                  <a:pt x="213" y="413"/>
                </a:lnTo>
                <a:lnTo>
                  <a:pt x="211" y="411"/>
                </a:lnTo>
                <a:lnTo>
                  <a:pt x="211" y="410"/>
                </a:lnTo>
                <a:lnTo>
                  <a:pt x="209" y="410"/>
                </a:lnTo>
                <a:lnTo>
                  <a:pt x="208" y="410"/>
                </a:lnTo>
                <a:lnTo>
                  <a:pt x="207" y="412"/>
                </a:lnTo>
                <a:lnTo>
                  <a:pt x="205" y="415"/>
                </a:lnTo>
                <a:lnTo>
                  <a:pt x="206" y="419"/>
                </a:lnTo>
                <a:lnTo>
                  <a:pt x="209" y="420"/>
                </a:lnTo>
                <a:lnTo>
                  <a:pt x="214" y="419"/>
                </a:lnTo>
                <a:lnTo>
                  <a:pt x="221" y="418"/>
                </a:lnTo>
                <a:lnTo>
                  <a:pt x="225" y="417"/>
                </a:lnTo>
                <a:lnTo>
                  <a:pt x="238" y="413"/>
                </a:lnTo>
                <a:lnTo>
                  <a:pt x="250" y="410"/>
                </a:lnTo>
                <a:lnTo>
                  <a:pt x="261" y="409"/>
                </a:lnTo>
                <a:lnTo>
                  <a:pt x="270" y="409"/>
                </a:lnTo>
                <a:lnTo>
                  <a:pt x="280" y="405"/>
                </a:lnTo>
                <a:lnTo>
                  <a:pt x="289" y="402"/>
                </a:lnTo>
                <a:lnTo>
                  <a:pt x="292" y="398"/>
                </a:lnTo>
                <a:lnTo>
                  <a:pt x="296" y="396"/>
                </a:lnTo>
                <a:lnTo>
                  <a:pt x="298" y="397"/>
                </a:lnTo>
                <a:lnTo>
                  <a:pt x="302" y="398"/>
                </a:lnTo>
                <a:lnTo>
                  <a:pt x="304" y="398"/>
                </a:lnTo>
                <a:lnTo>
                  <a:pt x="305" y="398"/>
                </a:lnTo>
                <a:lnTo>
                  <a:pt x="318" y="395"/>
                </a:lnTo>
                <a:lnTo>
                  <a:pt x="330" y="393"/>
                </a:lnTo>
                <a:lnTo>
                  <a:pt x="343" y="390"/>
                </a:lnTo>
                <a:lnTo>
                  <a:pt x="355" y="388"/>
                </a:lnTo>
                <a:lnTo>
                  <a:pt x="368" y="386"/>
                </a:lnTo>
                <a:lnTo>
                  <a:pt x="380" y="384"/>
                </a:lnTo>
                <a:lnTo>
                  <a:pt x="386" y="382"/>
                </a:lnTo>
                <a:lnTo>
                  <a:pt x="392" y="380"/>
                </a:lnTo>
                <a:lnTo>
                  <a:pt x="396" y="379"/>
                </a:lnTo>
                <a:lnTo>
                  <a:pt x="398" y="377"/>
                </a:lnTo>
                <a:lnTo>
                  <a:pt x="399" y="376"/>
                </a:lnTo>
                <a:lnTo>
                  <a:pt x="401" y="375"/>
                </a:lnTo>
                <a:lnTo>
                  <a:pt x="402" y="375"/>
                </a:lnTo>
                <a:lnTo>
                  <a:pt x="403" y="376"/>
                </a:lnTo>
                <a:lnTo>
                  <a:pt x="405" y="376"/>
                </a:lnTo>
                <a:lnTo>
                  <a:pt x="406" y="377"/>
                </a:lnTo>
                <a:lnTo>
                  <a:pt x="407" y="380"/>
                </a:lnTo>
                <a:lnTo>
                  <a:pt x="410" y="380"/>
                </a:lnTo>
                <a:lnTo>
                  <a:pt x="413" y="380"/>
                </a:lnTo>
                <a:lnTo>
                  <a:pt x="417" y="381"/>
                </a:lnTo>
                <a:lnTo>
                  <a:pt x="418" y="384"/>
                </a:lnTo>
                <a:lnTo>
                  <a:pt x="417" y="385"/>
                </a:lnTo>
                <a:lnTo>
                  <a:pt x="414" y="386"/>
                </a:lnTo>
                <a:lnTo>
                  <a:pt x="413" y="387"/>
                </a:lnTo>
                <a:lnTo>
                  <a:pt x="413" y="389"/>
                </a:lnTo>
                <a:lnTo>
                  <a:pt x="414" y="389"/>
                </a:lnTo>
                <a:lnTo>
                  <a:pt x="417" y="389"/>
                </a:lnTo>
                <a:lnTo>
                  <a:pt x="418" y="389"/>
                </a:lnTo>
                <a:lnTo>
                  <a:pt x="422" y="389"/>
                </a:lnTo>
                <a:lnTo>
                  <a:pt x="426" y="390"/>
                </a:lnTo>
                <a:lnTo>
                  <a:pt x="430" y="392"/>
                </a:lnTo>
                <a:lnTo>
                  <a:pt x="432" y="394"/>
                </a:lnTo>
                <a:lnTo>
                  <a:pt x="435" y="398"/>
                </a:lnTo>
                <a:lnTo>
                  <a:pt x="437" y="402"/>
                </a:lnTo>
                <a:lnTo>
                  <a:pt x="440" y="406"/>
                </a:lnTo>
                <a:lnTo>
                  <a:pt x="446" y="410"/>
                </a:lnTo>
                <a:lnTo>
                  <a:pt x="444" y="411"/>
                </a:lnTo>
                <a:lnTo>
                  <a:pt x="443" y="412"/>
                </a:lnTo>
                <a:lnTo>
                  <a:pt x="442" y="412"/>
                </a:lnTo>
                <a:lnTo>
                  <a:pt x="443" y="414"/>
                </a:lnTo>
                <a:lnTo>
                  <a:pt x="448" y="417"/>
                </a:lnTo>
                <a:lnTo>
                  <a:pt x="453" y="419"/>
                </a:lnTo>
                <a:lnTo>
                  <a:pt x="450" y="420"/>
                </a:lnTo>
                <a:lnTo>
                  <a:pt x="447" y="420"/>
                </a:lnTo>
                <a:lnTo>
                  <a:pt x="446" y="421"/>
                </a:lnTo>
                <a:lnTo>
                  <a:pt x="447" y="422"/>
                </a:lnTo>
                <a:lnTo>
                  <a:pt x="450" y="427"/>
                </a:lnTo>
                <a:lnTo>
                  <a:pt x="450" y="433"/>
                </a:lnTo>
                <a:lnTo>
                  <a:pt x="448" y="436"/>
                </a:lnTo>
                <a:lnTo>
                  <a:pt x="446" y="438"/>
                </a:lnTo>
                <a:lnTo>
                  <a:pt x="443" y="440"/>
                </a:lnTo>
                <a:lnTo>
                  <a:pt x="438" y="440"/>
                </a:lnTo>
                <a:lnTo>
                  <a:pt x="430" y="440"/>
                </a:lnTo>
                <a:lnTo>
                  <a:pt x="423" y="442"/>
                </a:lnTo>
                <a:lnTo>
                  <a:pt x="414" y="444"/>
                </a:lnTo>
                <a:lnTo>
                  <a:pt x="405" y="445"/>
                </a:lnTo>
                <a:lnTo>
                  <a:pt x="402" y="445"/>
                </a:lnTo>
                <a:lnTo>
                  <a:pt x="398" y="444"/>
                </a:lnTo>
                <a:lnTo>
                  <a:pt x="396" y="444"/>
                </a:lnTo>
                <a:lnTo>
                  <a:pt x="395" y="443"/>
                </a:lnTo>
                <a:lnTo>
                  <a:pt x="395" y="442"/>
                </a:lnTo>
                <a:lnTo>
                  <a:pt x="396" y="439"/>
                </a:lnTo>
                <a:lnTo>
                  <a:pt x="404" y="435"/>
                </a:lnTo>
                <a:lnTo>
                  <a:pt x="413" y="431"/>
                </a:lnTo>
                <a:lnTo>
                  <a:pt x="422" y="428"/>
                </a:lnTo>
                <a:lnTo>
                  <a:pt x="431" y="423"/>
                </a:lnTo>
                <a:lnTo>
                  <a:pt x="434" y="421"/>
                </a:lnTo>
                <a:lnTo>
                  <a:pt x="435" y="420"/>
                </a:lnTo>
                <a:lnTo>
                  <a:pt x="434" y="418"/>
                </a:lnTo>
                <a:lnTo>
                  <a:pt x="430" y="417"/>
                </a:lnTo>
                <a:lnTo>
                  <a:pt x="423" y="418"/>
                </a:lnTo>
                <a:lnTo>
                  <a:pt x="415" y="420"/>
                </a:lnTo>
                <a:lnTo>
                  <a:pt x="405" y="423"/>
                </a:lnTo>
                <a:lnTo>
                  <a:pt x="395" y="426"/>
                </a:lnTo>
                <a:lnTo>
                  <a:pt x="385" y="429"/>
                </a:lnTo>
                <a:lnTo>
                  <a:pt x="374" y="434"/>
                </a:lnTo>
                <a:lnTo>
                  <a:pt x="366" y="437"/>
                </a:lnTo>
                <a:lnTo>
                  <a:pt x="357" y="440"/>
                </a:lnTo>
                <a:lnTo>
                  <a:pt x="355" y="442"/>
                </a:lnTo>
                <a:lnTo>
                  <a:pt x="354" y="442"/>
                </a:lnTo>
                <a:lnTo>
                  <a:pt x="353" y="444"/>
                </a:lnTo>
                <a:lnTo>
                  <a:pt x="352" y="445"/>
                </a:lnTo>
                <a:lnTo>
                  <a:pt x="352" y="447"/>
                </a:lnTo>
                <a:lnTo>
                  <a:pt x="352" y="451"/>
                </a:lnTo>
                <a:lnTo>
                  <a:pt x="351" y="452"/>
                </a:lnTo>
                <a:lnTo>
                  <a:pt x="348" y="453"/>
                </a:lnTo>
                <a:lnTo>
                  <a:pt x="347" y="454"/>
                </a:lnTo>
                <a:lnTo>
                  <a:pt x="346" y="454"/>
                </a:lnTo>
                <a:lnTo>
                  <a:pt x="346" y="455"/>
                </a:lnTo>
                <a:lnTo>
                  <a:pt x="347" y="456"/>
                </a:lnTo>
                <a:lnTo>
                  <a:pt x="353" y="458"/>
                </a:lnTo>
                <a:lnTo>
                  <a:pt x="361" y="459"/>
                </a:lnTo>
                <a:lnTo>
                  <a:pt x="358" y="461"/>
                </a:lnTo>
                <a:lnTo>
                  <a:pt x="357" y="462"/>
                </a:lnTo>
                <a:lnTo>
                  <a:pt x="355" y="463"/>
                </a:lnTo>
                <a:lnTo>
                  <a:pt x="353" y="463"/>
                </a:lnTo>
                <a:lnTo>
                  <a:pt x="348" y="464"/>
                </a:lnTo>
                <a:lnTo>
                  <a:pt x="345" y="465"/>
                </a:lnTo>
                <a:lnTo>
                  <a:pt x="346" y="468"/>
                </a:lnTo>
                <a:lnTo>
                  <a:pt x="348" y="469"/>
                </a:lnTo>
                <a:lnTo>
                  <a:pt x="352" y="469"/>
                </a:lnTo>
                <a:lnTo>
                  <a:pt x="355" y="468"/>
                </a:lnTo>
                <a:lnTo>
                  <a:pt x="362" y="464"/>
                </a:lnTo>
                <a:lnTo>
                  <a:pt x="368" y="462"/>
                </a:lnTo>
                <a:lnTo>
                  <a:pt x="370" y="463"/>
                </a:lnTo>
                <a:lnTo>
                  <a:pt x="371" y="465"/>
                </a:lnTo>
                <a:lnTo>
                  <a:pt x="371" y="468"/>
                </a:lnTo>
                <a:lnTo>
                  <a:pt x="371" y="471"/>
                </a:lnTo>
                <a:lnTo>
                  <a:pt x="370" y="473"/>
                </a:lnTo>
                <a:lnTo>
                  <a:pt x="369" y="475"/>
                </a:lnTo>
                <a:lnTo>
                  <a:pt x="366" y="476"/>
                </a:lnTo>
                <a:lnTo>
                  <a:pt x="364" y="477"/>
                </a:lnTo>
                <a:lnTo>
                  <a:pt x="362" y="478"/>
                </a:lnTo>
                <a:lnTo>
                  <a:pt x="358" y="479"/>
                </a:lnTo>
                <a:lnTo>
                  <a:pt x="357" y="480"/>
                </a:lnTo>
                <a:lnTo>
                  <a:pt x="357" y="484"/>
                </a:lnTo>
                <a:lnTo>
                  <a:pt x="357" y="485"/>
                </a:lnTo>
                <a:lnTo>
                  <a:pt x="358" y="485"/>
                </a:lnTo>
                <a:lnTo>
                  <a:pt x="360" y="485"/>
                </a:lnTo>
                <a:lnTo>
                  <a:pt x="361" y="485"/>
                </a:lnTo>
                <a:lnTo>
                  <a:pt x="364" y="484"/>
                </a:lnTo>
                <a:lnTo>
                  <a:pt x="366" y="484"/>
                </a:lnTo>
                <a:lnTo>
                  <a:pt x="368" y="486"/>
                </a:lnTo>
                <a:lnTo>
                  <a:pt x="368" y="487"/>
                </a:lnTo>
                <a:lnTo>
                  <a:pt x="366" y="489"/>
                </a:lnTo>
                <a:lnTo>
                  <a:pt x="363" y="490"/>
                </a:lnTo>
                <a:lnTo>
                  <a:pt x="357" y="494"/>
                </a:lnTo>
                <a:lnTo>
                  <a:pt x="353" y="497"/>
                </a:lnTo>
                <a:lnTo>
                  <a:pt x="358" y="500"/>
                </a:lnTo>
                <a:lnTo>
                  <a:pt x="365" y="503"/>
                </a:lnTo>
                <a:lnTo>
                  <a:pt x="368" y="505"/>
                </a:lnTo>
                <a:lnTo>
                  <a:pt x="370" y="508"/>
                </a:lnTo>
                <a:lnTo>
                  <a:pt x="370" y="510"/>
                </a:lnTo>
                <a:lnTo>
                  <a:pt x="370" y="512"/>
                </a:lnTo>
                <a:lnTo>
                  <a:pt x="369" y="514"/>
                </a:lnTo>
                <a:lnTo>
                  <a:pt x="368" y="516"/>
                </a:lnTo>
                <a:lnTo>
                  <a:pt x="368" y="517"/>
                </a:lnTo>
                <a:lnTo>
                  <a:pt x="370" y="518"/>
                </a:lnTo>
                <a:lnTo>
                  <a:pt x="374" y="518"/>
                </a:lnTo>
                <a:lnTo>
                  <a:pt x="379" y="519"/>
                </a:lnTo>
                <a:lnTo>
                  <a:pt x="373" y="521"/>
                </a:lnTo>
                <a:lnTo>
                  <a:pt x="369" y="523"/>
                </a:lnTo>
                <a:lnTo>
                  <a:pt x="366" y="526"/>
                </a:lnTo>
                <a:lnTo>
                  <a:pt x="365" y="528"/>
                </a:lnTo>
                <a:lnTo>
                  <a:pt x="364" y="530"/>
                </a:lnTo>
                <a:lnTo>
                  <a:pt x="365" y="534"/>
                </a:lnTo>
                <a:lnTo>
                  <a:pt x="368" y="535"/>
                </a:lnTo>
                <a:lnTo>
                  <a:pt x="370" y="537"/>
                </a:lnTo>
                <a:lnTo>
                  <a:pt x="372" y="538"/>
                </a:lnTo>
                <a:lnTo>
                  <a:pt x="374" y="539"/>
                </a:lnTo>
                <a:lnTo>
                  <a:pt x="381" y="541"/>
                </a:lnTo>
                <a:lnTo>
                  <a:pt x="386" y="543"/>
                </a:lnTo>
                <a:lnTo>
                  <a:pt x="382" y="544"/>
                </a:lnTo>
                <a:lnTo>
                  <a:pt x="378" y="546"/>
                </a:lnTo>
                <a:lnTo>
                  <a:pt x="376" y="550"/>
                </a:lnTo>
                <a:lnTo>
                  <a:pt x="373" y="553"/>
                </a:lnTo>
                <a:lnTo>
                  <a:pt x="369" y="553"/>
                </a:lnTo>
                <a:lnTo>
                  <a:pt x="363" y="553"/>
                </a:lnTo>
                <a:lnTo>
                  <a:pt x="361" y="554"/>
                </a:lnTo>
                <a:lnTo>
                  <a:pt x="360" y="556"/>
                </a:lnTo>
                <a:lnTo>
                  <a:pt x="361" y="559"/>
                </a:lnTo>
                <a:lnTo>
                  <a:pt x="362" y="560"/>
                </a:lnTo>
                <a:lnTo>
                  <a:pt x="365" y="562"/>
                </a:lnTo>
                <a:lnTo>
                  <a:pt x="369" y="563"/>
                </a:lnTo>
                <a:lnTo>
                  <a:pt x="379" y="562"/>
                </a:lnTo>
                <a:lnTo>
                  <a:pt x="388" y="560"/>
                </a:lnTo>
                <a:lnTo>
                  <a:pt x="396" y="566"/>
                </a:lnTo>
                <a:lnTo>
                  <a:pt x="405" y="571"/>
                </a:lnTo>
                <a:lnTo>
                  <a:pt x="410" y="570"/>
                </a:lnTo>
                <a:lnTo>
                  <a:pt x="413" y="569"/>
                </a:lnTo>
                <a:lnTo>
                  <a:pt x="418" y="569"/>
                </a:lnTo>
                <a:lnTo>
                  <a:pt x="422" y="570"/>
                </a:lnTo>
                <a:lnTo>
                  <a:pt x="431" y="575"/>
                </a:lnTo>
                <a:lnTo>
                  <a:pt x="440" y="577"/>
                </a:lnTo>
                <a:lnTo>
                  <a:pt x="431" y="581"/>
                </a:lnTo>
                <a:lnTo>
                  <a:pt x="422" y="586"/>
                </a:lnTo>
                <a:lnTo>
                  <a:pt x="427" y="592"/>
                </a:lnTo>
                <a:lnTo>
                  <a:pt x="434" y="596"/>
                </a:lnTo>
                <a:lnTo>
                  <a:pt x="442" y="596"/>
                </a:lnTo>
                <a:lnTo>
                  <a:pt x="448" y="595"/>
                </a:lnTo>
                <a:lnTo>
                  <a:pt x="451" y="595"/>
                </a:lnTo>
                <a:lnTo>
                  <a:pt x="452" y="596"/>
                </a:lnTo>
                <a:lnTo>
                  <a:pt x="452" y="597"/>
                </a:lnTo>
                <a:lnTo>
                  <a:pt x="451" y="597"/>
                </a:lnTo>
                <a:lnTo>
                  <a:pt x="447" y="600"/>
                </a:lnTo>
                <a:lnTo>
                  <a:pt x="446" y="602"/>
                </a:lnTo>
                <a:lnTo>
                  <a:pt x="446" y="604"/>
                </a:lnTo>
                <a:lnTo>
                  <a:pt x="447" y="606"/>
                </a:lnTo>
                <a:lnTo>
                  <a:pt x="450" y="608"/>
                </a:lnTo>
                <a:lnTo>
                  <a:pt x="453" y="608"/>
                </a:lnTo>
                <a:lnTo>
                  <a:pt x="459" y="609"/>
                </a:lnTo>
                <a:lnTo>
                  <a:pt x="463" y="609"/>
                </a:lnTo>
                <a:lnTo>
                  <a:pt x="462" y="611"/>
                </a:lnTo>
                <a:lnTo>
                  <a:pt x="461" y="613"/>
                </a:lnTo>
                <a:lnTo>
                  <a:pt x="461" y="616"/>
                </a:lnTo>
                <a:lnTo>
                  <a:pt x="464" y="618"/>
                </a:lnTo>
                <a:lnTo>
                  <a:pt x="465" y="618"/>
                </a:lnTo>
                <a:lnTo>
                  <a:pt x="468" y="618"/>
                </a:lnTo>
                <a:lnTo>
                  <a:pt x="469" y="619"/>
                </a:lnTo>
                <a:lnTo>
                  <a:pt x="469" y="621"/>
                </a:lnTo>
                <a:lnTo>
                  <a:pt x="469" y="624"/>
                </a:lnTo>
                <a:lnTo>
                  <a:pt x="468" y="625"/>
                </a:lnTo>
                <a:lnTo>
                  <a:pt x="465" y="626"/>
                </a:lnTo>
                <a:lnTo>
                  <a:pt x="463" y="627"/>
                </a:lnTo>
                <a:lnTo>
                  <a:pt x="455" y="628"/>
                </a:lnTo>
                <a:lnTo>
                  <a:pt x="450" y="630"/>
                </a:lnTo>
                <a:lnTo>
                  <a:pt x="448" y="631"/>
                </a:lnTo>
                <a:lnTo>
                  <a:pt x="450" y="633"/>
                </a:lnTo>
                <a:lnTo>
                  <a:pt x="451" y="634"/>
                </a:lnTo>
                <a:lnTo>
                  <a:pt x="453" y="634"/>
                </a:lnTo>
                <a:lnTo>
                  <a:pt x="458" y="633"/>
                </a:lnTo>
                <a:lnTo>
                  <a:pt x="460" y="631"/>
                </a:lnTo>
                <a:lnTo>
                  <a:pt x="464" y="630"/>
                </a:lnTo>
                <a:lnTo>
                  <a:pt x="470" y="631"/>
                </a:lnTo>
                <a:lnTo>
                  <a:pt x="473" y="634"/>
                </a:lnTo>
                <a:lnTo>
                  <a:pt x="478" y="636"/>
                </a:lnTo>
                <a:lnTo>
                  <a:pt x="481" y="634"/>
                </a:lnTo>
                <a:lnTo>
                  <a:pt x="486" y="634"/>
                </a:lnTo>
                <a:lnTo>
                  <a:pt x="487" y="635"/>
                </a:lnTo>
                <a:lnTo>
                  <a:pt x="488" y="636"/>
                </a:lnTo>
                <a:lnTo>
                  <a:pt x="491" y="636"/>
                </a:lnTo>
                <a:lnTo>
                  <a:pt x="493" y="636"/>
                </a:lnTo>
                <a:lnTo>
                  <a:pt x="498" y="636"/>
                </a:lnTo>
                <a:lnTo>
                  <a:pt x="505" y="636"/>
                </a:lnTo>
                <a:lnTo>
                  <a:pt x="510" y="635"/>
                </a:lnTo>
                <a:lnTo>
                  <a:pt x="514" y="634"/>
                </a:lnTo>
                <a:lnTo>
                  <a:pt x="520" y="634"/>
                </a:lnTo>
                <a:lnTo>
                  <a:pt x="526" y="634"/>
                </a:lnTo>
                <a:lnTo>
                  <a:pt x="530" y="634"/>
                </a:lnTo>
                <a:lnTo>
                  <a:pt x="534" y="635"/>
                </a:lnTo>
                <a:lnTo>
                  <a:pt x="537" y="633"/>
                </a:lnTo>
                <a:lnTo>
                  <a:pt x="541" y="631"/>
                </a:lnTo>
                <a:lnTo>
                  <a:pt x="547" y="630"/>
                </a:lnTo>
                <a:lnTo>
                  <a:pt x="553" y="629"/>
                </a:lnTo>
                <a:lnTo>
                  <a:pt x="566" y="628"/>
                </a:lnTo>
                <a:lnTo>
                  <a:pt x="578" y="627"/>
                </a:lnTo>
                <a:lnTo>
                  <a:pt x="588" y="624"/>
                </a:lnTo>
                <a:lnTo>
                  <a:pt x="599" y="622"/>
                </a:lnTo>
                <a:lnTo>
                  <a:pt x="602" y="622"/>
                </a:lnTo>
                <a:lnTo>
                  <a:pt x="607" y="624"/>
                </a:lnTo>
                <a:lnTo>
                  <a:pt x="610" y="624"/>
                </a:lnTo>
                <a:lnTo>
                  <a:pt x="613" y="621"/>
                </a:lnTo>
                <a:lnTo>
                  <a:pt x="617" y="618"/>
                </a:lnTo>
                <a:lnTo>
                  <a:pt x="618" y="616"/>
                </a:lnTo>
                <a:lnTo>
                  <a:pt x="619" y="614"/>
                </a:lnTo>
                <a:lnTo>
                  <a:pt x="620" y="613"/>
                </a:lnTo>
                <a:lnTo>
                  <a:pt x="623" y="613"/>
                </a:lnTo>
                <a:lnTo>
                  <a:pt x="625" y="614"/>
                </a:lnTo>
                <a:lnTo>
                  <a:pt x="629" y="617"/>
                </a:lnTo>
                <a:lnTo>
                  <a:pt x="635" y="619"/>
                </a:lnTo>
                <a:lnTo>
                  <a:pt x="640" y="621"/>
                </a:lnTo>
                <a:lnTo>
                  <a:pt x="645" y="621"/>
                </a:lnTo>
                <a:lnTo>
                  <a:pt x="658" y="621"/>
                </a:lnTo>
                <a:lnTo>
                  <a:pt x="670" y="620"/>
                </a:lnTo>
                <a:lnTo>
                  <a:pt x="683" y="619"/>
                </a:lnTo>
                <a:lnTo>
                  <a:pt x="695" y="618"/>
                </a:lnTo>
                <a:lnTo>
                  <a:pt x="702" y="618"/>
                </a:lnTo>
                <a:lnTo>
                  <a:pt x="709" y="617"/>
                </a:lnTo>
                <a:lnTo>
                  <a:pt x="714" y="616"/>
                </a:lnTo>
                <a:lnTo>
                  <a:pt x="719" y="614"/>
                </a:lnTo>
                <a:lnTo>
                  <a:pt x="734" y="616"/>
                </a:lnTo>
                <a:lnTo>
                  <a:pt x="748" y="616"/>
                </a:lnTo>
                <a:lnTo>
                  <a:pt x="751" y="616"/>
                </a:lnTo>
                <a:lnTo>
                  <a:pt x="753" y="616"/>
                </a:lnTo>
                <a:lnTo>
                  <a:pt x="755" y="614"/>
                </a:lnTo>
                <a:lnTo>
                  <a:pt x="756" y="613"/>
                </a:lnTo>
                <a:lnTo>
                  <a:pt x="759" y="612"/>
                </a:lnTo>
                <a:lnTo>
                  <a:pt x="763" y="612"/>
                </a:lnTo>
                <a:lnTo>
                  <a:pt x="765" y="611"/>
                </a:lnTo>
                <a:lnTo>
                  <a:pt x="766" y="611"/>
                </a:lnTo>
                <a:lnTo>
                  <a:pt x="766" y="610"/>
                </a:lnTo>
                <a:lnTo>
                  <a:pt x="766" y="609"/>
                </a:lnTo>
                <a:lnTo>
                  <a:pt x="763" y="608"/>
                </a:lnTo>
                <a:lnTo>
                  <a:pt x="760" y="605"/>
                </a:lnTo>
                <a:lnTo>
                  <a:pt x="766" y="605"/>
                </a:lnTo>
                <a:lnTo>
                  <a:pt x="772" y="603"/>
                </a:lnTo>
                <a:lnTo>
                  <a:pt x="774" y="603"/>
                </a:lnTo>
                <a:lnTo>
                  <a:pt x="777" y="602"/>
                </a:lnTo>
                <a:lnTo>
                  <a:pt x="780" y="603"/>
                </a:lnTo>
                <a:lnTo>
                  <a:pt x="783" y="604"/>
                </a:lnTo>
                <a:lnTo>
                  <a:pt x="786" y="608"/>
                </a:lnTo>
                <a:lnTo>
                  <a:pt x="791" y="610"/>
                </a:lnTo>
                <a:lnTo>
                  <a:pt x="798" y="610"/>
                </a:lnTo>
                <a:lnTo>
                  <a:pt x="804" y="609"/>
                </a:lnTo>
                <a:lnTo>
                  <a:pt x="819" y="608"/>
                </a:lnTo>
                <a:lnTo>
                  <a:pt x="834" y="608"/>
                </a:lnTo>
                <a:lnTo>
                  <a:pt x="850" y="608"/>
                </a:lnTo>
                <a:lnTo>
                  <a:pt x="865" y="608"/>
                </a:lnTo>
                <a:lnTo>
                  <a:pt x="881" y="608"/>
                </a:lnTo>
                <a:lnTo>
                  <a:pt x="896" y="608"/>
                </a:lnTo>
                <a:lnTo>
                  <a:pt x="903" y="606"/>
                </a:lnTo>
                <a:lnTo>
                  <a:pt x="909" y="606"/>
                </a:lnTo>
                <a:lnTo>
                  <a:pt x="912" y="609"/>
                </a:lnTo>
                <a:lnTo>
                  <a:pt x="913" y="612"/>
                </a:lnTo>
                <a:lnTo>
                  <a:pt x="915" y="616"/>
                </a:lnTo>
                <a:lnTo>
                  <a:pt x="918" y="617"/>
                </a:lnTo>
                <a:lnTo>
                  <a:pt x="923" y="617"/>
                </a:lnTo>
                <a:lnTo>
                  <a:pt x="928" y="616"/>
                </a:lnTo>
                <a:lnTo>
                  <a:pt x="932" y="616"/>
                </a:lnTo>
                <a:lnTo>
                  <a:pt x="938" y="614"/>
                </a:lnTo>
                <a:lnTo>
                  <a:pt x="942" y="616"/>
                </a:lnTo>
                <a:lnTo>
                  <a:pt x="946" y="614"/>
                </a:lnTo>
                <a:lnTo>
                  <a:pt x="950" y="616"/>
                </a:lnTo>
                <a:lnTo>
                  <a:pt x="956" y="616"/>
                </a:lnTo>
                <a:lnTo>
                  <a:pt x="958" y="614"/>
                </a:lnTo>
                <a:lnTo>
                  <a:pt x="962" y="614"/>
                </a:lnTo>
                <a:lnTo>
                  <a:pt x="964" y="614"/>
                </a:lnTo>
                <a:lnTo>
                  <a:pt x="966" y="616"/>
                </a:lnTo>
                <a:lnTo>
                  <a:pt x="969" y="614"/>
                </a:lnTo>
                <a:lnTo>
                  <a:pt x="969" y="613"/>
                </a:lnTo>
                <a:lnTo>
                  <a:pt x="969" y="612"/>
                </a:lnTo>
                <a:lnTo>
                  <a:pt x="967" y="611"/>
                </a:lnTo>
                <a:lnTo>
                  <a:pt x="963" y="610"/>
                </a:lnTo>
                <a:lnTo>
                  <a:pt x="959" y="610"/>
                </a:lnTo>
                <a:lnTo>
                  <a:pt x="962" y="608"/>
                </a:lnTo>
                <a:lnTo>
                  <a:pt x="966" y="608"/>
                </a:lnTo>
                <a:lnTo>
                  <a:pt x="972" y="608"/>
                </a:lnTo>
                <a:lnTo>
                  <a:pt x="975" y="608"/>
                </a:lnTo>
                <a:lnTo>
                  <a:pt x="981" y="608"/>
                </a:lnTo>
                <a:lnTo>
                  <a:pt x="987" y="608"/>
                </a:lnTo>
                <a:lnTo>
                  <a:pt x="990" y="605"/>
                </a:lnTo>
                <a:lnTo>
                  <a:pt x="995" y="605"/>
                </a:lnTo>
                <a:lnTo>
                  <a:pt x="996" y="610"/>
                </a:lnTo>
                <a:lnTo>
                  <a:pt x="996" y="616"/>
                </a:lnTo>
                <a:lnTo>
                  <a:pt x="1000" y="617"/>
                </a:lnTo>
                <a:lnTo>
                  <a:pt x="1006" y="617"/>
                </a:lnTo>
                <a:lnTo>
                  <a:pt x="1012" y="616"/>
                </a:lnTo>
                <a:lnTo>
                  <a:pt x="1016" y="613"/>
                </a:lnTo>
                <a:lnTo>
                  <a:pt x="1014" y="612"/>
                </a:lnTo>
                <a:lnTo>
                  <a:pt x="1012" y="611"/>
                </a:lnTo>
                <a:lnTo>
                  <a:pt x="1011" y="610"/>
                </a:lnTo>
                <a:lnTo>
                  <a:pt x="1011" y="606"/>
                </a:lnTo>
                <a:lnTo>
                  <a:pt x="1012" y="605"/>
                </a:lnTo>
                <a:lnTo>
                  <a:pt x="1014" y="604"/>
                </a:lnTo>
                <a:lnTo>
                  <a:pt x="1016" y="604"/>
                </a:lnTo>
                <a:lnTo>
                  <a:pt x="1020" y="604"/>
                </a:lnTo>
                <a:lnTo>
                  <a:pt x="1024" y="605"/>
                </a:lnTo>
                <a:lnTo>
                  <a:pt x="1029" y="605"/>
                </a:lnTo>
                <a:lnTo>
                  <a:pt x="1032" y="602"/>
                </a:lnTo>
                <a:lnTo>
                  <a:pt x="1035" y="597"/>
                </a:lnTo>
                <a:lnTo>
                  <a:pt x="1038" y="595"/>
                </a:lnTo>
                <a:lnTo>
                  <a:pt x="1041" y="594"/>
                </a:lnTo>
                <a:lnTo>
                  <a:pt x="1046" y="593"/>
                </a:lnTo>
                <a:lnTo>
                  <a:pt x="1050" y="592"/>
                </a:lnTo>
                <a:lnTo>
                  <a:pt x="1054" y="594"/>
                </a:lnTo>
                <a:lnTo>
                  <a:pt x="1056" y="596"/>
                </a:lnTo>
                <a:lnTo>
                  <a:pt x="1055" y="600"/>
                </a:lnTo>
                <a:lnTo>
                  <a:pt x="1053" y="602"/>
                </a:lnTo>
                <a:lnTo>
                  <a:pt x="1053" y="604"/>
                </a:lnTo>
                <a:lnTo>
                  <a:pt x="1053" y="605"/>
                </a:lnTo>
                <a:lnTo>
                  <a:pt x="1055" y="606"/>
                </a:lnTo>
                <a:lnTo>
                  <a:pt x="1057" y="606"/>
                </a:lnTo>
                <a:lnTo>
                  <a:pt x="1062" y="606"/>
                </a:lnTo>
                <a:lnTo>
                  <a:pt x="1065" y="606"/>
                </a:lnTo>
                <a:lnTo>
                  <a:pt x="1074" y="606"/>
                </a:lnTo>
                <a:lnTo>
                  <a:pt x="1083" y="609"/>
                </a:lnTo>
                <a:lnTo>
                  <a:pt x="1089" y="610"/>
                </a:lnTo>
                <a:lnTo>
                  <a:pt x="1093" y="610"/>
                </a:lnTo>
                <a:lnTo>
                  <a:pt x="1097" y="609"/>
                </a:lnTo>
                <a:lnTo>
                  <a:pt x="1102" y="606"/>
                </a:lnTo>
                <a:lnTo>
                  <a:pt x="1093" y="604"/>
                </a:lnTo>
                <a:lnTo>
                  <a:pt x="1082" y="602"/>
                </a:lnTo>
                <a:lnTo>
                  <a:pt x="1078" y="603"/>
                </a:lnTo>
                <a:lnTo>
                  <a:pt x="1072" y="603"/>
                </a:lnTo>
                <a:lnTo>
                  <a:pt x="1070" y="603"/>
                </a:lnTo>
                <a:lnTo>
                  <a:pt x="1068" y="602"/>
                </a:lnTo>
                <a:lnTo>
                  <a:pt x="1065" y="601"/>
                </a:lnTo>
                <a:lnTo>
                  <a:pt x="1064" y="600"/>
                </a:lnTo>
                <a:lnTo>
                  <a:pt x="1062" y="597"/>
                </a:lnTo>
                <a:lnTo>
                  <a:pt x="1062" y="596"/>
                </a:lnTo>
                <a:lnTo>
                  <a:pt x="1063" y="595"/>
                </a:lnTo>
                <a:lnTo>
                  <a:pt x="1065" y="595"/>
                </a:lnTo>
                <a:lnTo>
                  <a:pt x="1069" y="594"/>
                </a:lnTo>
                <a:lnTo>
                  <a:pt x="1073" y="594"/>
                </a:lnTo>
                <a:lnTo>
                  <a:pt x="1077" y="594"/>
                </a:lnTo>
                <a:lnTo>
                  <a:pt x="1081" y="593"/>
                </a:lnTo>
                <a:lnTo>
                  <a:pt x="1086" y="592"/>
                </a:lnTo>
                <a:lnTo>
                  <a:pt x="1089" y="591"/>
                </a:lnTo>
                <a:lnTo>
                  <a:pt x="1095" y="594"/>
                </a:lnTo>
                <a:lnTo>
                  <a:pt x="1102" y="594"/>
                </a:lnTo>
                <a:lnTo>
                  <a:pt x="1106" y="589"/>
                </a:lnTo>
                <a:lnTo>
                  <a:pt x="1112" y="585"/>
                </a:lnTo>
                <a:lnTo>
                  <a:pt x="1116" y="585"/>
                </a:lnTo>
                <a:lnTo>
                  <a:pt x="1121" y="586"/>
                </a:lnTo>
                <a:lnTo>
                  <a:pt x="1124" y="587"/>
                </a:lnTo>
                <a:lnTo>
                  <a:pt x="1127" y="589"/>
                </a:lnTo>
                <a:lnTo>
                  <a:pt x="1131" y="589"/>
                </a:lnTo>
                <a:lnTo>
                  <a:pt x="1135" y="589"/>
                </a:lnTo>
                <a:lnTo>
                  <a:pt x="1140" y="589"/>
                </a:lnTo>
                <a:lnTo>
                  <a:pt x="1147" y="589"/>
                </a:lnTo>
                <a:lnTo>
                  <a:pt x="1149" y="588"/>
                </a:lnTo>
                <a:lnTo>
                  <a:pt x="1154" y="587"/>
                </a:lnTo>
                <a:lnTo>
                  <a:pt x="1155" y="587"/>
                </a:lnTo>
                <a:lnTo>
                  <a:pt x="1156" y="587"/>
                </a:lnTo>
                <a:lnTo>
                  <a:pt x="1159" y="587"/>
                </a:lnTo>
                <a:lnTo>
                  <a:pt x="1159" y="589"/>
                </a:lnTo>
                <a:lnTo>
                  <a:pt x="1160" y="592"/>
                </a:lnTo>
                <a:lnTo>
                  <a:pt x="1159" y="595"/>
                </a:lnTo>
                <a:lnTo>
                  <a:pt x="1159" y="596"/>
                </a:lnTo>
                <a:lnTo>
                  <a:pt x="1160" y="597"/>
                </a:lnTo>
                <a:lnTo>
                  <a:pt x="1161" y="597"/>
                </a:lnTo>
                <a:lnTo>
                  <a:pt x="1163" y="599"/>
                </a:lnTo>
                <a:lnTo>
                  <a:pt x="1175" y="600"/>
                </a:lnTo>
                <a:lnTo>
                  <a:pt x="1186" y="600"/>
                </a:lnTo>
                <a:lnTo>
                  <a:pt x="1194" y="599"/>
                </a:lnTo>
                <a:lnTo>
                  <a:pt x="1201" y="599"/>
                </a:lnTo>
                <a:lnTo>
                  <a:pt x="1205" y="600"/>
                </a:lnTo>
                <a:lnTo>
                  <a:pt x="1210" y="599"/>
                </a:lnTo>
                <a:lnTo>
                  <a:pt x="1212" y="597"/>
                </a:lnTo>
                <a:lnTo>
                  <a:pt x="1214" y="597"/>
                </a:lnTo>
                <a:lnTo>
                  <a:pt x="1216" y="599"/>
                </a:lnTo>
                <a:lnTo>
                  <a:pt x="1217" y="601"/>
                </a:lnTo>
                <a:lnTo>
                  <a:pt x="1221" y="603"/>
                </a:lnTo>
                <a:lnTo>
                  <a:pt x="1225" y="603"/>
                </a:lnTo>
                <a:lnTo>
                  <a:pt x="1229" y="602"/>
                </a:lnTo>
                <a:lnTo>
                  <a:pt x="1234" y="600"/>
                </a:lnTo>
                <a:lnTo>
                  <a:pt x="1235" y="597"/>
                </a:lnTo>
                <a:lnTo>
                  <a:pt x="1237" y="594"/>
                </a:lnTo>
                <a:lnTo>
                  <a:pt x="1239" y="593"/>
                </a:lnTo>
                <a:lnTo>
                  <a:pt x="1243" y="592"/>
                </a:lnTo>
                <a:lnTo>
                  <a:pt x="1253" y="592"/>
                </a:lnTo>
                <a:lnTo>
                  <a:pt x="1263" y="593"/>
                </a:lnTo>
                <a:lnTo>
                  <a:pt x="1276" y="594"/>
                </a:lnTo>
                <a:lnTo>
                  <a:pt x="1289" y="595"/>
                </a:lnTo>
                <a:lnTo>
                  <a:pt x="1303" y="596"/>
                </a:lnTo>
                <a:lnTo>
                  <a:pt x="1316" y="599"/>
                </a:lnTo>
                <a:lnTo>
                  <a:pt x="1329" y="600"/>
                </a:lnTo>
                <a:lnTo>
                  <a:pt x="1344" y="602"/>
                </a:lnTo>
                <a:lnTo>
                  <a:pt x="1358" y="603"/>
                </a:lnTo>
                <a:lnTo>
                  <a:pt x="1370" y="603"/>
                </a:lnTo>
                <a:lnTo>
                  <a:pt x="1369" y="600"/>
                </a:lnTo>
                <a:lnTo>
                  <a:pt x="1367" y="599"/>
                </a:lnTo>
                <a:lnTo>
                  <a:pt x="1363" y="599"/>
                </a:lnTo>
                <a:lnTo>
                  <a:pt x="1361" y="599"/>
                </a:lnTo>
                <a:lnTo>
                  <a:pt x="1352" y="596"/>
                </a:lnTo>
                <a:lnTo>
                  <a:pt x="1343" y="595"/>
                </a:lnTo>
                <a:lnTo>
                  <a:pt x="1335" y="595"/>
                </a:lnTo>
                <a:lnTo>
                  <a:pt x="1328" y="594"/>
                </a:lnTo>
                <a:lnTo>
                  <a:pt x="1327" y="593"/>
                </a:lnTo>
                <a:lnTo>
                  <a:pt x="1326" y="592"/>
                </a:lnTo>
                <a:lnTo>
                  <a:pt x="1326" y="591"/>
                </a:lnTo>
                <a:lnTo>
                  <a:pt x="1328" y="588"/>
                </a:lnTo>
                <a:lnTo>
                  <a:pt x="1334" y="588"/>
                </a:lnTo>
                <a:lnTo>
                  <a:pt x="1341" y="589"/>
                </a:lnTo>
                <a:lnTo>
                  <a:pt x="1348" y="591"/>
                </a:lnTo>
                <a:lnTo>
                  <a:pt x="1355" y="592"/>
                </a:lnTo>
                <a:lnTo>
                  <a:pt x="1362" y="594"/>
                </a:lnTo>
                <a:lnTo>
                  <a:pt x="1370" y="594"/>
                </a:lnTo>
                <a:lnTo>
                  <a:pt x="1371" y="592"/>
                </a:lnTo>
                <a:lnTo>
                  <a:pt x="1374" y="589"/>
                </a:lnTo>
                <a:lnTo>
                  <a:pt x="1377" y="588"/>
                </a:lnTo>
                <a:lnTo>
                  <a:pt x="1379" y="589"/>
                </a:lnTo>
                <a:lnTo>
                  <a:pt x="1385" y="588"/>
                </a:lnTo>
                <a:lnTo>
                  <a:pt x="1390" y="586"/>
                </a:lnTo>
                <a:lnTo>
                  <a:pt x="1393" y="584"/>
                </a:lnTo>
                <a:lnTo>
                  <a:pt x="1396" y="584"/>
                </a:lnTo>
                <a:lnTo>
                  <a:pt x="1401" y="584"/>
                </a:lnTo>
                <a:lnTo>
                  <a:pt x="1404" y="585"/>
                </a:lnTo>
                <a:lnTo>
                  <a:pt x="1414" y="586"/>
                </a:lnTo>
                <a:lnTo>
                  <a:pt x="1420" y="587"/>
                </a:lnTo>
                <a:lnTo>
                  <a:pt x="1427" y="587"/>
                </a:lnTo>
                <a:lnTo>
                  <a:pt x="1433" y="586"/>
                </a:lnTo>
                <a:lnTo>
                  <a:pt x="1440" y="587"/>
                </a:lnTo>
                <a:lnTo>
                  <a:pt x="1445" y="589"/>
                </a:lnTo>
                <a:lnTo>
                  <a:pt x="1453" y="591"/>
                </a:lnTo>
                <a:lnTo>
                  <a:pt x="1461" y="593"/>
                </a:lnTo>
                <a:lnTo>
                  <a:pt x="1468" y="595"/>
                </a:lnTo>
                <a:lnTo>
                  <a:pt x="1474" y="601"/>
                </a:lnTo>
                <a:lnTo>
                  <a:pt x="1465" y="599"/>
                </a:lnTo>
                <a:lnTo>
                  <a:pt x="1455" y="595"/>
                </a:lnTo>
                <a:lnTo>
                  <a:pt x="1450" y="596"/>
                </a:lnTo>
                <a:lnTo>
                  <a:pt x="1445" y="597"/>
                </a:lnTo>
                <a:lnTo>
                  <a:pt x="1439" y="596"/>
                </a:lnTo>
                <a:lnTo>
                  <a:pt x="1433" y="597"/>
                </a:lnTo>
                <a:lnTo>
                  <a:pt x="1440" y="601"/>
                </a:lnTo>
                <a:lnTo>
                  <a:pt x="1448" y="604"/>
                </a:lnTo>
                <a:lnTo>
                  <a:pt x="1457" y="605"/>
                </a:lnTo>
                <a:lnTo>
                  <a:pt x="1465" y="606"/>
                </a:lnTo>
                <a:lnTo>
                  <a:pt x="1469" y="606"/>
                </a:lnTo>
                <a:lnTo>
                  <a:pt x="1474" y="606"/>
                </a:lnTo>
                <a:lnTo>
                  <a:pt x="1478" y="606"/>
                </a:lnTo>
                <a:lnTo>
                  <a:pt x="1484" y="608"/>
                </a:lnTo>
                <a:lnTo>
                  <a:pt x="1488" y="609"/>
                </a:lnTo>
                <a:lnTo>
                  <a:pt x="1493" y="609"/>
                </a:lnTo>
                <a:lnTo>
                  <a:pt x="1499" y="609"/>
                </a:lnTo>
                <a:lnTo>
                  <a:pt x="1501" y="606"/>
                </a:lnTo>
                <a:lnTo>
                  <a:pt x="1501" y="609"/>
                </a:lnTo>
                <a:lnTo>
                  <a:pt x="1501" y="611"/>
                </a:lnTo>
                <a:lnTo>
                  <a:pt x="1502" y="611"/>
                </a:lnTo>
                <a:lnTo>
                  <a:pt x="1505" y="611"/>
                </a:lnTo>
                <a:lnTo>
                  <a:pt x="1507" y="609"/>
                </a:lnTo>
                <a:lnTo>
                  <a:pt x="1509" y="606"/>
                </a:lnTo>
                <a:lnTo>
                  <a:pt x="1513" y="608"/>
                </a:lnTo>
                <a:lnTo>
                  <a:pt x="1516" y="608"/>
                </a:lnTo>
                <a:lnTo>
                  <a:pt x="1521" y="608"/>
                </a:lnTo>
                <a:lnTo>
                  <a:pt x="1524" y="606"/>
                </a:lnTo>
                <a:lnTo>
                  <a:pt x="1528" y="609"/>
                </a:lnTo>
                <a:lnTo>
                  <a:pt x="1531" y="611"/>
                </a:lnTo>
                <a:lnTo>
                  <a:pt x="1533" y="614"/>
                </a:lnTo>
                <a:lnTo>
                  <a:pt x="1535" y="617"/>
                </a:lnTo>
                <a:lnTo>
                  <a:pt x="1539" y="619"/>
                </a:lnTo>
                <a:lnTo>
                  <a:pt x="1543" y="620"/>
                </a:lnTo>
                <a:lnTo>
                  <a:pt x="1544" y="617"/>
                </a:lnTo>
                <a:lnTo>
                  <a:pt x="1544" y="613"/>
                </a:lnTo>
                <a:lnTo>
                  <a:pt x="1546" y="612"/>
                </a:lnTo>
                <a:lnTo>
                  <a:pt x="1550" y="612"/>
                </a:lnTo>
                <a:lnTo>
                  <a:pt x="1554" y="612"/>
                </a:lnTo>
                <a:lnTo>
                  <a:pt x="1557" y="613"/>
                </a:lnTo>
                <a:lnTo>
                  <a:pt x="1560" y="616"/>
                </a:lnTo>
                <a:lnTo>
                  <a:pt x="1565" y="617"/>
                </a:lnTo>
                <a:lnTo>
                  <a:pt x="1569" y="618"/>
                </a:lnTo>
                <a:lnTo>
                  <a:pt x="1573" y="617"/>
                </a:lnTo>
                <a:lnTo>
                  <a:pt x="1575" y="616"/>
                </a:lnTo>
                <a:lnTo>
                  <a:pt x="1574" y="613"/>
                </a:lnTo>
                <a:lnTo>
                  <a:pt x="1573" y="612"/>
                </a:lnTo>
                <a:lnTo>
                  <a:pt x="1571" y="610"/>
                </a:lnTo>
                <a:lnTo>
                  <a:pt x="1565" y="606"/>
                </a:lnTo>
                <a:lnTo>
                  <a:pt x="1560" y="605"/>
                </a:lnTo>
                <a:lnTo>
                  <a:pt x="1555" y="604"/>
                </a:lnTo>
                <a:lnTo>
                  <a:pt x="1550" y="603"/>
                </a:lnTo>
                <a:lnTo>
                  <a:pt x="1544" y="601"/>
                </a:lnTo>
                <a:lnTo>
                  <a:pt x="1540" y="597"/>
                </a:lnTo>
                <a:lnTo>
                  <a:pt x="1551" y="599"/>
                </a:lnTo>
                <a:lnTo>
                  <a:pt x="1564" y="602"/>
                </a:lnTo>
                <a:lnTo>
                  <a:pt x="1569" y="603"/>
                </a:lnTo>
                <a:lnTo>
                  <a:pt x="1574" y="602"/>
                </a:lnTo>
                <a:lnTo>
                  <a:pt x="1577" y="600"/>
                </a:lnTo>
                <a:lnTo>
                  <a:pt x="1580" y="599"/>
                </a:lnTo>
                <a:lnTo>
                  <a:pt x="1581" y="602"/>
                </a:lnTo>
                <a:lnTo>
                  <a:pt x="1581" y="606"/>
                </a:lnTo>
                <a:lnTo>
                  <a:pt x="1584" y="608"/>
                </a:lnTo>
                <a:lnTo>
                  <a:pt x="1588" y="609"/>
                </a:lnTo>
                <a:lnTo>
                  <a:pt x="1592" y="610"/>
                </a:lnTo>
                <a:lnTo>
                  <a:pt x="1600" y="611"/>
                </a:lnTo>
                <a:lnTo>
                  <a:pt x="1604" y="612"/>
                </a:lnTo>
                <a:lnTo>
                  <a:pt x="1606" y="614"/>
                </a:lnTo>
                <a:lnTo>
                  <a:pt x="1607" y="616"/>
                </a:lnTo>
                <a:lnTo>
                  <a:pt x="1607" y="618"/>
                </a:lnTo>
                <a:lnTo>
                  <a:pt x="1601" y="618"/>
                </a:lnTo>
                <a:lnTo>
                  <a:pt x="1597" y="617"/>
                </a:lnTo>
                <a:lnTo>
                  <a:pt x="1590" y="614"/>
                </a:lnTo>
                <a:lnTo>
                  <a:pt x="1584" y="613"/>
                </a:lnTo>
                <a:lnTo>
                  <a:pt x="1582" y="613"/>
                </a:lnTo>
                <a:lnTo>
                  <a:pt x="1581" y="614"/>
                </a:lnTo>
                <a:lnTo>
                  <a:pt x="1580" y="616"/>
                </a:lnTo>
                <a:lnTo>
                  <a:pt x="1581" y="617"/>
                </a:lnTo>
                <a:lnTo>
                  <a:pt x="1585" y="618"/>
                </a:lnTo>
                <a:lnTo>
                  <a:pt x="1590" y="618"/>
                </a:lnTo>
                <a:lnTo>
                  <a:pt x="1599" y="621"/>
                </a:lnTo>
                <a:lnTo>
                  <a:pt x="1609" y="625"/>
                </a:lnTo>
                <a:lnTo>
                  <a:pt x="1618" y="626"/>
                </a:lnTo>
                <a:lnTo>
                  <a:pt x="1628" y="625"/>
                </a:lnTo>
                <a:lnTo>
                  <a:pt x="1623" y="624"/>
                </a:lnTo>
                <a:lnTo>
                  <a:pt x="1617" y="621"/>
                </a:lnTo>
                <a:lnTo>
                  <a:pt x="1615" y="620"/>
                </a:lnTo>
                <a:lnTo>
                  <a:pt x="1614" y="619"/>
                </a:lnTo>
                <a:lnTo>
                  <a:pt x="1614" y="617"/>
                </a:lnTo>
                <a:lnTo>
                  <a:pt x="1616" y="616"/>
                </a:lnTo>
                <a:lnTo>
                  <a:pt x="1622" y="614"/>
                </a:lnTo>
                <a:lnTo>
                  <a:pt x="1628" y="616"/>
                </a:lnTo>
                <a:lnTo>
                  <a:pt x="1631" y="616"/>
                </a:lnTo>
                <a:lnTo>
                  <a:pt x="1634" y="616"/>
                </a:lnTo>
                <a:lnTo>
                  <a:pt x="1635" y="613"/>
                </a:lnTo>
                <a:lnTo>
                  <a:pt x="1638" y="612"/>
                </a:lnTo>
                <a:lnTo>
                  <a:pt x="1641" y="614"/>
                </a:lnTo>
                <a:lnTo>
                  <a:pt x="1646" y="618"/>
                </a:lnTo>
                <a:lnTo>
                  <a:pt x="1651" y="619"/>
                </a:lnTo>
                <a:lnTo>
                  <a:pt x="1658" y="618"/>
                </a:lnTo>
                <a:lnTo>
                  <a:pt x="1665" y="619"/>
                </a:lnTo>
                <a:lnTo>
                  <a:pt x="1673" y="621"/>
                </a:lnTo>
                <a:lnTo>
                  <a:pt x="1681" y="624"/>
                </a:lnTo>
                <a:lnTo>
                  <a:pt x="1689" y="625"/>
                </a:lnTo>
                <a:lnTo>
                  <a:pt x="1692" y="625"/>
                </a:lnTo>
                <a:lnTo>
                  <a:pt x="1695" y="624"/>
                </a:lnTo>
                <a:lnTo>
                  <a:pt x="1696" y="622"/>
                </a:lnTo>
                <a:lnTo>
                  <a:pt x="1696" y="621"/>
                </a:lnTo>
                <a:lnTo>
                  <a:pt x="1695" y="617"/>
                </a:lnTo>
                <a:lnTo>
                  <a:pt x="1690" y="613"/>
                </a:lnTo>
                <a:lnTo>
                  <a:pt x="1686" y="613"/>
                </a:lnTo>
                <a:lnTo>
                  <a:pt x="1681" y="616"/>
                </a:lnTo>
                <a:lnTo>
                  <a:pt x="1673" y="614"/>
                </a:lnTo>
                <a:lnTo>
                  <a:pt x="1665" y="612"/>
                </a:lnTo>
                <a:lnTo>
                  <a:pt x="1663" y="612"/>
                </a:lnTo>
                <a:lnTo>
                  <a:pt x="1661" y="612"/>
                </a:lnTo>
                <a:lnTo>
                  <a:pt x="1659" y="611"/>
                </a:lnTo>
                <a:lnTo>
                  <a:pt x="1658" y="608"/>
                </a:lnTo>
                <a:lnTo>
                  <a:pt x="1659" y="605"/>
                </a:lnTo>
                <a:lnTo>
                  <a:pt x="1661" y="604"/>
                </a:lnTo>
                <a:lnTo>
                  <a:pt x="1662" y="604"/>
                </a:lnTo>
                <a:lnTo>
                  <a:pt x="1665" y="603"/>
                </a:lnTo>
                <a:lnTo>
                  <a:pt x="1671" y="603"/>
                </a:lnTo>
                <a:lnTo>
                  <a:pt x="1676" y="604"/>
                </a:lnTo>
                <a:lnTo>
                  <a:pt x="1676" y="608"/>
                </a:lnTo>
                <a:lnTo>
                  <a:pt x="1678" y="611"/>
                </a:lnTo>
                <a:lnTo>
                  <a:pt x="1682" y="610"/>
                </a:lnTo>
                <a:lnTo>
                  <a:pt x="1688" y="609"/>
                </a:lnTo>
                <a:lnTo>
                  <a:pt x="1692" y="609"/>
                </a:lnTo>
                <a:lnTo>
                  <a:pt x="1698" y="608"/>
                </a:lnTo>
                <a:lnTo>
                  <a:pt x="1703" y="603"/>
                </a:lnTo>
                <a:lnTo>
                  <a:pt x="1707" y="602"/>
                </a:lnTo>
                <a:lnTo>
                  <a:pt x="1715" y="603"/>
                </a:lnTo>
                <a:lnTo>
                  <a:pt x="1723" y="606"/>
                </a:lnTo>
                <a:lnTo>
                  <a:pt x="1738" y="611"/>
                </a:lnTo>
                <a:lnTo>
                  <a:pt x="1754" y="614"/>
                </a:lnTo>
                <a:lnTo>
                  <a:pt x="1763" y="617"/>
                </a:lnTo>
                <a:lnTo>
                  <a:pt x="1771" y="620"/>
                </a:lnTo>
                <a:lnTo>
                  <a:pt x="1780" y="624"/>
                </a:lnTo>
                <a:lnTo>
                  <a:pt x="1789" y="628"/>
                </a:lnTo>
                <a:lnTo>
                  <a:pt x="1804" y="634"/>
                </a:lnTo>
                <a:lnTo>
                  <a:pt x="1819" y="639"/>
                </a:lnTo>
                <a:lnTo>
                  <a:pt x="1822" y="641"/>
                </a:lnTo>
                <a:lnTo>
                  <a:pt x="1824" y="641"/>
                </a:lnTo>
                <a:lnTo>
                  <a:pt x="1826" y="638"/>
                </a:lnTo>
                <a:lnTo>
                  <a:pt x="1827" y="636"/>
                </a:lnTo>
                <a:lnTo>
                  <a:pt x="1830" y="637"/>
                </a:lnTo>
                <a:lnTo>
                  <a:pt x="1832" y="638"/>
                </a:lnTo>
                <a:lnTo>
                  <a:pt x="1838" y="642"/>
                </a:lnTo>
                <a:lnTo>
                  <a:pt x="1843" y="642"/>
                </a:lnTo>
                <a:lnTo>
                  <a:pt x="1845" y="642"/>
                </a:lnTo>
                <a:lnTo>
                  <a:pt x="1845" y="641"/>
                </a:lnTo>
                <a:lnTo>
                  <a:pt x="1845" y="639"/>
                </a:lnTo>
                <a:lnTo>
                  <a:pt x="1844" y="638"/>
                </a:lnTo>
                <a:lnTo>
                  <a:pt x="1841" y="637"/>
                </a:lnTo>
                <a:lnTo>
                  <a:pt x="1840" y="636"/>
                </a:lnTo>
                <a:lnTo>
                  <a:pt x="1831" y="633"/>
                </a:lnTo>
                <a:lnTo>
                  <a:pt x="1822" y="629"/>
                </a:lnTo>
                <a:lnTo>
                  <a:pt x="1812" y="627"/>
                </a:lnTo>
                <a:lnTo>
                  <a:pt x="1803" y="625"/>
                </a:lnTo>
                <a:lnTo>
                  <a:pt x="1785" y="618"/>
                </a:lnTo>
                <a:lnTo>
                  <a:pt x="1767" y="611"/>
                </a:lnTo>
                <a:lnTo>
                  <a:pt x="1749" y="604"/>
                </a:lnTo>
                <a:lnTo>
                  <a:pt x="1731" y="599"/>
                </a:lnTo>
                <a:lnTo>
                  <a:pt x="1714" y="594"/>
                </a:lnTo>
                <a:lnTo>
                  <a:pt x="1698" y="587"/>
                </a:lnTo>
                <a:lnTo>
                  <a:pt x="1681" y="583"/>
                </a:lnTo>
                <a:lnTo>
                  <a:pt x="1665" y="576"/>
                </a:lnTo>
                <a:lnTo>
                  <a:pt x="1681" y="576"/>
                </a:lnTo>
                <a:lnTo>
                  <a:pt x="1696" y="578"/>
                </a:lnTo>
                <a:lnTo>
                  <a:pt x="1709" y="581"/>
                </a:lnTo>
                <a:lnTo>
                  <a:pt x="1724" y="585"/>
                </a:lnTo>
                <a:lnTo>
                  <a:pt x="1753" y="595"/>
                </a:lnTo>
                <a:lnTo>
                  <a:pt x="1781" y="603"/>
                </a:lnTo>
                <a:lnTo>
                  <a:pt x="1778" y="600"/>
                </a:lnTo>
                <a:lnTo>
                  <a:pt x="1773" y="597"/>
                </a:lnTo>
                <a:lnTo>
                  <a:pt x="1767" y="595"/>
                </a:lnTo>
                <a:lnTo>
                  <a:pt x="1763" y="594"/>
                </a:lnTo>
                <a:lnTo>
                  <a:pt x="1753" y="591"/>
                </a:lnTo>
                <a:lnTo>
                  <a:pt x="1742" y="587"/>
                </a:lnTo>
                <a:lnTo>
                  <a:pt x="1732" y="583"/>
                </a:lnTo>
                <a:lnTo>
                  <a:pt x="1721" y="579"/>
                </a:lnTo>
                <a:lnTo>
                  <a:pt x="1711" y="576"/>
                </a:lnTo>
                <a:lnTo>
                  <a:pt x="1699" y="572"/>
                </a:lnTo>
                <a:lnTo>
                  <a:pt x="1689" y="569"/>
                </a:lnTo>
                <a:lnTo>
                  <a:pt x="1679" y="567"/>
                </a:lnTo>
                <a:lnTo>
                  <a:pt x="1668" y="563"/>
                </a:lnTo>
                <a:lnTo>
                  <a:pt x="1658" y="561"/>
                </a:lnTo>
                <a:lnTo>
                  <a:pt x="1651" y="559"/>
                </a:lnTo>
                <a:lnTo>
                  <a:pt x="1646" y="556"/>
                </a:lnTo>
                <a:lnTo>
                  <a:pt x="1642" y="553"/>
                </a:lnTo>
                <a:lnTo>
                  <a:pt x="1639" y="551"/>
                </a:lnTo>
                <a:lnTo>
                  <a:pt x="1635" y="550"/>
                </a:lnTo>
                <a:lnTo>
                  <a:pt x="1632" y="547"/>
                </a:lnTo>
                <a:lnTo>
                  <a:pt x="1635" y="546"/>
                </a:lnTo>
                <a:lnTo>
                  <a:pt x="1639" y="544"/>
                </a:lnTo>
                <a:lnTo>
                  <a:pt x="1640" y="542"/>
                </a:lnTo>
                <a:lnTo>
                  <a:pt x="1639" y="539"/>
                </a:lnTo>
                <a:lnTo>
                  <a:pt x="1631" y="537"/>
                </a:lnTo>
                <a:lnTo>
                  <a:pt x="1622" y="537"/>
                </a:lnTo>
                <a:lnTo>
                  <a:pt x="1613" y="535"/>
                </a:lnTo>
                <a:lnTo>
                  <a:pt x="1604" y="533"/>
                </a:lnTo>
                <a:lnTo>
                  <a:pt x="1595" y="529"/>
                </a:lnTo>
                <a:lnTo>
                  <a:pt x="1585" y="526"/>
                </a:lnTo>
                <a:lnTo>
                  <a:pt x="1577" y="523"/>
                </a:lnTo>
                <a:lnTo>
                  <a:pt x="1567" y="520"/>
                </a:lnTo>
                <a:lnTo>
                  <a:pt x="1560" y="518"/>
                </a:lnTo>
                <a:lnTo>
                  <a:pt x="1552" y="516"/>
                </a:lnTo>
                <a:lnTo>
                  <a:pt x="1547" y="514"/>
                </a:lnTo>
                <a:lnTo>
                  <a:pt x="1541" y="513"/>
                </a:lnTo>
                <a:lnTo>
                  <a:pt x="1544" y="511"/>
                </a:lnTo>
                <a:lnTo>
                  <a:pt x="1549" y="511"/>
                </a:lnTo>
                <a:lnTo>
                  <a:pt x="1554" y="511"/>
                </a:lnTo>
                <a:lnTo>
                  <a:pt x="1557" y="512"/>
                </a:lnTo>
                <a:lnTo>
                  <a:pt x="1561" y="514"/>
                </a:lnTo>
                <a:lnTo>
                  <a:pt x="1566" y="516"/>
                </a:lnTo>
                <a:lnTo>
                  <a:pt x="1567" y="516"/>
                </a:lnTo>
                <a:lnTo>
                  <a:pt x="1568" y="516"/>
                </a:lnTo>
                <a:lnTo>
                  <a:pt x="1569" y="516"/>
                </a:lnTo>
                <a:lnTo>
                  <a:pt x="1571" y="516"/>
                </a:lnTo>
                <a:lnTo>
                  <a:pt x="1572" y="517"/>
                </a:lnTo>
                <a:lnTo>
                  <a:pt x="1572" y="518"/>
                </a:lnTo>
                <a:lnTo>
                  <a:pt x="1577" y="519"/>
                </a:lnTo>
                <a:lnTo>
                  <a:pt x="1583" y="520"/>
                </a:lnTo>
                <a:lnTo>
                  <a:pt x="1593" y="521"/>
                </a:lnTo>
                <a:lnTo>
                  <a:pt x="1606" y="523"/>
                </a:lnTo>
                <a:lnTo>
                  <a:pt x="1616" y="526"/>
                </a:lnTo>
                <a:lnTo>
                  <a:pt x="1626" y="529"/>
                </a:lnTo>
                <a:lnTo>
                  <a:pt x="1637" y="533"/>
                </a:lnTo>
                <a:lnTo>
                  <a:pt x="1647" y="536"/>
                </a:lnTo>
                <a:lnTo>
                  <a:pt x="1649" y="537"/>
                </a:lnTo>
                <a:lnTo>
                  <a:pt x="1654" y="539"/>
                </a:lnTo>
                <a:lnTo>
                  <a:pt x="1656" y="539"/>
                </a:lnTo>
                <a:lnTo>
                  <a:pt x="1658" y="539"/>
                </a:lnTo>
                <a:lnTo>
                  <a:pt x="1659" y="539"/>
                </a:lnTo>
                <a:lnTo>
                  <a:pt x="1661" y="538"/>
                </a:lnTo>
                <a:lnTo>
                  <a:pt x="1659" y="536"/>
                </a:lnTo>
                <a:lnTo>
                  <a:pt x="1658" y="535"/>
                </a:lnTo>
                <a:lnTo>
                  <a:pt x="1656" y="534"/>
                </a:lnTo>
                <a:lnTo>
                  <a:pt x="1654" y="533"/>
                </a:lnTo>
                <a:lnTo>
                  <a:pt x="1648" y="531"/>
                </a:lnTo>
                <a:lnTo>
                  <a:pt x="1645" y="530"/>
                </a:lnTo>
                <a:lnTo>
                  <a:pt x="1633" y="528"/>
                </a:lnTo>
                <a:lnTo>
                  <a:pt x="1622" y="525"/>
                </a:lnTo>
                <a:lnTo>
                  <a:pt x="1610" y="521"/>
                </a:lnTo>
                <a:lnTo>
                  <a:pt x="1599" y="517"/>
                </a:lnTo>
                <a:lnTo>
                  <a:pt x="1583" y="512"/>
                </a:lnTo>
                <a:lnTo>
                  <a:pt x="1567" y="508"/>
                </a:lnTo>
                <a:lnTo>
                  <a:pt x="1560" y="505"/>
                </a:lnTo>
                <a:lnTo>
                  <a:pt x="1554" y="503"/>
                </a:lnTo>
                <a:lnTo>
                  <a:pt x="1549" y="503"/>
                </a:lnTo>
                <a:lnTo>
                  <a:pt x="1546" y="502"/>
                </a:lnTo>
                <a:lnTo>
                  <a:pt x="1544" y="501"/>
                </a:lnTo>
                <a:lnTo>
                  <a:pt x="1543" y="501"/>
                </a:lnTo>
                <a:lnTo>
                  <a:pt x="1543" y="501"/>
                </a:lnTo>
                <a:lnTo>
                  <a:pt x="1543" y="500"/>
                </a:lnTo>
                <a:lnTo>
                  <a:pt x="1542" y="498"/>
                </a:lnTo>
                <a:lnTo>
                  <a:pt x="1541" y="497"/>
                </a:lnTo>
                <a:lnTo>
                  <a:pt x="1539" y="498"/>
                </a:lnTo>
                <a:lnTo>
                  <a:pt x="1536" y="500"/>
                </a:lnTo>
                <a:lnTo>
                  <a:pt x="1532" y="498"/>
                </a:lnTo>
                <a:lnTo>
                  <a:pt x="1528" y="497"/>
                </a:lnTo>
                <a:lnTo>
                  <a:pt x="1517" y="494"/>
                </a:lnTo>
                <a:lnTo>
                  <a:pt x="1506" y="492"/>
                </a:lnTo>
                <a:lnTo>
                  <a:pt x="1493" y="489"/>
                </a:lnTo>
                <a:lnTo>
                  <a:pt x="1480" y="486"/>
                </a:lnTo>
                <a:lnTo>
                  <a:pt x="1467" y="484"/>
                </a:lnTo>
                <a:lnTo>
                  <a:pt x="1455" y="480"/>
                </a:lnTo>
                <a:lnTo>
                  <a:pt x="1445" y="479"/>
                </a:lnTo>
                <a:lnTo>
                  <a:pt x="1432" y="477"/>
                </a:lnTo>
                <a:lnTo>
                  <a:pt x="1425" y="475"/>
                </a:lnTo>
                <a:lnTo>
                  <a:pt x="1419" y="473"/>
                </a:lnTo>
                <a:lnTo>
                  <a:pt x="1415" y="471"/>
                </a:lnTo>
                <a:lnTo>
                  <a:pt x="1414" y="469"/>
                </a:lnTo>
                <a:lnTo>
                  <a:pt x="1433" y="472"/>
                </a:lnTo>
                <a:lnTo>
                  <a:pt x="1451" y="476"/>
                </a:lnTo>
                <a:lnTo>
                  <a:pt x="1470" y="480"/>
                </a:lnTo>
                <a:lnTo>
                  <a:pt x="1489" y="485"/>
                </a:lnTo>
                <a:lnTo>
                  <a:pt x="1498" y="485"/>
                </a:lnTo>
                <a:lnTo>
                  <a:pt x="1507" y="485"/>
                </a:lnTo>
                <a:lnTo>
                  <a:pt x="1515" y="485"/>
                </a:lnTo>
                <a:lnTo>
                  <a:pt x="1524" y="486"/>
                </a:lnTo>
                <a:lnTo>
                  <a:pt x="1531" y="487"/>
                </a:lnTo>
                <a:lnTo>
                  <a:pt x="1538" y="488"/>
                </a:lnTo>
                <a:lnTo>
                  <a:pt x="1542" y="490"/>
                </a:lnTo>
                <a:lnTo>
                  <a:pt x="1546" y="492"/>
                </a:lnTo>
                <a:lnTo>
                  <a:pt x="1549" y="492"/>
                </a:lnTo>
                <a:lnTo>
                  <a:pt x="1551" y="492"/>
                </a:lnTo>
                <a:lnTo>
                  <a:pt x="1557" y="493"/>
                </a:lnTo>
                <a:lnTo>
                  <a:pt x="1563" y="494"/>
                </a:lnTo>
                <a:lnTo>
                  <a:pt x="1563" y="493"/>
                </a:lnTo>
                <a:lnTo>
                  <a:pt x="1563" y="492"/>
                </a:lnTo>
                <a:lnTo>
                  <a:pt x="1561" y="490"/>
                </a:lnTo>
                <a:lnTo>
                  <a:pt x="1559" y="489"/>
                </a:lnTo>
                <a:lnTo>
                  <a:pt x="1556" y="488"/>
                </a:lnTo>
                <a:lnTo>
                  <a:pt x="1552" y="487"/>
                </a:lnTo>
                <a:lnTo>
                  <a:pt x="1542" y="485"/>
                </a:lnTo>
                <a:lnTo>
                  <a:pt x="1532" y="483"/>
                </a:lnTo>
                <a:lnTo>
                  <a:pt x="1522" y="480"/>
                </a:lnTo>
                <a:lnTo>
                  <a:pt x="1511" y="478"/>
                </a:lnTo>
                <a:lnTo>
                  <a:pt x="1501" y="475"/>
                </a:lnTo>
                <a:lnTo>
                  <a:pt x="1491" y="472"/>
                </a:lnTo>
                <a:lnTo>
                  <a:pt x="1481" y="470"/>
                </a:lnTo>
                <a:lnTo>
                  <a:pt x="1470" y="468"/>
                </a:lnTo>
                <a:lnTo>
                  <a:pt x="1455" y="463"/>
                </a:lnTo>
                <a:lnTo>
                  <a:pt x="1439" y="461"/>
                </a:lnTo>
                <a:lnTo>
                  <a:pt x="1429" y="459"/>
                </a:lnTo>
                <a:lnTo>
                  <a:pt x="1420" y="456"/>
                </a:lnTo>
                <a:lnTo>
                  <a:pt x="1411" y="453"/>
                </a:lnTo>
                <a:lnTo>
                  <a:pt x="1402" y="452"/>
                </a:lnTo>
                <a:lnTo>
                  <a:pt x="1392" y="452"/>
                </a:lnTo>
                <a:lnTo>
                  <a:pt x="1383" y="451"/>
                </a:lnTo>
                <a:lnTo>
                  <a:pt x="1378" y="450"/>
                </a:lnTo>
                <a:lnTo>
                  <a:pt x="1374" y="450"/>
                </a:lnTo>
                <a:lnTo>
                  <a:pt x="1369" y="448"/>
                </a:lnTo>
                <a:lnTo>
                  <a:pt x="1366" y="446"/>
                </a:lnTo>
                <a:lnTo>
                  <a:pt x="1367" y="444"/>
                </a:lnTo>
                <a:lnTo>
                  <a:pt x="1367" y="440"/>
                </a:lnTo>
                <a:lnTo>
                  <a:pt x="1365" y="439"/>
                </a:lnTo>
                <a:lnTo>
                  <a:pt x="1361" y="438"/>
                </a:lnTo>
                <a:lnTo>
                  <a:pt x="1357" y="438"/>
                </a:lnTo>
                <a:lnTo>
                  <a:pt x="1351" y="439"/>
                </a:lnTo>
                <a:lnTo>
                  <a:pt x="1348" y="439"/>
                </a:lnTo>
                <a:lnTo>
                  <a:pt x="1345" y="439"/>
                </a:lnTo>
                <a:lnTo>
                  <a:pt x="1344" y="439"/>
                </a:lnTo>
                <a:lnTo>
                  <a:pt x="1343" y="438"/>
                </a:lnTo>
                <a:lnTo>
                  <a:pt x="1343" y="437"/>
                </a:lnTo>
                <a:lnTo>
                  <a:pt x="1343" y="435"/>
                </a:lnTo>
                <a:lnTo>
                  <a:pt x="1344" y="433"/>
                </a:lnTo>
                <a:lnTo>
                  <a:pt x="1345" y="431"/>
                </a:lnTo>
                <a:lnTo>
                  <a:pt x="1348" y="430"/>
                </a:lnTo>
                <a:lnTo>
                  <a:pt x="1350" y="429"/>
                </a:lnTo>
                <a:lnTo>
                  <a:pt x="1355" y="430"/>
                </a:lnTo>
                <a:lnTo>
                  <a:pt x="1360" y="431"/>
                </a:lnTo>
                <a:lnTo>
                  <a:pt x="1363" y="431"/>
                </a:lnTo>
                <a:lnTo>
                  <a:pt x="1366" y="433"/>
                </a:lnTo>
                <a:lnTo>
                  <a:pt x="1369" y="431"/>
                </a:lnTo>
                <a:lnTo>
                  <a:pt x="1371" y="430"/>
                </a:lnTo>
                <a:lnTo>
                  <a:pt x="1375" y="433"/>
                </a:lnTo>
                <a:lnTo>
                  <a:pt x="1378" y="436"/>
                </a:lnTo>
                <a:lnTo>
                  <a:pt x="1382" y="434"/>
                </a:lnTo>
                <a:lnTo>
                  <a:pt x="1385" y="434"/>
                </a:lnTo>
                <a:lnTo>
                  <a:pt x="1385" y="436"/>
                </a:lnTo>
                <a:lnTo>
                  <a:pt x="1387" y="438"/>
                </a:lnTo>
                <a:lnTo>
                  <a:pt x="1389" y="438"/>
                </a:lnTo>
                <a:lnTo>
                  <a:pt x="1391" y="439"/>
                </a:lnTo>
                <a:lnTo>
                  <a:pt x="1394" y="439"/>
                </a:lnTo>
                <a:lnTo>
                  <a:pt x="1399" y="440"/>
                </a:lnTo>
                <a:lnTo>
                  <a:pt x="1412" y="442"/>
                </a:lnTo>
                <a:lnTo>
                  <a:pt x="1425" y="444"/>
                </a:lnTo>
                <a:lnTo>
                  <a:pt x="1439" y="450"/>
                </a:lnTo>
                <a:lnTo>
                  <a:pt x="1453" y="454"/>
                </a:lnTo>
                <a:lnTo>
                  <a:pt x="1460" y="454"/>
                </a:lnTo>
                <a:lnTo>
                  <a:pt x="1466" y="456"/>
                </a:lnTo>
                <a:lnTo>
                  <a:pt x="1466" y="458"/>
                </a:lnTo>
                <a:lnTo>
                  <a:pt x="1466" y="459"/>
                </a:lnTo>
                <a:lnTo>
                  <a:pt x="1465" y="460"/>
                </a:lnTo>
                <a:lnTo>
                  <a:pt x="1462" y="460"/>
                </a:lnTo>
                <a:lnTo>
                  <a:pt x="1459" y="461"/>
                </a:lnTo>
                <a:lnTo>
                  <a:pt x="1457" y="462"/>
                </a:lnTo>
                <a:lnTo>
                  <a:pt x="1464" y="462"/>
                </a:lnTo>
                <a:lnTo>
                  <a:pt x="1476" y="464"/>
                </a:lnTo>
                <a:lnTo>
                  <a:pt x="1483" y="464"/>
                </a:lnTo>
                <a:lnTo>
                  <a:pt x="1488" y="464"/>
                </a:lnTo>
                <a:lnTo>
                  <a:pt x="1490" y="464"/>
                </a:lnTo>
                <a:lnTo>
                  <a:pt x="1491" y="463"/>
                </a:lnTo>
                <a:lnTo>
                  <a:pt x="1492" y="463"/>
                </a:lnTo>
                <a:lnTo>
                  <a:pt x="1492" y="462"/>
                </a:lnTo>
                <a:lnTo>
                  <a:pt x="1490" y="461"/>
                </a:lnTo>
                <a:lnTo>
                  <a:pt x="1489" y="460"/>
                </a:lnTo>
                <a:lnTo>
                  <a:pt x="1488" y="459"/>
                </a:lnTo>
                <a:lnTo>
                  <a:pt x="1488" y="458"/>
                </a:lnTo>
                <a:lnTo>
                  <a:pt x="1489" y="458"/>
                </a:lnTo>
                <a:lnTo>
                  <a:pt x="1489" y="458"/>
                </a:lnTo>
                <a:lnTo>
                  <a:pt x="1491" y="458"/>
                </a:lnTo>
                <a:lnTo>
                  <a:pt x="1493" y="459"/>
                </a:lnTo>
                <a:lnTo>
                  <a:pt x="1503" y="460"/>
                </a:lnTo>
                <a:lnTo>
                  <a:pt x="1515" y="462"/>
                </a:lnTo>
                <a:lnTo>
                  <a:pt x="1523" y="464"/>
                </a:lnTo>
                <a:lnTo>
                  <a:pt x="1533" y="464"/>
                </a:lnTo>
                <a:lnTo>
                  <a:pt x="1535" y="463"/>
                </a:lnTo>
                <a:lnTo>
                  <a:pt x="1535" y="461"/>
                </a:lnTo>
                <a:lnTo>
                  <a:pt x="1533" y="461"/>
                </a:lnTo>
                <a:lnTo>
                  <a:pt x="1531" y="460"/>
                </a:lnTo>
                <a:lnTo>
                  <a:pt x="1527" y="460"/>
                </a:lnTo>
                <a:lnTo>
                  <a:pt x="1524" y="460"/>
                </a:lnTo>
                <a:lnTo>
                  <a:pt x="1523" y="459"/>
                </a:lnTo>
                <a:lnTo>
                  <a:pt x="1522" y="459"/>
                </a:lnTo>
                <a:lnTo>
                  <a:pt x="1522" y="458"/>
                </a:lnTo>
                <a:lnTo>
                  <a:pt x="1523" y="455"/>
                </a:lnTo>
                <a:lnTo>
                  <a:pt x="1526" y="455"/>
                </a:lnTo>
                <a:lnTo>
                  <a:pt x="1530" y="455"/>
                </a:lnTo>
                <a:lnTo>
                  <a:pt x="1531" y="455"/>
                </a:lnTo>
                <a:lnTo>
                  <a:pt x="1532" y="455"/>
                </a:lnTo>
                <a:lnTo>
                  <a:pt x="1533" y="454"/>
                </a:lnTo>
                <a:lnTo>
                  <a:pt x="1534" y="452"/>
                </a:lnTo>
                <a:lnTo>
                  <a:pt x="1539" y="454"/>
                </a:lnTo>
                <a:lnTo>
                  <a:pt x="1542" y="458"/>
                </a:lnTo>
                <a:lnTo>
                  <a:pt x="1544" y="460"/>
                </a:lnTo>
                <a:lnTo>
                  <a:pt x="1547" y="461"/>
                </a:lnTo>
                <a:lnTo>
                  <a:pt x="1549" y="461"/>
                </a:lnTo>
                <a:lnTo>
                  <a:pt x="1551" y="461"/>
                </a:lnTo>
                <a:lnTo>
                  <a:pt x="1554" y="461"/>
                </a:lnTo>
                <a:lnTo>
                  <a:pt x="1556" y="460"/>
                </a:lnTo>
                <a:lnTo>
                  <a:pt x="1557" y="458"/>
                </a:lnTo>
                <a:lnTo>
                  <a:pt x="1557" y="455"/>
                </a:lnTo>
                <a:lnTo>
                  <a:pt x="1552" y="455"/>
                </a:lnTo>
                <a:lnTo>
                  <a:pt x="1547" y="455"/>
                </a:lnTo>
                <a:lnTo>
                  <a:pt x="1544" y="455"/>
                </a:lnTo>
                <a:lnTo>
                  <a:pt x="1543" y="454"/>
                </a:lnTo>
                <a:lnTo>
                  <a:pt x="1541" y="452"/>
                </a:lnTo>
                <a:lnTo>
                  <a:pt x="1542" y="452"/>
                </a:lnTo>
                <a:lnTo>
                  <a:pt x="1542" y="451"/>
                </a:lnTo>
                <a:lnTo>
                  <a:pt x="1544" y="451"/>
                </a:lnTo>
                <a:lnTo>
                  <a:pt x="1551" y="447"/>
                </a:lnTo>
                <a:lnTo>
                  <a:pt x="1557" y="446"/>
                </a:lnTo>
                <a:lnTo>
                  <a:pt x="1560" y="446"/>
                </a:lnTo>
                <a:lnTo>
                  <a:pt x="1564" y="446"/>
                </a:lnTo>
                <a:lnTo>
                  <a:pt x="1567" y="447"/>
                </a:lnTo>
                <a:lnTo>
                  <a:pt x="1571" y="448"/>
                </a:lnTo>
                <a:lnTo>
                  <a:pt x="1576" y="442"/>
                </a:lnTo>
                <a:lnTo>
                  <a:pt x="1581" y="433"/>
                </a:lnTo>
                <a:lnTo>
                  <a:pt x="1576" y="434"/>
                </a:lnTo>
                <a:lnTo>
                  <a:pt x="1573" y="433"/>
                </a:lnTo>
                <a:lnTo>
                  <a:pt x="1576" y="431"/>
                </a:lnTo>
                <a:lnTo>
                  <a:pt x="1580" y="427"/>
                </a:lnTo>
                <a:lnTo>
                  <a:pt x="1582" y="425"/>
                </a:lnTo>
                <a:lnTo>
                  <a:pt x="1583" y="422"/>
                </a:lnTo>
                <a:lnTo>
                  <a:pt x="1583" y="421"/>
                </a:lnTo>
                <a:lnTo>
                  <a:pt x="1582" y="420"/>
                </a:lnTo>
                <a:lnTo>
                  <a:pt x="1580" y="421"/>
                </a:lnTo>
                <a:lnTo>
                  <a:pt x="1576" y="422"/>
                </a:lnTo>
                <a:lnTo>
                  <a:pt x="1574" y="423"/>
                </a:lnTo>
                <a:lnTo>
                  <a:pt x="1574" y="423"/>
                </a:lnTo>
                <a:lnTo>
                  <a:pt x="1574" y="422"/>
                </a:lnTo>
                <a:lnTo>
                  <a:pt x="1573" y="421"/>
                </a:lnTo>
                <a:lnTo>
                  <a:pt x="1573" y="419"/>
                </a:lnTo>
                <a:lnTo>
                  <a:pt x="1572" y="418"/>
                </a:lnTo>
                <a:lnTo>
                  <a:pt x="1568" y="418"/>
                </a:lnTo>
                <a:lnTo>
                  <a:pt x="1566" y="419"/>
                </a:lnTo>
                <a:lnTo>
                  <a:pt x="1560" y="418"/>
                </a:lnTo>
                <a:lnTo>
                  <a:pt x="1555" y="418"/>
                </a:lnTo>
                <a:lnTo>
                  <a:pt x="1552" y="419"/>
                </a:lnTo>
                <a:lnTo>
                  <a:pt x="1550" y="420"/>
                </a:lnTo>
                <a:lnTo>
                  <a:pt x="1549" y="421"/>
                </a:lnTo>
                <a:lnTo>
                  <a:pt x="1547" y="425"/>
                </a:lnTo>
                <a:lnTo>
                  <a:pt x="1550" y="425"/>
                </a:lnTo>
                <a:lnTo>
                  <a:pt x="1552" y="425"/>
                </a:lnTo>
                <a:lnTo>
                  <a:pt x="1556" y="426"/>
                </a:lnTo>
                <a:lnTo>
                  <a:pt x="1557" y="427"/>
                </a:lnTo>
                <a:lnTo>
                  <a:pt x="1552" y="428"/>
                </a:lnTo>
                <a:lnTo>
                  <a:pt x="1547" y="428"/>
                </a:lnTo>
                <a:lnTo>
                  <a:pt x="1546" y="430"/>
                </a:lnTo>
                <a:lnTo>
                  <a:pt x="1543" y="431"/>
                </a:lnTo>
                <a:lnTo>
                  <a:pt x="1541" y="434"/>
                </a:lnTo>
                <a:lnTo>
                  <a:pt x="1539" y="433"/>
                </a:lnTo>
                <a:lnTo>
                  <a:pt x="1538" y="431"/>
                </a:lnTo>
                <a:lnTo>
                  <a:pt x="1536" y="430"/>
                </a:lnTo>
                <a:lnTo>
                  <a:pt x="1538" y="429"/>
                </a:lnTo>
                <a:lnTo>
                  <a:pt x="1538" y="428"/>
                </a:lnTo>
                <a:lnTo>
                  <a:pt x="1539" y="422"/>
                </a:lnTo>
                <a:lnTo>
                  <a:pt x="1540" y="418"/>
                </a:lnTo>
                <a:lnTo>
                  <a:pt x="1543" y="414"/>
                </a:lnTo>
                <a:lnTo>
                  <a:pt x="1547" y="410"/>
                </a:lnTo>
                <a:lnTo>
                  <a:pt x="1547" y="408"/>
                </a:lnTo>
                <a:lnTo>
                  <a:pt x="1548" y="405"/>
                </a:lnTo>
                <a:lnTo>
                  <a:pt x="1549" y="404"/>
                </a:lnTo>
                <a:lnTo>
                  <a:pt x="1551" y="403"/>
                </a:lnTo>
                <a:lnTo>
                  <a:pt x="1555" y="402"/>
                </a:lnTo>
                <a:lnTo>
                  <a:pt x="1557" y="402"/>
                </a:lnTo>
                <a:lnTo>
                  <a:pt x="1559" y="400"/>
                </a:lnTo>
                <a:lnTo>
                  <a:pt x="1560" y="396"/>
                </a:lnTo>
                <a:lnTo>
                  <a:pt x="1559" y="394"/>
                </a:lnTo>
                <a:lnTo>
                  <a:pt x="1557" y="392"/>
                </a:lnTo>
                <a:lnTo>
                  <a:pt x="1554" y="392"/>
                </a:lnTo>
                <a:lnTo>
                  <a:pt x="1550" y="392"/>
                </a:lnTo>
                <a:lnTo>
                  <a:pt x="1554" y="388"/>
                </a:lnTo>
                <a:lnTo>
                  <a:pt x="1556" y="385"/>
                </a:lnTo>
                <a:lnTo>
                  <a:pt x="1556" y="380"/>
                </a:lnTo>
                <a:lnTo>
                  <a:pt x="1557" y="377"/>
                </a:lnTo>
                <a:lnTo>
                  <a:pt x="1560" y="376"/>
                </a:lnTo>
                <a:lnTo>
                  <a:pt x="1564" y="373"/>
                </a:lnTo>
                <a:lnTo>
                  <a:pt x="1564" y="371"/>
                </a:lnTo>
                <a:lnTo>
                  <a:pt x="1564" y="370"/>
                </a:lnTo>
                <a:lnTo>
                  <a:pt x="1564" y="368"/>
                </a:lnTo>
                <a:lnTo>
                  <a:pt x="1566" y="367"/>
                </a:lnTo>
                <a:lnTo>
                  <a:pt x="1567" y="367"/>
                </a:lnTo>
                <a:lnTo>
                  <a:pt x="1568" y="365"/>
                </a:lnTo>
                <a:lnTo>
                  <a:pt x="1569" y="364"/>
                </a:lnTo>
                <a:lnTo>
                  <a:pt x="1569" y="363"/>
                </a:lnTo>
                <a:lnTo>
                  <a:pt x="1567" y="361"/>
                </a:lnTo>
                <a:lnTo>
                  <a:pt x="1565" y="359"/>
                </a:lnTo>
                <a:lnTo>
                  <a:pt x="1560" y="354"/>
                </a:lnTo>
                <a:lnTo>
                  <a:pt x="1557" y="350"/>
                </a:lnTo>
                <a:lnTo>
                  <a:pt x="1551" y="346"/>
                </a:lnTo>
                <a:lnTo>
                  <a:pt x="1546" y="344"/>
                </a:lnTo>
                <a:lnTo>
                  <a:pt x="1534" y="340"/>
                </a:lnTo>
                <a:lnTo>
                  <a:pt x="1523" y="337"/>
                </a:lnTo>
                <a:lnTo>
                  <a:pt x="1519" y="336"/>
                </a:lnTo>
                <a:lnTo>
                  <a:pt x="1517" y="335"/>
                </a:lnTo>
                <a:lnTo>
                  <a:pt x="1516" y="334"/>
                </a:lnTo>
                <a:lnTo>
                  <a:pt x="1515" y="332"/>
                </a:lnTo>
                <a:lnTo>
                  <a:pt x="1514" y="334"/>
                </a:lnTo>
                <a:lnTo>
                  <a:pt x="1514" y="334"/>
                </a:lnTo>
                <a:lnTo>
                  <a:pt x="1513" y="334"/>
                </a:lnTo>
                <a:lnTo>
                  <a:pt x="1511" y="334"/>
                </a:lnTo>
                <a:lnTo>
                  <a:pt x="1510" y="331"/>
                </a:lnTo>
                <a:lnTo>
                  <a:pt x="1511" y="330"/>
                </a:lnTo>
                <a:lnTo>
                  <a:pt x="1514" y="328"/>
                </a:lnTo>
                <a:lnTo>
                  <a:pt x="1515" y="327"/>
                </a:lnTo>
                <a:lnTo>
                  <a:pt x="1516" y="325"/>
                </a:lnTo>
                <a:lnTo>
                  <a:pt x="1516" y="322"/>
                </a:lnTo>
                <a:lnTo>
                  <a:pt x="1514" y="320"/>
                </a:lnTo>
                <a:lnTo>
                  <a:pt x="1511" y="318"/>
                </a:lnTo>
                <a:lnTo>
                  <a:pt x="1511" y="317"/>
                </a:lnTo>
                <a:lnTo>
                  <a:pt x="1513" y="313"/>
                </a:lnTo>
                <a:lnTo>
                  <a:pt x="1515" y="312"/>
                </a:lnTo>
                <a:lnTo>
                  <a:pt x="1517" y="312"/>
                </a:lnTo>
                <a:lnTo>
                  <a:pt x="1521" y="312"/>
                </a:lnTo>
                <a:lnTo>
                  <a:pt x="1524" y="313"/>
                </a:lnTo>
                <a:lnTo>
                  <a:pt x="1530" y="317"/>
                </a:lnTo>
                <a:lnTo>
                  <a:pt x="1533" y="321"/>
                </a:lnTo>
                <a:lnTo>
                  <a:pt x="1536" y="318"/>
                </a:lnTo>
                <a:lnTo>
                  <a:pt x="1541" y="315"/>
                </a:lnTo>
                <a:lnTo>
                  <a:pt x="1547" y="315"/>
                </a:lnTo>
                <a:lnTo>
                  <a:pt x="1551" y="314"/>
                </a:lnTo>
                <a:lnTo>
                  <a:pt x="1556" y="315"/>
                </a:lnTo>
                <a:lnTo>
                  <a:pt x="1559" y="315"/>
                </a:lnTo>
                <a:lnTo>
                  <a:pt x="1560" y="313"/>
                </a:lnTo>
                <a:lnTo>
                  <a:pt x="1559" y="313"/>
                </a:lnTo>
                <a:lnTo>
                  <a:pt x="1558" y="312"/>
                </a:lnTo>
                <a:lnTo>
                  <a:pt x="1557" y="311"/>
                </a:lnTo>
                <a:lnTo>
                  <a:pt x="1559" y="310"/>
                </a:lnTo>
                <a:lnTo>
                  <a:pt x="1561" y="311"/>
                </a:lnTo>
                <a:lnTo>
                  <a:pt x="1563" y="313"/>
                </a:lnTo>
                <a:lnTo>
                  <a:pt x="1563" y="317"/>
                </a:lnTo>
                <a:lnTo>
                  <a:pt x="1565" y="318"/>
                </a:lnTo>
                <a:lnTo>
                  <a:pt x="1567" y="319"/>
                </a:lnTo>
                <a:lnTo>
                  <a:pt x="1571" y="320"/>
                </a:lnTo>
                <a:lnTo>
                  <a:pt x="1572" y="319"/>
                </a:lnTo>
                <a:lnTo>
                  <a:pt x="1574" y="317"/>
                </a:lnTo>
                <a:lnTo>
                  <a:pt x="1573" y="315"/>
                </a:lnTo>
                <a:lnTo>
                  <a:pt x="1574" y="313"/>
                </a:lnTo>
                <a:lnTo>
                  <a:pt x="1577" y="313"/>
                </a:lnTo>
                <a:lnTo>
                  <a:pt x="1585" y="314"/>
                </a:lnTo>
                <a:lnTo>
                  <a:pt x="1593" y="317"/>
                </a:lnTo>
                <a:lnTo>
                  <a:pt x="1590" y="317"/>
                </a:lnTo>
                <a:lnTo>
                  <a:pt x="1585" y="317"/>
                </a:lnTo>
                <a:lnTo>
                  <a:pt x="1589" y="320"/>
                </a:lnTo>
                <a:lnTo>
                  <a:pt x="1591" y="321"/>
                </a:lnTo>
                <a:lnTo>
                  <a:pt x="1593" y="320"/>
                </a:lnTo>
                <a:lnTo>
                  <a:pt x="1596" y="320"/>
                </a:lnTo>
                <a:lnTo>
                  <a:pt x="1601" y="318"/>
                </a:lnTo>
                <a:lnTo>
                  <a:pt x="1608" y="317"/>
                </a:lnTo>
                <a:lnTo>
                  <a:pt x="1614" y="320"/>
                </a:lnTo>
                <a:lnTo>
                  <a:pt x="1620" y="322"/>
                </a:lnTo>
                <a:lnTo>
                  <a:pt x="1625" y="322"/>
                </a:lnTo>
                <a:lnTo>
                  <a:pt x="1632" y="321"/>
                </a:lnTo>
                <a:lnTo>
                  <a:pt x="1634" y="320"/>
                </a:lnTo>
                <a:lnTo>
                  <a:pt x="1637" y="320"/>
                </a:lnTo>
                <a:lnTo>
                  <a:pt x="1639" y="322"/>
                </a:lnTo>
                <a:lnTo>
                  <a:pt x="1641" y="323"/>
                </a:lnTo>
                <a:lnTo>
                  <a:pt x="1645" y="323"/>
                </a:lnTo>
                <a:lnTo>
                  <a:pt x="1646" y="323"/>
                </a:lnTo>
                <a:lnTo>
                  <a:pt x="1648" y="321"/>
                </a:lnTo>
                <a:lnTo>
                  <a:pt x="1650" y="320"/>
                </a:lnTo>
                <a:lnTo>
                  <a:pt x="1656" y="319"/>
                </a:lnTo>
                <a:lnTo>
                  <a:pt x="1662" y="319"/>
                </a:lnTo>
                <a:lnTo>
                  <a:pt x="1665" y="318"/>
                </a:lnTo>
                <a:lnTo>
                  <a:pt x="1666" y="317"/>
                </a:lnTo>
                <a:lnTo>
                  <a:pt x="1666" y="314"/>
                </a:lnTo>
                <a:lnTo>
                  <a:pt x="1664" y="313"/>
                </a:lnTo>
                <a:lnTo>
                  <a:pt x="1670" y="312"/>
                </a:lnTo>
                <a:lnTo>
                  <a:pt x="1675" y="312"/>
                </a:lnTo>
                <a:lnTo>
                  <a:pt x="1678" y="311"/>
                </a:lnTo>
                <a:lnTo>
                  <a:pt x="1681" y="311"/>
                </a:lnTo>
                <a:lnTo>
                  <a:pt x="1684" y="312"/>
                </a:lnTo>
                <a:lnTo>
                  <a:pt x="1688" y="313"/>
                </a:lnTo>
                <a:lnTo>
                  <a:pt x="1692" y="312"/>
                </a:lnTo>
                <a:lnTo>
                  <a:pt x="1699" y="309"/>
                </a:lnTo>
                <a:lnTo>
                  <a:pt x="1701" y="305"/>
                </a:lnTo>
                <a:lnTo>
                  <a:pt x="1700" y="304"/>
                </a:lnTo>
                <a:lnTo>
                  <a:pt x="1698" y="303"/>
                </a:lnTo>
                <a:lnTo>
                  <a:pt x="1695" y="304"/>
                </a:lnTo>
                <a:lnTo>
                  <a:pt x="1696" y="301"/>
                </a:lnTo>
                <a:lnTo>
                  <a:pt x="1698" y="298"/>
                </a:lnTo>
                <a:lnTo>
                  <a:pt x="1697" y="296"/>
                </a:lnTo>
                <a:lnTo>
                  <a:pt x="1694" y="295"/>
                </a:lnTo>
                <a:lnTo>
                  <a:pt x="1695" y="287"/>
                </a:lnTo>
                <a:lnTo>
                  <a:pt x="1698" y="280"/>
                </a:lnTo>
                <a:lnTo>
                  <a:pt x="1699" y="276"/>
                </a:lnTo>
                <a:lnTo>
                  <a:pt x="1699" y="272"/>
                </a:lnTo>
                <a:lnTo>
                  <a:pt x="1697" y="269"/>
                </a:lnTo>
                <a:lnTo>
                  <a:pt x="1695" y="265"/>
                </a:lnTo>
                <a:lnTo>
                  <a:pt x="1696" y="259"/>
                </a:lnTo>
                <a:lnTo>
                  <a:pt x="1697" y="251"/>
                </a:lnTo>
                <a:lnTo>
                  <a:pt x="1695" y="247"/>
                </a:lnTo>
                <a:lnTo>
                  <a:pt x="1692" y="244"/>
                </a:lnTo>
                <a:lnTo>
                  <a:pt x="1692" y="239"/>
                </a:lnTo>
                <a:lnTo>
                  <a:pt x="1691" y="236"/>
                </a:lnTo>
                <a:lnTo>
                  <a:pt x="1691" y="231"/>
                </a:lnTo>
                <a:lnTo>
                  <a:pt x="1690" y="228"/>
                </a:lnTo>
                <a:lnTo>
                  <a:pt x="1689" y="226"/>
                </a:lnTo>
                <a:lnTo>
                  <a:pt x="1687" y="222"/>
                </a:lnTo>
                <a:lnTo>
                  <a:pt x="1686" y="219"/>
                </a:lnTo>
                <a:lnTo>
                  <a:pt x="1686" y="218"/>
                </a:lnTo>
                <a:lnTo>
                  <a:pt x="1688" y="215"/>
                </a:lnTo>
                <a:lnTo>
                  <a:pt x="1690" y="213"/>
                </a:lnTo>
                <a:lnTo>
                  <a:pt x="1691" y="209"/>
                </a:lnTo>
                <a:lnTo>
                  <a:pt x="1691" y="203"/>
                </a:lnTo>
                <a:lnTo>
                  <a:pt x="1692" y="199"/>
                </a:lnTo>
                <a:lnTo>
                  <a:pt x="1695" y="198"/>
                </a:lnTo>
                <a:lnTo>
                  <a:pt x="1697" y="198"/>
                </a:lnTo>
                <a:lnTo>
                  <a:pt x="1698" y="201"/>
                </a:lnTo>
                <a:lnTo>
                  <a:pt x="1698" y="203"/>
                </a:lnTo>
                <a:lnTo>
                  <a:pt x="1697" y="205"/>
                </a:lnTo>
                <a:lnTo>
                  <a:pt x="1697" y="206"/>
                </a:lnTo>
                <a:lnTo>
                  <a:pt x="1697" y="207"/>
                </a:lnTo>
                <a:lnTo>
                  <a:pt x="1698" y="209"/>
                </a:lnTo>
                <a:lnTo>
                  <a:pt x="1700" y="210"/>
                </a:lnTo>
                <a:lnTo>
                  <a:pt x="1703" y="210"/>
                </a:lnTo>
                <a:lnTo>
                  <a:pt x="1705" y="207"/>
                </a:lnTo>
                <a:lnTo>
                  <a:pt x="1706" y="205"/>
                </a:lnTo>
                <a:lnTo>
                  <a:pt x="1707" y="202"/>
                </a:lnTo>
                <a:lnTo>
                  <a:pt x="1708" y="198"/>
                </a:lnTo>
                <a:lnTo>
                  <a:pt x="1707" y="196"/>
                </a:lnTo>
                <a:lnTo>
                  <a:pt x="1705" y="194"/>
                </a:lnTo>
                <a:lnTo>
                  <a:pt x="1704" y="190"/>
                </a:lnTo>
                <a:lnTo>
                  <a:pt x="1703" y="186"/>
                </a:lnTo>
                <a:lnTo>
                  <a:pt x="1704" y="181"/>
                </a:lnTo>
                <a:lnTo>
                  <a:pt x="1705" y="176"/>
                </a:lnTo>
                <a:lnTo>
                  <a:pt x="1708" y="172"/>
                </a:lnTo>
                <a:lnTo>
                  <a:pt x="1723" y="170"/>
                </a:lnTo>
                <a:lnTo>
                  <a:pt x="1738" y="170"/>
                </a:lnTo>
                <a:lnTo>
                  <a:pt x="1731" y="162"/>
                </a:lnTo>
                <a:lnTo>
                  <a:pt x="1723" y="155"/>
                </a:lnTo>
                <a:lnTo>
                  <a:pt x="1712" y="151"/>
                </a:lnTo>
                <a:lnTo>
                  <a:pt x="1699" y="147"/>
                </a:lnTo>
                <a:lnTo>
                  <a:pt x="1687" y="144"/>
                </a:lnTo>
                <a:lnTo>
                  <a:pt x="1673" y="141"/>
                </a:lnTo>
                <a:lnTo>
                  <a:pt x="1661" y="139"/>
                </a:lnTo>
                <a:lnTo>
                  <a:pt x="1647" y="136"/>
                </a:lnTo>
                <a:lnTo>
                  <a:pt x="1633" y="133"/>
                </a:lnTo>
                <a:lnTo>
                  <a:pt x="1618" y="130"/>
                </a:lnTo>
                <a:lnTo>
                  <a:pt x="1605" y="127"/>
                </a:lnTo>
                <a:lnTo>
                  <a:pt x="1590" y="124"/>
                </a:lnTo>
                <a:lnTo>
                  <a:pt x="1576" y="121"/>
                </a:lnTo>
                <a:lnTo>
                  <a:pt x="1563" y="119"/>
                </a:lnTo>
                <a:lnTo>
                  <a:pt x="1557" y="116"/>
                </a:lnTo>
                <a:lnTo>
                  <a:pt x="1550" y="115"/>
                </a:lnTo>
                <a:lnTo>
                  <a:pt x="1547" y="114"/>
                </a:lnTo>
                <a:lnTo>
                  <a:pt x="1544" y="113"/>
                </a:lnTo>
                <a:lnTo>
                  <a:pt x="1542" y="112"/>
                </a:lnTo>
                <a:lnTo>
                  <a:pt x="1541" y="108"/>
                </a:lnTo>
                <a:lnTo>
                  <a:pt x="1556" y="110"/>
                </a:lnTo>
                <a:lnTo>
                  <a:pt x="1571" y="112"/>
                </a:lnTo>
                <a:lnTo>
                  <a:pt x="1577" y="112"/>
                </a:lnTo>
                <a:lnTo>
                  <a:pt x="1583" y="113"/>
                </a:lnTo>
                <a:lnTo>
                  <a:pt x="1590" y="111"/>
                </a:lnTo>
                <a:lnTo>
                  <a:pt x="1597" y="108"/>
                </a:lnTo>
                <a:lnTo>
                  <a:pt x="1602" y="110"/>
                </a:lnTo>
                <a:lnTo>
                  <a:pt x="1608" y="112"/>
                </a:lnTo>
                <a:lnTo>
                  <a:pt x="1609" y="113"/>
                </a:lnTo>
                <a:lnTo>
                  <a:pt x="1612" y="113"/>
                </a:lnTo>
                <a:lnTo>
                  <a:pt x="1613" y="112"/>
                </a:lnTo>
                <a:lnTo>
                  <a:pt x="1615" y="111"/>
                </a:lnTo>
                <a:lnTo>
                  <a:pt x="1618" y="111"/>
                </a:lnTo>
                <a:lnTo>
                  <a:pt x="1621" y="112"/>
                </a:lnTo>
                <a:lnTo>
                  <a:pt x="1622" y="111"/>
                </a:lnTo>
                <a:lnTo>
                  <a:pt x="1623" y="106"/>
                </a:lnTo>
                <a:lnTo>
                  <a:pt x="1608" y="105"/>
                </a:lnTo>
                <a:lnTo>
                  <a:pt x="1595" y="104"/>
                </a:lnTo>
                <a:lnTo>
                  <a:pt x="1590" y="103"/>
                </a:lnTo>
                <a:lnTo>
                  <a:pt x="1587" y="101"/>
                </a:lnTo>
                <a:lnTo>
                  <a:pt x="1582" y="101"/>
                </a:lnTo>
                <a:lnTo>
                  <a:pt x="1579" y="99"/>
                </a:lnTo>
                <a:lnTo>
                  <a:pt x="1585" y="97"/>
                </a:lnTo>
                <a:lnTo>
                  <a:pt x="1590" y="95"/>
                </a:lnTo>
                <a:lnTo>
                  <a:pt x="1599" y="97"/>
                </a:lnTo>
                <a:lnTo>
                  <a:pt x="1607" y="99"/>
                </a:lnTo>
                <a:lnTo>
                  <a:pt x="1616" y="99"/>
                </a:lnTo>
                <a:lnTo>
                  <a:pt x="1625" y="101"/>
                </a:lnTo>
                <a:lnTo>
                  <a:pt x="1635" y="102"/>
                </a:lnTo>
                <a:lnTo>
                  <a:pt x="1645" y="104"/>
                </a:lnTo>
                <a:lnTo>
                  <a:pt x="1655" y="106"/>
                </a:lnTo>
                <a:lnTo>
                  <a:pt x="1664" y="107"/>
                </a:lnTo>
                <a:lnTo>
                  <a:pt x="1683" y="112"/>
                </a:lnTo>
                <a:lnTo>
                  <a:pt x="1703" y="116"/>
                </a:lnTo>
                <a:lnTo>
                  <a:pt x="1721" y="123"/>
                </a:lnTo>
                <a:lnTo>
                  <a:pt x="1740" y="129"/>
                </a:lnTo>
                <a:lnTo>
                  <a:pt x="1733" y="124"/>
                </a:lnTo>
                <a:lnTo>
                  <a:pt x="1725" y="120"/>
                </a:lnTo>
                <a:lnTo>
                  <a:pt x="1717" y="118"/>
                </a:lnTo>
                <a:lnTo>
                  <a:pt x="1709" y="114"/>
                </a:lnTo>
                <a:lnTo>
                  <a:pt x="1700" y="111"/>
                </a:lnTo>
                <a:lnTo>
                  <a:pt x="1691" y="107"/>
                </a:lnTo>
                <a:lnTo>
                  <a:pt x="1681" y="104"/>
                </a:lnTo>
                <a:lnTo>
                  <a:pt x="1672" y="101"/>
                </a:lnTo>
                <a:lnTo>
                  <a:pt x="1653" y="95"/>
                </a:lnTo>
                <a:lnTo>
                  <a:pt x="1632" y="89"/>
                </a:lnTo>
                <a:lnTo>
                  <a:pt x="1613" y="85"/>
                </a:lnTo>
                <a:lnTo>
                  <a:pt x="1593" y="80"/>
                </a:lnTo>
                <a:lnTo>
                  <a:pt x="1595" y="79"/>
                </a:lnTo>
                <a:lnTo>
                  <a:pt x="1596" y="78"/>
                </a:lnTo>
                <a:lnTo>
                  <a:pt x="1598" y="78"/>
                </a:lnTo>
                <a:lnTo>
                  <a:pt x="1600" y="78"/>
                </a:lnTo>
                <a:lnTo>
                  <a:pt x="1605" y="80"/>
                </a:lnTo>
                <a:lnTo>
                  <a:pt x="1608" y="80"/>
                </a:lnTo>
                <a:lnTo>
                  <a:pt x="1617" y="81"/>
                </a:lnTo>
                <a:lnTo>
                  <a:pt x="1625" y="82"/>
                </a:lnTo>
                <a:lnTo>
                  <a:pt x="1634" y="85"/>
                </a:lnTo>
                <a:lnTo>
                  <a:pt x="1643" y="85"/>
                </a:lnTo>
                <a:lnTo>
                  <a:pt x="1647" y="85"/>
                </a:lnTo>
                <a:lnTo>
                  <a:pt x="1649" y="85"/>
                </a:lnTo>
                <a:lnTo>
                  <a:pt x="1651" y="87"/>
                </a:lnTo>
                <a:lnTo>
                  <a:pt x="1655" y="89"/>
                </a:lnTo>
                <a:lnTo>
                  <a:pt x="1661" y="90"/>
                </a:lnTo>
                <a:lnTo>
                  <a:pt x="1667" y="91"/>
                </a:lnTo>
                <a:lnTo>
                  <a:pt x="1670" y="91"/>
                </a:lnTo>
                <a:lnTo>
                  <a:pt x="1672" y="93"/>
                </a:lnTo>
                <a:lnTo>
                  <a:pt x="1674" y="93"/>
                </a:lnTo>
                <a:lnTo>
                  <a:pt x="1676" y="91"/>
                </a:lnTo>
                <a:lnTo>
                  <a:pt x="1678" y="93"/>
                </a:lnTo>
                <a:lnTo>
                  <a:pt x="1680" y="95"/>
                </a:lnTo>
                <a:lnTo>
                  <a:pt x="1682" y="95"/>
                </a:lnTo>
                <a:lnTo>
                  <a:pt x="1684" y="95"/>
                </a:lnTo>
                <a:lnTo>
                  <a:pt x="1688" y="97"/>
                </a:lnTo>
                <a:lnTo>
                  <a:pt x="1691" y="99"/>
                </a:lnTo>
                <a:lnTo>
                  <a:pt x="1700" y="101"/>
                </a:lnTo>
                <a:lnTo>
                  <a:pt x="1709" y="102"/>
                </a:lnTo>
                <a:lnTo>
                  <a:pt x="1706" y="98"/>
                </a:lnTo>
                <a:lnTo>
                  <a:pt x="1703" y="96"/>
                </a:lnTo>
                <a:lnTo>
                  <a:pt x="1698" y="95"/>
                </a:lnTo>
                <a:lnTo>
                  <a:pt x="1695" y="93"/>
                </a:lnTo>
                <a:lnTo>
                  <a:pt x="1684" y="89"/>
                </a:lnTo>
                <a:lnTo>
                  <a:pt x="1674" y="86"/>
                </a:lnTo>
                <a:lnTo>
                  <a:pt x="1664" y="81"/>
                </a:lnTo>
                <a:lnTo>
                  <a:pt x="1653" y="78"/>
                </a:lnTo>
                <a:lnTo>
                  <a:pt x="1642" y="74"/>
                </a:lnTo>
                <a:lnTo>
                  <a:pt x="1631" y="71"/>
                </a:lnTo>
                <a:lnTo>
                  <a:pt x="1608" y="65"/>
                </a:lnTo>
                <a:lnTo>
                  <a:pt x="1585" y="61"/>
                </a:lnTo>
                <a:lnTo>
                  <a:pt x="1563" y="56"/>
                </a:lnTo>
                <a:lnTo>
                  <a:pt x="1540" y="52"/>
                </a:lnTo>
                <a:lnTo>
                  <a:pt x="1517" y="47"/>
                </a:lnTo>
                <a:lnTo>
                  <a:pt x="1493" y="43"/>
                </a:lnTo>
                <a:lnTo>
                  <a:pt x="1470" y="38"/>
                </a:lnTo>
                <a:lnTo>
                  <a:pt x="1448" y="35"/>
                </a:lnTo>
                <a:lnTo>
                  <a:pt x="1425" y="31"/>
                </a:lnTo>
                <a:lnTo>
                  <a:pt x="1402" y="27"/>
                </a:lnTo>
                <a:lnTo>
                  <a:pt x="1378" y="23"/>
                </a:lnTo>
                <a:lnTo>
                  <a:pt x="1355" y="20"/>
                </a:lnTo>
                <a:lnTo>
                  <a:pt x="1333" y="18"/>
                </a:lnTo>
                <a:lnTo>
                  <a:pt x="1310" y="14"/>
                </a:lnTo>
                <a:lnTo>
                  <a:pt x="1286" y="12"/>
                </a:lnTo>
                <a:lnTo>
                  <a:pt x="1263" y="10"/>
                </a:lnTo>
                <a:lnTo>
                  <a:pt x="1252" y="8"/>
                </a:lnTo>
                <a:lnTo>
                  <a:pt x="1241" y="6"/>
                </a:lnTo>
                <a:lnTo>
                  <a:pt x="1228" y="5"/>
                </a:lnTo>
                <a:lnTo>
                  <a:pt x="1217" y="5"/>
                </a:lnTo>
                <a:lnTo>
                  <a:pt x="1205" y="5"/>
                </a:lnTo>
                <a:lnTo>
                  <a:pt x="1194" y="5"/>
                </a:lnTo>
                <a:lnTo>
                  <a:pt x="1184" y="3"/>
                </a:lnTo>
                <a:lnTo>
                  <a:pt x="1175" y="0"/>
                </a:lnTo>
                <a:lnTo>
                  <a:pt x="1163" y="0"/>
                </a:lnTo>
                <a:lnTo>
                  <a:pt x="1152" y="2"/>
                </a:lnTo>
                <a:lnTo>
                  <a:pt x="1147" y="2"/>
                </a:lnTo>
                <a:lnTo>
                  <a:pt x="1142" y="2"/>
                </a:lnTo>
                <a:lnTo>
                  <a:pt x="1140" y="4"/>
                </a:lnTo>
                <a:lnTo>
                  <a:pt x="1139" y="6"/>
                </a:lnTo>
                <a:lnTo>
                  <a:pt x="1131" y="7"/>
                </a:lnTo>
                <a:lnTo>
                  <a:pt x="1122" y="6"/>
                </a:lnTo>
                <a:lnTo>
                  <a:pt x="1120" y="6"/>
                </a:lnTo>
                <a:lnTo>
                  <a:pt x="1115" y="6"/>
                </a:lnTo>
                <a:lnTo>
                  <a:pt x="1113" y="6"/>
                </a:lnTo>
                <a:lnTo>
                  <a:pt x="1112" y="7"/>
                </a:lnTo>
                <a:lnTo>
                  <a:pt x="1111" y="8"/>
                </a:lnTo>
                <a:lnTo>
                  <a:pt x="1112" y="10"/>
                </a:lnTo>
                <a:lnTo>
                  <a:pt x="1115" y="10"/>
                </a:lnTo>
                <a:lnTo>
                  <a:pt x="1118" y="10"/>
                </a:lnTo>
                <a:lnTo>
                  <a:pt x="1116" y="12"/>
                </a:lnTo>
                <a:lnTo>
                  <a:pt x="1115" y="13"/>
                </a:lnTo>
                <a:lnTo>
                  <a:pt x="1112" y="14"/>
                </a:lnTo>
                <a:lnTo>
                  <a:pt x="1110" y="15"/>
                </a:lnTo>
                <a:lnTo>
                  <a:pt x="1107" y="15"/>
                </a:lnTo>
                <a:lnTo>
                  <a:pt x="1104" y="13"/>
                </a:lnTo>
                <a:lnTo>
                  <a:pt x="1103" y="11"/>
                </a:lnTo>
                <a:lnTo>
                  <a:pt x="1103" y="8"/>
                </a:lnTo>
                <a:lnTo>
                  <a:pt x="1102" y="7"/>
                </a:lnTo>
                <a:lnTo>
                  <a:pt x="1099" y="7"/>
                </a:lnTo>
                <a:lnTo>
                  <a:pt x="1096" y="8"/>
                </a:lnTo>
                <a:lnTo>
                  <a:pt x="1093" y="10"/>
                </a:lnTo>
                <a:lnTo>
                  <a:pt x="1089" y="8"/>
                </a:lnTo>
                <a:lnTo>
                  <a:pt x="1086" y="7"/>
                </a:lnTo>
                <a:lnTo>
                  <a:pt x="1081" y="6"/>
                </a:lnTo>
                <a:lnTo>
                  <a:pt x="1077" y="7"/>
                </a:lnTo>
                <a:lnTo>
                  <a:pt x="1073" y="10"/>
                </a:lnTo>
                <a:lnTo>
                  <a:pt x="1070" y="12"/>
                </a:lnTo>
                <a:lnTo>
                  <a:pt x="1066" y="11"/>
                </a:lnTo>
                <a:lnTo>
                  <a:pt x="1063" y="7"/>
                </a:lnTo>
                <a:lnTo>
                  <a:pt x="1060" y="7"/>
                </a:lnTo>
                <a:lnTo>
                  <a:pt x="1056" y="8"/>
                </a:lnTo>
                <a:lnTo>
                  <a:pt x="1045" y="11"/>
                </a:lnTo>
                <a:lnTo>
                  <a:pt x="1035" y="12"/>
                </a:lnTo>
                <a:lnTo>
                  <a:pt x="1030" y="12"/>
                </a:lnTo>
                <a:lnTo>
                  <a:pt x="1025" y="12"/>
                </a:lnTo>
                <a:lnTo>
                  <a:pt x="1023" y="12"/>
                </a:lnTo>
                <a:lnTo>
                  <a:pt x="1021" y="13"/>
                </a:lnTo>
                <a:lnTo>
                  <a:pt x="1020" y="14"/>
                </a:lnTo>
                <a:lnTo>
                  <a:pt x="1019" y="16"/>
                </a:lnTo>
                <a:lnTo>
                  <a:pt x="1019" y="20"/>
                </a:lnTo>
                <a:lnTo>
                  <a:pt x="1020" y="21"/>
                </a:lnTo>
                <a:lnTo>
                  <a:pt x="1021" y="21"/>
                </a:lnTo>
                <a:lnTo>
                  <a:pt x="1024" y="21"/>
                </a:lnTo>
                <a:lnTo>
                  <a:pt x="1032" y="24"/>
                </a:lnTo>
                <a:lnTo>
                  <a:pt x="1041" y="28"/>
                </a:lnTo>
                <a:lnTo>
                  <a:pt x="1050" y="29"/>
                </a:lnTo>
                <a:lnTo>
                  <a:pt x="1057" y="28"/>
                </a:lnTo>
                <a:lnTo>
                  <a:pt x="1058" y="25"/>
                </a:lnTo>
                <a:lnTo>
                  <a:pt x="1062" y="22"/>
                </a:lnTo>
                <a:lnTo>
                  <a:pt x="1064" y="22"/>
                </a:lnTo>
                <a:lnTo>
                  <a:pt x="1066" y="22"/>
                </a:lnTo>
                <a:lnTo>
                  <a:pt x="1069" y="22"/>
                </a:lnTo>
                <a:lnTo>
                  <a:pt x="1071" y="24"/>
                </a:lnTo>
                <a:lnTo>
                  <a:pt x="1068" y="27"/>
                </a:lnTo>
                <a:lnTo>
                  <a:pt x="1063" y="29"/>
                </a:lnTo>
                <a:lnTo>
                  <a:pt x="1061" y="32"/>
                </a:lnTo>
                <a:lnTo>
                  <a:pt x="1058" y="35"/>
                </a:lnTo>
                <a:lnTo>
                  <a:pt x="1055" y="35"/>
                </a:lnTo>
                <a:lnTo>
                  <a:pt x="1052" y="35"/>
                </a:lnTo>
                <a:lnTo>
                  <a:pt x="1046" y="32"/>
                </a:lnTo>
                <a:lnTo>
                  <a:pt x="1040" y="32"/>
                </a:lnTo>
                <a:lnTo>
                  <a:pt x="1028" y="33"/>
                </a:lnTo>
                <a:lnTo>
                  <a:pt x="1015" y="35"/>
                </a:lnTo>
                <a:lnTo>
                  <a:pt x="1008" y="35"/>
                </a:lnTo>
                <a:lnTo>
                  <a:pt x="1003" y="35"/>
                </a:lnTo>
                <a:lnTo>
                  <a:pt x="996" y="33"/>
                </a:lnTo>
                <a:lnTo>
                  <a:pt x="990" y="31"/>
                </a:lnTo>
                <a:lnTo>
                  <a:pt x="987" y="30"/>
                </a:lnTo>
                <a:lnTo>
                  <a:pt x="986" y="30"/>
                </a:lnTo>
                <a:lnTo>
                  <a:pt x="983" y="31"/>
                </a:lnTo>
                <a:lnTo>
                  <a:pt x="981" y="31"/>
                </a:lnTo>
                <a:lnTo>
                  <a:pt x="974" y="32"/>
                </a:lnTo>
                <a:lnTo>
                  <a:pt x="969" y="31"/>
                </a:lnTo>
                <a:lnTo>
                  <a:pt x="955" y="31"/>
                </a:lnTo>
                <a:lnTo>
                  <a:pt x="940" y="30"/>
                </a:lnTo>
                <a:lnTo>
                  <a:pt x="926" y="30"/>
                </a:lnTo>
                <a:lnTo>
                  <a:pt x="912" y="29"/>
                </a:lnTo>
                <a:lnTo>
                  <a:pt x="898" y="29"/>
                </a:lnTo>
                <a:lnTo>
                  <a:pt x="884" y="29"/>
                </a:lnTo>
                <a:lnTo>
                  <a:pt x="855" y="30"/>
                </a:lnTo>
                <a:lnTo>
                  <a:pt x="826" y="30"/>
                </a:lnTo>
                <a:lnTo>
                  <a:pt x="797" y="30"/>
                </a:lnTo>
                <a:lnTo>
                  <a:pt x="768" y="31"/>
                </a:lnTo>
                <a:lnTo>
                  <a:pt x="740" y="32"/>
                </a:lnTo>
                <a:lnTo>
                  <a:pt x="710" y="35"/>
                </a:lnTo>
                <a:lnTo>
                  <a:pt x="682" y="36"/>
                </a:lnTo>
                <a:lnTo>
                  <a:pt x="653" y="38"/>
                </a:lnTo>
                <a:lnTo>
                  <a:pt x="637" y="40"/>
                </a:lnTo>
                <a:lnTo>
                  <a:pt x="623" y="43"/>
                </a:lnTo>
                <a:lnTo>
                  <a:pt x="615" y="44"/>
                </a:lnTo>
                <a:lnTo>
                  <a:pt x="607" y="45"/>
                </a:lnTo>
                <a:lnTo>
                  <a:pt x="599" y="46"/>
                </a:lnTo>
                <a:lnTo>
                  <a:pt x="591" y="47"/>
                </a:lnTo>
                <a:lnTo>
                  <a:pt x="590" y="46"/>
                </a:lnTo>
                <a:lnTo>
                  <a:pt x="587" y="45"/>
                </a:lnTo>
                <a:lnTo>
                  <a:pt x="585" y="46"/>
                </a:lnTo>
                <a:lnTo>
                  <a:pt x="583" y="47"/>
                </a:lnTo>
                <a:lnTo>
                  <a:pt x="577" y="48"/>
                </a:lnTo>
                <a:lnTo>
                  <a:pt x="572" y="48"/>
                </a:lnTo>
                <a:lnTo>
                  <a:pt x="561" y="48"/>
                </a:lnTo>
                <a:lnTo>
                  <a:pt x="552" y="50"/>
                </a:lnTo>
                <a:lnTo>
                  <a:pt x="541" y="53"/>
                </a:lnTo>
                <a:lnTo>
                  <a:pt x="530" y="54"/>
                </a:lnTo>
                <a:lnTo>
                  <a:pt x="520" y="55"/>
                </a:lnTo>
                <a:lnTo>
                  <a:pt x="509" y="57"/>
                </a:lnTo>
                <a:lnTo>
                  <a:pt x="498" y="58"/>
                </a:lnTo>
                <a:lnTo>
                  <a:pt x="488" y="61"/>
                </a:lnTo>
                <a:lnTo>
                  <a:pt x="478" y="62"/>
                </a:lnTo>
                <a:lnTo>
                  <a:pt x="468" y="64"/>
                </a:lnTo>
                <a:lnTo>
                  <a:pt x="456" y="65"/>
                </a:lnTo>
                <a:lnTo>
                  <a:pt x="445" y="66"/>
                </a:lnTo>
                <a:lnTo>
                  <a:pt x="432" y="69"/>
                </a:lnTo>
                <a:lnTo>
                  <a:pt x="421" y="70"/>
                </a:lnTo>
                <a:lnTo>
                  <a:pt x="412" y="72"/>
                </a:lnTo>
                <a:lnTo>
                  <a:pt x="404" y="74"/>
                </a:lnTo>
                <a:lnTo>
                  <a:pt x="396" y="78"/>
                </a:lnTo>
                <a:lnTo>
                  <a:pt x="389" y="82"/>
                </a:lnTo>
                <a:lnTo>
                  <a:pt x="382" y="88"/>
                </a:lnTo>
                <a:lnTo>
                  <a:pt x="378" y="95"/>
                </a:lnTo>
                <a:lnTo>
                  <a:pt x="377" y="98"/>
                </a:lnTo>
                <a:lnTo>
                  <a:pt x="376" y="103"/>
                </a:lnTo>
                <a:lnTo>
                  <a:pt x="376" y="106"/>
                </a:lnTo>
                <a:lnTo>
                  <a:pt x="377" y="111"/>
                </a:lnTo>
                <a:lnTo>
                  <a:pt x="378" y="118"/>
                </a:lnTo>
                <a:lnTo>
                  <a:pt x="380" y="126"/>
                </a:lnTo>
                <a:lnTo>
                  <a:pt x="382" y="128"/>
                </a:lnTo>
                <a:lnTo>
                  <a:pt x="385" y="130"/>
                </a:lnTo>
                <a:lnTo>
                  <a:pt x="387" y="133"/>
                </a:lnTo>
                <a:lnTo>
                  <a:pt x="387" y="137"/>
                </a:lnTo>
                <a:lnTo>
                  <a:pt x="385" y="139"/>
                </a:lnTo>
                <a:lnTo>
                  <a:pt x="382" y="141"/>
                </a:lnTo>
                <a:lnTo>
                  <a:pt x="380" y="145"/>
                </a:lnTo>
                <a:lnTo>
                  <a:pt x="379" y="148"/>
                </a:lnTo>
                <a:lnTo>
                  <a:pt x="382" y="155"/>
                </a:lnTo>
                <a:lnTo>
                  <a:pt x="386" y="162"/>
                </a:lnTo>
                <a:lnTo>
                  <a:pt x="386" y="165"/>
                </a:lnTo>
                <a:lnTo>
                  <a:pt x="387" y="168"/>
                </a:lnTo>
                <a:lnTo>
                  <a:pt x="388" y="170"/>
                </a:lnTo>
                <a:lnTo>
                  <a:pt x="390" y="172"/>
                </a:lnTo>
                <a:lnTo>
                  <a:pt x="394" y="173"/>
                </a:lnTo>
                <a:lnTo>
                  <a:pt x="397" y="174"/>
                </a:lnTo>
                <a:lnTo>
                  <a:pt x="399" y="176"/>
                </a:lnTo>
                <a:lnTo>
                  <a:pt x="401" y="179"/>
                </a:lnTo>
                <a:lnTo>
                  <a:pt x="396" y="179"/>
                </a:lnTo>
                <a:lnTo>
                  <a:pt x="392" y="180"/>
                </a:lnTo>
                <a:lnTo>
                  <a:pt x="390" y="185"/>
                </a:lnTo>
                <a:lnTo>
                  <a:pt x="390" y="190"/>
                </a:lnTo>
                <a:lnTo>
                  <a:pt x="387" y="194"/>
                </a:lnTo>
                <a:lnTo>
                  <a:pt x="382" y="196"/>
                </a:lnTo>
                <a:lnTo>
                  <a:pt x="377" y="198"/>
                </a:lnTo>
                <a:lnTo>
                  <a:pt x="371" y="201"/>
                </a:lnTo>
                <a:lnTo>
                  <a:pt x="354" y="207"/>
                </a:lnTo>
                <a:lnTo>
                  <a:pt x="337" y="213"/>
                </a:lnTo>
                <a:lnTo>
                  <a:pt x="331" y="214"/>
                </a:lnTo>
                <a:lnTo>
                  <a:pt x="325" y="216"/>
                </a:lnTo>
                <a:lnTo>
                  <a:pt x="325" y="218"/>
                </a:lnTo>
                <a:lnTo>
                  <a:pt x="325" y="219"/>
                </a:lnTo>
                <a:lnTo>
                  <a:pt x="323" y="219"/>
                </a:lnTo>
                <a:lnTo>
                  <a:pt x="322" y="220"/>
                </a:lnTo>
                <a:lnTo>
                  <a:pt x="318" y="220"/>
                </a:lnTo>
                <a:lnTo>
                  <a:pt x="313" y="221"/>
                </a:lnTo>
                <a:lnTo>
                  <a:pt x="297" y="229"/>
                </a:lnTo>
                <a:lnTo>
                  <a:pt x="280" y="237"/>
                </a:lnTo>
                <a:lnTo>
                  <a:pt x="262" y="245"/>
                </a:lnTo>
                <a:lnTo>
                  <a:pt x="245" y="253"/>
                </a:lnTo>
                <a:lnTo>
                  <a:pt x="229" y="262"/>
                </a:lnTo>
                <a:lnTo>
                  <a:pt x="214" y="270"/>
                </a:lnTo>
                <a:lnTo>
                  <a:pt x="199" y="277"/>
                </a:lnTo>
                <a:lnTo>
                  <a:pt x="186" y="282"/>
                </a:lnTo>
                <a:lnTo>
                  <a:pt x="171" y="293"/>
                </a:lnTo>
                <a:lnTo>
                  <a:pt x="155" y="303"/>
                </a:lnTo>
                <a:lnTo>
                  <a:pt x="140" y="313"/>
                </a:lnTo>
                <a:lnTo>
                  <a:pt x="124" y="323"/>
                </a:lnTo>
                <a:lnTo>
                  <a:pt x="109" y="334"/>
                </a:lnTo>
                <a:lnTo>
                  <a:pt x="96" y="345"/>
                </a:lnTo>
                <a:lnTo>
                  <a:pt x="81" y="354"/>
                </a:lnTo>
                <a:lnTo>
                  <a:pt x="67" y="364"/>
                </a:lnTo>
                <a:lnTo>
                  <a:pt x="55" y="373"/>
                </a:lnTo>
                <a:lnTo>
                  <a:pt x="43" y="384"/>
                </a:lnTo>
                <a:lnTo>
                  <a:pt x="39" y="389"/>
                </a:lnTo>
                <a:lnTo>
                  <a:pt x="34" y="395"/>
                </a:lnTo>
                <a:lnTo>
                  <a:pt x="28" y="398"/>
                </a:lnTo>
                <a:lnTo>
                  <a:pt x="22" y="401"/>
                </a:lnTo>
                <a:lnTo>
                  <a:pt x="15" y="404"/>
                </a:lnTo>
                <a:lnTo>
                  <a:pt x="9" y="410"/>
                </a:lnTo>
                <a:lnTo>
                  <a:pt x="3" y="415"/>
                </a:lnTo>
                <a:lnTo>
                  <a:pt x="0" y="422"/>
                </a:lnTo>
                <a:lnTo>
                  <a:pt x="0" y="425"/>
                </a:lnTo>
                <a:lnTo>
                  <a:pt x="0" y="428"/>
                </a:lnTo>
                <a:lnTo>
                  <a:pt x="1" y="430"/>
                </a:lnTo>
                <a:lnTo>
                  <a:pt x="3" y="433"/>
                </a:lnTo>
                <a:lnTo>
                  <a:pt x="8" y="437"/>
                </a:lnTo>
                <a:lnTo>
                  <a:pt x="14" y="439"/>
                </a:lnTo>
                <a:lnTo>
                  <a:pt x="22" y="440"/>
                </a:lnTo>
                <a:lnTo>
                  <a:pt x="30" y="443"/>
                </a:lnTo>
                <a:lnTo>
                  <a:pt x="38" y="447"/>
                </a:lnTo>
                <a:lnTo>
                  <a:pt x="44" y="453"/>
                </a:lnTo>
                <a:lnTo>
                  <a:pt x="50" y="458"/>
                </a:lnTo>
                <a:lnTo>
                  <a:pt x="58" y="463"/>
                </a:lnTo>
                <a:lnTo>
                  <a:pt x="63" y="464"/>
                </a:lnTo>
                <a:lnTo>
                  <a:pt x="66" y="465"/>
                </a:lnTo>
                <a:lnTo>
                  <a:pt x="71" y="465"/>
                </a:lnTo>
                <a:lnTo>
                  <a:pt x="74" y="464"/>
                </a:lnTo>
                <a:lnTo>
                  <a:pt x="80" y="460"/>
                </a:lnTo>
                <a:lnTo>
                  <a:pt x="85" y="456"/>
                </a:lnTo>
                <a:lnTo>
                  <a:pt x="94" y="455"/>
                </a:lnTo>
                <a:lnTo>
                  <a:pt x="104" y="454"/>
                </a:lnTo>
                <a:lnTo>
                  <a:pt x="113" y="451"/>
                </a:lnTo>
                <a:lnTo>
                  <a:pt x="121" y="447"/>
                </a:lnTo>
                <a:lnTo>
                  <a:pt x="130" y="444"/>
                </a:lnTo>
                <a:lnTo>
                  <a:pt x="138" y="440"/>
                </a:lnTo>
                <a:lnTo>
                  <a:pt x="138" y="439"/>
                </a:lnTo>
                <a:lnTo>
                  <a:pt x="138" y="440"/>
                </a:lnTo>
                <a:close/>
                <a:moveTo>
                  <a:pt x="269" y="402"/>
                </a:moveTo>
                <a:lnTo>
                  <a:pt x="270" y="402"/>
                </a:lnTo>
                <a:lnTo>
                  <a:pt x="271" y="402"/>
                </a:lnTo>
                <a:lnTo>
                  <a:pt x="270" y="402"/>
                </a:lnTo>
                <a:lnTo>
                  <a:pt x="269" y="402"/>
                </a:lnTo>
                <a:close/>
                <a:moveTo>
                  <a:pt x="294" y="393"/>
                </a:moveTo>
                <a:lnTo>
                  <a:pt x="292" y="393"/>
                </a:lnTo>
                <a:lnTo>
                  <a:pt x="290" y="394"/>
                </a:lnTo>
                <a:lnTo>
                  <a:pt x="294" y="393"/>
                </a:lnTo>
                <a:lnTo>
                  <a:pt x="297" y="390"/>
                </a:lnTo>
                <a:lnTo>
                  <a:pt x="296" y="392"/>
                </a:lnTo>
                <a:lnTo>
                  <a:pt x="294" y="393"/>
                </a:lnTo>
                <a:lnTo>
                  <a:pt x="294" y="393"/>
                </a:lnTo>
                <a:lnTo>
                  <a:pt x="294" y="393"/>
                </a:lnTo>
                <a:close/>
                <a:moveTo>
                  <a:pt x="1602" y="543"/>
                </a:moveTo>
                <a:lnTo>
                  <a:pt x="1600" y="542"/>
                </a:lnTo>
                <a:lnTo>
                  <a:pt x="1599" y="541"/>
                </a:lnTo>
                <a:lnTo>
                  <a:pt x="1605" y="544"/>
                </a:lnTo>
                <a:lnTo>
                  <a:pt x="1609" y="546"/>
                </a:lnTo>
                <a:lnTo>
                  <a:pt x="1615" y="547"/>
                </a:lnTo>
                <a:lnTo>
                  <a:pt x="1621" y="547"/>
                </a:lnTo>
                <a:lnTo>
                  <a:pt x="1617" y="548"/>
                </a:lnTo>
                <a:lnTo>
                  <a:pt x="1612" y="547"/>
                </a:lnTo>
                <a:lnTo>
                  <a:pt x="1606" y="545"/>
                </a:lnTo>
                <a:lnTo>
                  <a:pt x="1602" y="543"/>
                </a:lnTo>
                <a:lnTo>
                  <a:pt x="1604" y="544"/>
                </a:lnTo>
                <a:lnTo>
                  <a:pt x="1602" y="543"/>
                </a:lnTo>
                <a:close/>
                <a:moveTo>
                  <a:pt x="1541" y="514"/>
                </a:moveTo>
                <a:lnTo>
                  <a:pt x="1539" y="519"/>
                </a:lnTo>
                <a:lnTo>
                  <a:pt x="1539" y="525"/>
                </a:lnTo>
                <a:lnTo>
                  <a:pt x="1539" y="519"/>
                </a:lnTo>
                <a:lnTo>
                  <a:pt x="1541" y="514"/>
                </a:lnTo>
                <a:lnTo>
                  <a:pt x="1541" y="517"/>
                </a:lnTo>
                <a:lnTo>
                  <a:pt x="1541" y="514"/>
                </a:lnTo>
                <a:close/>
                <a:moveTo>
                  <a:pt x="1556" y="373"/>
                </a:moveTo>
                <a:lnTo>
                  <a:pt x="1556" y="373"/>
                </a:lnTo>
                <a:lnTo>
                  <a:pt x="1556" y="372"/>
                </a:lnTo>
                <a:lnTo>
                  <a:pt x="1557" y="373"/>
                </a:lnTo>
                <a:lnTo>
                  <a:pt x="1556" y="373"/>
                </a:lnTo>
                <a:lnTo>
                  <a:pt x="1556" y="373"/>
                </a:lnTo>
                <a:lnTo>
                  <a:pt x="1556" y="373"/>
                </a:lnTo>
                <a:close/>
                <a:moveTo>
                  <a:pt x="1550" y="368"/>
                </a:moveTo>
                <a:lnTo>
                  <a:pt x="1552" y="368"/>
                </a:lnTo>
                <a:lnTo>
                  <a:pt x="1555" y="369"/>
                </a:lnTo>
                <a:lnTo>
                  <a:pt x="1556" y="371"/>
                </a:lnTo>
                <a:lnTo>
                  <a:pt x="1555" y="372"/>
                </a:lnTo>
                <a:lnTo>
                  <a:pt x="1552" y="372"/>
                </a:lnTo>
                <a:lnTo>
                  <a:pt x="1550" y="371"/>
                </a:lnTo>
                <a:lnTo>
                  <a:pt x="1549" y="369"/>
                </a:lnTo>
                <a:lnTo>
                  <a:pt x="1550" y="368"/>
                </a:lnTo>
                <a:lnTo>
                  <a:pt x="1551" y="368"/>
                </a:lnTo>
                <a:lnTo>
                  <a:pt x="1550" y="368"/>
                </a:lnTo>
                <a:close/>
                <a:moveTo>
                  <a:pt x="1557" y="427"/>
                </a:moveTo>
                <a:lnTo>
                  <a:pt x="1561" y="428"/>
                </a:lnTo>
                <a:lnTo>
                  <a:pt x="1565" y="428"/>
                </a:lnTo>
                <a:lnTo>
                  <a:pt x="1563" y="430"/>
                </a:lnTo>
                <a:lnTo>
                  <a:pt x="1560" y="431"/>
                </a:lnTo>
                <a:lnTo>
                  <a:pt x="1559" y="431"/>
                </a:lnTo>
                <a:lnTo>
                  <a:pt x="1558" y="430"/>
                </a:lnTo>
                <a:lnTo>
                  <a:pt x="1557" y="429"/>
                </a:lnTo>
                <a:lnTo>
                  <a:pt x="1557" y="427"/>
                </a:lnTo>
                <a:lnTo>
                  <a:pt x="1557" y="428"/>
                </a:lnTo>
                <a:lnTo>
                  <a:pt x="1557" y="427"/>
                </a:lnTo>
                <a:close/>
                <a:moveTo>
                  <a:pt x="1550" y="438"/>
                </a:moveTo>
                <a:lnTo>
                  <a:pt x="1548" y="437"/>
                </a:lnTo>
                <a:lnTo>
                  <a:pt x="1544" y="436"/>
                </a:lnTo>
                <a:lnTo>
                  <a:pt x="1543" y="435"/>
                </a:lnTo>
                <a:lnTo>
                  <a:pt x="1543" y="435"/>
                </a:lnTo>
                <a:lnTo>
                  <a:pt x="1542" y="434"/>
                </a:lnTo>
                <a:lnTo>
                  <a:pt x="1543" y="433"/>
                </a:lnTo>
                <a:lnTo>
                  <a:pt x="1543" y="435"/>
                </a:lnTo>
                <a:lnTo>
                  <a:pt x="1546" y="436"/>
                </a:lnTo>
                <a:lnTo>
                  <a:pt x="1548" y="437"/>
                </a:lnTo>
                <a:lnTo>
                  <a:pt x="1550" y="438"/>
                </a:lnTo>
                <a:close/>
                <a:moveTo>
                  <a:pt x="1368" y="461"/>
                </a:moveTo>
                <a:lnTo>
                  <a:pt x="1368" y="461"/>
                </a:lnTo>
                <a:lnTo>
                  <a:pt x="1368" y="461"/>
                </a:lnTo>
                <a:close/>
                <a:moveTo>
                  <a:pt x="1360" y="443"/>
                </a:moveTo>
                <a:lnTo>
                  <a:pt x="1359" y="443"/>
                </a:lnTo>
                <a:lnTo>
                  <a:pt x="1358" y="442"/>
                </a:lnTo>
                <a:lnTo>
                  <a:pt x="1359" y="443"/>
                </a:lnTo>
                <a:lnTo>
                  <a:pt x="1360" y="443"/>
                </a:lnTo>
                <a:close/>
                <a:moveTo>
                  <a:pt x="1576" y="251"/>
                </a:moveTo>
                <a:lnTo>
                  <a:pt x="1572" y="252"/>
                </a:lnTo>
                <a:lnTo>
                  <a:pt x="1565" y="252"/>
                </a:lnTo>
                <a:lnTo>
                  <a:pt x="1557" y="252"/>
                </a:lnTo>
                <a:lnTo>
                  <a:pt x="1551" y="252"/>
                </a:lnTo>
                <a:lnTo>
                  <a:pt x="1557" y="251"/>
                </a:lnTo>
                <a:lnTo>
                  <a:pt x="1561" y="249"/>
                </a:lnTo>
                <a:lnTo>
                  <a:pt x="1554" y="247"/>
                </a:lnTo>
                <a:lnTo>
                  <a:pt x="1546" y="247"/>
                </a:lnTo>
                <a:lnTo>
                  <a:pt x="1554" y="247"/>
                </a:lnTo>
                <a:lnTo>
                  <a:pt x="1561" y="249"/>
                </a:lnTo>
                <a:lnTo>
                  <a:pt x="1569" y="249"/>
                </a:lnTo>
                <a:lnTo>
                  <a:pt x="1577" y="251"/>
                </a:lnTo>
                <a:lnTo>
                  <a:pt x="1576" y="251"/>
                </a:lnTo>
                <a:lnTo>
                  <a:pt x="1576" y="251"/>
                </a:lnTo>
                <a:close/>
                <a:moveTo>
                  <a:pt x="1681" y="279"/>
                </a:moveTo>
                <a:lnTo>
                  <a:pt x="1681" y="279"/>
                </a:lnTo>
                <a:lnTo>
                  <a:pt x="1681" y="279"/>
                </a:lnTo>
                <a:lnTo>
                  <a:pt x="1681" y="279"/>
                </a:lnTo>
                <a:lnTo>
                  <a:pt x="1681" y="279"/>
                </a:lnTo>
                <a:close/>
                <a:moveTo>
                  <a:pt x="1653" y="282"/>
                </a:moveTo>
                <a:lnTo>
                  <a:pt x="1659" y="285"/>
                </a:lnTo>
                <a:lnTo>
                  <a:pt x="1668" y="286"/>
                </a:lnTo>
                <a:lnTo>
                  <a:pt x="1673" y="286"/>
                </a:lnTo>
                <a:lnTo>
                  <a:pt x="1676" y="285"/>
                </a:lnTo>
                <a:lnTo>
                  <a:pt x="1680" y="282"/>
                </a:lnTo>
                <a:lnTo>
                  <a:pt x="1681" y="279"/>
                </a:lnTo>
                <a:lnTo>
                  <a:pt x="1680" y="284"/>
                </a:lnTo>
                <a:lnTo>
                  <a:pt x="1679" y="287"/>
                </a:lnTo>
                <a:lnTo>
                  <a:pt x="1675" y="289"/>
                </a:lnTo>
                <a:lnTo>
                  <a:pt x="1672" y="290"/>
                </a:lnTo>
                <a:lnTo>
                  <a:pt x="1668" y="290"/>
                </a:lnTo>
                <a:lnTo>
                  <a:pt x="1665" y="292"/>
                </a:lnTo>
                <a:lnTo>
                  <a:pt x="1663" y="295"/>
                </a:lnTo>
                <a:lnTo>
                  <a:pt x="1662" y="298"/>
                </a:lnTo>
                <a:lnTo>
                  <a:pt x="1658" y="298"/>
                </a:lnTo>
                <a:lnTo>
                  <a:pt x="1655" y="298"/>
                </a:lnTo>
                <a:lnTo>
                  <a:pt x="1656" y="302"/>
                </a:lnTo>
                <a:lnTo>
                  <a:pt x="1658" y="304"/>
                </a:lnTo>
                <a:lnTo>
                  <a:pt x="1657" y="305"/>
                </a:lnTo>
                <a:lnTo>
                  <a:pt x="1656" y="306"/>
                </a:lnTo>
                <a:lnTo>
                  <a:pt x="1654" y="307"/>
                </a:lnTo>
                <a:lnTo>
                  <a:pt x="1653" y="306"/>
                </a:lnTo>
                <a:lnTo>
                  <a:pt x="1650" y="305"/>
                </a:lnTo>
                <a:lnTo>
                  <a:pt x="1648" y="305"/>
                </a:lnTo>
                <a:lnTo>
                  <a:pt x="1645" y="305"/>
                </a:lnTo>
                <a:lnTo>
                  <a:pt x="1642" y="306"/>
                </a:lnTo>
                <a:lnTo>
                  <a:pt x="1630" y="307"/>
                </a:lnTo>
                <a:lnTo>
                  <a:pt x="1618" y="307"/>
                </a:lnTo>
                <a:lnTo>
                  <a:pt x="1606" y="309"/>
                </a:lnTo>
                <a:lnTo>
                  <a:pt x="1592" y="309"/>
                </a:lnTo>
                <a:lnTo>
                  <a:pt x="1580" y="306"/>
                </a:lnTo>
                <a:lnTo>
                  <a:pt x="1567" y="305"/>
                </a:lnTo>
                <a:lnTo>
                  <a:pt x="1561" y="304"/>
                </a:lnTo>
                <a:lnTo>
                  <a:pt x="1555" y="305"/>
                </a:lnTo>
                <a:lnTo>
                  <a:pt x="1554" y="307"/>
                </a:lnTo>
                <a:lnTo>
                  <a:pt x="1552" y="309"/>
                </a:lnTo>
                <a:lnTo>
                  <a:pt x="1547" y="307"/>
                </a:lnTo>
                <a:lnTo>
                  <a:pt x="1541" y="305"/>
                </a:lnTo>
                <a:lnTo>
                  <a:pt x="1528" y="303"/>
                </a:lnTo>
                <a:lnTo>
                  <a:pt x="1515" y="303"/>
                </a:lnTo>
                <a:lnTo>
                  <a:pt x="1511" y="303"/>
                </a:lnTo>
                <a:lnTo>
                  <a:pt x="1506" y="304"/>
                </a:lnTo>
                <a:lnTo>
                  <a:pt x="1503" y="304"/>
                </a:lnTo>
                <a:lnTo>
                  <a:pt x="1502" y="303"/>
                </a:lnTo>
                <a:lnTo>
                  <a:pt x="1501" y="302"/>
                </a:lnTo>
                <a:lnTo>
                  <a:pt x="1501" y="299"/>
                </a:lnTo>
                <a:lnTo>
                  <a:pt x="1503" y="295"/>
                </a:lnTo>
                <a:lnTo>
                  <a:pt x="1507" y="292"/>
                </a:lnTo>
                <a:lnTo>
                  <a:pt x="1509" y="292"/>
                </a:lnTo>
                <a:lnTo>
                  <a:pt x="1509" y="294"/>
                </a:lnTo>
                <a:lnTo>
                  <a:pt x="1509" y="295"/>
                </a:lnTo>
                <a:lnTo>
                  <a:pt x="1510" y="297"/>
                </a:lnTo>
                <a:lnTo>
                  <a:pt x="1516" y="299"/>
                </a:lnTo>
                <a:lnTo>
                  <a:pt x="1522" y="301"/>
                </a:lnTo>
                <a:lnTo>
                  <a:pt x="1525" y="301"/>
                </a:lnTo>
                <a:lnTo>
                  <a:pt x="1526" y="299"/>
                </a:lnTo>
                <a:lnTo>
                  <a:pt x="1526" y="298"/>
                </a:lnTo>
                <a:lnTo>
                  <a:pt x="1524" y="297"/>
                </a:lnTo>
                <a:lnTo>
                  <a:pt x="1521" y="295"/>
                </a:lnTo>
                <a:lnTo>
                  <a:pt x="1517" y="292"/>
                </a:lnTo>
                <a:lnTo>
                  <a:pt x="1517" y="289"/>
                </a:lnTo>
                <a:lnTo>
                  <a:pt x="1519" y="286"/>
                </a:lnTo>
                <a:lnTo>
                  <a:pt x="1521" y="285"/>
                </a:lnTo>
                <a:lnTo>
                  <a:pt x="1523" y="285"/>
                </a:lnTo>
                <a:lnTo>
                  <a:pt x="1524" y="286"/>
                </a:lnTo>
                <a:lnTo>
                  <a:pt x="1525" y="287"/>
                </a:lnTo>
                <a:lnTo>
                  <a:pt x="1527" y="288"/>
                </a:lnTo>
                <a:lnTo>
                  <a:pt x="1528" y="288"/>
                </a:lnTo>
                <a:lnTo>
                  <a:pt x="1530" y="288"/>
                </a:lnTo>
                <a:lnTo>
                  <a:pt x="1532" y="287"/>
                </a:lnTo>
                <a:lnTo>
                  <a:pt x="1538" y="286"/>
                </a:lnTo>
                <a:lnTo>
                  <a:pt x="1543" y="286"/>
                </a:lnTo>
                <a:lnTo>
                  <a:pt x="1558" y="285"/>
                </a:lnTo>
                <a:lnTo>
                  <a:pt x="1573" y="284"/>
                </a:lnTo>
                <a:lnTo>
                  <a:pt x="1589" y="287"/>
                </a:lnTo>
                <a:lnTo>
                  <a:pt x="1605" y="289"/>
                </a:lnTo>
                <a:lnTo>
                  <a:pt x="1606" y="288"/>
                </a:lnTo>
                <a:lnTo>
                  <a:pt x="1608" y="288"/>
                </a:lnTo>
                <a:lnTo>
                  <a:pt x="1609" y="287"/>
                </a:lnTo>
                <a:lnTo>
                  <a:pt x="1609" y="285"/>
                </a:lnTo>
                <a:lnTo>
                  <a:pt x="1607" y="284"/>
                </a:lnTo>
                <a:lnTo>
                  <a:pt x="1604" y="285"/>
                </a:lnTo>
                <a:lnTo>
                  <a:pt x="1598" y="285"/>
                </a:lnTo>
                <a:lnTo>
                  <a:pt x="1592" y="282"/>
                </a:lnTo>
                <a:lnTo>
                  <a:pt x="1588" y="279"/>
                </a:lnTo>
                <a:lnTo>
                  <a:pt x="1583" y="276"/>
                </a:lnTo>
                <a:lnTo>
                  <a:pt x="1583" y="277"/>
                </a:lnTo>
                <a:lnTo>
                  <a:pt x="1583" y="276"/>
                </a:lnTo>
                <a:lnTo>
                  <a:pt x="1585" y="274"/>
                </a:lnTo>
                <a:lnTo>
                  <a:pt x="1587" y="274"/>
                </a:lnTo>
                <a:lnTo>
                  <a:pt x="1587" y="276"/>
                </a:lnTo>
                <a:lnTo>
                  <a:pt x="1587" y="277"/>
                </a:lnTo>
                <a:lnTo>
                  <a:pt x="1589" y="278"/>
                </a:lnTo>
                <a:lnTo>
                  <a:pt x="1591" y="277"/>
                </a:lnTo>
                <a:lnTo>
                  <a:pt x="1592" y="274"/>
                </a:lnTo>
                <a:lnTo>
                  <a:pt x="1591" y="273"/>
                </a:lnTo>
                <a:lnTo>
                  <a:pt x="1589" y="272"/>
                </a:lnTo>
                <a:lnTo>
                  <a:pt x="1587" y="272"/>
                </a:lnTo>
                <a:lnTo>
                  <a:pt x="1590" y="271"/>
                </a:lnTo>
                <a:lnTo>
                  <a:pt x="1595" y="270"/>
                </a:lnTo>
                <a:lnTo>
                  <a:pt x="1599" y="270"/>
                </a:lnTo>
                <a:lnTo>
                  <a:pt x="1602" y="271"/>
                </a:lnTo>
                <a:lnTo>
                  <a:pt x="1604" y="272"/>
                </a:lnTo>
                <a:lnTo>
                  <a:pt x="1602" y="273"/>
                </a:lnTo>
                <a:lnTo>
                  <a:pt x="1601" y="274"/>
                </a:lnTo>
                <a:lnTo>
                  <a:pt x="1599" y="274"/>
                </a:lnTo>
                <a:lnTo>
                  <a:pt x="1595" y="276"/>
                </a:lnTo>
                <a:lnTo>
                  <a:pt x="1592" y="276"/>
                </a:lnTo>
                <a:lnTo>
                  <a:pt x="1596" y="278"/>
                </a:lnTo>
                <a:lnTo>
                  <a:pt x="1599" y="279"/>
                </a:lnTo>
                <a:lnTo>
                  <a:pt x="1602" y="279"/>
                </a:lnTo>
                <a:lnTo>
                  <a:pt x="1606" y="279"/>
                </a:lnTo>
                <a:lnTo>
                  <a:pt x="1613" y="281"/>
                </a:lnTo>
                <a:lnTo>
                  <a:pt x="1620" y="285"/>
                </a:lnTo>
                <a:lnTo>
                  <a:pt x="1624" y="285"/>
                </a:lnTo>
                <a:lnTo>
                  <a:pt x="1628" y="285"/>
                </a:lnTo>
                <a:lnTo>
                  <a:pt x="1631" y="284"/>
                </a:lnTo>
                <a:lnTo>
                  <a:pt x="1634" y="282"/>
                </a:lnTo>
                <a:lnTo>
                  <a:pt x="1643" y="281"/>
                </a:lnTo>
                <a:lnTo>
                  <a:pt x="1653" y="282"/>
                </a:lnTo>
                <a:lnTo>
                  <a:pt x="1654" y="284"/>
                </a:lnTo>
                <a:lnTo>
                  <a:pt x="1653" y="282"/>
                </a:lnTo>
                <a:close/>
                <a:moveTo>
                  <a:pt x="1303" y="176"/>
                </a:moveTo>
                <a:lnTo>
                  <a:pt x="1305" y="174"/>
                </a:lnTo>
                <a:lnTo>
                  <a:pt x="1307" y="174"/>
                </a:lnTo>
                <a:lnTo>
                  <a:pt x="1309" y="176"/>
                </a:lnTo>
                <a:lnTo>
                  <a:pt x="1310" y="177"/>
                </a:lnTo>
                <a:lnTo>
                  <a:pt x="1312" y="179"/>
                </a:lnTo>
                <a:lnTo>
                  <a:pt x="1316" y="182"/>
                </a:lnTo>
                <a:lnTo>
                  <a:pt x="1317" y="178"/>
                </a:lnTo>
                <a:lnTo>
                  <a:pt x="1316" y="173"/>
                </a:lnTo>
                <a:lnTo>
                  <a:pt x="1325" y="174"/>
                </a:lnTo>
                <a:lnTo>
                  <a:pt x="1334" y="176"/>
                </a:lnTo>
                <a:lnTo>
                  <a:pt x="1340" y="180"/>
                </a:lnTo>
                <a:lnTo>
                  <a:pt x="1345" y="184"/>
                </a:lnTo>
                <a:lnTo>
                  <a:pt x="1354" y="182"/>
                </a:lnTo>
                <a:lnTo>
                  <a:pt x="1363" y="179"/>
                </a:lnTo>
                <a:lnTo>
                  <a:pt x="1368" y="178"/>
                </a:lnTo>
                <a:lnTo>
                  <a:pt x="1373" y="177"/>
                </a:lnTo>
                <a:lnTo>
                  <a:pt x="1377" y="177"/>
                </a:lnTo>
                <a:lnTo>
                  <a:pt x="1382" y="178"/>
                </a:lnTo>
                <a:lnTo>
                  <a:pt x="1392" y="182"/>
                </a:lnTo>
                <a:lnTo>
                  <a:pt x="1403" y="186"/>
                </a:lnTo>
                <a:lnTo>
                  <a:pt x="1416" y="187"/>
                </a:lnTo>
                <a:lnTo>
                  <a:pt x="1428" y="188"/>
                </a:lnTo>
                <a:lnTo>
                  <a:pt x="1433" y="188"/>
                </a:lnTo>
                <a:lnTo>
                  <a:pt x="1436" y="189"/>
                </a:lnTo>
                <a:lnTo>
                  <a:pt x="1441" y="190"/>
                </a:lnTo>
                <a:lnTo>
                  <a:pt x="1444" y="194"/>
                </a:lnTo>
                <a:lnTo>
                  <a:pt x="1448" y="195"/>
                </a:lnTo>
                <a:lnTo>
                  <a:pt x="1451" y="197"/>
                </a:lnTo>
                <a:lnTo>
                  <a:pt x="1452" y="199"/>
                </a:lnTo>
                <a:lnTo>
                  <a:pt x="1450" y="204"/>
                </a:lnTo>
                <a:lnTo>
                  <a:pt x="1475" y="205"/>
                </a:lnTo>
                <a:lnTo>
                  <a:pt x="1500" y="207"/>
                </a:lnTo>
                <a:lnTo>
                  <a:pt x="1525" y="209"/>
                </a:lnTo>
                <a:lnTo>
                  <a:pt x="1550" y="211"/>
                </a:lnTo>
                <a:lnTo>
                  <a:pt x="1563" y="211"/>
                </a:lnTo>
                <a:lnTo>
                  <a:pt x="1574" y="213"/>
                </a:lnTo>
                <a:lnTo>
                  <a:pt x="1574" y="214"/>
                </a:lnTo>
                <a:lnTo>
                  <a:pt x="1574" y="214"/>
                </a:lnTo>
                <a:lnTo>
                  <a:pt x="1573" y="215"/>
                </a:lnTo>
                <a:lnTo>
                  <a:pt x="1572" y="215"/>
                </a:lnTo>
                <a:lnTo>
                  <a:pt x="1568" y="215"/>
                </a:lnTo>
                <a:lnTo>
                  <a:pt x="1567" y="214"/>
                </a:lnTo>
                <a:lnTo>
                  <a:pt x="1563" y="215"/>
                </a:lnTo>
                <a:lnTo>
                  <a:pt x="1558" y="216"/>
                </a:lnTo>
                <a:lnTo>
                  <a:pt x="1556" y="218"/>
                </a:lnTo>
                <a:lnTo>
                  <a:pt x="1555" y="218"/>
                </a:lnTo>
                <a:lnTo>
                  <a:pt x="1555" y="218"/>
                </a:lnTo>
                <a:lnTo>
                  <a:pt x="1552" y="216"/>
                </a:lnTo>
                <a:lnTo>
                  <a:pt x="1550" y="214"/>
                </a:lnTo>
                <a:lnTo>
                  <a:pt x="1548" y="214"/>
                </a:lnTo>
                <a:lnTo>
                  <a:pt x="1546" y="214"/>
                </a:lnTo>
                <a:lnTo>
                  <a:pt x="1544" y="215"/>
                </a:lnTo>
                <a:lnTo>
                  <a:pt x="1543" y="216"/>
                </a:lnTo>
                <a:lnTo>
                  <a:pt x="1542" y="219"/>
                </a:lnTo>
                <a:lnTo>
                  <a:pt x="1542" y="220"/>
                </a:lnTo>
                <a:lnTo>
                  <a:pt x="1543" y="222"/>
                </a:lnTo>
                <a:lnTo>
                  <a:pt x="1544" y="223"/>
                </a:lnTo>
                <a:lnTo>
                  <a:pt x="1547" y="224"/>
                </a:lnTo>
                <a:lnTo>
                  <a:pt x="1549" y="224"/>
                </a:lnTo>
                <a:lnTo>
                  <a:pt x="1552" y="222"/>
                </a:lnTo>
                <a:lnTo>
                  <a:pt x="1555" y="221"/>
                </a:lnTo>
                <a:lnTo>
                  <a:pt x="1558" y="221"/>
                </a:lnTo>
                <a:lnTo>
                  <a:pt x="1561" y="221"/>
                </a:lnTo>
                <a:lnTo>
                  <a:pt x="1564" y="220"/>
                </a:lnTo>
                <a:lnTo>
                  <a:pt x="1565" y="219"/>
                </a:lnTo>
                <a:lnTo>
                  <a:pt x="1567" y="219"/>
                </a:lnTo>
                <a:lnTo>
                  <a:pt x="1568" y="220"/>
                </a:lnTo>
                <a:lnTo>
                  <a:pt x="1569" y="222"/>
                </a:lnTo>
                <a:lnTo>
                  <a:pt x="1573" y="224"/>
                </a:lnTo>
                <a:lnTo>
                  <a:pt x="1576" y="224"/>
                </a:lnTo>
                <a:lnTo>
                  <a:pt x="1580" y="224"/>
                </a:lnTo>
                <a:lnTo>
                  <a:pt x="1583" y="224"/>
                </a:lnTo>
                <a:lnTo>
                  <a:pt x="1596" y="224"/>
                </a:lnTo>
                <a:lnTo>
                  <a:pt x="1606" y="227"/>
                </a:lnTo>
                <a:lnTo>
                  <a:pt x="1609" y="228"/>
                </a:lnTo>
                <a:lnTo>
                  <a:pt x="1612" y="229"/>
                </a:lnTo>
                <a:lnTo>
                  <a:pt x="1614" y="231"/>
                </a:lnTo>
                <a:lnTo>
                  <a:pt x="1615" y="234"/>
                </a:lnTo>
                <a:lnTo>
                  <a:pt x="1618" y="234"/>
                </a:lnTo>
                <a:lnTo>
                  <a:pt x="1622" y="234"/>
                </a:lnTo>
                <a:lnTo>
                  <a:pt x="1623" y="234"/>
                </a:lnTo>
                <a:lnTo>
                  <a:pt x="1625" y="234"/>
                </a:lnTo>
                <a:lnTo>
                  <a:pt x="1626" y="234"/>
                </a:lnTo>
                <a:lnTo>
                  <a:pt x="1626" y="236"/>
                </a:lnTo>
                <a:lnTo>
                  <a:pt x="1626" y="238"/>
                </a:lnTo>
                <a:lnTo>
                  <a:pt x="1623" y="239"/>
                </a:lnTo>
                <a:lnTo>
                  <a:pt x="1618" y="240"/>
                </a:lnTo>
                <a:lnTo>
                  <a:pt x="1613" y="242"/>
                </a:lnTo>
                <a:lnTo>
                  <a:pt x="1601" y="240"/>
                </a:lnTo>
                <a:lnTo>
                  <a:pt x="1593" y="239"/>
                </a:lnTo>
                <a:lnTo>
                  <a:pt x="1589" y="238"/>
                </a:lnTo>
                <a:lnTo>
                  <a:pt x="1584" y="239"/>
                </a:lnTo>
                <a:lnTo>
                  <a:pt x="1581" y="240"/>
                </a:lnTo>
                <a:lnTo>
                  <a:pt x="1577" y="240"/>
                </a:lnTo>
                <a:lnTo>
                  <a:pt x="1574" y="240"/>
                </a:lnTo>
                <a:lnTo>
                  <a:pt x="1572" y="237"/>
                </a:lnTo>
                <a:lnTo>
                  <a:pt x="1569" y="236"/>
                </a:lnTo>
                <a:lnTo>
                  <a:pt x="1568" y="236"/>
                </a:lnTo>
                <a:lnTo>
                  <a:pt x="1567" y="236"/>
                </a:lnTo>
                <a:lnTo>
                  <a:pt x="1565" y="237"/>
                </a:lnTo>
                <a:lnTo>
                  <a:pt x="1560" y="238"/>
                </a:lnTo>
                <a:lnTo>
                  <a:pt x="1556" y="238"/>
                </a:lnTo>
                <a:lnTo>
                  <a:pt x="1554" y="237"/>
                </a:lnTo>
                <a:lnTo>
                  <a:pt x="1552" y="234"/>
                </a:lnTo>
                <a:lnTo>
                  <a:pt x="1550" y="231"/>
                </a:lnTo>
                <a:lnTo>
                  <a:pt x="1548" y="231"/>
                </a:lnTo>
                <a:lnTo>
                  <a:pt x="1546" y="232"/>
                </a:lnTo>
                <a:lnTo>
                  <a:pt x="1542" y="234"/>
                </a:lnTo>
                <a:lnTo>
                  <a:pt x="1547" y="236"/>
                </a:lnTo>
                <a:lnTo>
                  <a:pt x="1550" y="239"/>
                </a:lnTo>
                <a:lnTo>
                  <a:pt x="1541" y="238"/>
                </a:lnTo>
                <a:lnTo>
                  <a:pt x="1533" y="237"/>
                </a:lnTo>
                <a:lnTo>
                  <a:pt x="1525" y="237"/>
                </a:lnTo>
                <a:lnTo>
                  <a:pt x="1517" y="236"/>
                </a:lnTo>
                <a:lnTo>
                  <a:pt x="1508" y="236"/>
                </a:lnTo>
                <a:lnTo>
                  <a:pt x="1499" y="236"/>
                </a:lnTo>
                <a:lnTo>
                  <a:pt x="1490" y="235"/>
                </a:lnTo>
                <a:lnTo>
                  <a:pt x="1481" y="234"/>
                </a:lnTo>
                <a:lnTo>
                  <a:pt x="1475" y="234"/>
                </a:lnTo>
                <a:lnTo>
                  <a:pt x="1469" y="234"/>
                </a:lnTo>
                <a:lnTo>
                  <a:pt x="1469" y="230"/>
                </a:lnTo>
                <a:lnTo>
                  <a:pt x="1468" y="229"/>
                </a:lnTo>
                <a:lnTo>
                  <a:pt x="1465" y="228"/>
                </a:lnTo>
                <a:lnTo>
                  <a:pt x="1461" y="228"/>
                </a:lnTo>
                <a:lnTo>
                  <a:pt x="1453" y="226"/>
                </a:lnTo>
                <a:lnTo>
                  <a:pt x="1445" y="226"/>
                </a:lnTo>
                <a:lnTo>
                  <a:pt x="1441" y="228"/>
                </a:lnTo>
                <a:lnTo>
                  <a:pt x="1435" y="231"/>
                </a:lnTo>
                <a:lnTo>
                  <a:pt x="1429" y="231"/>
                </a:lnTo>
                <a:lnTo>
                  <a:pt x="1423" y="230"/>
                </a:lnTo>
                <a:lnTo>
                  <a:pt x="1417" y="230"/>
                </a:lnTo>
                <a:lnTo>
                  <a:pt x="1410" y="229"/>
                </a:lnTo>
                <a:lnTo>
                  <a:pt x="1408" y="228"/>
                </a:lnTo>
                <a:lnTo>
                  <a:pt x="1406" y="227"/>
                </a:lnTo>
                <a:lnTo>
                  <a:pt x="1404" y="226"/>
                </a:lnTo>
                <a:lnTo>
                  <a:pt x="1403" y="222"/>
                </a:lnTo>
                <a:lnTo>
                  <a:pt x="1403" y="220"/>
                </a:lnTo>
                <a:lnTo>
                  <a:pt x="1406" y="218"/>
                </a:lnTo>
                <a:lnTo>
                  <a:pt x="1407" y="216"/>
                </a:lnTo>
                <a:lnTo>
                  <a:pt x="1409" y="214"/>
                </a:lnTo>
                <a:lnTo>
                  <a:pt x="1410" y="212"/>
                </a:lnTo>
                <a:lnTo>
                  <a:pt x="1409" y="211"/>
                </a:lnTo>
                <a:lnTo>
                  <a:pt x="1408" y="211"/>
                </a:lnTo>
                <a:lnTo>
                  <a:pt x="1406" y="210"/>
                </a:lnTo>
                <a:lnTo>
                  <a:pt x="1401" y="207"/>
                </a:lnTo>
                <a:lnTo>
                  <a:pt x="1398" y="204"/>
                </a:lnTo>
                <a:lnTo>
                  <a:pt x="1386" y="201"/>
                </a:lnTo>
                <a:lnTo>
                  <a:pt x="1375" y="197"/>
                </a:lnTo>
                <a:lnTo>
                  <a:pt x="1381" y="195"/>
                </a:lnTo>
                <a:lnTo>
                  <a:pt x="1386" y="195"/>
                </a:lnTo>
                <a:lnTo>
                  <a:pt x="1393" y="196"/>
                </a:lnTo>
                <a:lnTo>
                  <a:pt x="1399" y="197"/>
                </a:lnTo>
                <a:lnTo>
                  <a:pt x="1401" y="197"/>
                </a:lnTo>
                <a:lnTo>
                  <a:pt x="1403" y="197"/>
                </a:lnTo>
                <a:lnTo>
                  <a:pt x="1404" y="195"/>
                </a:lnTo>
                <a:lnTo>
                  <a:pt x="1404" y="194"/>
                </a:lnTo>
                <a:lnTo>
                  <a:pt x="1403" y="193"/>
                </a:lnTo>
                <a:lnTo>
                  <a:pt x="1402" y="191"/>
                </a:lnTo>
                <a:lnTo>
                  <a:pt x="1391" y="189"/>
                </a:lnTo>
                <a:lnTo>
                  <a:pt x="1378" y="188"/>
                </a:lnTo>
                <a:lnTo>
                  <a:pt x="1374" y="188"/>
                </a:lnTo>
                <a:lnTo>
                  <a:pt x="1369" y="189"/>
                </a:lnTo>
                <a:lnTo>
                  <a:pt x="1365" y="193"/>
                </a:lnTo>
                <a:lnTo>
                  <a:pt x="1361" y="195"/>
                </a:lnTo>
                <a:lnTo>
                  <a:pt x="1355" y="195"/>
                </a:lnTo>
                <a:lnTo>
                  <a:pt x="1351" y="193"/>
                </a:lnTo>
                <a:lnTo>
                  <a:pt x="1345" y="191"/>
                </a:lnTo>
                <a:lnTo>
                  <a:pt x="1340" y="191"/>
                </a:lnTo>
                <a:lnTo>
                  <a:pt x="1333" y="190"/>
                </a:lnTo>
                <a:lnTo>
                  <a:pt x="1327" y="189"/>
                </a:lnTo>
                <a:lnTo>
                  <a:pt x="1322" y="190"/>
                </a:lnTo>
                <a:lnTo>
                  <a:pt x="1318" y="190"/>
                </a:lnTo>
                <a:lnTo>
                  <a:pt x="1316" y="188"/>
                </a:lnTo>
                <a:lnTo>
                  <a:pt x="1312" y="186"/>
                </a:lnTo>
                <a:lnTo>
                  <a:pt x="1310" y="186"/>
                </a:lnTo>
                <a:lnTo>
                  <a:pt x="1308" y="188"/>
                </a:lnTo>
                <a:lnTo>
                  <a:pt x="1305" y="188"/>
                </a:lnTo>
                <a:lnTo>
                  <a:pt x="1304" y="187"/>
                </a:lnTo>
                <a:lnTo>
                  <a:pt x="1303" y="185"/>
                </a:lnTo>
                <a:lnTo>
                  <a:pt x="1302" y="182"/>
                </a:lnTo>
                <a:lnTo>
                  <a:pt x="1302" y="178"/>
                </a:lnTo>
                <a:lnTo>
                  <a:pt x="1303" y="176"/>
                </a:lnTo>
                <a:lnTo>
                  <a:pt x="1303" y="176"/>
                </a:lnTo>
                <a:lnTo>
                  <a:pt x="1303" y="176"/>
                </a:lnTo>
                <a:close/>
                <a:moveTo>
                  <a:pt x="750" y="340"/>
                </a:moveTo>
                <a:lnTo>
                  <a:pt x="751" y="340"/>
                </a:lnTo>
                <a:lnTo>
                  <a:pt x="751" y="342"/>
                </a:lnTo>
                <a:lnTo>
                  <a:pt x="751" y="340"/>
                </a:lnTo>
                <a:lnTo>
                  <a:pt x="750" y="340"/>
                </a:lnTo>
                <a:close/>
                <a:moveTo>
                  <a:pt x="714" y="610"/>
                </a:moveTo>
                <a:lnTo>
                  <a:pt x="710" y="610"/>
                </a:lnTo>
                <a:lnTo>
                  <a:pt x="707" y="609"/>
                </a:lnTo>
                <a:lnTo>
                  <a:pt x="709" y="609"/>
                </a:lnTo>
                <a:lnTo>
                  <a:pt x="714" y="609"/>
                </a:lnTo>
                <a:lnTo>
                  <a:pt x="718" y="608"/>
                </a:lnTo>
                <a:lnTo>
                  <a:pt x="722" y="608"/>
                </a:lnTo>
                <a:lnTo>
                  <a:pt x="732" y="605"/>
                </a:lnTo>
                <a:lnTo>
                  <a:pt x="741" y="604"/>
                </a:lnTo>
                <a:lnTo>
                  <a:pt x="739" y="604"/>
                </a:lnTo>
                <a:lnTo>
                  <a:pt x="737" y="605"/>
                </a:lnTo>
                <a:lnTo>
                  <a:pt x="742" y="606"/>
                </a:lnTo>
                <a:lnTo>
                  <a:pt x="747" y="606"/>
                </a:lnTo>
                <a:lnTo>
                  <a:pt x="743" y="609"/>
                </a:lnTo>
                <a:lnTo>
                  <a:pt x="740" y="610"/>
                </a:lnTo>
                <a:lnTo>
                  <a:pt x="736" y="609"/>
                </a:lnTo>
                <a:lnTo>
                  <a:pt x="733" y="609"/>
                </a:lnTo>
                <a:lnTo>
                  <a:pt x="726" y="609"/>
                </a:lnTo>
                <a:lnTo>
                  <a:pt x="720" y="611"/>
                </a:lnTo>
                <a:lnTo>
                  <a:pt x="717" y="610"/>
                </a:lnTo>
                <a:lnTo>
                  <a:pt x="714" y="610"/>
                </a:lnTo>
                <a:close/>
                <a:moveTo>
                  <a:pt x="718" y="613"/>
                </a:moveTo>
                <a:lnTo>
                  <a:pt x="719" y="613"/>
                </a:lnTo>
                <a:lnTo>
                  <a:pt x="719" y="613"/>
                </a:lnTo>
                <a:lnTo>
                  <a:pt x="719" y="613"/>
                </a:lnTo>
                <a:lnTo>
                  <a:pt x="718" y="613"/>
                </a:lnTo>
                <a:close/>
                <a:moveTo>
                  <a:pt x="720" y="612"/>
                </a:moveTo>
                <a:lnTo>
                  <a:pt x="720" y="612"/>
                </a:lnTo>
                <a:lnTo>
                  <a:pt x="720" y="611"/>
                </a:lnTo>
                <a:lnTo>
                  <a:pt x="720" y="612"/>
                </a:lnTo>
                <a:lnTo>
                  <a:pt x="720" y="612"/>
                </a:lnTo>
                <a:lnTo>
                  <a:pt x="720" y="612"/>
                </a:lnTo>
                <a:lnTo>
                  <a:pt x="720" y="612"/>
                </a:lnTo>
                <a:close/>
                <a:moveTo>
                  <a:pt x="330" y="272"/>
                </a:moveTo>
                <a:lnTo>
                  <a:pt x="328" y="271"/>
                </a:lnTo>
                <a:lnTo>
                  <a:pt x="325" y="271"/>
                </a:lnTo>
                <a:lnTo>
                  <a:pt x="329" y="270"/>
                </a:lnTo>
                <a:lnTo>
                  <a:pt x="332" y="270"/>
                </a:lnTo>
                <a:lnTo>
                  <a:pt x="332" y="272"/>
                </a:lnTo>
                <a:lnTo>
                  <a:pt x="330" y="272"/>
                </a:lnTo>
                <a:lnTo>
                  <a:pt x="330" y="272"/>
                </a:lnTo>
                <a:lnTo>
                  <a:pt x="330" y="272"/>
                </a:lnTo>
                <a:close/>
                <a:moveTo>
                  <a:pt x="338" y="270"/>
                </a:moveTo>
                <a:lnTo>
                  <a:pt x="335" y="270"/>
                </a:lnTo>
                <a:lnTo>
                  <a:pt x="335" y="269"/>
                </a:lnTo>
                <a:lnTo>
                  <a:pt x="337" y="269"/>
                </a:lnTo>
                <a:lnTo>
                  <a:pt x="340" y="270"/>
                </a:lnTo>
                <a:lnTo>
                  <a:pt x="339" y="270"/>
                </a:lnTo>
                <a:lnTo>
                  <a:pt x="338" y="270"/>
                </a:lnTo>
                <a:lnTo>
                  <a:pt x="337" y="270"/>
                </a:lnTo>
                <a:lnTo>
                  <a:pt x="338" y="270"/>
                </a:lnTo>
                <a:close/>
                <a:moveTo>
                  <a:pt x="478" y="556"/>
                </a:moveTo>
                <a:lnTo>
                  <a:pt x="479" y="556"/>
                </a:lnTo>
                <a:lnTo>
                  <a:pt x="479" y="556"/>
                </a:lnTo>
                <a:lnTo>
                  <a:pt x="479" y="556"/>
                </a:lnTo>
                <a:lnTo>
                  <a:pt x="478" y="556"/>
                </a:lnTo>
                <a:close/>
                <a:moveTo>
                  <a:pt x="425" y="186"/>
                </a:moveTo>
                <a:lnTo>
                  <a:pt x="421" y="186"/>
                </a:lnTo>
                <a:lnTo>
                  <a:pt x="418" y="185"/>
                </a:lnTo>
                <a:lnTo>
                  <a:pt x="421" y="186"/>
                </a:lnTo>
                <a:lnTo>
                  <a:pt x="425" y="186"/>
                </a:lnTo>
                <a:lnTo>
                  <a:pt x="421" y="182"/>
                </a:lnTo>
                <a:lnTo>
                  <a:pt x="418" y="180"/>
                </a:lnTo>
                <a:lnTo>
                  <a:pt x="413" y="179"/>
                </a:lnTo>
                <a:lnTo>
                  <a:pt x="410" y="177"/>
                </a:lnTo>
                <a:lnTo>
                  <a:pt x="409" y="176"/>
                </a:lnTo>
                <a:lnTo>
                  <a:pt x="409" y="174"/>
                </a:lnTo>
                <a:lnTo>
                  <a:pt x="409" y="173"/>
                </a:lnTo>
                <a:lnTo>
                  <a:pt x="410" y="171"/>
                </a:lnTo>
                <a:lnTo>
                  <a:pt x="411" y="171"/>
                </a:lnTo>
                <a:lnTo>
                  <a:pt x="411" y="169"/>
                </a:lnTo>
                <a:lnTo>
                  <a:pt x="410" y="166"/>
                </a:lnTo>
                <a:lnTo>
                  <a:pt x="409" y="165"/>
                </a:lnTo>
                <a:lnTo>
                  <a:pt x="410" y="168"/>
                </a:lnTo>
                <a:lnTo>
                  <a:pt x="411" y="170"/>
                </a:lnTo>
                <a:lnTo>
                  <a:pt x="415" y="172"/>
                </a:lnTo>
                <a:lnTo>
                  <a:pt x="419" y="173"/>
                </a:lnTo>
                <a:lnTo>
                  <a:pt x="426" y="173"/>
                </a:lnTo>
                <a:lnTo>
                  <a:pt x="432" y="176"/>
                </a:lnTo>
                <a:lnTo>
                  <a:pt x="435" y="178"/>
                </a:lnTo>
                <a:lnTo>
                  <a:pt x="436" y="180"/>
                </a:lnTo>
                <a:lnTo>
                  <a:pt x="436" y="181"/>
                </a:lnTo>
                <a:lnTo>
                  <a:pt x="435" y="184"/>
                </a:lnTo>
                <a:lnTo>
                  <a:pt x="430" y="185"/>
                </a:lnTo>
                <a:lnTo>
                  <a:pt x="425" y="186"/>
                </a:lnTo>
                <a:lnTo>
                  <a:pt x="426" y="186"/>
                </a:lnTo>
                <a:lnTo>
                  <a:pt x="425" y="186"/>
                </a:lnTo>
                <a:close/>
                <a:moveTo>
                  <a:pt x="460" y="154"/>
                </a:moveTo>
                <a:lnTo>
                  <a:pt x="458" y="154"/>
                </a:lnTo>
                <a:lnTo>
                  <a:pt x="455" y="153"/>
                </a:lnTo>
                <a:lnTo>
                  <a:pt x="452" y="152"/>
                </a:lnTo>
                <a:lnTo>
                  <a:pt x="450" y="149"/>
                </a:lnTo>
                <a:lnTo>
                  <a:pt x="453" y="152"/>
                </a:lnTo>
                <a:lnTo>
                  <a:pt x="456" y="153"/>
                </a:lnTo>
                <a:lnTo>
                  <a:pt x="460" y="154"/>
                </a:lnTo>
                <a:lnTo>
                  <a:pt x="463" y="153"/>
                </a:lnTo>
                <a:lnTo>
                  <a:pt x="467" y="152"/>
                </a:lnTo>
                <a:lnTo>
                  <a:pt x="470" y="149"/>
                </a:lnTo>
                <a:lnTo>
                  <a:pt x="472" y="147"/>
                </a:lnTo>
                <a:lnTo>
                  <a:pt x="475" y="145"/>
                </a:lnTo>
                <a:lnTo>
                  <a:pt x="472" y="148"/>
                </a:lnTo>
                <a:lnTo>
                  <a:pt x="469" y="151"/>
                </a:lnTo>
                <a:lnTo>
                  <a:pt x="464" y="153"/>
                </a:lnTo>
                <a:lnTo>
                  <a:pt x="460" y="154"/>
                </a:lnTo>
                <a:lnTo>
                  <a:pt x="461" y="154"/>
                </a:lnTo>
                <a:lnTo>
                  <a:pt x="460" y="154"/>
                </a:lnTo>
                <a:close/>
                <a:moveTo>
                  <a:pt x="476" y="141"/>
                </a:moveTo>
                <a:lnTo>
                  <a:pt x="475" y="143"/>
                </a:lnTo>
                <a:lnTo>
                  <a:pt x="475" y="144"/>
                </a:lnTo>
                <a:lnTo>
                  <a:pt x="475" y="143"/>
                </a:lnTo>
                <a:lnTo>
                  <a:pt x="476" y="141"/>
                </a:lnTo>
                <a:close/>
                <a:moveTo>
                  <a:pt x="469" y="568"/>
                </a:moveTo>
                <a:lnTo>
                  <a:pt x="470" y="564"/>
                </a:lnTo>
                <a:lnTo>
                  <a:pt x="471" y="561"/>
                </a:lnTo>
                <a:lnTo>
                  <a:pt x="473" y="559"/>
                </a:lnTo>
                <a:lnTo>
                  <a:pt x="477" y="556"/>
                </a:lnTo>
                <a:lnTo>
                  <a:pt x="473" y="559"/>
                </a:lnTo>
                <a:lnTo>
                  <a:pt x="471" y="562"/>
                </a:lnTo>
                <a:lnTo>
                  <a:pt x="470" y="567"/>
                </a:lnTo>
                <a:lnTo>
                  <a:pt x="469" y="570"/>
                </a:lnTo>
                <a:lnTo>
                  <a:pt x="469" y="569"/>
                </a:lnTo>
                <a:lnTo>
                  <a:pt x="469" y="568"/>
                </a:lnTo>
                <a:lnTo>
                  <a:pt x="469" y="566"/>
                </a:lnTo>
                <a:lnTo>
                  <a:pt x="469" y="568"/>
                </a:lnTo>
                <a:close/>
                <a:moveTo>
                  <a:pt x="388" y="144"/>
                </a:moveTo>
                <a:lnTo>
                  <a:pt x="386" y="143"/>
                </a:lnTo>
                <a:lnTo>
                  <a:pt x="384" y="140"/>
                </a:lnTo>
                <a:lnTo>
                  <a:pt x="386" y="141"/>
                </a:lnTo>
                <a:lnTo>
                  <a:pt x="388" y="144"/>
                </a:lnTo>
                <a:close/>
                <a:moveTo>
                  <a:pt x="182" y="326"/>
                </a:moveTo>
                <a:lnTo>
                  <a:pt x="178" y="323"/>
                </a:lnTo>
                <a:lnTo>
                  <a:pt x="173" y="322"/>
                </a:lnTo>
                <a:lnTo>
                  <a:pt x="178" y="319"/>
                </a:lnTo>
                <a:lnTo>
                  <a:pt x="182" y="318"/>
                </a:lnTo>
                <a:lnTo>
                  <a:pt x="187" y="318"/>
                </a:lnTo>
                <a:lnTo>
                  <a:pt x="192" y="318"/>
                </a:lnTo>
                <a:lnTo>
                  <a:pt x="203" y="314"/>
                </a:lnTo>
                <a:lnTo>
                  <a:pt x="214" y="311"/>
                </a:lnTo>
                <a:lnTo>
                  <a:pt x="224" y="305"/>
                </a:lnTo>
                <a:lnTo>
                  <a:pt x="236" y="301"/>
                </a:lnTo>
                <a:lnTo>
                  <a:pt x="248" y="297"/>
                </a:lnTo>
                <a:lnTo>
                  <a:pt x="259" y="294"/>
                </a:lnTo>
                <a:lnTo>
                  <a:pt x="265" y="293"/>
                </a:lnTo>
                <a:lnTo>
                  <a:pt x="271" y="290"/>
                </a:lnTo>
                <a:lnTo>
                  <a:pt x="273" y="290"/>
                </a:lnTo>
                <a:lnTo>
                  <a:pt x="277" y="289"/>
                </a:lnTo>
                <a:lnTo>
                  <a:pt x="278" y="288"/>
                </a:lnTo>
                <a:lnTo>
                  <a:pt x="279" y="286"/>
                </a:lnTo>
                <a:lnTo>
                  <a:pt x="281" y="284"/>
                </a:lnTo>
                <a:lnTo>
                  <a:pt x="283" y="281"/>
                </a:lnTo>
                <a:lnTo>
                  <a:pt x="287" y="281"/>
                </a:lnTo>
                <a:lnTo>
                  <a:pt x="291" y="281"/>
                </a:lnTo>
                <a:lnTo>
                  <a:pt x="299" y="280"/>
                </a:lnTo>
                <a:lnTo>
                  <a:pt x="307" y="277"/>
                </a:lnTo>
                <a:lnTo>
                  <a:pt x="312" y="276"/>
                </a:lnTo>
                <a:lnTo>
                  <a:pt x="315" y="274"/>
                </a:lnTo>
                <a:lnTo>
                  <a:pt x="320" y="273"/>
                </a:lnTo>
                <a:lnTo>
                  <a:pt x="324" y="271"/>
                </a:lnTo>
                <a:lnTo>
                  <a:pt x="323" y="272"/>
                </a:lnTo>
                <a:lnTo>
                  <a:pt x="321" y="272"/>
                </a:lnTo>
                <a:lnTo>
                  <a:pt x="323" y="273"/>
                </a:lnTo>
                <a:lnTo>
                  <a:pt x="325" y="274"/>
                </a:lnTo>
                <a:lnTo>
                  <a:pt x="302" y="284"/>
                </a:lnTo>
                <a:lnTo>
                  <a:pt x="278" y="293"/>
                </a:lnTo>
                <a:lnTo>
                  <a:pt x="255" y="302"/>
                </a:lnTo>
                <a:lnTo>
                  <a:pt x="231" y="311"/>
                </a:lnTo>
                <a:lnTo>
                  <a:pt x="220" y="315"/>
                </a:lnTo>
                <a:lnTo>
                  <a:pt x="208" y="320"/>
                </a:lnTo>
                <a:lnTo>
                  <a:pt x="197" y="325"/>
                </a:lnTo>
                <a:lnTo>
                  <a:pt x="186" y="329"/>
                </a:lnTo>
                <a:lnTo>
                  <a:pt x="174" y="334"/>
                </a:lnTo>
                <a:lnTo>
                  <a:pt x="163" y="338"/>
                </a:lnTo>
                <a:lnTo>
                  <a:pt x="158" y="340"/>
                </a:lnTo>
                <a:lnTo>
                  <a:pt x="154" y="343"/>
                </a:lnTo>
                <a:lnTo>
                  <a:pt x="148" y="345"/>
                </a:lnTo>
                <a:lnTo>
                  <a:pt x="143" y="344"/>
                </a:lnTo>
                <a:lnTo>
                  <a:pt x="148" y="340"/>
                </a:lnTo>
                <a:lnTo>
                  <a:pt x="152" y="338"/>
                </a:lnTo>
                <a:lnTo>
                  <a:pt x="157" y="335"/>
                </a:lnTo>
                <a:lnTo>
                  <a:pt x="162" y="332"/>
                </a:lnTo>
                <a:lnTo>
                  <a:pt x="172" y="329"/>
                </a:lnTo>
                <a:lnTo>
                  <a:pt x="182" y="326"/>
                </a:lnTo>
                <a:lnTo>
                  <a:pt x="175" y="327"/>
                </a:lnTo>
                <a:lnTo>
                  <a:pt x="182" y="326"/>
                </a:lnTo>
                <a:close/>
                <a:moveTo>
                  <a:pt x="102" y="353"/>
                </a:moveTo>
                <a:lnTo>
                  <a:pt x="107" y="351"/>
                </a:lnTo>
                <a:lnTo>
                  <a:pt x="113" y="348"/>
                </a:lnTo>
                <a:lnTo>
                  <a:pt x="116" y="348"/>
                </a:lnTo>
                <a:lnTo>
                  <a:pt x="119" y="348"/>
                </a:lnTo>
                <a:lnTo>
                  <a:pt x="121" y="350"/>
                </a:lnTo>
                <a:lnTo>
                  <a:pt x="123" y="351"/>
                </a:lnTo>
                <a:lnTo>
                  <a:pt x="122" y="353"/>
                </a:lnTo>
                <a:lnTo>
                  <a:pt x="121" y="355"/>
                </a:lnTo>
                <a:lnTo>
                  <a:pt x="118" y="356"/>
                </a:lnTo>
                <a:lnTo>
                  <a:pt x="116" y="357"/>
                </a:lnTo>
                <a:lnTo>
                  <a:pt x="113" y="357"/>
                </a:lnTo>
                <a:lnTo>
                  <a:pt x="107" y="357"/>
                </a:lnTo>
                <a:lnTo>
                  <a:pt x="105" y="356"/>
                </a:lnTo>
                <a:lnTo>
                  <a:pt x="104" y="356"/>
                </a:lnTo>
                <a:lnTo>
                  <a:pt x="102" y="355"/>
                </a:lnTo>
                <a:lnTo>
                  <a:pt x="102" y="353"/>
                </a:lnTo>
                <a:lnTo>
                  <a:pt x="104" y="352"/>
                </a:lnTo>
                <a:lnTo>
                  <a:pt x="102" y="353"/>
                </a:lnTo>
                <a:close/>
                <a:moveTo>
                  <a:pt x="134" y="437"/>
                </a:moveTo>
                <a:lnTo>
                  <a:pt x="124" y="442"/>
                </a:lnTo>
                <a:lnTo>
                  <a:pt x="115" y="443"/>
                </a:lnTo>
                <a:lnTo>
                  <a:pt x="118" y="440"/>
                </a:lnTo>
                <a:lnTo>
                  <a:pt x="123" y="438"/>
                </a:lnTo>
                <a:lnTo>
                  <a:pt x="129" y="437"/>
                </a:lnTo>
                <a:lnTo>
                  <a:pt x="134" y="4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7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7"/>
          <p:cNvSpPr>
            <a:spLocks noGrp="1" noEditPoints="1"/>
          </p:cNvSpPr>
          <p:nvPr>
            <p:ph type="pic" sz="quarter" idx="26"/>
          </p:nvPr>
        </p:nvSpPr>
        <p:spPr bwMode="auto">
          <a:xfrm>
            <a:off x="671558" y="450082"/>
            <a:ext cx="22900034" cy="6984776"/>
          </a:xfrm>
          <a:custGeom>
            <a:avLst/>
            <a:gdLst>
              <a:gd name="T0" fmla="*/ 161 w 1574"/>
              <a:gd name="T1" fmla="*/ 355 h 513"/>
              <a:gd name="T2" fmla="*/ 156 w 1574"/>
              <a:gd name="T3" fmla="*/ 413 h 513"/>
              <a:gd name="T4" fmla="*/ 236 w 1574"/>
              <a:gd name="T5" fmla="*/ 408 h 513"/>
              <a:gd name="T6" fmla="*/ 188 w 1574"/>
              <a:gd name="T7" fmla="*/ 445 h 513"/>
              <a:gd name="T8" fmla="*/ 232 w 1574"/>
              <a:gd name="T9" fmla="*/ 489 h 513"/>
              <a:gd name="T10" fmla="*/ 502 w 1574"/>
              <a:gd name="T11" fmla="*/ 494 h 513"/>
              <a:gd name="T12" fmla="*/ 665 w 1574"/>
              <a:gd name="T13" fmla="*/ 479 h 513"/>
              <a:gd name="T14" fmla="*/ 772 w 1574"/>
              <a:gd name="T15" fmla="*/ 475 h 513"/>
              <a:gd name="T16" fmla="*/ 912 w 1574"/>
              <a:gd name="T17" fmla="*/ 482 h 513"/>
              <a:gd name="T18" fmla="*/ 1023 w 1574"/>
              <a:gd name="T19" fmla="*/ 466 h 513"/>
              <a:gd name="T20" fmla="*/ 1074 w 1574"/>
              <a:gd name="T21" fmla="*/ 483 h 513"/>
              <a:gd name="T22" fmla="*/ 1159 w 1574"/>
              <a:gd name="T23" fmla="*/ 491 h 513"/>
              <a:gd name="T24" fmla="*/ 1252 w 1574"/>
              <a:gd name="T25" fmla="*/ 490 h 513"/>
              <a:gd name="T26" fmla="*/ 1390 w 1574"/>
              <a:gd name="T27" fmla="*/ 474 h 513"/>
              <a:gd name="T28" fmla="*/ 1389 w 1574"/>
              <a:gd name="T29" fmla="*/ 417 h 513"/>
              <a:gd name="T30" fmla="*/ 1541 w 1574"/>
              <a:gd name="T31" fmla="*/ 368 h 513"/>
              <a:gd name="T32" fmla="*/ 1488 w 1574"/>
              <a:gd name="T33" fmla="*/ 312 h 513"/>
              <a:gd name="T34" fmla="*/ 1424 w 1574"/>
              <a:gd name="T35" fmla="*/ 275 h 513"/>
              <a:gd name="T36" fmla="*/ 1257 w 1574"/>
              <a:gd name="T37" fmla="*/ 214 h 513"/>
              <a:gd name="T38" fmla="*/ 1185 w 1574"/>
              <a:gd name="T39" fmla="*/ 195 h 513"/>
              <a:gd name="T40" fmla="*/ 1100 w 1574"/>
              <a:gd name="T41" fmla="*/ 191 h 513"/>
              <a:gd name="T42" fmla="*/ 1103 w 1574"/>
              <a:gd name="T43" fmla="*/ 146 h 513"/>
              <a:gd name="T44" fmla="*/ 1069 w 1574"/>
              <a:gd name="T45" fmla="*/ 124 h 513"/>
              <a:gd name="T46" fmla="*/ 1085 w 1574"/>
              <a:gd name="T47" fmla="*/ 100 h 513"/>
              <a:gd name="T48" fmla="*/ 1048 w 1574"/>
              <a:gd name="T49" fmla="*/ 59 h 513"/>
              <a:gd name="T50" fmla="*/ 994 w 1574"/>
              <a:gd name="T51" fmla="*/ 14 h 513"/>
              <a:gd name="T52" fmla="*/ 901 w 1574"/>
              <a:gd name="T53" fmla="*/ 18 h 513"/>
              <a:gd name="T54" fmla="*/ 806 w 1574"/>
              <a:gd name="T55" fmla="*/ 18 h 513"/>
              <a:gd name="T56" fmla="*/ 757 w 1574"/>
              <a:gd name="T57" fmla="*/ 76 h 513"/>
              <a:gd name="T58" fmla="*/ 834 w 1574"/>
              <a:gd name="T59" fmla="*/ 105 h 513"/>
              <a:gd name="T60" fmla="*/ 731 w 1574"/>
              <a:gd name="T61" fmla="*/ 105 h 513"/>
              <a:gd name="T62" fmla="*/ 620 w 1574"/>
              <a:gd name="T63" fmla="*/ 83 h 513"/>
              <a:gd name="T64" fmla="*/ 576 w 1574"/>
              <a:gd name="T65" fmla="*/ 94 h 513"/>
              <a:gd name="T66" fmla="*/ 485 w 1574"/>
              <a:gd name="T67" fmla="*/ 60 h 513"/>
              <a:gd name="T68" fmla="*/ 159 w 1574"/>
              <a:gd name="T69" fmla="*/ 122 h 513"/>
              <a:gd name="T70" fmla="*/ 97 w 1574"/>
              <a:gd name="T71" fmla="*/ 184 h 513"/>
              <a:gd name="T72" fmla="*/ 1447 w 1574"/>
              <a:gd name="T73" fmla="*/ 424 h 513"/>
              <a:gd name="T74" fmla="*/ 1044 w 1574"/>
              <a:gd name="T75" fmla="*/ 505 h 513"/>
              <a:gd name="T76" fmla="*/ 1096 w 1574"/>
              <a:gd name="T77" fmla="*/ 164 h 513"/>
              <a:gd name="T78" fmla="*/ 14 w 1574"/>
              <a:gd name="T79" fmla="*/ 436 h 513"/>
              <a:gd name="T80" fmla="*/ 353 w 1574"/>
              <a:gd name="T81" fmla="*/ 508 h 513"/>
              <a:gd name="T82" fmla="*/ 1277 w 1574"/>
              <a:gd name="T83" fmla="*/ 492 h 513"/>
              <a:gd name="T84" fmla="*/ 1499 w 1574"/>
              <a:gd name="T85" fmla="*/ 426 h 513"/>
              <a:gd name="T86" fmla="*/ 1527 w 1574"/>
              <a:gd name="T87" fmla="*/ 270 h 513"/>
              <a:gd name="T88" fmla="*/ 100 w 1574"/>
              <a:gd name="T89" fmla="*/ 365 h 513"/>
              <a:gd name="T90" fmla="*/ 1354 w 1574"/>
              <a:gd name="T91" fmla="*/ 484 h 513"/>
              <a:gd name="T92" fmla="*/ 1337 w 1574"/>
              <a:gd name="T93" fmla="*/ 498 h 513"/>
              <a:gd name="T94" fmla="*/ 685 w 1574"/>
              <a:gd name="T95" fmla="*/ 44 h 513"/>
              <a:gd name="T96" fmla="*/ 343 w 1574"/>
              <a:gd name="T97" fmla="*/ 511 h 513"/>
              <a:gd name="T98" fmla="*/ 1423 w 1574"/>
              <a:gd name="T99" fmla="*/ 434 h 513"/>
              <a:gd name="T100" fmla="*/ 1440 w 1574"/>
              <a:gd name="T101" fmla="*/ 467 h 513"/>
              <a:gd name="T102" fmla="*/ 825 w 1574"/>
              <a:gd name="T103" fmla="*/ 83 h 513"/>
              <a:gd name="T104" fmla="*/ 1374 w 1574"/>
              <a:gd name="T105" fmla="*/ 448 h 513"/>
              <a:gd name="T106" fmla="*/ 593 w 1574"/>
              <a:gd name="T107" fmla="*/ 48 h 513"/>
              <a:gd name="T108" fmla="*/ 1479 w 1574"/>
              <a:gd name="T109" fmla="*/ 235 h 513"/>
              <a:gd name="T110" fmla="*/ 764 w 1574"/>
              <a:gd name="T111" fmla="*/ 60 h 513"/>
              <a:gd name="T112" fmla="*/ 117 w 1574"/>
              <a:gd name="T113" fmla="*/ 273 h 513"/>
              <a:gd name="T114" fmla="*/ 83 w 1574"/>
              <a:gd name="T115" fmla="*/ 204 h 513"/>
              <a:gd name="T116" fmla="*/ 244 w 1574"/>
              <a:gd name="T117" fmla="*/ 437 h 513"/>
              <a:gd name="T118" fmla="*/ 365 w 1574"/>
              <a:gd name="T119" fmla="*/ 471 h 513"/>
              <a:gd name="T120" fmla="*/ 849 w 1574"/>
              <a:gd name="T121" fmla="*/ 107 h 513"/>
              <a:gd name="T122" fmla="*/ 975 w 1574"/>
              <a:gd name="T123" fmla="*/ 43 h 513"/>
              <a:gd name="T124" fmla="*/ 1014 w 1574"/>
              <a:gd name="T125" fmla="*/ 43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513">
                <a:moveTo>
                  <a:pt x="74" y="295"/>
                </a:moveTo>
                <a:lnTo>
                  <a:pt x="71" y="295"/>
                </a:lnTo>
                <a:lnTo>
                  <a:pt x="68" y="297"/>
                </a:lnTo>
                <a:lnTo>
                  <a:pt x="70" y="299"/>
                </a:lnTo>
                <a:lnTo>
                  <a:pt x="72" y="299"/>
                </a:lnTo>
                <a:lnTo>
                  <a:pt x="74" y="299"/>
                </a:lnTo>
                <a:lnTo>
                  <a:pt x="76" y="298"/>
                </a:lnTo>
                <a:lnTo>
                  <a:pt x="90" y="296"/>
                </a:lnTo>
                <a:lnTo>
                  <a:pt x="105" y="291"/>
                </a:lnTo>
                <a:lnTo>
                  <a:pt x="107" y="291"/>
                </a:lnTo>
                <a:lnTo>
                  <a:pt x="108" y="290"/>
                </a:lnTo>
                <a:lnTo>
                  <a:pt x="112" y="289"/>
                </a:lnTo>
                <a:lnTo>
                  <a:pt x="114" y="290"/>
                </a:lnTo>
                <a:lnTo>
                  <a:pt x="116" y="291"/>
                </a:lnTo>
                <a:lnTo>
                  <a:pt x="120" y="293"/>
                </a:lnTo>
                <a:lnTo>
                  <a:pt x="126" y="297"/>
                </a:lnTo>
                <a:lnTo>
                  <a:pt x="136" y="298"/>
                </a:lnTo>
                <a:lnTo>
                  <a:pt x="128" y="301"/>
                </a:lnTo>
                <a:lnTo>
                  <a:pt x="118" y="303"/>
                </a:lnTo>
                <a:lnTo>
                  <a:pt x="129" y="305"/>
                </a:lnTo>
                <a:lnTo>
                  <a:pt x="138" y="307"/>
                </a:lnTo>
                <a:lnTo>
                  <a:pt x="147" y="309"/>
                </a:lnTo>
                <a:lnTo>
                  <a:pt x="157" y="311"/>
                </a:lnTo>
                <a:lnTo>
                  <a:pt x="154" y="312"/>
                </a:lnTo>
                <a:lnTo>
                  <a:pt x="149" y="313"/>
                </a:lnTo>
                <a:lnTo>
                  <a:pt x="147" y="313"/>
                </a:lnTo>
                <a:lnTo>
                  <a:pt x="145" y="314"/>
                </a:lnTo>
                <a:lnTo>
                  <a:pt x="145" y="314"/>
                </a:lnTo>
                <a:lnTo>
                  <a:pt x="145" y="316"/>
                </a:lnTo>
                <a:lnTo>
                  <a:pt x="147" y="316"/>
                </a:lnTo>
                <a:lnTo>
                  <a:pt x="150" y="316"/>
                </a:lnTo>
                <a:lnTo>
                  <a:pt x="154" y="318"/>
                </a:lnTo>
                <a:lnTo>
                  <a:pt x="156" y="322"/>
                </a:lnTo>
                <a:lnTo>
                  <a:pt x="154" y="323"/>
                </a:lnTo>
                <a:lnTo>
                  <a:pt x="153" y="325"/>
                </a:lnTo>
                <a:lnTo>
                  <a:pt x="151" y="326"/>
                </a:lnTo>
                <a:lnTo>
                  <a:pt x="153" y="328"/>
                </a:lnTo>
                <a:lnTo>
                  <a:pt x="154" y="329"/>
                </a:lnTo>
                <a:lnTo>
                  <a:pt x="155" y="330"/>
                </a:lnTo>
                <a:lnTo>
                  <a:pt x="157" y="332"/>
                </a:lnTo>
                <a:lnTo>
                  <a:pt x="161" y="333"/>
                </a:lnTo>
                <a:lnTo>
                  <a:pt x="163" y="334"/>
                </a:lnTo>
                <a:lnTo>
                  <a:pt x="166" y="333"/>
                </a:lnTo>
                <a:lnTo>
                  <a:pt x="165" y="336"/>
                </a:lnTo>
                <a:lnTo>
                  <a:pt x="163" y="337"/>
                </a:lnTo>
                <a:lnTo>
                  <a:pt x="163" y="339"/>
                </a:lnTo>
                <a:lnTo>
                  <a:pt x="164" y="341"/>
                </a:lnTo>
                <a:lnTo>
                  <a:pt x="166" y="343"/>
                </a:lnTo>
                <a:lnTo>
                  <a:pt x="170" y="346"/>
                </a:lnTo>
                <a:lnTo>
                  <a:pt x="173" y="347"/>
                </a:lnTo>
                <a:lnTo>
                  <a:pt x="177" y="348"/>
                </a:lnTo>
                <a:lnTo>
                  <a:pt x="192" y="349"/>
                </a:lnTo>
                <a:lnTo>
                  <a:pt x="208" y="350"/>
                </a:lnTo>
                <a:lnTo>
                  <a:pt x="197" y="353"/>
                </a:lnTo>
                <a:lnTo>
                  <a:pt x="186" y="354"/>
                </a:lnTo>
                <a:lnTo>
                  <a:pt x="175" y="354"/>
                </a:lnTo>
                <a:lnTo>
                  <a:pt x="164" y="354"/>
                </a:lnTo>
                <a:lnTo>
                  <a:pt x="153" y="355"/>
                </a:lnTo>
                <a:lnTo>
                  <a:pt x="142" y="354"/>
                </a:lnTo>
                <a:lnTo>
                  <a:pt x="139" y="354"/>
                </a:lnTo>
                <a:lnTo>
                  <a:pt x="134" y="354"/>
                </a:lnTo>
                <a:lnTo>
                  <a:pt x="132" y="354"/>
                </a:lnTo>
                <a:lnTo>
                  <a:pt x="131" y="355"/>
                </a:lnTo>
                <a:lnTo>
                  <a:pt x="131" y="355"/>
                </a:lnTo>
                <a:lnTo>
                  <a:pt x="132" y="357"/>
                </a:lnTo>
                <a:lnTo>
                  <a:pt x="138" y="357"/>
                </a:lnTo>
                <a:lnTo>
                  <a:pt x="150" y="356"/>
                </a:lnTo>
                <a:lnTo>
                  <a:pt x="156" y="355"/>
                </a:lnTo>
                <a:lnTo>
                  <a:pt x="161" y="355"/>
                </a:lnTo>
                <a:lnTo>
                  <a:pt x="163" y="356"/>
                </a:lnTo>
                <a:lnTo>
                  <a:pt x="164" y="356"/>
                </a:lnTo>
                <a:lnTo>
                  <a:pt x="165" y="357"/>
                </a:lnTo>
                <a:lnTo>
                  <a:pt x="165" y="358"/>
                </a:lnTo>
                <a:lnTo>
                  <a:pt x="163" y="361"/>
                </a:lnTo>
                <a:lnTo>
                  <a:pt x="158" y="361"/>
                </a:lnTo>
                <a:lnTo>
                  <a:pt x="154" y="362"/>
                </a:lnTo>
                <a:lnTo>
                  <a:pt x="151" y="362"/>
                </a:lnTo>
                <a:lnTo>
                  <a:pt x="140" y="362"/>
                </a:lnTo>
                <a:lnTo>
                  <a:pt x="128" y="363"/>
                </a:lnTo>
                <a:lnTo>
                  <a:pt x="139" y="365"/>
                </a:lnTo>
                <a:lnTo>
                  <a:pt x="149" y="368"/>
                </a:lnTo>
                <a:lnTo>
                  <a:pt x="134" y="371"/>
                </a:lnTo>
                <a:lnTo>
                  <a:pt x="121" y="372"/>
                </a:lnTo>
                <a:lnTo>
                  <a:pt x="106" y="372"/>
                </a:lnTo>
                <a:lnTo>
                  <a:pt x="91" y="375"/>
                </a:lnTo>
                <a:lnTo>
                  <a:pt x="87" y="375"/>
                </a:lnTo>
                <a:lnTo>
                  <a:pt x="80" y="376"/>
                </a:lnTo>
                <a:lnTo>
                  <a:pt x="76" y="378"/>
                </a:lnTo>
                <a:lnTo>
                  <a:pt x="74" y="376"/>
                </a:lnTo>
                <a:lnTo>
                  <a:pt x="72" y="376"/>
                </a:lnTo>
                <a:lnTo>
                  <a:pt x="70" y="375"/>
                </a:lnTo>
                <a:lnTo>
                  <a:pt x="70" y="372"/>
                </a:lnTo>
                <a:lnTo>
                  <a:pt x="70" y="368"/>
                </a:lnTo>
                <a:lnTo>
                  <a:pt x="65" y="370"/>
                </a:lnTo>
                <a:lnTo>
                  <a:pt x="62" y="372"/>
                </a:lnTo>
                <a:lnTo>
                  <a:pt x="58" y="374"/>
                </a:lnTo>
                <a:lnTo>
                  <a:pt x="54" y="376"/>
                </a:lnTo>
                <a:lnTo>
                  <a:pt x="51" y="376"/>
                </a:lnTo>
                <a:lnTo>
                  <a:pt x="49" y="378"/>
                </a:lnTo>
                <a:lnTo>
                  <a:pt x="48" y="378"/>
                </a:lnTo>
                <a:lnTo>
                  <a:pt x="48" y="379"/>
                </a:lnTo>
                <a:lnTo>
                  <a:pt x="48" y="380"/>
                </a:lnTo>
                <a:lnTo>
                  <a:pt x="48" y="381"/>
                </a:lnTo>
                <a:lnTo>
                  <a:pt x="52" y="381"/>
                </a:lnTo>
                <a:lnTo>
                  <a:pt x="57" y="380"/>
                </a:lnTo>
                <a:lnTo>
                  <a:pt x="65" y="380"/>
                </a:lnTo>
                <a:lnTo>
                  <a:pt x="73" y="380"/>
                </a:lnTo>
                <a:lnTo>
                  <a:pt x="79" y="380"/>
                </a:lnTo>
                <a:lnTo>
                  <a:pt x="83" y="379"/>
                </a:lnTo>
                <a:lnTo>
                  <a:pt x="89" y="379"/>
                </a:lnTo>
                <a:lnTo>
                  <a:pt x="96" y="380"/>
                </a:lnTo>
                <a:lnTo>
                  <a:pt x="103" y="380"/>
                </a:lnTo>
                <a:lnTo>
                  <a:pt x="107" y="382"/>
                </a:lnTo>
                <a:lnTo>
                  <a:pt x="104" y="384"/>
                </a:lnTo>
                <a:lnTo>
                  <a:pt x="99" y="386"/>
                </a:lnTo>
                <a:lnTo>
                  <a:pt x="98" y="389"/>
                </a:lnTo>
                <a:lnTo>
                  <a:pt x="98" y="392"/>
                </a:lnTo>
                <a:lnTo>
                  <a:pt x="100" y="395"/>
                </a:lnTo>
                <a:lnTo>
                  <a:pt x="103" y="397"/>
                </a:lnTo>
                <a:lnTo>
                  <a:pt x="113" y="396"/>
                </a:lnTo>
                <a:lnTo>
                  <a:pt x="122" y="395"/>
                </a:lnTo>
                <a:lnTo>
                  <a:pt x="126" y="396"/>
                </a:lnTo>
                <a:lnTo>
                  <a:pt x="131" y="397"/>
                </a:lnTo>
                <a:lnTo>
                  <a:pt x="136" y="399"/>
                </a:lnTo>
                <a:lnTo>
                  <a:pt x="139" y="403"/>
                </a:lnTo>
                <a:lnTo>
                  <a:pt x="145" y="404"/>
                </a:lnTo>
                <a:lnTo>
                  <a:pt x="149" y="404"/>
                </a:lnTo>
                <a:lnTo>
                  <a:pt x="157" y="404"/>
                </a:lnTo>
                <a:lnTo>
                  <a:pt x="165" y="404"/>
                </a:lnTo>
                <a:lnTo>
                  <a:pt x="170" y="403"/>
                </a:lnTo>
                <a:lnTo>
                  <a:pt x="174" y="404"/>
                </a:lnTo>
                <a:lnTo>
                  <a:pt x="177" y="406"/>
                </a:lnTo>
                <a:lnTo>
                  <a:pt x="178" y="407"/>
                </a:lnTo>
                <a:lnTo>
                  <a:pt x="178" y="408"/>
                </a:lnTo>
                <a:lnTo>
                  <a:pt x="175" y="411"/>
                </a:lnTo>
                <a:lnTo>
                  <a:pt x="170" y="412"/>
                </a:lnTo>
                <a:lnTo>
                  <a:pt x="164" y="412"/>
                </a:lnTo>
                <a:lnTo>
                  <a:pt x="156" y="413"/>
                </a:lnTo>
                <a:lnTo>
                  <a:pt x="148" y="413"/>
                </a:lnTo>
                <a:lnTo>
                  <a:pt x="133" y="414"/>
                </a:lnTo>
                <a:lnTo>
                  <a:pt x="120" y="415"/>
                </a:lnTo>
                <a:lnTo>
                  <a:pt x="104" y="416"/>
                </a:lnTo>
                <a:lnTo>
                  <a:pt x="89" y="416"/>
                </a:lnTo>
                <a:lnTo>
                  <a:pt x="76" y="419"/>
                </a:lnTo>
                <a:lnTo>
                  <a:pt x="64" y="420"/>
                </a:lnTo>
                <a:lnTo>
                  <a:pt x="59" y="420"/>
                </a:lnTo>
                <a:lnTo>
                  <a:pt x="57" y="422"/>
                </a:lnTo>
                <a:lnTo>
                  <a:pt x="58" y="424"/>
                </a:lnTo>
                <a:lnTo>
                  <a:pt x="60" y="424"/>
                </a:lnTo>
                <a:lnTo>
                  <a:pt x="63" y="424"/>
                </a:lnTo>
                <a:lnTo>
                  <a:pt x="64" y="424"/>
                </a:lnTo>
                <a:lnTo>
                  <a:pt x="71" y="423"/>
                </a:lnTo>
                <a:lnTo>
                  <a:pt x="77" y="423"/>
                </a:lnTo>
                <a:lnTo>
                  <a:pt x="83" y="422"/>
                </a:lnTo>
                <a:lnTo>
                  <a:pt x="89" y="422"/>
                </a:lnTo>
                <a:lnTo>
                  <a:pt x="92" y="425"/>
                </a:lnTo>
                <a:lnTo>
                  <a:pt x="97" y="428"/>
                </a:lnTo>
                <a:lnTo>
                  <a:pt x="104" y="426"/>
                </a:lnTo>
                <a:lnTo>
                  <a:pt x="109" y="425"/>
                </a:lnTo>
                <a:lnTo>
                  <a:pt x="116" y="425"/>
                </a:lnTo>
                <a:lnTo>
                  <a:pt x="123" y="425"/>
                </a:lnTo>
                <a:lnTo>
                  <a:pt x="130" y="425"/>
                </a:lnTo>
                <a:lnTo>
                  <a:pt x="136" y="424"/>
                </a:lnTo>
                <a:lnTo>
                  <a:pt x="140" y="425"/>
                </a:lnTo>
                <a:lnTo>
                  <a:pt x="144" y="425"/>
                </a:lnTo>
                <a:lnTo>
                  <a:pt x="148" y="423"/>
                </a:lnTo>
                <a:lnTo>
                  <a:pt x="154" y="421"/>
                </a:lnTo>
                <a:lnTo>
                  <a:pt x="157" y="422"/>
                </a:lnTo>
                <a:lnTo>
                  <a:pt x="159" y="425"/>
                </a:lnTo>
                <a:lnTo>
                  <a:pt x="161" y="428"/>
                </a:lnTo>
                <a:lnTo>
                  <a:pt x="159" y="429"/>
                </a:lnTo>
                <a:lnTo>
                  <a:pt x="158" y="430"/>
                </a:lnTo>
                <a:lnTo>
                  <a:pt x="157" y="431"/>
                </a:lnTo>
                <a:lnTo>
                  <a:pt x="156" y="433"/>
                </a:lnTo>
                <a:lnTo>
                  <a:pt x="156" y="434"/>
                </a:lnTo>
                <a:lnTo>
                  <a:pt x="158" y="434"/>
                </a:lnTo>
                <a:lnTo>
                  <a:pt x="161" y="434"/>
                </a:lnTo>
                <a:lnTo>
                  <a:pt x="166" y="434"/>
                </a:lnTo>
                <a:lnTo>
                  <a:pt x="171" y="434"/>
                </a:lnTo>
                <a:lnTo>
                  <a:pt x="183" y="436"/>
                </a:lnTo>
                <a:lnTo>
                  <a:pt x="195" y="436"/>
                </a:lnTo>
                <a:lnTo>
                  <a:pt x="199" y="434"/>
                </a:lnTo>
                <a:lnTo>
                  <a:pt x="203" y="436"/>
                </a:lnTo>
                <a:lnTo>
                  <a:pt x="205" y="437"/>
                </a:lnTo>
                <a:lnTo>
                  <a:pt x="206" y="438"/>
                </a:lnTo>
                <a:lnTo>
                  <a:pt x="207" y="438"/>
                </a:lnTo>
                <a:lnTo>
                  <a:pt x="211" y="437"/>
                </a:lnTo>
                <a:lnTo>
                  <a:pt x="214" y="434"/>
                </a:lnTo>
                <a:lnTo>
                  <a:pt x="215" y="432"/>
                </a:lnTo>
                <a:lnTo>
                  <a:pt x="216" y="429"/>
                </a:lnTo>
                <a:lnTo>
                  <a:pt x="214" y="425"/>
                </a:lnTo>
                <a:lnTo>
                  <a:pt x="211" y="423"/>
                </a:lnTo>
                <a:lnTo>
                  <a:pt x="206" y="422"/>
                </a:lnTo>
                <a:lnTo>
                  <a:pt x="205" y="424"/>
                </a:lnTo>
                <a:lnTo>
                  <a:pt x="204" y="426"/>
                </a:lnTo>
                <a:lnTo>
                  <a:pt x="200" y="423"/>
                </a:lnTo>
                <a:lnTo>
                  <a:pt x="198" y="420"/>
                </a:lnTo>
                <a:lnTo>
                  <a:pt x="202" y="417"/>
                </a:lnTo>
                <a:lnTo>
                  <a:pt x="206" y="415"/>
                </a:lnTo>
                <a:lnTo>
                  <a:pt x="213" y="414"/>
                </a:lnTo>
                <a:lnTo>
                  <a:pt x="220" y="412"/>
                </a:lnTo>
                <a:lnTo>
                  <a:pt x="225" y="412"/>
                </a:lnTo>
                <a:lnTo>
                  <a:pt x="233" y="412"/>
                </a:lnTo>
                <a:lnTo>
                  <a:pt x="236" y="412"/>
                </a:lnTo>
                <a:lnTo>
                  <a:pt x="237" y="411"/>
                </a:lnTo>
                <a:lnTo>
                  <a:pt x="237" y="409"/>
                </a:lnTo>
                <a:lnTo>
                  <a:pt x="236" y="408"/>
                </a:lnTo>
                <a:lnTo>
                  <a:pt x="232" y="406"/>
                </a:lnTo>
                <a:lnTo>
                  <a:pt x="231" y="404"/>
                </a:lnTo>
                <a:lnTo>
                  <a:pt x="231" y="403"/>
                </a:lnTo>
                <a:lnTo>
                  <a:pt x="232" y="403"/>
                </a:lnTo>
                <a:lnTo>
                  <a:pt x="235" y="404"/>
                </a:lnTo>
                <a:lnTo>
                  <a:pt x="237" y="405"/>
                </a:lnTo>
                <a:lnTo>
                  <a:pt x="241" y="409"/>
                </a:lnTo>
                <a:lnTo>
                  <a:pt x="244" y="412"/>
                </a:lnTo>
                <a:lnTo>
                  <a:pt x="246" y="412"/>
                </a:lnTo>
                <a:lnTo>
                  <a:pt x="248" y="411"/>
                </a:lnTo>
                <a:lnTo>
                  <a:pt x="250" y="409"/>
                </a:lnTo>
                <a:lnTo>
                  <a:pt x="253" y="407"/>
                </a:lnTo>
                <a:lnTo>
                  <a:pt x="253" y="405"/>
                </a:lnTo>
                <a:lnTo>
                  <a:pt x="254" y="403"/>
                </a:lnTo>
                <a:lnTo>
                  <a:pt x="257" y="404"/>
                </a:lnTo>
                <a:lnTo>
                  <a:pt x="258" y="405"/>
                </a:lnTo>
                <a:lnTo>
                  <a:pt x="258" y="408"/>
                </a:lnTo>
                <a:lnTo>
                  <a:pt x="258" y="409"/>
                </a:lnTo>
                <a:lnTo>
                  <a:pt x="257" y="412"/>
                </a:lnTo>
                <a:lnTo>
                  <a:pt x="258" y="413"/>
                </a:lnTo>
                <a:lnTo>
                  <a:pt x="261" y="413"/>
                </a:lnTo>
                <a:lnTo>
                  <a:pt x="263" y="413"/>
                </a:lnTo>
                <a:lnTo>
                  <a:pt x="264" y="415"/>
                </a:lnTo>
                <a:lnTo>
                  <a:pt x="263" y="416"/>
                </a:lnTo>
                <a:lnTo>
                  <a:pt x="261" y="417"/>
                </a:lnTo>
                <a:lnTo>
                  <a:pt x="257" y="417"/>
                </a:lnTo>
                <a:lnTo>
                  <a:pt x="249" y="417"/>
                </a:lnTo>
                <a:lnTo>
                  <a:pt x="245" y="417"/>
                </a:lnTo>
                <a:lnTo>
                  <a:pt x="241" y="419"/>
                </a:lnTo>
                <a:lnTo>
                  <a:pt x="238" y="421"/>
                </a:lnTo>
                <a:lnTo>
                  <a:pt x="236" y="425"/>
                </a:lnTo>
                <a:lnTo>
                  <a:pt x="233" y="429"/>
                </a:lnTo>
                <a:lnTo>
                  <a:pt x="231" y="425"/>
                </a:lnTo>
                <a:lnTo>
                  <a:pt x="228" y="421"/>
                </a:lnTo>
                <a:lnTo>
                  <a:pt x="225" y="421"/>
                </a:lnTo>
                <a:lnTo>
                  <a:pt x="224" y="422"/>
                </a:lnTo>
                <a:lnTo>
                  <a:pt x="225" y="423"/>
                </a:lnTo>
                <a:lnTo>
                  <a:pt x="224" y="425"/>
                </a:lnTo>
                <a:lnTo>
                  <a:pt x="222" y="429"/>
                </a:lnTo>
                <a:lnTo>
                  <a:pt x="221" y="433"/>
                </a:lnTo>
                <a:lnTo>
                  <a:pt x="222" y="436"/>
                </a:lnTo>
                <a:lnTo>
                  <a:pt x="224" y="438"/>
                </a:lnTo>
                <a:lnTo>
                  <a:pt x="227" y="439"/>
                </a:lnTo>
                <a:lnTo>
                  <a:pt x="228" y="439"/>
                </a:lnTo>
                <a:lnTo>
                  <a:pt x="230" y="438"/>
                </a:lnTo>
                <a:lnTo>
                  <a:pt x="231" y="436"/>
                </a:lnTo>
                <a:lnTo>
                  <a:pt x="232" y="434"/>
                </a:lnTo>
                <a:lnTo>
                  <a:pt x="233" y="434"/>
                </a:lnTo>
                <a:lnTo>
                  <a:pt x="235" y="434"/>
                </a:lnTo>
                <a:lnTo>
                  <a:pt x="236" y="436"/>
                </a:lnTo>
                <a:lnTo>
                  <a:pt x="235" y="439"/>
                </a:lnTo>
                <a:lnTo>
                  <a:pt x="231" y="444"/>
                </a:lnTo>
                <a:lnTo>
                  <a:pt x="228" y="444"/>
                </a:lnTo>
                <a:lnTo>
                  <a:pt x="224" y="444"/>
                </a:lnTo>
                <a:lnTo>
                  <a:pt x="222" y="447"/>
                </a:lnTo>
                <a:lnTo>
                  <a:pt x="221" y="450"/>
                </a:lnTo>
                <a:lnTo>
                  <a:pt x="216" y="446"/>
                </a:lnTo>
                <a:lnTo>
                  <a:pt x="212" y="444"/>
                </a:lnTo>
                <a:lnTo>
                  <a:pt x="208" y="446"/>
                </a:lnTo>
                <a:lnTo>
                  <a:pt x="205" y="449"/>
                </a:lnTo>
                <a:lnTo>
                  <a:pt x="203" y="450"/>
                </a:lnTo>
                <a:lnTo>
                  <a:pt x="200" y="450"/>
                </a:lnTo>
                <a:lnTo>
                  <a:pt x="198" y="449"/>
                </a:lnTo>
                <a:lnTo>
                  <a:pt x="197" y="448"/>
                </a:lnTo>
                <a:lnTo>
                  <a:pt x="195" y="447"/>
                </a:lnTo>
                <a:lnTo>
                  <a:pt x="194" y="447"/>
                </a:lnTo>
                <a:lnTo>
                  <a:pt x="191" y="447"/>
                </a:lnTo>
                <a:lnTo>
                  <a:pt x="189" y="449"/>
                </a:lnTo>
                <a:lnTo>
                  <a:pt x="188" y="445"/>
                </a:lnTo>
                <a:lnTo>
                  <a:pt x="186" y="441"/>
                </a:lnTo>
                <a:lnTo>
                  <a:pt x="183" y="441"/>
                </a:lnTo>
                <a:lnTo>
                  <a:pt x="183" y="442"/>
                </a:lnTo>
                <a:lnTo>
                  <a:pt x="182" y="444"/>
                </a:lnTo>
                <a:lnTo>
                  <a:pt x="182" y="445"/>
                </a:lnTo>
                <a:lnTo>
                  <a:pt x="182" y="448"/>
                </a:lnTo>
                <a:lnTo>
                  <a:pt x="182" y="450"/>
                </a:lnTo>
                <a:lnTo>
                  <a:pt x="181" y="455"/>
                </a:lnTo>
                <a:lnTo>
                  <a:pt x="179" y="456"/>
                </a:lnTo>
                <a:lnTo>
                  <a:pt x="177" y="457"/>
                </a:lnTo>
                <a:lnTo>
                  <a:pt x="173" y="457"/>
                </a:lnTo>
                <a:lnTo>
                  <a:pt x="166" y="456"/>
                </a:lnTo>
                <a:lnTo>
                  <a:pt x="159" y="456"/>
                </a:lnTo>
                <a:lnTo>
                  <a:pt x="163" y="462"/>
                </a:lnTo>
                <a:lnTo>
                  <a:pt x="167" y="464"/>
                </a:lnTo>
                <a:lnTo>
                  <a:pt x="172" y="465"/>
                </a:lnTo>
                <a:lnTo>
                  <a:pt x="179" y="465"/>
                </a:lnTo>
                <a:lnTo>
                  <a:pt x="192" y="466"/>
                </a:lnTo>
                <a:lnTo>
                  <a:pt x="205" y="467"/>
                </a:lnTo>
                <a:lnTo>
                  <a:pt x="204" y="469"/>
                </a:lnTo>
                <a:lnTo>
                  <a:pt x="205" y="470"/>
                </a:lnTo>
                <a:lnTo>
                  <a:pt x="205" y="469"/>
                </a:lnTo>
                <a:lnTo>
                  <a:pt x="205" y="467"/>
                </a:lnTo>
                <a:lnTo>
                  <a:pt x="211" y="469"/>
                </a:lnTo>
                <a:lnTo>
                  <a:pt x="217" y="467"/>
                </a:lnTo>
                <a:lnTo>
                  <a:pt x="220" y="466"/>
                </a:lnTo>
                <a:lnTo>
                  <a:pt x="222" y="466"/>
                </a:lnTo>
                <a:lnTo>
                  <a:pt x="224" y="467"/>
                </a:lnTo>
                <a:lnTo>
                  <a:pt x="227" y="467"/>
                </a:lnTo>
                <a:lnTo>
                  <a:pt x="229" y="465"/>
                </a:lnTo>
                <a:lnTo>
                  <a:pt x="231" y="465"/>
                </a:lnTo>
                <a:lnTo>
                  <a:pt x="233" y="465"/>
                </a:lnTo>
                <a:lnTo>
                  <a:pt x="235" y="467"/>
                </a:lnTo>
                <a:lnTo>
                  <a:pt x="236" y="469"/>
                </a:lnTo>
                <a:lnTo>
                  <a:pt x="235" y="471"/>
                </a:lnTo>
                <a:lnTo>
                  <a:pt x="231" y="472"/>
                </a:lnTo>
                <a:lnTo>
                  <a:pt x="229" y="474"/>
                </a:lnTo>
                <a:lnTo>
                  <a:pt x="230" y="475"/>
                </a:lnTo>
                <a:lnTo>
                  <a:pt x="232" y="477"/>
                </a:lnTo>
                <a:lnTo>
                  <a:pt x="236" y="477"/>
                </a:lnTo>
                <a:lnTo>
                  <a:pt x="237" y="477"/>
                </a:lnTo>
                <a:lnTo>
                  <a:pt x="243" y="477"/>
                </a:lnTo>
                <a:lnTo>
                  <a:pt x="249" y="477"/>
                </a:lnTo>
                <a:lnTo>
                  <a:pt x="252" y="477"/>
                </a:lnTo>
                <a:lnTo>
                  <a:pt x="254" y="478"/>
                </a:lnTo>
                <a:lnTo>
                  <a:pt x="256" y="479"/>
                </a:lnTo>
                <a:lnTo>
                  <a:pt x="257" y="482"/>
                </a:lnTo>
                <a:lnTo>
                  <a:pt x="253" y="482"/>
                </a:lnTo>
                <a:lnTo>
                  <a:pt x="249" y="482"/>
                </a:lnTo>
                <a:lnTo>
                  <a:pt x="248" y="482"/>
                </a:lnTo>
                <a:lnTo>
                  <a:pt x="247" y="482"/>
                </a:lnTo>
                <a:lnTo>
                  <a:pt x="245" y="483"/>
                </a:lnTo>
                <a:lnTo>
                  <a:pt x="244" y="484"/>
                </a:lnTo>
                <a:lnTo>
                  <a:pt x="240" y="486"/>
                </a:lnTo>
                <a:lnTo>
                  <a:pt x="237" y="487"/>
                </a:lnTo>
                <a:lnTo>
                  <a:pt x="235" y="487"/>
                </a:lnTo>
                <a:lnTo>
                  <a:pt x="231" y="484"/>
                </a:lnTo>
                <a:lnTo>
                  <a:pt x="225" y="482"/>
                </a:lnTo>
                <a:lnTo>
                  <a:pt x="219" y="482"/>
                </a:lnTo>
                <a:lnTo>
                  <a:pt x="212" y="481"/>
                </a:lnTo>
                <a:lnTo>
                  <a:pt x="206" y="480"/>
                </a:lnTo>
                <a:lnTo>
                  <a:pt x="205" y="481"/>
                </a:lnTo>
                <a:lnTo>
                  <a:pt x="204" y="482"/>
                </a:lnTo>
                <a:lnTo>
                  <a:pt x="205" y="483"/>
                </a:lnTo>
                <a:lnTo>
                  <a:pt x="205" y="484"/>
                </a:lnTo>
                <a:lnTo>
                  <a:pt x="208" y="487"/>
                </a:lnTo>
                <a:lnTo>
                  <a:pt x="211" y="489"/>
                </a:lnTo>
                <a:lnTo>
                  <a:pt x="221" y="489"/>
                </a:lnTo>
                <a:lnTo>
                  <a:pt x="232" y="489"/>
                </a:lnTo>
                <a:lnTo>
                  <a:pt x="237" y="489"/>
                </a:lnTo>
                <a:lnTo>
                  <a:pt x="243" y="489"/>
                </a:lnTo>
                <a:lnTo>
                  <a:pt x="245" y="489"/>
                </a:lnTo>
                <a:lnTo>
                  <a:pt x="247" y="489"/>
                </a:lnTo>
                <a:lnTo>
                  <a:pt x="248" y="489"/>
                </a:lnTo>
                <a:lnTo>
                  <a:pt x="248" y="489"/>
                </a:lnTo>
                <a:lnTo>
                  <a:pt x="250" y="489"/>
                </a:lnTo>
                <a:lnTo>
                  <a:pt x="250" y="491"/>
                </a:lnTo>
                <a:lnTo>
                  <a:pt x="256" y="492"/>
                </a:lnTo>
                <a:lnTo>
                  <a:pt x="263" y="492"/>
                </a:lnTo>
                <a:lnTo>
                  <a:pt x="273" y="492"/>
                </a:lnTo>
                <a:lnTo>
                  <a:pt x="283" y="494"/>
                </a:lnTo>
                <a:lnTo>
                  <a:pt x="293" y="495"/>
                </a:lnTo>
                <a:lnTo>
                  <a:pt x="303" y="496"/>
                </a:lnTo>
                <a:lnTo>
                  <a:pt x="304" y="495"/>
                </a:lnTo>
                <a:lnTo>
                  <a:pt x="306" y="494"/>
                </a:lnTo>
                <a:lnTo>
                  <a:pt x="311" y="494"/>
                </a:lnTo>
                <a:lnTo>
                  <a:pt x="314" y="495"/>
                </a:lnTo>
                <a:lnTo>
                  <a:pt x="323" y="496"/>
                </a:lnTo>
                <a:lnTo>
                  <a:pt x="332" y="497"/>
                </a:lnTo>
                <a:lnTo>
                  <a:pt x="336" y="497"/>
                </a:lnTo>
                <a:lnTo>
                  <a:pt x="339" y="497"/>
                </a:lnTo>
                <a:lnTo>
                  <a:pt x="342" y="496"/>
                </a:lnTo>
                <a:lnTo>
                  <a:pt x="343" y="496"/>
                </a:lnTo>
                <a:lnTo>
                  <a:pt x="346" y="496"/>
                </a:lnTo>
                <a:lnTo>
                  <a:pt x="348" y="497"/>
                </a:lnTo>
                <a:lnTo>
                  <a:pt x="351" y="496"/>
                </a:lnTo>
                <a:lnTo>
                  <a:pt x="354" y="496"/>
                </a:lnTo>
                <a:lnTo>
                  <a:pt x="357" y="496"/>
                </a:lnTo>
                <a:lnTo>
                  <a:pt x="362" y="497"/>
                </a:lnTo>
                <a:lnTo>
                  <a:pt x="369" y="497"/>
                </a:lnTo>
                <a:lnTo>
                  <a:pt x="377" y="496"/>
                </a:lnTo>
                <a:lnTo>
                  <a:pt x="380" y="496"/>
                </a:lnTo>
                <a:lnTo>
                  <a:pt x="384" y="497"/>
                </a:lnTo>
                <a:lnTo>
                  <a:pt x="389" y="497"/>
                </a:lnTo>
                <a:lnTo>
                  <a:pt x="394" y="497"/>
                </a:lnTo>
                <a:lnTo>
                  <a:pt x="404" y="497"/>
                </a:lnTo>
                <a:lnTo>
                  <a:pt x="413" y="497"/>
                </a:lnTo>
                <a:lnTo>
                  <a:pt x="418" y="497"/>
                </a:lnTo>
                <a:lnTo>
                  <a:pt x="422" y="496"/>
                </a:lnTo>
                <a:lnTo>
                  <a:pt x="426" y="497"/>
                </a:lnTo>
                <a:lnTo>
                  <a:pt x="430" y="497"/>
                </a:lnTo>
                <a:lnTo>
                  <a:pt x="435" y="496"/>
                </a:lnTo>
                <a:lnTo>
                  <a:pt x="438" y="494"/>
                </a:lnTo>
                <a:lnTo>
                  <a:pt x="442" y="495"/>
                </a:lnTo>
                <a:lnTo>
                  <a:pt x="445" y="496"/>
                </a:lnTo>
                <a:lnTo>
                  <a:pt x="449" y="496"/>
                </a:lnTo>
                <a:lnTo>
                  <a:pt x="452" y="496"/>
                </a:lnTo>
                <a:lnTo>
                  <a:pt x="454" y="496"/>
                </a:lnTo>
                <a:lnTo>
                  <a:pt x="455" y="496"/>
                </a:lnTo>
                <a:lnTo>
                  <a:pt x="456" y="497"/>
                </a:lnTo>
                <a:lnTo>
                  <a:pt x="458" y="499"/>
                </a:lnTo>
                <a:lnTo>
                  <a:pt x="461" y="497"/>
                </a:lnTo>
                <a:lnTo>
                  <a:pt x="466" y="496"/>
                </a:lnTo>
                <a:lnTo>
                  <a:pt x="471" y="495"/>
                </a:lnTo>
                <a:lnTo>
                  <a:pt x="476" y="494"/>
                </a:lnTo>
                <a:lnTo>
                  <a:pt x="477" y="492"/>
                </a:lnTo>
                <a:lnTo>
                  <a:pt x="479" y="492"/>
                </a:lnTo>
                <a:lnTo>
                  <a:pt x="480" y="494"/>
                </a:lnTo>
                <a:lnTo>
                  <a:pt x="483" y="495"/>
                </a:lnTo>
                <a:lnTo>
                  <a:pt x="485" y="496"/>
                </a:lnTo>
                <a:lnTo>
                  <a:pt x="488" y="496"/>
                </a:lnTo>
                <a:lnTo>
                  <a:pt x="491" y="495"/>
                </a:lnTo>
                <a:lnTo>
                  <a:pt x="493" y="492"/>
                </a:lnTo>
                <a:lnTo>
                  <a:pt x="495" y="491"/>
                </a:lnTo>
                <a:lnTo>
                  <a:pt x="496" y="491"/>
                </a:lnTo>
                <a:lnTo>
                  <a:pt x="497" y="491"/>
                </a:lnTo>
                <a:lnTo>
                  <a:pt x="500" y="492"/>
                </a:lnTo>
                <a:lnTo>
                  <a:pt x="502" y="494"/>
                </a:lnTo>
                <a:lnTo>
                  <a:pt x="504" y="494"/>
                </a:lnTo>
                <a:lnTo>
                  <a:pt x="505" y="491"/>
                </a:lnTo>
                <a:lnTo>
                  <a:pt x="507" y="490"/>
                </a:lnTo>
                <a:lnTo>
                  <a:pt x="510" y="489"/>
                </a:lnTo>
                <a:lnTo>
                  <a:pt x="513" y="489"/>
                </a:lnTo>
                <a:lnTo>
                  <a:pt x="521" y="490"/>
                </a:lnTo>
                <a:lnTo>
                  <a:pt x="530" y="490"/>
                </a:lnTo>
                <a:lnTo>
                  <a:pt x="536" y="490"/>
                </a:lnTo>
                <a:lnTo>
                  <a:pt x="540" y="491"/>
                </a:lnTo>
                <a:lnTo>
                  <a:pt x="542" y="495"/>
                </a:lnTo>
                <a:lnTo>
                  <a:pt x="544" y="499"/>
                </a:lnTo>
                <a:lnTo>
                  <a:pt x="544" y="502"/>
                </a:lnTo>
                <a:lnTo>
                  <a:pt x="544" y="503"/>
                </a:lnTo>
                <a:lnTo>
                  <a:pt x="545" y="504"/>
                </a:lnTo>
                <a:lnTo>
                  <a:pt x="548" y="503"/>
                </a:lnTo>
                <a:lnTo>
                  <a:pt x="550" y="502"/>
                </a:lnTo>
                <a:lnTo>
                  <a:pt x="551" y="499"/>
                </a:lnTo>
                <a:lnTo>
                  <a:pt x="550" y="496"/>
                </a:lnTo>
                <a:lnTo>
                  <a:pt x="549" y="492"/>
                </a:lnTo>
                <a:lnTo>
                  <a:pt x="553" y="491"/>
                </a:lnTo>
                <a:lnTo>
                  <a:pt x="559" y="491"/>
                </a:lnTo>
                <a:lnTo>
                  <a:pt x="568" y="491"/>
                </a:lnTo>
                <a:lnTo>
                  <a:pt x="577" y="492"/>
                </a:lnTo>
                <a:lnTo>
                  <a:pt x="584" y="494"/>
                </a:lnTo>
                <a:lnTo>
                  <a:pt x="591" y="495"/>
                </a:lnTo>
                <a:lnTo>
                  <a:pt x="594" y="495"/>
                </a:lnTo>
                <a:lnTo>
                  <a:pt x="595" y="496"/>
                </a:lnTo>
                <a:lnTo>
                  <a:pt x="595" y="498"/>
                </a:lnTo>
                <a:lnTo>
                  <a:pt x="595" y="502"/>
                </a:lnTo>
                <a:lnTo>
                  <a:pt x="596" y="504"/>
                </a:lnTo>
                <a:lnTo>
                  <a:pt x="598" y="505"/>
                </a:lnTo>
                <a:lnTo>
                  <a:pt x="600" y="506"/>
                </a:lnTo>
                <a:lnTo>
                  <a:pt x="603" y="505"/>
                </a:lnTo>
                <a:lnTo>
                  <a:pt x="606" y="505"/>
                </a:lnTo>
                <a:lnTo>
                  <a:pt x="607" y="504"/>
                </a:lnTo>
                <a:lnTo>
                  <a:pt x="607" y="503"/>
                </a:lnTo>
                <a:lnTo>
                  <a:pt x="606" y="503"/>
                </a:lnTo>
                <a:lnTo>
                  <a:pt x="603" y="500"/>
                </a:lnTo>
                <a:lnTo>
                  <a:pt x="602" y="497"/>
                </a:lnTo>
                <a:lnTo>
                  <a:pt x="604" y="495"/>
                </a:lnTo>
                <a:lnTo>
                  <a:pt x="607" y="494"/>
                </a:lnTo>
                <a:lnTo>
                  <a:pt x="610" y="492"/>
                </a:lnTo>
                <a:lnTo>
                  <a:pt x="614" y="490"/>
                </a:lnTo>
                <a:lnTo>
                  <a:pt x="617" y="488"/>
                </a:lnTo>
                <a:lnTo>
                  <a:pt x="620" y="487"/>
                </a:lnTo>
                <a:lnTo>
                  <a:pt x="625" y="488"/>
                </a:lnTo>
                <a:lnTo>
                  <a:pt x="628" y="489"/>
                </a:lnTo>
                <a:lnTo>
                  <a:pt x="622" y="490"/>
                </a:lnTo>
                <a:lnTo>
                  <a:pt x="616" y="492"/>
                </a:lnTo>
                <a:lnTo>
                  <a:pt x="620" y="494"/>
                </a:lnTo>
                <a:lnTo>
                  <a:pt x="627" y="494"/>
                </a:lnTo>
                <a:lnTo>
                  <a:pt x="634" y="494"/>
                </a:lnTo>
                <a:lnTo>
                  <a:pt x="637" y="492"/>
                </a:lnTo>
                <a:lnTo>
                  <a:pt x="639" y="489"/>
                </a:lnTo>
                <a:lnTo>
                  <a:pt x="640" y="487"/>
                </a:lnTo>
                <a:lnTo>
                  <a:pt x="642" y="487"/>
                </a:lnTo>
                <a:lnTo>
                  <a:pt x="645" y="487"/>
                </a:lnTo>
                <a:lnTo>
                  <a:pt x="649" y="488"/>
                </a:lnTo>
                <a:lnTo>
                  <a:pt x="655" y="488"/>
                </a:lnTo>
                <a:lnTo>
                  <a:pt x="657" y="488"/>
                </a:lnTo>
                <a:lnTo>
                  <a:pt x="659" y="488"/>
                </a:lnTo>
                <a:lnTo>
                  <a:pt x="659" y="487"/>
                </a:lnTo>
                <a:lnTo>
                  <a:pt x="659" y="484"/>
                </a:lnTo>
                <a:lnTo>
                  <a:pt x="649" y="482"/>
                </a:lnTo>
                <a:lnTo>
                  <a:pt x="639" y="482"/>
                </a:lnTo>
                <a:lnTo>
                  <a:pt x="644" y="480"/>
                </a:lnTo>
                <a:lnTo>
                  <a:pt x="649" y="477"/>
                </a:lnTo>
                <a:lnTo>
                  <a:pt x="657" y="478"/>
                </a:lnTo>
                <a:lnTo>
                  <a:pt x="665" y="479"/>
                </a:lnTo>
                <a:lnTo>
                  <a:pt x="672" y="478"/>
                </a:lnTo>
                <a:lnTo>
                  <a:pt x="678" y="479"/>
                </a:lnTo>
                <a:lnTo>
                  <a:pt x="678" y="482"/>
                </a:lnTo>
                <a:lnTo>
                  <a:pt x="676" y="486"/>
                </a:lnTo>
                <a:lnTo>
                  <a:pt x="672" y="484"/>
                </a:lnTo>
                <a:lnTo>
                  <a:pt x="668" y="482"/>
                </a:lnTo>
                <a:lnTo>
                  <a:pt x="666" y="483"/>
                </a:lnTo>
                <a:lnTo>
                  <a:pt x="666" y="484"/>
                </a:lnTo>
                <a:lnTo>
                  <a:pt x="667" y="486"/>
                </a:lnTo>
                <a:lnTo>
                  <a:pt x="668" y="488"/>
                </a:lnTo>
                <a:lnTo>
                  <a:pt x="674" y="489"/>
                </a:lnTo>
                <a:lnTo>
                  <a:pt x="681" y="490"/>
                </a:lnTo>
                <a:lnTo>
                  <a:pt x="684" y="490"/>
                </a:lnTo>
                <a:lnTo>
                  <a:pt x="688" y="489"/>
                </a:lnTo>
                <a:lnTo>
                  <a:pt x="689" y="488"/>
                </a:lnTo>
                <a:lnTo>
                  <a:pt x="690" y="486"/>
                </a:lnTo>
                <a:lnTo>
                  <a:pt x="689" y="483"/>
                </a:lnTo>
                <a:lnTo>
                  <a:pt x="686" y="482"/>
                </a:lnTo>
                <a:lnTo>
                  <a:pt x="686" y="481"/>
                </a:lnTo>
                <a:lnTo>
                  <a:pt x="688" y="479"/>
                </a:lnTo>
                <a:lnTo>
                  <a:pt x="690" y="477"/>
                </a:lnTo>
                <a:lnTo>
                  <a:pt x="693" y="477"/>
                </a:lnTo>
                <a:lnTo>
                  <a:pt x="697" y="478"/>
                </a:lnTo>
                <a:lnTo>
                  <a:pt x="699" y="479"/>
                </a:lnTo>
                <a:lnTo>
                  <a:pt x="700" y="484"/>
                </a:lnTo>
                <a:lnTo>
                  <a:pt x="701" y="489"/>
                </a:lnTo>
                <a:lnTo>
                  <a:pt x="702" y="490"/>
                </a:lnTo>
                <a:lnTo>
                  <a:pt x="703" y="490"/>
                </a:lnTo>
                <a:lnTo>
                  <a:pt x="703" y="490"/>
                </a:lnTo>
                <a:lnTo>
                  <a:pt x="705" y="489"/>
                </a:lnTo>
                <a:lnTo>
                  <a:pt x="705" y="487"/>
                </a:lnTo>
                <a:lnTo>
                  <a:pt x="705" y="484"/>
                </a:lnTo>
                <a:lnTo>
                  <a:pt x="705" y="481"/>
                </a:lnTo>
                <a:lnTo>
                  <a:pt x="705" y="479"/>
                </a:lnTo>
                <a:lnTo>
                  <a:pt x="703" y="477"/>
                </a:lnTo>
                <a:lnTo>
                  <a:pt x="701" y="474"/>
                </a:lnTo>
                <a:lnTo>
                  <a:pt x="700" y="472"/>
                </a:lnTo>
                <a:lnTo>
                  <a:pt x="699" y="469"/>
                </a:lnTo>
                <a:lnTo>
                  <a:pt x="698" y="467"/>
                </a:lnTo>
                <a:lnTo>
                  <a:pt x="698" y="466"/>
                </a:lnTo>
                <a:lnTo>
                  <a:pt x="699" y="465"/>
                </a:lnTo>
                <a:lnTo>
                  <a:pt x="700" y="464"/>
                </a:lnTo>
                <a:lnTo>
                  <a:pt x="702" y="465"/>
                </a:lnTo>
                <a:lnTo>
                  <a:pt x="703" y="466"/>
                </a:lnTo>
                <a:lnTo>
                  <a:pt x="705" y="470"/>
                </a:lnTo>
                <a:lnTo>
                  <a:pt x="706" y="471"/>
                </a:lnTo>
                <a:lnTo>
                  <a:pt x="709" y="473"/>
                </a:lnTo>
                <a:lnTo>
                  <a:pt x="713" y="475"/>
                </a:lnTo>
                <a:lnTo>
                  <a:pt x="716" y="477"/>
                </a:lnTo>
                <a:lnTo>
                  <a:pt x="719" y="477"/>
                </a:lnTo>
                <a:lnTo>
                  <a:pt x="716" y="479"/>
                </a:lnTo>
                <a:lnTo>
                  <a:pt x="714" y="480"/>
                </a:lnTo>
                <a:lnTo>
                  <a:pt x="718" y="483"/>
                </a:lnTo>
                <a:lnTo>
                  <a:pt x="724" y="486"/>
                </a:lnTo>
                <a:lnTo>
                  <a:pt x="726" y="487"/>
                </a:lnTo>
                <a:lnTo>
                  <a:pt x="728" y="487"/>
                </a:lnTo>
                <a:lnTo>
                  <a:pt x="731" y="487"/>
                </a:lnTo>
                <a:lnTo>
                  <a:pt x="734" y="486"/>
                </a:lnTo>
                <a:lnTo>
                  <a:pt x="728" y="483"/>
                </a:lnTo>
                <a:lnTo>
                  <a:pt x="724" y="481"/>
                </a:lnTo>
                <a:lnTo>
                  <a:pt x="731" y="481"/>
                </a:lnTo>
                <a:lnTo>
                  <a:pt x="738" y="480"/>
                </a:lnTo>
                <a:lnTo>
                  <a:pt x="743" y="477"/>
                </a:lnTo>
                <a:lnTo>
                  <a:pt x="748" y="473"/>
                </a:lnTo>
                <a:lnTo>
                  <a:pt x="752" y="472"/>
                </a:lnTo>
                <a:lnTo>
                  <a:pt x="758" y="471"/>
                </a:lnTo>
                <a:lnTo>
                  <a:pt x="765" y="472"/>
                </a:lnTo>
                <a:lnTo>
                  <a:pt x="769" y="473"/>
                </a:lnTo>
                <a:lnTo>
                  <a:pt x="772" y="475"/>
                </a:lnTo>
                <a:lnTo>
                  <a:pt x="773" y="478"/>
                </a:lnTo>
                <a:lnTo>
                  <a:pt x="772" y="481"/>
                </a:lnTo>
                <a:lnTo>
                  <a:pt x="769" y="483"/>
                </a:lnTo>
                <a:lnTo>
                  <a:pt x="769" y="486"/>
                </a:lnTo>
                <a:lnTo>
                  <a:pt x="771" y="487"/>
                </a:lnTo>
                <a:lnTo>
                  <a:pt x="774" y="488"/>
                </a:lnTo>
                <a:lnTo>
                  <a:pt x="776" y="487"/>
                </a:lnTo>
                <a:lnTo>
                  <a:pt x="787" y="486"/>
                </a:lnTo>
                <a:lnTo>
                  <a:pt x="797" y="486"/>
                </a:lnTo>
                <a:lnTo>
                  <a:pt x="804" y="486"/>
                </a:lnTo>
                <a:lnTo>
                  <a:pt x="809" y="486"/>
                </a:lnTo>
                <a:lnTo>
                  <a:pt x="810" y="486"/>
                </a:lnTo>
                <a:lnTo>
                  <a:pt x="813" y="486"/>
                </a:lnTo>
                <a:lnTo>
                  <a:pt x="813" y="487"/>
                </a:lnTo>
                <a:lnTo>
                  <a:pt x="814" y="488"/>
                </a:lnTo>
                <a:lnTo>
                  <a:pt x="815" y="489"/>
                </a:lnTo>
                <a:lnTo>
                  <a:pt x="816" y="489"/>
                </a:lnTo>
                <a:lnTo>
                  <a:pt x="822" y="488"/>
                </a:lnTo>
                <a:lnTo>
                  <a:pt x="826" y="487"/>
                </a:lnTo>
                <a:lnTo>
                  <a:pt x="829" y="483"/>
                </a:lnTo>
                <a:lnTo>
                  <a:pt x="829" y="480"/>
                </a:lnTo>
                <a:lnTo>
                  <a:pt x="829" y="475"/>
                </a:lnTo>
                <a:lnTo>
                  <a:pt x="829" y="473"/>
                </a:lnTo>
                <a:lnTo>
                  <a:pt x="830" y="469"/>
                </a:lnTo>
                <a:lnTo>
                  <a:pt x="832" y="466"/>
                </a:lnTo>
                <a:lnTo>
                  <a:pt x="835" y="465"/>
                </a:lnTo>
                <a:lnTo>
                  <a:pt x="839" y="464"/>
                </a:lnTo>
                <a:lnTo>
                  <a:pt x="854" y="466"/>
                </a:lnTo>
                <a:lnTo>
                  <a:pt x="868" y="469"/>
                </a:lnTo>
                <a:lnTo>
                  <a:pt x="875" y="465"/>
                </a:lnTo>
                <a:lnTo>
                  <a:pt x="881" y="461"/>
                </a:lnTo>
                <a:lnTo>
                  <a:pt x="888" y="458"/>
                </a:lnTo>
                <a:lnTo>
                  <a:pt x="894" y="456"/>
                </a:lnTo>
                <a:lnTo>
                  <a:pt x="895" y="455"/>
                </a:lnTo>
                <a:lnTo>
                  <a:pt x="896" y="455"/>
                </a:lnTo>
                <a:lnTo>
                  <a:pt x="896" y="454"/>
                </a:lnTo>
                <a:lnTo>
                  <a:pt x="896" y="453"/>
                </a:lnTo>
                <a:lnTo>
                  <a:pt x="894" y="451"/>
                </a:lnTo>
                <a:lnTo>
                  <a:pt x="891" y="451"/>
                </a:lnTo>
                <a:lnTo>
                  <a:pt x="888" y="451"/>
                </a:lnTo>
                <a:lnTo>
                  <a:pt x="884" y="450"/>
                </a:lnTo>
                <a:lnTo>
                  <a:pt x="882" y="449"/>
                </a:lnTo>
                <a:lnTo>
                  <a:pt x="881" y="446"/>
                </a:lnTo>
                <a:lnTo>
                  <a:pt x="887" y="447"/>
                </a:lnTo>
                <a:lnTo>
                  <a:pt x="894" y="448"/>
                </a:lnTo>
                <a:lnTo>
                  <a:pt x="898" y="449"/>
                </a:lnTo>
                <a:lnTo>
                  <a:pt x="904" y="450"/>
                </a:lnTo>
                <a:lnTo>
                  <a:pt x="907" y="455"/>
                </a:lnTo>
                <a:lnTo>
                  <a:pt x="911" y="459"/>
                </a:lnTo>
                <a:lnTo>
                  <a:pt x="915" y="461"/>
                </a:lnTo>
                <a:lnTo>
                  <a:pt x="919" y="461"/>
                </a:lnTo>
                <a:lnTo>
                  <a:pt x="920" y="461"/>
                </a:lnTo>
                <a:lnTo>
                  <a:pt x="922" y="462"/>
                </a:lnTo>
                <a:lnTo>
                  <a:pt x="922" y="464"/>
                </a:lnTo>
                <a:lnTo>
                  <a:pt x="922" y="466"/>
                </a:lnTo>
                <a:lnTo>
                  <a:pt x="925" y="469"/>
                </a:lnTo>
                <a:lnTo>
                  <a:pt x="931" y="470"/>
                </a:lnTo>
                <a:lnTo>
                  <a:pt x="932" y="471"/>
                </a:lnTo>
                <a:lnTo>
                  <a:pt x="933" y="473"/>
                </a:lnTo>
                <a:lnTo>
                  <a:pt x="932" y="475"/>
                </a:lnTo>
                <a:lnTo>
                  <a:pt x="930" y="477"/>
                </a:lnTo>
                <a:lnTo>
                  <a:pt x="928" y="477"/>
                </a:lnTo>
                <a:lnTo>
                  <a:pt x="925" y="478"/>
                </a:lnTo>
                <a:lnTo>
                  <a:pt x="924" y="480"/>
                </a:lnTo>
                <a:lnTo>
                  <a:pt x="923" y="482"/>
                </a:lnTo>
                <a:lnTo>
                  <a:pt x="920" y="482"/>
                </a:lnTo>
                <a:lnTo>
                  <a:pt x="917" y="481"/>
                </a:lnTo>
                <a:lnTo>
                  <a:pt x="914" y="481"/>
                </a:lnTo>
                <a:lnTo>
                  <a:pt x="912" y="482"/>
                </a:lnTo>
                <a:lnTo>
                  <a:pt x="909" y="483"/>
                </a:lnTo>
                <a:lnTo>
                  <a:pt x="906" y="483"/>
                </a:lnTo>
                <a:lnTo>
                  <a:pt x="906" y="484"/>
                </a:lnTo>
                <a:lnTo>
                  <a:pt x="905" y="486"/>
                </a:lnTo>
                <a:lnTo>
                  <a:pt x="905" y="487"/>
                </a:lnTo>
                <a:lnTo>
                  <a:pt x="907" y="488"/>
                </a:lnTo>
                <a:lnTo>
                  <a:pt x="913" y="488"/>
                </a:lnTo>
                <a:lnTo>
                  <a:pt x="920" y="486"/>
                </a:lnTo>
                <a:lnTo>
                  <a:pt x="923" y="484"/>
                </a:lnTo>
                <a:lnTo>
                  <a:pt x="925" y="484"/>
                </a:lnTo>
                <a:lnTo>
                  <a:pt x="928" y="486"/>
                </a:lnTo>
                <a:lnTo>
                  <a:pt x="930" y="487"/>
                </a:lnTo>
                <a:lnTo>
                  <a:pt x="932" y="489"/>
                </a:lnTo>
                <a:lnTo>
                  <a:pt x="933" y="490"/>
                </a:lnTo>
                <a:lnTo>
                  <a:pt x="935" y="490"/>
                </a:lnTo>
                <a:lnTo>
                  <a:pt x="937" y="490"/>
                </a:lnTo>
                <a:lnTo>
                  <a:pt x="940" y="488"/>
                </a:lnTo>
                <a:lnTo>
                  <a:pt x="944" y="488"/>
                </a:lnTo>
                <a:lnTo>
                  <a:pt x="945" y="490"/>
                </a:lnTo>
                <a:lnTo>
                  <a:pt x="945" y="491"/>
                </a:lnTo>
                <a:lnTo>
                  <a:pt x="945" y="492"/>
                </a:lnTo>
                <a:lnTo>
                  <a:pt x="947" y="492"/>
                </a:lnTo>
                <a:lnTo>
                  <a:pt x="952" y="488"/>
                </a:lnTo>
                <a:lnTo>
                  <a:pt x="956" y="483"/>
                </a:lnTo>
                <a:lnTo>
                  <a:pt x="952" y="483"/>
                </a:lnTo>
                <a:lnTo>
                  <a:pt x="947" y="482"/>
                </a:lnTo>
                <a:lnTo>
                  <a:pt x="945" y="482"/>
                </a:lnTo>
                <a:lnTo>
                  <a:pt x="942" y="481"/>
                </a:lnTo>
                <a:lnTo>
                  <a:pt x="941" y="480"/>
                </a:lnTo>
                <a:lnTo>
                  <a:pt x="941" y="479"/>
                </a:lnTo>
                <a:lnTo>
                  <a:pt x="942" y="474"/>
                </a:lnTo>
                <a:lnTo>
                  <a:pt x="946" y="472"/>
                </a:lnTo>
                <a:lnTo>
                  <a:pt x="949" y="470"/>
                </a:lnTo>
                <a:lnTo>
                  <a:pt x="954" y="469"/>
                </a:lnTo>
                <a:lnTo>
                  <a:pt x="958" y="469"/>
                </a:lnTo>
                <a:lnTo>
                  <a:pt x="963" y="470"/>
                </a:lnTo>
                <a:lnTo>
                  <a:pt x="969" y="470"/>
                </a:lnTo>
                <a:lnTo>
                  <a:pt x="974" y="469"/>
                </a:lnTo>
                <a:lnTo>
                  <a:pt x="978" y="467"/>
                </a:lnTo>
                <a:lnTo>
                  <a:pt x="985" y="467"/>
                </a:lnTo>
                <a:lnTo>
                  <a:pt x="988" y="467"/>
                </a:lnTo>
                <a:lnTo>
                  <a:pt x="990" y="469"/>
                </a:lnTo>
                <a:lnTo>
                  <a:pt x="993" y="470"/>
                </a:lnTo>
                <a:lnTo>
                  <a:pt x="994" y="471"/>
                </a:lnTo>
                <a:lnTo>
                  <a:pt x="993" y="472"/>
                </a:lnTo>
                <a:lnTo>
                  <a:pt x="991" y="472"/>
                </a:lnTo>
                <a:lnTo>
                  <a:pt x="990" y="472"/>
                </a:lnTo>
                <a:lnTo>
                  <a:pt x="989" y="472"/>
                </a:lnTo>
                <a:lnTo>
                  <a:pt x="986" y="473"/>
                </a:lnTo>
                <a:lnTo>
                  <a:pt x="985" y="475"/>
                </a:lnTo>
                <a:lnTo>
                  <a:pt x="983" y="479"/>
                </a:lnTo>
                <a:lnTo>
                  <a:pt x="983" y="483"/>
                </a:lnTo>
                <a:lnTo>
                  <a:pt x="986" y="486"/>
                </a:lnTo>
                <a:lnTo>
                  <a:pt x="989" y="488"/>
                </a:lnTo>
                <a:lnTo>
                  <a:pt x="993" y="488"/>
                </a:lnTo>
                <a:lnTo>
                  <a:pt x="995" y="486"/>
                </a:lnTo>
                <a:lnTo>
                  <a:pt x="997" y="486"/>
                </a:lnTo>
                <a:lnTo>
                  <a:pt x="1001" y="484"/>
                </a:lnTo>
                <a:lnTo>
                  <a:pt x="1002" y="483"/>
                </a:lnTo>
                <a:lnTo>
                  <a:pt x="1002" y="482"/>
                </a:lnTo>
                <a:lnTo>
                  <a:pt x="1002" y="481"/>
                </a:lnTo>
                <a:lnTo>
                  <a:pt x="999" y="480"/>
                </a:lnTo>
                <a:lnTo>
                  <a:pt x="996" y="479"/>
                </a:lnTo>
                <a:lnTo>
                  <a:pt x="994" y="477"/>
                </a:lnTo>
                <a:lnTo>
                  <a:pt x="998" y="473"/>
                </a:lnTo>
                <a:lnTo>
                  <a:pt x="1003" y="470"/>
                </a:lnTo>
                <a:lnTo>
                  <a:pt x="1010" y="467"/>
                </a:lnTo>
                <a:lnTo>
                  <a:pt x="1018" y="467"/>
                </a:lnTo>
                <a:lnTo>
                  <a:pt x="1023" y="466"/>
                </a:lnTo>
                <a:lnTo>
                  <a:pt x="1032" y="466"/>
                </a:lnTo>
                <a:lnTo>
                  <a:pt x="1037" y="467"/>
                </a:lnTo>
                <a:lnTo>
                  <a:pt x="1040" y="467"/>
                </a:lnTo>
                <a:lnTo>
                  <a:pt x="1040" y="469"/>
                </a:lnTo>
                <a:lnTo>
                  <a:pt x="1041" y="470"/>
                </a:lnTo>
                <a:lnTo>
                  <a:pt x="1041" y="471"/>
                </a:lnTo>
                <a:lnTo>
                  <a:pt x="1040" y="473"/>
                </a:lnTo>
                <a:lnTo>
                  <a:pt x="1038" y="474"/>
                </a:lnTo>
                <a:lnTo>
                  <a:pt x="1036" y="475"/>
                </a:lnTo>
                <a:lnTo>
                  <a:pt x="1034" y="477"/>
                </a:lnTo>
                <a:lnTo>
                  <a:pt x="1031" y="477"/>
                </a:lnTo>
                <a:lnTo>
                  <a:pt x="1026" y="474"/>
                </a:lnTo>
                <a:lnTo>
                  <a:pt x="1021" y="472"/>
                </a:lnTo>
                <a:lnTo>
                  <a:pt x="1019" y="471"/>
                </a:lnTo>
                <a:lnTo>
                  <a:pt x="1019" y="472"/>
                </a:lnTo>
                <a:lnTo>
                  <a:pt x="1019" y="474"/>
                </a:lnTo>
                <a:lnTo>
                  <a:pt x="1018" y="477"/>
                </a:lnTo>
                <a:lnTo>
                  <a:pt x="1012" y="479"/>
                </a:lnTo>
                <a:lnTo>
                  <a:pt x="1005" y="479"/>
                </a:lnTo>
                <a:lnTo>
                  <a:pt x="1008" y="482"/>
                </a:lnTo>
                <a:lnTo>
                  <a:pt x="1011" y="486"/>
                </a:lnTo>
                <a:lnTo>
                  <a:pt x="1012" y="489"/>
                </a:lnTo>
                <a:lnTo>
                  <a:pt x="1013" y="494"/>
                </a:lnTo>
                <a:lnTo>
                  <a:pt x="1014" y="498"/>
                </a:lnTo>
                <a:lnTo>
                  <a:pt x="1016" y="499"/>
                </a:lnTo>
                <a:lnTo>
                  <a:pt x="1019" y="499"/>
                </a:lnTo>
                <a:lnTo>
                  <a:pt x="1022" y="498"/>
                </a:lnTo>
                <a:lnTo>
                  <a:pt x="1021" y="496"/>
                </a:lnTo>
                <a:lnTo>
                  <a:pt x="1019" y="494"/>
                </a:lnTo>
                <a:lnTo>
                  <a:pt x="1018" y="491"/>
                </a:lnTo>
                <a:lnTo>
                  <a:pt x="1018" y="488"/>
                </a:lnTo>
                <a:lnTo>
                  <a:pt x="1020" y="490"/>
                </a:lnTo>
                <a:lnTo>
                  <a:pt x="1022" y="490"/>
                </a:lnTo>
                <a:lnTo>
                  <a:pt x="1024" y="489"/>
                </a:lnTo>
                <a:lnTo>
                  <a:pt x="1028" y="489"/>
                </a:lnTo>
                <a:lnTo>
                  <a:pt x="1030" y="489"/>
                </a:lnTo>
                <a:lnTo>
                  <a:pt x="1032" y="489"/>
                </a:lnTo>
                <a:lnTo>
                  <a:pt x="1032" y="487"/>
                </a:lnTo>
                <a:lnTo>
                  <a:pt x="1032" y="486"/>
                </a:lnTo>
                <a:lnTo>
                  <a:pt x="1035" y="486"/>
                </a:lnTo>
                <a:lnTo>
                  <a:pt x="1038" y="486"/>
                </a:lnTo>
                <a:lnTo>
                  <a:pt x="1044" y="482"/>
                </a:lnTo>
                <a:lnTo>
                  <a:pt x="1049" y="481"/>
                </a:lnTo>
                <a:lnTo>
                  <a:pt x="1052" y="486"/>
                </a:lnTo>
                <a:lnTo>
                  <a:pt x="1054" y="488"/>
                </a:lnTo>
                <a:lnTo>
                  <a:pt x="1057" y="487"/>
                </a:lnTo>
                <a:lnTo>
                  <a:pt x="1062" y="486"/>
                </a:lnTo>
                <a:lnTo>
                  <a:pt x="1065" y="490"/>
                </a:lnTo>
                <a:lnTo>
                  <a:pt x="1068" y="496"/>
                </a:lnTo>
                <a:lnTo>
                  <a:pt x="1069" y="498"/>
                </a:lnTo>
                <a:lnTo>
                  <a:pt x="1070" y="499"/>
                </a:lnTo>
                <a:lnTo>
                  <a:pt x="1073" y="500"/>
                </a:lnTo>
                <a:lnTo>
                  <a:pt x="1077" y="500"/>
                </a:lnTo>
                <a:lnTo>
                  <a:pt x="1073" y="504"/>
                </a:lnTo>
                <a:lnTo>
                  <a:pt x="1071" y="507"/>
                </a:lnTo>
                <a:lnTo>
                  <a:pt x="1078" y="507"/>
                </a:lnTo>
                <a:lnTo>
                  <a:pt x="1085" y="505"/>
                </a:lnTo>
                <a:lnTo>
                  <a:pt x="1084" y="503"/>
                </a:lnTo>
                <a:lnTo>
                  <a:pt x="1081" y="502"/>
                </a:lnTo>
                <a:lnTo>
                  <a:pt x="1080" y="499"/>
                </a:lnTo>
                <a:lnTo>
                  <a:pt x="1080" y="496"/>
                </a:lnTo>
                <a:lnTo>
                  <a:pt x="1076" y="495"/>
                </a:lnTo>
                <a:lnTo>
                  <a:pt x="1073" y="492"/>
                </a:lnTo>
                <a:lnTo>
                  <a:pt x="1073" y="491"/>
                </a:lnTo>
                <a:lnTo>
                  <a:pt x="1073" y="489"/>
                </a:lnTo>
                <a:lnTo>
                  <a:pt x="1074" y="488"/>
                </a:lnTo>
                <a:lnTo>
                  <a:pt x="1077" y="486"/>
                </a:lnTo>
                <a:lnTo>
                  <a:pt x="1074" y="484"/>
                </a:lnTo>
                <a:lnTo>
                  <a:pt x="1074" y="483"/>
                </a:lnTo>
                <a:lnTo>
                  <a:pt x="1074" y="482"/>
                </a:lnTo>
                <a:lnTo>
                  <a:pt x="1077" y="481"/>
                </a:lnTo>
                <a:lnTo>
                  <a:pt x="1079" y="480"/>
                </a:lnTo>
                <a:lnTo>
                  <a:pt x="1082" y="481"/>
                </a:lnTo>
                <a:lnTo>
                  <a:pt x="1084" y="482"/>
                </a:lnTo>
                <a:lnTo>
                  <a:pt x="1085" y="483"/>
                </a:lnTo>
                <a:lnTo>
                  <a:pt x="1088" y="484"/>
                </a:lnTo>
                <a:lnTo>
                  <a:pt x="1090" y="486"/>
                </a:lnTo>
                <a:lnTo>
                  <a:pt x="1093" y="486"/>
                </a:lnTo>
                <a:lnTo>
                  <a:pt x="1095" y="488"/>
                </a:lnTo>
                <a:lnTo>
                  <a:pt x="1097" y="488"/>
                </a:lnTo>
                <a:lnTo>
                  <a:pt x="1100" y="487"/>
                </a:lnTo>
                <a:lnTo>
                  <a:pt x="1097" y="484"/>
                </a:lnTo>
                <a:lnTo>
                  <a:pt x="1094" y="481"/>
                </a:lnTo>
                <a:lnTo>
                  <a:pt x="1096" y="481"/>
                </a:lnTo>
                <a:lnTo>
                  <a:pt x="1098" y="481"/>
                </a:lnTo>
                <a:lnTo>
                  <a:pt x="1101" y="481"/>
                </a:lnTo>
                <a:lnTo>
                  <a:pt x="1103" y="482"/>
                </a:lnTo>
                <a:lnTo>
                  <a:pt x="1104" y="481"/>
                </a:lnTo>
                <a:lnTo>
                  <a:pt x="1105" y="480"/>
                </a:lnTo>
                <a:lnTo>
                  <a:pt x="1109" y="483"/>
                </a:lnTo>
                <a:lnTo>
                  <a:pt x="1111" y="489"/>
                </a:lnTo>
                <a:lnTo>
                  <a:pt x="1113" y="489"/>
                </a:lnTo>
                <a:lnTo>
                  <a:pt x="1117" y="488"/>
                </a:lnTo>
                <a:lnTo>
                  <a:pt x="1121" y="488"/>
                </a:lnTo>
                <a:lnTo>
                  <a:pt x="1126" y="488"/>
                </a:lnTo>
                <a:lnTo>
                  <a:pt x="1130" y="489"/>
                </a:lnTo>
                <a:lnTo>
                  <a:pt x="1135" y="489"/>
                </a:lnTo>
                <a:lnTo>
                  <a:pt x="1139" y="488"/>
                </a:lnTo>
                <a:lnTo>
                  <a:pt x="1143" y="486"/>
                </a:lnTo>
                <a:lnTo>
                  <a:pt x="1144" y="489"/>
                </a:lnTo>
                <a:lnTo>
                  <a:pt x="1143" y="491"/>
                </a:lnTo>
                <a:lnTo>
                  <a:pt x="1141" y="492"/>
                </a:lnTo>
                <a:lnTo>
                  <a:pt x="1138" y="492"/>
                </a:lnTo>
                <a:lnTo>
                  <a:pt x="1133" y="492"/>
                </a:lnTo>
                <a:lnTo>
                  <a:pt x="1127" y="491"/>
                </a:lnTo>
                <a:lnTo>
                  <a:pt x="1125" y="492"/>
                </a:lnTo>
                <a:lnTo>
                  <a:pt x="1123" y="494"/>
                </a:lnTo>
                <a:lnTo>
                  <a:pt x="1122" y="495"/>
                </a:lnTo>
                <a:lnTo>
                  <a:pt x="1121" y="496"/>
                </a:lnTo>
                <a:lnTo>
                  <a:pt x="1120" y="496"/>
                </a:lnTo>
                <a:lnTo>
                  <a:pt x="1119" y="495"/>
                </a:lnTo>
                <a:lnTo>
                  <a:pt x="1117" y="495"/>
                </a:lnTo>
                <a:lnTo>
                  <a:pt x="1113" y="495"/>
                </a:lnTo>
                <a:lnTo>
                  <a:pt x="1103" y="495"/>
                </a:lnTo>
                <a:lnTo>
                  <a:pt x="1094" y="494"/>
                </a:lnTo>
                <a:lnTo>
                  <a:pt x="1094" y="496"/>
                </a:lnTo>
                <a:lnTo>
                  <a:pt x="1095" y="497"/>
                </a:lnTo>
                <a:lnTo>
                  <a:pt x="1096" y="498"/>
                </a:lnTo>
                <a:lnTo>
                  <a:pt x="1097" y="498"/>
                </a:lnTo>
                <a:lnTo>
                  <a:pt x="1102" y="499"/>
                </a:lnTo>
                <a:lnTo>
                  <a:pt x="1106" y="498"/>
                </a:lnTo>
                <a:lnTo>
                  <a:pt x="1112" y="498"/>
                </a:lnTo>
                <a:lnTo>
                  <a:pt x="1117" y="498"/>
                </a:lnTo>
                <a:lnTo>
                  <a:pt x="1121" y="498"/>
                </a:lnTo>
                <a:lnTo>
                  <a:pt x="1123" y="499"/>
                </a:lnTo>
                <a:lnTo>
                  <a:pt x="1125" y="503"/>
                </a:lnTo>
                <a:lnTo>
                  <a:pt x="1126" y="505"/>
                </a:lnTo>
                <a:lnTo>
                  <a:pt x="1129" y="503"/>
                </a:lnTo>
                <a:lnTo>
                  <a:pt x="1133" y="499"/>
                </a:lnTo>
                <a:lnTo>
                  <a:pt x="1143" y="496"/>
                </a:lnTo>
                <a:lnTo>
                  <a:pt x="1152" y="489"/>
                </a:lnTo>
                <a:lnTo>
                  <a:pt x="1152" y="494"/>
                </a:lnTo>
                <a:lnTo>
                  <a:pt x="1152" y="497"/>
                </a:lnTo>
                <a:lnTo>
                  <a:pt x="1155" y="497"/>
                </a:lnTo>
                <a:lnTo>
                  <a:pt x="1158" y="497"/>
                </a:lnTo>
                <a:lnTo>
                  <a:pt x="1159" y="495"/>
                </a:lnTo>
                <a:lnTo>
                  <a:pt x="1159" y="492"/>
                </a:lnTo>
                <a:lnTo>
                  <a:pt x="1159" y="491"/>
                </a:lnTo>
                <a:lnTo>
                  <a:pt x="1159" y="490"/>
                </a:lnTo>
                <a:lnTo>
                  <a:pt x="1160" y="490"/>
                </a:lnTo>
                <a:lnTo>
                  <a:pt x="1161" y="489"/>
                </a:lnTo>
                <a:lnTo>
                  <a:pt x="1167" y="489"/>
                </a:lnTo>
                <a:lnTo>
                  <a:pt x="1172" y="489"/>
                </a:lnTo>
                <a:lnTo>
                  <a:pt x="1171" y="486"/>
                </a:lnTo>
                <a:lnTo>
                  <a:pt x="1170" y="483"/>
                </a:lnTo>
                <a:lnTo>
                  <a:pt x="1171" y="481"/>
                </a:lnTo>
                <a:lnTo>
                  <a:pt x="1172" y="479"/>
                </a:lnTo>
                <a:lnTo>
                  <a:pt x="1170" y="477"/>
                </a:lnTo>
                <a:lnTo>
                  <a:pt x="1168" y="477"/>
                </a:lnTo>
                <a:lnTo>
                  <a:pt x="1168" y="475"/>
                </a:lnTo>
                <a:lnTo>
                  <a:pt x="1167" y="474"/>
                </a:lnTo>
                <a:lnTo>
                  <a:pt x="1168" y="473"/>
                </a:lnTo>
                <a:lnTo>
                  <a:pt x="1169" y="472"/>
                </a:lnTo>
                <a:lnTo>
                  <a:pt x="1171" y="471"/>
                </a:lnTo>
                <a:lnTo>
                  <a:pt x="1172" y="472"/>
                </a:lnTo>
                <a:lnTo>
                  <a:pt x="1175" y="473"/>
                </a:lnTo>
                <a:lnTo>
                  <a:pt x="1177" y="473"/>
                </a:lnTo>
                <a:lnTo>
                  <a:pt x="1178" y="475"/>
                </a:lnTo>
                <a:lnTo>
                  <a:pt x="1178" y="477"/>
                </a:lnTo>
                <a:lnTo>
                  <a:pt x="1178" y="478"/>
                </a:lnTo>
                <a:lnTo>
                  <a:pt x="1177" y="478"/>
                </a:lnTo>
                <a:lnTo>
                  <a:pt x="1175" y="480"/>
                </a:lnTo>
                <a:lnTo>
                  <a:pt x="1175" y="483"/>
                </a:lnTo>
                <a:lnTo>
                  <a:pt x="1175" y="486"/>
                </a:lnTo>
                <a:lnTo>
                  <a:pt x="1177" y="487"/>
                </a:lnTo>
                <a:lnTo>
                  <a:pt x="1178" y="488"/>
                </a:lnTo>
                <a:lnTo>
                  <a:pt x="1180" y="489"/>
                </a:lnTo>
                <a:lnTo>
                  <a:pt x="1183" y="489"/>
                </a:lnTo>
                <a:lnTo>
                  <a:pt x="1185" y="488"/>
                </a:lnTo>
                <a:lnTo>
                  <a:pt x="1186" y="487"/>
                </a:lnTo>
                <a:lnTo>
                  <a:pt x="1187" y="484"/>
                </a:lnTo>
                <a:lnTo>
                  <a:pt x="1186" y="482"/>
                </a:lnTo>
                <a:lnTo>
                  <a:pt x="1185" y="480"/>
                </a:lnTo>
                <a:lnTo>
                  <a:pt x="1187" y="478"/>
                </a:lnTo>
                <a:lnTo>
                  <a:pt x="1191" y="478"/>
                </a:lnTo>
                <a:lnTo>
                  <a:pt x="1194" y="477"/>
                </a:lnTo>
                <a:lnTo>
                  <a:pt x="1199" y="477"/>
                </a:lnTo>
                <a:lnTo>
                  <a:pt x="1202" y="478"/>
                </a:lnTo>
                <a:lnTo>
                  <a:pt x="1205" y="479"/>
                </a:lnTo>
                <a:lnTo>
                  <a:pt x="1204" y="481"/>
                </a:lnTo>
                <a:lnTo>
                  <a:pt x="1202" y="486"/>
                </a:lnTo>
                <a:lnTo>
                  <a:pt x="1201" y="487"/>
                </a:lnTo>
                <a:lnTo>
                  <a:pt x="1201" y="488"/>
                </a:lnTo>
                <a:lnTo>
                  <a:pt x="1201" y="489"/>
                </a:lnTo>
                <a:lnTo>
                  <a:pt x="1202" y="489"/>
                </a:lnTo>
                <a:lnTo>
                  <a:pt x="1203" y="488"/>
                </a:lnTo>
                <a:lnTo>
                  <a:pt x="1204" y="486"/>
                </a:lnTo>
                <a:lnTo>
                  <a:pt x="1207" y="486"/>
                </a:lnTo>
                <a:lnTo>
                  <a:pt x="1210" y="487"/>
                </a:lnTo>
                <a:lnTo>
                  <a:pt x="1216" y="484"/>
                </a:lnTo>
                <a:lnTo>
                  <a:pt x="1222" y="482"/>
                </a:lnTo>
                <a:lnTo>
                  <a:pt x="1226" y="483"/>
                </a:lnTo>
                <a:lnTo>
                  <a:pt x="1230" y="484"/>
                </a:lnTo>
                <a:lnTo>
                  <a:pt x="1234" y="486"/>
                </a:lnTo>
                <a:lnTo>
                  <a:pt x="1235" y="488"/>
                </a:lnTo>
                <a:lnTo>
                  <a:pt x="1236" y="490"/>
                </a:lnTo>
                <a:lnTo>
                  <a:pt x="1238" y="492"/>
                </a:lnTo>
                <a:lnTo>
                  <a:pt x="1241" y="496"/>
                </a:lnTo>
                <a:lnTo>
                  <a:pt x="1244" y="498"/>
                </a:lnTo>
                <a:lnTo>
                  <a:pt x="1247" y="500"/>
                </a:lnTo>
                <a:lnTo>
                  <a:pt x="1250" y="500"/>
                </a:lnTo>
                <a:lnTo>
                  <a:pt x="1251" y="499"/>
                </a:lnTo>
                <a:lnTo>
                  <a:pt x="1251" y="496"/>
                </a:lnTo>
                <a:lnTo>
                  <a:pt x="1251" y="494"/>
                </a:lnTo>
                <a:lnTo>
                  <a:pt x="1251" y="491"/>
                </a:lnTo>
                <a:lnTo>
                  <a:pt x="1252" y="490"/>
                </a:lnTo>
                <a:lnTo>
                  <a:pt x="1252" y="490"/>
                </a:lnTo>
                <a:lnTo>
                  <a:pt x="1253" y="490"/>
                </a:lnTo>
                <a:lnTo>
                  <a:pt x="1254" y="491"/>
                </a:lnTo>
                <a:lnTo>
                  <a:pt x="1255" y="492"/>
                </a:lnTo>
                <a:lnTo>
                  <a:pt x="1255" y="495"/>
                </a:lnTo>
                <a:lnTo>
                  <a:pt x="1258" y="496"/>
                </a:lnTo>
                <a:lnTo>
                  <a:pt x="1259" y="496"/>
                </a:lnTo>
                <a:lnTo>
                  <a:pt x="1260" y="495"/>
                </a:lnTo>
                <a:lnTo>
                  <a:pt x="1260" y="494"/>
                </a:lnTo>
                <a:lnTo>
                  <a:pt x="1263" y="490"/>
                </a:lnTo>
                <a:lnTo>
                  <a:pt x="1267" y="489"/>
                </a:lnTo>
                <a:lnTo>
                  <a:pt x="1269" y="488"/>
                </a:lnTo>
                <a:lnTo>
                  <a:pt x="1274" y="487"/>
                </a:lnTo>
                <a:lnTo>
                  <a:pt x="1277" y="486"/>
                </a:lnTo>
                <a:lnTo>
                  <a:pt x="1282" y="486"/>
                </a:lnTo>
                <a:lnTo>
                  <a:pt x="1283" y="484"/>
                </a:lnTo>
                <a:lnTo>
                  <a:pt x="1285" y="484"/>
                </a:lnTo>
                <a:lnTo>
                  <a:pt x="1287" y="484"/>
                </a:lnTo>
                <a:lnTo>
                  <a:pt x="1290" y="486"/>
                </a:lnTo>
                <a:lnTo>
                  <a:pt x="1292" y="487"/>
                </a:lnTo>
                <a:lnTo>
                  <a:pt x="1294" y="488"/>
                </a:lnTo>
                <a:lnTo>
                  <a:pt x="1298" y="489"/>
                </a:lnTo>
                <a:lnTo>
                  <a:pt x="1300" y="488"/>
                </a:lnTo>
                <a:lnTo>
                  <a:pt x="1302" y="487"/>
                </a:lnTo>
                <a:lnTo>
                  <a:pt x="1302" y="486"/>
                </a:lnTo>
                <a:lnTo>
                  <a:pt x="1301" y="483"/>
                </a:lnTo>
                <a:lnTo>
                  <a:pt x="1299" y="482"/>
                </a:lnTo>
                <a:lnTo>
                  <a:pt x="1296" y="481"/>
                </a:lnTo>
                <a:lnTo>
                  <a:pt x="1293" y="479"/>
                </a:lnTo>
                <a:lnTo>
                  <a:pt x="1291" y="477"/>
                </a:lnTo>
                <a:lnTo>
                  <a:pt x="1291" y="474"/>
                </a:lnTo>
                <a:lnTo>
                  <a:pt x="1293" y="473"/>
                </a:lnTo>
                <a:lnTo>
                  <a:pt x="1298" y="474"/>
                </a:lnTo>
                <a:lnTo>
                  <a:pt x="1302" y="475"/>
                </a:lnTo>
                <a:lnTo>
                  <a:pt x="1304" y="477"/>
                </a:lnTo>
                <a:lnTo>
                  <a:pt x="1308" y="477"/>
                </a:lnTo>
                <a:lnTo>
                  <a:pt x="1310" y="477"/>
                </a:lnTo>
                <a:lnTo>
                  <a:pt x="1312" y="474"/>
                </a:lnTo>
                <a:lnTo>
                  <a:pt x="1313" y="473"/>
                </a:lnTo>
                <a:lnTo>
                  <a:pt x="1318" y="473"/>
                </a:lnTo>
                <a:lnTo>
                  <a:pt x="1323" y="473"/>
                </a:lnTo>
                <a:lnTo>
                  <a:pt x="1328" y="472"/>
                </a:lnTo>
                <a:lnTo>
                  <a:pt x="1334" y="470"/>
                </a:lnTo>
                <a:lnTo>
                  <a:pt x="1337" y="469"/>
                </a:lnTo>
                <a:lnTo>
                  <a:pt x="1341" y="467"/>
                </a:lnTo>
                <a:lnTo>
                  <a:pt x="1343" y="464"/>
                </a:lnTo>
                <a:lnTo>
                  <a:pt x="1344" y="461"/>
                </a:lnTo>
                <a:lnTo>
                  <a:pt x="1344" y="457"/>
                </a:lnTo>
                <a:lnTo>
                  <a:pt x="1344" y="455"/>
                </a:lnTo>
                <a:lnTo>
                  <a:pt x="1347" y="455"/>
                </a:lnTo>
                <a:lnTo>
                  <a:pt x="1349" y="454"/>
                </a:lnTo>
                <a:lnTo>
                  <a:pt x="1352" y="454"/>
                </a:lnTo>
                <a:lnTo>
                  <a:pt x="1356" y="455"/>
                </a:lnTo>
                <a:lnTo>
                  <a:pt x="1357" y="455"/>
                </a:lnTo>
                <a:lnTo>
                  <a:pt x="1358" y="456"/>
                </a:lnTo>
                <a:lnTo>
                  <a:pt x="1358" y="457"/>
                </a:lnTo>
                <a:lnTo>
                  <a:pt x="1358" y="459"/>
                </a:lnTo>
                <a:lnTo>
                  <a:pt x="1356" y="461"/>
                </a:lnTo>
                <a:lnTo>
                  <a:pt x="1352" y="462"/>
                </a:lnTo>
                <a:lnTo>
                  <a:pt x="1349" y="464"/>
                </a:lnTo>
                <a:lnTo>
                  <a:pt x="1345" y="465"/>
                </a:lnTo>
                <a:lnTo>
                  <a:pt x="1351" y="469"/>
                </a:lnTo>
                <a:lnTo>
                  <a:pt x="1356" y="472"/>
                </a:lnTo>
                <a:lnTo>
                  <a:pt x="1361" y="472"/>
                </a:lnTo>
                <a:lnTo>
                  <a:pt x="1367" y="472"/>
                </a:lnTo>
                <a:lnTo>
                  <a:pt x="1370" y="473"/>
                </a:lnTo>
                <a:lnTo>
                  <a:pt x="1373" y="477"/>
                </a:lnTo>
                <a:lnTo>
                  <a:pt x="1378" y="475"/>
                </a:lnTo>
                <a:lnTo>
                  <a:pt x="1385" y="474"/>
                </a:lnTo>
                <a:lnTo>
                  <a:pt x="1390" y="474"/>
                </a:lnTo>
                <a:lnTo>
                  <a:pt x="1394" y="473"/>
                </a:lnTo>
                <a:lnTo>
                  <a:pt x="1394" y="470"/>
                </a:lnTo>
                <a:lnTo>
                  <a:pt x="1394" y="465"/>
                </a:lnTo>
                <a:lnTo>
                  <a:pt x="1399" y="464"/>
                </a:lnTo>
                <a:lnTo>
                  <a:pt x="1402" y="463"/>
                </a:lnTo>
                <a:lnTo>
                  <a:pt x="1402" y="462"/>
                </a:lnTo>
                <a:lnTo>
                  <a:pt x="1402" y="461"/>
                </a:lnTo>
                <a:lnTo>
                  <a:pt x="1401" y="461"/>
                </a:lnTo>
                <a:lnTo>
                  <a:pt x="1400" y="459"/>
                </a:lnTo>
                <a:lnTo>
                  <a:pt x="1398" y="461"/>
                </a:lnTo>
                <a:lnTo>
                  <a:pt x="1395" y="461"/>
                </a:lnTo>
                <a:lnTo>
                  <a:pt x="1393" y="462"/>
                </a:lnTo>
                <a:lnTo>
                  <a:pt x="1392" y="463"/>
                </a:lnTo>
                <a:lnTo>
                  <a:pt x="1390" y="463"/>
                </a:lnTo>
                <a:lnTo>
                  <a:pt x="1387" y="463"/>
                </a:lnTo>
                <a:lnTo>
                  <a:pt x="1389" y="461"/>
                </a:lnTo>
                <a:lnTo>
                  <a:pt x="1387" y="458"/>
                </a:lnTo>
                <a:lnTo>
                  <a:pt x="1385" y="458"/>
                </a:lnTo>
                <a:lnTo>
                  <a:pt x="1383" y="459"/>
                </a:lnTo>
                <a:lnTo>
                  <a:pt x="1380" y="461"/>
                </a:lnTo>
                <a:lnTo>
                  <a:pt x="1377" y="463"/>
                </a:lnTo>
                <a:lnTo>
                  <a:pt x="1376" y="464"/>
                </a:lnTo>
                <a:lnTo>
                  <a:pt x="1375" y="464"/>
                </a:lnTo>
                <a:lnTo>
                  <a:pt x="1375" y="461"/>
                </a:lnTo>
                <a:lnTo>
                  <a:pt x="1377" y="457"/>
                </a:lnTo>
                <a:lnTo>
                  <a:pt x="1370" y="459"/>
                </a:lnTo>
                <a:lnTo>
                  <a:pt x="1361" y="461"/>
                </a:lnTo>
                <a:lnTo>
                  <a:pt x="1359" y="458"/>
                </a:lnTo>
                <a:lnTo>
                  <a:pt x="1359" y="457"/>
                </a:lnTo>
                <a:lnTo>
                  <a:pt x="1359" y="456"/>
                </a:lnTo>
                <a:lnTo>
                  <a:pt x="1361" y="455"/>
                </a:lnTo>
                <a:lnTo>
                  <a:pt x="1364" y="454"/>
                </a:lnTo>
                <a:lnTo>
                  <a:pt x="1366" y="451"/>
                </a:lnTo>
                <a:lnTo>
                  <a:pt x="1359" y="451"/>
                </a:lnTo>
                <a:lnTo>
                  <a:pt x="1353" y="450"/>
                </a:lnTo>
                <a:lnTo>
                  <a:pt x="1350" y="449"/>
                </a:lnTo>
                <a:lnTo>
                  <a:pt x="1348" y="448"/>
                </a:lnTo>
                <a:lnTo>
                  <a:pt x="1345" y="447"/>
                </a:lnTo>
                <a:lnTo>
                  <a:pt x="1343" y="444"/>
                </a:lnTo>
                <a:lnTo>
                  <a:pt x="1342" y="440"/>
                </a:lnTo>
                <a:lnTo>
                  <a:pt x="1342" y="438"/>
                </a:lnTo>
                <a:lnTo>
                  <a:pt x="1342" y="436"/>
                </a:lnTo>
                <a:lnTo>
                  <a:pt x="1342" y="434"/>
                </a:lnTo>
                <a:lnTo>
                  <a:pt x="1343" y="434"/>
                </a:lnTo>
                <a:lnTo>
                  <a:pt x="1345" y="433"/>
                </a:lnTo>
                <a:lnTo>
                  <a:pt x="1351" y="433"/>
                </a:lnTo>
                <a:lnTo>
                  <a:pt x="1356" y="436"/>
                </a:lnTo>
                <a:lnTo>
                  <a:pt x="1359" y="438"/>
                </a:lnTo>
                <a:lnTo>
                  <a:pt x="1360" y="440"/>
                </a:lnTo>
                <a:lnTo>
                  <a:pt x="1362" y="440"/>
                </a:lnTo>
                <a:lnTo>
                  <a:pt x="1365" y="440"/>
                </a:lnTo>
                <a:lnTo>
                  <a:pt x="1372" y="434"/>
                </a:lnTo>
                <a:lnTo>
                  <a:pt x="1377" y="429"/>
                </a:lnTo>
                <a:lnTo>
                  <a:pt x="1380" y="426"/>
                </a:lnTo>
                <a:lnTo>
                  <a:pt x="1381" y="425"/>
                </a:lnTo>
                <a:lnTo>
                  <a:pt x="1381" y="423"/>
                </a:lnTo>
                <a:lnTo>
                  <a:pt x="1378" y="422"/>
                </a:lnTo>
                <a:lnTo>
                  <a:pt x="1372" y="422"/>
                </a:lnTo>
                <a:lnTo>
                  <a:pt x="1365" y="424"/>
                </a:lnTo>
                <a:lnTo>
                  <a:pt x="1365" y="421"/>
                </a:lnTo>
                <a:lnTo>
                  <a:pt x="1366" y="419"/>
                </a:lnTo>
                <a:lnTo>
                  <a:pt x="1368" y="417"/>
                </a:lnTo>
                <a:lnTo>
                  <a:pt x="1370" y="416"/>
                </a:lnTo>
                <a:lnTo>
                  <a:pt x="1375" y="414"/>
                </a:lnTo>
                <a:lnTo>
                  <a:pt x="1378" y="411"/>
                </a:lnTo>
                <a:lnTo>
                  <a:pt x="1382" y="412"/>
                </a:lnTo>
                <a:lnTo>
                  <a:pt x="1385" y="413"/>
                </a:lnTo>
                <a:lnTo>
                  <a:pt x="1386" y="416"/>
                </a:lnTo>
                <a:lnTo>
                  <a:pt x="1389" y="417"/>
                </a:lnTo>
                <a:lnTo>
                  <a:pt x="1394" y="413"/>
                </a:lnTo>
                <a:lnTo>
                  <a:pt x="1402" y="408"/>
                </a:lnTo>
                <a:lnTo>
                  <a:pt x="1408" y="409"/>
                </a:lnTo>
                <a:lnTo>
                  <a:pt x="1415" y="411"/>
                </a:lnTo>
                <a:lnTo>
                  <a:pt x="1420" y="409"/>
                </a:lnTo>
                <a:lnTo>
                  <a:pt x="1426" y="409"/>
                </a:lnTo>
                <a:lnTo>
                  <a:pt x="1431" y="408"/>
                </a:lnTo>
                <a:lnTo>
                  <a:pt x="1436" y="406"/>
                </a:lnTo>
                <a:lnTo>
                  <a:pt x="1441" y="405"/>
                </a:lnTo>
                <a:lnTo>
                  <a:pt x="1446" y="406"/>
                </a:lnTo>
                <a:lnTo>
                  <a:pt x="1444" y="404"/>
                </a:lnTo>
                <a:lnTo>
                  <a:pt x="1443" y="401"/>
                </a:lnTo>
                <a:lnTo>
                  <a:pt x="1444" y="400"/>
                </a:lnTo>
                <a:lnTo>
                  <a:pt x="1446" y="399"/>
                </a:lnTo>
                <a:lnTo>
                  <a:pt x="1449" y="398"/>
                </a:lnTo>
                <a:lnTo>
                  <a:pt x="1453" y="397"/>
                </a:lnTo>
                <a:lnTo>
                  <a:pt x="1459" y="397"/>
                </a:lnTo>
                <a:lnTo>
                  <a:pt x="1466" y="398"/>
                </a:lnTo>
                <a:lnTo>
                  <a:pt x="1469" y="397"/>
                </a:lnTo>
                <a:lnTo>
                  <a:pt x="1474" y="395"/>
                </a:lnTo>
                <a:lnTo>
                  <a:pt x="1477" y="394"/>
                </a:lnTo>
                <a:lnTo>
                  <a:pt x="1479" y="394"/>
                </a:lnTo>
                <a:lnTo>
                  <a:pt x="1480" y="396"/>
                </a:lnTo>
                <a:lnTo>
                  <a:pt x="1482" y="398"/>
                </a:lnTo>
                <a:lnTo>
                  <a:pt x="1485" y="399"/>
                </a:lnTo>
                <a:lnTo>
                  <a:pt x="1489" y="398"/>
                </a:lnTo>
                <a:lnTo>
                  <a:pt x="1488" y="394"/>
                </a:lnTo>
                <a:lnTo>
                  <a:pt x="1485" y="390"/>
                </a:lnTo>
                <a:lnTo>
                  <a:pt x="1485" y="386"/>
                </a:lnTo>
                <a:lnTo>
                  <a:pt x="1485" y="382"/>
                </a:lnTo>
                <a:lnTo>
                  <a:pt x="1488" y="383"/>
                </a:lnTo>
                <a:lnTo>
                  <a:pt x="1490" y="384"/>
                </a:lnTo>
                <a:lnTo>
                  <a:pt x="1492" y="387"/>
                </a:lnTo>
                <a:lnTo>
                  <a:pt x="1496" y="388"/>
                </a:lnTo>
                <a:lnTo>
                  <a:pt x="1496" y="391"/>
                </a:lnTo>
                <a:lnTo>
                  <a:pt x="1496" y="395"/>
                </a:lnTo>
                <a:lnTo>
                  <a:pt x="1498" y="396"/>
                </a:lnTo>
                <a:lnTo>
                  <a:pt x="1499" y="397"/>
                </a:lnTo>
                <a:lnTo>
                  <a:pt x="1501" y="397"/>
                </a:lnTo>
                <a:lnTo>
                  <a:pt x="1502" y="397"/>
                </a:lnTo>
                <a:lnTo>
                  <a:pt x="1507" y="396"/>
                </a:lnTo>
                <a:lnTo>
                  <a:pt x="1510" y="395"/>
                </a:lnTo>
                <a:lnTo>
                  <a:pt x="1513" y="394"/>
                </a:lnTo>
                <a:lnTo>
                  <a:pt x="1515" y="394"/>
                </a:lnTo>
                <a:lnTo>
                  <a:pt x="1516" y="392"/>
                </a:lnTo>
                <a:lnTo>
                  <a:pt x="1515" y="390"/>
                </a:lnTo>
                <a:lnTo>
                  <a:pt x="1512" y="388"/>
                </a:lnTo>
                <a:lnTo>
                  <a:pt x="1508" y="386"/>
                </a:lnTo>
                <a:lnTo>
                  <a:pt x="1510" y="384"/>
                </a:lnTo>
                <a:lnTo>
                  <a:pt x="1513" y="383"/>
                </a:lnTo>
                <a:lnTo>
                  <a:pt x="1513" y="380"/>
                </a:lnTo>
                <a:lnTo>
                  <a:pt x="1514" y="378"/>
                </a:lnTo>
                <a:lnTo>
                  <a:pt x="1516" y="378"/>
                </a:lnTo>
                <a:lnTo>
                  <a:pt x="1518" y="379"/>
                </a:lnTo>
                <a:lnTo>
                  <a:pt x="1518" y="381"/>
                </a:lnTo>
                <a:lnTo>
                  <a:pt x="1518" y="383"/>
                </a:lnTo>
                <a:lnTo>
                  <a:pt x="1521" y="384"/>
                </a:lnTo>
                <a:lnTo>
                  <a:pt x="1523" y="383"/>
                </a:lnTo>
                <a:lnTo>
                  <a:pt x="1524" y="381"/>
                </a:lnTo>
                <a:lnTo>
                  <a:pt x="1523" y="378"/>
                </a:lnTo>
                <a:lnTo>
                  <a:pt x="1523" y="374"/>
                </a:lnTo>
                <a:lnTo>
                  <a:pt x="1524" y="372"/>
                </a:lnTo>
                <a:lnTo>
                  <a:pt x="1526" y="371"/>
                </a:lnTo>
                <a:lnTo>
                  <a:pt x="1530" y="371"/>
                </a:lnTo>
                <a:lnTo>
                  <a:pt x="1527" y="371"/>
                </a:lnTo>
                <a:lnTo>
                  <a:pt x="1530" y="371"/>
                </a:lnTo>
                <a:lnTo>
                  <a:pt x="1535" y="371"/>
                </a:lnTo>
                <a:lnTo>
                  <a:pt x="1541" y="370"/>
                </a:lnTo>
                <a:lnTo>
                  <a:pt x="1541" y="368"/>
                </a:lnTo>
                <a:lnTo>
                  <a:pt x="1541" y="367"/>
                </a:lnTo>
                <a:lnTo>
                  <a:pt x="1541" y="367"/>
                </a:lnTo>
                <a:lnTo>
                  <a:pt x="1540" y="366"/>
                </a:lnTo>
                <a:lnTo>
                  <a:pt x="1538" y="366"/>
                </a:lnTo>
                <a:lnTo>
                  <a:pt x="1535" y="366"/>
                </a:lnTo>
                <a:lnTo>
                  <a:pt x="1530" y="366"/>
                </a:lnTo>
                <a:lnTo>
                  <a:pt x="1525" y="367"/>
                </a:lnTo>
                <a:lnTo>
                  <a:pt x="1523" y="366"/>
                </a:lnTo>
                <a:lnTo>
                  <a:pt x="1521" y="366"/>
                </a:lnTo>
                <a:lnTo>
                  <a:pt x="1521" y="366"/>
                </a:lnTo>
                <a:lnTo>
                  <a:pt x="1519" y="368"/>
                </a:lnTo>
                <a:lnTo>
                  <a:pt x="1519" y="372"/>
                </a:lnTo>
                <a:lnTo>
                  <a:pt x="1517" y="374"/>
                </a:lnTo>
                <a:lnTo>
                  <a:pt x="1514" y="375"/>
                </a:lnTo>
                <a:lnTo>
                  <a:pt x="1509" y="375"/>
                </a:lnTo>
                <a:lnTo>
                  <a:pt x="1502" y="376"/>
                </a:lnTo>
                <a:lnTo>
                  <a:pt x="1497" y="376"/>
                </a:lnTo>
                <a:lnTo>
                  <a:pt x="1494" y="375"/>
                </a:lnTo>
                <a:lnTo>
                  <a:pt x="1496" y="373"/>
                </a:lnTo>
                <a:lnTo>
                  <a:pt x="1497" y="371"/>
                </a:lnTo>
                <a:lnTo>
                  <a:pt x="1498" y="368"/>
                </a:lnTo>
                <a:lnTo>
                  <a:pt x="1498" y="367"/>
                </a:lnTo>
                <a:lnTo>
                  <a:pt x="1498" y="366"/>
                </a:lnTo>
                <a:lnTo>
                  <a:pt x="1497" y="365"/>
                </a:lnTo>
                <a:lnTo>
                  <a:pt x="1496" y="365"/>
                </a:lnTo>
                <a:lnTo>
                  <a:pt x="1493" y="370"/>
                </a:lnTo>
                <a:lnTo>
                  <a:pt x="1491" y="375"/>
                </a:lnTo>
                <a:lnTo>
                  <a:pt x="1489" y="376"/>
                </a:lnTo>
                <a:lnTo>
                  <a:pt x="1489" y="376"/>
                </a:lnTo>
                <a:lnTo>
                  <a:pt x="1488" y="375"/>
                </a:lnTo>
                <a:lnTo>
                  <a:pt x="1486" y="373"/>
                </a:lnTo>
                <a:lnTo>
                  <a:pt x="1484" y="371"/>
                </a:lnTo>
                <a:lnTo>
                  <a:pt x="1481" y="367"/>
                </a:lnTo>
                <a:lnTo>
                  <a:pt x="1480" y="365"/>
                </a:lnTo>
                <a:lnTo>
                  <a:pt x="1479" y="364"/>
                </a:lnTo>
                <a:lnTo>
                  <a:pt x="1480" y="362"/>
                </a:lnTo>
                <a:lnTo>
                  <a:pt x="1482" y="361"/>
                </a:lnTo>
                <a:lnTo>
                  <a:pt x="1484" y="362"/>
                </a:lnTo>
                <a:lnTo>
                  <a:pt x="1485" y="364"/>
                </a:lnTo>
                <a:lnTo>
                  <a:pt x="1494" y="358"/>
                </a:lnTo>
                <a:lnTo>
                  <a:pt x="1502" y="353"/>
                </a:lnTo>
                <a:lnTo>
                  <a:pt x="1499" y="353"/>
                </a:lnTo>
                <a:lnTo>
                  <a:pt x="1493" y="354"/>
                </a:lnTo>
                <a:lnTo>
                  <a:pt x="1491" y="354"/>
                </a:lnTo>
                <a:lnTo>
                  <a:pt x="1490" y="353"/>
                </a:lnTo>
                <a:lnTo>
                  <a:pt x="1488" y="351"/>
                </a:lnTo>
                <a:lnTo>
                  <a:pt x="1486" y="349"/>
                </a:lnTo>
                <a:lnTo>
                  <a:pt x="1486" y="347"/>
                </a:lnTo>
                <a:lnTo>
                  <a:pt x="1488" y="347"/>
                </a:lnTo>
                <a:lnTo>
                  <a:pt x="1490" y="348"/>
                </a:lnTo>
                <a:lnTo>
                  <a:pt x="1491" y="349"/>
                </a:lnTo>
                <a:lnTo>
                  <a:pt x="1493" y="348"/>
                </a:lnTo>
                <a:lnTo>
                  <a:pt x="1496" y="346"/>
                </a:lnTo>
                <a:lnTo>
                  <a:pt x="1497" y="342"/>
                </a:lnTo>
                <a:lnTo>
                  <a:pt x="1496" y="340"/>
                </a:lnTo>
                <a:lnTo>
                  <a:pt x="1486" y="336"/>
                </a:lnTo>
                <a:lnTo>
                  <a:pt x="1479" y="333"/>
                </a:lnTo>
                <a:lnTo>
                  <a:pt x="1480" y="331"/>
                </a:lnTo>
                <a:lnTo>
                  <a:pt x="1481" y="331"/>
                </a:lnTo>
                <a:lnTo>
                  <a:pt x="1484" y="331"/>
                </a:lnTo>
                <a:lnTo>
                  <a:pt x="1485" y="331"/>
                </a:lnTo>
                <a:lnTo>
                  <a:pt x="1491" y="328"/>
                </a:lnTo>
                <a:lnTo>
                  <a:pt x="1496" y="323"/>
                </a:lnTo>
                <a:lnTo>
                  <a:pt x="1492" y="323"/>
                </a:lnTo>
                <a:lnTo>
                  <a:pt x="1491" y="322"/>
                </a:lnTo>
                <a:lnTo>
                  <a:pt x="1490" y="321"/>
                </a:lnTo>
                <a:lnTo>
                  <a:pt x="1490" y="318"/>
                </a:lnTo>
                <a:lnTo>
                  <a:pt x="1490" y="315"/>
                </a:lnTo>
                <a:lnTo>
                  <a:pt x="1488" y="312"/>
                </a:lnTo>
                <a:lnTo>
                  <a:pt x="1483" y="312"/>
                </a:lnTo>
                <a:lnTo>
                  <a:pt x="1480" y="314"/>
                </a:lnTo>
                <a:lnTo>
                  <a:pt x="1479" y="318"/>
                </a:lnTo>
                <a:lnTo>
                  <a:pt x="1479" y="324"/>
                </a:lnTo>
                <a:lnTo>
                  <a:pt x="1475" y="321"/>
                </a:lnTo>
                <a:lnTo>
                  <a:pt x="1472" y="320"/>
                </a:lnTo>
                <a:lnTo>
                  <a:pt x="1468" y="320"/>
                </a:lnTo>
                <a:lnTo>
                  <a:pt x="1465" y="322"/>
                </a:lnTo>
                <a:lnTo>
                  <a:pt x="1461" y="323"/>
                </a:lnTo>
                <a:lnTo>
                  <a:pt x="1459" y="321"/>
                </a:lnTo>
                <a:lnTo>
                  <a:pt x="1458" y="318"/>
                </a:lnTo>
                <a:lnTo>
                  <a:pt x="1460" y="315"/>
                </a:lnTo>
                <a:lnTo>
                  <a:pt x="1463" y="314"/>
                </a:lnTo>
                <a:lnTo>
                  <a:pt x="1464" y="312"/>
                </a:lnTo>
                <a:lnTo>
                  <a:pt x="1464" y="308"/>
                </a:lnTo>
                <a:lnTo>
                  <a:pt x="1465" y="305"/>
                </a:lnTo>
                <a:lnTo>
                  <a:pt x="1466" y="303"/>
                </a:lnTo>
                <a:lnTo>
                  <a:pt x="1468" y="300"/>
                </a:lnTo>
                <a:lnTo>
                  <a:pt x="1471" y="298"/>
                </a:lnTo>
                <a:lnTo>
                  <a:pt x="1473" y="297"/>
                </a:lnTo>
                <a:lnTo>
                  <a:pt x="1471" y="296"/>
                </a:lnTo>
                <a:lnTo>
                  <a:pt x="1468" y="295"/>
                </a:lnTo>
                <a:lnTo>
                  <a:pt x="1466" y="296"/>
                </a:lnTo>
                <a:lnTo>
                  <a:pt x="1463" y="297"/>
                </a:lnTo>
                <a:lnTo>
                  <a:pt x="1461" y="298"/>
                </a:lnTo>
                <a:lnTo>
                  <a:pt x="1459" y="299"/>
                </a:lnTo>
                <a:lnTo>
                  <a:pt x="1457" y="297"/>
                </a:lnTo>
                <a:lnTo>
                  <a:pt x="1456" y="295"/>
                </a:lnTo>
                <a:lnTo>
                  <a:pt x="1458" y="292"/>
                </a:lnTo>
                <a:lnTo>
                  <a:pt x="1460" y="289"/>
                </a:lnTo>
                <a:lnTo>
                  <a:pt x="1464" y="290"/>
                </a:lnTo>
                <a:lnTo>
                  <a:pt x="1467" y="291"/>
                </a:lnTo>
                <a:lnTo>
                  <a:pt x="1468" y="291"/>
                </a:lnTo>
                <a:lnTo>
                  <a:pt x="1471" y="292"/>
                </a:lnTo>
                <a:lnTo>
                  <a:pt x="1472" y="291"/>
                </a:lnTo>
                <a:lnTo>
                  <a:pt x="1473" y="290"/>
                </a:lnTo>
                <a:lnTo>
                  <a:pt x="1474" y="289"/>
                </a:lnTo>
                <a:lnTo>
                  <a:pt x="1474" y="288"/>
                </a:lnTo>
                <a:lnTo>
                  <a:pt x="1473" y="287"/>
                </a:lnTo>
                <a:lnTo>
                  <a:pt x="1472" y="287"/>
                </a:lnTo>
                <a:lnTo>
                  <a:pt x="1468" y="285"/>
                </a:lnTo>
                <a:lnTo>
                  <a:pt x="1466" y="285"/>
                </a:lnTo>
                <a:lnTo>
                  <a:pt x="1458" y="287"/>
                </a:lnTo>
                <a:lnTo>
                  <a:pt x="1451" y="288"/>
                </a:lnTo>
                <a:lnTo>
                  <a:pt x="1448" y="288"/>
                </a:lnTo>
                <a:lnTo>
                  <a:pt x="1446" y="285"/>
                </a:lnTo>
                <a:lnTo>
                  <a:pt x="1444" y="284"/>
                </a:lnTo>
                <a:lnTo>
                  <a:pt x="1444" y="283"/>
                </a:lnTo>
                <a:lnTo>
                  <a:pt x="1446" y="282"/>
                </a:lnTo>
                <a:lnTo>
                  <a:pt x="1447" y="282"/>
                </a:lnTo>
                <a:lnTo>
                  <a:pt x="1449" y="282"/>
                </a:lnTo>
                <a:lnTo>
                  <a:pt x="1451" y="283"/>
                </a:lnTo>
                <a:lnTo>
                  <a:pt x="1455" y="283"/>
                </a:lnTo>
                <a:lnTo>
                  <a:pt x="1458" y="280"/>
                </a:lnTo>
                <a:lnTo>
                  <a:pt x="1452" y="280"/>
                </a:lnTo>
                <a:lnTo>
                  <a:pt x="1448" y="280"/>
                </a:lnTo>
                <a:lnTo>
                  <a:pt x="1447" y="276"/>
                </a:lnTo>
                <a:lnTo>
                  <a:pt x="1446" y="272"/>
                </a:lnTo>
                <a:lnTo>
                  <a:pt x="1441" y="271"/>
                </a:lnTo>
                <a:lnTo>
                  <a:pt x="1438" y="272"/>
                </a:lnTo>
                <a:lnTo>
                  <a:pt x="1436" y="273"/>
                </a:lnTo>
                <a:lnTo>
                  <a:pt x="1435" y="274"/>
                </a:lnTo>
                <a:lnTo>
                  <a:pt x="1433" y="273"/>
                </a:lnTo>
                <a:lnTo>
                  <a:pt x="1432" y="271"/>
                </a:lnTo>
                <a:lnTo>
                  <a:pt x="1430" y="271"/>
                </a:lnTo>
                <a:lnTo>
                  <a:pt x="1428" y="272"/>
                </a:lnTo>
                <a:lnTo>
                  <a:pt x="1428" y="273"/>
                </a:lnTo>
                <a:lnTo>
                  <a:pt x="1427" y="274"/>
                </a:lnTo>
                <a:lnTo>
                  <a:pt x="1424" y="275"/>
                </a:lnTo>
                <a:lnTo>
                  <a:pt x="1420" y="274"/>
                </a:lnTo>
                <a:lnTo>
                  <a:pt x="1418" y="273"/>
                </a:lnTo>
                <a:lnTo>
                  <a:pt x="1417" y="272"/>
                </a:lnTo>
                <a:lnTo>
                  <a:pt x="1415" y="272"/>
                </a:lnTo>
                <a:lnTo>
                  <a:pt x="1413" y="271"/>
                </a:lnTo>
                <a:lnTo>
                  <a:pt x="1411" y="272"/>
                </a:lnTo>
                <a:lnTo>
                  <a:pt x="1410" y="271"/>
                </a:lnTo>
                <a:lnTo>
                  <a:pt x="1409" y="270"/>
                </a:lnTo>
                <a:lnTo>
                  <a:pt x="1410" y="267"/>
                </a:lnTo>
                <a:lnTo>
                  <a:pt x="1417" y="265"/>
                </a:lnTo>
                <a:lnTo>
                  <a:pt x="1425" y="264"/>
                </a:lnTo>
                <a:lnTo>
                  <a:pt x="1432" y="263"/>
                </a:lnTo>
                <a:lnTo>
                  <a:pt x="1439" y="264"/>
                </a:lnTo>
                <a:lnTo>
                  <a:pt x="1455" y="264"/>
                </a:lnTo>
                <a:lnTo>
                  <a:pt x="1471" y="262"/>
                </a:lnTo>
                <a:lnTo>
                  <a:pt x="1486" y="260"/>
                </a:lnTo>
                <a:lnTo>
                  <a:pt x="1504" y="259"/>
                </a:lnTo>
                <a:lnTo>
                  <a:pt x="1519" y="258"/>
                </a:lnTo>
                <a:lnTo>
                  <a:pt x="1537" y="257"/>
                </a:lnTo>
                <a:lnTo>
                  <a:pt x="1533" y="256"/>
                </a:lnTo>
                <a:lnTo>
                  <a:pt x="1529" y="255"/>
                </a:lnTo>
                <a:lnTo>
                  <a:pt x="1525" y="255"/>
                </a:lnTo>
                <a:lnTo>
                  <a:pt x="1521" y="255"/>
                </a:lnTo>
                <a:lnTo>
                  <a:pt x="1514" y="251"/>
                </a:lnTo>
                <a:lnTo>
                  <a:pt x="1508" y="248"/>
                </a:lnTo>
                <a:lnTo>
                  <a:pt x="1507" y="245"/>
                </a:lnTo>
                <a:lnTo>
                  <a:pt x="1508" y="241"/>
                </a:lnTo>
                <a:lnTo>
                  <a:pt x="1510" y="238"/>
                </a:lnTo>
                <a:lnTo>
                  <a:pt x="1513" y="235"/>
                </a:lnTo>
                <a:lnTo>
                  <a:pt x="1517" y="235"/>
                </a:lnTo>
                <a:lnTo>
                  <a:pt x="1521" y="234"/>
                </a:lnTo>
                <a:lnTo>
                  <a:pt x="1523" y="233"/>
                </a:lnTo>
                <a:lnTo>
                  <a:pt x="1525" y="230"/>
                </a:lnTo>
                <a:lnTo>
                  <a:pt x="1521" y="231"/>
                </a:lnTo>
                <a:lnTo>
                  <a:pt x="1514" y="230"/>
                </a:lnTo>
                <a:lnTo>
                  <a:pt x="1508" y="229"/>
                </a:lnTo>
                <a:lnTo>
                  <a:pt x="1502" y="228"/>
                </a:lnTo>
                <a:lnTo>
                  <a:pt x="1489" y="225"/>
                </a:lnTo>
                <a:lnTo>
                  <a:pt x="1474" y="224"/>
                </a:lnTo>
                <a:lnTo>
                  <a:pt x="1459" y="223"/>
                </a:lnTo>
                <a:lnTo>
                  <a:pt x="1443" y="222"/>
                </a:lnTo>
                <a:lnTo>
                  <a:pt x="1430" y="221"/>
                </a:lnTo>
                <a:lnTo>
                  <a:pt x="1416" y="220"/>
                </a:lnTo>
                <a:lnTo>
                  <a:pt x="1406" y="220"/>
                </a:lnTo>
                <a:lnTo>
                  <a:pt x="1395" y="218"/>
                </a:lnTo>
                <a:lnTo>
                  <a:pt x="1381" y="218"/>
                </a:lnTo>
                <a:lnTo>
                  <a:pt x="1367" y="218"/>
                </a:lnTo>
                <a:lnTo>
                  <a:pt x="1351" y="217"/>
                </a:lnTo>
                <a:lnTo>
                  <a:pt x="1336" y="216"/>
                </a:lnTo>
                <a:lnTo>
                  <a:pt x="1329" y="215"/>
                </a:lnTo>
                <a:lnTo>
                  <a:pt x="1323" y="215"/>
                </a:lnTo>
                <a:lnTo>
                  <a:pt x="1319" y="215"/>
                </a:lnTo>
                <a:lnTo>
                  <a:pt x="1316" y="215"/>
                </a:lnTo>
                <a:lnTo>
                  <a:pt x="1313" y="216"/>
                </a:lnTo>
                <a:lnTo>
                  <a:pt x="1310" y="218"/>
                </a:lnTo>
                <a:lnTo>
                  <a:pt x="1310" y="216"/>
                </a:lnTo>
                <a:lnTo>
                  <a:pt x="1309" y="214"/>
                </a:lnTo>
                <a:lnTo>
                  <a:pt x="1307" y="213"/>
                </a:lnTo>
                <a:lnTo>
                  <a:pt x="1304" y="213"/>
                </a:lnTo>
                <a:lnTo>
                  <a:pt x="1300" y="213"/>
                </a:lnTo>
                <a:lnTo>
                  <a:pt x="1295" y="213"/>
                </a:lnTo>
                <a:lnTo>
                  <a:pt x="1290" y="213"/>
                </a:lnTo>
                <a:lnTo>
                  <a:pt x="1283" y="213"/>
                </a:lnTo>
                <a:lnTo>
                  <a:pt x="1279" y="215"/>
                </a:lnTo>
                <a:lnTo>
                  <a:pt x="1275" y="217"/>
                </a:lnTo>
                <a:lnTo>
                  <a:pt x="1269" y="214"/>
                </a:lnTo>
                <a:lnTo>
                  <a:pt x="1263" y="210"/>
                </a:lnTo>
                <a:lnTo>
                  <a:pt x="1260" y="213"/>
                </a:lnTo>
                <a:lnTo>
                  <a:pt x="1257" y="214"/>
                </a:lnTo>
                <a:lnTo>
                  <a:pt x="1252" y="212"/>
                </a:lnTo>
                <a:lnTo>
                  <a:pt x="1247" y="208"/>
                </a:lnTo>
                <a:lnTo>
                  <a:pt x="1253" y="202"/>
                </a:lnTo>
                <a:lnTo>
                  <a:pt x="1261" y="197"/>
                </a:lnTo>
                <a:lnTo>
                  <a:pt x="1265" y="199"/>
                </a:lnTo>
                <a:lnTo>
                  <a:pt x="1267" y="199"/>
                </a:lnTo>
                <a:lnTo>
                  <a:pt x="1269" y="197"/>
                </a:lnTo>
                <a:lnTo>
                  <a:pt x="1268" y="195"/>
                </a:lnTo>
                <a:lnTo>
                  <a:pt x="1267" y="193"/>
                </a:lnTo>
                <a:lnTo>
                  <a:pt x="1265" y="192"/>
                </a:lnTo>
                <a:lnTo>
                  <a:pt x="1258" y="191"/>
                </a:lnTo>
                <a:lnTo>
                  <a:pt x="1251" y="192"/>
                </a:lnTo>
                <a:lnTo>
                  <a:pt x="1247" y="195"/>
                </a:lnTo>
                <a:lnTo>
                  <a:pt x="1244" y="197"/>
                </a:lnTo>
                <a:lnTo>
                  <a:pt x="1241" y="195"/>
                </a:lnTo>
                <a:lnTo>
                  <a:pt x="1237" y="192"/>
                </a:lnTo>
                <a:lnTo>
                  <a:pt x="1235" y="191"/>
                </a:lnTo>
                <a:lnTo>
                  <a:pt x="1232" y="191"/>
                </a:lnTo>
                <a:lnTo>
                  <a:pt x="1229" y="192"/>
                </a:lnTo>
                <a:lnTo>
                  <a:pt x="1227" y="193"/>
                </a:lnTo>
                <a:lnTo>
                  <a:pt x="1229" y="195"/>
                </a:lnTo>
                <a:lnTo>
                  <a:pt x="1232" y="195"/>
                </a:lnTo>
                <a:lnTo>
                  <a:pt x="1234" y="195"/>
                </a:lnTo>
                <a:lnTo>
                  <a:pt x="1236" y="197"/>
                </a:lnTo>
                <a:lnTo>
                  <a:pt x="1233" y="198"/>
                </a:lnTo>
                <a:lnTo>
                  <a:pt x="1230" y="199"/>
                </a:lnTo>
                <a:lnTo>
                  <a:pt x="1237" y="200"/>
                </a:lnTo>
                <a:lnTo>
                  <a:pt x="1244" y="202"/>
                </a:lnTo>
                <a:lnTo>
                  <a:pt x="1240" y="206"/>
                </a:lnTo>
                <a:lnTo>
                  <a:pt x="1235" y="208"/>
                </a:lnTo>
                <a:lnTo>
                  <a:pt x="1230" y="209"/>
                </a:lnTo>
                <a:lnTo>
                  <a:pt x="1225" y="209"/>
                </a:lnTo>
                <a:lnTo>
                  <a:pt x="1221" y="207"/>
                </a:lnTo>
                <a:lnTo>
                  <a:pt x="1218" y="205"/>
                </a:lnTo>
                <a:lnTo>
                  <a:pt x="1219" y="204"/>
                </a:lnTo>
                <a:lnTo>
                  <a:pt x="1220" y="204"/>
                </a:lnTo>
                <a:lnTo>
                  <a:pt x="1222" y="202"/>
                </a:lnTo>
                <a:lnTo>
                  <a:pt x="1224" y="202"/>
                </a:lnTo>
                <a:lnTo>
                  <a:pt x="1225" y="201"/>
                </a:lnTo>
                <a:lnTo>
                  <a:pt x="1225" y="199"/>
                </a:lnTo>
                <a:lnTo>
                  <a:pt x="1224" y="197"/>
                </a:lnTo>
                <a:lnTo>
                  <a:pt x="1220" y="196"/>
                </a:lnTo>
                <a:lnTo>
                  <a:pt x="1218" y="196"/>
                </a:lnTo>
                <a:lnTo>
                  <a:pt x="1214" y="197"/>
                </a:lnTo>
                <a:lnTo>
                  <a:pt x="1214" y="200"/>
                </a:lnTo>
                <a:lnTo>
                  <a:pt x="1214" y="204"/>
                </a:lnTo>
                <a:lnTo>
                  <a:pt x="1214" y="206"/>
                </a:lnTo>
                <a:lnTo>
                  <a:pt x="1213" y="208"/>
                </a:lnTo>
                <a:lnTo>
                  <a:pt x="1212" y="210"/>
                </a:lnTo>
                <a:lnTo>
                  <a:pt x="1210" y="212"/>
                </a:lnTo>
                <a:lnTo>
                  <a:pt x="1208" y="213"/>
                </a:lnTo>
                <a:lnTo>
                  <a:pt x="1205" y="213"/>
                </a:lnTo>
                <a:lnTo>
                  <a:pt x="1203" y="213"/>
                </a:lnTo>
                <a:lnTo>
                  <a:pt x="1201" y="212"/>
                </a:lnTo>
                <a:lnTo>
                  <a:pt x="1204" y="210"/>
                </a:lnTo>
                <a:lnTo>
                  <a:pt x="1207" y="208"/>
                </a:lnTo>
                <a:lnTo>
                  <a:pt x="1205" y="206"/>
                </a:lnTo>
                <a:lnTo>
                  <a:pt x="1202" y="202"/>
                </a:lnTo>
                <a:lnTo>
                  <a:pt x="1202" y="201"/>
                </a:lnTo>
                <a:lnTo>
                  <a:pt x="1202" y="199"/>
                </a:lnTo>
                <a:lnTo>
                  <a:pt x="1201" y="198"/>
                </a:lnTo>
                <a:lnTo>
                  <a:pt x="1199" y="198"/>
                </a:lnTo>
                <a:lnTo>
                  <a:pt x="1199" y="200"/>
                </a:lnTo>
                <a:lnTo>
                  <a:pt x="1197" y="202"/>
                </a:lnTo>
                <a:lnTo>
                  <a:pt x="1189" y="201"/>
                </a:lnTo>
                <a:lnTo>
                  <a:pt x="1183" y="199"/>
                </a:lnTo>
                <a:lnTo>
                  <a:pt x="1181" y="197"/>
                </a:lnTo>
                <a:lnTo>
                  <a:pt x="1183" y="196"/>
                </a:lnTo>
                <a:lnTo>
                  <a:pt x="1185" y="195"/>
                </a:lnTo>
                <a:lnTo>
                  <a:pt x="1188" y="195"/>
                </a:lnTo>
                <a:lnTo>
                  <a:pt x="1196" y="193"/>
                </a:lnTo>
                <a:lnTo>
                  <a:pt x="1201" y="193"/>
                </a:lnTo>
                <a:lnTo>
                  <a:pt x="1199" y="191"/>
                </a:lnTo>
                <a:lnTo>
                  <a:pt x="1196" y="190"/>
                </a:lnTo>
                <a:lnTo>
                  <a:pt x="1193" y="189"/>
                </a:lnTo>
                <a:lnTo>
                  <a:pt x="1189" y="189"/>
                </a:lnTo>
                <a:lnTo>
                  <a:pt x="1184" y="189"/>
                </a:lnTo>
                <a:lnTo>
                  <a:pt x="1177" y="189"/>
                </a:lnTo>
                <a:lnTo>
                  <a:pt x="1175" y="191"/>
                </a:lnTo>
                <a:lnTo>
                  <a:pt x="1175" y="192"/>
                </a:lnTo>
                <a:lnTo>
                  <a:pt x="1174" y="195"/>
                </a:lnTo>
                <a:lnTo>
                  <a:pt x="1174" y="197"/>
                </a:lnTo>
                <a:lnTo>
                  <a:pt x="1174" y="198"/>
                </a:lnTo>
                <a:lnTo>
                  <a:pt x="1172" y="199"/>
                </a:lnTo>
                <a:lnTo>
                  <a:pt x="1170" y="200"/>
                </a:lnTo>
                <a:lnTo>
                  <a:pt x="1168" y="200"/>
                </a:lnTo>
                <a:lnTo>
                  <a:pt x="1163" y="198"/>
                </a:lnTo>
                <a:lnTo>
                  <a:pt x="1160" y="195"/>
                </a:lnTo>
                <a:lnTo>
                  <a:pt x="1159" y="192"/>
                </a:lnTo>
                <a:lnTo>
                  <a:pt x="1160" y="192"/>
                </a:lnTo>
                <a:lnTo>
                  <a:pt x="1161" y="192"/>
                </a:lnTo>
                <a:lnTo>
                  <a:pt x="1163" y="192"/>
                </a:lnTo>
                <a:lnTo>
                  <a:pt x="1166" y="191"/>
                </a:lnTo>
                <a:lnTo>
                  <a:pt x="1164" y="189"/>
                </a:lnTo>
                <a:lnTo>
                  <a:pt x="1163" y="188"/>
                </a:lnTo>
                <a:lnTo>
                  <a:pt x="1161" y="187"/>
                </a:lnTo>
                <a:lnTo>
                  <a:pt x="1158" y="187"/>
                </a:lnTo>
                <a:lnTo>
                  <a:pt x="1155" y="189"/>
                </a:lnTo>
                <a:lnTo>
                  <a:pt x="1154" y="191"/>
                </a:lnTo>
                <a:lnTo>
                  <a:pt x="1152" y="193"/>
                </a:lnTo>
                <a:lnTo>
                  <a:pt x="1150" y="190"/>
                </a:lnTo>
                <a:lnTo>
                  <a:pt x="1147" y="189"/>
                </a:lnTo>
                <a:lnTo>
                  <a:pt x="1144" y="188"/>
                </a:lnTo>
                <a:lnTo>
                  <a:pt x="1139" y="188"/>
                </a:lnTo>
                <a:lnTo>
                  <a:pt x="1137" y="188"/>
                </a:lnTo>
                <a:lnTo>
                  <a:pt x="1133" y="188"/>
                </a:lnTo>
                <a:lnTo>
                  <a:pt x="1130" y="188"/>
                </a:lnTo>
                <a:lnTo>
                  <a:pt x="1129" y="189"/>
                </a:lnTo>
                <a:lnTo>
                  <a:pt x="1129" y="190"/>
                </a:lnTo>
                <a:lnTo>
                  <a:pt x="1129" y="191"/>
                </a:lnTo>
                <a:lnTo>
                  <a:pt x="1131" y="192"/>
                </a:lnTo>
                <a:lnTo>
                  <a:pt x="1134" y="192"/>
                </a:lnTo>
                <a:lnTo>
                  <a:pt x="1135" y="192"/>
                </a:lnTo>
                <a:lnTo>
                  <a:pt x="1135" y="193"/>
                </a:lnTo>
                <a:lnTo>
                  <a:pt x="1135" y="195"/>
                </a:lnTo>
                <a:lnTo>
                  <a:pt x="1134" y="196"/>
                </a:lnTo>
                <a:lnTo>
                  <a:pt x="1131" y="197"/>
                </a:lnTo>
                <a:lnTo>
                  <a:pt x="1128" y="197"/>
                </a:lnTo>
                <a:lnTo>
                  <a:pt x="1125" y="196"/>
                </a:lnTo>
                <a:lnTo>
                  <a:pt x="1122" y="193"/>
                </a:lnTo>
                <a:lnTo>
                  <a:pt x="1121" y="191"/>
                </a:lnTo>
                <a:lnTo>
                  <a:pt x="1120" y="190"/>
                </a:lnTo>
                <a:lnTo>
                  <a:pt x="1119" y="188"/>
                </a:lnTo>
                <a:lnTo>
                  <a:pt x="1117" y="188"/>
                </a:lnTo>
                <a:lnTo>
                  <a:pt x="1111" y="189"/>
                </a:lnTo>
                <a:lnTo>
                  <a:pt x="1106" y="189"/>
                </a:lnTo>
                <a:lnTo>
                  <a:pt x="1105" y="188"/>
                </a:lnTo>
                <a:lnTo>
                  <a:pt x="1104" y="185"/>
                </a:lnTo>
                <a:lnTo>
                  <a:pt x="1103" y="185"/>
                </a:lnTo>
                <a:lnTo>
                  <a:pt x="1102" y="184"/>
                </a:lnTo>
                <a:lnTo>
                  <a:pt x="1102" y="185"/>
                </a:lnTo>
                <a:lnTo>
                  <a:pt x="1101" y="187"/>
                </a:lnTo>
                <a:lnTo>
                  <a:pt x="1102" y="190"/>
                </a:lnTo>
                <a:lnTo>
                  <a:pt x="1104" y="192"/>
                </a:lnTo>
                <a:lnTo>
                  <a:pt x="1103" y="193"/>
                </a:lnTo>
                <a:lnTo>
                  <a:pt x="1102" y="193"/>
                </a:lnTo>
                <a:lnTo>
                  <a:pt x="1101" y="192"/>
                </a:lnTo>
                <a:lnTo>
                  <a:pt x="1100" y="191"/>
                </a:lnTo>
                <a:lnTo>
                  <a:pt x="1096" y="190"/>
                </a:lnTo>
                <a:lnTo>
                  <a:pt x="1093" y="190"/>
                </a:lnTo>
                <a:lnTo>
                  <a:pt x="1090" y="190"/>
                </a:lnTo>
                <a:lnTo>
                  <a:pt x="1088" y="189"/>
                </a:lnTo>
                <a:lnTo>
                  <a:pt x="1086" y="185"/>
                </a:lnTo>
                <a:lnTo>
                  <a:pt x="1084" y="181"/>
                </a:lnTo>
                <a:lnTo>
                  <a:pt x="1084" y="179"/>
                </a:lnTo>
                <a:lnTo>
                  <a:pt x="1085" y="179"/>
                </a:lnTo>
                <a:lnTo>
                  <a:pt x="1086" y="179"/>
                </a:lnTo>
                <a:lnTo>
                  <a:pt x="1087" y="179"/>
                </a:lnTo>
                <a:lnTo>
                  <a:pt x="1090" y="181"/>
                </a:lnTo>
                <a:lnTo>
                  <a:pt x="1094" y="182"/>
                </a:lnTo>
                <a:lnTo>
                  <a:pt x="1098" y="181"/>
                </a:lnTo>
                <a:lnTo>
                  <a:pt x="1106" y="180"/>
                </a:lnTo>
                <a:lnTo>
                  <a:pt x="1110" y="179"/>
                </a:lnTo>
                <a:lnTo>
                  <a:pt x="1112" y="176"/>
                </a:lnTo>
                <a:lnTo>
                  <a:pt x="1112" y="175"/>
                </a:lnTo>
                <a:lnTo>
                  <a:pt x="1111" y="173"/>
                </a:lnTo>
                <a:lnTo>
                  <a:pt x="1105" y="171"/>
                </a:lnTo>
                <a:lnTo>
                  <a:pt x="1100" y="172"/>
                </a:lnTo>
                <a:lnTo>
                  <a:pt x="1094" y="172"/>
                </a:lnTo>
                <a:lnTo>
                  <a:pt x="1090" y="171"/>
                </a:lnTo>
                <a:lnTo>
                  <a:pt x="1086" y="170"/>
                </a:lnTo>
                <a:lnTo>
                  <a:pt x="1081" y="168"/>
                </a:lnTo>
                <a:lnTo>
                  <a:pt x="1077" y="165"/>
                </a:lnTo>
                <a:lnTo>
                  <a:pt x="1072" y="163"/>
                </a:lnTo>
                <a:lnTo>
                  <a:pt x="1070" y="160"/>
                </a:lnTo>
                <a:lnTo>
                  <a:pt x="1069" y="159"/>
                </a:lnTo>
                <a:lnTo>
                  <a:pt x="1068" y="158"/>
                </a:lnTo>
                <a:lnTo>
                  <a:pt x="1069" y="156"/>
                </a:lnTo>
                <a:lnTo>
                  <a:pt x="1069" y="155"/>
                </a:lnTo>
                <a:lnTo>
                  <a:pt x="1070" y="152"/>
                </a:lnTo>
                <a:lnTo>
                  <a:pt x="1070" y="152"/>
                </a:lnTo>
                <a:lnTo>
                  <a:pt x="1073" y="152"/>
                </a:lnTo>
                <a:lnTo>
                  <a:pt x="1074" y="152"/>
                </a:lnTo>
                <a:lnTo>
                  <a:pt x="1077" y="154"/>
                </a:lnTo>
                <a:lnTo>
                  <a:pt x="1077" y="155"/>
                </a:lnTo>
                <a:lnTo>
                  <a:pt x="1076" y="156"/>
                </a:lnTo>
                <a:lnTo>
                  <a:pt x="1072" y="156"/>
                </a:lnTo>
                <a:lnTo>
                  <a:pt x="1069" y="156"/>
                </a:lnTo>
                <a:lnTo>
                  <a:pt x="74" y="295"/>
                </a:lnTo>
                <a:close/>
                <a:moveTo>
                  <a:pt x="1069" y="156"/>
                </a:moveTo>
                <a:lnTo>
                  <a:pt x="1069" y="157"/>
                </a:lnTo>
                <a:lnTo>
                  <a:pt x="1069" y="156"/>
                </a:lnTo>
                <a:lnTo>
                  <a:pt x="1064" y="154"/>
                </a:lnTo>
                <a:lnTo>
                  <a:pt x="1061" y="151"/>
                </a:lnTo>
                <a:lnTo>
                  <a:pt x="1057" y="148"/>
                </a:lnTo>
                <a:lnTo>
                  <a:pt x="1054" y="145"/>
                </a:lnTo>
                <a:lnTo>
                  <a:pt x="1057" y="143"/>
                </a:lnTo>
                <a:lnTo>
                  <a:pt x="1061" y="141"/>
                </a:lnTo>
                <a:lnTo>
                  <a:pt x="1061" y="145"/>
                </a:lnTo>
                <a:lnTo>
                  <a:pt x="1061" y="146"/>
                </a:lnTo>
                <a:lnTo>
                  <a:pt x="1062" y="147"/>
                </a:lnTo>
                <a:lnTo>
                  <a:pt x="1064" y="148"/>
                </a:lnTo>
                <a:lnTo>
                  <a:pt x="1070" y="148"/>
                </a:lnTo>
                <a:lnTo>
                  <a:pt x="1074" y="148"/>
                </a:lnTo>
                <a:lnTo>
                  <a:pt x="1081" y="147"/>
                </a:lnTo>
                <a:lnTo>
                  <a:pt x="1087" y="148"/>
                </a:lnTo>
                <a:lnTo>
                  <a:pt x="1089" y="149"/>
                </a:lnTo>
                <a:lnTo>
                  <a:pt x="1089" y="150"/>
                </a:lnTo>
                <a:lnTo>
                  <a:pt x="1087" y="151"/>
                </a:lnTo>
                <a:lnTo>
                  <a:pt x="1086" y="154"/>
                </a:lnTo>
                <a:lnTo>
                  <a:pt x="1088" y="155"/>
                </a:lnTo>
                <a:lnTo>
                  <a:pt x="1090" y="155"/>
                </a:lnTo>
                <a:lnTo>
                  <a:pt x="1093" y="154"/>
                </a:lnTo>
                <a:lnTo>
                  <a:pt x="1094" y="151"/>
                </a:lnTo>
                <a:lnTo>
                  <a:pt x="1097" y="149"/>
                </a:lnTo>
                <a:lnTo>
                  <a:pt x="1100" y="147"/>
                </a:lnTo>
                <a:lnTo>
                  <a:pt x="1103" y="146"/>
                </a:lnTo>
                <a:lnTo>
                  <a:pt x="1106" y="145"/>
                </a:lnTo>
                <a:lnTo>
                  <a:pt x="1115" y="143"/>
                </a:lnTo>
                <a:lnTo>
                  <a:pt x="1123" y="143"/>
                </a:lnTo>
                <a:lnTo>
                  <a:pt x="1133" y="142"/>
                </a:lnTo>
                <a:lnTo>
                  <a:pt x="1142" y="142"/>
                </a:lnTo>
                <a:lnTo>
                  <a:pt x="1150" y="145"/>
                </a:lnTo>
                <a:lnTo>
                  <a:pt x="1158" y="147"/>
                </a:lnTo>
                <a:lnTo>
                  <a:pt x="1167" y="145"/>
                </a:lnTo>
                <a:lnTo>
                  <a:pt x="1177" y="143"/>
                </a:lnTo>
                <a:lnTo>
                  <a:pt x="1186" y="145"/>
                </a:lnTo>
                <a:lnTo>
                  <a:pt x="1196" y="145"/>
                </a:lnTo>
                <a:lnTo>
                  <a:pt x="1201" y="145"/>
                </a:lnTo>
                <a:lnTo>
                  <a:pt x="1205" y="145"/>
                </a:lnTo>
                <a:lnTo>
                  <a:pt x="1210" y="143"/>
                </a:lnTo>
                <a:lnTo>
                  <a:pt x="1213" y="141"/>
                </a:lnTo>
                <a:lnTo>
                  <a:pt x="1210" y="138"/>
                </a:lnTo>
                <a:lnTo>
                  <a:pt x="1205" y="137"/>
                </a:lnTo>
                <a:lnTo>
                  <a:pt x="1201" y="137"/>
                </a:lnTo>
                <a:lnTo>
                  <a:pt x="1196" y="138"/>
                </a:lnTo>
                <a:lnTo>
                  <a:pt x="1186" y="138"/>
                </a:lnTo>
                <a:lnTo>
                  <a:pt x="1176" y="137"/>
                </a:lnTo>
                <a:lnTo>
                  <a:pt x="1174" y="138"/>
                </a:lnTo>
                <a:lnTo>
                  <a:pt x="1170" y="139"/>
                </a:lnTo>
                <a:lnTo>
                  <a:pt x="1166" y="139"/>
                </a:lnTo>
                <a:lnTo>
                  <a:pt x="1161" y="139"/>
                </a:lnTo>
                <a:lnTo>
                  <a:pt x="1155" y="138"/>
                </a:lnTo>
                <a:lnTo>
                  <a:pt x="1150" y="137"/>
                </a:lnTo>
                <a:lnTo>
                  <a:pt x="1143" y="138"/>
                </a:lnTo>
                <a:lnTo>
                  <a:pt x="1137" y="139"/>
                </a:lnTo>
                <a:lnTo>
                  <a:pt x="1133" y="135"/>
                </a:lnTo>
                <a:lnTo>
                  <a:pt x="1128" y="133"/>
                </a:lnTo>
                <a:lnTo>
                  <a:pt x="1125" y="135"/>
                </a:lnTo>
                <a:lnTo>
                  <a:pt x="1121" y="137"/>
                </a:lnTo>
                <a:lnTo>
                  <a:pt x="1115" y="138"/>
                </a:lnTo>
                <a:lnTo>
                  <a:pt x="1110" y="137"/>
                </a:lnTo>
                <a:lnTo>
                  <a:pt x="1097" y="137"/>
                </a:lnTo>
                <a:lnTo>
                  <a:pt x="1085" y="137"/>
                </a:lnTo>
                <a:lnTo>
                  <a:pt x="1080" y="137"/>
                </a:lnTo>
                <a:lnTo>
                  <a:pt x="1073" y="137"/>
                </a:lnTo>
                <a:lnTo>
                  <a:pt x="1067" y="137"/>
                </a:lnTo>
                <a:lnTo>
                  <a:pt x="1062" y="134"/>
                </a:lnTo>
                <a:lnTo>
                  <a:pt x="1065" y="132"/>
                </a:lnTo>
                <a:lnTo>
                  <a:pt x="1071" y="132"/>
                </a:lnTo>
                <a:lnTo>
                  <a:pt x="1077" y="132"/>
                </a:lnTo>
                <a:lnTo>
                  <a:pt x="1081" y="132"/>
                </a:lnTo>
                <a:lnTo>
                  <a:pt x="1084" y="131"/>
                </a:lnTo>
                <a:lnTo>
                  <a:pt x="1086" y="131"/>
                </a:lnTo>
                <a:lnTo>
                  <a:pt x="1087" y="132"/>
                </a:lnTo>
                <a:lnTo>
                  <a:pt x="1089" y="132"/>
                </a:lnTo>
                <a:lnTo>
                  <a:pt x="1092" y="133"/>
                </a:lnTo>
                <a:lnTo>
                  <a:pt x="1093" y="132"/>
                </a:lnTo>
                <a:lnTo>
                  <a:pt x="1093" y="131"/>
                </a:lnTo>
                <a:lnTo>
                  <a:pt x="1094" y="129"/>
                </a:lnTo>
                <a:lnTo>
                  <a:pt x="1096" y="126"/>
                </a:lnTo>
                <a:lnTo>
                  <a:pt x="1100" y="124"/>
                </a:lnTo>
                <a:lnTo>
                  <a:pt x="1101" y="123"/>
                </a:lnTo>
                <a:lnTo>
                  <a:pt x="1102" y="121"/>
                </a:lnTo>
                <a:lnTo>
                  <a:pt x="1102" y="119"/>
                </a:lnTo>
                <a:lnTo>
                  <a:pt x="1101" y="117"/>
                </a:lnTo>
                <a:lnTo>
                  <a:pt x="1098" y="116"/>
                </a:lnTo>
                <a:lnTo>
                  <a:pt x="1096" y="117"/>
                </a:lnTo>
                <a:lnTo>
                  <a:pt x="1094" y="117"/>
                </a:lnTo>
                <a:lnTo>
                  <a:pt x="1092" y="118"/>
                </a:lnTo>
                <a:lnTo>
                  <a:pt x="1086" y="119"/>
                </a:lnTo>
                <a:lnTo>
                  <a:pt x="1080" y="118"/>
                </a:lnTo>
                <a:lnTo>
                  <a:pt x="1077" y="119"/>
                </a:lnTo>
                <a:lnTo>
                  <a:pt x="1073" y="119"/>
                </a:lnTo>
                <a:lnTo>
                  <a:pt x="1071" y="122"/>
                </a:lnTo>
                <a:lnTo>
                  <a:pt x="1069" y="124"/>
                </a:lnTo>
                <a:lnTo>
                  <a:pt x="1068" y="126"/>
                </a:lnTo>
                <a:lnTo>
                  <a:pt x="1067" y="127"/>
                </a:lnTo>
                <a:lnTo>
                  <a:pt x="1065" y="129"/>
                </a:lnTo>
                <a:lnTo>
                  <a:pt x="1063" y="129"/>
                </a:lnTo>
                <a:lnTo>
                  <a:pt x="1056" y="129"/>
                </a:lnTo>
                <a:lnTo>
                  <a:pt x="1051" y="130"/>
                </a:lnTo>
                <a:lnTo>
                  <a:pt x="1043" y="126"/>
                </a:lnTo>
                <a:lnTo>
                  <a:pt x="1035" y="125"/>
                </a:lnTo>
                <a:lnTo>
                  <a:pt x="1030" y="126"/>
                </a:lnTo>
                <a:lnTo>
                  <a:pt x="1026" y="127"/>
                </a:lnTo>
                <a:lnTo>
                  <a:pt x="1023" y="127"/>
                </a:lnTo>
                <a:lnTo>
                  <a:pt x="1021" y="127"/>
                </a:lnTo>
                <a:lnTo>
                  <a:pt x="1020" y="125"/>
                </a:lnTo>
                <a:lnTo>
                  <a:pt x="1019" y="125"/>
                </a:lnTo>
                <a:lnTo>
                  <a:pt x="1018" y="123"/>
                </a:lnTo>
                <a:lnTo>
                  <a:pt x="1019" y="123"/>
                </a:lnTo>
                <a:lnTo>
                  <a:pt x="1020" y="122"/>
                </a:lnTo>
                <a:lnTo>
                  <a:pt x="1021" y="122"/>
                </a:lnTo>
                <a:lnTo>
                  <a:pt x="1022" y="119"/>
                </a:lnTo>
                <a:lnTo>
                  <a:pt x="1021" y="117"/>
                </a:lnTo>
                <a:lnTo>
                  <a:pt x="1020" y="116"/>
                </a:lnTo>
                <a:lnTo>
                  <a:pt x="1019" y="114"/>
                </a:lnTo>
                <a:lnTo>
                  <a:pt x="1019" y="110"/>
                </a:lnTo>
                <a:lnTo>
                  <a:pt x="1021" y="107"/>
                </a:lnTo>
                <a:lnTo>
                  <a:pt x="1024" y="106"/>
                </a:lnTo>
                <a:lnTo>
                  <a:pt x="1028" y="105"/>
                </a:lnTo>
                <a:lnTo>
                  <a:pt x="1030" y="106"/>
                </a:lnTo>
                <a:lnTo>
                  <a:pt x="1031" y="108"/>
                </a:lnTo>
                <a:lnTo>
                  <a:pt x="1030" y="109"/>
                </a:lnTo>
                <a:lnTo>
                  <a:pt x="1028" y="112"/>
                </a:lnTo>
                <a:lnTo>
                  <a:pt x="1026" y="112"/>
                </a:lnTo>
                <a:lnTo>
                  <a:pt x="1024" y="110"/>
                </a:lnTo>
                <a:lnTo>
                  <a:pt x="1023" y="112"/>
                </a:lnTo>
                <a:lnTo>
                  <a:pt x="1023" y="114"/>
                </a:lnTo>
                <a:lnTo>
                  <a:pt x="1024" y="115"/>
                </a:lnTo>
                <a:lnTo>
                  <a:pt x="1026" y="117"/>
                </a:lnTo>
                <a:lnTo>
                  <a:pt x="1027" y="117"/>
                </a:lnTo>
                <a:lnTo>
                  <a:pt x="1029" y="117"/>
                </a:lnTo>
                <a:lnTo>
                  <a:pt x="1029" y="115"/>
                </a:lnTo>
                <a:lnTo>
                  <a:pt x="1029" y="112"/>
                </a:lnTo>
                <a:lnTo>
                  <a:pt x="1031" y="110"/>
                </a:lnTo>
                <a:lnTo>
                  <a:pt x="1034" y="107"/>
                </a:lnTo>
                <a:lnTo>
                  <a:pt x="1035" y="104"/>
                </a:lnTo>
                <a:lnTo>
                  <a:pt x="1036" y="99"/>
                </a:lnTo>
                <a:lnTo>
                  <a:pt x="1037" y="98"/>
                </a:lnTo>
                <a:lnTo>
                  <a:pt x="1038" y="97"/>
                </a:lnTo>
                <a:lnTo>
                  <a:pt x="1039" y="97"/>
                </a:lnTo>
                <a:lnTo>
                  <a:pt x="1040" y="99"/>
                </a:lnTo>
                <a:lnTo>
                  <a:pt x="1039" y="102"/>
                </a:lnTo>
                <a:lnTo>
                  <a:pt x="1039" y="105"/>
                </a:lnTo>
                <a:lnTo>
                  <a:pt x="1043" y="105"/>
                </a:lnTo>
                <a:lnTo>
                  <a:pt x="1046" y="104"/>
                </a:lnTo>
                <a:lnTo>
                  <a:pt x="1052" y="102"/>
                </a:lnTo>
                <a:lnTo>
                  <a:pt x="1056" y="102"/>
                </a:lnTo>
                <a:lnTo>
                  <a:pt x="1059" y="102"/>
                </a:lnTo>
                <a:lnTo>
                  <a:pt x="1060" y="102"/>
                </a:lnTo>
                <a:lnTo>
                  <a:pt x="1061" y="101"/>
                </a:lnTo>
                <a:lnTo>
                  <a:pt x="1062" y="100"/>
                </a:lnTo>
                <a:lnTo>
                  <a:pt x="1063" y="98"/>
                </a:lnTo>
                <a:lnTo>
                  <a:pt x="1065" y="97"/>
                </a:lnTo>
                <a:lnTo>
                  <a:pt x="1068" y="97"/>
                </a:lnTo>
                <a:lnTo>
                  <a:pt x="1070" y="99"/>
                </a:lnTo>
                <a:lnTo>
                  <a:pt x="1069" y="102"/>
                </a:lnTo>
                <a:lnTo>
                  <a:pt x="1069" y="106"/>
                </a:lnTo>
                <a:lnTo>
                  <a:pt x="1074" y="106"/>
                </a:lnTo>
                <a:lnTo>
                  <a:pt x="1080" y="104"/>
                </a:lnTo>
                <a:lnTo>
                  <a:pt x="1082" y="104"/>
                </a:lnTo>
                <a:lnTo>
                  <a:pt x="1085" y="102"/>
                </a:lnTo>
                <a:lnTo>
                  <a:pt x="1085" y="100"/>
                </a:lnTo>
                <a:lnTo>
                  <a:pt x="1085" y="98"/>
                </a:lnTo>
                <a:lnTo>
                  <a:pt x="1085" y="96"/>
                </a:lnTo>
                <a:lnTo>
                  <a:pt x="1084" y="93"/>
                </a:lnTo>
                <a:lnTo>
                  <a:pt x="1085" y="92"/>
                </a:lnTo>
                <a:lnTo>
                  <a:pt x="1087" y="91"/>
                </a:lnTo>
                <a:lnTo>
                  <a:pt x="1088" y="89"/>
                </a:lnTo>
                <a:lnTo>
                  <a:pt x="1089" y="88"/>
                </a:lnTo>
                <a:lnTo>
                  <a:pt x="1090" y="88"/>
                </a:lnTo>
                <a:lnTo>
                  <a:pt x="1088" y="87"/>
                </a:lnTo>
                <a:lnTo>
                  <a:pt x="1084" y="85"/>
                </a:lnTo>
                <a:lnTo>
                  <a:pt x="1081" y="84"/>
                </a:lnTo>
                <a:lnTo>
                  <a:pt x="1080" y="81"/>
                </a:lnTo>
                <a:lnTo>
                  <a:pt x="1081" y="79"/>
                </a:lnTo>
                <a:lnTo>
                  <a:pt x="1082" y="76"/>
                </a:lnTo>
                <a:lnTo>
                  <a:pt x="1085" y="75"/>
                </a:lnTo>
                <a:lnTo>
                  <a:pt x="1087" y="79"/>
                </a:lnTo>
                <a:lnTo>
                  <a:pt x="1089" y="81"/>
                </a:lnTo>
                <a:lnTo>
                  <a:pt x="1093" y="81"/>
                </a:lnTo>
                <a:lnTo>
                  <a:pt x="1097" y="80"/>
                </a:lnTo>
                <a:lnTo>
                  <a:pt x="1100" y="79"/>
                </a:lnTo>
                <a:lnTo>
                  <a:pt x="1105" y="76"/>
                </a:lnTo>
                <a:lnTo>
                  <a:pt x="1109" y="74"/>
                </a:lnTo>
                <a:lnTo>
                  <a:pt x="1111" y="72"/>
                </a:lnTo>
                <a:lnTo>
                  <a:pt x="1100" y="73"/>
                </a:lnTo>
                <a:lnTo>
                  <a:pt x="1089" y="72"/>
                </a:lnTo>
                <a:lnTo>
                  <a:pt x="1093" y="71"/>
                </a:lnTo>
                <a:lnTo>
                  <a:pt x="1095" y="68"/>
                </a:lnTo>
                <a:lnTo>
                  <a:pt x="1100" y="68"/>
                </a:lnTo>
                <a:lnTo>
                  <a:pt x="1103" y="67"/>
                </a:lnTo>
                <a:lnTo>
                  <a:pt x="1105" y="65"/>
                </a:lnTo>
                <a:lnTo>
                  <a:pt x="1106" y="64"/>
                </a:lnTo>
                <a:lnTo>
                  <a:pt x="1109" y="64"/>
                </a:lnTo>
                <a:lnTo>
                  <a:pt x="1112" y="64"/>
                </a:lnTo>
                <a:lnTo>
                  <a:pt x="1117" y="63"/>
                </a:lnTo>
                <a:lnTo>
                  <a:pt x="1122" y="62"/>
                </a:lnTo>
                <a:lnTo>
                  <a:pt x="1126" y="60"/>
                </a:lnTo>
                <a:lnTo>
                  <a:pt x="1131" y="60"/>
                </a:lnTo>
                <a:lnTo>
                  <a:pt x="1134" y="59"/>
                </a:lnTo>
                <a:lnTo>
                  <a:pt x="1136" y="58"/>
                </a:lnTo>
                <a:lnTo>
                  <a:pt x="1137" y="57"/>
                </a:lnTo>
                <a:lnTo>
                  <a:pt x="1137" y="55"/>
                </a:lnTo>
                <a:lnTo>
                  <a:pt x="1135" y="54"/>
                </a:lnTo>
                <a:lnTo>
                  <a:pt x="1133" y="54"/>
                </a:lnTo>
                <a:lnTo>
                  <a:pt x="1131" y="56"/>
                </a:lnTo>
                <a:lnTo>
                  <a:pt x="1129" y="57"/>
                </a:lnTo>
                <a:lnTo>
                  <a:pt x="1123" y="58"/>
                </a:lnTo>
                <a:lnTo>
                  <a:pt x="1118" y="59"/>
                </a:lnTo>
                <a:lnTo>
                  <a:pt x="1111" y="60"/>
                </a:lnTo>
                <a:lnTo>
                  <a:pt x="1105" y="60"/>
                </a:lnTo>
                <a:lnTo>
                  <a:pt x="1101" y="60"/>
                </a:lnTo>
                <a:lnTo>
                  <a:pt x="1097" y="60"/>
                </a:lnTo>
                <a:lnTo>
                  <a:pt x="1095" y="64"/>
                </a:lnTo>
                <a:lnTo>
                  <a:pt x="1093" y="66"/>
                </a:lnTo>
                <a:lnTo>
                  <a:pt x="1090" y="66"/>
                </a:lnTo>
                <a:lnTo>
                  <a:pt x="1090" y="65"/>
                </a:lnTo>
                <a:lnTo>
                  <a:pt x="1090" y="63"/>
                </a:lnTo>
                <a:lnTo>
                  <a:pt x="1089" y="62"/>
                </a:lnTo>
                <a:lnTo>
                  <a:pt x="1087" y="60"/>
                </a:lnTo>
                <a:lnTo>
                  <a:pt x="1084" y="60"/>
                </a:lnTo>
                <a:lnTo>
                  <a:pt x="1080" y="60"/>
                </a:lnTo>
                <a:lnTo>
                  <a:pt x="1077" y="60"/>
                </a:lnTo>
                <a:lnTo>
                  <a:pt x="1070" y="63"/>
                </a:lnTo>
                <a:lnTo>
                  <a:pt x="1064" y="65"/>
                </a:lnTo>
                <a:lnTo>
                  <a:pt x="1051" y="65"/>
                </a:lnTo>
                <a:lnTo>
                  <a:pt x="1037" y="65"/>
                </a:lnTo>
                <a:lnTo>
                  <a:pt x="1039" y="63"/>
                </a:lnTo>
                <a:lnTo>
                  <a:pt x="1043" y="60"/>
                </a:lnTo>
                <a:lnTo>
                  <a:pt x="1045" y="59"/>
                </a:lnTo>
                <a:lnTo>
                  <a:pt x="1048" y="59"/>
                </a:lnTo>
                <a:lnTo>
                  <a:pt x="1054" y="59"/>
                </a:lnTo>
                <a:lnTo>
                  <a:pt x="1060" y="58"/>
                </a:lnTo>
                <a:lnTo>
                  <a:pt x="1061" y="57"/>
                </a:lnTo>
                <a:lnTo>
                  <a:pt x="1061" y="56"/>
                </a:lnTo>
                <a:lnTo>
                  <a:pt x="1061" y="56"/>
                </a:lnTo>
                <a:lnTo>
                  <a:pt x="1060" y="56"/>
                </a:lnTo>
                <a:lnTo>
                  <a:pt x="1057" y="56"/>
                </a:lnTo>
                <a:lnTo>
                  <a:pt x="1055" y="56"/>
                </a:lnTo>
                <a:lnTo>
                  <a:pt x="1053" y="56"/>
                </a:lnTo>
                <a:lnTo>
                  <a:pt x="1052" y="55"/>
                </a:lnTo>
                <a:lnTo>
                  <a:pt x="1052" y="54"/>
                </a:lnTo>
                <a:lnTo>
                  <a:pt x="1051" y="51"/>
                </a:lnTo>
                <a:lnTo>
                  <a:pt x="1057" y="51"/>
                </a:lnTo>
                <a:lnTo>
                  <a:pt x="1063" y="50"/>
                </a:lnTo>
                <a:lnTo>
                  <a:pt x="1065" y="50"/>
                </a:lnTo>
                <a:lnTo>
                  <a:pt x="1068" y="51"/>
                </a:lnTo>
                <a:lnTo>
                  <a:pt x="1069" y="54"/>
                </a:lnTo>
                <a:lnTo>
                  <a:pt x="1069" y="56"/>
                </a:lnTo>
                <a:lnTo>
                  <a:pt x="1072" y="55"/>
                </a:lnTo>
                <a:lnTo>
                  <a:pt x="1076" y="52"/>
                </a:lnTo>
                <a:lnTo>
                  <a:pt x="1077" y="50"/>
                </a:lnTo>
                <a:lnTo>
                  <a:pt x="1078" y="50"/>
                </a:lnTo>
                <a:lnTo>
                  <a:pt x="1078" y="49"/>
                </a:lnTo>
                <a:lnTo>
                  <a:pt x="1078" y="47"/>
                </a:lnTo>
                <a:lnTo>
                  <a:pt x="1078" y="43"/>
                </a:lnTo>
                <a:lnTo>
                  <a:pt x="1077" y="41"/>
                </a:lnTo>
                <a:lnTo>
                  <a:pt x="1076" y="41"/>
                </a:lnTo>
                <a:lnTo>
                  <a:pt x="1073" y="41"/>
                </a:lnTo>
                <a:lnTo>
                  <a:pt x="1076" y="36"/>
                </a:lnTo>
                <a:lnTo>
                  <a:pt x="1079" y="32"/>
                </a:lnTo>
                <a:lnTo>
                  <a:pt x="1081" y="31"/>
                </a:lnTo>
                <a:lnTo>
                  <a:pt x="1082" y="30"/>
                </a:lnTo>
                <a:lnTo>
                  <a:pt x="1084" y="31"/>
                </a:lnTo>
                <a:lnTo>
                  <a:pt x="1086" y="32"/>
                </a:lnTo>
                <a:lnTo>
                  <a:pt x="1094" y="31"/>
                </a:lnTo>
                <a:lnTo>
                  <a:pt x="1102" y="30"/>
                </a:lnTo>
                <a:lnTo>
                  <a:pt x="1103" y="27"/>
                </a:lnTo>
                <a:lnTo>
                  <a:pt x="1105" y="26"/>
                </a:lnTo>
                <a:lnTo>
                  <a:pt x="1109" y="25"/>
                </a:lnTo>
                <a:lnTo>
                  <a:pt x="1112" y="25"/>
                </a:lnTo>
                <a:lnTo>
                  <a:pt x="1117" y="25"/>
                </a:lnTo>
                <a:lnTo>
                  <a:pt x="1121" y="24"/>
                </a:lnTo>
                <a:lnTo>
                  <a:pt x="1125" y="23"/>
                </a:lnTo>
                <a:lnTo>
                  <a:pt x="1126" y="21"/>
                </a:lnTo>
                <a:lnTo>
                  <a:pt x="1117" y="22"/>
                </a:lnTo>
                <a:lnTo>
                  <a:pt x="1106" y="22"/>
                </a:lnTo>
                <a:lnTo>
                  <a:pt x="1097" y="24"/>
                </a:lnTo>
                <a:lnTo>
                  <a:pt x="1088" y="27"/>
                </a:lnTo>
                <a:lnTo>
                  <a:pt x="1081" y="26"/>
                </a:lnTo>
                <a:lnTo>
                  <a:pt x="1074" y="24"/>
                </a:lnTo>
                <a:lnTo>
                  <a:pt x="1065" y="25"/>
                </a:lnTo>
                <a:lnTo>
                  <a:pt x="1057" y="24"/>
                </a:lnTo>
                <a:lnTo>
                  <a:pt x="1055" y="22"/>
                </a:lnTo>
                <a:lnTo>
                  <a:pt x="1055" y="19"/>
                </a:lnTo>
                <a:lnTo>
                  <a:pt x="1057" y="19"/>
                </a:lnTo>
                <a:lnTo>
                  <a:pt x="1059" y="18"/>
                </a:lnTo>
                <a:lnTo>
                  <a:pt x="1060" y="16"/>
                </a:lnTo>
                <a:lnTo>
                  <a:pt x="1059" y="15"/>
                </a:lnTo>
                <a:lnTo>
                  <a:pt x="1057" y="14"/>
                </a:lnTo>
                <a:lnTo>
                  <a:pt x="1055" y="14"/>
                </a:lnTo>
                <a:lnTo>
                  <a:pt x="1049" y="16"/>
                </a:lnTo>
                <a:lnTo>
                  <a:pt x="1045" y="19"/>
                </a:lnTo>
                <a:lnTo>
                  <a:pt x="1041" y="23"/>
                </a:lnTo>
                <a:lnTo>
                  <a:pt x="1038" y="25"/>
                </a:lnTo>
                <a:lnTo>
                  <a:pt x="1032" y="21"/>
                </a:lnTo>
                <a:lnTo>
                  <a:pt x="1028" y="16"/>
                </a:lnTo>
                <a:lnTo>
                  <a:pt x="1016" y="14"/>
                </a:lnTo>
                <a:lnTo>
                  <a:pt x="1005" y="14"/>
                </a:lnTo>
                <a:lnTo>
                  <a:pt x="994" y="14"/>
                </a:lnTo>
                <a:lnTo>
                  <a:pt x="983" y="14"/>
                </a:lnTo>
                <a:lnTo>
                  <a:pt x="972" y="14"/>
                </a:lnTo>
                <a:lnTo>
                  <a:pt x="962" y="15"/>
                </a:lnTo>
                <a:lnTo>
                  <a:pt x="960" y="15"/>
                </a:lnTo>
                <a:lnTo>
                  <a:pt x="957" y="14"/>
                </a:lnTo>
                <a:lnTo>
                  <a:pt x="956" y="13"/>
                </a:lnTo>
                <a:lnTo>
                  <a:pt x="955" y="11"/>
                </a:lnTo>
                <a:lnTo>
                  <a:pt x="956" y="10"/>
                </a:lnTo>
                <a:lnTo>
                  <a:pt x="956" y="9"/>
                </a:lnTo>
                <a:lnTo>
                  <a:pt x="960" y="6"/>
                </a:lnTo>
                <a:lnTo>
                  <a:pt x="965" y="6"/>
                </a:lnTo>
                <a:lnTo>
                  <a:pt x="971" y="6"/>
                </a:lnTo>
                <a:lnTo>
                  <a:pt x="975" y="6"/>
                </a:lnTo>
                <a:lnTo>
                  <a:pt x="985" y="8"/>
                </a:lnTo>
                <a:lnTo>
                  <a:pt x="994" y="8"/>
                </a:lnTo>
                <a:lnTo>
                  <a:pt x="998" y="7"/>
                </a:lnTo>
                <a:lnTo>
                  <a:pt x="1002" y="6"/>
                </a:lnTo>
                <a:lnTo>
                  <a:pt x="1005" y="5"/>
                </a:lnTo>
                <a:lnTo>
                  <a:pt x="1010" y="6"/>
                </a:lnTo>
                <a:lnTo>
                  <a:pt x="1014" y="7"/>
                </a:lnTo>
                <a:lnTo>
                  <a:pt x="1019" y="8"/>
                </a:lnTo>
                <a:lnTo>
                  <a:pt x="1022" y="9"/>
                </a:lnTo>
                <a:lnTo>
                  <a:pt x="1028" y="8"/>
                </a:lnTo>
                <a:lnTo>
                  <a:pt x="1031" y="7"/>
                </a:lnTo>
                <a:lnTo>
                  <a:pt x="1034" y="7"/>
                </a:lnTo>
                <a:lnTo>
                  <a:pt x="1036" y="8"/>
                </a:lnTo>
                <a:lnTo>
                  <a:pt x="1039" y="9"/>
                </a:lnTo>
                <a:lnTo>
                  <a:pt x="1041" y="10"/>
                </a:lnTo>
                <a:lnTo>
                  <a:pt x="1044" y="11"/>
                </a:lnTo>
                <a:lnTo>
                  <a:pt x="1045" y="10"/>
                </a:lnTo>
                <a:lnTo>
                  <a:pt x="1046" y="10"/>
                </a:lnTo>
                <a:lnTo>
                  <a:pt x="1048" y="8"/>
                </a:lnTo>
                <a:lnTo>
                  <a:pt x="1052" y="6"/>
                </a:lnTo>
                <a:lnTo>
                  <a:pt x="1062" y="5"/>
                </a:lnTo>
                <a:lnTo>
                  <a:pt x="1073" y="4"/>
                </a:lnTo>
                <a:lnTo>
                  <a:pt x="1062" y="1"/>
                </a:lnTo>
                <a:lnTo>
                  <a:pt x="1052" y="1"/>
                </a:lnTo>
                <a:lnTo>
                  <a:pt x="1041" y="1"/>
                </a:lnTo>
                <a:lnTo>
                  <a:pt x="1031" y="1"/>
                </a:lnTo>
                <a:lnTo>
                  <a:pt x="1020" y="0"/>
                </a:lnTo>
                <a:lnTo>
                  <a:pt x="1008" y="0"/>
                </a:lnTo>
                <a:lnTo>
                  <a:pt x="998" y="0"/>
                </a:lnTo>
                <a:lnTo>
                  <a:pt x="987" y="0"/>
                </a:lnTo>
                <a:lnTo>
                  <a:pt x="977" y="1"/>
                </a:lnTo>
                <a:lnTo>
                  <a:pt x="966" y="1"/>
                </a:lnTo>
                <a:lnTo>
                  <a:pt x="955" y="1"/>
                </a:lnTo>
                <a:lnTo>
                  <a:pt x="945" y="2"/>
                </a:lnTo>
                <a:lnTo>
                  <a:pt x="942" y="4"/>
                </a:lnTo>
                <a:lnTo>
                  <a:pt x="939" y="6"/>
                </a:lnTo>
                <a:lnTo>
                  <a:pt x="938" y="7"/>
                </a:lnTo>
                <a:lnTo>
                  <a:pt x="937" y="8"/>
                </a:lnTo>
                <a:lnTo>
                  <a:pt x="937" y="9"/>
                </a:lnTo>
                <a:lnTo>
                  <a:pt x="939" y="11"/>
                </a:lnTo>
                <a:lnTo>
                  <a:pt x="941" y="10"/>
                </a:lnTo>
                <a:lnTo>
                  <a:pt x="944" y="10"/>
                </a:lnTo>
                <a:lnTo>
                  <a:pt x="948" y="11"/>
                </a:lnTo>
                <a:lnTo>
                  <a:pt x="952" y="13"/>
                </a:lnTo>
                <a:lnTo>
                  <a:pt x="941" y="15"/>
                </a:lnTo>
                <a:lnTo>
                  <a:pt x="931" y="19"/>
                </a:lnTo>
                <a:lnTo>
                  <a:pt x="928" y="21"/>
                </a:lnTo>
                <a:lnTo>
                  <a:pt x="923" y="21"/>
                </a:lnTo>
                <a:lnTo>
                  <a:pt x="921" y="18"/>
                </a:lnTo>
                <a:lnTo>
                  <a:pt x="920" y="16"/>
                </a:lnTo>
                <a:lnTo>
                  <a:pt x="917" y="15"/>
                </a:lnTo>
                <a:lnTo>
                  <a:pt x="915" y="16"/>
                </a:lnTo>
                <a:lnTo>
                  <a:pt x="913" y="17"/>
                </a:lnTo>
                <a:lnTo>
                  <a:pt x="909" y="17"/>
                </a:lnTo>
                <a:lnTo>
                  <a:pt x="906" y="18"/>
                </a:lnTo>
                <a:lnTo>
                  <a:pt x="901" y="18"/>
                </a:lnTo>
                <a:lnTo>
                  <a:pt x="899" y="19"/>
                </a:lnTo>
                <a:lnTo>
                  <a:pt x="898" y="19"/>
                </a:lnTo>
                <a:lnTo>
                  <a:pt x="897" y="21"/>
                </a:lnTo>
                <a:lnTo>
                  <a:pt x="896" y="23"/>
                </a:lnTo>
                <a:lnTo>
                  <a:pt x="901" y="23"/>
                </a:lnTo>
                <a:lnTo>
                  <a:pt x="906" y="23"/>
                </a:lnTo>
                <a:lnTo>
                  <a:pt x="904" y="25"/>
                </a:lnTo>
                <a:lnTo>
                  <a:pt x="901" y="26"/>
                </a:lnTo>
                <a:lnTo>
                  <a:pt x="898" y="27"/>
                </a:lnTo>
                <a:lnTo>
                  <a:pt x="895" y="27"/>
                </a:lnTo>
                <a:lnTo>
                  <a:pt x="892" y="27"/>
                </a:lnTo>
                <a:lnTo>
                  <a:pt x="890" y="27"/>
                </a:lnTo>
                <a:lnTo>
                  <a:pt x="890" y="25"/>
                </a:lnTo>
                <a:lnTo>
                  <a:pt x="891" y="23"/>
                </a:lnTo>
                <a:lnTo>
                  <a:pt x="891" y="21"/>
                </a:lnTo>
                <a:lnTo>
                  <a:pt x="891" y="18"/>
                </a:lnTo>
                <a:lnTo>
                  <a:pt x="890" y="17"/>
                </a:lnTo>
                <a:lnTo>
                  <a:pt x="889" y="16"/>
                </a:lnTo>
                <a:lnTo>
                  <a:pt x="887" y="17"/>
                </a:lnTo>
                <a:lnTo>
                  <a:pt x="884" y="17"/>
                </a:lnTo>
                <a:lnTo>
                  <a:pt x="882" y="16"/>
                </a:lnTo>
                <a:lnTo>
                  <a:pt x="881" y="15"/>
                </a:lnTo>
                <a:lnTo>
                  <a:pt x="879" y="14"/>
                </a:lnTo>
                <a:lnTo>
                  <a:pt x="878" y="13"/>
                </a:lnTo>
                <a:lnTo>
                  <a:pt x="874" y="15"/>
                </a:lnTo>
                <a:lnTo>
                  <a:pt x="871" y="15"/>
                </a:lnTo>
                <a:lnTo>
                  <a:pt x="870" y="13"/>
                </a:lnTo>
                <a:lnTo>
                  <a:pt x="868" y="10"/>
                </a:lnTo>
                <a:lnTo>
                  <a:pt x="865" y="10"/>
                </a:lnTo>
                <a:lnTo>
                  <a:pt x="862" y="10"/>
                </a:lnTo>
                <a:lnTo>
                  <a:pt x="857" y="11"/>
                </a:lnTo>
                <a:lnTo>
                  <a:pt x="853" y="10"/>
                </a:lnTo>
                <a:lnTo>
                  <a:pt x="851" y="9"/>
                </a:lnTo>
                <a:lnTo>
                  <a:pt x="850" y="7"/>
                </a:lnTo>
                <a:lnTo>
                  <a:pt x="849" y="8"/>
                </a:lnTo>
                <a:lnTo>
                  <a:pt x="848" y="8"/>
                </a:lnTo>
                <a:lnTo>
                  <a:pt x="848" y="9"/>
                </a:lnTo>
                <a:lnTo>
                  <a:pt x="848" y="10"/>
                </a:lnTo>
                <a:lnTo>
                  <a:pt x="850" y="13"/>
                </a:lnTo>
                <a:lnTo>
                  <a:pt x="855" y="13"/>
                </a:lnTo>
                <a:lnTo>
                  <a:pt x="850" y="13"/>
                </a:lnTo>
                <a:lnTo>
                  <a:pt x="847" y="13"/>
                </a:lnTo>
                <a:lnTo>
                  <a:pt x="843" y="13"/>
                </a:lnTo>
                <a:lnTo>
                  <a:pt x="841" y="13"/>
                </a:lnTo>
                <a:lnTo>
                  <a:pt x="838" y="13"/>
                </a:lnTo>
                <a:lnTo>
                  <a:pt x="834" y="13"/>
                </a:lnTo>
                <a:lnTo>
                  <a:pt x="832" y="13"/>
                </a:lnTo>
                <a:lnTo>
                  <a:pt x="831" y="14"/>
                </a:lnTo>
                <a:lnTo>
                  <a:pt x="830" y="15"/>
                </a:lnTo>
                <a:lnTo>
                  <a:pt x="830" y="16"/>
                </a:lnTo>
                <a:lnTo>
                  <a:pt x="831" y="17"/>
                </a:lnTo>
                <a:lnTo>
                  <a:pt x="833" y="18"/>
                </a:lnTo>
                <a:lnTo>
                  <a:pt x="833" y="19"/>
                </a:lnTo>
                <a:lnTo>
                  <a:pt x="834" y="21"/>
                </a:lnTo>
                <a:lnTo>
                  <a:pt x="833" y="22"/>
                </a:lnTo>
                <a:lnTo>
                  <a:pt x="832" y="23"/>
                </a:lnTo>
                <a:lnTo>
                  <a:pt x="824" y="24"/>
                </a:lnTo>
                <a:lnTo>
                  <a:pt x="815" y="23"/>
                </a:lnTo>
                <a:lnTo>
                  <a:pt x="816" y="21"/>
                </a:lnTo>
                <a:lnTo>
                  <a:pt x="818" y="19"/>
                </a:lnTo>
                <a:lnTo>
                  <a:pt x="821" y="19"/>
                </a:lnTo>
                <a:lnTo>
                  <a:pt x="823" y="18"/>
                </a:lnTo>
                <a:lnTo>
                  <a:pt x="824" y="16"/>
                </a:lnTo>
                <a:lnTo>
                  <a:pt x="824" y="15"/>
                </a:lnTo>
                <a:lnTo>
                  <a:pt x="823" y="14"/>
                </a:lnTo>
                <a:lnTo>
                  <a:pt x="822" y="13"/>
                </a:lnTo>
                <a:lnTo>
                  <a:pt x="820" y="11"/>
                </a:lnTo>
                <a:lnTo>
                  <a:pt x="816" y="10"/>
                </a:lnTo>
                <a:lnTo>
                  <a:pt x="806" y="18"/>
                </a:lnTo>
                <a:lnTo>
                  <a:pt x="796" y="29"/>
                </a:lnTo>
                <a:lnTo>
                  <a:pt x="800" y="32"/>
                </a:lnTo>
                <a:lnTo>
                  <a:pt x="805" y="35"/>
                </a:lnTo>
                <a:lnTo>
                  <a:pt x="802" y="36"/>
                </a:lnTo>
                <a:lnTo>
                  <a:pt x="802" y="39"/>
                </a:lnTo>
                <a:lnTo>
                  <a:pt x="799" y="40"/>
                </a:lnTo>
                <a:lnTo>
                  <a:pt x="796" y="40"/>
                </a:lnTo>
                <a:lnTo>
                  <a:pt x="785" y="40"/>
                </a:lnTo>
                <a:lnTo>
                  <a:pt x="776" y="39"/>
                </a:lnTo>
                <a:lnTo>
                  <a:pt x="783" y="36"/>
                </a:lnTo>
                <a:lnTo>
                  <a:pt x="790" y="32"/>
                </a:lnTo>
                <a:lnTo>
                  <a:pt x="792" y="31"/>
                </a:lnTo>
                <a:lnTo>
                  <a:pt x="793" y="30"/>
                </a:lnTo>
                <a:lnTo>
                  <a:pt x="793" y="27"/>
                </a:lnTo>
                <a:lnTo>
                  <a:pt x="792" y="25"/>
                </a:lnTo>
                <a:lnTo>
                  <a:pt x="790" y="23"/>
                </a:lnTo>
                <a:lnTo>
                  <a:pt x="788" y="22"/>
                </a:lnTo>
                <a:lnTo>
                  <a:pt x="784" y="22"/>
                </a:lnTo>
                <a:lnTo>
                  <a:pt x="782" y="22"/>
                </a:lnTo>
                <a:lnTo>
                  <a:pt x="776" y="24"/>
                </a:lnTo>
                <a:lnTo>
                  <a:pt x="771" y="26"/>
                </a:lnTo>
                <a:lnTo>
                  <a:pt x="766" y="27"/>
                </a:lnTo>
                <a:lnTo>
                  <a:pt x="762" y="27"/>
                </a:lnTo>
                <a:lnTo>
                  <a:pt x="759" y="29"/>
                </a:lnTo>
                <a:lnTo>
                  <a:pt x="757" y="30"/>
                </a:lnTo>
                <a:lnTo>
                  <a:pt x="756" y="31"/>
                </a:lnTo>
                <a:lnTo>
                  <a:pt x="755" y="33"/>
                </a:lnTo>
                <a:lnTo>
                  <a:pt x="755" y="35"/>
                </a:lnTo>
                <a:lnTo>
                  <a:pt x="756" y="38"/>
                </a:lnTo>
                <a:lnTo>
                  <a:pt x="758" y="39"/>
                </a:lnTo>
                <a:lnTo>
                  <a:pt x="760" y="40"/>
                </a:lnTo>
                <a:lnTo>
                  <a:pt x="762" y="41"/>
                </a:lnTo>
                <a:lnTo>
                  <a:pt x="764" y="41"/>
                </a:lnTo>
                <a:lnTo>
                  <a:pt x="765" y="42"/>
                </a:lnTo>
                <a:lnTo>
                  <a:pt x="764" y="43"/>
                </a:lnTo>
                <a:lnTo>
                  <a:pt x="759" y="46"/>
                </a:lnTo>
                <a:lnTo>
                  <a:pt x="752" y="47"/>
                </a:lnTo>
                <a:lnTo>
                  <a:pt x="747" y="46"/>
                </a:lnTo>
                <a:lnTo>
                  <a:pt x="741" y="46"/>
                </a:lnTo>
                <a:lnTo>
                  <a:pt x="735" y="47"/>
                </a:lnTo>
                <a:lnTo>
                  <a:pt x="732" y="49"/>
                </a:lnTo>
                <a:lnTo>
                  <a:pt x="732" y="51"/>
                </a:lnTo>
                <a:lnTo>
                  <a:pt x="733" y="52"/>
                </a:lnTo>
                <a:lnTo>
                  <a:pt x="733" y="55"/>
                </a:lnTo>
                <a:lnTo>
                  <a:pt x="732" y="55"/>
                </a:lnTo>
                <a:lnTo>
                  <a:pt x="735" y="57"/>
                </a:lnTo>
                <a:lnTo>
                  <a:pt x="739" y="58"/>
                </a:lnTo>
                <a:lnTo>
                  <a:pt x="741" y="60"/>
                </a:lnTo>
                <a:lnTo>
                  <a:pt x="742" y="64"/>
                </a:lnTo>
                <a:lnTo>
                  <a:pt x="743" y="67"/>
                </a:lnTo>
                <a:lnTo>
                  <a:pt x="743" y="71"/>
                </a:lnTo>
                <a:lnTo>
                  <a:pt x="741" y="72"/>
                </a:lnTo>
                <a:lnTo>
                  <a:pt x="740" y="73"/>
                </a:lnTo>
                <a:lnTo>
                  <a:pt x="738" y="73"/>
                </a:lnTo>
                <a:lnTo>
                  <a:pt x="735" y="73"/>
                </a:lnTo>
                <a:lnTo>
                  <a:pt x="733" y="74"/>
                </a:lnTo>
                <a:lnTo>
                  <a:pt x="731" y="75"/>
                </a:lnTo>
                <a:lnTo>
                  <a:pt x="730" y="76"/>
                </a:lnTo>
                <a:lnTo>
                  <a:pt x="730" y="77"/>
                </a:lnTo>
                <a:lnTo>
                  <a:pt x="734" y="77"/>
                </a:lnTo>
                <a:lnTo>
                  <a:pt x="738" y="77"/>
                </a:lnTo>
                <a:lnTo>
                  <a:pt x="742" y="79"/>
                </a:lnTo>
                <a:lnTo>
                  <a:pt x="747" y="77"/>
                </a:lnTo>
                <a:lnTo>
                  <a:pt x="748" y="75"/>
                </a:lnTo>
                <a:lnTo>
                  <a:pt x="750" y="74"/>
                </a:lnTo>
                <a:lnTo>
                  <a:pt x="751" y="75"/>
                </a:lnTo>
                <a:lnTo>
                  <a:pt x="752" y="76"/>
                </a:lnTo>
                <a:lnTo>
                  <a:pt x="756" y="76"/>
                </a:lnTo>
                <a:lnTo>
                  <a:pt x="757" y="76"/>
                </a:lnTo>
                <a:lnTo>
                  <a:pt x="759" y="76"/>
                </a:lnTo>
                <a:lnTo>
                  <a:pt x="763" y="75"/>
                </a:lnTo>
                <a:lnTo>
                  <a:pt x="769" y="74"/>
                </a:lnTo>
                <a:lnTo>
                  <a:pt x="776" y="75"/>
                </a:lnTo>
                <a:lnTo>
                  <a:pt x="783" y="74"/>
                </a:lnTo>
                <a:lnTo>
                  <a:pt x="790" y="72"/>
                </a:lnTo>
                <a:lnTo>
                  <a:pt x="804" y="71"/>
                </a:lnTo>
                <a:lnTo>
                  <a:pt x="818" y="69"/>
                </a:lnTo>
                <a:lnTo>
                  <a:pt x="823" y="67"/>
                </a:lnTo>
                <a:lnTo>
                  <a:pt x="829" y="65"/>
                </a:lnTo>
                <a:lnTo>
                  <a:pt x="831" y="67"/>
                </a:lnTo>
                <a:lnTo>
                  <a:pt x="833" y="69"/>
                </a:lnTo>
                <a:lnTo>
                  <a:pt x="835" y="69"/>
                </a:lnTo>
                <a:lnTo>
                  <a:pt x="838" y="68"/>
                </a:lnTo>
                <a:lnTo>
                  <a:pt x="842" y="67"/>
                </a:lnTo>
                <a:lnTo>
                  <a:pt x="848" y="65"/>
                </a:lnTo>
                <a:lnTo>
                  <a:pt x="853" y="67"/>
                </a:lnTo>
                <a:lnTo>
                  <a:pt x="858" y="69"/>
                </a:lnTo>
                <a:lnTo>
                  <a:pt x="863" y="66"/>
                </a:lnTo>
                <a:lnTo>
                  <a:pt x="867" y="63"/>
                </a:lnTo>
                <a:lnTo>
                  <a:pt x="873" y="64"/>
                </a:lnTo>
                <a:lnTo>
                  <a:pt x="880" y="64"/>
                </a:lnTo>
                <a:lnTo>
                  <a:pt x="882" y="63"/>
                </a:lnTo>
                <a:lnTo>
                  <a:pt x="884" y="62"/>
                </a:lnTo>
                <a:lnTo>
                  <a:pt x="886" y="60"/>
                </a:lnTo>
                <a:lnTo>
                  <a:pt x="887" y="60"/>
                </a:lnTo>
                <a:lnTo>
                  <a:pt x="888" y="62"/>
                </a:lnTo>
                <a:lnTo>
                  <a:pt x="888" y="63"/>
                </a:lnTo>
                <a:lnTo>
                  <a:pt x="887" y="66"/>
                </a:lnTo>
                <a:lnTo>
                  <a:pt x="884" y="68"/>
                </a:lnTo>
                <a:lnTo>
                  <a:pt x="886" y="73"/>
                </a:lnTo>
                <a:lnTo>
                  <a:pt x="888" y="75"/>
                </a:lnTo>
                <a:lnTo>
                  <a:pt x="884" y="73"/>
                </a:lnTo>
                <a:lnTo>
                  <a:pt x="881" y="73"/>
                </a:lnTo>
                <a:lnTo>
                  <a:pt x="876" y="74"/>
                </a:lnTo>
                <a:lnTo>
                  <a:pt x="873" y="74"/>
                </a:lnTo>
                <a:lnTo>
                  <a:pt x="871" y="73"/>
                </a:lnTo>
                <a:lnTo>
                  <a:pt x="868" y="72"/>
                </a:lnTo>
                <a:lnTo>
                  <a:pt x="866" y="73"/>
                </a:lnTo>
                <a:lnTo>
                  <a:pt x="865" y="75"/>
                </a:lnTo>
                <a:lnTo>
                  <a:pt x="865" y="79"/>
                </a:lnTo>
                <a:lnTo>
                  <a:pt x="866" y="82"/>
                </a:lnTo>
                <a:lnTo>
                  <a:pt x="867" y="84"/>
                </a:lnTo>
                <a:lnTo>
                  <a:pt x="867" y="85"/>
                </a:lnTo>
                <a:lnTo>
                  <a:pt x="866" y="87"/>
                </a:lnTo>
                <a:lnTo>
                  <a:pt x="865" y="88"/>
                </a:lnTo>
                <a:lnTo>
                  <a:pt x="862" y="87"/>
                </a:lnTo>
                <a:lnTo>
                  <a:pt x="858" y="84"/>
                </a:lnTo>
                <a:lnTo>
                  <a:pt x="856" y="87"/>
                </a:lnTo>
                <a:lnTo>
                  <a:pt x="854" y="89"/>
                </a:lnTo>
                <a:lnTo>
                  <a:pt x="847" y="90"/>
                </a:lnTo>
                <a:lnTo>
                  <a:pt x="839" y="90"/>
                </a:lnTo>
                <a:lnTo>
                  <a:pt x="837" y="91"/>
                </a:lnTo>
                <a:lnTo>
                  <a:pt x="835" y="93"/>
                </a:lnTo>
                <a:lnTo>
                  <a:pt x="834" y="94"/>
                </a:lnTo>
                <a:lnTo>
                  <a:pt x="835" y="98"/>
                </a:lnTo>
                <a:lnTo>
                  <a:pt x="839" y="98"/>
                </a:lnTo>
                <a:lnTo>
                  <a:pt x="842" y="98"/>
                </a:lnTo>
                <a:lnTo>
                  <a:pt x="846" y="97"/>
                </a:lnTo>
                <a:lnTo>
                  <a:pt x="849" y="94"/>
                </a:lnTo>
                <a:lnTo>
                  <a:pt x="854" y="92"/>
                </a:lnTo>
                <a:lnTo>
                  <a:pt x="856" y="92"/>
                </a:lnTo>
                <a:lnTo>
                  <a:pt x="859" y="92"/>
                </a:lnTo>
                <a:lnTo>
                  <a:pt x="864" y="96"/>
                </a:lnTo>
                <a:lnTo>
                  <a:pt x="859" y="98"/>
                </a:lnTo>
                <a:lnTo>
                  <a:pt x="855" y="100"/>
                </a:lnTo>
                <a:lnTo>
                  <a:pt x="849" y="100"/>
                </a:lnTo>
                <a:lnTo>
                  <a:pt x="845" y="101"/>
                </a:lnTo>
                <a:lnTo>
                  <a:pt x="834" y="105"/>
                </a:lnTo>
                <a:lnTo>
                  <a:pt x="824" y="107"/>
                </a:lnTo>
                <a:lnTo>
                  <a:pt x="820" y="107"/>
                </a:lnTo>
                <a:lnTo>
                  <a:pt x="816" y="105"/>
                </a:lnTo>
                <a:lnTo>
                  <a:pt x="815" y="104"/>
                </a:lnTo>
                <a:lnTo>
                  <a:pt x="816" y="101"/>
                </a:lnTo>
                <a:lnTo>
                  <a:pt x="817" y="97"/>
                </a:lnTo>
                <a:lnTo>
                  <a:pt x="818" y="92"/>
                </a:lnTo>
                <a:lnTo>
                  <a:pt x="822" y="90"/>
                </a:lnTo>
                <a:lnTo>
                  <a:pt x="825" y="90"/>
                </a:lnTo>
                <a:lnTo>
                  <a:pt x="828" y="89"/>
                </a:lnTo>
                <a:lnTo>
                  <a:pt x="828" y="88"/>
                </a:lnTo>
                <a:lnTo>
                  <a:pt x="828" y="87"/>
                </a:lnTo>
                <a:lnTo>
                  <a:pt x="826" y="85"/>
                </a:lnTo>
                <a:lnTo>
                  <a:pt x="822" y="83"/>
                </a:lnTo>
                <a:lnTo>
                  <a:pt x="818" y="83"/>
                </a:lnTo>
                <a:lnTo>
                  <a:pt x="816" y="83"/>
                </a:lnTo>
                <a:lnTo>
                  <a:pt x="816" y="83"/>
                </a:lnTo>
                <a:lnTo>
                  <a:pt x="816" y="84"/>
                </a:lnTo>
                <a:lnTo>
                  <a:pt x="816" y="85"/>
                </a:lnTo>
                <a:lnTo>
                  <a:pt x="814" y="91"/>
                </a:lnTo>
                <a:lnTo>
                  <a:pt x="812" y="97"/>
                </a:lnTo>
                <a:lnTo>
                  <a:pt x="810" y="99"/>
                </a:lnTo>
                <a:lnTo>
                  <a:pt x="810" y="102"/>
                </a:lnTo>
                <a:lnTo>
                  <a:pt x="810" y="105"/>
                </a:lnTo>
                <a:lnTo>
                  <a:pt x="813" y="108"/>
                </a:lnTo>
                <a:lnTo>
                  <a:pt x="808" y="108"/>
                </a:lnTo>
                <a:lnTo>
                  <a:pt x="802" y="108"/>
                </a:lnTo>
                <a:lnTo>
                  <a:pt x="800" y="108"/>
                </a:lnTo>
                <a:lnTo>
                  <a:pt x="799" y="107"/>
                </a:lnTo>
                <a:lnTo>
                  <a:pt x="798" y="105"/>
                </a:lnTo>
                <a:lnTo>
                  <a:pt x="799" y="104"/>
                </a:lnTo>
                <a:lnTo>
                  <a:pt x="801" y="102"/>
                </a:lnTo>
                <a:lnTo>
                  <a:pt x="804" y="101"/>
                </a:lnTo>
                <a:lnTo>
                  <a:pt x="799" y="99"/>
                </a:lnTo>
                <a:lnTo>
                  <a:pt x="793" y="99"/>
                </a:lnTo>
                <a:lnTo>
                  <a:pt x="799" y="96"/>
                </a:lnTo>
                <a:lnTo>
                  <a:pt x="802" y="91"/>
                </a:lnTo>
                <a:lnTo>
                  <a:pt x="800" y="90"/>
                </a:lnTo>
                <a:lnTo>
                  <a:pt x="796" y="90"/>
                </a:lnTo>
                <a:lnTo>
                  <a:pt x="792" y="91"/>
                </a:lnTo>
                <a:lnTo>
                  <a:pt x="790" y="93"/>
                </a:lnTo>
                <a:lnTo>
                  <a:pt x="790" y="98"/>
                </a:lnTo>
                <a:lnTo>
                  <a:pt x="790" y="102"/>
                </a:lnTo>
                <a:lnTo>
                  <a:pt x="785" y="106"/>
                </a:lnTo>
                <a:lnTo>
                  <a:pt x="781" y="107"/>
                </a:lnTo>
                <a:lnTo>
                  <a:pt x="779" y="106"/>
                </a:lnTo>
                <a:lnTo>
                  <a:pt x="775" y="104"/>
                </a:lnTo>
                <a:lnTo>
                  <a:pt x="772" y="102"/>
                </a:lnTo>
                <a:lnTo>
                  <a:pt x="768" y="104"/>
                </a:lnTo>
                <a:lnTo>
                  <a:pt x="759" y="105"/>
                </a:lnTo>
                <a:lnTo>
                  <a:pt x="750" y="107"/>
                </a:lnTo>
                <a:lnTo>
                  <a:pt x="747" y="107"/>
                </a:lnTo>
                <a:lnTo>
                  <a:pt x="746" y="106"/>
                </a:lnTo>
                <a:lnTo>
                  <a:pt x="744" y="105"/>
                </a:lnTo>
                <a:lnTo>
                  <a:pt x="746" y="101"/>
                </a:lnTo>
                <a:lnTo>
                  <a:pt x="747" y="99"/>
                </a:lnTo>
                <a:lnTo>
                  <a:pt x="747" y="97"/>
                </a:lnTo>
                <a:lnTo>
                  <a:pt x="749" y="96"/>
                </a:lnTo>
                <a:lnTo>
                  <a:pt x="750" y="93"/>
                </a:lnTo>
                <a:lnTo>
                  <a:pt x="748" y="92"/>
                </a:lnTo>
                <a:lnTo>
                  <a:pt x="744" y="92"/>
                </a:lnTo>
                <a:lnTo>
                  <a:pt x="741" y="93"/>
                </a:lnTo>
                <a:lnTo>
                  <a:pt x="738" y="94"/>
                </a:lnTo>
                <a:lnTo>
                  <a:pt x="738" y="98"/>
                </a:lnTo>
                <a:lnTo>
                  <a:pt x="739" y="101"/>
                </a:lnTo>
                <a:lnTo>
                  <a:pt x="736" y="105"/>
                </a:lnTo>
                <a:lnTo>
                  <a:pt x="733" y="107"/>
                </a:lnTo>
                <a:lnTo>
                  <a:pt x="731" y="106"/>
                </a:lnTo>
                <a:lnTo>
                  <a:pt x="731" y="105"/>
                </a:lnTo>
                <a:lnTo>
                  <a:pt x="730" y="101"/>
                </a:lnTo>
                <a:lnTo>
                  <a:pt x="730" y="100"/>
                </a:lnTo>
                <a:lnTo>
                  <a:pt x="728" y="98"/>
                </a:lnTo>
                <a:lnTo>
                  <a:pt x="726" y="97"/>
                </a:lnTo>
                <a:lnTo>
                  <a:pt x="725" y="98"/>
                </a:lnTo>
                <a:lnTo>
                  <a:pt x="724" y="100"/>
                </a:lnTo>
                <a:lnTo>
                  <a:pt x="725" y="102"/>
                </a:lnTo>
                <a:lnTo>
                  <a:pt x="725" y="105"/>
                </a:lnTo>
                <a:lnTo>
                  <a:pt x="724" y="107"/>
                </a:lnTo>
                <a:lnTo>
                  <a:pt x="723" y="107"/>
                </a:lnTo>
                <a:lnTo>
                  <a:pt x="722" y="107"/>
                </a:lnTo>
                <a:lnTo>
                  <a:pt x="719" y="107"/>
                </a:lnTo>
                <a:lnTo>
                  <a:pt x="716" y="106"/>
                </a:lnTo>
                <a:lnTo>
                  <a:pt x="714" y="105"/>
                </a:lnTo>
                <a:lnTo>
                  <a:pt x="714" y="102"/>
                </a:lnTo>
                <a:lnTo>
                  <a:pt x="715" y="100"/>
                </a:lnTo>
                <a:lnTo>
                  <a:pt x="715" y="93"/>
                </a:lnTo>
                <a:lnTo>
                  <a:pt x="714" y="87"/>
                </a:lnTo>
                <a:lnTo>
                  <a:pt x="710" y="89"/>
                </a:lnTo>
                <a:lnTo>
                  <a:pt x="707" y="89"/>
                </a:lnTo>
                <a:lnTo>
                  <a:pt x="706" y="93"/>
                </a:lnTo>
                <a:lnTo>
                  <a:pt x="706" y="97"/>
                </a:lnTo>
                <a:lnTo>
                  <a:pt x="705" y="99"/>
                </a:lnTo>
                <a:lnTo>
                  <a:pt x="700" y="99"/>
                </a:lnTo>
                <a:lnTo>
                  <a:pt x="697" y="99"/>
                </a:lnTo>
                <a:lnTo>
                  <a:pt x="694" y="98"/>
                </a:lnTo>
                <a:lnTo>
                  <a:pt x="697" y="94"/>
                </a:lnTo>
                <a:lnTo>
                  <a:pt x="701" y="92"/>
                </a:lnTo>
                <a:lnTo>
                  <a:pt x="698" y="91"/>
                </a:lnTo>
                <a:lnTo>
                  <a:pt x="694" y="91"/>
                </a:lnTo>
                <a:lnTo>
                  <a:pt x="691" y="91"/>
                </a:lnTo>
                <a:lnTo>
                  <a:pt x="689" y="92"/>
                </a:lnTo>
                <a:lnTo>
                  <a:pt x="685" y="93"/>
                </a:lnTo>
                <a:lnTo>
                  <a:pt x="683" y="96"/>
                </a:lnTo>
                <a:lnTo>
                  <a:pt x="681" y="98"/>
                </a:lnTo>
                <a:lnTo>
                  <a:pt x="681" y="101"/>
                </a:lnTo>
                <a:lnTo>
                  <a:pt x="678" y="98"/>
                </a:lnTo>
                <a:lnTo>
                  <a:pt x="676" y="96"/>
                </a:lnTo>
                <a:lnTo>
                  <a:pt x="674" y="93"/>
                </a:lnTo>
                <a:lnTo>
                  <a:pt x="672" y="91"/>
                </a:lnTo>
                <a:lnTo>
                  <a:pt x="666" y="90"/>
                </a:lnTo>
                <a:lnTo>
                  <a:pt x="659" y="90"/>
                </a:lnTo>
                <a:lnTo>
                  <a:pt x="650" y="91"/>
                </a:lnTo>
                <a:lnTo>
                  <a:pt x="642" y="91"/>
                </a:lnTo>
                <a:lnTo>
                  <a:pt x="639" y="91"/>
                </a:lnTo>
                <a:lnTo>
                  <a:pt x="635" y="92"/>
                </a:lnTo>
                <a:lnTo>
                  <a:pt x="633" y="93"/>
                </a:lnTo>
                <a:lnTo>
                  <a:pt x="631" y="97"/>
                </a:lnTo>
                <a:lnTo>
                  <a:pt x="628" y="93"/>
                </a:lnTo>
                <a:lnTo>
                  <a:pt x="626" y="90"/>
                </a:lnTo>
                <a:lnTo>
                  <a:pt x="624" y="89"/>
                </a:lnTo>
                <a:lnTo>
                  <a:pt x="619" y="88"/>
                </a:lnTo>
                <a:lnTo>
                  <a:pt x="618" y="92"/>
                </a:lnTo>
                <a:lnTo>
                  <a:pt x="615" y="94"/>
                </a:lnTo>
                <a:lnTo>
                  <a:pt x="611" y="94"/>
                </a:lnTo>
                <a:lnTo>
                  <a:pt x="606" y="92"/>
                </a:lnTo>
                <a:lnTo>
                  <a:pt x="604" y="91"/>
                </a:lnTo>
                <a:lnTo>
                  <a:pt x="603" y="90"/>
                </a:lnTo>
                <a:lnTo>
                  <a:pt x="602" y="89"/>
                </a:lnTo>
                <a:lnTo>
                  <a:pt x="603" y="88"/>
                </a:lnTo>
                <a:lnTo>
                  <a:pt x="606" y="85"/>
                </a:lnTo>
                <a:lnTo>
                  <a:pt x="609" y="84"/>
                </a:lnTo>
                <a:lnTo>
                  <a:pt x="609" y="82"/>
                </a:lnTo>
                <a:lnTo>
                  <a:pt x="610" y="80"/>
                </a:lnTo>
                <a:lnTo>
                  <a:pt x="612" y="79"/>
                </a:lnTo>
                <a:lnTo>
                  <a:pt x="614" y="80"/>
                </a:lnTo>
                <a:lnTo>
                  <a:pt x="616" y="81"/>
                </a:lnTo>
                <a:lnTo>
                  <a:pt x="617" y="83"/>
                </a:lnTo>
                <a:lnTo>
                  <a:pt x="620" y="83"/>
                </a:lnTo>
                <a:lnTo>
                  <a:pt x="622" y="82"/>
                </a:lnTo>
                <a:lnTo>
                  <a:pt x="623" y="80"/>
                </a:lnTo>
                <a:lnTo>
                  <a:pt x="624" y="77"/>
                </a:lnTo>
                <a:lnTo>
                  <a:pt x="625" y="75"/>
                </a:lnTo>
                <a:lnTo>
                  <a:pt x="627" y="74"/>
                </a:lnTo>
                <a:lnTo>
                  <a:pt x="629" y="74"/>
                </a:lnTo>
                <a:lnTo>
                  <a:pt x="633" y="74"/>
                </a:lnTo>
                <a:lnTo>
                  <a:pt x="632" y="71"/>
                </a:lnTo>
                <a:lnTo>
                  <a:pt x="627" y="68"/>
                </a:lnTo>
                <a:lnTo>
                  <a:pt x="632" y="66"/>
                </a:lnTo>
                <a:lnTo>
                  <a:pt x="635" y="65"/>
                </a:lnTo>
                <a:lnTo>
                  <a:pt x="635" y="63"/>
                </a:lnTo>
                <a:lnTo>
                  <a:pt x="635" y="59"/>
                </a:lnTo>
                <a:lnTo>
                  <a:pt x="637" y="56"/>
                </a:lnTo>
                <a:lnTo>
                  <a:pt x="640" y="51"/>
                </a:lnTo>
                <a:lnTo>
                  <a:pt x="635" y="51"/>
                </a:lnTo>
                <a:lnTo>
                  <a:pt x="629" y="51"/>
                </a:lnTo>
                <a:lnTo>
                  <a:pt x="626" y="52"/>
                </a:lnTo>
                <a:lnTo>
                  <a:pt x="625" y="55"/>
                </a:lnTo>
                <a:lnTo>
                  <a:pt x="624" y="57"/>
                </a:lnTo>
                <a:lnTo>
                  <a:pt x="623" y="58"/>
                </a:lnTo>
                <a:lnTo>
                  <a:pt x="618" y="59"/>
                </a:lnTo>
                <a:lnTo>
                  <a:pt x="615" y="58"/>
                </a:lnTo>
                <a:lnTo>
                  <a:pt x="617" y="56"/>
                </a:lnTo>
                <a:lnTo>
                  <a:pt x="620" y="54"/>
                </a:lnTo>
                <a:lnTo>
                  <a:pt x="612" y="55"/>
                </a:lnTo>
                <a:lnTo>
                  <a:pt x="604" y="56"/>
                </a:lnTo>
                <a:lnTo>
                  <a:pt x="596" y="57"/>
                </a:lnTo>
                <a:lnTo>
                  <a:pt x="589" y="60"/>
                </a:lnTo>
                <a:lnTo>
                  <a:pt x="583" y="64"/>
                </a:lnTo>
                <a:lnTo>
                  <a:pt x="576" y="65"/>
                </a:lnTo>
                <a:lnTo>
                  <a:pt x="574" y="65"/>
                </a:lnTo>
                <a:lnTo>
                  <a:pt x="571" y="65"/>
                </a:lnTo>
                <a:lnTo>
                  <a:pt x="569" y="66"/>
                </a:lnTo>
                <a:lnTo>
                  <a:pt x="568" y="67"/>
                </a:lnTo>
                <a:lnTo>
                  <a:pt x="568" y="69"/>
                </a:lnTo>
                <a:lnTo>
                  <a:pt x="568" y="69"/>
                </a:lnTo>
                <a:lnTo>
                  <a:pt x="568" y="71"/>
                </a:lnTo>
                <a:lnTo>
                  <a:pt x="569" y="71"/>
                </a:lnTo>
                <a:lnTo>
                  <a:pt x="571" y="69"/>
                </a:lnTo>
                <a:lnTo>
                  <a:pt x="574" y="69"/>
                </a:lnTo>
                <a:lnTo>
                  <a:pt x="581" y="68"/>
                </a:lnTo>
                <a:lnTo>
                  <a:pt x="586" y="67"/>
                </a:lnTo>
                <a:lnTo>
                  <a:pt x="593" y="66"/>
                </a:lnTo>
                <a:lnTo>
                  <a:pt x="599" y="62"/>
                </a:lnTo>
                <a:lnTo>
                  <a:pt x="600" y="60"/>
                </a:lnTo>
                <a:lnTo>
                  <a:pt x="602" y="59"/>
                </a:lnTo>
                <a:lnTo>
                  <a:pt x="604" y="58"/>
                </a:lnTo>
                <a:lnTo>
                  <a:pt x="607" y="58"/>
                </a:lnTo>
                <a:lnTo>
                  <a:pt x="609" y="63"/>
                </a:lnTo>
                <a:lnTo>
                  <a:pt x="609" y="67"/>
                </a:lnTo>
                <a:lnTo>
                  <a:pt x="607" y="73"/>
                </a:lnTo>
                <a:lnTo>
                  <a:pt x="602" y="79"/>
                </a:lnTo>
                <a:lnTo>
                  <a:pt x="598" y="85"/>
                </a:lnTo>
                <a:lnTo>
                  <a:pt x="592" y="90"/>
                </a:lnTo>
                <a:lnTo>
                  <a:pt x="590" y="91"/>
                </a:lnTo>
                <a:lnTo>
                  <a:pt x="586" y="91"/>
                </a:lnTo>
                <a:lnTo>
                  <a:pt x="584" y="91"/>
                </a:lnTo>
                <a:lnTo>
                  <a:pt x="582" y="90"/>
                </a:lnTo>
                <a:lnTo>
                  <a:pt x="581" y="88"/>
                </a:lnTo>
                <a:lnTo>
                  <a:pt x="582" y="87"/>
                </a:lnTo>
                <a:lnTo>
                  <a:pt x="581" y="85"/>
                </a:lnTo>
                <a:lnTo>
                  <a:pt x="577" y="85"/>
                </a:lnTo>
                <a:lnTo>
                  <a:pt x="575" y="85"/>
                </a:lnTo>
                <a:lnTo>
                  <a:pt x="574" y="87"/>
                </a:lnTo>
                <a:lnTo>
                  <a:pt x="574" y="88"/>
                </a:lnTo>
                <a:lnTo>
                  <a:pt x="575" y="91"/>
                </a:lnTo>
                <a:lnTo>
                  <a:pt x="576" y="92"/>
                </a:lnTo>
                <a:lnTo>
                  <a:pt x="576" y="94"/>
                </a:lnTo>
                <a:lnTo>
                  <a:pt x="575" y="97"/>
                </a:lnTo>
                <a:lnTo>
                  <a:pt x="573" y="98"/>
                </a:lnTo>
                <a:lnTo>
                  <a:pt x="567" y="97"/>
                </a:lnTo>
                <a:lnTo>
                  <a:pt x="561" y="96"/>
                </a:lnTo>
                <a:lnTo>
                  <a:pt x="563" y="93"/>
                </a:lnTo>
                <a:lnTo>
                  <a:pt x="566" y="89"/>
                </a:lnTo>
                <a:lnTo>
                  <a:pt x="566" y="88"/>
                </a:lnTo>
                <a:lnTo>
                  <a:pt x="566" y="85"/>
                </a:lnTo>
                <a:lnTo>
                  <a:pt x="563" y="84"/>
                </a:lnTo>
                <a:lnTo>
                  <a:pt x="561" y="83"/>
                </a:lnTo>
                <a:lnTo>
                  <a:pt x="553" y="85"/>
                </a:lnTo>
                <a:lnTo>
                  <a:pt x="544" y="88"/>
                </a:lnTo>
                <a:lnTo>
                  <a:pt x="542" y="87"/>
                </a:lnTo>
                <a:lnTo>
                  <a:pt x="541" y="85"/>
                </a:lnTo>
                <a:lnTo>
                  <a:pt x="540" y="84"/>
                </a:lnTo>
                <a:lnTo>
                  <a:pt x="540" y="83"/>
                </a:lnTo>
                <a:lnTo>
                  <a:pt x="540" y="80"/>
                </a:lnTo>
                <a:lnTo>
                  <a:pt x="540" y="75"/>
                </a:lnTo>
                <a:lnTo>
                  <a:pt x="540" y="73"/>
                </a:lnTo>
                <a:lnTo>
                  <a:pt x="538" y="72"/>
                </a:lnTo>
                <a:lnTo>
                  <a:pt x="537" y="71"/>
                </a:lnTo>
                <a:lnTo>
                  <a:pt x="535" y="69"/>
                </a:lnTo>
                <a:lnTo>
                  <a:pt x="530" y="69"/>
                </a:lnTo>
                <a:lnTo>
                  <a:pt x="526" y="68"/>
                </a:lnTo>
                <a:lnTo>
                  <a:pt x="529" y="66"/>
                </a:lnTo>
                <a:lnTo>
                  <a:pt x="533" y="65"/>
                </a:lnTo>
                <a:lnTo>
                  <a:pt x="522" y="65"/>
                </a:lnTo>
                <a:lnTo>
                  <a:pt x="513" y="66"/>
                </a:lnTo>
                <a:lnTo>
                  <a:pt x="517" y="62"/>
                </a:lnTo>
                <a:lnTo>
                  <a:pt x="518" y="57"/>
                </a:lnTo>
                <a:lnTo>
                  <a:pt x="516" y="57"/>
                </a:lnTo>
                <a:lnTo>
                  <a:pt x="513" y="57"/>
                </a:lnTo>
                <a:lnTo>
                  <a:pt x="511" y="56"/>
                </a:lnTo>
                <a:lnTo>
                  <a:pt x="510" y="52"/>
                </a:lnTo>
                <a:lnTo>
                  <a:pt x="508" y="56"/>
                </a:lnTo>
                <a:lnTo>
                  <a:pt x="505" y="59"/>
                </a:lnTo>
                <a:lnTo>
                  <a:pt x="502" y="60"/>
                </a:lnTo>
                <a:lnTo>
                  <a:pt x="499" y="59"/>
                </a:lnTo>
                <a:lnTo>
                  <a:pt x="501" y="58"/>
                </a:lnTo>
                <a:lnTo>
                  <a:pt x="501" y="56"/>
                </a:lnTo>
                <a:lnTo>
                  <a:pt x="501" y="54"/>
                </a:lnTo>
                <a:lnTo>
                  <a:pt x="499" y="51"/>
                </a:lnTo>
                <a:lnTo>
                  <a:pt x="502" y="51"/>
                </a:lnTo>
                <a:lnTo>
                  <a:pt x="507" y="50"/>
                </a:lnTo>
                <a:lnTo>
                  <a:pt x="509" y="49"/>
                </a:lnTo>
                <a:lnTo>
                  <a:pt x="511" y="48"/>
                </a:lnTo>
                <a:lnTo>
                  <a:pt x="512" y="47"/>
                </a:lnTo>
                <a:lnTo>
                  <a:pt x="512" y="46"/>
                </a:lnTo>
                <a:lnTo>
                  <a:pt x="505" y="46"/>
                </a:lnTo>
                <a:lnTo>
                  <a:pt x="499" y="48"/>
                </a:lnTo>
                <a:lnTo>
                  <a:pt x="491" y="50"/>
                </a:lnTo>
                <a:lnTo>
                  <a:pt x="483" y="51"/>
                </a:lnTo>
                <a:lnTo>
                  <a:pt x="479" y="51"/>
                </a:lnTo>
                <a:lnTo>
                  <a:pt x="476" y="54"/>
                </a:lnTo>
                <a:lnTo>
                  <a:pt x="472" y="56"/>
                </a:lnTo>
                <a:lnTo>
                  <a:pt x="469" y="58"/>
                </a:lnTo>
                <a:lnTo>
                  <a:pt x="471" y="59"/>
                </a:lnTo>
                <a:lnTo>
                  <a:pt x="474" y="59"/>
                </a:lnTo>
                <a:lnTo>
                  <a:pt x="475" y="58"/>
                </a:lnTo>
                <a:lnTo>
                  <a:pt x="477" y="57"/>
                </a:lnTo>
                <a:lnTo>
                  <a:pt x="479" y="56"/>
                </a:lnTo>
                <a:lnTo>
                  <a:pt x="482" y="56"/>
                </a:lnTo>
                <a:lnTo>
                  <a:pt x="484" y="56"/>
                </a:lnTo>
                <a:lnTo>
                  <a:pt x="486" y="56"/>
                </a:lnTo>
                <a:lnTo>
                  <a:pt x="484" y="57"/>
                </a:lnTo>
                <a:lnTo>
                  <a:pt x="483" y="57"/>
                </a:lnTo>
                <a:lnTo>
                  <a:pt x="483" y="59"/>
                </a:lnTo>
                <a:lnTo>
                  <a:pt x="483" y="60"/>
                </a:lnTo>
                <a:lnTo>
                  <a:pt x="485" y="60"/>
                </a:lnTo>
                <a:lnTo>
                  <a:pt x="487" y="62"/>
                </a:lnTo>
                <a:lnTo>
                  <a:pt x="485" y="64"/>
                </a:lnTo>
                <a:lnTo>
                  <a:pt x="480" y="64"/>
                </a:lnTo>
                <a:lnTo>
                  <a:pt x="474" y="65"/>
                </a:lnTo>
                <a:lnTo>
                  <a:pt x="470" y="65"/>
                </a:lnTo>
                <a:lnTo>
                  <a:pt x="459" y="65"/>
                </a:lnTo>
                <a:lnTo>
                  <a:pt x="447" y="66"/>
                </a:lnTo>
                <a:lnTo>
                  <a:pt x="444" y="67"/>
                </a:lnTo>
                <a:lnTo>
                  <a:pt x="439" y="68"/>
                </a:lnTo>
                <a:lnTo>
                  <a:pt x="435" y="69"/>
                </a:lnTo>
                <a:lnTo>
                  <a:pt x="430" y="68"/>
                </a:lnTo>
                <a:lnTo>
                  <a:pt x="427" y="65"/>
                </a:lnTo>
                <a:lnTo>
                  <a:pt x="422" y="62"/>
                </a:lnTo>
                <a:lnTo>
                  <a:pt x="419" y="62"/>
                </a:lnTo>
                <a:lnTo>
                  <a:pt x="417" y="63"/>
                </a:lnTo>
                <a:lnTo>
                  <a:pt x="416" y="65"/>
                </a:lnTo>
                <a:lnTo>
                  <a:pt x="413" y="67"/>
                </a:lnTo>
                <a:lnTo>
                  <a:pt x="410" y="67"/>
                </a:lnTo>
                <a:lnTo>
                  <a:pt x="408" y="66"/>
                </a:lnTo>
                <a:lnTo>
                  <a:pt x="404" y="64"/>
                </a:lnTo>
                <a:lnTo>
                  <a:pt x="403" y="63"/>
                </a:lnTo>
                <a:lnTo>
                  <a:pt x="402" y="60"/>
                </a:lnTo>
                <a:lnTo>
                  <a:pt x="401" y="59"/>
                </a:lnTo>
                <a:lnTo>
                  <a:pt x="396" y="59"/>
                </a:lnTo>
                <a:lnTo>
                  <a:pt x="390" y="62"/>
                </a:lnTo>
                <a:lnTo>
                  <a:pt x="380" y="63"/>
                </a:lnTo>
                <a:lnTo>
                  <a:pt x="370" y="65"/>
                </a:lnTo>
                <a:lnTo>
                  <a:pt x="359" y="66"/>
                </a:lnTo>
                <a:lnTo>
                  <a:pt x="348" y="67"/>
                </a:lnTo>
                <a:lnTo>
                  <a:pt x="343" y="67"/>
                </a:lnTo>
                <a:lnTo>
                  <a:pt x="339" y="68"/>
                </a:lnTo>
                <a:lnTo>
                  <a:pt x="337" y="71"/>
                </a:lnTo>
                <a:lnTo>
                  <a:pt x="332" y="74"/>
                </a:lnTo>
                <a:lnTo>
                  <a:pt x="329" y="77"/>
                </a:lnTo>
                <a:lnTo>
                  <a:pt x="324" y="79"/>
                </a:lnTo>
                <a:lnTo>
                  <a:pt x="320" y="80"/>
                </a:lnTo>
                <a:lnTo>
                  <a:pt x="315" y="81"/>
                </a:lnTo>
                <a:lnTo>
                  <a:pt x="310" y="82"/>
                </a:lnTo>
                <a:lnTo>
                  <a:pt x="305" y="82"/>
                </a:lnTo>
                <a:lnTo>
                  <a:pt x="302" y="82"/>
                </a:lnTo>
                <a:lnTo>
                  <a:pt x="298" y="83"/>
                </a:lnTo>
                <a:lnTo>
                  <a:pt x="289" y="85"/>
                </a:lnTo>
                <a:lnTo>
                  <a:pt x="280" y="88"/>
                </a:lnTo>
                <a:lnTo>
                  <a:pt x="272" y="89"/>
                </a:lnTo>
                <a:lnTo>
                  <a:pt x="265" y="91"/>
                </a:lnTo>
                <a:lnTo>
                  <a:pt x="261" y="93"/>
                </a:lnTo>
                <a:lnTo>
                  <a:pt x="257" y="94"/>
                </a:lnTo>
                <a:lnTo>
                  <a:pt x="253" y="96"/>
                </a:lnTo>
                <a:lnTo>
                  <a:pt x="249" y="98"/>
                </a:lnTo>
                <a:lnTo>
                  <a:pt x="252" y="99"/>
                </a:lnTo>
                <a:lnTo>
                  <a:pt x="253" y="101"/>
                </a:lnTo>
                <a:lnTo>
                  <a:pt x="250" y="104"/>
                </a:lnTo>
                <a:lnTo>
                  <a:pt x="247" y="104"/>
                </a:lnTo>
                <a:lnTo>
                  <a:pt x="238" y="107"/>
                </a:lnTo>
                <a:lnTo>
                  <a:pt x="228" y="110"/>
                </a:lnTo>
                <a:lnTo>
                  <a:pt x="224" y="112"/>
                </a:lnTo>
                <a:lnTo>
                  <a:pt x="221" y="113"/>
                </a:lnTo>
                <a:lnTo>
                  <a:pt x="220" y="113"/>
                </a:lnTo>
                <a:lnTo>
                  <a:pt x="217" y="113"/>
                </a:lnTo>
                <a:lnTo>
                  <a:pt x="216" y="113"/>
                </a:lnTo>
                <a:lnTo>
                  <a:pt x="214" y="114"/>
                </a:lnTo>
                <a:lnTo>
                  <a:pt x="204" y="115"/>
                </a:lnTo>
                <a:lnTo>
                  <a:pt x="195" y="117"/>
                </a:lnTo>
                <a:lnTo>
                  <a:pt x="198" y="118"/>
                </a:lnTo>
                <a:lnTo>
                  <a:pt x="203" y="121"/>
                </a:lnTo>
                <a:lnTo>
                  <a:pt x="195" y="121"/>
                </a:lnTo>
                <a:lnTo>
                  <a:pt x="186" y="123"/>
                </a:lnTo>
                <a:lnTo>
                  <a:pt x="173" y="122"/>
                </a:lnTo>
                <a:lnTo>
                  <a:pt x="159" y="122"/>
                </a:lnTo>
                <a:lnTo>
                  <a:pt x="147" y="122"/>
                </a:lnTo>
                <a:lnTo>
                  <a:pt x="134" y="122"/>
                </a:lnTo>
                <a:lnTo>
                  <a:pt x="131" y="122"/>
                </a:lnTo>
                <a:lnTo>
                  <a:pt x="126" y="122"/>
                </a:lnTo>
                <a:lnTo>
                  <a:pt x="125" y="123"/>
                </a:lnTo>
                <a:lnTo>
                  <a:pt x="124" y="124"/>
                </a:lnTo>
                <a:lnTo>
                  <a:pt x="124" y="125"/>
                </a:lnTo>
                <a:lnTo>
                  <a:pt x="126" y="126"/>
                </a:lnTo>
                <a:lnTo>
                  <a:pt x="132" y="127"/>
                </a:lnTo>
                <a:lnTo>
                  <a:pt x="138" y="127"/>
                </a:lnTo>
                <a:lnTo>
                  <a:pt x="138" y="127"/>
                </a:lnTo>
                <a:lnTo>
                  <a:pt x="139" y="127"/>
                </a:lnTo>
                <a:lnTo>
                  <a:pt x="140" y="127"/>
                </a:lnTo>
                <a:lnTo>
                  <a:pt x="141" y="130"/>
                </a:lnTo>
                <a:lnTo>
                  <a:pt x="141" y="130"/>
                </a:lnTo>
                <a:lnTo>
                  <a:pt x="141" y="131"/>
                </a:lnTo>
                <a:lnTo>
                  <a:pt x="146" y="132"/>
                </a:lnTo>
                <a:lnTo>
                  <a:pt x="150" y="132"/>
                </a:lnTo>
                <a:lnTo>
                  <a:pt x="157" y="132"/>
                </a:lnTo>
                <a:lnTo>
                  <a:pt x="164" y="133"/>
                </a:lnTo>
                <a:lnTo>
                  <a:pt x="170" y="133"/>
                </a:lnTo>
                <a:lnTo>
                  <a:pt x="175" y="133"/>
                </a:lnTo>
                <a:lnTo>
                  <a:pt x="179" y="134"/>
                </a:lnTo>
                <a:lnTo>
                  <a:pt x="179" y="135"/>
                </a:lnTo>
                <a:lnTo>
                  <a:pt x="177" y="135"/>
                </a:lnTo>
                <a:lnTo>
                  <a:pt x="173" y="137"/>
                </a:lnTo>
                <a:lnTo>
                  <a:pt x="162" y="138"/>
                </a:lnTo>
                <a:lnTo>
                  <a:pt x="150" y="138"/>
                </a:lnTo>
                <a:lnTo>
                  <a:pt x="138" y="139"/>
                </a:lnTo>
                <a:lnTo>
                  <a:pt x="126" y="140"/>
                </a:lnTo>
                <a:lnTo>
                  <a:pt x="114" y="142"/>
                </a:lnTo>
                <a:lnTo>
                  <a:pt x="103" y="145"/>
                </a:lnTo>
                <a:lnTo>
                  <a:pt x="91" y="147"/>
                </a:lnTo>
                <a:lnTo>
                  <a:pt x="80" y="148"/>
                </a:lnTo>
                <a:lnTo>
                  <a:pt x="70" y="151"/>
                </a:lnTo>
                <a:lnTo>
                  <a:pt x="58" y="155"/>
                </a:lnTo>
                <a:lnTo>
                  <a:pt x="48" y="159"/>
                </a:lnTo>
                <a:lnTo>
                  <a:pt x="39" y="164"/>
                </a:lnTo>
                <a:lnTo>
                  <a:pt x="30" y="170"/>
                </a:lnTo>
                <a:lnTo>
                  <a:pt x="21" y="176"/>
                </a:lnTo>
                <a:lnTo>
                  <a:pt x="18" y="177"/>
                </a:lnTo>
                <a:lnTo>
                  <a:pt x="17" y="180"/>
                </a:lnTo>
                <a:lnTo>
                  <a:pt x="17" y="181"/>
                </a:lnTo>
                <a:lnTo>
                  <a:pt x="17" y="182"/>
                </a:lnTo>
                <a:lnTo>
                  <a:pt x="21" y="183"/>
                </a:lnTo>
                <a:lnTo>
                  <a:pt x="25" y="183"/>
                </a:lnTo>
                <a:lnTo>
                  <a:pt x="35" y="183"/>
                </a:lnTo>
                <a:lnTo>
                  <a:pt x="47" y="182"/>
                </a:lnTo>
                <a:lnTo>
                  <a:pt x="72" y="179"/>
                </a:lnTo>
                <a:lnTo>
                  <a:pt x="97" y="175"/>
                </a:lnTo>
                <a:lnTo>
                  <a:pt x="121" y="173"/>
                </a:lnTo>
                <a:lnTo>
                  <a:pt x="146" y="173"/>
                </a:lnTo>
                <a:lnTo>
                  <a:pt x="157" y="173"/>
                </a:lnTo>
                <a:lnTo>
                  <a:pt x="167" y="173"/>
                </a:lnTo>
                <a:lnTo>
                  <a:pt x="171" y="173"/>
                </a:lnTo>
                <a:lnTo>
                  <a:pt x="174" y="173"/>
                </a:lnTo>
                <a:lnTo>
                  <a:pt x="175" y="174"/>
                </a:lnTo>
                <a:lnTo>
                  <a:pt x="175" y="174"/>
                </a:lnTo>
                <a:lnTo>
                  <a:pt x="175" y="176"/>
                </a:lnTo>
                <a:lnTo>
                  <a:pt x="174" y="177"/>
                </a:lnTo>
                <a:lnTo>
                  <a:pt x="172" y="180"/>
                </a:lnTo>
                <a:lnTo>
                  <a:pt x="167" y="180"/>
                </a:lnTo>
                <a:lnTo>
                  <a:pt x="164" y="180"/>
                </a:lnTo>
                <a:lnTo>
                  <a:pt x="161" y="180"/>
                </a:lnTo>
                <a:lnTo>
                  <a:pt x="147" y="181"/>
                </a:lnTo>
                <a:lnTo>
                  <a:pt x="133" y="182"/>
                </a:lnTo>
                <a:lnTo>
                  <a:pt x="121" y="182"/>
                </a:lnTo>
                <a:lnTo>
                  <a:pt x="108" y="183"/>
                </a:lnTo>
                <a:lnTo>
                  <a:pt x="97" y="184"/>
                </a:lnTo>
                <a:lnTo>
                  <a:pt x="84" y="184"/>
                </a:lnTo>
                <a:lnTo>
                  <a:pt x="73" y="185"/>
                </a:lnTo>
                <a:lnTo>
                  <a:pt x="63" y="187"/>
                </a:lnTo>
                <a:lnTo>
                  <a:pt x="52" y="189"/>
                </a:lnTo>
                <a:lnTo>
                  <a:pt x="42" y="193"/>
                </a:lnTo>
                <a:lnTo>
                  <a:pt x="38" y="196"/>
                </a:lnTo>
                <a:lnTo>
                  <a:pt x="33" y="197"/>
                </a:lnTo>
                <a:lnTo>
                  <a:pt x="30" y="197"/>
                </a:lnTo>
                <a:lnTo>
                  <a:pt x="26" y="198"/>
                </a:lnTo>
                <a:lnTo>
                  <a:pt x="19" y="202"/>
                </a:lnTo>
                <a:lnTo>
                  <a:pt x="15" y="208"/>
                </a:lnTo>
                <a:lnTo>
                  <a:pt x="9" y="214"/>
                </a:lnTo>
                <a:lnTo>
                  <a:pt x="5" y="222"/>
                </a:lnTo>
                <a:lnTo>
                  <a:pt x="2" y="225"/>
                </a:lnTo>
                <a:lnTo>
                  <a:pt x="0" y="230"/>
                </a:lnTo>
                <a:lnTo>
                  <a:pt x="0" y="233"/>
                </a:lnTo>
                <a:lnTo>
                  <a:pt x="1" y="238"/>
                </a:lnTo>
                <a:lnTo>
                  <a:pt x="2" y="243"/>
                </a:lnTo>
                <a:lnTo>
                  <a:pt x="4" y="248"/>
                </a:lnTo>
                <a:lnTo>
                  <a:pt x="7" y="253"/>
                </a:lnTo>
                <a:lnTo>
                  <a:pt x="11" y="257"/>
                </a:lnTo>
                <a:lnTo>
                  <a:pt x="14" y="260"/>
                </a:lnTo>
                <a:lnTo>
                  <a:pt x="16" y="264"/>
                </a:lnTo>
                <a:lnTo>
                  <a:pt x="19" y="266"/>
                </a:lnTo>
                <a:lnTo>
                  <a:pt x="23" y="268"/>
                </a:lnTo>
                <a:lnTo>
                  <a:pt x="27" y="268"/>
                </a:lnTo>
                <a:lnTo>
                  <a:pt x="32" y="268"/>
                </a:lnTo>
                <a:lnTo>
                  <a:pt x="35" y="266"/>
                </a:lnTo>
                <a:lnTo>
                  <a:pt x="39" y="264"/>
                </a:lnTo>
                <a:lnTo>
                  <a:pt x="44" y="262"/>
                </a:lnTo>
                <a:lnTo>
                  <a:pt x="49" y="260"/>
                </a:lnTo>
                <a:lnTo>
                  <a:pt x="55" y="259"/>
                </a:lnTo>
                <a:lnTo>
                  <a:pt x="60" y="258"/>
                </a:lnTo>
                <a:lnTo>
                  <a:pt x="65" y="258"/>
                </a:lnTo>
                <a:lnTo>
                  <a:pt x="68" y="259"/>
                </a:lnTo>
                <a:lnTo>
                  <a:pt x="72" y="262"/>
                </a:lnTo>
                <a:lnTo>
                  <a:pt x="73" y="266"/>
                </a:lnTo>
                <a:lnTo>
                  <a:pt x="73" y="271"/>
                </a:lnTo>
                <a:lnTo>
                  <a:pt x="72" y="275"/>
                </a:lnTo>
                <a:lnTo>
                  <a:pt x="73" y="278"/>
                </a:lnTo>
                <a:lnTo>
                  <a:pt x="73" y="279"/>
                </a:lnTo>
                <a:lnTo>
                  <a:pt x="74" y="281"/>
                </a:lnTo>
                <a:lnTo>
                  <a:pt x="76" y="282"/>
                </a:lnTo>
                <a:lnTo>
                  <a:pt x="82" y="282"/>
                </a:lnTo>
                <a:lnTo>
                  <a:pt x="88" y="282"/>
                </a:lnTo>
                <a:lnTo>
                  <a:pt x="95" y="282"/>
                </a:lnTo>
                <a:lnTo>
                  <a:pt x="103" y="283"/>
                </a:lnTo>
                <a:lnTo>
                  <a:pt x="107" y="283"/>
                </a:lnTo>
                <a:lnTo>
                  <a:pt x="112" y="283"/>
                </a:lnTo>
                <a:lnTo>
                  <a:pt x="114" y="283"/>
                </a:lnTo>
                <a:lnTo>
                  <a:pt x="115" y="282"/>
                </a:lnTo>
                <a:lnTo>
                  <a:pt x="116" y="280"/>
                </a:lnTo>
                <a:lnTo>
                  <a:pt x="116" y="278"/>
                </a:lnTo>
                <a:lnTo>
                  <a:pt x="118" y="280"/>
                </a:lnTo>
                <a:lnTo>
                  <a:pt x="122" y="282"/>
                </a:lnTo>
                <a:lnTo>
                  <a:pt x="123" y="282"/>
                </a:lnTo>
                <a:lnTo>
                  <a:pt x="123" y="283"/>
                </a:lnTo>
                <a:lnTo>
                  <a:pt x="123" y="284"/>
                </a:lnTo>
                <a:lnTo>
                  <a:pt x="122" y="285"/>
                </a:lnTo>
                <a:lnTo>
                  <a:pt x="115" y="287"/>
                </a:lnTo>
                <a:lnTo>
                  <a:pt x="108" y="290"/>
                </a:lnTo>
                <a:lnTo>
                  <a:pt x="106" y="291"/>
                </a:lnTo>
                <a:lnTo>
                  <a:pt x="105" y="291"/>
                </a:lnTo>
                <a:lnTo>
                  <a:pt x="89" y="292"/>
                </a:lnTo>
                <a:lnTo>
                  <a:pt x="74" y="295"/>
                </a:lnTo>
                <a:lnTo>
                  <a:pt x="76" y="295"/>
                </a:lnTo>
                <a:lnTo>
                  <a:pt x="74" y="295"/>
                </a:lnTo>
                <a:lnTo>
                  <a:pt x="1069" y="156"/>
                </a:lnTo>
                <a:close/>
                <a:moveTo>
                  <a:pt x="1447" y="424"/>
                </a:moveTo>
                <a:lnTo>
                  <a:pt x="1447" y="425"/>
                </a:lnTo>
                <a:lnTo>
                  <a:pt x="1449" y="426"/>
                </a:lnTo>
                <a:lnTo>
                  <a:pt x="1452" y="425"/>
                </a:lnTo>
                <a:lnTo>
                  <a:pt x="1453" y="423"/>
                </a:lnTo>
                <a:lnTo>
                  <a:pt x="1450" y="423"/>
                </a:lnTo>
                <a:lnTo>
                  <a:pt x="1447" y="424"/>
                </a:lnTo>
                <a:lnTo>
                  <a:pt x="1447" y="423"/>
                </a:lnTo>
                <a:lnTo>
                  <a:pt x="1447" y="424"/>
                </a:lnTo>
                <a:close/>
                <a:moveTo>
                  <a:pt x="717" y="72"/>
                </a:moveTo>
                <a:lnTo>
                  <a:pt x="716" y="72"/>
                </a:lnTo>
                <a:lnTo>
                  <a:pt x="715" y="72"/>
                </a:lnTo>
                <a:lnTo>
                  <a:pt x="716" y="73"/>
                </a:lnTo>
                <a:lnTo>
                  <a:pt x="717" y="72"/>
                </a:lnTo>
                <a:lnTo>
                  <a:pt x="717" y="73"/>
                </a:lnTo>
                <a:lnTo>
                  <a:pt x="717" y="72"/>
                </a:lnTo>
                <a:close/>
                <a:moveTo>
                  <a:pt x="91" y="431"/>
                </a:moveTo>
                <a:lnTo>
                  <a:pt x="92" y="432"/>
                </a:lnTo>
                <a:lnTo>
                  <a:pt x="96" y="434"/>
                </a:lnTo>
                <a:lnTo>
                  <a:pt x="97" y="434"/>
                </a:lnTo>
                <a:lnTo>
                  <a:pt x="98" y="434"/>
                </a:lnTo>
                <a:lnTo>
                  <a:pt x="99" y="434"/>
                </a:lnTo>
                <a:lnTo>
                  <a:pt x="99" y="433"/>
                </a:lnTo>
                <a:lnTo>
                  <a:pt x="98" y="431"/>
                </a:lnTo>
                <a:lnTo>
                  <a:pt x="96" y="431"/>
                </a:lnTo>
                <a:lnTo>
                  <a:pt x="93" y="431"/>
                </a:lnTo>
                <a:lnTo>
                  <a:pt x="91" y="431"/>
                </a:lnTo>
                <a:lnTo>
                  <a:pt x="93" y="432"/>
                </a:lnTo>
                <a:lnTo>
                  <a:pt x="91" y="431"/>
                </a:lnTo>
                <a:close/>
                <a:moveTo>
                  <a:pt x="1486" y="298"/>
                </a:moveTo>
                <a:lnTo>
                  <a:pt x="1488" y="299"/>
                </a:lnTo>
                <a:lnTo>
                  <a:pt x="1490" y="300"/>
                </a:lnTo>
                <a:lnTo>
                  <a:pt x="1493" y="298"/>
                </a:lnTo>
                <a:lnTo>
                  <a:pt x="1497" y="295"/>
                </a:lnTo>
                <a:lnTo>
                  <a:pt x="1498" y="291"/>
                </a:lnTo>
                <a:lnTo>
                  <a:pt x="1499" y="287"/>
                </a:lnTo>
                <a:lnTo>
                  <a:pt x="1500" y="284"/>
                </a:lnTo>
                <a:lnTo>
                  <a:pt x="1501" y="282"/>
                </a:lnTo>
                <a:lnTo>
                  <a:pt x="1501" y="281"/>
                </a:lnTo>
                <a:lnTo>
                  <a:pt x="1498" y="281"/>
                </a:lnTo>
                <a:lnTo>
                  <a:pt x="1493" y="282"/>
                </a:lnTo>
                <a:lnTo>
                  <a:pt x="1489" y="283"/>
                </a:lnTo>
                <a:lnTo>
                  <a:pt x="1483" y="287"/>
                </a:lnTo>
                <a:lnTo>
                  <a:pt x="1480" y="290"/>
                </a:lnTo>
                <a:lnTo>
                  <a:pt x="1479" y="291"/>
                </a:lnTo>
                <a:lnTo>
                  <a:pt x="1479" y="293"/>
                </a:lnTo>
                <a:lnTo>
                  <a:pt x="1480" y="295"/>
                </a:lnTo>
                <a:lnTo>
                  <a:pt x="1481" y="295"/>
                </a:lnTo>
                <a:lnTo>
                  <a:pt x="1483" y="296"/>
                </a:lnTo>
                <a:lnTo>
                  <a:pt x="1486" y="298"/>
                </a:lnTo>
                <a:close/>
                <a:moveTo>
                  <a:pt x="1110" y="88"/>
                </a:moveTo>
                <a:lnTo>
                  <a:pt x="1109" y="87"/>
                </a:lnTo>
                <a:lnTo>
                  <a:pt x="1106" y="85"/>
                </a:lnTo>
                <a:lnTo>
                  <a:pt x="1103" y="87"/>
                </a:lnTo>
                <a:lnTo>
                  <a:pt x="1101" y="90"/>
                </a:lnTo>
                <a:lnTo>
                  <a:pt x="1103" y="90"/>
                </a:lnTo>
                <a:lnTo>
                  <a:pt x="1106" y="90"/>
                </a:lnTo>
                <a:lnTo>
                  <a:pt x="1109" y="89"/>
                </a:lnTo>
                <a:lnTo>
                  <a:pt x="1110" y="88"/>
                </a:lnTo>
                <a:lnTo>
                  <a:pt x="1110" y="89"/>
                </a:lnTo>
                <a:lnTo>
                  <a:pt x="1110" y="88"/>
                </a:lnTo>
                <a:close/>
                <a:moveTo>
                  <a:pt x="1044" y="505"/>
                </a:moveTo>
                <a:lnTo>
                  <a:pt x="1044" y="506"/>
                </a:lnTo>
                <a:lnTo>
                  <a:pt x="1046" y="507"/>
                </a:lnTo>
                <a:lnTo>
                  <a:pt x="1048" y="507"/>
                </a:lnTo>
                <a:lnTo>
                  <a:pt x="1051" y="506"/>
                </a:lnTo>
                <a:lnTo>
                  <a:pt x="1047" y="505"/>
                </a:lnTo>
                <a:lnTo>
                  <a:pt x="1044" y="505"/>
                </a:lnTo>
                <a:lnTo>
                  <a:pt x="1045" y="505"/>
                </a:lnTo>
                <a:lnTo>
                  <a:pt x="1044" y="505"/>
                </a:lnTo>
                <a:close/>
                <a:moveTo>
                  <a:pt x="115" y="363"/>
                </a:moveTo>
                <a:lnTo>
                  <a:pt x="115" y="362"/>
                </a:lnTo>
                <a:lnTo>
                  <a:pt x="115" y="361"/>
                </a:lnTo>
                <a:lnTo>
                  <a:pt x="114" y="359"/>
                </a:lnTo>
                <a:lnTo>
                  <a:pt x="112" y="359"/>
                </a:lnTo>
                <a:lnTo>
                  <a:pt x="109" y="361"/>
                </a:lnTo>
                <a:lnTo>
                  <a:pt x="107" y="364"/>
                </a:lnTo>
                <a:lnTo>
                  <a:pt x="109" y="364"/>
                </a:lnTo>
                <a:lnTo>
                  <a:pt x="112" y="365"/>
                </a:lnTo>
                <a:lnTo>
                  <a:pt x="114" y="365"/>
                </a:lnTo>
                <a:lnTo>
                  <a:pt x="115" y="363"/>
                </a:lnTo>
                <a:lnTo>
                  <a:pt x="115" y="364"/>
                </a:lnTo>
                <a:lnTo>
                  <a:pt x="115" y="363"/>
                </a:lnTo>
                <a:close/>
                <a:moveTo>
                  <a:pt x="1492" y="466"/>
                </a:moveTo>
                <a:lnTo>
                  <a:pt x="1491" y="466"/>
                </a:lnTo>
                <a:lnTo>
                  <a:pt x="1489" y="466"/>
                </a:lnTo>
                <a:lnTo>
                  <a:pt x="1486" y="467"/>
                </a:lnTo>
                <a:lnTo>
                  <a:pt x="1485" y="469"/>
                </a:lnTo>
                <a:lnTo>
                  <a:pt x="1488" y="470"/>
                </a:lnTo>
                <a:lnTo>
                  <a:pt x="1491" y="469"/>
                </a:lnTo>
                <a:lnTo>
                  <a:pt x="1493" y="467"/>
                </a:lnTo>
                <a:lnTo>
                  <a:pt x="1492" y="466"/>
                </a:lnTo>
                <a:lnTo>
                  <a:pt x="1491" y="466"/>
                </a:lnTo>
                <a:lnTo>
                  <a:pt x="1492" y="466"/>
                </a:lnTo>
                <a:close/>
                <a:moveTo>
                  <a:pt x="1418" y="463"/>
                </a:moveTo>
                <a:lnTo>
                  <a:pt x="1415" y="463"/>
                </a:lnTo>
                <a:lnTo>
                  <a:pt x="1413" y="464"/>
                </a:lnTo>
                <a:lnTo>
                  <a:pt x="1410" y="465"/>
                </a:lnTo>
                <a:lnTo>
                  <a:pt x="1409" y="467"/>
                </a:lnTo>
                <a:lnTo>
                  <a:pt x="1411" y="467"/>
                </a:lnTo>
                <a:lnTo>
                  <a:pt x="1414" y="466"/>
                </a:lnTo>
                <a:lnTo>
                  <a:pt x="1416" y="465"/>
                </a:lnTo>
                <a:lnTo>
                  <a:pt x="1418" y="463"/>
                </a:lnTo>
                <a:close/>
                <a:moveTo>
                  <a:pt x="1417" y="492"/>
                </a:moveTo>
                <a:lnTo>
                  <a:pt x="1415" y="494"/>
                </a:lnTo>
                <a:lnTo>
                  <a:pt x="1414" y="495"/>
                </a:lnTo>
                <a:lnTo>
                  <a:pt x="1415" y="497"/>
                </a:lnTo>
                <a:lnTo>
                  <a:pt x="1417" y="497"/>
                </a:lnTo>
                <a:lnTo>
                  <a:pt x="1419" y="497"/>
                </a:lnTo>
                <a:lnTo>
                  <a:pt x="1420" y="496"/>
                </a:lnTo>
                <a:lnTo>
                  <a:pt x="1420" y="494"/>
                </a:lnTo>
                <a:lnTo>
                  <a:pt x="1419" y="494"/>
                </a:lnTo>
                <a:lnTo>
                  <a:pt x="1418" y="494"/>
                </a:lnTo>
                <a:lnTo>
                  <a:pt x="1417" y="492"/>
                </a:lnTo>
                <a:lnTo>
                  <a:pt x="1417" y="492"/>
                </a:lnTo>
                <a:lnTo>
                  <a:pt x="1417" y="492"/>
                </a:lnTo>
                <a:close/>
                <a:moveTo>
                  <a:pt x="1315" y="487"/>
                </a:moveTo>
                <a:lnTo>
                  <a:pt x="1317" y="486"/>
                </a:lnTo>
                <a:lnTo>
                  <a:pt x="1318" y="484"/>
                </a:lnTo>
                <a:lnTo>
                  <a:pt x="1318" y="482"/>
                </a:lnTo>
                <a:lnTo>
                  <a:pt x="1316" y="481"/>
                </a:lnTo>
                <a:lnTo>
                  <a:pt x="1313" y="482"/>
                </a:lnTo>
                <a:lnTo>
                  <a:pt x="1312" y="484"/>
                </a:lnTo>
                <a:lnTo>
                  <a:pt x="1312" y="486"/>
                </a:lnTo>
                <a:lnTo>
                  <a:pt x="1312" y="487"/>
                </a:lnTo>
                <a:lnTo>
                  <a:pt x="1312" y="487"/>
                </a:lnTo>
                <a:lnTo>
                  <a:pt x="1315" y="487"/>
                </a:lnTo>
                <a:lnTo>
                  <a:pt x="1315" y="487"/>
                </a:lnTo>
                <a:lnTo>
                  <a:pt x="1315" y="487"/>
                </a:lnTo>
                <a:close/>
                <a:moveTo>
                  <a:pt x="1113" y="152"/>
                </a:moveTo>
                <a:lnTo>
                  <a:pt x="1109" y="151"/>
                </a:lnTo>
                <a:lnTo>
                  <a:pt x="1105" y="151"/>
                </a:lnTo>
                <a:lnTo>
                  <a:pt x="1102" y="154"/>
                </a:lnTo>
                <a:lnTo>
                  <a:pt x="1100" y="156"/>
                </a:lnTo>
                <a:lnTo>
                  <a:pt x="1090" y="158"/>
                </a:lnTo>
                <a:lnTo>
                  <a:pt x="1082" y="162"/>
                </a:lnTo>
                <a:lnTo>
                  <a:pt x="1087" y="163"/>
                </a:lnTo>
                <a:lnTo>
                  <a:pt x="1092" y="164"/>
                </a:lnTo>
                <a:lnTo>
                  <a:pt x="1096" y="164"/>
                </a:lnTo>
                <a:lnTo>
                  <a:pt x="1101" y="163"/>
                </a:lnTo>
                <a:lnTo>
                  <a:pt x="1103" y="162"/>
                </a:lnTo>
                <a:lnTo>
                  <a:pt x="1105" y="160"/>
                </a:lnTo>
                <a:lnTo>
                  <a:pt x="1104" y="158"/>
                </a:lnTo>
                <a:lnTo>
                  <a:pt x="1103" y="156"/>
                </a:lnTo>
                <a:lnTo>
                  <a:pt x="1105" y="156"/>
                </a:lnTo>
                <a:lnTo>
                  <a:pt x="1109" y="156"/>
                </a:lnTo>
                <a:lnTo>
                  <a:pt x="1111" y="155"/>
                </a:lnTo>
                <a:lnTo>
                  <a:pt x="1113" y="152"/>
                </a:lnTo>
                <a:lnTo>
                  <a:pt x="1110" y="155"/>
                </a:lnTo>
                <a:lnTo>
                  <a:pt x="1113" y="152"/>
                </a:lnTo>
                <a:close/>
                <a:moveTo>
                  <a:pt x="1521" y="320"/>
                </a:moveTo>
                <a:lnTo>
                  <a:pt x="1515" y="321"/>
                </a:lnTo>
                <a:lnTo>
                  <a:pt x="1512" y="323"/>
                </a:lnTo>
                <a:lnTo>
                  <a:pt x="1514" y="325"/>
                </a:lnTo>
                <a:lnTo>
                  <a:pt x="1516" y="324"/>
                </a:lnTo>
                <a:lnTo>
                  <a:pt x="1518" y="323"/>
                </a:lnTo>
                <a:lnTo>
                  <a:pt x="1521" y="320"/>
                </a:lnTo>
                <a:close/>
                <a:moveTo>
                  <a:pt x="1081" y="108"/>
                </a:moveTo>
                <a:lnTo>
                  <a:pt x="1079" y="109"/>
                </a:lnTo>
                <a:lnTo>
                  <a:pt x="1077" y="113"/>
                </a:lnTo>
                <a:lnTo>
                  <a:pt x="1077" y="114"/>
                </a:lnTo>
                <a:lnTo>
                  <a:pt x="1077" y="114"/>
                </a:lnTo>
                <a:lnTo>
                  <a:pt x="1078" y="115"/>
                </a:lnTo>
                <a:lnTo>
                  <a:pt x="1080" y="115"/>
                </a:lnTo>
                <a:lnTo>
                  <a:pt x="1081" y="114"/>
                </a:lnTo>
                <a:lnTo>
                  <a:pt x="1082" y="110"/>
                </a:lnTo>
                <a:lnTo>
                  <a:pt x="1082" y="108"/>
                </a:lnTo>
                <a:lnTo>
                  <a:pt x="1081" y="108"/>
                </a:lnTo>
                <a:lnTo>
                  <a:pt x="1081" y="108"/>
                </a:lnTo>
                <a:lnTo>
                  <a:pt x="1081" y="108"/>
                </a:lnTo>
                <a:close/>
                <a:moveTo>
                  <a:pt x="1287" y="208"/>
                </a:moveTo>
                <a:lnTo>
                  <a:pt x="1292" y="205"/>
                </a:lnTo>
                <a:lnTo>
                  <a:pt x="1296" y="201"/>
                </a:lnTo>
                <a:lnTo>
                  <a:pt x="1294" y="201"/>
                </a:lnTo>
                <a:lnTo>
                  <a:pt x="1292" y="201"/>
                </a:lnTo>
                <a:lnTo>
                  <a:pt x="1291" y="202"/>
                </a:lnTo>
                <a:lnTo>
                  <a:pt x="1290" y="204"/>
                </a:lnTo>
                <a:lnTo>
                  <a:pt x="1288" y="206"/>
                </a:lnTo>
                <a:lnTo>
                  <a:pt x="1287" y="208"/>
                </a:lnTo>
                <a:lnTo>
                  <a:pt x="1288" y="208"/>
                </a:lnTo>
                <a:lnTo>
                  <a:pt x="1287" y="208"/>
                </a:lnTo>
                <a:close/>
                <a:moveTo>
                  <a:pt x="1336" y="481"/>
                </a:moveTo>
                <a:lnTo>
                  <a:pt x="1333" y="480"/>
                </a:lnTo>
                <a:lnTo>
                  <a:pt x="1329" y="481"/>
                </a:lnTo>
                <a:lnTo>
                  <a:pt x="1333" y="483"/>
                </a:lnTo>
                <a:lnTo>
                  <a:pt x="1335" y="486"/>
                </a:lnTo>
                <a:lnTo>
                  <a:pt x="1337" y="483"/>
                </a:lnTo>
                <a:lnTo>
                  <a:pt x="1336" y="481"/>
                </a:lnTo>
                <a:lnTo>
                  <a:pt x="1336" y="481"/>
                </a:lnTo>
                <a:lnTo>
                  <a:pt x="1336" y="481"/>
                </a:lnTo>
                <a:close/>
                <a:moveTo>
                  <a:pt x="837" y="489"/>
                </a:moveTo>
                <a:lnTo>
                  <a:pt x="842" y="490"/>
                </a:lnTo>
                <a:lnTo>
                  <a:pt x="848" y="492"/>
                </a:lnTo>
                <a:lnTo>
                  <a:pt x="846" y="488"/>
                </a:lnTo>
                <a:lnTo>
                  <a:pt x="843" y="487"/>
                </a:lnTo>
                <a:lnTo>
                  <a:pt x="840" y="487"/>
                </a:lnTo>
                <a:lnTo>
                  <a:pt x="837" y="489"/>
                </a:lnTo>
                <a:close/>
                <a:moveTo>
                  <a:pt x="14" y="436"/>
                </a:moveTo>
                <a:lnTo>
                  <a:pt x="15" y="437"/>
                </a:lnTo>
                <a:lnTo>
                  <a:pt x="16" y="436"/>
                </a:lnTo>
                <a:lnTo>
                  <a:pt x="17" y="434"/>
                </a:lnTo>
                <a:lnTo>
                  <a:pt x="18" y="433"/>
                </a:lnTo>
                <a:lnTo>
                  <a:pt x="18" y="431"/>
                </a:lnTo>
                <a:lnTo>
                  <a:pt x="16" y="428"/>
                </a:lnTo>
                <a:lnTo>
                  <a:pt x="14" y="432"/>
                </a:lnTo>
                <a:lnTo>
                  <a:pt x="14" y="436"/>
                </a:lnTo>
                <a:lnTo>
                  <a:pt x="13" y="434"/>
                </a:lnTo>
                <a:lnTo>
                  <a:pt x="14" y="436"/>
                </a:lnTo>
                <a:close/>
                <a:moveTo>
                  <a:pt x="1471" y="465"/>
                </a:moveTo>
                <a:lnTo>
                  <a:pt x="1468" y="466"/>
                </a:lnTo>
                <a:lnTo>
                  <a:pt x="1466" y="469"/>
                </a:lnTo>
                <a:lnTo>
                  <a:pt x="1466" y="470"/>
                </a:lnTo>
                <a:lnTo>
                  <a:pt x="1466" y="471"/>
                </a:lnTo>
                <a:lnTo>
                  <a:pt x="1467" y="472"/>
                </a:lnTo>
                <a:lnTo>
                  <a:pt x="1469" y="472"/>
                </a:lnTo>
                <a:lnTo>
                  <a:pt x="1472" y="471"/>
                </a:lnTo>
                <a:lnTo>
                  <a:pt x="1473" y="469"/>
                </a:lnTo>
                <a:lnTo>
                  <a:pt x="1473" y="467"/>
                </a:lnTo>
                <a:lnTo>
                  <a:pt x="1473" y="466"/>
                </a:lnTo>
                <a:lnTo>
                  <a:pt x="1472" y="465"/>
                </a:lnTo>
                <a:lnTo>
                  <a:pt x="1471" y="465"/>
                </a:lnTo>
                <a:lnTo>
                  <a:pt x="1469" y="465"/>
                </a:lnTo>
                <a:lnTo>
                  <a:pt x="1471" y="465"/>
                </a:lnTo>
                <a:close/>
                <a:moveTo>
                  <a:pt x="225" y="498"/>
                </a:moveTo>
                <a:lnTo>
                  <a:pt x="223" y="498"/>
                </a:lnTo>
                <a:lnTo>
                  <a:pt x="222" y="499"/>
                </a:lnTo>
                <a:lnTo>
                  <a:pt x="222" y="500"/>
                </a:lnTo>
                <a:lnTo>
                  <a:pt x="222" y="502"/>
                </a:lnTo>
                <a:lnTo>
                  <a:pt x="222" y="504"/>
                </a:lnTo>
                <a:lnTo>
                  <a:pt x="224" y="505"/>
                </a:lnTo>
                <a:lnTo>
                  <a:pt x="227" y="505"/>
                </a:lnTo>
                <a:lnTo>
                  <a:pt x="228" y="505"/>
                </a:lnTo>
                <a:lnTo>
                  <a:pt x="228" y="504"/>
                </a:lnTo>
                <a:lnTo>
                  <a:pt x="229" y="503"/>
                </a:lnTo>
                <a:lnTo>
                  <a:pt x="228" y="499"/>
                </a:lnTo>
                <a:lnTo>
                  <a:pt x="225" y="498"/>
                </a:lnTo>
                <a:lnTo>
                  <a:pt x="225" y="498"/>
                </a:lnTo>
                <a:lnTo>
                  <a:pt x="225" y="498"/>
                </a:lnTo>
                <a:close/>
                <a:moveTo>
                  <a:pt x="553" y="54"/>
                </a:moveTo>
                <a:lnTo>
                  <a:pt x="557" y="56"/>
                </a:lnTo>
                <a:lnTo>
                  <a:pt x="561" y="56"/>
                </a:lnTo>
                <a:lnTo>
                  <a:pt x="558" y="51"/>
                </a:lnTo>
                <a:lnTo>
                  <a:pt x="554" y="49"/>
                </a:lnTo>
                <a:lnTo>
                  <a:pt x="552" y="49"/>
                </a:lnTo>
                <a:lnTo>
                  <a:pt x="551" y="50"/>
                </a:lnTo>
                <a:lnTo>
                  <a:pt x="551" y="51"/>
                </a:lnTo>
                <a:lnTo>
                  <a:pt x="553" y="54"/>
                </a:lnTo>
                <a:lnTo>
                  <a:pt x="553" y="54"/>
                </a:lnTo>
                <a:lnTo>
                  <a:pt x="553" y="54"/>
                </a:lnTo>
                <a:close/>
                <a:moveTo>
                  <a:pt x="1492" y="404"/>
                </a:moveTo>
                <a:lnTo>
                  <a:pt x="1489" y="403"/>
                </a:lnTo>
                <a:lnTo>
                  <a:pt x="1485" y="403"/>
                </a:lnTo>
                <a:lnTo>
                  <a:pt x="1482" y="403"/>
                </a:lnTo>
                <a:lnTo>
                  <a:pt x="1479" y="405"/>
                </a:lnTo>
                <a:lnTo>
                  <a:pt x="1485" y="405"/>
                </a:lnTo>
                <a:lnTo>
                  <a:pt x="1492" y="404"/>
                </a:lnTo>
                <a:close/>
                <a:moveTo>
                  <a:pt x="1131" y="154"/>
                </a:moveTo>
                <a:lnTo>
                  <a:pt x="1130" y="151"/>
                </a:lnTo>
                <a:lnTo>
                  <a:pt x="1128" y="150"/>
                </a:lnTo>
                <a:lnTo>
                  <a:pt x="1126" y="150"/>
                </a:lnTo>
                <a:lnTo>
                  <a:pt x="1123" y="150"/>
                </a:lnTo>
                <a:lnTo>
                  <a:pt x="1121" y="150"/>
                </a:lnTo>
                <a:lnTo>
                  <a:pt x="1120" y="151"/>
                </a:lnTo>
                <a:lnTo>
                  <a:pt x="1120" y="154"/>
                </a:lnTo>
                <a:lnTo>
                  <a:pt x="1121" y="155"/>
                </a:lnTo>
                <a:lnTo>
                  <a:pt x="1123" y="156"/>
                </a:lnTo>
                <a:lnTo>
                  <a:pt x="1127" y="157"/>
                </a:lnTo>
                <a:lnTo>
                  <a:pt x="1129" y="157"/>
                </a:lnTo>
                <a:lnTo>
                  <a:pt x="1130" y="156"/>
                </a:lnTo>
                <a:lnTo>
                  <a:pt x="1131" y="155"/>
                </a:lnTo>
                <a:lnTo>
                  <a:pt x="1131" y="154"/>
                </a:lnTo>
                <a:lnTo>
                  <a:pt x="1131" y="154"/>
                </a:lnTo>
                <a:lnTo>
                  <a:pt x="1131" y="154"/>
                </a:lnTo>
                <a:close/>
                <a:moveTo>
                  <a:pt x="357" y="504"/>
                </a:moveTo>
                <a:lnTo>
                  <a:pt x="355" y="505"/>
                </a:lnTo>
                <a:lnTo>
                  <a:pt x="353" y="507"/>
                </a:lnTo>
                <a:lnTo>
                  <a:pt x="353" y="508"/>
                </a:lnTo>
                <a:lnTo>
                  <a:pt x="353" y="509"/>
                </a:lnTo>
                <a:lnTo>
                  <a:pt x="354" y="511"/>
                </a:lnTo>
                <a:lnTo>
                  <a:pt x="355" y="512"/>
                </a:lnTo>
                <a:lnTo>
                  <a:pt x="357" y="512"/>
                </a:lnTo>
                <a:lnTo>
                  <a:pt x="359" y="511"/>
                </a:lnTo>
                <a:lnTo>
                  <a:pt x="360" y="509"/>
                </a:lnTo>
                <a:lnTo>
                  <a:pt x="360" y="507"/>
                </a:lnTo>
                <a:lnTo>
                  <a:pt x="360" y="506"/>
                </a:lnTo>
                <a:lnTo>
                  <a:pt x="360" y="505"/>
                </a:lnTo>
                <a:lnTo>
                  <a:pt x="359" y="504"/>
                </a:lnTo>
                <a:lnTo>
                  <a:pt x="357" y="504"/>
                </a:lnTo>
                <a:lnTo>
                  <a:pt x="357" y="504"/>
                </a:lnTo>
                <a:lnTo>
                  <a:pt x="357" y="504"/>
                </a:lnTo>
                <a:close/>
                <a:moveTo>
                  <a:pt x="1420" y="440"/>
                </a:moveTo>
                <a:lnTo>
                  <a:pt x="1418" y="441"/>
                </a:lnTo>
                <a:lnTo>
                  <a:pt x="1418" y="442"/>
                </a:lnTo>
                <a:lnTo>
                  <a:pt x="1420" y="444"/>
                </a:lnTo>
                <a:lnTo>
                  <a:pt x="1422" y="444"/>
                </a:lnTo>
                <a:lnTo>
                  <a:pt x="1425" y="444"/>
                </a:lnTo>
                <a:lnTo>
                  <a:pt x="1428" y="442"/>
                </a:lnTo>
                <a:lnTo>
                  <a:pt x="1427" y="440"/>
                </a:lnTo>
                <a:lnTo>
                  <a:pt x="1425" y="439"/>
                </a:lnTo>
                <a:lnTo>
                  <a:pt x="1423" y="439"/>
                </a:lnTo>
                <a:lnTo>
                  <a:pt x="1420" y="440"/>
                </a:lnTo>
                <a:lnTo>
                  <a:pt x="1420" y="440"/>
                </a:lnTo>
                <a:lnTo>
                  <a:pt x="1420" y="440"/>
                </a:lnTo>
                <a:close/>
                <a:moveTo>
                  <a:pt x="200" y="470"/>
                </a:moveTo>
                <a:lnTo>
                  <a:pt x="198" y="472"/>
                </a:lnTo>
                <a:lnTo>
                  <a:pt x="197" y="474"/>
                </a:lnTo>
                <a:lnTo>
                  <a:pt x="197" y="475"/>
                </a:lnTo>
                <a:lnTo>
                  <a:pt x="198" y="477"/>
                </a:lnTo>
                <a:lnTo>
                  <a:pt x="199" y="477"/>
                </a:lnTo>
                <a:lnTo>
                  <a:pt x="202" y="477"/>
                </a:lnTo>
                <a:lnTo>
                  <a:pt x="204" y="474"/>
                </a:lnTo>
                <a:lnTo>
                  <a:pt x="204" y="471"/>
                </a:lnTo>
                <a:lnTo>
                  <a:pt x="204" y="470"/>
                </a:lnTo>
                <a:lnTo>
                  <a:pt x="203" y="470"/>
                </a:lnTo>
                <a:lnTo>
                  <a:pt x="202" y="469"/>
                </a:lnTo>
                <a:lnTo>
                  <a:pt x="200" y="470"/>
                </a:lnTo>
                <a:lnTo>
                  <a:pt x="200" y="470"/>
                </a:lnTo>
                <a:lnTo>
                  <a:pt x="200" y="470"/>
                </a:lnTo>
                <a:close/>
                <a:moveTo>
                  <a:pt x="558" y="65"/>
                </a:moveTo>
                <a:lnTo>
                  <a:pt x="560" y="64"/>
                </a:lnTo>
                <a:lnTo>
                  <a:pt x="561" y="62"/>
                </a:lnTo>
                <a:lnTo>
                  <a:pt x="560" y="59"/>
                </a:lnTo>
                <a:lnTo>
                  <a:pt x="558" y="58"/>
                </a:lnTo>
                <a:lnTo>
                  <a:pt x="556" y="59"/>
                </a:lnTo>
                <a:lnTo>
                  <a:pt x="553" y="60"/>
                </a:lnTo>
                <a:lnTo>
                  <a:pt x="552" y="63"/>
                </a:lnTo>
                <a:lnTo>
                  <a:pt x="551" y="64"/>
                </a:lnTo>
                <a:lnTo>
                  <a:pt x="554" y="65"/>
                </a:lnTo>
                <a:lnTo>
                  <a:pt x="558" y="65"/>
                </a:lnTo>
                <a:lnTo>
                  <a:pt x="558" y="65"/>
                </a:lnTo>
                <a:lnTo>
                  <a:pt x="558" y="65"/>
                </a:lnTo>
                <a:close/>
                <a:moveTo>
                  <a:pt x="1277" y="492"/>
                </a:moveTo>
                <a:lnTo>
                  <a:pt x="1276" y="492"/>
                </a:lnTo>
                <a:lnTo>
                  <a:pt x="1275" y="494"/>
                </a:lnTo>
                <a:lnTo>
                  <a:pt x="1275" y="495"/>
                </a:lnTo>
                <a:lnTo>
                  <a:pt x="1275" y="497"/>
                </a:lnTo>
                <a:lnTo>
                  <a:pt x="1276" y="499"/>
                </a:lnTo>
                <a:lnTo>
                  <a:pt x="1277" y="502"/>
                </a:lnTo>
                <a:lnTo>
                  <a:pt x="1279" y="499"/>
                </a:lnTo>
                <a:lnTo>
                  <a:pt x="1280" y="497"/>
                </a:lnTo>
                <a:lnTo>
                  <a:pt x="1280" y="495"/>
                </a:lnTo>
                <a:lnTo>
                  <a:pt x="1280" y="494"/>
                </a:lnTo>
                <a:lnTo>
                  <a:pt x="1279" y="492"/>
                </a:lnTo>
                <a:lnTo>
                  <a:pt x="1277" y="492"/>
                </a:lnTo>
                <a:lnTo>
                  <a:pt x="1277" y="492"/>
                </a:lnTo>
                <a:lnTo>
                  <a:pt x="1277" y="492"/>
                </a:lnTo>
                <a:close/>
                <a:moveTo>
                  <a:pt x="1395" y="492"/>
                </a:moveTo>
                <a:lnTo>
                  <a:pt x="1390" y="492"/>
                </a:lnTo>
                <a:lnTo>
                  <a:pt x="1385" y="494"/>
                </a:lnTo>
                <a:lnTo>
                  <a:pt x="1386" y="496"/>
                </a:lnTo>
                <a:lnTo>
                  <a:pt x="1387" y="498"/>
                </a:lnTo>
                <a:lnTo>
                  <a:pt x="1390" y="498"/>
                </a:lnTo>
                <a:lnTo>
                  <a:pt x="1393" y="498"/>
                </a:lnTo>
                <a:lnTo>
                  <a:pt x="1395" y="497"/>
                </a:lnTo>
                <a:lnTo>
                  <a:pt x="1398" y="496"/>
                </a:lnTo>
                <a:lnTo>
                  <a:pt x="1398" y="494"/>
                </a:lnTo>
                <a:lnTo>
                  <a:pt x="1395" y="492"/>
                </a:lnTo>
                <a:lnTo>
                  <a:pt x="1394" y="492"/>
                </a:lnTo>
                <a:lnTo>
                  <a:pt x="1395" y="492"/>
                </a:lnTo>
                <a:close/>
                <a:moveTo>
                  <a:pt x="1290" y="495"/>
                </a:moveTo>
                <a:lnTo>
                  <a:pt x="1294" y="496"/>
                </a:lnTo>
                <a:lnTo>
                  <a:pt x="1298" y="499"/>
                </a:lnTo>
                <a:lnTo>
                  <a:pt x="1299" y="500"/>
                </a:lnTo>
                <a:lnTo>
                  <a:pt x="1300" y="500"/>
                </a:lnTo>
                <a:lnTo>
                  <a:pt x="1301" y="500"/>
                </a:lnTo>
                <a:lnTo>
                  <a:pt x="1302" y="498"/>
                </a:lnTo>
                <a:lnTo>
                  <a:pt x="1299" y="496"/>
                </a:lnTo>
                <a:lnTo>
                  <a:pt x="1296" y="494"/>
                </a:lnTo>
                <a:lnTo>
                  <a:pt x="1295" y="494"/>
                </a:lnTo>
                <a:lnTo>
                  <a:pt x="1294" y="492"/>
                </a:lnTo>
                <a:lnTo>
                  <a:pt x="1293" y="494"/>
                </a:lnTo>
                <a:lnTo>
                  <a:pt x="1290" y="495"/>
                </a:lnTo>
                <a:lnTo>
                  <a:pt x="1295" y="492"/>
                </a:lnTo>
                <a:lnTo>
                  <a:pt x="1290" y="495"/>
                </a:lnTo>
                <a:close/>
                <a:moveTo>
                  <a:pt x="1268" y="185"/>
                </a:moveTo>
                <a:lnTo>
                  <a:pt x="1265" y="184"/>
                </a:lnTo>
                <a:lnTo>
                  <a:pt x="1262" y="183"/>
                </a:lnTo>
                <a:lnTo>
                  <a:pt x="1259" y="184"/>
                </a:lnTo>
                <a:lnTo>
                  <a:pt x="1255" y="185"/>
                </a:lnTo>
                <a:lnTo>
                  <a:pt x="1259" y="187"/>
                </a:lnTo>
                <a:lnTo>
                  <a:pt x="1261" y="187"/>
                </a:lnTo>
                <a:lnTo>
                  <a:pt x="1265" y="188"/>
                </a:lnTo>
                <a:lnTo>
                  <a:pt x="1268" y="185"/>
                </a:lnTo>
                <a:close/>
                <a:moveTo>
                  <a:pt x="1504" y="419"/>
                </a:moveTo>
                <a:lnTo>
                  <a:pt x="1501" y="421"/>
                </a:lnTo>
                <a:lnTo>
                  <a:pt x="1499" y="422"/>
                </a:lnTo>
                <a:lnTo>
                  <a:pt x="1497" y="422"/>
                </a:lnTo>
                <a:lnTo>
                  <a:pt x="1496" y="421"/>
                </a:lnTo>
                <a:lnTo>
                  <a:pt x="1493" y="419"/>
                </a:lnTo>
                <a:lnTo>
                  <a:pt x="1491" y="417"/>
                </a:lnTo>
                <a:lnTo>
                  <a:pt x="1489" y="416"/>
                </a:lnTo>
                <a:lnTo>
                  <a:pt x="1485" y="417"/>
                </a:lnTo>
                <a:lnTo>
                  <a:pt x="1484" y="420"/>
                </a:lnTo>
                <a:lnTo>
                  <a:pt x="1482" y="423"/>
                </a:lnTo>
                <a:lnTo>
                  <a:pt x="1480" y="423"/>
                </a:lnTo>
                <a:lnTo>
                  <a:pt x="1477" y="423"/>
                </a:lnTo>
                <a:lnTo>
                  <a:pt x="1476" y="423"/>
                </a:lnTo>
                <a:lnTo>
                  <a:pt x="1475" y="423"/>
                </a:lnTo>
                <a:lnTo>
                  <a:pt x="1475" y="424"/>
                </a:lnTo>
                <a:lnTo>
                  <a:pt x="1475" y="425"/>
                </a:lnTo>
                <a:lnTo>
                  <a:pt x="1477" y="426"/>
                </a:lnTo>
                <a:lnTo>
                  <a:pt x="1480" y="426"/>
                </a:lnTo>
                <a:lnTo>
                  <a:pt x="1481" y="426"/>
                </a:lnTo>
                <a:lnTo>
                  <a:pt x="1482" y="428"/>
                </a:lnTo>
                <a:lnTo>
                  <a:pt x="1482" y="428"/>
                </a:lnTo>
                <a:lnTo>
                  <a:pt x="1482" y="429"/>
                </a:lnTo>
                <a:lnTo>
                  <a:pt x="1482" y="430"/>
                </a:lnTo>
                <a:lnTo>
                  <a:pt x="1483" y="431"/>
                </a:lnTo>
                <a:lnTo>
                  <a:pt x="1486" y="431"/>
                </a:lnTo>
                <a:lnTo>
                  <a:pt x="1490" y="431"/>
                </a:lnTo>
                <a:lnTo>
                  <a:pt x="1493" y="430"/>
                </a:lnTo>
                <a:lnTo>
                  <a:pt x="1497" y="430"/>
                </a:lnTo>
                <a:lnTo>
                  <a:pt x="1497" y="428"/>
                </a:lnTo>
                <a:lnTo>
                  <a:pt x="1498" y="426"/>
                </a:lnTo>
                <a:lnTo>
                  <a:pt x="1499" y="426"/>
                </a:lnTo>
                <a:lnTo>
                  <a:pt x="1500" y="426"/>
                </a:lnTo>
                <a:lnTo>
                  <a:pt x="1504" y="425"/>
                </a:lnTo>
                <a:lnTo>
                  <a:pt x="1506" y="423"/>
                </a:lnTo>
                <a:lnTo>
                  <a:pt x="1507" y="421"/>
                </a:lnTo>
                <a:lnTo>
                  <a:pt x="1507" y="420"/>
                </a:lnTo>
                <a:lnTo>
                  <a:pt x="1506" y="419"/>
                </a:lnTo>
                <a:lnTo>
                  <a:pt x="1504" y="419"/>
                </a:lnTo>
                <a:lnTo>
                  <a:pt x="1502" y="419"/>
                </a:lnTo>
                <a:lnTo>
                  <a:pt x="1504" y="419"/>
                </a:lnTo>
                <a:close/>
                <a:moveTo>
                  <a:pt x="244" y="500"/>
                </a:moveTo>
                <a:lnTo>
                  <a:pt x="241" y="500"/>
                </a:lnTo>
                <a:lnTo>
                  <a:pt x="239" y="502"/>
                </a:lnTo>
                <a:lnTo>
                  <a:pt x="239" y="504"/>
                </a:lnTo>
                <a:lnTo>
                  <a:pt x="239" y="505"/>
                </a:lnTo>
                <a:lnTo>
                  <a:pt x="241" y="506"/>
                </a:lnTo>
                <a:lnTo>
                  <a:pt x="244" y="506"/>
                </a:lnTo>
                <a:lnTo>
                  <a:pt x="247" y="505"/>
                </a:lnTo>
                <a:lnTo>
                  <a:pt x="248" y="504"/>
                </a:lnTo>
                <a:lnTo>
                  <a:pt x="247" y="502"/>
                </a:lnTo>
                <a:lnTo>
                  <a:pt x="244" y="500"/>
                </a:lnTo>
                <a:lnTo>
                  <a:pt x="244" y="500"/>
                </a:lnTo>
                <a:lnTo>
                  <a:pt x="244" y="500"/>
                </a:lnTo>
                <a:close/>
                <a:moveTo>
                  <a:pt x="1359" y="209"/>
                </a:moveTo>
                <a:lnTo>
                  <a:pt x="1359" y="208"/>
                </a:lnTo>
                <a:lnTo>
                  <a:pt x="1358" y="207"/>
                </a:lnTo>
                <a:lnTo>
                  <a:pt x="1356" y="206"/>
                </a:lnTo>
                <a:lnTo>
                  <a:pt x="1352" y="206"/>
                </a:lnTo>
                <a:lnTo>
                  <a:pt x="1345" y="205"/>
                </a:lnTo>
                <a:lnTo>
                  <a:pt x="1342" y="205"/>
                </a:lnTo>
                <a:lnTo>
                  <a:pt x="1345" y="207"/>
                </a:lnTo>
                <a:lnTo>
                  <a:pt x="1351" y="209"/>
                </a:lnTo>
                <a:lnTo>
                  <a:pt x="1353" y="209"/>
                </a:lnTo>
                <a:lnTo>
                  <a:pt x="1356" y="210"/>
                </a:lnTo>
                <a:lnTo>
                  <a:pt x="1358" y="210"/>
                </a:lnTo>
                <a:lnTo>
                  <a:pt x="1359" y="209"/>
                </a:lnTo>
                <a:lnTo>
                  <a:pt x="1359" y="209"/>
                </a:lnTo>
                <a:lnTo>
                  <a:pt x="1359" y="209"/>
                </a:lnTo>
                <a:close/>
                <a:moveTo>
                  <a:pt x="1548" y="368"/>
                </a:moveTo>
                <a:lnTo>
                  <a:pt x="1546" y="368"/>
                </a:lnTo>
                <a:lnTo>
                  <a:pt x="1545" y="368"/>
                </a:lnTo>
                <a:lnTo>
                  <a:pt x="1547" y="371"/>
                </a:lnTo>
                <a:lnTo>
                  <a:pt x="1550" y="372"/>
                </a:lnTo>
                <a:lnTo>
                  <a:pt x="1553" y="372"/>
                </a:lnTo>
                <a:lnTo>
                  <a:pt x="1555" y="372"/>
                </a:lnTo>
                <a:lnTo>
                  <a:pt x="1556" y="371"/>
                </a:lnTo>
                <a:lnTo>
                  <a:pt x="1557" y="370"/>
                </a:lnTo>
                <a:lnTo>
                  <a:pt x="1557" y="368"/>
                </a:lnTo>
                <a:lnTo>
                  <a:pt x="1557" y="367"/>
                </a:lnTo>
                <a:lnTo>
                  <a:pt x="1556" y="367"/>
                </a:lnTo>
                <a:lnTo>
                  <a:pt x="1554" y="367"/>
                </a:lnTo>
                <a:lnTo>
                  <a:pt x="1550" y="367"/>
                </a:lnTo>
                <a:lnTo>
                  <a:pt x="1548" y="368"/>
                </a:lnTo>
                <a:lnTo>
                  <a:pt x="1549" y="367"/>
                </a:lnTo>
                <a:lnTo>
                  <a:pt x="1548" y="368"/>
                </a:lnTo>
                <a:close/>
                <a:moveTo>
                  <a:pt x="1527" y="270"/>
                </a:moveTo>
                <a:lnTo>
                  <a:pt x="1527" y="268"/>
                </a:lnTo>
                <a:lnTo>
                  <a:pt x="1525" y="267"/>
                </a:lnTo>
                <a:lnTo>
                  <a:pt x="1524" y="267"/>
                </a:lnTo>
                <a:lnTo>
                  <a:pt x="1522" y="267"/>
                </a:lnTo>
                <a:lnTo>
                  <a:pt x="1519" y="268"/>
                </a:lnTo>
                <a:lnTo>
                  <a:pt x="1516" y="268"/>
                </a:lnTo>
                <a:lnTo>
                  <a:pt x="1516" y="270"/>
                </a:lnTo>
                <a:lnTo>
                  <a:pt x="1516" y="271"/>
                </a:lnTo>
                <a:lnTo>
                  <a:pt x="1517" y="272"/>
                </a:lnTo>
                <a:lnTo>
                  <a:pt x="1519" y="272"/>
                </a:lnTo>
                <a:lnTo>
                  <a:pt x="1524" y="272"/>
                </a:lnTo>
                <a:lnTo>
                  <a:pt x="1527" y="270"/>
                </a:lnTo>
                <a:lnTo>
                  <a:pt x="1526" y="270"/>
                </a:lnTo>
                <a:lnTo>
                  <a:pt x="1527" y="270"/>
                </a:lnTo>
                <a:close/>
                <a:moveTo>
                  <a:pt x="1044" y="492"/>
                </a:moveTo>
                <a:lnTo>
                  <a:pt x="1040" y="492"/>
                </a:lnTo>
                <a:lnTo>
                  <a:pt x="1038" y="494"/>
                </a:lnTo>
                <a:lnTo>
                  <a:pt x="1037" y="496"/>
                </a:lnTo>
                <a:lnTo>
                  <a:pt x="1036" y="498"/>
                </a:lnTo>
                <a:lnTo>
                  <a:pt x="1040" y="499"/>
                </a:lnTo>
                <a:lnTo>
                  <a:pt x="1045" y="499"/>
                </a:lnTo>
                <a:lnTo>
                  <a:pt x="1046" y="497"/>
                </a:lnTo>
                <a:lnTo>
                  <a:pt x="1046" y="496"/>
                </a:lnTo>
                <a:lnTo>
                  <a:pt x="1045" y="494"/>
                </a:lnTo>
                <a:lnTo>
                  <a:pt x="1044" y="492"/>
                </a:lnTo>
                <a:lnTo>
                  <a:pt x="1043" y="492"/>
                </a:lnTo>
                <a:lnTo>
                  <a:pt x="1044" y="492"/>
                </a:lnTo>
                <a:close/>
                <a:moveTo>
                  <a:pt x="913" y="467"/>
                </a:moveTo>
                <a:lnTo>
                  <a:pt x="914" y="466"/>
                </a:lnTo>
                <a:lnTo>
                  <a:pt x="913" y="465"/>
                </a:lnTo>
                <a:lnTo>
                  <a:pt x="911" y="464"/>
                </a:lnTo>
                <a:lnTo>
                  <a:pt x="908" y="464"/>
                </a:lnTo>
                <a:lnTo>
                  <a:pt x="904" y="464"/>
                </a:lnTo>
                <a:lnTo>
                  <a:pt x="899" y="464"/>
                </a:lnTo>
                <a:lnTo>
                  <a:pt x="901" y="467"/>
                </a:lnTo>
                <a:lnTo>
                  <a:pt x="905" y="470"/>
                </a:lnTo>
                <a:lnTo>
                  <a:pt x="909" y="469"/>
                </a:lnTo>
                <a:lnTo>
                  <a:pt x="913" y="467"/>
                </a:lnTo>
                <a:lnTo>
                  <a:pt x="912" y="467"/>
                </a:lnTo>
                <a:lnTo>
                  <a:pt x="913" y="467"/>
                </a:lnTo>
                <a:close/>
                <a:moveTo>
                  <a:pt x="1311" y="497"/>
                </a:moveTo>
                <a:lnTo>
                  <a:pt x="1313" y="499"/>
                </a:lnTo>
                <a:lnTo>
                  <a:pt x="1318" y="500"/>
                </a:lnTo>
                <a:lnTo>
                  <a:pt x="1320" y="500"/>
                </a:lnTo>
                <a:lnTo>
                  <a:pt x="1321" y="499"/>
                </a:lnTo>
                <a:lnTo>
                  <a:pt x="1323" y="498"/>
                </a:lnTo>
                <a:lnTo>
                  <a:pt x="1323" y="497"/>
                </a:lnTo>
                <a:lnTo>
                  <a:pt x="1320" y="496"/>
                </a:lnTo>
                <a:lnTo>
                  <a:pt x="1316" y="495"/>
                </a:lnTo>
                <a:lnTo>
                  <a:pt x="1313" y="495"/>
                </a:lnTo>
                <a:lnTo>
                  <a:pt x="1311" y="495"/>
                </a:lnTo>
                <a:lnTo>
                  <a:pt x="1311" y="496"/>
                </a:lnTo>
                <a:lnTo>
                  <a:pt x="1311" y="497"/>
                </a:lnTo>
                <a:lnTo>
                  <a:pt x="1311" y="498"/>
                </a:lnTo>
                <a:lnTo>
                  <a:pt x="1311" y="497"/>
                </a:lnTo>
                <a:close/>
                <a:moveTo>
                  <a:pt x="970" y="499"/>
                </a:moveTo>
                <a:lnTo>
                  <a:pt x="974" y="499"/>
                </a:lnTo>
                <a:lnTo>
                  <a:pt x="978" y="499"/>
                </a:lnTo>
                <a:lnTo>
                  <a:pt x="982" y="499"/>
                </a:lnTo>
                <a:lnTo>
                  <a:pt x="986" y="498"/>
                </a:lnTo>
                <a:lnTo>
                  <a:pt x="982" y="497"/>
                </a:lnTo>
                <a:lnTo>
                  <a:pt x="979" y="497"/>
                </a:lnTo>
                <a:lnTo>
                  <a:pt x="974" y="497"/>
                </a:lnTo>
                <a:lnTo>
                  <a:pt x="970" y="499"/>
                </a:lnTo>
                <a:close/>
                <a:moveTo>
                  <a:pt x="755" y="497"/>
                </a:moveTo>
                <a:lnTo>
                  <a:pt x="743" y="497"/>
                </a:lnTo>
                <a:lnTo>
                  <a:pt x="733" y="497"/>
                </a:lnTo>
                <a:lnTo>
                  <a:pt x="739" y="498"/>
                </a:lnTo>
                <a:lnTo>
                  <a:pt x="743" y="499"/>
                </a:lnTo>
                <a:lnTo>
                  <a:pt x="749" y="499"/>
                </a:lnTo>
                <a:lnTo>
                  <a:pt x="755" y="497"/>
                </a:lnTo>
                <a:close/>
                <a:moveTo>
                  <a:pt x="1199" y="179"/>
                </a:moveTo>
                <a:lnTo>
                  <a:pt x="1192" y="180"/>
                </a:lnTo>
                <a:lnTo>
                  <a:pt x="1185" y="182"/>
                </a:lnTo>
                <a:lnTo>
                  <a:pt x="1192" y="183"/>
                </a:lnTo>
                <a:lnTo>
                  <a:pt x="1199" y="183"/>
                </a:lnTo>
                <a:lnTo>
                  <a:pt x="1200" y="182"/>
                </a:lnTo>
                <a:lnTo>
                  <a:pt x="1201" y="181"/>
                </a:lnTo>
                <a:lnTo>
                  <a:pt x="1201" y="180"/>
                </a:lnTo>
                <a:lnTo>
                  <a:pt x="1199" y="179"/>
                </a:lnTo>
                <a:lnTo>
                  <a:pt x="1197" y="180"/>
                </a:lnTo>
                <a:lnTo>
                  <a:pt x="1199" y="179"/>
                </a:lnTo>
                <a:close/>
                <a:moveTo>
                  <a:pt x="100" y="365"/>
                </a:moveTo>
                <a:lnTo>
                  <a:pt x="98" y="364"/>
                </a:lnTo>
                <a:lnTo>
                  <a:pt x="96" y="363"/>
                </a:lnTo>
                <a:lnTo>
                  <a:pt x="93" y="363"/>
                </a:lnTo>
                <a:lnTo>
                  <a:pt x="91" y="363"/>
                </a:lnTo>
                <a:lnTo>
                  <a:pt x="87" y="364"/>
                </a:lnTo>
                <a:lnTo>
                  <a:pt x="81" y="365"/>
                </a:lnTo>
                <a:lnTo>
                  <a:pt x="87" y="366"/>
                </a:lnTo>
                <a:lnTo>
                  <a:pt x="91" y="367"/>
                </a:lnTo>
                <a:lnTo>
                  <a:pt x="96" y="366"/>
                </a:lnTo>
                <a:lnTo>
                  <a:pt x="100" y="365"/>
                </a:lnTo>
                <a:close/>
                <a:moveTo>
                  <a:pt x="558" y="71"/>
                </a:moveTo>
                <a:lnTo>
                  <a:pt x="558" y="74"/>
                </a:lnTo>
                <a:lnTo>
                  <a:pt x="558" y="77"/>
                </a:lnTo>
                <a:lnTo>
                  <a:pt x="565" y="77"/>
                </a:lnTo>
                <a:lnTo>
                  <a:pt x="573" y="77"/>
                </a:lnTo>
                <a:lnTo>
                  <a:pt x="574" y="76"/>
                </a:lnTo>
                <a:lnTo>
                  <a:pt x="574" y="75"/>
                </a:lnTo>
                <a:lnTo>
                  <a:pt x="571" y="74"/>
                </a:lnTo>
                <a:lnTo>
                  <a:pt x="570" y="73"/>
                </a:lnTo>
                <a:lnTo>
                  <a:pt x="567" y="74"/>
                </a:lnTo>
                <a:lnTo>
                  <a:pt x="563" y="74"/>
                </a:lnTo>
                <a:lnTo>
                  <a:pt x="562" y="72"/>
                </a:lnTo>
                <a:lnTo>
                  <a:pt x="561" y="69"/>
                </a:lnTo>
                <a:lnTo>
                  <a:pt x="560" y="69"/>
                </a:lnTo>
                <a:lnTo>
                  <a:pt x="559" y="68"/>
                </a:lnTo>
                <a:lnTo>
                  <a:pt x="559" y="69"/>
                </a:lnTo>
                <a:lnTo>
                  <a:pt x="558" y="71"/>
                </a:lnTo>
                <a:lnTo>
                  <a:pt x="558" y="71"/>
                </a:lnTo>
                <a:lnTo>
                  <a:pt x="558" y="71"/>
                </a:lnTo>
                <a:close/>
                <a:moveTo>
                  <a:pt x="442" y="60"/>
                </a:moveTo>
                <a:lnTo>
                  <a:pt x="446" y="60"/>
                </a:lnTo>
                <a:lnTo>
                  <a:pt x="452" y="58"/>
                </a:lnTo>
                <a:lnTo>
                  <a:pt x="458" y="56"/>
                </a:lnTo>
                <a:lnTo>
                  <a:pt x="461" y="52"/>
                </a:lnTo>
                <a:lnTo>
                  <a:pt x="453" y="55"/>
                </a:lnTo>
                <a:lnTo>
                  <a:pt x="446" y="56"/>
                </a:lnTo>
                <a:lnTo>
                  <a:pt x="443" y="56"/>
                </a:lnTo>
                <a:lnTo>
                  <a:pt x="441" y="57"/>
                </a:lnTo>
                <a:lnTo>
                  <a:pt x="441" y="59"/>
                </a:lnTo>
                <a:lnTo>
                  <a:pt x="442" y="60"/>
                </a:lnTo>
                <a:lnTo>
                  <a:pt x="442" y="60"/>
                </a:lnTo>
                <a:lnTo>
                  <a:pt x="442" y="60"/>
                </a:lnTo>
                <a:close/>
                <a:moveTo>
                  <a:pt x="1518" y="280"/>
                </a:moveTo>
                <a:lnTo>
                  <a:pt x="1517" y="278"/>
                </a:lnTo>
                <a:lnTo>
                  <a:pt x="1515" y="278"/>
                </a:lnTo>
                <a:lnTo>
                  <a:pt x="1513" y="279"/>
                </a:lnTo>
                <a:lnTo>
                  <a:pt x="1510" y="280"/>
                </a:lnTo>
                <a:lnTo>
                  <a:pt x="1508" y="283"/>
                </a:lnTo>
                <a:lnTo>
                  <a:pt x="1506" y="285"/>
                </a:lnTo>
                <a:lnTo>
                  <a:pt x="1506" y="288"/>
                </a:lnTo>
                <a:lnTo>
                  <a:pt x="1507" y="289"/>
                </a:lnTo>
                <a:lnTo>
                  <a:pt x="1509" y="289"/>
                </a:lnTo>
                <a:lnTo>
                  <a:pt x="1514" y="285"/>
                </a:lnTo>
                <a:lnTo>
                  <a:pt x="1517" y="283"/>
                </a:lnTo>
                <a:lnTo>
                  <a:pt x="1518" y="280"/>
                </a:lnTo>
                <a:lnTo>
                  <a:pt x="1518" y="281"/>
                </a:lnTo>
                <a:lnTo>
                  <a:pt x="1518" y="280"/>
                </a:lnTo>
                <a:close/>
                <a:moveTo>
                  <a:pt x="1349" y="480"/>
                </a:moveTo>
                <a:lnTo>
                  <a:pt x="1348" y="480"/>
                </a:lnTo>
                <a:lnTo>
                  <a:pt x="1345" y="481"/>
                </a:lnTo>
                <a:lnTo>
                  <a:pt x="1344" y="482"/>
                </a:lnTo>
                <a:lnTo>
                  <a:pt x="1344" y="483"/>
                </a:lnTo>
                <a:lnTo>
                  <a:pt x="1344" y="486"/>
                </a:lnTo>
                <a:lnTo>
                  <a:pt x="1347" y="488"/>
                </a:lnTo>
                <a:lnTo>
                  <a:pt x="1349" y="489"/>
                </a:lnTo>
                <a:lnTo>
                  <a:pt x="1351" y="489"/>
                </a:lnTo>
                <a:lnTo>
                  <a:pt x="1352" y="488"/>
                </a:lnTo>
                <a:lnTo>
                  <a:pt x="1353" y="487"/>
                </a:lnTo>
                <a:lnTo>
                  <a:pt x="1354" y="484"/>
                </a:lnTo>
                <a:lnTo>
                  <a:pt x="1354" y="483"/>
                </a:lnTo>
                <a:lnTo>
                  <a:pt x="1353" y="481"/>
                </a:lnTo>
                <a:lnTo>
                  <a:pt x="1352" y="480"/>
                </a:lnTo>
                <a:lnTo>
                  <a:pt x="1351" y="480"/>
                </a:lnTo>
                <a:lnTo>
                  <a:pt x="1349" y="480"/>
                </a:lnTo>
                <a:lnTo>
                  <a:pt x="1351" y="479"/>
                </a:lnTo>
                <a:lnTo>
                  <a:pt x="1349" y="480"/>
                </a:lnTo>
                <a:close/>
                <a:moveTo>
                  <a:pt x="1535" y="376"/>
                </a:moveTo>
                <a:lnTo>
                  <a:pt x="1534" y="378"/>
                </a:lnTo>
                <a:lnTo>
                  <a:pt x="1533" y="380"/>
                </a:lnTo>
                <a:lnTo>
                  <a:pt x="1534" y="381"/>
                </a:lnTo>
                <a:lnTo>
                  <a:pt x="1537" y="382"/>
                </a:lnTo>
                <a:lnTo>
                  <a:pt x="1543" y="381"/>
                </a:lnTo>
                <a:lnTo>
                  <a:pt x="1548" y="378"/>
                </a:lnTo>
                <a:lnTo>
                  <a:pt x="1545" y="376"/>
                </a:lnTo>
                <a:lnTo>
                  <a:pt x="1542" y="375"/>
                </a:lnTo>
                <a:lnTo>
                  <a:pt x="1539" y="375"/>
                </a:lnTo>
                <a:lnTo>
                  <a:pt x="1535" y="376"/>
                </a:lnTo>
                <a:lnTo>
                  <a:pt x="1537" y="375"/>
                </a:lnTo>
                <a:lnTo>
                  <a:pt x="1535" y="376"/>
                </a:lnTo>
                <a:close/>
                <a:moveTo>
                  <a:pt x="1459" y="464"/>
                </a:moveTo>
                <a:lnTo>
                  <a:pt x="1457" y="467"/>
                </a:lnTo>
                <a:lnTo>
                  <a:pt x="1453" y="470"/>
                </a:lnTo>
                <a:lnTo>
                  <a:pt x="1449" y="471"/>
                </a:lnTo>
                <a:lnTo>
                  <a:pt x="1446" y="470"/>
                </a:lnTo>
                <a:lnTo>
                  <a:pt x="1447" y="473"/>
                </a:lnTo>
                <a:lnTo>
                  <a:pt x="1450" y="474"/>
                </a:lnTo>
                <a:lnTo>
                  <a:pt x="1452" y="474"/>
                </a:lnTo>
                <a:lnTo>
                  <a:pt x="1456" y="474"/>
                </a:lnTo>
                <a:lnTo>
                  <a:pt x="1459" y="473"/>
                </a:lnTo>
                <a:lnTo>
                  <a:pt x="1460" y="471"/>
                </a:lnTo>
                <a:lnTo>
                  <a:pt x="1460" y="469"/>
                </a:lnTo>
                <a:lnTo>
                  <a:pt x="1459" y="464"/>
                </a:lnTo>
                <a:lnTo>
                  <a:pt x="1458" y="467"/>
                </a:lnTo>
                <a:lnTo>
                  <a:pt x="1459" y="464"/>
                </a:lnTo>
                <a:close/>
                <a:moveTo>
                  <a:pt x="1534" y="271"/>
                </a:moveTo>
                <a:lnTo>
                  <a:pt x="1538" y="272"/>
                </a:lnTo>
                <a:lnTo>
                  <a:pt x="1542" y="272"/>
                </a:lnTo>
                <a:lnTo>
                  <a:pt x="1547" y="271"/>
                </a:lnTo>
                <a:lnTo>
                  <a:pt x="1549" y="267"/>
                </a:lnTo>
                <a:lnTo>
                  <a:pt x="1543" y="266"/>
                </a:lnTo>
                <a:lnTo>
                  <a:pt x="1538" y="267"/>
                </a:lnTo>
                <a:lnTo>
                  <a:pt x="1535" y="267"/>
                </a:lnTo>
                <a:lnTo>
                  <a:pt x="1534" y="268"/>
                </a:lnTo>
                <a:lnTo>
                  <a:pt x="1533" y="270"/>
                </a:lnTo>
                <a:lnTo>
                  <a:pt x="1534" y="271"/>
                </a:lnTo>
                <a:lnTo>
                  <a:pt x="1535" y="272"/>
                </a:lnTo>
                <a:lnTo>
                  <a:pt x="1534" y="271"/>
                </a:lnTo>
                <a:close/>
                <a:moveTo>
                  <a:pt x="659" y="51"/>
                </a:moveTo>
                <a:lnTo>
                  <a:pt x="669" y="49"/>
                </a:lnTo>
                <a:lnTo>
                  <a:pt x="681" y="47"/>
                </a:lnTo>
                <a:lnTo>
                  <a:pt x="674" y="47"/>
                </a:lnTo>
                <a:lnTo>
                  <a:pt x="668" y="47"/>
                </a:lnTo>
                <a:lnTo>
                  <a:pt x="662" y="48"/>
                </a:lnTo>
                <a:lnTo>
                  <a:pt x="657" y="49"/>
                </a:lnTo>
                <a:lnTo>
                  <a:pt x="658" y="50"/>
                </a:lnTo>
                <a:lnTo>
                  <a:pt x="659" y="51"/>
                </a:lnTo>
                <a:lnTo>
                  <a:pt x="661" y="51"/>
                </a:lnTo>
                <a:lnTo>
                  <a:pt x="659" y="51"/>
                </a:lnTo>
                <a:close/>
                <a:moveTo>
                  <a:pt x="1335" y="495"/>
                </a:moveTo>
                <a:lnTo>
                  <a:pt x="1335" y="498"/>
                </a:lnTo>
                <a:lnTo>
                  <a:pt x="1336" y="503"/>
                </a:lnTo>
                <a:lnTo>
                  <a:pt x="1341" y="499"/>
                </a:lnTo>
                <a:lnTo>
                  <a:pt x="1344" y="498"/>
                </a:lnTo>
                <a:lnTo>
                  <a:pt x="1349" y="497"/>
                </a:lnTo>
                <a:lnTo>
                  <a:pt x="1354" y="497"/>
                </a:lnTo>
                <a:lnTo>
                  <a:pt x="1344" y="495"/>
                </a:lnTo>
                <a:lnTo>
                  <a:pt x="1335" y="495"/>
                </a:lnTo>
                <a:lnTo>
                  <a:pt x="1337" y="498"/>
                </a:lnTo>
                <a:lnTo>
                  <a:pt x="1335" y="495"/>
                </a:lnTo>
                <a:close/>
                <a:moveTo>
                  <a:pt x="1093" y="100"/>
                </a:moveTo>
                <a:lnTo>
                  <a:pt x="1094" y="101"/>
                </a:lnTo>
                <a:lnTo>
                  <a:pt x="1097" y="101"/>
                </a:lnTo>
                <a:lnTo>
                  <a:pt x="1101" y="100"/>
                </a:lnTo>
                <a:lnTo>
                  <a:pt x="1103" y="99"/>
                </a:lnTo>
                <a:lnTo>
                  <a:pt x="1105" y="99"/>
                </a:lnTo>
                <a:lnTo>
                  <a:pt x="1109" y="98"/>
                </a:lnTo>
                <a:lnTo>
                  <a:pt x="1110" y="98"/>
                </a:lnTo>
                <a:lnTo>
                  <a:pt x="1110" y="97"/>
                </a:lnTo>
                <a:lnTo>
                  <a:pt x="1110" y="96"/>
                </a:lnTo>
                <a:lnTo>
                  <a:pt x="1110" y="94"/>
                </a:lnTo>
                <a:lnTo>
                  <a:pt x="1105" y="94"/>
                </a:lnTo>
                <a:lnTo>
                  <a:pt x="1100" y="96"/>
                </a:lnTo>
                <a:lnTo>
                  <a:pt x="1096" y="96"/>
                </a:lnTo>
                <a:lnTo>
                  <a:pt x="1094" y="97"/>
                </a:lnTo>
                <a:lnTo>
                  <a:pt x="1093" y="98"/>
                </a:lnTo>
                <a:lnTo>
                  <a:pt x="1093" y="100"/>
                </a:lnTo>
                <a:lnTo>
                  <a:pt x="1093" y="100"/>
                </a:lnTo>
                <a:lnTo>
                  <a:pt x="1093" y="100"/>
                </a:lnTo>
                <a:close/>
                <a:moveTo>
                  <a:pt x="497" y="503"/>
                </a:moveTo>
                <a:lnTo>
                  <a:pt x="492" y="502"/>
                </a:lnTo>
                <a:lnTo>
                  <a:pt x="486" y="503"/>
                </a:lnTo>
                <a:lnTo>
                  <a:pt x="485" y="505"/>
                </a:lnTo>
                <a:lnTo>
                  <a:pt x="483" y="508"/>
                </a:lnTo>
                <a:lnTo>
                  <a:pt x="483" y="508"/>
                </a:lnTo>
                <a:lnTo>
                  <a:pt x="482" y="508"/>
                </a:lnTo>
                <a:lnTo>
                  <a:pt x="483" y="508"/>
                </a:lnTo>
                <a:lnTo>
                  <a:pt x="483" y="508"/>
                </a:lnTo>
                <a:lnTo>
                  <a:pt x="488" y="509"/>
                </a:lnTo>
                <a:lnTo>
                  <a:pt x="494" y="508"/>
                </a:lnTo>
                <a:lnTo>
                  <a:pt x="495" y="508"/>
                </a:lnTo>
                <a:lnTo>
                  <a:pt x="497" y="506"/>
                </a:lnTo>
                <a:lnTo>
                  <a:pt x="499" y="505"/>
                </a:lnTo>
                <a:lnTo>
                  <a:pt x="499" y="504"/>
                </a:lnTo>
                <a:lnTo>
                  <a:pt x="499" y="504"/>
                </a:lnTo>
                <a:lnTo>
                  <a:pt x="497" y="503"/>
                </a:lnTo>
                <a:lnTo>
                  <a:pt x="497" y="503"/>
                </a:lnTo>
                <a:lnTo>
                  <a:pt x="497" y="503"/>
                </a:lnTo>
                <a:close/>
                <a:moveTo>
                  <a:pt x="46" y="421"/>
                </a:moveTo>
                <a:lnTo>
                  <a:pt x="40" y="421"/>
                </a:lnTo>
                <a:lnTo>
                  <a:pt x="34" y="422"/>
                </a:lnTo>
                <a:lnTo>
                  <a:pt x="31" y="423"/>
                </a:lnTo>
                <a:lnTo>
                  <a:pt x="31" y="424"/>
                </a:lnTo>
                <a:lnTo>
                  <a:pt x="33" y="424"/>
                </a:lnTo>
                <a:lnTo>
                  <a:pt x="37" y="425"/>
                </a:lnTo>
                <a:lnTo>
                  <a:pt x="42" y="426"/>
                </a:lnTo>
                <a:lnTo>
                  <a:pt x="48" y="426"/>
                </a:lnTo>
                <a:lnTo>
                  <a:pt x="50" y="424"/>
                </a:lnTo>
                <a:lnTo>
                  <a:pt x="50" y="422"/>
                </a:lnTo>
                <a:lnTo>
                  <a:pt x="48" y="421"/>
                </a:lnTo>
                <a:lnTo>
                  <a:pt x="46" y="421"/>
                </a:lnTo>
                <a:lnTo>
                  <a:pt x="44" y="421"/>
                </a:lnTo>
                <a:lnTo>
                  <a:pt x="46" y="421"/>
                </a:lnTo>
                <a:close/>
                <a:moveTo>
                  <a:pt x="688" y="48"/>
                </a:moveTo>
                <a:lnTo>
                  <a:pt x="693" y="46"/>
                </a:lnTo>
                <a:lnTo>
                  <a:pt x="700" y="44"/>
                </a:lnTo>
                <a:lnTo>
                  <a:pt x="702" y="44"/>
                </a:lnTo>
                <a:lnTo>
                  <a:pt x="705" y="44"/>
                </a:lnTo>
                <a:lnTo>
                  <a:pt x="706" y="42"/>
                </a:lnTo>
                <a:lnTo>
                  <a:pt x="705" y="40"/>
                </a:lnTo>
                <a:lnTo>
                  <a:pt x="702" y="38"/>
                </a:lnTo>
                <a:lnTo>
                  <a:pt x="701" y="38"/>
                </a:lnTo>
                <a:lnTo>
                  <a:pt x="699" y="40"/>
                </a:lnTo>
                <a:lnTo>
                  <a:pt x="697" y="42"/>
                </a:lnTo>
                <a:lnTo>
                  <a:pt x="694" y="43"/>
                </a:lnTo>
                <a:lnTo>
                  <a:pt x="691" y="44"/>
                </a:lnTo>
                <a:lnTo>
                  <a:pt x="689" y="44"/>
                </a:lnTo>
                <a:lnTo>
                  <a:pt x="685" y="44"/>
                </a:lnTo>
                <a:lnTo>
                  <a:pt x="685" y="46"/>
                </a:lnTo>
                <a:lnTo>
                  <a:pt x="685" y="47"/>
                </a:lnTo>
                <a:lnTo>
                  <a:pt x="686" y="48"/>
                </a:lnTo>
                <a:lnTo>
                  <a:pt x="688" y="48"/>
                </a:lnTo>
                <a:lnTo>
                  <a:pt x="690" y="48"/>
                </a:lnTo>
                <a:lnTo>
                  <a:pt x="688" y="48"/>
                </a:lnTo>
                <a:close/>
                <a:moveTo>
                  <a:pt x="731" y="74"/>
                </a:moveTo>
                <a:lnTo>
                  <a:pt x="731" y="73"/>
                </a:lnTo>
                <a:lnTo>
                  <a:pt x="731" y="74"/>
                </a:lnTo>
                <a:lnTo>
                  <a:pt x="732" y="74"/>
                </a:lnTo>
                <a:lnTo>
                  <a:pt x="731" y="74"/>
                </a:lnTo>
                <a:close/>
                <a:moveTo>
                  <a:pt x="731" y="63"/>
                </a:moveTo>
                <a:lnTo>
                  <a:pt x="728" y="65"/>
                </a:lnTo>
                <a:lnTo>
                  <a:pt x="724" y="68"/>
                </a:lnTo>
                <a:lnTo>
                  <a:pt x="721" y="72"/>
                </a:lnTo>
                <a:lnTo>
                  <a:pt x="721" y="75"/>
                </a:lnTo>
                <a:lnTo>
                  <a:pt x="721" y="76"/>
                </a:lnTo>
                <a:lnTo>
                  <a:pt x="722" y="77"/>
                </a:lnTo>
                <a:lnTo>
                  <a:pt x="724" y="76"/>
                </a:lnTo>
                <a:lnTo>
                  <a:pt x="725" y="75"/>
                </a:lnTo>
                <a:lnTo>
                  <a:pt x="728" y="74"/>
                </a:lnTo>
                <a:lnTo>
                  <a:pt x="731" y="73"/>
                </a:lnTo>
                <a:lnTo>
                  <a:pt x="732" y="71"/>
                </a:lnTo>
                <a:lnTo>
                  <a:pt x="733" y="68"/>
                </a:lnTo>
                <a:lnTo>
                  <a:pt x="733" y="65"/>
                </a:lnTo>
                <a:lnTo>
                  <a:pt x="731" y="63"/>
                </a:lnTo>
                <a:lnTo>
                  <a:pt x="731" y="65"/>
                </a:lnTo>
                <a:lnTo>
                  <a:pt x="731" y="63"/>
                </a:lnTo>
                <a:close/>
                <a:moveTo>
                  <a:pt x="1220" y="143"/>
                </a:moveTo>
                <a:lnTo>
                  <a:pt x="1233" y="145"/>
                </a:lnTo>
                <a:lnTo>
                  <a:pt x="1244" y="143"/>
                </a:lnTo>
                <a:lnTo>
                  <a:pt x="1241" y="141"/>
                </a:lnTo>
                <a:lnTo>
                  <a:pt x="1236" y="140"/>
                </a:lnTo>
                <a:lnTo>
                  <a:pt x="1232" y="140"/>
                </a:lnTo>
                <a:lnTo>
                  <a:pt x="1227" y="140"/>
                </a:lnTo>
                <a:lnTo>
                  <a:pt x="1224" y="140"/>
                </a:lnTo>
                <a:lnTo>
                  <a:pt x="1220" y="140"/>
                </a:lnTo>
                <a:lnTo>
                  <a:pt x="1219" y="141"/>
                </a:lnTo>
                <a:lnTo>
                  <a:pt x="1218" y="142"/>
                </a:lnTo>
                <a:lnTo>
                  <a:pt x="1219" y="143"/>
                </a:lnTo>
                <a:lnTo>
                  <a:pt x="1220" y="143"/>
                </a:lnTo>
                <a:lnTo>
                  <a:pt x="1222" y="145"/>
                </a:lnTo>
                <a:lnTo>
                  <a:pt x="1220" y="143"/>
                </a:lnTo>
                <a:close/>
                <a:moveTo>
                  <a:pt x="1557" y="267"/>
                </a:moveTo>
                <a:lnTo>
                  <a:pt x="1555" y="267"/>
                </a:lnTo>
                <a:lnTo>
                  <a:pt x="1555" y="268"/>
                </a:lnTo>
                <a:lnTo>
                  <a:pt x="1555" y="270"/>
                </a:lnTo>
                <a:lnTo>
                  <a:pt x="1556" y="271"/>
                </a:lnTo>
                <a:lnTo>
                  <a:pt x="1558" y="271"/>
                </a:lnTo>
                <a:lnTo>
                  <a:pt x="1562" y="271"/>
                </a:lnTo>
                <a:lnTo>
                  <a:pt x="1565" y="271"/>
                </a:lnTo>
                <a:lnTo>
                  <a:pt x="1568" y="271"/>
                </a:lnTo>
                <a:lnTo>
                  <a:pt x="1572" y="270"/>
                </a:lnTo>
                <a:lnTo>
                  <a:pt x="1574" y="267"/>
                </a:lnTo>
                <a:lnTo>
                  <a:pt x="1566" y="266"/>
                </a:lnTo>
                <a:lnTo>
                  <a:pt x="1557" y="267"/>
                </a:lnTo>
                <a:lnTo>
                  <a:pt x="1558" y="267"/>
                </a:lnTo>
                <a:lnTo>
                  <a:pt x="1557" y="267"/>
                </a:lnTo>
                <a:close/>
                <a:moveTo>
                  <a:pt x="342" y="503"/>
                </a:moveTo>
                <a:lnTo>
                  <a:pt x="338" y="503"/>
                </a:lnTo>
                <a:lnTo>
                  <a:pt x="336" y="504"/>
                </a:lnTo>
                <a:lnTo>
                  <a:pt x="335" y="505"/>
                </a:lnTo>
                <a:lnTo>
                  <a:pt x="334" y="506"/>
                </a:lnTo>
                <a:lnTo>
                  <a:pt x="332" y="507"/>
                </a:lnTo>
                <a:lnTo>
                  <a:pt x="334" y="508"/>
                </a:lnTo>
                <a:lnTo>
                  <a:pt x="335" y="509"/>
                </a:lnTo>
                <a:lnTo>
                  <a:pt x="338" y="511"/>
                </a:lnTo>
                <a:lnTo>
                  <a:pt x="340" y="511"/>
                </a:lnTo>
                <a:lnTo>
                  <a:pt x="343" y="511"/>
                </a:lnTo>
                <a:lnTo>
                  <a:pt x="346" y="509"/>
                </a:lnTo>
                <a:lnTo>
                  <a:pt x="347" y="508"/>
                </a:lnTo>
                <a:lnTo>
                  <a:pt x="347" y="505"/>
                </a:lnTo>
                <a:lnTo>
                  <a:pt x="346" y="504"/>
                </a:lnTo>
                <a:lnTo>
                  <a:pt x="344" y="504"/>
                </a:lnTo>
                <a:lnTo>
                  <a:pt x="342" y="503"/>
                </a:lnTo>
                <a:lnTo>
                  <a:pt x="340" y="503"/>
                </a:lnTo>
                <a:lnTo>
                  <a:pt x="342" y="503"/>
                </a:lnTo>
                <a:close/>
                <a:moveTo>
                  <a:pt x="398" y="508"/>
                </a:moveTo>
                <a:lnTo>
                  <a:pt x="401" y="511"/>
                </a:lnTo>
                <a:lnTo>
                  <a:pt x="403" y="512"/>
                </a:lnTo>
                <a:lnTo>
                  <a:pt x="406" y="513"/>
                </a:lnTo>
                <a:lnTo>
                  <a:pt x="409" y="513"/>
                </a:lnTo>
                <a:lnTo>
                  <a:pt x="414" y="512"/>
                </a:lnTo>
                <a:lnTo>
                  <a:pt x="421" y="508"/>
                </a:lnTo>
                <a:lnTo>
                  <a:pt x="410" y="507"/>
                </a:lnTo>
                <a:lnTo>
                  <a:pt x="398" y="508"/>
                </a:lnTo>
                <a:close/>
                <a:moveTo>
                  <a:pt x="755" y="482"/>
                </a:moveTo>
                <a:lnTo>
                  <a:pt x="750" y="482"/>
                </a:lnTo>
                <a:lnTo>
                  <a:pt x="746" y="482"/>
                </a:lnTo>
                <a:lnTo>
                  <a:pt x="743" y="484"/>
                </a:lnTo>
                <a:lnTo>
                  <a:pt x="743" y="487"/>
                </a:lnTo>
                <a:lnTo>
                  <a:pt x="744" y="488"/>
                </a:lnTo>
                <a:lnTo>
                  <a:pt x="747" y="489"/>
                </a:lnTo>
                <a:lnTo>
                  <a:pt x="752" y="490"/>
                </a:lnTo>
                <a:lnTo>
                  <a:pt x="758" y="489"/>
                </a:lnTo>
                <a:lnTo>
                  <a:pt x="759" y="488"/>
                </a:lnTo>
                <a:lnTo>
                  <a:pt x="760" y="486"/>
                </a:lnTo>
                <a:lnTo>
                  <a:pt x="760" y="484"/>
                </a:lnTo>
                <a:lnTo>
                  <a:pt x="760" y="482"/>
                </a:lnTo>
                <a:lnTo>
                  <a:pt x="757" y="482"/>
                </a:lnTo>
                <a:lnTo>
                  <a:pt x="755" y="482"/>
                </a:lnTo>
                <a:lnTo>
                  <a:pt x="756" y="482"/>
                </a:lnTo>
                <a:lnTo>
                  <a:pt x="755" y="482"/>
                </a:lnTo>
                <a:close/>
                <a:moveTo>
                  <a:pt x="1126" y="182"/>
                </a:moveTo>
                <a:lnTo>
                  <a:pt x="1129" y="180"/>
                </a:lnTo>
                <a:lnTo>
                  <a:pt x="1134" y="180"/>
                </a:lnTo>
                <a:lnTo>
                  <a:pt x="1138" y="181"/>
                </a:lnTo>
                <a:lnTo>
                  <a:pt x="1143" y="181"/>
                </a:lnTo>
                <a:lnTo>
                  <a:pt x="1147" y="181"/>
                </a:lnTo>
                <a:lnTo>
                  <a:pt x="1151" y="181"/>
                </a:lnTo>
                <a:lnTo>
                  <a:pt x="1152" y="180"/>
                </a:lnTo>
                <a:lnTo>
                  <a:pt x="1151" y="179"/>
                </a:lnTo>
                <a:lnTo>
                  <a:pt x="1150" y="177"/>
                </a:lnTo>
                <a:lnTo>
                  <a:pt x="1148" y="177"/>
                </a:lnTo>
                <a:lnTo>
                  <a:pt x="1144" y="179"/>
                </a:lnTo>
                <a:lnTo>
                  <a:pt x="1141" y="179"/>
                </a:lnTo>
                <a:lnTo>
                  <a:pt x="1137" y="177"/>
                </a:lnTo>
                <a:lnTo>
                  <a:pt x="1133" y="176"/>
                </a:lnTo>
                <a:lnTo>
                  <a:pt x="1129" y="176"/>
                </a:lnTo>
                <a:lnTo>
                  <a:pt x="1126" y="177"/>
                </a:lnTo>
                <a:lnTo>
                  <a:pt x="1125" y="179"/>
                </a:lnTo>
                <a:lnTo>
                  <a:pt x="1123" y="181"/>
                </a:lnTo>
                <a:lnTo>
                  <a:pt x="1125" y="182"/>
                </a:lnTo>
                <a:lnTo>
                  <a:pt x="1126" y="182"/>
                </a:lnTo>
                <a:lnTo>
                  <a:pt x="1127" y="180"/>
                </a:lnTo>
                <a:lnTo>
                  <a:pt x="1126" y="182"/>
                </a:lnTo>
                <a:close/>
                <a:moveTo>
                  <a:pt x="1428" y="430"/>
                </a:moveTo>
                <a:lnTo>
                  <a:pt x="1428" y="428"/>
                </a:lnTo>
                <a:lnTo>
                  <a:pt x="1427" y="425"/>
                </a:lnTo>
                <a:lnTo>
                  <a:pt x="1426" y="424"/>
                </a:lnTo>
                <a:lnTo>
                  <a:pt x="1424" y="425"/>
                </a:lnTo>
                <a:lnTo>
                  <a:pt x="1420" y="429"/>
                </a:lnTo>
                <a:lnTo>
                  <a:pt x="1417" y="433"/>
                </a:lnTo>
                <a:lnTo>
                  <a:pt x="1417" y="433"/>
                </a:lnTo>
                <a:lnTo>
                  <a:pt x="1416" y="433"/>
                </a:lnTo>
                <a:lnTo>
                  <a:pt x="1417" y="433"/>
                </a:lnTo>
                <a:lnTo>
                  <a:pt x="1417" y="433"/>
                </a:lnTo>
                <a:lnTo>
                  <a:pt x="1423" y="434"/>
                </a:lnTo>
                <a:lnTo>
                  <a:pt x="1428" y="437"/>
                </a:lnTo>
                <a:lnTo>
                  <a:pt x="1430" y="437"/>
                </a:lnTo>
                <a:lnTo>
                  <a:pt x="1431" y="436"/>
                </a:lnTo>
                <a:lnTo>
                  <a:pt x="1431" y="433"/>
                </a:lnTo>
                <a:lnTo>
                  <a:pt x="1428" y="430"/>
                </a:lnTo>
                <a:lnTo>
                  <a:pt x="1430" y="431"/>
                </a:lnTo>
                <a:lnTo>
                  <a:pt x="1428" y="430"/>
                </a:lnTo>
                <a:close/>
                <a:moveTo>
                  <a:pt x="26" y="389"/>
                </a:moveTo>
                <a:lnTo>
                  <a:pt x="30" y="392"/>
                </a:lnTo>
                <a:lnTo>
                  <a:pt x="33" y="394"/>
                </a:lnTo>
                <a:lnTo>
                  <a:pt x="37" y="394"/>
                </a:lnTo>
                <a:lnTo>
                  <a:pt x="41" y="394"/>
                </a:lnTo>
                <a:lnTo>
                  <a:pt x="48" y="392"/>
                </a:lnTo>
                <a:lnTo>
                  <a:pt x="56" y="392"/>
                </a:lnTo>
                <a:lnTo>
                  <a:pt x="41" y="390"/>
                </a:lnTo>
                <a:lnTo>
                  <a:pt x="26" y="389"/>
                </a:lnTo>
                <a:close/>
                <a:moveTo>
                  <a:pt x="1303" y="482"/>
                </a:moveTo>
                <a:lnTo>
                  <a:pt x="1302" y="482"/>
                </a:lnTo>
                <a:lnTo>
                  <a:pt x="1302" y="483"/>
                </a:lnTo>
                <a:lnTo>
                  <a:pt x="1303" y="483"/>
                </a:lnTo>
                <a:lnTo>
                  <a:pt x="1303" y="482"/>
                </a:lnTo>
                <a:lnTo>
                  <a:pt x="1306" y="481"/>
                </a:lnTo>
                <a:lnTo>
                  <a:pt x="1307" y="480"/>
                </a:lnTo>
                <a:lnTo>
                  <a:pt x="1306" y="480"/>
                </a:lnTo>
                <a:lnTo>
                  <a:pt x="1307" y="480"/>
                </a:lnTo>
                <a:lnTo>
                  <a:pt x="1304" y="480"/>
                </a:lnTo>
                <a:lnTo>
                  <a:pt x="1304" y="480"/>
                </a:lnTo>
                <a:lnTo>
                  <a:pt x="1304" y="480"/>
                </a:lnTo>
                <a:lnTo>
                  <a:pt x="1303" y="482"/>
                </a:lnTo>
                <a:close/>
                <a:moveTo>
                  <a:pt x="1469" y="430"/>
                </a:moveTo>
                <a:lnTo>
                  <a:pt x="1469" y="429"/>
                </a:lnTo>
                <a:lnTo>
                  <a:pt x="1469" y="428"/>
                </a:lnTo>
                <a:lnTo>
                  <a:pt x="1468" y="428"/>
                </a:lnTo>
                <a:lnTo>
                  <a:pt x="1467" y="426"/>
                </a:lnTo>
                <a:lnTo>
                  <a:pt x="1460" y="428"/>
                </a:lnTo>
                <a:lnTo>
                  <a:pt x="1455" y="430"/>
                </a:lnTo>
                <a:lnTo>
                  <a:pt x="1453" y="432"/>
                </a:lnTo>
                <a:lnTo>
                  <a:pt x="1453" y="436"/>
                </a:lnTo>
                <a:lnTo>
                  <a:pt x="1451" y="439"/>
                </a:lnTo>
                <a:lnTo>
                  <a:pt x="1449" y="444"/>
                </a:lnTo>
                <a:lnTo>
                  <a:pt x="1458" y="437"/>
                </a:lnTo>
                <a:lnTo>
                  <a:pt x="1469" y="430"/>
                </a:lnTo>
                <a:lnTo>
                  <a:pt x="1466" y="431"/>
                </a:lnTo>
                <a:lnTo>
                  <a:pt x="1469" y="430"/>
                </a:lnTo>
                <a:close/>
                <a:moveTo>
                  <a:pt x="1435" y="464"/>
                </a:moveTo>
                <a:lnTo>
                  <a:pt x="1434" y="462"/>
                </a:lnTo>
                <a:lnTo>
                  <a:pt x="1433" y="462"/>
                </a:lnTo>
                <a:lnTo>
                  <a:pt x="1431" y="463"/>
                </a:lnTo>
                <a:lnTo>
                  <a:pt x="1427" y="464"/>
                </a:lnTo>
                <a:lnTo>
                  <a:pt x="1423" y="469"/>
                </a:lnTo>
                <a:lnTo>
                  <a:pt x="1419" y="472"/>
                </a:lnTo>
                <a:lnTo>
                  <a:pt x="1424" y="473"/>
                </a:lnTo>
                <a:lnTo>
                  <a:pt x="1427" y="473"/>
                </a:lnTo>
                <a:lnTo>
                  <a:pt x="1428" y="473"/>
                </a:lnTo>
                <a:lnTo>
                  <a:pt x="1430" y="472"/>
                </a:lnTo>
                <a:lnTo>
                  <a:pt x="1431" y="471"/>
                </a:lnTo>
                <a:lnTo>
                  <a:pt x="1432" y="467"/>
                </a:lnTo>
                <a:lnTo>
                  <a:pt x="1431" y="466"/>
                </a:lnTo>
                <a:lnTo>
                  <a:pt x="1431" y="465"/>
                </a:lnTo>
                <a:lnTo>
                  <a:pt x="1433" y="464"/>
                </a:lnTo>
                <a:lnTo>
                  <a:pt x="1435" y="464"/>
                </a:lnTo>
                <a:lnTo>
                  <a:pt x="1433" y="467"/>
                </a:lnTo>
                <a:lnTo>
                  <a:pt x="1433" y="470"/>
                </a:lnTo>
                <a:lnTo>
                  <a:pt x="1434" y="472"/>
                </a:lnTo>
                <a:lnTo>
                  <a:pt x="1436" y="472"/>
                </a:lnTo>
                <a:lnTo>
                  <a:pt x="1439" y="471"/>
                </a:lnTo>
                <a:lnTo>
                  <a:pt x="1440" y="471"/>
                </a:lnTo>
                <a:lnTo>
                  <a:pt x="1440" y="469"/>
                </a:lnTo>
                <a:lnTo>
                  <a:pt x="1440" y="467"/>
                </a:lnTo>
                <a:lnTo>
                  <a:pt x="1438" y="465"/>
                </a:lnTo>
                <a:lnTo>
                  <a:pt x="1435" y="464"/>
                </a:lnTo>
                <a:lnTo>
                  <a:pt x="1436" y="463"/>
                </a:lnTo>
                <a:lnTo>
                  <a:pt x="1435" y="464"/>
                </a:lnTo>
                <a:close/>
                <a:moveTo>
                  <a:pt x="367" y="505"/>
                </a:moveTo>
                <a:lnTo>
                  <a:pt x="365" y="506"/>
                </a:lnTo>
                <a:lnTo>
                  <a:pt x="363" y="507"/>
                </a:lnTo>
                <a:lnTo>
                  <a:pt x="363" y="508"/>
                </a:lnTo>
                <a:lnTo>
                  <a:pt x="364" y="511"/>
                </a:lnTo>
                <a:lnTo>
                  <a:pt x="369" y="512"/>
                </a:lnTo>
                <a:lnTo>
                  <a:pt x="375" y="511"/>
                </a:lnTo>
                <a:lnTo>
                  <a:pt x="380" y="511"/>
                </a:lnTo>
                <a:lnTo>
                  <a:pt x="384" y="511"/>
                </a:lnTo>
                <a:lnTo>
                  <a:pt x="386" y="511"/>
                </a:lnTo>
                <a:lnTo>
                  <a:pt x="387" y="509"/>
                </a:lnTo>
                <a:lnTo>
                  <a:pt x="388" y="508"/>
                </a:lnTo>
                <a:lnTo>
                  <a:pt x="390" y="506"/>
                </a:lnTo>
                <a:lnTo>
                  <a:pt x="378" y="505"/>
                </a:lnTo>
                <a:lnTo>
                  <a:pt x="367" y="505"/>
                </a:lnTo>
                <a:lnTo>
                  <a:pt x="369" y="505"/>
                </a:lnTo>
                <a:lnTo>
                  <a:pt x="367" y="505"/>
                </a:lnTo>
                <a:close/>
                <a:moveTo>
                  <a:pt x="1473" y="309"/>
                </a:moveTo>
                <a:lnTo>
                  <a:pt x="1476" y="309"/>
                </a:lnTo>
                <a:lnTo>
                  <a:pt x="1477" y="309"/>
                </a:lnTo>
                <a:lnTo>
                  <a:pt x="1480" y="308"/>
                </a:lnTo>
                <a:lnTo>
                  <a:pt x="1482" y="306"/>
                </a:lnTo>
                <a:lnTo>
                  <a:pt x="1486" y="306"/>
                </a:lnTo>
                <a:lnTo>
                  <a:pt x="1492" y="306"/>
                </a:lnTo>
                <a:lnTo>
                  <a:pt x="1497" y="306"/>
                </a:lnTo>
                <a:lnTo>
                  <a:pt x="1502" y="305"/>
                </a:lnTo>
                <a:lnTo>
                  <a:pt x="1506" y="305"/>
                </a:lnTo>
                <a:lnTo>
                  <a:pt x="1508" y="304"/>
                </a:lnTo>
                <a:lnTo>
                  <a:pt x="1508" y="301"/>
                </a:lnTo>
                <a:lnTo>
                  <a:pt x="1507" y="300"/>
                </a:lnTo>
                <a:lnTo>
                  <a:pt x="1505" y="299"/>
                </a:lnTo>
                <a:lnTo>
                  <a:pt x="1502" y="299"/>
                </a:lnTo>
                <a:lnTo>
                  <a:pt x="1500" y="300"/>
                </a:lnTo>
                <a:lnTo>
                  <a:pt x="1498" y="301"/>
                </a:lnTo>
                <a:lnTo>
                  <a:pt x="1493" y="304"/>
                </a:lnTo>
                <a:lnTo>
                  <a:pt x="1489" y="304"/>
                </a:lnTo>
                <a:lnTo>
                  <a:pt x="1484" y="304"/>
                </a:lnTo>
                <a:lnTo>
                  <a:pt x="1480" y="304"/>
                </a:lnTo>
                <a:lnTo>
                  <a:pt x="1476" y="306"/>
                </a:lnTo>
                <a:lnTo>
                  <a:pt x="1473" y="309"/>
                </a:lnTo>
                <a:lnTo>
                  <a:pt x="1476" y="307"/>
                </a:lnTo>
                <a:lnTo>
                  <a:pt x="1473" y="309"/>
                </a:lnTo>
                <a:close/>
                <a:moveTo>
                  <a:pt x="830" y="82"/>
                </a:moveTo>
                <a:lnTo>
                  <a:pt x="832" y="82"/>
                </a:lnTo>
                <a:lnTo>
                  <a:pt x="833" y="81"/>
                </a:lnTo>
                <a:lnTo>
                  <a:pt x="834" y="80"/>
                </a:lnTo>
                <a:lnTo>
                  <a:pt x="835" y="79"/>
                </a:lnTo>
                <a:lnTo>
                  <a:pt x="839" y="79"/>
                </a:lnTo>
                <a:lnTo>
                  <a:pt x="842" y="80"/>
                </a:lnTo>
                <a:lnTo>
                  <a:pt x="848" y="79"/>
                </a:lnTo>
                <a:lnTo>
                  <a:pt x="851" y="76"/>
                </a:lnTo>
                <a:lnTo>
                  <a:pt x="851" y="74"/>
                </a:lnTo>
                <a:lnTo>
                  <a:pt x="850" y="74"/>
                </a:lnTo>
                <a:lnTo>
                  <a:pt x="848" y="74"/>
                </a:lnTo>
                <a:lnTo>
                  <a:pt x="847" y="74"/>
                </a:lnTo>
                <a:lnTo>
                  <a:pt x="845" y="75"/>
                </a:lnTo>
                <a:lnTo>
                  <a:pt x="842" y="75"/>
                </a:lnTo>
                <a:lnTo>
                  <a:pt x="840" y="74"/>
                </a:lnTo>
                <a:lnTo>
                  <a:pt x="837" y="73"/>
                </a:lnTo>
                <a:lnTo>
                  <a:pt x="832" y="73"/>
                </a:lnTo>
                <a:lnTo>
                  <a:pt x="828" y="75"/>
                </a:lnTo>
                <a:lnTo>
                  <a:pt x="825" y="77"/>
                </a:lnTo>
                <a:lnTo>
                  <a:pt x="823" y="80"/>
                </a:lnTo>
                <a:lnTo>
                  <a:pt x="823" y="82"/>
                </a:lnTo>
                <a:lnTo>
                  <a:pt x="825" y="83"/>
                </a:lnTo>
                <a:lnTo>
                  <a:pt x="828" y="83"/>
                </a:lnTo>
                <a:lnTo>
                  <a:pt x="830" y="82"/>
                </a:lnTo>
                <a:lnTo>
                  <a:pt x="830" y="82"/>
                </a:lnTo>
                <a:lnTo>
                  <a:pt x="830" y="82"/>
                </a:lnTo>
                <a:close/>
                <a:moveTo>
                  <a:pt x="702" y="58"/>
                </a:moveTo>
                <a:lnTo>
                  <a:pt x="702" y="59"/>
                </a:lnTo>
                <a:lnTo>
                  <a:pt x="701" y="62"/>
                </a:lnTo>
                <a:lnTo>
                  <a:pt x="700" y="63"/>
                </a:lnTo>
                <a:lnTo>
                  <a:pt x="698" y="63"/>
                </a:lnTo>
                <a:lnTo>
                  <a:pt x="698" y="59"/>
                </a:lnTo>
                <a:lnTo>
                  <a:pt x="698" y="56"/>
                </a:lnTo>
                <a:lnTo>
                  <a:pt x="692" y="63"/>
                </a:lnTo>
                <a:lnTo>
                  <a:pt x="690" y="69"/>
                </a:lnTo>
                <a:lnTo>
                  <a:pt x="699" y="68"/>
                </a:lnTo>
                <a:lnTo>
                  <a:pt x="710" y="65"/>
                </a:lnTo>
                <a:lnTo>
                  <a:pt x="713" y="64"/>
                </a:lnTo>
                <a:lnTo>
                  <a:pt x="713" y="62"/>
                </a:lnTo>
                <a:lnTo>
                  <a:pt x="711" y="59"/>
                </a:lnTo>
                <a:lnTo>
                  <a:pt x="710" y="58"/>
                </a:lnTo>
                <a:lnTo>
                  <a:pt x="710" y="56"/>
                </a:lnTo>
                <a:lnTo>
                  <a:pt x="710" y="54"/>
                </a:lnTo>
                <a:lnTo>
                  <a:pt x="710" y="51"/>
                </a:lnTo>
                <a:lnTo>
                  <a:pt x="709" y="50"/>
                </a:lnTo>
                <a:lnTo>
                  <a:pt x="708" y="50"/>
                </a:lnTo>
                <a:lnTo>
                  <a:pt x="706" y="51"/>
                </a:lnTo>
                <a:lnTo>
                  <a:pt x="703" y="54"/>
                </a:lnTo>
                <a:lnTo>
                  <a:pt x="702" y="58"/>
                </a:lnTo>
                <a:lnTo>
                  <a:pt x="702" y="58"/>
                </a:lnTo>
                <a:lnTo>
                  <a:pt x="702" y="58"/>
                </a:lnTo>
                <a:close/>
                <a:moveTo>
                  <a:pt x="90" y="395"/>
                </a:moveTo>
                <a:lnTo>
                  <a:pt x="91" y="394"/>
                </a:lnTo>
                <a:lnTo>
                  <a:pt x="91" y="391"/>
                </a:lnTo>
                <a:lnTo>
                  <a:pt x="90" y="390"/>
                </a:lnTo>
                <a:lnTo>
                  <a:pt x="89" y="389"/>
                </a:lnTo>
                <a:lnTo>
                  <a:pt x="87" y="389"/>
                </a:lnTo>
                <a:lnTo>
                  <a:pt x="83" y="389"/>
                </a:lnTo>
                <a:lnTo>
                  <a:pt x="81" y="388"/>
                </a:lnTo>
                <a:lnTo>
                  <a:pt x="80" y="386"/>
                </a:lnTo>
                <a:lnTo>
                  <a:pt x="75" y="387"/>
                </a:lnTo>
                <a:lnTo>
                  <a:pt x="71" y="388"/>
                </a:lnTo>
                <a:lnTo>
                  <a:pt x="67" y="388"/>
                </a:lnTo>
                <a:lnTo>
                  <a:pt x="64" y="388"/>
                </a:lnTo>
                <a:lnTo>
                  <a:pt x="62" y="390"/>
                </a:lnTo>
                <a:lnTo>
                  <a:pt x="58" y="392"/>
                </a:lnTo>
                <a:lnTo>
                  <a:pt x="67" y="395"/>
                </a:lnTo>
                <a:lnTo>
                  <a:pt x="76" y="398"/>
                </a:lnTo>
                <a:lnTo>
                  <a:pt x="80" y="399"/>
                </a:lnTo>
                <a:lnTo>
                  <a:pt x="83" y="399"/>
                </a:lnTo>
                <a:lnTo>
                  <a:pt x="87" y="398"/>
                </a:lnTo>
                <a:lnTo>
                  <a:pt x="90" y="395"/>
                </a:lnTo>
                <a:lnTo>
                  <a:pt x="88" y="397"/>
                </a:lnTo>
                <a:lnTo>
                  <a:pt x="90" y="395"/>
                </a:lnTo>
                <a:close/>
                <a:moveTo>
                  <a:pt x="1407" y="432"/>
                </a:moveTo>
                <a:lnTo>
                  <a:pt x="1405" y="434"/>
                </a:lnTo>
                <a:lnTo>
                  <a:pt x="1400" y="436"/>
                </a:lnTo>
                <a:lnTo>
                  <a:pt x="1399" y="431"/>
                </a:lnTo>
                <a:lnTo>
                  <a:pt x="1398" y="426"/>
                </a:lnTo>
                <a:lnTo>
                  <a:pt x="1393" y="429"/>
                </a:lnTo>
                <a:lnTo>
                  <a:pt x="1389" y="430"/>
                </a:lnTo>
                <a:lnTo>
                  <a:pt x="1386" y="432"/>
                </a:lnTo>
                <a:lnTo>
                  <a:pt x="1385" y="436"/>
                </a:lnTo>
                <a:lnTo>
                  <a:pt x="1385" y="439"/>
                </a:lnTo>
                <a:lnTo>
                  <a:pt x="1385" y="442"/>
                </a:lnTo>
                <a:lnTo>
                  <a:pt x="1386" y="446"/>
                </a:lnTo>
                <a:lnTo>
                  <a:pt x="1385" y="449"/>
                </a:lnTo>
                <a:lnTo>
                  <a:pt x="1383" y="449"/>
                </a:lnTo>
                <a:lnTo>
                  <a:pt x="1381" y="448"/>
                </a:lnTo>
                <a:lnTo>
                  <a:pt x="1377" y="448"/>
                </a:lnTo>
                <a:lnTo>
                  <a:pt x="1374" y="448"/>
                </a:lnTo>
                <a:lnTo>
                  <a:pt x="1373" y="450"/>
                </a:lnTo>
                <a:lnTo>
                  <a:pt x="1372" y="454"/>
                </a:lnTo>
                <a:lnTo>
                  <a:pt x="1377" y="454"/>
                </a:lnTo>
                <a:lnTo>
                  <a:pt x="1384" y="453"/>
                </a:lnTo>
                <a:lnTo>
                  <a:pt x="1386" y="451"/>
                </a:lnTo>
                <a:lnTo>
                  <a:pt x="1389" y="449"/>
                </a:lnTo>
                <a:lnTo>
                  <a:pt x="1390" y="447"/>
                </a:lnTo>
                <a:lnTo>
                  <a:pt x="1392" y="445"/>
                </a:lnTo>
                <a:lnTo>
                  <a:pt x="1394" y="442"/>
                </a:lnTo>
                <a:lnTo>
                  <a:pt x="1397" y="441"/>
                </a:lnTo>
                <a:lnTo>
                  <a:pt x="1399" y="440"/>
                </a:lnTo>
                <a:lnTo>
                  <a:pt x="1402" y="439"/>
                </a:lnTo>
                <a:lnTo>
                  <a:pt x="1405" y="439"/>
                </a:lnTo>
                <a:lnTo>
                  <a:pt x="1407" y="437"/>
                </a:lnTo>
                <a:lnTo>
                  <a:pt x="1408" y="434"/>
                </a:lnTo>
                <a:lnTo>
                  <a:pt x="1407" y="432"/>
                </a:lnTo>
                <a:lnTo>
                  <a:pt x="1407" y="432"/>
                </a:lnTo>
                <a:lnTo>
                  <a:pt x="1407" y="432"/>
                </a:lnTo>
                <a:close/>
                <a:moveTo>
                  <a:pt x="901" y="497"/>
                </a:moveTo>
                <a:lnTo>
                  <a:pt x="898" y="497"/>
                </a:lnTo>
                <a:lnTo>
                  <a:pt x="897" y="496"/>
                </a:lnTo>
                <a:lnTo>
                  <a:pt x="896" y="494"/>
                </a:lnTo>
                <a:lnTo>
                  <a:pt x="896" y="491"/>
                </a:lnTo>
                <a:lnTo>
                  <a:pt x="896" y="487"/>
                </a:lnTo>
                <a:lnTo>
                  <a:pt x="894" y="482"/>
                </a:lnTo>
                <a:lnTo>
                  <a:pt x="891" y="481"/>
                </a:lnTo>
                <a:lnTo>
                  <a:pt x="888" y="481"/>
                </a:lnTo>
                <a:lnTo>
                  <a:pt x="884" y="480"/>
                </a:lnTo>
                <a:lnTo>
                  <a:pt x="880" y="480"/>
                </a:lnTo>
                <a:lnTo>
                  <a:pt x="876" y="481"/>
                </a:lnTo>
                <a:lnTo>
                  <a:pt x="873" y="482"/>
                </a:lnTo>
                <a:lnTo>
                  <a:pt x="871" y="484"/>
                </a:lnTo>
                <a:lnTo>
                  <a:pt x="868" y="487"/>
                </a:lnTo>
                <a:lnTo>
                  <a:pt x="868" y="489"/>
                </a:lnTo>
                <a:lnTo>
                  <a:pt x="868" y="490"/>
                </a:lnTo>
                <a:lnTo>
                  <a:pt x="871" y="492"/>
                </a:lnTo>
                <a:lnTo>
                  <a:pt x="872" y="492"/>
                </a:lnTo>
                <a:lnTo>
                  <a:pt x="879" y="492"/>
                </a:lnTo>
                <a:lnTo>
                  <a:pt x="886" y="490"/>
                </a:lnTo>
                <a:lnTo>
                  <a:pt x="888" y="490"/>
                </a:lnTo>
                <a:lnTo>
                  <a:pt x="890" y="491"/>
                </a:lnTo>
                <a:lnTo>
                  <a:pt x="891" y="492"/>
                </a:lnTo>
                <a:lnTo>
                  <a:pt x="891" y="494"/>
                </a:lnTo>
                <a:lnTo>
                  <a:pt x="891" y="495"/>
                </a:lnTo>
                <a:lnTo>
                  <a:pt x="891" y="496"/>
                </a:lnTo>
                <a:lnTo>
                  <a:pt x="884" y="497"/>
                </a:lnTo>
                <a:lnTo>
                  <a:pt x="879" y="498"/>
                </a:lnTo>
                <a:lnTo>
                  <a:pt x="892" y="499"/>
                </a:lnTo>
                <a:lnTo>
                  <a:pt x="907" y="498"/>
                </a:lnTo>
                <a:lnTo>
                  <a:pt x="904" y="497"/>
                </a:lnTo>
                <a:lnTo>
                  <a:pt x="901" y="497"/>
                </a:lnTo>
                <a:lnTo>
                  <a:pt x="900" y="497"/>
                </a:lnTo>
                <a:lnTo>
                  <a:pt x="901" y="497"/>
                </a:lnTo>
                <a:close/>
                <a:moveTo>
                  <a:pt x="567" y="51"/>
                </a:moveTo>
                <a:lnTo>
                  <a:pt x="569" y="52"/>
                </a:lnTo>
                <a:lnTo>
                  <a:pt x="573" y="54"/>
                </a:lnTo>
                <a:lnTo>
                  <a:pt x="577" y="54"/>
                </a:lnTo>
                <a:lnTo>
                  <a:pt x="579" y="52"/>
                </a:lnTo>
                <a:lnTo>
                  <a:pt x="579" y="50"/>
                </a:lnTo>
                <a:lnTo>
                  <a:pt x="579" y="47"/>
                </a:lnTo>
                <a:lnTo>
                  <a:pt x="583" y="47"/>
                </a:lnTo>
                <a:lnTo>
                  <a:pt x="587" y="48"/>
                </a:lnTo>
                <a:lnTo>
                  <a:pt x="590" y="47"/>
                </a:lnTo>
                <a:lnTo>
                  <a:pt x="591" y="44"/>
                </a:lnTo>
                <a:lnTo>
                  <a:pt x="593" y="44"/>
                </a:lnTo>
                <a:lnTo>
                  <a:pt x="596" y="44"/>
                </a:lnTo>
                <a:lnTo>
                  <a:pt x="594" y="46"/>
                </a:lnTo>
                <a:lnTo>
                  <a:pt x="593" y="47"/>
                </a:lnTo>
                <a:lnTo>
                  <a:pt x="593" y="48"/>
                </a:lnTo>
                <a:lnTo>
                  <a:pt x="593" y="49"/>
                </a:lnTo>
                <a:lnTo>
                  <a:pt x="596" y="51"/>
                </a:lnTo>
                <a:lnTo>
                  <a:pt x="600" y="51"/>
                </a:lnTo>
                <a:lnTo>
                  <a:pt x="604" y="50"/>
                </a:lnTo>
                <a:lnTo>
                  <a:pt x="607" y="49"/>
                </a:lnTo>
                <a:lnTo>
                  <a:pt x="610" y="48"/>
                </a:lnTo>
                <a:lnTo>
                  <a:pt x="611" y="46"/>
                </a:lnTo>
                <a:lnTo>
                  <a:pt x="612" y="43"/>
                </a:lnTo>
                <a:lnTo>
                  <a:pt x="614" y="41"/>
                </a:lnTo>
                <a:lnTo>
                  <a:pt x="612" y="38"/>
                </a:lnTo>
                <a:lnTo>
                  <a:pt x="610" y="36"/>
                </a:lnTo>
                <a:lnTo>
                  <a:pt x="608" y="36"/>
                </a:lnTo>
                <a:lnTo>
                  <a:pt x="606" y="38"/>
                </a:lnTo>
                <a:lnTo>
                  <a:pt x="600" y="40"/>
                </a:lnTo>
                <a:lnTo>
                  <a:pt x="594" y="40"/>
                </a:lnTo>
                <a:lnTo>
                  <a:pt x="587" y="41"/>
                </a:lnTo>
                <a:lnTo>
                  <a:pt x="579" y="42"/>
                </a:lnTo>
                <a:lnTo>
                  <a:pt x="575" y="42"/>
                </a:lnTo>
                <a:lnTo>
                  <a:pt x="568" y="44"/>
                </a:lnTo>
                <a:lnTo>
                  <a:pt x="565" y="46"/>
                </a:lnTo>
                <a:lnTo>
                  <a:pt x="563" y="47"/>
                </a:lnTo>
                <a:lnTo>
                  <a:pt x="563" y="49"/>
                </a:lnTo>
                <a:lnTo>
                  <a:pt x="567" y="51"/>
                </a:lnTo>
                <a:lnTo>
                  <a:pt x="568" y="51"/>
                </a:lnTo>
                <a:lnTo>
                  <a:pt x="567" y="51"/>
                </a:lnTo>
                <a:close/>
                <a:moveTo>
                  <a:pt x="319" y="503"/>
                </a:moveTo>
                <a:lnTo>
                  <a:pt x="310" y="504"/>
                </a:lnTo>
                <a:lnTo>
                  <a:pt x="299" y="503"/>
                </a:lnTo>
                <a:lnTo>
                  <a:pt x="289" y="502"/>
                </a:lnTo>
                <a:lnTo>
                  <a:pt x="279" y="502"/>
                </a:lnTo>
                <a:lnTo>
                  <a:pt x="270" y="500"/>
                </a:lnTo>
                <a:lnTo>
                  <a:pt x="262" y="500"/>
                </a:lnTo>
                <a:lnTo>
                  <a:pt x="258" y="503"/>
                </a:lnTo>
                <a:lnTo>
                  <a:pt x="257" y="505"/>
                </a:lnTo>
                <a:lnTo>
                  <a:pt x="258" y="506"/>
                </a:lnTo>
                <a:lnTo>
                  <a:pt x="261" y="507"/>
                </a:lnTo>
                <a:lnTo>
                  <a:pt x="264" y="507"/>
                </a:lnTo>
                <a:lnTo>
                  <a:pt x="268" y="506"/>
                </a:lnTo>
                <a:lnTo>
                  <a:pt x="273" y="507"/>
                </a:lnTo>
                <a:lnTo>
                  <a:pt x="277" y="508"/>
                </a:lnTo>
                <a:lnTo>
                  <a:pt x="286" y="508"/>
                </a:lnTo>
                <a:lnTo>
                  <a:pt x="294" y="508"/>
                </a:lnTo>
                <a:lnTo>
                  <a:pt x="302" y="509"/>
                </a:lnTo>
                <a:lnTo>
                  <a:pt x="311" y="509"/>
                </a:lnTo>
                <a:lnTo>
                  <a:pt x="315" y="508"/>
                </a:lnTo>
                <a:lnTo>
                  <a:pt x="320" y="508"/>
                </a:lnTo>
                <a:lnTo>
                  <a:pt x="323" y="507"/>
                </a:lnTo>
                <a:lnTo>
                  <a:pt x="327" y="505"/>
                </a:lnTo>
                <a:lnTo>
                  <a:pt x="322" y="503"/>
                </a:lnTo>
                <a:lnTo>
                  <a:pt x="319" y="503"/>
                </a:lnTo>
                <a:lnTo>
                  <a:pt x="316" y="503"/>
                </a:lnTo>
                <a:lnTo>
                  <a:pt x="319" y="503"/>
                </a:lnTo>
                <a:close/>
                <a:moveTo>
                  <a:pt x="105" y="291"/>
                </a:moveTo>
                <a:lnTo>
                  <a:pt x="105" y="291"/>
                </a:lnTo>
                <a:lnTo>
                  <a:pt x="105" y="291"/>
                </a:lnTo>
                <a:close/>
                <a:moveTo>
                  <a:pt x="1441" y="231"/>
                </a:moveTo>
                <a:lnTo>
                  <a:pt x="1439" y="229"/>
                </a:lnTo>
                <a:lnTo>
                  <a:pt x="1436" y="228"/>
                </a:lnTo>
                <a:lnTo>
                  <a:pt x="1442" y="226"/>
                </a:lnTo>
                <a:lnTo>
                  <a:pt x="1448" y="226"/>
                </a:lnTo>
                <a:lnTo>
                  <a:pt x="1453" y="228"/>
                </a:lnTo>
                <a:lnTo>
                  <a:pt x="1459" y="229"/>
                </a:lnTo>
                <a:lnTo>
                  <a:pt x="1466" y="229"/>
                </a:lnTo>
                <a:lnTo>
                  <a:pt x="1472" y="230"/>
                </a:lnTo>
                <a:lnTo>
                  <a:pt x="1477" y="230"/>
                </a:lnTo>
                <a:lnTo>
                  <a:pt x="1483" y="229"/>
                </a:lnTo>
                <a:lnTo>
                  <a:pt x="1481" y="231"/>
                </a:lnTo>
                <a:lnTo>
                  <a:pt x="1479" y="233"/>
                </a:lnTo>
                <a:lnTo>
                  <a:pt x="1479" y="235"/>
                </a:lnTo>
                <a:lnTo>
                  <a:pt x="1480" y="237"/>
                </a:lnTo>
                <a:lnTo>
                  <a:pt x="1482" y="237"/>
                </a:lnTo>
                <a:lnTo>
                  <a:pt x="1484" y="238"/>
                </a:lnTo>
                <a:lnTo>
                  <a:pt x="1488" y="238"/>
                </a:lnTo>
                <a:lnTo>
                  <a:pt x="1490" y="239"/>
                </a:lnTo>
                <a:lnTo>
                  <a:pt x="1491" y="241"/>
                </a:lnTo>
                <a:lnTo>
                  <a:pt x="1489" y="243"/>
                </a:lnTo>
                <a:lnTo>
                  <a:pt x="1486" y="245"/>
                </a:lnTo>
                <a:lnTo>
                  <a:pt x="1485" y="245"/>
                </a:lnTo>
                <a:lnTo>
                  <a:pt x="1488" y="247"/>
                </a:lnTo>
                <a:lnTo>
                  <a:pt x="1491" y="248"/>
                </a:lnTo>
                <a:lnTo>
                  <a:pt x="1493" y="248"/>
                </a:lnTo>
                <a:lnTo>
                  <a:pt x="1497" y="248"/>
                </a:lnTo>
                <a:lnTo>
                  <a:pt x="1501" y="247"/>
                </a:lnTo>
                <a:lnTo>
                  <a:pt x="1505" y="248"/>
                </a:lnTo>
                <a:lnTo>
                  <a:pt x="1506" y="250"/>
                </a:lnTo>
                <a:lnTo>
                  <a:pt x="1506" y="251"/>
                </a:lnTo>
                <a:lnTo>
                  <a:pt x="1506" y="253"/>
                </a:lnTo>
                <a:lnTo>
                  <a:pt x="1505" y="254"/>
                </a:lnTo>
                <a:lnTo>
                  <a:pt x="1502" y="255"/>
                </a:lnTo>
                <a:lnTo>
                  <a:pt x="1498" y="256"/>
                </a:lnTo>
                <a:lnTo>
                  <a:pt x="1489" y="256"/>
                </a:lnTo>
                <a:lnTo>
                  <a:pt x="1484" y="256"/>
                </a:lnTo>
                <a:lnTo>
                  <a:pt x="1475" y="256"/>
                </a:lnTo>
                <a:lnTo>
                  <a:pt x="1467" y="256"/>
                </a:lnTo>
                <a:lnTo>
                  <a:pt x="1460" y="257"/>
                </a:lnTo>
                <a:lnTo>
                  <a:pt x="1453" y="257"/>
                </a:lnTo>
                <a:lnTo>
                  <a:pt x="1452" y="256"/>
                </a:lnTo>
                <a:lnTo>
                  <a:pt x="1452" y="255"/>
                </a:lnTo>
                <a:lnTo>
                  <a:pt x="1452" y="254"/>
                </a:lnTo>
                <a:lnTo>
                  <a:pt x="1453" y="253"/>
                </a:lnTo>
                <a:lnTo>
                  <a:pt x="1456" y="251"/>
                </a:lnTo>
                <a:lnTo>
                  <a:pt x="1459" y="251"/>
                </a:lnTo>
                <a:lnTo>
                  <a:pt x="1463" y="251"/>
                </a:lnTo>
                <a:lnTo>
                  <a:pt x="1466" y="253"/>
                </a:lnTo>
                <a:lnTo>
                  <a:pt x="1469" y="254"/>
                </a:lnTo>
                <a:lnTo>
                  <a:pt x="1473" y="255"/>
                </a:lnTo>
                <a:lnTo>
                  <a:pt x="1473" y="253"/>
                </a:lnTo>
                <a:lnTo>
                  <a:pt x="1473" y="249"/>
                </a:lnTo>
                <a:lnTo>
                  <a:pt x="1474" y="247"/>
                </a:lnTo>
                <a:lnTo>
                  <a:pt x="1476" y="245"/>
                </a:lnTo>
                <a:lnTo>
                  <a:pt x="1474" y="243"/>
                </a:lnTo>
                <a:lnTo>
                  <a:pt x="1473" y="243"/>
                </a:lnTo>
                <a:lnTo>
                  <a:pt x="1471" y="241"/>
                </a:lnTo>
                <a:lnTo>
                  <a:pt x="1471" y="240"/>
                </a:lnTo>
                <a:lnTo>
                  <a:pt x="1473" y="238"/>
                </a:lnTo>
                <a:lnTo>
                  <a:pt x="1474" y="235"/>
                </a:lnTo>
                <a:lnTo>
                  <a:pt x="1464" y="234"/>
                </a:lnTo>
                <a:lnTo>
                  <a:pt x="1455" y="233"/>
                </a:lnTo>
                <a:lnTo>
                  <a:pt x="1449" y="234"/>
                </a:lnTo>
                <a:lnTo>
                  <a:pt x="1443" y="234"/>
                </a:lnTo>
                <a:lnTo>
                  <a:pt x="1436" y="235"/>
                </a:lnTo>
                <a:lnTo>
                  <a:pt x="1430" y="235"/>
                </a:lnTo>
                <a:lnTo>
                  <a:pt x="1435" y="233"/>
                </a:lnTo>
                <a:lnTo>
                  <a:pt x="1441" y="231"/>
                </a:lnTo>
                <a:lnTo>
                  <a:pt x="1440" y="231"/>
                </a:lnTo>
                <a:lnTo>
                  <a:pt x="1441" y="231"/>
                </a:lnTo>
                <a:close/>
                <a:moveTo>
                  <a:pt x="788" y="57"/>
                </a:moveTo>
                <a:lnTo>
                  <a:pt x="785" y="60"/>
                </a:lnTo>
                <a:lnTo>
                  <a:pt x="783" y="63"/>
                </a:lnTo>
                <a:lnTo>
                  <a:pt x="782" y="66"/>
                </a:lnTo>
                <a:lnTo>
                  <a:pt x="781" y="67"/>
                </a:lnTo>
                <a:lnTo>
                  <a:pt x="776" y="67"/>
                </a:lnTo>
                <a:lnTo>
                  <a:pt x="772" y="65"/>
                </a:lnTo>
                <a:lnTo>
                  <a:pt x="771" y="63"/>
                </a:lnTo>
                <a:lnTo>
                  <a:pt x="771" y="60"/>
                </a:lnTo>
                <a:lnTo>
                  <a:pt x="769" y="59"/>
                </a:lnTo>
                <a:lnTo>
                  <a:pt x="766" y="59"/>
                </a:lnTo>
                <a:lnTo>
                  <a:pt x="764" y="60"/>
                </a:lnTo>
                <a:lnTo>
                  <a:pt x="760" y="62"/>
                </a:lnTo>
                <a:lnTo>
                  <a:pt x="757" y="60"/>
                </a:lnTo>
                <a:lnTo>
                  <a:pt x="752" y="60"/>
                </a:lnTo>
                <a:lnTo>
                  <a:pt x="759" y="57"/>
                </a:lnTo>
                <a:lnTo>
                  <a:pt x="767" y="54"/>
                </a:lnTo>
                <a:lnTo>
                  <a:pt x="769" y="51"/>
                </a:lnTo>
                <a:lnTo>
                  <a:pt x="772" y="51"/>
                </a:lnTo>
                <a:lnTo>
                  <a:pt x="773" y="54"/>
                </a:lnTo>
                <a:lnTo>
                  <a:pt x="773" y="56"/>
                </a:lnTo>
                <a:lnTo>
                  <a:pt x="777" y="55"/>
                </a:lnTo>
                <a:lnTo>
                  <a:pt x="784" y="52"/>
                </a:lnTo>
                <a:lnTo>
                  <a:pt x="788" y="51"/>
                </a:lnTo>
                <a:lnTo>
                  <a:pt x="789" y="51"/>
                </a:lnTo>
                <a:lnTo>
                  <a:pt x="789" y="52"/>
                </a:lnTo>
                <a:lnTo>
                  <a:pt x="788" y="57"/>
                </a:lnTo>
                <a:lnTo>
                  <a:pt x="788" y="57"/>
                </a:lnTo>
                <a:lnTo>
                  <a:pt x="788" y="57"/>
                </a:lnTo>
                <a:close/>
                <a:moveTo>
                  <a:pt x="830" y="49"/>
                </a:moveTo>
                <a:lnTo>
                  <a:pt x="828" y="49"/>
                </a:lnTo>
                <a:lnTo>
                  <a:pt x="825" y="50"/>
                </a:lnTo>
                <a:lnTo>
                  <a:pt x="824" y="51"/>
                </a:lnTo>
                <a:lnTo>
                  <a:pt x="824" y="54"/>
                </a:lnTo>
                <a:lnTo>
                  <a:pt x="824" y="57"/>
                </a:lnTo>
                <a:lnTo>
                  <a:pt x="823" y="59"/>
                </a:lnTo>
                <a:lnTo>
                  <a:pt x="816" y="63"/>
                </a:lnTo>
                <a:lnTo>
                  <a:pt x="809" y="65"/>
                </a:lnTo>
                <a:lnTo>
                  <a:pt x="810" y="63"/>
                </a:lnTo>
                <a:lnTo>
                  <a:pt x="812" y="62"/>
                </a:lnTo>
                <a:lnTo>
                  <a:pt x="812" y="59"/>
                </a:lnTo>
                <a:lnTo>
                  <a:pt x="809" y="58"/>
                </a:lnTo>
                <a:lnTo>
                  <a:pt x="806" y="58"/>
                </a:lnTo>
                <a:lnTo>
                  <a:pt x="802" y="58"/>
                </a:lnTo>
                <a:lnTo>
                  <a:pt x="800" y="52"/>
                </a:lnTo>
                <a:lnTo>
                  <a:pt x="797" y="49"/>
                </a:lnTo>
                <a:lnTo>
                  <a:pt x="802" y="46"/>
                </a:lnTo>
                <a:lnTo>
                  <a:pt x="809" y="43"/>
                </a:lnTo>
                <a:lnTo>
                  <a:pt x="818" y="40"/>
                </a:lnTo>
                <a:lnTo>
                  <a:pt x="828" y="39"/>
                </a:lnTo>
                <a:lnTo>
                  <a:pt x="835" y="39"/>
                </a:lnTo>
                <a:lnTo>
                  <a:pt x="845" y="39"/>
                </a:lnTo>
                <a:lnTo>
                  <a:pt x="842" y="42"/>
                </a:lnTo>
                <a:lnTo>
                  <a:pt x="839" y="44"/>
                </a:lnTo>
                <a:lnTo>
                  <a:pt x="834" y="47"/>
                </a:lnTo>
                <a:lnTo>
                  <a:pt x="830" y="49"/>
                </a:lnTo>
                <a:lnTo>
                  <a:pt x="831" y="48"/>
                </a:lnTo>
                <a:lnTo>
                  <a:pt x="830" y="49"/>
                </a:lnTo>
                <a:close/>
                <a:moveTo>
                  <a:pt x="880" y="46"/>
                </a:moveTo>
                <a:lnTo>
                  <a:pt x="878" y="48"/>
                </a:lnTo>
                <a:lnTo>
                  <a:pt x="875" y="51"/>
                </a:lnTo>
                <a:lnTo>
                  <a:pt x="873" y="54"/>
                </a:lnTo>
                <a:lnTo>
                  <a:pt x="870" y="55"/>
                </a:lnTo>
                <a:lnTo>
                  <a:pt x="866" y="55"/>
                </a:lnTo>
                <a:lnTo>
                  <a:pt x="863" y="55"/>
                </a:lnTo>
                <a:lnTo>
                  <a:pt x="861" y="55"/>
                </a:lnTo>
                <a:lnTo>
                  <a:pt x="858" y="52"/>
                </a:lnTo>
                <a:lnTo>
                  <a:pt x="858" y="50"/>
                </a:lnTo>
                <a:lnTo>
                  <a:pt x="861" y="47"/>
                </a:lnTo>
                <a:lnTo>
                  <a:pt x="864" y="43"/>
                </a:lnTo>
                <a:lnTo>
                  <a:pt x="866" y="42"/>
                </a:lnTo>
                <a:lnTo>
                  <a:pt x="868" y="43"/>
                </a:lnTo>
                <a:lnTo>
                  <a:pt x="871" y="44"/>
                </a:lnTo>
                <a:lnTo>
                  <a:pt x="873" y="43"/>
                </a:lnTo>
                <a:lnTo>
                  <a:pt x="875" y="43"/>
                </a:lnTo>
                <a:lnTo>
                  <a:pt x="878" y="43"/>
                </a:lnTo>
                <a:lnTo>
                  <a:pt x="879" y="43"/>
                </a:lnTo>
                <a:lnTo>
                  <a:pt x="880" y="44"/>
                </a:lnTo>
                <a:lnTo>
                  <a:pt x="880" y="46"/>
                </a:lnTo>
                <a:close/>
                <a:moveTo>
                  <a:pt x="117" y="274"/>
                </a:moveTo>
                <a:lnTo>
                  <a:pt x="117" y="273"/>
                </a:lnTo>
                <a:lnTo>
                  <a:pt x="117" y="272"/>
                </a:lnTo>
                <a:lnTo>
                  <a:pt x="118" y="272"/>
                </a:lnTo>
                <a:lnTo>
                  <a:pt x="120" y="271"/>
                </a:lnTo>
                <a:lnTo>
                  <a:pt x="120" y="273"/>
                </a:lnTo>
                <a:lnTo>
                  <a:pt x="117" y="274"/>
                </a:lnTo>
                <a:close/>
                <a:moveTo>
                  <a:pt x="157" y="257"/>
                </a:moveTo>
                <a:lnTo>
                  <a:pt x="154" y="258"/>
                </a:lnTo>
                <a:lnTo>
                  <a:pt x="149" y="257"/>
                </a:lnTo>
                <a:lnTo>
                  <a:pt x="144" y="257"/>
                </a:lnTo>
                <a:lnTo>
                  <a:pt x="137" y="258"/>
                </a:lnTo>
                <a:lnTo>
                  <a:pt x="132" y="260"/>
                </a:lnTo>
                <a:lnTo>
                  <a:pt x="129" y="264"/>
                </a:lnTo>
                <a:lnTo>
                  <a:pt x="129" y="266"/>
                </a:lnTo>
                <a:lnTo>
                  <a:pt x="130" y="267"/>
                </a:lnTo>
                <a:lnTo>
                  <a:pt x="131" y="268"/>
                </a:lnTo>
                <a:lnTo>
                  <a:pt x="133" y="270"/>
                </a:lnTo>
                <a:lnTo>
                  <a:pt x="129" y="271"/>
                </a:lnTo>
                <a:lnTo>
                  <a:pt x="124" y="271"/>
                </a:lnTo>
                <a:lnTo>
                  <a:pt x="126" y="266"/>
                </a:lnTo>
                <a:lnTo>
                  <a:pt x="126" y="262"/>
                </a:lnTo>
                <a:lnTo>
                  <a:pt x="126" y="257"/>
                </a:lnTo>
                <a:lnTo>
                  <a:pt x="126" y="253"/>
                </a:lnTo>
                <a:lnTo>
                  <a:pt x="126" y="250"/>
                </a:lnTo>
                <a:lnTo>
                  <a:pt x="128" y="248"/>
                </a:lnTo>
                <a:lnTo>
                  <a:pt x="129" y="248"/>
                </a:lnTo>
                <a:lnTo>
                  <a:pt x="131" y="247"/>
                </a:lnTo>
                <a:lnTo>
                  <a:pt x="136" y="246"/>
                </a:lnTo>
                <a:lnTo>
                  <a:pt x="140" y="246"/>
                </a:lnTo>
                <a:lnTo>
                  <a:pt x="139" y="248"/>
                </a:lnTo>
                <a:lnTo>
                  <a:pt x="137" y="249"/>
                </a:lnTo>
                <a:lnTo>
                  <a:pt x="137" y="251"/>
                </a:lnTo>
                <a:lnTo>
                  <a:pt x="138" y="253"/>
                </a:lnTo>
                <a:lnTo>
                  <a:pt x="140" y="254"/>
                </a:lnTo>
                <a:lnTo>
                  <a:pt x="142" y="254"/>
                </a:lnTo>
                <a:lnTo>
                  <a:pt x="146" y="254"/>
                </a:lnTo>
                <a:lnTo>
                  <a:pt x="150" y="253"/>
                </a:lnTo>
                <a:lnTo>
                  <a:pt x="153" y="253"/>
                </a:lnTo>
                <a:lnTo>
                  <a:pt x="155" y="254"/>
                </a:lnTo>
                <a:lnTo>
                  <a:pt x="157" y="255"/>
                </a:lnTo>
                <a:lnTo>
                  <a:pt x="157" y="257"/>
                </a:lnTo>
                <a:lnTo>
                  <a:pt x="156" y="257"/>
                </a:lnTo>
                <a:lnTo>
                  <a:pt x="157" y="257"/>
                </a:lnTo>
                <a:close/>
                <a:moveTo>
                  <a:pt x="172" y="196"/>
                </a:moveTo>
                <a:lnTo>
                  <a:pt x="159" y="199"/>
                </a:lnTo>
                <a:lnTo>
                  <a:pt x="146" y="200"/>
                </a:lnTo>
                <a:lnTo>
                  <a:pt x="141" y="200"/>
                </a:lnTo>
                <a:lnTo>
                  <a:pt x="138" y="200"/>
                </a:lnTo>
                <a:lnTo>
                  <a:pt x="133" y="201"/>
                </a:lnTo>
                <a:lnTo>
                  <a:pt x="130" y="202"/>
                </a:lnTo>
                <a:lnTo>
                  <a:pt x="130" y="207"/>
                </a:lnTo>
                <a:lnTo>
                  <a:pt x="130" y="210"/>
                </a:lnTo>
                <a:lnTo>
                  <a:pt x="128" y="210"/>
                </a:lnTo>
                <a:lnTo>
                  <a:pt x="126" y="210"/>
                </a:lnTo>
                <a:lnTo>
                  <a:pt x="125" y="208"/>
                </a:lnTo>
                <a:lnTo>
                  <a:pt x="124" y="207"/>
                </a:lnTo>
                <a:lnTo>
                  <a:pt x="121" y="205"/>
                </a:lnTo>
                <a:lnTo>
                  <a:pt x="117" y="205"/>
                </a:lnTo>
                <a:lnTo>
                  <a:pt x="115" y="206"/>
                </a:lnTo>
                <a:lnTo>
                  <a:pt x="113" y="205"/>
                </a:lnTo>
                <a:lnTo>
                  <a:pt x="112" y="204"/>
                </a:lnTo>
                <a:lnTo>
                  <a:pt x="110" y="202"/>
                </a:lnTo>
                <a:lnTo>
                  <a:pt x="108" y="201"/>
                </a:lnTo>
                <a:lnTo>
                  <a:pt x="107" y="201"/>
                </a:lnTo>
                <a:lnTo>
                  <a:pt x="106" y="202"/>
                </a:lnTo>
                <a:lnTo>
                  <a:pt x="104" y="204"/>
                </a:lnTo>
                <a:lnTo>
                  <a:pt x="99" y="205"/>
                </a:lnTo>
                <a:lnTo>
                  <a:pt x="95" y="204"/>
                </a:lnTo>
                <a:lnTo>
                  <a:pt x="89" y="204"/>
                </a:lnTo>
                <a:lnTo>
                  <a:pt x="83" y="204"/>
                </a:lnTo>
                <a:lnTo>
                  <a:pt x="79" y="206"/>
                </a:lnTo>
                <a:lnTo>
                  <a:pt x="74" y="208"/>
                </a:lnTo>
                <a:lnTo>
                  <a:pt x="72" y="208"/>
                </a:lnTo>
                <a:lnTo>
                  <a:pt x="72" y="208"/>
                </a:lnTo>
                <a:lnTo>
                  <a:pt x="71" y="208"/>
                </a:lnTo>
                <a:lnTo>
                  <a:pt x="70" y="207"/>
                </a:lnTo>
                <a:lnTo>
                  <a:pt x="67" y="206"/>
                </a:lnTo>
                <a:lnTo>
                  <a:pt x="66" y="205"/>
                </a:lnTo>
                <a:lnTo>
                  <a:pt x="65" y="205"/>
                </a:lnTo>
                <a:lnTo>
                  <a:pt x="64" y="205"/>
                </a:lnTo>
                <a:lnTo>
                  <a:pt x="62" y="206"/>
                </a:lnTo>
                <a:lnTo>
                  <a:pt x="58" y="206"/>
                </a:lnTo>
                <a:lnTo>
                  <a:pt x="51" y="207"/>
                </a:lnTo>
                <a:lnTo>
                  <a:pt x="43" y="209"/>
                </a:lnTo>
                <a:lnTo>
                  <a:pt x="48" y="208"/>
                </a:lnTo>
                <a:lnTo>
                  <a:pt x="52" y="207"/>
                </a:lnTo>
                <a:lnTo>
                  <a:pt x="50" y="206"/>
                </a:lnTo>
                <a:lnTo>
                  <a:pt x="49" y="205"/>
                </a:lnTo>
                <a:lnTo>
                  <a:pt x="52" y="205"/>
                </a:lnTo>
                <a:lnTo>
                  <a:pt x="56" y="205"/>
                </a:lnTo>
                <a:lnTo>
                  <a:pt x="57" y="204"/>
                </a:lnTo>
                <a:lnTo>
                  <a:pt x="57" y="202"/>
                </a:lnTo>
                <a:lnTo>
                  <a:pt x="59" y="202"/>
                </a:lnTo>
                <a:lnTo>
                  <a:pt x="62" y="201"/>
                </a:lnTo>
                <a:lnTo>
                  <a:pt x="73" y="199"/>
                </a:lnTo>
                <a:lnTo>
                  <a:pt x="83" y="197"/>
                </a:lnTo>
                <a:lnTo>
                  <a:pt x="95" y="196"/>
                </a:lnTo>
                <a:lnTo>
                  <a:pt x="105" y="193"/>
                </a:lnTo>
                <a:lnTo>
                  <a:pt x="115" y="192"/>
                </a:lnTo>
                <a:lnTo>
                  <a:pt x="126" y="192"/>
                </a:lnTo>
                <a:lnTo>
                  <a:pt x="137" y="191"/>
                </a:lnTo>
                <a:lnTo>
                  <a:pt x="147" y="190"/>
                </a:lnTo>
                <a:lnTo>
                  <a:pt x="158" y="190"/>
                </a:lnTo>
                <a:lnTo>
                  <a:pt x="169" y="189"/>
                </a:lnTo>
                <a:lnTo>
                  <a:pt x="174" y="189"/>
                </a:lnTo>
                <a:lnTo>
                  <a:pt x="181" y="190"/>
                </a:lnTo>
                <a:lnTo>
                  <a:pt x="181" y="191"/>
                </a:lnTo>
                <a:lnTo>
                  <a:pt x="181" y="192"/>
                </a:lnTo>
                <a:lnTo>
                  <a:pt x="180" y="193"/>
                </a:lnTo>
                <a:lnTo>
                  <a:pt x="179" y="195"/>
                </a:lnTo>
                <a:lnTo>
                  <a:pt x="175" y="196"/>
                </a:lnTo>
                <a:lnTo>
                  <a:pt x="172" y="196"/>
                </a:lnTo>
                <a:lnTo>
                  <a:pt x="170" y="196"/>
                </a:lnTo>
                <a:lnTo>
                  <a:pt x="172" y="196"/>
                </a:lnTo>
                <a:close/>
                <a:moveTo>
                  <a:pt x="192" y="428"/>
                </a:moveTo>
                <a:lnTo>
                  <a:pt x="194" y="428"/>
                </a:lnTo>
                <a:lnTo>
                  <a:pt x="194" y="426"/>
                </a:lnTo>
                <a:lnTo>
                  <a:pt x="194" y="428"/>
                </a:lnTo>
                <a:lnTo>
                  <a:pt x="192" y="428"/>
                </a:lnTo>
                <a:close/>
                <a:moveTo>
                  <a:pt x="258" y="461"/>
                </a:moveTo>
                <a:lnTo>
                  <a:pt x="257" y="464"/>
                </a:lnTo>
                <a:lnTo>
                  <a:pt x="256" y="466"/>
                </a:lnTo>
                <a:lnTo>
                  <a:pt x="254" y="467"/>
                </a:lnTo>
                <a:lnTo>
                  <a:pt x="250" y="469"/>
                </a:lnTo>
                <a:lnTo>
                  <a:pt x="253" y="465"/>
                </a:lnTo>
                <a:lnTo>
                  <a:pt x="255" y="461"/>
                </a:lnTo>
                <a:lnTo>
                  <a:pt x="257" y="456"/>
                </a:lnTo>
                <a:lnTo>
                  <a:pt x="257" y="451"/>
                </a:lnTo>
                <a:lnTo>
                  <a:pt x="257" y="449"/>
                </a:lnTo>
                <a:lnTo>
                  <a:pt x="256" y="448"/>
                </a:lnTo>
                <a:lnTo>
                  <a:pt x="255" y="447"/>
                </a:lnTo>
                <a:lnTo>
                  <a:pt x="254" y="447"/>
                </a:lnTo>
                <a:lnTo>
                  <a:pt x="252" y="448"/>
                </a:lnTo>
                <a:lnTo>
                  <a:pt x="249" y="450"/>
                </a:lnTo>
                <a:lnTo>
                  <a:pt x="248" y="446"/>
                </a:lnTo>
                <a:lnTo>
                  <a:pt x="247" y="444"/>
                </a:lnTo>
                <a:lnTo>
                  <a:pt x="245" y="441"/>
                </a:lnTo>
                <a:lnTo>
                  <a:pt x="243" y="439"/>
                </a:lnTo>
                <a:lnTo>
                  <a:pt x="244" y="437"/>
                </a:lnTo>
                <a:lnTo>
                  <a:pt x="247" y="433"/>
                </a:lnTo>
                <a:lnTo>
                  <a:pt x="250" y="431"/>
                </a:lnTo>
                <a:lnTo>
                  <a:pt x="254" y="431"/>
                </a:lnTo>
                <a:lnTo>
                  <a:pt x="256" y="436"/>
                </a:lnTo>
                <a:lnTo>
                  <a:pt x="257" y="441"/>
                </a:lnTo>
                <a:lnTo>
                  <a:pt x="262" y="441"/>
                </a:lnTo>
                <a:lnTo>
                  <a:pt x="266" y="440"/>
                </a:lnTo>
                <a:lnTo>
                  <a:pt x="265" y="442"/>
                </a:lnTo>
                <a:lnTo>
                  <a:pt x="266" y="445"/>
                </a:lnTo>
                <a:lnTo>
                  <a:pt x="268" y="447"/>
                </a:lnTo>
                <a:lnTo>
                  <a:pt x="270" y="448"/>
                </a:lnTo>
                <a:lnTo>
                  <a:pt x="265" y="449"/>
                </a:lnTo>
                <a:lnTo>
                  <a:pt x="262" y="453"/>
                </a:lnTo>
                <a:lnTo>
                  <a:pt x="260" y="456"/>
                </a:lnTo>
                <a:lnTo>
                  <a:pt x="258" y="461"/>
                </a:lnTo>
                <a:lnTo>
                  <a:pt x="258" y="461"/>
                </a:lnTo>
                <a:lnTo>
                  <a:pt x="258" y="461"/>
                </a:lnTo>
                <a:close/>
                <a:moveTo>
                  <a:pt x="304" y="464"/>
                </a:moveTo>
                <a:lnTo>
                  <a:pt x="305" y="466"/>
                </a:lnTo>
                <a:lnTo>
                  <a:pt x="306" y="467"/>
                </a:lnTo>
                <a:lnTo>
                  <a:pt x="303" y="469"/>
                </a:lnTo>
                <a:lnTo>
                  <a:pt x="299" y="466"/>
                </a:lnTo>
                <a:lnTo>
                  <a:pt x="299" y="465"/>
                </a:lnTo>
                <a:lnTo>
                  <a:pt x="301" y="464"/>
                </a:lnTo>
                <a:lnTo>
                  <a:pt x="303" y="464"/>
                </a:lnTo>
                <a:lnTo>
                  <a:pt x="304" y="464"/>
                </a:lnTo>
                <a:lnTo>
                  <a:pt x="304" y="465"/>
                </a:lnTo>
                <a:lnTo>
                  <a:pt x="304" y="464"/>
                </a:lnTo>
                <a:close/>
                <a:moveTo>
                  <a:pt x="309" y="486"/>
                </a:moveTo>
                <a:lnTo>
                  <a:pt x="299" y="486"/>
                </a:lnTo>
                <a:lnTo>
                  <a:pt x="293" y="483"/>
                </a:lnTo>
                <a:lnTo>
                  <a:pt x="296" y="483"/>
                </a:lnTo>
                <a:lnTo>
                  <a:pt x="301" y="483"/>
                </a:lnTo>
                <a:lnTo>
                  <a:pt x="304" y="482"/>
                </a:lnTo>
                <a:lnTo>
                  <a:pt x="306" y="481"/>
                </a:lnTo>
                <a:lnTo>
                  <a:pt x="306" y="478"/>
                </a:lnTo>
                <a:lnTo>
                  <a:pt x="305" y="475"/>
                </a:lnTo>
                <a:lnTo>
                  <a:pt x="305" y="471"/>
                </a:lnTo>
                <a:lnTo>
                  <a:pt x="306" y="467"/>
                </a:lnTo>
                <a:lnTo>
                  <a:pt x="309" y="470"/>
                </a:lnTo>
                <a:lnTo>
                  <a:pt x="311" y="473"/>
                </a:lnTo>
                <a:lnTo>
                  <a:pt x="312" y="474"/>
                </a:lnTo>
                <a:lnTo>
                  <a:pt x="313" y="477"/>
                </a:lnTo>
                <a:lnTo>
                  <a:pt x="314" y="477"/>
                </a:lnTo>
                <a:lnTo>
                  <a:pt x="315" y="477"/>
                </a:lnTo>
                <a:lnTo>
                  <a:pt x="314" y="478"/>
                </a:lnTo>
                <a:lnTo>
                  <a:pt x="315" y="479"/>
                </a:lnTo>
                <a:lnTo>
                  <a:pt x="318" y="480"/>
                </a:lnTo>
                <a:lnTo>
                  <a:pt x="319" y="482"/>
                </a:lnTo>
                <a:lnTo>
                  <a:pt x="314" y="484"/>
                </a:lnTo>
                <a:lnTo>
                  <a:pt x="309" y="486"/>
                </a:lnTo>
                <a:lnTo>
                  <a:pt x="307" y="484"/>
                </a:lnTo>
                <a:lnTo>
                  <a:pt x="309" y="486"/>
                </a:lnTo>
                <a:close/>
                <a:moveTo>
                  <a:pt x="365" y="471"/>
                </a:moveTo>
                <a:lnTo>
                  <a:pt x="363" y="472"/>
                </a:lnTo>
                <a:lnTo>
                  <a:pt x="362" y="472"/>
                </a:lnTo>
                <a:lnTo>
                  <a:pt x="360" y="471"/>
                </a:lnTo>
                <a:lnTo>
                  <a:pt x="359" y="470"/>
                </a:lnTo>
                <a:lnTo>
                  <a:pt x="357" y="467"/>
                </a:lnTo>
                <a:lnTo>
                  <a:pt x="357" y="465"/>
                </a:lnTo>
                <a:lnTo>
                  <a:pt x="357" y="463"/>
                </a:lnTo>
                <a:lnTo>
                  <a:pt x="359" y="462"/>
                </a:lnTo>
                <a:lnTo>
                  <a:pt x="361" y="461"/>
                </a:lnTo>
                <a:lnTo>
                  <a:pt x="362" y="461"/>
                </a:lnTo>
                <a:lnTo>
                  <a:pt x="363" y="462"/>
                </a:lnTo>
                <a:lnTo>
                  <a:pt x="365" y="464"/>
                </a:lnTo>
                <a:lnTo>
                  <a:pt x="367" y="467"/>
                </a:lnTo>
                <a:lnTo>
                  <a:pt x="365" y="471"/>
                </a:lnTo>
                <a:lnTo>
                  <a:pt x="365" y="471"/>
                </a:lnTo>
                <a:lnTo>
                  <a:pt x="365" y="471"/>
                </a:lnTo>
                <a:close/>
                <a:moveTo>
                  <a:pt x="417" y="487"/>
                </a:moveTo>
                <a:lnTo>
                  <a:pt x="419" y="486"/>
                </a:lnTo>
                <a:lnTo>
                  <a:pt x="419" y="484"/>
                </a:lnTo>
                <a:lnTo>
                  <a:pt x="420" y="482"/>
                </a:lnTo>
                <a:lnTo>
                  <a:pt x="419" y="481"/>
                </a:lnTo>
                <a:lnTo>
                  <a:pt x="420" y="482"/>
                </a:lnTo>
                <a:lnTo>
                  <a:pt x="419" y="484"/>
                </a:lnTo>
                <a:lnTo>
                  <a:pt x="419" y="486"/>
                </a:lnTo>
                <a:lnTo>
                  <a:pt x="417" y="487"/>
                </a:lnTo>
                <a:close/>
                <a:moveTo>
                  <a:pt x="489" y="60"/>
                </a:moveTo>
                <a:lnTo>
                  <a:pt x="489" y="59"/>
                </a:lnTo>
                <a:lnTo>
                  <a:pt x="489" y="60"/>
                </a:lnTo>
                <a:lnTo>
                  <a:pt x="489" y="60"/>
                </a:lnTo>
                <a:lnTo>
                  <a:pt x="489" y="60"/>
                </a:lnTo>
                <a:lnTo>
                  <a:pt x="489" y="60"/>
                </a:lnTo>
                <a:lnTo>
                  <a:pt x="489" y="60"/>
                </a:lnTo>
                <a:close/>
                <a:moveTo>
                  <a:pt x="489" y="54"/>
                </a:moveTo>
                <a:lnTo>
                  <a:pt x="489" y="54"/>
                </a:lnTo>
                <a:lnTo>
                  <a:pt x="489" y="54"/>
                </a:lnTo>
                <a:close/>
                <a:moveTo>
                  <a:pt x="507" y="87"/>
                </a:moveTo>
                <a:lnTo>
                  <a:pt x="504" y="85"/>
                </a:lnTo>
                <a:lnTo>
                  <a:pt x="504" y="83"/>
                </a:lnTo>
                <a:lnTo>
                  <a:pt x="505" y="82"/>
                </a:lnTo>
                <a:lnTo>
                  <a:pt x="509" y="81"/>
                </a:lnTo>
                <a:lnTo>
                  <a:pt x="510" y="82"/>
                </a:lnTo>
                <a:lnTo>
                  <a:pt x="510" y="84"/>
                </a:lnTo>
                <a:lnTo>
                  <a:pt x="509" y="85"/>
                </a:lnTo>
                <a:lnTo>
                  <a:pt x="507" y="87"/>
                </a:lnTo>
                <a:lnTo>
                  <a:pt x="507" y="87"/>
                </a:lnTo>
                <a:lnTo>
                  <a:pt x="507" y="87"/>
                </a:lnTo>
                <a:close/>
                <a:moveTo>
                  <a:pt x="868" y="459"/>
                </a:moveTo>
                <a:lnTo>
                  <a:pt x="858" y="461"/>
                </a:lnTo>
                <a:lnTo>
                  <a:pt x="848" y="461"/>
                </a:lnTo>
                <a:lnTo>
                  <a:pt x="843" y="461"/>
                </a:lnTo>
                <a:lnTo>
                  <a:pt x="840" y="461"/>
                </a:lnTo>
                <a:lnTo>
                  <a:pt x="837" y="459"/>
                </a:lnTo>
                <a:lnTo>
                  <a:pt x="833" y="456"/>
                </a:lnTo>
                <a:lnTo>
                  <a:pt x="839" y="456"/>
                </a:lnTo>
                <a:lnTo>
                  <a:pt x="843" y="456"/>
                </a:lnTo>
                <a:lnTo>
                  <a:pt x="843" y="454"/>
                </a:lnTo>
                <a:lnTo>
                  <a:pt x="843" y="450"/>
                </a:lnTo>
                <a:lnTo>
                  <a:pt x="850" y="453"/>
                </a:lnTo>
                <a:lnTo>
                  <a:pt x="857" y="456"/>
                </a:lnTo>
                <a:lnTo>
                  <a:pt x="859" y="454"/>
                </a:lnTo>
                <a:lnTo>
                  <a:pt x="859" y="451"/>
                </a:lnTo>
                <a:lnTo>
                  <a:pt x="861" y="451"/>
                </a:lnTo>
                <a:lnTo>
                  <a:pt x="861" y="451"/>
                </a:lnTo>
                <a:lnTo>
                  <a:pt x="862" y="451"/>
                </a:lnTo>
                <a:lnTo>
                  <a:pt x="864" y="453"/>
                </a:lnTo>
                <a:lnTo>
                  <a:pt x="865" y="454"/>
                </a:lnTo>
                <a:lnTo>
                  <a:pt x="865" y="455"/>
                </a:lnTo>
                <a:lnTo>
                  <a:pt x="867" y="455"/>
                </a:lnTo>
                <a:lnTo>
                  <a:pt x="868" y="456"/>
                </a:lnTo>
                <a:lnTo>
                  <a:pt x="870" y="457"/>
                </a:lnTo>
                <a:lnTo>
                  <a:pt x="871" y="458"/>
                </a:lnTo>
                <a:lnTo>
                  <a:pt x="870" y="459"/>
                </a:lnTo>
                <a:lnTo>
                  <a:pt x="868" y="459"/>
                </a:lnTo>
                <a:lnTo>
                  <a:pt x="866" y="459"/>
                </a:lnTo>
                <a:lnTo>
                  <a:pt x="868" y="459"/>
                </a:lnTo>
                <a:close/>
                <a:moveTo>
                  <a:pt x="899" y="107"/>
                </a:moveTo>
                <a:lnTo>
                  <a:pt x="890" y="109"/>
                </a:lnTo>
                <a:lnTo>
                  <a:pt x="880" y="110"/>
                </a:lnTo>
                <a:lnTo>
                  <a:pt x="871" y="112"/>
                </a:lnTo>
                <a:lnTo>
                  <a:pt x="862" y="112"/>
                </a:lnTo>
                <a:lnTo>
                  <a:pt x="858" y="112"/>
                </a:lnTo>
                <a:lnTo>
                  <a:pt x="855" y="112"/>
                </a:lnTo>
                <a:lnTo>
                  <a:pt x="851" y="110"/>
                </a:lnTo>
                <a:lnTo>
                  <a:pt x="849" y="107"/>
                </a:lnTo>
                <a:lnTo>
                  <a:pt x="850" y="106"/>
                </a:lnTo>
                <a:lnTo>
                  <a:pt x="850" y="105"/>
                </a:lnTo>
                <a:lnTo>
                  <a:pt x="853" y="104"/>
                </a:lnTo>
                <a:lnTo>
                  <a:pt x="855" y="104"/>
                </a:lnTo>
                <a:lnTo>
                  <a:pt x="858" y="102"/>
                </a:lnTo>
                <a:lnTo>
                  <a:pt x="862" y="102"/>
                </a:lnTo>
                <a:lnTo>
                  <a:pt x="866" y="101"/>
                </a:lnTo>
                <a:lnTo>
                  <a:pt x="870" y="100"/>
                </a:lnTo>
                <a:lnTo>
                  <a:pt x="874" y="101"/>
                </a:lnTo>
                <a:lnTo>
                  <a:pt x="878" y="102"/>
                </a:lnTo>
                <a:lnTo>
                  <a:pt x="882" y="99"/>
                </a:lnTo>
                <a:lnTo>
                  <a:pt x="888" y="98"/>
                </a:lnTo>
                <a:lnTo>
                  <a:pt x="890" y="100"/>
                </a:lnTo>
                <a:lnTo>
                  <a:pt x="892" y="101"/>
                </a:lnTo>
                <a:lnTo>
                  <a:pt x="896" y="100"/>
                </a:lnTo>
                <a:lnTo>
                  <a:pt x="897" y="98"/>
                </a:lnTo>
                <a:lnTo>
                  <a:pt x="900" y="99"/>
                </a:lnTo>
                <a:lnTo>
                  <a:pt x="901" y="101"/>
                </a:lnTo>
                <a:lnTo>
                  <a:pt x="901" y="105"/>
                </a:lnTo>
                <a:lnTo>
                  <a:pt x="899" y="107"/>
                </a:lnTo>
                <a:lnTo>
                  <a:pt x="897" y="107"/>
                </a:lnTo>
                <a:lnTo>
                  <a:pt x="899" y="107"/>
                </a:lnTo>
                <a:close/>
                <a:moveTo>
                  <a:pt x="919" y="77"/>
                </a:moveTo>
                <a:lnTo>
                  <a:pt x="916" y="77"/>
                </a:lnTo>
                <a:lnTo>
                  <a:pt x="914" y="76"/>
                </a:lnTo>
                <a:lnTo>
                  <a:pt x="914" y="75"/>
                </a:lnTo>
                <a:lnTo>
                  <a:pt x="914" y="73"/>
                </a:lnTo>
                <a:lnTo>
                  <a:pt x="915" y="71"/>
                </a:lnTo>
                <a:lnTo>
                  <a:pt x="917" y="69"/>
                </a:lnTo>
                <a:lnTo>
                  <a:pt x="920" y="69"/>
                </a:lnTo>
                <a:lnTo>
                  <a:pt x="922" y="69"/>
                </a:lnTo>
                <a:lnTo>
                  <a:pt x="924" y="71"/>
                </a:lnTo>
                <a:lnTo>
                  <a:pt x="927" y="72"/>
                </a:lnTo>
                <a:lnTo>
                  <a:pt x="927" y="73"/>
                </a:lnTo>
                <a:lnTo>
                  <a:pt x="927" y="74"/>
                </a:lnTo>
                <a:lnTo>
                  <a:pt x="925" y="75"/>
                </a:lnTo>
                <a:lnTo>
                  <a:pt x="924" y="76"/>
                </a:lnTo>
                <a:lnTo>
                  <a:pt x="922" y="77"/>
                </a:lnTo>
                <a:lnTo>
                  <a:pt x="919" y="77"/>
                </a:lnTo>
                <a:lnTo>
                  <a:pt x="920" y="77"/>
                </a:lnTo>
                <a:lnTo>
                  <a:pt x="919" y="77"/>
                </a:lnTo>
                <a:close/>
                <a:moveTo>
                  <a:pt x="950" y="454"/>
                </a:moveTo>
                <a:lnTo>
                  <a:pt x="948" y="453"/>
                </a:lnTo>
                <a:lnTo>
                  <a:pt x="945" y="453"/>
                </a:lnTo>
                <a:lnTo>
                  <a:pt x="942" y="451"/>
                </a:lnTo>
                <a:lnTo>
                  <a:pt x="941" y="450"/>
                </a:lnTo>
                <a:lnTo>
                  <a:pt x="941" y="449"/>
                </a:lnTo>
                <a:lnTo>
                  <a:pt x="942" y="448"/>
                </a:lnTo>
                <a:lnTo>
                  <a:pt x="944" y="447"/>
                </a:lnTo>
                <a:lnTo>
                  <a:pt x="945" y="446"/>
                </a:lnTo>
                <a:lnTo>
                  <a:pt x="947" y="447"/>
                </a:lnTo>
                <a:lnTo>
                  <a:pt x="949" y="447"/>
                </a:lnTo>
                <a:lnTo>
                  <a:pt x="953" y="449"/>
                </a:lnTo>
                <a:lnTo>
                  <a:pt x="955" y="450"/>
                </a:lnTo>
                <a:lnTo>
                  <a:pt x="953" y="453"/>
                </a:lnTo>
                <a:lnTo>
                  <a:pt x="950" y="454"/>
                </a:lnTo>
                <a:lnTo>
                  <a:pt x="950" y="454"/>
                </a:lnTo>
                <a:lnTo>
                  <a:pt x="950" y="454"/>
                </a:lnTo>
                <a:close/>
                <a:moveTo>
                  <a:pt x="986" y="43"/>
                </a:moveTo>
                <a:lnTo>
                  <a:pt x="985" y="46"/>
                </a:lnTo>
                <a:lnTo>
                  <a:pt x="985" y="47"/>
                </a:lnTo>
                <a:lnTo>
                  <a:pt x="983" y="48"/>
                </a:lnTo>
                <a:lnTo>
                  <a:pt x="981" y="49"/>
                </a:lnTo>
                <a:lnTo>
                  <a:pt x="979" y="49"/>
                </a:lnTo>
                <a:lnTo>
                  <a:pt x="978" y="49"/>
                </a:lnTo>
                <a:lnTo>
                  <a:pt x="978" y="48"/>
                </a:lnTo>
                <a:lnTo>
                  <a:pt x="977" y="47"/>
                </a:lnTo>
                <a:lnTo>
                  <a:pt x="977" y="44"/>
                </a:lnTo>
                <a:lnTo>
                  <a:pt x="975" y="43"/>
                </a:lnTo>
                <a:lnTo>
                  <a:pt x="975" y="43"/>
                </a:lnTo>
                <a:lnTo>
                  <a:pt x="973" y="42"/>
                </a:lnTo>
                <a:lnTo>
                  <a:pt x="971" y="42"/>
                </a:lnTo>
                <a:lnTo>
                  <a:pt x="969" y="42"/>
                </a:lnTo>
                <a:lnTo>
                  <a:pt x="966" y="42"/>
                </a:lnTo>
                <a:lnTo>
                  <a:pt x="965" y="40"/>
                </a:lnTo>
                <a:lnTo>
                  <a:pt x="971" y="39"/>
                </a:lnTo>
                <a:lnTo>
                  <a:pt x="978" y="38"/>
                </a:lnTo>
                <a:lnTo>
                  <a:pt x="980" y="38"/>
                </a:lnTo>
                <a:lnTo>
                  <a:pt x="982" y="38"/>
                </a:lnTo>
                <a:lnTo>
                  <a:pt x="985" y="40"/>
                </a:lnTo>
                <a:lnTo>
                  <a:pt x="986" y="43"/>
                </a:lnTo>
                <a:lnTo>
                  <a:pt x="986" y="44"/>
                </a:lnTo>
                <a:lnTo>
                  <a:pt x="986" y="43"/>
                </a:lnTo>
                <a:close/>
                <a:moveTo>
                  <a:pt x="1006" y="60"/>
                </a:moveTo>
                <a:lnTo>
                  <a:pt x="1007" y="59"/>
                </a:lnTo>
                <a:lnTo>
                  <a:pt x="1011" y="57"/>
                </a:lnTo>
                <a:lnTo>
                  <a:pt x="1012" y="57"/>
                </a:lnTo>
                <a:lnTo>
                  <a:pt x="1013" y="57"/>
                </a:lnTo>
                <a:lnTo>
                  <a:pt x="1014" y="57"/>
                </a:lnTo>
                <a:lnTo>
                  <a:pt x="1015" y="58"/>
                </a:lnTo>
                <a:lnTo>
                  <a:pt x="1014" y="60"/>
                </a:lnTo>
                <a:lnTo>
                  <a:pt x="1014" y="63"/>
                </a:lnTo>
                <a:lnTo>
                  <a:pt x="1014" y="64"/>
                </a:lnTo>
                <a:lnTo>
                  <a:pt x="1016" y="65"/>
                </a:lnTo>
                <a:lnTo>
                  <a:pt x="1020" y="62"/>
                </a:lnTo>
                <a:lnTo>
                  <a:pt x="1023" y="57"/>
                </a:lnTo>
                <a:lnTo>
                  <a:pt x="1026" y="55"/>
                </a:lnTo>
                <a:lnTo>
                  <a:pt x="1029" y="55"/>
                </a:lnTo>
                <a:lnTo>
                  <a:pt x="1032" y="56"/>
                </a:lnTo>
                <a:lnTo>
                  <a:pt x="1034" y="58"/>
                </a:lnTo>
                <a:lnTo>
                  <a:pt x="1032" y="60"/>
                </a:lnTo>
                <a:lnTo>
                  <a:pt x="1031" y="65"/>
                </a:lnTo>
                <a:lnTo>
                  <a:pt x="1030" y="66"/>
                </a:lnTo>
                <a:lnTo>
                  <a:pt x="1029" y="68"/>
                </a:lnTo>
                <a:lnTo>
                  <a:pt x="1028" y="69"/>
                </a:lnTo>
                <a:lnTo>
                  <a:pt x="1026" y="69"/>
                </a:lnTo>
                <a:lnTo>
                  <a:pt x="1021" y="67"/>
                </a:lnTo>
                <a:lnTo>
                  <a:pt x="1016" y="68"/>
                </a:lnTo>
                <a:lnTo>
                  <a:pt x="1012" y="68"/>
                </a:lnTo>
                <a:lnTo>
                  <a:pt x="1008" y="68"/>
                </a:lnTo>
                <a:lnTo>
                  <a:pt x="1007" y="65"/>
                </a:lnTo>
                <a:lnTo>
                  <a:pt x="1006" y="60"/>
                </a:lnTo>
                <a:lnTo>
                  <a:pt x="1006" y="60"/>
                </a:lnTo>
                <a:lnTo>
                  <a:pt x="1006" y="60"/>
                </a:lnTo>
                <a:close/>
                <a:moveTo>
                  <a:pt x="1010" y="442"/>
                </a:moveTo>
                <a:lnTo>
                  <a:pt x="1011" y="439"/>
                </a:lnTo>
                <a:lnTo>
                  <a:pt x="1012" y="437"/>
                </a:lnTo>
                <a:lnTo>
                  <a:pt x="1014" y="434"/>
                </a:lnTo>
                <a:lnTo>
                  <a:pt x="1016" y="433"/>
                </a:lnTo>
                <a:lnTo>
                  <a:pt x="1019" y="431"/>
                </a:lnTo>
                <a:lnTo>
                  <a:pt x="1019" y="428"/>
                </a:lnTo>
                <a:lnTo>
                  <a:pt x="1020" y="426"/>
                </a:lnTo>
                <a:lnTo>
                  <a:pt x="1021" y="425"/>
                </a:lnTo>
                <a:lnTo>
                  <a:pt x="1023" y="424"/>
                </a:lnTo>
                <a:lnTo>
                  <a:pt x="1024" y="425"/>
                </a:lnTo>
                <a:lnTo>
                  <a:pt x="1024" y="426"/>
                </a:lnTo>
                <a:lnTo>
                  <a:pt x="1023" y="428"/>
                </a:lnTo>
                <a:lnTo>
                  <a:pt x="1027" y="430"/>
                </a:lnTo>
                <a:lnTo>
                  <a:pt x="1030" y="430"/>
                </a:lnTo>
                <a:lnTo>
                  <a:pt x="1039" y="433"/>
                </a:lnTo>
                <a:lnTo>
                  <a:pt x="1048" y="437"/>
                </a:lnTo>
                <a:lnTo>
                  <a:pt x="1038" y="438"/>
                </a:lnTo>
                <a:lnTo>
                  <a:pt x="1029" y="439"/>
                </a:lnTo>
                <a:lnTo>
                  <a:pt x="1023" y="439"/>
                </a:lnTo>
                <a:lnTo>
                  <a:pt x="1019" y="439"/>
                </a:lnTo>
                <a:lnTo>
                  <a:pt x="1014" y="440"/>
                </a:lnTo>
                <a:lnTo>
                  <a:pt x="1010" y="442"/>
                </a:lnTo>
                <a:lnTo>
                  <a:pt x="1014" y="439"/>
                </a:lnTo>
                <a:lnTo>
                  <a:pt x="1010" y="442"/>
                </a:lnTo>
                <a:close/>
                <a:moveTo>
                  <a:pt x="1260" y="444"/>
                </a:moveTo>
                <a:lnTo>
                  <a:pt x="1262" y="445"/>
                </a:lnTo>
                <a:lnTo>
                  <a:pt x="1263" y="447"/>
                </a:lnTo>
                <a:lnTo>
                  <a:pt x="1262" y="445"/>
                </a:lnTo>
                <a:lnTo>
                  <a:pt x="1260" y="444"/>
                </a:lnTo>
                <a:close/>
                <a:moveTo>
                  <a:pt x="1315" y="472"/>
                </a:moveTo>
                <a:lnTo>
                  <a:pt x="1312" y="472"/>
                </a:lnTo>
                <a:lnTo>
                  <a:pt x="1312" y="471"/>
                </a:lnTo>
                <a:lnTo>
                  <a:pt x="1312" y="470"/>
                </a:lnTo>
                <a:lnTo>
                  <a:pt x="1313" y="469"/>
                </a:lnTo>
                <a:lnTo>
                  <a:pt x="1315" y="470"/>
                </a:lnTo>
                <a:lnTo>
                  <a:pt x="1315" y="472"/>
                </a:lnTo>
                <a:lnTo>
                  <a:pt x="1315" y="472"/>
                </a:lnTo>
                <a:lnTo>
                  <a:pt x="1315" y="472"/>
                </a:lnTo>
                <a:close/>
                <a:moveTo>
                  <a:pt x="1374" y="464"/>
                </a:moveTo>
                <a:lnTo>
                  <a:pt x="1375" y="465"/>
                </a:lnTo>
                <a:lnTo>
                  <a:pt x="1374" y="466"/>
                </a:lnTo>
                <a:lnTo>
                  <a:pt x="1373" y="465"/>
                </a:lnTo>
                <a:lnTo>
                  <a:pt x="1374" y="464"/>
                </a:lnTo>
                <a:lnTo>
                  <a:pt x="1374" y="464"/>
                </a:lnTo>
                <a:lnTo>
                  <a:pt x="1374" y="464"/>
                </a:lnTo>
                <a:close/>
                <a:moveTo>
                  <a:pt x="1432" y="279"/>
                </a:moveTo>
                <a:lnTo>
                  <a:pt x="1426" y="281"/>
                </a:lnTo>
                <a:lnTo>
                  <a:pt x="1420" y="281"/>
                </a:lnTo>
                <a:lnTo>
                  <a:pt x="1423" y="279"/>
                </a:lnTo>
                <a:lnTo>
                  <a:pt x="1424" y="278"/>
                </a:lnTo>
                <a:lnTo>
                  <a:pt x="1426" y="276"/>
                </a:lnTo>
                <a:lnTo>
                  <a:pt x="1428" y="276"/>
                </a:lnTo>
                <a:lnTo>
                  <a:pt x="1431" y="276"/>
                </a:lnTo>
                <a:lnTo>
                  <a:pt x="1433" y="275"/>
                </a:lnTo>
                <a:lnTo>
                  <a:pt x="1433" y="278"/>
                </a:lnTo>
                <a:lnTo>
                  <a:pt x="1432" y="279"/>
                </a:lnTo>
                <a:lnTo>
                  <a:pt x="1431" y="279"/>
                </a:lnTo>
                <a:lnTo>
                  <a:pt x="1432" y="279"/>
                </a:lnTo>
                <a:close/>
                <a:moveTo>
                  <a:pt x="1456" y="334"/>
                </a:moveTo>
                <a:lnTo>
                  <a:pt x="1455" y="338"/>
                </a:lnTo>
                <a:lnTo>
                  <a:pt x="1451" y="339"/>
                </a:lnTo>
                <a:lnTo>
                  <a:pt x="1449" y="339"/>
                </a:lnTo>
                <a:lnTo>
                  <a:pt x="1448" y="339"/>
                </a:lnTo>
                <a:lnTo>
                  <a:pt x="1447" y="338"/>
                </a:lnTo>
                <a:lnTo>
                  <a:pt x="1447" y="336"/>
                </a:lnTo>
                <a:lnTo>
                  <a:pt x="1449" y="333"/>
                </a:lnTo>
                <a:lnTo>
                  <a:pt x="1452" y="331"/>
                </a:lnTo>
                <a:lnTo>
                  <a:pt x="1453" y="331"/>
                </a:lnTo>
                <a:lnTo>
                  <a:pt x="1456" y="332"/>
                </a:lnTo>
                <a:lnTo>
                  <a:pt x="1456" y="332"/>
                </a:lnTo>
                <a:lnTo>
                  <a:pt x="1456" y="334"/>
                </a:lnTo>
                <a:lnTo>
                  <a:pt x="1456" y="334"/>
                </a:lnTo>
                <a:lnTo>
                  <a:pt x="1456" y="33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7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3"/>
          <p:cNvSpPr>
            <a:spLocks noGrp="1" noEditPoints="1"/>
          </p:cNvSpPr>
          <p:nvPr>
            <p:ph type="pic" sz="quarter" idx="35"/>
          </p:nvPr>
        </p:nvSpPr>
        <p:spPr bwMode="auto">
          <a:xfrm>
            <a:off x="239481" y="0"/>
            <a:ext cx="23044060" cy="7650883"/>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7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0"/>
          <p:cNvSpPr>
            <a:spLocks noGrp="1" noEditPoints="1"/>
          </p:cNvSpPr>
          <p:nvPr>
            <p:ph type="pic" sz="quarter" idx="31"/>
          </p:nvPr>
        </p:nvSpPr>
        <p:spPr bwMode="auto">
          <a:xfrm>
            <a:off x="1175647" y="234058"/>
            <a:ext cx="22467958" cy="705678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7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3"/>
          <p:cNvSpPr>
            <a:spLocks noGrp="1" noEditPoints="1"/>
          </p:cNvSpPr>
          <p:nvPr>
            <p:ph type="pic" sz="quarter" idx="27"/>
          </p:nvPr>
        </p:nvSpPr>
        <p:spPr bwMode="auto">
          <a:xfrm>
            <a:off x="815583" y="594098"/>
            <a:ext cx="22759813" cy="6912768"/>
          </a:xfrm>
          <a:custGeom>
            <a:avLst/>
            <a:gdLst>
              <a:gd name="T0" fmla="*/ 900 w 1070"/>
              <a:gd name="T1" fmla="*/ 228 h 576"/>
              <a:gd name="T2" fmla="*/ 898 w 1070"/>
              <a:gd name="T3" fmla="*/ 191 h 576"/>
              <a:gd name="T4" fmla="*/ 1018 w 1070"/>
              <a:gd name="T5" fmla="*/ 142 h 576"/>
              <a:gd name="T6" fmla="*/ 1014 w 1070"/>
              <a:gd name="T7" fmla="*/ 108 h 576"/>
              <a:gd name="T8" fmla="*/ 829 w 1070"/>
              <a:gd name="T9" fmla="*/ 62 h 576"/>
              <a:gd name="T10" fmla="*/ 816 w 1070"/>
              <a:gd name="T11" fmla="*/ 58 h 576"/>
              <a:gd name="T12" fmla="*/ 761 w 1070"/>
              <a:gd name="T13" fmla="*/ 32 h 576"/>
              <a:gd name="T14" fmla="*/ 301 w 1070"/>
              <a:gd name="T15" fmla="*/ 34 h 576"/>
              <a:gd name="T16" fmla="*/ 474 w 1070"/>
              <a:gd name="T17" fmla="*/ 116 h 576"/>
              <a:gd name="T18" fmla="*/ 596 w 1070"/>
              <a:gd name="T19" fmla="*/ 125 h 576"/>
              <a:gd name="T20" fmla="*/ 95 w 1070"/>
              <a:gd name="T21" fmla="*/ 281 h 576"/>
              <a:gd name="T22" fmla="*/ 167 w 1070"/>
              <a:gd name="T23" fmla="*/ 315 h 576"/>
              <a:gd name="T24" fmla="*/ 24 w 1070"/>
              <a:gd name="T25" fmla="*/ 395 h 576"/>
              <a:gd name="T26" fmla="*/ 133 w 1070"/>
              <a:gd name="T27" fmla="*/ 438 h 576"/>
              <a:gd name="T28" fmla="*/ 285 w 1070"/>
              <a:gd name="T29" fmla="*/ 431 h 576"/>
              <a:gd name="T30" fmla="*/ 437 w 1070"/>
              <a:gd name="T31" fmla="*/ 416 h 576"/>
              <a:gd name="T32" fmla="*/ 539 w 1070"/>
              <a:gd name="T33" fmla="*/ 426 h 576"/>
              <a:gd name="T34" fmla="*/ 435 w 1070"/>
              <a:gd name="T35" fmla="*/ 430 h 576"/>
              <a:gd name="T36" fmla="*/ 351 w 1070"/>
              <a:gd name="T37" fmla="*/ 447 h 576"/>
              <a:gd name="T38" fmla="*/ 404 w 1070"/>
              <a:gd name="T39" fmla="*/ 450 h 576"/>
              <a:gd name="T40" fmla="*/ 582 w 1070"/>
              <a:gd name="T41" fmla="*/ 467 h 576"/>
              <a:gd name="T42" fmla="*/ 561 w 1070"/>
              <a:gd name="T43" fmla="*/ 493 h 576"/>
              <a:gd name="T44" fmla="*/ 503 w 1070"/>
              <a:gd name="T45" fmla="*/ 471 h 576"/>
              <a:gd name="T46" fmla="*/ 455 w 1070"/>
              <a:gd name="T47" fmla="*/ 469 h 576"/>
              <a:gd name="T48" fmla="*/ 602 w 1070"/>
              <a:gd name="T49" fmla="*/ 515 h 576"/>
              <a:gd name="T50" fmla="*/ 820 w 1070"/>
              <a:gd name="T51" fmla="*/ 547 h 576"/>
              <a:gd name="T52" fmla="*/ 926 w 1070"/>
              <a:gd name="T53" fmla="*/ 575 h 576"/>
              <a:gd name="T54" fmla="*/ 932 w 1070"/>
              <a:gd name="T55" fmla="*/ 514 h 576"/>
              <a:gd name="T56" fmla="*/ 869 w 1070"/>
              <a:gd name="T57" fmla="*/ 478 h 576"/>
              <a:gd name="T58" fmla="*/ 688 w 1070"/>
              <a:gd name="T59" fmla="*/ 444 h 576"/>
              <a:gd name="T60" fmla="*/ 674 w 1070"/>
              <a:gd name="T61" fmla="*/ 455 h 576"/>
              <a:gd name="T62" fmla="*/ 648 w 1070"/>
              <a:gd name="T63" fmla="*/ 426 h 576"/>
              <a:gd name="T64" fmla="*/ 586 w 1070"/>
              <a:gd name="T65" fmla="*/ 414 h 576"/>
              <a:gd name="T66" fmla="*/ 659 w 1070"/>
              <a:gd name="T67" fmla="*/ 369 h 576"/>
              <a:gd name="T68" fmla="*/ 687 w 1070"/>
              <a:gd name="T69" fmla="*/ 342 h 576"/>
              <a:gd name="T70" fmla="*/ 887 w 1070"/>
              <a:gd name="T71" fmla="*/ 337 h 576"/>
              <a:gd name="T72" fmla="*/ 77 w 1070"/>
              <a:gd name="T73" fmla="*/ 383 h 576"/>
              <a:gd name="T74" fmla="*/ 982 w 1070"/>
              <a:gd name="T75" fmla="*/ 435 h 576"/>
              <a:gd name="T76" fmla="*/ 1016 w 1070"/>
              <a:gd name="T77" fmla="*/ 424 h 576"/>
              <a:gd name="T78" fmla="*/ 848 w 1070"/>
              <a:gd name="T79" fmla="*/ 365 h 576"/>
              <a:gd name="T80" fmla="*/ 924 w 1070"/>
              <a:gd name="T81" fmla="*/ 401 h 576"/>
              <a:gd name="T82" fmla="*/ 940 w 1070"/>
              <a:gd name="T83" fmla="*/ 427 h 576"/>
              <a:gd name="T84" fmla="*/ 992 w 1070"/>
              <a:gd name="T85" fmla="*/ 434 h 576"/>
              <a:gd name="T86" fmla="*/ 241 w 1070"/>
              <a:gd name="T87" fmla="*/ 460 h 576"/>
              <a:gd name="T88" fmla="*/ 972 w 1070"/>
              <a:gd name="T89" fmla="*/ 418 h 576"/>
              <a:gd name="T90" fmla="*/ 883 w 1070"/>
              <a:gd name="T91" fmla="*/ 555 h 576"/>
              <a:gd name="T92" fmla="*/ 776 w 1070"/>
              <a:gd name="T93" fmla="*/ 516 h 576"/>
              <a:gd name="T94" fmla="*/ 733 w 1070"/>
              <a:gd name="T95" fmla="*/ 500 h 576"/>
              <a:gd name="T96" fmla="*/ 593 w 1070"/>
              <a:gd name="T97" fmla="*/ 398 h 576"/>
              <a:gd name="T98" fmla="*/ 313 w 1070"/>
              <a:gd name="T99" fmla="*/ 239 h 576"/>
              <a:gd name="T100" fmla="*/ 469 w 1070"/>
              <a:gd name="T101" fmla="*/ 365 h 576"/>
              <a:gd name="T102" fmla="*/ 217 w 1070"/>
              <a:gd name="T103" fmla="*/ 382 h 576"/>
              <a:gd name="T104" fmla="*/ 119 w 1070"/>
              <a:gd name="T105" fmla="*/ 392 h 576"/>
              <a:gd name="T106" fmla="*/ 76 w 1070"/>
              <a:gd name="T107" fmla="*/ 369 h 576"/>
              <a:gd name="T108" fmla="*/ 185 w 1070"/>
              <a:gd name="T109" fmla="*/ 419 h 576"/>
              <a:gd name="T110" fmla="*/ 448 w 1070"/>
              <a:gd name="T111" fmla="*/ 406 h 576"/>
              <a:gd name="T112" fmla="*/ 209 w 1070"/>
              <a:gd name="T113" fmla="*/ 411 h 576"/>
              <a:gd name="T114" fmla="*/ 414 w 1070"/>
              <a:gd name="T115" fmla="*/ 394 h 576"/>
              <a:gd name="T116" fmla="*/ 685 w 1070"/>
              <a:gd name="T117" fmla="*/ 210 h 576"/>
              <a:gd name="T118" fmla="*/ 674 w 1070"/>
              <a:gd name="T119" fmla="*/ 260 h 576"/>
              <a:gd name="T120" fmla="*/ 777 w 1070"/>
              <a:gd name="T121" fmla="*/ 27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0" h="576">
                <a:moveTo>
                  <a:pt x="1034" y="325"/>
                </a:moveTo>
                <a:lnTo>
                  <a:pt x="1042" y="325"/>
                </a:lnTo>
                <a:lnTo>
                  <a:pt x="1050" y="324"/>
                </a:lnTo>
                <a:lnTo>
                  <a:pt x="1055" y="324"/>
                </a:lnTo>
                <a:lnTo>
                  <a:pt x="1058" y="323"/>
                </a:lnTo>
                <a:lnTo>
                  <a:pt x="1062" y="320"/>
                </a:lnTo>
                <a:lnTo>
                  <a:pt x="1065" y="318"/>
                </a:lnTo>
                <a:lnTo>
                  <a:pt x="1067" y="315"/>
                </a:lnTo>
                <a:lnTo>
                  <a:pt x="1068" y="312"/>
                </a:lnTo>
                <a:lnTo>
                  <a:pt x="1068" y="309"/>
                </a:lnTo>
                <a:lnTo>
                  <a:pt x="1070" y="306"/>
                </a:lnTo>
                <a:lnTo>
                  <a:pt x="1068" y="299"/>
                </a:lnTo>
                <a:lnTo>
                  <a:pt x="1065" y="292"/>
                </a:lnTo>
                <a:lnTo>
                  <a:pt x="1062" y="287"/>
                </a:lnTo>
                <a:lnTo>
                  <a:pt x="1056" y="284"/>
                </a:lnTo>
                <a:lnTo>
                  <a:pt x="1050" y="282"/>
                </a:lnTo>
                <a:lnTo>
                  <a:pt x="1045" y="280"/>
                </a:lnTo>
                <a:lnTo>
                  <a:pt x="1035" y="275"/>
                </a:lnTo>
                <a:lnTo>
                  <a:pt x="1025" y="272"/>
                </a:lnTo>
                <a:lnTo>
                  <a:pt x="1016" y="268"/>
                </a:lnTo>
                <a:lnTo>
                  <a:pt x="1006" y="264"/>
                </a:lnTo>
                <a:lnTo>
                  <a:pt x="985" y="256"/>
                </a:lnTo>
                <a:lnTo>
                  <a:pt x="964" y="248"/>
                </a:lnTo>
                <a:lnTo>
                  <a:pt x="943" y="241"/>
                </a:lnTo>
                <a:lnTo>
                  <a:pt x="922" y="234"/>
                </a:lnTo>
                <a:lnTo>
                  <a:pt x="900" y="228"/>
                </a:lnTo>
                <a:lnTo>
                  <a:pt x="878" y="223"/>
                </a:lnTo>
                <a:lnTo>
                  <a:pt x="857" y="218"/>
                </a:lnTo>
                <a:lnTo>
                  <a:pt x="835" y="215"/>
                </a:lnTo>
                <a:lnTo>
                  <a:pt x="823" y="212"/>
                </a:lnTo>
                <a:lnTo>
                  <a:pt x="809" y="211"/>
                </a:lnTo>
                <a:lnTo>
                  <a:pt x="796" y="209"/>
                </a:lnTo>
                <a:lnTo>
                  <a:pt x="784" y="207"/>
                </a:lnTo>
                <a:lnTo>
                  <a:pt x="773" y="204"/>
                </a:lnTo>
                <a:lnTo>
                  <a:pt x="760" y="203"/>
                </a:lnTo>
                <a:lnTo>
                  <a:pt x="747" y="201"/>
                </a:lnTo>
                <a:lnTo>
                  <a:pt x="735" y="201"/>
                </a:lnTo>
                <a:lnTo>
                  <a:pt x="738" y="199"/>
                </a:lnTo>
                <a:lnTo>
                  <a:pt x="743" y="198"/>
                </a:lnTo>
                <a:lnTo>
                  <a:pt x="747" y="198"/>
                </a:lnTo>
                <a:lnTo>
                  <a:pt x="752" y="199"/>
                </a:lnTo>
                <a:lnTo>
                  <a:pt x="761" y="198"/>
                </a:lnTo>
                <a:lnTo>
                  <a:pt x="771" y="198"/>
                </a:lnTo>
                <a:lnTo>
                  <a:pt x="782" y="197"/>
                </a:lnTo>
                <a:lnTo>
                  <a:pt x="792" y="197"/>
                </a:lnTo>
                <a:lnTo>
                  <a:pt x="802" y="197"/>
                </a:lnTo>
                <a:lnTo>
                  <a:pt x="814" y="195"/>
                </a:lnTo>
                <a:lnTo>
                  <a:pt x="833" y="194"/>
                </a:lnTo>
                <a:lnTo>
                  <a:pt x="852" y="193"/>
                </a:lnTo>
                <a:lnTo>
                  <a:pt x="872" y="191"/>
                </a:lnTo>
                <a:lnTo>
                  <a:pt x="891" y="190"/>
                </a:lnTo>
                <a:lnTo>
                  <a:pt x="898" y="191"/>
                </a:lnTo>
                <a:lnTo>
                  <a:pt x="905" y="193"/>
                </a:lnTo>
                <a:lnTo>
                  <a:pt x="908" y="194"/>
                </a:lnTo>
                <a:lnTo>
                  <a:pt x="911" y="193"/>
                </a:lnTo>
                <a:lnTo>
                  <a:pt x="914" y="192"/>
                </a:lnTo>
                <a:lnTo>
                  <a:pt x="918" y="191"/>
                </a:lnTo>
                <a:lnTo>
                  <a:pt x="926" y="190"/>
                </a:lnTo>
                <a:lnTo>
                  <a:pt x="935" y="191"/>
                </a:lnTo>
                <a:lnTo>
                  <a:pt x="944" y="192"/>
                </a:lnTo>
                <a:lnTo>
                  <a:pt x="952" y="193"/>
                </a:lnTo>
                <a:lnTo>
                  <a:pt x="960" y="193"/>
                </a:lnTo>
                <a:lnTo>
                  <a:pt x="968" y="192"/>
                </a:lnTo>
                <a:lnTo>
                  <a:pt x="975" y="190"/>
                </a:lnTo>
                <a:lnTo>
                  <a:pt x="983" y="187"/>
                </a:lnTo>
                <a:lnTo>
                  <a:pt x="991" y="185"/>
                </a:lnTo>
                <a:lnTo>
                  <a:pt x="1000" y="182"/>
                </a:lnTo>
                <a:lnTo>
                  <a:pt x="1008" y="178"/>
                </a:lnTo>
                <a:lnTo>
                  <a:pt x="1017" y="174"/>
                </a:lnTo>
                <a:lnTo>
                  <a:pt x="1022" y="170"/>
                </a:lnTo>
                <a:lnTo>
                  <a:pt x="1025" y="166"/>
                </a:lnTo>
                <a:lnTo>
                  <a:pt x="1025" y="164"/>
                </a:lnTo>
                <a:lnTo>
                  <a:pt x="1026" y="161"/>
                </a:lnTo>
                <a:lnTo>
                  <a:pt x="1025" y="159"/>
                </a:lnTo>
                <a:lnTo>
                  <a:pt x="1024" y="156"/>
                </a:lnTo>
                <a:lnTo>
                  <a:pt x="1022" y="152"/>
                </a:lnTo>
                <a:lnTo>
                  <a:pt x="1020" y="149"/>
                </a:lnTo>
                <a:lnTo>
                  <a:pt x="1018" y="142"/>
                </a:lnTo>
                <a:lnTo>
                  <a:pt x="1018" y="135"/>
                </a:lnTo>
                <a:lnTo>
                  <a:pt x="1016" y="131"/>
                </a:lnTo>
                <a:lnTo>
                  <a:pt x="1013" y="127"/>
                </a:lnTo>
                <a:lnTo>
                  <a:pt x="1007" y="125"/>
                </a:lnTo>
                <a:lnTo>
                  <a:pt x="1004" y="120"/>
                </a:lnTo>
                <a:lnTo>
                  <a:pt x="1002" y="118"/>
                </a:lnTo>
                <a:lnTo>
                  <a:pt x="1005" y="116"/>
                </a:lnTo>
                <a:lnTo>
                  <a:pt x="1007" y="115"/>
                </a:lnTo>
                <a:lnTo>
                  <a:pt x="1009" y="116"/>
                </a:lnTo>
                <a:lnTo>
                  <a:pt x="1013" y="117"/>
                </a:lnTo>
                <a:lnTo>
                  <a:pt x="1016" y="118"/>
                </a:lnTo>
                <a:lnTo>
                  <a:pt x="1020" y="121"/>
                </a:lnTo>
                <a:lnTo>
                  <a:pt x="1022" y="125"/>
                </a:lnTo>
                <a:lnTo>
                  <a:pt x="1025" y="128"/>
                </a:lnTo>
                <a:lnTo>
                  <a:pt x="1030" y="132"/>
                </a:lnTo>
                <a:lnTo>
                  <a:pt x="1031" y="134"/>
                </a:lnTo>
                <a:lnTo>
                  <a:pt x="1033" y="135"/>
                </a:lnTo>
                <a:lnTo>
                  <a:pt x="1035" y="136"/>
                </a:lnTo>
                <a:lnTo>
                  <a:pt x="1038" y="136"/>
                </a:lnTo>
                <a:lnTo>
                  <a:pt x="1040" y="134"/>
                </a:lnTo>
                <a:lnTo>
                  <a:pt x="1041" y="132"/>
                </a:lnTo>
                <a:lnTo>
                  <a:pt x="1040" y="129"/>
                </a:lnTo>
                <a:lnTo>
                  <a:pt x="1038" y="126"/>
                </a:lnTo>
                <a:lnTo>
                  <a:pt x="1032" y="120"/>
                </a:lnTo>
                <a:lnTo>
                  <a:pt x="1027" y="117"/>
                </a:lnTo>
                <a:lnTo>
                  <a:pt x="1014" y="108"/>
                </a:lnTo>
                <a:lnTo>
                  <a:pt x="999" y="100"/>
                </a:lnTo>
                <a:lnTo>
                  <a:pt x="990" y="95"/>
                </a:lnTo>
                <a:lnTo>
                  <a:pt x="982" y="91"/>
                </a:lnTo>
                <a:lnTo>
                  <a:pt x="973" y="87"/>
                </a:lnTo>
                <a:lnTo>
                  <a:pt x="964" y="84"/>
                </a:lnTo>
                <a:lnTo>
                  <a:pt x="944" y="76"/>
                </a:lnTo>
                <a:lnTo>
                  <a:pt x="925" y="69"/>
                </a:lnTo>
                <a:lnTo>
                  <a:pt x="905" y="63"/>
                </a:lnTo>
                <a:lnTo>
                  <a:pt x="885" y="58"/>
                </a:lnTo>
                <a:lnTo>
                  <a:pt x="868" y="53"/>
                </a:lnTo>
                <a:lnTo>
                  <a:pt x="851" y="50"/>
                </a:lnTo>
                <a:lnTo>
                  <a:pt x="848" y="50"/>
                </a:lnTo>
                <a:lnTo>
                  <a:pt x="845" y="50"/>
                </a:lnTo>
                <a:lnTo>
                  <a:pt x="843" y="51"/>
                </a:lnTo>
                <a:lnTo>
                  <a:pt x="841" y="53"/>
                </a:lnTo>
                <a:lnTo>
                  <a:pt x="839" y="57"/>
                </a:lnTo>
                <a:lnTo>
                  <a:pt x="836" y="60"/>
                </a:lnTo>
                <a:lnTo>
                  <a:pt x="835" y="61"/>
                </a:lnTo>
                <a:lnTo>
                  <a:pt x="833" y="62"/>
                </a:lnTo>
                <a:lnTo>
                  <a:pt x="832" y="62"/>
                </a:lnTo>
                <a:lnTo>
                  <a:pt x="829" y="62"/>
                </a:lnTo>
                <a:lnTo>
                  <a:pt x="831" y="61"/>
                </a:lnTo>
                <a:lnTo>
                  <a:pt x="829" y="59"/>
                </a:lnTo>
                <a:lnTo>
                  <a:pt x="829" y="61"/>
                </a:lnTo>
                <a:lnTo>
                  <a:pt x="829" y="62"/>
                </a:lnTo>
                <a:lnTo>
                  <a:pt x="829" y="62"/>
                </a:lnTo>
                <a:lnTo>
                  <a:pt x="829" y="62"/>
                </a:lnTo>
                <a:lnTo>
                  <a:pt x="828" y="62"/>
                </a:lnTo>
                <a:lnTo>
                  <a:pt x="829" y="62"/>
                </a:lnTo>
                <a:lnTo>
                  <a:pt x="828" y="62"/>
                </a:lnTo>
                <a:lnTo>
                  <a:pt x="829" y="62"/>
                </a:lnTo>
                <a:lnTo>
                  <a:pt x="829" y="63"/>
                </a:lnTo>
                <a:lnTo>
                  <a:pt x="829" y="65"/>
                </a:lnTo>
                <a:lnTo>
                  <a:pt x="819" y="62"/>
                </a:lnTo>
                <a:lnTo>
                  <a:pt x="810" y="61"/>
                </a:lnTo>
                <a:lnTo>
                  <a:pt x="804" y="60"/>
                </a:lnTo>
                <a:lnTo>
                  <a:pt x="800" y="60"/>
                </a:lnTo>
                <a:lnTo>
                  <a:pt x="795" y="58"/>
                </a:lnTo>
                <a:lnTo>
                  <a:pt x="791" y="56"/>
                </a:lnTo>
                <a:lnTo>
                  <a:pt x="794" y="53"/>
                </a:lnTo>
                <a:lnTo>
                  <a:pt x="799" y="51"/>
                </a:lnTo>
                <a:lnTo>
                  <a:pt x="801" y="48"/>
                </a:lnTo>
                <a:lnTo>
                  <a:pt x="804" y="44"/>
                </a:lnTo>
                <a:lnTo>
                  <a:pt x="808" y="44"/>
                </a:lnTo>
                <a:lnTo>
                  <a:pt x="810" y="44"/>
                </a:lnTo>
                <a:lnTo>
                  <a:pt x="810" y="45"/>
                </a:lnTo>
                <a:lnTo>
                  <a:pt x="810" y="48"/>
                </a:lnTo>
                <a:lnTo>
                  <a:pt x="810" y="52"/>
                </a:lnTo>
                <a:lnTo>
                  <a:pt x="810" y="56"/>
                </a:lnTo>
                <a:lnTo>
                  <a:pt x="812" y="57"/>
                </a:lnTo>
                <a:lnTo>
                  <a:pt x="814" y="58"/>
                </a:lnTo>
                <a:lnTo>
                  <a:pt x="816" y="58"/>
                </a:lnTo>
                <a:lnTo>
                  <a:pt x="817" y="57"/>
                </a:lnTo>
                <a:lnTo>
                  <a:pt x="820" y="56"/>
                </a:lnTo>
                <a:lnTo>
                  <a:pt x="824" y="54"/>
                </a:lnTo>
                <a:lnTo>
                  <a:pt x="827" y="52"/>
                </a:lnTo>
                <a:lnTo>
                  <a:pt x="831" y="50"/>
                </a:lnTo>
                <a:lnTo>
                  <a:pt x="832" y="49"/>
                </a:lnTo>
                <a:lnTo>
                  <a:pt x="832" y="46"/>
                </a:lnTo>
                <a:lnTo>
                  <a:pt x="832" y="45"/>
                </a:lnTo>
                <a:lnTo>
                  <a:pt x="829" y="44"/>
                </a:lnTo>
                <a:lnTo>
                  <a:pt x="826" y="45"/>
                </a:lnTo>
                <a:lnTo>
                  <a:pt x="824" y="46"/>
                </a:lnTo>
                <a:lnTo>
                  <a:pt x="818" y="46"/>
                </a:lnTo>
                <a:lnTo>
                  <a:pt x="814" y="43"/>
                </a:lnTo>
                <a:lnTo>
                  <a:pt x="808" y="40"/>
                </a:lnTo>
                <a:lnTo>
                  <a:pt x="802" y="37"/>
                </a:lnTo>
                <a:lnTo>
                  <a:pt x="795" y="36"/>
                </a:lnTo>
                <a:lnTo>
                  <a:pt x="788" y="36"/>
                </a:lnTo>
                <a:lnTo>
                  <a:pt x="777" y="38"/>
                </a:lnTo>
                <a:lnTo>
                  <a:pt x="767" y="44"/>
                </a:lnTo>
                <a:lnTo>
                  <a:pt x="763" y="44"/>
                </a:lnTo>
                <a:lnTo>
                  <a:pt x="761" y="44"/>
                </a:lnTo>
                <a:lnTo>
                  <a:pt x="761" y="43"/>
                </a:lnTo>
                <a:lnTo>
                  <a:pt x="761" y="42"/>
                </a:lnTo>
                <a:lnTo>
                  <a:pt x="762" y="38"/>
                </a:lnTo>
                <a:lnTo>
                  <a:pt x="763" y="34"/>
                </a:lnTo>
                <a:lnTo>
                  <a:pt x="761" y="32"/>
                </a:lnTo>
                <a:lnTo>
                  <a:pt x="758" y="32"/>
                </a:lnTo>
                <a:lnTo>
                  <a:pt x="752" y="31"/>
                </a:lnTo>
                <a:lnTo>
                  <a:pt x="749" y="31"/>
                </a:lnTo>
                <a:lnTo>
                  <a:pt x="736" y="26"/>
                </a:lnTo>
                <a:lnTo>
                  <a:pt x="725" y="23"/>
                </a:lnTo>
                <a:lnTo>
                  <a:pt x="709" y="20"/>
                </a:lnTo>
                <a:lnTo>
                  <a:pt x="693" y="19"/>
                </a:lnTo>
                <a:lnTo>
                  <a:pt x="677" y="17"/>
                </a:lnTo>
                <a:lnTo>
                  <a:pt x="661" y="13"/>
                </a:lnTo>
                <a:lnTo>
                  <a:pt x="630" y="8"/>
                </a:lnTo>
                <a:lnTo>
                  <a:pt x="598" y="4"/>
                </a:lnTo>
                <a:lnTo>
                  <a:pt x="568" y="1"/>
                </a:lnTo>
                <a:lnTo>
                  <a:pt x="536" y="0"/>
                </a:lnTo>
                <a:lnTo>
                  <a:pt x="504" y="0"/>
                </a:lnTo>
                <a:lnTo>
                  <a:pt x="471" y="1"/>
                </a:lnTo>
                <a:lnTo>
                  <a:pt x="439" y="4"/>
                </a:lnTo>
                <a:lnTo>
                  <a:pt x="407" y="9"/>
                </a:lnTo>
                <a:lnTo>
                  <a:pt x="392" y="12"/>
                </a:lnTo>
                <a:lnTo>
                  <a:pt x="376" y="16"/>
                </a:lnTo>
                <a:lnTo>
                  <a:pt x="362" y="18"/>
                </a:lnTo>
                <a:lnTo>
                  <a:pt x="346" y="19"/>
                </a:lnTo>
                <a:lnTo>
                  <a:pt x="333" y="20"/>
                </a:lnTo>
                <a:lnTo>
                  <a:pt x="320" y="23"/>
                </a:lnTo>
                <a:lnTo>
                  <a:pt x="313" y="26"/>
                </a:lnTo>
                <a:lnTo>
                  <a:pt x="307" y="29"/>
                </a:lnTo>
                <a:lnTo>
                  <a:pt x="301" y="34"/>
                </a:lnTo>
                <a:lnTo>
                  <a:pt x="297" y="38"/>
                </a:lnTo>
                <a:lnTo>
                  <a:pt x="288" y="46"/>
                </a:lnTo>
                <a:lnTo>
                  <a:pt x="277" y="52"/>
                </a:lnTo>
                <a:lnTo>
                  <a:pt x="273" y="56"/>
                </a:lnTo>
                <a:lnTo>
                  <a:pt x="268" y="59"/>
                </a:lnTo>
                <a:lnTo>
                  <a:pt x="265" y="63"/>
                </a:lnTo>
                <a:lnTo>
                  <a:pt x="262" y="68"/>
                </a:lnTo>
                <a:lnTo>
                  <a:pt x="259" y="74"/>
                </a:lnTo>
                <a:lnTo>
                  <a:pt x="258" y="79"/>
                </a:lnTo>
                <a:lnTo>
                  <a:pt x="260" y="84"/>
                </a:lnTo>
                <a:lnTo>
                  <a:pt x="263" y="88"/>
                </a:lnTo>
                <a:lnTo>
                  <a:pt x="271" y="95"/>
                </a:lnTo>
                <a:lnTo>
                  <a:pt x="280" y="102"/>
                </a:lnTo>
                <a:lnTo>
                  <a:pt x="287" y="106"/>
                </a:lnTo>
                <a:lnTo>
                  <a:pt x="292" y="108"/>
                </a:lnTo>
                <a:lnTo>
                  <a:pt x="299" y="109"/>
                </a:lnTo>
                <a:lnTo>
                  <a:pt x="306" y="110"/>
                </a:lnTo>
                <a:lnTo>
                  <a:pt x="318" y="112"/>
                </a:lnTo>
                <a:lnTo>
                  <a:pt x="332" y="111"/>
                </a:lnTo>
                <a:lnTo>
                  <a:pt x="359" y="109"/>
                </a:lnTo>
                <a:lnTo>
                  <a:pt x="387" y="107"/>
                </a:lnTo>
                <a:lnTo>
                  <a:pt x="404" y="107"/>
                </a:lnTo>
                <a:lnTo>
                  <a:pt x="422" y="109"/>
                </a:lnTo>
                <a:lnTo>
                  <a:pt x="439" y="112"/>
                </a:lnTo>
                <a:lnTo>
                  <a:pt x="457" y="115"/>
                </a:lnTo>
                <a:lnTo>
                  <a:pt x="474" y="116"/>
                </a:lnTo>
                <a:lnTo>
                  <a:pt x="493" y="115"/>
                </a:lnTo>
                <a:lnTo>
                  <a:pt x="511" y="114"/>
                </a:lnTo>
                <a:lnTo>
                  <a:pt x="529" y="115"/>
                </a:lnTo>
                <a:lnTo>
                  <a:pt x="546" y="117"/>
                </a:lnTo>
                <a:lnTo>
                  <a:pt x="563" y="119"/>
                </a:lnTo>
                <a:lnTo>
                  <a:pt x="572" y="119"/>
                </a:lnTo>
                <a:lnTo>
                  <a:pt x="581" y="118"/>
                </a:lnTo>
                <a:lnTo>
                  <a:pt x="590" y="118"/>
                </a:lnTo>
                <a:lnTo>
                  <a:pt x="600" y="117"/>
                </a:lnTo>
                <a:lnTo>
                  <a:pt x="617" y="116"/>
                </a:lnTo>
                <a:lnTo>
                  <a:pt x="635" y="116"/>
                </a:lnTo>
                <a:lnTo>
                  <a:pt x="652" y="117"/>
                </a:lnTo>
                <a:lnTo>
                  <a:pt x="670" y="119"/>
                </a:lnTo>
                <a:lnTo>
                  <a:pt x="667" y="121"/>
                </a:lnTo>
                <a:lnTo>
                  <a:pt x="663" y="124"/>
                </a:lnTo>
                <a:lnTo>
                  <a:pt x="659" y="124"/>
                </a:lnTo>
                <a:lnTo>
                  <a:pt x="655" y="124"/>
                </a:lnTo>
                <a:lnTo>
                  <a:pt x="647" y="124"/>
                </a:lnTo>
                <a:lnTo>
                  <a:pt x="641" y="124"/>
                </a:lnTo>
                <a:lnTo>
                  <a:pt x="631" y="124"/>
                </a:lnTo>
                <a:lnTo>
                  <a:pt x="623" y="123"/>
                </a:lnTo>
                <a:lnTo>
                  <a:pt x="615" y="124"/>
                </a:lnTo>
                <a:lnTo>
                  <a:pt x="609" y="126"/>
                </a:lnTo>
                <a:lnTo>
                  <a:pt x="604" y="127"/>
                </a:lnTo>
                <a:lnTo>
                  <a:pt x="600" y="126"/>
                </a:lnTo>
                <a:lnTo>
                  <a:pt x="596" y="125"/>
                </a:lnTo>
                <a:lnTo>
                  <a:pt x="592" y="124"/>
                </a:lnTo>
                <a:lnTo>
                  <a:pt x="582" y="125"/>
                </a:lnTo>
                <a:lnTo>
                  <a:pt x="573" y="128"/>
                </a:lnTo>
                <a:lnTo>
                  <a:pt x="563" y="129"/>
                </a:lnTo>
                <a:lnTo>
                  <a:pt x="553" y="129"/>
                </a:lnTo>
                <a:lnTo>
                  <a:pt x="543" y="131"/>
                </a:lnTo>
                <a:lnTo>
                  <a:pt x="532" y="132"/>
                </a:lnTo>
                <a:lnTo>
                  <a:pt x="491" y="134"/>
                </a:lnTo>
                <a:lnTo>
                  <a:pt x="449" y="136"/>
                </a:lnTo>
                <a:lnTo>
                  <a:pt x="408" y="140"/>
                </a:lnTo>
                <a:lnTo>
                  <a:pt x="367" y="145"/>
                </a:lnTo>
                <a:lnTo>
                  <a:pt x="348" y="149"/>
                </a:lnTo>
                <a:lnTo>
                  <a:pt x="329" y="153"/>
                </a:lnTo>
                <a:lnTo>
                  <a:pt x="309" y="158"/>
                </a:lnTo>
                <a:lnTo>
                  <a:pt x="290" y="164"/>
                </a:lnTo>
                <a:lnTo>
                  <a:pt x="272" y="170"/>
                </a:lnTo>
                <a:lnTo>
                  <a:pt x="254" y="177"/>
                </a:lnTo>
                <a:lnTo>
                  <a:pt x="235" y="186"/>
                </a:lnTo>
                <a:lnTo>
                  <a:pt x="218" y="195"/>
                </a:lnTo>
                <a:lnTo>
                  <a:pt x="186" y="214"/>
                </a:lnTo>
                <a:lnTo>
                  <a:pt x="155" y="232"/>
                </a:lnTo>
                <a:lnTo>
                  <a:pt x="139" y="242"/>
                </a:lnTo>
                <a:lnTo>
                  <a:pt x="124" y="252"/>
                </a:lnTo>
                <a:lnTo>
                  <a:pt x="110" y="265"/>
                </a:lnTo>
                <a:lnTo>
                  <a:pt x="98" y="277"/>
                </a:lnTo>
                <a:lnTo>
                  <a:pt x="95" y="281"/>
                </a:lnTo>
                <a:lnTo>
                  <a:pt x="93" y="284"/>
                </a:lnTo>
                <a:lnTo>
                  <a:pt x="91" y="287"/>
                </a:lnTo>
                <a:lnTo>
                  <a:pt x="91" y="292"/>
                </a:lnTo>
                <a:lnTo>
                  <a:pt x="92" y="293"/>
                </a:lnTo>
                <a:lnTo>
                  <a:pt x="93" y="295"/>
                </a:lnTo>
                <a:lnTo>
                  <a:pt x="94" y="295"/>
                </a:lnTo>
                <a:lnTo>
                  <a:pt x="95" y="295"/>
                </a:lnTo>
                <a:lnTo>
                  <a:pt x="99" y="295"/>
                </a:lnTo>
                <a:lnTo>
                  <a:pt x="102" y="294"/>
                </a:lnTo>
                <a:lnTo>
                  <a:pt x="107" y="293"/>
                </a:lnTo>
                <a:lnTo>
                  <a:pt x="110" y="292"/>
                </a:lnTo>
                <a:lnTo>
                  <a:pt x="115" y="293"/>
                </a:lnTo>
                <a:lnTo>
                  <a:pt x="118" y="294"/>
                </a:lnTo>
                <a:lnTo>
                  <a:pt x="125" y="299"/>
                </a:lnTo>
                <a:lnTo>
                  <a:pt x="132" y="303"/>
                </a:lnTo>
                <a:lnTo>
                  <a:pt x="141" y="306"/>
                </a:lnTo>
                <a:lnTo>
                  <a:pt x="149" y="306"/>
                </a:lnTo>
                <a:lnTo>
                  <a:pt x="158" y="305"/>
                </a:lnTo>
                <a:lnTo>
                  <a:pt x="167" y="302"/>
                </a:lnTo>
                <a:lnTo>
                  <a:pt x="176" y="301"/>
                </a:lnTo>
                <a:lnTo>
                  <a:pt x="186" y="300"/>
                </a:lnTo>
                <a:lnTo>
                  <a:pt x="197" y="301"/>
                </a:lnTo>
                <a:lnTo>
                  <a:pt x="207" y="303"/>
                </a:lnTo>
                <a:lnTo>
                  <a:pt x="193" y="308"/>
                </a:lnTo>
                <a:lnTo>
                  <a:pt x="181" y="311"/>
                </a:lnTo>
                <a:lnTo>
                  <a:pt x="167" y="315"/>
                </a:lnTo>
                <a:lnTo>
                  <a:pt x="153" y="318"/>
                </a:lnTo>
                <a:lnTo>
                  <a:pt x="139" y="323"/>
                </a:lnTo>
                <a:lnTo>
                  <a:pt x="124" y="328"/>
                </a:lnTo>
                <a:lnTo>
                  <a:pt x="109" y="334"/>
                </a:lnTo>
                <a:lnTo>
                  <a:pt x="94" y="340"/>
                </a:lnTo>
                <a:lnTo>
                  <a:pt x="81" y="345"/>
                </a:lnTo>
                <a:lnTo>
                  <a:pt x="67" y="351"/>
                </a:lnTo>
                <a:lnTo>
                  <a:pt x="53" y="356"/>
                </a:lnTo>
                <a:lnTo>
                  <a:pt x="40" y="360"/>
                </a:lnTo>
                <a:lnTo>
                  <a:pt x="28" y="364"/>
                </a:lnTo>
                <a:lnTo>
                  <a:pt x="18" y="369"/>
                </a:lnTo>
                <a:lnTo>
                  <a:pt x="12" y="373"/>
                </a:lnTo>
                <a:lnTo>
                  <a:pt x="8" y="376"/>
                </a:lnTo>
                <a:lnTo>
                  <a:pt x="3" y="380"/>
                </a:lnTo>
                <a:lnTo>
                  <a:pt x="0" y="384"/>
                </a:lnTo>
                <a:lnTo>
                  <a:pt x="8" y="385"/>
                </a:lnTo>
                <a:lnTo>
                  <a:pt x="16" y="383"/>
                </a:lnTo>
                <a:lnTo>
                  <a:pt x="23" y="380"/>
                </a:lnTo>
                <a:lnTo>
                  <a:pt x="28" y="376"/>
                </a:lnTo>
                <a:lnTo>
                  <a:pt x="33" y="381"/>
                </a:lnTo>
                <a:lnTo>
                  <a:pt x="36" y="385"/>
                </a:lnTo>
                <a:lnTo>
                  <a:pt x="36" y="389"/>
                </a:lnTo>
                <a:lnTo>
                  <a:pt x="36" y="390"/>
                </a:lnTo>
                <a:lnTo>
                  <a:pt x="34" y="392"/>
                </a:lnTo>
                <a:lnTo>
                  <a:pt x="33" y="393"/>
                </a:lnTo>
                <a:lnTo>
                  <a:pt x="24" y="395"/>
                </a:lnTo>
                <a:lnTo>
                  <a:pt x="15" y="400"/>
                </a:lnTo>
                <a:lnTo>
                  <a:pt x="10" y="402"/>
                </a:lnTo>
                <a:lnTo>
                  <a:pt x="8" y="406"/>
                </a:lnTo>
                <a:lnTo>
                  <a:pt x="5" y="409"/>
                </a:lnTo>
                <a:lnTo>
                  <a:pt x="4" y="415"/>
                </a:lnTo>
                <a:lnTo>
                  <a:pt x="17" y="415"/>
                </a:lnTo>
                <a:lnTo>
                  <a:pt x="29" y="416"/>
                </a:lnTo>
                <a:lnTo>
                  <a:pt x="24" y="418"/>
                </a:lnTo>
                <a:lnTo>
                  <a:pt x="19" y="420"/>
                </a:lnTo>
                <a:lnTo>
                  <a:pt x="21" y="423"/>
                </a:lnTo>
                <a:lnTo>
                  <a:pt x="24" y="423"/>
                </a:lnTo>
                <a:lnTo>
                  <a:pt x="26" y="423"/>
                </a:lnTo>
                <a:lnTo>
                  <a:pt x="28" y="422"/>
                </a:lnTo>
                <a:lnTo>
                  <a:pt x="33" y="420"/>
                </a:lnTo>
                <a:lnTo>
                  <a:pt x="37" y="418"/>
                </a:lnTo>
                <a:lnTo>
                  <a:pt x="42" y="418"/>
                </a:lnTo>
                <a:lnTo>
                  <a:pt x="46" y="419"/>
                </a:lnTo>
                <a:lnTo>
                  <a:pt x="50" y="422"/>
                </a:lnTo>
                <a:lnTo>
                  <a:pt x="54" y="424"/>
                </a:lnTo>
                <a:lnTo>
                  <a:pt x="63" y="426"/>
                </a:lnTo>
                <a:lnTo>
                  <a:pt x="73" y="426"/>
                </a:lnTo>
                <a:lnTo>
                  <a:pt x="86" y="428"/>
                </a:lnTo>
                <a:lnTo>
                  <a:pt x="98" y="432"/>
                </a:lnTo>
                <a:lnTo>
                  <a:pt x="110" y="435"/>
                </a:lnTo>
                <a:lnTo>
                  <a:pt x="122" y="436"/>
                </a:lnTo>
                <a:lnTo>
                  <a:pt x="133" y="438"/>
                </a:lnTo>
                <a:lnTo>
                  <a:pt x="145" y="438"/>
                </a:lnTo>
                <a:lnTo>
                  <a:pt x="158" y="436"/>
                </a:lnTo>
                <a:lnTo>
                  <a:pt x="170" y="436"/>
                </a:lnTo>
                <a:lnTo>
                  <a:pt x="183" y="435"/>
                </a:lnTo>
                <a:lnTo>
                  <a:pt x="195" y="435"/>
                </a:lnTo>
                <a:lnTo>
                  <a:pt x="207" y="435"/>
                </a:lnTo>
                <a:lnTo>
                  <a:pt x="219" y="435"/>
                </a:lnTo>
                <a:lnTo>
                  <a:pt x="226" y="434"/>
                </a:lnTo>
                <a:lnTo>
                  <a:pt x="232" y="435"/>
                </a:lnTo>
                <a:lnTo>
                  <a:pt x="235" y="438"/>
                </a:lnTo>
                <a:lnTo>
                  <a:pt x="240" y="440"/>
                </a:lnTo>
                <a:lnTo>
                  <a:pt x="243" y="441"/>
                </a:lnTo>
                <a:lnTo>
                  <a:pt x="248" y="441"/>
                </a:lnTo>
                <a:lnTo>
                  <a:pt x="251" y="441"/>
                </a:lnTo>
                <a:lnTo>
                  <a:pt x="255" y="440"/>
                </a:lnTo>
                <a:lnTo>
                  <a:pt x="258" y="436"/>
                </a:lnTo>
                <a:lnTo>
                  <a:pt x="262" y="433"/>
                </a:lnTo>
                <a:lnTo>
                  <a:pt x="263" y="432"/>
                </a:lnTo>
                <a:lnTo>
                  <a:pt x="265" y="432"/>
                </a:lnTo>
                <a:lnTo>
                  <a:pt x="268" y="432"/>
                </a:lnTo>
                <a:lnTo>
                  <a:pt x="271" y="433"/>
                </a:lnTo>
                <a:lnTo>
                  <a:pt x="274" y="433"/>
                </a:lnTo>
                <a:lnTo>
                  <a:pt x="277" y="434"/>
                </a:lnTo>
                <a:lnTo>
                  <a:pt x="281" y="434"/>
                </a:lnTo>
                <a:lnTo>
                  <a:pt x="284" y="433"/>
                </a:lnTo>
                <a:lnTo>
                  <a:pt x="285" y="431"/>
                </a:lnTo>
                <a:lnTo>
                  <a:pt x="288" y="428"/>
                </a:lnTo>
                <a:lnTo>
                  <a:pt x="290" y="427"/>
                </a:lnTo>
                <a:lnTo>
                  <a:pt x="293" y="427"/>
                </a:lnTo>
                <a:lnTo>
                  <a:pt x="299" y="426"/>
                </a:lnTo>
                <a:lnTo>
                  <a:pt x="306" y="424"/>
                </a:lnTo>
                <a:lnTo>
                  <a:pt x="318" y="422"/>
                </a:lnTo>
                <a:lnTo>
                  <a:pt x="330" y="419"/>
                </a:lnTo>
                <a:lnTo>
                  <a:pt x="342" y="418"/>
                </a:lnTo>
                <a:lnTo>
                  <a:pt x="356" y="417"/>
                </a:lnTo>
                <a:lnTo>
                  <a:pt x="370" y="417"/>
                </a:lnTo>
                <a:lnTo>
                  <a:pt x="384" y="418"/>
                </a:lnTo>
                <a:lnTo>
                  <a:pt x="391" y="418"/>
                </a:lnTo>
                <a:lnTo>
                  <a:pt x="398" y="418"/>
                </a:lnTo>
                <a:lnTo>
                  <a:pt x="405" y="418"/>
                </a:lnTo>
                <a:lnTo>
                  <a:pt x="412" y="420"/>
                </a:lnTo>
                <a:lnTo>
                  <a:pt x="416" y="422"/>
                </a:lnTo>
                <a:lnTo>
                  <a:pt x="422" y="423"/>
                </a:lnTo>
                <a:lnTo>
                  <a:pt x="428" y="423"/>
                </a:lnTo>
                <a:lnTo>
                  <a:pt x="433" y="423"/>
                </a:lnTo>
                <a:lnTo>
                  <a:pt x="445" y="423"/>
                </a:lnTo>
                <a:lnTo>
                  <a:pt x="456" y="422"/>
                </a:lnTo>
                <a:lnTo>
                  <a:pt x="453" y="419"/>
                </a:lnTo>
                <a:lnTo>
                  <a:pt x="449" y="417"/>
                </a:lnTo>
                <a:lnTo>
                  <a:pt x="445" y="416"/>
                </a:lnTo>
                <a:lnTo>
                  <a:pt x="440" y="416"/>
                </a:lnTo>
                <a:lnTo>
                  <a:pt x="437" y="416"/>
                </a:lnTo>
                <a:lnTo>
                  <a:pt x="430" y="415"/>
                </a:lnTo>
                <a:lnTo>
                  <a:pt x="428" y="414"/>
                </a:lnTo>
                <a:lnTo>
                  <a:pt x="425" y="413"/>
                </a:lnTo>
                <a:lnTo>
                  <a:pt x="425" y="411"/>
                </a:lnTo>
                <a:lnTo>
                  <a:pt x="427" y="410"/>
                </a:lnTo>
                <a:lnTo>
                  <a:pt x="431" y="410"/>
                </a:lnTo>
                <a:lnTo>
                  <a:pt x="437" y="410"/>
                </a:lnTo>
                <a:lnTo>
                  <a:pt x="442" y="410"/>
                </a:lnTo>
                <a:lnTo>
                  <a:pt x="448" y="410"/>
                </a:lnTo>
                <a:lnTo>
                  <a:pt x="455" y="411"/>
                </a:lnTo>
                <a:lnTo>
                  <a:pt x="461" y="413"/>
                </a:lnTo>
                <a:lnTo>
                  <a:pt x="466" y="414"/>
                </a:lnTo>
                <a:lnTo>
                  <a:pt x="472" y="417"/>
                </a:lnTo>
                <a:lnTo>
                  <a:pt x="477" y="418"/>
                </a:lnTo>
                <a:lnTo>
                  <a:pt x="482" y="419"/>
                </a:lnTo>
                <a:lnTo>
                  <a:pt x="487" y="419"/>
                </a:lnTo>
                <a:lnTo>
                  <a:pt x="491" y="419"/>
                </a:lnTo>
                <a:lnTo>
                  <a:pt x="502" y="417"/>
                </a:lnTo>
                <a:lnTo>
                  <a:pt x="512" y="415"/>
                </a:lnTo>
                <a:lnTo>
                  <a:pt x="522" y="415"/>
                </a:lnTo>
                <a:lnTo>
                  <a:pt x="534" y="416"/>
                </a:lnTo>
                <a:lnTo>
                  <a:pt x="546" y="417"/>
                </a:lnTo>
                <a:lnTo>
                  <a:pt x="560" y="419"/>
                </a:lnTo>
                <a:lnTo>
                  <a:pt x="547" y="423"/>
                </a:lnTo>
                <a:lnTo>
                  <a:pt x="535" y="426"/>
                </a:lnTo>
                <a:lnTo>
                  <a:pt x="539" y="426"/>
                </a:lnTo>
                <a:lnTo>
                  <a:pt x="545" y="428"/>
                </a:lnTo>
                <a:lnTo>
                  <a:pt x="549" y="431"/>
                </a:lnTo>
                <a:lnTo>
                  <a:pt x="553" y="434"/>
                </a:lnTo>
                <a:lnTo>
                  <a:pt x="543" y="433"/>
                </a:lnTo>
                <a:lnTo>
                  <a:pt x="534" y="433"/>
                </a:lnTo>
                <a:lnTo>
                  <a:pt x="523" y="432"/>
                </a:lnTo>
                <a:lnTo>
                  <a:pt x="513" y="432"/>
                </a:lnTo>
                <a:lnTo>
                  <a:pt x="504" y="432"/>
                </a:lnTo>
                <a:lnTo>
                  <a:pt x="494" y="432"/>
                </a:lnTo>
                <a:lnTo>
                  <a:pt x="483" y="431"/>
                </a:lnTo>
                <a:lnTo>
                  <a:pt x="474" y="430"/>
                </a:lnTo>
                <a:lnTo>
                  <a:pt x="472" y="430"/>
                </a:lnTo>
                <a:lnTo>
                  <a:pt x="471" y="427"/>
                </a:lnTo>
                <a:lnTo>
                  <a:pt x="470" y="427"/>
                </a:lnTo>
                <a:lnTo>
                  <a:pt x="469" y="426"/>
                </a:lnTo>
                <a:lnTo>
                  <a:pt x="466" y="427"/>
                </a:lnTo>
                <a:lnTo>
                  <a:pt x="463" y="427"/>
                </a:lnTo>
                <a:lnTo>
                  <a:pt x="455" y="427"/>
                </a:lnTo>
                <a:lnTo>
                  <a:pt x="448" y="426"/>
                </a:lnTo>
                <a:lnTo>
                  <a:pt x="445" y="427"/>
                </a:lnTo>
                <a:lnTo>
                  <a:pt x="442" y="427"/>
                </a:lnTo>
                <a:lnTo>
                  <a:pt x="440" y="430"/>
                </a:lnTo>
                <a:lnTo>
                  <a:pt x="439" y="432"/>
                </a:lnTo>
                <a:lnTo>
                  <a:pt x="437" y="432"/>
                </a:lnTo>
                <a:lnTo>
                  <a:pt x="436" y="431"/>
                </a:lnTo>
                <a:lnTo>
                  <a:pt x="435" y="430"/>
                </a:lnTo>
                <a:lnTo>
                  <a:pt x="432" y="427"/>
                </a:lnTo>
                <a:lnTo>
                  <a:pt x="430" y="427"/>
                </a:lnTo>
                <a:lnTo>
                  <a:pt x="429" y="430"/>
                </a:lnTo>
                <a:lnTo>
                  <a:pt x="429" y="431"/>
                </a:lnTo>
                <a:lnTo>
                  <a:pt x="427" y="431"/>
                </a:lnTo>
                <a:lnTo>
                  <a:pt x="424" y="431"/>
                </a:lnTo>
                <a:lnTo>
                  <a:pt x="422" y="431"/>
                </a:lnTo>
                <a:lnTo>
                  <a:pt x="419" y="431"/>
                </a:lnTo>
                <a:lnTo>
                  <a:pt x="414" y="431"/>
                </a:lnTo>
                <a:lnTo>
                  <a:pt x="408" y="431"/>
                </a:lnTo>
                <a:lnTo>
                  <a:pt x="403" y="431"/>
                </a:lnTo>
                <a:lnTo>
                  <a:pt x="401" y="431"/>
                </a:lnTo>
                <a:lnTo>
                  <a:pt x="399" y="430"/>
                </a:lnTo>
                <a:lnTo>
                  <a:pt x="398" y="432"/>
                </a:lnTo>
                <a:lnTo>
                  <a:pt x="396" y="432"/>
                </a:lnTo>
                <a:lnTo>
                  <a:pt x="387" y="432"/>
                </a:lnTo>
                <a:lnTo>
                  <a:pt x="378" y="432"/>
                </a:lnTo>
                <a:lnTo>
                  <a:pt x="373" y="432"/>
                </a:lnTo>
                <a:lnTo>
                  <a:pt x="368" y="433"/>
                </a:lnTo>
                <a:lnTo>
                  <a:pt x="365" y="434"/>
                </a:lnTo>
                <a:lnTo>
                  <a:pt x="362" y="436"/>
                </a:lnTo>
                <a:lnTo>
                  <a:pt x="356" y="440"/>
                </a:lnTo>
                <a:lnTo>
                  <a:pt x="351" y="443"/>
                </a:lnTo>
                <a:lnTo>
                  <a:pt x="350" y="446"/>
                </a:lnTo>
                <a:lnTo>
                  <a:pt x="350" y="447"/>
                </a:lnTo>
                <a:lnTo>
                  <a:pt x="351" y="447"/>
                </a:lnTo>
                <a:lnTo>
                  <a:pt x="353" y="448"/>
                </a:lnTo>
                <a:lnTo>
                  <a:pt x="355" y="448"/>
                </a:lnTo>
                <a:lnTo>
                  <a:pt x="358" y="448"/>
                </a:lnTo>
                <a:lnTo>
                  <a:pt x="366" y="448"/>
                </a:lnTo>
                <a:lnTo>
                  <a:pt x="374" y="448"/>
                </a:lnTo>
                <a:lnTo>
                  <a:pt x="379" y="448"/>
                </a:lnTo>
                <a:lnTo>
                  <a:pt x="383" y="448"/>
                </a:lnTo>
                <a:lnTo>
                  <a:pt x="387" y="450"/>
                </a:lnTo>
                <a:lnTo>
                  <a:pt x="391" y="452"/>
                </a:lnTo>
                <a:lnTo>
                  <a:pt x="382" y="452"/>
                </a:lnTo>
                <a:lnTo>
                  <a:pt x="373" y="451"/>
                </a:lnTo>
                <a:lnTo>
                  <a:pt x="364" y="452"/>
                </a:lnTo>
                <a:lnTo>
                  <a:pt x="356" y="455"/>
                </a:lnTo>
                <a:lnTo>
                  <a:pt x="366" y="457"/>
                </a:lnTo>
                <a:lnTo>
                  <a:pt x="375" y="460"/>
                </a:lnTo>
                <a:lnTo>
                  <a:pt x="386" y="464"/>
                </a:lnTo>
                <a:lnTo>
                  <a:pt x="395" y="469"/>
                </a:lnTo>
                <a:lnTo>
                  <a:pt x="390" y="465"/>
                </a:lnTo>
                <a:lnTo>
                  <a:pt x="388" y="459"/>
                </a:lnTo>
                <a:lnTo>
                  <a:pt x="398" y="458"/>
                </a:lnTo>
                <a:lnTo>
                  <a:pt x="409" y="458"/>
                </a:lnTo>
                <a:lnTo>
                  <a:pt x="406" y="457"/>
                </a:lnTo>
                <a:lnTo>
                  <a:pt x="401" y="455"/>
                </a:lnTo>
                <a:lnTo>
                  <a:pt x="401" y="452"/>
                </a:lnTo>
                <a:lnTo>
                  <a:pt x="403" y="451"/>
                </a:lnTo>
                <a:lnTo>
                  <a:pt x="404" y="450"/>
                </a:lnTo>
                <a:lnTo>
                  <a:pt x="405" y="450"/>
                </a:lnTo>
                <a:lnTo>
                  <a:pt x="408" y="450"/>
                </a:lnTo>
                <a:lnTo>
                  <a:pt x="411" y="451"/>
                </a:lnTo>
                <a:lnTo>
                  <a:pt x="414" y="451"/>
                </a:lnTo>
                <a:lnTo>
                  <a:pt x="417" y="451"/>
                </a:lnTo>
                <a:lnTo>
                  <a:pt x="424" y="451"/>
                </a:lnTo>
                <a:lnTo>
                  <a:pt x="431" y="451"/>
                </a:lnTo>
                <a:lnTo>
                  <a:pt x="436" y="449"/>
                </a:lnTo>
                <a:lnTo>
                  <a:pt x="439" y="446"/>
                </a:lnTo>
                <a:lnTo>
                  <a:pt x="444" y="444"/>
                </a:lnTo>
                <a:lnTo>
                  <a:pt x="448" y="444"/>
                </a:lnTo>
                <a:lnTo>
                  <a:pt x="454" y="446"/>
                </a:lnTo>
                <a:lnTo>
                  <a:pt x="460" y="448"/>
                </a:lnTo>
                <a:lnTo>
                  <a:pt x="466" y="448"/>
                </a:lnTo>
                <a:lnTo>
                  <a:pt x="474" y="449"/>
                </a:lnTo>
                <a:lnTo>
                  <a:pt x="490" y="449"/>
                </a:lnTo>
                <a:lnTo>
                  <a:pt x="506" y="450"/>
                </a:lnTo>
                <a:lnTo>
                  <a:pt x="521" y="452"/>
                </a:lnTo>
                <a:lnTo>
                  <a:pt x="537" y="455"/>
                </a:lnTo>
                <a:lnTo>
                  <a:pt x="551" y="457"/>
                </a:lnTo>
                <a:lnTo>
                  <a:pt x="565" y="459"/>
                </a:lnTo>
                <a:lnTo>
                  <a:pt x="572" y="460"/>
                </a:lnTo>
                <a:lnTo>
                  <a:pt x="579" y="461"/>
                </a:lnTo>
                <a:lnTo>
                  <a:pt x="586" y="464"/>
                </a:lnTo>
                <a:lnTo>
                  <a:pt x="592" y="467"/>
                </a:lnTo>
                <a:lnTo>
                  <a:pt x="582" y="467"/>
                </a:lnTo>
                <a:lnTo>
                  <a:pt x="571" y="467"/>
                </a:lnTo>
                <a:lnTo>
                  <a:pt x="567" y="468"/>
                </a:lnTo>
                <a:lnTo>
                  <a:pt x="562" y="469"/>
                </a:lnTo>
                <a:lnTo>
                  <a:pt x="559" y="472"/>
                </a:lnTo>
                <a:lnTo>
                  <a:pt x="556" y="475"/>
                </a:lnTo>
                <a:lnTo>
                  <a:pt x="570" y="475"/>
                </a:lnTo>
                <a:lnTo>
                  <a:pt x="582" y="477"/>
                </a:lnTo>
                <a:lnTo>
                  <a:pt x="585" y="478"/>
                </a:lnTo>
                <a:lnTo>
                  <a:pt x="587" y="481"/>
                </a:lnTo>
                <a:lnTo>
                  <a:pt x="589" y="482"/>
                </a:lnTo>
                <a:lnTo>
                  <a:pt x="592" y="484"/>
                </a:lnTo>
                <a:lnTo>
                  <a:pt x="592" y="485"/>
                </a:lnTo>
                <a:lnTo>
                  <a:pt x="592" y="488"/>
                </a:lnTo>
                <a:lnTo>
                  <a:pt x="589" y="488"/>
                </a:lnTo>
                <a:lnTo>
                  <a:pt x="588" y="489"/>
                </a:lnTo>
                <a:lnTo>
                  <a:pt x="584" y="489"/>
                </a:lnTo>
                <a:lnTo>
                  <a:pt x="579" y="485"/>
                </a:lnTo>
                <a:lnTo>
                  <a:pt x="573" y="484"/>
                </a:lnTo>
                <a:lnTo>
                  <a:pt x="569" y="484"/>
                </a:lnTo>
                <a:lnTo>
                  <a:pt x="563" y="484"/>
                </a:lnTo>
                <a:lnTo>
                  <a:pt x="557" y="485"/>
                </a:lnTo>
                <a:lnTo>
                  <a:pt x="564" y="490"/>
                </a:lnTo>
                <a:lnTo>
                  <a:pt x="572" y="492"/>
                </a:lnTo>
                <a:lnTo>
                  <a:pt x="569" y="494"/>
                </a:lnTo>
                <a:lnTo>
                  <a:pt x="565" y="496"/>
                </a:lnTo>
                <a:lnTo>
                  <a:pt x="561" y="493"/>
                </a:lnTo>
                <a:lnTo>
                  <a:pt x="556" y="491"/>
                </a:lnTo>
                <a:lnTo>
                  <a:pt x="552" y="492"/>
                </a:lnTo>
                <a:lnTo>
                  <a:pt x="547" y="493"/>
                </a:lnTo>
                <a:lnTo>
                  <a:pt x="543" y="493"/>
                </a:lnTo>
                <a:lnTo>
                  <a:pt x="538" y="492"/>
                </a:lnTo>
                <a:lnTo>
                  <a:pt x="539" y="490"/>
                </a:lnTo>
                <a:lnTo>
                  <a:pt x="540" y="489"/>
                </a:lnTo>
                <a:lnTo>
                  <a:pt x="540" y="486"/>
                </a:lnTo>
                <a:lnTo>
                  <a:pt x="539" y="485"/>
                </a:lnTo>
                <a:lnTo>
                  <a:pt x="537" y="483"/>
                </a:lnTo>
                <a:lnTo>
                  <a:pt x="535" y="481"/>
                </a:lnTo>
                <a:lnTo>
                  <a:pt x="529" y="477"/>
                </a:lnTo>
                <a:lnTo>
                  <a:pt x="523" y="477"/>
                </a:lnTo>
                <a:lnTo>
                  <a:pt x="518" y="477"/>
                </a:lnTo>
                <a:lnTo>
                  <a:pt x="511" y="477"/>
                </a:lnTo>
                <a:lnTo>
                  <a:pt x="505" y="476"/>
                </a:lnTo>
                <a:lnTo>
                  <a:pt x="499" y="476"/>
                </a:lnTo>
                <a:lnTo>
                  <a:pt x="497" y="477"/>
                </a:lnTo>
                <a:lnTo>
                  <a:pt x="494" y="477"/>
                </a:lnTo>
                <a:lnTo>
                  <a:pt x="491" y="476"/>
                </a:lnTo>
                <a:lnTo>
                  <a:pt x="490" y="474"/>
                </a:lnTo>
                <a:lnTo>
                  <a:pt x="491" y="472"/>
                </a:lnTo>
                <a:lnTo>
                  <a:pt x="494" y="471"/>
                </a:lnTo>
                <a:lnTo>
                  <a:pt x="496" y="471"/>
                </a:lnTo>
                <a:lnTo>
                  <a:pt x="498" y="471"/>
                </a:lnTo>
                <a:lnTo>
                  <a:pt x="503" y="471"/>
                </a:lnTo>
                <a:lnTo>
                  <a:pt x="507" y="471"/>
                </a:lnTo>
                <a:lnTo>
                  <a:pt x="508" y="471"/>
                </a:lnTo>
                <a:lnTo>
                  <a:pt x="511" y="469"/>
                </a:lnTo>
                <a:lnTo>
                  <a:pt x="512" y="467"/>
                </a:lnTo>
                <a:lnTo>
                  <a:pt x="513" y="465"/>
                </a:lnTo>
                <a:lnTo>
                  <a:pt x="498" y="463"/>
                </a:lnTo>
                <a:lnTo>
                  <a:pt x="483" y="460"/>
                </a:lnTo>
                <a:lnTo>
                  <a:pt x="475" y="460"/>
                </a:lnTo>
                <a:lnTo>
                  <a:pt x="469" y="459"/>
                </a:lnTo>
                <a:lnTo>
                  <a:pt x="461" y="460"/>
                </a:lnTo>
                <a:lnTo>
                  <a:pt x="454" y="463"/>
                </a:lnTo>
                <a:lnTo>
                  <a:pt x="450" y="463"/>
                </a:lnTo>
                <a:lnTo>
                  <a:pt x="448" y="464"/>
                </a:lnTo>
                <a:lnTo>
                  <a:pt x="446" y="464"/>
                </a:lnTo>
                <a:lnTo>
                  <a:pt x="444" y="463"/>
                </a:lnTo>
                <a:lnTo>
                  <a:pt x="439" y="459"/>
                </a:lnTo>
                <a:lnTo>
                  <a:pt x="435" y="457"/>
                </a:lnTo>
                <a:lnTo>
                  <a:pt x="425" y="457"/>
                </a:lnTo>
                <a:lnTo>
                  <a:pt x="415" y="458"/>
                </a:lnTo>
                <a:lnTo>
                  <a:pt x="423" y="459"/>
                </a:lnTo>
                <a:lnTo>
                  <a:pt x="430" y="463"/>
                </a:lnTo>
                <a:lnTo>
                  <a:pt x="422" y="464"/>
                </a:lnTo>
                <a:lnTo>
                  <a:pt x="415" y="467"/>
                </a:lnTo>
                <a:lnTo>
                  <a:pt x="431" y="468"/>
                </a:lnTo>
                <a:lnTo>
                  <a:pt x="447" y="469"/>
                </a:lnTo>
                <a:lnTo>
                  <a:pt x="455" y="469"/>
                </a:lnTo>
                <a:lnTo>
                  <a:pt x="463" y="471"/>
                </a:lnTo>
                <a:lnTo>
                  <a:pt x="471" y="473"/>
                </a:lnTo>
                <a:lnTo>
                  <a:pt x="479" y="475"/>
                </a:lnTo>
                <a:lnTo>
                  <a:pt x="478" y="480"/>
                </a:lnTo>
                <a:lnTo>
                  <a:pt x="477" y="483"/>
                </a:lnTo>
                <a:lnTo>
                  <a:pt x="478" y="486"/>
                </a:lnTo>
                <a:lnTo>
                  <a:pt x="479" y="489"/>
                </a:lnTo>
                <a:lnTo>
                  <a:pt x="485" y="491"/>
                </a:lnTo>
                <a:lnTo>
                  <a:pt x="494" y="492"/>
                </a:lnTo>
                <a:lnTo>
                  <a:pt x="505" y="492"/>
                </a:lnTo>
                <a:lnTo>
                  <a:pt x="518" y="493"/>
                </a:lnTo>
                <a:lnTo>
                  <a:pt x="522" y="496"/>
                </a:lnTo>
                <a:lnTo>
                  <a:pt x="528" y="498"/>
                </a:lnTo>
                <a:lnTo>
                  <a:pt x="534" y="499"/>
                </a:lnTo>
                <a:lnTo>
                  <a:pt x="539" y="500"/>
                </a:lnTo>
                <a:lnTo>
                  <a:pt x="551" y="500"/>
                </a:lnTo>
                <a:lnTo>
                  <a:pt x="562" y="500"/>
                </a:lnTo>
                <a:lnTo>
                  <a:pt x="574" y="501"/>
                </a:lnTo>
                <a:lnTo>
                  <a:pt x="586" y="501"/>
                </a:lnTo>
                <a:lnTo>
                  <a:pt x="592" y="502"/>
                </a:lnTo>
                <a:lnTo>
                  <a:pt x="595" y="505"/>
                </a:lnTo>
                <a:lnTo>
                  <a:pt x="595" y="508"/>
                </a:lnTo>
                <a:lnTo>
                  <a:pt x="595" y="511"/>
                </a:lnTo>
                <a:lnTo>
                  <a:pt x="596" y="514"/>
                </a:lnTo>
                <a:lnTo>
                  <a:pt x="598" y="515"/>
                </a:lnTo>
                <a:lnTo>
                  <a:pt x="602" y="515"/>
                </a:lnTo>
                <a:lnTo>
                  <a:pt x="605" y="516"/>
                </a:lnTo>
                <a:lnTo>
                  <a:pt x="612" y="516"/>
                </a:lnTo>
                <a:lnTo>
                  <a:pt x="617" y="517"/>
                </a:lnTo>
                <a:lnTo>
                  <a:pt x="621" y="517"/>
                </a:lnTo>
                <a:lnTo>
                  <a:pt x="626" y="518"/>
                </a:lnTo>
                <a:lnTo>
                  <a:pt x="628" y="518"/>
                </a:lnTo>
                <a:lnTo>
                  <a:pt x="630" y="517"/>
                </a:lnTo>
                <a:lnTo>
                  <a:pt x="633" y="516"/>
                </a:lnTo>
                <a:lnTo>
                  <a:pt x="634" y="515"/>
                </a:lnTo>
                <a:lnTo>
                  <a:pt x="634" y="513"/>
                </a:lnTo>
                <a:lnTo>
                  <a:pt x="634" y="509"/>
                </a:lnTo>
                <a:lnTo>
                  <a:pt x="641" y="509"/>
                </a:lnTo>
                <a:lnTo>
                  <a:pt x="647" y="510"/>
                </a:lnTo>
                <a:lnTo>
                  <a:pt x="656" y="514"/>
                </a:lnTo>
                <a:lnTo>
                  <a:pt x="666" y="516"/>
                </a:lnTo>
                <a:lnTo>
                  <a:pt x="678" y="517"/>
                </a:lnTo>
                <a:lnTo>
                  <a:pt x="691" y="518"/>
                </a:lnTo>
                <a:lnTo>
                  <a:pt x="716" y="521"/>
                </a:lnTo>
                <a:lnTo>
                  <a:pt x="741" y="525"/>
                </a:lnTo>
                <a:lnTo>
                  <a:pt x="766" y="529"/>
                </a:lnTo>
                <a:lnTo>
                  <a:pt x="791" y="532"/>
                </a:lnTo>
                <a:lnTo>
                  <a:pt x="796" y="532"/>
                </a:lnTo>
                <a:lnTo>
                  <a:pt x="802" y="534"/>
                </a:lnTo>
                <a:lnTo>
                  <a:pt x="807" y="536"/>
                </a:lnTo>
                <a:lnTo>
                  <a:pt x="812" y="539"/>
                </a:lnTo>
                <a:lnTo>
                  <a:pt x="820" y="547"/>
                </a:lnTo>
                <a:lnTo>
                  <a:pt x="828" y="552"/>
                </a:lnTo>
                <a:lnTo>
                  <a:pt x="833" y="555"/>
                </a:lnTo>
                <a:lnTo>
                  <a:pt x="836" y="556"/>
                </a:lnTo>
                <a:lnTo>
                  <a:pt x="841" y="556"/>
                </a:lnTo>
                <a:lnTo>
                  <a:pt x="847" y="554"/>
                </a:lnTo>
                <a:lnTo>
                  <a:pt x="851" y="550"/>
                </a:lnTo>
                <a:lnTo>
                  <a:pt x="856" y="548"/>
                </a:lnTo>
                <a:lnTo>
                  <a:pt x="858" y="550"/>
                </a:lnTo>
                <a:lnTo>
                  <a:pt x="861" y="551"/>
                </a:lnTo>
                <a:lnTo>
                  <a:pt x="861" y="556"/>
                </a:lnTo>
                <a:lnTo>
                  <a:pt x="860" y="561"/>
                </a:lnTo>
                <a:lnTo>
                  <a:pt x="859" y="566"/>
                </a:lnTo>
                <a:lnTo>
                  <a:pt x="859" y="569"/>
                </a:lnTo>
                <a:lnTo>
                  <a:pt x="859" y="573"/>
                </a:lnTo>
                <a:lnTo>
                  <a:pt x="861" y="574"/>
                </a:lnTo>
                <a:lnTo>
                  <a:pt x="864" y="574"/>
                </a:lnTo>
                <a:lnTo>
                  <a:pt x="867" y="574"/>
                </a:lnTo>
                <a:lnTo>
                  <a:pt x="874" y="575"/>
                </a:lnTo>
                <a:lnTo>
                  <a:pt x="882" y="575"/>
                </a:lnTo>
                <a:lnTo>
                  <a:pt x="884" y="574"/>
                </a:lnTo>
                <a:lnTo>
                  <a:pt x="886" y="573"/>
                </a:lnTo>
                <a:lnTo>
                  <a:pt x="889" y="574"/>
                </a:lnTo>
                <a:lnTo>
                  <a:pt x="892" y="575"/>
                </a:lnTo>
                <a:lnTo>
                  <a:pt x="898" y="576"/>
                </a:lnTo>
                <a:lnTo>
                  <a:pt x="903" y="576"/>
                </a:lnTo>
                <a:lnTo>
                  <a:pt x="926" y="575"/>
                </a:lnTo>
                <a:lnTo>
                  <a:pt x="948" y="574"/>
                </a:lnTo>
                <a:lnTo>
                  <a:pt x="958" y="572"/>
                </a:lnTo>
                <a:lnTo>
                  <a:pt x="969" y="569"/>
                </a:lnTo>
                <a:lnTo>
                  <a:pt x="980" y="566"/>
                </a:lnTo>
                <a:lnTo>
                  <a:pt x="990" y="561"/>
                </a:lnTo>
                <a:lnTo>
                  <a:pt x="993" y="560"/>
                </a:lnTo>
                <a:lnTo>
                  <a:pt x="998" y="559"/>
                </a:lnTo>
                <a:lnTo>
                  <a:pt x="1001" y="557"/>
                </a:lnTo>
                <a:lnTo>
                  <a:pt x="1002" y="554"/>
                </a:lnTo>
                <a:lnTo>
                  <a:pt x="1000" y="547"/>
                </a:lnTo>
                <a:lnTo>
                  <a:pt x="997" y="540"/>
                </a:lnTo>
                <a:lnTo>
                  <a:pt x="994" y="536"/>
                </a:lnTo>
                <a:lnTo>
                  <a:pt x="992" y="534"/>
                </a:lnTo>
                <a:lnTo>
                  <a:pt x="990" y="533"/>
                </a:lnTo>
                <a:lnTo>
                  <a:pt x="986" y="531"/>
                </a:lnTo>
                <a:lnTo>
                  <a:pt x="985" y="530"/>
                </a:lnTo>
                <a:lnTo>
                  <a:pt x="985" y="530"/>
                </a:lnTo>
                <a:lnTo>
                  <a:pt x="985" y="529"/>
                </a:lnTo>
                <a:lnTo>
                  <a:pt x="986" y="527"/>
                </a:lnTo>
                <a:lnTo>
                  <a:pt x="989" y="526"/>
                </a:lnTo>
                <a:lnTo>
                  <a:pt x="990" y="524"/>
                </a:lnTo>
                <a:lnTo>
                  <a:pt x="980" y="522"/>
                </a:lnTo>
                <a:lnTo>
                  <a:pt x="968" y="519"/>
                </a:lnTo>
                <a:lnTo>
                  <a:pt x="956" y="517"/>
                </a:lnTo>
                <a:lnTo>
                  <a:pt x="943" y="516"/>
                </a:lnTo>
                <a:lnTo>
                  <a:pt x="932" y="514"/>
                </a:lnTo>
                <a:lnTo>
                  <a:pt x="919" y="511"/>
                </a:lnTo>
                <a:lnTo>
                  <a:pt x="914" y="511"/>
                </a:lnTo>
                <a:lnTo>
                  <a:pt x="908" y="510"/>
                </a:lnTo>
                <a:lnTo>
                  <a:pt x="901" y="509"/>
                </a:lnTo>
                <a:lnTo>
                  <a:pt x="897" y="507"/>
                </a:lnTo>
                <a:lnTo>
                  <a:pt x="895" y="505"/>
                </a:lnTo>
                <a:lnTo>
                  <a:pt x="894" y="503"/>
                </a:lnTo>
                <a:lnTo>
                  <a:pt x="894" y="501"/>
                </a:lnTo>
                <a:lnTo>
                  <a:pt x="895" y="499"/>
                </a:lnTo>
                <a:lnTo>
                  <a:pt x="899" y="499"/>
                </a:lnTo>
                <a:lnTo>
                  <a:pt x="902" y="499"/>
                </a:lnTo>
                <a:lnTo>
                  <a:pt x="914" y="502"/>
                </a:lnTo>
                <a:lnTo>
                  <a:pt x="925" y="505"/>
                </a:lnTo>
                <a:lnTo>
                  <a:pt x="936" y="508"/>
                </a:lnTo>
                <a:lnTo>
                  <a:pt x="949" y="508"/>
                </a:lnTo>
                <a:lnTo>
                  <a:pt x="940" y="503"/>
                </a:lnTo>
                <a:lnTo>
                  <a:pt x="931" y="500"/>
                </a:lnTo>
                <a:lnTo>
                  <a:pt x="920" y="496"/>
                </a:lnTo>
                <a:lnTo>
                  <a:pt x="911" y="492"/>
                </a:lnTo>
                <a:lnTo>
                  <a:pt x="903" y="490"/>
                </a:lnTo>
                <a:lnTo>
                  <a:pt x="895" y="485"/>
                </a:lnTo>
                <a:lnTo>
                  <a:pt x="887" y="483"/>
                </a:lnTo>
                <a:lnTo>
                  <a:pt x="878" y="482"/>
                </a:lnTo>
                <a:lnTo>
                  <a:pt x="875" y="482"/>
                </a:lnTo>
                <a:lnTo>
                  <a:pt x="870" y="481"/>
                </a:lnTo>
                <a:lnTo>
                  <a:pt x="869" y="478"/>
                </a:lnTo>
                <a:lnTo>
                  <a:pt x="867" y="476"/>
                </a:lnTo>
                <a:lnTo>
                  <a:pt x="865" y="476"/>
                </a:lnTo>
                <a:lnTo>
                  <a:pt x="862" y="476"/>
                </a:lnTo>
                <a:lnTo>
                  <a:pt x="857" y="476"/>
                </a:lnTo>
                <a:lnTo>
                  <a:pt x="852" y="475"/>
                </a:lnTo>
                <a:lnTo>
                  <a:pt x="843" y="473"/>
                </a:lnTo>
                <a:lnTo>
                  <a:pt x="834" y="471"/>
                </a:lnTo>
                <a:lnTo>
                  <a:pt x="826" y="468"/>
                </a:lnTo>
                <a:lnTo>
                  <a:pt x="817" y="467"/>
                </a:lnTo>
                <a:lnTo>
                  <a:pt x="808" y="466"/>
                </a:lnTo>
                <a:lnTo>
                  <a:pt x="799" y="465"/>
                </a:lnTo>
                <a:lnTo>
                  <a:pt x="790" y="466"/>
                </a:lnTo>
                <a:lnTo>
                  <a:pt x="780" y="466"/>
                </a:lnTo>
                <a:lnTo>
                  <a:pt x="765" y="459"/>
                </a:lnTo>
                <a:lnTo>
                  <a:pt x="749" y="452"/>
                </a:lnTo>
                <a:lnTo>
                  <a:pt x="740" y="451"/>
                </a:lnTo>
                <a:lnTo>
                  <a:pt x="732" y="450"/>
                </a:lnTo>
                <a:lnTo>
                  <a:pt x="727" y="451"/>
                </a:lnTo>
                <a:lnTo>
                  <a:pt x="722" y="451"/>
                </a:lnTo>
                <a:lnTo>
                  <a:pt x="720" y="451"/>
                </a:lnTo>
                <a:lnTo>
                  <a:pt x="719" y="451"/>
                </a:lnTo>
                <a:lnTo>
                  <a:pt x="716" y="451"/>
                </a:lnTo>
                <a:lnTo>
                  <a:pt x="714" y="450"/>
                </a:lnTo>
                <a:lnTo>
                  <a:pt x="707" y="448"/>
                </a:lnTo>
                <a:lnTo>
                  <a:pt x="700" y="446"/>
                </a:lnTo>
                <a:lnTo>
                  <a:pt x="688" y="444"/>
                </a:lnTo>
                <a:lnTo>
                  <a:pt x="677" y="444"/>
                </a:lnTo>
                <a:lnTo>
                  <a:pt x="674" y="443"/>
                </a:lnTo>
                <a:lnTo>
                  <a:pt x="669" y="442"/>
                </a:lnTo>
                <a:lnTo>
                  <a:pt x="666" y="442"/>
                </a:lnTo>
                <a:lnTo>
                  <a:pt x="664" y="442"/>
                </a:lnTo>
                <a:lnTo>
                  <a:pt x="662" y="442"/>
                </a:lnTo>
                <a:lnTo>
                  <a:pt x="662" y="443"/>
                </a:lnTo>
                <a:lnTo>
                  <a:pt x="661" y="446"/>
                </a:lnTo>
                <a:lnTo>
                  <a:pt x="662" y="447"/>
                </a:lnTo>
                <a:lnTo>
                  <a:pt x="663" y="448"/>
                </a:lnTo>
                <a:lnTo>
                  <a:pt x="664" y="448"/>
                </a:lnTo>
                <a:lnTo>
                  <a:pt x="668" y="449"/>
                </a:lnTo>
                <a:lnTo>
                  <a:pt x="671" y="449"/>
                </a:lnTo>
                <a:lnTo>
                  <a:pt x="684" y="450"/>
                </a:lnTo>
                <a:lnTo>
                  <a:pt x="696" y="450"/>
                </a:lnTo>
                <a:lnTo>
                  <a:pt x="701" y="451"/>
                </a:lnTo>
                <a:lnTo>
                  <a:pt x="707" y="451"/>
                </a:lnTo>
                <a:lnTo>
                  <a:pt x="709" y="451"/>
                </a:lnTo>
                <a:lnTo>
                  <a:pt x="711" y="452"/>
                </a:lnTo>
                <a:lnTo>
                  <a:pt x="712" y="456"/>
                </a:lnTo>
                <a:lnTo>
                  <a:pt x="712" y="459"/>
                </a:lnTo>
                <a:lnTo>
                  <a:pt x="705" y="457"/>
                </a:lnTo>
                <a:lnTo>
                  <a:pt x="700" y="457"/>
                </a:lnTo>
                <a:lnTo>
                  <a:pt x="693" y="458"/>
                </a:lnTo>
                <a:lnTo>
                  <a:pt x="686" y="458"/>
                </a:lnTo>
                <a:lnTo>
                  <a:pt x="674" y="455"/>
                </a:lnTo>
                <a:lnTo>
                  <a:pt x="661" y="450"/>
                </a:lnTo>
                <a:lnTo>
                  <a:pt x="647" y="448"/>
                </a:lnTo>
                <a:lnTo>
                  <a:pt x="635" y="448"/>
                </a:lnTo>
                <a:lnTo>
                  <a:pt x="630" y="448"/>
                </a:lnTo>
                <a:lnTo>
                  <a:pt x="626" y="447"/>
                </a:lnTo>
                <a:lnTo>
                  <a:pt x="625" y="446"/>
                </a:lnTo>
                <a:lnTo>
                  <a:pt x="623" y="444"/>
                </a:lnTo>
                <a:lnTo>
                  <a:pt x="622" y="442"/>
                </a:lnTo>
                <a:lnTo>
                  <a:pt x="622" y="440"/>
                </a:lnTo>
                <a:lnTo>
                  <a:pt x="629" y="441"/>
                </a:lnTo>
                <a:lnTo>
                  <a:pt x="637" y="440"/>
                </a:lnTo>
                <a:lnTo>
                  <a:pt x="644" y="441"/>
                </a:lnTo>
                <a:lnTo>
                  <a:pt x="652" y="442"/>
                </a:lnTo>
                <a:lnTo>
                  <a:pt x="654" y="442"/>
                </a:lnTo>
                <a:lnTo>
                  <a:pt x="655" y="442"/>
                </a:lnTo>
                <a:lnTo>
                  <a:pt x="655" y="441"/>
                </a:lnTo>
                <a:lnTo>
                  <a:pt x="656" y="440"/>
                </a:lnTo>
                <a:lnTo>
                  <a:pt x="656" y="438"/>
                </a:lnTo>
                <a:lnTo>
                  <a:pt x="655" y="435"/>
                </a:lnTo>
                <a:lnTo>
                  <a:pt x="656" y="433"/>
                </a:lnTo>
                <a:lnTo>
                  <a:pt x="658" y="431"/>
                </a:lnTo>
                <a:lnTo>
                  <a:pt x="656" y="430"/>
                </a:lnTo>
                <a:lnTo>
                  <a:pt x="655" y="428"/>
                </a:lnTo>
                <a:lnTo>
                  <a:pt x="653" y="427"/>
                </a:lnTo>
                <a:lnTo>
                  <a:pt x="651" y="426"/>
                </a:lnTo>
                <a:lnTo>
                  <a:pt x="648" y="426"/>
                </a:lnTo>
                <a:lnTo>
                  <a:pt x="647" y="427"/>
                </a:lnTo>
                <a:lnTo>
                  <a:pt x="646" y="428"/>
                </a:lnTo>
                <a:lnTo>
                  <a:pt x="645" y="430"/>
                </a:lnTo>
                <a:lnTo>
                  <a:pt x="643" y="433"/>
                </a:lnTo>
                <a:lnTo>
                  <a:pt x="641" y="435"/>
                </a:lnTo>
                <a:lnTo>
                  <a:pt x="638" y="435"/>
                </a:lnTo>
                <a:lnTo>
                  <a:pt x="634" y="434"/>
                </a:lnTo>
                <a:lnTo>
                  <a:pt x="623" y="434"/>
                </a:lnTo>
                <a:lnTo>
                  <a:pt x="614" y="435"/>
                </a:lnTo>
                <a:lnTo>
                  <a:pt x="609" y="434"/>
                </a:lnTo>
                <a:lnTo>
                  <a:pt x="604" y="433"/>
                </a:lnTo>
                <a:lnTo>
                  <a:pt x="601" y="431"/>
                </a:lnTo>
                <a:lnTo>
                  <a:pt x="596" y="426"/>
                </a:lnTo>
                <a:lnTo>
                  <a:pt x="593" y="423"/>
                </a:lnTo>
                <a:lnTo>
                  <a:pt x="588" y="420"/>
                </a:lnTo>
                <a:lnTo>
                  <a:pt x="584" y="418"/>
                </a:lnTo>
                <a:lnTo>
                  <a:pt x="578" y="418"/>
                </a:lnTo>
                <a:lnTo>
                  <a:pt x="574" y="418"/>
                </a:lnTo>
                <a:lnTo>
                  <a:pt x="569" y="418"/>
                </a:lnTo>
                <a:lnTo>
                  <a:pt x="565" y="418"/>
                </a:lnTo>
                <a:lnTo>
                  <a:pt x="564" y="417"/>
                </a:lnTo>
                <a:lnTo>
                  <a:pt x="563" y="416"/>
                </a:lnTo>
                <a:lnTo>
                  <a:pt x="563" y="414"/>
                </a:lnTo>
                <a:lnTo>
                  <a:pt x="571" y="415"/>
                </a:lnTo>
                <a:lnTo>
                  <a:pt x="578" y="415"/>
                </a:lnTo>
                <a:lnTo>
                  <a:pt x="586" y="414"/>
                </a:lnTo>
                <a:lnTo>
                  <a:pt x="594" y="413"/>
                </a:lnTo>
                <a:lnTo>
                  <a:pt x="601" y="411"/>
                </a:lnTo>
                <a:lnTo>
                  <a:pt x="609" y="410"/>
                </a:lnTo>
                <a:lnTo>
                  <a:pt x="617" y="409"/>
                </a:lnTo>
                <a:lnTo>
                  <a:pt x="625" y="410"/>
                </a:lnTo>
                <a:lnTo>
                  <a:pt x="620" y="406"/>
                </a:lnTo>
                <a:lnTo>
                  <a:pt x="618" y="401"/>
                </a:lnTo>
                <a:lnTo>
                  <a:pt x="638" y="401"/>
                </a:lnTo>
                <a:lnTo>
                  <a:pt x="660" y="401"/>
                </a:lnTo>
                <a:lnTo>
                  <a:pt x="681" y="401"/>
                </a:lnTo>
                <a:lnTo>
                  <a:pt x="703" y="401"/>
                </a:lnTo>
                <a:lnTo>
                  <a:pt x="708" y="400"/>
                </a:lnTo>
                <a:lnTo>
                  <a:pt x="710" y="399"/>
                </a:lnTo>
                <a:lnTo>
                  <a:pt x="710" y="398"/>
                </a:lnTo>
                <a:lnTo>
                  <a:pt x="710" y="395"/>
                </a:lnTo>
                <a:lnTo>
                  <a:pt x="710" y="393"/>
                </a:lnTo>
                <a:lnTo>
                  <a:pt x="710" y="391"/>
                </a:lnTo>
                <a:lnTo>
                  <a:pt x="710" y="389"/>
                </a:lnTo>
                <a:lnTo>
                  <a:pt x="712" y="386"/>
                </a:lnTo>
                <a:lnTo>
                  <a:pt x="716" y="384"/>
                </a:lnTo>
                <a:lnTo>
                  <a:pt x="720" y="384"/>
                </a:lnTo>
                <a:lnTo>
                  <a:pt x="730" y="384"/>
                </a:lnTo>
                <a:lnTo>
                  <a:pt x="742" y="384"/>
                </a:lnTo>
                <a:lnTo>
                  <a:pt x="714" y="378"/>
                </a:lnTo>
                <a:lnTo>
                  <a:pt x="686" y="374"/>
                </a:lnTo>
                <a:lnTo>
                  <a:pt x="659" y="369"/>
                </a:lnTo>
                <a:lnTo>
                  <a:pt x="630" y="367"/>
                </a:lnTo>
                <a:lnTo>
                  <a:pt x="603" y="365"/>
                </a:lnTo>
                <a:lnTo>
                  <a:pt x="574" y="363"/>
                </a:lnTo>
                <a:lnTo>
                  <a:pt x="547" y="360"/>
                </a:lnTo>
                <a:lnTo>
                  <a:pt x="519" y="358"/>
                </a:lnTo>
                <a:lnTo>
                  <a:pt x="520" y="355"/>
                </a:lnTo>
                <a:lnTo>
                  <a:pt x="522" y="353"/>
                </a:lnTo>
                <a:lnTo>
                  <a:pt x="526" y="352"/>
                </a:lnTo>
                <a:lnTo>
                  <a:pt x="529" y="352"/>
                </a:lnTo>
                <a:lnTo>
                  <a:pt x="537" y="352"/>
                </a:lnTo>
                <a:lnTo>
                  <a:pt x="543" y="353"/>
                </a:lnTo>
                <a:lnTo>
                  <a:pt x="553" y="355"/>
                </a:lnTo>
                <a:lnTo>
                  <a:pt x="562" y="355"/>
                </a:lnTo>
                <a:lnTo>
                  <a:pt x="572" y="356"/>
                </a:lnTo>
                <a:lnTo>
                  <a:pt x="581" y="356"/>
                </a:lnTo>
                <a:lnTo>
                  <a:pt x="601" y="353"/>
                </a:lnTo>
                <a:lnTo>
                  <a:pt x="620" y="351"/>
                </a:lnTo>
                <a:lnTo>
                  <a:pt x="629" y="350"/>
                </a:lnTo>
                <a:lnTo>
                  <a:pt x="639" y="349"/>
                </a:lnTo>
                <a:lnTo>
                  <a:pt x="648" y="349"/>
                </a:lnTo>
                <a:lnTo>
                  <a:pt x="658" y="350"/>
                </a:lnTo>
                <a:lnTo>
                  <a:pt x="666" y="351"/>
                </a:lnTo>
                <a:lnTo>
                  <a:pt x="674" y="351"/>
                </a:lnTo>
                <a:lnTo>
                  <a:pt x="678" y="349"/>
                </a:lnTo>
                <a:lnTo>
                  <a:pt x="683" y="344"/>
                </a:lnTo>
                <a:lnTo>
                  <a:pt x="687" y="342"/>
                </a:lnTo>
                <a:lnTo>
                  <a:pt x="694" y="342"/>
                </a:lnTo>
                <a:lnTo>
                  <a:pt x="700" y="343"/>
                </a:lnTo>
                <a:lnTo>
                  <a:pt x="705" y="343"/>
                </a:lnTo>
                <a:lnTo>
                  <a:pt x="714" y="343"/>
                </a:lnTo>
                <a:lnTo>
                  <a:pt x="724" y="342"/>
                </a:lnTo>
                <a:lnTo>
                  <a:pt x="733" y="340"/>
                </a:lnTo>
                <a:lnTo>
                  <a:pt x="741" y="337"/>
                </a:lnTo>
                <a:lnTo>
                  <a:pt x="749" y="335"/>
                </a:lnTo>
                <a:lnTo>
                  <a:pt x="755" y="333"/>
                </a:lnTo>
                <a:lnTo>
                  <a:pt x="759" y="333"/>
                </a:lnTo>
                <a:lnTo>
                  <a:pt x="762" y="334"/>
                </a:lnTo>
                <a:lnTo>
                  <a:pt x="766" y="335"/>
                </a:lnTo>
                <a:lnTo>
                  <a:pt x="769" y="337"/>
                </a:lnTo>
                <a:lnTo>
                  <a:pt x="770" y="332"/>
                </a:lnTo>
                <a:lnTo>
                  <a:pt x="771" y="325"/>
                </a:lnTo>
                <a:lnTo>
                  <a:pt x="774" y="328"/>
                </a:lnTo>
                <a:lnTo>
                  <a:pt x="776" y="331"/>
                </a:lnTo>
                <a:lnTo>
                  <a:pt x="779" y="332"/>
                </a:lnTo>
                <a:lnTo>
                  <a:pt x="783" y="334"/>
                </a:lnTo>
                <a:lnTo>
                  <a:pt x="790" y="335"/>
                </a:lnTo>
                <a:lnTo>
                  <a:pt x="798" y="336"/>
                </a:lnTo>
                <a:lnTo>
                  <a:pt x="815" y="335"/>
                </a:lnTo>
                <a:lnTo>
                  <a:pt x="829" y="334"/>
                </a:lnTo>
                <a:lnTo>
                  <a:pt x="849" y="335"/>
                </a:lnTo>
                <a:lnTo>
                  <a:pt x="868" y="336"/>
                </a:lnTo>
                <a:lnTo>
                  <a:pt x="887" y="337"/>
                </a:lnTo>
                <a:lnTo>
                  <a:pt x="908" y="339"/>
                </a:lnTo>
                <a:lnTo>
                  <a:pt x="926" y="341"/>
                </a:lnTo>
                <a:lnTo>
                  <a:pt x="946" y="342"/>
                </a:lnTo>
                <a:lnTo>
                  <a:pt x="965" y="343"/>
                </a:lnTo>
                <a:lnTo>
                  <a:pt x="983" y="343"/>
                </a:lnTo>
                <a:lnTo>
                  <a:pt x="993" y="344"/>
                </a:lnTo>
                <a:lnTo>
                  <a:pt x="1002" y="344"/>
                </a:lnTo>
                <a:lnTo>
                  <a:pt x="1012" y="343"/>
                </a:lnTo>
                <a:lnTo>
                  <a:pt x="1021" y="343"/>
                </a:lnTo>
                <a:lnTo>
                  <a:pt x="1030" y="341"/>
                </a:lnTo>
                <a:lnTo>
                  <a:pt x="1040" y="339"/>
                </a:lnTo>
                <a:lnTo>
                  <a:pt x="1049" y="336"/>
                </a:lnTo>
                <a:lnTo>
                  <a:pt x="1058" y="333"/>
                </a:lnTo>
                <a:lnTo>
                  <a:pt x="1042" y="332"/>
                </a:lnTo>
                <a:lnTo>
                  <a:pt x="1026" y="328"/>
                </a:lnTo>
                <a:lnTo>
                  <a:pt x="1030" y="326"/>
                </a:lnTo>
                <a:lnTo>
                  <a:pt x="1034" y="325"/>
                </a:lnTo>
                <a:lnTo>
                  <a:pt x="1035" y="325"/>
                </a:lnTo>
                <a:lnTo>
                  <a:pt x="1034" y="325"/>
                </a:lnTo>
                <a:close/>
                <a:moveTo>
                  <a:pt x="83" y="375"/>
                </a:moveTo>
                <a:lnTo>
                  <a:pt x="78" y="376"/>
                </a:lnTo>
                <a:lnTo>
                  <a:pt x="74" y="377"/>
                </a:lnTo>
                <a:lnTo>
                  <a:pt x="73" y="380"/>
                </a:lnTo>
                <a:lnTo>
                  <a:pt x="73" y="382"/>
                </a:lnTo>
                <a:lnTo>
                  <a:pt x="75" y="382"/>
                </a:lnTo>
                <a:lnTo>
                  <a:pt x="77" y="383"/>
                </a:lnTo>
                <a:lnTo>
                  <a:pt x="82" y="382"/>
                </a:lnTo>
                <a:lnTo>
                  <a:pt x="85" y="381"/>
                </a:lnTo>
                <a:lnTo>
                  <a:pt x="87" y="378"/>
                </a:lnTo>
                <a:lnTo>
                  <a:pt x="87" y="376"/>
                </a:lnTo>
                <a:lnTo>
                  <a:pt x="85" y="375"/>
                </a:lnTo>
                <a:lnTo>
                  <a:pt x="83" y="375"/>
                </a:lnTo>
                <a:lnTo>
                  <a:pt x="82" y="375"/>
                </a:lnTo>
                <a:lnTo>
                  <a:pt x="83" y="375"/>
                </a:lnTo>
                <a:close/>
                <a:moveTo>
                  <a:pt x="408" y="388"/>
                </a:moveTo>
                <a:lnTo>
                  <a:pt x="405" y="389"/>
                </a:lnTo>
                <a:lnTo>
                  <a:pt x="405" y="391"/>
                </a:lnTo>
                <a:lnTo>
                  <a:pt x="405" y="392"/>
                </a:lnTo>
                <a:lnTo>
                  <a:pt x="408" y="393"/>
                </a:lnTo>
                <a:lnTo>
                  <a:pt x="409" y="393"/>
                </a:lnTo>
                <a:lnTo>
                  <a:pt x="412" y="392"/>
                </a:lnTo>
                <a:lnTo>
                  <a:pt x="412" y="392"/>
                </a:lnTo>
                <a:lnTo>
                  <a:pt x="412" y="391"/>
                </a:lnTo>
                <a:lnTo>
                  <a:pt x="411" y="389"/>
                </a:lnTo>
                <a:lnTo>
                  <a:pt x="408" y="388"/>
                </a:lnTo>
                <a:lnTo>
                  <a:pt x="408" y="388"/>
                </a:lnTo>
                <a:lnTo>
                  <a:pt x="408" y="388"/>
                </a:lnTo>
                <a:close/>
                <a:moveTo>
                  <a:pt x="994" y="434"/>
                </a:moveTo>
                <a:lnTo>
                  <a:pt x="993" y="434"/>
                </a:lnTo>
                <a:lnTo>
                  <a:pt x="991" y="435"/>
                </a:lnTo>
                <a:lnTo>
                  <a:pt x="986" y="435"/>
                </a:lnTo>
                <a:lnTo>
                  <a:pt x="982" y="435"/>
                </a:lnTo>
                <a:lnTo>
                  <a:pt x="977" y="434"/>
                </a:lnTo>
                <a:lnTo>
                  <a:pt x="974" y="433"/>
                </a:lnTo>
                <a:lnTo>
                  <a:pt x="972" y="431"/>
                </a:lnTo>
                <a:lnTo>
                  <a:pt x="971" y="430"/>
                </a:lnTo>
                <a:lnTo>
                  <a:pt x="969" y="427"/>
                </a:lnTo>
                <a:lnTo>
                  <a:pt x="968" y="427"/>
                </a:lnTo>
                <a:lnTo>
                  <a:pt x="968" y="427"/>
                </a:lnTo>
                <a:lnTo>
                  <a:pt x="967" y="428"/>
                </a:lnTo>
                <a:lnTo>
                  <a:pt x="964" y="427"/>
                </a:lnTo>
                <a:lnTo>
                  <a:pt x="960" y="424"/>
                </a:lnTo>
                <a:lnTo>
                  <a:pt x="964" y="423"/>
                </a:lnTo>
                <a:lnTo>
                  <a:pt x="966" y="423"/>
                </a:lnTo>
                <a:lnTo>
                  <a:pt x="967" y="424"/>
                </a:lnTo>
                <a:lnTo>
                  <a:pt x="969" y="426"/>
                </a:lnTo>
                <a:lnTo>
                  <a:pt x="968" y="426"/>
                </a:lnTo>
                <a:lnTo>
                  <a:pt x="968" y="426"/>
                </a:lnTo>
                <a:lnTo>
                  <a:pt x="976" y="426"/>
                </a:lnTo>
                <a:lnTo>
                  <a:pt x="985" y="425"/>
                </a:lnTo>
                <a:lnTo>
                  <a:pt x="986" y="424"/>
                </a:lnTo>
                <a:lnTo>
                  <a:pt x="988" y="423"/>
                </a:lnTo>
                <a:lnTo>
                  <a:pt x="986" y="419"/>
                </a:lnTo>
                <a:lnTo>
                  <a:pt x="986" y="416"/>
                </a:lnTo>
                <a:lnTo>
                  <a:pt x="994" y="415"/>
                </a:lnTo>
                <a:lnTo>
                  <a:pt x="1002" y="415"/>
                </a:lnTo>
                <a:lnTo>
                  <a:pt x="1010" y="419"/>
                </a:lnTo>
                <a:lnTo>
                  <a:pt x="1016" y="424"/>
                </a:lnTo>
                <a:lnTo>
                  <a:pt x="1018" y="425"/>
                </a:lnTo>
                <a:lnTo>
                  <a:pt x="1021" y="426"/>
                </a:lnTo>
                <a:lnTo>
                  <a:pt x="1024" y="427"/>
                </a:lnTo>
                <a:lnTo>
                  <a:pt x="1026" y="426"/>
                </a:lnTo>
                <a:lnTo>
                  <a:pt x="1027" y="425"/>
                </a:lnTo>
                <a:lnTo>
                  <a:pt x="1027" y="422"/>
                </a:lnTo>
                <a:lnTo>
                  <a:pt x="1026" y="420"/>
                </a:lnTo>
                <a:lnTo>
                  <a:pt x="1024" y="419"/>
                </a:lnTo>
                <a:lnTo>
                  <a:pt x="1022" y="419"/>
                </a:lnTo>
                <a:lnTo>
                  <a:pt x="1024" y="419"/>
                </a:lnTo>
                <a:lnTo>
                  <a:pt x="1018" y="417"/>
                </a:lnTo>
                <a:lnTo>
                  <a:pt x="1013" y="414"/>
                </a:lnTo>
                <a:lnTo>
                  <a:pt x="1006" y="410"/>
                </a:lnTo>
                <a:lnTo>
                  <a:pt x="999" y="408"/>
                </a:lnTo>
                <a:lnTo>
                  <a:pt x="990" y="403"/>
                </a:lnTo>
                <a:lnTo>
                  <a:pt x="980" y="400"/>
                </a:lnTo>
                <a:lnTo>
                  <a:pt x="971" y="397"/>
                </a:lnTo>
                <a:lnTo>
                  <a:pt x="960" y="392"/>
                </a:lnTo>
                <a:lnTo>
                  <a:pt x="942" y="386"/>
                </a:lnTo>
                <a:lnTo>
                  <a:pt x="923" y="381"/>
                </a:lnTo>
                <a:lnTo>
                  <a:pt x="903" y="376"/>
                </a:lnTo>
                <a:lnTo>
                  <a:pt x="885" y="372"/>
                </a:lnTo>
                <a:lnTo>
                  <a:pt x="876" y="369"/>
                </a:lnTo>
                <a:lnTo>
                  <a:pt x="866" y="367"/>
                </a:lnTo>
                <a:lnTo>
                  <a:pt x="857" y="366"/>
                </a:lnTo>
                <a:lnTo>
                  <a:pt x="848" y="365"/>
                </a:lnTo>
                <a:lnTo>
                  <a:pt x="839" y="364"/>
                </a:lnTo>
                <a:lnTo>
                  <a:pt x="831" y="363"/>
                </a:lnTo>
                <a:lnTo>
                  <a:pt x="829" y="361"/>
                </a:lnTo>
                <a:lnTo>
                  <a:pt x="827" y="361"/>
                </a:lnTo>
                <a:lnTo>
                  <a:pt x="825" y="363"/>
                </a:lnTo>
                <a:lnTo>
                  <a:pt x="825" y="366"/>
                </a:lnTo>
                <a:lnTo>
                  <a:pt x="826" y="367"/>
                </a:lnTo>
                <a:lnTo>
                  <a:pt x="828" y="368"/>
                </a:lnTo>
                <a:lnTo>
                  <a:pt x="831" y="368"/>
                </a:lnTo>
                <a:lnTo>
                  <a:pt x="833" y="368"/>
                </a:lnTo>
                <a:lnTo>
                  <a:pt x="841" y="368"/>
                </a:lnTo>
                <a:lnTo>
                  <a:pt x="850" y="369"/>
                </a:lnTo>
                <a:lnTo>
                  <a:pt x="864" y="375"/>
                </a:lnTo>
                <a:lnTo>
                  <a:pt x="878" y="381"/>
                </a:lnTo>
                <a:lnTo>
                  <a:pt x="889" y="381"/>
                </a:lnTo>
                <a:lnTo>
                  <a:pt x="898" y="382"/>
                </a:lnTo>
                <a:lnTo>
                  <a:pt x="908" y="384"/>
                </a:lnTo>
                <a:lnTo>
                  <a:pt x="917" y="386"/>
                </a:lnTo>
                <a:lnTo>
                  <a:pt x="927" y="390"/>
                </a:lnTo>
                <a:lnTo>
                  <a:pt x="938" y="393"/>
                </a:lnTo>
                <a:lnTo>
                  <a:pt x="947" y="397"/>
                </a:lnTo>
                <a:lnTo>
                  <a:pt x="956" y="401"/>
                </a:lnTo>
                <a:lnTo>
                  <a:pt x="944" y="401"/>
                </a:lnTo>
                <a:lnTo>
                  <a:pt x="933" y="401"/>
                </a:lnTo>
                <a:lnTo>
                  <a:pt x="928" y="401"/>
                </a:lnTo>
                <a:lnTo>
                  <a:pt x="924" y="401"/>
                </a:lnTo>
                <a:lnTo>
                  <a:pt x="920" y="400"/>
                </a:lnTo>
                <a:lnTo>
                  <a:pt x="917" y="400"/>
                </a:lnTo>
                <a:lnTo>
                  <a:pt x="915" y="402"/>
                </a:lnTo>
                <a:lnTo>
                  <a:pt x="915" y="405"/>
                </a:lnTo>
                <a:lnTo>
                  <a:pt x="916" y="407"/>
                </a:lnTo>
                <a:lnTo>
                  <a:pt x="919" y="407"/>
                </a:lnTo>
                <a:lnTo>
                  <a:pt x="922" y="407"/>
                </a:lnTo>
                <a:lnTo>
                  <a:pt x="925" y="406"/>
                </a:lnTo>
                <a:lnTo>
                  <a:pt x="930" y="406"/>
                </a:lnTo>
                <a:lnTo>
                  <a:pt x="934" y="407"/>
                </a:lnTo>
                <a:lnTo>
                  <a:pt x="932" y="407"/>
                </a:lnTo>
                <a:lnTo>
                  <a:pt x="931" y="407"/>
                </a:lnTo>
                <a:lnTo>
                  <a:pt x="933" y="408"/>
                </a:lnTo>
                <a:lnTo>
                  <a:pt x="936" y="410"/>
                </a:lnTo>
                <a:lnTo>
                  <a:pt x="939" y="411"/>
                </a:lnTo>
                <a:lnTo>
                  <a:pt x="940" y="413"/>
                </a:lnTo>
                <a:lnTo>
                  <a:pt x="940" y="415"/>
                </a:lnTo>
                <a:lnTo>
                  <a:pt x="940" y="416"/>
                </a:lnTo>
                <a:lnTo>
                  <a:pt x="938" y="417"/>
                </a:lnTo>
                <a:lnTo>
                  <a:pt x="935" y="417"/>
                </a:lnTo>
                <a:lnTo>
                  <a:pt x="934" y="418"/>
                </a:lnTo>
                <a:lnTo>
                  <a:pt x="934" y="422"/>
                </a:lnTo>
                <a:lnTo>
                  <a:pt x="934" y="424"/>
                </a:lnTo>
                <a:lnTo>
                  <a:pt x="935" y="426"/>
                </a:lnTo>
                <a:lnTo>
                  <a:pt x="936" y="426"/>
                </a:lnTo>
                <a:lnTo>
                  <a:pt x="940" y="427"/>
                </a:lnTo>
                <a:lnTo>
                  <a:pt x="947" y="431"/>
                </a:lnTo>
                <a:lnTo>
                  <a:pt x="952" y="433"/>
                </a:lnTo>
                <a:lnTo>
                  <a:pt x="966" y="438"/>
                </a:lnTo>
                <a:lnTo>
                  <a:pt x="979" y="440"/>
                </a:lnTo>
                <a:lnTo>
                  <a:pt x="984" y="442"/>
                </a:lnTo>
                <a:lnTo>
                  <a:pt x="990" y="444"/>
                </a:lnTo>
                <a:lnTo>
                  <a:pt x="994" y="447"/>
                </a:lnTo>
                <a:lnTo>
                  <a:pt x="999" y="450"/>
                </a:lnTo>
                <a:lnTo>
                  <a:pt x="1002" y="455"/>
                </a:lnTo>
                <a:lnTo>
                  <a:pt x="1006" y="458"/>
                </a:lnTo>
                <a:lnTo>
                  <a:pt x="1007" y="458"/>
                </a:lnTo>
                <a:lnTo>
                  <a:pt x="1009" y="459"/>
                </a:lnTo>
                <a:lnTo>
                  <a:pt x="1012" y="458"/>
                </a:lnTo>
                <a:lnTo>
                  <a:pt x="1014" y="457"/>
                </a:lnTo>
                <a:lnTo>
                  <a:pt x="1016" y="456"/>
                </a:lnTo>
                <a:lnTo>
                  <a:pt x="1017" y="455"/>
                </a:lnTo>
                <a:lnTo>
                  <a:pt x="1018" y="452"/>
                </a:lnTo>
                <a:lnTo>
                  <a:pt x="1018" y="451"/>
                </a:lnTo>
                <a:lnTo>
                  <a:pt x="1016" y="448"/>
                </a:lnTo>
                <a:lnTo>
                  <a:pt x="1013" y="444"/>
                </a:lnTo>
                <a:lnTo>
                  <a:pt x="1009" y="441"/>
                </a:lnTo>
                <a:lnTo>
                  <a:pt x="1005" y="438"/>
                </a:lnTo>
                <a:lnTo>
                  <a:pt x="1000" y="435"/>
                </a:lnTo>
                <a:lnTo>
                  <a:pt x="994" y="434"/>
                </a:lnTo>
                <a:close/>
                <a:moveTo>
                  <a:pt x="991" y="435"/>
                </a:moveTo>
                <a:lnTo>
                  <a:pt x="992" y="434"/>
                </a:lnTo>
                <a:lnTo>
                  <a:pt x="994" y="434"/>
                </a:lnTo>
                <a:lnTo>
                  <a:pt x="994" y="438"/>
                </a:lnTo>
                <a:lnTo>
                  <a:pt x="993" y="439"/>
                </a:lnTo>
                <a:lnTo>
                  <a:pt x="992" y="439"/>
                </a:lnTo>
                <a:lnTo>
                  <a:pt x="991" y="439"/>
                </a:lnTo>
                <a:lnTo>
                  <a:pt x="990" y="438"/>
                </a:lnTo>
                <a:lnTo>
                  <a:pt x="990" y="438"/>
                </a:lnTo>
                <a:lnTo>
                  <a:pt x="990" y="436"/>
                </a:lnTo>
                <a:lnTo>
                  <a:pt x="991" y="435"/>
                </a:lnTo>
                <a:close/>
                <a:moveTo>
                  <a:pt x="994" y="434"/>
                </a:moveTo>
                <a:lnTo>
                  <a:pt x="994" y="434"/>
                </a:lnTo>
                <a:lnTo>
                  <a:pt x="994" y="434"/>
                </a:lnTo>
                <a:close/>
                <a:moveTo>
                  <a:pt x="547" y="469"/>
                </a:moveTo>
                <a:lnTo>
                  <a:pt x="540" y="468"/>
                </a:lnTo>
                <a:lnTo>
                  <a:pt x="535" y="467"/>
                </a:lnTo>
                <a:lnTo>
                  <a:pt x="529" y="467"/>
                </a:lnTo>
                <a:lnTo>
                  <a:pt x="523" y="469"/>
                </a:lnTo>
                <a:lnTo>
                  <a:pt x="529" y="472"/>
                </a:lnTo>
                <a:lnTo>
                  <a:pt x="535" y="473"/>
                </a:lnTo>
                <a:lnTo>
                  <a:pt x="538" y="474"/>
                </a:lnTo>
                <a:lnTo>
                  <a:pt x="540" y="473"/>
                </a:lnTo>
                <a:lnTo>
                  <a:pt x="544" y="472"/>
                </a:lnTo>
                <a:lnTo>
                  <a:pt x="547" y="469"/>
                </a:lnTo>
                <a:close/>
                <a:moveTo>
                  <a:pt x="248" y="459"/>
                </a:moveTo>
                <a:lnTo>
                  <a:pt x="243" y="459"/>
                </a:lnTo>
                <a:lnTo>
                  <a:pt x="241" y="460"/>
                </a:lnTo>
                <a:lnTo>
                  <a:pt x="244" y="465"/>
                </a:lnTo>
                <a:lnTo>
                  <a:pt x="249" y="467"/>
                </a:lnTo>
                <a:lnTo>
                  <a:pt x="252" y="468"/>
                </a:lnTo>
                <a:lnTo>
                  <a:pt x="255" y="468"/>
                </a:lnTo>
                <a:lnTo>
                  <a:pt x="258" y="468"/>
                </a:lnTo>
                <a:lnTo>
                  <a:pt x="260" y="467"/>
                </a:lnTo>
                <a:lnTo>
                  <a:pt x="263" y="465"/>
                </a:lnTo>
                <a:lnTo>
                  <a:pt x="263" y="464"/>
                </a:lnTo>
                <a:lnTo>
                  <a:pt x="263" y="461"/>
                </a:lnTo>
                <a:lnTo>
                  <a:pt x="260" y="460"/>
                </a:lnTo>
                <a:lnTo>
                  <a:pt x="255" y="458"/>
                </a:lnTo>
                <a:lnTo>
                  <a:pt x="248" y="459"/>
                </a:lnTo>
                <a:lnTo>
                  <a:pt x="249" y="459"/>
                </a:lnTo>
                <a:lnTo>
                  <a:pt x="248" y="459"/>
                </a:lnTo>
                <a:close/>
                <a:moveTo>
                  <a:pt x="960" y="424"/>
                </a:moveTo>
                <a:lnTo>
                  <a:pt x="955" y="425"/>
                </a:lnTo>
                <a:lnTo>
                  <a:pt x="948" y="424"/>
                </a:lnTo>
                <a:lnTo>
                  <a:pt x="944" y="423"/>
                </a:lnTo>
                <a:lnTo>
                  <a:pt x="942" y="422"/>
                </a:lnTo>
                <a:lnTo>
                  <a:pt x="941" y="419"/>
                </a:lnTo>
                <a:lnTo>
                  <a:pt x="940" y="416"/>
                </a:lnTo>
                <a:lnTo>
                  <a:pt x="949" y="415"/>
                </a:lnTo>
                <a:lnTo>
                  <a:pt x="958" y="415"/>
                </a:lnTo>
                <a:lnTo>
                  <a:pt x="967" y="415"/>
                </a:lnTo>
                <a:lnTo>
                  <a:pt x="976" y="415"/>
                </a:lnTo>
                <a:lnTo>
                  <a:pt x="972" y="418"/>
                </a:lnTo>
                <a:lnTo>
                  <a:pt x="967" y="418"/>
                </a:lnTo>
                <a:lnTo>
                  <a:pt x="965" y="419"/>
                </a:lnTo>
                <a:lnTo>
                  <a:pt x="963" y="419"/>
                </a:lnTo>
                <a:lnTo>
                  <a:pt x="961" y="422"/>
                </a:lnTo>
                <a:lnTo>
                  <a:pt x="960" y="424"/>
                </a:lnTo>
                <a:close/>
                <a:moveTo>
                  <a:pt x="379" y="443"/>
                </a:moveTo>
                <a:lnTo>
                  <a:pt x="375" y="441"/>
                </a:lnTo>
                <a:lnTo>
                  <a:pt x="372" y="440"/>
                </a:lnTo>
                <a:lnTo>
                  <a:pt x="371" y="439"/>
                </a:lnTo>
                <a:lnTo>
                  <a:pt x="370" y="438"/>
                </a:lnTo>
                <a:lnTo>
                  <a:pt x="370" y="435"/>
                </a:lnTo>
                <a:lnTo>
                  <a:pt x="372" y="433"/>
                </a:lnTo>
                <a:lnTo>
                  <a:pt x="378" y="434"/>
                </a:lnTo>
                <a:lnTo>
                  <a:pt x="387" y="434"/>
                </a:lnTo>
                <a:lnTo>
                  <a:pt x="392" y="435"/>
                </a:lnTo>
                <a:lnTo>
                  <a:pt x="398" y="436"/>
                </a:lnTo>
                <a:lnTo>
                  <a:pt x="403" y="439"/>
                </a:lnTo>
                <a:lnTo>
                  <a:pt x="408" y="442"/>
                </a:lnTo>
                <a:lnTo>
                  <a:pt x="394" y="442"/>
                </a:lnTo>
                <a:lnTo>
                  <a:pt x="379" y="443"/>
                </a:lnTo>
                <a:lnTo>
                  <a:pt x="381" y="442"/>
                </a:lnTo>
                <a:lnTo>
                  <a:pt x="379" y="443"/>
                </a:lnTo>
                <a:close/>
                <a:moveTo>
                  <a:pt x="878" y="559"/>
                </a:moveTo>
                <a:lnTo>
                  <a:pt x="878" y="556"/>
                </a:lnTo>
                <a:lnTo>
                  <a:pt x="881" y="555"/>
                </a:lnTo>
                <a:lnTo>
                  <a:pt x="883" y="555"/>
                </a:lnTo>
                <a:lnTo>
                  <a:pt x="885" y="555"/>
                </a:lnTo>
                <a:lnTo>
                  <a:pt x="887" y="555"/>
                </a:lnTo>
                <a:lnTo>
                  <a:pt x="890" y="555"/>
                </a:lnTo>
                <a:lnTo>
                  <a:pt x="892" y="555"/>
                </a:lnTo>
                <a:lnTo>
                  <a:pt x="893" y="552"/>
                </a:lnTo>
                <a:lnTo>
                  <a:pt x="894" y="556"/>
                </a:lnTo>
                <a:lnTo>
                  <a:pt x="894" y="559"/>
                </a:lnTo>
                <a:lnTo>
                  <a:pt x="894" y="563"/>
                </a:lnTo>
                <a:lnTo>
                  <a:pt x="893" y="566"/>
                </a:lnTo>
                <a:lnTo>
                  <a:pt x="892" y="567"/>
                </a:lnTo>
                <a:lnTo>
                  <a:pt x="892" y="567"/>
                </a:lnTo>
                <a:lnTo>
                  <a:pt x="891" y="567"/>
                </a:lnTo>
                <a:lnTo>
                  <a:pt x="889" y="567"/>
                </a:lnTo>
                <a:lnTo>
                  <a:pt x="885" y="567"/>
                </a:lnTo>
                <a:lnTo>
                  <a:pt x="881" y="566"/>
                </a:lnTo>
                <a:lnTo>
                  <a:pt x="880" y="565"/>
                </a:lnTo>
                <a:lnTo>
                  <a:pt x="878" y="564"/>
                </a:lnTo>
                <a:lnTo>
                  <a:pt x="878" y="561"/>
                </a:lnTo>
                <a:lnTo>
                  <a:pt x="878" y="559"/>
                </a:lnTo>
                <a:lnTo>
                  <a:pt x="878" y="558"/>
                </a:lnTo>
                <a:lnTo>
                  <a:pt x="878" y="559"/>
                </a:lnTo>
                <a:close/>
                <a:moveTo>
                  <a:pt x="786" y="515"/>
                </a:moveTo>
                <a:lnTo>
                  <a:pt x="784" y="517"/>
                </a:lnTo>
                <a:lnTo>
                  <a:pt x="782" y="518"/>
                </a:lnTo>
                <a:lnTo>
                  <a:pt x="779" y="517"/>
                </a:lnTo>
                <a:lnTo>
                  <a:pt x="776" y="516"/>
                </a:lnTo>
                <a:lnTo>
                  <a:pt x="771" y="515"/>
                </a:lnTo>
                <a:lnTo>
                  <a:pt x="768" y="515"/>
                </a:lnTo>
                <a:lnTo>
                  <a:pt x="765" y="515"/>
                </a:lnTo>
                <a:lnTo>
                  <a:pt x="760" y="515"/>
                </a:lnTo>
                <a:lnTo>
                  <a:pt x="751" y="516"/>
                </a:lnTo>
                <a:lnTo>
                  <a:pt x="742" y="516"/>
                </a:lnTo>
                <a:lnTo>
                  <a:pt x="734" y="515"/>
                </a:lnTo>
                <a:lnTo>
                  <a:pt x="726" y="514"/>
                </a:lnTo>
                <a:lnTo>
                  <a:pt x="709" y="510"/>
                </a:lnTo>
                <a:lnTo>
                  <a:pt x="693" y="506"/>
                </a:lnTo>
                <a:lnTo>
                  <a:pt x="691" y="506"/>
                </a:lnTo>
                <a:lnTo>
                  <a:pt x="688" y="506"/>
                </a:lnTo>
                <a:lnTo>
                  <a:pt x="686" y="505"/>
                </a:lnTo>
                <a:lnTo>
                  <a:pt x="686" y="502"/>
                </a:lnTo>
                <a:lnTo>
                  <a:pt x="688" y="500"/>
                </a:lnTo>
                <a:lnTo>
                  <a:pt x="691" y="499"/>
                </a:lnTo>
                <a:lnTo>
                  <a:pt x="688" y="498"/>
                </a:lnTo>
                <a:lnTo>
                  <a:pt x="684" y="498"/>
                </a:lnTo>
                <a:lnTo>
                  <a:pt x="683" y="498"/>
                </a:lnTo>
                <a:lnTo>
                  <a:pt x="680" y="498"/>
                </a:lnTo>
                <a:lnTo>
                  <a:pt x="679" y="497"/>
                </a:lnTo>
                <a:lnTo>
                  <a:pt x="679" y="494"/>
                </a:lnTo>
                <a:lnTo>
                  <a:pt x="689" y="494"/>
                </a:lnTo>
                <a:lnTo>
                  <a:pt x="700" y="496"/>
                </a:lnTo>
                <a:lnTo>
                  <a:pt x="717" y="498"/>
                </a:lnTo>
                <a:lnTo>
                  <a:pt x="733" y="500"/>
                </a:lnTo>
                <a:lnTo>
                  <a:pt x="750" y="503"/>
                </a:lnTo>
                <a:lnTo>
                  <a:pt x="766" y="508"/>
                </a:lnTo>
                <a:lnTo>
                  <a:pt x="776" y="511"/>
                </a:lnTo>
                <a:lnTo>
                  <a:pt x="786" y="515"/>
                </a:lnTo>
                <a:lnTo>
                  <a:pt x="780" y="514"/>
                </a:lnTo>
                <a:lnTo>
                  <a:pt x="786" y="515"/>
                </a:lnTo>
                <a:close/>
                <a:moveTo>
                  <a:pt x="601" y="482"/>
                </a:moveTo>
                <a:lnTo>
                  <a:pt x="602" y="482"/>
                </a:lnTo>
                <a:lnTo>
                  <a:pt x="601" y="482"/>
                </a:lnTo>
                <a:lnTo>
                  <a:pt x="600" y="480"/>
                </a:lnTo>
                <a:lnTo>
                  <a:pt x="597" y="477"/>
                </a:lnTo>
                <a:lnTo>
                  <a:pt x="600" y="480"/>
                </a:lnTo>
                <a:lnTo>
                  <a:pt x="601" y="482"/>
                </a:lnTo>
                <a:lnTo>
                  <a:pt x="601" y="481"/>
                </a:lnTo>
                <a:lnTo>
                  <a:pt x="601" y="482"/>
                </a:lnTo>
                <a:close/>
                <a:moveTo>
                  <a:pt x="595" y="398"/>
                </a:moveTo>
                <a:lnTo>
                  <a:pt x="603" y="398"/>
                </a:lnTo>
                <a:lnTo>
                  <a:pt x="611" y="399"/>
                </a:lnTo>
                <a:lnTo>
                  <a:pt x="609" y="401"/>
                </a:lnTo>
                <a:lnTo>
                  <a:pt x="605" y="402"/>
                </a:lnTo>
                <a:lnTo>
                  <a:pt x="602" y="401"/>
                </a:lnTo>
                <a:lnTo>
                  <a:pt x="598" y="401"/>
                </a:lnTo>
                <a:lnTo>
                  <a:pt x="596" y="401"/>
                </a:lnTo>
                <a:lnTo>
                  <a:pt x="593" y="401"/>
                </a:lnTo>
                <a:lnTo>
                  <a:pt x="593" y="399"/>
                </a:lnTo>
                <a:lnTo>
                  <a:pt x="593" y="398"/>
                </a:lnTo>
                <a:lnTo>
                  <a:pt x="594" y="398"/>
                </a:lnTo>
                <a:lnTo>
                  <a:pt x="595" y="398"/>
                </a:lnTo>
                <a:lnTo>
                  <a:pt x="596" y="397"/>
                </a:lnTo>
                <a:lnTo>
                  <a:pt x="595" y="398"/>
                </a:lnTo>
                <a:close/>
                <a:moveTo>
                  <a:pt x="366" y="224"/>
                </a:moveTo>
                <a:lnTo>
                  <a:pt x="373" y="225"/>
                </a:lnTo>
                <a:lnTo>
                  <a:pt x="380" y="225"/>
                </a:lnTo>
                <a:lnTo>
                  <a:pt x="383" y="225"/>
                </a:lnTo>
                <a:lnTo>
                  <a:pt x="387" y="225"/>
                </a:lnTo>
                <a:lnTo>
                  <a:pt x="389" y="223"/>
                </a:lnTo>
                <a:lnTo>
                  <a:pt x="390" y="222"/>
                </a:lnTo>
                <a:lnTo>
                  <a:pt x="390" y="223"/>
                </a:lnTo>
                <a:lnTo>
                  <a:pt x="391" y="225"/>
                </a:lnTo>
                <a:lnTo>
                  <a:pt x="394" y="226"/>
                </a:lnTo>
                <a:lnTo>
                  <a:pt x="396" y="227"/>
                </a:lnTo>
                <a:lnTo>
                  <a:pt x="392" y="231"/>
                </a:lnTo>
                <a:lnTo>
                  <a:pt x="389" y="233"/>
                </a:lnTo>
                <a:lnTo>
                  <a:pt x="383" y="235"/>
                </a:lnTo>
                <a:lnTo>
                  <a:pt x="379" y="235"/>
                </a:lnTo>
                <a:lnTo>
                  <a:pt x="367" y="235"/>
                </a:lnTo>
                <a:lnTo>
                  <a:pt x="358" y="235"/>
                </a:lnTo>
                <a:lnTo>
                  <a:pt x="345" y="235"/>
                </a:lnTo>
                <a:lnTo>
                  <a:pt x="330" y="236"/>
                </a:lnTo>
                <a:lnTo>
                  <a:pt x="323" y="236"/>
                </a:lnTo>
                <a:lnTo>
                  <a:pt x="316" y="237"/>
                </a:lnTo>
                <a:lnTo>
                  <a:pt x="313" y="239"/>
                </a:lnTo>
                <a:lnTo>
                  <a:pt x="309" y="240"/>
                </a:lnTo>
                <a:lnTo>
                  <a:pt x="307" y="240"/>
                </a:lnTo>
                <a:lnTo>
                  <a:pt x="305" y="237"/>
                </a:lnTo>
                <a:lnTo>
                  <a:pt x="320" y="232"/>
                </a:lnTo>
                <a:lnTo>
                  <a:pt x="334" y="227"/>
                </a:lnTo>
                <a:lnTo>
                  <a:pt x="350" y="225"/>
                </a:lnTo>
                <a:lnTo>
                  <a:pt x="366" y="224"/>
                </a:lnTo>
                <a:lnTo>
                  <a:pt x="366" y="224"/>
                </a:lnTo>
                <a:lnTo>
                  <a:pt x="361" y="225"/>
                </a:lnTo>
                <a:lnTo>
                  <a:pt x="358" y="225"/>
                </a:lnTo>
                <a:lnTo>
                  <a:pt x="366" y="224"/>
                </a:lnTo>
                <a:close/>
                <a:moveTo>
                  <a:pt x="310" y="365"/>
                </a:moveTo>
                <a:lnTo>
                  <a:pt x="321" y="366"/>
                </a:lnTo>
                <a:lnTo>
                  <a:pt x="330" y="368"/>
                </a:lnTo>
                <a:lnTo>
                  <a:pt x="340" y="367"/>
                </a:lnTo>
                <a:lnTo>
                  <a:pt x="349" y="366"/>
                </a:lnTo>
                <a:lnTo>
                  <a:pt x="362" y="366"/>
                </a:lnTo>
                <a:lnTo>
                  <a:pt x="373" y="365"/>
                </a:lnTo>
                <a:lnTo>
                  <a:pt x="386" y="364"/>
                </a:lnTo>
                <a:lnTo>
                  <a:pt x="397" y="363"/>
                </a:lnTo>
                <a:lnTo>
                  <a:pt x="408" y="364"/>
                </a:lnTo>
                <a:lnTo>
                  <a:pt x="419" y="365"/>
                </a:lnTo>
                <a:lnTo>
                  <a:pt x="431" y="363"/>
                </a:lnTo>
                <a:lnTo>
                  <a:pt x="444" y="361"/>
                </a:lnTo>
                <a:lnTo>
                  <a:pt x="456" y="364"/>
                </a:lnTo>
                <a:lnTo>
                  <a:pt x="469" y="365"/>
                </a:lnTo>
                <a:lnTo>
                  <a:pt x="474" y="367"/>
                </a:lnTo>
                <a:lnTo>
                  <a:pt x="480" y="368"/>
                </a:lnTo>
                <a:lnTo>
                  <a:pt x="485" y="368"/>
                </a:lnTo>
                <a:lnTo>
                  <a:pt x="486" y="370"/>
                </a:lnTo>
                <a:lnTo>
                  <a:pt x="487" y="373"/>
                </a:lnTo>
                <a:lnTo>
                  <a:pt x="487" y="376"/>
                </a:lnTo>
                <a:lnTo>
                  <a:pt x="469" y="375"/>
                </a:lnTo>
                <a:lnTo>
                  <a:pt x="452" y="375"/>
                </a:lnTo>
                <a:lnTo>
                  <a:pt x="435" y="375"/>
                </a:lnTo>
                <a:lnTo>
                  <a:pt x="417" y="375"/>
                </a:lnTo>
                <a:lnTo>
                  <a:pt x="408" y="374"/>
                </a:lnTo>
                <a:lnTo>
                  <a:pt x="400" y="373"/>
                </a:lnTo>
                <a:lnTo>
                  <a:pt x="391" y="372"/>
                </a:lnTo>
                <a:lnTo>
                  <a:pt x="382" y="372"/>
                </a:lnTo>
                <a:lnTo>
                  <a:pt x="366" y="373"/>
                </a:lnTo>
                <a:lnTo>
                  <a:pt x="349" y="373"/>
                </a:lnTo>
                <a:lnTo>
                  <a:pt x="332" y="373"/>
                </a:lnTo>
                <a:lnTo>
                  <a:pt x="316" y="374"/>
                </a:lnTo>
                <a:lnTo>
                  <a:pt x="300" y="376"/>
                </a:lnTo>
                <a:lnTo>
                  <a:pt x="284" y="378"/>
                </a:lnTo>
                <a:lnTo>
                  <a:pt x="267" y="382"/>
                </a:lnTo>
                <a:lnTo>
                  <a:pt x="251" y="384"/>
                </a:lnTo>
                <a:lnTo>
                  <a:pt x="242" y="384"/>
                </a:lnTo>
                <a:lnTo>
                  <a:pt x="234" y="384"/>
                </a:lnTo>
                <a:lnTo>
                  <a:pt x="226" y="383"/>
                </a:lnTo>
                <a:lnTo>
                  <a:pt x="217" y="382"/>
                </a:lnTo>
                <a:lnTo>
                  <a:pt x="241" y="377"/>
                </a:lnTo>
                <a:lnTo>
                  <a:pt x="264" y="373"/>
                </a:lnTo>
                <a:lnTo>
                  <a:pt x="288" y="369"/>
                </a:lnTo>
                <a:lnTo>
                  <a:pt x="310" y="365"/>
                </a:lnTo>
                <a:lnTo>
                  <a:pt x="310" y="365"/>
                </a:lnTo>
                <a:lnTo>
                  <a:pt x="302" y="367"/>
                </a:lnTo>
                <a:lnTo>
                  <a:pt x="299" y="367"/>
                </a:lnTo>
                <a:lnTo>
                  <a:pt x="310" y="365"/>
                </a:lnTo>
                <a:close/>
                <a:moveTo>
                  <a:pt x="120" y="392"/>
                </a:moveTo>
                <a:lnTo>
                  <a:pt x="116" y="391"/>
                </a:lnTo>
                <a:lnTo>
                  <a:pt x="111" y="391"/>
                </a:lnTo>
                <a:lnTo>
                  <a:pt x="109" y="390"/>
                </a:lnTo>
                <a:lnTo>
                  <a:pt x="107" y="390"/>
                </a:lnTo>
                <a:lnTo>
                  <a:pt x="106" y="388"/>
                </a:lnTo>
                <a:lnTo>
                  <a:pt x="104" y="385"/>
                </a:lnTo>
                <a:lnTo>
                  <a:pt x="110" y="385"/>
                </a:lnTo>
                <a:lnTo>
                  <a:pt x="117" y="384"/>
                </a:lnTo>
                <a:lnTo>
                  <a:pt x="120" y="384"/>
                </a:lnTo>
                <a:lnTo>
                  <a:pt x="124" y="384"/>
                </a:lnTo>
                <a:lnTo>
                  <a:pt x="125" y="386"/>
                </a:lnTo>
                <a:lnTo>
                  <a:pt x="124" y="390"/>
                </a:lnTo>
                <a:lnTo>
                  <a:pt x="124" y="391"/>
                </a:lnTo>
                <a:lnTo>
                  <a:pt x="123" y="392"/>
                </a:lnTo>
                <a:lnTo>
                  <a:pt x="122" y="393"/>
                </a:lnTo>
                <a:lnTo>
                  <a:pt x="120" y="392"/>
                </a:lnTo>
                <a:lnTo>
                  <a:pt x="119" y="392"/>
                </a:lnTo>
                <a:lnTo>
                  <a:pt x="120" y="392"/>
                </a:lnTo>
                <a:close/>
                <a:moveTo>
                  <a:pt x="87" y="375"/>
                </a:moveTo>
                <a:lnTo>
                  <a:pt x="92" y="377"/>
                </a:lnTo>
                <a:lnTo>
                  <a:pt x="95" y="377"/>
                </a:lnTo>
                <a:lnTo>
                  <a:pt x="96" y="382"/>
                </a:lnTo>
                <a:lnTo>
                  <a:pt x="95" y="388"/>
                </a:lnTo>
                <a:lnTo>
                  <a:pt x="91" y="391"/>
                </a:lnTo>
                <a:lnTo>
                  <a:pt x="84" y="394"/>
                </a:lnTo>
                <a:lnTo>
                  <a:pt x="82" y="397"/>
                </a:lnTo>
                <a:lnTo>
                  <a:pt x="82" y="399"/>
                </a:lnTo>
                <a:lnTo>
                  <a:pt x="81" y="400"/>
                </a:lnTo>
                <a:lnTo>
                  <a:pt x="79" y="400"/>
                </a:lnTo>
                <a:lnTo>
                  <a:pt x="78" y="400"/>
                </a:lnTo>
                <a:lnTo>
                  <a:pt x="77" y="399"/>
                </a:lnTo>
                <a:lnTo>
                  <a:pt x="71" y="395"/>
                </a:lnTo>
                <a:lnTo>
                  <a:pt x="67" y="394"/>
                </a:lnTo>
                <a:lnTo>
                  <a:pt x="62" y="393"/>
                </a:lnTo>
                <a:lnTo>
                  <a:pt x="56" y="393"/>
                </a:lnTo>
                <a:lnTo>
                  <a:pt x="59" y="389"/>
                </a:lnTo>
                <a:lnTo>
                  <a:pt x="63" y="386"/>
                </a:lnTo>
                <a:lnTo>
                  <a:pt x="68" y="384"/>
                </a:lnTo>
                <a:lnTo>
                  <a:pt x="73" y="384"/>
                </a:lnTo>
                <a:lnTo>
                  <a:pt x="66" y="378"/>
                </a:lnTo>
                <a:lnTo>
                  <a:pt x="59" y="375"/>
                </a:lnTo>
                <a:lnTo>
                  <a:pt x="68" y="372"/>
                </a:lnTo>
                <a:lnTo>
                  <a:pt x="76" y="369"/>
                </a:lnTo>
                <a:lnTo>
                  <a:pt x="85" y="368"/>
                </a:lnTo>
                <a:lnTo>
                  <a:pt x="94" y="368"/>
                </a:lnTo>
                <a:lnTo>
                  <a:pt x="92" y="365"/>
                </a:lnTo>
                <a:lnTo>
                  <a:pt x="89" y="361"/>
                </a:lnTo>
                <a:lnTo>
                  <a:pt x="96" y="359"/>
                </a:lnTo>
                <a:lnTo>
                  <a:pt x="103" y="358"/>
                </a:lnTo>
                <a:lnTo>
                  <a:pt x="111" y="357"/>
                </a:lnTo>
                <a:lnTo>
                  <a:pt x="119" y="357"/>
                </a:lnTo>
                <a:lnTo>
                  <a:pt x="134" y="355"/>
                </a:lnTo>
                <a:lnTo>
                  <a:pt x="148" y="353"/>
                </a:lnTo>
                <a:lnTo>
                  <a:pt x="133" y="359"/>
                </a:lnTo>
                <a:lnTo>
                  <a:pt x="117" y="364"/>
                </a:lnTo>
                <a:lnTo>
                  <a:pt x="102" y="368"/>
                </a:lnTo>
                <a:lnTo>
                  <a:pt x="87" y="375"/>
                </a:lnTo>
                <a:lnTo>
                  <a:pt x="89" y="376"/>
                </a:lnTo>
                <a:lnTo>
                  <a:pt x="91" y="375"/>
                </a:lnTo>
                <a:lnTo>
                  <a:pt x="93" y="374"/>
                </a:lnTo>
                <a:lnTo>
                  <a:pt x="95" y="373"/>
                </a:lnTo>
                <a:lnTo>
                  <a:pt x="96" y="372"/>
                </a:lnTo>
                <a:lnTo>
                  <a:pt x="95" y="372"/>
                </a:lnTo>
                <a:lnTo>
                  <a:pt x="93" y="373"/>
                </a:lnTo>
                <a:lnTo>
                  <a:pt x="87" y="375"/>
                </a:lnTo>
                <a:close/>
                <a:moveTo>
                  <a:pt x="184" y="422"/>
                </a:moveTo>
                <a:lnTo>
                  <a:pt x="184" y="422"/>
                </a:lnTo>
                <a:lnTo>
                  <a:pt x="183" y="422"/>
                </a:lnTo>
                <a:lnTo>
                  <a:pt x="185" y="419"/>
                </a:lnTo>
                <a:lnTo>
                  <a:pt x="186" y="417"/>
                </a:lnTo>
                <a:lnTo>
                  <a:pt x="186" y="419"/>
                </a:lnTo>
                <a:lnTo>
                  <a:pt x="186" y="420"/>
                </a:lnTo>
                <a:lnTo>
                  <a:pt x="185" y="422"/>
                </a:lnTo>
                <a:lnTo>
                  <a:pt x="184" y="422"/>
                </a:lnTo>
                <a:lnTo>
                  <a:pt x="185" y="422"/>
                </a:lnTo>
                <a:lnTo>
                  <a:pt x="184" y="422"/>
                </a:lnTo>
                <a:close/>
                <a:moveTo>
                  <a:pt x="520" y="402"/>
                </a:moveTo>
                <a:lnTo>
                  <a:pt x="519" y="405"/>
                </a:lnTo>
                <a:lnTo>
                  <a:pt x="519" y="406"/>
                </a:lnTo>
                <a:lnTo>
                  <a:pt x="521" y="407"/>
                </a:lnTo>
                <a:lnTo>
                  <a:pt x="523" y="407"/>
                </a:lnTo>
                <a:lnTo>
                  <a:pt x="530" y="408"/>
                </a:lnTo>
                <a:lnTo>
                  <a:pt x="534" y="409"/>
                </a:lnTo>
                <a:lnTo>
                  <a:pt x="523" y="409"/>
                </a:lnTo>
                <a:lnTo>
                  <a:pt x="512" y="409"/>
                </a:lnTo>
                <a:lnTo>
                  <a:pt x="511" y="408"/>
                </a:lnTo>
                <a:lnTo>
                  <a:pt x="510" y="407"/>
                </a:lnTo>
                <a:lnTo>
                  <a:pt x="506" y="407"/>
                </a:lnTo>
                <a:lnTo>
                  <a:pt x="503" y="407"/>
                </a:lnTo>
                <a:lnTo>
                  <a:pt x="498" y="407"/>
                </a:lnTo>
                <a:lnTo>
                  <a:pt x="494" y="407"/>
                </a:lnTo>
                <a:lnTo>
                  <a:pt x="482" y="406"/>
                </a:lnTo>
                <a:lnTo>
                  <a:pt x="471" y="406"/>
                </a:lnTo>
                <a:lnTo>
                  <a:pt x="460" y="406"/>
                </a:lnTo>
                <a:lnTo>
                  <a:pt x="448" y="406"/>
                </a:lnTo>
                <a:lnTo>
                  <a:pt x="438" y="406"/>
                </a:lnTo>
                <a:lnTo>
                  <a:pt x="427" y="406"/>
                </a:lnTo>
                <a:lnTo>
                  <a:pt x="415" y="407"/>
                </a:lnTo>
                <a:lnTo>
                  <a:pt x="405" y="407"/>
                </a:lnTo>
                <a:lnTo>
                  <a:pt x="395" y="409"/>
                </a:lnTo>
                <a:lnTo>
                  <a:pt x="384" y="411"/>
                </a:lnTo>
                <a:lnTo>
                  <a:pt x="374" y="414"/>
                </a:lnTo>
                <a:lnTo>
                  <a:pt x="364" y="416"/>
                </a:lnTo>
                <a:lnTo>
                  <a:pt x="354" y="416"/>
                </a:lnTo>
                <a:lnTo>
                  <a:pt x="343" y="416"/>
                </a:lnTo>
                <a:lnTo>
                  <a:pt x="332" y="415"/>
                </a:lnTo>
                <a:lnTo>
                  <a:pt x="322" y="415"/>
                </a:lnTo>
                <a:lnTo>
                  <a:pt x="310" y="415"/>
                </a:lnTo>
                <a:lnTo>
                  <a:pt x="299" y="415"/>
                </a:lnTo>
                <a:lnTo>
                  <a:pt x="289" y="415"/>
                </a:lnTo>
                <a:lnTo>
                  <a:pt x="277" y="415"/>
                </a:lnTo>
                <a:lnTo>
                  <a:pt x="266" y="415"/>
                </a:lnTo>
                <a:lnTo>
                  <a:pt x="255" y="415"/>
                </a:lnTo>
                <a:lnTo>
                  <a:pt x="243" y="415"/>
                </a:lnTo>
                <a:lnTo>
                  <a:pt x="232" y="416"/>
                </a:lnTo>
                <a:lnTo>
                  <a:pt x="221" y="416"/>
                </a:lnTo>
                <a:lnTo>
                  <a:pt x="210" y="417"/>
                </a:lnTo>
                <a:lnTo>
                  <a:pt x="199" y="417"/>
                </a:lnTo>
                <a:lnTo>
                  <a:pt x="188" y="417"/>
                </a:lnTo>
                <a:lnTo>
                  <a:pt x="198" y="414"/>
                </a:lnTo>
                <a:lnTo>
                  <a:pt x="209" y="411"/>
                </a:lnTo>
                <a:lnTo>
                  <a:pt x="221" y="409"/>
                </a:lnTo>
                <a:lnTo>
                  <a:pt x="231" y="408"/>
                </a:lnTo>
                <a:lnTo>
                  <a:pt x="241" y="406"/>
                </a:lnTo>
                <a:lnTo>
                  <a:pt x="250" y="403"/>
                </a:lnTo>
                <a:lnTo>
                  <a:pt x="260" y="399"/>
                </a:lnTo>
                <a:lnTo>
                  <a:pt x="269" y="394"/>
                </a:lnTo>
                <a:lnTo>
                  <a:pt x="281" y="393"/>
                </a:lnTo>
                <a:lnTo>
                  <a:pt x="293" y="394"/>
                </a:lnTo>
                <a:lnTo>
                  <a:pt x="306" y="393"/>
                </a:lnTo>
                <a:lnTo>
                  <a:pt x="318" y="393"/>
                </a:lnTo>
                <a:lnTo>
                  <a:pt x="331" y="393"/>
                </a:lnTo>
                <a:lnTo>
                  <a:pt x="343" y="393"/>
                </a:lnTo>
                <a:lnTo>
                  <a:pt x="356" y="393"/>
                </a:lnTo>
                <a:lnTo>
                  <a:pt x="368" y="393"/>
                </a:lnTo>
                <a:lnTo>
                  <a:pt x="364" y="389"/>
                </a:lnTo>
                <a:lnTo>
                  <a:pt x="359" y="386"/>
                </a:lnTo>
                <a:lnTo>
                  <a:pt x="374" y="386"/>
                </a:lnTo>
                <a:lnTo>
                  <a:pt x="388" y="386"/>
                </a:lnTo>
                <a:lnTo>
                  <a:pt x="400" y="386"/>
                </a:lnTo>
                <a:lnTo>
                  <a:pt x="414" y="386"/>
                </a:lnTo>
                <a:lnTo>
                  <a:pt x="416" y="388"/>
                </a:lnTo>
                <a:lnTo>
                  <a:pt x="416" y="388"/>
                </a:lnTo>
                <a:lnTo>
                  <a:pt x="417" y="389"/>
                </a:lnTo>
                <a:lnTo>
                  <a:pt x="416" y="389"/>
                </a:lnTo>
                <a:lnTo>
                  <a:pt x="415" y="391"/>
                </a:lnTo>
                <a:lnTo>
                  <a:pt x="414" y="394"/>
                </a:lnTo>
                <a:lnTo>
                  <a:pt x="414" y="397"/>
                </a:lnTo>
                <a:lnTo>
                  <a:pt x="415" y="398"/>
                </a:lnTo>
                <a:lnTo>
                  <a:pt x="417" y="398"/>
                </a:lnTo>
                <a:lnTo>
                  <a:pt x="420" y="398"/>
                </a:lnTo>
                <a:lnTo>
                  <a:pt x="424" y="397"/>
                </a:lnTo>
                <a:lnTo>
                  <a:pt x="428" y="395"/>
                </a:lnTo>
                <a:lnTo>
                  <a:pt x="440" y="395"/>
                </a:lnTo>
                <a:lnTo>
                  <a:pt x="453" y="394"/>
                </a:lnTo>
                <a:lnTo>
                  <a:pt x="463" y="393"/>
                </a:lnTo>
                <a:lnTo>
                  <a:pt x="472" y="394"/>
                </a:lnTo>
                <a:lnTo>
                  <a:pt x="483" y="398"/>
                </a:lnTo>
                <a:lnTo>
                  <a:pt x="496" y="400"/>
                </a:lnTo>
                <a:lnTo>
                  <a:pt x="507" y="401"/>
                </a:lnTo>
                <a:lnTo>
                  <a:pt x="520" y="402"/>
                </a:lnTo>
                <a:lnTo>
                  <a:pt x="513" y="403"/>
                </a:lnTo>
                <a:lnTo>
                  <a:pt x="520" y="402"/>
                </a:lnTo>
                <a:close/>
                <a:moveTo>
                  <a:pt x="722" y="210"/>
                </a:moveTo>
                <a:lnTo>
                  <a:pt x="717" y="214"/>
                </a:lnTo>
                <a:lnTo>
                  <a:pt x="710" y="215"/>
                </a:lnTo>
                <a:lnTo>
                  <a:pt x="704" y="216"/>
                </a:lnTo>
                <a:lnTo>
                  <a:pt x="699" y="217"/>
                </a:lnTo>
                <a:lnTo>
                  <a:pt x="692" y="216"/>
                </a:lnTo>
                <a:lnTo>
                  <a:pt x="686" y="215"/>
                </a:lnTo>
                <a:lnTo>
                  <a:pt x="679" y="214"/>
                </a:lnTo>
                <a:lnTo>
                  <a:pt x="674" y="210"/>
                </a:lnTo>
                <a:lnTo>
                  <a:pt x="685" y="210"/>
                </a:lnTo>
                <a:lnTo>
                  <a:pt x="697" y="210"/>
                </a:lnTo>
                <a:lnTo>
                  <a:pt x="710" y="210"/>
                </a:lnTo>
                <a:lnTo>
                  <a:pt x="722" y="210"/>
                </a:lnTo>
                <a:close/>
                <a:moveTo>
                  <a:pt x="736" y="274"/>
                </a:moveTo>
                <a:lnTo>
                  <a:pt x="722" y="273"/>
                </a:lnTo>
                <a:lnTo>
                  <a:pt x="709" y="273"/>
                </a:lnTo>
                <a:lnTo>
                  <a:pt x="705" y="272"/>
                </a:lnTo>
                <a:lnTo>
                  <a:pt x="702" y="270"/>
                </a:lnTo>
                <a:lnTo>
                  <a:pt x="700" y="270"/>
                </a:lnTo>
                <a:lnTo>
                  <a:pt x="697" y="270"/>
                </a:lnTo>
                <a:lnTo>
                  <a:pt x="695" y="272"/>
                </a:lnTo>
                <a:lnTo>
                  <a:pt x="693" y="273"/>
                </a:lnTo>
                <a:lnTo>
                  <a:pt x="688" y="273"/>
                </a:lnTo>
                <a:lnTo>
                  <a:pt x="685" y="272"/>
                </a:lnTo>
                <a:lnTo>
                  <a:pt x="671" y="270"/>
                </a:lnTo>
                <a:lnTo>
                  <a:pt x="658" y="269"/>
                </a:lnTo>
                <a:lnTo>
                  <a:pt x="644" y="268"/>
                </a:lnTo>
                <a:lnTo>
                  <a:pt x="630" y="267"/>
                </a:lnTo>
                <a:lnTo>
                  <a:pt x="631" y="264"/>
                </a:lnTo>
                <a:lnTo>
                  <a:pt x="634" y="261"/>
                </a:lnTo>
                <a:lnTo>
                  <a:pt x="636" y="260"/>
                </a:lnTo>
                <a:lnTo>
                  <a:pt x="639" y="259"/>
                </a:lnTo>
                <a:lnTo>
                  <a:pt x="646" y="259"/>
                </a:lnTo>
                <a:lnTo>
                  <a:pt x="653" y="259"/>
                </a:lnTo>
                <a:lnTo>
                  <a:pt x="663" y="259"/>
                </a:lnTo>
                <a:lnTo>
                  <a:pt x="674" y="260"/>
                </a:lnTo>
                <a:lnTo>
                  <a:pt x="683" y="260"/>
                </a:lnTo>
                <a:lnTo>
                  <a:pt x="693" y="261"/>
                </a:lnTo>
                <a:lnTo>
                  <a:pt x="703" y="260"/>
                </a:lnTo>
                <a:lnTo>
                  <a:pt x="712" y="261"/>
                </a:lnTo>
                <a:lnTo>
                  <a:pt x="713" y="264"/>
                </a:lnTo>
                <a:lnTo>
                  <a:pt x="716" y="266"/>
                </a:lnTo>
                <a:lnTo>
                  <a:pt x="718" y="266"/>
                </a:lnTo>
                <a:lnTo>
                  <a:pt x="721" y="265"/>
                </a:lnTo>
                <a:lnTo>
                  <a:pt x="725" y="262"/>
                </a:lnTo>
                <a:lnTo>
                  <a:pt x="727" y="261"/>
                </a:lnTo>
                <a:lnTo>
                  <a:pt x="728" y="262"/>
                </a:lnTo>
                <a:lnTo>
                  <a:pt x="729" y="265"/>
                </a:lnTo>
                <a:lnTo>
                  <a:pt x="730" y="267"/>
                </a:lnTo>
                <a:lnTo>
                  <a:pt x="732" y="267"/>
                </a:lnTo>
                <a:lnTo>
                  <a:pt x="735" y="268"/>
                </a:lnTo>
                <a:lnTo>
                  <a:pt x="736" y="269"/>
                </a:lnTo>
                <a:lnTo>
                  <a:pt x="736" y="270"/>
                </a:lnTo>
                <a:lnTo>
                  <a:pt x="736" y="274"/>
                </a:lnTo>
                <a:lnTo>
                  <a:pt x="732" y="273"/>
                </a:lnTo>
                <a:lnTo>
                  <a:pt x="736" y="274"/>
                </a:lnTo>
                <a:close/>
                <a:moveTo>
                  <a:pt x="786" y="274"/>
                </a:moveTo>
                <a:lnTo>
                  <a:pt x="783" y="274"/>
                </a:lnTo>
                <a:lnTo>
                  <a:pt x="779" y="273"/>
                </a:lnTo>
                <a:lnTo>
                  <a:pt x="778" y="273"/>
                </a:lnTo>
                <a:lnTo>
                  <a:pt x="777" y="272"/>
                </a:lnTo>
                <a:lnTo>
                  <a:pt x="777" y="270"/>
                </a:lnTo>
                <a:lnTo>
                  <a:pt x="777" y="268"/>
                </a:lnTo>
                <a:lnTo>
                  <a:pt x="777" y="267"/>
                </a:lnTo>
                <a:lnTo>
                  <a:pt x="778" y="266"/>
                </a:lnTo>
                <a:lnTo>
                  <a:pt x="779" y="266"/>
                </a:lnTo>
                <a:lnTo>
                  <a:pt x="782" y="265"/>
                </a:lnTo>
                <a:lnTo>
                  <a:pt x="785" y="266"/>
                </a:lnTo>
                <a:lnTo>
                  <a:pt x="788" y="267"/>
                </a:lnTo>
                <a:lnTo>
                  <a:pt x="800" y="268"/>
                </a:lnTo>
                <a:lnTo>
                  <a:pt x="811" y="268"/>
                </a:lnTo>
                <a:lnTo>
                  <a:pt x="815" y="269"/>
                </a:lnTo>
                <a:lnTo>
                  <a:pt x="818" y="270"/>
                </a:lnTo>
                <a:lnTo>
                  <a:pt x="820" y="273"/>
                </a:lnTo>
                <a:lnTo>
                  <a:pt x="823" y="276"/>
                </a:lnTo>
                <a:lnTo>
                  <a:pt x="814" y="275"/>
                </a:lnTo>
                <a:lnTo>
                  <a:pt x="804" y="275"/>
                </a:lnTo>
                <a:lnTo>
                  <a:pt x="795" y="275"/>
                </a:lnTo>
                <a:lnTo>
                  <a:pt x="786" y="274"/>
                </a:lnTo>
                <a:lnTo>
                  <a:pt x="788" y="274"/>
                </a:lnTo>
                <a:lnTo>
                  <a:pt x="786" y="2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1"/>
          <p:cNvSpPr>
            <a:spLocks noGrp="1" noEditPoints="1"/>
          </p:cNvSpPr>
          <p:nvPr>
            <p:ph type="pic" sz="quarter" idx="23"/>
          </p:nvPr>
        </p:nvSpPr>
        <p:spPr bwMode="auto">
          <a:xfrm>
            <a:off x="1103634" y="306066"/>
            <a:ext cx="22972047" cy="7362850"/>
          </a:xfrm>
          <a:custGeom>
            <a:avLst/>
            <a:gdLst>
              <a:gd name="T0" fmla="*/ 955 w 1239"/>
              <a:gd name="T1" fmla="*/ 131 h 494"/>
              <a:gd name="T2" fmla="*/ 957 w 1239"/>
              <a:gd name="T3" fmla="*/ 71 h 494"/>
              <a:gd name="T4" fmla="*/ 897 w 1239"/>
              <a:gd name="T5" fmla="*/ 72 h 494"/>
              <a:gd name="T6" fmla="*/ 767 w 1239"/>
              <a:gd name="T7" fmla="*/ 109 h 494"/>
              <a:gd name="T8" fmla="*/ 651 w 1239"/>
              <a:gd name="T9" fmla="*/ 48 h 494"/>
              <a:gd name="T10" fmla="*/ 466 w 1239"/>
              <a:gd name="T11" fmla="*/ 127 h 494"/>
              <a:gd name="T12" fmla="*/ 531 w 1239"/>
              <a:gd name="T13" fmla="*/ 61 h 494"/>
              <a:gd name="T14" fmla="*/ 456 w 1239"/>
              <a:gd name="T15" fmla="*/ 47 h 494"/>
              <a:gd name="T16" fmla="*/ 357 w 1239"/>
              <a:gd name="T17" fmla="*/ 36 h 494"/>
              <a:gd name="T18" fmla="*/ 69 w 1239"/>
              <a:gd name="T19" fmla="*/ 220 h 494"/>
              <a:gd name="T20" fmla="*/ 110 w 1239"/>
              <a:gd name="T21" fmla="*/ 301 h 494"/>
              <a:gd name="T22" fmla="*/ 79 w 1239"/>
              <a:gd name="T23" fmla="*/ 429 h 494"/>
              <a:gd name="T24" fmla="*/ 226 w 1239"/>
              <a:gd name="T25" fmla="*/ 387 h 494"/>
              <a:gd name="T26" fmla="*/ 325 w 1239"/>
              <a:gd name="T27" fmla="*/ 368 h 494"/>
              <a:gd name="T28" fmla="*/ 313 w 1239"/>
              <a:gd name="T29" fmla="*/ 438 h 494"/>
              <a:gd name="T30" fmla="*/ 301 w 1239"/>
              <a:gd name="T31" fmla="*/ 473 h 494"/>
              <a:gd name="T32" fmla="*/ 373 w 1239"/>
              <a:gd name="T33" fmla="*/ 450 h 494"/>
              <a:gd name="T34" fmla="*/ 486 w 1239"/>
              <a:gd name="T35" fmla="*/ 421 h 494"/>
              <a:gd name="T36" fmla="*/ 527 w 1239"/>
              <a:gd name="T37" fmla="*/ 470 h 494"/>
              <a:gd name="T38" fmla="*/ 615 w 1239"/>
              <a:gd name="T39" fmla="*/ 444 h 494"/>
              <a:gd name="T40" fmla="*/ 719 w 1239"/>
              <a:gd name="T41" fmla="*/ 460 h 494"/>
              <a:gd name="T42" fmla="*/ 809 w 1239"/>
              <a:gd name="T43" fmla="*/ 452 h 494"/>
              <a:gd name="T44" fmla="*/ 925 w 1239"/>
              <a:gd name="T45" fmla="*/ 383 h 494"/>
              <a:gd name="T46" fmla="*/ 1024 w 1239"/>
              <a:gd name="T47" fmla="*/ 332 h 494"/>
              <a:gd name="T48" fmla="*/ 1163 w 1239"/>
              <a:gd name="T49" fmla="*/ 263 h 494"/>
              <a:gd name="T50" fmla="*/ 1194 w 1239"/>
              <a:gd name="T51" fmla="*/ 211 h 494"/>
              <a:gd name="T52" fmla="*/ 1199 w 1239"/>
              <a:gd name="T53" fmla="*/ 143 h 494"/>
              <a:gd name="T54" fmla="*/ 1112 w 1239"/>
              <a:gd name="T55" fmla="*/ 119 h 494"/>
              <a:gd name="T56" fmla="*/ 1008 w 1239"/>
              <a:gd name="T57" fmla="*/ 103 h 494"/>
              <a:gd name="T58" fmla="*/ 500 w 1239"/>
              <a:gd name="T59" fmla="*/ 444 h 494"/>
              <a:gd name="T60" fmla="*/ 996 w 1239"/>
              <a:gd name="T61" fmla="*/ 36 h 494"/>
              <a:gd name="T62" fmla="*/ 309 w 1239"/>
              <a:gd name="T63" fmla="*/ 425 h 494"/>
              <a:gd name="T64" fmla="*/ 620 w 1239"/>
              <a:gd name="T65" fmla="*/ 10 h 494"/>
              <a:gd name="T66" fmla="*/ 309 w 1239"/>
              <a:gd name="T67" fmla="*/ 416 h 494"/>
              <a:gd name="T68" fmla="*/ 293 w 1239"/>
              <a:gd name="T69" fmla="*/ 426 h 494"/>
              <a:gd name="T70" fmla="*/ 782 w 1239"/>
              <a:gd name="T71" fmla="*/ 13 h 494"/>
              <a:gd name="T72" fmla="*/ 854 w 1239"/>
              <a:gd name="T73" fmla="*/ 67 h 494"/>
              <a:gd name="T74" fmla="*/ 52 w 1239"/>
              <a:gd name="T75" fmla="*/ 314 h 494"/>
              <a:gd name="T76" fmla="*/ 796 w 1239"/>
              <a:gd name="T77" fmla="*/ 48 h 494"/>
              <a:gd name="T78" fmla="*/ 725 w 1239"/>
              <a:gd name="T79" fmla="*/ 31 h 494"/>
              <a:gd name="T80" fmla="*/ 85 w 1239"/>
              <a:gd name="T81" fmla="*/ 276 h 494"/>
              <a:gd name="T82" fmla="*/ 149 w 1239"/>
              <a:gd name="T83" fmla="*/ 328 h 494"/>
              <a:gd name="T84" fmla="*/ 219 w 1239"/>
              <a:gd name="T85" fmla="*/ 393 h 494"/>
              <a:gd name="T86" fmla="*/ 371 w 1239"/>
              <a:gd name="T87" fmla="*/ 426 h 494"/>
              <a:gd name="T88" fmla="*/ 444 w 1239"/>
              <a:gd name="T89" fmla="*/ 127 h 494"/>
              <a:gd name="T90" fmla="*/ 497 w 1239"/>
              <a:gd name="T91" fmla="*/ 475 h 494"/>
              <a:gd name="T92" fmla="*/ 568 w 1239"/>
              <a:gd name="T93" fmla="*/ 436 h 494"/>
              <a:gd name="T94" fmla="*/ 574 w 1239"/>
              <a:gd name="T95" fmla="*/ 415 h 494"/>
              <a:gd name="T96" fmla="*/ 667 w 1239"/>
              <a:gd name="T97" fmla="*/ 376 h 494"/>
              <a:gd name="T98" fmla="*/ 620 w 1239"/>
              <a:gd name="T99" fmla="*/ 138 h 494"/>
              <a:gd name="T100" fmla="*/ 617 w 1239"/>
              <a:gd name="T101" fmla="*/ 154 h 494"/>
              <a:gd name="T102" fmla="*/ 635 w 1239"/>
              <a:gd name="T103" fmla="*/ 179 h 494"/>
              <a:gd name="T104" fmla="*/ 677 w 1239"/>
              <a:gd name="T105" fmla="*/ 391 h 494"/>
              <a:gd name="T106" fmla="*/ 714 w 1239"/>
              <a:gd name="T107" fmla="*/ 336 h 494"/>
              <a:gd name="T108" fmla="*/ 681 w 1239"/>
              <a:gd name="T109" fmla="*/ 111 h 494"/>
              <a:gd name="T110" fmla="*/ 742 w 1239"/>
              <a:gd name="T111" fmla="*/ 101 h 494"/>
              <a:gd name="T112" fmla="*/ 825 w 1239"/>
              <a:gd name="T113" fmla="*/ 166 h 494"/>
              <a:gd name="T114" fmla="*/ 833 w 1239"/>
              <a:gd name="T115" fmla="*/ 176 h 494"/>
              <a:gd name="T116" fmla="*/ 932 w 1239"/>
              <a:gd name="T117" fmla="*/ 79 h 494"/>
              <a:gd name="T118" fmla="*/ 935 w 1239"/>
              <a:gd name="T119" fmla="*/ 135 h 494"/>
              <a:gd name="T120" fmla="*/ 1089 w 1239"/>
              <a:gd name="T121" fmla="*/ 146 h 494"/>
              <a:gd name="T122" fmla="*/ 1051 w 1239"/>
              <a:gd name="T123" fmla="*/ 221 h 494"/>
              <a:gd name="T124" fmla="*/ 1084 w 1239"/>
              <a:gd name="T125" fmla="*/ 17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9" h="494">
                <a:moveTo>
                  <a:pt x="619" y="455"/>
                </a:moveTo>
                <a:lnTo>
                  <a:pt x="620" y="454"/>
                </a:lnTo>
                <a:lnTo>
                  <a:pt x="619" y="455"/>
                </a:lnTo>
                <a:lnTo>
                  <a:pt x="613" y="455"/>
                </a:lnTo>
                <a:lnTo>
                  <a:pt x="607" y="455"/>
                </a:lnTo>
                <a:lnTo>
                  <a:pt x="609" y="460"/>
                </a:lnTo>
                <a:lnTo>
                  <a:pt x="611" y="463"/>
                </a:lnTo>
                <a:lnTo>
                  <a:pt x="611" y="461"/>
                </a:lnTo>
                <a:lnTo>
                  <a:pt x="611" y="463"/>
                </a:lnTo>
                <a:lnTo>
                  <a:pt x="615" y="460"/>
                </a:lnTo>
                <a:lnTo>
                  <a:pt x="619" y="455"/>
                </a:lnTo>
                <a:close/>
                <a:moveTo>
                  <a:pt x="563" y="428"/>
                </a:moveTo>
                <a:lnTo>
                  <a:pt x="561" y="430"/>
                </a:lnTo>
                <a:lnTo>
                  <a:pt x="560" y="433"/>
                </a:lnTo>
                <a:lnTo>
                  <a:pt x="560" y="435"/>
                </a:lnTo>
                <a:lnTo>
                  <a:pt x="560" y="437"/>
                </a:lnTo>
                <a:lnTo>
                  <a:pt x="563" y="435"/>
                </a:lnTo>
                <a:lnTo>
                  <a:pt x="565" y="432"/>
                </a:lnTo>
                <a:lnTo>
                  <a:pt x="565" y="430"/>
                </a:lnTo>
                <a:lnTo>
                  <a:pt x="565" y="428"/>
                </a:lnTo>
                <a:lnTo>
                  <a:pt x="564" y="427"/>
                </a:lnTo>
                <a:lnTo>
                  <a:pt x="563" y="428"/>
                </a:lnTo>
                <a:lnTo>
                  <a:pt x="562" y="428"/>
                </a:lnTo>
                <a:lnTo>
                  <a:pt x="563" y="428"/>
                </a:lnTo>
                <a:close/>
                <a:moveTo>
                  <a:pt x="751" y="71"/>
                </a:moveTo>
                <a:lnTo>
                  <a:pt x="752" y="70"/>
                </a:lnTo>
                <a:lnTo>
                  <a:pt x="750" y="69"/>
                </a:lnTo>
                <a:lnTo>
                  <a:pt x="751" y="70"/>
                </a:lnTo>
                <a:lnTo>
                  <a:pt x="751" y="71"/>
                </a:lnTo>
                <a:lnTo>
                  <a:pt x="751" y="70"/>
                </a:lnTo>
                <a:lnTo>
                  <a:pt x="751" y="71"/>
                </a:lnTo>
                <a:close/>
                <a:moveTo>
                  <a:pt x="0" y="291"/>
                </a:moveTo>
                <a:lnTo>
                  <a:pt x="0" y="291"/>
                </a:lnTo>
                <a:lnTo>
                  <a:pt x="0" y="292"/>
                </a:lnTo>
                <a:lnTo>
                  <a:pt x="1" y="291"/>
                </a:lnTo>
                <a:lnTo>
                  <a:pt x="0" y="291"/>
                </a:lnTo>
                <a:lnTo>
                  <a:pt x="0" y="291"/>
                </a:lnTo>
                <a:lnTo>
                  <a:pt x="0" y="291"/>
                </a:lnTo>
                <a:close/>
                <a:moveTo>
                  <a:pt x="507" y="44"/>
                </a:moveTo>
                <a:lnTo>
                  <a:pt x="507" y="44"/>
                </a:lnTo>
                <a:lnTo>
                  <a:pt x="507" y="44"/>
                </a:lnTo>
                <a:close/>
                <a:moveTo>
                  <a:pt x="510" y="44"/>
                </a:moveTo>
                <a:lnTo>
                  <a:pt x="508" y="43"/>
                </a:lnTo>
                <a:lnTo>
                  <a:pt x="507" y="44"/>
                </a:lnTo>
                <a:lnTo>
                  <a:pt x="508" y="45"/>
                </a:lnTo>
                <a:lnTo>
                  <a:pt x="510" y="44"/>
                </a:lnTo>
                <a:lnTo>
                  <a:pt x="510" y="44"/>
                </a:lnTo>
                <a:lnTo>
                  <a:pt x="510" y="44"/>
                </a:lnTo>
                <a:close/>
                <a:moveTo>
                  <a:pt x="999" y="123"/>
                </a:moveTo>
                <a:lnTo>
                  <a:pt x="1000" y="123"/>
                </a:lnTo>
                <a:lnTo>
                  <a:pt x="1000" y="123"/>
                </a:lnTo>
                <a:lnTo>
                  <a:pt x="999" y="125"/>
                </a:lnTo>
                <a:lnTo>
                  <a:pt x="998" y="125"/>
                </a:lnTo>
                <a:lnTo>
                  <a:pt x="993" y="129"/>
                </a:lnTo>
                <a:lnTo>
                  <a:pt x="989" y="133"/>
                </a:lnTo>
                <a:lnTo>
                  <a:pt x="986" y="134"/>
                </a:lnTo>
                <a:lnTo>
                  <a:pt x="984" y="134"/>
                </a:lnTo>
                <a:lnTo>
                  <a:pt x="982" y="134"/>
                </a:lnTo>
                <a:lnTo>
                  <a:pt x="978" y="133"/>
                </a:lnTo>
                <a:lnTo>
                  <a:pt x="976" y="130"/>
                </a:lnTo>
                <a:lnTo>
                  <a:pt x="973" y="128"/>
                </a:lnTo>
                <a:lnTo>
                  <a:pt x="969" y="127"/>
                </a:lnTo>
                <a:lnTo>
                  <a:pt x="967" y="127"/>
                </a:lnTo>
                <a:lnTo>
                  <a:pt x="967" y="134"/>
                </a:lnTo>
                <a:lnTo>
                  <a:pt x="967" y="139"/>
                </a:lnTo>
                <a:lnTo>
                  <a:pt x="965" y="141"/>
                </a:lnTo>
                <a:lnTo>
                  <a:pt x="961" y="142"/>
                </a:lnTo>
                <a:lnTo>
                  <a:pt x="958" y="142"/>
                </a:lnTo>
                <a:lnTo>
                  <a:pt x="956" y="141"/>
                </a:lnTo>
                <a:lnTo>
                  <a:pt x="956" y="136"/>
                </a:lnTo>
                <a:lnTo>
                  <a:pt x="958" y="131"/>
                </a:lnTo>
                <a:lnTo>
                  <a:pt x="955" y="131"/>
                </a:lnTo>
                <a:lnTo>
                  <a:pt x="949" y="133"/>
                </a:lnTo>
                <a:lnTo>
                  <a:pt x="948" y="131"/>
                </a:lnTo>
                <a:lnTo>
                  <a:pt x="948" y="130"/>
                </a:lnTo>
                <a:lnTo>
                  <a:pt x="948" y="129"/>
                </a:lnTo>
                <a:lnTo>
                  <a:pt x="949" y="128"/>
                </a:lnTo>
                <a:lnTo>
                  <a:pt x="950" y="125"/>
                </a:lnTo>
                <a:lnTo>
                  <a:pt x="952" y="123"/>
                </a:lnTo>
                <a:lnTo>
                  <a:pt x="956" y="123"/>
                </a:lnTo>
                <a:lnTo>
                  <a:pt x="959" y="123"/>
                </a:lnTo>
                <a:lnTo>
                  <a:pt x="963" y="121"/>
                </a:lnTo>
                <a:lnTo>
                  <a:pt x="966" y="119"/>
                </a:lnTo>
                <a:lnTo>
                  <a:pt x="971" y="118"/>
                </a:lnTo>
                <a:lnTo>
                  <a:pt x="975" y="118"/>
                </a:lnTo>
                <a:lnTo>
                  <a:pt x="980" y="119"/>
                </a:lnTo>
                <a:lnTo>
                  <a:pt x="983" y="121"/>
                </a:lnTo>
                <a:lnTo>
                  <a:pt x="983" y="117"/>
                </a:lnTo>
                <a:lnTo>
                  <a:pt x="982" y="114"/>
                </a:lnTo>
                <a:lnTo>
                  <a:pt x="980" y="113"/>
                </a:lnTo>
                <a:lnTo>
                  <a:pt x="977" y="112"/>
                </a:lnTo>
                <a:lnTo>
                  <a:pt x="972" y="112"/>
                </a:lnTo>
                <a:lnTo>
                  <a:pt x="966" y="111"/>
                </a:lnTo>
                <a:lnTo>
                  <a:pt x="977" y="105"/>
                </a:lnTo>
                <a:lnTo>
                  <a:pt x="988" y="100"/>
                </a:lnTo>
                <a:lnTo>
                  <a:pt x="981" y="101"/>
                </a:lnTo>
                <a:lnTo>
                  <a:pt x="974" y="101"/>
                </a:lnTo>
                <a:lnTo>
                  <a:pt x="967" y="101"/>
                </a:lnTo>
                <a:lnTo>
                  <a:pt x="961" y="101"/>
                </a:lnTo>
                <a:lnTo>
                  <a:pt x="961" y="97"/>
                </a:lnTo>
                <a:lnTo>
                  <a:pt x="964" y="94"/>
                </a:lnTo>
                <a:lnTo>
                  <a:pt x="968" y="91"/>
                </a:lnTo>
                <a:lnTo>
                  <a:pt x="974" y="88"/>
                </a:lnTo>
                <a:lnTo>
                  <a:pt x="983" y="87"/>
                </a:lnTo>
                <a:lnTo>
                  <a:pt x="992" y="85"/>
                </a:lnTo>
                <a:lnTo>
                  <a:pt x="994" y="83"/>
                </a:lnTo>
                <a:lnTo>
                  <a:pt x="997" y="80"/>
                </a:lnTo>
                <a:lnTo>
                  <a:pt x="997" y="78"/>
                </a:lnTo>
                <a:lnTo>
                  <a:pt x="997" y="78"/>
                </a:lnTo>
                <a:lnTo>
                  <a:pt x="996" y="77"/>
                </a:lnTo>
                <a:lnTo>
                  <a:pt x="993" y="78"/>
                </a:lnTo>
                <a:lnTo>
                  <a:pt x="991" y="80"/>
                </a:lnTo>
                <a:lnTo>
                  <a:pt x="990" y="83"/>
                </a:lnTo>
                <a:lnTo>
                  <a:pt x="986" y="81"/>
                </a:lnTo>
                <a:lnTo>
                  <a:pt x="984" y="79"/>
                </a:lnTo>
                <a:lnTo>
                  <a:pt x="981" y="78"/>
                </a:lnTo>
                <a:lnTo>
                  <a:pt x="978" y="77"/>
                </a:lnTo>
                <a:lnTo>
                  <a:pt x="976" y="73"/>
                </a:lnTo>
                <a:lnTo>
                  <a:pt x="977" y="70"/>
                </a:lnTo>
                <a:lnTo>
                  <a:pt x="977" y="69"/>
                </a:lnTo>
                <a:lnTo>
                  <a:pt x="976" y="68"/>
                </a:lnTo>
                <a:lnTo>
                  <a:pt x="975" y="67"/>
                </a:lnTo>
                <a:lnTo>
                  <a:pt x="974" y="65"/>
                </a:lnTo>
                <a:lnTo>
                  <a:pt x="968" y="62"/>
                </a:lnTo>
                <a:lnTo>
                  <a:pt x="965" y="59"/>
                </a:lnTo>
                <a:lnTo>
                  <a:pt x="966" y="56"/>
                </a:lnTo>
                <a:lnTo>
                  <a:pt x="966" y="55"/>
                </a:lnTo>
                <a:lnTo>
                  <a:pt x="965" y="54"/>
                </a:lnTo>
                <a:lnTo>
                  <a:pt x="964" y="54"/>
                </a:lnTo>
                <a:lnTo>
                  <a:pt x="963" y="54"/>
                </a:lnTo>
                <a:lnTo>
                  <a:pt x="960" y="55"/>
                </a:lnTo>
                <a:lnTo>
                  <a:pt x="959" y="58"/>
                </a:lnTo>
                <a:lnTo>
                  <a:pt x="958" y="60"/>
                </a:lnTo>
                <a:lnTo>
                  <a:pt x="957" y="61"/>
                </a:lnTo>
                <a:lnTo>
                  <a:pt x="956" y="61"/>
                </a:lnTo>
                <a:lnTo>
                  <a:pt x="955" y="61"/>
                </a:lnTo>
                <a:lnTo>
                  <a:pt x="952" y="60"/>
                </a:lnTo>
                <a:lnTo>
                  <a:pt x="950" y="60"/>
                </a:lnTo>
                <a:lnTo>
                  <a:pt x="949" y="61"/>
                </a:lnTo>
                <a:lnTo>
                  <a:pt x="949" y="62"/>
                </a:lnTo>
                <a:lnTo>
                  <a:pt x="949" y="64"/>
                </a:lnTo>
                <a:lnTo>
                  <a:pt x="951" y="68"/>
                </a:lnTo>
                <a:lnTo>
                  <a:pt x="953" y="71"/>
                </a:lnTo>
                <a:lnTo>
                  <a:pt x="957" y="71"/>
                </a:lnTo>
                <a:lnTo>
                  <a:pt x="960" y="71"/>
                </a:lnTo>
                <a:lnTo>
                  <a:pt x="961" y="71"/>
                </a:lnTo>
                <a:lnTo>
                  <a:pt x="963" y="72"/>
                </a:lnTo>
                <a:lnTo>
                  <a:pt x="964" y="73"/>
                </a:lnTo>
                <a:lnTo>
                  <a:pt x="964" y="76"/>
                </a:lnTo>
                <a:lnTo>
                  <a:pt x="958" y="80"/>
                </a:lnTo>
                <a:lnTo>
                  <a:pt x="950" y="83"/>
                </a:lnTo>
                <a:lnTo>
                  <a:pt x="947" y="84"/>
                </a:lnTo>
                <a:lnTo>
                  <a:pt x="942" y="86"/>
                </a:lnTo>
                <a:lnTo>
                  <a:pt x="940" y="86"/>
                </a:lnTo>
                <a:lnTo>
                  <a:pt x="939" y="86"/>
                </a:lnTo>
                <a:lnTo>
                  <a:pt x="938" y="85"/>
                </a:lnTo>
                <a:lnTo>
                  <a:pt x="938" y="83"/>
                </a:lnTo>
                <a:lnTo>
                  <a:pt x="942" y="77"/>
                </a:lnTo>
                <a:lnTo>
                  <a:pt x="945" y="72"/>
                </a:lnTo>
                <a:lnTo>
                  <a:pt x="945" y="71"/>
                </a:lnTo>
                <a:lnTo>
                  <a:pt x="945" y="70"/>
                </a:lnTo>
                <a:lnTo>
                  <a:pt x="944" y="70"/>
                </a:lnTo>
                <a:lnTo>
                  <a:pt x="942" y="70"/>
                </a:lnTo>
                <a:lnTo>
                  <a:pt x="941" y="69"/>
                </a:lnTo>
                <a:lnTo>
                  <a:pt x="940" y="68"/>
                </a:lnTo>
                <a:lnTo>
                  <a:pt x="940" y="68"/>
                </a:lnTo>
                <a:lnTo>
                  <a:pt x="942" y="65"/>
                </a:lnTo>
                <a:lnTo>
                  <a:pt x="943" y="62"/>
                </a:lnTo>
                <a:lnTo>
                  <a:pt x="945" y="59"/>
                </a:lnTo>
                <a:lnTo>
                  <a:pt x="947" y="56"/>
                </a:lnTo>
                <a:lnTo>
                  <a:pt x="949" y="54"/>
                </a:lnTo>
                <a:lnTo>
                  <a:pt x="949" y="52"/>
                </a:lnTo>
                <a:lnTo>
                  <a:pt x="949" y="51"/>
                </a:lnTo>
                <a:lnTo>
                  <a:pt x="948" y="50"/>
                </a:lnTo>
                <a:lnTo>
                  <a:pt x="947" y="48"/>
                </a:lnTo>
                <a:lnTo>
                  <a:pt x="942" y="51"/>
                </a:lnTo>
                <a:lnTo>
                  <a:pt x="940" y="54"/>
                </a:lnTo>
                <a:lnTo>
                  <a:pt x="939" y="58"/>
                </a:lnTo>
                <a:lnTo>
                  <a:pt x="938" y="61"/>
                </a:lnTo>
                <a:lnTo>
                  <a:pt x="936" y="63"/>
                </a:lnTo>
                <a:lnTo>
                  <a:pt x="935" y="64"/>
                </a:lnTo>
                <a:lnTo>
                  <a:pt x="934" y="64"/>
                </a:lnTo>
                <a:lnTo>
                  <a:pt x="932" y="64"/>
                </a:lnTo>
                <a:lnTo>
                  <a:pt x="930" y="64"/>
                </a:lnTo>
                <a:lnTo>
                  <a:pt x="930" y="63"/>
                </a:lnTo>
                <a:lnTo>
                  <a:pt x="930" y="62"/>
                </a:lnTo>
                <a:lnTo>
                  <a:pt x="930" y="61"/>
                </a:lnTo>
                <a:lnTo>
                  <a:pt x="932" y="58"/>
                </a:lnTo>
                <a:lnTo>
                  <a:pt x="931" y="55"/>
                </a:lnTo>
                <a:lnTo>
                  <a:pt x="930" y="53"/>
                </a:lnTo>
                <a:lnTo>
                  <a:pt x="928" y="54"/>
                </a:lnTo>
                <a:lnTo>
                  <a:pt x="926" y="55"/>
                </a:lnTo>
                <a:lnTo>
                  <a:pt x="925" y="58"/>
                </a:lnTo>
                <a:lnTo>
                  <a:pt x="922" y="62"/>
                </a:lnTo>
                <a:lnTo>
                  <a:pt x="919" y="64"/>
                </a:lnTo>
                <a:lnTo>
                  <a:pt x="916" y="64"/>
                </a:lnTo>
                <a:lnTo>
                  <a:pt x="912" y="63"/>
                </a:lnTo>
                <a:lnTo>
                  <a:pt x="909" y="60"/>
                </a:lnTo>
                <a:lnTo>
                  <a:pt x="907" y="58"/>
                </a:lnTo>
                <a:lnTo>
                  <a:pt x="906" y="60"/>
                </a:lnTo>
                <a:lnTo>
                  <a:pt x="905" y="62"/>
                </a:lnTo>
                <a:lnTo>
                  <a:pt x="903" y="64"/>
                </a:lnTo>
                <a:lnTo>
                  <a:pt x="901" y="65"/>
                </a:lnTo>
                <a:lnTo>
                  <a:pt x="895" y="65"/>
                </a:lnTo>
                <a:lnTo>
                  <a:pt x="891" y="65"/>
                </a:lnTo>
                <a:lnTo>
                  <a:pt x="891" y="68"/>
                </a:lnTo>
                <a:lnTo>
                  <a:pt x="891" y="68"/>
                </a:lnTo>
                <a:lnTo>
                  <a:pt x="891" y="69"/>
                </a:lnTo>
                <a:lnTo>
                  <a:pt x="892" y="69"/>
                </a:lnTo>
                <a:lnTo>
                  <a:pt x="894" y="69"/>
                </a:lnTo>
                <a:lnTo>
                  <a:pt x="897" y="68"/>
                </a:lnTo>
                <a:lnTo>
                  <a:pt x="898" y="69"/>
                </a:lnTo>
                <a:lnTo>
                  <a:pt x="899" y="70"/>
                </a:lnTo>
                <a:lnTo>
                  <a:pt x="899" y="70"/>
                </a:lnTo>
                <a:lnTo>
                  <a:pt x="899" y="71"/>
                </a:lnTo>
                <a:lnTo>
                  <a:pt x="897" y="72"/>
                </a:lnTo>
                <a:lnTo>
                  <a:pt x="893" y="73"/>
                </a:lnTo>
                <a:lnTo>
                  <a:pt x="891" y="73"/>
                </a:lnTo>
                <a:lnTo>
                  <a:pt x="887" y="73"/>
                </a:lnTo>
                <a:lnTo>
                  <a:pt x="886" y="73"/>
                </a:lnTo>
                <a:lnTo>
                  <a:pt x="885" y="72"/>
                </a:lnTo>
                <a:lnTo>
                  <a:pt x="885" y="71"/>
                </a:lnTo>
                <a:lnTo>
                  <a:pt x="885" y="69"/>
                </a:lnTo>
                <a:lnTo>
                  <a:pt x="887" y="65"/>
                </a:lnTo>
                <a:lnTo>
                  <a:pt x="891" y="62"/>
                </a:lnTo>
                <a:lnTo>
                  <a:pt x="895" y="60"/>
                </a:lnTo>
                <a:lnTo>
                  <a:pt x="900" y="58"/>
                </a:lnTo>
                <a:lnTo>
                  <a:pt x="905" y="52"/>
                </a:lnTo>
                <a:lnTo>
                  <a:pt x="909" y="47"/>
                </a:lnTo>
                <a:lnTo>
                  <a:pt x="910" y="50"/>
                </a:lnTo>
                <a:lnTo>
                  <a:pt x="912" y="52"/>
                </a:lnTo>
                <a:lnTo>
                  <a:pt x="915" y="52"/>
                </a:lnTo>
                <a:lnTo>
                  <a:pt x="916" y="52"/>
                </a:lnTo>
                <a:lnTo>
                  <a:pt x="920" y="50"/>
                </a:lnTo>
                <a:lnTo>
                  <a:pt x="926" y="46"/>
                </a:lnTo>
                <a:lnTo>
                  <a:pt x="920" y="45"/>
                </a:lnTo>
                <a:lnTo>
                  <a:pt x="916" y="43"/>
                </a:lnTo>
                <a:lnTo>
                  <a:pt x="910" y="42"/>
                </a:lnTo>
                <a:lnTo>
                  <a:pt x="906" y="43"/>
                </a:lnTo>
                <a:lnTo>
                  <a:pt x="902" y="45"/>
                </a:lnTo>
                <a:lnTo>
                  <a:pt x="900" y="48"/>
                </a:lnTo>
                <a:lnTo>
                  <a:pt x="898" y="51"/>
                </a:lnTo>
                <a:lnTo>
                  <a:pt x="897" y="53"/>
                </a:lnTo>
                <a:lnTo>
                  <a:pt x="893" y="54"/>
                </a:lnTo>
                <a:lnTo>
                  <a:pt x="890" y="54"/>
                </a:lnTo>
                <a:lnTo>
                  <a:pt x="884" y="56"/>
                </a:lnTo>
                <a:lnTo>
                  <a:pt x="879" y="60"/>
                </a:lnTo>
                <a:lnTo>
                  <a:pt x="878" y="61"/>
                </a:lnTo>
                <a:lnTo>
                  <a:pt x="877" y="61"/>
                </a:lnTo>
                <a:lnTo>
                  <a:pt x="876" y="61"/>
                </a:lnTo>
                <a:lnTo>
                  <a:pt x="876" y="63"/>
                </a:lnTo>
                <a:lnTo>
                  <a:pt x="877" y="65"/>
                </a:lnTo>
                <a:lnTo>
                  <a:pt x="879" y="68"/>
                </a:lnTo>
                <a:lnTo>
                  <a:pt x="881" y="71"/>
                </a:lnTo>
                <a:lnTo>
                  <a:pt x="879" y="72"/>
                </a:lnTo>
                <a:lnTo>
                  <a:pt x="878" y="75"/>
                </a:lnTo>
                <a:lnTo>
                  <a:pt x="876" y="76"/>
                </a:lnTo>
                <a:lnTo>
                  <a:pt x="869" y="79"/>
                </a:lnTo>
                <a:lnTo>
                  <a:pt x="862" y="83"/>
                </a:lnTo>
                <a:lnTo>
                  <a:pt x="865" y="84"/>
                </a:lnTo>
                <a:lnTo>
                  <a:pt x="864" y="85"/>
                </a:lnTo>
                <a:lnTo>
                  <a:pt x="861" y="85"/>
                </a:lnTo>
                <a:lnTo>
                  <a:pt x="859" y="84"/>
                </a:lnTo>
                <a:lnTo>
                  <a:pt x="857" y="84"/>
                </a:lnTo>
                <a:lnTo>
                  <a:pt x="853" y="83"/>
                </a:lnTo>
                <a:lnTo>
                  <a:pt x="851" y="83"/>
                </a:lnTo>
                <a:lnTo>
                  <a:pt x="849" y="84"/>
                </a:lnTo>
                <a:lnTo>
                  <a:pt x="846" y="91"/>
                </a:lnTo>
                <a:lnTo>
                  <a:pt x="843" y="96"/>
                </a:lnTo>
                <a:lnTo>
                  <a:pt x="839" y="101"/>
                </a:lnTo>
                <a:lnTo>
                  <a:pt x="834" y="104"/>
                </a:lnTo>
                <a:lnTo>
                  <a:pt x="828" y="109"/>
                </a:lnTo>
                <a:lnTo>
                  <a:pt x="823" y="111"/>
                </a:lnTo>
                <a:lnTo>
                  <a:pt x="817" y="113"/>
                </a:lnTo>
                <a:lnTo>
                  <a:pt x="810" y="113"/>
                </a:lnTo>
                <a:lnTo>
                  <a:pt x="807" y="113"/>
                </a:lnTo>
                <a:lnTo>
                  <a:pt x="804" y="112"/>
                </a:lnTo>
                <a:lnTo>
                  <a:pt x="803" y="111"/>
                </a:lnTo>
                <a:lnTo>
                  <a:pt x="802" y="108"/>
                </a:lnTo>
                <a:lnTo>
                  <a:pt x="802" y="102"/>
                </a:lnTo>
                <a:lnTo>
                  <a:pt x="802" y="95"/>
                </a:lnTo>
                <a:lnTo>
                  <a:pt x="794" y="98"/>
                </a:lnTo>
                <a:lnTo>
                  <a:pt x="786" y="103"/>
                </a:lnTo>
                <a:lnTo>
                  <a:pt x="778" y="106"/>
                </a:lnTo>
                <a:lnTo>
                  <a:pt x="771" y="111"/>
                </a:lnTo>
                <a:lnTo>
                  <a:pt x="769" y="111"/>
                </a:lnTo>
                <a:lnTo>
                  <a:pt x="768" y="110"/>
                </a:lnTo>
                <a:lnTo>
                  <a:pt x="767" y="109"/>
                </a:lnTo>
                <a:lnTo>
                  <a:pt x="765" y="106"/>
                </a:lnTo>
                <a:lnTo>
                  <a:pt x="759" y="106"/>
                </a:lnTo>
                <a:lnTo>
                  <a:pt x="752" y="106"/>
                </a:lnTo>
                <a:lnTo>
                  <a:pt x="752" y="106"/>
                </a:lnTo>
                <a:lnTo>
                  <a:pt x="752" y="106"/>
                </a:lnTo>
                <a:lnTo>
                  <a:pt x="753" y="108"/>
                </a:lnTo>
                <a:lnTo>
                  <a:pt x="752" y="109"/>
                </a:lnTo>
                <a:lnTo>
                  <a:pt x="753" y="105"/>
                </a:lnTo>
                <a:lnTo>
                  <a:pt x="755" y="102"/>
                </a:lnTo>
                <a:lnTo>
                  <a:pt x="754" y="97"/>
                </a:lnTo>
                <a:lnTo>
                  <a:pt x="752" y="93"/>
                </a:lnTo>
                <a:lnTo>
                  <a:pt x="751" y="89"/>
                </a:lnTo>
                <a:lnTo>
                  <a:pt x="749" y="87"/>
                </a:lnTo>
                <a:lnTo>
                  <a:pt x="746" y="91"/>
                </a:lnTo>
                <a:lnTo>
                  <a:pt x="745" y="94"/>
                </a:lnTo>
                <a:lnTo>
                  <a:pt x="743" y="94"/>
                </a:lnTo>
                <a:lnTo>
                  <a:pt x="741" y="92"/>
                </a:lnTo>
                <a:lnTo>
                  <a:pt x="739" y="88"/>
                </a:lnTo>
                <a:lnTo>
                  <a:pt x="738" y="85"/>
                </a:lnTo>
                <a:lnTo>
                  <a:pt x="736" y="84"/>
                </a:lnTo>
                <a:lnTo>
                  <a:pt x="733" y="83"/>
                </a:lnTo>
                <a:lnTo>
                  <a:pt x="732" y="83"/>
                </a:lnTo>
                <a:lnTo>
                  <a:pt x="730" y="81"/>
                </a:lnTo>
                <a:lnTo>
                  <a:pt x="733" y="79"/>
                </a:lnTo>
                <a:lnTo>
                  <a:pt x="735" y="79"/>
                </a:lnTo>
                <a:lnTo>
                  <a:pt x="737" y="77"/>
                </a:lnTo>
                <a:lnTo>
                  <a:pt x="738" y="75"/>
                </a:lnTo>
                <a:lnTo>
                  <a:pt x="738" y="72"/>
                </a:lnTo>
                <a:lnTo>
                  <a:pt x="737" y="69"/>
                </a:lnTo>
                <a:lnTo>
                  <a:pt x="736" y="68"/>
                </a:lnTo>
                <a:lnTo>
                  <a:pt x="735" y="67"/>
                </a:lnTo>
                <a:lnTo>
                  <a:pt x="734" y="65"/>
                </a:lnTo>
                <a:lnTo>
                  <a:pt x="733" y="67"/>
                </a:lnTo>
                <a:lnTo>
                  <a:pt x="733" y="69"/>
                </a:lnTo>
                <a:lnTo>
                  <a:pt x="733" y="73"/>
                </a:lnTo>
                <a:lnTo>
                  <a:pt x="729" y="75"/>
                </a:lnTo>
                <a:lnTo>
                  <a:pt x="726" y="75"/>
                </a:lnTo>
                <a:lnTo>
                  <a:pt x="725" y="70"/>
                </a:lnTo>
                <a:lnTo>
                  <a:pt x="724" y="67"/>
                </a:lnTo>
                <a:lnTo>
                  <a:pt x="717" y="62"/>
                </a:lnTo>
                <a:lnTo>
                  <a:pt x="710" y="58"/>
                </a:lnTo>
                <a:lnTo>
                  <a:pt x="710" y="55"/>
                </a:lnTo>
                <a:lnTo>
                  <a:pt x="710" y="54"/>
                </a:lnTo>
                <a:lnTo>
                  <a:pt x="711" y="54"/>
                </a:lnTo>
                <a:lnTo>
                  <a:pt x="713" y="54"/>
                </a:lnTo>
                <a:lnTo>
                  <a:pt x="717" y="55"/>
                </a:lnTo>
                <a:lnTo>
                  <a:pt x="720" y="55"/>
                </a:lnTo>
                <a:lnTo>
                  <a:pt x="714" y="50"/>
                </a:lnTo>
                <a:lnTo>
                  <a:pt x="710" y="45"/>
                </a:lnTo>
                <a:lnTo>
                  <a:pt x="711" y="44"/>
                </a:lnTo>
                <a:lnTo>
                  <a:pt x="714" y="40"/>
                </a:lnTo>
                <a:lnTo>
                  <a:pt x="716" y="39"/>
                </a:lnTo>
                <a:lnTo>
                  <a:pt x="716" y="38"/>
                </a:lnTo>
                <a:lnTo>
                  <a:pt x="714" y="37"/>
                </a:lnTo>
                <a:lnTo>
                  <a:pt x="712" y="37"/>
                </a:lnTo>
                <a:lnTo>
                  <a:pt x="709" y="38"/>
                </a:lnTo>
                <a:lnTo>
                  <a:pt x="704" y="39"/>
                </a:lnTo>
                <a:lnTo>
                  <a:pt x="701" y="42"/>
                </a:lnTo>
                <a:lnTo>
                  <a:pt x="697" y="45"/>
                </a:lnTo>
                <a:lnTo>
                  <a:pt x="695" y="42"/>
                </a:lnTo>
                <a:lnTo>
                  <a:pt x="694" y="38"/>
                </a:lnTo>
                <a:lnTo>
                  <a:pt x="691" y="37"/>
                </a:lnTo>
                <a:lnTo>
                  <a:pt x="686" y="36"/>
                </a:lnTo>
                <a:lnTo>
                  <a:pt x="683" y="35"/>
                </a:lnTo>
                <a:lnTo>
                  <a:pt x="678" y="34"/>
                </a:lnTo>
                <a:lnTo>
                  <a:pt x="676" y="35"/>
                </a:lnTo>
                <a:lnTo>
                  <a:pt x="673" y="37"/>
                </a:lnTo>
                <a:lnTo>
                  <a:pt x="672" y="39"/>
                </a:lnTo>
                <a:lnTo>
                  <a:pt x="670" y="43"/>
                </a:lnTo>
                <a:lnTo>
                  <a:pt x="662" y="45"/>
                </a:lnTo>
                <a:lnTo>
                  <a:pt x="653" y="46"/>
                </a:lnTo>
                <a:lnTo>
                  <a:pt x="651" y="48"/>
                </a:lnTo>
                <a:lnTo>
                  <a:pt x="648" y="52"/>
                </a:lnTo>
                <a:lnTo>
                  <a:pt x="646" y="55"/>
                </a:lnTo>
                <a:lnTo>
                  <a:pt x="645" y="56"/>
                </a:lnTo>
                <a:lnTo>
                  <a:pt x="644" y="56"/>
                </a:lnTo>
                <a:lnTo>
                  <a:pt x="642" y="55"/>
                </a:lnTo>
                <a:lnTo>
                  <a:pt x="635" y="55"/>
                </a:lnTo>
                <a:lnTo>
                  <a:pt x="629" y="56"/>
                </a:lnTo>
                <a:lnTo>
                  <a:pt x="622" y="60"/>
                </a:lnTo>
                <a:lnTo>
                  <a:pt x="617" y="62"/>
                </a:lnTo>
                <a:lnTo>
                  <a:pt x="605" y="69"/>
                </a:lnTo>
                <a:lnTo>
                  <a:pt x="593" y="76"/>
                </a:lnTo>
                <a:lnTo>
                  <a:pt x="580" y="80"/>
                </a:lnTo>
                <a:lnTo>
                  <a:pt x="568" y="85"/>
                </a:lnTo>
                <a:lnTo>
                  <a:pt x="563" y="89"/>
                </a:lnTo>
                <a:lnTo>
                  <a:pt x="559" y="94"/>
                </a:lnTo>
                <a:lnTo>
                  <a:pt x="554" y="98"/>
                </a:lnTo>
                <a:lnTo>
                  <a:pt x="548" y="101"/>
                </a:lnTo>
                <a:lnTo>
                  <a:pt x="549" y="97"/>
                </a:lnTo>
                <a:lnTo>
                  <a:pt x="549" y="94"/>
                </a:lnTo>
                <a:lnTo>
                  <a:pt x="551" y="91"/>
                </a:lnTo>
                <a:lnTo>
                  <a:pt x="548" y="88"/>
                </a:lnTo>
                <a:lnTo>
                  <a:pt x="547" y="88"/>
                </a:lnTo>
                <a:lnTo>
                  <a:pt x="546" y="88"/>
                </a:lnTo>
                <a:lnTo>
                  <a:pt x="545" y="89"/>
                </a:lnTo>
                <a:lnTo>
                  <a:pt x="545" y="91"/>
                </a:lnTo>
                <a:lnTo>
                  <a:pt x="544" y="94"/>
                </a:lnTo>
                <a:lnTo>
                  <a:pt x="544" y="97"/>
                </a:lnTo>
                <a:lnTo>
                  <a:pt x="544" y="100"/>
                </a:lnTo>
                <a:lnTo>
                  <a:pt x="544" y="103"/>
                </a:lnTo>
                <a:lnTo>
                  <a:pt x="543" y="103"/>
                </a:lnTo>
                <a:lnTo>
                  <a:pt x="540" y="102"/>
                </a:lnTo>
                <a:lnTo>
                  <a:pt x="536" y="103"/>
                </a:lnTo>
                <a:lnTo>
                  <a:pt x="531" y="106"/>
                </a:lnTo>
                <a:lnTo>
                  <a:pt x="527" y="106"/>
                </a:lnTo>
                <a:lnTo>
                  <a:pt x="522" y="110"/>
                </a:lnTo>
                <a:lnTo>
                  <a:pt x="519" y="114"/>
                </a:lnTo>
                <a:lnTo>
                  <a:pt x="514" y="117"/>
                </a:lnTo>
                <a:lnTo>
                  <a:pt x="511" y="118"/>
                </a:lnTo>
                <a:lnTo>
                  <a:pt x="508" y="117"/>
                </a:lnTo>
                <a:lnTo>
                  <a:pt x="507" y="116"/>
                </a:lnTo>
                <a:lnTo>
                  <a:pt x="505" y="113"/>
                </a:lnTo>
                <a:lnTo>
                  <a:pt x="500" y="114"/>
                </a:lnTo>
                <a:lnTo>
                  <a:pt x="496" y="116"/>
                </a:lnTo>
                <a:lnTo>
                  <a:pt x="495" y="113"/>
                </a:lnTo>
                <a:lnTo>
                  <a:pt x="494" y="110"/>
                </a:lnTo>
                <a:lnTo>
                  <a:pt x="493" y="110"/>
                </a:lnTo>
                <a:lnTo>
                  <a:pt x="491" y="109"/>
                </a:lnTo>
                <a:lnTo>
                  <a:pt x="489" y="109"/>
                </a:lnTo>
                <a:lnTo>
                  <a:pt x="488" y="110"/>
                </a:lnTo>
                <a:lnTo>
                  <a:pt x="487" y="112"/>
                </a:lnTo>
                <a:lnTo>
                  <a:pt x="487" y="113"/>
                </a:lnTo>
                <a:lnTo>
                  <a:pt x="489" y="113"/>
                </a:lnTo>
                <a:lnTo>
                  <a:pt x="490" y="113"/>
                </a:lnTo>
                <a:lnTo>
                  <a:pt x="491" y="113"/>
                </a:lnTo>
                <a:lnTo>
                  <a:pt x="493" y="114"/>
                </a:lnTo>
                <a:lnTo>
                  <a:pt x="494" y="117"/>
                </a:lnTo>
                <a:lnTo>
                  <a:pt x="494" y="119"/>
                </a:lnTo>
                <a:lnTo>
                  <a:pt x="490" y="125"/>
                </a:lnTo>
                <a:lnTo>
                  <a:pt x="486" y="129"/>
                </a:lnTo>
                <a:lnTo>
                  <a:pt x="479" y="133"/>
                </a:lnTo>
                <a:lnTo>
                  <a:pt x="473" y="135"/>
                </a:lnTo>
                <a:lnTo>
                  <a:pt x="469" y="141"/>
                </a:lnTo>
                <a:lnTo>
                  <a:pt x="465" y="144"/>
                </a:lnTo>
                <a:lnTo>
                  <a:pt x="464" y="144"/>
                </a:lnTo>
                <a:lnTo>
                  <a:pt x="463" y="143"/>
                </a:lnTo>
                <a:lnTo>
                  <a:pt x="464" y="142"/>
                </a:lnTo>
                <a:lnTo>
                  <a:pt x="464" y="141"/>
                </a:lnTo>
                <a:lnTo>
                  <a:pt x="464" y="139"/>
                </a:lnTo>
                <a:lnTo>
                  <a:pt x="465" y="136"/>
                </a:lnTo>
                <a:lnTo>
                  <a:pt x="464" y="133"/>
                </a:lnTo>
                <a:lnTo>
                  <a:pt x="465" y="129"/>
                </a:lnTo>
                <a:lnTo>
                  <a:pt x="466" y="127"/>
                </a:lnTo>
                <a:lnTo>
                  <a:pt x="469" y="125"/>
                </a:lnTo>
                <a:lnTo>
                  <a:pt x="463" y="128"/>
                </a:lnTo>
                <a:lnTo>
                  <a:pt x="457" y="131"/>
                </a:lnTo>
                <a:lnTo>
                  <a:pt x="456" y="129"/>
                </a:lnTo>
                <a:lnTo>
                  <a:pt x="456" y="126"/>
                </a:lnTo>
                <a:lnTo>
                  <a:pt x="456" y="121"/>
                </a:lnTo>
                <a:lnTo>
                  <a:pt x="457" y="118"/>
                </a:lnTo>
                <a:lnTo>
                  <a:pt x="458" y="116"/>
                </a:lnTo>
                <a:lnTo>
                  <a:pt x="460" y="113"/>
                </a:lnTo>
                <a:lnTo>
                  <a:pt x="462" y="112"/>
                </a:lnTo>
                <a:lnTo>
                  <a:pt x="464" y="111"/>
                </a:lnTo>
                <a:lnTo>
                  <a:pt x="466" y="110"/>
                </a:lnTo>
                <a:lnTo>
                  <a:pt x="469" y="111"/>
                </a:lnTo>
                <a:lnTo>
                  <a:pt x="471" y="111"/>
                </a:lnTo>
                <a:lnTo>
                  <a:pt x="472" y="113"/>
                </a:lnTo>
                <a:lnTo>
                  <a:pt x="473" y="112"/>
                </a:lnTo>
                <a:lnTo>
                  <a:pt x="474" y="111"/>
                </a:lnTo>
                <a:lnTo>
                  <a:pt x="470" y="110"/>
                </a:lnTo>
                <a:lnTo>
                  <a:pt x="467" y="106"/>
                </a:lnTo>
                <a:lnTo>
                  <a:pt x="473" y="105"/>
                </a:lnTo>
                <a:lnTo>
                  <a:pt x="478" y="104"/>
                </a:lnTo>
                <a:lnTo>
                  <a:pt x="481" y="103"/>
                </a:lnTo>
                <a:lnTo>
                  <a:pt x="483" y="103"/>
                </a:lnTo>
                <a:lnTo>
                  <a:pt x="486" y="104"/>
                </a:lnTo>
                <a:lnTo>
                  <a:pt x="489" y="105"/>
                </a:lnTo>
                <a:lnTo>
                  <a:pt x="489" y="100"/>
                </a:lnTo>
                <a:lnTo>
                  <a:pt x="490" y="95"/>
                </a:lnTo>
                <a:lnTo>
                  <a:pt x="491" y="95"/>
                </a:lnTo>
                <a:lnTo>
                  <a:pt x="494" y="96"/>
                </a:lnTo>
                <a:lnTo>
                  <a:pt x="497" y="97"/>
                </a:lnTo>
                <a:lnTo>
                  <a:pt x="500" y="97"/>
                </a:lnTo>
                <a:lnTo>
                  <a:pt x="500" y="93"/>
                </a:lnTo>
                <a:lnTo>
                  <a:pt x="500" y="87"/>
                </a:lnTo>
                <a:lnTo>
                  <a:pt x="502" y="85"/>
                </a:lnTo>
                <a:lnTo>
                  <a:pt x="503" y="85"/>
                </a:lnTo>
                <a:lnTo>
                  <a:pt x="503" y="85"/>
                </a:lnTo>
                <a:lnTo>
                  <a:pt x="504" y="86"/>
                </a:lnTo>
                <a:lnTo>
                  <a:pt x="506" y="88"/>
                </a:lnTo>
                <a:lnTo>
                  <a:pt x="508" y="88"/>
                </a:lnTo>
                <a:lnTo>
                  <a:pt x="510" y="88"/>
                </a:lnTo>
                <a:lnTo>
                  <a:pt x="513" y="88"/>
                </a:lnTo>
                <a:lnTo>
                  <a:pt x="510" y="85"/>
                </a:lnTo>
                <a:lnTo>
                  <a:pt x="506" y="81"/>
                </a:lnTo>
                <a:lnTo>
                  <a:pt x="506" y="79"/>
                </a:lnTo>
                <a:lnTo>
                  <a:pt x="505" y="78"/>
                </a:lnTo>
                <a:lnTo>
                  <a:pt x="505" y="76"/>
                </a:lnTo>
                <a:lnTo>
                  <a:pt x="506" y="75"/>
                </a:lnTo>
                <a:lnTo>
                  <a:pt x="510" y="71"/>
                </a:lnTo>
                <a:lnTo>
                  <a:pt x="515" y="68"/>
                </a:lnTo>
                <a:lnTo>
                  <a:pt x="518" y="68"/>
                </a:lnTo>
                <a:lnTo>
                  <a:pt x="520" y="68"/>
                </a:lnTo>
                <a:lnTo>
                  <a:pt x="522" y="69"/>
                </a:lnTo>
                <a:lnTo>
                  <a:pt x="524" y="71"/>
                </a:lnTo>
                <a:lnTo>
                  <a:pt x="520" y="76"/>
                </a:lnTo>
                <a:lnTo>
                  <a:pt x="516" y="81"/>
                </a:lnTo>
                <a:lnTo>
                  <a:pt x="518" y="83"/>
                </a:lnTo>
                <a:lnTo>
                  <a:pt x="520" y="83"/>
                </a:lnTo>
                <a:lnTo>
                  <a:pt x="521" y="81"/>
                </a:lnTo>
                <a:lnTo>
                  <a:pt x="524" y="79"/>
                </a:lnTo>
                <a:lnTo>
                  <a:pt x="528" y="77"/>
                </a:lnTo>
                <a:lnTo>
                  <a:pt x="531" y="72"/>
                </a:lnTo>
                <a:lnTo>
                  <a:pt x="532" y="70"/>
                </a:lnTo>
                <a:lnTo>
                  <a:pt x="532" y="68"/>
                </a:lnTo>
                <a:lnTo>
                  <a:pt x="531" y="68"/>
                </a:lnTo>
                <a:lnTo>
                  <a:pt x="530" y="68"/>
                </a:lnTo>
                <a:lnTo>
                  <a:pt x="528" y="68"/>
                </a:lnTo>
                <a:lnTo>
                  <a:pt x="527" y="68"/>
                </a:lnTo>
                <a:lnTo>
                  <a:pt x="526" y="67"/>
                </a:lnTo>
                <a:lnTo>
                  <a:pt x="524" y="65"/>
                </a:lnTo>
                <a:lnTo>
                  <a:pt x="526" y="63"/>
                </a:lnTo>
                <a:lnTo>
                  <a:pt x="529" y="62"/>
                </a:lnTo>
                <a:lnTo>
                  <a:pt x="531" y="61"/>
                </a:lnTo>
                <a:lnTo>
                  <a:pt x="535" y="60"/>
                </a:lnTo>
                <a:lnTo>
                  <a:pt x="538" y="56"/>
                </a:lnTo>
                <a:lnTo>
                  <a:pt x="543" y="53"/>
                </a:lnTo>
                <a:lnTo>
                  <a:pt x="547" y="52"/>
                </a:lnTo>
                <a:lnTo>
                  <a:pt x="553" y="52"/>
                </a:lnTo>
                <a:lnTo>
                  <a:pt x="557" y="48"/>
                </a:lnTo>
                <a:lnTo>
                  <a:pt x="563" y="45"/>
                </a:lnTo>
                <a:lnTo>
                  <a:pt x="568" y="42"/>
                </a:lnTo>
                <a:lnTo>
                  <a:pt x="572" y="38"/>
                </a:lnTo>
                <a:lnTo>
                  <a:pt x="576" y="36"/>
                </a:lnTo>
                <a:lnTo>
                  <a:pt x="578" y="36"/>
                </a:lnTo>
                <a:lnTo>
                  <a:pt x="581" y="36"/>
                </a:lnTo>
                <a:lnTo>
                  <a:pt x="585" y="38"/>
                </a:lnTo>
                <a:lnTo>
                  <a:pt x="582" y="36"/>
                </a:lnTo>
                <a:lnTo>
                  <a:pt x="580" y="33"/>
                </a:lnTo>
                <a:lnTo>
                  <a:pt x="578" y="31"/>
                </a:lnTo>
                <a:lnTo>
                  <a:pt x="574" y="30"/>
                </a:lnTo>
                <a:lnTo>
                  <a:pt x="571" y="30"/>
                </a:lnTo>
                <a:lnTo>
                  <a:pt x="568" y="33"/>
                </a:lnTo>
                <a:lnTo>
                  <a:pt x="565" y="35"/>
                </a:lnTo>
                <a:lnTo>
                  <a:pt x="563" y="38"/>
                </a:lnTo>
                <a:lnTo>
                  <a:pt x="560" y="44"/>
                </a:lnTo>
                <a:lnTo>
                  <a:pt x="556" y="50"/>
                </a:lnTo>
                <a:lnTo>
                  <a:pt x="554" y="50"/>
                </a:lnTo>
                <a:lnTo>
                  <a:pt x="551" y="50"/>
                </a:lnTo>
                <a:lnTo>
                  <a:pt x="548" y="50"/>
                </a:lnTo>
                <a:lnTo>
                  <a:pt x="546" y="48"/>
                </a:lnTo>
                <a:lnTo>
                  <a:pt x="544" y="46"/>
                </a:lnTo>
                <a:lnTo>
                  <a:pt x="544" y="44"/>
                </a:lnTo>
                <a:lnTo>
                  <a:pt x="546" y="42"/>
                </a:lnTo>
                <a:lnTo>
                  <a:pt x="547" y="39"/>
                </a:lnTo>
                <a:lnTo>
                  <a:pt x="549" y="38"/>
                </a:lnTo>
                <a:lnTo>
                  <a:pt x="552" y="37"/>
                </a:lnTo>
                <a:lnTo>
                  <a:pt x="552" y="35"/>
                </a:lnTo>
                <a:lnTo>
                  <a:pt x="552" y="34"/>
                </a:lnTo>
                <a:lnTo>
                  <a:pt x="548" y="34"/>
                </a:lnTo>
                <a:lnTo>
                  <a:pt x="545" y="34"/>
                </a:lnTo>
                <a:lnTo>
                  <a:pt x="540" y="36"/>
                </a:lnTo>
                <a:lnTo>
                  <a:pt x="535" y="38"/>
                </a:lnTo>
                <a:lnTo>
                  <a:pt x="527" y="43"/>
                </a:lnTo>
                <a:lnTo>
                  <a:pt x="524" y="46"/>
                </a:lnTo>
                <a:lnTo>
                  <a:pt x="520" y="46"/>
                </a:lnTo>
                <a:lnTo>
                  <a:pt x="515" y="48"/>
                </a:lnTo>
                <a:lnTo>
                  <a:pt x="512" y="52"/>
                </a:lnTo>
                <a:lnTo>
                  <a:pt x="510" y="56"/>
                </a:lnTo>
                <a:lnTo>
                  <a:pt x="508" y="59"/>
                </a:lnTo>
                <a:lnTo>
                  <a:pt x="507" y="60"/>
                </a:lnTo>
                <a:lnTo>
                  <a:pt x="505" y="60"/>
                </a:lnTo>
                <a:lnTo>
                  <a:pt x="504" y="58"/>
                </a:lnTo>
                <a:lnTo>
                  <a:pt x="505" y="51"/>
                </a:lnTo>
                <a:lnTo>
                  <a:pt x="507" y="45"/>
                </a:lnTo>
                <a:lnTo>
                  <a:pt x="499" y="47"/>
                </a:lnTo>
                <a:lnTo>
                  <a:pt x="493" y="51"/>
                </a:lnTo>
                <a:lnTo>
                  <a:pt x="490" y="52"/>
                </a:lnTo>
                <a:lnTo>
                  <a:pt x="488" y="54"/>
                </a:lnTo>
                <a:lnTo>
                  <a:pt x="486" y="59"/>
                </a:lnTo>
                <a:lnTo>
                  <a:pt x="482" y="61"/>
                </a:lnTo>
                <a:lnTo>
                  <a:pt x="479" y="60"/>
                </a:lnTo>
                <a:lnTo>
                  <a:pt x="475" y="58"/>
                </a:lnTo>
                <a:lnTo>
                  <a:pt x="472" y="59"/>
                </a:lnTo>
                <a:lnTo>
                  <a:pt x="470" y="60"/>
                </a:lnTo>
                <a:lnTo>
                  <a:pt x="466" y="62"/>
                </a:lnTo>
                <a:lnTo>
                  <a:pt x="463" y="64"/>
                </a:lnTo>
                <a:lnTo>
                  <a:pt x="462" y="65"/>
                </a:lnTo>
                <a:lnTo>
                  <a:pt x="460" y="65"/>
                </a:lnTo>
                <a:lnTo>
                  <a:pt x="457" y="65"/>
                </a:lnTo>
                <a:lnTo>
                  <a:pt x="456" y="64"/>
                </a:lnTo>
                <a:lnTo>
                  <a:pt x="452" y="60"/>
                </a:lnTo>
                <a:lnTo>
                  <a:pt x="448" y="54"/>
                </a:lnTo>
                <a:lnTo>
                  <a:pt x="449" y="51"/>
                </a:lnTo>
                <a:lnTo>
                  <a:pt x="453" y="50"/>
                </a:lnTo>
                <a:lnTo>
                  <a:pt x="456" y="47"/>
                </a:lnTo>
                <a:lnTo>
                  <a:pt x="458" y="45"/>
                </a:lnTo>
                <a:lnTo>
                  <a:pt x="461" y="43"/>
                </a:lnTo>
                <a:lnTo>
                  <a:pt x="464" y="42"/>
                </a:lnTo>
                <a:lnTo>
                  <a:pt x="465" y="43"/>
                </a:lnTo>
                <a:lnTo>
                  <a:pt x="466" y="44"/>
                </a:lnTo>
                <a:lnTo>
                  <a:pt x="466" y="45"/>
                </a:lnTo>
                <a:lnTo>
                  <a:pt x="466" y="46"/>
                </a:lnTo>
                <a:lnTo>
                  <a:pt x="463" y="48"/>
                </a:lnTo>
                <a:lnTo>
                  <a:pt x="460" y="51"/>
                </a:lnTo>
                <a:lnTo>
                  <a:pt x="457" y="52"/>
                </a:lnTo>
                <a:lnTo>
                  <a:pt x="457" y="53"/>
                </a:lnTo>
                <a:lnTo>
                  <a:pt x="456" y="54"/>
                </a:lnTo>
                <a:lnTo>
                  <a:pt x="458" y="56"/>
                </a:lnTo>
                <a:lnTo>
                  <a:pt x="460" y="58"/>
                </a:lnTo>
                <a:lnTo>
                  <a:pt x="463" y="58"/>
                </a:lnTo>
                <a:lnTo>
                  <a:pt x="466" y="58"/>
                </a:lnTo>
                <a:lnTo>
                  <a:pt x="470" y="56"/>
                </a:lnTo>
                <a:lnTo>
                  <a:pt x="473" y="54"/>
                </a:lnTo>
                <a:lnTo>
                  <a:pt x="477" y="53"/>
                </a:lnTo>
                <a:lnTo>
                  <a:pt x="478" y="51"/>
                </a:lnTo>
                <a:lnTo>
                  <a:pt x="479" y="48"/>
                </a:lnTo>
                <a:lnTo>
                  <a:pt x="478" y="43"/>
                </a:lnTo>
                <a:lnTo>
                  <a:pt x="478" y="37"/>
                </a:lnTo>
                <a:lnTo>
                  <a:pt x="481" y="31"/>
                </a:lnTo>
                <a:lnTo>
                  <a:pt x="486" y="28"/>
                </a:lnTo>
                <a:lnTo>
                  <a:pt x="488" y="25"/>
                </a:lnTo>
                <a:lnTo>
                  <a:pt x="491" y="22"/>
                </a:lnTo>
                <a:lnTo>
                  <a:pt x="494" y="20"/>
                </a:lnTo>
                <a:lnTo>
                  <a:pt x="498" y="19"/>
                </a:lnTo>
                <a:lnTo>
                  <a:pt x="502" y="19"/>
                </a:lnTo>
                <a:lnTo>
                  <a:pt x="505" y="18"/>
                </a:lnTo>
                <a:lnTo>
                  <a:pt x="508" y="17"/>
                </a:lnTo>
                <a:lnTo>
                  <a:pt x="511" y="14"/>
                </a:lnTo>
                <a:lnTo>
                  <a:pt x="513" y="12"/>
                </a:lnTo>
                <a:lnTo>
                  <a:pt x="515" y="9"/>
                </a:lnTo>
                <a:lnTo>
                  <a:pt x="516" y="5"/>
                </a:lnTo>
                <a:lnTo>
                  <a:pt x="516" y="3"/>
                </a:lnTo>
                <a:lnTo>
                  <a:pt x="513" y="2"/>
                </a:lnTo>
                <a:lnTo>
                  <a:pt x="510" y="2"/>
                </a:lnTo>
                <a:lnTo>
                  <a:pt x="506" y="3"/>
                </a:lnTo>
                <a:lnTo>
                  <a:pt x="504" y="4"/>
                </a:lnTo>
                <a:lnTo>
                  <a:pt x="500" y="4"/>
                </a:lnTo>
                <a:lnTo>
                  <a:pt x="497" y="3"/>
                </a:lnTo>
                <a:lnTo>
                  <a:pt x="495" y="1"/>
                </a:lnTo>
                <a:lnTo>
                  <a:pt x="495" y="0"/>
                </a:lnTo>
                <a:lnTo>
                  <a:pt x="494" y="0"/>
                </a:lnTo>
                <a:lnTo>
                  <a:pt x="491" y="1"/>
                </a:lnTo>
                <a:lnTo>
                  <a:pt x="488" y="2"/>
                </a:lnTo>
                <a:lnTo>
                  <a:pt x="483" y="3"/>
                </a:lnTo>
                <a:lnTo>
                  <a:pt x="478" y="4"/>
                </a:lnTo>
                <a:lnTo>
                  <a:pt x="472" y="6"/>
                </a:lnTo>
                <a:lnTo>
                  <a:pt x="465" y="10"/>
                </a:lnTo>
                <a:lnTo>
                  <a:pt x="458" y="13"/>
                </a:lnTo>
                <a:lnTo>
                  <a:pt x="454" y="12"/>
                </a:lnTo>
                <a:lnTo>
                  <a:pt x="450" y="11"/>
                </a:lnTo>
                <a:lnTo>
                  <a:pt x="449" y="10"/>
                </a:lnTo>
                <a:lnTo>
                  <a:pt x="447" y="10"/>
                </a:lnTo>
                <a:lnTo>
                  <a:pt x="445" y="10"/>
                </a:lnTo>
                <a:lnTo>
                  <a:pt x="442" y="12"/>
                </a:lnTo>
                <a:lnTo>
                  <a:pt x="441" y="10"/>
                </a:lnTo>
                <a:lnTo>
                  <a:pt x="440" y="9"/>
                </a:lnTo>
                <a:lnTo>
                  <a:pt x="438" y="8"/>
                </a:lnTo>
                <a:lnTo>
                  <a:pt x="436" y="8"/>
                </a:lnTo>
                <a:lnTo>
                  <a:pt x="430" y="9"/>
                </a:lnTo>
                <a:lnTo>
                  <a:pt x="425" y="11"/>
                </a:lnTo>
                <a:lnTo>
                  <a:pt x="412" y="17"/>
                </a:lnTo>
                <a:lnTo>
                  <a:pt x="397" y="20"/>
                </a:lnTo>
                <a:lnTo>
                  <a:pt x="383" y="22"/>
                </a:lnTo>
                <a:lnTo>
                  <a:pt x="372" y="26"/>
                </a:lnTo>
                <a:lnTo>
                  <a:pt x="365" y="29"/>
                </a:lnTo>
                <a:lnTo>
                  <a:pt x="360" y="35"/>
                </a:lnTo>
                <a:lnTo>
                  <a:pt x="357" y="36"/>
                </a:lnTo>
                <a:lnTo>
                  <a:pt x="354" y="37"/>
                </a:lnTo>
                <a:lnTo>
                  <a:pt x="351" y="38"/>
                </a:lnTo>
                <a:lnTo>
                  <a:pt x="347" y="38"/>
                </a:lnTo>
                <a:lnTo>
                  <a:pt x="345" y="38"/>
                </a:lnTo>
                <a:lnTo>
                  <a:pt x="342" y="38"/>
                </a:lnTo>
                <a:lnTo>
                  <a:pt x="340" y="40"/>
                </a:lnTo>
                <a:lnTo>
                  <a:pt x="338" y="42"/>
                </a:lnTo>
                <a:lnTo>
                  <a:pt x="332" y="46"/>
                </a:lnTo>
                <a:lnTo>
                  <a:pt x="326" y="50"/>
                </a:lnTo>
                <a:lnTo>
                  <a:pt x="313" y="56"/>
                </a:lnTo>
                <a:lnTo>
                  <a:pt x="299" y="64"/>
                </a:lnTo>
                <a:lnTo>
                  <a:pt x="284" y="71"/>
                </a:lnTo>
                <a:lnTo>
                  <a:pt x="271" y="79"/>
                </a:lnTo>
                <a:lnTo>
                  <a:pt x="256" y="88"/>
                </a:lnTo>
                <a:lnTo>
                  <a:pt x="242" y="97"/>
                </a:lnTo>
                <a:lnTo>
                  <a:pt x="230" y="104"/>
                </a:lnTo>
                <a:lnTo>
                  <a:pt x="217" y="112"/>
                </a:lnTo>
                <a:lnTo>
                  <a:pt x="214" y="116"/>
                </a:lnTo>
                <a:lnTo>
                  <a:pt x="210" y="118"/>
                </a:lnTo>
                <a:lnTo>
                  <a:pt x="207" y="121"/>
                </a:lnTo>
                <a:lnTo>
                  <a:pt x="205" y="123"/>
                </a:lnTo>
                <a:lnTo>
                  <a:pt x="201" y="120"/>
                </a:lnTo>
                <a:lnTo>
                  <a:pt x="198" y="118"/>
                </a:lnTo>
                <a:lnTo>
                  <a:pt x="195" y="121"/>
                </a:lnTo>
                <a:lnTo>
                  <a:pt x="193" y="125"/>
                </a:lnTo>
                <a:lnTo>
                  <a:pt x="187" y="128"/>
                </a:lnTo>
                <a:lnTo>
                  <a:pt x="182" y="130"/>
                </a:lnTo>
                <a:lnTo>
                  <a:pt x="180" y="134"/>
                </a:lnTo>
                <a:lnTo>
                  <a:pt x="176" y="136"/>
                </a:lnTo>
                <a:lnTo>
                  <a:pt x="172" y="137"/>
                </a:lnTo>
                <a:lnTo>
                  <a:pt x="168" y="136"/>
                </a:lnTo>
                <a:lnTo>
                  <a:pt x="165" y="136"/>
                </a:lnTo>
                <a:lnTo>
                  <a:pt x="165" y="138"/>
                </a:lnTo>
                <a:lnTo>
                  <a:pt x="164" y="141"/>
                </a:lnTo>
                <a:lnTo>
                  <a:pt x="164" y="143"/>
                </a:lnTo>
                <a:lnTo>
                  <a:pt x="160" y="146"/>
                </a:lnTo>
                <a:lnTo>
                  <a:pt x="156" y="150"/>
                </a:lnTo>
                <a:lnTo>
                  <a:pt x="154" y="152"/>
                </a:lnTo>
                <a:lnTo>
                  <a:pt x="151" y="155"/>
                </a:lnTo>
                <a:lnTo>
                  <a:pt x="150" y="156"/>
                </a:lnTo>
                <a:lnTo>
                  <a:pt x="148" y="158"/>
                </a:lnTo>
                <a:lnTo>
                  <a:pt x="147" y="158"/>
                </a:lnTo>
                <a:lnTo>
                  <a:pt x="144" y="158"/>
                </a:lnTo>
                <a:lnTo>
                  <a:pt x="143" y="159"/>
                </a:lnTo>
                <a:lnTo>
                  <a:pt x="143" y="160"/>
                </a:lnTo>
                <a:lnTo>
                  <a:pt x="140" y="162"/>
                </a:lnTo>
                <a:lnTo>
                  <a:pt x="136" y="164"/>
                </a:lnTo>
                <a:lnTo>
                  <a:pt x="134" y="166"/>
                </a:lnTo>
                <a:lnTo>
                  <a:pt x="132" y="167"/>
                </a:lnTo>
                <a:lnTo>
                  <a:pt x="131" y="169"/>
                </a:lnTo>
                <a:lnTo>
                  <a:pt x="129" y="170"/>
                </a:lnTo>
                <a:lnTo>
                  <a:pt x="125" y="171"/>
                </a:lnTo>
                <a:lnTo>
                  <a:pt x="120" y="170"/>
                </a:lnTo>
                <a:lnTo>
                  <a:pt x="117" y="171"/>
                </a:lnTo>
                <a:lnTo>
                  <a:pt x="115" y="174"/>
                </a:lnTo>
                <a:lnTo>
                  <a:pt x="114" y="176"/>
                </a:lnTo>
                <a:lnTo>
                  <a:pt x="112" y="179"/>
                </a:lnTo>
                <a:lnTo>
                  <a:pt x="111" y="183"/>
                </a:lnTo>
                <a:lnTo>
                  <a:pt x="109" y="184"/>
                </a:lnTo>
                <a:lnTo>
                  <a:pt x="107" y="185"/>
                </a:lnTo>
                <a:lnTo>
                  <a:pt x="104" y="187"/>
                </a:lnTo>
                <a:lnTo>
                  <a:pt x="100" y="192"/>
                </a:lnTo>
                <a:lnTo>
                  <a:pt x="95" y="196"/>
                </a:lnTo>
                <a:lnTo>
                  <a:pt x="92" y="202"/>
                </a:lnTo>
                <a:lnTo>
                  <a:pt x="86" y="206"/>
                </a:lnTo>
                <a:lnTo>
                  <a:pt x="81" y="205"/>
                </a:lnTo>
                <a:lnTo>
                  <a:pt x="75" y="206"/>
                </a:lnTo>
                <a:lnTo>
                  <a:pt x="73" y="209"/>
                </a:lnTo>
                <a:lnTo>
                  <a:pt x="70" y="211"/>
                </a:lnTo>
                <a:lnTo>
                  <a:pt x="69" y="212"/>
                </a:lnTo>
                <a:lnTo>
                  <a:pt x="68" y="214"/>
                </a:lnTo>
                <a:lnTo>
                  <a:pt x="69" y="220"/>
                </a:lnTo>
                <a:lnTo>
                  <a:pt x="69" y="227"/>
                </a:lnTo>
                <a:lnTo>
                  <a:pt x="65" y="230"/>
                </a:lnTo>
                <a:lnTo>
                  <a:pt x="61" y="234"/>
                </a:lnTo>
                <a:lnTo>
                  <a:pt x="59" y="234"/>
                </a:lnTo>
                <a:lnTo>
                  <a:pt x="58" y="233"/>
                </a:lnTo>
                <a:lnTo>
                  <a:pt x="58" y="231"/>
                </a:lnTo>
                <a:lnTo>
                  <a:pt x="58" y="230"/>
                </a:lnTo>
                <a:lnTo>
                  <a:pt x="59" y="226"/>
                </a:lnTo>
                <a:lnTo>
                  <a:pt x="61" y="224"/>
                </a:lnTo>
                <a:lnTo>
                  <a:pt x="57" y="224"/>
                </a:lnTo>
                <a:lnTo>
                  <a:pt x="53" y="226"/>
                </a:lnTo>
                <a:lnTo>
                  <a:pt x="50" y="228"/>
                </a:lnTo>
                <a:lnTo>
                  <a:pt x="46" y="231"/>
                </a:lnTo>
                <a:lnTo>
                  <a:pt x="45" y="236"/>
                </a:lnTo>
                <a:lnTo>
                  <a:pt x="44" y="242"/>
                </a:lnTo>
                <a:lnTo>
                  <a:pt x="40" y="247"/>
                </a:lnTo>
                <a:lnTo>
                  <a:pt x="34" y="251"/>
                </a:lnTo>
                <a:lnTo>
                  <a:pt x="29" y="257"/>
                </a:lnTo>
                <a:lnTo>
                  <a:pt x="27" y="263"/>
                </a:lnTo>
                <a:lnTo>
                  <a:pt x="21" y="268"/>
                </a:lnTo>
                <a:lnTo>
                  <a:pt x="16" y="271"/>
                </a:lnTo>
                <a:lnTo>
                  <a:pt x="10" y="275"/>
                </a:lnTo>
                <a:lnTo>
                  <a:pt x="5" y="279"/>
                </a:lnTo>
                <a:lnTo>
                  <a:pt x="3" y="282"/>
                </a:lnTo>
                <a:lnTo>
                  <a:pt x="2" y="284"/>
                </a:lnTo>
                <a:lnTo>
                  <a:pt x="1" y="287"/>
                </a:lnTo>
                <a:lnTo>
                  <a:pt x="1" y="291"/>
                </a:lnTo>
                <a:lnTo>
                  <a:pt x="4" y="287"/>
                </a:lnTo>
                <a:lnTo>
                  <a:pt x="8" y="285"/>
                </a:lnTo>
                <a:lnTo>
                  <a:pt x="12" y="286"/>
                </a:lnTo>
                <a:lnTo>
                  <a:pt x="16" y="287"/>
                </a:lnTo>
                <a:lnTo>
                  <a:pt x="18" y="288"/>
                </a:lnTo>
                <a:lnTo>
                  <a:pt x="20" y="287"/>
                </a:lnTo>
                <a:lnTo>
                  <a:pt x="20" y="286"/>
                </a:lnTo>
                <a:lnTo>
                  <a:pt x="21" y="285"/>
                </a:lnTo>
                <a:lnTo>
                  <a:pt x="21" y="282"/>
                </a:lnTo>
                <a:lnTo>
                  <a:pt x="21" y="278"/>
                </a:lnTo>
                <a:lnTo>
                  <a:pt x="25" y="275"/>
                </a:lnTo>
                <a:lnTo>
                  <a:pt x="28" y="272"/>
                </a:lnTo>
                <a:lnTo>
                  <a:pt x="33" y="271"/>
                </a:lnTo>
                <a:lnTo>
                  <a:pt x="36" y="270"/>
                </a:lnTo>
                <a:lnTo>
                  <a:pt x="45" y="266"/>
                </a:lnTo>
                <a:lnTo>
                  <a:pt x="53" y="264"/>
                </a:lnTo>
                <a:lnTo>
                  <a:pt x="50" y="268"/>
                </a:lnTo>
                <a:lnTo>
                  <a:pt x="46" y="270"/>
                </a:lnTo>
                <a:lnTo>
                  <a:pt x="43" y="274"/>
                </a:lnTo>
                <a:lnTo>
                  <a:pt x="41" y="277"/>
                </a:lnTo>
                <a:lnTo>
                  <a:pt x="41" y="280"/>
                </a:lnTo>
                <a:lnTo>
                  <a:pt x="41" y="283"/>
                </a:lnTo>
                <a:lnTo>
                  <a:pt x="42" y="285"/>
                </a:lnTo>
                <a:lnTo>
                  <a:pt x="43" y="286"/>
                </a:lnTo>
                <a:lnTo>
                  <a:pt x="46" y="291"/>
                </a:lnTo>
                <a:lnTo>
                  <a:pt x="50" y="294"/>
                </a:lnTo>
                <a:lnTo>
                  <a:pt x="51" y="291"/>
                </a:lnTo>
                <a:lnTo>
                  <a:pt x="53" y="287"/>
                </a:lnTo>
                <a:lnTo>
                  <a:pt x="58" y="286"/>
                </a:lnTo>
                <a:lnTo>
                  <a:pt x="62" y="285"/>
                </a:lnTo>
                <a:lnTo>
                  <a:pt x="71" y="286"/>
                </a:lnTo>
                <a:lnTo>
                  <a:pt x="79" y="287"/>
                </a:lnTo>
                <a:lnTo>
                  <a:pt x="85" y="291"/>
                </a:lnTo>
                <a:lnTo>
                  <a:pt x="90" y="294"/>
                </a:lnTo>
                <a:lnTo>
                  <a:pt x="92" y="299"/>
                </a:lnTo>
                <a:lnTo>
                  <a:pt x="95" y="302"/>
                </a:lnTo>
                <a:lnTo>
                  <a:pt x="98" y="303"/>
                </a:lnTo>
                <a:lnTo>
                  <a:pt x="99" y="303"/>
                </a:lnTo>
                <a:lnTo>
                  <a:pt x="101" y="302"/>
                </a:lnTo>
                <a:lnTo>
                  <a:pt x="102" y="301"/>
                </a:lnTo>
                <a:lnTo>
                  <a:pt x="104" y="299"/>
                </a:lnTo>
                <a:lnTo>
                  <a:pt x="107" y="297"/>
                </a:lnTo>
                <a:lnTo>
                  <a:pt x="109" y="297"/>
                </a:lnTo>
                <a:lnTo>
                  <a:pt x="112" y="300"/>
                </a:lnTo>
                <a:lnTo>
                  <a:pt x="110" y="301"/>
                </a:lnTo>
                <a:lnTo>
                  <a:pt x="108" y="303"/>
                </a:lnTo>
                <a:lnTo>
                  <a:pt x="106" y="305"/>
                </a:lnTo>
                <a:lnTo>
                  <a:pt x="103" y="308"/>
                </a:lnTo>
                <a:lnTo>
                  <a:pt x="99" y="310"/>
                </a:lnTo>
                <a:lnTo>
                  <a:pt x="95" y="312"/>
                </a:lnTo>
                <a:lnTo>
                  <a:pt x="94" y="313"/>
                </a:lnTo>
                <a:lnTo>
                  <a:pt x="93" y="314"/>
                </a:lnTo>
                <a:lnTo>
                  <a:pt x="94" y="316"/>
                </a:lnTo>
                <a:lnTo>
                  <a:pt x="94" y="317"/>
                </a:lnTo>
                <a:lnTo>
                  <a:pt x="96" y="319"/>
                </a:lnTo>
                <a:lnTo>
                  <a:pt x="99" y="321"/>
                </a:lnTo>
                <a:lnTo>
                  <a:pt x="99" y="328"/>
                </a:lnTo>
                <a:lnTo>
                  <a:pt x="99" y="335"/>
                </a:lnTo>
                <a:lnTo>
                  <a:pt x="99" y="338"/>
                </a:lnTo>
                <a:lnTo>
                  <a:pt x="100" y="342"/>
                </a:lnTo>
                <a:lnTo>
                  <a:pt x="102" y="345"/>
                </a:lnTo>
                <a:lnTo>
                  <a:pt x="104" y="346"/>
                </a:lnTo>
                <a:lnTo>
                  <a:pt x="107" y="346"/>
                </a:lnTo>
                <a:lnTo>
                  <a:pt x="108" y="346"/>
                </a:lnTo>
                <a:lnTo>
                  <a:pt x="108" y="345"/>
                </a:lnTo>
                <a:lnTo>
                  <a:pt x="108" y="344"/>
                </a:lnTo>
                <a:lnTo>
                  <a:pt x="108" y="342"/>
                </a:lnTo>
                <a:lnTo>
                  <a:pt x="109" y="338"/>
                </a:lnTo>
                <a:lnTo>
                  <a:pt x="112" y="338"/>
                </a:lnTo>
                <a:lnTo>
                  <a:pt x="116" y="337"/>
                </a:lnTo>
                <a:lnTo>
                  <a:pt x="117" y="334"/>
                </a:lnTo>
                <a:lnTo>
                  <a:pt x="118" y="330"/>
                </a:lnTo>
                <a:lnTo>
                  <a:pt x="121" y="328"/>
                </a:lnTo>
                <a:lnTo>
                  <a:pt x="125" y="327"/>
                </a:lnTo>
                <a:lnTo>
                  <a:pt x="128" y="327"/>
                </a:lnTo>
                <a:lnTo>
                  <a:pt x="132" y="329"/>
                </a:lnTo>
                <a:lnTo>
                  <a:pt x="134" y="333"/>
                </a:lnTo>
                <a:lnTo>
                  <a:pt x="134" y="336"/>
                </a:lnTo>
                <a:lnTo>
                  <a:pt x="133" y="340"/>
                </a:lnTo>
                <a:lnTo>
                  <a:pt x="131" y="343"/>
                </a:lnTo>
                <a:lnTo>
                  <a:pt x="124" y="350"/>
                </a:lnTo>
                <a:lnTo>
                  <a:pt x="118" y="355"/>
                </a:lnTo>
                <a:lnTo>
                  <a:pt x="115" y="365"/>
                </a:lnTo>
                <a:lnTo>
                  <a:pt x="109" y="374"/>
                </a:lnTo>
                <a:lnTo>
                  <a:pt x="103" y="375"/>
                </a:lnTo>
                <a:lnTo>
                  <a:pt x="98" y="376"/>
                </a:lnTo>
                <a:lnTo>
                  <a:pt x="96" y="378"/>
                </a:lnTo>
                <a:lnTo>
                  <a:pt x="95" y="382"/>
                </a:lnTo>
                <a:lnTo>
                  <a:pt x="93" y="384"/>
                </a:lnTo>
                <a:lnTo>
                  <a:pt x="90" y="387"/>
                </a:lnTo>
                <a:lnTo>
                  <a:pt x="82" y="392"/>
                </a:lnTo>
                <a:lnTo>
                  <a:pt x="75" y="396"/>
                </a:lnTo>
                <a:lnTo>
                  <a:pt x="67" y="401"/>
                </a:lnTo>
                <a:lnTo>
                  <a:pt x="61" y="408"/>
                </a:lnTo>
                <a:lnTo>
                  <a:pt x="67" y="410"/>
                </a:lnTo>
                <a:lnTo>
                  <a:pt x="71" y="410"/>
                </a:lnTo>
                <a:lnTo>
                  <a:pt x="77" y="410"/>
                </a:lnTo>
                <a:lnTo>
                  <a:pt x="83" y="408"/>
                </a:lnTo>
                <a:lnTo>
                  <a:pt x="86" y="405"/>
                </a:lnTo>
                <a:lnTo>
                  <a:pt x="90" y="407"/>
                </a:lnTo>
                <a:lnTo>
                  <a:pt x="90" y="408"/>
                </a:lnTo>
                <a:lnTo>
                  <a:pt x="88" y="410"/>
                </a:lnTo>
                <a:lnTo>
                  <a:pt x="87" y="411"/>
                </a:lnTo>
                <a:lnTo>
                  <a:pt x="85" y="411"/>
                </a:lnTo>
                <a:lnTo>
                  <a:pt x="75" y="416"/>
                </a:lnTo>
                <a:lnTo>
                  <a:pt x="65" y="421"/>
                </a:lnTo>
                <a:lnTo>
                  <a:pt x="60" y="425"/>
                </a:lnTo>
                <a:lnTo>
                  <a:pt x="55" y="428"/>
                </a:lnTo>
                <a:lnTo>
                  <a:pt x="52" y="432"/>
                </a:lnTo>
                <a:lnTo>
                  <a:pt x="49" y="436"/>
                </a:lnTo>
                <a:lnTo>
                  <a:pt x="57" y="432"/>
                </a:lnTo>
                <a:lnTo>
                  <a:pt x="65" y="428"/>
                </a:lnTo>
                <a:lnTo>
                  <a:pt x="74" y="425"/>
                </a:lnTo>
                <a:lnTo>
                  <a:pt x="83" y="421"/>
                </a:lnTo>
                <a:lnTo>
                  <a:pt x="83" y="425"/>
                </a:lnTo>
                <a:lnTo>
                  <a:pt x="82" y="427"/>
                </a:lnTo>
                <a:lnTo>
                  <a:pt x="79" y="429"/>
                </a:lnTo>
                <a:lnTo>
                  <a:pt x="76" y="430"/>
                </a:lnTo>
                <a:lnTo>
                  <a:pt x="74" y="430"/>
                </a:lnTo>
                <a:lnTo>
                  <a:pt x="71" y="432"/>
                </a:lnTo>
                <a:lnTo>
                  <a:pt x="71" y="433"/>
                </a:lnTo>
                <a:lnTo>
                  <a:pt x="70" y="434"/>
                </a:lnTo>
                <a:lnTo>
                  <a:pt x="71" y="435"/>
                </a:lnTo>
                <a:lnTo>
                  <a:pt x="73" y="436"/>
                </a:lnTo>
                <a:lnTo>
                  <a:pt x="77" y="436"/>
                </a:lnTo>
                <a:lnTo>
                  <a:pt x="81" y="435"/>
                </a:lnTo>
                <a:lnTo>
                  <a:pt x="84" y="434"/>
                </a:lnTo>
                <a:lnTo>
                  <a:pt x="86" y="433"/>
                </a:lnTo>
                <a:lnTo>
                  <a:pt x="90" y="430"/>
                </a:lnTo>
                <a:lnTo>
                  <a:pt x="93" y="428"/>
                </a:lnTo>
                <a:lnTo>
                  <a:pt x="100" y="426"/>
                </a:lnTo>
                <a:lnTo>
                  <a:pt x="107" y="426"/>
                </a:lnTo>
                <a:lnTo>
                  <a:pt x="114" y="426"/>
                </a:lnTo>
                <a:lnTo>
                  <a:pt x="120" y="426"/>
                </a:lnTo>
                <a:lnTo>
                  <a:pt x="121" y="425"/>
                </a:lnTo>
                <a:lnTo>
                  <a:pt x="123" y="425"/>
                </a:lnTo>
                <a:lnTo>
                  <a:pt x="123" y="424"/>
                </a:lnTo>
                <a:lnTo>
                  <a:pt x="121" y="423"/>
                </a:lnTo>
                <a:lnTo>
                  <a:pt x="120" y="421"/>
                </a:lnTo>
                <a:lnTo>
                  <a:pt x="119" y="419"/>
                </a:lnTo>
                <a:lnTo>
                  <a:pt x="120" y="417"/>
                </a:lnTo>
                <a:lnTo>
                  <a:pt x="123" y="416"/>
                </a:lnTo>
                <a:lnTo>
                  <a:pt x="126" y="415"/>
                </a:lnTo>
                <a:lnTo>
                  <a:pt x="128" y="415"/>
                </a:lnTo>
                <a:lnTo>
                  <a:pt x="129" y="416"/>
                </a:lnTo>
                <a:lnTo>
                  <a:pt x="131" y="418"/>
                </a:lnTo>
                <a:lnTo>
                  <a:pt x="133" y="418"/>
                </a:lnTo>
                <a:lnTo>
                  <a:pt x="135" y="417"/>
                </a:lnTo>
                <a:lnTo>
                  <a:pt x="137" y="412"/>
                </a:lnTo>
                <a:lnTo>
                  <a:pt x="141" y="409"/>
                </a:lnTo>
                <a:lnTo>
                  <a:pt x="147" y="409"/>
                </a:lnTo>
                <a:lnTo>
                  <a:pt x="152" y="408"/>
                </a:lnTo>
                <a:lnTo>
                  <a:pt x="156" y="404"/>
                </a:lnTo>
                <a:lnTo>
                  <a:pt x="159" y="402"/>
                </a:lnTo>
                <a:lnTo>
                  <a:pt x="162" y="401"/>
                </a:lnTo>
                <a:lnTo>
                  <a:pt x="167" y="401"/>
                </a:lnTo>
                <a:lnTo>
                  <a:pt x="175" y="399"/>
                </a:lnTo>
                <a:lnTo>
                  <a:pt x="183" y="395"/>
                </a:lnTo>
                <a:lnTo>
                  <a:pt x="191" y="392"/>
                </a:lnTo>
                <a:lnTo>
                  <a:pt x="198" y="387"/>
                </a:lnTo>
                <a:lnTo>
                  <a:pt x="206" y="383"/>
                </a:lnTo>
                <a:lnTo>
                  <a:pt x="215" y="378"/>
                </a:lnTo>
                <a:lnTo>
                  <a:pt x="219" y="377"/>
                </a:lnTo>
                <a:lnTo>
                  <a:pt x="224" y="376"/>
                </a:lnTo>
                <a:lnTo>
                  <a:pt x="228" y="376"/>
                </a:lnTo>
                <a:lnTo>
                  <a:pt x="233" y="376"/>
                </a:lnTo>
                <a:lnTo>
                  <a:pt x="232" y="372"/>
                </a:lnTo>
                <a:lnTo>
                  <a:pt x="232" y="368"/>
                </a:lnTo>
                <a:lnTo>
                  <a:pt x="235" y="367"/>
                </a:lnTo>
                <a:lnTo>
                  <a:pt x="240" y="366"/>
                </a:lnTo>
                <a:lnTo>
                  <a:pt x="243" y="363"/>
                </a:lnTo>
                <a:lnTo>
                  <a:pt x="246" y="362"/>
                </a:lnTo>
                <a:lnTo>
                  <a:pt x="248" y="365"/>
                </a:lnTo>
                <a:lnTo>
                  <a:pt x="249" y="368"/>
                </a:lnTo>
                <a:lnTo>
                  <a:pt x="249" y="372"/>
                </a:lnTo>
                <a:lnTo>
                  <a:pt x="248" y="376"/>
                </a:lnTo>
                <a:lnTo>
                  <a:pt x="243" y="376"/>
                </a:lnTo>
                <a:lnTo>
                  <a:pt x="239" y="374"/>
                </a:lnTo>
                <a:lnTo>
                  <a:pt x="240" y="377"/>
                </a:lnTo>
                <a:lnTo>
                  <a:pt x="240" y="379"/>
                </a:lnTo>
                <a:lnTo>
                  <a:pt x="239" y="380"/>
                </a:lnTo>
                <a:lnTo>
                  <a:pt x="238" y="382"/>
                </a:lnTo>
                <a:lnTo>
                  <a:pt x="233" y="383"/>
                </a:lnTo>
                <a:lnTo>
                  <a:pt x="228" y="385"/>
                </a:lnTo>
                <a:lnTo>
                  <a:pt x="230" y="386"/>
                </a:lnTo>
                <a:lnTo>
                  <a:pt x="231" y="387"/>
                </a:lnTo>
                <a:lnTo>
                  <a:pt x="231" y="388"/>
                </a:lnTo>
                <a:lnTo>
                  <a:pt x="230" y="390"/>
                </a:lnTo>
                <a:lnTo>
                  <a:pt x="226" y="387"/>
                </a:lnTo>
                <a:lnTo>
                  <a:pt x="223" y="385"/>
                </a:lnTo>
                <a:lnTo>
                  <a:pt x="219" y="387"/>
                </a:lnTo>
                <a:lnTo>
                  <a:pt x="216" y="392"/>
                </a:lnTo>
                <a:lnTo>
                  <a:pt x="215" y="392"/>
                </a:lnTo>
                <a:lnTo>
                  <a:pt x="214" y="393"/>
                </a:lnTo>
                <a:lnTo>
                  <a:pt x="214" y="395"/>
                </a:lnTo>
                <a:lnTo>
                  <a:pt x="214" y="396"/>
                </a:lnTo>
                <a:lnTo>
                  <a:pt x="214" y="399"/>
                </a:lnTo>
                <a:lnTo>
                  <a:pt x="214" y="399"/>
                </a:lnTo>
                <a:lnTo>
                  <a:pt x="214" y="399"/>
                </a:lnTo>
                <a:lnTo>
                  <a:pt x="211" y="400"/>
                </a:lnTo>
                <a:lnTo>
                  <a:pt x="209" y="400"/>
                </a:lnTo>
                <a:lnTo>
                  <a:pt x="207" y="401"/>
                </a:lnTo>
                <a:lnTo>
                  <a:pt x="207" y="403"/>
                </a:lnTo>
                <a:lnTo>
                  <a:pt x="206" y="405"/>
                </a:lnTo>
                <a:lnTo>
                  <a:pt x="203" y="411"/>
                </a:lnTo>
                <a:lnTo>
                  <a:pt x="200" y="417"/>
                </a:lnTo>
                <a:lnTo>
                  <a:pt x="209" y="416"/>
                </a:lnTo>
                <a:lnTo>
                  <a:pt x="217" y="413"/>
                </a:lnTo>
                <a:lnTo>
                  <a:pt x="226" y="408"/>
                </a:lnTo>
                <a:lnTo>
                  <a:pt x="233" y="401"/>
                </a:lnTo>
                <a:lnTo>
                  <a:pt x="250" y="397"/>
                </a:lnTo>
                <a:lnTo>
                  <a:pt x="267" y="394"/>
                </a:lnTo>
                <a:lnTo>
                  <a:pt x="274" y="391"/>
                </a:lnTo>
                <a:lnTo>
                  <a:pt x="279" y="385"/>
                </a:lnTo>
                <a:lnTo>
                  <a:pt x="282" y="382"/>
                </a:lnTo>
                <a:lnTo>
                  <a:pt x="284" y="379"/>
                </a:lnTo>
                <a:lnTo>
                  <a:pt x="287" y="379"/>
                </a:lnTo>
                <a:lnTo>
                  <a:pt x="290" y="382"/>
                </a:lnTo>
                <a:lnTo>
                  <a:pt x="296" y="385"/>
                </a:lnTo>
                <a:lnTo>
                  <a:pt x="302" y="387"/>
                </a:lnTo>
                <a:lnTo>
                  <a:pt x="305" y="388"/>
                </a:lnTo>
                <a:lnTo>
                  <a:pt x="307" y="391"/>
                </a:lnTo>
                <a:lnTo>
                  <a:pt x="309" y="393"/>
                </a:lnTo>
                <a:lnTo>
                  <a:pt x="310" y="397"/>
                </a:lnTo>
                <a:lnTo>
                  <a:pt x="315" y="391"/>
                </a:lnTo>
                <a:lnTo>
                  <a:pt x="318" y="383"/>
                </a:lnTo>
                <a:lnTo>
                  <a:pt x="313" y="384"/>
                </a:lnTo>
                <a:lnTo>
                  <a:pt x="306" y="384"/>
                </a:lnTo>
                <a:lnTo>
                  <a:pt x="302" y="383"/>
                </a:lnTo>
                <a:lnTo>
                  <a:pt x="300" y="382"/>
                </a:lnTo>
                <a:lnTo>
                  <a:pt x="298" y="380"/>
                </a:lnTo>
                <a:lnTo>
                  <a:pt x="297" y="377"/>
                </a:lnTo>
                <a:lnTo>
                  <a:pt x="302" y="378"/>
                </a:lnTo>
                <a:lnTo>
                  <a:pt x="308" y="377"/>
                </a:lnTo>
                <a:lnTo>
                  <a:pt x="312" y="375"/>
                </a:lnTo>
                <a:lnTo>
                  <a:pt x="315" y="374"/>
                </a:lnTo>
                <a:lnTo>
                  <a:pt x="318" y="372"/>
                </a:lnTo>
                <a:lnTo>
                  <a:pt x="323" y="374"/>
                </a:lnTo>
                <a:lnTo>
                  <a:pt x="323" y="374"/>
                </a:lnTo>
                <a:lnTo>
                  <a:pt x="324" y="374"/>
                </a:lnTo>
                <a:lnTo>
                  <a:pt x="324" y="377"/>
                </a:lnTo>
                <a:lnTo>
                  <a:pt x="325" y="378"/>
                </a:lnTo>
                <a:lnTo>
                  <a:pt x="326" y="378"/>
                </a:lnTo>
                <a:lnTo>
                  <a:pt x="325" y="378"/>
                </a:lnTo>
                <a:lnTo>
                  <a:pt x="327" y="378"/>
                </a:lnTo>
                <a:lnTo>
                  <a:pt x="329" y="377"/>
                </a:lnTo>
                <a:lnTo>
                  <a:pt x="330" y="378"/>
                </a:lnTo>
                <a:lnTo>
                  <a:pt x="332" y="378"/>
                </a:lnTo>
                <a:lnTo>
                  <a:pt x="334" y="380"/>
                </a:lnTo>
                <a:lnTo>
                  <a:pt x="338" y="382"/>
                </a:lnTo>
                <a:lnTo>
                  <a:pt x="338" y="378"/>
                </a:lnTo>
                <a:lnTo>
                  <a:pt x="337" y="376"/>
                </a:lnTo>
                <a:lnTo>
                  <a:pt x="334" y="375"/>
                </a:lnTo>
                <a:lnTo>
                  <a:pt x="333" y="375"/>
                </a:lnTo>
                <a:lnTo>
                  <a:pt x="329" y="374"/>
                </a:lnTo>
                <a:lnTo>
                  <a:pt x="324" y="374"/>
                </a:lnTo>
                <a:lnTo>
                  <a:pt x="323" y="374"/>
                </a:lnTo>
                <a:lnTo>
                  <a:pt x="323" y="374"/>
                </a:lnTo>
                <a:lnTo>
                  <a:pt x="323" y="370"/>
                </a:lnTo>
                <a:lnTo>
                  <a:pt x="324" y="369"/>
                </a:lnTo>
                <a:lnTo>
                  <a:pt x="325" y="368"/>
                </a:lnTo>
                <a:lnTo>
                  <a:pt x="327" y="368"/>
                </a:lnTo>
                <a:lnTo>
                  <a:pt x="332" y="368"/>
                </a:lnTo>
                <a:lnTo>
                  <a:pt x="335" y="368"/>
                </a:lnTo>
                <a:lnTo>
                  <a:pt x="339" y="368"/>
                </a:lnTo>
                <a:lnTo>
                  <a:pt x="341" y="367"/>
                </a:lnTo>
                <a:lnTo>
                  <a:pt x="342" y="366"/>
                </a:lnTo>
                <a:lnTo>
                  <a:pt x="345" y="365"/>
                </a:lnTo>
                <a:lnTo>
                  <a:pt x="347" y="365"/>
                </a:lnTo>
                <a:lnTo>
                  <a:pt x="347" y="367"/>
                </a:lnTo>
                <a:lnTo>
                  <a:pt x="347" y="369"/>
                </a:lnTo>
                <a:lnTo>
                  <a:pt x="346" y="371"/>
                </a:lnTo>
                <a:lnTo>
                  <a:pt x="343" y="374"/>
                </a:lnTo>
                <a:lnTo>
                  <a:pt x="342" y="377"/>
                </a:lnTo>
                <a:lnTo>
                  <a:pt x="342" y="382"/>
                </a:lnTo>
                <a:lnTo>
                  <a:pt x="342" y="386"/>
                </a:lnTo>
                <a:lnTo>
                  <a:pt x="340" y="390"/>
                </a:lnTo>
                <a:lnTo>
                  <a:pt x="337" y="392"/>
                </a:lnTo>
                <a:lnTo>
                  <a:pt x="333" y="393"/>
                </a:lnTo>
                <a:lnTo>
                  <a:pt x="330" y="393"/>
                </a:lnTo>
                <a:lnTo>
                  <a:pt x="329" y="394"/>
                </a:lnTo>
                <a:lnTo>
                  <a:pt x="327" y="394"/>
                </a:lnTo>
                <a:lnTo>
                  <a:pt x="327" y="394"/>
                </a:lnTo>
                <a:lnTo>
                  <a:pt x="326" y="392"/>
                </a:lnTo>
                <a:lnTo>
                  <a:pt x="327" y="391"/>
                </a:lnTo>
                <a:lnTo>
                  <a:pt x="326" y="388"/>
                </a:lnTo>
                <a:lnTo>
                  <a:pt x="324" y="388"/>
                </a:lnTo>
                <a:lnTo>
                  <a:pt x="323" y="391"/>
                </a:lnTo>
                <a:lnTo>
                  <a:pt x="322" y="394"/>
                </a:lnTo>
                <a:lnTo>
                  <a:pt x="321" y="397"/>
                </a:lnTo>
                <a:lnTo>
                  <a:pt x="317" y="401"/>
                </a:lnTo>
                <a:lnTo>
                  <a:pt x="314" y="404"/>
                </a:lnTo>
                <a:lnTo>
                  <a:pt x="312" y="405"/>
                </a:lnTo>
                <a:lnTo>
                  <a:pt x="312" y="407"/>
                </a:lnTo>
                <a:lnTo>
                  <a:pt x="312" y="408"/>
                </a:lnTo>
                <a:lnTo>
                  <a:pt x="313" y="410"/>
                </a:lnTo>
                <a:lnTo>
                  <a:pt x="316" y="412"/>
                </a:lnTo>
                <a:lnTo>
                  <a:pt x="321" y="415"/>
                </a:lnTo>
                <a:lnTo>
                  <a:pt x="322" y="419"/>
                </a:lnTo>
                <a:lnTo>
                  <a:pt x="323" y="424"/>
                </a:lnTo>
                <a:lnTo>
                  <a:pt x="326" y="428"/>
                </a:lnTo>
                <a:lnTo>
                  <a:pt x="330" y="433"/>
                </a:lnTo>
                <a:lnTo>
                  <a:pt x="327" y="434"/>
                </a:lnTo>
                <a:lnTo>
                  <a:pt x="324" y="436"/>
                </a:lnTo>
                <a:lnTo>
                  <a:pt x="326" y="438"/>
                </a:lnTo>
                <a:lnTo>
                  <a:pt x="329" y="441"/>
                </a:lnTo>
                <a:lnTo>
                  <a:pt x="330" y="442"/>
                </a:lnTo>
                <a:lnTo>
                  <a:pt x="330" y="443"/>
                </a:lnTo>
                <a:lnTo>
                  <a:pt x="329" y="444"/>
                </a:lnTo>
                <a:lnTo>
                  <a:pt x="327" y="444"/>
                </a:lnTo>
                <a:lnTo>
                  <a:pt x="324" y="444"/>
                </a:lnTo>
                <a:lnTo>
                  <a:pt x="322" y="444"/>
                </a:lnTo>
                <a:lnTo>
                  <a:pt x="320" y="446"/>
                </a:lnTo>
                <a:lnTo>
                  <a:pt x="321" y="449"/>
                </a:lnTo>
                <a:lnTo>
                  <a:pt x="322" y="449"/>
                </a:lnTo>
                <a:lnTo>
                  <a:pt x="323" y="449"/>
                </a:lnTo>
                <a:lnTo>
                  <a:pt x="323" y="450"/>
                </a:lnTo>
                <a:lnTo>
                  <a:pt x="322" y="451"/>
                </a:lnTo>
                <a:lnTo>
                  <a:pt x="321" y="453"/>
                </a:lnTo>
                <a:lnTo>
                  <a:pt x="321" y="457"/>
                </a:lnTo>
                <a:lnTo>
                  <a:pt x="321" y="459"/>
                </a:lnTo>
                <a:lnTo>
                  <a:pt x="320" y="462"/>
                </a:lnTo>
                <a:lnTo>
                  <a:pt x="318" y="463"/>
                </a:lnTo>
                <a:lnTo>
                  <a:pt x="316" y="463"/>
                </a:lnTo>
                <a:lnTo>
                  <a:pt x="316" y="462"/>
                </a:lnTo>
                <a:lnTo>
                  <a:pt x="315" y="461"/>
                </a:lnTo>
                <a:lnTo>
                  <a:pt x="315" y="458"/>
                </a:lnTo>
                <a:lnTo>
                  <a:pt x="315" y="454"/>
                </a:lnTo>
                <a:lnTo>
                  <a:pt x="314" y="451"/>
                </a:lnTo>
                <a:lnTo>
                  <a:pt x="313" y="446"/>
                </a:lnTo>
                <a:lnTo>
                  <a:pt x="314" y="443"/>
                </a:lnTo>
                <a:lnTo>
                  <a:pt x="314" y="440"/>
                </a:lnTo>
                <a:lnTo>
                  <a:pt x="313" y="438"/>
                </a:lnTo>
                <a:lnTo>
                  <a:pt x="313" y="437"/>
                </a:lnTo>
                <a:lnTo>
                  <a:pt x="312" y="437"/>
                </a:lnTo>
                <a:lnTo>
                  <a:pt x="310" y="438"/>
                </a:lnTo>
                <a:lnTo>
                  <a:pt x="308" y="441"/>
                </a:lnTo>
                <a:lnTo>
                  <a:pt x="307" y="443"/>
                </a:lnTo>
                <a:lnTo>
                  <a:pt x="306" y="446"/>
                </a:lnTo>
                <a:lnTo>
                  <a:pt x="307" y="449"/>
                </a:lnTo>
                <a:lnTo>
                  <a:pt x="308" y="450"/>
                </a:lnTo>
                <a:lnTo>
                  <a:pt x="309" y="451"/>
                </a:lnTo>
                <a:lnTo>
                  <a:pt x="310" y="452"/>
                </a:lnTo>
                <a:lnTo>
                  <a:pt x="309" y="454"/>
                </a:lnTo>
                <a:lnTo>
                  <a:pt x="307" y="455"/>
                </a:lnTo>
                <a:lnTo>
                  <a:pt x="305" y="454"/>
                </a:lnTo>
                <a:lnTo>
                  <a:pt x="304" y="452"/>
                </a:lnTo>
                <a:lnTo>
                  <a:pt x="305" y="451"/>
                </a:lnTo>
                <a:lnTo>
                  <a:pt x="301" y="448"/>
                </a:lnTo>
                <a:lnTo>
                  <a:pt x="300" y="445"/>
                </a:lnTo>
                <a:lnTo>
                  <a:pt x="301" y="443"/>
                </a:lnTo>
                <a:lnTo>
                  <a:pt x="302" y="440"/>
                </a:lnTo>
                <a:lnTo>
                  <a:pt x="299" y="438"/>
                </a:lnTo>
                <a:lnTo>
                  <a:pt x="296" y="437"/>
                </a:lnTo>
                <a:lnTo>
                  <a:pt x="291" y="441"/>
                </a:lnTo>
                <a:lnTo>
                  <a:pt x="287" y="445"/>
                </a:lnTo>
                <a:lnTo>
                  <a:pt x="287" y="448"/>
                </a:lnTo>
                <a:lnTo>
                  <a:pt x="288" y="451"/>
                </a:lnTo>
                <a:lnTo>
                  <a:pt x="290" y="453"/>
                </a:lnTo>
                <a:lnTo>
                  <a:pt x="292" y="454"/>
                </a:lnTo>
                <a:lnTo>
                  <a:pt x="293" y="453"/>
                </a:lnTo>
                <a:lnTo>
                  <a:pt x="296" y="453"/>
                </a:lnTo>
                <a:lnTo>
                  <a:pt x="297" y="453"/>
                </a:lnTo>
                <a:lnTo>
                  <a:pt x="298" y="454"/>
                </a:lnTo>
                <a:lnTo>
                  <a:pt x="298" y="458"/>
                </a:lnTo>
                <a:lnTo>
                  <a:pt x="296" y="460"/>
                </a:lnTo>
                <a:lnTo>
                  <a:pt x="292" y="461"/>
                </a:lnTo>
                <a:lnTo>
                  <a:pt x="288" y="463"/>
                </a:lnTo>
                <a:lnTo>
                  <a:pt x="287" y="465"/>
                </a:lnTo>
                <a:lnTo>
                  <a:pt x="285" y="466"/>
                </a:lnTo>
                <a:lnTo>
                  <a:pt x="282" y="465"/>
                </a:lnTo>
                <a:lnTo>
                  <a:pt x="279" y="462"/>
                </a:lnTo>
                <a:lnTo>
                  <a:pt x="276" y="460"/>
                </a:lnTo>
                <a:lnTo>
                  <a:pt x="273" y="458"/>
                </a:lnTo>
                <a:lnTo>
                  <a:pt x="272" y="457"/>
                </a:lnTo>
                <a:lnTo>
                  <a:pt x="269" y="455"/>
                </a:lnTo>
                <a:lnTo>
                  <a:pt x="268" y="455"/>
                </a:lnTo>
                <a:lnTo>
                  <a:pt x="266" y="457"/>
                </a:lnTo>
                <a:lnTo>
                  <a:pt x="271" y="460"/>
                </a:lnTo>
                <a:lnTo>
                  <a:pt x="273" y="465"/>
                </a:lnTo>
                <a:lnTo>
                  <a:pt x="275" y="469"/>
                </a:lnTo>
                <a:lnTo>
                  <a:pt x="275" y="474"/>
                </a:lnTo>
                <a:lnTo>
                  <a:pt x="276" y="473"/>
                </a:lnTo>
                <a:lnTo>
                  <a:pt x="277" y="470"/>
                </a:lnTo>
                <a:lnTo>
                  <a:pt x="279" y="470"/>
                </a:lnTo>
                <a:lnTo>
                  <a:pt x="280" y="471"/>
                </a:lnTo>
                <a:lnTo>
                  <a:pt x="280" y="473"/>
                </a:lnTo>
                <a:lnTo>
                  <a:pt x="281" y="475"/>
                </a:lnTo>
                <a:lnTo>
                  <a:pt x="281" y="476"/>
                </a:lnTo>
                <a:lnTo>
                  <a:pt x="281" y="477"/>
                </a:lnTo>
                <a:lnTo>
                  <a:pt x="281" y="478"/>
                </a:lnTo>
                <a:lnTo>
                  <a:pt x="283" y="478"/>
                </a:lnTo>
                <a:lnTo>
                  <a:pt x="285" y="477"/>
                </a:lnTo>
                <a:lnTo>
                  <a:pt x="287" y="474"/>
                </a:lnTo>
                <a:lnTo>
                  <a:pt x="290" y="470"/>
                </a:lnTo>
                <a:lnTo>
                  <a:pt x="293" y="468"/>
                </a:lnTo>
                <a:lnTo>
                  <a:pt x="297" y="466"/>
                </a:lnTo>
                <a:lnTo>
                  <a:pt x="301" y="466"/>
                </a:lnTo>
                <a:lnTo>
                  <a:pt x="305" y="468"/>
                </a:lnTo>
                <a:lnTo>
                  <a:pt x="306" y="470"/>
                </a:lnTo>
                <a:lnTo>
                  <a:pt x="306" y="473"/>
                </a:lnTo>
                <a:lnTo>
                  <a:pt x="306" y="473"/>
                </a:lnTo>
                <a:lnTo>
                  <a:pt x="305" y="473"/>
                </a:lnTo>
                <a:lnTo>
                  <a:pt x="302" y="473"/>
                </a:lnTo>
                <a:lnTo>
                  <a:pt x="301" y="473"/>
                </a:lnTo>
                <a:lnTo>
                  <a:pt x="300" y="473"/>
                </a:lnTo>
                <a:lnTo>
                  <a:pt x="300" y="474"/>
                </a:lnTo>
                <a:lnTo>
                  <a:pt x="300" y="476"/>
                </a:lnTo>
                <a:lnTo>
                  <a:pt x="300" y="479"/>
                </a:lnTo>
                <a:lnTo>
                  <a:pt x="299" y="483"/>
                </a:lnTo>
                <a:lnTo>
                  <a:pt x="297" y="485"/>
                </a:lnTo>
                <a:lnTo>
                  <a:pt x="298" y="487"/>
                </a:lnTo>
                <a:lnTo>
                  <a:pt x="301" y="488"/>
                </a:lnTo>
                <a:lnTo>
                  <a:pt x="305" y="488"/>
                </a:lnTo>
                <a:lnTo>
                  <a:pt x="310" y="483"/>
                </a:lnTo>
                <a:lnTo>
                  <a:pt x="315" y="478"/>
                </a:lnTo>
                <a:lnTo>
                  <a:pt x="317" y="477"/>
                </a:lnTo>
                <a:lnTo>
                  <a:pt x="318" y="478"/>
                </a:lnTo>
                <a:lnTo>
                  <a:pt x="320" y="479"/>
                </a:lnTo>
                <a:lnTo>
                  <a:pt x="321" y="480"/>
                </a:lnTo>
                <a:lnTo>
                  <a:pt x="321" y="483"/>
                </a:lnTo>
                <a:lnTo>
                  <a:pt x="320" y="485"/>
                </a:lnTo>
                <a:lnTo>
                  <a:pt x="318" y="487"/>
                </a:lnTo>
                <a:lnTo>
                  <a:pt x="317" y="488"/>
                </a:lnTo>
                <a:lnTo>
                  <a:pt x="323" y="490"/>
                </a:lnTo>
                <a:lnTo>
                  <a:pt x="327" y="487"/>
                </a:lnTo>
                <a:lnTo>
                  <a:pt x="330" y="486"/>
                </a:lnTo>
                <a:lnTo>
                  <a:pt x="332" y="487"/>
                </a:lnTo>
                <a:lnTo>
                  <a:pt x="333" y="490"/>
                </a:lnTo>
                <a:lnTo>
                  <a:pt x="334" y="492"/>
                </a:lnTo>
                <a:lnTo>
                  <a:pt x="335" y="493"/>
                </a:lnTo>
                <a:lnTo>
                  <a:pt x="335" y="493"/>
                </a:lnTo>
                <a:lnTo>
                  <a:pt x="337" y="493"/>
                </a:lnTo>
                <a:lnTo>
                  <a:pt x="338" y="491"/>
                </a:lnTo>
                <a:lnTo>
                  <a:pt x="338" y="488"/>
                </a:lnTo>
                <a:lnTo>
                  <a:pt x="338" y="486"/>
                </a:lnTo>
                <a:lnTo>
                  <a:pt x="340" y="485"/>
                </a:lnTo>
                <a:lnTo>
                  <a:pt x="343" y="485"/>
                </a:lnTo>
                <a:lnTo>
                  <a:pt x="346" y="482"/>
                </a:lnTo>
                <a:lnTo>
                  <a:pt x="347" y="477"/>
                </a:lnTo>
                <a:lnTo>
                  <a:pt x="349" y="474"/>
                </a:lnTo>
                <a:lnTo>
                  <a:pt x="354" y="470"/>
                </a:lnTo>
                <a:lnTo>
                  <a:pt x="350" y="469"/>
                </a:lnTo>
                <a:lnTo>
                  <a:pt x="349" y="469"/>
                </a:lnTo>
                <a:lnTo>
                  <a:pt x="347" y="470"/>
                </a:lnTo>
                <a:lnTo>
                  <a:pt x="346" y="471"/>
                </a:lnTo>
                <a:lnTo>
                  <a:pt x="342" y="474"/>
                </a:lnTo>
                <a:lnTo>
                  <a:pt x="339" y="476"/>
                </a:lnTo>
                <a:lnTo>
                  <a:pt x="337" y="475"/>
                </a:lnTo>
                <a:lnTo>
                  <a:pt x="334" y="474"/>
                </a:lnTo>
                <a:lnTo>
                  <a:pt x="333" y="473"/>
                </a:lnTo>
                <a:lnTo>
                  <a:pt x="332" y="470"/>
                </a:lnTo>
                <a:lnTo>
                  <a:pt x="332" y="467"/>
                </a:lnTo>
                <a:lnTo>
                  <a:pt x="332" y="465"/>
                </a:lnTo>
                <a:lnTo>
                  <a:pt x="333" y="463"/>
                </a:lnTo>
                <a:lnTo>
                  <a:pt x="335" y="462"/>
                </a:lnTo>
                <a:lnTo>
                  <a:pt x="340" y="463"/>
                </a:lnTo>
                <a:lnTo>
                  <a:pt x="345" y="466"/>
                </a:lnTo>
                <a:lnTo>
                  <a:pt x="345" y="461"/>
                </a:lnTo>
                <a:lnTo>
                  <a:pt x="342" y="457"/>
                </a:lnTo>
                <a:lnTo>
                  <a:pt x="342" y="454"/>
                </a:lnTo>
                <a:lnTo>
                  <a:pt x="343" y="452"/>
                </a:lnTo>
                <a:lnTo>
                  <a:pt x="345" y="451"/>
                </a:lnTo>
                <a:lnTo>
                  <a:pt x="347" y="450"/>
                </a:lnTo>
                <a:lnTo>
                  <a:pt x="349" y="452"/>
                </a:lnTo>
                <a:lnTo>
                  <a:pt x="349" y="453"/>
                </a:lnTo>
                <a:lnTo>
                  <a:pt x="349" y="454"/>
                </a:lnTo>
                <a:lnTo>
                  <a:pt x="350" y="455"/>
                </a:lnTo>
                <a:lnTo>
                  <a:pt x="351" y="455"/>
                </a:lnTo>
                <a:lnTo>
                  <a:pt x="354" y="454"/>
                </a:lnTo>
                <a:lnTo>
                  <a:pt x="357" y="453"/>
                </a:lnTo>
                <a:lnTo>
                  <a:pt x="362" y="452"/>
                </a:lnTo>
                <a:lnTo>
                  <a:pt x="364" y="450"/>
                </a:lnTo>
                <a:lnTo>
                  <a:pt x="367" y="448"/>
                </a:lnTo>
                <a:lnTo>
                  <a:pt x="370" y="446"/>
                </a:lnTo>
                <a:lnTo>
                  <a:pt x="372" y="448"/>
                </a:lnTo>
                <a:lnTo>
                  <a:pt x="373" y="450"/>
                </a:lnTo>
                <a:lnTo>
                  <a:pt x="373" y="452"/>
                </a:lnTo>
                <a:lnTo>
                  <a:pt x="368" y="457"/>
                </a:lnTo>
                <a:lnTo>
                  <a:pt x="363" y="461"/>
                </a:lnTo>
                <a:lnTo>
                  <a:pt x="362" y="462"/>
                </a:lnTo>
                <a:lnTo>
                  <a:pt x="359" y="463"/>
                </a:lnTo>
                <a:lnTo>
                  <a:pt x="357" y="466"/>
                </a:lnTo>
                <a:lnTo>
                  <a:pt x="357" y="468"/>
                </a:lnTo>
                <a:lnTo>
                  <a:pt x="360" y="468"/>
                </a:lnTo>
                <a:lnTo>
                  <a:pt x="363" y="467"/>
                </a:lnTo>
                <a:lnTo>
                  <a:pt x="365" y="463"/>
                </a:lnTo>
                <a:lnTo>
                  <a:pt x="367" y="461"/>
                </a:lnTo>
                <a:lnTo>
                  <a:pt x="374" y="461"/>
                </a:lnTo>
                <a:lnTo>
                  <a:pt x="381" y="461"/>
                </a:lnTo>
                <a:lnTo>
                  <a:pt x="391" y="459"/>
                </a:lnTo>
                <a:lnTo>
                  <a:pt x="401" y="459"/>
                </a:lnTo>
                <a:lnTo>
                  <a:pt x="404" y="461"/>
                </a:lnTo>
                <a:lnTo>
                  <a:pt x="405" y="461"/>
                </a:lnTo>
                <a:lnTo>
                  <a:pt x="406" y="461"/>
                </a:lnTo>
                <a:lnTo>
                  <a:pt x="406" y="460"/>
                </a:lnTo>
                <a:lnTo>
                  <a:pt x="406" y="457"/>
                </a:lnTo>
                <a:lnTo>
                  <a:pt x="407" y="453"/>
                </a:lnTo>
                <a:lnTo>
                  <a:pt x="409" y="452"/>
                </a:lnTo>
                <a:lnTo>
                  <a:pt x="414" y="451"/>
                </a:lnTo>
                <a:lnTo>
                  <a:pt x="419" y="451"/>
                </a:lnTo>
                <a:lnTo>
                  <a:pt x="421" y="451"/>
                </a:lnTo>
                <a:lnTo>
                  <a:pt x="425" y="452"/>
                </a:lnTo>
                <a:lnTo>
                  <a:pt x="429" y="454"/>
                </a:lnTo>
                <a:lnTo>
                  <a:pt x="430" y="457"/>
                </a:lnTo>
                <a:lnTo>
                  <a:pt x="432" y="458"/>
                </a:lnTo>
                <a:lnTo>
                  <a:pt x="433" y="459"/>
                </a:lnTo>
                <a:lnTo>
                  <a:pt x="437" y="458"/>
                </a:lnTo>
                <a:lnTo>
                  <a:pt x="438" y="457"/>
                </a:lnTo>
                <a:lnTo>
                  <a:pt x="439" y="454"/>
                </a:lnTo>
                <a:lnTo>
                  <a:pt x="438" y="453"/>
                </a:lnTo>
                <a:lnTo>
                  <a:pt x="437" y="453"/>
                </a:lnTo>
                <a:lnTo>
                  <a:pt x="433" y="451"/>
                </a:lnTo>
                <a:lnTo>
                  <a:pt x="431" y="450"/>
                </a:lnTo>
                <a:lnTo>
                  <a:pt x="430" y="445"/>
                </a:lnTo>
                <a:lnTo>
                  <a:pt x="431" y="442"/>
                </a:lnTo>
                <a:lnTo>
                  <a:pt x="432" y="438"/>
                </a:lnTo>
                <a:lnTo>
                  <a:pt x="434" y="435"/>
                </a:lnTo>
                <a:lnTo>
                  <a:pt x="438" y="433"/>
                </a:lnTo>
                <a:lnTo>
                  <a:pt x="441" y="432"/>
                </a:lnTo>
                <a:lnTo>
                  <a:pt x="445" y="430"/>
                </a:lnTo>
                <a:lnTo>
                  <a:pt x="448" y="430"/>
                </a:lnTo>
                <a:lnTo>
                  <a:pt x="453" y="430"/>
                </a:lnTo>
                <a:lnTo>
                  <a:pt x="456" y="430"/>
                </a:lnTo>
                <a:lnTo>
                  <a:pt x="460" y="428"/>
                </a:lnTo>
                <a:lnTo>
                  <a:pt x="463" y="427"/>
                </a:lnTo>
                <a:lnTo>
                  <a:pt x="465" y="428"/>
                </a:lnTo>
                <a:lnTo>
                  <a:pt x="465" y="430"/>
                </a:lnTo>
                <a:lnTo>
                  <a:pt x="465" y="432"/>
                </a:lnTo>
                <a:lnTo>
                  <a:pt x="464" y="434"/>
                </a:lnTo>
                <a:lnTo>
                  <a:pt x="464" y="435"/>
                </a:lnTo>
                <a:lnTo>
                  <a:pt x="464" y="436"/>
                </a:lnTo>
                <a:lnTo>
                  <a:pt x="465" y="437"/>
                </a:lnTo>
                <a:lnTo>
                  <a:pt x="469" y="436"/>
                </a:lnTo>
                <a:lnTo>
                  <a:pt x="470" y="436"/>
                </a:lnTo>
                <a:lnTo>
                  <a:pt x="473" y="435"/>
                </a:lnTo>
                <a:lnTo>
                  <a:pt x="474" y="434"/>
                </a:lnTo>
                <a:lnTo>
                  <a:pt x="475" y="432"/>
                </a:lnTo>
                <a:lnTo>
                  <a:pt x="474" y="429"/>
                </a:lnTo>
                <a:lnTo>
                  <a:pt x="473" y="428"/>
                </a:lnTo>
                <a:lnTo>
                  <a:pt x="471" y="427"/>
                </a:lnTo>
                <a:lnTo>
                  <a:pt x="469" y="426"/>
                </a:lnTo>
                <a:lnTo>
                  <a:pt x="471" y="424"/>
                </a:lnTo>
                <a:lnTo>
                  <a:pt x="474" y="423"/>
                </a:lnTo>
                <a:lnTo>
                  <a:pt x="477" y="423"/>
                </a:lnTo>
                <a:lnTo>
                  <a:pt x="480" y="424"/>
                </a:lnTo>
                <a:lnTo>
                  <a:pt x="482" y="425"/>
                </a:lnTo>
                <a:lnTo>
                  <a:pt x="483" y="424"/>
                </a:lnTo>
                <a:lnTo>
                  <a:pt x="486" y="421"/>
                </a:lnTo>
                <a:lnTo>
                  <a:pt x="488" y="420"/>
                </a:lnTo>
                <a:lnTo>
                  <a:pt x="499" y="418"/>
                </a:lnTo>
                <a:lnTo>
                  <a:pt x="510" y="413"/>
                </a:lnTo>
                <a:lnTo>
                  <a:pt x="510" y="417"/>
                </a:lnTo>
                <a:lnTo>
                  <a:pt x="507" y="419"/>
                </a:lnTo>
                <a:lnTo>
                  <a:pt x="505" y="420"/>
                </a:lnTo>
                <a:lnTo>
                  <a:pt x="503" y="423"/>
                </a:lnTo>
                <a:lnTo>
                  <a:pt x="499" y="427"/>
                </a:lnTo>
                <a:lnTo>
                  <a:pt x="495" y="430"/>
                </a:lnTo>
                <a:lnTo>
                  <a:pt x="493" y="433"/>
                </a:lnTo>
                <a:lnTo>
                  <a:pt x="490" y="433"/>
                </a:lnTo>
                <a:lnTo>
                  <a:pt x="487" y="433"/>
                </a:lnTo>
                <a:lnTo>
                  <a:pt x="485" y="434"/>
                </a:lnTo>
                <a:lnTo>
                  <a:pt x="482" y="436"/>
                </a:lnTo>
                <a:lnTo>
                  <a:pt x="480" y="438"/>
                </a:lnTo>
                <a:lnTo>
                  <a:pt x="475" y="440"/>
                </a:lnTo>
                <a:lnTo>
                  <a:pt x="472" y="440"/>
                </a:lnTo>
                <a:lnTo>
                  <a:pt x="470" y="443"/>
                </a:lnTo>
                <a:lnTo>
                  <a:pt x="470" y="445"/>
                </a:lnTo>
                <a:lnTo>
                  <a:pt x="472" y="446"/>
                </a:lnTo>
                <a:lnTo>
                  <a:pt x="474" y="446"/>
                </a:lnTo>
                <a:lnTo>
                  <a:pt x="483" y="442"/>
                </a:lnTo>
                <a:lnTo>
                  <a:pt x="490" y="435"/>
                </a:lnTo>
                <a:lnTo>
                  <a:pt x="495" y="434"/>
                </a:lnTo>
                <a:lnTo>
                  <a:pt x="498" y="434"/>
                </a:lnTo>
                <a:lnTo>
                  <a:pt x="502" y="435"/>
                </a:lnTo>
                <a:lnTo>
                  <a:pt x="505" y="438"/>
                </a:lnTo>
                <a:lnTo>
                  <a:pt x="507" y="442"/>
                </a:lnTo>
                <a:lnTo>
                  <a:pt x="508" y="445"/>
                </a:lnTo>
                <a:lnTo>
                  <a:pt x="508" y="449"/>
                </a:lnTo>
                <a:lnTo>
                  <a:pt x="505" y="452"/>
                </a:lnTo>
                <a:lnTo>
                  <a:pt x="497" y="458"/>
                </a:lnTo>
                <a:lnTo>
                  <a:pt x="489" y="465"/>
                </a:lnTo>
                <a:lnTo>
                  <a:pt x="486" y="468"/>
                </a:lnTo>
                <a:lnTo>
                  <a:pt x="485" y="471"/>
                </a:lnTo>
                <a:lnTo>
                  <a:pt x="483" y="474"/>
                </a:lnTo>
                <a:lnTo>
                  <a:pt x="485" y="475"/>
                </a:lnTo>
                <a:lnTo>
                  <a:pt x="486" y="477"/>
                </a:lnTo>
                <a:lnTo>
                  <a:pt x="487" y="479"/>
                </a:lnTo>
                <a:lnTo>
                  <a:pt x="489" y="480"/>
                </a:lnTo>
                <a:lnTo>
                  <a:pt x="493" y="480"/>
                </a:lnTo>
                <a:lnTo>
                  <a:pt x="497" y="480"/>
                </a:lnTo>
                <a:lnTo>
                  <a:pt x="500" y="480"/>
                </a:lnTo>
                <a:lnTo>
                  <a:pt x="505" y="479"/>
                </a:lnTo>
                <a:lnTo>
                  <a:pt x="508" y="478"/>
                </a:lnTo>
                <a:lnTo>
                  <a:pt x="511" y="476"/>
                </a:lnTo>
                <a:lnTo>
                  <a:pt x="512" y="474"/>
                </a:lnTo>
                <a:lnTo>
                  <a:pt x="513" y="470"/>
                </a:lnTo>
                <a:lnTo>
                  <a:pt x="513" y="466"/>
                </a:lnTo>
                <a:lnTo>
                  <a:pt x="515" y="465"/>
                </a:lnTo>
                <a:lnTo>
                  <a:pt x="518" y="462"/>
                </a:lnTo>
                <a:lnTo>
                  <a:pt x="519" y="461"/>
                </a:lnTo>
                <a:lnTo>
                  <a:pt x="521" y="459"/>
                </a:lnTo>
                <a:lnTo>
                  <a:pt x="521" y="455"/>
                </a:lnTo>
                <a:lnTo>
                  <a:pt x="522" y="452"/>
                </a:lnTo>
                <a:lnTo>
                  <a:pt x="523" y="452"/>
                </a:lnTo>
                <a:lnTo>
                  <a:pt x="526" y="452"/>
                </a:lnTo>
                <a:lnTo>
                  <a:pt x="528" y="452"/>
                </a:lnTo>
                <a:lnTo>
                  <a:pt x="529" y="453"/>
                </a:lnTo>
                <a:lnTo>
                  <a:pt x="530" y="454"/>
                </a:lnTo>
                <a:lnTo>
                  <a:pt x="530" y="457"/>
                </a:lnTo>
                <a:lnTo>
                  <a:pt x="530" y="461"/>
                </a:lnTo>
                <a:lnTo>
                  <a:pt x="527" y="463"/>
                </a:lnTo>
                <a:lnTo>
                  <a:pt x="523" y="465"/>
                </a:lnTo>
                <a:lnTo>
                  <a:pt x="521" y="467"/>
                </a:lnTo>
                <a:lnTo>
                  <a:pt x="520" y="468"/>
                </a:lnTo>
                <a:lnTo>
                  <a:pt x="519" y="469"/>
                </a:lnTo>
                <a:lnTo>
                  <a:pt x="519" y="470"/>
                </a:lnTo>
                <a:lnTo>
                  <a:pt x="520" y="471"/>
                </a:lnTo>
                <a:lnTo>
                  <a:pt x="522" y="471"/>
                </a:lnTo>
                <a:lnTo>
                  <a:pt x="523" y="469"/>
                </a:lnTo>
                <a:lnTo>
                  <a:pt x="527" y="470"/>
                </a:lnTo>
                <a:lnTo>
                  <a:pt x="530" y="469"/>
                </a:lnTo>
                <a:lnTo>
                  <a:pt x="535" y="466"/>
                </a:lnTo>
                <a:lnTo>
                  <a:pt x="540" y="463"/>
                </a:lnTo>
                <a:lnTo>
                  <a:pt x="545" y="463"/>
                </a:lnTo>
                <a:lnTo>
                  <a:pt x="549" y="465"/>
                </a:lnTo>
                <a:lnTo>
                  <a:pt x="552" y="466"/>
                </a:lnTo>
                <a:lnTo>
                  <a:pt x="552" y="467"/>
                </a:lnTo>
                <a:lnTo>
                  <a:pt x="552" y="469"/>
                </a:lnTo>
                <a:lnTo>
                  <a:pt x="551" y="471"/>
                </a:lnTo>
                <a:lnTo>
                  <a:pt x="549" y="473"/>
                </a:lnTo>
                <a:lnTo>
                  <a:pt x="548" y="474"/>
                </a:lnTo>
                <a:lnTo>
                  <a:pt x="548" y="477"/>
                </a:lnTo>
                <a:lnTo>
                  <a:pt x="547" y="482"/>
                </a:lnTo>
                <a:lnTo>
                  <a:pt x="547" y="487"/>
                </a:lnTo>
                <a:lnTo>
                  <a:pt x="549" y="494"/>
                </a:lnTo>
                <a:lnTo>
                  <a:pt x="553" y="490"/>
                </a:lnTo>
                <a:lnTo>
                  <a:pt x="556" y="484"/>
                </a:lnTo>
                <a:lnTo>
                  <a:pt x="561" y="482"/>
                </a:lnTo>
                <a:lnTo>
                  <a:pt x="565" y="480"/>
                </a:lnTo>
                <a:lnTo>
                  <a:pt x="568" y="479"/>
                </a:lnTo>
                <a:lnTo>
                  <a:pt x="569" y="478"/>
                </a:lnTo>
                <a:lnTo>
                  <a:pt x="570" y="477"/>
                </a:lnTo>
                <a:lnTo>
                  <a:pt x="570" y="476"/>
                </a:lnTo>
                <a:lnTo>
                  <a:pt x="570" y="473"/>
                </a:lnTo>
                <a:lnTo>
                  <a:pt x="570" y="470"/>
                </a:lnTo>
                <a:lnTo>
                  <a:pt x="570" y="469"/>
                </a:lnTo>
                <a:lnTo>
                  <a:pt x="573" y="466"/>
                </a:lnTo>
                <a:lnTo>
                  <a:pt x="578" y="463"/>
                </a:lnTo>
                <a:lnTo>
                  <a:pt x="580" y="460"/>
                </a:lnTo>
                <a:lnTo>
                  <a:pt x="581" y="458"/>
                </a:lnTo>
                <a:lnTo>
                  <a:pt x="581" y="455"/>
                </a:lnTo>
                <a:lnTo>
                  <a:pt x="580" y="453"/>
                </a:lnTo>
                <a:lnTo>
                  <a:pt x="579" y="450"/>
                </a:lnTo>
                <a:lnTo>
                  <a:pt x="578" y="448"/>
                </a:lnTo>
                <a:lnTo>
                  <a:pt x="576" y="445"/>
                </a:lnTo>
                <a:lnTo>
                  <a:pt x="574" y="442"/>
                </a:lnTo>
                <a:lnTo>
                  <a:pt x="572" y="440"/>
                </a:lnTo>
                <a:lnTo>
                  <a:pt x="572" y="436"/>
                </a:lnTo>
                <a:lnTo>
                  <a:pt x="573" y="434"/>
                </a:lnTo>
                <a:lnTo>
                  <a:pt x="577" y="432"/>
                </a:lnTo>
                <a:lnTo>
                  <a:pt x="580" y="432"/>
                </a:lnTo>
                <a:lnTo>
                  <a:pt x="578" y="437"/>
                </a:lnTo>
                <a:lnTo>
                  <a:pt x="577" y="443"/>
                </a:lnTo>
                <a:lnTo>
                  <a:pt x="580" y="443"/>
                </a:lnTo>
                <a:lnTo>
                  <a:pt x="582" y="444"/>
                </a:lnTo>
                <a:lnTo>
                  <a:pt x="585" y="446"/>
                </a:lnTo>
                <a:lnTo>
                  <a:pt x="586" y="448"/>
                </a:lnTo>
                <a:lnTo>
                  <a:pt x="588" y="449"/>
                </a:lnTo>
                <a:lnTo>
                  <a:pt x="590" y="449"/>
                </a:lnTo>
                <a:lnTo>
                  <a:pt x="593" y="449"/>
                </a:lnTo>
                <a:lnTo>
                  <a:pt x="594" y="448"/>
                </a:lnTo>
                <a:lnTo>
                  <a:pt x="598" y="445"/>
                </a:lnTo>
                <a:lnTo>
                  <a:pt x="602" y="443"/>
                </a:lnTo>
                <a:lnTo>
                  <a:pt x="606" y="442"/>
                </a:lnTo>
                <a:lnTo>
                  <a:pt x="610" y="438"/>
                </a:lnTo>
                <a:lnTo>
                  <a:pt x="610" y="435"/>
                </a:lnTo>
                <a:lnTo>
                  <a:pt x="610" y="430"/>
                </a:lnTo>
                <a:lnTo>
                  <a:pt x="613" y="427"/>
                </a:lnTo>
                <a:lnTo>
                  <a:pt x="617" y="425"/>
                </a:lnTo>
                <a:lnTo>
                  <a:pt x="619" y="421"/>
                </a:lnTo>
                <a:lnTo>
                  <a:pt x="622" y="418"/>
                </a:lnTo>
                <a:lnTo>
                  <a:pt x="627" y="421"/>
                </a:lnTo>
                <a:lnTo>
                  <a:pt x="634" y="425"/>
                </a:lnTo>
                <a:lnTo>
                  <a:pt x="634" y="427"/>
                </a:lnTo>
                <a:lnTo>
                  <a:pt x="634" y="427"/>
                </a:lnTo>
                <a:lnTo>
                  <a:pt x="634" y="428"/>
                </a:lnTo>
                <a:lnTo>
                  <a:pt x="633" y="429"/>
                </a:lnTo>
                <a:lnTo>
                  <a:pt x="629" y="429"/>
                </a:lnTo>
                <a:lnTo>
                  <a:pt x="627" y="430"/>
                </a:lnTo>
                <a:lnTo>
                  <a:pt x="622" y="434"/>
                </a:lnTo>
                <a:lnTo>
                  <a:pt x="619" y="440"/>
                </a:lnTo>
                <a:lnTo>
                  <a:pt x="615" y="444"/>
                </a:lnTo>
                <a:lnTo>
                  <a:pt x="611" y="449"/>
                </a:lnTo>
                <a:lnTo>
                  <a:pt x="610" y="450"/>
                </a:lnTo>
                <a:lnTo>
                  <a:pt x="611" y="450"/>
                </a:lnTo>
                <a:lnTo>
                  <a:pt x="612" y="450"/>
                </a:lnTo>
                <a:lnTo>
                  <a:pt x="612" y="450"/>
                </a:lnTo>
                <a:lnTo>
                  <a:pt x="615" y="449"/>
                </a:lnTo>
                <a:lnTo>
                  <a:pt x="619" y="450"/>
                </a:lnTo>
                <a:lnTo>
                  <a:pt x="620" y="451"/>
                </a:lnTo>
                <a:lnTo>
                  <a:pt x="620" y="454"/>
                </a:lnTo>
                <a:lnTo>
                  <a:pt x="623" y="453"/>
                </a:lnTo>
                <a:lnTo>
                  <a:pt x="628" y="451"/>
                </a:lnTo>
                <a:lnTo>
                  <a:pt x="633" y="450"/>
                </a:lnTo>
                <a:lnTo>
                  <a:pt x="636" y="451"/>
                </a:lnTo>
                <a:lnTo>
                  <a:pt x="637" y="455"/>
                </a:lnTo>
                <a:lnTo>
                  <a:pt x="639" y="459"/>
                </a:lnTo>
                <a:lnTo>
                  <a:pt x="646" y="461"/>
                </a:lnTo>
                <a:lnTo>
                  <a:pt x="653" y="462"/>
                </a:lnTo>
                <a:lnTo>
                  <a:pt x="658" y="462"/>
                </a:lnTo>
                <a:lnTo>
                  <a:pt x="664" y="463"/>
                </a:lnTo>
                <a:lnTo>
                  <a:pt x="668" y="465"/>
                </a:lnTo>
                <a:lnTo>
                  <a:pt x="671" y="463"/>
                </a:lnTo>
                <a:lnTo>
                  <a:pt x="673" y="463"/>
                </a:lnTo>
                <a:lnTo>
                  <a:pt x="676" y="461"/>
                </a:lnTo>
                <a:lnTo>
                  <a:pt x="678" y="455"/>
                </a:lnTo>
                <a:lnTo>
                  <a:pt x="680" y="450"/>
                </a:lnTo>
                <a:lnTo>
                  <a:pt x="681" y="448"/>
                </a:lnTo>
                <a:lnTo>
                  <a:pt x="684" y="445"/>
                </a:lnTo>
                <a:lnTo>
                  <a:pt x="686" y="444"/>
                </a:lnTo>
                <a:lnTo>
                  <a:pt x="689" y="444"/>
                </a:lnTo>
                <a:lnTo>
                  <a:pt x="687" y="449"/>
                </a:lnTo>
                <a:lnTo>
                  <a:pt x="686" y="454"/>
                </a:lnTo>
                <a:lnTo>
                  <a:pt x="687" y="459"/>
                </a:lnTo>
                <a:lnTo>
                  <a:pt x="688" y="465"/>
                </a:lnTo>
                <a:lnTo>
                  <a:pt x="689" y="468"/>
                </a:lnTo>
                <a:lnTo>
                  <a:pt x="691" y="471"/>
                </a:lnTo>
                <a:lnTo>
                  <a:pt x="693" y="473"/>
                </a:lnTo>
                <a:lnTo>
                  <a:pt x="696" y="474"/>
                </a:lnTo>
                <a:lnTo>
                  <a:pt x="700" y="474"/>
                </a:lnTo>
                <a:lnTo>
                  <a:pt x="703" y="474"/>
                </a:lnTo>
                <a:lnTo>
                  <a:pt x="706" y="471"/>
                </a:lnTo>
                <a:lnTo>
                  <a:pt x="710" y="470"/>
                </a:lnTo>
                <a:lnTo>
                  <a:pt x="713" y="468"/>
                </a:lnTo>
                <a:lnTo>
                  <a:pt x="716" y="465"/>
                </a:lnTo>
                <a:lnTo>
                  <a:pt x="713" y="460"/>
                </a:lnTo>
                <a:lnTo>
                  <a:pt x="711" y="457"/>
                </a:lnTo>
                <a:lnTo>
                  <a:pt x="708" y="454"/>
                </a:lnTo>
                <a:lnTo>
                  <a:pt x="704" y="453"/>
                </a:lnTo>
                <a:lnTo>
                  <a:pt x="701" y="453"/>
                </a:lnTo>
                <a:lnTo>
                  <a:pt x="697" y="452"/>
                </a:lnTo>
                <a:lnTo>
                  <a:pt x="696" y="451"/>
                </a:lnTo>
                <a:lnTo>
                  <a:pt x="696" y="449"/>
                </a:lnTo>
                <a:lnTo>
                  <a:pt x="697" y="448"/>
                </a:lnTo>
                <a:lnTo>
                  <a:pt x="699" y="445"/>
                </a:lnTo>
                <a:lnTo>
                  <a:pt x="703" y="442"/>
                </a:lnTo>
                <a:lnTo>
                  <a:pt x="706" y="440"/>
                </a:lnTo>
                <a:lnTo>
                  <a:pt x="710" y="437"/>
                </a:lnTo>
                <a:lnTo>
                  <a:pt x="713" y="436"/>
                </a:lnTo>
                <a:lnTo>
                  <a:pt x="716" y="433"/>
                </a:lnTo>
                <a:lnTo>
                  <a:pt x="719" y="430"/>
                </a:lnTo>
                <a:lnTo>
                  <a:pt x="721" y="428"/>
                </a:lnTo>
                <a:lnTo>
                  <a:pt x="725" y="429"/>
                </a:lnTo>
                <a:lnTo>
                  <a:pt x="727" y="430"/>
                </a:lnTo>
                <a:lnTo>
                  <a:pt x="729" y="433"/>
                </a:lnTo>
                <a:lnTo>
                  <a:pt x="732" y="433"/>
                </a:lnTo>
                <a:lnTo>
                  <a:pt x="734" y="434"/>
                </a:lnTo>
                <a:lnTo>
                  <a:pt x="734" y="435"/>
                </a:lnTo>
                <a:lnTo>
                  <a:pt x="734" y="438"/>
                </a:lnTo>
                <a:lnTo>
                  <a:pt x="732" y="443"/>
                </a:lnTo>
                <a:lnTo>
                  <a:pt x="729" y="449"/>
                </a:lnTo>
                <a:lnTo>
                  <a:pt x="724" y="452"/>
                </a:lnTo>
                <a:lnTo>
                  <a:pt x="719" y="457"/>
                </a:lnTo>
                <a:lnTo>
                  <a:pt x="719" y="460"/>
                </a:lnTo>
                <a:lnTo>
                  <a:pt x="720" y="461"/>
                </a:lnTo>
                <a:lnTo>
                  <a:pt x="722" y="460"/>
                </a:lnTo>
                <a:lnTo>
                  <a:pt x="725" y="460"/>
                </a:lnTo>
                <a:lnTo>
                  <a:pt x="728" y="457"/>
                </a:lnTo>
                <a:lnTo>
                  <a:pt x="733" y="454"/>
                </a:lnTo>
                <a:lnTo>
                  <a:pt x="739" y="451"/>
                </a:lnTo>
                <a:lnTo>
                  <a:pt x="746" y="448"/>
                </a:lnTo>
                <a:lnTo>
                  <a:pt x="747" y="448"/>
                </a:lnTo>
                <a:lnTo>
                  <a:pt x="750" y="448"/>
                </a:lnTo>
                <a:lnTo>
                  <a:pt x="751" y="448"/>
                </a:lnTo>
                <a:lnTo>
                  <a:pt x="752" y="450"/>
                </a:lnTo>
                <a:lnTo>
                  <a:pt x="752" y="452"/>
                </a:lnTo>
                <a:lnTo>
                  <a:pt x="751" y="453"/>
                </a:lnTo>
                <a:lnTo>
                  <a:pt x="750" y="455"/>
                </a:lnTo>
                <a:lnTo>
                  <a:pt x="747" y="457"/>
                </a:lnTo>
                <a:lnTo>
                  <a:pt x="745" y="460"/>
                </a:lnTo>
                <a:lnTo>
                  <a:pt x="745" y="462"/>
                </a:lnTo>
                <a:lnTo>
                  <a:pt x="746" y="465"/>
                </a:lnTo>
                <a:lnTo>
                  <a:pt x="750" y="467"/>
                </a:lnTo>
                <a:lnTo>
                  <a:pt x="752" y="468"/>
                </a:lnTo>
                <a:lnTo>
                  <a:pt x="754" y="469"/>
                </a:lnTo>
                <a:lnTo>
                  <a:pt x="755" y="473"/>
                </a:lnTo>
                <a:lnTo>
                  <a:pt x="754" y="477"/>
                </a:lnTo>
                <a:lnTo>
                  <a:pt x="754" y="479"/>
                </a:lnTo>
                <a:lnTo>
                  <a:pt x="755" y="480"/>
                </a:lnTo>
                <a:lnTo>
                  <a:pt x="757" y="480"/>
                </a:lnTo>
                <a:lnTo>
                  <a:pt x="759" y="479"/>
                </a:lnTo>
                <a:lnTo>
                  <a:pt x="760" y="478"/>
                </a:lnTo>
                <a:lnTo>
                  <a:pt x="761" y="476"/>
                </a:lnTo>
                <a:lnTo>
                  <a:pt x="762" y="474"/>
                </a:lnTo>
                <a:lnTo>
                  <a:pt x="762" y="471"/>
                </a:lnTo>
                <a:lnTo>
                  <a:pt x="760" y="467"/>
                </a:lnTo>
                <a:lnTo>
                  <a:pt x="760" y="462"/>
                </a:lnTo>
                <a:lnTo>
                  <a:pt x="761" y="461"/>
                </a:lnTo>
                <a:lnTo>
                  <a:pt x="762" y="461"/>
                </a:lnTo>
                <a:lnTo>
                  <a:pt x="762" y="463"/>
                </a:lnTo>
                <a:lnTo>
                  <a:pt x="763" y="465"/>
                </a:lnTo>
                <a:lnTo>
                  <a:pt x="763" y="466"/>
                </a:lnTo>
                <a:lnTo>
                  <a:pt x="765" y="466"/>
                </a:lnTo>
                <a:lnTo>
                  <a:pt x="767" y="467"/>
                </a:lnTo>
                <a:lnTo>
                  <a:pt x="769" y="467"/>
                </a:lnTo>
                <a:lnTo>
                  <a:pt x="771" y="466"/>
                </a:lnTo>
                <a:lnTo>
                  <a:pt x="774" y="463"/>
                </a:lnTo>
                <a:lnTo>
                  <a:pt x="775" y="459"/>
                </a:lnTo>
                <a:lnTo>
                  <a:pt x="775" y="454"/>
                </a:lnTo>
                <a:lnTo>
                  <a:pt x="774" y="448"/>
                </a:lnTo>
                <a:lnTo>
                  <a:pt x="775" y="442"/>
                </a:lnTo>
                <a:lnTo>
                  <a:pt x="777" y="444"/>
                </a:lnTo>
                <a:lnTo>
                  <a:pt x="779" y="448"/>
                </a:lnTo>
                <a:lnTo>
                  <a:pt x="782" y="448"/>
                </a:lnTo>
                <a:lnTo>
                  <a:pt x="783" y="448"/>
                </a:lnTo>
                <a:lnTo>
                  <a:pt x="783" y="446"/>
                </a:lnTo>
                <a:lnTo>
                  <a:pt x="784" y="444"/>
                </a:lnTo>
                <a:lnTo>
                  <a:pt x="784" y="441"/>
                </a:lnTo>
                <a:lnTo>
                  <a:pt x="784" y="438"/>
                </a:lnTo>
                <a:lnTo>
                  <a:pt x="786" y="438"/>
                </a:lnTo>
                <a:lnTo>
                  <a:pt x="788" y="443"/>
                </a:lnTo>
                <a:lnTo>
                  <a:pt x="791" y="448"/>
                </a:lnTo>
                <a:lnTo>
                  <a:pt x="793" y="452"/>
                </a:lnTo>
                <a:lnTo>
                  <a:pt x="798" y="454"/>
                </a:lnTo>
                <a:lnTo>
                  <a:pt x="801" y="457"/>
                </a:lnTo>
                <a:lnTo>
                  <a:pt x="799" y="461"/>
                </a:lnTo>
                <a:lnTo>
                  <a:pt x="799" y="466"/>
                </a:lnTo>
                <a:lnTo>
                  <a:pt x="803" y="468"/>
                </a:lnTo>
                <a:lnTo>
                  <a:pt x="808" y="467"/>
                </a:lnTo>
                <a:lnTo>
                  <a:pt x="813" y="467"/>
                </a:lnTo>
                <a:lnTo>
                  <a:pt x="818" y="466"/>
                </a:lnTo>
                <a:lnTo>
                  <a:pt x="815" y="463"/>
                </a:lnTo>
                <a:lnTo>
                  <a:pt x="812" y="461"/>
                </a:lnTo>
                <a:lnTo>
                  <a:pt x="811" y="458"/>
                </a:lnTo>
                <a:lnTo>
                  <a:pt x="810" y="454"/>
                </a:lnTo>
                <a:lnTo>
                  <a:pt x="809" y="452"/>
                </a:lnTo>
                <a:lnTo>
                  <a:pt x="808" y="450"/>
                </a:lnTo>
                <a:lnTo>
                  <a:pt x="809" y="449"/>
                </a:lnTo>
                <a:lnTo>
                  <a:pt x="811" y="446"/>
                </a:lnTo>
                <a:lnTo>
                  <a:pt x="815" y="445"/>
                </a:lnTo>
                <a:lnTo>
                  <a:pt x="816" y="446"/>
                </a:lnTo>
                <a:lnTo>
                  <a:pt x="817" y="448"/>
                </a:lnTo>
                <a:lnTo>
                  <a:pt x="818" y="450"/>
                </a:lnTo>
                <a:lnTo>
                  <a:pt x="819" y="451"/>
                </a:lnTo>
                <a:lnTo>
                  <a:pt x="820" y="451"/>
                </a:lnTo>
                <a:lnTo>
                  <a:pt x="824" y="450"/>
                </a:lnTo>
                <a:lnTo>
                  <a:pt x="827" y="448"/>
                </a:lnTo>
                <a:lnTo>
                  <a:pt x="831" y="446"/>
                </a:lnTo>
                <a:lnTo>
                  <a:pt x="834" y="445"/>
                </a:lnTo>
                <a:lnTo>
                  <a:pt x="837" y="444"/>
                </a:lnTo>
                <a:lnTo>
                  <a:pt x="839" y="441"/>
                </a:lnTo>
                <a:lnTo>
                  <a:pt x="839" y="440"/>
                </a:lnTo>
                <a:lnTo>
                  <a:pt x="837" y="440"/>
                </a:lnTo>
                <a:lnTo>
                  <a:pt x="836" y="440"/>
                </a:lnTo>
                <a:lnTo>
                  <a:pt x="836" y="440"/>
                </a:lnTo>
                <a:lnTo>
                  <a:pt x="834" y="442"/>
                </a:lnTo>
                <a:lnTo>
                  <a:pt x="832" y="443"/>
                </a:lnTo>
                <a:lnTo>
                  <a:pt x="829" y="442"/>
                </a:lnTo>
                <a:lnTo>
                  <a:pt x="826" y="440"/>
                </a:lnTo>
                <a:lnTo>
                  <a:pt x="825" y="437"/>
                </a:lnTo>
                <a:lnTo>
                  <a:pt x="825" y="434"/>
                </a:lnTo>
                <a:lnTo>
                  <a:pt x="829" y="433"/>
                </a:lnTo>
                <a:lnTo>
                  <a:pt x="834" y="432"/>
                </a:lnTo>
                <a:lnTo>
                  <a:pt x="835" y="429"/>
                </a:lnTo>
                <a:lnTo>
                  <a:pt x="836" y="426"/>
                </a:lnTo>
                <a:lnTo>
                  <a:pt x="837" y="424"/>
                </a:lnTo>
                <a:lnTo>
                  <a:pt x="840" y="423"/>
                </a:lnTo>
                <a:lnTo>
                  <a:pt x="845" y="420"/>
                </a:lnTo>
                <a:lnTo>
                  <a:pt x="850" y="419"/>
                </a:lnTo>
                <a:lnTo>
                  <a:pt x="852" y="417"/>
                </a:lnTo>
                <a:lnTo>
                  <a:pt x="851" y="416"/>
                </a:lnTo>
                <a:lnTo>
                  <a:pt x="849" y="415"/>
                </a:lnTo>
                <a:lnTo>
                  <a:pt x="846" y="413"/>
                </a:lnTo>
                <a:lnTo>
                  <a:pt x="844" y="412"/>
                </a:lnTo>
                <a:lnTo>
                  <a:pt x="844" y="411"/>
                </a:lnTo>
                <a:lnTo>
                  <a:pt x="844" y="410"/>
                </a:lnTo>
                <a:lnTo>
                  <a:pt x="845" y="410"/>
                </a:lnTo>
                <a:lnTo>
                  <a:pt x="849" y="409"/>
                </a:lnTo>
                <a:lnTo>
                  <a:pt x="852" y="409"/>
                </a:lnTo>
                <a:lnTo>
                  <a:pt x="862" y="409"/>
                </a:lnTo>
                <a:lnTo>
                  <a:pt x="873" y="408"/>
                </a:lnTo>
                <a:lnTo>
                  <a:pt x="876" y="409"/>
                </a:lnTo>
                <a:lnTo>
                  <a:pt x="881" y="409"/>
                </a:lnTo>
                <a:lnTo>
                  <a:pt x="883" y="409"/>
                </a:lnTo>
                <a:lnTo>
                  <a:pt x="884" y="408"/>
                </a:lnTo>
                <a:lnTo>
                  <a:pt x="884" y="407"/>
                </a:lnTo>
                <a:lnTo>
                  <a:pt x="884" y="404"/>
                </a:lnTo>
                <a:lnTo>
                  <a:pt x="884" y="403"/>
                </a:lnTo>
                <a:lnTo>
                  <a:pt x="883" y="402"/>
                </a:lnTo>
                <a:lnTo>
                  <a:pt x="884" y="401"/>
                </a:lnTo>
                <a:lnTo>
                  <a:pt x="886" y="400"/>
                </a:lnTo>
                <a:lnTo>
                  <a:pt x="893" y="397"/>
                </a:lnTo>
                <a:lnTo>
                  <a:pt x="902" y="396"/>
                </a:lnTo>
                <a:lnTo>
                  <a:pt x="899" y="394"/>
                </a:lnTo>
                <a:lnTo>
                  <a:pt x="898" y="393"/>
                </a:lnTo>
                <a:lnTo>
                  <a:pt x="898" y="391"/>
                </a:lnTo>
                <a:lnTo>
                  <a:pt x="900" y="390"/>
                </a:lnTo>
                <a:lnTo>
                  <a:pt x="901" y="387"/>
                </a:lnTo>
                <a:lnTo>
                  <a:pt x="902" y="386"/>
                </a:lnTo>
                <a:lnTo>
                  <a:pt x="902" y="385"/>
                </a:lnTo>
                <a:lnTo>
                  <a:pt x="901" y="383"/>
                </a:lnTo>
                <a:lnTo>
                  <a:pt x="907" y="384"/>
                </a:lnTo>
                <a:lnTo>
                  <a:pt x="915" y="384"/>
                </a:lnTo>
                <a:lnTo>
                  <a:pt x="917" y="383"/>
                </a:lnTo>
                <a:lnTo>
                  <a:pt x="919" y="380"/>
                </a:lnTo>
                <a:lnTo>
                  <a:pt x="922" y="379"/>
                </a:lnTo>
                <a:lnTo>
                  <a:pt x="924" y="379"/>
                </a:lnTo>
                <a:lnTo>
                  <a:pt x="925" y="383"/>
                </a:lnTo>
                <a:lnTo>
                  <a:pt x="926" y="385"/>
                </a:lnTo>
                <a:lnTo>
                  <a:pt x="928" y="385"/>
                </a:lnTo>
                <a:lnTo>
                  <a:pt x="932" y="384"/>
                </a:lnTo>
                <a:lnTo>
                  <a:pt x="931" y="382"/>
                </a:lnTo>
                <a:lnTo>
                  <a:pt x="928" y="378"/>
                </a:lnTo>
                <a:lnTo>
                  <a:pt x="927" y="376"/>
                </a:lnTo>
                <a:lnTo>
                  <a:pt x="930" y="372"/>
                </a:lnTo>
                <a:lnTo>
                  <a:pt x="931" y="370"/>
                </a:lnTo>
                <a:lnTo>
                  <a:pt x="932" y="370"/>
                </a:lnTo>
                <a:lnTo>
                  <a:pt x="933" y="371"/>
                </a:lnTo>
                <a:lnTo>
                  <a:pt x="934" y="374"/>
                </a:lnTo>
                <a:lnTo>
                  <a:pt x="936" y="375"/>
                </a:lnTo>
                <a:lnTo>
                  <a:pt x="938" y="375"/>
                </a:lnTo>
                <a:lnTo>
                  <a:pt x="939" y="374"/>
                </a:lnTo>
                <a:lnTo>
                  <a:pt x="940" y="371"/>
                </a:lnTo>
                <a:lnTo>
                  <a:pt x="941" y="369"/>
                </a:lnTo>
                <a:lnTo>
                  <a:pt x="942" y="368"/>
                </a:lnTo>
                <a:lnTo>
                  <a:pt x="944" y="366"/>
                </a:lnTo>
                <a:lnTo>
                  <a:pt x="945" y="365"/>
                </a:lnTo>
                <a:lnTo>
                  <a:pt x="950" y="367"/>
                </a:lnTo>
                <a:lnTo>
                  <a:pt x="953" y="367"/>
                </a:lnTo>
                <a:lnTo>
                  <a:pt x="956" y="366"/>
                </a:lnTo>
                <a:lnTo>
                  <a:pt x="957" y="365"/>
                </a:lnTo>
                <a:lnTo>
                  <a:pt x="957" y="362"/>
                </a:lnTo>
                <a:lnTo>
                  <a:pt x="957" y="360"/>
                </a:lnTo>
                <a:lnTo>
                  <a:pt x="957" y="358"/>
                </a:lnTo>
                <a:lnTo>
                  <a:pt x="957" y="355"/>
                </a:lnTo>
                <a:lnTo>
                  <a:pt x="957" y="354"/>
                </a:lnTo>
                <a:lnTo>
                  <a:pt x="960" y="354"/>
                </a:lnTo>
                <a:lnTo>
                  <a:pt x="968" y="358"/>
                </a:lnTo>
                <a:lnTo>
                  <a:pt x="975" y="363"/>
                </a:lnTo>
                <a:lnTo>
                  <a:pt x="976" y="360"/>
                </a:lnTo>
                <a:lnTo>
                  <a:pt x="977" y="355"/>
                </a:lnTo>
                <a:lnTo>
                  <a:pt x="978" y="353"/>
                </a:lnTo>
                <a:lnTo>
                  <a:pt x="983" y="352"/>
                </a:lnTo>
                <a:lnTo>
                  <a:pt x="985" y="353"/>
                </a:lnTo>
                <a:lnTo>
                  <a:pt x="986" y="353"/>
                </a:lnTo>
                <a:lnTo>
                  <a:pt x="988" y="354"/>
                </a:lnTo>
                <a:lnTo>
                  <a:pt x="989" y="357"/>
                </a:lnTo>
                <a:lnTo>
                  <a:pt x="990" y="360"/>
                </a:lnTo>
                <a:lnTo>
                  <a:pt x="990" y="365"/>
                </a:lnTo>
                <a:lnTo>
                  <a:pt x="993" y="361"/>
                </a:lnTo>
                <a:lnTo>
                  <a:pt x="998" y="360"/>
                </a:lnTo>
                <a:lnTo>
                  <a:pt x="1001" y="361"/>
                </a:lnTo>
                <a:lnTo>
                  <a:pt x="1005" y="361"/>
                </a:lnTo>
                <a:lnTo>
                  <a:pt x="1008" y="359"/>
                </a:lnTo>
                <a:lnTo>
                  <a:pt x="1010" y="357"/>
                </a:lnTo>
                <a:lnTo>
                  <a:pt x="1010" y="354"/>
                </a:lnTo>
                <a:lnTo>
                  <a:pt x="1009" y="352"/>
                </a:lnTo>
                <a:lnTo>
                  <a:pt x="1009" y="350"/>
                </a:lnTo>
                <a:lnTo>
                  <a:pt x="1009" y="349"/>
                </a:lnTo>
                <a:lnTo>
                  <a:pt x="1010" y="349"/>
                </a:lnTo>
                <a:lnTo>
                  <a:pt x="1013" y="349"/>
                </a:lnTo>
                <a:lnTo>
                  <a:pt x="1018" y="350"/>
                </a:lnTo>
                <a:lnTo>
                  <a:pt x="1024" y="351"/>
                </a:lnTo>
                <a:lnTo>
                  <a:pt x="1026" y="349"/>
                </a:lnTo>
                <a:lnTo>
                  <a:pt x="1026" y="346"/>
                </a:lnTo>
                <a:lnTo>
                  <a:pt x="1024" y="345"/>
                </a:lnTo>
                <a:lnTo>
                  <a:pt x="1022" y="344"/>
                </a:lnTo>
                <a:lnTo>
                  <a:pt x="1015" y="345"/>
                </a:lnTo>
                <a:lnTo>
                  <a:pt x="1009" y="345"/>
                </a:lnTo>
                <a:lnTo>
                  <a:pt x="1007" y="344"/>
                </a:lnTo>
                <a:lnTo>
                  <a:pt x="1007" y="342"/>
                </a:lnTo>
                <a:lnTo>
                  <a:pt x="1007" y="340"/>
                </a:lnTo>
                <a:lnTo>
                  <a:pt x="1008" y="338"/>
                </a:lnTo>
                <a:lnTo>
                  <a:pt x="1009" y="338"/>
                </a:lnTo>
                <a:lnTo>
                  <a:pt x="1011" y="338"/>
                </a:lnTo>
                <a:lnTo>
                  <a:pt x="1015" y="336"/>
                </a:lnTo>
                <a:lnTo>
                  <a:pt x="1019" y="335"/>
                </a:lnTo>
                <a:lnTo>
                  <a:pt x="1023" y="335"/>
                </a:lnTo>
                <a:lnTo>
                  <a:pt x="1027" y="335"/>
                </a:lnTo>
                <a:lnTo>
                  <a:pt x="1024" y="332"/>
                </a:lnTo>
                <a:lnTo>
                  <a:pt x="1023" y="328"/>
                </a:lnTo>
                <a:lnTo>
                  <a:pt x="1024" y="326"/>
                </a:lnTo>
                <a:lnTo>
                  <a:pt x="1026" y="326"/>
                </a:lnTo>
                <a:lnTo>
                  <a:pt x="1030" y="327"/>
                </a:lnTo>
                <a:lnTo>
                  <a:pt x="1032" y="327"/>
                </a:lnTo>
                <a:lnTo>
                  <a:pt x="1035" y="325"/>
                </a:lnTo>
                <a:lnTo>
                  <a:pt x="1040" y="322"/>
                </a:lnTo>
                <a:lnTo>
                  <a:pt x="1043" y="321"/>
                </a:lnTo>
                <a:lnTo>
                  <a:pt x="1047" y="321"/>
                </a:lnTo>
                <a:lnTo>
                  <a:pt x="1051" y="317"/>
                </a:lnTo>
                <a:lnTo>
                  <a:pt x="1058" y="314"/>
                </a:lnTo>
                <a:lnTo>
                  <a:pt x="1060" y="313"/>
                </a:lnTo>
                <a:lnTo>
                  <a:pt x="1065" y="313"/>
                </a:lnTo>
                <a:lnTo>
                  <a:pt x="1068" y="314"/>
                </a:lnTo>
                <a:lnTo>
                  <a:pt x="1071" y="316"/>
                </a:lnTo>
                <a:lnTo>
                  <a:pt x="1072" y="319"/>
                </a:lnTo>
                <a:lnTo>
                  <a:pt x="1072" y="322"/>
                </a:lnTo>
                <a:lnTo>
                  <a:pt x="1076" y="322"/>
                </a:lnTo>
                <a:lnTo>
                  <a:pt x="1080" y="322"/>
                </a:lnTo>
                <a:lnTo>
                  <a:pt x="1076" y="322"/>
                </a:lnTo>
                <a:lnTo>
                  <a:pt x="1075" y="321"/>
                </a:lnTo>
                <a:lnTo>
                  <a:pt x="1074" y="319"/>
                </a:lnTo>
                <a:lnTo>
                  <a:pt x="1073" y="316"/>
                </a:lnTo>
                <a:lnTo>
                  <a:pt x="1071" y="312"/>
                </a:lnTo>
                <a:lnTo>
                  <a:pt x="1070" y="309"/>
                </a:lnTo>
                <a:lnTo>
                  <a:pt x="1072" y="307"/>
                </a:lnTo>
                <a:lnTo>
                  <a:pt x="1078" y="304"/>
                </a:lnTo>
                <a:lnTo>
                  <a:pt x="1083" y="303"/>
                </a:lnTo>
                <a:lnTo>
                  <a:pt x="1088" y="303"/>
                </a:lnTo>
                <a:lnTo>
                  <a:pt x="1100" y="299"/>
                </a:lnTo>
                <a:lnTo>
                  <a:pt x="1112" y="293"/>
                </a:lnTo>
                <a:lnTo>
                  <a:pt x="1108" y="292"/>
                </a:lnTo>
                <a:lnTo>
                  <a:pt x="1106" y="288"/>
                </a:lnTo>
                <a:lnTo>
                  <a:pt x="1105" y="287"/>
                </a:lnTo>
                <a:lnTo>
                  <a:pt x="1105" y="285"/>
                </a:lnTo>
                <a:lnTo>
                  <a:pt x="1106" y="283"/>
                </a:lnTo>
                <a:lnTo>
                  <a:pt x="1107" y="282"/>
                </a:lnTo>
                <a:lnTo>
                  <a:pt x="1109" y="280"/>
                </a:lnTo>
                <a:lnTo>
                  <a:pt x="1112" y="279"/>
                </a:lnTo>
                <a:lnTo>
                  <a:pt x="1114" y="280"/>
                </a:lnTo>
                <a:lnTo>
                  <a:pt x="1116" y="282"/>
                </a:lnTo>
                <a:lnTo>
                  <a:pt x="1122" y="286"/>
                </a:lnTo>
                <a:lnTo>
                  <a:pt x="1125" y="289"/>
                </a:lnTo>
                <a:lnTo>
                  <a:pt x="1126" y="286"/>
                </a:lnTo>
                <a:lnTo>
                  <a:pt x="1126" y="285"/>
                </a:lnTo>
                <a:lnTo>
                  <a:pt x="1125" y="283"/>
                </a:lnTo>
                <a:lnTo>
                  <a:pt x="1123" y="280"/>
                </a:lnTo>
                <a:lnTo>
                  <a:pt x="1122" y="280"/>
                </a:lnTo>
                <a:lnTo>
                  <a:pt x="1121" y="279"/>
                </a:lnTo>
                <a:lnTo>
                  <a:pt x="1121" y="277"/>
                </a:lnTo>
                <a:lnTo>
                  <a:pt x="1122" y="276"/>
                </a:lnTo>
                <a:lnTo>
                  <a:pt x="1126" y="276"/>
                </a:lnTo>
                <a:lnTo>
                  <a:pt x="1131" y="278"/>
                </a:lnTo>
                <a:lnTo>
                  <a:pt x="1138" y="282"/>
                </a:lnTo>
                <a:lnTo>
                  <a:pt x="1146" y="286"/>
                </a:lnTo>
                <a:lnTo>
                  <a:pt x="1146" y="283"/>
                </a:lnTo>
                <a:lnTo>
                  <a:pt x="1146" y="280"/>
                </a:lnTo>
                <a:lnTo>
                  <a:pt x="1145" y="279"/>
                </a:lnTo>
                <a:lnTo>
                  <a:pt x="1144" y="279"/>
                </a:lnTo>
                <a:lnTo>
                  <a:pt x="1139" y="278"/>
                </a:lnTo>
                <a:lnTo>
                  <a:pt x="1137" y="275"/>
                </a:lnTo>
                <a:lnTo>
                  <a:pt x="1137" y="272"/>
                </a:lnTo>
                <a:lnTo>
                  <a:pt x="1139" y="271"/>
                </a:lnTo>
                <a:lnTo>
                  <a:pt x="1141" y="270"/>
                </a:lnTo>
                <a:lnTo>
                  <a:pt x="1145" y="269"/>
                </a:lnTo>
                <a:lnTo>
                  <a:pt x="1147" y="269"/>
                </a:lnTo>
                <a:lnTo>
                  <a:pt x="1149" y="269"/>
                </a:lnTo>
                <a:lnTo>
                  <a:pt x="1151" y="268"/>
                </a:lnTo>
                <a:lnTo>
                  <a:pt x="1153" y="266"/>
                </a:lnTo>
                <a:lnTo>
                  <a:pt x="1155" y="263"/>
                </a:lnTo>
                <a:lnTo>
                  <a:pt x="1158" y="262"/>
                </a:lnTo>
                <a:lnTo>
                  <a:pt x="1163" y="263"/>
                </a:lnTo>
                <a:lnTo>
                  <a:pt x="1166" y="264"/>
                </a:lnTo>
                <a:lnTo>
                  <a:pt x="1169" y="264"/>
                </a:lnTo>
                <a:lnTo>
                  <a:pt x="1170" y="266"/>
                </a:lnTo>
                <a:lnTo>
                  <a:pt x="1170" y="268"/>
                </a:lnTo>
                <a:lnTo>
                  <a:pt x="1169" y="270"/>
                </a:lnTo>
                <a:lnTo>
                  <a:pt x="1165" y="270"/>
                </a:lnTo>
                <a:lnTo>
                  <a:pt x="1162" y="270"/>
                </a:lnTo>
                <a:lnTo>
                  <a:pt x="1158" y="272"/>
                </a:lnTo>
                <a:lnTo>
                  <a:pt x="1155" y="275"/>
                </a:lnTo>
                <a:lnTo>
                  <a:pt x="1166" y="275"/>
                </a:lnTo>
                <a:lnTo>
                  <a:pt x="1178" y="275"/>
                </a:lnTo>
                <a:lnTo>
                  <a:pt x="1177" y="272"/>
                </a:lnTo>
                <a:lnTo>
                  <a:pt x="1175" y="270"/>
                </a:lnTo>
                <a:lnTo>
                  <a:pt x="1175" y="267"/>
                </a:lnTo>
                <a:lnTo>
                  <a:pt x="1178" y="266"/>
                </a:lnTo>
                <a:lnTo>
                  <a:pt x="1180" y="267"/>
                </a:lnTo>
                <a:lnTo>
                  <a:pt x="1183" y="267"/>
                </a:lnTo>
                <a:lnTo>
                  <a:pt x="1183" y="266"/>
                </a:lnTo>
                <a:lnTo>
                  <a:pt x="1183" y="263"/>
                </a:lnTo>
                <a:lnTo>
                  <a:pt x="1183" y="261"/>
                </a:lnTo>
                <a:lnTo>
                  <a:pt x="1183" y="260"/>
                </a:lnTo>
                <a:lnTo>
                  <a:pt x="1186" y="260"/>
                </a:lnTo>
                <a:lnTo>
                  <a:pt x="1189" y="260"/>
                </a:lnTo>
                <a:lnTo>
                  <a:pt x="1196" y="258"/>
                </a:lnTo>
                <a:lnTo>
                  <a:pt x="1204" y="258"/>
                </a:lnTo>
                <a:lnTo>
                  <a:pt x="1198" y="253"/>
                </a:lnTo>
                <a:lnTo>
                  <a:pt x="1194" y="251"/>
                </a:lnTo>
                <a:lnTo>
                  <a:pt x="1192" y="245"/>
                </a:lnTo>
                <a:lnTo>
                  <a:pt x="1194" y="241"/>
                </a:lnTo>
                <a:lnTo>
                  <a:pt x="1195" y="239"/>
                </a:lnTo>
                <a:lnTo>
                  <a:pt x="1196" y="239"/>
                </a:lnTo>
                <a:lnTo>
                  <a:pt x="1196" y="239"/>
                </a:lnTo>
                <a:lnTo>
                  <a:pt x="1197" y="241"/>
                </a:lnTo>
                <a:lnTo>
                  <a:pt x="1198" y="242"/>
                </a:lnTo>
                <a:lnTo>
                  <a:pt x="1199" y="244"/>
                </a:lnTo>
                <a:lnTo>
                  <a:pt x="1203" y="247"/>
                </a:lnTo>
                <a:lnTo>
                  <a:pt x="1206" y="249"/>
                </a:lnTo>
                <a:lnTo>
                  <a:pt x="1210" y="249"/>
                </a:lnTo>
                <a:lnTo>
                  <a:pt x="1214" y="247"/>
                </a:lnTo>
                <a:lnTo>
                  <a:pt x="1210" y="246"/>
                </a:lnTo>
                <a:lnTo>
                  <a:pt x="1206" y="243"/>
                </a:lnTo>
                <a:lnTo>
                  <a:pt x="1203" y="239"/>
                </a:lnTo>
                <a:lnTo>
                  <a:pt x="1202" y="235"/>
                </a:lnTo>
                <a:lnTo>
                  <a:pt x="1200" y="234"/>
                </a:lnTo>
                <a:lnTo>
                  <a:pt x="1200" y="231"/>
                </a:lnTo>
                <a:lnTo>
                  <a:pt x="1203" y="230"/>
                </a:lnTo>
                <a:lnTo>
                  <a:pt x="1204" y="229"/>
                </a:lnTo>
                <a:lnTo>
                  <a:pt x="1208" y="231"/>
                </a:lnTo>
                <a:lnTo>
                  <a:pt x="1213" y="233"/>
                </a:lnTo>
                <a:lnTo>
                  <a:pt x="1214" y="229"/>
                </a:lnTo>
                <a:lnTo>
                  <a:pt x="1216" y="225"/>
                </a:lnTo>
                <a:lnTo>
                  <a:pt x="1219" y="225"/>
                </a:lnTo>
                <a:lnTo>
                  <a:pt x="1221" y="225"/>
                </a:lnTo>
                <a:lnTo>
                  <a:pt x="1223" y="224"/>
                </a:lnTo>
                <a:lnTo>
                  <a:pt x="1224" y="221"/>
                </a:lnTo>
                <a:lnTo>
                  <a:pt x="1224" y="219"/>
                </a:lnTo>
                <a:lnTo>
                  <a:pt x="1222" y="218"/>
                </a:lnTo>
                <a:lnTo>
                  <a:pt x="1219" y="218"/>
                </a:lnTo>
                <a:lnTo>
                  <a:pt x="1216" y="218"/>
                </a:lnTo>
                <a:lnTo>
                  <a:pt x="1211" y="216"/>
                </a:lnTo>
                <a:lnTo>
                  <a:pt x="1206" y="211"/>
                </a:lnTo>
                <a:lnTo>
                  <a:pt x="1205" y="217"/>
                </a:lnTo>
                <a:lnTo>
                  <a:pt x="1203" y="222"/>
                </a:lnTo>
                <a:lnTo>
                  <a:pt x="1198" y="222"/>
                </a:lnTo>
                <a:lnTo>
                  <a:pt x="1194" y="222"/>
                </a:lnTo>
                <a:lnTo>
                  <a:pt x="1192" y="222"/>
                </a:lnTo>
                <a:lnTo>
                  <a:pt x="1191" y="222"/>
                </a:lnTo>
                <a:lnTo>
                  <a:pt x="1191" y="221"/>
                </a:lnTo>
                <a:lnTo>
                  <a:pt x="1190" y="219"/>
                </a:lnTo>
                <a:lnTo>
                  <a:pt x="1190" y="216"/>
                </a:lnTo>
                <a:lnTo>
                  <a:pt x="1191" y="213"/>
                </a:lnTo>
                <a:lnTo>
                  <a:pt x="1194" y="211"/>
                </a:lnTo>
                <a:lnTo>
                  <a:pt x="1196" y="210"/>
                </a:lnTo>
                <a:lnTo>
                  <a:pt x="1199" y="209"/>
                </a:lnTo>
                <a:lnTo>
                  <a:pt x="1203" y="206"/>
                </a:lnTo>
                <a:lnTo>
                  <a:pt x="1205" y="204"/>
                </a:lnTo>
                <a:lnTo>
                  <a:pt x="1205" y="200"/>
                </a:lnTo>
                <a:lnTo>
                  <a:pt x="1205" y="200"/>
                </a:lnTo>
                <a:lnTo>
                  <a:pt x="1205" y="200"/>
                </a:lnTo>
                <a:lnTo>
                  <a:pt x="1203" y="201"/>
                </a:lnTo>
                <a:lnTo>
                  <a:pt x="1202" y="200"/>
                </a:lnTo>
                <a:lnTo>
                  <a:pt x="1200" y="199"/>
                </a:lnTo>
                <a:lnTo>
                  <a:pt x="1199" y="197"/>
                </a:lnTo>
                <a:lnTo>
                  <a:pt x="1202" y="197"/>
                </a:lnTo>
                <a:lnTo>
                  <a:pt x="1203" y="197"/>
                </a:lnTo>
                <a:lnTo>
                  <a:pt x="1204" y="197"/>
                </a:lnTo>
                <a:lnTo>
                  <a:pt x="1205" y="200"/>
                </a:lnTo>
                <a:lnTo>
                  <a:pt x="1207" y="199"/>
                </a:lnTo>
                <a:lnTo>
                  <a:pt x="1210" y="199"/>
                </a:lnTo>
                <a:lnTo>
                  <a:pt x="1210" y="196"/>
                </a:lnTo>
                <a:lnTo>
                  <a:pt x="1208" y="194"/>
                </a:lnTo>
                <a:lnTo>
                  <a:pt x="1207" y="193"/>
                </a:lnTo>
                <a:lnTo>
                  <a:pt x="1206" y="192"/>
                </a:lnTo>
                <a:lnTo>
                  <a:pt x="1206" y="191"/>
                </a:lnTo>
                <a:lnTo>
                  <a:pt x="1206" y="191"/>
                </a:lnTo>
                <a:lnTo>
                  <a:pt x="1207" y="189"/>
                </a:lnTo>
                <a:lnTo>
                  <a:pt x="1207" y="188"/>
                </a:lnTo>
                <a:lnTo>
                  <a:pt x="1202" y="188"/>
                </a:lnTo>
                <a:lnTo>
                  <a:pt x="1195" y="189"/>
                </a:lnTo>
                <a:lnTo>
                  <a:pt x="1189" y="192"/>
                </a:lnTo>
                <a:lnTo>
                  <a:pt x="1183" y="195"/>
                </a:lnTo>
                <a:lnTo>
                  <a:pt x="1181" y="196"/>
                </a:lnTo>
                <a:lnTo>
                  <a:pt x="1179" y="195"/>
                </a:lnTo>
                <a:lnTo>
                  <a:pt x="1177" y="193"/>
                </a:lnTo>
                <a:lnTo>
                  <a:pt x="1177" y="189"/>
                </a:lnTo>
                <a:lnTo>
                  <a:pt x="1178" y="187"/>
                </a:lnTo>
                <a:lnTo>
                  <a:pt x="1179" y="186"/>
                </a:lnTo>
                <a:lnTo>
                  <a:pt x="1179" y="184"/>
                </a:lnTo>
                <a:lnTo>
                  <a:pt x="1180" y="183"/>
                </a:lnTo>
                <a:lnTo>
                  <a:pt x="1183" y="185"/>
                </a:lnTo>
                <a:lnTo>
                  <a:pt x="1188" y="186"/>
                </a:lnTo>
                <a:lnTo>
                  <a:pt x="1192" y="183"/>
                </a:lnTo>
                <a:lnTo>
                  <a:pt x="1197" y="180"/>
                </a:lnTo>
                <a:lnTo>
                  <a:pt x="1197" y="180"/>
                </a:lnTo>
                <a:lnTo>
                  <a:pt x="1198" y="180"/>
                </a:lnTo>
                <a:lnTo>
                  <a:pt x="1197" y="179"/>
                </a:lnTo>
                <a:lnTo>
                  <a:pt x="1197" y="180"/>
                </a:lnTo>
                <a:lnTo>
                  <a:pt x="1192" y="180"/>
                </a:lnTo>
                <a:lnTo>
                  <a:pt x="1188" y="180"/>
                </a:lnTo>
                <a:lnTo>
                  <a:pt x="1191" y="175"/>
                </a:lnTo>
                <a:lnTo>
                  <a:pt x="1197" y="170"/>
                </a:lnTo>
                <a:lnTo>
                  <a:pt x="1203" y="167"/>
                </a:lnTo>
                <a:lnTo>
                  <a:pt x="1210" y="164"/>
                </a:lnTo>
                <a:lnTo>
                  <a:pt x="1215" y="162"/>
                </a:lnTo>
                <a:lnTo>
                  <a:pt x="1220" y="159"/>
                </a:lnTo>
                <a:lnTo>
                  <a:pt x="1222" y="156"/>
                </a:lnTo>
                <a:lnTo>
                  <a:pt x="1223" y="154"/>
                </a:lnTo>
                <a:lnTo>
                  <a:pt x="1224" y="151"/>
                </a:lnTo>
                <a:lnTo>
                  <a:pt x="1224" y="147"/>
                </a:lnTo>
                <a:lnTo>
                  <a:pt x="1223" y="151"/>
                </a:lnTo>
                <a:lnTo>
                  <a:pt x="1224" y="147"/>
                </a:lnTo>
                <a:lnTo>
                  <a:pt x="1221" y="151"/>
                </a:lnTo>
                <a:lnTo>
                  <a:pt x="1218" y="154"/>
                </a:lnTo>
                <a:lnTo>
                  <a:pt x="1213" y="158"/>
                </a:lnTo>
                <a:lnTo>
                  <a:pt x="1210" y="159"/>
                </a:lnTo>
                <a:lnTo>
                  <a:pt x="1206" y="159"/>
                </a:lnTo>
                <a:lnTo>
                  <a:pt x="1205" y="158"/>
                </a:lnTo>
                <a:lnTo>
                  <a:pt x="1204" y="156"/>
                </a:lnTo>
                <a:lnTo>
                  <a:pt x="1203" y="154"/>
                </a:lnTo>
                <a:lnTo>
                  <a:pt x="1204" y="150"/>
                </a:lnTo>
                <a:lnTo>
                  <a:pt x="1207" y="146"/>
                </a:lnTo>
                <a:lnTo>
                  <a:pt x="1204" y="145"/>
                </a:lnTo>
                <a:lnTo>
                  <a:pt x="1202" y="144"/>
                </a:lnTo>
                <a:lnTo>
                  <a:pt x="1199" y="143"/>
                </a:lnTo>
                <a:lnTo>
                  <a:pt x="1199" y="142"/>
                </a:lnTo>
                <a:lnTo>
                  <a:pt x="1199" y="139"/>
                </a:lnTo>
                <a:lnTo>
                  <a:pt x="1199" y="137"/>
                </a:lnTo>
                <a:lnTo>
                  <a:pt x="1199" y="135"/>
                </a:lnTo>
                <a:lnTo>
                  <a:pt x="1197" y="134"/>
                </a:lnTo>
                <a:lnTo>
                  <a:pt x="1195" y="133"/>
                </a:lnTo>
                <a:lnTo>
                  <a:pt x="1192" y="133"/>
                </a:lnTo>
                <a:lnTo>
                  <a:pt x="1188" y="134"/>
                </a:lnTo>
                <a:lnTo>
                  <a:pt x="1183" y="136"/>
                </a:lnTo>
                <a:lnTo>
                  <a:pt x="1182" y="137"/>
                </a:lnTo>
                <a:lnTo>
                  <a:pt x="1181" y="139"/>
                </a:lnTo>
                <a:lnTo>
                  <a:pt x="1182" y="142"/>
                </a:lnTo>
                <a:lnTo>
                  <a:pt x="1183" y="144"/>
                </a:lnTo>
                <a:lnTo>
                  <a:pt x="1184" y="146"/>
                </a:lnTo>
                <a:lnTo>
                  <a:pt x="1186" y="146"/>
                </a:lnTo>
                <a:lnTo>
                  <a:pt x="1187" y="145"/>
                </a:lnTo>
                <a:lnTo>
                  <a:pt x="1187" y="143"/>
                </a:lnTo>
                <a:lnTo>
                  <a:pt x="1188" y="142"/>
                </a:lnTo>
                <a:lnTo>
                  <a:pt x="1188" y="139"/>
                </a:lnTo>
                <a:lnTo>
                  <a:pt x="1188" y="138"/>
                </a:lnTo>
                <a:lnTo>
                  <a:pt x="1190" y="138"/>
                </a:lnTo>
                <a:lnTo>
                  <a:pt x="1192" y="138"/>
                </a:lnTo>
                <a:lnTo>
                  <a:pt x="1194" y="139"/>
                </a:lnTo>
                <a:lnTo>
                  <a:pt x="1195" y="142"/>
                </a:lnTo>
                <a:lnTo>
                  <a:pt x="1196" y="144"/>
                </a:lnTo>
                <a:lnTo>
                  <a:pt x="1196" y="146"/>
                </a:lnTo>
                <a:lnTo>
                  <a:pt x="1195" y="147"/>
                </a:lnTo>
                <a:lnTo>
                  <a:pt x="1192" y="148"/>
                </a:lnTo>
                <a:lnTo>
                  <a:pt x="1190" y="150"/>
                </a:lnTo>
                <a:lnTo>
                  <a:pt x="1184" y="150"/>
                </a:lnTo>
                <a:lnTo>
                  <a:pt x="1180" y="150"/>
                </a:lnTo>
                <a:lnTo>
                  <a:pt x="1177" y="150"/>
                </a:lnTo>
                <a:lnTo>
                  <a:pt x="1173" y="148"/>
                </a:lnTo>
                <a:lnTo>
                  <a:pt x="1174" y="145"/>
                </a:lnTo>
                <a:lnTo>
                  <a:pt x="1177" y="142"/>
                </a:lnTo>
                <a:lnTo>
                  <a:pt x="1177" y="138"/>
                </a:lnTo>
                <a:lnTo>
                  <a:pt x="1177" y="137"/>
                </a:lnTo>
                <a:lnTo>
                  <a:pt x="1174" y="136"/>
                </a:lnTo>
                <a:lnTo>
                  <a:pt x="1172" y="136"/>
                </a:lnTo>
                <a:lnTo>
                  <a:pt x="1166" y="137"/>
                </a:lnTo>
                <a:lnTo>
                  <a:pt x="1163" y="138"/>
                </a:lnTo>
                <a:lnTo>
                  <a:pt x="1153" y="134"/>
                </a:lnTo>
                <a:lnTo>
                  <a:pt x="1142" y="130"/>
                </a:lnTo>
                <a:lnTo>
                  <a:pt x="1145" y="128"/>
                </a:lnTo>
                <a:lnTo>
                  <a:pt x="1148" y="127"/>
                </a:lnTo>
                <a:lnTo>
                  <a:pt x="1149" y="126"/>
                </a:lnTo>
                <a:lnTo>
                  <a:pt x="1149" y="125"/>
                </a:lnTo>
                <a:lnTo>
                  <a:pt x="1148" y="123"/>
                </a:lnTo>
                <a:lnTo>
                  <a:pt x="1148" y="121"/>
                </a:lnTo>
                <a:lnTo>
                  <a:pt x="1147" y="110"/>
                </a:lnTo>
                <a:lnTo>
                  <a:pt x="1145" y="100"/>
                </a:lnTo>
                <a:lnTo>
                  <a:pt x="1144" y="97"/>
                </a:lnTo>
                <a:lnTo>
                  <a:pt x="1140" y="96"/>
                </a:lnTo>
                <a:lnTo>
                  <a:pt x="1138" y="96"/>
                </a:lnTo>
                <a:lnTo>
                  <a:pt x="1134" y="97"/>
                </a:lnTo>
                <a:lnTo>
                  <a:pt x="1132" y="97"/>
                </a:lnTo>
                <a:lnTo>
                  <a:pt x="1130" y="98"/>
                </a:lnTo>
                <a:lnTo>
                  <a:pt x="1128" y="100"/>
                </a:lnTo>
                <a:lnTo>
                  <a:pt x="1128" y="101"/>
                </a:lnTo>
                <a:lnTo>
                  <a:pt x="1126" y="105"/>
                </a:lnTo>
                <a:lnTo>
                  <a:pt x="1125" y="110"/>
                </a:lnTo>
                <a:lnTo>
                  <a:pt x="1123" y="109"/>
                </a:lnTo>
                <a:lnTo>
                  <a:pt x="1122" y="108"/>
                </a:lnTo>
                <a:lnTo>
                  <a:pt x="1120" y="108"/>
                </a:lnTo>
                <a:lnTo>
                  <a:pt x="1117" y="108"/>
                </a:lnTo>
                <a:lnTo>
                  <a:pt x="1114" y="110"/>
                </a:lnTo>
                <a:lnTo>
                  <a:pt x="1112" y="113"/>
                </a:lnTo>
                <a:lnTo>
                  <a:pt x="1112" y="116"/>
                </a:lnTo>
                <a:lnTo>
                  <a:pt x="1113" y="117"/>
                </a:lnTo>
                <a:lnTo>
                  <a:pt x="1114" y="118"/>
                </a:lnTo>
                <a:lnTo>
                  <a:pt x="1113" y="118"/>
                </a:lnTo>
                <a:lnTo>
                  <a:pt x="1112" y="119"/>
                </a:lnTo>
                <a:lnTo>
                  <a:pt x="1109" y="118"/>
                </a:lnTo>
                <a:lnTo>
                  <a:pt x="1105" y="116"/>
                </a:lnTo>
                <a:lnTo>
                  <a:pt x="1101" y="111"/>
                </a:lnTo>
                <a:lnTo>
                  <a:pt x="1100" y="109"/>
                </a:lnTo>
                <a:lnTo>
                  <a:pt x="1098" y="108"/>
                </a:lnTo>
                <a:lnTo>
                  <a:pt x="1095" y="106"/>
                </a:lnTo>
                <a:lnTo>
                  <a:pt x="1092" y="108"/>
                </a:lnTo>
                <a:lnTo>
                  <a:pt x="1093" y="110"/>
                </a:lnTo>
                <a:lnTo>
                  <a:pt x="1095" y="113"/>
                </a:lnTo>
                <a:lnTo>
                  <a:pt x="1096" y="117"/>
                </a:lnTo>
                <a:lnTo>
                  <a:pt x="1096" y="120"/>
                </a:lnTo>
                <a:lnTo>
                  <a:pt x="1093" y="122"/>
                </a:lnTo>
                <a:lnTo>
                  <a:pt x="1092" y="123"/>
                </a:lnTo>
                <a:lnTo>
                  <a:pt x="1090" y="123"/>
                </a:lnTo>
                <a:lnTo>
                  <a:pt x="1087" y="122"/>
                </a:lnTo>
                <a:lnTo>
                  <a:pt x="1084" y="120"/>
                </a:lnTo>
                <a:lnTo>
                  <a:pt x="1084" y="119"/>
                </a:lnTo>
                <a:lnTo>
                  <a:pt x="1087" y="119"/>
                </a:lnTo>
                <a:lnTo>
                  <a:pt x="1089" y="118"/>
                </a:lnTo>
                <a:lnTo>
                  <a:pt x="1090" y="117"/>
                </a:lnTo>
                <a:lnTo>
                  <a:pt x="1091" y="116"/>
                </a:lnTo>
                <a:lnTo>
                  <a:pt x="1091" y="114"/>
                </a:lnTo>
                <a:lnTo>
                  <a:pt x="1090" y="112"/>
                </a:lnTo>
                <a:lnTo>
                  <a:pt x="1085" y="112"/>
                </a:lnTo>
                <a:lnTo>
                  <a:pt x="1081" y="110"/>
                </a:lnTo>
                <a:lnTo>
                  <a:pt x="1080" y="106"/>
                </a:lnTo>
                <a:lnTo>
                  <a:pt x="1081" y="105"/>
                </a:lnTo>
                <a:lnTo>
                  <a:pt x="1082" y="103"/>
                </a:lnTo>
                <a:lnTo>
                  <a:pt x="1083" y="101"/>
                </a:lnTo>
                <a:lnTo>
                  <a:pt x="1084" y="101"/>
                </a:lnTo>
                <a:lnTo>
                  <a:pt x="1084" y="98"/>
                </a:lnTo>
                <a:lnTo>
                  <a:pt x="1083" y="96"/>
                </a:lnTo>
                <a:lnTo>
                  <a:pt x="1081" y="95"/>
                </a:lnTo>
                <a:lnTo>
                  <a:pt x="1074" y="96"/>
                </a:lnTo>
                <a:lnTo>
                  <a:pt x="1067" y="100"/>
                </a:lnTo>
                <a:lnTo>
                  <a:pt x="1059" y="102"/>
                </a:lnTo>
                <a:lnTo>
                  <a:pt x="1050" y="104"/>
                </a:lnTo>
                <a:lnTo>
                  <a:pt x="1045" y="106"/>
                </a:lnTo>
                <a:lnTo>
                  <a:pt x="1039" y="106"/>
                </a:lnTo>
                <a:lnTo>
                  <a:pt x="1035" y="103"/>
                </a:lnTo>
                <a:lnTo>
                  <a:pt x="1032" y="98"/>
                </a:lnTo>
                <a:lnTo>
                  <a:pt x="1027" y="98"/>
                </a:lnTo>
                <a:lnTo>
                  <a:pt x="1023" y="98"/>
                </a:lnTo>
                <a:lnTo>
                  <a:pt x="1017" y="96"/>
                </a:lnTo>
                <a:lnTo>
                  <a:pt x="1011" y="93"/>
                </a:lnTo>
                <a:lnTo>
                  <a:pt x="1006" y="94"/>
                </a:lnTo>
                <a:lnTo>
                  <a:pt x="1000" y="95"/>
                </a:lnTo>
                <a:lnTo>
                  <a:pt x="998" y="95"/>
                </a:lnTo>
                <a:lnTo>
                  <a:pt x="996" y="96"/>
                </a:lnTo>
                <a:lnTo>
                  <a:pt x="996" y="98"/>
                </a:lnTo>
                <a:lnTo>
                  <a:pt x="997" y="101"/>
                </a:lnTo>
                <a:lnTo>
                  <a:pt x="999" y="100"/>
                </a:lnTo>
                <a:lnTo>
                  <a:pt x="1001" y="98"/>
                </a:lnTo>
                <a:lnTo>
                  <a:pt x="1002" y="98"/>
                </a:lnTo>
                <a:lnTo>
                  <a:pt x="1004" y="98"/>
                </a:lnTo>
                <a:lnTo>
                  <a:pt x="1005" y="98"/>
                </a:lnTo>
                <a:lnTo>
                  <a:pt x="1005" y="101"/>
                </a:lnTo>
                <a:lnTo>
                  <a:pt x="1005" y="101"/>
                </a:lnTo>
                <a:lnTo>
                  <a:pt x="1005" y="101"/>
                </a:lnTo>
                <a:lnTo>
                  <a:pt x="1006" y="98"/>
                </a:lnTo>
                <a:lnTo>
                  <a:pt x="1008" y="97"/>
                </a:lnTo>
                <a:lnTo>
                  <a:pt x="1010" y="96"/>
                </a:lnTo>
                <a:lnTo>
                  <a:pt x="1013" y="96"/>
                </a:lnTo>
                <a:lnTo>
                  <a:pt x="1015" y="98"/>
                </a:lnTo>
                <a:lnTo>
                  <a:pt x="1016" y="101"/>
                </a:lnTo>
                <a:lnTo>
                  <a:pt x="1017" y="103"/>
                </a:lnTo>
                <a:lnTo>
                  <a:pt x="1016" y="106"/>
                </a:lnTo>
                <a:lnTo>
                  <a:pt x="1015" y="106"/>
                </a:lnTo>
                <a:lnTo>
                  <a:pt x="1014" y="106"/>
                </a:lnTo>
                <a:lnTo>
                  <a:pt x="1013" y="104"/>
                </a:lnTo>
                <a:lnTo>
                  <a:pt x="1013" y="104"/>
                </a:lnTo>
                <a:lnTo>
                  <a:pt x="1008" y="103"/>
                </a:lnTo>
                <a:lnTo>
                  <a:pt x="1005" y="101"/>
                </a:lnTo>
                <a:lnTo>
                  <a:pt x="1004" y="103"/>
                </a:lnTo>
                <a:lnTo>
                  <a:pt x="1001" y="104"/>
                </a:lnTo>
                <a:lnTo>
                  <a:pt x="998" y="105"/>
                </a:lnTo>
                <a:lnTo>
                  <a:pt x="994" y="106"/>
                </a:lnTo>
                <a:lnTo>
                  <a:pt x="992" y="106"/>
                </a:lnTo>
                <a:lnTo>
                  <a:pt x="990" y="106"/>
                </a:lnTo>
                <a:lnTo>
                  <a:pt x="989" y="108"/>
                </a:lnTo>
                <a:lnTo>
                  <a:pt x="988" y="108"/>
                </a:lnTo>
                <a:lnTo>
                  <a:pt x="988" y="109"/>
                </a:lnTo>
                <a:lnTo>
                  <a:pt x="989" y="110"/>
                </a:lnTo>
                <a:lnTo>
                  <a:pt x="993" y="111"/>
                </a:lnTo>
                <a:lnTo>
                  <a:pt x="998" y="110"/>
                </a:lnTo>
                <a:lnTo>
                  <a:pt x="999" y="109"/>
                </a:lnTo>
                <a:lnTo>
                  <a:pt x="1001" y="108"/>
                </a:lnTo>
                <a:lnTo>
                  <a:pt x="1004" y="106"/>
                </a:lnTo>
                <a:lnTo>
                  <a:pt x="1006" y="106"/>
                </a:lnTo>
                <a:lnTo>
                  <a:pt x="1008" y="110"/>
                </a:lnTo>
                <a:lnTo>
                  <a:pt x="1010" y="113"/>
                </a:lnTo>
                <a:lnTo>
                  <a:pt x="1016" y="112"/>
                </a:lnTo>
                <a:lnTo>
                  <a:pt x="1021" y="111"/>
                </a:lnTo>
                <a:lnTo>
                  <a:pt x="1022" y="106"/>
                </a:lnTo>
                <a:lnTo>
                  <a:pt x="1024" y="103"/>
                </a:lnTo>
                <a:lnTo>
                  <a:pt x="1025" y="102"/>
                </a:lnTo>
                <a:lnTo>
                  <a:pt x="1027" y="103"/>
                </a:lnTo>
                <a:lnTo>
                  <a:pt x="1029" y="103"/>
                </a:lnTo>
                <a:lnTo>
                  <a:pt x="1030" y="104"/>
                </a:lnTo>
                <a:lnTo>
                  <a:pt x="1030" y="108"/>
                </a:lnTo>
                <a:lnTo>
                  <a:pt x="1030" y="110"/>
                </a:lnTo>
                <a:lnTo>
                  <a:pt x="1026" y="113"/>
                </a:lnTo>
                <a:lnTo>
                  <a:pt x="1023" y="116"/>
                </a:lnTo>
                <a:lnTo>
                  <a:pt x="1019" y="118"/>
                </a:lnTo>
                <a:lnTo>
                  <a:pt x="1016" y="119"/>
                </a:lnTo>
                <a:lnTo>
                  <a:pt x="1008" y="121"/>
                </a:lnTo>
                <a:lnTo>
                  <a:pt x="1000" y="123"/>
                </a:lnTo>
                <a:lnTo>
                  <a:pt x="1001" y="122"/>
                </a:lnTo>
                <a:lnTo>
                  <a:pt x="1001" y="120"/>
                </a:lnTo>
                <a:lnTo>
                  <a:pt x="999" y="118"/>
                </a:lnTo>
                <a:lnTo>
                  <a:pt x="996" y="118"/>
                </a:lnTo>
                <a:lnTo>
                  <a:pt x="992" y="118"/>
                </a:lnTo>
                <a:lnTo>
                  <a:pt x="989" y="119"/>
                </a:lnTo>
                <a:lnTo>
                  <a:pt x="994" y="122"/>
                </a:lnTo>
                <a:lnTo>
                  <a:pt x="999" y="123"/>
                </a:lnTo>
                <a:close/>
                <a:moveTo>
                  <a:pt x="1204" y="176"/>
                </a:moveTo>
                <a:lnTo>
                  <a:pt x="1204" y="178"/>
                </a:lnTo>
                <a:lnTo>
                  <a:pt x="1205" y="180"/>
                </a:lnTo>
                <a:lnTo>
                  <a:pt x="1206" y="181"/>
                </a:lnTo>
                <a:lnTo>
                  <a:pt x="1207" y="183"/>
                </a:lnTo>
                <a:lnTo>
                  <a:pt x="1208" y="185"/>
                </a:lnTo>
                <a:lnTo>
                  <a:pt x="1210" y="187"/>
                </a:lnTo>
                <a:lnTo>
                  <a:pt x="1211" y="183"/>
                </a:lnTo>
                <a:lnTo>
                  <a:pt x="1211" y="178"/>
                </a:lnTo>
                <a:lnTo>
                  <a:pt x="1207" y="176"/>
                </a:lnTo>
                <a:lnTo>
                  <a:pt x="1204" y="176"/>
                </a:lnTo>
                <a:lnTo>
                  <a:pt x="1204" y="177"/>
                </a:lnTo>
                <a:lnTo>
                  <a:pt x="1204" y="176"/>
                </a:lnTo>
                <a:close/>
                <a:moveTo>
                  <a:pt x="983" y="65"/>
                </a:moveTo>
                <a:lnTo>
                  <a:pt x="985" y="65"/>
                </a:lnTo>
                <a:lnTo>
                  <a:pt x="986" y="63"/>
                </a:lnTo>
                <a:lnTo>
                  <a:pt x="986" y="62"/>
                </a:lnTo>
                <a:lnTo>
                  <a:pt x="985" y="60"/>
                </a:lnTo>
                <a:lnTo>
                  <a:pt x="984" y="60"/>
                </a:lnTo>
                <a:lnTo>
                  <a:pt x="983" y="59"/>
                </a:lnTo>
                <a:lnTo>
                  <a:pt x="981" y="59"/>
                </a:lnTo>
                <a:lnTo>
                  <a:pt x="980" y="60"/>
                </a:lnTo>
                <a:lnTo>
                  <a:pt x="978" y="61"/>
                </a:lnTo>
                <a:lnTo>
                  <a:pt x="978" y="62"/>
                </a:lnTo>
                <a:lnTo>
                  <a:pt x="980" y="64"/>
                </a:lnTo>
                <a:lnTo>
                  <a:pt x="983" y="65"/>
                </a:lnTo>
                <a:lnTo>
                  <a:pt x="982" y="65"/>
                </a:lnTo>
                <a:lnTo>
                  <a:pt x="983" y="65"/>
                </a:lnTo>
                <a:close/>
                <a:moveTo>
                  <a:pt x="500" y="444"/>
                </a:moveTo>
                <a:lnTo>
                  <a:pt x="497" y="443"/>
                </a:lnTo>
                <a:lnTo>
                  <a:pt x="494" y="444"/>
                </a:lnTo>
                <a:lnTo>
                  <a:pt x="490" y="445"/>
                </a:lnTo>
                <a:lnTo>
                  <a:pt x="489" y="449"/>
                </a:lnTo>
                <a:lnTo>
                  <a:pt x="493" y="449"/>
                </a:lnTo>
                <a:lnTo>
                  <a:pt x="496" y="449"/>
                </a:lnTo>
                <a:lnTo>
                  <a:pt x="498" y="446"/>
                </a:lnTo>
                <a:lnTo>
                  <a:pt x="500" y="444"/>
                </a:lnTo>
                <a:close/>
                <a:moveTo>
                  <a:pt x="1208" y="138"/>
                </a:moveTo>
                <a:lnTo>
                  <a:pt x="1211" y="137"/>
                </a:lnTo>
                <a:lnTo>
                  <a:pt x="1212" y="135"/>
                </a:lnTo>
                <a:lnTo>
                  <a:pt x="1211" y="131"/>
                </a:lnTo>
                <a:lnTo>
                  <a:pt x="1210" y="130"/>
                </a:lnTo>
                <a:lnTo>
                  <a:pt x="1207" y="130"/>
                </a:lnTo>
                <a:lnTo>
                  <a:pt x="1206" y="131"/>
                </a:lnTo>
                <a:lnTo>
                  <a:pt x="1205" y="133"/>
                </a:lnTo>
                <a:lnTo>
                  <a:pt x="1205" y="134"/>
                </a:lnTo>
                <a:lnTo>
                  <a:pt x="1205" y="136"/>
                </a:lnTo>
                <a:lnTo>
                  <a:pt x="1205" y="137"/>
                </a:lnTo>
                <a:lnTo>
                  <a:pt x="1206" y="138"/>
                </a:lnTo>
                <a:lnTo>
                  <a:pt x="1208" y="138"/>
                </a:lnTo>
                <a:lnTo>
                  <a:pt x="1208" y="138"/>
                </a:lnTo>
                <a:lnTo>
                  <a:pt x="1208" y="138"/>
                </a:lnTo>
                <a:close/>
                <a:moveTo>
                  <a:pt x="420" y="458"/>
                </a:moveTo>
                <a:lnTo>
                  <a:pt x="419" y="458"/>
                </a:lnTo>
                <a:lnTo>
                  <a:pt x="416" y="459"/>
                </a:lnTo>
                <a:lnTo>
                  <a:pt x="416" y="460"/>
                </a:lnTo>
                <a:lnTo>
                  <a:pt x="416" y="461"/>
                </a:lnTo>
                <a:lnTo>
                  <a:pt x="419" y="463"/>
                </a:lnTo>
                <a:lnTo>
                  <a:pt x="422" y="465"/>
                </a:lnTo>
                <a:lnTo>
                  <a:pt x="423" y="465"/>
                </a:lnTo>
                <a:lnTo>
                  <a:pt x="424" y="463"/>
                </a:lnTo>
                <a:lnTo>
                  <a:pt x="425" y="462"/>
                </a:lnTo>
                <a:lnTo>
                  <a:pt x="425" y="461"/>
                </a:lnTo>
                <a:lnTo>
                  <a:pt x="423" y="459"/>
                </a:lnTo>
                <a:lnTo>
                  <a:pt x="420" y="458"/>
                </a:lnTo>
                <a:lnTo>
                  <a:pt x="421" y="458"/>
                </a:lnTo>
                <a:lnTo>
                  <a:pt x="420" y="458"/>
                </a:lnTo>
                <a:close/>
                <a:moveTo>
                  <a:pt x="642" y="47"/>
                </a:moveTo>
                <a:lnTo>
                  <a:pt x="645" y="45"/>
                </a:lnTo>
                <a:lnTo>
                  <a:pt x="647" y="43"/>
                </a:lnTo>
                <a:lnTo>
                  <a:pt x="647" y="40"/>
                </a:lnTo>
                <a:lnTo>
                  <a:pt x="647" y="39"/>
                </a:lnTo>
                <a:lnTo>
                  <a:pt x="646" y="39"/>
                </a:lnTo>
                <a:lnTo>
                  <a:pt x="644" y="38"/>
                </a:lnTo>
                <a:lnTo>
                  <a:pt x="640" y="40"/>
                </a:lnTo>
                <a:lnTo>
                  <a:pt x="638" y="43"/>
                </a:lnTo>
                <a:lnTo>
                  <a:pt x="638" y="44"/>
                </a:lnTo>
                <a:lnTo>
                  <a:pt x="638" y="46"/>
                </a:lnTo>
                <a:lnTo>
                  <a:pt x="640" y="47"/>
                </a:lnTo>
                <a:lnTo>
                  <a:pt x="642" y="47"/>
                </a:lnTo>
                <a:lnTo>
                  <a:pt x="642" y="46"/>
                </a:lnTo>
                <a:lnTo>
                  <a:pt x="642" y="47"/>
                </a:lnTo>
                <a:close/>
                <a:moveTo>
                  <a:pt x="602" y="453"/>
                </a:moveTo>
                <a:lnTo>
                  <a:pt x="599" y="455"/>
                </a:lnTo>
                <a:lnTo>
                  <a:pt x="597" y="457"/>
                </a:lnTo>
                <a:lnTo>
                  <a:pt x="596" y="459"/>
                </a:lnTo>
                <a:lnTo>
                  <a:pt x="595" y="461"/>
                </a:lnTo>
                <a:lnTo>
                  <a:pt x="596" y="465"/>
                </a:lnTo>
                <a:lnTo>
                  <a:pt x="597" y="466"/>
                </a:lnTo>
                <a:lnTo>
                  <a:pt x="599" y="467"/>
                </a:lnTo>
                <a:lnTo>
                  <a:pt x="603" y="466"/>
                </a:lnTo>
                <a:lnTo>
                  <a:pt x="601" y="463"/>
                </a:lnTo>
                <a:lnTo>
                  <a:pt x="601" y="460"/>
                </a:lnTo>
                <a:lnTo>
                  <a:pt x="601" y="457"/>
                </a:lnTo>
                <a:lnTo>
                  <a:pt x="602" y="453"/>
                </a:lnTo>
                <a:lnTo>
                  <a:pt x="599" y="457"/>
                </a:lnTo>
                <a:lnTo>
                  <a:pt x="602" y="453"/>
                </a:lnTo>
                <a:close/>
                <a:moveTo>
                  <a:pt x="1000" y="42"/>
                </a:moveTo>
                <a:lnTo>
                  <a:pt x="1001" y="38"/>
                </a:lnTo>
                <a:lnTo>
                  <a:pt x="1001" y="33"/>
                </a:lnTo>
                <a:lnTo>
                  <a:pt x="996" y="36"/>
                </a:lnTo>
                <a:lnTo>
                  <a:pt x="990" y="38"/>
                </a:lnTo>
                <a:lnTo>
                  <a:pt x="992" y="39"/>
                </a:lnTo>
                <a:lnTo>
                  <a:pt x="994" y="42"/>
                </a:lnTo>
                <a:lnTo>
                  <a:pt x="998" y="43"/>
                </a:lnTo>
                <a:lnTo>
                  <a:pt x="1000" y="42"/>
                </a:lnTo>
                <a:lnTo>
                  <a:pt x="1000" y="43"/>
                </a:lnTo>
                <a:lnTo>
                  <a:pt x="1000" y="42"/>
                </a:lnTo>
                <a:close/>
                <a:moveTo>
                  <a:pt x="619" y="455"/>
                </a:moveTo>
                <a:lnTo>
                  <a:pt x="619" y="455"/>
                </a:lnTo>
                <a:lnTo>
                  <a:pt x="619" y="455"/>
                </a:lnTo>
                <a:close/>
                <a:moveTo>
                  <a:pt x="545" y="467"/>
                </a:moveTo>
                <a:lnTo>
                  <a:pt x="541" y="468"/>
                </a:lnTo>
                <a:lnTo>
                  <a:pt x="538" y="471"/>
                </a:lnTo>
                <a:lnTo>
                  <a:pt x="536" y="475"/>
                </a:lnTo>
                <a:lnTo>
                  <a:pt x="537" y="477"/>
                </a:lnTo>
                <a:lnTo>
                  <a:pt x="538" y="478"/>
                </a:lnTo>
                <a:lnTo>
                  <a:pt x="539" y="479"/>
                </a:lnTo>
                <a:lnTo>
                  <a:pt x="541" y="478"/>
                </a:lnTo>
                <a:lnTo>
                  <a:pt x="543" y="477"/>
                </a:lnTo>
                <a:lnTo>
                  <a:pt x="546" y="475"/>
                </a:lnTo>
                <a:lnTo>
                  <a:pt x="548" y="474"/>
                </a:lnTo>
                <a:lnTo>
                  <a:pt x="548" y="474"/>
                </a:lnTo>
                <a:lnTo>
                  <a:pt x="548" y="474"/>
                </a:lnTo>
                <a:lnTo>
                  <a:pt x="547" y="469"/>
                </a:lnTo>
                <a:lnTo>
                  <a:pt x="545" y="467"/>
                </a:lnTo>
                <a:lnTo>
                  <a:pt x="545" y="467"/>
                </a:lnTo>
                <a:lnTo>
                  <a:pt x="545" y="467"/>
                </a:lnTo>
                <a:close/>
                <a:moveTo>
                  <a:pt x="37" y="282"/>
                </a:moveTo>
                <a:lnTo>
                  <a:pt x="35" y="282"/>
                </a:lnTo>
                <a:lnTo>
                  <a:pt x="34" y="283"/>
                </a:lnTo>
                <a:lnTo>
                  <a:pt x="32" y="285"/>
                </a:lnTo>
                <a:lnTo>
                  <a:pt x="30" y="287"/>
                </a:lnTo>
                <a:lnTo>
                  <a:pt x="27" y="294"/>
                </a:lnTo>
                <a:lnTo>
                  <a:pt x="24" y="297"/>
                </a:lnTo>
                <a:lnTo>
                  <a:pt x="27" y="297"/>
                </a:lnTo>
                <a:lnTo>
                  <a:pt x="29" y="296"/>
                </a:lnTo>
                <a:lnTo>
                  <a:pt x="32" y="294"/>
                </a:lnTo>
                <a:lnTo>
                  <a:pt x="34" y="292"/>
                </a:lnTo>
                <a:lnTo>
                  <a:pt x="35" y="289"/>
                </a:lnTo>
                <a:lnTo>
                  <a:pt x="36" y="286"/>
                </a:lnTo>
                <a:lnTo>
                  <a:pt x="37" y="284"/>
                </a:lnTo>
                <a:lnTo>
                  <a:pt x="37" y="282"/>
                </a:lnTo>
                <a:lnTo>
                  <a:pt x="36" y="282"/>
                </a:lnTo>
                <a:lnTo>
                  <a:pt x="37" y="282"/>
                </a:lnTo>
                <a:close/>
                <a:moveTo>
                  <a:pt x="309" y="424"/>
                </a:moveTo>
                <a:lnTo>
                  <a:pt x="308" y="426"/>
                </a:lnTo>
                <a:lnTo>
                  <a:pt x="307" y="427"/>
                </a:lnTo>
                <a:lnTo>
                  <a:pt x="306" y="429"/>
                </a:lnTo>
                <a:lnTo>
                  <a:pt x="307" y="432"/>
                </a:lnTo>
                <a:lnTo>
                  <a:pt x="309" y="434"/>
                </a:lnTo>
                <a:lnTo>
                  <a:pt x="313" y="435"/>
                </a:lnTo>
                <a:lnTo>
                  <a:pt x="316" y="434"/>
                </a:lnTo>
                <a:lnTo>
                  <a:pt x="320" y="433"/>
                </a:lnTo>
                <a:lnTo>
                  <a:pt x="317" y="432"/>
                </a:lnTo>
                <a:lnTo>
                  <a:pt x="315" y="430"/>
                </a:lnTo>
                <a:lnTo>
                  <a:pt x="314" y="428"/>
                </a:lnTo>
                <a:lnTo>
                  <a:pt x="313" y="426"/>
                </a:lnTo>
                <a:lnTo>
                  <a:pt x="314" y="424"/>
                </a:lnTo>
                <a:lnTo>
                  <a:pt x="314" y="423"/>
                </a:lnTo>
                <a:lnTo>
                  <a:pt x="313" y="421"/>
                </a:lnTo>
                <a:lnTo>
                  <a:pt x="310" y="420"/>
                </a:lnTo>
                <a:lnTo>
                  <a:pt x="309" y="420"/>
                </a:lnTo>
                <a:lnTo>
                  <a:pt x="309" y="420"/>
                </a:lnTo>
                <a:lnTo>
                  <a:pt x="309" y="420"/>
                </a:lnTo>
                <a:lnTo>
                  <a:pt x="309" y="420"/>
                </a:lnTo>
                <a:lnTo>
                  <a:pt x="309" y="420"/>
                </a:lnTo>
                <a:lnTo>
                  <a:pt x="309" y="420"/>
                </a:lnTo>
                <a:lnTo>
                  <a:pt x="309" y="420"/>
                </a:lnTo>
                <a:lnTo>
                  <a:pt x="310" y="420"/>
                </a:lnTo>
                <a:lnTo>
                  <a:pt x="310" y="423"/>
                </a:lnTo>
                <a:lnTo>
                  <a:pt x="309" y="424"/>
                </a:lnTo>
                <a:lnTo>
                  <a:pt x="309" y="425"/>
                </a:lnTo>
                <a:lnTo>
                  <a:pt x="309" y="424"/>
                </a:lnTo>
                <a:close/>
                <a:moveTo>
                  <a:pt x="254" y="467"/>
                </a:moveTo>
                <a:lnTo>
                  <a:pt x="250" y="469"/>
                </a:lnTo>
                <a:lnTo>
                  <a:pt x="247" y="474"/>
                </a:lnTo>
                <a:lnTo>
                  <a:pt x="246" y="476"/>
                </a:lnTo>
                <a:lnTo>
                  <a:pt x="247" y="477"/>
                </a:lnTo>
                <a:lnTo>
                  <a:pt x="248" y="478"/>
                </a:lnTo>
                <a:lnTo>
                  <a:pt x="250" y="478"/>
                </a:lnTo>
                <a:lnTo>
                  <a:pt x="252" y="477"/>
                </a:lnTo>
                <a:lnTo>
                  <a:pt x="255" y="476"/>
                </a:lnTo>
                <a:lnTo>
                  <a:pt x="256" y="474"/>
                </a:lnTo>
                <a:lnTo>
                  <a:pt x="256" y="471"/>
                </a:lnTo>
                <a:lnTo>
                  <a:pt x="257" y="469"/>
                </a:lnTo>
                <a:lnTo>
                  <a:pt x="256" y="468"/>
                </a:lnTo>
                <a:lnTo>
                  <a:pt x="256" y="467"/>
                </a:lnTo>
                <a:lnTo>
                  <a:pt x="254" y="467"/>
                </a:lnTo>
                <a:lnTo>
                  <a:pt x="254" y="467"/>
                </a:lnTo>
                <a:lnTo>
                  <a:pt x="254" y="467"/>
                </a:lnTo>
                <a:close/>
                <a:moveTo>
                  <a:pt x="82" y="309"/>
                </a:moveTo>
                <a:lnTo>
                  <a:pt x="84" y="309"/>
                </a:lnTo>
                <a:lnTo>
                  <a:pt x="86" y="308"/>
                </a:lnTo>
                <a:lnTo>
                  <a:pt x="87" y="307"/>
                </a:lnTo>
                <a:lnTo>
                  <a:pt x="88" y="304"/>
                </a:lnTo>
                <a:lnTo>
                  <a:pt x="87" y="302"/>
                </a:lnTo>
                <a:lnTo>
                  <a:pt x="87" y="301"/>
                </a:lnTo>
                <a:lnTo>
                  <a:pt x="85" y="300"/>
                </a:lnTo>
                <a:lnTo>
                  <a:pt x="84" y="299"/>
                </a:lnTo>
                <a:lnTo>
                  <a:pt x="82" y="299"/>
                </a:lnTo>
                <a:lnTo>
                  <a:pt x="81" y="301"/>
                </a:lnTo>
                <a:lnTo>
                  <a:pt x="79" y="302"/>
                </a:lnTo>
                <a:lnTo>
                  <a:pt x="79" y="304"/>
                </a:lnTo>
                <a:lnTo>
                  <a:pt x="78" y="307"/>
                </a:lnTo>
                <a:lnTo>
                  <a:pt x="79" y="309"/>
                </a:lnTo>
                <a:lnTo>
                  <a:pt x="81" y="309"/>
                </a:lnTo>
                <a:lnTo>
                  <a:pt x="82" y="309"/>
                </a:lnTo>
                <a:lnTo>
                  <a:pt x="82" y="309"/>
                </a:lnTo>
                <a:lnTo>
                  <a:pt x="82" y="309"/>
                </a:lnTo>
                <a:close/>
                <a:moveTo>
                  <a:pt x="324" y="374"/>
                </a:moveTo>
                <a:lnTo>
                  <a:pt x="323" y="374"/>
                </a:lnTo>
                <a:lnTo>
                  <a:pt x="324" y="374"/>
                </a:lnTo>
                <a:close/>
                <a:moveTo>
                  <a:pt x="263" y="443"/>
                </a:moveTo>
                <a:lnTo>
                  <a:pt x="260" y="446"/>
                </a:lnTo>
                <a:lnTo>
                  <a:pt x="256" y="451"/>
                </a:lnTo>
                <a:lnTo>
                  <a:pt x="254" y="453"/>
                </a:lnTo>
                <a:lnTo>
                  <a:pt x="252" y="455"/>
                </a:lnTo>
                <a:lnTo>
                  <a:pt x="254" y="457"/>
                </a:lnTo>
                <a:lnTo>
                  <a:pt x="256" y="458"/>
                </a:lnTo>
                <a:lnTo>
                  <a:pt x="260" y="455"/>
                </a:lnTo>
                <a:lnTo>
                  <a:pt x="264" y="450"/>
                </a:lnTo>
                <a:lnTo>
                  <a:pt x="265" y="449"/>
                </a:lnTo>
                <a:lnTo>
                  <a:pt x="266" y="446"/>
                </a:lnTo>
                <a:lnTo>
                  <a:pt x="266" y="445"/>
                </a:lnTo>
                <a:lnTo>
                  <a:pt x="265" y="444"/>
                </a:lnTo>
                <a:lnTo>
                  <a:pt x="264" y="443"/>
                </a:lnTo>
                <a:lnTo>
                  <a:pt x="263" y="443"/>
                </a:lnTo>
                <a:lnTo>
                  <a:pt x="263" y="445"/>
                </a:lnTo>
                <a:lnTo>
                  <a:pt x="263" y="443"/>
                </a:lnTo>
                <a:close/>
                <a:moveTo>
                  <a:pt x="821" y="91"/>
                </a:moveTo>
                <a:lnTo>
                  <a:pt x="829" y="89"/>
                </a:lnTo>
                <a:lnTo>
                  <a:pt x="835" y="86"/>
                </a:lnTo>
                <a:lnTo>
                  <a:pt x="841" y="83"/>
                </a:lnTo>
                <a:lnTo>
                  <a:pt x="845" y="77"/>
                </a:lnTo>
                <a:lnTo>
                  <a:pt x="839" y="79"/>
                </a:lnTo>
                <a:lnTo>
                  <a:pt x="833" y="81"/>
                </a:lnTo>
                <a:lnTo>
                  <a:pt x="827" y="85"/>
                </a:lnTo>
                <a:lnTo>
                  <a:pt x="821" y="91"/>
                </a:lnTo>
                <a:close/>
                <a:moveTo>
                  <a:pt x="631" y="14"/>
                </a:moveTo>
                <a:lnTo>
                  <a:pt x="629" y="11"/>
                </a:lnTo>
                <a:lnTo>
                  <a:pt x="626" y="9"/>
                </a:lnTo>
                <a:lnTo>
                  <a:pt x="623" y="9"/>
                </a:lnTo>
                <a:lnTo>
                  <a:pt x="622" y="9"/>
                </a:lnTo>
                <a:lnTo>
                  <a:pt x="620" y="10"/>
                </a:lnTo>
                <a:lnTo>
                  <a:pt x="619" y="11"/>
                </a:lnTo>
                <a:lnTo>
                  <a:pt x="617" y="18"/>
                </a:lnTo>
                <a:lnTo>
                  <a:pt x="615" y="25"/>
                </a:lnTo>
                <a:lnTo>
                  <a:pt x="619" y="21"/>
                </a:lnTo>
                <a:lnTo>
                  <a:pt x="622" y="18"/>
                </a:lnTo>
                <a:lnTo>
                  <a:pt x="623" y="15"/>
                </a:lnTo>
                <a:lnTo>
                  <a:pt x="626" y="14"/>
                </a:lnTo>
                <a:lnTo>
                  <a:pt x="628" y="13"/>
                </a:lnTo>
                <a:lnTo>
                  <a:pt x="631" y="14"/>
                </a:lnTo>
                <a:lnTo>
                  <a:pt x="627" y="11"/>
                </a:lnTo>
                <a:lnTo>
                  <a:pt x="631" y="14"/>
                </a:lnTo>
                <a:close/>
                <a:moveTo>
                  <a:pt x="975" y="47"/>
                </a:moveTo>
                <a:lnTo>
                  <a:pt x="975" y="45"/>
                </a:lnTo>
                <a:lnTo>
                  <a:pt x="975" y="43"/>
                </a:lnTo>
                <a:lnTo>
                  <a:pt x="973" y="42"/>
                </a:lnTo>
                <a:lnTo>
                  <a:pt x="971" y="42"/>
                </a:lnTo>
                <a:lnTo>
                  <a:pt x="966" y="43"/>
                </a:lnTo>
                <a:lnTo>
                  <a:pt x="961" y="44"/>
                </a:lnTo>
                <a:lnTo>
                  <a:pt x="958" y="45"/>
                </a:lnTo>
                <a:lnTo>
                  <a:pt x="957" y="45"/>
                </a:lnTo>
                <a:lnTo>
                  <a:pt x="956" y="46"/>
                </a:lnTo>
                <a:lnTo>
                  <a:pt x="956" y="48"/>
                </a:lnTo>
                <a:lnTo>
                  <a:pt x="965" y="48"/>
                </a:lnTo>
                <a:lnTo>
                  <a:pt x="975" y="47"/>
                </a:lnTo>
                <a:lnTo>
                  <a:pt x="973" y="47"/>
                </a:lnTo>
                <a:lnTo>
                  <a:pt x="975" y="47"/>
                </a:lnTo>
                <a:close/>
                <a:moveTo>
                  <a:pt x="1017" y="48"/>
                </a:moveTo>
                <a:lnTo>
                  <a:pt x="1023" y="45"/>
                </a:lnTo>
                <a:lnTo>
                  <a:pt x="1027" y="45"/>
                </a:lnTo>
                <a:lnTo>
                  <a:pt x="1032" y="46"/>
                </a:lnTo>
                <a:lnTo>
                  <a:pt x="1038" y="47"/>
                </a:lnTo>
                <a:lnTo>
                  <a:pt x="1034" y="44"/>
                </a:lnTo>
                <a:lnTo>
                  <a:pt x="1030" y="42"/>
                </a:lnTo>
                <a:lnTo>
                  <a:pt x="1025" y="40"/>
                </a:lnTo>
                <a:lnTo>
                  <a:pt x="1021" y="42"/>
                </a:lnTo>
                <a:lnTo>
                  <a:pt x="1016" y="43"/>
                </a:lnTo>
                <a:lnTo>
                  <a:pt x="1013" y="45"/>
                </a:lnTo>
                <a:lnTo>
                  <a:pt x="1013" y="47"/>
                </a:lnTo>
                <a:lnTo>
                  <a:pt x="1014" y="48"/>
                </a:lnTo>
                <a:lnTo>
                  <a:pt x="1016" y="48"/>
                </a:lnTo>
                <a:lnTo>
                  <a:pt x="1017" y="48"/>
                </a:lnTo>
                <a:lnTo>
                  <a:pt x="1021" y="46"/>
                </a:lnTo>
                <a:lnTo>
                  <a:pt x="1017" y="48"/>
                </a:lnTo>
                <a:close/>
                <a:moveTo>
                  <a:pt x="22" y="244"/>
                </a:moveTo>
                <a:lnTo>
                  <a:pt x="22" y="242"/>
                </a:lnTo>
                <a:lnTo>
                  <a:pt x="20" y="241"/>
                </a:lnTo>
                <a:lnTo>
                  <a:pt x="17" y="239"/>
                </a:lnTo>
                <a:lnTo>
                  <a:pt x="15" y="239"/>
                </a:lnTo>
                <a:lnTo>
                  <a:pt x="9" y="244"/>
                </a:lnTo>
                <a:lnTo>
                  <a:pt x="4" y="251"/>
                </a:lnTo>
                <a:lnTo>
                  <a:pt x="10" y="250"/>
                </a:lnTo>
                <a:lnTo>
                  <a:pt x="15" y="250"/>
                </a:lnTo>
                <a:lnTo>
                  <a:pt x="19" y="249"/>
                </a:lnTo>
                <a:lnTo>
                  <a:pt x="22" y="244"/>
                </a:lnTo>
                <a:lnTo>
                  <a:pt x="22" y="245"/>
                </a:lnTo>
                <a:lnTo>
                  <a:pt x="22" y="244"/>
                </a:lnTo>
                <a:close/>
                <a:moveTo>
                  <a:pt x="307" y="413"/>
                </a:moveTo>
                <a:lnTo>
                  <a:pt x="305" y="411"/>
                </a:lnTo>
                <a:lnTo>
                  <a:pt x="304" y="411"/>
                </a:lnTo>
                <a:lnTo>
                  <a:pt x="301" y="410"/>
                </a:lnTo>
                <a:lnTo>
                  <a:pt x="299" y="411"/>
                </a:lnTo>
                <a:lnTo>
                  <a:pt x="298" y="413"/>
                </a:lnTo>
                <a:lnTo>
                  <a:pt x="297" y="415"/>
                </a:lnTo>
                <a:lnTo>
                  <a:pt x="296" y="416"/>
                </a:lnTo>
                <a:lnTo>
                  <a:pt x="297" y="418"/>
                </a:lnTo>
                <a:lnTo>
                  <a:pt x="299" y="420"/>
                </a:lnTo>
                <a:lnTo>
                  <a:pt x="300" y="421"/>
                </a:lnTo>
                <a:lnTo>
                  <a:pt x="302" y="421"/>
                </a:lnTo>
                <a:lnTo>
                  <a:pt x="306" y="421"/>
                </a:lnTo>
                <a:lnTo>
                  <a:pt x="308" y="420"/>
                </a:lnTo>
                <a:lnTo>
                  <a:pt x="309" y="418"/>
                </a:lnTo>
                <a:lnTo>
                  <a:pt x="309" y="416"/>
                </a:lnTo>
                <a:lnTo>
                  <a:pt x="307" y="413"/>
                </a:lnTo>
                <a:lnTo>
                  <a:pt x="307" y="413"/>
                </a:lnTo>
                <a:lnTo>
                  <a:pt x="307" y="413"/>
                </a:lnTo>
                <a:close/>
                <a:moveTo>
                  <a:pt x="309" y="420"/>
                </a:moveTo>
                <a:lnTo>
                  <a:pt x="309" y="420"/>
                </a:lnTo>
                <a:lnTo>
                  <a:pt x="309" y="420"/>
                </a:lnTo>
                <a:close/>
                <a:moveTo>
                  <a:pt x="596" y="14"/>
                </a:moveTo>
                <a:lnTo>
                  <a:pt x="589" y="20"/>
                </a:lnTo>
                <a:lnTo>
                  <a:pt x="582" y="23"/>
                </a:lnTo>
                <a:lnTo>
                  <a:pt x="586" y="26"/>
                </a:lnTo>
                <a:lnTo>
                  <a:pt x="588" y="26"/>
                </a:lnTo>
                <a:lnTo>
                  <a:pt x="590" y="27"/>
                </a:lnTo>
                <a:lnTo>
                  <a:pt x="593" y="26"/>
                </a:lnTo>
                <a:lnTo>
                  <a:pt x="594" y="25"/>
                </a:lnTo>
                <a:lnTo>
                  <a:pt x="595" y="22"/>
                </a:lnTo>
                <a:lnTo>
                  <a:pt x="595" y="19"/>
                </a:lnTo>
                <a:lnTo>
                  <a:pt x="596" y="14"/>
                </a:lnTo>
                <a:close/>
                <a:moveTo>
                  <a:pt x="783" y="77"/>
                </a:moveTo>
                <a:lnTo>
                  <a:pt x="782" y="77"/>
                </a:lnTo>
                <a:lnTo>
                  <a:pt x="780" y="77"/>
                </a:lnTo>
                <a:lnTo>
                  <a:pt x="779" y="78"/>
                </a:lnTo>
                <a:lnTo>
                  <a:pt x="780" y="79"/>
                </a:lnTo>
                <a:lnTo>
                  <a:pt x="782" y="81"/>
                </a:lnTo>
                <a:lnTo>
                  <a:pt x="784" y="83"/>
                </a:lnTo>
                <a:lnTo>
                  <a:pt x="787" y="84"/>
                </a:lnTo>
                <a:lnTo>
                  <a:pt x="792" y="85"/>
                </a:lnTo>
                <a:lnTo>
                  <a:pt x="795" y="85"/>
                </a:lnTo>
                <a:lnTo>
                  <a:pt x="799" y="84"/>
                </a:lnTo>
                <a:lnTo>
                  <a:pt x="795" y="83"/>
                </a:lnTo>
                <a:lnTo>
                  <a:pt x="793" y="80"/>
                </a:lnTo>
                <a:lnTo>
                  <a:pt x="793" y="78"/>
                </a:lnTo>
                <a:lnTo>
                  <a:pt x="795" y="75"/>
                </a:lnTo>
                <a:lnTo>
                  <a:pt x="788" y="77"/>
                </a:lnTo>
                <a:lnTo>
                  <a:pt x="783" y="77"/>
                </a:lnTo>
                <a:lnTo>
                  <a:pt x="784" y="78"/>
                </a:lnTo>
                <a:lnTo>
                  <a:pt x="783" y="77"/>
                </a:lnTo>
                <a:close/>
                <a:moveTo>
                  <a:pt x="1239" y="200"/>
                </a:moveTo>
                <a:lnTo>
                  <a:pt x="1231" y="205"/>
                </a:lnTo>
                <a:lnTo>
                  <a:pt x="1227" y="211"/>
                </a:lnTo>
                <a:lnTo>
                  <a:pt x="1227" y="213"/>
                </a:lnTo>
                <a:lnTo>
                  <a:pt x="1228" y="216"/>
                </a:lnTo>
                <a:lnTo>
                  <a:pt x="1230" y="218"/>
                </a:lnTo>
                <a:lnTo>
                  <a:pt x="1231" y="218"/>
                </a:lnTo>
                <a:lnTo>
                  <a:pt x="1232" y="217"/>
                </a:lnTo>
                <a:lnTo>
                  <a:pt x="1232" y="216"/>
                </a:lnTo>
                <a:lnTo>
                  <a:pt x="1232" y="213"/>
                </a:lnTo>
                <a:lnTo>
                  <a:pt x="1233" y="211"/>
                </a:lnTo>
                <a:lnTo>
                  <a:pt x="1236" y="209"/>
                </a:lnTo>
                <a:lnTo>
                  <a:pt x="1238" y="206"/>
                </a:lnTo>
                <a:lnTo>
                  <a:pt x="1239" y="203"/>
                </a:lnTo>
                <a:lnTo>
                  <a:pt x="1239" y="200"/>
                </a:lnTo>
                <a:lnTo>
                  <a:pt x="1238" y="202"/>
                </a:lnTo>
                <a:lnTo>
                  <a:pt x="1239" y="200"/>
                </a:lnTo>
                <a:close/>
                <a:moveTo>
                  <a:pt x="292" y="425"/>
                </a:moveTo>
                <a:lnTo>
                  <a:pt x="290" y="425"/>
                </a:lnTo>
                <a:lnTo>
                  <a:pt x="289" y="426"/>
                </a:lnTo>
                <a:lnTo>
                  <a:pt x="283" y="428"/>
                </a:lnTo>
                <a:lnTo>
                  <a:pt x="279" y="432"/>
                </a:lnTo>
                <a:lnTo>
                  <a:pt x="274" y="436"/>
                </a:lnTo>
                <a:lnTo>
                  <a:pt x="272" y="441"/>
                </a:lnTo>
                <a:lnTo>
                  <a:pt x="276" y="438"/>
                </a:lnTo>
                <a:lnTo>
                  <a:pt x="281" y="437"/>
                </a:lnTo>
                <a:lnTo>
                  <a:pt x="284" y="434"/>
                </a:lnTo>
                <a:lnTo>
                  <a:pt x="287" y="429"/>
                </a:lnTo>
                <a:lnTo>
                  <a:pt x="287" y="432"/>
                </a:lnTo>
                <a:lnTo>
                  <a:pt x="287" y="429"/>
                </a:lnTo>
                <a:lnTo>
                  <a:pt x="288" y="427"/>
                </a:lnTo>
                <a:lnTo>
                  <a:pt x="289" y="426"/>
                </a:lnTo>
                <a:lnTo>
                  <a:pt x="290" y="425"/>
                </a:lnTo>
                <a:lnTo>
                  <a:pt x="292" y="425"/>
                </a:lnTo>
                <a:lnTo>
                  <a:pt x="292" y="426"/>
                </a:lnTo>
                <a:lnTo>
                  <a:pt x="293" y="426"/>
                </a:lnTo>
                <a:lnTo>
                  <a:pt x="292" y="425"/>
                </a:lnTo>
                <a:lnTo>
                  <a:pt x="292" y="425"/>
                </a:lnTo>
                <a:close/>
                <a:moveTo>
                  <a:pt x="292" y="425"/>
                </a:moveTo>
                <a:lnTo>
                  <a:pt x="291" y="425"/>
                </a:lnTo>
                <a:lnTo>
                  <a:pt x="292" y="425"/>
                </a:lnTo>
                <a:close/>
                <a:moveTo>
                  <a:pt x="595" y="35"/>
                </a:moveTo>
                <a:lnTo>
                  <a:pt x="596" y="36"/>
                </a:lnTo>
                <a:lnTo>
                  <a:pt x="598" y="36"/>
                </a:lnTo>
                <a:lnTo>
                  <a:pt x="599" y="36"/>
                </a:lnTo>
                <a:lnTo>
                  <a:pt x="601" y="35"/>
                </a:lnTo>
                <a:lnTo>
                  <a:pt x="604" y="31"/>
                </a:lnTo>
                <a:lnTo>
                  <a:pt x="605" y="29"/>
                </a:lnTo>
                <a:lnTo>
                  <a:pt x="610" y="22"/>
                </a:lnTo>
                <a:lnTo>
                  <a:pt x="612" y="17"/>
                </a:lnTo>
                <a:lnTo>
                  <a:pt x="611" y="14"/>
                </a:lnTo>
                <a:lnTo>
                  <a:pt x="610" y="13"/>
                </a:lnTo>
                <a:lnTo>
                  <a:pt x="609" y="14"/>
                </a:lnTo>
                <a:lnTo>
                  <a:pt x="607" y="15"/>
                </a:lnTo>
                <a:lnTo>
                  <a:pt x="605" y="19"/>
                </a:lnTo>
                <a:lnTo>
                  <a:pt x="603" y="21"/>
                </a:lnTo>
                <a:lnTo>
                  <a:pt x="598" y="28"/>
                </a:lnTo>
                <a:lnTo>
                  <a:pt x="595" y="35"/>
                </a:lnTo>
                <a:lnTo>
                  <a:pt x="595" y="34"/>
                </a:lnTo>
                <a:lnTo>
                  <a:pt x="595" y="35"/>
                </a:lnTo>
                <a:close/>
                <a:moveTo>
                  <a:pt x="1161" y="122"/>
                </a:moveTo>
                <a:lnTo>
                  <a:pt x="1167" y="120"/>
                </a:lnTo>
                <a:lnTo>
                  <a:pt x="1173" y="117"/>
                </a:lnTo>
                <a:lnTo>
                  <a:pt x="1173" y="116"/>
                </a:lnTo>
                <a:lnTo>
                  <a:pt x="1173" y="114"/>
                </a:lnTo>
                <a:lnTo>
                  <a:pt x="1172" y="113"/>
                </a:lnTo>
                <a:lnTo>
                  <a:pt x="1171" y="113"/>
                </a:lnTo>
                <a:lnTo>
                  <a:pt x="1167" y="112"/>
                </a:lnTo>
                <a:lnTo>
                  <a:pt x="1164" y="113"/>
                </a:lnTo>
                <a:lnTo>
                  <a:pt x="1163" y="114"/>
                </a:lnTo>
                <a:lnTo>
                  <a:pt x="1161" y="117"/>
                </a:lnTo>
                <a:lnTo>
                  <a:pt x="1158" y="117"/>
                </a:lnTo>
                <a:lnTo>
                  <a:pt x="1156" y="117"/>
                </a:lnTo>
                <a:lnTo>
                  <a:pt x="1155" y="119"/>
                </a:lnTo>
                <a:lnTo>
                  <a:pt x="1156" y="121"/>
                </a:lnTo>
                <a:lnTo>
                  <a:pt x="1158" y="122"/>
                </a:lnTo>
                <a:lnTo>
                  <a:pt x="1161" y="122"/>
                </a:lnTo>
                <a:lnTo>
                  <a:pt x="1162" y="121"/>
                </a:lnTo>
                <a:lnTo>
                  <a:pt x="1161" y="122"/>
                </a:lnTo>
                <a:close/>
                <a:moveTo>
                  <a:pt x="1221" y="286"/>
                </a:moveTo>
                <a:lnTo>
                  <a:pt x="1219" y="285"/>
                </a:lnTo>
                <a:lnTo>
                  <a:pt x="1214" y="284"/>
                </a:lnTo>
                <a:lnTo>
                  <a:pt x="1210" y="284"/>
                </a:lnTo>
                <a:lnTo>
                  <a:pt x="1204" y="284"/>
                </a:lnTo>
                <a:lnTo>
                  <a:pt x="1199" y="285"/>
                </a:lnTo>
                <a:lnTo>
                  <a:pt x="1196" y="286"/>
                </a:lnTo>
                <a:lnTo>
                  <a:pt x="1195" y="287"/>
                </a:lnTo>
                <a:lnTo>
                  <a:pt x="1194" y="288"/>
                </a:lnTo>
                <a:lnTo>
                  <a:pt x="1194" y="289"/>
                </a:lnTo>
                <a:lnTo>
                  <a:pt x="1194" y="291"/>
                </a:lnTo>
                <a:lnTo>
                  <a:pt x="1202" y="289"/>
                </a:lnTo>
                <a:lnTo>
                  <a:pt x="1212" y="286"/>
                </a:lnTo>
                <a:lnTo>
                  <a:pt x="1216" y="289"/>
                </a:lnTo>
                <a:lnTo>
                  <a:pt x="1220" y="292"/>
                </a:lnTo>
                <a:lnTo>
                  <a:pt x="1222" y="291"/>
                </a:lnTo>
                <a:lnTo>
                  <a:pt x="1222" y="289"/>
                </a:lnTo>
                <a:lnTo>
                  <a:pt x="1222" y="287"/>
                </a:lnTo>
                <a:lnTo>
                  <a:pt x="1221" y="286"/>
                </a:lnTo>
                <a:lnTo>
                  <a:pt x="1220" y="285"/>
                </a:lnTo>
                <a:lnTo>
                  <a:pt x="1221" y="286"/>
                </a:lnTo>
                <a:close/>
                <a:moveTo>
                  <a:pt x="772" y="20"/>
                </a:moveTo>
                <a:lnTo>
                  <a:pt x="786" y="17"/>
                </a:lnTo>
                <a:lnTo>
                  <a:pt x="801" y="12"/>
                </a:lnTo>
                <a:lnTo>
                  <a:pt x="798" y="11"/>
                </a:lnTo>
                <a:lnTo>
                  <a:pt x="794" y="11"/>
                </a:lnTo>
                <a:lnTo>
                  <a:pt x="791" y="11"/>
                </a:lnTo>
                <a:lnTo>
                  <a:pt x="786" y="12"/>
                </a:lnTo>
                <a:lnTo>
                  <a:pt x="782" y="13"/>
                </a:lnTo>
                <a:lnTo>
                  <a:pt x="778" y="15"/>
                </a:lnTo>
                <a:lnTo>
                  <a:pt x="775" y="18"/>
                </a:lnTo>
                <a:lnTo>
                  <a:pt x="772" y="20"/>
                </a:lnTo>
                <a:close/>
                <a:moveTo>
                  <a:pt x="934" y="393"/>
                </a:moveTo>
                <a:lnTo>
                  <a:pt x="928" y="394"/>
                </a:lnTo>
                <a:lnTo>
                  <a:pt x="922" y="395"/>
                </a:lnTo>
                <a:lnTo>
                  <a:pt x="919" y="396"/>
                </a:lnTo>
                <a:lnTo>
                  <a:pt x="916" y="395"/>
                </a:lnTo>
                <a:lnTo>
                  <a:pt x="914" y="394"/>
                </a:lnTo>
                <a:lnTo>
                  <a:pt x="910" y="392"/>
                </a:lnTo>
                <a:lnTo>
                  <a:pt x="914" y="395"/>
                </a:lnTo>
                <a:lnTo>
                  <a:pt x="915" y="399"/>
                </a:lnTo>
                <a:lnTo>
                  <a:pt x="916" y="401"/>
                </a:lnTo>
                <a:lnTo>
                  <a:pt x="917" y="402"/>
                </a:lnTo>
                <a:lnTo>
                  <a:pt x="919" y="402"/>
                </a:lnTo>
                <a:lnTo>
                  <a:pt x="923" y="402"/>
                </a:lnTo>
                <a:lnTo>
                  <a:pt x="930" y="400"/>
                </a:lnTo>
                <a:lnTo>
                  <a:pt x="935" y="396"/>
                </a:lnTo>
                <a:lnTo>
                  <a:pt x="938" y="395"/>
                </a:lnTo>
                <a:lnTo>
                  <a:pt x="938" y="393"/>
                </a:lnTo>
                <a:lnTo>
                  <a:pt x="935" y="393"/>
                </a:lnTo>
                <a:lnTo>
                  <a:pt x="934" y="393"/>
                </a:lnTo>
                <a:lnTo>
                  <a:pt x="932" y="393"/>
                </a:lnTo>
                <a:lnTo>
                  <a:pt x="934" y="393"/>
                </a:lnTo>
                <a:close/>
                <a:moveTo>
                  <a:pt x="1093" y="101"/>
                </a:moveTo>
                <a:lnTo>
                  <a:pt x="1097" y="98"/>
                </a:lnTo>
                <a:lnTo>
                  <a:pt x="1101" y="97"/>
                </a:lnTo>
                <a:lnTo>
                  <a:pt x="1106" y="97"/>
                </a:lnTo>
                <a:lnTo>
                  <a:pt x="1111" y="96"/>
                </a:lnTo>
                <a:lnTo>
                  <a:pt x="1115" y="95"/>
                </a:lnTo>
                <a:lnTo>
                  <a:pt x="1118" y="93"/>
                </a:lnTo>
                <a:lnTo>
                  <a:pt x="1120" y="91"/>
                </a:lnTo>
                <a:lnTo>
                  <a:pt x="1118" y="89"/>
                </a:lnTo>
                <a:lnTo>
                  <a:pt x="1116" y="88"/>
                </a:lnTo>
                <a:lnTo>
                  <a:pt x="1113" y="89"/>
                </a:lnTo>
                <a:lnTo>
                  <a:pt x="1109" y="91"/>
                </a:lnTo>
                <a:lnTo>
                  <a:pt x="1105" y="92"/>
                </a:lnTo>
                <a:lnTo>
                  <a:pt x="1100" y="93"/>
                </a:lnTo>
                <a:lnTo>
                  <a:pt x="1096" y="93"/>
                </a:lnTo>
                <a:lnTo>
                  <a:pt x="1091" y="94"/>
                </a:lnTo>
                <a:lnTo>
                  <a:pt x="1089" y="97"/>
                </a:lnTo>
                <a:lnTo>
                  <a:pt x="1089" y="98"/>
                </a:lnTo>
                <a:lnTo>
                  <a:pt x="1090" y="101"/>
                </a:lnTo>
                <a:lnTo>
                  <a:pt x="1092" y="102"/>
                </a:lnTo>
                <a:lnTo>
                  <a:pt x="1093" y="101"/>
                </a:lnTo>
                <a:lnTo>
                  <a:pt x="1095" y="100"/>
                </a:lnTo>
                <a:lnTo>
                  <a:pt x="1093" y="101"/>
                </a:lnTo>
                <a:close/>
                <a:moveTo>
                  <a:pt x="854" y="67"/>
                </a:moveTo>
                <a:lnTo>
                  <a:pt x="853" y="70"/>
                </a:lnTo>
                <a:lnTo>
                  <a:pt x="854" y="73"/>
                </a:lnTo>
                <a:lnTo>
                  <a:pt x="856" y="75"/>
                </a:lnTo>
                <a:lnTo>
                  <a:pt x="858" y="75"/>
                </a:lnTo>
                <a:lnTo>
                  <a:pt x="860" y="75"/>
                </a:lnTo>
                <a:lnTo>
                  <a:pt x="861" y="73"/>
                </a:lnTo>
                <a:lnTo>
                  <a:pt x="862" y="71"/>
                </a:lnTo>
                <a:lnTo>
                  <a:pt x="862" y="69"/>
                </a:lnTo>
                <a:lnTo>
                  <a:pt x="866" y="69"/>
                </a:lnTo>
                <a:lnTo>
                  <a:pt x="869" y="70"/>
                </a:lnTo>
                <a:lnTo>
                  <a:pt x="872" y="69"/>
                </a:lnTo>
                <a:lnTo>
                  <a:pt x="873" y="69"/>
                </a:lnTo>
                <a:lnTo>
                  <a:pt x="873" y="67"/>
                </a:lnTo>
                <a:lnTo>
                  <a:pt x="873" y="65"/>
                </a:lnTo>
                <a:lnTo>
                  <a:pt x="870" y="63"/>
                </a:lnTo>
                <a:lnTo>
                  <a:pt x="867" y="62"/>
                </a:lnTo>
                <a:lnTo>
                  <a:pt x="864" y="62"/>
                </a:lnTo>
                <a:lnTo>
                  <a:pt x="859" y="62"/>
                </a:lnTo>
                <a:lnTo>
                  <a:pt x="857" y="63"/>
                </a:lnTo>
                <a:lnTo>
                  <a:pt x="856" y="63"/>
                </a:lnTo>
                <a:lnTo>
                  <a:pt x="854" y="65"/>
                </a:lnTo>
                <a:lnTo>
                  <a:pt x="854" y="67"/>
                </a:lnTo>
                <a:lnTo>
                  <a:pt x="854" y="67"/>
                </a:lnTo>
                <a:lnTo>
                  <a:pt x="854" y="67"/>
                </a:lnTo>
                <a:close/>
                <a:moveTo>
                  <a:pt x="787" y="463"/>
                </a:moveTo>
                <a:lnTo>
                  <a:pt x="785" y="463"/>
                </a:lnTo>
                <a:lnTo>
                  <a:pt x="783" y="463"/>
                </a:lnTo>
                <a:lnTo>
                  <a:pt x="780" y="465"/>
                </a:lnTo>
                <a:lnTo>
                  <a:pt x="778" y="467"/>
                </a:lnTo>
                <a:lnTo>
                  <a:pt x="779" y="469"/>
                </a:lnTo>
                <a:lnTo>
                  <a:pt x="783" y="470"/>
                </a:lnTo>
                <a:lnTo>
                  <a:pt x="783" y="476"/>
                </a:lnTo>
                <a:lnTo>
                  <a:pt x="782" y="480"/>
                </a:lnTo>
                <a:lnTo>
                  <a:pt x="783" y="482"/>
                </a:lnTo>
                <a:lnTo>
                  <a:pt x="785" y="483"/>
                </a:lnTo>
                <a:lnTo>
                  <a:pt x="786" y="483"/>
                </a:lnTo>
                <a:lnTo>
                  <a:pt x="788" y="482"/>
                </a:lnTo>
                <a:lnTo>
                  <a:pt x="792" y="480"/>
                </a:lnTo>
                <a:lnTo>
                  <a:pt x="795" y="478"/>
                </a:lnTo>
                <a:lnTo>
                  <a:pt x="798" y="474"/>
                </a:lnTo>
                <a:lnTo>
                  <a:pt x="799" y="469"/>
                </a:lnTo>
                <a:lnTo>
                  <a:pt x="798" y="467"/>
                </a:lnTo>
                <a:lnTo>
                  <a:pt x="796" y="467"/>
                </a:lnTo>
                <a:lnTo>
                  <a:pt x="795" y="466"/>
                </a:lnTo>
                <a:lnTo>
                  <a:pt x="794" y="466"/>
                </a:lnTo>
                <a:lnTo>
                  <a:pt x="791" y="465"/>
                </a:lnTo>
                <a:lnTo>
                  <a:pt x="787" y="463"/>
                </a:lnTo>
                <a:lnTo>
                  <a:pt x="786" y="463"/>
                </a:lnTo>
                <a:lnTo>
                  <a:pt x="787" y="463"/>
                </a:lnTo>
                <a:close/>
                <a:moveTo>
                  <a:pt x="834" y="64"/>
                </a:moveTo>
                <a:lnTo>
                  <a:pt x="839" y="59"/>
                </a:lnTo>
                <a:lnTo>
                  <a:pt x="843" y="53"/>
                </a:lnTo>
                <a:lnTo>
                  <a:pt x="848" y="48"/>
                </a:lnTo>
                <a:lnTo>
                  <a:pt x="852" y="45"/>
                </a:lnTo>
                <a:lnTo>
                  <a:pt x="854" y="44"/>
                </a:lnTo>
                <a:lnTo>
                  <a:pt x="858" y="44"/>
                </a:lnTo>
                <a:lnTo>
                  <a:pt x="860" y="43"/>
                </a:lnTo>
                <a:lnTo>
                  <a:pt x="861" y="40"/>
                </a:lnTo>
                <a:lnTo>
                  <a:pt x="861" y="38"/>
                </a:lnTo>
                <a:lnTo>
                  <a:pt x="859" y="37"/>
                </a:lnTo>
                <a:lnTo>
                  <a:pt x="857" y="37"/>
                </a:lnTo>
                <a:lnTo>
                  <a:pt x="854" y="37"/>
                </a:lnTo>
                <a:lnTo>
                  <a:pt x="851" y="38"/>
                </a:lnTo>
                <a:lnTo>
                  <a:pt x="846" y="40"/>
                </a:lnTo>
                <a:lnTo>
                  <a:pt x="842" y="43"/>
                </a:lnTo>
                <a:lnTo>
                  <a:pt x="840" y="46"/>
                </a:lnTo>
                <a:lnTo>
                  <a:pt x="839" y="48"/>
                </a:lnTo>
                <a:lnTo>
                  <a:pt x="837" y="51"/>
                </a:lnTo>
                <a:lnTo>
                  <a:pt x="837" y="52"/>
                </a:lnTo>
                <a:lnTo>
                  <a:pt x="837" y="53"/>
                </a:lnTo>
                <a:lnTo>
                  <a:pt x="836" y="53"/>
                </a:lnTo>
                <a:lnTo>
                  <a:pt x="835" y="54"/>
                </a:lnTo>
                <a:lnTo>
                  <a:pt x="834" y="56"/>
                </a:lnTo>
                <a:lnTo>
                  <a:pt x="834" y="59"/>
                </a:lnTo>
                <a:lnTo>
                  <a:pt x="834" y="61"/>
                </a:lnTo>
                <a:lnTo>
                  <a:pt x="834" y="64"/>
                </a:lnTo>
                <a:lnTo>
                  <a:pt x="836" y="59"/>
                </a:lnTo>
                <a:lnTo>
                  <a:pt x="834" y="64"/>
                </a:lnTo>
                <a:close/>
                <a:moveTo>
                  <a:pt x="54" y="308"/>
                </a:moveTo>
                <a:lnTo>
                  <a:pt x="57" y="304"/>
                </a:lnTo>
                <a:lnTo>
                  <a:pt x="59" y="301"/>
                </a:lnTo>
                <a:lnTo>
                  <a:pt x="58" y="299"/>
                </a:lnTo>
                <a:lnTo>
                  <a:pt x="57" y="299"/>
                </a:lnTo>
                <a:lnTo>
                  <a:pt x="54" y="300"/>
                </a:lnTo>
                <a:lnTo>
                  <a:pt x="52" y="301"/>
                </a:lnTo>
                <a:lnTo>
                  <a:pt x="49" y="303"/>
                </a:lnTo>
                <a:lnTo>
                  <a:pt x="45" y="304"/>
                </a:lnTo>
                <a:lnTo>
                  <a:pt x="42" y="304"/>
                </a:lnTo>
                <a:lnTo>
                  <a:pt x="38" y="304"/>
                </a:lnTo>
                <a:lnTo>
                  <a:pt x="36" y="307"/>
                </a:lnTo>
                <a:lnTo>
                  <a:pt x="34" y="309"/>
                </a:lnTo>
                <a:lnTo>
                  <a:pt x="34" y="311"/>
                </a:lnTo>
                <a:lnTo>
                  <a:pt x="34" y="314"/>
                </a:lnTo>
                <a:lnTo>
                  <a:pt x="41" y="316"/>
                </a:lnTo>
                <a:lnTo>
                  <a:pt x="49" y="314"/>
                </a:lnTo>
                <a:lnTo>
                  <a:pt x="52" y="314"/>
                </a:lnTo>
                <a:lnTo>
                  <a:pt x="55" y="314"/>
                </a:lnTo>
                <a:lnTo>
                  <a:pt x="55" y="312"/>
                </a:lnTo>
                <a:lnTo>
                  <a:pt x="54" y="308"/>
                </a:lnTo>
                <a:lnTo>
                  <a:pt x="55" y="312"/>
                </a:lnTo>
                <a:lnTo>
                  <a:pt x="54" y="308"/>
                </a:lnTo>
                <a:close/>
                <a:moveTo>
                  <a:pt x="734" y="44"/>
                </a:moveTo>
                <a:lnTo>
                  <a:pt x="737" y="45"/>
                </a:lnTo>
                <a:lnTo>
                  <a:pt x="739" y="46"/>
                </a:lnTo>
                <a:lnTo>
                  <a:pt x="742" y="47"/>
                </a:lnTo>
                <a:lnTo>
                  <a:pt x="743" y="50"/>
                </a:lnTo>
                <a:lnTo>
                  <a:pt x="742" y="52"/>
                </a:lnTo>
                <a:lnTo>
                  <a:pt x="739" y="53"/>
                </a:lnTo>
                <a:lnTo>
                  <a:pt x="737" y="54"/>
                </a:lnTo>
                <a:lnTo>
                  <a:pt x="734" y="55"/>
                </a:lnTo>
                <a:lnTo>
                  <a:pt x="736" y="58"/>
                </a:lnTo>
                <a:lnTo>
                  <a:pt x="738" y="59"/>
                </a:lnTo>
                <a:lnTo>
                  <a:pt x="741" y="60"/>
                </a:lnTo>
                <a:lnTo>
                  <a:pt x="744" y="60"/>
                </a:lnTo>
                <a:lnTo>
                  <a:pt x="746" y="61"/>
                </a:lnTo>
                <a:lnTo>
                  <a:pt x="749" y="62"/>
                </a:lnTo>
                <a:lnTo>
                  <a:pt x="750" y="64"/>
                </a:lnTo>
                <a:lnTo>
                  <a:pt x="750" y="68"/>
                </a:lnTo>
                <a:lnTo>
                  <a:pt x="754" y="68"/>
                </a:lnTo>
                <a:lnTo>
                  <a:pt x="759" y="70"/>
                </a:lnTo>
                <a:lnTo>
                  <a:pt x="763" y="68"/>
                </a:lnTo>
                <a:lnTo>
                  <a:pt x="767" y="65"/>
                </a:lnTo>
                <a:lnTo>
                  <a:pt x="770" y="67"/>
                </a:lnTo>
                <a:lnTo>
                  <a:pt x="772" y="68"/>
                </a:lnTo>
                <a:lnTo>
                  <a:pt x="777" y="68"/>
                </a:lnTo>
                <a:lnTo>
                  <a:pt x="782" y="65"/>
                </a:lnTo>
                <a:lnTo>
                  <a:pt x="788" y="63"/>
                </a:lnTo>
                <a:lnTo>
                  <a:pt x="796" y="61"/>
                </a:lnTo>
                <a:lnTo>
                  <a:pt x="800" y="60"/>
                </a:lnTo>
                <a:lnTo>
                  <a:pt x="801" y="60"/>
                </a:lnTo>
                <a:lnTo>
                  <a:pt x="801" y="62"/>
                </a:lnTo>
                <a:lnTo>
                  <a:pt x="802" y="64"/>
                </a:lnTo>
                <a:lnTo>
                  <a:pt x="803" y="67"/>
                </a:lnTo>
                <a:lnTo>
                  <a:pt x="804" y="69"/>
                </a:lnTo>
                <a:lnTo>
                  <a:pt x="807" y="69"/>
                </a:lnTo>
                <a:lnTo>
                  <a:pt x="809" y="68"/>
                </a:lnTo>
                <a:lnTo>
                  <a:pt x="809" y="65"/>
                </a:lnTo>
                <a:lnTo>
                  <a:pt x="810" y="63"/>
                </a:lnTo>
                <a:lnTo>
                  <a:pt x="810" y="63"/>
                </a:lnTo>
                <a:lnTo>
                  <a:pt x="813" y="64"/>
                </a:lnTo>
                <a:lnTo>
                  <a:pt x="816" y="71"/>
                </a:lnTo>
                <a:lnTo>
                  <a:pt x="816" y="78"/>
                </a:lnTo>
                <a:lnTo>
                  <a:pt x="817" y="73"/>
                </a:lnTo>
                <a:lnTo>
                  <a:pt x="818" y="68"/>
                </a:lnTo>
                <a:lnTo>
                  <a:pt x="823" y="67"/>
                </a:lnTo>
                <a:lnTo>
                  <a:pt x="826" y="65"/>
                </a:lnTo>
                <a:lnTo>
                  <a:pt x="826" y="62"/>
                </a:lnTo>
                <a:lnTo>
                  <a:pt x="826" y="58"/>
                </a:lnTo>
                <a:lnTo>
                  <a:pt x="827" y="55"/>
                </a:lnTo>
                <a:lnTo>
                  <a:pt x="829" y="54"/>
                </a:lnTo>
                <a:lnTo>
                  <a:pt x="832" y="54"/>
                </a:lnTo>
                <a:lnTo>
                  <a:pt x="834" y="54"/>
                </a:lnTo>
                <a:lnTo>
                  <a:pt x="835" y="54"/>
                </a:lnTo>
                <a:lnTo>
                  <a:pt x="834" y="54"/>
                </a:lnTo>
                <a:lnTo>
                  <a:pt x="833" y="50"/>
                </a:lnTo>
                <a:lnTo>
                  <a:pt x="832" y="48"/>
                </a:lnTo>
                <a:lnTo>
                  <a:pt x="828" y="50"/>
                </a:lnTo>
                <a:lnTo>
                  <a:pt x="826" y="52"/>
                </a:lnTo>
                <a:lnTo>
                  <a:pt x="823" y="53"/>
                </a:lnTo>
                <a:lnTo>
                  <a:pt x="819" y="54"/>
                </a:lnTo>
                <a:lnTo>
                  <a:pt x="811" y="53"/>
                </a:lnTo>
                <a:lnTo>
                  <a:pt x="804" y="53"/>
                </a:lnTo>
                <a:lnTo>
                  <a:pt x="801" y="54"/>
                </a:lnTo>
                <a:lnTo>
                  <a:pt x="799" y="54"/>
                </a:lnTo>
                <a:lnTo>
                  <a:pt x="798" y="54"/>
                </a:lnTo>
                <a:lnTo>
                  <a:pt x="796" y="52"/>
                </a:lnTo>
                <a:lnTo>
                  <a:pt x="796" y="50"/>
                </a:lnTo>
                <a:lnTo>
                  <a:pt x="796" y="48"/>
                </a:lnTo>
                <a:lnTo>
                  <a:pt x="795" y="47"/>
                </a:lnTo>
                <a:lnTo>
                  <a:pt x="793" y="47"/>
                </a:lnTo>
                <a:lnTo>
                  <a:pt x="790" y="47"/>
                </a:lnTo>
                <a:lnTo>
                  <a:pt x="785" y="48"/>
                </a:lnTo>
                <a:lnTo>
                  <a:pt x="785" y="53"/>
                </a:lnTo>
                <a:lnTo>
                  <a:pt x="783" y="58"/>
                </a:lnTo>
                <a:lnTo>
                  <a:pt x="779" y="58"/>
                </a:lnTo>
                <a:lnTo>
                  <a:pt x="776" y="55"/>
                </a:lnTo>
                <a:lnTo>
                  <a:pt x="775" y="58"/>
                </a:lnTo>
                <a:lnTo>
                  <a:pt x="775" y="60"/>
                </a:lnTo>
                <a:lnTo>
                  <a:pt x="774" y="61"/>
                </a:lnTo>
                <a:lnTo>
                  <a:pt x="771" y="61"/>
                </a:lnTo>
                <a:lnTo>
                  <a:pt x="767" y="60"/>
                </a:lnTo>
                <a:lnTo>
                  <a:pt x="763" y="58"/>
                </a:lnTo>
                <a:lnTo>
                  <a:pt x="760" y="59"/>
                </a:lnTo>
                <a:lnTo>
                  <a:pt x="758" y="61"/>
                </a:lnTo>
                <a:lnTo>
                  <a:pt x="757" y="61"/>
                </a:lnTo>
                <a:lnTo>
                  <a:pt x="755" y="62"/>
                </a:lnTo>
                <a:lnTo>
                  <a:pt x="754" y="62"/>
                </a:lnTo>
                <a:lnTo>
                  <a:pt x="752" y="61"/>
                </a:lnTo>
                <a:lnTo>
                  <a:pt x="751" y="59"/>
                </a:lnTo>
                <a:lnTo>
                  <a:pt x="751" y="56"/>
                </a:lnTo>
                <a:lnTo>
                  <a:pt x="752" y="55"/>
                </a:lnTo>
                <a:lnTo>
                  <a:pt x="753" y="53"/>
                </a:lnTo>
                <a:lnTo>
                  <a:pt x="761" y="52"/>
                </a:lnTo>
                <a:lnTo>
                  <a:pt x="769" y="53"/>
                </a:lnTo>
                <a:lnTo>
                  <a:pt x="759" y="48"/>
                </a:lnTo>
                <a:lnTo>
                  <a:pt x="750" y="45"/>
                </a:lnTo>
                <a:lnTo>
                  <a:pt x="749" y="43"/>
                </a:lnTo>
                <a:lnTo>
                  <a:pt x="750" y="42"/>
                </a:lnTo>
                <a:lnTo>
                  <a:pt x="751" y="40"/>
                </a:lnTo>
                <a:lnTo>
                  <a:pt x="752" y="39"/>
                </a:lnTo>
                <a:lnTo>
                  <a:pt x="754" y="37"/>
                </a:lnTo>
                <a:lnTo>
                  <a:pt x="755" y="36"/>
                </a:lnTo>
                <a:lnTo>
                  <a:pt x="755" y="35"/>
                </a:lnTo>
                <a:lnTo>
                  <a:pt x="754" y="33"/>
                </a:lnTo>
                <a:lnTo>
                  <a:pt x="752" y="30"/>
                </a:lnTo>
                <a:lnTo>
                  <a:pt x="752" y="29"/>
                </a:lnTo>
                <a:lnTo>
                  <a:pt x="752" y="27"/>
                </a:lnTo>
                <a:lnTo>
                  <a:pt x="753" y="25"/>
                </a:lnTo>
                <a:lnTo>
                  <a:pt x="755" y="23"/>
                </a:lnTo>
                <a:lnTo>
                  <a:pt x="757" y="22"/>
                </a:lnTo>
                <a:lnTo>
                  <a:pt x="761" y="21"/>
                </a:lnTo>
                <a:lnTo>
                  <a:pt x="765" y="21"/>
                </a:lnTo>
                <a:lnTo>
                  <a:pt x="767" y="20"/>
                </a:lnTo>
                <a:lnTo>
                  <a:pt x="767" y="14"/>
                </a:lnTo>
                <a:lnTo>
                  <a:pt x="765" y="17"/>
                </a:lnTo>
                <a:lnTo>
                  <a:pt x="761" y="17"/>
                </a:lnTo>
                <a:lnTo>
                  <a:pt x="759" y="17"/>
                </a:lnTo>
                <a:lnTo>
                  <a:pt x="755" y="15"/>
                </a:lnTo>
                <a:lnTo>
                  <a:pt x="750" y="12"/>
                </a:lnTo>
                <a:lnTo>
                  <a:pt x="744" y="11"/>
                </a:lnTo>
                <a:lnTo>
                  <a:pt x="745" y="14"/>
                </a:lnTo>
                <a:lnTo>
                  <a:pt x="747" y="18"/>
                </a:lnTo>
                <a:lnTo>
                  <a:pt x="747" y="22"/>
                </a:lnTo>
                <a:lnTo>
                  <a:pt x="747" y="27"/>
                </a:lnTo>
                <a:lnTo>
                  <a:pt x="744" y="26"/>
                </a:lnTo>
                <a:lnTo>
                  <a:pt x="739" y="25"/>
                </a:lnTo>
                <a:lnTo>
                  <a:pt x="738" y="25"/>
                </a:lnTo>
                <a:lnTo>
                  <a:pt x="737" y="26"/>
                </a:lnTo>
                <a:lnTo>
                  <a:pt x="737" y="27"/>
                </a:lnTo>
                <a:lnTo>
                  <a:pt x="738" y="29"/>
                </a:lnTo>
                <a:lnTo>
                  <a:pt x="741" y="31"/>
                </a:lnTo>
                <a:lnTo>
                  <a:pt x="744" y="36"/>
                </a:lnTo>
                <a:lnTo>
                  <a:pt x="745" y="37"/>
                </a:lnTo>
                <a:lnTo>
                  <a:pt x="745" y="39"/>
                </a:lnTo>
                <a:lnTo>
                  <a:pt x="745" y="40"/>
                </a:lnTo>
                <a:lnTo>
                  <a:pt x="743" y="40"/>
                </a:lnTo>
                <a:lnTo>
                  <a:pt x="736" y="34"/>
                </a:lnTo>
                <a:lnTo>
                  <a:pt x="728" y="28"/>
                </a:lnTo>
                <a:lnTo>
                  <a:pt x="726" y="29"/>
                </a:lnTo>
                <a:lnTo>
                  <a:pt x="725" y="31"/>
                </a:lnTo>
                <a:lnTo>
                  <a:pt x="726" y="34"/>
                </a:lnTo>
                <a:lnTo>
                  <a:pt x="727" y="36"/>
                </a:lnTo>
                <a:lnTo>
                  <a:pt x="730" y="40"/>
                </a:lnTo>
                <a:lnTo>
                  <a:pt x="734" y="44"/>
                </a:lnTo>
                <a:lnTo>
                  <a:pt x="734" y="43"/>
                </a:lnTo>
                <a:lnTo>
                  <a:pt x="734" y="44"/>
                </a:lnTo>
                <a:close/>
                <a:moveTo>
                  <a:pt x="834" y="54"/>
                </a:moveTo>
                <a:lnTo>
                  <a:pt x="834" y="54"/>
                </a:lnTo>
                <a:lnTo>
                  <a:pt x="834" y="54"/>
                </a:lnTo>
                <a:close/>
                <a:moveTo>
                  <a:pt x="953" y="94"/>
                </a:moveTo>
                <a:lnTo>
                  <a:pt x="956" y="95"/>
                </a:lnTo>
                <a:lnTo>
                  <a:pt x="957" y="96"/>
                </a:lnTo>
                <a:lnTo>
                  <a:pt x="957" y="98"/>
                </a:lnTo>
                <a:lnTo>
                  <a:pt x="957" y="101"/>
                </a:lnTo>
                <a:lnTo>
                  <a:pt x="959" y="101"/>
                </a:lnTo>
                <a:lnTo>
                  <a:pt x="960" y="101"/>
                </a:lnTo>
                <a:lnTo>
                  <a:pt x="961" y="102"/>
                </a:lnTo>
                <a:lnTo>
                  <a:pt x="960" y="104"/>
                </a:lnTo>
                <a:lnTo>
                  <a:pt x="960" y="106"/>
                </a:lnTo>
                <a:lnTo>
                  <a:pt x="958" y="108"/>
                </a:lnTo>
                <a:lnTo>
                  <a:pt x="956" y="108"/>
                </a:lnTo>
                <a:lnTo>
                  <a:pt x="953" y="105"/>
                </a:lnTo>
                <a:lnTo>
                  <a:pt x="951" y="103"/>
                </a:lnTo>
                <a:lnTo>
                  <a:pt x="950" y="101"/>
                </a:lnTo>
                <a:lnTo>
                  <a:pt x="949" y="97"/>
                </a:lnTo>
                <a:lnTo>
                  <a:pt x="949" y="95"/>
                </a:lnTo>
                <a:lnTo>
                  <a:pt x="951" y="95"/>
                </a:lnTo>
                <a:lnTo>
                  <a:pt x="953" y="94"/>
                </a:lnTo>
                <a:lnTo>
                  <a:pt x="953" y="94"/>
                </a:lnTo>
                <a:lnTo>
                  <a:pt x="953" y="94"/>
                </a:lnTo>
                <a:close/>
                <a:moveTo>
                  <a:pt x="521" y="48"/>
                </a:moveTo>
                <a:lnTo>
                  <a:pt x="523" y="48"/>
                </a:lnTo>
                <a:lnTo>
                  <a:pt x="524" y="46"/>
                </a:lnTo>
                <a:lnTo>
                  <a:pt x="527" y="48"/>
                </a:lnTo>
                <a:lnTo>
                  <a:pt x="528" y="51"/>
                </a:lnTo>
                <a:lnTo>
                  <a:pt x="527" y="54"/>
                </a:lnTo>
                <a:lnTo>
                  <a:pt x="524" y="56"/>
                </a:lnTo>
                <a:lnTo>
                  <a:pt x="519" y="60"/>
                </a:lnTo>
                <a:lnTo>
                  <a:pt x="513" y="62"/>
                </a:lnTo>
                <a:lnTo>
                  <a:pt x="514" y="59"/>
                </a:lnTo>
                <a:lnTo>
                  <a:pt x="516" y="55"/>
                </a:lnTo>
                <a:lnTo>
                  <a:pt x="519" y="52"/>
                </a:lnTo>
                <a:lnTo>
                  <a:pt x="521" y="48"/>
                </a:lnTo>
                <a:lnTo>
                  <a:pt x="521" y="51"/>
                </a:lnTo>
                <a:lnTo>
                  <a:pt x="521" y="48"/>
                </a:lnTo>
                <a:close/>
                <a:moveTo>
                  <a:pt x="477" y="89"/>
                </a:moveTo>
                <a:lnTo>
                  <a:pt x="485" y="85"/>
                </a:lnTo>
                <a:lnTo>
                  <a:pt x="491" y="81"/>
                </a:lnTo>
                <a:lnTo>
                  <a:pt x="493" y="83"/>
                </a:lnTo>
                <a:lnTo>
                  <a:pt x="494" y="84"/>
                </a:lnTo>
                <a:lnTo>
                  <a:pt x="493" y="86"/>
                </a:lnTo>
                <a:lnTo>
                  <a:pt x="491" y="87"/>
                </a:lnTo>
                <a:lnTo>
                  <a:pt x="489" y="91"/>
                </a:lnTo>
                <a:lnTo>
                  <a:pt x="489" y="94"/>
                </a:lnTo>
                <a:lnTo>
                  <a:pt x="482" y="95"/>
                </a:lnTo>
                <a:lnTo>
                  <a:pt x="474" y="97"/>
                </a:lnTo>
                <a:lnTo>
                  <a:pt x="473" y="96"/>
                </a:lnTo>
                <a:lnTo>
                  <a:pt x="472" y="95"/>
                </a:lnTo>
                <a:lnTo>
                  <a:pt x="472" y="94"/>
                </a:lnTo>
                <a:lnTo>
                  <a:pt x="472" y="93"/>
                </a:lnTo>
                <a:lnTo>
                  <a:pt x="473" y="89"/>
                </a:lnTo>
                <a:lnTo>
                  <a:pt x="477" y="89"/>
                </a:lnTo>
                <a:lnTo>
                  <a:pt x="478" y="89"/>
                </a:lnTo>
                <a:lnTo>
                  <a:pt x="477" y="89"/>
                </a:lnTo>
                <a:close/>
                <a:moveTo>
                  <a:pt x="83" y="283"/>
                </a:moveTo>
                <a:lnTo>
                  <a:pt x="82" y="284"/>
                </a:lnTo>
                <a:lnTo>
                  <a:pt x="81" y="283"/>
                </a:lnTo>
                <a:lnTo>
                  <a:pt x="79" y="280"/>
                </a:lnTo>
                <a:lnTo>
                  <a:pt x="79" y="279"/>
                </a:lnTo>
                <a:lnTo>
                  <a:pt x="81" y="276"/>
                </a:lnTo>
                <a:lnTo>
                  <a:pt x="84" y="274"/>
                </a:lnTo>
                <a:lnTo>
                  <a:pt x="85" y="276"/>
                </a:lnTo>
                <a:lnTo>
                  <a:pt x="86" y="278"/>
                </a:lnTo>
                <a:lnTo>
                  <a:pt x="85" y="280"/>
                </a:lnTo>
                <a:lnTo>
                  <a:pt x="83" y="283"/>
                </a:lnTo>
                <a:lnTo>
                  <a:pt x="84" y="283"/>
                </a:lnTo>
                <a:lnTo>
                  <a:pt x="83" y="283"/>
                </a:lnTo>
                <a:close/>
                <a:moveTo>
                  <a:pt x="90" y="413"/>
                </a:moveTo>
                <a:lnTo>
                  <a:pt x="88" y="413"/>
                </a:lnTo>
                <a:lnTo>
                  <a:pt x="90" y="412"/>
                </a:lnTo>
                <a:lnTo>
                  <a:pt x="90" y="413"/>
                </a:lnTo>
                <a:lnTo>
                  <a:pt x="90" y="413"/>
                </a:lnTo>
                <a:lnTo>
                  <a:pt x="90" y="413"/>
                </a:lnTo>
                <a:lnTo>
                  <a:pt x="90" y="413"/>
                </a:lnTo>
                <a:close/>
                <a:moveTo>
                  <a:pt x="94" y="415"/>
                </a:moveTo>
                <a:lnTo>
                  <a:pt x="93" y="416"/>
                </a:lnTo>
                <a:lnTo>
                  <a:pt x="92" y="416"/>
                </a:lnTo>
                <a:lnTo>
                  <a:pt x="91" y="415"/>
                </a:lnTo>
                <a:lnTo>
                  <a:pt x="93" y="412"/>
                </a:lnTo>
                <a:lnTo>
                  <a:pt x="94" y="411"/>
                </a:lnTo>
                <a:lnTo>
                  <a:pt x="96" y="412"/>
                </a:lnTo>
                <a:lnTo>
                  <a:pt x="96" y="413"/>
                </a:lnTo>
                <a:lnTo>
                  <a:pt x="94" y="415"/>
                </a:lnTo>
                <a:lnTo>
                  <a:pt x="94" y="415"/>
                </a:lnTo>
                <a:lnTo>
                  <a:pt x="94" y="415"/>
                </a:lnTo>
                <a:close/>
                <a:moveTo>
                  <a:pt x="107" y="319"/>
                </a:moveTo>
                <a:lnTo>
                  <a:pt x="106" y="318"/>
                </a:lnTo>
                <a:lnTo>
                  <a:pt x="106" y="317"/>
                </a:lnTo>
                <a:lnTo>
                  <a:pt x="106" y="316"/>
                </a:lnTo>
                <a:lnTo>
                  <a:pt x="107" y="313"/>
                </a:lnTo>
                <a:lnTo>
                  <a:pt x="110" y="310"/>
                </a:lnTo>
                <a:lnTo>
                  <a:pt x="114" y="308"/>
                </a:lnTo>
                <a:lnTo>
                  <a:pt x="117" y="305"/>
                </a:lnTo>
                <a:lnTo>
                  <a:pt x="120" y="304"/>
                </a:lnTo>
                <a:lnTo>
                  <a:pt x="123" y="304"/>
                </a:lnTo>
                <a:lnTo>
                  <a:pt x="123" y="305"/>
                </a:lnTo>
                <a:lnTo>
                  <a:pt x="124" y="307"/>
                </a:lnTo>
                <a:lnTo>
                  <a:pt x="124" y="309"/>
                </a:lnTo>
                <a:lnTo>
                  <a:pt x="121" y="311"/>
                </a:lnTo>
                <a:lnTo>
                  <a:pt x="116" y="314"/>
                </a:lnTo>
                <a:lnTo>
                  <a:pt x="110" y="318"/>
                </a:lnTo>
                <a:lnTo>
                  <a:pt x="107" y="319"/>
                </a:lnTo>
                <a:lnTo>
                  <a:pt x="107" y="319"/>
                </a:lnTo>
                <a:lnTo>
                  <a:pt x="107" y="319"/>
                </a:lnTo>
                <a:close/>
                <a:moveTo>
                  <a:pt x="148" y="333"/>
                </a:moveTo>
                <a:lnTo>
                  <a:pt x="147" y="333"/>
                </a:lnTo>
                <a:lnTo>
                  <a:pt x="144" y="332"/>
                </a:lnTo>
                <a:lnTo>
                  <a:pt x="143" y="329"/>
                </a:lnTo>
                <a:lnTo>
                  <a:pt x="141" y="327"/>
                </a:lnTo>
                <a:lnTo>
                  <a:pt x="137" y="327"/>
                </a:lnTo>
                <a:lnTo>
                  <a:pt x="134" y="327"/>
                </a:lnTo>
                <a:lnTo>
                  <a:pt x="134" y="325"/>
                </a:lnTo>
                <a:lnTo>
                  <a:pt x="135" y="322"/>
                </a:lnTo>
                <a:lnTo>
                  <a:pt x="134" y="320"/>
                </a:lnTo>
                <a:lnTo>
                  <a:pt x="133" y="319"/>
                </a:lnTo>
                <a:lnTo>
                  <a:pt x="132" y="319"/>
                </a:lnTo>
                <a:lnTo>
                  <a:pt x="129" y="320"/>
                </a:lnTo>
                <a:lnTo>
                  <a:pt x="126" y="322"/>
                </a:lnTo>
                <a:lnTo>
                  <a:pt x="123" y="324"/>
                </a:lnTo>
                <a:lnTo>
                  <a:pt x="121" y="324"/>
                </a:lnTo>
                <a:lnTo>
                  <a:pt x="120" y="324"/>
                </a:lnTo>
                <a:lnTo>
                  <a:pt x="120" y="322"/>
                </a:lnTo>
                <a:lnTo>
                  <a:pt x="121" y="321"/>
                </a:lnTo>
                <a:lnTo>
                  <a:pt x="124" y="320"/>
                </a:lnTo>
                <a:lnTo>
                  <a:pt x="125" y="319"/>
                </a:lnTo>
                <a:lnTo>
                  <a:pt x="131" y="317"/>
                </a:lnTo>
                <a:lnTo>
                  <a:pt x="137" y="314"/>
                </a:lnTo>
                <a:lnTo>
                  <a:pt x="141" y="314"/>
                </a:lnTo>
                <a:lnTo>
                  <a:pt x="144" y="314"/>
                </a:lnTo>
                <a:lnTo>
                  <a:pt x="147" y="316"/>
                </a:lnTo>
                <a:lnTo>
                  <a:pt x="148" y="318"/>
                </a:lnTo>
                <a:lnTo>
                  <a:pt x="148" y="322"/>
                </a:lnTo>
                <a:lnTo>
                  <a:pt x="148" y="326"/>
                </a:lnTo>
                <a:lnTo>
                  <a:pt x="149" y="328"/>
                </a:lnTo>
                <a:lnTo>
                  <a:pt x="150" y="329"/>
                </a:lnTo>
                <a:lnTo>
                  <a:pt x="150" y="330"/>
                </a:lnTo>
                <a:lnTo>
                  <a:pt x="148" y="333"/>
                </a:lnTo>
                <a:lnTo>
                  <a:pt x="149" y="332"/>
                </a:lnTo>
                <a:lnTo>
                  <a:pt x="148" y="333"/>
                </a:lnTo>
                <a:close/>
                <a:moveTo>
                  <a:pt x="180" y="308"/>
                </a:moveTo>
                <a:lnTo>
                  <a:pt x="174" y="303"/>
                </a:lnTo>
                <a:lnTo>
                  <a:pt x="168" y="300"/>
                </a:lnTo>
                <a:lnTo>
                  <a:pt x="161" y="296"/>
                </a:lnTo>
                <a:lnTo>
                  <a:pt x="154" y="293"/>
                </a:lnTo>
                <a:lnTo>
                  <a:pt x="159" y="289"/>
                </a:lnTo>
                <a:lnTo>
                  <a:pt x="164" y="287"/>
                </a:lnTo>
                <a:lnTo>
                  <a:pt x="167" y="289"/>
                </a:lnTo>
                <a:lnTo>
                  <a:pt x="169" y="292"/>
                </a:lnTo>
                <a:lnTo>
                  <a:pt x="170" y="287"/>
                </a:lnTo>
                <a:lnTo>
                  <a:pt x="170" y="283"/>
                </a:lnTo>
                <a:lnTo>
                  <a:pt x="172" y="282"/>
                </a:lnTo>
                <a:lnTo>
                  <a:pt x="173" y="280"/>
                </a:lnTo>
                <a:lnTo>
                  <a:pt x="174" y="280"/>
                </a:lnTo>
                <a:lnTo>
                  <a:pt x="175" y="283"/>
                </a:lnTo>
                <a:lnTo>
                  <a:pt x="176" y="285"/>
                </a:lnTo>
                <a:lnTo>
                  <a:pt x="176" y="288"/>
                </a:lnTo>
                <a:lnTo>
                  <a:pt x="177" y="292"/>
                </a:lnTo>
                <a:lnTo>
                  <a:pt x="180" y="293"/>
                </a:lnTo>
                <a:lnTo>
                  <a:pt x="182" y="294"/>
                </a:lnTo>
                <a:lnTo>
                  <a:pt x="183" y="294"/>
                </a:lnTo>
                <a:lnTo>
                  <a:pt x="185" y="296"/>
                </a:lnTo>
                <a:lnTo>
                  <a:pt x="187" y="300"/>
                </a:lnTo>
                <a:lnTo>
                  <a:pt x="183" y="300"/>
                </a:lnTo>
                <a:lnTo>
                  <a:pt x="181" y="302"/>
                </a:lnTo>
                <a:lnTo>
                  <a:pt x="180" y="304"/>
                </a:lnTo>
                <a:lnTo>
                  <a:pt x="180" y="308"/>
                </a:lnTo>
                <a:lnTo>
                  <a:pt x="176" y="303"/>
                </a:lnTo>
                <a:lnTo>
                  <a:pt x="180" y="308"/>
                </a:lnTo>
                <a:close/>
                <a:moveTo>
                  <a:pt x="200" y="293"/>
                </a:moveTo>
                <a:lnTo>
                  <a:pt x="199" y="289"/>
                </a:lnTo>
                <a:lnTo>
                  <a:pt x="198" y="286"/>
                </a:lnTo>
                <a:lnTo>
                  <a:pt x="197" y="283"/>
                </a:lnTo>
                <a:lnTo>
                  <a:pt x="193" y="282"/>
                </a:lnTo>
                <a:lnTo>
                  <a:pt x="190" y="280"/>
                </a:lnTo>
                <a:lnTo>
                  <a:pt x="187" y="280"/>
                </a:lnTo>
                <a:lnTo>
                  <a:pt x="187" y="277"/>
                </a:lnTo>
                <a:lnTo>
                  <a:pt x="191" y="276"/>
                </a:lnTo>
                <a:lnTo>
                  <a:pt x="193" y="274"/>
                </a:lnTo>
                <a:lnTo>
                  <a:pt x="195" y="272"/>
                </a:lnTo>
                <a:lnTo>
                  <a:pt x="198" y="274"/>
                </a:lnTo>
                <a:lnTo>
                  <a:pt x="200" y="277"/>
                </a:lnTo>
                <a:lnTo>
                  <a:pt x="202" y="282"/>
                </a:lnTo>
                <a:lnTo>
                  <a:pt x="203" y="285"/>
                </a:lnTo>
                <a:lnTo>
                  <a:pt x="202" y="289"/>
                </a:lnTo>
                <a:lnTo>
                  <a:pt x="200" y="293"/>
                </a:lnTo>
                <a:lnTo>
                  <a:pt x="200" y="289"/>
                </a:lnTo>
                <a:lnTo>
                  <a:pt x="200" y="293"/>
                </a:lnTo>
                <a:close/>
                <a:moveTo>
                  <a:pt x="232" y="278"/>
                </a:moveTo>
                <a:lnTo>
                  <a:pt x="228" y="277"/>
                </a:lnTo>
                <a:lnTo>
                  <a:pt x="225" y="275"/>
                </a:lnTo>
                <a:lnTo>
                  <a:pt x="224" y="272"/>
                </a:lnTo>
                <a:lnTo>
                  <a:pt x="224" y="271"/>
                </a:lnTo>
                <a:lnTo>
                  <a:pt x="224" y="269"/>
                </a:lnTo>
                <a:lnTo>
                  <a:pt x="225" y="267"/>
                </a:lnTo>
                <a:lnTo>
                  <a:pt x="232" y="264"/>
                </a:lnTo>
                <a:lnTo>
                  <a:pt x="238" y="263"/>
                </a:lnTo>
                <a:lnTo>
                  <a:pt x="240" y="264"/>
                </a:lnTo>
                <a:lnTo>
                  <a:pt x="241" y="267"/>
                </a:lnTo>
                <a:lnTo>
                  <a:pt x="242" y="269"/>
                </a:lnTo>
                <a:lnTo>
                  <a:pt x="241" y="272"/>
                </a:lnTo>
                <a:lnTo>
                  <a:pt x="236" y="276"/>
                </a:lnTo>
                <a:lnTo>
                  <a:pt x="232" y="278"/>
                </a:lnTo>
                <a:lnTo>
                  <a:pt x="231" y="276"/>
                </a:lnTo>
                <a:lnTo>
                  <a:pt x="232" y="278"/>
                </a:lnTo>
                <a:close/>
                <a:moveTo>
                  <a:pt x="221" y="394"/>
                </a:moveTo>
                <a:lnTo>
                  <a:pt x="219" y="393"/>
                </a:lnTo>
                <a:lnTo>
                  <a:pt x="219" y="392"/>
                </a:lnTo>
                <a:lnTo>
                  <a:pt x="222" y="391"/>
                </a:lnTo>
                <a:lnTo>
                  <a:pt x="223" y="391"/>
                </a:lnTo>
                <a:lnTo>
                  <a:pt x="222" y="393"/>
                </a:lnTo>
                <a:lnTo>
                  <a:pt x="221" y="394"/>
                </a:lnTo>
                <a:lnTo>
                  <a:pt x="221" y="394"/>
                </a:lnTo>
                <a:lnTo>
                  <a:pt x="221" y="394"/>
                </a:lnTo>
                <a:close/>
                <a:moveTo>
                  <a:pt x="260" y="366"/>
                </a:moveTo>
                <a:lnTo>
                  <a:pt x="259" y="368"/>
                </a:lnTo>
                <a:lnTo>
                  <a:pt x="258" y="370"/>
                </a:lnTo>
                <a:lnTo>
                  <a:pt x="256" y="370"/>
                </a:lnTo>
                <a:lnTo>
                  <a:pt x="255" y="369"/>
                </a:lnTo>
                <a:lnTo>
                  <a:pt x="252" y="368"/>
                </a:lnTo>
                <a:lnTo>
                  <a:pt x="251" y="366"/>
                </a:lnTo>
                <a:lnTo>
                  <a:pt x="251" y="363"/>
                </a:lnTo>
                <a:lnTo>
                  <a:pt x="252" y="360"/>
                </a:lnTo>
                <a:lnTo>
                  <a:pt x="256" y="355"/>
                </a:lnTo>
                <a:lnTo>
                  <a:pt x="260" y="352"/>
                </a:lnTo>
                <a:lnTo>
                  <a:pt x="266" y="350"/>
                </a:lnTo>
                <a:lnTo>
                  <a:pt x="272" y="347"/>
                </a:lnTo>
                <a:lnTo>
                  <a:pt x="266" y="357"/>
                </a:lnTo>
                <a:lnTo>
                  <a:pt x="260" y="366"/>
                </a:lnTo>
                <a:lnTo>
                  <a:pt x="261" y="363"/>
                </a:lnTo>
                <a:lnTo>
                  <a:pt x="260" y="366"/>
                </a:lnTo>
                <a:close/>
                <a:moveTo>
                  <a:pt x="340" y="408"/>
                </a:moveTo>
                <a:lnTo>
                  <a:pt x="337" y="405"/>
                </a:lnTo>
                <a:lnTo>
                  <a:pt x="335" y="403"/>
                </a:lnTo>
                <a:lnTo>
                  <a:pt x="334" y="402"/>
                </a:lnTo>
                <a:lnTo>
                  <a:pt x="335" y="401"/>
                </a:lnTo>
                <a:lnTo>
                  <a:pt x="337" y="400"/>
                </a:lnTo>
                <a:lnTo>
                  <a:pt x="338" y="399"/>
                </a:lnTo>
                <a:lnTo>
                  <a:pt x="341" y="396"/>
                </a:lnTo>
                <a:lnTo>
                  <a:pt x="345" y="395"/>
                </a:lnTo>
                <a:lnTo>
                  <a:pt x="348" y="394"/>
                </a:lnTo>
                <a:lnTo>
                  <a:pt x="351" y="394"/>
                </a:lnTo>
                <a:lnTo>
                  <a:pt x="348" y="397"/>
                </a:lnTo>
                <a:lnTo>
                  <a:pt x="345" y="401"/>
                </a:lnTo>
                <a:lnTo>
                  <a:pt x="341" y="404"/>
                </a:lnTo>
                <a:lnTo>
                  <a:pt x="340" y="408"/>
                </a:lnTo>
                <a:lnTo>
                  <a:pt x="338" y="404"/>
                </a:lnTo>
                <a:lnTo>
                  <a:pt x="340" y="408"/>
                </a:lnTo>
                <a:close/>
                <a:moveTo>
                  <a:pt x="355" y="410"/>
                </a:moveTo>
                <a:lnTo>
                  <a:pt x="354" y="411"/>
                </a:lnTo>
                <a:lnTo>
                  <a:pt x="350" y="410"/>
                </a:lnTo>
                <a:lnTo>
                  <a:pt x="349" y="410"/>
                </a:lnTo>
                <a:lnTo>
                  <a:pt x="349" y="409"/>
                </a:lnTo>
                <a:lnTo>
                  <a:pt x="349" y="407"/>
                </a:lnTo>
                <a:lnTo>
                  <a:pt x="350" y="404"/>
                </a:lnTo>
                <a:lnTo>
                  <a:pt x="353" y="403"/>
                </a:lnTo>
                <a:lnTo>
                  <a:pt x="355" y="402"/>
                </a:lnTo>
                <a:lnTo>
                  <a:pt x="356" y="402"/>
                </a:lnTo>
                <a:lnTo>
                  <a:pt x="358" y="403"/>
                </a:lnTo>
                <a:lnTo>
                  <a:pt x="362" y="405"/>
                </a:lnTo>
                <a:lnTo>
                  <a:pt x="365" y="408"/>
                </a:lnTo>
                <a:lnTo>
                  <a:pt x="362" y="407"/>
                </a:lnTo>
                <a:lnTo>
                  <a:pt x="358" y="407"/>
                </a:lnTo>
                <a:lnTo>
                  <a:pt x="357" y="407"/>
                </a:lnTo>
                <a:lnTo>
                  <a:pt x="356" y="407"/>
                </a:lnTo>
                <a:lnTo>
                  <a:pt x="355" y="409"/>
                </a:lnTo>
                <a:lnTo>
                  <a:pt x="355" y="410"/>
                </a:lnTo>
                <a:lnTo>
                  <a:pt x="355" y="408"/>
                </a:lnTo>
                <a:lnTo>
                  <a:pt x="355" y="410"/>
                </a:lnTo>
                <a:close/>
                <a:moveTo>
                  <a:pt x="364" y="429"/>
                </a:moveTo>
                <a:lnTo>
                  <a:pt x="362" y="429"/>
                </a:lnTo>
                <a:lnTo>
                  <a:pt x="359" y="428"/>
                </a:lnTo>
                <a:lnTo>
                  <a:pt x="359" y="426"/>
                </a:lnTo>
                <a:lnTo>
                  <a:pt x="362" y="425"/>
                </a:lnTo>
                <a:lnTo>
                  <a:pt x="364" y="423"/>
                </a:lnTo>
                <a:lnTo>
                  <a:pt x="367" y="423"/>
                </a:lnTo>
                <a:lnTo>
                  <a:pt x="371" y="424"/>
                </a:lnTo>
                <a:lnTo>
                  <a:pt x="373" y="426"/>
                </a:lnTo>
                <a:lnTo>
                  <a:pt x="371" y="426"/>
                </a:lnTo>
                <a:lnTo>
                  <a:pt x="367" y="426"/>
                </a:lnTo>
                <a:lnTo>
                  <a:pt x="365" y="427"/>
                </a:lnTo>
                <a:lnTo>
                  <a:pt x="364" y="429"/>
                </a:lnTo>
                <a:lnTo>
                  <a:pt x="364" y="428"/>
                </a:lnTo>
                <a:lnTo>
                  <a:pt x="364" y="429"/>
                </a:lnTo>
                <a:close/>
                <a:moveTo>
                  <a:pt x="376" y="363"/>
                </a:moveTo>
                <a:lnTo>
                  <a:pt x="372" y="362"/>
                </a:lnTo>
                <a:lnTo>
                  <a:pt x="367" y="362"/>
                </a:lnTo>
                <a:lnTo>
                  <a:pt x="363" y="360"/>
                </a:lnTo>
                <a:lnTo>
                  <a:pt x="359" y="358"/>
                </a:lnTo>
                <a:lnTo>
                  <a:pt x="364" y="358"/>
                </a:lnTo>
                <a:lnTo>
                  <a:pt x="368" y="358"/>
                </a:lnTo>
                <a:lnTo>
                  <a:pt x="373" y="358"/>
                </a:lnTo>
                <a:lnTo>
                  <a:pt x="376" y="357"/>
                </a:lnTo>
                <a:lnTo>
                  <a:pt x="379" y="358"/>
                </a:lnTo>
                <a:lnTo>
                  <a:pt x="379" y="360"/>
                </a:lnTo>
                <a:lnTo>
                  <a:pt x="379" y="362"/>
                </a:lnTo>
                <a:lnTo>
                  <a:pt x="379" y="363"/>
                </a:lnTo>
                <a:lnTo>
                  <a:pt x="378" y="363"/>
                </a:lnTo>
                <a:lnTo>
                  <a:pt x="376" y="363"/>
                </a:lnTo>
                <a:lnTo>
                  <a:pt x="375" y="363"/>
                </a:lnTo>
                <a:lnTo>
                  <a:pt x="376" y="363"/>
                </a:lnTo>
                <a:close/>
                <a:moveTo>
                  <a:pt x="393" y="440"/>
                </a:moveTo>
                <a:lnTo>
                  <a:pt x="391" y="446"/>
                </a:lnTo>
                <a:lnTo>
                  <a:pt x="390" y="452"/>
                </a:lnTo>
                <a:lnTo>
                  <a:pt x="387" y="450"/>
                </a:lnTo>
                <a:lnTo>
                  <a:pt x="384" y="446"/>
                </a:lnTo>
                <a:lnTo>
                  <a:pt x="383" y="443"/>
                </a:lnTo>
                <a:lnTo>
                  <a:pt x="384" y="438"/>
                </a:lnTo>
                <a:lnTo>
                  <a:pt x="386" y="436"/>
                </a:lnTo>
                <a:lnTo>
                  <a:pt x="388" y="435"/>
                </a:lnTo>
                <a:lnTo>
                  <a:pt x="389" y="435"/>
                </a:lnTo>
                <a:lnTo>
                  <a:pt x="391" y="435"/>
                </a:lnTo>
                <a:lnTo>
                  <a:pt x="392" y="436"/>
                </a:lnTo>
                <a:lnTo>
                  <a:pt x="393" y="437"/>
                </a:lnTo>
                <a:lnTo>
                  <a:pt x="393" y="438"/>
                </a:lnTo>
                <a:lnTo>
                  <a:pt x="393" y="440"/>
                </a:lnTo>
                <a:lnTo>
                  <a:pt x="392" y="441"/>
                </a:lnTo>
                <a:lnTo>
                  <a:pt x="393" y="440"/>
                </a:lnTo>
                <a:close/>
                <a:moveTo>
                  <a:pt x="448" y="67"/>
                </a:moveTo>
                <a:lnTo>
                  <a:pt x="446" y="70"/>
                </a:lnTo>
                <a:lnTo>
                  <a:pt x="442" y="72"/>
                </a:lnTo>
                <a:lnTo>
                  <a:pt x="439" y="73"/>
                </a:lnTo>
                <a:lnTo>
                  <a:pt x="436" y="75"/>
                </a:lnTo>
                <a:lnTo>
                  <a:pt x="437" y="70"/>
                </a:lnTo>
                <a:lnTo>
                  <a:pt x="439" y="67"/>
                </a:lnTo>
                <a:lnTo>
                  <a:pt x="440" y="65"/>
                </a:lnTo>
                <a:lnTo>
                  <a:pt x="442" y="65"/>
                </a:lnTo>
                <a:lnTo>
                  <a:pt x="445" y="65"/>
                </a:lnTo>
                <a:lnTo>
                  <a:pt x="448" y="67"/>
                </a:lnTo>
                <a:close/>
                <a:moveTo>
                  <a:pt x="430" y="160"/>
                </a:moveTo>
                <a:lnTo>
                  <a:pt x="427" y="162"/>
                </a:lnTo>
                <a:lnTo>
                  <a:pt x="422" y="163"/>
                </a:lnTo>
                <a:lnTo>
                  <a:pt x="419" y="164"/>
                </a:lnTo>
                <a:lnTo>
                  <a:pt x="414" y="164"/>
                </a:lnTo>
                <a:lnTo>
                  <a:pt x="416" y="161"/>
                </a:lnTo>
                <a:lnTo>
                  <a:pt x="420" y="158"/>
                </a:lnTo>
                <a:lnTo>
                  <a:pt x="423" y="154"/>
                </a:lnTo>
                <a:lnTo>
                  <a:pt x="425" y="152"/>
                </a:lnTo>
                <a:lnTo>
                  <a:pt x="428" y="151"/>
                </a:lnTo>
                <a:lnTo>
                  <a:pt x="429" y="152"/>
                </a:lnTo>
                <a:lnTo>
                  <a:pt x="430" y="152"/>
                </a:lnTo>
                <a:lnTo>
                  <a:pt x="431" y="154"/>
                </a:lnTo>
                <a:lnTo>
                  <a:pt x="431" y="156"/>
                </a:lnTo>
                <a:lnTo>
                  <a:pt x="430" y="160"/>
                </a:lnTo>
                <a:lnTo>
                  <a:pt x="429" y="160"/>
                </a:lnTo>
                <a:lnTo>
                  <a:pt x="430" y="160"/>
                </a:lnTo>
                <a:close/>
                <a:moveTo>
                  <a:pt x="425" y="139"/>
                </a:moveTo>
                <a:lnTo>
                  <a:pt x="429" y="134"/>
                </a:lnTo>
                <a:lnTo>
                  <a:pt x="432" y="130"/>
                </a:lnTo>
                <a:lnTo>
                  <a:pt x="437" y="129"/>
                </a:lnTo>
                <a:lnTo>
                  <a:pt x="444" y="127"/>
                </a:lnTo>
                <a:lnTo>
                  <a:pt x="441" y="130"/>
                </a:lnTo>
                <a:lnTo>
                  <a:pt x="440" y="133"/>
                </a:lnTo>
                <a:lnTo>
                  <a:pt x="438" y="134"/>
                </a:lnTo>
                <a:lnTo>
                  <a:pt x="434" y="135"/>
                </a:lnTo>
                <a:lnTo>
                  <a:pt x="430" y="136"/>
                </a:lnTo>
                <a:lnTo>
                  <a:pt x="425" y="139"/>
                </a:lnTo>
                <a:close/>
                <a:moveTo>
                  <a:pt x="450" y="150"/>
                </a:moveTo>
                <a:lnTo>
                  <a:pt x="447" y="150"/>
                </a:lnTo>
                <a:lnTo>
                  <a:pt x="446" y="151"/>
                </a:lnTo>
                <a:lnTo>
                  <a:pt x="445" y="153"/>
                </a:lnTo>
                <a:lnTo>
                  <a:pt x="442" y="154"/>
                </a:lnTo>
                <a:lnTo>
                  <a:pt x="440" y="155"/>
                </a:lnTo>
                <a:lnTo>
                  <a:pt x="438" y="154"/>
                </a:lnTo>
                <a:lnTo>
                  <a:pt x="437" y="153"/>
                </a:lnTo>
                <a:lnTo>
                  <a:pt x="437" y="151"/>
                </a:lnTo>
                <a:lnTo>
                  <a:pt x="440" y="148"/>
                </a:lnTo>
                <a:lnTo>
                  <a:pt x="444" y="146"/>
                </a:lnTo>
                <a:lnTo>
                  <a:pt x="444" y="144"/>
                </a:lnTo>
                <a:lnTo>
                  <a:pt x="444" y="142"/>
                </a:lnTo>
                <a:lnTo>
                  <a:pt x="445" y="141"/>
                </a:lnTo>
                <a:lnTo>
                  <a:pt x="446" y="139"/>
                </a:lnTo>
                <a:lnTo>
                  <a:pt x="447" y="137"/>
                </a:lnTo>
                <a:lnTo>
                  <a:pt x="447" y="136"/>
                </a:lnTo>
                <a:lnTo>
                  <a:pt x="447" y="135"/>
                </a:lnTo>
                <a:lnTo>
                  <a:pt x="449" y="135"/>
                </a:lnTo>
                <a:lnTo>
                  <a:pt x="452" y="135"/>
                </a:lnTo>
                <a:lnTo>
                  <a:pt x="454" y="136"/>
                </a:lnTo>
                <a:lnTo>
                  <a:pt x="456" y="137"/>
                </a:lnTo>
                <a:lnTo>
                  <a:pt x="457" y="139"/>
                </a:lnTo>
                <a:lnTo>
                  <a:pt x="457" y="143"/>
                </a:lnTo>
                <a:lnTo>
                  <a:pt x="456" y="146"/>
                </a:lnTo>
                <a:lnTo>
                  <a:pt x="455" y="148"/>
                </a:lnTo>
                <a:lnTo>
                  <a:pt x="454" y="148"/>
                </a:lnTo>
                <a:lnTo>
                  <a:pt x="452" y="150"/>
                </a:lnTo>
                <a:lnTo>
                  <a:pt x="450" y="150"/>
                </a:lnTo>
                <a:lnTo>
                  <a:pt x="452" y="150"/>
                </a:lnTo>
                <a:lnTo>
                  <a:pt x="450" y="150"/>
                </a:lnTo>
                <a:close/>
                <a:moveTo>
                  <a:pt x="488" y="411"/>
                </a:moveTo>
                <a:lnTo>
                  <a:pt x="487" y="412"/>
                </a:lnTo>
                <a:lnTo>
                  <a:pt x="485" y="413"/>
                </a:lnTo>
                <a:lnTo>
                  <a:pt x="482" y="415"/>
                </a:lnTo>
                <a:lnTo>
                  <a:pt x="480" y="415"/>
                </a:lnTo>
                <a:lnTo>
                  <a:pt x="475" y="415"/>
                </a:lnTo>
                <a:lnTo>
                  <a:pt x="472" y="417"/>
                </a:lnTo>
                <a:lnTo>
                  <a:pt x="469" y="419"/>
                </a:lnTo>
                <a:lnTo>
                  <a:pt x="465" y="423"/>
                </a:lnTo>
                <a:lnTo>
                  <a:pt x="461" y="424"/>
                </a:lnTo>
                <a:lnTo>
                  <a:pt x="456" y="424"/>
                </a:lnTo>
                <a:lnTo>
                  <a:pt x="455" y="423"/>
                </a:lnTo>
                <a:lnTo>
                  <a:pt x="454" y="421"/>
                </a:lnTo>
                <a:lnTo>
                  <a:pt x="454" y="419"/>
                </a:lnTo>
                <a:lnTo>
                  <a:pt x="454" y="417"/>
                </a:lnTo>
                <a:lnTo>
                  <a:pt x="456" y="413"/>
                </a:lnTo>
                <a:lnTo>
                  <a:pt x="458" y="410"/>
                </a:lnTo>
                <a:lnTo>
                  <a:pt x="460" y="409"/>
                </a:lnTo>
                <a:lnTo>
                  <a:pt x="461" y="408"/>
                </a:lnTo>
                <a:lnTo>
                  <a:pt x="462" y="409"/>
                </a:lnTo>
                <a:lnTo>
                  <a:pt x="462" y="410"/>
                </a:lnTo>
                <a:lnTo>
                  <a:pt x="461" y="415"/>
                </a:lnTo>
                <a:lnTo>
                  <a:pt x="462" y="417"/>
                </a:lnTo>
                <a:lnTo>
                  <a:pt x="469" y="412"/>
                </a:lnTo>
                <a:lnTo>
                  <a:pt x="475" y="408"/>
                </a:lnTo>
                <a:lnTo>
                  <a:pt x="479" y="407"/>
                </a:lnTo>
                <a:lnTo>
                  <a:pt x="483" y="407"/>
                </a:lnTo>
                <a:lnTo>
                  <a:pt x="486" y="408"/>
                </a:lnTo>
                <a:lnTo>
                  <a:pt x="487" y="408"/>
                </a:lnTo>
                <a:lnTo>
                  <a:pt x="488" y="409"/>
                </a:lnTo>
                <a:lnTo>
                  <a:pt x="488" y="411"/>
                </a:lnTo>
                <a:lnTo>
                  <a:pt x="488" y="411"/>
                </a:lnTo>
                <a:lnTo>
                  <a:pt x="488" y="411"/>
                </a:lnTo>
                <a:close/>
                <a:moveTo>
                  <a:pt x="499" y="475"/>
                </a:moveTo>
                <a:lnTo>
                  <a:pt x="497" y="475"/>
                </a:lnTo>
                <a:lnTo>
                  <a:pt x="496" y="474"/>
                </a:lnTo>
                <a:lnTo>
                  <a:pt x="496" y="471"/>
                </a:lnTo>
                <a:lnTo>
                  <a:pt x="497" y="469"/>
                </a:lnTo>
                <a:lnTo>
                  <a:pt x="500" y="466"/>
                </a:lnTo>
                <a:lnTo>
                  <a:pt x="506" y="463"/>
                </a:lnTo>
                <a:lnTo>
                  <a:pt x="506" y="468"/>
                </a:lnTo>
                <a:lnTo>
                  <a:pt x="506" y="470"/>
                </a:lnTo>
                <a:lnTo>
                  <a:pt x="504" y="473"/>
                </a:lnTo>
                <a:lnTo>
                  <a:pt x="499" y="475"/>
                </a:lnTo>
                <a:lnTo>
                  <a:pt x="500" y="474"/>
                </a:lnTo>
                <a:lnTo>
                  <a:pt x="499" y="475"/>
                </a:lnTo>
                <a:close/>
                <a:moveTo>
                  <a:pt x="521" y="432"/>
                </a:moveTo>
                <a:lnTo>
                  <a:pt x="519" y="433"/>
                </a:lnTo>
                <a:lnTo>
                  <a:pt x="518" y="433"/>
                </a:lnTo>
                <a:lnTo>
                  <a:pt x="516" y="435"/>
                </a:lnTo>
                <a:lnTo>
                  <a:pt x="516" y="436"/>
                </a:lnTo>
                <a:lnTo>
                  <a:pt x="520" y="437"/>
                </a:lnTo>
                <a:lnTo>
                  <a:pt x="523" y="438"/>
                </a:lnTo>
                <a:lnTo>
                  <a:pt x="520" y="441"/>
                </a:lnTo>
                <a:lnTo>
                  <a:pt x="516" y="443"/>
                </a:lnTo>
                <a:lnTo>
                  <a:pt x="512" y="443"/>
                </a:lnTo>
                <a:lnTo>
                  <a:pt x="508" y="443"/>
                </a:lnTo>
                <a:lnTo>
                  <a:pt x="510" y="441"/>
                </a:lnTo>
                <a:lnTo>
                  <a:pt x="508" y="438"/>
                </a:lnTo>
                <a:lnTo>
                  <a:pt x="507" y="437"/>
                </a:lnTo>
                <a:lnTo>
                  <a:pt x="507" y="435"/>
                </a:lnTo>
                <a:lnTo>
                  <a:pt x="507" y="433"/>
                </a:lnTo>
                <a:lnTo>
                  <a:pt x="508" y="430"/>
                </a:lnTo>
                <a:lnTo>
                  <a:pt x="510" y="427"/>
                </a:lnTo>
                <a:lnTo>
                  <a:pt x="512" y="425"/>
                </a:lnTo>
                <a:lnTo>
                  <a:pt x="513" y="423"/>
                </a:lnTo>
                <a:lnTo>
                  <a:pt x="513" y="420"/>
                </a:lnTo>
                <a:lnTo>
                  <a:pt x="519" y="423"/>
                </a:lnTo>
                <a:lnTo>
                  <a:pt x="524" y="426"/>
                </a:lnTo>
                <a:lnTo>
                  <a:pt x="523" y="428"/>
                </a:lnTo>
                <a:lnTo>
                  <a:pt x="523" y="429"/>
                </a:lnTo>
                <a:lnTo>
                  <a:pt x="522" y="432"/>
                </a:lnTo>
                <a:lnTo>
                  <a:pt x="521" y="432"/>
                </a:lnTo>
                <a:lnTo>
                  <a:pt x="521" y="432"/>
                </a:lnTo>
                <a:lnTo>
                  <a:pt x="521" y="432"/>
                </a:lnTo>
                <a:close/>
                <a:moveTo>
                  <a:pt x="530" y="428"/>
                </a:moveTo>
                <a:lnTo>
                  <a:pt x="527" y="427"/>
                </a:lnTo>
                <a:lnTo>
                  <a:pt x="524" y="426"/>
                </a:lnTo>
                <a:lnTo>
                  <a:pt x="524" y="421"/>
                </a:lnTo>
                <a:lnTo>
                  <a:pt x="524" y="417"/>
                </a:lnTo>
                <a:lnTo>
                  <a:pt x="524" y="415"/>
                </a:lnTo>
                <a:lnTo>
                  <a:pt x="526" y="412"/>
                </a:lnTo>
                <a:lnTo>
                  <a:pt x="527" y="410"/>
                </a:lnTo>
                <a:lnTo>
                  <a:pt x="528" y="409"/>
                </a:lnTo>
                <a:lnTo>
                  <a:pt x="532" y="408"/>
                </a:lnTo>
                <a:lnTo>
                  <a:pt x="536" y="407"/>
                </a:lnTo>
                <a:lnTo>
                  <a:pt x="537" y="404"/>
                </a:lnTo>
                <a:lnTo>
                  <a:pt x="537" y="403"/>
                </a:lnTo>
                <a:lnTo>
                  <a:pt x="538" y="402"/>
                </a:lnTo>
                <a:lnTo>
                  <a:pt x="540" y="403"/>
                </a:lnTo>
                <a:lnTo>
                  <a:pt x="543" y="404"/>
                </a:lnTo>
                <a:lnTo>
                  <a:pt x="544" y="405"/>
                </a:lnTo>
                <a:lnTo>
                  <a:pt x="544" y="408"/>
                </a:lnTo>
                <a:lnTo>
                  <a:pt x="544" y="410"/>
                </a:lnTo>
                <a:lnTo>
                  <a:pt x="539" y="411"/>
                </a:lnTo>
                <a:lnTo>
                  <a:pt x="535" y="412"/>
                </a:lnTo>
                <a:lnTo>
                  <a:pt x="532" y="416"/>
                </a:lnTo>
                <a:lnTo>
                  <a:pt x="531" y="420"/>
                </a:lnTo>
                <a:lnTo>
                  <a:pt x="530" y="425"/>
                </a:lnTo>
                <a:lnTo>
                  <a:pt x="530" y="428"/>
                </a:lnTo>
                <a:lnTo>
                  <a:pt x="529" y="426"/>
                </a:lnTo>
                <a:lnTo>
                  <a:pt x="530" y="428"/>
                </a:lnTo>
                <a:close/>
                <a:moveTo>
                  <a:pt x="572" y="423"/>
                </a:moveTo>
                <a:lnTo>
                  <a:pt x="569" y="424"/>
                </a:lnTo>
                <a:lnTo>
                  <a:pt x="568" y="427"/>
                </a:lnTo>
                <a:lnTo>
                  <a:pt x="566" y="432"/>
                </a:lnTo>
                <a:lnTo>
                  <a:pt x="568" y="436"/>
                </a:lnTo>
                <a:lnTo>
                  <a:pt x="570" y="445"/>
                </a:lnTo>
                <a:lnTo>
                  <a:pt x="572" y="452"/>
                </a:lnTo>
                <a:lnTo>
                  <a:pt x="569" y="450"/>
                </a:lnTo>
                <a:lnTo>
                  <a:pt x="565" y="448"/>
                </a:lnTo>
                <a:lnTo>
                  <a:pt x="563" y="446"/>
                </a:lnTo>
                <a:lnTo>
                  <a:pt x="560" y="446"/>
                </a:lnTo>
                <a:lnTo>
                  <a:pt x="557" y="448"/>
                </a:lnTo>
                <a:lnTo>
                  <a:pt x="554" y="449"/>
                </a:lnTo>
                <a:lnTo>
                  <a:pt x="552" y="451"/>
                </a:lnTo>
                <a:lnTo>
                  <a:pt x="548" y="453"/>
                </a:lnTo>
                <a:lnTo>
                  <a:pt x="546" y="455"/>
                </a:lnTo>
                <a:lnTo>
                  <a:pt x="544" y="458"/>
                </a:lnTo>
                <a:lnTo>
                  <a:pt x="540" y="458"/>
                </a:lnTo>
                <a:lnTo>
                  <a:pt x="537" y="457"/>
                </a:lnTo>
                <a:lnTo>
                  <a:pt x="533" y="455"/>
                </a:lnTo>
                <a:lnTo>
                  <a:pt x="531" y="453"/>
                </a:lnTo>
                <a:lnTo>
                  <a:pt x="531" y="451"/>
                </a:lnTo>
                <a:lnTo>
                  <a:pt x="530" y="449"/>
                </a:lnTo>
                <a:lnTo>
                  <a:pt x="531" y="445"/>
                </a:lnTo>
                <a:lnTo>
                  <a:pt x="532" y="443"/>
                </a:lnTo>
                <a:lnTo>
                  <a:pt x="533" y="442"/>
                </a:lnTo>
                <a:lnTo>
                  <a:pt x="537" y="441"/>
                </a:lnTo>
                <a:lnTo>
                  <a:pt x="539" y="440"/>
                </a:lnTo>
                <a:lnTo>
                  <a:pt x="541" y="441"/>
                </a:lnTo>
                <a:lnTo>
                  <a:pt x="543" y="443"/>
                </a:lnTo>
                <a:lnTo>
                  <a:pt x="543" y="445"/>
                </a:lnTo>
                <a:lnTo>
                  <a:pt x="543" y="448"/>
                </a:lnTo>
                <a:lnTo>
                  <a:pt x="544" y="449"/>
                </a:lnTo>
                <a:lnTo>
                  <a:pt x="545" y="450"/>
                </a:lnTo>
                <a:lnTo>
                  <a:pt x="546" y="449"/>
                </a:lnTo>
                <a:lnTo>
                  <a:pt x="547" y="448"/>
                </a:lnTo>
                <a:lnTo>
                  <a:pt x="548" y="446"/>
                </a:lnTo>
                <a:lnTo>
                  <a:pt x="549" y="443"/>
                </a:lnTo>
                <a:lnTo>
                  <a:pt x="548" y="442"/>
                </a:lnTo>
                <a:lnTo>
                  <a:pt x="546" y="440"/>
                </a:lnTo>
                <a:lnTo>
                  <a:pt x="544" y="438"/>
                </a:lnTo>
                <a:lnTo>
                  <a:pt x="544" y="434"/>
                </a:lnTo>
                <a:lnTo>
                  <a:pt x="545" y="429"/>
                </a:lnTo>
                <a:lnTo>
                  <a:pt x="539" y="428"/>
                </a:lnTo>
                <a:lnTo>
                  <a:pt x="533" y="428"/>
                </a:lnTo>
                <a:lnTo>
                  <a:pt x="536" y="425"/>
                </a:lnTo>
                <a:lnTo>
                  <a:pt x="538" y="421"/>
                </a:lnTo>
                <a:lnTo>
                  <a:pt x="538" y="420"/>
                </a:lnTo>
                <a:lnTo>
                  <a:pt x="537" y="419"/>
                </a:lnTo>
                <a:lnTo>
                  <a:pt x="539" y="418"/>
                </a:lnTo>
                <a:lnTo>
                  <a:pt x="541" y="417"/>
                </a:lnTo>
                <a:lnTo>
                  <a:pt x="544" y="417"/>
                </a:lnTo>
                <a:lnTo>
                  <a:pt x="546" y="419"/>
                </a:lnTo>
                <a:lnTo>
                  <a:pt x="547" y="424"/>
                </a:lnTo>
                <a:lnTo>
                  <a:pt x="549" y="427"/>
                </a:lnTo>
                <a:lnTo>
                  <a:pt x="551" y="427"/>
                </a:lnTo>
                <a:lnTo>
                  <a:pt x="552" y="426"/>
                </a:lnTo>
                <a:lnTo>
                  <a:pt x="553" y="425"/>
                </a:lnTo>
                <a:lnTo>
                  <a:pt x="554" y="424"/>
                </a:lnTo>
                <a:lnTo>
                  <a:pt x="554" y="420"/>
                </a:lnTo>
                <a:lnTo>
                  <a:pt x="553" y="417"/>
                </a:lnTo>
                <a:lnTo>
                  <a:pt x="552" y="410"/>
                </a:lnTo>
                <a:lnTo>
                  <a:pt x="549" y="403"/>
                </a:lnTo>
                <a:lnTo>
                  <a:pt x="548" y="400"/>
                </a:lnTo>
                <a:lnTo>
                  <a:pt x="548" y="397"/>
                </a:lnTo>
                <a:lnTo>
                  <a:pt x="551" y="396"/>
                </a:lnTo>
                <a:lnTo>
                  <a:pt x="553" y="397"/>
                </a:lnTo>
                <a:lnTo>
                  <a:pt x="556" y="403"/>
                </a:lnTo>
                <a:lnTo>
                  <a:pt x="560" y="408"/>
                </a:lnTo>
                <a:lnTo>
                  <a:pt x="562" y="410"/>
                </a:lnTo>
                <a:lnTo>
                  <a:pt x="564" y="410"/>
                </a:lnTo>
                <a:lnTo>
                  <a:pt x="566" y="410"/>
                </a:lnTo>
                <a:lnTo>
                  <a:pt x="570" y="409"/>
                </a:lnTo>
                <a:lnTo>
                  <a:pt x="572" y="409"/>
                </a:lnTo>
                <a:lnTo>
                  <a:pt x="573" y="410"/>
                </a:lnTo>
                <a:lnTo>
                  <a:pt x="573" y="412"/>
                </a:lnTo>
                <a:lnTo>
                  <a:pt x="574" y="415"/>
                </a:lnTo>
                <a:lnTo>
                  <a:pt x="576" y="418"/>
                </a:lnTo>
                <a:lnTo>
                  <a:pt x="577" y="421"/>
                </a:lnTo>
                <a:lnTo>
                  <a:pt x="574" y="423"/>
                </a:lnTo>
                <a:lnTo>
                  <a:pt x="572" y="423"/>
                </a:lnTo>
                <a:lnTo>
                  <a:pt x="571" y="423"/>
                </a:lnTo>
                <a:lnTo>
                  <a:pt x="572" y="423"/>
                </a:lnTo>
                <a:close/>
                <a:moveTo>
                  <a:pt x="678" y="48"/>
                </a:moveTo>
                <a:lnTo>
                  <a:pt x="681" y="48"/>
                </a:lnTo>
                <a:lnTo>
                  <a:pt x="683" y="50"/>
                </a:lnTo>
                <a:lnTo>
                  <a:pt x="685" y="52"/>
                </a:lnTo>
                <a:lnTo>
                  <a:pt x="684" y="54"/>
                </a:lnTo>
                <a:lnTo>
                  <a:pt x="683" y="56"/>
                </a:lnTo>
                <a:lnTo>
                  <a:pt x="679" y="58"/>
                </a:lnTo>
                <a:lnTo>
                  <a:pt x="678" y="56"/>
                </a:lnTo>
                <a:lnTo>
                  <a:pt x="678" y="56"/>
                </a:lnTo>
                <a:lnTo>
                  <a:pt x="679" y="55"/>
                </a:lnTo>
                <a:lnTo>
                  <a:pt x="679" y="54"/>
                </a:lnTo>
                <a:lnTo>
                  <a:pt x="680" y="53"/>
                </a:lnTo>
                <a:lnTo>
                  <a:pt x="680" y="52"/>
                </a:lnTo>
                <a:lnTo>
                  <a:pt x="679" y="52"/>
                </a:lnTo>
                <a:lnTo>
                  <a:pt x="678" y="52"/>
                </a:lnTo>
                <a:lnTo>
                  <a:pt x="678" y="51"/>
                </a:lnTo>
                <a:lnTo>
                  <a:pt x="677" y="50"/>
                </a:lnTo>
                <a:lnTo>
                  <a:pt x="677" y="50"/>
                </a:lnTo>
                <a:lnTo>
                  <a:pt x="678" y="48"/>
                </a:lnTo>
                <a:lnTo>
                  <a:pt x="676" y="50"/>
                </a:lnTo>
                <a:lnTo>
                  <a:pt x="678" y="48"/>
                </a:lnTo>
                <a:close/>
                <a:moveTo>
                  <a:pt x="680" y="64"/>
                </a:moveTo>
                <a:lnTo>
                  <a:pt x="684" y="65"/>
                </a:lnTo>
                <a:lnTo>
                  <a:pt x="686" y="65"/>
                </a:lnTo>
                <a:lnTo>
                  <a:pt x="687" y="63"/>
                </a:lnTo>
                <a:lnTo>
                  <a:pt x="687" y="61"/>
                </a:lnTo>
                <a:lnTo>
                  <a:pt x="689" y="59"/>
                </a:lnTo>
                <a:lnTo>
                  <a:pt x="693" y="58"/>
                </a:lnTo>
                <a:lnTo>
                  <a:pt x="695" y="55"/>
                </a:lnTo>
                <a:lnTo>
                  <a:pt x="696" y="54"/>
                </a:lnTo>
                <a:lnTo>
                  <a:pt x="696" y="52"/>
                </a:lnTo>
                <a:lnTo>
                  <a:pt x="696" y="48"/>
                </a:lnTo>
                <a:lnTo>
                  <a:pt x="697" y="53"/>
                </a:lnTo>
                <a:lnTo>
                  <a:pt x="697" y="58"/>
                </a:lnTo>
                <a:lnTo>
                  <a:pt x="699" y="61"/>
                </a:lnTo>
                <a:lnTo>
                  <a:pt x="701" y="63"/>
                </a:lnTo>
                <a:lnTo>
                  <a:pt x="695" y="69"/>
                </a:lnTo>
                <a:lnTo>
                  <a:pt x="688" y="76"/>
                </a:lnTo>
                <a:lnTo>
                  <a:pt x="686" y="79"/>
                </a:lnTo>
                <a:lnTo>
                  <a:pt x="684" y="81"/>
                </a:lnTo>
                <a:lnTo>
                  <a:pt x="680" y="83"/>
                </a:lnTo>
                <a:lnTo>
                  <a:pt x="677" y="83"/>
                </a:lnTo>
                <a:lnTo>
                  <a:pt x="676" y="85"/>
                </a:lnTo>
                <a:lnTo>
                  <a:pt x="676" y="87"/>
                </a:lnTo>
                <a:lnTo>
                  <a:pt x="677" y="91"/>
                </a:lnTo>
                <a:lnTo>
                  <a:pt x="677" y="93"/>
                </a:lnTo>
                <a:lnTo>
                  <a:pt x="673" y="83"/>
                </a:lnTo>
                <a:lnTo>
                  <a:pt x="670" y="75"/>
                </a:lnTo>
                <a:lnTo>
                  <a:pt x="675" y="69"/>
                </a:lnTo>
                <a:lnTo>
                  <a:pt x="680" y="64"/>
                </a:lnTo>
                <a:lnTo>
                  <a:pt x="679" y="64"/>
                </a:lnTo>
                <a:lnTo>
                  <a:pt x="680" y="64"/>
                </a:lnTo>
                <a:close/>
                <a:moveTo>
                  <a:pt x="662" y="372"/>
                </a:moveTo>
                <a:lnTo>
                  <a:pt x="666" y="370"/>
                </a:lnTo>
                <a:lnTo>
                  <a:pt x="670" y="368"/>
                </a:lnTo>
                <a:lnTo>
                  <a:pt x="673" y="365"/>
                </a:lnTo>
                <a:lnTo>
                  <a:pt x="677" y="361"/>
                </a:lnTo>
                <a:lnTo>
                  <a:pt x="680" y="362"/>
                </a:lnTo>
                <a:lnTo>
                  <a:pt x="681" y="363"/>
                </a:lnTo>
                <a:lnTo>
                  <a:pt x="681" y="365"/>
                </a:lnTo>
                <a:lnTo>
                  <a:pt x="681" y="367"/>
                </a:lnTo>
                <a:lnTo>
                  <a:pt x="679" y="371"/>
                </a:lnTo>
                <a:lnTo>
                  <a:pt x="677" y="375"/>
                </a:lnTo>
                <a:lnTo>
                  <a:pt x="672" y="376"/>
                </a:lnTo>
                <a:lnTo>
                  <a:pt x="669" y="375"/>
                </a:lnTo>
                <a:lnTo>
                  <a:pt x="667" y="376"/>
                </a:lnTo>
                <a:lnTo>
                  <a:pt x="666" y="377"/>
                </a:lnTo>
                <a:lnTo>
                  <a:pt x="666" y="379"/>
                </a:lnTo>
                <a:lnTo>
                  <a:pt x="664" y="382"/>
                </a:lnTo>
                <a:lnTo>
                  <a:pt x="658" y="385"/>
                </a:lnTo>
                <a:lnTo>
                  <a:pt x="650" y="387"/>
                </a:lnTo>
                <a:lnTo>
                  <a:pt x="652" y="383"/>
                </a:lnTo>
                <a:lnTo>
                  <a:pt x="655" y="379"/>
                </a:lnTo>
                <a:lnTo>
                  <a:pt x="659" y="376"/>
                </a:lnTo>
                <a:lnTo>
                  <a:pt x="662" y="372"/>
                </a:lnTo>
                <a:lnTo>
                  <a:pt x="662" y="372"/>
                </a:lnTo>
                <a:lnTo>
                  <a:pt x="662" y="372"/>
                </a:lnTo>
                <a:close/>
                <a:moveTo>
                  <a:pt x="680" y="137"/>
                </a:moveTo>
                <a:lnTo>
                  <a:pt x="685" y="133"/>
                </a:lnTo>
                <a:lnTo>
                  <a:pt x="691" y="130"/>
                </a:lnTo>
                <a:lnTo>
                  <a:pt x="688" y="138"/>
                </a:lnTo>
                <a:lnTo>
                  <a:pt x="684" y="145"/>
                </a:lnTo>
                <a:lnTo>
                  <a:pt x="681" y="145"/>
                </a:lnTo>
                <a:lnTo>
                  <a:pt x="679" y="143"/>
                </a:lnTo>
                <a:lnTo>
                  <a:pt x="678" y="141"/>
                </a:lnTo>
                <a:lnTo>
                  <a:pt x="680" y="137"/>
                </a:lnTo>
                <a:lnTo>
                  <a:pt x="680" y="137"/>
                </a:lnTo>
                <a:lnTo>
                  <a:pt x="680" y="137"/>
                </a:lnTo>
                <a:close/>
                <a:moveTo>
                  <a:pt x="650" y="179"/>
                </a:moveTo>
                <a:lnTo>
                  <a:pt x="652" y="178"/>
                </a:lnTo>
                <a:lnTo>
                  <a:pt x="653" y="179"/>
                </a:lnTo>
                <a:lnTo>
                  <a:pt x="654" y="179"/>
                </a:lnTo>
                <a:lnTo>
                  <a:pt x="654" y="181"/>
                </a:lnTo>
                <a:lnTo>
                  <a:pt x="653" y="184"/>
                </a:lnTo>
                <a:lnTo>
                  <a:pt x="651" y="185"/>
                </a:lnTo>
                <a:lnTo>
                  <a:pt x="648" y="186"/>
                </a:lnTo>
                <a:lnTo>
                  <a:pt x="646" y="186"/>
                </a:lnTo>
                <a:lnTo>
                  <a:pt x="644" y="186"/>
                </a:lnTo>
                <a:lnTo>
                  <a:pt x="643" y="186"/>
                </a:lnTo>
                <a:lnTo>
                  <a:pt x="642" y="186"/>
                </a:lnTo>
                <a:lnTo>
                  <a:pt x="640" y="184"/>
                </a:lnTo>
                <a:lnTo>
                  <a:pt x="642" y="181"/>
                </a:lnTo>
                <a:lnTo>
                  <a:pt x="644" y="180"/>
                </a:lnTo>
                <a:lnTo>
                  <a:pt x="647" y="179"/>
                </a:lnTo>
                <a:lnTo>
                  <a:pt x="650" y="179"/>
                </a:lnTo>
                <a:lnTo>
                  <a:pt x="650" y="179"/>
                </a:lnTo>
                <a:lnTo>
                  <a:pt x="650" y="179"/>
                </a:lnTo>
                <a:close/>
                <a:moveTo>
                  <a:pt x="636" y="121"/>
                </a:moveTo>
                <a:lnTo>
                  <a:pt x="638" y="120"/>
                </a:lnTo>
                <a:lnTo>
                  <a:pt x="640" y="119"/>
                </a:lnTo>
                <a:lnTo>
                  <a:pt x="643" y="119"/>
                </a:lnTo>
                <a:lnTo>
                  <a:pt x="644" y="118"/>
                </a:lnTo>
                <a:lnTo>
                  <a:pt x="645" y="119"/>
                </a:lnTo>
                <a:lnTo>
                  <a:pt x="646" y="120"/>
                </a:lnTo>
                <a:lnTo>
                  <a:pt x="646" y="121"/>
                </a:lnTo>
                <a:lnTo>
                  <a:pt x="646" y="122"/>
                </a:lnTo>
                <a:lnTo>
                  <a:pt x="645" y="123"/>
                </a:lnTo>
                <a:lnTo>
                  <a:pt x="643" y="123"/>
                </a:lnTo>
                <a:lnTo>
                  <a:pt x="638" y="123"/>
                </a:lnTo>
                <a:lnTo>
                  <a:pt x="635" y="123"/>
                </a:lnTo>
                <a:lnTo>
                  <a:pt x="635" y="122"/>
                </a:lnTo>
                <a:lnTo>
                  <a:pt x="636" y="121"/>
                </a:lnTo>
                <a:lnTo>
                  <a:pt x="637" y="121"/>
                </a:lnTo>
                <a:lnTo>
                  <a:pt x="636" y="121"/>
                </a:lnTo>
                <a:close/>
                <a:moveTo>
                  <a:pt x="618" y="70"/>
                </a:moveTo>
                <a:lnTo>
                  <a:pt x="618" y="68"/>
                </a:lnTo>
                <a:lnTo>
                  <a:pt x="618" y="67"/>
                </a:lnTo>
                <a:lnTo>
                  <a:pt x="619" y="65"/>
                </a:lnTo>
                <a:lnTo>
                  <a:pt x="622" y="65"/>
                </a:lnTo>
                <a:lnTo>
                  <a:pt x="625" y="70"/>
                </a:lnTo>
                <a:lnTo>
                  <a:pt x="627" y="77"/>
                </a:lnTo>
                <a:lnTo>
                  <a:pt x="623" y="77"/>
                </a:lnTo>
                <a:lnTo>
                  <a:pt x="620" y="76"/>
                </a:lnTo>
                <a:lnTo>
                  <a:pt x="618" y="73"/>
                </a:lnTo>
                <a:lnTo>
                  <a:pt x="618" y="70"/>
                </a:lnTo>
                <a:lnTo>
                  <a:pt x="618" y="71"/>
                </a:lnTo>
                <a:lnTo>
                  <a:pt x="618" y="70"/>
                </a:lnTo>
                <a:close/>
                <a:moveTo>
                  <a:pt x="620" y="138"/>
                </a:moveTo>
                <a:lnTo>
                  <a:pt x="621" y="135"/>
                </a:lnTo>
                <a:lnTo>
                  <a:pt x="622" y="130"/>
                </a:lnTo>
                <a:lnTo>
                  <a:pt x="625" y="134"/>
                </a:lnTo>
                <a:lnTo>
                  <a:pt x="627" y="136"/>
                </a:lnTo>
                <a:lnTo>
                  <a:pt x="630" y="137"/>
                </a:lnTo>
                <a:lnTo>
                  <a:pt x="634" y="136"/>
                </a:lnTo>
                <a:lnTo>
                  <a:pt x="637" y="139"/>
                </a:lnTo>
                <a:lnTo>
                  <a:pt x="638" y="143"/>
                </a:lnTo>
                <a:lnTo>
                  <a:pt x="638" y="146"/>
                </a:lnTo>
                <a:lnTo>
                  <a:pt x="637" y="147"/>
                </a:lnTo>
                <a:lnTo>
                  <a:pt x="636" y="147"/>
                </a:lnTo>
                <a:lnTo>
                  <a:pt x="635" y="147"/>
                </a:lnTo>
                <a:lnTo>
                  <a:pt x="630" y="148"/>
                </a:lnTo>
                <a:lnTo>
                  <a:pt x="627" y="147"/>
                </a:lnTo>
                <a:lnTo>
                  <a:pt x="626" y="146"/>
                </a:lnTo>
                <a:lnTo>
                  <a:pt x="625" y="145"/>
                </a:lnTo>
                <a:lnTo>
                  <a:pt x="622" y="146"/>
                </a:lnTo>
                <a:lnTo>
                  <a:pt x="621" y="148"/>
                </a:lnTo>
                <a:lnTo>
                  <a:pt x="619" y="148"/>
                </a:lnTo>
                <a:lnTo>
                  <a:pt x="617" y="147"/>
                </a:lnTo>
                <a:lnTo>
                  <a:pt x="614" y="145"/>
                </a:lnTo>
                <a:lnTo>
                  <a:pt x="614" y="143"/>
                </a:lnTo>
                <a:lnTo>
                  <a:pt x="617" y="141"/>
                </a:lnTo>
                <a:lnTo>
                  <a:pt x="620" y="138"/>
                </a:lnTo>
                <a:lnTo>
                  <a:pt x="620" y="138"/>
                </a:lnTo>
                <a:lnTo>
                  <a:pt x="620" y="138"/>
                </a:lnTo>
                <a:close/>
                <a:moveTo>
                  <a:pt x="593" y="401"/>
                </a:moveTo>
                <a:lnTo>
                  <a:pt x="589" y="402"/>
                </a:lnTo>
                <a:lnTo>
                  <a:pt x="586" y="402"/>
                </a:lnTo>
                <a:lnTo>
                  <a:pt x="584" y="400"/>
                </a:lnTo>
                <a:lnTo>
                  <a:pt x="582" y="397"/>
                </a:lnTo>
                <a:lnTo>
                  <a:pt x="587" y="396"/>
                </a:lnTo>
                <a:lnTo>
                  <a:pt x="592" y="396"/>
                </a:lnTo>
                <a:lnTo>
                  <a:pt x="593" y="397"/>
                </a:lnTo>
                <a:lnTo>
                  <a:pt x="594" y="399"/>
                </a:lnTo>
                <a:lnTo>
                  <a:pt x="594" y="400"/>
                </a:lnTo>
                <a:lnTo>
                  <a:pt x="593" y="401"/>
                </a:lnTo>
                <a:lnTo>
                  <a:pt x="592" y="402"/>
                </a:lnTo>
                <a:lnTo>
                  <a:pt x="593" y="401"/>
                </a:lnTo>
                <a:close/>
                <a:moveTo>
                  <a:pt x="595" y="171"/>
                </a:moveTo>
                <a:lnTo>
                  <a:pt x="594" y="169"/>
                </a:lnTo>
                <a:lnTo>
                  <a:pt x="593" y="168"/>
                </a:lnTo>
                <a:lnTo>
                  <a:pt x="594" y="169"/>
                </a:lnTo>
                <a:lnTo>
                  <a:pt x="595" y="171"/>
                </a:lnTo>
                <a:lnTo>
                  <a:pt x="595" y="170"/>
                </a:lnTo>
                <a:lnTo>
                  <a:pt x="595" y="171"/>
                </a:lnTo>
                <a:close/>
                <a:moveTo>
                  <a:pt x="605" y="167"/>
                </a:moveTo>
                <a:lnTo>
                  <a:pt x="603" y="167"/>
                </a:lnTo>
                <a:lnTo>
                  <a:pt x="599" y="166"/>
                </a:lnTo>
                <a:lnTo>
                  <a:pt x="596" y="164"/>
                </a:lnTo>
                <a:lnTo>
                  <a:pt x="593" y="164"/>
                </a:lnTo>
                <a:lnTo>
                  <a:pt x="595" y="161"/>
                </a:lnTo>
                <a:lnTo>
                  <a:pt x="596" y="160"/>
                </a:lnTo>
                <a:lnTo>
                  <a:pt x="599" y="160"/>
                </a:lnTo>
                <a:lnTo>
                  <a:pt x="602" y="160"/>
                </a:lnTo>
                <a:lnTo>
                  <a:pt x="603" y="162"/>
                </a:lnTo>
                <a:lnTo>
                  <a:pt x="605" y="163"/>
                </a:lnTo>
                <a:lnTo>
                  <a:pt x="605" y="166"/>
                </a:lnTo>
                <a:lnTo>
                  <a:pt x="605" y="167"/>
                </a:lnTo>
                <a:lnTo>
                  <a:pt x="604" y="168"/>
                </a:lnTo>
                <a:lnTo>
                  <a:pt x="605" y="167"/>
                </a:lnTo>
                <a:close/>
                <a:moveTo>
                  <a:pt x="602" y="153"/>
                </a:moveTo>
                <a:lnTo>
                  <a:pt x="601" y="151"/>
                </a:lnTo>
                <a:lnTo>
                  <a:pt x="601" y="148"/>
                </a:lnTo>
                <a:lnTo>
                  <a:pt x="602" y="147"/>
                </a:lnTo>
                <a:lnTo>
                  <a:pt x="602" y="146"/>
                </a:lnTo>
                <a:lnTo>
                  <a:pt x="603" y="146"/>
                </a:lnTo>
                <a:lnTo>
                  <a:pt x="605" y="147"/>
                </a:lnTo>
                <a:lnTo>
                  <a:pt x="607" y="148"/>
                </a:lnTo>
                <a:lnTo>
                  <a:pt x="610" y="152"/>
                </a:lnTo>
                <a:lnTo>
                  <a:pt x="613" y="153"/>
                </a:lnTo>
                <a:lnTo>
                  <a:pt x="617" y="154"/>
                </a:lnTo>
                <a:lnTo>
                  <a:pt x="618" y="155"/>
                </a:lnTo>
                <a:lnTo>
                  <a:pt x="618" y="156"/>
                </a:lnTo>
                <a:lnTo>
                  <a:pt x="618" y="158"/>
                </a:lnTo>
                <a:lnTo>
                  <a:pt x="617" y="161"/>
                </a:lnTo>
                <a:lnTo>
                  <a:pt x="613" y="159"/>
                </a:lnTo>
                <a:lnTo>
                  <a:pt x="609" y="158"/>
                </a:lnTo>
                <a:lnTo>
                  <a:pt x="605" y="156"/>
                </a:lnTo>
                <a:lnTo>
                  <a:pt x="602" y="153"/>
                </a:lnTo>
                <a:lnTo>
                  <a:pt x="603" y="154"/>
                </a:lnTo>
                <a:lnTo>
                  <a:pt x="602" y="153"/>
                </a:lnTo>
                <a:close/>
                <a:moveTo>
                  <a:pt x="626" y="394"/>
                </a:moveTo>
                <a:lnTo>
                  <a:pt x="625" y="397"/>
                </a:lnTo>
                <a:lnTo>
                  <a:pt x="622" y="401"/>
                </a:lnTo>
                <a:lnTo>
                  <a:pt x="619" y="403"/>
                </a:lnTo>
                <a:lnTo>
                  <a:pt x="615" y="404"/>
                </a:lnTo>
                <a:lnTo>
                  <a:pt x="617" y="402"/>
                </a:lnTo>
                <a:lnTo>
                  <a:pt x="617" y="399"/>
                </a:lnTo>
                <a:lnTo>
                  <a:pt x="618" y="396"/>
                </a:lnTo>
                <a:lnTo>
                  <a:pt x="617" y="394"/>
                </a:lnTo>
                <a:lnTo>
                  <a:pt x="614" y="392"/>
                </a:lnTo>
                <a:lnTo>
                  <a:pt x="612" y="391"/>
                </a:lnTo>
                <a:lnTo>
                  <a:pt x="609" y="390"/>
                </a:lnTo>
                <a:lnTo>
                  <a:pt x="609" y="386"/>
                </a:lnTo>
                <a:lnTo>
                  <a:pt x="609" y="384"/>
                </a:lnTo>
                <a:lnTo>
                  <a:pt x="610" y="383"/>
                </a:lnTo>
                <a:lnTo>
                  <a:pt x="611" y="382"/>
                </a:lnTo>
                <a:lnTo>
                  <a:pt x="612" y="382"/>
                </a:lnTo>
                <a:lnTo>
                  <a:pt x="614" y="383"/>
                </a:lnTo>
                <a:lnTo>
                  <a:pt x="618" y="384"/>
                </a:lnTo>
                <a:lnTo>
                  <a:pt x="620" y="386"/>
                </a:lnTo>
                <a:lnTo>
                  <a:pt x="623" y="387"/>
                </a:lnTo>
                <a:lnTo>
                  <a:pt x="626" y="391"/>
                </a:lnTo>
                <a:lnTo>
                  <a:pt x="626" y="394"/>
                </a:lnTo>
                <a:lnTo>
                  <a:pt x="626" y="393"/>
                </a:lnTo>
                <a:lnTo>
                  <a:pt x="626" y="394"/>
                </a:lnTo>
                <a:close/>
                <a:moveTo>
                  <a:pt x="635" y="179"/>
                </a:moveTo>
                <a:lnTo>
                  <a:pt x="630" y="181"/>
                </a:lnTo>
                <a:lnTo>
                  <a:pt x="625" y="184"/>
                </a:lnTo>
                <a:lnTo>
                  <a:pt x="621" y="186"/>
                </a:lnTo>
                <a:lnTo>
                  <a:pt x="619" y="188"/>
                </a:lnTo>
                <a:lnTo>
                  <a:pt x="618" y="189"/>
                </a:lnTo>
                <a:lnTo>
                  <a:pt x="618" y="192"/>
                </a:lnTo>
                <a:lnTo>
                  <a:pt x="619" y="194"/>
                </a:lnTo>
                <a:lnTo>
                  <a:pt x="620" y="195"/>
                </a:lnTo>
                <a:lnTo>
                  <a:pt x="620" y="197"/>
                </a:lnTo>
                <a:lnTo>
                  <a:pt x="619" y="199"/>
                </a:lnTo>
                <a:lnTo>
                  <a:pt x="618" y="200"/>
                </a:lnTo>
                <a:lnTo>
                  <a:pt x="615" y="199"/>
                </a:lnTo>
                <a:lnTo>
                  <a:pt x="614" y="197"/>
                </a:lnTo>
                <a:lnTo>
                  <a:pt x="613" y="196"/>
                </a:lnTo>
                <a:lnTo>
                  <a:pt x="612" y="193"/>
                </a:lnTo>
                <a:lnTo>
                  <a:pt x="611" y="188"/>
                </a:lnTo>
                <a:lnTo>
                  <a:pt x="610" y="185"/>
                </a:lnTo>
                <a:lnTo>
                  <a:pt x="612" y="183"/>
                </a:lnTo>
                <a:lnTo>
                  <a:pt x="614" y="181"/>
                </a:lnTo>
                <a:lnTo>
                  <a:pt x="618" y="183"/>
                </a:lnTo>
                <a:lnTo>
                  <a:pt x="619" y="180"/>
                </a:lnTo>
                <a:lnTo>
                  <a:pt x="619" y="178"/>
                </a:lnTo>
                <a:lnTo>
                  <a:pt x="619" y="177"/>
                </a:lnTo>
                <a:lnTo>
                  <a:pt x="621" y="176"/>
                </a:lnTo>
                <a:lnTo>
                  <a:pt x="623" y="176"/>
                </a:lnTo>
                <a:lnTo>
                  <a:pt x="627" y="176"/>
                </a:lnTo>
                <a:lnTo>
                  <a:pt x="629" y="176"/>
                </a:lnTo>
                <a:lnTo>
                  <a:pt x="631" y="174"/>
                </a:lnTo>
                <a:lnTo>
                  <a:pt x="633" y="170"/>
                </a:lnTo>
                <a:lnTo>
                  <a:pt x="634" y="167"/>
                </a:lnTo>
                <a:lnTo>
                  <a:pt x="636" y="167"/>
                </a:lnTo>
                <a:lnTo>
                  <a:pt x="637" y="168"/>
                </a:lnTo>
                <a:lnTo>
                  <a:pt x="638" y="169"/>
                </a:lnTo>
                <a:lnTo>
                  <a:pt x="638" y="171"/>
                </a:lnTo>
                <a:lnTo>
                  <a:pt x="638" y="176"/>
                </a:lnTo>
                <a:lnTo>
                  <a:pt x="635" y="179"/>
                </a:lnTo>
                <a:lnTo>
                  <a:pt x="636" y="178"/>
                </a:lnTo>
                <a:lnTo>
                  <a:pt x="635" y="179"/>
                </a:lnTo>
                <a:close/>
                <a:moveTo>
                  <a:pt x="638" y="415"/>
                </a:moveTo>
                <a:lnTo>
                  <a:pt x="638" y="412"/>
                </a:lnTo>
                <a:lnTo>
                  <a:pt x="640" y="411"/>
                </a:lnTo>
                <a:lnTo>
                  <a:pt x="643" y="410"/>
                </a:lnTo>
                <a:lnTo>
                  <a:pt x="645" y="409"/>
                </a:lnTo>
                <a:lnTo>
                  <a:pt x="650" y="407"/>
                </a:lnTo>
                <a:lnTo>
                  <a:pt x="654" y="402"/>
                </a:lnTo>
                <a:lnTo>
                  <a:pt x="658" y="399"/>
                </a:lnTo>
                <a:lnTo>
                  <a:pt x="662" y="396"/>
                </a:lnTo>
                <a:lnTo>
                  <a:pt x="664" y="395"/>
                </a:lnTo>
                <a:lnTo>
                  <a:pt x="667" y="394"/>
                </a:lnTo>
                <a:lnTo>
                  <a:pt x="668" y="394"/>
                </a:lnTo>
                <a:lnTo>
                  <a:pt x="670" y="396"/>
                </a:lnTo>
                <a:lnTo>
                  <a:pt x="664" y="401"/>
                </a:lnTo>
                <a:lnTo>
                  <a:pt x="654" y="409"/>
                </a:lnTo>
                <a:lnTo>
                  <a:pt x="648" y="412"/>
                </a:lnTo>
                <a:lnTo>
                  <a:pt x="644" y="416"/>
                </a:lnTo>
                <a:lnTo>
                  <a:pt x="642" y="416"/>
                </a:lnTo>
                <a:lnTo>
                  <a:pt x="640" y="416"/>
                </a:lnTo>
                <a:lnTo>
                  <a:pt x="639" y="416"/>
                </a:lnTo>
                <a:lnTo>
                  <a:pt x="638" y="415"/>
                </a:lnTo>
                <a:lnTo>
                  <a:pt x="638" y="415"/>
                </a:lnTo>
                <a:lnTo>
                  <a:pt x="638" y="415"/>
                </a:lnTo>
                <a:close/>
                <a:moveTo>
                  <a:pt x="677" y="440"/>
                </a:moveTo>
                <a:lnTo>
                  <a:pt x="672" y="443"/>
                </a:lnTo>
                <a:lnTo>
                  <a:pt x="668" y="445"/>
                </a:lnTo>
                <a:lnTo>
                  <a:pt x="664" y="449"/>
                </a:lnTo>
                <a:lnTo>
                  <a:pt x="663" y="453"/>
                </a:lnTo>
                <a:lnTo>
                  <a:pt x="663" y="457"/>
                </a:lnTo>
                <a:lnTo>
                  <a:pt x="663" y="458"/>
                </a:lnTo>
                <a:lnTo>
                  <a:pt x="662" y="458"/>
                </a:lnTo>
                <a:lnTo>
                  <a:pt x="659" y="457"/>
                </a:lnTo>
                <a:lnTo>
                  <a:pt x="656" y="455"/>
                </a:lnTo>
                <a:lnTo>
                  <a:pt x="655" y="453"/>
                </a:lnTo>
                <a:lnTo>
                  <a:pt x="655" y="451"/>
                </a:lnTo>
                <a:lnTo>
                  <a:pt x="656" y="449"/>
                </a:lnTo>
                <a:lnTo>
                  <a:pt x="659" y="445"/>
                </a:lnTo>
                <a:lnTo>
                  <a:pt x="661" y="441"/>
                </a:lnTo>
                <a:lnTo>
                  <a:pt x="667" y="440"/>
                </a:lnTo>
                <a:lnTo>
                  <a:pt x="671" y="436"/>
                </a:lnTo>
                <a:lnTo>
                  <a:pt x="672" y="435"/>
                </a:lnTo>
                <a:lnTo>
                  <a:pt x="673" y="433"/>
                </a:lnTo>
                <a:lnTo>
                  <a:pt x="676" y="432"/>
                </a:lnTo>
                <a:lnTo>
                  <a:pt x="678" y="432"/>
                </a:lnTo>
                <a:lnTo>
                  <a:pt x="680" y="434"/>
                </a:lnTo>
                <a:lnTo>
                  <a:pt x="680" y="436"/>
                </a:lnTo>
                <a:lnTo>
                  <a:pt x="679" y="438"/>
                </a:lnTo>
                <a:lnTo>
                  <a:pt x="677" y="440"/>
                </a:lnTo>
                <a:lnTo>
                  <a:pt x="676" y="441"/>
                </a:lnTo>
                <a:lnTo>
                  <a:pt x="677" y="440"/>
                </a:lnTo>
                <a:close/>
                <a:moveTo>
                  <a:pt x="686" y="432"/>
                </a:moveTo>
                <a:lnTo>
                  <a:pt x="685" y="430"/>
                </a:lnTo>
                <a:lnTo>
                  <a:pt x="684" y="429"/>
                </a:lnTo>
                <a:lnTo>
                  <a:pt x="685" y="427"/>
                </a:lnTo>
                <a:lnTo>
                  <a:pt x="686" y="426"/>
                </a:lnTo>
                <a:lnTo>
                  <a:pt x="689" y="425"/>
                </a:lnTo>
                <a:lnTo>
                  <a:pt x="694" y="427"/>
                </a:lnTo>
                <a:lnTo>
                  <a:pt x="692" y="428"/>
                </a:lnTo>
                <a:lnTo>
                  <a:pt x="691" y="430"/>
                </a:lnTo>
                <a:lnTo>
                  <a:pt x="689" y="433"/>
                </a:lnTo>
                <a:lnTo>
                  <a:pt x="686" y="432"/>
                </a:lnTo>
                <a:lnTo>
                  <a:pt x="687" y="433"/>
                </a:lnTo>
                <a:lnTo>
                  <a:pt x="686" y="432"/>
                </a:lnTo>
                <a:close/>
                <a:moveTo>
                  <a:pt x="694" y="357"/>
                </a:moveTo>
                <a:lnTo>
                  <a:pt x="694" y="365"/>
                </a:lnTo>
                <a:lnTo>
                  <a:pt x="694" y="375"/>
                </a:lnTo>
                <a:lnTo>
                  <a:pt x="691" y="378"/>
                </a:lnTo>
                <a:lnTo>
                  <a:pt x="685" y="382"/>
                </a:lnTo>
                <a:lnTo>
                  <a:pt x="681" y="386"/>
                </a:lnTo>
                <a:lnTo>
                  <a:pt x="677" y="391"/>
                </a:lnTo>
                <a:lnTo>
                  <a:pt x="675" y="391"/>
                </a:lnTo>
                <a:lnTo>
                  <a:pt x="672" y="388"/>
                </a:lnTo>
                <a:lnTo>
                  <a:pt x="670" y="386"/>
                </a:lnTo>
                <a:lnTo>
                  <a:pt x="670" y="384"/>
                </a:lnTo>
                <a:lnTo>
                  <a:pt x="672" y="382"/>
                </a:lnTo>
                <a:lnTo>
                  <a:pt x="678" y="383"/>
                </a:lnTo>
                <a:lnTo>
                  <a:pt x="680" y="382"/>
                </a:lnTo>
                <a:lnTo>
                  <a:pt x="681" y="379"/>
                </a:lnTo>
                <a:lnTo>
                  <a:pt x="683" y="377"/>
                </a:lnTo>
                <a:lnTo>
                  <a:pt x="684" y="375"/>
                </a:lnTo>
                <a:lnTo>
                  <a:pt x="685" y="371"/>
                </a:lnTo>
                <a:lnTo>
                  <a:pt x="687" y="370"/>
                </a:lnTo>
                <a:lnTo>
                  <a:pt x="689" y="368"/>
                </a:lnTo>
                <a:lnTo>
                  <a:pt x="693" y="368"/>
                </a:lnTo>
                <a:lnTo>
                  <a:pt x="691" y="366"/>
                </a:lnTo>
                <a:lnTo>
                  <a:pt x="687" y="363"/>
                </a:lnTo>
                <a:lnTo>
                  <a:pt x="686" y="360"/>
                </a:lnTo>
                <a:lnTo>
                  <a:pt x="686" y="357"/>
                </a:lnTo>
                <a:lnTo>
                  <a:pt x="687" y="353"/>
                </a:lnTo>
                <a:lnTo>
                  <a:pt x="691" y="351"/>
                </a:lnTo>
                <a:lnTo>
                  <a:pt x="694" y="350"/>
                </a:lnTo>
                <a:lnTo>
                  <a:pt x="697" y="347"/>
                </a:lnTo>
                <a:lnTo>
                  <a:pt x="699" y="351"/>
                </a:lnTo>
                <a:lnTo>
                  <a:pt x="699" y="353"/>
                </a:lnTo>
                <a:lnTo>
                  <a:pt x="697" y="354"/>
                </a:lnTo>
                <a:lnTo>
                  <a:pt x="694" y="357"/>
                </a:lnTo>
                <a:lnTo>
                  <a:pt x="695" y="355"/>
                </a:lnTo>
                <a:lnTo>
                  <a:pt x="694" y="357"/>
                </a:lnTo>
                <a:close/>
                <a:moveTo>
                  <a:pt x="706" y="347"/>
                </a:moveTo>
                <a:lnTo>
                  <a:pt x="705" y="347"/>
                </a:lnTo>
                <a:lnTo>
                  <a:pt x="703" y="346"/>
                </a:lnTo>
                <a:lnTo>
                  <a:pt x="703" y="345"/>
                </a:lnTo>
                <a:lnTo>
                  <a:pt x="703" y="343"/>
                </a:lnTo>
                <a:lnTo>
                  <a:pt x="704" y="341"/>
                </a:lnTo>
                <a:lnTo>
                  <a:pt x="705" y="340"/>
                </a:lnTo>
                <a:lnTo>
                  <a:pt x="708" y="340"/>
                </a:lnTo>
                <a:lnTo>
                  <a:pt x="710" y="340"/>
                </a:lnTo>
                <a:lnTo>
                  <a:pt x="711" y="340"/>
                </a:lnTo>
                <a:lnTo>
                  <a:pt x="712" y="341"/>
                </a:lnTo>
                <a:lnTo>
                  <a:pt x="713" y="343"/>
                </a:lnTo>
                <a:lnTo>
                  <a:pt x="713" y="344"/>
                </a:lnTo>
                <a:lnTo>
                  <a:pt x="711" y="346"/>
                </a:lnTo>
                <a:lnTo>
                  <a:pt x="706" y="347"/>
                </a:lnTo>
                <a:lnTo>
                  <a:pt x="708" y="347"/>
                </a:lnTo>
                <a:lnTo>
                  <a:pt x="706" y="347"/>
                </a:lnTo>
                <a:close/>
                <a:moveTo>
                  <a:pt x="724" y="390"/>
                </a:moveTo>
                <a:lnTo>
                  <a:pt x="721" y="391"/>
                </a:lnTo>
                <a:lnTo>
                  <a:pt x="720" y="390"/>
                </a:lnTo>
                <a:lnTo>
                  <a:pt x="720" y="387"/>
                </a:lnTo>
                <a:lnTo>
                  <a:pt x="720" y="386"/>
                </a:lnTo>
                <a:lnTo>
                  <a:pt x="724" y="384"/>
                </a:lnTo>
                <a:lnTo>
                  <a:pt x="726" y="382"/>
                </a:lnTo>
                <a:lnTo>
                  <a:pt x="725" y="380"/>
                </a:lnTo>
                <a:lnTo>
                  <a:pt x="721" y="378"/>
                </a:lnTo>
                <a:lnTo>
                  <a:pt x="720" y="377"/>
                </a:lnTo>
                <a:lnTo>
                  <a:pt x="719" y="377"/>
                </a:lnTo>
                <a:lnTo>
                  <a:pt x="719" y="376"/>
                </a:lnTo>
                <a:lnTo>
                  <a:pt x="721" y="375"/>
                </a:lnTo>
                <a:lnTo>
                  <a:pt x="726" y="376"/>
                </a:lnTo>
                <a:lnTo>
                  <a:pt x="730" y="377"/>
                </a:lnTo>
                <a:lnTo>
                  <a:pt x="732" y="379"/>
                </a:lnTo>
                <a:lnTo>
                  <a:pt x="732" y="380"/>
                </a:lnTo>
                <a:lnTo>
                  <a:pt x="730" y="383"/>
                </a:lnTo>
                <a:lnTo>
                  <a:pt x="729" y="385"/>
                </a:lnTo>
                <a:lnTo>
                  <a:pt x="726" y="387"/>
                </a:lnTo>
                <a:lnTo>
                  <a:pt x="724" y="390"/>
                </a:lnTo>
                <a:lnTo>
                  <a:pt x="724" y="390"/>
                </a:lnTo>
                <a:lnTo>
                  <a:pt x="724" y="390"/>
                </a:lnTo>
                <a:close/>
                <a:moveTo>
                  <a:pt x="717" y="338"/>
                </a:moveTo>
                <a:lnTo>
                  <a:pt x="716" y="338"/>
                </a:lnTo>
                <a:lnTo>
                  <a:pt x="714" y="337"/>
                </a:lnTo>
                <a:lnTo>
                  <a:pt x="714" y="336"/>
                </a:lnTo>
                <a:lnTo>
                  <a:pt x="714" y="335"/>
                </a:lnTo>
                <a:lnTo>
                  <a:pt x="716" y="334"/>
                </a:lnTo>
                <a:lnTo>
                  <a:pt x="718" y="333"/>
                </a:lnTo>
                <a:lnTo>
                  <a:pt x="726" y="327"/>
                </a:lnTo>
                <a:lnTo>
                  <a:pt x="733" y="322"/>
                </a:lnTo>
                <a:lnTo>
                  <a:pt x="732" y="327"/>
                </a:lnTo>
                <a:lnTo>
                  <a:pt x="727" y="333"/>
                </a:lnTo>
                <a:lnTo>
                  <a:pt x="722" y="336"/>
                </a:lnTo>
                <a:lnTo>
                  <a:pt x="717" y="338"/>
                </a:lnTo>
                <a:lnTo>
                  <a:pt x="718" y="338"/>
                </a:lnTo>
                <a:lnTo>
                  <a:pt x="717" y="338"/>
                </a:lnTo>
                <a:close/>
                <a:moveTo>
                  <a:pt x="729" y="143"/>
                </a:moveTo>
                <a:lnTo>
                  <a:pt x="725" y="146"/>
                </a:lnTo>
                <a:lnTo>
                  <a:pt x="720" y="150"/>
                </a:lnTo>
                <a:lnTo>
                  <a:pt x="717" y="146"/>
                </a:lnTo>
                <a:lnTo>
                  <a:pt x="714" y="142"/>
                </a:lnTo>
                <a:lnTo>
                  <a:pt x="719" y="141"/>
                </a:lnTo>
                <a:lnTo>
                  <a:pt x="722" y="139"/>
                </a:lnTo>
                <a:lnTo>
                  <a:pt x="725" y="137"/>
                </a:lnTo>
                <a:lnTo>
                  <a:pt x="728" y="136"/>
                </a:lnTo>
                <a:lnTo>
                  <a:pt x="732" y="137"/>
                </a:lnTo>
                <a:lnTo>
                  <a:pt x="734" y="139"/>
                </a:lnTo>
                <a:lnTo>
                  <a:pt x="733" y="142"/>
                </a:lnTo>
                <a:lnTo>
                  <a:pt x="729" y="143"/>
                </a:lnTo>
                <a:lnTo>
                  <a:pt x="729" y="143"/>
                </a:lnTo>
                <a:lnTo>
                  <a:pt x="729" y="143"/>
                </a:lnTo>
                <a:close/>
                <a:moveTo>
                  <a:pt x="730" y="131"/>
                </a:moveTo>
                <a:lnTo>
                  <a:pt x="729" y="130"/>
                </a:lnTo>
                <a:lnTo>
                  <a:pt x="729" y="130"/>
                </a:lnTo>
                <a:lnTo>
                  <a:pt x="728" y="131"/>
                </a:lnTo>
                <a:lnTo>
                  <a:pt x="726" y="133"/>
                </a:lnTo>
                <a:lnTo>
                  <a:pt x="725" y="133"/>
                </a:lnTo>
                <a:lnTo>
                  <a:pt x="722" y="131"/>
                </a:lnTo>
                <a:lnTo>
                  <a:pt x="724" y="129"/>
                </a:lnTo>
                <a:lnTo>
                  <a:pt x="725" y="128"/>
                </a:lnTo>
                <a:lnTo>
                  <a:pt x="725" y="126"/>
                </a:lnTo>
                <a:lnTo>
                  <a:pt x="725" y="123"/>
                </a:lnTo>
                <a:lnTo>
                  <a:pt x="721" y="126"/>
                </a:lnTo>
                <a:lnTo>
                  <a:pt x="720" y="129"/>
                </a:lnTo>
                <a:lnTo>
                  <a:pt x="719" y="131"/>
                </a:lnTo>
                <a:lnTo>
                  <a:pt x="719" y="133"/>
                </a:lnTo>
                <a:lnTo>
                  <a:pt x="717" y="135"/>
                </a:lnTo>
                <a:lnTo>
                  <a:pt x="714" y="136"/>
                </a:lnTo>
                <a:lnTo>
                  <a:pt x="710" y="139"/>
                </a:lnTo>
                <a:lnTo>
                  <a:pt x="705" y="141"/>
                </a:lnTo>
                <a:lnTo>
                  <a:pt x="705" y="136"/>
                </a:lnTo>
                <a:lnTo>
                  <a:pt x="706" y="133"/>
                </a:lnTo>
                <a:lnTo>
                  <a:pt x="703" y="133"/>
                </a:lnTo>
                <a:lnTo>
                  <a:pt x="700" y="134"/>
                </a:lnTo>
                <a:lnTo>
                  <a:pt x="696" y="137"/>
                </a:lnTo>
                <a:lnTo>
                  <a:pt x="694" y="139"/>
                </a:lnTo>
                <a:lnTo>
                  <a:pt x="693" y="136"/>
                </a:lnTo>
                <a:lnTo>
                  <a:pt x="694" y="131"/>
                </a:lnTo>
                <a:lnTo>
                  <a:pt x="695" y="128"/>
                </a:lnTo>
                <a:lnTo>
                  <a:pt x="697" y="125"/>
                </a:lnTo>
                <a:lnTo>
                  <a:pt x="702" y="119"/>
                </a:lnTo>
                <a:lnTo>
                  <a:pt x="708" y="113"/>
                </a:lnTo>
                <a:lnTo>
                  <a:pt x="702" y="114"/>
                </a:lnTo>
                <a:lnTo>
                  <a:pt x="697" y="113"/>
                </a:lnTo>
                <a:lnTo>
                  <a:pt x="693" y="118"/>
                </a:lnTo>
                <a:lnTo>
                  <a:pt x="691" y="121"/>
                </a:lnTo>
                <a:lnTo>
                  <a:pt x="686" y="123"/>
                </a:lnTo>
                <a:lnTo>
                  <a:pt x="683" y="123"/>
                </a:lnTo>
                <a:lnTo>
                  <a:pt x="681" y="122"/>
                </a:lnTo>
                <a:lnTo>
                  <a:pt x="680" y="120"/>
                </a:lnTo>
                <a:lnTo>
                  <a:pt x="680" y="117"/>
                </a:lnTo>
                <a:lnTo>
                  <a:pt x="679" y="114"/>
                </a:lnTo>
                <a:lnTo>
                  <a:pt x="677" y="112"/>
                </a:lnTo>
                <a:lnTo>
                  <a:pt x="676" y="108"/>
                </a:lnTo>
                <a:lnTo>
                  <a:pt x="678" y="109"/>
                </a:lnTo>
                <a:lnTo>
                  <a:pt x="680" y="110"/>
                </a:lnTo>
                <a:lnTo>
                  <a:pt x="681" y="111"/>
                </a:lnTo>
                <a:lnTo>
                  <a:pt x="684" y="110"/>
                </a:lnTo>
                <a:lnTo>
                  <a:pt x="691" y="109"/>
                </a:lnTo>
                <a:lnTo>
                  <a:pt x="697" y="109"/>
                </a:lnTo>
                <a:lnTo>
                  <a:pt x="694" y="105"/>
                </a:lnTo>
                <a:lnTo>
                  <a:pt x="692" y="104"/>
                </a:lnTo>
                <a:lnTo>
                  <a:pt x="687" y="104"/>
                </a:lnTo>
                <a:lnTo>
                  <a:pt x="684" y="103"/>
                </a:lnTo>
                <a:lnTo>
                  <a:pt x="681" y="103"/>
                </a:lnTo>
                <a:lnTo>
                  <a:pt x="678" y="101"/>
                </a:lnTo>
                <a:lnTo>
                  <a:pt x="677" y="101"/>
                </a:lnTo>
                <a:lnTo>
                  <a:pt x="676" y="100"/>
                </a:lnTo>
                <a:lnTo>
                  <a:pt x="676" y="98"/>
                </a:lnTo>
                <a:lnTo>
                  <a:pt x="677" y="97"/>
                </a:lnTo>
                <a:lnTo>
                  <a:pt x="679" y="97"/>
                </a:lnTo>
                <a:lnTo>
                  <a:pt x="683" y="97"/>
                </a:lnTo>
                <a:lnTo>
                  <a:pt x="686" y="94"/>
                </a:lnTo>
                <a:lnTo>
                  <a:pt x="689" y="92"/>
                </a:lnTo>
                <a:lnTo>
                  <a:pt x="693" y="93"/>
                </a:lnTo>
                <a:lnTo>
                  <a:pt x="695" y="95"/>
                </a:lnTo>
                <a:lnTo>
                  <a:pt x="697" y="98"/>
                </a:lnTo>
                <a:lnTo>
                  <a:pt x="700" y="102"/>
                </a:lnTo>
                <a:lnTo>
                  <a:pt x="701" y="100"/>
                </a:lnTo>
                <a:lnTo>
                  <a:pt x="701" y="98"/>
                </a:lnTo>
                <a:lnTo>
                  <a:pt x="700" y="96"/>
                </a:lnTo>
                <a:lnTo>
                  <a:pt x="700" y="94"/>
                </a:lnTo>
                <a:lnTo>
                  <a:pt x="700" y="91"/>
                </a:lnTo>
                <a:lnTo>
                  <a:pt x="700" y="88"/>
                </a:lnTo>
                <a:lnTo>
                  <a:pt x="701" y="86"/>
                </a:lnTo>
                <a:lnTo>
                  <a:pt x="703" y="84"/>
                </a:lnTo>
                <a:lnTo>
                  <a:pt x="705" y="86"/>
                </a:lnTo>
                <a:lnTo>
                  <a:pt x="708" y="86"/>
                </a:lnTo>
                <a:lnTo>
                  <a:pt x="710" y="85"/>
                </a:lnTo>
                <a:lnTo>
                  <a:pt x="712" y="84"/>
                </a:lnTo>
                <a:lnTo>
                  <a:pt x="719" y="85"/>
                </a:lnTo>
                <a:lnTo>
                  <a:pt x="725" y="87"/>
                </a:lnTo>
                <a:lnTo>
                  <a:pt x="730" y="88"/>
                </a:lnTo>
                <a:lnTo>
                  <a:pt x="736" y="89"/>
                </a:lnTo>
                <a:lnTo>
                  <a:pt x="737" y="92"/>
                </a:lnTo>
                <a:lnTo>
                  <a:pt x="736" y="93"/>
                </a:lnTo>
                <a:lnTo>
                  <a:pt x="734" y="94"/>
                </a:lnTo>
                <a:lnTo>
                  <a:pt x="733" y="95"/>
                </a:lnTo>
                <a:lnTo>
                  <a:pt x="730" y="97"/>
                </a:lnTo>
                <a:lnTo>
                  <a:pt x="728" y="101"/>
                </a:lnTo>
                <a:lnTo>
                  <a:pt x="724" y="101"/>
                </a:lnTo>
                <a:lnTo>
                  <a:pt x="720" y="100"/>
                </a:lnTo>
                <a:lnTo>
                  <a:pt x="718" y="100"/>
                </a:lnTo>
                <a:lnTo>
                  <a:pt x="717" y="100"/>
                </a:lnTo>
                <a:lnTo>
                  <a:pt x="714" y="101"/>
                </a:lnTo>
                <a:lnTo>
                  <a:pt x="713" y="103"/>
                </a:lnTo>
                <a:lnTo>
                  <a:pt x="708" y="103"/>
                </a:lnTo>
                <a:lnTo>
                  <a:pt x="701" y="101"/>
                </a:lnTo>
                <a:lnTo>
                  <a:pt x="708" y="108"/>
                </a:lnTo>
                <a:lnTo>
                  <a:pt x="716" y="114"/>
                </a:lnTo>
                <a:lnTo>
                  <a:pt x="714" y="117"/>
                </a:lnTo>
                <a:lnTo>
                  <a:pt x="714" y="118"/>
                </a:lnTo>
                <a:lnTo>
                  <a:pt x="716" y="118"/>
                </a:lnTo>
                <a:lnTo>
                  <a:pt x="717" y="117"/>
                </a:lnTo>
                <a:lnTo>
                  <a:pt x="720" y="117"/>
                </a:lnTo>
                <a:lnTo>
                  <a:pt x="722" y="117"/>
                </a:lnTo>
                <a:lnTo>
                  <a:pt x="725" y="118"/>
                </a:lnTo>
                <a:lnTo>
                  <a:pt x="727" y="120"/>
                </a:lnTo>
                <a:lnTo>
                  <a:pt x="730" y="123"/>
                </a:lnTo>
                <a:lnTo>
                  <a:pt x="733" y="129"/>
                </a:lnTo>
                <a:lnTo>
                  <a:pt x="734" y="131"/>
                </a:lnTo>
                <a:lnTo>
                  <a:pt x="734" y="133"/>
                </a:lnTo>
                <a:lnTo>
                  <a:pt x="733" y="133"/>
                </a:lnTo>
                <a:lnTo>
                  <a:pt x="730" y="131"/>
                </a:lnTo>
                <a:close/>
                <a:moveTo>
                  <a:pt x="732" y="114"/>
                </a:moveTo>
                <a:lnTo>
                  <a:pt x="734" y="110"/>
                </a:lnTo>
                <a:lnTo>
                  <a:pt x="737" y="105"/>
                </a:lnTo>
                <a:lnTo>
                  <a:pt x="738" y="103"/>
                </a:lnTo>
                <a:lnTo>
                  <a:pt x="742" y="101"/>
                </a:lnTo>
                <a:lnTo>
                  <a:pt x="745" y="98"/>
                </a:lnTo>
                <a:lnTo>
                  <a:pt x="747" y="98"/>
                </a:lnTo>
                <a:lnTo>
                  <a:pt x="749" y="100"/>
                </a:lnTo>
                <a:lnTo>
                  <a:pt x="747" y="102"/>
                </a:lnTo>
                <a:lnTo>
                  <a:pt x="745" y="105"/>
                </a:lnTo>
                <a:lnTo>
                  <a:pt x="742" y="108"/>
                </a:lnTo>
                <a:lnTo>
                  <a:pt x="736" y="113"/>
                </a:lnTo>
                <a:lnTo>
                  <a:pt x="732" y="114"/>
                </a:lnTo>
                <a:lnTo>
                  <a:pt x="732" y="114"/>
                </a:lnTo>
                <a:lnTo>
                  <a:pt x="732" y="114"/>
                </a:lnTo>
                <a:close/>
                <a:moveTo>
                  <a:pt x="758" y="130"/>
                </a:moveTo>
                <a:lnTo>
                  <a:pt x="753" y="134"/>
                </a:lnTo>
                <a:lnTo>
                  <a:pt x="746" y="136"/>
                </a:lnTo>
                <a:lnTo>
                  <a:pt x="745" y="139"/>
                </a:lnTo>
                <a:lnTo>
                  <a:pt x="743" y="141"/>
                </a:lnTo>
                <a:lnTo>
                  <a:pt x="741" y="141"/>
                </a:lnTo>
                <a:lnTo>
                  <a:pt x="739" y="138"/>
                </a:lnTo>
                <a:lnTo>
                  <a:pt x="739" y="136"/>
                </a:lnTo>
                <a:lnTo>
                  <a:pt x="739" y="133"/>
                </a:lnTo>
                <a:lnTo>
                  <a:pt x="742" y="129"/>
                </a:lnTo>
                <a:lnTo>
                  <a:pt x="746" y="126"/>
                </a:lnTo>
                <a:lnTo>
                  <a:pt x="752" y="125"/>
                </a:lnTo>
                <a:lnTo>
                  <a:pt x="757" y="123"/>
                </a:lnTo>
                <a:lnTo>
                  <a:pt x="758" y="123"/>
                </a:lnTo>
                <a:lnTo>
                  <a:pt x="760" y="125"/>
                </a:lnTo>
                <a:lnTo>
                  <a:pt x="761" y="126"/>
                </a:lnTo>
                <a:lnTo>
                  <a:pt x="762" y="127"/>
                </a:lnTo>
                <a:lnTo>
                  <a:pt x="760" y="129"/>
                </a:lnTo>
                <a:lnTo>
                  <a:pt x="758" y="130"/>
                </a:lnTo>
                <a:lnTo>
                  <a:pt x="757" y="133"/>
                </a:lnTo>
                <a:lnTo>
                  <a:pt x="758" y="130"/>
                </a:lnTo>
                <a:close/>
                <a:moveTo>
                  <a:pt x="775" y="119"/>
                </a:moveTo>
                <a:lnTo>
                  <a:pt x="772" y="121"/>
                </a:lnTo>
                <a:lnTo>
                  <a:pt x="770" y="123"/>
                </a:lnTo>
                <a:lnTo>
                  <a:pt x="768" y="123"/>
                </a:lnTo>
                <a:lnTo>
                  <a:pt x="767" y="122"/>
                </a:lnTo>
                <a:lnTo>
                  <a:pt x="766" y="122"/>
                </a:lnTo>
                <a:lnTo>
                  <a:pt x="766" y="120"/>
                </a:lnTo>
                <a:lnTo>
                  <a:pt x="767" y="117"/>
                </a:lnTo>
                <a:lnTo>
                  <a:pt x="770" y="116"/>
                </a:lnTo>
                <a:lnTo>
                  <a:pt x="771" y="114"/>
                </a:lnTo>
                <a:lnTo>
                  <a:pt x="774" y="116"/>
                </a:lnTo>
                <a:lnTo>
                  <a:pt x="775" y="117"/>
                </a:lnTo>
                <a:lnTo>
                  <a:pt x="775" y="119"/>
                </a:lnTo>
                <a:lnTo>
                  <a:pt x="775" y="119"/>
                </a:lnTo>
                <a:lnTo>
                  <a:pt x="775" y="119"/>
                </a:lnTo>
                <a:close/>
                <a:moveTo>
                  <a:pt x="786" y="187"/>
                </a:moveTo>
                <a:lnTo>
                  <a:pt x="786" y="183"/>
                </a:lnTo>
                <a:lnTo>
                  <a:pt x="786" y="178"/>
                </a:lnTo>
                <a:lnTo>
                  <a:pt x="786" y="177"/>
                </a:lnTo>
                <a:lnTo>
                  <a:pt x="787" y="175"/>
                </a:lnTo>
                <a:lnTo>
                  <a:pt x="788" y="172"/>
                </a:lnTo>
                <a:lnTo>
                  <a:pt x="792" y="171"/>
                </a:lnTo>
                <a:lnTo>
                  <a:pt x="792" y="176"/>
                </a:lnTo>
                <a:lnTo>
                  <a:pt x="792" y="180"/>
                </a:lnTo>
                <a:lnTo>
                  <a:pt x="792" y="183"/>
                </a:lnTo>
                <a:lnTo>
                  <a:pt x="791" y="184"/>
                </a:lnTo>
                <a:lnTo>
                  <a:pt x="790" y="186"/>
                </a:lnTo>
                <a:lnTo>
                  <a:pt x="786" y="187"/>
                </a:lnTo>
                <a:close/>
                <a:moveTo>
                  <a:pt x="831" y="158"/>
                </a:moveTo>
                <a:lnTo>
                  <a:pt x="833" y="162"/>
                </a:lnTo>
                <a:lnTo>
                  <a:pt x="834" y="166"/>
                </a:lnTo>
                <a:lnTo>
                  <a:pt x="836" y="169"/>
                </a:lnTo>
                <a:lnTo>
                  <a:pt x="839" y="172"/>
                </a:lnTo>
                <a:lnTo>
                  <a:pt x="839" y="174"/>
                </a:lnTo>
                <a:lnTo>
                  <a:pt x="837" y="175"/>
                </a:lnTo>
                <a:lnTo>
                  <a:pt x="835" y="176"/>
                </a:lnTo>
                <a:lnTo>
                  <a:pt x="833" y="176"/>
                </a:lnTo>
                <a:lnTo>
                  <a:pt x="833" y="172"/>
                </a:lnTo>
                <a:lnTo>
                  <a:pt x="831" y="169"/>
                </a:lnTo>
                <a:lnTo>
                  <a:pt x="828" y="168"/>
                </a:lnTo>
                <a:lnTo>
                  <a:pt x="825" y="166"/>
                </a:lnTo>
                <a:lnTo>
                  <a:pt x="827" y="164"/>
                </a:lnTo>
                <a:lnTo>
                  <a:pt x="829" y="162"/>
                </a:lnTo>
                <a:lnTo>
                  <a:pt x="831" y="160"/>
                </a:lnTo>
                <a:lnTo>
                  <a:pt x="831" y="158"/>
                </a:lnTo>
                <a:lnTo>
                  <a:pt x="832" y="161"/>
                </a:lnTo>
                <a:lnTo>
                  <a:pt x="831" y="158"/>
                </a:lnTo>
                <a:close/>
                <a:moveTo>
                  <a:pt x="801" y="179"/>
                </a:moveTo>
                <a:lnTo>
                  <a:pt x="799" y="178"/>
                </a:lnTo>
                <a:lnTo>
                  <a:pt x="799" y="177"/>
                </a:lnTo>
                <a:lnTo>
                  <a:pt x="799" y="176"/>
                </a:lnTo>
                <a:lnTo>
                  <a:pt x="800" y="174"/>
                </a:lnTo>
                <a:lnTo>
                  <a:pt x="803" y="170"/>
                </a:lnTo>
                <a:lnTo>
                  <a:pt x="808" y="167"/>
                </a:lnTo>
                <a:lnTo>
                  <a:pt x="810" y="166"/>
                </a:lnTo>
                <a:lnTo>
                  <a:pt x="812" y="166"/>
                </a:lnTo>
                <a:lnTo>
                  <a:pt x="815" y="166"/>
                </a:lnTo>
                <a:lnTo>
                  <a:pt x="817" y="167"/>
                </a:lnTo>
                <a:lnTo>
                  <a:pt x="820" y="170"/>
                </a:lnTo>
                <a:lnTo>
                  <a:pt x="825" y="175"/>
                </a:lnTo>
                <a:lnTo>
                  <a:pt x="819" y="176"/>
                </a:lnTo>
                <a:lnTo>
                  <a:pt x="813" y="177"/>
                </a:lnTo>
                <a:lnTo>
                  <a:pt x="810" y="178"/>
                </a:lnTo>
                <a:lnTo>
                  <a:pt x="808" y="179"/>
                </a:lnTo>
                <a:lnTo>
                  <a:pt x="804" y="179"/>
                </a:lnTo>
                <a:lnTo>
                  <a:pt x="801" y="179"/>
                </a:lnTo>
                <a:lnTo>
                  <a:pt x="803" y="179"/>
                </a:lnTo>
                <a:lnTo>
                  <a:pt x="801" y="179"/>
                </a:lnTo>
                <a:close/>
                <a:moveTo>
                  <a:pt x="820" y="199"/>
                </a:moveTo>
                <a:lnTo>
                  <a:pt x="817" y="200"/>
                </a:lnTo>
                <a:lnTo>
                  <a:pt x="815" y="197"/>
                </a:lnTo>
                <a:lnTo>
                  <a:pt x="812" y="195"/>
                </a:lnTo>
                <a:lnTo>
                  <a:pt x="810" y="193"/>
                </a:lnTo>
                <a:lnTo>
                  <a:pt x="804" y="191"/>
                </a:lnTo>
                <a:lnTo>
                  <a:pt x="801" y="185"/>
                </a:lnTo>
                <a:lnTo>
                  <a:pt x="810" y="188"/>
                </a:lnTo>
                <a:lnTo>
                  <a:pt x="819" y="193"/>
                </a:lnTo>
                <a:lnTo>
                  <a:pt x="819" y="196"/>
                </a:lnTo>
                <a:lnTo>
                  <a:pt x="820" y="199"/>
                </a:lnTo>
                <a:lnTo>
                  <a:pt x="820" y="199"/>
                </a:lnTo>
                <a:lnTo>
                  <a:pt x="820" y="199"/>
                </a:lnTo>
                <a:close/>
                <a:moveTo>
                  <a:pt x="834" y="268"/>
                </a:moveTo>
                <a:lnTo>
                  <a:pt x="833" y="269"/>
                </a:lnTo>
                <a:lnTo>
                  <a:pt x="828" y="269"/>
                </a:lnTo>
                <a:lnTo>
                  <a:pt x="826" y="268"/>
                </a:lnTo>
                <a:lnTo>
                  <a:pt x="825" y="267"/>
                </a:lnTo>
                <a:lnTo>
                  <a:pt x="824" y="264"/>
                </a:lnTo>
                <a:lnTo>
                  <a:pt x="824" y="263"/>
                </a:lnTo>
                <a:lnTo>
                  <a:pt x="827" y="261"/>
                </a:lnTo>
                <a:lnTo>
                  <a:pt x="831" y="260"/>
                </a:lnTo>
                <a:lnTo>
                  <a:pt x="836" y="255"/>
                </a:lnTo>
                <a:lnTo>
                  <a:pt x="843" y="251"/>
                </a:lnTo>
                <a:lnTo>
                  <a:pt x="841" y="255"/>
                </a:lnTo>
                <a:lnTo>
                  <a:pt x="837" y="259"/>
                </a:lnTo>
                <a:lnTo>
                  <a:pt x="836" y="261"/>
                </a:lnTo>
                <a:lnTo>
                  <a:pt x="835" y="263"/>
                </a:lnTo>
                <a:lnTo>
                  <a:pt x="834" y="266"/>
                </a:lnTo>
                <a:lnTo>
                  <a:pt x="834" y="268"/>
                </a:lnTo>
                <a:lnTo>
                  <a:pt x="834" y="266"/>
                </a:lnTo>
                <a:lnTo>
                  <a:pt x="834" y="268"/>
                </a:lnTo>
                <a:close/>
                <a:moveTo>
                  <a:pt x="843" y="199"/>
                </a:moveTo>
                <a:lnTo>
                  <a:pt x="841" y="196"/>
                </a:lnTo>
                <a:lnTo>
                  <a:pt x="839" y="195"/>
                </a:lnTo>
                <a:lnTo>
                  <a:pt x="835" y="194"/>
                </a:lnTo>
                <a:lnTo>
                  <a:pt x="832" y="194"/>
                </a:lnTo>
                <a:lnTo>
                  <a:pt x="826" y="194"/>
                </a:lnTo>
                <a:lnTo>
                  <a:pt x="819" y="193"/>
                </a:lnTo>
                <a:lnTo>
                  <a:pt x="820" y="191"/>
                </a:lnTo>
                <a:lnTo>
                  <a:pt x="821" y="188"/>
                </a:lnTo>
                <a:lnTo>
                  <a:pt x="825" y="187"/>
                </a:lnTo>
                <a:lnTo>
                  <a:pt x="828" y="186"/>
                </a:lnTo>
                <a:lnTo>
                  <a:pt x="829" y="181"/>
                </a:lnTo>
                <a:lnTo>
                  <a:pt x="833" y="176"/>
                </a:lnTo>
                <a:lnTo>
                  <a:pt x="840" y="188"/>
                </a:lnTo>
                <a:lnTo>
                  <a:pt x="843" y="199"/>
                </a:lnTo>
                <a:lnTo>
                  <a:pt x="842" y="194"/>
                </a:lnTo>
                <a:lnTo>
                  <a:pt x="843" y="199"/>
                </a:lnTo>
                <a:close/>
                <a:moveTo>
                  <a:pt x="862" y="168"/>
                </a:moveTo>
                <a:lnTo>
                  <a:pt x="857" y="164"/>
                </a:lnTo>
                <a:lnTo>
                  <a:pt x="851" y="159"/>
                </a:lnTo>
                <a:lnTo>
                  <a:pt x="854" y="159"/>
                </a:lnTo>
                <a:lnTo>
                  <a:pt x="857" y="160"/>
                </a:lnTo>
                <a:lnTo>
                  <a:pt x="859" y="161"/>
                </a:lnTo>
                <a:lnTo>
                  <a:pt x="861" y="162"/>
                </a:lnTo>
                <a:lnTo>
                  <a:pt x="862" y="163"/>
                </a:lnTo>
                <a:lnTo>
                  <a:pt x="864" y="166"/>
                </a:lnTo>
                <a:lnTo>
                  <a:pt x="864" y="167"/>
                </a:lnTo>
                <a:lnTo>
                  <a:pt x="862" y="168"/>
                </a:lnTo>
                <a:lnTo>
                  <a:pt x="860" y="168"/>
                </a:lnTo>
                <a:lnTo>
                  <a:pt x="862" y="168"/>
                </a:lnTo>
                <a:close/>
                <a:moveTo>
                  <a:pt x="868" y="153"/>
                </a:moveTo>
                <a:lnTo>
                  <a:pt x="866" y="150"/>
                </a:lnTo>
                <a:lnTo>
                  <a:pt x="862" y="145"/>
                </a:lnTo>
                <a:lnTo>
                  <a:pt x="861" y="143"/>
                </a:lnTo>
                <a:lnTo>
                  <a:pt x="860" y="141"/>
                </a:lnTo>
                <a:lnTo>
                  <a:pt x="861" y="139"/>
                </a:lnTo>
                <a:lnTo>
                  <a:pt x="864" y="138"/>
                </a:lnTo>
                <a:lnTo>
                  <a:pt x="865" y="138"/>
                </a:lnTo>
                <a:lnTo>
                  <a:pt x="866" y="139"/>
                </a:lnTo>
                <a:lnTo>
                  <a:pt x="867" y="141"/>
                </a:lnTo>
                <a:lnTo>
                  <a:pt x="868" y="142"/>
                </a:lnTo>
                <a:lnTo>
                  <a:pt x="869" y="145"/>
                </a:lnTo>
                <a:lnTo>
                  <a:pt x="870" y="148"/>
                </a:lnTo>
                <a:lnTo>
                  <a:pt x="870" y="151"/>
                </a:lnTo>
                <a:lnTo>
                  <a:pt x="868" y="153"/>
                </a:lnTo>
                <a:lnTo>
                  <a:pt x="868" y="152"/>
                </a:lnTo>
                <a:lnTo>
                  <a:pt x="868" y="153"/>
                </a:lnTo>
                <a:close/>
                <a:moveTo>
                  <a:pt x="876" y="142"/>
                </a:moveTo>
                <a:lnTo>
                  <a:pt x="874" y="141"/>
                </a:lnTo>
                <a:lnTo>
                  <a:pt x="873" y="139"/>
                </a:lnTo>
                <a:lnTo>
                  <a:pt x="873" y="136"/>
                </a:lnTo>
                <a:lnTo>
                  <a:pt x="873" y="134"/>
                </a:lnTo>
                <a:lnTo>
                  <a:pt x="874" y="130"/>
                </a:lnTo>
                <a:lnTo>
                  <a:pt x="875" y="128"/>
                </a:lnTo>
                <a:lnTo>
                  <a:pt x="876" y="127"/>
                </a:lnTo>
                <a:lnTo>
                  <a:pt x="877" y="127"/>
                </a:lnTo>
                <a:lnTo>
                  <a:pt x="879" y="129"/>
                </a:lnTo>
                <a:lnTo>
                  <a:pt x="879" y="135"/>
                </a:lnTo>
                <a:lnTo>
                  <a:pt x="879" y="137"/>
                </a:lnTo>
                <a:lnTo>
                  <a:pt x="878" y="139"/>
                </a:lnTo>
                <a:lnTo>
                  <a:pt x="877" y="141"/>
                </a:lnTo>
                <a:lnTo>
                  <a:pt x="876" y="142"/>
                </a:lnTo>
                <a:lnTo>
                  <a:pt x="876" y="142"/>
                </a:lnTo>
                <a:lnTo>
                  <a:pt x="876" y="142"/>
                </a:lnTo>
                <a:close/>
                <a:moveTo>
                  <a:pt x="901" y="382"/>
                </a:moveTo>
                <a:lnTo>
                  <a:pt x="901" y="380"/>
                </a:lnTo>
                <a:lnTo>
                  <a:pt x="901" y="380"/>
                </a:lnTo>
                <a:lnTo>
                  <a:pt x="902" y="380"/>
                </a:lnTo>
                <a:lnTo>
                  <a:pt x="901" y="382"/>
                </a:lnTo>
                <a:lnTo>
                  <a:pt x="901" y="382"/>
                </a:lnTo>
                <a:lnTo>
                  <a:pt x="901" y="382"/>
                </a:lnTo>
                <a:close/>
                <a:moveTo>
                  <a:pt x="910" y="106"/>
                </a:moveTo>
                <a:lnTo>
                  <a:pt x="907" y="103"/>
                </a:lnTo>
                <a:lnTo>
                  <a:pt x="905" y="100"/>
                </a:lnTo>
                <a:lnTo>
                  <a:pt x="905" y="97"/>
                </a:lnTo>
                <a:lnTo>
                  <a:pt x="905" y="96"/>
                </a:lnTo>
                <a:lnTo>
                  <a:pt x="906" y="94"/>
                </a:lnTo>
                <a:lnTo>
                  <a:pt x="908" y="92"/>
                </a:lnTo>
                <a:lnTo>
                  <a:pt x="909" y="98"/>
                </a:lnTo>
                <a:lnTo>
                  <a:pt x="910" y="106"/>
                </a:lnTo>
                <a:close/>
                <a:moveTo>
                  <a:pt x="919" y="85"/>
                </a:moveTo>
                <a:lnTo>
                  <a:pt x="923" y="81"/>
                </a:lnTo>
                <a:lnTo>
                  <a:pt x="927" y="79"/>
                </a:lnTo>
                <a:lnTo>
                  <a:pt x="930" y="79"/>
                </a:lnTo>
                <a:lnTo>
                  <a:pt x="932" y="79"/>
                </a:lnTo>
                <a:lnTo>
                  <a:pt x="933" y="80"/>
                </a:lnTo>
                <a:lnTo>
                  <a:pt x="934" y="81"/>
                </a:lnTo>
                <a:lnTo>
                  <a:pt x="933" y="84"/>
                </a:lnTo>
                <a:lnTo>
                  <a:pt x="931" y="86"/>
                </a:lnTo>
                <a:lnTo>
                  <a:pt x="928" y="87"/>
                </a:lnTo>
                <a:lnTo>
                  <a:pt x="926" y="87"/>
                </a:lnTo>
                <a:lnTo>
                  <a:pt x="924" y="87"/>
                </a:lnTo>
                <a:lnTo>
                  <a:pt x="922" y="87"/>
                </a:lnTo>
                <a:lnTo>
                  <a:pt x="920" y="86"/>
                </a:lnTo>
                <a:lnTo>
                  <a:pt x="919" y="85"/>
                </a:lnTo>
                <a:lnTo>
                  <a:pt x="920" y="84"/>
                </a:lnTo>
                <a:lnTo>
                  <a:pt x="919" y="85"/>
                </a:lnTo>
                <a:close/>
                <a:moveTo>
                  <a:pt x="922" y="112"/>
                </a:moveTo>
                <a:lnTo>
                  <a:pt x="922" y="109"/>
                </a:lnTo>
                <a:lnTo>
                  <a:pt x="923" y="108"/>
                </a:lnTo>
                <a:lnTo>
                  <a:pt x="925" y="108"/>
                </a:lnTo>
                <a:lnTo>
                  <a:pt x="926" y="109"/>
                </a:lnTo>
                <a:lnTo>
                  <a:pt x="930" y="112"/>
                </a:lnTo>
                <a:lnTo>
                  <a:pt x="931" y="116"/>
                </a:lnTo>
                <a:lnTo>
                  <a:pt x="927" y="118"/>
                </a:lnTo>
                <a:lnTo>
                  <a:pt x="923" y="118"/>
                </a:lnTo>
                <a:lnTo>
                  <a:pt x="923" y="116"/>
                </a:lnTo>
                <a:lnTo>
                  <a:pt x="922" y="112"/>
                </a:lnTo>
                <a:lnTo>
                  <a:pt x="923" y="112"/>
                </a:lnTo>
                <a:lnTo>
                  <a:pt x="922" y="112"/>
                </a:lnTo>
                <a:close/>
                <a:moveTo>
                  <a:pt x="924" y="159"/>
                </a:moveTo>
                <a:lnTo>
                  <a:pt x="923" y="159"/>
                </a:lnTo>
                <a:lnTo>
                  <a:pt x="922" y="158"/>
                </a:lnTo>
                <a:lnTo>
                  <a:pt x="920" y="156"/>
                </a:lnTo>
                <a:lnTo>
                  <a:pt x="919" y="155"/>
                </a:lnTo>
                <a:lnTo>
                  <a:pt x="919" y="153"/>
                </a:lnTo>
                <a:lnTo>
                  <a:pt x="922" y="153"/>
                </a:lnTo>
                <a:lnTo>
                  <a:pt x="924" y="152"/>
                </a:lnTo>
                <a:lnTo>
                  <a:pt x="925" y="151"/>
                </a:lnTo>
                <a:lnTo>
                  <a:pt x="926" y="148"/>
                </a:lnTo>
                <a:lnTo>
                  <a:pt x="926" y="146"/>
                </a:lnTo>
                <a:lnTo>
                  <a:pt x="930" y="144"/>
                </a:lnTo>
                <a:lnTo>
                  <a:pt x="932" y="144"/>
                </a:lnTo>
                <a:lnTo>
                  <a:pt x="933" y="145"/>
                </a:lnTo>
                <a:lnTo>
                  <a:pt x="933" y="148"/>
                </a:lnTo>
                <a:lnTo>
                  <a:pt x="932" y="151"/>
                </a:lnTo>
                <a:lnTo>
                  <a:pt x="930" y="154"/>
                </a:lnTo>
                <a:lnTo>
                  <a:pt x="927" y="156"/>
                </a:lnTo>
                <a:lnTo>
                  <a:pt x="924" y="159"/>
                </a:lnTo>
                <a:lnTo>
                  <a:pt x="924" y="158"/>
                </a:lnTo>
                <a:lnTo>
                  <a:pt x="924" y="159"/>
                </a:lnTo>
                <a:close/>
                <a:moveTo>
                  <a:pt x="927" y="354"/>
                </a:moveTo>
                <a:lnTo>
                  <a:pt x="927" y="352"/>
                </a:lnTo>
                <a:lnTo>
                  <a:pt x="930" y="351"/>
                </a:lnTo>
                <a:lnTo>
                  <a:pt x="932" y="350"/>
                </a:lnTo>
                <a:lnTo>
                  <a:pt x="934" y="349"/>
                </a:lnTo>
                <a:lnTo>
                  <a:pt x="936" y="350"/>
                </a:lnTo>
                <a:lnTo>
                  <a:pt x="939" y="351"/>
                </a:lnTo>
                <a:lnTo>
                  <a:pt x="940" y="353"/>
                </a:lnTo>
                <a:lnTo>
                  <a:pt x="940" y="355"/>
                </a:lnTo>
                <a:lnTo>
                  <a:pt x="936" y="357"/>
                </a:lnTo>
                <a:lnTo>
                  <a:pt x="933" y="357"/>
                </a:lnTo>
                <a:lnTo>
                  <a:pt x="930" y="357"/>
                </a:lnTo>
                <a:lnTo>
                  <a:pt x="927" y="354"/>
                </a:lnTo>
                <a:lnTo>
                  <a:pt x="927" y="354"/>
                </a:lnTo>
                <a:lnTo>
                  <a:pt x="927" y="354"/>
                </a:lnTo>
                <a:close/>
                <a:moveTo>
                  <a:pt x="948" y="153"/>
                </a:moveTo>
                <a:lnTo>
                  <a:pt x="945" y="153"/>
                </a:lnTo>
                <a:lnTo>
                  <a:pt x="944" y="153"/>
                </a:lnTo>
                <a:lnTo>
                  <a:pt x="943" y="151"/>
                </a:lnTo>
                <a:lnTo>
                  <a:pt x="942" y="150"/>
                </a:lnTo>
                <a:lnTo>
                  <a:pt x="941" y="145"/>
                </a:lnTo>
                <a:lnTo>
                  <a:pt x="941" y="142"/>
                </a:lnTo>
                <a:lnTo>
                  <a:pt x="939" y="139"/>
                </a:lnTo>
                <a:lnTo>
                  <a:pt x="936" y="137"/>
                </a:lnTo>
                <a:lnTo>
                  <a:pt x="935" y="136"/>
                </a:lnTo>
                <a:lnTo>
                  <a:pt x="935" y="135"/>
                </a:lnTo>
                <a:lnTo>
                  <a:pt x="935" y="133"/>
                </a:lnTo>
                <a:lnTo>
                  <a:pt x="936" y="131"/>
                </a:lnTo>
                <a:lnTo>
                  <a:pt x="939" y="130"/>
                </a:lnTo>
                <a:lnTo>
                  <a:pt x="940" y="130"/>
                </a:lnTo>
                <a:lnTo>
                  <a:pt x="941" y="131"/>
                </a:lnTo>
                <a:lnTo>
                  <a:pt x="942" y="133"/>
                </a:lnTo>
                <a:lnTo>
                  <a:pt x="944" y="136"/>
                </a:lnTo>
                <a:lnTo>
                  <a:pt x="945" y="139"/>
                </a:lnTo>
                <a:lnTo>
                  <a:pt x="948" y="143"/>
                </a:lnTo>
                <a:lnTo>
                  <a:pt x="949" y="146"/>
                </a:lnTo>
                <a:lnTo>
                  <a:pt x="950" y="148"/>
                </a:lnTo>
                <a:lnTo>
                  <a:pt x="950" y="151"/>
                </a:lnTo>
                <a:lnTo>
                  <a:pt x="950" y="152"/>
                </a:lnTo>
                <a:lnTo>
                  <a:pt x="948" y="153"/>
                </a:lnTo>
                <a:lnTo>
                  <a:pt x="948" y="153"/>
                </a:lnTo>
                <a:lnTo>
                  <a:pt x="948" y="153"/>
                </a:lnTo>
                <a:close/>
                <a:moveTo>
                  <a:pt x="968" y="353"/>
                </a:moveTo>
                <a:lnTo>
                  <a:pt x="967" y="352"/>
                </a:lnTo>
                <a:lnTo>
                  <a:pt x="965" y="350"/>
                </a:lnTo>
                <a:lnTo>
                  <a:pt x="964" y="349"/>
                </a:lnTo>
                <a:lnTo>
                  <a:pt x="963" y="346"/>
                </a:lnTo>
                <a:lnTo>
                  <a:pt x="963" y="345"/>
                </a:lnTo>
                <a:lnTo>
                  <a:pt x="964" y="344"/>
                </a:lnTo>
                <a:lnTo>
                  <a:pt x="969" y="344"/>
                </a:lnTo>
                <a:lnTo>
                  <a:pt x="975" y="345"/>
                </a:lnTo>
                <a:lnTo>
                  <a:pt x="977" y="346"/>
                </a:lnTo>
                <a:lnTo>
                  <a:pt x="978" y="347"/>
                </a:lnTo>
                <a:lnTo>
                  <a:pt x="978" y="349"/>
                </a:lnTo>
                <a:lnTo>
                  <a:pt x="977" y="351"/>
                </a:lnTo>
                <a:lnTo>
                  <a:pt x="975" y="351"/>
                </a:lnTo>
                <a:lnTo>
                  <a:pt x="972" y="351"/>
                </a:lnTo>
                <a:lnTo>
                  <a:pt x="969" y="351"/>
                </a:lnTo>
                <a:lnTo>
                  <a:pt x="968" y="353"/>
                </a:lnTo>
                <a:lnTo>
                  <a:pt x="968" y="351"/>
                </a:lnTo>
                <a:lnTo>
                  <a:pt x="968" y="353"/>
                </a:lnTo>
                <a:close/>
                <a:moveTo>
                  <a:pt x="1007" y="338"/>
                </a:moveTo>
                <a:lnTo>
                  <a:pt x="1002" y="340"/>
                </a:lnTo>
                <a:lnTo>
                  <a:pt x="996" y="338"/>
                </a:lnTo>
                <a:lnTo>
                  <a:pt x="993" y="338"/>
                </a:lnTo>
                <a:lnTo>
                  <a:pt x="991" y="337"/>
                </a:lnTo>
                <a:lnTo>
                  <a:pt x="991" y="335"/>
                </a:lnTo>
                <a:lnTo>
                  <a:pt x="993" y="334"/>
                </a:lnTo>
                <a:lnTo>
                  <a:pt x="996" y="333"/>
                </a:lnTo>
                <a:lnTo>
                  <a:pt x="998" y="333"/>
                </a:lnTo>
                <a:lnTo>
                  <a:pt x="999" y="334"/>
                </a:lnTo>
                <a:lnTo>
                  <a:pt x="1000" y="335"/>
                </a:lnTo>
                <a:lnTo>
                  <a:pt x="1002" y="335"/>
                </a:lnTo>
                <a:lnTo>
                  <a:pt x="1005" y="335"/>
                </a:lnTo>
                <a:lnTo>
                  <a:pt x="1007" y="336"/>
                </a:lnTo>
                <a:lnTo>
                  <a:pt x="1007" y="338"/>
                </a:lnTo>
                <a:lnTo>
                  <a:pt x="1006" y="337"/>
                </a:lnTo>
                <a:lnTo>
                  <a:pt x="1007" y="338"/>
                </a:lnTo>
                <a:close/>
                <a:moveTo>
                  <a:pt x="1009" y="245"/>
                </a:moveTo>
                <a:lnTo>
                  <a:pt x="1014" y="241"/>
                </a:lnTo>
                <a:lnTo>
                  <a:pt x="1017" y="235"/>
                </a:lnTo>
                <a:lnTo>
                  <a:pt x="1018" y="242"/>
                </a:lnTo>
                <a:lnTo>
                  <a:pt x="1017" y="245"/>
                </a:lnTo>
                <a:lnTo>
                  <a:pt x="1016" y="246"/>
                </a:lnTo>
                <a:lnTo>
                  <a:pt x="1015" y="246"/>
                </a:lnTo>
                <a:lnTo>
                  <a:pt x="1013" y="246"/>
                </a:lnTo>
                <a:lnTo>
                  <a:pt x="1009" y="245"/>
                </a:lnTo>
                <a:close/>
                <a:moveTo>
                  <a:pt x="1092" y="152"/>
                </a:moveTo>
                <a:lnTo>
                  <a:pt x="1090" y="153"/>
                </a:lnTo>
                <a:lnTo>
                  <a:pt x="1085" y="153"/>
                </a:lnTo>
                <a:lnTo>
                  <a:pt x="1083" y="152"/>
                </a:lnTo>
                <a:lnTo>
                  <a:pt x="1082" y="151"/>
                </a:lnTo>
                <a:lnTo>
                  <a:pt x="1082" y="150"/>
                </a:lnTo>
                <a:lnTo>
                  <a:pt x="1083" y="147"/>
                </a:lnTo>
                <a:lnTo>
                  <a:pt x="1084" y="146"/>
                </a:lnTo>
                <a:lnTo>
                  <a:pt x="1087" y="145"/>
                </a:lnTo>
                <a:lnTo>
                  <a:pt x="1088" y="145"/>
                </a:lnTo>
                <a:lnTo>
                  <a:pt x="1089" y="146"/>
                </a:lnTo>
                <a:lnTo>
                  <a:pt x="1091" y="148"/>
                </a:lnTo>
                <a:lnTo>
                  <a:pt x="1092" y="152"/>
                </a:lnTo>
                <a:lnTo>
                  <a:pt x="1092" y="151"/>
                </a:lnTo>
                <a:lnTo>
                  <a:pt x="1092" y="152"/>
                </a:lnTo>
                <a:close/>
                <a:moveTo>
                  <a:pt x="1079" y="123"/>
                </a:moveTo>
                <a:lnTo>
                  <a:pt x="1083" y="126"/>
                </a:lnTo>
                <a:lnTo>
                  <a:pt x="1085" y="128"/>
                </a:lnTo>
                <a:lnTo>
                  <a:pt x="1084" y="130"/>
                </a:lnTo>
                <a:lnTo>
                  <a:pt x="1083" y="131"/>
                </a:lnTo>
                <a:lnTo>
                  <a:pt x="1081" y="131"/>
                </a:lnTo>
                <a:lnTo>
                  <a:pt x="1079" y="130"/>
                </a:lnTo>
                <a:lnTo>
                  <a:pt x="1078" y="128"/>
                </a:lnTo>
                <a:lnTo>
                  <a:pt x="1076" y="126"/>
                </a:lnTo>
                <a:lnTo>
                  <a:pt x="1078" y="125"/>
                </a:lnTo>
                <a:lnTo>
                  <a:pt x="1079" y="123"/>
                </a:lnTo>
                <a:lnTo>
                  <a:pt x="1079" y="123"/>
                </a:lnTo>
                <a:lnTo>
                  <a:pt x="1079" y="123"/>
                </a:lnTo>
                <a:close/>
                <a:moveTo>
                  <a:pt x="1050" y="135"/>
                </a:moveTo>
                <a:lnTo>
                  <a:pt x="1054" y="136"/>
                </a:lnTo>
                <a:lnTo>
                  <a:pt x="1055" y="138"/>
                </a:lnTo>
                <a:lnTo>
                  <a:pt x="1054" y="141"/>
                </a:lnTo>
                <a:lnTo>
                  <a:pt x="1052" y="144"/>
                </a:lnTo>
                <a:lnTo>
                  <a:pt x="1050" y="142"/>
                </a:lnTo>
                <a:lnTo>
                  <a:pt x="1047" y="138"/>
                </a:lnTo>
                <a:lnTo>
                  <a:pt x="1046" y="137"/>
                </a:lnTo>
                <a:lnTo>
                  <a:pt x="1046" y="137"/>
                </a:lnTo>
                <a:lnTo>
                  <a:pt x="1047" y="136"/>
                </a:lnTo>
                <a:lnTo>
                  <a:pt x="1050" y="135"/>
                </a:lnTo>
                <a:lnTo>
                  <a:pt x="1050" y="136"/>
                </a:lnTo>
                <a:lnTo>
                  <a:pt x="1050" y="135"/>
                </a:lnTo>
                <a:close/>
                <a:moveTo>
                  <a:pt x="1042" y="160"/>
                </a:moveTo>
                <a:lnTo>
                  <a:pt x="1043" y="156"/>
                </a:lnTo>
                <a:lnTo>
                  <a:pt x="1045" y="154"/>
                </a:lnTo>
                <a:lnTo>
                  <a:pt x="1047" y="153"/>
                </a:lnTo>
                <a:lnTo>
                  <a:pt x="1050" y="154"/>
                </a:lnTo>
                <a:lnTo>
                  <a:pt x="1052" y="155"/>
                </a:lnTo>
                <a:lnTo>
                  <a:pt x="1055" y="156"/>
                </a:lnTo>
                <a:lnTo>
                  <a:pt x="1056" y="158"/>
                </a:lnTo>
                <a:lnTo>
                  <a:pt x="1056" y="159"/>
                </a:lnTo>
                <a:lnTo>
                  <a:pt x="1056" y="160"/>
                </a:lnTo>
                <a:lnTo>
                  <a:pt x="1055" y="161"/>
                </a:lnTo>
                <a:lnTo>
                  <a:pt x="1051" y="162"/>
                </a:lnTo>
                <a:lnTo>
                  <a:pt x="1047" y="162"/>
                </a:lnTo>
                <a:lnTo>
                  <a:pt x="1046" y="163"/>
                </a:lnTo>
                <a:lnTo>
                  <a:pt x="1043" y="164"/>
                </a:lnTo>
                <a:lnTo>
                  <a:pt x="1042" y="162"/>
                </a:lnTo>
                <a:lnTo>
                  <a:pt x="1042" y="160"/>
                </a:lnTo>
                <a:lnTo>
                  <a:pt x="1042" y="159"/>
                </a:lnTo>
                <a:lnTo>
                  <a:pt x="1042" y="160"/>
                </a:lnTo>
                <a:close/>
                <a:moveTo>
                  <a:pt x="1063" y="230"/>
                </a:moveTo>
                <a:lnTo>
                  <a:pt x="1055" y="227"/>
                </a:lnTo>
                <a:lnTo>
                  <a:pt x="1048" y="227"/>
                </a:lnTo>
                <a:lnTo>
                  <a:pt x="1043" y="229"/>
                </a:lnTo>
                <a:lnTo>
                  <a:pt x="1040" y="234"/>
                </a:lnTo>
                <a:lnTo>
                  <a:pt x="1039" y="236"/>
                </a:lnTo>
                <a:lnTo>
                  <a:pt x="1039" y="238"/>
                </a:lnTo>
                <a:lnTo>
                  <a:pt x="1037" y="238"/>
                </a:lnTo>
                <a:lnTo>
                  <a:pt x="1035" y="238"/>
                </a:lnTo>
                <a:lnTo>
                  <a:pt x="1033" y="236"/>
                </a:lnTo>
                <a:lnTo>
                  <a:pt x="1032" y="235"/>
                </a:lnTo>
                <a:lnTo>
                  <a:pt x="1030" y="236"/>
                </a:lnTo>
                <a:lnTo>
                  <a:pt x="1027" y="237"/>
                </a:lnTo>
                <a:lnTo>
                  <a:pt x="1025" y="237"/>
                </a:lnTo>
                <a:lnTo>
                  <a:pt x="1025" y="236"/>
                </a:lnTo>
                <a:lnTo>
                  <a:pt x="1025" y="235"/>
                </a:lnTo>
                <a:lnTo>
                  <a:pt x="1026" y="234"/>
                </a:lnTo>
                <a:lnTo>
                  <a:pt x="1029" y="231"/>
                </a:lnTo>
                <a:lnTo>
                  <a:pt x="1031" y="229"/>
                </a:lnTo>
                <a:lnTo>
                  <a:pt x="1037" y="226"/>
                </a:lnTo>
                <a:lnTo>
                  <a:pt x="1043" y="224"/>
                </a:lnTo>
                <a:lnTo>
                  <a:pt x="1048" y="222"/>
                </a:lnTo>
                <a:lnTo>
                  <a:pt x="1051" y="221"/>
                </a:lnTo>
                <a:lnTo>
                  <a:pt x="1056" y="222"/>
                </a:lnTo>
                <a:lnTo>
                  <a:pt x="1059" y="224"/>
                </a:lnTo>
                <a:lnTo>
                  <a:pt x="1063" y="226"/>
                </a:lnTo>
                <a:lnTo>
                  <a:pt x="1065" y="228"/>
                </a:lnTo>
                <a:lnTo>
                  <a:pt x="1065" y="229"/>
                </a:lnTo>
                <a:lnTo>
                  <a:pt x="1065" y="230"/>
                </a:lnTo>
                <a:lnTo>
                  <a:pt x="1064" y="230"/>
                </a:lnTo>
                <a:lnTo>
                  <a:pt x="1063" y="230"/>
                </a:lnTo>
                <a:lnTo>
                  <a:pt x="1062" y="230"/>
                </a:lnTo>
                <a:lnTo>
                  <a:pt x="1063" y="230"/>
                </a:lnTo>
                <a:close/>
                <a:moveTo>
                  <a:pt x="1082" y="225"/>
                </a:moveTo>
                <a:lnTo>
                  <a:pt x="1080" y="226"/>
                </a:lnTo>
                <a:lnTo>
                  <a:pt x="1079" y="225"/>
                </a:lnTo>
                <a:lnTo>
                  <a:pt x="1076" y="224"/>
                </a:lnTo>
                <a:lnTo>
                  <a:pt x="1075" y="222"/>
                </a:lnTo>
                <a:lnTo>
                  <a:pt x="1071" y="219"/>
                </a:lnTo>
                <a:lnTo>
                  <a:pt x="1066" y="218"/>
                </a:lnTo>
                <a:lnTo>
                  <a:pt x="1068" y="214"/>
                </a:lnTo>
                <a:lnTo>
                  <a:pt x="1071" y="212"/>
                </a:lnTo>
                <a:lnTo>
                  <a:pt x="1072" y="212"/>
                </a:lnTo>
                <a:lnTo>
                  <a:pt x="1073" y="212"/>
                </a:lnTo>
                <a:lnTo>
                  <a:pt x="1074" y="213"/>
                </a:lnTo>
                <a:lnTo>
                  <a:pt x="1075" y="214"/>
                </a:lnTo>
                <a:lnTo>
                  <a:pt x="1078" y="218"/>
                </a:lnTo>
                <a:lnTo>
                  <a:pt x="1080" y="220"/>
                </a:lnTo>
                <a:lnTo>
                  <a:pt x="1082" y="221"/>
                </a:lnTo>
                <a:lnTo>
                  <a:pt x="1083" y="221"/>
                </a:lnTo>
                <a:lnTo>
                  <a:pt x="1083" y="222"/>
                </a:lnTo>
                <a:lnTo>
                  <a:pt x="1082" y="225"/>
                </a:lnTo>
                <a:lnTo>
                  <a:pt x="1082" y="225"/>
                </a:lnTo>
                <a:lnTo>
                  <a:pt x="1082" y="225"/>
                </a:lnTo>
                <a:close/>
                <a:moveTo>
                  <a:pt x="1111" y="211"/>
                </a:moveTo>
                <a:lnTo>
                  <a:pt x="1108" y="214"/>
                </a:lnTo>
                <a:lnTo>
                  <a:pt x="1106" y="216"/>
                </a:lnTo>
                <a:lnTo>
                  <a:pt x="1103" y="216"/>
                </a:lnTo>
                <a:lnTo>
                  <a:pt x="1101" y="214"/>
                </a:lnTo>
                <a:lnTo>
                  <a:pt x="1101" y="214"/>
                </a:lnTo>
                <a:lnTo>
                  <a:pt x="1099" y="217"/>
                </a:lnTo>
                <a:lnTo>
                  <a:pt x="1097" y="220"/>
                </a:lnTo>
                <a:lnTo>
                  <a:pt x="1093" y="221"/>
                </a:lnTo>
                <a:lnTo>
                  <a:pt x="1089" y="220"/>
                </a:lnTo>
                <a:lnTo>
                  <a:pt x="1085" y="218"/>
                </a:lnTo>
                <a:lnTo>
                  <a:pt x="1090" y="217"/>
                </a:lnTo>
                <a:lnTo>
                  <a:pt x="1093" y="214"/>
                </a:lnTo>
                <a:lnTo>
                  <a:pt x="1097" y="212"/>
                </a:lnTo>
                <a:lnTo>
                  <a:pt x="1100" y="209"/>
                </a:lnTo>
                <a:lnTo>
                  <a:pt x="1101" y="208"/>
                </a:lnTo>
                <a:lnTo>
                  <a:pt x="1104" y="206"/>
                </a:lnTo>
                <a:lnTo>
                  <a:pt x="1106" y="205"/>
                </a:lnTo>
                <a:lnTo>
                  <a:pt x="1108" y="206"/>
                </a:lnTo>
                <a:lnTo>
                  <a:pt x="1109" y="206"/>
                </a:lnTo>
                <a:lnTo>
                  <a:pt x="1111" y="209"/>
                </a:lnTo>
                <a:lnTo>
                  <a:pt x="1112" y="210"/>
                </a:lnTo>
                <a:lnTo>
                  <a:pt x="1111" y="211"/>
                </a:lnTo>
                <a:lnTo>
                  <a:pt x="1111" y="211"/>
                </a:lnTo>
                <a:lnTo>
                  <a:pt x="1111" y="211"/>
                </a:lnTo>
                <a:close/>
                <a:moveTo>
                  <a:pt x="1112" y="162"/>
                </a:moveTo>
                <a:lnTo>
                  <a:pt x="1106" y="163"/>
                </a:lnTo>
                <a:lnTo>
                  <a:pt x="1101" y="166"/>
                </a:lnTo>
                <a:lnTo>
                  <a:pt x="1097" y="168"/>
                </a:lnTo>
                <a:lnTo>
                  <a:pt x="1093" y="171"/>
                </a:lnTo>
                <a:lnTo>
                  <a:pt x="1090" y="176"/>
                </a:lnTo>
                <a:lnTo>
                  <a:pt x="1087" y="179"/>
                </a:lnTo>
                <a:lnTo>
                  <a:pt x="1085" y="179"/>
                </a:lnTo>
                <a:lnTo>
                  <a:pt x="1084" y="178"/>
                </a:lnTo>
                <a:lnTo>
                  <a:pt x="1084" y="177"/>
                </a:lnTo>
                <a:lnTo>
                  <a:pt x="1084" y="176"/>
                </a:lnTo>
                <a:lnTo>
                  <a:pt x="1087" y="175"/>
                </a:lnTo>
                <a:lnTo>
                  <a:pt x="1089" y="172"/>
                </a:lnTo>
                <a:lnTo>
                  <a:pt x="1088" y="171"/>
                </a:lnTo>
                <a:lnTo>
                  <a:pt x="1085" y="170"/>
                </a:lnTo>
                <a:lnTo>
                  <a:pt x="1084" y="170"/>
                </a:lnTo>
                <a:lnTo>
                  <a:pt x="1083" y="169"/>
                </a:lnTo>
                <a:lnTo>
                  <a:pt x="1083" y="168"/>
                </a:lnTo>
                <a:lnTo>
                  <a:pt x="1083" y="166"/>
                </a:lnTo>
                <a:lnTo>
                  <a:pt x="1087" y="164"/>
                </a:lnTo>
                <a:lnTo>
                  <a:pt x="1091" y="163"/>
                </a:lnTo>
                <a:lnTo>
                  <a:pt x="1088" y="161"/>
                </a:lnTo>
                <a:lnTo>
                  <a:pt x="1083" y="159"/>
                </a:lnTo>
                <a:lnTo>
                  <a:pt x="1088" y="158"/>
                </a:lnTo>
                <a:lnTo>
                  <a:pt x="1092" y="158"/>
                </a:lnTo>
                <a:lnTo>
                  <a:pt x="1095" y="159"/>
                </a:lnTo>
                <a:lnTo>
                  <a:pt x="1098" y="161"/>
                </a:lnTo>
                <a:lnTo>
                  <a:pt x="1100" y="160"/>
                </a:lnTo>
                <a:lnTo>
                  <a:pt x="1100" y="158"/>
                </a:lnTo>
                <a:lnTo>
                  <a:pt x="1100" y="155"/>
                </a:lnTo>
                <a:lnTo>
                  <a:pt x="1100" y="153"/>
                </a:lnTo>
                <a:lnTo>
                  <a:pt x="1107" y="155"/>
                </a:lnTo>
                <a:lnTo>
                  <a:pt x="1114" y="156"/>
                </a:lnTo>
                <a:lnTo>
                  <a:pt x="1113" y="159"/>
                </a:lnTo>
                <a:lnTo>
                  <a:pt x="1112" y="162"/>
                </a:lnTo>
                <a:lnTo>
                  <a:pt x="1107" y="162"/>
                </a:lnTo>
                <a:lnTo>
                  <a:pt x="1112" y="162"/>
                </a:lnTo>
                <a:close/>
                <a:moveTo>
                  <a:pt x="1130" y="142"/>
                </a:moveTo>
                <a:lnTo>
                  <a:pt x="1139" y="143"/>
                </a:lnTo>
                <a:lnTo>
                  <a:pt x="1147" y="144"/>
                </a:lnTo>
                <a:lnTo>
                  <a:pt x="1145" y="146"/>
                </a:lnTo>
                <a:lnTo>
                  <a:pt x="1142" y="147"/>
                </a:lnTo>
                <a:lnTo>
                  <a:pt x="1140" y="147"/>
                </a:lnTo>
                <a:lnTo>
                  <a:pt x="1138" y="147"/>
                </a:lnTo>
                <a:lnTo>
                  <a:pt x="1133" y="145"/>
                </a:lnTo>
                <a:lnTo>
                  <a:pt x="1130" y="142"/>
                </a:lnTo>
                <a:close/>
                <a:moveTo>
                  <a:pt x="1150" y="139"/>
                </a:moveTo>
                <a:lnTo>
                  <a:pt x="1151" y="139"/>
                </a:lnTo>
                <a:lnTo>
                  <a:pt x="1155" y="139"/>
                </a:lnTo>
                <a:lnTo>
                  <a:pt x="1157" y="141"/>
                </a:lnTo>
                <a:lnTo>
                  <a:pt x="1158" y="143"/>
                </a:lnTo>
                <a:lnTo>
                  <a:pt x="1159" y="145"/>
                </a:lnTo>
                <a:lnTo>
                  <a:pt x="1162" y="147"/>
                </a:lnTo>
                <a:lnTo>
                  <a:pt x="1162" y="151"/>
                </a:lnTo>
                <a:lnTo>
                  <a:pt x="1161" y="153"/>
                </a:lnTo>
                <a:lnTo>
                  <a:pt x="1157" y="155"/>
                </a:lnTo>
                <a:lnTo>
                  <a:pt x="1156" y="155"/>
                </a:lnTo>
                <a:lnTo>
                  <a:pt x="1154" y="153"/>
                </a:lnTo>
                <a:lnTo>
                  <a:pt x="1154" y="151"/>
                </a:lnTo>
                <a:lnTo>
                  <a:pt x="1151" y="144"/>
                </a:lnTo>
                <a:lnTo>
                  <a:pt x="1150" y="139"/>
                </a:lnTo>
                <a:lnTo>
                  <a:pt x="1151" y="142"/>
                </a:lnTo>
                <a:lnTo>
                  <a:pt x="1150" y="139"/>
                </a:lnTo>
                <a:close/>
                <a:moveTo>
                  <a:pt x="1171" y="197"/>
                </a:moveTo>
                <a:lnTo>
                  <a:pt x="1167" y="201"/>
                </a:lnTo>
                <a:lnTo>
                  <a:pt x="1164" y="202"/>
                </a:lnTo>
                <a:lnTo>
                  <a:pt x="1159" y="202"/>
                </a:lnTo>
                <a:lnTo>
                  <a:pt x="1156" y="202"/>
                </a:lnTo>
                <a:lnTo>
                  <a:pt x="1157" y="200"/>
                </a:lnTo>
                <a:lnTo>
                  <a:pt x="1159" y="197"/>
                </a:lnTo>
                <a:lnTo>
                  <a:pt x="1162" y="195"/>
                </a:lnTo>
                <a:lnTo>
                  <a:pt x="1164" y="193"/>
                </a:lnTo>
                <a:lnTo>
                  <a:pt x="1165" y="192"/>
                </a:lnTo>
                <a:lnTo>
                  <a:pt x="1166" y="192"/>
                </a:lnTo>
                <a:lnTo>
                  <a:pt x="1167" y="192"/>
                </a:lnTo>
                <a:lnTo>
                  <a:pt x="1169" y="193"/>
                </a:lnTo>
                <a:lnTo>
                  <a:pt x="1171" y="194"/>
                </a:lnTo>
                <a:lnTo>
                  <a:pt x="1171" y="195"/>
                </a:lnTo>
                <a:lnTo>
                  <a:pt x="1171" y="196"/>
                </a:lnTo>
                <a:lnTo>
                  <a:pt x="1171" y="197"/>
                </a:lnTo>
                <a:lnTo>
                  <a:pt x="1170" y="200"/>
                </a:lnTo>
                <a:lnTo>
                  <a:pt x="1171" y="197"/>
                </a:lnTo>
                <a:close/>
                <a:moveTo>
                  <a:pt x="1205" y="200"/>
                </a:moveTo>
                <a:lnTo>
                  <a:pt x="1205" y="200"/>
                </a:lnTo>
                <a:lnTo>
                  <a:pt x="1205" y="20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7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4"/>
          <p:cNvSpPr>
            <a:spLocks noGrp="1" noEditPoints="1"/>
          </p:cNvSpPr>
          <p:nvPr>
            <p:ph type="pic" sz="quarter" idx="25"/>
          </p:nvPr>
        </p:nvSpPr>
        <p:spPr bwMode="auto">
          <a:xfrm>
            <a:off x="0" y="0"/>
            <a:ext cx="24387175" cy="7434858"/>
          </a:xfrm>
          <a:custGeom>
            <a:avLst/>
            <a:gdLst>
              <a:gd name="T0" fmla="*/ 1115 w 1391"/>
              <a:gd name="T1" fmla="*/ 490 h 504"/>
              <a:gd name="T2" fmla="*/ 1095 w 1391"/>
              <a:gd name="T3" fmla="*/ 93 h 504"/>
              <a:gd name="T4" fmla="*/ 1036 w 1391"/>
              <a:gd name="T5" fmla="*/ 72 h 504"/>
              <a:gd name="T6" fmla="*/ 1018 w 1391"/>
              <a:gd name="T7" fmla="*/ 141 h 504"/>
              <a:gd name="T8" fmla="*/ 975 w 1391"/>
              <a:gd name="T9" fmla="*/ 157 h 504"/>
              <a:gd name="T10" fmla="*/ 659 w 1391"/>
              <a:gd name="T11" fmla="*/ 105 h 504"/>
              <a:gd name="T12" fmla="*/ 596 w 1391"/>
              <a:gd name="T13" fmla="*/ 90 h 504"/>
              <a:gd name="T14" fmla="*/ 376 w 1391"/>
              <a:gd name="T15" fmla="*/ 32 h 504"/>
              <a:gd name="T16" fmla="*/ 403 w 1391"/>
              <a:gd name="T17" fmla="*/ 75 h 504"/>
              <a:gd name="T18" fmla="*/ 518 w 1391"/>
              <a:gd name="T19" fmla="*/ 306 h 504"/>
              <a:gd name="T20" fmla="*/ 906 w 1391"/>
              <a:gd name="T21" fmla="*/ 373 h 504"/>
              <a:gd name="T22" fmla="*/ 616 w 1391"/>
              <a:gd name="T23" fmla="*/ 400 h 504"/>
              <a:gd name="T24" fmla="*/ 120 w 1391"/>
              <a:gd name="T25" fmla="*/ 98 h 504"/>
              <a:gd name="T26" fmla="*/ 72 w 1391"/>
              <a:gd name="T27" fmla="*/ 82 h 504"/>
              <a:gd name="T28" fmla="*/ 27 w 1391"/>
              <a:gd name="T29" fmla="*/ 53 h 504"/>
              <a:gd name="T30" fmla="*/ 135 w 1391"/>
              <a:gd name="T31" fmla="*/ 357 h 504"/>
              <a:gd name="T32" fmla="*/ 260 w 1391"/>
              <a:gd name="T33" fmla="*/ 365 h 504"/>
              <a:gd name="T34" fmla="*/ 536 w 1391"/>
              <a:gd name="T35" fmla="*/ 410 h 504"/>
              <a:gd name="T36" fmla="*/ 1032 w 1391"/>
              <a:gd name="T37" fmla="*/ 463 h 504"/>
              <a:gd name="T38" fmla="*/ 1200 w 1391"/>
              <a:gd name="T39" fmla="*/ 450 h 504"/>
              <a:gd name="T40" fmla="*/ 1340 w 1391"/>
              <a:gd name="T41" fmla="*/ 398 h 504"/>
              <a:gd name="T42" fmla="*/ 1360 w 1391"/>
              <a:gd name="T43" fmla="*/ 408 h 504"/>
              <a:gd name="T44" fmla="*/ 1265 w 1391"/>
              <a:gd name="T45" fmla="*/ 75 h 504"/>
              <a:gd name="T46" fmla="*/ 1266 w 1391"/>
              <a:gd name="T47" fmla="*/ 73 h 504"/>
              <a:gd name="T48" fmla="*/ 1029 w 1391"/>
              <a:gd name="T49" fmla="*/ 47 h 504"/>
              <a:gd name="T50" fmla="*/ 929 w 1391"/>
              <a:gd name="T51" fmla="*/ 91 h 504"/>
              <a:gd name="T52" fmla="*/ 413 w 1391"/>
              <a:gd name="T53" fmla="*/ 61 h 504"/>
              <a:gd name="T54" fmla="*/ 587 w 1391"/>
              <a:gd name="T55" fmla="*/ 177 h 504"/>
              <a:gd name="T56" fmla="*/ 631 w 1391"/>
              <a:gd name="T57" fmla="*/ 171 h 504"/>
              <a:gd name="T58" fmla="*/ 425 w 1391"/>
              <a:gd name="T59" fmla="*/ 206 h 504"/>
              <a:gd name="T60" fmla="*/ 666 w 1391"/>
              <a:gd name="T61" fmla="*/ 417 h 504"/>
              <a:gd name="T62" fmla="*/ 184 w 1391"/>
              <a:gd name="T63" fmla="*/ 199 h 504"/>
              <a:gd name="T64" fmla="*/ 85 w 1391"/>
              <a:gd name="T65" fmla="*/ 200 h 504"/>
              <a:gd name="T66" fmla="*/ 98 w 1391"/>
              <a:gd name="T67" fmla="*/ 172 h 504"/>
              <a:gd name="T68" fmla="*/ 137 w 1391"/>
              <a:gd name="T69" fmla="*/ 206 h 504"/>
              <a:gd name="T70" fmla="*/ 164 w 1391"/>
              <a:gd name="T71" fmla="*/ 282 h 504"/>
              <a:gd name="T72" fmla="*/ 162 w 1391"/>
              <a:gd name="T73" fmla="*/ 314 h 504"/>
              <a:gd name="T74" fmla="*/ 229 w 1391"/>
              <a:gd name="T75" fmla="*/ 347 h 504"/>
              <a:gd name="T76" fmla="*/ 459 w 1391"/>
              <a:gd name="T77" fmla="*/ 340 h 504"/>
              <a:gd name="T78" fmla="*/ 282 w 1391"/>
              <a:gd name="T79" fmla="*/ 216 h 504"/>
              <a:gd name="T80" fmla="*/ 224 w 1391"/>
              <a:gd name="T81" fmla="*/ 252 h 504"/>
              <a:gd name="T82" fmla="*/ 253 w 1391"/>
              <a:gd name="T83" fmla="*/ 252 h 504"/>
              <a:gd name="T84" fmla="*/ 157 w 1391"/>
              <a:gd name="T85" fmla="*/ 326 h 504"/>
              <a:gd name="T86" fmla="*/ 415 w 1391"/>
              <a:gd name="T87" fmla="*/ 348 h 504"/>
              <a:gd name="T88" fmla="*/ 405 w 1391"/>
              <a:gd name="T89" fmla="*/ 456 h 504"/>
              <a:gd name="T90" fmla="*/ 478 w 1391"/>
              <a:gd name="T91" fmla="*/ 476 h 504"/>
              <a:gd name="T92" fmla="*/ 647 w 1391"/>
              <a:gd name="T93" fmla="*/ 410 h 504"/>
              <a:gd name="T94" fmla="*/ 784 w 1391"/>
              <a:gd name="T95" fmla="*/ 473 h 504"/>
              <a:gd name="T96" fmla="*/ 929 w 1391"/>
              <a:gd name="T97" fmla="*/ 407 h 504"/>
              <a:gd name="T98" fmla="*/ 1343 w 1391"/>
              <a:gd name="T99" fmla="*/ 385 h 504"/>
              <a:gd name="T100" fmla="*/ 1304 w 1391"/>
              <a:gd name="T101" fmla="*/ 16 h 504"/>
              <a:gd name="T102" fmla="*/ 1171 w 1391"/>
              <a:gd name="T103" fmla="*/ 31 h 504"/>
              <a:gd name="T104" fmla="*/ 1159 w 1391"/>
              <a:gd name="T105" fmla="*/ 110 h 504"/>
              <a:gd name="T106" fmla="*/ 1101 w 1391"/>
              <a:gd name="T107" fmla="*/ 216 h 504"/>
              <a:gd name="T108" fmla="*/ 944 w 1391"/>
              <a:gd name="T109" fmla="*/ 154 h 504"/>
              <a:gd name="T110" fmla="*/ 841 w 1391"/>
              <a:gd name="T111" fmla="*/ 47 h 504"/>
              <a:gd name="T112" fmla="*/ 763 w 1391"/>
              <a:gd name="T113" fmla="*/ 254 h 504"/>
              <a:gd name="T114" fmla="*/ 591 w 1391"/>
              <a:gd name="T115" fmla="*/ 293 h 504"/>
              <a:gd name="T116" fmla="*/ 723 w 1391"/>
              <a:gd name="T117" fmla="*/ 332 h 504"/>
              <a:gd name="T118" fmla="*/ 751 w 1391"/>
              <a:gd name="T119" fmla="*/ 338 h 504"/>
              <a:gd name="T120" fmla="*/ 955 w 1391"/>
              <a:gd name="T121" fmla="*/ 152 h 504"/>
              <a:gd name="T122" fmla="*/ 1126 w 1391"/>
              <a:gd name="T123" fmla="*/ 462 h 504"/>
              <a:gd name="T124" fmla="*/ 1074 w 1391"/>
              <a:gd name="T125" fmla="*/ 339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1" h="504">
                <a:moveTo>
                  <a:pt x="49" y="173"/>
                </a:moveTo>
                <a:lnTo>
                  <a:pt x="49" y="176"/>
                </a:lnTo>
                <a:lnTo>
                  <a:pt x="50" y="179"/>
                </a:lnTo>
                <a:lnTo>
                  <a:pt x="50" y="179"/>
                </a:lnTo>
                <a:lnTo>
                  <a:pt x="51" y="179"/>
                </a:lnTo>
                <a:lnTo>
                  <a:pt x="50" y="176"/>
                </a:lnTo>
                <a:lnTo>
                  <a:pt x="50" y="173"/>
                </a:lnTo>
                <a:lnTo>
                  <a:pt x="49" y="173"/>
                </a:lnTo>
                <a:lnTo>
                  <a:pt x="49" y="173"/>
                </a:lnTo>
                <a:lnTo>
                  <a:pt x="49" y="174"/>
                </a:lnTo>
                <a:lnTo>
                  <a:pt x="49" y="173"/>
                </a:lnTo>
                <a:close/>
                <a:moveTo>
                  <a:pt x="138" y="159"/>
                </a:moveTo>
                <a:lnTo>
                  <a:pt x="138" y="161"/>
                </a:lnTo>
                <a:lnTo>
                  <a:pt x="140" y="163"/>
                </a:lnTo>
                <a:lnTo>
                  <a:pt x="139" y="160"/>
                </a:lnTo>
                <a:lnTo>
                  <a:pt x="138" y="159"/>
                </a:lnTo>
                <a:close/>
                <a:moveTo>
                  <a:pt x="139" y="166"/>
                </a:moveTo>
                <a:lnTo>
                  <a:pt x="141" y="169"/>
                </a:lnTo>
                <a:lnTo>
                  <a:pt x="143" y="173"/>
                </a:lnTo>
                <a:lnTo>
                  <a:pt x="142" y="168"/>
                </a:lnTo>
                <a:lnTo>
                  <a:pt x="140" y="165"/>
                </a:lnTo>
                <a:lnTo>
                  <a:pt x="139" y="165"/>
                </a:lnTo>
                <a:lnTo>
                  <a:pt x="139" y="166"/>
                </a:lnTo>
                <a:close/>
                <a:moveTo>
                  <a:pt x="1268" y="492"/>
                </a:moveTo>
                <a:lnTo>
                  <a:pt x="1268" y="491"/>
                </a:lnTo>
                <a:lnTo>
                  <a:pt x="1268" y="492"/>
                </a:lnTo>
                <a:close/>
                <a:moveTo>
                  <a:pt x="135" y="156"/>
                </a:moveTo>
                <a:lnTo>
                  <a:pt x="135" y="157"/>
                </a:lnTo>
                <a:lnTo>
                  <a:pt x="137" y="158"/>
                </a:lnTo>
                <a:lnTo>
                  <a:pt x="137" y="155"/>
                </a:lnTo>
                <a:lnTo>
                  <a:pt x="134" y="152"/>
                </a:lnTo>
                <a:lnTo>
                  <a:pt x="134" y="155"/>
                </a:lnTo>
                <a:lnTo>
                  <a:pt x="135" y="156"/>
                </a:lnTo>
                <a:close/>
                <a:moveTo>
                  <a:pt x="330" y="78"/>
                </a:moveTo>
                <a:lnTo>
                  <a:pt x="330" y="81"/>
                </a:lnTo>
                <a:lnTo>
                  <a:pt x="331" y="82"/>
                </a:lnTo>
                <a:lnTo>
                  <a:pt x="331" y="81"/>
                </a:lnTo>
                <a:lnTo>
                  <a:pt x="330" y="78"/>
                </a:lnTo>
                <a:lnTo>
                  <a:pt x="330" y="80"/>
                </a:lnTo>
                <a:lnTo>
                  <a:pt x="330" y="78"/>
                </a:lnTo>
                <a:close/>
                <a:moveTo>
                  <a:pt x="1385" y="457"/>
                </a:moveTo>
                <a:lnTo>
                  <a:pt x="1383" y="459"/>
                </a:lnTo>
                <a:lnTo>
                  <a:pt x="1382" y="460"/>
                </a:lnTo>
                <a:lnTo>
                  <a:pt x="1384" y="459"/>
                </a:lnTo>
                <a:lnTo>
                  <a:pt x="1386" y="457"/>
                </a:lnTo>
                <a:lnTo>
                  <a:pt x="1386" y="465"/>
                </a:lnTo>
                <a:lnTo>
                  <a:pt x="1383" y="471"/>
                </a:lnTo>
                <a:lnTo>
                  <a:pt x="1383" y="471"/>
                </a:lnTo>
                <a:lnTo>
                  <a:pt x="1384" y="471"/>
                </a:lnTo>
                <a:lnTo>
                  <a:pt x="1382" y="474"/>
                </a:lnTo>
                <a:lnTo>
                  <a:pt x="1381" y="476"/>
                </a:lnTo>
                <a:lnTo>
                  <a:pt x="1385" y="472"/>
                </a:lnTo>
                <a:lnTo>
                  <a:pt x="1390" y="465"/>
                </a:lnTo>
                <a:lnTo>
                  <a:pt x="1391" y="456"/>
                </a:lnTo>
                <a:lnTo>
                  <a:pt x="1390" y="447"/>
                </a:lnTo>
                <a:lnTo>
                  <a:pt x="1386" y="451"/>
                </a:lnTo>
                <a:lnTo>
                  <a:pt x="1385" y="457"/>
                </a:lnTo>
                <a:close/>
                <a:moveTo>
                  <a:pt x="1387" y="468"/>
                </a:moveTo>
                <a:lnTo>
                  <a:pt x="1386" y="468"/>
                </a:lnTo>
                <a:lnTo>
                  <a:pt x="1386" y="467"/>
                </a:lnTo>
                <a:lnTo>
                  <a:pt x="1386" y="467"/>
                </a:lnTo>
                <a:lnTo>
                  <a:pt x="1387" y="468"/>
                </a:lnTo>
                <a:close/>
                <a:moveTo>
                  <a:pt x="1159" y="504"/>
                </a:moveTo>
                <a:lnTo>
                  <a:pt x="1160" y="504"/>
                </a:lnTo>
                <a:lnTo>
                  <a:pt x="1159" y="504"/>
                </a:lnTo>
                <a:lnTo>
                  <a:pt x="1160" y="504"/>
                </a:lnTo>
                <a:lnTo>
                  <a:pt x="1159" y="504"/>
                </a:lnTo>
                <a:close/>
                <a:moveTo>
                  <a:pt x="1357" y="80"/>
                </a:moveTo>
                <a:lnTo>
                  <a:pt x="1354" y="80"/>
                </a:lnTo>
                <a:lnTo>
                  <a:pt x="1351" y="80"/>
                </a:lnTo>
                <a:lnTo>
                  <a:pt x="1353" y="80"/>
                </a:lnTo>
                <a:lnTo>
                  <a:pt x="1357" y="80"/>
                </a:lnTo>
                <a:lnTo>
                  <a:pt x="1357" y="80"/>
                </a:lnTo>
                <a:lnTo>
                  <a:pt x="1357" y="80"/>
                </a:lnTo>
                <a:close/>
                <a:moveTo>
                  <a:pt x="1353" y="99"/>
                </a:moveTo>
                <a:lnTo>
                  <a:pt x="1356" y="99"/>
                </a:lnTo>
                <a:lnTo>
                  <a:pt x="1353" y="98"/>
                </a:lnTo>
                <a:lnTo>
                  <a:pt x="1353" y="99"/>
                </a:lnTo>
                <a:lnTo>
                  <a:pt x="1353" y="99"/>
                </a:lnTo>
                <a:close/>
                <a:moveTo>
                  <a:pt x="1359" y="90"/>
                </a:moveTo>
                <a:lnTo>
                  <a:pt x="1357" y="89"/>
                </a:lnTo>
                <a:lnTo>
                  <a:pt x="1353" y="89"/>
                </a:lnTo>
                <a:lnTo>
                  <a:pt x="1356" y="90"/>
                </a:lnTo>
                <a:lnTo>
                  <a:pt x="1359" y="90"/>
                </a:lnTo>
                <a:close/>
                <a:moveTo>
                  <a:pt x="1352" y="109"/>
                </a:moveTo>
                <a:lnTo>
                  <a:pt x="1352" y="109"/>
                </a:lnTo>
                <a:lnTo>
                  <a:pt x="1350" y="110"/>
                </a:lnTo>
                <a:lnTo>
                  <a:pt x="1351" y="110"/>
                </a:lnTo>
                <a:lnTo>
                  <a:pt x="1351" y="110"/>
                </a:lnTo>
                <a:lnTo>
                  <a:pt x="1351" y="110"/>
                </a:lnTo>
                <a:lnTo>
                  <a:pt x="1352" y="109"/>
                </a:lnTo>
                <a:close/>
                <a:moveTo>
                  <a:pt x="1387" y="91"/>
                </a:moveTo>
                <a:lnTo>
                  <a:pt x="1383" y="90"/>
                </a:lnTo>
                <a:lnTo>
                  <a:pt x="1378" y="90"/>
                </a:lnTo>
                <a:lnTo>
                  <a:pt x="1381" y="92"/>
                </a:lnTo>
                <a:lnTo>
                  <a:pt x="1384" y="92"/>
                </a:lnTo>
                <a:lnTo>
                  <a:pt x="1386" y="92"/>
                </a:lnTo>
                <a:lnTo>
                  <a:pt x="1387" y="92"/>
                </a:lnTo>
                <a:lnTo>
                  <a:pt x="1386" y="97"/>
                </a:lnTo>
                <a:lnTo>
                  <a:pt x="1382" y="99"/>
                </a:lnTo>
                <a:lnTo>
                  <a:pt x="1382" y="98"/>
                </a:lnTo>
                <a:lnTo>
                  <a:pt x="1382" y="98"/>
                </a:lnTo>
                <a:lnTo>
                  <a:pt x="1381" y="98"/>
                </a:lnTo>
                <a:lnTo>
                  <a:pt x="1379" y="99"/>
                </a:lnTo>
                <a:lnTo>
                  <a:pt x="1379" y="98"/>
                </a:lnTo>
                <a:lnTo>
                  <a:pt x="1379" y="97"/>
                </a:lnTo>
                <a:lnTo>
                  <a:pt x="1378" y="98"/>
                </a:lnTo>
                <a:lnTo>
                  <a:pt x="1378" y="99"/>
                </a:lnTo>
                <a:lnTo>
                  <a:pt x="1377" y="98"/>
                </a:lnTo>
                <a:lnTo>
                  <a:pt x="1376" y="98"/>
                </a:lnTo>
                <a:lnTo>
                  <a:pt x="1373" y="98"/>
                </a:lnTo>
                <a:lnTo>
                  <a:pt x="1374" y="100"/>
                </a:lnTo>
                <a:lnTo>
                  <a:pt x="1377" y="100"/>
                </a:lnTo>
                <a:lnTo>
                  <a:pt x="1379" y="100"/>
                </a:lnTo>
                <a:lnTo>
                  <a:pt x="1385" y="100"/>
                </a:lnTo>
                <a:lnTo>
                  <a:pt x="1390" y="101"/>
                </a:lnTo>
                <a:lnTo>
                  <a:pt x="1390" y="93"/>
                </a:lnTo>
                <a:lnTo>
                  <a:pt x="1387" y="91"/>
                </a:lnTo>
                <a:close/>
                <a:moveTo>
                  <a:pt x="1387" y="92"/>
                </a:moveTo>
                <a:lnTo>
                  <a:pt x="1387" y="91"/>
                </a:lnTo>
                <a:lnTo>
                  <a:pt x="1387" y="92"/>
                </a:lnTo>
                <a:close/>
                <a:moveTo>
                  <a:pt x="1389" y="96"/>
                </a:moveTo>
                <a:lnTo>
                  <a:pt x="1389" y="96"/>
                </a:lnTo>
                <a:lnTo>
                  <a:pt x="1389" y="96"/>
                </a:lnTo>
                <a:close/>
                <a:moveTo>
                  <a:pt x="1389" y="94"/>
                </a:moveTo>
                <a:lnTo>
                  <a:pt x="1389" y="94"/>
                </a:lnTo>
                <a:lnTo>
                  <a:pt x="1389" y="93"/>
                </a:lnTo>
                <a:lnTo>
                  <a:pt x="1390" y="94"/>
                </a:lnTo>
                <a:lnTo>
                  <a:pt x="1389" y="94"/>
                </a:lnTo>
                <a:close/>
                <a:moveTo>
                  <a:pt x="1361" y="109"/>
                </a:moveTo>
                <a:lnTo>
                  <a:pt x="1359" y="109"/>
                </a:lnTo>
                <a:lnTo>
                  <a:pt x="1358" y="110"/>
                </a:lnTo>
                <a:lnTo>
                  <a:pt x="1361" y="110"/>
                </a:lnTo>
                <a:lnTo>
                  <a:pt x="1365" y="109"/>
                </a:lnTo>
                <a:lnTo>
                  <a:pt x="1364" y="109"/>
                </a:lnTo>
                <a:lnTo>
                  <a:pt x="1361" y="109"/>
                </a:lnTo>
                <a:lnTo>
                  <a:pt x="1361" y="109"/>
                </a:lnTo>
                <a:lnTo>
                  <a:pt x="1361" y="109"/>
                </a:lnTo>
                <a:close/>
                <a:moveTo>
                  <a:pt x="1111" y="493"/>
                </a:moveTo>
                <a:lnTo>
                  <a:pt x="1111" y="495"/>
                </a:lnTo>
                <a:lnTo>
                  <a:pt x="1112" y="495"/>
                </a:lnTo>
                <a:lnTo>
                  <a:pt x="1112" y="493"/>
                </a:lnTo>
                <a:lnTo>
                  <a:pt x="1113" y="491"/>
                </a:lnTo>
                <a:lnTo>
                  <a:pt x="1112" y="492"/>
                </a:lnTo>
                <a:lnTo>
                  <a:pt x="1111" y="493"/>
                </a:lnTo>
                <a:lnTo>
                  <a:pt x="1111" y="493"/>
                </a:lnTo>
                <a:lnTo>
                  <a:pt x="1111" y="493"/>
                </a:lnTo>
                <a:close/>
                <a:moveTo>
                  <a:pt x="1094" y="475"/>
                </a:moveTo>
                <a:lnTo>
                  <a:pt x="1094" y="474"/>
                </a:lnTo>
                <a:lnTo>
                  <a:pt x="1094" y="475"/>
                </a:lnTo>
                <a:close/>
                <a:moveTo>
                  <a:pt x="1130" y="480"/>
                </a:moveTo>
                <a:lnTo>
                  <a:pt x="1129" y="479"/>
                </a:lnTo>
                <a:lnTo>
                  <a:pt x="1128" y="478"/>
                </a:lnTo>
                <a:lnTo>
                  <a:pt x="1128" y="479"/>
                </a:lnTo>
                <a:lnTo>
                  <a:pt x="1130" y="480"/>
                </a:lnTo>
                <a:close/>
                <a:moveTo>
                  <a:pt x="1110" y="489"/>
                </a:moveTo>
                <a:lnTo>
                  <a:pt x="1110" y="489"/>
                </a:lnTo>
                <a:lnTo>
                  <a:pt x="1109" y="490"/>
                </a:lnTo>
                <a:lnTo>
                  <a:pt x="1110" y="491"/>
                </a:lnTo>
                <a:lnTo>
                  <a:pt x="1111" y="490"/>
                </a:lnTo>
                <a:lnTo>
                  <a:pt x="1110" y="490"/>
                </a:lnTo>
                <a:lnTo>
                  <a:pt x="1110" y="489"/>
                </a:lnTo>
                <a:lnTo>
                  <a:pt x="1110" y="489"/>
                </a:lnTo>
                <a:lnTo>
                  <a:pt x="1110" y="489"/>
                </a:lnTo>
                <a:close/>
                <a:moveTo>
                  <a:pt x="1087" y="439"/>
                </a:moveTo>
                <a:lnTo>
                  <a:pt x="1087" y="439"/>
                </a:lnTo>
                <a:lnTo>
                  <a:pt x="1086" y="439"/>
                </a:lnTo>
                <a:lnTo>
                  <a:pt x="1086" y="440"/>
                </a:lnTo>
                <a:lnTo>
                  <a:pt x="1086" y="440"/>
                </a:lnTo>
                <a:lnTo>
                  <a:pt x="1087" y="440"/>
                </a:lnTo>
                <a:lnTo>
                  <a:pt x="1087" y="439"/>
                </a:lnTo>
                <a:lnTo>
                  <a:pt x="1087" y="439"/>
                </a:lnTo>
                <a:lnTo>
                  <a:pt x="1087" y="439"/>
                </a:lnTo>
                <a:close/>
                <a:moveTo>
                  <a:pt x="1110" y="500"/>
                </a:moveTo>
                <a:lnTo>
                  <a:pt x="1111" y="498"/>
                </a:lnTo>
                <a:lnTo>
                  <a:pt x="1111" y="497"/>
                </a:lnTo>
                <a:lnTo>
                  <a:pt x="1109" y="500"/>
                </a:lnTo>
                <a:lnTo>
                  <a:pt x="1112" y="504"/>
                </a:lnTo>
                <a:lnTo>
                  <a:pt x="1111" y="501"/>
                </a:lnTo>
                <a:lnTo>
                  <a:pt x="1110" y="500"/>
                </a:lnTo>
                <a:close/>
                <a:moveTo>
                  <a:pt x="1090" y="497"/>
                </a:moveTo>
                <a:lnTo>
                  <a:pt x="1089" y="496"/>
                </a:lnTo>
                <a:lnTo>
                  <a:pt x="1090" y="497"/>
                </a:lnTo>
                <a:close/>
                <a:moveTo>
                  <a:pt x="1093" y="500"/>
                </a:moveTo>
                <a:lnTo>
                  <a:pt x="1094" y="503"/>
                </a:lnTo>
                <a:lnTo>
                  <a:pt x="1096" y="504"/>
                </a:lnTo>
                <a:lnTo>
                  <a:pt x="1095" y="501"/>
                </a:lnTo>
                <a:lnTo>
                  <a:pt x="1093" y="500"/>
                </a:lnTo>
                <a:lnTo>
                  <a:pt x="1094" y="500"/>
                </a:lnTo>
                <a:lnTo>
                  <a:pt x="1093" y="500"/>
                </a:lnTo>
                <a:close/>
                <a:moveTo>
                  <a:pt x="1110" y="496"/>
                </a:moveTo>
                <a:lnTo>
                  <a:pt x="1110" y="495"/>
                </a:lnTo>
                <a:lnTo>
                  <a:pt x="1107" y="493"/>
                </a:lnTo>
                <a:lnTo>
                  <a:pt x="1109" y="495"/>
                </a:lnTo>
                <a:lnTo>
                  <a:pt x="1110" y="496"/>
                </a:lnTo>
                <a:lnTo>
                  <a:pt x="1109" y="496"/>
                </a:lnTo>
                <a:lnTo>
                  <a:pt x="1110" y="496"/>
                </a:lnTo>
                <a:close/>
                <a:moveTo>
                  <a:pt x="1148" y="497"/>
                </a:moveTo>
                <a:lnTo>
                  <a:pt x="1147" y="495"/>
                </a:lnTo>
                <a:lnTo>
                  <a:pt x="1145" y="491"/>
                </a:lnTo>
                <a:lnTo>
                  <a:pt x="1144" y="492"/>
                </a:lnTo>
                <a:lnTo>
                  <a:pt x="1144" y="492"/>
                </a:lnTo>
                <a:lnTo>
                  <a:pt x="1144" y="493"/>
                </a:lnTo>
                <a:lnTo>
                  <a:pt x="1143" y="493"/>
                </a:lnTo>
                <a:lnTo>
                  <a:pt x="1144" y="493"/>
                </a:lnTo>
                <a:lnTo>
                  <a:pt x="1144" y="493"/>
                </a:lnTo>
                <a:lnTo>
                  <a:pt x="1142" y="496"/>
                </a:lnTo>
                <a:lnTo>
                  <a:pt x="1139" y="496"/>
                </a:lnTo>
                <a:lnTo>
                  <a:pt x="1140" y="493"/>
                </a:lnTo>
                <a:lnTo>
                  <a:pt x="1138" y="492"/>
                </a:lnTo>
                <a:lnTo>
                  <a:pt x="1138" y="492"/>
                </a:lnTo>
                <a:lnTo>
                  <a:pt x="1138" y="493"/>
                </a:lnTo>
                <a:lnTo>
                  <a:pt x="1135" y="492"/>
                </a:lnTo>
                <a:lnTo>
                  <a:pt x="1131" y="489"/>
                </a:lnTo>
                <a:lnTo>
                  <a:pt x="1131" y="487"/>
                </a:lnTo>
                <a:lnTo>
                  <a:pt x="1131" y="484"/>
                </a:lnTo>
                <a:lnTo>
                  <a:pt x="1131" y="483"/>
                </a:lnTo>
                <a:lnTo>
                  <a:pt x="1132" y="482"/>
                </a:lnTo>
                <a:lnTo>
                  <a:pt x="1130" y="482"/>
                </a:lnTo>
                <a:lnTo>
                  <a:pt x="1129" y="483"/>
                </a:lnTo>
                <a:lnTo>
                  <a:pt x="1128" y="482"/>
                </a:lnTo>
                <a:lnTo>
                  <a:pt x="1127" y="482"/>
                </a:lnTo>
                <a:lnTo>
                  <a:pt x="1128" y="481"/>
                </a:lnTo>
                <a:lnTo>
                  <a:pt x="1128" y="481"/>
                </a:lnTo>
                <a:lnTo>
                  <a:pt x="1126" y="478"/>
                </a:lnTo>
                <a:lnTo>
                  <a:pt x="1125" y="475"/>
                </a:lnTo>
                <a:lnTo>
                  <a:pt x="1122" y="476"/>
                </a:lnTo>
                <a:lnTo>
                  <a:pt x="1122" y="475"/>
                </a:lnTo>
                <a:lnTo>
                  <a:pt x="1120" y="476"/>
                </a:lnTo>
                <a:lnTo>
                  <a:pt x="1119" y="476"/>
                </a:lnTo>
                <a:lnTo>
                  <a:pt x="1118" y="474"/>
                </a:lnTo>
                <a:lnTo>
                  <a:pt x="1115" y="472"/>
                </a:lnTo>
                <a:lnTo>
                  <a:pt x="1113" y="468"/>
                </a:lnTo>
                <a:lnTo>
                  <a:pt x="1112" y="465"/>
                </a:lnTo>
                <a:lnTo>
                  <a:pt x="1111" y="467"/>
                </a:lnTo>
                <a:lnTo>
                  <a:pt x="1112" y="468"/>
                </a:lnTo>
                <a:lnTo>
                  <a:pt x="1110" y="470"/>
                </a:lnTo>
                <a:lnTo>
                  <a:pt x="1110" y="470"/>
                </a:lnTo>
                <a:lnTo>
                  <a:pt x="1110" y="470"/>
                </a:lnTo>
                <a:lnTo>
                  <a:pt x="1110" y="471"/>
                </a:lnTo>
                <a:lnTo>
                  <a:pt x="1113" y="472"/>
                </a:lnTo>
                <a:lnTo>
                  <a:pt x="1114" y="475"/>
                </a:lnTo>
                <a:lnTo>
                  <a:pt x="1112" y="479"/>
                </a:lnTo>
                <a:lnTo>
                  <a:pt x="1106" y="475"/>
                </a:lnTo>
                <a:lnTo>
                  <a:pt x="1110" y="479"/>
                </a:lnTo>
                <a:lnTo>
                  <a:pt x="1112" y="482"/>
                </a:lnTo>
                <a:lnTo>
                  <a:pt x="1114" y="484"/>
                </a:lnTo>
                <a:lnTo>
                  <a:pt x="1115" y="488"/>
                </a:lnTo>
                <a:lnTo>
                  <a:pt x="1114" y="489"/>
                </a:lnTo>
                <a:lnTo>
                  <a:pt x="1115" y="490"/>
                </a:lnTo>
                <a:lnTo>
                  <a:pt x="1117" y="491"/>
                </a:lnTo>
                <a:lnTo>
                  <a:pt x="1117" y="493"/>
                </a:lnTo>
                <a:lnTo>
                  <a:pt x="1118" y="492"/>
                </a:lnTo>
                <a:lnTo>
                  <a:pt x="1118" y="492"/>
                </a:lnTo>
                <a:lnTo>
                  <a:pt x="1118" y="493"/>
                </a:lnTo>
                <a:lnTo>
                  <a:pt x="1118" y="495"/>
                </a:lnTo>
                <a:lnTo>
                  <a:pt x="1119" y="495"/>
                </a:lnTo>
                <a:lnTo>
                  <a:pt x="1120" y="497"/>
                </a:lnTo>
                <a:lnTo>
                  <a:pt x="1121" y="497"/>
                </a:lnTo>
                <a:lnTo>
                  <a:pt x="1122" y="496"/>
                </a:lnTo>
                <a:lnTo>
                  <a:pt x="1125" y="500"/>
                </a:lnTo>
                <a:lnTo>
                  <a:pt x="1129" y="504"/>
                </a:lnTo>
                <a:lnTo>
                  <a:pt x="1134" y="504"/>
                </a:lnTo>
                <a:lnTo>
                  <a:pt x="1137" y="503"/>
                </a:lnTo>
                <a:lnTo>
                  <a:pt x="1137" y="501"/>
                </a:lnTo>
                <a:lnTo>
                  <a:pt x="1136" y="499"/>
                </a:lnTo>
                <a:lnTo>
                  <a:pt x="1138" y="501"/>
                </a:lnTo>
                <a:lnTo>
                  <a:pt x="1139" y="504"/>
                </a:lnTo>
                <a:lnTo>
                  <a:pt x="1142" y="504"/>
                </a:lnTo>
                <a:lnTo>
                  <a:pt x="1145" y="504"/>
                </a:lnTo>
                <a:lnTo>
                  <a:pt x="1152" y="504"/>
                </a:lnTo>
                <a:lnTo>
                  <a:pt x="1159" y="504"/>
                </a:lnTo>
                <a:lnTo>
                  <a:pt x="1158" y="501"/>
                </a:lnTo>
                <a:lnTo>
                  <a:pt x="1158" y="500"/>
                </a:lnTo>
                <a:lnTo>
                  <a:pt x="1153" y="500"/>
                </a:lnTo>
                <a:lnTo>
                  <a:pt x="1148" y="497"/>
                </a:lnTo>
                <a:lnTo>
                  <a:pt x="1148" y="497"/>
                </a:lnTo>
                <a:lnTo>
                  <a:pt x="1148" y="497"/>
                </a:lnTo>
                <a:close/>
                <a:moveTo>
                  <a:pt x="1148" y="497"/>
                </a:moveTo>
                <a:lnTo>
                  <a:pt x="1147" y="496"/>
                </a:lnTo>
                <a:lnTo>
                  <a:pt x="1147" y="496"/>
                </a:lnTo>
                <a:lnTo>
                  <a:pt x="1147" y="496"/>
                </a:lnTo>
                <a:lnTo>
                  <a:pt x="1148" y="497"/>
                </a:lnTo>
                <a:close/>
                <a:moveTo>
                  <a:pt x="1135" y="500"/>
                </a:moveTo>
                <a:lnTo>
                  <a:pt x="1129" y="497"/>
                </a:lnTo>
                <a:lnTo>
                  <a:pt x="1125" y="497"/>
                </a:lnTo>
                <a:lnTo>
                  <a:pt x="1123" y="495"/>
                </a:lnTo>
                <a:lnTo>
                  <a:pt x="1123" y="491"/>
                </a:lnTo>
                <a:lnTo>
                  <a:pt x="1122" y="491"/>
                </a:lnTo>
                <a:lnTo>
                  <a:pt x="1121" y="492"/>
                </a:lnTo>
                <a:lnTo>
                  <a:pt x="1120" y="490"/>
                </a:lnTo>
                <a:lnTo>
                  <a:pt x="1119" y="488"/>
                </a:lnTo>
                <a:lnTo>
                  <a:pt x="1121" y="486"/>
                </a:lnTo>
                <a:lnTo>
                  <a:pt x="1122" y="483"/>
                </a:lnTo>
                <a:lnTo>
                  <a:pt x="1127" y="487"/>
                </a:lnTo>
                <a:lnTo>
                  <a:pt x="1131" y="491"/>
                </a:lnTo>
                <a:lnTo>
                  <a:pt x="1132" y="496"/>
                </a:lnTo>
                <a:lnTo>
                  <a:pt x="1135" y="500"/>
                </a:lnTo>
                <a:close/>
                <a:moveTo>
                  <a:pt x="1052" y="493"/>
                </a:moveTo>
                <a:lnTo>
                  <a:pt x="1052" y="493"/>
                </a:lnTo>
                <a:lnTo>
                  <a:pt x="1052" y="493"/>
                </a:lnTo>
                <a:close/>
                <a:moveTo>
                  <a:pt x="1361" y="90"/>
                </a:moveTo>
                <a:lnTo>
                  <a:pt x="1364" y="90"/>
                </a:lnTo>
                <a:lnTo>
                  <a:pt x="1365" y="89"/>
                </a:lnTo>
                <a:lnTo>
                  <a:pt x="1364" y="89"/>
                </a:lnTo>
                <a:lnTo>
                  <a:pt x="1361" y="90"/>
                </a:lnTo>
                <a:close/>
                <a:moveTo>
                  <a:pt x="330" y="100"/>
                </a:moveTo>
                <a:lnTo>
                  <a:pt x="329" y="99"/>
                </a:lnTo>
                <a:lnTo>
                  <a:pt x="330" y="100"/>
                </a:lnTo>
                <a:close/>
                <a:moveTo>
                  <a:pt x="1107" y="472"/>
                </a:moveTo>
                <a:lnTo>
                  <a:pt x="1106" y="474"/>
                </a:lnTo>
                <a:lnTo>
                  <a:pt x="1106" y="475"/>
                </a:lnTo>
                <a:lnTo>
                  <a:pt x="1107" y="474"/>
                </a:lnTo>
                <a:lnTo>
                  <a:pt x="1107" y="472"/>
                </a:lnTo>
                <a:close/>
                <a:moveTo>
                  <a:pt x="1118" y="499"/>
                </a:moveTo>
                <a:lnTo>
                  <a:pt x="1117" y="498"/>
                </a:lnTo>
                <a:lnTo>
                  <a:pt x="1115" y="497"/>
                </a:lnTo>
                <a:lnTo>
                  <a:pt x="1117" y="499"/>
                </a:lnTo>
                <a:lnTo>
                  <a:pt x="1119" y="501"/>
                </a:lnTo>
                <a:lnTo>
                  <a:pt x="1119" y="500"/>
                </a:lnTo>
                <a:lnTo>
                  <a:pt x="1118" y="499"/>
                </a:lnTo>
                <a:lnTo>
                  <a:pt x="1118" y="499"/>
                </a:lnTo>
                <a:lnTo>
                  <a:pt x="1118" y="499"/>
                </a:lnTo>
                <a:close/>
                <a:moveTo>
                  <a:pt x="1120" y="504"/>
                </a:moveTo>
                <a:lnTo>
                  <a:pt x="1122" y="504"/>
                </a:lnTo>
                <a:lnTo>
                  <a:pt x="1122" y="504"/>
                </a:lnTo>
                <a:lnTo>
                  <a:pt x="1121" y="503"/>
                </a:lnTo>
                <a:lnTo>
                  <a:pt x="1120" y="504"/>
                </a:lnTo>
                <a:close/>
                <a:moveTo>
                  <a:pt x="334" y="84"/>
                </a:moveTo>
                <a:lnTo>
                  <a:pt x="336" y="85"/>
                </a:lnTo>
                <a:lnTo>
                  <a:pt x="336" y="84"/>
                </a:lnTo>
                <a:lnTo>
                  <a:pt x="335" y="83"/>
                </a:lnTo>
                <a:lnTo>
                  <a:pt x="334" y="82"/>
                </a:lnTo>
                <a:lnTo>
                  <a:pt x="332" y="83"/>
                </a:lnTo>
                <a:lnTo>
                  <a:pt x="334" y="84"/>
                </a:lnTo>
                <a:lnTo>
                  <a:pt x="334" y="84"/>
                </a:lnTo>
                <a:lnTo>
                  <a:pt x="334" y="84"/>
                </a:lnTo>
                <a:close/>
                <a:moveTo>
                  <a:pt x="1369" y="99"/>
                </a:moveTo>
                <a:lnTo>
                  <a:pt x="1369" y="99"/>
                </a:lnTo>
                <a:lnTo>
                  <a:pt x="1368" y="98"/>
                </a:lnTo>
                <a:lnTo>
                  <a:pt x="1364" y="98"/>
                </a:lnTo>
                <a:lnTo>
                  <a:pt x="1359" y="98"/>
                </a:lnTo>
                <a:lnTo>
                  <a:pt x="1361" y="99"/>
                </a:lnTo>
                <a:lnTo>
                  <a:pt x="1369" y="99"/>
                </a:lnTo>
                <a:close/>
                <a:moveTo>
                  <a:pt x="1323" y="81"/>
                </a:moveTo>
                <a:lnTo>
                  <a:pt x="1324" y="81"/>
                </a:lnTo>
                <a:lnTo>
                  <a:pt x="1325" y="81"/>
                </a:lnTo>
                <a:lnTo>
                  <a:pt x="1325" y="80"/>
                </a:lnTo>
                <a:lnTo>
                  <a:pt x="1325" y="80"/>
                </a:lnTo>
                <a:lnTo>
                  <a:pt x="1324" y="80"/>
                </a:lnTo>
                <a:lnTo>
                  <a:pt x="1323" y="80"/>
                </a:lnTo>
                <a:lnTo>
                  <a:pt x="1324" y="81"/>
                </a:lnTo>
                <a:lnTo>
                  <a:pt x="1323" y="81"/>
                </a:lnTo>
                <a:lnTo>
                  <a:pt x="1323" y="81"/>
                </a:lnTo>
                <a:lnTo>
                  <a:pt x="1323" y="81"/>
                </a:lnTo>
                <a:close/>
                <a:moveTo>
                  <a:pt x="1324" y="91"/>
                </a:moveTo>
                <a:lnTo>
                  <a:pt x="1326" y="90"/>
                </a:lnTo>
                <a:lnTo>
                  <a:pt x="1327" y="89"/>
                </a:lnTo>
                <a:lnTo>
                  <a:pt x="1325" y="90"/>
                </a:lnTo>
                <a:lnTo>
                  <a:pt x="1324" y="91"/>
                </a:lnTo>
                <a:close/>
                <a:moveTo>
                  <a:pt x="1323" y="100"/>
                </a:moveTo>
                <a:lnTo>
                  <a:pt x="1327" y="100"/>
                </a:lnTo>
                <a:lnTo>
                  <a:pt x="1329" y="99"/>
                </a:lnTo>
                <a:lnTo>
                  <a:pt x="1326" y="98"/>
                </a:lnTo>
                <a:lnTo>
                  <a:pt x="1321" y="99"/>
                </a:lnTo>
                <a:lnTo>
                  <a:pt x="1321" y="100"/>
                </a:lnTo>
                <a:lnTo>
                  <a:pt x="1323" y="100"/>
                </a:lnTo>
                <a:close/>
                <a:moveTo>
                  <a:pt x="1320" y="80"/>
                </a:moveTo>
                <a:lnTo>
                  <a:pt x="1319" y="80"/>
                </a:lnTo>
                <a:lnTo>
                  <a:pt x="1318" y="81"/>
                </a:lnTo>
                <a:lnTo>
                  <a:pt x="1319" y="81"/>
                </a:lnTo>
                <a:lnTo>
                  <a:pt x="1319" y="82"/>
                </a:lnTo>
                <a:lnTo>
                  <a:pt x="1320" y="81"/>
                </a:lnTo>
                <a:lnTo>
                  <a:pt x="1320" y="80"/>
                </a:lnTo>
                <a:close/>
                <a:moveTo>
                  <a:pt x="1318" y="100"/>
                </a:moveTo>
                <a:lnTo>
                  <a:pt x="1319" y="100"/>
                </a:lnTo>
                <a:lnTo>
                  <a:pt x="1320" y="99"/>
                </a:lnTo>
                <a:lnTo>
                  <a:pt x="1318" y="99"/>
                </a:lnTo>
                <a:lnTo>
                  <a:pt x="1318" y="100"/>
                </a:lnTo>
                <a:close/>
                <a:moveTo>
                  <a:pt x="1320" y="91"/>
                </a:moveTo>
                <a:lnTo>
                  <a:pt x="1321" y="90"/>
                </a:lnTo>
                <a:lnTo>
                  <a:pt x="1323" y="89"/>
                </a:lnTo>
                <a:lnTo>
                  <a:pt x="1321" y="89"/>
                </a:lnTo>
                <a:lnTo>
                  <a:pt x="1321" y="90"/>
                </a:lnTo>
                <a:lnTo>
                  <a:pt x="1321" y="89"/>
                </a:lnTo>
                <a:lnTo>
                  <a:pt x="1320" y="89"/>
                </a:lnTo>
                <a:lnTo>
                  <a:pt x="1320" y="90"/>
                </a:lnTo>
                <a:lnTo>
                  <a:pt x="1320" y="91"/>
                </a:lnTo>
                <a:lnTo>
                  <a:pt x="1320" y="90"/>
                </a:lnTo>
                <a:lnTo>
                  <a:pt x="1320" y="91"/>
                </a:lnTo>
                <a:close/>
                <a:moveTo>
                  <a:pt x="1328" y="56"/>
                </a:moveTo>
                <a:lnTo>
                  <a:pt x="1331" y="55"/>
                </a:lnTo>
                <a:lnTo>
                  <a:pt x="1332" y="55"/>
                </a:lnTo>
                <a:lnTo>
                  <a:pt x="1329" y="55"/>
                </a:lnTo>
                <a:lnTo>
                  <a:pt x="1328" y="56"/>
                </a:lnTo>
                <a:close/>
                <a:moveTo>
                  <a:pt x="1332" y="47"/>
                </a:moveTo>
                <a:lnTo>
                  <a:pt x="1332" y="45"/>
                </a:lnTo>
                <a:lnTo>
                  <a:pt x="1332" y="45"/>
                </a:lnTo>
                <a:lnTo>
                  <a:pt x="1333" y="45"/>
                </a:lnTo>
                <a:lnTo>
                  <a:pt x="1337" y="48"/>
                </a:lnTo>
                <a:lnTo>
                  <a:pt x="1341" y="45"/>
                </a:lnTo>
                <a:lnTo>
                  <a:pt x="1343" y="47"/>
                </a:lnTo>
                <a:lnTo>
                  <a:pt x="1345" y="45"/>
                </a:lnTo>
                <a:lnTo>
                  <a:pt x="1346" y="47"/>
                </a:lnTo>
                <a:lnTo>
                  <a:pt x="1348" y="47"/>
                </a:lnTo>
                <a:lnTo>
                  <a:pt x="1349" y="45"/>
                </a:lnTo>
                <a:lnTo>
                  <a:pt x="1350" y="43"/>
                </a:lnTo>
                <a:lnTo>
                  <a:pt x="1351" y="45"/>
                </a:lnTo>
                <a:lnTo>
                  <a:pt x="1350" y="47"/>
                </a:lnTo>
                <a:lnTo>
                  <a:pt x="1353" y="47"/>
                </a:lnTo>
                <a:lnTo>
                  <a:pt x="1356" y="45"/>
                </a:lnTo>
                <a:lnTo>
                  <a:pt x="1357" y="47"/>
                </a:lnTo>
                <a:lnTo>
                  <a:pt x="1358" y="47"/>
                </a:lnTo>
                <a:lnTo>
                  <a:pt x="1361" y="47"/>
                </a:lnTo>
                <a:lnTo>
                  <a:pt x="1361" y="45"/>
                </a:lnTo>
                <a:lnTo>
                  <a:pt x="1364" y="44"/>
                </a:lnTo>
                <a:lnTo>
                  <a:pt x="1362" y="48"/>
                </a:lnTo>
                <a:lnTo>
                  <a:pt x="1364" y="47"/>
                </a:lnTo>
                <a:lnTo>
                  <a:pt x="1365" y="47"/>
                </a:lnTo>
                <a:lnTo>
                  <a:pt x="1365" y="48"/>
                </a:lnTo>
                <a:lnTo>
                  <a:pt x="1365" y="50"/>
                </a:lnTo>
                <a:lnTo>
                  <a:pt x="1362" y="51"/>
                </a:lnTo>
                <a:lnTo>
                  <a:pt x="1362" y="53"/>
                </a:lnTo>
                <a:lnTo>
                  <a:pt x="1365" y="51"/>
                </a:lnTo>
                <a:lnTo>
                  <a:pt x="1366" y="50"/>
                </a:lnTo>
                <a:lnTo>
                  <a:pt x="1367" y="50"/>
                </a:lnTo>
                <a:lnTo>
                  <a:pt x="1367" y="50"/>
                </a:lnTo>
                <a:lnTo>
                  <a:pt x="1368" y="44"/>
                </a:lnTo>
                <a:lnTo>
                  <a:pt x="1373" y="41"/>
                </a:lnTo>
                <a:lnTo>
                  <a:pt x="1373" y="41"/>
                </a:lnTo>
                <a:lnTo>
                  <a:pt x="1373" y="40"/>
                </a:lnTo>
                <a:lnTo>
                  <a:pt x="1376" y="42"/>
                </a:lnTo>
                <a:lnTo>
                  <a:pt x="1379" y="42"/>
                </a:lnTo>
                <a:lnTo>
                  <a:pt x="1381" y="42"/>
                </a:lnTo>
                <a:lnTo>
                  <a:pt x="1382" y="41"/>
                </a:lnTo>
                <a:lnTo>
                  <a:pt x="1381" y="42"/>
                </a:lnTo>
                <a:lnTo>
                  <a:pt x="1381" y="43"/>
                </a:lnTo>
                <a:lnTo>
                  <a:pt x="1382" y="43"/>
                </a:lnTo>
                <a:lnTo>
                  <a:pt x="1384" y="42"/>
                </a:lnTo>
                <a:lnTo>
                  <a:pt x="1386" y="43"/>
                </a:lnTo>
                <a:lnTo>
                  <a:pt x="1387" y="44"/>
                </a:lnTo>
                <a:lnTo>
                  <a:pt x="1386" y="44"/>
                </a:lnTo>
                <a:lnTo>
                  <a:pt x="1386" y="45"/>
                </a:lnTo>
                <a:lnTo>
                  <a:pt x="1387" y="45"/>
                </a:lnTo>
                <a:lnTo>
                  <a:pt x="1389" y="44"/>
                </a:lnTo>
                <a:lnTo>
                  <a:pt x="1390" y="45"/>
                </a:lnTo>
                <a:lnTo>
                  <a:pt x="1390" y="47"/>
                </a:lnTo>
                <a:lnTo>
                  <a:pt x="1390" y="41"/>
                </a:lnTo>
                <a:lnTo>
                  <a:pt x="1390" y="36"/>
                </a:lnTo>
                <a:lnTo>
                  <a:pt x="1389" y="32"/>
                </a:lnTo>
                <a:lnTo>
                  <a:pt x="1389" y="26"/>
                </a:lnTo>
                <a:lnTo>
                  <a:pt x="1389" y="26"/>
                </a:lnTo>
                <a:lnTo>
                  <a:pt x="1390" y="26"/>
                </a:lnTo>
                <a:lnTo>
                  <a:pt x="1390" y="20"/>
                </a:lnTo>
                <a:lnTo>
                  <a:pt x="1390" y="16"/>
                </a:lnTo>
                <a:lnTo>
                  <a:pt x="1391" y="8"/>
                </a:lnTo>
                <a:lnTo>
                  <a:pt x="1390" y="1"/>
                </a:lnTo>
                <a:lnTo>
                  <a:pt x="1387" y="1"/>
                </a:lnTo>
                <a:lnTo>
                  <a:pt x="1384" y="1"/>
                </a:lnTo>
                <a:lnTo>
                  <a:pt x="1376" y="1"/>
                </a:lnTo>
                <a:lnTo>
                  <a:pt x="1367" y="1"/>
                </a:lnTo>
                <a:lnTo>
                  <a:pt x="1350" y="1"/>
                </a:lnTo>
                <a:lnTo>
                  <a:pt x="1332" y="1"/>
                </a:lnTo>
                <a:lnTo>
                  <a:pt x="1269" y="1"/>
                </a:lnTo>
                <a:lnTo>
                  <a:pt x="1206" y="1"/>
                </a:lnTo>
                <a:lnTo>
                  <a:pt x="1193" y="1"/>
                </a:lnTo>
                <a:lnTo>
                  <a:pt x="1178" y="1"/>
                </a:lnTo>
                <a:lnTo>
                  <a:pt x="1175" y="1"/>
                </a:lnTo>
                <a:lnTo>
                  <a:pt x="1171" y="1"/>
                </a:lnTo>
                <a:lnTo>
                  <a:pt x="1171" y="1"/>
                </a:lnTo>
                <a:lnTo>
                  <a:pt x="1170" y="1"/>
                </a:lnTo>
                <a:lnTo>
                  <a:pt x="1161" y="7"/>
                </a:lnTo>
                <a:lnTo>
                  <a:pt x="1170" y="3"/>
                </a:lnTo>
                <a:lnTo>
                  <a:pt x="1168" y="6"/>
                </a:lnTo>
                <a:lnTo>
                  <a:pt x="1167" y="5"/>
                </a:lnTo>
                <a:lnTo>
                  <a:pt x="1167" y="3"/>
                </a:lnTo>
                <a:lnTo>
                  <a:pt x="1168" y="1"/>
                </a:lnTo>
                <a:lnTo>
                  <a:pt x="1136" y="1"/>
                </a:lnTo>
                <a:lnTo>
                  <a:pt x="1104" y="1"/>
                </a:lnTo>
                <a:lnTo>
                  <a:pt x="1103" y="3"/>
                </a:lnTo>
                <a:lnTo>
                  <a:pt x="1099" y="2"/>
                </a:lnTo>
                <a:lnTo>
                  <a:pt x="1101" y="2"/>
                </a:lnTo>
                <a:lnTo>
                  <a:pt x="1102" y="1"/>
                </a:lnTo>
                <a:lnTo>
                  <a:pt x="1090" y="1"/>
                </a:lnTo>
                <a:lnTo>
                  <a:pt x="1080" y="2"/>
                </a:lnTo>
                <a:lnTo>
                  <a:pt x="1056" y="1"/>
                </a:lnTo>
                <a:lnTo>
                  <a:pt x="1028" y="1"/>
                </a:lnTo>
                <a:lnTo>
                  <a:pt x="1029" y="2"/>
                </a:lnTo>
                <a:lnTo>
                  <a:pt x="1030" y="3"/>
                </a:lnTo>
                <a:lnTo>
                  <a:pt x="1031" y="7"/>
                </a:lnTo>
                <a:lnTo>
                  <a:pt x="1032" y="9"/>
                </a:lnTo>
                <a:lnTo>
                  <a:pt x="1036" y="15"/>
                </a:lnTo>
                <a:lnTo>
                  <a:pt x="1040" y="19"/>
                </a:lnTo>
                <a:lnTo>
                  <a:pt x="1049" y="31"/>
                </a:lnTo>
                <a:lnTo>
                  <a:pt x="1059" y="42"/>
                </a:lnTo>
                <a:lnTo>
                  <a:pt x="1069" y="56"/>
                </a:lnTo>
                <a:lnTo>
                  <a:pt x="1080" y="69"/>
                </a:lnTo>
                <a:lnTo>
                  <a:pt x="1089" y="81"/>
                </a:lnTo>
                <a:lnTo>
                  <a:pt x="1098" y="92"/>
                </a:lnTo>
                <a:lnTo>
                  <a:pt x="1095" y="93"/>
                </a:lnTo>
                <a:lnTo>
                  <a:pt x="1093" y="91"/>
                </a:lnTo>
                <a:lnTo>
                  <a:pt x="1090" y="90"/>
                </a:lnTo>
                <a:lnTo>
                  <a:pt x="1089" y="89"/>
                </a:lnTo>
                <a:lnTo>
                  <a:pt x="1088" y="86"/>
                </a:lnTo>
                <a:lnTo>
                  <a:pt x="1087" y="84"/>
                </a:lnTo>
                <a:lnTo>
                  <a:pt x="1080" y="78"/>
                </a:lnTo>
                <a:lnTo>
                  <a:pt x="1073" y="69"/>
                </a:lnTo>
                <a:lnTo>
                  <a:pt x="1073" y="71"/>
                </a:lnTo>
                <a:lnTo>
                  <a:pt x="1073" y="71"/>
                </a:lnTo>
                <a:lnTo>
                  <a:pt x="1072" y="69"/>
                </a:lnTo>
                <a:lnTo>
                  <a:pt x="1072" y="68"/>
                </a:lnTo>
                <a:lnTo>
                  <a:pt x="1070" y="67"/>
                </a:lnTo>
                <a:lnTo>
                  <a:pt x="1068" y="66"/>
                </a:lnTo>
                <a:lnTo>
                  <a:pt x="1065" y="61"/>
                </a:lnTo>
                <a:lnTo>
                  <a:pt x="1063" y="57"/>
                </a:lnTo>
                <a:lnTo>
                  <a:pt x="1057" y="50"/>
                </a:lnTo>
                <a:lnTo>
                  <a:pt x="1053" y="44"/>
                </a:lnTo>
                <a:lnTo>
                  <a:pt x="1049" y="39"/>
                </a:lnTo>
                <a:lnTo>
                  <a:pt x="1046" y="34"/>
                </a:lnTo>
                <a:lnTo>
                  <a:pt x="1047" y="34"/>
                </a:lnTo>
                <a:lnTo>
                  <a:pt x="1047" y="33"/>
                </a:lnTo>
                <a:lnTo>
                  <a:pt x="1047" y="33"/>
                </a:lnTo>
                <a:lnTo>
                  <a:pt x="1045" y="33"/>
                </a:lnTo>
                <a:lnTo>
                  <a:pt x="1044" y="32"/>
                </a:lnTo>
                <a:lnTo>
                  <a:pt x="1043" y="31"/>
                </a:lnTo>
                <a:lnTo>
                  <a:pt x="1041" y="28"/>
                </a:lnTo>
                <a:lnTo>
                  <a:pt x="1039" y="25"/>
                </a:lnTo>
                <a:lnTo>
                  <a:pt x="1039" y="24"/>
                </a:lnTo>
                <a:lnTo>
                  <a:pt x="1039" y="23"/>
                </a:lnTo>
                <a:lnTo>
                  <a:pt x="1038" y="23"/>
                </a:lnTo>
                <a:lnTo>
                  <a:pt x="1037" y="23"/>
                </a:lnTo>
                <a:lnTo>
                  <a:pt x="1036" y="20"/>
                </a:lnTo>
                <a:lnTo>
                  <a:pt x="1035" y="18"/>
                </a:lnTo>
                <a:lnTo>
                  <a:pt x="1033" y="18"/>
                </a:lnTo>
                <a:lnTo>
                  <a:pt x="1031" y="17"/>
                </a:lnTo>
                <a:lnTo>
                  <a:pt x="1030" y="15"/>
                </a:lnTo>
                <a:lnTo>
                  <a:pt x="1030" y="14"/>
                </a:lnTo>
                <a:lnTo>
                  <a:pt x="1028" y="10"/>
                </a:lnTo>
                <a:lnTo>
                  <a:pt x="1026" y="8"/>
                </a:lnTo>
                <a:lnTo>
                  <a:pt x="1022" y="2"/>
                </a:lnTo>
                <a:lnTo>
                  <a:pt x="1016" y="1"/>
                </a:lnTo>
                <a:lnTo>
                  <a:pt x="1016" y="5"/>
                </a:lnTo>
                <a:lnTo>
                  <a:pt x="1014" y="8"/>
                </a:lnTo>
                <a:lnTo>
                  <a:pt x="1012" y="7"/>
                </a:lnTo>
                <a:lnTo>
                  <a:pt x="1011" y="6"/>
                </a:lnTo>
                <a:lnTo>
                  <a:pt x="1010" y="5"/>
                </a:lnTo>
                <a:lnTo>
                  <a:pt x="1008" y="5"/>
                </a:lnTo>
                <a:lnTo>
                  <a:pt x="1008" y="5"/>
                </a:lnTo>
                <a:lnTo>
                  <a:pt x="1008" y="3"/>
                </a:lnTo>
                <a:lnTo>
                  <a:pt x="1005" y="2"/>
                </a:lnTo>
                <a:lnTo>
                  <a:pt x="1002" y="1"/>
                </a:lnTo>
                <a:lnTo>
                  <a:pt x="997" y="1"/>
                </a:lnTo>
                <a:lnTo>
                  <a:pt x="992" y="1"/>
                </a:lnTo>
                <a:lnTo>
                  <a:pt x="992" y="2"/>
                </a:lnTo>
                <a:lnTo>
                  <a:pt x="991" y="3"/>
                </a:lnTo>
                <a:lnTo>
                  <a:pt x="989" y="3"/>
                </a:lnTo>
                <a:lnTo>
                  <a:pt x="988" y="2"/>
                </a:lnTo>
                <a:lnTo>
                  <a:pt x="986" y="1"/>
                </a:lnTo>
                <a:lnTo>
                  <a:pt x="986" y="2"/>
                </a:lnTo>
                <a:lnTo>
                  <a:pt x="986" y="3"/>
                </a:lnTo>
                <a:lnTo>
                  <a:pt x="986" y="5"/>
                </a:lnTo>
                <a:lnTo>
                  <a:pt x="982" y="3"/>
                </a:lnTo>
                <a:lnTo>
                  <a:pt x="979" y="1"/>
                </a:lnTo>
                <a:lnTo>
                  <a:pt x="970" y="0"/>
                </a:lnTo>
                <a:lnTo>
                  <a:pt x="961" y="1"/>
                </a:lnTo>
                <a:lnTo>
                  <a:pt x="949" y="1"/>
                </a:lnTo>
                <a:lnTo>
                  <a:pt x="938" y="1"/>
                </a:lnTo>
                <a:lnTo>
                  <a:pt x="939" y="2"/>
                </a:lnTo>
                <a:lnTo>
                  <a:pt x="937" y="3"/>
                </a:lnTo>
                <a:lnTo>
                  <a:pt x="937" y="2"/>
                </a:lnTo>
                <a:lnTo>
                  <a:pt x="936" y="2"/>
                </a:lnTo>
                <a:lnTo>
                  <a:pt x="931" y="1"/>
                </a:lnTo>
                <a:lnTo>
                  <a:pt x="926" y="1"/>
                </a:lnTo>
                <a:lnTo>
                  <a:pt x="929" y="5"/>
                </a:lnTo>
                <a:lnTo>
                  <a:pt x="932" y="8"/>
                </a:lnTo>
                <a:lnTo>
                  <a:pt x="937" y="14"/>
                </a:lnTo>
                <a:lnTo>
                  <a:pt x="940" y="18"/>
                </a:lnTo>
                <a:lnTo>
                  <a:pt x="942" y="20"/>
                </a:lnTo>
                <a:lnTo>
                  <a:pt x="945" y="23"/>
                </a:lnTo>
                <a:lnTo>
                  <a:pt x="946" y="25"/>
                </a:lnTo>
                <a:lnTo>
                  <a:pt x="947" y="26"/>
                </a:lnTo>
                <a:lnTo>
                  <a:pt x="950" y="30"/>
                </a:lnTo>
                <a:lnTo>
                  <a:pt x="955" y="33"/>
                </a:lnTo>
                <a:lnTo>
                  <a:pt x="964" y="42"/>
                </a:lnTo>
                <a:lnTo>
                  <a:pt x="972" y="51"/>
                </a:lnTo>
                <a:lnTo>
                  <a:pt x="972" y="52"/>
                </a:lnTo>
                <a:lnTo>
                  <a:pt x="973" y="53"/>
                </a:lnTo>
                <a:lnTo>
                  <a:pt x="974" y="53"/>
                </a:lnTo>
                <a:lnTo>
                  <a:pt x="975" y="55"/>
                </a:lnTo>
                <a:lnTo>
                  <a:pt x="978" y="56"/>
                </a:lnTo>
                <a:lnTo>
                  <a:pt x="979" y="57"/>
                </a:lnTo>
                <a:lnTo>
                  <a:pt x="979" y="58"/>
                </a:lnTo>
                <a:lnTo>
                  <a:pt x="980" y="59"/>
                </a:lnTo>
                <a:lnTo>
                  <a:pt x="981" y="59"/>
                </a:lnTo>
                <a:lnTo>
                  <a:pt x="982" y="59"/>
                </a:lnTo>
                <a:lnTo>
                  <a:pt x="983" y="59"/>
                </a:lnTo>
                <a:lnTo>
                  <a:pt x="983" y="59"/>
                </a:lnTo>
                <a:lnTo>
                  <a:pt x="983" y="61"/>
                </a:lnTo>
                <a:lnTo>
                  <a:pt x="986" y="64"/>
                </a:lnTo>
                <a:lnTo>
                  <a:pt x="988" y="65"/>
                </a:lnTo>
                <a:lnTo>
                  <a:pt x="990" y="65"/>
                </a:lnTo>
                <a:lnTo>
                  <a:pt x="992" y="67"/>
                </a:lnTo>
                <a:lnTo>
                  <a:pt x="995" y="71"/>
                </a:lnTo>
                <a:lnTo>
                  <a:pt x="998" y="73"/>
                </a:lnTo>
                <a:lnTo>
                  <a:pt x="1002" y="74"/>
                </a:lnTo>
                <a:lnTo>
                  <a:pt x="1004" y="76"/>
                </a:lnTo>
                <a:lnTo>
                  <a:pt x="1005" y="77"/>
                </a:lnTo>
                <a:lnTo>
                  <a:pt x="1010" y="81"/>
                </a:lnTo>
                <a:lnTo>
                  <a:pt x="1016" y="83"/>
                </a:lnTo>
                <a:lnTo>
                  <a:pt x="1015" y="82"/>
                </a:lnTo>
                <a:lnTo>
                  <a:pt x="1014" y="81"/>
                </a:lnTo>
                <a:lnTo>
                  <a:pt x="1020" y="86"/>
                </a:lnTo>
                <a:lnTo>
                  <a:pt x="1027" y="91"/>
                </a:lnTo>
                <a:lnTo>
                  <a:pt x="1031" y="94"/>
                </a:lnTo>
                <a:lnTo>
                  <a:pt x="1036" y="98"/>
                </a:lnTo>
                <a:lnTo>
                  <a:pt x="1035" y="99"/>
                </a:lnTo>
                <a:lnTo>
                  <a:pt x="1035" y="101"/>
                </a:lnTo>
                <a:lnTo>
                  <a:pt x="1036" y="101"/>
                </a:lnTo>
                <a:lnTo>
                  <a:pt x="1037" y="103"/>
                </a:lnTo>
                <a:lnTo>
                  <a:pt x="1037" y="106"/>
                </a:lnTo>
                <a:lnTo>
                  <a:pt x="1039" y="107"/>
                </a:lnTo>
                <a:lnTo>
                  <a:pt x="1039" y="106"/>
                </a:lnTo>
                <a:lnTo>
                  <a:pt x="1040" y="105"/>
                </a:lnTo>
                <a:lnTo>
                  <a:pt x="1038" y="103"/>
                </a:lnTo>
                <a:lnTo>
                  <a:pt x="1036" y="100"/>
                </a:lnTo>
                <a:lnTo>
                  <a:pt x="1045" y="103"/>
                </a:lnTo>
                <a:lnTo>
                  <a:pt x="1053" y="108"/>
                </a:lnTo>
                <a:lnTo>
                  <a:pt x="1061" y="111"/>
                </a:lnTo>
                <a:lnTo>
                  <a:pt x="1065" y="118"/>
                </a:lnTo>
                <a:lnTo>
                  <a:pt x="1064" y="118"/>
                </a:lnTo>
                <a:lnTo>
                  <a:pt x="1062" y="118"/>
                </a:lnTo>
                <a:lnTo>
                  <a:pt x="1063" y="119"/>
                </a:lnTo>
                <a:lnTo>
                  <a:pt x="1063" y="121"/>
                </a:lnTo>
                <a:lnTo>
                  <a:pt x="1062" y="119"/>
                </a:lnTo>
                <a:lnTo>
                  <a:pt x="1061" y="121"/>
                </a:lnTo>
                <a:lnTo>
                  <a:pt x="1063" y="122"/>
                </a:lnTo>
                <a:lnTo>
                  <a:pt x="1065" y="122"/>
                </a:lnTo>
                <a:lnTo>
                  <a:pt x="1064" y="125"/>
                </a:lnTo>
                <a:lnTo>
                  <a:pt x="1063" y="130"/>
                </a:lnTo>
                <a:lnTo>
                  <a:pt x="1065" y="132"/>
                </a:lnTo>
                <a:lnTo>
                  <a:pt x="1066" y="134"/>
                </a:lnTo>
                <a:lnTo>
                  <a:pt x="1070" y="128"/>
                </a:lnTo>
                <a:lnTo>
                  <a:pt x="1073" y="124"/>
                </a:lnTo>
                <a:lnTo>
                  <a:pt x="1078" y="121"/>
                </a:lnTo>
                <a:lnTo>
                  <a:pt x="1080" y="116"/>
                </a:lnTo>
                <a:lnTo>
                  <a:pt x="1073" y="114"/>
                </a:lnTo>
                <a:lnTo>
                  <a:pt x="1066" y="114"/>
                </a:lnTo>
                <a:lnTo>
                  <a:pt x="1065" y="109"/>
                </a:lnTo>
                <a:lnTo>
                  <a:pt x="1064" y="107"/>
                </a:lnTo>
                <a:lnTo>
                  <a:pt x="1062" y="107"/>
                </a:lnTo>
                <a:lnTo>
                  <a:pt x="1060" y="105"/>
                </a:lnTo>
                <a:lnTo>
                  <a:pt x="1057" y="101"/>
                </a:lnTo>
                <a:lnTo>
                  <a:pt x="1056" y="99"/>
                </a:lnTo>
                <a:lnTo>
                  <a:pt x="1051" y="96"/>
                </a:lnTo>
                <a:lnTo>
                  <a:pt x="1044" y="93"/>
                </a:lnTo>
                <a:lnTo>
                  <a:pt x="1044" y="96"/>
                </a:lnTo>
                <a:lnTo>
                  <a:pt x="1041" y="98"/>
                </a:lnTo>
                <a:lnTo>
                  <a:pt x="1040" y="97"/>
                </a:lnTo>
                <a:lnTo>
                  <a:pt x="1039" y="96"/>
                </a:lnTo>
                <a:lnTo>
                  <a:pt x="1038" y="96"/>
                </a:lnTo>
                <a:lnTo>
                  <a:pt x="1037" y="97"/>
                </a:lnTo>
                <a:lnTo>
                  <a:pt x="1035" y="96"/>
                </a:lnTo>
                <a:lnTo>
                  <a:pt x="1033" y="94"/>
                </a:lnTo>
                <a:lnTo>
                  <a:pt x="1029" y="91"/>
                </a:lnTo>
                <a:lnTo>
                  <a:pt x="1026" y="86"/>
                </a:lnTo>
                <a:lnTo>
                  <a:pt x="1021" y="85"/>
                </a:lnTo>
                <a:lnTo>
                  <a:pt x="1018" y="81"/>
                </a:lnTo>
                <a:lnTo>
                  <a:pt x="1016" y="81"/>
                </a:lnTo>
                <a:lnTo>
                  <a:pt x="1016" y="80"/>
                </a:lnTo>
                <a:lnTo>
                  <a:pt x="1011" y="77"/>
                </a:lnTo>
                <a:lnTo>
                  <a:pt x="1010" y="72"/>
                </a:lnTo>
                <a:lnTo>
                  <a:pt x="1007" y="72"/>
                </a:lnTo>
                <a:lnTo>
                  <a:pt x="1005" y="72"/>
                </a:lnTo>
                <a:lnTo>
                  <a:pt x="1004" y="69"/>
                </a:lnTo>
                <a:lnTo>
                  <a:pt x="1002" y="67"/>
                </a:lnTo>
                <a:lnTo>
                  <a:pt x="1000" y="66"/>
                </a:lnTo>
                <a:lnTo>
                  <a:pt x="1000" y="65"/>
                </a:lnTo>
                <a:lnTo>
                  <a:pt x="999" y="65"/>
                </a:lnTo>
                <a:lnTo>
                  <a:pt x="998" y="66"/>
                </a:lnTo>
                <a:lnTo>
                  <a:pt x="998" y="64"/>
                </a:lnTo>
                <a:lnTo>
                  <a:pt x="997" y="63"/>
                </a:lnTo>
                <a:lnTo>
                  <a:pt x="995" y="64"/>
                </a:lnTo>
                <a:lnTo>
                  <a:pt x="994" y="63"/>
                </a:lnTo>
                <a:lnTo>
                  <a:pt x="996" y="61"/>
                </a:lnTo>
                <a:lnTo>
                  <a:pt x="996" y="59"/>
                </a:lnTo>
                <a:lnTo>
                  <a:pt x="996" y="60"/>
                </a:lnTo>
                <a:lnTo>
                  <a:pt x="995" y="60"/>
                </a:lnTo>
                <a:lnTo>
                  <a:pt x="998" y="55"/>
                </a:lnTo>
                <a:lnTo>
                  <a:pt x="1006" y="60"/>
                </a:lnTo>
                <a:lnTo>
                  <a:pt x="1005" y="60"/>
                </a:lnTo>
                <a:lnTo>
                  <a:pt x="1005" y="60"/>
                </a:lnTo>
                <a:lnTo>
                  <a:pt x="1008" y="61"/>
                </a:lnTo>
                <a:lnTo>
                  <a:pt x="1012" y="61"/>
                </a:lnTo>
                <a:lnTo>
                  <a:pt x="1012" y="64"/>
                </a:lnTo>
                <a:lnTo>
                  <a:pt x="1014" y="66"/>
                </a:lnTo>
                <a:lnTo>
                  <a:pt x="1016" y="65"/>
                </a:lnTo>
                <a:lnTo>
                  <a:pt x="1020" y="67"/>
                </a:lnTo>
                <a:lnTo>
                  <a:pt x="1019" y="68"/>
                </a:lnTo>
                <a:lnTo>
                  <a:pt x="1019" y="69"/>
                </a:lnTo>
                <a:lnTo>
                  <a:pt x="1020" y="69"/>
                </a:lnTo>
                <a:lnTo>
                  <a:pt x="1021" y="72"/>
                </a:lnTo>
                <a:lnTo>
                  <a:pt x="1021" y="69"/>
                </a:lnTo>
                <a:lnTo>
                  <a:pt x="1020" y="68"/>
                </a:lnTo>
                <a:lnTo>
                  <a:pt x="1023" y="71"/>
                </a:lnTo>
                <a:lnTo>
                  <a:pt x="1026" y="73"/>
                </a:lnTo>
                <a:lnTo>
                  <a:pt x="1029" y="69"/>
                </a:lnTo>
                <a:lnTo>
                  <a:pt x="1028" y="67"/>
                </a:lnTo>
                <a:lnTo>
                  <a:pt x="1027" y="68"/>
                </a:lnTo>
                <a:lnTo>
                  <a:pt x="1026" y="69"/>
                </a:lnTo>
                <a:lnTo>
                  <a:pt x="1026" y="67"/>
                </a:lnTo>
                <a:lnTo>
                  <a:pt x="1027" y="65"/>
                </a:lnTo>
                <a:lnTo>
                  <a:pt x="1030" y="66"/>
                </a:lnTo>
                <a:lnTo>
                  <a:pt x="1033" y="69"/>
                </a:lnTo>
                <a:lnTo>
                  <a:pt x="1033" y="69"/>
                </a:lnTo>
                <a:lnTo>
                  <a:pt x="1032" y="69"/>
                </a:lnTo>
                <a:lnTo>
                  <a:pt x="1031" y="71"/>
                </a:lnTo>
                <a:lnTo>
                  <a:pt x="1032" y="73"/>
                </a:lnTo>
                <a:lnTo>
                  <a:pt x="1035" y="76"/>
                </a:lnTo>
                <a:lnTo>
                  <a:pt x="1039" y="77"/>
                </a:lnTo>
                <a:lnTo>
                  <a:pt x="1038" y="80"/>
                </a:lnTo>
                <a:lnTo>
                  <a:pt x="1039" y="82"/>
                </a:lnTo>
                <a:lnTo>
                  <a:pt x="1041" y="80"/>
                </a:lnTo>
                <a:lnTo>
                  <a:pt x="1044" y="80"/>
                </a:lnTo>
                <a:lnTo>
                  <a:pt x="1043" y="81"/>
                </a:lnTo>
                <a:lnTo>
                  <a:pt x="1041" y="82"/>
                </a:lnTo>
                <a:lnTo>
                  <a:pt x="1044" y="84"/>
                </a:lnTo>
                <a:lnTo>
                  <a:pt x="1046" y="85"/>
                </a:lnTo>
                <a:lnTo>
                  <a:pt x="1048" y="84"/>
                </a:lnTo>
                <a:lnTo>
                  <a:pt x="1052" y="86"/>
                </a:lnTo>
                <a:lnTo>
                  <a:pt x="1051" y="86"/>
                </a:lnTo>
                <a:lnTo>
                  <a:pt x="1049" y="86"/>
                </a:lnTo>
                <a:lnTo>
                  <a:pt x="1051" y="88"/>
                </a:lnTo>
                <a:lnTo>
                  <a:pt x="1053" y="88"/>
                </a:lnTo>
                <a:lnTo>
                  <a:pt x="1053" y="90"/>
                </a:lnTo>
                <a:lnTo>
                  <a:pt x="1055" y="90"/>
                </a:lnTo>
                <a:lnTo>
                  <a:pt x="1056" y="89"/>
                </a:lnTo>
                <a:lnTo>
                  <a:pt x="1057" y="88"/>
                </a:lnTo>
                <a:lnTo>
                  <a:pt x="1056" y="84"/>
                </a:lnTo>
                <a:lnTo>
                  <a:pt x="1056" y="82"/>
                </a:lnTo>
                <a:lnTo>
                  <a:pt x="1055" y="82"/>
                </a:lnTo>
                <a:lnTo>
                  <a:pt x="1054" y="83"/>
                </a:lnTo>
                <a:lnTo>
                  <a:pt x="1053" y="81"/>
                </a:lnTo>
                <a:lnTo>
                  <a:pt x="1049" y="82"/>
                </a:lnTo>
                <a:lnTo>
                  <a:pt x="1047" y="78"/>
                </a:lnTo>
                <a:lnTo>
                  <a:pt x="1040" y="77"/>
                </a:lnTo>
                <a:lnTo>
                  <a:pt x="1039" y="74"/>
                </a:lnTo>
                <a:lnTo>
                  <a:pt x="1035" y="73"/>
                </a:lnTo>
                <a:lnTo>
                  <a:pt x="1036" y="73"/>
                </a:lnTo>
                <a:lnTo>
                  <a:pt x="1036" y="73"/>
                </a:lnTo>
                <a:lnTo>
                  <a:pt x="1036" y="72"/>
                </a:lnTo>
                <a:lnTo>
                  <a:pt x="1035" y="72"/>
                </a:lnTo>
                <a:lnTo>
                  <a:pt x="1035" y="73"/>
                </a:lnTo>
                <a:lnTo>
                  <a:pt x="1035" y="73"/>
                </a:lnTo>
                <a:lnTo>
                  <a:pt x="1035" y="72"/>
                </a:lnTo>
                <a:lnTo>
                  <a:pt x="1033" y="73"/>
                </a:lnTo>
                <a:lnTo>
                  <a:pt x="1041" y="72"/>
                </a:lnTo>
                <a:lnTo>
                  <a:pt x="1051" y="76"/>
                </a:lnTo>
                <a:lnTo>
                  <a:pt x="1060" y="82"/>
                </a:lnTo>
                <a:lnTo>
                  <a:pt x="1070" y="86"/>
                </a:lnTo>
                <a:lnTo>
                  <a:pt x="1073" y="89"/>
                </a:lnTo>
                <a:lnTo>
                  <a:pt x="1079" y="91"/>
                </a:lnTo>
                <a:lnTo>
                  <a:pt x="1081" y="91"/>
                </a:lnTo>
                <a:lnTo>
                  <a:pt x="1082" y="92"/>
                </a:lnTo>
                <a:lnTo>
                  <a:pt x="1084" y="93"/>
                </a:lnTo>
                <a:lnTo>
                  <a:pt x="1084" y="96"/>
                </a:lnTo>
                <a:lnTo>
                  <a:pt x="1089" y="94"/>
                </a:lnTo>
                <a:lnTo>
                  <a:pt x="1092" y="98"/>
                </a:lnTo>
                <a:lnTo>
                  <a:pt x="1092" y="99"/>
                </a:lnTo>
                <a:lnTo>
                  <a:pt x="1089" y="99"/>
                </a:lnTo>
                <a:lnTo>
                  <a:pt x="1088" y="99"/>
                </a:lnTo>
                <a:lnTo>
                  <a:pt x="1087" y="100"/>
                </a:lnTo>
                <a:lnTo>
                  <a:pt x="1086" y="98"/>
                </a:lnTo>
                <a:lnTo>
                  <a:pt x="1084" y="96"/>
                </a:lnTo>
                <a:lnTo>
                  <a:pt x="1082" y="98"/>
                </a:lnTo>
                <a:lnTo>
                  <a:pt x="1081" y="99"/>
                </a:lnTo>
                <a:lnTo>
                  <a:pt x="1077" y="98"/>
                </a:lnTo>
                <a:lnTo>
                  <a:pt x="1074" y="92"/>
                </a:lnTo>
                <a:lnTo>
                  <a:pt x="1073" y="93"/>
                </a:lnTo>
                <a:lnTo>
                  <a:pt x="1070" y="92"/>
                </a:lnTo>
                <a:lnTo>
                  <a:pt x="1072" y="92"/>
                </a:lnTo>
                <a:lnTo>
                  <a:pt x="1072" y="90"/>
                </a:lnTo>
                <a:lnTo>
                  <a:pt x="1071" y="91"/>
                </a:lnTo>
                <a:lnTo>
                  <a:pt x="1071" y="91"/>
                </a:lnTo>
                <a:lnTo>
                  <a:pt x="1070" y="91"/>
                </a:lnTo>
                <a:lnTo>
                  <a:pt x="1069" y="90"/>
                </a:lnTo>
                <a:lnTo>
                  <a:pt x="1066" y="89"/>
                </a:lnTo>
                <a:lnTo>
                  <a:pt x="1065" y="89"/>
                </a:lnTo>
                <a:lnTo>
                  <a:pt x="1065" y="90"/>
                </a:lnTo>
                <a:lnTo>
                  <a:pt x="1065" y="90"/>
                </a:lnTo>
                <a:lnTo>
                  <a:pt x="1064" y="90"/>
                </a:lnTo>
                <a:lnTo>
                  <a:pt x="1063" y="89"/>
                </a:lnTo>
                <a:lnTo>
                  <a:pt x="1061" y="89"/>
                </a:lnTo>
                <a:lnTo>
                  <a:pt x="1060" y="89"/>
                </a:lnTo>
                <a:lnTo>
                  <a:pt x="1060" y="90"/>
                </a:lnTo>
                <a:lnTo>
                  <a:pt x="1062" y="91"/>
                </a:lnTo>
                <a:lnTo>
                  <a:pt x="1062" y="93"/>
                </a:lnTo>
                <a:lnTo>
                  <a:pt x="1064" y="93"/>
                </a:lnTo>
                <a:lnTo>
                  <a:pt x="1066" y="96"/>
                </a:lnTo>
                <a:lnTo>
                  <a:pt x="1070" y="96"/>
                </a:lnTo>
                <a:lnTo>
                  <a:pt x="1069" y="96"/>
                </a:lnTo>
                <a:lnTo>
                  <a:pt x="1068" y="96"/>
                </a:lnTo>
                <a:lnTo>
                  <a:pt x="1068" y="94"/>
                </a:lnTo>
                <a:lnTo>
                  <a:pt x="1068" y="94"/>
                </a:lnTo>
                <a:lnTo>
                  <a:pt x="1069" y="94"/>
                </a:lnTo>
                <a:lnTo>
                  <a:pt x="1070" y="94"/>
                </a:lnTo>
                <a:lnTo>
                  <a:pt x="1072" y="96"/>
                </a:lnTo>
                <a:lnTo>
                  <a:pt x="1072" y="96"/>
                </a:lnTo>
                <a:lnTo>
                  <a:pt x="1072" y="97"/>
                </a:lnTo>
                <a:lnTo>
                  <a:pt x="1072" y="99"/>
                </a:lnTo>
                <a:lnTo>
                  <a:pt x="1074" y="99"/>
                </a:lnTo>
                <a:lnTo>
                  <a:pt x="1076" y="99"/>
                </a:lnTo>
                <a:lnTo>
                  <a:pt x="1078" y="101"/>
                </a:lnTo>
                <a:lnTo>
                  <a:pt x="1080" y="101"/>
                </a:lnTo>
                <a:lnTo>
                  <a:pt x="1080" y="100"/>
                </a:lnTo>
                <a:lnTo>
                  <a:pt x="1080" y="100"/>
                </a:lnTo>
                <a:lnTo>
                  <a:pt x="1080" y="100"/>
                </a:lnTo>
                <a:lnTo>
                  <a:pt x="1081" y="100"/>
                </a:lnTo>
                <a:lnTo>
                  <a:pt x="1085" y="103"/>
                </a:lnTo>
                <a:lnTo>
                  <a:pt x="1088" y="107"/>
                </a:lnTo>
                <a:lnTo>
                  <a:pt x="1093" y="100"/>
                </a:lnTo>
                <a:lnTo>
                  <a:pt x="1099" y="98"/>
                </a:lnTo>
                <a:lnTo>
                  <a:pt x="1099" y="96"/>
                </a:lnTo>
                <a:lnTo>
                  <a:pt x="1098" y="94"/>
                </a:lnTo>
                <a:lnTo>
                  <a:pt x="1103" y="86"/>
                </a:lnTo>
                <a:lnTo>
                  <a:pt x="1109" y="77"/>
                </a:lnTo>
                <a:lnTo>
                  <a:pt x="1112" y="72"/>
                </a:lnTo>
                <a:lnTo>
                  <a:pt x="1117" y="66"/>
                </a:lnTo>
                <a:lnTo>
                  <a:pt x="1119" y="60"/>
                </a:lnTo>
                <a:lnTo>
                  <a:pt x="1123" y="57"/>
                </a:lnTo>
                <a:lnTo>
                  <a:pt x="1125" y="55"/>
                </a:lnTo>
                <a:lnTo>
                  <a:pt x="1125" y="52"/>
                </a:lnTo>
                <a:lnTo>
                  <a:pt x="1126" y="50"/>
                </a:lnTo>
                <a:lnTo>
                  <a:pt x="1126" y="49"/>
                </a:lnTo>
                <a:lnTo>
                  <a:pt x="1127" y="48"/>
                </a:lnTo>
                <a:lnTo>
                  <a:pt x="1128" y="48"/>
                </a:lnTo>
                <a:lnTo>
                  <a:pt x="1130" y="45"/>
                </a:lnTo>
                <a:lnTo>
                  <a:pt x="1132" y="47"/>
                </a:lnTo>
                <a:lnTo>
                  <a:pt x="1131" y="50"/>
                </a:lnTo>
                <a:lnTo>
                  <a:pt x="1131" y="53"/>
                </a:lnTo>
                <a:lnTo>
                  <a:pt x="1128" y="56"/>
                </a:lnTo>
                <a:lnTo>
                  <a:pt x="1127" y="59"/>
                </a:lnTo>
                <a:lnTo>
                  <a:pt x="1125" y="64"/>
                </a:lnTo>
                <a:lnTo>
                  <a:pt x="1121" y="69"/>
                </a:lnTo>
                <a:lnTo>
                  <a:pt x="1121" y="68"/>
                </a:lnTo>
                <a:lnTo>
                  <a:pt x="1120" y="67"/>
                </a:lnTo>
                <a:lnTo>
                  <a:pt x="1119" y="73"/>
                </a:lnTo>
                <a:lnTo>
                  <a:pt x="1115" y="76"/>
                </a:lnTo>
                <a:lnTo>
                  <a:pt x="1115" y="78"/>
                </a:lnTo>
                <a:lnTo>
                  <a:pt x="1113" y="81"/>
                </a:lnTo>
                <a:lnTo>
                  <a:pt x="1113" y="82"/>
                </a:lnTo>
                <a:lnTo>
                  <a:pt x="1112" y="84"/>
                </a:lnTo>
                <a:lnTo>
                  <a:pt x="1107" y="89"/>
                </a:lnTo>
                <a:lnTo>
                  <a:pt x="1104" y="94"/>
                </a:lnTo>
                <a:lnTo>
                  <a:pt x="1099" y="100"/>
                </a:lnTo>
                <a:lnTo>
                  <a:pt x="1096" y="105"/>
                </a:lnTo>
                <a:lnTo>
                  <a:pt x="1095" y="106"/>
                </a:lnTo>
                <a:lnTo>
                  <a:pt x="1094" y="108"/>
                </a:lnTo>
                <a:lnTo>
                  <a:pt x="1096" y="109"/>
                </a:lnTo>
                <a:lnTo>
                  <a:pt x="1099" y="111"/>
                </a:lnTo>
                <a:lnTo>
                  <a:pt x="1099" y="110"/>
                </a:lnTo>
                <a:lnTo>
                  <a:pt x="1099" y="108"/>
                </a:lnTo>
                <a:lnTo>
                  <a:pt x="1101" y="110"/>
                </a:lnTo>
                <a:lnTo>
                  <a:pt x="1103" y="111"/>
                </a:lnTo>
                <a:lnTo>
                  <a:pt x="1104" y="113"/>
                </a:lnTo>
                <a:lnTo>
                  <a:pt x="1104" y="114"/>
                </a:lnTo>
                <a:lnTo>
                  <a:pt x="1105" y="113"/>
                </a:lnTo>
                <a:lnTo>
                  <a:pt x="1105" y="111"/>
                </a:lnTo>
                <a:lnTo>
                  <a:pt x="1111" y="116"/>
                </a:lnTo>
                <a:lnTo>
                  <a:pt x="1117" y="117"/>
                </a:lnTo>
                <a:lnTo>
                  <a:pt x="1117" y="117"/>
                </a:lnTo>
                <a:lnTo>
                  <a:pt x="1117" y="116"/>
                </a:lnTo>
                <a:lnTo>
                  <a:pt x="1115" y="117"/>
                </a:lnTo>
                <a:lnTo>
                  <a:pt x="1115" y="116"/>
                </a:lnTo>
                <a:lnTo>
                  <a:pt x="1115" y="115"/>
                </a:lnTo>
                <a:lnTo>
                  <a:pt x="1114" y="114"/>
                </a:lnTo>
                <a:lnTo>
                  <a:pt x="1110" y="109"/>
                </a:lnTo>
                <a:lnTo>
                  <a:pt x="1106" y="102"/>
                </a:lnTo>
                <a:lnTo>
                  <a:pt x="1110" y="105"/>
                </a:lnTo>
                <a:lnTo>
                  <a:pt x="1112" y="107"/>
                </a:lnTo>
                <a:lnTo>
                  <a:pt x="1114" y="106"/>
                </a:lnTo>
                <a:lnTo>
                  <a:pt x="1118" y="106"/>
                </a:lnTo>
                <a:lnTo>
                  <a:pt x="1122" y="108"/>
                </a:lnTo>
                <a:lnTo>
                  <a:pt x="1128" y="111"/>
                </a:lnTo>
                <a:lnTo>
                  <a:pt x="1131" y="111"/>
                </a:lnTo>
                <a:lnTo>
                  <a:pt x="1134" y="111"/>
                </a:lnTo>
                <a:lnTo>
                  <a:pt x="1136" y="114"/>
                </a:lnTo>
                <a:lnTo>
                  <a:pt x="1138" y="115"/>
                </a:lnTo>
                <a:lnTo>
                  <a:pt x="1143" y="117"/>
                </a:lnTo>
                <a:lnTo>
                  <a:pt x="1148" y="118"/>
                </a:lnTo>
                <a:lnTo>
                  <a:pt x="1150" y="117"/>
                </a:lnTo>
                <a:lnTo>
                  <a:pt x="1152" y="118"/>
                </a:lnTo>
                <a:lnTo>
                  <a:pt x="1153" y="121"/>
                </a:lnTo>
                <a:lnTo>
                  <a:pt x="1158" y="122"/>
                </a:lnTo>
                <a:lnTo>
                  <a:pt x="1156" y="124"/>
                </a:lnTo>
                <a:lnTo>
                  <a:pt x="1156" y="125"/>
                </a:lnTo>
                <a:lnTo>
                  <a:pt x="1154" y="125"/>
                </a:lnTo>
                <a:lnTo>
                  <a:pt x="1153" y="126"/>
                </a:lnTo>
                <a:lnTo>
                  <a:pt x="1153" y="125"/>
                </a:lnTo>
                <a:lnTo>
                  <a:pt x="1154" y="124"/>
                </a:lnTo>
                <a:lnTo>
                  <a:pt x="1151" y="124"/>
                </a:lnTo>
                <a:lnTo>
                  <a:pt x="1148" y="125"/>
                </a:lnTo>
                <a:lnTo>
                  <a:pt x="1148" y="124"/>
                </a:lnTo>
                <a:lnTo>
                  <a:pt x="1146" y="124"/>
                </a:lnTo>
                <a:lnTo>
                  <a:pt x="1146" y="122"/>
                </a:lnTo>
                <a:lnTo>
                  <a:pt x="1142" y="122"/>
                </a:lnTo>
                <a:lnTo>
                  <a:pt x="1142" y="121"/>
                </a:lnTo>
                <a:lnTo>
                  <a:pt x="1143" y="121"/>
                </a:lnTo>
                <a:lnTo>
                  <a:pt x="1140" y="121"/>
                </a:lnTo>
                <a:lnTo>
                  <a:pt x="1138" y="121"/>
                </a:lnTo>
                <a:lnTo>
                  <a:pt x="1136" y="119"/>
                </a:lnTo>
                <a:lnTo>
                  <a:pt x="1132" y="116"/>
                </a:lnTo>
                <a:lnTo>
                  <a:pt x="1131" y="117"/>
                </a:lnTo>
                <a:lnTo>
                  <a:pt x="1130" y="114"/>
                </a:lnTo>
                <a:lnTo>
                  <a:pt x="1126" y="114"/>
                </a:lnTo>
                <a:lnTo>
                  <a:pt x="1121" y="116"/>
                </a:lnTo>
                <a:lnTo>
                  <a:pt x="1128" y="122"/>
                </a:lnTo>
                <a:lnTo>
                  <a:pt x="1132" y="127"/>
                </a:lnTo>
                <a:lnTo>
                  <a:pt x="1130" y="132"/>
                </a:lnTo>
                <a:lnTo>
                  <a:pt x="1127" y="130"/>
                </a:lnTo>
                <a:lnTo>
                  <a:pt x="1121" y="134"/>
                </a:lnTo>
                <a:lnTo>
                  <a:pt x="1113" y="132"/>
                </a:lnTo>
                <a:lnTo>
                  <a:pt x="1113" y="132"/>
                </a:lnTo>
                <a:lnTo>
                  <a:pt x="1114" y="132"/>
                </a:lnTo>
                <a:lnTo>
                  <a:pt x="1110" y="132"/>
                </a:lnTo>
                <a:lnTo>
                  <a:pt x="1105" y="133"/>
                </a:lnTo>
                <a:lnTo>
                  <a:pt x="1102" y="132"/>
                </a:lnTo>
                <a:lnTo>
                  <a:pt x="1099" y="130"/>
                </a:lnTo>
                <a:lnTo>
                  <a:pt x="1101" y="130"/>
                </a:lnTo>
                <a:lnTo>
                  <a:pt x="1102" y="131"/>
                </a:lnTo>
                <a:lnTo>
                  <a:pt x="1102" y="130"/>
                </a:lnTo>
                <a:lnTo>
                  <a:pt x="1102" y="127"/>
                </a:lnTo>
                <a:lnTo>
                  <a:pt x="1098" y="125"/>
                </a:lnTo>
                <a:lnTo>
                  <a:pt x="1095" y="124"/>
                </a:lnTo>
                <a:lnTo>
                  <a:pt x="1094" y="122"/>
                </a:lnTo>
                <a:lnTo>
                  <a:pt x="1093" y="121"/>
                </a:lnTo>
                <a:lnTo>
                  <a:pt x="1092" y="119"/>
                </a:lnTo>
                <a:lnTo>
                  <a:pt x="1090" y="118"/>
                </a:lnTo>
                <a:lnTo>
                  <a:pt x="1090" y="117"/>
                </a:lnTo>
                <a:lnTo>
                  <a:pt x="1089" y="115"/>
                </a:lnTo>
                <a:lnTo>
                  <a:pt x="1086" y="119"/>
                </a:lnTo>
                <a:lnTo>
                  <a:pt x="1081" y="124"/>
                </a:lnTo>
                <a:lnTo>
                  <a:pt x="1088" y="127"/>
                </a:lnTo>
                <a:lnTo>
                  <a:pt x="1094" y="131"/>
                </a:lnTo>
                <a:lnTo>
                  <a:pt x="1099" y="133"/>
                </a:lnTo>
                <a:lnTo>
                  <a:pt x="1105" y="135"/>
                </a:lnTo>
                <a:lnTo>
                  <a:pt x="1105" y="135"/>
                </a:lnTo>
                <a:lnTo>
                  <a:pt x="1104" y="136"/>
                </a:lnTo>
                <a:lnTo>
                  <a:pt x="1107" y="138"/>
                </a:lnTo>
                <a:lnTo>
                  <a:pt x="1106" y="141"/>
                </a:lnTo>
                <a:lnTo>
                  <a:pt x="1103" y="139"/>
                </a:lnTo>
                <a:lnTo>
                  <a:pt x="1102" y="141"/>
                </a:lnTo>
                <a:lnTo>
                  <a:pt x="1097" y="139"/>
                </a:lnTo>
                <a:lnTo>
                  <a:pt x="1093" y="136"/>
                </a:lnTo>
                <a:lnTo>
                  <a:pt x="1088" y="135"/>
                </a:lnTo>
                <a:lnTo>
                  <a:pt x="1087" y="132"/>
                </a:lnTo>
                <a:lnTo>
                  <a:pt x="1084" y="131"/>
                </a:lnTo>
                <a:lnTo>
                  <a:pt x="1080" y="131"/>
                </a:lnTo>
                <a:lnTo>
                  <a:pt x="1080" y="128"/>
                </a:lnTo>
                <a:lnTo>
                  <a:pt x="1076" y="130"/>
                </a:lnTo>
                <a:lnTo>
                  <a:pt x="1074" y="133"/>
                </a:lnTo>
                <a:lnTo>
                  <a:pt x="1072" y="135"/>
                </a:lnTo>
                <a:lnTo>
                  <a:pt x="1074" y="138"/>
                </a:lnTo>
                <a:lnTo>
                  <a:pt x="1077" y="139"/>
                </a:lnTo>
                <a:lnTo>
                  <a:pt x="1079" y="138"/>
                </a:lnTo>
                <a:lnTo>
                  <a:pt x="1080" y="138"/>
                </a:lnTo>
                <a:lnTo>
                  <a:pt x="1080" y="139"/>
                </a:lnTo>
                <a:lnTo>
                  <a:pt x="1080" y="140"/>
                </a:lnTo>
                <a:lnTo>
                  <a:pt x="1081" y="139"/>
                </a:lnTo>
                <a:lnTo>
                  <a:pt x="1084" y="141"/>
                </a:lnTo>
                <a:lnTo>
                  <a:pt x="1082" y="141"/>
                </a:lnTo>
                <a:lnTo>
                  <a:pt x="1081" y="141"/>
                </a:lnTo>
                <a:lnTo>
                  <a:pt x="1084" y="141"/>
                </a:lnTo>
                <a:lnTo>
                  <a:pt x="1087" y="142"/>
                </a:lnTo>
                <a:lnTo>
                  <a:pt x="1086" y="147"/>
                </a:lnTo>
                <a:lnTo>
                  <a:pt x="1084" y="149"/>
                </a:lnTo>
                <a:lnTo>
                  <a:pt x="1078" y="148"/>
                </a:lnTo>
                <a:lnTo>
                  <a:pt x="1073" y="149"/>
                </a:lnTo>
                <a:lnTo>
                  <a:pt x="1072" y="151"/>
                </a:lnTo>
                <a:lnTo>
                  <a:pt x="1070" y="154"/>
                </a:lnTo>
                <a:lnTo>
                  <a:pt x="1066" y="154"/>
                </a:lnTo>
                <a:lnTo>
                  <a:pt x="1064" y="152"/>
                </a:lnTo>
                <a:lnTo>
                  <a:pt x="1061" y="155"/>
                </a:lnTo>
                <a:lnTo>
                  <a:pt x="1057" y="151"/>
                </a:lnTo>
                <a:lnTo>
                  <a:pt x="1055" y="154"/>
                </a:lnTo>
                <a:lnTo>
                  <a:pt x="1053" y="155"/>
                </a:lnTo>
                <a:lnTo>
                  <a:pt x="1052" y="154"/>
                </a:lnTo>
                <a:lnTo>
                  <a:pt x="1052" y="152"/>
                </a:lnTo>
                <a:lnTo>
                  <a:pt x="1052" y="151"/>
                </a:lnTo>
                <a:lnTo>
                  <a:pt x="1052" y="151"/>
                </a:lnTo>
                <a:lnTo>
                  <a:pt x="1048" y="150"/>
                </a:lnTo>
                <a:lnTo>
                  <a:pt x="1046" y="151"/>
                </a:lnTo>
                <a:lnTo>
                  <a:pt x="1046" y="152"/>
                </a:lnTo>
                <a:lnTo>
                  <a:pt x="1045" y="155"/>
                </a:lnTo>
                <a:lnTo>
                  <a:pt x="1043" y="155"/>
                </a:lnTo>
                <a:lnTo>
                  <a:pt x="1041" y="157"/>
                </a:lnTo>
                <a:lnTo>
                  <a:pt x="1038" y="156"/>
                </a:lnTo>
                <a:lnTo>
                  <a:pt x="1035" y="155"/>
                </a:lnTo>
                <a:lnTo>
                  <a:pt x="1030" y="150"/>
                </a:lnTo>
                <a:lnTo>
                  <a:pt x="1024" y="146"/>
                </a:lnTo>
                <a:lnTo>
                  <a:pt x="1018" y="141"/>
                </a:lnTo>
                <a:lnTo>
                  <a:pt x="1011" y="135"/>
                </a:lnTo>
                <a:lnTo>
                  <a:pt x="1006" y="132"/>
                </a:lnTo>
                <a:lnTo>
                  <a:pt x="1002" y="128"/>
                </a:lnTo>
                <a:lnTo>
                  <a:pt x="1005" y="133"/>
                </a:lnTo>
                <a:lnTo>
                  <a:pt x="1011" y="138"/>
                </a:lnTo>
                <a:lnTo>
                  <a:pt x="1022" y="146"/>
                </a:lnTo>
                <a:lnTo>
                  <a:pt x="1035" y="155"/>
                </a:lnTo>
                <a:lnTo>
                  <a:pt x="1037" y="159"/>
                </a:lnTo>
                <a:lnTo>
                  <a:pt x="1035" y="163"/>
                </a:lnTo>
                <a:lnTo>
                  <a:pt x="1029" y="160"/>
                </a:lnTo>
                <a:lnTo>
                  <a:pt x="1024" y="157"/>
                </a:lnTo>
                <a:lnTo>
                  <a:pt x="1022" y="157"/>
                </a:lnTo>
                <a:lnTo>
                  <a:pt x="1021" y="157"/>
                </a:lnTo>
                <a:lnTo>
                  <a:pt x="1020" y="158"/>
                </a:lnTo>
                <a:lnTo>
                  <a:pt x="1019" y="158"/>
                </a:lnTo>
                <a:lnTo>
                  <a:pt x="1019" y="157"/>
                </a:lnTo>
                <a:lnTo>
                  <a:pt x="1021" y="156"/>
                </a:lnTo>
                <a:lnTo>
                  <a:pt x="1014" y="149"/>
                </a:lnTo>
                <a:lnTo>
                  <a:pt x="1007" y="144"/>
                </a:lnTo>
                <a:lnTo>
                  <a:pt x="1006" y="147"/>
                </a:lnTo>
                <a:lnTo>
                  <a:pt x="1005" y="147"/>
                </a:lnTo>
                <a:lnTo>
                  <a:pt x="1005" y="146"/>
                </a:lnTo>
                <a:lnTo>
                  <a:pt x="1005" y="146"/>
                </a:lnTo>
                <a:lnTo>
                  <a:pt x="1005" y="144"/>
                </a:lnTo>
                <a:lnTo>
                  <a:pt x="1005" y="143"/>
                </a:lnTo>
                <a:lnTo>
                  <a:pt x="1004" y="144"/>
                </a:lnTo>
                <a:lnTo>
                  <a:pt x="1004" y="147"/>
                </a:lnTo>
                <a:lnTo>
                  <a:pt x="1002" y="141"/>
                </a:lnTo>
                <a:lnTo>
                  <a:pt x="997" y="141"/>
                </a:lnTo>
                <a:lnTo>
                  <a:pt x="995" y="140"/>
                </a:lnTo>
                <a:lnTo>
                  <a:pt x="991" y="138"/>
                </a:lnTo>
                <a:lnTo>
                  <a:pt x="991" y="138"/>
                </a:lnTo>
                <a:lnTo>
                  <a:pt x="992" y="138"/>
                </a:lnTo>
                <a:lnTo>
                  <a:pt x="991" y="136"/>
                </a:lnTo>
                <a:lnTo>
                  <a:pt x="991" y="134"/>
                </a:lnTo>
                <a:lnTo>
                  <a:pt x="988" y="133"/>
                </a:lnTo>
                <a:lnTo>
                  <a:pt x="986" y="131"/>
                </a:lnTo>
                <a:lnTo>
                  <a:pt x="985" y="130"/>
                </a:lnTo>
                <a:lnTo>
                  <a:pt x="983" y="131"/>
                </a:lnTo>
                <a:lnTo>
                  <a:pt x="983" y="131"/>
                </a:lnTo>
                <a:lnTo>
                  <a:pt x="982" y="130"/>
                </a:lnTo>
                <a:lnTo>
                  <a:pt x="983" y="127"/>
                </a:lnTo>
                <a:lnTo>
                  <a:pt x="979" y="126"/>
                </a:lnTo>
                <a:lnTo>
                  <a:pt x="980" y="124"/>
                </a:lnTo>
                <a:lnTo>
                  <a:pt x="978" y="123"/>
                </a:lnTo>
                <a:lnTo>
                  <a:pt x="978" y="122"/>
                </a:lnTo>
                <a:lnTo>
                  <a:pt x="977" y="119"/>
                </a:lnTo>
                <a:lnTo>
                  <a:pt x="975" y="121"/>
                </a:lnTo>
                <a:lnTo>
                  <a:pt x="973" y="119"/>
                </a:lnTo>
                <a:lnTo>
                  <a:pt x="974" y="118"/>
                </a:lnTo>
                <a:lnTo>
                  <a:pt x="973" y="116"/>
                </a:lnTo>
                <a:lnTo>
                  <a:pt x="972" y="117"/>
                </a:lnTo>
                <a:lnTo>
                  <a:pt x="971" y="117"/>
                </a:lnTo>
                <a:lnTo>
                  <a:pt x="971" y="116"/>
                </a:lnTo>
                <a:lnTo>
                  <a:pt x="970" y="115"/>
                </a:lnTo>
                <a:lnTo>
                  <a:pt x="969" y="114"/>
                </a:lnTo>
                <a:lnTo>
                  <a:pt x="966" y="113"/>
                </a:lnTo>
                <a:lnTo>
                  <a:pt x="959" y="107"/>
                </a:lnTo>
                <a:lnTo>
                  <a:pt x="954" y="101"/>
                </a:lnTo>
                <a:lnTo>
                  <a:pt x="953" y="100"/>
                </a:lnTo>
                <a:lnTo>
                  <a:pt x="952" y="100"/>
                </a:lnTo>
                <a:lnTo>
                  <a:pt x="952" y="99"/>
                </a:lnTo>
                <a:lnTo>
                  <a:pt x="952" y="98"/>
                </a:lnTo>
                <a:lnTo>
                  <a:pt x="949" y="97"/>
                </a:lnTo>
                <a:lnTo>
                  <a:pt x="947" y="96"/>
                </a:lnTo>
                <a:lnTo>
                  <a:pt x="944" y="91"/>
                </a:lnTo>
                <a:lnTo>
                  <a:pt x="941" y="89"/>
                </a:lnTo>
                <a:lnTo>
                  <a:pt x="939" y="85"/>
                </a:lnTo>
                <a:lnTo>
                  <a:pt x="938" y="83"/>
                </a:lnTo>
                <a:lnTo>
                  <a:pt x="936" y="81"/>
                </a:lnTo>
                <a:lnTo>
                  <a:pt x="933" y="77"/>
                </a:lnTo>
                <a:lnTo>
                  <a:pt x="931" y="78"/>
                </a:lnTo>
                <a:lnTo>
                  <a:pt x="930" y="78"/>
                </a:lnTo>
                <a:lnTo>
                  <a:pt x="931" y="75"/>
                </a:lnTo>
                <a:lnTo>
                  <a:pt x="929" y="71"/>
                </a:lnTo>
                <a:lnTo>
                  <a:pt x="926" y="71"/>
                </a:lnTo>
                <a:lnTo>
                  <a:pt x="926" y="73"/>
                </a:lnTo>
                <a:lnTo>
                  <a:pt x="923" y="71"/>
                </a:lnTo>
                <a:lnTo>
                  <a:pt x="921" y="68"/>
                </a:lnTo>
                <a:lnTo>
                  <a:pt x="920" y="65"/>
                </a:lnTo>
                <a:lnTo>
                  <a:pt x="920" y="61"/>
                </a:lnTo>
                <a:lnTo>
                  <a:pt x="919" y="59"/>
                </a:lnTo>
                <a:lnTo>
                  <a:pt x="917" y="58"/>
                </a:lnTo>
                <a:lnTo>
                  <a:pt x="916" y="57"/>
                </a:lnTo>
                <a:lnTo>
                  <a:pt x="916" y="56"/>
                </a:lnTo>
                <a:lnTo>
                  <a:pt x="915" y="52"/>
                </a:lnTo>
                <a:lnTo>
                  <a:pt x="915" y="50"/>
                </a:lnTo>
                <a:lnTo>
                  <a:pt x="914" y="52"/>
                </a:lnTo>
                <a:lnTo>
                  <a:pt x="913" y="53"/>
                </a:lnTo>
                <a:lnTo>
                  <a:pt x="911" y="53"/>
                </a:lnTo>
                <a:lnTo>
                  <a:pt x="908" y="50"/>
                </a:lnTo>
                <a:lnTo>
                  <a:pt x="908" y="48"/>
                </a:lnTo>
                <a:lnTo>
                  <a:pt x="909" y="45"/>
                </a:lnTo>
                <a:lnTo>
                  <a:pt x="912" y="47"/>
                </a:lnTo>
                <a:lnTo>
                  <a:pt x="912" y="44"/>
                </a:lnTo>
                <a:lnTo>
                  <a:pt x="911" y="44"/>
                </a:lnTo>
                <a:lnTo>
                  <a:pt x="909" y="43"/>
                </a:lnTo>
                <a:lnTo>
                  <a:pt x="909" y="40"/>
                </a:lnTo>
                <a:lnTo>
                  <a:pt x="907" y="40"/>
                </a:lnTo>
                <a:lnTo>
                  <a:pt x="907" y="39"/>
                </a:lnTo>
                <a:lnTo>
                  <a:pt x="906" y="36"/>
                </a:lnTo>
                <a:lnTo>
                  <a:pt x="907" y="36"/>
                </a:lnTo>
                <a:lnTo>
                  <a:pt x="908" y="34"/>
                </a:lnTo>
                <a:lnTo>
                  <a:pt x="906" y="34"/>
                </a:lnTo>
                <a:lnTo>
                  <a:pt x="905" y="34"/>
                </a:lnTo>
                <a:lnTo>
                  <a:pt x="906" y="32"/>
                </a:lnTo>
                <a:lnTo>
                  <a:pt x="905" y="30"/>
                </a:lnTo>
                <a:lnTo>
                  <a:pt x="901" y="30"/>
                </a:lnTo>
                <a:lnTo>
                  <a:pt x="899" y="26"/>
                </a:lnTo>
                <a:lnTo>
                  <a:pt x="900" y="28"/>
                </a:lnTo>
                <a:lnTo>
                  <a:pt x="901" y="31"/>
                </a:lnTo>
                <a:lnTo>
                  <a:pt x="903" y="34"/>
                </a:lnTo>
                <a:lnTo>
                  <a:pt x="904" y="36"/>
                </a:lnTo>
                <a:lnTo>
                  <a:pt x="903" y="38"/>
                </a:lnTo>
                <a:lnTo>
                  <a:pt x="901" y="35"/>
                </a:lnTo>
                <a:lnTo>
                  <a:pt x="898" y="33"/>
                </a:lnTo>
                <a:lnTo>
                  <a:pt x="893" y="31"/>
                </a:lnTo>
                <a:lnTo>
                  <a:pt x="896" y="36"/>
                </a:lnTo>
                <a:lnTo>
                  <a:pt x="899" y="41"/>
                </a:lnTo>
                <a:lnTo>
                  <a:pt x="903" y="45"/>
                </a:lnTo>
                <a:lnTo>
                  <a:pt x="900" y="50"/>
                </a:lnTo>
                <a:lnTo>
                  <a:pt x="899" y="48"/>
                </a:lnTo>
                <a:lnTo>
                  <a:pt x="897" y="47"/>
                </a:lnTo>
                <a:lnTo>
                  <a:pt x="897" y="43"/>
                </a:lnTo>
                <a:lnTo>
                  <a:pt x="895" y="40"/>
                </a:lnTo>
                <a:lnTo>
                  <a:pt x="896" y="40"/>
                </a:lnTo>
                <a:lnTo>
                  <a:pt x="896" y="38"/>
                </a:lnTo>
                <a:lnTo>
                  <a:pt x="892" y="36"/>
                </a:lnTo>
                <a:lnTo>
                  <a:pt x="891" y="33"/>
                </a:lnTo>
                <a:lnTo>
                  <a:pt x="891" y="34"/>
                </a:lnTo>
                <a:lnTo>
                  <a:pt x="890" y="33"/>
                </a:lnTo>
                <a:lnTo>
                  <a:pt x="889" y="31"/>
                </a:lnTo>
                <a:lnTo>
                  <a:pt x="888" y="28"/>
                </a:lnTo>
                <a:lnTo>
                  <a:pt x="889" y="28"/>
                </a:lnTo>
                <a:lnTo>
                  <a:pt x="889" y="27"/>
                </a:lnTo>
                <a:lnTo>
                  <a:pt x="888" y="26"/>
                </a:lnTo>
                <a:lnTo>
                  <a:pt x="887" y="24"/>
                </a:lnTo>
                <a:lnTo>
                  <a:pt x="886" y="26"/>
                </a:lnTo>
                <a:lnTo>
                  <a:pt x="886" y="27"/>
                </a:lnTo>
                <a:lnTo>
                  <a:pt x="883" y="24"/>
                </a:lnTo>
                <a:lnTo>
                  <a:pt x="882" y="22"/>
                </a:lnTo>
                <a:lnTo>
                  <a:pt x="881" y="19"/>
                </a:lnTo>
                <a:lnTo>
                  <a:pt x="879" y="18"/>
                </a:lnTo>
                <a:lnTo>
                  <a:pt x="876" y="18"/>
                </a:lnTo>
                <a:lnTo>
                  <a:pt x="873" y="18"/>
                </a:lnTo>
                <a:lnTo>
                  <a:pt x="876" y="24"/>
                </a:lnTo>
                <a:lnTo>
                  <a:pt x="879" y="28"/>
                </a:lnTo>
                <a:lnTo>
                  <a:pt x="882" y="33"/>
                </a:lnTo>
                <a:lnTo>
                  <a:pt x="884" y="39"/>
                </a:lnTo>
                <a:lnTo>
                  <a:pt x="886" y="38"/>
                </a:lnTo>
                <a:lnTo>
                  <a:pt x="886" y="36"/>
                </a:lnTo>
                <a:lnTo>
                  <a:pt x="888" y="44"/>
                </a:lnTo>
                <a:lnTo>
                  <a:pt x="893" y="50"/>
                </a:lnTo>
                <a:lnTo>
                  <a:pt x="897" y="53"/>
                </a:lnTo>
                <a:lnTo>
                  <a:pt x="898" y="58"/>
                </a:lnTo>
                <a:lnTo>
                  <a:pt x="899" y="59"/>
                </a:lnTo>
                <a:lnTo>
                  <a:pt x="901" y="60"/>
                </a:lnTo>
                <a:lnTo>
                  <a:pt x="903" y="63"/>
                </a:lnTo>
                <a:lnTo>
                  <a:pt x="904" y="65"/>
                </a:lnTo>
                <a:lnTo>
                  <a:pt x="906" y="67"/>
                </a:lnTo>
                <a:lnTo>
                  <a:pt x="907" y="69"/>
                </a:lnTo>
                <a:lnTo>
                  <a:pt x="909" y="72"/>
                </a:lnTo>
                <a:lnTo>
                  <a:pt x="911" y="73"/>
                </a:lnTo>
                <a:lnTo>
                  <a:pt x="917" y="82"/>
                </a:lnTo>
                <a:lnTo>
                  <a:pt x="926" y="90"/>
                </a:lnTo>
                <a:lnTo>
                  <a:pt x="929" y="94"/>
                </a:lnTo>
                <a:lnTo>
                  <a:pt x="932" y="98"/>
                </a:lnTo>
                <a:lnTo>
                  <a:pt x="933" y="98"/>
                </a:lnTo>
                <a:lnTo>
                  <a:pt x="934" y="99"/>
                </a:lnTo>
                <a:lnTo>
                  <a:pt x="934" y="100"/>
                </a:lnTo>
                <a:lnTo>
                  <a:pt x="936" y="101"/>
                </a:lnTo>
                <a:lnTo>
                  <a:pt x="936" y="101"/>
                </a:lnTo>
                <a:lnTo>
                  <a:pt x="936" y="102"/>
                </a:lnTo>
                <a:lnTo>
                  <a:pt x="938" y="102"/>
                </a:lnTo>
                <a:lnTo>
                  <a:pt x="939" y="102"/>
                </a:lnTo>
                <a:lnTo>
                  <a:pt x="940" y="102"/>
                </a:lnTo>
                <a:lnTo>
                  <a:pt x="940" y="105"/>
                </a:lnTo>
                <a:lnTo>
                  <a:pt x="940" y="103"/>
                </a:lnTo>
                <a:lnTo>
                  <a:pt x="942" y="102"/>
                </a:lnTo>
                <a:lnTo>
                  <a:pt x="941" y="105"/>
                </a:lnTo>
                <a:lnTo>
                  <a:pt x="940" y="106"/>
                </a:lnTo>
                <a:lnTo>
                  <a:pt x="941" y="106"/>
                </a:lnTo>
                <a:lnTo>
                  <a:pt x="942" y="105"/>
                </a:lnTo>
                <a:lnTo>
                  <a:pt x="942" y="106"/>
                </a:lnTo>
                <a:lnTo>
                  <a:pt x="942" y="107"/>
                </a:lnTo>
                <a:lnTo>
                  <a:pt x="942" y="107"/>
                </a:lnTo>
                <a:lnTo>
                  <a:pt x="942" y="107"/>
                </a:lnTo>
                <a:lnTo>
                  <a:pt x="945" y="107"/>
                </a:lnTo>
                <a:lnTo>
                  <a:pt x="946" y="109"/>
                </a:lnTo>
                <a:lnTo>
                  <a:pt x="948" y="108"/>
                </a:lnTo>
                <a:lnTo>
                  <a:pt x="949" y="107"/>
                </a:lnTo>
                <a:lnTo>
                  <a:pt x="952" y="110"/>
                </a:lnTo>
                <a:lnTo>
                  <a:pt x="956" y="115"/>
                </a:lnTo>
                <a:lnTo>
                  <a:pt x="957" y="111"/>
                </a:lnTo>
                <a:lnTo>
                  <a:pt x="957" y="110"/>
                </a:lnTo>
                <a:lnTo>
                  <a:pt x="961" y="115"/>
                </a:lnTo>
                <a:lnTo>
                  <a:pt x="961" y="119"/>
                </a:lnTo>
                <a:lnTo>
                  <a:pt x="962" y="123"/>
                </a:lnTo>
                <a:lnTo>
                  <a:pt x="963" y="124"/>
                </a:lnTo>
                <a:lnTo>
                  <a:pt x="963" y="121"/>
                </a:lnTo>
                <a:lnTo>
                  <a:pt x="962" y="116"/>
                </a:lnTo>
                <a:lnTo>
                  <a:pt x="966" y="118"/>
                </a:lnTo>
                <a:lnTo>
                  <a:pt x="970" y="118"/>
                </a:lnTo>
                <a:lnTo>
                  <a:pt x="973" y="123"/>
                </a:lnTo>
                <a:lnTo>
                  <a:pt x="977" y="124"/>
                </a:lnTo>
                <a:lnTo>
                  <a:pt x="975" y="125"/>
                </a:lnTo>
                <a:lnTo>
                  <a:pt x="974" y="126"/>
                </a:lnTo>
                <a:lnTo>
                  <a:pt x="977" y="127"/>
                </a:lnTo>
                <a:lnTo>
                  <a:pt x="978" y="127"/>
                </a:lnTo>
                <a:lnTo>
                  <a:pt x="987" y="135"/>
                </a:lnTo>
                <a:lnTo>
                  <a:pt x="995" y="144"/>
                </a:lnTo>
                <a:lnTo>
                  <a:pt x="999" y="147"/>
                </a:lnTo>
                <a:lnTo>
                  <a:pt x="1002" y="151"/>
                </a:lnTo>
                <a:lnTo>
                  <a:pt x="1005" y="151"/>
                </a:lnTo>
                <a:lnTo>
                  <a:pt x="1007" y="152"/>
                </a:lnTo>
                <a:lnTo>
                  <a:pt x="1010" y="154"/>
                </a:lnTo>
                <a:lnTo>
                  <a:pt x="1011" y="155"/>
                </a:lnTo>
                <a:lnTo>
                  <a:pt x="1014" y="157"/>
                </a:lnTo>
                <a:lnTo>
                  <a:pt x="1018" y="159"/>
                </a:lnTo>
                <a:lnTo>
                  <a:pt x="1018" y="160"/>
                </a:lnTo>
                <a:lnTo>
                  <a:pt x="1018" y="160"/>
                </a:lnTo>
                <a:lnTo>
                  <a:pt x="1018" y="164"/>
                </a:lnTo>
                <a:lnTo>
                  <a:pt x="1018" y="165"/>
                </a:lnTo>
                <a:lnTo>
                  <a:pt x="1016" y="168"/>
                </a:lnTo>
                <a:lnTo>
                  <a:pt x="1015" y="171"/>
                </a:lnTo>
                <a:lnTo>
                  <a:pt x="1008" y="171"/>
                </a:lnTo>
                <a:lnTo>
                  <a:pt x="1000" y="166"/>
                </a:lnTo>
                <a:lnTo>
                  <a:pt x="999" y="168"/>
                </a:lnTo>
                <a:lnTo>
                  <a:pt x="998" y="171"/>
                </a:lnTo>
                <a:lnTo>
                  <a:pt x="992" y="167"/>
                </a:lnTo>
                <a:lnTo>
                  <a:pt x="989" y="163"/>
                </a:lnTo>
                <a:lnTo>
                  <a:pt x="990" y="160"/>
                </a:lnTo>
                <a:lnTo>
                  <a:pt x="994" y="160"/>
                </a:lnTo>
                <a:lnTo>
                  <a:pt x="991" y="159"/>
                </a:lnTo>
                <a:lnTo>
                  <a:pt x="989" y="159"/>
                </a:lnTo>
                <a:lnTo>
                  <a:pt x="990" y="159"/>
                </a:lnTo>
                <a:lnTo>
                  <a:pt x="991" y="158"/>
                </a:lnTo>
                <a:lnTo>
                  <a:pt x="989" y="157"/>
                </a:lnTo>
                <a:lnTo>
                  <a:pt x="988" y="156"/>
                </a:lnTo>
                <a:lnTo>
                  <a:pt x="987" y="157"/>
                </a:lnTo>
                <a:lnTo>
                  <a:pt x="986" y="157"/>
                </a:lnTo>
                <a:lnTo>
                  <a:pt x="983" y="154"/>
                </a:lnTo>
                <a:lnTo>
                  <a:pt x="980" y="151"/>
                </a:lnTo>
                <a:lnTo>
                  <a:pt x="980" y="155"/>
                </a:lnTo>
                <a:lnTo>
                  <a:pt x="979" y="157"/>
                </a:lnTo>
                <a:lnTo>
                  <a:pt x="979" y="157"/>
                </a:lnTo>
                <a:lnTo>
                  <a:pt x="978" y="156"/>
                </a:lnTo>
                <a:lnTo>
                  <a:pt x="978" y="158"/>
                </a:lnTo>
                <a:lnTo>
                  <a:pt x="975" y="160"/>
                </a:lnTo>
                <a:lnTo>
                  <a:pt x="975" y="157"/>
                </a:lnTo>
                <a:lnTo>
                  <a:pt x="974" y="155"/>
                </a:lnTo>
                <a:lnTo>
                  <a:pt x="977" y="152"/>
                </a:lnTo>
                <a:lnTo>
                  <a:pt x="974" y="149"/>
                </a:lnTo>
                <a:lnTo>
                  <a:pt x="973" y="150"/>
                </a:lnTo>
                <a:lnTo>
                  <a:pt x="972" y="150"/>
                </a:lnTo>
                <a:lnTo>
                  <a:pt x="972" y="150"/>
                </a:lnTo>
                <a:lnTo>
                  <a:pt x="972" y="149"/>
                </a:lnTo>
                <a:lnTo>
                  <a:pt x="972" y="150"/>
                </a:lnTo>
                <a:lnTo>
                  <a:pt x="971" y="152"/>
                </a:lnTo>
                <a:lnTo>
                  <a:pt x="964" y="147"/>
                </a:lnTo>
                <a:lnTo>
                  <a:pt x="958" y="141"/>
                </a:lnTo>
                <a:lnTo>
                  <a:pt x="958" y="142"/>
                </a:lnTo>
                <a:lnTo>
                  <a:pt x="958" y="143"/>
                </a:lnTo>
                <a:lnTo>
                  <a:pt x="955" y="140"/>
                </a:lnTo>
                <a:lnTo>
                  <a:pt x="952" y="136"/>
                </a:lnTo>
                <a:lnTo>
                  <a:pt x="950" y="134"/>
                </a:lnTo>
                <a:lnTo>
                  <a:pt x="949" y="132"/>
                </a:lnTo>
                <a:lnTo>
                  <a:pt x="948" y="132"/>
                </a:lnTo>
                <a:lnTo>
                  <a:pt x="946" y="131"/>
                </a:lnTo>
                <a:lnTo>
                  <a:pt x="946" y="131"/>
                </a:lnTo>
                <a:lnTo>
                  <a:pt x="946" y="130"/>
                </a:lnTo>
                <a:lnTo>
                  <a:pt x="945" y="128"/>
                </a:lnTo>
                <a:lnTo>
                  <a:pt x="945" y="128"/>
                </a:lnTo>
                <a:lnTo>
                  <a:pt x="942" y="127"/>
                </a:lnTo>
                <a:lnTo>
                  <a:pt x="941" y="127"/>
                </a:lnTo>
                <a:lnTo>
                  <a:pt x="941" y="126"/>
                </a:lnTo>
                <a:lnTo>
                  <a:pt x="941" y="125"/>
                </a:lnTo>
                <a:lnTo>
                  <a:pt x="940" y="125"/>
                </a:lnTo>
                <a:lnTo>
                  <a:pt x="938" y="124"/>
                </a:lnTo>
                <a:lnTo>
                  <a:pt x="934" y="119"/>
                </a:lnTo>
                <a:lnTo>
                  <a:pt x="930" y="119"/>
                </a:lnTo>
                <a:lnTo>
                  <a:pt x="931" y="121"/>
                </a:lnTo>
                <a:lnTo>
                  <a:pt x="931" y="122"/>
                </a:lnTo>
                <a:lnTo>
                  <a:pt x="930" y="121"/>
                </a:lnTo>
                <a:lnTo>
                  <a:pt x="930" y="119"/>
                </a:lnTo>
                <a:lnTo>
                  <a:pt x="930" y="118"/>
                </a:lnTo>
                <a:lnTo>
                  <a:pt x="931" y="117"/>
                </a:lnTo>
                <a:lnTo>
                  <a:pt x="929" y="115"/>
                </a:lnTo>
                <a:lnTo>
                  <a:pt x="926" y="113"/>
                </a:lnTo>
                <a:lnTo>
                  <a:pt x="924" y="113"/>
                </a:lnTo>
                <a:lnTo>
                  <a:pt x="922" y="113"/>
                </a:lnTo>
                <a:lnTo>
                  <a:pt x="921" y="116"/>
                </a:lnTo>
                <a:lnTo>
                  <a:pt x="921" y="118"/>
                </a:lnTo>
                <a:lnTo>
                  <a:pt x="916" y="116"/>
                </a:lnTo>
                <a:lnTo>
                  <a:pt x="913" y="114"/>
                </a:lnTo>
                <a:lnTo>
                  <a:pt x="908" y="109"/>
                </a:lnTo>
                <a:lnTo>
                  <a:pt x="904" y="105"/>
                </a:lnTo>
                <a:lnTo>
                  <a:pt x="903" y="101"/>
                </a:lnTo>
                <a:lnTo>
                  <a:pt x="899" y="97"/>
                </a:lnTo>
                <a:lnTo>
                  <a:pt x="896" y="94"/>
                </a:lnTo>
                <a:lnTo>
                  <a:pt x="892" y="92"/>
                </a:lnTo>
                <a:lnTo>
                  <a:pt x="889" y="92"/>
                </a:lnTo>
                <a:lnTo>
                  <a:pt x="884" y="92"/>
                </a:lnTo>
                <a:lnTo>
                  <a:pt x="884" y="91"/>
                </a:lnTo>
                <a:lnTo>
                  <a:pt x="886" y="89"/>
                </a:lnTo>
                <a:lnTo>
                  <a:pt x="881" y="88"/>
                </a:lnTo>
                <a:lnTo>
                  <a:pt x="879" y="84"/>
                </a:lnTo>
                <a:lnTo>
                  <a:pt x="880" y="84"/>
                </a:lnTo>
                <a:lnTo>
                  <a:pt x="880" y="83"/>
                </a:lnTo>
                <a:lnTo>
                  <a:pt x="874" y="81"/>
                </a:lnTo>
                <a:lnTo>
                  <a:pt x="872" y="73"/>
                </a:lnTo>
                <a:lnTo>
                  <a:pt x="871" y="74"/>
                </a:lnTo>
                <a:lnTo>
                  <a:pt x="870" y="73"/>
                </a:lnTo>
                <a:lnTo>
                  <a:pt x="871" y="73"/>
                </a:lnTo>
                <a:lnTo>
                  <a:pt x="871" y="72"/>
                </a:lnTo>
                <a:lnTo>
                  <a:pt x="868" y="72"/>
                </a:lnTo>
                <a:lnTo>
                  <a:pt x="870" y="68"/>
                </a:lnTo>
                <a:lnTo>
                  <a:pt x="867" y="67"/>
                </a:lnTo>
                <a:lnTo>
                  <a:pt x="866" y="67"/>
                </a:lnTo>
                <a:lnTo>
                  <a:pt x="865" y="66"/>
                </a:lnTo>
                <a:lnTo>
                  <a:pt x="865" y="65"/>
                </a:lnTo>
                <a:lnTo>
                  <a:pt x="863" y="61"/>
                </a:lnTo>
                <a:lnTo>
                  <a:pt x="859" y="58"/>
                </a:lnTo>
                <a:lnTo>
                  <a:pt x="857" y="57"/>
                </a:lnTo>
                <a:lnTo>
                  <a:pt x="856" y="55"/>
                </a:lnTo>
                <a:lnTo>
                  <a:pt x="855" y="55"/>
                </a:lnTo>
                <a:lnTo>
                  <a:pt x="854" y="55"/>
                </a:lnTo>
                <a:lnTo>
                  <a:pt x="854" y="49"/>
                </a:lnTo>
                <a:lnTo>
                  <a:pt x="849" y="43"/>
                </a:lnTo>
                <a:lnTo>
                  <a:pt x="846" y="38"/>
                </a:lnTo>
                <a:lnTo>
                  <a:pt x="842" y="32"/>
                </a:lnTo>
                <a:lnTo>
                  <a:pt x="841" y="31"/>
                </a:lnTo>
                <a:lnTo>
                  <a:pt x="840" y="30"/>
                </a:lnTo>
                <a:lnTo>
                  <a:pt x="840" y="28"/>
                </a:lnTo>
                <a:lnTo>
                  <a:pt x="840" y="27"/>
                </a:lnTo>
                <a:lnTo>
                  <a:pt x="839" y="26"/>
                </a:lnTo>
                <a:lnTo>
                  <a:pt x="838" y="26"/>
                </a:lnTo>
                <a:lnTo>
                  <a:pt x="837" y="23"/>
                </a:lnTo>
                <a:lnTo>
                  <a:pt x="835" y="19"/>
                </a:lnTo>
                <a:lnTo>
                  <a:pt x="834" y="18"/>
                </a:lnTo>
                <a:lnTo>
                  <a:pt x="835" y="17"/>
                </a:lnTo>
                <a:lnTo>
                  <a:pt x="834" y="16"/>
                </a:lnTo>
                <a:lnTo>
                  <a:pt x="832" y="14"/>
                </a:lnTo>
                <a:lnTo>
                  <a:pt x="832" y="13"/>
                </a:lnTo>
                <a:lnTo>
                  <a:pt x="831" y="10"/>
                </a:lnTo>
                <a:lnTo>
                  <a:pt x="831" y="11"/>
                </a:lnTo>
                <a:lnTo>
                  <a:pt x="830" y="11"/>
                </a:lnTo>
                <a:lnTo>
                  <a:pt x="830" y="9"/>
                </a:lnTo>
                <a:lnTo>
                  <a:pt x="829" y="7"/>
                </a:lnTo>
                <a:lnTo>
                  <a:pt x="827" y="8"/>
                </a:lnTo>
                <a:lnTo>
                  <a:pt x="827" y="10"/>
                </a:lnTo>
                <a:lnTo>
                  <a:pt x="826" y="13"/>
                </a:lnTo>
                <a:lnTo>
                  <a:pt x="825" y="13"/>
                </a:lnTo>
                <a:lnTo>
                  <a:pt x="823" y="11"/>
                </a:lnTo>
                <a:lnTo>
                  <a:pt x="823" y="8"/>
                </a:lnTo>
                <a:lnTo>
                  <a:pt x="821" y="5"/>
                </a:lnTo>
                <a:lnTo>
                  <a:pt x="818" y="1"/>
                </a:lnTo>
                <a:lnTo>
                  <a:pt x="815" y="1"/>
                </a:lnTo>
                <a:lnTo>
                  <a:pt x="812" y="1"/>
                </a:lnTo>
                <a:lnTo>
                  <a:pt x="809" y="1"/>
                </a:lnTo>
                <a:lnTo>
                  <a:pt x="807" y="1"/>
                </a:lnTo>
                <a:lnTo>
                  <a:pt x="808" y="3"/>
                </a:lnTo>
                <a:lnTo>
                  <a:pt x="808" y="5"/>
                </a:lnTo>
                <a:lnTo>
                  <a:pt x="806" y="8"/>
                </a:lnTo>
                <a:lnTo>
                  <a:pt x="805" y="5"/>
                </a:lnTo>
                <a:lnTo>
                  <a:pt x="804" y="1"/>
                </a:lnTo>
                <a:lnTo>
                  <a:pt x="801" y="1"/>
                </a:lnTo>
                <a:lnTo>
                  <a:pt x="792" y="0"/>
                </a:lnTo>
                <a:lnTo>
                  <a:pt x="783" y="1"/>
                </a:lnTo>
                <a:lnTo>
                  <a:pt x="757" y="1"/>
                </a:lnTo>
                <a:lnTo>
                  <a:pt x="732" y="1"/>
                </a:lnTo>
                <a:lnTo>
                  <a:pt x="726" y="1"/>
                </a:lnTo>
                <a:lnTo>
                  <a:pt x="720" y="1"/>
                </a:lnTo>
                <a:lnTo>
                  <a:pt x="718" y="6"/>
                </a:lnTo>
                <a:lnTo>
                  <a:pt x="717" y="10"/>
                </a:lnTo>
                <a:lnTo>
                  <a:pt x="715" y="16"/>
                </a:lnTo>
                <a:lnTo>
                  <a:pt x="713" y="20"/>
                </a:lnTo>
                <a:lnTo>
                  <a:pt x="710" y="25"/>
                </a:lnTo>
                <a:lnTo>
                  <a:pt x="708" y="30"/>
                </a:lnTo>
                <a:lnTo>
                  <a:pt x="707" y="35"/>
                </a:lnTo>
                <a:lnTo>
                  <a:pt x="706" y="41"/>
                </a:lnTo>
                <a:lnTo>
                  <a:pt x="698" y="58"/>
                </a:lnTo>
                <a:lnTo>
                  <a:pt x="691" y="75"/>
                </a:lnTo>
                <a:lnTo>
                  <a:pt x="683" y="97"/>
                </a:lnTo>
                <a:lnTo>
                  <a:pt x="673" y="117"/>
                </a:lnTo>
                <a:lnTo>
                  <a:pt x="668" y="127"/>
                </a:lnTo>
                <a:lnTo>
                  <a:pt x="664" y="138"/>
                </a:lnTo>
                <a:lnTo>
                  <a:pt x="658" y="149"/>
                </a:lnTo>
                <a:lnTo>
                  <a:pt x="652" y="161"/>
                </a:lnTo>
                <a:lnTo>
                  <a:pt x="650" y="167"/>
                </a:lnTo>
                <a:lnTo>
                  <a:pt x="648" y="174"/>
                </a:lnTo>
                <a:lnTo>
                  <a:pt x="647" y="177"/>
                </a:lnTo>
                <a:lnTo>
                  <a:pt x="647" y="181"/>
                </a:lnTo>
                <a:lnTo>
                  <a:pt x="645" y="183"/>
                </a:lnTo>
                <a:lnTo>
                  <a:pt x="644" y="184"/>
                </a:lnTo>
                <a:lnTo>
                  <a:pt x="644" y="183"/>
                </a:lnTo>
                <a:lnTo>
                  <a:pt x="643" y="182"/>
                </a:lnTo>
                <a:lnTo>
                  <a:pt x="641" y="186"/>
                </a:lnTo>
                <a:lnTo>
                  <a:pt x="640" y="191"/>
                </a:lnTo>
                <a:lnTo>
                  <a:pt x="635" y="196"/>
                </a:lnTo>
                <a:lnTo>
                  <a:pt x="632" y="204"/>
                </a:lnTo>
                <a:lnTo>
                  <a:pt x="628" y="209"/>
                </a:lnTo>
                <a:lnTo>
                  <a:pt x="625" y="214"/>
                </a:lnTo>
                <a:lnTo>
                  <a:pt x="625" y="204"/>
                </a:lnTo>
                <a:lnTo>
                  <a:pt x="631" y="193"/>
                </a:lnTo>
                <a:lnTo>
                  <a:pt x="636" y="184"/>
                </a:lnTo>
                <a:lnTo>
                  <a:pt x="642" y="175"/>
                </a:lnTo>
                <a:lnTo>
                  <a:pt x="647" y="165"/>
                </a:lnTo>
                <a:lnTo>
                  <a:pt x="651" y="155"/>
                </a:lnTo>
                <a:lnTo>
                  <a:pt x="667" y="121"/>
                </a:lnTo>
                <a:lnTo>
                  <a:pt x="678" y="90"/>
                </a:lnTo>
                <a:lnTo>
                  <a:pt x="680" y="86"/>
                </a:lnTo>
                <a:lnTo>
                  <a:pt x="680" y="83"/>
                </a:lnTo>
                <a:lnTo>
                  <a:pt x="675" y="91"/>
                </a:lnTo>
                <a:lnTo>
                  <a:pt x="672" y="100"/>
                </a:lnTo>
                <a:lnTo>
                  <a:pt x="666" y="111"/>
                </a:lnTo>
                <a:lnTo>
                  <a:pt x="661" y="123"/>
                </a:lnTo>
                <a:lnTo>
                  <a:pt x="658" y="130"/>
                </a:lnTo>
                <a:lnTo>
                  <a:pt x="656" y="135"/>
                </a:lnTo>
                <a:lnTo>
                  <a:pt x="653" y="141"/>
                </a:lnTo>
                <a:lnTo>
                  <a:pt x="652" y="146"/>
                </a:lnTo>
                <a:lnTo>
                  <a:pt x="651" y="146"/>
                </a:lnTo>
                <a:lnTo>
                  <a:pt x="651" y="144"/>
                </a:lnTo>
                <a:lnTo>
                  <a:pt x="650" y="149"/>
                </a:lnTo>
                <a:lnTo>
                  <a:pt x="648" y="152"/>
                </a:lnTo>
                <a:lnTo>
                  <a:pt x="649" y="154"/>
                </a:lnTo>
                <a:lnTo>
                  <a:pt x="650" y="154"/>
                </a:lnTo>
                <a:lnTo>
                  <a:pt x="649" y="155"/>
                </a:lnTo>
                <a:lnTo>
                  <a:pt x="648" y="155"/>
                </a:lnTo>
                <a:lnTo>
                  <a:pt x="647" y="154"/>
                </a:lnTo>
                <a:lnTo>
                  <a:pt x="644" y="155"/>
                </a:lnTo>
                <a:lnTo>
                  <a:pt x="645" y="152"/>
                </a:lnTo>
                <a:lnTo>
                  <a:pt x="647" y="150"/>
                </a:lnTo>
                <a:lnTo>
                  <a:pt x="647" y="149"/>
                </a:lnTo>
                <a:lnTo>
                  <a:pt x="648" y="147"/>
                </a:lnTo>
                <a:lnTo>
                  <a:pt x="651" y="140"/>
                </a:lnTo>
                <a:lnTo>
                  <a:pt x="653" y="134"/>
                </a:lnTo>
                <a:lnTo>
                  <a:pt x="661" y="116"/>
                </a:lnTo>
                <a:lnTo>
                  <a:pt x="669" y="98"/>
                </a:lnTo>
                <a:lnTo>
                  <a:pt x="676" y="80"/>
                </a:lnTo>
                <a:lnTo>
                  <a:pt x="684" y="63"/>
                </a:lnTo>
                <a:lnTo>
                  <a:pt x="689" y="53"/>
                </a:lnTo>
                <a:lnTo>
                  <a:pt x="692" y="43"/>
                </a:lnTo>
                <a:lnTo>
                  <a:pt x="695" y="36"/>
                </a:lnTo>
                <a:lnTo>
                  <a:pt x="700" y="30"/>
                </a:lnTo>
                <a:lnTo>
                  <a:pt x="693" y="47"/>
                </a:lnTo>
                <a:lnTo>
                  <a:pt x="687" y="64"/>
                </a:lnTo>
                <a:lnTo>
                  <a:pt x="689" y="63"/>
                </a:lnTo>
                <a:lnTo>
                  <a:pt x="690" y="64"/>
                </a:lnTo>
                <a:lnTo>
                  <a:pt x="686" y="65"/>
                </a:lnTo>
                <a:lnTo>
                  <a:pt x="685" y="69"/>
                </a:lnTo>
                <a:lnTo>
                  <a:pt x="683" y="72"/>
                </a:lnTo>
                <a:lnTo>
                  <a:pt x="682" y="76"/>
                </a:lnTo>
                <a:lnTo>
                  <a:pt x="682" y="80"/>
                </a:lnTo>
                <a:lnTo>
                  <a:pt x="683" y="81"/>
                </a:lnTo>
                <a:lnTo>
                  <a:pt x="689" y="67"/>
                </a:lnTo>
                <a:lnTo>
                  <a:pt x="694" y="56"/>
                </a:lnTo>
                <a:lnTo>
                  <a:pt x="700" y="41"/>
                </a:lnTo>
                <a:lnTo>
                  <a:pt x="706" y="27"/>
                </a:lnTo>
                <a:lnTo>
                  <a:pt x="706" y="27"/>
                </a:lnTo>
                <a:lnTo>
                  <a:pt x="706" y="26"/>
                </a:lnTo>
                <a:lnTo>
                  <a:pt x="703" y="25"/>
                </a:lnTo>
                <a:lnTo>
                  <a:pt x="703" y="23"/>
                </a:lnTo>
                <a:lnTo>
                  <a:pt x="703" y="22"/>
                </a:lnTo>
                <a:lnTo>
                  <a:pt x="703" y="20"/>
                </a:lnTo>
                <a:lnTo>
                  <a:pt x="705" y="20"/>
                </a:lnTo>
                <a:lnTo>
                  <a:pt x="705" y="19"/>
                </a:lnTo>
                <a:lnTo>
                  <a:pt x="705" y="18"/>
                </a:lnTo>
                <a:lnTo>
                  <a:pt x="703" y="18"/>
                </a:lnTo>
                <a:lnTo>
                  <a:pt x="706" y="18"/>
                </a:lnTo>
                <a:lnTo>
                  <a:pt x="708" y="19"/>
                </a:lnTo>
                <a:lnTo>
                  <a:pt x="710" y="16"/>
                </a:lnTo>
                <a:lnTo>
                  <a:pt x="711" y="11"/>
                </a:lnTo>
                <a:lnTo>
                  <a:pt x="713" y="7"/>
                </a:lnTo>
                <a:lnTo>
                  <a:pt x="715" y="1"/>
                </a:lnTo>
                <a:lnTo>
                  <a:pt x="709" y="9"/>
                </a:lnTo>
                <a:lnTo>
                  <a:pt x="705" y="17"/>
                </a:lnTo>
                <a:lnTo>
                  <a:pt x="705" y="14"/>
                </a:lnTo>
                <a:lnTo>
                  <a:pt x="706" y="11"/>
                </a:lnTo>
                <a:lnTo>
                  <a:pt x="706" y="10"/>
                </a:lnTo>
                <a:lnTo>
                  <a:pt x="705" y="9"/>
                </a:lnTo>
                <a:lnTo>
                  <a:pt x="705" y="8"/>
                </a:lnTo>
                <a:lnTo>
                  <a:pt x="705" y="6"/>
                </a:lnTo>
                <a:lnTo>
                  <a:pt x="697" y="24"/>
                </a:lnTo>
                <a:lnTo>
                  <a:pt x="687" y="44"/>
                </a:lnTo>
                <a:lnTo>
                  <a:pt x="683" y="57"/>
                </a:lnTo>
                <a:lnTo>
                  <a:pt x="677" y="69"/>
                </a:lnTo>
                <a:lnTo>
                  <a:pt x="674" y="76"/>
                </a:lnTo>
                <a:lnTo>
                  <a:pt x="670" y="83"/>
                </a:lnTo>
                <a:lnTo>
                  <a:pt x="668" y="89"/>
                </a:lnTo>
                <a:lnTo>
                  <a:pt x="665" y="92"/>
                </a:lnTo>
                <a:lnTo>
                  <a:pt x="666" y="93"/>
                </a:lnTo>
                <a:lnTo>
                  <a:pt x="666" y="96"/>
                </a:lnTo>
                <a:lnTo>
                  <a:pt x="665" y="94"/>
                </a:lnTo>
                <a:lnTo>
                  <a:pt x="662" y="94"/>
                </a:lnTo>
                <a:lnTo>
                  <a:pt x="660" y="99"/>
                </a:lnTo>
                <a:lnTo>
                  <a:pt x="661" y="103"/>
                </a:lnTo>
                <a:lnTo>
                  <a:pt x="660" y="103"/>
                </a:lnTo>
                <a:lnTo>
                  <a:pt x="658" y="103"/>
                </a:lnTo>
                <a:lnTo>
                  <a:pt x="659" y="105"/>
                </a:lnTo>
                <a:lnTo>
                  <a:pt x="659" y="105"/>
                </a:lnTo>
                <a:lnTo>
                  <a:pt x="659" y="107"/>
                </a:lnTo>
                <a:lnTo>
                  <a:pt x="658" y="107"/>
                </a:lnTo>
                <a:lnTo>
                  <a:pt x="659" y="107"/>
                </a:lnTo>
                <a:lnTo>
                  <a:pt x="659" y="107"/>
                </a:lnTo>
                <a:lnTo>
                  <a:pt x="658" y="109"/>
                </a:lnTo>
                <a:lnTo>
                  <a:pt x="656" y="109"/>
                </a:lnTo>
                <a:lnTo>
                  <a:pt x="656" y="110"/>
                </a:lnTo>
                <a:lnTo>
                  <a:pt x="654" y="111"/>
                </a:lnTo>
                <a:lnTo>
                  <a:pt x="654" y="114"/>
                </a:lnTo>
                <a:lnTo>
                  <a:pt x="656" y="115"/>
                </a:lnTo>
                <a:lnTo>
                  <a:pt x="654" y="115"/>
                </a:lnTo>
                <a:lnTo>
                  <a:pt x="654" y="114"/>
                </a:lnTo>
                <a:lnTo>
                  <a:pt x="653" y="117"/>
                </a:lnTo>
                <a:lnTo>
                  <a:pt x="651" y="119"/>
                </a:lnTo>
                <a:lnTo>
                  <a:pt x="651" y="119"/>
                </a:lnTo>
                <a:lnTo>
                  <a:pt x="650" y="121"/>
                </a:lnTo>
                <a:lnTo>
                  <a:pt x="650" y="117"/>
                </a:lnTo>
                <a:lnTo>
                  <a:pt x="650" y="113"/>
                </a:lnTo>
                <a:lnTo>
                  <a:pt x="651" y="110"/>
                </a:lnTo>
                <a:lnTo>
                  <a:pt x="653" y="108"/>
                </a:lnTo>
                <a:lnTo>
                  <a:pt x="654" y="103"/>
                </a:lnTo>
                <a:lnTo>
                  <a:pt x="657" y="99"/>
                </a:lnTo>
                <a:lnTo>
                  <a:pt x="659" y="96"/>
                </a:lnTo>
                <a:lnTo>
                  <a:pt x="660" y="92"/>
                </a:lnTo>
                <a:lnTo>
                  <a:pt x="660" y="90"/>
                </a:lnTo>
                <a:lnTo>
                  <a:pt x="661" y="86"/>
                </a:lnTo>
                <a:lnTo>
                  <a:pt x="664" y="80"/>
                </a:lnTo>
                <a:lnTo>
                  <a:pt x="667" y="73"/>
                </a:lnTo>
                <a:lnTo>
                  <a:pt x="670" y="66"/>
                </a:lnTo>
                <a:lnTo>
                  <a:pt x="673" y="60"/>
                </a:lnTo>
                <a:lnTo>
                  <a:pt x="676" y="53"/>
                </a:lnTo>
                <a:lnTo>
                  <a:pt x="678" y="47"/>
                </a:lnTo>
                <a:lnTo>
                  <a:pt x="687" y="26"/>
                </a:lnTo>
                <a:lnTo>
                  <a:pt x="694" y="7"/>
                </a:lnTo>
                <a:lnTo>
                  <a:pt x="686" y="25"/>
                </a:lnTo>
                <a:lnTo>
                  <a:pt x="678" y="47"/>
                </a:lnTo>
                <a:lnTo>
                  <a:pt x="678" y="36"/>
                </a:lnTo>
                <a:lnTo>
                  <a:pt x="682" y="28"/>
                </a:lnTo>
                <a:lnTo>
                  <a:pt x="678" y="34"/>
                </a:lnTo>
                <a:lnTo>
                  <a:pt x="675" y="40"/>
                </a:lnTo>
                <a:lnTo>
                  <a:pt x="674" y="34"/>
                </a:lnTo>
                <a:lnTo>
                  <a:pt x="677" y="26"/>
                </a:lnTo>
                <a:lnTo>
                  <a:pt x="683" y="14"/>
                </a:lnTo>
                <a:lnTo>
                  <a:pt x="687" y="1"/>
                </a:lnTo>
                <a:lnTo>
                  <a:pt x="683" y="1"/>
                </a:lnTo>
                <a:lnTo>
                  <a:pt x="677" y="1"/>
                </a:lnTo>
                <a:lnTo>
                  <a:pt x="676" y="1"/>
                </a:lnTo>
                <a:lnTo>
                  <a:pt x="675" y="1"/>
                </a:lnTo>
                <a:lnTo>
                  <a:pt x="673" y="3"/>
                </a:lnTo>
                <a:lnTo>
                  <a:pt x="670" y="3"/>
                </a:lnTo>
                <a:lnTo>
                  <a:pt x="669" y="2"/>
                </a:lnTo>
                <a:lnTo>
                  <a:pt x="669" y="1"/>
                </a:lnTo>
                <a:lnTo>
                  <a:pt x="668" y="3"/>
                </a:lnTo>
                <a:lnTo>
                  <a:pt x="667" y="6"/>
                </a:lnTo>
                <a:lnTo>
                  <a:pt x="665" y="10"/>
                </a:lnTo>
                <a:lnTo>
                  <a:pt x="664" y="15"/>
                </a:lnTo>
                <a:lnTo>
                  <a:pt x="659" y="22"/>
                </a:lnTo>
                <a:lnTo>
                  <a:pt x="658" y="31"/>
                </a:lnTo>
                <a:lnTo>
                  <a:pt x="656" y="31"/>
                </a:lnTo>
                <a:lnTo>
                  <a:pt x="654" y="30"/>
                </a:lnTo>
                <a:lnTo>
                  <a:pt x="654" y="34"/>
                </a:lnTo>
                <a:lnTo>
                  <a:pt x="653" y="39"/>
                </a:lnTo>
                <a:lnTo>
                  <a:pt x="652" y="42"/>
                </a:lnTo>
                <a:lnTo>
                  <a:pt x="650" y="45"/>
                </a:lnTo>
                <a:lnTo>
                  <a:pt x="651" y="47"/>
                </a:lnTo>
                <a:lnTo>
                  <a:pt x="653" y="48"/>
                </a:lnTo>
                <a:lnTo>
                  <a:pt x="650" y="48"/>
                </a:lnTo>
                <a:lnTo>
                  <a:pt x="648" y="50"/>
                </a:lnTo>
                <a:lnTo>
                  <a:pt x="647" y="52"/>
                </a:lnTo>
                <a:lnTo>
                  <a:pt x="645" y="55"/>
                </a:lnTo>
                <a:lnTo>
                  <a:pt x="644" y="55"/>
                </a:lnTo>
                <a:lnTo>
                  <a:pt x="643" y="55"/>
                </a:lnTo>
                <a:lnTo>
                  <a:pt x="650" y="38"/>
                </a:lnTo>
                <a:lnTo>
                  <a:pt x="658" y="20"/>
                </a:lnTo>
                <a:lnTo>
                  <a:pt x="661" y="13"/>
                </a:lnTo>
                <a:lnTo>
                  <a:pt x="664" y="6"/>
                </a:lnTo>
                <a:lnTo>
                  <a:pt x="659" y="11"/>
                </a:lnTo>
                <a:lnTo>
                  <a:pt x="656" y="19"/>
                </a:lnTo>
                <a:lnTo>
                  <a:pt x="652" y="30"/>
                </a:lnTo>
                <a:lnTo>
                  <a:pt x="648" y="40"/>
                </a:lnTo>
                <a:lnTo>
                  <a:pt x="642" y="52"/>
                </a:lnTo>
                <a:lnTo>
                  <a:pt x="637" y="64"/>
                </a:lnTo>
                <a:lnTo>
                  <a:pt x="635" y="69"/>
                </a:lnTo>
                <a:lnTo>
                  <a:pt x="633" y="74"/>
                </a:lnTo>
                <a:lnTo>
                  <a:pt x="632" y="77"/>
                </a:lnTo>
                <a:lnTo>
                  <a:pt x="631" y="80"/>
                </a:lnTo>
                <a:lnTo>
                  <a:pt x="628" y="82"/>
                </a:lnTo>
                <a:lnTo>
                  <a:pt x="626" y="83"/>
                </a:lnTo>
                <a:lnTo>
                  <a:pt x="627" y="86"/>
                </a:lnTo>
                <a:lnTo>
                  <a:pt x="626" y="90"/>
                </a:lnTo>
                <a:lnTo>
                  <a:pt x="629" y="88"/>
                </a:lnTo>
                <a:lnTo>
                  <a:pt x="631" y="88"/>
                </a:lnTo>
                <a:lnTo>
                  <a:pt x="632" y="88"/>
                </a:lnTo>
                <a:lnTo>
                  <a:pt x="632" y="89"/>
                </a:lnTo>
                <a:lnTo>
                  <a:pt x="631" y="90"/>
                </a:lnTo>
                <a:lnTo>
                  <a:pt x="629" y="91"/>
                </a:lnTo>
                <a:lnTo>
                  <a:pt x="629" y="96"/>
                </a:lnTo>
                <a:lnTo>
                  <a:pt x="628" y="99"/>
                </a:lnTo>
                <a:lnTo>
                  <a:pt x="627" y="99"/>
                </a:lnTo>
                <a:lnTo>
                  <a:pt x="627" y="99"/>
                </a:lnTo>
                <a:lnTo>
                  <a:pt x="625" y="103"/>
                </a:lnTo>
                <a:lnTo>
                  <a:pt x="621" y="103"/>
                </a:lnTo>
                <a:lnTo>
                  <a:pt x="623" y="101"/>
                </a:lnTo>
                <a:lnTo>
                  <a:pt x="624" y="100"/>
                </a:lnTo>
                <a:lnTo>
                  <a:pt x="624" y="100"/>
                </a:lnTo>
                <a:lnTo>
                  <a:pt x="623" y="100"/>
                </a:lnTo>
                <a:lnTo>
                  <a:pt x="625" y="96"/>
                </a:lnTo>
                <a:lnTo>
                  <a:pt x="624" y="93"/>
                </a:lnTo>
                <a:lnTo>
                  <a:pt x="621" y="97"/>
                </a:lnTo>
                <a:lnTo>
                  <a:pt x="619" y="101"/>
                </a:lnTo>
                <a:lnTo>
                  <a:pt x="619" y="103"/>
                </a:lnTo>
                <a:lnTo>
                  <a:pt x="618" y="106"/>
                </a:lnTo>
                <a:lnTo>
                  <a:pt x="616" y="111"/>
                </a:lnTo>
                <a:lnTo>
                  <a:pt x="614" y="118"/>
                </a:lnTo>
                <a:lnTo>
                  <a:pt x="617" y="117"/>
                </a:lnTo>
                <a:lnTo>
                  <a:pt x="620" y="114"/>
                </a:lnTo>
                <a:lnTo>
                  <a:pt x="620" y="116"/>
                </a:lnTo>
                <a:lnTo>
                  <a:pt x="620" y="118"/>
                </a:lnTo>
                <a:lnTo>
                  <a:pt x="618" y="122"/>
                </a:lnTo>
                <a:lnTo>
                  <a:pt x="616" y="124"/>
                </a:lnTo>
                <a:lnTo>
                  <a:pt x="614" y="127"/>
                </a:lnTo>
                <a:lnTo>
                  <a:pt x="610" y="127"/>
                </a:lnTo>
                <a:lnTo>
                  <a:pt x="612" y="124"/>
                </a:lnTo>
                <a:lnTo>
                  <a:pt x="612" y="121"/>
                </a:lnTo>
                <a:lnTo>
                  <a:pt x="610" y="125"/>
                </a:lnTo>
                <a:lnTo>
                  <a:pt x="607" y="131"/>
                </a:lnTo>
                <a:lnTo>
                  <a:pt x="606" y="136"/>
                </a:lnTo>
                <a:lnTo>
                  <a:pt x="602" y="143"/>
                </a:lnTo>
                <a:lnTo>
                  <a:pt x="600" y="142"/>
                </a:lnTo>
                <a:lnTo>
                  <a:pt x="599" y="140"/>
                </a:lnTo>
                <a:lnTo>
                  <a:pt x="599" y="141"/>
                </a:lnTo>
                <a:lnTo>
                  <a:pt x="596" y="141"/>
                </a:lnTo>
                <a:lnTo>
                  <a:pt x="600" y="147"/>
                </a:lnTo>
                <a:lnTo>
                  <a:pt x="596" y="152"/>
                </a:lnTo>
                <a:lnTo>
                  <a:pt x="595" y="151"/>
                </a:lnTo>
                <a:lnTo>
                  <a:pt x="595" y="151"/>
                </a:lnTo>
                <a:lnTo>
                  <a:pt x="598" y="149"/>
                </a:lnTo>
                <a:lnTo>
                  <a:pt x="595" y="148"/>
                </a:lnTo>
                <a:lnTo>
                  <a:pt x="595" y="146"/>
                </a:lnTo>
                <a:lnTo>
                  <a:pt x="596" y="143"/>
                </a:lnTo>
                <a:lnTo>
                  <a:pt x="596" y="143"/>
                </a:lnTo>
                <a:lnTo>
                  <a:pt x="595" y="143"/>
                </a:lnTo>
                <a:lnTo>
                  <a:pt x="599" y="140"/>
                </a:lnTo>
                <a:lnTo>
                  <a:pt x="601" y="136"/>
                </a:lnTo>
                <a:lnTo>
                  <a:pt x="601" y="138"/>
                </a:lnTo>
                <a:lnTo>
                  <a:pt x="602" y="139"/>
                </a:lnTo>
                <a:lnTo>
                  <a:pt x="601" y="138"/>
                </a:lnTo>
                <a:lnTo>
                  <a:pt x="602" y="136"/>
                </a:lnTo>
                <a:lnTo>
                  <a:pt x="603" y="130"/>
                </a:lnTo>
                <a:lnTo>
                  <a:pt x="609" y="122"/>
                </a:lnTo>
                <a:lnTo>
                  <a:pt x="609" y="119"/>
                </a:lnTo>
                <a:lnTo>
                  <a:pt x="609" y="118"/>
                </a:lnTo>
                <a:lnTo>
                  <a:pt x="610" y="117"/>
                </a:lnTo>
                <a:lnTo>
                  <a:pt x="611" y="116"/>
                </a:lnTo>
                <a:lnTo>
                  <a:pt x="612" y="114"/>
                </a:lnTo>
                <a:lnTo>
                  <a:pt x="611" y="111"/>
                </a:lnTo>
                <a:lnTo>
                  <a:pt x="614" y="110"/>
                </a:lnTo>
                <a:lnTo>
                  <a:pt x="614" y="107"/>
                </a:lnTo>
                <a:lnTo>
                  <a:pt x="616" y="106"/>
                </a:lnTo>
                <a:lnTo>
                  <a:pt x="617" y="103"/>
                </a:lnTo>
                <a:lnTo>
                  <a:pt x="617" y="100"/>
                </a:lnTo>
                <a:lnTo>
                  <a:pt x="617" y="98"/>
                </a:lnTo>
                <a:lnTo>
                  <a:pt x="619" y="94"/>
                </a:lnTo>
                <a:lnTo>
                  <a:pt x="620" y="91"/>
                </a:lnTo>
                <a:lnTo>
                  <a:pt x="623" y="86"/>
                </a:lnTo>
                <a:lnTo>
                  <a:pt x="626" y="84"/>
                </a:lnTo>
                <a:lnTo>
                  <a:pt x="625" y="82"/>
                </a:lnTo>
                <a:lnTo>
                  <a:pt x="626" y="80"/>
                </a:lnTo>
                <a:lnTo>
                  <a:pt x="627" y="76"/>
                </a:lnTo>
                <a:lnTo>
                  <a:pt x="631" y="73"/>
                </a:lnTo>
                <a:lnTo>
                  <a:pt x="632" y="67"/>
                </a:lnTo>
                <a:lnTo>
                  <a:pt x="633" y="63"/>
                </a:lnTo>
                <a:lnTo>
                  <a:pt x="635" y="59"/>
                </a:lnTo>
                <a:lnTo>
                  <a:pt x="636" y="53"/>
                </a:lnTo>
                <a:lnTo>
                  <a:pt x="641" y="42"/>
                </a:lnTo>
                <a:lnTo>
                  <a:pt x="645" y="31"/>
                </a:lnTo>
                <a:lnTo>
                  <a:pt x="652" y="16"/>
                </a:lnTo>
                <a:lnTo>
                  <a:pt x="658" y="1"/>
                </a:lnTo>
                <a:lnTo>
                  <a:pt x="648" y="16"/>
                </a:lnTo>
                <a:lnTo>
                  <a:pt x="640" y="36"/>
                </a:lnTo>
                <a:lnTo>
                  <a:pt x="631" y="56"/>
                </a:lnTo>
                <a:lnTo>
                  <a:pt x="623" y="76"/>
                </a:lnTo>
                <a:lnTo>
                  <a:pt x="619" y="83"/>
                </a:lnTo>
                <a:lnTo>
                  <a:pt x="616" y="90"/>
                </a:lnTo>
                <a:lnTo>
                  <a:pt x="614" y="94"/>
                </a:lnTo>
                <a:lnTo>
                  <a:pt x="611" y="99"/>
                </a:lnTo>
                <a:lnTo>
                  <a:pt x="611" y="101"/>
                </a:lnTo>
                <a:lnTo>
                  <a:pt x="611" y="105"/>
                </a:lnTo>
                <a:lnTo>
                  <a:pt x="610" y="105"/>
                </a:lnTo>
                <a:lnTo>
                  <a:pt x="609" y="106"/>
                </a:lnTo>
                <a:lnTo>
                  <a:pt x="607" y="111"/>
                </a:lnTo>
                <a:lnTo>
                  <a:pt x="604" y="117"/>
                </a:lnTo>
                <a:lnTo>
                  <a:pt x="601" y="123"/>
                </a:lnTo>
                <a:lnTo>
                  <a:pt x="598" y="128"/>
                </a:lnTo>
                <a:lnTo>
                  <a:pt x="595" y="134"/>
                </a:lnTo>
                <a:lnTo>
                  <a:pt x="593" y="140"/>
                </a:lnTo>
                <a:lnTo>
                  <a:pt x="591" y="144"/>
                </a:lnTo>
                <a:lnTo>
                  <a:pt x="590" y="148"/>
                </a:lnTo>
                <a:lnTo>
                  <a:pt x="588" y="149"/>
                </a:lnTo>
                <a:lnTo>
                  <a:pt x="587" y="150"/>
                </a:lnTo>
                <a:lnTo>
                  <a:pt x="588" y="151"/>
                </a:lnTo>
                <a:lnTo>
                  <a:pt x="590" y="151"/>
                </a:lnTo>
                <a:lnTo>
                  <a:pt x="591" y="154"/>
                </a:lnTo>
                <a:lnTo>
                  <a:pt x="590" y="155"/>
                </a:lnTo>
                <a:lnTo>
                  <a:pt x="590" y="154"/>
                </a:lnTo>
                <a:lnTo>
                  <a:pt x="588" y="152"/>
                </a:lnTo>
                <a:lnTo>
                  <a:pt x="580" y="164"/>
                </a:lnTo>
                <a:lnTo>
                  <a:pt x="574" y="173"/>
                </a:lnTo>
                <a:lnTo>
                  <a:pt x="575" y="169"/>
                </a:lnTo>
                <a:lnTo>
                  <a:pt x="574" y="167"/>
                </a:lnTo>
                <a:lnTo>
                  <a:pt x="573" y="168"/>
                </a:lnTo>
                <a:lnTo>
                  <a:pt x="571" y="168"/>
                </a:lnTo>
                <a:lnTo>
                  <a:pt x="571" y="166"/>
                </a:lnTo>
                <a:lnTo>
                  <a:pt x="570" y="165"/>
                </a:lnTo>
                <a:lnTo>
                  <a:pt x="571" y="164"/>
                </a:lnTo>
                <a:lnTo>
                  <a:pt x="570" y="164"/>
                </a:lnTo>
                <a:lnTo>
                  <a:pt x="569" y="166"/>
                </a:lnTo>
                <a:lnTo>
                  <a:pt x="566" y="167"/>
                </a:lnTo>
                <a:lnTo>
                  <a:pt x="566" y="161"/>
                </a:lnTo>
                <a:lnTo>
                  <a:pt x="566" y="156"/>
                </a:lnTo>
                <a:lnTo>
                  <a:pt x="569" y="150"/>
                </a:lnTo>
                <a:lnTo>
                  <a:pt x="573" y="144"/>
                </a:lnTo>
                <a:lnTo>
                  <a:pt x="579" y="133"/>
                </a:lnTo>
                <a:lnTo>
                  <a:pt x="585" y="121"/>
                </a:lnTo>
                <a:lnTo>
                  <a:pt x="591" y="110"/>
                </a:lnTo>
                <a:lnTo>
                  <a:pt x="596" y="100"/>
                </a:lnTo>
                <a:lnTo>
                  <a:pt x="601" y="90"/>
                </a:lnTo>
                <a:lnTo>
                  <a:pt x="604" y="80"/>
                </a:lnTo>
                <a:lnTo>
                  <a:pt x="615" y="58"/>
                </a:lnTo>
                <a:lnTo>
                  <a:pt x="625" y="35"/>
                </a:lnTo>
                <a:lnTo>
                  <a:pt x="629" y="26"/>
                </a:lnTo>
                <a:lnTo>
                  <a:pt x="633" y="17"/>
                </a:lnTo>
                <a:lnTo>
                  <a:pt x="635" y="14"/>
                </a:lnTo>
                <a:lnTo>
                  <a:pt x="636" y="9"/>
                </a:lnTo>
                <a:lnTo>
                  <a:pt x="639" y="6"/>
                </a:lnTo>
                <a:lnTo>
                  <a:pt x="640" y="1"/>
                </a:lnTo>
                <a:lnTo>
                  <a:pt x="632" y="8"/>
                </a:lnTo>
                <a:lnTo>
                  <a:pt x="627" y="20"/>
                </a:lnTo>
                <a:lnTo>
                  <a:pt x="628" y="19"/>
                </a:lnTo>
                <a:lnTo>
                  <a:pt x="628" y="20"/>
                </a:lnTo>
                <a:lnTo>
                  <a:pt x="625" y="25"/>
                </a:lnTo>
                <a:lnTo>
                  <a:pt x="623" y="32"/>
                </a:lnTo>
                <a:lnTo>
                  <a:pt x="620" y="38"/>
                </a:lnTo>
                <a:lnTo>
                  <a:pt x="619" y="42"/>
                </a:lnTo>
                <a:lnTo>
                  <a:pt x="614" y="51"/>
                </a:lnTo>
                <a:lnTo>
                  <a:pt x="609" y="63"/>
                </a:lnTo>
                <a:lnTo>
                  <a:pt x="603" y="76"/>
                </a:lnTo>
                <a:lnTo>
                  <a:pt x="596" y="89"/>
                </a:lnTo>
                <a:lnTo>
                  <a:pt x="596" y="90"/>
                </a:lnTo>
                <a:lnTo>
                  <a:pt x="596" y="92"/>
                </a:lnTo>
                <a:lnTo>
                  <a:pt x="595" y="94"/>
                </a:lnTo>
                <a:lnTo>
                  <a:pt x="593" y="97"/>
                </a:lnTo>
                <a:lnTo>
                  <a:pt x="592" y="100"/>
                </a:lnTo>
                <a:lnTo>
                  <a:pt x="591" y="102"/>
                </a:lnTo>
                <a:lnTo>
                  <a:pt x="591" y="105"/>
                </a:lnTo>
                <a:lnTo>
                  <a:pt x="590" y="107"/>
                </a:lnTo>
                <a:lnTo>
                  <a:pt x="588" y="108"/>
                </a:lnTo>
                <a:lnTo>
                  <a:pt x="587" y="109"/>
                </a:lnTo>
                <a:lnTo>
                  <a:pt x="587" y="111"/>
                </a:lnTo>
                <a:lnTo>
                  <a:pt x="587" y="111"/>
                </a:lnTo>
                <a:lnTo>
                  <a:pt x="584" y="117"/>
                </a:lnTo>
                <a:lnTo>
                  <a:pt x="583" y="121"/>
                </a:lnTo>
                <a:lnTo>
                  <a:pt x="576" y="133"/>
                </a:lnTo>
                <a:lnTo>
                  <a:pt x="569" y="147"/>
                </a:lnTo>
                <a:lnTo>
                  <a:pt x="565" y="155"/>
                </a:lnTo>
                <a:lnTo>
                  <a:pt x="558" y="163"/>
                </a:lnTo>
                <a:lnTo>
                  <a:pt x="559" y="157"/>
                </a:lnTo>
                <a:lnTo>
                  <a:pt x="560" y="151"/>
                </a:lnTo>
                <a:lnTo>
                  <a:pt x="559" y="151"/>
                </a:lnTo>
                <a:lnTo>
                  <a:pt x="559" y="150"/>
                </a:lnTo>
                <a:lnTo>
                  <a:pt x="557" y="154"/>
                </a:lnTo>
                <a:lnTo>
                  <a:pt x="553" y="155"/>
                </a:lnTo>
                <a:lnTo>
                  <a:pt x="553" y="152"/>
                </a:lnTo>
                <a:lnTo>
                  <a:pt x="552" y="151"/>
                </a:lnTo>
                <a:lnTo>
                  <a:pt x="552" y="151"/>
                </a:lnTo>
                <a:lnTo>
                  <a:pt x="553" y="152"/>
                </a:lnTo>
                <a:lnTo>
                  <a:pt x="553" y="151"/>
                </a:lnTo>
                <a:lnTo>
                  <a:pt x="553" y="150"/>
                </a:lnTo>
                <a:lnTo>
                  <a:pt x="551" y="151"/>
                </a:lnTo>
                <a:lnTo>
                  <a:pt x="550" y="152"/>
                </a:lnTo>
                <a:lnTo>
                  <a:pt x="547" y="151"/>
                </a:lnTo>
                <a:lnTo>
                  <a:pt x="547" y="149"/>
                </a:lnTo>
                <a:lnTo>
                  <a:pt x="546" y="149"/>
                </a:lnTo>
                <a:lnTo>
                  <a:pt x="544" y="149"/>
                </a:lnTo>
                <a:lnTo>
                  <a:pt x="544" y="140"/>
                </a:lnTo>
                <a:lnTo>
                  <a:pt x="550" y="131"/>
                </a:lnTo>
                <a:lnTo>
                  <a:pt x="567" y="99"/>
                </a:lnTo>
                <a:lnTo>
                  <a:pt x="580" y="71"/>
                </a:lnTo>
                <a:lnTo>
                  <a:pt x="567" y="96"/>
                </a:lnTo>
                <a:lnTo>
                  <a:pt x="552" y="124"/>
                </a:lnTo>
                <a:lnTo>
                  <a:pt x="547" y="134"/>
                </a:lnTo>
                <a:lnTo>
                  <a:pt x="542" y="142"/>
                </a:lnTo>
                <a:lnTo>
                  <a:pt x="538" y="140"/>
                </a:lnTo>
                <a:lnTo>
                  <a:pt x="538" y="135"/>
                </a:lnTo>
                <a:lnTo>
                  <a:pt x="538" y="135"/>
                </a:lnTo>
                <a:lnTo>
                  <a:pt x="540" y="135"/>
                </a:lnTo>
                <a:lnTo>
                  <a:pt x="536" y="135"/>
                </a:lnTo>
                <a:lnTo>
                  <a:pt x="534" y="136"/>
                </a:lnTo>
                <a:lnTo>
                  <a:pt x="534" y="133"/>
                </a:lnTo>
                <a:lnTo>
                  <a:pt x="534" y="131"/>
                </a:lnTo>
                <a:lnTo>
                  <a:pt x="533" y="130"/>
                </a:lnTo>
                <a:lnTo>
                  <a:pt x="532" y="128"/>
                </a:lnTo>
                <a:lnTo>
                  <a:pt x="532" y="124"/>
                </a:lnTo>
                <a:lnTo>
                  <a:pt x="530" y="119"/>
                </a:lnTo>
                <a:lnTo>
                  <a:pt x="535" y="109"/>
                </a:lnTo>
                <a:lnTo>
                  <a:pt x="541" y="99"/>
                </a:lnTo>
                <a:lnTo>
                  <a:pt x="543" y="93"/>
                </a:lnTo>
                <a:lnTo>
                  <a:pt x="545" y="88"/>
                </a:lnTo>
                <a:lnTo>
                  <a:pt x="543" y="89"/>
                </a:lnTo>
                <a:lnTo>
                  <a:pt x="542" y="92"/>
                </a:lnTo>
                <a:lnTo>
                  <a:pt x="536" y="105"/>
                </a:lnTo>
                <a:lnTo>
                  <a:pt x="528" y="115"/>
                </a:lnTo>
                <a:lnTo>
                  <a:pt x="532" y="102"/>
                </a:lnTo>
                <a:lnTo>
                  <a:pt x="538" y="90"/>
                </a:lnTo>
                <a:lnTo>
                  <a:pt x="545" y="77"/>
                </a:lnTo>
                <a:lnTo>
                  <a:pt x="552" y="65"/>
                </a:lnTo>
                <a:lnTo>
                  <a:pt x="558" y="55"/>
                </a:lnTo>
                <a:lnTo>
                  <a:pt x="561" y="43"/>
                </a:lnTo>
                <a:lnTo>
                  <a:pt x="567" y="32"/>
                </a:lnTo>
                <a:lnTo>
                  <a:pt x="569" y="20"/>
                </a:lnTo>
                <a:lnTo>
                  <a:pt x="568" y="22"/>
                </a:lnTo>
                <a:lnTo>
                  <a:pt x="567" y="23"/>
                </a:lnTo>
                <a:lnTo>
                  <a:pt x="568" y="11"/>
                </a:lnTo>
                <a:lnTo>
                  <a:pt x="574" y="1"/>
                </a:lnTo>
                <a:lnTo>
                  <a:pt x="566" y="13"/>
                </a:lnTo>
                <a:lnTo>
                  <a:pt x="560" y="27"/>
                </a:lnTo>
                <a:lnTo>
                  <a:pt x="553" y="43"/>
                </a:lnTo>
                <a:lnTo>
                  <a:pt x="545" y="59"/>
                </a:lnTo>
                <a:lnTo>
                  <a:pt x="545" y="51"/>
                </a:lnTo>
                <a:lnTo>
                  <a:pt x="549" y="43"/>
                </a:lnTo>
                <a:lnTo>
                  <a:pt x="553" y="34"/>
                </a:lnTo>
                <a:lnTo>
                  <a:pt x="557" y="24"/>
                </a:lnTo>
                <a:lnTo>
                  <a:pt x="558" y="19"/>
                </a:lnTo>
                <a:lnTo>
                  <a:pt x="555" y="20"/>
                </a:lnTo>
                <a:lnTo>
                  <a:pt x="551" y="31"/>
                </a:lnTo>
                <a:lnTo>
                  <a:pt x="547" y="41"/>
                </a:lnTo>
                <a:lnTo>
                  <a:pt x="540" y="58"/>
                </a:lnTo>
                <a:lnTo>
                  <a:pt x="532" y="76"/>
                </a:lnTo>
                <a:lnTo>
                  <a:pt x="528" y="84"/>
                </a:lnTo>
                <a:lnTo>
                  <a:pt x="524" y="91"/>
                </a:lnTo>
                <a:lnTo>
                  <a:pt x="520" y="99"/>
                </a:lnTo>
                <a:lnTo>
                  <a:pt x="516" y="106"/>
                </a:lnTo>
                <a:lnTo>
                  <a:pt x="520" y="90"/>
                </a:lnTo>
                <a:lnTo>
                  <a:pt x="528" y="76"/>
                </a:lnTo>
                <a:lnTo>
                  <a:pt x="530" y="69"/>
                </a:lnTo>
                <a:lnTo>
                  <a:pt x="534" y="63"/>
                </a:lnTo>
                <a:lnTo>
                  <a:pt x="535" y="58"/>
                </a:lnTo>
                <a:lnTo>
                  <a:pt x="535" y="55"/>
                </a:lnTo>
                <a:lnTo>
                  <a:pt x="534" y="57"/>
                </a:lnTo>
                <a:lnTo>
                  <a:pt x="532" y="57"/>
                </a:lnTo>
                <a:lnTo>
                  <a:pt x="532" y="55"/>
                </a:lnTo>
                <a:lnTo>
                  <a:pt x="533" y="51"/>
                </a:lnTo>
                <a:lnTo>
                  <a:pt x="535" y="45"/>
                </a:lnTo>
                <a:lnTo>
                  <a:pt x="540" y="42"/>
                </a:lnTo>
                <a:lnTo>
                  <a:pt x="540" y="43"/>
                </a:lnTo>
                <a:lnTo>
                  <a:pt x="541" y="44"/>
                </a:lnTo>
                <a:lnTo>
                  <a:pt x="541" y="43"/>
                </a:lnTo>
                <a:lnTo>
                  <a:pt x="541" y="42"/>
                </a:lnTo>
                <a:lnTo>
                  <a:pt x="542" y="38"/>
                </a:lnTo>
                <a:lnTo>
                  <a:pt x="544" y="34"/>
                </a:lnTo>
                <a:lnTo>
                  <a:pt x="545" y="33"/>
                </a:lnTo>
                <a:lnTo>
                  <a:pt x="546" y="31"/>
                </a:lnTo>
                <a:lnTo>
                  <a:pt x="545" y="30"/>
                </a:lnTo>
                <a:lnTo>
                  <a:pt x="544" y="28"/>
                </a:lnTo>
                <a:lnTo>
                  <a:pt x="545" y="28"/>
                </a:lnTo>
                <a:lnTo>
                  <a:pt x="546" y="30"/>
                </a:lnTo>
                <a:lnTo>
                  <a:pt x="546" y="23"/>
                </a:lnTo>
                <a:lnTo>
                  <a:pt x="549" y="22"/>
                </a:lnTo>
                <a:lnTo>
                  <a:pt x="550" y="20"/>
                </a:lnTo>
                <a:lnTo>
                  <a:pt x="550" y="20"/>
                </a:lnTo>
                <a:lnTo>
                  <a:pt x="551" y="19"/>
                </a:lnTo>
                <a:lnTo>
                  <a:pt x="550" y="17"/>
                </a:lnTo>
                <a:lnTo>
                  <a:pt x="552" y="16"/>
                </a:lnTo>
                <a:lnTo>
                  <a:pt x="553" y="14"/>
                </a:lnTo>
                <a:lnTo>
                  <a:pt x="551" y="15"/>
                </a:lnTo>
                <a:lnTo>
                  <a:pt x="550" y="17"/>
                </a:lnTo>
                <a:lnTo>
                  <a:pt x="550" y="15"/>
                </a:lnTo>
                <a:lnTo>
                  <a:pt x="550" y="13"/>
                </a:lnTo>
                <a:lnTo>
                  <a:pt x="551" y="13"/>
                </a:lnTo>
                <a:lnTo>
                  <a:pt x="551" y="13"/>
                </a:lnTo>
                <a:lnTo>
                  <a:pt x="550" y="13"/>
                </a:lnTo>
                <a:lnTo>
                  <a:pt x="551" y="11"/>
                </a:lnTo>
                <a:lnTo>
                  <a:pt x="550" y="7"/>
                </a:lnTo>
                <a:lnTo>
                  <a:pt x="551" y="1"/>
                </a:lnTo>
                <a:lnTo>
                  <a:pt x="549" y="1"/>
                </a:lnTo>
                <a:lnTo>
                  <a:pt x="546" y="1"/>
                </a:lnTo>
                <a:lnTo>
                  <a:pt x="544" y="6"/>
                </a:lnTo>
                <a:lnTo>
                  <a:pt x="543" y="10"/>
                </a:lnTo>
                <a:lnTo>
                  <a:pt x="538" y="20"/>
                </a:lnTo>
                <a:lnTo>
                  <a:pt x="533" y="28"/>
                </a:lnTo>
                <a:lnTo>
                  <a:pt x="535" y="20"/>
                </a:lnTo>
                <a:lnTo>
                  <a:pt x="537" y="13"/>
                </a:lnTo>
                <a:lnTo>
                  <a:pt x="536" y="10"/>
                </a:lnTo>
                <a:lnTo>
                  <a:pt x="537" y="7"/>
                </a:lnTo>
                <a:lnTo>
                  <a:pt x="538" y="8"/>
                </a:lnTo>
                <a:lnTo>
                  <a:pt x="540" y="9"/>
                </a:lnTo>
                <a:lnTo>
                  <a:pt x="541" y="6"/>
                </a:lnTo>
                <a:lnTo>
                  <a:pt x="543" y="1"/>
                </a:lnTo>
                <a:lnTo>
                  <a:pt x="537" y="1"/>
                </a:lnTo>
                <a:lnTo>
                  <a:pt x="530" y="1"/>
                </a:lnTo>
                <a:lnTo>
                  <a:pt x="518" y="1"/>
                </a:lnTo>
                <a:lnTo>
                  <a:pt x="504" y="1"/>
                </a:lnTo>
                <a:lnTo>
                  <a:pt x="494" y="1"/>
                </a:lnTo>
                <a:lnTo>
                  <a:pt x="483" y="1"/>
                </a:lnTo>
                <a:lnTo>
                  <a:pt x="479" y="1"/>
                </a:lnTo>
                <a:lnTo>
                  <a:pt x="477" y="1"/>
                </a:lnTo>
                <a:lnTo>
                  <a:pt x="476" y="2"/>
                </a:lnTo>
                <a:lnTo>
                  <a:pt x="476" y="3"/>
                </a:lnTo>
                <a:lnTo>
                  <a:pt x="474" y="6"/>
                </a:lnTo>
                <a:lnTo>
                  <a:pt x="470" y="9"/>
                </a:lnTo>
                <a:lnTo>
                  <a:pt x="470" y="5"/>
                </a:lnTo>
                <a:lnTo>
                  <a:pt x="470" y="1"/>
                </a:lnTo>
                <a:lnTo>
                  <a:pt x="453" y="1"/>
                </a:lnTo>
                <a:lnTo>
                  <a:pt x="436" y="1"/>
                </a:lnTo>
                <a:lnTo>
                  <a:pt x="425" y="1"/>
                </a:lnTo>
                <a:lnTo>
                  <a:pt x="413" y="1"/>
                </a:lnTo>
                <a:lnTo>
                  <a:pt x="408" y="1"/>
                </a:lnTo>
                <a:lnTo>
                  <a:pt x="403" y="2"/>
                </a:lnTo>
                <a:lnTo>
                  <a:pt x="404" y="3"/>
                </a:lnTo>
                <a:lnTo>
                  <a:pt x="403" y="3"/>
                </a:lnTo>
                <a:lnTo>
                  <a:pt x="403" y="2"/>
                </a:lnTo>
                <a:lnTo>
                  <a:pt x="403" y="1"/>
                </a:lnTo>
                <a:lnTo>
                  <a:pt x="390" y="1"/>
                </a:lnTo>
                <a:lnTo>
                  <a:pt x="377" y="1"/>
                </a:lnTo>
                <a:lnTo>
                  <a:pt x="378" y="2"/>
                </a:lnTo>
                <a:lnTo>
                  <a:pt x="380" y="3"/>
                </a:lnTo>
                <a:lnTo>
                  <a:pt x="382" y="7"/>
                </a:lnTo>
                <a:lnTo>
                  <a:pt x="385" y="9"/>
                </a:lnTo>
                <a:lnTo>
                  <a:pt x="386" y="13"/>
                </a:lnTo>
                <a:lnTo>
                  <a:pt x="385" y="16"/>
                </a:lnTo>
                <a:lnTo>
                  <a:pt x="380" y="15"/>
                </a:lnTo>
                <a:lnTo>
                  <a:pt x="377" y="9"/>
                </a:lnTo>
                <a:lnTo>
                  <a:pt x="378" y="8"/>
                </a:lnTo>
                <a:lnTo>
                  <a:pt x="377" y="7"/>
                </a:lnTo>
                <a:lnTo>
                  <a:pt x="376" y="7"/>
                </a:lnTo>
                <a:lnTo>
                  <a:pt x="374" y="3"/>
                </a:lnTo>
                <a:lnTo>
                  <a:pt x="372" y="1"/>
                </a:lnTo>
                <a:lnTo>
                  <a:pt x="369" y="1"/>
                </a:lnTo>
                <a:lnTo>
                  <a:pt x="369" y="1"/>
                </a:lnTo>
                <a:lnTo>
                  <a:pt x="370" y="1"/>
                </a:lnTo>
                <a:lnTo>
                  <a:pt x="371" y="2"/>
                </a:lnTo>
                <a:lnTo>
                  <a:pt x="371" y="3"/>
                </a:lnTo>
                <a:lnTo>
                  <a:pt x="371" y="5"/>
                </a:lnTo>
                <a:lnTo>
                  <a:pt x="371" y="6"/>
                </a:lnTo>
                <a:lnTo>
                  <a:pt x="371" y="7"/>
                </a:lnTo>
                <a:lnTo>
                  <a:pt x="373" y="7"/>
                </a:lnTo>
                <a:lnTo>
                  <a:pt x="373" y="8"/>
                </a:lnTo>
                <a:lnTo>
                  <a:pt x="374" y="9"/>
                </a:lnTo>
                <a:lnTo>
                  <a:pt x="379" y="14"/>
                </a:lnTo>
                <a:lnTo>
                  <a:pt x="380" y="18"/>
                </a:lnTo>
                <a:lnTo>
                  <a:pt x="384" y="19"/>
                </a:lnTo>
                <a:lnTo>
                  <a:pt x="384" y="20"/>
                </a:lnTo>
                <a:lnTo>
                  <a:pt x="385" y="22"/>
                </a:lnTo>
                <a:lnTo>
                  <a:pt x="385" y="23"/>
                </a:lnTo>
                <a:lnTo>
                  <a:pt x="386" y="24"/>
                </a:lnTo>
                <a:lnTo>
                  <a:pt x="387" y="25"/>
                </a:lnTo>
                <a:lnTo>
                  <a:pt x="387" y="27"/>
                </a:lnTo>
                <a:lnTo>
                  <a:pt x="389" y="30"/>
                </a:lnTo>
                <a:lnTo>
                  <a:pt x="388" y="31"/>
                </a:lnTo>
                <a:lnTo>
                  <a:pt x="388" y="32"/>
                </a:lnTo>
                <a:lnTo>
                  <a:pt x="386" y="31"/>
                </a:lnTo>
                <a:lnTo>
                  <a:pt x="387" y="28"/>
                </a:lnTo>
                <a:lnTo>
                  <a:pt x="385" y="28"/>
                </a:lnTo>
                <a:lnTo>
                  <a:pt x="384" y="27"/>
                </a:lnTo>
                <a:lnTo>
                  <a:pt x="384" y="26"/>
                </a:lnTo>
                <a:lnTo>
                  <a:pt x="382" y="25"/>
                </a:lnTo>
                <a:lnTo>
                  <a:pt x="382" y="25"/>
                </a:lnTo>
                <a:lnTo>
                  <a:pt x="381" y="24"/>
                </a:lnTo>
                <a:lnTo>
                  <a:pt x="380" y="24"/>
                </a:lnTo>
                <a:lnTo>
                  <a:pt x="380" y="24"/>
                </a:lnTo>
                <a:lnTo>
                  <a:pt x="379" y="23"/>
                </a:lnTo>
                <a:lnTo>
                  <a:pt x="379" y="22"/>
                </a:lnTo>
                <a:lnTo>
                  <a:pt x="378" y="19"/>
                </a:lnTo>
                <a:lnTo>
                  <a:pt x="377" y="17"/>
                </a:lnTo>
                <a:lnTo>
                  <a:pt x="376" y="17"/>
                </a:lnTo>
                <a:lnTo>
                  <a:pt x="376" y="17"/>
                </a:lnTo>
                <a:lnTo>
                  <a:pt x="374" y="16"/>
                </a:lnTo>
                <a:lnTo>
                  <a:pt x="374" y="16"/>
                </a:lnTo>
                <a:lnTo>
                  <a:pt x="373" y="14"/>
                </a:lnTo>
                <a:lnTo>
                  <a:pt x="371" y="13"/>
                </a:lnTo>
                <a:lnTo>
                  <a:pt x="371" y="11"/>
                </a:lnTo>
                <a:lnTo>
                  <a:pt x="372" y="10"/>
                </a:lnTo>
                <a:lnTo>
                  <a:pt x="368" y="7"/>
                </a:lnTo>
                <a:lnTo>
                  <a:pt x="363" y="1"/>
                </a:lnTo>
                <a:lnTo>
                  <a:pt x="357" y="1"/>
                </a:lnTo>
                <a:lnTo>
                  <a:pt x="352" y="1"/>
                </a:lnTo>
                <a:lnTo>
                  <a:pt x="354" y="5"/>
                </a:lnTo>
                <a:lnTo>
                  <a:pt x="357" y="8"/>
                </a:lnTo>
                <a:lnTo>
                  <a:pt x="360" y="8"/>
                </a:lnTo>
                <a:lnTo>
                  <a:pt x="362" y="9"/>
                </a:lnTo>
                <a:lnTo>
                  <a:pt x="361" y="10"/>
                </a:lnTo>
                <a:lnTo>
                  <a:pt x="359" y="10"/>
                </a:lnTo>
                <a:lnTo>
                  <a:pt x="361" y="11"/>
                </a:lnTo>
                <a:lnTo>
                  <a:pt x="362" y="10"/>
                </a:lnTo>
                <a:lnTo>
                  <a:pt x="362" y="11"/>
                </a:lnTo>
                <a:lnTo>
                  <a:pt x="361" y="13"/>
                </a:lnTo>
                <a:lnTo>
                  <a:pt x="367" y="19"/>
                </a:lnTo>
                <a:lnTo>
                  <a:pt x="372" y="26"/>
                </a:lnTo>
                <a:lnTo>
                  <a:pt x="376" y="32"/>
                </a:lnTo>
                <a:lnTo>
                  <a:pt x="380" y="38"/>
                </a:lnTo>
                <a:lnTo>
                  <a:pt x="384" y="42"/>
                </a:lnTo>
                <a:lnTo>
                  <a:pt x="387" y="48"/>
                </a:lnTo>
                <a:lnTo>
                  <a:pt x="395" y="57"/>
                </a:lnTo>
                <a:lnTo>
                  <a:pt x="403" y="67"/>
                </a:lnTo>
                <a:lnTo>
                  <a:pt x="403" y="66"/>
                </a:lnTo>
                <a:lnTo>
                  <a:pt x="404" y="66"/>
                </a:lnTo>
                <a:lnTo>
                  <a:pt x="408" y="73"/>
                </a:lnTo>
                <a:lnTo>
                  <a:pt x="413" y="80"/>
                </a:lnTo>
                <a:lnTo>
                  <a:pt x="417" y="83"/>
                </a:lnTo>
                <a:lnTo>
                  <a:pt x="420" y="86"/>
                </a:lnTo>
                <a:lnTo>
                  <a:pt x="421" y="89"/>
                </a:lnTo>
                <a:lnTo>
                  <a:pt x="423" y="90"/>
                </a:lnTo>
                <a:lnTo>
                  <a:pt x="423" y="91"/>
                </a:lnTo>
                <a:lnTo>
                  <a:pt x="425" y="91"/>
                </a:lnTo>
                <a:lnTo>
                  <a:pt x="427" y="97"/>
                </a:lnTo>
                <a:lnTo>
                  <a:pt x="433" y="101"/>
                </a:lnTo>
                <a:lnTo>
                  <a:pt x="433" y="102"/>
                </a:lnTo>
                <a:lnTo>
                  <a:pt x="433" y="103"/>
                </a:lnTo>
                <a:lnTo>
                  <a:pt x="436" y="106"/>
                </a:lnTo>
                <a:lnTo>
                  <a:pt x="438" y="108"/>
                </a:lnTo>
                <a:lnTo>
                  <a:pt x="444" y="115"/>
                </a:lnTo>
                <a:lnTo>
                  <a:pt x="450" y="122"/>
                </a:lnTo>
                <a:lnTo>
                  <a:pt x="462" y="136"/>
                </a:lnTo>
                <a:lnTo>
                  <a:pt x="476" y="151"/>
                </a:lnTo>
                <a:lnTo>
                  <a:pt x="497" y="175"/>
                </a:lnTo>
                <a:lnTo>
                  <a:pt x="521" y="198"/>
                </a:lnTo>
                <a:lnTo>
                  <a:pt x="530" y="206"/>
                </a:lnTo>
                <a:lnTo>
                  <a:pt x="540" y="214"/>
                </a:lnTo>
                <a:lnTo>
                  <a:pt x="552" y="224"/>
                </a:lnTo>
                <a:lnTo>
                  <a:pt x="565" y="233"/>
                </a:lnTo>
                <a:lnTo>
                  <a:pt x="568" y="237"/>
                </a:lnTo>
                <a:lnTo>
                  <a:pt x="574" y="240"/>
                </a:lnTo>
                <a:lnTo>
                  <a:pt x="580" y="246"/>
                </a:lnTo>
                <a:lnTo>
                  <a:pt x="587" y="251"/>
                </a:lnTo>
                <a:lnTo>
                  <a:pt x="590" y="251"/>
                </a:lnTo>
                <a:lnTo>
                  <a:pt x="591" y="252"/>
                </a:lnTo>
                <a:lnTo>
                  <a:pt x="593" y="254"/>
                </a:lnTo>
                <a:lnTo>
                  <a:pt x="596" y="256"/>
                </a:lnTo>
                <a:lnTo>
                  <a:pt x="603" y="260"/>
                </a:lnTo>
                <a:lnTo>
                  <a:pt x="609" y="264"/>
                </a:lnTo>
                <a:lnTo>
                  <a:pt x="618" y="269"/>
                </a:lnTo>
                <a:lnTo>
                  <a:pt x="628" y="273"/>
                </a:lnTo>
                <a:lnTo>
                  <a:pt x="628" y="271"/>
                </a:lnTo>
                <a:lnTo>
                  <a:pt x="623" y="266"/>
                </a:lnTo>
                <a:lnTo>
                  <a:pt x="617" y="266"/>
                </a:lnTo>
                <a:lnTo>
                  <a:pt x="611" y="263"/>
                </a:lnTo>
                <a:lnTo>
                  <a:pt x="611" y="260"/>
                </a:lnTo>
                <a:lnTo>
                  <a:pt x="609" y="259"/>
                </a:lnTo>
                <a:lnTo>
                  <a:pt x="608" y="258"/>
                </a:lnTo>
                <a:lnTo>
                  <a:pt x="606" y="258"/>
                </a:lnTo>
                <a:lnTo>
                  <a:pt x="606" y="258"/>
                </a:lnTo>
                <a:lnTo>
                  <a:pt x="604" y="258"/>
                </a:lnTo>
                <a:lnTo>
                  <a:pt x="602" y="256"/>
                </a:lnTo>
                <a:lnTo>
                  <a:pt x="600" y="254"/>
                </a:lnTo>
                <a:lnTo>
                  <a:pt x="596" y="252"/>
                </a:lnTo>
                <a:lnTo>
                  <a:pt x="595" y="251"/>
                </a:lnTo>
                <a:lnTo>
                  <a:pt x="592" y="249"/>
                </a:lnTo>
                <a:lnTo>
                  <a:pt x="590" y="246"/>
                </a:lnTo>
                <a:lnTo>
                  <a:pt x="588" y="246"/>
                </a:lnTo>
                <a:lnTo>
                  <a:pt x="586" y="246"/>
                </a:lnTo>
                <a:lnTo>
                  <a:pt x="585" y="244"/>
                </a:lnTo>
                <a:lnTo>
                  <a:pt x="584" y="243"/>
                </a:lnTo>
                <a:lnTo>
                  <a:pt x="576" y="238"/>
                </a:lnTo>
                <a:lnTo>
                  <a:pt x="567" y="231"/>
                </a:lnTo>
                <a:lnTo>
                  <a:pt x="559" y="225"/>
                </a:lnTo>
                <a:lnTo>
                  <a:pt x="550" y="218"/>
                </a:lnTo>
                <a:lnTo>
                  <a:pt x="550" y="216"/>
                </a:lnTo>
                <a:lnTo>
                  <a:pt x="550" y="215"/>
                </a:lnTo>
                <a:lnTo>
                  <a:pt x="545" y="213"/>
                </a:lnTo>
                <a:lnTo>
                  <a:pt x="544" y="208"/>
                </a:lnTo>
                <a:lnTo>
                  <a:pt x="543" y="210"/>
                </a:lnTo>
                <a:lnTo>
                  <a:pt x="541" y="209"/>
                </a:lnTo>
                <a:lnTo>
                  <a:pt x="542" y="207"/>
                </a:lnTo>
                <a:lnTo>
                  <a:pt x="542" y="205"/>
                </a:lnTo>
                <a:lnTo>
                  <a:pt x="538" y="205"/>
                </a:lnTo>
                <a:lnTo>
                  <a:pt x="536" y="204"/>
                </a:lnTo>
                <a:lnTo>
                  <a:pt x="536" y="202"/>
                </a:lnTo>
                <a:lnTo>
                  <a:pt x="535" y="200"/>
                </a:lnTo>
                <a:lnTo>
                  <a:pt x="533" y="200"/>
                </a:lnTo>
                <a:lnTo>
                  <a:pt x="530" y="200"/>
                </a:lnTo>
                <a:lnTo>
                  <a:pt x="532" y="200"/>
                </a:lnTo>
                <a:lnTo>
                  <a:pt x="530" y="200"/>
                </a:lnTo>
                <a:lnTo>
                  <a:pt x="532" y="200"/>
                </a:lnTo>
                <a:lnTo>
                  <a:pt x="533" y="199"/>
                </a:lnTo>
                <a:lnTo>
                  <a:pt x="532" y="199"/>
                </a:lnTo>
                <a:lnTo>
                  <a:pt x="530" y="200"/>
                </a:lnTo>
                <a:lnTo>
                  <a:pt x="530" y="199"/>
                </a:lnTo>
                <a:lnTo>
                  <a:pt x="528" y="198"/>
                </a:lnTo>
                <a:lnTo>
                  <a:pt x="528" y="198"/>
                </a:lnTo>
                <a:lnTo>
                  <a:pt x="528" y="197"/>
                </a:lnTo>
                <a:lnTo>
                  <a:pt x="526" y="194"/>
                </a:lnTo>
                <a:lnTo>
                  <a:pt x="525" y="193"/>
                </a:lnTo>
                <a:lnTo>
                  <a:pt x="522" y="191"/>
                </a:lnTo>
                <a:lnTo>
                  <a:pt x="522" y="188"/>
                </a:lnTo>
                <a:lnTo>
                  <a:pt x="519" y="188"/>
                </a:lnTo>
                <a:lnTo>
                  <a:pt x="519" y="185"/>
                </a:lnTo>
                <a:lnTo>
                  <a:pt x="517" y="183"/>
                </a:lnTo>
                <a:lnTo>
                  <a:pt x="518" y="181"/>
                </a:lnTo>
                <a:lnTo>
                  <a:pt x="521" y="183"/>
                </a:lnTo>
                <a:lnTo>
                  <a:pt x="525" y="186"/>
                </a:lnTo>
                <a:lnTo>
                  <a:pt x="527" y="190"/>
                </a:lnTo>
                <a:lnTo>
                  <a:pt x="530" y="193"/>
                </a:lnTo>
                <a:lnTo>
                  <a:pt x="533" y="196"/>
                </a:lnTo>
                <a:lnTo>
                  <a:pt x="535" y="199"/>
                </a:lnTo>
                <a:lnTo>
                  <a:pt x="538" y="200"/>
                </a:lnTo>
                <a:lnTo>
                  <a:pt x="541" y="205"/>
                </a:lnTo>
                <a:lnTo>
                  <a:pt x="545" y="206"/>
                </a:lnTo>
                <a:lnTo>
                  <a:pt x="550" y="210"/>
                </a:lnTo>
                <a:lnTo>
                  <a:pt x="555" y="215"/>
                </a:lnTo>
                <a:lnTo>
                  <a:pt x="561" y="219"/>
                </a:lnTo>
                <a:lnTo>
                  <a:pt x="571" y="227"/>
                </a:lnTo>
                <a:lnTo>
                  <a:pt x="583" y="234"/>
                </a:lnTo>
                <a:lnTo>
                  <a:pt x="583" y="235"/>
                </a:lnTo>
                <a:lnTo>
                  <a:pt x="584" y="235"/>
                </a:lnTo>
                <a:lnTo>
                  <a:pt x="584" y="234"/>
                </a:lnTo>
                <a:lnTo>
                  <a:pt x="583" y="233"/>
                </a:lnTo>
                <a:lnTo>
                  <a:pt x="584" y="233"/>
                </a:lnTo>
                <a:lnTo>
                  <a:pt x="585" y="232"/>
                </a:lnTo>
                <a:lnTo>
                  <a:pt x="585" y="234"/>
                </a:lnTo>
                <a:lnTo>
                  <a:pt x="586" y="235"/>
                </a:lnTo>
                <a:lnTo>
                  <a:pt x="590" y="240"/>
                </a:lnTo>
                <a:lnTo>
                  <a:pt x="594" y="243"/>
                </a:lnTo>
                <a:lnTo>
                  <a:pt x="602" y="248"/>
                </a:lnTo>
                <a:lnTo>
                  <a:pt x="610" y="252"/>
                </a:lnTo>
                <a:lnTo>
                  <a:pt x="618" y="257"/>
                </a:lnTo>
                <a:lnTo>
                  <a:pt x="625" y="262"/>
                </a:lnTo>
                <a:lnTo>
                  <a:pt x="633" y="265"/>
                </a:lnTo>
                <a:lnTo>
                  <a:pt x="640" y="268"/>
                </a:lnTo>
                <a:lnTo>
                  <a:pt x="642" y="269"/>
                </a:lnTo>
                <a:lnTo>
                  <a:pt x="643" y="271"/>
                </a:lnTo>
                <a:lnTo>
                  <a:pt x="648" y="272"/>
                </a:lnTo>
                <a:lnTo>
                  <a:pt x="652" y="273"/>
                </a:lnTo>
                <a:lnTo>
                  <a:pt x="656" y="275"/>
                </a:lnTo>
                <a:lnTo>
                  <a:pt x="659" y="274"/>
                </a:lnTo>
                <a:lnTo>
                  <a:pt x="660" y="272"/>
                </a:lnTo>
                <a:lnTo>
                  <a:pt x="661" y="271"/>
                </a:lnTo>
                <a:lnTo>
                  <a:pt x="662" y="273"/>
                </a:lnTo>
                <a:lnTo>
                  <a:pt x="662" y="275"/>
                </a:lnTo>
                <a:lnTo>
                  <a:pt x="666" y="279"/>
                </a:lnTo>
                <a:lnTo>
                  <a:pt x="670" y="280"/>
                </a:lnTo>
                <a:lnTo>
                  <a:pt x="674" y="281"/>
                </a:lnTo>
                <a:lnTo>
                  <a:pt x="678" y="281"/>
                </a:lnTo>
                <a:lnTo>
                  <a:pt x="680" y="282"/>
                </a:lnTo>
                <a:lnTo>
                  <a:pt x="681" y="281"/>
                </a:lnTo>
                <a:lnTo>
                  <a:pt x="682" y="280"/>
                </a:lnTo>
                <a:lnTo>
                  <a:pt x="682" y="280"/>
                </a:lnTo>
                <a:lnTo>
                  <a:pt x="682" y="281"/>
                </a:lnTo>
                <a:lnTo>
                  <a:pt x="682" y="283"/>
                </a:lnTo>
                <a:lnTo>
                  <a:pt x="693" y="284"/>
                </a:lnTo>
                <a:lnTo>
                  <a:pt x="705" y="285"/>
                </a:lnTo>
                <a:lnTo>
                  <a:pt x="701" y="290"/>
                </a:lnTo>
                <a:lnTo>
                  <a:pt x="697" y="292"/>
                </a:lnTo>
                <a:lnTo>
                  <a:pt x="693" y="292"/>
                </a:lnTo>
                <a:lnTo>
                  <a:pt x="691" y="292"/>
                </a:lnTo>
                <a:lnTo>
                  <a:pt x="686" y="293"/>
                </a:lnTo>
                <a:lnTo>
                  <a:pt x="684" y="298"/>
                </a:lnTo>
                <a:lnTo>
                  <a:pt x="682" y="297"/>
                </a:lnTo>
                <a:lnTo>
                  <a:pt x="680" y="296"/>
                </a:lnTo>
                <a:lnTo>
                  <a:pt x="675" y="289"/>
                </a:lnTo>
                <a:lnTo>
                  <a:pt x="662" y="284"/>
                </a:lnTo>
                <a:lnTo>
                  <a:pt x="651" y="280"/>
                </a:lnTo>
                <a:lnTo>
                  <a:pt x="640" y="276"/>
                </a:lnTo>
                <a:lnTo>
                  <a:pt x="641" y="276"/>
                </a:lnTo>
                <a:lnTo>
                  <a:pt x="641" y="275"/>
                </a:lnTo>
                <a:lnTo>
                  <a:pt x="636" y="274"/>
                </a:lnTo>
                <a:lnTo>
                  <a:pt x="634" y="275"/>
                </a:lnTo>
                <a:lnTo>
                  <a:pt x="641" y="279"/>
                </a:lnTo>
                <a:lnTo>
                  <a:pt x="644" y="282"/>
                </a:lnTo>
                <a:lnTo>
                  <a:pt x="647" y="282"/>
                </a:lnTo>
                <a:lnTo>
                  <a:pt x="650" y="283"/>
                </a:lnTo>
                <a:lnTo>
                  <a:pt x="648" y="285"/>
                </a:lnTo>
                <a:lnTo>
                  <a:pt x="645" y="284"/>
                </a:lnTo>
                <a:lnTo>
                  <a:pt x="644" y="283"/>
                </a:lnTo>
                <a:lnTo>
                  <a:pt x="643" y="283"/>
                </a:lnTo>
                <a:lnTo>
                  <a:pt x="643" y="284"/>
                </a:lnTo>
                <a:lnTo>
                  <a:pt x="643" y="285"/>
                </a:lnTo>
                <a:lnTo>
                  <a:pt x="636" y="284"/>
                </a:lnTo>
                <a:lnTo>
                  <a:pt x="629" y="282"/>
                </a:lnTo>
                <a:lnTo>
                  <a:pt x="628" y="284"/>
                </a:lnTo>
                <a:lnTo>
                  <a:pt x="627" y="287"/>
                </a:lnTo>
                <a:lnTo>
                  <a:pt x="626" y="287"/>
                </a:lnTo>
                <a:lnTo>
                  <a:pt x="624" y="285"/>
                </a:lnTo>
                <a:lnTo>
                  <a:pt x="624" y="287"/>
                </a:lnTo>
                <a:lnTo>
                  <a:pt x="624" y="287"/>
                </a:lnTo>
                <a:lnTo>
                  <a:pt x="623" y="285"/>
                </a:lnTo>
                <a:lnTo>
                  <a:pt x="620" y="282"/>
                </a:lnTo>
                <a:lnTo>
                  <a:pt x="617" y="281"/>
                </a:lnTo>
                <a:lnTo>
                  <a:pt x="612" y="281"/>
                </a:lnTo>
                <a:lnTo>
                  <a:pt x="609" y="279"/>
                </a:lnTo>
                <a:lnTo>
                  <a:pt x="606" y="276"/>
                </a:lnTo>
                <a:lnTo>
                  <a:pt x="602" y="274"/>
                </a:lnTo>
                <a:lnTo>
                  <a:pt x="599" y="273"/>
                </a:lnTo>
                <a:lnTo>
                  <a:pt x="580" y="263"/>
                </a:lnTo>
                <a:lnTo>
                  <a:pt x="566" y="250"/>
                </a:lnTo>
                <a:lnTo>
                  <a:pt x="553" y="241"/>
                </a:lnTo>
                <a:lnTo>
                  <a:pt x="542" y="232"/>
                </a:lnTo>
                <a:lnTo>
                  <a:pt x="538" y="229"/>
                </a:lnTo>
                <a:lnTo>
                  <a:pt x="534" y="225"/>
                </a:lnTo>
                <a:lnTo>
                  <a:pt x="530" y="219"/>
                </a:lnTo>
                <a:lnTo>
                  <a:pt x="527" y="216"/>
                </a:lnTo>
                <a:lnTo>
                  <a:pt x="526" y="219"/>
                </a:lnTo>
                <a:lnTo>
                  <a:pt x="525" y="222"/>
                </a:lnTo>
                <a:lnTo>
                  <a:pt x="525" y="217"/>
                </a:lnTo>
                <a:lnTo>
                  <a:pt x="522" y="214"/>
                </a:lnTo>
                <a:lnTo>
                  <a:pt x="520" y="209"/>
                </a:lnTo>
                <a:lnTo>
                  <a:pt x="518" y="205"/>
                </a:lnTo>
                <a:lnTo>
                  <a:pt x="517" y="202"/>
                </a:lnTo>
                <a:lnTo>
                  <a:pt x="516" y="200"/>
                </a:lnTo>
                <a:lnTo>
                  <a:pt x="514" y="200"/>
                </a:lnTo>
                <a:lnTo>
                  <a:pt x="514" y="200"/>
                </a:lnTo>
                <a:lnTo>
                  <a:pt x="514" y="200"/>
                </a:lnTo>
                <a:lnTo>
                  <a:pt x="513" y="199"/>
                </a:lnTo>
                <a:lnTo>
                  <a:pt x="512" y="197"/>
                </a:lnTo>
                <a:lnTo>
                  <a:pt x="510" y="196"/>
                </a:lnTo>
                <a:lnTo>
                  <a:pt x="509" y="197"/>
                </a:lnTo>
                <a:lnTo>
                  <a:pt x="508" y="197"/>
                </a:lnTo>
                <a:lnTo>
                  <a:pt x="508" y="196"/>
                </a:lnTo>
                <a:lnTo>
                  <a:pt x="508" y="194"/>
                </a:lnTo>
                <a:lnTo>
                  <a:pt x="507" y="192"/>
                </a:lnTo>
                <a:lnTo>
                  <a:pt x="505" y="190"/>
                </a:lnTo>
                <a:lnTo>
                  <a:pt x="503" y="189"/>
                </a:lnTo>
                <a:lnTo>
                  <a:pt x="501" y="186"/>
                </a:lnTo>
                <a:lnTo>
                  <a:pt x="500" y="186"/>
                </a:lnTo>
                <a:lnTo>
                  <a:pt x="500" y="185"/>
                </a:lnTo>
                <a:lnTo>
                  <a:pt x="497" y="183"/>
                </a:lnTo>
                <a:lnTo>
                  <a:pt x="495" y="181"/>
                </a:lnTo>
                <a:lnTo>
                  <a:pt x="493" y="180"/>
                </a:lnTo>
                <a:lnTo>
                  <a:pt x="492" y="177"/>
                </a:lnTo>
                <a:lnTo>
                  <a:pt x="489" y="174"/>
                </a:lnTo>
                <a:lnTo>
                  <a:pt x="486" y="172"/>
                </a:lnTo>
                <a:lnTo>
                  <a:pt x="483" y="168"/>
                </a:lnTo>
                <a:lnTo>
                  <a:pt x="479" y="164"/>
                </a:lnTo>
                <a:lnTo>
                  <a:pt x="467" y="150"/>
                </a:lnTo>
                <a:lnTo>
                  <a:pt x="454" y="138"/>
                </a:lnTo>
                <a:lnTo>
                  <a:pt x="448" y="130"/>
                </a:lnTo>
                <a:lnTo>
                  <a:pt x="442" y="122"/>
                </a:lnTo>
                <a:lnTo>
                  <a:pt x="436" y="115"/>
                </a:lnTo>
                <a:lnTo>
                  <a:pt x="431" y="111"/>
                </a:lnTo>
                <a:lnTo>
                  <a:pt x="430" y="108"/>
                </a:lnTo>
                <a:lnTo>
                  <a:pt x="428" y="107"/>
                </a:lnTo>
                <a:lnTo>
                  <a:pt x="427" y="105"/>
                </a:lnTo>
                <a:lnTo>
                  <a:pt x="425" y="102"/>
                </a:lnTo>
                <a:lnTo>
                  <a:pt x="421" y="98"/>
                </a:lnTo>
                <a:lnTo>
                  <a:pt x="418" y="94"/>
                </a:lnTo>
                <a:lnTo>
                  <a:pt x="413" y="88"/>
                </a:lnTo>
                <a:lnTo>
                  <a:pt x="408" y="81"/>
                </a:lnTo>
                <a:lnTo>
                  <a:pt x="405" y="80"/>
                </a:lnTo>
                <a:lnTo>
                  <a:pt x="403" y="77"/>
                </a:lnTo>
                <a:lnTo>
                  <a:pt x="403" y="75"/>
                </a:lnTo>
                <a:lnTo>
                  <a:pt x="403" y="75"/>
                </a:lnTo>
                <a:lnTo>
                  <a:pt x="400" y="72"/>
                </a:lnTo>
                <a:lnTo>
                  <a:pt x="397" y="69"/>
                </a:lnTo>
                <a:lnTo>
                  <a:pt x="393" y="63"/>
                </a:lnTo>
                <a:lnTo>
                  <a:pt x="387" y="56"/>
                </a:lnTo>
                <a:lnTo>
                  <a:pt x="384" y="52"/>
                </a:lnTo>
                <a:lnTo>
                  <a:pt x="380" y="48"/>
                </a:lnTo>
                <a:lnTo>
                  <a:pt x="377" y="42"/>
                </a:lnTo>
                <a:lnTo>
                  <a:pt x="372" y="36"/>
                </a:lnTo>
                <a:lnTo>
                  <a:pt x="363" y="25"/>
                </a:lnTo>
                <a:lnTo>
                  <a:pt x="354" y="14"/>
                </a:lnTo>
                <a:lnTo>
                  <a:pt x="348" y="6"/>
                </a:lnTo>
                <a:lnTo>
                  <a:pt x="339" y="1"/>
                </a:lnTo>
                <a:lnTo>
                  <a:pt x="332" y="1"/>
                </a:lnTo>
                <a:lnTo>
                  <a:pt x="326" y="1"/>
                </a:lnTo>
                <a:lnTo>
                  <a:pt x="326" y="1"/>
                </a:lnTo>
                <a:lnTo>
                  <a:pt x="327" y="1"/>
                </a:lnTo>
                <a:lnTo>
                  <a:pt x="327" y="3"/>
                </a:lnTo>
                <a:lnTo>
                  <a:pt x="328" y="6"/>
                </a:lnTo>
                <a:lnTo>
                  <a:pt x="330" y="8"/>
                </a:lnTo>
                <a:lnTo>
                  <a:pt x="332" y="8"/>
                </a:lnTo>
                <a:lnTo>
                  <a:pt x="334" y="14"/>
                </a:lnTo>
                <a:lnTo>
                  <a:pt x="338" y="16"/>
                </a:lnTo>
                <a:lnTo>
                  <a:pt x="338" y="15"/>
                </a:lnTo>
                <a:lnTo>
                  <a:pt x="339" y="15"/>
                </a:lnTo>
                <a:lnTo>
                  <a:pt x="339" y="19"/>
                </a:lnTo>
                <a:lnTo>
                  <a:pt x="343" y="24"/>
                </a:lnTo>
                <a:lnTo>
                  <a:pt x="345" y="27"/>
                </a:lnTo>
                <a:lnTo>
                  <a:pt x="347" y="31"/>
                </a:lnTo>
                <a:lnTo>
                  <a:pt x="351" y="35"/>
                </a:lnTo>
                <a:lnTo>
                  <a:pt x="354" y="40"/>
                </a:lnTo>
                <a:lnTo>
                  <a:pt x="359" y="45"/>
                </a:lnTo>
                <a:lnTo>
                  <a:pt x="363" y="49"/>
                </a:lnTo>
                <a:lnTo>
                  <a:pt x="364" y="52"/>
                </a:lnTo>
                <a:lnTo>
                  <a:pt x="368" y="57"/>
                </a:lnTo>
                <a:lnTo>
                  <a:pt x="371" y="59"/>
                </a:lnTo>
                <a:lnTo>
                  <a:pt x="371" y="61"/>
                </a:lnTo>
                <a:lnTo>
                  <a:pt x="372" y="63"/>
                </a:lnTo>
                <a:lnTo>
                  <a:pt x="374" y="63"/>
                </a:lnTo>
                <a:lnTo>
                  <a:pt x="373" y="65"/>
                </a:lnTo>
                <a:lnTo>
                  <a:pt x="376" y="67"/>
                </a:lnTo>
                <a:lnTo>
                  <a:pt x="377" y="69"/>
                </a:lnTo>
                <a:lnTo>
                  <a:pt x="378" y="73"/>
                </a:lnTo>
                <a:lnTo>
                  <a:pt x="384" y="76"/>
                </a:lnTo>
                <a:lnTo>
                  <a:pt x="385" y="82"/>
                </a:lnTo>
                <a:lnTo>
                  <a:pt x="386" y="83"/>
                </a:lnTo>
                <a:lnTo>
                  <a:pt x="385" y="85"/>
                </a:lnTo>
                <a:lnTo>
                  <a:pt x="382" y="84"/>
                </a:lnTo>
                <a:lnTo>
                  <a:pt x="381" y="84"/>
                </a:lnTo>
                <a:lnTo>
                  <a:pt x="380" y="82"/>
                </a:lnTo>
                <a:lnTo>
                  <a:pt x="379" y="80"/>
                </a:lnTo>
                <a:lnTo>
                  <a:pt x="379" y="78"/>
                </a:lnTo>
                <a:lnTo>
                  <a:pt x="378" y="77"/>
                </a:lnTo>
                <a:lnTo>
                  <a:pt x="377" y="76"/>
                </a:lnTo>
                <a:lnTo>
                  <a:pt x="374" y="76"/>
                </a:lnTo>
                <a:lnTo>
                  <a:pt x="372" y="73"/>
                </a:lnTo>
                <a:lnTo>
                  <a:pt x="367" y="71"/>
                </a:lnTo>
                <a:lnTo>
                  <a:pt x="367" y="69"/>
                </a:lnTo>
                <a:lnTo>
                  <a:pt x="367" y="67"/>
                </a:lnTo>
                <a:lnTo>
                  <a:pt x="364" y="65"/>
                </a:lnTo>
                <a:lnTo>
                  <a:pt x="361" y="64"/>
                </a:lnTo>
                <a:lnTo>
                  <a:pt x="362" y="61"/>
                </a:lnTo>
                <a:lnTo>
                  <a:pt x="360" y="63"/>
                </a:lnTo>
                <a:lnTo>
                  <a:pt x="356" y="57"/>
                </a:lnTo>
                <a:lnTo>
                  <a:pt x="353" y="50"/>
                </a:lnTo>
                <a:lnTo>
                  <a:pt x="351" y="49"/>
                </a:lnTo>
                <a:lnTo>
                  <a:pt x="349" y="48"/>
                </a:lnTo>
                <a:lnTo>
                  <a:pt x="348" y="45"/>
                </a:lnTo>
                <a:lnTo>
                  <a:pt x="348" y="44"/>
                </a:lnTo>
                <a:lnTo>
                  <a:pt x="346" y="42"/>
                </a:lnTo>
                <a:lnTo>
                  <a:pt x="344" y="40"/>
                </a:lnTo>
                <a:lnTo>
                  <a:pt x="344" y="41"/>
                </a:lnTo>
                <a:lnTo>
                  <a:pt x="344" y="41"/>
                </a:lnTo>
                <a:lnTo>
                  <a:pt x="344" y="42"/>
                </a:lnTo>
                <a:lnTo>
                  <a:pt x="345" y="42"/>
                </a:lnTo>
                <a:lnTo>
                  <a:pt x="343" y="43"/>
                </a:lnTo>
                <a:lnTo>
                  <a:pt x="341" y="43"/>
                </a:lnTo>
                <a:lnTo>
                  <a:pt x="347" y="50"/>
                </a:lnTo>
                <a:lnTo>
                  <a:pt x="352" y="57"/>
                </a:lnTo>
                <a:lnTo>
                  <a:pt x="353" y="58"/>
                </a:lnTo>
                <a:lnTo>
                  <a:pt x="353" y="59"/>
                </a:lnTo>
                <a:lnTo>
                  <a:pt x="353" y="59"/>
                </a:lnTo>
                <a:lnTo>
                  <a:pt x="354" y="59"/>
                </a:lnTo>
                <a:lnTo>
                  <a:pt x="355" y="61"/>
                </a:lnTo>
                <a:lnTo>
                  <a:pt x="357" y="63"/>
                </a:lnTo>
                <a:lnTo>
                  <a:pt x="357" y="65"/>
                </a:lnTo>
                <a:lnTo>
                  <a:pt x="356" y="66"/>
                </a:lnTo>
                <a:lnTo>
                  <a:pt x="356" y="66"/>
                </a:lnTo>
                <a:lnTo>
                  <a:pt x="356" y="67"/>
                </a:lnTo>
                <a:lnTo>
                  <a:pt x="354" y="65"/>
                </a:lnTo>
                <a:lnTo>
                  <a:pt x="354" y="60"/>
                </a:lnTo>
                <a:lnTo>
                  <a:pt x="352" y="60"/>
                </a:lnTo>
                <a:lnTo>
                  <a:pt x="351" y="61"/>
                </a:lnTo>
                <a:lnTo>
                  <a:pt x="351" y="59"/>
                </a:lnTo>
                <a:lnTo>
                  <a:pt x="348" y="57"/>
                </a:lnTo>
                <a:lnTo>
                  <a:pt x="346" y="57"/>
                </a:lnTo>
                <a:lnTo>
                  <a:pt x="345" y="53"/>
                </a:lnTo>
                <a:lnTo>
                  <a:pt x="344" y="52"/>
                </a:lnTo>
                <a:lnTo>
                  <a:pt x="341" y="51"/>
                </a:lnTo>
                <a:lnTo>
                  <a:pt x="341" y="49"/>
                </a:lnTo>
                <a:lnTo>
                  <a:pt x="340" y="47"/>
                </a:lnTo>
                <a:lnTo>
                  <a:pt x="338" y="45"/>
                </a:lnTo>
                <a:lnTo>
                  <a:pt x="336" y="47"/>
                </a:lnTo>
                <a:lnTo>
                  <a:pt x="336" y="44"/>
                </a:lnTo>
                <a:lnTo>
                  <a:pt x="334" y="43"/>
                </a:lnTo>
                <a:lnTo>
                  <a:pt x="332" y="44"/>
                </a:lnTo>
                <a:lnTo>
                  <a:pt x="331" y="45"/>
                </a:lnTo>
                <a:lnTo>
                  <a:pt x="332" y="48"/>
                </a:lnTo>
                <a:lnTo>
                  <a:pt x="331" y="50"/>
                </a:lnTo>
                <a:lnTo>
                  <a:pt x="332" y="51"/>
                </a:lnTo>
                <a:lnTo>
                  <a:pt x="335" y="53"/>
                </a:lnTo>
                <a:lnTo>
                  <a:pt x="332" y="56"/>
                </a:lnTo>
                <a:lnTo>
                  <a:pt x="329" y="56"/>
                </a:lnTo>
                <a:lnTo>
                  <a:pt x="330" y="58"/>
                </a:lnTo>
                <a:lnTo>
                  <a:pt x="331" y="60"/>
                </a:lnTo>
                <a:lnTo>
                  <a:pt x="332" y="59"/>
                </a:lnTo>
                <a:lnTo>
                  <a:pt x="334" y="59"/>
                </a:lnTo>
                <a:lnTo>
                  <a:pt x="335" y="60"/>
                </a:lnTo>
                <a:lnTo>
                  <a:pt x="335" y="63"/>
                </a:lnTo>
                <a:lnTo>
                  <a:pt x="335" y="65"/>
                </a:lnTo>
                <a:lnTo>
                  <a:pt x="337" y="67"/>
                </a:lnTo>
                <a:lnTo>
                  <a:pt x="338" y="71"/>
                </a:lnTo>
                <a:lnTo>
                  <a:pt x="337" y="73"/>
                </a:lnTo>
                <a:lnTo>
                  <a:pt x="340" y="75"/>
                </a:lnTo>
                <a:lnTo>
                  <a:pt x="344" y="77"/>
                </a:lnTo>
                <a:lnTo>
                  <a:pt x="344" y="78"/>
                </a:lnTo>
                <a:lnTo>
                  <a:pt x="341" y="78"/>
                </a:lnTo>
                <a:lnTo>
                  <a:pt x="346" y="81"/>
                </a:lnTo>
                <a:lnTo>
                  <a:pt x="349" y="84"/>
                </a:lnTo>
                <a:lnTo>
                  <a:pt x="349" y="85"/>
                </a:lnTo>
                <a:lnTo>
                  <a:pt x="349" y="88"/>
                </a:lnTo>
                <a:lnTo>
                  <a:pt x="352" y="89"/>
                </a:lnTo>
                <a:lnTo>
                  <a:pt x="353" y="89"/>
                </a:lnTo>
                <a:lnTo>
                  <a:pt x="353" y="92"/>
                </a:lnTo>
                <a:lnTo>
                  <a:pt x="355" y="92"/>
                </a:lnTo>
                <a:lnTo>
                  <a:pt x="355" y="97"/>
                </a:lnTo>
                <a:lnTo>
                  <a:pt x="356" y="100"/>
                </a:lnTo>
                <a:lnTo>
                  <a:pt x="359" y="100"/>
                </a:lnTo>
                <a:lnTo>
                  <a:pt x="359" y="102"/>
                </a:lnTo>
                <a:lnTo>
                  <a:pt x="356" y="103"/>
                </a:lnTo>
                <a:lnTo>
                  <a:pt x="354" y="105"/>
                </a:lnTo>
                <a:lnTo>
                  <a:pt x="354" y="103"/>
                </a:lnTo>
                <a:lnTo>
                  <a:pt x="352" y="102"/>
                </a:lnTo>
                <a:lnTo>
                  <a:pt x="353" y="102"/>
                </a:lnTo>
                <a:lnTo>
                  <a:pt x="353" y="101"/>
                </a:lnTo>
                <a:lnTo>
                  <a:pt x="352" y="101"/>
                </a:lnTo>
                <a:lnTo>
                  <a:pt x="349" y="101"/>
                </a:lnTo>
                <a:lnTo>
                  <a:pt x="349" y="99"/>
                </a:lnTo>
                <a:lnTo>
                  <a:pt x="349" y="98"/>
                </a:lnTo>
                <a:lnTo>
                  <a:pt x="346" y="96"/>
                </a:lnTo>
                <a:lnTo>
                  <a:pt x="345" y="94"/>
                </a:lnTo>
                <a:lnTo>
                  <a:pt x="344" y="92"/>
                </a:lnTo>
                <a:lnTo>
                  <a:pt x="343" y="92"/>
                </a:lnTo>
                <a:lnTo>
                  <a:pt x="340" y="89"/>
                </a:lnTo>
                <a:lnTo>
                  <a:pt x="338" y="86"/>
                </a:lnTo>
                <a:lnTo>
                  <a:pt x="339" y="89"/>
                </a:lnTo>
                <a:lnTo>
                  <a:pt x="339" y="89"/>
                </a:lnTo>
                <a:lnTo>
                  <a:pt x="340" y="92"/>
                </a:lnTo>
                <a:lnTo>
                  <a:pt x="344" y="93"/>
                </a:lnTo>
                <a:lnTo>
                  <a:pt x="343" y="97"/>
                </a:lnTo>
                <a:lnTo>
                  <a:pt x="345" y="99"/>
                </a:lnTo>
                <a:lnTo>
                  <a:pt x="348" y="103"/>
                </a:lnTo>
                <a:lnTo>
                  <a:pt x="352" y="108"/>
                </a:lnTo>
                <a:lnTo>
                  <a:pt x="360" y="117"/>
                </a:lnTo>
                <a:lnTo>
                  <a:pt x="367" y="125"/>
                </a:lnTo>
                <a:lnTo>
                  <a:pt x="371" y="131"/>
                </a:lnTo>
                <a:lnTo>
                  <a:pt x="374" y="136"/>
                </a:lnTo>
                <a:lnTo>
                  <a:pt x="373" y="141"/>
                </a:lnTo>
                <a:lnTo>
                  <a:pt x="371" y="141"/>
                </a:lnTo>
                <a:lnTo>
                  <a:pt x="371" y="144"/>
                </a:lnTo>
                <a:lnTo>
                  <a:pt x="372" y="148"/>
                </a:lnTo>
                <a:lnTo>
                  <a:pt x="370" y="149"/>
                </a:lnTo>
                <a:lnTo>
                  <a:pt x="371" y="152"/>
                </a:lnTo>
                <a:lnTo>
                  <a:pt x="372" y="154"/>
                </a:lnTo>
                <a:lnTo>
                  <a:pt x="373" y="155"/>
                </a:lnTo>
                <a:lnTo>
                  <a:pt x="373" y="157"/>
                </a:lnTo>
                <a:lnTo>
                  <a:pt x="374" y="158"/>
                </a:lnTo>
                <a:lnTo>
                  <a:pt x="376" y="158"/>
                </a:lnTo>
                <a:lnTo>
                  <a:pt x="377" y="160"/>
                </a:lnTo>
                <a:lnTo>
                  <a:pt x="379" y="163"/>
                </a:lnTo>
                <a:lnTo>
                  <a:pt x="380" y="165"/>
                </a:lnTo>
                <a:lnTo>
                  <a:pt x="382" y="167"/>
                </a:lnTo>
                <a:lnTo>
                  <a:pt x="386" y="169"/>
                </a:lnTo>
                <a:lnTo>
                  <a:pt x="387" y="172"/>
                </a:lnTo>
                <a:lnTo>
                  <a:pt x="388" y="174"/>
                </a:lnTo>
                <a:lnTo>
                  <a:pt x="394" y="181"/>
                </a:lnTo>
                <a:lnTo>
                  <a:pt x="401" y="186"/>
                </a:lnTo>
                <a:lnTo>
                  <a:pt x="403" y="190"/>
                </a:lnTo>
                <a:lnTo>
                  <a:pt x="405" y="192"/>
                </a:lnTo>
                <a:lnTo>
                  <a:pt x="405" y="196"/>
                </a:lnTo>
                <a:lnTo>
                  <a:pt x="406" y="199"/>
                </a:lnTo>
                <a:lnTo>
                  <a:pt x="409" y="198"/>
                </a:lnTo>
                <a:lnTo>
                  <a:pt x="411" y="198"/>
                </a:lnTo>
                <a:lnTo>
                  <a:pt x="410" y="199"/>
                </a:lnTo>
                <a:lnTo>
                  <a:pt x="408" y="200"/>
                </a:lnTo>
                <a:lnTo>
                  <a:pt x="413" y="207"/>
                </a:lnTo>
                <a:lnTo>
                  <a:pt x="418" y="213"/>
                </a:lnTo>
                <a:lnTo>
                  <a:pt x="418" y="210"/>
                </a:lnTo>
                <a:lnTo>
                  <a:pt x="418" y="209"/>
                </a:lnTo>
                <a:lnTo>
                  <a:pt x="422" y="211"/>
                </a:lnTo>
                <a:lnTo>
                  <a:pt x="423" y="215"/>
                </a:lnTo>
                <a:lnTo>
                  <a:pt x="425" y="217"/>
                </a:lnTo>
                <a:lnTo>
                  <a:pt x="425" y="219"/>
                </a:lnTo>
                <a:lnTo>
                  <a:pt x="426" y="219"/>
                </a:lnTo>
                <a:lnTo>
                  <a:pt x="427" y="219"/>
                </a:lnTo>
                <a:lnTo>
                  <a:pt x="428" y="224"/>
                </a:lnTo>
                <a:lnTo>
                  <a:pt x="431" y="227"/>
                </a:lnTo>
                <a:lnTo>
                  <a:pt x="434" y="231"/>
                </a:lnTo>
                <a:lnTo>
                  <a:pt x="436" y="233"/>
                </a:lnTo>
                <a:lnTo>
                  <a:pt x="442" y="240"/>
                </a:lnTo>
                <a:lnTo>
                  <a:pt x="448" y="246"/>
                </a:lnTo>
                <a:lnTo>
                  <a:pt x="448" y="246"/>
                </a:lnTo>
                <a:lnTo>
                  <a:pt x="448" y="246"/>
                </a:lnTo>
                <a:lnTo>
                  <a:pt x="450" y="247"/>
                </a:lnTo>
                <a:lnTo>
                  <a:pt x="452" y="249"/>
                </a:lnTo>
                <a:lnTo>
                  <a:pt x="454" y="251"/>
                </a:lnTo>
                <a:lnTo>
                  <a:pt x="458" y="255"/>
                </a:lnTo>
                <a:lnTo>
                  <a:pt x="464" y="262"/>
                </a:lnTo>
                <a:lnTo>
                  <a:pt x="469" y="259"/>
                </a:lnTo>
                <a:lnTo>
                  <a:pt x="471" y="260"/>
                </a:lnTo>
                <a:lnTo>
                  <a:pt x="472" y="264"/>
                </a:lnTo>
                <a:lnTo>
                  <a:pt x="476" y="266"/>
                </a:lnTo>
                <a:lnTo>
                  <a:pt x="478" y="269"/>
                </a:lnTo>
                <a:lnTo>
                  <a:pt x="478" y="272"/>
                </a:lnTo>
                <a:lnTo>
                  <a:pt x="478" y="273"/>
                </a:lnTo>
                <a:lnTo>
                  <a:pt x="479" y="274"/>
                </a:lnTo>
                <a:lnTo>
                  <a:pt x="479" y="272"/>
                </a:lnTo>
                <a:lnTo>
                  <a:pt x="481" y="273"/>
                </a:lnTo>
                <a:lnTo>
                  <a:pt x="483" y="273"/>
                </a:lnTo>
                <a:lnTo>
                  <a:pt x="485" y="275"/>
                </a:lnTo>
                <a:lnTo>
                  <a:pt x="486" y="276"/>
                </a:lnTo>
                <a:lnTo>
                  <a:pt x="488" y="279"/>
                </a:lnTo>
                <a:lnTo>
                  <a:pt x="488" y="282"/>
                </a:lnTo>
                <a:lnTo>
                  <a:pt x="489" y="281"/>
                </a:lnTo>
                <a:lnTo>
                  <a:pt x="491" y="282"/>
                </a:lnTo>
                <a:lnTo>
                  <a:pt x="493" y="282"/>
                </a:lnTo>
                <a:lnTo>
                  <a:pt x="495" y="284"/>
                </a:lnTo>
                <a:lnTo>
                  <a:pt x="497" y="287"/>
                </a:lnTo>
                <a:lnTo>
                  <a:pt x="499" y="289"/>
                </a:lnTo>
                <a:lnTo>
                  <a:pt x="501" y="290"/>
                </a:lnTo>
                <a:lnTo>
                  <a:pt x="502" y="291"/>
                </a:lnTo>
                <a:lnTo>
                  <a:pt x="502" y="293"/>
                </a:lnTo>
                <a:lnTo>
                  <a:pt x="502" y="294"/>
                </a:lnTo>
                <a:lnTo>
                  <a:pt x="504" y="297"/>
                </a:lnTo>
                <a:lnTo>
                  <a:pt x="505" y="298"/>
                </a:lnTo>
                <a:lnTo>
                  <a:pt x="508" y="298"/>
                </a:lnTo>
                <a:lnTo>
                  <a:pt x="508" y="299"/>
                </a:lnTo>
                <a:lnTo>
                  <a:pt x="513" y="301"/>
                </a:lnTo>
                <a:lnTo>
                  <a:pt x="517" y="307"/>
                </a:lnTo>
                <a:lnTo>
                  <a:pt x="518" y="306"/>
                </a:lnTo>
                <a:lnTo>
                  <a:pt x="518" y="305"/>
                </a:lnTo>
                <a:lnTo>
                  <a:pt x="519" y="306"/>
                </a:lnTo>
                <a:lnTo>
                  <a:pt x="519" y="307"/>
                </a:lnTo>
                <a:lnTo>
                  <a:pt x="519" y="308"/>
                </a:lnTo>
                <a:lnTo>
                  <a:pt x="520" y="308"/>
                </a:lnTo>
                <a:lnTo>
                  <a:pt x="521" y="308"/>
                </a:lnTo>
                <a:lnTo>
                  <a:pt x="521" y="309"/>
                </a:lnTo>
                <a:lnTo>
                  <a:pt x="521" y="308"/>
                </a:lnTo>
                <a:lnTo>
                  <a:pt x="520" y="309"/>
                </a:lnTo>
                <a:lnTo>
                  <a:pt x="522" y="314"/>
                </a:lnTo>
                <a:lnTo>
                  <a:pt x="527" y="317"/>
                </a:lnTo>
                <a:lnTo>
                  <a:pt x="527" y="315"/>
                </a:lnTo>
                <a:lnTo>
                  <a:pt x="528" y="314"/>
                </a:lnTo>
                <a:lnTo>
                  <a:pt x="528" y="316"/>
                </a:lnTo>
                <a:lnTo>
                  <a:pt x="528" y="316"/>
                </a:lnTo>
                <a:lnTo>
                  <a:pt x="529" y="316"/>
                </a:lnTo>
                <a:lnTo>
                  <a:pt x="530" y="316"/>
                </a:lnTo>
                <a:lnTo>
                  <a:pt x="532" y="317"/>
                </a:lnTo>
                <a:lnTo>
                  <a:pt x="534" y="317"/>
                </a:lnTo>
                <a:lnTo>
                  <a:pt x="538" y="321"/>
                </a:lnTo>
                <a:lnTo>
                  <a:pt x="543" y="322"/>
                </a:lnTo>
                <a:lnTo>
                  <a:pt x="542" y="322"/>
                </a:lnTo>
                <a:lnTo>
                  <a:pt x="543" y="321"/>
                </a:lnTo>
                <a:lnTo>
                  <a:pt x="542" y="321"/>
                </a:lnTo>
                <a:lnTo>
                  <a:pt x="543" y="318"/>
                </a:lnTo>
                <a:lnTo>
                  <a:pt x="541" y="315"/>
                </a:lnTo>
                <a:lnTo>
                  <a:pt x="541" y="310"/>
                </a:lnTo>
                <a:lnTo>
                  <a:pt x="546" y="314"/>
                </a:lnTo>
                <a:lnTo>
                  <a:pt x="549" y="318"/>
                </a:lnTo>
                <a:lnTo>
                  <a:pt x="547" y="320"/>
                </a:lnTo>
                <a:lnTo>
                  <a:pt x="545" y="321"/>
                </a:lnTo>
                <a:lnTo>
                  <a:pt x="546" y="321"/>
                </a:lnTo>
                <a:lnTo>
                  <a:pt x="547" y="321"/>
                </a:lnTo>
                <a:lnTo>
                  <a:pt x="547" y="326"/>
                </a:lnTo>
                <a:lnTo>
                  <a:pt x="552" y="330"/>
                </a:lnTo>
                <a:lnTo>
                  <a:pt x="558" y="333"/>
                </a:lnTo>
                <a:lnTo>
                  <a:pt x="563" y="337"/>
                </a:lnTo>
                <a:lnTo>
                  <a:pt x="565" y="335"/>
                </a:lnTo>
                <a:lnTo>
                  <a:pt x="561" y="333"/>
                </a:lnTo>
                <a:lnTo>
                  <a:pt x="559" y="332"/>
                </a:lnTo>
                <a:lnTo>
                  <a:pt x="557" y="330"/>
                </a:lnTo>
                <a:lnTo>
                  <a:pt x="555" y="327"/>
                </a:lnTo>
                <a:lnTo>
                  <a:pt x="553" y="326"/>
                </a:lnTo>
                <a:lnTo>
                  <a:pt x="554" y="323"/>
                </a:lnTo>
                <a:lnTo>
                  <a:pt x="553" y="321"/>
                </a:lnTo>
                <a:lnTo>
                  <a:pt x="568" y="329"/>
                </a:lnTo>
                <a:lnTo>
                  <a:pt x="583" y="337"/>
                </a:lnTo>
                <a:lnTo>
                  <a:pt x="583" y="334"/>
                </a:lnTo>
                <a:lnTo>
                  <a:pt x="586" y="334"/>
                </a:lnTo>
                <a:lnTo>
                  <a:pt x="590" y="337"/>
                </a:lnTo>
                <a:lnTo>
                  <a:pt x="592" y="340"/>
                </a:lnTo>
                <a:lnTo>
                  <a:pt x="591" y="339"/>
                </a:lnTo>
                <a:lnTo>
                  <a:pt x="590" y="340"/>
                </a:lnTo>
                <a:lnTo>
                  <a:pt x="617" y="352"/>
                </a:lnTo>
                <a:lnTo>
                  <a:pt x="650" y="363"/>
                </a:lnTo>
                <a:lnTo>
                  <a:pt x="669" y="365"/>
                </a:lnTo>
                <a:lnTo>
                  <a:pt x="690" y="366"/>
                </a:lnTo>
                <a:lnTo>
                  <a:pt x="700" y="366"/>
                </a:lnTo>
                <a:lnTo>
                  <a:pt x="710" y="365"/>
                </a:lnTo>
                <a:lnTo>
                  <a:pt x="725" y="365"/>
                </a:lnTo>
                <a:lnTo>
                  <a:pt x="741" y="363"/>
                </a:lnTo>
                <a:lnTo>
                  <a:pt x="756" y="360"/>
                </a:lnTo>
                <a:lnTo>
                  <a:pt x="772" y="357"/>
                </a:lnTo>
                <a:lnTo>
                  <a:pt x="777" y="356"/>
                </a:lnTo>
                <a:lnTo>
                  <a:pt x="783" y="355"/>
                </a:lnTo>
                <a:lnTo>
                  <a:pt x="785" y="354"/>
                </a:lnTo>
                <a:lnTo>
                  <a:pt x="789" y="352"/>
                </a:lnTo>
                <a:lnTo>
                  <a:pt x="789" y="350"/>
                </a:lnTo>
                <a:lnTo>
                  <a:pt x="790" y="349"/>
                </a:lnTo>
                <a:lnTo>
                  <a:pt x="789" y="351"/>
                </a:lnTo>
                <a:lnTo>
                  <a:pt x="789" y="354"/>
                </a:lnTo>
                <a:lnTo>
                  <a:pt x="800" y="351"/>
                </a:lnTo>
                <a:lnTo>
                  <a:pt x="806" y="346"/>
                </a:lnTo>
                <a:lnTo>
                  <a:pt x="808" y="347"/>
                </a:lnTo>
                <a:lnTo>
                  <a:pt x="809" y="347"/>
                </a:lnTo>
                <a:lnTo>
                  <a:pt x="813" y="347"/>
                </a:lnTo>
                <a:lnTo>
                  <a:pt x="816" y="347"/>
                </a:lnTo>
                <a:lnTo>
                  <a:pt x="821" y="348"/>
                </a:lnTo>
                <a:lnTo>
                  <a:pt x="830" y="346"/>
                </a:lnTo>
                <a:lnTo>
                  <a:pt x="834" y="345"/>
                </a:lnTo>
                <a:lnTo>
                  <a:pt x="838" y="345"/>
                </a:lnTo>
                <a:lnTo>
                  <a:pt x="847" y="342"/>
                </a:lnTo>
                <a:lnTo>
                  <a:pt x="855" y="339"/>
                </a:lnTo>
                <a:lnTo>
                  <a:pt x="857" y="338"/>
                </a:lnTo>
                <a:lnTo>
                  <a:pt x="859" y="337"/>
                </a:lnTo>
                <a:lnTo>
                  <a:pt x="859" y="338"/>
                </a:lnTo>
                <a:lnTo>
                  <a:pt x="860" y="338"/>
                </a:lnTo>
                <a:lnTo>
                  <a:pt x="862" y="338"/>
                </a:lnTo>
                <a:lnTo>
                  <a:pt x="863" y="335"/>
                </a:lnTo>
                <a:lnTo>
                  <a:pt x="865" y="337"/>
                </a:lnTo>
                <a:lnTo>
                  <a:pt x="866" y="337"/>
                </a:lnTo>
                <a:lnTo>
                  <a:pt x="864" y="338"/>
                </a:lnTo>
                <a:lnTo>
                  <a:pt x="864" y="339"/>
                </a:lnTo>
                <a:lnTo>
                  <a:pt x="864" y="339"/>
                </a:lnTo>
                <a:lnTo>
                  <a:pt x="864" y="339"/>
                </a:lnTo>
                <a:lnTo>
                  <a:pt x="863" y="340"/>
                </a:lnTo>
                <a:lnTo>
                  <a:pt x="865" y="340"/>
                </a:lnTo>
                <a:lnTo>
                  <a:pt x="870" y="340"/>
                </a:lnTo>
                <a:lnTo>
                  <a:pt x="874" y="338"/>
                </a:lnTo>
                <a:lnTo>
                  <a:pt x="878" y="335"/>
                </a:lnTo>
                <a:lnTo>
                  <a:pt x="881" y="333"/>
                </a:lnTo>
                <a:lnTo>
                  <a:pt x="884" y="332"/>
                </a:lnTo>
                <a:lnTo>
                  <a:pt x="888" y="331"/>
                </a:lnTo>
                <a:lnTo>
                  <a:pt x="893" y="329"/>
                </a:lnTo>
                <a:lnTo>
                  <a:pt x="899" y="326"/>
                </a:lnTo>
                <a:lnTo>
                  <a:pt x="907" y="325"/>
                </a:lnTo>
                <a:lnTo>
                  <a:pt x="915" y="321"/>
                </a:lnTo>
                <a:lnTo>
                  <a:pt x="915" y="320"/>
                </a:lnTo>
                <a:lnTo>
                  <a:pt x="915" y="317"/>
                </a:lnTo>
                <a:lnTo>
                  <a:pt x="916" y="317"/>
                </a:lnTo>
                <a:lnTo>
                  <a:pt x="917" y="317"/>
                </a:lnTo>
                <a:lnTo>
                  <a:pt x="922" y="315"/>
                </a:lnTo>
                <a:lnTo>
                  <a:pt x="926" y="314"/>
                </a:lnTo>
                <a:lnTo>
                  <a:pt x="937" y="312"/>
                </a:lnTo>
                <a:lnTo>
                  <a:pt x="946" y="309"/>
                </a:lnTo>
                <a:lnTo>
                  <a:pt x="946" y="312"/>
                </a:lnTo>
                <a:lnTo>
                  <a:pt x="946" y="313"/>
                </a:lnTo>
                <a:lnTo>
                  <a:pt x="948" y="314"/>
                </a:lnTo>
                <a:lnTo>
                  <a:pt x="952" y="314"/>
                </a:lnTo>
                <a:lnTo>
                  <a:pt x="950" y="315"/>
                </a:lnTo>
                <a:lnTo>
                  <a:pt x="949" y="315"/>
                </a:lnTo>
                <a:lnTo>
                  <a:pt x="953" y="316"/>
                </a:lnTo>
                <a:lnTo>
                  <a:pt x="956" y="314"/>
                </a:lnTo>
                <a:lnTo>
                  <a:pt x="962" y="314"/>
                </a:lnTo>
                <a:lnTo>
                  <a:pt x="966" y="314"/>
                </a:lnTo>
                <a:lnTo>
                  <a:pt x="967" y="307"/>
                </a:lnTo>
                <a:lnTo>
                  <a:pt x="974" y="305"/>
                </a:lnTo>
                <a:lnTo>
                  <a:pt x="974" y="302"/>
                </a:lnTo>
                <a:lnTo>
                  <a:pt x="977" y="301"/>
                </a:lnTo>
                <a:lnTo>
                  <a:pt x="974" y="306"/>
                </a:lnTo>
                <a:lnTo>
                  <a:pt x="972" y="310"/>
                </a:lnTo>
                <a:lnTo>
                  <a:pt x="970" y="313"/>
                </a:lnTo>
                <a:lnTo>
                  <a:pt x="967" y="315"/>
                </a:lnTo>
                <a:lnTo>
                  <a:pt x="967" y="315"/>
                </a:lnTo>
                <a:lnTo>
                  <a:pt x="966" y="314"/>
                </a:lnTo>
                <a:lnTo>
                  <a:pt x="965" y="315"/>
                </a:lnTo>
                <a:lnTo>
                  <a:pt x="965" y="316"/>
                </a:lnTo>
                <a:lnTo>
                  <a:pt x="963" y="318"/>
                </a:lnTo>
                <a:lnTo>
                  <a:pt x="959" y="321"/>
                </a:lnTo>
                <a:lnTo>
                  <a:pt x="955" y="322"/>
                </a:lnTo>
                <a:lnTo>
                  <a:pt x="949" y="324"/>
                </a:lnTo>
                <a:lnTo>
                  <a:pt x="939" y="326"/>
                </a:lnTo>
                <a:lnTo>
                  <a:pt x="928" y="330"/>
                </a:lnTo>
                <a:lnTo>
                  <a:pt x="919" y="332"/>
                </a:lnTo>
                <a:lnTo>
                  <a:pt x="912" y="337"/>
                </a:lnTo>
                <a:lnTo>
                  <a:pt x="909" y="335"/>
                </a:lnTo>
                <a:lnTo>
                  <a:pt x="906" y="338"/>
                </a:lnTo>
                <a:lnTo>
                  <a:pt x="903" y="338"/>
                </a:lnTo>
                <a:lnTo>
                  <a:pt x="900" y="340"/>
                </a:lnTo>
                <a:lnTo>
                  <a:pt x="904" y="340"/>
                </a:lnTo>
                <a:lnTo>
                  <a:pt x="907" y="343"/>
                </a:lnTo>
                <a:lnTo>
                  <a:pt x="912" y="341"/>
                </a:lnTo>
                <a:lnTo>
                  <a:pt x="916" y="338"/>
                </a:lnTo>
                <a:lnTo>
                  <a:pt x="917" y="337"/>
                </a:lnTo>
                <a:lnTo>
                  <a:pt x="919" y="335"/>
                </a:lnTo>
                <a:lnTo>
                  <a:pt x="924" y="333"/>
                </a:lnTo>
                <a:lnTo>
                  <a:pt x="930" y="332"/>
                </a:lnTo>
                <a:lnTo>
                  <a:pt x="934" y="332"/>
                </a:lnTo>
                <a:lnTo>
                  <a:pt x="939" y="332"/>
                </a:lnTo>
                <a:lnTo>
                  <a:pt x="942" y="330"/>
                </a:lnTo>
                <a:lnTo>
                  <a:pt x="946" y="327"/>
                </a:lnTo>
                <a:lnTo>
                  <a:pt x="952" y="326"/>
                </a:lnTo>
                <a:lnTo>
                  <a:pt x="958" y="326"/>
                </a:lnTo>
                <a:lnTo>
                  <a:pt x="962" y="325"/>
                </a:lnTo>
                <a:lnTo>
                  <a:pt x="967" y="323"/>
                </a:lnTo>
                <a:lnTo>
                  <a:pt x="972" y="323"/>
                </a:lnTo>
                <a:lnTo>
                  <a:pt x="977" y="321"/>
                </a:lnTo>
                <a:lnTo>
                  <a:pt x="983" y="321"/>
                </a:lnTo>
                <a:lnTo>
                  <a:pt x="988" y="324"/>
                </a:lnTo>
                <a:lnTo>
                  <a:pt x="989" y="326"/>
                </a:lnTo>
                <a:lnTo>
                  <a:pt x="988" y="327"/>
                </a:lnTo>
                <a:lnTo>
                  <a:pt x="985" y="329"/>
                </a:lnTo>
                <a:lnTo>
                  <a:pt x="981" y="329"/>
                </a:lnTo>
                <a:lnTo>
                  <a:pt x="980" y="331"/>
                </a:lnTo>
                <a:lnTo>
                  <a:pt x="977" y="331"/>
                </a:lnTo>
                <a:lnTo>
                  <a:pt x="972" y="332"/>
                </a:lnTo>
                <a:lnTo>
                  <a:pt x="967" y="333"/>
                </a:lnTo>
                <a:lnTo>
                  <a:pt x="963" y="333"/>
                </a:lnTo>
                <a:lnTo>
                  <a:pt x="959" y="334"/>
                </a:lnTo>
                <a:lnTo>
                  <a:pt x="958" y="335"/>
                </a:lnTo>
                <a:lnTo>
                  <a:pt x="958" y="337"/>
                </a:lnTo>
                <a:lnTo>
                  <a:pt x="958" y="337"/>
                </a:lnTo>
                <a:lnTo>
                  <a:pt x="957" y="337"/>
                </a:lnTo>
                <a:lnTo>
                  <a:pt x="955" y="338"/>
                </a:lnTo>
                <a:lnTo>
                  <a:pt x="953" y="339"/>
                </a:lnTo>
                <a:lnTo>
                  <a:pt x="953" y="339"/>
                </a:lnTo>
                <a:lnTo>
                  <a:pt x="952" y="338"/>
                </a:lnTo>
                <a:lnTo>
                  <a:pt x="949" y="341"/>
                </a:lnTo>
                <a:lnTo>
                  <a:pt x="946" y="341"/>
                </a:lnTo>
                <a:lnTo>
                  <a:pt x="946" y="343"/>
                </a:lnTo>
                <a:lnTo>
                  <a:pt x="945" y="346"/>
                </a:lnTo>
                <a:lnTo>
                  <a:pt x="948" y="345"/>
                </a:lnTo>
                <a:lnTo>
                  <a:pt x="953" y="342"/>
                </a:lnTo>
                <a:lnTo>
                  <a:pt x="957" y="345"/>
                </a:lnTo>
                <a:lnTo>
                  <a:pt x="959" y="343"/>
                </a:lnTo>
                <a:lnTo>
                  <a:pt x="961" y="343"/>
                </a:lnTo>
                <a:lnTo>
                  <a:pt x="962" y="346"/>
                </a:lnTo>
                <a:lnTo>
                  <a:pt x="961" y="347"/>
                </a:lnTo>
                <a:lnTo>
                  <a:pt x="959" y="349"/>
                </a:lnTo>
                <a:lnTo>
                  <a:pt x="959" y="349"/>
                </a:lnTo>
                <a:lnTo>
                  <a:pt x="958" y="348"/>
                </a:lnTo>
                <a:lnTo>
                  <a:pt x="958" y="349"/>
                </a:lnTo>
                <a:lnTo>
                  <a:pt x="957" y="350"/>
                </a:lnTo>
                <a:lnTo>
                  <a:pt x="957" y="349"/>
                </a:lnTo>
                <a:lnTo>
                  <a:pt x="956" y="348"/>
                </a:lnTo>
                <a:lnTo>
                  <a:pt x="955" y="350"/>
                </a:lnTo>
                <a:lnTo>
                  <a:pt x="955" y="354"/>
                </a:lnTo>
                <a:lnTo>
                  <a:pt x="954" y="352"/>
                </a:lnTo>
                <a:lnTo>
                  <a:pt x="953" y="351"/>
                </a:lnTo>
                <a:lnTo>
                  <a:pt x="949" y="354"/>
                </a:lnTo>
                <a:lnTo>
                  <a:pt x="948" y="355"/>
                </a:lnTo>
                <a:lnTo>
                  <a:pt x="946" y="356"/>
                </a:lnTo>
                <a:lnTo>
                  <a:pt x="944" y="357"/>
                </a:lnTo>
                <a:lnTo>
                  <a:pt x="944" y="357"/>
                </a:lnTo>
                <a:lnTo>
                  <a:pt x="942" y="357"/>
                </a:lnTo>
                <a:lnTo>
                  <a:pt x="942" y="358"/>
                </a:lnTo>
                <a:lnTo>
                  <a:pt x="942" y="359"/>
                </a:lnTo>
                <a:lnTo>
                  <a:pt x="940" y="360"/>
                </a:lnTo>
                <a:lnTo>
                  <a:pt x="938" y="362"/>
                </a:lnTo>
                <a:lnTo>
                  <a:pt x="933" y="362"/>
                </a:lnTo>
                <a:lnTo>
                  <a:pt x="931" y="358"/>
                </a:lnTo>
                <a:lnTo>
                  <a:pt x="932" y="358"/>
                </a:lnTo>
                <a:lnTo>
                  <a:pt x="934" y="357"/>
                </a:lnTo>
                <a:lnTo>
                  <a:pt x="933" y="356"/>
                </a:lnTo>
                <a:lnTo>
                  <a:pt x="932" y="356"/>
                </a:lnTo>
                <a:lnTo>
                  <a:pt x="936" y="355"/>
                </a:lnTo>
                <a:lnTo>
                  <a:pt x="939" y="352"/>
                </a:lnTo>
                <a:lnTo>
                  <a:pt x="937" y="350"/>
                </a:lnTo>
                <a:lnTo>
                  <a:pt x="937" y="352"/>
                </a:lnTo>
                <a:lnTo>
                  <a:pt x="934" y="354"/>
                </a:lnTo>
                <a:lnTo>
                  <a:pt x="931" y="355"/>
                </a:lnTo>
                <a:lnTo>
                  <a:pt x="929" y="354"/>
                </a:lnTo>
                <a:lnTo>
                  <a:pt x="926" y="356"/>
                </a:lnTo>
                <a:lnTo>
                  <a:pt x="924" y="355"/>
                </a:lnTo>
                <a:lnTo>
                  <a:pt x="921" y="356"/>
                </a:lnTo>
                <a:lnTo>
                  <a:pt x="924" y="358"/>
                </a:lnTo>
                <a:lnTo>
                  <a:pt x="928" y="359"/>
                </a:lnTo>
                <a:lnTo>
                  <a:pt x="929" y="358"/>
                </a:lnTo>
                <a:lnTo>
                  <a:pt x="928" y="357"/>
                </a:lnTo>
                <a:lnTo>
                  <a:pt x="928" y="357"/>
                </a:lnTo>
                <a:lnTo>
                  <a:pt x="929" y="356"/>
                </a:lnTo>
                <a:lnTo>
                  <a:pt x="930" y="358"/>
                </a:lnTo>
                <a:lnTo>
                  <a:pt x="931" y="360"/>
                </a:lnTo>
                <a:lnTo>
                  <a:pt x="930" y="363"/>
                </a:lnTo>
                <a:lnTo>
                  <a:pt x="928" y="366"/>
                </a:lnTo>
                <a:lnTo>
                  <a:pt x="922" y="366"/>
                </a:lnTo>
                <a:lnTo>
                  <a:pt x="915" y="370"/>
                </a:lnTo>
                <a:lnTo>
                  <a:pt x="911" y="371"/>
                </a:lnTo>
                <a:lnTo>
                  <a:pt x="907" y="372"/>
                </a:lnTo>
                <a:lnTo>
                  <a:pt x="906" y="373"/>
                </a:lnTo>
                <a:lnTo>
                  <a:pt x="905" y="374"/>
                </a:lnTo>
                <a:lnTo>
                  <a:pt x="905" y="373"/>
                </a:lnTo>
                <a:lnTo>
                  <a:pt x="906" y="373"/>
                </a:lnTo>
                <a:lnTo>
                  <a:pt x="901" y="373"/>
                </a:lnTo>
                <a:lnTo>
                  <a:pt x="896" y="375"/>
                </a:lnTo>
                <a:lnTo>
                  <a:pt x="896" y="374"/>
                </a:lnTo>
                <a:lnTo>
                  <a:pt x="897" y="373"/>
                </a:lnTo>
                <a:lnTo>
                  <a:pt x="895" y="374"/>
                </a:lnTo>
                <a:lnTo>
                  <a:pt x="891" y="375"/>
                </a:lnTo>
                <a:lnTo>
                  <a:pt x="893" y="377"/>
                </a:lnTo>
                <a:lnTo>
                  <a:pt x="895" y="380"/>
                </a:lnTo>
                <a:lnTo>
                  <a:pt x="895" y="381"/>
                </a:lnTo>
                <a:lnTo>
                  <a:pt x="893" y="382"/>
                </a:lnTo>
                <a:lnTo>
                  <a:pt x="895" y="383"/>
                </a:lnTo>
                <a:lnTo>
                  <a:pt x="896" y="384"/>
                </a:lnTo>
                <a:lnTo>
                  <a:pt x="895" y="384"/>
                </a:lnTo>
                <a:lnTo>
                  <a:pt x="893" y="384"/>
                </a:lnTo>
                <a:lnTo>
                  <a:pt x="895" y="385"/>
                </a:lnTo>
                <a:lnTo>
                  <a:pt x="896" y="385"/>
                </a:lnTo>
                <a:lnTo>
                  <a:pt x="895" y="387"/>
                </a:lnTo>
                <a:lnTo>
                  <a:pt x="892" y="388"/>
                </a:lnTo>
                <a:lnTo>
                  <a:pt x="893" y="387"/>
                </a:lnTo>
                <a:lnTo>
                  <a:pt x="893" y="385"/>
                </a:lnTo>
                <a:lnTo>
                  <a:pt x="891" y="387"/>
                </a:lnTo>
                <a:lnTo>
                  <a:pt x="890" y="385"/>
                </a:lnTo>
                <a:lnTo>
                  <a:pt x="890" y="383"/>
                </a:lnTo>
                <a:lnTo>
                  <a:pt x="888" y="382"/>
                </a:lnTo>
                <a:lnTo>
                  <a:pt x="889" y="380"/>
                </a:lnTo>
                <a:lnTo>
                  <a:pt x="891" y="379"/>
                </a:lnTo>
                <a:lnTo>
                  <a:pt x="890" y="377"/>
                </a:lnTo>
                <a:lnTo>
                  <a:pt x="889" y="376"/>
                </a:lnTo>
                <a:lnTo>
                  <a:pt x="890" y="376"/>
                </a:lnTo>
                <a:lnTo>
                  <a:pt x="891" y="376"/>
                </a:lnTo>
                <a:lnTo>
                  <a:pt x="890" y="375"/>
                </a:lnTo>
                <a:lnTo>
                  <a:pt x="887" y="375"/>
                </a:lnTo>
                <a:lnTo>
                  <a:pt x="884" y="377"/>
                </a:lnTo>
                <a:lnTo>
                  <a:pt x="882" y="379"/>
                </a:lnTo>
                <a:lnTo>
                  <a:pt x="882" y="379"/>
                </a:lnTo>
                <a:lnTo>
                  <a:pt x="881" y="379"/>
                </a:lnTo>
                <a:lnTo>
                  <a:pt x="882" y="377"/>
                </a:lnTo>
                <a:lnTo>
                  <a:pt x="882" y="376"/>
                </a:lnTo>
                <a:lnTo>
                  <a:pt x="876" y="377"/>
                </a:lnTo>
                <a:lnTo>
                  <a:pt x="872" y="381"/>
                </a:lnTo>
                <a:lnTo>
                  <a:pt x="871" y="381"/>
                </a:lnTo>
                <a:lnTo>
                  <a:pt x="871" y="382"/>
                </a:lnTo>
                <a:lnTo>
                  <a:pt x="868" y="381"/>
                </a:lnTo>
                <a:lnTo>
                  <a:pt x="867" y="382"/>
                </a:lnTo>
                <a:lnTo>
                  <a:pt x="866" y="382"/>
                </a:lnTo>
                <a:lnTo>
                  <a:pt x="866" y="382"/>
                </a:lnTo>
                <a:lnTo>
                  <a:pt x="865" y="383"/>
                </a:lnTo>
                <a:lnTo>
                  <a:pt x="865" y="383"/>
                </a:lnTo>
                <a:lnTo>
                  <a:pt x="864" y="384"/>
                </a:lnTo>
                <a:lnTo>
                  <a:pt x="864" y="385"/>
                </a:lnTo>
                <a:lnTo>
                  <a:pt x="864" y="385"/>
                </a:lnTo>
                <a:lnTo>
                  <a:pt x="864" y="385"/>
                </a:lnTo>
                <a:lnTo>
                  <a:pt x="865" y="387"/>
                </a:lnTo>
                <a:lnTo>
                  <a:pt x="866" y="388"/>
                </a:lnTo>
                <a:lnTo>
                  <a:pt x="871" y="388"/>
                </a:lnTo>
                <a:lnTo>
                  <a:pt x="874" y="385"/>
                </a:lnTo>
                <a:lnTo>
                  <a:pt x="882" y="384"/>
                </a:lnTo>
                <a:lnTo>
                  <a:pt x="888" y="387"/>
                </a:lnTo>
                <a:lnTo>
                  <a:pt x="887" y="388"/>
                </a:lnTo>
                <a:lnTo>
                  <a:pt x="887" y="388"/>
                </a:lnTo>
                <a:lnTo>
                  <a:pt x="887" y="391"/>
                </a:lnTo>
                <a:lnTo>
                  <a:pt x="886" y="392"/>
                </a:lnTo>
                <a:lnTo>
                  <a:pt x="882" y="393"/>
                </a:lnTo>
                <a:lnTo>
                  <a:pt x="881" y="391"/>
                </a:lnTo>
                <a:lnTo>
                  <a:pt x="875" y="393"/>
                </a:lnTo>
                <a:lnTo>
                  <a:pt x="872" y="397"/>
                </a:lnTo>
                <a:lnTo>
                  <a:pt x="868" y="395"/>
                </a:lnTo>
                <a:lnTo>
                  <a:pt x="863" y="397"/>
                </a:lnTo>
                <a:lnTo>
                  <a:pt x="857" y="398"/>
                </a:lnTo>
                <a:lnTo>
                  <a:pt x="855" y="400"/>
                </a:lnTo>
                <a:lnTo>
                  <a:pt x="854" y="400"/>
                </a:lnTo>
                <a:lnTo>
                  <a:pt x="854" y="400"/>
                </a:lnTo>
                <a:lnTo>
                  <a:pt x="853" y="399"/>
                </a:lnTo>
                <a:lnTo>
                  <a:pt x="853" y="399"/>
                </a:lnTo>
                <a:lnTo>
                  <a:pt x="848" y="400"/>
                </a:lnTo>
                <a:lnTo>
                  <a:pt x="843" y="399"/>
                </a:lnTo>
                <a:lnTo>
                  <a:pt x="843" y="400"/>
                </a:lnTo>
                <a:lnTo>
                  <a:pt x="843" y="401"/>
                </a:lnTo>
                <a:lnTo>
                  <a:pt x="841" y="401"/>
                </a:lnTo>
                <a:lnTo>
                  <a:pt x="841" y="399"/>
                </a:lnTo>
                <a:lnTo>
                  <a:pt x="840" y="401"/>
                </a:lnTo>
                <a:lnTo>
                  <a:pt x="838" y="403"/>
                </a:lnTo>
                <a:lnTo>
                  <a:pt x="839" y="405"/>
                </a:lnTo>
                <a:lnTo>
                  <a:pt x="839" y="406"/>
                </a:lnTo>
                <a:lnTo>
                  <a:pt x="835" y="405"/>
                </a:lnTo>
                <a:lnTo>
                  <a:pt x="832" y="408"/>
                </a:lnTo>
                <a:lnTo>
                  <a:pt x="829" y="406"/>
                </a:lnTo>
                <a:lnTo>
                  <a:pt x="825" y="408"/>
                </a:lnTo>
                <a:lnTo>
                  <a:pt x="825" y="408"/>
                </a:lnTo>
                <a:lnTo>
                  <a:pt x="825" y="407"/>
                </a:lnTo>
                <a:lnTo>
                  <a:pt x="823" y="409"/>
                </a:lnTo>
                <a:lnTo>
                  <a:pt x="822" y="410"/>
                </a:lnTo>
                <a:lnTo>
                  <a:pt x="820" y="410"/>
                </a:lnTo>
                <a:lnTo>
                  <a:pt x="818" y="412"/>
                </a:lnTo>
                <a:lnTo>
                  <a:pt x="822" y="412"/>
                </a:lnTo>
                <a:lnTo>
                  <a:pt x="825" y="413"/>
                </a:lnTo>
                <a:lnTo>
                  <a:pt x="823" y="414"/>
                </a:lnTo>
                <a:lnTo>
                  <a:pt x="823" y="417"/>
                </a:lnTo>
                <a:lnTo>
                  <a:pt x="818" y="420"/>
                </a:lnTo>
                <a:lnTo>
                  <a:pt x="813" y="421"/>
                </a:lnTo>
                <a:lnTo>
                  <a:pt x="809" y="418"/>
                </a:lnTo>
                <a:lnTo>
                  <a:pt x="806" y="418"/>
                </a:lnTo>
                <a:lnTo>
                  <a:pt x="804" y="418"/>
                </a:lnTo>
                <a:lnTo>
                  <a:pt x="802" y="420"/>
                </a:lnTo>
                <a:lnTo>
                  <a:pt x="800" y="421"/>
                </a:lnTo>
                <a:lnTo>
                  <a:pt x="799" y="423"/>
                </a:lnTo>
                <a:lnTo>
                  <a:pt x="798" y="420"/>
                </a:lnTo>
                <a:lnTo>
                  <a:pt x="797" y="418"/>
                </a:lnTo>
                <a:lnTo>
                  <a:pt x="796" y="417"/>
                </a:lnTo>
                <a:lnTo>
                  <a:pt x="796" y="416"/>
                </a:lnTo>
                <a:lnTo>
                  <a:pt x="793" y="417"/>
                </a:lnTo>
                <a:lnTo>
                  <a:pt x="792" y="420"/>
                </a:lnTo>
                <a:lnTo>
                  <a:pt x="791" y="417"/>
                </a:lnTo>
                <a:lnTo>
                  <a:pt x="789" y="420"/>
                </a:lnTo>
                <a:lnTo>
                  <a:pt x="788" y="421"/>
                </a:lnTo>
                <a:lnTo>
                  <a:pt x="789" y="422"/>
                </a:lnTo>
                <a:lnTo>
                  <a:pt x="788" y="421"/>
                </a:lnTo>
                <a:lnTo>
                  <a:pt x="786" y="420"/>
                </a:lnTo>
                <a:lnTo>
                  <a:pt x="784" y="422"/>
                </a:lnTo>
                <a:lnTo>
                  <a:pt x="781" y="421"/>
                </a:lnTo>
                <a:lnTo>
                  <a:pt x="780" y="423"/>
                </a:lnTo>
                <a:lnTo>
                  <a:pt x="780" y="426"/>
                </a:lnTo>
                <a:lnTo>
                  <a:pt x="779" y="425"/>
                </a:lnTo>
                <a:lnTo>
                  <a:pt x="776" y="424"/>
                </a:lnTo>
                <a:lnTo>
                  <a:pt x="776" y="423"/>
                </a:lnTo>
                <a:lnTo>
                  <a:pt x="777" y="422"/>
                </a:lnTo>
                <a:lnTo>
                  <a:pt x="773" y="422"/>
                </a:lnTo>
                <a:lnTo>
                  <a:pt x="768" y="422"/>
                </a:lnTo>
                <a:lnTo>
                  <a:pt x="765" y="423"/>
                </a:lnTo>
                <a:lnTo>
                  <a:pt x="763" y="424"/>
                </a:lnTo>
                <a:lnTo>
                  <a:pt x="756" y="425"/>
                </a:lnTo>
                <a:lnTo>
                  <a:pt x="750" y="424"/>
                </a:lnTo>
                <a:lnTo>
                  <a:pt x="743" y="425"/>
                </a:lnTo>
                <a:lnTo>
                  <a:pt x="735" y="425"/>
                </a:lnTo>
                <a:lnTo>
                  <a:pt x="736" y="424"/>
                </a:lnTo>
                <a:lnTo>
                  <a:pt x="739" y="423"/>
                </a:lnTo>
                <a:lnTo>
                  <a:pt x="736" y="423"/>
                </a:lnTo>
                <a:lnTo>
                  <a:pt x="734" y="424"/>
                </a:lnTo>
                <a:lnTo>
                  <a:pt x="733" y="424"/>
                </a:lnTo>
                <a:lnTo>
                  <a:pt x="731" y="423"/>
                </a:lnTo>
                <a:lnTo>
                  <a:pt x="732" y="422"/>
                </a:lnTo>
                <a:lnTo>
                  <a:pt x="733" y="421"/>
                </a:lnTo>
                <a:lnTo>
                  <a:pt x="736" y="418"/>
                </a:lnTo>
                <a:lnTo>
                  <a:pt x="740" y="418"/>
                </a:lnTo>
                <a:lnTo>
                  <a:pt x="746" y="417"/>
                </a:lnTo>
                <a:lnTo>
                  <a:pt x="750" y="415"/>
                </a:lnTo>
                <a:lnTo>
                  <a:pt x="741" y="416"/>
                </a:lnTo>
                <a:lnTo>
                  <a:pt x="730" y="417"/>
                </a:lnTo>
                <a:lnTo>
                  <a:pt x="725" y="417"/>
                </a:lnTo>
                <a:lnTo>
                  <a:pt x="720" y="420"/>
                </a:lnTo>
                <a:lnTo>
                  <a:pt x="723" y="421"/>
                </a:lnTo>
                <a:lnTo>
                  <a:pt x="726" y="421"/>
                </a:lnTo>
                <a:lnTo>
                  <a:pt x="728" y="422"/>
                </a:lnTo>
                <a:lnTo>
                  <a:pt x="730" y="423"/>
                </a:lnTo>
                <a:lnTo>
                  <a:pt x="727" y="424"/>
                </a:lnTo>
                <a:lnTo>
                  <a:pt x="725" y="424"/>
                </a:lnTo>
                <a:lnTo>
                  <a:pt x="725" y="425"/>
                </a:lnTo>
                <a:lnTo>
                  <a:pt x="725" y="426"/>
                </a:lnTo>
                <a:lnTo>
                  <a:pt x="720" y="426"/>
                </a:lnTo>
                <a:lnTo>
                  <a:pt x="717" y="429"/>
                </a:lnTo>
                <a:lnTo>
                  <a:pt x="711" y="428"/>
                </a:lnTo>
                <a:lnTo>
                  <a:pt x="707" y="429"/>
                </a:lnTo>
                <a:lnTo>
                  <a:pt x="706" y="428"/>
                </a:lnTo>
                <a:lnTo>
                  <a:pt x="701" y="429"/>
                </a:lnTo>
                <a:lnTo>
                  <a:pt x="702" y="428"/>
                </a:lnTo>
                <a:lnTo>
                  <a:pt x="703" y="429"/>
                </a:lnTo>
                <a:lnTo>
                  <a:pt x="698" y="428"/>
                </a:lnTo>
                <a:lnTo>
                  <a:pt x="694" y="426"/>
                </a:lnTo>
                <a:lnTo>
                  <a:pt x="687" y="428"/>
                </a:lnTo>
                <a:lnTo>
                  <a:pt x="681" y="424"/>
                </a:lnTo>
                <a:lnTo>
                  <a:pt x="680" y="424"/>
                </a:lnTo>
                <a:lnTo>
                  <a:pt x="678" y="423"/>
                </a:lnTo>
                <a:lnTo>
                  <a:pt x="676" y="425"/>
                </a:lnTo>
                <a:lnTo>
                  <a:pt x="673" y="423"/>
                </a:lnTo>
                <a:lnTo>
                  <a:pt x="672" y="425"/>
                </a:lnTo>
                <a:lnTo>
                  <a:pt x="669" y="424"/>
                </a:lnTo>
                <a:lnTo>
                  <a:pt x="669" y="423"/>
                </a:lnTo>
                <a:lnTo>
                  <a:pt x="668" y="423"/>
                </a:lnTo>
                <a:lnTo>
                  <a:pt x="667" y="424"/>
                </a:lnTo>
                <a:lnTo>
                  <a:pt x="666" y="424"/>
                </a:lnTo>
                <a:lnTo>
                  <a:pt x="667" y="423"/>
                </a:lnTo>
                <a:lnTo>
                  <a:pt x="667" y="422"/>
                </a:lnTo>
                <a:lnTo>
                  <a:pt x="667" y="422"/>
                </a:lnTo>
                <a:lnTo>
                  <a:pt x="666" y="422"/>
                </a:lnTo>
                <a:lnTo>
                  <a:pt x="665" y="422"/>
                </a:lnTo>
                <a:lnTo>
                  <a:pt x="665" y="422"/>
                </a:lnTo>
                <a:lnTo>
                  <a:pt x="664" y="422"/>
                </a:lnTo>
                <a:lnTo>
                  <a:pt x="662" y="422"/>
                </a:lnTo>
                <a:lnTo>
                  <a:pt x="661" y="424"/>
                </a:lnTo>
                <a:lnTo>
                  <a:pt x="660" y="425"/>
                </a:lnTo>
                <a:lnTo>
                  <a:pt x="660" y="424"/>
                </a:lnTo>
                <a:lnTo>
                  <a:pt x="660" y="422"/>
                </a:lnTo>
                <a:lnTo>
                  <a:pt x="659" y="423"/>
                </a:lnTo>
                <a:lnTo>
                  <a:pt x="658" y="422"/>
                </a:lnTo>
                <a:lnTo>
                  <a:pt x="660" y="422"/>
                </a:lnTo>
                <a:lnTo>
                  <a:pt x="661" y="422"/>
                </a:lnTo>
                <a:lnTo>
                  <a:pt x="661" y="421"/>
                </a:lnTo>
                <a:lnTo>
                  <a:pt x="661" y="420"/>
                </a:lnTo>
                <a:lnTo>
                  <a:pt x="666" y="420"/>
                </a:lnTo>
                <a:lnTo>
                  <a:pt x="667" y="417"/>
                </a:lnTo>
                <a:lnTo>
                  <a:pt x="668" y="418"/>
                </a:lnTo>
                <a:lnTo>
                  <a:pt x="669" y="418"/>
                </a:lnTo>
                <a:lnTo>
                  <a:pt x="670" y="417"/>
                </a:lnTo>
                <a:lnTo>
                  <a:pt x="672" y="417"/>
                </a:lnTo>
                <a:lnTo>
                  <a:pt x="673" y="418"/>
                </a:lnTo>
                <a:lnTo>
                  <a:pt x="675" y="420"/>
                </a:lnTo>
                <a:lnTo>
                  <a:pt x="676" y="417"/>
                </a:lnTo>
                <a:lnTo>
                  <a:pt x="676" y="415"/>
                </a:lnTo>
                <a:lnTo>
                  <a:pt x="676" y="416"/>
                </a:lnTo>
                <a:lnTo>
                  <a:pt x="675" y="417"/>
                </a:lnTo>
                <a:lnTo>
                  <a:pt x="675" y="417"/>
                </a:lnTo>
                <a:lnTo>
                  <a:pt x="675" y="416"/>
                </a:lnTo>
                <a:lnTo>
                  <a:pt x="673" y="414"/>
                </a:lnTo>
                <a:lnTo>
                  <a:pt x="672" y="415"/>
                </a:lnTo>
                <a:lnTo>
                  <a:pt x="670" y="413"/>
                </a:lnTo>
                <a:lnTo>
                  <a:pt x="669" y="412"/>
                </a:lnTo>
                <a:lnTo>
                  <a:pt x="668" y="412"/>
                </a:lnTo>
                <a:lnTo>
                  <a:pt x="666" y="413"/>
                </a:lnTo>
                <a:lnTo>
                  <a:pt x="662" y="413"/>
                </a:lnTo>
                <a:lnTo>
                  <a:pt x="661" y="409"/>
                </a:lnTo>
                <a:lnTo>
                  <a:pt x="659" y="410"/>
                </a:lnTo>
                <a:lnTo>
                  <a:pt x="658" y="408"/>
                </a:lnTo>
                <a:lnTo>
                  <a:pt x="657" y="410"/>
                </a:lnTo>
                <a:lnTo>
                  <a:pt x="654" y="412"/>
                </a:lnTo>
                <a:lnTo>
                  <a:pt x="653" y="409"/>
                </a:lnTo>
                <a:lnTo>
                  <a:pt x="651" y="408"/>
                </a:lnTo>
                <a:lnTo>
                  <a:pt x="652" y="408"/>
                </a:lnTo>
                <a:lnTo>
                  <a:pt x="652" y="408"/>
                </a:lnTo>
                <a:lnTo>
                  <a:pt x="651" y="408"/>
                </a:lnTo>
                <a:lnTo>
                  <a:pt x="650" y="408"/>
                </a:lnTo>
                <a:lnTo>
                  <a:pt x="650" y="407"/>
                </a:lnTo>
                <a:lnTo>
                  <a:pt x="650" y="406"/>
                </a:lnTo>
                <a:lnTo>
                  <a:pt x="645" y="408"/>
                </a:lnTo>
                <a:lnTo>
                  <a:pt x="644" y="406"/>
                </a:lnTo>
                <a:lnTo>
                  <a:pt x="640" y="405"/>
                </a:lnTo>
                <a:lnTo>
                  <a:pt x="635" y="405"/>
                </a:lnTo>
                <a:lnTo>
                  <a:pt x="637" y="408"/>
                </a:lnTo>
                <a:lnTo>
                  <a:pt x="636" y="413"/>
                </a:lnTo>
                <a:lnTo>
                  <a:pt x="635" y="413"/>
                </a:lnTo>
                <a:lnTo>
                  <a:pt x="633" y="414"/>
                </a:lnTo>
                <a:lnTo>
                  <a:pt x="631" y="412"/>
                </a:lnTo>
                <a:lnTo>
                  <a:pt x="632" y="406"/>
                </a:lnTo>
                <a:lnTo>
                  <a:pt x="627" y="404"/>
                </a:lnTo>
                <a:lnTo>
                  <a:pt x="623" y="401"/>
                </a:lnTo>
                <a:lnTo>
                  <a:pt x="619" y="401"/>
                </a:lnTo>
                <a:lnTo>
                  <a:pt x="616" y="401"/>
                </a:lnTo>
                <a:lnTo>
                  <a:pt x="616" y="400"/>
                </a:lnTo>
                <a:lnTo>
                  <a:pt x="616" y="400"/>
                </a:lnTo>
                <a:lnTo>
                  <a:pt x="615" y="399"/>
                </a:lnTo>
                <a:lnTo>
                  <a:pt x="614" y="399"/>
                </a:lnTo>
                <a:lnTo>
                  <a:pt x="614" y="397"/>
                </a:lnTo>
                <a:lnTo>
                  <a:pt x="614" y="396"/>
                </a:lnTo>
                <a:lnTo>
                  <a:pt x="612" y="396"/>
                </a:lnTo>
                <a:lnTo>
                  <a:pt x="612" y="398"/>
                </a:lnTo>
                <a:lnTo>
                  <a:pt x="610" y="397"/>
                </a:lnTo>
                <a:lnTo>
                  <a:pt x="609" y="397"/>
                </a:lnTo>
                <a:lnTo>
                  <a:pt x="608" y="396"/>
                </a:lnTo>
                <a:lnTo>
                  <a:pt x="607" y="393"/>
                </a:lnTo>
                <a:lnTo>
                  <a:pt x="608" y="393"/>
                </a:lnTo>
                <a:lnTo>
                  <a:pt x="608" y="392"/>
                </a:lnTo>
                <a:lnTo>
                  <a:pt x="607" y="391"/>
                </a:lnTo>
                <a:lnTo>
                  <a:pt x="606" y="391"/>
                </a:lnTo>
                <a:lnTo>
                  <a:pt x="602" y="390"/>
                </a:lnTo>
                <a:lnTo>
                  <a:pt x="600" y="390"/>
                </a:lnTo>
                <a:lnTo>
                  <a:pt x="598" y="396"/>
                </a:lnTo>
                <a:lnTo>
                  <a:pt x="595" y="403"/>
                </a:lnTo>
                <a:lnTo>
                  <a:pt x="594" y="397"/>
                </a:lnTo>
                <a:lnTo>
                  <a:pt x="595" y="392"/>
                </a:lnTo>
                <a:lnTo>
                  <a:pt x="596" y="392"/>
                </a:lnTo>
                <a:lnTo>
                  <a:pt x="598" y="392"/>
                </a:lnTo>
                <a:lnTo>
                  <a:pt x="596" y="390"/>
                </a:lnTo>
                <a:lnTo>
                  <a:pt x="595" y="387"/>
                </a:lnTo>
                <a:lnTo>
                  <a:pt x="593" y="385"/>
                </a:lnTo>
                <a:lnTo>
                  <a:pt x="591" y="383"/>
                </a:lnTo>
                <a:lnTo>
                  <a:pt x="588" y="382"/>
                </a:lnTo>
                <a:lnTo>
                  <a:pt x="585" y="382"/>
                </a:lnTo>
                <a:lnTo>
                  <a:pt x="584" y="380"/>
                </a:lnTo>
                <a:lnTo>
                  <a:pt x="580" y="379"/>
                </a:lnTo>
                <a:lnTo>
                  <a:pt x="579" y="379"/>
                </a:lnTo>
                <a:lnTo>
                  <a:pt x="579" y="379"/>
                </a:lnTo>
                <a:lnTo>
                  <a:pt x="578" y="379"/>
                </a:lnTo>
                <a:lnTo>
                  <a:pt x="577" y="380"/>
                </a:lnTo>
                <a:lnTo>
                  <a:pt x="577" y="379"/>
                </a:lnTo>
                <a:lnTo>
                  <a:pt x="577" y="377"/>
                </a:lnTo>
                <a:lnTo>
                  <a:pt x="577" y="376"/>
                </a:lnTo>
                <a:lnTo>
                  <a:pt x="575" y="375"/>
                </a:lnTo>
                <a:lnTo>
                  <a:pt x="571" y="374"/>
                </a:lnTo>
                <a:lnTo>
                  <a:pt x="569" y="373"/>
                </a:lnTo>
                <a:lnTo>
                  <a:pt x="563" y="370"/>
                </a:lnTo>
                <a:lnTo>
                  <a:pt x="559" y="366"/>
                </a:lnTo>
                <a:lnTo>
                  <a:pt x="554" y="363"/>
                </a:lnTo>
                <a:lnTo>
                  <a:pt x="550" y="360"/>
                </a:lnTo>
                <a:lnTo>
                  <a:pt x="547" y="358"/>
                </a:lnTo>
                <a:lnTo>
                  <a:pt x="544" y="356"/>
                </a:lnTo>
                <a:lnTo>
                  <a:pt x="543" y="356"/>
                </a:lnTo>
                <a:lnTo>
                  <a:pt x="542" y="355"/>
                </a:lnTo>
                <a:lnTo>
                  <a:pt x="533" y="348"/>
                </a:lnTo>
                <a:lnTo>
                  <a:pt x="525" y="341"/>
                </a:lnTo>
                <a:lnTo>
                  <a:pt x="519" y="337"/>
                </a:lnTo>
                <a:lnTo>
                  <a:pt x="514" y="333"/>
                </a:lnTo>
                <a:lnTo>
                  <a:pt x="512" y="331"/>
                </a:lnTo>
                <a:lnTo>
                  <a:pt x="509" y="327"/>
                </a:lnTo>
                <a:lnTo>
                  <a:pt x="508" y="327"/>
                </a:lnTo>
                <a:lnTo>
                  <a:pt x="505" y="327"/>
                </a:lnTo>
                <a:lnTo>
                  <a:pt x="499" y="318"/>
                </a:lnTo>
                <a:lnTo>
                  <a:pt x="489" y="309"/>
                </a:lnTo>
                <a:lnTo>
                  <a:pt x="485" y="304"/>
                </a:lnTo>
                <a:lnTo>
                  <a:pt x="483" y="298"/>
                </a:lnTo>
                <a:lnTo>
                  <a:pt x="483" y="298"/>
                </a:lnTo>
                <a:lnTo>
                  <a:pt x="483" y="297"/>
                </a:lnTo>
                <a:lnTo>
                  <a:pt x="481" y="296"/>
                </a:lnTo>
                <a:lnTo>
                  <a:pt x="480" y="296"/>
                </a:lnTo>
                <a:lnTo>
                  <a:pt x="480" y="293"/>
                </a:lnTo>
                <a:lnTo>
                  <a:pt x="478" y="293"/>
                </a:lnTo>
                <a:lnTo>
                  <a:pt x="477" y="293"/>
                </a:lnTo>
                <a:lnTo>
                  <a:pt x="475" y="292"/>
                </a:lnTo>
                <a:lnTo>
                  <a:pt x="474" y="290"/>
                </a:lnTo>
                <a:lnTo>
                  <a:pt x="470" y="288"/>
                </a:lnTo>
                <a:lnTo>
                  <a:pt x="467" y="282"/>
                </a:lnTo>
                <a:lnTo>
                  <a:pt x="463" y="280"/>
                </a:lnTo>
                <a:lnTo>
                  <a:pt x="463" y="277"/>
                </a:lnTo>
                <a:lnTo>
                  <a:pt x="460" y="277"/>
                </a:lnTo>
                <a:lnTo>
                  <a:pt x="458" y="275"/>
                </a:lnTo>
                <a:lnTo>
                  <a:pt x="455" y="272"/>
                </a:lnTo>
                <a:lnTo>
                  <a:pt x="453" y="268"/>
                </a:lnTo>
                <a:lnTo>
                  <a:pt x="450" y="265"/>
                </a:lnTo>
                <a:lnTo>
                  <a:pt x="450" y="264"/>
                </a:lnTo>
                <a:lnTo>
                  <a:pt x="450" y="264"/>
                </a:lnTo>
                <a:lnTo>
                  <a:pt x="447" y="263"/>
                </a:lnTo>
                <a:lnTo>
                  <a:pt x="446" y="262"/>
                </a:lnTo>
                <a:lnTo>
                  <a:pt x="444" y="260"/>
                </a:lnTo>
                <a:lnTo>
                  <a:pt x="444" y="258"/>
                </a:lnTo>
                <a:lnTo>
                  <a:pt x="442" y="256"/>
                </a:lnTo>
                <a:lnTo>
                  <a:pt x="439" y="254"/>
                </a:lnTo>
                <a:lnTo>
                  <a:pt x="439" y="254"/>
                </a:lnTo>
                <a:lnTo>
                  <a:pt x="438" y="252"/>
                </a:lnTo>
                <a:lnTo>
                  <a:pt x="438" y="251"/>
                </a:lnTo>
                <a:lnTo>
                  <a:pt x="437" y="250"/>
                </a:lnTo>
                <a:lnTo>
                  <a:pt x="434" y="247"/>
                </a:lnTo>
                <a:lnTo>
                  <a:pt x="430" y="244"/>
                </a:lnTo>
                <a:lnTo>
                  <a:pt x="429" y="242"/>
                </a:lnTo>
                <a:lnTo>
                  <a:pt x="427" y="240"/>
                </a:lnTo>
                <a:lnTo>
                  <a:pt x="417" y="229"/>
                </a:lnTo>
                <a:lnTo>
                  <a:pt x="405" y="217"/>
                </a:lnTo>
                <a:lnTo>
                  <a:pt x="395" y="205"/>
                </a:lnTo>
                <a:lnTo>
                  <a:pt x="384" y="191"/>
                </a:lnTo>
                <a:lnTo>
                  <a:pt x="380" y="185"/>
                </a:lnTo>
                <a:lnTo>
                  <a:pt x="376" y="180"/>
                </a:lnTo>
                <a:lnTo>
                  <a:pt x="372" y="176"/>
                </a:lnTo>
                <a:lnTo>
                  <a:pt x="372" y="174"/>
                </a:lnTo>
                <a:lnTo>
                  <a:pt x="371" y="171"/>
                </a:lnTo>
                <a:lnTo>
                  <a:pt x="369" y="169"/>
                </a:lnTo>
                <a:lnTo>
                  <a:pt x="368" y="165"/>
                </a:lnTo>
                <a:lnTo>
                  <a:pt x="365" y="163"/>
                </a:lnTo>
                <a:lnTo>
                  <a:pt x="365" y="161"/>
                </a:lnTo>
                <a:lnTo>
                  <a:pt x="365" y="160"/>
                </a:lnTo>
                <a:lnTo>
                  <a:pt x="364" y="160"/>
                </a:lnTo>
                <a:lnTo>
                  <a:pt x="364" y="160"/>
                </a:lnTo>
                <a:lnTo>
                  <a:pt x="361" y="155"/>
                </a:lnTo>
                <a:lnTo>
                  <a:pt x="355" y="150"/>
                </a:lnTo>
                <a:lnTo>
                  <a:pt x="352" y="143"/>
                </a:lnTo>
                <a:lnTo>
                  <a:pt x="347" y="138"/>
                </a:lnTo>
                <a:lnTo>
                  <a:pt x="344" y="134"/>
                </a:lnTo>
                <a:lnTo>
                  <a:pt x="341" y="131"/>
                </a:lnTo>
                <a:lnTo>
                  <a:pt x="339" y="130"/>
                </a:lnTo>
                <a:lnTo>
                  <a:pt x="338" y="128"/>
                </a:lnTo>
                <a:lnTo>
                  <a:pt x="337" y="127"/>
                </a:lnTo>
                <a:lnTo>
                  <a:pt x="336" y="126"/>
                </a:lnTo>
                <a:lnTo>
                  <a:pt x="337" y="124"/>
                </a:lnTo>
                <a:lnTo>
                  <a:pt x="335" y="122"/>
                </a:lnTo>
                <a:lnTo>
                  <a:pt x="329" y="115"/>
                </a:lnTo>
                <a:lnTo>
                  <a:pt x="322" y="108"/>
                </a:lnTo>
                <a:lnTo>
                  <a:pt x="323" y="108"/>
                </a:lnTo>
                <a:lnTo>
                  <a:pt x="322" y="108"/>
                </a:lnTo>
                <a:lnTo>
                  <a:pt x="319" y="101"/>
                </a:lnTo>
                <a:lnTo>
                  <a:pt x="315" y="94"/>
                </a:lnTo>
                <a:lnTo>
                  <a:pt x="314" y="94"/>
                </a:lnTo>
                <a:lnTo>
                  <a:pt x="314" y="93"/>
                </a:lnTo>
                <a:lnTo>
                  <a:pt x="314" y="94"/>
                </a:lnTo>
                <a:lnTo>
                  <a:pt x="315" y="94"/>
                </a:lnTo>
                <a:lnTo>
                  <a:pt x="314" y="96"/>
                </a:lnTo>
                <a:lnTo>
                  <a:pt x="312" y="93"/>
                </a:lnTo>
                <a:lnTo>
                  <a:pt x="313" y="93"/>
                </a:lnTo>
                <a:lnTo>
                  <a:pt x="313" y="92"/>
                </a:lnTo>
                <a:lnTo>
                  <a:pt x="310" y="90"/>
                </a:lnTo>
                <a:lnTo>
                  <a:pt x="306" y="90"/>
                </a:lnTo>
                <a:lnTo>
                  <a:pt x="306" y="88"/>
                </a:lnTo>
                <a:lnTo>
                  <a:pt x="306" y="85"/>
                </a:lnTo>
                <a:lnTo>
                  <a:pt x="305" y="85"/>
                </a:lnTo>
                <a:lnTo>
                  <a:pt x="304" y="85"/>
                </a:lnTo>
                <a:lnTo>
                  <a:pt x="302" y="83"/>
                </a:lnTo>
                <a:lnTo>
                  <a:pt x="299" y="80"/>
                </a:lnTo>
                <a:lnTo>
                  <a:pt x="298" y="77"/>
                </a:lnTo>
                <a:lnTo>
                  <a:pt x="296" y="74"/>
                </a:lnTo>
                <a:lnTo>
                  <a:pt x="294" y="72"/>
                </a:lnTo>
                <a:lnTo>
                  <a:pt x="291" y="69"/>
                </a:lnTo>
                <a:lnTo>
                  <a:pt x="290" y="71"/>
                </a:lnTo>
                <a:lnTo>
                  <a:pt x="289" y="71"/>
                </a:lnTo>
                <a:lnTo>
                  <a:pt x="290" y="69"/>
                </a:lnTo>
                <a:lnTo>
                  <a:pt x="291" y="69"/>
                </a:lnTo>
                <a:lnTo>
                  <a:pt x="290" y="68"/>
                </a:lnTo>
                <a:lnTo>
                  <a:pt x="289" y="68"/>
                </a:lnTo>
                <a:lnTo>
                  <a:pt x="287" y="67"/>
                </a:lnTo>
                <a:lnTo>
                  <a:pt x="285" y="67"/>
                </a:lnTo>
                <a:lnTo>
                  <a:pt x="285" y="64"/>
                </a:lnTo>
                <a:lnTo>
                  <a:pt x="281" y="67"/>
                </a:lnTo>
                <a:lnTo>
                  <a:pt x="282" y="65"/>
                </a:lnTo>
                <a:lnTo>
                  <a:pt x="282" y="64"/>
                </a:lnTo>
                <a:lnTo>
                  <a:pt x="281" y="63"/>
                </a:lnTo>
                <a:lnTo>
                  <a:pt x="282" y="63"/>
                </a:lnTo>
                <a:lnTo>
                  <a:pt x="280" y="61"/>
                </a:lnTo>
                <a:lnTo>
                  <a:pt x="280" y="59"/>
                </a:lnTo>
                <a:lnTo>
                  <a:pt x="278" y="58"/>
                </a:lnTo>
                <a:lnTo>
                  <a:pt x="278" y="56"/>
                </a:lnTo>
                <a:lnTo>
                  <a:pt x="274" y="56"/>
                </a:lnTo>
                <a:lnTo>
                  <a:pt x="272" y="55"/>
                </a:lnTo>
                <a:lnTo>
                  <a:pt x="273" y="53"/>
                </a:lnTo>
                <a:lnTo>
                  <a:pt x="273" y="53"/>
                </a:lnTo>
                <a:lnTo>
                  <a:pt x="273" y="53"/>
                </a:lnTo>
                <a:lnTo>
                  <a:pt x="272" y="53"/>
                </a:lnTo>
                <a:lnTo>
                  <a:pt x="272" y="52"/>
                </a:lnTo>
                <a:lnTo>
                  <a:pt x="272" y="52"/>
                </a:lnTo>
                <a:lnTo>
                  <a:pt x="273" y="51"/>
                </a:lnTo>
                <a:lnTo>
                  <a:pt x="273" y="50"/>
                </a:lnTo>
                <a:lnTo>
                  <a:pt x="271" y="50"/>
                </a:lnTo>
                <a:lnTo>
                  <a:pt x="269" y="51"/>
                </a:lnTo>
                <a:lnTo>
                  <a:pt x="270" y="50"/>
                </a:lnTo>
                <a:lnTo>
                  <a:pt x="270" y="50"/>
                </a:lnTo>
                <a:lnTo>
                  <a:pt x="270" y="50"/>
                </a:lnTo>
                <a:lnTo>
                  <a:pt x="270" y="49"/>
                </a:lnTo>
                <a:lnTo>
                  <a:pt x="269" y="49"/>
                </a:lnTo>
                <a:lnTo>
                  <a:pt x="268" y="48"/>
                </a:lnTo>
                <a:lnTo>
                  <a:pt x="269" y="48"/>
                </a:lnTo>
                <a:lnTo>
                  <a:pt x="269" y="47"/>
                </a:lnTo>
                <a:lnTo>
                  <a:pt x="265" y="48"/>
                </a:lnTo>
                <a:lnTo>
                  <a:pt x="263" y="50"/>
                </a:lnTo>
                <a:lnTo>
                  <a:pt x="258" y="43"/>
                </a:lnTo>
                <a:lnTo>
                  <a:pt x="253" y="36"/>
                </a:lnTo>
                <a:lnTo>
                  <a:pt x="254" y="36"/>
                </a:lnTo>
                <a:lnTo>
                  <a:pt x="254" y="36"/>
                </a:lnTo>
                <a:lnTo>
                  <a:pt x="250" y="32"/>
                </a:lnTo>
                <a:lnTo>
                  <a:pt x="247" y="28"/>
                </a:lnTo>
                <a:lnTo>
                  <a:pt x="245" y="25"/>
                </a:lnTo>
                <a:lnTo>
                  <a:pt x="242" y="22"/>
                </a:lnTo>
                <a:lnTo>
                  <a:pt x="237" y="15"/>
                </a:lnTo>
                <a:lnTo>
                  <a:pt x="233" y="8"/>
                </a:lnTo>
                <a:lnTo>
                  <a:pt x="230" y="6"/>
                </a:lnTo>
                <a:lnTo>
                  <a:pt x="227" y="3"/>
                </a:lnTo>
                <a:lnTo>
                  <a:pt x="224" y="1"/>
                </a:lnTo>
                <a:lnTo>
                  <a:pt x="221" y="1"/>
                </a:lnTo>
                <a:lnTo>
                  <a:pt x="214" y="1"/>
                </a:lnTo>
                <a:lnTo>
                  <a:pt x="207" y="1"/>
                </a:lnTo>
                <a:lnTo>
                  <a:pt x="190" y="1"/>
                </a:lnTo>
                <a:lnTo>
                  <a:pt x="173" y="1"/>
                </a:lnTo>
                <a:lnTo>
                  <a:pt x="158" y="1"/>
                </a:lnTo>
                <a:lnTo>
                  <a:pt x="142" y="1"/>
                </a:lnTo>
                <a:lnTo>
                  <a:pt x="138" y="1"/>
                </a:lnTo>
                <a:lnTo>
                  <a:pt x="133" y="1"/>
                </a:lnTo>
                <a:lnTo>
                  <a:pt x="130" y="5"/>
                </a:lnTo>
                <a:lnTo>
                  <a:pt x="131" y="8"/>
                </a:lnTo>
                <a:lnTo>
                  <a:pt x="126" y="14"/>
                </a:lnTo>
                <a:lnTo>
                  <a:pt x="121" y="11"/>
                </a:lnTo>
                <a:lnTo>
                  <a:pt x="118" y="5"/>
                </a:lnTo>
                <a:lnTo>
                  <a:pt x="113" y="1"/>
                </a:lnTo>
                <a:lnTo>
                  <a:pt x="99" y="1"/>
                </a:lnTo>
                <a:lnTo>
                  <a:pt x="85" y="1"/>
                </a:lnTo>
                <a:lnTo>
                  <a:pt x="88" y="8"/>
                </a:lnTo>
                <a:lnTo>
                  <a:pt x="90" y="15"/>
                </a:lnTo>
                <a:lnTo>
                  <a:pt x="92" y="24"/>
                </a:lnTo>
                <a:lnTo>
                  <a:pt x="96" y="33"/>
                </a:lnTo>
                <a:lnTo>
                  <a:pt x="97" y="36"/>
                </a:lnTo>
                <a:lnTo>
                  <a:pt x="98" y="40"/>
                </a:lnTo>
                <a:lnTo>
                  <a:pt x="98" y="41"/>
                </a:lnTo>
                <a:lnTo>
                  <a:pt x="97" y="42"/>
                </a:lnTo>
                <a:lnTo>
                  <a:pt x="97" y="45"/>
                </a:lnTo>
                <a:lnTo>
                  <a:pt x="99" y="48"/>
                </a:lnTo>
                <a:lnTo>
                  <a:pt x="100" y="52"/>
                </a:lnTo>
                <a:lnTo>
                  <a:pt x="102" y="57"/>
                </a:lnTo>
                <a:lnTo>
                  <a:pt x="104" y="59"/>
                </a:lnTo>
                <a:lnTo>
                  <a:pt x="105" y="60"/>
                </a:lnTo>
                <a:lnTo>
                  <a:pt x="106" y="67"/>
                </a:lnTo>
                <a:lnTo>
                  <a:pt x="109" y="74"/>
                </a:lnTo>
                <a:lnTo>
                  <a:pt x="110" y="76"/>
                </a:lnTo>
                <a:lnTo>
                  <a:pt x="112" y="77"/>
                </a:lnTo>
                <a:lnTo>
                  <a:pt x="112" y="78"/>
                </a:lnTo>
                <a:lnTo>
                  <a:pt x="112" y="80"/>
                </a:lnTo>
                <a:lnTo>
                  <a:pt x="112" y="81"/>
                </a:lnTo>
                <a:lnTo>
                  <a:pt x="113" y="82"/>
                </a:lnTo>
                <a:lnTo>
                  <a:pt x="113" y="83"/>
                </a:lnTo>
                <a:lnTo>
                  <a:pt x="114" y="84"/>
                </a:lnTo>
                <a:lnTo>
                  <a:pt x="114" y="84"/>
                </a:lnTo>
                <a:lnTo>
                  <a:pt x="114" y="85"/>
                </a:lnTo>
                <a:lnTo>
                  <a:pt x="114" y="85"/>
                </a:lnTo>
                <a:lnTo>
                  <a:pt x="114" y="84"/>
                </a:lnTo>
                <a:lnTo>
                  <a:pt x="114" y="85"/>
                </a:lnTo>
                <a:lnTo>
                  <a:pt x="114" y="85"/>
                </a:lnTo>
                <a:lnTo>
                  <a:pt x="120" y="98"/>
                </a:lnTo>
                <a:lnTo>
                  <a:pt x="122" y="109"/>
                </a:lnTo>
                <a:lnTo>
                  <a:pt x="125" y="111"/>
                </a:lnTo>
                <a:lnTo>
                  <a:pt x="126" y="116"/>
                </a:lnTo>
                <a:lnTo>
                  <a:pt x="129" y="118"/>
                </a:lnTo>
                <a:lnTo>
                  <a:pt x="130" y="119"/>
                </a:lnTo>
                <a:lnTo>
                  <a:pt x="130" y="122"/>
                </a:lnTo>
                <a:lnTo>
                  <a:pt x="130" y="125"/>
                </a:lnTo>
                <a:lnTo>
                  <a:pt x="131" y="127"/>
                </a:lnTo>
                <a:lnTo>
                  <a:pt x="132" y="128"/>
                </a:lnTo>
                <a:lnTo>
                  <a:pt x="133" y="131"/>
                </a:lnTo>
                <a:lnTo>
                  <a:pt x="133" y="133"/>
                </a:lnTo>
                <a:lnTo>
                  <a:pt x="134" y="133"/>
                </a:lnTo>
                <a:lnTo>
                  <a:pt x="135" y="134"/>
                </a:lnTo>
                <a:lnTo>
                  <a:pt x="135" y="138"/>
                </a:lnTo>
                <a:lnTo>
                  <a:pt x="137" y="139"/>
                </a:lnTo>
                <a:lnTo>
                  <a:pt x="137" y="138"/>
                </a:lnTo>
                <a:lnTo>
                  <a:pt x="137" y="138"/>
                </a:lnTo>
                <a:lnTo>
                  <a:pt x="138" y="140"/>
                </a:lnTo>
                <a:lnTo>
                  <a:pt x="139" y="142"/>
                </a:lnTo>
                <a:lnTo>
                  <a:pt x="139" y="144"/>
                </a:lnTo>
                <a:lnTo>
                  <a:pt x="139" y="147"/>
                </a:lnTo>
                <a:lnTo>
                  <a:pt x="141" y="150"/>
                </a:lnTo>
                <a:lnTo>
                  <a:pt x="142" y="154"/>
                </a:lnTo>
                <a:lnTo>
                  <a:pt x="143" y="154"/>
                </a:lnTo>
                <a:lnTo>
                  <a:pt x="145" y="155"/>
                </a:lnTo>
                <a:lnTo>
                  <a:pt x="143" y="156"/>
                </a:lnTo>
                <a:lnTo>
                  <a:pt x="146" y="157"/>
                </a:lnTo>
                <a:lnTo>
                  <a:pt x="146" y="158"/>
                </a:lnTo>
                <a:lnTo>
                  <a:pt x="145" y="157"/>
                </a:lnTo>
                <a:lnTo>
                  <a:pt x="147" y="165"/>
                </a:lnTo>
                <a:lnTo>
                  <a:pt x="150" y="171"/>
                </a:lnTo>
                <a:lnTo>
                  <a:pt x="153" y="175"/>
                </a:lnTo>
                <a:lnTo>
                  <a:pt x="155" y="181"/>
                </a:lnTo>
                <a:lnTo>
                  <a:pt x="158" y="186"/>
                </a:lnTo>
                <a:lnTo>
                  <a:pt x="161" y="192"/>
                </a:lnTo>
                <a:lnTo>
                  <a:pt x="163" y="197"/>
                </a:lnTo>
                <a:lnTo>
                  <a:pt x="166" y="200"/>
                </a:lnTo>
                <a:lnTo>
                  <a:pt x="166" y="205"/>
                </a:lnTo>
                <a:lnTo>
                  <a:pt x="170" y="209"/>
                </a:lnTo>
                <a:lnTo>
                  <a:pt x="171" y="213"/>
                </a:lnTo>
                <a:lnTo>
                  <a:pt x="172" y="216"/>
                </a:lnTo>
                <a:lnTo>
                  <a:pt x="173" y="217"/>
                </a:lnTo>
                <a:lnTo>
                  <a:pt x="174" y="219"/>
                </a:lnTo>
                <a:lnTo>
                  <a:pt x="178" y="226"/>
                </a:lnTo>
                <a:lnTo>
                  <a:pt x="181" y="232"/>
                </a:lnTo>
                <a:lnTo>
                  <a:pt x="182" y="235"/>
                </a:lnTo>
                <a:lnTo>
                  <a:pt x="184" y="238"/>
                </a:lnTo>
                <a:lnTo>
                  <a:pt x="184" y="240"/>
                </a:lnTo>
                <a:lnTo>
                  <a:pt x="187" y="241"/>
                </a:lnTo>
                <a:lnTo>
                  <a:pt x="187" y="243"/>
                </a:lnTo>
                <a:lnTo>
                  <a:pt x="187" y="243"/>
                </a:lnTo>
                <a:lnTo>
                  <a:pt x="188" y="243"/>
                </a:lnTo>
                <a:lnTo>
                  <a:pt x="188" y="242"/>
                </a:lnTo>
                <a:lnTo>
                  <a:pt x="189" y="246"/>
                </a:lnTo>
                <a:lnTo>
                  <a:pt x="189" y="249"/>
                </a:lnTo>
                <a:lnTo>
                  <a:pt x="191" y="250"/>
                </a:lnTo>
                <a:lnTo>
                  <a:pt x="192" y="250"/>
                </a:lnTo>
                <a:lnTo>
                  <a:pt x="192" y="252"/>
                </a:lnTo>
                <a:lnTo>
                  <a:pt x="195" y="252"/>
                </a:lnTo>
                <a:lnTo>
                  <a:pt x="196" y="252"/>
                </a:lnTo>
                <a:lnTo>
                  <a:pt x="198" y="252"/>
                </a:lnTo>
                <a:lnTo>
                  <a:pt x="199" y="254"/>
                </a:lnTo>
                <a:lnTo>
                  <a:pt x="199" y="255"/>
                </a:lnTo>
                <a:lnTo>
                  <a:pt x="199" y="257"/>
                </a:lnTo>
                <a:lnTo>
                  <a:pt x="200" y="258"/>
                </a:lnTo>
                <a:lnTo>
                  <a:pt x="202" y="262"/>
                </a:lnTo>
                <a:lnTo>
                  <a:pt x="203" y="264"/>
                </a:lnTo>
                <a:lnTo>
                  <a:pt x="207" y="269"/>
                </a:lnTo>
                <a:lnTo>
                  <a:pt x="206" y="277"/>
                </a:lnTo>
                <a:lnTo>
                  <a:pt x="208" y="280"/>
                </a:lnTo>
                <a:lnTo>
                  <a:pt x="209" y="282"/>
                </a:lnTo>
                <a:lnTo>
                  <a:pt x="211" y="283"/>
                </a:lnTo>
                <a:lnTo>
                  <a:pt x="211" y="284"/>
                </a:lnTo>
                <a:lnTo>
                  <a:pt x="212" y="287"/>
                </a:lnTo>
                <a:lnTo>
                  <a:pt x="213" y="289"/>
                </a:lnTo>
                <a:lnTo>
                  <a:pt x="215" y="292"/>
                </a:lnTo>
                <a:lnTo>
                  <a:pt x="217" y="296"/>
                </a:lnTo>
                <a:lnTo>
                  <a:pt x="228" y="309"/>
                </a:lnTo>
                <a:lnTo>
                  <a:pt x="237" y="324"/>
                </a:lnTo>
                <a:lnTo>
                  <a:pt x="247" y="338"/>
                </a:lnTo>
                <a:lnTo>
                  <a:pt x="256" y="350"/>
                </a:lnTo>
                <a:lnTo>
                  <a:pt x="263" y="358"/>
                </a:lnTo>
                <a:lnTo>
                  <a:pt x="260" y="365"/>
                </a:lnTo>
                <a:lnTo>
                  <a:pt x="244" y="343"/>
                </a:lnTo>
                <a:lnTo>
                  <a:pt x="228" y="321"/>
                </a:lnTo>
                <a:lnTo>
                  <a:pt x="220" y="309"/>
                </a:lnTo>
                <a:lnTo>
                  <a:pt x="212" y="298"/>
                </a:lnTo>
                <a:lnTo>
                  <a:pt x="207" y="289"/>
                </a:lnTo>
                <a:lnTo>
                  <a:pt x="202" y="283"/>
                </a:lnTo>
                <a:lnTo>
                  <a:pt x="203" y="283"/>
                </a:lnTo>
                <a:lnTo>
                  <a:pt x="203" y="282"/>
                </a:lnTo>
                <a:lnTo>
                  <a:pt x="198" y="274"/>
                </a:lnTo>
                <a:lnTo>
                  <a:pt x="192" y="266"/>
                </a:lnTo>
                <a:lnTo>
                  <a:pt x="190" y="263"/>
                </a:lnTo>
                <a:lnTo>
                  <a:pt x="189" y="259"/>
                </a:lnTo>
                <a:lnTo>
                  <a:pt x="187" y="256"/>
                </a:lnTo>
                <a:lnTo>
                  <a:pt x="184" y="255"/>
                </a:lnTo>
                <a:lnTo>
                  <a:pt x="184" y="252"/>
                </a:lnTo>
                <a:lnTo>
                  <a:pt x="182" y="252"/>
                </a:lnTo>
                <a:lnTo>
                  <a:pt x="181" y="246"/>
                </a:lnTo>
                <a:lnTo>
                  <a:pt x="176" y="239"/>
                </a:lnTo>
                <a:lnTo>
                  <a:pt x="171" y="230"/>
                </a:lnTo>
                <a:lnTo>
                  <a:pt x="166" y="219"/>
                </a:lnTo>
                <a:lnTo>
                  <a:pt x="162" y="208"/>
                </a:lnTo>
                <a:lnTo>
                  <a:pt x="155" y="197"/>
                </a:lnTo>
                <a:lnTo>
                  <a:pt x="153" y="190"/>
                </a:lnTo>
                <a:lnTo>
                  <a:pt x="149" y="184"/>
                </a:lnTo>
                <a:lnTo>
                  <a:pt x="148" y="179"/>
                </a:lnTo>
                <a:lnTo>
                  <a:pt x="145" y="174"/>
                </a:lnTo>
                <a:lnTo>
                  <a:pt x="146" y="180"/>
                </a:lnTo>
                <a:lnTo>
                  <a:pt x="149" y="188"/>
                </a:lnTo>
                <a:lnTo>
                  <a:pt x="155" y="199"/>
                </a:lnTo>
                <a:lnTo>
                  <a:pt x="161" y="209"/>
                </a:lnTo>
                <a:lnTo>
                  <a:pt x="165" y="222"/>
                </a:lnTo>
                <a:lnTo>
                  <a:pt x="172" y="233"/>
                </a:lnTo>
                <a:lnTo>
                  <a:pt x="173" y="238"/>
                </a:lnTo>
                <a:lnTo>
                  <a:pt x="174" y="242"/>
                </a:lnTo>
                <a:lnTo>
                  <a:pt x="175" y="243"/>
                </a:lnTo>
                <a:lnTo>
                  <a:pt x="176" y="246"/>
                </a:lnTo>
                <a:lnTo>
                  <a:pt x="178" y="248"/>
                </a:lnTo>
                <a:lnTo>
                  <a:pt x="178" y="249"/>
                </a:lnTo>
                <a:lnTo>
                  <a:pt x="176" y="250"/>
                </a:lnTo>
                <a:lnTo>
                  <a:pt x="174" y="251"/>
                </a:lnTo>
                <a:lnTo>
                  <a:pt x="173" y="250"/>
                </a:lnTo>
                <a:lnTo>
                  <a:pt x="174" y="249"/>
                </a:lnTo>
                <a:lnTo>
                  <a:pt x="171" y="246"/>
                </a:lnTo>
                <a:lnTo>
                  <a:pt x="170" y="242"/>
                </a:lnTo>
                <a:lnTo>
                  <a:pt x="167" y="237"/>
                </a:lnTo>
                <a:lnTo>
                  <a:pt x="164" y="231"/>
                </a:lnTo>
                <a:lnTo>
                  <a:pt x="161" y="225"/>
                </a:lnTo>
                <a:lnTo>
                  <a:pt x="158" y="219"/>
                </a:lnTo>
                <a:lnTo>
                  <a:pt x="156" y="215"/>
                </a:lnTo>
                <a:lnTo>
                  <a:pt x="153" y="209"/>
                </a:lnTo>
                <a:lnTo>
                  <a:pt x="151" y="207"/>
                </a:lnTo>
                <a:lnTo>
                  <a:pt x="150" y="204"/>
                </a:lnTo>
                <a:lnTo>
                  <a:pt x="149" y="202"/>
                </a:lnTo>
                <a:lnTo>
                  <a:pt x="149" y="201"/>
                </a:lnTo>
                <a:lnTo>
                  <a:pt x="149" y="201"/>
                </a:lnTo>
                <a:lnTo>
                  <a:pt x="149" y="200"/>
                </a:lnTo>
                <a:lnTo>
                  <a:pt x="147" y="196"/>
                </a:lnTo>
                <a:lnTo>
                  <a:pt x="145" y="191"/>
                </a:lnTo>
                <a:lnTo>
                  <a:pt x="141" y="183"/>
                </a:lnTo>
                <a:lnTo>
                  <a:pt x="139" y="176"/>
                </a:lnTo>
                <a:lnTo>
                  <a:pt x="135" y="171"/>
                </a:lnTo>
                <a:lnTo>
                  <a:pt x="134" y="165"/>
                </a:lnTo>
                <a:lnTo>
                  <a:pt x="132" y="161"/>
                </a:lnTo>
                <a:lnTo>
                  <a:pt x="130" y="157"/>
                </a:lnTo>
                <a:lnTo>
                  <a:pt x="128" y="150"/>
                </a:lnTo>
                <a:lnTo>
                  <a:pt x="125" y="143"/>
                </a:lnTo>
                <a:lnTo>
                  <a:pt x="123" y="136"/>
                </a:lnTo>
                <a:lnTo>
                  <a:pt x="120" y="131"/>
                </a:lnTo>
                <a:lnTo>
                  <a:pt x="117" y="124"/>
                </a:lnTo>
                <a:lnTo>
                  <a:pt x="117" y="117"/>
                </a:lnTo>
                <a:lnTo>
                  <a:pt x="115" y="115"/>
                </a:lnTo>
                <a:lnTo>
                  <a:pt x="116" y="113"/>
                </a:lnTo>
                <a:lnTo>
                  <a:pt x="114" y="113"/>
                </a:lnTo>
                <a:lnTo>
                  <a:pt x="113" y="113"/>
                </a:lnTo>
                <a:lnTo>
                  <a:pt x="114" y="111"/>
                </a:lnTo>
                <a:lnTo>
                  <a:pt x="114" y="111"/>
                </a:lnTo>
                <a:lnTo>
                  <a:pt x="112" y="108"/>
                </a:lnTo>
                <a:lnTo>
                  <a:pt x="109" y="103"/>
                </a:lnTo>
                <a:lnTo>
                  <a:pt x="109" y="102"/>
                </a:lnTo>
                <a:lnTo>
                  <a:pt x="109" y="101"/>
                </a:lnTo>
                <a:lnTo>
                  <a:pt x="108" y="99"/>
                </a:lnTo>
                <a:lnTo>
                  <a:pt x="108" y="96"/>
                </a:lnTo>
                <a:lnTo>
                  <a:pt x="109" y="97"/>
                </a:lnTo>
                <a:lnTo>
                  <a:pt x="110" y="97"/>
                </a:lnTo>
                <a:lnTo>
                  <a:pt x="114" y="103"/>
                </a:lnTo>
                <a:lnTo>
                  <a:pt x="116" y="109"/>
                </a:lnTo>
                <a:lnTo>
                  <a:pt x="114" y="101"/>
                </a:lnTo>
                <a:lnTo>
                  <a:pt x="112" y="93"/>
                </a:lnTo>
                <a:lnTo>
                  <a:pt x="109" y="91"/>
                </a:lnTo>
                <a:lnTo>
                  <a:pt x="108" y="88"/>
                </a:lnTo>
                <a:lnTo>
                  <a:pt x="107" y="85"/>
                </a:lnTo>
                <a:lnTo>
                  <a:pt x="107" y="83"/>
                </a:lnTo>
                <a:lnTo>
                  <a:pt x="105" y="83"/>
                </a:lnTo>
                <a:lnTo>
                  <a:pt x="105" y="89"/>
                </a:lnTo>
                <a:lnTo>
                  <a:pt x="104" y="88"/>
                </a:lnTo>
                <a:lnTo>
                  <a:pt x="101" y="85"/>
                </a:lnTo>
                <a:lnTo>
                  <a:pt x="100" y="77"/>
                </a:lnTo>
                <a:lnTo>
                  <a:pt x="97" y="69"/>
                </a:lnTo>
                <a:lnTo>
                  <a:pt x="98" y="68"/>
                </a:lnTo>
                <a:lnTo>
                  <a:pt x="99" y="68"/>
                </a:lnTo>
                <a:lnTo>
                  <a:pt x="98" y="67"/>
                </a:lnTo>
                <a:lnTo>
                  <a:pt x="96" y="67"/>
                </a:lnTo>
                <a:lnTo>
                  <a:pt x="96" y="65"/>
                </a:lnTo>
                <a:lnTo>
                  <a:pt x="96" y="61"/>
                </a:lnTo>
                <a:lnTo>
                  <a:pt x="99" y="66"/>
                </a:lnTo>
                <a:lnTo>
                  <a:pt x="100" y="71"/>
                </a:lnTo>
                <a:lnTo>
                  <a:pt x="101" y="69"/>
                </a:lnTo>
                <a:lnTo>
                  <a:pt x="99" y="64"/>
                </a:lnTo>
                <a:lnTo>
                  <a:pt x="96" y="55"/>
                </a:lnTo>
                <a:lnTo>
                  <a:pt x="92" y="48"/>
                </a:lnTo>
                <a:lnTo>
                  <a:pt x="93" y="51"/>
                </a:lnTo>
                <a:lnTo>
                  <a:pt x="93" y="55"/>
                </a:lnTo>
                <a:lnTo>
                  <a:pt x="90" y="50"/>
                </a:lnTo>
                <a:lnTo>
                  <a:pt x="88" y="45"/>
                </a:lnTo>
                <a:lnTo>
                  <a:pt x="87" y="44"/>
                </a:lnTo>
                <a:lnTo>
                  <a:pt x="87" y="43"/>
                </a:lnTo>
                <a:lnTo>
                  <a:pt x="85" y="43"/>
                </a:lnTo>
                <a:lnTo>
                  <a:pt x="83" y="43"/>
                </a:lnTo>
                <a:lnTo>
                  <a:pt x="83" y="42"/>
                </a:lnTo>
                <a:lnTo>
                  <a:pt x="83" y="41"/>
                </a:lnTo>
                <a:lnTo>
                  <a:pt x="79" y="34"/>
                </a:lnTo>
                <a:lnTo>
                  <a:pt x="80" y="27"/>
                </a:lnTo>
                <a:lnTo>
                  <a:pt x="81" y="28"/>
                </a:lnTo>
                <a:lnTo>
                  <a:pt x="81" y="30"/>
                </a:lnTo>
                <a:lnTo>
                  <a:pt x="82" y="28"/>
                </a:lnTo>
                <a:lnTo>
                  <a:pt x="82" y="30"/>
                </a:lnTo>
                <a:lnTo>
                  <a:pt x="82" y="27"/>
                </a:lnTo>
                <a:lnTo>
                  <a:pt x="83" y="25"/>
                </a:lnTo>
                <a:lnTo>
                  <a:pt x="79" y="22"/>
                </a:lnTo>
                <a:lnTo>
                  <a:pt x="80" y="17"/>
                </a:lnTo>
                <a:lnTo>
                  <a:pt x="77" y="17"/>
                </a:lnTo>
                <a:lnTo>
                  <a:pt x="76" y="15"/>
                </a:lnTo>
                <a:lnTo>
                  <a:pt x="76" y="15"/>
                </a:lnTo>
                <a:lnTo>
                  <a:pt x="77" y="15"/>
                </a:lnTo>
                <a:lnTo>
                  <a:pt x="76" y="13"/>
                </a:lnTo>
                <a:lnTo>
                  <a:pt x="76" y="10"/>
                </a:lnTo>
                <a:lnTo>
                  <a:pt x="74" y="6"/>
                </a:lnTo>
                <a:lnTo>
                  <a:pt x="72" y="1"/>
                </a:lnTo>
                <a:lnTo>
                  <a:pt x="68" y="2"/>
                </a:lnTo>
                <a:lnTo>
                  <a:pt x="67" y="7"/>
                </a:lnTo>
                <a:lnTo>
                  <a:pt x="67" y="7"/>
                </a:lnTo>
                <a:lnTo>
                  <a:pt x="66" y="7"/>
                </a:lnTo>
                <a:lnTo>
                  <a:pt x="65" y="5"/>
                </a:lnTo>
                <a:lnTo>
                  <a:pt x="64" y="1"/>
                </a:lnTo>
                <a:lnTo>
                  <a:pt x="59" y="1"/>
                </a:lnTo>
                <a:lnTo>
                  <a:pt x="54" y="1"/>
                </a:lnTo>
                <a:lnTo>
                  <a:pt x="56" y="8"/>
                </a:lnTo>
                <a:lnTo>
                  <a:pt x="57" y="15"/>
                </a:lnTo>
                <a:lnTo>
                  <a:pt x="57" y="17"/>
                </a:lnTo>
                <a:lnTo>
                  <a:pt x="56" y="18"/>
                </a:lnTo>
                <a:lnTo>
                  <a:pt x="56" y="20"/>
                </a:lnTo>
                <a:lnTo>
                  <a:pt x="56" y="23"/>
                </a:lnTo>
                <a:lnTo>
                  <a:pt x="59" y="34"/>
                </a:lnTo>
                <a:lnTo>
                  <a:pt x="63" y="44"/>
                </a:lnTo>
                <a:lnTo>
                  <a:pt x="66" y="56"/>
                </a:lnTo>
                <a:lnTo>
                  <a:pt x="71" y="66"/>
                </a:lnTo>
                <a:lnTo>
                  <a:pt x="73" y="73"/>
                </a:lnTo>
                <a:lnTo>
                  <a:pt x="74" y="80"/>
                </a:lnTo>
                <a:lnTo>
                  <a:pt x="74" y="82"/>
                </a:lnTo>
                <a:lnTo>
                  <a:pt x="74" y="84"/>
                </a:lnTo>
                <a:lnTo>
                  <a:pt x="75" y="83"/>
                </a:lnTo>
                <a:lnTo>
                  <a:pt x="76" y="84"/>
                </a:lnTo>
                <a:lnTo>
                  <a:pt x="76" y="85"/>
                </a:lnTo>
                <a:lnTo>
                  <a:pt x="75" y="85"/>
                </a:lnTo>
                <a:lnTo>
                  <a:pt x="73" y="84"/>
                </a:lnTo>
                <a:lnTo>
                  <a:pt x="73" y="83"/>
                </a:lnTo>
                <a:lnTo>
                  <a:pt x="72" y="82"/>
                </a:lnTo>
                <a:lnTo>
                  <a:pt x="71" y="80"/>
                </a:lnTo>
                <a:lnTo>
                  <a:pt x="68" y="72"/>
                </a:lnTo>
                <a:lnTo>
                  <a:pt x="65" y="66"/>
                </a:lnTo>
                <a:lnTo>
                  <a:pt x="65" y="63"/>
                </a:lnTo>
                <a:lnTo>
                  <a:pt x="63" y="60"/>
                </a:lnTo>
                <a:lnTo>
                  <a:pt x="64" y="59"/>
                </a:lnTo>
                <a:lnTo>
                  <a:pt x="64" y="58"/>
                </a:lnTo>
                <a:lnTo>
                  <a:pt x="63" y="56"/>
                </a:lnTo>
                <a:lnTo>
                  <a:pt x="62" y="52"/>
                </a:lnTo>
                <a:lnTo>
                  <a:pt x="60" y="49"/>
                </a:lnTo>
                <a:lnTo>
                  <a:pt x="58" y="47"/>
                </a:lnTo>
                <a:lnTo>
                  <a:pt x="59" y="47"/>
                </a:lnTo>
                <a:lnTo>
                  <a:pt x="59" y="47"/>
                </a:lnTo>
                <a:lnTo>
                  <a:pt x="58" y="44"/>
                </a:lnTo>
                <a:lnTo>
                  <a:pt x="57" y="42"/>
                </a:lnTo>
                <a:lnTo>
                  <a:pt x="57" y="39"/>
                </a:lnTo>
                <a:lnTo>
                  <a:pt x="55" y="34"/>
                </a:lnTo>
                <a:lnTo>
                  <a:pt x="52" y="26"/>
                </a:lnTo>
                <a:lnTo>
                  <a:pt x="50" y="18"/>
                </a:lnTo>
                <a:lnTo>
                  <a:pt x="48" y="11"/>
                </a:lnTo>
                <a:lnTo>
                  <a:pt x="46" y="5"/>
                </a:lnTo>
                <a:lnTo>
                  <a:pt x="43" y="1"/>
                </a:lnTo>
                <a:lnTo>
                  <a:pt x="39" y="1"/>
                </a:lnTo>
                <a:lnTo>
                  <a:pt x="42" y="14"/>
                </a:lnTo>
                <a:lnTo>
                  <a:pt x="44" y="27"/>
                </a:lnTo>
                <a:lnTo>
                  <a:pt x="41" y="22"/>
                </a:lnTo>
                <a:lnTo>
                  <a:pt x="39" y="15"/>
                </a:lnTo>
                <a:lnTo>
                  <a:pt x="38" y="11"/>
                </a:lnTo>
                <a:lnTo>
                  <a:pt x="36" y="9"/>
                </a:lnTo>
                <a:lnTo>
                  <a:pt x="36" y="7"/>
                </a:lnTo>
                <a:lnTo>
                  <a:pt x="35" y="7"/>
                </a:lnTo>
                <a:lnTo>
                  <a:pt x="34" y="7"/>
                </a:lnTo>
                <a:lnTo>
                  <a:pt x="33" y="6"/>
                </a:lnTo>
                <a:lnTo>
                  <a:pt x="34" y="6"/>
                </a:lnTo>
                <a:lnTo>
                  <a:pt x="35" y="6"/>
                </a:lnTo>
                <a:lnTo>
                  <a:pt x="34" y="2"/>
                </a:lnTo>
                <a:lnTo>
                  <a:pt x="33" y="1"/>
                </a:lnTo>
                <a:lnTo>
                  <a:pt x="31" y="1"/>
                </a:lnTo>
                <a:lnTo>
                  <a:pt x="27" y="1"/>
                </a:lnTo>
                <a:lnTo>
                  <a:pt x="24" y="2"/>
                </a:lnTo>
                <a:lnTo>
                  <a:pt x="24" y="7"/>
                </a:lnTo>
                <a:lnTo>
                  <a:pt x="23" y="7"/>
                </a:lnTo>
                <a:lnTo>
                  <a:pt x="22" y="8"/>
                </a:lnTo>
                <a:lnTo>
                  <a:pt x="22" y="10"/>
                </a:lnTo>
                <a:lnTo>
                  <a:pt x="22" y="13"/>
                </a:lnTo>
                <a:lnTo>
                  <a:pt x="23" y="18"/>
                </a:lnTo>
                <a:lnTo>
                  <a:pt x="25" y="24"/>
                </a:lnTo>
                <a:lnTo>
                  <a:pt x="25" y="25"/>
                </a:lnTo>
                <a:lnTo>
                  <a:pt x="26" y="26"/>
                </a:lnTo>
                <a:lnTo>
                  <a:pt x="26" y="27"/>
                </a:lnTo>
                <a:lnTo>
                  <a:pt x="26" y="28"/>
                </a:lnTo>
                <a:lnTo>
                  <a:pt x="27" y="28"/>
                </a:lnTo>
                <a:lnTo>
                  <a:pt x="30" y="30"/>
                </a:lnTo>
                <a:lnTo>
                  <a:pt x="29" y="34"/>
                </a:lnTo>
                <a:lnTo>
                  <a:pt x="31" y="40"/>
                </a:lnTo>
                <a:lnTo>
                  <a:pt x="33" y="44"/>
                </a:lnTo>
                <a:lnTo>
                  <a:pt x="34" y="50"/>
                </a:lnTo>
                <a:lnTo>
                  <a:pt x="35" y="51"/>
                </a:lnTo>
                <a:lnTo>
                  <a:pt x="35" y="52"/>
                </a:lnTo>
                <a:lnTo>
                  <a:pt x="35" y="53"/>
                </a:lnTo>
                <a:lnTo>
                  <a:pt x="35" y="55"/>
                </a:lnTo>
                <a:lnTo>
                  <a:pt x="36" y="57"/>
                </a:lnTo>
                <a:lnTo>
                  <a:pt x="38" y="58"/>
                </a:lnTo>
                <a:lnTo>
                  <a:pt x="42" y="71"/>
                </a:lnTo>
                <a:lnTo>
                  <a:pt x="46" y="85"/>
                </a:lnTo>
                <a:lnTo>
                  <a:pt x="46" y="85"/>
                </a:lnTo>
                <a:lnTo>
                  <a:pt x="47" y="85"/>
                </a:lnTo>
                <a:lnTo>
                  <a:pt x="47" y="89"/>
                </a:lnTo>
                <a:lnTo>
                  <a:pt x="47" y="92"/>
                </a:lnTo>
                <a:lnTo>
                  <a:pt x="49" y="97"/>
                </a:lnTo>
                <a:lnTo>
                  <a:pt x="50" y="102"/>
                </a:lnTo>
                <a:lnTo>
                  <a:pt x="52" y="107"/>
                </a:lnTo>
                <a:lnTo>
                  <a:pt x="55" y="110"/>
                </a:lnTo>
                <a:lnTo>
                  <a:pt x="57" y="109"/>
                </a:lnTo>
                <a:lnTo>
                  <a:pt x="56" y="108"/>
                </a:lnTo>
                <a:lnTo>
                  <a:pt x="56" y="103"/>
                </a:lnTo>
                <a:lnTo>
                  <a:pt x="54" y="99"/>
                </a:lnTo>
                <a:lnTo>
                  <a:pt x="54" y="99"/>
                </a:lnTo>
                <a:lnTo>
                  <a:pt x="52" y="98"/>
                </a:lnTo>
                <a:lnTo>
                  <a:pt x="52" y="97"/>
                </a:lnTo>
                <a:lnTo>
                  <a:pt x="54" y="96"/>
                </a:lnTo>
                <a:lnTo>
                  <a:pt x="51" y="94"/>
                </a:lnTo>
                <a:lnTo>
                  <a:pt x="50" y="93"/>
                </a:lnTo>
                <a:lnTo>
                  <a:pt x="50" y="93"/>
                </a:lnTo>
                <a:lnTo>
                  <a:pt x="51" y="91"/>
                </a:lnTo>
                <a:lnTo>
                  <a:pt x="51" y="90"/>
                </a:lnTo>
                <a:lnTo>
                  <a:pt x="50" y="88"/>
                </a:lnTo>
                <a:lnTo>
                  <a:pt x="49" y="86"/>
                </a:lnTo>
                <a:lnTo>
                  <a:pt x="48" y="85"/>
                </a:lnTo>
                <a:lnTo>
                  <a:pt x="50" y="83"/>
                </a:lnTo>
                <a:lnTo>
                  <a:pt x="49" y="80"/>
                </a:lnTo>
                <a:lnTo>
                  <a:pt x="54" y="83"/>
                </a:lnTo>
                <a:lnTo>
                  <a:pt x="55" y="89"/>
                </a:lnTo>
                <a:lnTo>
                  <a:pt x="57" y="94"/>
                </a:lnTo>
                <a:lnTo>
                  <a:pt x="59" y="99"/>
                </a:lnTo>
                <a:lnTo>
                  <a:pt x="62" y="105"/>
                </a:lnTo>
                <a:lnTo>
                  <a:pt x="64" y="109"/>
                </a:lnTo>
                <a:lnTo>
                  <a:pt x="65" y="114"/>
                </a:lnTo>
                <a:lnTo>
                  <a:pt x="66" y="116"/>
                </a:lnTo>
                <a:lnTo>
                  <a:pt x="67" y="119"/>
                </a:lnTo>
                <a:lnTo>
                  <a:pt x="68" y="122"/>
                </a:lnTo>
                <a:lnTo>
                  <a:pt x="69" y="124"/>
                </a:lnTo>
                <a:lnTo>
                  <a:pt x="71" y="125"/>
                </a:lnTo>
                <a:lnTo>
                  <a:pt x="72" y="132"/>
                </a:lnTo>
                <a:lnTo>
                  <a:pt x="75" y="138"/>
                </a:lnTo>
                <a:lnTo>
                  <a:pt x="75" y="143"/>
                </a:lnTo>
                <a:lnTo>
                  <a:pt x="77" y="148"/>
                </a:lnTo>
                <a:lnTo>
                  <a:pt x="75" y="149"/>
                </a:lnTo>
                <a:lnTo>
                  <a:pt x="74" y="150"/>
                </a:lnTo>
                <a:lnTo>
                  <a:pt x="73" y="148"/>
                </a:lnTo>
                <a:lnTo>
                  <a:pt x="71" y="146"/>
                </a:lnTo>
                <a:lnTo>
                  <a:pt x="73" y="150"/>
                </a:lnTo>
                <a:lnTo>
                  <a:pt x="75" y="154"/>
                </a:lnTo>
                <a:lnTo>
                  <a:pt x="75" y="151"/>
                </a:lnTo>
                <a:lnTo>
                  <a:pt x="77" y="149"/>
                </a:lnTo>
                <a:lnTo>
                  <a:pt x="80" y="152"/>
                </a:lnTo>
                <a:lnTo>
                  <a:pt x="82" y="157"/>
                </a:lnTo>
                <a:lnTo>
                  <a:pt x="83" y="161"/>
                </a:lnTo>
                <a:lnTo>
                  <a:pt x="84" y="165"/>
                </a:lnTo>
                <a:lnTo>
                  <a:pt x="87" y="167"/>
                </a:lnTo>
                <a:lnTo>
                  <a:pt x="89" y="169"/>
                </a:lnTo>
                <a:lnTo>
                  <a:pt x="88" y="172"/>
                </a:lnTo>
                <a:lnTo>
                  <a:pt x="88" y="174"/>
                </a:lnTo>
                <a:lnTo>
                  <a:pt x="90" y="175"/>
                </a:lnTo>
                <a:lnTo>
                  <a:pt x="90" y="177"/>
                </a:lnTo>
                <a:lnTo>
                  <a:pt x="91" y="179"/>
                </a:lnTo>
                <a:lnTo>
                  <a:pt x="91" y="179"/>
                </a:lnTo>
                <a:lnTo>
                  <a:pt x="91" y="181"/>
                </a:lnTo>
                <a:lnTo>
                  <a:pt x="92" y="183"/>
                </a:lnTo>
                <a:lnTo>
                  <a:pt x="95" y="185"/>
                </a:lnTo>
                <a:lnTo>
                  <a:pt x="96" y="186"/>
                </a:lnTo>
                <a:lnTo>
                  <a:pt x="95" y="189"/>
                </a:lnTo>
                <a:lnTo>
                  <a:pt x="95" y="192"/>
                </a:lnTo>
                <a:lnTo>
                  <a:pt x="96" y="193"/>
                </a:lnTo>
                <a:lnTo>
                  <a:pt x="97" y="196"/>
                </a:lnTo>
                <a:lnTo>
                  <a:pt x="99" y="202"/>
                </a:lnTo>
                <a:lnTo>
                  <a:pt x="98" y="207"/>
                </a:lnTo>
                <a:lnTo>
                  <a:pt x="97" y="205"/>
                </a:lnTo>
                <a:lnTo>
                  <a:pt x="96" y="200"/>
                </a:lnTo>
                <a:lnTo>
                  <a:pt x="95" y="200"/>
                </a:lnTo>
                <a:lnTo>
                  <a:pt x="95" y="201"/>
                </a:lnTo>
                <a:lnTo>
                  <a:pt x="95" y="200"/>
                </a:lnTo>
                <a:lnTo>
                  <a:pt x="96" y="200"/>
                </a:lnTo>
                <a:lnTo>
                  <a:pt x="93" y="197"/>
                </a:lnTo>
                <a:lnTo>
                  <a:pt x="92" y="194"/>
                </a:lnTo>
                <a:lnTo>
                  <a:pt x="91" y="191"/>
                </a:lnTo>
                <a:lnTo>
                  <a:pt x="89" y="190"/>
                </a:lnTo>
                <a:lnTo>
                  <a:pt x="89" y="189"/>
                </a:lnTo>
                <a:lnTo>
                  <a:pt x="88" y="189"/>
                </a:lnTo>
                <a:lnTo>
                  <a:pt x="89" y="184"/>
                </a:lnTo>
                <a:lnTo>
                  <a:pt x="88" y="181"/>
                </a:lnTo>
                <a:lnTo>
                  <a:pt x="87" y="179"/>
                </a:lnTo>
                <a:lnTo>
                  <a:pt x="87" y="176"/>
                </a:lnTo>
                <a:lnTo>
                  <a:pt x="85" y="176"/>
                </a:lnTo>
                <a:lnTo>
                  <a:pt x="83" y="176"/>
                </a:lnTo>
                <a:lnTo>
                  <a:pt x="83" y="174"/>
                </a:lnTo>
                <a:lnTo>
                  <a:pt x="81" y="174"/>
                </a:lnTo>
                <a:lnTo>
                  <a:pt x="81" y="175"/>
                </a:lnTo>
                <a:lnTo>
                  <a:pt x="80" y="177"/>
                </a:lnTo>
                <a:lnTo>
                  <a:pt x="82" y="183"/>
                </a:lnTo>
                <a:lnTo>
                  <a:pt x="85" y="188"/>
                </a:lnTo>
                <a:lnTo>
                  <a:pt x="85" y="190"/>
                </a:lnTo>
                <a:lnTo>
                  <a:pt x="87" y="192"/>
                </a:lnTo>
                <a:lnTo>
                  <a:pt x="85" y="194"/>
                </a:lnTo>
                <a:lnTo>
                  <a:pt x="84" y="197"/>
                </a:lnTo>
                <a:lnTo>
                  <a:pt x="82" y="196"/>
                </a:lnTo>
                <a:lnTo>
                  <a:pt x="80" y="192"/>
                </a:lnTo>
                <a:lnTo>
                  <a:pt x="79" y="190"/>
                </a:lnTo>
                <a:lnTo>
                  <a:pt x="79" y="189"/>
                </a:lnTo>
                <a:lnTo>
                  <a:pt x="77" y="188"/>
                </a:lnTo>
                <a:lnTo>
                  <a:pt x="76" y="186"/>
                </a:lnTo>
                <a:lnTo>
                  <a:pt x="75" y="185"/>
                </a:lnTo>
                <a:lnTo>
                  <a:pt x="74" y="183"/>
                </a:lnTo>
                <a:lnTo>
                  <a:pt x="72" y="179"/>
                </a:lnTo>
                <a:lnTo>
                  <a:pt x="68" y="176"/>
                </a:lnTo>
                <a:lnTo>
                  <a:pt x="68" y="174"/>
                </a:lnTo>
                <a:lnTo>
                  <a:pt x="68" y="171"/>
                </a:lnTo>
                <a:lnTo>
                  <a:pt x="67" y="171"/>
                </a:lnTo>
                <a:lnTo>
                  <a:pt x="66" y="171"/>
                </a:lnTo>
                <a:lnTo>
                  <a:pt x="66" y="169"/>
                </a:lnTo>
                <a:lnTo>
                  <a:pt x="66" y="168"/>
                </a:lnTo>
                <a:lnTo>
                  <a:pt x="66" y="166"/>
                </a:lnTo>
                <a:lnTo>
                  <a:pt x="65" y="165"/>
                </a:lnTo>
                <a:lnTo>
                  <a:pt x="65" y="165"/>
                </a:lnTo>
                <a:lnTo>
                  <a:pt x="65" y="164"/>
                </a:lnTo>
                <a:lnTo>
                  <a:pt x="64" y="161"/>
                </a:lnTo>
                <a:lnTo>
                  <a:pt x="62" y="161"/>
                </a:lnTo>
                <a:lnTo>
                  <a:pt x="62" y="160"/>
                </a:lnTo>
                <a:lnTo>
                  <a:pt x="63" y="159"/>
                </a:lnTo>
                <a:lnTo>
                  <a:pt x="62" y="157"/>
                </a:lnTo>
                <a:lnTo>
                  <a:pt x="62" y="154"/>
                </a:lnTo>
                <a:lnTo>
                  <a:pt x="60" y="151"/>
                </a:lnTo>
                <a:lnTo>
                  <a:pt x="59" y="150"/>
                </a:lnTo>
                <a:lnTo>
                  <a:pt x="60" y="149"/>
                </a:lnTo>
                <a:lnTo>
                  <a:pt x="60" y="149"/>
                </a:lnTo>
                <a:lnTo>
                  <a:pt x="58" y="143"/>
                </a:lnTo>
                <a:lnTo>
                  <a:pt x="56" y="136"/>
                </a:lnTo>
                <a:lnTo>
                  <a:pt x="54" y="138"/>
                </a:lnTo>
                <a:lnTo>
                  <a:pt x="52" y="140"/>
                </a:lnTo>
                <a:lnTo>
                  <a:pt x="52" y="136"/>
                </a:lnTo>
                <a:lnTo>
                  <a:pt x="52" y="134"/>
                </a:lnTo>
                <a:lnTo>
                  <a:pt x="52" y="133"/>
                </a:lnTo>
                <a:lnTo>
                  <a:pt x="51" y="133"/>
                </a:lnTo>
                <a:lnTo>
                  <a:pt x="51" y="131"/>
                </a:lnTo>
                <a:lnTo>
                  <a:pt x="49" y="128"/>
                </a:lnTo>
                <a:lnTo>
                  <a:pt x="50" y="126"/>
                </a:lnTo>
                <a:lnTo>
                  <a:pt x="52" y="125"/>
                </a:lnTo>
                <a:lnTo>
                  <a:pt x="51" y="123"/>
                </a:lnTo>
                <a:lnTo>
                  <a:pt x="49" y="122"/>
                </a:lnTo>
                <a:lnTo>
                  <a:pt x="50" y="122"/>
                </a:lnTo>
                <a:lnTo>
                  <a:pt x="50" y="119"/>
                </a:lnTo>
                <a:lnTo>
                  <a:pt x="50" y="121"/>
                </a:lnTo>
                <a:lnTo>
                  <a:pt x="50" y="119"/>
                </a:lnTo>
                <a:lnTo>
                  <a:pt x="49" y="117"/>
                </a:lnTo>
                <a:lnTo>
                  <a:pt x="48" y="117"/>
                </a:lnTo>
                <a:lnTo>
                  <a:pt x="48" y="115"/>
                </a:lnTo>
                <a:lnTo>
                  <a:pt x="48" y="114"/>
                </a:lnTo>
                <a:lnTo>
                  <a:pt x="47" y="113"/>
                </a:lnTo>
                <a:lnTo>
                  <a:pt x="46" y="111"/>
                </a:lnTo>
                <a:lnTo>
                  <a:pt x="46" y="110"/>
                </a:lnTo>
                <a:lnTo>
                  <a:pt x="46" y="110"/>
                </a:lnTo>
                <a:lnTo>
                  <a:pt x="47" y="110"/>
                </a:lnTo>
                <a:lnTo>
                  <a:pt x="48" y="111"/>
                </a:lnTo>
                <a:lnTo>
                  <a:pt x="47" y="109"/>
                </a:lnTo>
                <a:lnTo>
                  <a:pt x="44" y="110"/>
                </a:lnTo>
                <a:lnTo>
                  <a:pt x="43" y="107"/>
                </a:lnTo>
                <a:lnTo>
                  <a:pt x="41" y="105"/>
                </a:lnTo>
                <a:lnTo>
                  <a:pt x="36" y="96"/>
                </a:lnTo>
                <a:lnTo>
                  <a:pt x="36" y="86"/>
                </a:lnTo>
                <a:lnTo>
                  <a:pt x="39" y="88"/>
                </a:lnTo>
                <a:lnTo>
                  <a:pt x="40" y="85"/>
                </a:lnTo>
                <a:lnTo>
                  <a:pt x="36" y="84"/>
                </a:lnTo>
                <a:lnTo>
                  <a:pt x="38" y="83"/>
                </a:lnTo>
                <a:lnTo>
                  <a:pt x="36" y="82"/>
                </a:lnTo>
                <a:lnTo>
                  <a:pt x="36" y="82"/>
                </a:lnTo>
                <a:lnTo>
                  <a:pt x="36" y="80"/>
                </a:lnTo>
                <a:lnTo>
                  <a:pt x="35" y="77"/>
                </a:lnTo>
                <a:lnTo>
                  <a:pt x="35" y="76"/>
                </a:lnTo>
                <a:lnTo>
                  <a:pt x="34" y="76"/>
                </a:lnTo>
                <a:lnTo>
                  <a:pt x="34" y="73"/>
                </a:lnTo>
                <a:lnTo>
                  <a:pt x="32" y="69"/>
                </a:lnTo>
                <a:lnTo>
                  <a:pt x="31" y="65"/>
                </a:lnTo>
                <a:lnTo>
                  <a:pt x="31" y="59"/>
                </a:lnTo>
                <a:lnTo>
                  <a:pt x="30" y="59"/>
                </a:lnTo>
                <a:lnTo>
                  <a:pt x="27" y="60"/>
                </a:lnTo>
                <a:lnTo>
                  <a:pt x="27" y="59"/>
                </a:lnTo>
                <a:lnTo>
                  <a:pt x="27" y="59"/>
                </a:lnTo>
                <a:lnTo>
                  <a:pt x="29" y="57"/>
                </a:lnTo>
                <a:lnTo>
                  <a:pt x="27" y="53"/>
                </a:lnTo>
                <a:lnTo>
                  <a:pt x="27" y="53"/>
                </a:lnTo>
                <a:lnTo>
                  <a:pt x="29" y="55"/>
                </a:lnTo>
                <a:lnTo>
                  <a:pt x="27" y="49"/>
                </a:lnTo>
                <a:lnTo>
                  <a:pt x="24" y="43"/>
                </a:lnTo>
                <a:lnTo>
                  <a:pt x="23" y="39"/>
                </a:lnTo>
                <a:lnTo>
                  <a:pt x="22" y="33"/>
                </a:lnTo>
                <a:lnTo>
                  <a:pt x="22" y="32"/>
                </a:lnTo>
                <a:lnTo>
                  <a:pt x="22" y="31"/>
                </a:lnTo>
                <a:lnTo>
                  <a:pt x="19" y="31"/>
                </a:lnTo>
                <a:lnTo>
                  <a:pt x="19" y="30"/>
                </a:lnTo>
                <a:lnTo>
                  <a:pt x="21" y="28"/>
                </a:lnTo>
                <a:lnTo>
                  <a:pt x="19" y="27"/>
                </a:lnTo>
                <a:lnTo>
                  <a:pt x="17" y="24"/>
                </a:lnTo>
                <a:lnTo>
                  <a:pt x="17" y="20"/>
                </a:lnTo>
                <a:lnTo>
                  <a:pt x="15" y="20"/>
                </a:lnTo>
                <a:lnTo>
                  <a:pt x="16" y="18"/>
                </a:lnTo>
                <a:lnTo>
                  <a:pt x="15" y="18"/>
                </a:lnTo>
                <a:lnTo>
                  <a:pt x="15" y="18"/>
                </a:lnTo>
                <a:lnTo>
                  <a:pt x="14" y="14"/>
                </a:lnTo>
                <a:lnTo>
                  <a:pt x="10" y="11"/>
                </a:lnTo>
                <a:lnTo>
                  <a:pt x="11" y="11"/>
                </a:lnTo>
                <a:lnTo>
                  <a:pt x="13" y="11"/>
                </a:lnTo>
                <a:lnTo>
                  <a:pt x="13" y="9"/>
                </a:lnTo>
                <a:lnTo>
                  <a:pt x="14" y="8"/>
                </a:lnTo>
                <a:lnTo>
                  <a:pt x="11" y="5"/>
                </a:lnTo>
                <a:lnTo>
                  <a:pt x="10" y="1"/>
                </a:lnTo>
                <a:lnTo>
                  <a:pt x="5" y="1"/>
                </a:lnTo>
                <a:lnTo>
                  <a:pt x="0" y="1"/>
                </a:lnTo>
                <a:lnTo>
                  <a:pt x="1" y="5"/>
                </a:lnTo>
                <a:lnTo>
                  <a:pt x="2" y="8"/>
                </a:lnTo>
                <a:lnTo>
                  <a:pt x="2" y="10"/>
                </a:lnTo>
                <a:lnTo>
                  <a:pt x="2" y="13"/>
                </a:lnTo>
                <a:lnTo>
                  <a:pt x="3" y="16"/>
                </a:lnTo>
                <a:lnTo>
                  <a:pt x="5" y="18"/>
                </a:lnTo>
                <a:lnTo>
                  <a:pt x="6" y="25"/>
                </a:lnTo>
                <a:lnTo>
                  <a:pt x="8" y="30"/>
                </a:lnTo>
                <a:lnTo>
                  <a:pt x="10" y="41"/>
                </a:lnTo>
                <a:lnTo>
                  <a:pt x="14" y="53"/>
                </a:lnTo>
                <a:lnTo>
                  <a:pt x="16" y="63"/>
                </a:lnTo>
                <a:lnTo>
                  <a:pt x="19" y="72"/>
                </a:lnTo>
                <a:lnTo>
                  <a:pt x="21" y="71"/>
                </a:lnTo>
                <a:lnTo>
                  <a:pt x="21" y="69"/>
                </a:lnTo>
                <a:lnTo>
                  <a:pt x="25" y="76"/>
                </a:lnTo>
                <a:lnTo>
                  <a:pt x="29" y="85"/>
                </a:lnTo>
                <a:lnTo>
                  <a:pt x="30" y="85"/>
                </a:lnTo>
                <a:lnTo>
                  <a:pt x="30" y="85"/>
                </a:lnTo>
                <a:lnTo>
                  <a:pt x="30" y="91"/>
                </a:lnTo>
                <a:lnTo>
                  <a:pt x="31" y="98"/>
                </a:lnTo>
                <a:lnTo>
                  <a:pt x="33" y="98"/>
                </a:lnTo>
                <a:lnTo>
                  <a:pt x="33" y="99"/>
                </a:lnTo>
                <a:lnTo>
                  <a:pt x="32" y="100"/>
                </a:lnTo>
                <a:lnTo>
                  <a:pt x="31" y="103"/>
                </a:lnTo>
                <a:lnTo>
                  <a:pt x="31" y="102"/>
                </a:lnTo>
                <a:lnTo>
                  <a:pt x="30" y="102"/>
                </a:lnTo>
                <a:lnTo>
                  <a:pt x="31" y="107"/>
                </a:lnTo>
                <a:lnTo>
                  <a:pt x="33" y="111"/>
                </a:lnTo>
                <a:lnTo>
                  <a:pt x="34" y="110"/>
                </a:lnTo>
                <a:lnTo>
                  <a:pt x="35" y="111"/>
                </a:lnTo>
                <a:lnTo>
                  <a:pt x="33" y="117"/>
                </a:lnTo>
                <a:lnTo>
                  <a:pt x="36" y="124"/>
                </a:lnTo>
                <a:lnTo>
                  <a:pt x="38" y="128"/>
                </a:lnTo>
                <a:lnTo>
                  <a:pt x="40" y="133"/>
                </a:lnTo>
                <a:lnTo>
                  <a:pt x="42" y="140"/>
                </a:lnTo>
                <a:lnTo>
                  <a:pt x="44" y="146"/>
                </a:lnTo>
                <a:lnTo>
                  <a:pt x="47" y="156"/>
                </a:lnTo>
                <a:lnTo>
                  <a:pt x="51" y="163"/>
                </a:lnTo>
                <a:lnTo>
                  <a:pt x="52" y="169"/>
                </a:lnTo>
                <a:lnTo>
                  <a:pt x="55" y="175"/>
                </a:lnTo>
                <a:lnTo>
                  <a:pt x="56" y="177"/>
                </a:lnTo>
                <a:lnTo>
                  <a:pt x="57" y="180"/>
                </a:lnTo>
                <a:lnTo>
                  <a:pt x="57" y="183"/>
                </a:lnTo>
                <a:lnTo>
                  <a:pt x="58" y="186"/>
                </a:lnTo>
                <a:lnTo>
                  <a:pt x="63" y="196"/>
                </a:lnTo>
                <a:lnTo>
                  <a:pt x="67" y="205"/>
                </a:lnTo>
                <a:lnTo>
                  <a:pt x="69" y="214"/>
                </a:lnTo>
                <a:lnTo>
                  <a:pt x="74" y="219"/>
                </a:lnTo>
                <a:lnTo>
                  <a:pt x="74" y="223"/>
                </a:lnTo>
                <a:lnTo>
                  <a:pt x="76" y="226"/>
                </a:lnTo>
                <a:lnTo>
                  <a:pt x="77" y="232"/>
                </a:lnTo>
                <a:lnTo>
                  <a:pt x="76" y="239"/>
                </a:lnTo>
                <a:lnTo>
                  <a:pt x="74" y="240"/>
                </a:lnTo>
                <a:lnTo>
                  <a:pt x="74" y="241"/>
                </a:lnTo>
                <a:lnTo>
                  <a:pt x="75" y="242"/>
                </a:lnTo>
                <a:lnTo>
                  <a:pt x="75" y="243"/>
                </a:lnTo>
                <a:lnTo>
                  <a:pt x="76" y="247"/>
                </a:lnTo>
                <a:lnTo>
                  <a:pt x="77" y="249"/>
                </a:lnTo>
                <a:lnTo>
                  <a:pt x="79" y="251"/>
                </a:lnTo>
                <a:lnTo>
                  <a:pt x="80" y="252"/>
                </a:lnTo>
                <a:lnTo>
                  <a:pt x="80" y="254"/>
                </a:lnTo>
                <a:lnTo>
                  <a:pt x="81" y="255"/>
                </a:lnTo>
                <a:lnTo>
                  <a:pt x="82" y="256"/>
                </a:lnTo>
                <a:lnTo>
                  <a:pt x="82" y="257"/>
                </a:lnTo>
                <a:lnTo>
                  <a:pt x="82" y="257"/>
                </a:lnTo>
                <a:lnTo>
                  <a:pt x="83" y="259"/>
                </a:lnTo>
                <a:lnTo>
                  <a:pt x="83" y="263"/>
                </a:lnTo>
                <a:lnTo>
                  <a:pt x="87" y="263"/>
                </a:lnTo>
                <a:lnTo>
                  <a:pt x="85" y="265"/>
                </a:lnTo>
                <a:lnTo>
                  <a:pt x="87" y="266"/>
                </a:lnTo>
                <a:lnTo>
                  <a:pt x="85" y="266"/>
                </a:lnTo>
                <a:lnTo>
                  <a:pt x="85" y="267"/>
                </a:lnTo>
                <a:lnTo>
                  <a:pt x="88" y="269"/>
                </a:lnTo>
                <a:lnTo>
                  <a:pt x="90" y="269"/>
                </a:lnTo>
                <a:lnTo>
                  <a:pt x="88" y="271"/>
                </a:lnTo>
                <a:lnTo>
                  <a:pt x="87" y="271"/>
                </a:lnTo>
                <a:lnTo>
                  <a:pt x="89" y="273"/>
                </a:lnTo>
                <a:lnTo>
                  <a:pt x="91" y="274"/>
                </a:lnTo>
                <a:lnTo>
                  <a:pt x="92" y="279"/>
                </a:lnTo>
                <a:lnTo>
                  <a:pt x="93" y="282"/>
                </a:lnTo>
                <a:lnTo>
                  <a:pt x="95" y="281"/>
                </a:lnTo>
                <a:lnTo>
                  <a:pt x="97" y="281"/>
                </a:lnTo>
                <a:lnTo>
                  <a:pt x="95" y="283"/>
                </a:lnTo>
                <a:lnTo>
                  <a:pt x="96" y="287"/>
                </a:lnTo>
                <a:lnTo>
                  <a:pt x="97" y="289"/>
                </a:lnTo>
                <a:lnTo>
                  <a:pt x="98" y="290"/>
                </a:lnTo>
                <a:lnTo>
                  <a:pt x="98" y="287"/>
                </a:lnTo>
                <a:lnTo>
                  <a:pt x="99" y="283"/>
                </a:lnTo>
                <a:lnTo>
                  <a:pt x="100" y="285"/>
                </a:lnTo>
                <a:lnTo>
                  <a:pt x="102" y="285"/>
                </a:lnTo>
                <a:lnTo>
                  <a:pt x="102" y="290"/>
                </a:lnTo>
                <a:lnTo>
                  <a:pt x="104" y="294"/>
                </a:lnTo>
                <a:lnTo>
                  <a:pt x="104" y="296"/>
                </a:lnTo>
                <a:lnTo>
                  <a:pt x="104" y="297"/>
                </a:lnTo>
                <a:lnTo>
                  <a:pt x="106" y="297"/>
                </a:lnTo>
                <a:lnTo>
                  <a:pt x="106" y="298"/>
                </a:lnTo>
                <a:lnTo>
                  <a:pt x="108" y="300"/>
                </a:lnTo>
                <a:lnTo>
                  <a:pt x="109" y="302"/>
                </a:lnTo>
                <a:lnTo>
                  <a:pt x="110" y="307"/>
                </a:lnTo>
                <a:lnTo>
                  <a:pt x="113" y="310"/>
                </a:lnTo>
                <a:lnTo>
                  <a:pt x="114" y="313"/>
                </a:lnTo>
                <a:lnTo>
                  <a:pt x="114" y="314"/>
                </a:lnTo>
                <a:lnTo>
                  <a:pt x="114" y="317"/>
                </a:lnTo>
                <a:lnTo>
                  <a:pt x="113" y="321"/>
                </a:lnTo>
                <a:lnTo>
                  <a:pt x="117" y="321"/>
                </a:lnTo>
                <a:lnTo>
                  <a:pt x="120" y="324"/>
                </a:lnTo>
                <a:lnTo>
                  <a:pt x="120" y="330"/>
                </a:lnTo>
                <a:lnTo>
                  <a:pt x="122" y="333"/>
                </a:lnTo>
                <a:lnTo>
                  <a:pt x="122" y="335"/>
                </a:lnTo>
                <a:lnTo>
                  <a:pt x="123" y="338"/>
                </a:lnTo>
                <a:lnTo>
                  <a:pt x="122" y="341"/>
                </a:lnTo>
                <a:lnTo>
                  <a:pt x="118" y="343"/>
                </a:lnTo>
                <a:lnTo>
                  <a:pt x="116" y="341"/>
                </a:lnTo>
                <a:lnTo>
                  <a:pt x="116" y="338"/>
                </a:lnTo>
                <a:lnTo>
                  <a:pt x="114" y="334"/>
                </a:lnTo>
                <a:lnTo>
                  <a:pt x="112" y="332"/>
                </a:lnTo>
                <a:lnTo>
                  <a:pt x="109" y="326"/>
                </a:lnTo>
                <a:lnTo>
                  <a:pt x="108" y="322"/>
                </a:lnTo>
                <a:lnTo>
                  <a:pt x="109" y="316"/>
                </a:lnTo>
                <a:lnTo>
                  <a:pt x="108" y="313"/>
                </a:lnTo>
                <a:lnTo>
                  <a:pt x="108" y="317"/>
                </a:lnTo>
                <a:lnTo>
                  <a:pt x="107" y="322"/>
                </a:lnTo>
                <a:lnTo>
                  <a:pt x="101" y="321"/>
                </a:lnTo>
                <a:lnTo>
                  <a:pt x="99" y="314"/>
                </a:lnTo>
                <a:lnTo>
                  <a:pt x="96" y="313"/>
                </a:lnTo>
                <a:lnTo>
                  <a:pt x="92" y="308"/>
                </a:lnTo>
                <a:lnTo>
                  <a:pt x="90" y="306"/>
                </a:lnTo>
                <a:lnTo>
                  <a:pt x="88" y="304"/>
                </a:lnTo>
                <a:lnTo>
                  <a:pt x="85" y="302"/>
                </a:lnTo>
                <a:lnTo>
                  <a:pt x="84" y="301"/>
                </a:lnTo>
                <a:lnTo>
                  <a:pt x="82" y="299"/>
                </a:lnTo>
                <a:lnTo>
                  <a:pt x="80" y="299"/>
                </a:lnTo>
                <a:lnTo>
                  <a:pt x="81" y="301"/>
                </a:lnTo>
                <a:lnTo>
                  <a:pt x="83" y="304"/>
                </a:lnTo>
                <a:lnTo>
                  <a:pt x="81" y="307"/>
                </a:lnTo>
                <a:lnTo>
                  <a:pt x="81" y="310"/>
                </a:lnTo>
                <a:lnTo>
                  <a:pt x="79" y="312"/>
                </a:lnTo>
                <a:lnTo>
                  <a:pt x="80" y="315"/>
                </a:lnTo>
                <a:lnTo>
                  <a:pt x="79" y="315"/>
                </a:lnTo>
                <a:lnTo>
                  <a:pt x="79" y="316"/>
                </a:lnTo>
                <a:lnTo>
                  <a:pt x="79" y="317"/>
                </a:lnTo>
                <a:lnTo>
                  <a:pt x="80" y="317"/>
                </a:lnTo>
                <a:lnTo>
                  <a:pt x="80" y="321"/>
                </a:lnTo>
                <a:lnTo>
                  <a:pt x="81" y="323"/>
                </a:lnTo>
                <a:lnTo>
                  <a:pt x="81" y="322"/>
                </a:lnTo>
                <a:lnTo>
                  <a:pt x="80" y="323"/>
                </a:lnTo>
                <a:lnTo>
                  <a:pt x="82" y="324"/>
                </a:lnTo>
                <a:lnTo>
                  <a:pt x="82" y="325"/>
                </a:lnTo>
                <a:lnTo>
                  <a:pt x="83" y="324"/>
                </a:lnTo>
                <a:lnTo>
                  <a:pt x="83" y="324"/>
                </a:lnTo>
                <a:lnTo>
                  <a:pt x="84" y="326"/>
                </a:lnTo>
                <a:lnTo>
                  <a:pt x="84" y="327"/>
                </a:lnTo>
                <a:lnTo>
                  <a:pt x="84" y="327"/>
                </a:lnTo>
                <a:lnTo>
                  <a:pt x="85" y="327"/>
                </a:lnTo>
                <a:lnTo>
                  <a:pt x="87" y="329"/>
                </a:lnTo>
                <a:lnTo>
                  <a:pt x="87" y="332"/>
                </a:lnTo>
                <a:lnTo>
                  <a:pt x="90" y="335"/>
                </a:lnTo>
                <a:lnTo>
                  <a:pt x="92" y="339"/>
                </a:lnTo>
                <a:lnTo>
                  <a:pt x="96" y="341"/>
                </a:lnTo>
                <a:lnTo>
                  <a:pt x="97" y="347"/>
                </a:lnTo>
                <a:lnTo>
                  <a:pt x="97" y="348"/>
                </a:lnTo>
                <a:lnTo>
                  <a:pt x="97" y="349"/>
                </a:lnTo>
                <a:lnTo>
                  <a:pt x="97" y="350"/>
                </a:lnTo>
                <a:lnTo>
                  <a:pt x="98" y="350"/>
                </a:lnTo>
                <a:lnTo>
                  <a:pt x="99" y="352"/>
                </a:lnTo>
                <a:lnTo>
                  <a:pt x="99" y="354"/>
                </a:lnTo>
                <a:lnTo>
                  <a:pt x="102" y="356"/>
                </a:lnTo>
                <a:lnTo>
                  <a:pt x="105" y="357"/>
                </a:lnTo>
                <a:lnTo>
                  <a:pt x="107" y="359"/>
                </a:lnTo>
                <a:lnTo>
                  <a:pt x="108" y="359"/>
                </a:lnTo>
                <a:lnTo>
                  <a:pt x="108" y="364"/>
                </a:lnTo>
                <a:lnTo>
                  <a:pt x="109" y="368"/>
                </a:lnTo>
                <a:lnTo>
                  <a:pt x="110" y="372"/>
                </a:lnTo>
                <a:lnTo>
                  <a:pt x="113" y="375"/>
                </a:lnTo>
                <a:lnTo>
                  <a:pt x="114" y="373"/>
                </a:lnTo>
                <a:lnTo>
                  <a:pt x="114" y="371"/>
                </a:lnTo>
                <a:lnTo>
                  <a:pt x="114" y="370"/>
                </a:lnTo>
                <a:lnTo>
                  <a:pt x="116" y="370"/>
                </a:lnTo>
                <a:lnTo>
                  <a:pt x="114" y="368"/>
                </a:lnTo>
                <a:lnTo>
                  <a:pt x="115" y="368"/>
                </a:lnTo>
                <a:lnTo>
                  <a:pt x="114" y="370"/>
                </a:lnTo>
                <a:lnTo>
                  <a:pt x="113" y="372"/>
                </a:lnTo>
                <a:lnTo>
                  <a:pt x="110" y="368"/>
                </a:lnTo>
                <a:lnTo>
                  <a:pt x="109" y="364"/>
                </a:lnTo>
                <a:lnTo>
                  <a:pt x="109" y="359"/>
                </a:lnTo>
                <a:lnTo>
                  <a:pt x="113" y="357"/>
                </a:lnTo>
                <a:lnTo>
                  <a:pt x="112" y="359"/>
                </a:lnTo>
                <a:lnTo>
                  <a:pt x="114" y="360"/>
                </a:lnTo>
                <a:lnTo>
                  <a:pt x="115" y="360"/>
                </a:lnTo>
                <a:lnTo>
                  <a:pt x="115" y="362"/>
                </a:lnTo>
                <a:lnTo>
                  <a:pt x="114" y="363"/>
                </a:lnTo>
                <a:lnTo>
                  <a:pt x="114" y="363"/>
                </a:lnTo>
                <a:lnTo>
                  <a:pt x="113" y="364"/>
                </a:lnTo>
                <a:lnTo>
                  <a:pt x="114" y="364"/>
                </a:lnTo>
                <a:lnTo>
                  <a:pt x="115" y="364"/>
                </a:lnTo>
                <a:lnTo>
                  <a:pt x="116" y="363"/>
                </a:lnTo>
                <a:lnTo>
                  <a:pt x="120" y="360"/>
                </a:lnTo>
                <a:lnTo>
                  <a:pt x="121" y="355"/>
                </a:lnTo>
                <a:lnTo>
                  <a:pt x="123" y="355"/>
                </a:lnTo>
                <a:lnTo>
                  <a:pt x="125" y="355"/>
                </a:lnTo>
                <a:lnTo>
                  <a:pt x="125" y="358"/>
                </a:lnTo>
                <a:lnTo>
                  <a:pt x="128" y="360"/>
                </a:lnTo>
                <a:lnTo>
                  <a:pt x="128" y="360"/>
                </a:lnTo>
                <a:lnTo>
                  <a:pt x="129" y="359"/>
                </a:lnTo>
                <a:lnTo>
                  <a:pt x="130" y="365"/>
                </a:lnTo>
                <a:lnTo>
                  <a:pt x="132" y="368"/>
                </a:lnTo>
                <a:lnTo>
                  <a:pt x="133" y="364"/>
                </a:lnTo>
                <a:lnTo>
                  <a:pt x="132" y="359"/>
                </a:lnTo>
                <a:lnTo>
                  <a:pt x="133" y="359"/>
                </a:lnTo>
                <a:lnTo>
                  <a:pt x="135" y="359"/>
                </a:lnTo>
                <a:lnTo>
                  <a:pt x="137" y="359"/>
                </a:lnTo>
                <a:lnTo>
                  <a:pt x="138" y="359"/>
                </a:lnTo>
                <a:lnTo>
                  <a:pt x="138" y="362"/>
                </a:lnTo>
                <a:lnTo>
                  <a:pt x="137" y="362"/>
                </a:lnTo>
                <a:lnTo>
                  <a:pt x="138" y="363"/>
                </a:lnTo>
                <a:lnTo>
                  <a:pt x="137" y="363"/>
                </a:lnTo>
                <a:lnTo>
                  <a:pt x="139" y="363"/>
                </a:lnTo>
                <a:lnTo>
                  <a:pt x="141" y="363"/>
                </a:lnTo>
                <a:lnTo>
                  <a:pt x="140" y="362"/>
                </a:lnTo>
                <a:lnTo>
                  <a:pt x="139" y="363"/>
                </a:lnTo>
                <a:lnTo>
                  <a:pt x="139" y="358"/>
                </a:lnTo>
                <a:lnTo>
                  <a:pt x="135" y="358"/>
                </a:lnTo>
                <a:lnTo>
                  <a:pt x="135" y="357"/>
                </a:lnTo>
                <a:lnTo>
                  <a:pt x="135" y="356"/>
                </a:lnTo>
                <a:lnTo>
                  <a:pt x="138" y="355"/>
                </a:lnTo>
                <a:lnTo>
                  <a:pt x="138" y="354"/>
                </a:lnTo>
                <a:lnTo>
                  <a:pt x="140" y="352"/>
                </a:lnTo>
                <a:lnTo>
                  <a:pt x="140" y="351"/>
                </a:lnTo>
                <a:lnTo>
                  <a:pt x="141" y="350"/>
                </a:lnTo>
                <a:lnTo>
                  <a:pt x="142" y="349"/>
                </a:lnTo>
                <a:lnTo>
                  <a:pt x="141" y="347"/>
                </a:lnTo>
                <a:lnTo>
                  <a:pt x="140" y="346"/>
                </a:lnTo>
                <a:lnTo>
                  <a:pt x="141" y="347"/>
                </a:lnTo>
                <a:lnTo>
                  <a:pt x="143" y="347"/>
                </a:lnTo>
                <a:lnTo>
                  <a:pt x="143" y="346"/>
                </a:lnTo>
                <a:lnTo>
                  <a:pt x="146" y="346"/>
                </a:lnTo>
                <a:lnTo>
                  <a:pt x="143" y="342"/>
                </a:lnTo>
                <a:lnTo>
                  <a:pt x="143" y="340"/>
                </a:lnTo>
                <a:lnTo>
                  <a:pt x="145" y="341"/>
                </a:lnTo>
                <a:lnTo>
                  <a:pt x="146" y="342"/>
                </a:lnTo>
                <a:lnTo>
                  <a:pt x="146" y="341"/>
                </a:lnTo>
                <a:lnTo>
                  <a:pt x="146" y="340"/>
                </a:lnTo>
                <a:lnTo>
                  <a:pt x="148" y="341"/>
                </a:lnTo>
                <a:lnTo>
                  <a:pt x="149" y="345"/>
                </a:lnTo>
                <a:lnTo>
                  <a:pt x="149" y="345"/>
                </a:lnTo>
                <a:lnTo>
                  <a:pt x="149" y="346"/>
                </a:lnTo>
                <a:lnTo>
                  <a:pt x="150" y="345"/>
                </a:lnTo>
                <a:lnTo>
                  <a:pt x="150" y="345"/>
                </a:lnTo>
                <a:lnTo>
                  <a:pt x="151" y="349"/>
                </a:lnTo>
                <a:lnTo>
                  <a:pt x="149" y="354"/>
                </a:lnTo>
                <a:lnTo>
                  <a:pt x="150" y="352"/>
                </a:lnTo>
                <a:lnTo>
                  <a:pt x="150" y="354"/>
                </a:lnTo>
                <a:lnTo>
                  <a:pt x="149" y="354"/>
                </a:lnTo>
                <a:lnTo>
                  <a:pt x="150" y="356"/>
                </a:lnTo>
                <a:lnTo>
                  <a:pt x="147" y="356"/>
                </a:lnTo>
                <a:lnTo>
                  <a:pt x="145" y="355"/>
                </a:lnTo>
                <a:lnTo>
                  <a:pt x="146" y="354"/>
                </a:lnTo>
                <a:lnTo>
                  <a:pt x="146" y="354"/>
                </a:lnTo>
                <a:lnTo>
                  <a:pt x="146" y="352"/>
                </a:lnTo>
                <a:lnTo>
                  <a:pt x="145" y="352"/>
                </a:lnTo>
                <a:lnTo>
                  <a:pt x="145" y="356"/>
                </a:lnTo>
                <a:lnTo>
                  <a:pt x="150" y="357"/>
                </a:lnTo>
                <a:lnTo>
                  <a:pt x="148" y="360"/>
                </a:lnTo>
                <a:lnTo>
                  <a:pt x="149" y="363"/>
                </a:lnTo>
                <a:lnTo>
                  <a:pt x="149" y="365"/>
                </a:lnTo>
                <a:lnTo>
                  <a:pt x="148" y="366"/>
                </a:lnTo>
                <a:lnTo>
                  <a:pt x="147" y="368"/>
                </a:lnTo>
                <a:lnTo>
                  <a:pt x="148" y="371"/>
                </a:lnTo>
                <a:lnTo>
                  <a:pt x="149" y="370"/>
                </a:lnTo>
                <a:lnTo>
                  <a:pt x="151" y="371"/>
                </a:lnTo>
                <a:lnTo>
                  <a:pt x="151" y="371"/>
                </a:lnTo>
                <a:lnTo>
                  <a:pt x="151" y="371"/>
                </a:lnTo>
                <a:lnTo>
                  <a:pt x="151" y="372"/>
                </a:lnTo>
                <a:lnTo>
                  <a:pt x="151" y="373"/>
                </a:lnTo>
                <a:lnTo>
                  <a:pt x="150" y="373"/>
                </a:lnTo>
                <a:lnTo>
                  <a:pt x="149" y="373"/>
                </a:lnTo>
                <a:lnTo>
                  <a:pt x="148" y="374"/>
                </a:lnTo>
                <a:lnTo>
                  <a:pt x="147" y="375"/>
                </a:lnTo>
                <a:lnTo>
                  <a:pt x="149" y="375"/>
                </a:lnTo>
                <a:lnTo>
                  <a:pt x="154" y="375"/>
                </a:lnTo>
                <a:lnTo>
                  <a:pt x="153" y="375"/>
                </a:lnTo>
                <a:lnTo>
                  <a:pt x="151" y="375"/>
                </a:lnTo>
                <a:lnTo>
                  <a:pt x="153" y="377"/>
                </a:lnTo>
                <a:lnTo>
                  <a:pt x="150" y="380"/>
                </a:lnTo>
                <a:lnTo>
                  <a:pt x="149" y="379"/>
                </a:lnTo>
                <a:lnTo>
                  <a:pt x="149" y="377"/>
                </a:lnTo>
                <a:lnTo>
                  <a:pt x="148" y="377"/>
                </a:lnTo>
                <a:lnTo>
                  <a:pt x="147" y="379"/>
                </a:lnTo>
                <a:lnTo>
                  <a:pt x="148" y="379"/>
                </a:lnTo>
                <a:lnTo>
                  <a:pt x="150" y="380"/>
                </a:lnTo>
                <a:lnTo>
                  <a:pt x="149" y="380"/>
                </a:lnTo>
                <a:lnTo>
                  <a:pt x="149" y="382"/>
                </a:lnTo>
                <a:lnTo>
                  <a:pt x="149" y="381"/>
                </a:lnTo>
                <a:lnTo>
                  <a:pt x="150" y="381"/>
                </a:lnTo>
                <a:lnTo>
                  <a:pt x="150" y="382"/>
                </a:lnTo>
                <a:lnTo>
                  <a:pt x="149" y="384"/>
                </a:lnTo>
                <a:lnTo>
                  <a:pt x="148" y="384"/>
                </a:lnTo>
                <a:lnTo>
                  <a:pt x="147" y="384"/>
                </a:lnTo>
                <a:lnTo>
                  <a:pt x="147" y="383"/>
                </a:lnTo>
                <a:lnTo>
                  <a:pt x="148" y="382"/>
                </a:lnTo>
                <a:lnTo>
                  <a:pt x="147" y="381"/>
                </a:lnTo>
                <a:lnTo>
                  <a:pt x="146" y="382"/>
                </a:lnTo>
                <a:lnTo>
                  <a:pt x="145" y="382"/>
                </a:lnTo>
                <a:lnTo>
                  <a:pt x="145" y="380"/>
                </a:lnTo>
                <a:lnTo>
                  <a:pt x="142" y="377"/>
                </a:lnTo>
                <a:lnTo>
                  <a:pt x="143" y="374"/>
                </a:lnTo>
                <a:lnTo>
                  <a:pt x="141" y="374"/>
                </a:lnTo>
                <a:lnTo>
                  <a:pt x="139" y="374"/>
                </a:lnTo>
                <a:lnTo>
                  <a:pt x="138" y="373"/>
                </a:lnTo>
                <a:lnTo>
                  <a:pt x="137" y="371"/>
                </a:lnTo>
                <a:lnTo>
                  <a:pt x="134" y="372"/>
                </a:lnTo>
                <a:lnTo>
                  <a:pt x="135" y="373"/>
                </a:lnTo>
                <a:lnTo>
                  <a:pt x="134" y="377"/>
                </a:lnTo>
                <a:lnTo>
                  <a:pt x="138" y="383"/>
                </a:lnTo>
                <a:lnTo>
                  <a:pt x="135" y="384"/>
                </a:lnTo>
                <a:lnTo>
                  <a:pt x="135" y="383"/>
                </a:lnTo>
                <a:lnTo>
                  <a:pt x="134" y="384"/>
                </a:lnTo>
                <a:lnTo>
                  <a:pt x="134" y="385"/>
                </a:lnTo>
                <a:lnTo>
                  <a:pt x="134" y="384"/>
                </a:lnTo>
                <a:lnTo>
                  <a:pt x="135" y="384"/>
                </a:lnTo>
                <a:lnTo>
                  <a:pt x="135" y="387"/>
                </a:lnTo>
                <a:lnTo>
                  <a:pt x="138" y="387"/>
                </a:lnTo>
                <a:lnTo>
                  <a:pt x="135" y="392"/>
                </a:lnTo>
                <a:lnTo>
                  <a:pt x="134" y="397"/>
                </a:lnTo>
                <a:lnTo>
                  <a:pt x="138" y="397"/>
                </a:lnTo>
                <a:lnTo>
                  <a:pt x="135" y="396"/>
                </a:lnTo>
                <a:lnTo>
                  <a:pt x="137" y="395"/>
                </a:lnTo>
                <a:lnTo>
                  <a:pt x="137" y="393"/>
                </a:lnTo>
                <a:lnTo>
                  <a:pt x="138" y="395"/>
                </a:lnTo>
                <a:lnTo>
                  <a:pt x="139" y="395"/>
                </a:lnTo>
                <a:lnTo>
                  <a:pt x="139" y="391"/>
                </a:lnTo>
                <a:lnTo>
                  <a:pt x="139" y="387"/>
                </a:lnTo>
                <a:lnTo>
                  <a:pt x="140" y="387"/>
                </a:lnTo>
                <a:lnTo>
                  <a:pt x="140" y="385"/>
                </a:lnTo>
                <a:lnTo>
                  <a:pt x="139" y="385"/>
                </a:lnTo>
                <a:lnTo>
                  <a:pt x="137" y="384"/>
                </a:lnTo>
                <a:lnTo>
                  <a:pt x="138" y="383"/>
                </a:lnTo>
                <a:lnTo>
                  <a:pt x="140" y="382"/>
                </a:lnTo>
                <a:lnTo>
                  <a:pt x="140" y="381"/>
                </a:lnTo>
                <a:lnTo>
                  <a:pt x="141" y="380"/>
                </a:lnTo>
                <a:lnTo>
                  <a:pt x="143" y="383"/>
                </a:lnTo>
                <a:lnTo>
                  <a:pt x="146" y="388"/>
                </a:lnTo>
                <a:lnTo>
                  <a:pt x="147" y="389"/>
                </a:lnTo>
                <a:lnTo>
                  <a:pt x="148" y="391"/>
                </a:lnTo>
                <a:lnTo>
                  <a:pt x="149" y="390"/>
                </a:lnTo>
                <a:lnTo>
                  <a:pt x="151" y="389"/>
                </a:lnTo>
                <a:lnTo>
                  <a:pt x="150" y="391"/>
                </a:lnTo>
                <a:lnTo>
                  <a:pt x="151" y="392"/>
                </a:lnTo>
                <a:lnTo>
                  <a:pt x="153" y="395"/>
                </a:lnTo>
                <a:lnTo>
                  <a:pt x="155" y="395"/>
                </a:lnTo>
                <a:lnTo>
                  <a:pt x="157" y="399"/>
                </a:lnTo>
                <a:lnTo>
                  <a:pt x="163" y="401"/>
                </a:lnTo>
                <a:lnTo>
                  <a:pt x="166" y="404"/>
                </a:lnTo>
                <a:lnTo>
                  <a:pt x="168" y="407"/>
                </a:lnTo>
                <a:lnTo>
                  <a:pt x="170" y="409"/>
                </a:lnTo>
                <a:lnTo>
                  <a:pt x="171" y="413"/>
                </a:lnTo>
                <a:lnTo>
                  <a:pt x="173" y="415"/>
                </a:lnTo>
                <a:lnTo>
                  <a:pt x="174" y="415"/>
                </a:lnTo>
                <a:lnTo>
                  <a:pt x="175" y="417"/>
                </a:lnTo>
                <a:lnTo>
                  <a:pt x="179" y="420"/>
                </a:lnTo>
                <a:lnTo>
                  <a:pt x="181" y="422"/>
                </a:lnTo>
                <a:lnTo>
                  <a:pt x="183" y="425"/>
                </a:lnTo>
                <a:lnTo>
                  <a:pt x="184" y="425"/>
                </a:lnTo>
                <a:lnTo>
                  <a:pt x="186" y="425"/>
                </a:lnTo>
                <a:lnTo>
                  <a:pt x="186" y="426"/>
                </a:lnTo>
                <a:lnTo>
                  <a:pt x="186" y="428"/>
                </a:lnTo>
                <a:lnTo>
                  <a:pt x="188" y="429"/>
                </a:lnTo>
                <a:lnTo>
                  <a:pt x="189" y="429"/>
                </a:lnTo>
                <a:lnTo>
                  <a:pt x="190" y="431"/>
                </a:lnTo>
                <a:lnTo>
                  <a:pt x="192" y="432"/>
                </a:lnTo>
                <a:lnTo>
                  <a:pt x="195" y="434"/>
                </a:lnTo>
                <a:lnTo>
                  <a:pt x="197" y="437"/>
                </a:lnTo>
                <a:lnTo>
                  <a:pt x="203" y="439"/>
                </a:lnTo>
                <a:lnTo>
                  <a:pt x="207" y="443"/>
                </a:lnTo>
                <a:lnTo>
                  <a:pt x="209" y="445"/>
                </a:lnTo>
                <a:lnTo>
                  <a:pt x="211" y="448"/>
                </a:lnTo>
                <a:lnTo>
                  <a:pt x="212" y="448"/>
                </a:lnTo>
                <a:lnTo>
                  <a:pt x="213" y="449"/>
                </a:lnTo>
                <a:lnTo>
                  <a:pt x="216" y="450"/>
                </a:lnTo>
                <a:lnTo>
                  <a:pt x="220" y="450"/>
                </a:lnTo>
                <a:lnTo>
                  <a:pt x="219" y="448"/>
                </a:lnTo>
                <a:lnTo>
                  <a:pt x="219" y="445"/>
                </a:lnTo>
                <a:lnTo>
                  <a:pt x="217" y="446"/>
                </a:lnTo>
                <a:lnTo>
                  <a:pt x="217" y="446"/>
                </a:lnTo>
                <a:lnTo>
                  <a:pt x="215" y="446"/>
                </a:lnTo>
                <a:lnTo>
                  <a:pt x="215" y="443"/>
                </a:lnTo>
                <a:lnTo>
                  <a:pt x="219" y="445"/>
                </a:lnTo>
                <a:lnTo>
                  <a:pt x="221" y="441"/>
                </a:lnTo>
                <a:lnTo>
                  <a:pt x="222" y="442"/>
                </a:lnTo>
                <a:lnTo>
                  <a:pt x="224" y="441"/>
                </a:lnTo>
                <a:lnTo>
                  <a:pt x="225" y="442"/>
                </a:lnTo>
                <a:lnTo>
                  <a:pt x="229" y="442"/>
                </a:lnTo>
                <a:lnTo>
                  <a:pt x="228" y="445"/>
                </a:lnTo>
                <a:lnTo>
                  <a:pt x="228" y="446"/>
                </a:lnTo>
                <a:lnTo>
                  <a:pt x="228" y="445"/>
                </a:lnTo>
                <a:lnTo>
                  <a:pt x="229" y="443"/>
                </a:lnTo>
                <a:lnTo>
                  <a:pt x="230" y="446"/>
                </a:lnTo>
                <a:lnTo>
                  <a:pt x="231" y="448"/>
                </a:lnTo>
                <a:lnTo>
                  <a:pt x="232" y="451"/>
                </a:lnTo>
                <a:lnTo>
                  <a:pt x="232" y="454"/>
                </a:lnTo>
                <a:lnTo>
                  <a:pt x="232" y="455"/>
                </a:lnTo>
                <a:lnTo>
                  <a:pt x="232" y="455"/>
                </a:lnTo>
                <a:lnTo>
                  <a:pt x="232" y="457"/>
                </a:lnTo>
                <a:lnTo>
                  <a:pt x="232" y="458"/>
                </a:lnTo>
                <a:lnTo>
                  <a:pt x="235" y="462"/>
                </a:lnTo>
                <a:lnTo>
                  <a:pt x="238" y="465"/>
                </a:lnTo>
                <a:lnTo>
                  <a:pt x="242" y="470"/>
                </a:lnTo>
                <a:lnTo>
                  <a:pt x="247" y="471"/>
                </a:lnTo>
                <a:lnTo>
                  <a:pt x="254" y="475"/>
                </a:lnTo>
                <a:lnTo>
                  <a:pt x="262" y="476"/>
                </a:lnTo>
                <a:lnTo>
                  <a:pt x="262" y="478"/>
                </a:lnTo>
                <a:lnTo>
                  <a:pt x="261" y="478"/>
                </a:lnTo>
                <a:lnTo>
                  <a:pt x="263" y="478"/>
                </a:lnTo>
                <a:lnTo>
                  <a:pt x="265" y="480"/>
                </a:lnTo>
                <a:lnTo>
                  <a:pt x="266" y="480"/>
                </a:lnTo>
                <a:lnTo>
                  <a:pt x="269" y="480"/>
                </a:lnTo>
                <a:lnTo>
                  <a:pt x="271" y="483"/>
                </a:lnTo>
                <a:lnTo>
                  <a:pt x="274" y="486"/>
                </a:lnTo>
                <a:lnTo>
                  <a:pt x="273" y="486"/>
                </a:lnTo>
                <a:lnTo>
                  <a:pt x="273" y="484"/>
                </a:lnTo>
                <a:lnTo>
                  <a:pt x="274" y="486"/>
                </a:lnTo>
                <a:lnTo>
                  <a:pt x="274" y="488"/>
                </a:lnTo>
                <a:lnTo>
                  <a:pt x="277" y="489"/>
                </a:lnTo>
                <a:lnTo>
                  <a:pt x="279" y="491"/>
                </a:lnTo>
                <a:lnTo>
                  <a:pt x="279" y="490"/>
                </a:lnTo>
                <a:lnTo>
                  <a:pt x="279" y="489"/>
                </a:lnTo>
                <a:lnTo>
                  <a:pt x="281" y="488"/>
                </a:lnTo>
                <a:lnTo>
                  <a:pt x="281" y="487"/>
                </a:lnTo>
                <a:lnTo>
                  <a:pt x="279" y="487"/>
                </a:lnTo>
                <a:lnTo>
                  <a:pt x="278" y="487"/>
                </a:lnTo>
                <a:lnTo>
                  <a:pt x="279" y="486"/>
                </a:lnTo>
                <a:lnTo>
                  <a:pt x="280" y="486"/>
                </a:lnTo>
                <a:lnTo>
                  <a:pt x="280" y="484"/>
                </a:lnTo>
                <a:lnTo>
                  <a:pt x="280" y="483"/>
                </a:lnTo>
                <a:lnTo>
                  <a:pt x="280" y="482"/>
                </a:lnTo>
                <a:lnTo>
                  <a:pt x="279" y="481"/>
                </a:lnTo>
                <a:lnTo>
                  <a:pt x="279" y="475"/>
                </a:lnTo>
                <a:lnTo>
                  <a:pt x="279" y="471"/>
                </a:lnTo>
                <a:lnTo>
                  <a:pt x="277" y="457"/>
                </a:lnTo>
                <a:lnTo>
                  <a:pt x="275" y="443"/>
                </a:lnTo>
                <a:lnTo>
                  <a:pt x="273" y="429"/>
                </a:lnTo>
                <a:lnTo>
                  <a:pt x="271" y="413"/>
                </a:lnTo>
                <a:lnTo>
                  <a:pt x="270" y="396"/>
                </a:lnTo>
                <a:lnTo>
                  <a:pt x="269" y="379"/>
                </a:lnTo>
                <a:lnTo>
                  <a:pt x="268" y="377"/>
                </a:lnTo>
                <a:lnTo>
                  <a:pt x="266" y="376"/>
                </a:lnTo>
                <a:lnTo>
                  <a:pt x="265" y="376"/>
                </a:lnTo>
                <a:lnTo>
                  <a:pt x="265" y="377"/>
                </a:lnTo>
                <a:lnTo>
                  <a:pt x="263" y="380"/>
                </a:lnTo>
                <a:lnTo>
                  <a:pt x="262" y="382"/>
                </a:lnTo>
                <a:lnTo>
                  <a:pt x="263" y="382"/>
                </a:lnTo>
                <a:lnTo>
                  <a:pt x="263" y="383"/>
                </a:lnTo>
                <a:lnTo>
                  <a:pt x="261" y="382"/>
                </a:lnTo>
                <a:lnTo>
                  <a:pt x="258" y="381"/>
                </a:lnTo>
                <a:lnTo>
                  <a:pt x="258" y="380"/>
                </a:lnTo>
                <a:lnTo>
                  <a:pt x="260" y="379"/>
                </a:lnTo>
                <a:lnTo>
                  <a:pt x="258" y="380"/>
                </a:lnTo>
                <a:lnTo>
                  <a:pt x="257" y="379"/>
                </a:lnTo>
                <a:lnTo>
                  <a:pt x="257" y="380"/>
                </a:lnTo>
                <a:lnTo>
                  <a:pt x="256" y="381"/>
                </a:lnTo>
                <a:lnTo>
                  <a:pt x="257" y="377"/>
                </a:lnTo>
                <a:lnTo>
                  <a:pt x="256" y="374"/>
                </a:lnTo>
                <a:lnTo>
                  <a:pt x="255" y="375"/>
                </a:lnTo>
                <a:lnTo>
                  <a:pt x="255" y="376"/>
                </a:lnTo>
                <a:lnTo>
                  <a:pt x="254" y="374"/>
                </a:lnTo>
                <a:lnTo>
                  <a:pt x="255" y="374"/>
                </a:lnTo>
                <a:lnTo>
                  <a:pt x="254" y="372"/>
                </a:lnTo>
                <a:lnTo>
                  <a:pt x="250" y="371"/>
                </a:lnTo>
                <a:lnTo>
                  <a:pt x="244" y="357"/>
                </a:lnTo>
                <a:lnTo>
                  <a:pt x="242" y="345"/>
                </a:lnTo>
                <a:lnTo>
                  <a:pt x="248" y="352"/>
                </a:lnTo>
                <a:lnTo>
                  <a:pt x="254" y="359"/>
                </a:lnTo>
                <a:lnTo>
                  <a:pt x="260" y="365"/>
                </a:lnTo>
                <a:lnTo>
                  <a:pt x="264" y="371"/>
                </a:lnTo>
                <a:lnTo>
                  <a:pt x="265" y="374"/>
                </a:lnTo>
                <a:lnTo>
                  <a:pt x="266" y="373"/>
                </a:lnTo>
                <a:lnTo>
                  <a:pt x="266" y="370"/>
                </a:lnTo>
                <a:lnTo>
                  <a:pt x="265" y="366"/>
                </a:lnTo>
                <a:lnTo>
                  <a:pt x="265" y="363"/>
                </a:lnTo>
                <a:lnTo>
                  <a:pt x="264" y="357"/>
                </a:lnTo>
                <a:lnTo>
                  <a:pt x="264" y="350"/>
                </a:lnTo>
                <a:lnTo>
                  <a:pt x="264" y="342"/>
                </a:lnTo>
                <a:lnTo>
                  <a:pt x="265" y="332"/>
                </a:lnTo>
                <a:lnTo>
                  <a:pt x="269" y="322"/>
                </a:lnTo>
                <a:lnTo>
                  <a:pt x="270" y="318"/>
                </a:lnTo>
                <a:lnTo>
                  <a:pt x="273" y="316"/>
                </a:lnTo>
                <a:lnTo>
                  <a:pt x="273" y="314"/>
                </a:lnTo>
                <a:lnTo>
                  <a:pt x="273" y="313"/>
                </a:lnTo>
                <a:lnTo>
                  <a:pt x="275" y="313"/>
                </a:lnTo>
                <a:lnTo>
                  <a:pt x="277" y="314"/>
                </a:lnTo>
                <a:lnTo>
                  <a:pt x="279" y="313"/>
                </a:lnTo>
                <a:lnTo>
                  <a:pt x="282" y="313"/>
                </a:lnTo>
                <a:lnTo>
                  <a:pt x="287" y="315"/>
                </a:lnTo>
                <a:lnTo>
                  <a:pt x="290" y="320"/>
                </a:lnTo>
                <a:lnTo>
                  <a:pt x="291" y="321"/>
                </a:lnTo>
                <a:lnTo>
                  <a:pt x="293" y="321"/>
                </a:lnTo>
                <a:lnTo>
                  <a:pt x="294" y="322"/>
                </a:lnTo>
                <a:lnTo>
                  <a:pt x="294" y="323"/>
                </a:lnTo>
                <a:lnTo>
                  <a:pt x="295" y="325"/>
                </a:lnTo>
                <a:lnTo>
                  <a:pt x="296" y="325"/>
                </a:lnTo>
                <a:lnTo>
                  <a:pt x="299" y="330"/>
                </a:lnTo>
                <a:lnTo>
                  <a:pt x="303" y="333"/>
                </a:lnTo>
                <a:lnTo>
                  <a:pt x="304" y="338"/>
                </a:lnTo>
                <a:lnTo>
                  <a:pt x="307" y="343"/>
                </a:lnTo>
                <a:lnTo>
                  <a:pt x="311" y="347"/>
                </a:lnTo>
                <a:lnTo>
                  <a:pt x="311" y="350"/>
                </a:lnTo>
                <a:lnTo>
                  <a:pt x="313" y="352"/>
                </a:lnTo>
                <a:lnTo>
                  <a:pt x="314" y="355"/>
                </a:lnTo>
                <a:lnTo>
                  <a:pt x="314" y="356"/>
                </a:lnTo>
                <a:lnTo>
                  <a:pt x="315" y="357"/>
                </a:lnTo>
                <a:lnTo>
                  <a:pt x="316" y="358"/>
                </a:lnTo>
                <a:lnTo>
                  <a:pt x="316" y="359"/>
                </a:lnTo>
                <a:lnTo>
                  <a:pt x="316" y="362"/>
                </a:lnTo>
                <a:lnTo>
                  <a:pt x="318" y="363"/>
                </a:lnTo>
                <a:lnTo>
                  <a:pt x="319" y="365"/>
                </a:lnTo>
                <a:lnTo>
                  <a:pt x="319" y="366"/>
                </a:lnTo>
                <a:lnTo>
                  <a:pt x="320" y="365"/>
                </a:lnTo>
                <a:lnTo>
                  <a:pt x="320" y="365"/>
                </a:lnTo>
                <a:lnTo>
                  <a:pt x="324" y="366"/>
                </a:lnTo>
                <a:lnTo>
                  <a:pt x="330" y="370"/>
                </a:lnTo>
                <a:lnTo>
                  <a:pt x="335" y="375"/>
                </a:lnTo>
                <a:lnTo>
                  <a:pt x="339" y="381"/>
                </a:lnTo>
                <a:lnTo>
                  <a:pt x="338" y="382"/>
                </a:lnTo>
                <a:lnTo>
                  <a:pt x="336" y="382"/>
                </a:lnTo>
                <a:lnTo>
                  <a:pt x="332" y="381"/>
                </a:lnTo>
                <a:lnTo>
                  <a:pt x="328" y="380"/>
                </a:lnTo>
                <a:lnTo>
                  <a:pt x="326" y="376"/>
                </a:lnTo>
                <a:lnTo>
                  <a:pt x="323" y="374"/>
                </a:lnTo>
                <a:lnTo>
                  <a:pt x="323" y="377"/>
                </a:lnTo>
                <a:lnTo>
                  <a:pt x="324" y="380"/>
                </a:lnTo>
                <a:lnTo>
                  <a:pt x="326" y="383"/>
                </a:lnTo>
                <a:lnTo>
                  <a:pt x="327" y="385"/>
                </a:lnTo>
                <a:lnTo>
                  <a:pt x="328" y="388"/>
                </a:lnTo>
                <a:lnTo>
                  <a:pt x="329" y="389"/>
                </a:lnTo>
                <a:lnTo>
                  <a:pt x="329" y="389"/>
                </a:lnTo>
                <a:lnTo>
                  <a:pt x="328" y="390"/>
                </a:lnTo>
                <a:lnTo>
                  <a:pt x="331" y="397"/>
                </a:lnTo>
                <a:lnTo>
                  <a:pt x="334" y="406"/>
                </a:lnTo>
                <a:lnTo>
                  <a:pt x="337" y="414"/>
                </a:lnTo>
                <a:lnTo>
                  <a:pt x="339" y="421"/>
                </a:lnTo>
                <a:lnTo>
                  <a:pt x="340" y="423"/>
                </a:lnTo>
                <a:lnTo>
                  <a:pt x="341" y="425"/>
                </a:lnTo>
                <a:lnTo>
                  <a:pt x="343" y="432"/>
                </a:lnTo>
                <a:lnTo>
                  <a:pt x="346" y="439"/>
                </a:lnTo>
                <a:lnTo>
                  <a:pt x="349" y="448"/>
                </a:lnTo>
                <a:lnTo>
                  <a:pt x="352" y="456"/>
                </a:lnTo>
                <a:lnTo>
                  <a:pt x="354" y="462"/>
                </a:lnTo>
                <a:lnTo>
                  <a:pt x="356" y="467"/>
                </a:lnTo>
                <a:lnTo>
                  <a:pt x="356" y="468"/>
                </a:lnTo>
                <a:lnTo>
                  <a:pt x="357" y="470"/>
                </a:lnTo>
                <a:lnTo>
                  <a:pt x="359" y="471"/>
                </a:lnTo>
                <a:lnTo>
                  <a:pt x="359" y="472"/>
                </a:lnTo>
                <a:lnTo>
                  <a:pt x="360" y="473"/>
                </a:lnTo>
                <a:lnTo>
                  <a:pt x="361" y="474"/>
                </a:lnTo>
                <a:lnTo>
                  <a:pt x="360" y="474"/>
                </a:lnTo>
                <a:lnTo>
                  <a:pt x="359" y="474"/>
                </a:lnTo>
                <a:lnTo>
                  <a:pt x="360" y="476"/>
                </a:lnTo>
                <a:lnTo>
                  <a:pt x="361" y="478"/>
                </a:lnTo>
                <a:lnTo>
                  <a:pt x="362" y="481"/>
                </a:lnTo>
                <a:lnTo>
                  <a:pt x="364" y="483"/>
                </a:lnTo>
                <a:lnTo>
                  <a:pt x="365" y="489"/>
                </a:lnTo>
                <a:lnTo>
                  <a:pt x="368" y="493"/>
                </a:lnTo>
                <a:lnTo>
                  <a:pt x="368" y="491"/>
                </a:lnTo>
                <a:lnTo>
                  <a:pt x="368" y="488"/>
                </a:lnTo>
                <a:lnTo>
                  <a:pt x="368" y="488"/>
                </a:lnTo>
                <a:lnTo>
                  <a:pt x="369" y="488"/>
                </a:lnTo>
                <a:lnTo>
                  <a:pt x="369" y="486"/>
                </a:lnTo>
                <a:lnTo>
                  <a:pt x="370" y="484"/>
                </a:lnTo>
                <a:lnTo>
                  <a:pt x="369" y="483"/>
                </a:lnTo>
                <a:lnTo>
                  <a:pt x="370" y="483"/>
                </a:lnTo>
                <a:lnTo>
                  <a:pt x="367" y="487"/>
                </a:lnTo>
                <a:lnTo>
                  <a:pt x="364" y="483"/>
                </a:lnTo>
                <a:lnTo>
                  <a:pt x="365" y="482"/>
                </a:lnTo>
                <a:lnTo>
                  <a:pt x="367" y="481"/>
                </a:lnTo>
                <a:lnTo>
                  <a:pt x="368" y="481"/>
                </a:lnTo>
                <a:lnTo>
                  <a:pt x="369" y="480"/>
                </a:lnTo>
                <a:lnTo>
                  <a:pt x="368" y="479"/>
                </a:lnTo>
                <a:lnTo>
                  <a:pt x="368" y="478"/>
                </a:lnTo>
                <a:lnTo>
                  <a:pt x="368" y="476"/>
                </a:lnTo>
                <a:lnTo>
                  <a:pt x="367" y="475"/>
                </a:lnTo>
                <a:lnTo>
                  <a:pt x="368" y="475"/>
                </a:lnTo>
                <a:lnTo>
                  <a:pt x="368" y="475"/>
                </a:lnTo>
                <a:lnTo>
                  <a:pt x="371" y="475"/>
                </a:lnTo>
                <a:lnTo>
                  <a:pt x="374" y="472"/>
                </a:lnTo>
                <a:lnTo>
                  <a:pt x="373" y="470"/>
                </a:lnTo>
                <a:lnTo>
                  <a:pt x="376" y="470"/>
                </a:lnTo>
                <a:lnTo>
                  <a:pt x="376" y="471"/>
                </a:lnTo>
                <a:lnTo>
                  <a:pt x="376" y="472"/>
                </a:lnTo>
                <a:lnTo>
                  <a:pt x="378" y="472"/>
                </a:lnTo>
                <a:lnTo>
                  <a:pt x="380" y="474"/>
                </a:lnTo>
                <a:lnTo>
                  <a:pt x="381" y="473"/>
                </a:lnTo>
                <a:lnTo>
                  <a:pt x="381" y="471"/>
                </a:lnTo>
                <a:lnTo>
                  <a:pt x="382" y="468"/>
                </a:lnTo>
                <a:lnTo>
                  <a:pt x="385" y="467"/>
                </a:lnTo>
                <a:lnTo>
                  <a:pt x="385" y="466"/>
                </a:lnTo>
                <a:lnTo>
                  <a:pt x="385" y="464"/>
                </a:lnTo>
                <a:lnTo>
                  <a:pt x="387" y="462"/>
                </a:lnTo>
                <a:lnTo>
                  <a:pt x="387" y="458"/>
                </a:lnTo>
                <a:lnTo>
                  <a:pt x="389" y="460"/>
                </a:lnTo>
                <a:lnTo>
                  <a:pt x="388" y="464"/>
                </a:lnTo>
                <a:lnTo>
                  <a:pt x="392" y="466"/>
                </a:lnTo>
                <a:lnTo>
                  <a:pt x="396" y="467"/>
                </a:lnTo>
                <a:lnTo>
                  <a:pt x="397" y="468"/>
                </a:lnTo>
                <a:lnTo>
                  <a:pt x="398" y="470"/>
                </a:lnTo>
                <a:lnTo>
                  <a:pt x="401" y="470"/>
                </a:lnTo>
                <a:lnTo>
                  <a:pt x="403" y="471"/>
                </a:lnTo>
                <a:lnTo>
                  <a:pt x="405" y="472"/>
                </a:lnTo>
                <a:lnTo>
                  <a:pt x="408" y="472"/>
                </a:lnTo>
                <a:lnTo>
                  <a:pt x="413" y="472"/>
                </a:lnTo>
                <a:lnTo>
                  <a:pt x="418" y="473"/>
                </a:lnTo>
                <a:lnTo>
                  <a:pt x="418" y="470"/>
                </a:lnTo>
                <a:lnTo>
                  <a:pt x="417" y="465"/>
                </a:lnTo>
                <a:lnTo>
                  <a:pt x="420" y="467"/>
                </a:lnTo>
                <a:lnTo>
                  <a:pt x="420" y="471"/>
                </a:lnTo>
                <a:lnTo>
                  <a:pt x="419" y="473"/>
                </a:lnTo>
                <a:lnTo>
                  <a:pt x="418" y="476"/>
                </a:lnTo>
                <a:lnTo>
                  <a:pt x="417" y="479"/>
                </a:lnTo>
                <a:lnTo>
                  <a:pt x="414" y="481"/>
                </a:lnTo>
                <a:lnTo>
                  <a:pt x="423" y="482"/>
                </a:lnTo>
                <a:lnTo>
                  <a:pt x="435" y="480"/>
                </a:lnTo>
                <a:lnTo>
                  <a:pt x="438" y="479"/>
                </a:lnTo>
                <a:lnTo>
                  <a:pt x="441" y="478"/>
                </a:lnTo>
                <a:lnTo>
                  <a:pt x="448" y="479"/>
                </a:lnTo>
                <a:lnTo>
                  <a:pt x="455" y="481"/>
                </a:lnTo>
                <a:lnTo>
                  <a:pt x="454" y="483"/>
                </a:lnTo>
                <a:lnTo>
                  <a:pt x="453" y="486"/>
                </a:lnTo>
                <a:lnTo>
                  <a:pt x="452" y="489"/>
                </a:lnTo>
                <a:lnTo>
                  <a:pt x="453" y="490"/>
                </a:lnTo>
                <a:lnTo>
                  <a:pt x="456" y="487"/>
                </a:lnTo>
                <a:lnTo>
                  <a:pt x="459" y="484"/>
                </a:lnTo>
                <a:lnTo>
                  <a:pt x="461" y="484"/>
                </a:lnTo>
                <a:lnTo>
                  <a:pt x="463" y="483"/>
                </a:lnTo>
                <a:lnTo>
                  <a:pt x="464" y="482"/>
                </a:lnTo>
                <a:lnTo>
                  <a:pt x="466" y="481"/>
                </a:lnTo>
                <a:lnTo>
                  <a:pt x="464" y="480"/>
                </a:lnTo>
                <a:lnTo>
                  <a:pt x="463" y="480"/>
                </a:lnTo>
                <a:lnTo>
                  <a:pt x="466" y="479"/>
                </a:lnTo>
                <a:lnTo>
                  <a:pt x="467" y="479"/>
                </a:lnTo>
                <a:lnTo>
                  <a:pt x="466" y="480"/>
                </a:lnTo>
                <a:lnTo>
                  <a:pt x="468" y="481"/>
                </a:lnTo>
                <a:lnTo>
                  <a:pt x="470" y="481"/>
                </a:lnTo>
                <a:lnTo>
                  <a:pt x="472" y="481"/>
                </a:lnTo>
                <a:lnTo>
                  <a:pt x="475" y="482"/>
                </a:lnTo>
                <a:lnTo>
                  <a:pt x="477" y="483"/>
                </a:lnTo>
                <a:lnTo>
                  <a:pt x="479" y="486"/>
                </a:lnTo>
                <a:lnTo>
                  <a:pt x="479" y="484"/>
                </a:lnTo>
                <a:lnTo>
                  <a:pt x="478" y="483"/>
                </a:lnTo>
                <a:lnTo>
                  <a:pt x="478" y="481"/>
                </a:lnTo>
                <a:lnTo>
                  <a:pt x="478" y="479"/>
                </a:lnTo>
                <a:lnTo>
                  <a:pt x="478" y="478"/>
                </a:lnTo>
                <a:lnTo>
                  <a:pt x="483" y="472"/>
                </a:lnTo>
                <a:lnTo>
                  <a:pt x="486" y="465"/>
                </a:lnTo>
                <a:lnTo>
                  <a:pt x="483" y="465"/>
                </a:lnTo>
                <a:lnTo>
                  <a:pt x="480" y="464"/>
                </a:lnTo>
                <a:lnTo>
                  <a:pt x="484" y="462"/>
                </a:lnTo>
                <a:lnTo>
                  <a:pt x="484" y="459"/>
                </a:lnTo>
                <a:lnTo>
                  <a:pt x="485" y="458"/>
                </a:lnTo>
                <a:lnTo>
                  <a:pt x="485" y="456"/>
                </a:lnTo>
                <a:lnTo>
                  <a:pt x="488" y="454"/>
                </a:lnTo>
                <a:lnTo>
                  <a:pt x="491" y="451"/>
                </a:lnTo>
                <a:lnTo>
                  <a:pt x="493" y="451"/>
                </a:lnTo>
                <a:lnTo>
                  <a:pt x="494" y="453"/>
                </a:lnTo>
                <a:lnTo>
                  <a:pt x="499" y="450"/>
                </a:lnTo>
                <a:lnTo>
                  <a:pt x="502" y="448"/>
                </a:lnTo>
                <a:lnTo>
                  <a:pt x="508" y="448"/>
                </a:lnTo>
                <a:lnTo>
                  <a:pt x="510" y="453"/>
                </a:lnTo>
                <a:lnTo>
                  <a:pt x="510" y="455"/>
                </a:lnTo>
                <a:lnTo>
                  <a:pt x="511" y="456"/>
                </a:lnTo>
                <a:lnTo>
                  <a:pt x="512" y="456"/>
                </a:lnTo>
                <a:lnTo>
                  <a:pt x="513" y="456"/>
                </a:lnTo>
                <a:lnTo>
                  <a:pt x="516" y="456"/>
                </a:lnTo>
                <a:lnTo>
                  <a:pt x="518" y="456"/>
                </a:lnTo>
                <a:lnTo>
                  <a:pt x="518" y="455"/>
                </a:lnTo>
                <a:lnTo>
                  <a:pt x="518" y="453"/>
                </a:lnTo>
                <a:lnTo>
                  <a:pt x="518" y="451"/>
                </a:lnTo>
                <a:lnTo>
                  <a:pt x="518" y="450"/>
                </a:lnTo>
                <a:lnTo>
                  <a:pt x="517" y="451"/>
                </a:lnTo>
                <a:lnTo>
                  <a:pt x="516" y="453"/>
                </a:lnTo>
                <a:lnTo>
                  <a:pt x="512" y="450"/>
                </a:lnTo>
                <a:lnTo>
                  <a:pt x="513" y="448"/>
                </a:lnTo>
                <a:lnTo>
                  <a:pt x="513" y="445"/>
                </a:lnTo>
                <a:lnTo>
                  <a:pt x="513" y="441"/>
                </a:lnTo>
                <a:lnTo>
                  <a:pt x="516" y="441"/>
                </a:lnTo>
                <a:lnTo>
                  <a:pt x="518" y="443"/>
                </a:lnTo>
                <a:lnTo>
                  <a:pt x="518" y="443"/>
                </a:lnTo>
                <a:lnTo>
                  <a:pt x="519" y="443"/>
                </a:lnTo>
                <a:lnTo>
                  <a:pt x="519" y="441"/>
                </a:lnTo>
                <a:lnTo>
                  <a:pt x="520" y="439"/>
                </a:lnTo>
                <a:lnTo>
                  <a:pt x="518" y="439"/>
                </a:lnTo>
                <a:lnTo>
                  <a:pt x="517" y="439"/>
                </a:lnTo>
                <a:lnTo>
                  <a:pt x="516" y="438"/>
                </a:lnTo>
                <a:lnTo>
                  <a:pt x="514" y="437"/>
                </a:lnTo>
                <a:lnTo>
                  <a:pt x="514" y="435"/>
                </a:lnTo>
                <a:lnTo>
                  <a:pt x="516" y="434"/>
                </a:lnTo>
                <a:lnTo>
                  <a:pt x="516" y="434"/>
                </a:lnTo>
                <a:lnTo>
                  <a:pt x="514" y="434"/>
                </a:lnTo>
                <a:lnTo>
                  <a:pt x="517" y="432"/>
                </a:lnTo>
                <a:lnTo>
                  <a:pt x="517" y="429"/>
                </a:lnTo>
                <a:lnTo>
                  <a:pt x="516" y="430"/>
                </a:lnTo>
                <a:lnTo>
                  <a:pt x="514" y="431"/>
                </a:lnTo>
                <a:lnTo>
                  <a:pt x="513" y="429"/>
                </a:lnTo>
                <a:lnTo>
                  <a:pt x="512" y="428"/>
                </a:lnTo>
                <a:lnTo>
                  <a:pt x="512" y="426"/>
                </a:lnTo>
                <a:lnTo>
                  <a:pt x="512" y="424"/>
                </a:lnTo>
                <a:lnTo>
                  <a:pt x="516" y="421"/>
                </a:lnTo>
                <a:lnTo>
                  <a:pt x="519" y="418"/>
                </a:lnTo>
                <a:lnTo>
                  <a:pt x="521" y="417"/>
                </a:lnTo>
                <a:lnTo>
                  <a:pt x="524" y="415"/>
                </a:lnTo>
                <a:lnTo>
                  <a:pt x="524" y="417"/>
                </a:lnTo>
                <a:lnTo>
                  <a:pt x="524" y="420"/>
                </a:lnTo>
                <a:lnTo>
                  <a:pt x="522" y="421"/>
                </a:lnTo>
                <a:lnTo>
                  <a:pt x="521" y="422"/>
                </a:lnTo>
                <a:lnTo>
                  <a:pt x="521" y="421"/>
                </a:lnTo>
                <a:lnTo>
                  <a:pt x="520" y="421"/>
                </a:lnTo>
                <a:lnTo>
                  <a:pt x="520" y="423"/>
                </a:lnTo>
                <a:lnTo>
                  <a:pt x="518" y="425"/>
                </a:lnTo>
                <a:lnTo>
                  <a:pt x="521" y="424"/>
                </a:lnTo>
                <a:lnTo>
                  <a:pt x="526" y="421"/>
                </a:lnTo>
                <a:lnTo>
                  <a:pt x="527" y="418"/>
                </a:lnTo>
                <a:lnTo>
                  <a:pt x="529" y="415"/>
                </a:lnTo>
                <a:lnTo>
                  <a:pt x="530" y="413"/>
                </a:lnTo>
                <a:lnTo>
                  <a:pt x="533" y="412"/>
                </a:lnTo>
                <a:lnTo>
                  <a:pt x="536" y="410"/>
                </a:lnTo>
                <a:lnTo>
                  <a:pt x="540" y="408"/>
                </a:lnTo>
                <a:lnTo>
                  <a:pt x="540" y="410"/>
                </a:lnTo>
                <a:lnTo>
                  <a:pt x="540" y="412"/>
                </a:lnTo>
                <a:lnTo>
                  <a:pt x="545" y="412"/>
                </a:lnTo>
                <a:lnTo>
                  <a:pt x="551" y="412"/>
                </a:lnTo>
                <a:lnTo>
                  <a:pt x="554" y="413"/>
                </a:lnTo>
                <a:lnTo>
                  <a:pt x="557" y="417"/>
                </a:lnTo>
                <a:lnTo>
                  <a:pt x="562" y="415"/>
                </a:lnTo>
                <a:lnTo>
                  <a:pt x="569" y="417"/>
                </a:lnTo>
                <a:lnTo>
                  <a:pt x="571" y="418"/>
                </a:lnTo>
                <a:lnTo>
                  <a:pt x="575" y="421"/>
                </a:lnTo>
                <a:lnTo>
                  <a:pt x="574" y="422"/>
                </a:lnTo>
                <a:lnTo>
                  <a:pt x="575" y="423"/>
                </a:lnTo>
                <a:lnTo>
                  <a:pt x="576" y="424"/>
                </a:lnTo>
                <a:lnTo>
                  <a:pt x="577" y="424"/>
                </a:lnTo>
                <a:lnTo>
                  <a:pt x="577" y="423"/>
                </a:lnTo>
                <a:lnTo>
                  <a:pt x="578" y="423"/>
                </a:lnTo>
                <a:lnTo>
                  <a:pt x="579" y="423"/>
                </a:lnTo>
                <a:lnTo>
                  <a:pt x="582" y="424"/>
                </a:lnTo>
                <a:lnTo>
                  <a:pt x="585" y="425"/>
                </a:lnTo>
                <a:lnTo>
                  <a:pt x="587" y="426"/>
                </a:lnTo>
                <a:lnTo>
                  <a:pt x="596" y="431"/>
                </a:lnTo>
                <a:lnTo>
                  <a:pt x="604" y="437"/>
                </a:lnTo>
                <a:lnTo>
                  <a:pt x="604" y="435"/>
                </a:lnTo>
                <a:lnTo>
                  <a:pt x="606" y="435"/>
                </a:lnTo>
                <a:lnTo>
                  <a:pt x="615" y="443"/>
                </a:lnTo>
                <a:lnTo>
                  <a:pt x="623" y="446"/>
                </a:lnTo>
                <a:lnTo>
                  <a:pt x="626" y="448"/>
                </a:lnTo>
                <a:lnTo>
                  <a:pt x="628" y="450"/>
                </a:lnTo>
                <a:lnTo>
                  <a:pt x="633" y="453"/>
                </a:lnTo>
                <a:lnTo>
                  <a:pt x="637" y="455"/>
                </a:lnTo>
                <a:lnTo>
                  <a:pt x="636" y="454"/>
                </a:lnTo>
                <a:lnTo>
                  <a:pt x="636" y="454"/>
                </a:lnTo>
                <a:lnTo>
                  <a:pt x="637" y="456"/>
                </a:lnTo>
                <a:lnTo>
                  <a:pt x="639" y="459"/>
                </a:lnTo>
                <a:lnTo>
                  <a:pt x="643" y="460"/>
                </a:lnTo>
                <a:lnTo>
                  <a:pt x="648" y="463"/>
                </a:lnTo>
                <a:lnTo>
                  <a:pt x="648" y="460"/>
                </a:lnTo>
                <a:lnTo>
                  <a:pt x="648" y="458"/>
                </a:lnTo>
                <a:lnTo>
                  <a:pt x="650" y="459"/>
                </a:lnTo>
                <a:lnTo>
                  <a:pt x="652" y="460"/>
                </a:lnTo>
                <a:lnTo>
                  <a:pt x="657" y="463"/>
                </a:lnTo>
                <a:lnTo>
                  <a:pt x="661" y="465"/>
                </a:lnTo>
                <a:lnTo>
                  <a:pt x="661" y="464"/>
                </a:lnTo>
                <a:lnTo>
                  <a:pt x="661" y="463"/>
                </a:lnTo>
                <a:lnTo>
                  <a:pt x="664" y="466"/>
                </a:lnTo>
                <a:lnTo>
                  <a:pt x="667" y="466"/>
                </a:lnTo>
                <a:lnTo>
                  <a:pt x="667" y="466"/>
                </a:lnTo>
                <a:lnTo>
                  <a:pt x="669" y="467"/>
                </a:lnTo>
                <a:lnTo>
                  <a:pt x="669" y="467"/>
                </a:lnTo>
                <a:lnTo>
                  <a:pt x="668" y="468"/>
                </a:lnTo>
                <a:lnTo>
                  <a:pt x="673" y="472"/>
                </a:lnTo>
                <a:lnTo>
                  <a:pt x="677" y="473"/>
                </a:lnTo>
                <a:lnTo>
                  <a:pt x="676" y="478"/>
                </a:lnTo>
                <a:lnTo>
                  <a:pt x="676" y="481"/>
                </a:lnTo>
                <a:lnTo>
                  <a:pt x="678" y="483"/>
                </a:lnTo>
                <a:lnTo>
                  <a:pt x="680" y="484"/>
                </a:lnTo>
                <a:lnTo>
                  <a:pt x="680" y="486"/>
                </a:lnTo>
                <a:lnTo>
                  <a:pt x="682" y="487"/>
                </a:lnTo>
                <a:lnTo>
                  <a:pt x="684" y="488"/>
                </a:lnTo>
                <a:lnTo>
                  <a:pt x="686" y="488"/>
                </a:lnTo>
                <a:lnTo>
                  <a:pt x="687" y="489"/>
                </a:lnTo>
                <a:lnTo>
                  <a:pt x="691" y="489"/>
                </a:lnTo>
                <a:lnTo>
                  <a:pt x="697" y="489"/>
                </a:lnTo>
                <a:lnTo>
                  <a:pt x="702" y="487"/>
                </a:lnTo>
                <a:lnTo>
                  <a:pt x="702" y="488"/>
                </a:lnTo>
                <a:lnTo>
                  <a:pt x="705" y="489"/>
                </a:lnTo>
                <a:lnTo>
                  <a:pt x="706" y="490"/>
                </a:lnTo>
                <a:lnTo>
                  <a:pt x="705" y="492"/>
                </a:lnTo>
                <a:lnTo>
                  <a:pt x="709" y="495"/>
                </a:lnTo>
                <a:lnTo>
                  <a:pt x="715" y="493"/>
                </a:lnTo>
                <a:lnTo>
                  <a:pt x="715" y="495"/>
                </a:lnTo>
                <a:lnTo>
                  <a:pt x="714" y="495"/>
                </a:lnTo>
                <a:lnTo>
                  <a:pt x="717" y="495"/>
                </a:lnTo>
                <a:lnTo>
                  <a:pt x="720" y="497"/>
                </a:lnTo>
                <a:lnTo>
                  <a:pt x="722" y="493"/>
                </a:lnTo>
                <a:lnTo>
                  <a:pt x="725" y="492"/>
                </a:lnTo>
                <a:lnTo>
                  <a:pt x="726" y="493"/>
                </a:lnTo>
                <a:lnTo>
                  <a:pt x="728" y="496"/>
                </a:lnTo>
                <a:lnTo>
                  <a:pt x="730" y="495"/>
                </a:lnTo>
                <a:lnTo>
                  <a:pt x="731" y="495"/>
                </a:lnTo>
                <a:lnTo>
                  <a:pt x="731" y="496"/>
                </a:lnTo>
                <a:lnTo>
                  <a:pt x="731" y="497"/>
                </a:lnTo>
                <a:lnTo>
                  <a:pt x="730" y="499"/>
                </a:lnTo>
                <a:lnTo>
                  <a:pt x="731" y="503"/>
                </a:lnTo>
                <a:lnTo>
                  <a:pt x="734" y="504"/>
                </a:lnTo>
                <a:lnTo>
                  <a:pt x="738" y="504"/>
                </a:lnTo>
                <a:lnTo>
                  <a:pt x="738" y="503"/>
                </a:lnTo>
                <a:lnTo>
                  <a:pt x="738" y="501"/>
                </a:lnTo>
                <a:lnTo>
                  <a:pt x="740" y="503"/>
                </a:lnTo>
                <a:lnTo>
                  <a:pt x="742" y="503"/>
                </a:lnTo>
                <a:lnTo>
                  <a:pt x="741" y="503"/>
                </a:lnTo>
                <a:lnTo>
                  <a:pt x="740" y="504"/>
                </a:lnTo>
                <a:lnTo>
                  <a:pt x="759" y="504"/>
                </a:lnTo>
                <a:lnTo>
                  <a:pt x="779" y="504"/>
                </a:lnTo>
                <a:lnTo>
                  <a:pt x="779" y="501"/>
                </a:lnTo>
                <a:lnTo>
                  <a:pt x="779" y="500"/>
                </a:lnTo>
                <a:lnTo>
                  <a:pt x="780" y="500"/>
                </a:lnTo>
                <a:lnTo>
                  <a:pt x="781" y="500"/>
                </a:lnTo>
                <a:lnTo>
                  <a:pt x="780" y="499"/>
                </a:lnTo>
                <a:lnTo>
                  <a:pt x="779" y="500"/>
                </a:lnTo>
                <a:lnTo>
                  <a:pt x="780" y="498"/>
                </a:lnTo>
                <a:lnTo>
                  <a:pt x="782" y="500"/>
                </a:lnTo>
                <a:lnTo>
                  <a:pt x="786" y="500"/>
                </a:lnTo>
                <a:lnTo>
                  <a:pt x="792" y="504"/>
                </a:lnTo>
                <a:lnTo>
                  <a:pt x="796" y="504"/>
                </a:lnTo>
                <a:lnTo>
                  <a:pt x="799" y="504"/>
                </a:lnTo>
                <a:lnTo>
                  <a:pt x="814" y="504"/>
                </a:lnTo>
                <a:lnTo>
                  <a:pt x="829" y="504"/>
                </a:lnTo>
                <a:lnTo>
                  <a:pt x="853" y="504"/>
                </a:lnTo>
                <a:lnTo>
                  <a:pt x="876" y="504"/>
                </a:lnTo>
                <a:lnTo>
                  <a:pt x="876" y="501"/>
                </a:lnTo>
                <a:lnTo>
                  <a:pt x="875" y="500"/>
                </a:lnTo>
                <a:lnTo>
                  <a:pt x="878" y="499"/>
                </a:lnTo>
                <a:lnTo>
                  <a:pt x="879" y="500"/>
                </a:lnTo>
                <a:lnTo>
                  <a:pt x="881" y="500"/>
                </a:lnTo>
                <a:lnTo>
                  <a:pt x="884" y="504"/>
                </a:lnTo>
                <a:lnTo>
                  <a:pt x="887" y="504"/>
                </a:lnTo>
                <a:lnTo>
                  <a:pt x="890" y="504"/>
                </a:lnTo>
                <a:lnTo>
                  <a:pt x="892" y="499"/>
                </a:lnTo>
                <a:lnTo>
                  <a:pt x="898" y="500"/>
                </a:lnTo>
                <a:lnTo>
                  <a:pt x="898" y="501"/>
                </a:lnTo>
                <a:lnTo>
                  <a:pt x="898" y="504"/>
                </a:lnTo>
                <a:lnTo>
                  <a:pt x="901" y="503"/>
                </a:lnTo>
                <a:lnTo>
                  <a:pt x="900" y="497"/>
                </a:lnTo>
                <a:lnTo>
                  <a:pt x="900" y="492"/>
                </a:lnTo>
                <a:lnTo>
                  <a:pt x="901" y="488"/>
                </a:lnTo>
                <a:lnTo>
                  <a:pt x="899" y="487"/>
                </a:lnTo>
                <a:lnTo>
                  <a:pt x="900" y="483"/>
                </a:lnTo>
                <a:lnTo>
                  <a:pt x="900" y="480"/>
                </a:lnTo>
                <a:lnTo>
                  <a:pt x="903" y="478"/>
                </a:lnTo>
                <a:lnTo>
                  <a:pt x="904" y="478"/>
                </a:lnTo>
                <a:lnTo>
                  <a:pt x="904" y="479"/>
                </a:lnTo>
                <a:lnTo>
                  <a:pt x="904" y="479"/>
                </a:lnTo>
                <a:lnTo>
                  <a:pt x="904" y="480"/>
                </a:lnTo>
                <a:lnTo>
                  <a:pt x="906" y="482"/>
                </a:lnTo>
                <a:lnTo>
                  <a:pt x="906" y="483"/>
                </a:lnTo>
                <a:lnTo>
                  <a:pt x="907" y="488"/>
                </a:lnTo>
                <a:lnTo>
                  <a:pt x="907" y="492"/>
                </a:lnTo>
                <a:lnTo>
                  <a:pt x="908" y="492"/>
                </a:lnTo>
                <a:lnTo>
                  <a:pt x="909" y="492"/>
                </a:lnTo>
                <a:lnTo>
                  <a:pt x="909" y="489"/>
                </a:lnTo>
                <a:lnTo>
                  <a:pt x="913" y="490"/>
                </a:lnTo>
                <a:lnTo>
                  <a:pt x="916" y="491"/>
                </a:lnTo>
                <a:lnTo>
                  <a:pt x="919" y="493"/>
                </a:lnTo>
                <a:lnTo>
                  <a:pt x="919" y="496"/>
                </a:lnTo>
                <a:lnTo>
                  <a:pt x="919" y="498"/>
                </a:lnTo>
                <a:lnTo>
                  <a:pt x="916" y="499"/>
                </a:lnTo>
                <a:lnTo>
                  <a:pt x="916" y="500"/>
                </a:lnTo>
                <a:lnTo>
                  <a:pt x="916" y="503"/>
                </a:lnTo>
                <a:lnTo>
                  <a:pt x="916" y="504"/>
                </a:lnTo>
                <a:lnTo>
                  <a:pt x="940" y="504"/>
                </a:lnTo>
                <a:lnTo>
                  <a:pt x="964" y="504"/>
                </a:lnTo>
                <a:lnTo>
                  <a:pt x="972" y="504"/>
                </a:lnTo>
                <a:lnTo>
                  <a:pt x="979" y="504"/>
                </a:lnTo>
                <a:lnTo>
                  <a:pt x="989" y="504"/>
                </a:lnTo>
                <a:lnTo>
                  <a:pt x="997" y="501"/>
                </a:lnTo>
                <a:lnTo>
                  <a:pt x="998" y="501"/>
                </a:lnTo>
                <a:lnTo>
                  <a:pt x="998" y="504"/>
                </a:lnTo>
                <a:lnTo>
                  <a:pt x="1000" y="503"/>
                </a:lnTo>
                <a:lnTo>
                  <a:pt x="1003" y="504"/>
                </a:lnTo>
                <a:lnTo>
                  <a:pt x="1000" y="501"/>
                </a:lnTo>
                <a:lnTo>
                  <a:pt x="996" y="501"/>
                </a:lnTo>
                <a:lnTo>
                  <a:pt x="995" y="496"/>
                </a:lnTo>
                <a:lnTo>
                  <a:pt x="990" y="490"/>
                </a:lnTo>
                <a:lnTo>
                  <a:pt x="986" y="482"/>
                </a:lnTo>
                <a:lnTo>
                  <a:pt x="982" y="474"/>
                </a:lnTo>
                <a:lnTo>
                  <a:pt x="981" y="474"/>
                </a:lnTo>
                <a:lnTo>
                  <a:pt x="981" y="473"/>
                </a:lnTo>
                <a:lnTo>
                  <a:pt x="980" y="472"/>
                </a:lnTo>
                <a:lnTo>
                  <a:pt x="980" y="471"/>
                </a:lnTo>
                <a:lnTo>
                  <a:pt x="981" y="467"/>
                </a:lnTo>
                <a:lnTo>
                  <a:pt x="983" y="464"/>
                </a:lnTo>
                <a:lnTo>
                  <a:pt x="985" y="458"/>
                </a:lnTo>
                <a:lnTo>
                  <a:pt x="987" y="453"/>
                </a:lnTo>
                <a:lnTo>
                  <a:pt x="991" y="456"/>
                </a:lnTo>
                <a:lnTo>
                  <a:pt x="995" y="457"/>
                </a:lnTo>
                <a:lnTo>
                  <a:pt x="994" y="457"/>
                </a:lnTo>
                <a:lnTo>
                  <a:pt x="992" y="456"/>
                </a:lnTo>
                <a:lnTo>
                  <a:pt x="994" y="453"/>
                </a:lnTo>
                <a:lnTo>
                  <a:pt x="992" y="450"/>
                </a:lnTo>
                <a:lnTo>
                  <a:pt x="991" y="450"/>
                </a:lnTo>
                <a:lnTo>
                  <a:pt x="990" y="449"/>
                </a:lnTo>
                <a:lnTo>
                  <a:pt x="991" y="445"/>
                </a:lnTo>
                <a:lnTo>
                  <a:pt x="994" y="442"/>
                </a:lnTo>
                <a:lnTo>
                  <a:pt x="996" y="446"/>
                </a:lnTo>
                <a:lnTo>
                  <a:pt x="998" y="450"/>
                </a:lnTo>
                <a:lnTo>
                  <a:pt x="999" y="453"/>
                </a:lnTo>
                <a:lnTo>
                  <a:pt x="1000" y="454"/>
                </a:lnTo>
                <a:lnTo>
                  <a:pt x="1002" y="455"/>
                </a:lnTo>
                <a:lnTo>
                  <a:pt x="1003" y="456"/>
                </a:lnTo>
                <a:lnTo>
                  <a:pt x="1003" y="456"/>
                </a:lnTo>
                <a:lnTo>
                  <a:pt x="1003" y="456"/>
                </a:lnTo>
                <a:lnTo>
                  <a:pt x="1003" y="457"/>
                </a:lnTo>
                <a:lnTo>
                  <a:pt x="1003" y="456"/>
                </a:lnTo>
                <a:lnTo>
                  <a:pt x="1004" y="457"/>
                </a:lnTo>
                <a:lnTo>
                  <a:pt x="1005" y="457"/>
                </a:lnTo>
                <a:lnTo>
                  <a:pt x="1005" y="460"/>
                </a:lnTo>
                <a:lnTo>
                  <a:pt x="1005" y="463"/>
                </a:lnTo>
                <a:lnTo>
                  <a:pt x="1007" y="463"/>
                </a:lnTo>
                <a:lnTo>
                  <a:pt x="1006" y="467"/>
                </a:lnTo>
                <a:lnTo>
                  <a:pt x="1011" y="470"/>
                </a:lnTo>
                <a:lnTo>
                  <a:pt x="1014" y="472"/>
                </a:lnTo>
                <a:lnTo>
                  <a:pt x="1015" y="471"/>
                </a:lnTo>
                <a:lnTo>
                  <a:pt x="1018" y="471"/>
                </a:lnTo>
                <a:lnTo>
                  <a:pt x="1018" y="472"/>
                </a:lnTo>
                <a:lnTo>
                  <a:pt x="1018" y="474"/>
                </a:lnTo>
                <a:lnTo>
                  <a:pt x="1019" y="473"/>
                </a:lnTo>
                <a:lnTo>
                  <a:pt x="1020" y="472"/>
                </a:lnTo>
                <a:lnTo>
                  <a:pt x="1021" y="474"/>
                </a:lnTo>
                <a:lnTo>
                  <a:pt x="1021" y="475"/>
                </a:lnTo>
                <a:lnTo>
                  <a:pt x="1023" y="479"/>
                </a:lnTo>
                <a:lnTo>
                  <a:pt x="1028" y="482"/>
                </a:lnTo>
                <a:lnTo>
                  <a:pt x="1027" y="483"/>
                </a:lnTo>
                <a:lnTo>
                  <a:pt x="1028" y="486"/>
                </a:lnTo>
                <a:lnTo>
                  <a:pt x="1028" y="487"/>
                </a:lnTo>
                <a:lnTo>
                  <a:pt x="1029" y="488"/>
                </a:lnTo>
                <a:lnTo>
                  <a:pt x="1030" y="489"/>
                </a:lnTo>
                <a:lnTo>
                  <a:pt x="1032" y="490"/>
                </a:lnTo>
                <a:lnTo>
                  <a:pt x="1033" y="489"/>
                </a:lnTo>
                <a:lnTo>
                  <a:pt x="1035" y="489"/>
                </a:lnTo>
                <a:lnTo>
                  <a:pt x="1035" y="488"/>
                </a:lnTo>
                <a:lnTo>
                  <a:pt x="1033" y="488"/>
                </a:lnTo>
                <a:lnTo>
                  <a:pt x="1035" y="484"/>
                </a:lnTo>
                <a:lnTo>
                  <a:pt x="1033" y="482"/>
                </a:lnTo>
                <a:lnTo>
                  <a:pt x="1035" y="482"/>
                </a:lnTo>
                <a:lnTo>
                  <a:pt x="1036" y="482"/>
                </a:lnTo>
                <a:lnTo>
                  <a:pt x="1036" y="481"/>
                </a:lnTo>
                <a:lnTo>
                  <a:pt x="1035" y="480"/>
                </a:lnTo>
                <a:lnTo>
                  <a:pt x="1033" y="479"/>
                </a:lnTo>
                <a:lnTo>
                  <a:pt x="1035" y="478"/>
                </a:lnTo>
                <a:lnTo>
                  <a:pt x="1033" y="476"/>
                </a:lnTo>
                <a:lnTo>
                  <a:pt x="1031" y="475"/>
                </a:lnTo>
                <a:lnTo>
                  <a:pt x="1030" y="474"/>
                </a:lnTo>
                <a:lnTo>
                  <a:pt x="1031" y="472"/>
                </a:lnTo>
                <a:lnTo>
                  <a:pt x="1027" y="467"/>
                </a:lnTo>
                <a:lnTo>
                  <a:pt x="1022" y="464"/>
                </a:lnTo>
                <a:lnTo>
                  <a:pt x="1022" y="458"/>
                </a:lnTo>
                <a:lnTo>
                  <a:pt x="1020" y="451"/>
                </a:lnTo>
                <a:lnTo>
                  <a:pt x="1020" y="450"/>
                </a:lnTo>
                <a:lnTo>
                  <a:pt x="1020" y="448"/>
                </a:lnTo>
                <a:lnTo>
                  <a:pt x="1020" y="446"/>
                </a:lnTo>
                <a:lnTo>
                  <a:pt x="1019" y="445"/>
                </a:lnTo>
                <a:lnTo>
                  <a:pt x="1019" y="442"/>
                </a:lnTo>
                <a:lnTo>
                  <a:pt x="1019" y="441"/>
                </a:lnTo>
                <a:lnTo>
                  <a:pt x="1022" y="445"/>
                </a:lnTo>
                <a:lnTo>
                  <a:pt x="1024" y="449"/>
                </a:lnTo>
                <a:lnTo>
                  <a:pt x="1030" y="456"/>
                </a:lnTo>
                <a:lnTo>
                  <a:pt x="1033" y="463"/>
                </a:lnTo>
                <a:lnTo>
                  <a:pt x="1032" y="463"/>
                </a:lnTo>
                <a:lnTo>
                  <a:pt x="1031" y="464"/>
                </a:lnTo>
                <a:lnTo>
                  <a:pt x="1032" y="464"/>
                </a:lnTo>
                <a:lnTo>
                  <a:pt x="1031" y="464"/>
                </a:lnTo>
                <a:lnTo>
                  <a:pt x="1033" y="468"/>
                </a:lnTo>
                <a:lnTo>
                  <a:pt x="1035" y="473"/>
                </a:lnTo>
                <a:lnTo>
                  <a:pt x="1037" y="474"/>
                </a:lnTo>
                <a:lnTo>
                  <a:pt x="1039" y="475"/>
                </a:lnTo>
                <a:lnTo>
                  <a:pt x="1039" y="472"/>
                </a:lnTo>
                <a:lnTo>
                  <a:pt x="1036" y="471"/>
                </a:lnTo>
                <a:lnTo>
                  <a:pt x="1036" y="470"/>
                </a:lnTo>
                <a:lnTo>
                  <a:pt x="1036" y="470"/>
                </a:lnTo>
                <a:lnTo>
                  <a:pt x="1037" y="467"/>
                </a:lnTo>
                <a:lnTo>
                  <a:pt x="1035" y="465"/>
                </a:lnTo>
                <a:lnTo>
                  <a:pt x="1035" y="463"/>
                </a:lnTo>
                <a:lnTo>
                  <a:pt x="1035" y="462"/>
                </a:lnTo>
                <a:lnTo>
                  <a:pt x="1029" y="454"/>
                </a:lnTo>
                <a:lnTo>
                  <a:pt x="1024" y="446"/>
                </a:lnTo>
                <a:lnTo>
                  <a:pt x="1026" y="445"/>
                </a:lnTo>
                <a:lnTo>
                  <a:pt x="1026" y="445"/>
                </a:lnTo>
                <a:lnTo>
                  <a:pt x="1021" y="437"/>
                </a:lnTo>
                <a:lnTo>
                  <a:pt x="1022" y="429"/>
                </a:lnTo>
                <a:lnTo>
                  <a:pt x="1026" y="433"/>
                </a:lnTo>
                <a:lnTo>
                  <a:pt x="1028" y="438"/>
                </a:lnTo>
                <a:lnTo>
                  <a:pt x="1028" y="437"/>
                </a:lnTo>
                <a:lnTo>
                  <a:pt x="1028" y="434"/>
                </a:lnTo>
                <a:lnTo>
                  <a:pt x="1028" y="432"/>
                </a:lnTo>
                <a:lnTo>
                  <a:pt x="1030" y="429"/>
                </a:lnTo>
                <a:lnTo>
                  <a:pt x="1030" y="430"/>
                </a:lnTo>
                <a:lnTo>
                  <a:pt x="1030" y="430"/>
                </a:lnTo>
                <a:lnTo>
                  <a:pt x="1030" y="429"/>
                </a:lnTo>
                <a:lnTo>
                  <a:pt x="1031" y="428"/>
                </a:lnTo>
                <a:lnTo>
                  <a:pt x="1033" y="429"/>
                </a:lnTo>
                <a:lnTo>
                  <a:pt x="1037" y="433"/>
                </a:lnTo>
                <a:lnTo>
                  <a:pt x="1037" y="430"/>
                </a:lnTo>
                <a:lnTo>
                  <a:pt x="1037" y="428"/>
                </a:lnTo>
                <a:lnTo>
                  <a:pt x="1040" y="429"/>
                </a:lnTo>
                <a:lnTo>
                  <a:pt x="1041" y="432"/>
                </a:lnTo>
                <a:lnTo>
                  <a:pt x="1046" y="441"/>
                </a:lnTo>
                <a:lnTo>
                  <a:pt x="1051" y="448"/>
                </a:lnTo>
                <a:lnTo>
                  <a:pt x="1048" y="445"/>
                </a:lnTo>
                <a:lnTo>
                  <a:pt x="1047" y="441"/>
                </a:lnTo>
                <a:lnTo>
                  <a:pt x="1048" y="437"/>
                </a:lnTo>
                <a:lnTo>
                  <a:pt x="1047" y="432"/>
                </a:lnTo>
                <a:lnTo>
                  <a:pt x="1046" y="433"/>
                </a:lnTo>
                <a:lnTo>
                  <a:pt x="1045" y="434"/>
                </a:lnTo>
                <a:lnTo>
                  <a:pt x="1043" y="431"/>
                </a:lnTo>
                <a:lnTo>
                  <a:pt x="1041" y="429"/>
                </a:lnTo>
                <a:lnTo>
                  <a:pt x="1043" y="424"/>
                </a:lnTo>
                <a:lnTo>
                  <a:pt x="1044" y="424"/>
                </a:lnTo>
                <a:lnTo>
                  <a:pt x="1045" y="423"/>
                </a:lnTo>
                <a:lnTo>
                  <a:pt x="1045" y="423"/>
                </a:lnTo>
                <a:lnTo>
                  <a:pt x="1047" y="423"/>
                </a:lnTo>
                <a:lnTo>
                  <a:pt x="1051" y="426"/>
                </a:lnTo>
                <a:lnTo>
                  <a:pt x="1052" y="422"/>
                </a:lnTo>
                <a:lnTo>
                  <a:pt x="1054" y="424"/>
                </a:lnTo>
                <a:lnTo>
                  <a:pt x="1056" y="422"/>
                </a:lnTo>
                <a:lnTo>
                  <a:pt x="1057" y="420"/>
                </a:lnTo>
                <a:lnTo>
                  <a:pt x="1060" y="423"/>
                </a:lnTo>
                <a:lnTo>
                  <a:pt x="1062" y="426"/>
                </a:lnTo>
                <a:lnTo>
                  <a:pt x="1065" y="426"/>
                </a:lnTo>
                <a:lnTo>
                  <a:pt x="1068" y="429"/>
                </a:lnTo>
                <a:lnTo>
                  <a:pt x="1069" y="426"/>
                </a:lnTo>
                <a:lnTo>
                  <a:pt x="1070" y="422"/>
                </a:lnTo>
                <a:lnTo>
                  <a:pt x="1070" y="423"/>
                </a:lnTo>
                <a:lnTo>
                  <a:pt x="1071" y="423"/>
                </a:lnTo>
                <a:lnTo>
                  <a:pt x="1071" y="422"/>
                </a:lnTo>
                <a:lnTo>
                  <a:pt x="1071" y="422"/>
                </a:lnTo>
                <a:lnTo>
                  <a:pt x="1071" y="422"/>
                </a:lnTo>
                <a:lnTo>
                  <a:pt x="1070" y="422"/>
                </a:lnTo>
                <a:lnTo>
                  <a:pt x="1072" y="421"/>
                </a:lnTo>
                <a:lnTo>
                  <a:pt x="1073" y="420"/>
                </a:lnTo>
                <a:lnTo>
                  <a:pt x="1074" y="421"/>
                </a:lnTo>
                <a:lnTo>
                  <a:pt x="1074" y="422"/>
                </a:lnTo>
                <a:lnTo>
                  <a:pt x="1074" y="426"/>
                </a:lnTo>
                <a:lnTo>
                  <a:pt x="1076" y="430"/>
                </a:lnTo>
                <a:lnTo>
                  <a:pt x="1079" y="432"/>
                </a:lnTo>
                <a:lnTo>
                  <a:pt x="1084" y="434"/>
                </a:lnTo>
                <a:lnTo>
                  <a:pt x="1082" y="437"/>
                </a:lnTo>
                <a:lnTo>
                  <a:pt x="1085" y="438"/>
                </a:lnTo>
                <a:lnTo>
                  <a:pt x="1085" y="437"/>
                </a:lnTo>
                <a:lnTo>
                  <a:pt x="1086" y="437"/>
                </a:lnTo>
                <a:lnTo>
                  <a:pt x="1086" y="437"/>
                </a:lnTo>
                <a:lnTo>
                  <a:pt x="1087" y="437"/>
                </a:lnTo>
                <a:lnTo>
                  <a:pt x="1088" y="437"/>
                </a:lnTo>
                <a:lnTo>
                  <a:pt x="1089" y="438"/>
                </a:lnTo>
                <a:lnTo>
                  <a:pt x="1092" y="440"/>
                </a:lnTo>
                <a:lnTo>
                  <a:pt x="1092" y="441"/>
                </a:lnTo>
                <a:lnTo>
                  <a:pt x="1090" y="441"/>
                </a:lnTo>
                <a:lnTo>
                  <a:pt x="1089" y="440"/>
                </a:lnTo>
                <a:lnTo>
                  <a:pt x="1089" y="442"/>
                </a:lnTo>
                <a:lnTo>
                  <a:pt x="1089" y="445"/>
                </a:lnTo>
                <a:lnTo>
                  <a:pt x="1090" y="447"/>
                </a:lnTo>
                <a:lnTo>
                  <a:pt x="1093" y="449"/>
                </a:lnTo>
                <a:lnTo>
                  <a:pt x="1095" y="451"/>
                </a:lnTo>
                <a:lnTo>
                  <a:pt x="1097" y="455"/>
                </a:lnTo>
                <a:lnTo>
                  <a:pt x="1102" y="458"/>
                </a:lnTo>
                <a:lnTo>
                  <a:pt x="1104" y="463"/>
                </a:lnTo>
                <a:lnTo>
                  <a:pt x="1105" y="462"/>
                </a:lnTo>
                <a:lnTo>
                  <a:pt x="1106" y="462"/>
                </a:lnTo>
                <a:lnTo>
                  <a:pt x="1104" y="456"/>
                </a:lnTo>
                <a:lnTo>
                  <a:pt x="1099" y="453"/>
                </a:lnTo>
                <a:lnTo>
                  <a:pt x="1101" y="454"/>
                </a:lnTo>
                <a:lnTo>
                  <a:pt x="1099" y="455"/>
                </a:lnTo>
                <a:lnTo>
                  <a:pt x="1097" y="451"/>
                </a:lnTo>
                <a:lnTo>
                  <a:pt x="1098" y="448"/>
                </a:lnTo>
                <a:lnTo>
                  <a:pt x="1096" y="447"/>
                </a:lnTo>
                <a:lnTo>
                  <a:pt x="1095" y="445"/>
                </a:lnTo>
                <a:lnTo>
                  <a:pt x="1094" y="446"/>
                </a:lnTo>
                <a:lnTo>
                  <a:pt x="1093" y="447"/>
                </a:lnTo>
                <a:lnTo>
                  <a:pt x="1094" y="445"/>
                </a:lnTo>
                <a:lnTo>
                  <a:pt x="1093" y="445"/>
                </a:lnTo>
                <a:lnTo>
                  <a:pt x="1092" y="443"/>
                </a:lnTo>
                <a:lnTo>
                  <a:pt x="1092" y="443"/>
                </a:lnTo>
                <a:lnTo>
                  <a:pt x="1094" y="443"/>
                </a:lnTo>
                <a:lnTo>
                  <a:pt x="1096" y="443"/>
                </a:lnTo>
                <a:lnTo>
                  <a:pt x="1095" y="442"/>
                </a:lnTo>
                <a:lnTo>
                  <a:pt x="1094" y="441"/>
                </a:lnTo>
                <a:lnTo>
                  <a:pt x="1095" y="440"/>
                </a:lnTo>
                <a:lnTo>
                  <a:pt x="1096" y="439"/>
                </a:lnTo>
                <a:lnTo>
                  <a:pt x="1095" y="439"/>
                </a:lnTo>
                <a:lnTo>
                  <a:pt x="1095" y="438"/>
                </a:lnTo>
                <a:lnTo>
                  <a:pt x="1109" y="449"/>
                </a:lnTo>
                <a:lnTo>
                  <a:pt x="1122" y="463"/>
                </a:lnTo>
                <a:lnTo>
                  <a:pt x="1132" y="474"/>
                </a:lnTo>
                <a:lnTo>
                  <a:pt x="1144" y="484"/>
                </a:lnTo>
                <a:lnTo>
                  <a:pt x="1148" y="489"/>
                </a:lnTo>
                <a:lnTo>
                  <a:pt x="1154" y="493"/>
                </a:lnTo>
                <a:lnTo>
                  <a:pt x="1160" y="498"/>
                </a:lnTo>
                <a:lnTo>
                  <a:pt x="1162" y="504"/>
                </a:lnTo>
                <a:lnTo>
                  <a:pt x="1172" y="504"/>
                </a:lnTo>
                <a:lnTo>
                  <a:pt x="1184" y="504"/>
                </a:lnTo>
                <a:lnTo>
                  <a:pt x="1178" y="499"/>
                </a:lnTo>
                <a:lnTo>
                  <a:pt x="1172" y="495"/>
                </a:lnTo>
                <a:lnTo>
                  <a:pt x="1167" y="490"/>
                </a:lnTo>
                <a:lnTo>
                  <a:pt x="1160" y="484"/>
                </a:lnTo>
                <a:lnTo>
                  <a:pt x="1156" y="481"/>
                </a:lnTo>
                <a:lnTo>
                  <a:pt x="1152" y="478"/>
                </a:lnTo>
                <a:lnTo>
                  <a:pt x="1151" y="476"/>
                </a:lnTo>
                <a:lnTo>
                  <a:pt x="1148" y="476"/>
                </a:lnTo>
                <a:lnTo>
                  <a:pt x="1150" y="474"/>
                </a:lnTo>
                <a:lnTo>
                  <a:pt x="1151" y="472"/>
                </a:lnTo>
                <a:lnTo>
                  <a:pt x="1148" y="472"/>
                </a:lnTo>
                <a:lnTo>
                  <a:pt x="1148" y="468"/>
                </a:lnTo>
                <a:lnTo>
                  <a:pt x="1155" y="474"/>
                </a:lnTo>
                <a:lnTo>
                  <a:pt x="1162" y="479"/>
                </a:lnTo>
                <a:lnTo>
                  <a:pt x="1165" y="481"/>
                </a:lnTo>
                <a:lnTo>
                  <a:pt x="1168" y="483"/>
                </a:lnTo>
                <a:lnTo>
                  <a:pt x="1170" y="483"/>
                </a:lnTo>
                <a:lnTo>
                  <a:pt x="1171" y="482"/>
                </a:lnTo>
                <a:lnTo>
                  <a:pt x="1172" y="483"/>
                </a:lnTo>
                <a:lnTo>
                  <a:pt x="1173" y="483"/>
                </a:lnTo>
                <a:lnTo>
                  <a:pt x="1172" y="484"/>
                </a:lnTo>
                <a:lnTo>
                  <a:pt x="1171" y="483"/>
                </a:lnTo>
                <a:lnTo>
                  <a:pt x="1176" y="490"/>
                </a:lnTo>
                <a:lnTo>
                  <a:pt x="1184" y="492"/>
                </a:lnTo>
                <a:lnTo>
                  <a:pt x="1179" y="489"/>
                </a:lnTo>
                <a:lnTo>
                  <a:pt x="1173" y="483"/>
                </a:lnTo>
                <a:lnTo>
                  <a:pt x="1177" y="484"/>
                </a:lnTo>
                <a:lnTo>
                  <a:pt x="1180" y="487"/>
                </a:lnTo>
                <a:lnTo>
                  <a:pt x="1186" y="491"/>
                </a:lnTo>
                <a:lnTo>
                  <a:pt x="1189" y="493"/>
                </a:lnTo>
                <a:lnTo>
                  <a:pt x="1191" y="491"/>
                </a:lnTo>
                <a:lnTo>
                  <a:pt x="1189" y="489"/>
                </a:lnTo>
                <a:lnTo>
                  <a:pt x="1191" y="489"/>
                </a:lnTo>
                <a:lnTo>
                  <a:pt x="1193" y="490"/>
                </a:lnTo>
                <a:lnTo>
                  <a:pt x="1192" y="491"/>
                </a:lnTo>
                <a:lnTo>
                  <a:pt x="1191" y="490"/>
                </a:lnTo>
                <a:lnTo>
                  <a:pt x="1192" y="493"/>
                </a:lnTo>
                <a:lnTo>
                  <a:pt x="1193" y="495"/>
                </a:lnTo>
                <a:lnTo>
                  <a:pt x="1192" y="497"/>
                </a:lnTo>
                <a:lnTo>
                  <a:pt x="1191" y="498"/>
                </a:lnTo>
                <a:lnTo>
                  <a:pt x="1188" y="498"/>
                </a:lnTo>
                <a:lnTo>
                  <a:pt x="1189" y="500"/>
                </a:lnTo>
                <a:lnTo>
                  <a:pt x="1193" y="504"/>
                </a:lnTo>
                <a:lnTo>
                  <a:pt x="1197" y="504"/>
                </a:lnTo>
                <a:lnTo>
                  <a:pt x="1214" y="504"/>
                </a:lnTo>
                <a:lnTo>
                  <a:pt x="1232" y="504"/>
                </a:lnTo>
                <a:lnTo>
                  <a:pt x="1236" y="504"/>
                </a:lnTo>
                <a:lnTo>
                  <a:pt x="1241" y="504"/>
                </a:lnTo>
                <a:lnTo>
                  <a:pt x="1242" y="503"/>
                </a:lnTo>
                <a:lnTo>
                  <a:pt x="1242" y="501"/>
                </a:lnTo>
                <a:lnTo>
                  <a:pt x="1244" y="500"/>
                </a:lnTo>
                <a:lnTo>
                  <a:pt x="1246" y="500"/>
                </a:lnTo>
                <a:lnTo>
                  <a:pt x="1249" y="498"/>
                </a:lnTo>
                <a:lnTo>
                  <a:pt x="1251" y="496"/>
                </a:lnTo>
                <a:lnTo>
                  <a:pt x="1257" y="492"/>
                </a:lnTo>
                <a:lnTo>
                  <a:pt x="1262" y="490"/>
                </a:lnTo>
                <a:lnTo>
                  <a:pt x="1263" y="490"/>
                </a:lnTo>
                <a:lnTo>
                  <a:pt x="1265" y="489"/>
                </a:lnTo>
                <a:lnTo>
                  <a:pt x="1267" y="490"/>
                </a:lnTo>
                <a:lnTo>
                  <a:pt x="1268" y="488"/>
                </a:lnTo>
                <a:lnTo>
                  <a:pt x="1270" y="487"/>
                </a:lnTo>
                <a:lnTo>
                  <a:pt x="1272" y="486"/>
                </a:lnTo>
                <a:lnTo>
                  <a:pt x="1276" y="483"/>
                </a:lnTo>
                <a:lnTo>
                  <a:pt x="1279" y="482"/>
                </a:lnTo>
                <a:lnTo>
                  <a:pt x="1282" y="480"/>
                </a:lnTo>
                <a:lnTo>
                  <a:pt x="1280" y="479"/>
                </a:lnTo>
                <a:lnTo>
                  <a:pt x="1278" y="480"/>
                </a:lnTo>
                <a:lnTo>
                  <a:pt x="1278" y="479"/>
                </a:lnTo>
                <a:lnTo>
                  <a:pt x="1271" y="480"/>
                </a:lnTo>
                <a:lnTo>
                  <a:pt x="1269" y="483"/>
                </a:lnTo>
                <a:lnTo>
                  <a:pt x="1260" y="488"/>
                </a:lnTo>
                <a:lnTo>
                  <a:pt x="1253" y="490"/>
                </a:lnTo>
                <a:lnTo>
                  <a:pt x="1251" y="488"/>
                </a:lnTo>
                <a:lnTo>
                  <a:pt x="1253" y="483"/>
                </a:lnTo>
                <a:lnTo>
                  <a:pt x="1259" y="481"/>
                </a:lnTo>
                <a:lnTo>
                  <a:pt x="1263" y="479"/>
                </a:lnTo>
                <a:lnTo>
                  <a:pt x="1265" y="476"/>
                </a:lnTo>
                <a:lnTo>
                  <a:pt x="1262" y="475"/>
                </a:lnTo>
                <a:lnTo>
                  <a:pt x="1261" y="476"/>
                </a:lnTo>
                <a:lnTo>
                  <a:pt x="1261" y="475"/>
                </a:lnTo>
                <a:lnTo>
                  <a:pt x="1261" y="475"/>
                </a:lnTo>
                <a:lnTo>
                  <a:pt x="1261" y="474"/>
                </a:lnTo>
                <a:lnTo>
                  <a:pt x="1258" y="474"/>
                </a:lnTo>
                <a:lnTo>
                  <a:pt x="1253" y="474"/>
                </a:lnTo>
                <a:lnTo>
                  <a:pt x="1252" y="473"/>
                </a:lnTo>
                <a:lnTo>
                  <a:pt x="1251" y="472"/>
                </a:lnTo>
                <a:lnTo>
                  <a:pt x="1250" y="472"/>
                </a:lnTo>
                <a:lnTo>
                  <a:pt x="1247" y="471"/>
                </a:lnTo>
                <a:lnTo>
                  <a:pt x="1244" y="467"/>
                </a:lnTo>
                <a:lnTo>
                  <a:pt x="1241" y="462"/>
                </a:lnTo>
                <a:lnTo>
                  <a:pt x="1238" y="462"/>
                </a:lnTo>
                <a:lnTo>
                  <a:pt x="1238" y="460"/>
                </a:lnTo>
                <a:lnTo>
                  <a:pt x="1238" y="460"/>
                </a:lnTo>
                <a:lnTo>
                  <a:pt x="1238" y="459"/>
                </a:lnTo>
                <a:lnTo>
                  <a:pt x="1237" y="459"/>
                </a:lnTo>
                <a:lnTo>
                  <a:pt x="1236" y="457"/>
                </a:lnTo>
                <a:lnTo>
                  <a:pt x="1236" y="458"/>
                </a:lnTo>
                <a:lnTo>
                  <a:pt x="1235" y="458"/>
                </a:lnTo>
                <a:lnTo>
                  <a:pt x="1235" y="459"/>
                </a:lnTo>
                <a:lnTo>
                  <a:pt x="1235" y="460"/>
                </a:lnTo>
                <a:lnTo>
                  <a:pt x="1234" y="459"/>
                </a:lnTo>
                <a:lnTo>
                  <a:pt x="1234" y="458"/>
                </a:lnTo>
                <a:lnTo>
                  <a:pt x="1233" y="459"/>
                </a:lnTo>
                <a:lnTo>
                  <a:pt x="1233" y="460"/>
                </a:lnTo>
                <a:lnTo>
                  <a:pt x="1233" y="462"/>
                </a:lnTo>
                <a:lnTo>
                  <a:pt x="1230" y="464"/>
                </a:lnTo>
                <a:lnTo>
                  <a:pt x="1226" y="465"/>
                </a:lnTo>
                <a:lnTo>
                  <a:pt x="1224" y="464"/>
                </a:lnTo>
                <a:lnTo>
                  <a:pt x="1222" y="464"/>
                </a:lnTo>
                <a:lnTo>
                  <a:pt x="1221" y="464"/>
                </a:lnTo>
                <a:lnTo>
                  <a:pt x="1221" y="463"/>
                </a:lnTo>
                <a:lnTo>
                  <a:pt x="1221" y="463"/>
                </a:lnTo>
                <a:lnTo>
                  <a:pt x="1220" y="463"/>
                </a:lnTo>
                <a:lnTo>
                  <a:pt x="1220" y="463"/>
                </a:lnTo>
                <a:lnTo>
                  <a:pt x="1217" y="460"/>
                </a:lnTo>
                <a:lnTo>
                  <a:pt x="1213" y="459"/>
                </a:lnTo>
                <a:lnTo>
                  <a:pt x="1208" y="456"/>
                </a:lnTo>
                <a:lnTo>
                  <a:pt x="1203" y="453"/>
                </a:lnTo>
                <a:lnTo>
                  <a:pt x="1200" y="450"/>
                </a:lnTo>
                <a:lnTo>
                  <a:pt x="1196" y="447"/>
                </a:lnTo>
                <a:lnTo>
                  <a:pt x="1192" y="446"/>
                </a:lnTo>
                <a:lnTo>
                  <a:pt x="1186" y="443"/>
                </a:lnTo>
                <a:lnTo>
                  <a:pt x="1185" y="443"/>
                </a:lnTo>
                <a:lnTo>
                  <a:pt x="1183" y="442"/>
                </a:lnTo>
                <a:lnTo>
                  <a:pt x="1183" y="440"/>
                </a:lnTo>
                <a:lnTo>
                  <a:pt x="1181" y="438"/>
                </a:lnTo>
                <a:lnTo>
                  <a:pt x="1180" y="437"/>
                </a:lnTo>
                <a:lnTo>
                  <a:pt x="1180" y="435"/>
                </a:lnTo>
                <a:lnTo>
                  <a:pt x="1179" y="435"/>
                </a:lnTo>
                <a:lnTo>
                  <a:pt x="1178" y="434"/>
                </a:lnTo>
                <a:lnTo>
                  <a:pt x="1180" y="434"/>
                </a:lnTo>
                <a:lnTo>
                  <a:pt x="1181" y="432"/>
                </a:lnTo>
                <a:lnTo>
                  <a:pt x="1178" y="432"/>
                </a:lnTo>
                <a:lnTo>
                  <a:pt x="1178" y="435"/>
                </a:lnTo>
                <a:lnTo>
                  <a:pt x="1176" y="434"/>
                </a:lnTo>
                <a:lnTo>
                  <a:pt x="1177" y="431"/>
                </a:lnTo>
                <a:lnTo>
                  <a:pt x="1175" y="432"/>
                </a:lnTo>
                <a:lnTo>
                  <a:pt x="1173" y="433"/>
                </a:lnTo>
                <a:lnTo>
                  <a:pt x="1171" y="431"/>
                </a:lnTo>
                <a:lnTo>
                  <a:pt x="1169" y="431"/>
                </a:lnTo>
                <a:lnTo>
                  <a:pt x="1165" y="430"/>
                </a:lnTo>
                <a:lnTo>
                  <a:pt x="1162" y="429"/>
                </a:lnTo>
                <a:lnTo>
                  <a:pt x="1161" y="430"/>
                </a:lnTo>
                <a:lnTo>
                  <a:pt x="1160" y="431"/>
                </a:lnTo>
                <a:lnTo>
                  <a:pt x="1158" y="431"/>
                </a:lnTo>
                <a:lnTo>
                  <a:pt x="1155" y="433"/>
                </a:lnTo>
                <a:lnTo>
                  <a:pt x="1153" y="431"/>
                </a:lnTo>
                <a:lnTo>
                  <a:pt x="1152" y="430"/>
                </a:lnTo>
                <a:lnTo>
                  <a:pt x="1148" y="429"/>
                </a:lnTo>
                <a:lnTo>
                  <a:pt x="1145" y="428"/>
                </a:lnTo>
                <a:lnTo>
                  <a:pt x="1145" y="426"/>
                </a:lnTo>
                <a:lnTo>
                  <a:pt x="1145" y="425"/>
                </a:lnTo>
                <a:lnTo>
                  <a:pt x="1143" y="425"/>
                </a:lnTo>
                <a:lnTo>
                  <a:pt x="1143" y="426"/>
                </a:lnTo>
                <a:lnTo>
                  <a:pt x="1138" y="424"/>
                </a:lnTo>
                <a:lnTo>
                  <a:pt x="1136" y="422"/>
                </a:lnTo>
                <a:lnTo>
                  <a:pt x="1130" y="417"/>
                </a:lnTo>
                <a:lnTo>
                  <a:pt x="1129" y="412"/>
                </a:lnTo>
                <a:lnTo>
                  <a:pt x="1123" y="410"/>
                </a:lnTo>
                <a:lnTo>
                  <a:pt x="1118" y="407"/>
                </a:lnTo>
                <a:lnTo>
                  <a:pt x="1118" y="405"/>
                </a:lnTo>
                <a:lnTo>
                  <a:pt x="1118" y="403"/>
                </a:lnTo>
                <a:lnTo>
                  <a:pt x="1117" y="404"/>
                </a:lnTo>
                <a:lnTo>
                  <a:pt x="1114" y="404"/>
                </a:lnTo>
                <a:lnTo>
                  <a:pt x="1110" y="403"/>
                </a:lnTo>
                <a:lnTo>
                  <a:pt x="1106" y="401"/>
                </a:lnTo>
                <a:lnTo>
                  <a:pt x="1105" y="397"/>
                </a:lnTo>
                <a:lnTo>
                  <a:pt x="1106" y="392"/>
                </a:lnTo>
                <a:lnTo>
                  <a:pt x="1112" y="391"/>
                </a:lnTo>
                <a:lnTo>
                  <a:pt x="1119" y="390"/>
                </a:lnTo>
                <a:lnTo>
                  <a:pt x="1123" y="388"/>
                </a:lnTo>
                <a:lnTo>
                  <a:pt x="1129" y="387"/>
                </a:lnTo>
                <a:lnTo>
                  <a:pt x="1131" y="387"/>
                </a:lnTo>
                <a:lnTo>
                  <a:pt x="1135" y="385"/>
                </a:lnTo>
                <a:lnTo>
                  <a:pt x="1137" y="383"/>
                </a:lnTo>
                <a:lnTo>
                  <a:pt x="1138" y="382"/>
                </a:lnTo>
                <a:lnTo>
                  <a:pt x="1142" y="384"/>
                </a:lnTo>
                <a:lnTo>
                  <a:pt x="1144" y="384"/>
                </a:lnTo>
                <a:lnTo>
                  <a:pt x="1146" y="387"/>
                </a:lnTo>
                <a:lnTo>
                  <a:pt x="1147" y="388"/>
                </a:lnTo>
                <a:lnTo>
                  <a:pt x="1148" y="387"/>
                </a:lnTo>
                <a:lnTo>
                  <a:pt x="1148" y="387"/>
                </a:lnTo>
                <a:lnTo>
                  <a:pt x="1151" y="387"/>
                </a:lnTo>
                <a:lnTo>
                  <a:pt x="1152" y="387"/>
                </a:lnTo>
                <a:lnTo>
                  <a:pt x="1154" y="387"/>
                </a:lnTo>
                <a:lnTo>
                  <a:pt x="1155" y="387"/>
                </a:lnTo>
                <a:lnTo>
                  <a:pt x="1159" y="387"/>
                </a:lnTo>
                <a:lnTo>
                  <a:pt x="1162" y="385"/>
                </a:lnTo>
                <a:lnTo>
                  <a:pt x="1167" y="388"/>
                </a:lnTo>
                <a:lnTo>
                  <a:pt x="1171" y="390"/>
                </a:lnTo>
                <a:lnTo>
                  <a:pt x="1171" y="387"/>
                </a:lnTo>
                <a:lnTo>
                  <a:pt x="1169" y="384"/>
                </a:lnTo>
                <a:lnTo>
                  <a:pt x="1170" y="384"/>
                </a:lnTo>
                <a:lnTo>
                  <a:pt x="1172" y="385"/>
                </a:lnTo>
                <a:lnTo>
                  <a:pt x="1175" y="387"/>
                </a:lnTo>
                <a:lnTo>
                  <a:pt x="1178" y="384"/>
                </a:lnTo>
                <a:lnTo>
                  <a:pt x="1177" y="383"/>
                </a:lnTo>
                <a:lnTo>
                  <a:pt x="1175" y="383"/>
                </a:lnTo>
                <a:lnTo>
                  <a:pt x="1176" y="382"/>
                </a:lnTo>
                <a:lnTo>
                  <a:pt x="1178" y="381"/>
                </a:lnTo>
                <a:lnTo>
                  <a:pt x="1177" y="380"/>
                </a:lnTo>
                <a:lnTo>
                  <a:pt x="1176" y="380"/>
                </a:lnTo>
                <a:lnTo>
                  <a:pt x="1176" y="380"/>
                </a:lnTo>
                <a:lnTo>
                  <a:pt x="1175" y="377"/>
                </a:lnTo>
                <a:lnTo>
                  <a:pt x="1175" y="379"/>
                </a:lnTo>
                <a:lnTo>
                  <a:pt x="1171" y="379"/>
                </a:lnTo>
                <a:lnTo>
                  <a:pt x="1172" y="379"/>
                </a:lnTo>
                <a:lnTo>
                  <a:pt x="1172" y="377"/>
                </a:lnTo>
                <a:lnTo>
                  <a:pt x="1170" y="379"/>
                </a:lnTo>
                <a:lnTo>
                  <a:pt x="1168" y="382"/>
                </a:lnTo>
                <a:lnTo>
                  <a:pt x="1167" y="383"/>
                </a:lnTo>
                <a:lnTo>
                  <a:pt x="1165" y="383"/>
                </a:lnTo>
                <a:lnTo>
                  <a:pt x="1164" y="383"/>
                </a:lnTo>
                <a:lnTo>
                  <a:pt x="1163" y="383"/>
                </a:lnTo>
                <a:lnTo>
                  <a:pt x="1162" y="384"/>
                </a:lnTo>
                <a:lnTo>
                  <a:pt x="1162" y="384"/>
                </a:lnTo>
                <a:lnTo>
                  <a:pt x="1159" y="385"/>
                </a:lnTo>
                <a:lnTo>
                  <a:pt x="1155" y="385"/>
                </a:lnTo>
                <a:lnTo>
                  <a:pt x="1154" y="385"/>
                </a:lnTo>
                <a:lnTo>
                  <a:pt x="1153" y="385"/>
                </a:lnTo>
                <a:lnTo>
                  <a:pt x="1152" y="383"/>
                </a:lnTo>
                <a:lnTo>
                  <a:pt x="1152" y="381"/>
                </a:lnTo>
                <a:lnTo>
                  <a:pt x="1147" y="380"/>
                </a:lnTo>
                <a:lnTo>
                  <a:pt x="1146" y="376"/>
                </a:lnTo>
                <a:lnTo>
                  <a:pt x="1147" y="373"/>
                </a:lnTo>
                <a:lnTo>
                  <a:pt x="1151" y="372"/>
                </a:lnTo>
                <a:lnTo>
                  <a:pt x="1154" y="371"/>
                </a:lnTo>
                <a:lnTo>
                  <a:pt x="1159" y="370"/>
                </a:lnTo>
                <a:lnTo>
                  <a:pt x="1161" y="367"/>
                </a:lnTo>
                <a:lnTo>
                  <a:pt x="1164" y="365"/>
                </a:lnTo>
                <a:lnTo>
                  <a:pt x="1168" y="365"/>
                </a:lnTo>
                <a:lnTo>
                  <a:pt x="1172" y="364"/>
                </a:lnTo>
                <a:lnTo>
                  <a:pt x="1176" y="362"/>
                </a:lnTo>
                <a:lnTo>
                  <a:pt x="1177" y="358"/>
                </a:lnTo>
                <a:lnTo>
                  <a:pt x="1184" y="355"/>
                </a:lnTo>
                <a:lnTo>
                  <a:pt x="1191" y="358"/>
                </a:lnTo>
                <a:lnTo>
                  <a:pt x="1189" y="358"/>
                </a:lnTo>
                <a:lnTo>
                  <a:pt x="1189" y="359"/>
                </a:lnTo>
                <a:lnTo>
                  <a:pt x="1193" y="362"/>
                </a:lnTo>
                <a:lnTo>
                  <a:pt x="1196" y="364"/>
                </a:lnTo>
                <a:lnTo>
                  <a:pt x="1195" y="364"/>
                </a:lnTo>
                <a:lnTo>
                  <a:pt x="1194" y="364"/>
                </a:lnTo>
                <a:lnTo>
                  <a:pt x="1202" y="370"/>
                </a:lnTo>
                <a:lnTo>
                  <a:pt x="1212" y="374"/>
                </a:lnTo>
                <a:lnTo>
                  <a:pt x="1217" y="379"/>
                </a:lnTo>
                <a:lnTo>
                  <a:pt x="1218" y="382"/>
                </a:lnTo>
                <a:lnTo>
                  <a:pt x="1219" y="382"/>
                </a:lnTo>
                <a:lnTo>
                  <a:pt x="1220" y="382"/>
                </a:lnTo>
                <a:lnTo>
                  <a:pt x="1225" y="385"/>
                </a:lnTo>
                <a:lnTo>
                  <a:pt x="1230" y="389"/>
                </a:lnTo>
                <a:lnTo>
                  <a:pt x="1229" y="388"/>
                </a:lnTo>
                <a:lnTo>
                  <a:pt x="1229" y="387"/>
                </a:lnTo>
                <a:lnTo>
                  <a:pt x="1235" y="391"/>
                </a:lnTo>
                <a:lnTo>
                  <a:pt x="1243" y="392"/>
                </a:lnTo>
                <a:lnTo>
                  <a:pt x="1244" y="396"/>
                </a:lnTo>
                <a:lnTo>
                  <a:pt x="1249" y="397"/>
                </a:lnTo>
                <a:lnTo>
                  <a:pt x="1251" y="393"/>
                </a:lnTo>
                <a:lnTo>
                  <a:pt x="1253" y="391"/>
                </a:lnTo>
                <a:lnTo>
                  <a:pt x="1253" y="390"/>
                </a:lnTo>
                <a:lnTo>
                  <a:pt x="1254" y="389"/>
                </a:lnTo>
                <a:lnTo>
                  <a:pt x="1258" y="389"/>
                </a:lnTo>
                <a:lnTo>
                  <a:pt x="1260" y="389"/>
                </a:lnTo>
                <a:lnTo>
                  <a:pt x="1262" y="392"/>
                </a:lnTo>
                <a:lnTo>
                  <a:pt x="1265" y="398"/>
                </a:lnTo>
                <a:lnTo>
                  <a:pt x="1267" y="400"/>
                </a:lnTo>
                <a:lnTo>
                  <a:pt x="1270" y="400"/>
                </a:lnTo>
                <a:lnTo>
                  <a:pt x="1272" y="398"/>
                </a:lnTo>
                <a:lnTo>
                  <a:pt x="1272" y="393"/>
                </a:lnTo>
                <a:lnTo>
                  <a:pt x="1276" y="395"/>
                </a:lnTo>
                <a:lnTo>
                  <a:pt x="1279" y="398"/>
                </a:lnTo>
                <a:lnTo>
                  <a:pt x="1284" y="403"/>
                </a:lnTo>
                <a:lnTo>
                  <a:pt x="1288" y="407"/>
                </a:lnTo>
                <a:lnTo>
                  <a:pt x="1287" y="407"/>
                </a:lnTo>
                <a:lnTo>
                  <a:pt x="1286" y="407"/>
                </a:lnTo>
                <a:lnTo>
                  <a:pt x="1291" y="409"/>
                </a:lnTo>
                <a:lnTo>
                  <a:pt x="1295" y="408"/>
                </a:lnTo>
                <a:lnTo>
                  <a:pt x="1298" y="403"/>
                </a:lnTo>
                <a:lnTo>
                  <a:pt x="1298" y="398"/>
                </a:lnTo>
                <a:lnTo>
                  <a:pt x="1296" y="397"/>
                </a:lnTo>
                <a:lnTo>
                  <a:pt x="1295" y="397"/>
                </a:lnTo>
                <a:lnTo>
                  <a:pt x="1296" y="393"/>
                </a:lnTo>
                <a:lnTo>
                  <a:pt x="1295" y="389"/>
                </a:lnTo>
                <a:lnTo>
                  <a:pt x="1293" y="390"/>
                </a:lnTo>
                <a:lnTo>
                  <a:pt x="1292" y="389"/>
                </a:lnTo>
                <a:lnTo>
                  <a:pt x="1293" y="389"/>
                </a:lnTo>
                <a:lnTo>
                  <a:pt x="1293" y="388"/>
                </a:lnTo>
                <a:lnTo>
                  <a:pt x="1292" y="387"/>
                </a:lnTo>
                <a:lnTo>
                  <a:pt x="1290" y="385"/>
                </a:lnTo>
                <a:lnTo>
                  <a:pt x="1288" y="384"/>
                </a:lnTo>
                <a:lnTo>
                  <a:pt x="1287" y="382"/>
                </a:lnTo>
                <a:lnTo>
                  <a:pt x="1286" y="381"/>
                </a:lnTo>
                <a:lnTo>
                  <a:pt x="1285" y="380"/>
                </a:lnTo>
                <a:lnTo>
                  <a:pt x="1286" y="380"/>
                </a:lnTo>
                <a:lnTo>
                  <a:pt x="1286" y="379"/>
                </a:lnTo>
                <a:lnTo>
                  <a:pt x="1284" y="374"/>
                </a:lnTo>
                <a:lnTo>
                  <a:pt x="1284" y="368"/>
                </a:lnTo>
                <a:lnTo>
                  <a:pt x="1292" y="363"/>
                </a:lnTo>
                <a:lnTo>
                  <a:pt x="1295" y="354"/>
                </a:lnTo>
                <a:lnTo>
                  <a:pt x="1298" y="345"/>
                </a:lnTo>
                <a:lnTo>
                  <a:pt x="1305" y="343"/>
                </a:lnTo>
                <a:lnTo>
                  <a:pt x="1309" y="345"/>
                </a:lnTo>
                <a:lnTo>
                  <a:pt x="1309" y="347"/>
                </a:lnTo>
                <a:lnTo>
                  <a:pt x="1309" y="348"/>
                </a:lnTo>
                <a:lnTo>
                  <a:pt x="1310" y="349"/>
                </a:lnTo>
                <a:lnTo>
                  <a:pt x="1309" y="350"/>
                </a:lnTo>
                <a:lnTo>
                  <a:pt x="1308" y="350"/>
                </a:lnTo>
                <a:lnTo>
                  <a:pt x="1311" y="354"/>
                </a:lnTo>
                <a:lnTo>
                  <a:pt x="1318" y="351"/>
                </a:lnTo>
                <a:lnTo>
                  <a:pt x="1317" y="346"/>
                </a:lnTo>
                <a:lnTo>
                  <a:pt x="1318" y="340"/>
                </a:lnTo>
                <a:lnTo>
                  <a:pt x="1321" y="340"/>
                </a:lnTo>
                <a:lnTo>
                  <a:pt x="1325" y="340"/>
                </a:lnTo>
                <a:lnTo>
                  <a:pt x="1326" y="343"/>
                </a:lnTo>
                <a:lnTo>
                  <a:pt x="1328" y="347"/>
                </a:lnTo>
                <a:lnTo>
                  <a:pt x="1329" y="347"/>
                </a:lnTo>
                <a:lnTo>
                  <a:pt x="1331" y="349"/>
                </a:lnTo>
                <a:lnTo>
                  <a:pt x="1334" y="347"/>
                </a:lnTo>
                <a:lnTo>
                  <a:pt x="1337" y="347"/>
                </a:lnTo>
                <a:lnTo>
                  <a:pt x="1340" y="348"/>
                </a:lnTo>
                <a:lnTo>
                  <a:pt x="1341" y="346"/>
                </a:lnTo>
                <a:lnTo>
                  <a:pt x="1341" y="345"/>
                </a:lnTo>
                <a:lnTo>
                  <a:pt x="1342" y="343"/>
                </a:lnTo>
                <a:lnTo>
                  <a:pt x="1344" y="345"/>
                </a:lnTo>
                <a:lnTo>
                  <a:pt x="1343" y="347"/>
                </a:lnTo>
                <a:lnTo>
                  <a:pt x="1346" y="348"/>
                </a:lnTo>
                <a:lnTo>
                  <a:pt x="1349" y="349"/>
                </a:lnTo>
                <a:lnTo>
                  <a:pt x="1351" y="354"/>
                </a:lnTo>
                <a:lnTo>
                  <a:pt x="1351" y="358"/>
                </a:lnTo>
                <a:lnTo>
                  <a:pt x="1350" y="359"/>
                </a:lnTo>
                <a:lnTo>
                  <a:pt x="1349" y="362"/>
                </a:lnTo>
                <a:lnTo>
                  <a:pt x="1348" y="363"/>
                </a:lnTo>
                <a:lnTo>
                  <a:pt x="1348" y="364"/>
                </a:lnTo>
                <a:lnTo>
                  <a:pt x="1348" y="365"/>
                </a:lnTo>
                <a:lnTo>
                  <a:pt x="1349" y="365"/>
                </a:lnTo>
                <a:lnTo>
                  <a:pt x="1348" y="365"/>
                </a:lnTo>
                <a:lnTo>
                  <a:pt x="1346" y="364"/>
                </a:lnTo>
                <a:lnTo>
                  <a:pt x="1345" y="370"/>
                </a:lnTo>
                <a:lnTo>
                  <a:pt x="1343" y="375"/>
                </a:lnTo>
                <a:lnTo>
                  <a:pt x="1342" y="377"/>
                </a:lnTo>
                <a:lnTo>
                  <a:pt x="1341" y="380"/>
                </a:lnTo>
                <a:lnTo>
                  <a:pt x="1342" y="382"/>
                </a:lnTo>
                <a:lnTo>
                  <a:pt x="1342" y="385"/>
                </a:lnTo>
                <a:lnTo>
                  <a:pt x="1342" y="385"/>
                </a:lnTo>
                <a:lnTo>
                  <a:pt x="1341" y="385"/>
                </a:lnTo>
                <a:lnTo>
                  <a:pt x="1342" y="385"/>
                </a:lnTo>
                <a:lnTo>
                  <a:pt x="1341" y="385"/>
                </a:lnTo>
                <a:lnTo>
                  <a:pt x="1342" y="387"/>
                </a:lnTo>
                <a:lnTo>
                  <a:pt x="1343" y="387"/>
                </a:lnTo>
                <a:lnTo>
                  <a:pt x="1345" y="382"/>
                </a:lnTo>
                <a:lnTo>
                  <a:pt x="1349" y="377"/>
                </a:lnTo>
                <a:lnTo>
                  <a:pt x="1351" y="374"/>
                </a:lnTo>
                <a:lnTo>
                  <a:pt x="1353" y="371"/>
                </a:lnTo>
                <a:lnTo>
                  <a:pt x="1353" y="370"/>
                </a:lnTo>
                <a:lnTo>
                  <a:pt x="1354" y="367"/>
                </a:lnTo>
                <a:lnTo>
                  <a:pt x="1354" y="367"/>
                </a:lnTo>
                <a:lnTo>
                  <a:pt x="1356" y="367"/>
                </a:lnTo>
                <a:lnTo>
                  <a:pt x="1365" y="352"/>
                </a:lnTo>
                <a:lnTo>
                  <a:pt x="1373" y="337"/>
                </a:lnTo>
                <a:lnTo>
                  <a:pt x="1375" y="340"/>
                </a:lnTo>
                <a:lnTo>
                  <a:pt x="1376" y="342"/>
                </a:lnTo>
                <a:lnTo>
                  <a:pt x="1374" y="343"/>
                </a:lnTo>
                <a:lnTo>
                  <a:pt x="1374" y="346"/>
                </a:lnTo>
                <a:lnTo>
                  <a:pt x="1370" y="351"/>
                </a:lnTo>
                <a:lnTo>
                  <a:pt x="1367" y="356"/>
                </a:lnTo>
                <a:lnTo>
                  <a:pt x="1360" y="367"/>
                </a:lnTo>
                <a:lnTo>
                  <a:pt x="1353" y="379"/>
                </a:lnTo>
                <a:lnTo>
                  <a:pt x="1350" y="384"/>
                </a:lnTo>
                <a:lnTo>
                  <a:pt x="1346" y="389"/>
                </a:lnTo>
                <a:lnTo>
                  <a:pt x="1340" y="398"/>
                </a:lnTo>
                <a:lnTo>
                  <a:pt x="1334" y="409"/>
                </a:lnTo>
                <a:lnTo>
                  <a:pt x="1332" y="409"/>
                </a:lnTo>
                <a:lnTo>
                  <a:pt x="1331" y="412"/>
                </a:lnTo>
                <a:lnTo>
                  <a:pt x="1329" y="414"/>
                </a:lnTo>
                <a:lnTo>
                  <a:pt x="1329" y="415"/>
                </a:lnTo>
                <a:lnTo>
                  <a:pt x="1331" y="417"/>
                </a:lnTo>
                <a:lnTo>
                  <a:pt x="1332" y="418"/>
                </a:lnTo>
                <a:lnTo>
                  <a:pt x="1332" y="421"/>
                </a:lnTo>
                <a:lnTo>
                  <a:pt x="1332" y="423"/>
                </a:lnTo>
                <a:lnTo>
                  <a:pt x="1331" y="426"/>
                </a:lnTo>
                <a:lnTo>
                  <a:pt x="1329" y="429"/>
                </a:lnTo>
                <a:lnTo>
                  <a:pt x="1327" y="432"/>
                </a:lnTo>
                <a:lnTo>
                  <a:pt x="1325" y="437"/>
                </a:lnTo>
                <a:lnTo>
                  <a:pt x="1324" y="438"/>
                </a:lnTo>
                <a:lnTo>
                  <a:pt x="1324" y="440"/>
                </a:lnTo>
                <a:lnTo>
                  <a:pt x="1323" y="446"/>
                </a:lnTo>
                <a:lnTo>
                  <a:pt x="1323" y="451"/>
                </a:lnTo>
                <a:lnTo>
                  <a:pt x="1321" y="455"/>
                </a:lnTo>
                <a:lnTo>
                  <a:pt x="1320" y="457"/>
                </a:lnTo>
                <a:lnTo>
                  <a:pt x="1319" y="460"/>
                </a:lnTo>
                <a:lnTo>
                  <a:pt x="1317" y="463"/>
                </a:lnTo>
                <a:lnTo>
                  <a:pt x="1317" y="465"/>
                </a:lnTo>
                <a:lnTo>
                  <a:pt x="1315" y="464"/>
                </a:lnTo>
                <a:lnTo>
                  <a:pt x="1313" y="466"/>
                </a:lnTo>
                <a:lnTo>
                  <a:pt x="1313" y="468"/>
                </a:lnTo>
                <a:lnTo>
                  <a:pt x="1312" y="468"/>
                </a:lnTo>
                <a:lnTo>
                  <a:pt x="1312" y="468"/>
                </a:lnTo>
                <a:lnTo>
                  <a:pt x="1311" y="471"/>
                </a:lnTo>
                <a:lnTo>
                  <a:pt x="1310" y="472"/>
                </a:lnTo>
                <a:lnTo>
                  <a:pt x="1310" y="473"/>
                </a:lnTo>
                <a:lnTo>
                  <a:pt x="1311" y="474"/>
                </a:lnTo>
                <a:lnTo>
                  <a:pt x="1310" y="475"/>
                </a:lnTo>
                <a:lnTo>
                  <a:pt x="1310" y="474"/>
                </a:lnTo>
                <a:lnTo>
                  <a:pt x="1308" y="479"/>
                </a:lnTo>
                <a:lnTo>
                  <a:pt x="1305" y="483"/>
                </a:lnTo>
                <a:lnTo>
                  <a:pt x="1304" y="483"/>
                </a:lnTo>
                <a:lnTo>
                  <a:pt x="1303" y="484"/>
                </a:lnTo>
                <a:lnTo>
                  <a:pt x="1304" y="484"/>
                </a:lnTo>
                <a:lnTo>
                  <a:pt x="1305" y="487"/>
                </a:lnTo>
                <a:lnTo>
                  <a:pt x="1305" y="489"/>
                </a:lnTo>
                <a:lnTo>
                  <a:pt x="1304" y="491"/>
                </a:lnTo>
                <a:lnTo>
                  <a:pt x="1300" y="492"/>
                </a:lnTo>
                <a:lnTo>
                  <a:pt x="1299" y="489"/>
                </a:lnTo>
                <a:lnTo>
                  <a:pt x="1295" y="489"/>
                </a:lnTo>
                <a:lnTo>
                  <a:pt x="1293" y="490"/>
                </a:lnTo>
                <a:lnTo>
                  <a:pt x="1290" y="490"/>
                </a:lnTo>
                <a:lnTo>
                  <a:pt x="1290" y="487"/>
                </a:lnTo>
                <a:lnTo>
                  <a:pt x="1286" y="488"/>
                </a:lnTo>
                <a:lnTo>
                  <a:pt x="1284" y="490"/>
                </a:lnTo>
                <a:lnTo>
                  <a:pt x="1284" y="489"/>
                </a:lnTo>
                <a:lnTo>
                  <a:pt x="1283" y="487"/>
                </a:lnTo>
                <a:lnTo>
                  <a:pt x="1282" y="488"/>
                </a:lnTo>
                <a:lnTo>
                  <a:pt x="1279" y="487"/>
                </a:lnTo>
                <a:lnTo>
                  <a:pt x="1282" y="493"/>
                </a:lnTo>
                <a:lnTo>
                  <a:pt x="1280" y="500"/>
                </a:lnTo>
                <a:lnTo>
                  <a:pt x="1276" y="501"/>
                </a:lnTo>
                <a:lnTo>
                  <a:pt x="1272" y="503"/>
                </a:lnTo>
                <a:lnTo>
                  <a:pt x="1271" y="501"/>
                </a:lnTo>
                <a:lnTo>
                  <a:pt x="1270" y="500"/>
                </a:lnTo>
                <a:lnTo>
                  <a:pt x="1270" y="500"/>
                </a:lnTo>
                <a:lnTo>
                  <a:pt x="1269" y="501"/>
                </a:lnTo>
                <a:lnTo>
                  <a:pt x="1269" y="501"/>
                </a:lnTo>
                <a:lnTo>
                  <a:pt x="1268" y="504"/>
                </a:lnTo>
                <a:lnTo>
                  <a:pt x="1279" y="504"/>
                </a:lnTo>
                <a:lnTo>
                  <a:pt x="1291" y="504"/>
                </a:lnTo>
                <a:lnTo>
                  <a:pt x="1295" y="504"/>
                </a:lnTo>
                <a:lnTo>
                  <a:pt x="1299" y="504"/>
                </a:lnTo>
                <a:lnTo>
                  <a:pt x="1310" y="500"/>
                </a:lnTo>
                <a:lnTo>
                  <a:pt x="1316" y="504"/>
                </a:lnTo>
                <a:lnTo>
                  <a:pt x="1327" y="504"/>
                </a:lnTo>
                <a:lnTo>
                  <a:pt x="1338" y="504"/>
                </a:lnTo>
                <a:lnTo>
                  <a:pt x="1343" y="500"/>
                </a:lnTo>
                <a:lnTo>
                  <a:pt x="1349" y="498"/>
                </a:lnTo>
                <a:lnTo>
                  <a:pt x="1349" y="501"/>
                </a:lnTo>
                <a:lnTo>
                  <a:pt x="1348" y="504"/>
                </a:lnTo>
                <a:lnTo>
                  <a:pt x="1352" y="504"/>
                </a:lnTo>
                <a:lnTo>
                  <a:pt x="1357" y="504"/>
                </a:lnTo>
                <a:lnTo>
                  <a:pt x="1362" y="504"/>
                </a:lnTo>
                <a:lnTo>
                  <a:pt x="1369" y="504"/>
                </a:lnTo>
                <a:lnTo>
                  <a:pt x="1370" y="503"/>
                </a:lnTo>
                <a:lnTo>
                  <a:pt x="1369" y="501"/>
                </a:lnTo>
                <a:lnTo>
                  <a:pt x="1366" y="501"/>
                </a:lnTo>
                <a:lnTo>
                  <a:pt x="1364" y="500"/>
                </a:lnTo>
                <a:lnTo>
                  <a:pt x="1367" y="495"/>
                </a:lnTo>
                <a:lnTo>
                  <a:pt x="1376" y="493"/>
                </a:lnTo>
                <a:lnTo>
                  <a:pt x="1375" y="497"/>
                </a:lnTo>
                <a:lnTo>
                  <a:pt x="1376" y="500"/>
                </a:lnTo>
                <a:lnTo>
                  <a:pt x="1374" y="501"/>
                </a:lnTo>
                <a:lnTo>
                  <a:pt x="1373" y="504"/>
                </a:lnTo>
                <a:lnTo>
                  <a:pt x="1376" y="504"/>
                </a:lnTo>
                <a:lnTo>
                  <a:pt x="1379" y="504"/>
                </a:lnTo>
                <a:lnTo>
                  <a:pt x="1385" y="501"/>
                </a:lnTo>
                <a:lnTo>
                  <a:pt x="1390" y="504"/>
                </a:lnTo>
                <a:lnTo>
                  <a:pt x="1390" y="492"/>
                </a:lnTo>
                <a:lnTo>
                  <a:pt x="1390" y="482"/>
                </a:lnTo>
                <a:lnTo>
                  <a:pt x="1386" y="487"/>
                </a:lnTo>
                <a:lnTo>
                  <a:pt x="1386" y="482"/>
                </a:lnTo>
                <a:lnTo>
                  <a:pt x="1387" y="479"/>
                </a:lnTo>
                <a:lnTo>
                  <a:pt x="1390" y="476"/>
                </a:lnTo>
                <a:lnTo>
                  <a:pt x="1390" y="474"/>
                </a:lnTo>
                <a:lnTo>
                  <a:pt x="1390" y="472"/>
                </a:lnTo>
                <a:lnTo>
                  <a:pt x="1387" y="476"/>
                </a:lnTo>
                <a:lnTo>
                  <a:pt x="1384" y="481"/>
                </a:lnTo>
                <a:lnTo>
                  <a:pt x="1382" y="481"/>
                </a:lnTo>
                <a:lnTo>
                  <a:pt x="1381" y="480"/>
                </a:lnTo>
                <a:lnTo>
                  <a:pt x="1381" y="483"/>
                </a:lnTo>
                <a:lnTo>
                  <a:pt x="1384" y="483"/>
                </a:lnTo>
                <a:lnTo>
                  <a:pt x="1383" y="488"/>
                </a:lnTo>
                <a:lnTo>
                  <a:pt x="1386" y="488"/>
                </a:lnTo>
                <a:lnTo>
                  <a:pt x="1386" y="489"/>
                </a:lnTo>
                <a:lnTo>
                  <a:pt x="1387" y="489"/>
                </a:lnTo>
                <a:lnTo>
                  <a:pt x="1387" y="491"/>
                </a:lnTo>
                <a:lnTo>
                  <a:pt x="1387" y="495"/>
                </a:lnTo>
                <a:lnTo>
                  <a:pt x="1385" y="495"/>
                </a:lnTo>
                <a:lnTo>
                  <a:pt x="1384" y="496"/>
                </a:lnTo>
                <a:lnTo>
                  <a:pt x="1382" y="495"/>
                </a:lnTo>
                <a:lnTo>
                  <a:pt x="1383" y="493"/>
                </a:lnTo>
                <a:lnTo>
                  <a:pt x="1378" y="489"/>
                </a:lnTo>
                <a:lnTo>
                  <a:pt x="1373" y="490"/>
                </a:lnTo>
                <a:lnTo>
                  <a:pt x="1373" y="488"/>
                </a:lnTo>
                <a:lnTo>
                  <a:pt x="1373" y="484"/>
                </a:lnTo>
                <a:lnTo>
                  <a:pt x="1369" y="486"/>
                </a:lnTo>
                <a:lnTo>
                  <a:pt x="1367" y="484"/>
                </a:lnTo>
                <a:lnTo>
                  <a:pt x="1367" y="483"/>
                </a:lnTo>
                <a:lnTo>
                  <a:pt x="1367" y="482"/>
                </a:lnTo>
                <a:lnTo>
                  <a:pt x="1366" y="483"/>
                </a:lnTo>
                <a:lnTo>
                  <a:pt x="1366" y="483"/>
                </a:lnTo>
                <a:lnTo>
                  <a:pt x="1365" y="476"/>
                </a:lnTo>
                <a:lnTo>
                  <a:pt x="1370" y="467"/>
                </a:lnTo>
                <a:lnTo>
                  <a:pt x="1371" y="465"/>
                </a:lnTo>
                <a:lnTo>
                  <a:pt x="1374" y="463"/>
                </a:lnTo>
                <a:lnTo>
                  <a:pt x="1375" y="462"/>
                </a:lnTo>
                <a:lnTo>
                  <a:pt x="1376" y="460"/>
                </a:lnTo>
                <a:lnTo>
                  <a:pt x="1376" y="459"/>
                </a:lnTo>
                <a:lnTo>
                  <a:pt x="1376" y="459"/>
                </a:lnTo>
                <a:lnTo>
                  <a:pt x="1377" y="458"/>
                </a:lnTo>
                <a:lnTo>
                  <a:pt x="1378" y="457"/>
                </a:lnTo>
                <a:lnTo>
                  <a:pt x="1378" y="456"/>
                </a:lnTo>
                <a:lnTo>
                  <a:pt x="1379" y="454"/>
                </a:lnTo>
                <a:lnTo>
                  <a:pt x="1378" y="453"/>
                </a:lnTo>
                <a:lnTo>
                  <a:pt x="1381" y="451"/>
                </a:lnTo>
                <a:lnTo>
                  <a:pt x="1381" y="451"/>
                </a:lnTo>
                <a:lnTo>
                  <a:pt x="1382" y="450"/>
                </a:lnTo>
                <a:lnTo>
                  <a:pt x="1383" y="449"/>
                </a:lnTo>
                <a:lnTo>
                  <a:pt x="1384" y="447"/>
                </a:lnTo>
                <a:lnTo>
                  <a:pt x="1389" y="442"/>
                </a:lnTo>
                <a:lnTo>
                  <a:pt x="1389" y="438"/>
                </a:lnTo>
                <a:lnTo>
                  <a:pt x="1390" y="437"/>
                </a:lnTo>
                <a:lnTo>
                  <a:pt x="1390" y="434"/>
                </a:lnTo>
                <a:lnTo>
                  <a:pt x="1389" y="438"/>
                </a:lnTo>
                <a:lnTo>
                  <a:pt x="1386" y="439"/>
                </a:lnTo>
                <a:lnTo>
                  <a:pt x="1385" y="438"/>
                </a:lnTo>
                <a:lnTo>
                  <a:pt x="1386" y="437"/>
                </a:lnTo>
                <a:lnTo>
                  <a:pt x="1384" y="435"/>
                </a:lnTo>
                <a:lnTo>
                  <a:pt x="1383" y="434"/>
                </a:lnTo>
                <a:lnTo>
                  <a:pt x="1384" y="431"/>
                </a:lnTo>
                <a:lnTo>
                  <a:pt x="1386" y="429"/>
                </a:lnTo>
                <a:lnTo>
                  <a:pt x="1387" y="431"/>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3"/>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87" y="432"/>
                </a:lnTo>
                <a:lnTo>
                  <a:pt x="1390" y="428"/>
                </a:lnTo>
                <a:lnTo>
                  <a:pt x="1390" y="421"/>
                </a:lnTo>
                <a:lnTo>
                  <a:pt x="1390" y="407"/>
                </a:lnTo>
                <a:lnTo>
                  <a:pt x="1390" y="395"/>
                </a:lnTo>
                <a:lnTo>
                  <a:pt x="1390" y="373"/>
                </a:lnTo>
                <a:lnTo>
                  <a:pt x="1390" y="352"/>
                </a:lnTo>
                <a:lnTo>
                  <a:pt x="1389" y="356"/>
                </a:lnTo>
                <a:lnTo>
                  <a:pt x="1389" y="358"/>
                </a:lnTo>
                <a:lnTo>
                  <a:pt x="1389" y="362"/>
                </a:lnTo>
                <a:lnTo>
                  <a:pt x="1387" y="363"/>
                </a:lnTo>
                <a:lnTo>
                  <a:pt x="1387" y="366"/>
                </a:lnTo>
                <a:lnTo>
                  <a:pt x="1385" y="367"/>
                </a:lnTo>
                <a:lnTo>
                  <a:pt x="1385" y="368"/>
                </a:lnTo>
                <a:lnTo>
                  <a:pt x="1385" y="368"/>
                </a:lnTo>
                <a:lnTo>
                  <a:pt x="1385" y="368"/>
                </a:lnTo>
                <a:lnTo>
                  <a:pt x="1386" y="370"/>
                </a:lnTo>
                <a:lnTo>
                  <a:pt x="1384" y="373"/>
                </a:lnTo>
                <a:lnTo>
                  <a:pt x="1383" y="376"/>
                </a:lnTo>
                <a:lnTo>
                  <a:pt x="1379" y="380"/>
                </a:lnTo>
                <a:lnTo>
                  <a:pt x="1382" y="383"/>
                </a:lnTo>
                <a:lnTo>
                  <a:pt x="1379" y="390"/>
                </a:lnTo>
                <a:lnTo>
                  <a:pt x="1376" y="395"/>
                </a:lnTo>
                <a:lnTo>
                  <a:pt x="1375" y="392"/>
                </a:lnTo>
                <a:lnTo>
                  <a:pt x="1374" y="390"/>
                </a:lnTo>
                <a:lnTo>
                  <a:pt x="1374" y="391"/>
                </a:lnTo>
                <a:lnTo>
                  <a:pt x="1374" y="392"/>
                </a:lnTo>
                <a:lnTo>
                  <a:pt x="1369" y="396"/>
                </a:lnTo>
                <a:lnTo>
                  <a:pt x="1365" y="400"/>
                </a:lnTo>
                <a:lnTo>
                  <a:pt x="1365" y="401"/>
                </a:lnTo>
                <a:lnTo>
                  <a:pt x="1366" y="403"/>
                </a:lnTo>
                <a:lnTo>
                  <a:pt x="1362" y="405"/>
                </a:lnTo>
                <a:lnTo>
                  <a:pt x="1360" y="408"/>
                </a:lnTo>
                <a:lnTo>
                  <a:pt x="1358" y="410"/>
                </a:lnTo>
                <a:lnTo>
                  <a:pt x="1357" y="412"/>
                </a:lnTo>
                <a:lnTo>
                  <a:pt x="1357" y="415"/>
                </a:lnTo>
                <a:lnTo>
                  <a:pt x="1356" y="416"/>
                </a:lnTo>
                <a:lnTo>
                  <a:pt x="1356" y="416"/>
                </a:lnTo>
                <a:lnTo>
                  <a:pt x="1356" y="416"/>
                </a:lnTo>
                <a:lnTo>
                  <a:pt x="1353" y="418"/>
                </a:lnTo>
                <a:lnTo>
                  <a:pt x="1354" y="422"/>
                </a:lnTo>
                <a:lnTo>
                  <a:pt x="1353" y="423"/>
                </a:lnTo>
                <a:lnTo>
                  <a:pt x="1352" y="423"/>
                </a:lnTo>
                <a:lnTo>
                  <a:pt x="1352" y="425"/>
                </a:lnTo>
                <a:lnTo>
                  <a:pt x="1351" y="430"/>
                </a:lnTo>
                <a:lnTo>
                  <a:pt x="1348" y="435"/>
                </a:lnTo>
                <a:lnTo>
                  <a:pt x="1346" y="441"/>
                </a:lnTo>
                <a:lnTo>
                  <a:pt x="1345" y="441"/>
                </a:lnTo>
                <a:lnTo>
                  <a:pt x="1345" y="441"/>
                </a:lnTo>
                <a:lnTo>
                  <a:pt x="1337" y="454"/>
                </a:lnTo>
                <a:lnTo>
                  <a:pt x="1332" y="465"/>
                </a:lnTo>
                <a:lnTo>
                  <a:pt x="1336" y="459"/>
                </a:lnTo>
                <a:lnTo>
                  <a:pt x="1342" y="455"/>
                </a:lnTo>
                <a:lnTo>
                  <a:pt x="1342" y="456"/>
                </a:lnTo>
                <a:lnTo>
                  <a:pt x="1344" y="457"/>
                </a:lnTo>
                <a:lnTo>
                  <a:pt x="1344" y="458"/>
                </a:lnTo>
                <a:lnTo>
                  <a:pt x="1345" y="459"/>
                </a:lnTo>
                <a:lnTo>
                  <a:pt x="1343" y="463"/>
                </a:lnTo>
                <a:lnTo>
                  <a:pt x="1341" y="465"/>
                </a:lnTo>
                <a:lnTo>
                  <a:pt x="1341" y="467"/>
                </a:lnTo>
                <a:lnTo>
                  <a:pt x="1340" y="470"/>
                </a:lnTo>
                <a:lnTo>
                  <a:pt x="1337" y="471"/>
                </a:lnTo>
                <a:lnTo>
                  <a:pt x="1335" y="471"/>
                </a:lnTo>
                <a:lnTo>
                  <a:pt x="1333" y="472"/>
                </a:lnTo>
                <a:lnTo>
                  <a:pt x="1331" y="474"/>
                </a:lnTo>
                <a:lnTo>
                  <a:pt x="1331" y="472"/>
                </a:lnTo>
                <a:lnTo>
                  <a:pt x="1331" y="468"/>
                </a:lnTo>
                <a:lnTo>
                  <a:pt x="1331" y="467"/>
                </a:lnTo>
                <a:lnTo>
                  <a:pt x="1332" y="467"/>
                </a:lnTo>
                <a:lnTo>
                  <a:pt x="1328" y="468"/>
                </a:lnTo>
                <a:lnTo>
                  <a:pt x="1328" y="472"/>
                </a:lnTo>
                <a:lnTo>
                  <a:pt x="1327" y="471"/>
                </a:lnTo>
                <a:lnTo>
                  <a:pt x="1326" y="470"/>
                </a:lnTo>
                <a:lnTo>
                  <a:pt x="1325" y="473"/>
                </a:lnTo>
                <a:lnTo>
                  <a:pt x="1323" y="478"/>
                </a:lnTo>
                <a:lnTo>
                  <a:pt x="1320" y="481"/>
                </a:lnTo>
                <a:lnTo>
                  <a:pt x="1319" y="484"/>
                </a:lnTo>
                <a:lnTo>
                  <a:pt x="1317" y="484"/>
                </a:lnTo>
                <a:lnTo>
                  <a:pt x="1315" y="487"/>
                </a:lnTo>
                <a:lnTo>
                  <a:pt x="1312" y="486"/>
                </a:lnTo>
                <a:lnTo>
                  <a:pt x="1312" y="481"/>
                </a:lnTo>
                <a:lnTo>
                  <a:pt x="1315" y="480"/>
                </a:lnTo>
                <a:lnTo>
                  <a:pt x="1316" y="478"/>
                </a:lnTo>
                <a:lnTo>
                  <a:pt x="1316" y="478"/>
                </a:lnTo>
                <a:lnTo>
                  <a:pt x="1315" y="476"/>
                </a:lnTo>
                <a:lnTo>
                  <a:pt x="1316" y="474"/>
                </a:lnTo>
                <a:lnTo>
                  <a:pt x="1317" y="474"/>
                </a:lnTo>
                <a:lnTo>
                  <a:pt x="1319" y="470"/>
                </a:lnTo>
                <a:lnTo>
                  <a:pt x="1321" y="467"/>
                </a:lnTo>
                <a:lnTo>
                  <a:pt x="1328" y="457"/>
                </a:lnTo>
                <a:lnTo>
                  <a:pt x="1335" y="448"/>
                </a:lnTo>
                <a:lnTo>
                  <a:pt x="1336" y="445"/>
                </a:lnTo>
                <a:lnTo>
                  <a:pt x="1338" y="441"/>
                </a:lnTo>
                <a:lnTo>
                  <a:pt x="1341" y="438"/>
                </a:lnTo>
                <a:lnTo>
                  <a:pt x="1343" y="434"/>
                </a:lnTo>
                <a:lnTo>
                  <a:pt x="1346" y="429"/>
                </a:lnTo>
                <a:lnTo>
                  <a:pt x="1349" y="424"/>
                </a:lnTo>
                <a:lnTo>
                  <a:pt x="1345" y="428"/>
                </a:lnTo>
                <a:lnTo>
                  <a:pt x="1343" y="433"/>
                </a:lnTo>
                <a:lnTo>
                  <a:pt x="1340" y="434"/>
                </a:lnTo>
                <a:lnTo>
                  <a:pt x="1336" y="433"/>
                </a:lnTo>
                <a:lnTo>
                  <a:pt x="1341" y="423"/>
                </a:lnTo>
                <a:lnTo>
                  <a:pt x="1348" y="413"/>
                </a:lnTo>
                <a:lnTo>
                  <a:pt x="1365" y="385"/>
                </a:lnTo>
                <a:lnTo>
                  <a:pt x="1381" y="365"/>
                </a:lnTo>
                <a:lnTo>
                  <a:pt x="1382" y="363"/>
                </a:lnTo>
                <a:lnTo>
                  <a:pt x="1381" y="362"/>
                </a:lnTo>
                <a:lnTo>
                  <a:pt x="1379" y="357"/>
                </a:lnTo>
                <a:lnTo>
                  <a:pt x="1382" y="352"/>
                </a:lnTo>
                <a:lnTo>
                  <a:pt x="1384" y="348"/>
                </a:lnTo>
                <a:lnTo>
                  <a:pt x="1386" y="345"/>
                </a:lnTo>
                <a:lnTo>
                  <a:pt x="1386" y="342"/>
                </a:lnTo>
                <a:lnTo>
                  <a:pt x="1387" y="341"/>
                </a:lnTo>
                <a:lnTo>
                  <a:pt x="1387" y="341"/>
                </a:lnTo>
                <a:lnTo>
                  <a:pt x="1387" y="340"/>
                </a:lnTo>
                <a:lnTo>
                  <a:pt x="1389" y="337"/>
                </a:lnTo>
                <a:lnTo>
                  <a:pt x="1389" y="334"/>
                </a:lnTo>
                <a:lnTo>
                  <a:pt x="1389" y="335"/>
                </a:lnTo>
                <a:lnTo>
                  <a:pt x="1390" y="332"/>
                </a:lnTo>
                <a:lnTo>
                  <a:pt x="1390" y="331"/>
                </a:lnTo>
                <a:lnTo>
                  <a:pt x="1390" y="330"/>
                </a:lnTo>
                <a:lnTo>
                  <a:pt x="1390" y="312"/>
                </a:lnTo>
                <a:lnTo>
                  <a:pt x="1390" y="294"/>
                </a:lnTo>
                <a:lnTo>
                  <a:pt x="1390" y="241"/>
                </a:lnTo>
                <a:lnTo>
                  <a:pt x="1390" y="188"/>
                </a:lnTo>
                <a:lnTo>
                  <a:pt x="1390" y="179"/>
                </a:lnTo>
                <a:lnTo>
                  <a:pt x="1390" y="168"/>
                </a:lnTo>
                <a:lnTo>
                  <a:pt x="1389" y="163"/>
                </a:lnTo>
                <a:lnTo>
                  <a:pt x="1385" y="156"/>
                </a:lnTo>
                <a:lnTo>
                  <a:pt x="1384" y="156"/>
                </a:lnTo>
                <a:lnTo>
                  <a:pt x="1384" y="157"/>
                </a:lnTo>
                <a:lnTo>
                  <a:pt x="1384" y="156"/>
                </a:lnTo>
                <a:lnTo>
                  <a:pt x="1383" y="156"/>
                </a:lnTo>
                <a:lnTo>
                  <a:pt x="1384" y="154"/>
                </a:lnTo>
                <a:lnTo>
                  <a:pt x="1385" y="151"/>
                </a:lnTo>
                <a:lnTo>
                  <a:pt x="1386" y="151"/>
                </a:lnTo>
                <a:lnTo>
                  <a:pt x="1387" y="151"/>
                </a:lnTo>
                <a:lnTo>
                  <a:pt x="1384" y="149"/>
                </a:lnTo>
                <a:lnTo>
                  <a:pt x="1382" y="146"/>
                </a:lnTo>
                <a:lnTo>
                  <a:pt x="1383" y="142"/>
                </a:lnTo>
                <a:lnTo>
                  <a:pt x="1381" y="140"/>
                </a:lnTo>
                <a:lnTo>
                  <a:pt x="1386" y="141"/>
                </a:lnTo>
                <a:lnTo>
                  <a:pt x="1390" y="144"/>
                </a:lnTo>
                <a:lnTo>
                  <a:pt x="1390" y="127"/>
                </a:lnTo>
                <a:lnTo>
                  <a:pt x="1389" y="113"/>
                </a:lnTo>
                <a:lnTo>
                  <a:pt x="1390" y="114"/>
                </a:lnTo>
                <a:lnTo>
                  <a:pt x="1389" y="115"/>
                </a:lnTo>
                <a:lnTo>
                  <a:pt x="1389" y="114"/>
                </a:lnTo>
                <a:lnTo>
                  <a:pt x="1387" y="114"/>
                </a:lnTo>
                <a:lnTo>
                  <a:pt x="1386" y="114"/>
                </a:lnTo>
                <a:lnTo>
                  <a:pt x="1386" y="116"/>
                </a:lnTo>
                <a:lnTo>
                  <a:pt x="1385" y="115"/>
                </a:lnTo>
                <a:lnTo>
                  <a:pt x="1385" y="113"/>
                </a:lnTo>
                <a:lnTo>
                  <a:pt x="1378" y="115"/>
                </a:lnTo>
                <a:lnTo>
                  <a:pt x="1371" y="115"/>
                </a:lnTo>
                <a:lnTo>
                  <a:pt x="1369" y="111"/>
                </a:lnTo>
                <a:lnTo>
                  <a:pt x="1368" y="109"/>
                </a:lnTo>
                <a:lnTo>
                  <a:pt x="1367" y="109"/>
                </a:lnTo>
                <a:lnTo>
                  <a:pt x="1367" y="110"/>
                </a:lnTo>
                <a:lnTo>
                  <a:pt x="1367" y="114"/>
                </a:lnTo>
                <a:lnTo>
                  <a:pt x="1368" y="117"/>
                </a:lnTo>
                <a:lnTo>
                  <a:pt x="1366" y="118"/>
                </a:lnTo>
                <a:lnTo>
                  <a:pt x="1365" y="119"/>
                </a:lnTo>
                <a:lnTo>
                  <a:pt x="1361" y="119"/>
                </a:lnTo>
                <a:lnTo>
                  <a:pt x="1358" y="118"/>
                </a:lnTo>
                <a:lnTo>
                  <a:pt x="1358" y="115"/>
                </a:lnTo>
                <a:lnTo>
                  <a:pt x="1354" y="111"/>
                </a:lnTo>
                <a:lnTo>
                  <a:pt x="1353" y="113"/>
                </a:lnTo>
                <a:lnTo>
                  <a:pt x="1354" y="115"/>
                </a:lnTo>
                <a:lnTo>
                  <a:pt x="1351" y="114"/>
                </a:lnTo>
                <a:lnTo>
                  <a:pt x="1350" y="113"/>
                </a:lnTo>
                <a:lnTo>
                  <a:pt x="1348" y="111"/>
                </a:lnTo>
                <a:lnTo>
                  <a:pt x="1345" y="110"/>
                </a:lnTo>
                <a:lnTo>
                  <a:pt x="1346" y="110"/>
                </a:lnTo>
                <a:lnTo>
                  <a:pt x="1346" y="109"/>
                </a:lnTo>
                <a:lnTo>
                  <a:pt x="1344" y="109"/>
                </a:lnTo>
                <a:lnTo>
                  <a:pt x="1342" y="110"/>
                </a:lnTo>
                <a:lnTo>
                  <a:pt x="1342" y="109"/>
                </a:lnTo>
                <a:lnTo>
                  <a:pt x="1343" y="108"/>
                </a:lnTo>
                <a:lnTo>
                  <a:pt x="1338" y="109"/>
                </a:lnTo>
                <a:lnTo>
                  <a:pt x="1335" y="108"/>
                </a:lnTo>
                <a:lnTo>
                  <a:pt x="1335" y="111"/>
                </a:lnTo>
                <a:lnTo>
                  <a:pt x="1334" y="114"/>
                </a:lnTo>
                <a:lnTo>
                  <a:pt x="1333" y="113"/>
                </a:lnTo>
                <a:lnTo>
                  <a:pt x="1334" y="111"/>
                </a:lnTo>
                <a:lnTo>
                  <a:pt x="1333" y="111"/>
                </a:lnTo>
                <a:lnTo>
                  <a:pt x="1332" y="113"/>
                </a:lnTo>
                <a:lnTo>
                  <a:pt x="1329" y="109"/>
                </a:lnTo>
                <a:lnTo>
                  <a:pt x="1326" y="108"/>
                </a:lnTo>
                <a:lnTo>
                  <a:pt x="1326" y="111"/>
                </a:lnTo>
                <a:lnTo>
                  <a:pt x="1325" y="114"/>
                </a:lnTo>
                <a:lnTo>
                  <a:pt x="1325" y="113"/>
                </a:lnTo>
                <a:lnTo>
                  <a:pt x="1326" y="114"/>
                </a:lnTo>
                <a:lnTo>
                  <a:pt x="1324" y="114"/>
                </a:lnTo>
                <a:lnTo>
                  <a:pt x="1323" y="111"/>
                </a:lnTo>
                <a:lnTo>
                  <a:pt x="1324" y="111"/>
                </a:lnTo>
                <a:lnTo>
                  <a:pt x="1325" y="111"/>
                </a:lnTo>
                <a:lnTo>
                  <a:pt x="1323" y="110"/>
                </a:lnTo>
                <a:lnTo>
                  <a:pt x="1319" y="110"/>
                </a:lnTo>
                <a:lnTo>
                  <a:pt x="1319" y="111"/>
                </a:lnTo>
                <a:lnTo>
                  <a:pt x="1318" y="111"/>
                </a:lnTo>
                <a:lnTo>
                  <a:pt x="1317" y="110"/>
                </a:lnTo>
                <a:lnTo>
                  <a:pt x="1315" y="110"/>
                </a:lnTo>
                <a:lnTo>
                  <a:pt x="1312" y="110"/>
                </a:lnTo>
                <a:lnTo>
                  <a:pt x="1311" y="111"/>
                </a:lnTo>
                <a:lnTo>
                  <a:pt x="1310" y="110"/>
                </a:lnTo>
                <a:lnTo>
                  <a:pt x="1310" y="109"/>
                </a:lnTo>
                <a:lnTo>
                  <a:pt x="1307" y="110"/>
                </a:lnTo>
                <a:lnTo>
                  <a:pt x="1305" y="109"/>
                </a:lnTo>
                <a:lnTo>
                  <a:pt x="1301" y="110"/>
                </a:lnTo>
                <a:lnTo>
                  <a:pt x="1298" y="111"/>
                </a:lnTo>
                <a:lnTo>
                  <a:pt x="1292" y="109"/>
                </a:lnTo>
                <a:lnTo>
                  <a:pt x="1290" y="107"/>
                </a:lnTo>
                <a:lnTo>
                  <a:pt x="1288" y="108"/>
                </a:lnTo>
                <a:lnTo>
                  <a:pt x="1287" y="108"/>
                </a:lnTo>
                <a:lnTo>
                  <a:pt x="1286" y="105"/>
                </a:lnTo>
                <a:lnTo>
                  <a:pt x="1286" y="102"/>
                </a:lnTo>
                <a:lnTo>
                  <a:pt x="1285" y="102"/>
                </a:lnTo>
                <a:lnTo>
                  <a:pt x="1285" y="103"/>
                </a:lnTo>
                <a:lnTo>
                  <a:pt x="1283" y="101"/>
                </a:lnTo>
                <a:lnTo>
                  <a:pt x="1283" y="99"/>
                </a:lnTo>
                <a:lnTo>
                  <a:pt x="1277" y="100"/>
                </a:lnTo>
                <a:lnTo>
                  <a:pt x="1276" y="103"/>
                </a:lnTo>
                <a:lnTo>
                  <a:pt x="1276" y="102"/>
                </a:lnTo>
                <a:lnTo>
                  <a:pt x="1275" y="100"/>
                </a:lnTo>
                <a:lnTo>
                  <a:pt x="1271" y="101"/>
                </a:lnTo>
                <a:lnTo>
                  <a:pt x="1268" y="102"/>
                </a:lnTo>
                <a:lnTo>
                  <a:pt x="1267" y="101"/>
                </a:lnTo>
                <a:lnTo>
                  <a:pt x="1265" y="101"/>
                </a:lnTo>
                <a:lnTo>
                  <a:pt x="1266" y="99"/>
                </a:lnTo>
                <a:lnTo>
                  <a:pt x="1267" y="98"/>
                </a:lnTo>
                <a:lnTo>
                  <a:pt x="1266" y="98"/>
                </a:lnTo>
                <a:lnTo>
                  <a:pt x="1266" y="99"/>
                </a:lnTo>
                <a:lnTo>
                  <a:pt x="1266" y="97"/>
                </a:lnTo>
                <a:lnTo>
                  <a:pt x="1267" y="94"/>
                </a:lnTo>
                <a:lnTo>
                  <a:pt x="1268" y="93"/>
                </a:lnTo>
                <a:lnTo>
                  <a:pt x="1266" y="93"/>
                </a:lnTo>
                <a:lnTo>
                  <a:pt x="1262" y="93"/>
                </a:lnTo>
                <a:lnTo>
                  <a:pt x="1259" y="93"/>
                </a:lnTo>
                <a:lnTo>
                  <a:pt x="1257" y="94"/>
                </a:lnTo>
                <a:lnTo>
                  <a:pt x="1255" y="94"/>
                </a:lnTo>
                <a:lnTo>
                  <a:pt x="1254" y="96"/>
                </a:lnTo>
                <a:lnTo>
                  <a:pt x="1253" y="94"/>
                </a:lnTo>
                <a:lnTo>
                  <a:pt x="1251" y="94"/>
                </a:lnTo>
                <a:lnTo>
                  <a:pt x="1247" y="97"/>
                </a:lnTo>
                <a:lnTo>
                  <a:pt x="1247" y="96"/>
                </a:lnTo>
                <a:lnTo>
                  <a:pt x="1245" y="96"/>
                </a:lnTo>
                <a:lnTo>
                  <a:pt x="1242" y="96"/>
                </a:lnTo>
                <a:lnTo>
                  <a:pt x="1239" y="96"/>
                </a:lnTo>
                <a:lnTo>
                  <a:pt x="1235" y="96"/>
                </a:lnTo>
                <a:lnTo>
                  <a:pt x="1230" y="96"/>
                </a:lnTo>
                <a:lnTo>
                  <a:pt x="1232" y="93"/>
                </a:lnTo>
                <a:lnTo>
                  <a:pt x="1232" y="92"/>
                </a:lnTo>
                <a:lnTo>
                  <a:pt x="1232" y="90"/>
                </a:lnTo>
                <a:lnTo>
                  <a:pt x="1233" y="89"/>
                </a:lnTo>
                <a:lnTo>
                  <a:pt x="1235" y="89"/>
                </a:lnTo>
                <a:lnTo>
                  <a:pt x="1237" y="89"/>
                </a:lnTo>
                <a:lnTo>
                  <a:pt x="1245" y="88"/>
                </a:lnTo>
                <a:lnTo>
                  <a:pt x="1253" y="85"/>
                </a:lnTo>
                <a:lnTo>
                  <a:pt x="1265" y="85"/>
                </a:lnTo>
                <a:lnTo>
                  <a:pt x="1275" y="83"/>
                </a:lnTo>
                <a:lnTo>
                  <a:pt x="1253" y="85"/>
                </a:lnTo>
                <a:lnTo>
                  <a:pt x="1230" y="89"/>
                </a:lnTo>
                <a:lnTo>
                  <a:pt x="1227" y="89"/>
                </a:lnTo>
                <a:lnTo>
                  <a:pt x="1222" y="89"/>
                </a:lnTo>
                <a:lnTo>
                  <a:pt x="1220" y="90"/>
                </a:lnTo>
                <a:lnTo>
                  <a:pt x="1217" y="90"/>
                </a:lnTo>
                <a:lnTo>
                  <a:pt x="1213" y="90"/>
                </a:lnTo>
                <a:lnTo>
                  <a:pt x="1211" y="90"/>
                </a:lnTo>
                <a:lnTo>
                  <a:pt x="1209" y="88"/>
                </a:lnTo>
                <a:lnTo>
                  <a:pt x="1209" y="84"/>
                </a:lnTo>
                <a:lnTo>
                  <a:pt x="1211" y="82"/>
                </a:lnTo>
                <a:lnTo>
                  <a:pt x="1216" y="81"/>
                </a:lnTo>
                <a:lnTo>
                  <a:pt x="1232" y="78"/>
                </a:lnTo>
                <a:lnTo>
                  <a:pt x="1246" y="76"/>
                </a:lnTo>
                <a:lnTo>
                  <a:pt x="1251" y="76"/>
                </a:lnTo>
                <a:lnTo>
                  <a:pt x="1255" y="76"/>
                </a:lnTo>
                <a:lnTo>
                  <a:pt x="1259" y="75"/>
                </a:lnTo>
                <a:lnTo>
                  <a:pt x="1261" y="75"/>
                </a:lnTo>
                <a:lnTo>
                  <a:pt x="1262" y="75"/>
                </a:lnTo>
                <a:lnTo>
                  <a:pt x="1263" y="76"/>
                </a:lnTo>
                <a:lnTo>
                  <a:pt x="1265" y="76"/>
                </a:lnTo>
                <a:lnTo>
                  <a:pt x="1265" y="75"/>
                </a:lnTo>
                <a:lnTo>
                  <a:pt x="1270" y="74"/>
                </a:lnTo>
                <a:lnTo>
                  <a:pt x="1276" y="75"/>
                </a:lnTo>
                <a:lnTo>
                  <a:pt x="1276" y="74"/>
                </a:lnTo>
                <a:lnTo>
                  <a:pt x="1275" y="73"/>
                </a:lnTo>
                <a:lnTo>
                  <a:pt x="1295" y="71"/>
                </a:lnTo>
                <a:lnTo>
                  <a:pt x="1312" y="68"/>
                </a:lnTo>
                <a:lnTo>
                  <a:pt x="1296" y="69"/>
                </a:lnTo>
                <a:lnTo>
                  <a:pt x="1280" y="72"/>
                </a:lnTo>
                <a:lnTo>
                  <a:pt x="1272" y="72"/>
                </a:lnTo>
                <a:lnTo>
                  <a:pt x="1266" y="72"/>
                </a:lnTo>
                <a:lnTo>
                  <a:pt x="1266" y="73"/>
                </a:lnTo>
                <a:lnTo>
                  <a:pt x="1266" y="73"/>
                </a:lnTo>
                <a:lnTo>
                  <a:pt x="1255" y="73"/>
                </a:lnTo>
                <a:lnTo>
                  <a:pt x="1245" y="75"/>
                </a:lnTo>
                <a:lnTo>
                  <a:pt x="1239" y="75"/>
                </a:lnTo>
                <a:lnTo>
                  <a:pt x="1235" y="76"/>
                </a:lnTo>
                <a:lnTo>
                  <a:pt x="1226" y="77"/>
                </a:lnTo>
                <a:lnTo>
                  <a:pt x="1218" y="80"/>
                </a:lnTo>
                <a:lnTo>
                  <a:pt x="1208" y="81"/>
                </a:lnTo>
                <a:lnTo>
                  <a:pt x="1201" y="77"/>
                </a:lnTo>
                <a:lnTo>
                  <a:pt x="1196" y="76"/>
                </a:lnTo>
                <a:lnTo>
                  <a:pt x="1192" y="75"/>
                </a:lnTo>
                <a:lnTo>
                  <a:pt x="1193" y="75"/>
                </a:lnTo>
                <a:lnTo>
                  <a:pt x="1193" y="75"/>
                </a:lnTo>
                <a:lnTo>
                  <a:pt x="1192" y="73"/>
                </a:lnTo>
                <a:lnTo>
                  <a:pt x="1191" y="72"/>
                </a:lnTo>
                <a:lnTo>
                  <a:pt x="1191" y="72"/>
                </a:lnTo>
                <a:lnTo>
                  <a:pt x="1191" y="72"/>
                </a:lnTo>
                <a:lnTo>
                  <a:pt x="1191" y="72"/>
                </a:lnTo>
                <a:lnTo>
                  <a:pt x="1191" y="72"/>
                </a:lnTo>
                <a:lnTo>
                  <a:pt x="1189" y="74"/>
                </a:lnTo>
                <a:lnTo>
                  <a:pt x="1186" y="75"/>
                </a:lnTo>
                <a:lnTo>
                  <a:pt x="1185" y="72"/>
                </a:lnTo>
                <a:lnTo>
                  <a:pt x="1184" y="69"/>
                </a:lnTo>
                <a:lnTo>
                  <a:pt x="1184" y="68"/>
                </a:lnTo>
                <a:lnTo>
                  <a:pt x="1185" y="67"/>
                </a:lnTo>
                <a:lnTo>
                  <a:pt x="1187" y="67"/>
                </a:lnTo>
                <a:lnTo>
                  <a:pt x="1188" y="64"/>
                </a:lnTo>
                <a:lnTo>
                  <a:pt x="1191" y="65"/>
                </a:lnTo>
                <a:lnTo>
                  <a:pt x="1192" y="63"/>
                </a:lnTo>
                <a:lnTo>
                  <a:pt x="1196" y="61"/>
                </a:lnTo>
                <a:lnTo>
                  <a:pt x="1202" y="60"/>
                </a:lnTo>
                <a:lnTo>
                  <a:pt x="1216" y="58"/>
                </a:lnTo>
                <a:lnTo>
                  <a:pt x="1228" y="56"/>
                </a:lnTo>
                <a:lnTo>
                  <a:pt x="1236" y="56"/>
                </a:lnTo>
                <a:lnTo>
                  <a:pt x="1243" y="55"/>
                </a:lnTo>
                <a:lnTo>
                  <a:pt x="1252" y="53"/>
                </a:lnTo>
                <a:lnTo>
                  <a:pt x="1259" y="52"/>
                </a:lnTo>
                <a:lnTo>
                  <a:pt x="1258" y="50"/>
                </a:lnTo>
                <a:lnTo>
                  <a:pt x="1257" y="48"/>
                </a:lnTo>
                <a:lnTo>
                  <a:pt x="1258" y="45"/>
                </a:lnTo>
                <a:lnTo>
                  <a:pt x="1259" y="43"/>
                </a:lnTo>
                <a:lnTo>
                  <a:pt x="1260" y="43"/>
                </a:lnTo>
                <a:lnTo>
                  <a:pt x="1260" y="44"/>
                </a:lnTo>
                <a:lnTo>
                  <a:pt x="1260" y="44"/>
                </a:lnTo>
                <a:lnTo>
                  <a:pt x="1259" y="44"/>
                </a:lnTo>
                <a:lnTo>
                  <a:pt x="1263" y="48"/>
                </a:lnTo>
                <a:lnTo>
                  <a:pt x="1267" y="51"/>
                </a:lnTo>
                <a:lnTo>
                  <a:pt x="1272" y="50"/>
                </a:lnTo>
                <a:lnTo>
                  <a:pt x="1279" y="50"/>
                </a:lnTo>
                <a:lnTo>
                  <a:pt x="1285" y="49"/>
                </a:lnTo>
                <a:lnTo>
                  <a:pt x="1291" y="49"/>
                </a:lnTo>
                <a:lnTo>
                  <a:pt x="1291" y="49"/>
                </a:lnTo>
                <a:lnTo>
                  <a:pt x="1290" y="48"/>
                </a:lnTo>
                <a:lnTo>
                  <a:pt x="1294" y="48"/>
                </a:lnTo>
                <a:lnTo>
                  <a:pt x="1299" y="48"/>
                </a:lnTo>
                <a:lnTo>
                  <a:pt x="1301" y="48"/>
                </a:lnTo>
                <a:lnTo>
                  <a:pt x="1303" y="47"/>
                </a:lnTo>
                <a:lnTo>
                  <a:pt x="1302" y="45"/>
                </a:lnTo>
                <a:lnTo>
                  <a:pt x="1301" y="45"/>
                </a:lnTo>
                <a:lnTo>
                  <a:pt x="1301" y="43"/>
                </a:lnTo>
                <a:lnTo>
                  <a:pt x="1301" y="41"/>
                </a:lnTo>
                <a:lnTo>
                  <a:pt x="1303" y="43"/>
                </a:lnTo>
                <a:lnTo>
                  <a:pt x="1305" y="45"/>
                </a:lnTo>
                <a:lnTo>
                  <a:pt x="1309" y="47"/>
                </a:lnTo>
                <a:lnTo>
                  <a:pt x="1313" y="47"/>
                </a:lnTo>
                <a:lnTo>
                  <a:pt x="1312" y="45"/>
                </a:lnTo>
                <a:lnTo>
                  <a:pt x="1311" y="44"/>
                </a:lnTo>
                <a:lnTo>
                  <a:pt x="1312" y="44"/>
                </a:lnTo>
                <a:lnTo>
                  <a:pt x="1313" y="44"/>
                </a:lnTo>
                <a:lnTo>
                  <a:pt x="1313" y="43"/>
                </a:lnTo>
                <a:lnTo>
                  <a:pt x="1312" y="42"/>
                </a:lnTo>
                <a:lnTo>
                  <a:pt x="1312" y="42"/>
                </a:lnTo>
                <a:lnTo>
                  <a:pt x="1313" y="42"/>
                </a:lnTo>
                <a:lnTo>
                  <a:pt x="1313" y="42"/>
                </a:lnTo>
                <a:lnTo>
                  <a:pt x="1312" y="41"/>
                </a:lnTo>
                <a:lnTo>
                  <a:pt x="1315" y="42"/>
                </a:lnTo>
                <a:lnTo>
                  <a:pt x="1316" y="43"/>
                </a:lnTo>
                <a:lnTo>
                  <a:pt x="1315" y="44"/>
                </a:lnTo>
                <a:lnTo>
                  <a:pt x="1315" y="45"/>
                </a:lnTo>
                <a:lnTo>
                  <a:pt x="1315" y="47"/>
                </a:lnTo>
                <a:lnTo>
                  <a:pt x="1315" y="47"/>
                </a:lnTo>
                <a:lnTo>
                  <a:pt x="1321" y="47"/>
                </a:lnTo>
                <a:lnTo>
                  <a:pt x="1328" y="47"/>
                </a:lnTo>
                <a:lnTo>
                  <a:pt x="1329" y="45"/>
                </a:lnTo>
                <a:lnTo>
                  <a:pt x="1331" y="45"/>
                </a:lnTo>
                <a:lnTo>
                  <a:pt x="1331" y="47"/>
                </a:lnTo>
                <a:lnTo>
                  <a:pt x="1332" y="47"/>
                </a:lnTo>
                <a:lnTo>
                  <a:pt x="1332" y="47"/>
                </a:lnTo>
                <a:lnTo>
                  <a:pt x="1332" y="47"/>
                </a:lnTo>
                <a:close/>
                <a:moveTo>
                  <a:pt x="992" y="3"/>
                </a:moveTo>
                <a:lnTo>
                  <a:pt x="992" y="3"/>
                </a:lnTo>
                <a:lnTo>
                  <a:pt x="992" y="3"/>
                </a:lnTo>
                <a:lnTo>
                  <a:pt x="992" y="3"/>
                </a:lnTo>
                <a:lnTo>
                  <a:pt x="992" y="3"/>
                </a:lnTo>
                <a:close/>
                <a:moveTo>
                  <a:pt x="1068" y="94"/>
                </a:moveTo>
                <a:lnTo>
                  <a:pt x="1068" y="94"/>
                </a:lnTo>
                <a:lnTo>
                  <a:pt x="1068" y="94"/>
                </a:lnTo>
                <a:lnTo>
                  <a:pt x="1068" y="94"/>
                </a:lnTo>
                <a:lnTo>
                  <a:pt x="1068" y="94"/>
                </a:lnTo>
                <a:close/>
                <a:moveTo>
                  <a:pt x="977" y="124"/>
                </a:moveTo>
                <a:lnTo>
                  <a:pt x="977" y="123"/>
                </a:lnTo>
                <a:lnTo>
                  <a:pt x="978" y="123"/>
                </a:lnTo>
                <a:lnTo>
                  <a:pt x="978" y="124"/>
                </a:lnTo>
                <a:lnTo>
                  <a:pt x="977" y="124"/>
                </a:lnTo>
                <a:close/>
                <a:moveTo>
                  <a:pt x="403" y="3"/>
                </a:moveTo>
                <a:lnTo>
                  <a:pt x="404" y="5"/>
                </a:lnTo>
                <a:lnTo>
                  <a:pt x="404" y="6"/>
                </a:lnTo>
                <a:lnTo>
                  <a:pt x="403" y="5"/>
                </a:lnTo>
                <a:lnTo>
                  <a:pt x="403" y="3"/>
                </a:lnTo>
                <a:close/>
                <a:moveTo>
                  <a:pt x="389" y="30"/>
                </a:moveTo>
                <a:lnTo>
                  <a:pt x="389" y="30"/>
                </a:lnTo>
                <a:lnTo>
                  <a:pt x="389" y="30"/>
                </a:lnTo>
                <a:lnTo>
                  <a:pt x="389" y="30"/>
                </a:lnTo>
                <a:lnTo>
                  <a:pt x="389" y="30"/>
                </a:lnTo>
                <a:close/>
                <a:moveTo>
                  <a:pt x="599" y="149"/>
                </a:moveTo>
                <a:lnTo>
                  <a:pt x="600" y="149"/>
                </a:lnTo>
                <a:lnTo>
                  <a:pt x="600" y="150"/>
                </a:lnTo>
                <a:lnTo>
                  <a:pt x="600" y="150"/>
                </a:lnTo>
                <a:lnTo>
                  <a:pt x="599" y="150"/>
                </a:lnTo>
                <a:lnTo>
                  <a:pt x="598" y="150"/>
                </a:lnTo>
                <a:lnTo>
                  <a:pt x="599" y="149"/>
                </a:lnTo>
                <a:lnTo>
                  <a:pt x="599" y="149"/>
                </a:lnTo>
                <a:lnTo>
                  <a:pt x="599" y="149"/>
                </a:lnTo>
                <a:close/>
                <a:moveTo>
                  <a:pt x="864" y="340"/>
                </a:moveTo>
                <a:lnTo>
                  <a:pt x="864" y="340"/>
                </a:lnTo>
                <a:lnTo>
                  <a:pt x="865" y="340"/>
                </a:lnTo>
                <a:lnTo>
                  <a:pt x="865" y="340"/>
                </a:lnTo>
                <a:lnTo>
                  <a:pt x="864" y="340"/>
                </a:lnTo>
                <a:lnTo>
                  <a:pt x="864" y="340"/>
                </a:lnTo>
                <a:lnTo>
                  <a:pt x="864" y="340"/>
                </a:lnTo>
                <a:close/>
                <a:moveTo>
                  <a:pt x="947" y="326"/>
                </a:moveTo>
                <a:lnTo>
                  <a:pt x="947" y="325"/>
                </a:lnTo>
                <a:lnTo>
                  <a:pt x="947" y="325"/>
                </a:lnTo>
                <a:lnTo>
                  <a:pt x="947" y="326"/>
                </a:lnTo>
                <a:lnTo>
                  <a:pt x="948" y="327"/>
                </a:lnTo>
                <a:lnTo>
                  <a:pt x="947" y="326"/>
                </a:lnTo>
                <a:lnTo>
                  <a:pt x="947" y="326"/>
                </a:lnTo>
                <a:lnTo>
                  <a:pt x="947" y="326"/>
                </a:lnTo>
                <a:lnTo>
                  <a:pt x="947" y="326"/>
                </a:lnTo>
                <a:close/>
                <a:moveTo>
                  <a:pt x="337" y="124"/>
                </a:moveTo>
                <a:lnTo>
                  <a:pt x="337" y="124"/>
                </a:lnTo>
                <a:lnTo>
                  <a:pt x="337" y="124"/>
                </a:lnTo>
                <a:close/>
                <a:moveTo>
                  <a:pt x="56" y="108"/>
                </a:moveTo>
                <a:lnTo>
                  <a:pt x="56" y="109"/>
                </a:lnTo>
                <a:lnTo>
                  <a:pt x="56" y="109"/>
                </a:lnTo>
                <a:lnTo>
                  <a:pt x="56" y="109"/>
                </a:lnTo>
                <a:lnTo>
                  <a:pt x="56" y="108"/>
                </a:lnTo>
                <a:close/>
                <a:moveTo>
                  <a:pt x="68" y="122"/>
                </a:moveTo>
                <a:lnTo>
                  <a:pt x="68" y="121"/>
                </a:lnTo>
                <a:lnTo>
                  <a:pt x="68" y="122"/>
                </a:lnTo>
                <a:close/>
                <a:moveTo>
                  <a:pt x="178" y="249"/>
                </a:moveTo>
                <a:lnTo>
                  <a:pt x="179" y="249"/>
                </a:lnTo>
                <a:lnTo>
                  <a:pt x="178" y="249"/>
                </a:lnTo>
                <a:lnTo>
                  <a:pt x="178" y="249"/>
                </a:lnTo>
                <a:lnTo>
                  <a:pt x="178" y="249"/>
                </a:lnTo>
                <a:close/>
                <a:moveTo>
                  <a:pt x="151" y="371"/>
                </a:moveTo>
                <a:lnTo>
                  <a:pt x="153" y="371"/>
                </a:lnTo>
                <a:lnTo>
                  <a:pt x="151" y="371"/>
                </a:lnTo>
                <a:close/>
                <a:moveTo>
                  <a:pt x="154" y="375"/>
                </a:moveTo>
                <a:lnTo>
                  <a:pt x="154" y="374"/>
                </a:lnTo>
                <a:lnTo>
                  <a:pt x="155" y="375"/>
                </a:lnTo>
                <a:lnTo>
                  <a:pt x="154" y="375"/>
                </a:lnTo>
                <a:lnTo>
                  <a:pt x="154" y="375"/>
                </a:lnTo>
                <a:close/>
                <a:moveTo>
                  <a:pt x="155" y="375"/>
                </a:moveTo>
                <a:lnTo>
                  <a:pt x="155" y="374"/>
                </a:lnTo>
                <a:lnTo>
                  <a:pt x="156" y="375"/>
                </a:lnTo>
                <a:lnTo>
                  <a:pt x="156" y="375"/>
                </a:lnTo>
                <a:lnTo>
                  <a:pt x="155" y="375"/>
                </a:lnTo>
                <a:close/>
                <a:moveTo>
                  <a:pt x="149" y="384"/>
                </a:moveTo>
                <a:lnTo>
                  <a:pt x="149" y="384"/>
                </a:lnTo>
                <a:lnTo>
                  <a:pt x="149" y="384"/>
                </a:lnTo>
                <a:close/>
                <a:moveTo>
                  <a:pt x="151" y="389"/>
                </a:moveTo>
                <a:lnTo>
                  <a:pt x="151" y="389"/>
                </a:lnTo>
                <a:lnTo>
                  <a:pt x="151" y="389"/>
                </a:lnTo>
                <a:lnTo>
                  <a:pt x="151" y="389"/>
                </a:lnTo>
                <a:lnTo>
                  <a:pt x="151" y="389"/>
                </a:lnTo>
                <a:close/>
                <a:moveTo>
                  <a:pt x="337" y="124"/>
                </a:moveTo>
                <a:lnTo>
                  <a:pt x="337" y="124"/>
                </a:lnTo>
                <a:lnTo>
                  <a:pt x="337" y="124"/>
                </a:lnTo>
                <a:lnTo>
                  <a:pt x="337" y="124"/>
                </a:lnTo>
                <a:lnTo>
                  <a:pt x="337" y="124"/>
                </a:lnTo>
                <a:close/>
                <a:moveTo>
                  <a:pt x="268" y="47"/>
                </a:moveTo>
                <a:lnTo>
                  <a:pt x="268" y="48"/>
                </a:lnTo>
                <a:lnTo>
                  <a:pt x="268" y="48"/>
                </a:lnTo>
                <a:lnTo>
                  <a:pt x="268" y="48"/>
                </a:lnTo>
                <a:lnTo>
                  <a:pt x="268" y="47"/>
                </a:lnTo>
                <a:close/>
                <a:moveTo>
                  <a:pt x="349" y="375"/>
                </a:moveTo>
                <a:lnTo>
                  <a:pt x="348" y="376"/>
                </a:lnTo>
                <a:lnTo>
                  <a:pt x="347" y="377"/>
                </a:lnTo>
                <a:lnTo>
                  <a:pt x="345" y="376"/>
                </a:lnTo>
                <a:lnTo>
                  <a:pt x="345" y="376"/>
                </a:lnTo>
                <a:lnTo>
                  <a:pt x="343" y="375"/>
                </a:lnTo>
                <a:lnTo>
                  <a:pt x="341" y="373"/>
                </a:lnTo>
                <a:lnTo>
                  <a:pt x="340" y="372"/>
                </a:lnTo>
                <a:lnTo>
                  <a:pt x="338" y="373"/>
                </a:lnTo>
                <a:lnTo>
                  <a:pt x="338" y="372"/>
                </a:lnTo>
                <a:lnTo>
                  <a:pt x="337" y="371"/>
                </a:lnTo>
                <a:lnTo>
                  <a:pt x="336" y="370"/>
                </a:lnTo>
                <a:lnTo>
                  <a:pt x="334" y="368"/>
                </a:lnTo>
                <a:lnTo>
                  <a:pt x="332" y="368"/>
                </a:lnTo>
                <a:lnTo>
                  <a:pt x="331" y="368"/>
                </a:lnTo>
                <a:lnTo>
                  <a:pt x="331" y="370"/>
                </a:lnTo>
                <a:lnTo>
                  <a:pt x="330" y="370"/>
                </a:lnTo>
                <a:lnTo>
                  <a:pt x="328" y="365"/>
                </a:lnTo>
                <a:lnTo>
                  <a:pt x="326" y="360"/>
                </a:lnTo>
                <a:lnTo>
                  <a:pt x="324" y="360"/>
                </a:lnTo>
                <a:lnTo>
                  <a:pt x="322" y="360"/>
                </a:lnTo>
                <a:lnTo>
                  <a:pt x="321" y="359"/>
                </a:lnTo>
                <a:lnTo>
                  <a:pt x="320" y="357"/>
                </a:lnTo>
                <a:lnTo>
                  <a:pt x="319" y="356"/>
                </a:lnTo>
                <a:lnTo>
                  <a:pt x="318" y="355"/>
                </a:lnTo>
                <a:lnTo>
                  <a:pt x="318" y="354"/>
                </a:lnTo>
                <a:lnTo>
                  <a:pt x="319" y="351"/>
                </a:lnTo>
                <a:lnTo>
                  <a:pt x="318" y="350"/>
                </a:lnTo>
                <a:lnTo>
                  <a:pt x="316" y="349"/>
                </a:lnTo>
                <a:lnTo>
                  <a:pt x="324" y="355"/>
                </a:lnTo>
                <a:lnTo>
                  <a:pt x="331" y="360"/>
                </a:lnTo>
                <a:lnTo>
                  <a:pt x="339" y="365"/>
                </a:lnTo>
                <a:lnTo>
                  <a:pt x="344" y="370"/>
                </a:lnTo>
                <a:lnTo>
                  <a:pt x="347" y="371"/>
                </a:lnTo>
                <a:lnTo>
                  <a:pt x="351" y="373"/>
                </a:lnTo>
                <a:lnTo>
                  <a:pt x="349" y="374"/>
                </a:lnTo>
                <a:lnTo>
                  <a:pt x="349" y="375"/>
                </a:lnTo>
                <a:lnTo>
                  <a:pt x="349" y="376"/>
                </a:lnTo>
                <a:lnTo>
                  <a:pt x="349" y="375"/>
                </a:lnTo>
                <a:close/>
                <a:moveTo>
                  <a:pt x="734" y="424"/>
                </a:moveTo>
                <a:lnTo>
                  <a:pt x="735" y="424"/>
                </a:lnTo>
                <a:lnTo>
                  <a:pt x="734" y="424"/>
                </a:lnTo>
                <a:close/>
                <a:moveTo>
                  <a:pt x="1387" y="489"/>
                </a:moveTo>
                <a:lnTo>
                  <a:pt x="1386" y="488"/>
                </a:lnTo>
                <a:lnTo>
                  <a:pt x="1387" y="489"/>
                </a:lnTo>
                <a:lnTo>
                  <a:pt x="1387" y="489"/>
                </a:lnTo>
                <a:lnTo>
                  <a:pt x="1387" y="489"/>
                </a:lnTo>
                <a:close/>
                <a:moveTo>
                  <a:pt x="1381" y="362"/>
                </a:moveTo>
                <a:lnTo>
                  <a:pt x="1381" y="362"/>
                </a:lnTo>
                <a:lnTo>
                  <a:pt x="1381" y="363"/>
                </a:lnTo>
                <a:lnTo>
                  <a:pt x="1379" y="363"/>
                </a:lnTo>
                <a:lnTo>
                  <a:pt x="1381" y="362"/>
                </a:lnTo>
                <a:close/>
                <a:moveTo>
                  <a:pt x="1266" y="73"/>
                </a:moveTo>
                <a:lnTo>
                  <a:pt x="1266" y="74"/>
                </a:lnTo>
                <a:lnTo>
                  <a:pt x="1265" y="75"/>
                </a:lnTo>
                <a:lnTo>
                  <a:pt x="1265" y="74"/>
                </a:lnTo>
                <a:lnTo>
                  <a:pt x="1266" y="73"/>
                </a:lnTo>
                <a:close/>
                <a:moveTo>
                  <a:pt x="1145" y="122"/>
                </a:moveTo>
                <a:lnTo>
                  <a:pt x="1146" y="123"/>
                </a:lnTo>
                <a:lnTo>
                  <a:pt x="1146" y="123"/>
                </a:lnTo>
                <a:lnTo>
                  <a:pt x="1146" y="123"/>
                </a:lnTo>
                <a:lnTo>
                  <a:pt x="1145" y="122"/>
                </a:lnTo>
                <a:close/>
                <a:moveTo>
                  <a:pt x="826" y="13"/>
                </a:moveTo>
                <a:lnTo>
                  <a:pt x="826" y="13"/>
                </a:lnTo>
                <a:lnTo>
                  <a:pt x="826" y="13"/>
                </a:lnTo>
                <a:lnTo>
                  <a:pt x="826" y="14"/>
                </a:lnTo>
                <a:lnTo>
                  <a:pt x="826" y="13"/>
                </a:lnTo>
                <a:lnTo>
                  <a:pt x="826" y="13"/>
                </a:lnTo>
                <a:lnTo>
                  <a:pt x="826" y="13"/>
                </a:lnTo>
                <a:close/>
                <a:moveTo>
                  <a:pt x="680" y="296"/>
                </a:moveTo>
                <a:lnTo>
                  <a:pt x="678" y="296"/>
                </a:lnTo>
                <a:lnTo>
                  <a:pt x="678" y="294"/>
                </a:lnTo>
                <a:lnTo>
                  <a:pt x="680" y="294"/>
                </a:lnTo>
                <a:lnTo>
                  <a:pt x="680" y="296"/>
                </a:lnTo>
                <a:close/>
                <a:moveTo>
                  <a:pt x="680" y="291"/>
                </a:moveTo>
                <a:lnTo>
                  <a:pt x="681" y="292"/>
                </a:lnTo>
                <a:lnTo>
                  <a:pt x="678" y="294"/>
                </a:lnTo>
                <a:lnTo>
                  <a:pt x="678" y="293"/>
                </a:lnTo>
                <a:lnTo>
                  <a:pt x="680" y="291"/>
                </a:lnTo>
                <a:lnTo>
                  <a:pt x="680" y="292"/>
                </a:lnTo>
                <a:lnTo>
                  <a:pt x="680" y="291"/>
                </a:lnTo>
                <a:close/>
                <a:moveTo>
                  <a:pt x="1093" y="442"/>
                </a:moveTo>
                <a:lnTo>
                  <a:pt x="1092" y="442"/>
                </a:lnTo>
                <a:lnTo>
                  <a:pt x="1092" y="441"/>
                </a:lnTo>
                <a:lnTo>
                  <a:pt x="1092" y="442"/>
                </a:lnTo>
                <a:lnTo>
                  <a:pt x="1093" y="442"/>
                </a:lnTo>
                <a:lnTo>
                  <a:pt x="1092" y="442"/>
                </a:lnTo>
                <a:lnTo>
                  <a:pt x="1093" y="442"/>
                </a:lnTo>
                <a:close/>
                <a:moveTo>
                  <a:pt x="1085" y="490"/>
                </a:moveTo>
                <a:lnTo>
                  <a:pt x="1085" y="490"/>
                </a:lnTo>
                <a:lnTo>
                  <a:pt x="1085" y="490"/>
                </a:lnTo>
                <a:lnTo>
                  <a:pt x="1085" y="491"/>
                </a:lnTo>
                <a:lnTo>
                  <a:pt x="1086" y="491"/>
                </a:lnTo>
                <a:lnTo>
                  <a:pt x="1086" y="490"/>
                </a:lnTo>
                <a:lnTo>
                  <a:pt x="1085" y="490"/>
                </a:lnTo>
                <a:close/>
                <a:moveTo>
                  <a:pt x="412" y="490"/>
                </a:moveTo>
                <a:lnTo>
                  <a:pt x="411" y="491"/>
                </a:lnTo>
                <a:lnTo>
                  <a:pt x="411" y="492"/>
                </a:lnTo>
                <a:lnTo>
                  <a:pt x="410" y="492"/>
                </a:lnTo>
                <a:lnTo>
                  <a:pt x="410" y="492"/>
                </a:lnTo>
                <a:lnTo>
                  <a:pt x="410" y="492"/>
                </a:lnTo>
                <a:lnTo>
                  <a:pt x="410" y="493"/>
                </a:lnTo>
                <a:lnTo>
                  <a:pt x="412" y="491"/>
                </a:lnTo>
                <a:lnTo>
                  <a:pt x="412" y="490"/>
                </a:lnTo>
                <a:close/>
                <a:moveTo>
                  <a:pt x="1027" y="488"/>
                </a:moveTo>
                <a:lnTo>
                  <a:pt x="1027" y="487"/>
                </a:lnTo>
                <a:lnTo>
                  <a:pt x="1026" y="486"/>
                </a:lnTo>
                <a:lnTo>
                  <a:pt x="1026" y="487"/>
                </a:lnTo>
                <a:lnTo>
                  <a:pt x="1027" y="488"/>
                </a:lnTo>
                <a:close/>
                <a:moveTo>
                  <a:pt x="1063" y="121"/>
                </a:moveTo>
                <a:lnTo>
                  <a:pt x="1063" y="121"/>
                </a:lnTo>
                <a:lnTo>
                  <a:pt x="1063" y="121"/>
                </a:lnTo>
                <a:close/>
                <a:moveTo>
                  <a:pt x="1074" y="122"/>
                </a:moveTo>
                <a:lnTo>
                  <a:pt x="1072" y="123"/>
                </a:lnTo>
                <a:lnTo>
                  <a:pt x="1070" y="122"/>
                </a:lnTo>
                <a:lnTo>
                  <a:pt x="1072" y="119"/>
                </a:lnTo>
                <a:lnTo>
                  <a:pt x="1074" y="122"/>
                </a:lnTo>
                <a:close/>
                <a:moveTo>
                  <a:pt x="1045" y="94"/>
                </a:moveTo>
                <a:lnTo>
                  <a:pt x="1046" y="93"/>
                </a:lnTo>
                <a:lnTo>
                  <a:pt x="1046" y="94"/>
                </a:lnTo>
                <a:lnTo>
                  <a:pt x="1045" y="94"/>
                </a:lnTo>
                <a:lnTo>
                  <a:pt x="1045" y="94"/>
                </a:lnTo>
                <a:lnTo>
                  <a:pt x="1045" y="94"/>
                </a:lnTo>
                <a:lnTo>
                  <a:pt x="1045" y="94"/>
                </a:lnTo>
                <a:close/>
                <a:moveTo>
                  <a:pt x="992" y="2"/>
                </a:moveTo>
                <a:lnTo>
                  <a:pt x="994" y="3"/>
                </a:lnTo>
                <a:lnTo>
                  <a:pt x="995" y="3"/>
                </a:lnTo>
                <a:lnTo>
                  <a:pt x="994" y="5"/>
                </a:lnTo>
                <a:lnTo>
                  <a:pt x="992" y="2"/>
                </a:lnTo>
                <a:close/>
                <a:moveTo>
                  <a:pt x="991" y="11"/>
                </a:moveTo>
                <a:lnTo>
                  <a:pt x="991" y="13"/>
                </a:lnTo>
                <a:lnTo>
                  <a:pt x="991" y="14"/>
                </a:lnTo>
                <a:lnTo>
                  <a:pt x="990" y="11"/>
                </a:lnTo>
                <a:lnTo>
                  <a:pt x="991" y="11"/>
                </a:lnTo>
                <a:lnTo>
                  <a:pt x="991" y="11"/>
                </a:lnTo>
                <a:lnTo>
                  <a:pt x="991" y="11"/>
                </a:lnTo>
                <a:close/>
                <a:moveTo>
                  <a:pt x="973" y="27"/>
                </a:moveTo>
                <a:lnTo>
                  <a:pt x="973" y="27"/>
                </a:lnTo>
                <a:lnTo>
                  <a:pt x="974" y="27"/>
                </a:lnTo>
                <a:lnTo>
                  <a:pt x="973" y="28"/>
                </a:lnTo>
                <a:lnTo>
                  <a:pt x="973" y="27"/>
                </a:lnTo>
                <a:close/>
                <a:moveTo>
                  <a:pt x="972" y="26"/>
                </a:moveTo>
                <a:lnTo>
                  <a:pt x="971" y="27"/>
                </a:lnTo>
                <a:lnTo>
                  <a:pt x="971" y="28"/>
                </a:lnTo>
                <a:lnTo>
                  <a:pt x="971" y="27"/>
                </a:lnTo>
                <a:lnTo>
                  <a:pt x="972" y="26"/>
                </a:lnTo>
                <a:close/>
                <a:moveTo>
                  <a:pt x="972" y="27"/>
                </a:moveTo>
                <a:lnTo>
                  <a:pt x="972" y="27"/>
                </a:lnTo>
                <a:lnTo>
                  <a:pt x="972" y="27"/>
                </a:lnTo>
                <a:lnTo>
                  <a:pt x="972" y="27"/>
                </a:lnTo>
                <a:lnTo>
                  <a:pt x="972" y="27"/>
                </a:lnTo>
                <a:close/>
                <a:moveTo>
                  <a:pt x="965" y="7"/>
                </a:moveTo>
                <a:lnTo>
                  <a:pt x="967" y="7"/>
                </a:lnTo>
                <a:lnTo>
                  <a:pt x="969" y="8"/>
                </a:lnTo>
                <a:lnTo>
                  <a:pt x="966" y="8"/>
                </a:lnTo>
                <a:lnTo>
                  <a:pt x="965" y="7"/>
                </a:lnTo>
                <a:close/>
                <a:moveTo>
                  <a:pt x="962" y="7"/>
                </a:moveTo>
                <a:lnTo>
                  <a:pt x="963" y="8"/>
                </a:lnTo>
                <a:lnTo>
                  <a:pt x="964" y="7"/>
                </a:lnTo>
                <a:lnTo>
                  <a:pt x="964" y="8"/>
                </a:lnTo>
                <a:lnTo>
                  <a:pt x="965" y="9"/>
                </a:lnTo>
                <a:lnTo>
                  <a:pt x="963" y="10"/>
                </a:lnTo>
                <a:lnTo>
                  <a:pt x="962" y="7"/>
                </a:lnTo>
                <a:lnTo>
                  <a:pt x="962" y="7"/>
                </a:lnTo>
                <a:lnTo>
                  <a:pt x="962" y="7"/>
                </a:lnTo>
                <a:close/>
                <a:moveTo>
                  <a:pt x="957" y="8"/>
                </a:moveTo>
                <a:lnTo>
                  <a:pt x="956" y="9"/>
                </a:lnTo>
                <a:lnTo>
                  <a:pt x="955" y="10"/>
                </a:lnTo>
                <a:lnTo>
                  <a:pt x="955" y="9"/>
                </a:lnTo>
                <a:lnTo>
                  <a:pt x="954" y="7"/>
                </a:lnTo>
                <a:lnTo>
                  <a:pt x="956" y="7"/>
                </a:lnTo>
                <a:lnTo>
                  <a:pt x="957" y="8"/>
                </a:lnTo>
                <a:lnTo>
                  <a:pt x="956" y="9"/>
                </a:lnTo>
                <a:lnTo>
                  <a:pt x="957" y="8"/>
                </a:lnTo>
                <a:close/>
                <a:moveTo>
                  <a:pt x="939" y="6"/>
                </a:moveTo>
                <a:lnTo>
                  <a:pt x="941" y="6"/>
                </a:lnTo>
                <a:lnTo>
                  <a:pt x="939" y="6"/>
                </a:lnTo>
                <a:close/>
                <a:moveTo>
                  <a:pt x="948" y="17"/>
                </a:moveTo>
                <a:lnTo>
                  <a:pt x="947" y="16"/>
                </a:lnTo>
                <a:lnTo>
                  <a:pt x="947" y="14"/>
                </a:lnTo>
                <a:lnTo>
                  <a:pt x="946" y="15"/>
                </a:lnTo>
                <a:lnTo>
                  <a:pt x="945" y="16"/>
                </a:lnTo>
                <a:lnTo>
                  <a:pt x="944" y="13"/>
                </a:lnTo>
                <a:lnTo>
                  <a:pt x="946" y="9"/>
                </a:lnTo>
                <a:lnTo>
                  <a:pt x="949" y="14"/>
                </a:lnTo>
                <a:lnTo>
                  <a:pt x="948" y="17"/>
                </a:lnTo>
                <a:lnTo>
                  <a:pt x="949" y="16"/>
                </a:lnTo>
                <a:lnTo>
                  <a:pt x="948" y="17"/>
                </a:lnTo>
                <a:close/>
                <a:moveTo>
                  <a:pt x="950" y="5"/>
                </a:moveTo>
                <a:lnTo>
                  <a:pt x="952" y="6"/>
                </a:lnTo>
                <a:lnTo>
                  <a:pt x="950" y="5"/>
                </a:lnTo>
                <a:close/>
                <a:moveTo>
                  <a:pt x="994" y="60"/>
                </a:moveTo>
                <a:lnTo>
                  <a:pt x="991" y="60"/>
                </a:lnTo>
                <a:lnTo>
                  <a:pt x="990" y="63"/>
                </a:lnTo>
                <a:lnTo>
                  <a:pt x="989" y="61"/>
                </a:lnTo>
                <a:lnTo>
                  <a:pt x="990" y="60"/>
                </a:lnTo>
                <a:lnTo>
                  <a:pt x="989" y="60"/>
                </a:lnTo>
                <a:lnTo>
                  <a:pt x="988" y="59"/>
                </a:lnTo>
                <a:lnTo>
                  <a:pt x="988" y="58"/>
                </a:lnTo>
                <a:lnTo>
                  <a:pt x="987" y="57"/>
                </a:lnTo>
                <a:lnTo>
                  <a:pt x="987" y="59"/>
                </a:lnTo>
                <a:lnTo>
                  <a:pt x="987" y="60"/>
                </a:lnTo>
                <a:lnTo>
                  <a:pt x="986" y="59"/>
                </a:lnTo>
                <a:lnTo>
                  <a:pt x="985" y="59"/>
                </a:lnTo>
                <a:lnTo>
                  <a:pt x="983" y="58"/>
                </a:lnTo>
                <a:lnTo>
                  <a:pt x="982" y="58"/>
                </a:lnTo>
                <a:lnTo>
                  <a:pt x="983" y="56"/>
                </a:lnTo>
                <a:lnTo>
                  <a:pt x="983" y="55"/>
                </a:lnTo>
                <a:lnTo>
                  <a:pt x="981" y="52"/>
                </a:lnTo>
                <a:lnTo>
                  <a:pt x="979" y="51"/>
                </a:lnTo>
                <a:lnTo>
                  <a:pt x="981" y="51"/>
                </a:lnTo>
                <a:lnTo>
                  <a:pt x="981" y="50"/>
                </a:lnTo>
                <a:lnTo>
                  <a:pt x="974" y="48"/>
                </a:lnTo>
                <a:lnTo>
                  <a:pt x="969" y="43"/>
                </a:lnTo>
                <a:lnTo>
                  <a:pt x="959" y="36"/>
                </a:lnTo>
                <a:lnTo>
                  <a:pt x="956" y="28"/>
                </a:lnTo>
                <a:lnTo>
                  <a:pt x="955" y="28"/>
                </a:lnTo>
                <a:lnTo>
                  <a:pt x="955" y="30"/>
                </a:lnTo>
                <a:lnTo>
                  <a:pt x="954" y="28"/>
                </a:lnTo>
                <a:lnTo>
                  <a:pt x="954" y="27"/>
                </a:lnTo>
                <a:lnTo>
                  <a:pt x="953" y="26"/>
                </a:lnTo>
                <a:lnTo>
                  <a:pt x="952" y="25"/>
                </a:lnTo>
                <a:lnTo>
                  <a:pt x="953" y="22"/>
                </a:lnTo>
                <a:lnTo>
                  <a:pt x="952" y="19"/>
                </a:lnTo>
                <a:lnTo>
                  <a:pt x="952" y="18"/>
                </a:lnTo>
                <a:lnTo>
                  <a:pt x="954" y="17"/>
                </a:lnTo>
                <a:lnTo>
                  <a:pt x="954" y="18"/>
                </a:lnTo>
                <a:lnTo>
                  <a:pt x="953" y="19"/>
                </a:lnTo>
                <a:lnTo>
                  <a:pt x="954" y="19"/>
                </a:lnTo>
                <a:lnTo>
                  <a:pt x="955" y="19"/>
                </a:lnTo>
                <a:lnTo>
                  <a:pt x="957" y="23"/>
                </a:lnTo>
                <a:lnTo>
                  <a:pt x="961" y="26"/>
                </a:lnTo>
                <a:lnTo>
                  <a:pt x="962" y="27"/>
                </a:lnTo>
                <a:lnTo>
                  <a:pt x="964" y="30"/>
                </a:lnTo>
                <a:lnTo>
                  <a:pt x="964" y="31"/>
                </a:lnTo>
                <a:lnTo>
                  <a:pt x="965" y="32"/>
                </a:lnTo>
                <a:lnTo>
                  <a:pt x="965" y="33"/>
                </a:lnTo>
                <a:lnTo>
                  <a:pt x="967" y="33"/>
                </a:lnTo>
                <a:lnTo>
                  <a:pt x="969" y="34"/>
                </a:lnTo>
                <a:lnTo>
                  <a:pt x="969" y="35"/>
                </a:lnTo>
                <a:lnTo>
                  <a:pt x="971" y="35"/>
                </a:lnTo>
                <a:lnTo>
                  <a:pt x="972" y="35"/>
                </a:lnTo>
                <a:lnTo>
                  <a:pt x="973" y="36"/>
                </a:lnTo>
                <a:lnTo>
                  <a:pt x="975" y="39"/>
                </a:lnTo>
                <a:lnTo>
                  <a:pt x="978" y="41"/>
                </a:lnTo>
                <a:lnTo>
                  <a:pt x="978" y="43"/>
                </a:lnTo>
                <a:lnTo>
                  <a:pt x="982" y="43"/>
                </a:lnTo>
                <a:lnTo>
                  <a:pt x="986" y="47"/>
                </a:lnTo>
                <a:lnTo>
                  <a:pt x="988" y="48"/>
                </a:lnTo>
                <a:lnTo>
                  <a:pt x="989" y="50"/>
                </a:lnTo>
                <a:lnTo>
                  <a:pt x="989" y="51"/>
                </a:lnTo>
                <a:lnTo>
                  <a:pt x="989" y="52"/>
                </a:lnTo>
                <a:lnTo>
                  <a:pt x="988" y="55"/>
                </a:lnTo>
                <a:lnTo>
                  <a:pt x="988" y="57"/>
                </a:lnTo>
                <a:lnTo>
                  <a:pt x="990" y="57"/>
                </a:lnTo>
                <a:lnTo>
                  <a:pt x="991" y="57"/>
                </a:lnTo>
                <a:lnTo>
                  <a:pt x="992" y="59"/>
                </a:lnTo>
                <a:lnTo>
                  <a:pt x="994" y="60"/>
                </a:lnTo>
                <a:close/>
                <a:moveTo>
                  <a:pt x="1026" y="48"/>
                </a:moveTo>
                <a:lnTo>
                  <a:pt x="1024" y="48"/>
                </a:lnTo>
                <a:lnTo>
                  <a:pt x="1023" y="48"/>
                </a:lnTo>
                <a:lnTo>
                  <a:pt x="1027" y="48"/>
                </a:lnTo>
                <a:lnTo>
                  <a:pt x="1027" y="50"/>
                </a:lnTo>
                <a:lnTo>
                  <a:pt x="1026" y="49"/>
                </a:lnTo>
                <a:lnTo>
                  <a:pt x="1026" y="48"/>
                </a:lnTo>
                <a:lnTo>
                  <a:pt x="1026" y="49"/>
                </a:lnTo>
                <a:lnTo>
                  <a:pt x="1026" y="48"/>
                </a:lnTo>
                <a:close/>
                <a:moveTo>
                  <a:pt x="1028" y="47"/>
                </a:moveTo>
                <a:lnTo>
                  <a:pt x="1024" y="45"/>
                </a:lnTo>
                <a:lnTo>
                  <a:pt x="1022" y="48"/>
                </a:lnTo>
                <a:lnTo>
                  <a:pt x="1022" y="47"/>
                </a:lnTo>
                <a:lnTo>
                  <a:pt x="1022" y="44"/>
                </a:lnTo>
                <a:lnTo>
                  <a:pt x="1021" y="45"/>
                </a:lnTo>
                <a:lnTo>
                  <a:pt x="1021" y="47"/>
                </a:lnTo>
                <a:lnTo>
                  <a:pt x="1018" y="45"/>
                </a:lnTo>
                <a:lnTo>
                  <a:pt x="1014" y="43"/>
                </a:lnTo>
                <a:lnTo>
                  <a:pt x="1008" y="40"/>
                </a:lnTo>
                <a:lnTo>
                  <a:pt x="1005" y="35"/>
                </a:lnTo>
                <a:lnTo>
                  <a:pt x="1004" y="35"/>
                </a:lnTo>
                <a:lnTo>
                  <a:pt x="1004" y="36"/>
                </a:lnTo>
                <a:lnTo>
                  <a:pt x="1004" y="36"/>
                </a:lnTo>
                <a:lnTo>
                  <a:pt x="1003" y="36"/>
                </a:lnTo>
                <a:lnTo>
                  <a:pt x="1003" y="35"/>
                </a:lnTo>
                <a:lnTo>
                  <a:pt x="1002" y="35"/>
                </a:lnTo>
                <a:lnTo>
                  <a:pt x="999" y="33"/>
                </a:lnTo>
                <a:lnTo>
                  <a:pt x="998" y="32"/>
                </a:lnTo>
                <a:lnTo>
                  <a:pt x="998" y="32"/>
                </a:lnTo>
                <a:lnTo>
                  <a:pt x="998" y="33"/>
                </a:lnTo>
                <a:lnTo>
                  <a:pt x="998" y="31"/>
                </a:lnTo>
                <a:lnTo>
                  <a:pt x="996" y="30"/>
                </a:lnTo>
                <a:lnTo>
                  <a:pt x="997" y="31"/>
                </a:lnTo>
                <a:lnTo>
                  <a:pt x="998" y="32"/>
                </a:lnTo>
                <a:lnTo>
                  <a:pt x="991" y="28"/>
                </a:lnTo>
                <a:lnTo>
                  <a:pt x="986" y="24"/>
                </a:lnTo>
                <a:lnTo>
                  <a:pt x="987" y="18"/>
                </a:lnTo>
                <a:lnTo>
                  <a:pt x="991" y="20"/>
                </a:lnTo>
                <a:lnTo>
                  <a:pt x="998" y="26"/>
                </a:lnTo>
                <a:lnTo>
                  <a:pt x="1006" y="31"/>
                </a:lnTo>
                <a:lnTo>
                  <a:pt x="1011" y="34"/>
                </a:lnTo>
                <a:lnTo>
                  <a:pt x="1016" y="38"/>
                </a:lnTo>
                <a:lnTo>
                  <a:pt x="1023" y="42"/>
                </a:lnTo>
                <a:lnTo>
                  <a:pt x="1029" y="45"/>
                </a:lnTo>
                <a:lnTo>
                  <a:pt x="1029" y="47"/>
                </a:lnTo>
                <a:lnTo>
                  <a:pt x="1028" y="47"/>
                </a:lnTo>
                <a:lnTo>
                  <a:pt x="1027" y="47"/>
                </a:lnTo>
                <a:lnTo>
                  <a:pt x="1028" y="47"/>
                </a:lnTo>
                <a:close/>
                <a:moveTo>
                  <a:pt x="1044" y="82"/>
                </a:moveTo>
                <a:lnTo>
                  <a:pt x="1046" y="83"/>
                </a:lnTo>
                <a:lnTo>
                  <a:pt x="1047" y="83"/>
                </a:lnTo>
                <a:lnTo>
                  <a:pt x="1046" y="83"/>
                </a:lnTo>
                <a:lnTo>
                  <a:pt x="1044" y="82"/>
                </a:lnTo>
                <a:close/>
                <a:moveTo>
                  <a:pt x="1040" y="78"/>
                </a:moveTo>
                <a:lnTo>
                  <a:pt x="1041" y="78"/>
                </a:lnTo>
                <a:lnTo>
                  <a:pt x="1040" y="78"/>
                </a:lnTo>
                <a:lnTo>
                  <a:pt x="1040" y="78"/>
                </a:lnTo>
                <a:lnTo>
                  <a:pt x="1040" y="78"/>
                </a:lnTo>
                <a:close/>
                <a:moveTo>
                  <a:pt x="1039" y="78"/>
                </a:moveTo>
                <a:lnTo>
                  <a:pt x="1040" y="80"/>
                </a:lnTo>
                <a:lnTo>
                  <a:pt x="1039" y="81"/>
                </a:lnTo>
                <a:lnTo>
                  <a:pt x="1039" y="80"/>
                </a:lnTo>
                <a:lnTo>
                  <a:pt x="1039" y="78"/>
                </a:lnTo>
                <a:close/>
                <a:moveTo>
                  <a:pt x="1035" y="49"/>
                </a:moveTo>
                <a:lnTo>
                  <a:pt x="1036" y="49"/>
                </a:lnTo>
                <a:lnTo>
                  <a:pt x="1036" y="50"/>
                </a:lnTo>
                <a:lnTo>
                  <a:pt x="1035" y="50"/>
                </a:lnTo>
                <a:lnTo>
                  <a:pt x="1035" y="49"/>
                </a:lnTo>
                <a:lnTo>
                  <a:pt x="1035" y="49"/>
                </a:lnTo>
                <a:lnTo>
                  <a:pt x="1035" y="49"/>
                </a:lnTo>
                <a:close/>
                <a:moveTo>
                  <a:pt x="1040" y="55"/>
                </a:moveTo>
                <a:lnTo>
                  <a:pt x="1040" y="56"/>
                </a:lnTo>
                <a:lnTo>
                  <a:pt x="1038" y="56"/>
                </a:lnTo>
                <a:lnTo>
                  <a:pt x="1037" y="55"/>
                </a:lnTo>
                <a:lnTo>
                  <a:pt x="1036" y="52"/>
                </a:lnTo>
                <a:lnTo>
                  <a:pt x="1037" y="51"/>
                </a:lnTo>
                <a:lnTo>
                  <a:pt x="1038" y="51"/>
                </a:lnTo>
                <a:lnTo>
                  <a:pt x="1038" y="52"/>
                </a:lnTo>
                <a:lnTo>
                  <a:pt x="1037" y="53"/>
                </a:lnTo>
                <a:lnTo>
                  <a:pt x="1038" y="53"/>
                </a:lnTo>
                <a:lnTo>
                  <a:pt x="1039" y="53"/>
                </a:lnTo>
                <a:lnTo>
                  <a:pt x="1039" y="52"/>
                </a:lnTo>
                <a:lnTo>
                  <a:pt x="1040" y="52"/>
                </a:lnTo>
                <a:lnTo>
                  <a:pt x="1040" y="53"/>
                </a:lnTo>
                <a:lnTo>
                  <a:pt x="1040" y="55"/>
                </a:lnTo>
                <a:lnTo>
                  <a:pt x="1040" y="56"/>
                </a:lnTo>
                <a:lnTo>
                  <a:pt x="1040" y="55"/>
                </a:lnTo>
                <a:close/>
                <a:moveTo>
                  <a:pt x="1051" y="60"/>
                </a:moveTo>
                <a:lnTo>
                  <a:pt x="1052" y="59"/>
                </a:lnTo>
                <a:lnTo>
                  <a:pt x="1052" y="59"/>
                </a:lnTo>
                <a:lnTo>
                  <a:pt x="1052" y="60"/>
                </a:lnTo>
                <a:lnTo>
                  <a:pt x="1051" y="60"/>
                </a:lnTo>
                <a:close/>
                <a:moveTo>
                  <a:pt x="1052" y="61"/>
                </a:moveTo>
                <a:lnTo>
                  <a:pt x="1051" y="63"/>
                </a:lnTo>
                <a:lnTo>
                  <a:pt x="1051" y="63"/>
                </a:lnTo>
                <a:lnTo>
                  <a:pt x="1051" y="61"/>
                </a:lnTo>
                <a:lnTo>
                  <a:pt x="1052" y="61"/>
                </a:lnTo>
                <a:close/>
                <a:moveTo>
                  <a:pt x="1052" y="60"/>
                </a:moveTo>
                <a:lnTo>
                  <a:pt x="1052" y="60"/>
                </a:lnTo>
                <a:lnTo>
                  <a:pt x="1052" y="60"/>
                </a:lnTo>
                <a:close/>
                <a:moveTo>
                  <a:pt x="1053" y="63"/>
                </a:moveTo>
                <a:lnTo>
                  <a:pt x="1054" y="63"/>
                </a:lnTo>
                <a:lnTo>
                  <a:pt x="1054" y="64"/>
                </a:lnTo>
                <a:lnTo>
                  <a:pt x="1054" y="64"/>
                </a:lnTo>
                <a:lnTo>
                  <a:pt x="1053" y="63"/>
                </a:lnTo>
                <a:close/>
                <a:moveTo>
                  <a:pt x="1055" y="61"/>
                </a:moveTo>
                <a:lnTo>
                  <a:pt x="1059" y="63"/>
                </a:lnTo>
                <a:lnTo>
                  <a:pt x="1055" y="61"/>
                </a:lnTo>
                <a:close/>
                <a:moveTo>
                  <a:pt x="1066" y="72"/>
                </a:moveTo>
                <a:lnTo>
                  <a:pt x="1066" y="71"/>
                </a:lnTo>
                <a:lnTo>
                  <a:pt x="1065" y="71"/>
                </a:lnTo>
                <a:lnTo>
                  <a:pt x="1068" y="68"/>
                </a:lnTo>
                <a:lnTo>
                  <a:pt x="1070" y="69"/>
                </a:lnTo>
                <a:lnTo>
                  <a:pt x="1068" y="69"/>
                </a:lnTo>
                <a:lnTo>
                  <a:pt x="1066" y="72"/>
                </a:lnTo>
                <a:lnTo>
                  <a:pt x="1066" y="71"/>
                </a:lnTo>
                <a:lnTo>
                  <a:pt x="1066" y="72"/>
                </a:lnTo>
                <a:close/>
                <a:moveTo>
                  <a:pt x="1066" y="94"/>
                </a:moveTo>
                <a:lnTo>
                  <a:pt x="1065" y="94"/>
                </a:lnTo>
                <a:lnTo>
                  <a:pt x="1066" y="92"/>
                </a:lnTo>
                <a:lnTo>
                  <a:pt x="1068" y="93"/>
                </a:lnTo>
                <a:lnTo>
                  <a:pt x="1066" y="94"/>
                </a:lnTo>
                <a:close/>
                <a:moveTo>
                  <a:pt x="1084" y="98"/>
                </a:moveTo>
                <a:lnTo>
                  <a:pt x="1084" y="98"/>
                </a:lnTo>
                <a:lnTo>
                  <a:pt x="1084" y="98"/>
                </a:lnTo>
                <a:close/>
                <a:moveTo>
                  <a:pt x="1115" y="30"/>
                </a:moveTo>
                <a:lnTo>
                  <a:pt x="1115" y="31"/>
                </a:lnTo>
                <a:lnTo>
                  <a:pt x="1114" y="31"/>
                </a:lnTo>
                <a:lnTo>
                  <a:pt x="1114" y="31"/>
                </a:lnTo>
                <a:lnTo>
                  <a:pt x="1115" y="30"/>
                </a:lnTo>
                <a:lnTo>
                  <a:pt x="1115" y="30"/>
                </a:lnTo>
                <a:lnTo>
                  <a:pt x="1115" y="30"/>
                </a:lnTo>
                <a:close/>
                <a:moveTo>
                  <a:pt x="1099" y="66"/>
                </a:moveTo>
                <a:lnTo>
                  <a:pt x="1098" y="66"/>
                </a:lnTo>
                <a:lnTo>
                  <a:pt x="1099" y="66"/>
                </a:lnTo>
                <a:close/>
                <a:moveTo>
                  <a:pt x="1099" y="66"/>
                </a:moveTo>
                <a:lnTo>
                  <a:pt x="1099" y="66"/>
                </a:lnTo>
                <a:lnTo>
                  <a:pt x="1101" y="66"/>
                </a:lnTo>
                <a:lnTo>
                  <a:pt x="1099" y="66"/>
                </a:lnTo>
                <a:lnTo>
                  <a:pt x="1099" y="66"/>
                </a:lnTo>
                <a:close/>
                <a:moveTo>
                  <a:pt x="1087" y="35"/>
                </a:moveTo>
                <a:lnTo>
                  <a:pt x="1087" y="30"/>
                </a:lnTo>
                <a:lnTo>
                  <a:pt x="1089" y="27"/>
                </a:lnTo>
                <a:lnTo>
                  <a:pt x="1090" y="31"/>
                </a:lnTo>
                <a:lnTo>
                  <a:pt x="1087" y="35"/>
                </a:lnTo>
                <a:lnTo>
                  <a:pt x="1088" y="34"/>
                </a:lnTo>
                <a:lnTo>
                  <a:pt x="1087" y="35"/>
                </a:lnTo>
                <a:close/>
                <a:moveTo>
                  <a:pt x="1093" y="78"/>
                </a:moveTo>
                <a:lnTo>
                  <a:pt x="1095" y="78"/>
                </a:lnTo>
                <a:lnTo>
                  <a:pt x="1096" y="80"/>
                </a:lnTo>
                <a:lnTo>
                  <a:pt x="1095" y="80"/>
                </a:lnTo>
                <a:lnTo>
                  <a:pt x="1093" y="78"/>
                </a:lnTo>
                <a:lnTo>
                  <a:pt x="1094" y="78"/>
                </a:lnTo>
                <a:lnTo>
                  <a:pt x="1093" y="78"/>
                </a:lnTo>
                <a:close/>
                <a:moveTo>
                  <a:pt x="1097" y="94"/>
                </a:moveTo>
                <a:lnTo>
                  <a:pt x="1098" y="93"/>
                </a:lnTo>
                <a:lnTo>
                  <a:pt x="1097" y="94"/>
                </a:lnTo>
                <a:close/>
                <a:moveTo>
                  <a:pt x="1097" y="83"/>
                </a:moveTo>
                <a:lnTo>
                  <a:pt x="1097" y="82"/>
                </a:lnTo>
                <a:lnTo>
                  <a:pt x="1095" y="81"/>
                </a:lnTo>
                <a:lnTo>
                  <a:pt x="1098" y="80"/>
                </a:lnTo>
                <a:lnTo>
                  <a:pt x="1101" y="82"/>
                </a:lnTo>
                <a:lnTo>
                  <a:pt x="1099" y="82"/>
                </a:lnTo>
                <a:lnTo>
                  <a:pt x="1097" y="83"/>
                </a:lnTo>
                <a:lnTo>
                  <a:pt x="1097" y="82"/>
                </a:lnTo>
                <a:lnTo>
                  <a:pt x="1097" y="83"/>
                </a:lnTo>
                <a:close/>
                <a:moveTo>
                  <a:pt x="1099" y="67"/>
                </a:moveTo>
                <a:lnTo>
                  <a:pt x="1099" y="67"/>
                </a:lnTo>
                <a:lnTo>
                  <a:pt x="1101" y="67"/>
                </a:lnTo>
                <a:lnTo>
                  <a:pt x="1099" y="68"/>
                </a:lnTo>
                <a:lnTo>
                  <a:pt x="1099" y="69"/>
                </a:lnTo>
                <a:lnTo>
                  <a:pt x="1099" y="68"/>
                </a:lnTo>
                <a:lnTo>
                  <a:pt x="1099" y="67"/>
                </a:lnTo>
                <a:close/>
                <a:moveTo>
                  <a:pt x="1101" y="38"/>
                </a:moveTo>
                <a:lnTo>
                  <a:pt x="1103" y="38"/>
                </a:lnTo>
                <a:lnTo>
                  <a:pt x="1103" y="40"/>
                </a:lnTo>
                <a:lnTo>
                  <a:pt x="1102" y="39"/>
                </a:lnTo>
                <a:lnTo>
                  <a:pt x="1101" y="38"/>
                </a:lnTo>
                <a:lnTo>
                  <a:pt x="1101" y="38"/>
                </a:lnTo>
                <a:lnTo>
                  <a:pt x="1101" y="38"/>
                </a:lnTo>
                <a:close/>
                <a:moveTo>
                  <a:pt x="1104" y="71"/>
                </a:moveTo>
                <a:lnTo>
                  <a:pt x="1103" y="69"/>
                </a:lnTo>
                <a:lnTo>
                  <a:pt x="1103" y="67"/>
                </a:lnTo>
                <a:lnTo>
                  <a:pt x="1104" y="68"/>
                </a:lnTo>
                <a:lnTo>
                  <a:pt x="1104" y="71"/>
                </a:lnTo>
                <a:lnTo>
                  <a:pt x="1104" y="69"/>
                </a:lnTo>
                <a:lnTo>
                  <a:pt x="1104" y="71"/>
                </a:lnTo>
                <a:close/>
                <a:moveTo>
                  <a:pt x="1105" y="66"/>
                </a:moveTo>
                <a:lnTo>
                  <a:pt x="1105" y="67"/>
                </a:lnTo>
                <a:lnTo>
                  <a:pt x="1103" y="66"/>
                </a:lnTo>
                <a:lnTo>
                  <a:pt x="1105" y="65"/>
                </a:lnTo>
                <a:lnTo>
                  <a:pt x="1105" y="66"/>
                </a:lnTo>
                <a:close/>
                <a:moveTo>
                  <a:pt x="1110" y="44"/>
                </a:moveTo>
                <a:lnTo>
                  <a:pt x="1109" y="45"/>
                </a:lnTo>
                <a:lnTo>
                  <a:pt x="1107" y="45"/>
                </a:lnTo>
                <a:lnTo>
                  <a:pt x="1109" y="44"/>
                </a:lnTo>
                <a:lnTo>
                  <a:pt x="1110" y="45"/>
                </a:lnTo>
                <a:lnTo>
                  <a:pt x="1110" y="43"/>
                </a:lnTo>
                <a:lnTo>
                  <a:pt x="1110" y="44"/>
                </a:lnTo>
                <a:close/>
                <a:moveTo>
                  <a:pt x="1115" y="44"/>
                </a:moveTo>
                <a:lnTo>
                  <a:pt x="1112" y="43"/>
                </a:lnTo>
                <a:lnTo>
                  <a:pt x="1110" y="42"/>
                </a:lnTo>
                <a:lnTo>
                  <a:pt x="1111" y="42"/>
                </a:lnTo>
                <a:lnTo>
                  <a:pt x="1114" y="41"/>
                </a:lnTo>
                <a:lnTo>
                  <a:pt x="1115" y="40"/>
                </a:lnTo>
                <a:lnTo>
                  <a:pt x="1115" y="39"/>
                </a:lnTo>
                <a:lnTo>
                  <a:pt x="1117" y="39"/>
                </a:lnTo>
                <a:lnTo>
                  <a:pt x="1118" y="40"/>
                </a:lnTo>
                <a:lnTo>
                  <a:pt x="1118" y="43"/>
                </a:lnTo>
                <a:lnTo>
                  <a:pt x="1115" y="44"/>
                </a:lnTo>
                <a:lnTo>
                  <a:pt x="1115" y="43"/>
                </a:lnTo>
                <a:lnTo>
                  <a:pt x="1115" y="44"/>
                </a:lnTo>
                <a:close/>
                <a:moveTo>
                  <a:pt x="1114" y="89"/>
                </a:moveTo>
                <a:lnTo>
                  <a:pt x="1115" y="88"/>
                </a:lnTo>
                <a:lnTo>
                  <a:pt x="1118" y="89"/>
                </a:lnTo>
                <a:lnTo>
                  <a:pt x="1115" y="89"/>
                </a:lnTo>
                <a:lnTo>
                  <a:pt x="1114" y="89"/>
                </a:lnTo>
                <a:close/>
                <a:moveTo>
                  <a:pt x="1097" y="130"/>
                </a:moveTo>
                <a:lnTo>
                  <a:pt x="1095" y="130"/>
                </a:lnTo>
                <a:lnTo>
                  <a:pt x="1094" y="128"/>
                </a:lnTo>
                <a:lnTo>
                  <a:pt x="1094" y="128"/>
                </a:lnTo>
                <a:lnTo>
                  <a:pt x="1095" y="127"/>
                </a:lnTo>
                <a:lnTo>
                  <a:pt x="1096" y="128"/>
                </a:lnTo>
                <a:lnTo>
                  <a:pt x="1097" y="130"/>
                </a:lnTo>
                <a:close/>
                <a:moveTo>
                  <a:pt x="1099" y="130"/>
                </a:moveTo>
                <a:lnTo>
                  <a:pt x="1098" y="130"/>
                </a:lnTo>
                <a:lnTo>
                  <a:pt x="1097" y="130"/>
                </a:lnTo>
                <a:lnTo>
                  <a:pt x="1099" y="130"/>
                </a:lnTo>
                <a:lnTo>
                  <a:pt x="1099" y="130"/>
                </a:lnTo>
                <a:close/>
                <a:moveTo>
                  <a:pt x="884" y="27"/>
                </a:moveTo>
                <a:lnTo>
                  <a:pt x="884" y="28"/>
                </a:lnTo>
                <a:lnTo>
                  <a:pt x="884" y="27"/>
                </a:lnTo>
                <a:lnTo>
                  <a:pt x="884" y="27"/>
                </a:lnTo>
                <a:lnTo>
                  <a:pt x="884" y="27"/>
                </a:lnTo>
                <a:close/>
                <a:moveTo>
                  <a:pt x="906" y="36"/>
                </a:moveTo>
                <a:lnTo>
                  <a:pt x="905" y="38"/>
                </a:lnTo>
                <a:lnTo>
                  <a:pt x="904" y="36"/>
                </a:lnTo>
                <a:lnTo>
                  <a:pt x="905" y="36"/>
                </a:lnTo>
                <a:lnTo>
                  <a:pt x="906" y="36"/>
                </a:lnTo>
                <a:close/>
                <a:moveTo>
                  <a:pt x="904" y="34"/>
                </a:moveTo>
                <a:lnTo>
                  <a:pt x="905" y="34"/>
                </a:lnTo>
                <a:lnTo>
                  <a:pt x="906" y="35"/>
                </a:lnTo>
                <a:lnTo>
                  <a:pt x="905" y="35"/>
                </a:lnTo>
                <a:lnTo>
                  <a:pt x="904" y="34"/>
                </a:lnTo>
                <a:close/>
                <a:moveTo>
                  <a:pt x="903" y="50"/>
                </a:moveTo>
                <a:lnTo>
                  <a:pt x="901" y="50"/>
                </a:lnTo>
                <a:lnTo>
                  <a:pt x="903" y="49"/>
                </a:lnTo>
                <a:lnTo>
                  <a:pt x="903" y="50"/>
                </a:lnTo>
                <a:lnTo>
                  <a:pt x="903" y="50"/>
                </a:lnTo>
                <a:lnTo>
                  <a:pt x="903" y="50"/>
                </a:lnTo>
                <a:lnTo>
                  <a:pt x="903" y="50"/>
                </a:lnTo>
                <a:close/>
                <a:moveTo>
                  <a:pt x="903" y="49"/>
                </a:moveTo>
                <a:lnTo>
                  <a:pt x="903" y="49"/>
                </a:lnTo>
                <a:lnTo>
                  <a:pt x="903" y="49"/>
                </a:lnTo>
                <a:lnTo>
                  <a:pt x="903" y="49"/>
                </a:lnTo>
                <a:lnTo>
                  <a:pt x="903" y="49"/>
                </a:lnTo>
                <a:close/>
                <a:moveTo>
                  <a:pt x="907" y="58"/>
                </a:moveTo>
                <a:lnTo>
                  <a:pt x="907" y="58"/>
                </a:lnTo>
                <a:lnTo>
                  <a:pt x="906" y="57"/>
                </a:lnTo>
                <a:lnTo>
                  <a:pt x="907" y="57"/>
                </a:lnTo>
                <a:lnTo>
                  <a:pt x="907" y="58"/>
                </a:lnTo>
                <a:lnTo>
                  <a:pt x="907" y="58"/>
                </a:lnTo>
                <a:lnTo>
                  <a:pt x="907" y="58"/>
                </a:lnTo>
                <a:close/>
                <a:moveTo>
                  <a:pt x="908" y="55"/>
                </a:moveTo>
                <a:lnTo>
                  <a:pt x="905" y="53"/>
                </a:lnTo>
                <a:lnTo>
                  <a:pt x="904" y="52"/>
                </a:lnTo>
                <a:lnTo>
                  <a:pt x="905" y="52"/>
                </a:lnTo>
                <a:lnTo>
                  <a:pt x="907" y="51"/>
                </a:lnTo>
                <a:lnTo>
                  <a:pt x="908" y="53"/>
                </a:lnTo>
                <a:lnTo>
                  <a:pt x="909" y="55"/>
                </a:lnTo>
                <a:lnTo>
                  <a:pt x="908" y="55"/>
                </a:lnTo>
                <a:lnTo>
                  <a:pt x="908" y="55"/>
                </a:lnTo>
                <a:close/>
                <a:moveTo>
                  <a:pt x="920" y="77"/>
                </a:moveTo>
                <a:lnTo>
                  <a:pt x="921" y="76"/>
                </a:lnTo>
                <a:lnTo>
                  <a:pt x="921" y="74"/>
                </a:lnTo>
                <a:lnTo>
                  <a:pt x="920" y="75"/>
                </a:lnTo>
                <a:lnTo>
                  <a:pt x="920" y="76"/>
                </a:lnTo>
                <a:lnTo>
                  <a:pt x="916" y="73"/>
                </a:lnTo>
                <a:lnTo>
                  <a:pt x="914" y="71"/>
                </a:lnTo>
                <a:lnTo>
                  <a:pt x="913" y="66"/>
                </a:lnTo>
                <a:lnTo>
                  <a:pt x="913" y="63"/>
                </a:lnTo>
                <a:lnTo>
                  <a:pt x="909" y="60"/>
                </a:lnTo>
                <a:lnTo>
                  <a:pt x="909" y="57"/>
                </a:lnTo>
                <a:lnTo>
                  <a:pt x="916" y="63"/>
                </a:lnTo>
                <a:lnTo>
                  <a:pt x="920" y="69"/>
                </a:lnTo>
                <a:lnTo>
                  <a:pt x="923" y="74"/>
                </a:lnTo>
                <a:lnTo>
                  <a:pt x="925" y="77"/>
                </a:lnTo>
                <a:lnTo>
                  <a:pt x="923" y="78"/>
                </a:lnTo>
                <a:lnTo>
                  <a:pt x="920" y="77"/>
                </a:lnTo>
                <a:lnTo>
                  <a:pt x="921" y="77"/>
                </a:lnTo>
                <a:lnTo>
                  <a:pt x="920" y="77"/>
                </a:lnTo>
                <a:close/>
                <a:moveTo>
                  <a:pt x="929" y="92"/>
                </a:moveTo>
                <a:lnTo>
                  <a:pt x="928" y="91"/>
                </a:lnTo>
                <a:lnTo>
                  <a:pt x="928" y="91"/>
                </a:lnTo>
                <a:lnTo>
                  <a:pt x="929" y="91"/>
                </a:lnTo>
                <a:lnTo>
                  <a:pt x="929" y="92"/>
                </a:lnTo>
                <a:close/>
                <a:moveTo>
                  <a:pt x="930" y="91"/>
                </a:moveTo>
                <a:lnTo>
                  <a:pt x="930" y="91"/>
                </a:lnTo>
                <a:lnTo>
                  <a:pt x="930" y="92"/>
                </a:lnTo>
                <a:lnTo>
                  <a:pt x="930" y="92"/>
                </a:lnTo>
                <a:lnTo>
                  <a:pt x="930" y="91"/>
                </a:lnTo>
                <a:close/>
                <a:moveTo>
                  <a:pt x="933" y="96"/>
                </a:moveTo>
                <a:lnTo>
                  <a:pt x="931" y="94"/>
                </a:lnTo>
                <a:lnTo>
                  <a:pt x="930" y="92"/>
                </a:lnTo>
                <a:lnTo>
                  <a:pt x="930" y="92"/>
                </a:lnTo>
                <a:lnTo>
                  <a:pt x="930" y="92"/>
                </a:lnTo>
                <a:lnTo>
                  <a:pt x="932" y="94"/>
                </a:lnTo>
                <a:lnTo>
                  <a:pt x="933" y="96"/>
                </a:lnTo>
                <a:close/>
                <a:moveTo>
                  <a:pt x="940" y="89"/>
                </a:moveTo>
                <a:lnTo>
                  <a:pt x="940" y="89"/>
                </a:lnTo>
                <a:lnTo>
                  <a:pt x="939" y="89"/>
                </a:lnTo>
                <a:lnTo>
                  <a:pt x="939" y="89"/>
                </a:lnTo>
                <a:lnTo>
                  <a:pt x="938" y="88"/>
                </a:lnTo>
                <a:lnTo>
                  <a:pt x="939" y="88"/>
                </a:lnTo>
                <a:lnTo>
                  <a:pt x="940" y="89"/>
                </a:lnTo>
                <a:close/>
                <a:moveTo>
                  <a:pt x="971" y="119"/>
                </a:moveTo>
                <a:lnTo>
                  <a:pt x="971" y="118"/>
                </a:lnTo>
                <a:lnTo>
                  <a:pt x="971" y="118"/>
                </a:lnTo>
                <a:lnTo>
                  <a:pt x="971" y="118"/>
                </a:lnTo>
                <a:lnTo>
                  <a:pt x="971" y="119"/>
                </a:lnTo>
                <a:close/>
                <a:moveTo>
                  <a:pt x="979" y="127"/>
                </a:moveTo>
                <a:lnTo>
                  <a:pt x="978" y="127"/>
                </a:lnTo>
                <a:lnTo>
                  <a:pt x="978" y="126"/>
                </a:lnTo>
                <a:lnTo>
                  <a:pt x="979" y="126"/>
                </a:lnTo>
                <a:lnTo>
                  <a:pt x="979" y="127"/>
                </a:lnTo>
                <a:close/>
                <a:moveTo>
                  <a:pt x="678" y="89"/>
                </a:moveTo>
                <a:lnTo>
                  <a:pt x="678" y="90"/>
                </a:lnTo>
                <a:lnTo>
                  <a:pt x="677" y="90"/>
                </a:lnTo>
                <a:lnTo>
                  <a:pt x="677" y="90"/>
                </a:lnTo>
                <a:lnTo>
                  <a:pt x="677" y="89"/>
                </a:lnTo>
                <a:lnTo>
                  <a:pt x="677" y="89"/>
                </a:lnTo>
                <a:lnTo>
                  <a:pt x="678" y="89"/>
                </a:lnTo>
                <a:lnTo>
                  <a:pt x="677" y="89"/>
                </a:lnTo>
                <a:lnTo>
                  <a:pt x="678" y="89"/>
                </a:lnTo>
                <a:close/>
                <a:moveTo>
                  <a:pt x="706" y="17"/>
                </a:moveTo>
                <a:lnTo>
                  <a:pt x="705" y="17"/>
                </a:lnTo>
                <a:lnTo>
                  <a:pt x="706" y="17"/>
                </a:lnTo>
                <a:lnTo>
                  <a:pt x="706" y="17"/>
                </a:lnTo>
                <a:lnTo>
                  <a:pt x="706" y="17"/>
                </a:lnTo>
                <a:close/>
                <a:moveTo>
                  <a:pt x="672" y="56"/>
                </a:moveTo>
                <a:lnTo>
                  <a:pt x="669" y="59"/>
                </a:lnTo>
                <a:lnTo>
                  <a:pt x="667" y="61"/>
                </a:lnTo>
                <a:lnTo>
                  <a:pt x="667" y="57"/>
                </a:lnTo>
                <a:lnTo>
                  <a:pt x="668" y="52"/>
                </a:lnTo>
                <a:lnTo>
                  <a:pt x="669" y="53"/>
                </a:lnTo>
                <a:lnTo>
                  <a:pt x="672" y="56"/>
                </a:lnTo>
                <a:lnTo>
                  <a:pt x="669" y="56"/>
                </a:lnTo>
                <a:lnTo>
                  <a:pt x="672" y="56"/>
                </a:lnTo>
                <a:close/>
                <a:moveTo>
                  <a:pt x="659" y="77"/>
                </a:moveTo>
                <a:lnTo>
                  <a:pt x="658" y="74"/>
                </a:lnTo>
                <a:lnTo>
                  <a:pt x="660" y="69"/>
                </a:lnTo>
                <a:lnTo>
                  <a:pt x="660" y="73"/>
                </a:lnTo>
                <a:lnTo>
                  <a:pt x="659" y="77"/>
                </a:lnTo>
                <a:close/>
                <a:moveTo>
                  <a:pt x="661" y="25"/>
                </a:moveTo>
                <a:lnTo>
                  <a:pt x="661" y="24"/>
                </a:lnTo>
                <a:lnTo>
                  <a:pt x="662" y="25"/>
                </a:lnTo>
                <a:lnTo>
                  <a:pt x="661" y="25"/>
                </a:lnTo>
                <a:lnTo>
                  <a:pt x="661" y="25"/>
                </a:lnTo>
                <a:close/>
                <a:moveTo>
                  <a:pt x="659" y="30"/>
                </a:moveTo>
                <a:lnTo>
                  <a:pt x="660" y="28"/>
                </a:lnTo>
                <a:lnTo>
                  <a:pt x="661" y="30"/>
                </a:lnTo>
                <a:lnTo>
                  <a:pt x="660" y="31"/>
                </a:lnTo>
                <a:lnTo>
                  <a:pt x="659" y="31"/>
                </a:lnTo>
                <a:lnTo>
                  <a:pt x="659" y="31"/>
                </a:lnTo>
                <a:lnTo>
                  <a:pt x="659" y="30"/>
                </a:lnTo>
                <a:close/>
                <a:moveTo>
                  <a:pt x="659" y="38"/>
                </a:moveTo>
                <a:lnTo>
                  <a:pt x="660" y="38"/>
                </a:lnTo>
                <a:lnTo>
                  <a:pt x="661" y="36"/>
                </a:lnTo>
                <a:lnTo>
                  <a:pt x="660" y="40"/>
                </a:lnTo>
                <a:lnTo>
                  <a:pt x="659" y="43"/>
                </a:lnTo>
                <a:lnTo>
                  <a:pt x="658" y="40"/>
                </a:lnTo>
                <a:lnTo>
                  <a:pt x="659" y="38"/>
                </a:lnTo>
                <a:close/>
                <a:moveTo>
                  <a:pt x="657" y="38"/>
                </a:moveTo>
                <a:lnTo>
                  <a:pt x="657" y="36"/>
                </a:lnTo>
                <a:lnTo>
                  <a:pt x="658" y="34"/>
                </a:lnTo>
                <a:lnTo>
                  <a:pt x="658" y="38"/>
                </a:lnTo>
                <a:lnTo>
                  <a:pt x="656" y="39"/>
                </a:lnTo>
                <a:lnTo>
                  <a:pt x="657" y="39"/>
                </a:lnTo>
                <a:lnTo>
                  <a:pt x="657" y="38"/>
                </a:lnTo>
                <a:lnTo>
                  <a:pt x="657" y="38"/>
                </a:lnTo>
                <a:lnTo>
                  <a:pt x="657" y="38"/>
                </a:lnTo>
                <a:close/>
                <a:moveTo>
                  <a:pt x="656" y="88"/>
                </a:moveTo>
                <a:lnTo>
                  <a:pt x="656" y="85"/>
                </a:lnTo>
                <a:lnTo>
                  <a:pt x="656" y="84"/>
                </a:lnTo>
                <a:lnTo>
                  <a:pt x="656" y="89"/>
                </a:lnTo>
                <a:lnTo>
                  <a:pt x="653" y="93"/>
                </a:lnTo>
                <a:lnTo>
                  <a:pt x="653" y="91"/>
                </a:lnTo>
                <a:lnTo>
                  <a:pt x="656" y="88"/>
                </a:lnTo>
                <a:lnTo>
                  <a:pt x="656" y="88"/>
                </a:lnTo>
                <a:lnTo>
                  <a:pt x="656" y="88"/>
                </a:lnTo>
                <a:close/>
                <a:moveTo>
                  <a:pt x="632" y="63"/>
                </a:moveTo>
                <a:lnTo>
                  <a:pt x="632" y="63"/>
                </a:lnTo>
                <a:lnTo>
                  <a:pt x="632" y="63"/>
                </a:lnTo>
                <a:lnTo>
                  <a:pt x="632" y="63"/>
                </a:lnTo>
                <a:lnTo>
                  <a:pt x="632" y="63"/>
                </a:lnTo>
                <a:close/>
                <a:moveTo>
                  <a:pt x="632" y="59"/>
                </a:moveTo>
                <a:lnTo>
                  <a:pt x="632" y="61"/>
                </a:lnTo>
                <a:lnTo>
                  <a:pt x="631" y="61"/>
                </a:lnTo>
                <a:lnTo>
                  <a:pt x="632" y="60"/>
                </a:lnTo>
                <a:lnTo>
                  <a:pt x="632" y="59"/>
                </a:lnTo>
                <a:lnTo>
                  <a:pt x="632" y="60"/>
                </a:lnTo>
                <a:lnTo>
                  <a:pt x="632" y="59"/>
                </a:lnTo>
                <a:close/>
                <a:moveTo>
                  <a:pt x="588" y="111"/>
                </a:moveTo>
                <a:lnTo>
                  <a:pt x="590" y="111"/>
                </a:lnTo>
                <a:lnTo>
                  <a:pt x="588" y="111"/>
                </a:lnTo>
                <a:lnTo>
                  <a:pt x="588" y="111"/>
                </a:lnTo>
                <a:lnTo>
                  <a:pt x="588" y="111"/>
                </a:lnTo>
                <a:lnTo>
                  <a:pt x="588" y="111"/>
                </a:lnTo>
                <a:lnTo>
                  <a:pt x="588" y="111"/>
                </a:lnTo>
                <a:close/>
                <a:moveTo>
                  <a:pt x="561" y="27"/>
                </a:moveTo>
                <a:lnTo>
                  <a:pt x="561" y="28"/>
                </a:lnTo>
                <a:lnTo>
                  <a:pt x="560" y="28"/>
                </a:lnTo>
                <a:lnTo>
                  <a:pt x="561" y="27"/>
                </a:lnTo>
                <a:lnTo>
                  <a:pt x="561" y="27"/>
                </a:lnTo>
                <a:close/>
                <a:moveTo>
                  <a:pt x="561" y="30"/>
                </a:moveTo>
                <a:lnTo>
                  <a:pt x="562" y="28"/>
                </a:lnTo>
                <a:lnTo>
                  <a:pt x="563" y="30"/>
                </a:lnTo>
                <a:lnTo>
                  <a:pt x="562" y="33"/>
                </a:lnTo>
                <a:lnTo>
                  <a:pt x="561" y="35"/>
                </a:lnTo>
                <a:lnTo>
                  <a:pt x="560" y="33"/>
                </a:lnTo>
                <a:lnTo>
                  <a:pt x="561" y="30"/>
                </a:lnTo>
                <a:lnTo>
                  <a:pt x="561" y="30"/>
                </a:lnTo>
                <a:lnTo>
                  <a:pt x="561" y="30"/>
                </a:lnTo>
                <a:close/>
                <a:moveTo>
                  <a:pt x="386" y="20"/>
                </a:moveTo>
                <a:lnTo>
                  <a:pt x="385" y="19"/>
                </a:lnTo>
                <a:lnTo>
                  <a:pt x="385" y="19"/>
                </a:lnTo>
                <a:lnTo>
                  <a:pt x="386" y="19"/>
                </a:lnTo>
                <a:lnTo>
                  <a:pt x="386" y="20"/>
                </a:lnTo>
                <a:close/>
                <a:moveTo>
                  <a:pt x="387" y="20"/>
                </a:moveTo>
                <a:lnTo>
                  <a:pt x="385" y="18"/>
                </a:lnTo>
                <a:lnTo>
                  <a:pt x="387" y="16"/>
                </a:lnTo>
                <a:lnTo>
                  <a:pt x="388" y="17"/>
                </a:lnTo>
                <a:lnTo>
                  <a:pt x="387" y="20"/>
                </a:lnTo>
                <a:lnTo>
                  <a:pt x="387" y="18"/>
                </a:lnTo>
                <a:lnTo>
                  <a:pt x="387" y="20"/>
                </a:lnTo>
                <a:close/>
                <a:moveTo>
                  <a:pt x="384" y="38"/>
                </a:moveTo>
                <a:lnTo>
                  <a:pt x="381" y="38"/>
                </a:lnTo>
                <a:lnTo>
                  <a:pt x="380" y="36"/>
                </a:lnTo>
                <a:lnTo>
                  <a:pt x="382" y="36"/>
                </a:lnTo>
                <a:lnTo>
                  <a:pt x="384" y="38"/>
                </a:lnTo>
                <a:lnTo>
                  <a:pt x="384" y="38"/>
                </a:lnTo>
                <a:lnTo>
                  <a:pt x="384" y="38"/>
                </a:lnTo>
                <a:close/>
                <a:moveTo>
                  <a:pt x="398" y="19"/>
                </a:moveTo>
                <a:lnTo>
                  <a:pt x="400" y="20"/>
                </a:lnTo>
                <a:lnTo>
                  <a:pt x="398" y="23"/>
                </a:lnTo>
                <a:lnTo>
                  <a:pt x="398" y="22"/>
                </a:lnTo>
                <a:lnTo>
                  <a:pt x="398" y="19"/>
                </a:lnTo>
                <a:close/>
                <a:moveTo>
                  <a:pt x="388" y="33"/>
                </a:moveTo>
                <a:lnTo>
                  <a:pt x="388" y="32"/>
                </a:lnTo>
                <a:lnTo>
                  <a:pt x="388" y="33"/>
                </a:lnTo>
                <a:close/>
                <a:moveTo>
                  <a:pt x="396" y="41"/>
                </a:moveTo>
                <a:lnTo>
                  <a:pt x="394" y="40"/>
                </a:lnTo>
                <a:lnTo>
                  <a:pt x="395" y="39"/>
                </a:lnTo>
                <a:lnTo>
                  <a:pt x="392" y="36"/>
                </a:lnTo>
                <a:lnTo>
                  <a:pt x="388" y="33"/>
                </a:lnTo>
                <a:lnTo>
                  <a:pt x="390" y="30"/>
                </a:lnTo>
                <a:lnTo>
                  <a:pt x="393" y="26"/>
                </a:lnTo>
                <a:lnTo>
                  <a:pt x="392" y="25"/>
                </a:lnTo>
                <a:lnTo>
                  <a:pt x="389" y="25"/>
                </a:lnTo>
                <a:lnTo>
                  <a:pt x="390" y="24"/>
                </a:lnTo>
                <a:lnTo>
                  <a:pt x="392" y="23"/>
                </a:lnTo>
                <a:lnTo>
                  <a:pt x="394" y="24"/>
                </a:lnTo>
                <a:lnTo>
                  <a:pt x="395" y="26"/>
                </a:lnTo>
                <a:lnTo>
                  <a:pt x="396" y="27"/>
                </a:lnTo>
                <a:lnTo>
                  <a:pt x="398" y="27"/>
                </a:lnTo>
                <a:lnTo>
                  <a:pt x="397" y="28"/>
                </a:lnTo>
                <a:lnTo>
                  <a:pt x="397" y="30"/>
                </a:lnTo>
                <a:lnTo>
                  <a:pt x="398" y="30"/>
                </a:lnTo>
                <a:lnTo>
                  <a:pt x="401" y="30"/>
                </a:lnTo>
                <a:lnTo>
                  <a:pt x="401" y="32"/>
                </a:lnTo>
                <a:lnTo>
                  <a:pt x="404" y="34"/>
                </a:lnTo>
                <a:lnTo>
                  <a:pt x="404" y="36"/>
                </a:lnTo>
                <a:lnTo>
                  <a:pt x="402" y="39"/>
                </a:lnTo>
                <a:lnTo>
                  <a:pt x="401" y="39"/>
                </a:lnTo>
                <a:lnTo>
                  <a:pt x="400" y="38"/>
                </a:lnTo>
                <a:lnTo>
                  <a:pt x="398" y="40"/>
                </a:lnTo>
                <a:lnTo>
                  <a:pt x="397" y="39"/>
                </a:lnTo>
                <a:lnTo>
                  <a:pt x="400" y="36"/>
                </a:lnTo>
                <a:lnTo>
                  <a:pt x="400" y="34"/>
                </a:lnTo>
                <a:lnTo>
                  <a:pt x="398" y="33"/>
                </a:lnTo>
                <a:lnTo>
                  <a:pt x="397" y="33"/>
                </a:lnTo>
                <a:lnTo>
                  <a:pt x="395" y="31"/>
                </a:lnTo>
                <a:lnTo>
                  <a:pt x="393" y="30"/>
                </a:lnTo>
                <a:lnTo>
                  <a:pt x="394" y="33"/>
                </a:lnTo>
                <a:lnTo>
                  <a:pt x="397" y="35"/>
                </a:lnTo>
                <a:lnTo>
                  <a:pt x="397" y="35"/>
                </a:lnTo>
                <a:lnTo>
                  <a:pt x="396" y="35"/>
                </a:lnTo>
                <a:lnTo>
                  <a:pt x="396" y="38"/>
                </a:lnTo>
                <a:lnTo>
                  <a:pt x="398" y="40"/>
                </a:lnTo>
                <a:lnTo>
                  <a:pt x="397" y="41"/>
                </a:lnTo>
                <a:lnTo>
                  <a:pt x="396" y="41"/>
                </a:lnTo>
                <a:close/>
                <a:moveTo>
                  <a:pt x="398" y="44"/>
                </a:moveTo>
                <a:lnTo>
                  <a:pt x="397" y="43"/>
                </a:lnTo>
                <a:lnTo>
                  <a:pt x="397" y="42"/>
                </a:lnTo>
                <a:lnTo>
                  <a:pt x="398" y="42"/>
                </a:lnTo>
                <a:lnTo>
                  <a:pt x="398" y="44"/>
                </a:lnTo>
                <a:close/>
                <a:moveTo>
                  <a:pt x="400" y="48"/>
                </a:moveTo>
                <a:lnTo>
                  <a:pt x="400" y="45"/>
                </a:lnTo>
                <a:lnTo>
                  <a:pt x="400" y="44"/>
                </a:lnTo>
                <a:lnTo>
                  <a:pt x="401" y="44"/>
                </a:lnTo>
                <a:lnTo>
                  <a:pt x="403" y="47"/>
                </a:lnTo>
                <a:lnTo>
                  <a:pt x="402" y="48"/>
                </a:lnTo>
                <a:lnTo>
                  <a:pt x="400" y="48"/>
                </a:lnTo>
                <a:lnTo>
                  <a:pt x="400" y="47"/>
                </a:lnTo>
                <a:lnTo>
                  <a:pt x="400" y="48"/>
                </a:lnTo>
                <a:close/>
                <a:moveTo>
                  <a:pt x="405" y="42"/>
                </a:moveTo>
                <a:lnTo>
                  <a:pt x="405" y="41"/>
                </a:lnTo>
                <a:lnTo>
                  <a:pt x="403" y="41"/>
                </a:lnTo>
                <a:lnTo>
                  <a:pt x="403" y="39"/>
                </a:lnTo>
                <a:lnTo>
                  <a:pt x="403" y="36"/>
                </a:lnTo>
                <a:lnTo>
                  <a:pt x="405" y="38"/>
                </a:lnTo>
                <a:lnTo>
                  <a:pt x="405" y="40"/>
                </a:lnTo>
                <a:lnTo>
                  <a:pt x="405" y="40"/>
                </a:lnTo>
                <a:lnTo>
                  <a:pt x="406" y="41"/>
                </a:lnTo>
                <a:lnTo>
                  <a:pt x="406" y="42"/>
                </a:lnTo>
                <a:lnTo>
                  <a:pt x="405" y="42"/>
                </a:lnTo>
                <a:close/>
                <a:moveTo>
                  <a:pt x="406" y="42"/>
                </a:moveTo>
                <a:lnTo>
                  <a:pt x="406" y="42"/>
                </a:lnTo>
                <a:lnTo>
                  <a:pt x="406" y="42"/>
                </a:lnTo>
                <a:lnTo>
                  <a:pt x="408" y="43"/>
                </a:lnTo>
                <a:lnTo>
                  <a:pt x="406" y="42"/>
                </a:lnTo>
                <a:lnTo>
                  <a:pt x="406" y="42"/>
                </a:lnTo>
                <a:lnTo>
                  <a:pt x="406" y="42"/>
                </a:lnTo>
                <a:close/>
                <a:moveTo>
                  <a:pt x="410" y="59"/>
                </a:moveTo>
                <a:lnTo>
                  <a:pt x="408" y="57"/>
                </a:lnTo>
                <a:lnTo>
                  <a:pt x="408" y="53"/>
                </a:lnTo>
                <a:lnTo>
                  <a:pt x="409" y="55"/>
                </a:lnTo>
                <a:lnTo>
                  <a:pt x="410" y="57"/>
                </a:lnTo>
                <a:lnTo>
                  <a:pt x="411" y="57"/>
                </a:lnTo>
                <a:lnTo>
                  <a:pt x="411" y="57"/>
                </a:lnTo>
                <a:lnTo>
                  <a:pt x="411" y="58"/>
                </a:lnTo>
                <a:lnTo>
                  <a:pt x="410" y="59"/>
                </a:lnTo>
                <a:close/>
                <a:moveTo>
                  <a:pt x="258" y="58"/>
                </a:moveTo>
                <a:lnTo>
                  <a:pt x="258" y="59"/>
                </a:lnTo>
                <a:lnTo>
                  <a:pt x="260" y="59"/>
                </a:lnTo>
                <a:lnTo>
                  <a:pt x="258" y="59"/>
                </a:lnTo>
                <a:lnTo>
                  <a:pt x="257" y="58"/>
                </a:lnTo>
                <a:lnTo>
                  <a:pt x="258" y="58"/>
                </a:lnTo>
                <a:lnTo>
                  <a:pt x="258" y="58"/>
                </a:lnTo>
                <a:close/>
                <a:moveTo>
                  <a:pt x="412" y="59"/>
                </a:moveTo>
                <a:lnTo>
                  <a:pt x="411" y="59"/>
                </a:lnTo>
                <a:lnTo>
                  <a:pt x="410" y="59"/>
                </a:lnTo>
                <a:lnTo>
                  <a:pt x="411" y="59"/>
                </a:lnTo>
                <a:lnTo>
                  <a:pt x="412" y="59"/>
                </a:lnTo>
                <a:close/>
                <a:moveTo>
                  <a:pt x="413" y="61"/>
                </a:moveTo>
                <a:lnTo>
                  <a:pt x="412" y="60"/>
                </a:lnTo>
                <a:lnTo>
                  <a:pt x="413" y="60"/>
                </a:lnTo>
                <a:lnTo>
                  <a:pt x="413" y="60"/>
                </a:lnTo>
                <a:lnTo>
                  <a:pt x="413" y="61"/>
                </a:lnTo>
                <a:close/>
                <a:moveTo>
                  <a:pt x="413" y="61"/>
                </a:moveTo>
                <a:lnTo>
                  <a:pt x="413" y="61"/>
                </a:lnTo>
                <a:lnTo>
                  <a:pt x="413" y="61"/>
                </a:lnTo>
                <a:close/>
                <a:moveTo>
                  <a:pt x="420" y="68"/>
                </a:moveTo>
                <a:lnTo>
                  <a:pt x="419" y="68"/>
                </a:lnTo>
                <a:lnTo>
                  <a:pt x="420" y="68"/>
                </a:lnTo>
                <a:close/>
                <a:moveTo>
                  <a:pt x="420" y="73"/>
                </a:moveTo>
                <a:lnTo>
                  <a:pt x="422" y="71"/>
                </a:lnTo>
                <a:lnTo>
                  <a:pt x="422" y="68"/>
                </a:lnTo>
                <a:lnTo>
                  <a:pt x="423" y="71"/>
                </a:lnTo>
                <a:lnTo>
                  <a:pt x="423" y="73"/>
                </a:lnTo>
                <a:lnTo>
                  <a:pt x="421" y="74"/>
                </a:lnTo>
                <a:lnTo>
                  <a:pt x="420" y="73"/>
                </a:lnTo>
                <a:lnTo>
                  <a:pt x="421" y="73"/>
                </a:lnTo>
                <a:lnTo>
                  <a:pt x="420" y="73"/>
                </a:lnTo>
                <a:close/>
                <a:moveTo>
                  <a:pt x="422" y="60"/>
                </a:moveTo>
                <a:lnTo>
                  <a:pt x="420" y="60"/>
                </a:lnTo>
                <a:lnTo>
                  <a:pt x="419" y="61"/>
                </a:lnTo>
                <a:lnTo>
                  <a:pt x="420" y="63"/>
                </a:lnTo>
                <a:lnTo>
                  <a:pt x="422" y="61"/>
                </a:lnTo>
                <a:lnTo>
                  <a:pt x="422" y="65"/>
                </a:lnTo>
                <a:lnTo>
                  <a:pt x="419" y="65"/>
                </a:lnTo>
                <a:lnTo>
                  <a:pt x="420" y="66"/>
                </a:lnTo>
                <a:lnTo>
                  <a:pt x="421" y="66"/>
                </a:lnTo>
                <a:lnTo>
                  <a:pt x="420" y="67"/>
                </a:lnTo>
                <a:lnTo>
                  <a:pt x="420" y="68"/>
                </a:lnTo>
                <a:lnTo>
                  <a:pt x="419" y="67"/>
                </a:lnTo>
                <a:lnTo>
                  <a:pt x="419" y="67"/>
                </a:lnTo>
                <a:lnTo>
                  <a:pt x="419" y="68"/>
                </a:lnTo>
                <a:lnTo>
                  <a:pt x="418" y="69"/>
                </a:lnTo>
                <a:lnTo>
                  <a:pt x="417" y="69"/>
                </a:lnTo>
                <a:lnTo>
                  <a:pt x="415" y="69"/>
                </a:lnTo>
                <a:lnTo>
                  <a:pt x="415" y="67"/>
                </a:lnTo>
                <a:lnTo>
                  <a:pt x="414" y="66"/>
                </a:lnTo>
                <a:lnTo>
                  <a:pt x="415" y="66"/>
                </a:lnTo>
                <a:lnTo>
                  <a:pt x="417" y="66"/>
                </a:lnTo>
                <a:lnTo>
                  <a:pt x="417" y="65"/>
                </a:lnTo>
                <a:lnTo>
                  <a:pt x="417" y="63"/>
                </a:lnTo>
                <a:lnTo>
                  <a:pt x="415" y="63"/>
                </a:lnTo>
                <a:lnTo>
                  <a:pt x="414" y="61"/>
                </a:lnTo>
                <a:lnTo>
                  <a:pt x="415" y="60"/>
                </a:lnTo>
                <a:lnTo>
                  <a:pt x="415" y="60"/>
                </a:lnTo>
                <a:lnTo>
                  <a:pt x="417" y="59"/>
                </a:lnTo>
                <a:lnTo>
                  <a:pt x="414" y="59"/>
                </a:lnTo>
                <a:lnTo>
                  <a:pt x="415" y="57"/>
                </a:lnTo>
                <a:lnTo>
                  <a:pt x="415" y="55"/>
                </a:lnTo>
                <a:lnTo>
                  <a:pt x="419" y="57"/>
                </a:lnTo>
                <a:lnTo>
                  <a:pt x="422" y="57"/>
                </a:lnTo>
                <a:lnTo>
                  <a:pt x="422" y="58"/>
                </a:lnTo>
                <a:lnTo>
                  <a:pt x="423" y="59"/>
                </a:lnTo>
                <a:lnTo>
                  <a:pt x="423" y="59"/>
                </a:lnTo>
                <a:lnTo>
                  <a:pt x="422" y="60"/>
                </a:lnTo>
                <a:close/>
                <a:moveTo>
                  <a:pt x="427" y="90"/>
                </a:moveTo>
                <a:lnTo>
                  <a:pt x="426" y="90"/>
                </a:lnTo>
                <a:lnTo>
                  <a:pt x="423" y="90"/>
                </a:lnTo>
                <a:lnTo>
                  <a:pt x="425" y="88"/>
                </a:lnTo>
                <a:lnTo>
                  <a:pt x="427" y="85"/>
                </a:lnTo>
                <a:lnTo>
                  <a:pt x="427" y="88"/>
                </a:lnTo>
                <a:lnTo>
                  <a:pt x="427" y="90"/>
                </a:lnTo>
                <a:lnTo>
                  <a:pt x="426" y="90"/>
                </a:lnTo>
                <a:lnTo>
                  <a:pt x="427" y="90"/>
                </a:lnTo>
                <a:close/>
                <a:moveTo>
                  <a:pt x="436" y="64"/>
                </a:moveTo>
                <a:lnTo>
                  <a:pt x="436" y="63"/>
                </a:lnTo>
                <a:lnTo>
                  <a:pt x="435" y="61"/>
                </a:lnTo>
                <a:lnTo>
                  <a:pt x="437" y="61"/>
                </a:lnTo>
                <a:lnTo>
                  <a:pt x="436" y="64"/>
                </a:lnTo>
                <a:close/>
                <a:moveTo>
                  <a:pt x="455" y="10"/>
                </a:moveTo>
                <a:lnTo>
                  <a:pt x="455" y="13"/>
                </a:lnTo>
                <a:lnTo>
                  <a:pt x="454" y="15"/>
                </a:lnTo>
                <a:lnTo>
                  <a:pt x="454" y="13"/>
                </a:lnTo>
                <a:lnTo>
                  <a:pt x="455" y="10"/>
                </a:lnTo>
                <a:close/>
                <a:moveTo>
                  <a:pt x="454" y="111"/>
                </a:moveTo>
                <a:lnTo>
                  <a:pt x="455" y="113"/>
                </a:lnTo>
                <a:lnTo>
                  <a:pt x="454" y="111"/>
                </a:lnTo>
                <a:close/>
                <a:moveTo>
                  <a:pt x="459" y="123"/>
                </a:moveTo>
                <a:lnTo>
                  <a:pt x="458" y="118"/>
                </a:lnTo>
                <a:lnTo>
                  <a:pt x="458" y="115"/>
                </a:lnTo>
                <a:lnTo>
                  <a:pt x="461" y="118"/>
                </a:lnTo>
                <a:lnTo>
                  <a:pt x="459" y="123"/>
                </a:lnTo>
                <a:lnTo>
                  <a:pt x="460" y="122"/>
                </a:lnTo>
                <a:lnTo>
                  <a:pt x="459" y="123"/>
                </a:lnTo>
                <a:close/>
                <a:moveTo>
                  <a:pt x="477" y="89"/>
                </a:moveTo>
                <a:lnTo>
                  <a:pt x="477" y="88"/>
                </a:lnTo>
                <a:lnTo>
                  <a:pt x="478" y="86"/>
                </a:lnTo>
                <a:lnTo>
                  <a:pt x="478" y="88"/>
                </a:lnTo>
                <a:lnTo>
                  <a:pt x="478" y="86"/>
                </a:lnTo>
                <a:lnTo>
                  <a:pt x="478" y="88"/>
                </a:lnTo>
                <a:lnTo>
                  <a:pt x="477" y="89"/>
                </a:lnTo>
                <a:lnTo>
                  <a:pt x="477" y="89"/>
                </a:lnTo>
                <a:lnTo>
                  <a:pt x="477" y="89"/>
                </a:lnTo>
                <a:close/>
                <a:moveTo>
                  <a:pt x="488" y="59"/>
                </a:moveTo>
                <a:lnTo>
                  <a:pt x="488" y="56"/>
                </a:lnTo>
                <a:lnTo>
                  <a:pt x="491" y="52"/>
                </a:lnTo>
                <a:lnTo>
                  <a:pt x="493" y="53"/>
                </a:lnTo>
                <a:lnTo>
                  <a:pt x="496" y="53"/>
                </a:lnTo>
                <a:lnTo>
                  <a:pt x="496" y="52"/>
                </a:lnTo>
                <a:lnTo>
                  <a:pt x="497" y="50"/>
                </a:lnTo>
                <a:lnTo>
                  <a:pt x="499" y="55"/>
                </a:lnTo>
                <a:lnTo>
                  <a:pt x="497" y="58"/>
                </a:lnTo>
                <a:lnTo>
                  <a:pt x="496" y="57"/>
                </a:lnTo>
                <a:lnTo>
                  <a:pt x="495" y="56"/>
                </a:lnTo>
                <a:lnTo>
                  <a:pt x="495" y="58"/>
                </a:lnTo>
                <a:lnTo>
                  <a:pt x="493" y="59"/>
                </a:lnTo>
                <a:lnTo>
                  <a:pt x="491" y="59"/>
                </a:lnTo>
                <a:lnTo>
                  <a:pt x="488" y="59"/>
                </a:lnTo>
                <a:lnTo>
                  <a:pt x="488" y="58"/>
                </a:lnTo>
                <a:lnTo>
                  <a:pt x="488" y="59"/>
                </a:lnTo>
                <a:close/>
                <a:moveTo>
                  <a:pt x="497" y="147"/>
                </a:moveTo>
                <a:lnTo>
                  <a:pt x="496" y="148"/>
                </a:lnTo>
                <a:lnTo>
                  <a:pt x="496" y="147"/>
                </a:lnTo>
                <a:lnTo>
                  <a:pt x="497" y="147"/>
                </a:lnTo>
                <a:lnTo>
                  <a:pt x="497" y="147"/>
                </a:lnTo>
                <a:lnTo>
                  <a:pt x="497" y="147"/>
                </a:lnTo>
                <a:lnTo>
                  <a:pt x="497" y="147"/>
                </a:lnTo>
                <a:close/>
                <a:moveTo>
                  <a:pt x="497" y="167"/>
                </a:moveTo>
                <a:lnTo>
                  <a:pt x="494" y="163"/>
                </a:lnTo>
                <a:lnTo>
                  <a:pt x="494" y="156"/>
                </a:lnTo>
                <a:lnTo>
                  <a:pt x="499" y="161"/>
                </a:lnTo>
                <a:lnTo>
                  <a:pt x="497" y="167"/>
                </a:lnTo>
                <a:lnTo>
                  <a:pt x="497" y="165"/>
                </a:lnTo>
                <a:lnTo>
                  <a:pt x="497" y="167"/>
                </a:lnTo>
                <a:close/>
                <a:moveTo>
                  <a:pt x="504" y="75"/>
                </a:moveTo>
                <a:lnTo>
                  <a:pt x="504" y="74"/>
                </a:lnTo>
                <a:lnTo>
                  <a:pt x="504" y="74"/>
                </a:lnTo>
                <a:lnTo>
                  <a:pt x="505" y="73"/>
                </a:lnTo>
                <a:lnTo>
                  <a:pt x="504" y="75"/>
                </a:lnTo>
                <a:close/>
                <a:moveTo>
                  <a:pt x="524" y="40"/>
                </a:moveTo>
                <a:lnTo>
                  <a:pt x="525" y="42"/>
                </a:lnTo>
                <a:lnTo>
                  <a:pt x="524" y="45"/>
                </a:lnTo>
                <a:lnTo>
                  <a:pt x="522" y="42"/>
                </a:lnTo>
                <a:lnTo>
                  <a:pt x="524" y="40"/>
                </a:lnTo>
                <a:close/>
                <a:moveTo>
                  <a:pt x="519" y="41"/>
                </a:moveTo>
                <a:lnTo>
                  <a:pt x="519" y="42"/>
                </a:lnTo>
                <a:lnTo>
                  <a:pt x="520" y="42"/>
                </a:lnTo>
                <a:lnTo>
                  <a:pt x="519" y="43"/>
                </a:lnTo>
                <a:lnTo>
                  <a:pt x="519" y="43"/>
                </a:lnTo>
                <a:lnTo>
                  <a:pt x="519" y="42"/>
                </a:lnTo>
                <a:lnTo>
                  <a:pt x="519" y="41"/>
                </a:lnTo>
                <a:lnTo>
                  <a:pt x="519" y="41"/>
                </a:lnTo>
                <a:lnTo>
                  <a:pt x="519" y="41"/>
                </a:lnTo>
                <a:close/>
                <a:moveTo>
                  <a:pt x="514" y="181"/>
                </a:moveTo>
                <a:lnTo>
                  <a:pt x="512" y="180"/>
                </a:lnTo>
                <a:lnTo>
                  <a:pt x="514" y="179"/>
                </a:lnTo>
                <a:lnTo>
                  <a:pt x="516" y="180"/>
                </a:lnTo>
                <a:lnTo>
                  <a:pt x="514" y="181"/>
                </a:lnTo>
                <a:lnTo>
                  <a:pt x="513" y="181"/>
                </a:lnTo>
                <a:lnTo>
                  <a:pt x="514" y="181"/>
                </a:lnTo>
                <a:close/>
                <a:moveTo>
                  <a:pt x="514" y="63"/>
                </a:moveTo>
                <a:lnTo>
                  <a:pt x="514" y="60"/>
                </a:lnTo>
                <a:lnTo>
                  <a:pt x="516" y="59"/>
                </a:lnTo>
                <a:lnTo>
                  <a:pt x="516" y="60"/>
                </a:lnTo>
                <a:lnTo>
                  <a:pt x="516" y="63"/>
                </a:lnTo>
                <a:lnTo>
                  <a:pt x="516" y="63"/>
                </a:lnTo>
                <a:lnTo>
                  <a:pt x="514" y="63"/>
                </a:lnTo>
                <a:lnTo>
                  <a:pt x="514" y="61"/>
                </a:lnTo>
                <a:lnTo>
                  <a:pt x="514" y="63"/>
                </a:lnTo>
                <a:close/>
                <a:moveTo>
                  <a:pt x="610" y="263"/>
                </a:moveTo>
                <a:lnTo>
                  <a:pt x="610" y="264"/>
                </a:lnTo>
                <a:lnTo>
                  <a:pt x="610" y="263"/>
                </a:lnTo>
                <a:close/>
                <a:moveTo>
                  <a:pt x="537" y="158"/>
                </a:moveTo>
                <a:lnTo>
                  <a:pt x="536" y="157"/>
                </a:lnTo>
                <a:lnTo>
                  <a:pt x="536" y="157"/>
                </a:lnTo>
                <a:lnTo>
                  <a:pt x="537" y="157"/>
                </a:lnTo>
                <a:lnTo>
                  <a:pt x="537" y="158"/>
                </a:lnTo>
                <a:close/>
                <a:moveTo>
                  <a:pt x="570" y="166"/>
                </a:moveTo>
                <a:lnTo>
                  <a:pt x="570" y="165"/>
                </a:lnTo>
                <a:lnTo>
                  <a:pt x="570" y="166"/>
                </a:lnTo>
                <a:close/>
                <a:moveTo>
                  <a:pt x="577" y="193"/>
                </a:moveTo>
                <a:lnTo>
                  <a:pt x="575" y="193"/>
                </a:lnTo>
                <a:lnTo>
                  <a:pt x="574" y="193"/>
                </a:lnTo>
                <a:lnTo>
                  <a:pt x="575" y="191"/>
                </a:lnTo>
                <a:lnTo>
                  <a:pt x="574" y="190"/>
                </a:lnTo>
                <a:lnTo>
                  <a:pt x="575" y="189"/>
                </a:lnTo>
                <a:lnTo>
                  <a:pt x="577" y="186"/>
                </a:lnTo>
                <a:lnTo>
                  <a:pt x="577" y="190"/>
                </a:lnTo>
                <a:lnTo>
                  <a:pt x="577" y="193"/>
                </a:lnTo>
                <a:lnTo>
                  <a:pt x="577" y="192"/>
                </a:lnTo>
                <a:lnTo>
                  <a:pt x="577" y="193"/>
                </a:lnTo>
                <a:close/>
                <a:moveTo>
                  <a:pt x="600" y="143"/>
                </a:moveTo>
                <a:lnTo>
                  <a:pt x="600" y="143"/>
                </a:lnTo>
                <a:lnTo>
                  <a:pt x="601" y="144"/>
                </a:lnTo>
                <a:lnTo>
                  <a:pt x="601" y="144"/>
                </a:lnTo>
                <a:lnTo>
                  <a:pt x="601" y="144"/>
                </a:lnTo>
                <a:lnTo>
                  <a:pt x="600" y="144"/>
                </a:lnTo>
                <a:lnTo>
                  <a:pt x="600" y="143"/>
                </a:lnTo>
                <a:lnTo>
                  <a:pt x="600" y="143"/>
                </a:lnTo>
                <a:lnTo>
                  <a:pt x="600" y="143"/>
                </a:lnTo>
                <a:close/>
                <a:moveTo>
                  <a:pt x="594" y="151"/>
                </a:moveTo>
                <a:lnTo>
                  <a:pt x="594" y="151"/>
                </a:lnTo>
                <a:lnTo>
                  <a:pt x="595" y="152"/>
                </a:lnTo>
                <a:lnTo>
                  <a:pt x="594" y="152"/>
                </a:lnTo>
                <a:lnTo>
                  <a:pt x="593" y="152"/>
                </a:lnTo>
                <a:lnTo>
                  <a:pt x="593" y="151"/>
                </a:lnTo>
                <a:lnTo>
                  <a:pt x="593" y="151"/>
                </a:lnTo>
                <a:lnTo>
                  <a:pt x="593" y="151"/>
                </a:lnTo>
                <a:lnTo>
                  <a:pt x="594" y="151"/>
                </a:lnTo>
                <a:close/>
                <a:moveTo>
                  <a:pt x="592" y="156"/>
                </a:moveTo>
                <a:lnTo>
                  <a:pt x="593" y="154"/>
                </a:lnTo>
                <a:lnTo>
                  <a:pt x="594" y="154"/>
                </a:lnTo>
                <a:lnTo>
                  <a:pt x="595" y="155"/>
                </a:lnTo>
                <a:lnTo>
                  <a:pt x="594" y="156"/>
                </a:lnTo>
                <a:lnTo>
                  <a:pt x="593" y="159"/>
                </a:lnTo>
                <a:lnTo>
                  <a:pt x="591" y="160"/>
                </a:lnTo>
                <a:lnTo>
                  <a:pt x="592" y="158"/>
                </a:lnTo>
                <a:lnTo>
                  <a:pt x="592" y="156"/>
                </a:lnTo>
                <a:close/>
                <a:moveTo>
                  <a:pt x="595" y="156"/>
                </a:moveTo>
                <a:lnTo>
                  <a:pt x="594" y="156"/>
                </a:lnTo>
                <a:lnTo>
                  <a:pt x="595" y="156"/>
                </a:lnTo>
                <a:close/>
                <a:moveTo>
                  <a:pt x="599" y="160"/>
                </a:moveTo>
                <a:lnTo>
                  <a:pt x="599" y="160"/>
                </a:lnTo>
                <a:lnTo>
                  <a:pt x="600" y="160"/>
                </a:lnTo>
                <a:lnTo>
                  <a:pt x="599" y="161"/>
                </a:lnTo>
                <a:lnTo>
                  <a:pt x="596" y="164"/>
                </a:lnTo>
                <a:lnTo>
                  <a:pt x="595" y="164"/>
                </a:lnTo>
                <a:lnTo>
                  <a:pt x="595" y="164"/>
                </a:lnTo>
                <a:lnTo>
                  <a:pt x="595" y="165"/>
                </a:lnTo>
                <a:lnTo>
                  <a:pt x="595" y="166"/>
                </a:lnTo>
                <a:lnTo>
                  <a:pt x="594" y="171"/>
                </a:lnTo>
                <a:lnTo>
                  <a:pt x="591" y="171"/>
                </a:lnTo>
                <a:lnTo>
                  <a:pt x="593" y="165"/>
                </a:lnTo>
                <a:lnTo>
                  <a:pt x="599" y="160"/>
                </a:lnTo>
                <a:close/>
                <a:moveTo>
                  <a:pt x="598" y="159"/>
                </a:moveTo>
                <a:lnTo>
                  <a:pt x="598" y="159"/>
                </a:lnTo>
                <a:lnTo>
                  <a:pt x="599" y="159"/>
                </a:lnTo>
                <a:lnTo>
                  <a:pt x="598" y="160"/>
                </a:lnTo>
                <a:lnTo>
                  <a:pt x="598" y="159"/>
                </a:lnTo>
                <a:close/>
                <a:moveTo>
                  <a:pt x="590" y="165"/>
                </a:moveTo>
                <a:lnTo>
                  <a:pt x="590" y="163"/>
                </a:lnTo>
                <a:lnTo>
                  <a:pt x="590" y="160"/>
                </a:lnTo>
                <a:lnTo>
                  <a:pt x="591" y="165"/>
                </a:lnTo>
                <a:lnTo>
                  <a:pt x="588" y="167"/>
                </a:lnTo>
                <a:lnTo>
                  <a:pt x="587" y="166"/>
                </a:lnTo>
                <a:lnTo>
                  <a:pt x="590" y="165"/>
                </a:lnTo>
                <a:lnTo>
                  <a:pt x="588" y="165"/>
                </a:lnTo>
                <a:lnTo>
                  <a:pt x="590" y="165"/>
                </a:lnTo>
                <a:close/>
                <a:moveTo>
                  <a:pt x="583" y="173"/>
                </a:moveTo>
                <a:lnTo>
                  <a:pt x="585" y="171"/>
                </a:lnTo>
                <a:lnTo>
                  <a:pt x="586" y="169"/>
                </a:lnTo>
                <a:lnTo>
                  <a:pt x="586" y="173"/>
                </a:lnTo>
                <a:lnTo>
                  <a:pt x="583" y="173"/>
                </a:lnTo>
                <a:close/>
                <a:moveTo>
                  <a:pt x="586" y="209"/>
                </a:moveTo>
                <a:lnTo>
                  <a:pt x="587" y="211"/>
                </a:lnTo>
                <a:lnTo>
                  <a:pt x="586" y="213"/>
                </a:lnTo>
                <a:lnTo>
                  <a:pt x="585" y="211"/>
                </a:lnTo>
                <a:lnTo>
                  <a:pt x="586" y="209"/>
                </a:lnTo>
                <a:close/>
                <a:moveTo>
                  <a:pt x="587" y="177"/>
                </a:moveTo>
                <a:lnTo>
                  <a:pt x="588" y="177"/>
                </a:lnTo>
                <a:lnTo>
                  <a:pt x="590" y="177"/>
                </a:lnTo>
                <a:lnTo>
                  <a:pt x="588" y="180"/>
                </a:lnTo>
                <a:lnTo>
                  <a:pt x="588" y="181"/>
                </a:lnTo>
                <a:lnTo>
                  <a:pt x="587" y="180"/>
                </a:lnTo>
                <a:lnTo>
                  <a:pt x="587" y="177"/>
                </a:lnTo>
                <a:close/>
                <a:moveTo>
                  <a:pt x="587" y="235"/>
                </a:moveTo>
                <a:lnTo>
                  <a:pt x="586" y="234"/>
                </a:lnTo>
                <a:lnTo>
                  <a:pt x="586" y="233"/>
                </a:lnTo>
                <a:lnTo>
                  <a:pt x="586" y="233"/>
                </a:lnTo>
                <a:lnTo>
                  <a:pt x="587" y="233"/>
                </a:lnTo>
                <a:lnTo>
                  <a:pt x="587" y="234"/>
                </a:lnTo>
                <a:lnTo>
                  <a:pt x="587" y="235"/>
                </a:lnTo>
                <a:lnTo>
                  <a:pt x="587" y="234"/>
                </a:lnTo>
                <a:lnTo>
                  <a:pt x="587" y="235"/>
                </a:lnTo>
                <a:close/>
                <a:moveTo>
                  <a:pt x="587" y="235"/>
                </a:moveTo>
                <a:lnTo>
                  <a:pt x="587" y="235"/>
                </a:lnTo>
                <a:lnTo>
                  <a:pt x="587" y="235"/>
                </a:lnTo>
                <a:close/>
                <a:moveTo>
                  <a:pt x="587" y="233"/>
                </a:moveTo>
                <a:lnTo>
                  <a:pt x="587" y="233"/>
                </a:lnTo>
                <a:lnTo>
                  <a:pt x="587" y="232"/>
                </a:lnTo>
                <a:lnTo>
                  <a:pt x="587" y="233"/>
                </a:lnTo>
                <a:lnTo>
                  <a:pt x="587" y="233"/>
                </a:lnTo>
                <a:close/>
                <a:moveTo>
                  <a:pt x="590" y="231"/>
                </a:moveTo>
                <a:lnTo>
                  <a:pt x="588" y="231"/>
                </a:lnTo>
                <a:lnTo>
                  <a:pt x="586" y="232"/>
                </a:lnTo>
                <a:lnTo>
                  <a:pt x="588" y="231"/>
                </a:lnTo>
                <a:lnTo>
                  <a:pt x="590" y="231"/>
                </a:lnTo>
                <a:close/>
                <a:moveTo>
                  <a:pt x="590" y="176"/>
                </a:moveTo>
                <a:lnTo>
                  <a:pt x="588" y="176"/>
                </a:lnTo>
                <a:lnTo>
                  <a:pt x="586" y="175"/>
                </a:lnTo>
                <a:lnTo>
                  <a:pt x="588" y="175"/>
                </a:lnTo>
                <a:lnTo>
                  <a:pt x="590" y="175"/>
                </a:lnTo>
                <a:lnTo>
                  <a:pt x="590" y="175"/>
                </a:lnTo>
                <a:lnTo>
                  <a:pt x="590" y="176"/>
                </a:lnTo>
                <a:lnTo>
                  <a:pt x="590" y="175"/>
                </a:lnTo>
                <a:lnTo>
                  <a:pt x="590" y="175"/>
                </a:lnTo>
                <a:lnTo>
                  <a:pt x="590" y="176"/>
                </a:lnTo>
                <a:lnTo>
                  <a:pt x="590" y="176"/>
                </a:lnTo>
                <a:close/>
                <a:moveTo>
                  <a:pt x="590" y="174"/>
                </a:moveTo>
                <a:lnTo>
                  <a:pt x="590" y="174"/>
                </a:lnTo>
                <a:lnTo>
                  <a:pt x="591" y="174"/>
                </a:lnTo>
                <a:lnTo>
                  <a:pt x="591" y="174"/>
                </a:lnTo>
                <a:lnTo>
                  <a:pt x="590" y="174"/>
                </a:lnTo>
                <a:close/>
                <a:moveTo>
                  <a:pt x="599" y="237"/>
                </a:moveTo>
                <a:lnTo>
                  <a:pt x="596" y="238"/>
                </a:lnTo>
                <a:lnTo>
                  <a:pt x="594" y="239"/>
                </a:lnTo>
                <a:lnTo>
                  <a:pt x="593" y="237"/>
                </a:lnTo>
                <a:lnTo>
                  <a:pt x="591" y="237"/>
                </a:lnTo>
                <a:lnTo>
                  <a:pt x="591" y="231"/>
                </a:lnTo>
                <a:lnTo>
                  <a:pt x="594" y="231"/>
                </a:lnTo>
                <a:lnTo>
                  <a:pt x="599" y="235"/>
                </a:lnTo>
                <a:lnTo>
                  <a:pt x="600" y="239"/>
                </a:lnTo>
                <a:lnTo>
                  <a:pt x="599" y="238"/>
                </a:lnTo>
                <a:lnTo>
                  <a:pt x="599" y="237"/>
                </a:lnTo>
                <a:lnTo>
                  <a:pt x="599" y="238"/>
                </a:lnTo>
                <a:lnTo>
                  <a:pt x="599" y="237"/>
                </a:lnTo>
                <a:close/>
                <a:moveTo>
                  <a:pt x="600" y="158"/>
                </a:moveTo>
                <a:lnTo>
                  <a:pt x="596" y="158"/>
                </a:lnTo>
                <a:lnTo>
                  <a:pt x="595" y="157"/>
                </a:lnTo>
                <a:lnTo>
                  <a:pt x="595" y="157"/>
                </a:lnTo>
                <a:lnTo>
                  <a:pt x="595" y="157"/>
                </a:lnTo>
                <a:lnTo>
                  <a:pt x="598" y="156"/>
                </a:lnTo>
                <a:lnTo>
                  <a:pt x="600" y="151"/>
                </a:lnTo>
                <a:lnTo>
                  <a:pt x="601" y="154"/>
                </a:lnTo>
                <a:lnTo>
                  <a:pt x="603" y="155"/>
                </a:lnTo>
                <a:lnTo>
                  <a:pt x="600" y="156"/>
                </a:lnTo>
                <a:lnTo>
                  <a:pt x="600" y="158"/>
                </a:lnTo>
                <a:close/>
                <a:moveTo>
                  <a:pt x="601" y="151"/>
                </a:moveTo>
                <a:lnTo>
                  <a:pt x="601" y="149"/>
                </a:lnTo>
                <a:lnTo>
                  <a:pt x="603" y="144"/>
                </a:lnTo>
                <a:lnTo>
                  <a:pt x="604" y="147"/>
                </a:lnTo>
                <a:lnTo>
                  <a:pt x="601" y="151"/>
                </a:lnTo>
                <a:lnTo>
                  <a:pt x="602" y="151"/>
                </a:lnTo>
                <a:lnTo>
                  <a:pt x="601" y="151"/>
                </a:lnTo>
                <a:close/>
                <a:moveTo>
                  <a:pt x="611" y="134"/>
                </a:moveTo>
                <a:lnTo>
                  <a:pt x="610" y="134"/>
                </a:lnTo>
                <a:lnTo>
                  <a:pt x="608" y="134"/>
                </a:lnTo>
                <a:lnTo>
                  <a:pt x="609" y="135"/>
                </a:lnTo>
                <a:lnTo>
                  <a:pt x="610" y="136"/>
                </a:lnTo>
                <a:lnTo>
                  <a:pt x="609" y="136"/>
                </a:lnTo>
                <a:lnTo>
                  <a:pt x="607" y="136"/>
                </a:lnTo>
                <a:lnTo>
                  <a:pt x="608" y="133"/>
                </a:lnTo>
                <a:lnTo>
                  <a:pt x="610" y="133"/>
                </a:lnTo>
                <a:lnTo>
                  <a:pt x="611" y="131"/>
                </a:lnTo>
                <a:lnTo>
                  <a:pt x="612" y="130"/>
                </a:lnTo>
                <a:lnTo>
                  <a:pt x="611" y="132"/>
                </a:lnTo>
                <a:lnTo>
                  <a:pt x="611" y="134"/>
                </a:lnTo>
                <a:lnTo>
                  <a:pt x="610" y="134"/>
                </a:lnTo>
                <a:lnTo>
                  <a:pt x="611" y="134"/>
                </a:lnTo>
                <a:close/>
                <a:moveTo>
                  <a:pt x="647" y="155"/>
                </a:moveTo>
                <a:lnTo>
                  <a:pt x="647" y="156"/>
                </a:lnTo>
                <a:lnTo>
                  <a:pt x="648" y="156"/>
                </a:lnTo>
                <a:lnTo>
                  <a:pt x="647" y="156"/>
                </a:lnTo>
                <a:lnTo>
                  <a:pt x="645" y="156"/>
                </a:lnTo>
                <a:lnTo>
                  <a:pt x="645" y="156"/>
                </a:lnTo>
                <a:lnTo>
                  <a:pt x="645" y="157"/>
                </a:lnTo>
                <a:lnTo>
                  <a:pt x="644" y="156"/>
                </a:lnTo>
                <a:lnTo>
                  <a:pt x="644" y="155"/>
                </a:lnTo>
                <a:lnTo>
                  <a:pt x="645" y="155"/>
                </a:lnTo>
                <a:lnTo>
                  <a:pt x="647" y="155"/>
                </a:lnTo>
                <a:close/>
                <a:moveTo>
                  <a:pt x="644" y="157"/>
                </a:moveTo>
                <a:lnTo>
                  <a:pt x="644" y="157"/>
                </a:lnTo>
                <a:lnTo>
                  <a:pt x="643" y="157"/>
                </a:lnTo>
                <a:lnTo>
                  <a:pt x="644" y="157"/>
                </a:lnTo>
                <a:lnTo>
                  <a:pt x="644" y="157"/>
                </a:lnTo>
                <a:close/>
                <a:moveTo>
                  <a:pt x="647" y="134"/>
                </a:moveTo>
                <a:lnTo>
                  <a:pt x="647" y="134"/>
                </a:lnTo>
                <a:lnTo>
                  <a:pt x="647" y="134"/>
                </a:lnTo>
                <a:close/>
                <a:moveTo>
                  <a:pt x="648" y="119"/>
                </a:moveTo>
                <a:lnTo>
                  <a:pt x="648" y="127"/>
                </a:lnTo>
                <a:lnTo>
                  <a:pt x="648" y="132"/>
                </a:lnTo>
                <a:lnTo>
                  <a:pt x="647" y="133"/>
                </a:lnTo>
                <a:lnTo>
                  <a:pt x="647" y="134"/>
                </a:lnTo>
                <a:lnTo>
                  <a:pt x="647" y="133"/>
                </a:lnTo>
                <a:lnTo>
                  <a:pt x="645" y="133"/>
                </a:lnTo>
                <a:lnTo>
                  <a:pt x="644" y="138"/>
                </a:lnTo>
                <a:lnTo>
                  <a:pt x="643" y="142"/>
                </a:lnTo>
                <a:lnTo>
                  <a:pt x="641" y="146"/>
                </a:lnTo>
                <a:lnTo>
                  <a:pt x="637" y="147"/>
                </a:lnTo>
                <a:lnTo>
                  <a:pt x="639" y="148"/>
                </a:lnTo>
                <a:lnTo>
                  <a:pt x="640" y="148"/>
                </a:lnTo>
                <a:lnTo>
                  <a:pt x="639" y="149"/>
                </a:lnTo>
                <a:lnTo>
                  <a:pt x="637" y="149"/>
                </a:lnTo>
                <a:lnTo>
                  <a:pt x="637" y="143"/>
                </a:lnTo>
                <a:lnTo>
                  <a:pt x="640" y="138"/>
                </a:lnTo>
                <a:lnTo>
                  <a:pt x="644" y="128"/>
                </a:lnTo>
                <a:lnTo>
                  <a:pt x="648" y="119"/>
                </a:lnTo>
                <a:close/>
                <a:moveTo>
                  <a:pt x="640" y="75"/>
                </a:moveTo>
                <a:lnTo>
                  <a:pt x="641" y="74"/>
                </a:lnTo>
                <a:lnTo>
                  <a:pt x="641" y="76"/>
                </a:lnTo>
                <a:lnTo>
                  <a:pt x="640" y="75"/>
                </a:lnTo>
                <a:lnTo>
                  <a:pt x="640" y="75"/>
                </a:lnTo>
                <a:close/>
                <a:moveTo>
                  <a:pt x="636" y="72"/>
                </a:moveTo>
                <a:lnTo>
                  <a:pt x="640" y="64"/>
                </a:lnTo>
                <a:lnTo>
                  <a:pt x="643" y="56"/>
                </a:lnTo>
                <a:lnTo>
                  <a:pt x="644" y="56"/>
                </a:lnTo>
                <a:lnTo>
                  <a:pt x="647" y="56"/>
                </a:lnTo>
                <a:lnTo>
                  <a:pt x="642" y="64"/>
                </a:lnTo>
                <a:lnTo>
                  <a:pt x="639" y="72"/>
                </a:lnTo>
                <a:lnTo>
                  <a:pt x="637" y="76"/>
                </a:lnTo>
                <a:lnTo>
                  <a:pt x="635" y="81"/>
                </a:lnTo>
                <a:lnTo>
                  <a:pt x="634" y="81"/>
                </a:lnTo>
                <a:lnTo>
                  <a:pt x="633" y="80"/>
                </a:lnTo>
                <a:lnTo>
                  <a:pt x="634" y="76"/>
                </a:lnTo>
                <a:lnTo>
                  <a:pt x="636" y="72"/>
                </a:lnTo>
                <a:close/>
                <a:moveTo>
                  <a:pt x="632" y="86"/>
                </a:moveTo>
                <a:lnTo>
                  <a:pt x="631" y="86"/>
                </a:lnTo>
                <a:lnTo>
                  <a:pt x="629" y="85"/>
                </a:lnTo>
                <a:lnTo>
                  <a:pt x="632" y="82"/>
                </a:lnTo>
                <a:lnTo>
                  <a:pt x="635" y="82"/>
                </a:lnTo>
                <a:lnTo>
                  <a:pt x="633" y="84"/>
                </a:lnTo>
                <a:lnTo>
                  <a:pt x="632" y="86"/>
                </a:lnTo>
                <a:close/>
                <a:moveTo>
                  <a:pt x="633" y="155"/>
                </a:moveTo>
                <a:lnTo>
                  <a:pt x="634" y="155"/>
                </a:lnTo>
                <a:lnTo>
                  <a:pt x="635" y="156"/>
                </a:lnTo>
                <a:lnTo>
                  <a:pt x="633" y="156"/>
                </a:lnTo>
                <a:lnTo>
                  <a:pt x="631" y="155"/>
                </a:lnTo>
                <a:lnTo>
                  <a:pt x="632" y="155"/>
                </a:lnTo>
                <a:lnTo>
                  <a:pt x="633" y="155"/>
                </a:lnTo>
                <a:close/>
                <a:moveTo>
                  <a:pt x="629" y="149"/>
                </a:moveTo>
                <a:lnTo>
                  <a:pt x="631" y="151"/>
                </a:lnTo>
                <a:lnTo>
                  <a:pt x="628" y="151"/>
                </a:lnTo>
                <a:lnTo>
                  <a:pt x="629" y="150"/>
                </a:lnTo>
                <a:lnTo>
                  <a:pt x="629" y="149"/>
                </a:lnTo>
                <a:close/>
                <a:moveTo>
                  <a:pt x="623" y="108"/>
                </a:moveTo>
                <a:lnTo>
                  <a:pt x="623" y="109"/>
                </a:lnTo>
                <a:lnTo>
                  <a:pt x="621" y="110"/>
                </a:lnTo>
                <a:lnTo>
                  <a:pt x="621" y="109"/>
                </a:lnTo>
                <a:lnTo>
                  <a:pt x="623" y="108"/>
                </a:lnTo>
                <a:close/>
                <a:moveTo>
                  <a:pt x="623" y="173"/>
                </a:moveTo>
                <a:lnTo>
                  <a:pt x="623" y="173"/>
                </a:lnTo>
                <a:lnTo>
                  <a:pt x="623" y="173"/>
                </a:lnTo>
                <a:lnTo>
                  <a:pt x="623" y="173"/>
                </a:lnTo>
                <a:lnTo>
                  <a:pt x="623" y="173"/>
                </a:lnTo>
                <a:close/>
                <a:moveTo>
                  <a:pt x="623" y="173"/>
                </a:moveTo>
                <a:lnTo>
                  <a:pt x="621" y="174"/>
                </a:lnTo>
                <a:lnTo>
                  <a:pt x="620" y="173"/>
                </a:lnTo>
                <a:lnTo>
                  <a:pt x="621" y="173"/>
                </a:lnTo>
                <a:lnTo>
                  <a:pt x="623" y="173"/>
                </a:lnTo>
                <a:lnTo>
                  <a:pt x="621" y="173"/>
                </a:lnTo>
                <a:lnTo>
                  <a:pt x="623" y="173"/>
                </a:lnTo>
                <a:close/>
                <a:moveTo>
                  <a:pt x="616" y="190"/>
                </a:moveTo>
                <a:lnTo>
                  <a:pt x="616" y="191"/>
                </a:lnTo>
                <a:lnTo>
                  <a:pt x="615" y="191"/>
                </a:lnTo>
                <a:lnTo>
                  <a:pt x="615" y="190"/>
                </a:lnTo>
                <a:lnTo>
                  <a:pt x="616" y="190"/>
                </a:lnTo>
                <a:close/>
                <a:moveTo>
                  <a:pt x="616" y="223"/>
                </a:moveTo>
                <a:lnTo>
                  <a:pt x="616" y="222"/>
                </a:lnTo>
                <a:lnTo>
                  <a:pt x="617" y="221"/>
                </a:lnTo>
                <a:lnTo>
                  <a:pt x="617" y="222"/>
                </a:lnTo>
                <a:lnTo>
                  <a:pt x="618" y="223"/>
                </a:lnTo>
                <a:lnTo>
                  <a:pt x="617" y="223"/>
                </a:lnTo>
                <a:lnTo>
                  <a:pt x="616" y="223"/>
                </a:lnTo>
                <a:lnTo>
                  <a:pt x="616" y="222"/>
                </a:lnTo>
                <a:lnTo>
                  <a:pt x="616" y="223"/>
                </a:lnTo>
                <a:close/>
                <a:moveTo>
                  <a:pt x="618" y="237"/>
                </a:moveTo>
                <a:lnTo>
                  <a:pt x="617" y="235"/>
                </a:lnTo>
                <a:lnTo>
                  <a:pt x="617" y="234"/>
                </a:lnTo>
                <a:lnTo>
                  <a:pt x="617" y="232"/>
                </a:lnTo>
                <a:lnTo>
                  <a:pt x="617" y="231"/>
                </a:lnTo>
                <a:lnTo>
                  <a:pt x="619" y="230"/>
                </a:lnTo>
                <a:lnTo>
                  <a:pt x="620" y="231"/>
                </a:lnTo>
                <a:lnTo>
                  <a:pt x="620" y="232"/>
                </a:lnTo>
                <a:lnTo>
                  <a:pt x="621" y="233"/>
                </a:lnTo>
                <a:lnTo>
                  <a:pt x="619" y="234"/>
                </a:lnTo>
                <a:lnTo>
                  <a:pt x="618" y="237"/>
                </a:lnTo>
                <a:lnTo>
                  <a:pt x="618" y="235"/>
                </a:lnTo>
                <a:lnTo>
                  <a:pt x="618" y="237"/>
                </a:lnTo>
                <a:close/>
                <a:moveTo>
                  <a:pt x="621" y="202"/>
                </a:moveTo>
                <a:lnTo>
                  <a:pt x="619" y="206"/>
                </a:lnTo>
                <a:lnTo>
                  <a:pt x="617" y="209"/>
                </a:lnTo>
                <a:lnTo>
                  <a:pt x="617" y="202"/>
                </a:lnTo>
                <a:lnTo>
                  <a:pt x="620" y="196"/>
                </a:lnTo>
                <a:lnTo>
                  <a:pt x="625" y="189"/>
                </a:lnTo>
                <a:lnTo>
                  <a:pt x="628" y="181"/>
                </a:lnTo>
                <a:lnTo>
                  <a:pt x="629" y="177"/>
                </a:lnTo>
                <a:lnTo>
                  <a:pt x="628" y="175"/>
                </a:lnTo>
                <a:lnTo>
                  <a:pt x="628" y="174"/>
                </a:lnTo>
                <a:lnTo>
                  <a:pt x="628" y="172"/>
                </a:lnTo>
                <a:lnTo>
                  <a:pt x="626" y="173"/>
                </a:lnTo>
                <a:lnTo>
                  <a:pt x="624" y="174"/>
                </a:lnTo>
                <a:lnTo>
                  <a:pt x="625" y="176"/>
                </a:lnTo>
                <a:lnTo>
                  <a:pt x="624" y="180"/>
                </a:lnTo>
                <a:lnTo>
                  <a:pt x="621" y="180"/>
                </a:lnTo>
                <a:lnTo>
                  <a:pt x="620" y="183"/>
                </a:lnTo>
                <a:lnTo>
                  <a:pt x="619" y="186"/>
                </a:lnTo>
                <a:lnTo>
                  <a:pt x="617" y="190"/>
                </a:lnTo>
                <a:lnTo>
                  <a:pt x="616" y="186"/>
                </a:lnTo>
                <a:lnTo>
                  <a:pt x="619" y="185"/>
                </a:lnTo>
                <a:lnTo>
                  <a:pt x="618" y="184"/>
                </a:lnTo>
                <a:lnTo>
                  <a:pt x="617" y="184"/>
                </a:lnTo>
                <a:lnTo>
                  <a:pt x="619" y="180"/>
                </a:lnTo>
                <a:lnTo>
                  <a:pt x="621" y="174"/>
                </a:lnTo>
                <a:lnTo>
                  <a:pt x="623" y="173"/>
                </a:lnTo>
                <a:lnTo>
                  <a:pt x="624" y="173"/>
                </a:lnTo>
                <a:lnTo>
                  <a:pt x="626" y="166"/>
                </a:lnTo>
                <a:lnTo>
                  <a:pt x="629" y="160"/>
                </a:lnTo>
                <a:lnTo>
                  <a:pt x="629" y="159"/>
                </a:lnTo>
                <a:lnTo>
                  <a:pt x="629" y="157"/>
                </a:lnTo>
                <a:lnTo>
                  <a:pt x="632" y="158"/>
                </a:lnTo>
                <a:lnTo>
                  <a:pt x="633" y="158"/>
                </a:lnTo>
                <a:lnTo>
                  <a:pt x="632" y="158"/>
                </a:lnTo>
                <a:lnTo>
                  <a:pt x="629" y="158"/>
                </a:lnTo>
                <a:lnTo>
                  <a:pt x="631" y="159"/>
                </a:lnTo>
                <a:lnTo>
                  <a:pt x="632" y="160"/>
                </a:lnTo>
                <a:lnTo>
                  <a:pt x="631" y="165"/>
                </a:lnTo>
                <a:lnTo>
                  <a:pt x="628" y="169"/>
                </a:lnTo>
                <a:lnTo>
                  <a:pt x="629" y="171"/>
                </a:lnTo>
                <a:lnTo>
                  <a:pt x="631" y="171"/>
                </a:lnTo>
                <a:lnTo>
                  <a:pt x="631" y="173"/>
                </a:lnTo>
                <a:lnTo>
                  <a:pt x="631" y="174"/>
                </a:lnTo>
                <a:lnTo>
                  <a:pt x="635" y="166"/>
                </a:lnTo>
                <a:lnTo>
                  <a:pt x="639" y="157"/>
                </a:lnTo>
                <a:lnTo>
                  <a:pt x="642" y="158"/>
                </a:lnTo>
                <a:lnTo>
                  <a:pt x="642" y="166"/>
                </a:lnTo>
                <a:lnTo>
                  <a:pt x="641" y="166"/>
                </a:lnTo>
                <a:lnTo>
                  <a:pt x="639" y="166"/>
                </a:lnTo>
                <a:lnTo>
                  <a:pt x="639" y="167"/>
                </a:lnTo>
                <a:lnTo>
                  <a:pt x="639" y="169"/>
                </a:lnTo>
                <a:lnTo>
                  <a:pt x="637" y="171"/>
                </a:lnTo>
                <a:lnTo>
                  <a:pt x="636" y="174"/>
                </a:lnTo>
                <a:lnTo>
                  <a:pt x="635" y="175"/>
                </a:lnTo>
                <a:lnTo>
                  <a:pt x="634" y="177"/>
                </a:lnTo>
                <a:lnTo>
                  <a:pt x="632" y="182"/>
                </a:lnTo>
                <a:lnTo>
                  <a:pt x="629" y="186"/>
                </a:lnTo>
                <a:lnTo>
                  <a:pt x="628" y="191"/>
                </a:lnTo>
                <a:lnTo>
                  <a:pt x="626" y="193"/>
                </a:lnTo>
                <a:lnTo>
                  <a:pt x="624" y="199"/>
                </a:lnTo>
                <a:lnTo>
                  <a:pt x="621" y="202"/>
                </a:lnTo>
                <a:lnTo>
                  <a:pt x="620" y="202"/>
                </a:lnTo>
                <a:lnTo>
                  <a:pt x="621" y="202"/>
                </a:lnTo>
                <a:close/>
                <a:moveTo>
                  <a:pt x="627" y="173"/>
                </a:moveTo>
                <a:lnTo>
                  <a:pt x="628" y="173"/>
                </a:lnTo>
                <a:lnTo>
                  <a:pt x="627" y="173"/>
                </a:lnTo>
                <a:close/>
                <a:moveTo>
                  <a:pt x="631" y="234"/>
                </a:moveTo>
                <a:lnTo>
                  <a:pt x="631" y="233"/>
                </a:lnTo>
                <a:lnTo>
                  <a:pt x="631" y="234"/>
                </a:lnTo>
                <a:close/>
                <a:moveTo>
                  <a:pt x="637" y="238"/>
                </a:moveTo>
                <a:lnTo>
                  <a:pt x="639" y="238"/>
                </a:lnTo>
                <a:lnTo>
                  <a:pt x="640" y="238"/>
                </a:lnTo>
                <a:lnTo>
                  <a:pt x="639" y="238"/>
                </a:lnTo>
                <a:lnTo>
                  <a:pt x="637" y="238"/>
                </a:lnTo>
                <a:close/>
                <a:moveTo>
                  <a:pt x="659" y="251"/>
                </a:moveTo>
                <a:lnTo>
                  <a:pt x="659" y="250"/>
                </a:lnTo>
                <a:lnTo>
                  <a:pt x="659" y="249"/>
                </a:lnTo>
                <a:lnTo>
                  <a:pt x="660" y="250"/>
                </a:lnTo>
                <a:lnTo>
                  <a:pt x="659" y="251"/>
                </a:lnTo>
                <a:close/>
                <a:moveTo>
                  <a:pt x="668" y="252"/>
                </a:moveTo>
                <a:lnTo>
                  <a:pt x="667" y="251"/>
                </a:lnTo>
                <a:lnTo>
                  <a:pt x="668" y="252"/>
                </a:lnTo>
                <a:close/>
                <a:moveTo>
                  <a:pt x="687" y="263"/>
                </a:moveTo>
                <a:lnTo>
                  <a:pt x="686" y="263"/>
                </a:lnTo>
                <a:lnTo>
                  <a:pt x="687" y="262"/>
                </a:lnTo>
                <a:lnTo>
                  <a:pt x="687" y="262"/>
                </a:lnTo>
                <a:lnTo>
                  <a:pt x="687" y="263"/>
                </a:lnTo>
                <a:close/>
                <a:moveTo>
                  <a:pt x="690" y="144"/>
                </a:moveTo>
                <a:lnTo>
                  <a:pt x="689" y="142"/>
                </a:lnTo>
                <a:lnTo>
                  <a:pt x="689" y="141"/>
                </a:lnTo>
                <a:lnTo>
                  <a:pt x="690" y="141"/>
                </a:lnTo>
                <a:lnTo>
                  <a:pt x="690" y="144"/>
                </a:lnTo>
                <a:close/>
                <a:moveTo>
                  <a:pt x="331" y="3"/>
                </a:moveTo>
                <a:lnTo>
                  <a:pt x="332" y="1"/>
                </a:lnTo>
                <a:lnTo>
                  <a:pt x="331" y="3"/>
                </a:lnTo>
                <a:close/>
                <a:moveTo>
                  <a:pt x="343" y="7"/>
                </a:moveTo>
                <a:lnTo>
                  <a:pt x="343" y="6"/>
                </a:lnTo>
                <a:lnTo>
                  <a:pt x="344" y="6"/>
                </a:lnTo>
                <a:lnTo>
                  <a:pt x="344" y="6"/>
                </a:lnTo>
                <a:lnTo>
                  <a:pt x="343" y="7"/>
                </a:lnTo>
                <a:close/>
                <a:moveTo>
                  <a:pt x="354" y="33"/>
                </a:moveTo>
                <a:lnTo>
                  <a:pt x="354" y="32"/>
                </a:lnTo>
                <a:lnTo>
                  <a:pt x="354" y="33"/>
                </a:lnTo>
                <a:close/>
                <a:moveTo>
                  <a:pt x="371" y="53"/>
                </a:moveTo>
                <a:lnTo>
                  <a:pt x="370" y="53"/>
                </a:lnTo>
                <a:lnTo>
                  <a:pt x="369" y="52"/>
                </a:lnTo>
                <a:lnTo>
                  <a:pt x="371" y="52"/>
                </a:lnTo>
                <a:lnTo>
                  <a:pt x="371" y="53"/>
                </a:lnTo>
                <a:close/>
                <a:moveTo>
                  <a:pt x="345" y="43"/>
                </a:moveTo>
                <a:lnTo>
                  <a:pt x="345" y="42"/>
                </a:lnTo>
                <a:lnTo>
                  <a:pt x="345" y="43"/>
                </a:lnTo>
                <a:close/>
                <a:moveTo>
                  <a:pt x="332" y="58"/>
                </a:moveTo>
                <a:lnTo>
                  <a:pt x="331" y="58"/>
                </a:lnTo>
                <a:lnTo>
                  <a:pt x="330" y="57"/>
                </a:lnTo>
                <a:lnTo>
                  <a:pt x="331" y="57"/>
                </a:lnTo>
                <a:lnTo>
                  <a:pt x="332" y="57"/>
                </a:lnTo>
                <a:lnTo>
                  <a:pt x="332" y="57"/>
                </a:lnTo>
                <a:lnTo>
                  <a:pt x="332" y="58"/>
                </a:lnTo>
                <a:close/>
                <a:moveTo>
                  <a:pt x="354" y="68"/>
                </a:moveTo>
                <a:lnTo>
                  <a:pt x="355" y="68"/>
                </a:lnTo>
                <a:lnTo>
                  <a:pt x="355" y="68"/>
                </a:lnTo>
                <a:lnTo>
                  <a:pt x="355" y="68"/>
                </a:lnTo>
                <a:lnTo>
                  <a:pt x="354" y="68"/>
                </a:lnTo>
                <a:close/>
                <a:moveTo>
                  <a:pt x="355" y="71"/>
                </a:moveTo>
                <a:lnTo>
                  <a:pt x="355" y="69"/>
                </a:lnTo>
                <a:lnTo>
                  <a:pt x="355" y="69"/>
                </a:lnTo>
                <a:lnTo>
                  <a:pt x="355" y="69"/>
                </a:lnTo>
                <a:lnTo>
                  <a:pt x="356" y="68"/>
                </a:lnTo>
                <a:lnTo>
                  <a:pt x="356" y="69"/>
                </a:lnTo>
                <a:lnTo>
                  <a:pt x="355" y="71"/>
                </a:lnTo>
                <a:lnTo>
                  <a:pt x="355" y="71"/>
                </a:lnTo>
                <a:lnTo>
                  <a:pt x="355" y="71"/>
                </a:lnTo>
                <a:close/>
                <a:moveTo>
                  <a:pt x="345" y="94"/>
                </a:moveTo>
                <a:lnTo>
                  <a:pt x="344" y="93"/>
                </a:lnTo>
                <a:lnTo>
                  <a:pt x="345" y="94"/>
                </a:lnTo>
                <a:close/>
                <a:moveTo>
                  <a:pt x="372" y="143"/>
                </a:moveTo>
                <a:lnTo>
                  <a:pt x="371" y="143"/>
                </a:lnTo>
                <a:lnTo>
                  <a:pt x="371" y="142"/>
                </a:lnTo>
                <a:lnTo>
                  <a:pt x="372" y="142"/>
                </a:lnTo>
                <a:lnTo>
                  <a:pt x="372" y="143"/>
                </a:lnTo>
                <a:close/>
                <a:moveTo>
                  <a:pt x="419" y="119"/>
                </a:moveTo>
                <a:lnTo>
                  <a:pt x="422" y="123"/>
                </a:lnTo>
                <a:lnTo>
                  <a:pt x="421" y="127"/>
                </a:lnTo>
                <a:lnTo>
                  <a:pt x="418" y="125"/>
                </a:lnTo>
                <a:lnTo>
                  <a:pt x="419" y="119"/>
                </a:lnTo>
                <a:lnTo>
                  <a:pt x="419" y="121"/>
                </a:lnTo>
                <a:lnTo>
                  <a:pt x="419" y="119"/>
                </a:lnTo>
                <a:close/>
                <a:moveTo>
                  <a:pt x="397" y="101"/>
                </a:moveTo>
                <a:lnTo>
                  <a:pt x="398" y="101"/>
                </a:lnTo>
                <a:lnTo>
                  <a:pt x="398" y="102"/>
                </a:lnTo>
                <a:lnTo>
                  <a:pt x="400" y="101"/>
                </a:lnTo>
                <a:lnTo>
                  <a:pt x="398" y="101"/>
                </a:lnTo>
                <a:lnTo>
                  <a:pt x="403" y="103"/>
                </a:lnTo>
                <a:lnTo>
                  <a:pt x="405" y="108"/>
                </a:lnTo>
                <a:lnTo>
                  <a:pt x="405" y="107"/>
                </a:lnTo>
                <a:lnTo>
                  <a:pt x="405" y="105"/>
                </a:lnTo>
                <a:lnTo>
                  <a:pt x="409" y="108"/>
                </a:lnTo>
                <a:lnTo>
                  <a:pt x="410" y="111"/>
                </a:lnTo>
                <a:lnTo>
                  <a:pt x="409" y="114"/>
                </a:lnTo>
                <a:lnTo>
                  <a:pt x="406" y="115"/>
                </a:lnTo>
                <a:lnTo>
                  <a:pt x="406" y="114"/>
                </a:lnTo>
                <a:lnTo>
                  <a:pt x="405" y="111"/>
                </a:lnTo>
                <a:lnTo>
                  <a:pt x="404" y="113"/>
                </a:lnTo>
                <a:lnTo>
                  <a:pt x="404" y="113"/>
                </a:lnTo>
                <a:lnTo>
                  <a:pt x="402" y="110"/>
                </a:lnTo>
                <a:lnTo>
                  <a:pt x="401" y="108"/>
                </a:lnTo>
                <a:lnTo>
                  <a:pt x="397" y="105"/>
                </a:lnTo>
                <a:lnTo>
                  <a:pt x="395" y="100"/>
                </a:lnTo>
                <a:lnTo>
                  <a:pt x="396" y="99"/>
                </a:lnTo>
                <a:lnTo>
                  <a:pt x="397" y="99"/>
                </a:lnTo>
                <a:lnTo>
                  <a:pt x="398" y="100"/>
                </a:lnTo>
                <a:lnTo>
                  <a:pt x="397" y="101"/>
                </a:lnTo>
                <a:lnTo>
                  <a:pt x="398" y="101"/>
                </a:lnTo>
                <a:lnTo>
                  <a:pt x="397" y="101"/>
                </a:lnTo>
                <a:close/>
                <a:moveTo>
                  <a:pt x="6" y="102"/>
                </a:moveTo>
                <a:lnTo>
                  <a:pt x="7" y="102"/>
                </a:lnTo>
                <a:lnTo>
                  <a:pt x="6" y="102"/>
                </a:lnTo>
                <a:close/>
                <a:moveTo>
                  <a:pt x="384" y="85"/>
                </a:moveTo>
                <a:lnTo>
                  <a:pt x="385" y="86"/>
                </a:lnTo>
                <a:lnTo>
                  <a:pt x="387" y="86"/>
                </a:lnTo>
                <a:lnTo>
                  <a:pt x="387" y="84"/>
                </a:lnTo>
                <a:lnTo>
                  <a:pt x="388" y="83"/>
                </a:lnTo>
                <a:lnTo>
                  <a:pt x="395" y="91"/>
                </a:lnTo>
                <a:lnTo>
                  <a:pt x="395" y="100"/>
                </a:lnTo>
                <a:lnTo>
                  <a:pt x="393" y="98"/>
                </a:lnTo>
                <a:lnTo>
                  <a:pt x="394" y="96"/>
                </a:lnTo>
                <a:lnTo>
                  <a:pt x="389" y="93"/>
                </a:lnTo>
                <a:lnTo>
                  <a:pt x="387" y="90"/>
                </a:lnTo>
                <a:lnTo>
                  <a:pt x="385" y="89"/>
                </a:lnTo>
                <a:lnTo>
                  <a:pt x="384" y="85"/>
                </a:lnTo>
                <a:close/>
                <a:moveTo>
                  <a:pt x="394" y="114"/>
                </a:moveTo>
                <a:lnTo>
                  <a:pt x="387" y="108"/>
                </a:lnTo>
                <a:lnTo>
                  <a:pt x="385" y="98"/>
                </a:lnTo>
                <a:lnTo>
                  <a:pt x="393" y="105"/>
                </a:lnTo>
                <a:lnTo>
                  <a:pt x="394" y="114"/>
                </a:lnTo>
                <a:close/>
                <a:moveTo>
                  <a:pt x="374" y="86"/>
                </a:moveTo>
                <a:lnTo>
                  <a:pt x="377" y="88"/>
                </a:lnTo>
                <a:lnTo>
                  <a:pt x="379" y="89"/>
                </a:lnTo>
                <a:lnTo>
                  <a:pt x="377" y="91"/>
                </a:lnTo>
                <a:lnTo>
                  <a:pt x="377" y="94"/>
                </a:lnTo>
                <a:lnTo>
                  <a:pt x="376" y="93"/>
                </a:lnTo>
                <a:lnTo>
                  <a:pt x="374" y="92"/>
                </a:lnTo>
                <a:lnTo>
                  <a:pt x="374" y="90"/>
                </a:lnTo>
                <a:lnTo>
                  <a:pt x="374" y="86"/>
                </a:lnTo>
                <a:lnTo>
                  <a:pt x="376" y="88"/>
                </a:lnTo>
                <a:lnTo>
                  <a:pt x="374" y="86"/>
                </a:lnTo>
                <a:close/>
                <a:moveTo>
                  <a:pt x="364" y="71"/>
                </a:moveTo>
                <a:lnTo>
                  <a:pt x="365" y="71"/>
                </a:lnTo>
                <a:lnTo>
                  <a:pt x="364" y="72"/>
                </a:lnTo>
                <a:lnTo>
                  <a:pt x="364" y="71"/>
                </a:lnTo>
                <a:lnTo>
                  <a:pt x="364" y="71"/>
                </a:lnTo>
                <a:close/>
                <a:moveTo>
                  <a:pt x="361" y="72"/>
                </a:moveTo>
                <a:lnTo>
                  <a:pt x="365" y="72"/>
                </a:lnTo>
                <a:lnTo>
                  <a:pt x="368" y="76"/>
                </a:lnTo>
                <a:lnTo>
                  <a:pt x="365" y="78"/>
                </a:lnTo>
                <a:lnTo>
                  <a:pt x="362" y="77"/>
                </a:lnTo>
                <a:lnTo>
                  <a:pt x="361" y="74"/>
                </a:lnTo>
                <a:lnTo>
                  <a:pt x="361" y="71"/>
                </a:lnTo>
                <a:lnTo>
                  <a:pt x="361" y="71"/>
                </a:lnTo>
                <a:lnTo>
                  <a:pt x="361" y="72"/>
                </a:lnTo>
                <a:close/>
                <a:moveTo>
                  <a:pt x="361" y="69"/>
                </a:moveTo>
                <a:lnTo>
                  <a:pt x="361" y="71"/>
                </a:lnTo>
                <a:lnTo>
                  <a:pt x="361" y="71"/>
                </a:lnTo>
                <a:lnTo>
                  <a:pt x="360" y="69"/>
                </a:lnTo>
                <a:lnTo>
                  <a:pt x="359" y="68"/>
                </a:lnTo>
                <a:lnTo>
                  <a:pt x="360" y="68"/>
                </a:lnTo>
                <a:lnTo>
                  <a:pt x="361" y="69"/>
                </a:lnTo>
                <a:close/>
                <a:moveTo>
                  <a:pt x="359" y="113"/>
                </a:moveTo>
                <a:lnTo>
                  <a:pt x="360" y="111"/>
                </a:lnTo>
                <a:lnTo>
                  <a:pt x="361" y="111"/>
                </a:lnTo>
                <a:lnTo>
                  <a:pt x="360" y="113"/>
                </a:lnTo>
                <a:lnTo>
                  <a:pt x="359" y="113"/>
                </a:lnTo>
                <a:lnTo>
                  <a:pt x="359" y="111"/>
                </a:lnTo>
                <a:lnTo>
                  <a:pt x="359" y="113"/>
                </a:lnTo>
                <a:close/>
                <a:moveTo>
                  <a:pt x="362" y="111"/>
                </a:moveTo>
                <a:lnTo>
                  <a:pt x="361" y="111"/>
                </a:lnTo>
                <a:lnTo>
                  <a:pt x="360" y="110"/>
                </a:lnTo>
                <a:lnTo>
                  <a:pt x="361" y="109"/>
                </a:lnTo>
                <a:lnTo>
                  <a:pt x="361" y="108"/>
                </a:lnTo>
                <a:lnTo>
                  <a:pt x="363" y="109"/>
                </a:lnTo>
                <a:lnTo>
                  <a:pt x="362" y="111"/>
                </a:lnTo>
                <a:close/>
                <a:moveTo>
                  <a:pt x="364" y="109"/>
                </a:moveTo>
                <a:lnTo>
                  <a:pt x="361" y="108"/>
                </a:lnTo>
                <a:lnTo>
                  <a:pt x="361" y="107"/>
                </a:lnTo>
                <a:lnTo>
                  <a:pt x="360" y="107"/>
                </a:lnTo>
                <a:lnTo>
                  <a:pt x="359" y="106"/>
                </a:lnTo>
                <a:lnTo>
                  <a:pt x="361" y="103"/>
                </a:lnTo>
                <a:lnTo>
                  <a:pt x="361" y="101"/>
                </a:lnTo>
                <a:lnTo>
                  <a:pt x="365" y="103"/>
                </a:lnTo>
                <a:lnTo>
                  <a:pt x="364" y="109"/>
                </a:lnTo>
                <a:close/>
                <a:moveTo>
                  <a:pt x="389" y="146"/>
                </a:moveTo>
                <a:lnTo>
                  <a:pt x="388" y="144"/>
                </a:lnTo>
                <a:lnTo>
                  <a:pt x="388" y="142"/>
                </a:lnTo>
                <a:lnTo>
                  <a:pt x="384" y="141"/>
                </a:lnTo>
                <a:lnTo>
                  <a:pt x="380" y="135"/>
                </a:lnTo>
                <a:lnTo>
                  <a:pt x="379" y="133"/>
                </a:lnTo>
                <a:lnTo>
                  <a:pt x="377" y="131"/>
                </a:lnTo>
                <a:lnTo>
                  <a:pt x="377" y="130"/>
                </a:lnTo>
                <a:lnTo>
                  <a:pt x="377" y="130"/>
                </a:lnTo>
                <a:lnTo>
                  <a:pt x="378" y="128"/>
                </a:lnTo>
                <a:lnTo>
                  <a:pt x="377" y="128"/>
                </a:lnTo>
                <a:lnTo>
                  <a:pt x="384" y="132"/>
                </a:lnTo>
                <a:lnTo>
                  <a:pt x="387" y="138"/>
                </a:lnTo>
                <a:lnTo>
                  <a:pt x="389" y="140"/>
                </a:lnTo>
                <a:lnTo>
                  <a:pt x="390" y="142"/>
                </a:lnTo>
                <a:lnTo>
                  <a:pt x="390" y="144"/>
                </a:lnTo>
                <a:lnTo>
                  <a:pt x="389" y="146"/>
                </a:lnTo>
                <a:lnTo>
                  <a:pt x="389" y="146"/>
                </a:lnTo>
                <a:lnTo>
                  <a:pt x="389" y="146"/>
                </a:lnTo>
                <a:close/>
                <a:moveTo>
                  <a:pt x="390" y="155"/>
                </a:moveTo>
                <a:lnTo>
                  <a:pt x="390" y="152"/>
                </a:lnTo>
                <a:lnTo>
                  <a:pt x="390" y="151"/>
                </a:lnTo>
                <a:lnTo>
                  <a:pt x="392" y="152"/>
                </a:lnTo>
                <a:lnTo>
                  <a:pt x="390" y="155"/>
                </a:lnTo>
                <a:close/>
                <a:moveTo>
                  <a:pt x="412" y="191"/>
                </a:moveTo>
                <a:lnTo>
                  <a:pt x="412" y="191"/>
                </a:lnTo>
                <a:lnTo>
                  <a:pt x="413" y="190"/>
                </a:lnTo>
                <a:lnTo>
                  <a:pt x="413" y="190"/>
                </a:lnTo>
                <a:lnTo>
                  <a:pt x="412" y="191"/>
                </a:lnTo>
                <a:close/>
                <a:moveTo>
                  <a:pt x="417" y="210"/>
                </a:moveTo>
                <a:lnTo>
                  <a:pt x="417" y="210"/>
                </a:lnTo>
                <a:lnTo>
                  <a:pt x="417" y="209"/>
                </a:lnTo>
                <a:lnTo>
                  <a:pt x="418" y="210"/>
                </a:lnTo>
                <a:lnTo>
                  <a:pt x="417" y="210"/>
                </a:lnTo>
                <a:lnTo>
                  <a:pt x="417" y="210"/>
                </a:lnTo>
                <a:lnTo>
                  <a:pt x="417" y="210"/>
                </a:lnTo>
                <a:close/>
                <a:moveTo>
                  <a:pt x="425" y="206"/>
                </a:moveTo>
                <a:lnTo>
                  <a:pt x="425" y="204"/>
                </a:lnTo>
                <a:lnTo>
                  <a:pt x="426" y="200"/>
                </a:lnTo>
                <a:lnTo>
                  <a:pt x="427" y="204"/>
                </a:lnTo>
                <a:lnTo>
                  <a:pt x="425" y="206"/>
                </a:lnTo>
                <a:close/>
                <a:moveTo>
                  <a:pt x="426" y="164"/>
                </a:moveTo>
                <a:lnTo>
                  <a:pt x="423" y="163"/>
                </a:lnTo>
                <a:lnTo>
                  <a:pt x="423" y="160"/>
                </a:lnTo>
                <a:lnTo>
                  <a:pt x="421" y="158"/>
                </a:lnTo>
                <a:lnTo>
                  <a:pt x="419" y="160"/>
                </a:lnTo>
                <a:lnTo>
                  <a:pt x="411" y="152"/>
                </a:lnTo>
                <a:lnTo>
                  <a:pt x="406" y="143"/>
                </a:lnTo>
                <a:lnTo>
                  <a:pt x="398" y="139"/>
                </a:lnTo>
                <a:lnTo>
                  <a:pt x="393" y="131"/>
                </a:lnTo>
                <a:lnTo>
                  <a:pt x="385" y="122"/>
                </a:lnTo>
                <a:lnTo>
                  <a:pt x="378" y="114"/>
                </a:lnTo>
                <a:lnTo>
                  <a:pt x="374" y="109"/>
                </a:lnTo>
                <a:lnTo>
                  <a:pt x="371" y="105"/>
                </a:lnTo>
                <a:lnTo>
                  <a:pt x="369" y="101"/>
                </a:lnTo>
                <a:lnTo>
                  <a:pt x="365" y="98"/>
                </a:lnTo>
                <a:lnTo>
                  <a:pt x="365" y="97"/>
                </a:lnTo>
                <a:lnTo>
                  <a:pt x="365" y="96"/>
                </a:lnTo>
                <a:lnTo>
                  <a:pt x="364" y="94"/>
                </a:lnTo>
                <a:lnTo>
                  <a:pt x="363" y="94"/>
                </a:lnTo>
                <a:lnTo>
                  <a:pt x="362" y="93"/>
                </a:lnTo>
                <a:lnTo>
                  <a:pt x="361" y="92"/>
                </a:lnTo>
                <a:lnTo>
                  <a:pt x="360" y="89"/>
                </a:lnTo>
                <a:lnTo>
                  <a:pt x="361" y="85"/>
                </a:lnTo>
                <a:lnTo>
                  <a:pt x="379" y="106"/>
                </a:lnTo>
                <a:lnTo>
                  <a:pt x="396" y="126"/>
                </a:lnTo>
                <a:lnTo>
                  <a:pt x="405" y="136"/>
                </a:lnTo>
                <a:lnTo>
                  <a:pt x="413" y="146"/>
                </a:lnTo>
                <a:lnTo>
                  <a:pt x="417" y="149"/>
                </a:lnTo>
                <a:lnTo>
                  <a:pt x="419" y="151"/>
                </a:lnTo>
                <a:lnTo>
                  <a:pt x="420" y="154"/>
                </a:lnTo>
                <a:lnTo>
                  <a:pt x="421" y="155"/>
                </a:lnTo>
                <a:lnTo>
                  <a:pt x="421" y="156"/>
                </a:lnTo>
                <a:lnTo>
                  <a:pt x="421" y="156"/>
                </a:lnTo>
                <a:lnTo>
                  <a:pt x="426" y="159"/>
                </a:lnTo>
                <a:lnTo>
                  <a:pt x="426" y="164"/>
                </a:lnTo>
                <a:lnTo>
                  <a:pt x="423" y="164"/>
                </a:lnTo>
                <a:lnTo>
                  <a:pt x="426" y="164"/>
                </a:lnTo>
                <a:close/>
                <a:moveTo>
                  <a:pt x="430" y="149"/>
                </a:moveTo>
                <a:lnTo>
                  <a:pt x="429" y="146"/>
                </a:lnTo>
                <a:lnTo>
                  <a:pt x="427" y="141"/>
                </a:lnTo>
                <a:lnTo>
                  <a:pt x="429" y="141"/>
                </a:lnTo>
                <a:lnTo>
                  <a:pt x="431" y="141"/>
                </a:lnTo>
                <a:lnTo>
                  <a:pt x="429" y="139"/>
                </a:lnTo>
                <a:lnTo>
                  <a:pt x="427" y="135"/>
                </a:lnTo>
                <a:lnTo>
                  <a:pt x="426" y="133"/>
                </a:lnTo>
                <a:lnTo>
                  <a:pt x="423" y="133"/>
                </a:lnTo>
                <a:lnTo>
                  <a:pt x="423" y="130"/>
                </a:lnTo>
                <a:lnTo>
                  <a:pt x="423" y="126"/>
                </a:lnTo>
                <a:lnTo>
                  <a:pt x="430" y="132"/>
                </a:lnTo>
                <a:lnTo>
                  <a:pt x="436" y="139"/>
                </a:lnTo>
                <a:lnTo>
                  <a:pt x="441" y="143"/>
                </a:lnTo>
                <a:lnTo>
                  <a:pt x="443" y="147"/>
                </a:lnTo>
                <a:lnTo>
                  <a:pt x="443" y="150"/>
                </a:lnTo>
                <a:lnTo>
                  <a:pt x="443" y="152"/>
                </a:lnTo>
                <a:lnTo>
                  <a:pt x="441" y="151"/>
                </a:lnTo>
                <a:lnTo>
                  <a:pt x="438" y="149"/>
                </a:lnTo>
                <a:lnTo>
                  <a:pt x="437" y="148"/>
                </a:lnTo>
                <a:lnTo>
                  <a:pt x="436" y="147"/>
                </a:lnTo>
                <a:lnTo>
                  <a:pt x="436" y="144"/>
                </a:lnTo>
                <a:lnTo>
                  <a:pt x="435" y="143"/>
                </a:lnTo>
                <a:lnTo>
                  <a:pt x="434" y="143"/>
                </a:lnTo>
                <a:lnTo>
                  <a:pt x="433" y="142"/>
                </a:lnTo>
                <a:lnTo>
                  <a:pt x="433" y="143"/>
                </a:lnTo>
                <a:lnTo>
                  <a:pt x="431" y="143"/>
                </a:lnTo>
                <a:lnTo>
                  <a:pt x="433" y="144"/>
                </a:lnTo>
                <a:lnTo>
                  <a:pt x="434" y="144"/>
                </a:lnTo>
                <a:lnTo>
                  <a:pt x="433" y="148"/>
                </a:lnTo>
                <a:lnTo>
                  <a:pt x="430" y="149"/>
                </a:lnTo>
                <a:lnTo>
                  <a:pt x="430" y="148"/>
                </a:lnTo>
                <a:lnTo>
                  <a:pt x="430" y="149"/>
                </a:lnTo>
                <a:close/>
                <a:moveTo>
                  <a:pt x="319" y="159"/>
                </a:moveTo>
                <a:lnTo>
                  <a:pt x="319" y="159"/>
                </a:lnTo>
                <a:lnTo>
                  <a:pt x="319" y="158"/>
                </a:lnTo>
                <a:lnTo>
                  <a:pt x="319" y="158"/>
                </a:lnTo>
                <a:lnTo>
                  <a:pt x="318" y="157"/>
                </a:lnTo>
                <a:lnTo>
                  <a:pt x="315" y="157"/>
                </a:lnTo>
                <a:lnTo>
                  <a:pt x="315" y="155"/>
                </a:lnTo>
                <a:lnTo>
                  <a:pt x="312" y="154"/>
                </a:lnTo>
                <a:lnTo>
                  <a:pt x="308" y="155"/>
                </a:lnTo>
                <a:lnTo>
                  <a:pt x="307" y="152"/>
                </a:lnTo>
                <a:lnTo>
                  <a:pt x="305" y="152"/>
                </a:lnTo>
                <a:lnTo>
                  <a:pt x="305" y="149"/>
                </a:lnTo>
                <a:lnTo>
                  <a:pt x="305" y="144"/>
                </a:lnTo>
                <a:lnTo>
                  <a:pt x="316" y="151"/>
                </a:lnTo>
                <a:lnTo>
                  <a:pt x="319" y="159"/>
                </a:lnTo>
                <a:lnTo>
                  <a:pt x="322" y="157"/>
                </a:lnTo>
                <a:lnTo>
                  <a:pt x="319" y="159"/>
                </a:lnTo>
                <a:close/>
                <a:moveTo>
                  <a:pt x="437" y="154"/>
                </a:moveTo>
                <a:lnTo>
                  <a:pt x="437" y="152"/>
                </a:lnTo>
                <a:lnTo>
                  <a:pt x="438" y="151"/>
                </a:lnTo>
                <a:lnTo>
                  <a:pt x="439" y="154"/>
                </a:lnTo>
                <a:lnTo>
                  <a:pt x="438" y="157"/>
                </a:lnTo>
                <a:lnTo>
                  <a:pt x="437" y="155"/>
                </a:lnTo>
                <a:lnTo>
                  <a:pt x="437" y="154"/>
                </a:lnTo>
                <a:lnTo>
                  <a:pt x="437" y="154"/>
                </a:lnTo>
                <a:lnTo>
                  <a:pt x="437" y="154"/>
                </a:lnTo>
                <a:close/>
                <a:moveTo>
                  <a:pt x="436" y="151"/>
                </a:moveTo>
                <a:lnTo>
                  <a:pt x="435" y="151"/>
                </a:lnTo>
                <a:lnTo>
                  <a:pt x="436" y="148"/>
                </a:lnTo>
                <a:lnTo>
                  <a:pt x="437" y="149"/>
                </a:lnTo>
                <a:lnTo>
                  <a:pt x="436" y="151"/>
                </a:lnTo>
                <a:close/>
                <a:moveTo>
                  <a:pt x="439" y="182"/>
                </a:moveTo>
                <a:lnTo>
                  <a:pt x="437" y="179"/>
                </a:lnTo>
                <a:lnTo>
                  <a:pt x="434" y="176"/>
                </a:lnTo>
                <a:lnTo>
                  <a:pt x="435" y="176"/>
                </a:lnTo>
                <a:lnTo>
                  <a:pt x="435" y="176"/>
                </a:lnTo>
                <a:lnTo>
                  <a:pt x="433" y="172"/>
                </a:lnTo>
                <a:lnTo>
                  <a:pt x="433" y="167"/>
                </a:lnTo>
                <a:lnTo>
                  <a:pt x="437" y="172"/>
                </a:lnTo>
                <a:lnTo>
                  <a:pt x="441" y="175"/>
                </a:lnTo>
                <a:lnTo>
                  <a:pt x="442" y="179"/>
                </a:lnTo>
                <a:lnTo>
                  <a:pt x="439" y="182"/>
                </a:lnTo>
                <a:lnTo>
                  <a:pt x="438" y="180"/>
                </a:lnTo>
                <a:lnTo>
                  <a:pt x="439" y="182"/>
                </a:lnTo>
                <a:close/>
                <a:moveTo>
                  <a:pt x="444" y="221"/>
                </a:moveTo>
                <a:lnTo>
                  <a:pt x="443" y="221"/>
                </a:lnTo>
                <a:lnTo>
                  <a:pt x="443" y="219"/>
                </a:lnTo>
                <a:lnTo>
                  <a:pt x="444" y="219"/>
                </a:lnTo>
                <a:lnTo>
                  <a:pt x="445" y="221"/>
                </a:lnTo>
                <a:lnTo>
                  <a:pt x="444" y="221"/>
                </a:lnTo>
                <a:lnTo>
                  <a:pt x="444" y="221"/>
                </a:lnTo>
                <a:close/>
                <a:moveTo>
                  <a:pt x="451" y="204"/>
                </a:moveTo>
                <a:lnTo>
                  <a:pt x="451" y="205"/>
                </a:lnTo>
                <a:lnTo>
                  <a:pt x="451" y="206"/>
                </a:lnTo>
                <a:lnTo>
                  <a:pt x="451" y="206"/>
                </a:lnTo>
                <a:lnTo>
                  <a:pt x="450" y="205"/>
                </a:lnTo>
                <a:lnTo>
                  <a:pt x="451" y="204"/>
                </a:lnTo>
                <a:lnTo>
                  <a:pt x="451" y="204"/>
                </a:lnTo>
                <a:lnTo>
                  <a:pt x="451" y="204"/>
                </a:lnTo>
                <a:lnTo>
                  <a:pt x="451" y="204"/>
                </a:lnTo>
                <a:close/>
                <a:moveTo>
                  <a:pt x="450" y="230"/>
                </a:moveTo>
                <a:lnTo>
                  <a:pt x="450" y="229"/>
                </a:lnTo>
                <a:lnTo>
                  <a:pt x="450" y="229"/>
                </a:lnTo>
                <a:lnTo>
                  <a:pt x="448" y="226"/>
                </a:lnTo>
                <a:lnTo>
                  <a:pt x="448" y="223"/>
                </a:lnTo>
                <a:lnTo>
                  <a:pt x="451" y="226"/>
                </a:lnTo>
                <a:lnTo>
                  <a:pt x="453" y="230"/>
                </a:lnTo>
                <a:lnTo>
                  <a:pt x="452" y="230"/>
                </a:lnTo>
                <a:lnTo>
                  <a:pt x="450" y="230"/>
                </a:lnTo>
                <a:lnTo>
                  <a:pt x="450" y="229"/>
                </a:lnTo>
                <a:lnTo>
                  <a:pt x="450" y="230"/>
                </a:lnTo>
                <a:close/>
                <a:moveTo>
                  <a:pt x="455" y="171"/>
                </a:moveTo>
                <a:lnTo>
                  <a:pt x="456" y="174"/>
                </a:lnTo>
                <a:lnTo>
                  <a:pt x="455" y="176"/>
                </a:lnTo>
                <a:lnTo>
                  <a:pt x="454" y="174"/>
                </a:lnTo>
                <a:lnTo>
                  <a:pt x="455" y="171"/>
                </a:lnTo>
                <a:close/>
                <a:moveTo>
                  <a:pt x="456" y="214"/>
                </a:moveTo>
                <a:lnTo>
                  <a:pt x="455" y="213"/>
                </a:lnTo>
                <a:lnTo>
                  <a:pt x="454" y="209"/>
                </a:lnTo>
                <a:lnTo>
                  <a:pt x="458" y="209"/>
                </a:lnTo>
                <a:lnTo>
                  <a:pt x="456" y="214"/>
                </a:lnTo>
                <a:lnTo>
                  <a:pt x="458" y="213"/>
                </a:lnTo>
                <a:lnTo>
                  <a:pt x="456" y="214"/>
                </a:lnTo>
                <a:close/>
                <a:moveTo>
                  <a:pt x="475" y="233"/>
                </a:moveTo>
                <a:lnTo>
                  <a:pt x="475" y="233"/>
                </a:lnTo>
                <a:lnTo>
                  <a:pt x="476" y="235"/>
                </a:lnTo>
                <a:lnTo>
                  <a:pt x="475" y="234"/>
                </a:lnTo>
                <a:lnTo>
                  <a:pt x="475" y="233"/>
                </a:lnTo>
                <a:close/>
                <a:moveTo>
                  <a:pt x="496" y="209"/>
                </a:moveTo>
                <a:lnTo>
                  <a:pt x="495" y="209"/>
                </a:lnTo>
                <a:lnTo>
                  <a:pt x="493" y="210"/>
                </a:lnTo>
                <a:lnTo>
                  <a:pt x="491" y="208"/>
                </a:lnTo>
                <a:lnTo>
                  <a:pt x="488" y="206"/>
                </a:lnTo>
                <a:lnTo>
                  <a:pt x="488" y="206"/>
                </a:lnTo>
                <a:lnTo>
                  <a:pt x="488" y="204"/>
                </a:lnTo>
                <a:lnTo>
                  <a:pt x="487" y="202"/>
                </a:lnTo>
                <a:lnTo>
                  <a:pt x="486" y="202"/>
                </a:lnTo>
                <a:lnTo>
                  <a:pt x="483" y="199"/>
                </a:lnTo>
                <a:lnTo>
                  <a:pt x="481" y="193"/>
                </a:lnTo>
                <a:lnTo>
                  <a:pt x="478" y="193"/>
                </a:lnTo>
                <a:lnTo>
                  <a:pt x="476" y="192"/>
                </a:lnTo>
                <a:lnTo>
                  <a:pt x="477" y="190"/>
                </a:lnTo>
                <a:lnTo>
                  <a:pt x="478" y="188"/>
                </a:lnTo>
                <a:lnTo>
                  <a:pt x="479" y="189"/>
                </a:lnTo>
                <a:lnTo>
                  <a:pt x="480" y="190"/>
                </a:lnTo>
                <a:lnTo>
                  <a:pt x="481" y="191"/>
                </a:lnTo>
                <a:lnTo>
                  <a:pt x="481" y="193"/>
                </a:lnTo>
                <a:lnTo>
                  <a:pt x="483" y="193"/>
                </a:lnTo>
                <a:lnTo>
                  <a:pt x="485" y="193"/>
                </a:lnTo>
                <a:lnTo>
                  <a:pt x="486" y="196"/>
                </a:lnTo>
                <a:lnTo>
                  <a:pt x="488" y="198"/>
                </a:lnTo>
                <a:lnTo>
                  <a:pt x="492" y="201"/>
                </a:lnTo>
                <a:lnTo>
                  <a:pt x="495" y="205"/>
                </a:lnTo>
                <a:lnTo>
                  <a:pt x="495" y="206"/>
                </a:lnTo>
                <a:lnTo>
                  <a:pt x="495" y="207"/>
                </a:lnTo>
                <a:lnTo>
                  <a:pt x="496" y="207"/>
                </a:lnTo>
                <a:lnTo>
                  <a:pt x="497" y="207"/>
                </a:lnTo>
                <a:lnTo>
                  <a:pt x="496" y="208"/>
                </a:lnTo>
                <a:lnTo>
                  <a:pt x="496" y="209"/>
                </a:lnTo>
                <a:close/>
                <a:moveTo>
                  <a:pt x="524" y="230"/>
                </a:moveTo>
                <a:lnTo>
                  <a:pt x="524" y="230"/>
                </a:lnTo>
                <a:lnTo>
                  <a:pt x="524" y="230"/>
                </a:lnTo>
                <a:close/>
                <a:moveTo>
                  <a:pt x="513" y="294"/>
                </a:moveTo>
                <a:lnTo>
                  <a:pt x="511" y="292"/>
                </a:lnTo>
                <a:lnTo>
                  <a:pt x="511" y="288"/>
                </a:lnTo>
                <a:lnTo>
                  <a:pt x="513" y="290"/>
                </a:lnTo>
                <a:lnTo>
                  <a:pt x="514" y="290"/>
                </a:lnTo>
                <a:lnTo>
                  <a:pt x="514" y="292"/>
                </a:lnTo>
                <a:lnTo>
                  <a:pt x="513" y="294"/>
                </a:lnTo>
                <a:lnTo>
                  <a:pt x="513" y="294"/>
                </a:lnTo>
                <a:lnTo>
                  <a:pt x="513" y="294"/>
                </a:lnTo>
                <a:close/>
                <a:moveTo>
                  <a:pt x="518" y="231"/>
                </a:moveTo>
                <a:lnTo>
                  <a:pt x="516" y="227"/>
                </a:lnTo>
                <a:lnTo>
                  <a:pt x="513" y="225"/>
                </a:lnTo>
                <a:lnTo>
                  <a:pt x="512" y="224"/>
                </a:lnTo>
                <a:lnTo>
                  <a:pt x="510" y="224"/>
                </a:lnTo>
                <a:lnTo>
                  <a:pt x="508" y="224"/>
                </a:lnTo>
                <a:lnTo>
                  <a:pt x="508" y="223"/>
                </a:lnTo>
                <a:lnTo>
                  <a:pt x="504" y="218"/>
                </a:lnTo>
                <a:lnTo>
                  <a:pt x="504" y="213"/>
                </a:lnTo>
                <a:lnTo>
                  <a:pt x="514" y="222"/>
                </a:lnTo>
                <a:lnTo>
                  <a:pt x="522" y="231"/>
                </a:lnTo>
                <a:lnTo>
                  <a:pt x="520" y="230"/>
                </a:lnTo>
                <a:lnTo>
                  <a:pt x="518" y="231"/>
                </a:lnTo>
                <a:lnTo>
                  <a:pt x="518" y="230"/>
                </a:lnTo>
                <a:lnTo>
                  <a:pt x="518" y="231"/>
                </a:lnTo>
                <a:close/>
                <a:moveTo>
                  <a:pt x="529" y="238"/>
                </a:moveTo>
                <a:lnTo>
                  <a:pt x="529" y="237"/>
                </a:lnTo>
                <a:lnTo>
                  <a:pt x="529" y="237"/>
                </a:lnTo>
                <a:lnTo>
                  <a:pt x="528" y="237"/>
                </a:lnTo>
                <a:lnTo>
                  <a:pt x="527" y="235"/>
                </a:lnTo>
                <a:lnTo>
                  <a:pt x="527" y="235"/>
                </a:lnTo>
                <a:lnTo>
                  <a:pt x="527" y="234"/>
                </a:lnTo>
                <a:lnTo>
                  <a:pt x="525" y="234"/>
                </a:lnTo>
                <a:lnTo>
                  <a:pt x="522" y="233"/>
                </a:lnTo>
                <a:lnTo>
                  <a:pt x="524" y="232"/>
                </a:lnTo>
                <a:lnTo>
                  <a:pt x="525" y="230"/>
                </a:lnTo>
                <a:lnTo>
                  <a:pt x="528" y="233"/>
                </a:lnTo>
                <a:lnTo>
                  <a:pt x="529" y="238"/>
                </a:lnTo>
                <a:lnTo>
                  <a:pt x="530" y="237"/>
                </a:lnTo>
                <a:lnTo>
                  <a:pt x="529" y="238"/>
                </a:lnTo>
                <a:close/>
                <a:moveTo>
                  <a:pt x="541" y="321"/>
                </a:moveTo>
                <a:lnTo>
                  <a:pt x="541" y="321"/>
                </a:lnTo>
                <a:lnTo>
                  <a:pt x="541" y="321"/>
                </a:lnTo>
                <a:close/>
                <a:moveTo>
                  <a:pt x="928" y="357"/>
                </a:moveTo>
                <a:lnTo>
                  <a:pt x="926" y="357"/>
                </a:lnTo>
                <a:lnTo>
                  <a:pt x="926" y="356"/>
                </a:lnTo>
                <a:lnTo>
                  <a:pt x="928" y="356"/>
                </a:lnTo>
                <a:lnTo>
                  <a:pt x="928" y="357"/>
                </a:lnTo>
                <a:close/>
                <a:moveTo>
                  <a:pt x="931" y="356"/>
                </a:moveTo>
                <a:lnTo>
                  <a:pt x="932" y="356"/>
                </a:lnTo>
                <a:lnTo>
                  <a:pt x="932" y="356"/>
                </a:lnTo>
                <a:lnTo>
                  <a:pt x="931" y="356"/>
                </a:lnTo>
                <a:lnTo>
                  <a:pt x="931" y="356"/>
                </a:lnTo>
                <a:close/>
                <a:moveTo>
                  <a:pt x="871" y="382"/>
                </a:moveTo>
                <a:lnTo>
                  <a:pt x="871" y="382"/>
                </a:lnTo>
                <a:lnTo>
                  <a:pt x="871" y="382"/>
                </a:lnTo>
                <a:close/>
                <a:moveTo>
                  <a:pt x="666" y="416"/>
                </a:moveTo>
                <a:lnTo>
                  <a:pt x="666" y="417"/>
                </a:lnTo>
                <a:lnTo>
                  <a:pt x="666" y="417"/>
                </a:lnTo>
                <a:lnTo>
                  <a:pt x="666" y="417"/>
                </a:lnTo>
                <a:lnTo>
                  <a:pt x="665" y="417"/>
                </a:lnTo>
                <a:lnTo>
                  <a:pt x="665" y="416"/>
                </a:lnTo>
                <a:lnTo>
                  <a:pt x="666" y="416"/>
                </a:lnTo>
                <a:lnTo>
                  <a:pt x="666" y="416"/>
                </a:lnTo>
                <a:lnTo>
                  <a:pt x="666" y="416"/>
                </a:lnTo>
                <a:close/>
                <a:moveTo>
                  <a:pt x="665" y="415"/>
                </a:moveTo>
                <a:lnTo>
                  <a:pt x="665" y="415"/>
                </a:lnTo>
                <a:lnTo>
                  <a:pt x="665" y="416"/>
                </a:lnTo>
                <a:lnTo>
                  <a:pt x="664" y="415"/>
                </a:lnTo>
                <a:lnTo>
                  <a:pt x="665" y="415"/>
                </a:lnTo>
                <a:lnTo>
                  <a:pt x="665" y="415"/>
                </a:lnTo>
                <a:lnTo>
                  <a:pt x="665" y="415"/>
                </a:lnTo>
                <a:close/>
                <a:moveTo>
                  <a:pt x="104" y="44"/>
                </a:moveTo>
                <a:lnTo>
                  <a:pt x="102" y="40"/>
                </a:lnTo>
                <a:lnTo>
                  <a:pt x="101" y="34"/>
                </a:lnTo>
                <a:lnTo>
                  <a:pt x="105" y="38"/>
                </a:lnTo>
                <a:lnTo>
                  <a:pt x="104" y="44"/>
                </a:lnTo>
                <a:close/>
                <a:moveTo>
                  <a:pt x="120" y="80"/>
                </a:moveTo>
                <a:lnTo>
                  <a:pt x="117" y="78"/>
                </a:lnTo>
                <a:lnTo>
                  <a:pt x="116" y="77"/>
                </a:lnTo>
                <a:lnTo>
                  <a:pt x="114" y="74"/>
                </a:lnTo>
                <a:lnTo>
                  <a:pt x="114" y="72"/>
                </a:lnTo>
                <a:lnTo>
                  <a:pt x="110" y="64"/>
                </a:lnTo>
                <a:lnTo>
                  <a:pt x="109" y="56"/>
                </a:lnTo>
                <a:lnTo>
                  <a:pt x="106" y="51"/>
                </a:lnTo>
                <a:lnTo>
                  <a:pt x="107" y="45"/>
                </a:lnTo>
                <a:lnTo>
                  <a:pt x="113" y="55"/>
                </a:lnTo>
                <a:lnTo>
                  <a:pt x="116" y="65"/>
                </a:lnTo>
                <a:lnTo>
                  <a:pt x="118" y="69"/>
                </a:lnTo>
                <a:lnTo>
                  <a:pt x="120" y="74"/>
                </a:lnTo>
                <a:lnTo>
                  <a:pt x="120" y="76"/>
                </a:lnTo>
                <a:lnTo>
                  <a:pt x="120" y="80"/>
                </a:lnTo>
                <a:lnTo>
                  <a:pt x="120" y="78"/>
                </a:lnTo>
                <a:lnTo>
                  <a:pt x="120" y="80"/>
                </a:lnTo>
                <a:close/>
                <a:moveTo>
                  <a:pt x="175" y="185"/>
                </a:moveTo>
                <a:lnTo>
                  <a:pt x="175" y="185"/>
                </a:lnTo>
                <a:lnTo>
                  <a:pt x="175" y="186"/>
                </a:lnTo>
                <a:lnTo>
                  <a:pt x="175" y="186"/>
                </a:lnTo>
                <a:lnTo>
                  <a:pt x="175" y="185"/>
                </a:lnTo>
                <a:close/>
                <a:moveTo>
                  <a:pt x="174" y="185"/>
                </a:moveTo>
                <a:lnTo>
                  <a:pt x="173" y="186"/>
                </a:lnTo>
                <a:lnTo>
                  <a:pt x="173" y="186"/>
                </a:lnTo>
                <a:lnTo>
                  <a:pt x="174" y="188"/>
                </a:lnTo>
                <a:lnTo>
                  <a:pt x="176" y="189"/>
                </a:lnTo>
                <a:lnTo>
                  <a:pt x="176" y="186"/>
                </a:lnTo>
                <a:lnTo>
                  <a:pt x="176" y="185"/>
                </a:lnTo>
                <a:lnTo>
                  <a:pt x="179" y="188"/>
                </a:lnTo>
                <a:lnTo>
                  <a:pt x="178" y="191"/>
                </a:lnTo>
                <a:lnTo>
                  <a:pt x="175" y="191"/>
                </a:lnTo>
                <a:lnTo>
                  <a:pt x="173" y="190"/>
                </a:lnTo>
                <a:lnTo>
                  <a:pt x="172" y="189"/>
                </a:lnTo>
                <a:lnTo>
                  <a:pt x="171" y="186"/>
                </a:lnTo>
                <a:lnTo>
                  <a:pt x="171" y="184"/>
                </a:lnTo>
                <a:lnTo>
                  <a:pt x="172" y="182"/>
                </a:lnTo>
                <a:lnTo>
                  <a:pt x="172" y="183"/>
                </a:lnTo>
                <a:lnTo>
                  <a:pt x="174" y="185"/>
                </a:lnTo>
                <a:close/>
                <a:moveTo>
                  <a:pt x="166" y="161"/>
                </a:moveTo>
                <a:lnTo>
                  <a:pt x="167" y="165"/>
                </a:lnTo>
                <a:lnTo>
                  <a:pt x="166" y="166"/>
                </a:lnTo>
                <a:lnTo>
                  <a:pt x="167" y="166"/>
                </a:lnTo>
                <a:lnTo>
                  <a:pt x="168" y="167"/>
                </a:lnTo>
                <a:lnTo>
                  <a:pt x="165" y="165"/>
                </a:lnTo>
                <a:lnTo>
                  <a:pt x="165" y="161"/>
                </a:lnTo>
                <a:lnTo>
                  <a:pt x="165" y="161"/>
                </a:lnTo>
                <a:lnTo>
                  <a:pt x="166" y="161"/>
                </a:lnTo>
                <a:lnTo>
                  <a:pt x="166" y="161"/>
                </a:lnTo>
                <a:lnTo>
                  <a:pt x="166" y="161"/>
                </a:lnTo>
                <a:close/>
                <a:moveTo>
                  <a:pt x="165" y="158"/>
                </a:moveTo>
                <a:lnTo>
                  <a:pt x="164" y="159"/>
                </a:lnTo>
                <a:lnTo>
                  <a:pt x="163" y="160"/>
                </a:lnTo>
                <a:lnTo>
                  <a:pt x="164" y="158"/>
                </a:lnTo>
                <a:lnTo>
                  <a:pt x="165" y="158"/>
                </a:lnTo>
                <a:lnTo>
                  <a:pt x="165" y="158"/>
                </a:lnTo>
                <a:lnTo>
                  <a:pt x="165" y="158"/>
                </a:lnTo>
                <a:close/>
                <a:moveTo>
                  <a:pt x="151" y="144"/>
                </a:moveTo>
                <a:lnTo>
                  <a:pt x="151" y="144"/>
                </a:lnTo>
                <a:lnTo>
                  <a:pt x="151" y="144"/>
                </a:lnTo>
                <a:lnTo>
                  <a:pt x="150" y="144"/>
                </a:lnTo>
                <a:lnTo>
                  <a:pt x="151" y="144"/>
                </a:lnTo>
                <a:close/>
                <a:moveTo>
                  <a:pt x="165" y="184"/>
                </a:moveTo>
                <a:lnTo>
                  <a:pt x="165" y="183"/>
                </a:lnTo>
                <a:lnTo>
                  <a:pt x="163" y="183"/>
                </a:lnTo>
                <a:lnTo>
                  <a:pt x="162" y="180"/>
                </a:lnTo>
                <a:lnTo>
                  <a:pt x="159" y="175"/>
                </a:lnTo>
                <a:lnTo>
                  <a:pt x="161" y="174"/>
                </a:lnTo>
                <a:lnTo>
                  <a:pt x="159" y="173"/>
                </a:lnTo>
                <a:lnTo>
                  <a:pt x="158" y="172"/>
                </a:lnTo>
                <a:lnTo>
                  <a:pt x="157" y="171"/>
                </a:lnTo>
                <a:lnTo>
                  <a:pt x="156" y="167"/>
                </a:lnTo>
                <a:lnTo>
                  <a:pt x="155" y="164"/>
                </a:lnTo>
                <a:lnTo>
                  <a:pt x="154" y="163"/>
                </a:lnTo>
                <a:lnTo>
                  <a:pt x="153" y="163"/>
                </a:lnTo>
                <a:lnTo>
                  <a:pt x="153" y="160"/>
                </a:lnTo>
                <a:lnTo>
                  <a:pt x="151" y="159"/>
                </a:lnTo>
                <a:lnTo>
                  <a:pt x="150" y="156"/>
                </a:lnTo>
                <a:lnTo>
                  <a:pt x="149" y="154"/>
                </a:lnTo>
                <a:lnTo>
                  <a:pt x="149" y="150"/>
                </a:lnTo>
                <a:lnTo>
                  <a:pt x="147" y="148"/>
                </a:lnTo>
                <a:lnTo>
                  <a:pt x="147" y="148"/>
                </a:lnTo>
                <a:lnTo>
                  <a:pt x="147" y="148"/>
                </a:lnTo>
                <a:lnTo>
                  <a:pt x="145" y="143"/>
                </a:lnTo>
                <a:lnTo>
                  <a:pt x="146" y="139"/>
                </a:lnTo>
                <a:lnTo>
                  <a:pt x="145" y="138"/>
                </a:lnTo>
                <a:lnTo>
                  <a:pt x="143" y="138"/>
                </a:lnTo>
                <a:lnTo>
                  <a:pt x="143" y="136"/>
                </a:lnTo>
                <a:lnTo>
                  <a:pt x="142" y="134"/>
                </a:lnTo>
                <a:lnTo>
                  <a:pt x="140" y="132"/>
                </a:lnTo>
                <a:lnTo>
                  <a:pt x="138" y="128"/>
                </a:lnTo>
                <a:lnTo>
                  <a:pt x="137" y="123"/>
                </a:lnTo>
                <a:lnTo>
                  <a:pt x="133" y="117"/>
                </a:lnTo>
                <a:lnTo>
                  <a:pt x="134" y="114"/>
                </a:lnTo>
                <a:lnTo>
                  <a:pt x="133" y="111"/>
                </a:lnTo>
                <a:lnTo>
                  <a:pt x="133" y="110"/>
                </a:lnTo>
                <a:lnTo>
                  <a:pt x="134" y="111"/>
                </a:lnTo>
                <a:lnTo>
                  <a:pt x="133" y="109"/>
                </a:lnTo>
                <a:lnTo>
                  <a:pt x="132" y="107"/>
                </a:lnTo>
                <a:lnTo>
                  <a:pt x="132" y="106"/>
                </a:lnTo>
                <a:lnTo>
                  <a:pt x="133" y="106"/>
                </a:lnTo>
                <a:lnTo>
                  <a:pt x="135" y="113"/>
                </a:lnTo>
                <a:lnTo>
                  <a:pt x="139" y="118"/>
                </a:lnTo>
                <a:lnTo>
                  <a:pt x="141" y="125"/>
                </a:lnTo>
                <a:lnTo>
                  <a:pt x="145" y="132"/>
                </a:lnTo>
                <a:lnTo>
                  <a:pt x="147" y="139"/>
                </a:lnTo>
                <a:lnTo>
                  <a:pt x="150" y="144"/>
                </a:lnTo>
                <a:lnTo>
                  <a:pt x="151" y="148"/>
                </a:lnTo>
                <a:lnTo>
                  <a:pt x="154" y="150"/>
                </a:lnTo>
                <a:lnTo>
                  <a:pt x="153" y="147"/>
                </a:lnTo>
                <a:lnTo>
                  <a:pt x="151" y="144"/>
                </a:lnTo>
                <a:lnTo>
                  <a:pt x="153" y="144"/>
                </a:lnTo>
                <a:lnTo>
                  <a:pt x="154" y="144"/>
                </a:lnTo>
                <a:lnTo>
                  <a:pt x="153" y="144"/>
                </a:lnTo>
                <a:lnTo>
                  <a:pt x="151" y="143"/>
                </a:lnTo>
                <a:lnTo>
                  <a:pt x="153" y="143"/>
                </a:lnTo>
                <a:lnTo>
                  <a:pt x="154" y="143"/>
                </a:lnTo>
                <a:lnTo>
                  <a:pt x="154" y="146"/>
                </a:lnTo>
                <a:lnTo>
                  <a:pt x="155" y="148"/>
                </a:lnTo>
                <a:lnTo>
                  <a:pt x="156" y="150"/>
                </a:lnTo>
                <a:lnTo>
                  <a:pt x="154" y="151"/>
                </a:lnTo>
                <a:lnTo>
                  <a:pt x="154" y="151"/>
                </a:lnTo>
                <a:lnTo>
                  <a:pt x="154" y="152"/>
                </a:lnTo>
                <a:lnTo>
                  <a:pt x="156" y="158"/>
                </a:lnTo>
                <a:lnTo>
                  <a:pt x="158" y="164"/>
                </a:lnTo>
                <a:lnTo>
                  <a:pt x="158" y="160"/>
                </a:lnTo>
                <a:lnTo>
                  <a:pt x="158" y="158"/>
                </a:lnTo>
                <a:lnTo>
                  <a:pt x="158" y="157"/>
                </a:lnTo>
                <a:lnTo>
                  <a:pt x="158" y="156"/>
                </a:lnTo>
                <a:lnTo>
                  <a:pt x="159" y="156"/>
                </a:lnTo>
                <a:lnTo>
                  <a:pt x="161" y="156"/>
                </a:lnTo>
                <a:lnTo>
                  <a:pt x="161" y="154"/>
                </a:lnTo>
                <a:lnTo>
                  <a:pt x="162" y="151"/>
                </a:lnTo>
                <a:lnTo>
                  <a:pt x="162" y="154"/>
                </a:lnTo>
                <a:lnTo>
                  <a:pt x="164" y="155"/>
                </a:lnTo>
                <a:lnTo>
                  <a:pt x="163" y="156"/>
                </a:lnTo>
                <a:lnTo>
                  <a:pt x="162" y="157"/>
                </a:lnTo>
                <a:lnTo>
                  <a:pt x="163" y="158"/>
                </a:lnTo>
                <a:lnTo>
                  <a:pt x="163" y="160"/>
                </a:lnTo>
                <a:lnTo>
                  <a:pt x="164" y="166"/>
                </a:lnTo>
                <a:lnTo>
                  <a:pt x="168" y="168"/>
                </a:lnTo>
                <a:lnTo>
                  <a:pt x="167" y="169"/>
                </a:lnTo>
                <a:lnTo>
                  <a:pt x="166" y="168"/>
                </a:lnTo>
                <a:lnTo>
                  <a:pt x="167" y="171"/>
                </a:lnTo>
                <a:lnTo>
                  <a:pt x="168" y="172"/>
                </a:lnTo>
                <a:lnTo>
                  <a:pt x="168" y="171"/>
                </a:lnTo>
                <a:lnTo>
                  <a:pt x="168" y="171"/>
                </a:lnTo>
                <a:lnTo>
                  <a:pt x="171" y="171"/>
                </a:lnTo>
                <a:lnTo>
                  <a:pt x="173" y="174"/>
                </a:lnTo>
                <a:lnTo>
                  <a:pt x="172" y="176"/>
                </a:lnTo>
                <a:lnTo>
                  <a:pt x="172" y="179"/>
                </a:lnTo>
                <a:lnTo>
                  <a:pt x="171" y="177"/>
                </a:lnTo>
                <a:lnTo>
                  <a:pt x="170" y="179"/>
                </a:lnTo>
                <a:lnTo>
                  <a:pt x="168" y="180"/>
                </a:lnTo>
                <a:lnTo>
                  <a:pt x="167" y="180"/>
                </a:lnTo>
                <a:lnTo>
                  <a:pt x="166" y="179"/>
                </a:lnTo>
                <a:lnTo>
                  <a:pt x="165" y="179"/>
                </a:lnTo>
                <a:lnTo>
                  <a:pt x="165" y="180"/>
                </a:lnTo>
                <a:lnTo>
                  <a:pt x="164" y="182"/>
                </a:lnTo>
                <a:lnTo>
                  <a:pt x="166" y="182"/>
                </a:lnTo>
                <a:lnTo>
                  <a:pt x="167" y="183"/>
                </a:lnTo>
                <a:lnTo>
                  <a:pt x="166" y="183"/>
                </a:lnTo>
                <a:lnTo>
                  <a:pt x="165" y="184"/>
                </a:lnTo>
                <a:close/>
                <a:moveTo>
                  <a:pt x="130" y="107"/>
                </a:moveTo>
                <a:lnTo>
                  <a:pt x="129" y="105"/>
                </a:lnTo>
                <a:lnTo>
                  <a:pt x="130" y="102"/>
                </a:lnTo>
                <a:lnTo>
                  <a:pt x="128" y="101"/>
                </a:lnTo>
                <a:lnTo>
                  <a:pt x="128" y="99"/>
                </a:lnTo>
                <a:lnTo>
                  <a:pt x="125" y="94"/>
                </a:lnTo>
                <a:lnTo>
                  <a:pt x="125" y="89"/>
                </a:lnTo>
                <a:lnTo>
                  <a:pt x="122" y="85"/>
                </a:lnTo>
                <a:lnTo>
                  <a:pt x="121" y="82"/>
                </a:lnTo>
                <a:lnTo>
                  <a:pt x="123" y="82"/>
                </a:lnTo>
                <a:lnTo>
                  <a:pt x="122" y="85"/>
                </a:lnTo>
                <a:lnTo>
                  <a:pt x="124" y="86"/>
                </a:lnTo>
                <a:lnTo>
                  <a:pt x="126" y="86"/>
                </a:lnTo>
                <a:lnTo>
                  <a:pt x="126" y="90"/>
                </a:lnTo>
                <a:lnTo>
                  <a:pt x="128" y="92"/>
                </a:lnTo>
                <a:lnTo>
                  <a:pt x="128" y="92"/>
                </a:lnTo>
                <a:lnTo>
                  <a:pt x="126" y="91"/>
                </a:lnTo>
                <a:lnTo>
                  <a:pt x="130" y="97"/>
                </a:lnTo>
                <a:lnTo>
                  <a:pt x="132" y="102"/>
                </a:lnTo>
                <a:lnTo>
                  <a:pt x="132" y="103"/>
                </a:lnTo>
                <a:lnTo>
                  <a:pt x="133" y="105"/>
                </a:lnTo>
                <a:lnTo>
                  <a:pt x="132" y="106"/>
                </a:lnTo>
                <a:lnTo>
                  <a:pt x="130" y="107"/>
                </a:lnTo>
                <a:lnTo>
                  <a:pt x="130" y="106"/>
                </a:lnTo>
                <a:lnTo>
                  <a:pt x="130" y="107"/>
                </a:lnTo>
                <a:close/>
                <a:moveTo>
                  <a:pt x="147" y="149"/>
                </a:moveTo>
                <a:lnTo>
                  <a:pt x="147" y="149"/>
                </a:lnTo>
                <a:lnTo>
                  <a:pt x="147" y="149"/>
                </a:lnTo>
                <a:close/>
                <a:moveTo>
                  <a:pt x="175" y="209"/>
                </a:moveTo>
                <a:lnTo>
                  <a:pt x="174" y="204"/>
                </a:lnTo>
                <a:lnTo>
                  <a:pt x="172" y="199"/>
                </a:lnTo>
                <a:lnTo>
                  <a:pt x="171" y="199"/>
                </a:lnTo>
                <a:lnTo>
                  <a:pt x="170" y="198"/>
                </a:lnTo>
                <a:lnTo>
                  <a:pt x="168" y="196"/>
                </a:lnTo>
                <a:lnTo>
                  <a:pt x="167" y="193"/>
                </a:lnTo>
                <a:lnTo>
                  <a:pt x="166" y="185"/>
                </a:lnTo>
                <a:lnTo>
                  <a:pt x="170" y="189"/>
                </a:lnTo>
                <a:lnTo>
                  <a:pt x="173" y="194"/>
                </a:lnTo>
                <a:lnTo>
                  <a:pt x="175" y="201"/>
                </a:lnTo>
                <a:lnTo>
                  <a:pt x="176" y="205"/>
                </a:lnTo>
                <a:lnTo>
                  <a:pt x="175" y="209"/>
                </a:lnTo>
                <a:lnTo>
                  <a:pt x="175" y="207"/>
                </a:lnTo>
                <a:lnTo>
                  <a:pt x="175" y="209"/>
                </a:lnTo>
                <a:close/>
                <a:moveTo>
                  <a:pt x="188" y="219"/>
                </a:moveTo>
                <a:lnTo>
                  <a:pt x="186" y="217"/>
                </a:lnTo>
                <a:lnTo>
                  <a:pt x="184" y="213"/>
                </a:lnTo>
                <a:lnTo>
                  <a:pt x="183" y="213"/>
                </a:lnTo>
                <a:lnTo>
                  <a:pt x="182" y="213"/>
                </a:lnTo>
                <a:lnTo>
                  <a:pt x="182" y="211"/>
                </a:lnTo>
                <a:lnTo>
                  <a:pt x="182" y="209"/>
                </a:lnTo>
                <a:lnTo>
                  <a:pt x="182" y="208"/>
                </a:lnTo>
                <a:lnTo>
                  <a:pt x="180" y="209"/>
                </a:lnTo>
                <a:lnTo>
                  <a:pt x="180" y="207"/>
                </a:lnTo>
                <a:lnTo>
                  <a:pt x="180" y="205"/>
                </a:lnTo>
                <a:lnTo>
                  <a:pt x="179" y="204"/>
                </a:lnTo>
                <a:lnTo>
                  <a:pt x="178" y="202"/>
                </a:lnTo>
                <a:lnTo>
                  <a:pt x="175" y="198"/>
                </a:lnTo>
                <a:lnTo>
                  <a:pt x="174" y="192"/>
                </a:lnTo>
                <a:lnTo>
                  <a:pt x="176" y="192"/>
                </a:lnTo>
                <a:lnTo>
                  <a:pt x="178" y="192"/>
                </a:lnTo>
                <a:lnTo>
                  <a:pt x="179" y="193"/>
                </a:lnTo>
                <a:lnTo>
                  <a:pt x="180" y="193"/>
                </a:lnTo>
                <a:lnTo>
                  <a:pt x="179" y="193"/>
                </a:lnTo>
                <a:lnTo>
                  <a:pt x="178" y="194"/>
                </a:lnTo>
                <a:lnTo>
                  <a:pt x="179" y="196"/>
                </a:lnTo>
                <a:lnTo>
                  <a:pt x="180" y="198"/>
                </a:lnTo>
                <a:lnTo>
                  <a:pt x="181" y="198"/>
                </a:lnTo>
                <a:lnTo>
                  <a:pt x="182" y="197"/>
                </a:lnTo>
                <a:lnTo>
                  <a:pt x="184" y="199"/>
                </a:lnTo>
                <a:lnTo>
                  <a:pt x="186" y="202"/>
                </a:lnTo>
                <a:lnTo>
                  <a:pt x="187" y="206"/>
                </a:lnTo>
                <a:lnTo>
                  <a:pt x="186" y="207"/>
                </a:lnTo>
                <a:lnTo>
                  <a:pt x="187" y="209"/>
                </a:lnTo>
                <a:lnTo>
                  <a:pt x="187" y="210"/>
                </a:lnTo>
                <a:lnTo>
                  <a:pt x="188" y="210"/>
                </a:lnTo>
                <a:lnTo>
                  <a:pt x="189" y="211"/>
                </a:lnTo>
                <a:lnTo>
                  <a:pt x="189" y="216"/>
                </a:lnTo>
                <a:lnTo>
                  <a:pt x="188" y="219"/>
                </a:lnTo>
                <a:lnTo>
                  <a:pt x="188" y="218"/>
                </a:lnTo>
                <a:lnTo>
                  <a:pt x="188" y="219"/>
                </a:lnTo>
                <a:close/>
                <a:moveTo>
                  <a:pt x="75" y="49"/>
                </a:moveTo>
                <a:lnTo>
                  <a:pt x="73" y="44"/>
                </a:lnTo>
                <a:lnTo>
                  <a:pt x="73" y="41"/>
                </a:lnTo>
                <a:lnTo>
                  <a:pt x="71" y="39"/>
                </a:lnTo>
                <a:lnTo>
                  <a:pt x="71" y="35"/>
                </a:lnTo>
                <a:lnTo>
                  <a:pt x="68" y="31"/>
                </a:lnTo>
                <a:lnTo>
                  <a:pt x="67" y="27"/>
                </a:lnTo>
                <a:lnTo>
                  <a:pt x="66" y="25"/>
                </a:lnTo>
                <a:lnTo>
                  <a:pt x="65" y="23"/>
                </a:lnTo>
                <a:lnTo>
                  <a:pt x="64" y="20"/>
                </a:lnTo>
                <a:lnTo>
                  <a:pt x="64" y="17"/>
                </a:lnTo>
                <a:lnTo>
                  <a:pt x="63" y="18"/>
                </a:lnTo>
                <a:lnTo>
                  <a:pt x="63" y="18"/>
                </a:lnTo>
                <a:lnTo>
                  <a:pt x="62" y="15"/>
                </a:lnTo>
                <a:lnTo>
                  <a:pt x="60" y="10"/>
                </a:lnTo>
                <a:lnTo>
                  <a:pt x="60" y="9"/>
                </a:lnTo>
                <a:lnTo>
                  <a:pt x="60" y="9"/>
                </a:lnTo>
                <a:lnTo>
                  <a:pt x="60" y="8"/>
                </a:lnTo>
                <a:lnTo>
                  <a:pt x="59" y="7"/>
                </a:lnTo>
                <a:lnTo>
                  <a:pt x="60" y="5"/>
                </a:lnTo>
                <a:lnTo>
                  <a:pt x="63" y="3"/>
                </a:lnTo>
                <a:lnTo>
                  <a:pt x="63" y="5"/>
                </a:lnTo>
                <a:lnTo>
                  <a:pt x="64" y="5"/>
                </a:lnTo>
                <a:lnTo>
                  <a:pt x="65" y="8"/>
                </a:lnTo>
                <a:lnTo>
                  <a:pt x="66" y="10"/>
                </a:lnTo>
                <a:lnTo>
                  <a:pt x="67" y="15"/>
                </a:lnTo>
                <a:lnTo>
                  <a:pt x="68" y="20"/>
                </a:lnTo>
                <a:lnTo>
                  <a:pt x="68" y="22"/>
                </a:lnTo>
                <a:lnTo>
                  <a:pt x="68" y="24"/>
                </a:lnTo>
                <a:lnTo>
                  <a:pt x="69" y="25"/>
                </a:lnTo>
                <a:lnTo>
                  <a:pt x="71" y="27"/>
                </a:lnTo>
                <a:lnTo>
                  <a:pt x="73" y="32"/>
                </a:lnTo>
                <a:lnTo>
                  <a:pt x="73" y="36"/>
                </a:lnTo>
                <a:lnTo>
                  <a:pt x="74" y="40"/>
                </a:lnTo>
                <a:lnTo>
                  <a:pt x="74" y="42"/>
                </a:lnTo>
                <a:lnTo>
                  <a:pt x="75" y="42"/>
                </a:lnTo>
                <a:lnTo>
                  <a:pt x="76" y="43"/>
                </a:lnTo>
                <a:lnTo>
                  <a:pt x="75" y="45"/>
                </a:lnTo>
                <a:lnTo>
                  <a:pt x="75" y="49"/>
                </a:lnTo>
                <a:lnTo>
                  <a:pt x="74" y="48"/>
                </a:lnTo>
                <a:lnTo>
                  <a:pt x="75" y="49"/>
                </a:lnTo>
                <a:close/>
                <a:moveTo>
                  <a:pt x="26" y="25"/>
                </a:moveTo>
                <a:lnTo>
                  <a:pt x="26" y="24"/>
                </a:lnTo>
                <a:lnTo>
                  <a:pt x="27" y="24"/>
                </a:lnTo>
                <a:lnTo>
                  <a:pt x="27" y="25"/>
                </a:lnTo>
                <a:lnTo>
                  <a:pt x="26" y="25"/>
                </a:lnTo>
                <a:lnTo>
                  <a:pt x="26" y="25"/>
                </a:lnTo>
                <a:lnTo>
                  <a:pt x="26" y="25"/>
                </a:lnTo>
                <a:close/>
                <a:moveTo>
                  <a:pt x="26" y="14"/>
                </a:moveTo>
                <a:lnTo>
                  <a:pt x="27" y="15"/>
                </a:lnTo>
                <a:lnTo>
                  <a:pt x="27" y="17"/>
                </a:lnTo>
                <a:lnTo>
                  <a:pt x="27" y="16"/>
                </a:lnTo>
                <a:lnTo>
                  <a:pt x="26" y="14"/>
                </a:lnTo>
                <a:close/>
                <a:moveTo>
                  <a:pt x="38" y="58"/>
                </a:moveTo>
                <a:lnTo>
                  <a:pt x="38" y="57"/>
                </a:lnTo>
                <a:lnTo>
                  <a:pt x="38" y="56"/>
                </a:lnTo>
                <a:lnTo>
                  <a:pt x="38" y="57"/>
                </a:lnTo>
                <a:lnTo>
                  <a:pt x="39" y="57"/>
                </a:lnTo>
                <a:lnTo>
                  <a:pt x="39" y="58"/>
                </a:lnTo>
                <a:lnTo>
                  <a:pt x="38" y="58"/>
                </a:lnTo>
                <a:lnTo>
                  <a:pt x="38" y="58"/>
                </a:lnTo>
                <a:lnTo>
                  <a:pt x="38" y="58"/>
                </a:lnTo>
                <a:close/>
                <a:moveTo>
                  <a:pt x="46" y="34"/>
                </a:moveTo>
                <a:lnTo>
                  <a:pt x="44" y="30"/>
                </a:lnTo>
                <a:lnTo>
                  <a:pt x="44" y="26"/>
                </a:lnTo>
                <a:lnTo>
                  <a:pt x="46" y="30"/>
                </a:lnTo>
                <a:lnTo>
                  <a:pt x="48" y="33"/>
                </a:lnTo>
                <a:lnTo>
                  <a:pt x="47" y="33"/>
                </a:lnTo>
                <a:lnTo>
                  <a:pt x="46" y="34"/>
                </a:lnTo>
                <a:lnTo>
                  <a:pt x="44" y="33"/>
                </a:lnTo>
                <a:lnTo>
                  <a:pt x="46" y="34"/>
                </a:lnTo>
                <a:close/>
                <a:moveTo>
                  <a:pt x="49" y="41"/>
                </a:moveTo>
                <a:lnTo>
                  <a:pt x="49" y="42"/>
                </a:lnTo>
                <a:lnTo>
                  <a:pt x="50" y="43"/>
                </a:lnTo>
                <a:lnTo>
                  <a:pt x="48" y="42"/>
                </a:lnTo>
                <a:lnTo>
                  <a:pt x="49" y="41"/>
                </a:lnTo>
                <a:close/>
                <a:moveTo>
                  <a:pt x="50" y="49"/>
                </a:moveTo>
                <a:lnTo>
                  <a:pt x="50" y="49"/>
                </a:lnTo>
                <a:lnTo>
                  <a:pt x="50" y="49"/>
                </a:lnTo>
                <a:close/>
                <a:moveTo>
                  <a:pt x="49" y="48"/>
                </a:moveTo>
                <a:lnTo>
                  <a:pt x="50" y="47"/>
                </a:lnTo>
                <a:lnTo>
                  <a:pt x="52" y="47"/>
                </a:lnTo>
                <a:lnTo>
                  <a:pt x="51" y="48"/>
                </a:lnTo>
                <a:lnTo>
                  <a:pt x="49" y="48"/>
                </a:lnTo>
                <a:lnTo>
                  <a:pt x="50" y="48"/>
                </a:lnTo>
                <a:lnTo>
                  <a:pt x="49" y="48"/>
                </a:lnTo>
                <a:close/>
                <a:moveTo>
                  <a:pt x="51" y="50"/>
                </a:moveTo>
                <a:lnTo>
                  <a:pt x="51" y="50"/>
                </a:lnTo>
                <a:lnTo>
                  <a:pt x="50" y="49"/>
                </a:lnTo>
                <a:lnTo>
                  <a:pt x="51" y="49"/>
                </a:lnTo>
                <a:lnTo>
                  <a:pt x="52" y="48"/>
                </a:lnTo>
                <a:lnTo>
                  <a:pt x="52" y="50"/>
                </a:lnTo>
                <a:lnTo>
                  <a:pt x="54" y="50"/>
                </a:lnTo>
                <a:lnTo>
                  <a:pt x="52" y="51"/>
                </a:lnTo>
                <a:lnTo>
                  <a:pt x="51" y="50"/>
                </a:lnTo>
                <a:lnTo>
                  <a:pt x="51" y="51"/>
                </a:lnTo>
                <a:lnTo>
                  <a:pt x="51" y="50"/>
                </a:lnTo>
                <a:close/>
                <a:moveTo>
                  <a:pt x="64" y="82"/>
                </a:moveTo>
                <a:lnTo>
                  <a:pt x="63" y="82"/>
                </a:lnTo>
                <a:lnTo>
                  <a:pt x="60" y="82"/>
                </a:lnTo>
                <a:lnTo>
                  <a:pt x="62" y="81"/>
                </a:lnTo>
                <a:lnTo>
                  <a:pt x="62" y="81"/>
                </a:lnTo>
                <a:lnTo>
                  <a:pt x="62" y="81"/>
                </a:lnTo>
                <a:lnTo>
                  <a:pt x="63" y="80"/>
                </a:lnTo>
                <a:lnTo>
                  <a:pt x="64" y="81"/>
                </a:lnTo>
                <a:lnTo>
                  <a:pt x="64" y="82"/>
                </a:lnTo>
                <a:lnTo>
                  <a:pt x="64" y="80"/>
                </a:lnTo>
                <a:lnTo>
                  <a:pt x="64" y="82"/>
                </a:lnTo>
                <a:close/>
                <a:moveTo>
                  <a:pt x="67" y="121"/>
                </a:moveTo>
                <a:lnTo>
                  <a:pt x="67" y="117"/>
                </a:lnTo>
                <a:lnTo>
                  <a:pt x="68" y="115"/>
                </a:lnTo>
                <a:lnTo>
                  <a:pt x="69" y="118"/>
                </a:lnTo>
                <a:lnTo>
                  <a:pt x="67" y="121"/>
                </a:lnTo>
                <a:close/>
                <a:moveTo>
                  <a:pt x="69" y="106"/>
                </a:moveTo>
                <a:lnTo>
                  <a:pt x="68" y="100"/>
                </a:lnTo>
                <a:lnTo>
                  <a:pt x="71" y="98"/>
                </a:lnTo>
                <a:lnTo>
                  <a:pt x="72" y="101"/>
                </a:lnTo>
                <a:lnTo>
                  <a:pt x="73" y="105"/>
                </a:lnTo>
                <a:lnTo>
                  <a:pt x="71" y="106"/>
                </a:lnTo>
                <a:lnTo>
                  <a:pt x="69" y="106"/>
                </a:lnTo>
                <a:lnTo>
                  <a:pt x="68" y="105"/>
                </a:lnTo>
                <a:lnTo>
                  <a:pt x="69" y="106"/>
                </a:lnTo>
                <a:close/>
                <a:moveTo>
                  <a:pt x="74" y="86"/>
                </a:moveTo>
                <a:lnTo>
                  <a:pt x="76" y="89"/>
                </a:lnTo>
                <a:lnTo>
                  <a:pt x="77" y="92"/>
                </a:lnTo>
                <a:lnTo>
                  <a:pt x="75" y="91"/>
                </a:lnTo>
                <a:lnTo>
                  <a:pt x="74" y="86"/>
                </a:lnTo>
                <a:close/>
                <a:moveTo>
                  <a:pt x="77" y="98"/>
                </a:moveTo>
                <a:lnTo>
                  <a:pt x="77" y="97"/>
                </a:lnTo>
                <a:lnTo>
                  <a:pt x="79" y="97"/>
                </a:lnTo>
                <a:lnTo>
                  <a:pt x="79" y="98"/>
                </a:lnTo>
                <a:lnTo>
                  <a:pt x="80" y="99"/>
                </a:lnTo>
                <a:lnTo>
                  <a:pt x="79" y="99"/>
                </a:lnTo>
                <a:lnTo>
                  <a:pt x="77" y="98"/>
                </a:lnTo>
                <a:lnTo>
                  <a:pt x="79" y="98"/>
                </a:lnTo>
                <a:lnTo>
                  <a:pt x="77" y="98"/>
                </a:lnTo>
                <a:close/>
                <a:moveTo>
                  <a:pt x="85" y="114"/>
                </a:moveTo>
                <a:lnTo>
                  <a:pt x="84" y="115"/>
                </a:lnTo>
                <a:lnTo>
                  <a:pt x="84" y="115"/>
                </a:lnTo>
                <a:lnTo>
                  <a:pt x="84" y="114"/>
                </a:lnTo>
                <a:lnTo>
                  <a:pt x="85" y="114"/>
                </a:lnTo>
                <a:close/>
                <a:moveTo>
                  <a:pt x="87" y="73"/>
                </a:moveTo>
                <a:lnTo>
                  <a:pt x="87" y="74"/>
                </a:lnTo>
                <a:lnTo>
                  <a:pt x="88" y="75"/>
                </a:lnTo>
                <a:lnTo>
                  <a:pt x="87" y="74"/>
                </a:lnTo>
                <a:lnTo>
                  <a:pt x="87" y="73"/>
                </a:lnTo>
                <a:close/>
                <a:moveTo>
                  <a:pt x="87" y="117"/>
                </a:moveTo>
                <a:lnTo>
                  <a:pt x="87" y="116"/>
                </a:lnTo>
                <a:lnTo>
                  <a:pt x="88" y="115"/>
                </a:lnTo>
                <a:lnTo>
                  <a:pt x="88" y="116"/>
                </a:lnTo>
                <a:lnTo>
                  <a:pt x="87" y="117"/>
                </a:lnTo>
                <a:lnTo>
                  <a:pt x="87" y="117"/>
                </a:lnTo>
                <a:lnTo>
                  <a:pt x="87" y="117"/>
                </a:lnTo>
                <a:close/>
                <a:moveTo>
                  <a:pt x="87" y="148"/>
                </a:moveTo>
                <a:lnTo>
                  <a:pt x="87" y="149"/>
                </a:lnTo>
                <a:lnTo>
                  <a:pt x="88" y="150"/>
                </a:lnTo>
                <a:lnTo>
                  <a:pt x="87" y="150"/>
                </a:lnTo>
                <a:lnTo>
                  <a:pt x="87" y="151"/>
                </a:lnTo>
                <a:lnTo>
                  <a:pt x="87" y="151"/>
                </a:lnTo>
                <a:lnTo>
                  <a:pt x="87" y="151"/>
                </a:lnTo>
                <a:lnTo>
                  <a:pt x="88" y="152"/>
                </a:lnTo>
                <a:lnTo>
                  <a:pt x="88" y="154"/>
                </a:lnTo>
                <a:lnTo>
                  <a:pt x="85" y="151"/>
                </a:lnTo>
                <a:lnTo>
                  <a:pt x="87" y="148"/>
                </a:lnTo>
                <a:lnTo>
                  <a:pt x="87" y="149"/>
                </a:lnTo>
                <a:lnTo>
                  <a:pt x="87" y="148"/>
                </a:lnTo>
                <a:close/>
                <a:moveTo>
                  <a:pt x="88" y="122"/>
                </a:moveTo>
                <a:lnTo>
                  <a:pt x="87" y="119"/>
                </a:lnTo>
                <a:lnTo>
                  <a:pt x="88" y="118"/>
                </a:lnTo>
                <a:lnTo>
                  <a:pt x="88" y="119"/>
                </a:lnTo>
                <a:lnTo>
                  <a:pt x="88" y="122"/>
                </a:lnTo>
                <a:lnTo>
                  <a:pt x="88" y="121"/>
                </a:lnTo>
                <a:lnTo>
                  <a:pt x="88" y="122"/>
                </a:lnTo>
                <a:close/>
                <a:moveTo>
                  <a:pt x="5" y="9"/>
                </a:moveTo>
                <a:lnTo>
                  <a:pt x="5" y="9"/>
                </a:lnTo>
                <a:lnTo>
                  <a:pt x="3" y="8"/>
                </a:lnTo>
                <a:lnTo>
                  <a:pt x="5" y="9"/>
                </a:lnTo>
                <a:lnTo>
                  <a:pt x="6" y="10"/>
                </a:lnTo>
                <a:lnTo>
                  <a:pt x="6" y="10"/>
                </a:lnTo>
                <a:lnTo>
                  <a:pt x="5" y="9"/>
                </a:lnTo>
                <a:lnTo>
                  <a:pt x="6" y="10"/>
                </a:lnTo>
                <a:lnTo>
                  <a:pt x="5" y="9"/>
                </a:lnTo>
                <a:close/>
                <a:moveTo>
                  <a:pt x="10" y="13"/>
                </a:moveTo>
                <a:lnTo>
                  <a:pt x="9" y="13"/>
                </a:lnTo>
                <a:lnTo>
                  <a:pt x="10" y="13"/>
                </a:lnTo>
                <a:close/>
                <a:moveTo>
                  <a:pt x="13" y="19"/>
                </a:moveTo>
                <a:lnTo>
                  <a:pt x="10" y="17"/>
                </a:lnTo>
                <a:lnTo>
                  <a:pt x="10" y="13"/>
                </a:lnTo>
                <a:lnTo>
                  <a:pt x="13" y="16"/>
                </a:lnTo>
                <a:lnTo>
                  <a:pt x="13" y="19"/>
                </a:lnTo>
                <a:lnTo>
                  <a:pt x="13" y="19"/>
                </a:lnTo>
                <a:lnTo>
                  <a:pt x="13" y="19"/>
                </a:lnTo>
                <a:close/>
                <a:moveTo>
                  <a:pt x="30" y="63"/>
                </a:moveTo>
                <a:lnTo>
                  <a:pt x="29" y="63"/>
                </a:lnTo>
                <a:lnTo>
                  <a:pt x="27" y="63"/>
                </a:lnTo>
                <a:lnTo>
                  <a:pt x="29" y="61"/>
                </a:lnTo>
                <a:lnTo>
                  <a:pt x="29" y="60"/>
                </a:lnTo>
                <a:lnTo>
                  <a:pt x="30" y="63"/>
                </a:lnTo>
                <a:lnTo>
                  <a:pt x="30" y="63"/>
                </a:lnTo>
                <a:close/>
                <a:moveTo>
                  <a:pt x="32" y="69"/>
                </a:moveTo>
                <a:lnTo>
                  <a:pt x="32" y="71"/>
                </a:lnTo>
                <a:lnTo>
                  <a:pt x="32" y="69"/>
                </a:lnTo>
                <a:close/>
                <a:moveTo>
                  <a:pt x="30" y="73"/>
                </a:moveTo>
                <a:lnTo>
                  <a:pt x="31" y="71"/>
                </a:lnTo>
                <a:lnTo>
                  <a:pt x="33" y="72"/>
                </a:lnTo>
                <a:lnTo>
                  <a:pt x="32" y="73"/>
                </a:lnTo>
                <a:lnTo>
                  <a:pt x="30" y="73"/>
                </a:lnTo>
                <a:lnTo>
                  <a:pt x="31" y="74"/>
                </a:lnTo>
                <a:lnTo>
                  <a:pt x="30" y="73"/>
                </a:lnTo>
                <a:close/>
                <a:moveTo>
                  <a:pt x="34" y="83"/>
                </a:moveTo>
                <a:lnTo>
                  <a:pt x="32" y="83"/>
                </a:lnTo>
                <a:lnTo>
                  <a:pt x="31" y="81"/>
                </a:lnTo>
                <a:lnTo>
                  <a:pt x="33" y="82"/>
                </a:lnTo>
                <a:lnTo>
                  <a:pt x="34" y="83"/>
                </a:lnTo>
                <a:close/>
                <a:moveTo>
                  <a:pt x="34" y="82"/>
                </a:moveTo>
                <a:lnTo>
                  <a:pt x="33" y="81"/>
                </a:lnTo>
                <a:lnTo>
                  <a:pt x="33" y="78"/>
                </a:lnTo>
                <a:lnTo>
                  <a:pt x="32" y="77"/>
                </a:lnTo>
                <a:lnTo>
                  <a:pt x="34" y="78"/>
                </a:lnTo>
                <a:lnTo>
                  <a:pt x="35" y="80"/>
                </a:lnTo>
                <a:lnTo>
                  <a:pt x="34" y="82"/>
                </a:lnTo>
                <a:lnTo>
                  <a:pt x="34" y="82"/>
                </a:lnTo>
                <a:lnTo>
                  <a:pt x="34" y="82"/>
                </a:lnTo>
                <a:close/>
                <a:moveTo>
                  <a:pt x="50" y="149"/>
                </a:moveTo>
                <a:lnTo>
                  <a:pt x="49" y="150"/>
                </a:lnTo>
                <a:lnTo>
                  <a:pt x="50" y="149"/>
                </a:lnTo>
                <a:close/>
                <a:moveTo>
                  <a:pt x="54" y="155"/>
                </a:moveTo>
                <a:lnTo>
                  <a:pt x="52" y="154"/>
                </a:lnTo>
                <a:lnTo>
                  <a:pt x="51" y="151"/>
                </a:lnTo>
                <a:lnTo>
                  <a:pt x="54" y="152"/>
                </a:lnTo>
                <a:lnTo>
                  <a:pt x="54" y="155"/>
                </a:lnTo>
                <a:close/>
                <a:moveTo>
                  <a:pt x="64" y="164"/>
                </a:moveTo>
                <a:lnTo>
                  <a:pt x="63" y="163"/>
                </a:lnTo>
                <a:lnTo>
                  <a:pt x="63" y="163"/>
                </a:lnTo>
                <a:lnTo>
                  <a:pt x="64" y="163"/>
                </a:lnTo>
                <a:lnTo>
                  <a:pt x="64" y="164"/>
                </a:lnTo>
                <a:close/>
                <a:moveTo>
                  <a:pt x="87" y="208"/>
                </a:moveTo>
                <a:lnTo>
                  <a:pt x="85" y="205"/>
                </a:lnTo>
                <a:lnTo>
                  <a:pt x="85" y="200"/>
                </a:lnTo>
                <a:lnTo>
                  <a:pt x="88" y="204"/>
                </a:lnTo>
                <a:lnTo>
                  <a:pt x="87" y="208"/>
                </a:lnTo>
                <a:lnTo>
                  <a:pt x="85" y="207"/>
                </a:lnTo>
                <a:lnTo>
                  <a:pt x="87" y="208"/>
                </a:lnTo>
                <a:close/>
                <a:moveTo>
                  <a:pt x="90" y="229"/>
                </a:moveTo>
                <a:lnTo>
                  <a:pt x="90" y="226"/>
                </a:lnTo>
                <a:lnTo>
                  <a:pt x="90" y="223"/>
                </a:lnTo>
                <a:lnTo>
                  <a:pt x="91" y="224"/>
                </a:lnTo>
                <a:lnTo>
                  <a:pt x="92" y="225"/>
                </a:lnTo>
                <a:lnTo>
                  <a:pt x="91" y="226"/>
                </a:lnTo>
                <a:lnTo>
                  <a:pt x="90" y="229"/>
                </a:lnTo>
                <a:lnTo>
                  <a:pt x="90" y="227"/>
                </a:lnTo>
                <a:lnTo>
                  <a:pt x="90" y="229"/>
                </a:lnTo>
                <a:close/>
                <a:moveTo>
                  <a:pt x="80" y="315"/>
                </a:moveTo>
                <a:lnTo>
                  <a:pt x="80" y="314"/>
                </a:lnTo>
                <a:lnTo>
                  <a:pt x="81" y="314"/>
                </a:lnTo>
                <a:lnTo>
                  <a:pt x="81" y="314"/>
                </a:lnTo>
                <a:lnTo>
                  <a:pt x="80" y="315"/>
                </a:lnTo>
                <a:close/>
                <a:moveTo>
                  <a:pt x="99" y="334"/>
                </a:moveTo>
                <a:lnTo>
                  <a:pt x="98" y="333"/>
                </a:lnTo>
                <a:lnTo>
                  <a:pt x="99" y="334"/>
                </a:lnTo>
                <a:close/>
                <a:moveTo>
                  <a:pt x="99" y="340"/>
                </a:moveTo>
                <a:lnTo>
                  <a:pt x="98" y="340"/>
                </a:lnTo>
                <a:lnTo>
                  <a:pt x="99" y="338"/>
                </a:lnTo>
                <a:lnTo>
                  <a:pt x="100" y="340"/>
                </a:lnTo>
                <a:lnTo>
                  <a:pt x="99" y="340"/>
                </a:lnTo>
                <a:lnTo>
                  <a:pt x="99" y="340"/>
                </a:lnTo>
                <a:lnTo>
                  <a:pt x="99" y="340"/>
                </a:lnTo>
                <a:close/>
                <a:moveTo>
                  <a:pt x="100" y="347"/>
                </a:moveTo>
                <a:lnTo>
                  <a:pt x="100" y="347"/>
                </a:lnTo>
                <a:lnTo>
                  <a:pt x="102" y="347"/>
                </a:lnTo>
                <a:lnTo>
                  <a:pt x="101" y="348"/>
                </a:lnTo>
                <a:lnTo>
                  <a:pt x="100" y="347"/>
                </a:lnTo>
                <a:close/>
                <a:moveTo>
                  <a:pt x="107" y="322"/>
                </a:moveTo>
                <a:lnTo>
                  <a:pt x="108" y="322"/>
                </a:lnTo>
                <a:lnTo>
                  <a:pt x="107" y="322"/>
                </a:lnTo>
                <a:close/>
                <a:moveTo>
                  <a:pt x="114" y="359"/>
                </a:moveTo>
                <a:lnTo>
                  <a:pt x="113" y="360"/>
                </a:lnTo>
                <a:lnTo>
                  <a:pt x="113" y="359"/>
                </a:lnTo>
                <a:lnTo>
                  <a:pt x="114" y="359"/>
                </a:lnTo>
                <a:lnTo>
                  <a:pt x="114" y="359"/>
                </a:lnTo>
                <a:close/>
                <a:moveTo>
                  <a:pt x="118" y="360"/>
                </a:moveTo>
                <a:lnTo>
                  <a:pt x="117" y="363"/>
                </a:lnTo>
                <a:lnTo>
                  <a:pt x="116" y="363"/>
                </a:lnTo>
                <a:lnTo>
                  <a:pt x="117" y="360"/>
                </a:lnTo>
                <a:lnTo>
                  <a:pt x="120" y="358"/>
                </a:lnTo>
                <a:lnTo>
                  <a:pt x="118" y="359"/>
                </a:lnTo>
                <a:lnTo>
                  <a:pt x="118" y="360"/>
                </a:lnTo>
                <a:lnTo>
                  <a:pt x="118" y="360"/>
                </a:lnTo>
                <a:lnTo>
                  <a:pt x="118" y="360"/>
                </a:lnTo>
                <a:close/>
                <a:moveTo>
                  <a:pt x="121" y="347"/>
                </a:moveTo>
                <a:lnTo>
                  <a:pt x="120" y="346"/>
                </a:lnTo>
                <a:lnTo>
                  <a:pt x="118" y="343"/>
                </a:lnTo>
                <a:lnTo>
                  <a:pt x="121" y="345"/>
                </a:lnTo>
                <a:lnTo>
                  <a:pt x="121" y="347"/>
                </a:lnTo>
                <a:lnTo>
                  <a:pt x="120" y="347"/>
                </a:lnTo>
                <a:lnTo>
                  <a:pt x="121" y="347"/>
                </a:lnTo>
                <a:close/>
                <a:moveTo>
                  <a:pt x="135" y="376"/>
                </a:moveTo>
                <a:lnTo>
                  <a:pt x="135" y="375"/>
                </a:lnTo>
                <a:lnTo>
                  <a:pt x="135" y="374"/>
                </a:lnTo>
                <a:lnTo>
                  <a:pt x="137" y="375"/>
                </a:lnTo>
                <a:lnTo>
                  <a:pt x="138" y="375"/>
                </a:lnTo>
                <a:lnTo>
                  <a:pt x="137" y="376"/>
                </a:lnTo>
                <a:lnTo>
                  <a:pt x="135" y="376"/>
                </a:lnTo>
                <a:close/>
                <a:moveTo>
                  <a:pt x="139" y="387"/>
                </a:moveTo>
                <a:lnTo>
                  <a:pt x="139" y="387"/>
                </a:lnTo>
                <a:lnTo>
                  <a:pt x="139" y="387"/>
                </a:lnTo>
                <a:close/>
                <a:moveTo>
                  <a:pt x="149" y="389"/>
                </a:moveTo>
                <a:lnTo>
                  <a:pt x="148" y="388"/>
                </a:lnTo>
                <a:lnTo>
                  <a:pt x="147" y="384"/>
                </a:lnTo>
                <a:lnTo>
                  <a:pt x="149" y="385"/>
                </a:lnTo>
                <a:lnTo>
                  <a:pt x="149" y="389"/>
                </a:lnTo>
                <a:close/>
                <a:moveTo>
                  <a:pt x="273" y="478"/>
                </a:moveTo>
                <a:lnTo>
                  <a:pt x="274" y="478"/>
                </a:lnTo>
                <a:lnTo>
                  <a:pt x="277" y="479"/>
                </a:lnTo>
                <a:lnTo>
                  <a:pt x="275" y="480"/>
                </a:lnTo>
                <a:lnTo>
                  <a:pt x="277" y="482"/>
                </a:lnTo>
                <a:lnTo>
                  <a:pt x="275" y="481"/>
                </a:lnTo>
                <a:lnTo>
                  <a:pt x="277" y="479"/>
                </a:lnTo>
                <a:lnTo>
                  <a:pt x="273" y="479"/>
                </a:lnTo>
                <a:lnTo>
                  <a:pt x="273" y="478"/>
                </a:lnTo>
                <a:close/>
                <a:moveTo>
                  <a:pt x="272" y="475"/>
                </a:moveTo>
                <a:lnTo>
                  <a:pt x="271" y="476"/>
                </a:lnTo>
                <a:lnTo>
                  <a:pt x="271" y="478"/>
                </a:lnTo>
                <a:lnTo>
                  <a:pt x="270" y="475"/>
                </a:lnTo>
                <a:lnTo>
                  <a:pt x="272" y="475"/>
                </a:lnTo>
                <a:close/>
                <a:moveTo>
                  <a:pt x="254" y="423"/>
                </a:moveTo>
                <a:lnTo>
                  <a:pt x="254" y="428"/>
                </a:lnTo>
                <a:lnTo>
                  <a:pt x="254" y="430"/>
                </a:lnTo>
                <a:lnTo>
                  <a:pt x="253" y="428"/>
                </a:lnTo>
                <a:lnTo>
                  <a:pt x="254" y="423"/>
                </a:lnTo>
                <a:lnTo>
                  <a:pt x="254" y="425"/>
                </a:lnTo>
                <a:lnTo>
                  <a:pt x="254" y="423"/>
                </a:lnTo>
                <a:close/>
                <a:moveTo>
                  <a:pt x="249" y="454"/>
                </a:moveTo>
                <a:lnTo>
                  <a:pt x="249" y="455"/>
                </a:lnTo>
                <a:lnTo>
                  <a:pt x="247" y="456"/>
                </a:lnTo>
                <a:lnTo>
                  <a:pt x="248" y="455"/>
                </a:lnTo>
                <a:lnTo>
                  <a:pt x="249" y="454"/>
                </a:lnTo>
                <a:close/>
                <a:moveTo>
                  <a:pt x="211" y="312"/>
                </a:moveTo>
                <a:lnTo>
                  <a:pt x="213" y="313"/>
                </a:lnTo>
                <a:lnTo>
                  <a:pt x="214" y="314"/>
                </a:lnTo>
                <a:lnTo>
                  <a:pt x="212" y="314"/>
                </a:lnTo>
                <a:lnTo>
                  <a:pt x="211" y="312"/>
                </a:lnTo>
                <a:lnTo>
                  <a:pt x="211" y="313"/>
                </a:lnTo>
                <a:lnTo>
                  <a:pt x="211" y="312"/>
                </a:lnTo>
                <a:close/>
                <a:moveTo>
                  <a:pt x="211" y="347"/>
                </a:moveTo>
                <a:lnTo>
                  <a:pt x="214" y="348"/>
                </a:lnTo>
                <a:lnTo>
                  <a:pt x="217" y="350"/>
                </a:lnTo>
                <a:lnTo>
                  <a:pt x="217" y="352"/>
                </a:lnTo>
                <a:lnTo>
                  <a:pt x="219" y="355"/>
                </a:lnTo>
                <a:lnTo>
                  <a:pt x="219" y="356"/>
                </a:lnTo>
                <a:lnTo>
                  <a:pt x="220" y="356"/>
                </a:lnTo>
                <a:lnTo>
                  <a:pt x="221" y="356"/>
                </a:lnTo>
                <a:lnTo>
                  <a:pt x="222" y="356"/>
                </a:lnTo>
                <a:lnTo>
                  <a:pt x="221" y="359"/>
                </a:lnTo>
                <a:lnTo>
                  <a:pt x="222" y="362"/>
                </a:lnTo>
                <a:lnTo>
                  <a:pt x="220" y="362"/>
                </a:lnTo>
                <a:lnTo>
                  <a:pt x="219" y="360"/>
                </a:lnTo>
                <a:lnTo>
                  <a:pt x="219" y="360"/>
                </a:lnTo>
                <a:lnTo>
                  <a:pt x="220" y="362"/>
                </a:lnTo>
                <a:lnTo>
                  <a:pt x="220" y="360"/>
                </a:lnTo>
                <a:lnTo>
                  <a:pt x="220" y="359"/>
                </a:lnTo>
                <a:lnTo>
                  <a:pt x="219" y="360"/>
                </a:lnTo>
                <a:lnTo>
                  <a:pt x="219" y="360"/>
                </a:lnTo>
                <a:lnTo>
                  <a:pt x="215" y="358"/>
                </a:lnTo>
                <a:lnTo>
                  <a:pt x="213" y="356"/>
                </a:lnTo>
                <a:lnTo>
                  <a:pt x="212" y="352"/>
                </a:lnTo>
                <a:lnTo>
                  <a:pt x="211" y="350"/>
                </a:lnTo>
                <a:lnTo>
                  <a:pt x="211" y="348"/>
                </a:lnTo>
                <a:lnTo>
                  <a:pt x="211" y="347"/>
                </a:lnTo>
                <a:lnTo>
                  <a:pt x="212" y="347"/>
                </a:lnTo>
                <a:lnTo>
                  <a:pt x="211" y="347"/>
                </a:lnTo>
                <a:close/>
                <a:moveTo>
                  <a:pt x="202" y="284"/>
                </a:moveTo>
                <a:lnTo>
                  <a:pt x="202" y="283"/>
                </a:lnTo>
                <a:lnTo>
                  <a:pt x="202" y="284"/>
                </a:lnTo>
                <a:lnTo>
                  <a:pt x="202" y="284"/>
                </a:lnTo>
                <a:lnTo>
                  <a:pt x="202" y="284"/>
                </a:lnTo>
                <a:lnTo>
                  <a:pt x="202" y="284"/>
                </a:lnTo>
                <a:lnTo>
                  <a:pt x="202" y="284"/>
                </a:lnTo>
                <a:close/>
                <a:moveTo>
                  <a:pt x="110" y="127"/>
                </a:moveTo>
                <a:lnTo>
                  <a:pt x="112" y="128"/>
                </a:lnTo>
                <a:lnTo>
                  <a:pt x="110" y="131"/>
                </a:lnTo>
                <a:lnTo>
                  <a:pt x="110" y="130"/>
                </a:lnTo>
                <a:lnTo>
                  <a:pt x="110" y="127"/>
                </a:lnTo>
                <a:close/>
                <a:moveTo>
                  <a:pt x="110" y="94"/>
                </a:moveTo>
                <a:lnTo>
                  <a:pt x="110" y="96"/>
                </a:lnTo>
                <a:lnTo>
                  <a:pt x="110" y="94"/>
                </a:lnTo>
                <a:close/>
                <a:moveTo>
                  <a:pt x="104" y="158"/>
                </a:moveTo>
                <a:lnTo>
                  <a:pt x="104" y="159"/>
                </a:lnTo>
                <a:lnTo>
                  <a:pt x="101" y="158"/>
                </a:lnTo>
                <a:lnTo>
                  <a:pt x="101" y="158"/>
                </a:lnTo>
                <a:lnTo>
                  <a:pt x="102" y="157"/>
                </a:lnTo>
                <a:lnTo>
                  <a:pt x="101" y="157"/>
                </a:lnTo>
                <a:lnTo>
                  <a:pt x="101" y="157"/>
                </a:lnTo>
                <a:lnTo>
                  <a:pt x="101" y="157"/>
                </a:lnTo>
                <a:lnTo>
                  <a:pt x="102" y="156"/>
                </a:lnTo>
                <a:lnTo>
                  <a:pt x="104" y="157"/>
                </a:lnTo>
                <a:lnTo>
                  <a:pt x="104" y="158"/>
                </a:lnTo>
                <a:close/>
                <a:moveTo>
                  <a:pt x="102" y="156"/>
                </a:moveTo>
                <a:lnTo>
                  <a:pt x="101" y="156"/>
                </a:lnTo>
                <a:lnTo>
                  <a:pt x="101" y="155"/>
                </a:lnTo>
                <a:lnTo>
                  <a:pt x="102" y="156"/>
                </a:lnTo>
                <a:lnTo>
                  <a:pt x="102" y="156"/>
                </a:lnTo>
                <a:close/>
                <a:moveTo>
                  <a:pt x="99" y="151"/>
                </a:moveTo>
                <a:lnTo>
                  <a:pt x="101" y="152"/>
                </a:lnTo>
                <a:lnTo>
                  <a:pt x="101" y="155"/>
                </a:lnTo>
                <a:lnTo>
                  <a:pt x="99" y="154"/>
                </a:lnTo>
                <a:lnTo>
                  <a:pt x="99" y="151"/>
                </a:lnTo>
                <a:lnTo>
                  <a:pt x="100" y="151"/>
                </a:lnTo>
                <a:lnTo>
                  <a:pt x="99" y="151"/>
                </a:lnTo>
                <a:close/>
                <a:moveTo>
                  <a:pt x="97" y="142"/>
                </a:moveTo>
                <a:lnTo>
                  <a:pt x="99" y="146"/>
                </a:lnTo>
                <a:lnTo>
                  <a:pt x="96" y="147"/>
                </a:lnTo>
                <a:lnTo>
                  <a:pt x="97" y="147"/>
                </a:lnTo>
                <a:lnTo>
                  <a:pt x="97" y="144"/>
                </a:lnTo>
                <a:lnTo>
                  <a:pt x="97" y="143"/>
                </a:lnTo>
                <a:lnTo>
                  <a:pt x="97" y="142"/>
                </a:lnTo>
                <a:lnTo>
                  <a:pt x="97" y="143"/>
                </a:lnTo>
                <a:lnTo>
                  <a:pt x="97" y="142"/>
                </a:lnTo>
                <a:close/>
                <a:moveTo>
                  <a:pt x="96" y="100"/>
                </a:moveTo>
                <a:lnTo>
                  <a:pt x="99" y="100"/>
                </a:lnTo>
                <a:lnTo>
                  <a:pt x="101" y="105"/>
                </a:lnTo>
                <a:lnTo>
                  <a:pt x="101" y="107"/>
                </a:lnTo>
                <a:lnTo>
                  <a:pt x="100" y="108"/>
                </a:lnTo>
                <a:lnTo>
                  <a:pt x="102" y="111"/>
                </a:lnTo>
                <a:lnTo>
                  <a:pt x="101" y="114"/>
                </a:lnTo>
                <a:lnTo>
                  <a:pt x="98" y="109"/>
                </a:lnTo>
                <a:lnTo>
                  <a:pt x="97" y="105"/>
                </a:lnTo>
                <a:lnTo>
                  <a:pt x="96" y="101"/>
                </a:lnTo>
                <a:lnTo>
                  <a:pt x="96" y="100"/>
                </a:lnTo>
                <a:lnTo>
                  <a:pt x="97" y="98"/>
                </a:lnTo>
                <a:lnTo>
                  <a:pt x="96" y="100"/>
                </a:lnTo>
                <a:close/>
                <a:moveTo>
                  <a:pt x="90" y="71"/>
                </a:moveTo>
                <a:lnTo>
                  <a:pt x="90" y="72"/>
                </a:lnTo>
                <a:lnTo>
                  <a:pt x="91" y="72"/>
                </a:lnTo>
                <a:lnTo>
                  <a:pt x="90" y="73"/>
                </a:lnTo>
                <a:lnTo>
                  <a:pt x="89" y="72"/>
                </a:lnTo>
                <a:lnTo>
                  <a:pt x="90" y="72"/>
                </a:lnTo>
                <a:lnTo>
                  <a:pt x="90" y="71"/>
                </a:lnTo>
                <a:lnTo>
                  <a:pt x="90" y="72"/>
                </a:lnTo>
                <a:lnTo>
                  <a:pt x="90" y="71"/>
                </a:lnTo>
                <a:close/>
                <a:moveTo>
                  <a:pt x="90" y="83"/>
                </a:moveTo>
                <a:lnTo>
                  <a:pt x="90" y="82"/>
                </a:lnTo>
                <a:lnTo>
                  <a:pt x="90" y="82"/>
                </a:lnTo>
                <a:lnTo>
                  <a:pt x="90" y="82"/>
                </a:lnTo>
                <a:lnTo>
                  <a:pt x="91" y="83"/>
                </a:lnTo>
                <a:lnTo>
                  <a:pt x="90" y="83"/>
                </a:lnTo>
                <a:lnTo>
                  <a:pt x="90" y="83"/>
                </a:lnTo>
                <a:lnTo>
                  <a:pt x="89" y="82"/>
                </a:lnTo>
                <a:lnTo>
                  <a:pt x="90" y="83"/>
                </a:lnTo>
                <a:close/>
                <a:moveTo>
                  <a:pt x="91" y="133"/>
                </a:moveTo>
                <a:lnTo>
                  <a:pt x="91" y="131"/>
                </a:lnTo>
                <a:lnTo>
                  <a:pt x="90" y="131"/>
                </a:lnTo>
                <a:lnTo>
                  <a:pt x="90" y="128"/>
                </a:lnTo>
                <a:lnTo>
                  <a:pt x="90" y="127"/>
                </a:lnTo>
                <a:lnTo>
                  <a:pt x="92" y="130"/>
                </a:lnTo>
                <a:lnTo>
                  <a:pt x="93" y="134"/>
                </a:lnTo>
                <a:lnTo>
                  <a:pt x="92" y="134"/>
                </a:lnTo>
                <a:lnTo>
                  <a:pt x="91" y="133"/>
                </a:lnTo>
                <a:lnTo>
                  <a:pt x="91" y="132"/>
                </a:lnTo>
                <a:lnTo>
                  <a:pt x="91" y="133"/>
                </a:lnTo>
                <a:close/>
                <a:moveTo>
                  <a:pt x="93" y="135"/>
                </a:moveTo>
                <a:lnTo>
                  <a:pt x="95" y="135"/>
                </a:lnTo>
                <a:lnTo>
                  <a:pt x="97" y="135"/>
                </a:lnTo>
                <a:lnTo>
                  <a:pt x="96" y="136"/>
                </a:lnTo>
                <a:lnTo>
                  <a:pt x="95" y="138"/>
                </a:lnTo>
                <a:lnTo>
                  <a:pt x="97" y="138"/>
                </a:lnTo>
                <a:lnTo>
                  <a:pt x="98" y="138"/>
                </a:lnTo>
                <a:lnTo>
                  <a:pt x="97" y="139"/>
                </a:lnTo>
                <a:lnTo>
                  <a:pt x="96" y="139"/>
                </a:lnTo>
                <a:lnTo>
                  <a:pt x="95" y="138"/>
                </a:lnTo>
                <a:lnTo>
                  <a:pt x="93" y="135"/>
                </a:lnTo>
                <a:close/>
                <a:moveTo>
                  <a:pt x="95" y="167"/>
                </a:moveTo>
                <a:lnTo>
                  <a:pt x="96" y="165"/>
                </a:lnTo>
                <a:lnTo>
                  <a:pt x="96" y="161"/>
                </a:lnTo>
                <a:lnTo>
                  <a:pt x="98" y="166"/>
                </a:lnTo>
                <a:lnTo>
                  <a:pt x="95" y="167"/>
                </a:lnTo>
                <a:lnTo>
                  <a:pt x="97" y="167"/>
                </a:lnTo>
                <a:lnTo>
                  <a:pt x="95" y="167"/>
                </a:lnTo>
                <a:close/>
                <a:moveTo>
                  <a:pt x="102" y="280"/>
                </a:moveTo>
                <a:lnTo>
                  <a:pt x="102" y="280"/>
                </a:lnTo>
                <a:lnTo>
                  <a:pt x="102" y="280"/>
                </a:lnTo>
                <a:lnTo>
                  <a:pt x="102" y="279"/>
                </a:lnTo>
                <a:lnTo>
                  <a:pt x="104" y="279"/>
                </a:lnTo>
                <a:lnTo>
                  <a:pt x="104" y="280"/>
                </a:lnTo>
                <a:lnTo>
                  <a:pt x="102" y="280"/>
                </a:lnTo>
                <a:lnTo>
                  <a:pt x="104" y="280"/>
                </a:lnTo>
                <a:lnTo>
                  <a:pt x="102" y="280"/>
                </a:lnTo>
                <a:close/>
                <a:moveTo>
                  <a:pt x="98" y="177"/>
                </a:moveTo>
                <a:lnTo>
                  <a:pt x="98" y="172"/>
                </a:lnTo>
                <a:lnTo>
                  <a:pt x="99" y="167"/>
                </a:lnTo>
                <a:lnTo>
                  <a:pt x="102" y="174"/>
                </a:lnTo>
                <a:lnTo>
                  <a:pt x="106" y="180"/>
                </a:lnTo>
                <a:lnTo>
                  <a:pt x="107" y="184"/>
                </a:lnTo>
                <a:lnTo>
                  <a:pt x="108" y="188"/>
                </a:lnTo>
                <a:lnTo>
                  <a:pt x="107" y="189"/>
                </a:lnTo>
                <a:lnTo>
                  <a:pt x="106" y="190"/>
                </a:lnTo>
                <a:lnTo>
                  <a:pt x="106" y="191"/>
                </a:lnTo>
                <a:lnTo>
                  <a:pt x="106" y="191"/>
                </a:lnTo>
                <a:lnTo>
                  <a:pt x="101" y="184"/>
                </a:lnTo>
                <a:lnTo>
                  <a:pt x="98" y="177"/>
                </a:lnTo>
                <a:lnTo>
                  <a:pt x="100" y="179"/>
                </a:lnTo>
                <a:lnTo>
                  <a:pt x="98" y="177"/>
                </a:lnTo>
                <a:close/>
                <a:moveTo>
                  <a:pt x="196" y="333"/>
                </a:moveTo>
                <a:lnTo>
                  <a:pt x="196" y="329"/>
                </a:lnTo>
                <a:lnTo>
                  <a:pt x="194" y="326"/>
                </a:lnTo>
                <a:lnTo>
                  <a:pt x="191" y="324"/>
                </a:lnTo>
                <a:lnTo>
                  <a:pt x="190" y="323"/>
                </a:lnTo>
                <a:lnTo>
                  <a:pt x="190" y="322"/>
                </a:lnTo>
                <a:lnTo>
                  <a:pt x="190" y="322"/>
                </a:lnTo>
                <a:lnTo>
                  <a:pt x="188" y="317"/>
                </a:lnTo>
                <a:lnTo>
                  <a:pt x="184" y="313"/>
                </a:lnTo>
                <a:lnTo>
                  <a:pt x="181" y="307"/>
                </a:lnTo>
                <a:lnTo>
                  <a:pt x="176" y="301"/>
                </a:lnTo>
                <a:lnTo>
                  <a:pt x="175" y="298"/>
                </a:lnTo>
                <a:lnTo>
                  <a:pt x="175" y="294"/>
                </a:lnTo>
                <a:lnTo>
                  <a:pt x="174" y="293"/>
                </a:lnTo>
                <a:lnTo>
                  <a:pt x="172" y="293"/>
                </a:lnTo>
                <a:lnTo>
                  <a:pt x="172" y="292"/>
                </a:lnTo>
                <a:lnTo>
                  <a:pt x="172" y="291"/>
                </a:lnTo>
                <a:lnTo>
                  <a:pt x="171" y="292"/>
                </a:lnTo>
                <a:lnTo>
                  <a:pt x="172" y="293"/>
                </a:lnTo>
                <a:lnTo>
                  <a:pt x="171" y="293"/>
                </a:lnTo>
                <a:lnTo>
                  <a:pt x="170" y="293"/>
                </a:lnTo>
                <a:lnTo>
                  <a:pt x="170" y="293"/>
                </a:lnTo>
                <a:lnTo>
                  <a:pt x="168" y="294"/>
                </a:lnTo>
                <a:lnTo>
                  <a:pt x="171" y="294"/>
                </a:lnTo>
                <a:lnTo>
                  <a:pt x="172" y="294"/>
                </a:lnTo>
                <a:lnTo>
                  <a:pt x="172" y="296"/>
                </a:lnTo>
                <a:lnTo>
                  <a:pt x="171" y="296"/>
                </a:lnTo>
                <a:lnTo>
                  <a:pt x="173" y="297"/>
                </a:lnTo>
                <a:lnTo>
                  <a:pt x="174" y="298"/>
                </a:lnTo>
                <a:lnTo>
                  <a:pt x="173" y="298"/>
                </a:lnTo>
                <a:lnTo>
                  <a:pt x="172" y="298"/>
                </a:lnTo>
                <a:lnTo>
                  <a:pt x="173" y="300"/>
                </a:lnTo>
                <a:lnTo>
                  <a:pt x="175" y="302"/>
                </a:lnTo>
                <a:lnTo>
                  <a:pt x="176" y="308"/>
                </a:lnTo>
                <a:lnTo>
                  <a:pt x="180" y="313"/>
                </a:lnTo>
                <a:lnTo>
                  <a:pt x="180" y="313"/>
                </a:lnTo>
                <a:lnTo>
                  <a:pt x="179" y="313"/>
                </a:lnTo>
                <a:lnTo>
                  <a:pt x="182" y="318"/>
                </a:lnTo>
                <a:lnTo>
                  <a:pt x="180" y="323"/>
                </a:lnTo>
                <a:lnTo>
                  <a:pt x="178" y="321"/>
                </a:lnTo>
                <a:lnTo>
                  <a:pt x="176" y="320"/>
                </a:lnTo>
                <a:lnTo>
                  <a:pt x="176" y="316"/>
                </a:lnTo>
                <a:lnTo>
                  <a:pt x="173" y="316"/>
                </a:lnTo>
                <a:lnTo>
                  <a:pt x="172" y="315"/>
                </a:lnTo>
                <a:lnTo>
                  <a:pt x="173" y="313"/>
                </a:lnTo>
                <a:lnTo>
                  <a:pt x="171" y="312"/>
                </a:lnTo>
                <a:lnTo>
                  <a:pt x="172" y="309"/>
                </a:lnTo>
                <a:lnTo>
                  <a:pt x="167" y="308"/>
                </a:lnTo>
                <a:lnTo>
                  <a:pt x="165" y="305"/>
                </a:lnTo>
                <a:lnTo>
                  <a:pt x="164" y="307"/>
                </a:lnTo>
                <a:lnTo>
                  <a:pt x="161" y="308"/>
                </a:lnTo>
                <a:lnTo>
                  <a:pt x="155" y="301"/>
                </a:lnTo>
                <a:lnTo>
                  <a:pt x="150" y="291"/>
                </a:lnTo>
                <a:lnTo>
                  <a:pt x="148" y="287"/>
                </a:lnTo>
                <a:lnTo>
                  <a:pt x="146" y="283"/>
                </a:lnTo>
                <a:lnTo>
                  <a:pt x="145" y="285"/>
                </a:lnTo>
                <a:lnTo>
                  <a:pt x="147" y="290"/>
                </a:lnTo>
                <a:lnTo>
                  <a:pt x="145" y="290"/>
                </a:lnTo>
                <a:lnTo>
                  <a:pt x="145" y="289"/>
                </a:lnTo>
                <a:lnTo>
                  <a:pt x="145" y="290"/>
                </a:lnTo>
                <a:lnTo>
                  <a:pt x="145" y="291"/>
                </a:lnTo>
                <a:lnTo>
                  <a:pt x="142" y="289"/>
                </a:lnTo>
                <a:lnTo>
                  <a:pt x="140" y="288"/>
                </a:lnTo>
                <a:lnTo>
                  <a:pt x="139" y="287"/>
                </a:lnTo>
                <a:lnTo>
                  <a:pt x="139" y="284"/>
                </a:lnTo>
                <a:lnTo>
                  <a:pt x="138" y="284"/>
                </a:lnTo>
                <a:lnTo>
                  <a:pt x="137" y="284"/>
                </a:lnTo>
                <a:lnTo>
                  <a:pt x="135" y="283"/>
                </a:lnTo>
                <a:lnTo>
                  <a:pt x="135" y="281"/>
                </a:lnTo>
                <a:lnTo>
                  <a:pt x="131" y="280"/>
                </a:lnTo>
                <a:lnTo>
                  <a:pt x="130" y="276"/>
                </a:lnTo>
                <a:lnTo>
                  <a:pt x="128" y="277"/>
                </a:lnTo>
                <a:lnTo>
                  <a:pt x="125" y="275"/>
                </a:lnTo>
                <a:lnTo>
                  <a:pt x="123" y="273"/>
                </a:lnTo>
                <a:lnTo>
                  <a:pt x="122" y="271"/>
                </a:lnTo>
                <a:lnTo>
                  <a:pt x="123" y="268"/>
                </a:lnTo>
                <a:lnTo>
                  <a:pt x="122" y="265"/>
                </a:lnTo>
                <a:lnTo>
                  <a:pt x="120" y="262"/>
                </a:lnTo>
                <a:lnTo>
                  <a:pt x="117" y="257"/>
                </a:lnTo>
                <a:lnTo>
                  <a:pt x="113" y="248"/>
                </a:lnTo>
                <a:lnTo>
                  <a:pt x="109" y="237"/>
                </a:lnTo>
                <a:lnTo>
                  <a:pt x="109" y="234"/>
                </a:lnTo>
                <a:lnTo>
                  <a:pt x="108" y="231"/>
                </a:lnTo>
                <a:lnTo>
                  <a:pt x="107" y="230"/>
                </a:lnTo>
                <a:lnTo>
                  <a:pt x="106" y="227"/>
                </a:lnTo>
                <a:lnTo>
                  <a:pt x="106" y="225"/>
                </a:lnTo>
                <a:lnTo>
                  <a:pt x="108" y="223"/>
                </a:lnTo>
                <a:lnTo>
                  <a:pt x="107" y="226"/>
                </a:lnTo>
                <a:lnTo>
                  <a:pt x="108" y="229"/>
                </a:lnTo>
                <a:lnTo>
                  <a:pt x="112" y="226"/>
                </a:lnTo>
                <a:lnTo>
                  <a:pt x="114" y="229"/>
                </a:lnTo>
                <a:lnTo>
                  <a:pt x="115" y="227"/>
                </a:lnTo>
                <a:lnTo>
                  <a:pt x="115" y="227"/>
                </a:lnTo>
                <a:lnTo>
                  <a:pt x="115" y="230"/>
                </a:lnTo>
                <a:lnTo>
                  <a:pt x="117" y="232"/>
                </a:lnTo>
                <a:lnTo>
                  <a:pt x="116" y="233"/>
                </a:lnTo>
                <a:lnTo>
                  <a:pt x="116" y="233"/>
                </a:lnTo>
                <a:lnTo>
                  <a:pt x="117" y="235"/>
                </a:lnTo>
                <a:lnTo>
                  <a:pt x="117" y="237"/>
                </a:lnTo>
                <a:lnTo>
                  <a:pt x="120" y="239"/>
                </a:lnTo>
                <a:lnTo>
                  <a:pt x="121" y="239"/>
                </a:lnTo>
                <a:lnTo>
                  <a:pt x="120" y="240"/>
                </a:lnTo>
                <a:lnTo>
                  <a:pt x="118" y="240"/>
                </a:lnTo>
                <a:lnTo>
                  <a:pt x="122" y="244"/>
                </a:lnTo>
                <a:lnTo>
                  <a:pt x="123" y="248"/>
                </a:lnTo>
                <a:lnTo>
                  <a:pt x="125" y="250"/>
                </a:lnTo>
                <a:lnTo>
                  <a:pt x="126" y="254"/>
                </a:lnTo>
                <a:lnTo>
                  <a:pt x="128" y="252"/>
                </a:lnTo>
                <a:lnTo>
                  <a:pt x="128" y="252"/>
                </a:lnTo>
                <a:lnTo>
                  <a:pt x="129" y="257"/>
                </a:lnTo>
                <a:lnTo>
                  <a:pt x="131" y="262"/>
                </a:lnTo>
                <a:lnTo>
                  <a:pt x="132" y="260"/>
                </a:lnTo>
                <a:lnTo>
                  <a:pt x="132" y="258"/>
                </a:lnTo>
                <a:lnTo>
                  <a:pt x="130" y="252"/>
                </a:lnTo>
                <a:lnTo>
                  <a:pt x="126" y="249"/>
                </a:lnTo>
                <a:lnTo>
                  <a:pt x="126" y="247"/>
                </a:lnTo>
                <a:lnTo>
                  <a:pt x="125" y="244"/>
                </a:lnTo>
                <a:lnTo>
                  <a:pt x="124" y="241"/>
                </a:lnTo>
                <a:lnTo>
                  <a:pt x="123" y="239"/>
                </a:lnTo>
                <a:lnTo>
                  <a:pt x="122" y="238"/>
                </a:lnTo>
                <a:lnTo>
                  <a:pt x="121" y="238"/>
                </a:lnTo>
                <a:lnTo>
                  <a:pt x="122" y="238"/>
                </a:lnTo>
                <a:lnTo>
                  <a:pt x="123" y="237"/>
                </a:lnTo>
                <a:lnTo>
                  <a:pt x="120" y="233"/>
                </a:lnTo>
                <a:lnTo>
                  <a:pt x="118" y="230"/>
                </a:lnTo>
                <a:lnTo>
                  <a:pt x="117" y="227"/>
                </a:lnTo>
                <a:lnTo>
                  <a:pt x="116" y="227"/>
                </a:lnTo>
                <a:lnTo>
                  <a:pt x="116" y="222"/>
                </a:lnTo>
                <a:lnTo>
                  <a:pt x="113" y="217"/>
                </a:lnTo>
                <a:lnTo>
                  <a:pt x="112" y="211"/>
                </a:lnTo>
                <a:lnTo>
                  <a:pt x="109" y="209"/>
                </a:lnTo>
                <a:lnTo>
                  <a:pt x="108" y="204"/>
                </a:lnTo>
                <a:lnTo>
                  <a:pt x="107" y="198"/>
                </a:lnTo>
                <a:lnTo>
                  <a:pt x="107" y="194"/>
                </a:lnTo>
                <a:lnTo>
                  <a:pt x="106" y="191"/>
                </a:lnTo>
                <a:lnTo>
                  <a:pt x="109" y="194"/>
                </a:lnTo>
                <a:lnTo>
                  <a:pt x="113" y="200"/>
                </a:lnTo>
                <a:lnTo>
                  <a:pt x="114" y="204"/>
                </a:lnTo>
                <a:lnTo>
                  <a:pt x="115" y="207"/>
                </a:lnTo>
                <a:lnTo>
                  <a:pt x="116" y="210"/>
                </a:lnTo>
                <a:lnTo>
                  <a:pt x="117" y="211"/>
                </a:lnTo>
                <a:lnTo>
                  <a:pt x="121" y="219"/>
                </a:lnTo>
                <a:lnTo>
                  <a:pt x="125" y="227"/>
                </a:lnTo>
                <a:lnTo>
                  <a:pt x="125" y="226"/>
                </a:lnTo>
                <a:lnTo>
                  <a:pt x="125" y="225"/>
                </a:lnTo>
                <a:lnTo>
                  <a:pt x="126" y="229"/>
                </a:lnTo>
                <a:lnTo>
                  <a:pt x="125" y="231"/>
                </a:lnTo>
                <a:lnTo>
                  <a:pt x="128" y="233"/>
                </a:lnTo>
                <a:lnTo>
                  <a:pt x="129" y="234"/>
                </a:lnTo>
                <a:lnTo>
                  <a:pt x="129" y="237"/>
                </a:lnTo>
                <a:lnTo>
                  <a:pt x="130" y="239"/>
                </a:lnTo>
                <a:lnTo>
                  <a:pt x="132" y="242"/>
                </a:lnTo>
                <a:lnTo>
                  <a:pt x="134" y="247"/>
                </a:lnTo>
                <a:lnTo>
                  <a:pt x="134" y="248"/>
                </a:lnTo>
                <a:lnTo>
                  <a:pt x="135" y="250"/>
                </a:lnTo>
                <a:lnTo>
                  <a:pt x="137" y="252"/>
                </a:lnTo>
                <a:lnTo>
                  <a:pt x="138" y="254"/>
                </a:lnTo>
                <a:lnTo>
                  <a:pt x="139" y="252"/>
                </a:lnTo>
                <a:lnTo>
                  <a:pt x="139" y="250"/>
                </a:lnTo>
                <a:lnTo>
                  <a:pt x="138" y="249"/>
                </a:lnTo>
                <a:lnTo>
                  <a:pt x="139" y="247"/>
                </a:lnTo>
                <a:lnTo>
                  <a:pt x="138" y="246"/>
                </a:lnTo>
                <a:lnTo>
                  <a:pt x="137" y="242"/>
                </a:lnTo>
                <a:lnTo>
                  <a:pt x="135" y="241"/>
                </a:lnTo>
                <a:lnTo>
                  <a:pt x="135" y="240"/>
                </a:lnTo>
                <a:lnTo>
                  <a:pt x="134" y="238"/>
                </a:lnTo>
                <a:lnTo>
                  <a:pt x="133" y="235"/>
                </a:lnTo>
                <a:lnTo>
                  <a:pt x="130" y="230"/>
                </a:lnTo>
                <a:lnTo>
                  <a:pt x="128" y="226"/>
                </a:lnTo>
                <a:lnTo>
                  <a:pt x="126" y="225"/>
                </a:lnTo>
                <a:lnTo>
                  <a:pt x="125" y="224"/>
                </a:lnTo>
                <a:lnTo>
                  <a:pt x="125" y="218"/>
                </a:lnTo>
                <a:lnTo>
                  <a:pt x="122" y="211"/>
                </a:lnTo>
                <a:lnTo>
                  <a:pt x="122" y="210"/>
                </a:lnTo>
                <a:lnTo>
                  <a:pt x="122" y="209"/>
                </a:lnTo>
                <a:lnTo>
                  <a:pt x="121" y="208"/>
                </a:lnTo>
                <a:lnTo>
                  <a:pt x="120" y="207"/>
                </a:lnTo>
                <a:lnTo>
                  <a:pt x="120" y="205"/>
                </a:lnTo>
                <a:lnTo>
                  <a:pt x="118" y="204"/>
                </a:lnTo>
                <a:lnTo>
                  <a:pt x="118" y="205"/>
                </a:lnTo>
                <a:lnTo>
                  <a:pt x="118" y="206"/>
                </a:lnTo>
                <a:lnTo>
                  <a:pt x="117" y="205"/>
                </a:lnTo>
                <a:lnTo>
                  <a:pt x="118" y="205"/>
                </a:lnTo>
                <a:lnTo>
                  <a:pt x="117" y="205"/>
                </a:lnTo>
                <a:lnTo>
                  <a:pt x="117" y="205"/>
                </a:lnTo>
                <a:lnTo>
                  <a:pt x="117" y="200"/>
                </a:lnTo>
                <a:lnTo>
                  <a:pt x="115" y="197"/>
                </a:lnTo>
                <a:lnTo>
                  <a:pt x="114" y="192"/>
                </a:lnTo>
                <a:lnTo>
                  <a:pt x="110" y="190"/>
                </a:lnTo>
                <a:lnTo>
                  <a:pt x="112" y="189"/>
                </a:lnTo>
                <a:lnTo>
                  <a:pt x="112" y="188"/>
                </a:lnTo>
                <a:lnTo>
                  <a:pt x="110" y="186"/>
                </a:lnTo>
                <a:lnTo>
                  <a:pt x="112" y="186"/>
                </a:lnTo>
                <a:lnTo>
                  <a:pt x="110" y="185"/>
                </a:lnTo>
                <a:lnTo>
                  <a:pt x="109" y="184"/>
                </a:lnTo>
                <a:lnTo>
                  <a:pt x="109" y="183"/>
                </a:lnTo>
                <a:lnTo>
                  <a:pt x="110" y="183"/>
                </a:lnTo>
                <a:lnTo>
                  <a:pt x="108" y="180"/>
                </a:lnTo>
                <a:lnTo>
                  <a:pt x="107" y="175"/>
                </a:lnTo>
                <a:lnTo>
                  <a:pt x="106" y="172"/>
                </a:lnTo>
                <a:lnTo>
                  <a:pt x="104" y="169"/>
                </a:lnTo>
                <a:lnTo>
                  <a:pt x="105" y="168"/>
                </a:lnTo>
                <a:lnTo>
                  <a:pt x="106" y="168"/>
                </a:lnTo>
                <a:lnTo>
                  <a:pt x="105" y="167"/>
                </a:lnTo>
                <a:lnTo>
                  <a:pt x="104" y="166"/>
                </a:lnTo>
                <a:lnTo>
                  <a:pt x="104" y="165"/>
                </a:lnTo>
                <a:lnTo>
                  <a:pt x="105" y="166"/>
                </a:lnTo>
                <a:lnTo>
                  <a:pt x="104" y="165"/>
                </a:lnTo>
                <a:lnTo>
                  <a:pt x="102" y="163"/>
                </a:lnTo>
                <a:lnTo>
                  <a:pt x="104" y="161"/>
                </a:lnTo>
                <a:lnTo>
                  <a:pt x="105" y="163"/>
                </a:lnTo>
                <a:lnTo>
                  <a:pt x="105" y="160"/>
                </a:lnTo>
                <a:lnTo>
                  <a:pt x="102" y="160"/>
                </a:lnTo>
                <a:lnTo>
                  <a:pt x="110" y="168"/>
                </a:lnTo>
                <a:lnTo>
                  <a:pt x="115" y="180"/>
                </a:lnTo>
                <a:lnTo>
                  <a:pt x="116" y="179"/>
                </a:lnTo>
                <a:lnTo>
                  <a:pt x="116" y="176"/>
                </a:lnTo>
                <a:lnTo>
                  <a:pt x="118" y="180"/>
                </a:lnTo>
                <a:lnTo>
                  <a:pt x="120" y="182"/>
                </a:lnTo>
                <a:lnTo>
                  <a:pt x="120" y="184"/>
                </a:lnTo>
                <a:lnTo>
                  <a:pt x="121" y="185"/>
                </a:lnTo>
                <a:lnTo>
                  <a:pt x="122" y="186"/>
                </a:lnTo>
                <a:lnTo>
                  <a:pt x="123" y="188"/>
                </a:lnTo>
                <a:lnTo>
                  <a:pt x="125" y="194"/>
                </a:lnTo>
                <a:lnTo>
                  <a:pt x="128" y="200"/>
                </a:lnTo>
                <a:lnTo>
                  <a:pt x="128" y="196"/>
                </a:lnTo>
                <a:lnTo>
                  <a:pt x="130" y="194"/>
                </a:lnTo>
                <a:lnTo>
                  <a:pt x="132" y="198"/>
                </a:lnTo>
                <a:lnTo>
                  <a:pt x="134" y="198"/>
                </a:lnTo>
                <a:lnTo>
                  <a:pt x="135" y="199"/>
                </a:lnTo>
                <a:lnTo>
                  <a:pt x="137" y="200"/>
                </a:lnTo>
                <a:lnTo>
                  <a:pt x="134" y="200"/>
                </a:lnTo>
                <a:lnTo>
                  <a:pt x="133" y="201"/>
                </a:lnTo>
                <a:lnTo>
                  <a:pt x="134" y="204"/>
                </a:lnTo>
                <a:lnTo>
                  <a:pt x="135" y="207"/>
                </a:lnTo>
                <a:lnTo>
                  <a:pt x="135" y="206"/>
                </a:lnTo>
                <a:lnTo>
                  <a:pt x="137" y="206"/>
                </a:lnTo>
                <a:lnTo>
                  <a:pt x="137" y="202"/>
                </a:lnTo>
                <a:lnTo>
                  <a:pt x="138" y="200"/>
                </a:lnTo>
                <a:lnTo>
                  <a:pt x="137" y="199"/>
                </a:lnTo>
                <a:lnTo>
                  <a:pt x="135" y="198"/>
                </a:lnTo>
                <a:lnTo>
                  <a:pt x="134" y="193"/>
                </a:lnTo>
                <a:lnTo>
                  <a:pt x="132" y="189"/>
                </a:lnTo>
                <a:lnTo>
                  <a:pt x="129" y="181"/>
                </a:lnTo>
                <a:lnTo>
                  <a:pt x="125" y="175"/>
                </a:lnTo>
                <a:lnTo>
                  <a:pt x="124" y="167"/>
                </a:lnTo>
                <a:lnTo>
                  <a:pt x="121" y="160"/>
                </a:lnTo>
                <a:lnTo>
                  <a:pt x="117" y="154"/>
                </a:lnTo>
                <a:lnTo>
                  <a:pt x="118" y="148"/>
                </a:lnTo>
                <a:lnTo>
                  <a:pt x="116" y="147"/>
                </a:lnTo>
                <a:lnTo>
                  <a:pt x="115" y="147"/>
                </a:lnTo>
                <a:lnTo>
                  <a:pt x="116" y="144"/>
                </a:lnTo>
                <a:lnTo>
                  <a:pt x="115" y="142"/>
                </a:lnTo>
                <a:lnTo>
                  <a:pt x="114" y="141"/>
                </a:lnTo>
                <a:lnTo>
                  <a:pt x="113" y="138"/>
                </a:lnTo>
                <a:lnTo>
                  <a:pt x="113" y="134"/>
                </a:lnTo>
                <a:lnTo>
                  <a:pt x="116" y="136"/>
                </a:lnTo>
                <a:lnTo>
                  <a:pt x="120" y="146"/>
                </a:lnTo>
                <a:lnTo>
                  <a:pt x="122" y="152"/>
                </a:lnTo>
                <a:lnTo>
                  <a:pt x="128" y="161"/>
                </a:lnTo>
                <a:lnTo>
                  <a:pt x="131" y="172"/>
                </a:lnTo>
                <a:lnTo>
                  <a:pt x="135" y="182"/>
                </a:lnTo>
                <a:lnTo>
                  <a:pt x="141" y="193"/>
                </a:lnTo>
                <a:lnTo>
                  <a:pt x="143" y="200"/>
                </a:lnTo>
                <a:lnTo>
                  <a:pt x="146" y="206"/>
                </a:lnTo>
                <a:lnTo>
                  <a:pt x="148" y="209"/>
                </a:lnTo>
                <a:lnTo>
                  <a:pt x="150" y="213"/>
                </a:lnTo>
                <a:lnTo>
                  <a:pt x="150" y="214"/>
                </a:lnTo>
                <a:lnTo>
                  <a:pt x="149" y="215"/>
                </a:lnTo>
                <a:lnTo>
                  <a:pt x="153" y="219"/>
                </a:lnTo>
                <a:lnTo>
                  <a:pt x="155" y="225"/>
                </a:lnTo>
                <a:lnTo>
                  <a:pt x="158" y="231"/>
                </a:lnTo>
                <a:lnTo>
                  <a:pt x="161" y="235"/>
                </a:lnTo>
                <a:lnTo>
                  <a:pt x="164" y="241"/>
                </a:lnTo>
                <a:lnTo>
                  <a:pt x="166" y="248"/>
                </a:lnTo>
                <a:lnTo>
                  <a:pt x="167" y="250"/>
                </a:lnTo>
                <a:lnTo>
                  <a:pt x="168" y="254"/>
                </a:lnTo>
                <a:lnTo>
                  <a:pt x="171" y="256"/>
                </a:lnTo>
                <a:lnTo>
                  <a:pt x="172" y="258"/>
                </a:lnTo>
                <a:lnTo>
                  <a:pt x="175" y="265"/>
                </a:lnTo>
                <a:lnTo>
                  <a:pt x="180" y="269"/>
                </a:lnTo>
                <a:lnTo>
                  <a:pt x="181" y="272"/>
                </a:lnTo>
                <a:lnTo>
                  <a:pt x="182" y="275"/>
                </a:lnTo>
                <a:lnTo>
                  <a:pt x="182" y="276"/>
                </a:lnTo>
                <a:lnTo>
                  <a:pt x="182" y="277"/>
                </a:lnTo>
                <a:lnTo>
                  <a:pt x="184" y="280"/>
                </a:lnTo>
                <a:lnTo>
                  <a:pt x="188" y="282"/>
                </a:lnTo>
                <a:lnTo>
                  <a:pt x="186" y="277"/>
                </a:lnTo>
                <a:lnTo>
                  <a:pt x="183" y="274"/>
                </a:lnTo>
                <a:lnTo>
                  <a:pt x="182" y="272"/>
                </a:lnTo>
                <a:lnTo>
                  <a:pt x="182" y="269"/>
                </a:lnTo>
                <a:lnTo>
                  <a:pt x="181" y="268"/>
                </a:lnTo>
                <a:lnTo>
                  <a:pt x="181" y="267"/>
                </a:lnTo>
                <a:lnTo>
                  <a:pt x="181" y="265"/>
                </a:lnTo>
                <a:lnTo>
                  <a:pt x="181" y="263"/>
                </a:lnTo>
                <a:lnTo>
                  <a:pt x="179" y="262"/>
                </a:lnTo>
                <a:lnTo>
                  <a:pt x="178" y="260"/>
                </a:lnTo>
                <a:lnTo>
                  <a:pt x="178" y="258"/>
                </a:lnTo>
                <a:lnTo>
                  <a:pt x="176" y="257"/>
                </a:lnTo>
                <a:lnTo>
                  <a:pt x="178" y="255"/>
                </a:lnTo>
                <a:lnTo>
                  <a:pt x="175" y="252"/>
                </a:lnTo>
                <a:lnTo>
                  <a:pt x="176" y="251"/>
                </a:lnTo>
                <a:lnTo>
                  <a:pt x="178" y="250"/>
                </a:lnTo>
                <a:lnTo>
                  <a:pt x="181" y="254"/>
                </a:lnTo>
                <a:lnTo>
                  <a:pt x="183" y="257"/>
                </a:lnTo>
                <a:lnTo>
                  <a:pt x="184" y="259"/>
                </a:lnTo>
                <a:lnTo>
                  <a:pt x="184" y="260"/>
                </a:lnTo>
                <a:lnTo>
                  <a:pt x="186" y="260"/>
                </a:lnTo>
                <a:lnTo>
                  <a:pt x="186" y="260"/>
                </a:lnTo>
                <a:lnTo>
                  <a:pt x="187" y="263"/>
                </a:lnTo>
                <a:lnTo>
                  <a:pt x="187" y="264"/>
                </a:lnTo>
                <a:lnTo>
                  <a:pt x="188" y="266"/>
                </a:lnTo>
                <a:lnTo>
                  <a:pt x="189" y="268"/>
                </a:lnTo>
                <a:lnTo>
                  <a:pt x="190" y="269"/>
                </a:lnTo>
                <a:lnTo>
                  <a:pt x="191" y="272"/>
                </a:lnTo>
                <a:lnTo>
                  <a:pt x="192" y="274"/>
                </a:lnTo>
                <a:lnTo>
                  <a:pt x="195" y="275"/>
                </a:lnTo>
                <a:lnTo>
                  <a:pt x="195" y="280"/>
                </a:lnTo>
                <a:lnTo>
                  <a:pt x="198" y="281"/>
                </a:lnTo>
                <a:lnTo>
                  <a:pt x="198" y="283"/>
                </a:lnTo>
                <a:lnTo>
                  <a:pt x="200" y="284"/>
                </a:lnTo>
                <a:lnTo>
                  <a:pt x="200" y="289"/>
                </a:lnTo>
                <a:lnTo>
                  <a:pt x="199" y="293"/>
                </a:lnTo>
                <a:lnTo>
                  <a:pt x="200" y="293"/>
                </a:lnTo>
                <a:lnTo>
                  <a:pt x="202" y="292"/>
                </a:lnTo>
                <a:lnTo>
                  <a:pt x="203" y="296"/>
                </a:lnTo>
                <a:lnTo>
                  <a:pt x="205" y="298"/>
                </a:lnTo>
                <a:lnTo>
                  <a:pt x="203" y="297"/>
                </a:lnTo>
                <a:lnTo>
                  <a:pt x="200" y="297"/>
                </a:lnTo>
                <a:lnTo>
                  <a:pt x="200" y="296"/>
                </a:lnTo>
                <a:lnTo>
                  <a:pt x="202" y="294"/>
                </a:lnTo>
                <a:lnTo>
                  <a:pt x="200" y="294"/>
                </a:lnTo>
                <a:lnTo>
                  <a:pt x="200" y="294"/>
                </a:lnTo>
                <a:lnTo>
                  <a:pt x="200" y="294"/>
                </a:lnTo>
                <a:lnTo>
                  <a:pt x="199" y="294"/>
                </a:lnTo>
                <a:lnTo>
                  <a:pt x="198" y="293"/>
                </a:lnTo>
                <a:lnTo>
                  <a:pt x="198" y="292"/>
                </a:lnTo>
                <a:lnTo>
                  <a:pt x="196" y="291"/>
                </a:lnTo>
                <a:lnTo>
                  <a:pt x="194" y="292"/>
                </a:lnTo>
                <a:lnTo>
                  <a:pt x="196" y="296"/>
                </a:lnTo>
                <a:lnTo>
                  <a:pt x="195" y="298"/>
                </a:lnTo>
                <a:lnTo>
                  <a:pt x="194" y="297"/>
                </a:lnTo>
                <a:lnTo>
                  <a:pt x="195" y="297"/>
                </a:lnTo>
                <a:lnTo>
                  <a:pt x="192" y="296"/>
                </a:lnTo>
                <a:lnTo>
                  <a:pt x="190" y="296"/>
                </a:lnTo>
                <a:lnTo>
                  <a:pt x="190" y="294"/>
                </a:lnTo>
                <a:lnTo>
                  <a:pt x="189" y="294"/>
                </a:lnTo>
                <a:lnTo>
                  <a:pt x="188" y="294"/>
                </a:lnTo>
                <a:lnTo>
                  <a:pt x="187" y="296"/>
                </a:lnTo>
                <a:lnTo>
                  <a:pt x="187" y="294"/>
                </a:lnTo>
                <a:lnTo>
                  <a:pt x="186" y="294"/>
                </a:lnTo>
                <a:lnTo>
                  <a:pt x="186" y="297"/>
                </a:lnTo>
                <a:lnTo>
                  <a:pt x="183" y="297"/>
                </a:lnTo>
                <a:lnTo>
                  <a:pt x="187" y="304"/>
                </a:lnTo>
                <a:lnTo>
                  <a:pt x="191" y="310"/>
                </a:lnTo>
                <a:lnTo>
                  <a:pt x="195" y="316"/>
                </a:lnTo>
                <a:lnTo>
                  <a:pt x="198" y="322"/>
                </a:lnTo>
                <a:lnTo>
                  <a:pt x="199" y="326"/>
                </a:lnTo>
                <a:lnTo>
                  <a:pt x="203" y="330"/>
                </a:lnTo>
                <a:lnTo>
                  <a:pt x="204" y="332"/>
                </a:lnTo>
                <a:lnTo>
                  <a:pt x="205" y="334"/>
                </a:lnTo>
                <a:lnTo>
                  <a:pt x="205" y="338"/>
                </a:lnTo>
                <a:lnTo>
                  <a:pt x="204" y="341"/>
                </a:lnTo>
                <a:lnTo>
                  <a:pt x="200" y="337"/>
                </a:lnTo>
                <a:lnTo>
                  <a:pt x="196" y="333"/>
                </a:lnTo>
                <a:lnTo>
                  <a:pt x="198" y="332"/>
                </a:lnTo>
                <a:lnTo>
                  <a:pt x="196" y="333"/>
                </a:lnTo>
                <a:close/>
                <a:moveTo>
                  <a:pt x="122" y="239"/>
                </a:moveTo>
                <a:lnTo>
                  <a:pt x="122" y="239"/>
                </a:lnTo>
                <a:lnTo>
                  <a:pt x="123" y="239"/>
                </a:lnTo>
                <a:lnTo>
                  <a:pt x="122" y="239"/>
                </a:lnTo>
                <a:lnTo>
                  <a:pt x="122" y="239"/>
                </a:lnTo>
                <a:close/>
                <a:moveTo>
                  <a:pt x="190" y="296"/>
                </a:moveTo>
                <a:lnTo>
                  <a:pt x="189" y="296"/>
                </a:lnTo>
                <a:lnTo>
                  <a:pt x="188" y="296"/>
                </a:lnTo>
                <a:lnTo>
                  <a:pt x="189" y="294"/>
                </a:lnTo>
                <a:lnTo>
                  <a:pt x="190" y="296"/>
                </a:lnTo>
                <a:close/>
                <a:moveTo>
                  <a:pt x="163" y="299"/>
                </a:moveTo>
                <a:lnTo>
                  <a:pt x="163" y="298"/>
                </a:lnTo>
                <a:lnTo>
                  <a:pt x="162" y="298"/>
                </a:lnTo>
                <a:lnTo>
                  <a:pt x="162" y="301"/>
                </a:lnTo>
                <a:lnTo>
                  <a:pt x="163" y="302"/>
                </a:lnTo>
                <a:lnTo>
                  <a:pt x="163" y="301"/>
                </a:lnTo>
                <a:lnTo>
                  <a:pt x="163" y="299"/>
                </a:lnTo>
                <a:lnTo>
                  <a:pt x="163" y="299"/>
                </a:lnTo>
                <a:lnTo>
                  <a:pt x="163" y="299"/>
                </a:lnTo>
                <a:close/>
                <a:moveTo>
                  <a:pt x="162" y="257"/>
                </a:moveTo>
                <a:lnTo>
                  <a:pt x="164" y="263"/>
                </a:lnTo>
                <a:lnTo>
                  <a:pt x="166" y="267"/>
                </a:lnTo>
                <a:lnTo>
                  <a:pt x="166" y="264"/>
                </a:lnTo>
                <a:lnTo>
                  <a:pt x="166" y="260"/>
                </a:lnTo>
                <a:lnTo>
                  <a:pt x="165" y="260"/>
                </a:lnTo>
                <a:lnTo>
                  <a:pt x="165" y="259"/>
                </a:lnTo>
                <a:lnTo>
                  <a:pt x="165" y="259"/>
                </a:lnTo>
                <a:lnTo>
                  <a:pt x="165" y="259"/>
                </a:lnTo>
                <a:lnTo>
                  <a:pt x="165" y="259"/>
                </a:lnTo>
                <a:lnTo>
                  <a:pt x="166" y="258"/>
                </a:lnTo>
                <a:lnTo>
                  <a:pt x="165" y="256"/>
                </a:lnTo>
                <a:lnTo>
                  <a:pt x="162" y="255"/>
                </a:lnTo>
                <a:lnTo>
                  <a:pt x="163" y="252"/>
                </a:lnTo>
                <a:lnTo>
                  <a:pt x="161" y="251"/>
                </a:lnTo>
                <a:lnTo>
                  <a:pt x="162" y="251"/>
                </a:lnTo>
                <a:lnTo>
                  <a:pt x="163" y="251"/>
                </a:lnTo>
                <a:lnTo>
                  <a:pt x="163" y="249"/>
                </a:lnTo>
                <a:lnTo>
                  <a:pt x="162" y="248"/>
                </a:lnTo>
                <a:lnTo>
                  <a:pt x="161" y="250"/>
                </a:lnTo>
                <a:lnTo>
                  <a:pt x="159" y="249"/>
                </a:lnTo>
                <a:lnTo>
                  <a:pt x="158" y="246"/>
                </a:lnTo>
                <a:lnTo>
                  <a:pt x="158" y="243"/>
                </a:lnTo>
                <a:lnTo>
                  <a:pt x="156" y="242"/>
                </a:lnTo>
                <a:lnTo>
                  <a:pt x="156" y="241"/>
                </a:lnTo>
                <a:lnTo>
                  <a:pt x="157" y="241"/>
                </a:lnTo>
                <a:lnTo>
                  <a:pt x="158" y="241"/>
                </a:lnTo>
                <a:lnTo>
                  <a:pt x="155" y="237"/>
                </a:lnTo>
                <a:lnTo>
                  <a:pt x="151" y="237"/>
                </a:lnTo>
                <a:lnTo>
                  <a:pt x="151" y="237"/>
                </a:lnTo>
                <a:lnTo>
                  <a:pt x="150" y="237"/>
                </a:lnTo>
                <a:lnTo>
                  <a:pt x="151" y="238"/>
                </a:lnTo>
                <a:lnTo>
                  <a:pt x="151" y="237"/>
                </a:lnTo>
                <a:lnTo>
                  <a:pt x="155" y="248"/>
                </a:lnTo>
                <a:lnTo>
                  <a:pt x="162" y="257"/>
                </a:lnTo>
                <a:close/>
                <a:moveTo>
                  <a:pt x="162" y="276"/>
                </a:moveTo>
                <a:lnTo>
                  <a:pt x="163" y="276"/>
                </a:lnTo>
                <a:lnTo>
                  <a:pt x="164" y="275"/>
                </a:lnTo>
                <a:lnTo>
                  <a:pt x="163" y="275"/>
                </a:lnTo>
                <a:lnTo>
                  <a:pt x="162" y="276"/>
                </a:lnTo>
                <a:close/>
                <a:moveTo>
                  <a:pt x="190" y="290"/>
                </a:moveTo>
                <a:lnTo>
                  <a:pt x="191" y="290"/>
                </a:lnTo>
                <a:lnTo>
                  <a:pt x="194" y="290"/>
                </a:lnTo>
                <a:lnTo>
                  <a:pt x="191" y="288"/>
                </a:lnTo>
                <a:lnTo>
                  <a:pt x="189" y="287"/>
                </a:lnTo>
                <a:lnTo>
                  <a:pt x="189" y="289"/>
                </a:lnTo>
                <a:lnTo>
                  <a:pt x="187" y="288"/>
                </a:lnTo>
                <a:lnTo>
                  <a:pt x="188" y="288"/>
                </a:lnTo>
                <a:lnTo>
                  <a:pt x="188" y="287"/>
                </a:lnTo>
                <a:lnTo>
                  <a:pt x="186" y="285"/>
                </a:lnTo>
                <a:lnTo>
                  <a:pt x="184" y="284"/>
                </a:lnTo>
                <a:lnTo>
                  <a:pt x="186" y="284"/>
                </a:lnTo>
                <a:lnTo>
                  <a:pt x="184" y="283"/>
                </a:lnTo>
                <a:lnTo>
                  <a:pt x="184" y="284"/>
                </a:lnTo>
                <a:lnTo>
                  <a:pt x="182" y="285"/>
                </a:lnTo>
                <a:lnTo>
                  <a:pt x="183" y="287"/>
                </a:lnTo>
                <a:lnTo>
                  <a:pt x="184" y="285"/>
                </a:lnTo>
                <a:lnTo>
                  <a:pt x="184" y="289"/>
                </a:lnTo>
                <a:lnTo>
                  <a:pt x="182" y="292"/>
                </a:lnTo>
                <a:lnTo>
                  <a:pt x="182" y="291"/>
                </a:lnTo>
                <a:lnTo>
                  <a:pt x="181" y="291"/>
                </a:lnTo>
                <a:lnTo>
                  <a:pt x="183" y="293"/>
                </a:lnTo>
                <a:lnTo>
                  <a:pt x="190" y="290"/>
                </a:lnTo>
                <a:close/>
                <a:moveTo>
                  <a:pt x="189" y="289"/>
                </a:moveTo>
                <a:lnTo>
                  <a:pt x="190" y="289"/>
                </a:lnTo>
                <a:lnTo>
                  <a:pt x="190" y="290"/>
                </a:lnTo>
                <a:lnTo>
                  <a:pt x="189" y="290"/>
                </a:lnTo>
                <a:lnTo>
                  <a:pt x="189" y="289"/>
                </a:lnTo>
                <a:close/>
                <a:moveTo>
                  <a:pt x="186" y="287"/>
                </a:moveTo>
                <a:lnTo>
                  <a:pt x="186" y="287"/>
                </a:lnTo>
                <a:lnTo>
                  <a:pt x="186" y="287"/>
                </a:lnTo>
                <a:close/>
                <a:moveTo>
                  <a:pt x="178" y="287"/>
                </a:moveTo>
                <a:lnTo>
                  <a:pt x="179" y="285"/>
                </a:lnTo>
                <a:lnTo>
                  <a:pt x="178" y="284"/>
                </a:lnTo>
                <a:lnTo>
                  <a:pt x="176" y="287"/>
                </a:lnTo>
                <a:lnTo>
                  <a:pt x="178" y="289"/>
                </a:lnTo>
                <a:lnTo>
                  <a:pt x="180" y="290"/>
                </a:lnTo>
                <a:lnTo>
                  <a:pt x="178" y="287"/>
                </a:lnTo>
                <a:lnTo>
                  <a:pt x="179" y="287"/>
                </a:lnTo>
                <a:lnTo>
                  <a:pt x="178" y="287"/>
                </a:lnTo>
                <a:close/>
                <a:moveTo>
                  <a:pt x="170" y="271"/>
                </a:moveTo>
                <a:lnTo>
                  <a:pt x="170" y="269"/>
                </a:lnTo>
                <a:lnTo>
                  <a:pt x="168" y="269"/>
                </a:lnTo>
                <a:lnTo>
                  <a:pt x="168" y="271"/>
                </a:lnTo>
                <a:lnTo>
                  <a:pt x="170" y="272"/>
                </a:lnTo>
                <a:lnTo>
                  <a:pt x="171" y="271"/>
                </a:lnTo>
                <a:lnTo>
                  <a:pt x="171" y="269"/>
                </a:lnTo>
                <a:lnTo>
                  <a:pt x="170" y="269"/>
                </a:lnTo>
                <a:lnTo>
                  <a:pt x="170" y="271"/>
                </a:lnTo>
                <a:lnTo>
                  <a:pt x="170" y="271"/>
                </a:lnTo>
                <a:lnTo>
                  <a:pt x="170" y="271"/>
                </a:lnTo>
                <a:close/>
                <a:moveTo>
                  <a:pt x="168" y="288"/>
                </a:moveTo>
                <a:lnTo>
                  <a:pt x="168" y="285"/>
                </a:lnTo>
                <a:lnTo>
                  <a:pt x="167" y="283"/>
                </a:lnTo>
                <a:lnTo>
                  <a:pt x="166" y="281"/>
                </a:lnTo>
                <a:lnTo>
                  <a:pt x="165" y="282"/>
                </a:lnTo>
                <a:lnTo>
                  <a:pt x="164" y="281"/>
                </a:lnTo>
                <a:lnTo>
                  <a:pt x="163" y="279"/>
                </a:lnTo>
                <a:lnTo>
                  <a:pt x="164" y="280"/>
                </a:lnTo>
                <a:lnTo>
                  <a:pt x="163" y="280"/>
                </a:lnTo>
                <a:lnTo>
                  <a:pt x="164" y="282"/>
                </a:lnTo>
                <a:lnTo>
                  <a:pt x="166" y="283"/>
                </a:lnTo>
                <a:lnTo>
                  <a:pt x="164" y="285"/>
                </a:lnTo>
                <a:lnTo>
                  <a:pt x="166" y="287"/>
                </a:lnTo>
                <a:lnTo>
                  <a:pt x="166" y="288"/>
                </a:lnTo>
                <a:lnTo>
                  <a:pt x="167" y="289"/>
                </a:lnTo>
                <a:lnTo>
                  <a:pt x="168" y="290"/>
                </a:lnTo>
                <a:lnTo>
                  <a:pt x="168" y="291"/>
                </a:lnTo>
                <a:lnTo>
                  <a:pt x="170" y="290"/>
                </a:lnTo>
                <a:lnTo>
                  <a:pt x="168" y="288"/>
                </a:lnTo>
                <a:lnTo>
                  <a:pt x="170" y="289"/>
                </a:lnTo>
                <a:lnTo>
                  <a:pt x="168" y="288"/>
                </a:lnTo>
                <a:close/>
                <a:moveTo>
                  <a:pt x="159" y="274"/>
                </a:moveTo>
                <a:lnTo>
                  <a:pt x="159" y="272"/>
                </a:lnTo>
                <a:lnTo>
                  <a:pt x="159" y="269"/>
                </a:lnTo>
                <a:lnTo>
                  <a:pt x="158" y="272"/>
                </a:lnTo>
                <a:lnTo>
                  <a:pt x="159" y="274"/>
                </a:lnTo>
                <a:close/>
                <a:moveTo>
                  <a:pt x="170" y="267"/>
                </a:moveTo>
                <a:lnTo>
                  <a:pt x="170" y="265"/>
                </a:lnTo>
                <a:lnTo>
                  <a:pt x="170" y="264"/>
                </a:lnTo>
                <a:lnTo>
                  <a:pt x="168" y="266"/>
                </a:lnTo>
                <a:lnTo>
                  <a:pt x="170" y="267"/>
                </a:lnTo>
                <a:close/>
                <a:moveTo>
                  <a:pt x="126" y="271"/>
                </a:moveTo>
                <a:lnTo>
                  <a:pt x="125" y="271"/>
                </a:lnTo>
                <a:lnTo>
                  <a:pt x="125" y="273"/>
                </a:lnTo>
                <a:lnTo>
                  <a:pt x="126" y="272"/>
                </a:lnTo>
                <a:lnTo>
                  <a:pt x="128" y="273"/>
                </a:lnTo>
                <a:lnTo>
                  <a:pt x="128" y="272"/>
                </a:lnTo>
                <a:lnTo>
                  <a:pt x="126" y="271"/>
                </a:lnTo>
                <a:lnTo>
                  <a:pt x="126" y="271"/>
                </a:lnTo>
                <a:lnTo>
                  <a:pt x="126" y="271"/>
                </a:lnTo>
                <a:close/>
                <a:moveTo>
                  <a:pt x="148" y="232"/>
                </a:moveTo>
                <a:lnTo>
                  <a:pt x="147" y="230"/>
                </a:lnTo>
                <a:lnTo>
                  <a:pt x="148" y="232"/>
                </a:lnTo>
                <a:close/>
                <a:moveTo>
                  <a:pt x="146" y="265"/>
                </a:moveTo>
                <a:lnTo>
                  <a:pt x="145" y="264"/>
                </a:lnTo>
                <a:lnTo>
                  <a:pt x="142" y="263"/>
                </a:lnTo>
                <a:lnTo>
                  <a:pt x="143" y="265"/>
                </a:lnTo>
                <a:lnTo>
                  <a:pt x="146" y="265"/>
                </a:lnTo>
                <a:lnTo>
                  <a:pt x="145" y="265"/>
                </a:lnTo>
                <a:lnTo>
                  <a:pt x="146" y="265"/>
                </a:lnTo>
                <a:close/>
                <a:moveTo>
                  <a:pt x="155" y="284"/>
                </a:moveTo>
                <a:lnTo>
                  <a:pt x="153" y="279"/>
                </a:lnTo>
                <a:lnTo>
                  <a:pt x="149" y="276"/>
                </a:lnTo>
                <a:lnTo>
                  <a:pt x="155" y="288"/>
                </a:lnTo>
                <a:lnTo>
                  <a:pt x="159" y="298"/>
                </a:lnTo>
                <a:lnTo>
                  <a:pt x="158" y="291"/>
                </a:lnTo>
                <a:lnTo>
                  <a:pt x="155" y="284"/>
                </a:lnTo>
                <a:lnTo>
                  <a:pt x="156" y="285"/>
                </a:lnTo>
                <a:lnTo>
                  <a:pt x="155" y="284"/>
                </a:lnTo>
                <a:close/>
                <a:moveTo>
                  <a:pt x="149" y="272"/>
                </a:moveTo>
                <a:lnTo>
                  <a:pt x="148" y="269"/>
                </a:lnTo>
                <a:lnTo>
                  <a:pt x="146" y="266"/>
                </a:lnTo>
                <a:lnTo>
                  <a:pt x="146" y="268"/>
                </a:lnTo>
                <a:lnTo>
                  <a:pt x="147" y="272"/>
                </a:lnTo>
                <a:lnTo>
                  <a:pt x="149" y="272"/>
                </a:lnTo>
                <a:lnTo>
                  <a:pt x="149" y="272"/>
                </a:lnTo>
                <a:close/>
                <a:moveTo>
                  <a:pt x="116" y="296"/>
                </a:moveTo>
                <a:lnTo>
                  <a:pt x="116" y="294"/>
                </a:lnTo>
                <a:lnTo>
                  <a:pt x="116" y="292"/>
                </a:lnTo>
                <a:lnTo>
                  <a:pt x="117" y="293"/>
                </a:lnTo>
                <a:lnTo>
                  <a:pt x="116" y="296"/>
                </a:lnTo>
                <a:close/>
                <a:moveTo>
                  <a:pt x="113" y="284"/>
                </a:moveTo>
                <a:lnTo>
                  <a:pt x="114" y="283"/>
                </a:lnTo>
                <a:lnTo>
                  <a:pt x="115" y="284"/>
                </a:lnTo>
                <a:lnTo>
                  <a:pt x="114" y="284"/>
                </a:lnTo>
                <a:lnTo>
                  <a:pt x="113" y="284"/>
                </a:lnTo>
                <a:close/>
                <a:moveTo>
                  <a:pt x="122" y="349"/>
                </a:moveTo>
                <a:lnTo>
                  <a:pt x="122" y="349"/>
                </a:lnTo>
                <a:lnTo>
                  <a:pt x="123" y="350"/>
                </a:lnTo>
                <a:lnTo>
                  <a:pt x="122" y="350"/>
                </a:lnTo>
                <a:lnTo>
                  <a:pt x="122" y="349"/>
                </a:lnTo>
                <a:close/>
                <a:moveTo>
                  <a:pt x="132" y="296"/>
                </a:moveTo>
                <a:lnTo>
                  <a:pt x="131" y="294"/>
                </a:lnTo>
                <a:lnTo>
                  <a:pt x="132" y="291"/>
                </a:lnTo>
                <a:lnTo>
                  <a:pt x="133" y="292"/>
                </a:lnTo>
                <a:lnTo>
                  <a:pt x="134" y="293"/>
                </a:lnTo>
                <a:lnTo>
                  <a:pt x="133" y="294"/>
                </a:lnTo>
                <a:lnTo>
                  <a:pt x="132" y="296"/>
                </a:lnTo>
                <a:lnTo>
                  <a:pt x="132" y="294"/>
                </a:lnTo>
                <a:lnTo>
                  <a:pt x="132" y="296"/>
                </a:lnTo>
                <a:close/>
                <a:moveTo>
                  <a:pt x="134" y="357"/>
                </a:moveTo>
                <a:lnTo>
                  <a:pt x="134" y="358"/>
                </a:lnTo>
                <a:lnTo>
                  <a:pt x="133" y="358"/>
                </a:lnTo>
                <a:lnTo>
                  <a:pt x="133" y="357"/>
                </a:lnTo>
                <a:lnTo>
                  <a:pt x="133" y="356"/>
                </a:lnTo>
                <a:lnTo>
                  <a:pt x="134" y="356"/>
                </a:lnTo>
                <a:lnTo>
                  <a:pt x="134" y="357"/>
                </a:lnTo>
                <a:close/>
                <a:moveTo>
                  <a:pt x="135" y="349"/>
                </a:moveTo>
                <a:lnTo>
                  <a:pt x="135" y="350"/>
                </a:lnTo>
                <a:lnTo>
                  <a:pt x="135" y="350"/>
                </a:lnTo>
                <a:lnTo>
                  <a:pt x="135" y="351"/>
                </a:lnTo>
                <a:lnTo>
                  <a:pt x="135" y="351"/>
                </a:lnTo>
                <a:lnTo>
                  <a:pt x="135" y="350"/>
                </a:lnTo>
                <a:lnTo>
                  <a:pt x="135" y="349"/>
                </a:lnTo>
                <a:lnTo>
                  <a:pt x="135" y="350"/>
                </a:lnTo>
                <a:lnTo>
                  <a:pt x="135" y="349"/>
                </a:lnTo>
                <a:close/>
                <a:moveTo>
                  <a:pt x="138" y="351"/>
                </a:moveTo>
                <a:lnTo>
                  <a:pt x="137" y="352"/>
                </a:lnTo>
                <a:lnTo>
                  <a:pt x="135" y="354"/>
                </a:lnTo>
                <a:lnTo>
                  <a:pt x="135" y="352"/>
                </a:lnTo>
                <a:lnTo>
                  <a:pt x="135" y="352"/>
                </a:lnTo>
                <a:lnTo>
                  <a:pt x="137" y="351"/>
                </a:lnTo>
                <a:lnTo>
                  <a:pt x="138" y="351"/>
                </a:lnTo>
                <a:close/>
                <a:moveTo>
                  <a:pt x="145" y="334"/>
                </a:moveTo>
                <a:lnTo>
                  <a:pt x="143" y="334"/>
                </a:lnTo>
                <a:lnTo>
                  <a:pt x="142" y="335"/>
                </a:lnTo>
                <a:lnTo>
                  <a:pt x="142" y="333"/>
                </a:lnTo>
                <a:lnTo>
                  <a:pt x="141" y="332"/>
                </a:lnTo>
                <a:lnTo>
                  <a:pt x="145" y="333"/>
                </a:lnTo>
                <a:lnTo>
                  <a:pt x="146" y="335"/>
                </a:lnTo>
                <a:lnTo>
                  <a:pt x="147" y="335"/>
                </a:lnTo>
                <a:lnTo>
                  <a:pt x="148" y="335"/>
                </a:lnTo>
                <a:lnTo>
                  <a:pt x="146" y="337"/>
                </a:lnTo>
                <a:lnTo>
                  <a:pt x="145" y="334"/>
                </a:lnTo>
                <a:lnTo>
                  <a:pt x="145" y="334"/>
                </a:lnTo>
                <a:lnTo>
                  <a:pt x="145" y="334"/>
                </a:lnTo>
                <a:close/>
                <a:moveTo>
                  <a:pt x="145" y="305"/>
                </a:moveTo>
                <a:lnTo>
                  <a:pt x="143" y="304"/>
                </a:lnTo>
                <a:lnTo>
                  <a:pt x="142" y="300"/>
                </a:lnTo>
                <a:lnTo>
                  <a:pt x="143" y="301"/>
                </a:lnTo>
                <a:lnTo>
                  <a:pt x="145" y="304"/>
                </a:lnTo>
                <a:lnTo>
                  <a:pt x="143" y="304"/>
                </a:lnTo>
                <a:lnTo>
                  <a:pt x="143" y="304"/>
                </a:lnTo>
                <a:lnTo>
                  <a:pt x="145" y="304"/>
                </a:lnTo>
                <a:lnTo>
                  <a:pt x="145" y="305"/>
                </a:lnTo>
                <a:lnTo>
                  <a:pt x="145" y="305"/>
                </a:lnTo>
                <a:lnTo>
                  <a:pt x="145" y="305"/>
                </a:lnTo>
                <a:close/>
                <a:moveTo>
                  <a:pt x="145" y="330"/>
                </a:moveTo>
                <a:lnTo>
                  <a:pt x="143" y="331"/>
                </a:lnTo>
                <a:lnTo>
                  <a:pt x="142" y="330"/>
                </a:lnTo>
                <a:lnTo>
                  <a:pt x="142" y="329"/>
                </a:lnTo>
                <a:lnTo>
                  <a:pt x="142" y="327"/>
                </a:lnTo>
                <a:lnTo>
                  <a:pt x="143" y="327"/>
                </a:lnTo>
                <a:lnTo>
                  <a:pt x="145" y="330"/>
                </a:lnTo>
                <a:lnTo>
                  <a:pt x="145" y="329"/>
                </a:lnTo>
                <a:lnTo>
                  <a:pt x="145" y="330"/>
                </a:lnTo>
                <a:close/>
                <a:moveTo>
                  <a:pt x="143" y="306"/>
                </a:moveTo>
                <a:lnTo>
                  <a:pt x="143" y="306"/>
                </a:lnTo>
                <a:lnTo>
                  <a:pt x="142" y="307"/>
                </a:lnTo>
                <a:lnTo>
                  <a:pt x="142" y="307"/>
                </a:lnTo>
                <a:lnTo>
                  <a:pt x="142" y="306"/>
                </a:lnTo>
                <a:lnTo>
                  <a:pt x="142" y="306"/>
                </a:lnTo>
                <a:lnTo>
                  <a:pt x="143" y="306"/>
                </a:lnTo>
                <a:close/>
                <a:moveTo>
                  <a:pt x="146" y="312"/>
                </a:moveTo>
                <a:lnTo>
                  <a:pt x="147" y="312"/>
                </a:lnTo>
                <a:lnTo>
                  <a:pt x="149" y="313"/>
                </a:lnTo>
                <a:lnTo>
                  <a:pt x="147" y="313"/>
                </a:lnTo>
                <a:lnTo>
                  <a:pt x="146" y="312"/>
                </a:lnTo>
                <a:close/>
                <a:moveTo>
                  <a:pt x="148" y="338"/>
                </a:moveTo>
                <a:lnTo>
                  <a:pt x="146" y="338"/>
                </a:lnTo>
                <a:lnTo>
                  <a:pt x="145" y="339"/>
                </a:lnTo>
                <a:lnTo>
                  <a:pt x="145" y="338"/>
                </a:lnTo>
                <a:lnTo>
                  <a:pt x="145" y="337"/>
                </a:lnTo>
                <a:lnTo>
                  <a:pt x="146" y="338"/>
                </a:lnTo>
                <a:lnTo>
                  <a:pt x="148" y="337"/>
                </a:lnTo>
                <a:lnTo>
                  <a:pt x="148" y="338"/>
                </a:lnTo>
                <a:lnTo>
                  <a:pt x="148" y="338"/>
                </a:lnTo>
                <a:close/>
                <a:moveTo>
                  <a:pt x="148" y="337"/>
                </a:moveTo>
                <a:lnTo>
                  <a:pt x="148" y="335"/>
                </a:lnTo>
                <a:lnTo>
                  <a:pt x="148" y="337"/>
                </a:lnTo>
                <a:close/>
                <a:moveTo>
                  <a:pt x="150" y="364"/>
                </a:moveTo>
                <a:lnTo>
                  <a:pt x="150" y="364"/>
                </a:lnTo>
                <a:lnTo>
                  <a:pt x="149" y="363"/>
                </a:lnTo>
                <a:lnTo>
                  <a:pt x="150" y="363"/>
                </a:lnTo>
                <a:lnTo>
                  <a:pt x="151" y="364"/>
                </a:lnTo>
                <a:lnTo>
                  <a:pt x="151" y="364"/>
                </a:lnTo>
                <a:lnTo>
                  <a:pt x="150" y="364"/>
                </a:lnTo>
                <a:close/>
                <a:moveTo>
                  <a:pt x="153" y="374"/>
                </a:moveTo>
                <a:lnTo>
                  <a:pt x="151" y="374"/>
                </a:lnTo>
                <a:lnTo>
                  <a:pt x="151" y="373"/>
                </a:lnTo>
                <a:lnTo>
                  <a:pt x="153" y="373"/>
                </a:lnTo>
                <a:lnTo>
                  <a:pt x="153" y="374"/>
                </a:lnTo>
                <a:close/>
                <a:moveTo>
                  <a:pt x="155" y="380"/>
                </a:moveTo>
                <a:lnTo>
                  <a:pt x="154" y="379"/>
                </a:lnTo>
                <a:lnTo>
                  <a:pt x="155" y="377"/>
                </a:lnTo>
                <a:lnTo>
                  <a:pt x="156" y="379"/>
                </a:lnTo>
                <a:lnTo>
                  <a:pt x="155" y="380"/>
                </a:lnTo>
                <a:close/>
                <a:moveTo>
                  <a:pt x="155" y="314"/>
                </a:moveTo>
                <a:lnTo>
                  <a:pt x="155" y="312"/>
                </a:lnTo>
                <a:lnTo>
                  <a:pt x="157" y="312"/>
                </a:lnTo>
                <a:lnTo>
                  <a:pt x="156" y="312"/>
                </a:lnTo>
                <a:lnTo>
                  <a:pt x="155" y="314"/>
                </a:lnTo>
                <a:close/>
                <a:moveTo>
                  <a:pt x="150" y="382"/>
                </a:moveTo>
                <a:lnTo>
                  <a:pt x="151" y="382"/>
                </a:lnTo>
                <a:lnTo>
                  <a:pt x="153" y="382"/>
                </a:lnTo>
                <a:lnTo>
                  <a:pt x="153" y="381"/>
                </a:lnTo>
                <a:lnTo>
                  <a:pt x="154" y="380"/>
                </a:lnTo>
                <a:lnTo>
                  <a:pt x="155" y="382"/>
                </a:lnTo>
                <a:lnTo>
                  <a:pt x="157" y="383"/>
                </a:lnTo>
                <a:lnTo>
                  <a:pt x="156" y="384"/>
                </a:lnTo>
                <a:lnTo>
                  <a:pt x="154" y="384"/>
                </a:lnTo>
                <a:lnTo>
                  <a:pt x="151" y="383"/>
                </a:lnTo>
                <a:lnTo>
                  <a:pt x="150" y="382"/>
                </a:lnTo>
                <a:close/>
                <a:moveTo>
                  <a:pt x="151" y="388"/>
                </a:moveTo>
                <a:lnTo>
                  <a:pt x="151" y="387"/>
                </a:lnTo>
                <a:lnTo>
                  <a:pt x="151" y="385"/>
                </a:lnTo>
                <a:lnTo>
                  <a:pt x="151" y="387"/>
                </a:lnTo>
                <a:lnTo>
                  <a:pt x="149" y="388"/>
                </a:lnTo>
                <a:lnTo>
                  <a:pt x="149" y="385"/>
                </a:lnTo>
                <a:lnTo>
                  <a:pt x="154" y="387"/>
                </a:lnTo>
                <a:lnTo>
                  <a:pt x="156" y="387"/>
                </a:lnTo>
                <a:lnTo>
                  <a:pt x="151" y="388"/>
                </a:lnTo>
                <a:lnTo>
                  <a:pt x="153" y="388"/>
                </a:lnTo>
                <a:lnTo>
                  <a:pt x="151" y="388"/>
                </a:lnTo>
                <a:close/>
                <a:moveTo>
                  <a:pt x="155" y="391"/>
                </a:moveTo>
                <a:lnTo>
                  <a:pt x="156" y="390"/>
                </a:lnTo>
                <a:lnTo>
                  <a:pt x="157" y="388"/>
                </a:lnTo>
                <a:lnTo>
                  <a:pt x="157" y="390"/>
                </a:lnTo>
                <a:lnTo>
                  <a:pt x="157" y="391"/>
                </a:lnTo>
                <a:lnTo>
                  <a:pt x="158" y="392"/>
                </a:lnTo>
                <a:lnTo>
                  <a:pt x="157" y="392"/>
                </a:lnTo>
                <a:lnTo>
                  <a:pt x="156" y="392"/>
                </a:lnTo>
                <a:lnTo>
                  <a:pt x="155" y="391"/>
                </a:lnTo>
                <a:lnTo>
                  <a:pt x="155" y="391"/>
                </a:lnTo>
                <a:lnTo>
                  <a:pt x="155" y="391"/>
                </a:lnTo>
                <a:close/>
                <a:moveTo>
                  <a:pt x="158" y="398"/>
                </a:moveTo>
                <a:lnTo>
                  <a:pt x="157" y="396"/>
                </a:lnTo>
                <a:lnTo>
                  <a:pt x="157" y="395"/>
                </a:lnTo>
                <a:lnTo>
                  <a:pt x="158" y="396"/>
                </a:lnTo>
                <a:lnTo>
                  <a:pt x="158" y="398"/>
                </a:lnTo>
                <a:close/>
                <a:moveTo>
                  <a:pt x="158" y="327"/>
                </a:moveTo>
                <a:lnTo>
                  <a:pt x="157" y="325"/>
                </a:lnTo>
                <a:lnTo>
                  <a:pt x="158" y="323"/>
                </a:lnTo>
                <a:lnTo>
                  <a:pt x="159" y="322"/>
                </a:lnTo>
                <a:lnTo>
                  <a:pt x="162" y="322"/>
                </a:lnTo>
                <a:lnTo>
                  <a:pt x="159" y="324"/>
                </a:lnTo>
                <a:lnTo>
                  <a:pt x="158" y="327"/>
                </a:lnTo>
                <a:lnTo>
                  <a:pt x="158" y="326"/>
                </a:lnTo>
                <a:lnTo>
                  <a:pt x="158" y="327"/>
                </a:lnTo>
                <a:close/>
                <a:moveTo>
                  <a:pt x="161" y="322"/>
                </a:moveTo>
                <a:lnTo>
                  <a:pt x="159" y="322"/>
                </a:lnTo>
                <a:lnTo>
                  <a:pt x="158" y="322"/>
                </a:lnTo>
                <a:lnTo>
                  <a:pt x="161" y="320"/>
                </a:lnTo>
                <a:lnTo>
                  <a:pt x="163" y="320"/>
                </a:lnTo>
                <a:lnTo>
                  <a:pt x="162" y="318"/>
                </a:lnTo>
                <a:lnTo>
                  <a:pt x="163" y="318"/>
                </a:lnTo>
                <a:lnTo>
                  <a:pt x="162" y="321"/>
                </a:lnTo>
                <a:lnTo>
                  <a:pt x="161" y="322"/>
                </a:lnTo>
                <a:close/>
                <a:moveTo>
                  <a:pt x="162" y="316"/>
                </a:moveTo>
                <a:lnTo>
                  <a:pt x="162" y="315"/>
                </a:lnTo>
                <a:lnTo>
                  <a:pt x="162" y="314"/>
                </a:lnTo>
                <a:lnTo>
                  <a:pt x="163" y="316"/>
                </a:lnTo>
                <a:lnTo>
                  <a:pt x="164" y="318"/>
                </a:lnTo>
                <a:lnTo>
                  <a:pt x="162" y="318"/>
                </a:lnTo>
                <a:lnTo>
                  <a:pt x="161" y="316"/>
                </a:lnTo>
                <a:lnTo>
                  <a:pt x="161" y="316"/>
                </a:lnTo>
                <a:lnTo>
                  <a:pt x="162" y="316"/>
                </a:lnTo>
                <a:close/>
                <a:moveTo>
                  <a:pt x="162" y="314"/>
                </a:moveTo>
                <a:lnTo>
                  <a:pt x="162" y="314"/>
                </a:lnTo>
                <a:lnTo>
                  <a:pt x="162" y="314"/>
                </a:lnTo>
                <a:close/>
                <a:moveTo>
                  <a:pt x="161" y="316"/>
                </a:moveTo>
                <a:lnTo>
                  <a:pt x="161" y="315"/>
                </a:lnTo>
                <a:lnTo>
                  <a:pt x="161" y="316"/>
                </a:lnTo>
                <a:close/>
                <a:moveTo>
                  <a:pt x="161" y="315"/>
                </a:moveTo>
                <a:lnTo>
                  <a:pt x="159" y="313"/>
                </a:lnTo>
                <a:lnTo>
                  <a:pt x="159" y="312"/>
                </a:lnTo>
                <a:lnTo>
                  <a:pt x="161" y="313"/>
                </a:lnTo>
                <a:lnTo>
                  <a:pt x="161" y="315"/>
                </a:lnTo>
                <a:lnTo>
                  <a:pt x="159" y="314"/>
                </a:lnTo>
                <a:lnTo>
                  <a:pt x="161" y="315"/>
                </a:lnTo>
                <a:close/>
                <a:moveTo>
                  <a:pt x="162" y="332"/>
                </a:moveTo>
                <a:lnTo>
                  <a:pt x="163" y="331"/>
                </a:lnTo>
                <a:lnTo>
                  <a:pt x="162" y="330"/>
                </a:lnTo>
                <a:lnTo>
                  <a:pt x="164" y="330"/>
                </a:lnTo>
                <a:lnTo>
                  <a:pt x="165" y="332"/>
                </a:lnTo>
                <a:lnTo>
                  <a:pt x="163" y="332"/>
                </a:lnTo>
                <a:lnTo>
                  <a:pt x="162" y="332"/>
                </a:lnTo>
                <a:lnTo>
                  <a:pt x="162" y="331"/>
                </a:lnTo>
                <a:lnTo>
                  <a:pt x="162" y="332"/>
                </a:lnTo>
                <a:close/>
                <a:moveTo>
                  <a:pt x="164" y="333"/>
                </a:moveTo>
                <a:lnTo>
                  <a:pt x="165" y="333"/>
                </a:lnTo>
                <a:lnTo>
                  <a:pt x="165" y="333"/>
                </a:lnTo>
                <a:lnTo>
                  <a:pt x="164" y="333"/>
                </a:lnTo>
                <a:lnTo>
                  <a:pt x="164" y="333"/>
                </a:lnTo>
                <a:close/>
                <a:moveTo>
                  <a:pt x="164" y="335"/>
                </a:moveTo>
                <a:lnTo>
                  <a:pt x="164" y="334"/>
                </a:lnTo>
                <a:lnTo>
                  <a:pt x="165" y="333"/>
                </a:lnTo>
                <a:lnTo>
                  <a:pt x="165" y="334"/>
                </a:lnTo>
                <a:lnTo>
                  <a:pt x="164" y="335"/>
                </a:lnTo>
                <a:lnTo>
                  <a:pt x="164" y="334"/>
                </a:lnTo>
                <a:lnTo>
                  <a:pt x="164" y="335"/>
                </a:lnTo>
                <a:close/>
                <a:moveTo>
                  <a:pt x="170" y="362"/>
                </a:moveTo>
                <a:lnTo>
                  <a:pt x="168" y="362"/>
                </a:lnTo>
                <a:lnTo>
                  <a:pt x="168" y="362"/>
                </a:lnTo>
                <a:lnTo>
                  <a:pt x="168" y="360"/>
                </a:lnTo>
                <a:lnTo>
                  <a:pt x="170" y="360"/>
                </a:lnTo>
                <a:lnTo>
                  <a:pt x="170" y="360"/>
                </a:lnTo>
                <a:lnTo>
                  <a:pt x="170" y="362"/>
                </a:lnTo>
                <a:lnTo>
                  <a:pt x="170" y="362"/>
                </a:lnTo>
                <a:lnTo>
                  <a:pt x="170" y="362"/>
                </a:lnTo>
                <a:close/>
                <a:moveTo>
                  <a:pt x="173" y="316"/>
                </a:moveTo>
                <a:lnTo>
                  <a:pt x="174" y="315"/>
                </a:lnTo>
                <a:lnTo>
                  <a:pt x="175" y="316"/>
                </a:lnTo>
                <a:lnTo>
                  <a:pt x="174" y="316"/>
                </a:lnTo>
                <a:lnTo>
                  <a:pt x="173" y="316"/>
                </a:lnTo>
                <a:close/>
                <a:moveTo>
                  <a:pt x="174" y="410"/>
                </a:moveTo>
                <a:lnTo>
                  <a:pt x="176" y="410"/>
                </a:lnTo>
                <a:lnTo>
                  <a:pt x="178" y="410"/>
                </a:lnTo>
                <a:lnTo>
                  <a:pt x="176" y="412"/>
                </a:lnTo>
                <a:lnTo>
                  <a:pt x="174" y="410"/>
                </a:lnTo>
                <a:close/>
                <a:moveTo>
                  <a:pt x="181" y="415"/>
                </a:moveTo>
                <a:lnTo>
                  <a:pt x="180" y="414"/>
                </a:lnTo>
                <a:lnTo>
                  <a:pt x="180" y="413"/>
                </a:lnTo>
                <a:lnTo>
                  <a:pt x="182" y="414"/>
                </a:lnTo>
                <a:lnTo>
                  <a:pt x="181" y="415"/>
                </a:lnTo>
                <a:close/>
                <a:moveTo>
                  <a:pt x="181" y="324"/>
                </a:moveTo>
                <a:lnTo>
                  <a:pt x="183" y="323"/>
                </a:lnTo>
                <a:lnTo>
                  <a:pt x="184" y="325"/>
                </a:lnTo>
                <a:lnTo>
                  <a:pt x="183" y="324"/>
                </a:lnTo>
                <a:lnTo>
                  <a:pt x="181" y="324"/>
                </a:lnTo>
                <a:close/>
                <a:moveTo>
                  <a:pt x="186" y="325"/>
                </a:moveTo>
                <a:lnTo>
                  <a:pt x="186" y="325"/>
                </a:lnTo>
                <a:lnTo>
                  <a:pt x="186" y="325"/>
                </a:lnTo>
                <a:close/>
                <a:moveTo>
                  <a:pt x="180" y="407"/>
                </a:moveTo>
                <a:lnTo>
                  <a:pt x="181" y="406"/>
                </a:lnTo>
                <a:lnTo>
                  <a:pt x="183" y="406"/>
                </a:lnTo>
                <a:lnTo>
                  <a:pt x="182" y="408"/>
                </a:lnTo>
                <a:lnTo>
                  <a:pt x="181" y="408"/>
                </a:lnTo>
                <a:lnTo>
                  <a:pt x="181" y="407"/>
                </a:lnTo>
                <a:lnTo>
                  <a:pt x="180" y="407"/>
                </a:lnTo>
                <a:lnTo>
                  <a:pt x="181" y="407"/>
                </a:lnTo>
                <a:lnTo>
                  <a:pt x="180" y="407"/>
                </a:lnTo>
                <a:close/>
                <a:moveTo>
                  <a:pt x="180" y="324"/>
                </a:moveTo>
                <a:lnTo>
                  <a:pt x="180" y="323"/>
                </a:lnTo>
                <a:lnTo>
                  <a:pt x="181" y="323"/>
                </a:lnTo>
                <a:lnTo>
                  <a:pt x="181" y="323"/>
                </a:lnTo>
                <a:lnTo>
                  <a:pt x="180" y="324"/>
                </a:lnTo>
                <a:close/>
                <a:moveTo>
                  <a:pt x="181" y="410"/>
                </a:moveTo>
                <a:lnTo>
                  <a:pt x="181" y="409"/>
                </a:lnTo>
                <a:lnTo>
                  <a:pt x="181" y="408"/>
                </a:lnTo>
                <a:lnTo>
                  <a:pt x="182" y="408"/>
                </a:lnTo>
                <a:lnTo>
                  <a:pt x="182" y="408"/>
                </a:lnTo>
                <a:lnTo>
                  <a:pt x="182" y="409"/>
                </a:lnTo>
                <a:lnTo>
                  <a:pt x="183" y="409"/>
                </a:lnTo>
                <a:lnTo>
                  <a:pt x="182" y="410"/>
                </a:lnTo>
                <a:lnTo>
                  <a:pt x="181" y="410"/>
                </a:lnTo>
                <a:lnTo>
                  <a:pt x="181" y="409"/>
                </a:lnTo>
                <a:lnTo>
                  <a:pt x="181" y="410"/>
                </a:lnTo>
                <a:close/>
                <a:moveTo>
                  <a:pt x="183" y="327"/>
                </a:moveTo>
                <a:lnTo>
                  <a:pt x="183" y="327"/>
                </a:lnTo>
                <a:lnTo>
                  <a:pt x="182" y="326"/>
                </a:lnTo>
                <a:lnTo>
                  <a:pt x="183" y="326"/>
                </a:lnTo>
                <a:lnTo>
                  <a:pt x="184" y="326"/>
                </a:lnTo>
                <a:lnTo>
                  <a:pt x="184" y="327"/>
                </a:lnTo>
                <a:lnTo>
                  <a:pt x="183" y="327"/>
                </a:lnTo>
                <a:lnTo>
                  <a:pt x="183" y="327"/>
                </a:lnTo>
                <a:lnTo>
                  <a:pt x="183" y="327"/>
                </a:lnTo>
                <a:close/>
                <a:moveTo>
                  <a:pt x="184" y="420"/>
                </a:moveTo>
                <a:lnTo>
                  <a:pt x="183" y="420"/>
                </a:lnTo>
                <a:lnTo>
                  <a:pt x="184" y="418"/>
                </a:lnTo>
                <a:lnTo>
                  <a:pt x="184" y="418"/>
                </a:lnTo>
                <a:lnTo>
                  <a:pt x="184" y="420"/>
                </a:lnTo>
                <a:close/>
                <a:moveTo>
                  <a:pt x="186" y="417"/>
                </a:moveTo>
                <a:lnTo>
                  <a:pt x="186" y="416"/>
                </a:lnTo>
                <a:lnTo>
                  <a:pt x="187" y="415"/>
                </a:lnTo>
                <a:lnTo>
                  <a:pt x="187" y="416"/>
                </a:lnTo>
                <a:lnTo>
                  <a:pt x="187" y="417"/>
                </a:lnTo>
                <a:lnTo>
                  <a:pt x="186" y="417"/>
                </a:lnTo>
                <a:lnTo>
                  <a:pt x="186" y="417"/>
                </a:lnTo>
                <a:close/>
                <a:moveTo>
                  <a:pt x="187" y="422"/>
                </a:moveTo>
                <a:lnTo>
                  <a:pt x="186" y="420"/>
                </a:lnTo>
                <a:lnTo>
                  <a:pt x="187" y="418"/>
                </a:lnTo>
                <a:lnTo>
                  <a:pt x="187" y="420"/>
                </a:lnTo>
                <a:lnTo>
                  <a:pt x="187" y="422"/>
                </a:lnTo>
                <a:lnTo>
                  <a:pt x="187" y="422"/>
                </a:lnTo>
                <a:lnTo>
                  <a:pt x="187" y="422"/>
                </a:lnTo>
                <a:close/>
                <a:moveTo>
                  <a:pt x="184" y="331"/>
                </a:moveTo>
                <a:lnTo>
                  <a:pt x="186" y="332"/>
                </a:lnTo>
                <a:lnTo>
                  <a:pt x="187" y="333"/>
                </a:lnTo>
                <a:lnTo>
                  <a:pt x="186" y="332"/>
                </a:lnTo>
                <a:lnTo>
                  <a:pt x="184" y="331"/>
                </a:lnTo>
                <a:lnTo>
                  <a:pt x="184" y="332"/>
                </a:lnTo>
                <a:lnTo>
                  <a:pt x="184" y="331"/>
                </a:lnTo>
                <a:close/>
                <a:moveTo>
                  <a:pt x="191" y="341"/>
                </a:moveTo>
                <a:lnTo>
                  <a:pt x="192" y="342"/>
                </a:lnTo>
                <a:lnTo>
                  <a:pt x="192" y="343"/>
                </a:lnTo>
                <a:lnTo>
                  <a:pt x="191" y="343"/>
                </a:lnTo>
                <a:lnTo>
                  <a:pt x="191" y="341"/>
                </a:lnTo>
                <a:close/>
                <a:moveTo>
                  <a:pt x="191" y="423"/>
                </a:moveTo>
                <a:lnTo>
                  <a:pt x="192" y="424"/>
                </a:lnTo>
                <a:lnTo>
                  <a:pt x="194" y="423"/>
                </a:lnTo>
                <a:lnTo>
                  <a:pt x="192" y="425"/>
                </a:lnTo>
                <a:lnTo>
                  <a:pt x="194" y="426"/>
                </a:lnTo>
                <a:lnTo>
                  <a:pt x="192" y="426"/>
                </a:lnTo>
                <a:lnTo>
                  <a:pt x="191" y="423"/>
                </a:lnTo>
                <a:lnTo>
                  <a:pt x="191" y="424"/>
                </a:lnTo>
                <a:lnTo>
                  <a:pt x="191" y="423"/>
                </a:lnTo>
                <a:close/>
                <a:moveTo>
                  <a:pt x="116" y="230"/>
                </a:moveTo>
                <a:lnTo>
                  <a:pt x="117" y="230"/>
                </a:lnTo>
                <a:lnTo>
                  <a:pt x="117" y="230"/>
                </a:lnTo>
                <a:lnTo>
                  <a:pt x="117" y="231"/>
                </a:lnTo>
                <a:lnTo>
                  <a:pt x="116" y="230"/>
                </a:lnTo>
                <a:close/>
                <a:moveTo>
                  <a:pt x="137" y="204"/>
                </a:moveTo>
                <a:lnTo>
                  <a:pt x="135" y="205"/>
                </a:lnTo>
                <a:lnTo>
                  <a:pt x="135" y="204"/>
                </a:lnTo>
                <a:lnTo>
                  <a:pt x="135" y="204"/>
                </a:lnTo>
                <a:lnTo>
                  <a:pt x="137" y="204"/>
                </a:lnTo>
                <a:close/>
                <a:moveTo>
                  <a:pt x="195" y="299"/>
                </a:moveTo>
                <a:lnTo>
                  <a:pt x="195" y="299"/>
                </a:lnTo>
                <a:lnTo>
                  <a:pt x="196" y="298"/>
                </a:lnTo>
                <a:lnTo>
                  <a:pt x="196" y="300"/>
                </a:lnTo>
                <a:lnTo>
                  <a:pt x="197" y="302"/>
                </a:lnTo>
                <a:lnTo>
                  <a:pt x="196" y="302"/>
                </a:lnTo>
                <a:lnTo>
                  <a:pt x="195" y="301"/>
                </a:lnTo>
                <a:lnTo>
                  <a:pt x="196" y="301"/>
                </a:lnTo>
                <a:lnTo>
                  <a:pt x="196" y="300"/>
                </a:lnTo>
                <a:lnTo>
                  <a:pt x="195" y="300"/>
                </a:lnTo>
                <a:lnTo>
                  <a:pt x="195" y="299"/>
                </a:lnTo>
                <a:close/>
                <a:moveTo>
                  <a:pt x="191" y="305"/>
                </a:moveTo>
                <a:lnTo>
                  <a:pt x="191" y="304"/>
                </a:lnTo>
                <a:lnTo>
                  <a:pt x="191" y="302"/>
                </a:lnTo>
                <a:lnTo>
                  <a:pt x="192" y="305"/>
                </a:lnTo>
                <a:lnTo>
                  <a:pt x="191" y="305"/>
                </a:lnTo>
                <a:close/>
                <a:moveTo>
                  <a:pt x="187" y="296"/>
                </a:moveTo>
                <a:lnTo>
                  <a:pt x="187" y="296"/>
                </a:lnTo>
                <a:lnTo>
                  <a:pt x="187" y="296"/>
                </a:lnTo>
                <a:close/>
                <a:moveTo>
                  <a:pt x="197" y="358"/>
                </a:moveTo>
                <a:lnTo>
                  <a:pt x="197" y="354"/>
                </a:lnTo>
                <a:lnTo>
                  <a:pt x="197" y="349"/>
                </a:lnTo>
                <a:lnTo>
                  <a:pt x="199" y="352"/>
                </a:lnTo>
                <a:lnTo>
                  <a:pt x="202" y="356"/>
                </a:lnTo>
                <a:lnTo>
                  <a:pt x="199" y="358"/>
                </a:lnTo>
                <a:lnTo>
                  <a:pt x="197" y="358"/>
                </a:lnTo>
                <a:lnTo>
                  <a:pt x="197" y="357"/>
                </a:lnTo>
                <a:lnTo>
                  <a:pt x="197" y="358"/>
                </a:lnTo>
                <a:close/>
                <a:moveTo>
                  <a:pt x="200" y="359"/>
                </a:moveTo>
                <a:lnTo>
                  <a:pt x="200" y="359"/>
                </a:lnTo>
                <a:lnTo>
                  <a:pt x="200" y="359"/>
                </a:lnTo>
                <a:close/>
                <a:moveTo>
                  <a:pt x="200" y="360"/>
                </a:moveTo>
                <a:lnTo>
                  <a:pt x="202" y="359"/>
                </a:lnTo>
                <a:lnTo>
                  <a:pt x="202" y="358"/>
                </a:lnTo>
                <a:lnTo>
                  <a:pt x="204" y="360"/>
                </a:lnTo>
                <a:lnTo>
                  <a:pt x="200" y="360"/>
                </a:lnTo>
                <a:close/>
                <a:moveTo>
                  <a:pt x="212" y="447"/>
                </a:moveTo>
                <a:lnTo>
                  <a:pt x="212" y="447"/>
                </a:lnTo>
                <a:lnTo>
                  <a:pt x="212" y="447"/>
                </a:lnTo>
                <a:close/>
                <a:moveTo>
                  <a:pt x="214" y="448"/>
                </a:moveTo>
                <a:lnTo>
                  <a:pt x="213" y="448"/>
                </a:lnTo>
                <a:lnTo>
                  <a:pt x="212" y="447"/>
                </a:lnTo>
                <a:lnTo>
                  <a:pt x="213" y="448"/>
                </a:lnTo>
                <a:lnTo>
                  <a:pt x="214" y="448"/>
                </a:lnTo>
                <a:close/>
                <a:moveTo>
                  <a:pt x="222" y="380"/>
                </a:moveTo>
                <a:lnTo>
                  <a:pt x="222" y="381"/>
                </a:lnTo>
                <a:lnTo>
                  <a:pt x="221" y="382"/>
                </a:lnTo>
                <a:lnTo>
                  <a:pt x="219" y="381"/>
                </a:lnTo>
                <a:lnTo>
                  <a:pt x="217" y="380"/>
                </a:lnTo>
                <a:lnTo>
                  <a:pt x="215" y="376"/>
                </a:lnTo>
                <a:lnTo>
                  <a:pt x="213" y="373"/>
                </a:lnTo>
                <a:lnTo>
                  <a:pt x="209" y="368"/>
                </a:lnTo>
                <a:lnTo>
                  <a:pt x="208" y="363"/>
                </a:lnTo>
                <a:lnTo>
                  <a:pt x="206" y="363"/>
                </a:lnTo>
                <a:lnTo>
                  <a:pt x="204" y="364"/>
                </a:lnTo>
                <a:lnTo>
                  <a:pt x="204" y="364"/>
                </a:lnTo>
                <a:lnTo>
                  <a:pt x="204" y="363"/>
                </a:lnTo>
                <a:lnTo>
                  <a:pt x="205" y="362"/>
                </a:lnTo>
                <a:lnTo>
                  <a:pt x="206" y="360"/>
                </a:lnTo>
                <a:lnTo>
                  <a:pt x="205" y="360"/>
                </a:lnTo>
                <a:lnTo>
                  <a:pt x="205" y="360"/>
                </a:lnTo>
                <a:lnTo>
                  <a:pt x="205" y="360"/>
                </a:lnTo>
                <a:lnTo>
                  <a:pt x="206" y="360"/>
                </a:lnTo>
                <a:lnTo>
                  <a:pt x="206" y="359"/>
                </a:lnTo>
                <a:lnTo>
                  <a:pt x="208" y="359"/>
                </a:lnTo>
                <a:lnTo>
                  <a:pt x="212" y="359"/>
                </a:lnTo>
                <a:lnTo>
                  <a:pt x="214" y="363"/>
                </a:lnTo>
                <a:lnTo>
                  <a:pt x="220" y="371"/>
                </a:lnTo>
                <a:lnTo>
                  <a:pt x="223" y="381"/>
                </a:lnTo>
                <a:lnTo>
                  <a:pt x="222" y="381"/>
                </a:lnTo>
                <a:lnTo>
                  <a:pt x="222" y="380"/>
                </a:lnTo>
                <a:lnTo>
                  <a:pt x="222" y="380"/>
                </a:lnTo>
                <a:lnTo>
                  <a:pt x="222" y="380"/>
                </a:lnTo>
                <a:close/>
                <a:moveTo>
                  <a:pt x="231" y="389"/>
                </a:moveTo>
                <a:lnTo>
                  <a:pt x="232" y="391"/>
                </a:lnTo>
                <a:lnTo>
                  <a:pt x="232" y="393"/>
                </a:lnTo>
                <a:lnTo>
                  <a:pt x="231" y="392"/>
                </a:lnTo>
                <a:lnTo>
                  <a:pt x="231" y="389"/>
                </a:lnTo>
                <a:close/>
                <a:moveTo>
                  <a:pt x="235" y="455"/>
                </a:moveTo>
                <a:lnTo>
                  <a:pt x="236" y="455"/>
                </a:lnTo>
                <a:lnTo>
                  <a:pt x="236" y="455"/>
                </a:lnTo>
                <a:lnTo>
                  <a:pt x="237" y="455"/>
                </a:lnTo>
                <a:lnTo>
                  <a:pt x="237" y="455"/>
                </a:lnTo>
                <a:lnTo>
                  <a:pt x="236" y="456"/>
                </a:lnTo>
                <a:lnTo>
                  <a:pt x="235" y="455"/>
                </a:lnTo>
                <a:lnTo>
                  <a:pt x="235" y="455"/>
                </a:lnTo>
                <a:lnTo>
                  <a:pt x="235" y="455"/>
                </a:lnTo>
                <a:close/>
                <a:moveTo>
                  <a:pt x="240" y="385"/>
                </a:moveTo>
                <a:lnTo>
                  <a:pt x="242" y="387"/>
                </a:lnTo>
                <a:lnTo>
                  <a:pt x="244" y="389"/>
                </a:lnTo>
                <a:lnTo>
                  <a:pt x="242" y="392"/>
                </a:lnTo>
                <a:lnTo>
                  <a:pt x="239" y="392"/>
                </a:lnTo>
                <a:lnTo>
                  <a:pt x="240" y="389"/>
                </a:lnTo>
                <a:lnTo>
                  <a:pt x="240" y="385"/>
                </a:lnTo>
                <a:lnTo>
                  <a:pt x="240" y="387"/>
                </a:lnTo>
                <a:lnTo>
                  <a:pt x="240" y="385"/>
                </a:lnTo>
                <a:close/>
                <a:moveTo>
                  <a:pt x="240" y="347"/>
                </a:moveTo>
                <a:lnTo>
                  <a:pt x="239" y="350"/>
                </a:lnTo>
                <a:lnTo>
                  <a:pt x="237" y="355"/>
                </a:lnTo>
                <a:lnTo>
                  <a:pt x="235" y="352"/>
                </a:lnTo>
                <a:lnTo>
                  <a:pt x="231" y="350"/>
                </a:lnTo>
                <a:lnTo>
                  <a:pt x="230" y="348"/>
                </a:lnTo>
                <a:lnTo>
                  <a:pt x="229" y="347"/>
                </a:lnTo>
                <a:lnTo>
                  <a:pt x="229" y="346"/>
                </a:lnTo>
                <a:lnTo>
                  <a:pt x="230" y="346"/>
                </a:lnTo>
                <a:lnTo>
                  <a:pt x="228" y="343"/>
                </a:lnTo>
                <a:lnTo>
                  <a:pt x="227" y="341"/>
                </a:lnTo>
                <a:lnTo>
                  <a:pt x="225" y="340"/>
                </a:lnTo>
                <a:lnTo>
                  <a:pt x="225" y="338"/>
                </a:lnTo>
                <a:lnTo>
                  <a:pt x="223" y="332"/>
                </a:lnTo>
                <a:lnTo>
                  <a:pt x="220" y="329"/>
                </a:lnTo>
                <a:lnTo>
                  <a:pt x="215" y="322"/>
                </a:lnTo>
                <a:lnTo>
                  <a:pt x="215" y="316"/>
                </a:lnTo>
                <a:lnTo>
                  <a:pt x="215" y="316"/>
                </a:lnTo>
                <a:lnTo>
                  <a:pt x="215" y="315"/>
                </a:lnTo>
                <a:lnTo>
                  <a:pt x="217" y="318"/>
                </a:lnTo>
                <a:lnTo>
                  <a:pt x="217" y="323"/>
                </a:lnTo>
                <a:lnTo>
                  <a:pt x="221" y="323"/>
                </a:lnTo>
                <a:lnTo>
                  <a:pt x="222" y="321"/>
                </a:lnTo>
                <a:lnTo>
                  <a:pt x="222" y="323"/>
                </a:lnTo>
                <a:lnTo>
                  <a:pt x="222" y="326"/>
                </a:lnTo>
                <a:lnTo>
                  <a:pt x="224" y="330"/>
                </a:lnTo>
                <a:lnTo>
                  <a:pt x="227" y="333"/>
                </a:lnTo>
                <a:lnTo>
                  <a:pt x="230" y="338"/>
                </a:lnTo>
                <a:lnTo>
                  <a:pt x="233" y="341"/>
                </a:lnTo>
                <a:lnTo>
                  <a:pt x="236" y="346"/>
                </a:lnTo>
                <a:lnTo>
                  <a:pt x="238" y="343"/>
                </a:lnTo>
                <a:lnTo>
                  <a:pt x="239" y="345"/>
                </a:lnTo>
                <a:lnTo>
                  <a:pt x="240" y="346"/>
                </a:lnTo>
                <a:lnTo>
                  <a:pt x="240" y="346"/>
                </a:lnTo>
                <a:lnTo>
                  <a:pt x="240" y="347"/>
                </a:lnTo>
                <a:close/>
                <a:moveTo>
                  <a:pt x="417" y="481"/>
                </a:moveTo>
                <a:lnTo>
                  <a:pt x="417" y="481"/>
                </a:lnTo>
                <a:lnTo>
                  <a:pt x="417" y="481"/>
                </a:lnTo>
                <a:lnTo>
                  <a:pt x="417" y="481"/>
                </a:lnTo>
                <a:lnTo>
                  <a:pt x="417" y="481"/>
                </a:lnTo>
                <a:close/>
                <a:moveTo>
                  <a:pt x="485" y="331"/>
                </a:moveTo>
                <a:lnTo>
                  <a:pt x="486" y="330"/>
                </a:lnTo>
                <a:lnTo>
                  <a:pt x="487" y="327"/>
                </a:lnTo>
                <a:lnTo>
                  <a:pt x="488" y="331"/>
                </a:lnTo>
                <a:lnTo>
                  <a:pt x="485" y="331"/>
                </a:lnTo>
                <a:close/>
                <a:moveTo>
                  <a:pt x="485" y="333"/>
                </a:moveTo>
                <a:lnTo>
                  <a:pt x="486" y="334"/>
                </a:lnTo>
                <a:lnTo>
                  <a:pt x="485" y="337"/>
                </a:lnTo>
                <a:lnTo>
                  <a:pt x="485" y="334"/>
                </a:lnTo>
                <a:lnTo>
                  <a:pt x="485" y="333"/>
                </a:lnTo>
                <a:close/>
                <a:moveTo>
                  <a:pt x="472" y="305"/>
                </a:moveTo>
                <a:lnTo>
                  <a:pt x="474" y="306"/>
                </a:lnTo>
                <a:lnTo>
                  <a:pt x="472" y="307"/>
                </a:lnTo>
                <a:lnTo>
                  <a:pt x="472" y="306"/>
                </a:lnTo>
                <a:lnTo>
                  <a:pt x="472" y="305"/>
                </a:lnTo>
                <a:lnTo>
                  <a:pt x="472" y="306"/>
                </a:lnTo>
                <a:lnTo>
                  <a:pt x="472" y="305"/>
                </a:lnTo>
                <a:close/>
                <a:moveTo>
                  <a:pt x="478" y="373"/>
                </a:moveTo>
                <a:lnTo>
                  <a:pt x="481" y="372"/>
                </a:lnTo>
                <a:lnTo>
                  <a:pt x="483" y="377"/>
                </a:lnTo>
                <a:lnTo>
                  <a:pt x="485" y="377"/>
                </a:lnTo>
                <a:lnTo>
                  <a:pt x="487" y="377"/>
                </a:lnTo>
                <a:lnTo>
                  <a:pt x="488" y="376"/>
                </a:lnTo>
                <a:lnTo>
                  <a:pt x="489" y="376"/>
                </a:lnTo>
                <a:lnTo>
                  <a:pt x="483" y="385"/>
                </a:lnTo>
                <a:lnTo>
                  <a:pt x="474" y="387"/>
                </a:lnTo>
                <a:lnTo>
                  <a:pt x="476" y="385"/>
                </a:lnTo>
                <a:lnTo>
                  <a:pt x="475" y="383"/>
                </a:lnTo>
                <a:lnTo>
                  <a:pt x="475" y="382"/>
                </a:lnTo>
                <a:lnTo>
                  <a:pt x="476" y="381"/>
                </a:lnTo>
                <a:lnTo>
                  <a:pt x="472" y="382"/>
                </a:lnTo>
                <a:lnTo>
                  <a:pt x="469" y="383"/>
                </a:lnTo>
                <a:lnTo>
                  <a:pt x="466" y="384"/>
                </a:lnTo>
                <a:lnTo>
                  <a:pt x="463" y="384"/>
                </a:lnTo>
                <a:lnTo>
                  <a:pt x="462" y="387"/>
                </a:lnTo>
                <a:lnTo>
                  <a:pt x="462" y="388"/>
                </a:lnTo>
                <a:lnTo>
                  <a:pt x="459" y="387"/>
                </a:lnTo>
                <a:lnTo>
                  <a:pt x="459" y="383"/>
                </a:lnTo>
                <a:lnTo>
                  <a:pt x="460" y="381"/>
                </a:lnTo>
                <a:lnTo>
                  <a:pt x="462" y="379"/>
                </a:lnTo>
                <a:lnTo>
                  <a:pt x="470" y="375"/>
                </a:lnTo>
                <a:lnTo>
                  <a:pt x="478" y="373"/>
                </a:lnTo>
                <a:lnTo>
                  <a:pt x="475" y="373"/>
                </a:lnTo>
                <a:lnTo>
                  <a:pt x="478" y="373"/>
                </a:lnTo>
                <a:close/>
                <a:moveTo>
                  <a:pt x="474" y="382"/>
                </a:moveTo>
                <a:lnTo>
                  <a:pt x="474" y="382"/>
                </a:lnTo>
                <a:lnTo>
                  <a:pt x="475" y="382"/>
                </a:lnTo>
                <a:lnTo>
                  <a:pt x="475" y="383"/>
                </a:lnTo>
                <a:lnTo>
                  <a:pt x="474" y="382"/>
                </a:lnTo>
                <a:close/>
                <a:moveTo>
                  <a:pt x="481" y="376"/>
                </a:moveTo>
                <a:lnTo>
                  <a:pt x="480" y="376"/>
                </a:lnTo>
                <a:lnTo>
                  <a:pt x="479" y="379"/>
                </a:lnTo>
                <a:lnTo>
                  <a:pt x="481" y="377"/>
                </a:lnTo>
                <a:lnTo>
                  <a:pt x="481" y="376"/>
                </a:lnTo>
                <a:close/>
                <a:moveTo>
                  <a:pt x="485" y="391"/>
                </a:moveTo>
                <a:lnTo>
                  <a:pt x="485" y="390"/>
                </a:lnTo>
                <a:lnTo>
                  <a:pt x="484" y="389"/>
                </a:lnTo>
                <a:lnTo>
                  <a:pt x="485" y="387"/>
                </a:lnTo>
                <a:lnTo>
                  <a:pt x="485" y="385"/>
                </a:lnTo>
                <a:lnTo>
                  <a:pt x="487" y="384"/>
                </a:lnTo>
                <a:lnTo>
                  <a:pt x="487" y="385"/>
                </a:lnTo>
                <a:lnTo>
                  <a:pt x="488" y="385"/>
                </a:lnTo>
                <a:lnTo>
                  <a:pt x="488" y="384"/>
                </a:lnTo>
                <a:lnTo>
                  <a:pt x="489" y="388"/>
                </a:lnTo>
                <a:lnTo>
                  <a:pt x="488" y="390"/>
                </a:lnTo>
                <a:lnTo>
                  <a:pt x="488" y="390"/>
                </a:lnTo>
                <a:lnTo>
                  <a:pt x="488" y="390"/>
                </a:lnTo>
                <a:lnTo>
                  <a:pt x="487" y="390"/>
                </a:lnTo>
                <a:lnTo>
                  <a:pt x="485" y="391"/>
                </a:lnTo>
                <a:lnTo>
                  <a:pt x="485" y="390"/>
                </a:lnTo>
                <a:lnTo>
                  <a:pt x="485" y="391"/>
                </a:lnTo>
                <a:close/>
                <a:moveTo>
                  <a:pt x="430" y="391"/>
                </a:moveTo>
                <a:lnTo>
                  <a:pt x="430" y="390"/>
                </a:lnTo>
                <a:lnTo>
                  <a:pt x="430" y="389"/>
                </a:lnTo>
                <a:lnTo>
                  <a:pt x="430" y="390"/>
                </a:lnTo>
                <a:lnTo>
                  <a:pt x="430" y="391"/>
                </a:lnTo>
                <a:close/>
                <a:moveTo>
                  <a:pt x="486" y="410"/>
                </a:moveTo>
                <a:lnTo>
                  <a:pt x="487" y="410"/>
                </a:lnTo>
                <a:lnTo>
                  <a:pt x="487" y="412"/>
                </a:lnTo>
                <a:lnTo>
                  <a:pt x="488" y="413"/>
                </a:lnTo>
                <a:lnTo>
                  <a:pt x="487" y="415"/>
                </a:lnTo>
                <a:lnTo>
                  <a:pt x="486" y="413"/>
                </a:lnTo>
                <a:lnTo>
                  <a:pt x="486" y="410"/>
                </a:lnTo>
                <a:lnTo>
                  <a:pt x="486" y="410"/>
                </a:lnTo>
                <a:lnTo>
                  <a:pt x="486" y="410"/>
                </a:lnTo>
                <a:close/>
                <a:moveTo>
                  <a:pt x="469" y="445"/>
                </a:moveTo>
                <a:lnTo>
                  <a:pt x="467" y="445"/>
                </a:lnTo>
                <a:lnTo>
                  <a:pt x="468" y="442"/>
                </a:lnTo>
                <a:lnTo>
                  <a:pt x="468" y="443"/>
                </a:lnTo>
                <a:lnTo>
                  <a:pt x="469" y="445"/>
                </a:lnTo>
                <a:close/>
                <a:moveTo>
                  <a:pt x="468" y="399"/>
                </a:moveTo>
                <a:lnTo>
                  <a:pt x="467" y="399"/>
                </a:lnTo>
                <a:lnTo>
                  <a:pt x="467" y="398"/>
                </a:lnTo>
                <a:lnTo>
                  <a:pt x="469" y="398"/>
                </a:lnTo>
                <a:lnTo>
                  <a:pt x="470" y="398"/>
                </a:lnTo>
                <a:lnTo>
                  <a:pt x="470" y="400"/>
                </a:lnTo>
                <a:lnTo>
                  <a:pt x="469" y="403"/>
                </a:lnTo>
                <a:lnTo>
                  <a:pt x="468" y="400"/>
                </a:lnTo>
                <a:lnTo>
                  <a:pt x="469" y="399"/>
                </a:lnTo>
                <a:lnTo>
                  <a:pt x="468" y="399"/>
                </a:lnTo>
                <a:lnTo>
                  <a:pt x="468" y="399"/>
                </a:lnTo>
                <a:lnTo>
                  <a:pt x="468" y="398"/>
                </a:lnTo>
                <a:lnTo>
                  <a:pt x="468" y="399"/>
                </a:lnTo>
                <a:close/>
                <a:moveTo>
                  <a:pt x="445" y="400"/>
                </a:moveTo>
                <a:lnTo>
                  <a:pt x="445" y="398"/>
                </a:lnTo>
                <a:lnTo>
                  <a:pt x="446" y="397"/>
                </a:lnTo>
                <a:lnTo>
                  <a:pt x="446" y="399"/>
                </a:lnTo>
                <a:lnTo>
                  <a:pt x="445" y="400"/>
                </a:lnTo>
                <a:lnTo>
                  <a:pt x="445" y="399"/>
                </a:lnTo>
                <a:lnTo>
                  <a:pt x="445" y="400"/>
                </a:lnTo>
                <a:close/>
                <a:moveTo>
                  <a:pt x="462" y="457"/>
                </a:moveTo>
                <a:lnTo>
                  <a:pt x="460" y="457"/>
                </a:lnTo>
                <a:lnTo>
                  <a:pt x="459" y="457"/>
                </a:lnTo>
                <a:lnTo>
                  <a:pt x="459" y="458"/>
                </a:lnTo>
                <a:lnTo>
                  <a:pt x="459" y="458"/>
                </a:lnTo>
                <a:lnTo>
                  <a:pt x="458" y="458"/>
                </a:lnTo>
                <a:lnTo>
                  <a:pt x="455" y="459"/>
                </a:lnTo>
                <a:lnTo>
                  <a:pt x="454" y="459"/>
                </a:lnTo>
                <a:lnTo>
                  <a:pt x="453" y="459"/>
                </a:lnTo>
                <a:lnTo>
                  <a:pt x="454" y="453"/>
                </a:lnTo>
                <a:lnTo>
                  <a:pt x="458" y="448"/>
                </a:lnTo>
                <a:lnTo>
                  <a:pt x="459" y="449"/>
                </a:lnTo>
                <a:lnTo>
                  <a:pt x="459" y="451"/>
                </a:lnTo>
                <a:lnTo>
                  <a:pt x="460" y="451"/>
                </a:lnTo>
                <a:lnTo>
                  <a:pt x="461" y="451"/>
                </a:lnTo>
                <a:lnTo>
                  <a:pt x="462" y="453"/>
                </a:lnTo>
                <a:lnTo>
                  <a:pt x="463" y="454"/>
                </a:lnTo>
                <a:lnTo>
                  <a:pt x="462" y="455"/>
                </a:lnTo>
                <a:lnTo>
                  <a:pt x="462" y="457"/>
                </a:lnTo>
                <a:lnTo>
                  <a:pt x="461" y="457"/>
                </a:lnTo>
                <a:lnTo>
                  <a:pt x="462" y="457"/>
                </a:lnTo>
                <a:close/>
                <a:moveTo>
                  <a:pt x="454" y="460"/>
                </a:moveTo>
                <a:lnTo>
                  <a:pt x="454" y="459"/>
                </a:lnTo>
                <a:lnTo>
                  <a:pt x="455" y="460"/>
                </a:lnTo>
                <a:lnTo>
                  <a:pt x="455" y="460"/>
                </a:lnTo>
                <a:lnTo>
                  <a:pt x="454" y="460"/>
                </a:lnTo>
                <a:close/>
                <a:moveTo>
                  <a:pt x="455" y="460"/>
                </a:moveTo>
                <a:lnTo>
                  <a:pt x="456" y="462"/>
                </a:lnTo>
                <a:lnTo>
                  <a:pt x="456" y="462"/>
                </a:lnTo>
                <a:lnTo>
                  <a:pt x="455" y="462"/>
                </a:lnTo>
                <a:lnTo>
                  <a:pt x="455" y="460"/>
                </a:lnTo>
                <a:close/>
                <a:moveTo>
                  <a:pt x="459" y="417"/>
                </a:moveTo>
                <a:lnTo>
                  <a:pt x="460" y="421"/>
                </a:lnTo>
                <a:lnTo>
                  <a:pt x="461" y="424"/>
                </a:lnTo>
                <a:lnTo>
                  <a:pt x="460" y="423"/>
                </a:lnTo>
                <a:lnTo>
                  <a:pt x="461" y="422"/>
                </a:lnTo>
                <a:lnTo>
                  <a:pt x="459" y="420"/>
                </a:lnTo>
                <a:lnTo>
                  <a:pt x="459" y="417"/>
                </a:lnTo>
                <a:lnTo>
                  <a:pt x="459" y="418"/>
                </a:lnTo>
                <a:lnTo>
                  <a:pt x="459" y="417"/>
                </a:lnTo>
                <a:close/>
                <a:moveTo>
                  <a:pt x="462" y="413"/>
                </a:moveTo>
                <a:lnTo>
                  <a:pt x="462" y="413"/>
                </a:lnTo>
                <a:lnTo>
                  <a:pt x="462" y="415"/>
                </a:lnTo>
                <a:lnTo>
                  <a:pt x="461" y="414"/>
                </a:lnTo>
                <a:lnTo>
                  <a:pt x="462" y="413"/>
                </a:lnTo>
                <a:close/>
                <a:moveTo>
                  <a:pt x="461" y="392"/>
                </a:moveTo>
                <a:lnTo>
                  <a:pt x="461" y="390"/>
                </a:lnTo>
                <a:lnTo>
                  <a:pt x="462" y="391"/>
                </a:lnTo>
                <a:lnTo>
                  <a:pt x="462" y="392"/>
                </a:lnTo>
                <a:lnTo>
                  <a:pt x="461" y="392"/>
                </a:lnTo>
                <a:close/>
                <a:moveTo>
                  <a:pt x="463" y="413"/>
                </a:moveTo>
                <a:lnTo>
                  <a:pt x="463" y="413"/>
                </a:lnTo>
                <a:lnTo>
                  <a:pt x="466" y="413"/>
                </a:lnTo>
                <a:lnTo>
                  <a:pt x="464" y="413"/>
                </a:lnTo>
                <a:lnTo>
                  <a:pt x="463" y="413"/>
                </a:lnTo>
                <a:close/>
                <a:moveTo>
                  <a:pt x="463" y="393"/>
                </a:moveTo>
                <a:lnTo>
                  <a:pt x="464" y="391"/>
                </a:lnTo>
                <a:lnTo>
                  <a:pt x="466" y="390"/>
                </a:lnTo>
                <a:lnTo>
                  <a:pt x="467" y="388"/>
                </a:lnTo>
                <a:lnTo>
                  <a:pt x="470" y="389"/>
                </a:lnTo>
                <a:lnTo>
                  <a:pt x="470" y="390"/>
                </a:lnTo>
                <a:lnTo>
                  <a:pt x="470" y="391"/>
                </a:lnTo>
                <a:lnTo>
                  <a:pt x="467" y="393"/>
                </a:lnTo>
                <a:lnTo>
                  <a:pt x="463" y="393"/>
                </a:lnTo>
                <a:lnTo>
                  <a:pt x="464" y="393"/>
                </a:lnTo>
                <a:lnTo>
                  <a:pt x="463" y="393"/>
                </a:lnTo>
                <a:close/>
                <a:moveTo>
                  <a:pt x="459" y="340"/>
                </a:moveTo>
                <a:lnTo>
                  <a:pt x="461" y="340"/>
                </a:lnTo>
                <a:lnTo>
                  <a:pt x="462" y="341"/>
                </a:lnTo>
                <a:lnTo>
                  <a:pt x="463" y="340"/>
                </a:lnTo>
                <a:lnTo>
                  <a:pt x="462" y="339"/>
                </a:lnTo>
                <a:lnTo>
                  <a:pt x="463" y="339"/>
                </a:lnTo>
                <a:lnTo>
                  <a:pt x="464" y="340"/>
                </a:lnTo>
                <a:lnTo>
                  <a:pt x="464" y="342"/>
                </a:lnTo>
                <a:lnTo>
                  <a:pt x="463" y="343"/>
                </a:lnTo>
                <a:lnTo>
                  <a:pt x="462" y="343"/>
                </a:lnTo>
                <a:lnTo>
                  <a:pt x="460" y="345"/>
                </a:lnTo>
                <a:lnTo>
                  <a:pt x="459" y="346"/>
                </a:lnTo>
                <a:lnTo>
                  <a:pt x="458" y="348"/>
                </a:lnTo>
                <a:lnTo>
                  <a:pt x="458" y="348"/>
                </a:lnTo>
                <a:lnTo>
                  <a:pt x="458" y="347"/>
                </a:lnTo>
                <a:lnTo>
                  <a:pt x="458" y="347"/>
                </a:lnTo>
                <a:lnTo>
                  <a:pt x="456" y="347"/>
                </a:lnTo>
                <a:lnTo>
                  <a:pt x="458" y="348"/>
                </a:lnTo>
                <a:lnTo>
                  <a:pt x="458" y="349"/>
                </a:lnTo>
                <a:lnTo>
                  <a:pt x="458" y="349"/>
                </a:lnTo>
                <a:lnTo>
                  <a:pt x="458" y="350"/>
                </a:lnTo>
                <a:lnTo>
                  <a:pt x="455" y="350"/>
                </a:lnTo>
                <a:lnTo>
                  <a:pt x="454" y="349"/>
                </a:lnTo>
                <a:lnTo>
                  <a:pt x="454" y="349"/>
                </a:lnTo>
                <a:lnTo>
                  <a:pt x="453" y="348"/>
                </a:lnTo>
                <a:lnTo>
                  <a:pt x="452" y="349"/>
                </a:lnTo>
                <a:lnTo>
                  <a:pt x="452" y="350"/>
                </a:lnTo>
                <a:lnTo>
                  <a:pt x="451" y="350"/>
                </a:lnTo>
                <a:lnTo>
                  <a:pt x="450" y="349"/>
                </a:lnTo>
                <a:lnTo>
                  <a:pt x="451" y="347"/>
                </a:lnTo>
                <a:lnTo>
                  <a:pt x="451" y="346"/>
                </a:lnTo>
                <a:lnTo>
                  <a:pt x="453" y="347"/>
                </a:lnTo>
                <a:lnTo>
                  <a:pt x="454" y="346"/>
                </a:lnTo>
                <a:lnTo>
                  <a:pt x="455" y="345"/>
                </a:lnTo>
                <a:lnTo>
                  <a:pt x="456" y="345"/>
                </a:lnTo>
                <a:lnTo>
                  <a:pt x="456" y="343"/>
                </a:lnTo>
                <a:lnTo>
                  <a:pt x="455" y="342"/>
                </a:lnTo>
                <a:lnTo>
                  <a:pt x="458" y="341"/>
                </a:lnTo>
                <a:lnTo>
                  <a:pt x="459" y="340"/>
                </a:lnTo>
                <a:lnTo>
                  <a:pt x="459" y="341"/>
                </a:lnTo>
                <a:lnTo>
                  <a:pt x="459" y="340"/>
                </a:lnTo>
                <a:close/>
                <a:moveTo>
                  <a:pt x="456" y="363"/>
                </a:moveTo>
                <a:lnTo>
                  <a:pt x="455" y="364"/>
                </a:lnTo>
                <a:lnTo>
                  <a:pt x="455" y="363"/>
                </a:lnTo>
                <a:lnTo>
                  <a:pt x="456" y="363"/>
                </a:lnTo>
                <a:lnTo>
                  <a:pt x="456" y="363"/>
                </a:lnTo>
                <a:lnTo>
                  <a:pt x="456" y="364"/>
                </a:lnTo>
                <a:lnTo>
                  <a:pt x="456" y="363"/>
                </a:lnTo>
                <a:close/>
                <a:moveTo>
                  <a:pt x="448" y="349"/>
                </a:moveTo>
                <a:lnTo>
                  <a:pt x="451" y="351"/>
                </a:lnTo>
                <a:lnTo>
                  <a:pt x="450" y="352"/>
                </a:lnTo>
                <a:lnTo>
                  <a:pt x="448" y="352"/>
                </a:lnTo>
                <a:lnTo>
                  <a:pt x="447" y="354"/>
                </a:lnTo>
                <a:lnTo>
                  <a:pt x="447" y="351"/>
                </a:lnTo>
                <a:lnTo>
                  <a:pt x="448" y="349"/>
                </a:lnTo>
                <a:close/>
                <a:moveTo>
                  <a:pt x="415" y="288"/>
                </a:moveTo>
                <a:lnTo>
                  <a:pt x="415" y="289"/>
                </a:lnTo>
                <a:lnTo>
                  <a:pt x="417" y="289"/>
                </a:lnTo>
                <a:lnTo>
                  <a:pt x="417" y="285"/>
                </a:lnTo>
                <a:lnTo>
                  <a:pt x="420" y="283"/>
                </a:lnTo>
                <a:lnTo>
                  <a:pt x="423" y="281"/>
                </a:lnTo>
                <a:lnTo>
                  <a:pt x="426" y="283"/>
                </a:lnTo>
                <a:lnTo>
                  <a:pt x="427" y="283"/>
                </a:lnTo>
                <a:lnTo>
                  <a:pt x="427" y="284"/>
                </a:lnTo>
                <a:lnTo>
                  <a:pt x="427" y="285"/>
                </a:lnTo>
                <a:lnTo>
                  <a:pt x="427" y="287"/>
                </a:lnTo>
                <a:lnTo>
                  <a:pt x="429" y="289"/>
                </a:lnTo>
                <a:lnTo>
                  <a:pt x="429" y="291"/>
                </a:lnTo>
                <a:lnTo>
                  <a:pt x="433" y="294"/>
                </a:lnTo>
                <a:lnTo>
                  <a:pt x="434" y="299"/>
                </a:lnTo>
                <a:lnTo>
                  <a:pt x="427" y="302"/>
                </a:lnTo>
                <a:lnTo>
                  <a:pt x="420" y="306"/>
                </a:lnTo>
                <a:lnTo>
                  <a:pt x="415" y="308"/>
                </a:lnTo>
                <a:lnTo>
                  <a:pt x="412" y="312"/>
                </a:lnTo>
                <a:lnTo>
                  <a:pt x="406" y="313"/>
                </a:lnTo>
                <a:lnTo>
                  <a:pt x="401" y="315"/>
                </a:lnTo>
                <a:lnTo>
                  <a:pt x="400" y="314"/>
                </a:lnTo>
                <a:lnTo>
                  <a:pt x="398" y="314"/>
                </a:lnTo>
                <a:lnTo>
                  <a:pt x="400" y="312"/>
                </a:lnTo>
                <a:lnTo>
                  <a:pt x="398" y="310"/>
                </a:lnTo>
                <a:lnTo>
                  <a:pt x="398" y="310"/>
                </a:lnTo>
                <a:lnTo>
                  <a:pt x="398" y="310"/>
                </a:lnTo>
                <a:lnTo>
                  <a:pt x="406" y="306"/>
                </a:lnTo>
                <a:lnTo>
                  <a:pt x="409" y="300"/>
                </a:lnTo>
                <a:lnTo>
                  <a:pt x="410" y="300"/>
                </a:lnTo>
                <a:lnTo>
                  <a:pt x="410" y="299"/>
                </a:lnTo>
                <a:lnTo>
                  <a:pt x="409" y="293"/>
                </a:lnTo>
                <a:lnTo>
                  <a:pt x="415" y="288"/>
                </a:lnTo>
                <a:lnTo>
                  <a:pt x="414" y="290"/>
                </a:lnTo>
                <a:lnTo>
                  <a:pt x="415" y="288"/>
                </a:lnTo>
                <a:close/>
                <a:moveTo>
                  <a:pt x="402" y="271"/>
                </a:moveTo>
                <a:lnTo>
                  <a:pt x="405" y="269"/>
                </a:lnTo>
                <a:lnTo>
                  <a:pt x="408" y="271"/>
                </a:lnTo>
                <a:lnTo>
                  <a:pt x="405" y="274"/>
                </a:lnTo>
                <a:lnTo>
                  <a:pt x="402" y="271"/>
                </a:lnTo>
                <a:close/>
                <a:moveTo>
                  <a:pt x="371" y="182"/>
                </a:moveTo>
                <a:lnTo>
                  <a:pt x="371" y="185"/>
                </a:lnTo>
                <a:lnTo>
                  <a:pt x="370" y="189"/>
                </a:lnTo>
                <a:lnTo>
                  <a:pt x="369" y="185"/>
                </a:lnTo>
                <a:lnTo>
                  <a:pt x="371" y="182"/>
                </a:lnTo>
                <a:close/>
                <a:moveTo>
                  <a:pt x="336" y="124"/>
                </a:moveTo>
                <a:lnTo>
                  <a:pt x="336" y="124"/>
                </a:lnTo>
                <a:lnTo>
                  <a:pt x="336" y="125"/>
                </a:lnTo>
                <a:lnTo>
                  <a:pt x="336" y="124"/>
                </a:lnTo>
                <a:lnTo>
                  <a:pt x="336" y="124"/>
                </a:lnTo>
                <a:lnTo>
                  <a:pt x="336" y="124"/>
                </a:lnTo>
                <a:lnTo>
                  <a:pt x="336" y="124"/>
                </a:lnTo>
                <a:close/>
                <a:moveTo>
                  <a:pt x="336" y="125"/>
                </a:moveTo>
                <a:lnTo>
                  <a:pt x="336" y="126"/>
                </a:lnTo>
                <a:lnTo>
                  <a:pt x="336" y="125"/>
                </a:lnTo>
                <a:close/>
                <a:moveTo>
                  <a:pt x="332" y="175"/>
                </a:moveTo>
                <a:lnTo>
                  <a:pt x="337" y="176"/>
                </a:lnTo>
                <a:lnTo>
                  <a:pt x="341" y="179"/>
                </a:lnTo>
                <a:lnTo>
                  <a:pt x="340" y="182"/>
                </a:lnTo>
                <a:lnTo>
                  <a:pt x="339" y="185"/>
                </a:lnTo>
                <a:lnTo>
                  <a:pt x="334" y="182"/>
                </a:lnTo>
                <a:lnTo>
                  <a:pt x="332" y="175"/>
                </a:lnTo>
                <a:lnTo>
                  <a:pt x="334" y="176"/>
                </a:lnTo>
                <a:lnTo>
                  <a:pt x="332" y="175"/>
                </a:lnTo>
                <a:close/>
                <a:moveTo>
                  <a:pt x="331" y="193"/>
                </a:moveTo>
                <a:lnTo>
                  <a:pt x="329" y="194"/>
                </a:lnTo>
                <a:lnTo>
                  <a:pt x="329" y="192"/>
                </a:lnTo>
                <a:lnTo>
                  <a:pt x="329" y="192"/>
                </a:lnTo>
                <a:lnTo>
                  <a:pt x="329" y="193"/>
                </a:lnTo>
                <a:lnTo>
                  <a:pt x="330" y="193"/>
                </a:lnTo>
                <a:lnTo>
                  <a:pt x="331" y="193"/>
                </a:lnTo>
                <a:lnTo>
                  <a:pt x="331" y="193"/>
                </a:lnTo>
                <a:lnTo>
                  <a:pt x="331" y="193"/>
                </a:lnTo>
                <a:close/>
                <a:moveTo>
                  <a:pt x="329" y="166"/>
                </a:moveTo>
                <a:lnTo>
                  <a:pt x="324" y="168"/>
                </a:lnTo>
                <a:lnTo>
                  <a:pt x="320" y="166"/>
                </a:lnTo>
                <a:lnTo>
                  <a:pt x="322" y="163"/>
                </a:lnTo>
                <a:lnTo>
                  <a:pt x="329" y="166"/>
                </a:lnTo>
                <a:lnTo>
                  <a:pt x="328" y="167"/>
                </a:lnTo>
                <a:lnTo>
                  <a:pt x="329" y="166"/>
                </a:lnTo>
                <a:close/>
                <a:moveTo>
                  <a:pt x="286" y="99"/>
                </a:moveTo>
                <a:lnTo>
                  <a:pt x="286" y="97"/>
                </a:lnTo>
                <a:lnTo>
                  <a:pt x="286" y="99"/>
                </a:lnTo>
                <a:close/>
                <a:moveTo>
                  <a:pt x="283" y="66"/>
                </a:moveTo>
                <a:lnTo>
                  <a:pt x="283" y="67"/>
                </a:lnTo>
                <a:lnTo>
                  <a:pt x="283" y="67"/>
                </a:lnTo>
                <a:lnTo>
                  <a:pt x="282" y="67"/>
                </a:lnTo>
                <a:lnTo>
                  <a:pt x="283" y="66"/>
                </a:lnTo>
                <a:lnTo>
                  <a:pt x="283" y="66"/>
                </a:lnTo>
                <a:lnTo>
                  <a:pt x="283" y="66"/>
                </a:lnTo>
                <a:close/>
                <a:moveTo>
                  <a:pt x="282" y="115"/>
                </a:moveTo>
                <a:lnTo>
                  <a:pt x="282" y="115"/>
                </a:lnTo>
                <a:lnTo>
                  <a:pt x="282" y="115"/>
                </a:lnTo>
                <a:close/>
                <a:moveTo>
                  <a:pt x="278" y="96"/>
                </a:moveTo>
                <a:lnTo>
                  <a:pt x="278" y="97"/>
                </a:lnTo>
                <a:lnTo>
                  <a:pt x="278" y="99"/>
                </a:lnTo>
                <a:lnTo>
                  <a:pt x="277" y="97"/>
                </a:lnTo>
                <a:lnTo>
                  <a:pt x="278" y="96"/>
                </a:lnTo>
                <a:close/>
                <a:moveTo>
                  <a:pt x="277" y="93"/>
                </a:moveTo>
                <a:lnTo>
                  <a:pt x="275" y="94"/>
                </a:lnTo>
                <a:lnTo>
                  <a:pt x="275" y="96"/>
                </a:lnTo>
                <a:lnTo>
                  <a:pt x="274" y="94"/>
                </a:lnTo>
                <a:lnTo>
                  <a:pt x="273" y="94"/>
                </a:lnTo>
                <a:lnTo>
                  <a:pt x="275" y="93"/>
                </a:lnTo>
                <a:lnTo>
                  <a:pt x="277" y="93"/>
                </a:lnTo>
                <a:close/>
                <a:moveTo>
                  <a:pt x="274" y="92"/>
                </a:moveTo>
                <a:lnTo>
                  <a:pt x="274" y="93"/>
                </a:lnTo>
                <a:lnTo>
                  <a:pt x="273" y="94"/>
                </a:lnTo>
                <a:lnTo>
                  <a:pt x="273" y="93"/>
                </a:lnTo>
                <a:lnTo>
                  <a:pt x="274" y="92"/>
                </a:lnTo>
                <a:close/>
                <a:moveTo>
                  <a:pt x="274" y="74"/>
                </a:moveTo>
                <a:lnTo>
                  <a:pt x="274" y="73"/>
                </a:lnTo>
                <a:lnTo>
                  <a:pt x="275" y="73"/>
                </a:lnTo>
                <a:lnTo>
                  <a:pt x="275" y="74"/>
                </a:lnTo>
                <a:lnTo>
                  <a:pt x="273" y="76"/>
                </a:lnTo>
                <a:lnTo>
                  <a:pt x="273" y="75"/>
                </a:lnTo>
                <a:lnTo>
                  <a:pt x="274" y="74"/>
                </a:lnTo>
                <a:lnTo>
                  <a:pt x="274" y="74"/>
                </a:lnTo>
                <a:lnTo>
                  <a:pt x="274" y="74"/>
                </a:lnTo>
                <a:close/>
                <a:moveTo>
                  <a:pt x="272" y="55"/>
                </a:moveTo>
                <a:lnTo>
                  <a:pt x="272" y="55"/>
                </a:lnTo>
                <a:lnTo>
                  <a:pt x="272" y="55"/>
                </a:lnTo>
                <a:close/>
                <a:moveTo>
                  <a:pt x="272" y="68"/>
                </a:moveTo>
                <a:lnTo>
                  <a:pt x="272" y="68"/>
                </a:lnTo>
                <a:lnTo>
                  <a:pt x="273" y="68"/>
                </a:lnTo>
                <a:lnTo>
                  <a:pt x="272" y="69"/>
                </a:lnTo>
                <a:lnTo>
                  <a:pt x="271" y="69"/>
                </a:lnTo>
                <a:lnTo>
                  <a:pt x="271" y="68"/>
                </a:lnTo>
                <a:lnTo>
                  <a:pt x="272" y="68"/>
                </a:lnTo>
                <a:lnTo>
                  <a:pt x="272" y="68"/>
                </a:lnTo>
                <a:lnTo>
                  <a:pt x="272" y="68"/>
                </a:lnTo>
                <a:close/>
                <a:moveTo>
                  <a:pt x="271" y="77"/>
                </a:moveTo>
                <a:lnTo>
                  <a:pt x="272" y="80"/>
                </a:lnTo>
                <a:lnTo>
                  <a:pt x="271" y="77"/>
                </a:lnTo>
                <a:lnTo>
                  <a:pt x="271" y="78"/>
                </a:lnTo>
                <a:lnTo>
                  <a:pt x="271" y="77"/>
                </a:lnTo>
                <a:close/>
                <a:moveTo>
                  <a:pt x="269" y="50"/>
                </a:moveTo>
                <a:lnTo>
                  <a:pt x="269" y="50"/>
                </a:lnTo>
                <a:lnTo>
                  <a:pt x="269" y="50"/>
                </a:lnTo>
                <a:close/>
                <a:moveTo>
                  <a:pt x="260" y="59"/>
                </a:moveTo>
                <a:lnTo>
                  <a:pt x="260" y="58"/>
                </a:lnTo>
                <a:lnTo>
                  <a:pt x="260" y="58"/>
                </a:lnTo>
                <a:lnTo>
                  <a:pt x="260" y="58"/>
                </a:lnTo>
                <a:lnTo>
                  <a:pt x="261" y="57"/>
                </a:lnTo>
                <a:lnTo>
                  <a:pt x="261" y="58"/>
                </a:lnTo>
                <a:lnTo>
                  <a:pt x="260" y="59"/>
                </a:lnTo>
                <a:close/>
                <a:moveTo>
                  <a:pt x="261" y="55"/>
                </a:moveTo>
                <a:lnTo>
                  <a:pt x="260" y="53"/>
                </a:lnTo>
                <a:lnTo>
                  <a:pt x="260" y="53"/>
                </a:lnTo>
                <a:lnTo>
                  <a:pt x="260" y="53"/>
                </a:lnTo>
                <a:lnTo>
                  <a:pt x="261" y="55"/>
                </a:lnTo>
                <a:close/>
                <a:moveTo>
                  <a:pt x="257" y="101"/>
                </a:moveTo>
                <a:lnTo>
                  <a:pt x="273" y="109"/>
                </a:lnTo>
                <a:lnTo>
                  <a:pt x="287" y="118"/>
                </a:lnTo>
                <a:lnTo>
                  <a:pt x="295" y="124"/>
                </a:lnTo>
                <a:lnTo>
                  <a:pt x="303" y="128"/>
                </a:lnTo>
                <a:lnTo>
                  <a:pt x="306" y="131"/>
                </a:lnTo>
                <a:lnTo>
                  <a:pt x="306" y="135"/>
                </a:lnTo>
                <a:lnTo>
                  <a:pt x="305" y="136"/>
                </a:lnTo>
                <a:lnTo>
                  <a:pt x="305" y="136"/>
                </a:lnTo>
                <a:lnTo>
                  <a:pt x="305" y="138"/>
                </a:lnTo>
                <a:lnTo>
                  <a:pt x="306" y="138"/>
                </a:lnTo>
                <a:lnTo>
                  <a:pt x="307" y="140"/>
                </a:lnTo>
                <a:lnTo>
                  <a:pt x="307" y="142"/>
                </a:lnTo>
                <a:lnTo>
                  <a:pt x="305" y="141"/>
                </a:lnTo>
                <a:lnTo>
                  <a:pt x="304" y="141"/>
                </a:lnTo>
                <a:lnTo>
                  <a:pt x="302" y="141"/>
                </a:lnTo>
                <a:lnTo>
                  <a:pt x="299" y="140"/>
                </a:lnTo>
                <a:lnTo>
                  <a:pt x="294" y="139"/>
                </a:lnTo>
                <a:lnTo>
                  <a:pt x="289" y="142"/>
                </a:lnTo>
                <a:lnTo>
                  <a:pt x="286" y="140"/>
                </a:lnTo>
                <a:lnTo>
                  <a:pt x="281" y="136"/>
                </a:lnTo>
                <a:lnTo>
                  <a:pt x="277" y="134"/>
                </a:lnTo>
                <a:lnTo>
                  <a:pt x="275" y="128"/>
                </a:lnTo>
                <a:lnTo>
                  <a:pt x="281" y="128"/>
                </a:lnTo>
                <a:lnTo>
                  <a:pt x="288" y="133"/>
                </a:lnTo>
                <a:lnTo>
                  <a:pt x="289" y="131"/>
                </a:lnTo>
                <a:lnTo>
                  <a:pt x="289" y="128"/>
                </a:lnTo>
                <a:lnTo>
                  <a:pt x="287" y="127"/>
                </a:lnTo>
                <a:lnTo>
                  <a:pt x="285" y="126"/>
                </a:lnTo>
                <a:lnTo>
                  <a:pt x="282" y="125"/>
                </a:lnTo>
                <a:lnTo>
                  <a:pt x="280" y="124"/>
                </a:lnTo>
                <a:lnTo>
                  <a:pt x="279" y="124"/>
                </a:lnTo>
                <a:lnTo>
                  <a:pt x="279" y="124"/>
                </a:lnTo>
                <a:lnTo>
                  <a:pt x="278" y="123"/>
                </a:lnTo>
                <a:lnTo>
                  <a:pt x="278" y="122"/>
                </a:lnTo>
                <a:lnTo>
                  <a:pt x="277" y="122"/>
                </a:lnTo>
                <a:lnTo>
                  <a:pt x="275" y="122"/>
                </a:lnTo>
                <a:lnTo>
                  <a:pt x="274" y="122"/>
                </a:lnTo>
                <a:lnTo>
                  <a:pt x="273" y="121"/>
                </a:lnTo>
                <a:lnTo>
                  <a:pt x="271" y="122"/>
                </a:lnTo>
                <a:lnTo>
                  <a:pt x="269" y="123"/>
                </a:lnTo>
                <a:lnTo>
                  <a:pt x="271" y="119"/>
                </a:lnTo>
                <a:lnTo>
                  <a:pt x="270" y="117"/>
                </a:lnTo>
                <a:lnTo>
                  <a:pt x="269" y="116"/>
                </a:lnTo>
                <a:lnTo>
                  <a:pt x="266" y="116"/>
                </a:lnTo>
                <a:lnTo>
                  <a:pt x="258" y="110"/>
                </a:lnTo>
                <a:lnTo>
                  <a:pt x="257" y="101"/>
                </a:lnTo>
                <a:lnTo>
                  <a:pt x="261" y="103"/>
                </a:lnTo>
                <a:lnTo>
                  <a:pt x="257" y="101"/>
                </a:lnTo>
                <a:close/>
                <a:moveTo>
                  <a:pt x="272" y="130"/>
                </a:moveTo>
                <a:lnTo>
                  <a:pt x="271" y="130"/>
                </a:lnTo>
                <a:lnTo>
                  <a:pt x="270" y="128"/>
                </a:lnTo>
                <a:lnTo>
                  <a:pt x="272" y="127"/>
                </a:lnTo>
                <a:lnTo>
                  <a:pt x="273" y="128"/>
                </a:lnTo>
                <a:lnTo>
                  <a:pt x="272" y="128"/>
                </a:lnTo>
                <a:lnTo>
                  <a:pt x="272" y="130"/>
                </a:lnTo>
                <a:lnTo>
                  <a:pt x="271" y="130"/>
                </a:lnTo>
                <a:lnTo>
                  <a:pt x="272" y="130"/>
                </a:lnTo>
                <a:close/>
                <a:moveTo>
                  <a:pt x="271" y="191"/>
                </a:moveTo>
                <a:lnTo>
                  <a:pt x="277" y="193"/>
                </a:lnTo>
                <a:lnTo>
                  <a:pt x="277" y="198"/>
                </a:lnTo>
                <a:lnTo>
                  <a:pt x="271" y="197"/>
                </a:lnTo>
                <a:lnTo>
                  <a:pt x="271" y="191"/>
                </a:lnTo>
                <a:lnTo>
                  <a:pt x="272" y="191"/>
                </a:lnTo>
                <a:lnTo>
                  <a:pt x="271" y="191"/>
                </a:lnTo>
                <a:close/>
                <a:moveTo>
                  <a:pt x="279" y="227"/>
                </a:moveTo>
                <a:lnTo>
                  <a:pt x="288" y="233"/>
                </a:lnTo>
                <a:lnTo>
                  <a:pt x="295" y="239"/>
                </a:lnTo>
                <a:lnTo>
                  <a:pt x="294" y="240"/>
                </a:lnTo>
                <a:lnTo>
                  <a:pt x="293" y="241"/>
                </a:lnTo>
                <a:lnTo>
                  <a:pt x="295" y="240"/>
                </a:lnTo>
                <a:lnTo>
                  <a:pt x="296" y="241"/>
                </a:lnTo>
                <a:lnTo>
                  <a:pt x="283" y="238"/>
                </a:lnTo>
                <a:lnTo>
                  <a:pt x="279" y="227"/>
                </a:lnTo>
                <a:lnTo>
                  <a:pt x="279" y="232"/>
                </a:lnTo>
                <a:lnTo>
                  <a:pt x="279" y="227"/>
                </a:lnTo>
                <a:close/>
                <a:moveTo>
                  <a:pt x="282" y="216"/>
                </a:moveTo>
                <a:lnTo>
                  <a:pt x="287" y="218"/>
                </a:lnTo>
                <a:lnTo>
                  <a:pt x="291" y="222"/>
                </a:lnTo>
                <a:lnTo>
                  <a:pt x="289" y="223"/>
                </a:lnTo>
                <a:lnTo>
                  <a:pt x="289" y="225"/>
                </a:lnTo>
                <a:lnTo>
                  <a:pt x="285" y="224"/>
                </a:lnTo>
                <a:lnTo>
                  <a:pt x="281" y="223"/>
                </a:lnTo>
                <a:lnTo>
                  <a:pt x="281" y="219"/>
                </a:lnTo>
                <a:lnTo>
                  <a:pt x="282" y="216"/>
                </a:lnTo>
                <a:lnTo>
                  <a:pt x="283" y="217"/>
                </a:lnTo>
                <a:lnTo>
                  <a:pt x="282" y="216"/>
                </a:lnTo>
                <a:close/>
                <a:moveTo>
                  <a:pt x="287" y="175"/>
                </a:moveTo>
                <a:lnTo>
                  <a:pt x="286" y="177"/>
                </a:lnTo>
                <a:lnTo>
                  <a:pt x="285" y="180"/>
                </a:lnTo>
                <a:lnTo>
                  <a:pt x="285" y="176"/>
                </a:lnTo>
                <a:lnTo>
                  <a:pt x="289" y="174"/>
                </a:lnTo>
                <a:lnTo>
                  <a:pt x="287" y="175"/>
                </a:lnTo>
                <a:lnTo>
                  <a:pt x="287" y="175"/>
                </a:lnTo>
                <a:close/>
                <a:moveTo>
                  <a:pt x="287" y="179"/>
                </a:moveTo>
                <a:lnTo>
                  <a:pt x="287" y="177"/>
                </a:lnTo>
                <a:lnTo>
                  <a:pt x="288" y="176"/>
                </a:lnTo>
                <a:lnTo>
                  <a:pt x="288" y="177"/>
                </a:lnTo>
                <a:lnTo>
                  <a:pt x="287" y="179"/>
                </a:lnTo>
                <a:lnTo>
                  <a:pt x="287" y="179"/>
                </a:lnTo>
                <a:lnTo>
                  <a:pt x="287" y="179"/>
                </a:lnTo>
                <a:close/>
                <a:moveTo>
                  <a:pt x="291" y="154"/>
                </a:moveTo>
                <a:lnTo>
                  <a:pt x="290" y="151"/>
                </a:lnTo>
                <a:lnTo>
                  <a:pt x="290" y="149"/>
                </a:lnTo>
                <a:lnTo>
                  <a:pt x="291" y="151"/>
                </a:lnTo>
                <a:lnTo>
                  <a:pt x="291" y="154"/>
                </a:lnTo>
                <a:close/>
                <a:moveTo>
                  <a:pt x="293" y="176"/>
                </a:moveTo>
                <a:lnTo>
                  <a:pt x="294" y="177"/>
                </a:lnTo>
                <a:lnTo>
                  <a:pt x="293" y="179"/>
                </a:lnTo>
                <a:lnTo>
                  <a:pt x="291" y="177"/>
                </a:lnTo>
                <a:lnTo>
                  <a:pt x="293" y="176"/>
                </a:lnTo>
                <a:lnTo>
                  <a:pt x="293" y="176"/>
                </a:lnTo>
                <a:lnTo>
                  <a:pt x="293" y="176"/>
                </a:lnTo>
                <a:close/>
                <a:moveTo>
                  <a:pt x="277" y="123"/>
                </a:moveTo>
                <a:lnTo>
                  <a:pt x="277" y="123"/>
                </a:lnTo>
                <a:lnTo>
                  <a:pt x="278" y="124"/>
                </a:lnTo>
                <a:lnTo>
                  <a:pt x="277" y="124"/>
                </a:lnTo>
                <a:lnTo>
                  <a:pt x="277" y="123"/>
                </a:lnTo>
                <a:close/>
                <a:moveTo>
                  <a:pt x="266" y="119"/>
                </a:moveTo>
                <a:lnTo>
                  <a:pt x="268" y="118"/>
                </a:lnTo>
                <a:lnTo>
                  <a:pt x="269" y="118"/>
                </a:lnTo>
                <a:lnTo>
                  <a:pt x="268" y="119"/>
                </a:lnTo>
                <a:lnTo>
                  <a:pt x="266" y="119"/>
                </a:lnTo>
                <a:lnTo>
                  <a:pt x="266" y="119"/>
                </a:lnTo>
                <a:lnTo>
                  <a:pt x="266" y="119"/>
                </a:lnTo>
                <a:close/>
                <a:moveTo>
                  <a:pt x="266" y="146"/>
                </a:moveTo>
                <a:lnTo>
                  <a:pt x="264" y="146"/>
                </a:lnTo>
                <a:lnTo>
                  <a:pt x="266" y="146"/>
                </a:lnTo>
                <a:lnTo>
                  <a:pt x="266" y="144"/>
                </a:lnTo>
                <a:lnTo>
                  <a:pt x="266" y="146"/>
                </a:lnTo>
                <a:close/>
                <a:moveTo>
                  <a:pt x="258" y="177"/>
                </a:moveTo>
                <a:lnTo>
                  <a:pt x="258" y="179"/>
                </a:lnTo>
                <a:lnTo>
                  <a:pt x="260" y="179"/>
                </a:lnTo>
                <a:lnTo>
                  <a:pt x="258" y="180"/>
                </a:lnTo>
                <a:lnTo>
                  <a:pt x="257" y="179"/>
                </a:lnTo>
                <a:lnTo>
                  <a:pt x="258" y="179"/>
                </a:lnTo>
                <a:lnTo>
                  <a:pt x="258" y="177"/>
                </a:lnTo>
                <a:lnTo>
                  <a:pt x="258" y="179"/>
                </a:lnTo>
                <a:lnTo>
                  <a:pt x="258" y="177"/>
                </a:lnTo>
                <a:close/>
                <a:moveTo>
                  <a:pt x="257" y="165"/>
                </a:moveTo>
                <a:lnTo>
                  <a:pt x="258" y="166"/>
                </a:lnTo>
                <a:lnTo>
                  <a:pt x="260" y="166"/>
                </a:lnTo>
                <a:lnTo>
                  <a:pt x="257" y="166"/>
                </a:lnTo>
                <a:lnTo>
                  <a:pt x="257" y="165"/>
                </a:lnTo>
                <a:lnTo>
                  <a:pt x="257" y="165"/>
                </a:lnTo>
                <a:lnTo>
                  <a:pt x="257" y="165"/>
                </a:lnTo>
                <a:close/>
                <a:moveTo>
                  <a:pt x="258" y="164"/>
                </a:moveTo>
                <a:lnTo>
                  <a:pt x="258" y="164"/>
                </a:lnTo>
                <a:lnTo>
                  <a:pt x="258" y="164"/>
                </a:lnTo>
                <a:lnTo>
                  <a:pt x="260" y="164"/>
                </a:lnTo>
                <a:lnTo>
                  <a:pt x="260" y="164"/>
                </a:lnTo>
                <a:lnTo>
                  <a:pt x="260" y="165"/>
                </a:lnTo>
                <a:lnTo>
                  <a:pt x="258" y="164"/>
                </a:lnTo>
                <a:close/>
                <a:moveTo>
                  <a:pt x="252" y="160"/>
                </a:moveTo>
                <a:lnTo>
                  <a:pt x="250" y="160"/>
                </a:lnTo>
                <a:lnTo>
                  <a:pt x="252" y="159"/>
                </a:lnTo>
                <a:lnTo>
                  <a:pt x="252" y="160"/>
                </a:lnTo>
                <a:lnTo>
                  <a:pt x="252" y="160"/>
                </a:lnTo>
                <a:close/>
                <a:moveTo>
                  <a:pt x="202" y="249"/>
                </a:moveTo>
                <a:lnTo>
                  <a:pt x="200" y="251"/>
                </a:lnTo>
                <a:lnTo>
                  <a:pt x="199" y="254"/>
                </a:lnTo>
                <a:lnTo>
                  <a:pt x="198" y="250"/>
                </a:lnTo>
                <a:lnTo>
                  <a:pt x="199" y="247"/>
                </a:lnTo>
                <a:lnTo>
                  <a:pt x="200" y="247"/>
                </a:lnTo>
                <a:lnTo>
                  <a:pt x="202" y="249"/>
                </a:lnTo>
                <a:close/>
                <a:moveTo>
                  <a:pt x="207" y="269"/>
                </a:moveTo>
                <a:lnTo>
                  <a:pt x="207" y="268"/>
                </a:lnTo>
                <a:lnTo>
                  <a:pt x="207" y="267"/>
                </a:lnTo>
                <a:lnTo>
                  <a:pt x="207" y="267"/>
                </a:lnTo>
                <a:lnTo>
                  <a:pt x="207" y="268"/>
                </a:lnTo>
                <a:lnTo>
                  <a:pt x="208" y="268"/>
                </a:lnTo>
                <a:lnTo>
                  <a:pt x="209" y="269"/>
                </a:lnTo>
                <a:lnTo>
                  <a:pt x="208" y="269"/>
                </a:lnTo>
                <a:lnTo>
                  <a:pt x="207" y="269"/>
                </a:lnTo>
                <a:lnTo>
                  <a:pt x="207" y="268"/>
                </a:lnTo>
                <a:lnTo>
                  <a:pt x="207" y="269"/>
                </a:lnTo>
                <a:close/>
                <a:moveTo>
                  <a:pt x="212" y="265"/>
                </a:moveTo>
                <a:lnTo>
                  <a:pt x="212" y="264"/>
                </a:lnTo>
                <a:lnTo>
                  <a:pt x="213" y="263"/>
                </a:lnTo>
                <a:lnTo>
                  <a:pt x="213" y="264"/>
                </a:lnTo>
                <a:lnTo>
                  <a:pt x="212" y="265"/>
                </a:lnTo>
                <a:close/>
                <a:moveTo>
                  <a:pt x="212" y="242"/>
                </a:moveTo>
                <a:lnTo>
                  <a:pt x="213" y="242"/>
                </a:lnTo>
                <a:lnTo>
                  <a:pt x="212" y="242"/>
                </a:lnTo>
                <a:close/>
                <a:moveTo>
                  <a:pt x="221" y="254"/>
                </a:moveTo>
                <a:lnTo>
                  <a:pt x="221" y="252"/>
                </a:lnTo>
                <a:lnTo>
                  <a:pt x="221" y="251"/>
                </a:lnTo>
                <a:lnTo>
                  <a:pt x="219" y="249"/>
                </a:lnTo>
                <a:lnTo>
                  <a:pt x="216" y="244"/>
                </a:lnTo>
                <a:lnTo>
                  <a:pt x="216" y="244"/>
                </a:lnTo>
                <a:lnTo>
                  <a:pt x="216" y="246"/>
                </a:lnTo>
                <a:lnTo>
                  <a:pt x="214" y="244"/>
                </a:lnTo>
                <a:lnTo>
                  <a:pt x="213" y="242"/>
                </a:lnTo>
                <a:lnTo>
                  <a:pt x="213" y="242"/>
                </a:lnTo>
                <a:lnTo>
                  <a:pt x="214" y="242"/>
                </a:lnTo>
                <a:lnTo>
                  <a:pt x="212" y="240"/>
                </a:lnTo>
                <a:lnTo>
                  <a:pt x="211" y="239"/>
                </a:lnTo>
                <a:lnTo>
                  <a:pt x="209" y="240"/>
                </a:lnTo>
                <a:lnTo>
                  <a:pt x="211" y="241"/>
                </a:lnTo>
                <a:lnTo>
                  <a:pt x="208" y="244"/>
                </a:lnTo>
                <a:lnTo>
                  <a:pt x="209" y="250"/>
                </a:lnTo>
                <a:lnTo>
                  <a:pt x="211" y="250"/>
                </a:lnTo>
                <a:lnTo>
                  <a:pt x="212" y="250"/>
                </a:lnTo>
                <a:lnTo>
                  <a:pt x="211" y="252"/>
                </a:lnTo>
                <a:lnTo>
                  <a:pt x="211" y="254"/>
                </a:lnTo>
                <a:lnTo>
                  <a:pt x="209" y="252"/>
                </a:lnTo>
                <a:lnTo>
                  <a:pt x="209" y="252"/>
                </a:lnTo>
                <a:lnTo>
                  <a:pt x="209" y="255"/>
                </a:lnTo>
                <a:lnTo>
                  <a:pt x="209" y="256"/>
                </a:lnTo>
                <a:lnTo>
                  <a:pt x="207" y="252"/>
                </a:lnTo>
                <a:lnTo>
                  <a:pt x="207" y="249"/>
                </a:lnTo>
                <a:lnTo>
                  <a:pt x="205" y="250"/>
                </a:lnTo>
                <a:lnTo>
                  <a:pt x="206" y="249"/>
                </a:lnTo>
                <a:lnTo>
                  <a:pt x="204" y="248"/>
                </a:lnTo>
                <a:lnTo>
                  <a:pt x="203" y="249"/>
                </a:lnTo>
                <a:lnTo>
                  <a:pt x="203" y="247"/>
                </a:lnTo>
                <a:lnTo>
                  <a:pt x="203" y="244"/>
                </a:lnTo>
                <a:lnTo>
                  <a:pt x="203" y="246"/>
                </a:lnTo>
                <a:lnTo>
                  <a:pt x="204" y="246"/>
                </a:lnTo>
                <a:lnTo>
                  <a:pt x="204" y="244"/>
                </a:lnTo>
                <a:lnTo>
                  <a:pt x="204" y="244"/>
                </a:lnTo>
                <a:lnTo>
                  <a:pt x="203" y="242"/>
                </a:lnTo>
                <a:lnTo>
                  <a:pt x="200" y="241"/>
                </a:lnTo>
                <a:lnTo>
                  <a:pt x="198" y="238"/>
                </a:lnTo>
                <a:lnTo>
                  <a:pt x="200" y="235"/>
                </a:lnTo>
                <a:lnTo>
                  <a:pt x="197" y="232"/>
                </a:lnTo>
                <a:lnTo>
                  <a:pt x="197" y="229"/>
                </a:lnTo>
                <a:lnTo>
                  <a:pt x="195" y="227"/>
                </a:lnTo>
                <a:lnTo>
                  <a:pt x="192" y="227"/>
                </a:lnTo>
                <a:lnTo>
                  <a:pt x="194" y="226"/>
                </a:lnTo>
                <a:lnTo>
                  <a:pt x="195" y="226"/>
                </a:lnTo>
                <a:lnTo>
                  <a:pt x="195" y="224"/>
                </a:lnTo>
                <a:lnTo>
                  <a:pt x="194" y="223"/>
                </a:lnTo>
                <a:lnTo>
                  <a:pt x="196" y="225"/>
                </a:lnTo>
                <a:lnTo>
                  <a:pt x="196" y="227"/>
                </a:lnTo>
                <a:lnTo>
                  <a:pt x="197" y="227"/>
                </a:lnTo>
                <a:lnTo>
                  <a:pt x="198" y="226"/>
                </a:lnTo>
                <a:lnTo>
                  <a:pt x="199" y="229"/>
                </a:lnTo>
                <a:lnTo>
                  <a:pt x="200" y="231"/>
                </a:lnTo>
                <a:lnTo>
                  <a:pt x="202" y="230"/>
                </a:lnTo>
                <a:lnTo>
                  <a:pt x="204" y="231"/>
                </a:lnTo>
                <a:lnTo>
                  <a:pt x="203" y="232"/>
                </a:lnTo>
                <a:lnTo>
                  <a:pt x="200" y="233"/>
                </a:lnTo>
                <a:lnTo>
                  <a:pt x="204" y="237"/>
                </a:lnTo>
                <a:lnTo>
                  <a:pt x="206" y="241"/>
                </a:lnTo>
                <a:lnTo>
                  <a:pt x="207" y="238"/>
                </a:lnTo>
                <a:lnTo>
                  <a:pt x="207" y="234"/>
                </a:lnTo>
                <a:lnTo>
                  <a:pt x="207" y="234"/>
                </a:lnTo>
                <a:lnTo>
                  <a:pt x="207" y="235"/>
                </a:lnTo>
                <a:lnTo>
                  <a:pt x="206" y="231"/>
                </a:lnTo>
                <a:lnTo>
                  <a:pt x="208" y="231"/>
                </a:lnTo>
                <a:lnTo>
                  <a:pt x="208" y="230"/>
                </a:lnTo>
                <a:lnTo>
                  <a:pt x="208" y="230"/>
                </a:lnTo>
                <a:lnTo>
                  <a:pt x="206" y="227"/>
                </a:lnTo>
                <a:lnTo>
                  <a:pt x="204" y="226"/>
                </a:lnTo>
                <a:lnTo>
                  <a:pt x="205" y="225"/>
                </a:lnTo>
                <a:lnTo>
                  <a:pt x="205" y="224"/>
                </a:lnTo>
                <a:lnTo>
                  <a:pt x="203" y="223"/>
                </a:lnTo>
                <a:lnTo>
                  <a:pt x="200" y="223"/>
                </a:lnTo>
                <a:lnTo>
                  <a:pt x="202" y="222"/>
                </a:lnTo>
                <a:lnTo>
                  <a:pt x="203" y="219"/>
                </a:lnTo>
                <a:lnTo>
                  <a:pt x="202" y="219"/>
                </a:lnTo>
                <a:lnTo>
                  <a:pt x="199" y="218"/>
                </a:lnTo>
                <a:lnTo>
                  <a:pt x="200" y="217"/>
                </a:lnTo>
                <a:lnTo>
                  <a:pt x="200" y="216"/>
                </a:lnTo>
                <a:lnTo>
                  <a:pt x="202" y="215"/>
                </a:lnTo>
                <a:lnTo>
                  <a:pt x="203" y="213"/>
                </a:lnTo>
                <a:lnTo>
                  <a:pt x="203" y="215"/>
                </a:lnTo>
                <a:lnTo>
                  <a:pt x="203" y="216"/>
                </a:lnTo>
                <a:lnTo>
                  <a:pt x="203" y="216"/>
                </a:lnTo>
                <a:lnTo>
                  <a:pt x="204" y="215"/>
                </a:lnTo>
                <a:lnTo>
                  <a:pt x="208" y="221"/>
                </a:lnTo>
                <a:lnTo>
                  <a:pt x="211" y="227"/>
                </a:lnTo>
                <a:lnTo>
                  <a:pt x="213" y="229"/>
                </a:lnTo>
                <a:lnTo>
                  <a:pt x="214" y="232"/>
                </a:lnTo>
                <a:lnTo>
                  <a:pt x="216" y="232"/>
                </a:lnTo>
                <a:lnTo>
                  <a:pt x="217" y="229"/>
                </a:lnTo>
                <a:lnTo>
                  <a:pt x="219" y="231"/>
                </a:lnTo>
                <a:lnTo>
                  <a:pt x="219" y="232"/>
                </a:lnTo>
                <a:lnTo>
                  <a:pt x="216" y="234"/>
                </a:lnTo>
                <a:lnTo>
                  <a:pt x="217" y="237"/>
                </a:lnTo>
                <a:lnTo>
                  <a:pt x="217" y="237"/>
                </a:lnTo>
                <a:lnTo>
                  <a:pt x="216" y="238"/>
                </a:lnTo>
                <a:lnTo>
                  <a:pt x="217" y="238"/>
                </a:lnTo>
                <a:lnTo>
                  <a:pt x="217" y="239"/>
                </a:lnTo>
                <a:lnTo>
                  <a:pt x="219" y="240"/>
                </a:lnTo>
                <a:lnTo>
                  <a:pt x="217" y="241"/>
                </a:lnTo>
                <a:lnTo>
                  <a:pt x="220" y="243"/>
                </a:lnTo>
                <a:lnTo>
                  <a:pt x="221" y="246"/>
                </a:lnTo>
                <a:lnTo>
                  <a:pt x="222" y="246"/>
                </a:lnTo>
                <a:lnTo>
                  <a:pt x="223" y="244"/>
                </a:lnTo>
                <a:lnTo>
                  <a:pt x="224" y="247"/>
                </a:lnTo>
                <a:lnTo>
                  <a:pt x="224" y="249"/>
                </a:lnTo>
                <a:lnTo>
                  <a:pt x="222" y="251"/>
                </a:lnTo>
                <a:lnTo>
                  <a:pt x="221" y="254"/>
                </a:lnTo>
                <a:lnTo>
                  <a:pt x="221" y="254"/>
                </a:lnTo>
                <a:lnTo>
                  <a:pt x="221" y="254"/>
                </a:lnTo>
                <a:close/>
                <a:moveTo>
                  <a:pt x="204" y="221"/>
                </a:moveTo>
                <a:lnTo>
                  <a:pt x="204" y="221"/>
                </a:lnTo>
                <a:lnTo>
                  <a:pt x="203" y="221"/>
                </a:lnTo>
                <a:lnTo>
                  <a:pt x="204" y="222"/>
                </a:lnTo>
                <a:lnTo>
                  <a:pt x="205" y="222"/>
                </a:lnTo>
                <a:lnTo>
                  <a:pt x="205" y="221"/>
                </a:lnTo>
                <a:lnTo>
                  <a:pt x="204" y="221"/>
                </a:lnTo>
                <a:lnTo>
                  <a:pt x="205" y="221"/>
                </a:lnTo>
                <a:lnTo>
                  <a:pt x="204" y="221"/>
                </a:lnTo>
                <a:close/>
                <a:moveTo>
                  <a:pt x="211" y="251"/>
                </a:moveTo>
                <a:lnTo>
                  <a:pt x="209" y="250"/>
                </a:lnTo>
                <a:lnTo>
                  <a:pt x="208" y="249"/>
                </a:lnTo>
                <a:lnTo>
                  <a:pt x="209" y="251"/>
                </a:lnTo>
                <a:lnTo>
                  <a:pt x="211" y="251"/>
                </a:lnTo>
                <a:close/>
                <a:moveTo>
                  <a:pt x="204" y="235"/>
                </a:moveTo>
                <a:lnTo>
                  <a:pt x="204" y="235"/>
                </a:lnTo>
                <a:lnTo>
                  <a:pt x="205" y="235"/>
                </a:lnTo>
                <a:lnTo>
                  <a:pt x="205" y="235"/>
                </a:lnTo>
                <a:lnTo>
                  <a:pt x="204" y="235"/>
                </a:lnTo>
                <a:close/>
                <a:moveTo>
                  <a:pt x="205" y="235"/>
                </a:moveTo>
                <a:lnTo>
                  <a:pt x="207" y="237"/>
                </a:lnTo>
                <a:lnTo>
                  <a:pt x="205" y="235"/>
                </a:lnTo>
                <a:lnTo>
                  <a:pt x="205" y="235"/>
                </a:lnTo>
                <a:lnTo>
                  <a:pt x="205" y="235"/>
                </a:lnTo>
                <a:close/>
                <a:moveTo>
                  <a:pt x="204" y="215"/>
                </a:moveTo>
                <a:lnTo>
                  <a:pt x="203" y="215"/>
                </a:lnTo>
                <a:lnTo>
                  <a:pt x="204" y="215"/>
                </a:lnTo>
                <a:close/>
                <a:moveTo>
                  <a:pt x="224" y="231"/>
                </a:moveTo>
                <a:lnTo>
                  <a:pt x="221" y="230"/>
                </a:lnTo>
                <a:lnTo>
                  <a:pt x="221" y="227"/>
                </a:lnTo>
                <a:lnTo>
                  <a:pt x="223" y="229"/>
                </a:lnTo>
                <a:lnTo>
                  <a:pt x="224" y="231"/>
                </a:lnTo>
                <a:lnTo>
                  <a:pt x="222" y="231"/>
                </a:lnTo>
                <a:lnTo>
                  <a:pt x="224" y="231"/>
                </a:lnTo>
                <a:close/>
                <a:moveTo>
                  <a:pt x="223" y="252"/>
                </a:moveTo>
                <a:lnTo>
                  <a:pt x="222" y="252"/>
                </a:lnTo>
                <a:lnTo>
                  <a:pt x="223" y="252"/>
                </a:lnTo>
                <a:close/>
                <a:moveTo>
                  <a:pt x="224" y="252"/>
                </a:moveTo>
                <a:lnTo>
                  <a:pt x="223" y="251"/>
                </a:lnTo>
                <a:lnTo>
                  <a:pt x="223" y="252"/>
                </a:lnTo>
                <a:lnTo>
                  <a:pt x="223" y="251"/>
                </a:lnTo>
                <a:lnTo>
                  <a:pt x="224" y="250"/>
                </a:lnTo>
                <a:lnTo>
                  <a:pt x="224" y="251"/>
                </a:lnTo>
                <a:lnTo>
                  <a:pt x="224" y="252"/>
                </a:lnTo>
                <a:close/>
                <a:moveTo>
                  <a:pt x="225" y="256"/>
                </a:moveTo>
                <a:lnTo>
                  <a:pt x="225" y="254"/>
                </a:lnTo>
                <a:lnTo>
                  <a:pt x="224" y="252"/>
                </a:lnTo>
                <a:lnTo>
                  <a:pt x="225" y="252"/>
                </a:lnTo>
                <a:lnTo>
                  <a:pt x="225" y="254"/>
                </a:lnTo>
                <a:lnTo>
                  <a:pt x="227" y="254"/>
                </a:lnTo>
                <a:lnTo>
                  <a:pt x="227" y="256"/>
                </a:lnTo>
                <a:lnTo>
                  <a:pt x="228" y="256"/>
                </a:lnTo>
                <a:lnTo>
                  <a:pt x="228" y="255"/>
                </a:lnTo>
                <a:lnTo>
                  <a:pt x="228" y="256"/>
                </a:lnTo>
                <a:lnTo>
                  <a:pt x="225" y="256"/>
                </a:lnTo>
                <a:lnTo>
                  <a:pt x="225" y="256"/>
                </a:lnTo>
                <a:lnTo>
                  <a:pt x="225" y="256"/>
                </a:lnTo>
                <a:close/>
                <a:moveTo>
                  <a:pt x="228" y="224"/>
                </a:moveTo>
                <a:lnTo>
                  <a:pt x="227" y="224"/>
                </a:lnTo>
                <a:lnTo>
                  <a:pt x="225" y="224"/>
                </a:lnTo>
                <a:lnTo>
                  <a:pt x="227" y="223"/>
                </a:lnTo>
                <a:lnTo>
                  <a:pt x="228" y="224"/>
                </a:lnTo>
                <a:close/>
                <a:moveTo>
                  <a:pt x="228" y="215"/>
                </a:moveTo>
                <a:lnTo>
                  <a:pt x="230" y="214"/>
                </a:lnTo>
                <a:lnTo>
                  <a:pt x="230" y="216"/>
                </a:lnTo>
                <a:lnTo>
                  <a:pt x="229" y="215"/>
                </a:lnTo>
                <a:lnTo>
                  <a:pt x="228" y="215"/>
                </a:lnTo>
                <a:lnTo>
                  <a:pt x="228" y="215"/>
                </a:lnTo>
                <a:lnTo>
                  <a:pt x="228" y="215"/>
                </a:lnTo>
                <a:close/>
                <a:moveTo>
                  <a:pt x="231" y="225"/>
                </a:moveTo>
                <a:lnTo>
                  <a:pt x="230" y="225"/>
                </a:lnTo>
                <a:lnTo>
                  <a:pt x="230" y="226"/>
                </a:lnTo>
                <a:lnTo>
                  <a:pt x="230" y="224"/>
                </a:lnTo>
                <a:lnTo>
                  <a:pt x="230" y="223"/>
                </a:lnTo>
                <a:lnTo>
                  <a:pt x="231" y="224"/>
                </a:lnTo>
                <a:lnTo>
                  <a:pt x="231" y="225"/>
                </a:lnTo>
                <a:close/>
                <a:moveTo>
                  <a:pt x="231" y="115"/>
                </a:moveTo>
                <a:lnTo>
                  <a:pt x="232" y="115"/>
                </a:lnTo>
                <a:lnTo>
                  <a:pt x="231" y="118"/>
                </a:lnTo>
                <a:lnTo>
                  <a:pt x="231" y="116"/>
                </a:lnTo>
                <a:lnTo>
                  <a:pt x="231" y="115"/>
                </a:lnTo>
                <a:close/>
                <a:moveTo>
                  <a:pt x="235" y="200"/>
                </a:moveTo>
                <a:lnTo>
                  <a:pt x="235" y="201"/>
                </a:lnTo>
                <a:lnTo>
                  <a:pt x="235" y="202"/>
                </a:lnTo>
                <a:lnTo>
                  <a:pt x="233" y="201"/>
                </a:lnTo>
                <a:lnTo>
                  <a:pt x="232" y="201"/>
                </a:lnTo>
                <a:lnTo>
                  <a:pt x="233" y="199"/>
                </a:lnTo>
                <a:lnTo>
                  <a:pt x="235" y="200"/>
                </a:lnTo>
                <a:close/>
                <a:moveTo>
                  <a:pt x="235" y="190"/>
                </a:moveTo>
                <a:lnTo>
                  <a:pt x="236" y="190"/>
                </a:lnTo>
                <a:lnTo>
                  <a:pt x="238" y="189"/>
                </a:lnTo>
                <a:lnTo>
                  <a:pt x="239" y="190"/>
                </a:lnTo>
                <a:lnTo>
                  <a:pt x="240" y="191"/>
                </a:lnTo>
                <a:lnTo>
                  <a:pt x="237" y="192"/>
                </a:lnTo>
                <a:lnTo>
                  <a:pt x="235" y="190"/>
                </a:lnTo>
                <a:lnTo>
                  <a:pt x="235" y="190"/>
                </a:lnTo>
                <a:lnTo>
                  <a:pt x="235" y="190"/>
                </a:lnTo>
                <a:close/>
                <a:moveTo>
                  <a:pt x="237" y="204"/>
                </a:moveTo>
                <a:lnTo>
                  <a:pt x="236" y="202"/>
                </a:lnTo>
                <a:lnTo>
                  <a:pt x="236" y="201"/>
                </a:lnTo>
                <a:lnTo>
                  <a:pt x="237" y="202"/>
                </a:lnTo>
                <a:lnTo>
                  <a:pt x="237" y="204"/>
                </a:lnTo>
                <a:lnTo>
                  <a:pt x="237" y="204"/>
                </a:lnTo>
                <a:lnTo>
                  <a:pt x="237" y="204"/>
                </a:lnTo>
                <a:close/>
                <a:moveTo>
                  <a:pt x="232" y="204"/>
                </a:moveTo>
                <a:lnTo>
                  <a:pt x="233" y="204"/>
                </a:lnTo>
                <a:lnTo>
                  <a:pt x="233" y="204"/>
                </a:lnTo>
                <a:lnTo>
                  <a:pt x="232" y="204"/>
                </a:lnTo>
                <a:lnTo>
                  <a:pt x="232" y="204"/>
                </a:lnTo>
                <a:lnTo>
                  <a:pt x="232" y="204"/>
                </a:lnTo>
                <a:lnTo>
                  <a:pt x="232" y="204"/>
                </a:lnTo>
                <a:close/>
                <a:moveTo>
                  <a:pt x="232" y="225"/>
                </a:moveTo>
                <a:lnTo>
                  <a:pt x="232" y="224"/>
                </a:lnTo>
                <a:lnTo>
                  <a:pt x="232" y="223"/>
                </a:lnTo>
                <a:lnTo>
                  <a:pt x="232" y="224"/>
                </a:lnTo>
                <a:lnTo>
                  <a:pt x="232" y="225"/>
                </a:lnTo>
                <a:lnTo>
                  <a:pt x="232" y="225"/>
                </a:lnTo>
                <a:lnTo>
                  <a:pt x="232" y="225"/>
                </a:lnTo>
                <a:close/>
                <a:moveTo>
                  <a:pt x="236" y="241"/>
                </a:moveTo>
                <a:lnTo>
                  <a:pt x="233" y="240"/>
                </a:lnTo>
                <a:lnTo>
                  <a:pt x="232" y="239"/>
                </a:lnTo>
                <a:lnTo>
                  <a:pt x="232" y="237"/>
                </a:lnTo>
                <a:lnTo>
                  <a:pt x="231" y="234"/>
                </a:lnTo>
                <a:lnTo>
                  <a:pt x="235" y="235"/>
                </a:lnTo>
                <a:lnTo>
                  <a:pt x="237" y="239"/>
                </a:lnTo>
                <a:lnTo>
                  <a:pt x="236" y="240"/>
                </a:lnTo>
                <a:lnTo>
                  <a:pt x="236" y="241"/>
                </a:lnTo>
                <a:close/>
                <a:moveTo>
                  <a:pt x="236" y="242"/>
                </a:moveTo>
                <a:lnTo>
                  <a:pt x="236" y="241"/>
                </a:lnTo>
                <a:lnTo>
                  <a:pt x="236" y="242"/>
                </a:lnTo>
                <a:close/>
                <a:moveTo>
                  <a:pt x="237" y="241"/>
                </a:moveTo>
                <a:lnTo>
                  <a:pt x="237" y="240"/>
                </a:lnTo>
                <a:lnTo>
                  <a:pt x="239" y="241"/>
                </a:lnTo>
                <a:lnTo>
                  <a:pt x="238" y="241"/>
                </a:lnTo>
                <a:lnTo>
                  <a:pt x="237" y="241"/>
                </a:lnTo>
                <a:close/>
                <a:moveTo>
                  <a:pt x="237" y="199"/>
                </a:moveTo>
                <a:lnTo>
                  <a:pt x="239" y="196"/>
                </a:lnTo>
                <a:lnTo>
                  <a:pt x="241" y="192"/>
                </a:lnTo>
                <a:lnTo>
                  <a:pt x="242" y="193"/>
                </a:lnTo>
                <a:lnTo>
                  <a:pt x="244" y="193"/>
                </a:lnTo>
                <a:lnTo>
                  <a:pt x="240" y="196"/>
                </a:lnTo>
                <a:lnTo>
                  <a:pt x="237" y="199"/>
                </a:lnTo>
                <a:lnTo>
                  <a:pt x="238" y="197"/>
                </a:lnTo>
                <a:lnTo>
                  <a:pt x="237" y="199"/>
                </a:lnTo>
                <a:close/>
                <a:moveTo>
                  <a:pt x="244" y="182"/>
                </a:moveTo>
                <a:lnTo>
                  <a:pt x="242" y="181"/>
                </a:lnTo>
                <a:lnTo>
                  <a:pt x="244" y="180"/>
                </a:lnTo>
                <a:lnTo>
                  <a:pt x="244" y="181"/>
                </a:lnTo>
                <a:lnTo>
                  <a:pt x="244" y="182"/>
                </a:lnTo>
                <a:lnTo>
                  <a:pt x="242" y="182"/>
                </a:lnTo>
                <a:lnTo>
                  <a:pt x="244" y="182"/>
                </a:lnTo>
                <a:close/>
                <a:moveTo>
                  <a:pt x="245" y="190"/>
                </a:moveTo>
                <a:lnTo>
                  <a:pt x="244" y="188"/>
                </a:lnTo>
                <a:lnTo>
                  <a:pt x="246" y="186"/>
                </a:lnTo>
                <a:lnTo>
                  <a:pt x="246" y="188"/>
                </a:lnTo>
                <a:lnTo>
                  <a:pt x="245" y="190"/>
                </a:lnTo>
                <a:close/>
                <a:moveTo>
                  <a:pt x="239" y="97"/>
                </a:moveTo>
                <a:lnTo>
                  <a:pt x="236" y="96"/>
                </a:lnTo>
                <a:lnTo>
                  <a:pt x="231" y="96"/>
                </a:lnTo>
                <a:lnTo>
                  <a:pt x="227" y="92"/>
                </a:lnTo>
                <a:lnTo>
                  <a:pt x="223" y="89"/>
                </a:lnTo>
                <a:lnTo>
                  <a:pt x="220" y="86"/>
                </a:lnTo>
                <a:lnTo>
                  <a:pt x="221" y="83"/>
                </a:lnTo>
                <a:lnTo>
                  <a:pt x="222" y="81"/>
                </a:lnTo>
                <a:lnTo>
                  <a:pt x="225" y="82"/>
                </a:lnTo>
                <a:lnTo>
                  <a:pt x="233" y="88"/>
                </a:lnTo>
                <a:lnTo>
                  <a:pt x="241" y="93"/>
                </a:lnTo>
                <a:lnTo>
                  <a:pt x="246" y="97"/>
                </a:lnTo>
                <a:lnTo>
                  <a:pt x="248" y="100"/>
                </a:lnTo>
                <a:lnTo>
                  <a:pt x="247" y="101"/>
                </a:lnTo>
                <a:lnTo>
                  <a:pt x="247" y="103"/>
                </a:lnTo>
                <a:lnTo>
                  <a:pt x="242" y="101"/>
                </a:lnTo>
                <a:lnTo>
                  <a:pt x="239" y="97"/>
                </a:lnTo>
                <a:lnTo>
                  <a:pt x="238" y="98"/>
                </a:lnTo>
                <a:lnTo>
                  <a:pt x="239" y="97"/>
                </a:lnTo>
                <a:close/>
                <a:moveTo>
                  <a:pt x="272" y="314"/>
                </a:moveTo>
                <a:lnTo>
                  <a:pt x="272" y="314"/>
                </a:lnTo>
                <a:lnTo>
                  <a:pt x="272" y="313"/>
                </a:lnTo>
                <a:lnTo>
                  <a:pt x="273" y="314"/>
                </a:lnTo>
                <a:lnTo>
                  <a:pt x="272" y="314"/>
                </a:lnTo>
                <a:close/>
                <a:moveTo>
                  <a:pt x="273" y="308"/>
                </a:moveTo>
                <a:lnTo>
                  <a:pt x="272" y="309"/>
                </a:lnTo>
                <a:lnTo>
                  <a:pt x="272" y="308"/>
                </a:lnTo>
                <a:lnTo>
                  <a:pt x="272" y="310"/>
                </a:lnTo>
                <a:lnTo>
                  <a:pt x="272" y="313"/>
                </a:lnTo>
                <a:lnTo>
                  <a:pt x="268" y="314"/>
                </a:lnTo>
                <a:lnTo>
                  <a:pt x="265" y="321"/>
                </a:lnTo>
                <a:lnTo>
                  <a:pt x="264" y="320"/>
                </a:lnTo>
                <a:lnTo>
                  <a:pt x="263" y="318"/>
                </a:lnTo>
                <a:lnTo>
                  <a:pt x="263" y="318"/>
                </a:lnTo>
                <a:lnTo>
                  <a:pt x="262" y="317"/>
                </a:lnTo>
                <a:lnTo>
                  <a:pt x="263" y="315"/>
                </a:lnTo>
                <a:lnTo>
                  <a:pt x="263" y="314"/>
                </a:lnTo>
                <a:lnTo>
                  <a:pt x="258" y="312"/>
                </a:lnTo>
                <a:lnTo>
                  <a:pt x="256" y="307"/>
                </a:lnTo>
                <a:lnTo>
                  <a:pt x="255" y="306"/>
                </a:lnTo>
                <a:lnTo>
                  <a:pt x="255" y="306"/>
                </a:lnTo>
                <a:lnTo>
                  <a:pt x="254" y="302"/>
                </a:lnTo>
                <a:lnTo>
                  <a:pt x="253" y="302"/>
                </a:lnTo>
                <a:lnTo>
                  <a:pt x="254" y="300"/>
                </a:lnTo>
                <a:lnTo>
                  <a:pt x="254" y="299"/>
                </a:lnTo>
                <a:lnTo>
                  <a:pt x="257" y="301"/>
                </a:lnTo>
                <a:lnTo>
                  <a:pt x="257" y="299"/>
                </a:lnTo>
                <a:lnTo>
                  <a:pt x="258" y="297"/>
                </a:lnTo>
                <a:lnTo>
                  <a:pt x="258" y="293"/>
                </a:lnTo>
                <a:lnTo>
                  <a:pt x="262" y="297"/>
                </a:lnTo>
                <a:lnTo>
                  <a:pt x="264" y="300"/>
                </a:lnTo>
                <a:lnTo>
                  <a:pt x="265" y="300"/>
                </a:lnTo>
                <a:lnTo>
                  <a:pt x="266" y="300"/>
                </a:lnTo>
                <a:lnTo>
                  <a:pt x="268" y="300"/>
                </a:lnTo>
                <a:lnTo>
                  <a:pt x="269" y="301"/>
                </a:lnTo>
                <a:lnTo>
                  <a:pt x="269" y="306"/>
                </a:lnTo>
                <a:lnTo>
                  <a:pt x="271" y="310"/>
                </a:lnTo>
                <a:lnTo>
                  <a:pt x="271" y="308"/>
                </a:lnTo>
                <a:lnTo>
                  <a:pt x="272" y="307"/>
                </a:lnTo>
                <a:lnTo>
                  <a:pt x="273" y="307"/>
                </a:lnTo>
                <a:lnTo>
                  <a:pt x="273" y="308"/>
                </a:lnTo>
                <a:lnTo>
                  <a:pt x="273" y="308"/>
                </a:lnTo>
                <a:lnTo>
                  <a:pt x="273" y="308"/>
                </a:lnTo>
                <a:close/>
                <a:moveTo>
                  <a:pt x="261" y="304"/>
                </a:moveTo>
                <a:lnTo>
                  <a:pt x="261" y="306"/>
                </a:lnTo>
                <a:lnTo>
                  <a:pt x="262" y="307"/>
                </a:lnTo>
                <a:lnTo>
                  <a:pt x="262" y="305"/>
                </a:lnTo>
                <a:lnTo>
                  <a:pt x="261" y="304"/>
                </a:lnTo>
                <a:close/>
                <a:moveTo>
                  <a:pt x="265" y="310"/>
                </a:moveTo>
                <a:lnTo>
                  <a:pt x="265" y="312"/>
                </a:lnTo>
                <a:lnTo>
                  <a:pt x="266" y="312"/>
                </a:lnTo>
                <a:lnTo>
                  <a:pt x="266" y="310"/>
                </a:lnTo>
                <a:lnTo>
                  <a:pt x="265" y="310"/>
                </a:lnTo>
                <a:lnTo>
                  <a:pt x="265" y="310"/>
                </a:lnTo>
                <a:lnTo>
                  <a:pt x="265" y="310"/>
                </a:lnTo>
                <a:close/>
                <a:moveTo>
                  <a:pt x="254" y="298"/>
                </a:moveTo>
                <a:lnTo>
                  <a:pt x="253" y="298"/>
                </a:lnTo>
                <a:lnTo>
                  <a:pt x="253" y="297"/>
                </a:lnTo>
                <a:lnTo>
                  <a:pt x="254" y="297"/>
                </a:lnTo>
                <a:lnTo>
                  <a:pt x="254" y="298"/>
                </a:lnTo>
                <a:close/>
                <a:moveTo>
                  <a:pt x="270" y="307"/>
                </a:moveTo>
                <a:lnTo>
                  <a:pt x="271" y="307"/>
                </a:lnTo>
                <a:lnTo>
                  <a:pt x="270" y="307"/>
                </a:lnTo>
                <a:close/>
                <a:moveTo>
                  <a:pt x="275" y="293"/>
                </a:moveTo>
                <a:lnTo>
                  <a:pt x="277" y="296"/>
                </a:lnTo>
                <a:lnTo>
                  <a:pt x="278" y="297"/>
                </a:lnTo>
                <a:lnTo>
                  <a:pt x="275" y="297"/>
                </a:lnTo>
                <a:lnTo>
                  <a:pt x="275" y="293"/>
                </a:lnTo>
                <a:close/>
                <a:moveTo>
                  <a:pt x="293" y="288"/>
                </a:moveTo>
                <a:lnTo>
                  <a:pt x="291" y="287"/>
                </a:lnTo>
                <a:lnTo>
                  <a:pt x="291" y="285"/>
                </a:lnTo>
                <a:lnTo>
                  <a:pt x="289" y="285"/>
                </a:lnTo>
                <a:lnTo>
                  <a:pt x="288" y="284"/>
                </a:lnTo>
                <a:lnTo>
                  <a:pt x="283" y="283"/>
                </a:lnTo>
                <a:lnTo>
                  <a:pt x="279" y="281"/>
                </a:lnTo>
                <a:lnTo>
                  <a:pt x="275" y="279"/>
                </a:lnTo>
                <a:lnTo>
                  <a:pt x="271" y="277"/>
                </a:lnTo>
                <a:lnTo>
                  <a:pt x="266" y="275"/>
                </a:lnTo>
                <a:lnTo>
                  <a:pt x="266" y="272"/>
                </a:lnTo>
                <a:lnTo>
                  <a:pt x="263" y="271"/>
                </a:lnTo>
                <a:lnTo>
                  <a:pt x="263" y="268"/>
                </a:lnTo>
                <a:lnTo>
                  <a:pt x="261" y="267"/>
                </a:lnTo>
                <a:lnTo>
                  <a:pt x="256" y="268"/>
                </a:lnTo>
                <a:lnTo>
                  <a:pt x="257" y="267"/>
                </a:lnTo>
                <a:lnTo>
                  <a:pt x="257" y="265"/>
                </a:lnTo>
                <a:lnTo>
                  <a:pt x="256" y="266"/>
                </a:lnTo>
                <a:lnTo>
                  <a:pt x="256" y="266"/>
                </a:lnTo>
                <a:lnTo>
                  <a:pt x="256" y="266"/>
                </a:lnTo>
                <a:lnTo>
                  <a:pt x="255" y="265"/>
                </a:lnTo>
                <a:lnTo>
                  <a:pt x="255" y="266"/>
                </a:lnTo>
                <a:lnTo>
                  <a:pt x="254" y="267"/>
                </a:lnTo>
                <a:lnTo>
                  <a:pt x="254" y="266"/>
                </a:lnTo>
                <a:lnTo>
                  <a:pt x="254" y="265"/>
                </a:lnTo>
                <a:lnTo>
                  <a:pt x="253" y="264"/>
                </a:lnTo>
                <a:lnTo>
                  <a:pt x="252" y="264"/>
                </a:lnTo>
                <a:lnTo>
                  <a:pt x="253" y="264"/>
                </a:lnTo>
                <a:lnTo>
                  <a:pt x="253" y="263"/>
                </a:lnTo>
                <a:lnTo>
                  <a:pt x="252" y="263"/>
                </a:lnTo>
                <a:lnTo>
                  <a:pt x="249" y="263"/>
                </a:lnTo>
                <a:lnTo>
                  <a:pt x="250" y="259"/>
                </a:lnTo>
                <a:lnTo>
                  <a:pt x="250" y="256"/>
                </a:lnTo>
                <a:lnTo>
                  <a:pt x="250" y="256"/>
                </a:lnTo>
                <a:lnTo>
                  <a:pt x="252" y="255"/>
                </a:lnTo>
                <a:lnTo>
                  <a:pt x="250" y="255"/>
                </a:lnTo>
                <a:lnTo>
                  <a:pt x="249" y="255"/>
                </a:lnTo>
                <a:lnTo>
                  <a:pt x="249" y="254"/>
                </a:lnTo>
                <a:lnTo>
                  <a:pt x="249" y="252"/>
                </a:lnTo>
                <a:lnTo>
                  <a:pt x="248" y="252"/>
                </a:lnTo>
                <a:lnTo>
                  <a:pt x="247" y="252"/>
                </a:lnTo>
                <a:lnTo>
                  <a:pt x="248" y="251"/>
                </a:lnTo>
                <a:lnTo>
                  <a:pt x="249" y="249"/>
                </a:lnTo>
                <a:lnTo>
                  <a:pt x="253" y="252"/>
                </a:lnTo>
                <a:lnTo>
                  <a:pt x="255" y="255"/>
                </a:lnTo>
                <a:lnTo>
                  <a:pt x="254" y="258"/>
                </a:lnTo>
                <a:lnTo>
                  <a:pt x="253" y="260"/>
                </a:lnTo>
                <a:lnTo>
                  <a:pt x="255" y="259"/>
                </a:lnTo>
                <a:lnTo>
                  <a:pt x="256" y="256"/>
                </a:lnTo>
                <a:lnTo>
                  <a:pt x="261" y="259"/>
                </a:lnTo>
                <a:lnTo>
                  <a:pt x="264" y="263"/>
                </a:lnTo>
                <a:lnTo>
                  <a:pt x="265" y="263"/>
                </a:lnTo>
                <a:lnTo>
                  <a:pt x="265" y="262"/>
                </a:lnTo>
                <a:lnTo>
                  <a:pt x="271" y="267"/>
                </a:lnTo>
                <a:lnTo>
                  <a:pt x="279" y="271"/>
                </a:lnTo>
                <a:lnTo>
                  <a:pt x="285" y="275"/>
                </a:lnTo>
                <a:lnTo>
                  <a:pt x="293" y="279"/>
                </a:lnTo>
                <a:lnTo>
                  <a:pt x="298" y="280"/>
                </a:lnTo>
                <a:lnTo>
                  <a:pt x="304" y="281"/>
                </a:lnTo>
                <a:lnTo>
                  <a:pt x="310" y="281"/>
                </a:lnTo>
                <a:lnTo>
                  <a:pt x="314" y="283"/>
                </a:lnTo>
                <a:lnTo>
                  <a:pt x="315" y="281"/>
                </a:lnTo>
                <a:lnTo>
                  <a:pt x="315" y="280"/>
                </a:lnTo>
                <a:lnTo>
                  <a:pt x="319" y="282"/>
                </a:lnTo>
                <a:lnTo>
                  <a:pt x="323" y="279"/>
                </a:lnTo>
                <a:lnTo>
                  <a:pt x="323" y="280"/>
                </a:lnTo>
                <a:lnTo>
                  <a:pt x="323" y="281"/>
                </a:lnTo>
                <a:lnTo>
                  <a:pt x="324" y="280"/>
                </a:lnTo>
                <a:lnTo>
                  <a:pt x="326" y="277"/>
                </a:lnTo>
                <a:lnTo>
                  <a:pt x="329" y="277"/>
                </a:lnTo>
                <a:lnTo>
                  <a:pt x="332" y="279"/>
                </a:lnTo>
                <a:lnTo>
                  <a:pt x="335" y="279"/>
                </a:lnTo>
                <a:lnTo>
                  <a:pt x="338" y="279"/>
                </a:lnTo>
                <a:lnTo>
                  <a:pt x="351" y="276"/>
                </a:lnTo>
                <a:lnTo>
                  <a:pt x="364" y="274"/>
                </a:lnTo>
                <a:lnTo>
                  <a:pt x="381" y="268"/>
                </a:lnTo>
                <a:lnTo>
                  <a:pt x="400" y="259"/>
                </a:lnTo>
                <a:lnTo>
                  <a:pt x="404" y="257"/>
                </a:lnTo>
                <a:lnTo>
                  <a:pt x="405" y="262"/>
                </a:lnTo>
                <a:lnTo>
                  <a:pt x="404" y="265"/>
                </a:lnTo>
                <a:lnTo>
                  <a:pt x="401" y="267"/>
                </a:lnTo>
                <a:lnTo>
                  <a:pt x="400" y="268"/>
                </a:lnTo>
                <a:lnTo>
                  <a:pt x="400" y="269"/>
                </a:lnTo>
                <a:lnTo>
                  <a:pt x="398" y="268"/>
                </a:lnTo>
                <a:lnTo>
                  <a:pt x="397" y="269"/>
                </a:lnTo>
                <a:lnTo>
                  <a:pt x="397" y="271"/>
                </a:lnTo>
                <a:lnTo>
                  <a:pt x="396" y="272"/>
                </a:lnTo>
                <a:lnTo>
                  <a:pt x="393" y="273"/>
                </a:lnTo>
                <a:lnTo>
                  <a:pt x="389" y="275"/>
                </a:lnTo>
                <a:lnTo>
                  <a:pt x="386" y="276"/>
                </a:lnTo>
                <a:lnTo>
                  <a:pt x="382" y="279"/>
                </a:lnTo>
                <a:lnTo>
                  <a:pt x="380" y="279"/>
                </a:lnTo>
                <a:lnTo>
                  <a:pt x="378" y="280"/>
                </a:lnTo>
                <a:lnTo>
                  <a:pt x="376" y="281"/>
                </a:lnTo>
                <a:lnTo>
                  <a:pt x="373" y="283"/>
                </a:lnTo>
                <a:lnTo>
                  <a:pt x="363" y="289"/>
                </a:lnTo>
                <a:lnTo>
                  <a:pt x="354" y="290"/>
                </a:lnTo>
                <a:lnTo>
                  <a:pt x="354" y="291"/>
                </a:lnTo>
                <a:lnTo>
                  <a:pt x="352" y="291"/>
                </a:lnTo>
                <a:lnTo>
                  <a:pt x="351" y="292"/>
                </a:lnTo>
                <a:lnTo>
                  <a:pt x="349" y="290"/>
                </a:lnTo>
                <a:lnTo>
                  <a:pt x="344" y="292"/>
                </a:lnTo>
                <a:lnTo>
                  <a:pt x="338" y="293"/>
                </a:lnTo>
                <a:lnTo>
                  <a:pt x="334" y="293"/>
                </a:lnTo>
                <a:lnTo>
                  <a:pt x="330" y="294"/>
                </a:lnTo>
                <a:lnTo>
                  <a:pt x="332" y="296"/>
                </a:lnTo>
                <a:lnTo>
                  <a:pt x="335" y="296"/>
                </a:lnTo>
                <a:lnTo>
                  <a:pt x="341" y="298"/>
                </a:lnTo>
                <a:lnTo>
                  <a:pt x="347" y="297"/>
                </a:lnTo>
                <a:lnTo>
                  <a:pt x="349" y="298"/>
                </a:lnTo>
                <a:lnTo>
                  <a:pt x="352" y="298"/>
                </a:lnTo>
                <a:lnTo>
                  <a:pt x="357" y="298"/>
                </a:lnTo>
                <a:lnTo>
                  <a:pt x="362" y="298"/>
                </a:lnTo>
                <a:lnTo>
                  <a:pt x="365" y="298"/>
                </a:lnTo>
                <a:lnTo>
                  <a:pt x="368" y="298"/>
                </a:lnTo>
                <a:lnTo>
                  <a:pt x="369" y="299"/>
                </a:lnTo>
                <a:lnTo>
                  <a:pt x="370" y="299"/>
                </a:lnTo>
                <a:lnTo>
                  <a:pt x="369" y="301"/>
                </a:lnTo>
                <a:lnTo>
                  <a:pt x="365" y="301"/>
                </a:lnTo>
                <a:lnTo>
                  <a:pt x="365" y="302"/>
                </a:lnTo>
                <a:lnTo>
                  <a:pt x="367" y="304"/>
                </a:lnTo>
                <a:lnTo>
                  <a:pt x="364" y="304"/>
                </a:lnTo>
                <a:lnTo>
                  <a:pt x="363" y="305"/>
                </a:lnTo>
                <a:lnTo>
                  <a:pt x="367" y="305"/>
                </a:lnTo>
                <a:lnTo>
                  <a:pt x="370" y="305"/>
                </a:lnTo>
                <a:lnTo>
                  <a:pt x="376" y="302"/>
                </a:lnTo>
                <a:lnTo>
                  <a:pt x="381" y="301"/>
                </a:lnTo>
                <a:lnTo>
                  <a:pt x="385" y="301"/>
                </a:lnTo>
                <a:lnTo>
                  <a:pt x="388" y="301"/>
                </a:lnTo>
                <a:lnTo>
                  <a:pt x="388" y="302"/>
                </a:lnTo>
                <a:lnTo>
                  <a:pt x="387" y="304"/>
                </a:lnTo>
                <a:lnTo>
                  <a:pt x="389" y="304"/>
                </a:lnTo>
                <a:lnTo>
                  <a:pt x="390" y="301"/>
                </a:lnTo>
                <a:lnTo>
                  <a:pt x="394" y="299"/>
                </a:lnTo>
                <a:lnTo>
                  <a:pt x="396" y="298"/>
                </a:lnTo>
                <a:lnTo>
                  <a:pt x="397" y="300"/>
                </a:lnTo>
                <a:lnTo>
                  <a:pt x="401" y="301"/>
                </a:lnTo>
                <a:lnTo>
                  <a:pt x="398" y="305"/>
                </a:lnTo>
                <a:lnTo>
                  <a:pt x="396" y="306"/>
                </a:lnTo>
                <a:lnTo>
                  <a:pt x="395" y="308"/>
                </a:lnTo>
                <a:lnTo>
                  <a:pt x="392" y="310"/>
                </a:lnTo>
                <a:lnTo>
                  <a:pt x="390" y="312"/>
                </a:lnTo>
                <a:lnTo>
                  <a:pt x="388" y="310"/>
                </a:lnTo>
                <a:lnTo>
                  <a:pt x="388" y="313"/>
                </a:lnTo>
                <a:lnTo>
                  <a:pt x="387" y="313"/>
                </a:lnTo>
                <a:lnTo>
                  <a:pt x="384" y="314"/>
                </a:lnTo>
                <a:lnTo>
                  <a:pt x="380" y="314"/>
                </a:lnTo>
                <a:lnTo>
                  <a:pt x="376" y="315"/>
                </a:lnTo>
                <a:lnTo>
                  <a:pt x="371" y="316"/>
                </a:lnTo>
                <a:lnTo>
                  <a:pt x="365" y="317"/>
                </a:lnTo>
                <a:lnTo>
                  <a:pt x="360" y="320"/>
                </a:lnTo>
                <a:lnTo>
                  <a:pt x="354" y="320"/>
                </a:lnTo>
                <a:lnTo>
                  <a:pt x="348" y="316"/>
                </a:lnTo>
                <a:lnTo>
                  <a:pt x="347" y="315"/>
                </a:lnTo>
                <a:lnTo>
                  <a:pt x="346" y="315"/>
                </a:lnTo>
                <a:lnTo>
                  <a:pt x="343" y="315"/>
                </a:lnTo>
                <a:lnTo>
                  <a:pt x="340" y="314"/>
                </a:lnTo>
                <a:lnTo>
                  <a:pt x="337" y="315"/>
                </a:lnTo>
                <a:lnTo>
                  <a:pt x="335" y="315"/>
                </a:lnTo>
                <a:lnTo>
                  <a:pt x="334" y="314"/>
                </a:lnTo>
                <a:lnTo>
                  <a:pt x="332" y="314"/>
                </a:lnTo>
                <a:lnTo>
                  <a:pt x="328" y="313"/>
                </a:lnTo>
                <a:lnTo>
                  <a:pt x="323" y="312"/>
                </a:lnTo>
                <a:lnTo>
                  <a:pt x="320" y="312"/>
                </a:lnTo>
                <a:lnTo>
                  <a:pt x="318" y="313"/>
                </a:lnTo>
                <a:lnTo>
                  <a:pt x="316" y="312"/>
                </a:lnTo>
                <a:lnTo>
                  <a:pt x="318" y="310"/>
                </a:lnTo>
                <a:lnTo>
                  <a:pt x="316" y="310"/>
                </a:lnTo>
                <a:lnTo>
                  <a:pt x="315" y="313"/>
                </a:lnTo>
                <a:lnTo>
                  <a:pt x="314" y="312"/>
                </a:lnTo>
                <a:lnTo>
                  <a:pt x="312" y="310"/>
                </a:lnTo>
                <a:lnTo>
                  <a:pt x="312" y="310"/>
                </a:lnTo>
                <a:lnTo>
                  <a:pt x="313" y="309"/>
                </a:lnTo>
                <a:lnTo>
                  <a:pt x="310" y="308"/>
                </a:lnTo>
                <a:lnTo>
                  <a:pt x="306" y="307"/>
                </a:lnTo>
                <a:lnTo>
                  <a:pt x="307" y="307"/>
                </a:lnTo>
                <a:lnTo>
                  <a:pt x="307" y="307"/>
                </a:lnTo>
                <a:lnTo>
                  <a:pt x="307" y="306"/>
                </a:lnTo>
                <a:lnTo>
                  <a:pt x="306" y="306"/>
                </a:lnTo>
                <a:lnTo>
                  <a:pt x="306" y="307"/>
                </a:lnTo>
                <a:lnTo>
                  <a:pt x="305" y="307"/>
                </a:lnTo>
                <a:lnTo>
                  <a:pt x="302" y="305"/>
                </a:lnTo>
                <a:lnTo>
                  <a:pt x="302" y="301"/>
                </a:lnTo>
                <a:lnTo>
                  <a:pt x="301" y="302"/>
                </a:lnTo>
                <a:lnTo>
                  <a:pt x="299" y="302"/>
                </a:lnTo>
                <a:lnTo>
                  <a:pt x="299" y="301"/>
                </a:lnTo>
                <a:lnTo>
                  <a:pt x="301" y="300"/>
                </a:lnTo>
                <a:lnTo>
                  <a:pt x="301" y="299"/>
                </a:lnTo>
                <a:lnTo>
                  <a:pt x="301" y="298"/>
                </a:lnTo>
                <a:lnTo>
                  <a:pt x="304" y="300"/>
                </a:lnTo>
                <a:lnTo>
                  <a:pt x="308" y="301"/>
                </a:lnTo>
                <a:lnTo>
                  <a:pt x="311" y="305"/>
                </a:lnTo>
                <a:lnTo>
                  <a:pt x="314" y="304"/>
                </a:lnTo>
                <a:lnTo>
                  <a:pt x="318" y="308"/>
                </a:lnTo>
                <a:lnTo>
                  <a:pt x="321" y="310"/>
                </a:lnTo>
                <a:lnTo>
                  <a:pt x="323" y="308"/>
                </a:lnTo>
                <a:lnTo>
                  <a:pt x="323" y="305"/>
                </a:lnTo>
                <a:lnTo>
                  <a:pt x="327" y="301"/>
                </a:lnTo>
                <a:lnTo>
                  <a:pt x="328" y="298"/>
                </a:lnTo>
                <a:lnTo>
                  <a:pt x="327" y="298"/>
                </a:lnTo>
                <a:lnTo>
                  <a:pt x="327" y="299"/>
                </a:lnTo>
                <a:lnTo>
                  <a:pt x="326" y="298"/>
                </a:lnTo>
                <a:lnTo>
                  <a:pt x="324" y="297"/>
                </a:lnTo>
                <a:lnTo>
                  <a:pt x="323" y="298"/>
                </a:lnTo>
                <a:lnTo>
                  <a:pt x="322" y="297"/>
                </a:lnTo>
                <a:lnTo>
                  <a:pt x="322" y="296"/>
                </a:lnTo>
                <a:lnTo>
                  <a:pt x="322" y="294"/>
                </a:lnTo>
                <a:lnTo>
                  <a:pt x="321" y="294"/>
                </a:lnTo>
                <a:lnTo>
                  <a:pt x="320" y="294"/>
                </a:lnTo>
                <a:lnTo>
                  <a:pt x="320" y="296"/>
                </a:lnTo>
                <a:lnTo>
                  <a:pt x="321" y="297"/>
                </a:lnTo>
                <a:lnTo>
                  <a:pt x="318" y="296"/>
                </a:lnTo>
                <a:lnTo>
                  <a:pt x="315" y="294"/>
                </a:lnTo>
                <a:lnTo>
                  <a:pt x="315" y="294"/>
                </a:lnTo>
                <a:lnTo>
                  <a:pt x="314" y="296"/>
                </a:lnTo>
                <a:lnTo>
                  <a:pt x="314" y="294"/>
                </a:lnTo>
                <a:lnTo>
                  <a:pt x="313" y="292"/>
                </a:lnTo>
                <a:lnTo>
                  <a:pt x="311" y="292"/>
                </a:lnTo>
                <a:lnTo>
                  <a:pt x="310" y="292"/>
                </a:lnTo>
                <a:lnTo>
                  <a:pt x="305" y="291"/>
                </a:lnTo>
                <a:lnTo>
                  <a:pt x="301" y="290"/>
                </a:lnTo>
                <a:lnTo>
                  <a:pt x="296" y="288"/>
                </a:lnTo>
                <a:lnTo>
                  <a:pt x="293" y="288"/>
                </a:lnTo>
                <a:lnTo>
                  <a:pt x="294" y="288"/>
                </a:lnTo>
                <a:lnTo>
                  <a:pt x="293" y="288"/>
                </a:lnTo>
                <a:close/>
                <a:moveTo>
                  <a:pt x="321" y="297"/>
                </a:moveTo>
                <a:lnTo>
                  <a:pt x="321" y="297"/>
                </a:lnTo>
                <a:lnTo>
                  <a:pt x="322" y="297"/>
                </a:lnTo>
                <a:lnTo>
                  <a:pt x="321" y="297"/>
                </a:lnTo>
                <a:lnTo>
                  <a:pt x="321" y="297"/>
                </a:lnTo>
                <a:close/>
                <a:moveTo>
                  <a:pt x="258" y="262"/>
                </a:moveTo>
                <a:lnTo>
                  <a:pt x="260" y="262"/>
                </a:lnTo>
                <a:lnTo>
                  <a:pt x="260" y="262"/>
                </a:lnTo>
                <a:lnTo>
                  <a:pt x="258" y="260"/>
                </a:lnTo>
                <a:lnTo>
                  <a:pt x="258" y="262"/>
                </a:lnTo>
                <a:lnTo>
                  <a:pt x="258" y="262"/>
                </a:lnTo>
                <a:lnTo>
                  <a:pt x="258" y="262"/>
                </a:lnTo>
                <a:close/>
                <a:moveTo>
                  <a:pt x="258" y="264"/>
                </a:moveTo>
                <a:lnTo>
                  <a:pt x="257" y="263"/>
                </a:lnTo>
                <a:lnTo>
                  <a:pt x="256" y="262"/>
                </a:lnTo>
                <a:lnTo>
                  <a:pt x="256" y="264"/>
                </a:lnTo>
                <a:lnTo>
                  <a:pt x="258" y="264"/>
                </a:lnTo>
                <a:close/>
                <a:moveTo>
                  <a:pt x="328" y="291"/>
                </a:moveTo>
                <a:lnTo>
                  <a:pt x="327" y="292"/>
                </a:lnTo>
                <a:lnTo>
                  <a:pt x="326" y="293"/>
                </a:lnTo>
                <a:lnTo>
                  <a:pt x="328" y="294"/>
                </a:lnTo>
                <a:lnTo>
                  <a:pt x="328" y="291"/>
                </a:lnTo>
                <a:close/>
                <a:moveTo>
                  <a:pt x="331" y="305"/>
                </a:moveTo>
                <a:lnTo>
                  <a:pt x="331" y="304"/>
                </a:lnTo>
                <a:lnTo>
                  <a:pt x="329" y="305"/>
                </a:lnTo>
                <a:lnTo>
                  <a:pt x="331" y="306"/>
                </a:lnTo>
                <a:lnTo>
                  <a:pt x="335" y="306"/>
                </a:lnTo>
                <a:lnTo>
                  <a:pt x="335" y="304"/>
                </a:lnTo>
                <a:lnTo>
                  <a:pt x="335" y="301"/>
                </a:lnTo>
                <a:lnTo>
                  <a:pt x="334" y="301"/>
                </a:lnTo>
                <a:lnTo>
                  <a:pt x="331" y="299"/>
                </a:lnTo>
                <a:lnTo>
                  <a:pt x="330" y="301"/>
                </a:lnTo>
                <a:lnTo>
                  <a:pt x="331" y="305"/>
                </a:lnTo>
                <a:close/>
                <a:moveTo>
                  <a:pt x="352" y="293"/>
                </a:moveTo>
                <a:lnTo>
                  <a:pt x="353" y="293"/>
                </a:lnTo>
                <a:lnTo>
                  <a:pt x="354" y="293"/>
                </a:lnTo>
                <a:lnTo>
                  <a:pt x="353" y="294"/>
                </a:lnTo>
                <a:lnTo>
                  <a:pt x="352" y="296"/>
                </a:lnTo>
                <a:lnTo>
                  <a:pt x="352" y="294"/>
                </a:lnTo>
                <a:lnTo>
                  <a:pt x="352" y="293"/>
                </a:lnTo>
                <a:close/>
                <a:moveTo>
                  <a:pt x="328" y="326"/>
                </a:moveTo>
                <a:lnTo>
                  <a:pt x="329" y="325"/>
                </a:lnTo>
                <a:lnTo>
                  <a:pt x="330" y="326"/>
                </a:lnTo>
                <a:lnTo>
                  <a:pt x="329" y="327"/>
                </a:lnTo>
                <a:lnTo>
                  <a:pt x="328" y="326"/>
                </a:lnTo>
                <a:lnTo>
                  <a:pt x="328" y="326"/>
                </a:lnTo>
                <a:lnTo>
                  <a:pt x="328" y="326"/>
                </a:lnTo>
                <a:close/>
                <a:moveTo>
                  <a:pt x="328" y="327"/>
                </a:moveTo>
                <a:lnTo>
                  <a:pt x="328" y="329"/>
                </a:lnTo>
                <a:lnTo>
                  <a:pt x="327" y="329"/>
                </a:lnTo>
                <a:lnTo>
                  <a:pt x="327" y="327"/>
                </a:lnTo>
                <a:lnTo>
                  <a:pt x="328" y="327"/>
                </a:lnTo>
                <a:lnTo>
                  <a:pt x="328" y="327"/>
                </a:lnTo>
                <a:lnTo>
                  <a:pt x="328" y="327"/>
                </a:lnTo>
                <a:close/>
                <a:moveTo>
                  <a:pt x="319" y="324"/>
                </a:moveTo>
                <a:lnTo>
                  <a:pt x="320" y="323"/>
                </a:lnTo>
                <a:lnTo>
                  <a:pt x="322" y="324"/>
                </a:lnTo>
                <a:lnTo>
                  <a:pt x="321" y="324"/>
                </a:lnTo>
                <a:lnTo>
                  <a:pt x="319" y="324"/>
                </a:lnTo>
                <a:lnTo>
                  <a:pt x="319" y="324"/>
                </a:lnTo>
                <a:lnTo>
                  <a:pt x="319" y="324"/>
                </a:lnTo>
                <a:close/>
                <a:moveTo>
                  <a:pt x="319" y="326"/>
                </a:moveTo>
                <a:lnTo>
                  <a:pt x="318" y="326"/>
                </a:lnTo>
                <a:lnTo>
                  <a:pt x="316" y="327"/>
                </a:lnTo>
                <a:lnTo>
                  <a:pt x="318" y="326"/>
                </a:lnTo>
                <a:lnTo>
                  <a:pt x="319" y="326"/>
                </a:lnTo>
                <a:close/>
                <a:moveTo>
                  <a:pt x="157" y="326"/>
                </a:moveTo>
                <a:lnTo>
                  <a:pt x="157" y="326"/>
                </a:lnTo>
                <a:lnTo>
                  <a:pt x="157" y="326"/>
                </a:lnTo>
                <a:close/>
                <a:moveTo>
                  <a:pt x="320" y="325"/>
                </a:moveTo>
                <a:lnTo>
                  <a:pt x="320" y="325"/>
                </a:lnTo>
                <a:lnTo>
                  <a:pt x="320" y="325"/>
                </a:lnTo>
                <a:close/>
                <a:moveTo>
                  <a:pt x="320" y="327"/>
                </a:moveTo>
                <a:lnTo>
                  <a:pt x="321" y="326"/>
                </a:lnTo>
                <a:lnTo>
                  <a:pt x="320" y="325"/>
                </a:lnTo>
                <a:lnTo>
                  <a:pt x="322" y="324"/>
                </a:lnTo>
                <a:lnTo>
                  <a:pt x="324" y="324"/>
                </a:lnTo>
                <a:lnTo>
                  <a:pt x="322" y="326"/>
                </a:lnTo>
                <a:lnTo>
                  <a:pt x="321" y="329"/>
                </a:lnTo>
                <a:lnTo>
                  <a:pt x="320" y="327"/>
                </a:lnTo>
                <a:lnTo>
                  <a:pt x="320" y="327"/>
                </a:lnTo>
                <a:close/>
                <a:moveTo>
                  <a:pt x="311" y="293"/>
                </a:moveTo>
                <a:lnTo>
                  <a:pt x="310" y="293"/>
                </a:lnTo>
                <a:lnTo>
                  <a:pt x="310" y="292"/>
                </a:lnTo>
                <a:lnTo>
                  <a:pt x="311" y="293"/>
                </a:lnTo>
                <a:lnTo>
                  <a:pt x="311" y="293"/>
                </a:lnTo>
                <a:close/>
                <a:moveTo>
                  <a:pt x="312" y="294"/>
                </a:moveTo>
                <a:lnTo>
                  <a:pt x="310" y="296"/>
                </a:lnTo>
                <a:lnTo>
                  <a:pt x="310" y="294"/>
                </a:lnTo>
                <a:lnTo>
                  <a:pt x="311" y="294"/>
                </a:lnTo>
                <a:lnTo>
                  <a:pt x="312" y="294"/>
                </a:lnTo>
                <a:close/>
                <a:moveTo>
                  <a:pt x="349" y="360"/>
                </a:moveTo>
                <a:lnTo>
                  <a:pt x="351" y="360"/>
                </a:lnTo>
                <a:lnTo>
                  <a:pt x="352" y="358"/>
                </a:lnTo>
                <a:lnTo>
                  <a:pt x="352" y="360"/>
                </a:lnTo>
                <a:lnTo>
                  <a:pt x="352" y="362"/>
                </a:lnTo>
                <a:lnTo>
                  <a:pt x="351" y="363"/>
                </a:lnTo>
                <a:lnTo>
                  <a:pt x="349" y="360"/>
                </a:lnTo>
                <a:lnTo>
                  <a:pt x="351" y="362"/>
                </a:lnTo>
                <a:lnTo>
                  <a:pt x="349" y="360"/>
                </a:lnTo>
                <a:close/>
                <a:moveTo>
                  <a:pt x="353" y="401"/>
                </a:moveTo>
                <a:lnTo>
                  <a:pt x="353" y="401"/>
                </a:lnTo>
                <a:lnTo>
                  <a:pt x="353" y="401"/>
                </a:lnTo>
                <a:close/>
                <a:moveTo>
                  <a:pt x="315" y="342"/>
                </a:moveTo>
                <a:lnTo>
                  <a:pt x="313" y="342"/>
                </a:lnTo>
                <a:lnTo>
                  <a:pt x="311" y="340"/>
                </a:lnTo>
                <a:lnTo>
                  <a:pt x="310" y="339"/>
                </a:lnTo>
                <a:lnTo>
                  <a:pt x="308" y="337"/>
                </a:lnTo>
                <a:lnTo>
                  <a:pt x="307" y="335"/>
                </a:lnTo>
                <a:lnTo>
                  <a:pt x="306" y="333"/>
                </a:lnTo>
                <a:lnTo>
                  <a:pt x="301" y="326"/>
                </a:lnTo>
                <a:lnTo>
                  <a:pt x="297" y="318"/>
                </a:lnTo>
                <a:lnTo>
                  <a:pt x="306" y="323"/>
                </a:lnTo>
                <a:lnTo>
                  <a:pt x="315" y="325"/>
                </a:lnTo>
                <a:lnTo>
                  <a:pt x="315" y="326"/>
                </a:lnTo>
                <a:lnTo>
                  <a:pt x="315" y="327"/>
                </a:lnTo>
                <a:lnTo>
                  <a:pt x="315" y="327"/>
                </a:lnTo>
                <a:lnTo>
                  <a:pt x="315" y="327"/>
                </a:lnTo>
                <a:lnTo>
                  <a:pt x="319" y="329"/>
                </a:lnTo>
                <a:lnTo>
                  <a:pt x="322" y="329"/>
                </a:lnTo>
                <a:lnTo>
                  <a:pt x="324" y="326"/>
                </a:lnTo>
                <a:lnTo>
                  <a:pt x="328" y="325"/>
                </a:lnTo>
                <a:lnTo>
                  <a:pt x="326" y="327"/>
                </a:lnTo>
                <a:lnTo>
                  <a:pt x="327" y="330"/>
                </a:lnTo>
                <a:lnTo>
                  <a:pt x="326" y="330"/>
                </a:lnTo>
                <a:lnTo>
                  <a:pt x="326" y="329"/>
                </a:lnTo>
                <a:lnTo>
                  <a:pt x="324" y="329"/>
                </a:lnTo>
                <a:lnTo>
                  <a:pt x="323" y="330"/>
                </a:lnTo>
                <a:lnTo>
                  <a:pt x="324" y="331"/>
                </a:lnTo>
                <a:lnTo>
                  <a:pt x="327" y="330"/>
                </a:lnTo>
                <a:lnTo>
                  <a:pt x="329" y="329"/>
                </a:lnTo>
                <a:lnTo>
                  <a:pt x="330" y="327"/>
                </a:lnTo>
                <a:lnTo>
                  <a:pt x="330" y="327"/>
                </a:lnTo>
                <a:lnTo>
                  <a:pt x="331" y="329"/>
                </a:lnTo>
                <a:lnTo>
                  <a:pt x="331" y="327"/>
                </a:lnTo>
                <a:lnTo>
                  <a:pt x="331" y="325"/>
                </a:lnTo>
                <a:lnTo>
                  <a:pt x="336" y="327"/>
                </a:lnTo>
                <a:lnTo>
                  <a:pt x="339" y="329"/>
                </a:lnTo>
                <a:lnTo>
                  <a:pt x="341" y="332"/>
                </a:lnTo>
                <a:lnTo>
                  <a:pt x="345" y="331"/>
                </a:lnTo>
                <a:lnTo>
                  <a:pt x="345" y="331"/>
                </a:lnTo>
                <a:lnTo>
                  <a:pt x="348" y="330"/>
                </a:lnTo>
                <a:lnTo>
                  <a:pt x="348" y="331"/>
                </a:lnTo>
                <a:lnTo>
                  <a:pt x="349" y="332"/>
                </a:lnTo>
                <a:lnTo>
                  <a:pt x="349" y="331"/>
                </a:lnTo>
                <a:lnTo>
                  <a:pt x="349" y="331"/>
                </a:lnTo>
                <a:lnTo>
                  <a:pt x="352" y="330"/>
                </a:lnTo>
                <a:lnTo>
                  <a:pt x="354" y="330"/>
                </a:lnTo>
                <a:lnTo>
                  <a:pt x="361" y="330"/>
                </a:lnTo>
                <a:lnTo>
                  <a:pt x="369" y="330"/>
                </a:lnTo>
                <a:lnTo>
                  <a:pt x="385" y="329"/>
                </a:lnTo>
                <a:lnTo>
                  <a:pt x="400" y="324"/>
                </a:lnTo>
                <a:lnTo>
                  <a:pt x="406" y="322"/>
                </a:lnTo>
                <a:lnTo>
                  <a:pt x="413" y="318"/>
                </a:lnTo>
                <a:lnTo>
                  <a:pt x="418" y="315"/>
                </a:lnTo>
                <a:lnTo>
                  <a:pt x="421" y="316"/>
                </a:lnTo>
                <a:lnTo>
                  <a:pt x="422" y="315"/>
                </a:lnTo>
                <a:lnTo>
                  <a:pt x="422" y="314"/>
                </a:lnTo>
                <a:lnTo>
                  <a:pt x="423" y="314"/>
                </a:lnTo>
                <a:lnTo>
                  <a:pt x="425" y="314"/>
                </a:lnTo>
                <a:lnTo>
                  <a:pt x="431" y="310"/>
                </a:lnTo>
                <a:lnTo>
                  <a:pt x="439" y="305"/>
                </a:lnTo>
                <a:lnTo>
                  <a:pt x="442" y="304"/>
                </a:lnTo>
                <a:lnTo>
                  <a:pt x="444" y="305"/>
                </a:lnTo>
                <a:lnTo>
                  <a:pt x="444" y="307"/>
                </a:lnTo>
                <a:lnTo>
                  <a:pt x="444" y="310"/>
                </a:lnTo>
                <a:lnTo>
                  <a:pt x="446" y="312"/>
                </a:lnTo>
                <a:lnTo>
                  <a:pt x="448" y="314"/>
                </a:lnTo>
                <a:lnTo>
                  <a:pt x="446" y="317"/>
                </a:lnTo>
                <a:lnTo>
                  <a:pt x="445" y="320"/>
                </a:lnTo>
                <a:lnTo>
                  <a:pt x="444" y="318"/>
                </a:lnTo>
                <a:lnTo>
                  <a:pt x="444" y="318"/>
                </a:lnTo>
                <a:lnTo>
                  <a:pt x="443" y="318"/>
                </a:lnTo>
                <a:lnTo>
                  <a:pt x="442" y="318"/>
                </a:lnTo>
                <a:lnTo>
                  <a:pt x="441" y="320"/>
                </a:lnTo>
                <a:lnTo>
                  <a:pt x="441" y="320"/>
                </a:lnTo>
                <a:lnTo>
                  <a:pt x="441" y="321"/>
                </a:lnTo>
                <a:lnTo>
                  <a:pt x="439" y="322"/>
                </a:lnTo>
                <a:lnTo>
                  <a:pt x="438" y="322"/>
                </a:lnTo>
                <a:lnTo>
                  <a:pt x="437" y="321"/>
                </a:lnTo>
                <a:lnTo>
                  <a:pt x="434" y="323"/>
                </a:lnTo>
                <a:lnTo>
                  <a:pt x="431" y="326"/>
                </a:lnTo>
                <a:lnTo>
                  <a:pt x="430" y="325"/>
                </a:lnTo>
                <a:lnTo>
                  <a:pt x="430" y="325"/>
                </a:lnTo>
                <a:lnTo>
                  <a:pt x="427" y="327"/>
                </a:lnTo>
                <a:lnTo>
                  <a:pt x="425" y="331"/>
                </a:lnTo>
                <a:lnTo>
                  <a:pt x="422" y="331"/>
                </a:lnTo>
                <a:lnTo>
                  <a:pt x="421" y="330"/>
                </a:lnTo>
                <a:lnTo>
                  <a:pt x="420" y="331"/>
                </a:lnTo>
                <a:lnTo>
                  <a:pt x="419" y="332"/>
                </a:lnTo>
                <a:lnTo>
                  <a:pt x="410" y="338"/>
                </a:lnTo>
                <a:lnTo>
                  <a:pt x="398" y="341"/>
                </a:lnTo>
                <a:lnTo>
                  <a:pt x="393" y="343"/>
                </a:lnTo>
                <a:lnTo>
                  <a:pt x="398" y="342"/>
                </a:lnTo>
                <a:lnTo>
                  <a:pt x="408" y="340"/>
                </a:lnTo>
                <a:lnTo>
                  <a:pt x="415" y="337"/>
                </a:lnTo>
                <a:lnTo>
                  <a:pt x="421" y="335"/>
                </a:lnTo>
                <a:lnTo>
                  <a:pt x="425" y="331"/>
                </a:lnTo>
                <a:lnTo>
                  <a:pt x="426" y="332"/>
                </a:lnTo>
                <a:lnTo>
                  <a:pt x="425" y="333"/>
                </a:lnTo>
                <a:lnTo>
                  <a:pt x="431" y="330"/>
                </a:lnTo>
                <a:lnTo>
                  <a:pt x="438" y="326"/>
                </a:lnTo>
                <a:lnTo>
                  <a:pt x="447" y="321"/>
                </a:lnTo>
                <a:lnTo>
                  <a:pt x="456" y="315"/>
                </a:lnTo>
                <a:lnTo>
                  <a:pt x="454" y="324"/>
                </a:lnTo>
                <a:lnTo>
                  <a:pt x="448" y="327"/>
                </a:lnTo>
                <a:lnTo>
                  <a:pt x="446" y="330"/>
                </a:lnTo>
                <a:lnTo>
                  <a:pt x="445" y="333"/>
                </a:lnTo>
                <a:lnTo>
                  <a:pt x="441" y="333"/>
                </a:lnTo>
                <a:lnTo>
                  <a:pt x="436" y="335"/>
                </a:lnTo>
                <a:lnTo>
                  <a:pt x="431" y="338"/>
                </a:lnTo>
                <a:lnTo>
                  <a:pt x="427" y="340"/>
                </a:lnTo>
                <a:lnTo>
                  <a:pt x="422" y="342"/>
                </a:lnTo>
                <a:lnTo>
                  <a:pt x="418" y="345"/>
                </a:lnTo>
                <a:lnTo>
                  <a:pt x="417" y="346"/>
                </a:lnTo>
                <a:lnTo>
                  <a:pt x="415" y="346"/>
                </a:lnTo>
                <a:lnTo>
                  <a:pt x="404" y="350"/>
                </a:lnTo>
                <a:lnTo>
                  <a:pt x="390" y="354"/>
                </a:lnTo>
                <a:lnTo>
                  <a:pt x="352" y="354"/>
                </a:lnTo>
                <a:lnTo>
                  <a:pt x="315" y="342"/>
                </a:lnTo>
                <a:lnTo>
                  <a:pt x="323" y="348"/>
                </a:lnTo>
                <a:lnTo>
                  <a:pt x="315" y="342"/>
                </a:lnTo>
                <a:close/>
                <a:moveTo>
                  <a:pt x="338" y="333"/>
                </a:moveTo>
                <a:lnTo>
                  <a:pt x="339" y="334"/>
                </a:lnTo>
                <a:lnTo>
                  <a:pt x="341" y="333"/>
                </a:lnTo>
                <a:lnTo>
                  <a:pt x="339" y="333"/>
                </a:lnTo>
                <a:lnTo>
                  <a:pt x="338" y="333"/>
                </a:lnTo>
                <a:close/>
                <a:moveTo>
                  <a:pt x="382" y="345"/>
                </a:moveTo>
                <a:lnTo>
                  <a:pt x="386" y="345"/>
                </a:lnTo>
                <a:lnTo>
                  <a:pt x="389" y="343"/>
                </a:lnTo>
                <a:lnTo>
                  <a:pt x="385" y="343"/>
                </a:lnTo>
                <a:lnTo>
                  <a:pt x="382" y="345"/>
                </a:lnTo>
                <a:lnTo>
                  <a:pt x="384" y="345"/>
                </a:lnTo>
                <a:lnTo>
                  <a:pt x="382" y="345"/>
                </a:lnTo>
                <a:close/>
                <a:moveTo>
                  <a:pt x="443" y="318"/>
                </a:moveTo>
                <a:lnTo>
                  <a:pt x="442" y="320"/>
                </a:lnTo>
                <a:lnTo>
                  <a:pt x="442" y="320"/>
                </a:lnTo>
                <a:lnTo>
                  <a:pt x="442" y="320"/>
                </a:lnTo>
                <a:lnTo>
                  <a:pt x="443" y="318"/>
                </a:lnTo>
                <a:close/>
                <a:moveTo>
                  <a:pt x="445" y="355"/>
                </a:moveTo>
                <a:lnTo>
                  <a:pt x="444" y="355"/>
                </a:lnTo>
                <a:lnTo>
                  <a:pt x="443" y="354"/>
                </a:lnTo>
                <a:lnTo>
                  <a:pt x="443" y="355"/>
                </a:lnTo>
                <a:lnTo>
                  <a:pt x="443" y="356"/>
                </a:lnTo>
                <a:lnTo>
                  <a:pt x="442" y="356"/>
                </a:lnTo>
                <a:lnTo>
                  <a:pt x="442" y="355"/>
                </a:lnTo>
                <a:lnTo>
                  <a:pt x="443" y="354"/>
                </a:lnTo>
                <a:lnTo>
                  <a:pt x="445" y="354"/>
                </a:lnTo>
                <a:lnTo>
                  <a:pt x="445" y="351"/>
                </a:lnTo>
                <a:lnTo>
                  <a:pt x="447" y="350"/>
                </a:lnTo>
                <a:lnTo>
                  <a:pt x="446" y="352"/>
                </a:lnTo>
                <a:lnTo>
                  <a:pt x="445" y="355"/>
                </a:lnTo>
                <a:lnTo>
                  <a:pt x="445" y="355"/>
                </a:lnTo>
                <a:lnTo>
                  <a:pt x="445" y="355"/>
                </a:lnTo>
                <a:close/>
                <a:moveTo>
                  <a:pt x="444" y="392"/>
                </a:moveTo>
                <a:lnTo>
                  <a:pt x="444" y="392"/>
                </a:lnTo>
                <a:lnTo>
                  <a:pt x="444" y="392"/>
                </a:lnTo>
                <a:close/>
                <a:moveTo>
                  <a:pt x="443" y="372"/>
                </a:moveTo>
                <a:lnTo>
                  <a:pt x="442" y="372"/>
                </a:lnTo>
                <a:lnTo>
                  <a:pt x="441" y="371"/>
                </a:lnTo>
                <a:lnTo>
                  <a:pt x="441" y="370"/>
                </a:lnTo>
                <a:lnTo>
                  <a:pt x="441" y="368"/>
                </a:lnTo>
                <a:lnTo>
                  <a:pt x="442" y="368"/>
                </a:lnTo>
                <a:lnTo>
                  <a:pt x="443" y="372"/>
                </a:lnTo>
                <a:lnTo>
                  <a:pt x="442" y="372"/>
                </a:lnTo>
                <a:lnTo>
                  <a:pt x="443" y="372"/>
                </a:lnTo>
                <a:close/>
                <a:moveTo>
                  <a:pt x="437" y="358"/>
                </a:moveTo>
                <a:lnTo>
                  <a:pt x="437" y="358"/>
                </a:lnTo>
                <a:lnTo>
                  <a:pt x="437" y="357"/>
                </a:lnTo>
                <a:lnTo>
                  <a:pt x="438" y="357"/>
                </a:lnTo>
                <a:lnTo>
                  <a:pt x="439" y="358"/>
                </a:lnTo>
                <a:lnTo>
                  <a:pt x="438" y="358"/>
                </a:lnTo>
                <a:lnTo>
                  <a:pt x="437" y="358"/>
                </a:lnTo>
                <a:close/>
                <a:moveTo>
                  <a:pt x="213" y="357"/>
                </a:moveTo>
                <a:lnTo>
                  <a:pt x="213" y="358"/>
                </a:lnTo>
                <a:lnTo>
                  <a:pt x="212" y="358"/>
                </a:lnTo>
                <a:lnTo>
                  <a:pt x="212" y="357"/>
                </a:lnTo>
                <a:lnTo>
                  <a:pt x="213" y="357"/>
                </a:lnTo>
                <a:close/>
                <a:moveTo>
                  <a:pt x="434" y="397"/>
                </a:moveTo>
                <a:lnTo>
                  <a:pt x="435" y="397"/>
                </a:lnTo>
                <a:lnTo>
                  <a:pt x="435" y="397"/>
                </a:lnTo>
                <a:lnTo>
                  <a:pt x="435" y="398"/>
                </a:lnTo>
                <a:lnTo>
                  <a:pt x="434" y="399"/>
                </a:lnTo>
                <a:lnTo>
                  <a:pt x="434" y="398"/>
                </a:lnTo>
                <a:lnTo>
                  <a:pt x="434" y="397"/>
                </a:lnTo>
                <a:lnTo>
                  <a:pt x="435" y="397"/>
                </a:lnTo>
                <a:lnTo>
                  <a:pt x="434" y="397"/>
                </a:lnTo>
                <a:close/>
                <a:moveTo>
                  <a:pt x="433" y="357"/>
                </a:moveTo>
                <a:lnTo>
                  <a:pt x="434" y="356"/>
                </a:lnTo>
                <a:lnTo>
                  <a:pt x="436" y="357"/>
                </a:lnTo>
                <a:lnTo>
                  <a:pt x="437" y="358"/>
                </a:lnTo>
                <a:lnTo>
                  <a:pt x="437" y="358"/>
                </a:lnTo>
                <a:lnTo>
                  <a:pt x="435" y="357"/>
                </a:lnTo>
                <a:lnTo>
                  <a:pt x="433" y="357"/>
                </a:lnTo>
                <a:lnTo>
                  <a:pt x="433" y="357"/>
                </a:lnTo>
                <a:lnTo>
                  <a:pt x="433" y="357"/>
                </a:lnTo>
                <a:close/>
                <a:moveTo>
                  <a:pt x="426" y="363"/>
                </a:moveTo>
                <a:lnTo>
                  <a:pt x="425" y="362"/>
                </a:lnTo>
                <a:lnTo>
                  <a:pt x="426" y="360"/>
                </a:lnTo>
                <a:lnTo>
                  <a:pt x="426" y="362"/>
                </a:lnTo>
                <a:lnTo>
                  <a:pt x="427" y="362"/>
                </a:lnTo>
                <a:lnTo>
                  <a:pt x="427" y="359"/>
                </a:lnTo>
                <a:lnTo>
                  <a:pt x="427" y="358"/>
                </a:lnTo>
                <a:lnTo>
                  <a:pt x="428" y="359"/>
                </a:lnTo>
                <a:lnTo>
                  <a:pt x="429" y="358"/>
                </a:lnTo>
                <a:lnTo>
                  <a:pt x="430" y="360"/>
                </a:lnTo>
                <a:lnTo>
                  <a:pt x="429" y="362"/>
                </a:lnTo>
                <a:lnTo>
                  <a:pt x="428" y="363"/>
                </a:lnTo>
                <a:lnTo>
                  <a:pt x="426" y="363"/>
                </a:lnTo>
                <a:lnTo>
                  <a:pt x="427" y="362"/>
                </a:lnTo>
                <a:lnTo>
                  <a:pt x="426" y="363"/>
                </a:lnTo>
                <a:close/>
                <a:moveTo>
                  <a:pt x="419" y="363"/>
                </a:moveTo>
                <a:lnTo>
                  <a:pt x="420" y="364"/>
                </a:lnTo>
                <a:lnTo>
                  <a:pt x="419" y="363"/>
                </a:lnTo>
                <a:close/>
                <a:moveTo>
                  <a:pt x="415" y="348"/>
                </a:moveTo>
                <a:lnTo>
                  <a:pt x="415" y="348"/>
                </a:lnTo>
                <a:lnTo>
                  <a:pt x="417" y="348"/>
                </a:lnTo>
                <a:lnTo>
                  <a:pt x="415" y="349"/>
                </a:lnTo>
                <a:lnTo>
                  <a:pt x="415" y="348"/>
                </a:lnTo>
                <a:close/>
                <a:moveTo>
                  <a:pt x="410" y="373"/>
                </a:moveTo>
                <a:lnTo>
                  <a:pt x="409" y="372"/>
                </a:lnTo>
                <a:lnTo>
                  <a:pt x="410" y="371"/>
                </a:lnTo>
                <a:lnTo>
                  <a:pt x="410" y="372"/>
                </a:lnTo>
                <a:lnTo>
                  <a:pt x="410" y="373"/>
                </a:lnTo>
                <a:close/>
                <a:moveTo>
                  <a:pt x="393" y="383"/>
                </a:moveTo>
                <a:lnTo>
                  <a:pt x="393" y="382"/>
                </a:lnTo>
                <a:lnTo>
                  <a:pt x="392" y="382"/>
                </a:lnTo>
                <a:lnTo>
                  <a:pt x="392" y="382"/>
                </a:lnTo>
                <a:lnTo>
                  <a:pt x="392" y="383"/>
                </a:lnTo>
                <a:lnTo>
                  <a:pt x="390" y="383"/>
                </a:lnTo>
                <a:lnTo>
                  <a:pt x="389" y="384"/>
                </a:lnTo>
                <a:lnTo>
                  <a:pt x="388" y="383"/>
                </a:lnTo>
                <a:lnTo>
                  <a:pt x="387" y="383"/>
                </a:lnTo>
                <a:lnTo>
                  <a:pt x="388" y="381"/>
                </a:lnTo>
                <a:lnTo>
                  <a:pt x="390" y="380"/>
                </a:lnTo>
                <a:lnTo>
                  <a:pt x="393" y="376"/>
                </a:lnTo>
                <a:lnTo>
                  <a:pt x="396" y="376"/>
                </a:lnTo>
                <a:lnTo>
                  <a:pt x="395" y="379"/>
                </a:lnTo>
                <a:lnTo>
                  <a:pt x="395" y="380"/>
                </a:lnTo>
                <a:lnTo>
                  <a:pt x="394" y="380"/>
                </a:lnTo>
                <a:lnTo>
                  <a:pt x="394" y="380"/>
                </a:lnTo>
                <a:lnTo>
                  <a:pt x="395" y="381"/>
                </a:lnTo>
                <a:lnTo>
                  <a:pt x="395" y="381"/>
                </a:lnTo>
                <a:lnTo>
                  <a:pt x="396" y="382"/>
                </a:lnTo>
                <a:lnTo>
                  <a:pt x="400" y="382"/>
                </a:lnTo>
                <a:lnTo>
                  <a:pt x="404" y="383"/>
                </a:lnTo>
                <a:lnTo>
                  <a:pt x="405" y="389"/>
                </a:lnTo>
                <a:lnTo>
                  <a:pt x="402" y="391"/>
                </a:lnTo>
                <a:lnTo>
                  <a:pt x="398" y="390"/>
                </a:lnTo>
                <a:lnTo>
                  <a:pt x="396" y="388"/>
                </a:lnTo>
                <a:lnTo>
                  <a:pt x="396" y="385"/>
                </a:lnTo>
                <a:lnTo>
                  <a:pt x="394" y="384"/>
                </a:lnTo>
                <a:lnTo>
                  <a:pt x="393" y="383"/>
                </a:lnTo>
                <a:close/>
                <a:moveTo>
                  <a:pt x="392" y="383"/>
                </a:moveTo>
                <a:lnTo>
                  <a:pt x="392" y="383"/>
                </a:lnTo>
                <a:lnTo>
                  <a:pt x="392" y="383"/>
                </a:lnTo>
                <a:close/>
                <a:moveTo>
                  <a:pt x="387" y="371"/>
                </a:moveTo>
                <a:lnTo>
                  <a:pt x="388" y="371"/>
                </a:lnTo>
                <a:lnTo>
                  <a:pt x="387" y="372"/>
                </a:lnTo>
                <a:lnTo>
                  <a:pt x="387" y="371"/>
                </a:lnTo>
                <a:lnTo>
                  <a:pt x="387" y="371"/>
                </a:lnTo>
                <a:close/>
                <a:moveTo>
                  <a:pt x="382" y="373"/>
                </a:moveTo>
                <a:lnTo>
                  <a:pt x="381" y="374"/>
                </a:lnTo>
                <a:lnTo>
                  <a:pt x="380" y="375"/>
                </a:lnTo>
                <a:lnTo>
                  <a:pt x="378" y="372"/>
                </a:lnTo>
                <a:lnTo>
                  <a:pt x="374" y="370"/>
                </a:lnTo>
                <a:lnTo>
                  <a:pt x="376" y="368"/>
                </a:lnTo>
                <a:lnTo>
                  <a:pt x="376" y="367"/>
                </a:lnTo>
                <a:lnTo>
                  <a:pt x="377" y="367"/>
                </a:lnTo>
                <a:lnTo>
                  <a:pt x="377" y="366"/>
                </a:lnTo>
                <a:lnTo>
                  <a:pt x="378" y="368"/>
                </a:lnTo>
                <a:lnTo>
                  <a:pt x="380" y="370"/>
                </a:lnTo>
                <a:lnTo>
                  <a:pt x="380" y="368"/>
                </a:lnTo>
                <a:lnTo>
                  <a:pt x="380" y="367"/>
                </a:lnTo>
                <a:lnTo>
                  <a:pt x="380" y="370"/>
                </a:lnTo>
                <a:lnTo>
                  <a:pt x="380" y="371"/>
                </a:lnTo>
                <a:lnTo>
                  <a:pt x="381" y="371"/>
                </a:lnTo>
                <a:lnTo>
                  <a:pt x="382" y="370"/>
                </a:lnTo>
                <a:lnTo>
                  <a:pt x="382" y="370"/>
                </a:lnTo>
                <a:lnTo>
                  <a:pt x="384" y="370"/>
                </a:lnTo>
                <a:lnTo>
                  <a:pt x="385" y="371"/>
                </a:lnTo>
                <a:lnTo>
                  <a:pt x="384" y="372"/>
                </a:lnTo>
                <a:lnTo>
                  <a:pt x="382" y="372"/>
                </a:lnTo>
                <a:lnTo>
                  <a:pt x="382" y="373"/>
                </a:lnTo>
                <a:lnTo>
                  <a:pt x="382" y="374"/>
                </a:lnTo>
                <a:lnTo>
                  <a:pt x="382" y="373"/>
                </a:lnTo>
                <a:close/>
                <a:moveTo>
                  <a:pt x="374" y="370"/>
                </a:moveTo>
                <a:lnTo>
                  <a:pt x="374" y="370"/>
                </a:lnTo>
                <a:lnTo>
                  <a:pt x="374" y="370"/>
                </a:lnTo>
                <a:close/>
                <a:moveTo>
                  <a:pt x="371" y="370"/>
                </a:moveTo>
                <a:lnTo>
                  <a:pt x="372" y="368"/>
                </a:lnTo>
                <a:lnTo>
                  <a:pt x="374" y="368"/>
                </a:lnTo>
                <a:lnTo>
                  <a:pt x="373" y="370"/>
                </a:lnTo>
                <a:lnTo>
                  <a:pt x="371" y="370"/>
                </a:lnTo>
                <a:lnTo>
                  <a:pt x="372" y="370"/>
                </a:lnTo>
                <a:lnTo>
                  <a:pt x="371" y="370"/>
                </a:lnTo>
                <a:close/>
                <a:moveTo>
                  <a:pt x="370" y="376"/>
                </a:moveTo>
                <a:lnTo>
                  <a:pt x="369" y="375"/>
                </a:lnTo>
                <a:lnTo>
                  <a:pt x="368" y="376"/>
                </a:lnTo>
                <a:lnTo>
                  <a:pt x="368" y="374"/>
                </a:lnTo>
                <a:lnTo>
                  <a:pt x="369" y="373"/>
                </a:lnTo>
                <a:lnTo>
                  <a:pt x="370" y="375"/>
                </a:lnTo>
                <a:lnTo>
                  <a:pt x="370" y="376"/>
                </a:lnTo>
                <a:lnTo>
                  <a:pt x="369" y="376"/>
                </a:lnTo>
                <a:lnTo>
                  <a:pt x="370" y="376"/>
                </a:lnTo>
                <a:close/>
                <a:moveTo>
                  <a:pt x="365" y="450"/>
                </a:moveTo>
                <a:lnTo>
                  <a:pt x="365" y="448"/>
                </a:lnTo>
                <a:lnTo>
                  <a:pt x="365" y="450"/>
                </a:lnTo>
                <a:close/>
                <a:moveTo>
                  <a:pt x="361" y="447"/>
                </a:moveTo>
                <a:lnTo>
                  <a:pt x="360" y="445"/>
                </a:lnTo>
                <a:lnTo>
                  <a:pt x="361" y="441"/>
                </a:lnTo>
                <a:lnTo>
                  <a:pt x="362" y="445"/>
                </a:lnTo>
                <a:lnTo>
                  <a:pt x="361" y="447"/>
                </a:lnTo>
                <a:lnTo>
                  <a:pt x="361" y="446"/>
                </a:lnTo>
                <a:lnTo>
                  <a:pt x="361" y="447"/>
                </a:lnTo>
                <a:close/>
                <a:moveTo>
                  <a:pt x="361" y="373"/>
                </a:moveTo>
                <a:lnTo>
                  <a:pt x="361" y="371"/>
                </a:lnTo>
                <a:lnTo>
                  <a:pt x="361" y="368"/>
                </a:lnTo>
                <a:lnTo>
                  <a:pt x="362" y="371"/>
                </a:lnTo>
                <a:lnTo>
                  <a:pt x="361" y="373"/>
                </a:lnTo>
                <a:close/>
                <a:moveTo>
                  <a:pt x="357" y="380"/>
                </a:moveTo>
                <a:lnTo>
                  <a:pt x="356" y="380"/>
                </a:lnTo>
                <a:lnTo>
                  <a:pt x="357" y="381"/>
                </a:lnTo>
                <a:lnTo>
                  <a:pt x="356" y="380"/>
                </a:lnTo>
                <a:lnTo>
                  <a:pt x="357" y="376"/>
                </a:lnTo>
                <a:lnTo>
                  <a:pt x="359" y="377"/>
                </a:lnTo>
                <a:lnTo>
                  <a:pt x="360" y="379"/>
                </a:lnTo>
                <a:lnTo>
                  <a:pt x="359" y="380"/>
                </a:lnTo>
                <a:lnTo>
                  <a:pt x="357" y="380"/>
                </a:lnTo>
                <a:lnTo>
                  <a:pt x="357" y="380"/>
                </a:lnTo>
                <a:lnTo>
                  <a:pt x="357" y="380"/>
                </a:lnTo>
                <a:close/>
                <a:moveTo>
                  <a:pt x="362" y="468"/>
                </a:moveTo>
                <a:lnTo>
                  <a:pt x="361" y="470"/>
                </a:lnTo>
                <a:lnTo>
                  <a:pt x="361" y="470"/>
                </a:lnTo>
                <a:lnTo>
                  <a:pt x="362" y="467"/>
                </a:lnTo>
                <a:lnTo>
                  <a:pt x="362" y="468"/>
                </a:lnTo>
                <a:close/>
                <a:moveTo>
                  <a:pt x="364" y="462"/>
                </a:moveTo>
                <a:lnTo>
                  <a:pt x="364" y="460"/>
                </a:lnTo>
                <a:lnTo>
                  <a:pt x="364" y="459"/>
                </a:lnTo>
                <a:lnTo>
                  <a:pt x="363" y="459"/>
                </a:lnTo>
                <a:lnTo>
                  <a:pt x="362" y="459"/>
                </a:lnTo>
                <a:lnTo>
                  <a:pt x="362" y="460"/>
                </a:lnTo>
                <a:lnTo>
                  <a:pt x="362" y="460"/>
                </a:lnTo>
                <a:lnTo>
                  <a:pt x="361" y="459"/>
                </a:lnTo>
                <a:lnTo>
                  <a:pt x="359" y="459"/>
                </a:lnTo>
                <a:lnTo>
                  <a:pt x="360" y="458"/>
                </a:lnTo>
                <a:lnTo>
                  <a:pt x="362" y="457"/>
                </a:lnTo>
                <a:lnTo>
                  <a:pt x="362" y="456"/>
                </a:lnTo>
                <a:lnTo>
                  <a:pt x="361" y="455"/>
                </a:lnTo>
                <a:lnTo>
                  <a:pt x="362" y="454"/>
                </a:lnTo>
                <a:lnTo>
                  <a:pt x="364" y="454"/>
                </a:lnTo>
                <a:lnTo>
                  <a:pt x="364" y="455"/>
                </a:lnTo>
                <a:lnTo>
                  <a:pt x="364" y="456"/>
                </a:lnTo>
                <a:lnTo>
                  <a:pt x="364" y="458"/>
                </a:lnTo>
                <a:lnTo>
                  <a:pt x="365" y="459"/>
                </a:lnTo>
                <a:lnTo>
                  <a:pt x="367" y="459"/>
                </a:lnTo>
                <a:lnTo>
                  <a:pt x="368" y="460"/>
                </a:lnTo>
                <a:lnTo>
                  <a:pt x="365" y="462"/>
                </a:lnTo>
                <a:lnTo>
                  <a:pt x="365" y="463"/>
                </a:lnTo>
                <a:lnTo>
                  <a:pt x="364" y="462"/>
                </a:lnTo>
                <a:lnTo>
                  <a:pt x="364" y="462"/>
                </a:lnTo>
                <a:lnTo>
                  <a:pt x="364" y="460"/>
                </a:lnTo>
                <a:lnTo>
                  <a:pt x="364" y="462"/>
                </a:lnTo>
                <a:close/>
                <a:moveTo>
                  <a:pt x="368" y="474"/>
                </a:moveTo>
                <a:lnTo>
                  <a:pt x="368" y="475"/>
                </a:lnTo>
                <a:lnTo>
                  <a:pt x="368" y="474"/>
                </a:lnTo>
                <a:lnTo>
                  <a:pt x="368" y="475"/>
                </a:lnTo>
                <a:lnTo>
                  <a:pt x="368" y="474"/>
                </a:lnTo>
                <a:close/>
                <a:moveTo>
                  <a:pt x="370" y="474"/>
                </a:moveTo>
                <a:lnTo>
                  <a:pt x="369" y="475"/>
                </a:lnTo>
                <a:lnTo>
                  <a:pt x="369" y="475"/>
                </a:lnTo>
                <a:lnTo>
                  <a:pt x="369" y="474"/>
                </a:lnTo>
                <a:lnTo>
                  <a:pt x="369" y="473"/>
                </a:lnTo>
                <a:lnTo>
                  <a:pt x="368" y="473"/>
                </a:lnTo>
                <a:lnTo>
                  <a:pt x="367" y="473"/>
                </a:lnTo>
                <a:lnTo>
                  <a:pt x="367" y="472"/>
                </a:lnTo>
                <a:lnTo>
                  <a:pt x="368" y="472"/>
                </a:lnTo>
                <a:lnTo>
                  <a:pt x="370" y="473"/>
                </a:lnTo>
                <a:lnTo>
                  <a:pt x="370" y="474"/>
                </a:lnTo>
                <a:lnTo>
                  <a:pt x="370" y="474"/>
                </a:lnTo>
                <a:lnTo>
                  <a:pt x="370" y="474"/>
                </a:lnTo>
                <a:close/>
                <a:moveTo>
                  <a:pt x="371" y="464"/>
                </a:moveTo>
                <a:lnTo>
                  <a:pt x="370" y="464"/>
                </a:lnTo>
                <a:lnTo>
                  <a:pt x="369" y="464"/>
                </a:lnTo>
                <a:lnTo>
                  <a:pt x="370" y="464"/>
                </a:lnTo>
                <a:lnTo>
                  <a:pt x="371" y="464"/>
                </a:lnTo>
                <a:close/>
                <a:moveTo>
                  <a:pt x="373" y="463"/>
                </a:moveTo>
                <a:lnTo>
                  <a:pt x="372" y="463"/>
                </a:lnTo>
                <a:lnTo>
                  <a:pt x="372" y="464"/>
                </a:lnTo>
                <a:lnTo>
                  <a:pt x="372" y="463"/>
                </a:lnTo>
                <a:lnTo>
                  <a:pt x="371" y="463"/>
                </a:lnTo>
                <a:lnTo>
                  <a:pt x="373" y="463"/>
                </a:lnTo>
                <a:lnTo>
                  <a:pt x="374" y="464"/>
                </a:lnTo>
                <a:lnTo>
                  <a:pt x="373" y="464"/>
                </a:lnTo>
                <a:lnTo>
                  <a:pt x="373" y="464"/>
                </a:lnTo>
                <a:lnTo>
                  <a:pt x="373" y="464"/>
                </a:lnTo>
                <a:lnTo>
                  <a:pt x="373" y="463"/>
                </a:lnTo>
                <a:lnTo>
                  <a:pt x="373" y="463"/>
                </a:lnTo>
                <a:lnTo>
                  <a:pt x="373" y="463"/>
                </a:lnTo>
                <a:close/>
                <a:moveTo>
                  <a:pt x="377" y="467"/>
                </a:moveTo>
                <a:lnTo>
                  <a:pt x="374" y="466"/>
                </a:lnTo>
                <a:lnTo>
                  <a:pt x="373" y="464"/>
                </a:lnTo>
                <a:lnTo>
                  <a:pt x="374" y="464"/>
                </a:lnTo>
                <a:lnTo>
                  <a:pt x="374" y="465"/>
                </a:lnTo>
                <a:lnTo>
                  <a:pt x="376" y="464"/>
                </a:lnTo>
                <a:lnTo>
                  <a:pt x="377" y="464"/>
                </a:lnTo>
                <a:lnTo>
                  <a:pt x="377" y="465"/>
                </a:lnTo>
                <a:lnTo>
                  <a:pt x="377" y="467"/>
                </a:lnTo>
                <a:close/>
                <a:moveTo>
                  <a:pt x="376" y="468"/>
                </a:moveTo>
                <a:lnTo>
                  <a:pt x="376" y="470"/>
                </a:lnTo>
                <a:lnTo>
                  <a:pt x="374" y="467"/>
                </a:lnTo>
                <a:lnTo>
                  <a:pt x="376" y="467"/>
                </a:lnTo>
                <a:lnTo>
                  <a:pt x="377" y="468"/>
                </a:lnTo>
                <a:lnTo>
                  <a:pt x="377" y="468"/>
                </a:lnTo>
                <a:lnTo>
                  <a:pt x="376" y="468"/>
                </a:lnTo>
                <a:close/>
                <a:moveTo>
                  <a:pt x="378" y="462"/>
                </a:moveTo>
                <a:lnTo>
                  <a:pt x="377" y="462"/>
                </a:lnTo>
                <a:lnTo>
                  <a:pt x="377" y="460"/>
                </a:lnTo>
                <a:lnTo>
                  <a:pt x="378" y="459"/>
                </a:lnTo>
                <a:lnTo>
                  <a:pt x="379" y="460"/>
                </a:lnTo>
                <a:lnTo>
                  <a:pt x="379" y="460"/>
                </a:lnTo>
                <a:lnTo>
                  <a:pt x="378" y="462"/>
                </a:lnTo>
                <a:lnTo>
                  <a:pt x="378" y="462"/>
                </a:lnTo>
                <a:lnTo>
                  <a:pt x="378" y="462"/>
                </a:lnTo>
                <a:close/>
                <a:moveTo>
                  <a:pt x="380" y="456"/>
                </a:moveTo>
                <a:lnTo>
                  <a:pt x="379" y="456"/>
                </a:lnTo>
                <a:lnTo>
                  <a:pt x="378" y="456"/>
                </a:lnTo>
                <a:lnTo>
                  <a:pt x="379" y="451"/>
                </a:lnTo>
                <a:lnTo>
                  <a:pt x="381" y="450"/>
                </a:lnTo>
                <a:lnTo>
                  <a:pt x="380" y="453"/>
                </a:lnTo>
                <a:lnTo>
                  <a:pt x="380" y="456"/>
                </a:lnTo>
                <a:lnTo>
                  <a:pt x="380" y="456"/>
                </a:lnTo>
                <a:lnTo>
                  <a:pt x="380" y="456"/>
                </a:lnTo>
                <a:close/>
                <a:moveTo>
                  <a:pt x="378" y="424"/>
                </a:moveTo>
                <a:lnTo>
                  <a:pt x="378" y="424"/>
                </a:lnTo>
                <a:lnTo>
                  <a:pt x="378" y="424"/>
                </a:lnTo>
                <a:close/>
                <a:moveTo>
                  <a:pt x="387" y="455"/>
                </a:moveTo>
                <a:lnTo>
                  <a:pt x="386" y="457"/>
                </a:lnTo>
                <a:lnTo>
                  <a:pt x="385" y="459"/>
                </a:lnTo>
                <a:lnTo>
                  <a:pt x="385" y="460"/>
                </a:lnTo>
                <a:lnTo>
                  <a:pt x="384" y="463"/>
                </a:lnTo>
                <a:lnTo>
                  <a:pt x="382" y="458"/>
                </a:lnTo>
                <a:lnTo>
                  <a:pt x="385" y="454"/>
                </a:lnTo>
                <a:lnTo>
                  <a:pt x="386" y="454"/>
                </a:lnTo>
                <a:lnTo>
                  <a:pt x="387" y="455"/>
                </a:lnTo>
                <a:close/>
                <a:moveTo>
                  <a:pt x="390" y="451"/>
                </a:moveTo>
                <a:lnTo>
                  <a:pt x="390" y="451"/>
                </a:lnTo>
                <a:lnTo>
                  <a:pt x="390" y="451"/>
                </a:lnTo>
                <a:lnTo>
                  <a:pt x="392" y="450"/>
                </a:lnTo>
                <a:lnTo>
                  <a:pt x="393" y="451"/>
                </a:lnTo>
                <a:lnTo>
                  <a:pt x="392" y="453"/>
                </a:lnTo>
                <a:lnTo>
                  <a:pt x="390" y="451"/>
                </a:lnTo>
                <a:lnTo>
                  <a:pt x="390" y="451"/>
                </a:lnTo>
                <a:lnTo>
                  <a:pt x="390" y="451"/>
                </a:lnTo>
                <a:close/>
                <a:moveTo>
                  <a:pt x="394" y="453"/>
                </a:moveTo>
                <a:lnTo>
                  <a:pt x="394" y="453"/>
                </a:lnTo>
                <a:lnTo>
                  <a:pt x="393" y="451"/>
                </a:lnTo>
                <a:lnTo>
                  <a:pt x="394" y="451"/>
                </a:lnTo>
                <a:lnTo>
                  <a:pt x="394" y="453"/>
                </a:lnTo>
                <a:close/>
                <a:moveTo>
                  <a:pt x="394" y="453"/>
                </a:moveTo>
                <a:lnTo>
                  <a:pt x="395" y="451"/>
                </a:lnTo>
                <a:lnTo>
                  <a:pt x="396" y="450"/>
                </a:lnTo>
                <a:lnTo>
                  <a:pt x="396" y="451"/>
                </a:lnTo>
                <a:lnTo>
                  <a:pt x="394" y="453"/>
                </a:lnTo>
                <a:close/>
                <a:moveTo>
                  <a:pt x="392" y="437"/>
                </a:moveTo>
                <a:lnTo>
                  <a:pt x="393" y="437"/>
                </a:lnTo>
                <a:lnTo>
                  <a:pt x="392" y="437"/>
                </a:lnTo>
                <a:close/>
                <a:moveTo>
                  <a:pt x="405" y="457"/>
                </a:moveTo>
                <a:lnTo>
                  <a:pt x="405" y="456"/>
                </a:lnTo>
                <a:lnTo>
                  <a:pt x="406" y="455"/>
                </a:lnTo>
                <a:lnTo>
                  <a:pt x="406" y="457"/>
                </a:lnTo>
                <a:lnTo>
                  <a:pt x="405" y="457"/>
                </a:lnTo>
                <a:lnTo>
                  <a:pt x="405" y="457"/>
                </a:lnTo>
                <a:lnTo>
                  <a:pt x="405" y="457"/>
                </a:lnTo>
                <a:close/>
                <a:moveTo>
                  <a:pt x="414" y="459"/>
                </a:moveTo>
                <a:lnTo>
                  <a:pt x="414" y="459"/>
                </a:lnTo>
                <a:lnTo>
                  <a:pt x="413" y="460"/>
                </a:lnTo>
                <a:lnTo>
                  <a:pt x="413" y="458"/>
                </a:lnTo>
                <a:lnTo>
                  <a:pt x="414" y="459"/>
                </a:lnTo>
                <a:close/>
                <a:moveTo>
                  <a:pt x="415" y="463"/>
                </a:moveTo>
                <a:lnTo>
                  <a:pt x="414" y="462"/>
                </a:lnTo>
                <a:lnTo>
                  <a:pt x="413" y="460"/>
                </a:lnTo>
                <a:lnTo>
                  <a:pt x="415" y="460"/>
                </a:lnTo>
                <a:lnTo>
                  <a:pt x="417" y="460"/>
                </a:lnTo>
                <a:lnTo>
                  <a:pt x="417" y="462"/>
                </a:lnTo>
                <a:lnTo>
                  <a:pt x="415" y="463"/>
                </a:lnTo>
                <a:lnTo>
                  <a:pt x="415" y="462"/>
                </a:lnTo>
                <a:lnTo>
                  <a:pt x="415" y="463"/>
                </a:lnTo>
                <a:close/>
                <a:moveTo>
                  <a:pt x="428" y="415"/>
                </a:moveTo>
                <a:lnTo>
                  <a:pt x="428" y="417"/>
                </a:lnTo>
                <a:lnTo>
                  <a:pt x="427" y="417"/>
                </a:lnTo>
                <a:lnTo>
                  <a:pt x="427" y="416"/>
                </a:lnTo>
                <a:lnTo>
                  <a:pt x="428" y="415"/>
                </a:lnTo>
                <a:close/>
                <a:moveTo>
                  <a:pt x="429" y="431"/>
                </a:moveTo>
                <a:lnTo>
                  <a:pt x="428" y="430"/>
                </a:lnTo>
                <a:lnTo>
                  <a:pt x="428" y="428"/>
                </a:lnTo>
                <a:lnTo>
                  <a:pt x="429" y="425"/>
                </a:lnTo>
                <a:lnTo>
                  <a:pt x="431" y="424"/>
                </a:lnTo>
                <a:lnTo>
                  <a:pt x="431" y="428"/>
                </a:lnTo>
                <a:lnTo>
                  <a:pt x="429" y="431"/>
                </a:lnTo>
                <a:lnTo>
                  <a:pt x="429" y="430"/>
                </a:lnTo>
                <a:lnTo>
                  <a:pt x="429" y="431"/>
                </a:lnTo>
                <a:close/>
                <a:moveTo>
                  <a:pt x="429" y="416"/>
                </a:moveTo>
                <a:lnTo>
                  <a:pt x="429" y="416"/>
                </a:lnTo>
                <a:lnTo>
                  <a:pt x="429" y="416"/>
                </a:lnTo>
                <a:lnTo>
                  <a:pt x="429" y="416"/>
                </a:lnTo>
                <a:lnTo>
                  <a:pt x="429" y="416"/>
                </a:lnTo>
                <a:close/>
                <a:moveTo>
                  <a:pt x="430" y="416"/>
                </a:moveTo>
                <a:lnTo>
                  <a:pt x="427" y="414"/>
                </a:lnTo>
                <a:lnTo>
                  <a:pt x="423" y="415"/>
                </a:lnTo>
                <a:lnTo>
                  <a:pt x="422" y="414"/>
                </a:lnTo>
                <a:lnTo>
                  <a:pt x="422" y="413"/>
                </a:lnTo>
                <a:lnTo>
                  <a:pt x="410" y="410"/>
                </a:lnTo>
                <a:lnTo>
                  <a:pt x="398" y="408"/>
                </a:lnTo>
                <a:lnTo>
                  <a:pt x="394" y="406"/>
                </a:lnTo>
                <a:lnTo>
                  <a:pt x="389" y="403"/>
                </a:lnTo>
                <a:lnTo>
                  <a:pt x="386" y="403"/>
                </a:lnTo>
                <a:lnTo>
                  <a:pt x="380" y="399"/>
                </a:lnTo>
                <a:lnTo>
                  <a:pt x="377" y="398"/>
                </a:lnTo>
                <a:lnTo>
                  <a:pt x="373" y="396"/>
                </a:lnTo>
                <a:lnTo>
                  <a:pt x="372" y="395"/>
                </a:lnTo>
                <a:lnTo>
                  <a:pt x="372" y="393"/>
                </a:lnTo>
                <a:lnTo>
                  <a:pt x="370" y="393"/>
                </a:lnTo>
                <a:lnTo>
                  <a:pt x="368" y="392"/>
                </a:lnTo>
                <a:lnTo>
                  <a:pt x="367" y="389"/>
                </a:lnTo>
                <a:lnTo>
                  <a:pt x="364" y="385"/>
                </a:lnTo>
                <a:lnTo>
                  <a:pt x="374" y="390"/>
                </a:lnTo>
                <a:lnTo>
                  <a:pt x="384" y="393"/>
                </a:lnTo>
                <a:lnTo>
                  <a:pt x="384" y="393"/>
                </a:lnTo>
                <a:lnTo>
                  <a:pt x="384" y="395"/>
                </a:lnTo>
                <a:lnTo>
                  <a:pt x="388" y="397"/>
                </a:lnTo>
                <a:lnTo>
                  <a:pt x="393" y="399"/>
                </a:lnTo>
                <a:lnTo>
                  <a:pt x="396" y="395"/>
                </a:lnTo>
                <a:lnTo>
                  <a:pt x="402" y="396"/>
                </a:lnTo>
                <a:lnTo>
                  <a:pt x="406" y="397"/>
                </a:lnTo>
                <a:lnTo>
                  <a:pt x="410" y="395"/>
                </a:lnTo>
                <a:lnTo>
                  <a:pt x="410" y="396"/>
                </a:lnTo>
                <a:lnTo>
                  <a:pt x="410" y="397"/>
                </a:lnTo>
                <a:lnTo>
                  <a:pt x="413" y="397"/>
                </a:lnTo>
                <a:lnTo>
                  <a:pt x="415" y="397"/>
                </a:lnTo>
                <a:lnTo>
                  <a:pt x="417" y="398"/>
                </a:lnTo>
                <a:lnTo>
                  <a:pt x="418" y="399"/>
                </a:lnTo>
                <a:lnTo>
                  <a:pt x="417" y="397"/>
                </a:lnTo>
                <a:lnTo>
                  <a:pt x="417" y="396"/>
                </a:lnTo>
                <a:lnTo>
                  <a:pt x="420" y="397"/>
                </a:lnTo>
                <a:lnTo>
                  <a:pt x="421" y="395"/>
                </a:lnTo>
                <a:lnTo>
                  <a:pt x="423" y="395"/>
                </a:lnTo>
                <a:lnTo>
                  <a:pt x="425" y="393"/>
                </a:lnTo>
                <a:lnTo>
                  <a:pt x="426" y="397"/>
                </a:lnTo>
                <a:lnTo>
                  <a:pt x="428" y="397"/>
                </a:lnTo>
                <a:lnTo>
                  <a:pt x="430" y="397"/>
                </a:lnTo>
                <a:lnTo>
                  <a:pt x="433" y="398"/>
                </a:lnTo>
                <a:lnTo>
                  <a:pt x="433" y="398"/>
                </a:lnTo>
                <a:lnTo>
                  <a:pt x="433" y="399"/>
                </a:lnTo>
                <a:lnTo>
                  <a:pt x="430" y="400"/>
                </a:lnTo>
                <a:lnTo>
                  <a:pt x="428" y="403"/>
                </a:lnTo>
                <a:lnTo>
                  <a:pt x="428" y="403"/>
                </a:lnTo>
                <a:lnTo>
                  <a:pt x="427" y="404"/>
                </a:lnTo>
                <a:lnTo>
                  <a:pt x="427" y="404"/>
                </a:lnTo>
                <a:lnTo>
                  <a:pt x="426" y="404"/>
                </a:lnTo>
                <a:lnTo>
                  <a:pt x="427" y="403"/>
                </a:lnTo>
                <a:lnTo>
                  <a:pt x="428" y="401"/>
                </a:lnTo>
                <a:lnTo>
                  <a:pt x="426" y="400"/>
                </a:lnTo>
                <a:lnTo>
                  <a:pt x="422" y="400"/>
                </a:lnTo>
                <a:lnTo>
                  <a:pt x="423" y="401"/>
                </a:lnTo>
                <a:lnTo>
                  <a:pt x="425" y="401"/>
                </a:lnTo>
                <a:lnTo>
                  <a:pt x="422" y="405"/>
                </a:lnTo>
                <a:lnTo>
                  <a:pt x="427" y="406"/>
                </a:lnTo>
                <a:lnTo>
                  <a:pt x="433" y="406"/>
                </a:lnTo>
                <a:lnTo>
                  <a:pt x="437" y="407"/>
                </a:lnTo>
                <a:lnTo>
                  <a:pt x="435" y="413"/>
                </a:lnTo>
                <a:lnTo>
                  <a:pt x="430" y="416"/>
                </a:lnTo>
                <a:close/>
                <a:moveTo>
                  <a:pt x="433" y="399"/>
                </a:moveTo>
                <a:lnTo>
                  <a:pt x="433" y="399"/>
                </a:lnTo>
                <a:lnTo>
                  <a:pt x="433" y="399"/>
                </a:lnTo>
                <a:close/>
                <a:moveTo>
                  <a:pt x="430" y="404"/>
                </a:moveTo>
                <a:lnTo>
                  <a:pt x="430" y="403"/>
                </a:lnTo>
                <a:lnTo>
                  <a:pt x="429" y="403"/>
                </a:lnTo>
                <a:lnTo>
                  <a:pt x="430" y="403"/>
                </a:lnTo>
                <a:lnTo>
                  <a:pt x="430" y="401"/>
                </a:lnTo>
                <a:lnTo>
                  <a:pt x="431" y="403"/>
                </a:lnTo>
                <a:lnTo>
                  <a:pt x="430" y="404"/>
                </a:lnTo>
                <a:lnTo>
                  <a:pt x="430" y="404"/>
                </a:lnTo>
                <a:lnTo>
                  <a:pt x="430" y="404"/>
                </a:lnTo>
                <a:close/>
                <a:moveTo>
                  <a:pt x="438" y="403"/>
                </a:moveTo>
                <a:lnTo>
                  <a:pt x="438" y="403"/>
                </a:lnTo>
                <a:lnTo>
                  <a:pt x="438" y="404"/>
                </a:lnTo>
                <a:lnTo>
                  <a:pt x="437" y="404"/>
                </a:lnTo>
                <a:lnTo>
                  <a:pt x="437" y="404"/>
                </a:lnTo>
                <a:lnTo>
                  <a:pt x="437" y="403"/>
                </a:lnTo>
                <a:lnTo>
                  <a:pt x="436" y="401"/>
                </a:lnTo>
                <a:lnTo>
                  <a:pt x="437" y="400"/>
                </a:lnTo>
                <a:lnTo>
                  <a:pt x="438" y="400"/>
                </a:lnTo>
                <a:lnTo>
                  <a:pt x="437" y="401"/>
                </a:lnTo>
                <a:lnTo>
                  <a:pt x="438" y="403"/>
                </a:lnTo>
                <a:close/>
                <a:moveTo>
                  <a:pt x="439" y="478"/>
                </a:moveTo>
                <a:lnTo>
                  <a:pt x="439" y="476"/>
                </a:lnTo>
                <a:lnTo>
                  <a:pt x="439" y="476"/>
                </a:lnTo>
                <a:lnTo>
                  <a:pt x="441" y="476"/>
                </a:lnTo>
                <a:lnTo>
                  <a:pt x="443" y="476"/>
                </a:lnTo>
                <a:lnTo>
                  <a:pt x="441" y="478"/>
                </a:lnTo>
                <a:lnTo>
                  <a:pt x="439" y="478"/>
                </a:lnTo>
                <a:close/>
                <a:moveTo>
                  <a:pt x="439" y="408"/>
                </a:moveTo>
                <a:lnTo>
                  <a:pt x="439" y="407"/>
                </a:lnTo>
                <a:lnTo>
                  <a:pt x="438" y="407"/>
                </a:lnTo>
                <a:lnTo>
                  <a:pt x="439" y="406"/>
                </a:lnTo>
                <a:lnTo>
                  <a:pt x="439" y="405"/>
                </a:lnTo>
                <a:lnTo>
                  <a:pt x="441" y="404"/>
                </a:lnTo>
                <a:lnTo>
                  <a:pt x="439" y="403"/>
                </a:lnTo>
                <a:lnTo>
                  <a:pt x="439" y="403"/>
                </a:lnTo>
                <a:lnTo>
                  <a:pt x="439" y="403"/>
                </a:lnTo>
                <a:lnTo>
                  <a:pt x="441" y="403"/>
                </a:lnTo>
                <a:lnTo>
                  <a:pt x="442" y="400"/>
                </a:lnTo>
                <a:lnTo>
                  <a:pt x="443" y="403"/>
                </a:lnTo>
                <a:lnTo>
                  <a:pt x="444" y="405"/>
                </a:lnTo>
                <a:lnTo>
                  <a:pt x="442" y="406"/>
                </a:lnTo>
                <a:lnTo>
                  <a:pt x="439" y="408"/>
                </a:lnTo>
                <a:lnTo>
                  <a:pt x="441" y="408"/>
                </a:lnTo>
                <a:lnTo>
                  <a:pt x="439" y="408"/>
                </a:lnTo>
                <a:close/>
                <a:moveTo>
                  <a:pt x="450" y="406"/>
                </a:moveTo>
                <a:lnTo>
                  <a:pt x="450" y="405"/>
                </a:lnTo>
                <a:lnTo>
                  <a:pt x="450" y="403"/>
                </a:lnTo>
                <a:lnTo>
                  <a:pt x="451" y="405"/>
                </a:lnTo>
                <a:lnTo>
                  <a:pt x="450" y="406"/>
                </a:lnTo>
                <a:close/>
                <a:moveTo>
                  <a:pt x="452" y="396"/>
                </a:moveTo>
                <a:lnTo>
                  <a:pt x="450" y="398"/>
                </a:lnTo>
                <a:lnTo>
                  <a:pt x="447" y="397"/>
                </a:lnTo>
                <a:lnTo>
                  <a:pt x="447" y="396"/>
                </a:lnTo>
                <a:lnTo>
                  <a:pt x="446" y="396"/>
                </a:lnTo>
                <a:lnTo>
                  <a:pt x="444" y="397"/>
                </a:lnTo>
                <a:lnTo>
                  <a:pt x="441" y="398"/>
                </a:lnTo>
                <a:lnTo>
                  <a:pt x="438" y="395"/>
                </a:lnTo>
                <a:lnTo>
                  <a:pt x="438" y="390"/>
                </a:lnTo>
                <a:lnTo>
                  <a:pt x="441" y="389"/>
                </a:lnTo>
                <a:lnTo>
                  <a:pt x="443" y="389"/>
                </a:lnTo>
                <a:lnTo>
                  <a:pt x="443" y="390"/>
                </a:lnTo>
                <a:lnTo>
                  <a:pt x="443" y="391"/>
                </a:lnTo>
                <a:lnTo>
                  <a:pt x="443" y="391"/>
                </a:lnTo>
                <a:lnTo>
                  <a:pt x="444" y="391"/>
                </a:lnTo>
                <a:lnTo>
                  <a:pt x="443" y="392"/>
                </a:lnTo>
                <a:lnTo>
                  <a:pt x="443" y="392"/>
                </a:lnTo>
                <a:lnTo>
                  <a:pt x="443" y="393"/>
                </a:lnTo>
                <a:lnTo>
                  <a:pt x="443" y="393"/>
                </a:lnTo>
                <a:lnTo>
                  <a:pt x="445" y="392"/>
                </a:lnTo>
                <a:lnTo>
                  <a:pt x="448" y="392"/>
                </a:lnTo>
                <a:lnTo>
                  <a:pt x="448" y="390"/>
                </a:lnTo>
                <a:lnTo>
                  <a:pt x="448" y="389"/>
                </a:lnTo>
                <a:lnTo>
                  <a:pt x="454" y="390"/>
                </a:lnTo>
                <a:lnTo>
                  <a:pt x="460" y="392"/>
                </a:lnTo>
                <a:lnTo>
                  <a:pt x="460" y="393"/>
                </a:lnTo>
                <a:lnTo>
                  <a:pt x="461" y="393"/>
                </a:lnTo>
                <a:lnTo>
                  <a:pt x="460" y="395"/>
                </a:lnTo>
                <a:lnTo>
                  <a:pt x="459" y="393"/>
                </a:lnTo>
                <a:lnTo>
                  <a:pt x="459" y="396"/>
                </a:lnTo>
                <a:lnTo>
                  <a:pt x="458" y="398"/>
                </a:lnTo>
                <a:lnTo>
                  <a:pt x="456" y="397"/>
                </a:lnTo>
                <a:lnTo>
                  <a:pt x="456" y="396"/>
                </a:lnTo>
                <a:lnTo>
                  <a:pt x="454" y="397"/>
                </a:lnTo>
                <a:lnTo>
                  <a:pt x="452" y="396"/>
                </a:lnTo>
                <a:lnTo>
                  <a:pt x="452" y="397"/>
                </a:lnTo>
                <a:lnTo>
                  <a:pt x="452" y="396"/>
                </a:lnTo>
                <a:close/>
                <a:moveTo>
                  <a:pt x="446" y="397"/>
                </a:moveTo>
                <a:lnTo>
                  <a:pt x="446" y="397"/>
                </a:lnTo>
                <a:lnTo>
                  <a:pt x="446" y="397"/>
                </a:lnTo>
                <a:close/>
                <a:moveTo>
                  <a:pt x="450" y="396"/>
                </a:moveTo>
                <a:lnTo>
                  <a:pt x="451" y="396"/>
                </a:lnTo>
                <a:lnTo>
                  <a:pt x="451" y="396"/>
                </a:lnTo>
                <a:lnTo>
                  <a:pt x="451" y="395"/>
                </a:lnTo>
                <a:lnTo>
                  <a:pt x="450" y="396"/>
                </a:lnTo>
                <a:close/>
                <a:moveTo>
                  <a:pt x="453" y="475"/>
                </a:moveTo>
                <a:lnTo>
                  <a:pt x="454" y="475"/>
                </a:lnTo>
                <a:lnTo>
                  <a:pt x="455" y="475"/>
                </a:lnTo>
                <a:lnTo>
                  <a:pt x="454" y="476"/>
                </a:lnTo>
                <a:lnTo>
                  <a:pt x="453" y="475"/>
                </a:lnTo>
                <a:lnTo>
                  <a:pt x="454" y="475"/>
                </a:lnTo>
                <a:lnTo>
                  <a:pt x="453" y="475"/>
                </a:lnTo>
                <a:close/>
                <a:moveTo>
                  <a:pt x="471" y="474"/>
                </a:moveTo>
                <a:lnTo>
                  <a:pt x="472" y="475"/>
                </a:lnTo>
                <a:lnTo>
                  <a:pt x="474" y="476"/>
                </a:lnTo>
                <a:lnTo>
                  <a:pt x="470" y="476"/>
                </a:lnTo>
                <a:lnTo>
                  <a:pt x="471" y="474"/>
                </a:lnTo>
                <a:close/>
                <a:moveTo>
                  <a:pt x="474" y="462"/>
                </a:moveTo>
                <a:lnTo>
                  <a:pt x="474" y="462"/>
                </a:lnTo>
                <a:lnTo>
                  <a:pt x="472" y="462"/>
                </a:lnTo>
                <a:lnTo>
                  <a:pt x="474" y="464"/>
                </a:lnTo>
                <a:lnTo>
                  <a:pt x="471" y="464"/>
                </a:lnTo>
                <a:lnTo>
                  <a:pt x="471" y="465"/>
                </a:lnTo>
                <a:lnTo>
                  <a:pt x="472" y="466"/>
                </a:lnTo>
                <a:lnTo>
                  <a:pt x="472" y="466"/>
                </a:lnTo>
                <a:lnTo>
                  <a:pt x="471" y="467"/>
                </a:lnTo>
                <a:lnTo>
                  <a:pt x="467" y="468"/>
                </a:lnTo>
                <a:lnTo>
                  <a:pt x="462" y="471"/>
                </a:lnTo>
                <a:lnTo>
                  <a:pt x="462" y="472"/>
                </a:lnTo>
                <a:lnTo>
                  <a:pt x="461" y="473"/>
                </a:lnTo>
                <a:lnTo>
                  <a:pt x="459" y="474"/>
                </a:lnTo>
                <a:lnTo>
                  <a:pt x="456" y="474"/>
                </a:lnTo>
                <a:lnTo>
                  <a:pt x="454" y="474"/>
                </a:lnTo>
                <a:lnTo>
                  <a:pt x="453" y="472"/>
                </a:lnTo>
                <a:lnTo>
                  <a:pt x="454" y="470"/>
                </a:lnTo>
                <a:lnTo>
                  <a:pt x="453" y="467"/>
                </a:lnTo>
                <a:lnTo>
                  <a:pt x="453" y="467"/>
                </a:lnTo>
                <a:lnTo>
                  <a:pt x="453" y="467"/>
                </a:lnTo>
                <a:lnTo>
                  <a:pt x="455" y="466"/>
                </a:lnTo>
                <a:lnTo>
                  <a:pt x="458" y="466"/>
                </a:lnTo>
                <a:lnTo>
                  <a:pt x="458" y="465"/>
                </a:lnTo>
                <a:lnTo>
                  <a:pt x="459" y="464"/>
                </a:lnTo>
                <a:lnTo>
                  <a:pt x="460" y="464"/>
                </a:lnTo>
                <a:lnTo>
                  <a:pt x="461" y="464"/>
                </a:lnTo>
                <a:lnTo>
                  <a:pt x="463" y="463"/>
                </a:lnTo>
                <a:lnTo>
                  <a:pt x="464" y="459"/>
                </a:lnTo>
                <a:lnTo>
                  <a:pt x="466" y="460"/>
                </a:lnTo>
                <a:lnTo>
                  <a:pt x="468" y="459"/>
                </a:lnTo>
                <a:lnTo>
                  <a:pt x="469" y="459"/>
                </a:lnTo>
                <a:lnTo>
                  <a:pt x="471" y="459"/>
                </a:lnTo>
                <a:lnTo>
                  <a:pt x="474" y="460"/>
                </a:lnTo>
                <a:lnTo>
                  <a:pt x="474" y="462"/>
                </a:lnTo>
                <a:lnTo>
                  <a:pt x="474" y="462"/>
                </a:lnTo>
                <a:lnTo>
                  <a:pt x="474" y="462"/>
                </a:lnTo>
                <a:close/>
                <a:moveTo>
                  <a:pt x="478" y="476"/>
                </a:moveTo>
                <a:lnTo>
                  <a:pt x="477" y="476"/>
                </a:lnTo>
                <a:lnTo>
                  <a:pt x="476" y="475"/>
                </a:lnTo>
                <a:lnTo>
                  <a:pt x="478" y="475"/>
                </a:lnTo>
                <a:lnTo>
                  <a:pt x="478" y="476"/>
                </a:lnTo>
                <a:lnTo>
                  <a:pt x="478" y="476"/>
                </a:lnTo>
                <a:lnTo>
                  <a:pt x="478" y="476"/>
                </a:lnTo>
                <a:close/>
                <a:moveTo>
                  <a:pt x="479" y="472"/>
                </a:moveTo>
                <a:lnTo>
                  <a:pt x="479" y="473"/>
                </a:lnTo>
                <a:lnTo>
                  <a:pt x="479" y="474"/>
                </a:lnTo>
                <a:lnTo>
                  <a:pt x="478" y="473"/>
                </a:lnTo>
                <a:lnTo>
                  <a:pt x="477" y="473"/>
                </a:lnTo>
                <a:lnTo>
                  <a:pt x="477" y="474"/>
                </a:lnTo>
                <a:lnTo>
                  <a:pt x="476" y="474"/>
                </a:lnTo>
                <a:lnTo>
                  <a:pt x="477" y="472"/>
                </a:lnTo>
                <a:lnTo>
                  <a:pt x="478" y="472"/>
                </a:lnTo>
                <a:lnTo>
                  <a:pt x="478" y="472"/>
                </a:lnTo>
                <a:lnTo>
                  <a:pt x="478" y="471"/>
                </a:lnTo>
                <a:lnTo>
                  <a:pt x="479" y="471"/>
                </a:lnTo>
                <a:lnTo>
                  <a:pt x="479" y="472"/>
                </a:lnTo>
                <a:lnTo>
                  <a:pt x="479" y="472"/>
                </a:lnTo>
                <a:lnTo>
                  <a:pt x="479" y="472"/>
                </a:lnTo>
                <a:close/>
                <a:moveTo>
                  <a:pt x="481" y="466"/>
                </a:moveTo>
                <a:lnTo>
                  <a:pt x="483" y="471"/>
                </a:lnTo>
                <a:lnTo>
                  <a:pt x="480" y="474"/>
                </a:lnTo>
                <a:lnTo>
                  <a:pt x="480" y="471"/>
                </a:lnTo>
                <a:lnTo>
                  <a:pt x="479" y="467"/>
                </a:lnTo>
                <a:lnTo>
                  <a:pt x="480" y="466"/>
                </a:lnTo>
                <a:lnTo>
                  <a:pt x="481" y="466"/>
                </a:lnTo>
                <a:close/>
                <a:moveTo>
                  <a:pt x="481" y="471"/>
                </a:moveTo>
                <a:lnTo>
                  <a:pt x="481" y="470"/>
                </a:lnTo>
                <a:lnTo>
                  <a:pt x="480" y="468"/>
                </a:lnTo>
                <a:lnTo>
                  <a:pt x="480" y="470"/>
                </a:lnTo>
                <a:lnTo>
                  <a:pt x="481" y="471"/>
                </a:lnTo>
                <a:lnTo>
                  <a:pt x="480" y="470"/>
                </a:lnTo>
                <a:lnTo>
                  <a:pt x="481" y="471"/>
                </a:lnTo>
                <a:close/>
                <a:moveTo>
                  <a:pt x="481" y="445"/>
                </a:moveTo>
                <a:lnTo>
                  <a:pt x="481" y="445"/>
                </a:lnTo>
                <a:lnTo>
                  <a:pt x="481" y="445"/>
                </a:lnTo>
                <a:close/>
                <a:moveTo>
                  <a:pt x="481" y="445"/>
                </a:moveTo>
                <a:lnTo>
                  <a:pt x="481" y="443"/>
                </a:lnTo>
                <a:lnTo>
                  <a:pt x="483" y="445"/>
                </a:lnTo>
                <a:lnTo>
                  <a:pt x="483" y="445"/>
                </a:lnTo>
                <a:lnTo>
                  <a:pt x="481" y="445"/>
                </a:lnTo>
                <a:close/>
                <a:moveTo>
                  <a:pt x="491" y="439"/>
                </a:moveTo>
                <a:lnTo>
                  <a:pt x="488" y="442"/>
                </a:lnTo>
                <a:lnTo>
                  <a:pt x="485" y="442"/>
                </a:lnTo>
                <a:lnTo>
                  <a:pt x="484" y="443"/>
                </a:lnTo>
                <a:lnTo>
                  <a:pt x="484" y="445"/>
                </a:lnTo>
                <a:lnTo>
                  <a:pt x="481" y="442"/>
                </a:lnTo>
                <a:lnTo>
                  <a:pt x="481" y="445"/>
                </a:lnTo>
                <a:lnTo>
                  <a:pt x="478" y="447"/>
                </a:lnTo>
                <a:lnTo>
                  <a:pt x="476" y="449"/>
                </a:lnTo>
                <a:lnTo>
                  <a:pt x="476" y="442"/>
                </a:lnTo>
                <a:lnTo>
                  <a:pt x="481" y="442"/>
                </a:lnTo>
                <a:lnTo>
                  <a:pt x="485" y="439"/>
                </a:lnTo>
                <a:lnTo>
                  <a:pt x="488" y="437"/>
                </a:lnTo>
                <a:lnTo>
                  <a:pt x="489" y="438"/>
                </a:lnTo>
                <a:lnTo>
                  <a:pt x="491" y="439"/>
                </a:lnTo>
                <a:close/>
                <a:moveTo>
                  <a:pt x="492" y="335"/>
                </a:moveTo>
                <a:lnTo>
                  <a:pt x="495" y="338"/>
                </a:lnTo>
                <a:lnTo>
                  <a:pt x="493" y="342"/>
                </a:lnTo>
                <a:lnTo>
                  <a:pt x="492" y="341"/>
                </a:lnTo>
                <a:lnTo>
                  <a:pt x="491" y="340"/>
                </a:lnTo>
                <a:lnTo>
                  <a:pt x="492" y="338"/>
                </a:lnTo>
                <a:lnTo>
                  <a:pt x="492" y="335"/>
                </a:lnTo>
                <a:lnTo>
                  <a:pt x="492" y="335"/>
                </a:lnTo>
                <a:lnTo>
                  <a:pt x="492" y="335"/>
                </a:lnTo>
                <a:close/>
                <a:moveTo>
                  <a:pt x="492" y="439"/>
                </a:moveTo>
                <a:lnTo>
                  <a:pt x="491" y="439"/>
                </a:lnTo>
                <a:lnTo>
                  <a:pt x="492" y="438"/>
                </a:lnTo>
                <a:lnTo>
                  <a:pt x="492" y="438"/>
                </a:lnTo>
                <a:lnTo>
                  <a:pt x="492" y="439"/>
                </a:lnTo>
                <a:lnTo>
                  <a:pt x="492" y="439"/>
                </a:lnTo>
                <a:lnTo>
                  <a:pt x="492" y="439"/>
                </a:lnTo>
                <a:close/>
                <a:moveTo>
                  <a:pt x="494" y="441"/>
                </a:moveTo>
                <a:lnTo>
                  <a:pt x="493" y="440"/>
                </a:lnTo>
                <a:lnTo>
                  <a:pt x="492" y="438"/>
                </a:lnTo>
                <a:lnTo>
                  <a:pt x="494" y="435"/>
                </a:lnTo>
                <a:lnTo>
                  <a:pt x="496" y="433"/>
                </a:lnTo>
                <a:lnTo>
                  <a:pt x="496" y="434"/>
                </a:lnTo>
                <a:lnTo>
                  <a:pt x="497" y="435"/>
                </a:lnTo>
                <a:lnTo>
                  <a:pt x="496" y="435"/>
                </a:lnTo>
                <a:lnTo>
                  <a:pt x="495" y="437"/>
                </a:lnTo>
                <a:lnTo>
                  <a:pt x="495" y="439"/>
                </a:lnTo>
                <a:lnTo>
                  <a:pt x="494" y="441"/>
                </a:lnTo>
                <a:lnTo>
                  <a:pt x="493" y="441"/>
                </a:lnTo>
                <a:lnTo>
                  <a:pt x="494" y="441"/>
                </a:lnTo>
                <a:close/>
                <a:moveTo>
                  <a:pt x="504" y="337"/>
                </a:moveTo>
                <a:lnTo>
                  <a:pt x="504" y="338"/>
                </a:lnTo>
                <a:lnTo>
                  <a:pt x="503" y="338"/>
                </a:lnTo>
                <a:lnTo>
                  <a:pt x="503" y="337"/>
                </a:lnTo>
                <a:lnTo>
                  <a:pt x="504" y="337"/>
                </a:lnTo>
                <a:close/>
                <a:moveTo>
                  <a:pt x="503" y="430"/>
                </a:moveTo>
                <a:lnTo>
                  <a:pt x="503" y="430"/>
                </a:lnTo>
                <a:lnTo>
                  <a:pt x="504" y="430"/>
                </a:lnTo>
                <a:lnTo>
                  <a:pt x="502" y="431"/>
                </a:lnTo>
                <a:lnTo>
                  <a:pt x="503" y="430"/>
                </a:lnTo>
                <a:lnTo>
                  <a:pt x="503" y="430"/>
                </a:lnTo>
                <a:lnTo>
                  <a:pt x="503" y="430"/>
                </a:lnTo>
                <a:close/>
                <a:moveTo>
                  <a:pt x="502" y="430"/>
                </a:moveTo>
                <a:lnTo>
                  <a:pt x="502" y="430"/>
                </a:lnTo>
                <a:lnTo>
                  <a:pt x="502" y="430"/>
                </a:lnTo>
                <a:close/>
                <a:moveTo>
                  <a:pt x="505" y="432"/>
                </a:moveTo>
                <a:lnTo>
                  <a:pt x="502" y="433"/>
                </a:lnTo>
                <a:lnTo>
                  <a:pt x="502" y="430"/>
                </a:lnTo>
                <a:lnTo>
                  <a:pt x="503" y="431"/>
                </a:lnTo>
                <a:lnTo>
                  <a:pt x="504" y="430"/>
                </a:lnTo>
                <a:lnTo>
                  <a:pt x="505" y="431"/>
                </a:lnTo>
                <a:lnTo>
                  <a:pt x="505" y="432"/>
                </a:lnTo>
                <a:close/>
                <a:moveTo>
                  <a:pt x="511" y="429"/>
                </a:moveTo>
                <a:lnTo>
                  <a:pt x="509" y="431"/>
                </a:lnTo>
                <a:lnTo>
                  <a:pt x="508" y="431"/>
                </a:lnTo>
                <a:lnTo>
                  <a:pt x="507" y="430"/>
                </a:lnTo>
                <a:lnTo>
                  <a:pt x="505" y="429"/>
                </a:lnTo>
                <a:lnTo>
                  <a:pt x="505" y="428"/>
                </a:lnTo>
                <a:lnTo>
                  <a:pt x="504" y="426"/>
                </a:lnTo>
                <a:lnTo>
                  <a:pt x="507" y="423"/>
                </a:lnTo>
                <a:lnTo>
                  <a:pt x="510" y="423"/>
                </a:lnTo>
                <a:lnTo>
                  <a:pt x="510" y="425"/>
                </a:lnTo>
                <a:lnTo>
                  <a:pt x="511" y="429"/>
                </a:lnTo>
                <a:close/>
                <a:moveTo>
                  <a:pt x="563" y="407"/>
                </a:moveTo>
                <a:lnTo>
                  <a:pt x="563" y="406"/>
                </a:lnTo>
                <a:lnTo>
                  <a:pt x="563" y="404"/>
                </a:lnTo>
                <a:lnTo>
                  <a:pt x="565" y="406"/>
                </a:lnTo>
                <a:lnTo>
                  <a:pt x="563" y="407"/>
                </a:lnTo>
                <a:close/>
                <a:moveTo>
                  <a:pt x="573" y="413"/>
                </a:moveTo>
                <a:lnTo>
                  <a:pt x="573" y="413"/>
                </a:lnTo>
                <a:lnTo>
                  <a:pt x="571" y="413"/>
                </a:lnTo>
                <a:lnTo>
                  <a:pt x="573" y="412"/>
                </a:lnTo>
                <a:lnTo>
                  <a:pt x="574" y="412"/>
                </a:lnTo>
                <a:lnTo>
                  <a:pt x="573" y="413"/>
                </a:lnTo>
                <a:lnTo>
                  <a:pt x="573" y="413"/>
                </a:lnTo>
                <a:lnTo>
                  <a:pt x="573" y="413"/>
                </a:lnTo>
                <a:lnTo>
                  <a:pt x="573" y="413"/>
                </a:lnTo>
                <a:close/>
                <a:moveTo>
                  <a:pt x="583" y="385"/>
                </a:moveTo>
                <a:lnTo>
                  <a:pt x="584" y="387"/>
                </a:lnTo>
                <a:lnTo>
                  <a:pt x="584" y="388"/>
                </a:lnTo>
                <a:lnTo>
                  <a:pt x="584" y="387"/>
                </a:lnTo>
                <a:lnTo>
                  <a:pt x="583" y="385"/>
                </a:lnTo>
                <a:close/>
                <a:moveTo>
                  <a:pt x="603" y="420"/>
                </a:moveTo>
                <a:lnTo>
                  <a:pt x="603" y="421"/>
                </a:lnTo>
                <a:lnTo>
                  <a:pt x="604" y="421"/>
                </a:lnTo>
                <a:lnTo>
                  <a:pt x="602" y="421"/>
                </a:lnTo>
                <a:lnTo>
                  <a:pt x="602" y="420"/>
                </a:lnTo>
                <a:lnTo>
                  <a:pt x="603" y="420"/>
                </a:lnTo>
                <a:lnTo>
                  <a:pt x="604" y="418"/>
                </a:lnTo>
                <a:lnTo>
                  <a:pt x="604" y="420"/>
                </a:lnTo>
                <a:lnTo>
                  <a:pt x="603" y="420"/>
                </a:lnTo>
                <a:lnTo>
                  <a:pt x="603" y="420"/>
                </a:lnTo>
                <a:lnTo>
                  <a:pt x="603" y="420"/>
                </a:lnTo>
                <a:close/>
                <a:moveTo>
                  <a:pt x="606" y="395"/>
                </a:moveTo>
                <a:lnTo>
                  <a:pt x="604" y="395"/>
                </a:lnTo>
                <a:lnTo>
                  <a:pt x="606" y="393"/>
                </a:lnTo>
                <a:lnTo>
                  <a:pt x="604" y="393"/>
                </a:lnTo>
                <a:lnTo>
                  <a:pt x="603" y="393"/>
                </a:lnTo>
                <a:lnTo>
                  <a:pt x="604" y="392"/>
                </a:lnTo>
                <a:lnTo>
                  <a:pt x="606" y="392"/>
                </a:lnTo>
                <a:lnTo>
                  <a:pt x="606" y="393"/>
                </a:lnTo>
                <a:lnTo>
                  <a:pt x="606" y="395"/>
                </a:lnTo>
                <a:close/>
                <a:moveTo>
                  <a:pt x="608" y="426"/>
                </a:moveTo>
                <a:lnTo>
                  <a:pt x="607" y="425"/>
                </a:lnTo>
                <a:lnTo>
                  <a:pt x="606" y="422"/>
                </a:lnTo>
                <a:lnTo>
                  <a:pt x="607" y="421"/>
                </a:lnTo>
                <a:lnTo>
                  <a:pt x="609" y="421"/>
                </a:lnTo>
                <a:lnTo>
                  <a:pt x="608" y="422"/>
                </a:lnTo>
                <a:lnTo>
                  <a:pt x="609" y="424"/>
                </a:lnTo>
                <a:lnTo>
                  <a:pt x="608" y="425"/>
                </a:lnTo>
                <a:lnTo>
                  <a:pt x="608" y="426"/>
                </a:lnTo>
                <a:lnTo>
                  <a:pt x="607" y="426"/>
                </a:lnTo>
                <a:lnTo>
                  <a:pt x="608" y="426"/>
                </a:lnTo>
                <a:close/>
                <a:moveTo>
                  <a:pt x="609" y="425"/>
                </a:moveTo>
                <a:lnTo>
                  <a:pt x="609" y="425"/>
                </a:lnTo>
                <a:lnTo>
                  <a:pt x="610" y="424"/>
                </a:lnTo>
                <a:lnTo>
                  <a:pt x="611" y="424"/>
                </a:lnTo>
                <a:lnTo>
                  <a:pt x="611" y="425"/>
                </a:lnTo>
                <a:lnTo>
                  <a:pt x="610" y="425"/>
                </a:lnTo>
                <a:lnTo>
                  <a:pt x="609" y="425"/>
                </a:lnTo>
                <a:close/>
                <a:moveTo>
                  <a:pt x="616" y="434"/>
                </a:moveTo>
                <a:lnTo>
                  <a:pt x="616" y="434"/>
                </a:lnTo>
                <a:lnTo>
                  <a:pt x="616" y="434"/>
                </a:lnTo>
                <a:lnTo>
                  <a:pt x="616" y="433"/>
                </a:lnTo>
                <a:lnTo>
                  <a:pt x="617" y="434"/>
                </a:lnTo>
                <a:lnTo>
                  <a:pt x="617" y="434"/>
                </a:lnTo>
                <a:lnTo>
                  <a:pt x="616" y="434"/>
                </a:lnTo>
                <a:lnTo>
                  <a:pt x="616" y="434"/>
                </a:lnTo>
                <a:lnTo>
                  <a:pt x="616" y="434"/>
                </a:lnTo>
                <a:close/>
                <a:moveTo>
                  <a:pt x="627" y="440"/>
                </a:moveTo>
                <a:lnTo>
                  <a:pt x="627" y="438"/>
                </a:lnTo>
                <a:lnTo>
                  <a:pt x="628" y="437"/>
                </a:lnTo>
                <a:lnTo>
                  <a:pt x="628" y="439"/>
                </a:lnTo>
                <a:lnTo>
                  <a:pt x="627" y="440"/>
                </a:lnTo>
                <a:close/>
                <a:moveTo>
                  <a:pt x="628" y="410"/>
                </a:moveTo>
                <a:lnTo>
                  <a:pt x="625" y="413"/>
                </a:lnTo>
                <a:lnTo>
                  <a:pt x="620" y="414"/>
                </a:lnTo>
                <a:lnTo>
                  <a:pt x="620" y="413"/>
                </a:lnTo>
                <a:lnTo>
                  <a:pt x="620" y="412"/>
                </a:lnTo>
                <a:lnTo>
                  <a:pt x="619" y="413"/>
                </a:lnTo>
                <a:lnTo>
                  <a:pt x="619" y="413"/>
                </a:lnTo>
                <a:lnTo>
                  <a:pt x="619" y="412"/>
                </a:lnTo>
                <a:lnTo>
                  <a:pt x="619" y="412"/>
                </a:lnTo>
                <a:lnTo>
                  <a:pt x="617" y="412"/>
                </a:lnTo>
                <a:lnTo>
                  <a:pt x="616" y="412"/>
                </a:lnTo>
                <a:lnTo>
                  <a:pt x="615" y="410"/>
                </a:lnTo>
                <a:lnTo>
                  <a:pt x="614" y="410"/>
                </a:lnTo>
                <a:lnTo>
                  <a:pt x="614" y="409"/>
                </a:lnTo>
                <a:lnTo>
                  <a:pt x="615" y="408"/>
                </a:lnTo>
                <a:lnTo>
                  <a:pt x="612" y="408"/>
                </a:lnTo>
                <a:lnTo>
                  <a:pt x="611" y="408"/>
                </a:lnTo>
                <a:lnTo>
                  <a:pt x="612" y="406"/>
                </a:lnTo>
                <a:lnTo>
                  <a:pt x="614" y="403"/>
                </a:lnTo>
                <a:lnTo>
                  <a:pt x="615" y="404"/>
                </a:lnTo>
                <a:lnTo>
                  <a:pt x="615" y="405"/>
                </a:lnTo>
                <a:lnTo>
                  <a:pt x="621" y="405"/>
                </a:lnTo>
                <a:lnTo>
                  <a:pt x="628" y="410"/>
                </a:lnTo>
                <a:lnTo>
                  <a:pt x="628" y="412"/>
                </a:lnTo>
                <a:lnTo>
                  <a:pt x="628" y="410"/>
                </a:lnTo>
                <a:close/>
                <a:moveTo>
                  <a:pt x="628" y="409"/>
                </a:moveTo>
                <a:lnTo>
                  <a:pt x="629" y="409"/>
                </a:lnTo>
                <a:lnTo>
                  <a:pt x="629" y="410"/>
                </a:lnTo>
                <a:lnTo>
                  <a:pt x="628" y="410"/>
                </a:lnTo>
                <a:lnTo>
                  <a:pt x="628" y="409"/>
                </a:lnTo>
                <a:close/>
                <a:moveTo>
                  <a:pt x="631" y="433"/>
                </a:moveTo>
                <a:lnTo>
                  <a:pt x="629" y="432"/>
                </a:lnTo>
                <a:lnTo>
                  <a:pt x="629" y="431"/>
                </a:lnTo>
                <a:lnTo>
                  <a:pt x="631" y="431"/>
                </a:lnTo>
                <a:lnTo>
                  <a:pt x="631" y="433"/>
                </a:lnTo>
                <a:close/>
                <a:moveTo>
                  <a:pt x="628" y="421"/>
                </a:moveTo>
                <a:lnTo>
                  <a:pt x="629" y="420"/>
                </a:lnTo>
                <a:lnTo>
                  <a:pt x="631" y="418"/>
                </a:lnTo>
                <a:lnTo>
                  <a:pt x="631" y="421"/>
                </a:lnTo>
                <a:lnTo>
                  <a:pt x="628" y="421"/>
                </a:lnTo>
                <a:close/>
                <a:moveTo>
                  <a:pt x="634" y="442"/>
                </a:moveTo>
                <a:lnTo>
                  <a:pt x="633" y="441"/>
                </a:lnTo>
                <a:lnTo>
                  <a:pt x="635" y="441"/>
                </a:lnTo>
                <a:lnTo>
                  <a:pt x="634" y="442"/>
                </a:lnTo>
                <a:lnTo>
                  <a:pt x="634" y="442"/>
                </a:lnTo>
                <a:close/>
                <a:moveTo>
                  <a:pt x="640" y="428"/>
                </a:moveTo>
                <a:lnTo>
                  <a:pt x="641" y="428"/>
                </a:lnTo>
                <a:lnTo>
                  <a:pt x="640" y="428"/>
                </a:lnTo>
                <a:lnTo>
                  <a:pt x="640" y="428"/>
                </a:lnTo>
                <a:lnTo>
                  <a:pt x="640" y="428"/>
                </a:lnTo>
                <a:close/>
                <a:moveTo>
                  <a:pt x="642" y="439"/>
                </a:moveTo>
                <a:lnTo>
                  <a:pt x="641" y="438"/>
                </a:lnTo>
                <a:lnTo>
                  <a:pt x="642" y="437"/>
                </a:lnTo>
                <a:lnTo>
                  <a:pt x="642" y="438"/>
                </a:lnTo>
                <a:lnTo>
                  <a:pt x="642" y="439"/>
                </a:lnTo>
                <a:close/>
                <a:moveTo>
                  <a:pt x="648" y="408"/>
                </a:moveTo>
                <a:lnTo>
                  <a:pt x="648" y="409"/>
                </a:lnTo>
                <a:lnTo>
                  <a:pt x="648" y="410"/>
                </a:lnTo>
                <a:lnTo>
                  <a:pt x="647" y="410"/>
                </a:lnTo>
                <a:lnTo>
                  <a:pt x="647" y="409"/>
                </a:lnTo>
                <a:lnTo>
                  <a:pt x="648" y="409"/>
                </a:lnTo>
                <a:lnTo>
                  <a:pt x="648" y="408"/>
                </a:lnTo>
                <a:close/>
                <a:moveTo>
                  <a:pt x="656" y="420"/>
                </a:moveTo>
                <a:lnTo>
                  <a:pt x="656" y="420"/>
                </a:lnTo>
                <a:lnTo>
                  <a:pt x="656" y="420"/>
                </a:lnTo>
                <a:close/>
                <a:moveTo>
                  <a:pt x="657" y="420"/>
                </a:moveTo>
                <a:lnTo>
                  <a:pt x="657" y="418"/>
                </a:lnTo>
                <a:lnTo>
                  <a:pt x="656" y="418"/>
                </a:lnTo>
                <a:lnTo>
                  <a:pt x="656" y="418"/>
                </a:lnTo>
                <a:lnTo>
                  <a:pt x="656" y="420"/>
                </a:lnTo>
                <a:lnTo>
                  <a:pt x="654" y="415"/>
                </a:lnTo>
                <a:lnTo>
                  <a:pt x="654" y="412"/>
                </a:lnTo>
                <a:lnTo>
                  <a:pt x="656" y="412"/>
                </a:lnTo>
                <a:lnTo>
                  <a:pt x="657" y="412"/>
                </a:lnTo>
                <a:lnTo>
                  <a:pt x="657" y="413"/>
                </a:lnTo>
                <a:lnTo>
                  <a:pt x="656" y="415"/>
                </a:lnTo>
                <a:lnTo>
                  <a:pt x="658" y="414"/>
                </a:lnTo>
                <a:lnTo>
                  <a:pt x="658" y="416"/>
                </a:lnTo>
                <a:lnTo>
                  <a:pt x="658" y="418"/>
                </a:lnTo>
                <a:lnTo>
                  <a:pt x="657" y="420"/>
                </a:lnTo>
                <a:close/>
                <a:moveTo>
                  <a:pt x="669" y="455"/>
                </a:moveTo>
                <a:lnTo>
                  <a:pt x="667" y="454"/>
                </a:lnTo>
                <a:lnTo>
                  <a:pt x="666" y="453"/>
                </a:lnTo>
                <a:lnTo>
                  <a:pt x="668" y="448"/>
                </a:lnTo>
                <a:lnTo>
                  <a:pt x="672" y="448"/>
                </a:lnTo>
                <a:lnTo>
                  <a:pt x="669" y="450"/>
                </a:lnTo>
                <a:lnTo>
                  <a:pt x="669" y="455"/>
                </a:lnTo>
                <a:lnTo>
                  <a:pt x="669" y="453"/>
                </a:lnTo>
                <a:lnTo>
                  <a:pt x="669" y="455"/>
                </a:lnTo>
                <a:close/>
                <a:moveTo>
                  <a:pt x="731" y="421"/>
                </a:moveTo>
                <a:lnTo>
                  <a:pt x="731" y="421"/>
                </a:lnTo>
                <a:lnTo>
                  <a:pt x="731" y="421"/>
                </a:lnTo>
                <a:close/>
                <a:moveTo>
                  <a:pt x="731" y="417"/>
                </a:moveTo>
                <a:lnTo>
                  <a:pt x="731" y="418"/>
                </a:lnTo>
                <a:lnTo>
                  <a:pt x="731" y="418"/>
                </a:lnTo>
                <a:lnTo>
                  <a:pt x="730" y="418"/>
                </a:lnTo>
                <a:lnTo>
                  <a:pt x="731" y="417"/>
                </a:lnTo>
                <a:close/>
                <a:moveTo>
                  <a:pt x="727" y="421"/>
                </a:moveTo>
                <a:lnTo>
                  <a:pt x="728" y="420"/>
                </a:lnTo>
                <a:lnTo>
                  <a:pt x="731" y="420"/>
                </a:lnTo>
                <a:lnTo>
                  <a:pt x="730" y="421"/>
                </a:lnTo>
                <a:lnTo>
                  <a:pt x="727" y="421"/>
                </a:lnTo>
                <a:lnTo>
                  <a:pt x="728" y="421"/>
                </a:lnTo>
                <a:lnTo>
                  <a:pt x="727" y="421"/>
                </a:lnTo>
                <a:close/>
                <a:moveTo>
                  <a:pt x="682" y="475"/>
                </a:moveTo>
                <a:lnTo>
                  <a:pt x="681" y="475"/>
                </a:lnTo>
                <a:lnTo>
                  <a:pt x="681" y="474"/>
                </a:lnTo>
                <a:lnTo>
                  <a:pt x="682" y="473"/>
                </a:lnTo>
                <a:lnTo>
                  <a:pt x="684" y="472"/>
                </a:lnTo>
                <a:lnTo>
                  <a:pt x="683" y="474"/>
                </a:lnTo>
                <a:lnTo>
                  <a:pt x="682" y="475"/>
                </a:lnTo>
                <a:lnTo>
                  <a:pt x="682" y="475"/>
                </a:lnTo>
                <a:lnTo>
                  <a:pt x="682" y="475"/>
                </a:lnTo>
                <a:close/>
                <a:moveTo>
                  <a:pt x="682" y="467"/>
                </a:moveTo>
                <a:lnTo>
                  <a:pt x="683" y="467"/>
                </a:lnTo>
                <a:lnTo>
                  <a:pt x="683" y="470"/>
                </a:lnTo>
                <a:lnTo>
                  <a:pt x="683" y="468"/>
                </a:lnTo>
                <a:lnTo>
                  <a:pt x="682" y="467"/>
                </a:lnTo>
                <a:lnTo>
                  <a:pt x="682" y="467"/>
                </a:lnTo>
                <a:lnTo>
                  <a:pt x="682" y="467"/>
                </a:lnTo>
                <a:close/>
                <a:moveTo>
                  <a:pt x="686" y="482"/>
                </a:moveTo>
                <a:lnTo>
                  <a:pt x="686" y="482"/>
                </a:lnTo>
                <a:lnTo>
                  <a:pt x="685" y="483"/>
                </a:lnTo>
                <a:lnTo>
                  <a:pt x="685" y="482"/>
                </a:lnTo>
                <a:lnTo>
                  <a:pt x="686" y="482"/>
                </a:lnTo>
                <a:close/>
                <a:moveTo>
                  <a:pt x="686" y="479"/>
                </a:moveTo>
                <a:lnTo>
                  <a:pt x="686" y="478"/>
                </a:lnTo>
                <a:lnTo>
                  <a:pt x="687" y="478"/>
                </a:lnTo>
                <a:lnTo>
                  <a:pt x="687" y="478"/>
                </a:lnTo>
                <a:lnTo>
                  <a:pt x="686" y="479"/>
                </a:lnTo>
                <a:lnTo>
                  <a:pt x="686" y="478"/>
                </a:lnTo>
                <a:lnTo>
                  <a:pt x="686" y="479"/>
                </a:lnTo>
                <a:close/>
                <a:moveTo>
                  <a:pt x="689" y="483"/>
                </a:moveTo>
                <a:lnTo>
                  <a:pt x="689" y="482"/>
                </a:lnTo>
                <a:lnTo>
                  <a:pt x="689" y="481"/>
                </a:lnTo>
                <a:lnTo>
                  <a:pt x="689" y="483"/>
                </a:lnTo>
                <a:lnTo>
                  <a:pt x="689" y="483"/>
                </a:lnTo>
                <a:close/>
                <a:moveTo>
                  <a:pt x="691" y="475"/>
                </a:moveTo>
                <a:lnTo>
                  <a:pt x="690" y="474"/>
                </a:lnTo>
                <a:lnTo>
                  <a:pt x="690" y="472"/>
                </a:lnTo>
                <a:lnTo>
                  <a:pt x="691" y="473"/>
                </a:lnTo>
                <a:lnTo>
                  <a:pt x="691" y="475"/>
                </a:lnTo>
                <a:close/>
                <a:moveTo>
                  <a:pt x="701" y="481"/>
                </a:moveTo>
                <a:lnTo>
                  <a:pt x="700" y="481"/>
                </a:lnTo>
                <a:lnTo>
                  <a:pt x="699" y="481"/>
                </a:lnTo>
                <a:lnTo>
                  <a:pt x="699" y="480"/>
                </a:lnTo>
                <a:lnTo>
                  <a:pt x="701" y="481"/>
                </a:lnTo>
                <a:close/>
                <a:moveTo>
                  <a:pt x="700" y="472"/>
                </a:moveTo>
                <a:lnTo>
                  <a:pt x="699" y="472"/>
                </a:lnTo>
                <a:lnTo>
                  <a:pt x="699" y="471"/>
                </a:lnTo>
                <a:lnTo>
                  <a:pt x="700" y="472"/>
                </a:lnTo>
                <a:lnTo>
                  <a:pt x="700" y="472"/>
                </a:lnTo>
                <a:close/>
                <a:moveTo>
                  <a:pt x="702" y="457"/>
                </a:moveTo>
                <a:lnTo>
                  <a:pt x="703" y="456"/>
                </a:lnTo>
                <a:lnTo>
                  <a:pt x="705" y="456"/>
                </a:lnTo>
                <a:lnTo>
                  <a:pt x="703" y="458"/>
                </a:lnTo>
                <a:lnTo>
                  <a:pt x="705" y="460"/>
                </a:lnTo>
                <a:lnTo>
                  <a:pt x="702" y="459"/>
                </a:lnTo>
                <a:lnTo>
                  <a:pt x="702" y="457"/>
                </a:lnTo>
                <a:lnTo>
                  <a:pt x="702" y="457"/>
                </a:lnTo>
                <a:lnTo>
                  <a:pt x="702" y="457"/>
                </a:lnTo>
                <a:close/>
                <a:moveTo>
                  <a:pt x="711" y="484"/>
                </a:moveTo>
                <a:lnTo>
                  <a:pt x="711" y="487"/>
                </a:lnTo>
                <a:lnTo>
                  <a:pt x="713" y="488"/>
                </a:lnTo>
                <a:lnTo>
                  <a:pt x="710" y="487"/>
                </a:lnTo>
                <a:lnTo>
                  <a:pt x="711" y="484"/>
                </a:lnTo>
                <a:close/>
                <a:moveTo>
                  <a:pt x="710" y="457"/>
                </a:moveTo>
                <a:lnTo>
                  <a:pt x="710" y="457"/>
                </a:lnTo>
                <a:lnTo>
                  <a:pt x="710" y="457"/>
                </a:lnTo>
                <a:lnTo>
                  <a:pt x="710" y="456"/>
                </a:lnTo>
                <a:lnTo>
                  <a:pt x="711" y="455"/>
                </a:lnTo>
                <a:lnTo>
                  <a:pt x="713" y="456"/>
                </a:lnTo>
                <a:lnTo>
                  <a:pt x="714" y="456"/>
                </a:lnTo>
                <a:lnTo>
                  <a:pt x="713" y="457"/>
                </a:lnTo>
                <a:lnTo>
                  <a:pt x="710" y="457"/>
                </a:lnTo>
                <a:lnTo>
                  <a:pt x="711" y="457"/>
                </a:lnTo>
                <a:lnTo>
                  <a:pt x="710" y="457"/>
                </a:lnTo>
                <a:close/>
                <a:moveTo>
                  <a:pt x="389" y="457"/>
                </a:moveTo>
                <a:lnTo>
                  <a:pt x="388" y="457"/>
                </a:lnTo>
                <a:lnTo>
                  <a:pt x="387" y="456"/>
                </a:lnTo>
                <a:lnTo>
                  <a:pt x="387" y="456"/>
                </a:lnTo>
                <a:lnTo>
                  <a:pt x="388" y="455"/>
                </a:lnTo>
                <a:lnTo>
                  <a:pt x="389" y="456"/>
                </a:lnTo>
                <a:lnTo>
                  <a:pt x="389" y="457"/>
                </a:lnTo>
                <a:lnTo>
                  <a:pt x="388" y="457"/>
                </a:lnTo>
                <a:lnTo>
                  <a:pt x="389" y="457"/>
                </a:lnTo>
                <a:close/>
                <a:moveTo>
                  <a:pt x="241" y="457"/>
                </a:moveTo>
                <a:lnTo>
                  <a:pt x="241" y="457"/>
                </a:lnTo>
                <a:lnTo>
                  <a:pt x="240" y="458"/>
                </a:lnTo>
                <a:lnTo>
                  <a:pt x="240" y="457"/>
                </a:lnTo>
                <a:lnTo>
                  <a:pt x="241" y="456"/>
                </a:lnTo>
                <a:lnTo>
                  <a:pt x="241" y="457"/>
                </a:lnTo>
                <a:lnTo>
                  <a:pt x="241" y="457"/>
                </a:lnTo>
                <a:close/>
                <a:moveTo>
                  <a:pt x="240" y="458"/>
                </a:moveTo>
                <a:lnTo>
                  <a:pt x="239" y="458"/>
                </a:lnTo>
                <a:lnTo>
                  <a:pt x="240" y="458"/>
                </a:lnTo>
                <a:close/>
                <a:moveTo>
                  <a:pt x="713" y="455"/>
                </a:moveTo>
                <a:lnTo>
                  <a:pt x="711" y="454"/>
                </a:lnTo>
                <a:lnTo>
                  <a:pt x="713" y="453"/>
                </a:lnTo>
                <a:lnTo>
                  <a:pt x="714" y="454"/>
                </a:lnTo>
                <a:lnTo>
                  <a:pt x="713" y="455"/>
                </a:lnTo>
                <a:close/>
                <a:moveTo>
                  <a:pt x="715" y="480"/>
                </a:moveTo>
                <a:lnTo>
                  <a:pt x="716" y="482"/>
                </a:lnTo>
                <a:lnTo>
                  <a:pt x="714" y="483"/>
                </a:lnTo>
                <a:lnTo>
                  <a:pt x="714" y="481"/>
                </a:lnTo>
                <a:lnTo>
                  <a:pt x="715" y="480"/>
                </a:lnTo>
                <a:close/>
                <a:moveTo>
                  <a:pt x="714" y="491"/>
                </a:moveTo>
                <a:lnTo>
                  <a:pt x="715" y="491"/>
                </a:lnTo>
                <a:lnTo>
                  <a:pt x="714" y="491"/>
                </a:lnTo>
                <a:close/>
                <a:moveTo>
                  <a:pt x="731" y="474"/>
                </a:moveTo>
                <a:lnTo>
                  <a:pt x="731" y="474"/>
                </a:lnTo>
                <a:lnTo>
                  <a:pt x="731" y="473"/>
                </a:lnTo>
                <a:lnTo>
                  <a:pt x="731" y="474"/>
                </a:lnTo>
                <a:lnTo>
                  <a:pt x="731" y="474"/>
                </a:lnTo>
                <a:close/>
                <a:moveTo>
                  <a:pt x="733" y="504"/>
                </a:moveTo>
                <a:lnTo>
                  <a:pt x="732" y="504"/>
                </a:lnTo>
                <a:lnTo>
                  <a:pt x="732" y="503"/>
                </a:lnTo>
                <a:lnTo>
                  <a:pt x="733" y="503"/>
                </a:lnTo>
                <a:lnTo>
                  <a:pt x="733" y="504"/>
                </a:lnTo>
                <a:close/>
                <a:moveTo>
                  <a:pt x="735" y="501"/>
                </a:moveTo>
                <a:lnTo>
                  <a:pt x="735" y="503"/>
                </a:lnTo>
                <a:lnTo>
                  <a:pt x="733" y="503"/>
                </a:lnTo>
                <a:lnTo>
                  <a:pt x="734" y="501"/>
                </a:lnTo>
                <a:lnTo>
                  <a:pt x="735" y="501"/>
                </a:lnTo>
                <a:close/>
                <a:moveTo>
                  <a:pt x="740" y="501"/>
                </a:moveTo>
                <a:lnTo>
                  <a:pt x="741" y="501"/>
                </a:lnTo>
                <a:lnTo>
                  <a:pt x="740" y="501"/>
                </a:lnTo>
                <a:close/>
                <a:moveTo>
                  <a:pt x="740" y="500"/>
                </a:moveTo>
                <a:lnTo>
                  <a:pt x="738" y="500"/>
                </a:lnTo>
                <a:lnTo>
                  <a:pt x="733" y="500"/>
                </a:lnTo>
                <a:lnTo>
                  <a:pt x="734" y="496"/>
                </a:lnTo>
                <a:lnTo>
                  <a:pt x="734" y="490"/>
                </a:lnTo>
                <a:lnTo>
                  <a:pt x="740" y="491"/>
                </a:lnTo>
                <a:lnTo>
                  <a:pt x="743" y="495"/>
                </a:lnTo>
                <a:lnTo>
                  <a:pt x="743" y="497"/>
                </a:lnTo>
                <a:lnTo>
                  <a:pt x="742" y="498"/>
                </a:lnTo>
                <a:lnTo>
                  <a:pt x="741" y="499"/>
                </a:lnTo>
                <a:lnTo>
                  <a:pt x="740" y="500"/>
                </a:lnTo>
                <a:close/>
                <a:moveTo>
                  <a:pt x="743" y="450"/>
                </a:moveTo>
                <a:lnTo>
                  <a:pt x="743" y="451"/>
                </a:lnTo>
                <a:lnTo>
                  <a:pt x="742" y="451"/>
                </a:lnTo>
                <a:lnTo>
                  <a:pt x="742" y="450"/>
                </a:lnTo>
                <a:lnTo>
                  <a:pt x="743" y="450"/>
                </a:lnTo>
                <a:close/>
                <a:moveTo>
                  <a:pt x="743" y="448"/>
                </a:moveTo>
                <a:lnTo>
                  <a:pt x="743" y="448"/>
                </a:lnTo>
                <a:lnTo>
                  <a:pt x="742" y="447"/>
                </a:lnTo>
                <a:lnTo>
                  <a:pt x="744" y="447"/>
                </a:lnTo>
                <a:lnTo>
                  <a:pt x="743" y="448"/>
                </a:lnTo>
                <a:close/>
                <a:moveTo>
                  <a:pt x="747" y="448"/>
                </a:moveTo>
                <a:lnTo>
                  <a:pt x="747" y="448"/>
                </a:lnTo>
                <a:lnTo>
                  <a:pt x="747" y="448"/>
                </a:lnTo>
                <a:lnTo>
                  <a:pt x="746" y="448"/>
                </a:lnTo>
                <a:lnTo>
                  <a:pt x="744" y="448"/>
                </a:lnTo>
                <a:lnTo>
                  <a:pt x="746" y="447"/>
                </a:lnTo>
                <a:lnTo>
                  <a:pt x="747" y="448"/>
                </a:lnTo>
                <a:lnTo>
                  <a:pt x="747" y="448"/>
                </a:lnTo>
                <a:lnTo>
                  <a:pt x="747" y="448"/>
                </a:lnTo>
                <a:lnTo>
                  <a:pt x="747" y="448"/>
                </a:lnTo>
                <a:lnTo>
                  <a:pt x="747" y="448"/>
                </a:lnTo>
                <a:close/>
                <a:moveTo>
                  <a:pt x="758" y="479"/>
                </a:moveTo>
                <a:lnTo>
                  <a:pt x="758" y="479"/>
                </a:lnTo>
                <a:lnTo>
                  <a:pt x="757" y="478"/>
                </a:lnTo>
                <a:lnTo>
                  <a:pt x="757" y="476"/>
                </a:lnTo>
                <a:lnTo>
                  <a:pt x="757" y="475"/>
                </a:lnTo>
                <a:lnTo>
                  <a:pt x="758" y="476"/>
                </a:lnTo>
                <a:lnTo>
                  <a:pt x="758" y="479"/>
                </a:lnTo>
                <a:lnTo>
                  <a:pt x="758" y="480"/>
                </a:lnTo>
                <a:lnTo>
                  <a:pt x="758" y="479"/>
                </a:lnTo>
                <a:close/>
                <a:moveTo>
                  <a:pt x="764" y="503"/>
                </a:moveTo>
                <a:lnTo>
                  <a:pt x="763" y="501"/>
                </a:lnTo>
                <a:lnTo>
                  <a:pt x="763" y="499"/>
                </a:lnTo>
                <a:lnTo>
                  <a:pt x="765" y="500"/>
                </a:lnTo>
                <a:lnTo>
                  <a:pt x="764" y="503"/>
                </a:lnTo>
                <a:lnTo>
                  <a:pt x="764" y="503"/>
                </a:lnTo>
                <a:lnTo>
                  <a:pt x="764" y="503"/>
                </a:lnTo>
                <a:close/>
                <a:moveTo>
                  <a:pt x="769" y="446"/>
                </a:moveTo>
                <a:lnTo>
                  <a:pt x="769" y="445"/>
                </a:lnTo>
                <a:lnTo>
                  <a:pt x="772" y="445"/>
                </a:lnTo>
                <a:lnTo>
                  <a:pt x="771" y="446"/>
                </a:lnTo>
                <a:lnTo>
                  <a:pt x="769" y="446"/>
                </a:lnTo>
                <a:close/>
                <a:moveTo>
                  <a:pt x="786" y="483"/>
                </a:moveTo>
                <a:lnTo>
                  <a:pt x="784" y="486"/>
                </a:lnTo>
                <a:lnTo>
                  <a:pt x="783" y="488"/>
                </a:lnTo>
                <a:lnTo>
                  <a:pt x="784" y="488"/>
                </a:lnTo>
                <a:lnTo>
                  <a:pt x="783" y="490"/>
                </a:lnTo>
                <a:lnTo>
                  <a:pt x="783" y="490"/>
                </a:lnTo>
                <a:lnTo>
                  <a:pt x="782" y="490"/>
                </a:lnTo>
                <a:lnTo>
                  <a:pt x="783" y="492"/>
                </a:lnTo>
                <a:lnTo>
                  <a:pt x="783" y="495"/>
                </a:lnTo>
                <a:lnTo>
                  <a:pt x="782" y="496"/>
                </a:lnTo>
                <a:lnTo>
                  <a:pt x="782" y="498"/>
                </a:lnTo>
                <a:lnTo>
                  <a:pt x="781" y="497"/>
                </a:lnTo>
                <a:lnTo>
                  <a:pt x="780" y="497"/>
                </a:lnTo>
                <a:lnTo>
                  <a:pt x="779" y="493"/>
                </a:lnTo>
                <a:lnTo>
                  <a:pt x="780" y="489"/>
                </a:lnTo>
                <a:lnTo>
                  <a:pt x="780" y="487"/>
                </a:lnTo>
                <a:lnTo>
                  <a:pt x="781" y="483"/>
                </a:lnTo>
                <a:lnTo>
                  <a:pt x="782" y="481"/>
                </a:lnTo>
                <a:lnTo>
                  <a:pt x="783" y="479"/>
                </a:lnTo>
                <a:lnTo>
                  <a:pt x="785" y="479"/>
                </a:lnTo>
                <a:lnTo>
                  <a:pt x="786" y="479"/>
                </a:lnTo>
                <a:lnTo>
                  <a:pt x="785" y="482"/>
                </a:lnTo>
                <a:lnTo>
                  <a:pt x="786" y="483"/>
                </a:lnTo>
                <a:lnTo>
                  <a:pt x="784" y="483"/>
                </a:lnTo>
                <a:lnTo>
                  <a:pt x="786" y="483"/>
                </a:lnTo>
                <a:close/>
                <a:moveTo>
                  <a:pt x="784" y="472"/>
                </a:moveTo>
                <a:lnTo>
                  <a:pt x="784" y="473"/>
                </a:lnTo>
                <a:lnTo>
                  <a:pt x="784" y="474"/>
                </a:lnTo>
                <a:lnTo>
                  <a:pt x="784" y="473"/>
                </a:lnTo>
                <a:lnTo>
                  <a:pt x="784" y="472"/>
                </a:lnTo>
                <a:close/>
                <a:moveTo>
                  <a:pt x="790" y="434"/>
                </a:moveTo>
                <a:lnTo>
                  <a:pt x="784" y="438"/>
                </a:lnTo>
                <a:lnTo>
                  <a:pt x="780" y="441"/>
                </a:lnTo>
                <a:lnTo>
                  <a:pt x="777" y="440"/>
                </a:lnTo>
                <a:lnTo>
                  <a:pt x="776" y="440"/>
                </a:lnTo>
                <a:lnTo>
                  <a:pt x="773" y="441"/>
                </a:lnTo>
                <a:lnTo>
                  <a:pt x="769" y="442"/>
                </a:lnTo>
                <a:lnTo>
                  <a:pt x="767" y="442"/>
                </a:lnTo>
                <a:lnTo>
                  <a:pt x="766" y="445"/>
                </a:lnTo>
                <a:lnTo>
                  <a:pt x="765" y="443"/>
                </a:lnTo>
                <a:lnTo>
                  <a:pt x="766" y="442"/>
                </a:lnTo>
                <a:lnTo>
                  <a:pt x="755" y="445"/>
                </a:lnTo>
                <a:lnTo>
                  <a:pt x="743" y="446"/>
                </a:lnTo>
                <a:lnTo>
                  <a:pt x="730" y="447"/>
                </a:lnTo>
                <a:lnTo>
                  <a:pt x="717" y="447"/>
                </a:lnTo>
                <a:lnTo>
                  <a:pt x="717" y="448"/>
                </a:lnTo>
                <a:lnTo>
                  <a:pt x="717" y="449"/>
                </a:lnTo>
                <a:lnTo>
                  <a:pt x="715" y="450"/>
                </a:lnTo>
                <a:lnTo>
                  <a:pt x="715" y="448"/>
                </a:lnTo>
                <a:lnTo>
                  <a:pt x="710" y="448"/>
                </a:lnTo>
                <a:lnTo>
                  <a:pt x="706" y="448"/>
                </a:lnTo>
                <a:lnTo>
                  <a:pt x="703" y="448"/>
                </a:lnTo>
                <a:lnTo>
                  <a:pt x="701" y="448"/>
                </a:lnTo>
                <a:lnTo>
                  <a:pt x="700" y="448"/>
                </a:lnTo>
                <a:lnTo>
                  <a:pt x="700" y="448"/>
                </a:lnTo>
                <a:lnTo>
                  <a:pt x="698" y="448"/>
                </a:lnTo>
                <a:lnTo>
                  <a:pt x="697" y="448"/>
                </a:lnTo>
                <a:lnTo>
                  <a:pt x="695" y="448"/>
                </a:lnTo>
                <a:lnTo>
                  <a:pt x="693" y="448"/>
                </a:lnTo>
                <a:lnTo>
                  <a:pt x="690" y="448"/>
                </a:lnTo>
                <a:lnTo>
                  <a:pt x="686" y="448"/>
                </a:lnTo>
                <a:lnTo>
                  <a:pt x="685" y="450"/>
                </a:lnTo>
                <a:lnTo>
                  <a:pt x="684" y="451"/>
                </a:lnTo>
                <a:lnTo>
                  <a:pt x="685" y="450"/>
                </a:lnTo>
                <a:lnTo>
                  <a:pt x="685" y="448"/>
                </a:lnTo>
                <a:lnTo>
                  <a:pt x="684" y="447"/>
                </a:lnTo>
                <a:lnTo>
                  <a:pt x="682" y="446"/>
                </a:lnTo>
                <a:lnTo>
                  <a:pt x="681" y="442"/>
                </a:lnTo>
                <a:lnTo>
                  <a:pt x="682" y="438"/>
                </a:lnTo>
                <a:lnTo>
                  <a:pt x="687" y="438"/>
                </a:lnTo>
                <a:lnTo>
                  <a:pt x="694" y="439"/>
                </a:lnTo>
                <a:lnTo>
                  <a:pt x="702" y="439"/>
                </a:lnTo>
                <a:lnTo>
                  <a:pt x="710" y="439"/>
                </a:lnTo>
                <a:lnTo>
                  <a:pt x="717" y="439"/>
                </a:lnTo>
                <a:lnTo>
                  <a:pt x="725" y="439"/>
                </a:lnTo>
                <a:lnTo>
                  <a:pt x="734" y="439"/>
                </a:lnTo>
                <a:lnTo>
                  <a:pt x="742" y="438"/>
                </a:lnTo>
                <a:lnTo>
                  <a:pt x="742" y="435"/>
                </a:lnTo>
                <a:lnTo>
                  <a:pt x="742" y="432"/>
                </a:lnTo>
                <a:lnTo>
                  <a:pt x="747" y="431"/>
                </a:lnTo>
                <a:lnTo>
                  <a:pt x="747" y="437"/>
                </a:lnTo>
                <a:lnTo>
                  <a:pt x="758" y="435"/>
                </a:lnTo>
                <a:lnTo>
                  <a:pt x="768" y="434"/>
                </a:lnTo>
                <a:lnTo>
                  <a:pt x="774" y="432"/>
                </a:lnTo>
                <a:lnTo>
                  <a:pt x="780" y="432"/>
                </a:lnTo>
                <a:lnTo>
                  <a:pt x="783" y="431"/>
                </a:lnTo>
                <a:lnTo>
                  <a:pt x="786" y="432"/>
                </a:lnTo>
                <a:lnTo>
                  <a:pt x="788" y="431"/>
                </a:lnTo>
                <a:lnTo>
                  <a:pt x="790" y="431"/>
                </a:lnTo>
                <a:lnTo>
                  <a:pt x="790" y="433"/>
                </a:lnTo>
                <a:lnTo>
                  <a:pt x="789" y="434"/>
                </a:lnTo>
                <a:lnTo>
                  <a:pt x="790" y="434"/>
                </a:lnTo>
                <a:lnTo>
                  <a:pt x="790" y="434"/>
                </a:lnTo>
                <a:lnTo>
                  <a:pt x="788" y="435"/>
                </a:lnTo>
                <a:lnTo>
                  <a:pt x="790" y="434"/>
                </a:lnTo>
                <a:close/>
                <a:moveTo>
                  <a:pt x="794" y="491"/>
                </a:moveTo>
                <a:lnTo>
                  <a:pt x="794" y="491"/>
                </a:lnTo>
                <a:lnTo>
                  <a:pt x="793" y="491"/>
                </a:lnTo>
                <a:lnTo>
                  <a:pt x="793" y="490"/>
                </a:lnTo>
                <a:lnTo>
                  <a:pt x="794" y="491"/>
                </a:lnTo>
                <a:close/>
                <a:moveTo>
                  <a:pt x="800" y="464"/>
                </a:moveTo>
                <a:lnTo>
                  <a:pt x="801" y="464"/>
                </a:lnTo>
                <a:lnTo>
                  <a:pt x="802" y="464"/>
                </a:lnTo>
                <a:lnTo>
                  <a:pt x="801" y="465"/>
                </a:lnTo>
                <a:lnTo>
                  <a:pt x="800" y="464"/>
                </a:lnTo>
                <a:close/>
                <a:moveTo>
                  <a:pt x="817" y="480"/>
                </a:moveTo>
                <a:lnTo>
                  <a:pt x="817" y="479"/>
                </a:lnTo>
                <a:lnTo>
                  <a:pt x="818" y="478"/>
                </a:lnTo>
                <a:lnTo>
                  <a:pt x="818" y="479"/>
                </a:lnTo>
                <a:lnTo>
                  <a:pt x="817" y="480"/>
                </a:lnTo>
                <a:close/>
                <a:moveTo>
                  <a:pt x="278" y="479"/>
                </a:moveTo>
                <a:lnTo>
                  <a:pt x="279" y="479"/>
                </a:lnTo>
                <a:lnTo>
                  <a:pt x="278" y="480"/>
                </a:lnTo>
                <a:lnTo>
                  <a:pt x="278" y="479"/>
                </a:lnTo>
                <a:lnTo>
                  <a:pt x="278" y="479"/>
                </a:lnTo>
                <a:close/>
                <a:moveTo>
                  <a:pt x="838" y="432"/>
                </a:moveTo>
                <a:lnTo>
                  <a:pt x="829" y="437"/>
                </a:lnTo>
                <a:lnTo>
                  <a:pt x="821" y="438"/>
                </a:lnTo>
                <a:lnTo>
                  <a:pt x="822" y="439"/>
                </a:lnTo>
                <a:lnTo>
                  <a:pt x="822" y="440"/>
                </a:lnTo>
                <a:lnTo>
                  <a:pt x="822" y="440"/>
                </a:lnTo>
                <a:lnTo>
                  <a:pt x="822" y="439"/>
                </a:lnTo>
                <a:lnTo>
                  <a:pt x="821" y="439"/>
                </a:lnTo>
                <a:lnTo>
                  <a:pt x="821" y="438"/>
                </a:lnTo>
                <a:lnTo>
                  <a:pt x="818" y="439"/>
                </a:lnTo>
                <a:lnTo>
                  <a:pt x="816" y="440"/>
                </a:lnTo>
                <a:lnTo>
                  <a:pt x="814" y="440"/>
                </a:lnTo>
                <a:lnTo>
                  <a:pt x="812" y="440"/>
                </a:lnTo>
                <a:lnTo>
                  <a:pt x="808" y="439"/>
                </a:lnTo>
                <a:lnTo>
                  <a:pt x="808" y="435"/>
                </a:lnTo>
                <a:lnTo>
                  <a:pt x="813" y="432"/>
                </a:lnTo>
                <a:lnTo>
                  <a:pt x="820" y="430"/>
                </a:lnTo>
                <a:lnTo>
                  <a:pt x="830" y="428"/>
                </a:lnTo>
                <a:lnTo>
                  <a:pt x="838" y="426"/>
                </a:lnTo>
                <a:lnTo>
                  <a:pt x="839" y="430"/>
                </a:lnTo>
                <a:lnTo>
                  <a:pt x="838" y="432"/>
                </a:lnTo>
                <a:lnTo>
                  <a:pt x="837" y="433"/>
                </a:lnTo>
                <a:lnTo>
                  <a:pt x="838" y="432"/>
                </a:lnTo>
                <a:close/>
                <a:moveTo>
                  <a:pt x="840" y="434"/>
                </a:moveTo>
                <a:lnTo>
                  <a:pt x="839" y="434"/>
                </a:lnTo>
                <a:lnTo>
                  <a:pt x="839" y="434"/>
                </a:lnTo>
                <a:lnTo>
                  <a:pt x="838" y="433"/>
                </a:lnTo>
                <a:lnTo>
                  <a:pt x="838" y="433"/>
                </a:lnTo>
                <a:lnTo>
                  <a:pt x="839" y="433"/>
                </a:lnTo>
                <a:lnTo>
                  <a:pt x="840" y="434"/>
                </a:lnTo>
                <a:close/>
                <a:moveTo>
                  <a:pt x="841" y="434"/>
                </a:moveTo>
                <a:lnTo>
                  <a:pt x="840" y="433"/>
                </a:lnTo>
                <a:lnTo>
                  <a:pt x="841" y="434"/>
                </a:lnTo>
                <a:close/>
                <a:moveTo>
                  <a:pt x="847" y="431"/>
                </a:moveTo>
                <a:lnTo>
                  <a:pt x="845" y="431"/>
                </a:lnTo>
                <a:lnTo>
                  <a:pt x="841" y="431"/>
                </a:lnTo>
                <a:lnTo>
                  <a:pt x="841" y="433"/>
                </a:lnTo>
                <a:lnTo>
                  <a:pt x="841" y="433"/>
                </a:lnTo>
                <a:lnTo>
                  <a:pt x="840" y="431"/>
                </a:lnTo>
                <a:lnTo>
                  <a:pt x="840" y="429"/>
                </a:lnTo>
                <a:lnTo>
                  <a:pt x="842" y="425"/>
                </a:lnTo>
                <a:lnTo>
                  <a:pt x="843" y="421"/>
                </a:lnTo>
                <a:lnTo>
                  <a:pt x="845" y="421"/>
                </a:lnTo>
                <a:lnTo>
                  <a:pt x="846" y="421"/>
                </a:lnTo>
                <a:lnTo>
                  <a:pt x="846" y="423"/>
                </a:lnTo>
                <a:lnTo>
                  <a:pt x="848" y="424"/>
                </a:lnTo>
                <a:lnTo>
                  <a:pt x="848" y="428"/>
                </a:lnTo>
                <a:lnTo>
                  <a:pt x="847" y="431"/>
                </a:lnTo>
                <a:lnTo>
                  <a:pt x="847" y="430"/>
                </a:lnTo>
                <a:lnTo>
                  <a:pt x="847" y="431"/>
                </a:lnTo>
                <a:close/>
                <a:moveTo>
                  <a:pt x="863" y="418"/>
                </a:moveTo>
                <a:lnTo>
                  <a:pt x="858" y="418"/>
                </a:lnTo>
                <a:lnTo>
                  <a:pt x="855" y="418"/>
                </a:lnTo>
                <a:lnTo>
                  <a:pt x="853" y="421"/>
                </a:lnTo>
                <a:lnTo>
                  <a:pt x="851" y="421"/>
                </a:lnTo>
                <a:lnTo>
                  <a:pt x="851" y="417"/>
                </a:lnTo>
                <a:lnTo>
                  <a:pt x="853" y="414"/>
                </a:lnTo>
                <a:lnTo>
                  <a:pt x="857" y="412"/>
                </a:lnTo>
                <a:lnTo>
                  <a:pt x="863" y="410"/>
                </a:lnTo>
                <a:lnTo>
                  <a:pt x="863" y="414"/>
                </a:lnTo>
                <a:lnTo>
                  <a:pt x="864" y="416"/>
                </a:lnTo>
                <a:lnTo>
                  <a:pt x="863" y="417"/>
                </a:lnTo>
                <a:lnTo>
                  <a:pt x="863" y="418"/>
                </a:lnTo>
                <a:lnTo>
                  <a:pt x="862" y="417"/>
                </a:lnTo>
                <a:lnTo>
                  <a:pt x="863" y="418"/>
                </a:lnTo>
                <a:close/>
                <a:moveTo>
                  <a:pt x="871" y="418"/>
                </a:moveTo>
                <a:lnTo>
                  <a:pt x="868" y="420"/>
                </a:lnTo>
                <a:lnTo>
                  <a:pt x="866" y="421"/>
                </a:lnTo>
                <a:lnTo>
                  <a:pt x="866" y="417"/>
                </a:lnTo>
                <a:lnTo>
                  <a:pt x="867" y="414"/>
                </a:lnTo>
                <a:lnTo>
                  <a:pt x="870" y="413"/>
                </a:lnTo>
                <a:lnTo>
                  <a:pt x="873" y="414"/>
                </a:lnTo>
                <a:lnTo>
                  <a:pt x="872" y="416"/>
                </a:lnTo>
                <a:lnTo>
                  <a:pt x="871" y="418"/>
                </a:lnTo>
                <a:lnTo>
                  <a:pt x="871" y="418"/>
                </a:lnTo>
                <a:lnTo>
                  <a:pt x="871" y="418"/>
                </a:lnTo>
                <a:close/>
                <a:moveTo>
                  <a:pt x="884" y="496"/>
                </a:moveTo>
                <a:lnTo>
                  <a:pt x="884" y="493"/>
                </a:lnTo>
                <a:lnTo>
                  <a:pt x="886" y="490"/>
                </a:lnTo>
                <a:lnTo>
                  <a:pt x="887" y="492"/>
                </a:lnTo>
                <a:lnTo>
                  <a:pt x="890" y="492"/>
                </a:lnTo>
                <a:lnTo>
                  <a:pt x="888" y="495"/>
                </a:lnTo>
                <a:lnTo>
                  <a:pt x="884" y="496"/>
                </a:lnTo>
                <a:lnTo>
                  <a:pt x="886" y="495"/>
                </a:lnTo>
                <a:lnTo>
                  <a:pt x="884" y="496"/>
                </a:lnTo>
                <a:close/>
                <a:moveTo>
                  <a:pt x="944" y="358"/>
                </a:moveTo>
                <a:lnTo>
                  <a:pt x="944" y="358"/>
                </a:lnTo>
                <a:lnTo>
                  <a:pt x="944" y="358"/>
                </a:lnTo>
                <a:close/>
                <a:moveTo>
                  <a:pt x="938" y="367"/>
                </a:moveTo>
                <a:lnTo>
                  <a:pt x="939" y="367"/>
                </a:lnTo>
                <a:lnTo>
                  <a:pt x="938" y="367"/>
                </a:lnTo>
                <a:close/>
                <a:moveTo>
                  <a:pt x="940" y="383"/>
                </a:moveTo>
                <a:lnTo>
                  <a:pt x="938" y="389"/>
                </a:lnTo>
                <a:lnTo>
                  <a:pt x="931" y="390"/>
                </a:lnTo>
                <a:lnTo>
                  <a:pt x="934" y="384"/>
                </a:lnTo>
                <a:lnTo>
                  <a:pt x="940" y="383"/>
                </a:lnTo>
                <a:lnTo>
                  <a:pt x="938" y="383"/>
                </a:lnTo>
                <a:lnTo>
                  <a:pt x="940" y="383"/>
                </a:lnTo>
                <a:close/>
                <a:moveTo>
                  <a:pt x="912" y="397"/>
                </a:moveTo>
                <a:lnTo>
                  <a:pt x="913" y="397"/>
                </a:lnTo>
                <a:lnTo>
                  <a:pt x="912" y="398"/>
                </a:lnTo>
                <a:lnTo>
                  <a:pt x="912" y="397"/>
                </a:lnTo>
                <a:lnTo>
                  <a:pt x="912" y="397"/>
                </a:lnTo>
                <a:close/>
                <a:moveTo>
                  <a:pt x="928" y="396"/>
                </a:moveTo>
                <a:lnTo>
                  <a:pt x="922" y="400"/>
                </a:lnTo>
                <a:lnTo>
                  <a:pt x="919" y="406"/>
                </a:lnTo>
                <a:lnTo>
                  <a:pt x="916" y="405"/>
                </a:lnTo>
                <a:lnTo>
                  <a:pt x="913" y="404"/>
                </a:lnTo>
                <a:lnTo>
                  <a:pt x="912" y="407"/>
                </a:lnTo>
                <a:lnTo>
                  <a:pt x="908" y="409"/>
                </a:lnTo>
                <a:lnTo>
                  <a:pt x="905" y="409"/>
                </a:lnTo>
                <a:lnTo>
                  <a:pt x="903" y="412"/>
                </a:lnTo>
                <a:lnTo>
                  <a:pt x="903" y="408"/>
                </a:lnTo>
                <a:lnTo>
                  <a:pt x="903" y="406"/>
                </a:lnTo>
                <a:lnTo>
                  <a:pt x="900" y="407"/>
                </a:lnTo>
                <a:lnTo>
                  <a:pt x="897" y="407"/>
                </a:lnTo>
                <a:lnTo>
                  <a:pt x="898" y="408"/>
                </a:lnTo>
                <a:lnTo>
                  <a:pt x="898" y="409"/>
                </a:lnTo>
                <a:lnTo>
                  <a:pt x="897" y="408"/>
                </a:lnTo>
                <a:lnTo>
                  <a:pt x="897" y="407"/>
                </a:lnTo>
                <a:lnTo>
                  <a:pt x="895" y="408"/>
                </a:lnTo>
                <a:lnTo>
                  <a:pt x="893" y="410"/>
                </a:lnTo>
                <a:lnTo>
                  <a:pt x="892" y="408"/>
                </a:lnTo>
                <a:lnTo>
                  <a:pt x="890" y="407"/>
                </a:lnTo>
                <a:lnTo>
                  <a:pt x="890" y="405"/>
                </a:lnTo>
                <a:lnTo>
                  <a:pt x="890" y="403"/>
                </a:lnTo>
                <a:lnTo>
                  <a:pt x="893" y="400"/>
                </a:lnTo>
                <a:lnTo>
                  <a:pt x="897" y="399"/>
                </a:lnTo>
                <a:lnTo>
                  <a:pt x="900" y="399"/>
                </a:lnTo>
                <a:lnTo>
                  <a:pt x="905" y="398"/>
                </a:lnTo>
                <a:lnTo>
                  <a:pt x="908" y="397"/>
                </a:lnTo>
                <a:lnTo>
                  <a:pt x="911" y="397"/>
                </a:lnTo>
                <a:lnTo>
                  <a:pt x="912" y="399"/>
                </a:lnTo>
                <a:lnTo>
                  <a:pt x="913" y="399"/>
                </a:lnTo>
                <a:lnTo>
                  <a:pt x="914" y="397"/>
                </a:lnTo>
                <a:lnTo>
                  <a:pt x="914" y="393"/>
                </a:lnTo>
                <a:lnTo>
                  <a:pt x="919" y="392"/>
                </a:lnTo>
                <a:lnTo>
                  <a:pt x="924" y="392"/>
                </a:lnTo>
                <a:lnTo>
                  <a:pt x="928" y="392"/>
                </a:lnTo>
                <a:lnTo>
                  <a:pt x="928" y="396"/>
                </a:lnTo>
                <a:close/>
                <a:moveTo>
                  <a:pt x="914" y="403"/>
                </a:moveTo>
                <a:lnTo>
                  <a:pt x="916" y="404"/>
                </a:lnTo>
                <a:lnTo>
                  <a:pt x="916" y="403"/>
                </a:lnTo>
                <a:lnTo>
                  <a:pt x="915" y="403"/>
                </a:lnTo>
                <a:lnTo>
                  <a:pt x="914" y="403"/>
                </a:lnTo>
                <a:close/>
                <a:moveTo>
                  <a:pt x="899" y="496"/>
                </a:moveTo>
                <a:lnTo>
                  <a:pt x="898" y="498"/>
                </a:lnTo>
                <a:lnTo>
                  <a:pt x="898" y="500"/>
                </a:lnTo>
                <a:lnTo>
                  <a:pt x="896" y="492"/>
                </a:lnTo>
                <a:lnTo>
                  <a:pt x="899" y="496"/>
                </a:lnTo>
                <a:close/>
                <a:moveTo>
                  <a:pt x="900" y="413"/>
                </a:moveTo>
                <a:lnTo>
                  <a:pt x="900" y="412"/>
                </a:lnTo>
                <a:lnTo>
                  <a:pt x="900" y="410"/>
                </a:lnTo>
                <a:lnTo>
                  <a:pt x="901" y="412"/>
                </a:lnTo>
                <a:lnTo>
                  <a:pt x="900" y="413"/>
                </a:lnTo>
                <a:lnTo>
                  <a:pt x="900" y="413"/>
                </a:lnTo>
                <a:lnTo>
                  <a:pt x="900" y="413"/>
                </a:lnTo>
                <a:close/>
                <a:moveTo>
                  <a:pt x="923" y="417"/>
                </a:moveTo>
                <a:lnTo>
                  <a:pt x="921" y="416"/>
                </a:lnTo>
                <a:lnTo>
                  <a:pt x="922" y="415"/>
                </a:lnTo>
                <a:lnTo>
                  <a:pt x="923" y="416"/>
                </a:lnTo>
                <a:lnTo>
                  <a:pt x="923" y="417"/>
                </a:lnTo>
                <a:close/>
                <a:moveTo>
                  <a:pt x="929" y="409"/>
                </a:moveTo>
                <a:lnTo>
                  <a:pt x="929" y="407"/>
                </a:lnTo>
                <a:lnTo>
                  <a:pt x="929" y="409"/>
                </a:lnTo>
                <a:close/>
                <a:moveTo>
                  <a:pt x="932" y="403"/>
                </a:moveTo>
                <a:lnTo>
                  <a:pt x="930" y="403"/>
                </a:lnTo>
                <a:lnTo>
                  <a:pt x="929" y="401"/>
                </a:lnTo>
                <a:lnTo>
                  <a:pt x="930" y="399"/>
                </a:lnTo>
                <a:lnTo>
                  <a:pt x="930" y="396"/>
                </a:lnTo>
                <a:lnTo>
                  <a:pt x="933" y="397"/>
                </a:lnTo>
                <a:lnTo>
                  <a:pt x="932" y="403"/>
                </a:lnTo>
                <a:lnTo>
                  <a:pt x="932" y="401"/>
                </a:lnTo>
                <a:lnTo>
                  <a:pt x="932" y="403"/>
                </a:lnTo>
                <a:close/>
                <a:moveTo>
                  <a:pt x="953" y="406"/>
                </a:moveTo>
                <a:lnTo>
                  <a:pt x="947" y="408"/>
                </a:lnTo>
                <a:lnTo>
                  <a:pt x="942" y="409"/>
                </a:lnTo>
                <a:lnTo>
                  <a:pt x="940" y="410"/>
                </a:lnTo>
                <a:lnTo>
                  <a:pt x="937" y="412"/>
                </a:lnTo>
                <a:lnTo>
                  <a:pt x="936" y="409"/>
                </a:lnTo>
                <a:lnTo>
                  <a:pt x="936" y="408"/>
                </a:lnTo>
                <a:lnTo>
                  <a:pt x="936" y="408"/>
                </a:lnTo>
                <a:lnTo>
                  <a:pt x="936" y="407"/>
                </a:lnTo>
                <a:lnTo>
                  <a:pt x="937" y="406"/>
                </a:lnTo>
                <a:lnTo>
                  <a:pt x="939" y="406"/>
                </a:lnTo>
                <a:lnTo>
                  <a:pt x="940" y="405"/>
                </a:lnTo>
                <a:lnTo>
                  <a:pt x="941" y="405"/>
                </a:lnTo>
                <a:lnTo>
                  <a:pt x="942" y="404"/>
                </a:lnTo>
                <a:lnTo>
                  <a:pt x="942" y="403"/>
                </a:lnTo>
                <a:lnTo>
                  <a:pt x="944" y="403"/>
                </a:lnTo>
                <a:lnTo>
                  <a:pt x="946" y="403"/>
                </a:lnTo>
                <a:lnTo>
                  <a:pt x="948" y="401"/>
                </a:lnTo>
                <a:lnTo>
                  <a:pt x="952" y="401"/>
                </a:lnTo>
                <a:lnTo>
                  <a:pt x="953" y="404"/>
                </a:lnTo>
                <a:lnTo>
                  <a:pt x="953" y="406"/>
                </a:lnTo>
                <a:lnTo>
                  <a:pt x="950" y="407"/>
                </a:lnTo>
                <a:lnTo>
                  <a:pt x="953" y="406"/>
                </a:lnTo>
                <a:close/>
                <a:moveTo>
                  <a:pt x="1000" y="503"/>
                </a:moveTo>
                <a:lnTo>
                  <a:pt x="1000" y="503"/>
                </a:lnTo>
                <a:lnTo>
                  <a:pt x="1000" y="503"/>
                </a:lnTo>
                <a:lnTo>
                  <a:pt x="1000" y="503"/>
                </a:lnTo>
                <a:lnTo>
                  <a:pt x="1000" y="503"/>
                </a:lnTo>
                <a:close/>
                <a:moveTo>
                  <a:pt x="967" y="347"/>
                </a:moveTo>
                <a:lnTo>
                  <a:pt x="967" y="351"/>
                </a:lnTo>
                <a:lnTo>
                  <a:pt x="964" y="354"/>
                </a:lnTo>
                <a:lnTo>
                  <a:pt x="964" y="351"/>
                </a:lnTo>
                <a:lnTo>
                  <a:pt x="964" y="350"/>
                </a:lnTo>
                <a:lnTo>
                  <a:pt x="964" y="348"/>
                </a:lnTo>
                <a:lnTo>
                  <a:pt x="964" y="347"/>
                </a:lnTo>
                <a:lnTo>
                  <a:pt x="965" y="348"/>
                </a:lnTo>
                <a:lnTo>
                  <a:pt x="967" y="347"/>
                </a:lnTo>
                <a:lnTo>
                  <a:pt x="967" y="348"/>
                </a:lnTo>
                <a:lnTo>
                  <a:pt x="967" y="347"/>
                </a:lnTo>
                <a:close/>
                <a:moveTo>
                  <a:pt x="958" y="350"/>
                </a:moveTo>
                <a:lnTo>
                  <a:pt x="958" y="350"/>
                </a:lnTo>
                <a:lnTo>
                  <a:pt x="959" y="350"/>
                </a:lnTo>
                <a:lnTo>
                  <a:pt x="959" y="350"/>
                </a:lnTo>
                <a:lnTo>
                  <a:pt x="961" y="351"/>
                </a:lnTo>
                <a:lnTo>
                  <a:pt x="959" y="352"/>
                </a:lnTo>
                <a:lnTo>
                  <a:pt x="958" y="350"/>
                </a:lnTo>
                <a:close/>
                <a:moveTo>
                  <a:pt x="972" y="498"/>
                </a:moveTo>
                <a:lnTo>
                  <a:pt x="971" y="499"/>
                </a:lnTo>
                <a:lnTo>
                  <a:pt x="972" y="500"/>
                </a:lnTo>
                <a:lnTo>
                  <a:pt x="966" y="496"/>
                </a:lnTo>
                <a:lnTo>
                  <a:pt x="963" y="489"/>
                </a:lnTo>
                <a:lnTo>
                  <a:pt x="965" y="488"/>
                </a:lnTo>
                <a:lnTo>
                  <a:pt x="966" y="488"/>
                </a:lnTo>
                <a:lnTo>
                  <a:pt x="966" y="488"/>
                </a:lnTo>
                <a:lnTo>
                  <a:pt x="965" y="488"/>
                </a:lnTo>
                <a:lnTo>
                  <a:pt x="971" y="492"/>
                </a:lnTo>
                <a:lnTo>
                  <a:pt x="973" y="499"/>
                </a:lnTo>
                <a:lnTo>
                  <a:pt x="972" y="499"/>
                </a:lnTo>
                <a:lnTo>
                  <a:pt x="972" y="498"/>
                </a:lnTo>
                <a:lnTo>
                  <a:pt x="971" y="499"/>
                </a:lnTo>
                <a:lnTo>
                  <a:pt x="972" y="498"/>
                </a:lnTo>
                <a:close/>
                <a:moveTo>
                  <a:pt x="967" y="396"/>
                </a:moveTo>
                <a:lnTo>
                  <a:pt x="967" y="400"/>
                </a:lnTo>
                <a:lnTo>
                  <a:pt x="965" y="403"/>
                </a:lnTo>
                <a:lnTo>
                  <a:pt x="966" y="399"/>
                </a:lnTo>
                <a:lnTo>
                  <a:pt x="967" y="396"/>
                </a:lnTo>
                <a:lnTo>
                  <a:pt x="967" y="398"/>
                </a:lnTo>
                <a:lnTo>
                  <a:pt x="967" y="396"/>
                </a:lnTo>
                <a:close/>
                <a:moveTo>
                  <a:pt x="982" y="385"/>
                </a:moveTo>
                <a:lnTo>
                  <a:pt x="978" y="387"/>
                </a:lnTo>
                <a:lnTo>
                  <a:pt x="974" y="388"/>
                </a:lnTo>
                <a:lnTo>
                  <a:pt x="974" y="387"/>
                </a:lnTo>
                <a:lnTo>
                  <a:pt x="973" y="384"/>
                </a:lnTo>
                <a:lnTo>
                  <a:pt x="970" y="384"/>
                </a:lnTo>
                <a:lnTo>
                  <a:pt x="966" y="385"/>
                </a:lnTo>
                <a:lnTo>
                  <a:pt x="962" y="389"/>
                </a:lnTo>
                <a:lnTo>
                  <a:pt x="956" y="389"/>
                </a:lnTo>
                <a:lnTo>
                  <a:pt x="955" y="385"/>
                </a:lnTo>
                <a:lnTo>
                  <a:pt x="956" y="382"/>
                </a:lnTo>
                <a:lnTo>
                  <a:pt x="961" y="381"/>
                </a:lnTo>
                <a:lnTo>
                  <a:pt x="966" y="380"/>
                </a:lnTo>
                <a:lnTo>
                  <a:pt x="972" y="377"/>
                </a:lnTo>
                <a:lnTo>
                  <a:pt x="977" y="376"/>
                </a:lnTo>
                <a:lnTo>
                  <a:pt x="978" y="377"/>
                </a:lnTo>
                <a:lnTo>
                  <a:pt x="978" y="379"/>
                </a:lnTo>
                <a:lnTo>
                  <a:pt x="980" y="380"/>
                </a:lnTo>
                <a:lnTo>
                  <a:pt x="982" y="381"/>
                </a:lnTo>
                <a:lnTo>
                  <a:pt x="981" y="383"/>
                </a:lnTo>
                <a:lnTo>
                  <a:pt x="982" y="385"/>
                </a:lnTo>
                <a:lnTo>
                  <a:pt x="980" y="385"/>
                </a:lnTo>
                <a:lnTo>
                  <a:pt x="982" y="385"/>
                </a:lnTo>
                <a:close/>
                <a:moveTo>
                  <a:pt x="1096" y="451"/>
                </a:moveTo>
                <a:lnTo>
                  <a:pt x="1096" y="451"/>
                </a:lnTo>
                <a:lnTo>
                  <a:pt x="1096" y="451"/>
                </a:lnTo>
                <a:close/>
                <a:moveTo>
                  <a:pt x="1237" y="460"/>
                </a:moveTo>
                <a:lnTo>
                  <a:pt x="1237" y="460"/>
                </a:lnTo>
                <a:lnTo>
                  <a:pt x="1237" y="462"/>
                </a:lnTo>
                <a:lnTo>
                  <a:pt x="1236" y="462"/>
                </a:lnTo>
                <a:lnTo>
                  <a:pt x="1237" y="460"/>
                </a:lnTo>
                <a:close/>
                <a:moveTo>
                  <a:pt x="1233" y="466"/>
                </a:moveTo>
                <a:lnTo>
                  <a:pt x="1234" y="465"/>
                </a:lnTo>
                <a:lnTo>
                  <a:pt x="1233" y="466"/>
                </a:lnTo>
                <a:close/>
                <a:moveTo>
                  <a:pt x="1192" y="498"/>
                </a:moveTo>
                <a:lnTo>
                  <a:pt x="1192" y="498"/>
                </a:lnTo>
                <a:lnTo>
                  <a:pt x="1192" y="498"/>
                </a:lnTo>
                <a:close/>
                <a:moveTo>
                  <a:pt x="1191" y="500"/>
                </a:moveTo>
                <a:lnTo>
                  <a:pt x="1191" y="500"/>
                </a:lnTo>
                <a:lnTo>
                  <a:pt x="1191" y="500"/>
                </a:lnTo>
                <a:lnTo>
                  <a:pt x="1191" y="500"/>
                </a:lnTo>
                <a:lnTo>
                  <a:pt x="1191" y="500"/>
                </a:lnTo>
                <a:close/>
                <a:moveTo>
                  <a:pt x="1191" y="499"/>
                </a:moveTo>
                <a:lnTo>
                  <a:pt x="1191" y="499"/>
                </a:lnTo>
                <a:lnTo>
                  <a:pt x="1193" y="498"/>
                </a:lnTo>
                <a:lnTo>
                  <a:pt x="1192" y="499"/>
                </a:lnTo>
                <a:lnTo>
                  <a:pt x="1191" y="499"/>
                </a:lnTo>
                <a:close/>
                <a:moveTo>
                  <a:pt x="1198" y="470"/>
                </a:moveTo>
                <a:lnTo>
                  <a:pt x="1200" y="471"/>
                </a:lnTo>
                <a:lnTo>
                  <a:pt x="1200" y="471"/>
                </a:lnTo>
                <a:lnTo>
                  <a:pt x="1198" y="471"/>
                </a:lnTo>
                <a:lnTo>
                  <a:pt x="1198" y="470"/>
                </a:lnTo>
                <a:lnTo>
                  <a:pt x="1197" y="470"/>
                </a:lnTo>
                <a:lnTo>
                  <a:pt x="1198" y="470"/>
                </a:lnTo>
                <a:close/>
                <a:moveTo>
                  <a:pt x="1197" y="496"/>
                </a:moveTo>
                <a:lnTo>
                  <a:pt x="1197" y="496"/>
                </a:lnTo>
                <a:lnTo>
                  <a:pt x="1197" y="496"/>
                </a:lnTo>
                <a:lnTo>
                  <a:pt x="1197" y="497"/>
                </a:lnTo>
                <a:lnTo>
                  <a:pt x="1196" y="497"/>
                </a:lnTo>
                <a:lnTo>
                  <a:pt x="1196" y="496"/>
                </a:lnTo>
                <a:lnTo>
                  <a:pt x="1197" y="496"/>
                </a:lnTo>
                <a:lnTo>
                  <a:pt x="1197" y="496"/>
                </a:lnTo>
                <a:lnTo>
                  <a:pt x="1197" y="496"/>
                </a:lnTo>
                <a:close/>
                <a:moveTo>
                  <a:pt x="1193" y="497"/>
                </a:moveTo>
                <a:lnTo>
                  <a:pt x="1192" y="497"/>
                </a:lnTo>
                <a:lnTo>
                  <a:pt x="1193" y="496"/>
                </a:lnTo>
                <a:lnTo>
                  <a:pt x="1193" y="497"/>
                </a:lnTo>
                <a:lnTo>
                  <a:pt x="1193" y="497"/>
                </a:lnTo>
                <a:close/>
                <a:moveTo>
                  <a:pt x="1189" y="464"/>
                </a:moveTo>
                <a:lnTo>
                  <a:pt x="1191" y="465"/>
                </a:lnTo>
                <a:lnTo>
                  <a:pt x="1189" y="467"/>
                </a:lnTo>
                <a:lnTo>
                  <a:pt x="1189" y="465"/>
                </a:lnTo>
                <a:lnTo>
                  <a:pt x="1189" y="464"/>
                </a:lnTo>
                <a:close/>
                <a:moveTo>
                  <a:pt x="1178" y="435"/>
                </a:moveTo>
                <a:lnTo>
                  <a:pt x="1178" y="435"/>
                </a:lnTo>
                <a:lnTo>
                  <a:pt x="1178" y="435"/>
                </a:lnTo>
                <a:close/>
                <a:moveTo>
                  <a:pt x="1167" y="478"/>
                </a:moveTo>
                <a:lnTo>
                  <a:pt x="1168" y="476"/>
                </a:lnTo>
                <a:lnTo>
                  <a:pt x="1169" y="478"/>
                </a:lnTo>
                <a:lnTo>
                  <a:pt x="1168" y="478"/>
                </a:lnTo>
                <a:lnTo>
                  <a:pt x="1167" y="478"/>
                </a:lnTo>
                <a:lnTo>
                  <a:pt x="1167" y="478"/>
                </a:lnTo>
                <a:lnTo>
                  <a:pt x="1167" y="478"/>
                </a:lnTo>
                <a:close/>
                <a:moveTo>
                  <a:pt x="1168" y="480"/>
                </a:moveTo>
                <a:lnTo>
                  <a:pt x="1168" y="480"/>
                </a:lnTo>
                <a:lnTo>
                  <a:pt x="1168" y="480"/>
                </a:lnTo>
                <a:close/>
                <a:moveTo>
                  <a:pt x="1175" y="482"/>
                </a:moveTo>
                <a:lnTo>
                  <a:pt x="1175" y="483"/>
                </a:lnTo>
                <a:lnTo>
                  <a:pt x="1173" y="483"/>
                </a:lnTo>
                <a:lnTo>
                  <a:pt x="1173" y="482"/>
                </a:lnTo>
                <a:lnTo>
                  <a:pt x="1172" y="481"/>
                </a:lnTo>
                <a:lnTo>
                  <a:pt x="1170" y="481"/>
                </a:lnTo>
                <a:lnTo>
                  <a:pt x="1169" y="480"/>
                </a:lnTo>
                <a:lnTo>
                  <a:pt x="1171" y="480"/>
                </a:lnTo>
                <a:lnTo>
                  <a:pt x="1175" y="482"/>
                </a:lnTo>
                <a:close/>
                <a:moveTo>
                  <a:pt x="1170" y="438"/>
                </a:moveTo>
                <a:lnTo>
                  <a:pt x="1171" y="438"/>
                </a:lnTo>
                <a:lnTo>
                  <a:pt x="1171" y="439"/>
                </a:lnTo>
                <a:lnTo>
                  <a:pt x="1170" y="439"/>
                </a:lnTo>
                <a:lnTo>
                  <a:pt x="1170" y="438"/>
                </a:lnTo>
                <a:close/>
                <a:moveTo>
                  <a:pt x="1170" y="440"/>
                </a:moveTo>
                <a:lnTo>
                  <a:pt x="1170" y="440"/>
                </a:lnTo>
                <a:lnTo>
                  <a:pt x="1171" y="440"/>
                </a:lnTo>
                <a:lnTo>
                  <a:pt x="1169" y="440"/>
                </a:lnTo>
                <a:lnTo>
                  <a:pt x="1167" y="438"/>
                </a:lnTo>
                <a:lnTo>
                  <a:pt x="1168" y="439"/>
                </a:lnTo>
                <a:lnTo>
                  <a:pt x="1170" y="440"/>
                </a:lnTo>
                <a:close/>
                <a:moveTo>
                  <a:pt x="1167" y="479"/>
                </a:moveTo>
                <a:lnTo>
                  <a:pt x="1167" y="479"/>
                </a:lnTo>
                <a:lnTo>
                  <a:pt x="1167" y="479"/>
                </a:lnTo>
                <a:close/>
                <a:moveTo>
                  <a:pt x="1164" y="474"/>
                </a:moveTo>
                <a:lnTo>
                  <a:pt x="1167" y="475"/>
                </a:lnTo>
                <a:lnTo>
                  <a:pt x="1165" y="479"/>
                </a:lnTo>
                <a:lnTo>
                  <a:pt x="1164" y="476"/>
                </a:lnTo>
                <a:lnTo>
                  <a:pt x="1164" y="474"/>
                </a:lnTo>
                <a:lnTo>
                  <a:pt x="1164" y="474"/>
                </a:lnTo>
                <a:lnTo>
                  <a:pt x="1164" y="474"/>
                </a:lnTo>
                <a:close/>
                <a:moveTo>
                  <a:pt x="1158" y="438"/>
                </a:moveTo>
                <a:lnTo>
                  <a:pt x="1158" y="439"/>
                </a:lnTo>
                <a:lnTo>
                  <a:pt x="1158" y="439"/>
                </a:lnTo>
                <a:lnTo>
                  <a:pt x="1156" y="438"/>
                </a:lnTo>
                <a:lnTo>
                  <a:pt x="1158" y="438"/>
                </a:lnTo>
                <a:lnTo>
                  <a:pt x="1158" y="438"/>
                </a:lnTo>
                <a:lnTo>
                  <a:pt x="1158" y="438"/>
                </a:lnTo>
                <a:close/>
                <a:moveTo>
                  <a:pt x="1155" y="434"/>
                </a:moveTo>
                <a:lnTo>
                  <a:pt x="1156" y="434"/>
                </a:lnTo>
                <a:lnTo>
                  <a:pt x="1156" y="434"/>
                </a:lnTo>
                <a:lnTo>
                  <a:pt x="1156" y="435"/>
                </a:lnTo>
                <a:lnTo>
                  <a:pt x="1155" y="435"/>
                </a:lnTo>
                <a:lnTo>
                  <a:pt x="1155" y="435"/>
                </a:lnTo>
                <a:lnTo>
                  <a:pt x="1155" y="434"/>
                </a:lnTo>
                <a:close/>
                <a:moveTo>
                  <a:pt x="1151" y="441"/>
                </a:moveTo>
                <a:lnTo>
                  <a:pt x="1151" y="440"/>
                </a:lnTo>
                <a:lnTo>
                  <a:pt x="1151" y="438"/>
                </a:lnTo>
                <a:lnTo>
                  <a:pt x="1151" y="440"/>
                </a:lnTo>
                <a:lnTo>
                  <a:pt x="1151" y="441"/>
                </a:lnTo>
                <a:lnTo>
                  <a:pt x="1151" y="440"/>
                </a:lnTo>
                <a:lnTo>
                  <a:pt x="1151" y="441"/>
                </a:lnTo>
                <a:close/>
                <a:moveTo>
                  <a:pt x="1151" y="434"/>
                </a:moveTo>
                <a:lnTo>
                  <a:pt x="1151" y="433"/>
                </a:lnTo>
                <a:lnTo>
                  <a:pt x="1152" y="432"/>
                </a:lnTo>
                <a:lnTo>
                  <a:pt x="1153" y="433"/>
                </a:lnTo>
                <a:lnTo>
                  <a:pt x="1154" y="433"/>
                </a:lnTo>
                <a:lnTo>
                  <a:pt x="1154" y="435"/>
                </a:lnTo>
                <a:lnTo>
                  <a:pt x="1153" y="437"/>
                </a:lnTo>
                <a:lnTo>
                  <a:pt x="1152" y="435"/>
                </a:lnTo>
                <a:lnTo>
                  <a:pt x="1151" y="434"/>
                </a:lnTo>
                <a:close/>
                <a:moveTo>
                  <a:pt x="1150" y="434"/>
                </a:moveTo>
                <a:lnTo>
                  <a:pt x="1151" y="435"/>
                </a:lnTo>
                <a:lnTo>
                  <a:pt x="1151" y="437"/>
                </a:lnTo>
                <a:lnTo>
                  <a:pt x="1148" y="435"/>
                </a:lnTo>
                <a:lnTo>
                  <a:pt x="1147" y="435"/>
                </a:lnTo>
                <a:lnTo>
                  <a:pt x="1148" y="435"/>
                </a:lnTo>
                <a:lnTo>
                  <a:pt x="1150" y="434"/>
                </a:lnTo>
                <a:close/>
                <a:moveTo>
                  <a:pt x="1144" y="429"/>
                </a:moveTo>
                <a:lnTo>
                  <a:pt x="1145" y="430"/>
                </a:lnTo>
                <a:lnTo>
                  <a:pt x="1145" y="431"/>
                </a:lnTo>
                <a:lnTo>
                  <a:pt x="1144" y="431"/>
                </a:lnTo>
                <a:lnTo>
                  <a:pt x="1144" y="429"/>
                </a:lnTo>
                <a:close/>
                <a:moveTo>
                  <a:pt x="1136" y="429"/>
                </a:moveTo>
                <a:lnTo>
                  <a:pt x="1135" y="430"/>
                </a:lnTo>
                <a:lnTo>
                  <a:pt x="1134" y="431"/>
                </a:lnTo>
                <a:lnTo>
                  <a:pt x="1134" y="429"/>
                </a:lnTo>
                <a:lnTo>
                  <a:pt x="1136" y="429"/>
                </a:lnTo>
                <a:close/>
                <a:moveTo>
                  <a:pt x="1293" y="395"/>
                </a:moveTo>
                <a:lnTo>
                  <a:pt x="1293" y="396"/>
                </a:lnTo>
                <a:lnTo>
                  <a:pt x="1292" y="398"/>
                </a:lnTo>
                <a:lnTo>
                  <a:pt x="1292" y="396"/>
                </a:lnTo>
                <a:lnTo>
                  <a:pt x="1293" y="395"/>
                </a:lnTo>
                <a:lnTo>
                  <a:pt x="1293" y="395"/>
                </a:lnTo>
                <a:lnTo>
                  <a:pt x="1293" y="395"/>
                </a:lnTo>
                <a:close/>
                <a:moveTo>
                  <a:pt x="1343" y="385"/>
                </a:moveTo>
                <a:lnTo>
                  <a:pt x="1343" y="385"/>
                </a:lnTo>
                <a:lnTo>
                  <a:pt x="1343" y="385"/>
                </a:lnTo>
                <a:lnTo>
                  <a:pt x="1343" y="384"/>
                </a:lnTo>
                <a:lnTo>
                  <a:pt x="1343" y="385"/>
                </a:lnTo>
                <a:close/>
                <a:moveTo>
                  <a:pt x="1366" y="483"/>
                </a:moveTo>
                <a:lnTo>
                  <a:pt x="1366" y="483"/>
                </a:lnTo>
                <a:lnTo>
                  <a:pt x="1366" y="483"/>
                </a:lnTo>
                <a:close/>
                <a:moveTo>
                  <a:pt x="1383" y="437"/>
                </a:moveTo>
                <a:lnTo>
                  <a:pt x="1383" y="437"/>
                </a:lnTo>
                <a:lnTo>
                  <a:pt x="1384" y="435"/>
                </a:lnTo>
                <a:lnTo>
                  <a:pt x="1384" y="437"/>
                </a:lnTo>
                <a:lnTo>
                  <a:pt x="1384" y="437"/>
                </a:lnTo>
                <a:lnTo>
                  <a:pt x="1383" y="437"/>
                </a:lnTo>
                <a:lnTo>
                  <a:pt x="1383" y="437"/>
                </a:lnTo>
                <a:lnTo>
                  <a:pt x="1383" y="437"/>
                </a:lnTo>
                <a:lnTo>
                  <a:pt x="1383" y="437"/>
                </a:lnTo>
                <a:close/>
                <a:moveTo>
                  <a:pt x="1357" y="497"/>
                </a:moveTo>
                <a:lnTo>
                  <a:pt x="1357" y="497"/>
                </a:lnTo>
                <a:lnTo>
                  <a:pt x="1358" y="497"/>
                </a:lnTo>
                <a:lnTo>
                  <a:pt x="1358" y="497"/>
                </a:lnTo>
                <a:lnTo>
                  <a:pt x="1358" y="498"/>
                </a:lnTo>
                <a:lnTo>
                  <a:pt x="1357" y="498"/>
                </a:lnTo>
                <a:lnTo>
                  <a:pt x="1357" y="497"/>
                </a:lnTo>
                <a:close/>
                <a:moveTo>
                  <a:pt x="780" y="498"/>
                </a:moveTo>
                <a:lnTo>
                  <a:pt x="779" y="498"/>
                </a:lnTo>
                <a:lnTo>
                  <a:pt x="780" y="498"/>
                </a:lnTo>
                <a:lnTo>
                  <a:pt x="780" y="498"/>
                </a:lnTo>
                <a:lnTo>
                  <a:pt x="780" y="498"/>
                </a:lnTo>
                <a:lnTo>
                  <a:pt x="780" y="498"/>
                </a:lnTo>
                <a:lnTo>
                  <a:pt x="780" y="498"/>
                </a:lnTo>
                <a:close/>
                <a:moveTo>
                  <a:pt x="1358" y="497"/>
                </a:moveTo>
                <a:lnTo>
                  <a:pt x="1358" y="497"/>
                </a:lnTo>
                <a:lnTo>
                  <a:pt x="1358" y="497"/>
                </a:lnTo>
                <a:lnTo>
                  <a:pt x="1359" y="496"/>
                </a:lnTo>
                <a:lnTo>
                  <a:pt x="1358" y="497"/>
                </a:lnTo>
                <a:close/>
                <a:moveTo>
                  <a:pt x="1361" y="496"/>
                </a:moveTo>
                <a:lnTo>
                  <a:pt x="1360" y="495"/>
                </a:lnTo>
                <a:lnTo>
                  <a:pt x="1361" y="495"/>
                </a:lnTo>
                <a:lnTo>
                  <a:pt x="1359" y="495"/>
                </a:lnTo>
                <a:lnTo>
                  <a:pt x="1357" y="496"/>
                </a:lnTo>
                <a:lnTo>
                  <a:pt x="1358" y="493"/>
                </a:lnTo>
                <a:lnTo>
                  <a:pt x="1358" y="492"/>
                </a:lnTo>
                <a:lnTo>
                  <a:pt x="1360" y="493"/>
                </a:lnTo>
                <a:lnTo>
                  <a:pt x="1361" y="496"/>
                </a:lnTo>
                <a:lnTo>
                  <a:pt x="1361" y="495"/>
                </a:lnTo>
                <a:lnTo>
                  <a:pt x="1361" y="496"/>
                </a:lnTo>
                <a:close/>
                <a:moveTo>
                  <a:pt x="1386" y="428"/>
                </a:moveTo>
                <a:lnTo>
                  <a:pt x="1385" y="428"/>
                </a:lnTo>
                <a:lnTo>
                  <a:pt x="1385" y="429"/>
                </a:lnTo>
                <a:lnTo>
                  <a:pt x="1385" y="424"/>
                </a:lnTo>
                <a:lnTo>
                  <a:pt x="1387" y="423"/>
                </a:lnTo>
                <a:lnTo>
                  <a:pt x="1387" y="425"/>
                </a:lnTo>
                <a:lnTo>
                  <a:pt x="1386" y="428"/>
                </a:lnTo>
                <a:close/>
                <a:moveTo>
                  <a:pt x="1385" y="403"/>
                </a:moveTo>
                <a:lnTo>
                  <a:pt x="1385" y="404"/>
                </a:lnTo>
                <a:lnTo>
                  <a:pt x="1385" y="403"/>
                </a:lnTo>
                <a:close/>
                <a:moveTo>
                  <a:pt x="1376" y="417"/>
                </a:moveTo>
                <a:lnTo>
                  <a:pt x="1378" y="416"/>
                </a:lnTo>
                <a:lnTo>
                  <a:pt x="1379" y="414"/>
                </a:lnTo>
                <a:lnTo>
                  <a:pt x="1381" y="413"/>
                </a:lnTo>
                <a:lnTo>
                  <a:pt x="1381" y="410"/>
                </a:lnTo>
                <a:lnTo>
                  <a:pt x="1381" y="409"/>
                </a:lnTo>
                <a:lnTo>
                  <a:pt x="1379" y="409"/>
                </a:lnTo>
                <a:lnTo>
                  <a:pt x="1381" y="405"/>
                </a:lnTo>
                <a:lnTo>
                  <a:pt x="1384" y="400"/>
                </a:lnTo>
                <a:lnTo>
                  <a:pt x="1384" y="404"/>
                </a:lnTo>
                <a:lnTo>
                  <a:pt x="1384" y="406"/>
                </a:lnTo>
                <a:lnTo>
                  <a:pt x="1385" y="406"/>
                </a:lnTo>
                <a:lnTo>
                  <a:pt x="1385" y="404"/>
                </a:lnTo>
                <a:lnTo>
                  <a:pt x="1385" y="410"/>
                </a:lnTo>
                <a:lnTo>
                  <a:pt x="1381" y="417"/>
                </a:lnTo>
                <a:lnTo>
                  <a:pt x="1377" y="421"/>
                </a:lnTo>
                <a:lnTo>
                  <a:pt x="1376" y="417"/>
                </a:lnTo>
                <a:close/>
                <a:moveTo>
                  <a:pt x="1375" y="417"/>
                </a:moveTo>
                <a:lnTo>
                  <a:pt x="1375" y="418"/>
                </a:lnTo>
                <a:lnTo>
                  <a:pt x="1374" y="420"/>
                </a:lnTo>
                <a:lnTo>
                  <a:pt x="1374" y="418"/>
                </a:lnTo>
                <a:lnTo>
                  <a:pt x="1373" y="417"/>
                </a:lnTo>
                <a:lnTo>
                  <a:pt x="1374" y="417"/>
                </a:lnTo>
                <a:lnTo>
                  <a:pt x="1375" y="417"/>
                </a:lnTo>
                <a:close/>
                <a:moveTo>
                  <a:pt x="1375" y="424"/>
                </a:moveTo>
                <a:lnTo>
                  <a:pt x="1375" y="423"/>
                </a:lnTo>
                <a:lnTo>
                  <a:pt x="1375" y="422"/>
                </a:lnTo>
                <a:lnTo>
                  <a:pt x="1376" y="423"/>
                </a:lnTo>
                <a:lnTo>
                  <a:pt x="1377" y="422"/>
                </a:lnTo>
                <a:lnTo>
                  <a:pt x="1375" y="424"/>
                </a:lnTo>
                <a:lnTo>
                  <a:pt x="1373" y="428"/>
                </a:lnTo>
                <a:lnTo>
                  <a:pt x="1374" y="425"/>
                </a:lnTo>
                <a:lnTo>
                  <a:pt x="1375" y="424"/>
                </a:lnTo>
                <a:lnTo>
                  <a:pt x="1375" y="424"/>
                </a:lnTo>
                <a:lnTo>
                  <a:pt x="1375" y="424"/>
                </a:lnTo>
                <a:close/>
                <a:moveTo>
                  <a:pt x="1365" y="459"/>
                </a:moveTo>
                <a:lnTo>
                  <a:pt x="1373" y="447"/>
                </a:lnTo>
                <a:lnTo>
                  <a:pt x="1383" y="438"/>
                </a:lnTo>
                <a:lnTo>
                  <a:pt x="1382" y="439"/>
                </a:lnTo>
                <a:lnTo>
                  <a:pt x="1381" y="441"/>
                </a:lnTo>
                <a:lnTo>
                  <a:pt x="1378" y="446"/>
                </a:lnTo>
                <a:lnTo>
                  <a:pt x="1377" y="449"/>
                </a:lnTo>
                <a:lnTo>
                  <a:pt x="1374" y="456"/>
                </a:lnTo>
                <a:lnTo>
                  <a:pt x="1371" y="463"/>
                </a:lnTo>
                <a:lnTo>
                  <a:pt x="1367" y="473"/>
                </a:lnTo>
                <a:lnTo>
                  <a:pt x="1359" y="480"/>
                </a:lnTo>
                <a:lnTo>
                  <a:pt x="1359" y="478"/>
                </a:lnTo>
                <a:lnTo>
                  <a:pt x="1360" y="476"/>
                </a:lnTo>
                <a:lnTo>
                  <a:pt x="1358" y="476"/>
                </a:lnTo>
                <a:lnTo>
                  <a:pt x="1357" y="479"/>
                </a:lnTo>
                <a:lnTo>
                  <a:pt x="1358" y="468"/>
                </a:lnTo>
                <a:lnTo>
                  <a:pt x="1365" y="459"/>
                </a:lnTo>
                <a:lnTo>
                  <a:pt x="1364" y="460"/>
                </a:lnTo>
                <a:lnTo>
                  <a:pt x="1365" y="459"/>
                </a:lnTo>
                <a:close/>
                <a:moveTo>
                  <a:pt x="1354" y="439"/>
                </a:moveTo>
                <a:lnTo>
                  <a:pt x="1356" y="443"/>
                </a:lnTo>
                <a:lnTo>
                  <a:pt x="1352" y="448"/>
                </a:lnTo>
                <a:lnTo>
                  <a:pt x="1352" y="447"/>
                </a:lnTo>
                <a:lnTo>
                  <a:pt x="1351" y="446"/>
                </a:lnTo>
                <a:lnTo>
                  <a:pt x="1352" y="442"/>
                </a:lnTo>
                <a:lnTo>
                  <a:pt x="1354" y="439"/>
                </a:lnTo>
                <a:lnTo>
                  <a:pt x="1353" y="440"/>
                </a:lnTo>
                <a:lnTo>
                  <a:pt x="1354" y="439"/>
                </a:lnTo>
                <a:close/>
                <a:moveTo>
                  <a:pt x="1350" y="450"/>
                </a:moveTo>
                <a:lnTo>
                  <a:pt x="1351" y="448"/>
                </a:lnTo>
                <a:lnTo>
                  <a:pt x="1350" y="450"/>
                </a:lnTo>
                <a:close/>
                <a:moveTo>
                  <a:pt x="1343" y="457"/>
                </a:moveTo>
                <a:lnTo>
                  <a:pt x="1343" y="456"/>
                </a:lnTo>
                <a:lnTo>
                  <a:pt x="1344" y="455"/>
                </a:lnTo>
                <a:lnTo>
                  <a:pt x="1343" y="456"/>
                </a:lnTo>
                <a:lnTo>
                  <a:pt x="1343" y="457"/>
                </a:lnTo>
                <a:close/>
                <a:moveTo>
                  <a:pt x="1335" y="496"/>
                </a:moveTo>
                <a:lnTo>
                  <a:pt x="1336" y="498"/>
                </a:lnTo>
                <a:lnTo>
                  <a:pt x="1336" y="500"/>
                </a:lnTo>
                <a:lnTo>
                  <a:pt x="1335" y="498"/>
                </a:lnTo>
                <a:lnTo>
                  <a:pt x="1335" y="496"/>
                </a:lnTo>
                <a:lnTo>
                  <a:pt x="1336" y="496"/>
                </a:lnTo>
                <a:lnTo>
                  <a:pt x="1335" y="496"/>
                </a:lnTo>
                <a:close/>
                <a:moveTo>
                  <a:pt x="1324" y="478"/>
                </a:moveTo>
                <a:lnTo>
                  <a:pt x="1325" y="476"/>
                </a:lnTo>
                <a:lnTo>
                  <a:pt x="1326" y="478"/>
                </a:lnTo>
                <a:lnTo>
                  <a:pt x="1325" y="478"/>
                </a:lnTo>
                <a:lnTo>
                  <a:pt x="1324" y="479"/>
                </a:lnTo>
                <a:lnTo>
                  <a:pt x="1324" y="478"/>
                </a:lnTo>
                <a:lnTo>
                  <a:pt x="1324" y="478"/>
                </a:lnTo>
                <a:lnTo>
                  <a:pt x="1324" y="478"/>
                </a:lnTo>
                <a:lnTo>
                  <a:pt x="1324" y="478"/>
                </a:lnTo>
                <a:close/>
                <a:moveTo>
                  <a:pt x="1341" y="408"/>
                </a:moveTo>
                <a:lnTo>
                  <a:pt x="1340" y="406"/>
                </a:lnTo>
                <a:lnTo>
                  <a:pt x="1340" y="404"/>
                </a:lnTo>
                <a:lnTo>
                  <a:pt x="1342" y="405"/>
                </a:lnTo>
                <a:lnTo>
                  <a:pt x="1341" y="408"/>
                </a:lnTo>
                <a:close/>
                <a:moveTo>
                  <a:pt x="1266" y="94"/>
                </a:moveTo>
                <a:lnTo>
                  <a:pt x="1266" y="94"/>
                </a:lnTo>
                <a:lnTo>
                  <a:pt x="1266" y="93"/>
                </a:lnTo>
                <a:lnTo>
                  <a:pt x="1266" y="93"/>
                </a:lnTo>
                <a:lnTo>
                  <a:pt x="1266" y="94"/>
                </a:lnTo>
                <a:lnTo>
                  <a:pt x="1266" y="94"/>
                </a:lnTo>
                <a:lnTo>
                  <a:pt x="1266" y="94"/>
                </a:lnTo>
                <a:close/>
                <a:moveTo>
                  <a:pt x="1302" y="45"/>
                </a:moveTo>
                <a:lnTo>
                  <a:pt x="1302" y="45"/>
                </a:lnTo>
                <a:lnTo>
                  <a:pt x="1302" y="45"/>
                </a:lnTo>
                <a:lnTo>
                  <a:pt x="1302" y="45"/>
                </a:lnTo>
                <a:lnTo>
                  <a:pt x="1302" y="45"/>
                </a:lnTo>
                <a:close/>
                <a:moveTo>
                  <a:pt x="1360" y="18"/>
                </a:moveTo>
                <a:lnTo>
                  <a:pt x="1360" y="20"/>
                </a:lnTo>
                <a:lnTo>
                  <a:pt x="1360" y="22"/>
                </a:lnTo>
                <a:lnTo>
                  <a:pt x="1359" y="20"/>
                </a:lnTo>
                <a:lnTo>
                  <a:pt x="1360" y="18"/>
                </a:lnTo>
                <a:close/>
                <a:moveTo>
                  <a:pt x="1331" y="9"/>
                </a:moveTo>
                <a:lnTo>
                  <a:pt x="1332" y="8"/>
                </a:lnTo>
                <a:lnTo>
                  <a:pt x="1333" y="8"/>
                </a:lnTo>
                <a:lnTo>
                  <a:pt x="1333" y="10"/>
                </a:lnTo>
                <a:lnTo>
                  <a:pt x="1331" y="13"/>
                </a:lnTo>
                <a:lnTo>
                  <a:pt x="1331" y="10"/>
                </a:lnTo>
                <a:lnTo>
                  <a:pt x="1331" y="9"/>
                </a:lnTo>
                <a:close/>
                <a:moveTo>
                  <a:pt x="221" y="7"/>
                </a:moveTo>
                <a:lnTo>
                  <a:pt x="221" y="8"/>
                </a:lnTo>
                <a:lnTo>
                  <a:pt x="222" y="9"/>
                </a:lnTo>
                <a:lnTo>
                  <a:pt x="221" y="9"/>
                </a:lnTo>
                <a:lnTo>
                  <a:pt x="221" y="10"/>
                </a:lnTo>
                <a:lnTo>
                  <a:pt x="220" y="9"/>
                </a:lnTo>
                <a:lnTo>
                  <a:pt x="221" y="7"/>
                </a:lnTo>
                <a:lnTo>
                  <a:pt x="221" y="8"/>
                </a:lnTo>
                <a:lnTo>
                  <a:pt x="221" y="7"/>
                </a:lnTo>
                <a:close/>
                <a:moveTo>
                  <a:pt x="1326" y="8"/>
                </a:moveTo>
                <a:lnTo>
                  <a:pt x="1326" y="7"/>
                </a:lnTo>
                <a:lnTo>
                  <a:pt x="1326" y="6"/>
                </a:lnTo>
                <a:lnTo>
                  <a:pt x="1328" y="9"/>
                </a:lnTo>
                <a:lnTo>
                  <a:pt x="1326" y="8"/>
                </a:lnTo>
                <a:close/>
                <a:moveTo>
                  <a:pt x="1302" y="6"/>
                </a:moveTo>
                <a:lnTo>
                  <a:pt x="1302" y="6"/>
                </a:lnTo>
                <a:lnTo>
                  <a:pt x="1302" y="6"/>
                </a:lnTo>
                <a:close/>
                <a:moveTo>
                  <a:pt x="1278" y="13"/>
                </a:moveTo>
                <a:lnTo>
                  <a:pt x="1278" y="13"/>
                </a:lnTo>
                <a:lnTo>
                  <a:pt x="1279" y="13"/>
                </a:lnTo>
                <a:lnTo>
                  <a:pt x="1279" y="10"/>
                </a:lnTo>
                <a:lnTo>
                  <a:pt x="1279" y="8"/>
                </a:lnTo>
                <a:lnTo>
                  <a:pt x="1283" y="7"/>
                </a:lnTo>
                <a:lnTo>
                  <a:pt x="1287" y="7"/>
                </a:lnTo>
                <a:lnTo>
                  <a:pt x="1292" y="7"/>
                </a:lnTo>
                <a:lnTo>
                  <a:pt x="1295" y="7"/>
                </a:lnTo>
                <a:lnTo>
                  <a:pt x="1298" y="7"/>
                </a:lnTo>
                <a:lnTo>
                  <a:pt x="1300" y="5"/>
                </a:lnTo>
                <a:lnTo>
                  <a:pt x="1302" y="6"/>
                </a:lnTo>
                <a:lnTo>
                  <a:pt x="1302" y="6"/>
                </a:lnTo>
                <a:lnTo>
                  <a:pt x="1303" y="7"/>
                </a:lnTo>
                <a:lnTo>
                  <a:pt x="1305" y="6"/>
                </a:lnTo>
                <a:lnTo>
                  <a:pt x="1304" y="8"/>
                </a:lnTo>
                <a:lnTo>
                  <a:pt x="1304" y="9"/>
                </a:lnTo>
                <a:lnTo>
                  <a:pt x="1305" y="8"/>
                </a:lnTo>
                <a:lnTo>
                  <a:pt x="1307" y="6"/>
                </a:lnTo>
                <a:lnTo>
                  <a:pt x="1309" y="6"/>
                </a:lnTo>
                <a:lnTo>
                  <a:pt x="1310" y="8"/>
                </a:lnTo>
                <a:lnTo>
                  <a:pt x="1310" y="8"/>
                </a:lnTo>
                <a:lnTo>
                  <a:pt x="1310" y="7"/>
                </a:lnTo>
                <a:lnTo>
                  <a:pt x="1311" y="7"/>
                </a:lnTo>
                <a:lnTo>
                  <a:pt x="1312" y="7"/>
                </a:lnTo>
                <a:lnTo>
                  <a:pt x="1312" y="6"/>
                </a:lnTo>
                <a:lnTo>
                  <a:pt x="1315" y="5"/>
                </a:lnTo>
                <a:lnTo>
                  <a:pt x="1316" y="6"/>
                </a:lnTo>
                <a:lnTo>
                  <a:pt x="1316" y="7"/>
                </a:lnTo>
                <a:lnTo>
                  <a:pt x="1317" y="7"/>
                </a:lnTo>
                <a:lnTo>
                  <a:pt x="1318" y="6"/>
                </a:lnTo>
                <a:lnTo>
                  <a:pt x="1318" y="7"/>
                </a:lnTo>
                <a:lnTo>
                  <a:pt x="1318" y="8"/>
                </a:lnTo>
                <a:lnTo>
                  <a:pt x="1319" y="7"/>
                </a:lnTo>
                <a:lnTo>
                  <a:pt x="1320" y="6"/>
                </a:lnTo>
                <a:lnTo>
                  <a:pt x="1323" y="6"/>
                </a:lnTo>
                <a:lnTo>
                  <a:pt x="1325" y="5"/>
                </a:lnTo>
                <a:lnTo>
                  <a:pt x="1326" y="6"/>
                </a:lnTo>
                <a:lnTo>
                  <a:pt x="1325" y="7"/>
                </a:lnTo>
                <a:lnTo>
                  <a:pt x="1324" y="7"/>
                </a:lnTo>
                <a:lnTo>
                  <a:pt x="1324" y="8"/>
                </a:lnTo>
                <a:lnTo>
                  <a:pt x="1324" y="8"/>
                </a:lnTo>
                <a:lnTo>
                  <a:pt x="1325" y="9"/>
                </a:lnTo>
                <a:lnTo>
                  <a:pt x="1324" y="9"/>
                </a:lnTo>
                <a:lnTo>
                  <a:pt x="1323" y="10"/>
                </a:lnTo>
                <a:lnTo>
                  <a:pt x="1320" y="10"/>
                </a:lnTo>
                <a:lnTo>
                  <a:pt x="1318" y="11"/>
                </a:lnTo>
                <a:lnTo>
                  <a:pt x="1316" y="13"/>
                </a:lnTo>
                <a:lnTo>
                  <a:pt x="1313" y="11"/>
                </a:lnTo>
                <a:lnTo>
                  <a:pt x="1316" y="9"/>
                </a:lnTo>
                <a:lnTo>
                  <a:pt x="1315" y="9"/>
                </a:lnTo>
                <a:lnTo>
                  <a:pt x="1313" y="10"/>
                </a:lnTo>
                <a:lnTo>
                  <a:pt x="1312" y="10"/>
                </a:lnTo>
                <a:lnTo>
                  <a:pt x="1311" y="11"/>
                </a:lnTo>
                <a:lnTo>
                  <a:pt x="1309" y="14"/>
                </a:lnTo>
                <a:lnTo>
                  <a:pt x="1308" y="13"/>
                </a:lnTo>
                <a:lnTo>
                  <a:pt x="1309" y="10"/>
                </a:lnTo>
                <a:lnTo>
                  <a:pt x="1305" y="13"/>
                </a:lnTo>
                <a:lnTo>
                  <a:pt x="1304" y="14"/>
                </a:lnTo>
                <a:lnTo>
                  <a:pt x="1303" y="15"/>
                </a:lnTo>
                <a:lnTo>
                  <a:pt x="1304" y="16"/>
                </a:lnTo>
                <a:lnTo>
                  <a:pt x="1302" y="17"/>
                </a:lnTo>
                <a:lnTo>
                  <a:pt x="1299" y="17"/>
                </a:lnTo>
                <a:lnTo>
                  <a:pt x="1299" y="19"/>
                </a:lnTo>
                <a:lnTo>
                  <a:pt x="1296" y="22"/>
                </a:lnTo>
                <a:lnTo>
                  <a:pt x="1298" y="19"/>
                </a:lnTo>
                <a:lnTo>
                  <a:pt x="1298" y="17"/>
                </a:lnTo>
                <a:lnTo>
                  <a:pt x="1295" y="16"/>
                </a:lnTo>
                <a:lnTo>
                  <a:pt x="1292" y="17"/>
                </a:lnTo>
                <a:lnTo>
                  <a:pt x="1292" y="16"/>
                </a:lnTo>
                <a:lnTo>
                  <a:pt x="1291" y="16"/>
                </a:lnTo>
                <a:lnTo>
                  <a:pt x="1290" y="17"/>
                </a:lnTo>
                <a:lnTo>
                  <a:pt x="1288" y="17"/>
                </a:lnTo>
                <a:lnTo>
                  <a:pt x="1287" y="17"/>
                </a:lnTo>
                <a:lnTo>
                  <a:pt x="1287" y="16"/>
                </a:lnTo>
                <a:lnTo>
                  <a:pt x="1286" y="16"/>
                </a:lnTo>
                <a:lnTo>
                  <a:pt x="1285" y="17"/>
                </a:lnTo>
                <a:lnTo>
                  <a:pt x="1285" y="15"/>
                </a:lnTo>
                <a:lnTo>
                  <a:pt x="1283" y="15"/>
                </a:lnTo>
                <a:lnTo>
                  <a:pt x="1282" y="15"/>
                </a:lnTo>
                <a:lnTo>
                  <a:pt x="1279" y="15"/>
                </a:lnTo>
                <a:lnTo>
                  <a:pt x="1278" y="14"/>
                </a:lnTo>
                <a:lnTo>
                  <a:pt x="1277" y="14"/>
                </a:lnTo>
                <a:lnTo>
                  <a:pt x="1278" y="13"/>
                </a:lnTo>
                <a:lnTo>
                  <a:pt x="1278" y="13"/>
                </a:lnTo>
                <a:close/>
                <a:moveTo>
                  <a:pt x="1277" y="14"/>
                </a:moveTo>
                <a:lnTo>
                  <a:pt x="1277" y="14"/>
                </a:lnTo>
                <a:lnTo>
                  <a:pt x="1277" y="14"/>
                </a:lnTo>
                <a:lnTo>
                  <a:pt x="1277" y="14"/>
                </a:lnTo>
                <a:lnTo>
                  <a:pt x="1277" y="14"/>
                </a:lnTo>
                <a:close/>
                <a:moveTo>
                  <a:pt x="965" y="7"/>
                </a:moveTo>
                <a:lnTo>
                  <a:pt x="965" y="7"/>
                </a:lnTo>
                <a:lnTo>
                  <a:pt x="964" y="7"/>
                </a:lnTo>
                <a:lnTo>
                  <a:pt x="965" y="7"/>
                </a:lnTo>
                <a:lnTo>
                  <a:pt x="965" y="7"/>
                </a:lnTo>
                <a:close/>
                <a:moveTo>
                  <a:pt x="1320" y="8"/>
                </a:moveTo>
                <a:lnTo>
                  <a:pt x="1319" y="9"/>
                </a:lnTo>
                <a:lnTo>
                  <a:pt x="1320" y="8"/>
                </a:lnTo>
                <a:close/>
                <a:moveTo>
                  <a:pt x="1325" y="8"/>
                </a:moveTo>
                <a:lnTo>
                  <a:pt x="1325" y="8"/>
                </a:lnTo>
                <a:lnTo>
                  <a:pt x="1325" y="8"/>
                </a:lnTo>
                <a:lnTo>
                  <a:pt x="1325" y="8"/>
                </a:lnTo>
                <a:lnTo>
                  <a:pt x="1325" y="8"/>
                </a:lnTo>
                <a:close/>
                <a:moveTo>
                  <a:pt x="1263" y="10"/>
                </a:moveTo>
                <a:lnTo>
                  <a:pt x="1266" y="10"/>
                </a:lnTo>
                <a:lnTo>
                  <a:pt x="1267" y="10"/>
                </a:lnTo>
                <a:lnTo>
                  <a:pt x="1267" y="10"/>
                </a:lnTo>
                <a:lnTo>
                  <a:pt x="1266" y="9"/>
                </a:lnTo>
                <a:lnTo>
                  <a:pt x="1267" y="9"/>
                </a:lnTo>
                <a:lnTo>
                  <a:pt x="1269" y="8"/>
                </a:lnTo>
                <a:lnTo>
                  <a:pt x="1269" y="10"/>
                </a:lnTo>
                <a:lnTo>
                  <a:pt x="1270" y="10"/>
                </a:lnTo>
                <a:lnTo>
                  <a:pt x="1271" y="7"/>
                </a:lnTo>
                <a:lnTo>
                  <a:pt x="1275" y="6"/>
                </a:lnTo>
                <a:lnTo>
                  <a:pt x="1274" y="7"/>
                </a:lnTo>
                <a:lnTo>
                  <a:pt x="1275" y="8"/>
                </a:lnTo>
                <a:lnTo>
                  <a:pt x="1274" y="9"/>
                </a:lnTo>
                <a:lnTo>
                  <a:pt x="1274" y="10"/>
                </a:lnTo>
                <a:lnTo>
                  <a:pt x="1276" y="11"/>
                </a:lnTo>
                <a:lnTo>
                  <a:pt x="1277" y="11"/>
                </a:lnTo>
                <a:lnTo>
                  <a:pt x="1276" y="13"/>
                </a:lnTo>
                <a:lnTo>
                  <a:pt x="1275" y="15"/>
                </a:lnTo>
                <a:lnTo>
                  <a:pt x="1272" y="14"/>
                </a:lnTo>
                <a:lnTo>
                  <a:pt x="1272" y="15"/>
                </a:lnTo>
                <a:lnTo>
                  <a:pt x="1271" y="17"/>
                </a:lnTo>
                <a:lnTo>
                  <a:pt x="1270" y="19"/>
                </a:lnTo>
                <a:lnTo>
                  <a:pt x="1269" y="18"/>
                </a:lnTo>
                <a:lnTo>
                  <a:pt x="1268" y="17"/>
                </a:lnTo>
                <a:lnTo>
                  <a:pt x="1268" y="16"/>
                </a:lnTo>
                <a:lnTo>
                  <a:pt x="1268" y="16"/>
                </a:lnTo>
                <a:lnTo>
                  <a:pt x="1268" y="16"/>
                </a:lnTo>
                <a:lnTo>
                  <a:pt x="1269" y="16"/>
                </a:lnTo>
                <a:lnTo>
                  <a:pt x="1268" y="15"/>
                </a:lnTo>
                <a:lnTo>
                  <a:pt x="1269" y="15"/>
                </a:lnTo>
                <a:lnTo>
                  <a:pt x="1266" y="16"/>
                </a:lnTo>
                <a:lnTo>
                  <a:pt x="1263" y="17"/>
                </a:lnTo>
                <a:lnTo>
                  <a:pt x="1262" y="16"/>
                </a:lnTo>
                <a:lnTo>
                  <a:pt x="1262" y="15"/>
                </a:lnTo>
                <a:lnTo>
                  <a:pt x="1262" y="15"/>
                </a:lnTo>
                <a:lnTo>
                  <a:pt x="1263" y="15"/>
                </a:lnTo>
                <a:lnTo>
                  <a:pt x="1261" y="13"/>
                </a:lnTo>
                <a:lnTo>
                  <a:pt x="1263" y="10"/>
                </a:lnTo>
                <a:lnTo>
                  <a:pt x="1263" y="11"/>
                </a:lnTo>
                <a:lnTo>
                  <a:pt x="1263" y="10"/>
                </a:lnTo>
                <a:close/>
                <a:moveTo>
                  <a:pt x="1266" y="13"/>
                </a:moveTo>
                <a:lnTo>
                  <a:pt x="1268" y="14"/>
                </a:lnTo>
                <a:lnTo>
                  <a:pt x="1266" y="13"/>
                </a:lnTo>
                <a:close/>
                <a:moveTo>
                  <a:pt x="1266" y="14"/>
                </a:moveTo>
                <a:lnTo>
                  <a:pt x="1263" y="13"/>
                </a:lnTo>
                <a:lnTo>
                  <a:pt x="1262" y="14"/>
                </a:lnTo>
                <a:lnTo>
                  <a:pt x="1265" y="14"/>
                </a:lnTo>
                <a:lnTo>
                  <a:pt x="1266" y="14"/>
                </a:lnTo>
                <a:close/>
                <a:moveTo>
                  <a:pt x="1267" y="27"/>
                </a:moveTo>
                <a:lnTo>
                  <a:pt x="1266" y="27"/>
                </a:lnTo>
                <a:lnTo>
                  <a:pt x="1265" y="27"/>
                </a:lnTo>
                <a:lnTo>
                  <a:pt x="1266" y="26"/>
                </a:lnTo>
                <a:lnTo>
                  <a:pt x="1266" y="26"/>
                </a:lnTo>
                <a:lnTo>
                  <a:pt x="1266" y="26"/>
                </a:lnTo>
                <a:lnTo>
                  <a:pt x="1267" y="27"/>
                </a:lnTo>
                <a:lnTo>
                  <a:pt x="1267" y="26"/>
                </a:lnTo>
                <a:lnTo>
                  <a:pt x="1267" y="27"/>
                </a:lnTo>
                <a:close/>
                <a:moveTo>
                  <a:pt x="1266" y="18"/>
                </a:moveTo>
                <a:lnTo>
                  <a:pt x="1266" y="17"/>
                </a:lnTo>
                <a:lnTo>
                  <a:pt x="1267" y="17"/>
                </a:lnTo>
                <a:lnTo>
                  <a:pt x="1266" y="17"/>
                </a:lnTo>
                <a:lnTo>
                  <a:pt x="1266" y="18"/>
                </a:lnTo>
                <a:lnTo>
                  <a:pt x="1266" y="18"/>
                </a:lnTo>
                <a:lnTo>
                  <a:pt x="1266" y="18"/>
                </a:lnTo>
                <a:close/>
                <a:moveTo>
                  <a:pt x="1267" y="17"/>
                </a:moveTo>
                <a:lnTo>
                  <a:pt x="1268" y="16"/>
                </a:lnTo>
                <a:lnTo>
                  <a:pt x="1267" y="17"/>
                </a:lnTo>
                <a:lnTo>
                  <a:pt x="1267" y="17"/>
                </a:lnTo>
                <a:lnTo>
                  <a:pt x="1267" y="17"/>
                </a:lnTo>
                <a:close/>
                <a:moveTo>
                  <a:pt x="1263" y="17"/>
                </a:moveTo>
                <a:lnTo>
                  <a:pt x="1262" y="18"/>
                </a:lnTo>
                <a:lnTo>
                  <a:pt x="1262" y="18"/>
                </a:lnTo>
                <a:lnTo>
                  <a:pt x="1262" y="17"/>
                </a:lnTo>
                <a:lnTo>
                  <a:pt x="1263" y="17"/>
                </a:lnTo>
                <a:close/>
                <a:moveTo>
                  <a:pt x="1260" y="17"/>
                </a:moveTo>
                <a:lnTo>
                  <a:pt x="1261" y="17"/>
                </a:lnTo>
                <a:lnTo>
                  <a:pt x="1261" y="18"/>
                </a:lnTo>
                <a:lnTo>
                  <a:pt x="1260" y="18"/>
                </a:lnTo>
                <a:lnTo>
                  <a:pt x="1260" y="17"/>
                </a:lnTo>
                <a:lnTo>
                  <a:pt x="1260" y="17"/>
                </a:lnTo>
                <a:lnTo>
                  <a:pt x="1260" y="17"/>
                </a:lnTo>
                <a:close/>
                <a:moveTo>
                  <a:pt x="1257" y="18"/>
                </a:moveTo>
                <a:lnTo>
                  <a:pt x="1258" y="16"/>
                </a:lnTo>
                <a:lnTo>
                  <a:pt x="1260" y="16"/>
                </a:lnTo>
                <a:lnTo>
                  <a:pt x="1259" y="18"/>
                </a:lnTo>
                <a:lnTo>
                  <a:pt x="1257" y="20"/>
                </a:lnTo>
                <a:lnTo>
                  <a:pt x="1257" y="19"/>
                </a:lnTo>
                <a:lnTo>
                  <a:pt x="1257" y="18"/>
                </a:lnTo>
                <a:close/>
                <a:moveTo>
                  <a:pt x="1251" y="19"/>
                </a:moveTo>
                <a:lnTo>
                  <a:pt x="1250" y="18"/>
                </a:lnTo>
                <a:lnTo>
                  <a:pt x="1250" y="17"/>
                </a:lnTo>
                <a:lnTo>
                  <a:pt x="1251" y="16"/>
                </a:lnTo>
                <a:lnTo>
                  <a:pt x="1252" y="17"/>
                </a:lnTo>
                <a:lnTo>
                  <a:pt x="1253" y="14"/>
                </a:lnTo>
                <a:lnTo>
                  <a:pt x="1253" y="11"/>
                </a:lnTo>
                <a:lnTo>
                  <a:pt x="1254" y="11"/>
                </a:lnTo>
                <a:lnTo>
                  <a:pt x="1255" y="11"/>
                </a:lnTo>
                <a:lnTo>
                  <a:pt x="1255" y="14"/>
                </a:lnTo>
                <a:lnTo>
                  <a:pt x="1255" y="17"/>
                </a:lnTo>
                <a:lnTo>
                  <a:pt x="1254" y="19"/>
                </a:lnTo>
                <a:lnTo>
                  <a:pt x="1253" y="22"/>
                </a:lnTo>
                <a:lnTo>
                  <a:pt x="1251" y="27"/>
                </a:lnTo>
                <a:lnTo>
                  <a:pt x="1249" y="33"/>
                </a:lnTo>
                <a:lnTo>
                  <a:pt x="1249" y="26"/>
                </a:lnTo>
                <a:lnTo>
                  <a:pt x="1251" y="19"/>
                </a:lnTo>
                <a:lnTo>
                  <a:pt x="1251" y="20"/>
                </a:lnTo>
                <a:lnTo>
                  <a:pt x="1251" y="19"/>
                </a:lnTo>
                <a:close/>
                <a:moveTo>
                  <a:pt x="1238" y="33"/>
                </a:moveTo>
                <a:lnTo>
                  <a:pt x="1239" y="34"/>
                </a:lnTo>
                <a:lnTo>
                  <a:pt x="1239" y="35"/>
                </a:lnTo>
                <a:lnTo>
                  <a:pt x="1239" y="35"/>
                </a:lnTo>
                <a:lnTo>
                  <a:pt x="1238" y="36"/>
                </a:lnTo>
                <a:lnTo>
                  <a:pt x="1237" y="34"/>
                </a:lnTo>
                <a:lnTo>
                  <a:pt x="1238" y="33"/>
                </a:lnTo>
                <a:lnTo>
                  <a:pt x="1238" y="34"/>
                </a:lnTo>
                <a:lnTo>
                  <a:pt x="1238" y="33"/>
                </a:lnTo>
                <a:close/>
                <a:moveTo>
                  <a:pt x="1234" y="19"/>
                </a:moveTo>
                <a:lnTo>
                  <a:pt x="1235" y="22"/>
                </a:lnTo>
                <a:lnTo>
                  <a:pt x="1234" y="24"/>
                </a:lnTo>
                <a:lnTo>
                  <a:pt x="1234" y="22"/>
                </a:lnTo>
                <a:lnTo>
                  <a:pt x="1234" y="19"/>
                </a:lnTo>
                <a:close/>
                <a:moveTo>
                  <a:pt x="1225" y="27"/>
                </a:moveTo>
                <a:lnTo>
                  <a:pt x="1228" y="26"/>
                </a:lnTo>
                <a:lnTo>
                  <a:pt x="1232" y="28"/>
                </a:lnTo>
                <a:lnTo>
                  <a:pt x="1229" y="30"/>
                </a:lnTo>
                <a:lnTo>
                  <a:pt x="1228" y="32"/>
                </a:lnTo>
                <a:lnTo>
                  <a:pt x="1227" y="32"/>
                </a:lnTo>
                <a:lnTo>
                  <a:pt x="1226" y="32"/>
                </a:lnTo>
                <a:lnTo>
                  <a:pt x="1226" y="30"/>
                </a:lnTo>
                <a:lnTo>
                  <a:pt x="1225" y="27"/>
                </a:lnTo>
                <a:close/>
                <a:moveTo>
                  <a:pt x="1220" y="23"/>
                </a:moveTo>
                <a:lnTo>
                  <a:pt x="1220" y="23"/>
                </a:lnTo>
                <a:lnTo>
                  <a:pt x="1219" y="22"/>
                </a:lnTo>
                <a:lnTo>
                  <a:pt x="1220" y="22"/>
                </a:lnTo>
                <a:lnTo>
                  <a:pt x="1220" y="23"/>
                </a:lnTo>
                <a:lnTo>
                  <a:pt x="1224" y="23"/>
                </a:lnTo>
                <a:lnTo>
                  <a:pt x="1224" y="26"/>
                </a:lnTo>
                <a:lnTo>
                  <a:pt x="1221" y="28"/>
                </a:lnTo>
                <a:lnTo>
                  <a:pt x="1219" y="27"/>
                </a:lnTo>
                <a:lnTo>
                  <a:pt x="1221" y="25"/>
                </a:lnTo>
                <a:lnTo>
                  <a:pt x="1220" y="23"/>
                </a:lnTo>
                <a:close/>
                <a:moveTo>
                  <a:pt x="1218" y="19"/>
                </a:moveTo>
                <a:lnTo>
                  <a:pt x="1219" y="20"/>
                </a:lnTo>
                <a:lnTo>
                  <a:pt x="1219" y="22"/>
                </a:lnTo>
                <a:lnTo>
                  <a:pt x="1218" y="23"/>
                </a:lnTo>
                <a:lnTo>
                  <a:pt x="1218" y="24"/>
                </a:lnTo>
                <a:lnTo>
                  <a:pt x="1218" y="24"/>
                </a:lnTo>
                <a:lnTo>
                  <a:pt x="1217" y="24"/>
                </a:lnTo>
                <a:lnTo>
                  <a:pt x="1218" y="22"/>
                </a:lnTo>
                <a:lnTo>
                  <a:pt x="1218" y="19"/>
                </a:lnTo>
                <a:lnTo>
                  <a:pt x="1218" y="20"/>
                </a:lnTo>
                <a:lnTo>
                  <a:pt x="1218" y="19"/>
                </a:lnTo>
                <a:close/>
                <a:moveTo>
                  <a:pt x="1219" y="27"/>
                </a:moveTo>
                <a:lnTo>
                  <a:pt x="1219" y="28"/>
                </a:lnTo>
                <a:lnTo>
                  <a:pt x="1219" y="27"/>
                </a:lnTo>
                <a:close/>
                <a:moveTo>
                  <a:pt x="1217" y="26"/>
                </a:moveTo>
                <a:lnTo>
                  <a:pt x="1218" y="26"/>
                </a:lnTo>
                <a:lnTo>
                  <a:pt x="1218" y="27"/>
                </a:lnTo>
                <a:lnTo>
                  <a:pt x="1218" y="27"/>
                </a:lnTo>
                <a:lnTo>
                  <a:pt x="1217" y="26"/>
                </a:lnTo>
                <a:close/>
                <a:moveTo>
                  <a:pt x="1217" y="26"/>
                </a:moveTo>
                <a:lnTo>
                  <a:pt x="1216" y="26"/>
                </a:lnTo>
                <a:lnTo>
                  <a:pt x="1216" y="25"/>
                </a:lnTo>
                <a:lnTo>
                  <a:pt x="1217" y="26"/>
                </a:lnTo>
                <a:lnTo>
                  <a:pt x="1217" y="26"/>
                </a:lnTo>
                <a:close/>
                <a:moveTo>
                  <a:pt x="1217" y="24"/>
                </a:moveTo>
                <a:lnTo>
                  <a:pt x="1218" y="24"/>
                </a:lnTo>
                <a:lnTo>
                  <a:pt x="1217" y="25"/>
                </a:lnTo>
                <a:lnTo>
                  <a:pt x="1218" y="25"/>
                </a:lnTo>
                <a:lnTo>
                  <a:pt x="1217" y="24"/>
                </a:lnTo>
                <a:lnTo>
                  <a:pt x="1218" y="24"/>
                </a:lnTo>
                <a:lnTo>
                  <a:pt x="1217" y="24"/>
                </a:lnTo>
                <a:close/>
                <a:moveTo>
                  <a:pt x="1214" y="5"/>
                </a:moveTo>
                <a:lnTo>
                  <a:pt x="1214" y="6"/>
                </a:lnTo>
                <a:lnTo>
                  <a:pt x="1213" y="7"/>
                </a:lnTo>
                <a:lnTo>
                  <a:pt x="1212" y="6"/>
                </a:lnTo>
                <a:lnTo>
                  <a:pt x="1214" y="5"/>
                </a:lnTo>
                <a:lnTo>
                  <a:pt x="1214" y="5"/>
                </a:lnTo>
                <a:lnTo>
                  <a:pt x="1214" y="5"/>
                </a:lnTo>
                <a:close/>
                <a:moveTo>
                  <a:pt x="1178" y="24"/>
                </a:moveTo>
                <a:lnTo>
                  <a:pt x="1181" y="22"/>
                </a:lnTo>
                <a:lnTo>
                  <a:pt x="1187" y="22"/>
                </a:lnTo>
                <a:lnTo>
                  <a:pt x="1195" y="19"/>
                </a:lnTo>
                <a:lnTo>
                  <a:pt x="1204" y="17"/>
                </a:lnTo>
                <a:lnTo>
                  <a:pt x="1201" y="14"/>
                </a:lnTo>
                <a:lnTo>
                  <a:pt x="1201" y="8"/>
                </a:lnTo>
                <a:lnTo>
                  <a:pt x="1208" y="11"/>
                </a:lnTo>
                <a:lnTo>
                  <a:pt x="1213" y="15"/>
                </a:lnTo>
                <a:lnTo>
                  <a:pt x="1217" y="19"/>
                </a:lnTo>
                <a:lnTo>
                  <a:pt x="1216" y="25"/>
                </a:lnTo>
                <a:lnTo>
                  <a:pt x="1213" y="24"/>
                </a:lnTo>
                <a:lnTo>
                  <a:pt x="1212" y="23"/>
                </a:lnTo>
                <a:lnTo>
                  <a:pt x="1213" y="22"/>
                </a:lnTo>
                <a:lnTo>
                  <a:pt x="1213" y="20"/>
                </a:lnTo>
                <a:lnTo>
                  <a:pt x="1211" y="22"/>
                </a:lnTo>
                <a:lnTo>
                  <a:pt x="1209" y="22"/>
                </a:lnTo>
                <a:lnTo>
                  <a:pt x="1203" y="25"/>
                </a:lnTo>
                <a:lnTo>
                  <a:pt x="1195" y="26"/>
                </a:lnTo>
                <a:lnTo>
                  <a:pt x="1193" y="27"/>
                </a:lnTo>
                <a:lnTo>
                  <a:pt x="1191" y="28"/>
                </a:lnTo>
                <a:lnTo>
                  <a:pt x="1185" y="28"/>
                </a:lnTo>
                <a:lnTo>
                  <a:pt x="1181" y="30"/>
                </a:lnTo>
                <a:lnTo>
                  <a:pt x="1179" y="30"/>
                </a:lnTo>
                <a:lnTo>
                  <a:pt x="1178" y="30"/>
                </a:lnTo>
                <a:lnTo>
                  <a:pt x="1176" y="30"/>
                </a:lnTo>
                <a:lnTo>
                  <a:pt x="1175" y="31"/>
                </a:lnTo>
                <a:lnTo>
                  <a:pt x="1171" y="31"/>
                </a:lnTo>
                <a:lnTo>
                  <a:pt x="1169" y="33"/>
                </a:lnTo>
                <a:lnTo>
                  <a:pt x="1164" y="32"/>
                </a:lnTo>
                <a:lnTo>
                  <a:pt x="1162" y="34"/>
                </a:lnTo>
                <a:lnTo>
                  <a:pt x="1160" y="33"/>
                </a:lnTo>
                <a:lnTo>
                  <a:pt x="1158" y="34"/>
                </a:lnTo>
                <a:lnTo>
                  <a:pt x="1156" y="35"/>
                </a:lnTo>
                <a:lnTo>
                  <a:pt x="1156" y="35"/>
                </a:lnTo>
                <a:lnTo>
                  <a:pt x="1155" y="36"/>
                </a:lnTo>
                <a:lnTo>
                  <a:pt x="1153" y="36"/>
                </a:lnTo>
                <a:lnTo>
                  <a:pt x="1148" y="36"/>
                </a:lnTo>
                <a:lnTo>
                  <a:pt x="1144" y="35"/>
                </a:lnTo>
                <a:lnTo>
                  <a:pt x="1145" y="34"/>
                </a:lnTo>
                <a:lnTo>
                  <a:pt x="1144" y="32"/>
                </a:lnTo>
                <a:lnTo>
                  <a:pt x="1148" y="28"/>
                </a:lnTo>
                <a:lnTo>
                  <a:pt x="1153" y="28"/>
                </a:lnTo>
                <a:lnTo>
                  <a:pt x="1165" y="25"/>
                </a:lnTo>
                <a:lnTo>
                  <a:pt x="1178" y="24"/>
                </a:lnTo>
                <a:lnTo>
                  <a:pt x="1173" y="24"/>
                </a:lnTo>
                <a:lnTo>
                  <a:pt x="1178" y="24"/>
                </a:lnTo>
                <a:close/>
                <a:moveTo>
                  <a:pt x="1193" y="30"/>
                </a:moveTo>
                <a:lnTo>
                  <a:pt x="1192" y="28"/>
                </a:lnTo>
                <a:lnTo>
                  <a:pt x="1193" y="28"/>
                </a:lnTo>
                <a:lnTo>
                  <a:pt x="1193" y="28"/>
                </a:lnTo>
                <a:lnTo>
                  <a:pt x="1193" y="30"/>
                </a:lnTo>
                <a:lnTo>
                  <a:pt x="1193" y="30"/>
                </a:lnTo>
                <a:lnTo>
                  <a:pt x="1193" y="30"/>
                </a:lnTo>
                <a:close/>
                <a:moveTo>
                  <a:pt x="1188" y="43"/>
                </a:moveTo>
                <a:lnTo>
                  <a:pt x="1187" y="43"/>
                </a:lnTo>
                <a:lnTo>
                  <a:pt x="1186" y="42"/>
                </a:lnTo>
                <a:lnTo>
                  <a:pt x="1187" y="42"/>
                </a:lnTo>
                <a:lnTo>
                  <a:pt x="1188" y="43"/>
                </a:lnTo>
                <a:close/>
                <a:moveTo>
                  <a:pt x="1162" y="88"/>
                </a:moveTo>
                <a:lnTo>
                  <a:pt x="1158" y="89"/>
                </a:lnTo>
                <a:lnTo>
                  <a:pt x="1156" y="86"/>
                </a:lnTo>
                <a:lnTo>
                  <a:pt x="1154" y="86"/>
                </a:lnTo>
                <a:lnTo>
                  <a:pt x="1152" y="86"/>
                </a:lnTo>
                <a:lnTo>
                  <a:pt x="1151" y="85"/>
                </a:lnTo>
                <a:lnTo>
                  <a:pt x="1150" y="86"/>
                </a:lnTo>
                <a:lnTo>
                  <a:pt x="1148" y="86"/>
                </a:lnTo>
                <a:lnTo>
                  <a:pt x="1147" y="85"/>
                </a:lnTo>
                <a:lnTo>
                  <a:pt x="1148" y="83"/>
                </a:lnTo>
                <a:lnTo>
                  <a:pt x="1148" y="81"/>
                </a:lnTo>
                <a:lnTo>
                  <a:pt x="1154" y="81"/>
                </a:lnTo>
                <a:lnTo>
                  <a:pt x="1160" y="84"/>
                </a:lnTo>
                <a:lnTo>
                  <a:pt x="1158" y="85"/>
                </a:lnTo>
                <a:lnTo>
                  <a:pt x="1162" y="88"/>
                </a:lnTo>
                <a:close/>
                <a:moveTo>
                  <a:pt x="1163" y="85"/>
                </a:moveTo>
                <a:lnTo>
                  <a:pt x="1171" y="86"/>
                </a:lnTo>
                <a:lnTo>
                  <a:pt x="1175" y="92"/>
                </a:lnTo>
                <a:lnTo>
                  <a:pt x="1175" y="92"/>
                </a:lnTo>
                <a:lnTo>
                  <a:pt x="1175" y="96"/>
                </a:lnTo>
                <a:lnTo>
                  <a:pt x="1173" y="94"/>
                </a:lnTo>
                <a:lnTo>
                  <a:pt x="1172" y="94"/>
                </a:lnTo>
                <a:lnTo>
                  <a:pt x="1168" y="91"/>
                </a:lnTo>
                <a:lnTo>
                  <a:pt x="1162" y="89"/>
                </a:lnTo>
                <a:lnTo>
                  <a:pt x="1163" y="88"/>
                </a:lnTo>
                <a:lnTo>
                  <a:pt x="1163" y="85"/>
                </a:lnTo>
                <a:lnTo>
                  <a:pt x="1164" y="85"/>
                </a:lnTo>
                <a:lnTo>
                  <a:pt x="1163" y="85"/>
                </a:lnTo>
                <a:close/>
                <a:moveTo>
                  <a:pt x="1173" y="99"/>
                </a:moveTo>
                <a:lnTo>
                  <a:pt x="1172" y="99"/>
                </a:lnTo>
                <a:lnTo>
                  <a:pt x="1171" y="98"/>
                </a:lnTo>
                <a:lnTo>
                  <a:pt x="1173" y="97"/>
                </a:lnTo>
                <a:lnTo>
                  <a:pt x="1173" y="99"/>
                </a:lnTo>
                <a:lnTo>
                  <a:pt x="1173" y="98"/>
                </a:lnTo>
                <a:lnTo>
                  <a:pt x="1173" y="99"/>
                </a:lnTo>
                <a:close/>
                <a:moveTo>
                  <a:pt x="1168" y="213"/>
                </a:moveTo>
                <a:lnTo>
                  <a:pt x="1164" y="211"/>
                </a:lnTo>
                <a:lnTo>
                  <a:pt x="1163" y="210"/>
                </a:lnTo>
                <a:lnTo>
                  <a:pt x="1169" y="209"/>
                </a:lnTo>
                <a:lnTo>
                  <a:pt x="1173" y="209"/>
                </a:lnTo>
                <a:lnTo>
                  <a:pt x="1172" y="213"/>
                </a:lnTo>
                <a:lnTo>
                  <a:pt x="1170" y="213"/>
                </a:lnTo>
                <a:lnTo>
                  <a:pt x="1169" y="213"/>
                </a:lnTo>
                <a:lnTo>
                  <a:pt x="1168" y="213"/>
                </a:lnTo>
                <a:lnTo>
                  <a:pt x="1168" y="213"/>
                </a:lnTo>
                <a:lnTo>
                  <a:pt x="1168" y="213"/>
                </a:lnTo>
                <a:close/>
                <a:moveTo>
                  <a:pt x="500" y="213"/>
                </a:moveTo>
                <a:lnTo>
                  <a:pt x="500" y="213"/>
                </a:lnTo>
                <a:lnTo>
                  <a:pt x="500" y="211"/>
                </a:lnTo>
                <a:lnTo>
                  <a:pt x="499" y="211"/>
                </a:lnTo>
                <a:lnTo>
                  <a:pt x="497" y="211"/>
                </a:lnTo>
                <a:lnTo>
                  <a:pt x="497" y="209"/>
                </a:lnTo>
                <a:lnTo>
                  <a:pt x="497" y="208"/>
                </a:lnTo>
                <a:lnTo>
                  <a:pt x="500" y="209"/>
                </a:lnTo>
                <a:lnTo>
                  <a:pt x="502" y="211"/>
                </a:lnTo>
                <a:lnTo>
                  <a:pt x="501" y="213"/>
                </a:lnTo>
                <a:lnTo>
                  <a:pt x="500" y="213"/>
                </a:lnTo>
                <a:lnTo>
                  <a:pt x="500" y="213"/>
                </a:lnTo>
                <a:lnTo>
                  <a:pt x="500" y="213"/>
                </a:lnTo>
                <a:close/>
                <a:moveTo>
                  <a:pt x="1169" y="214"/>
                </a:moveTo>
                <a:lnTo>
                  <a:pt x="1168" y="214"/>
                </a:lnTo>
                <a:lnTo>
                  <a:pt x="1167" y="214"/>
                </a:lnTo>
                <a:lnTo>
                  <a:pt x="1168" y="214"/>
                </a:lnTo>
                <a:lnTo>
                  <a:pt x="1169" y="214"/>
                </a:lnTo>
                <a:lnTo>
                  <a:pt x="1169" y="214"/>
                </a:lnTo>
                <a:lnTo>
                  <a:pt x="1169" y="214"/>
                </a:lnTo>
                <a:close/>
                <a:moveTo>
                  <a:pt x="1163" y="109"/>
                </a:moveTo>
                <a:lnTo>
                  <a:pt x="1164" y="110"/>
                </a:lnTo>
                <a:lnTo>
                  <a:pt x="1165" y="111"/>
                </a:lnTo>
                <a:lnTo>
                  <a:pt x="1164" y="111"/>
                </a:lnTo>
                <a:lnTo>
                  <a:pt x="1162" y="110"/>
                </a:lnTo>
                <a:lnTo>
                  <a:pt x="1161" y="110"/>
                </a:lnTo>
                <a:lnTo>
                  <a:pt x="1162" y="107"/>
                </a:lnTo>
                <a:lnTo>
                  <a:pt x="1162" y="108"/>
                </a:lnTo>
                <a:lnTo>
                  <a:pt x="1162" y="109"/>
                </a:lnTo>
                <a:lnTo>
                  <a:pt x="1163" y="109"/>
                </a:lnTo>
                <a:lnTo>
                  <a:pt x="1163" y="109"/>
                </a:lnTo>
                <a:lnTo>
                  <a:pt x="1164" y="109"/>
                </a:lnTo>
                <a:lnTo>
                  <a:pt x="1163" y="109"/>
                </a:lnTo>
                <a:close/>
                <a:moveTo>
                  <a:pt x="1163" y="215"/>
                </a:moveTo>
                <a:lnTo>
                  <a:pt x="1163" y="215"/>
                </a:lnTo>
                <a:lnTo>
                  <a:pt x="1163" y="214"/>
                </a:lnTo>
                <a:lnTo>
                  <a:pt x="1164" y="214"/>
                </a:lnTo>
                <a:lnTo>
                  <a:pt x="1164" y="215"/>
                </a:lnTo>
                <a:lnTo>
                  <a:pt x="1164" y="215"/>
                </a:lnTo>
                <a:lnTo>
                  <a:pt x="1163" y="215"/>
                </a:lnTo>
                <a:close/>
                <a:moveTo>
                  <a:pt x="1163" y="248"/>
                </a:moveTo>
                <a:lnTo>
                  <a:pt x="1162" y="249"/>
                </a:lnTo>
                <a:lnTo>
                  <a:pt x="1162" y="249"/>
                </a:lnTo>
                <a:lnTo>
                  <a:pt x="1162" y="248"/>
                </a:lnTo>
                <a:lnTo>
                  <a:pt x="1163" y="248"/>
                </a:lnTo>
                <a:close/>
                <a:moveTo>
                  <a:pt x="1172" y="96"/>
                </a:moveTo>
                <a:lnTo>
                  <a:pt x="1173" y="96"/>
                </a:lnTo>
                <a:lnTo>
                  <a:pt x="1172" y="96"/>
                </a:lnTo>
                <a:close/>
                <a:moveTo>
                  <a:pt x="1147" y="84"/>
                </a:moveTo>
                <a:lnTo>
                  <a:pt x="1146" y="83"/>
                </a:lnTo>
                <a:lnTo>
                  <a:pt x="1147" y="82"/>
                </a:lnTo>
                <a:lnTo>
                  <a:pt x="1148" y="83"/>
                </a:lnTo>
                <a:lnTo>
                  <a:pt x="1147" y="84"/>
                </a:lnTo>
                <a:lnTo>
                  <a:pt x="1147" y="84"/>
                </a:lnTo>
                <a:lnTo>
                  <a:pt x="1147" y="84"/>
                </a:lnTo>
                <a:close/>
                <a:moveTo>
                  <a:pt x="1145" y="30"/>
                </a:moveTo>
                <a:lnTo>
                  <a:pt x="1145" y="30"/>
                </a:lnTo>
                <a:lnTo>
                  <a:pt x="1145" y="30"/>
                </a:lnTo>
                <a:lnTo>
                  <a:pt x="1145" y="28"/>
                </a:lnTo>
                <a:lnTo>
                  <a:pt x="1145" y="30"/>
                </a:lnTo>
                <a:close/>
                <a:moveTo>
                  <a:pt x="1144" y="20"/>
                </a:moveTo>
                <a:lnTo>
                  <a:pt x="1145" y="20"/>
                </a:lnTo>
                <a:lnTo>
                  <a:pt x="1145" y="20"/>
                </a:lnTo>
                <a:lnTo>
                  <a:pt x="1145" y="22"/>
                </a:lnTo>
                <a:lnTo>
                  <a:pt x="1145" y="23"/>
                </a:lnTo>
                <a:lnTo>
                  <a:pt x="1144" y="22"/>
                </a:lnTo>
                <a:lnTo>
                  <a:pt x="1144" y="20"/>
                </a:lnTo>
                <a:close/>
                <a:moveTo>
                  <a:pt x="1137" y="33"/>
                </a:moveTo>
                <a:lnTo>
                  <a:pt x="1138" y="27"/>
                </a:lnTo>
                <a:lnTo>
                  <a:pt x="1142" y="20"/>
                </a:lnTo>
                <a:lnTo>
                  <a:pt x="1143" y="22"/>
                </a:lnTo>
                <a:lnTo>
                  <a:pt x="1144" y="23"/>
                </a:lnTo>
                <a:lnTo>
                  <a:pt x="1142" y="28"/>
                </a:lnTo>
                <a:lnTo>
                  <a:pt x="1139" y="33"/>
                </a:lnTo>
                <a:lnTo>
                  <a:pt x="1139" y="35"/>
                </a:lnTo>
                <a:lnTo>
                  <a:pt x="1139" y="36"/>
                </a:lnTo>
                <a:lnTo>
                  <a:pt x="1138" y="40"/>
                </a:lnTo>
                <a:lnTo>
                  <a:pt x="1136" y="42"/>
                </a:lnTo>
                <a:lnTo>
                  <a:pt x="1134" y="38"/>
                </a:lnTo>
                <a:lnTo>
                  <a:pt x="1137" y="33"/>
                </a:lnTo>
                <a:lnTo>
                  <a:pt x="1136" y="33"/>
                </a:lnTo>
                <a:lnTo>
                  <a:pt x="1137" y="33"/>
                </a:lnTo>
                <a:close/>
                <a:moveTo>
                  <a:pt x="1136" y="82"/>
                </a:moveTo>
                <a:lnTo>
                  <a:pt x="1135" y="81"/>
                </a:lnTo>
                <a:lnTo>
                  <a:pt x="1136" y="82"/>
                </a:lnTo>
                <a:close/>
                <a:moveTo>
                  <a:pt x="1125" y="93"/>
                </a:moveTo>
                <a:lnTo>
                  <a:pt x="1122" y="92"/>
                </a:lnTo>
                <a:lnTo>
                  <a:pt x="1120" y="91"/>
                </a:lnTo>
                <a:lnTo>
                  <a:pt x="1123" y="91"/>
                </a:lnTo>
                <a:lnTo>
                  <a:pt x="1126" y="92"/>
                </a:lnTo>
                <a:lnTo>
                  <a:pt x="1125" y="92"/>
                </a:lnTo>
                <a:lnTo>
                  <a:pt x="1125" y="93"/>
                </a:lnTo>
                <a:close/>
                <a:moveTo>
                  <a:pt x="1127" y="92"/>
                </a:moveTo>
                <a:lnTo>
                  <a:pt x="1129" y="93"/>
                </a:lnTo>
                <a:lnTo>
                  <a:pt x="1132" y="94"/>
                </a:lnTo>
                <a:lnTo>
                  <a:pt x="1131" y="96"/>
                </a:lnTo>
                <a:lnTo>
                  <a:pt x="1129" y="96"/>
                </a:lnTo>
                <a:lnTo>
                  <a:pt x="1128" y="94"/>
                </a:lnTo>
                <a:lnTo>
                  <a:pt x="1127" y="92"/>
                </a:lnTo>
                <a:lnTo>
                  <a:pt x="1128" y="93"/>
                </a:lnTo>
                <a:lnTo>
                  <a:pt x="1127" y="92"/>
                </a:lnTo>
                <a:close/>
                <a:moveTo>
                  <a:pt x="1151" y="117"/>
                </a:moveTo>
                <a:lnTo>
                  <a:pt x="1150" y="117"/>
                </a:lnTo>
                <a:lnTo>
                  <a:pt x="1148" y="116"/>
                </a:lnTo>
                <a:lnTo>
                  <a:pt x="1150" y="116"/>
                </a:lnTo>
                <a:lnTo>
                  <a:pt x="1150" y="115"/>
                </a:lnTo>
                <a:lnTo>
                  <a:pt x="1151" y="116"/>
                </a:lnTo>
                <a:lnTo>
                  <a:pt x="1151" y="117"/>
                </a:lnTo>
                <a:close/>
                <a:moveTo>
                  <a:pt x="1155" y="106"/>
                </a:moveTo>
                <a:lnTo>
                  <a:pt x="1150" y="106"/>
                </a:lnTo>
                <a:lnTo>
                  <a:pt x="1148" y="105"/>
                </a:lnTo>
                <a:lnTo>
                  <a:pt x="1148" y="105"/>
                </a:lnTo>
                <a:lnTo>
                  <a:pt x="1148" y="105"/>
                </a:lnTo>
                <a:lnTo>
                  <a:pt x="1147" y="105"/>
                </a:lnTo>
                <a:lnTo>
                  <a:pt x="1147" y="107"/>
                </a:lnTo>
                <a:lnTo>
                  <a:pt x="1145" y="107"/>
                </a:lnTo>
                <a:lnTo>
                  <a:pt x="1144" y="108"/>
                </a:lnTo>
                <a:lnTo>
                  <a:pt x="1143" y="105"/>
                </a:lnTo>
                <a:lnTo>
                  <a:pt x="1140" y="103"/>
                </a:lnTo>
                <a:lnTo>
                  <a:pt x="1140" y="101"/>
                </a:lnTo>
                <a:lnTo>
                  <a:pt x="1143" y="101"/>
                </a:lnTo>
                <a:lnTo>
                  <a:pt x="1143" y="100"/>
                </a:lnTo>
                <a:lnTo>
                  <a:pt x="1143" y="99"/>
                </a:lnTo>
                <a:lnTo>
                  <a:pt x="1142" y="99"/>
                </a:lnTo>
                <a:lnTo>
                  <a:pt x="1140" y="100"/>
                </a:lnTo>
                <a:lnTo>
                  <a:pt x="1138" y="99"/>
                </a:lnTo>
                <a:lnTo>
                  <a:pt x="1136" y="98"/>
                </a:lnTo>
                <a:lnTo>
                  <a:pt x="1137" y="99"/>
                </a:lnTo>
                <a:lnTo>
                  <a:pt x="1138" y="100"/>
                </a:lnTo>
                <a:lnTo>
                  <a:pt x="1138" y="101"/>
                </a:lnTo>
                <a:lnTo>
                  <a:pt x="1137" y="101"/>
                </a:lnTo>
                <a:lnTo>
                  <a:pt x="1138" y="101"/>
                </a:lnTo>
                <a:lnTo>
                  <a:pt x="1138" y="102"/>
                </a:lnTo>
                <a:lnTo>
                  <a:pt x="1136" y="101"/>
                </a:lnTo>
                <a:lnTo>
                  <a:pt x="1136" y="100"/>
                </a:lnTo>
                <a:lnTo>
                  <a:pt x="1134" y="100"/>
                </a:lnTo>
                <a:lnTo>
                  <a:pt x="1131" y="99"/>
                </a:lnTo>
                <a:lnTo>
                  <a:pt x="1132" y="97"/>
                </a:lnTo>
                <a:lnTo>
                  <a:pt x="1135" y="96"/>
                </a:lnTo>
                <a:lnTo>
                  <a:pt x="1139" y="97"/>
                </a:lnTo>
                <a:lnTo>
                  <a:pt x="1143" y="100"/>
                </a:lnTo>
                <a:lnTo>
                  <a:pt x="1144" y="99"/>
                </a:lnTo>
                <a:lnTo>
                  <a:pt x="1145" y="99"/>
                </a:lnTo>
                <a:lnTo>
                  <a:pt x="1146" y="99"/>
                </a:lnTo>
                <a:lnTo>
                  <a:pt x="1147" y="100"/>
                </a:lnTo>
                <a:lnTo>
                  <a:pt x="1148" y="101"/>
                </a:lnTo>
                <a:lnTo>
                  <a:pt x="1148" y="101"/>
                </a:lnTo>
                <a:lnTo>
                  <a:pt x="1150" y="101"/>
                </a:lnTo>
                <a:lnTo>
                  <a:pt x="1151" y="101"/>
                </a:lnTo>
                <a:lnTo>
                  <a:pt x="1153" y="102"/>
                </a:lnTo>
                <a:lnTo>
                  <a:pt x="1155" y="103"/>
                </a:lnTo>
                <a:lnTo>
                  <a:pt x="1155" y="105"/>
                </a:lnTo>
                <a:lnTo>
                  <a:pt x="1154" y="106"/>
                </a:lnTo>
                <a:lnTo>
                  <a:pt x="1155" y="106"/>
                </a:lnTo>
                <a:lnTo>
                  <a:pt x="1155" y="106"/>
                </a:lnTo>
                <a:close/>
                <a:moveTo>
                  <a:pt x="1156" y="108"/>
                </a:moveTo>
                <a:lnTo>
                  <a:pt x="1155" y="107"/>
                </a:lnTo>
                <a:lnTo>
                  <a:pt x="1156" y="107"/>
                </a:lnTo>
                <a:lnTo>
                  <a:pt x="1156" y="107"/>
                </a:lnTo>
                <a:lnTo>
                  <a:pt x="1156" y="108"/>
                </a:lnTo>
                <a:lnTo>
                  <a:pt x="1156" y="107"/>
                </a:lnTo>
                <a:lnTo>
                  <a:pt x="1156" y="108"/>
                </a:lnTo>
                <a:close/>
                <a:moveTo>
                  <a:pt x="1158" y="108"/>
                </a:moveTo>
                <a:lnTo>
                  <a:pt x="1156" y="106"/>
                </a:lnTo>
                <a:lnTo>
                  <a:pt x="1155" y="105"/>
                </a:lnTo>
                <a:lnTo>
                  <a:pt x="1156" y="105"/>
                </a:lnTo>
                <a:lnTo>
                  <a:pt x="1156" y="106"/>
                </a:lnTo>
                <a:lnTo>
                  <a:pt x="1156" y="105"/>
                </a:lnTo>
                <a:lnTo>
                  <a:pt x="1156" y="105"/>
                </a:lnTo>
                <a:lnTo>
                  <a:pt x="1158" y="106"/>
                </a:lnTo>
                <a:lnTo>
                  <a:pt x="1159" y="105"/>
                </a:lnTo>
                <a:lnTo>
                  <a:pt x="1160" y="107"/>
                </a:lnTo>
                <a:lnTo>
                  <a:pt x="1159" y="110"/>
                </a:lnTo>
                <a:lnTo>
                  <a:pt x="1158" y="109"/>
                </a:lnTo>
                <a:lnTo>
                  <a:pt x="1158" y="108"/>
                </a:lnTo>
                <a:close/>
                <a:moveTo>
                  <a:pt x="1155" y="125"/>
                </a:moveTo>
                <a:lnTo>
                  <a:pt x="1156" y="125"/>
                </a:lnTo>
                <a:lnTo>
                  <a:pt x="1156" y="125"/>
                </a:lnTo>
                <a:lnTo>
                  <a:pt x="1155" y="127"/>
                </a:lnTo>
                <a:lnTo>
                  <a:pt x="1154" y="126"/>
                </a:lnTo>
                <a:lnTo>
                  <a:pt x="1154" y="126"/>
                </a:lnTo>
                <a:lnTo>
                  <a:pt x="1155" y="125"/>
                </a:lnTo>
                <a:close/>
                <a:moveTo>
                  <a:pt x="1162" y="211"/>
                </a:moveTo>
                <a:lnTo>
                  <a:pt x="1160" y="217"/>
                </a:lnTo>
                <a:lnTo>
                  <a:pt x="1154" y="217"/>
                </a:lnTo>
                <a:lnTo>
                  <a:pt x="1154" y="214"/>
                </a:lnTo>
                <a:lnTo>
                  <a:pt x="1154" y="211"/>
                </a:lnTo>
                <a:lnTo>
                  <a:pt x="1158" y="210"/>
                </a:lnTo>
                <a:lnTo>
                  <a:pt x="1162" y="211"/>
                </a:lnTo>
                <a:close/>
                <a:moveTo>
                  <a:pt x="1159" y="226"/>
                </a:moveTo>
                <a:lnTo>
                  <a:pt x="1158" y="230"/>
                </a:lnTo>
                <a:lnTo>
                  <a:pt x="1154" y="230"/>
                </a:lnTo>
                <a:lnTo>
                  <a:pt x="1150" y="232"/>
                </a:lnTo>
                <a:lnTo>
                  <a:pt x="1145" y="232"/>
                </a:lnTo>
                <a:lnTo>
                  <a:pt x="1145" y="232"/>
                </a:lnTo>
                <a:lnTo>
                  <a:pt x="1145" y="232"/>
                </a:lnTo>
                <a:lnTo>
                  <a:pt x="1144" y="232"/>
                </a:lnTo>
                <a:lnTo>
                  <a:pt x="1144" y="232"/>
                </a:lnTo>
                <a:lnTo>
                  <a:pt x="1144" y="232"/>
                </a:lnTo>
                <a:lnTo>
                  <a:pt x="1144" y="233"/>
                </a:lnTo>
                <a:lnTo>
                  <a:pt x="1143" y="232"/>
                </a:lnTo>
                <a:lnTo>
                  <a:pt x="1140" y="230"/>
                </a:lnTo>
                <a:lnTo>
                  <a:pt x="1142" y="229"/>
                </a:lnTo>
                <a:lnTo>
                  <a:pt x="1143" y="227"/>
                </a:lnTo>
                <a:lnTo>
                  <a:pt x="1144" y="229"/>
                </a:lnTo>
                <a:lnTo>
                  <a:pt x="1145" y="229"/>
                </a:lnTo>
                <a:lnTo>
                  <a:pt x="1146" y="227"/>
                </a:lnTo>
                <a:lnTo>
                  <a:pt x="1148" y="226"/>
                </a:lnTo>
                <a:lnTo>
                  <a:pt x="1154" y="225"/>
                </a:lnTo>
                <a:lnTo>
                  <a:pt x="1159" y="226"/>
                </a:lnTo>
                <a:lnTo>
                  <a:pt x="1158" y="226"/>
                </a:lnTo>
                <a:lnTo>
                  <a:pt x="1159" y="226"/>
                </a:lnTo>
                <a:close/>
                <a:moveTo>
                  <a:pt x="1142" y="175"/>
                </a:moveTo>
                <a:lnTo>
                  <a:pt x="1140" y="176"/>
                </a:lnTo>
                <a:lnTo>
                  <a:pt x="1139" y="176"/>
                </a:lnTo>
                <a:lnTo>
                  <a:pt x="1140" y="175"/>
                </a:lnTo>
                <a:lnTo>
                  <a:pt x="1142" y="175"/>
                </a:lnTo>
                <a:close/>
                <a:moveTo>
                  <a:pt x="1134" y="125"/>
                </a:moveTo>
                <a:lnTo>
                  <a:pt x="1138" y="127"/>
                </a:lnTo>
                <a:lnTo>
                  <a:pt x="1137" y="132"/>
                </a:lnTo>
                <a:lnTo>
                  <a:pt x="1134" y="130"/>
                </a:lnTo>
                <a:lnTo>
                  <a:pt x="1134" y="125"/>
                </a:lnTo>
                <a:close/>
                <a:moveTo>
                  <a:pt x="1129" y="204"/>
                </a:moveTo>
                <a:lnTo>
                  <a:pt x="1138" y="201"/>
                </a:lnTo>
                <a:lnTo>
                  <a:pt x="1147" y="202"/>
                </a:lnTo>
                <a:lnTo>
                  <a:pt x="1148" y="201"/>
                </a:lnTo>
                <a:lnTo>
                  <a:pt x="1150" y="202"/>
                </a:lnTo>
                <a:lnTo>
                  <a:pt x="1147" y="205"/>
                </a:lnTo>
                <a:lnTo>
                  <a:pt x="1144" y="208"/>
                </a:lnTo>
                <a:lnTo>
                  <a:pt x="1143" y="208"/>
                </a:lnTo>
                <a:lnTo>
                  <a:pt x="1140" y="208"/>
                </a:lnTo>
                <a:lnTo>
                  <a:pt x="1138" y="208"/>
                </a:lnTo>
                <a:lnTo>
                  <a:pt x="1137" y="209"/>
                </a:lnTo>
                <a:lnTo>
                  <a:pt x="1129" y="209"/>
                </a:lnTo>
                <a:lnTo>
                  <a:pt x="1129" y="204"/>
                </a:lnTo>
                <a:lnTo>
                  <a:pt x="1128" y="207"/>
                </a:lnTo>
                <a:lnTo>
                  <a:pt x="1129" y="204"/>
                </a:lnTo>
                <a:close/>
                <a:moveTo>
                  <a:pt x="1123" y="177"/>
                </a:moveTo>
                <a:lnTo>
                  <a:pt x="1125" y="180"/>
                </a:lnTo>
                <a:lnTo>
                  <a:pt x="1125" y="181"/>
                </a:lnTo>
                <a:lnTo>
                  <a:pt x="1123" y="180"/>
                </a:lnTo>
                <a:lnTo>
                  <a:pt x="1123" y="177"/>
                </a:lnTo>
                <a:close/>
                <a:moveTo>
                  <a:pt x="1119" y="249"/>
                </a:moveTo>
                <a:lnTo>
                  <a:pt x="1119" y="249"/>
                </a:lnTo>
                <a:lnTo>
                  <a:pt x="1119" y="249"/>
                </a:lnTo>
                <a:lnTo>
                  <a:pt x="1119" y="249"/>
                </a:lnTo>
                <a:lnTo>
                  <a:pt x="1119" y="249"/>
                </a:lnTo>
                <a:close/>
                <a:moveTo>
                  <a:pt x="1071" y="258"/>
                </a:moveTo>
                <a:lnTo>
                  <a:pt x="1070" y="259"/>
                </a:lnTo>
                <a:lnTo>
                  <a:pt x="1070" y="262"/>
                </a:lnTo>
                <a:lnTo>
                  <a:pt x="1071" y="260"/>
                </a:lnTo>
                <a:lnTo>
                  <a:pt x="1073" y="260"/>
                </a:lnTo>
                <a:lnTo>
                  <a:pt x="1073" y="263"/>
                </a:lnTo>
                <a:lnTo>
                  <a:pt x="1072" y="265"/>
                </a:lnTo>
                <a:lnTo>
                  <a:pt x="1077" y="265"/>
                </a:lnTo>
                <a:lnTo>
                  <a:pt x="1082" y="264"/>
                </a:lnTo>
                <a:lnTo>
                  <a:pt x="1087" y="263"/>
                </a:lnTo>
                <a:lnTo>
                  <a:pt x="1092" y="262"/>
                </a:lnTo>
                <a:lnTo>
                  <a:pt x="1093" y="259"/>
                </a:lnTo>
                <a:lnTo>
                  <a:pt x="1093" y="256"/>
                </a:lnTo>
                <a:lnTo>
                  <a:pt x="1095" y="255"/>
                </a:lnTo>
                <a:lnTo>
                  <a:pt x="1099" y="255"/>
                </a:lnTo>
                <a:lnTo>
                  <a:pt x="1106" y="252"/>
                </a:lnTo>
                <a:lnTo>
                  <a:pt x="1114" y="251"/>
                </a:lnTo>
                <a:lnTo>
                  <a:pt x="1118" y="250"/>
                </a:lnTo>
                <a:lnTo>
                  <a:pt x="1121" y="249"/>
                </a:lnTo>
                <a:lnTo>
                  <a:pt x="1120" y="249"/>
                </a:lnTo>
                <a:lnTo>
                  <a:pt x="1119" y="249"/>
                </a:lnTo>
                <a:lnTo>
                  <a:pt x="1122" y="246"/>
                </a:lnTo>
                <a:lnTo>
                  <a:pt x="1122" y="249"/>
                </a:lnTo>
                <a:lnTo>
                  <a:pt x="1126" y="250"/>
                </a:lnTo>
                <a:lnTo>
                  <a:pt x="1126" y="252"/>
                </a:lnTo>
                <a:lnTo>
                  <a:pt x="1127" y="252"/>
                </a:lnTo>
                <a:lnTo>
                  <a:pt x="1127" y="254"/>
                </a:lnTo>
                <a:lnTo>
                  <a:pt x="1131" y="252"/>
                </a:lnTo>
                <a:lnTo>
                  <a:pt x="1137" y="252"/>
                </a:lnTo>
                <a:lnTo>
                  <a:pt x="1140" y="251"/>
                </a:lnTo>
                <a:lnTo>
                  <a:pt x="1145" y="251"/>
                </a:lnTo>
                <a:lnTo>
                  <a:pt x="1147" y="252"/>
                </a:lnTo>
                <a:lnTo>
                  <a:pt x="1145" y="255"/>
                </a:lnTo>
                <a:lnTo>
                  <a:pt x="1147" y="255"/>
                </a:lnTo>
                <a:lnTo>
                  <a:pt x="1148" y="254"/>
                </a:lnTo>
                <a:lnTo>
                  <a:pt x="1150" y="256"/>
                </a:lnTo>
                <a:lnTo>
                  <a:pt x="1150" y="257"/>
                </a:lnTo>
                <a:lnTo>
                  <a:pt x="1148" y="258"/>
                </a:lnTo>
                <a:lnTo>
                  <a:pt x="1146" y="258"/>
                </a:lnTo>
                <a:lnTo>
                  <a:pt x="1154" y="258"/>
                </a:lnTo>
                <a:lnTo>
                  <a:pt x="1161" y="257"/>
                </a:lnTo>
                <a:lnTo>
                  <a:pt x="1160" y="257"/>
                </a:lnTo>
                <a:lnTo>
                  <a:pt x="1159" y="257"/>
                </a:lnTo>
                <a:lnTo>
                  <a:pt x="1159" y="256"/>
                </a:lnTo>
                <a:lnTo>
                  <a:pt x="1159" y="254"/>
                </a:lnTo>
                <a:lnTo>
                  <a:pt x="1162" y="251"/>
                </a:lnTo>
                <a:lnTo>
                  <a:pt x="1164" y="249"/>
                </a:lnTo>
                <a:lnTo>
                  <a:pt x="1169" y="247"/>
                </a:lnTo>
                <a:lnTo>
                  <a:pt x="1175" y="248"/>
                </a:lnTo>
                <a:lnTo>
                  <a:pt x="1173" y="248"/>
                </a:lnTo>
                <a:lnTo>
                  <a:pt x="1171" y="249"/>
                </a:lnTo>
                <a:lnTo>
                  <a:pt x="1171" y="250"/>
                </a:lnTo>
                <a:lnTo>
                  <a:pt x="1171" y="251"/>
                </a:lnTo>
                <a:lnTo>
                  <a:pt x="1169" y="254"/>
                </a:lnTo>
                <a:lnTo>
                  <a:pt x="1167" y="257"/>
                </a:lnTo>
                <a:lnTo>
                  <a:pt x="1172" y="257"/>
                </a:lnTo>
                <a:lnTo>
                  <a:pt x="1178" y="255"/>
                </a:lnTo>
                <a:lnTo>
                  <a:pt x="1185" y="256"/>
                </a:lnTo>
                <a:lnTo>
                  <a:pt x="1185" y="259"/>
                </a:lnTo>
                <a:lnTo>
                  <a:pt x="1183" y="260"/>
                </a:lnTo>
                <a:lnTo>
                  <a:pt x="1180" y="260"/>
                </a:lnTo>
                <a:lnTo>
                  <a:pt x="1178" y="258"/>
                </a:lnTo>
                <a:lnTo>
                  <a:pt x="1178" y="257"/>
                </a:lnTo>
                <a:lnTo>
                  <a:pt x="1175" y="257"/>
                </a:lnTo>
                <a:lnTo>
                  <a:pt x="1173" y="260"/>
                </a:lnTo>
                <a:lnTo>
                  <a:pt x="1175" y="260"/>
                </a:lnTo>
                <a:lnTo>
                  <a:pt x="1175" y="262"/>
                </a:lnTo>
                <a:lnTo>
                  <a:pt x="1173" y="260"/>
                </a:lnTo>
                <a:lnTo>
                  <a:pt x="1173" y="260"/>
                </a:lnTo>
                <a:lnTo>
                  <a:pt x="1169" y="265"/>
                </a:lnTo>
                <a:lnTo>
                  <a:pt x="1165" y="268"/>
                </a:lnTo>
                <a:lnTo>
                  <a:pt x="1164" y="267"/>
                </a:lnTo>
                <a:lnTo>
                  <a:pt x="1164" y="266"/>
                </a:lnTo>
                <a:lnTo>
                  <a:pt x="1164" y="266"/>
                </a:lnTo>
                <a:lnTo>
                  <a:pt x="1164" y="266"/>
                </a:lnTo>
                <a:lnTo>
                  <a:pt x="1162" y="265"/>
                </a:lnTo>
                <a:lnTo>
                  <a:pt x="1158" y="265"/>
                </a:lnTo>
                <a:lnTo>
                  <a:pt x="1154" y="265"/>
                </a:lnTo>
                <a:lnTo>
                  <a:pt x="1150" y="265"/>
                </a:lnTo>
                <a:lnTo>
                  <a:pt x="1147" y="265"/>
                </a:lnTo>
                <a:lnTo>
                  <a:pt x="1147" y="266"/>
                </a:lnTo>
                <a:lnTo>
                  <a:pt x="1146" y="267"/>
                </a:lnTo>
                <a:lnTo>
                  <a:pt x="1145" y="268"/>
                </a:lnTo>
                <a:lnTo>
                  <a:pt x="1145" y="266"/>
                </a:lnTo>
                <a:lnTo>
                  <a:pt x="1143" y="265"/>
                </a:lnTo>
                <a:lnTo>
                  <a:pt x="1139" y="266"/>
                </a:lnTo>
                <a:lnTo>
                  <a:pt x="1136" y="267"/>
                </a:lnTo>
                <a:lnTo>
                  <a:pt x="1134" y="267"/>
                </a:lnTo>
                <a:lnTo>
                  <a:pt x="1134" y="271"/>
                </a:lnTo>
                <a:lnTo>
                  <a:pt x="1140" y="272"/>
                </a:lnTo>
                <a:lnTo>
                  <a:pt x="1147" y="272"/>
                </a:lnTo>
                <a:lnTo>
                  <a:pt x="1146" y="275"/>
                </a:lnTo>
                <a:lnTo>
                  <a:pt x="1143" y="277"/>
                </a:lnTo>
                <a:lnTo>
                  <a:pt x="1140" y="277"/>
                </a:lnTo>
                <a:lnTo>
                  <a:pt x="1138" y="279"/>
                </a:lnTo>
                <a:lnTo>
                  <a:pt x="1137" y="280"/>
                </a:lnTo>
                <a:lnTo>
                  <a:pt x="1135" y="279"/>
                </a:lnTo>
                <a:lnTo>
                  <a:pt x="1131" y="280"/>
                </a:lnTo>
                <a:lnTo>
                  <a:pt x="1127" y="281"/>
                </a:lnTo>
                <a:lnTo>
                  <a:pt x="1125" y="279"/>
                </a:lnTo>
                <a:lnTo>
                  <a:pt x="1125" y="275"/>
                </a:lnTo>
                <a:lnTo>
                  <a:pt x="1121" y="276"/>
                </a:lnTo>
                <a:lnTo>
                  <a:pt x="1119" y="277"/>
                </a:lnTo>
                <a:lnTo>
                  <a:pt x="1118" y="275"/>
                </a:lnTo>
                <a:lnTo>
                  <a:pt x="1118" y="273"/>
                </a:lnTo>
                <a:lnTo>
                  <a:pt x="1112" y="273"/>
                </a:lnTo>
                <a:lnTo>
                  <a:pt x="1107" y="272"/>
                </a:lnTo>
                <a:lnTo>
                  <a:pt x="1107" y="272"/>
                </a:lnTo>
                <a:lnTo>
                  <a:pt x="1106" y="273"/>
                </a:lnTo>
                <a:lnTo>
                  <a:pt x="1105" y="274"/>
                </a:lnTo>
                <a:lnTo>
                  <a:pt x="1105" y="275"/>
                </a:lnTo>
                <a:lnTo>
                  <a:pt x="1099" y="275"/>
                </a:lnTo>
                <a:lnTo>
                  <a:pt x="1099" y="271"/>
                </a:lnTo>
                <a:lnTo>
                  <a:pt x="1102" y="269"/>
                </a:lnTo>
                <a:lnTo>
                  <a:pt x="1103" y="268"/>
                </a:lnTo>
                <a:lnTo>
                  <a:pt x="1104" y="267"/>
                </a:lnTo>
                <a:lnTo>
                  <a:pt x="1105" y="265"/>
                </a:lnTo>
                <a:lnTo>
                  <a:pt x="1096" y="268"/>
                </a:lnTo>
                <a:lnTo>
                  <a:pt x="1087" y="269"/>
                </a:lnTo>
                <a:lnTo>
                  <a:pt x="1079" y="272"/>
                </a:lnTo>
                <a:lnTo>
                  <a:pt x="1070" y="272"/>
                </a:lnTo>
                <a:lnTo>
                  <a:pt x="1070" y="269"/>
                </a:lnTo>
                <a:lnTo>
                  <a:pt x="1070" y="268"/>
                </a:lnTo>
                <a:lnTo>
                  <a:pt x="1069" y="268"/>
                </a:lnTo>
                <a:lnTo>
                  <a:pt x="1069" y="268"/>
                </a:lnTo>
                <a:lnTo>
                  <a:pt x="1068" y="262"/>
                </a:lnTo>
                <a:lnTo>
                  <a:pt x="1071" y="258"/>
                </a:lnTo>
                <a:close/>
                <a:moveTo>
                  <a:pt x="1175" y="262"/>
                </a:moveTo>
                <a:lnTo>
                  <a:pt x="1175" y="260"/>
                </a:lnTo>
                <a:lnTo>
                  <a:pt x="1176" y="260"/>
                </a:lnTo>
                <a:lnTo>
                  <a:pt x="1176" y="262"/>
                </a:lnTo>
                <a:lnTo>
                  <a:pt x="1175" y="262"/>
                </a:lnTo>
                <a:close/>
                <a:moveTo>
                  <a:pt x="1131" y="267"/>
                </a:moveTo>
                <a:lnTo>
                  <a:pt x="1129" y="265"/>
                </a:lnTo>
                <a:lnTo>
                  <a:pt x="1127" y="266"/>
                </a:lnTo>
                <a:lnTo>
                  <a:pt x="1129" y="268"/>
                </a:lnTo>
                <a:lnTo>
                  <a:pt x="1131" y="267"/>
                </a:lnTo>
                <a:lnTo>
                  <a:pt x="1131" y="268"/>
                </a:lnTo>
                <a:lnTo>
                  <a:pt x="1131" y="267"/>
                </a:lnTo>
                <a:close/>
                <a:moveTo>
                  <a:pt x="1118" y="252"/>
                </a:moveTo>
                <a:lnTo>
                  <a:pt x="1118" y="254"/>
                </a:lnTo>
                <a:lnTo>
                  <a:pt x="1118" y="255"/>
                </a:lnTo>
                <a:lnTo>
                  <a:pt x="1119" y="254"/>
                </a:lnTo>
                <a:lnTo>
                  <a:pt x="1119" y="252"/>
                </a:lnTo>
                <a:lnTo>
                  <a:pt x="1118" y="252"/>
                </a:lnTo>
                <a:lnTo>
                  <a:pt x="1118" y="252"/>
                </a:lnTo>
                <a:lnTo>
                  <a:pt x="1119" y="252"/>
                </a:lnTo>
                <a:lnTo>
                  <a:pt x="1118" y="252"/>
                </a:lnTo>
                <a:close/>
                <a:moveTo>
                  <a:pt x="1110" y="260"/>
                </a:moveTo>
                <a:lnTo>
                  <a:pt x="1112" y="259"/>
                </a:lnTo>
                <a:lnTo>
                  <a:pt x="1112" y="258"/>
                </a:lnTo>
                <a:lnTo>
                  <a:pt x="1111" y="260"/>
                </a:lnTo>
                <a:lnTo>
                  <a:pt x="1110" y="260"/>
                </a:lnTo>
                <a:close/>
                <a:moveTo>
                  <a:pt x="1128" y="272"/>
                </a:moveTo>
                <a:lnTo>
                  <a:pt x="1128" y="273"/>
                </a:lnTo>
                <a:lnTo>
                  <a:pt x="1128" y="273"/>
                </a:lnTo>
                <a:lnTo>
                  <a:pt x="1129" y="273"/>
                </a:lnTo>
                <a:lnTo>
                  <a:pt x="1130" y="272"/>
                </a:lnTo>
                <a:lnTo>
                  <a:pt x="1130" y="272"/>
                </a:lnTo>
                <a:lnTo>
                  <a:pt x="1128" y="272"/>
                </a:lnTo>
                <a:lnTo>
                  <a:pt x="1128" y="272"/>
                </a:lnTo>
                <a:lnTo>
                  <a:pt x="1128" y="272"/>
                </a:lnTo>
                <a:close/>
                <a:moveTo>
                  <a:pt x="1144" y="260"/>
                </a:moveTo>
                <a:lnTo>
                  <a:pt x="1144" y="259"/>
                </a:lnTo>
                <a:lnTo>
                  <a:pt x="1145" y="258"/>
                </a:lnTo>
                <a:lnTo>
                  <a:pt x="1143" y="258"/>
                </a:lnTo>
                <a:lnTo>
                  <a:pt x="1142" y="259"/>
                </a:lnTo>
                <a:lnTo>
                  <a:pt x="1142" y="260"/>
                </a:lnTo>
                <a:lnTo>
                  <a:pt x="1144" y="260"/>
                </a:lnTo>
                <a:lnTo>
                  <a:pt x="1143" y="260"/>
                </a:lnTo>
                <a:lnTo>
                  <a:pt x="1144" y="260"/>
                </a:lnTo>
                <a:close/>
                <a:moveTo>
                  <a:pt x="1105" y="221"/>
                </a:moveTo>
                <a:lnTo>
                  <a:pt x="1105" y="219"/>
                </a:lnTo>
                <a:lnTo>
                  <a:pt x="1106" y="218"/>
                </a:lnTo>
                <a:lnTo>
                  <a:pt x="1103" y="217"/>
                </a:lnTo>
                <a:lnTo>
                  <a:pt x="1101" y="216"/>
                </a:lnTo>
                <a:lnTo>
                  <a:pt x="1105" y="214"/>
                </a:lnTo>
                <a:lnTo>
                  <a:pt x="1111" y="213"/>
                </a:lnTo>
                <a:lnTo>
                  <a:pt x="1112" y="215"/>
                </a:lnTo>
                <a:lnTo>
                  <a:pt x="1112" y="216"/>
                </a:lnTo>
                <a:lnTo>
                  <a:pt x="1111" y="217"/>
                </a:lnTo>
                <a:lnTo>
                  <a:pt x="1111" y="218"/>
                </a:lnTo>
                <a:lnTo>
                  <a:pt x="1109" y="219"/>
                </a:lnTo>
                <a:lnTo>
                  <a:pt x="1105" y="221"/>
                </a:lnTo>
                <a:lnTo>
                  <a:pt x="1105" y="221"/>
                </a:lnTo>
                <a:lnTo>
                  <a:pt x="1105" y="221"/>
                </a:lnTo>
                <a:close/>
                <a:moveTo>
                  <a:pt x="594" y="216"/>
                </a:moveTo>
                <a:lnTo>
                  <a:pt x="593" y="214"/>
                </a:lnTo>
                <a:lnTo>
                  <a:pt x="593" y="211"/>
                </a:lnTo>
                <a:lnTo>
                  <a:pt x="595" y="213"/>
                </a:lnTo>
                <a:lnTo>
                  <a:pt x="594" y="216"/>
                </a:lnTo>
                <a:close/>
                <a:moveTo>
                  <a:pt x="1110" y="244"/>
                </a:moveTo>
                <a:lnTo>
                  <a:pt x="1107" y="247"/>
                </a:lnTo>
                <a:lnTo>
                  <a:pt x="1106" y="246"/>
                </a:lnTo>
                <a:lnTo>
                  <a:pt x="1107" y="244"/>
                </a:lnTo>
                <a:lnTo>
                  <a:pt x="1110" y="244"/>
                </a:lnTo>
                <a:lnTo>
                  <a:pt x="1109" y="244"/>
                </a:lnTo>
                <a:lnTo>
                  <a:pt x="1110" y="244"/>
                </a:lnTo>
                <a:close/>
                <a:moveTo>
                  <a:pt x="1104" y="209"/>
                </a:moveTo>
                <a:lnTo>
                  <a:pt x="1105" y="210"/>
                </a:lnTo>
                <a:lnTo>
                  <a:pt x="1106" y="213"/>
                </a:lnTo>
                <a:lnTo>
                  <a:pt x="1109" y="209"/>
                </a:lnTo>
                <a:lnTo>
                  <a:pt x="1112" y="209"/>
                </a:lnTo>
                <a:lnTo>
                  <a:pt x="1109" y="213"/>
                </a:lnTo>
                <a:lnTo>
                  <a:pt x="1103" y="214"/>
                </a:lnTo>
                <a:lnTo>
                  <a:pt x="1102" y="213"/>
                </a:lnTo>
                <a:lnTo>
                  <a:pt x="1099" y="213"/>
                </a:lnTo>
                <a:lnTo>
                  <a:pt x="1102" y="211"/>
                </a:lnTo>
                <a:lnTo>
                  <a:pt x="1104" y="209"/>
                </a:lnTo>
                <a:lnTo>
                  <a:pt x="1104" y="210"/>
                </a:lnTo>
                <a:lnTo>
                  <a:pt x="1104" y="209"/>
                </a:lnTo>
                <a:close/>
                <a:moveTo>
                  <a:pt x="1087" y="233"/>
                </a:moveTo>
                <a:lnTo>
                  <a:pt x="1087" y="235"/>
                </a:lnTo>
                <a:lnTo>
                  <a:pt x="1087" y="237"/>
                </a:lnTo>
                <a:lnTo>
                  <a:pt x="1086" y="235"/>
                </a:lnTo>
                <a:lnTo>
                  <a:pt x="1087" y="233"/>
                </a:lnTo>
                <a:close/>
                <a:moveTo>
                  <a:pt x="1078" y="248"/>
                </a:moveTo>
                <a:lnTo>
                  <a:pt x="1077" y="249"/>
                </a:lnTo>
                <a:lnTo>
                  <a:pt x="1076" y="252"/>
                </a:lnTo>
                <a:lnTo>
                  <a:pt x="1074" y="249"/>
                </a:lnTo>
                <a:lnTo>
                  <a:pt x="1078" y="248"/>
                </a:lnTo>
                <a:lnTo>
                  <a:pt x="1077" y="248"/>
                </a:lnTo>
                <a:lnTo>
                  <a:pt x="1078" y="248"/>
                </a:lnTo>
                <a:close/>
                <a:moveTo>
                  <a:pt x="1072" y="258"/>
                </a:moveTo>
                <a:lnTo>
                  <a:pt x="1073" y="258"/>
                </a:lnTo>
                <a:lnTo>
                  <a:pt x="1074" y="258"/>
                </a:lnTo>
                <a:lnTo>
                  <a:pt x="1073" y="258"/>
                </a:lnTo>
                <a:lnTo>
                  <a:pt x="1072" y="258"/>
                </a:lnTo>
                <a:close/>
                <a:moveTo>
                  <a:pt x="1172" y="249"/>
                </a:moveTo>
                <a:lnTo>
                  <a:pt x="1172" y="250"/>
                </a:lnTo>
                <a:lnTo>
                  <a:pt x="1172" y="250"/>
                </a:lnTo>
                <a:lnTo>
                  <a:pt x="1172" y="249"/>
                </a:lnTo>
                <a:lnTo>
                  <a:pt x="1172" y="249"/>
                </a:lnTo>
                <a:lnTo>
                  <a:pt x="1172" y="249"/>
                </a:lnTo>
                <a:lnTo>
                  <a:pt x="1172" y="249"/>
                </a:lnTo>
                <a:close/>
                <a:moveTo>
                  <a:pt x="1177" y="252"/>
                </a:moveTo>
                <a:lnTo>
                  <a:pt x="1177" y="251"/>
                </a:lnTo>
                <a:lnTo>
                  <a:pt x="1177" y="252"/>
                </a:lnTo>
                <a:close/>
                <a:moveTo>
                  <a:pt x="1136" y="267"/>
                </a:moveTo>
                <a:lnTo>
                  <a:pt x="1135" y="268"/>
                </a:lnTo>
                <a:lnTo>
                  <a:pt x="1134" y="271"/>
                </a:lnTo>
                <a:lnTo>
                  <a:pt x="1134" y="267"/>
                </a:lnTo>
                <a:lnTo>
                  <a:pt x="1136" y="267"/>
                </a:lnTo>
                <a:lnTo>
                  <a:pt x="1135" y="267"/>
                </a:lnTo>
                <a:lnTo>
                  <a:pt x="1136" y="267"/>
                </a:lnTo>
                <a:close/>
                <a:moveTo>
                  <a:pt x="1140" y="290"/>
                </a:moveTo>
                <a:lnTo>
                  <a:pt x="1137" y="291"/>
                </a:lnTo>
                <a:lnTo>
                  <a:pt x="1134" y="292"/>
                </a:lnTo>
                <a:lnTo>
                  <a:pt x="1131" y="292"/>
                </a:lnTo>
                <a:lnTo>
                  <a:pt x="1128" y="293"/>
                </a:lnTo>
                <a:lnTo>
                  <a:pt x="1128" y="290"/>
                </a:lnTo>
                <a:lnTo>
                  <a:pt x="1128" y="288"/>
                </a:lnTo>
                <a:lnTo>
                  <a:pt x="1132" y="285"/>
                </a:lnTo>
                <a:lnTo>
                  <a:pt x="1137" y="285"/>
                </a:lnTo>
                <a:lnTo>
                  <a:pt x="1142" y="285"/>
                </a:lnTo>
                <a:lnTo>
                  <a:pt x="1140" y="290"/>
                </a:lnTo>
                <a:lnTo>
                  <a:pt x="1139" y="290"/>
                </a:lnTo>
                <a:lnTo>
                  <a:pt x="1140" y="290"/>
                </a:lnTo>
                <a:close/>
                <a:moveTo>
                  <a:pt x="1135" y="306"/>
                </a:moveTo>
                <a:lnTo>
                  <a:pt x="1134" y="306"/>
                </a:lnTo>
                <a:lnTo>
                  <a:pt x="1135" y="306"/>
                </a:lnTo>
                <a:close/>
                <a:moveTo>
                  <a:pt x="1090" y="306"/>
                </a:moveTo>
                <a:lnTo>
                  <a:pt x="1090" y="305"/>
                </a:lnTo>
                <a:lnTo>
                  <a:pt x="1090" y="306"/>
                </a:lnTo>
                <a:close/>
                <a:moveTo>
                  <a:pt x="1084" y="296"/>
                </a:moveTo>
                <a:lnTo>
                  <a:pt x="1088" y="298"/>
                </a:lnTo>
                <a:lnTo>
                  <a:pt x="1087" y="302"/>
                </a:lnTo>
                <a:lnTo>
                  <a:pt x="1082" y="301"/>
                </a:lnTo>
                <a:lnTo>
                  <a:pt x="1084" y="296"/>
                </a:lnTo>
                <a:lnTo>
                  <a:pt x="1084" y="297"/>
                </a:lnTo>
                <a:lnTo>
                  <a:pt x="1084" y="296"/>
                </a:lnTo>
                <a:close/>
                <a:moveTo>
                  <a:pt x="1063" y="240"/>
                </a:moveTo>
                <a:lnTo>
                  <a:pt x="1062" y="243"/>
                </a:lnTo>
                <a:lnTo>
                  <a:pt x="1061" y="246"/>
                </a:lnTo>
                <a:lnTo>
                  <a:pt x="1060" y="240"/>
                </a:lnTo>
                <a:lnTo>
                  <a:pt x="1063" y="240"/>
                </a:lnTo>
                <a:lnTo>
                  <a:pt x="1063" y="240"/>
                </a:lnTo>
                <a:lnTo>
                  <a:pt x="1063" y="240"/>
                </a:lnTo>
                <a:close/>
                <a:moveTo>
                  <a:pt x="1059" y="216"/>
                </a:moveTo>
                <a:lnTo>
                  <a:pt x="1060" y="217"/>
                </a:lnTo>
                <a:lnTo>
                  <a:pt x="1060" y="219"/>
                </a:lnTo>
                <a:lnTo>
                  <a:pt x="1059" y="218"/>
                </a:lnTo>
                <a:lnTo>
                  <a:pt x="1059" y="216"/>
                </a:lnTo>
                <a:close/>
                <a:moveTo>
                  <a:pt x="1047" y="152"/>
                </a:moveTo>
                <a:lnTo>
                  <a:pt x="1049" y="151"/>
                </a:lnTo>
                <a:lnTo>
                  <a:pt x="1051" y="152"/>
                </a:lnTo>
                <a:lnTo>
                  <a:pt x="1049" y="155"/>
                </a:lnTo>
                <a:lnTo>
                  <a:pt x="1048" y="157"/>
                </a:lnTo>
                <a:lnTo>
                  <a:pt x="1047" y="155"/>
                </a:lnTo>
                <a:lnTo>
                  <a:pt x="1047" y="152"/>
                </a:lnTo>
                <a:lnTo>
                  <a:pt x="1047" y="152"/>
                </a:lnTo>
                <a:lnTo>
                  <a:pt x="1047" y="152"/>
                </a:lnTo>
                <a:close/>
                <a:moveTo>
                  <a:pt x="1046" y="211"/>
                </a:moveTo>
                <a:lnTo>
                  <a:pt x="1046" y="210"/>
                </a:lnTo>
                <a:lnTo>
                  <a:pt x="1047" y="210"/>
                </a:lnTo>
                <a:lnTo>
                  <a:pt x="1047" y="211"/>
                </a:lnTo>
                <a:lnTo>
                  <a:pt x="1047" y="213"/>
                </a:lnTo>
                <a:lnTo>
                  <a:pt x="1046" y="211"/>
                </a:lnTo>
                <a:lnTo>
                  <a:pt x="1045" y="210"/>
                </a:lnTo>
                <a:lnTo>
                  <a:pt x="1046" y="210"/>
                </a:lnTo>
                <a:lnTo>
                  <a:pt x="1046" y="211"/>
                </a:lnTo>
                <a:lnTo>
                  <a:pt x="1046" y="211"/>
                </a:lnTo>
                <a:lnTo>
                  <a:pt x="1046" y="211"/>
                </a:lnTo>
                <a:close/>
                <a:moveTo>
                  <a:pt x="1069" y="250"/>
                </a:moveTo>
                <a:lnTo>
                  <a:pt x="1066" y="251"/>
                </a:lnTo>
                <a:lnTo>
                  <a:pt x="1065" y="252"/>
                </a:lnTo>
                <a:lnTo>
                  <a:pt x="1065" y="254"/>
                </a:lnTo>
                <a:lnTo>
                  <a:pt x="1065" y="255"/>
                </a:lnTo>
                <a:lnTo>
                  <a:pt x="1060" y="257"/>
                </a:lnTo>
                <a:lnTo>
                  <a:pt x="1054" y="258"/>
                </a:lnTo>
                <a:lnTo>
                  <a:pt x="1052" y="259"/>
                </a:lnTo>
                <a:lnTo>
                  <a:pt x="1049" y="259"/>
                </a:lnTo>
                <a:lnTo>
                  <a:pt x="1048" y="259"/>
                </a:lnTo>
                <a:lnTo>
                  <a:pt x="1047" y="259"/>
                </a:lnTo>
                <a:lnTo>
                  <a:pt x="1044" y="259"/>
                </a:lnTo>
                <a:lnTo>
                  <a:pt x="1040" y="262"/>
                </a:lnTo>
                <a:lnTo>
                  <a:pt x="1041" y="256"/>
                </a:lnTo>
                <a:lnTo>
                  <a:pt x="1048" y="252"/>
                </a:lnTo>
                <a:lnTo>
                  <a:pt x="1059" y="250"/>
                </a:lnTo>
                <a:lnTo>
                  <a:pt x="1069" y="250"/>
                </a:lnTo>
                <a:lnTo>
                  <a:pt x="1064" y="250"/>
                </a:lnTo>
                <a:lnTo>
                  <a:pt x="1069" y="250"/>
                </a:lnTo>
                <a:close/>
                <a:moveTo>
                  <a:pt x="905" y="254"/>
                </a:moveTo>
                <a:lnTo>
                  <a:pt x="904" y="254"/>
                </a:lnTo>
                <a:lnTo>
                  <a:pt x="904" y="255"/>
                </a:lnTo>
                <a:lnTo>
                  <a:pt x="904" y="251"/>
                </a:lnTo>
                <a:lnTo>
                  <a:pt x="904" y="248"/>
                </a:lnTo>
                <a:lnTo>
                  <a:pt x="905" y="250"/>
                </a:lnTo>
                <a:lnTo>
                  <a:pt x="905" y="254"/>
                </a:lnTo>
                <a:lnTo>
                  <a:pt x="905" y="254"/>
                </a:lnTo>
                <a:lnTo>
                  <a:pt x="905" y="254"/>
                </a:lnTo>
                <a:close/>
                <a:moveTo>
                  <a:pt x="1051" y="338"/>
                </a:moveTo>
                <a:lnTo>
                  <a:pt x="1047" y="339"/>
                </a:lnTo>
                <a:lnTo>
                  <a:pt x="1045" y="339"/>
                </a:lnTo>
                <a:lnTo>
                  <a:pt x="1045" y="337"/>
                </a:lnTo>
                <a:lnTo>
                  <a:pt x="1045" y="333"/>
                </a:lnTo>
                <a:lnTo>
                  <a:pt x="1048" y="333"/>
                </a:lnTo>
                <a:lnTo>
                  <a:pt x="1052" y="332"/>
                </a:lnTo>
                <a:lnTo>
                  <a:pt x="1051" y="335"/>
                </a:lnTo>
                <a:lnTo>
                  <a:pt x="1051" y="338"/>
                </a:lnTo>
                <a:lnTo>
                  <a:pt x="1049" y="338"/>
                </a:lnTo>
                <a:lnTo>
                  <a:pt x="1051" y="338"/>
                </a:lnTo>
                <a:close/>
                <a:moveTo>
                  <a:pt x="1048" y="331"/>
                </a:moveTo>
                <a:lnTo>
                  <a:pt x="1039" y="333"/>
                </a:lnTo>
                <a:lnTo>
                  <a:pt x="1035" y="330"/>
                </a:lnTo>
                <a:lnTo>
                  <a:pt x="1040" y="326"/>
                </a:lnTo>
                <a:lnTo>
                  <a:pt x="1047" y="325"/>
                </a:lnTo>
                <a:lnTo>
                  <a:pt x="1052" y="326"/>
                </a:lnTo>
                <a:lnTo>
                  <a:pt x="1048" y="331"/>
                </a:lnTo>
                <a:close/>
                <a:moveTo>
                  <a:pt x="1027" y="248"/>
                </a:moveTo>
                <a:lnTo>
                  <a:pt x="1033" y="246"/>
                </a:lnTo>
                <a:lnTo>
                  <a:pt x="1040" y="244"/>
                </a:lnTo>
                <a:lnTo>
                  <a:pt x="1039" y="247"/>
                </a:lnTo>
                <a:lnTo>
                  <a:pt x="1038" y="250"/>
                </a:lnTo>
                <a:lnTo>
                  <a:pt x="1035" y="250"/>
                </a:lnTo>
                <a:lnTo>
                  <a:pt x="1030" y="251"/>
                </a:lnTo>
                <a:lnTo>
                  <a:pt x="1029" y="251"/>
                </a:lnTo>
                <a:lnTo>
                  <a:pt x="1029" y="250"/>
                </a:lnTo>
                <a:lnTo>
                  <a:pt x="1026" y="250"/>
                </a:lnTo>
                <a:lnTo>
                  <a:pt x="1027" y="248"/>
                </a:lnTo>
                <a:lnTo>
                  <a:pt x="1028" y="248"/>
                </a:lnTo>
                <a:lnTo>
                  <a:pt x="1027" y="248"/>
                </a:lnTo>
                <a:close/>
                <a:moveTo>
                  <a:pt x="1029" y="255"/>
                </a:moveTo>
                <a:lnTo>
                  <a:pt x="1030" y="255"/>
                </a:lnTo>
                <a:lnTo>
                  <a:pt x="1031" y="255"/>
                </a:lnTo>
                <a:lnTo>
                  <a:pt x="1030" y="256"/>
                </a:lnTo>
                <a:lnTo>
                  <a:pt x="1031" y="257"/>
                </a:lnTo>
                <a:lnTo>
                  <a:pt x="1030" y="256"/>
                </a:lnTo>
                <a:lnTo>
                  <a:pt x="1029" y="255"/>
                </a:lnTo>
                <a:lnTo>
                  <a:pt x="1029" y="256"/>
                </a:lnTo>
                <a:lnTo>
                  <a:pt x="1029" y="255"/>
                </a:lnTo>
                <a:close/>
                <a:moveTo>
                  <a:pt x="1030" y="252"/>
                </a:moveTo>
                <a:lnTo>
                  <a:pt x="1031" y="252"/>
                </a:lnTo>
                <a:lnTo>
                  <a:pt x="1031" y="255"/>
                </a:lnTo>
                <a:lnTo>
                  <a:pt x="1030" y="254"/>
                </a:lnTo>
                <a:lnTo>
                  <a:pt x="1030" y="252"/>
                </a:lnTo>
                <a:lnTo>
                  <a:pt x="1030" y="252"/>
                </a:lnTo>
                <a:lnTo>
                  <a:pt x="1030" y="252"/>
                </a:lnTo>
                <a:close/>
                <a:moveTo>
                  <a:pt x="1031" y="255"/>
                </a:moveTo>
                <a:lnTo>
                  <a:pt x="1031" y="255"/>
                </a:lnTo>
                <a:lnTo>
                  <a:pt x="1031" y="255"/>
                </a:lnTo>
                <a:close/>
                <a:moveTo>
                  <a:pt x="1029" y="254"/>
                </a:moveTo>
                <a:lnTo>
                  <a:pt x="1029" y="255"/>
                </a:lnTo>
                <a:lnTo>
                  <a:pt x="1028" y="254"/>
                </a:lnTo>
                <a:lnTo>
                  <a:pt x="1028" y="254"/>
                </a:lnTo>
                <a:lnTo>
                  <a:pt x="1028" y="252"/>
                </a:lnTo>
                <a:lnTo>
                  <a:pt x="1029" y="254"/>
                </a:lnTo>
                <a:lnTo>
                  <a:pt x="1029" y="254"/>
                </a:lnTo>
                <a:close/>
                <a:moveTo>
                  <a:pt x="1008" y="359"/>
                </a:moveTo>
                <a:lnTo>
                  <a:pt x="1007" y="359"/>
                </a:lnTo>
                <a:lnTo>
                  <a:pt x="1007" y="358"/>
                </a:lnTo>
                <a:lnTo>
                  <a:pt x="1006" y="354"/>
                </a:lnTo>
                <a:lnTo>
                  <a:pt x="1010" y="352"/>
                </a:lnTo>
                <a:lnTo>
                  <a:pt x="1014" y="351"/>
                </a:lnTo>
                <a:lnTo>
                  <a:pt x="1018" y="352"/>
                </a:lnTo>
                <a:lnTo>
                  <a:pt x="1018" y="354"/>
                </a:lnTo>
                <a:lnTo>
                  <a:pt x="1018" y="356"/>
                </a:lnTo>
                <a:lnTo>
                  <a:pt x="1013" y="358"/>
                </a:lnTo>
                <a:lnTo>
                  <a:pt x="1008" y="359"/>
                </a:lnTo>
                <a:lnTo>
                  <a:pt x="1010" y="359"/>
                </a:lnTo>
                <a:lnTo>
                  <a:pt x="1008" y="359"/>
                </a:lnTo>
                <a:close/>
                <a:moveTo>
                  <a:pt x="1015" y="238"/>
                </a:moveTo>
                <a:lnTo>
                  <a:pt x="1015" y="240"/>
                </a:lnTo>
                <a:lnTo>
                  <a:pt x="1014" y="241"/>
                </a:lnTo>
                <a:lnTo>
                  <a:pt x="1013" y="240"/>
                </a:lnTo>
                <a:lnTo>
                  <a:pt x="1012" y="239"/>
                </a:lnTo>
                <a:lnTo>
                  <a:pt x="1014" y="239"/>
                </a:lnTo>
                <a:lnTo>
                  <a:pt x="1015" y="238"/>
                </a:lnTo>
                <a:lnTo>
                  <a:pt x="1015" y="239"/>
                </a:lnTo>
                <a:lnTo>
                  <a:pt x="1015" y="238"/>
                </a:lnTo>
                <a:close/>
                <a:moveTo>
                  <a:pt x="983" y="169"/>
                </a:moveTo>
                <a:lnTo>
                  <a:pt x="982" y="168"/>
                </a:lnTo>
                <a:lnTo>
                  <a:pt x="981" y="167"/>
                </a:lnTo>
                <a:lnTo>
                  <a:pt x="983" y="167"/>
                </a:lnTo>
                <a:lnTo>
                  <a:pt x="983" y="169"/>
                </a:lnTo>
                <a:close/>
                <a:moveTo>
                  <a:pt x="944" y="154"/>
                </a:moveTo>
                <a:lnTo>
                  <a:pt x="945" y="154"/>
                </a:lnTo>
                <a:lnTo>
                  <a:pt x="946" y="154"/>
                </a:lnTo>
                <a:lnTo>
                  <a:pt x="947" y="155"/>
                </a:lnTo>
                <a:lnTo>
                  <a:pt x="945" y="156"/>
                </a:lnTo>
                <a:lnTo>
                  <a:pt x="946" y="157"/>
                </a:lnTo>
                <a:lnTo>
                  <a:pt x="947" y="157"/>
                </a:lnTo>
                <a:lnTo>
                  <a:pt x="944" y="156"/>
                </a:lnTo>
                <a:lnTo>
                  <a:pt x="944" y="154"/>
                </a:lnTo>
                <a:lnTo>
                  <a:pt x="944" y="154"/>
                </a:lnTo>
                <a:lnTo>
                  <a:pt x="944" y="154"/>
                </a:lnTo>
                <a:close/>
                <a:moveTo>
                  <a:pt x="942" y="138"/>
                </a:moveTo>
                <a:lnTo>
                  <a:pt x="942" y="139"/>
                </a:lnTo>
                <a:lnTo>
                  <a:pt x="942" y="140"/>
                </a:lnTo>
                <a:lnTo>
                  <a:pt x="941" y="139"/>
                </a:lnTo>
                <a:lnTo>
                  <a:pt x="940" y="138"/>
                </a:lnTo>
                <a:lnTo>
                  <a:pt x="941" y="138"/>
                </a:lnTo>
                <a:lnTo>
                  <a:pt x="942" y="138"/>
                </a:lnTo>
                <a:lnTo>
                  <a:pt x="942" y="138"/>
                </a:lnTo>
                <a:lnTo>
                  <a:pt x="942" y="138"/>
                </a:lnTo>
                <a:close/>
                <a:moveTo>
                  <a:pt x="939" y="138"/>
                </a:moveTo>
                <a:lnTo>
                  <a:pt x="938" y="136"/>
                </a:lnTo>
                <a:lnTo>
                  <a:pt x="939" y="138"/>
                </a:lnTo>
                <a:close/>
                <a:moveTo>
                  <a:pt x="901" y="107"/>
                </a:moveTo>
                <a:lnTo>
                  <a:pt x="901" y="108"/>
                </a:lnTo>
                <a:lnTo>
                  <a:pt x="901" y="109"/>
                </a:lnTo>
                <a:lnTo>
                  <a:pt x="901" y="108"/>
                </a:lnTo>
                <a:lnTo>
                  <a:pt x="901" y="107"/>
                </a:lnTo>
                <a:close/>
                <a:moveTo>
                  <a:pt x="900" y="105"/>
                </a:moveTo>
                <a:lnTo>
                  <a:pt x="900" y="105"/>
                </a:lnTo>
                <a:lnTo>
                  <a:pt x="900" y="106"/>
                </a:lnTo>
                <a:lnTo>
                  <a:pt x="898" y="106"/>
                </a:lnTo>
                <a:lnTo>
                  <a:pt x="898" y="103"/>
                </a:lnTo>
                <a:lnTo>
                  <a:pt x="899" y="105"/>
                </a:lnTo>
                <a:lnTo>
                  <a:pt x="900" y="105"/>
                </a:lnTo>
                <a:lnTo>
                  <a:pt x="900" y="105"/>
                </a:lnTo>
                <a:lnTo>
                  <a:pt x="900" y="105"/>
                </a:lnTo>
                <a:close/>
                <a:moveTo>
                  <a:pt x="860" y="69"/>
                </a:moveTo>
                <a:lnTo>
                  <a:pt x="862" y="72"/>
                </a:lnTo>
                <a:lnTo>
                  <a:pt x="864" y="75"/>
                </a:lnTo>
                <a:lnTo>
                  <a:pt x="866" y="78"/>
                </a:lnTo>
                <a:lnTo>
                  <a:pt x="870" y="82"/>
                </a:lnTo>
                <a:lnTo>
                  <a:pt x="874" y="88"/>
                </a:lnTo>
                <a:lnTo>
                  <a:pt x="879" y="94"/>
                </a:lnTo>
                <a:lnTo>
                  <a:pt x="887" y="102"/>
                </a:lnTo>
                <a:lnTo>
                  <a:pt x="893" y="111"/>
                </a:lnTo>
                <a:lnTo>
                  <a:pt x="897" y="116"/>
                </a:lnTo>
                <a:lnTo>
                  <a:pt x="900" y="119"/>
                </a:lnTo>
                <a:lnTo>
                  <a:pt x="903" y="119"/>
                </a:lnTo>
                <a:lnTo>
                  <a:pt x="904" y="119"/>
                </a:lnTo>
                <a:lnTo>
                  <a:pt x="905" y="123"/>
                </a:lnTo>
                <a:lnTo>
                  <a:pt x="907" y="126"/>
                </a:lnTo>
                <a:lnTo>
                  <a:pt x="909" y="128"/>
                </a:lnTo>
                <a:lnTo>
                  <a:pt x="913" y="131"/>
                </a:lnTo>
                <a:lnTo>
                  <a:pt x="915" y="134"/>
                </a:lnTo>
                <a:lnTo>
                  <a:pt x="917" y="138"/>
                </a:lnTo>
                <a:lnTo>
                  <a:pt x="922" y="142"/>
                </a:lnTo>
                <a:lnTo>
                  <a:pt x="926" y="146"/>
                </a:lnTo>
                <a:lnTo>
                  <a:pt x="941" y="159"/>
                </a:lnTo>
                <a:lnTo>
                  <a:pt x="958" y="173"/>
                </a:lnTo>
                <a:lnTo>
                  <a:pt x="958" y="176"/>
                </a:lnTo>
                <a:lnTo>
                  <a:pt x="954" y="175"/>
                </a:lnTo>
                <a:lnTo>
                  <a:pt x="955" y="175"/>
                </a:lnTo>
                <a:lnTo>
                  <a:pt x="955" y="174"/>
                </a:lnTo>
                <a:lnTo>
                  <a:pt x="953" y="173"/>
                </a:lnTo>
                <a:lnTo>
                  <a:pt x="949" y="172"/>
                </a:lnTo>
                <a:lnTo>
                  <a:pt x="945" y="168"/>
                </a:lnTo>
                <a:lnTo>
                  <a:pt x="941" y="164"/>
                </a:lnTo>
                <a:lnTo>
                  <a:pt x="940" y="164"/>
                </a:lnTo>
                <a:lnTo>
                  <a:pt x="939" y="164"/>
                </a:lnTo>
                <a:lnTo>
                  <a:pt x="938" y="163"/>
                </a:lnTo>
                <a:lnTo>
                  <a:pt x="938" y="163"/>
                </a:lnTo>
                <a:lnTo>
                  <a:pt x="937" y="161"/>
                </a:lnTo>
                <a:lnTo>
                  <a:pt x="936" y="160"/>
                </a:lnTo>
                <a:lnTo>
                  <a:pt x="934" y="159"/>
                </a:lnTo>
                <a:lnTo>
                  <a:pt x="934" y="158"/>
                </a:lnTo>
                <a:lnTo>
                  <a:pt x="930" y="156"/>
                </a:lnTo>
                <a:lnTo>
                  <a:pt x="925" y="151"/>
                </a:lnTo>
                <a:lnTo>
                  <a:pt x="923" y="148"/>
                </a:lnTo>
                <a:lnTo>
                  <a:pt x="921" y="144"/>
                </a:lnTo>
                <a:lnTo>
                  <a:pt x="920" y="146"/>
                </a:lnTo>
                <a:lnTo>
                  <a:pt x="919" y="144"/>
                </a:lnTo>
                <a:lnTo>
                  <a:pt x="920" y="144"/>
                </a:lnTo>
                <a:lnTo>
                  <a:pt x="920" y="143"/>
                </a:lnTo>
                <a:lnTo>
                  <a:pt x="919" y="143"/>
                </a:lnTo>
                <a:lnTo>
                  <a:pt x="917" y="142"/>
                </a:lnTo>
                <a:lnTo>
                  <a:pt x="917" y="143"/>
                </a:lnTo>
                <a:lnTo>
                  <a:pt x="917" y="144"/>
                </a:lnTo>
                <a:lnTo>
                  <a:pt x="911" y="139"/>
                </a:lnTo>
                <a:lnTo>
                  <a:pt x="905" y="132"/>
                </a:lnTo>
                <a:lnTo>
                  <a:pt x="901" y="130"/>
                </a:lnTo>
                <a:lnTo>
                  <a:pt x="899" y="126"/>
                </a:lnTo>
                <a:lnTo>
                  <a:pt x="897" y="124"/>
                </a:lnTo>
                <a:lnTo>
                  <a:pt x="893" y="121"/>
                </a:lnTo>
                <a:lnTo>
                  <a:pt x="893" y="119"/>
                </a:lnTo>
                <a:lnTo>
                  <a:pt x="893" y="118"/>
                </a:lnTo>
                <a:lnTo>
                  <a:pt x="891" y="116"/>
                </a:lnTo>
                <a:lnTo>
                  <a:pt x="889" y="115"/>
                </a:lnTo>
                <a:lnTo>
                  <a:pt x="884" y="110"/>
                </a:lnTo>
                <a:lnTo>
                  <a:pt x="881" y="105"/>
                </a:lnTo>
                <a:lnTo>
                  <a:pt x="874" y="98"/>
                </a:lnTo>
                <a:lnTo>
                  <a:pt x="871" y="90"/>
                </a:lnTo>
                <a:lnTo>
                  <a:pt x="864" y="84"/>
                </a:lnTo>
                <a:lnTo>
                  <a:pt x="859" y="76"/>
                </a:lnTo>
                <a:lnTo>
                  <a:pt x="858" y="69"/>
                </a:lnTo>
                <a:lnTo>
                  <a:pt x="855" y="65"/>
                </a:lnTo>
                <a:lnTo>
                  <a:pt x="858" y="67"/>
                </a:lnTo>
                <a:lnTo>
                  <a:pt x="860" y="69"/>
                </a:lnTo>
                <a:lnTo>
                  <a:pt x="860" y="68"/>
                </a:lnTo>
                <a:lnTo>
                  <a:pt x="860" y="69"/>
                </a:lnTo>
                <a:close/>
                <a:moveTo>
                  <a:pt x="958" y="173"/>
                </a:moveTo>
                <a:lnTo>
                  <a:pt x="958" y="172"/>
                </a:lnTo>
                <a:lnTo>
                  <a:pt x="959" y="172"/>
                </a:lnTo>
                <a:lnTo>
                  <a:pt x="959" y="172"/>
                </a:lnTo>
                <a:lnTo>
                  <a:pt x="958" y="173"/>
                </a:lnTo>
                <a:close/>
                <a:moveTo>
                  <a:pt x="961" y="176"/>
                </a:moveTo>
                <a:lnTo>
                  <a:pt x="962" y="176"/>
                </a:lnTo>
                <a:lnTo>
                  <a:pt x="961" y="176"/>
                </a:lnTo>
                <a:lnTo>
                  <a:pt x="961" y="176"/>
                </a:lnTo>
                <a:lnTo>
                  <a:pt x="961" y="176"/>
                </a:lnTo>
                <a:lnTo>
                  <a:pt x="961" y="176"/>
                </a:lnTo>
                <a:lnTo>
                  <a:pt x="961" y="176"/>
                </a:lnTo>
                <a:close/>
                <a:moveTo>
                  <a:pt x="964" y="177"/>
                </a:moveTo>
                <a:lnTo>
                  <a:pt x="963" y="177"/>
                </a:lnTo>
                <a:lnTo>
                  <a:pt x="962" y="176"/>
                </a:lnTo>
                <a:lnTo>
                  <a:pt x="962" y="176"/>
                </a:lnTo>
                <a:lnTo>
                  <a:pt x="962" y="176"/>
                </a:lnTo>
                <a:lnTo>
                  <a:pt x="963" y="176"/>
                </a:lnTo>
                <a:lnTo>
                  <a:pt x="964" y="177"/>
                </a:lnTo>
                <a:close/>
                <a:moveTo>
                  <a:pt x="901" y="279"/>
                </a:moveTo>
                <a:lnTo>
                  <a:pt x="899" y="279"/>
                </a:lnTo>
                <a:lnTo>
                  <a:pt x="898" y="279"/>
                </a:lnTo>
                <a:lnTo>
                  <a:pt x="899" y="279"/>
                </a:lnTo>
                <a:lnTo>
                  <a:pt x="901" y="279"/>
                </a:lnTo>
                <a:lnTo>
                  <a:pt x="901" y="279"/>
                </a:lnTo>
                <a:lnTo>
                  <a:pt x="901" y="279"/>
                </a:lnTo>
                <a:close/>
                <a:moveTo>
                  <a:pt x="893" y="280"/>
                </a:moveTo>
                <a:lnTo>
                  <a:pt x="892" y="281"/>
                </a:lnTo>
                <a:lnTo>
                  <a:pt x="891" y="283"/>
                </a:lnTo>
                <a:lnTo>
                  <a:pt x="891" y="281"/>
                </a:lnTo>
                <a:lnTo>
                  <a:pt x="893" y="280"/>
                </a:lnTo>
                <a:lnTo>
                  <a:pt x="893" y="280"/>
                </a:lnTo>
                <a:lnTo>
                  <a:pt x="893" y="280"/>
                </a:lnTo>
                <a:close/>
                <a:moveTo>
                  <a:pt x="858" y="94"/>
                </a:moveTo>
                <a:lnTo>
                  <a:pt x="858" y="96"/>
                </a:lnTo>
                <a:lnTo>
                  <a:pt x="858" y="96"/>
                </a:lnTo>
                <a:lnTo>
                  <a:pt x="858" y="94"/>
                </a:lnTo>
                <a:lnTo>
                  <a:pt x="858" y="94"/>
                </a:lnTo>
                <a:close/>
                <a:moveTo>
                  <a:pt x="854" y="82"/>
                </a:moveTo>
                <a:lnTo>
                  <a:pt x="853" y="84"/>
                </a:lnTo>
                <a:lnTo>
                  <a:pt x="850" y="85"/>
                </a:lnTo>
                <a:lnTo>
                  <a:pt x="855" y="92"/>
                </a:lnTo>
                <a:lnTo>
                  <a:pt x="859" y="97"/>
                </a:lnTo>
                <a:lnTo>
                  <a:pt x="859" y="96"/>
                </a:lnTo>
                <a:lnTo>
                  <a:pt x="858" y="94"/>
                </a:lnTo>
                <a:lnTo>
                  <a:pt x="859" y="94"/>
                </a:lnTo>
                <a:lnTo>
                  <a:pt x="859" y="93"/>
                </a:lnTo>
                <a:lnTo>
                  <a:pt x="860" y="94"/>
                </a:lnTo>
                <a:lnTo>
                  <a:pt x="862" y="96"/>
                </a:lnTo>
                <a:lnTo>
                  <a:pt x="868" y="109"/>
                </a:lnTo>
                <a:lnTo>
                  <a:pt x="881" y="122"/>
                </a:lnTo>
                <a:lnTo>
                  <a:pt x="883" y="123"/>
                </a:lnTo>
                <a:lnTo>
                  <a:pt x="886" y="125"/>
                </a:lnTo>
                <a:lnTo>
                  <a:pt x="888" y="127"/>
                </a:lnTo>
                <a:lnTo>
                  <a:pt x="890" y="130"/>
                </a:lnTo>
                <a:lnTo>
                  <a:pt x="892" y="135"/>
                </a:lnTo>
                <a:lnTo>
                  <a:pt x="893" y="141"/>
                </a:lnTo>
                <a:lnTo>
                  <a:pt x="890" y="140"/>
                </a:lnTo>
                <a:lnTo>
                  <a:pt x="889" y="139"/>
                </a:lnTo>
                <a:lnTo>
                  <a:pt x="888" y="140"/>
                </a:lnTo>
                <a:lnTo>
                  <a:pt x="887" y="141"/>
                </a:lnTo>
                <a:lnTo>
                  <a:pt x="887" y="138"/>
                </a:lnTo>
                <a:lnTo>
                  <a:pt x="886" y="134"/>
                </a:lnTo>
                <a:lnTo>
                  <a:pt x="883" y="134"/>
                </a:lnTo>
                <a:lnTo>
                  <a:pt x="881" y="133"/>
                </a:lnTo>
                <a:lnTo>
                  <a:pt x="879" y="132"/>
                </a:lnTo>
                <a:lnTo>
                  <a:pt x="879" y="130"/>
                </a:lnTo>
                <a:lnTo>
                  <a:pt x="879" y="127"/>
                </a:lnTo>
                <a:lnTo>
                  <a:pt x="878" y="127"/>
                </a:lnTo>
                <a:lnTo>
                  <a:pt x="873" y="118"/>
                </a:lnTo>
                <a:lnTo>
                  <a:pt x="865" y="113"/>
                </a:lnTo>
                <a:lnTo>
                  <a:pt x="858" y="105"/>
                </a:lnTo>
                <a:lnTo>
                  <a:pt x="851" y="97"/>
                </a:lnTo>
                <a:lnTo>
                  <a:pt x="846" y="89"/>
                </a:lnTo>
                <a:lnTo>
                  <a:pt x="845" y="81"/>
                </a:lnTo>
                <a:lnTo>
                  <a:pt x="847" y="83"/>
                </a:lnTo>
                <a:lnTo>
                  <a:pt x="850" y="85"/>
                </a:lnTo>
                <a:lnTo>
                  <a:pt x="849" y="82"/>
                </a:lnTo>
                <a:lnTo>
                  <a:pt x="847" y="80"/>
                </a:lnTo>
                <a:lnTo>
                  <a:pt x="847" y="76"/>
                </a:lnTo>
                <a:lnTo>
                  <a:pt x="847" y="73"/>
                </a:lnTo>
                <a:lnTo>
                  <a:pt x="850" y="77"/>
                </a:lnTo>
                <a:lnTo>
                  <a:pt x="854" y="82"/>
                </a:lnTo>
                <a:lnTo>
                  <a:pt x="853" y="81"/>
                </a:lnTo>
                <a:lnTo>
                  <a:pt x="854" y="82"/>
                </a:lnTo>
                <a:close/>
                <a:moveTo>
                  <a:pt x="485" y="98"/>
                </a:moveTo>
                <a:lnTo>
                  <a:pt x="485" y="98"/>
                </a:lnTo>
                <a:lnTo>
                  <a:pt x="485" y="97"/>
                </a:lnTo>
                <a:lnTo>
                  <a:pt x="486" y="97"/>
                </a:lnTo>
                <a:lnTo>
                  <a:pt x="485" y="98"/>
                </a:lnTo>
                <a:close/>
                <a:moveTo>
                  <a:pt x="876" y="157"/>
                </a:moveTo>
                <a:lnTo>
                  <a:pt x="873" y="152"/>
                </a:lnTo>
                <a:lnTo>
                  <a:pt x="872" y="148"/>
                </a:lnTo>
                <a:lnTo>
                  <a:pt x="875" y="149"/>
                </a:lnTo>
                <a:lnTo>
                  <a:pt x="879" y="150"/>
                </a:lnTo>
                <a:lnTo>
                  <a:pt x="878" y="154"/>
                </a:lnTo>
                <a:lnTo>
                  <a:pt x="876" y="157"/>
                </a:lnTo>
                <a:lnTo>
                  <a:pt x="876" y="155"/>
                </a:lnTo>
                <a:lnTo>
                  <a:pt x="876" y="157"/>
                </a:lnTo>
                <a:close/>
                <a:moveTo>
                  <a:pt x="876" y="160"/>
                </a:moveTo>
                <a:lnTo>
                  <a:pt x="875" y="164"/>
                </a:lnTo>
                <a:lnTo>
                  <a:pt x="874" y="167"/>
                </a:lnTo>
                <a:lnTo>
                  <a:pt x="871" y="165"/>
                </a:lnTo>
                <a:lnTo>
                  <a:pt x="868" y="163"/>
                </a:lnTo>
                <a:lnTo>
                  <a:pt x="871" y="159"/>
                </a:lnTo>
                <a:lnTo>
                  <a:pt x="876" y="160"/>
                </a:lnTo>
                <a:lnTo>
                  <a:pt x="875" y="160"/>
                </a:lnTo>
                <a:lnTo>
                  <a:pt x="876" y="160"/>
                </a:lnTo>
                <a:close/>
                <a:moveTo>
                  <a:pt x="864" y="159"/>
                </a:moveTo>
                <a:lnTo>
                  <a:pt x="856" y="157"/>
                </a:lnTo>
                <a:lnTo>
                  <a:pt x="847" y="154"/>
                </a:lnTo>
                <a:lnTo>
                  <a:pt x="843" y="151"/>
                </a:lnTo>
                <a:lnTo>
                  <a:pt x="841" y="149"/>
                </a:lnTo>
                <a:lnTo>
                  <a:pt x="839" y="152"/>
                </a:lnTo>
                <a:lnTo>
                  <a:pt x="837" y="155"/>
                </a:lnTo>
                <a:lnTo>
                  <a:pt x="834" y="156"/>
                </a:lnTo>
                <a:lnTo>
                  <a:pt x="831" y="157"/>
                </a:lnTo>
                <a:lnTo>
                  <a:pt x="830" y="155"/>
                </a:lnTo>
                <a:lnTo>
                  <a:pt x="832" y="155"/>
                </a:lnTo>
                <a:lnTo>
                  <a:pt x="830" y="154"/>
                </a:lnTo>
                <a:lnTo>
                  <a:pt x="829" y="151"/>
                </a:lnTo>
                <a:lnTo>
                  <a:pt x="826" y="154"/>
                </a:lnTo>
                <a:lnTo>
                  <a:pt x="825" y="154"/>
                </a:lnTo>
                <a:lnTo>
                  <a:pt x="825" y="150"/>
                </a:lnTo>
                <a:lnTo>
                  <a:pt x="827" y="148"/>
                </a:lnTo>
                <a:lnTo>
                  <a:pt x="829" y="147"/>
                </a:lnTo>
                <a:lnTo>
                  <a:pt x="832" y="147"/>
                </a:lnTo>
                <a:lnTo>
                  <a:pt x="833" y="147"/>
                </a:lnTo>
                <a:lnTo>
                  <a:pt x="834" y="148"/>
                </a:lnTo>
                <a:lnTo>
                  <a:pt x="838" y="146"/>
                </a:lnTo>
                <a:lnTo>
                  <a:pt x="838" y="142"/>
                </a:lnTo>
                <a:lnTo>
                  <a:pt x="846" y="142"/>
                </a:lnTo>
                <a:lnTo>
                  <a:pt x="854" y="146"/>
                </a:lnTo>
                <a:lnTo>
                  <a:pt x="858" y="148"/>
                </a:lnTo>
                <a:lnTo>
                  <a:pt x="863" y="151"/>
                </a:lnTo>
                <a:lnTo>
                  <a:pt x="864" y="152"/>
                </a:lnTo>
                <a:lnTo>
                  <a:pt x="866" y="154"/>
                </a:lnTo>
                <a:lnTo>
                  <a:pt x="865" y="155"/>
                </a:lnTo>
                <a:lnTo>
                  <a:pt x="865" y="155"/>
                </a:lnTo>
                <a:lnTo>
                  <a:pt x="865" y="157"/>
                </a:lnTo>
                <a:lnTo>
                  <a:pt x="864" y="159"/>
                </a:lnTo>
                <a:lnTo>
                  <a:pt x="863" y="157"/>
                </a:lnTo>
                <a:lnTo>
                  <a:pt x="864" y="159"/>
                </a:lnTo>
                <a:close/>
                <a:moveTo>
                  <a:pt x="841" y="47"/>
                </a:moveTo>
                <a:lnTo>
                  <a:pt x="841" y="48"/>
                </a:lnTo>
                <a:lnTo>
                  <a:pt x="841" y="49"/>
                </a:lnTo>
                <a:lnTo>
                  <a:pt x="840" y="48"/>
                </a:lnTo>
                <a:lnTo>
                  <a:pt x="841" y="47"/>
                </a:lnTo>
                <a:lnTo>
                  <a:pt x="841" y="47"/>
                </a:lnTo>
                <a:lnTo>
                  <a:pt x="841" y="47"/>
                </a:lnTo>
                <a:close/>
                <a:moveTo>
                  <a:pt x="841" y="47"/>
                </a:moveTo>
                <a:lnTo>
                  <a:pt x="841" y="45"/>
                </a:lnTo>
                <a:lnTo>
                  <a:pt x="841" y="47"/>
                </a:lnTo>
                <a:close/>
                <a:moveTo>
                  <a:pt x="841" y="68"/>
                </a:moveTo>
                <a:lnTo>
                  <a:pt x="842" y="68"/>
                </a:lnTo>
                <a:lnTo>
                  <a:pt x="845" y="69"/>
                </a:lnTo>
                <a:lnTo>
                  <a:pt x="843" y="69"/>
                </a:lnTo>
                <a:lnTo>
                  <a:pt x="841" y="68"/>
                </a:lnTo>
                <a:lnTo>
                  <a:pt x="841" y="67"/>
                </a:lnTo>
                <a:lnTo>
                  <a:pt x="841" y="68"/>
                </a:lnTo>
                <a:close/>
                <a:moveTo>
                  <a:pt x="840" y="47"/>
                </a:moveTo>
                <a:lnTo>
                  <a:pt x="839" y="45"/>
                </a:lnTo>
                <a:lnTo>
                  <a:pt x="840" y="47"/>
                </a:lnTo>
                <a:lnTo>
                  <a:pt x="840" y="47"/>
                </a:lnTo>
                <a:lnTo>
                  <a:pt x="840" y="47"/>
                </a:lnTo>
                <a:close/>
                <a:moveTo>
                  <a:pt x="840" y="47"/>
                </a:moveTo>
                <a:lnTo>
                  <a:pt x="839" y="45"/>
                </a:lnTo>
                <a:lnTo>
                  <a:pt x="838" y="44"/>
                </a:lnTo>
                <a:lnTo>
                  <a:pt x="841" y="45"/>
                </a:lnTo>
                <a:lnTo>
                  <a:pt x="840" y="47"/>
                </a:lnTo>
                <a:close/>
                <a:moveTo>
                  <a:pt x="839" y="136"/>
                </a:moveTo>
                <a:lnTo>
                  <a:pt x="838" y="138"/>
                </a:lnTo>
                <a:lnTo>
                  <a:pt x="839" y="140"/>
                </a:lnTo>
                <a:lnTo>
                  <a:pt x="838" y="140"/>
                </a:lnTo>
                <a:lnTo>
                  <a:pt x="838" y="141"/>
                </a:lnTo>
                <a:lnTo>
                  <a:pt x="837" y="138"/>
                </a:lnTo>
                <a:lnTo>
                  <a:pt x="834" y="135"/>
                </a:lnTo>
                <a:lnTo>
                  <a:pt x="835" y="134"/>
                </a:lnTo>
                <a:lnTo>
                  <a:pt x="839" y="136"/>
                </a:lnTo>
                <a:lnTo>
                  <a:pt x="838" y="136"/>
                </a:lnTo>
                <a:lnTo>
                  <a:pt x="839" y="136"/>
                </a:lnTo>
                <a:close/>
                <a:moveTo>
                  <a:pt x="838" y="141"/>
                </a:moveTo>
                <a:lnTo>
                  <a:pt x="838" y="141"/>
                </a:lnTo>
                <a:lnTo>
                  <a:pt x="838" y="141"/>
                </a:lnTo>
                <a:close/>
                <a:moveTo>
                  <a:pt x="849" y="103"/>
                </a:moveTo>
                <a:lnTo>
                  <a:pt x="850" y="103"/>
                </a:lnTo>
                <a:lnTo>
                  <a:pt x="853" y="105"/>
                </a:lnTo>
                <a:lnTo>
                  <a:pt x="850" y="105"/>
                </a:lnTo>
                <a:lnTo>
                  <a:pt x="849" y="103"/>
                </a:lnTo>
                <a:close/>
                <a:moveTo>
                  <a:pt x="864" y="116"/>
                </a:moveTo>
                <a:lnTo>
                  <a:pt x="863" y="117"/>
                </a:lnTo>
                <a:lnTo>
                  <a:pt x="862" y="118"/>
                </a:lnTo>
                <a:lnTo>
                  <a:pt x="858" y="116"/>
                </a:lnTo>
                <a:lnTo>
                  <a:pt x="857" y="113"/>
                </a:lnTo>
                <a:lnTo>
                  <a:pt x="856" y="113"/>
                </a:lnTo>
                <a:lnTo>
                  <a:pt x="855" y="111"/>
                </a:lnTo>
                <a:lnTo>
                  <a:pt x="860" y="111"/>
                </a:lnTo>
                <a:lnTo>
                  <a:pt x="864" y="116"/>
                </a:lnTo>
                <a:lnTo>
                  <a:pt x="863" y="116"/>
                </a:lnTo>
                <a:lnTo>
                  <a:pt x="864" y="116"/>
                </a:lnTo>
                <a:close/>
                <a:moveTo>
                  <a:pt x="851" y="56"/>
                </a:moveTo>
                <a:lnTo>
                  <a:pt x="850" y="57"/>
                </a:lnTo>
                <a:lnTo>
                  <a:pt x="851" y="58"/>
                </a:lnTo>
                <a:lnTo>
                  <a:pt x="849" y="58"/>
                </a:lnTo>
                <a:lnTo>
                  <a:pt x="847" y="56"/>
                </a:lnTo>
                <a:lnTo>
                  <a:pt x="849" y="53"/>
                </a:lnTo>
                <a:lnTo>
                  <a:pt x="851" y="56"/>
                </a:lnTo>
                <a:lnTo>
                  <a:pt x="851" y="55"/>
                </a:lnTo>
                <a:lnTo>
                  <a:pt x="851" y="56"/>
                </a:lnTo>
                <a:close/>
                <a:moveTo>
                  <a:pt x="848" y="52"/>
                </a:moveTo>
                <a:lnTo>
                  <a:pt x="847" y="51"/>
                </a:lnTo>
                <a:lnTo>
                  <a:pt x="845" y="50"/>
                </a:lnTo>
                <a:lnTo>
                  <a:pt x="845" y="49"/>
                </a:lnTo>
                <a:lnTo>
                  <a:pt x="846" y="48"/>
                </a:lnTo>
                <a:lnTo>
                  <a:pt x="847" y="50"/>
                </a:lnTo>
                <a:lnTo>
                  <a:pt x="848" y="52"/>
                </a:lnTo>
                <a:lnTo>
                  <a:pt x="848" y="52"/>
                </a:lnTo>
                <a:lnTo>
                  <a:pt x="848" y="52"/>
                </a:lnTo>
                <a:close/>
                <a:moveTo>
                  <a:pt x="839" y="36"/>
                </a:moveTo>
                <a:lnTo>
                  <a:pt x="841" y="38"/>
                </a:lnTo>
                <a:lnTo>
                  <a:pt x="841" y="40"/>
                </a:lnTo>
                <a:lnTo>
                  <a:pt x="843" y="43"/>
                </a:lnTo>
                <a:lnTo>
                  <a:pt x="846" y="47"/>
                </a:lnTo>
                <a:lnTo>
                  <a:pt x="843" y="48"/>
                </a:lnTo>
                <a:lnTo>
                  <a:pt x="842" y="45"/>
                </a:lnTo>
                <a:lnTo>
                  <a:pt x="840" y="44"/>
                </a:lnTo>
                <a:lnTo>
                  <a:pt x="838" y="42"/>
                </a:lnTo>
                <a:lnTo>
                  <a:pt x="839" y="42"/>
                </a:lnTo>
                <a:lnTo>
                  <a:pt x="839" y="41"/>
                </a:lnTo>
                <a:lnTo>
                  <a:pt x="838" y="42"/>
                </a:lnTo>
                <a:lnTo>
                  <a:pt x="837" y="41"/>
                </a:lnTo>
                <a:lnTo>
                  <a:pt x="839" y="40"/>
                </a:lnTo>
                <a:lnTo>
                  <a:pt x="839" y="36"/>
                </a:lnTo>
                <a:close/>
                <a:moveTo>
                  <a:pt x="838" y="40"/>
                </a:moveTo>
                <a:lnTo>
                  <a:pt x="838" y="40"/>
                </a:lnTo>
                <a:lnTo>
                  <a:pt x="838" y="40"/>
                </a:lnTo>
                <a:close/>
                <a:moveTo>
                  <a:pt x="839" y="36"/>
                </a:moveTo>
                <a:lnTo>
                  <a:pt x="839" y="36"/>
                </a:lnTo>
                <a:lnTo>
                  <a:pt x="838" y="36"/>
                </a:lnTo>
                <a:lnTo>
                  <a:pt x="838" y="36"/>
                </a:lnTo>
                <a:lnTo>
                  <a:pt x="839" y="36"/>
                </a:lnTo>
                <a:lnTo>
                  <a:pt x="839" y="35"/>
                </a:lnTo>
                <a:lnTo>
                  <a:pt x="839" y="36"/>
                </a:lnTo>
                <a:close/>
                <a:moveTo>
                  <a:pt x="838" y="35"/>
                </a:moveTo>
                <a:lnTo>
                  <a:pt x="837" y="38"/>
                </a:lnTo>
                <a:lnTo>
                  <a:pt x="837" y="40"/>
                </a:lnTo>
                <a:lnTo>
                  <a:pt x="835" y="38"/>
                </a:lnTo>
                <a:lnTo>
                  <a:pt x="833" y="34"/>
                </a:lnTo>
                <a:lnTo>
                  <a:pt x="835" y="34"/>
                </a:lnTo>
                <a:lnTo>
                  <a:pt x="838" y="35"/>
                </a:lnTo>
                <a:close/>
                <a:moveTo>
                  <a:pt x="833" y="88"/>
                </a:moveTo>
                <a:lnTo>
                  <a:pt x="832" y="88"/>
                </a:lnTo>
                <a:lnTo>
                  <a:pt x="833" y="88"/>
                </a:lnTo>
                <a:close/>
                <a:moveTo>
                  <a:pt x="827" y="82"/>
                </a:moveTo>
                <a:lnTo>
                  <a:pt x="829" y="83"/>
                </a:lnTo>
                <a:lnTo>
                  <a:pt x="829" y="84"/>
                </a:lnTo>
                <a:lnTo>
                  <a:pt x="830" y="84"/>
                </a:lnTo>
                <a:lnTo>
                  <a:pt x="829" y="85"/>
                </a:lnTo>
                <a:lnTo>
                  <a:pt x="827" y="84"/>
                </a:lnTo>
                <a:lnTo>
                  <a:pt x="827" y="82"/>
                </a:lnTo>
                <a:lnTo>
                  <a:pt x="827" y="83"/>
                </a:lnTo>
                <a:lnTo>
                  <a:pt x="827" y="82"/>
                </a:lnTo>
                <a:close/>
                <a:moveTo>
                  <a:pt x="829" y="108"/>
                </a:moveTo>
                <a:lnTo>
                  <a:pt x="829" y="106"/>
                </a:lnTo>
                <a:lnTo>
                  <a:pt x="830" y="105"/>
                </a:lnTo>
                <a:lnTo>
                  <a:pt x="829" y="103"/>
                </a:lnTo>
                <a:lnTo>
                  <a:pt x="829" y="101"/>
                </a:lnTo>
                <a:lnTo>
                  <a:pt x="830" y="102"/>
                </a:lnTo>
                <a:lnTo>
                  <a:pt x="832" y="102"/>
                </a:lnTo>
                <a:lnTo>
                  <a:pt x="833" y="103"/>
                </a:lnTo>
                <a:lnTo>
                  <a:pt x="832" y="106"/>
                </a:lnTo>
                <a:lnTo>
                  <a:pt x="833" y="107"/>
                </a:lnTo>
                <a:lnTo>
                  <a:pt x="833" y="108"/>
                </a:lnTo>
                <a:lnTo>
                  <a:pt x="833" y="109"/>
                </a:lnTo>
                <a:lnTo>
                  <a:pt x="835" y="109"/>
                </a:lnTo>
                <a:lnTo>
                  <a:pt x="838" y="113"/>
                </a:lnTo>
                <a:lnTo>
                  <a:pt x="835" y="117"/>
                </a:lnTo>
                <a:lnTo>
                  <a:pt x="832" y="116"/>
                </a:lnTo>
                <a:lnTo>
                  <a:pt x="830" y="115"/>
                </a:lnTo>
                <a:lnTo>
                  <a:pt x="827" y="118"/>
                </a:lnTo>
                <a:lnTo>
                  <a:pt x="825" y="115"/>
                </a:lnTo>
                <a:lnTo>
                  <a:pt x="824" y="109"/>
                </a:lnTo>
                <a:lnTo>
                  <a:pt x="829" y="108"/>
                </a:lnTo>
                <a:lnTo>
                  <a:pt x="827" y="107"/>
                </a:lnTo>
                <a:lnTo>
                  <a:pt x="829" y="108"/>
                </a:lnTo>
                <a:close/>
                <a:moveTo>
                  <a:pt x="825" y="14"/>
                </a:moveTo>
                <a:lnTo>
                  <a:pt x="826" y="15"/>
                </a:lnTo>
                <a:lnTo>
                  <a:pt x="826" y="16"/>
                </a:lnTo>
                <a:lnTo>
                  <a:pt x="825" y="16"/>
                </a:lnTo>
                <a:lnTo>
                  <a:pt x="825" y="16"/>
                </a:lnTo>
                <a:lnTo>
                  <a:pt x="825" y="15"/>
                </a:lnTo>
                <a:lnTo>
                  <a:pt x="825" y="14"/>
                </a:lnTo>
                <a:close/>
                <a:moveTo>
                  <a:pt x="825" y="17"/>
                </a:moveTo>
                <a:lnTo>
                  <a:pt x="825" y="17"/>
                </a:lnTo>
                <a:lnTo>
                  <a:pt x="826" y="17"/>
                </a:lnTo>
                <a:lnTo>
                  <a:pt x="826" y="17"/>
                </a:lnTo>
                <a:lnTo>
                  <a:pt x="826" y="18"/>
                </a:lnTo>
                <a:lnTo>
                  <a:pt x="825" y="18"/>
                </a:lnTo>
                <a:lnTo>
                  <a:pt x="825" y="17"/>
                </a:lnTo>
                <a:close/>
                <a:moveTo>
                  <a:pt x="824" y="182"/>
                </a:moveTo>
                <a:lnTo>
                  <a:pt x="825" y="182"/>
                </a:lnTo>
                <a:lnTo>
                  <a:pt x="827" y="181"/>
                </a:lnTo>
                <a:lnTo>
                  <a:pt x="834" y="184"/>
                </a:lnTo>
                <a:lnTo>
                  <a:pt x="842" y="186"/>
                </a:lnTo>
                <a:lnTo>
                  <a:pt x="853" y="189"/>
                </a:lnTo>
                <a:lnTo>
                  <a:pt x="860" y="193"/>
                </a:lnTo>
                <a:lnTo>
                  <a:pt x="855" y="198"/>
                </a:lnTo>
                <a:lnTo>
                  <a:pt x="845" y="196"/>
                </a:lnTo>
                <a:lnTo>
                  <a:pt x="833" y="191"/>
                </a:lnTo>
                <a:lnTo>
                  <a:pt x="823" y="186"/>
                </a:lnTo>
                <a:lnTo>
                  <a:pt x="823" y="184"/>
                </a:lnTo>
                <a:lnTo>
                  <a:pt x="824" y="182"/>
                </a:lnTo>
                <a:lnTo>
                  <a:pt x="823" y="181"/>
                </a:lnTo>
                <a:lnTo>
                  <a:pt x="824" y="182"/>
                </a:lnTo>
                <a:close/>
                <a:moveTo>
                  <a:pt x="833" y="287"/>
                </a:moveTo>
                <a:lnTo>
                  <a:pt x="832" y="285"/>
                </a:lnTo>
                <a:lnTo>
                  <a:pt x="832" y="284"/>
                </a:lnTo>
                <a:lnTo>
                  <a:pt x="834" y="284"/>
                </a:lnTo>
                <a:lnTo>
                  <a:pt x="833" y="287"/>
                </a:lnTo>
                <a:close/>
                <a:moveTo>
                  <a:pt x="822" y="116"/>
                </a:moveTo>
                <a:lnTo>
                  <a:pt x="822" y="119"/>
                </a:lnTo>
                <a:lnTo>
                  <a:pt x="821" y="122"/>
                </a:lnTo>
                <a:lnTo>
                  <a:pt x="821" y="119"/>
                </a:lnTo>
                <a:lnTo>
                  <a:pt x="822" y="116"/>
                </a:lnTo>
                <a:close/>
                <a:moveTo>
                  <a:pt x="818" y="142"/>
                </a:moveTo>
                <a:lnTo>
                  <a:pt x="821" y="146"/>
                </a:lnTo>
                <a:lnTo>
                  <a:pt x="818" y="150"/>
                </a:lnTo>
                <a:lnTo>
                  <a:pt x="817" y="147"/>
                </a:lnTo>
                <a:lnTo>
                  <a:pt x="818" y="142"/>
                </a:lnTo>
                <a:lnTo>
                  <a:pt x="818" y="143"/>
                </a:lnTo>
                <a:lnTo>
                  <a:pt x="818" y="142"/>
                </a:lnTo>
                <a:close/>
                <a:moveTo>
                  <a:pt x="818" y="280"/>
                </a:moveTo>
                <a:lnTo>
                  <a:pt x="817" y="284"/>
                </a:lnTo>
                <a:lnTo>
                  <a:pt x="814" y="287"/>
                </a:lnTo>
                <a:lnTo>
                  <a:pt x="814" y="284"/>
                </a:lnTo>
                <a:lnTo>
                  <a:pt x="813" y="283"/>
                </a:lnTo>
                <a:lnTo>
                  <a:pt x="812" y="284"/>
                </a:lnTo>
                <a:lnTo>
                  <a:pt x="809" y="283"/>
                </a:lnTo>
                <a:lnTo>
                  <a:pt x="814" y="281"/>
                </a:lnTo>
                <a:lnTo>
                  <a:pt x="818" y="280"/>
                </a:lnTo>
                <a:lnTo>
                  <a:pt x="817" y="281"/>
                </a:lnTo>
                <a:lnTo>
                  <a:pt x="818" y="280"/>
                </a:lnTo>
                <a:close/>
                <a:moveTo>
                  <a:pt x="796" y="48"/>
                </a:moveTo>
                <a:lnTo>
                  <a:pt x="794" y="45"/>
                </a:lnTo>
                <a:lnTo>
                  <a:pt x="796" y="43"/>
                </a:lnTo>
                <a:lnTo>
                  <a:pt x="799" y="47"/>
                </a:lnTo>
                <a:lnTo>
                  <a:pt x="802" y="51"/>
                </a:lnTo>
                <a:lnTo>
                  <a:pt x="805" y="55"/>
                </a:lnTo>
                <a:lnTo>
                  <a:pt x="804" y="59"/>
                </a:lnTo>
                <a:lnTo>
                  <a:pt x="798" y="55"/>
                </a:lnTo>
                <a:lnTo>
                  <a:pt x="792" y="51"/>
                </a:lnTo>
                <a:lnTo>
                  <a:pt x="793" y="49"/>
                </a:lnTo>
                <a:lnTo>
                  <a:pt x="796" y="48"/>
                </a:lnTo>
                <a:lnTo>
                  <a:pt x="794" y="48"/>
                </a:lnTo>
                <a:lnTo>
                  <a:pt x="796" y="48"/>
                </a:lnTo>
                <a:close/>
                <a:moveTo>
                  <a:pt x="796" y="53"/>
                </a:moveTo>
                <a:lnTo>
                  <a:pt x="794" y="52"/>
                </a:lnTo>
                <a:lnTo>
                  <a:pt x="794" y="53"/>
                </a:lnTo>
                <a:lnTo>
                  <a:pt x="793" y="53"/>
                </a:lnTo>
                <a:lnTo>
                  <a:pt x="793" y="52"/>
                </a:lnTo>
                <a:lnTo>
                  <a:pt x="794" y="52"/>
                </a:lnTo>
                <a:lnTo>
                  <a:pt x="796" y="53"/>
                </a:lnTo>
                <a:close/>
                <a:moveTo>
                  <a:pt x="792" y="255"/>
                </a:moveTo>
                <a:lnTo>
                  <a:pt x="792" y="257"/>
                </a:lnTo>
                <a:lnTo>
                  <a:pt x="792" y="259"/>
                </a:lnTo>
                <a:lnTo>
                  <a:pt x="792" y="260"/>
                </a:lnTo>
                <a:lnTo>
                  <a:pt x="791" y="262"/>
                </a:lnTo>
                <a:lnTo>
                  <a:pt x="791" y="258"/>
                </a:lnTo>
                <a:lnTo>
                  <a:pt x="792" y="255"/>
                </a:lnTo>
                <a:lnTo>
                  <a:pt x="792" y="256"/>
                </a:lnTo>
                <a:lnTo>
                  <a:pt x="792" y="255"/>
                </a:lnTo>
                <a:close/>
                <a:moveTo>
                  <a:pt x="785" y="69"/>
                </a:moveTo>
                <a:lnTo>
                  <a:pt x="789" y="72"/>
                </a:lnTo>
                <a:lnTo>
                  <a:pt x="789" y="74"/>
                </a:lnTo>
                <a:lnTo>
                  <a:pt x="789" y="75"/>
                </a:lnTo>
                <a:lnTo>
                  <a:pt x="788" y="76"/>
                </a:lnTo>
                <a:lnTo>
                  <a:pt x="785" y="74"/>
                </a:lnTo>
                <a:lnTo>
                  <a:pt x="785" y="69"/>
                </a:lnTo>
                <a:lnTo>
                  <a:pt x="785" y="71"/>
                </a:lnTo>
                <a:lnTo>
                  <a:pt x="785" y="69"/>
                </a:lnTo>
                <a:close/>
                <a:moveTo>
                  <a:pt x="781" y="108"/>
                </a:moveTo>
                <a:lnTo>
                  <a:pt x="783" y="110"/>
                </a:lnTo>
                <a:lnTo>
                  <a:pt x="782" y="115"/>
                </a:lnTo>
                <a:lnTo>
                  <a:pt x="781" y="111"/>
                </a:lnTo>
                <a:lnTo>
                  <a:pt x="781" y="108"/>
                </a:lnTo>
                <a:close/>
                <a:moveTo>
                  <a:pt x="777" y="208"/>
                </a:moveTo>
                <a:lnTo>
                  <a:pt x="779" y="209"/>
                </a:lnTo>
                <a:lnTo>
                  <a:pt x="776" y="210"/>
                </a:lnTo>
                <a:lnTo>
                  <a:pt x="776" y="209"/>
                </a:lnTo>
                <a:lnTo>
                  <a:pt x="777" y="208"/>
                </a:lnTo>
                <a:close/>
                <a:moveTo>
                  <a:pt x="769" y="269"/>
                </a:moveTo>
                <a:lnTo>
                  <a:pt x="772" y="272"/>
                </a:lnTo>
                <a:lnTo>
                  <a:pt x="771" y="274"/>
                </a:lnTo>
                <a:lnTo>
                  <a:pt x="769" y="273"/>
                </a:lnTo>
                <a:lnTo>
                  <a:pt x="769" y="274"/>
                </a:lnTo>
                <a:lnTo>
                  <a:pt x="768" y="272"/>
                </a:lnTo>
                <a:lnTo>
                  <a:pt x="769" y="269"/>
                </a:lnTo>
                <a:lnTo>
                  <a:pt x="769" y="271"/>
                </a:lnTo>
                <a:lnTo>
                  <a:pt x="769" y="269"/>
                </a:lnTo>
                <a:close/>
                <a:moveTo>
                  <a:pt x="760" y="252"/>
                </a:moveTo>
                <a:lnTo>
                  <a:pt x="763" y="254"/>
                </a:lnTo>
                <a:lnTo>
                  <a:pt x="761" y="256"/>
                </a:lnTo>
                <a:lnTo>
                  <a:pt x="760" y="255"/>
                </a:lnTo>
                <a:lnTo>
                  <a:pt x="760" y="252"/>
                </a:lnTo>
                <a:lnTo>
                  <a:pt x="760" y="254"/>
                </a:lnTo>
                <a:lnTo>
                  <a:pt x="760" y="252"/>
                </a:lnTo>
                <a:close/>
                <a:moveTo>
                  <a:pt x="740" y="289"/>
                </a:moveTo>
                <a:lnTo>
                  <a:pt x="741" y="289"/>
                </a:lnTo>
                <a:lnTo>
                  <a:pt x="740" y="290"/>
                </a:lnTo>
                <a:lnTo>
                  <a:pt x="739" y="290"/>
                </a:lnTo>
                <a:lnTo>
                  <a:pt x="740" y="289"/>
                </a:lnTo>
                <a:lnTo>
                  <a:pt x="740" y="289"/>
                </a:lnTo>
                <a:lnTo>
                  <a:pt x="740" y="289"/>
                </a:lnTo>
                <a:close/>
                <a:moveTo>
                  <a:pt x="724" y="130"/>
                </a:moveTo>
                <a:lnTo>
                  <a:pt x="724" y="128"/>
                </a:lnTo>
                <a:lnTo>
                  <a:pt x="724" y="126"/>
                </a:lnTo>
                <a:lnTo>
                  <a:pt x="726" y="130"/>
                </a:lnTo>
                <a:lnTo>
                  <a:pt x="724" y="133"/>
                </a:lnTo>
                <a:lnTo>
                  <a:pt x="724" y="131"/>
                </a:lnTo>
                <a:lnTo>
                  <a:pt x="724" y="130"/>
                </a:lnTo>
                <a:close/>
                <a:moveTo>
                  <a:pt x="723" y="122"/>
                </a:moveTo>
                <a:lnTo>
                  <a:pt x="723" y="126"/>
                </a:lnTo>
                <a:lnTo>
                  <a:pt x="720" y="131"/>
                </a:lnTo>
                <a:lnTo>
                  <a:pt x="718" y="128"/>
                </a:lnTo>
                <a:lnTo>
                  <a:pt x="716" y="127"/>
                </a:lnTo>
                <a:lnTo>
                  <a:pt x="714" y="127"/>
                </a:lnTo>
                <a:lnTo>
                  <a:pt x="713" y="126"/>
                </a:lnTo>
                <a:lnTo>
                  <a:pt x="713" y="124"/>
                </a:lnTo>
                <a:lnTo>
                  <a:pt x="714" y="121"/>
                </a:lnTo>
                <a:lnTo>
                  <a:pt x="718" y="121"/>
                </a:lnTo>
                <a:lnTo>
                  <a:pt x="723" y="122"/>
                </a:lnTo>
                <a:lnTo>
                  <a:pt x="722" y="123"/>
                </a:lnTo>
                <a:lnTo>
                  <a:pt x="723" y="122"/>
                </a:lnTo>
                <a:close/>
                <a:moveTo>
                  <a:pt x="711" y="274"/>
                </a:moveTo>
                <a:lnTo>
                  <a:pt x="713" y="273"/>
                </a:lnTo>
                <a:lnTo>
                  <a:pt x="714" y="273"/>
                </a:lnTo>
                <a:lnTo>
                  <a:pt x="713" y="274"/>
                </a:lnTo>
                <a:lnTo>
                  <a:pt x="714" y="274"/>
                </a:lnTo>
                <a:lnTo>
                  <a:pt x="713" y="275"/>
                </a:lnTo>
                <a:lnTo>
                  <a:pt x="711" y="274"/>
                </a:lnTo>
                <a:close/>
                <a:moveTo>
                  <a:pt x="714" y="269"/>
                </a:moveTo>
                <a:lnTo>
                  <a:pt x="715" y="268"/>
                </a:lnTo>
                <a:lnTo>
                  <a:pt x="716" y="268"/>
                </a:lnTo>
                <a:lnTo>
                  <a:pt x="715" y="269"/>
                </a:lnTo>
                <a:lnTo>
                  <a:pt x="714" y="269"/>
                </a:lnTo>
                <a:close/>
                <a:moveTo>
                  <a:pt x="717" y="293"/>
                </a:moveTo>
                <a:lnTo>
                  <a:pt x="717" y="294"/>
                </a:lnTo>
                <a:lnTo>
                  <a:pt x="715" y="294"/>
                </a:lnTo>
                <a:lnTo>
                  <a:pt x="716" y="294"/>
                </a:lnTo>
                <a:lnTo>
                  <a:pt x="717" y="293"/>
                </a:lnTo>
                <a:close/>
                <a:moveTo>
                  <a:pt x="716" y="111"/>
                </a:moveTo>
                <a:lnTo>
                  <a:pt x="718" y="115"/>
                </a:lnTo>
                <a:lnTo>
                  <a:pt x="717" y="118"/>
                </a:lnTo>
                <a:lnTo>
                  <a:pt x="715" y="116"/>
                </a:lnTo>
                <a:lnTo>
                  <a:pt x="716" y="111"/>
                </a:lnTo>
                <a:lnTo>
                  <a:pt x="717" y="114"/>
                </a:lnTo>
                <a:lnTo>
                  <a:pt x="716" y="111"/>
                </a:lnTo>
                <a:close/>
                <a:moveTo>
                  <a:pt x="710" y="80"/>
                </a:moveTo>
                <a:lnTo>
                  <a:pt x="713" y="80"/>
                </a:lnTo>
                <a:lnTo>
                  <a:pt x="715" y="81"/>
                </a:lnTo>
                <a:lnTo>
                  <a:pt x="713" y="83"/>
                </a:lnTo>
                <a:lnTo>
                  <a:pt x="710" y="84"/>
                </a:lnTo>
                <a:lnTo>
                  <a:pt x="710" y="83"/>
                </a:lnTo>
                <a:lnTo>
                  <a:pt x="710" y="80"/>
                </a:lnTo>
                <a:lnTo>
                  <a:pt x="710" y="80"/>
                </a:lnTo>
                <a:lnTo>
                  <a:pt x="710" y="80"/>
                </a:lnTo>
                <a:close/>
                <a:moveTo>
                  <a:pt x="710" y="271"/>
                </a:moveTo>
                <a:lnTo>
                  <a:pt x="711" y="272"/>
                </a:lnTo>
                <a:lnTo>
                  <a:pt x="710" y="273"/>
                </a:lnTo>
                <a:lnTo>
                  <a:pt x="710" y="271"/>
                </a:lnTo>
                <a:lnTo>
                  <a:pt x="710" y="271"/>
                </a:lnTo>
                <a:lnTo>
                  <a:pt x="710" y="271"/>
                </a:lnTo>
                <a:lnTo>
                  <a:pt x="710" y="271"/>
                </a:lnTo>
                <a:close/>
                <a:moveTo>
                  <a:pt x="710" y="293"/>
                </a:moveTo>
                <a:lnTo>
                  <a:pt x="710" y="294"/>
                </a:lnTo>
                <a:lnTo>
                  <a:pt x="711" y="296"/>
                </a:lnTo>
                <a:lnTo>
                  <a:pt x="710" y="296"/>
                </a:lnTo>
                <a:lnTo>
                  <a:pt x="710" y="293"/>
                </a:lnTo>
                <a:close/>
                <a:moveTo>
                  <a:pt x="705" y="175"/>
                </a:moveTo>
                <a:lnTo>
                  <a:pt x="703" y="173"/>
                </a:lnTo>
                <a:lnTo>
                  <a:pt x="705" y="175"/>
                </a:lnTo>
                <a:close/>
                <a:moveTo>
                  <a:pt x="694" y="266"/>
                </a:moveTo>
                <a:lnTo>
                  <a:pt x="694" y="265"/>
                </a:lnTo>
                <a:lnTo>
                  <a:pt x="694" y="265"/>
                </a:lnTo>
                <a:lnTo>
                  <a:pt x="695" y="264"/>
                </a:lnTo>
                <a:lnTo>
                  <a:pt x="694" y="266"/>
                </a:lnTo>
                <a:close/>
                <a:moveTo>
                  <a:pt x="699" y="269"/>
                </a:moveTo>
                <a:lnTo>
                  <a:pt x="698" y="268"/>
                </a:lnTo>
                <a:lnTo>
                  <a:pt x="699" y="267"/>
                </a:lnTo>
                <a:lnTo>
                  <a:pt x="700" y="268"/>
                </a:lnTo>
                <a:lnTo>
                  <a:pt x="699" y="269"/>
                </a:lnTo>
                <a:lnTo>
                  <a:pt x="699" y="269"/>
                </a:lnTo>
                <a:lnTo>
                  <a:pt x="699" y="269"/>
                </a:lnTo>
                <a:close/>
                <a:moveTo>
                  <a:pt x="703" y="262"/>
                </a:moveTo>
                <a:lnTo>
                  <a:pt x="702" y="263"/>
                </a:lnTo>
                <a:lnTo>
                  <a:pt x="702" y="264"/>
                </a:lnTo>
                <a:lnTo>
                  <a:pt x="702" y="264"/>
                </a:lnTo>
                <a:lnTo>
                  <a:pt x="702" y="263"/>
                </a:lnTo>
                <a:lnTo>
                  <a:pt x="700" y="262"/>
                </a:lnTo>
                <a:lnTo>
                  <a:pt x="699" y="259"/>
                </a:lnTo>
                <a:lnTo>
                  <a:pt x="700" y="260"/>
                </a:lnTo>
                <a:lnTo>
                  <a:pt x="702" y="259"/>
                </a:lnTo>
                <a:lnTo>
                  <a:pt x="700" y="258"/>
                </a:lnTo>
                <a:lnTo>
                  <a:pt x="703" y="258"/>
                </a:lnTo>
                <a:lnTo>
                  <a:pt x="701" y="257"/>
                </a:lnTo>
                <a:lnTo>
                  <a:pt x="699" y="255"/>
                </a:lnTo>
                <a:lnTo>
                  <a:pt x="702" y="255"/>
                </a:lnTo>
                <a:lnTo>
                  <a:pt x="705" y="256"/>
                </a:lnTo>
                <a:lnTo>
                  <a:pt x="703" y="259"/>
                </a:lnTo>
                <a:lnTo>
                  <a:pt x="703" y="262"/>
                </a:lnTo>
                <a:lnTo>
                  <a:pt x="702" y="262"/>
                </a:lnTo>
                <a:lnTo>
                  <a:pt x="703" y="262"/>
                </a:lnTo>
                <a:close/>
                <a:moveTo>
                  <a:pt x="551" y="259"/>
                </a:moveTo>
                <a:lnTo>
                  <a:pt x="547" y="256"/>
                </a:lnTo>
                <a:lnTo>
                  <a:pt x="545" y="252"/>
                </a:lnTo>
                <a:lnTo>
                  <a:pt x="543" y="250"/>
                </a:lnTo>
                <a:lnTo>
                  <a:pt x="545" y="247"/>
                </a:lnTo>
                <a:lnTo>
                  <a:pt x="549" y="248"/>
                </a:lnTo>
                <a:lnTo>
                  <a:pt x="553" y="250"/>
                </a:lnTo>
                <a:lnTo>
                  <a:pt x="566" y="258"/>
                </a:lnTo>
                <a:lnTo>
                  <a:pt x="578" y="266"/>
                </a:lnTo>
                <a:lnTo>
                  <a:pt x="585" y="271"/>
                </a:lnTo>
                <a:lnTo>
                  <a:pt x="593" y="275"/>
                </a:lnTo>
                <a:lnTo>
                  <a:pt x="602" y="280"/>
                </a:lnTo>
                <a:lnTo>
                  <a:pt x="611" y="284"/>
                </a:lnTo>
                <a:lnTo>
                  <a:pt x="626" y="289"/>
                </a:lnTo>
                <a:lnTo>
                  <a:pt x="641" y="293"/>
                </a:lnTo>
                <a:lnTo>
                  <a:pt x="674" y="299"/>
                </a:lnTo>
                <a:lnTo>
                  <a:pt x="708" y="300"/>
                </a:lnTo>
                <a:lnTo>
                  <a:pt x="723" y="299"/>
                </a:lnTo>
                <a:lnTo>
                  <a:pt x="738" y="297"/>
                </a:lnTo>
                <a:lnTo>
                  <a:pt x="755" y="294"/>
                </a:lnTo>
                <a:lnTo>
                  <a:pt x="772" y="291"/>
                </a:lnTo>
                <a:lnTo>
                  <a:pt x="782" y="289"/>
                </a:lnTo>
                <a:lnTo>
                  <a:pt x="792" y="285"/>
                </a:lnTo>
                <a:lnTo>
                  <a:pt x="797" y="284"/>
                </a:lnTo>
                <a:lnTo>
                  <a:pt x="801" y="284"/>
                </a:lnTo>
                <a:lnTo>
                  <a:pt x="804" y="284"/>
                </a:lnTo>
                <a:lnTo>
                  <a:pt x="804" y="285"/>
                </a:lnTo>
                <a:lnTo>
                  <a:pt x="797" y="292"/>
                </a:lnTo>
                <a:lnTo>
                  <a:pt x="786" y="294"/>
                </a:lnTo>
                <a:lnTo>
                  <a:pt x="775" y="298"/>
                </a:lnTo>
                <a:lnTo>
                  <a:pt x="764" y="299"/>
                </a:lnTo>
                <a:lnTo>
                  <a:pt x="763" y="301"/>
                </a:lnTo>
                <a:lnTo>
                  <a:pt x="761" y="304"/>
                </a:lnTo>
                <a:lnTo>
                  <a:pt x="760" y="306"/>
                </a:lnTo>
                <a:lnTo>
                  <a:pt x="758" y="307"/>
                </a:lnTo>
                <a:lnTo>
                  <a:pt x="753" y="307"/>
                </a:lnTo>
                <a:lnTo>
                  <a:pt x="750" y="305"/>
                </a:lnTo>
                <a:lnTo>
                  <a:pt x="752" y="304"/>
                </a:lnTo>
                <a:lnTo>
                  <a:pt x="751" y="301"/>
                </a:lnTo>
                <a:lnTo>
                  <a:pt x="749" y="302"/>
                </a:lnTo>
                <a:lnTo>
                  <a:pt x="747" y="305"/>
                </a:lnTo>
                <a:lnTo>
                  <a:pt x="741" y="304"/>
                </a:lnTo>
                <a:lnTo>
                  <a:pt x="734" y="305"/>
                </a:lnTo>
                <a:lnTo>
                  <a:pt x="731" y="306"/>
                </a:lnTo>
                <a:lnTo>
                  <a:pt x="727" y="307"/>
                </a:lnTo>
                <a:lnTo>
                  <a:pt x="722" y="307"/>
                </a:lnTo>
                <a:lnTo>
                  <a:pt x="718" y="309"/>
                </a:lnTo>
                <a:lnTo>
                  <a:pt x="717" y="309"/>
                </a:lnTo>
                <a:lnTo>
                  <a:pt x="717" y="308"/>
                </a:lnTo>
                <a:lnTo>
                  <a:pt x="711" y="308"/>
                </a:lnTo>
                <a:lnTo>
                  <a:pt x="705" y="308"/>
                </a:lnTo>
                <a:lnTo>
                  <a:pt x="703" y="309"/>
                </a:lnTo>
                <a:lnTo>
                  <a:pt x="703" y="310"/>
                </a:lnTo>
                <a:lnTo>
                  <a:pt x="702" y="309"/>
                </a:lnTo>
                <a:lnTo>
                  <a:pt x="702" y="308"/>
                </a:lnTo>
                <a:lnTo>
                  <a:pt x="693" y="308"/>
                </a:lnTo>
                <a:lnTo>
                  <a:pt x="684" y="308"/>
                </a:lnTo>
                <a:lnTo>
                  <a:pt x="680" y="308"/>
                </a:lnTo>
                <a:lnTo>
                  <a:pt x="676" y="308"/>
                </a:lnTo>
                <a:lnTo>
                  <a:pt x="672" y="308"/>
                </a:lnTo>
                <a:lnTo>
                  <a:pt x="668" y="310"/>
                </a:lnTo>
                <a:lnTo>
                  <a:pt x="667" y="308"/>
                </a:lnTo>
                <a:lnTo>
                  <a:pt x="668" y="307"/>
                </a:lnTo>
                <a:lnTo>
                  <a:pt x="664" y="307"/>
                </a:lnTo>
                <a:lnTo>
                  <a:pt x="660" y="307"/>
                </a:lnTo>
                <a:lnTo>
                  <a:pt x="658" y="306"/>
                </a:lnTo>
                <a:lnTo>
                  <a:pt x="657" y="307"/>
                </a:lnTo>
                <a:lnTo>
                  <a:pt x="649" y="305"/>
                </a:lnTo>
                <a:lnTo>
                  <a:pt x="642" y="302"/>
                </a:lnTo>
                <a:lnTo>
                  <a:pt x="634" y="300"/>
                </a:lnTo>
                <a:lnTo>
                  <a:pt x="628" y="300"/>
                </a:lnTo>
                <a:lnTo>
                  <a:pt x="625" y="298"/>
                </a:lnTo>
                <a:lnTo>
                  <a:pt x="620" y="297"/>
                </a:lnTo>
                <a:lnTo>
                  <a:pt x="616" y="294"/>
                </a:lnTo>
                <a:lnTo>
                  <a:pt x="611" y="292"/>
                </a:lnTo>
                <a:lnTo>
                  <a:pt x="610" y="292"/>
                </a:lnTo>
                <a:lnTo>
                  <a:pt x="609" y="292"/>
                </a:lnTo>
                <a:lnTo>
                  <a:pt x="609" y="292"/>
                </a:lnTo>
                <a:lnTo>
                  <a:pt x="609" y="291"/>
                </a:lnTo>
                <a:lnTo>
                  <a:pt x="606" y="291"/>
                </a:lnTo>
                <a:lnTo>
                  <a:pt x="603" y="290"/>
                </a:lnTo>
                <a:lnTo>
                  <a:pt x="595" y="285"/>
                </a:lnTo>
                <a:lnTo>
                  <a:pt x="588" y="281"/>
                </a:lnTo>
                <a:lnTo>
                  <a:pt x="584" y="280"/>
                </a:lnTo>
                <a:lnTo>
                  <a:pt x="580" y="277"/>
                </a:lnTo>
                <a:lnTo>
                  <a:pt x="579" y="277"/>
                </a:lnTo>
                <a:lnTo>
                  <a:pt x="579" y="279"/>
                </a:lnTo>
                <a:lnTo>
                  <a:pt x="575" y="273"/>
                </a:lnTo>
                <a:lnTo>
                  <a:pt x="567" y="269"/>
                </a:lnTo>
                <a:lnTo>
                  <a:pt x="560" y="264"/>
                </a:lnTo>
                <a:lnTo>
                  <a:pt x="551" y="259"/>
                </a:lnTo>
                <a:lnTo>
                  <a:pt x="553" y="259"/>
                </a:lnTo>
                <a:lnTo>
                  <a:pt x="551" y="259"/>
                </a:lnTo>
                <a:close/>
                <a:moveTo>
                  <a:pt x="750" y="305"/>
                </a:moveTo>
                <a:lnTo>
                  <a:pt x="750" y="304"/>
                </a:lnTo>
                <a:lnTo>
                  <a:pt x="751" y="302"/>
                </a:lnTo>
                <a:lnTo>
                  <a:pt x="751" y="304"/>
                </a:lnTo>
                <a:lnTo>
                  <a:pt x="750" y="305"/>
                </a:lnTo>
                <a:close/>
                <a:moveTo>
                  <a:pt x="610" y="306"/>
                </a:moveTo>
                <a:lnTo>
                  <a:pt x="609" y="308"/>
                </a:lnTo>
                <a:lnTo>
                  <a:pt x="608" y="310"/>
                </a:lnTo>
                <a:lnTo>
                  <a:pt x="607" y="307"/>
                </a:lnTo>
                <a:lnTo>
                  <a:pt x="609" y="302"/>
                </a:lnTo>
                <a:lnTo>
                  <a:pt x="610" y="305"/>
                </a:lnTo>
                <a:lnTo>
                  <a:pt x="610" y="306"/>
                </a:lnTo>
                <a:lnTo>
                  <a:pt x="609" y="307"/>
                </a:lnTo>
                <a:lnTo>
                  <a:pt x="610" y="306"/>
                </a:lnTo>
                <a:close/>
                <a:moveTo>
                  <a:pt x="789" y="305"/>
                </a:moveTo>
                <a:lnTo>
                  <a:pt x="789" y="305"/>
                </a:lnTo>
                <a:lnTo>
                  <a:pt x="789" y="305"/>
                </a:lnTo>
                <a:lnTo>
                  <a:pt x="789" y="304"/>
                </a:lnTo>
                <a:lnTo>
                  <a:pt x="789" y="305"/>
                </a:lnTo>
                <a:close/>
                <a:moveTo>
                  <a:pt x="684" y="317"/>
                </a:moveTo>
                <a:lnTo>
                  <a:pt x="682" y="315"/>
                </a:lnTo>
                <a:lnTo>
                  <a:pt x="682" y="313"/>
                </a:lnTo>
                <a:lnTo>
                  <a:pt x="683" y="315"/>
                </a:lnTo>
                <a:lnTo>
                  <a:pt x="684" y="317"/>
                </a:lnTo>
                <a:close/>
                <a:moveTo>
                  <a:pt x="660" y="310"/>
                </a:moveTo>
                <a:lnTo>
                  <a:pt x="659" y="309"/>
                </a:lnTo>
                <a:lnTo>
                  <a:pt x="659" y="308"/>
                </a:lnTo>
                <a:lnTo>
                  <a:pt x="660" y="308"/>
                </a:lnTo>
                <a:lnTo>
                  <a:pt x="660" y="308"/>
                </a:lnTo>
                <a:lnTo>
                  <a:pt x="660" y="309"/>
                </a:lnTo>
                <a:lnTo>
                  <a:pt x="660" y="310"/>
                </a:lnTo>
                <a:lnTo>
                  <a:pt x="660" y="309"/>
                </a:lnTo>
                <a:lnTo>
                  <a:pt x="660" y="310"/>
                </a:lnTo>
                <a:close/>
                <a:moveTo>
                  <a:pt x="591" y="293"/>
                </a:moveTo>
                <a:lnTo>
                  <a:pt x="591" y="292"/>
                </a:lnTo>
                <a:lnTo>
                  <a:pt x="591" y="291"/>
                </a:lnTo>
                <a:lnTo>
                  <a:pt x="591" y="292"/>
                </a:lnTo>
                <a:lnTo>
                  <a:pt x="591" y="292"/>
                </a:lnTo>
                <a:lnTo>
                  <a:pt x="594" y="293"/>
                </a:lnTo>
                <a:lnTo>
                  <a:pt x="596" y="297"/>
                </a:lnTo>
                <a:lnTo>
                  <a:pt x="594" y="297"/>
                </a:lnTo>
                <a:lnTo>
                  <a:pt x="592" y="298"/>
                </a:lnTo>
                <a:lnTo>
                  <a:pt x="592" y="297"/>
                </a:lnTo>
                <a:lnTo>
                  <a:pt x="592" y="297"/>
                </a:lnTo>
                <a:lnTo>
                  <a:pt x="592" y="294"/>
                </a:lnTo>
                <a:lnTo>
                  <a:pt x="591" y="293"/>
                </a:lnTo>
                <a:lnTo>
                  <a:pt x="591" y="293"/>
                </a:lnTo>
                <a:lnTo>
                  <a:pt x="591" y="293"/>
                </a:lnTo>
                <a:close/>
                <a:moveTo>
                  <a:pt x="574" y="281"/>
                </a:moveTo>
                <a:lnTo>
                  <a:pt x="582" y="287"/>
                </a:lnTo>
                <a:lnTo>
                  <a:pt x="591" y="291"/>
                </a:lnTo>
                <a:lnTo>
                  <a:pt x="591" y="294"/>
                </a:lnTo>
                <a:lnTo>
                  <a:pt x="591" y="297"/>
                </a:lnTo>
                <a:lnTo>
                  <a:pt x="582" y="294"/>
                </a:lnTo>
                <a:lnTo>
                  <a:pt x="571" y="288"/>
                </a:lnTo>
                <a:lnTo>
                  <a:pt x="573" y="285"/>
                </a:lnTo>
                <a:lnTo>
                  <a:pt x="574" y="281"/>
                </a:lnTo>
                <a:lnTo>
                  <a:pt x="576" y="284"/>
                </a:lnTo>
                <a:lnTo>
                  <a:pt x="574" y="281"/>
                </a:lnTo>
                <a:close/>
                <a:moveTo>
                  <a:pt x="594" y="298"/>
                </a:moveTo>
                <a:lnTo>
                  <a:pt x="596" y="298"/>
                </a:lnTo>
                <a:lnTo>
                  <a:pt x="598" y="298"/>
                </a:lnTo>
                <a:lnTo>
                  <a:pt x="595" y="299"/>
                </a:lnTo>
                <a:lnTo>
                  <a:pt x="593" y="300"/>
                </a:lnTo>
                <a:lnTo>
                  <a:pt x="593" y="299"/>
                </a:lnTo>
                <a:lnTo>
                  <a:pt x="593" y="299"/>
                </a:lnTo>
                <a:lnTo>
                  <a:pt x="593" y="298"/>
                </a:lnTo>
                <a:lnTo>
                  <a:pt x="594" y="298"/>
                </a:lnTo>
                <a:lnTo>
                  <a:pt x="594" y="298"/>
                </a:lnTo>
                <a:lnTo>
                  <a:pt x="594" y="298"/>
                </a:lnTo>
                <a:close/>
                <a:moveTo>
                  <a:pt x="685" y="340"/>
                </a:moveTo>
                <a:lnTo>
                  <a:pt x="685" y="339"/>
                </a:lnTo>
                <a:lnTo>
                  <a:pt x="684" y="339"/>
                </a:lnTo>
                <a:lnTo>
                  <a:pt x="685" y="339"/>
                </a:lnTo>
                <a:lnTo>
                  <a:pt x="685" y="340"/>
                </a:lnTo>
                <a:lnTo>
                  <a:pt x="686" y="339"/>
                </a:lnTo>
                <a:lnTo>
                  <a:pt x="687" y="338"/>
                </a:lnTo>
                <a:lnTo>
                  <a:pt x="687" y="340"/>
                </a:lnTo>
                <a:lnTo>
                  <a:pt x="685" y="340"/>
                </a:lnTo>
                <a:close/>
                <a:moveTo>
                  <a:pt x="720" y="341"/>
                </a:moveTo>
                <a:lnTo>
                  <a:pt x="718" y="342"/>
                </a:lnTo>
                <a:lnTo>
                  <a:pt x="715" y="343"/>
                </a:lnTo>
                <a:lnTo>
                  <a:pt x="716" y="342"/>
                </a:lnTo>
                <a:lnTo>
                  <a:pt x="715" y="341"/>
                </a:lnTo>
                <a:lnTo>
                  <a:pt x="716" y="339"/>
                </a:lnTo>
                <a:lnTo>
                  <a:pt x="716" y="337"/>
                </a:lnTo>
                <a:lnTo>
                  <a:pt x="717" y="337"/>
                </a:lnTo>
                <a:lnTo>
                  <a:pt x="718" y="335"/>
                </a:lnTo>
                <a:lnTo>
                  <a:pt x="719" y="337"/>
                </a:lnTo>
                <a:lnTo>
                  <a:pt x="722" y="339"/>
                </a:lnTo>
                <a:lnTo>
                  <a:pt x="720" y="340"/>
                </a:lnTo>
                <a:lnTo>
                  <a:pt x="720" y="341"/>
                </a:lnTo>
                <a:lnTo>
                  <a:pt x="719" y="340"/>
                </a:lnTo>
                <a:lnTo>
                  <a:pt x="720" y="341"/>
                </a:lnTo>
                <a:close/>
                <a:moveTo>
                  <a:pt x="717" y="334"/>
                </a:moveTo>
                <a:lnTo>
                  <a:pt x="718" y="334"/>
                </a:lnTo>
                <a:lnTo>
                  <a:pt x="718" y="335"/>
                </a:lnTo>
                <a:lnTo>
                  <a:pt x="717" y="335"/>
                </a:lnTo>
                <a:lnTo>
                  <a:pt x="717" y="334"/>
                </a:lnTo>
                <a:close/>
                <a:moveTo>
                  <a:pt x="723" y="332"/>
                </a:moveTo>
                <a:lnTo>
                  <a:pt x="719" y="332"/>
                </a:lnTo>
                <a:lnTo>
                  <a:pt x="717" y="331"/>
                </a:lnTo>
                <a:lnTo>
                  <a:pt x="717" y="333"/>
                </a:lnTo>
                <a:lnTo>
                  <a:pt x="717" y="334"/>
                </a:lnTo>
                <a:lnTo>
                  <a:pt x="716" y="333"/>
                </a:lnTo>
                <a:lnTo>
                  <a:pt x="716" y="332"/>
                </a:lnTo>
                <a:lnTo>
                  <a:pt x="711" y="332"/>
                </a:lnTo>
                <a:lnTo>
                  <a:pt x="707" y="331"/>
                </a:lnTo>
                <a:lnTo>
                  <a:pt x="702" y="332"/>
                </a:lnTo>
                <a:lnTo>
                  <a:pt x="698" y="332"/>
                </a:lnTo>
                <a:lnTo>
                  <a:pt x="692" y="332"/>
                </a:lnTo>
                <a:lnTo>
                  <a:pt x="686" y="331"/>
                </a:lnTo>
                <a:lnTo>
                  <a:pt x="686" y="332"/>
                </a:lnTo>
                <a:lnTo>
                  <a:pt x="686" y="332"/>
                </a:lnTo>
                <a:lnTo>
                  <a:pt x="686" y="332"/>
                </a:lnTo>
                <a:lnTo>
                  <a:pt x="687" y="333"/>
                </a:lnTo>
                <a:lnTo>
                  <a:pt x="687" y="334"/>
                </a:lnTo>
                <a:lnTo>
                  <a:pt x="689" y="335"/>
                </a:lnTo>
                <a:lnTo>
                  <a:pt x="686" y="337"/>
                </a:lnTo>
                <a:lnTo>
                  <a:pt x="684" y="335"/>
                </a:lnTo>
                <a:lnTo>
                  <a:pt x="684" y="337"/>
                </a:lnTo>
                <a:lnTo>
                  <a:pt x="684" y="338"/>
                </a:lnTo>
                <a:lnTo>
                  <a:pt x="681" y="338"/>
                </a:lnTo>
                <a:lnTo>
                  <a:pt x="677" y="338"/>
                </a:lnTo>
                <a:lnTo>
                  <a:pt x="674" y="337"/>
                </a:lnTo>
                <a:lnTo>
                  <a:pt x="670" y="337"/>
                </a:lnTo>
                <a:lnTo>
                  <a:pt x="666" y="338"/>
                </a:lnTo>
                <a:lnTo>
                  <a:pt x="662" y="339"/>
                </a:lnTo>
                <a:lnTo>
                  <a:pt x="654" y="337"/>
                </a:lnTo>
                <a:lnTo>
                  <a:pt x="648" y="334"/>
                </a:lnTo>
                <a:lnTo>
                  <a:pt x="642" y="334"/>
                </a:lnTo>
                <a:lnTo>
                  <a:pt x="636" y="333"/>
                </a:lnTo>
                <a:lnTo>
                  <a:pt x="636" y="333"/>
                </a:lnTo>
                <a:lnTo>
                  <a:pt x="635" y="333"/>
                </a:lnTo>
                <a:lnTo>
                  <a:pt x="633" y="332"/>
                </a:lnTo>
                <a:lnTo>
                  <a:pt x="631" y="332"/>
                </a:lnTo>
                <a:lnTo>
                  <a:pt x="624" y="331"/>
                </a:lnTo>
                <a:lnTo>
                  <a:pt x="617" y="327"/>
                </a:lnTo>
                <a:lnTo>
                  <a:pt x="611" y="326"/>
                </a:lnTo>
                <a:lnTo>
                  <a:pt x="607" y="324"/>
                </a:lnTo>
                <a:lnTo>
                  <a:pt x="603" y="322"/>
                </a:lnTo>
                <a:lnTo>
                  <a:pt x="599" y="321"/>
                </a:lnTo>
                <a:lnTo>
                  <a:pt x="591" y="317"/>
                </a:lnTo>
                <a:lnTo>
                  <a:pt x="583" y="314"/>
                </a:lnTo>
                <a:lnTo>
                  <a:pt x="583" y="313"/>
                </a:lnTo>
                <a:lnTo>
                  <a:pt x="582" y="313"/>
                </a:lnTo>
                <a:lnTo>
                  <a:pt x="580" y="308"/>
                </a:lnTo>
                <a:lnTo>
                  <a:pt x="582" y="302"/>
                </a:lnTo>
                <a:lnTo>
                  <a:pt x="584" y="306"/>
                </a:lnTo>
                <a:lnTo>
                  <a:pt x="586" y="308"/>
                </a:lnTo>
                <a:lnTo>
                  <a:pt x="592" y="310"/>
                </a:lnTo>
                <a:lnTo>
                  <a:pt x="598" y="313"/>
                </a:lnTo>
                <a:lnTo>
                  <a:pt x="601" y="314"/>
                </a:lnTo>
                <a:lnTo>
                  <a:pt x="604" y="316"/>
                </a:lnTo>
                <a:lnTo>
                  <a:pt x="609" y="317"/>
                </a:lnTo>
                <a:lnTo>
                  <a:pt x="614" y="318"/>
                </a:lnTo>
                <a:lnTo>
                  <a:pt x="620" y="321"/>
                </a:lnTo>
                <a:lnTo>
                  <a:pt x="627" y="323"/>
                </a:lnTo>
                <a:lnTo>
                  <a:pt x="631" y="324"/>
                </a:lnTo>
                <a:lnTo>
                  <a:pt x="634" y="324"/>
                </a:lnTo>
                <a:lnTo>
                  <a:pt x="632" y="322"/>
                </a:lnTo>
                <a:lnTo>
                  <a:pt x="629" y="321"/>
                </a:lnTo>
                <a:lnTo>
                  <a:pt x="629" y="321"/>
                </a:lnTo>
                <a:lnTo>
                  <a:pt x="629" y="321"/>
                </a:lnTo>
                <a:lnTo>
                  <a:pt x="627" y="318"/>
                </a:lnTo>
                <a:lnTo>
                  <a:pt x="624" y="317"/>
                </a:lnTo>
                <a:lnTo>
                  <a:pt x="621" y="316"/>
                </a:lnTo>
                <a:lnTo>
                  <a:pt x="623" y="316"/>
                </a:lnTo>
                <a:lnTo>
                  <a:pt x="621" y="314"/>
                </a:lnTo>
                <a:lnTo>
                  <a:pt x="618" y="314"/>
                </a:lnTo>
                <a:lnTo>
                  <a:pt x="618" y="314"/>
                </a:lnTo>
                <a:lnTo>
                  <a:pt x="617" y="315"/>
                </a:lnTo>
                <a:lnTo>
                  <a:pt x="616" y="314"/>
                </a:lnTo>
                <a:lnTo>
                  <a:pt x="615" y="313"/>
                </a:lnTo>
                <a:lnTo>
                  <a:pt x="615" y="310"/>
                </a:lnTo>
                <a:lnTo>
                  <a:pt x="615" y="307"/>
                </a:lnTo>
                <a:lnTo>
                  <a:pt x="616" y="307"/>
                </a:lnTo>
                <a:lnTo>
                  <a:pt x="617" y="307"/>
                </a:lnTo>
                <a:lnTo>
                  <a:pt x="621" y="309"/>
                </a:lnTo>
                <a:lnTo>
                  <a:pt x="628" y="312"/>
                </a:lnTo>
                <a:lnTo>
                  <a:pt x="636" y="314"/>
                </a:lnTo>
                <a:lnTo>
                  <a:pt x="644" y="315"/>
                </a:lnTo>
                <a:lnTo>
                  <a:pt x="651" y="317"/>
                </a:lnTo>
                <a:lnTo>
                  <a:pt x="658" y="318"/>
                </a:lnTo>
                <a:lnTo>
                  <a:pt x="659" y="318"/>
                </a:lnTo>
                <a:lnTo>
                  <a:pt x="660" y="317"/>
                </a:lnTo>
                <a:lnTo>
                  <a:pt x="660" y="318"/>
                </a:lnTo>
                <a:lnTo>
                  <a:pt x="661" y="318"/>
                </a:lnTo>
                <a:lnTo>
                  <a:pt x="665" y="318"/>
                </a:lnTo>
                <a:lnTo>
                  <a:pt x="667" y="320"/>
                </a:lnTo>
                <a:lnTo>
                  <a:pt x="681" y="321"/>
                </a:lnTo>
                <a:lnTo>
                  <a:pt x="695" y="321"/>
                </a:lnTo>
                <a:lnTo>
                  <a:pt x="703" y="321"/>
                </a:lnTo>
                <a:lnTo>
                  <a:pt x="710" y="321"/>
                </a:lnTo>
                <a:lnTo>
                  <a:pt x="714" y="321"/>
                </a:lnTo>
                <a:lnTo>
                  <a:pt x="717" y="321"/>
                </a:lnTo>
                <a:lnTo>
                  <a:pt x="720" y="320"/>
                </a:lnTo>
                <a:lnTo>
                  <a:pt x="722" y="317"/>
                </a:lnTo>
                <a:lnTo>
                  <a:pt x="728" y="320"/>
                </a:lnTo>
                <a:lnTo>
                  <a:pt x="736" y="320"/>
                </a:lnTo>
                <a:lnTo>
                  <a:pt x="736" y="318"/>
                </a:lnTo>
                <a:lnTo>
                  <a:pt x="736" y="317"/>
                </a:lnTo>
                <a:lnTo>
                  <a:pt x="744" y="317"/>
                </a:lnTo>
                <a:lnTo>
                  <a:pt x="752" y="316"/>
                </a:lnTo>
                <a:lnTo>
                  <a:pt x="752" y="316"/>
                </a:lnTo>
                <a:lnTo>
                  <a:pt x="752" y="315"/>
                </a:lnTo>
                <a:lnTo>
                  <a:pt x="756" y="315"/>
                </a:lnTo>
                <a:lnTo>
                  <a:pt x="759" y="314"/>
                </a:lnTo>
                <a:lnTo>
                  <a:pt x="760" y="314"/>
                </a:lnTo>
                <a:lnTo>
                  <a:pt x="761" y="313"/>
                </a:lnTo>
                <a:lnTo>
                  <a:pt x="763" y="313"/>
                </a:lnTo>
                <a:lnTo>
                  <a:pt x="763" y="314"/>
                </a:lnTo>
                <a:lnTo>
                  <a:pt x="764" y="313"/>
                </a:lnTo>
                <a:lnTo>
                  <a:pt x="765" y="312"/>
                </a:lnTo>
                <a:lnTo>
                  <a:pt x="765" y="312"/>
                </a:lnTo>
                <a:lnTo>
                  <a:pt x="767" y="312"/>
                </a:lnTo>
                <a:lnTo>
                  <a:pt x="768" y="312"/>
                </a:lnTo>
                <a:lnTo>
                  <a:pt x="769" y="312"/>
                </a:lnTo>
                <a:lnTo>
                  <a:pt x="780" y="308"/>
                </a:lnTo>
                <a:lnTo>
                  <a:pt x="789" y="306"/>
                </a:lnTo>
                <a:lnTo>
                  <a:pt x="793" y="306"/>
                </a:lnTo>
                <a:lnTo>
                  <a:pt x="798" y="305"/>
                </a:lnTo>
                <a:lnTo>
                  <a:pt x="804" y="305"/>
                </a:lnTo>
                <a:lnTo>
                  <a:pt x="802" y="307"/>
                </a:lnTo>
                <a:lnTo>
                  <a:pt x="806" y="307"/>
                </a:lnTo>
                <a:lnTo>
                  <a:pt x="808" y="306"/>
                </a:lnTo>
                <a:lnTo>
                  <a:pt x="809" y="306"/>
                </a:lnTo>
                <a:lnTo>
                  <a:pt x="810" y="305"/>
                </a:lnTo>
                <a:lnTo>
                  <a:pt x="810" y="304"/>
                </a:lnTo>
                <a:lnTo>
                  <a:pt x="812" y="302"/>
                </a:lnTo>
                <a:lnTo>
                  <a:pt x="817" y="300"/>
                </a:lnTo>
                <a:lnTo>
                  <a:pt x="823" y="298"/>
                </a:lnTo>
                <a:lnTo>
                  <a:pt x="831" y="296"/>
                </a:lnTo>
                <a:lnTo>
                  <a:pt x="840" y="294"/>
                </a:lnTo>
                <a:lnTo>
                  <a:pt x="840" y="296"/>
                </a:lnTo>
                <a:lnTo>
                  <a:pt x="840" y="296"/>
                </a:lnTo>
                <a:lnTo>
                  <a:pt x="847" y="294"/>
                </a:lnTo>
                <a:lnTo>
                  <a:pt x="855" y="292"/>
                </a:lnTo>
                <a:lnTo>
                  <a:pt x="862" y="290"/>
                </a:lnTo>
                <a:lnTo>
                  <a:pt x="870" y="290"/>
                </a:lnTo>
                <a:lnTo>
                  <a:pt x="868" y="291"/>
                </a:lnTo>
                <a:lnTo>
                  <a:pt x="870" y="291"/>
                </a:lnTo>
                <a:lnTo>
                  <a:pt x="856" y="299"/>
                </a:lnTo>
                <a:lnTo>
                  <a:pt x="841" y="302"/>
                </a:lnTo>
                <a:lnTo>
                  <a:pt x="837" y="305"/>
                </a:lnTo>
                <a:lnTo>
                  <a:pt x="832" y="305"/>
                </a:lnTo>
                <a:lnTo>
                  <a:pt x="832" y="304"/>
                </a:lnTo>
                <a:lnTo>
                  <a:pt x="831" y="302"/>
                </a:lnTo>
                <a:lnTo>
                  <a:pt x="829" y="304"/>
                </a:lnTo>
                <a:lnTo>
                  <a:pt x="830" y="305"/>
                </a:lnTo>
                <a:lnTo>
                  <a:pt x="829" y="306"/>
                </a:lnTo>
                <a:lnTo>
                  <a:pt x="827" y="307"/>
                </a:lnTo>
                <a:lnTo>
                  <a:pt x="825" y="308"/>
                </a:lnTo>
                <a:lnTo>
                  <a:pt x="823" y="309"/>
                </a:lnTo>
                <a:lnTo>
                  <a:pt x="818" y="310"/>
                </a:lnTo>
                <a:lnTo>
                  <a:pt x="815" y="313"/>
                </a:lnTo>
                <a:lnTo>
                  <a:pt x="814" y="310"/>
                </a:lnTo>
                <a:lnTo>
                  <a:pt x="812" y="313"/>
                </a:lnTo>
                <a:lnTo>
                  <a:pt x="810" y="312"/>
                </a:lnTo>
                <a:lnTo>
                  <a:pt x="809" y="310"/>
                </a:lnTo>
                <a:lnTo>
                  <a:pt x="809" y="312"/>
                </a:lnTo>
                <a:lnTo>
                  <a:pt x="808" y="314"/>
                </a:lnTo>
                <a:lnTo>
                  <a:pt x="807" y="314"/>
                </a:lnTo>
                <a:lnTo>
                  <a:pt x="806" y="314"/>
                </a:lnTo>
                <a:lnTo>
                  <a:pt x="799" y="316"/>
                </a:lnTo>
                <a:lnTo>
                  <a:pt x="792" y="317"/>
                </a:lnTo>
                <a:lnTo>
                  <a:pt x="786" y="318"/>
                </a:lnTo>
                <a:lnTo>
                  <a:pt x="781" y="321"/>
                </a:lnTo>
                <a:lnTo>
                  <a:pt x="776" y="322"/>
                </a:lnTo>
                <a:lnTo>
                  <a:pt x="771" y="322"/>
                </a:lnTo>
                <a:lnTo>
                  <a:pt x="771" y="324"/>
                </a:lnTo>
                <a:lnTo>
                  <a:pt x="769" y="323"/>
                </a:lnTo>
                <a:lnTo>
                  <a:pt x="767" y="322"/>
                </a:lnTo>
                <a:lnTo>
                  <a:pt x="766" y="323"/>
                </a:lnTo>
                <a:lnTo>
                  <a:pt x="764" y="324"/>
                </a:lnTo>
                <a:lnTo>
                  <a:pt x="763" y="324"/>
                </a:lnTo>
                <a:lnTo>
                  <a:pt x="759" y="325"/>
                </a:lnTo>
                <a:lnTo>
                  <a:pt x="757" y="326"/>
                </a:lnTo>
                <a:lnTo>
                  <a:pt x="755" y="327"/>
                </a:lnTo>
                <a:lnTo>
                  <a:pt x="753" y="329"/>
                </a:lnTo>
                <a:lnTo>
                  <a:pt x="752" y="327"/>
                </a:lnTo>
                <a:lnTo>
                  <a:pt x="750" y="327"/>
                </a:lnTo>
                <a:lnTo>
                  <a:pt x="749" y="327"/>
                </a:lnTo>
                <a:lnTo>
                  <a:pt x="749" y="329"/>
                </a:lnTo>
                <a:lnTo>
                  <a:pt x="748" y="327"/>
                </a:lnTo>
                <a:lnTo>
                  <a:pt x="746" y="329"/>
                </a:lnTo>
                <a:lnTo>
                  <a:pt x="743" y="329"/>
                </a:lnTo>
                <a:lnTo>
                  <a:pt x="742" y="330"/>
                </a:lnTo>
                <a:lnTo>
                  <a:pt x="741" y="330"/>
                </a:lnTo>
                <a:lnTo>
                  <a:pt x="739" y="330"/>
                </a:lnTo>
                <a:lnTo>
                  <a:pt x="738" y="331"/>
                </a:lnTo>
                <a:lnTo>
                  <a:pt x="736" y="332"/>
                </a:lnTo>
                <a:lnTo>
                  <a:pt x="735" y="331"/>
                </a:lnTo>
                <a:lnTo>
                  <a:pt x="735" y="331"/>
                </a:lnTo>
                <a:lnTo>
                  <a:pt x="728" y="330"/>
                </a:lnTo>
                <a:lnTo>
                  <a:pt x="723" y="332"/>
                </a:lnTo>
                <a:lnTo>
                  <a:pt x="723" y="331"/>
                </a:lnTo>
                <a:lnTo>
                  <a:pt x="723" y="332"/>
                </a:lnTo>
                <a:close/>
                <a:moveTo>
                  <a:pt x="639" y="325"/>
                </a:moveTo>
                <a:lnTo>
                  <a:pt x="636" y="324"/>
                </a:lnTo>
                <a:lnTo>
                  <a:pt x="639" y="325"/>
                </a:lnTo>
                <a:close/>
                <a:moveTo>
                  <a:pt x="642" y="325"/>
                </a:moveTo>
                <a:lnTo>
                  <a:pt x="642" y="325"/>
                </a:lnTo>
                <a:lnTo>
                  <a:pt x="641" y="325"/>
                </a:lnTo>
                <a:lnTo>
                  <a:pt x="642" y="326"/>
                </a:lnTo>
                <a:lnTo>
                  <a:pt x="643" y="326"/>
                </a:lnTo>
                <a:lnTo>
                  <a:pt x="643" y="325"/>
                </a:lnTo>
                <a:lnTo>
                  <a:pt x="642" y="325"/>
                </a:lnTo>
                <a:close/>
                <a:moveTo>
                  <a:pt x="618" y="315"/>
                </a:moveTo>
                <a:lnTo>
                  <a:pt x="619" y="315"/>
                </a:lnTo>
                <a:lnTo>
                  <a:pt x="619" y="314"/>
                </a:lnTo>
                <a:lnTo>
                  <a:pt x="619" y="315"/>
                </a:lnTo>
                <a:lnTo>
                  <a:pt x="619" y="315"/>
                </a:lnTo>
                <a:lnTo>
                  <a:pt x="618" y="315"/>
                </a:lnTo>
                <a:lnTo>
                  <a:pt x="618" y="315"/>
                </a:lnTo>
                <a:close/>
                <a:moveTo>
                  <a:pt x="845" y="306"/>
                </a:moveTo>
                <a:lnTo>
                  <a:pt x="843" y="307"/>
                </a:lnTo>
                <a:lnTo>
                  <a:pt x="841" y="307"/>
                </a:lnTo>
                <a:lnTo>
                  <a:pt x="843" y="306"/>
                </a:lnTo>
                <a:lnTo>
                  <a:pt x="845" y="306"/>
                </a:lnTo>
                <a:lnTo>
                  <a:pt x="845" y="306"/>
                </a:lnTo>
                <a:lnTo>
                  <a:pt x="845" y="306"/>
                </a:lnTo>
                <a:close/>
                <a:moveTo>
                  <a:pt x="820" y="317"/>
                </a:moveTo>
                <a:lnTo>
                  <a:pt x="818" y="316"/>
                </a:lnTo>
                <a:lnTo>
                  <a:pt x="817" y="314"/>
                </a:lnTo>
                <a:lnTo>
                  <a:pt x="818" y="315"/>
                </a:lnTo>
                <a:lnTo>
                  <a:pt x="820" y="317"/>
                </a:lnTo>
                <a:lnTo>
                  <a:pt x="818" y="317"/>
                </a:lnTo>
                <a:lnTo>
                  <a:pt x="820" y="317"/>
                </a:lnTo>
                <a:close/>
                <a:moveTo>
                  <a:pt x="810" y="317"/>
                </a:moveTo>
                <a:lnTo>
                  <a:pt x="810" y="318"/>
                </a:lnTo>
                <a:lnTo>
                  <a:pt x="809" y="318"/>
                </a:lnTo>
                <a:lnTo>
                  <a:pt x="809" y="317"/>
                </a:lnTo>
                <a:lnTo>
                  <a:pt x="810" y="316"/>
                </a:lnTo>
                <a:lnTo>
                  <a:pt x="810" y="317"/>
                </a:lnTo>
                <a:lnTo>
                  <a:pt x="810" y="317"/>
                </a:lnTo>
                <a:close/>
                <a:moveTo>
                  <a:pt x="758" y="331"/>
                </a:moveTo>
                <a:lnTo>
                  <a:pt x="758" y="332"/>
                </a:lnTo>
                <a:lnTo>
                  <a:pt x="757" y="332"/>
                </a:lnTo>
                <a:lnTo>
                  <a:pt x="757" y="331"/>
                </a:lnTo>
                <a:lnTo>
                  <a:pt x="757" y="330"/>
                </a:lnTo>
                <a:lnTo>
                  <a:pt x="758" y="331"/>
                </a:lnTo>
                <a:lnTo>
                  <a:pt x="758" y="331"/>
                </a:lnTo>
                <a:close/>
                <a:moveTo>
                  <a:pt x="742" y="340"/>
                </a:moveTo>
                <a:lnTo>
                  <a:pt x="742" y="340"/>
                </a:lnTo>
                <a:lnTo>
                  <a:pt x="741" y="340"/>
                </a:lnTo>
                <a:lnTo>
                  <a:pt x="741" y="339"/>
                </a:lnTo>
                <a:lnTo>
                  <a:pt x="741" y="339"/>
                </a:lnTo>
                <a:lnTo>
                  <a:pt x="742" y="339"/>
                </a:lnTo>
                <a:lnTo>
                  <a:pt x="742" y="340"/>
                </a:lnTo>
                <a:close/>
                <a:moveTo>
                  <a:pt x="725" y="343"/>
                </a:moveTo>
                <a:lnTo>
                  <a:pt x="726" y="343"/>
                </a:lnTo>
                <a:lnTo>
                  <a:pt x="725" y="343"/>
                </a:lnTo>
                <a:close/>
                <a:moveTo>
                  <a:pt x="728" y="351"/>
                </a:moveTo>
                <a:lnTo>
                  <a:pt x="728" y="351"/>
                </a:lnTo>
                <a:lnTo>
                  <a:pt x="727" y="350"/>
                </a:lnTo>
                <a:lnTo>
                  <a:pt x="728" y="350"/>
                </a:lnTo>
                <a:lnTo>
                  <a:pt x="730" y="350"/>
                </a:lnTo>
                <a:lnTo>
                  <a:pt x="728" y="351"/>
                </a:lnTo>
                <a:lnTo>
                  <a:pt x="728" y="351"/>
                </a:lnTo>
                <a:lnTo>
                  <a:pt x="728" y="351"/>
                </a:lnTo>
                <a:lnTo>
                  <a:pt x="728" y="351"/>
                </a:lnTo>
                <a:close/>
                <a:moveTo>
                  <a:pt x="731" y="355"/>
                </a:moveTo>
                <a:lnTo>
                  <a:pt x="731" y="355"/>
                </a:lnTo>
                <a:lnTo>
                  <a:pt x="732" y="355"/>
                </a:lnTo>
                <a:lnTo>
                  <a:pt x="731" y="354"/>
                </a:lnTo>
                <a:lnTo>
                  <a:pt x="732" y="351"/>
                </a:lnTo>
                <a:lnTo>
                  <a:pt x="732" y="354"/>
                </a:lnTo>
                <a:lnTo>
                  <a:pt x="731" y="355"/>
                </a:lnTo>
                <a:lnTo>
                  <a:pt x="731" y="355"/>
                </a:lnTo>
                <a:lnTo>
                  <a:pt x="731" y="355"/>
                </a:lnTo>
                <a:close/>
                <a:moveTo>
                  <a:pt x="734" y="346"/>
                </a:moveTo>
                <a:lnTo>
                  <a:pt x="733" y="347"/>
                </a:lnTo>
                <a:lnTo>
                  <a:pt x="732" y="347"/>
                </a:lnTo>
                <a:lnTo>
                  <a:pt x="734" y="346"/>
                </a:lnTo>
                <a:lnTo>
                  <a:pt x="734" y="346"/>
                </a:lnTo>
                <a:close/>
                <a:moveTo>
                  <a:pt x="734" y="345"/>
                </a:moveTo>
                <a:lnTo>
                  <a:pt x="733" y="345"/>
                </a:lnTo>
                <a:lnTo>
                  <a:pt x="731" y="345"/>
                </a:lnTo>
                <a:lnTo>
                  <a:pt x="734" y="342"/>
                </a:lnTo>
                <a:lnTo>
                  <a:pt x="738" y="345"/>
                </a:lnTo>
                <a:lnTo>
                  <a:pt x="736" y="345"/>
                </a:lnTo>
                <a:lnTo>
                  <a:pt x="734" y="345"/>
                </a:lnTo>
                <a:close/>
                <a:moveTo>
                  <a:pt x="740" y="340"/>
                </a:moveTo>
                <a:lnTo>
                  <a:pt x="739" y="341"/>
                </a:lnTo>
                <a:lnTo>
                  <a:pt x="739" y="342"/>
                </a:lnTo>
                <a:lnTo>
                  <a:pt x="736" y="340"/>
                </a:lnTo>
                <a:lnTo>
                  <a:pt x="735" y="339"/>
                </a:lnTo>
                <a:lnTo>
                  <a:pt x="735" y="340"/>
                </a:lnTo>
                <a:lnTo>
                  <a:pt x="735" y="341"/>
                </a:lnTo>
                <a:lnTo>
                  <a:pt x="734" y="341"/>
                </a:lnTo>
                <a:lnTo>
                  <a:pt x="733" y="342"/>
                </a:lnTo>
                <a:lnTo>
                  <a:pt x="731" y="343"/>
                </a:lnTo>
                <a:lnTo>
                  <a:pt x="730" y="346"/>
                </a:lnTo>
                <a:lnTo>
                  <a:pt x="727" y="345"/>
                </a:lnTo>
                <a:lnTo>
                  <a:pt x="726" y="343"/>
                </a:lnTo>
                <a:lnTo>
                  <a:pt x="726" y="343"/>
                </a:lnTo>
                <a:lnTo>
                  <a:pt x="727" y="342"/>
                </a:lnTo>
                <a:lnTo>
                  <a:pt x="724" y="342"/>
                </a:lnTo>
                <a:lnTo>
                  <a:pt x="724" y="338"/>
                </a:lnTo>
                <a:lnTo>
                  <a:pt x="726" y="335"/>
                </a:lnTo>
                <a:lnTo>
                  <a:pt x="728" y="335"/>
                </a:lnTo>
                <a:lnTo>
                  <a:pt x="732" y="334"/>
                </a:lnTo>
                <a:lnTo>
                  <a:pt x="733" y="337"/>
                </a:lnTo>
                <a:lnTo>
                  <a:pt x="734" y="335"/>
                </a:lnTo>
                <a:lnTo>
                  <a:pt x="735" y="337"/>
                </a:lnTo>
                <a:lnTo>
                  <a:pt x="735" y="337"/>
                </a:lnTo>
                <a:lnTo>
                  <a:pt x="734" y="338"/>
                </a:lnTo>
                <a:lnTo>
                  <a:pt x="736" y="338"/>
                </a:lnTo>
                <a:lnTo>
                  <a:pt x="739" y="339"/>
                </a:lnTo>
                <a:lnTo>
                  <a:pt x="740" y="338"/>
                </a:lnTo>
                <a:lnTo>
                  <a:pt x="740" y="337"/>
                </a:lnTo>
                <a:lnTo>
                  <a:pt x="740" y="339"/>
                </a:lnTo>
                <a:lnTo>
                  <a:pt x="740" y="340"/>
                </a:lnTo>
                <a:close/>
                <a:moveTo>
                  <a:pt x="139" y="341"/>
                </a:moveTo>
                <a:lnTo>
                  <a:pt x="138" y="341"/>
                </a:lnTo>
                <a:lnTo>
                  <a:pt x="139" y="341"/>
                </a:lnTo>
                <a:close/>
                <a:moveTo>
                  <a:pt x="740" y="340"/>
                </a:moveTo>
                <a:lnTo>
                  <a:pt x="740" y="340"/>
                </a:lnTo>
                <a:lnTo>
                  <a:pt x="740" y="340"/>
                </a:lnTo>
                <a:lnTo>
                  <a:pt x="740" y="340"/>
                </a:lnTo>
                <a:lnTo>
                  <a:pt x="740" y="340"/>
                </a:lnTo>
                <a:close/>
                <a:moveTo>
                  <a:pt x="740" y="354"/>
                </a:moveTo>
                <a:lnTo>
                  <a:pt x="741" y="352"/>
                </a:lnTo>
                <a:lnTo>
                  <a:pt x="741" y="354"/>
                </a:lnTo>
                <a:lnTo>
                  <a:pt x="741" y="354"/>
                </a:lnTo>
                <a:lnTo>
                  <a:pt x="740" y="354"/>
                </a:lnTo>
                <a:close/>
                <a:moveTo>
                  <a:pt x="741" y="354"/>
                </a:moveTo>
                <a:lnTo>
                  <a:pt x="742" y="354"/>
                </a:lnTo>
                <a:lnTo>
                  <a:pt x="742" y="354"/>
                </a:lnTo>
                <a:lnTo>
                  <a:pt x="742" y="355"/>
                </a:lnTo>
                <a:lnTo>
                  <a:pt x="741" y="354"/>
                </a:lnTo>
                <a:close/>
                <a:moveTo>
                  <a:pt x="742" y="351"/>
                </a:moveTo>
                <a:lnTo>
                  <a:pt x="741" y="352"/>
                </a:lnTo>
                <a:lnTo>
                  <a:pt x="740" y="352"/>
                </a:lnTo>
                <a:lnTo>
                  <a:pt x="741" y="350"/>
                </a:lnTo>
                <a:lnTo>
                  <a:pt x="742" y="349"/>
                </a:lnTo>
                <a:lnTo>
                  <a:pt x="742" y="350"/>
                </a:lnTo>
                <a:lnTo>
                  <a:pt x="742" y="351"/>
                </a:lnTo>
                <a:close/>
                <a:moveTo>
                  <a:pt x="741" y="348"/>
                </a:moveTo>
                <a:lnTo>
                  <a:pt x="742" y="348"/>
                </a:lnTo>
                <a:lnTo>
                  <a:pt x="742" y="348"/>
                </a:lnTo>
                <a:lnTo>
                  <a:pt x="742" y="349"/>
                </a:lnTo>
                <a:lnTo>
                  <a:pt x="741" y="348"/>
                </a:lnTo>
                <a:close/>
                <a:moveTo>
                  <a:pt x="742" y="348"/>
                </a:moveTo>
                <a:lnTo>
                  <a:pt x="742" y="348"/>
                </a:lnTo>
                <a:lnTo>
                  <a:pt x="741" y="347"/>
                </a:lnTo>
                <a:lnTo>
                  <a:pt x="742" y="347"/>
                </a:lnTo>
                <a:lnTo>
                  <a:pt x="742" y="348"/>
                </a:lnTo>
                <a:close/>
                <a:moveTo>
                  <a:pt x="744" y="341"/>
                </a:moveTo>
                <a:lnTo>
                  <a:pt x="744" y="341"/>
                </a:lnTo>
                <a:lnTo>
                  <a:pt x="743" y="341"/>
                </a:lnTo>
                <a:lnTo>
                  <a:pt x="743" y="341"/>
                </a:lnTo>
                <a:lnTo>
                  <a:pt x="744" y="340"/>
                </a:lnTo>
                <a:lnTo>
                  <a:pt x="746" y="341"/>
                </a:lnTo>
                <a:lnTo>
                  <a:pt x="744" y="341"/>
                </a:lnTo>
                <a:close/>
                <a:moveTo>
                  <a:pt x="749" y="350"/>
                </a:moveTo>
                <a:lnTo>
                  <a:pt x="747" y="349"/>
                </a:lnTo>
                <a:lnTo>
                  <a:pt x="749" y="348"/>
                </a:lnTo>
                <a:lnTo>
                  <a:pt x="748" y="349"/>
                </a:lnTo>
                <a:lnTo>
                  <a:pt x="749" y="350"/>
                </a:lnTo>
                <a:lnTo>
                  <a:pt x="748" y="351"/>
                </a:lnTo>
                <a:lnTo>
                  <a:pt x="749" y="350"/>
                </a:lnTo>
                <a:close/>
                <a:moveTo>
                  <a:pt x="752" y="349"/>
                </a:moveTo>
                <a:lnTo>
                  <a:pt x="752" y="350"/>
                </a:lnTo>
                <a:lnTo>
                  <a:pt x="752" y="350"/>
                </a:lnTo>
                <a:lnTo>
                  <a:pt x="752" y="348"/>
                </a:lnTo>
                <a:lnTo>
                  <a:pt x="755" y="349"/>
                </a:lnTo>
                <a:lnTo>
                  <a:pt x="753" y="349"/>
                </a:lnTo>
                <a:lnTo>
                  <a:pt x="752" y="349"/>
                </a:lnTo>
                <a:lnTo>
                  <a:pt x="752" y="349"/>
                </a:lnTo>
                <a:lnTo>
                  <a:pt x="752" y="349"/>
                </a:lnTo>
                <a:close/>
                <a:moveTo>
                  <a:pt x="756" y="341"/>
                </a:moveTo>
                <a:lnTo>
                  <a:pt x="755" y="343"/>
                </a:lnTo>
                <a:lnTo>
                  <a:pt x="755" y="347"/>
                </a:lnTo>
                <a:lnTo>
                  <a:pt x="753" y="345"/>
                </a:lnTo>
                <a:lnTo>
                  <a:pt x="752" y="341"/>
                </a:lnTo>
                <a:lnTo>
                  <a:pt x="753" y="341"/>
                </a:lnTo>
                <a:lnTo>
                  <a:pt x="753" y="340"/>
                </a:lnTo>
                <a:lnTo>
                  <a:pt x="752" y="339"/>
                </a:lnTo>
                <a:lnTo>
                  <a:pt x="756" y="341"/>
                </a:lnTo>
                <a:close/>
                <a:moveTo>
                  <a:pt x="757" y="340"/>
                </a:moveTo>
                <a:lnTo>
                  <a:pt x="757" y="340"/>
                </a:lnTo>
                <a:lnTo>
                  <a:pt x="757" y="340"/>
                </a:lnTo>
                <a:close/>
                <a:moveTo>
                  <a:pt x="759" y="354"/>
                </a:moveTo>
                <a:lnTo>
                  <a:pt x="761" y="354"/>
                </a:lnTo>
                <a:lnTo>
                  <a:pt x="759" y="354"/>
                </a:lnTo>
                <a:close/>
                <a:moveTo>
                  <a:pt x="855" y="324"/>
                </a:moveTo>
                <a:lnTo>
                  <a:pt x="854" y="322"/>
                </a:lnTo>
                <a:lnTo>
                  <a:pt x="855" y="321"/>
                </a:lnTo>
                <a:lnTo>
                  <a:pt x="856" y="322"/>
                </a:lnTo>
                <a:lnTo>
                  <a:pt x="855" y="324"/>
                </a:lnTo>
                <a:close/>
                <a:moveTo>
                  <a:pt x="846" y="318"/>
                </a:moveTo>
                <a:lnTo>
                  <a:pt x="843" y="321"/>
                </a:lnTo>
                <a:lnTo>
                  <a:pt x="840" y="321"/>
                </a:lnTo>
                <a:lnTo>
                  <a:pt x="838" y="322"/>
                </a:lnTo>
                <a:lnTo>
                  <a:pt x="834" y="324"/>
                </a:lnTo>
                <a:lnTo>
                  <a:pt x="831" y="325"/>
                </a:lnTo>
                <a:lnTo>
                  <a:pt x="827" y="324"/>
                </a:lnTo>
                <a:lnTo>
                  <a:pt x="824" y="326"/>
                </a:lnTo>
                <a:lnTo>
                  <a:pt x="821" y="327"/>
                </a:lnTo>
                <a:lnTo>
                  <a:pt x="816" y="330"/>
                </a:lnTo>
                <a:lnTo>
                  <a:pt x="810" y="331"/>
                </a:lnTo>
                <a:lnTo>
                  <a:pt x="809" y="331"/>
                </a:lnTo>
                <a:lnTo>
                  <a:pt x="808" y="331"/>
                </a:lnTo>
                <a:lnTo>
                  <a:pt x="807" y="332"/>
                </a:lnTo>
                <a:lnTo>
                  <a:pt x="806" y="332"/>
                </a:lnTo>
                <a:lnTo>
                  <a:pt x="800" y="334"/>
                </a:lnTo>
                <a:lnTo>
                  <a:pt x="798" y="337"/>
                </a:lnTo>
                <a:lnTo>
                  <a:pt x="797" y="334"/>
                </a:lnTo>
                <a:lnTo>
                  <a:pt x="793" y="335"/>
                </a:lnTo>
                <a:lnTo>
                  <a:pt x="789" y="335"/>
                </a:lnTo>
                <a:lnTo>
                  <a:pt x="785" y="338"/>
                </a:lnTo>
                <a:lnTo>
                  <a:pt x="785" y="337"/>
                </a:lnTo>
                <a:lnTo>
                  <a:pt x="784" y="335"/>
                </a:lnTo>
                <a:lnTo>
                  <a:pt x="783" y="334"/>
                </a:lnTo>
                <a:lnTo>
                  <a:pt x="782" y="334"/>
                </a:lnTo>
                <a:lnTo>
                  <a:pt x="781" y="334"/>
                </a:lnTo>
                <a:lnTo>
                  <a:pt x="780" y="335"/>
                </a:lnTo>
                <a:lnTo>
                  <a:pt x="779" y="337"/>
                </a:lnTo>
                <a:lnTo>
                  <a:pt x="777" y="337"/>
                </a:lnTo>
                <a:lnTo>
                  <a:pt x="776" y="335"/>
                </a:lnTo>
                <a:lnTo>
                  <a:pt x="775" y="335"/>
                </a:lnTo>
                <a:lnTo>
                  <a:pt x="773" y="335"/>
                </a:lnTo>
                <a:lnTo>
                  <a:pt x="772" y="337"/>
                </a:lnTo>
                <a:lnTo>
                  <a:pt x="769" y="337"/>
                </a:lnTo>
                <a:lnTo>
                  <a:pt x="767" y="338"/>
                </a:lnTo>
                <a:lnTo>
                  <a:pt x="767" y="337"/>
                </a:lnTo>
                <a:lnTo>
                  <a:pt x="766" y="337"/>
                </a:lnTo>
                <a:lnTo>
                  <a:pt x="766" y="337"/>
                </a:lnTo>
                <a:lnTo>
                  <a:pt x="765" y="338"/>
                </a:lnTo>
                <a:lnTo>
                  <a:pt x="764" y="339"/>
                </a:lnTo>
                <a:lnTo>
                  <a:pt x="763" y="338"/>
                </a:lnTo>
                <a:lnTo>
                  <a:pt x="763" y="338"/>
                </a:lnTo>
                <a:lnTo>
                  <a:pt x="761" y="338"/>
                </a:lnTo>
                <a:lnTo>
                  <a:pt x="760" y="339"/>
                </a:lnTo>
                <a:lnTo>
                  <a:pt x="759" y="340"/>
                </a:lnTo>
                <a:lnTo>
                  <a:pt x="758" y="339"/>
                </a:lnTo>
                <a:lnTo>
                  <a:pt x="758" y="339"/>
                </a:lnTo>
                <a:lnTo>
                  <a:pt x="757" y="339"/>
                </a:lnTo>
                <a:lnTo>
                  <a:pt x="757" y="340"/>
                </a:lnTo>
                <a:lnTo>
                  <a:pt x="755" y="339"/>
                </a:lnTo>
                <a:lnTo>
                  <a:pt x="755" y="337"/>
                </a:lnTo>
                <a:lnTo>
                  <a:pt x="753" y="337"/>
                </a:lnTo>
                <a:lnTo>
                  <a:pt x="753" y="335"/>
                </a:lnTo>
                <a:lnTo>
                  <a:pt x="751" y="338"/>
                </a:lnTo>
                <a:lnTo>
                  <a:pt x="751" y="340"/>
                </a:lnTo>
                <a:lnTo>
                  <a:pt x="748" y="341"/>
                </a:lnTo>
                <a:lnTo>
                  <a:pt x="747" y="342"/>
                </a:lnTo>
                <a:lnTo>
                  <a:pt x="746" y="340"/>
                </a:lnTo>
                <a:lnTo>
                  <a:pt x="744" y="339"/>
                </a:lnTo>
                <a:lnTo>
                  <a:pt x="746" y="334"/>
                </a:lnTo>
                <a:lnTo>
                  <a:pt x="749" y="332"/>
                </a:lnTo>
                <a:lnTo>
                  <a:pt x="751" y="333"/>
                </a:lnTo>
                <a:lnTo>
                  <a:pt x="753" y="333"/>
                </a:lnTo>
                <a:lnTo>
                  <a:pt x="755" y="335"/>
                </a:lnTo>
                <a:lnTo>
                  <a:pt x="755" y="337"/>
                </a:lnTo>
                <a:lnTo>
                  <a:pt x="756" y="337"/>
                </a:lnTo>
                <a:lnTo>
                  <a:pt x="757" y="337"/>
                </a:lnTo>
                <a:lnTo>
                  <a:pt x="757" y="337"/>
                </a:lnTo>
                <a:lnTo>
                  <a:pt x="756" y="337"/>
                </a:lnTo>
                <a:lnTo>
                  <a:pt x="756" y="334"/>
                </a:lnTo>
                <a:lnTo>
                  <a:pt x="757" y="333"/>
                </a:lnTo>
                <a:lnTo>
                  <a:pt x="783" y="325"/>
                </a:lnTo>
                <a:lnTo>
                  <a:pt x="806" y="323"/>
                </a:lnTo>
                <a:lnTo>
                  <a:pt x="804" y="323"/>
                </a:lnTo>
                <a:lnTo>
                  <a:pt x="802" y="324"/>
                </a:lnTo>
                <a:lnTo>
                  <a:pt x="806" y="324"/>
                </a:lnTo>
                <a:lnTo>
                  <a:pt x="809" y="323"/>
                </a:lnTo>
                <a:lnTo>
                  <a:pt x="809" y="322"/>
                </a:lnTo>
                <a:lnTo>
                  <a:pt x="809" y="321"/>
                </a:lnTo>
                <a:lnTo>
                  <a:pt x="812" y="320"/>
                </a:lnTo>
                <a:lnTo>
                  <a:pt x="812" y="323"/>
                </a:lnTo>
                <a:lnTo>
                  <a:pt x="823" y="321"/>
                </a:lnTo>
                <a:lnTo>
                  <a:pt x="833" y="317"/>
                </a:lnTo>
                <a:lnTo>
                  <a:pt x="839" y="316"/>
                </a:lnTo>
                <a:lnTo>
                  <a:pt x="843" y="314"/>
                </a:lnTo>
                <a:lnTo>
                  <a:pt x="842" y="313"/>
                </a:lnTo>
                <a:lnTo>
                  <a:pt x="841" y="313"/>
                </a:lnTo>
                <a:lnTo>
                  <a:pt x="842" y="310"/>
                </a:lnTo>
                <a:lnTo>
                  <a:pt x="842" y="308"/>
                </a:lnTo>
                <a:lnTo>
                  <a:pt x="843" y="308"/>
                </a:lnTo>
                <a:lnTo>
                  <a:pt x="845" y="309"/>
                </a:lnTo>
                <a:lnTo>
                  <a:pt x="847" y="309"/>
                </a:lnTo>
                <a:lnTo>
                  <a:pt x="848" y="309"/>
                </a:lnTo>
                <a:lnTo>
                  <a:pt x="848" y="310"/>
                </a:lnTo>
                <a:lnTo>
                  <a:pt x="848" y="312"/>
                </a:lnTo>
                <a:lnTo>
                  <a:pt x="848" y="312"/>
                </a:lnTo>
                <a:lnTo>
                  <a:pt x="848" y="313"/>
                </a:lnTo>
                <a:lnTo>
                  <a:pt x="851" y="312"/>
                </a:lnTo>
                <a:lnTo>
                  <a:pt x="855" y="312"/>
                </a:lnTo>
                <a:lnTo>
                  <a:pt x="853" y="316"/>
                </a:lnTo>
                <a:lnTo>
                  <a:pt x="846" y="318"/>
                </a:lnTo>
                <a:lnTo>
                  <a:pt x="847" y="320"/>
                </a:lnTo>
                <a:lnTo>
                  <a:pt x="846" y="318"/>
                </a:lnTo>
                <a:close/>
                <a:moveTo>
                  <a:pt x="149" y="324"/>
                </a:moveTo>
                <a:lnTo>
                  <a:pt x="149" y="321"/>
                </a:lnTo>
                <a:lnTo>
                  <a:pt x="146" y="318"/>
                </a:lnTo>
                <a:lnTo>
                  <a:pt x="149" y="316"/>
                </a:lnTo>
                <a:lnTo>
                  <a:pt x="151" y="314"/>
                </a:lnTo>
                <a:lnTo>
                  <a:pt x="150" y="317"/>
                </a:lnTo>
                <a:lnTo>
                  <a:pt x="149" y="320"/>
                </a:lnTo>
                <a:lnTo>
                  <a:pt x="151" y="321"/>
                </a:lnTo>
                <a:lnTo>
                  <a:pt x="151" y="323"/>
                </a:lnTo>
                <a:lnTo>
                  <a:pt x="153" y="323"/>
                </a:lnTo>
                <a:lnTo>
                  <a:pt x="154" y="323"/>
                </a:lnTo>
                <a:lnTo>
                  <a:pt x="154" y="324"/>
                </a:lnTo>
                <a:lnTo>
                  <a:pt x="153" y="324"/>
                </a:lnTo>
                <a:lnTo>
                  <a:pt x="155" y="324"/>
                </a:lnTo>
                <a:lnTo>
                  <a:pt x="155" y="325"/>
                </a:lnTo>
                <a:lnTo>
                  <a:pt x="155" y="325"/>
                </a:lnTo>
                <a:lnTo>
                  <a:pt x="156" y="325"/>
                </a:lnTo>
                <a:lnTo>
                  <a:pt x="156" y="326"/>
                </a:lnTo>
                <a:lnTo>
                  <a:pt x="156" y="327"/>
                </a:lnTo>
                <a:lnTo>
                  <a:pt x="156" y="327"/>
                </a:lnTo>
                <a:lnTo>
                  <a:pt x="155" y="326"/>
                </a:lnTo>
                <a:lnTo>
                  <a:pt x="155" y="326"/>
                </a:lnTo>
                <a:lnTo>
                  <a:pt x="155" y="327"/>
                </a:lnTo>
                <a:lnTo>
                  <a:pt x="151" y="326"/>
                </a:lnTo>
                <a:lnTo>
                  <a:pt x="149" y="324"/>
                </a:lnTo>
                <a:lnTo>
                  <a:pt x="150" y="324"/>
                </a:lnTo>
                <a:lnTo>
                  <a:pt x="149" y="324"/>
                </a:lnTo>
                <a:close/>
                <a:moveTo>
                  <a:pt x="860" y="318"/>
                </a:moveTo>
                <a:lnTo>
                  <a:pt x="862" y="320"/>
                </a:lnTo>
                <a:lnTo>
                  <a:pt x="863" y="321"/>
                </a:lnTo>
                <a:lnTo>
                  <a:pt x="862" y="321"/>
                </a:lnTo>
                <a:lnTo>
                  <a:pt x="860" y="318"/>
                </a:lnTo>
                <a:close/>
                <a:moveTo>
                  <a:pt x="876" y="320"/>
                </a:moveTo>
                <a:lnTo>
                  <a:pt x="875" y="316"/>
                </a:lnTo>
                <a:lnTo>
                  <a:pt x="878" y="314"/>
                </a:lnTo>
                <a:lnTo>
                  <a:pt x="880" y="316"/>
                </a:lnTo>
                <a:lnTo>
                  <a:pt x="876" y="320"/>
                </a:lnTo>
                <a:lnTo>
                  <a:pt x="876" y="318"/>
                </a:lnTo>
                <a:lnTo>
                  <a:pt x="876" y="320"/>
                </a:lnTo>
                <a:close/>
                <a:moveTo>
                  <a:pt x="896" y="304"/>
                </a:moveTo>
                <a:lnTo>
                  <a:pt x="896" y="302"/>
                </a:lnTo>
                <a:lnTo>
                  <a:pt x="896" y="302"/>
                </a:lnTo>
                <a:lnTo>
                  <a:pt x="897" y="302"/>
                </a:lnTo>
                <a:lnTo>
                  <a:pt x="896" y="304"/>
                </a:lnTo>
                <a:close/>
                <a:moveTo>
                  <a:pt x="907" y="299"/>
                </a:moveTo>
                <a:lnTo>
                  <a:pt x="905" y="299"/>
                </a:lnTo>
                <a:lnTo>
                  <a:pt x="904" y="300"/>
                </a:lnTo>
                <a:lnTo>
                  <a:pt x="903" y="300"/>
                </a:lnTo>
                <a:lnTo>
                  <a:pt x="901" y="301"/>
                </a:lnTo>
                <a:lnTo>
                  <a:pt x="903" y="301"/>
                </a:lnTo>
                <a:lnTo>
                  <a:pt x="904" y="301"/>
                </a:lnTo>
                <a:lnTo>
                  <a:pt x="900" y="302"/>
                </a:lnTo>
                <a:lnTo>
                  <a:pt x="897" y="302"/>
                </a:lnTo>
                <a:lnTo>
                  <a:pt x="896" y="302"/>
                </a:lnTo>
                <a:lnTo>
                  <a:pt x="896" y="301"/>
                </a:lnTo>
                <a:lnTo>
                  <a:pt x="893" y="304"/>
                </a:lnTo>
                <a:lnTo>
                  <a:pt x="890" y="306"/>
                </a:lnTo>
                <a:lnTo>
                  <a:pt x="888" y="306"/>
                </a:lnTo>
                <a:lnTo>
                  <a:pt x="884" y="307"/>
                </a:lnTo>
                <a:lnTo>
                  <a:pt x="884" y="308"/>
                </a:lnTo>
                <a:lnTo>
                  <a:pt x="884" y="309"/>
                </a:lnTo>
                <a:lnTo>
                  <a:pt x="883" y="309"/>
                </a:lnTo>
                <a:lnTo>
                  <a:pt x="882" y="308"/>
                </a:lnTo>
                <a:lnTo>
                  <a:pt x="880" y="309"/>
                </a:lnTo>
                <a:lnTo>
                  <a:pt x="878" y="310"/>
                </a:lnTo>
                <a:lnTo>
                  <a:pt x="873" y="312"/>
                </a:lnTo>
                <a:lnTo>
                  <a:pt x="870" y="313"/>
                </a:lnTo>
                <a:lnTo>
                  <a:pt x="866" y="314"/>
                </a:lnTo>
                <a:lnTo>
                  <a:pt x="864" y="314"/>
                </a:lnTo>
                <a:lnTo>
                  <a:pt x="862" y="315"/>
                </a:lnTo>
                <a:lnTo>
                  <a:pt x="859" y="315"/>
                </a:lnTo>
                <a:lnTo>
                  <a:pt x="859" y="310"/>
                </a:lnTo>
                <a:lnTo>
                  <a:pt x="863" y="308"/>
                </a:lnTo>
                <a:lnTo>
                  <a:pt x="866" y="306"/>
                </a:lnTo>
                <a:lnTo>
                  <a:pt x="868" y="302"/>
                </a:lnTo>
                <a:lnTo>
                  <a:pt x="871" y="306"/>
                </a:lnTo>
                <a:lnTo>
                  <a:pt x="871" y="301"/>
                </a:lnTo>
                <a:lnTo>
                  <a:pt x="872" y="301"/>
                </a:lnTo>
                <a:lnTo>
                  <a:pt x="874" y="301"/>
                </a:lnTo>
                <a:lnTo>
                  <a:pt x="875" y="301"/>
                </a:lnTo>
                <a:lnTo>
                  <a:pt x="875" y="300"/>
                </a:lnTo>
                <a:lnTo>
                  <a:pt x="879" y="299"/>
                </a:lnTo>
                <a:lnTo>
                  <a:pt x="881" y="298"/>
                </a:lnTo>
                <a:lnTo>
                  <a:pt x="887" y="296"/>
                </a:lnTo>
                <a:lnTo>
                  <a:pt x="890" y="300"/>
                </a:lnTo>
                <a:lnTo>
                  <a:pt x="895" y="299"/>
                </a:lnTo>
                <a:lnTo>
                  <a:pt x="900" y="298"/>
                </a:lnTo>
                <a:lnTo>
                  <a:pt x="903" y="297"/>
                </a:lnTo>
                <a:lnTo>
                  <a:pt x="906" y="298"/>
                </a:lnTo>
                <a:lnTo>
                  <a:pt x="907" y="297"/>
                </a:lnTo>
                <a:lnTo>
                  <a:pt x="907" y="296"/>
                </a:lnTo>
                <a:lnTo>
                  <a:pt x="907" y="297"/>
                </a:lnTo>
                <a:lnTo>
                  <a:pt x="907" y="299"/>
                </a:lnTo>
                <a:lnTo>
                  <a:pt x="907" y="298"/>
                </a:lnTo>
                <a:lnTo>
                  <a:pt x="907" y="299"/>
                </a:lnTo>
                <a:close/>
                <a:moveTo>
                  <a:pt x="930" y="282"/>
                </a:moveTo>
                <a:lnTo>
                  <a:pt x="922" y="289"/>
                </a:lnTo>
                <a:lnTo>
                  <a:pt x="912" y="291"/>
                </a:lnTo>
                <a:lnTo>
                  <a:pt x="908" y="293"/>
                </a:lnTo>
                <a:lnTo>
                  <a:pt x="904" y="294"/>
                </a:lnTo>
                <a:lnTo>
                  <a:pt x="899" y="296"/>
                </a:lnTo>
                <a:lnTo>
                  <a:pt x="895" y="294"/>
                </a:lnTo>
                <a:lnTo>
                  <a:pt x="896" y="293"/>
                </a:lnTo>
                <a:lnTo>
                  <a:pt x="896" y="291"/>
                </a:lnTo>
                <a:lnTo>
                  <a:pt x="900" y="288"/>
                </a:lnTo>
                <a:lnTo>
                  <a:pt x="906" y="287"/>
                </a:lnTo>
                <a:lnTo>
                  <a:pt x="911" y="285"/>
                </a:lnTo>
                <a:lnTo>
                  <a:pt x="916" y="283"/>
                </a:lnTo>
                <a:lnTo>
                  <a:pt x="922" y="283"/>
                </a:lnTo>
                <a:lnTo>
                  <a:pt x="926" y="281"/>
                </a:lnTo>
                <a:lnTo>
                  <a:pt x="929" y="281"/>
                </a:lnTo>
                <a:lnTo>
                  <a:pt x="930" y="280"/>
                </a:lnTo>
                <a:lnTo>
                  <a:pt x="931" y="280"/>
                </a:lnTo>
                <a:lnTo>
                  <a:pt x="933" y="281"/>
                </a:lnTo>
                <a:lnTo>
                  <a:pt x="931" y="282"/>
                </a:lnTo>
                <a:lnTo>
                  <a:pt x="930" y="282"/>
                </a:lnTo>
                <a:lnTo>
                  <a:pt x="930" y="285"/>
                </a:lnTo>
                <a:lnTo>
                  <a:pt x="930" y="282"/>
                </a:lnTo>
                <a:close/>
                <a:moveTo>
                  <a:pt x="942" y="272"/>
                </a:moveTo>
                <a:lnTo>
                  <a:pt x="942" y="271"/>
                </a:lnTo>
                <a:lnTo>
                  <a:pt x="942" y="272"/>
                </a:lnTo>
                <a:close/>
                <a:moveTo>
                  <a:pt x="947" y="271"/>
                </a:moveTo>
                <a:lnTo>
                  <a:pt x="946" y="271"/>
                </a:lnTo>
                <a:lnTo>
                  <a:pt x="945" y="269"/>
                </a:lnTo>
                <a:lnTo>
                  <a:pt x="945" y="271"/>
                </a:lnTo>
                <a:lnTo>
                  <a:pt x="944" y="271"/>
                </a:lnTo>
                <a:lnTo>
                  <a:pt x="944" y="269"/>
                </a:lnTo>
                <a:lnTo>
                  <a:pt x="944" y="269"/>
                </a:lnTo>
                <a:lnTo>
                  <a:pt x="942" y="269"/>
                </a:lnTo>
                <a:lnTo>
                  <a:pt x="942" y="272"/>
                </a:lnTo>
                <a:lnTo>
                  <a:pt x="940" y="269"/>
                </a:lnTo>
                <a:lnTo>
                  <a:pt x="939" y="267"/>
                </a:lnTo>
                <a:lnTo>
                  <a:pt x="942" y="266"/>
                </a:lnTo>
                <a:lnTo>
                  <a:pt x="945" y="265"/>
                </a:lnTo>
                <a:lnTo>
                  <a:pt x="947" y="267"/>
                </a:lnTo>
                <a:lnTo>
                  <a:pt x="947" y="271"/>
                </a:lnTo>
                <a:lnTo>
                  <a:pt x="946" y="271"/>
                </a:lnTo>
                <a:lnTo>
                  <a:pt x="947" y="271"/>
                </a:lnTo>
                <a:close/>
                <a:moveTo>
                  <a:pt x="962" y="255"/>
                </a:moveTo>
                <a:lnTo>
                  <a:pt x="961" y="256"/>
                </a:lnTo>
                <a:lnTo>
                  <a:pt x="958" y="258"/>
                </a:lnTo>
                <a:lnTo>
                  <a:pt x="953" y="260"/>
                </a:lnTo>
                <a:lnTo>
                  <a:pt x="948" y="262"/>
                </a:lnTo>
                <a:lnTo>
                  <a:pt x="942" y="264"/>
                </a:lnTo>
                <a:lnTo>
                  <a:pt x="936" y="265"/>
                </a:lnTo>
                <a:lnTo>
                  <a:pt x="930" y="266"/>
                </a:lnTo>
                <a:lnTo>
                  <a:pt x="928" y="263"/>
                </a:lnTo>
                <a:lnTo>
                  <a:pt x="932" y="259"/>
                </a:lnTo>
                <a:lnTo>
                  <a:pt x="939" y="257"/>
                </a:lnTo>
                <a:lnTo>
                  <a:pt x="946" y="255"/>
                </a:lnTo>
                <a:lnTo>
                  <a:pt x="953" y="254"/>
                </a:lnTo>
                <a:lnTo>
                  <a:pt x="957" y="252"/>
                </a:lnTo>
                <a:lnTo>
                  <a:pt x="961" y="251"/>
                </a:lnTo>
                <a:lnTo>
                  <a:pt x="962" y="254"/>
                </a:lnTo>
                <a:lnTo>
                  <a:pt x="963" y="255"/>
                </a:lnTo>
                <a:lnTo>
                  <a:pt x="962" y="255"/>
                </a:lnTo>
                <a:lnTo>
                  <a:pt x="962" y="255"/>
                </a:lnTo>
                <a:lnTo>
                  <a:pt x="961" y="255"/>
                </a:lnTo>
                <a:lnTo>
                  <a:pt x="962" y="255"/>
                </a:lnTo>
                <a:close/>
                <a:moveTo>
                  <a:pt x="966" y="230"/>
                </a:moveTo>
                <a:lnTo>
                  <a:pt x="965" y="227"/>
                </a:lnTo>
                <a:lnTo>
                  <a:pt x="965" y="226"/>
                </a:lnTo>
                <a:lnTo>
                  <a:pt x="967" y="227"/>
                </a:lnTo>
                <a:lnTo>
                  <a:pt x="966" y="230"/>
                </a:lnTo>
                <a:lnTo>
                  <a:pt x="966" y="229"/>
                </a:lnTo>
                <a:lnTo>
                  <a:pt x="966" y="230"/>
                </a:lnTo>
                <a:close/>
                <a:moveTo>
                  <a:pt x="967" y="177"/>
                </a:moveTo>
                <a:lnTo>
                  <a:pt x="965" y="176"/>
                </a:lnTo>
                <a:lnTo>
                  <a:pt x="963" y="175"/>
                </a:lnTo>
                <a:lnTo>
                  <a:pt x="963" y="173"/>
                </a:lnTo>
                <a:lnTo>
                  <a:pt x="962" y="172"/>
                </a:lnTo>
                <a:lnTo>
                  <a:pt x="961" y="172"/>
                </a:lnTo>
                <a:lnTo>
                  <a:pt x="962" y="171"/>
                </a:lnTo>
                <a:lnTo>
                  <a:pt x="961" y="171"/>
                </a:lnTo>
                <a:lnTo>
                  <a:pt x="959" y="171"/>
                </a:lnTo>
                <a:lnTo>
                  <a:pt x="959" y="169"/>
                </a:lnTo>
                <a:lnTo>
                  <a:pt x="959" y="167"/>
                </a:lnTo>
                <a:lnTo>
                  <a:pt x="958" y="166"/>
                </a:lnTo>
                <a:lnTo>
                  <a:pt x="957" y="166"/>
                </a:lnTo>
                <a:lnTo>
                  <a:pt x="957" y="166"/>
                </a:lnTo>
                <a:lnTo>
                  <a:pt x="957" y="165"/>
                </a:lnTo>
                <a:lnTo>
                  <a:pt x="957" y="164"/>
                </a:lnTo>
                <a:lnTo>
                  <a:pt x="956" y="161"/>
                </a:lnTo>
                <a:lnTo>
                  <a:pt x="955" y="160"/>
                </a:lnTo>
                <a:lnTo>
                  <a:pt x="953" y="160"/>
                </a:lnTo>
                <a:lnTo>
                  <a:pt x="950" y="158"/>
                </a:lnTo>
                <a:lnTo>
                  <a:pt x="949" y="157"/>
                </a:lnTo>
                <a:lnTo>
                  <a:pt x="949" y="156"/>
                </a:lnTo>
                <a:lnTo>
                  <a:pt x="948" y="155"/>
                </a:lnTo>
                <a:lnTo>
                  <a:pt x="948" y="152"/>
                </a:lnTo>
                <a:lnTo>
                  <a:pt x="948" y="151"/>
                </a:lnTo>
                <a:lnTo>
                  <a:pt x="947" y="152"/>
                </a:lnTo>
                <a:lnTo>
                  <a:pt x="947" y="154"/>
                </a:lnTo>
                <a:lnTo>
                  <a:pt x="946" y="154"/>
                </a:lnTo>
                <a:lnTo>
                  <a:pt x="946" y="152"/>
                </a:lnTo>
                <a:lnTo>
                  <a:pt x="946" y="149"/>
                </a:lnTo>
                <a:lnTo>
                  <a:pt x="947" y="147"/>
                </a:lnTo>
                <a:lnTo>
                  <a:pt x="949" y="148"/>
                </a:lnTo>
                <a:lnTo>
                  <a:pt x="950" y="149"/>
                </a:lnTo>
                <a:lnTo>
                  <a:pt x="953" y="150"/>
                </a:lnTo>
                <a:lnTo>
                  <a:pt x="955" y="152"/>
                </a:lnTo>
                <a:lnTo>
                  <a:pt x="958" y="156"/>
                </a:lnTo>
                <a:lnTo>
                  <a:pt x="963" y="159"/>
                </a:lnTo>
                <a:lnTo>
                  <a:pt x="973" y="166"/>
                </a:lnTo>
                <a:lnTo>
                  <a:pt x="977" y="175"/>
                </a:lnTo>
                <a:lnTo>
                  <a:pt x="974" y="175"/>
                </a:lnTo>
                <a:lnTo>
                  <a:pt x="972" y="174"/>
                </a:lnTo>
                <a:lnTo>
                  <a:pt x="969" y="175"/>
                </a:lnTo>
                <a:lnTo>
                  <a:pt x="967" y="177"/>
                </a:lnTo>
                <a:lnTo>
                  <a:pt x="967" y="176"/>
                </a:lnTo>
                <a:lnTo>
                  <a:pt x="967" y="177"/>
                </a:lnTo>
                <a:close/>
                <a:moveTo>
                  <a:pt x="965" y="167"/>
                </a:moveTo>
                <a:lnTo>
                  <a:pt x="965" y="166"/>
                </a:lnTo>
                <a:lnTo>
                  <a:pt x="965" y="166"/>
                </a:lnTo>
                <a:lnTo>
                  <a:pt x="964" y="167"/>
                </a:lnTo>
                <a:lnTo>
                  <a:pt x="965" y="168"/>
                </a:lnTo>
                <a:lnTo>
                  <a:pt x="965" y="167"/>
                </a:lnTo>
                <a:lnTo>
                  <a:pt x="965" y="167"/>
                </a:lnTo>
                <a:close/>
                <a:moveTo>
                  <a:pt x="969" y="169"/>
                </a:moveTo>
                <a:lnTo>
                  <a:pt x="969" y="171"/>
                </a:lnTo>
                <a:lnTo>
                  <a:pt x="971" y="171"/>
                </a:lnTo>
                <a:lnTo>
                  <a:pt x="970" y="169"/>
                </a:lnTo>
                <a:lnTo>
                  <a:pt x="969" y="169"/>
                </a:lnTo>
                <a:lnTo>
                  <a:pt x="969" y="169"/>
                </a:lnTo>
                <a:lnTo>
                  <a:pt x="969" y="169"/>
                </a:lnTo>
                <a:close/>
                <a:moveTo>
                  <a:pt x="971" y="255"/>
                </a:moveTo>
                <a:lnTo>
                  <a:pt x="971" y="249"/>
                </a:lnTo>
                <a:lnTo>
                  <a:pt x="977" y="247"/>
                </a:lnTo>
                <a:lnTo>
                  <a:pt x="982" y="244"/>
                </a:lnTo>
                <a:lnTo>
                  <a:pt x="988" y="243"/>
                </a:lnTo>
                <a:lnTo>
                  <a:pt x="999" y="241"/>
                </a:lnTo>
                <a:lnTo>
                  <a:pt x="1011" y="240"/>
                </a:lnTo>
                <a:lnTo>
                  <a:pt x="1008" y="243"/>
                </a:lnTo>
                <a:lnTo>
                  <a:pt x="1006" y="246"/>
                </a:lnTo>
                <a:lnTo>
                  <a:pt x="1005" y="246"/>
                </a:lnTo>
                <a:lnTo>
                  <a:pt x="1004" y="246"/>
                </a:lnTo>
                <a:lnTo>
                  <a:pt x="1002" y="246"/>
                </a:lnTo>
                <a:lnTo>
                  <a:pt x="998" y="247"/>
                </a:lnTo>
                <a:lnTo>
                  <a:pt x="985" y="251"/>
                </a:lnTo>
                <a:lnTo>
                  <a:pt x="971" y="255"/>
                </a:lnTo>
                <a:lnTo>
                  <a:pt x="975" y="254"/>
                </a:lnTo>
                <a:lnTo>
                  <a:pt x="971" y="255"/>
                </a:lnTo>
                <a:close/>
                <a:moveTo>
                  <a:pt x="1005" y="357"/>
                </a:moveTo>
                <a:lnTo>
                  <a:pt x="1003" y="358"/>
                </a:lnTo>
                <a:lnTo>
                  <a:pt x="1002" y="357"/>
                </a:lnTo>
                <a:lnTo>
                  <a:pt x="1003" y="357"/>
                </a:lnTo>
                <a:lnTo>
                  <a:pt x="1002" y="356"/>
                </a:lnTo>
                <a:lnTo>
                  <a:pt x="1003" y="357"/>
                </a:lnTo>
                <a:lnTo>
                  <a:pt x="1004" y="357"/>
                </a:lnTo>
                <a:lnTo>
                  <a:pt x="1004" y="356"/>
                </a:lnTo>
                <a:lnTo>
                  <a:pt x="1005" y="354"/>
                </a:lnTo>
                <a:lnTo>
                  <a:pt x="1005" y="356"/>
                </a:lnTo>
                <a:lnTo>
                  <a:pt x="1005" y="357"/>
                </a:lnTo>
                <a:close/>
                <a:moveTo>
                  <a:pt x="991" y="299"/>
                </a:moveTo>
                <a:lnTo>
                  <a:pt x="991" y="300"/>
                </a:lnTo>
                <a:lnTo>
                  <a:pt x="991" y="300"/>
                </a:lnTo>
                <a:lnTo>
                  <a:pt x="989" y="301"/>
                </a:lnTo>
                <a:lnTo>
                  <a:pt x="986" y="301"/>
                </a:lnTo>
                <a:lnTo>
                  <a:pt x="986" y="298"/>
                </a:lnTo>
                <a:lnTo>
                  <a:pt x="986" y="296"/>
                </a:lnTo>
                <a:lnTo>
                  <a:pt x="988" y="296"/>
                </a:lnTo>
                <a:lnTo>
                  <a:pt x="989" y="296"/>
                </a:lnTo>
                <a:lnTo>
                  <a:pt x="990" y="296"/>
                </a:lnTo>
                <a:lnTo>
                  <a:pt x="991" y="297"/>
                </a:lnTo>
                <a:lnTo>
                  <a:pt x="994" y="296"/>
                </a:lnTo>
                <a:lnTo>
                  <a:pt x="995" y="296"/>
                </a:lnTo>
                <a:lnTo>
                  <a:pt x="994" y="298"/>
                </a:lnTo>
                <a:lnTo>
                  <a:pt x="991" y="299"/>
                </a:lnTo>
                <a:lnTo>
                  <a:pt x="991" y="299"/>
                </a:lnTo>
                <a:lnTo>
                  <a:pt x="991" y="299"/>
                </a:lnTo>
                <a:close/>
                <a:moveTo>
                  <a:pt x="985" y="314"/>
                </a:moveTo>
                <a:lnTo>
                  <a:pt x="981" y="314"/>
                </a:lnTo>
                <a:lnTo>
                  <a:pt x="978" y="315"/>
                </a:lnTo>
                <a:lnTo>
                  <a:pt x="980" y="308"/>
                </a:lnTo>
                <a:lnTo>
                  <a:pt x="988" y="307"/>
                </a:lnTo>
                <a:lnTo>
                  <a:pt x="987" y="310"/>
                </a:lnTo>
                <a:lnTo>
                  <a:pt x="985" y="314"/>
                </a:lnTo>
                <a:lnTo>
                  <a:pt x="983" y="313"/>
                </a:lnTo>
                <a:lnTo>
                  <a:pt x="985" y="314"/>
                </a:lnTo>
                <a:close/>
                <a:moveTo>
                  <a:pt x="988" y="322"/>
                </a:moveTo>
                <a:lnTo>
                  <a:pt x="990" y="321"/>
                </a:lnTo>
                <a:lnTo>
                  <a:pt x="991" y="323"/>
                </a:lnTo>
                <a:lnTo>
                  <a:pt x="992" y="321"/>
                </a:lnTo>
                <a:lnTo>
                  <a:pt x="994" y="320"/>
                </a:lnTo>
                <a:lnTo>
                  <a:pt x="996" y="318"/>
                </a:lnTo>
                <a:lnTo>
                  <a:pt x="998" y="318"/>
                </a:lnTo>
                <a:lnTo>
                  <a:pt x="1000" y="321"/>
                </a:lnTo>
                <a:lnTo>
                  <a:pt x="1002" y="322"/>
                </a:lnTo>
                <a:lnTo>
                  <a:pt x="998" y="323"/>
                </a:lnTo>
                <a:lnTo>
                  <a:pt x="996" y="325"/>
                </a:lnTo>
                <a:lnTo>
                  <a:pt x="994" y="325"/>
                </a:lnTo>
                <a:lnTo>
                  <a:pt x="990" y="325"/>
                </a:lnTo>
                <a:lnTo>
                  <a:pt x="989" y="324"/>
                </a:lnTo>
                <a:lnTo>
                  <a:pt x="988" y="322"/>
                </a:lnTo>
                <a:close/>
                <a:moveTo>
                  <a:pt x="997" y="385"/>
                </a:moveTo>
                <a:lnTo>
                  <a:pt x="996" y="385"/>
                </a:lnTo>
                <a:lnTo>
                  <a:pt x="996" y="384"/>
                </a:lnTo>
                <a:lnTo>
                  <a:pt x="997" y="385"/>
                </a:lnTo>
                <a:lnTo>
                  <a:pt x="997" y="385"/>
                </a:lnTo>
                <a:close/>
                <a:moveTo>
                  <a:pt x="987" y="375"/>
                </a:moveTo>
                <a:lnTo>
                  <a:pt x="990" y="368"/>
                </a:lnTo>
                <a:lnTo>
                  <a:pt x="999" y="367"/>
                </a:lnTo>
                <a:lnTo>
                  <a:pt x="995" y="373"/>
                </a:lnTo>
                <a:lnTo>
                  <a:pt x="987" y="375"/>
                </a:lnTo>
                <a:lnTo>
                  <a:pt x="989" y="374"/>
                </a:lnTo>
                <a:lnTo>
                  <a:pt x="987" y="375"/>
                </a:lnTo>
                <a:close/>
                <a:moveTo>
                  <a:pt x="999" y="388"/>
                </a:moveTo>
                <a:lnTo>
                  <a:pt x="998" y="387"/>
                </a:lnTo>
                <a:lnTo>
                  <a:pt x="998" y="384"/>
                </a:lnTo>
                <a:lnTo>
                  <a:pt x="998" y="384"/>
                </a:lnTo>
                <a:lnTo>
                  <a:pt x="999" y="382"/>
                </a:lnTo>
                <a:lnTo>
                  <a:pt x="1000" y="385"/>
                </a:lnTo>
                <a:lnTo>
                  <a:pt x="999" y="388"/>
                </a:lnTo>
                <a:lnTo>
                  <a:pt x="999" y="387"/>
                </a:lnTo>
                <a:lnTo>
                  <a:pt x="999" y="388"/>
                </a:lnTo>
                <a:close/>
                <a:moveTo>
                  <a:pt x="1003" y="362"/>
                </a:moveTo>
                <a:lnTo>
                  <a:pt x="1002" y="362"/>
                </a:lnTo>
                <a:lnTo>
                  <a:pt x="1002" y="362"/>
                </a:lnTo>
                <a:lnTo>
                  <a:pt x="1002" y="359"/>
                </a:lnTo>
                <a:lnTo>
                  <a:pt x="1005" y="358"/>
                </a:lnTo>
                <a:lnTo>
                  <a:pt x="1004" y="358"/>
                </a:lnTo>
                <a:lnTo>
                  <a:pt x="1005" y="358"/>
                </a:lnTo>
                <a:lnTo>
                  <a:pt x="1004" y="360"/>
                </a:lnTo>
                <a:lnTo>
                  <a:pt x="1003" y="362"/>
                </a:lnTo>
                <a:close/>
                <a:moveTo>
                  <a:pt x="1004" y="363"/>
                </a:moveTo>
                <a:lnTo>
                  <a:pt x="1004" y="360"/>
                </a:lnTo>
                <a:lnTo>
                  <a:pt x="1005" y="359"/>
                </a:lnTo>
                <a:lnTo>
                  <a:pt x="1006" y="362"/>
                </a:lnTo>
                <a:lnTo>
                  <a:pt x="1004" y="363"/>
                </a:lnTo>
                <a:close/>
                <a:moveTo>
                  <a:pt x="1008" y="464"/>
                </a:moveTo>
                <a:lnTo>
                  <a:pt x="1008" y="463"/>
                </a:lnTo>
                <a:lnTo>
                  <a:pt x="1008" y="464"/>
                </a:lnTo>
                <a:close/>
                <a:moveTo>
                  <a:pt x="1013" y="466"/>
                </a:moveTo>
                <a:lnTo>
                  <a:pt x="1012" y="466"/>
                </a:lnTo>
                <a:lnTo>
                  <a:pt x="1011" y="466"/>
                </a:lnTo>
                <a:lnTo>
                  <a:pt x="1012" y="465"/>
                </a:lnTo>
                <a:lnTo>
                  <a:pt x="1011" y="464"/>
                </a:lnTo>
                <a:lnTo>
                  <a:pt x="1013" y="464"/>
                </a:lnTo>
                <a:lnTo>
                  <a:pt x="1014" y="465"/>
                </a:lnTo>
                <a:lnTo>
                  <a:pt x="1013" y="466"/>
                </a:lnTo>
                <a:lnTo>
                  <a:pt x="1013" y="466"/>
                </a:lnTo>
                <a:lnTo>
                  <a:pt x="1013" y="466"/>
                </a:lnTo>
                <a:lnTo>
                  <a:pt x="1013" y="466"/>
                </a:lnTo>
                <a:close/>
                <a:moveTo>
                  <a:pt x="1012" y="462"/>
                </a:moveTo>
                <a:lnTo>
                  <a:pt x="1011" y="463"/>
                </a:lnTo>
                <a:lnTo>
                  <a:pt x="1008" y="462"/>
                </a:lnTo>
                <a:lnTo>
                  <a:pt x="1008" y="458"/>
                </a:lnTo>
                <a:lnTo>
                  <a:pt x="1007" y="455"/>
                </a:lnTo>
                <a:lnTo>
                  <a:pt x="1006" y="451"/>
                </a:lnTo>
                <a:lnTo>
                  <a:pt x="1006" y="448"/>
                </a:lnTo>
                <a:lnTo>
                  <a:pt x="1006" y="447"/>
                </a:lnTo>
                <a:lnTo>
                  <a:pt x="1005" y="447"/>
                </a:lnTo>
                <a:lnTo>
                  <a:pt x="1006" y="447"/>
                </a:lnTo>
                <a:lnTo>
                  <a:pt x="1008" y="449"/>
                </a:lnTo>
                <a:lnTo>
                  <a:pt x="1011" y="453"/>
                </a:lnTo>
                <a:lnTo>
                  <a:pt x="1012" y="456"/>
                </a:lnTo>
                <a:lnTo>
                  <a:pt x="1013" y="458"/>
                </a:lnTo>
                <a:lnTo>
                  <a:pt x="1014" y="460"/>
                </a:lnTo>
                <a:lnTo>
                  <a:pt x="1013" y="462"/>
                </a:lnTo>
                <a:lnTo>
                  <a:pt x="1012" y="462"/>
                </a:lnTo>
                <a:close/>
                <a:moveTo>
                  <a:pt x="1018" y="440"/>
                </a:moveTo>
                <a:lnTo>
                  <a:pt x="1018" y="441"/>
                </a:lnTo>
                <a:lnTo>
                  <a:pt x="1018" y="441"/>
                </a:lnTo>
                <a:lnTo>
                  <a:pt x="1015" y="438"/>
                </a:lnTo>
                <a:lnTo>
                  <a:pt x="1014" y="434"/>
                </a:lnTo>
                <a:lnTo>
                  <a:pt x="1018" y="435"/>
                </a:lnTo>
                <a:lnTo>
                  <a:pt x="1018" y="440"/>
                </a:lnTo>
                <a:close/>
                <a:moveTo>
                  <a:pt x="1035" y="370"/>
                </a:moveTo>
                <a:lnTo>
                  <a:pt x="1032" y="370"/>
                </a:lnTo>
                <a:lnTo>
                  <a:pt x="1031" y="370"/>
                </a:lnTo>
                <a:lnTo>
                  <a:pt x="1028" y="371"/>
                </a:lnTo>
                <a:lnTo>
                  <a:pt x="1026" y="372"/>
                </a:lnTo>
                <a:lnTo>
                  <a:pt x="1022" y="372"/>
                </a:lnTo>
                <a:lnTo>
                  <a:pt x="1020" y="373"/>
                </a:lnTo>
                <a:lnTo>
                  <a:pt x="1015" y="374"/>
                </a:lnTo>
                <a:lnTo>
                  <a:pt x="1011" y="373"/>
                </a:lnTo>
                <a:lnTo>
                  <a:pt x="1012" y="368"/>
                </a:lnTo>
                <a:lnTo>
                  <a:pt x="1015" y="366"/>
                </a:lnTo>
                <a:lnTo>
                  <a:pt x="1024" y="363"/>
                </a:lnTo>
                <a:lnTo>
                  <a:pt x="1033" y="362"/>
                </a:lnTo>
                <a:lnTo>
                  <a:pt x="1038" y="362"/>
                </a:lnTo>
                <a:lnTo>
                  <a:pt x="1039" y="364"/>
                </a:lnTo>
                <a:lnTo>
                  <a:pt x="1038" y="367"/>
                </a:lnTo>
                <a:lnTo>
                  <a:pt x="1035" y="370"/>
                </a:lnTo>
                <a:lnTo>
                  <a:pt x="1036" y="370"/>
                </a:lnTo>
                <a:lnTo>
                  <a:pt x="1035" y="370"/>
                </a:lnTo>
                <a:close/>
                <a:moveTo>
                  <a:pt x="1056" y="415"/>
                </a:moveTo>
                <a:lnTo>
                  <a:pt x="1056" y="413"/>
                </a:lnTo>
                <a:lnTo>
                  <a:pt x="1055" y="409"/>
                </a:lnTo>
                <a:lnTo>
                  <a:pt x="1059" y="412"/>
                </a:lnTo>
                <a:lnTo>
                  <a:pt x="1056" y="415"/>
                </a:lnTo>
                <a:close/>
                <a:moveTo>
                  <a:pt x="1070" y="420"/>
                </a:moveTo>
                <a:lnTo>
                  <a:pt x="1070" y="421"/>
                </a:lnTo>
                <a:lnTo>
                  <a:pt x="1069" y="422"/>
                </a:lnTo>
                <a:lnTo>
                  <a:pt x="1068" y="418"/>
                </a:lnTo>
                <a:lnTo>
                  <a:pt x="1069" y="415"/>
                </a:lnTo>
                <a:lnTo>
                  <a:pt x="1071" y="417"/>
                </a:lnTo>
                <a:lnTo>
                  <a:pt x="1070" y="420"/>
                </a:lnTo>
                <a:close/>
                <a:moveTo>
                  <a:pt x="1073" y="358"/>
                </a:moveTo>
                <a:lnTo>
                  <a:pt x="1073" y="356"/>
                </a:lnTo>
                <a:lnTo>
                  <a:pt x="1073" y="355"/>
                </a:lnTo>
                <a:lnTo>
                  <a:pt x="1074" y="356"/>
                </a:lnTo>
                <a:lnTo>
                  <a:pt x="1073" y="356"/>
                </a:lnTo>
                <a:lnTo>
                  <a:pt x="1074" y="357"/>
                </a:lnTo>
                <a:lnTo>
                  <a:pt x="1073" y="358"/>
                </a:lnTo>
                <a:lnTo>
                  <a:pt x="1073" y="357"/>
                </a:lnTo>
                <a:lnTo>
                  <a:pt x="1073" y="358"/>
                </a:lnTo>
                <a:close/>
                <a:moveTo>
                  <a:pt x="1073" y="355"/>
                </a:moveTo>
                <a:lnTo>
                  <a:pt x="1074" y="354"/>
                </a:lnTo>
                <a:lnTo>
                  <a:pt x="1074" y="351"/>
                </a:lnTo>
                <a:lnTo>
                  <a:pt x="1076" y="355"/>
                </a:lnTo>
                <a:lnTo>
                  <a:pt x="1073" y="355"/>
                </a:lnTo>
                <a:lnTo>
                  <a:pt x="1073" y="354"/>
                </a:lnTo>
                <a:lnTo>
                  <a:pt x="1073" y="355"/>
                </a:lnTo>
                <a:close/>
                <a:moveTo>
                  <a:pt x="1076" y="422"/>
                </a:moveTo>
                <a:lnTo>
                  <a:pt x="1074" y="417"/>
                </a:lnTo>
                <a:lnTo>
                  <a:pt x="1076" y="413"/>
                </a:lnTo>
                <a:lnTo>
                  <a:pt x="1077" y="415"/>
                </a:lnTo>
                <a:lnTo>
                  <a:pt x="1079" y="417"/>
                </a:lnTo>
                <a:lnTo>
                  <a:pt x="1077" y="420"/>
                </a:lnTo>
                <a:lnTo>
                  <a:pt x="1076" y="422"/>
                </a:lnTo>
                <a:close/>
                <a:moveTo>
                  <a:pt x="1086" y="401"/>
                </a:moveTo>
                <a:lnTo>
                  <a:pt x="1085" y="401"/>
                </a:lnTo>
                <a:lnTo>
                  <a:pt x="1085" y="401"/>
                </a:lnTo>
                <a:lnTo>
                  <a:pt x="1085" y="400"/>
                </a:lnTo>
                <a:lnTo>
                  <a:pt x="1086" y="400"/>
                </a:lnTo>
                <a:lnTo>
                  <a:pt x="1086" y="401"/>
                </a:lnTo>
                <a:lnTo>
                  <a:pt x="1086" y="401"/>
                </a:lnTo>
                <a:lnTo>
                  <a:pt x="1085" y="401"/>
                </a:lnTo>
                <a:lnTo>
                  <a:pt x="1086" y="401"/>
                </a:lnTo>
                <a:close/>
                <a:moveTo>
                  <a:pt x="1103" y="439"/>
                </a:moveTo>
                <a:lnTo>
                  <a:pt x="1102" y="439"/>
                </a:lnTo>
                <a:lnTo>
                  <a:pt x="1099" y="438"/>
                </a:lnTo>
                <a:lnTo>
                  <a:pt x="1098" y="435"/>
                </a:lnTo>
                <a:lnTo>
                  <a:pt x="1097" y="434"/>
                </a:lnTo>
                <a:lnTo>
                  <a:pt x="1095" y="432"/>
                </a:lnTo>
                <a:lnTo>
                  <a:pt x="1095" y="430"/>
                </a:lnTo>
                <a:lnTo>
                  <a:pt x="1095" y="428"/>
                </a:lnTo>
                <a:lnTo>
                  <a:pt x="1096" y="425"/>
                </a:lnTo>
                <a:lnTo>
                  <a:pt x="1098" y="429"/>
                </a:lnTo>
                <a:lnTo>
                  <a:pt x="1102" y="432"/>
                </a:lnTo>
                <a:lnTo>
                  <a:pt x="1104" y="435"/>
                </a:lnTo>
                <a:lnTo>
                  <a:pt x="1103" y="439"/>
                </a:lnTo>
                <a:lnTo>
                  <a:pt x="1103" y="438"/>
                </a:lnTo>
                <a:lnTo>
                  <a:pt x="1103" y="439"/>
                </a:lnTo>
                <a:close/>
                <a:moveTo>
                  <a:pt x="1107" y="442"/>
                </a:moveTo>
                <a:lnTo>
                  <a:pt x="1107" y="440"/>
                </a:lnTo>
                <a:lnTo>
                  <a:pt x="1107" y="442"/>
                </a:lnTo>
                <a:close/>
                <a:moveTo>
                  <a:pt x="1127" y="460"/>
                </a:moveTo>
                <a:lnTo>
                  <a:pt x="1126" y="460"/>
                </a:lnTo>
                <a:lnTo>
                  <a:pt x="1126" y="462"/>
                </a:lnTo>
                <a:lnTo>
                  <a:pt x="1126" y="459"/>
                </a:lnTo>
                <a:lnTo>
                  <a:pt x="1126" y="457"/>
                </a:lnTo>
                <a:lnTo>
                  <a:pt x="1127" y="457"/>
                </a:lnTo>
                <a:lnTo>
                  <a:pt x="1128" y="458"/>
                </a:lnTo>
                <a:lnTo>
                  <a:pt x="1128" y="459"/>
                </a:lnTo>
                <a:lnTo>
                  <a:pt x="1127" y="460"/>
                </a:lnTo>
                <a:close/>
                <a:moveTo>
                  <a:pt x="1130" y="464"/>
                </a:moveTo>
                <a:lnTo>
                  <a:pt x="1129" y="462"/>
                </a:lnTo>
                <a:lnTo>
                  <a:pt x="1129" y="460"/>
                </a:lnTo>
                <a:lnTo>
                  <a:pt x="1130" y="462"/>
                </a:lnTo>
                <a:lnTo>
                  <a:pt x="1131" y="462"/>
                </a:lnTo>
                <a:lnTo>
                  <a:pt x="1130" y="463"/>
                </a:lnTo>
                <a:lnTo>
                  <a:pt x="1130" y="464"/>
                </a:lnTo>
                <a:lnTo>
                  <a:pt x="1130" y="464"/>
                </a:lnTo>
                <a:lnTo>
                  <a:pt x="1130" y="464"/>
                </a:lnTo>
                <a:close/>
                <a:moveTo>
                  <a:pt x="1131" y="453"/>
                </a:moveTo>
                <a:lnTo>
                  <a:pt x="1131" y="451"/>
                </a:lnTo>
                <a:lnTo>
                  <a:pt x="1130" y="450"/>
                </a:lnTo>
                <a:lnTo>
                  <a:pt x="1132" y="450"/>
                </a:lnTo>
                <a:lnTo>
                  <a:pt x="1131" y="453"/>
                </a:lnTo>
                <a:lnTo>
                  <a:pt x="1131" y="451"/>
                </a:lnTo>
                <a:lnTo>
                  <a:pt x="1131" y="453"/>
                </a:lnTo>
                <a:close/>
                <a:moveTo>
                  <a:pt x="1118" y="434"/>
                </a:moveTo>
                <a:lnTo>
                  <a:pt x="1121" y="435"/>
                </a:lnTo>
                <a:lnTo>
                  <a:pt x="1123" y="438"/>
                </a:lnTo>
                <a:lnTo>
                  <a:pt x="1126" y="440"/>
                </a:lnTo>
                <a:lnTo>
                  <a:pt x="1127" y="441"/>
                </a:lnTo>
                <a:lnTo>
                  <a:pt x="1128" y="442"/>
                </a:lnTo>
                <a:lnTo>
                  <a:pt x="1129" y="443"/>
                </a:lnTo>
                <a:lnTo>
                  <a:pt x="1129" y="443"/>
                </a:lnTo>
                <a:lnTo>
                  <a:pt x="1129" y="445"/>
                </a:lnTo>
                <a:lnTo>
                  <a:pt x="1130" y="446"/>
                </a:lnTo>
                <a:lnTo>
                  <a:pt x="1132" y="448"/>
                </a:lnTo>
                <a:lnTo>
                  <a:pt x="1130" y="448"/>
                </a:lnTo>
                <a:lnTo>
                  <a:pt x="1128" y="449"/>
                </a:lnTo>
                <a:lnTo>
                  <a:pt x="1126" y="447"/>
                </a:lnTo>
                <a:lnTo>
                  <a:pt x="1123" y="443"/>
                </a:lnTo>
                <a:lnTo>
                  <a:pt x="1122" y="443"/>
                </a:lnTo>
                <a:lnTo>
                  <a:pt x="1120" y="442"/>
                </a:lnTo>
                <a:lnTo>
                  <a:pt x="1118" y="439"/>
                </a:lnTo>
                <a:lnTo>
                  <a:pt x="1118" y="434"/>
                </a:lnTo>
                <a:lnTo>
                  <a:pt x="1119" y="435"/>
                </a:lnTo>
                <a:lnTo>
                  <a:pt x="1118" y="434"/>
                </a:lnTo>
                <a:close/>
                <a:moveTo>
                  <a:pt x="1117" y="404"/>
                </a:moveTo>
                <a:lnTo>
                  <a:pt x="1117" y="405"/>
                </a:lnTo>
                <a:lnTo>
                  <a:pt x="1117" y="404"/>
                </a:lnTo>
                <a:close/>
                <a:moveTo>
                  <a:pt x="1123" y="453"/>
                </a:moveTo>
                <a:lnTo>
                  <a:pt x="1125" y="455"/>
                </a:lnTo>
                <a:lnTo>
                  <a:pt x="1122" y="456"/>
                </a:lnTo>
                <a:lnTo>
                  <a:pt x="1122" y="456"/>
                </a:lnTo>
                <a:lnTo>
                  <a:pt x="1122" y="457"/>
                </a:lnTo>
                <a:lnTo>
                  <a:pt x="1120" y="456"/>
                </a:lnTo>
                <a:lnTo>
                  <a:pt x="1119" y="455"/>
                </a:lnTo>
                <a:lnTo>
                  <a:pt x="1119" y="456"/>
                </a:lnTo>
                <a:lnTo>
                  <a:pt x="1119" y="456"/>
                </a:lnTo>
                <a:lnTo>
                  <a:pt x="1115" y="454"/>
                </a:lnTo>
                <a:lnTo>
                  <a:pt x="1112" y="449"/>
                </a:lnTo>
                <a:lnTo>
                  <a:pt x="1112" y="447"/>
                </a:lnTo>
                <a:lnTo>
                  <a:pt x="1112" y="443"/>
                </a:lnTo>
                <a:lnTo>
                  <a:pt x="1118" y="448"/>
                </a:lnTo>
                <a:lnTo>
                  <a:pt x="1123" y="453"/>
                </a:lnTo>
                <a:lnTo>
                  <a:pt x="1121" y="453"/>
                </a:lnTo>
                <a:lnTo>
                  <a:pt x="1123" y="453"/>
                </a:lnTo>
                <a:close/>
                <a:moveTo>
                  <a:pt x="1115" y="432"/>
                </a:moveTo>
                <a:lnTo>
                  <a:pt x="1114" y="434"/>
                </a:lnTo>
                <a:lnTo>
                  <a:pt x="1112" y="435"/>
                </a:lnTo>
                <a:lnTo>
                  <a:pt x="1109" y="431"/>
                </a:lnTo>
                <a:lnTo>
                  <a:pt x="1106" y="425"/>
                </a:lnTo>
                <a:lnTo>
                  <a:pt x="1104" y="425"/>
                </a:lnTo>
                <a:lnTo>
                  <a:pt x="1103" y="425"/>
                </a:lnTo>
                <a:lnTo>
                  <a:pt x="1104" y="424"/>
                </a:lnTo>
                <a:lnTo>
                  <a:pt x="1104" y="423"/>
                </a:lnTo>
                <a:lnTo>
                  <a:pt x="1103" y="422"/>
                </a:lnTo>
                <a:lnTo>
                  <a:pt x="1103" y="421"/>
                </a:lnTo>
                <a:lnTo>
                  <a:pt x="1101" y="421"/>
                </a:lnTo>
                <a:lnTo>
                  <a:pt x="1098" y="421"/>
                </a:lnTo>
                <a:lnTo>
                  <a:pt x="1096" y="416"/>
                </a:lnTo>
                <a:lnTo>
                  <a:pt x="1096" y="412"/>
                </a:lnTo>
                <a:lnTo>
                  <a:pt x="1106" y="421"/>
                </a:lnTo>
                <a:lnTo>
                  <a:pt x="1115" y="432"/>
                </a:lnTo>
                <a:lnTo>
                  <a:pt x="1114" y="431"/>
                </a:lnTo>
                <a:lnTo>
                  <a:pt x="1115" y="432"/>
                </a:lnTo>
                <a:close/>
                <a:moveTo>
                  <a:pt x="1123" y="331"/>
                </a:moveTo>
                <a:lnTo>
                  <a:pt x="1123" y="331"/>
                </a:lnTo>
                <a:lnTo>
                  <a:pt x="1122" y="330"/>
                </a:lnTo>
                <a:lnTo>
                  <a:pt x="1123" y="330"/>
                </a:lnTo>
                <a:lnTo>
                  <a:pt x="1123" y="331"/>
                </a:lnTo>
                <a:close/>
                <a:moveTo>
                  <a:pt x="1138" y="382"/>
                </a:moveTo>
                <a:lnTo>
                  <a:pt x="1135" y="383"/>
                </a:lnTo>
                <a:lnTo>
                  <a:pt x="1132" y="380"/>
                </a:lnTo>
                <a:lnTo>
                  <a:pt x="1136" y="376"/>
                </a:lnTo>
                <a:lnTo>
                  <a:pt x="1138" y="382"/>
                </a:lnTo>
                <a:close/>
                <a:moveTo>
                  <a:pt x="1163" y="326"/>
                </a:moveTo>
                <a:lnTo>
                  <a:pt x="1161" y="326"/>
                </a:lnTo>
                <a:lnTo>
                  <a:pt x="1160" y="327"/>
                </a:lnTo>
                <a:lnTo>
                  <a:pt x="1159" y="329"/>
                </a:lnTo>
                <a:lnTo>
                  <a:pt x="1156" y="329"/>
                </a:lnTo>
                <a:lnTo>
                  <a:pt x="1154" y="329"/>
                </a:lnTo>
                <a:lnTo>
                  <a:pt x="1152" y="330"/>
                </a:lnTo>
                <a:lnTo>
                  <a:pt x="1147" y="329"/>
                </a:lnTo>
                <a:lnTo>
                  <a:pt x="1143" y="327"/>
                </a:lnTo>
                <a:lnTo>
                  <a:pt x="1142" y="329"/>
                </a:lnTo>
                <a:lnTo>
                  <a:pt x="1137" y="326"/>
                </a:lnTo>
                <a:lnTo>
                  <a:pt x="1139" y="325"/>
                </a:lnTo>
                <a:lnTo>
                  <a:pt x="1143" y="324"/>
                </a:lnTo>
                <a:lnTo>
                  <a:pt x="1146" y="324"/>
                </a:lnTo>
                <a:lnTo>
                  <a:pt x="1150" y="321"/>
                </a:lnTo>
                <a:lnTo>
                  <a:pt x="1156" y="318"/>
                </a:lnTo>
                <a:lnTo>
                  <a:pt x="1159" y="321"/>
                </a:lnTo>
                <a:lnTo>
                  <a:pt x="1162" y="322"/>
                </a:lnTo>
                <a:lnTo>
                  <a:pt x="1161" y="325"/>
                </a:lnTo>
                <a:lnTo>
                  <a:pt x="1162" y="325"/>
                </a:lnTo>
                <a:lnTo>
                  <a:pt x="1163" y="324"/>
                </a:lnTo>
                <a:lnTo>
                  <a:pt x="1163" y="325"/>
                </a:lnTo>
                <a:lnTo>
                  <a:pt x="1163" y="326"/>
                </a:lnTo>
                <a:lnTo>
                  <a:pt x="1162" y="325"/>
                </a:lnTo>
                <a:lnTo>
                  <a:pt x="1163" y="326"/>
                </a:lnTo>
                <a:close/>
                <a:moveTo>
                  <a:pt x="450" y="330"/>
                </a:moveTo>
                <a:lnTo>
                  <a:pt x="450" y="331"/>
                </a:lnTo>
                <a:lnTo>
                  <a:pt x="450" y="332"/>
                </a:lnTo>
                <a:lnTo>
                  <a:pt x="448" y="331"/>
                </a:lnTo>
                <a:lnTo>
                  <a:pt x="450" y="330"/>
                </a:lnTo>
                <a:close/>
                <a:moveTo>
                  <a:pt x="448" y="329"/>
                </a:moveTo>
                <a:lnTo>
                  <a:pt x="450" y="329"/>
                </a:lnTo>
                <a:lnTo>
                  <a:pt x="448" y="330"/>
                </a:lnTo>
                <a:lnTo>
                  <a:pt x="448" y="329"/>
                </a:lnTo>
                <a:lnTo>
                  <a:pt x="448" y="329"/>
                </a:lnTo>
                <a:close/>
                <a:moveTo>
                  <a:pt x="1148" y="321"/>
                </a:moveTo>
                <a:lnTo>
                  <a:pt x="1148" y="322"/>
                </a:lnTo>
                <a:lnTo>
                  <a:pt x="1146" y="323"/>
                </a:lnTo>
                <a:lnTo>
                  <a:pt x="1147" y="321"/>
                </a:lnTo>
                <a:lnTo>
                  <a:pt x="1148" y="321"/>
                </a:lnTo>
                <a:close/>
                <a:moveTo>
                  <a:pt x="1167" y="307"/>
                </a:moveTo>
                <a:lnTo>
                  <a:pt x="1165" y="307"/>
                </a:lnTo>
                <a:lnTo>
                  <a:pt x="1164" y="306"/>
                </a:lnTo>
                <a:lnTo>
                  <a:pt x="1163" y="306"/>
                </a:lnTo>
                <a:lnTo>
                  <a:pt x="1163" y="307"/>
                </a:lnTo>
                <a:lnTo>
                  <a:pt x="1163" y="306"/>
                </a:lnTo>
                <a:lnTo>
                  <a:pt x="1163" y="306"/>
                </a:lnTo>
                <a:lnTo>
                  <a:pt x="1163" y="306"/>
                </a:lnTo>
                <a:lnTo>
                  <a:pt x="1163" y="305"/>
                </a:lnTo>
                <a:lnTo>
                  <a:pt x="1162" y="307"/>
                </a:lnTo>
                <a:lnTo>
                  <a:pt x="1162" y="309"/>
                </a:lnTo>
                <a:lnTo>
                  <a:pt x="1160" y="308"/>
                </a:lnTo>
                <a:lnTo>
                  <a:pt x="1159" y="307"/>
                </a:lnTo>
                <a:lnTo>
                  <a:pt x="1159" y="309"/>
                </a:lnTo>
                <a:lnTo>
                  <a:pt x="1158" y="310"/>
                </a:lnTo>
                <a:lnTo>
                  <a:pt x="1156" y="308"/>
                </a:lnTo>
                <a:lnTo>
                  <a:pt x="1155" y="307"/>
                </a:lnTo>
                <a:lnTo>
                  <a:pt x="1154" y="308"/>
                </a:lnTo>
                <a:lnTo>
                  <a:pt x="1152" y="308"/>
                </a:lnTo>
                <a:lnTo>
                  <a:pt x="1151" y="310"/>
                </a:lnTo>
                <a:lnTo>
                  <a:pt x="1154" y="309"/>
                </a:lnTo>
                <a:lnTo>
                  <a:pt x="1150" y="316"/>
                </a:lnTo>
                <a:lnTo>
                  <a:pt x="1140" y="317"/>
                </a:lnTo>
                <a:lnTo>
                  <a:pt x="1140" y="320"/>
                </a:lnTo>
                <a:lnTo>
                  <a:pt x="1138" y="320"/>
                </a:lnTo>
                <a:lnTo>
                  <a:pt x="1136" y="320"/>
                </a:lnTo>
                <a:lnTo>
                  <a:pt x="1134" y="320"/>
                </a:lnTo>
                <a:lnTo>
                  <a:pt x="1131" y="321"/>
                </a:lnTo>
                <a:lnTo>
                  <a:pt x="1129" y="321"/>
                </a:lnTo>
                <a:lnTo>
                  <a:pt x="1127" y="320"/>
                </a:lnTo>
                <a:lnTo>
                  <a:pt x="1126" y="321"/>
                </a:lnTo>
                <a:lnTo>
                  <a:pt x="1123" y="317"/>
                </a:lnTo>
                <a:lnTo>
                  <a:pt x="1123" y="313"/>
                </a:lnTo>
                <a:lnTo>
                  <a:pt x="1125" y="313"/>
                </a:lnTo>
                <a:lnTo>
                  <a:pt x="1123" y="314"/>
                </a:lnTo>
                <a:lnTo>
                  <a:pt x="1126" y="314"/>
                </a:lnTo>
                <a:lnTo>
                  <a:pt x="1128" y="314"/>
                </a:lnTo>
                <a:lnTo>
                  <a:pt x="1127" y="312"/>
                </a:lnTo>
                <a:lnTo>
                  <a:pt x="1126" y="310"/>
                </a:lnTo>
                <a:lnTo>
                  <a:pt x="1125" y="310"/>
                </a:lnTo>
                <a:lnTo>
                  <a:pt x="1123" y="310"/>
                </a:lnTo>
                <a:lnTo>
                  <a:pt x="1123" y="312"/>
                </a:lnTo>
                <a:lnTo>
                  <a:pt x="1123" y="312"/>
                </a:lnTo>
                <a:lnTo>
                  <a:pt x="1123" y="313"/>
                </a:lnTo>
                <a:lnTo>
                  <a:pt x="1123" y="313"/>
                </a:lnTo>
                <a:lnTo>
                  <a:pt x="1123" y="312"/>
                </a:lnTo>
                <a:lnTo>
                  <a:pt x="1122" y="310"/>
                </a:lnTo>
                <a:lnTo>
                  <a:pt x="1119" y="312"/>
                </a:lnTo>
                <a:lnTo>
                  <a:pt x="1114" y="313"/>
                </a:lnTo>
                <a:lnTo>
                  <a:pt x="1117" y="313"/>
                </a:lnTo>
                <a:lnTo>
                  <a:pt x="1119" y="314"/>
                </a:lnTo>
                <a:lnTo>
                  <a:pt x="1118" y="314"/>
                </a:lnTo>
                <a:lnTo>
                  <a:pt x="1118" y="314"/>
                </a:lnTo>
                <a:lnTo>
                  <a:pt x="1115" y="315"/>
                </a:lnTo>
                <a:lnTo>
                  <a:pt x="1114" y="316"/>
                </a:lnTo>
                <a:lnTo>
                  <a:pt x="1115" y="316"/>
                </a:lnTo>
                <a:lnTo>
                  <a:pt x="1118" y="316"/>
                </a:lnTo>
                <a:lnTo>
                  <a:pt x="1119" y="316"/>
                </a:lnTo>
                <a:lnTo>
                  <a:pt x="1120" y="317"/>
                </a:lnTo>
                <a:lnTo>
                  <a:pt x="1119" y="320"/>
                </a:lnTo>
                <a:lnTo>
                  <a:pt x="1117" y="320"/>
                </a:lnTo>
                <a:lnTo>
                  <a:pt x="1118" y="322"/>
                </a:lnTo>
                <a:lnTo>
                  <a:pt x="1121" y="322"/>
                </a:lnTo>
                <a:lnTo>
                  <a:pt x="1121" y="326"/>
                </a:lnTo>
                <a:lnTo>
                  <a:pt x="1115" y="329"/>
                </a:lnTo>
                <a:lnTo>
                  <a:pt x="1115" y="324"/>
                </a:lnTo>
                <a:lnTo>
                  <a:pt x="1115" y="320"/>
                </a:lnTo>
                <a:lnTo>
                  <a:pt x="1112" y="323"/>
                </a:lnTo>
                <a:lnTo>
                  <a:pt x="1111" y="327"/>
                </a:lnTo>
                <a:lnTo>
                  <a:pt x="1113" y="327"/>
                </a:lnTo>
                <a:lnTo>
                  <a:pt x="1115" y="327"/>
                </a:lnTo>
                <a:lnTo>
                  <a:pt x="1112" y="332"/>
                </a:lnTo>
                <a:lnTo>
                  <a:pt x="1106" y="334"/>
                </a:lnTo>
                <a:lnTo>
                  <a:pt x="1104" y="337"/>
                </a:lnTo>
                <a:lnTo>
                  <a:pt x="1101" y="339"/>
                </a:lnTo>
                <a:lnTo>
                  <a:pt x="1099" y="340"/>
                </a:lnTo>
                <a:lnTo>
                  <a:pt x="1097" y="342"/>
                </a:lnTo>
                <a:lnTo>
                  <a:pt x="1094" y="343"/>
                </a:lnTo>
                <a:lnTo>
                  <a:pt x="1089" y="345"/>
                </a:lnTo>
                <a:lnTo>
                  <a:pt x="1073" y="348"/>
                </a:lnTo>
                <a:lnTo>
                  <a:pt x="1057" y="351"/>
                </a:lnTo>
                <a:lnTo>
                  <a:pt x="1054" y="352"/>
                </a:lnTo>
                <a:lnTo>
                  <a:pt x="1051" y="354"/>
                </a:lnTo>
                <a:lnTo>
                  <a:pt x="1049" y="352"/>
                </a:lnTo>
                <a:lnTo>
                  <a:pt x="1048" y="352"/>
                </a:lnTo>
                <a:lnTo>
                  <a:pt x="1044" y="355"/>
                </a:lnTo>
                <a:lnTo>
                  <a:pt x="1040" y="355"/>
                </a:lnTo>
                <a:lnTo>
                  <a:pt x="1033" y="358"/>
                </a:lnTo>
                <a:lnTo>
                  <a:pt x="1031" y="354"/>
                </a:lnTo>
                <a:lnTo>
                  <a:pt x="1037" y="350"/>
                </a:lnTo>
                <a:lnTo>
                  <a:pt x="1043" y="348"/>
                </a:lnTo>
                <a:lnTo>
                  <a:pt x="1044" y="348"/>
                </a:lnTo>
                <a:lnTo>
                  <a:pt x="1045" y="347"/>
                </a:lnTo>
                <a:lnTo>
                  <a:pt x="1044" y="347"/>
                </a:lnTo>
                <a:lnTo>
                  <a:pt x="1043" y="347"/>
                </a:lnTo>
                <a:lnTo>
                  <a:pt x="1044" y="347"/>
                </a:lnTo>
                <a:lnTo>
                  <a:pt x="1044" y="347"/>
                </a:lnTo>
                <a:lnTo>
                  <a:pt x="1044" y="346"/>
                </a:lnTo>
                <a:lnTo>
                  <a:pt x="1043" y="345"/>
                </a:lnTo>
                <a:lnTo>
                  <a:pt x="1051" y="342"/>
                </a:lnTo>
                <a:lnTo>
                  <a:pt x="1054" y="338"/>
                </a:lnTo>
                <a:lnTo>
                  <a:pt x="1056" y="337"/>
                </a:lnTo>
                <a:lnTo>
                  <a:pt x="1059" y="337"/>
                </a:lnTo>
                <a:lnTo>
                  <a:pt x="1059" y="338"/>
                </a:lnTo>
                <a:lnTo>
                  <a:pt x="1059" y="339"/>
                </a:lnTo>
                <a:lnTo>
                  <a:pt x="1059" y="338"/>
                </a:lnTo>
                <a:lnTo>
                  <a:pt x="1057" y="337"/>
                </a:lnTo>
                <a:lnTo>
                  <a:pt x="1057" y="339"/>
                </a:lnTo>
                <a:lnTo>
                  <a:pt x="1059" y="340"/>
                </a:lnTo>
                <a:lnTo>
                  <a:pt x="1056" y="341"/>
                </a:lnTo>
                <a:lnTo>
                  <a:pt x="1056" y="343"/>
                </a:lnTo>
                <a:lnTo>
                  <a:pt x="1053" y="343"/>
                </a:lnTo>
                <a:lnTo>
                  <a:pt x="1051" y="346"/>
                </a:lnTo>
                <a:lnTo>
                  <a:pt x="1060" y="343"/>
                </a:lnTo>
                <a:lnTo>
                  <a:pt x="1070" y="341"/>
                </a:lnTo>
                <a:lnTo>
                  <a:pt x="1072" y="341"/>
                </a:lnTo>
                <a:lnTo>
                  <a:pt x="1074" y="340"/>
                </a:lnTo>
                <a:lnTo>
                  <a:pt x="1074" y="339"/>
                </a:lnTo>
                <a:lnTo>
                  <a:pt x="1071" y="339"/>
                </a:lnTo>
                <a:lnTo>
                  <a:pt x="1071" y="337"/>
                </a:lnTo>
                <a:lnTo>
                  <a:pt x="1073" y="334"/>
                </a:lnTo>
                <a:lnTo>
                  <a:pt x="1073" y="334"/>
                </a:lnTo>
                <a:lnTo>
                  <a:pt x="1074" y="334"/>
                </a:lnTo>
                <a:lnTo>
                  <a:pt x="1077" y="332"/>
                </a:lnTo>
                <a:lnTo>
                  <a:pt x="1079" y="329"/>
                </a:lnTo>
                <a:lnTo>
                  <a:pt x="1081" y="333"/>
                </a:lnTo>
                <a:lnTo>
                  <a:pt x="1087" y="332"/>
                </a:lnTo>
                <a:lnTo>
                  <a:pt x="1095" y="330"/>
                </a:lnTo>
                <a:lnTo>
                  <a:pt x="1104" y="329"/>
                </a:lnTo>
                <a:lnTo>
                  <a:pt x="1103" y="327"/>
                </a:lnTo>
                <a:lnTo>
                  <a:pt x="1102" y="326"/>
                </a:lnTo>
                <a:lnTo>
                  <a:pt x="1103" y="326"/>
                </a:lnTo>
                <a:lnTo>
                  <a:pt x="1103" y="325"/>
                </a:lnTo>
                <a:lnTo>
                  <a:pt x="1105" y="323"/>
                </a:lnTo>
                <a:lnTo>
                  <a:pt x="1109" y="322"/>
                </a:lnTo>
                <a:lnTo>
                  <a:pt x="1107" y="321"/>
                </a:lnTo>
                <a:lnTo>
                  <a:pt x="1104" y="322"/>
                </a:lnTo>
                <a:lnTo>
                  <a:pt x="1105" y="318"/>
                </a:lnTo>
                <a:lnTo>
                  <a:pt x="1103" y="316"/>
                </a:lnTo>
                <a:lnTo>
                  <a:pt x="1101" y="315"/>
                </a:lnTo>
                <a:lnTo>
                  <a:pt x="1099" y="315"/>
                </a:lnTo>
                <a:lnTo>
                  <a:pt x="1093" y="316"/>
                </a:lnTo>
                <a:lnTo>
                  <a:pt x="1087" y="318"/>
                </a:lnTo>
                <a:lnTo>
                  <a:pt x="1081" y="321"/>
                </a:lnTo>
                <a:lnTo>
                  <a:pt x="1076" y="321"/>
                </a:lnTo>
                <a:lnTo>
                  <a:pt x="1076" y="322"/>
                </a:lnTo>
                <a:lnTo>
                  <a:pt x="1076" y="322"/>
                </a:lnTo>
                <a:lnTo>
                  <a:pt x="1073" y="322"/>
                </a:lnTo>
                <a:lnTo>
                  <a:pt x="1071" y="322"/>
                </a:lnTo>
                <a:lnTo>
                  <a:pt x="1069" y="323"/>
                </a:lnTo>
                <a:lnTo>
                  <a:pt x="1068" y="324"/>
                </a:lnTo>
                <a:lnTo>
                  <a:pt x="1064" y="325"/>
                </a:lnTo>
                <a:lnTo>
                  <a:pt x="1062" y="330"/>
                </a:lnTo>
                <a:lnTo>
                  <a:pt x="1060" y="329"/>
                </a:lnTo>
                <a:lnTo>
                  <a:pt x="1057" y="330"/>
                </a:lnTo>
                <a:lnTo>
                  <a:pt x="1056" y="332"/>
                </a:lnTo>
                <a:lnTo>
                  <a:pt x="1054" y="332"/>
                </a:lnTo>
                <a:lnTo>
                  <a:pt x="1055" y="330"/>
                </a:lnTo>
                <a:lnTo>
                  <a:pt x="1055" y="327"/>
                </a:lnTo>
                <a:lnTo>
                  <a:pt x="1056" y="327"/>
                </a:lnTo>
                <a:lnTo>
                  <a:pt x="1057" y="326"/>
                </a:lnTo>
                <a:lnTo>
                  <a:pt x="1060" y="325"/>
                </a:lnTo>
                <a:lnTo>
                  <a:pt x="1061" y="324"/>
                </a:lnTo>
                <a:lnTo>
                  <a:pt x="1059" y="323"/>
                </a:lnTo>
                <a:lnTo>
                  <a:pt x="1057" y="322"/>
                </a:lnTo>
                <a:lnTo>
                  <a:pt x="1060" y="322"/>
                </a:lnTo>
                <a:lnTo>
                  <a:pt x="1060" y="321"/>
                </a:lnTo>
                <a:lnTo>
                  <a:pt x="1061" y="321"/>
                </a:lnTo>
                <a:lnTo>
                  <a:pt x="1063" y="321"/>
                </a:lnTo>
                <a:lnTo>
                  <a:pt x="1064" y="318"/>
                </a:lnTo>
                <a:lnTo>
                  <a:pt x="1065" y="316"/>
                </a:lnTo>
                <a:lnTo>
                  <a:pt x="1069" y="318"/>
                </a:lnTo>
                <a:lnTo>
                  <a:pt x="1071" y="317"/>
                </a:lnTo>
                <a:lnTo>
                  <a:pt x="1072" y="315"/>
                </a:lnTo>
                <a:lnTo>
                  <a:pt x="1073" y="314"/>
                </a:lnTo>
                <a:lnTo>
                  <a:pt x="1076" y="313"/>
                </a:lnTo>
                <a:lnTo>
                  <a:pt x="1079" y="313"/>
                </a:lnTo>
                <a:lnTo>
                  <a:pt x="1080" y="313"/>
                </a:lnTo>
                <a:lnTo>
                  <a:pt x="1080" y="313"/>
                </a:lnTo>
                <a:lnTo>
                  <a:pt x="1082" y="313"/>
                </a:lnTo>
                <a:lnTo>
                  <a:pt x="1084" y="312"/>
                </a:lnTo>
                <a:lnTo>
                  <a:pt x="1085" y="310"/>
                </a:lnTo>
                <a:lnTo>
                  <a:pt x="1086" y="310"/>
                </a:lnTo>
                <a:lnTo>
                  <a:pt x="1086" y="310"/>
                </a:lnTo>
                <a:lnTo>
                  <a:pt x="1087" y="310"/>
                </a:lnTo>
                <a:lnTo>
                  <a:pt x="1093" y="309"/>
                </a:lnTo>
                <a:lnTo>
                  <a:pt x="1097" y="308"/>
                </a:lnTo>
                <a:lnTo>
                  <a:pt x="1106" y="307"/>
                </a:lnTo>
                <a:lnTo>
                  <a:pt x="1114" y="305"/>
                </a:lnTo>
                <a:lnTo>
                  <a:pt x="1117" y="305"/>
                </a:lnTo>
                <a:lnTo>
                  <a:pt x="1119" y="305"/>
                </a:lnTo>
                <a:lnTo>
                  <a:pt x="1120" y="302"/>
                </a:lnTo>
                <a:lnTo>
                  <a:pt x="1120" y="299"/>
                </a:lnTo>
                <a:lnTo>
                  <a:pt x="1125" y="298"/>
                </a:lnTo>
                <a:lnTo>
                  <a:pt x="1129" y="298"/>
                </a:lnTo>
                <a:lnTo>
                  <a:pt x="1130" y="302"/>
                </a:lnTo>
                <a:lnTo>
                  <a:pt x="1134" y="305"/>
                </a:lnTo>
                <a:lnTo>
                  <a:pt x="1132" y="306"/>
                </a:lnTo>
                <a:lnTo>
                  <a:pt x="1132" y="307"/>
                </a:lnTo>
                <a:lnTo>
                  <a:pt x="1134" y="307"/>
                </a:lnTo>
                <a:lnTo>
                  <a:pt x="1135" y="306"/>
                </a:lnTo>
                <a:lnTo>
                  <a:pt x="1136" y="305"/>
                </a:lnTo>
                <a:lnTo>
                  <a:pt x="1136" y="304"/>
                </a:lnTo>
                <a:lnTo>
                  <a:pt x="1137" y="304"/>
                </a:lnTo>
                <a:lnTo>
                  <a:pt x="1138" y="304"/>
                </a:lnTo>
                <a:lnTo>
                  <a:pt x="1143" y="302"/>
                </a:lnTo>
                <a:lnTo>
                  <a:pt x="1148" y="301"/>
                </a:lnTo>
                <a:lnTo>
                  <a:pt x="1151" y="301"/>
                </a:lnTo>
                <a:lnTo>
                  <a:pt x="1154" y="301"/>
                </a:lnTo>
                <a:lnTo>
                  <a:pt x="1159" y="300"/>
                </a:lnTo>
                <a:lnTo>
                  <a:pt x="1163" y="300"/>
                </a:lnTo>
                <a:lnTo>
                  <a:pt x="1165" y="304"/>
                </a:lnTo>
                <a:lnTo>
                  <a:pt x="1167" y="307"/>
                </a:lnTo>
                <a:close/>
                <a:moveTo>
                  <a:pt x="810" y="318"/>
                </a:moveTo>
                <a:lnTo>
                  <a:pt x="809" y="320"/>
                </a:lnTo>
                <a:lnTo>
                  <a:pt x="809" y="318"/>
                </a:lnTo>
                <a:lnTo>
                  <a:pt x="809" y="318"/>
                </a:lnTo>
                <a:lnTo>
                  <a:pt x="810" y="318"/>
                </a:lnTo>
                <a:close/>
                <a:moveTo>
                  <a:pt x="620" y="314"/>
                </a:moveTo>
                <a:lnTo>
                  <a:pt x="620" y="314"/>
                </a:lnTo>
                <a:lnTo>
                  <a:pt x="621" y="314"/>
                </a:lnTo>
                <a:lnTo>
                  <a:pt x="620" y="314"/>
                </a:lnTo>
                <a:lnTo>
                  <a:pt x="620" y="314"/>
                </a:lnTo>
                <a:lnTo>
                  <a:pt x="620" y="314"/>
                </a:lnTo>
                <a:lnTo>
                  <a:pt x="620" y="314"/>
                </a:lnTo>
                <a:close/>
                <a:moveTo>
                  <a:pt x="1106" y="314"/>
                </a:moveTo>
                <a:lnTo>
                  <a:pt x="1109" y="315"/>
                </a:lnTo>
                <a:lnTo>
                  <a:pt x="1111" y="314"/>
                </a:lnTo>
                <a:lnTo>
                  <a:pt x="1107" y="313"/>
                </a:lnTo>
                <a:lnTo>
                  <a:pt x="1106" y="314"/>
                </a:lnTo>
                <a:lnTo>
                  <a:pt x="1106" y="314"/>
                </a:lnTo>
                <a:lnTo>
                  <a:pt x="1106" y="314"/>
                </a:lnTo>
                <a:close/>
                <a:moveTo>
                  <a:pt x="1130" y="310"/>
                </a:moveTo>
                <a:lnTo>
                  <a:pt x="1130" y="310"/>
                </a:lnTo>
                <a:lnTo>
                  <a:pt x="1129" y="312"/>
                </a:lnTo>
                <a:lnTo>
                  <a:pt x="1131" y="310"/>
                </a:lnTo>
                <a:lnTo>
                  <a:pt x="1130" y="310"/>
                </a:lnTo>
                <a:close/>
                <a:moveTo>
                  <a:pt x="1061" y="324"/>
                </a:moveTo>
                <a:lnTo>
                  <a:pt x="1063" y="323"/>
                </a:lnTo>
                <a:lnTo>
                  <a:pt x="1063" y="321"/>
                </a:lnTo>
                <a:lnTo>
                  <a:pt x="1061" y="323"/>
                </a:lnTo>
                <a:lnTo>
                  <a:pt x="1061" y="324"/>
                </a:lnTo>
                <a:lnTo>
                  <a:pt x="1061" y="324"/>
                </a:lnTo>
                <a:lnTo>
                  <a:pt x="1061" y="324"/>
                </a:lnTo>
                <a:close/>
                <a:moveTo>
                  <a:pt x="1060" y="337"/>
                </a:moveTo>
                <a:lnTo>
                  <a:pt x="1060" y="335"/>
                </a:lnTo>
                <a:lnTo>
                  <a:pt x="1061" y="335"/>
                </a:lnTo>
                <a:lnTo>
                  <a:pt x="1061" y="337"/>
                </a:lnTo>
                <a:lnTo>
                  <a:pt x="1060" y="338"/>
                </a:lnTo>
                <a:lnTo>
                  <a:pt x="1060" y="338"/>
                </a:lnTo>
                <a:lnTo>
                  <a:pt x="1060" y="337"/>
                </a:lnTo>
                <a:close/>
                <a:moveTo>
                  <a:pt x="1068" y="339"/>
                </a:moveTo>
                <a:lnTo>
                  <a:pt x="1068" y="338"/>
                </a:lnTo>
                <a:lnTo>
                  <a:pt x="1068" y="335"/>
                </a:lnTo>
                <a:lnTo>
                  <a:pt x="1069" y="334"/>
                </a:lnTo>
                <a:lnTo>
                  <a:pt x="1070" y="333"/>
                </a:lnTo>
                <a:lnTo>
                  <a:pt x="1070" y="337"/>
                </a:lnTo>
                <a:lnTo>
                  <a:pt x="1070" y="339"/>
                </a:lnTo>
                <a:lnTo>
                  <a:pt x="1069" y="339"/>
                </a:lnTo>
                <a:lnTo>
                  <a:pt x="1068" y="339"/>
                </a:lnTo>
                <a:lnTo>
                  <a:pt x="1068" y="339"/>
                </a:lnTo>
                <a:lnTo>
                  <a:pt x="1068" y="339"/>
                </a:lnTo>
                <a:close/>
                <a:moveTo>
                  <a:pt x="1073" y="333"/>
                </a:moveTo>
                <a:lnTo>
                  <a:pt x="1074" y="333"/>
                </a:lnTo>
                <a:lnTo>
                  <a:pt x="1073" y="333"/>
                </a:lnTo>
                <a:close/>
                <a:moveTo>
                  <a:pt x="1088" y="327"/>
                </a:moveTo>
                <a:lnTo>
                  <a:pt x="1086" y="331"/>
                </a:lnTo>
                <a:lnTo>
                  <a:pt x="1081" y="332"/>
                </a:lnTo>
                <a:lnTo>
                  <a:pt x="1080" y="330"/>
                </a:lnTo>
                <a:lnTo>
                  <a:pt x="1080" y="326"/>
                </a:lnTo>
                <a:lnTo>
                  <a:pt x="1079" y="326"/>
                </a:lnTo>
                <a:lnTo>
                  <a:pt x="1079" y="326"/>
                </a:lnTo>
                <a:lnTo>
                  <a:pt x="1081" y="325"/>
                </a:lnTo>
                <a:lnTo>
                  <a:pt x="1085" y="324"/>
                </a:lnTo>
                <a:lnTo>
                  <a:pt x="1087" y="325"/>
                </a:lnTo>
                <a:lnTo>
                  <a:pt x="1088" y="327"/>
                </a:lnTo>
                <a:lnTo>
                  <a:pt x="1087" y="327"/>
                </a:lnTo>
                <a:lnTo>
                  <a:pt x="1088" y="327"/>
                </a:lnTo>
                <a:close/>
                <a:moveTo>
                  <a:pt x="1098" y="327"/>
                </a:moveTo>
                <a:lnTo>
                  <a:pt x="1097" y="329"/>
                </a:lnTo>
                <a:lnTo>
                  <a:pt x="1096" y="329"/>
                </a:lnTo>
                <a:lnTo>
                  <a:pt x="1096" y="327"/>
                </a:lnTo>
                <a:lnTo>
                  <a:pt x="1094" y="327"/>
                </a:lnTo>
                <a:lnTo>
                  <a:pt x="1097" y="325"/>
                </a:lnTo>
                <a:lnTo>
                  <a:pt x="1098" y="327"/>
                </a:lnTo>
                <a:close/>
                <a:moveTo>
                  <a:pt x="1099" y="316"/>
                </a:moveTo>
                <a:lnTo>
                  <a:pt x="1102" y="317"/>
                </a:lnTo>
                <a:lnTo>
                  <a:pt x="1102" y="317"/>
                </a:lnTo>
                <a:lnTo>
                  <a:pt x="1101" y="316"/>
                </a:lnTo>
                <a:lnTo>
                  <a:pt x="1099" y="316"/>
                </a:lnTo>
                <a:close/>
                <a:moveTo>
                  <a:pt x="1169" y="309"/>
                </a:moveTo>
                <a:lnTo>
                  <a:pt x="1169" y="309"/>
                </a:lnTo>
                <a:lnTo>
                  <a:pt x="1168" y="309"/>
                </a:lnTo>
                <a:lnTo>
                  <a:pt x="1169" y="308"/>
                </a:lnTo>
                <a:lnTo>
                  <a:pt x="1170" y="308"/>
                </a:lnTo>
                <a:lnTo>
                  <a:pt x="1169" y="309"/>
                </a:lnTo>
                <a:lnTo>
                  <a:pt x="1169" y="309"/>
                </a:lnTo>
                <a:lnTo>
                  <a:pt x="1169" y="309"/>
                </a:lnTo>
                <a:lnTo>
                  <a:pt x="1169" y="309"/>
                </a:lnTo>
                <a:close/>
                <a:moveTo>
                  <a:pt x="1181" y="291"/>
                </a:moveTo>
                <a:lnTo>
                  <a:pt x="1180" y="293"/>
                </a:lnTo>
                <a:lnTo>
                  <a:pt x="1178" y="294"/>
                </a:lnTo>
                <a:lnTo>
                  <a:pt x="1177" y="294"/>
                </a:lnTo>
                <a:lnTo>
                  <a:pt x="1178" y="294"/>
                </a:lnTo>
                <a:lnTo>
                  <a:pt x="1173" y="294"/>
                </a:lnTo>
                <a:lnTo>
                  <a:pt x="1169" y="294"/>
                </a:lnTo>
                <a:lnTo>
                  <a:pt x="1167" y="296"/>
                </a:lnTo>
                <a:lnTo>
                  <a:pt x="1163" y="296"/>
                </a:lnTo>
                <a:lnTo>
                  <a:pt x="1162" y="296"/>
                </a:lnTo>
                <a:lnTo>
                  <a:pt x="1161" y="296"/>
                </a:lnTo>
                <a:lnTo>
                  <a:pt x="1160" y="293"/>
                </a:lnTo>
                <a:lnTo>
                  <a:pt x="1159" y="291"/>
                </a:lnTo>
                <a:lnTo>
                  <a:pt x="1170" y="289"/>
                </a:lnTo>
                <a:lnTo>
                  <a:pt x="1181" y="288"/>
                </a:lnTo>
                <a:lnTo>
                  <a:pt x="1181" y="289"/>
                </a:lnTo>
                <a:lnTo>
                  <a:pt x="1181" y="291"/>
                </a:lnTo>
                <a:close/>
                <a:moveTo>
                  <a:pt x="505" y="297"/>
                </a:moveTo>
                <a:lnTo>
                  <a:pt x="503" y="296"/>
                </a:lnTo>
                <a:lnTo>
                  <a:pt x="503" y="294"/>
                </a:lnTo>
                <a:lnTo>
                  <a:pt x="504" y="296"/>
                </a:lnTo>
                <a:lnTo>
                  <a:pt x="505" y="294"/>
                </a:lnTo>
                <a:lnTo>
                  <a:pt x="507" y="296"/>
                </a:lnTo>
                <a:lnTo>
                  <a:pt x="505" y="297"/>
                </a:lnTo>
                <a:lnTo>
                  <a:pt x="505" y="297"/>
                </a:lnTo>
                <a:lnTo>
                  <a:pt x="505" y="297"/>
                </a:lnTo>
                <a:close/>
                <a:moveTo>
                  <a:pt x="1191" y="292"/>
                </a:moveTo>
                <a:lnTo>
                  <a:pt x="1191" y="291"/>
                </a:lnTo>
                <a:lnTo>
                  <a:pt x="1191" y="288"/>
                </a:lnTo>
                <a:lnTo>
                  <a:pt x="1189" y="289"/>
                </a:lnTo>
                <a:lnTo>
                  <a:pt x="1188" y="291"/>
                </a:lnTo>
                <a:lnTo>
                  <a:pt x="1189" y="291"/>
                </a:lnTo>
                <a:lnTo>
                  <a:pt x="1191" y="292"/>
                </a:lnTo>
                <a:lnTo>
                  <a:pt x="1187" y="292"/>
                </a:lnTo>
                <a:lnTo>
                  <a:pt x="1185" y="291"/>
                </a:lnTo>
                <a:lnTo>
                  <a:pt x="1183" y="290"/>
                </a:lnTo>
                <a:lnTo>
                  <a:pt x="1183" y="288"/>
                </a:lnTo>
                <a:lnTo>
                  <a:pt x="1188" y="287"/>
                </a:lnTo>
                <a:lnTo>
                  <a:pt x="1194" y="287"/>
                </a:lnTo>
                <a:lnTo>
                  <a:pt x="1193" y="290"/>
                </a:lnTo>
                <a:lnTo>
                  <a:pt x="1191" y="292"/>
                </a:lnTo>
                <a:close/>
                <a:moveTo>
                  <a:pt x="1200" y="321"/>
                </a:moveTo>
                <a:lnTo>
                  <a:pt x="1198" y="320"/>
                </a:lnTo>
                <a:lnTo>
                  <a:pt x="1200" y="316"/>
                </a:lnTo>
                <a:lnTo>
                  <a:pt x="1200" y="318"/>
                </a:lnTo>
                <a:lnTo>
                  <a:pt x="1200" y="321"/>
                </a:lnTo>
                <a:close/>
                <a:moveTo>
                  <a:pt x="1198" y="259"/>
                </a:moveTo>
                <a:lnTo>
                  <a:pt x="1201" y="258"/>
                </a:lnTo>
                <a:lnTo>
                  <a:pt x="1202" y="258"/>
                </a:lnTo>
                <a:lnTo>
                  <a:pt x="1201" y="259"/>
                </a:lnTo>
                <a:lnTo>
                  <a:pt x="1198" y="259"/>
                </a:lnTo>
                <a:close/>
                <a:moveTo>
                  <a:pt x="1205" y="314"/>
                </a:moveTo>
                <a:lnTo>
                  <a:pt x="1204" y="314"/>
                </a:lnTo>
                <a:lnTo>
                  <a:pt x="1203" y="312"/>
                </a:lnTo>
                <a:lnTo>
                  <a:pt x="1205" y="312"/>
                </a:lnTo>
                <a:lnTo>
                  <a:pt x="1205" y="314"/>
                </a:lnTo>
                <a:close/>
                <a:moveTo>
                  <a:pt x="1211" y="244"/>
                </a:moveTo>
                <a:lnTo>
                  <a:pt x="1211" y="246"/>
                </a:lnTo>
                <a:lnTo>
                  <a:pt x="1210" y="247"/>
                </a:lnTo>
                <a:lnTo>
                  <a:pt x="1209" y="246"/>
                </a:lnTo>
                <a:lnTo>
                  <a:pt x="1208" y="246"/>
                </a:lnTo>
                <a:lnTo>
                  <a:pt x="1209" y="244"/>
                </a:lnTo>
                <a:lnTo>
                  <a:pt x="1208" y="244"/>
                </a:lnTo>
                <a:lnTo>
                  <a:pt x="1210" y="244"/>
                </a:lnTo>
                <a:lnTo>
                  <a:pt x="1211" y="24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7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6"/>
          <p:cNvSpPr>
            <a:spLocks noGrp="1" noEditPoints="1"/>
          </p:cNvSpPr>
          <p:nvPr>
            <p:ph type="pic" sz="quarter" idx="21"/>
          </p:nvPr>
        </p:nvSpPr>
        <p:spPr bwMode="auto">
          <a:xfrm>
            <a:off x="0" y="0"/>
            <a:ext cx="24387175" cy="7434858"/>
          </a:xfrm>
          <a:custGeom>
            <a:avLst/>
            <a:gdLst>
              <a:gd name="T0" fmla="*/ 1115 w 1200"/>
              <a:gd name="T1" fmla="*/ 327 h 504"/>
              <a:gd name="T2" fmla="*/ 1026 w 1200"/>
              <a:gd name="T3" fmla="*/ 113 h 504"/>
              <a:gd name="T4" fmla="*/ 976 w 1200"/>
              <a:gd name="T5" fmla="*/ 71 h 504"/>
              <a:gd name="T6" fmla="*/ 1041 w 1200"/>
              <a:gd name="T7" fmla="*/ 241 h 504"/>
              <a:gd name="T8" fmla="*/ 583 w 1200"/>
              <a:gd name="T9" fmla="*/ 22 h 504"/>
              <a:gd name="T10" fmla="*/ 978 w 1200"/>
              <a:gd name="T11" fmla="*/ 217 h 504"/>
              <a:gd name="T12" fmla="*/ 488 w 1200"/>
              <a:gd name="T13" fmla="*/ 438 h 504"/>
              <a:gd name="T14" fmla="*/ 532 w 1200"/>
              <a:gd name="T15" fmla="*/ 485 h 504"/>
              <a:gd name="T16" fmla="*/ 523 w 1200"/>
              <a:gd name="T17" fmla="*/ 498 h 504"/>
              <a:gd name="T18" fmla="*/ 406 w 1200"/>
              <a:gd name="T19" fmla="*/ 472 h 504"/>
              <a:gd name="T20" fmla="*/ 494 w 1200"/>
              <a:gd name="T21" fmla="*/ 195 h 504"/>
              <a:gd name="T22" fmla="*/ 156 w 1200"/>
              <a:gd name="T23" fmla="*/ 341 h 504"/>
              <a:gd name="T24" fmla="*/ 461 w 1200"/>
              <a:gd name="T25" fmla="*/ 296 h 504"/>
              <a:gd name="T26" fmla="*/ 720 w 1200"/>
              <a:gd name="T27" fmla="*/ 267 h 504"/>
              <a:gd name="T28" fmla="*/ 373 w 1200"/>
              <a:gd name="T29" fmla="*/ 88 h 504"/>
              <a:gd name="T30" fmla="*/ 778 w 1200"/>
              <a:gd name="T31" fmla="*/ 278 h 504"/>
              <a:gd name="T32" fmla="*/ 572 w 1200"/>
              <a:gd name="T33" fmla="*/ 63 h 504"/>
              <a:gd name="T34" fmla="*/ 60 w 1200"/>
              <a:gd name="T35" fmla="*/ 112 h 504"/>
              <a:gd name="T36" fmla="*/ 44 w 1200"/>
              <a:gd name="T37" fmla="*/ 317 h 504"/>
              <a:gd name="T38" fmla="*/ 110 w 1200"/>
              <a:gd name="T39" fmla="*/ 311 h 504"/>
              <a:gd name="T40" fmla="*/ 292 w 1200"/>
              <a:gd name="T41" fmla="*/ 445 h 504"/>
              <a:gd name="T42" fmla="*/ 382 w 1200"/>
              <a:gd name="T43" fmla="*/ 412 h 504"/>
              <a:gd name="T44" fmla="*/ 417 w 1200"/>
              <a:gd name="T45" fmla="*/ 498 h 504"/>
              <a:gd name="T46" fmla="*/ 441 w 1200"/>
              <a:gd name="T47" fmla="*/ 477 h 504"/>
              <a:gd name="T48" fmla="*/ 506 w 1200"/>
              <a:gd name="T49" fmla="*/ 242 h 504"/>
              <a:gd name="T50" fmla="*/ 744 w 1200"/>
              <a:gd name="T51" fmla="*/ 469 h 504"/>
              <a:gd name="T52" fmla="*/ 698 w 1200"/>
              <a:gd name="T53" fmla="*/ 242 h 504"/>
              <a:gd name="T54" fmla="*/ 674 w 1200"/>
              <a:gd name="T55" fmla="*/ 150 h 504"/>
              <a:gd name="T56" fmla="*/ 503 w 1200"/>
              <a:gd name="T57" fmla="*/ 32 h 504"/>
              <a:gd name="T58" fmla="*/ 104 w 1200"/>
              <a:gd name="T59" fmla="*/ 333 h 504"/>
              <a:gd name="T60" fmla="*/ 64 w 1200"/>
              <a:gd name="T61" fmla="*/ 223 h 504"/>
              <a:gd name="T62" fmla="*/ 293 w 1200"/>
              <a:gd name="T63" fmla="*/ 60 h 504"/>
              <a:gd name="T64" fmla="*/ 285 w 1200"/>
              <a:gd name="T65" fmla="*/ 53 h 504"/>
              <a:gd name="T66" fmla="*/ 177 w 1200"/>
              <a:gd name="T67" fmla="*/ 120 h 504"/>
              <a:gd name="T68" fmla="*/ 107 w 1200"/>
              <a:gd name="T69" fmla="*/ 286 h 504"/>
              <a:gd name="T70" fmla="*/ 267 w 1200"/>
              <a:gd name="T71" fmla="*/ 377 h 504"/>
              <a:gd name="T72" fmla="*/ 268 w 1200"/>
              <a:gd name="T73" fmla="*/ 403 h 504"/>
              <a:gd name="T74" fmla="*/ 375 w 1200"/>
              <a:gd name="T75" fmla="*/ 233 h 504"/>
              <a:gd name="T76" fmla="*/ 425 w 1200"/>
              <a:gd name="T77" fmla="*/ 200 h 504"/>
              <a:gd name="T78" fmla="*/ 455 w 1200"/>
              <a:gd name="T79" fmla="*/ 219 h 504"/>
              <a:gd name="T80" fmla="*/ 604 w 1200"/>
              <a:gd name="T81" fmla="*/ 191 h 504"/>
              <a:gd name="T82" fmla="*/ 655 w 1200"/>
              <a:gd name="T83" fmla="*/ 231 h 504"/>
              <a:gd name="T84" fmla="*/ 709 w 1200"/>
              <a:gd name="T85" fmla="*/ 294 h 504"/>
              <a:gd name="T86" fmla="*/ 785 w 1200"/>
              <a:gd name="T87" fmla="*/ 391 h 504"/>
              <a:gd name="T88" fmla="*/ 433 w 1200"/>
              <a:gd name="T89" fmla="*/ 382 h 504"/>
              <a:gd name="T90" fmla="*/ 815 w 1200"/>
              <a:gd name="T91" fmla="*/ 332 h 504"/>
              <a:gd name="T92" fmla="*/ 746 w 1200"/>
              <a:gd name="T93" fmla="*/ 236 h 504"/>
              <a:gd name="T94" fmla="*/ 1063 w 1200"/>
              <a:gd name="T95" fmla="*/ 180 h 504"/>
              <a:gd name="T96" fmla="*/ 225 w 1200"/>
              <a:gd name="T97" fmla="*/ 490 h 504"/>
              <a:gd name="T98" fmla="*/ 38 w 1200"/>
              <a:gd name="T99" fmla="*/ 488 h 504"/>
              <a:gd name="T100" fmla="*/ 1157 w 1200"/>
              <a:gd name="T101" fmla="*/ 277 h 504"/>
              <a:gd name="T102" fmla="*/ 1143 w 1200"/>
              <a:gd name="T103" fmla="*/ 296 h 504"/>
              <a:gd name="T104" fmla="*/ 1011 w 1200"/>
              <a:gd name="T105" fmla="*/ 42 h 504"/>
              <a:gd name="T106" fmla="*/ 1125 w 1200"/>
              <a:gd name="T107" fmla="*/ 191 h 504"/>
              <a:gd name="T108" fmla="*/ 1106 w 1200"/>
              <a:gd name="T109" fmla="*/ 180 h 504"/>
              <a:gd name="T110" fmla="*/ 1185 w 1200"/>
              <a:gd name="T111" fmla="*/ 353 h 504"/>
              <a:gd name="T112" fmla="*/ 1065 w 1200"/>
              <a:gd name="T113" fmla="*/ 118 h 504"/>
              <a:gd name="T114" fmla="*/ 260 w 1200"/>
              <a:gd name="T115" fmla="*/ 456 h 504"/>
              <a:gd name="T116" fmla="*/ 268 w 1200"/>
              <a:gd name="T117" fmla="*/ 488 h 504"/>
              <a:gd name="T118" fmla="*/ 131 w 1200"/>
              <a:gd name="T119" fmla="*/ 405 h 504"/>
              <a:gd name="T120" fmla="*/ 68 w 1200"/>
              <a:gd name="T121" fmla="*/ 444 h 504"/>
              <a:gd name="T122" fmla="*/ 53 w 1200"/>
              <a:gd name="T123" fmla="*/ 420 h 504"/>
              <a:gd name="T124" fmla="*/ 211 w 1200"/>
              <a:gd name="T125" fmla="*/ 47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00" h="504">
                <a:moveTo>
                  <a:pt x="1104" y="356"/>
                </a:moveTo>
                <a:lnTo>
                  <a:pt x="1107" y="356"/>
                </a:lnTo>
                <a:lnTo>
                  <a:pt x="1108" y="355"/>
                </a:lnTo>
                <a:lnTo>
                  <a:pt x="1104" y="354"/>
                </a:lnTo>
                <a:lnTo>
                  <a:pt x="1101" y="353"/>
                </a:lnTo>
                <a:lnTo>
                  <a:pt x="1096" y="353"/>
                </a:lnTo>
                <a:lnTo>
                  <a:pt x="1093" y="352"/>
                </a:lnTo>
                <a:lnTo>
                  <a:pt x="1093" y="347"/>
                </a:lnTo>
                <a:lnTo>
                  <a:pt x="1098" y="345"/>
                </a:lnTo>
                <a:lnTo>
                  <a:pt x="1096" y="344"/>
                </a:lnTo>
                <a:lnTo>
                  <a:pt x="1098" y="342"/>
                </a:lnTo>
                <a:lnTo>
                  <a:pt x="1101" y="346"/>
                </a:lnTo>
                <a:lnTo>
                  <a:pt x="1106" y="347"/>
                </a:lnTo>
                <a:lnTo>
                  <a:pt x="1106" y="342"/>
                </a:lnTo>
                <a:lnTo>
                  <a:pt x="1104" y="339"/>
                </a:lnTo>
                <a:lnTo>
                  <a:pt x="1103" y="338"/>
                </a:lnTo>
                <a:lnTo>
                  <a:pt x="1100" y="337"/>
                </a:lnTo>
                <a:lnTo>
                  <a:pt x="1096" y="337"/>
                </a:lnTo>
                <a:lnTo>
                  <a:pt x="1094" y="335"/>
                </a:lnTo>
                <a:lnTo>
                  <a:pt x="1095" y="331"/>
                </a:lnTo>
                <a:lnTo>
                  <a:pt x="1100" y="330"/>
                </a:lnTo>
                <a:lnTo>
                  <a:pt x="1099" y="330"/>
                </a:lnTo>
                <a:lnTo>
                  <a:pt x="1099" y="331"/>
                </a:lnTo>
                <a:lnTo>
                  <a:pt x="1100" y="330"/>
                </a:lnTo>
                <a:lnTo>
                  <a:pt x="1101" y="331"/>
                </a:lnTo>
                <a:lnTo>
                  <a:pt x="1101" y="328"/>
                </a:lnTo>
                <a:lnTo>
                  <a:pt x="1100" y="325"/>
                </a:lnTo>
                <a:lnTo>
                  <a:pt x="1099" y="325"/>
                </a:lnTo>
                <a:lnTo>
                  <a:pt x="1098" y="325"/>
                </a:lnTo>
                <a:lnTo>
                  <a:pt x="1099" y="324"/>
                </a:lnTo>
                <a:lnTo>
                  <a:pt x="1100" y="323"/>
                </a:lnTo>
                <a:lnTo>
                  <a:pt x="1098" y="322"/>
                </a:lnTo>
                <a:lnTo>
                  <a:pt x="1099" y="321"/>
                </a:lnTo>
                <a:lnTo>
                  <a:pt x="1098" y="320"/>
                </a:lnTo>
                <a:lnTo>
                  <a:pt x="1096" y="320"/>
                </a:lnTo>
                <a:lnTo>
                  <a:pt x="1098" y="317"/>
                </a:lnTo>
                <a:lnTo>
                  <a:pt x="1096" y="316"/>
                </a:lnTo>
                <a:lnTo>
                  <a:pt x="1095" y="315"/>
                </a:lnTo>
                <a:lnTo>
                  <a:pt x="1095" y="314"/>
                </a:lnTo>
                <a:lnTo>
                  <a:pt x="1095" y="314"/>
                </a:lnTo>
                <a:lnTo>
                  <a:pt x="1094" y="314"/>
                </a:lnTo>
                <a:lnTo>
                  <a:pt x="1093" y="314"/>
                </a:lnTo>
                <a:lnTo>
                  <a:pt x="1093" y="312"/>
                </a:lnTo>
                <a:lnTo>
                  <a:pt x="1094" y="312"/>
                </a:lnTo>
                <a:lnTo>
                  <a:pt x="1094" y="312"/>
                </a:lnTo>
                <a:lnTo>
                  <a:pt x="1093" y="311"/>
                </a:lnTo>
                <a:lnTo>
                  <a:pt x="1092" y="308"/>
                </a:lnTo>
                <a:lnTo>
                  <a:pt x="1092" y="307"/>
                </a:lnTo>
                <a:lnTo>
                  <a:pt x="1092" y="306"/>
                </a:lnTo>
                <a:lnTo>
                  <a:pt x="1091" y="303"/>
                </a:lnTo>
                <a:lnTo>
                  <a:pt x="1090" y="300"/>
                </a:lnTo>
                <a:lnTo>
                  <a:pt x="1088" y="297"/>
                </a:lnTo>
                <a:lnTo>
                  <a:pt x="1085" y="294"/>
                </a:lnTo>
                <a:lnTo>
                  <a:pt x="1086" y="295"/>
                </a:lnTo>
                <a:lnTo>
                  <a:pt x="1086" y="296"/>
                </a:lnTo>
                <a:lnTo>
                  <a:pt x="1086" y="296"/>
                </a:lnTo>
                <a:lnTo>
                  <a:pt x="1085" y="295"/>
                </a:lnTo>
                <a:lnTo>
                  <a:pt x="1086" y="294"/>
                </a:lnTo>
                <a:lnTo>
                  <a:pt x="1086" y="292"/>
                </a:lnTo>
                <a:lnTo>
                  <a:pt x="1085" y="291"/>
                </a:lnTo>
                <a:lnTo>
                  <a:pt x="1085" y="290"/>
                </a:lnTo>
                <a:lnTo>
                  <a:pt x="1082" y="282"/>
                </a:lnTo>
                <a:lnTo>
                  <a:pt x="1077" y="277"/>
                </a:lnTo>
                <a:lnTo>
                  <a:pt x="1078" y="277"/>
                </a:lnTo>
                <a:lnTo>
                  <a:pt x="1078" y="277"/>
                </a:lnTo>
                <a:lnTo>
                  <a:pt x="1074" y="270"/>
                </a:lnTo>
                <a:lnTo>
                  <a:pt x="1070" y="264"/>
                </a:lnTo>
                <a:lnTo>
                  <a:pt x="1069" y="264"/>
                </a:lnTo>
                <a:lnTo>
                  <a:pt x="1068" y="263"/>
                </a:lnTo>
                <a:lnTo>
                  <a:pt x="1068" y="263"/>
                </a:lnTo>
                <a:lnTo>
                  <a:pt x="1068" y="263"/>
                </a:lnTo>
                <a:lnTo>
                  <a:pt x="1068" y="262"/>
                </a:lnTo>
                <a:lnTo>
                  <a:pt x="1069" y="262"/>
                </a:lnTo>
                <a:lnTo>
                  <a:pt x="1069" y="262"/>
                </a:lnTo>
                <a:lnTo>
                  <a:pt x="1068" y="261"/>
                </a:lnTo>
                <a:lnTo>
                  <a:pt x="1069" y="261"/>
                </a:lnTo>
                <a:lnTo>
                  <a:pt x="1068" y="259"/>
                </a:lnTo>
                <a:lnTo>
                  <a:pt x="1069" y="259"/>
                </a:lnTo>
                <a:lnTo>
                  <a:pt x="1070" y="259"/>
                </a:lnTo>
                <a:lnTo>
                  <a:pt x="1066" y="255"/>
                </a:lnTo>
                <a:lnTo>
                  <a:pt x="1065" y="250"/>
                </a:lnTo>
                <a:lnTo>
                  <a:pt x="1063" y="250"/>
                </a:lnTo>
                <a:lnTo>
                  <a:pt x="1063" y="250"/>
                </a:lnTo>
                <a:lnTo>
                  <a:pt x="1062" y="247"/>
                </a:lnTo>
                <a:lnTo>
                  <a:pt x="1061" y="244"/>
                </a:lnTo>
                <a:lnTo>
                  <a:pt x="1059" y="241"/>
                </a:lnTo>
                <a:lnTo>
                  <a:pt x="1059" y="238"/>
                </a:lnTo>
                <a:lnTo>
                  <a:pt x="1055" y="236"/>
                </a:lnTo>
                <a:lnTo>
                  <a:pt x="1054" y="233"/>
                </a:lnTo>
                <a:lnTo>
                  <a:pt x="1053" y="231"/>
                </a:lnTo>
                <a:lnTo>
                  <a:pt x="1052" y="230"/>
                </a:lnTo>
                <a:lnTo>
                  <a:pt x="1051" y="228"/>
                </a:lnTo>
                <a:lnTo>
                  <a:pt x="1051" y="228"/>
                </a:lnTo>
                <a:lnTo>
                  <a:pt x="1051" y="226"/>
                </a:lnTo>
                <a:lnTo>
                  <a:pt x="1050" y="225"/>
                </a:lnTo>
                <a:lnTo>
                  <a:pt x="1049" y="228"/>
                </a:lnTo>
                <a:lnTo>
                  <a:pt x="1049" y="229"/>
                </a:lnTo>
                <a:lnTo>
                  <a:pt x="1046" y="226"/>
                </a:lnTo>
                <a:lnTo>
                  <a:pt x="1046" y="225"/>
                </a:lnTo>
                <a:lnTo>
                  <a:pt x="1047" y="224"/>
                </a:lnTo>
                <a:lnTo>
                  <a:pt x="1046" y="223"/>
                </a:lnTo>
                <a:lnTo>
                  <a:pt x="1046" y="223"/>
                </a:lnTo>
                <a:lnTo>
                  <a:pt x="1045" y="222"/>
                </a:lnTo>
                <a:lnTo>
                  <a:pt x="1047" y="221"/>
                </a:lnTo>
                <a:lnTo>
                  <a:pt x="1045" y="216"/>
                </a:lnTo>
                <a:lnTo>
                  <a:pt x="1042" y="212"/>
                </a:lnTo>
                <a:lnTo>
                  <a:pt x="1038" y="206"/>
                </a:lnTo>
                <a:lnTo>
                  <a:pt x="1035" y="201"/>
                </a:lnTo>
                <a:lnTo>
                  <a:pt x="1034" y="195"/>
                </a:lnTo>
                <a:lnTo>
                  <a:pt x="1028" y="190"/>
                </a:lnTo>
                <a:lnTo>
                  <a:pt x="1025" y="182"/>
                </a:lnTo>
                <a:lnTo>
                  <a:pt x="1020" y="175"/>
                </a:lnTo>
                <a:lnTo>
                  <a:pt x="1016" y="169"/>
                </a:lnTo>
                <a:lnTo>
                  <a:pt x="1016" y="166"/>
                </a:lnTo>
                <a:lnTo>
                  <a:pt x="1016" y="164"/>
                </a:lnTo>
                <a:lnTo>
                  <a:pt x="1014" y="162"/>
                </a:lnTo>
                <a:lnTo>
                  <a:pt x="1013" y="159"/>
                </a:lnTo>
                <a:lnTo>
                  <a:pt x="1010" y="153"/>
                </a:lnTo>
                <a:lnTo>
                  <a:pt x="1006" y="147"/>
                </a:lnTo>
                <a:lnTo>
                  <a:pt x="999" y="138"/>
                </a:lnTo>
                <a:lnTo>
                  <a:pt x="993" y="129"/>
                </a:lnTo>
                <a:lnTo>
                  <a:pt x="987" y="122"/>
                </a:lnTo>
                <a:lnTo>
                  <a:pt x="983" y="115"/>
                </a:lnTo>
                <a:lnTo>
                  <a:pt x="980" y="112"/>
                </a:lnTo>
                <a:lnTo>
                  <a:pt x="979" y="107"/>
                </a:lnTo>
                <a:lnTo>
                  <a:pt x="978" y="108"/>
                </a:lnTo>
                <a:lnTo>
                  <a:pt x="977" y="108"/>
                </a:lnTo>
                <a:lnTo>
                  <a:pt x="977" y="107"/>
                </a:lnTo>
                <a:lnTo>
                  <a:pt x="978" y="106"/>
                </a:lnTo>
                <a:lnTo>
                  <a:pt x="980" y="106"/>
                </a:lnTo>
                <a:lnTo>
                  <a:pt x="981" y="107"/>
                </a:lnTo>
                <a:lnTo>
                  <a:pt x="983" y="108"/>
                </a:lnTo>
                <a:lnTo>
                  <a:pt x="984" y="111"/>
                </a:lnTo>
                <a:lnTo>
                  <a:pt x="988" y="117"/>
                </a:lnTo>
                <a:lnTo>
                  <a:pt x="994" y="123"/>
                </a:lnTo>
                <a:lnTo>
                  <a:pt x="994" y="125"/>
                </a:lnTo>
                <a:lnTo>
                  <a:pt x="997" y="126"/>
                </a:lnTo>
                <a:lnTo>
                  <a:pt x="996" y="128"/>
                </a:lnTo>
                <a:lnTo>
                  <a:pt x="996" y="130"/>
                </a:lnTo>
                <a:lnTo>
                  <a:pt x="997" y="130"/>
                </a:lnTo>
                <a:lnTo>
                  <a:pt x="999" y="130"/>
                </a:lnTo>
                <a:lnTo>
                  <a:pt x="1001" y="134"/>
                </a:lnTo>
                <a:lnTo>
                  <a:pt x="1006" y="139"/>
                </a:lnTo>
                <a:lnTo>
                  <a:pt x="1005" y="139"/>
                </a:lnTo>
                <a:lnTo>
                  <a:pt x="1004" y="139"/>
                </a:lnTo>
                <a:lnTo>
                  <a:pt x="1006" y="140"/>
                </a:lnTo>
                <a:lnTo>
                  <a:pt x="1009" y="142"/>
                </a:lnTo>
                <a:lnTo>
                  <a:pt x="1010" y="146"/>
                </a:lnTo>
                <a:lnTo>
                  <a:pt x="1012" y="149"/>
                </a:lnTo>
                <a:lnTo>
                  <a:pt x="1017" y="156"/>
                </a:lnTo>
                <a:lnTo>
                  <a:pt x="1021" y="162"/>
                </a:lnTo>
                <a:lnTo>
                  <a:pt x="1027" y="171"/>
                </a:lnTo>
                <a:lnTo>
                  <a:pt x="1033" y="179"/>
                </a:lnTo>
                <a:lnTo>
                  <a:pt x="1037" y="186"/>
                </a:lnTo>
                <a:lnTo>
                  <a:pt x="1042" y="191"/>
                </a:lnTo>
                <a:lnTo>
                  <a:pt x="1044" y="196"/>
                </a:lnTo>
                <a:lnTo>
                  <a:pt x="1047" y="200"/>
                </a:lnTo>
                <a:lnTo>
                  <a:pt x="1050" y="205"/>
                </a:lnTo>
                <a:lnTo>
                  <a:pt x="1053" y="207"/>
                </a:lnTo>
                <a:lnTo>
                  <a:pt x="1053" y="211"/>
                </a:lnTo>
                <a:lnTo>
                  <a:pt x="1054" y="213"/>
                </a:lnTo>
                <a:lnTo>
                  <a:pt x="1057" y="216"/>
                </a:lnTo>
                <a:lnTo>
                  <a:pt x="1060" y="220"/>
                </a:lnTo>
                <a:lnTo>
                  <a:pt x="1061" y="222"/>
                </a:lnTo>
                <a:lnTo>
                  <a:pt x="1062" y="223"/>
                </a:lnTo>
                <a:lnTo>
                  <a:pt x="1063" y="226"/>
                </a:lnTo>
                <a:lnTo>
                  <a:pt x="1065" y="231"/>
                </a:lnTo>
                <a:lnTo>
                  <a:pt x="1068" y="236"/>
                </a:lnTo>
                <a:lnTo>
                  <a:pt x="1071" y="241"/>
                </a:lnTo>
                <a:lnTo>
                  <a:pt x="1074" y="246"/>
                </a:lnTo>
                <a:lnTo>
                  <a:pt x="1076" y="250"/>
                </a:lnTo>
                <a:lnTo>
                  <a:pt x="1077" y="249"/>
                </a:lnTo>
                <a:lnTo>
                  <a:pt x="1077" y="249"/>
                </a:lnTo>
                <a:lnTo>
                  <a:pt x="1078" y="252"/>
                </a:lnTo>
                <a:lnTo>
                  <a:pt x="1078" y="255"/>
                </a:lnTo>
                <a:lnTo>
                  <a:pt x="1079" y="256"/>
                </a:lnTo>
                <a:lnTo>
                  <a:pt x="1082" y="257"/>
                </a:lnTo>
                <a:lnTo>
                  <a:pt x="1083" y="259"/>
                </a:lnTo>
                <a:lnTo>
                  <a:pt x="1084" y="263"/>
                </a:lnTo>
                <a:lnTo>
                  <a:pt x="1086" y="271"/>
                </a:lnTo>
                <a:lnTo>
                  <a:pt x="1091" y="278"/>
                </a:lnTo>
                <a:lnTo>
                  <a:pt x="1094" y="284"/>
                </a:lnTo>
                <a:lnTo>
                  <a:pt x="1098" y="290"/>
                </a:lnTo>
                <a:lnTo>
                  <a:pt x="1103" y="303"/>
                </a:lnTo>
                <a:lnTo>
                  <a:pt x="1107" y="315"/>
                </a:lnTo>
                <a:lnTo>
                  <a:pt x="1104" y="313"/>
                </a:lnTo>
                <a:lnTo>
                  <a:pt x="1103" y="311"/>
                </a:lnTo>
                <a:lnTo>
                  <a:pt x="1102" y="312"/>
                </a:lnTo>
                <a:lnTo>
                  <a:pt x="1101" y="313"/>
                </a:lnTo>
                <a:lnTo>
                  <a:pt x="1101" y="312"/>
                </a:lnTo>
                <a:lnTo>
                  <a:pt x="1101" y="312"/>
                </a:lnTo>
                <a:lnTo>
                  <a:pt x="1102" y="311"/>
                </a:lnTo>
                <a:lnTo>
                  <a:pt x="1102" y="309"/>
                </a:lnTo>
                <a:lnTo>
                  <a:pt x="1102" y="308"/>
                </a:lnTo>
                <a:lnTo>
                  <a:pt x="1101" y="307"/>
                </a:lnTo>
                <a:lnTo>
                  <a:pt x="1099" y="302"/>
                </a:lnTo>
                <a:lnTo>
                  <a:pt x="1095" y="296"/>
                </a:lnTo>
                <a:lnTo>
                  <a:pt x="1094" y="294"/>
                </a:lnTo>
                <a:lnTo>
                  <a:pt x="1092" y="290"/>
                </a:lnTo>
                <a:lnTo>
                  <a:pt x="1088" y="283"/>
                </a:lnTo>
                <a:lnTo>
                  <a:pt x="1085" y="277"/>
                </a:lnTo>
                <a:lnTo>
                  <a:pt x="1083" y="271"/>
                </a:lnTo>
                <a:lnTo>
                  <a:pt x="1079" y="265"/>
                </a:lnTo>
                <a:lnTo>
                  <a:pt x="1078" y="264"/>
                </a:lnTo>
                <a:lnTo>
                  <a:pt x="1078" y="266"/>
                </a:lnTo>
                <a:lnTo>
                  <a:pt x="1080" y="271"/>
                </a:lnTo>
                <a:lnTo>
                  <a:pt x="1083" y="277"/>
                </a:lnTo>
                <a:lnTo>
                  <a:pt x="1088" y="287"/>
                </a:lnTo>
                <a:lnTo>
                  <a:pt x="1092" y="296"/>
                </a:lnTo>
                <a:lnTo>
                  <a:pt x="1093" y="299"/>
                </a:lnTo>
                <a:lnTo>
                  <a:pt x="1094" y="302"/>
                </a:lnTo>
                <a:lnTo>
                  <a:pt x="1096" y="306"/>
                </a:lnTo>
                <a:lnTo>
                  <a:pt x="1099" y="311"/>
                </a:lnTo>
                <a:lnTo>
                  <a:pt x="1099" y="312"/>
                </a:lnTo>
                <a:lnTo>
                  <a:pt x="1100" y="313"/>
                </a:lnTo>
                <a:lnTo>
                  <a:pt x="1100" y="313"/>
                </a:lnTo>
                <a:lnTo>
                  <a:pt x="1100" y="314"/>
                </a:lnTo>
                <a:lnTo>
                  <a:pt x="1101" y="316"/>
                </a:lnTo>
                <a:lnTo>
                  <a:pt x="1102" y="317"/>
                </a:lnTo>
                <a:lnTo>
                  <a:pt x="1102" y="317"/>
                </a:lnTo>
                <a:lnTo>
                  <a:pt x="1101" y="317"/>
                </a:lnTo>
                <a:lnTo>
                  <a:pt x="1102" y="319"/>
                </a:lnTo>
                <a:lnTo>
                  <a:pt x="1104" y="319"/>
                </a:lnTo>
                <a:lnTo>
                  <a:pt x="1104" y="321"/>
                </a:lnTo>
                <a:lnTo>
                  <a:pt x="1104" y="322"/>
                </a:lnTo>
                <a:lnTo>
                  <a:pt x="1108" y="328"/>
                </a:lnTo>
                <a:lnTo>
                  <a:pt x="1109" y="336"/>
                </a:lnTo>
                <a:lnTo>
                  <a:pt x="1109" y="345"/>
                </a:lnTo>
                <a:lnTo>
                  <a:pt x="1115" y="342"/>
                </a:lnTo>
                <a:lnTo>
                  <a:pt x="1112" y="344"/>
                </a:lnTo>
                <a:lnTo>
                  <a:pt x="1111" y="345"/>
                </a:lnTo>
                <a:lnTo>
                  <a:pt x="1111" y="340"/>
                </a:lnTo>
                <a:lnTo>
                  <a:pt x="1110" y="336"/>
                </a:lnTo>
                <a:lnTo>
                  <a:pt x="1111" y="335"/>
                </a:lnTo>
                <a:lnTo>
                  <a:pt x="1111" y="333"/>
                </a:lnTo>
                <a:lnTo>
                  <a:pt x="1110" y="330"/>
                </a:lnTo>
                <a:lnTo>
                  <a:pt x="1111" y="327"/>
                </a:lnTo>
                <a:lnTo>
                  <a:pt x="1111" y="328"/>
                </a:lnTo>
                <a:lnTo>
                  <a:pt x="1111" y="329"/>
                </a:lnTo>
                <a:lnTo>
                  <a:pt x="1112" y="328"/>
                </a:lnTo>
                <a:lnTo>
                  <a:pt x="1112" y="328"/>
                </a:lnTo>
                <a:lnTo>
                  <a:pt x="1111" y="325"/>
                </a:lnTo>
                <a:lnTo>
                  <a:pt x="1109" y="327"/>
                </a:lnTo>
                <a:lnTo>
                  <a:pt x="1109" y="324"/>
                </a:lnTo>
                <a:lnTo>
                  <a:pt x="1110" y="324"/>
                </a:lnTo>
                <a:lnTo>
                  <a:pt x="1111" y="321"/>
                </a:lnTo>
                <a:lnTo>
                  <a:pt x="1112" y="321"/>
                </a:lnTo>
                <a:lnTo>
                  <a:pt x="1112" y="322"/>
                </a:lnTo>
                <a:lnTo>
                  <a:pt x="1113" y="324"/>
                </a:lnTo>
                <a:lnTo>
                  <a:pt x="1115" y="327"/>
                </a:lnTo>
                <a:lnTo>
                  <a:pt x="1116" y="330"/>
                </a:lnTo>
                <a:lnTo>
                  <a:pt x="1117" y="337"/>
                </a:lnTo>
                <a:lnTo>
                  <a:pt x="1117" y="344"/>
                </a:lnTo>
                <a:lnTo>
                  <a:pt x="1116" y="345"/>
                </a:lnTo>
                <a:lnTo>
                  <a:pt x="1116" y="346"/>
                </a:lnTo>
                <a:lnTo>
                  <a:pt x="1117" y="346"/>
                </a:lnTo>
                <a:lnTo>
                  <a:pt x="1117" y="345"/>
                </a:lnTo>
                <a:lnTo>
                  <a:pt x="1118" y="345"/>
                </a:lnTo>
                <a:lnTo>
                  <a:pt x="1118" y="346"/>
                </a:lnTo>
                <a:lnTo>
                  <a:pt x="1119" y="347"/>
                </a:lnTo>
                <a:lnTo>
                  <a:pt x="1120" y="348"/>
                </a:lnTo>
                <a:lnTo>
                  <a:pt x="1127" y="347"/>
                </a:lnTo>
                <a:lnTo>
                  <a:pt x="1134" y="346"/>
                </a:lnTo>
                <a:lnTo>
                  <a:pt x="1141" y="340"/>
                </a:lnTo>
                <a:lnTo>
                  <a:pt x="1143" y="331"/>
                </a:lnTo>
                <a:lnTo>
                  <a:pt x="1143" y="331"/>
                </a:lnTo>
                <a:lnTo>
                  <a:pt x="1143" y="331"/>
                </a:lnTo>
                <a:lnTo>
                  <a:pt x="1142" y="330"/>
                </a:lnTo>
                <a:lnTo>
                  <a:pt x="1141" y="329"/>
                </a:lnTo>
                <a:lnTo>
                  <a:pt x="1141" y="324"/>
                </a:lnTo>
                <a:lnTo>
                  <a:pt x="1140" y="322"/>
                </a:lnTo>
                <a:lnTo>
                  <a:pt x="1141" y="322"/>
                </a:lnTo>
                <a:lnTo>
                  <a:pt x="1141" y="321"/>
                </a:lnTo>
                <a:lnTo>
                  <a:pt x="1140" y="320"/>
                </a:lnTo>
                <a:lnTo>
                  <a:pt x="1139" y="319"/>
                </a:lnTo>
                <a:lnTo>
                  <a:pt x="1140" y="319"/>
                </a:lnTo>
                <a:lnTo>
                  <a:pt x="1140" y="319"/>
                </a:lnTo>
                <a:lnTo>
                  <a:pt x="1140" y="317"/>
                </a:lnTo>
                <a:lnTo>
                  <a:pt x="1139" y="316"/>
                </a:lnTo>
                <a:lnTo>
                  <a:pt x="1139" y="315"/>
                </a:lnTo>
                <a:lnTo>
                  <a:pt x="1137" y="314"/>
                </a:lnTo>
                <a:lnTo>
                  <a:pt x="1136" y="307"/>
                </a:lnTo>
                <a:lnTo>
                  <a:pt x="1134" y="299"/>
                </a:lnTo>
                <a:lnTo>
                  <a:pt x="1132" y="300"/>
                </a:lnTo>
                <a:lnTo>
                  <a:pt x="1132" y="297"/>
                </a:lnTo>
                <a:lnTo>
                  <a:pt x="1134" y="298"/>
                </a:lnTo>
                <a:lnTo>
                  <a:pt x="1136" y="297"/>
                </a:lnTo>
                <a:lnTo>
                  <a:pt x="1136" y="298"/>
                </a:lnTo>
                <a:lnTo>
                  <a:pt x="1136" y="298"/>
                </a:lnTo>
                <a:lnTo>
                  <a:pt x="1141" y="309"/>
                </a:lnTo>
                <a:lnTo>
                  <a:pt x="1143" y="320"/>
                </a:lnTo>
                <a:lnTo>
                  <a:pt x="1140" y="303"/>
                </a:lnTo>
                <a:lnTo>
                  <a:pt x="1134" y="283"/>
                </a:lnTo>
                <a:lnTo>
                  <a:pt x="1127" y="266"/>
                </a:lnTo>
                <a:lnTo>
                  <a:pt x="1120" y="250"/>
                </a:lnTo>
                <a:lnTo>
                  <a:pt x="1117" y="242"/>
                </a:lnTo>
                <a:lnTo>
                  <a:pt x="1112" y="234"/>
                </a:lnTo>
                <a:lnTo>
                  <a:pt x="1112" y="233"/>
                </a:lnTo>
                <a:lnTo>
                  <a:pt x="1111" y="231"/>
                </a:lnTo>
                <a:lnTo>
                  <a:pt x="1110" y="230"/>
                </a:lnTo>
                <a:lnTo>
                  <a:pt x="1109" y="228"/>
                </a:lnTo>
                <a:lnTo>
                  <a:pt x="1107" y="223"/>
                </a:lnTo>
                <a:lnTo>
                  <a:pt x="1104" y="219"/>
                </a:lnTo>
                <a:lnTo>
                  <a:pt x="1099" y="208"/>
                </a:lnTo>
                <a:lnTo>
                  <a:pt x="1094" y="199"/>
                </a:lnTo>
                <a:lnTo>
                  <a:pt x="1091" y="194"/>
                </a:lnTo>
                <a:lnTo>
                  <a:pt x="1087" y="191"/>
                </a:lnTo>
                <a:lnTo>
                  <a:pt x="1087" y="190"/>
                </a:lnTo>
                <a:lnTo>
                  <a:pt x="1088" y="191"/>
                </a:lnTo>
                <a:lnTo>
                  <a:pt x="1086" y="187"/>
                </a:lnTo>
                <a:lnTo>
                  <a:pt x="1084" y="182"/>
                </a:lnTo>
                <a:lnTo>
                  <a:pt x="1083" y="181"/>
                </a:lnTo>
                <a:lnTo>
                  <a:pt x="1082" y="180"/>
                </a:lnTo>
                <a:lnTo>
                  <a:pt x="1080" y="180"/>
                </a:lnTo>
                <a:lnTo>
                  <a:pt x="1079" y="179"/>
                </a:lnTo>
                <a:lnTo>
                  <a:pt x="1080" y="178"/>
                </a:lnTo>
                <a:lnTo>
                  <a:pt x="1082" y="178"/>
                </a:lnTo>
                <a:lnTo>
                  <a:pt x="1080" y="175"/>
                </a:lnTo>
                <a:lnTo>
                  <a:pt x="1079" y="174"/>
                </a:lnTo>
                <a:lnTo>
                  <a:pt x="1078" y="173"/>
                </a:lnTo>
                <a:lnTo>
                  <a:pt x="1077" y="172"/>
                </a:lnTo>
                <a:lnTo>
                  <a:pt x="1077" y="171"/>
                </a:lnTo>
                <a:lnTo>
                  <a:pt x="1075" y="170"/>
                </a:lnTo>
                <a:lnTo>
                  <a:pt x="1076" y="169"/>
                </a:lnTo>
                <a:lnTo>
                  <a:pt x="1076" y="169"/>
                </a:lnTo>
                <a:lnTo>
                  <a:pt x="1075" y="167"/>
                </a:lnTo>
                <a:lnTo>
                  <a:pt x="1076" y="166"/>
                </a:lnTo>
                <a:lnTo>
                  <a:pt x="1074" y="165"/>
                </a:lnTo>
                <a:lnTo>
                  <a:pt x="1074" y="163"/>
                </a:lnTo>
                <a:lnTo>
                  <a:pt x="1073" y="162"/>
                </a:lnTo>
                <a:lnTo>
                  <a:pt x="1070" y="159"/>
                </a:lnTo>
                <a:lnTo>
                  <a:pt x="1070" y="157"/>
                </a:lnTo>
                <a:lnTo>
                  <a:pt x="1069" y="156"/>
                </a:lnTo>
                <a:lnTo>
                  <a:pt x="1067" y="153"/>
                </a:lnTo>
                <a:lnTo>
                  <a:pt x="1065" y="149"/>
                </a:lnTo>
                <a:lnTo>
                  <a:pt x="1062" y="145"/>
                </a:lnTo>
                <a:lnTo>
                  <a:pt x="1058" y="140"/>
                </a:lnTo>
                <a:lnTo>
                  <a:pt x="1053" y="130"/>
                </a:lnTo>
                <a:lnTo>
                  <a:pt x="1045" y="120"/>
                </a:lnTo>
                <a:lnTo>
                  <a:pt x="1041" y="111"/>
                </a:lnTo>
                <a:lnTo>
                  <a:pt x="1035" y="104"/>
                </a:lnTo>
                <a:lnTo>
                  <a:pt x="1034" y="104"/>
                </a:lnTo>
                <a:lnTo>
                  <a:pt x="1034" y="105"/>
                </a:lnTo>
                <a:lnTo>
                  <a:pt x="1027" y="100"/>
                </a:lnTo>
                <a:lnTo>
                  <a:pt x="1022" y="92"/>
                </a:lnTo>
                <a:lnTo>
                  <a:pt x="1021" y="92"/>
                </a:lnTo>
                <a:lnTo>
                  <a:pt x="1021" y="93"/>
                </a:lnTo>
                <a:lnTo>
                  <a:pt x="1019" y="88"/>
                </a:lnTo>
                <a:lnTo>
                  <a:pt x="1016" y="81"/>
                </a:lnTo>
                <a:lnTo>
                  <a:pt x="1014" y="82"/>
                </a:lnTo>
                <a:lnTo>
                  <a:pt x="1013" y="81"/>
                </a:lnTo>
                <a:lnTo>
                  <a:pt x="1014" y="79"/>
                </a:lnTo>
                <a:lnTo>
                  <a:pt x="1014" y="76"/>
                </a:lnTo>
                <a:lnTo>
                  <a:pt x="1016" y="76"/>
                </a:lnTo>
                <a:lnTo>
                  <a:pt x="1016" y="78"/>
                </a:lnTo>
                <a:lnTo>
                  <a:pt x="1013" y="73"/>
                </a:lnTo>
                <a:lnTo>
                  <a:pt x="1010" y="68"/>
                </a:lnTo>
                <a:lnTo>
                  <a:pt x="1010" y="71"/>
                </a:lnTo>
                <a:lnTo>
                  <a:pt x="1009" y="71"/>
                </a:lnTo>
                <a:lnTo>
                  <a:pt x="1009" y="68"/>
                </a:lnTo>
                <a:lnTo>
                  <a:pt x="1010" y="67"/>
                </a:lnTo>
                <a:lnTo>
                  <a:pt x="1002" y="57"/>
                </a:lnTo>
                <a:lnTo>
                  <a:pt x="995" y="47"/>
                </a:lnTo>
                <a:lnTo>
                  <a:pt x="992" y="43"/>
                </a:lnTo>
                <a:lnTo>
                  <a:pt x="989" y="41"/>
                </a:lnTo>
                <a:lnTo>
                  <a:pt x="988" y="39"/>
                </a:lnTo>
                <a:lnTo>
                  <a:pt x="987" y="35"/>
                </a:lnTo>
                <a:lnTo>
                  <a:pt x="983" y="30"/>
                </a:lnTo>
                <a:lnTo>
                  <a:pt x="977" y="25"/>
                </a:lnTo>
                <a:lnTo>
                  <a:pt x="976" y="21"/>
                </a:lnTo>
                <a:lnTo>
                  <a:pt x="972" y="16"/>
                </a:lnTo>
                <a:lnTo>
                  <a:pt x="970" y="13"/>
                </a:lnTo>
                <a:lnTo>
                  <a:pt x="967" y="9"/>
                </a:lnTo>
                <a:lnTo>
                  <a:pt x="963" y="5"/>
                </a:lnTo>
                <a:lnTo>
                  <a:pt x="960" y="0"/>
                </a:lnTo>
                <a:lnTo>
                  <a:pt x="958" y="0"/>
                </a:lnTo>
                <a:lnTo>
                  <a:pt x="955" y="0"/>
                </a:lnTo>
                <a:lnTo>
                  <a:pt x="945" y="0"/>
                </a:lnTo>
                <a:lnTo>
                  <a:pt x="936" y="0"/>
                </a:lnTo>
                <a:lnTo>
                  <a:pt x="929" y="0"/>
                </a:lnTo>
                <a:lnTo>
                  <a:pt x="925" y="3"/>
                </a:lnTo>
                <a:lnTo>
                  <a:pt x="925" y="3"/>
                </a:lnTo>
                <a:lnTo>
                  <a:pt x="925" y="3"/>
                </a:lnTo>
                <a:lnTo>
                  <a:pt x="925" y="3"/>
                </a:lnTo>
                <a:lnTo>
                  <a:pt x="925" y="4"/>
                </a:lnTo>
                <a:lnTo>
                  <a:pt x="926" y="4"/>
                </a:lnTo>
                <a:lnTo>
                  <a:pt x="927" y="4"/>
                </a:lnTo>
                <a:lnTo>
                  <a:pt x="928" y="5"/>
                </a:lnTo>
                <a:lnTo>
                  <a:pt x="929" y="7"/>
                </a:lnTo>
                <a:lnTo>
                  <a:pt x="931" y="10"/>
                </a:lnTo>
                <a:lnTo>
                  <a:pt x="934" y="10"/>
                </a:lnTo>
                <a:lnTo>
                  <a:pt x="934" y="12"/>
                </a:lnTo>
                <a:lnTo>
                  <a:pt x="935" y="12"/>
                </a:lnTo>
                <a:lnTo>
                  <a:pt x="935" y="15"/>
                </a:lnTo>
                <a:lnTo>
                  <a:pt x="937" y="18"/>
                </a:lnTo>
                <a:lnTo>
                  <a:pt x="938" y="20"/>
                </a:lnTo>
                <a:lnTo>
                  <a:pt x="939" y="21"/>
                </a:lnTo>
                <a:lnTo>
                  <a:pt x="939" y="22"/>
                </a:lnTo>
                <a:lnTo>
                  <a:pt x="939" y="23"/>
                </a:lnTo>
                <a:lnTo>
                  <a:pt x="940" y="23"/>
                </a:lnTo>
                <a:lnTo>
                  <a:pt x="940" y="22"/>
                </a:lnTo>
                <a:lnTo>
                  <a:pt x="945" y="24"/>
                </a:lnTo>
                <a:lnTo>
                  <a:pt x="946" y="20"/>
                </a:lnTo>
                <a:lnTo>
                  <a:pt x="944" y="18"/>
                </a:lnTo>
                <a:lnTo>
                  <a:pt x="942" y="15"/>
                </a:lnTo>
                <a:lnTo>
                  <a:pt x="940" y="14"/>
                </a:lnTo>
                <a:lnTo>
                  <a:pt x="940" y="13"/>
                </a:lnTo>
                <a:lnTo>
                  <a:pt x="939" y="13"/>
                </a:lnTo>
                <a:lnTo>
                  <a:pt x="938" y="12"/>
                </a:lnTo>
                <a:lnTo>
                  <a:pt x="937" y="9"/>
                </a:lnTo>
                <a:lnTo>
                  <a:pt x="936" y="7"/>
                </a:lnTo>
                <a:lnTo>
                  <a:pt x="936" y="5"/>
                </a:lnTo>
                <a:lnTo>
                  <a:pt x="936" y="3"/>
                </a:lnTo>
                <a:lnTo>
                  <a:pt x="939" y="4"/>
                </a:lnTo>
                <a:lnTo>
                  <a:pt x="942" y="6"/>
                </a:lnTo>
                <a:lnTo>
                  <a:pt x="943" y="7"/>
                </a:lnTo>
                <a:lnTo>
                  <a:pt x="944" y="8"/>
                </a:lnTo>
                <a:lnTo>
                  <a:pt x="945" y="9"/>
                </a:lnTo>
                <a:lnTo>
                  <a:pt x="946" y="9"/>
                </a:lnTo>
                <a:lnTo>
                  <a:pt x="948" y="10"/>
                </a:lnTo>
                <a:lnTo>
                  <a:pt x="951" y="13"/>
                </a:lnTo>
                <a:lnTo>
                  <a:pt x="952" y="15"/>
                </a:lnTo>
                <a:lnTo>
                  <a:pt x="954" y="16"/>
                </a:lnTo>
                <a:lnTo>
                  <a:pt x="955" y="17"/>
                </a:lnTo>
                <a:lnTo>
                  <a:pt x="958" y="17"/>
                </a:lnTo>
                <a:lnTo>
                  <a:pt x="958" y="20"/>
                </a:lnTo>
                <a:lnTo>
                  <a:pt x="959" y="22"/>
                </a:lnTo>
                <a:lnTo>
                  <a:pt x="960" y="22"/>
                </a:lnTo>
                <a:lnTo>
                  <a:pt x="961" y="22"/>
                </a:lnTo>
                <a:lnTo>
                  <a:pt x="962" y="23"/>
                </a:lnTo>
                <a:lnTo>
                  <a:pt x="962" y="24"/>
                </a:lnTo>
                <a:lnTo>
                  <a:pt x="962" y="26"/>
                </a:lnTo>
                <a:lnTo>
                  <a:pt x="963" y="26"/>
                </a:lnTo>
                <a:lnTo>
                  <a:pt x="964" y="28"/>
                </a:lnTo>
                <a:lnTo>
                  <a:pt x="964" y="29"/>
                </a:lnTo>
                <a:lnTo>
                  <a:pt x="966" y="30"/>
                </a:lnTo>
                <a:lnTo>
                  <a:pt x="968" y="30"/>
                </a:lnTo>
                <a:lnTo>
                  <a:pt x="969" y="31"/>
                </a:lnTo>
                <a:lnTo>
                  <a:pt x="967" y="32"/>
                </a:lnTo>
                <a:lnTo>
                  <a:pt x="969" y="34"/>
                </a:lnTo>
                <a:lnTo>
                  <a:pt x="970" y="38"/>
                </a:lnTo>
                <a:lnTo>
                  <a:pt x="972" y="39"/>
                </a:lnTo>
                <a:lnTo>
                  <a:pt x="973" y="40"/>
                </a:lnTo>
                <a:lnTo>
                  <a:pt x="973" y="41"/>
                </a:lnTo>
                <a:lnTo>
                  <a:pt x="972" y="41"/>
                </a:lnTo>
                <a:lnTo>
                  <a:pt x="977" y="46"/>
                </a:lnTo>
                <a:lnTo>
                  <a:pt x="981" y="51"/>
                </a:lnTo>
                <a:lnTo>
                  <a:pt x="983" y="50"/>
                </a:lnTo>
                <a:lnTo>
                  <a:pt x="984" y="48"/>
                </a:lnTo>
                <a:lnTo>
                  <a:pt x="984" y="50"/>
                </a:lnTo>
                <a:lnTo>
                  <a:pt x="985" y="54"/>
                </a:lnTo>
                <a:lnTo>
                  <a:pt x="986" y="55"/>
                </a:lnTo>
                <a:lnTo>
                  <a:pt x="986" y="54"/>
                </a:lnTo>
                <a:lnTo>
                  <a:pt x="987" y="56"/>
                </a:lnTo>
                <a:lnTo>
                  <a:pt x="989" y="57"/>
                </a:lnTo>
                <a:lnTo>
                  <a:pt x="989" y="60"/>
                </a:lnTo>
                <a:lnTo>
                  <a:pt x="988" y="63"/>
                </a:lnTo>
                <a:lnTo>
                  <a:pt x="989" y="64"/>
                </a:lnTo>
                <a:lnTo>
                  <a:pt x="992" y="64"/>
                </a:lnTo>
                <a:lnTo>
                  <a:pt x="991" y="65"/>
                </a:lnTo>
                <a:lnTo>
                  <a:pt x="991" y="66"/>
                </a:lnTo>
                <a:lnTo>
                  <a:pt x="991" y="66"/>
                </a:lnTo>
                <a:lnTo>
                  <a:pt x="992" y="66"/>
                </a:lnTo>
                <a:lnTo>
                  <a:pt x="993" y="68"/>
                </a:lnTo>
                <a:lnTo>
                  <a:pt x="995" y="67"/>
                </a:lnTo>
                <a:lnTo>
                  <a:pt x="995" y="70"/>
                </a:lnTo>
                <a:lnTo>
                  <a:pt x="995" y="72"/>
                </a:lnTo>
                <a:lnTo>
                  <a:pt x="996" y="72"/>
                </a:lnTo>
                <a:lnTo>
                  <a:pt x="999" y="73"/>
                </a:lnTo>
                <a:lnTo>
                  <a:pt x="999" y="73"/>
                </a:lnTo>
                <a:lnTo>
                  <a:pt x="999" y="74"/>
                </a:lnTo>
                <a:lnTo>
                  <a:pt x="997" y="74"/>
                </a:lnTo>
                <a:lnTo>
                  <a:pt x="996" y="73"/>
                </a:lnTo>
                <a:lnTo>
                  <a:pt x="997" y="75"/>
                </a:lnTo>
                <a:lnTo>
                  <a:pt x="1000" y="73"/>
                </a:lnTo>
                <a:lnTo>
                  <a:pt x="1000" y="74"/>
                </a:lnTo>
                <a:lnTo>
                  <a:pt x="1001" y="75"/>
                </a:lnTo>
                <a:lnTo>
                  <a:pt x="1002" y="76"/>
                </a:lnTo>
                <a:lnTo>
                  <a:pt x="1003" y="76"/>
                </a:lnTo>
                <a:lnTo>
                  <a:pt x="1003" y="78"/>
                </a:lnTo>
                <a:lnTo>
                  <a:pt x="1004" y="79"/>
                </a:lnTo>
                <a:lnTo>
                  <a:pt x="1004" y="79"/>
                </a:lnTo>
                <a:lnTo>
                  <a:pt x="1005" y="80"/>
                </a:lnTo>
                <a:lnTo>
                  <a:pt x="1006" y="81"/>
                </a:lnTo>
                <a:lnTo>
                  <a:pt x="1009" y="82"/>
                </a:lnTo>
                <a:lnTo>
                  <a:pt x="1010" y="84"/>
                </a:lnTo>
                <a:lnTo>
                  <a:pt x="1012" y="86"/>
                </a:lnTo>
                <a:lnTo>
                  <a:pt x="1014" y="89"/>
                </a:lnTo>
                <a:lnTo>
                  <a:pt x="1014" y="93"/>
                </a:lnTo>
                <a:lnTo>
                  <a:pt x="1012" y="93"/>
                </a:lnTo>
                <a:lnTo>
                  <a:pt x="1012" y="97"/>
                </a:lnTo>
                <a:lnTo>
                  <a:pt x="1014" y="97"/>
                </a:lnTo>
                <a:lnTo>
                  <a:pt x="1016" y="98"/>
                </a:lnTo>
                <a:lnTo>
                  <a:pt x="1017" y="101"/>
                </a:lnTo>
                <a:lnTo>
                  <a:pt x="1018" y="103"/>
                </a:lnTo>
                <a:lnTo>
                  <a:pt x="1019" y="103"/>
                </a:lnTo>
                <a:lnTo>
                  <a:pt x="1019" y="104"/>
                </a:lnTo>
                <a:lnTo>
                  <a:pt x="1020" y="106"/>
                </a:lnTo>
                <a:lnTo>
                  <a:pt x="1024" y="109"/>
                </a:lnTo>
                <a:lnTo>
                  <a:pt x="1026" y="113"/>
                </a:lnTo>
                <a:lnTo>
                  <a:pt x="1028" y="118"/>
                </a:lnTo>
                <a:lnTo>
                  <a:pt x="1029" y="118"/>
                </a:lnTo>
                <a:lnTo>
                  <a:pt x="1029" y="118"/>
                </a:lnTo>
                <a:lnTo>
                  <a:pt x="1029" y="117"/>
                </a:lnTo>
                <a:lnTo>
                  <a:pt x="1030" y="116"/>
                </a:lnTo>
                <a:lnTo>
                  <a:pt x="1030" y="116"/>
                </a:lnTo>
                <a:lnTo>
                  <a:pt x="1032" y="117"/>
                </a:lnTo>
                <a:lnTo>
                  <a:pt x="1030" y="120"/>
                </a:lnTo>
                <a:lnTo>
                  <a:pt x="1033" y="122"/>
                </a:lnTo>
                <a:lnTo>
                  <a:pt x="1033" y="122"/>
                </a:lnTo>
                <a:lnTo>
                  <a:pt x="1032" y="122"/>
                </a:lnTo>
                <a:lnTo>
                  <a:pt x="1035" y="128"/>
                </a:lnTo>
                <a:lnTo>
                  <a:pt x="1039" y="131"/>
                </a:lnTo>
                <a:lnTo>
                  <a:pt x="1042" y="136"/>
                </a:lnTo>
                <a:lnTo>
                  <a:pt x="1044" y="140"/>
                </a:lnTo>
                <a:lnTo>
                  <a:pt x="1045" y="141"/>
                </a:lnTo>
                <a:lnTo>
                  <a:pt x="1045" y="142"/>
                </a:lnTo>
                <a:lnTo>
                  <a:pt x="1047" y="142"/>
                </a:lnTo>
                <a:lnTo>
                  <a:pt x="1047" y="143"/>
                </a:lnTo>
                <a:lnTo>
                  <a:pt x="1047" y="145"/>
                </a:lnTo>
                <a:lnTo>
                  <a:pt x="1047" y="146"/>
                </a:lnTo>
                <a:lnTo>
                  <a:pt x="1051" y="148"/>
                </a:lnTo>
                <a:lnTo>
                  <a:pt x="1052" y="151"/>
                </a:lnTo>
                <a:lnTo>
                  <a:pt x="1055" y="150"/>
                </a:lnTo>
                <a:lnTo>
                  <a:pt x="1054" y="153"/>
                </a:lnTo>
                <a:lnTo>
                  <a:pt x="1055" y="153"/>
                </a:lnTo>
                <a:lnTo>
                  <a:pt x="1055" y="153"/>
                </a:lnTo>
                <a:lnTo>
                  <a:pt x="1058" y="156"/>
                </a:lnTo>
                <a:lnTo>
                  <a:pt x="1061" y="158"/>
                </a:lnTo>
                <a:lnTo>
                  <a:pt x="1060" y="158"/>
                </a:lnTo>
                <a:lnTo>
                  <a:pt x="1059" y="158"/>
                </a:lnTo>
                <a:lnTo>
                  <a:pt x="1060" y="161"/>
                </a:lnTo>
                <a:lnTo>
                  <a:pt x="1059" y="163"/>
                </a:lnTo>
                <a:lnTo>
                  <a:pt x="1061" y="163"/>
                </a:lnTo>
                <a:lnTo>
                  <a:pt x="1062" y="165"/>
                </a:lnTo>
                <a:lnTo>
                  <a:pt x="1062" y="165"/>
                </a:lnTo>
                <a:lnTo>
                  <a:pt x="1063" y="166"/>
                </a:lnTo>
                <a:lnTo>
                  <a:pt x="1063" y="169"/>
                </a:lnTo>
                <a:lnTo>
                  <a:pt x="1065" y="169"/>
                </a:lnTo>
                <a:lnTo>
                  <a:pt x="1066" y="170"/>
                </a:lnTo>
                <a:lnTo>
                  <a:pt x="1066" y="171"/>
                </a:lnTo>
                <a:lnTo>
                  <a:pt x="1067" y="171"/>
                </a:lnTo>
                <a:lnTo>
                  <a:pt x="1068" y="170"/>
                </a:lnTo>
                <a:lnTo>
                  <a:pt x="1069" y="172"/>
                </a:lnTo>
                <a:lnTo>
                  <a:pt x="1070" y="172"/>
                </a:lnTo>
                <a:lnTo>
                  <a:pt x="1069" y="173"/>
                </a:lnTo>
                <a:lnTo>
                  <a:pt x="1068" y="172"/>
                </a:lnTo>
                <a:lnTo>
                  <a:pt x="1068" y="173"/>
                </a:lnTo>
                <a:lnTo>
                  <a:pt x="1068" y="174"/>
                </a:lnTo>
                <a:lnTo>
                  <a:pt x="1070" y="174"/>
                </a:lnTo>
                <a:lnTo>
                  <a:pt x="1074" y="175"/>
                </a:lnTo>
                <a:lnTo>
                  <a:pt x="1076" y="176"/>
                </a:lnTo>
                <a:lnTo>
                  <a:pt x="1078" y="180"/>
                </a:lnTo>
                <a:lnTo>
                  <a:pt x="1078" y="181"/>
                </a:lnTo>
                <a:lnTo>
                  <a:pt x="1077" y="183"/>
                </a:lnTo>
                <a:lnTo>
                  <a:pt x="1079" y="184"/>
                </a:lnTo>
                <a:lnTo>
                  <a:pt x="1079" y="187"/>
                </a:lnTo>
                <a:lnTo>
                  <a:pt x="1084" y="187"/>
                </a:lnTo>
                <a:lnTo>
                  <a:pt x="1086" y="189"/>
                </a:lnTo>
                <a:lnTo>
                  <a:pt x="1085" y="188"/>
                </a:lnTo>
                <a:lnTo>
                  <a:pt x="1083" y="188"/>
                </a:lnTo>
                <a:lnTo>
                  <a:pt x="1084" y="189"/>
                </a:lnTo>
                <a:lnTo>
                  <a:pt x="1085" y="191"/>
                </a:lnTo>
                <a:lnTo>
                  <a:pt x="1085" y="190"/>
                </a:lnTo>
                <a:lnTo>
                  <a:pt x="1085" y="191"/>
                </a:lnTo>
                <a:lnTo>
                  <a:pt x="1086" y="194"/>
                </a:lnTo>
                <a:lnTo>
                  <a:pt x="1086" y="197"/>
                </a:lnTo>
                <a:lnTo>
                  <a:pt x="1087" y="196"/>
                </a:lnTo>
                <a:lnTo>
                  <a:pt x="1087" y="195"/>
                </a:lnTo>
                <a:lnTo>
                  <a:pt x="1088" y="196"/>
                </a:lnTo>
                <a:lnTo>
                  <a:pt x="1087" y="196"/>
                </a:lnTo>
                <a:lnTo>
                  <a:pt x="1090" y="197"/>
                </a:lnTo>
                <a:lnTo>
                  <a:pt x="1087" y="197"/>
                </a:lnTo>
                <a:lnTo>
                  <a:pt x="1087" y="200"/>
                </a:lnTo>
                <a:lnTo>
                  <a:pt x="1088" y="203"/>
                </a:lnTo>
                <a:lnTo>
                  <a:pt x="1088" y="204"/>
                </a:lnTo>
                <a:lnTo>
                  <a:pt x="1087" y="203"/>
                </a:lnTo>
                <a:lnTo>
                  <a:pt x="1090" y="206"/>
                </a:lnTo>
                <a:lnTo>
                  <a:pt x="1094" y="208"/>
                </a:lnTo>
                <a:lnTo>
                  <a:pt x="1092" y="209"/>
                </a:lnTo>
                <a:lnTo>
                  <a:pt x="1091" y="208"/>
                </a:lnTo>
                <a:lnTo>
                  <a:pt x="1093" y="211"/>
                </a:lnTo>
                <a:lnTo>
                  <a:pt x="1093" y="213"/>
                </a:lnTo>
                <a:lnTo>
                  <a:pt x="1094" y="213"/>
                </a:lnTo>
                <a:lnTo>
                  <a:pt x="1094" y="212"/>
                </a:lnTo>
                <a:lnTo>
                  <a:pt x="1094" y="214"/>
                </a:lnTo>
                <a:lnTo>
                  <a:pt x="1095" y="215"/>
                </a:lnTo>
                <a:lnTo>
                  <a:pt x="1095" y="217"/>
                </a:lnTo>
                <a:lnTo>
                  <a:pt x="1095" y="219"/>
                </a:lnTo>
                <a:lnTo>
                  <a:pt x="1096" y="219"/>
                </a:lnTo>
                <a:lnTo>
                  <a:pt x="1096" y="217"/>
                </a:lnTo>
                <a:lnTo>
                  <a:pt x="1099" y="225"/>
                </a:lnTo>
                <a:lnTo>
                  <a:pt x="1102" y="233"/>
                </a:lnTo>
                <a:lnTo>
                  <a:pt x="1103" y="233"/>
                </a:lnTo>
                <a:lnTo>
                  <a:pt x="1104" y="233"/>
                </a:lnTo>
                <a:lnTo>
                  <a:pt x="1103" y="234"/>
                </a:lnTo>
                <a:lnTo>
                  <a:pt x="1104" y="236"/>
                </a:lnTo>
                <a:lnTo>
                  <a:pt x="1106" y="238"/>
                </a:lnTo>
                <a:lnTo>
                  <a:pt x="1108" y="240"/>
                </a:lnTo>
                <a:lnTo>
                  <a:pt x="1108" y="242"/>
                </a:lnTo>
                <a:lnTo>
                  <a:pt x="1110" y="241"/>
                </a:lnTo>
                <a:lnTo>
                  <a:pt x="1110" y="241"/>
                </a:lnTo>
                <a:lnTo>
                  <a:pt x="1111" y="242"/>
                </a:lnTo>
                <a:lnTo>
                  <a:pt x="1111" y="242"/>
                </a:lnTo>
                <a:lnTo>
                  <a:pt x="1110" y="242"/>
                </a:lnTo>
                <a:lnTo>
                  <a:pt x="1111" y="242"/>
                </a:lnTo>
                <a:lnTo>
                  <a:pt x="1112" y="242"/>
                </a:lnTo>
                <a:lnTo>
                  <a:pt x="1112" y="246"/>
                </a:lnTo>
                <a:lnTo>
                  <a:pt x="1113" y="249"/>
                </a:lnTo>
                <a:lnTo>
                  <a:pt x="1112" y="248"/>
                </a:lnTo>
                <a:lnTo>
                  <a:pt x="1112" y="250"/>
                </a:lnTo>
                <a:lnTo>
                  <a:pt x="1111" y="249"/>
                </a:lnTo>
                <a:lnTo>
                  <a:pt x="1111" y="248"/>
                </a:lnTo>
                <a:lnTo>
                  <a:pt x="1110" y="249"/>
                </a:lnTo>
                <a:lnTo>
                  <a:pt x="1110" y="250"/>
                </a:lnTo>
                <a:lnTo>
                  <a:pt x="1110" y="252"/>
                </a:lnTo>
                <a:lnTo>
                  <a:pt x="1111" y="254"/>
                </a:lnTo>
                <a:lnTo>
                  <a:pt x="1111" y="256"/>
                </a:lnTo>
                <a:lnTo>
                  <a:pt x="1110" y="259"/>
                </a:lnTo>
                <a:lnTo>
                  <a:pt x="1109" y="258"/>
                </a:lnTo>
                <a:lnTo>
                  <a:pt x="1109" y="257"/>
                </a:lnTo>
                <a:lnTo>
                  <a:pt x="1109" y="254"/>
                </a:lnTo>
                <a:lnTo>
                  <a:pt x="1107" y="253"/>
                </a:lnTo>
                <a:lnTo>
                  <a:pt x="1107" y="250"/>
                </a:lnTo>
                <a:lnTo>
                  <a:pt x="1107" y="248"/>
                </a:lnTo>
                <a:lnTo>
                  <a:pt x="1104" y="247"/>
                </a:lnTo>
                <a:lnTo>
                  <a:pt x="1102" y="246"/>
                </a:lnTo>
                <a:lnTo>
                  <a:pt x="1102" y="246"/>
                </a:lnTo>
                <a:lnTo>
                  <a:pt x="1101" y="246"/>
                </a:lnTo>
                <a:lnTo>
                  <a:pt x="1101" y="242"/>
                </a:lnTo>
                <a:lnTo>
                  <a:pt x="1099" y="240"/>
                </a:lnTo>
                <a:lnTo>
                  <a:pt x="1098" y="234"/>
                </a:lnTo>
                <a:lnTo>
                  <a:pt x="1094" y="229"/>
                </a:lnTo>
                <a:lnTo>
                  <a:pt x="1092" y="224"/>
                </a:lnTo>
                <a:lnTo>
                  <a:pt x="1088" y="221"/>
                </a:lnTo>
                <a:lnTo>
                  <a:pt x="1088" y="219"/>
                </a:lnTo>
                <a:lnTo>
                  <a:pt x="1087" y="217"/>
                </a:lnTo>
                <a:lnTo>
                  <a:pt x="1087" y="217"/>
                </a:lnTo>
                <a:lnTo>
                  <a:pt x="1086" y="217"/>
                </a:lnTo>
                <a:lnTo>
                  <a:pt x="1085" y="216"/>
                </a:lnTo>
                <a:lnTo>
                  <a:pt x="1084" y="215"/>
                </a:lnTo>
                <a:lnTo>
                  <a:pt x="1085" y="214"/>
                </a:lnTo>
                <a:lnTo>
                  <a:pt x="1085" y="212"/>
                </a:lnTo>
                <a:lnTo>
                  <a:pt x="1084" y="212"/>
                </a:lnTo>
                <a:lnTo>
                  <a:pt x="1083" y="214"/>
                </a:lnTo>
                <a:lnTo>
                  <a:pt x="1082" y="212"/>
                </a:lnTo>
                <a:lnTo>
                  <a:pt x="1080" y="212"/>
                </a:lnTo>
                <a:lnTo>
                  <a:pt x="1082" y="206"/>
                </a:lnTo>
                <a:lnTo>
                  <a:pt x="1078" y="203"/>
                </a:lnTo>
                <a:lnTo>
                  <a:pt x="1079" y="204"/>
                </a:lnTo>
                <a:lnTo>
                  <a:pt x="1078" y="204"/>
                </a:lnTo>
                <a:lnTo>
                  <a:pt x="1080" y="207"/>
                </a:lnTo>
                <a:lnTo>
                  <a:pt x="1079" y="212"/>
                </a:lnTo>
                <a:lnTo>
                  <a:pt x="1076" y="212"/>
                </a:lnTo>
                <a:lnTo>
                  <a:pt x="1075" y="207"/>
                </a:lnTo>
                <a:lnTo>
                  <a:pt x="1074" y="205"/>
                </a:lnTo>
                <a:lnTo>
                  <a:pt x="1071" y="201"/>
                </a:lnTo>
                <a:lnTo>
                  <a:pt x="1070" y="199"/>
                </a:lnTo>
                <a:lnTo>
                  <a:pt x="1068" y="199"/>
                </a:lnTo>
                <a:lnTo>
                  <a:pt x="1068" y="196"/>
                </a:lnTo>
                <a:lnTo>
                  <a:pt x="1066" y="192"/>
                </a:lnTo>
                <a:lnTo>
                  <a:pt x="1065" y="191"/>
                </a:lnTo>
                <a:lnTo>
                  <a:pt x="1063" y="192"/>
                </a:lnTo>
                <a:lnTo>
                  <a:pt x="1062" y="191"/>
                </a:lnTo>
                <a:lnTo>
                  <a:pt x="1062" y="190"/>
                </a:lnTo>
                <a:lnTo>
                  <a:pt x="1062" y="190"/>
                </a:lnTo>
                <a:lnTo>
                  <a:pt x="1062" y="190"/>
                </a:lnTo>
                <a:lnTo>
                  <a:pt x="1063" y="190"/>
                </a:lnTo>
                <a:lnTo>
                  <a:pt x="1065" y="190"/>
                </a:lnTo>
                <a:lnTo>
                  <a:pt x="1062" y="187"/>
                </a:lnTo>
                <a:lnTo>
                  <a:pt x="1061" y="184"/>
                </a:lnTo>
                <a:lnTo>
                  <a:pt x="1060" y="183"/>
                </a:lnTo>
                <a:lnTo>
                  <a:pt x="1060" y="182"/>
                </a:lnTo>
                <a:lnTo>
                  <a:pt x="1059" y="183"/>
                </a:lnTo>
                <a:lnTo>
                  <a:pt x="1058" y="183"/>
                </a:lnTo>
                <a:lnTo>
                  <a:pt x="1058" y="182"/>
                </a:lnTo>
                <a:lnTo>
                  <a:pt x="1059" y="182"/>
                </a:lnTo>
                <a:lnTo>
                  <a:pt x="1057" y="180"/>
                </a:lnTo>
                <a:lnTo>
                  <a:pt x="1055" y="178"/>
                </a:lnTo>
                <a:lnTo>
                  <a:pt x="1055" y="179"/>
                </a:lnTo>
                <a:lnTo>
                  <a:pt x="1057" y="179"/>
                </a:lnTo>
                <a:lnTo>
                  <a:pt x="1055" y="176"/>
                </a:lnTo>
                <a:lnTo>
                  <a:pt x="1053" y="176"/>
                </a:lnTo>
                <a:lnTo>
                  <a:pt x="1054" y="174"/>
                </a:lnTo>
                <a:lnTo>
                  <a:pt x="1052" y="173"/>
                </a:lnTo>
                <a:lnTo>
                  <a:pt x="1052" y="171"/>
                </a:lnTo>
                <a:lnTo>
                  <a:pt x="1052" y="170"/>
                </a:lnTo>
                <a:lnTo>
                  <a:pt x="1051" y="169"/>
                </a:lnTo>
                <a:lnTo>
                  <a:pt x="1050" y="166"/>
                </a:lnTo>
                <a:lnTo>
                  <a:pt x="1051" y="165"/>
                </a:lnTo>
                <a:lnTo>
                  <a:pt x="1051" y="165"/>
                </a:lnTo>
                <a:lnTo>
                  <a:pt x="1052" y="164"/>
                </a:lnTo>
                <a:lnTo>
                  <a:pt x="1051" y="162"/>
                </a:lnTo>
                <a:lnTo>
                  <a:pt x="1047" y="155"/>
                </a:lnTo>
                <a:lnTo>
                  <a:pt x="1043" y="149"/>
                </a:lnTo>
                <a:lnTo>
                  <a:pt x="1043" y="148"/>
                </a:lnTo>
                <a:lnTo>
                  <a:pt x="1042" y="147"/>
                </a:lnTo>
                <a:lnTo>
                  <a:pt x="1041" y="147"/>
                </a:lnTo>
                <a:lnTo>
                  <a:pt x="1038" y="146"/>
                </a:lnTo>
                <a:lnTo>
                  <a:pt x="1038" y="143"/>
                </a:lnTo>
                <a:lnTo>
                  <a:pt x="1036" y="140"/>
                </a:lnTo>
                <a:lnTo>
                  <a:pt x="1035" y="139"/>
                </a:lnTo>
                <a:lnTo>
                  <a:pt x="1034" y="138"/>
                </a:lnTo>
                <a:lnTo>
                  <a:pt x="1033" y="137"/>
                </a:lnTo>
                <a:lnTo>
                  <a:pt x="1033" y="136"/>
                </a:lnTo>
                <a:lnTo>
                  <a:pt x="1029" y="131"/>
                </a:lnTo>
                <a:lnTo>
                  <a:pt x="1026" y="126"/>
                </a:lnTo>
                <a:lnTo>
                  <a:pt x="1026" y="125"/>
                </a:lnTo>
                <a:lnTo>
                  <a:pt x="1026" y="125"/>
                </a:lnTo>
                <a:lnTo>
                  <a:pt x="1025" y="124"/>
                </a:lnTo>
                <a:lnTo>
                  <a:pt x="1024" y="123"/>
                </a:lnTo>
                <a:lnTo>
                  <a:pt x="1022" y="122"/>
                </a:lnTo>
                <a:lnTo>
                  <a:pt x="1021" y="121"/>
                </a:lnTo>
                <a:lnTo>
                  <a:pt x="1013" y="111"/>
                </a:lnTo>
                <a:lnTo>
                  <a:pt x="1006" y="98"/>
                </a:lnTo>
                <a:lnTo>
                  <a:pt x="1005" y="98"/>
                </a:lnTo>
                <a:lnTo>
                  <a:pt x="1005" y="98"/>
                </a:lnTo>
                <a:lnTo>
                  <a:pt x="1004" y="95"/>
                </a:lnTo>
                <a:lnTo>
                  <a:pt x="1003" y="91"/>
                </a:lnTo>
                <a:lnTo>
                  <a:pt x="1000" y="88"/>
                </a:lnTo>
                <a:lnTo>
                  <a:pt x="996" y="84"/>
                </a:lnTo>
                <a:lnTo>
                  <a:pt x="994" y="80"/>
                </a:lnTo>
                <a:lnTo>
                  <a:pt x="991" y="76"/>
                </a:lnTo>
                <a:lnTo>
                  <a:pt x="988" y="78"/>
                </a:lnTo>
                <a:lnTo>
                  <a:pt x="989" y="79"/>
                </a:lnTo>
                <a:lnTo>
                  <a:pt x="991" y="83"/>
                </a:lnTo>
                <a:lnTo>
                  <a:pt x="993" y="87"/>
                </a:lnTo>
                <a:lnTo>
                  <a:pt x="995" y="88"/>
                </a:lnTo>
                <a:lnTo>
                  <a:pt x="996" y="88"/>
                </a:lnTo>
                <a:lnTo>
                  <a:pt x="995" y="89"/>
                </a:lnTo>
                <a:lnTo>
                  <a:pt x="996" y="90"/>
                </a:lnTo>
                <a:lnTo>
                  <a:pt x="997" y="90"/>
                </a:lnTo>
                <a:lnTo>
                  <a:pt x="1000" y="91"/>
                </a:lnTo>
                <a:lnTo>
                  <a:pt x="999" y="92"/>
                </a:lnTo>
                <a:lnTo>
                  <a:pt x="999" y="93"/>
                </a:lnTo>
                <a:lnTo>
                  <a:pt x="1000" y="96"/>
                </a:lnTo>
                <a:lnTo>
                  <a:pt x="1001" y="97"/>
                </a:lnTo>
                <a:lnTo>
                  <a:pt x="1003" y="98"/>
                </a:lnTo>
                <a:lnTo>
                  <a:pt x="1004" y="98"/>
                </a:lnTo>
                <a:lnTo>
                  <a:pt x="1003" y="101"/>
                </a:lnTo>
                <a:lnTo>
                  <a:pt x="1004" y="104"/>
                </a:lnTo>
                <a:lnTo>
                  <a:pt x="999" y="101"/>
                </a:lnTo>
                <a:lnTo>
                  <a:pt x="994" y="95"/>
                </a:lnTo>
                <a:lnTo>
                  <a:pt x="989" y="89"/>
                </a:lnTo>
                <a:lnTo>
                  <a:pt x="985" y="84"/>
                </a:lnTo>
                <a:lnTo>
                  <a:pt x="983" y="80"/>
                </a:lnTo>
                <a:lnTo>
                  <a:pt x="979" y="75"/>
                </a:lnTo>
                <a:lnTo>
                  <a:pt x="978" y="74"/>
                </a:lnTo>
                <a:lnTo>
                  <a:pt x="977" y="73"/>
                </a:lnTo>
                <a:lnTo>
                  <a:pt x="976" y="71"/>
                </a:lnTo>
                <a:lnTo>
                  <a:pt x="973" y="71"/>
                </a:lnTo>
                <a:lnTo>
                  <a:pt x="972" y="67"/>
                </a:lnTo>
                <a:lnTo>
                  <a:pt x="970" y="66"/>
                </a:lnTo>
                <a:lnTo>
                  <a:pt x="967" y="60"/>
                </a:lnTo>
                <a:lnTo>
                  <a:pt x="962" y="56"/>
                </a:lnTo>
                <a:lnTo>
                  <a:pt x="960" y="51"/>
                </a:lnTo>
                <a:lnTo>
                  <a:pt x="958" y="48"/>
                </a:lnTo>
                <a:lnTo>
                  <a:pt x="959" y="46"/>
                </a:lnTo>
                <a:lnTo>
                  <a:pt x="960" y="45"/>
                </a:lnTo>
                <a:lnTo>
                  <a:pt x="962" y="47"/>
                </a:lnTo>
                <a:lnTo>
                  <a:pt x="963" y="47"/>
                </a:lnTo>
                <a:lnTo>
                  <a:pt x="961" y="43"/>
                </a:lnTo>
                <a:lnTo>
                  <a:pt x="958" y="41"/>
                </a:lnTo>
                <a:lnTo>
                  <a:pt x="958" y="42"/>
                </a:lnTo>
                <a:lnTo>
                  <a:pt x="959" y="43"/>
                </a:lnTo>
                <a:lnTo>
                  <a:pt x="956" y="46"/>
                </a:lnTo>
                <a:lnTo>
                  <a:pt x="955" y="46"/>
                </a:lnTo>
                <a:lnTo>
                  <a:pt x="952" y="42"/>
                </a:lnTo>
                <a:lnTo>
                  <a:pt x="951" y="39"/>
                </a:lnTo>
                <a:lnTo>
                  <a:pt x="947" y="37"/>
                </a:lnTo>
                <a:lnTo>
                  <a:pt x="945" y="32"/>
                </a:lnTo>
                <a:lnTo>
                  <a:pt x="943" y="32"/>
                </a:lnTo>
                <a:lnTo>
                  <a:pt x="940" y="30"/>
                </a:lnTo>
                <a:lnTo>
                  <a:pt x="939" y="28"/>
                </a:lnTo>
                <a:lnTo>
                  <a:pt x="939" y="25"/>
                </a:lnTo>
                <a:lnTo>
                  <a:pt x="937" y="25"/>
                </a:lnTo>
                <a:lnTo>
                  <a:pt x="936" y="23"/>
                </a:lnTo>
                <a:lnTo>
                  <a:pt x="936" y="22"/>
                </a:lnTo>
                <a:lnTo>
                  <a:pt x="935" y="22"/>
                </a:lnTo>
                <a:lnTo>
                  <a:pt x="933" y="18"/>
                </a:lnTo>
                <a:lnTo>
                  <a:pt x="930" y="16"/>
                </a:lnTo>
                <a:lnTo>
                  <a:pt x="929" y="15"/>
                </a:lnTo>
                <a:lnTo>
                  <a:pt x="928" y="15"/>
                </a:lnTo>
                <a:lnTo>
                  <a:pt x="928" y="14"/>
                </a:lnTo>
                <a:lnTo>
                  <a:pt x="928" y="12"/>
                </a:lnTo>
                <a:lnTo>
                  <a:pt x="925" y="8"/>
                </a:lnTo>
                <a:lnTo>
                  <a:pt x="922" y="6"/>
                </a:lnTo>
                <a:lnTo>
                  <a:pt x="920" y="1"/>
                </a:lnTo>
                <a:lnTo>
                  <a:pt x="918" y="0"/>
                </a:lnTo>
                <a:lnTo>
                  <a:pt x="913" y="0"/>
                </a:lnTo>
                <a:lnTo>
                  <a:pt x="910" y="0"/>
                </a:lnTo>
                <a:lnTo>
                  <a:pt x="912" y="6"/>
                </a:lnTo>
                <a:lnTo>
                  <a:pt x="914" y="10"/>
                </a:lnTo>
                <a:lnTo>
                  <a:pt x="915" y="13"/>
                </a:lnTo>
                <a:lnTo>
                  <a:pt x="917" y="15"/>
                </a:lnTo>
                <a:lnTo>
                  <a:pt x="911" y="12"/>
                </a:lnTo>
                <a:lnTo>
                  <a:pt x="905" y="5"/>
                </a:lnTo>
                <a:lnTo>
                  <a:pt x="902" y="1"/>
                </a:lnTo>
                <a:lnTo>
                  <a:pt x="896" y="0"/>
                </a:lnTo>
                <a:lnTo>
                  <a:pt x="897" y="3"/>
                </a:lnTo>
                <a:lnTo>
                  <a:pt x="900" y="4"/>
                </a:lnTo>
                <a:lnTo>
                  <a:pt x="900" y="6"/>
                </a:lnTo>
                <a:lnTo>
                  <a:pt x="902" y="6"/>
                </a:lnTo>
                <a:lnTo>
                  <a:pt x="901" y="5"/>
                </a:lnTo>
                <a:lnTo>
                  <a:pt x="901" y="5"/>
                </a:lnTo>
                <a:lnTo>
                  <a:pt x="902" y="5"/>
                </a:lnTo>
                <a:lnTo>
                  <a:pt x="902" y="5"/>
                </a:lnTo>
                <a:lnTo>
                  <a:pt x="903" y="9"/>
                </a:lnTo>
                <a:lnTo>
                  <a:pt x="906" y="13"/>
                </a:lnTo>
                <a:lnTo>
                  <a:pt x="909" y="16"/>
                </a:lnTo>
                <a:lnTo>
                  <a:pt x="913" y="17"/>
                </a:lnTo>
                <a:lnTo>
                  <a:pt x="912" y="18"/>
                </a:lnTo>
                <a:lnTo>
                  <a:pt x="913" y="20"/>
                </a:lnTo>
                <a:lnTo>
                  <a:pt x="914" y="21"/>
                </a:lnTo>
                <a:lnTo>
                  <a:pt x="913" y="21"/>
                </a:lnTo>
                <a:lnTo>
                  <a:pt x="914" y="22"/>
                </a:lnTo>
                <a:lnTo>
                  <a:pt x="915" y="22"/>
                </a:lnTo>
                <a:lnTo>
                  <a:pt x="917" y="23"/>
                </a:lnTo>
                <a:lnTo>
                  <a:pt x="915" y="23"/>
                </a:lnTo>
                <a:lnTo>
                  <a:pt x="918" y="26"/>
                </a:lnTo>
                <a:lnTo>
                  <a:pt x="921" y="30"/>
                </a:lnTo>
                <a:lnTo>
                  <a:pt x="922" y="33"/>
                </a:lnTo>
                <a:lnTo>
                  <a:pt x="925" y="34"/>
                </a:lnTo>
                <a:lnTo>
                  <a:pt x="925" y="35"/>
                </a:lnTo>
                <a:lnTo>
                  <a:pt x="923" y="37"/>
                </a:lnTo>
                <a:lnTo>
                  <a:pt x="926" y="38"/>
                </a:lnTo>
                <a:lnTo>
                  <a:pt x="927" y="38"/>
                </a:lnTo>
                <a:lnTo>
                  <a:pt x="927" y="39"/>
                </a:lnTo>
                <a:lnTo>
                  <a:pt x="926" y="39"/>
                </a:lnTo>
                <a:lnTo>
                  <a:pt x="927" y="39"/>
                </a:lnTo>
                <a:lnTo>
                  <a:pt x="928" y="40"/>
                </a:lnTo>
                <a:lnTo>
                  <a:pt x="928" y="42"/>
                </a:lnTo>
                <a:lnTo>
                  <a:pt x="927" y="41"/>
                </a:lnTo>
                <a:lnTo>
                  <a:pt x="928" y="43"/>
                </a:lnTo>
                <a:lnTo>
                  <a:pt x="929" y="43"/>
                </a:lnTo>
                <a:lnTo>
                  <a:pt x="920" y="38"/>
                </a:lnTo>
                <a:lnTo>
                  <a:pt x="911" y="29"/>
                </a:lnTo>
                <a:lnTo>
                  <a:pt x="911" y="30"/>
                </a:lnTo>
                <a:lnTo>
                  <a:pt x="911" y="32"/>
                </a:lnTo>
                <a:lnTo>
                  <a:pt x="909" y="29"/>
                </a:lnTo>
                <a:lnTo>
                  <a:pt x="906" y="25"/>
                </a:lnTo>
                <a:lnTo>
                  <a:pt x="904" y="23"/>
                </a:lnTo>
                <a:lnTo>
                  <a:pt x="902" y="22"/>
                </a:lnTo>
                <a:lnTo>
                  <a:pt x="897" y="16"/>
                </a:lnTo>
                <a:lnTo>
                  <a:pt x="894" y="13"/>
                </a:lnTo>
                <a:lnTo>
                  <a:pt x="895" y="16"/>
                </a:lnTo>
                <a:lnTo>
                  <a:pt x="893" y="18"/>
                </a:lnTo>
                <a:lnTo>
                  <a:pt x="890" y="16"/>
                </a:lnTo>
                <a:lnTo>
                  <a:pt x="888" y="16"/>
                </a:lnTo>
                <a:lnTo>
                  <a:pt x="887" y="16"/>
                </a:lnTo>
                <a:lnTo>
                  <a:pt x="885" y="15"/>
                </a:lnTo>
                <a:lnTo>
                  <a:pt x="887" y="14"/>
                </a:lnTo>
                <a:lnTo>
                  <a:pt x="888" y="13"/>
                </a:lnTo>
                <a:lnTo>
                  <a:pt x="886" y="10"/>
                </a:lnTo>
                <a:lnTo>
                  <a:pt x="884" y="8"/>
                </a:lnTo>
                <a:lnTo>
                  <a:pt x="884" y="9"/>
                </a:lnTo>
                <a:lnTo>
                  <a:pt x="882" y="9"/>
                </a:lnTo>
                <a:lnTo>
                  <a:pt x="884" y="13"/>
                </a:lnTo>
                <a:lnTo>
                  <a:pt x="884" y="15"/>
                </a:lnTo>
                <a:lnTo>
                  <a:pt x="886" y="16"/>
                </a:lnTo>
                <a:lnTo>
                  <a:pt x="887" y="17"/>
                </a:lnTo>
                <a:lnTo>
                  <a:pt x="888" y="20"/>
                </a:lnTo>
                <a:lnTo>
                  <a:pt x="889" y="22"/>
                </a:lnTo>
                <a:lnTo>
                  <a:pt x="890" y="23"/>
                </a:lnTo>
                <a:lnTo>
                  <a:pt x="893" y="24"/>
                </a:lnTo>
                <a:lnTo>
                  <a:pt x="894" y="25"/>
                </a:lnTo>
                <a:lnTo>
                  <a:pt x="895" y="29"/>
                </a:lnTo>
                <a:lnTo>
                  <a:pt x="897" y="30"/>
                </a:lnTo>
                <a:lnTo>
                  <a:pt x="900" y="32"/>
                </a:lnTo>
                <a:lnTo>
                  <a:pt x="901" y="34"/>
                </a:lnTo>
                <a:lnTo>
                  <a:pt x="904" y="35"/>
                </a:lnTo>
                <a:lnTo>
                  <a:pt x="906" y="42"/>
                </a:lnTo>
                <a:lnTo>
                  <a:pt x="912" y="48"/>
                </a:lnTo>
                <a:lnTo>
                  <a:pt x="917" y="54"/>
                </a:lnTo>
                <a:lnTo>
                  <a:pt x="918" y="58"/>
                </a:lnTo>
                <a:lnTo>
                  <a:pt x="920" y="59"/>
                </a:lnTo>
                <a:lnTo>
                  <a:pt x="921" y="59"/>
                </a:lnTo>
                <a:lnTo>
                  <a:pt x="921" y="62"/>
                </a:lnTo>
                <a:lnTo>
                  <a:pt x="922" y="64"/>
                </a:lnTo>
                <a:lnTo>
                  <a:pt x="923" y="65"/>
                </a:lnTo>
                <a:lnTo>
                  <a:pt x="927" y="67"/>
                </a:lnTo>
                <a:lnTo>
                  <a:pt x="927" y="70"/>
                </a:lnTo>
                <a:lnTo>
                  <a:pt x="928" y="71"/>
                </a:lnTo>
                <a:lnTo>
                  <a:pt x="926" y="71"/>
                </a:lnTo>
                <a:lnTo>
                  <a:pt x="923" y="68"/>
                </a:lnTo>
                <a:lnTo>
                  <a:pt x="917" y="62"/>
                </a:lnTo>
                <a:lnTo>
                  <a:pt x="913" y="56"/>
                </a:lnTo>
                <a:lnTo>
                  <a:pt x="906" y="50"/>
                </a:lnTo>
                <a:lnTo>
                  <a:pt x="902" y="43"/>
                </a:lnTo>
                <a:lnTo>
                  <a:pt x="898" y="39"/>
                </a:lnTo>
                <a:lnTo>
                  <a:pt x="894" y="35"/>
                </a:lnTo>
                <a:lnTo>
                  <a:pt x="889" y="30"/>
                </a:lnTo>
                <a:lnTo>
                  <a:pt x="885" y="24"/>
                </a:lnTo>
                <a:lnTo>
                  <a:pt x="877" y="15"/>
                </a:lnTo>
                <a:lnTo>
                  <a:pt x="869" y="6"/>
                </a:lnTo>
                <a:lnTo>
                  <a:pt x="868" y="6"/>
                </a:lnTo>
                <a:lnTo>
                  <a:pt x="867" y="4"/>
                </a:lnTo>
                <a:lnTo>
                  <a:pt x="864" y="3"/>
                </a:lnTo>
                <a:lnTo>
                  <a:pt x="863" y="0"/>
                </a:lnTo>
                <a:lnTo>
                  <a:pt x="860" y="0"/>
                </a:lnTo>
                <a:lnTo>
                  <a:pt x="857" y="0"/>
                </a:lnTo>
                <a:lnTo>
                  <a:pt x="862" y="6"/>
                </a:lnTo>
                <a:lnTo>
                  <a:pt x="867" y="12"/>
                </a:lnTo>
                <a:lnTo>
                  <a:pt x="871" y="16"/>
                </a:lnTo>
                <a:lnTo>
                  <a:pt x="876" y="21"/>
                </a:lnTo>
                <a:lnTo>
                  <a:pt x="879" y="24"/>
                </a:lnTo>
                <a:lnTo>
                  <a:pt x="881" y="28"/>
                </a:lnTo>
                <a:lnTo>
                  <a:pt x="885" y="31"/>
                </a:lnTo>
                <a:lnTo>
                  <a:pt x="888" y="35"/>
                </a:lnTo>
                <a:lnTo>
                  <a:pt x="894" y="41"/>
                </a:lnTo>
                <a:lnTo>
                  <a:pt x="898" y="48"/>
                </a:lnTo>
                <a:lnTo>
                  <a:pt x="902" y="51"/>
                </a:lnTo>
                <a:lnTo>
                  <a:pt x="905" y="55"/>
                </a:lnTo>
                <a:lnTo>
                  <a:pt x="910" y="60"/>
                </a:lnTo>
                <a:lnTo>
                  <a:pt x="913" y="66"/>
                </a:lnTo>
                <a:lnTo>
                  <a:pt x="918" y="72"/>
                </a:lnTo>
                <a:lnTo>
                  <a:pt x="921" y="76"/>
                </a:lnTo>
                <a:lnTo>
                  <a:pt x="926" y="82"/>
                </a:lnTo>
                <a:lnTo>
                  <a:pt x="928" y="88"/>
                </a:lnTo>
                <a:lnTo>
                  <a:pt x="930" y="89"/>
                </a:lnTo>
                <a:lnTo>
                  <a:pt x="931" y="92"/>
                </a:lnTo>
                <a:lnTo>
                  <a:pt x="933" y="91"/>
                </a:lnTo>
                <a:lnTo>
                  <a:pt x="934" y="91"/>
                </a:lnTo>
                <a:lnTo>
                  <a:pt x="934" y="92"/>
                </a:lnTo>
                <a:lnTo>
                  <a:pt x="933" y="93"/>
                </a:lnTo>
                <a:lnTo>
                  <a:pt x="937" y="96"/>
                </a:lnTo>
                <a:lnTo>
                  <a:pt x="939" y="100"/>
                </a:lnTo>
                <a:lnTo>
                  <a:pt x="942" y="103"/>
                </a:lnTo>
                <a:lnTo>
                  <a:pt x="943" y="106"/>
                </a:lnTo>
                <a:lnTo>
                  <a:pt x="942" y="106"/>
                </a:lnTo>
                <a:lnTo>
                  <a:pt x="940" y="106"/>
                </a:lnTo>
                <a:lnTo>
                  <a:pt x="936" y="100"/>
                </a:lnTo>
                <a:lnTo>
                  <a:pt x="931" y="96"/>
                </a:lnTo>
                <a:lnTo>
                  <a:pt x="935" y="103"/>
                </a:lnTo>
                <a:lnTo>
                  <a:pt x="940" y="107"/>
                </a:lnTo>
                <a:lnTo>
                  <a:pt x="946" y="114"/>
                </a:lnTo>
                <a:lnTo>
                  <a:pt x="951" y="120"/>
                </a:lnTo>
                <a:lnTo>
                  <a:pt x="950" y="116"/>
                </a:lnTo>
                <a:lnTo>
                  <a:pt x="948" y="112"/>
                </a:lnTo>
                <a:lnTo>
                  <a:pt x="951" y="113"/>
                </a:lnTo>
                <a:lnTo>
                  <a:pt x="953" y="114"/>
                </a:lnTo>
                <a:lnTo>
                  <a:pt x="956" y="122"/>
                </a:lnTo>
                <a:lnTo>
                  <a:pt x="961" y="129"/>
                </a:lnTo>
                <a:lnTo>
                  <a:pt x="961" y="129"/>
                </a:lnTo>
                <a:lnTo>
                  <a:pt x="960" y="130"/>
                </a:lnTo>
                <a:lnTo>
                  <a:pt x="962" y="130"/>
                </a:lnTo>
                <a:lnTo>
                  <a:pt x="963" y="130"/>
                </a:lnTo>
                <a:lnTo>
                  <a:pt x="964" y="132"/>
                </a:lnTo>
                <a:lnTo>
                  <a:pt x="966" y="136"/>
                </a:lnTo>
                <a:lnTo>
                  <a:pt x="961" y="132"/>
                </a:lnTo>
                <a:lnTo>
                  <a:pt x="958" y="128"/>
                </a:lnTo>
                <a:lnTo>
                  <a:pt x="958" y="130"/>
                </a:lnTo>
                <a:lnTo>
                  <a:pt x="961" y="133"/>
                </a:lnTo>
                <a:lnTo>
                  <a:pt x="967" y="142"/>
                </a:lnTo>
                <a:lnTo>
                  <a:pt x="973" y="148"/>
                </a:lnTo>
                <a:lnTo>
                  <a:pt x="971" y="145"/>
                </a:lnTo>
                <a:lnTo>
                  <a:pt x="969" y="142"/>
                </a:lnTo>
                <a:lnTo>
                  <a:pt x="973" y="145"/>
                </a:lnTo>
                <a:lnTo>
                  <a:pt x="977" y="147"/>
                </a:lnTo>
                <a:lnTo>
                  <a:pt x="978" y="148"/>
                </a:lnTo>
                <a:lnTo>
                  <a:pt x="979" y="149"/>
                </a:lnTo>
                <a:lnTo>
                  <a:pt x="980" y="149"/>
                </a:lnTo>
                <a:lnTo>
                  <a:pt x="981" y="149"/>
                </a:lnTo>
                <a:lnTo>
                  <a:pt x="984" y="150"/>
                </a:lnTo>
                <a:lnTo>
                  <a:pt x="983" y="151"/>
                </a:lnTo>
                <a:lnTo>
                  <a:pt x="989" y="156"/>
                </a:lnTo>
                <a:lnTo>
                  <a:pt x="989" y="163"/>
                </a:lnTo>
                <a:lnTo>
                  <a:pt x="989" y="162"/>
                </a:lnTo>
                <a:lnTo>
                  <a:pt x="989" y="162"/>
                </a:lnTo>
                <a:lnTo>
                  <a:pt x="988" y="162"/>
                </a:lnTo>
                <a:lnTo>
                  <a:pt x="987" y="162"/>
                </a:lnTo>
                <a:lnTo>
                  <a:pt x="988" y="164"/>
                </a:lnTo>
                <a:lnTo>
                  <a:pt x="988" y="166"/>
                </a:lnTo>
                <a:lnTo>
                  <a:pt x="991" y="166"/>
                </a:lnTo>
                <a:lnTo>
                  <a:pt x="993" y="167"/>
                </a:lnTo>
                <a:lnTo>
                  <a:pt x="993" y="170"/>
                </a:lnTo>
                <a:lnTo>
                  <a:pt x="993" y="172"/>
                </a:lnTo>
                <a:lnTo>
                  <a:pt x="995" y="173"/>
                </a:lnTo>
                <a:lnTo>
                  <a:pt x="997" y="173"/>
                </a:lnTo>
                <a:lnTo>
                  <a:pt x="997" y="175"/>
                </a:lnTo>
                <a:lnTo>
                  <a:pt x="999" y="178"/>
                </a:lnTo>
                <a:lnTo>
                  <a:pt x="1001" y="180"/>
                </a:lnTo>
                <a:lnTo>
                  <a:pt x="1003" y="182"/>
                </a:lnTo>
                <a:lnTo>
                  <a:pt x="1005" y="184"/>
                </a:lnTo>
                <a:lnTo>
                  <a:pt x="1006" y="188"/>
                </a:lnTo>
                <a:lnTo>
                  <a:pt x="1009" y="188"/>
                </a:lnTo>
                <a:lnTo>
                  <a:pt x="1009" y="190"/>
                </a:lnTo>
                <a:lnTo>
                  <a:pt x="1009" y="191"/>
                </a:lnTo>
                <a:lnTo>
                  <a:pt x="1009" y="192"/>
                </a:lnTo>
                <a:lnTo>
                  <a:pt x="1011" y="194"/>
                </a:lnTo>
                <a:lnTo>
                  <a:pt x="1012" y="197"/>
                </a:lnTo>
                <a:lnTo>
                  <a:pt x="1016" y="201"/>
                </a:lnTo>
                <a:lnTo>
                  <a:pt x="1019" y="206"/>
                </a:lnTo>
                <a:lnTo>
                  <a:pt x="1025" y="214"/>
                </a:lnTo>
                <a:lnTo>
                  <a:pt x="1030" y="223"/>
                </a:lnTo>
                <a:lnTo>
                  <a:pt x="1034" y="228"/>
                </a:lnTo>
                <a:lnTo>
                  <a:pt x="1036" y="234"/>
                </a:lnTo>
                <a:lnTo>
                  <a:pt x="1037" y="233"/>
                </a:lnTo>
                <a:lnTo>
                  <a:pt x="1038" y="233"/>
                </a:lnTo>
                <a:lnTo>
                  <a:pt x="1041" y="241"/>
                </a:lnTo>
                <a:lnTo>
                  <a:pt x="1045" y="247"/>
                </a:lnTo>
                <a:lnTo>
                  <a:pt x="1047" y="250"/>
                </a:lnTo>
                <a:lnTo>
                  <a:pt x="1050" y="254"/>
                </a:lnTo>
                <a:lnTo>
                  <a:pt x="1049" y="255"/>
                </a:lnTo>
                <a:lnTo>
                  <a:pt x="1049" y="256"/>
                </a:lnTo>
                <a:lnTo>
                  <a:pt x="1050" y="257"/>
                </a:lnTo>
                <a:lnTo>
                  <a:pt x="1051" y="258"/>
                </a:lnTo>
                <a:lnTo>
                  <a:pt x="1053" y="253"/>
                </a:lnTo>
                <a:lnTo>
                  <a:pt x="1055" y="247"/>
                </a:lnTo>
                <a:lnTo>
                  <a:pt x="1057" y="249"/>
                </a:lnTo>
                <a:lnTo>
                  <a:pt x="1058" y="252"/>
                </a:lnTo>
                <a:lnTo>
                  <a:pt x="1058" y="254"/>
                </a:lnTo>
                <a:lnTo>
                  <a:pt x="1059" y="255"/>
                </a:lnTo>
                <a:lnTo>
                  <a:pt x="1062" y="259"/>
                </a:lnTo>
                <a:lnTo>
                  <a:pt x="1066" y="263"/>
                </a:lnTo>
                <a:lnTo>
                  <a:pt x="1065" y="269"/>
                </a:lnTo>
                <a:lnTo>
                  <a:pt x="1062" y="267"/>
                </a:lnTo>
                <a:lnTo>
                  <a:pt x="1059" y="262"/>
                </a:lnTo>
                <a:lnTo>
                  <a:pt x="1058" y="257"/>
                </a:lnTo>
                <a:lnTo>
                  <a:pt x="1055" y="263"/>
                </a:lnTo>
                <a:lnTo>
                  <a:pt x="1057" y="269"/>
                </a:lnTo>
                <a:lnTo>
                  <a:pt x="1054" y="272"/>
                </a:lnTo>
                <a:lnTo>
                  <a:pt x="1052" y="267"/>
                </a:lnTo>
                <a:lnTo>
                  <a:pt x="1050" y="266"/>
                </a:lnTo>
                <a:lnTo>
                  <a:pt x="1049" y="266"/>
                </a:lnTo>
                <a:lnTo>
                  <a:pt x="1046" y="262"/>
                </a:lnTo>
                <a:lnTo>
                  <a:pt x="1044" y="257"/>
                </a:lnTo>
                <a:lnTo>
                  <a:pt x="1042" y="253"/>
                </a:lnTo>
                <a:lnTo>
                  <a:pt x="1039" y="252"/>
                </a:lnTo>
                <a:lnTo>
                  <a:pt x="1038" y="246"/>
                </a:lnTo>
                <a:lnTo>
                  <a:pt x="1035" y="241"/>
                </a:lnTo>
                <a:lnTo>
                  <a:pt x="1034" y="239"/>
                </a:lnTo>
                <a:lnTo>
                  <a:pt x="1032" y="238"/>
                </a:lnTo>
                <a:lnTo>
                  <a:pt x="1030" y="234"/>
                </a:lnTo>
                <a:lnTo>
                  <a:pt x="1029" y="231"/>
                </a:lnTo>
                <a:lnTo>
                  <a:pt x="1028" y="231"/>
                </a:lnTo>
                <a:lnTo>
                  <a:pt x="1027" y="229"/>
                </a:lnTo>
                <a:lnTo>
                  <a:pt x="1026" y="228"/>
                </a:lnTo>
                <a:lnTo>
                  <a:pt x="1024" y="226"/>
                </a:lnTo>
                <a:lnTo>
                  <a:pt x="1025" y="224"/>
                </a:lnTo>
                <a:lnTo>
                  <a:pt x="1022" y="224"/>
                </a:lnTo>
                <a:lnTo>
                  <a:pt x="1021" y="222"/>
                </a:lnTo>
                <a:lnTo>
                  <a:pt x="1021" y="221"/>
                </a:lnTo>
                <a:lnTo>
                  <a:pt x="1020" y="217"/>
                </a:lnTo>
                <a:lnTo>
                  <a:pt x="1017" y="217"/>
                </a:lnTo>
                <a:lnTo>
                  <a:pt x="1017" y="216"/>
                </a:lnTo>
                <a:lnTo>
                  <a:pt x="1016" y="215"/>
                </a:lnTo>
                <a:lnTo>
                  <a:pt x="1017" y="212"/>
                </a:lnTo>
                <a:lnTo>
                  <a:pt x="1012" y="211"/>
                </a:lnTo>
                <a:lnTo>
                  <a:pt x="1012" y="208"/>
                </a:lnTo>
                <a:lnTo>
                  <a:pt x="1012" y="206"/>
                </a:lnTo>
                <a:lnTo>
                  <a:pt x="1011" y="209"/>
                </a:lnTo>
                <a:lnTo>
                  <a:pt x="1013" y="213"/>
                </a:lnTo>
                <a:lnTo>
                  <a:pt x="1012" y="214"/>
                </a:lnTo>
                <a:lnTo>
                  <a:pt x="1012" y="215"/>
                </a:lnTo>
                <a:lnTo>
                  <a:pt x="1014" y="215"/>
                </a:lnTo>
                <a:lnTo>
                  <a:pt x="1016" y="217"/>
                </a:lnTo>
                <a:lnTo>
                  <a:pt x="1018" y="219"/>
                </a:lnTo>
                <a:lnTo>
                  <a:pt x="1019" y="221"/>
                </a:lnTo>
                <a:lnTo>
                  <a:pt x="1021" y="225"/>
                </a:lnTo>
                <a:lnTo>
                  <a:pt x="1022" y="231"/>
                </a:lnTo>
                <a:lnTo>
                  <a:pt x="1019" y="229"/>
                </a:lnTo>
                <a:lnTo>
                  <a:pt x="1018" y="225"/>
                </a:lnTo>
                <a:lnTo>
                  <a:pt x="1016" y="223"/>
                </a:lnTo>
                <a:lnTo>
                  <a:pt x="1012" y="221"/>
                </a:lnTo>
                <a:lnTo>
                  <a:pt x="1013" y="220"/>
                </a:lnTo>
                <a:lnTo>
                  <a:pt x="1014" y="220"/>
                </a:lnTo>
                <a:lnTo>
                  <a:pt x="1012" y="217"/>
                </a:lnTo>
                <a:lnTo>
                  <a:pt x="1012" y="215"/>
                </a:lnTo>
                <a:lnTo>
                  <a:pt x="1011" y="214"/>
                </a:lnTo>
                <a:lnTo>
                  <a:pt x="1009" y="212"/>
                </a:lnTo>
                <a:lnTo>
                  <a:pt x="1005" y="209"/>
                </a:lnTo>
                <a:lnTo>
                  <a:pt x="1004" y="206"/>
                </a:lnTo>
                <a:lnTo>
                  <a:pt x="995" y="194"/>
                </a:lnTo>
                <a:lnTo>
                  <a:pt x="987" y="181"/>
                </a:lnTo>
                <a:lnTo>
                  <a:pt x="984" y="176"/>
                </a:lnTo>
                <a:lnTo>
                  <a:pt x="980" y="172"/>
                </a:lnTo>
                <a:lnTo>
                  <a:pt x="978" y="169"/>
                </a:lnTo>
                <a:lnTo>
                  <a:pt x="976" y="165"/>
                </a:lnTo>
                <a:lnTo>
                  <a:pt x="973" y="162"/>
                </a:lnTo>
                <a:lnTo>
                  <a:pt x="970" y="159"/>
                </a:lnTo>
                <a:lnTo>
                  <a:pt x="970" y="156"/>
                </a:lnTo>
                <a:lnTo>
                  <a:pt x="970" y="154"/>
                </a:lnTo>
                <a:lnTo>
                  <a:pt x="968" y="150"/>
                </a:lnTo>
                <a:lnTo>
                  <a:pt x="964" y="147"/>
                </a:lnTo>
                <a:lnTo>
                  <a:pt x="961" y="142"/>
                </a:lnTo>
                <a:lnTo>
                  <a:pt x="958" y="139"/>
                </a:lnTo>
                <a:lnTo>
                  <a:pt x="954" y="134"/>
                </a:lnTo>
                <a:lnTo>
                  <a:pt x="951" y="129"/>
                </a:lnTo>
                <a:lnTo>
                  <a:pt x="948" y="128"/>
                </a:lnTo>
                <a:lnTo>
                  <a:pt x="947" y="125"/>
                </a:lnTo>
                <a:lnTo>
                  <a:pt x="946" y="124"/>
                </a:lnTo>
                <a:lnTo>
                  <a:pt x="945" y="123"/>
                </a:lnTo>
                <a:lnTo>
                  <a:pt x="944" y="121"/>
                </a:lnTo>
                <a:lnTo>
                  <a:pt x="943" y="120"/>
                </a:lnTo>
                <a:lnTo>
                  <a:pt x="933" y="109"/>
                </a:lnTo>
                <a:lnTo>
                  <a:pt x="926" y="98"/>
                </a:lnTo>
                <a:lnTo>
                  <a:pt x="922" y="96"/>
                </a:lnTo>
                <a:lnTo>
                  <a:pt x="919" y="92"/>
                </a:lnTo>
                <a:lnTo>
                  <a:pt x="918" y="91"/>
                </a:lnTo>
                <a:lnTo>
                  <a:pt x="915" y="90"/>
                </a:lnTo>
                <a:lnTo>
                  <a:pt x="914" y="87"/>
                </a:lnTo>
                <a:lnTo>
                  <a:pt x="913" y="84"/>
                </a:lnTo>
                <a:lnTo>
                  <a:pt x="912" y="83"/>
                </a:lnTo>
                <a:lnTo>
                  <a:pt x="910" y="82"/>
                </a:lnTo>
                <a:lnTo>
                  <a:pt x="909" y="80"/>
                </a:lnTo>
                <a:lnTo>
                  <a:pt x="907" y="78"/>
                </a:lnTo>
                <a:lnTo>
                  <a:pt x="907" y="78"/>
                </a:lnTo>
                <a:lnTo>
                  <a:pt x="906" y="78"/>
                </a:lnTo>
                <a:lnTo>
                  <a:pt x="904" y="74"/>
                </a:lnTo>
                <a:lnTo>
                  <a:pt x="903" y="73"/>
                </a:lnTo>
                <a:lnTo>
                  <a:pt x="904" y="74"/>
                </a:lnTo>
                <a:lnTo>
                  <a:pt x="903" y="75"/>
                </a:lnTo>
                <a:lnTo>
                  <a:pt x="902" y="73"/>
                </a:lnTo>
                <a:lnTo>
                  <a:pt x="901" y="71"/>
                </a:lnTo>
                <a:lnTo>
                  <a:pt x="900" y="68"/>
                </a:lnTo>
                <a:lnTo>
                  <a:pt x="898" y="67"/>
                </a:lnTo>
                <a:lnTo>
                  <a:pt x="895" y="65"/>
                </a:lnTo>
                <a:lnTo>
                  <a:pt x="894" y="62"/>
                </a:lnTo>
                <a:lnTo>
                  <a:pt x="893" y="62"/>
                </a:lnTo>
                <a:lnTo>
                  <a:pt x="892" y="62"/>
                </a:lnTo>
                <a:lnTo>
                  <a:pt x="892" y="59"/>
                </a:lnTo>
                <a:lnTo>
                  <a:pt x="889" y="58"/>
                </a:lnTo>
                <a:lnTo>
                  <a:pt x="889" y="58"/>
                </a:lnTo>
                <a:lnTo>
                  <a:pt x="890" y="58"/>
                </a:lnTo>
                <a:lnTo>
                  <a:pt x="886" y="53"/>
                </a:lnTo>
                <a:lnTo>
                  <a:pt x="880" y="47"/>
                </a:lnTo>
                <a:lnTo>
                  <a:pt x="877" y="43"/>
                </a:lnTo>
                <a:lnTo>
                  <a:pt x="873" y="39"/>
                </a:lnTo>
                <a:lnTo>
                  <a:pt x="869" y="34"/>
                </a:lnTo>
                <a:lnTo>
                  <a:pt x="864" y="30"/>
                </a:lnTo>
                <a:lnTo>
                  <a:pt x="861" y="26"/>
                </a:lnTo>
                <a:lnTo>
                  <a:pt x="857" y="24"/>
                </a:lnTo>
                <a:lnTo>
                  <a:pt x="854" y="18"/>
                </a:lnTo>
                <a:lnTo>
                  <a:pt x="848" y="13"/>
                </a:lnTo>
                <a:lnTo>
                  <a:pt x="846" y="10"/>
                </a:lnTo>
                <a:lnTo>
                  <a:pt x="845" y="8"/>
                </a:lnTo>
                <a:lnTo>
                  <a:pt x="841" y="6"/>
                </a:lnTo>
                <a:lnTo>
                  <a:pt x="839" y="4"/>
                </a:lnTo>
                <a:lnTo>
                  <a:pt x="837" y="1"/>
                </a:lnTo>
                <a:lnTo>
                  <a:pt x="836" y="0"/>
                </a:lnTo>
                <a:lnTo>
                  <a:pt x="832" y="0"/>
                </a:lnTo>
                <a:lnTo>
                  <a:pt x="829" y="0"/>
                </a:lnTo>
                <a:lnTo>
                  <a:pt x="821" y="0"/>
                </a:lnTo>
                <a:lnTo>
                  <a:pt x="814" y="0"/>
                </a:lnTo>
                <a:lnTo>
                  <a:pt x="818" y="3"/>
                </a:lnTo>
                <a:lnTo>
                  <a:pt x="819" y="6"/>
                </a:lnTo>
                <a:lnTo>
                  <a:pt x="821" y="6"/>
                </a:lnTo>
                <a:lnTo>
                  <a:pt x="823" y="5"/>
                </a:lnTo>
                <a:lnTo>
                  <a:pt x="823" y="7"/>
                </a:lnTo>
                <a:lnTo>
                  <a:pt x="822" y="7"/>
                </a:lnTo>
                <a:lnTo>
                  <a:pt x="822" y="8"/>
                </a:lnTo>
                <a:lnTo>
                  <a:pt x="824" y="9"/>
                </a:lnTo>
                <a:lnTo>
                  <a:pt x="821" y="9"/>
                </a:lnTo>
                <a:lnTo>
                  <a:pt x="820" y="6"/>
                </a:lnTo>
                <a:lnTo>
                  <a:pt x="820" y="7"/>
                </a:lnTo>
                <a:lnTo>
                  <a:pt x="819" y="8"/>
                </a:lnTo>
                <a:lnTo>
                  <a:pt x="816" y="6"/>
                </a:lnTo>
                <a:lnTo>
                  <a:pt x="815" y="4"/>
                </a:lnTo>
                <a:lnTo>
                  <a:pt x="814" y="6"/>
                </a:lnTo>
                <a:lnTo>
                  <a:pt x="812" y="6"/>
                </a:lnTo>
                <a:lnTo>
                  <a:pt x="812" y="4"/>
                </a:lnTo>
                <a:lnTo>
                  <a:pt x="814" y="3"/>
                </a:lnTo>
                <a:lnTo>
                  <a:pt x="811" y="1"/>
                </a:lnTo>
                <a:lnTo>
                  <a:pt x="808" y="0"/>
                </a:lnTo>
                <a:lnTo>
                  <a:pt x="808" y="1"/>
                </a:lnTo>
                <a:lnTo>
                  <a:pt x="807" y="3"/>
                </a:lnTo>
                <a:lnTo>
                  <a:pt x="807" y="1"/>
                </a:lnTo>
                <a:lnTo>
                  <a:pt x="806" y="0"/>
                </a:lnTo>
                <a:lnTo>
                  <a:pt x="806" y="0"/>
                </a:lnTo>
                <a:lnTo>
                  <a:pt x="806" y="0"/>
                </a:lnTo>
                <a:lnTo>
                  <a:pt x="806" y="3"/>
                </a:lnTo>
                <a:lnTo>
                  <a:pt x="807" y="4"/>
                </a:lnTo>
                <a:lnTo>
                  <a:pt x="807" y="3"/>
                </a:lnTo>
                <a:lnTo>
                  <a:pt x="807" y="3"/>
                </a:lnTo>
                <a:lnTo>
                  <a:pt x="808" y="5"/>
                </a:lnTo>
                <a:lnTo>
                  <a:pt x="810" y="6"/>
                </a:lnTo>
                <a:lnTo>
                  <a:pt x="808" y="7"/>
                </a:lnTo>
                <a:lnTo>
                  <a:pt x="807" y="7"/>
                </a:lnTo>
                <a:lnTo>
                  <a:pt x="807" y="8"/>
                </a:lnTo>
                <a:lnTo>
                  <a:pt x="807" y="9"/>
                </a:lnTo>
                <a:lnTo>
                  <a:pt x="812" y="9"/>
                </a:lnTo>
                <a:lnTo>
                  <a:pt x="812" y="13"/>
                </a:lnTo>
                <a:lnTo>
                  <a:pt x="815" y="13"/>
                </a:lnTo>
                <a:lnTo>
                  <a:pt x="818" y="13"/>
                </a:lnTo>
                <a:lnTo>
                  <a:pt x="816" y="14"/>
                </a:lnTo>
                <a:lnTo>
                  <a:pt x="816" y="15"/>
                </a:lnTo>
                <a:lnTo>
                  <a:pt x="818" y="15"/>
                </a:lnTo>
                <a:lnTo>
                  <a:pt x="820" y="16"/>
                </a:lnTo>
                <a:lnTo>
                  <a:pt x="819" y="17"/>
                </a:lnTo>
                <a:lnTo>
                  <a:pt x="820" y="18"/>
                </a:lnTo>
                <a:lnTo>
                  <a:pt x="819" y="20"/>
                </a:lnTo>
                <a:lnTo>
                  <a:pt x="819" y="22"/>
                </a:lnTo>
                <a:lnTo>
                  <a:pt x="818" y="21"/>
                </a:lnTo>
                <a:lnTo>
                  <a:pt x="816" y="18"/>
                </a:lnTo>
                <a:lnTo>
                  <a:pt x="816" y="20"/>
                </a:lnTo>
                <a:lnTo>
                  <a:pt x="816" y="21"/>
                </a:lnTo>
                <a:lnTo>
                  <a:pt x="811" y="16"/>
                </a:lnTo>
                <a:lnTo>
                  <a:pt x="806" y="10"/>
                </a:lnTo>
                <a:lnTo>
                  <a:pt x="804" y="10"/>
                </a:lnTo>
                <a:lnTo>
                  <a:pt x="802" y="7"/>
                </a:lnTo>
                <a:lnTo>
                  <a:pt x="799" y="8"/>
                </a:lnTo>
                <a:lnTo>
                  <a:pt x="799" y="12"/>
                </a:lnTo>
                <a:lnTo>
                  <a:pt x="798" y="12"/>
                </a:lnTo>
                <a:lnTo>
                  <a:pt x="797" y="12"/>
                </a:lnTo>
                <a:lnTo>
                  <a:pt x="798" y="9"/>
                </a:lnTo>
                <a:lnTo>
                  <a:pt x="797" y="9"/>
                </a:lnTo>
                <a:lnTo>
                  <a:pt x="798" y="6"/>
                </a:lnTo>
                <a:lnTo>
                  <a:pt x="797" y="5"/>
                </a:lnTo>
                <a:lnTo>
                  <a:pt x="797" y="4"/>
                </a:lnTo>
                <a:lnTo>
                  <a:pt x="797" y="4"/>
                </a:lnTo>
                <a:lnTo>
                  <a:pt x="796" y="3"/>
                </a:lnTo>
                <a:lnTo>
                  <a:pt x="795" y="0"/>
                </a:lnTo>
                <a:lnTo>
                  <a:pt x="757" y="0"/>
                </a:lnTo>
                <a:lnTo>
                  <a:pt x="719" y="0"/>
                </a:lnTo>
                <a:lnTo>
                  <a:pt x="694" y="0"/>
                </a:lnTo>
                <a:lnTo>
                  <a:pt x="670" y="0"/>
                </a:lnTo>
                <a:lnTo>
                  <a:pt x="661" y="4"/>
                </a:lnTo>
                <a:lnTo>
                  <a:pt x="651" y="8"/>
                </a:lnTo>
                <a:lnTo>
                  <a:pt x="647" y="10"/>
                </a:lnTo>
                <a:lnTo>
                  <a:pt x="643" y="13"/>
                </a:lnTo>
                <a:lnTo>
                  <a:pt x="642" y="14"/>
                </a:lnTo>
                <a:lnTo>
                  <a:pt x="642" y="15"/>
                </a:lnTo>
                <a:lnTo>
                  <a:pt x="641" y="15"/>
                </a:lnTo>
                <a:lnTo>
                  <a:pt x="640" y="15"/>
                </a:lnTo>
                <a:lnTo>
                  <a:pt x="633" y="21"/>
                </a:lnTo>
                <a:lnTo>
                  <a:pt x="627" y="25"/>
                </a:lnTo>
                <a:lnTo>
                  <a:pt x="620" y="33"/>
                </a:lnTo>
                <a:lnTo>
                  <a:pt x="613" y="40"/>
                </a:lnTo>
                <a:lnTo>
                  <a:pt x="610" y="35"/>
                </a:lnTo>
                <a:lnTo>
                  <a:pt x="612" y="31"/>
                </a:lnTo>
                <a:lnTo>
                  <a:pt x="613" y="29"/>
                </a:lnTo>
                <a:lnTo>
                  <a:pt x="613" y="26"/>
                </a:lnTo>
                <a:lnTo>
                  <a:pt x="613" y="26"/>
                </a:lnTo>
                <a:lnTo>
                  <a:pt x="614" y="26"/>
                </a:lnTo>
                <a:lnTo>
                  <a:pt x="615" y="26"/>
                </a:lnTo>
                <a:lnTo>
                  <a:pt x="615" y="25"/>
                </a:lnTo>
                <a:lnTo>
                  <a:pt x="627" y="13"/>
                </a:lnTo>
                <a:lnTo>
                  <a:pt x="640" y="0"/>
                </a:lnTo>
                <a:lnTo>
                  <a:pt x="616" y="0"/>
                </a:lnTo>
                <a:lnTo>
                  <a:pt x="594" y="1"/>
                </a:lnTo>
                <a:lnTo>
                  <a:pt x="598" y="3"/>
                </a:lnTo>
                <a:lnTo>
                  <a:pt x="598" y="7"/>
                </a:lnTo>
                <a:lnTo>
                  <a:pt x="594" y="10"/>
                </a:lnTo>
                <a:lnTo>
                  <a:pt x="591" y="13"/>
                </a:lnTo>
                <a:lnTo>
                  <a:pt x="593" y="16"/>
                </a:lnTo>
                <a:lnTo>
                  <a:pt x="590" y="20"/>
                </a:lnTo>
                <a:lnTo>
                  <a:pt x="588" y="22"/>
                </a:lnTo>
                <a:lnTo>
                  <a:pt x="584" y="22"/>
                </a:lnTo>
                <a:lnTo>
                  <a:pt x="583" y="22"/>
                </a:lnTo>
                <a:lnTo>
                  <a:pt x="582" y="22"/>
                </a:lnTo>
                <a:lnTo>
                  <a:pt x="582" y="20"/>
                </a:lnTo>
                <a:lnTo>
                  <a:pt x="582" y="18"/>
                </a:lnTo>
                <a:lnTo>
                  <a:pt x="579" y="17"/>
                </a:lnTo>
                <a:lnTo>
                  <a:pt x="579" y="15"/>
                </a:lnTo>
                <a:lnTo>
                  <a:pt x="574" y="12"/>
                </a:lnTo>
                <a:lnTo>
                  <a:pt x="572" y="9"/>
                </a:lnTo>
                <a:lnTo>
                  <a:pt x="576" y="5"/>
                </a:lnTo>
                <a:lnTo>
                  <a:pt x="580" y="0"/>
                </a:lnTo>
                <a:lnTo>
                  <a:pt x="574" y="0"/>
                </a:lnTo>
                <a:lnTo>
                  <a:pt x="568" y="0"/>
                </a:lnTo>
                <a:lnTo>
                  <a:pt x="565" y="5"/>
                </a:lnTo>
                <a:lnTo>
                  <a:pt x="560" y="6"/>
                </a:lnTo>
                <a:lnTo>
                  <a:pt x="559" y="4"/>
                </a:lnTo>
                <a:lnTo>
                  <a:pt x="558" y="0"/>
                </a:lnTo>
                <a:lnTo>
                  <a:pt x="556" y="0"/>
                </a:lnTo>
                <a:lnTo>
                  <a:pt x="552" y="0"/>
                </a:lnTo>
                <a:lnTo>
                  <a:pt x="546" y="0"/>
                </a:lnTo>
                <a:lnTo>
                  <a:pt x="539" y="0"/>
                </a:lnTo>
                <a:lnTo>
                  <a:pt x="513" y="0"/>
                </a:lnTo>
                <a:lnTo>
                  <a:pt x="486" y="0"/>
                </a:lnTo>
                <a:lnTo>
                  <a:pt x="489" y="3"/>
                </a:lnTo>
                <a:lnTo>
                  <a:pt x="492" y="3"/>
                </a:lnTo>
                <a:lnTo>
                  <a:pt x="493" y="3"/>
                </a:lnTo>
                <a:lnTo>
                  <a:pt x="494" y="3"/>
                </a:lnTo>
                <a:lnTo>
                  <a:pt x="498" y="6"/>
                </a:lnTo>
                <a:lnTo>
                  <a:pt x="503" y="8"/>
                </a:lnTo>
                <a:lnTo>
                  <a:pt x="510" y="12"/>
                </a:lnTo>
                <a:lnTo>
                  <a:pt x="517" y="15"/>
                </a:lnTo>
                <a:lnTo>
                  <a:pt x="522" y="20"/>
                </a:lnTo>
                <a:lnTo>
                  <a:pt x="526" y="24"/>
                </a:lnTo>
                <a:lnTo>
                  <a:pt x="527" y="25"/>
                </a:lnTo>
                <a:lnTo>
                  <a:pt x="528" y="28"/>
                </a:lnTo>
                <a:lnTo>
                  <a:pt x="532" y="28"/>
                </a:lnTo>
                <a:lnTo>
                  <a:pt x="534" y="28"/>
                </a:lnTo>
                <a:lnTo>
                  <a:pt x="536" y="29"/>
                </a:lnTo>
                <a:lnTo>
                  <a:pt x="541" y="31"/>
                </a:lnTo>
                <a:lnTo>
                  <a:pt x="546" y="34"/>
                </a:lnTo>
                <a:lnTo>
                  <a:pt x="550" y="35"/>
                </a:lnTo>
                <a:lnTo>
                  <a:pt x="550" y="38"/>
                </a:lnTo>
                <a:lnTo>
                  <a:pt x="554" y="37"/>
                </a:lnTo>
                <a:lnTo>
                  <a:pt x="556" y="39"/>
                </a:lnTo>
                <a:lnTo>
                  <a:pt x="558" y="40"/>
                </a:lnTo>
                <a:lnTo>
                  <a:pt x="563" y="43"/>
                </a:lnTo>
                <a:lnTo>
                  <a:pt x="567" y="45"/>
                </a:lnTo>
                <a:lnTo>
                  <a:pt x="567" y="47"/>
                </a:lnTo>
                <a:lnTo>
                  <a:pt x="569" y="48"/>
                </a:lnTo>
                <a:lnTo>
                  <a:pt x="572" y="49"/>
                </a:lnTo>
                <a:lnTo>
                  <a:pt x="574" y="49"/>
                </a:lnTo>
                <a:lnTo>
                  <a:pt x="574" y="50"/>
                </a:lnTo>
                <a:lnTo>
                  <a:pt x="574" y="50"/>
                </a:lnTo>
                <a:lnTo>
                  <a:pt x="574" y="51"/>
                </a:lnTo>
                <a:lnTo>
                  <a:pt x="575" y="51"/>
                </a:lnTo>
                <a:lnTo>
                  <a:pt x="576" y="53"/>
                </a:lnTo>
                <a:lnTo>
                  <a:pt x="577" y="54"/>
                </a:lnTo>
                <a:lnTo>
                  <a:pt x="580" y="54"/>
                </a:lnTo>
                <a:lnTo>
                  <a:pt x="580" y="54"/>
                </a:lnTo>
                <a:lnTo>
                  <a:pt x="583" y="55"/>
                </a:lnTo>
                <a:lnTo>
                  <a:pt x="587" y="57"/>
                </a:lnTo>
                <a:lnTo>
                  <a:pt x="593" y="60"/>
                </a:lnTo>
                <a:lnTo>
                  <a:pt x="600" y="65"/>
                </a:lnTo>
                <a:lnTo>
                  <a:pt x="607" y="68"/>
                </a:lnTo>
                <a:lnTo>
                  <a:pt x="614" y="73"/>
                </a:lnTo>
                <a:lnTo>
                  <a:pt x="623" y="79"/>
                </a:lnTo>
                <a:lnTo>
                  <a:pt x="631" y="84"/>
                </a:lnTo>
                <a:lnTo>
                  <a:pt x="640" y="90"/>
                </a:lnTo>
                <a:lnTo>
                  <a:pt x="649" y="96"/>
                </a:lnTo>
                <a:lnTo>
                  <a:pt x="656" y="99"/>
                </a:lnTo>
                <a:lnTo>
                  <a:pt x="662" y="104"/>
                </a:lnTo>
                <a:lnTo>
                  <a:pt x="666" y="107"/>
                </a:lnTo>
                <a:lnTo>
                  <a:pt x="667" y="111"/>
                </a:lnTo>
                <a:lnTo>
                  <a:pt x="670" y="112"/>
                </a:lnTo>
                <a:lnTo>
                  <a:pt x="672" y="113"/>
                </a:lnTo>
                <a:lnTo>
                  <a:pt x="675" y="117"/>
                </a:lnTo>
                <a:lnTo>
                  <a:pt x="678" y="118"/>
                </a:lnTo>
                <a:lnTo>
                  <a:pt x="679" y="120"/>
                </a:lnTo>
                <a:lnTo>
                  <a:pt x="678" y="121"/>
                </a:lnTo>
                <a:lnTo>
                  <a:pt x="679" y="121"/>
                </a:lnTo>
                <a:lnTo>
                  <a:pt x="680" y="120"/>
                </a:lnTo>
                <a:lnTo>
                  <a:pt x="686" y="125"/>
                </a:lnTo>
                <a:lnTo>
                  <a:pt x="692" y="128"/>
                </a:lnTo>
                <a:lnTo>
                  <a:pt x="697" y="132"/>
                </a:lnTo>
                <a:lnTo>
                  <a:pt x="703" y="137"/>
                </a:lnTo>
                <a:lnTo>
                  <a:pt x="706" y="139"/>
                </a:lnTo>
                <a:lnTo>
                  <a:pt x="709" y="142"/>
                </a:lnTo>
                <a:lnTo>
                  <a:pt x="712" y="142"/>
                </a:lnTo>
                <a:lnTo>
                  <a:pt x="714" y="142"/>
                </a:lnTo>
                <a:lnTo>
                  <a:pt x="715" y="143"/>
                </a:lnTo>
                <a:lnTo>
                  <a:pt x="716" y="145"/>
                </a:lnTo>
                <a:lnTo>
                  <a:pt x="716" y="147"/>
                </a:lnTo>
                <a:lnTo>
                  <a:pt x="719" y="148"/>
                </a:lnTo>
                <a:lnTo>
                  <a:pt x="727" y="153"/>
                </a:lnTo>
                <a:lnTo>
                  <a:pt x="734" y="158"/>
                </a:lnTo>
                <a:lnTo>
                  <a:pt x="734" y="158"/>
                </a:lnTo>
                <a:lnTo>
                  <a:pt x="734" y="158"/>
                </a:lnTo>
                <a:lnTo>
                  <a:pt x="740" y="164"/>
                </a:lnTo>
                <a:lnTo>
                  <a:pt x="747" y="169"/>
                </a:lnTo>
                <a:lnTo>
                  <a:pt x="747" y="169"/>
                </a:lnTo>
                <a:lnTo>
                  <a:pt x="747" y="169"/>
                </a:lnTo>
                <a:lnTo>
                  <a:pt x="747" y="169"/>
                </a:lnTo>
                <a:lnTo>
                  <a:pt x="747" y="169"/>
                </a:lnTo>
                <a:lnTo>
                  <a:pt x="747" y="167"/>
                </a:lnTo>
                <a:lnTo>
                  <a:pt x="749" y="169"/>
                </a:lnTo>
                <a:lnTo>
                  <a:pt x="748" y="170"/>
                </a:lnTo>
                <a:lnTo>
                  <a:pt x="748" y="170"/>
                </a:lnTo>
                <a:lnTo>
                  <a:pt x="753" y="171"/>
                </a:lnTo>
                <a:lnTo>
                  <a:pt x="755" y="171"/>
                </a:lnTo>
                <a:lnTo>
                  <a:pt x="756" y="172"/>
                </a:lnTo>
                <a:lnTo>
                  <a:pt x="756" y="174"/>
                </a:lnTo>
                <a:lnTo>
                  <a:pt x="758" y="174"/>
                </a:lnTo>
                <a:lnTo>
                  <a:pt x="760" y="174"/>
                </a:lnTo>
                <a:lnTo>
                  <a:pt x="762" y="176"/>
                </a:lnTo>
                <a:lnTo>
                  <a:pt x="765" y="178"/>
                </a:lnTo>
                <a:lnTo>
                  <a:pt x="767" y="180"/>
                </a:lnTo>
                <a:lnTo>
                  <a:pt x="770" y="182"/>
                </a:lnTo>
                <a:lnTo>
                  <a:pt x="773" y="183"/>
                </a:lnTo>
                <a:lnTo>
                  <a:pt x="775" y="186"/>
                </a:lnTo>
                <a:lnTo>
                  <a:pt x="777" y="184"/>
                </a:lnTo>
                <a:lnTo>
                  <a:pt x="778" y="184"/>
                </a:lnTo>
                <a:lnTo>
                  <a:pt x="777" y="186"/>
                </a:lnTo>
                <a:lnTo>
                  <a:pt x="777" y="186"/>
                </a:lnTo>
                <a:lnTo>
                  <a:pt x="778" y="186"/>
                </a:lnTo>
                <a:lnTo>
                  <a:pt x="779" y="186"/>
                </a:lnTo>
                <a:lnTo>
                  <a:pt x="781" y="186"/>
                </a:lnTo>
                <a:lnTo>
                  <a:pt x="783" y="186"/>
                </a:lnTo>
                <a:lnTo>
                  <a:pt x="785" y="189"/>
                </a:lnTo>
                <a:lnTo>
                  <a:pt x="787" y="186"/>
                </a:lnTo>
                <a:lnTo>
                  <a:pt x="787" y="187"/>
                </a:lnTo>
                <a:lnTo>
                  <a:pt x="786" y="188"/>
                </a:lnTo>
                <a:lnTo>
                  <a:pt x="787" y="189"/>
                </a:lnTo>
                <a:lnTo>
                  <a:pt x="787" y="190"/>
                </a:lnTo>
                <a:lnTo>
                  <a:pt x="789" y="190"/>
                </a:lnTo>
                <a:lnTo>
                  <a:pt x="789" y="191"/>
                </a:lnTo>
                <a:lnTo>
                  <a:pt x="791" y="192"/>
                </a:lnTo>
                <a:lnTo>
                  <a:pt x="793" y="195"/>
                </a:lnTo>
                <a:lnTo>
                  <a:pt x="796" y="194"/>
                </a:lnTo>
                <a:lnTo>
                  <a:pt x="798" y="194"/>
                </a:lnTo>
                <a:lnTo>
                  <a:pt x="798" y="195"/>
                </a:lnTo>
                <a:lnTo>
                  <a:pt x="798" y="196"/>
                </a:lnTo>
                <a:lnTo>
                  <a:pt x="798" y="196"/>
                </a:lnTo>
                <a:lnTo>
                  <a:pt x="799" y="195"/>
                </a:lnTo>
                <a:lnTo>
                  <a:pt x="799" y="196"/>
                </a:lnTo>
                <a:lnTo>
                  <a:pt x="800" y="196"/>
                </a:lnTo>
                <a:lnTo>
                  <a:pt x="799" y="197"/>
                </a:lnTo>
                <a:lnTo>
                  <a:pt x="799" y="198"/>
                </a:lnTo>
                <a:lnTo>
                  <a:pt x="800" y="198"/>
                </a:lnTo>
                <a:lnTo>
                  <a:pt x="803" y="196"/>
                </a:lnTo>
                <a:lnTo>
                  <a:pt x="802" y="197"/>
                </a:lnTo>
                <a:lnTo>
                  <a:pt x="803" y="198"/>
                </a:lnTo>
                <a:lnTo>
                  <a:pt x="803" y="198"/>
                </a:lnTo>
                <a:lnTo>
                  <a:pt x="803" y="198"/>
                </a:lnTo>
                <a:lnTo>
                  <a:pt x="804" y="199"/>
                </a:lnTo>
                <a:lnTo>
                  <a:pt x="805" y="199"/>
                </a:lnTo>
                <a:lnTo>
                  <a:pt x="804" y="200"/>
                </a:lnTo>
                <a:lnTo>
                  <a:pt x="805" y="201"/>
                </a:lnTo>
                <a:lnTo>
                  <a:pt x="807" y="199"/>
                </a:lnTo>
                <a:lnTo>
                  <a:pt x="810" y="196"/>
                </a:lnTo>
                <a:lnTo>
                  <a:pt x="815" y="201"/>
                </a:lnTo>
                <a:lnTo>
                  <a:pt x="823" y="206"/>
                </a:lnTo>
                <a:lnTo>
                  <a:pt x="822" y="206"/>
                </a:lnTo>
                <a:lnTo>
                  <a:pt x="821" y="206"/>
                </a:lnTo>
                <a:lnTo>
                  <a:pt x="827" y="209"/>
                </a:lnTo>
                <a:lnTo>
                  <a:pt x="831" y="212"/>
                </a:lnTo>
                <a:lnTo>
                  <a:pt x="833" y="214"/>
                </a:lnTo>
                <a:lnTo>
                  <a:pt x="837" y="216"/>
                </a:lnTo>
                <a:lnTo>
                  <a:pt x="844" y="221"/>
                </a:lnTo>
                <a:lnTo>
                  <a:pt x="849" y="228"/>
                </a:lnTo>
                <a:lnTo>
                  <a:pt x="853" y="228"/>
                </a:lnTo>
                <a:lnTo>
                  <a:pt x="857" y="229"/>
                </a:lnTo>
                <a:lnTo>
                  <a:pt x="860" y="231"/>
                </a:lnTo>
                <a:lnTo>
                  <a:pt x="863" y="230"/>
                </a:lnTo>
                <a:lnTo>
                  <a:pt x="863" y="231"/>
                </a:lnTo>
                <a:lnTo>
                  <a:pt x="864" y="233"/>
                </a:lnTo>
                <a:lnTo>
                  <a:pt x="865" y="232"/>
                </a:lnTo>
                <a:lnTo>
                  <a:pt x="867" y="232"/>
                </a:lnTo>
                <a:lnTo>
                  <a:pt x="867" y="233"/>
                </a:lnTo>
                <a:lnTo>
                  <a:pt x="865" y="234"/>
                </a:lnTo>
                <a:lnTo>
                  <a:pt x="868" y="234"/>
                </a:lnTo>
                <a:lnTo>
                  <a:pt x="870" y="234"/>
                </a:lnTo>
                <a:lnTo>
                  <a:pt x="873" y="237"/>
                </a:lnTo>
                <a:lnTo>
                  <a:pt x="874" y="238"/>
                </a:lnTo>
                <a:lnTo>
                  <a:pt x="878" y="240"/>
                </a:lnTo>
                <a:lnTo>
                  <a:pt x="881" y="241"/>
                </a:lnTo>
                <a:lnTo>
                  <a:pt x="884" y="241"/>
                </a:lnTo>
                <a:lnTo>
                  <a:pt x="886" y="241"/>
                </a:lnTo>
                <a:lnTo>
                  <a:pt x="888" y="244"/>
                </a:lnTo>
                <a:lnTo>
                  <a:pt x="890" y="245"/>
                </a:lnTo>
                <a:lnTo>
                  <a:pt x="894" y="248"/>
                </a:lnTo>
                <a:lnTo>
                  <a:pt x="898" y="252"/>
                </a:lnTo>
                <a:lnTo>
                  <a:pt x="902" y="255"/>
                </a:lnTo>
                <a:lnTo>
                  <a:pt x="906" y="256"/>
                </a:lnTo>
                <a:lnTo>
                  <a:pt x="906" y="257"/>
                </a:lnTo>
                <a:lnTo>
                  <a:pt x="907" y="258"/>
                </a:lnTo>
                <a:lnTo>
                  <a:pt x="910" y="259"/>
                </a:lnTo>
                <a:lnTo>
                  <a:pt x="912" y="261"/>
                </a:lnTo>
                <a:lnTo>
                  <a:pt x="918" y="263"/>
                </a:lnTo>
                <a:lnTo>
                  <a:pt x="922" y="261"/>
                </a:lnTo>
                <a:lnTo>
                  <a:pt x="922" y="263"/>
                </a:lnTo>
                <a:lnTo>
                  <a:pt x="925" y="265"/>
                </a:lnTo>
                <a:lnTo>
                  <a:pt x="926" y="263"/>
                </a:lnTo>
                <a:lnTo>
                  <a:pt x="927" y="263"/>
                </a:lnTo>
                <a:lnTo>
                  <a:pt x="928" y="259"/>
                </a:lnTo>
                <a:lnTo>
                  <a:pt x="929" y="258"/>
                </a:lnTo>
                <a:lnTo>
                  <a:pt x="930" y="257"/>
                </a:lnTo>
                <a:lnTo>
                  <a:pt x="929" y="256"/>
                </a:lnTo>
                <a:lnTo>
                  <a:pt x="930" y="256"/>
                </a:lnTo>
                <a:lnTo>
                  <a:pt x="931" y="257"/>
                </a:lnTo>
                <a:lnTo>
                  <a:pt x="931" y="255"/>
                </a:lnTo>
                <a:lnTo>
                  <a:pt x="931" y="254"/>
                </a:lnTo>
                <a:lnTo>
                  <a:pt x="933" y="254"/>
                </a:lnTo>
                <a:lnTo>
                  <a:pt x="933" y="252"/>
                </a:lnTo>
                <a:lnTo>
                  <a:pt x="934" y="253"/>
                </a:lnTo>
                <a:lnTo>
                  <a:pt x="934" y="250"/>
                </a:lnTo>
                <a:lnTo>
                  <a:pt x="935" y="250"/>
                </a:lnTo>
                <a:lnTo>
                  <a:pt x="934" y="248"/>
                </a:lnTo>
                <a:lnTo>
                  <a:pt x="935" y="249"/>
                </a:lnTo>
                <a:lnTo>
                  <a:pt x="936" y="249"/>
                </a:lnTo>
                <a:lnTo>
                  <a:pt x="936" y="248"/>
                </a:lnTo>
                <a:lnTo>
                  <a:pt x="935" y="247"/>
                </a:lnTo>
                <a:lnTo>
                  <a:pt x="936" y="247"/>
                </a:lnTo>
                <a:lnTo>
                  <a:pt x="937" y="247"/>
                </a:lnTo>
                <a:lnTo>
                  <a:pt x="938" y="245"/>
                </a:lnTo>
                <a:lnTo>
                  <a:pt x="937" y="242"/>
                </a:lnTo>
                <a:lnTo>
                  <a:pt x="940" y="241"/>
                </a:lnTo>
                <a:lnTo>
                  <a:pt x="943" y="238"/>
                </a:lnTo>
                <a:lnTo>
                  <a:pt x="942" y="237"/>
                </a:lnTo>
                <a:lnTo>
                  <a:pt x="942" y="234"/>
                </a:lnTo>
                <a:lnTo>
                  <a:pt x="943" y="234"/>
                </a:lnTo>
                <a:lnTo>
                  <a:pt x="944" y="234"/>
                </a:lnTo>
                <a:lnTo>
                  <a:pt x="946" y="230"/>
                </a:lnTo>
                <a:lnTo>
                  <a:pt x="946" y="224"/>
                </a:lnTo>
                <a:lnTo>
                  <a:pt x="948" y="223"/>
                </a:lnTo>
                <a:lnTo>
                  <a:pt x="947" y="220"/>
                </a:lnTo>
                <a:lnTo>
                  <a:pt x="950" y="213"/>
                </a:lnTo>
                <a:lnTo>
                  <a:pt x="947" y="205"/>
                </a:lnTo>
                <a:lnTo>
                  <a:pt x="950" y="200"/>
                </a:lnTo>
                <a:lnTo>
                  <a:pt x="947" y="197"/>
                </a:lnTo>
                <a:lnTo>
                  <a:pt x="948" y="194"/>
                </a:lnTo>
                <a:lnTo>
                  <a:pt x="948" y="190"/>
                </a:lnTo>
                <a:lnTo>
                  <a:pt x="953" y="188"/>
                </a:lnTo>
                <a:lnTo>
                  <a:pt x="956" y="191"/>
                </a:lnTo>
                <a:lnTo>
                  <a:pt x="962" y="200"/>
                </a:lnTo>
                <a:lnTo>
                  <a:pt x="969" y="204"/>
                </a:lnTo>
                <a:lnTo>
                  <a:pt x="968" y="206"/>
                </a:lnTo>
                <a:lnTo>
                  <a:pt x="970" y="206"/>
                </a:lnTo>
                <a:lnTo>
                  <a:pt x="969" y="209"/>
                </a:lnTo>
                <a:lnTo>
                  <a:pt x="971" y="212"/>
                </a:lnTo>
                <a:lnTo>
                  <a:pt x="975" y="214"/>
                </a:lnTo>
                <a:lnTo>
                  <a:pt x="978" y="216"/>
                </a:lnTo>
                <a:lnTo>
                  <a:pt x="978" y="217"/>
                </a:lnTo>
                <a:lnTo>
                  <a:pt x="979" y="219"/>
                </a:lnTo>
                <a:lnTo>
                  <a:pt x="979" y="217"/>
                </a:lnTo>
                <a:lnTo>
                  <a:pt x="980" y="217"/>
                </a:lnTo>
                <a:lnTo>
                  <a:pt x="980" y="220"/>
                </a:lnTo>
                <a:lnTo>
                  <a:pt x="981" y="222"/>
                </a:lnTo>
                <a:lnTo>
                  <a:pt x="981" y="221"/>
                </a:lnTo>
                <a:lnTo>
                  <a:pt x="983" y="220"/>
                </a:lnTo>
                <a:lnTo>
                  <a:pt x="985" y="226"/>
                </a:lnTo>
                <a:lnTo>
                  <a:pt x="989" y="230"/>
                </a:lnTo>
                <a:lnTo>
                  <a:pt x="989" y="232"/>
                </a:lnTo>
                <a:lnTo>
                  <a:pt x="991" y="236"/>
                </a:lnTo>
                <a:lnTo>
                  <a:pt x="992" y="236"/>
                </a:lnTo>
                <a:lnTo>
                  <a:pt x="994" y="237"/>
                </a:lnTo>
                <a:lnTo>
                  <a:pt x="994" y="238"/>
                </a:lnTo>
                <a:lnTo>
                  <a:pt x="993" y="239"/>
                </a:lnTo>
                <a:lnTo>
                  <a:pt x="994" y="239"/>
                </a:lnTo>
                <a:lnTo>
                  <a:pt x="994" y="239"/>
                </a:lnTo>
                <a:lnTo>
                  <a:pt x="995" y="240"/>
                </a:lnTo>
                <a:lnTo>
                  <a:pt x="995" y="241"/>
                </a:lnTo>
                <a:lnTo>
                  <a:pt x="994" y="241"/>
                </a:lnTo>
                <a:lnTo>
                  <a:pt x="993" y="241"/>
                </a:lnTo>
                <a:lnTo>
                  <a:pt x="994" y="242"/>
                </a:lnTo>
                <a:lnTo>
                  <a:pt x="994" y="242"/>
                </a:lnTo>
                <a:lnTo>
                  <a:pt x="994" y="244"/>
                </a:lnTo>
                <a:lnTo>
                  <a:pt x="993" y="245"/>
                </a:lnTo>
                <a:lnTo>
                  <a:pt x="995" y="246"/>
                </a:lnTo>
                <a:lnTo>
                  <a:pt x="996" y="247"/>
                </a:lnTo>
                <a:lnTo>
                  <a:pt x="997" y="247"/>
                </a:lnTo>
                <a:lnTo>
                  <a:pt x="1000" y="247"/>
                </a:lnTo>
                <a:lnTo>
                  <a:pt x="1001" y="247"/>
                </a:lnTo>
                <a:lnTo>
                  <a:pt x="1002" y="248"/>
                </a:lnTo>
                <a:lnTo>
                  <a:pt x="1001" y="248"/>
                </a:lnTo>
                <a:lnTo>
                  <a:pt x="1001" y="247"/>
                </a:lnTo>
                <a:lnTo>
                  <a:pt x="1001" y="249"/>
                </a:lnTo>
                <a:lnTo>
                  <a:pt x="1002" y="250"/>
                </a:lnTo>
                <a:lnTo>
                  <a:pt x="1002" y="249"/>
                </a:lnTo>
                <a:lnTo>
                  <a:pt x="1003" y="247"/>
                </a:lnTo>
                <a:lnTo>
                  <a:pt x="1003" y="249"/>
                </a:lnTo>
                <a:lnTo>
                  <a:pt x="1003" y="250"/>
                </a:lnTo>
                <a:lnTo>
                  <a:pt x="1002" y="253"/>
                </a:lnTo>
                <a:lnTo>
                  <a:pt x="1002" y="253"/>
                </a:lnTo>
                <a:lnTo>
                  <a:pt x="1003" y="255"/>
                </a:lnTo>
                <a:lnTo>
                  <a:pt x="1005" y="257"/>
                </a:lnTo>
                <a:lnTo>
                  <a:pt x="1006" y="257"/>
                </a:lnTo>
                <a:lnTo>
                  <a:pt x="1008" y="257"/>
                </a:lnTo>
                <a:lnTo>
                  <a:pt x="1006" y="259"/>
                </a:lnTo>
                <a:lnTo>
                  <a:pt x="1009" y="261"/>
                </a:lnTo>
                <a:lnTo>
                  <a:pt x="1009" y="263"/>
                </a:lnTo>
                <a:lnTo>
                  <a:pt x="1009" y="264"/>
                </a:lnTo>
                <a:lnTo>
                  <a:pt x="1010" y="263"/>
                </a:lnTo>
                <a:lnTo>
                  <a:pt x="1010" y="261"/>
                </a:lnTo>
                <a:lnTo>
                  <a:pt x="1011" y="262"/>
                </a:lnTo>
                <a:lnTo>
                  <a:pt x="1011" y="262"/>
                </a:lnTo>
                <a:lnTo>
                  <a:pt x="1011" y="264"/>
                </a:lnTo>
                <a:lnTo>
                  <a:pt x="1012" y="266"/>
                </a:lnTo>
                <a:lnTo>
                  <a:pt x="1013" y="267"/>
                </a:lnTo>
                <a:lnTo>
                  <a:pt x="1016" y="267"/>
                </a:lnTo>
                <a:lnTo>
                  <a:pt x="1014" y="271"/>
                </a:lnTo>
                <a:lnTo>
                  <a:pt x="1017" y="271"/>
                </a:lnTo>
                <a:lnTo>
                  <a:pt x="1017" y="272"/>
                </a:lnTo>
                <a:lnTo>
                  <a:pt x="1017" y="273"/>
                </a:lnTo>
                <a:lnTo>
                  <a:pt x="1016" y="273"/>
                </a:lnTo>
                <a:lnTo>
                  <a:pt x="1016" y="273"/>
                </a:lnTo>
                <a:lnTo>
                  <a:pt x="1016" y="273"/>
                </a:lnTo>
                <a:lnTo>
                  <a:pt x="1016" y="273"/>
                </a:lnTo>
                <a:lnTo>
                  <a:pt x="1014" y="277"/>
                </a:lnTo>
                <a:lnTo>
                  <a:pt x="1014" y="280"/>
                </a:lnTo>
                <a:lnTo>
                  <a:pt x="1016" y="279"/>
                </a:lnTo>
                <a:lnTo>
                  <a:pt x="1017" y="278"/>
                </a:lnTo>
                <a:lnTo>
                  <a:pt x="1018" y="279"/>
                </a:lnTo>
                <a:lnTo>
                  <a:pt x="1018" y="280"/>
                </a:lnTo>
                <a:lnTo>
                  <a:pt x="1019" y="280"/>
                </a:lnTo>
                <a:lnTo>
                  <a:pt x="1019" y="280"/>
                </a:lnTo>
                <a:lnTo>
                  <a:pt x="1019" y="281"/>
                </a:lnTo>
                <a:lnTo>
                  <a:pt x="1019" y="283"/>
                </a:lnTo>
                <a:lnTo>
                  <a:pt x="1020" y="283"/>
                </a:lnTo>
                <a:lnTo>
                  <a:pt x="1022" y="283"/>
                </a:lnTo>
                <a:lnTo>
                  <a:pt x="1021" y="284"/>
                </a:lnTo>
                <a:lnTo>
                  <a:pt x="1021" y="286"/>
                </a:lnTo>
                <a:lnTo>
                  <a:pt x="1021" y="284"/>
                </a:lnTo>
                <a:lnTo>
                  <a:pt x="1021" y="284"/>
                </a:lnTo>
                <a:lnTo>
                  <a:pt x="1020" y="284"/>
                </a:lnTo>
                <a:lnTo>
                  <a:pt x="1021" y="287"/>
                </a:lnTo>
                <a:lnTo>
                  <a:pt x="1021" y="288"/>
                </a:lnTo>
                <a:lnTo>
                  <a:pt x="1021" y="290"/>
                </a:lnTo>
                <a:lnTo>
                  <a:pt x="1025" y="294"/>
                </a:lnTo>
                <a:lnTo>
                  <a:pt x="1026" y="296"/>
                </a:lnTo>
                <a:lnTo>
                  <a:pt x="1025" y="295"/>
                </a:lnTo>
                <a:lnTo>
                  <a:pt x="1025" y="295"/>
                </a:lnTo>
                <a:lnTo>
                  <a:pt x="1025" y="296"/>
                </a:lnTo>
                <a:lnTo>
                  <a:pt x="1024" y="297"/>
                </a:lnTo>
                <a:lnTo>
                  <a:pt x="1026" y="300"/>
                </a:lnTo>
                <a:lnTo>
                  <a:pt x="1027" y="303"/>
                </a:lnTo>
                <a:lnTo>
                  <a:pt x="1027" y="303"/>
                </a:lnTo>
                <a:lnTo>
                  <a:pt x="1026" y="303"/>
                </a:lnTo>
                <a:lnTo>
                  <a:pt x="1025" y="300"/>
                </a:lnTo>
                <a:lnTo>
                  <a:pt x="1024" y="303"/>
                </a:lnTo>
                <a:lnTo>
                  <a:pt x="1025" y="305"/>
                </a:lnTo>
                <a:lnTo>
                  <a:pt x="1026" y="307"/>
                </a:lnTo>
                <a:lnTo>
                  <a:pt x="1025" y="307"/>
                </a:lnTo>
                <a:lnTo>
                  <a:pt x="1025" y="306"/>
                </a:lnTo>
                <a:lnTo>
                  <a:pt x="1024" y="309"/>
                </a:lnTo>
                <a:lnTo>
                  <a:pt x="1022" y="312"/>
                </a:lnTo>
                <a:lnTo>
                  <a:pt x="1025" y="314"/>
                </a:lnTo>
                <a:lnTo>
                  <a:pt x="1028" y="315"/>
                </a:lnTo>
                <a:lnTo>
                  <a:pt x="1027" y="315"/>
                </a:lnTo>
                <a:lnTo>
                  <a:pt x="1027" y="316"/>
                </a:lnTo>
                <a:lnTo>
                  <a:pt x="1029" y="316"/>
                </a:lnTo>
                <a:lnTo>
                  <a:pt x="1030" y="317"/>
                </a:lnTo>
                <a:lnTo>
                  <a:pt x="1029" y="319"/>
                </a:lnTo>
                <a:lnTo>
                  <a:pt x="1029" y="321"/>
                </a:lnTo>
                <a:lnTo>
                  <a:pt x="1030" y="322"/>
                </a:lnTo>
                <a:lnTo>
                  <a:pt x="1029" y="324"/>
                </a:lnTo>
                <a:lnTo>
                  <a:pt x="1032" y="328"/>
                </a:lnTo>
                <a:lnTo>
                  <a:pt x="1029" y="331"/>
                </a:lnTo>
                <a:lnTo>
                  <a:pt x="1029" y="330"/>
                </a:lnTo>
                <a:lnTo>
                  <a:pt x="1029" y="330"/>
                </a:lnTo>
                <a:lnTo>
                  <a:pt x="1021" y="330"/>
                </a:lnTo>
                <a:lnTo>
                  <a:pt x="1016" y="329"/>
                </a:lnTo>
                <a:lnTo>
                  <a:pt x="1017" y="330"/>
                </a:lnTo>
                <a:lnTo>
                  <a:pt x="1017" y="332"/>
                </a:lnTo>
                <a:lnTo>
                  <a:pt x="1020" y="333"/>
                </a:lnTo>
                <a:lnTo>
                  <a:pt x="1024" y="336"/>
                </a:lnTo>
                <a:lnTo>
                  <a:pt x="1026" y="335"/>
                </a:lnTo>
                <a:lnTo>
                  <a:pt x="1028" y="338"/>
                </a:lnTo>
                <a:lnTo>
                  <a:pt x="1034" y="339"/>
                </a:lnTo>
                <a:lnTo>
                  <a:pt x="1039" y="342"/>
                </a:lnTo>
                <a:lnTo>
                  <a:pt x="1041" y="344"/>
                </a:lnTo>
                <a:lnTo>
                  <a:pt x="1042" y="345"/>
                </a:lnTo>
                <a:lnTo>
                  <a:pt x="1044" y="345"/>
                </a:lnTo>
                <a:lnTo>
                  <a:pt x="1046" y="345"/>
                </a:lnTo>
                <a:lnTo>
                  <a:pt x="1045" y="346"/>
                </a:lnTo>
                <a:lnTo>
                  <a:pt x="1045" y="346"/>
                </a:lnTo>
                <a:lnTo>
                  <a:pt x="1046" y="346"/>
                </a:lnTo>
                <a:lnTo>
                  <a:pt x="1046" y="346"/>
                </a:lnTo>
                <a:lnTo>
                  <a:pt x="1050" y="349"/>
                </a:lnTo>
                <a:lnTo>
                  <a:pt x="1053" y="349"/>
                </a:lnTo>
                <a:lnTo>
                  <a:pt x="1057" y="354"/>
                </a:lnTo>
                <a:lnTo>
                  <a:pt x="1061" y="356"/>
                </a:lnTo>
                <a:lnTo>
                  <a:pt x="1063" y="355"/>
                </a:lnTo>
                <a:lnTo>
                  <a:pt x="1066" y="357"/>
                </a:lnTo>
                <a:lnTo>
                  <a:pt x="1069" y="358"/>
                </a:lnTo>
                <a:lnTo>
                  <a:pt x="1071" y="362"/>
                </a:lnTo>
                <a:lnTo>
                  <a:pt x="1075" y="362"/>
                </a:lnTo>
                <a:lnTo>
                  <a:pt x="1078" y="362"/>
                </a:lnTo>
                <a:lnTo>
                  <a:pt x="1082" y="365"/>
                </a:lnTo>
                <a:lnTo>
                  <a:pt x="1086" y="367"/>
                </a:lnTo>
                <a:lnTo>
                  <a:pt x="1086" y="365"/>
                </a:lnTo>
                <a:lnTo>
                  <a:pt x="1086" y="363"/>
                </a:lnTo>
                <a:lnTo>
                  <a:pt x="1086" y="361"/>
                </a:lnTo>
                <a:lnTo>
                  <a:pt x="1087" y="358"/>
                </a:lnTo>
                <a:lnTo>
                  <a:pt x="1088" y="363"/>
                </a:lnTo>
                <a:lnTo>
                  <a:pt x="1088" y="367"/>
                </a:lnTo>
                <a:lnTo>
                  <a:pt x="1094" y="372"/>
                </a:lnTo>
                <a:lnTo>
                  <a:pt x="1101" y="371"/>
                </a:lnTo>
                <a:lnTo>
                  <a:pt x="1100" y="371"/>
                </a:lnTo>
                <a:lnTo>
                  <a:pt x="1100" y="370"/>
                </a:lnTo>
                <a:lnTo>
                  <a:pt x="1100" y="370"/>
                </a:lnTo>
                <a:lnTo>
                  <a:pt x="1100" y="369"/>
                </a:lnTo>
                <a:lnTo>
                  <a:pt x="1100" y="367"/>
                </a:lnTo>
                <a:lnTo>
                  <a:pt x="1098" y="369"/>
                </a:lnTo>
                <a:lnTo>
                  <a:pt x="1096" y="366"/>
                </a:lnTo>
                <a:lnTo>
                  <a:pt x="1095" y="364"/>
                </a:lnTo>
                <a:lnTo>
                  <a:pt x="1099" y="363"/>
                </a:lnTo>
                <a:lnTo>
                  <a:pt x="1102" y="363"/>
                </a:lnTo>
                <a:lnTo>
                  <a:pt x="1094" y="361"/>
                </a:lnTo>
                <a:lnTo>
                  <a:pt x="1088" y="355"/>
                </a:lnTo>
                <a:lnTo>
                  <a:pt x="1087" y="355"/>
                </a:lnTo>
                <a:lnTo>
                  <a:pt x="1087" y="354"/>
                </a:lnTo>
                <a:lnTo>
                  <a:pt x="1088" y="353"/>
                </a:lnTo>
                <a:lnTo>
                  <a:pt x="1091" y="352"/>
                </a:lnTo>
                <a:lnTo>
                  <a:pt x="1091" y="354"/>
                </a:lnTo>
                <a:lnTo>
                  <a:pt x="1093" y="353"/>
                </a:lnTo>
                <a:lnTo>
                  <a:pt x="1098" y="355"/>
                </a:lnTo>
                <a:lnTo>
                  <a:pt x="1101" y="355"/>
                </a:lnTo>
                <a:lnTo>
                  <a:pt x="1103" y="357"/>
                </a:lnTo>
                <a:lnTo>
                  <a:pt x="1104" y="356"/>
                </a:lnTo>
                <a:close/>
                <a:moveTo>
                  <a:pt x="481" y="267"/>
                </a:moveTo>
                <a:lnTo>
                  <a:pt x="482" y="265"/>
                </a:lnTo>
                <a:lnTo>
                  <a:pt x="481" y="263"/>
                </a:lnTo>
                <a:lnTo>
                  <a:pt x="481" y="265"/>
                </a:lnTo>
                <a:lnTo>
                  <a:pt x="481" y="267"/>
                </a:lnTo>
                <a:close/>
                <a:moveTo>
                  <a:pt x="491" y="408"/>
                </a:moveTo>
                <a:lnTo>
                  <a:pt x="491" y="408"/>
                </a:lnTo>
                <a:lnTo>
                  <a:pt x="490" y="410"/>
                </a:lnTo>
                <a:lnTo>
                  <a:pt x="491" y="410"/>
                </a:lnTo>
                <a:lnTo>
                  <a:pt x="491" y="410"/>
                </a:lnTo>
                <a:lnTo>
                  <a:pt x="491" y="408"/>
                </a:lnTo>
                <a:lnTo>
                  <a:pt x="491" y="408"/>
                </a:lnTo>
                <a:lnTo>
                  <a:pt x="491" y="408"/>
                </a:lnTo>
                <a:lnTo>
                  <a:pt x="491" y="408"/>
                </a:lnTo>
                <a:close/>
                <a:moveTo>
                  <a:pt x="484" y="427"/>
                </a:moveTo>
                <a:lnTo>
                  <a:pt x="485" y="420"/>
                </a:lnTo>
                <a:lnTo>
                  <a:pt x="486" y="413"/>
                </a:lnTo>
                <a:lnTo>
                  <a:pt x="486" y="403"/>
                </a:lnTo>
                <a:lnTo>
                  <a:pt x="488" y="394"/>
                </a:lnTo>
                <a:lnTo>
                  <a:pt x="490" y="373"/>
                </a:lnTo>
                <a:lnTo>
                  <a:pt x="491" y="353"/>
                </a:lnTo>
                <a:lnTo>
                  <a:pt x="497" y="311"/>
                </a:lnTo>
                <a:lnTo>
                  <a:pt x="500" y="274"/>
                </a:lnTo>
                <a:lnTo>
                  <a:pt x="494" y="312"/>
                </a:lnTo>
                <a:lnTo>
                  <a:pt x="490" y="354"/>
                </a:lnTo>
                <a:lnTo>
                  <a:pt x="489" y="375"/>
                </a:lnTo>
                <a:lnTo>
                  <a:pt x="486" y="397"/>
                </a:lnTo>
                <a:lnTo>
                  <a:pt x="485" y="407"/>
                </a:lnTo>
                <a:lnTo>
                  <a:pt x="484" y="416"/>
                </a:lnTo>
                <a:lnTo>
                  <a:pt x="484" y="420"/>
                </a:lnTo>
                <a:lnTo>
                  <a:pt x="484" y="422"/>
                </a:lnTo>
                <a:lnTo>
                  <a:pt x="483" y="422"/>
                </a:lnTo>
                <a:lnTo>
                  <a:pt x="483" y="423"/>
                </a:lnTo>
                <a:lnTo>
                  <a:pt x="483" y="425"/>
                </a:lnTo>
                <a:lnTo>
                  <a:pt x="483" y="428"/>
                </a:lnTo>
                <a:lnTo>
                  <a:pt x="483" y="443"/>
                </a:lnTo>
                <a:lnTo>
                  <a:pt x="482" y="457"/>
                </a:lnTo>
                <a:lnTo>
                  <a:pt x="481" y="468"/>
                </a:lnTo>
                <a:lnTo>
                  <a:pt x="481" y="478"/>
                </a:lnTo>
                <a:lnTo>
                  <a:pt x="480" y="488"/>
                </a:lnTo>
                <a:lnTo>
                  <a:pt x="481" y="498"/>
                </a:lnTo>
                <a:lnTo>
                  <a:pt x="482" y="500"/>
                </a:lnTo>
                <a:lnTo>
                  <a:pt x="482" y="498"/>
                </a:lnTo>
                <a:lnTo>
                  <a:pt x="482" y="494"/>
                </a:lnTo>
                <a:lnTo>
                  <a:pt x="482" y="489"/>
                </a:lnTo>
                <a:lnTo>
                  <a:pt x="482" y="479"/>
                </a:lnTo>
                <a:lnTo>
                  <a:pt x="483" y="469"/>
                </a:lnTo>
                <a:lnTo>
                  <a:pt x="484" y="448"/>
                </a:lnTo>
                <a:lnTo>
                  <a:pt x="484" y="427"/>
                </a:lnTo>
                <a:close/>
                <a:moveTo>
                  <a:pt x="480" y="302"/>
                </a:moveTo>
                <a:lnTo>
                  <a:pt x="481" y="298"/>
                </a:lnTo>
                <a:lnTo>
                  <a:pt x="481" y="292"/>
                </a:lnTo>
                <a:lnTo>
                  <a:pt x="480" y="297"/>
                </a:lnTo>
                <a:lnTo>
                  <a:pt x="480" y="302"/>
                </a:lnTo>
                <a:lnTo>
                  <a:pt x="478" y="300"/>
                </a:lnTo>
                <a:lnTo>
                  <a:pt x="480" y="302"/>
                </a:lnTo>
                <a:close/>
                <a:moveTo>
                  <a:pt x="601" y="502"/>
                </a:moveTo>
                <a:lnTo>
                  <a:pt x="601" y="503"/>
                </a:lnTo>
                <a:lnTo>
                  <a:pt x="601" y="503"/>
                </a:lnTo>
                <a:lnTo>
                  <a:pt x="601" y="503"/>
                </a:lnTo>
                <a:lnTo>
                  <a:pt x="602" y="503"/>
                </a:lnTo>
                <a:lnTo>
                  <a:pt x="601" y="502"/>
                </a:lnTo>
                <a:lnTo>
                  <a:pt x="601" y="502"/>
                </a:lnTo>
                <a:lnTo>
                  <a:pt x="601" y="503"/>
                </a:lnTo>
                <a:lnTo>
                  <a:pt x="601" y="502"/>
                </a:lnTo>
                <a:close/>
                <a:moveTo>
                  <a:pt x="480" y="290"/>
                </a:moveTo>
                <a:lnTo>
                  <a:pt x="482" y="287"/>
                </a:lnTo>
                <a:lnTo>
                  <a:pt x="481" y="283"/>
                </a:lnTo>
                <a:lnTo>
                  <a:pt x="480" y="287"/>
                </a:lnTo>
                <a:lnTo>
                  <a:pt x="480" y="290"/>
                </a:lnTo>
                <a:lnTo>
                  <a:pt x="480" y="290"/>
                </a:lnTo>
                <a:lnTo>
                  <a:pt x="480" y="290"/>
                </a:lnTo>
                <a:close/>
                <a:moveTo>
                  <a:pt x="488" y="438"/>
                </a:moveTo>
                <a:lnTo>
                  <a:pt x="488" y="438"/>
                </a:lnTo>
                <a:lnTo>
                  <a:pt x="486" y="439"/>
                </a:lnTo>
                <a:lnTo>
                  <a:pt x="489" y="439"/>
                </a:lnTo>
                <a:lnTo>
                  <a:pt x="488" y="438"/>
                </a:lnTo>
                <a:close/>
                <a:moveTo>
                  <a:pt x="476" y="331"/>
                </a:moveTo>
                <a:lnTo>
                  <a:pt x="476" y="329"/>
                </a:lnTo>
                <a:lnTo>
                  <a:pt x="476" y="331"/>
                </a:lnTo>
                <a:close/>
                <a:moveTo>
                  <a:pt x="489" y="419"/>
                </a:moveTo>
                <a:lnTo>
                  <a:pt x="490" y="419"/>
                </a:lnTo>
                <a:lnTo>
                  <a:pt x="491" y="416"/>
                </a:lnTo>
                <a:lnTo>
                  <a:pt x="491" y="414"/>
                </a:lnTo>
                <a:lnTo>
                  <a:pt x="490" y="412"/>
                </a:lnTo>
                <a:lnTo>
                  <a:pt x="489" y="414"/>
                </a:lnTo>
                <a:lnTo>
                  <a:pt x="489" y="419"/>
                </a:lnTo>
                <a:close/>
                <a:moveTo>
                  <a:pt x="486" y="443"/>
                </a:moveTo>
                <a:lnTo>
                  <a:pt x="489" y="441"/>
                </a:lnTo>
                <a:lnTo>
                  <a:pt x="488" y="440"/>
                </a:lnTo>
                <a:lnTo>
                  <a:pt x="488" y="441"/>
                </a:lnTo>
                <a:lnTo>
                  <a:pt x="486" y="443"/>
                </a:lnTo>
                <a:close/>
                <a:moveTo>
                  <a:pt x="507" y="391"/>
                </a:moveTo>
                <a:lnTo>
                  <a:pt x="507" y="394"/>
                </a:lnTo>
                <a:lnTo>
                  <a:pt x="507" y="391"/>
                </a:lnTo>
                <a:close/>
                <a:moveTo>
                  <a:pt x="495" y="431"/>
                </a:moveTo>
                <a:lnTo>
                  <a:pt x="498" y="400"/>
                </a:lnTo>
                <a:lnTo>
                  <a:pt x="501" y="373"/>
                </a:lnTo>
                <a:lnTo>
                  <a:pt x="498" y="392"/>
                </a:lnTo>
                <a:lnTo>
                  <a:pt x="494" y="414"/>
                </a:lnTo>
                <a:lnTo>
                  <a:pt x="494" y="420"/>
                </a:lnTo>
                <a:lnTo>
                  <a:pt x="494" y="427"/>
                </a:lnTo>
                <a:lnTo>
                  <a:pt x="493" y="430"/>
                </a:lnTo>
                <a:lnTo>
                  <a:pt x="492" y="435"/>
                </a:lnTo>
                <a:lnTo>
                  <a:pt x="492" y="437"/>
                </a:lnTo>
                <a:lnTo>
                  <a:pt x="493" y="440"/>
                </a:lnTo>
                <a:lnTo>
                  <a:pt x="492" y="440"/>
                </a:lnTo>
                <a:lnTo>
                  <a:pt x="491" y="441"/>
                </a:lnTo>
                <a:lnTo>
                  <a:pt x="492" y="454"/>
                </a:lnTo>
                <a:lnTo>
                  <a:pt x="491" y="470"/>
                </a:lnTo>
                <a:lnTo>
                  <a:pt x="490" y="486"/>
                </a:lnTo>
                <a:lnTo>
                  <a:pt x="489" y="503"/>
                </a:lnTo>
                <a:lnTo>
                  <a:pt x="491" y="503"/>
                </a:lnTo>
                <a:lnTo>
                  <a:pt x="492" y="503"/>
                </a:lnTo>
                <a:lnTo>
                  <a:pt x="492" y="502"/>
                </a:lnTo>
                <a:lnTo>
                  <a:pt x="491" y="499"/>
                </a:lnTo>
                <a:lnTo>
                  <a:pt x="493" y="494"/>
                </a:lnTo>
                <a:lnTo>
                  <a:pt x="492" y="488"/>
                </a:lnTo>
                <a:lnTo>
                  <a:pt x="493" y="485"/>
                </a:lnTo>
                <a:lnTo>
                  <a:pt x="493" y="482"/>
                </a:lnTo>
                <a:lnTo>
                  <a:pt x="493" y="473"/>
                </a:lnTo>
                <a:lnTo>
                  <a:pt x="494" y="463"/>
                </a:lnTo>
                <a:lnTo>
                  <a:pt x="494" y="454"/>
                </a:lnTo>
                <a:lnTo>
                  <a:pt x="495" y="446"/>
                </a:lnTo>
                <a:lnTo>
                  <a:pt x="495" y="438"/>
                </a:lnTo>
                <a:lnTo>
                  <a:pt x="495" y="431"/>
                </a:lnTo>
                <a:lnTo>
                  <a:pt x="495" y="424"/>
                </a:lnTo>
                <a:lnTo>
                  <a:pt x="495" y="431"/>
                </a:lnTo>
                <a:close/>
                <a:moveTo>
                  <a:pt x="493" y="440"/>
                </a:moveTo>
                <a:lnTo>
                  <a:pt x="493" y="440"/>
                </a:lnTo>
                <a:lnTo>
                  <a:pt x="493" y="439"/>
                </a:lnTo>
                <a:lnTo>
                  <a:pt x="494" y="440"/>
                </a:lnTo>
                <a:lnTo>
                  <a:pt x="493" y="440"/>
                </a:lnTo>
                <a:lnTo>
                  <a:pt x="494" y="440"/>
                </a:lnTo>
                <a:lnTo>
                  <a:pt x="493" y="440"/>
                </a:lnTo>
                <a:close/>
                <a:moveTo>
                  <a:pt x="508" y="388"/>
                </a:moveTo>
                <a:lnTo>
                  <a:pt x="508" y="386"/>
                </a:lnTo>
                <a:lnTo>
                  <a:pt x="508" y="385"/>
                </a:lnTo>
                <a:lnTo>
                  <a:pt x="507" y="386"/>
                </a:lnTo>
                <a:lnTo>
                  <a:pt x="508" y="388"/>
                </a:lnTo>
                <a:lnTo>
                  <a:pt x="508" y="388"/>
                </a:lnTo>
                <a:lnTo>
                  <a:pt x="508" y="388"/>
                </a:lnTo>
                <a:close/>
                <a:moveTo>
                  <a:pt x="507" y="305"/>
                </a:moveTo>
                <a:lnTo>
                  <a:pt x="508" y="305"/>
                </a:lnTo>
                <a:lnTo>
                  <a:pt x="508" y="304"/>
                </a:lnTo>
                <a:lnTo>
                  <a:pt x="508" y="304"/>
                </a:lnTo>
                <a:lnTo>
                  <a:pt x="508" y="304"/>
                </a:lnTo>
                <a:lnTo>
                  <a:pt x="507" y="305"/>
                </a:lnTo>
                <a:lnTo>
                  <a:pt x="507" y="305"/>
                </a:lnTo>
                <a:close/>
                <a:moveTo>
                  <a:pt x="486" y="478"/>
                </a:moveTo>
                <a:lnTo>
                  <a:pt x="484" y="490"/>
                </a:lnTo>
                <a:lnTo>
                  <a:pt x="484" y="503"/>
                </a:lnTo>
                <a:lnTo>
                  <a:pt x="486" y="497"/>
                </a:lnTo>
                <a:lnTo>
                  <a:pt x="486" y="489"/>
                </a:lnTo>
                <a:lnTo>
                  <a:pt x="486" y="482"/>
                </a:lnTo>
                <a:lnTo>
                  <a:pt x="486" y="478"/>
                </a:lnTo>
                <a:lnTo>
                  <a:pt x="486" y="478"/>
                </a:lnTo>
                <a:lnTo>
                  <a:pt x="486" y="478"/>
                </a:lnTo>
                <a:close/>
                <a:moveTo>
                  <a:pt x="486" y="468"/>
                </a:moveTo>
                <a:lnTo>
                  <a:pt x="488" y="465"/>
                </a:lnTo>
                <a:lnTo>
                  <a:pt x="488" y="464"/>
                </a:lnTo>
                <a:lnTo>
                  <a:pt x="485" y="465"/>
                </a:lnTo>
                <a:lnTo>
                  <a:pt x="486" y="468"/>
                </a:lnTo>
                <a:close/>
                <a:moveTo>
                  <a:pt x="486" y="445"/>
                </a:moveTo>
                <a:lnTo>
                  <a:pt x="486" y="454"/>
                </a:lnTo>
                <a:lnTo>
                  <a:pt x="486" y="463"/>
                </a:lnTo>
                <a:lnTo>
                  <a:pt x="489" y="454"/>
                </a:lnTo>
                <a:lnTo>
                  <a:pt x="486" y="445"/>
                </a:lnTo>
                <a:lnTo>
                  <a:pt x="488" y="445"/>
                </a:lnTo>
                <a:lnTo>
                  <a:pt x="486" y="445"/>
                </a:lnTo>
                <a:close/>
                <a:moveTo>
                  <a:pt x="486" y="468"/>
                </a:moveTo>
                <a:lnTo>
                  <a:pt x="485" y="471"/>
                </a:lnTo>
                <a:lnTo>
                  <a:pt x="486" y="474"/>
                </a:lnTo>
                <a:lnTo>
                  <a:pt x="488" y="471"/>
                </a:lnTo>
                <a:lnTo>
                  <a:pt x="486" y="468"/>
                </a:lnTo>
                <a:lnTo>
                  <a:pt x="485" y="468"/>
                </a:lnTo>
                <a:lnTo>
                  <a:pt x="486" y="468"/>
                </a:lnTo>
                <a:close/>
                <a:moveTo>
                  <a:pt x="484" y="259"/>
                </a:moveTo>
                <a:lnTo>
                  <a:pt x="484" y="259"/>
                </a:lnTo>
                <a:lnTo>
                  <a:pt x="484" y="261"/>
                </a:lnTo>
                <a:lnTo>
                  <a:pt x="485" y="258"/>
                </a:lnTo>
                <a:lnTo>
                  <a:pt x="484" y="257"/>
                </a:lnTo>
                <a:lnTo>
                  <a:pt x="484" y="257"/>
                </a:lnTo>
                <a:lnTo>
                  <a:pt x="484" y="259"/>
                </a:lnTo>
                <a:close/>
                <a:moveTo>
                  <a:pt x="485" y="323"/>
                </a:moveTo>
                <a:lnTo>
                  <a:pt x="485" y="325"/>
                </a:lnTo>
                <a:lnTo>
                  <a:pt x="486" y="328"/>
                </a:lnTo>
                <a:lnTo>
                  <a:pt x="486" y="324"/>
                </a:lnTo>
                <a:lnTo>
                  <a:pt x="485" y="323"/>
                </a:lnTo>
                <a:close/>
                <a:moveTo>
                  <a:pt x="486" y="316"/>
                </a:moveTo>
                <a:lnTo>
                  <a:pt x="485" y="319"/>
                </a:lnTo>
                <a:lnTo>
                  <a:pt x="486" y="320"/>
                </a:lnTo>
                <a:lnTo>
                  <a:pt x="488" y="317"/>
                </a:lnTo>
                <a:lnTo>
                  <a:pt x="486" y="316"/>
                </a:lnTo>
                <a:close/>
                <a:moveTo>
                  <a:pt x="489" y="304"/>
                </a:moveTo>
                <a:lnTo>
                  <a:pt x="489" y="302"/>
                </a:lnTo>
                <a:lnTo>
                  <a:pt x="489" y="302"/>
                </a:lnTo>
                <a:lnTo>
                  <a:pt x="488" y="304"/>
                </a:lnTo>
                <a:lnTo>
                  <a:pt x="489" y="304"/>
                </a:lnTo>
                <a:close/>
                <a:moveTo>
                  <a:pt x="486" y="280"/>
                </a:moveTo>
                <a:lnTo>
                  <a:pt x="486" y="281"/>
                </a:lnTo>
                <a:lnTo>
                  <a:pt x="486" y="280"/>
                </a:lnTo>
                <a:close/>
                <a:moveTo>
                  <a:pt x="482" y="369"/>
                </a:moveTo>
                <a:lnTo>
                  <a:pt x="481" y="371"/>
                </a:lnTo>
                <a:lnTo>
                  <a:pt x="482" y="371"/>
                </a:lnTo>
                <a:lnTo>
                  <a:pt x="482" y="369"/>
                </a:lnTo>
                <a:lnTo>
                  <a:pt x="482" y="369"/>
                </a:lnTo>
                <a:close/>
                <a:moveTo>
                  <a:pt x="485" y="295"/>
                </a:moveTo>
                <a:lnTo>
                  <a:pt x="484" y="296"/>
                </a:lnTo>
                <a:lnTo>
                  <a:pt x="485" y="297"/>
                </a:lnTo>
                <a:lnTo>
                  <a:pt x="485" y="296"/>
                </a:lnTo>
                <a:lnTo>
                  <a:pt x="485" y="295"/>
                </a:lnTo>
                <a:lnTo>
                  <a:pt x="485" y="295"/>
                </a:lnTo>
                <a:lnTo>
                  <a:pt x="485" y="295"/>
                </a:lnTo>
                <a:close/>
                <a:moveTo>
                  <a:pt x="509" y="374"/>
                </a:moveTo>
                <a:lnTo>
                  <a:pt x="509" y="373"/>
                </a:lnTo>
                <a:lnTo>
                  <a:pt x="509" y="372"/>
                </a:lnTo>
                <a:lnTo>
                  <a:pt x="508" y="373"/>
                </a:lnTo>
                <a:lnTo>
                  <a:pt x="509" y="374"/>
                </a:lnTo>
                <a:lnTo>
                  <a:pt x="509" y="374"/>
                </a:lnTo>
                <a:lnTo>
                  <a:pt x="509" y="374"/>
                </a:lnTo>
                <a:close/>
                <a:moveTo>
                  <a:pt x="485" y="335"/>
                </a:moveTo>
                <a:lnTo>
                  <a:pt x="485" y="332"/>
                </a:lnTo>
                <a:lnTo>
                  <a:pt x="484" y="332"/>
                </a:lnTo>
                <a:lnTo>
                  <a:pt x="485" y="333"/>
                </a:lnTo>
                <a:lnTo>
                  <a:pt x="485" y="335"/>
                </a:lnTo>
                <a:close/>
                <a:moveTo>
                  <a:pt x="485" y="329"/>
                </a:moveTo>
                <a:lnTo>
                  <a:pt x="485" y="329"/>
                </a:lnTo>
                <a:lnTo>
                  <a:pt x="485" y="330"/>
                </a:lnTo>
                <a:lnTo>
                  <a:pt x="486" y="329"/>
                </a:lnTo>
                <a:lnTo>
                  <a:pt x="486" y="328"/>
                </a:lnTo>
                <a:lnTo>
                  <a:pt x="485" y="328"/>
                </a:lnTo>
                <a:lnTo>
                  <a:pt x="485" y="329"/>
                </a:lnTo>
                <a:lnTo>
                  <a:pt x="485" y="328"/>
                </a:lnTo>
                <a:lnTo>
                  <a:pt x="485" y="329"/>
                </a:lnTo>
                <a:close/>
                <a:moveTo>
                  <a:pt x="488" y="269"/>
                </a:moveTo>
                <a:lnTo>
                  <a:pt x="488" y="269"/>
                </a:lnTo>
                <a:lnTo>
                  <a:pt x="486" y="270"/>
                </a:lnTo>
                <a:lnTo>
                  <a:pt x="489" y="270"/>
                </a:lnTo>
                <a:lnTo>
                  <a:pt x="488" y="269"/>
                </a:lnTo>
                <a:lnTo>
                  <a:pt x="489" y="269"/>
                </a:lnTo>
                <a:lnTo>
                  <a:pt x="488" y="269"/>
                </a:lnTo>
                <a:close/>
                <a:moveTo>
                  <a:pt x="478" y="395"/>
                </a:moveTo>
                <a:lnTo>
                  <a:pt x="478" y="397"/>
                </a:lnTo>
                <a:lnTo>
                  <a:pt x="480" y="399"/>
                </a:lnTo>
                <a:lnTo>
                  <a:pt x="480" y="397"/>
                </a:lnTo>
                <a:lnTo>
                  <a:pt x="480" y="395"/>
                </a:lnTo>
                <a:lnTo>
                  <a:pt x="478" y="395"/>
                </a:lnTo>
                <a:lnTo>
                  <a:pt x="478" y="395"/>
                </a:lnTo>
                <a:lnTo>
                  <a:pt x="478" y="396"/>
                </a:lnTo>
                <a:lnTo>
                  <a:pt x="478" y="395"/>
                </a:lnTo>
                <a:close/>
                <a:moveTo>
                  <a:pt x="486" y="244"/>
                </a:moveTo>
                <a:lnTo>
                  <a:pt x="488" y="242"/>
                </a:lnTo>
                <a:lnTo>
                  <a:pt x="488" y="241"/>
                </a:lnTo>
                <a:lnTo>
                  <a:pt x="486" y="242"/>
                </a:lnTo>
                <a:lnTo>
                  <a:pt x="486" y="244"/>
                </a:lnTo>
                <a:lnTo>
                  <a:pt x="486" y="244"/>
                </a:lnTo>
                <a:lnTo>
                  <a:pt x="486" y="244"/>
                </a:lnTo>
                <a:close/>
                <a:moveTo>
                  <a:pt x="478" y="400"/>
                </a:moveTo>
                <a:lnTo>
                  <a:pt x="478" y="402"/>
                </a:lnTo>
                <a:lnTo>
                  <a:pt x="480" y="403"/>
                </a:lnTo>
                <a:lnTo>
                  <a:pt x="480" y="400"/>
                </a:lnTo>
                <a:lnTo>
                  <a:pt x="478" y="400"/>
                </a:lnTo>
                <a:close/>
                <a:moveTo>
                  <a:pt x="481" y="378"/>
                </a:moveTo>
                <a:lnTo>
                  <a:pt x="482" y="375"/>
                </a:lnTo>
                <a:lnTo>
                  <a:pt x="481" y="373"/>
                </a:lnTo>
                <a:lnTo>
                  <a:pt x="481" y="375"/>
                </a:lnTo>
                <a:lnTo>
                  <a:pt x="481" y="378"/>
                </a:lnTo>
                <a:lnTo>
                  <a:pt x="481" y="378"/>
                </a:lnTo>
                <a:lnTo>
                  <a:pt x="481" y="378"/>
                </a:lnTo>
                <a:close/>
                <a:moveTo>
                  <a:pt x="481" y="386"/>
                </a:moveTo>
                <a:lnTo>
                  <a:pt x="481" y="383"/>
                </a:lnTo>
                <a:lnTo>
                  <a:pt x="480" y="381"/>
                </a:lnTo>
                <a:lnTo>
                  <a:pt x="480" y="386"/>
                </a:lnTo>
                <a:lnTo>
                  <a:pt x="480" y="390"/>
                </a:lnTo>
                <a:lnTo>
                  <a:pt x="481" y="388"/>
                </a:lnTo>
                <a:lnTo>
                  <a:pt x="481" y="386"/>
                </a:lnTo>
                <a:close/>
                <a:moveTo>
                  <a:pt x="485" y="247"/>
                </a:moveTo>
                <a:lnTo>
                  <a:pt x="486" y="247"/>
                </a:lnTo>
                <a:lnTo>
                  <a:pt x="486" y="246"/>
                </a:lnTo>
                <a:lnTo>
                  <a:pt x="485" y="246"/>
                </a:lnTo>
                <a:lnTo>
                  <a:pt x="485" y="247"/>
                </a:lnTo>
                <a:close/>
                <a:moveTo>
                  <a:pt x="483" y="305"/>
                </a:moveTo>
                <a:lnTo>
                  <a:pt x="483" y="306"/>
                </a:lnTo>
                <a:lnTo>
                  <a:pt x="483" y="307"/>
                </a:lnTo>
                <a:lnTo>
                  <a:pt x="484" y="305"/>
                </a:lnTo>
                <a:lnTo>
                  <a:pt x="483" y="305"/>
                </a:lnTo>
                <a:close/>
                <a:moveTo>
                  <a:pt x="481" y="274"/>
                </a:moveTo>
                <a:lnTo>
                  <a:pt x="481" y="278"/>
                </a:lnTo>
                <a:lnTo>
                  <a:pt x="482" y="281"/>
                </a:lnTo>
                <a:lnTo>
                  <a:pt x="483" y="278"/>
                </a:lnTo>
                <a:lnTo>
                  <a:pt x="481" y="274"/>
                </a:lnTo>
                <a:close/>
                <a:moveTo>
                  <a:pt x="483" y="254"/>
                </a:moveTo>
                <a:lnTo>
                  <a:pt x="484" y="255"/>
                </a:lnTo>
                <a:lnTo>
                  <a:pt x="485" y="257"/>
                </a:lnTo>
                <a:lnTo>
                  <a:pt x="485" y="255"/>
                </a:lnTo>
                <a:lnTo>
                  <a:pt x="485" y="253"/>
                </a:lnTo>
                <a:lnTo>
                  <a:pt x="484" y="254"/>
                </a:lnTo>
                <a:lnTo>
                  <a:pt x="483" y="254"/>
                </a:lnTo>
                <a:lnTo>
                  <a:pt x="484" y="254"/>
                </a:lnTo>
                <a:lnTo>
                  <a:pt x="483" y="254"/>
                </a:lnTo>
                <a:close/>
                <a:moveTo>
                  <a:pt x="510" y="366"/>
                </a:moveTo>
                <a:lnTo>
                  <a:pt x="510" y="365"/>
                </a:lnTo>
                <a:lnTo>
                  <a:pt x="510" y="364"/>
                </a:lnTo>
                <a:lnTo>
                  <a:pt x="509" y="365"/>
                </a:lnTo>
                <a:lnTo>
                  <a:pt x="510" y="366"/>
                </a:lnTo>
                <a:close/>
                <a:moveTo>
                  <a:pt x="533" y="344"/>
                </a:moveTo>
                <a:lnTo>
                  <a:pt x="534" y="340"/>
                </a:lnTo>
                <a:lnTo>
                  <a:pt x="535" y="336"/>
                </a:lnTo>
                <a:lnTo>
                  <a:pt x="534" y="339"/>
                </a:lnTo>
                <a:lnTo>
                  <a:pt x="533" y="344"/>
                </a:lnTo>
                <a:lnTo>
                  <a:pt x="533" y="344"/>
                </a:lnTo>
                <a:lnTo>
                  <a:pt x="533" y="344"/>
                </a:lnTo>
                <a:close/>
                <a:moveTo>
                  <a:pt x="538" y="317"/>
                </a:moveTo>
                <a:lnTo>
                  <a:pt x="536" y="317"/>
                </a:lnTo>
                <a:lnTo>
                  <a:pt x="535" y="319"/>
                </a:lnTo>
                <a:lnTo>
                  <a:pt x="535" y="321"/>
                </a:lnTo>
                <a:lnTo>
                  <a:pt x="535" y="323"/>
                </a:lnTo>
                <a:lnTo>
                  <a:pt x="534" y="328"/>
                </a:lnTo>
                <a:lnTo>
                  <a:pt x="535" y="332"/>
                </a:lnTo>
                <a:lnTo>
                  <a:pt x="536" y="325"/>
                </a:lnTo>
                <a:lnTo>
                  <a:pt x="538" y="317"/>
                </a:lnTo>
                <a:close/>
                <a:moveTo>
                  <a:pt x="532" y="485"/>
                </a:moveTo>
                <a:lnTo>
                  <a:pt x="531" y="482"/>
                </a:lnTo>
                <a:lnTo>
                  <a:pt x="531" y="481"/>
                </a:lnTo>
                <a:lnTo>
                  <a:pt x="531" y="483"/>
                </a:lnTo>
                <a:lnTo>
                  <a:pt x="532" y="485"/>
                </a:lnTo>
                <a:close/>
                <a:moveTo>
                  <a:pt x="522" y="287"/>
                </a:moveTo>
                <a:lnTo>
                  <a:pt x="522" y="289"/>
                </a:lnTo>
                <a:lnTo>
                  <a:pt x="523" y="289"/>
                </a:lnTo>
                <a:lnTo>
                  <a:pt x="522" y="288"/>
                </a:lnTo>
                <a:lnTo>
                  <a:pt x="522" y="287"/>
                </a:lnTo>
                <a:close/>
                <a:moveTo>
                  <a:pt x="532" y="460"/>
                </a:moveTo>
                <a:lnTo>
                  <a:pt x="532" y="457"/>
                </a:lnTo>
                <a:lnTo>
                  <a:pt x="532" y="458"/>
                </a:lnTo>
                <a:lnTo>
                  <a:pt x="532" y="460"/>
                </a:lnTo>
                <a:lnTo>
                  <a:pt x="532" y="460"/>
                </a:lnTo>
                <a:close/>
                <a:moveTo>
                  <a:pt x="527" y="348"/>
                </a:moveTo>
                <a:lnTo>
                  <a:pt x="526" y="349"/>
                </a:lnTo>
                <a:lnTo>
                  <a:pt x="526" y="350"/>
                </a:lnTo>
                <a:lnTo>
                  <a:pt x="527" y="349"/>
                </a:lnTo>
                <a:lnTo>
                  <a:pt x="527" y="348"/>
                </a:lnTo>
                <a:lnTo>
                  <a:pt x="526" y="348"/>
                </a:lnTo>
                <a:lnTo>
                  <a:pt x="527" y="348"/>
                </a:lnTo>
                <a:close/>
                <a:moveTo>
                  <a:pt x="535" y="431"/>
                </a:moveTo>
                <a:lnTo>
                  <a:pt x="535" y="433"/>
                </a:lnTo>
                <a:lnTo>
                  <a:pt x="535" y="433"/>
                </a:lnTo>
                <a:lnTo>
                  <a:pt x="536" y="431"/>
                </a:lnTo>
                <a:lnTo>
                  <a:pt x="535" y="431"/>
                </a:lnTo>
                <a:close/>
                <a:moveTo>
                  <a:pt x="532" y="470"/>
                </a:moveTo>
                <a:lnTo>
                  <a:pt x="531" y="471"/>
                </a:lnTo>
                <a:lnTo>
                  <a:pt x="532" y="471"/>
                </a:lnTo>
                <a:lnTo>
                  <a:pt x="532" y="470"/>
                </a:lnTo>
                <a:lnTo>
                  <a:pt x="532" y="470"/>
                </a:lnTo>
                <a:close/>
                <a:moveTo>
                  <a:pt x="488" y="263"/>
                </a:moveTo>
                <a:lnTo>
                  <a:pt x="489" y="262"/>
                </a:lnTo>
                <a:lnTo>
                  <a:pt x="490" y="259"/>
                </a:lnTo>
                <a:lnTo>
                  <a:pt x="489" y="261"/>
                </a:lnTo>
                <a:lnTo>
                  <a:pt x="488" y="263"/>
                </a:lnTo>
                <a:close/>
                <a:moveTo>
                  <a:pt x="555" y="332"/>
                </a:moveTo>
                <a:lnTo>
                  <a:pt x="556" y="333"/>
                </a:lnTo>
                <a:lnTo>
                  <a:pt x="556" y="333"/>
                </a:lnTo>
                <a:lnTo>
                  <a:pt x="556" y="332"/>
                </a:lnTo>
                <a:lnTo>
                  <a:pt x="555" y="332"/>
                </a:lnTo>
                <a:close/>
                <a:moveTo>
                  <a:pt x="579" y="502"/>
                </a:moveTo>
                <a:lnTo>
                  <a:pt x="576" y="500"/>
                </a:lnTo>
                <a:lnTo>
                  <a:pt x="573" y="502"/>
                </a:lnTo>
                <a:lnTo>
                  <a:pt x="573" y="502"/>
                </a:lnTo>
                <a:lnTo>
                  <a:pt x="572" y="503"/>
                </a:lnTo>
                <a:lnTo>
                  <a:pt x="574" y="503"/>
                </a:lnTo>
                <a:lnTo>
                  <a:pt x="575" y="503"/>
                </a:lnTo>
                <a:lnTo>
                  <a:pt x="574" y="503"/>
                </a:lnTo>
                <a:lnTo>
                  <a:pt x="573" y="503"/>
                </a:lnTo>
                <a:lnTo>
                  <a:pt x="575" y="502"/>
                </a:lnTo>
                <a:lnTo>
                  <a:pt x="577" y="503"/>
                </a:lnTo>
                <a:lnTo>
                  <a:pt x="580" y="502"/>
                </a:lnTo>
                <a:lnTo>
                  <a:pt x="579" y="502"/>
                </a:lnTo>
                <a:lnTo>
                  <a:pt x="579" y="502"/>
                </a:lnTo>
                <a:lnTo>
                  <a:pt x="579" y="502"/>
                </a:lnTo>
                <a:close/>
                <a:moveTo>
                  <a:pt x="552" y="495"/>
                </a:moveTo>
                <a:lnTo>
                  <a:pt x="551" y="493"/>
                </a:lnTo>
                <a:lnTo>
                  <a:pt x="552" y="495"/>
                </a:lnTo>
                <a:close/>
                <a:moveTo>
                  <a:pt x="568" y="503"/>
                </a:moveTo>
                <a:lnTo>
                  <a:pt x="569" y="503"/>
                </a:lnTo>
                <a:lnTo>
                  <a:pt x="571" y="503"/>
                </a:lnTo>
                <a:lnTo>
                  <a:pt x="569" y="503"/>
                </a:lnTo>
                <a:lnTo>
                  <a:pt x="568" y="503"/>
                </a:lnTo>
                <a:close/>
                <a:moveTo>
                  <a:pt x="542" y="480"/>
                </a:moveTo>
                <a:lnTo>
                  <a:pt x="543" y="481"/>
                </a:lnTo>
                <a:lnTo>
                  <a:pt x="542" y="480"/>
                </a:lnTo>
                <a:close/>
                <a:moveTo>
                  <a:pt x="533" y="497"/>
                </a:moveTo>
                <a:lnTo>
                  <a:pt x="533" y="498"/>
                </a:lnTo>
                <a:lnTo>
                  <a:pt x="534" y="498"/>
                </a:lnTo>
                <a:lnTo>
                  <a:pt x="534" y="497"/>
                </a:lnTo>
                <a:lnTo>
                  <a:pt x="533" y="497"/>
                </a:lnTo>
                <a:close/>
                <a:moveTo>
                  <a:pt x="539" y="462"/>
                </a:moveTo>
                <a:lnTo>
                  <a:pt x="539" y="458"/>
                </a:lnTo>
                <a:lnTo>
                  <a:pt x="539" y="456"/>
                </a:lnTo>
                <a:lnTo>
                  <a:pt x="539" y="458"/>
                </a:lnTo>
                <a:lnTo>
                  <a:pt x="539" y="462"/>
                </a:lnTo>
                <a:lnTo>
                  <a:pt x="539" y="462"/>
                </a:lnTo>
                <a:lnTo>
                  <a:pt x="539" y="462"/>
                </a:lnTo>
                <a:close/>
                <a:moveTo>
                  <a:pt x="551" y="336"/>
                </a:moveTo>
                <a:lnTo>
                  <a:pt x="551" y="338"/>
                </a:lnTo>
                <a:lnTo>
                  <a:pt x="551" y="338"/>
                </a:lnTo>
                <a:lnTo>
                  <a:pt x="552" y="336"/>
                </a:lnTo>
                <a:lnTo>
                  <a:pt x="551" y="336"/>
                </a:lnTo>
                <a:close/>
                <a:moveTo>
                  <a:pt x="533" y="353"/>
                </a:moveTo>
                <a:lnTo>
                  <a:pt x="534" y="349"/>
                </a:lnTo>
                <a:lnTo>
                  <a:pt x="533" y="348"/>
                </a:lnTo>
                <a:lnTo>
                  <a:pt x="533" y="352"/>
                </a:lnTo>
                <a:lnTo>
                  <a:pt x="533" y="353"/>
                </a:lnTo>
                <a:close/>
                <a:moveTo>
                  <a:pt x="527" y="344"/>
                </a:moveTo>
                <a:lnTo>
                  <a:pt x="526" y="342"/>
                </a:lnTo>
                <a:lnTo>
                  <a:pt x="526" y="344"/>
                </a:lnTo>
                <a:lnTo>
                  <a:pt x="527" y="344"/>
                </a:lnTo>
                <a:lnTo>
                  <a:pt x="527" y="344"/>
                </a:lnTo>
                <a:lnTo>
                  <a:pt x="527" y="342"/>
                </a:lnTo>
                <a:lnTo>
                  <a:pt x="527" y="344"/>
                </a:lnTo>
                <a:close/>
                <a:moveTo>
                  <a:pt x="507" y="309"/>
                </a:moveTo>
                <a:lnTo>
                  <a:pt x="506" y="311"/>
                </a:lnTo>
                <a:lnTo>
                  <a:pt x="507" y="313"/>
                </a:lnTo>
                <a:lnTo>
                  <a:pt x="508" y="311"/>
                </a:lnTo>
                <a:lnTo>
                  <a:pt x="507" y="309"/>
                </a:lnTo>
                <a:close/>
                <a:moveTo>
                  <a:pt x="506" y="316"/>
                </a:moveTo>
                <a:lnTo>
                  <a:pt x="506" y="317"/>
                </a:lnTo>
                <a:lnTo>
                  <a:pt x="506" y="319"/>
                </a:lnTo>
                <a:lnTo>
                  <a:pt x="507" y="317"/>
                </a:lnTo>
                <a:lnTo>
                  <a:pt x="506" y="316"/>
                </a:lnTo>
                <a:close/>
                <a:moveTo>
                  <a:pt x="505" y="416"/>
                </a:moveTo>
                <a:lnTo>
                  <a:pt x="506" y="419"/>
                </a:lnTo>
                <a:lnTo>
                  <a:pt x="505" y="416"/>
                </a:lnTo>
                <a:close/>
                <a:moveTo>
                  <a:pt x="503" y="336"/>
                </a:moveTo>
                <a:lnTo>
                  <a:pt x="503" y="337"/>
                </a:lnTo>
                <a:lnTo>
                  <a:pt x="503" y="338"/>
                </a:lnTo>
                <a:lnTo>
                  <a:pt x="505" y="337"/>
                </a:lnTo>
                <a:lnTo>
                  <a:pt x="503" y="336"/>
                </a:lnTo>
                <a:close/>
                <a:moveTo>
                  <a:pt x="505" y="328"/>
                </a:moveTo>
                <a:lnTo>
                  <a:pt x="503" y="330"/>
                </a:lnTo>
                <a:lnTo>
                  <a:pt x="505" y="332"/>
                </a:lnTo>
                <a:lnTo>
                  <a:pt x="506" y="328"/>
                </a:lnTo>
                <a:lnTo>
                  <a:pt x="506" y="322"/>
                </a:lnTo>
                <a:lnTo>
                  <a:pt x="505" y="324"/>
                </a:lnTo>
                <a:lnTo>
                  <a:pt x="505" y="328"/>
                </a:lnTo>
                <a:close/>
                <a:moveTo>
                  <a:pt x="509" y="295"/>
                </a:moveTo>
                <a:lnTo>
                  <a:pt x="508" y="297"/>
                </a:lnTo>
                <a:lnTo>
                  <a:pt x="508" y="299"/>
                </a:lnTo>
                <a:lnTo>
                  <a:pt x="509" y="296"/>
                </a:lnTo>
                <a:lnTo>
                  <a:pt x="509" y="292"/>
                </a:lnTo>
                <a:lnTo>
                  <a:pt x="509" y="294"/>
                </a:lnTo>
                <a:lnTo>
                  <a:pt x="509" y="295"/>
                </a:lnTo>
                <a:close/>
                <a:moveTo>
                  <a:pt x="510" y="281"/>
                </a:moveTo>
                <a:lnTo>
                  <a:pt x="510" y="282"/>
                </a:lnTo>
                <a:lnTo>
                  <a:pt x="510" y="284"/>
                </a:lnTo>
                <a:lnTo>
                  <a:pt x="510" y="283"/>
                </a:lnTo>
                <a:lnTo>
                  <a:pt x="510" y="281"/>
                </a:lnTo>
                <a:close/>
                <a:moveTo>
                  <a:pt x="523" y="287"/>
                </a:moveTo>
                <a:lnTo>
                  <a:pt x="523" y="286"/>
                </a:lnTo>
                <a:lnTo>
                  <a:pt x="523" y="284"/>
                </a:lnTo>
                <a:lnTo>
                  <a:pt x="523" y="286"/>
                </a:lnTo>
                <a:lnTo>
                  <a:pt x="523" y="287"/>
                </a:lnTo>
                <a:lnTo>
                  <a:pt x="523" y="287"/>
                </a:lnTo>
                <a:lnTo>
                  <a:pt x="523" y="287"/>
                </a:lnTo>
                <a:close/>
                <a:moveTo>
                  <a:pt x="509" y="290"/>
                </a:moveTo>
                <a:lnTo>
                  <a:pt x="510" y="287"/>
                </a:lnTo>
                <a:lnTo>
                  <a:pt x="509" y="287"/>
                </a:lnTo>
                <a:lnTo>
                  <a:pt x="509" y="289"/>
                </a:lnTo>
                <a:lnTo>
                  <a:pt x="509" y="290"/>
                </a:lnTo>
                <a:close/>
                <a:moveTo>
                  <a:pt x="511" y="242"/>
                </a:moveTo>
                <a:lnTo>
                  <a:pt x="510" y="244"/>
                </a:lnTo>
                <a:lnTo>
                  <a:pt x="510" y="247"/>
                </a:lnTo>
                <a:lnTo>
                  <a:pt x="511" y="245"/>
                </a:lnTo>
                <a:lnTo>
                  <a:pt x="511" y="242"/>
                </a:lnTo>
                <a:lnTo>
                  <a:pt x="511" y="242"/>
                </a:lnTo>
                <a:lnTo>
                  <a:pt x="511" y="242"/>
                </a:lnTo>
                <a:close/>
                <a:moveTo>
                  <a:pt x="513" y="385"/>
                </a:moveTo>
                <a:lnTo>
                  <a:pt x="514" y="367"/>
                </a:lnTo>
                <a:lnTo>
                  <a:pt x="516" y="349"/>
                </a:lnTo>
                <a:lnTo>
                  <a:pt x="513" y="367"/>
                </a:lnTo>
                <a:lnTo>
                  <a:pt x="513" y="385"/>
                </a:lnTo>
                <a:lnTo>
                  <a:pt x="511" y="385"/>
                </a:lnTo>
                <a:lnTo>
                  <a:pt x="513" y="385"/>
                </a:lnTo>
                <a:close/>
                <a:moveTo>
                  <a:pt x="517" y="360"/>
                </a:moveTo>
                <a:lnTo>
                  <a:pt x="519" y="358"/>
                </a:lnTo>
                <a:lnTo>
                  <a:pt x="519" y="355"/>
                </a:lnTo>
                <a:lnTo>
                  <a:pt x="518" y="357"/>
                </a:lnTo>
                <a:lnTo>
                  <a:pt x="517" y="360"/>
                </a:lnTo>
                <a:close/>
                <a:moveTo>
                  <a:pt x="516" y="253"/>
                </a:moveTo>
                <a:lnTo>
                  <a:pt x="516" y="250"/>
                </a:lnTo>
                <a:lnTo>
                  <a:pt x="516" y="248"/>
                </a:lnTo>
                <a:lnTo>
                  <a:pt x="515" y="250"/>
                </a:lnTo>
                <a:lnTo>
                  <a:pt x="516" y="253"/>
                </a:lnTo>
                <a:close/>
                <a:moveTo>
                  <a:pt x="513" y="264"/>
                </a:moveTo>
                <a:lnTo>
                  <a:pt x="514" y="262"/>
                </a:lnTo>
                <a:lnTo>
                  <a:pt x="514" y="261"/>
                </a:lnTo>
                <a:lnTo>
                  <a:pt x="513" y="262"/>
                </a:lnTo>
                <a:lnTo>
                  <a:pt x="513" y="264"/>
                </a:lnTo>
                <a:lnTo>
                  <a:pt x="514" y="264"/>
                </a:lnTo>
                <a:lnTo>
                  <a:pt x="513" y="264"/>
                </a:lnTo>
                <a:close/>
                <a:moveTo>
                  <a:pt x="502" y="342"/>
                </a:moveTo>
                <a:lnTo>
                  <a:pt x="502" y="348"/>
                </a:lnTo>
                <a:lnTo>
                  <a:pt x="502" y="354"/>
                </a:lnTo>
                <a:lnTo>
                  <a:pt x="503" y="348"/>
                </a:lnTo>
                <a:lnTo>
                  <a:pt x="502" y="342"/>
                </a:lnTo>
                <a:close/>
                <a:moveTo>
                  <a:pt x="500" y="365"/>
                </a:moveTo>
                <a:lnTo>
                  <a:pt x="501" y="362"/>
                </a:lnTo>
                <a:lnTo>
                  <a:pt x="502" y="357"/>
                </a:lnTo>
                <a:lnTo>
                  <a:pt x="501" y="361"/>
                </a:lnTo>
                <a:lnTo>
                  <a:pt x="500" y="365"/>
                </a:lnTo>
                <a:close/>
                <a:moveTo>
                  <a:pt x="513" y="269"/>
                </a:moveTo>
                <a:lnTo>
                  <a:pt x="511" y="271"/>
                </a:lnTo>
                <a:lnTo>
                  <a:pt x="511" y="273"/>
                </a:lnTo>
                <a:lnTo>
                  <a:pt x="513" y="271"/>
                </a:lnTo>
                <a:lnTo>
                  <a:pt x="513" y="269"/>
                </a:lnTo>
                <a:lnTo>
                  <a:pt x="513" y="269"/>
                </a:lnTo>
                <a:lnTo>
                  <a:pt x="513" y="269"/>
                </a:lnTo>
                <a:close/>
                <a:moveTo>
                  <a:pt x="498" y="495"/>
                </a:moveTo>
                <a:lnTo>
                  <a:pt x="497" y="497"/>
                </a:lnTo>
                <a:lnTo>
                  <a:pt x="498" y="498"/>
                </a:lnTo>
                <a:lnTo>
                  <a:pt x="498" y="496"/>
                </a:lnTo>
                <a:lnTo>
                  <a:pt x="498" y="495"/>
                </a:lnTo>
                <a:close/>
                <a:moveTo>
                  <a:pt x="552" y="497"/>
                </a:moveTo>
                <a:lnTo>
                  <a:pt x="552" y="497"/>
                </a:lnTo>
                <a:lnTo>
                  <a:pt x="551" y="497"/>
                </a:lnTo>
                <a:lnTo>
                  <a:pt x="552" y="498"/>
                </a:lnTo>
                <a:lnTo>
                  <a:pt x="552" y="499"/>
                </a:lnTo>
                <a:lnTo>
                  <a:pt x="544" y="495"/>
                </a:lnTo>
                <a:lnTo>
                  <a:pt x="544" y="483"/>
                </a:lnTo>
                <a:lnTo>
                  <a:pt x="543" y="485"/>
                </a:lnTo>
                <a:lnTo>
                  <a:pt x="542" y="483"/>
                </a:lnTo>
                <a:lnTo>
                  <a:pt x="543" y="489"/>
                </a:lnTo>
                <a:lnTo>
                  <a:pt x="542" y="495"/>
                </a:lnTo>
                <a:lnTo>
                  <a:pt x="541" y="498"/>
                </a:lnTo>
                <a:lnTo>
                  <a:pt x="539" y="496"/>
                </a:lnTo>
                <a:lnTo>
                  <a:pt x="539" y="479"/>
                </a:lnTo>
                <a:lnTo>
                  <a:pt x="539" y="465"/>
                </a:lnTo>
                <a:lnTo>
                  <a:pt x="538" y="477"/>
                </a:lnTo>
                <a:lnTo>
                  <a:pt x="538" y="491"/>
                </a:lnTo>
                <a:lnTo>
                  <a:pt x="536" y="495"/>
                </a:lnTo>
                <a:lnTo>
                  <a:pt x="536" y="497"/>
                </a:lnTo>
                <a:lnTo>
                  <a:pt x="536" y="499"/>
                </a:lnTo>
                <a:lnTo>
                  <a:pt x="535" y="502"/>
                </a:lnTo>
                <a:lnTo>
                  <a:pt x="535" y="502"/>
                </a:lnTo>
                <a:lnTo>
                  <a:pt x="534" y="500"/>
                </a:lnTo>
                <a:lnTo>
                  <a:pt x="534" y="502"/>
                </a:lnTo>
                <a:lnTo>
                  <a:pt x="534" y="502"/>
                </a:lnTo>
                <a:lnTo>
                  <a:pt x="532" y="502"/>
                </a:lnTo>
                <a:lnTo>
                  <a:pt x="531" y="498"/>
                </a:lnTo>
                <a:lnTo>
                  <a:pt x="531" y="499"/>
                </a:lnTo>
                <a:lnTo>
                  <a:pt x="531" y="502"/>
                </a:lnTo>
                <a:lnTo>
                  <a:pt x="527" y="502"/>
                </a:lnTo>
                <a:lnTo>
                  <a:pt x="525" y="498"/>
                </a:lnTo>
                <a:lnTo>
                  <a:pt x="525" y="494"/>
                </a:lnTo>
                <a:lnTo>
                  <a:pt x="525" y="490"/>
                </a:lnTo>
                <a:lnTo>
                  <a:pt x="525" y="483"/>
                </a:lnTo>
                <a:lnTo>
                  <a:pt x="526" y="478"/>
                </a:lnTo>
                <a:lnTo>
                  <a:pt x="526" y="468"/>
                </a:lnTo>
                <a:lnTo>
                  <a:pt x="526" y="458"/>
                </a:lnTo>
                <a:lnTo>
                  <a:pt x="526" y="452"/>
                </a:lnTo>
                <a:lnTo>
                  <a:pt x="526" y="445"/>
                </a:lnTo>
                <a:lnTo>
                  <a:pt x="526" y="445"/>
                </a:lnTo>
                <a:lnTo>
                  <a:pt x="526" y="446"/>
                </a:lnTo>
                <a:lnTo>
                  <a:pt x="527" y="441"/>
                </a:lnTo>
                <a:lnTo>
                  <a:pt x="527" y="437"/>
                </a:lnTo>
                <a:lnTo>
                  <a:pt x="526" y="435"/>
                </a:lnTo>
                <a:lnTo>
                  <a:pt x="526" y="440"/>
                </a:lnTo>
                <a:lnTo>
                  <a:pt x="525" y="444"/>
                </a:lnTo>
                <a:lnTo>
                  <a:pt x="524" y="448"/>
                </a:lnTo>
                <a:lnTo>
                  <a:pt x="524" y="462"/>
                </a:lnTo>
                <a:lnTo>
                  <a:pt x="523" y="474"/>
                </a:lnTo>
                <a:lnTo>
                  <a:pt x="523" y="483"/>
                </a:lnTo>
                <a:lnTo>
                  <a:pt x="523" y="494"/>
                </a:lnTo>
                <a:lnTo>
                  <a:pt x="523" y="498"/>
                </a:lnTo>
                <a:lnTo>
                  <a:pt x="523" y="502"/>
                </a:lnTo>
                <a:lnTo>
                  <a:pt x="521" y="500"/>
                </a:lnTo>
                <a:lnTo>
                  <a:pt x="519" y="496"/>
                </a:lnTo>
                <a:lnTo>
                  <a:pt x="519" y="494"/>
                </a:lnTo>
                <a:lnTo>
                  <a:pt x="519" y="491"/>
                </a:lnTo>
                <a:lnTo>
                  <a:pt x="519" y="490"/>
                </a:lnTo>
                <a:lnTo>
                  <a:pt x="521" y="490"/>
                </a:lnTo>
                <a:lnTo>
                  <a:pt x="519" y="490"/>
                </a:lnTo>
                <a:lnTo>
                  <a:pt x="519" y="489"/>
                </a:lnTo>
                <a:lnTo>
                  <a:pt x="519" y="486"/>
                </a:lnTo>
                <a:lnTo>
                  <a:pt x="519" y="482"/>
                </a:lnTo>
                <a:lnTo>
                  <a:pt x="519" y="478"/>
                </a:lnTo>
                <a:lnTo>
                  <a:pt x="521" y="472"/>
                </a:lnTo>
                <a:lnTo>
                  <a:pt x="521" y="464"/>
                </a:lnTo>
                <a:lnTo>
                  <a:pt x="521" y="454"/>
                </a:lnTo>
                <a:lnTo>
                  <a:pt x="521" y="453"/>
                </a:lnTo>
                <a:lnTo>
                  <a:pt x="521" y="450"/>
                </a:lnTo>
                <a:lnTo>
                  <a:pt x="521" y="449"/>
                </a:lnTo>
                <a:lnTo>
                  <a:pt x="519" y="448"/>
                </a:lnTo>
                <a:lnTo>
                  <a:pt x="519" y="446"/>
                </a:lnTo>
                <a:lnTo>
                  <a:pt x="519" y="445"/>
                </a:lnTo>
                <a:lnTo>
                  <a:pt x="519" y="445"/>
                </a:lnTo>
                <a:lnTo>
                  <a:pt x="518" y="443"/>
                </a:lnTo>
                <a:lnTo>
                  <a:pt x="518" y="435"/>
                </a:lnTo>
                <a:lnTo>
                  <a:pt x="518" y="425"/>
                </a:lnTo>
                <a:lnTo>
                  <a:pt x="518" y="413"/>
                </a:lnTo>
                <a:lnTo>
                  <a:pt x="519" y="400"/>
                </a:lnTo>
                <a:lnTo>
                  <a:pt x="519" y="397"/>
                </a:lnTo>
                <a:lnTo>
                  <a:pt x="521" y="395"/>
                </a:lnTo>
                <a:lnTo>
                  <a:pt x="521" y="390"/>
                </a:lnTo>
                <a:lnTo>
                  <a:pt x="519" y="386"/>
                </a:lnTo>
                <a:lnTo>
                  <a:pt x="518" y="378"/>
                </a:lnTo>
                <a:lnTo>
                  <a:pt x="518" y="371"/>
                </a:lnTo>
                <a:lnTo>
                  <a:pt x="517" y="377"/>
                </a:lnTo>
                <a:lnTo>
                  <a:pt x="516" y="383"/>
                </a:lnTo>
                <a:lnTo>
                  <a:pt x="515" y="395"/>
                </a:lnTo>
                <a:lnTo>
                  <a:pt x="513" y="406"/>
                </a:lnTo>
                <a:lnTo>
                  <a:pt x="513" y="412"/>
                </a:lnTo>
                <a:lnTo>
                  <a:pt x="513" y="416"/>
                </a:lnTo>
                <a:lnTo>
                  <a:pt x="513" y="422"/>
                </a:lnTo>
                <a:lnTo>
                  <a:pt x="513" y="428"/>
                </a:lnTo>
                <a:lnTo>
                  <a:pt x="511" y="432"/>
                </a:lnTo>
                <a:lnTo>
                  <a:pt x="511" y="437"/>
                </a:lnTo>
                <a:lnTo>
                  <a:pt x="510" y="440"/>
                </a:lnTo>
                <a:lnTo>
                  <a:pt x="509" y="445"/>
                </a:lnTo>
                <a:lnTo>
                  <a:pt x="509" y="445"/>
                </a:lnTo>
                <a:lnTo>
                  <a:pt x="509" y="443"/>
                </a:lnTo>
                <a:lnTo>
                  <a:pt x="509" y="441"/>
                </a:lnTo>
                <a:lnTo>
                  <a:pt x="508" y="438"/>
                </a:lnTo>
                <a:lnTo>
                  <a:pt x="509" y="431"/>
                </a:lnTo>
                <a:lnTo>
                  <a:pt x="509" y="425"/>
                </a:lnTo>
                <a:lnTo>
                  <a:pt x="509" y="422"/>
                </a:lnTo>
                <a:lnTo>
                  <a:pt x="509" y="419"/>
                </a:lnTo>
                <a:lnTo>
                  <a:pt x="511" y="403"/>
                </a:lnTo>
                <a:lnTo>
                  <a:pt x="511" y="388"/>
                </a:lnTo>
                <a:lnTo>
                  <a:pt x="510" y="394"/>
                </a:lnTo>
                <a:lnTo>
                  <a:pt x="510" y="400"/>
                </a:lnTo>
                <a:lnTo>
                  <a:pt x="508" y="399"/>
                </a:lnTo>
                <a:lnTo>
                  <a:pt x="508" y="397"/>
                </a:lnTo>
                <a:lnTo>
                  <a:pt x="506" y="403"/>
                </a:lnTo>
                <a:lnTo>
                  <a:pt x="507" y="408"/>
                </a:lnTo>
                <a:lnTo>
                  <a:pt x="508" y="407"/>
                </a:lnTo>
                <a:lnTo>
                  <a:pt x="508" y="407"/>
                </a:lnTo>
                <a:lnTo>
                  <a:pt x="508" y="408"/>
                </a:lnTo>
                <a:lnTo>
                  <a:pt x="508" y="410"/>
                </a:lnTo>
                <a:lnTo>
                  <a:pt x="507" y="408"/>
                </a:lnTo>
                <a:lnTo>
                  <a:pt x="506" y="407"/>
                </a:lnTo>
                <a:lnTo>
                  <a:pt x="506" y="410"/>
                </a:lnTo>
                <a:lnTo>
                  <a:pt x="506" y="412"/>
                </a:lnTo>
                <a:lnTo>
                  <a:pt x="506" y="413"/>
                </a:lnTo>
                <a:lnTo>
                  <a:pt x="506" y="414"/>
                </a:lnTo>
                <a:lnTo>
                  <a:pt x="507" y="413"/>
                </a:lnTo>
                <a:lnTo>
                  <a:pt x="508" y="412"/>
                </a:lnTo>
                <a:lnTo>
                  <a:pt x="507" y="415"/>
                </a:lnTo>
                <a:lnTo>
                  <a:pt x="508" y="420"/>
                </a:lnTo>
                <a:lnTo>
                  <a:pt x="507" y="420"/>
                </a:lnTo>
                <a:lnTo>
                  <a:pt x="506" y="421"/>
                </a:lnTo>
                <a:lnTo>
                  <a:pt x="505" y="420"/>
                </a:lnTo>
                <a:lnTo>
                  <a:pt x="505" y="420"/>
                </a:lnTo>
                <a:lnTo>
                  <a:pt x="503" y="425"/>
                </a:lnTo>
                <a:lnTo>
                  <a:pt x="503" y="433"/>
                </a:lnTo>
                <a:lnTo>
                  <a:pt x="503" y="438"/>
                </a:lnTo>
                <a:lnTo>
                  <a:pt x="502" y="443"/>
                </a:lnTo>
                <a:lnTo>
                  <a:pt x="505" y="444"/>
                </a:lnTo>
                <a:lnTo>
                  <a:pt x="506" y="445"/>
                </a:lnTo>
                <a:lnTo>
                  <a:pt x="503" y="445"/>
                </a:lnTo>
                <a:lnTo>
                  <a:pt x="502" y="444"/>
                </a:lnTo>
                <a:lnTo>
                  <a:pt x="502" y="458"/>
                </a:lnTo>
                <a:lnTo>
                  <a:pt x="501" y="472"/>
                </a:lnTo>
                <a:lnTo>
                  <a:pt x="501" y="488"/>
                </a:lnTo>
                <a:lnTo>
                  <a:pt x="500" y="503"/>
                </a:lnTo>
                <a:lnTo>
                  <a:pt x="503" y="503"/>
                </a:lnTo>
                <a:lnTo>
                  <a:pt x="506" y="503"/>
                </a:lnTo>
                <a:lnTo>
                  <a:pt x="506" y="497"/>
                </a:lnTo>
                <a:lnTo>
                  <a:pt x="506" y="490"/>
                </a:lnTo>
                <a:lnTo>
                  <a:pt x="507" y="485"/>
                </a:lnTo>
                <a:lnTo>
                  <a:pt x="507" y="478"/>
                </a:lnTo>
                <a:lnTo>
                  <a:pt x="507" y="475"/>
                </a:lnTo>
                <a:lnTo>
                  <a:pt x="508" y="474"/>
                </a:lnTo>
                <a:lnTo>
                  <a:pt x="508" y="472"/>
                </a:lnTo>
                <a:lnTo>
                  <a:pt x="507" y="470"/>
                </a:lnTo>
                <a:lnTo>
                  <a:pt x="508" y="463"/>
                </a:lnTo>
                <a:lnTo>
                  <a:pt x="508" y="455"/>
                </a:lnTo>
                <a:lnTo>
                  <a:pt x="510" y="464"/>
                </a:lnTo>
                <a:lnTo>
                  <a:pt x="508" y="474"/>
                </a:lnTo>
                <a:lnTo>
                  <a:pt x="508" y="488"/>
                </a:lnTo>
                <a:lnTo>
                  <a:pt x="509" y="503"/>
                </a:lnTo>
                <a:lnTo>
                  <a:pt x="532" y="503"/>
                </a:lnTo>
                <a:lnTo>
                  <a:pt x="555" y="503"/>
                </a:lnTo>
                <a:lnTo>
                  <a:pt x="554" y="500"/>
                </a:lnTo>
                <a:lnTo>
                  <a:pt x="552" y="497"/>
                </a:lnTo>
                <a:close/>
                <a:moveTo>
                  <a:pt x="507" y="422"/>
                </a:moveTo>
                <a:lnTo>
                  <a:pt x="507" y="422"/>
                </a:lnTo>
                <a:lnTo>
                  <a:pt x="506" y="422"/>
                </a:lnTo>
                <a:lnTo>
                  <a:pt x="507" y="421"/>
                </a:lnTo>
                <a:lnTo>
                  <a:pt x="508" y="420"/>
                </a:lnTo>
                <a:lnTo>
                  <a:pt x="508" y="421"/>
                </a:lnTo>
                <a:lnTo>
                  <a:pt x="507" y="422"/>
                </a:lnTo>
                <a:close/>
                <a:moveTo>
                  <a:pt x="509" y="408"/>
                </a:moveTo>
                <a:lnTo>
                  <a:pt x="509" y="408"/>
                </a:lnTo>
                <a:lnTo>
                  <a:pt x="509" y="408"/>
                </a:lnTo>
                <a:close/>
                <a:moveTo>
                  <a:pt x="509" y="419"/>
                </a:moveTo>
                <a:lnTo>
                  <a:pt x="509" y="419"/>
                </a:lnTo>
                <a:lnTo>
                  <a:pt x="509" y="420"/>
                </a:lnTo>
                <a:lnTo>
                  <a:pt x="509" y="420"/>
                </a:lnTo>
                <a:lnTo>
                  <a:pt x="508" y="420"/>
                </a:lnTo>
                <a:lnTo>
                  <a:pt x="508" y="419"/>
                </a:lnTo>
                <a:lnTo>
                  <a:pt x="509" y="419"/>
                </a:lnTo>
                <a:lnTo>
                  <a:pt x="509" y="419"/>
                </a:lnTo>
                <a:lnTo>
                  <a:pt x="509" y="419"/>
                </a:lnTo>
                <a:close/>
                <a:moveTo>
                  <a:pt x="508" y="420"/>
                </a:moveTo>
                <a:lnTo>
                  <a:pt x="509" y="420"/>
                </a:lnTo>
                <a:lnTo>
                  <a:pt x="509" y="420"/>
                </a:lnTo>
                <a:lnTo>
                  <a:pt x="508" y="421"/>
                </a:lnTo>
                <a:lnTo>
                  <a:pt x="508" y="420"/>
                </a:lnTo>
                <a:close/>
                <a:moveTo>
                  <a:pt x="552" y="499"/>
                </a:moveTo>
                <a:lnTo>
                  <a:pt x="552" y="499"/>
                </a:lnTo>
                <a:lnTo>
                  <a:pt x="552" y="499"/>
                </a:lnTo>
                <a:close/>
                <a:moveTo>
                  <a:pt x="480" y="271"/>
                </a:moveTo>
                <a:lnTo>
                  <a:pt x="480" y="272"/>
                </a:lnTo>
                <a:lnTo>
                  <a:pt x="480" y="273"/>
                </a:lnTo>
                <a:lnTo>
                  <a:pt x="481" y="271"/>
                </a:lnTo>
                <a:lnTo>
                  <a:pt x="480" y="271"/>
                </a:lnTo>
                <a:close/>
                <a:moveTo>
                  <a:pt x="415" y="416"/>
                </a:moveTo>
                <a:lnTo>
                  <a:pt x="415" y="419"/>
                </a:lnTo>
                <a:lnTo>
                  <a:pt x="415" y="420"/>
                </a:lnTo>
                <a:lnTo>
                  <a:pt x="416" y="417"/>
                </a:lnTo>
                <a:lnTo>
                  <a:pt x="415" y="416"/>
                </a:lnTo>
                <a:close/>
                <a:moveTo>
                  <a:pt x="416" y="423"/>
                </a:moveTo>
                <a:lnTo>
                  <a:pt x="415" y="423"/>
                </a:lnTo>
                <a:lnTo>
                  <a:pt x="415" y="423"/>
                </a:lnTo>
                <a:lnTo>
                  <a:pt x="417" y="423"/>
                </a:lnTo>
                <a:lnTo>
                  <a:pt x="416" y="423"/>
                </a:lnTo>
                <a:close/>
                <a:moveTo>
                  <a:pt x="412" y="471"/>
                </a:moveTo>
                <a:lnTo>
                  <a:pt x="412" y="473"/>
                </a:lnTo>
                <a:lnTo>
                  <a:pt x="414" y="474"/>
                </a:lnTo>
                <a:lnTo>
                  <a:pt x="414" y="472"/>
                </a:lnTo>
                <a:lnTo>
                  <a:pt x="412" y="471"/>
                </a:lnTo>
                <a:close/>
                <a:moveTo>
                  <a:pt x="416" y="411"/>
                </a:moveTo>
                <a:lnTo>
                  <a:pt x="415" y="412"/>
                </a:lnTo>
                <a:lnTo>
                  <a:pt x="415" y="414"/>
                </a:lnTo>
                <a:lnTo>
                  <a:pt x="416" y="413"/>
                </a:lnTo>
                <a:lnTo>
                  <a:pt x="416" y="411"/>
                </a:lnTo>
                <a:close/>
                <a:moveTo>
                  <a:pt x="412" y="465"/>
                </a:moveTo>
                <a:lnTo>
                  <a:pt x="412" y="466"/>
                </a:lnTo>
                <a:lnTo>
                  <a:pt x="412" y="468"/>
                </a:lnTo>
                <a:lnTo>
                  <a:pt x="414" y="466"/>
                </a:lnTo>
                <a:lnTo>
                  <a:pt x="412" y="465"/>
                </a:lnTo>
                <a:close/>
                <a:moveTo>
                  <a:pt x="414" y="480"/>
                </a:moveTo>
                <a:lnTo>
                  <a:pt x="414" y="479"/>
                </a:lnTo>
                <a:lnTo>
                  <a:pt x="414" y="478"/>
                </a:lnTo>
                <a:lnTo>
                  <a:pt x="412" y="479"/>
                </a:lnTo>
                <a:lnTo>
                  <a:pt x="414" y="480"/>
                </a:lnTo>
                <a:lnTo>
                  <a:pt x="414" y="480"/>
                </a:lnTo>
                <a:lnTo>
                  <a:pt x="414" y="480"/>
                </a:lnTo>
                <a:close/>
                <a:moveTo>
                  <a:pt x="414" y="446"/>
                </a:moveTo>
                <a:lnTo>
                  <a:pt x="414" y="448"/>
                </a:lnTo>
                <a:lnTo>
                  <a:pt x="414" y="446"/>
                </a:lnTo>
                <a:close/>
                <a:moveTo>
                  <a:pt x="414" y="456"/>
                </a:moveTo>
                <a:lnTo>
                  <a:pt x="414" y="457"/>
                </a:lnTo>
                <a:lnTo>
                  <a:pt x="414" y="458"/>
                </a:lnTo>
                <a:lnTo>
                  <a:pt x="414" y="457"/>
                </a:lnTo>
                <a:lnTo>
                  <a:pt x="414" y="456"/>
                </a:lnTo>
                <a:lnTo>
                  <a:pt x="414" y="456"/>
                </a:lnTo>
                <a:lnTo>
                  <a:pt x="414" y="456"/>
                </a:lnTo>
                <a:close/>
                <a:moveTo>
                  <a:pt x="415" y="425"/>
                </a:moveTo>
                <a:lnTo>
                  <a:pt x="415" y="425"/>
                </a:lnTo>
                <a:lnTo>
                  <a:pt x="415" y="427"/>
                </a:lnTo>
                <a:lnTo>
                  <a:pt x="415" y="427"/>
                </a:lnTo>
                <a:lnTo>
                  <a:pt x="415" y="425"/>
                </a:lnTo>
                <a:close/>
                <a:moveTo>
                  <a:pt x="448" y="481"/>
                </a:moveTo>
                <a:lnTo>
                  <a:pt x="447" y="482"/>
                </a:lnTo>
                <a:lnTo>
                  <a:pt x="448" y="485"/>
                </a:lnTo>
                <a:lnTo>
                  <a:pt x="448" y="483"/>
                </a:lnTo>
                <a:lnTo>
                  <a:pt x="448" y="481"/>
                </a:lnTo>
                <a:close/>
                <a:moveTo>
                  <a:pt x="447" y="493"/>
                </a:moveTo>
                <a:lnTo>
                  <a:pt x="447" y="497"/>
                </a:lnTo>
                <a:lnTo>
                  <a:pt x="448" y="500"/>
                </a:lnTo>
                <a:lnTo>
                  <a:pt x="448" y="496"/>
                </a:lnTo>
                <a:lnTo>
                  <a:pt x="447" y="493"/>
                </a:lnTo>
                <a:lnTo>
                  <a:pt x="447" y="494"/>
                </a:lnTo>
                <a:lnTo>
                  <a:pt x="447" y="493"/>
                </a:lnTo>
                <a:close/>
                <a:moveTo>
                  <a:pt x="449" y="462"/>
                </a:moveTo>
                <a:lnTo>
                  <a:pt x="448" y="463"/>
                </a:lnTo>
                <a:lnTo>
                  <a:pt x="448" y="463"/>
                </a:lnTo>
                <a:lnTo>
                  <a:pt x="449" y="463"/>
                </a:lnTo>
                <a:lnTo>
                  <a:pt x="449" y="462"/>
                </a:lnTo>
                <a:close/>
                <a:moveTo>
                  <a:pt x="447" y="473"/>
                </a:moveTo>
                <a:lnTo>
                  <a:pt x="447" y="475"/>
                </a:lnTo>
                <a:lnTo>
                  <a:pt x="448" y="478"/>
                </a:lnTo>
                <a:lnTo>
                  <a:pt x="448" y="475"/>
                </a:lnTo>
                <a:lnTo>
                  <a:pt x="447" y="473"/>
                </a:lnTo>
                <a:lnTo>
                  <a:pt x="447" y="473"/>
                </a:lnTo>
                <a:lnTo>
                  <a:pt x="447" y="473"/>
                </a:lnTo>
                <a:close/>
                <a:moveTo>
                  <a:pt x="451" y="408"/>
                </a:moveTo>
                <a:lnTo>
                  <a:pt x="451" y="410"/>
                </a:lnTo>
                <a:lnTo>
                  <a:pt x="452" y="411"/>
                </a:lnTo>
                <a:lnTo>
                  <a:pt x="451" y="410"/>
                </a:lnTo>
                <a:lnTo>
                  <a:pt x="451" y="408"/>
                </a:lnTo>
                <a:close/>
                <a:moveTo>
                  <a:pt x="434" y="485"/>
                </a:moveTo>
                <a:lnTo>
                  <a:pt x="434" y="486"/>
                </a:lnTo>
                <a:lnTo>
                  <a:pt x="434" y="485"/>
                </a:lnTo>
                <a:close/>
                <a:moveTo>
                  <a:pt x="439" y="370"/>
                </a:moveTo>
                <a:lnTo>
                  <a:pt x="439" y="373"/>
                </a:lnTo>
                <a:lnTo>
                  <a:pt x="440" y="373"/>
                </a:lnTo>
                <a:lnTo>
                  <a:pt x="440" y="372"/>
                </a:lnTo>
                <a:lnTo>
                  <a:pt x="439" y="370"/>
                </a:lnTo>
                <a:close/>
                <a:moveTo>
                  <a:pt x="441" y="360"/>
                </a:moveTo>
                <a:lnTo>
                  <a:pt x="440" y="361"/>
                </a:lnTo>
                <a:lnTo>
                  <a:pt x="441" y="363"/>
                </a:lnTo>
                <a:lnTo>
                  <a:pt x="441" y="362"/>
                </a:lnTo>
                <a:lnTo>
                  <a:pt x="441" y="360"/>
                </a:lnTo>
                <a:close/>
                <a:moveTo>
                  <a:pt x="437" y="377"/>
                </a:moveTo>
                <a:lnTo>
                  <a:pt x="437" y="378"/>
                </a:lnTo>
                <a:lnTo>
                  <a:pt x="437" y="378"/>
                </a:lnTo>
                <a:lnTo>
                  <a:pt x="439" y="378"/>
                </a:lnTo>
                <a:lnTo>
                  <a:pt x="439" y="378"/>
                </a:lnTo>
                <a:lnTo>
                  <a:pt x="439" y="377"/>
                </a:lnTo>
                <a:lnTo>
                  <a:pt x="437" y="377"/>
                </a:lnTo>
                <a:close/>
                <a:moveTo>
                  <a:pt x="437" y="487"/>
                </a:moveTo>
                <a:lnTo>
                  <a:pt x="436" y="489"/>
                </a:lnTo>
                <a:lnTo>
                  <a:pt x="437" y="489"/>
                </a:lnTo>
                <a:lnTo>
                  <a:pt x="437" y="488"/>
                </a:lnTo>
                <a:lnTo>
                  <a:pt x="437" y="487"/>
                </a:lnTo>
                <a:close/>
                <a:moveTo>
                  <a:pt x="406" y="472"/>
                </a:moveTo>
                <a:lnTo>
                  <a:pt x="404" y="473"/>
                </a:lnTo>
                <a:lnTo>
                  <a:pt x="404" y="473"/>
                </a:lnTo>
                <a:lnTo>
                  <a:pt x="406" y="474"/>
                </a:lnTo>
                <a:lnTo>
                  <a:pt x="407" y="473"/>
                </a:lnTo>
                <a:lnTo>
                  <a:pt x="406" y="472"/>
                </a:lnTo>
                <a:lnTo>
                  <a:pt x="406" y="472"/>
                </a:lnTo>
                <a:lnTo>
                  <a:pt x="406" y="472"/>
                </a:lnTo>
                <a:lnTo>
                  <a:pt x="406" y="472"/>
                </a:lnTo>
                <a:close/>
                <a:moveTo>
                  <a:pt x="406" y="453"/>
                </a:moveTo>
                <a:lnTo>
                  <a:pt x="406" y="450"/>
                </a:lnTo>
                <a:lnTo>
                  <a:pt x="406" y="450"/>
                </a:lnTo>
                <a:lnTo>
                  <a:pt x="406" y="452"/>
                </a:lnTo>
                <a:lnTo>
                  <a:pt x="406" y="453"/>
                </a:lnTo>
                <a:close/>
                <a:moveTo>
                  <a:pt x="406" y="500"/>
                </a:moveTo>
                <a:lnTo>
                  <a:pt x="404" y="502"/>
                </a:lnTo>
                <a:lnTo>
                  <a:pt x="404" y="503"/>
                </a:lnTo>
                <a:lnTo>
                  <a:pt x="407" y="502"/>
                </a:lnTo>
                <a:lnTo>
                  <a:pt x="406" y="500"/>
                </a:lnTo>
                <a:lnTo>
                  <a:pt x="406" y="500"/>
                </a:lnTo>
                <a:lnTo>
                  <a:pt x="406" y="500"/>
                </a:lnTo>
                <a:close/>
                <a:moveTo>
                  <a:pt x="406" y="445"/>
                </a:moveTo>
                <a:lnTo>
                  <a:pt x="404" y="447"/>
                </a:lnTo>
                <a:lnTo>
                  <a:pt x="404" y="448"/>
                </a:lnTo>
                <a:lnTo>
                  <a:pt x="406" y="446"/>
                </a:lnTo>
                <a:lnTo>
                  <a:pt x="406" y="445"/>
                </a:lnTo>
                <a:close/>
                <a:moveTo>
                  <a:pt x="404" y="479"/>
                </a:moveTo>
                <a:lnTo>
                  <a:pt x="404" y="479"/>
                </a:lnTo>
                <a:lnTo>
                  <a:pt x="406" y="477"/>
                </a:lnTo>
                <a:lnTo>
                  <a:pt x="406" y="477"/>
                </a:lnTo>
                <a:lnTo>
                  <a:pt x="404" y="477"/>
                </a:lnTo>
                <a:lnTo>
                  <a:pt x="404" y="478"/>
                </a:lnTo>
                <a:lnTo>
                  <a:pt x="404" y="479"/>
                </a:lnTo>
                <a:close/>
                <a:moveTo>
                  <a:pt x="406" y="483"/>
                </a:moveTo>
                <a:lnTo>
                  <a:pt x="404" y="485"/>
                </a:lnTo>
                <a:lnTo>
                  <a:pt x="404" y="486"/>
                </a:lnTo>
                <a:lnTo>
                  <a:pt x="406" y="485"/>
                </a:lnTo>
                <a:lnTo>
                  <a:pt x="406" y="483"/>
                </a:lnTo>
                <a:close/>
                <a:moveTo>
                  <a:pt x="404" y="497"/>
                </a:moveTo>
                <a:lnTo>
                  <a:pt x="406" y="494"/>
                </a:lnTo>
                <a:lnTo>
                  <a:pt x="404" y="490"/>
                </a:lnTo>
                <a:lnTo>
                  <a:pt x="404" y="493"/>
                </a:lnTo>
                <a:lnTo>
                  <a:pt x="404" y="495"/>
                </a:lnTo>
                <a:lnTo>
                  <a:pt x="404" y="495"/>
                </a:lnTo>
                <a:lnTo>
                  <a:pt x="404" y="496"/>
                </a:lnTo>
                <a:lnTo>
                  <a:pt x="404" y="497"/>
                </a:lnTo>
                <a:lnTo>
                  <a:pt x="404" y="497"/>
                </a:lnTo>
                <a:lnTo>
                  <a:pt x="404" y="497"/>
                </a:lnTo>
                <a:lnTo>
                  <a:pt x="404" y="497"/>
                </a:lnTo>
                <a:close/>
                <a:moveTo>
                  <a:pt x="404" y="444"/>
                </a:moveTo>
                <a:lnTo>
                  <a:pt x="406" y="441"/>
                </a:lnTo>
                <a:lnTo>
                  <a:pt x="407" y="439"/>
                </a:lnTo>
                <a:lnTo>
                  <a:pt x="406" y="440"/>
                </a:lnTo>
                <a:lnTo>
                  <a:pt x="404" y="439"/>
                </a:lnTo>
                <a:lnTo>
                  <a:pt x="404" y="441"/>
                </a:lnTo>
                <a:lnTo>
                  <a:pt x="404" y="444"/>
                </a:lnTo>
                <a:lnTo>
                  <a:pt x="404" y="443"/>
                </a:lnTo>
                <a:lnTo>
                  <a:pt x="404" y="444"/>
                </a:lnTo>
                <a:close/>
                <a:moveTo>
                  <a:pt x="404" y="482"/>
                </a:moveTo>
                <a:lnTo>
                  <a:pt x="404" y="482"/>
                </a:lnTo>
                <a:lnTo>
                  <a:pt x="404" y="482"/>
                </a:lnTo>
                <a:close/>
                <a:moveTo>
                  <a:pt x="407" y="419"/>
                </a:moveTo>
                <a:lnTo>
                  <a:pt x="407" y="421"/>
                </a:lnTo>
                <a:lnTo>
                  <a:pt x="407" y="419"/>
                </a:lnTo>
                <a:close/>
                <a:moveTo>
                  <a:pt x="417" y="346"/>
                </a:moveTo>
                <a:lnTo>
                  <a:pt x="416" y="348"/>
                </a:lnTo>
                <a:lnTo>
                  <a:pt x="415" y="352"/>
                </a:lnTo>
                <a:lnTo>
                  <a:pt x="415" y="356"/>
                </a:lnTo>
                <a:lnTo>
                  <a:pt x="415" y="361"/>
                </a:lnTo>
                <a:lnTo>
                  <a:pt x="414" y="372"/>
                </a:lnTo>
                <a:lnTo>
                  <a:pt x="412" y="382"/>
                </a:lnTo>
                <a:lnTo>
                  <a:pt x="411" y="403"/>
                </a:lnTo>
                <a:lnTo>
                  <a:pt x="410" y="423"/>
                </a:lnTo>
                <a:lnTo>
                  <a:pt x="409" y="444"/>
                </a:lnTo>
                <a:lnTo>
                  <a:pt x="409" y="464"/>
                </a:lnTo>
                <a:lnTo>
                  <a:pt x="409" y="475"/>
                </a:lnTo>
                <a:lnTo>
                  <a:pt x="409" y="487"/>
                </a:lnTo>
                <a:lnTo>
                  <a:pt x="409" y="496"/>
                </a:lnTo>
                <a:lnTo>
                  <a:pt x="411" y="503"/>
                </a:lnTo>
                <a:lnTo>
                  <a:pt x="411" y="424"/>
                </a:lnTo>
                <a:lnTo>
                  <a:pt x="417" y="346"/>
                </a:lnTo>
                <a:lnTo>
                  <a:pt x="415" y="364"/>
                </a:lnTo>
                <a:lnTo>
                  <a:pt x="417" y="346"/>
                </a:lnTo>
                <a:close/>
                <a:moveTo>
                  <a:pt x="407" y="414"/>
                </a:moveTo>
                <a:lnTo>
                  <a:pt x="407" y="413"/>
                </a:lnTo>
                <a:lnTo>
                  <a:pt x="408" y="412"/>
                </a:lnTo>
                <a:lnTo>
                  <a:pt x="406" y="412"/>
                </a:lnTo>
                <a:lnTo>
                  <a:pt x="407" y="414"/>
                </a:lnTo>
                <a:lnTo>
                  <a:pt x="407" y="414"/>
                </a:lnTo>
                <a:lnTo>
                  <a:pt x="407" y="414"/>
                </a:lnTo>
                <a:close/>
                <a:moveTo>
                  <a:pt x="408" y="408"/>
                </a:moveTo>
                <a:lnTo>
                  <a:pt x="408" y="407"/>
                </a:lnTo>
                <a:lnTo>
                  <a:pt x="408" y="406"/>
                </a:lnTo>
                <a:lnTo>
                  <a:pt x="407" y="407"/>
                </a:lnTo>
                <a:lnTo>
                  <a:pt x="408" y="408"/>
                </a:lnTo>
                <a:close/>
                <a:moveTo>
                  <a:pt x="408" y="400"/>
                </a:moveTo>
                <a:lnTo>
                  <a:pt x="408" y="403"/>
                </a:lnTo>
                <a:lnTo>
                  <a:pt x="408" y="402"/>
                </a:lnTo>
                <a:lnTo>
                  <a:pt x="408" y="400"/>
                </a:lnTo>
                <a:lnTo>
                  <a:pt x="408" y="400"/>
                </a:lnTo>
                <a:close/>
                <a:moveTo>
                  <a:pt x="406" y="428"/>
                </a:moveTo>
                <a:lnTo>
                  <a:pt x="407" y="429"/>
                </a:lnTo>
                <a:lnTo>
                  <a:pt x="406" y="428"/>
                </a:lnTo>
                <a:close/>
                <a:moveTo>
                  <a:pt x="404" y="355"/>
                </a:moveTo>
                <a:lnTo>
                  <a:pt x="406" y="356"/>
                </a:lnTo>
                <a:lnTo>
                  <a:pt x="406" y="356"/>
                </a:lnTo>
                <a:lnTo>
                  <a:pt x="406" y="355"/>
                </a:lnTo>
                <a:lnTo>
                  <a:pt x="404" y="355"/>
                </a:lnTo>
                <a:close/>
                <a:moveTo>
                  <a:pt x="407" y="423"/>
                </a:moveTo>
                <a:lnTo>
                  <a:pt x="407" y="425"/>
                </a:lnTo>
                <a:lnTo>
                  <a:pt x="407" y="423"/>
                </a:lnTo>
                <a:close/>
                <a:moveTo>
                  <a:pt x="407" y="419"/>
                </a:moveTo>
                <a:lnTo>
                  <a:pt x="407" y="416"/>
                </a:lnTo>
                <a:lnTo>
                  <a:pt x="406" y="415"/>
                </a:lnTo>
                <a:lnTo>
                  <a:pt x="407" y="417"/>
                </a:lnTo>
                <a:lnTo>
                  <a:pt x="407" y="419"/>
                </a:lnTo>
                <a:close/>
                <a:moveTo>
                  <a:pt x="404" y="438"/>
                </a:moveTo>
                <a:lnTo>
                  <a:pt x="404" y="437"/>
                </a:lnTo>
                <a:lnTo>
                  <a:pt x="404" y="437"/>
                </a:lnTo>
                <a:lnTo>
                  <a:pt x="404" y="438"/>
                </a:lnTo>
                <a:lnTo>
                  <a:pt x="404" y="438"/>
                </a:lnTo>
                <a:close/>
                <a:moveTo>
                  <a:pt x="462" y="487"/>
                </a:moveTo>
                <a:lnTo>
                  <a:pt x="464" y="486"/>
                </a:lnTo>
                <a:lnTo>
                  <a:pt x="462" y="483"/>
                </a:lnTo>
                <a:lnTo>
                  <a:pt x="462" y="486"/>
                </a:lnTo>
                <a:lnTo>
                  <a:pt x="462" y="487"/>
                </a:lnTo>
                <a:lnTo>
                  <a:pt x="462" y="487"/>
                </a:lnTo>
                <a:lnTo>
                  <a:pt x="462" y="487"/>
                </a:lnTo>
                <a:close/>
                <a:moveTo>
                  <a:pt x="474" y="320"/>
                </a:moveTo>
                <a:lnTo>
                  <a:pt x="474" y="322"/>
                </a:lnTo>
                <a:lnTo>
                  <a:pt x="475" y="323"/>
                </a:lnTo>
                <a:lnTo>
                  <a:pt x="475" y="321"/>
                </a:lnTo>
                <a:lnTo>
                  <a:pt x="474" y="320"/>
                </a:lnTo>
                <a:close/>
                <a:moveTo>
                  <a:pt x="475" y="314"/>
                </a:moveTo>
                <a:lnTo>
                  <a:pt x="476" y="314"/>
                </a:lnTo>
                <a:lnTo>
                  <a:pt x="477" y="314"/>
                </a:lnTo>
                <a:lnTo>
                  <a:pt x="477" y="320"/>
                </a:lnTo>
                <a:lnTo>
                  <a:pt x="476" y="325"/>
                </a:lnTo>
                <a:lnTo>
                  <a:pt x="478" y="315"/>
                </a:lnTo>
                <a:lnTo>
                  <a:pt x="478" y="306"/>
                </a:lnTo>
                <a:lnTo>
                  <a:pt x="477" y="306"/>
                </a:lnTo>
                <a:lnTo>
                  <a:pt x="477" y="308"/>
                </a:lnTo>
                <a:lnTo>
                  <a:pt x="477" y="308"/>
                </a:lnTo>
                <a:lnTo>
                  <a:pt x="477" y="309"/>
                </a:lnTo>
                <a:lnTo>
                  <a:pt x="477" y="311"/>
                </a:lnTo>
                <a:lnTo>
                  <a:pt x="477" y="312"/>
                </a:lnTo>
                <a:lnTo>
                  <a:pt x="476" y="313"/>
                </a:lnTo>
                <a:lnTo>
                  <a:pt x="475" y="314"/>
                </a:lnTo>
                <a:lnTo>
                  <a:pt x="475" y="314"/>
                </a:lnTo>
                <a:lnTo>
                  <a:pt x="475" y="314"/>
                </a:lnTo>
                <a:close/>
                <a:moveTo>
                  <a:pt x="484" y="270"/>
                </a:moveTo>
                <a:lnTo>
                  <a:pt x="483" y="270"/>
                </a:lnTo>
                <a:lnTo>
                  <a:pt x="483" y="270"/>
                </a:lnTo>
                <a:lnTo>
                  <a:pt x="482" y="271"/>
                </a:lnTo>
                <a:lnTo>
                  <a:pt x="484" y="270"/>
                </a:lnTo>
                <a:close/>
                <a:moveTo>
                  <a:pt x="474" y="329"/>
                </a:moveTo>
                <a:lnTo>
                  <a:pt x="475" y="328"/>
                </a:lnTo>
                <a:lnTo>
                  <a:pt x="474" y="327"/>
                </a:lnTo>
                <a:lnTo>
                  <a:pt x="474" y="328"/>
                </a:lnTo>
                <a:lnTo>
                  <a:pt x="474" y="327"/>
                </a:lnTo>
                <a:lnTo>
                  <a:pt x="474" y="328"/>
                </a:lnTo>
                <a:lnTo>
                  <a:pt x="474" y="329"/>
                </a:lnTo>
                <a:lnTo>
                  <a:pt x="474" y="329"/>
                </a:lnTo>
                <a:lnTo>
                  <a:pt x="474" y="329"/>
                </a:lnTo>
                <a:close/>
                <a:moveTo>
                  <a:pt x="477" y="299"/>
                </a:moveTo>
                <a:lnTo>
                  <a:pt x="477" y="296"/>
                </a:lnTo>
                <a:lnTo>
                  <a:pt x="477" y="296"/>
                </a:lnTo>
                <a:lnTo>
                  <a:pt x="476" y="298"/>
                </a:lnTo>
                <a:lnTo>
                  <a:pt x="477" y="299"/>
                </a:lnTo>
                <a:close/>
                <a:moveTo>
                  <a:pt x="473" y="338"/>
                </a:moveTo>
                <a:lnTo>
                  <a:pt x="473" y="338"/>
                </a:lnTo>
                <a:lnTo>
                  <a:pt x="472" y="339"/>
                </a:lnTo>
                <a:lnTo>
                  <a:pt x="474" y="339"/>
                </a:lnTo>
                <a:lnTo>
                  <a:pt x="473" y="338"/>
                </a:lnTo>
                <a:close/>
                <a:moveTo>
                  <a:pt x="476" y="415"/>
                </a:moveTo>
                <a:lnTo>
                  <a:pt x="477" y="413"/>
                </a:lnTo>
                <a:lnTo>
                  <a:pt x="477" y="411"/>
                </a:lnTo>
                <a:lnTo>
                  <a:pt x="477" y="413"/>
                </a:lnTo>
                <a:lnTo>
                  <a:pt x="476" y="415"/>
                </a:lnTo>
                <a:close/>
                <a:moveTo>
                  <a:pt x="477" y="333"/>
                </a:moveTo>
                <a:lnTo>
                  <a:pt x="477" y="333"/>
                </a:lnTo>
                <a:lnTo>
                  <a:pt x="476" y="332"/>
                </a:lnTo>
                <a:lnTo>
                  <a:pt x="475" y="335"/>
                </a:lnTo>
                <a:lnTo>
                  <a:pt x="476" y="337"/>
                </a:lnTo>
                <a:lnTo>
                  <a:pt x="476" y="336"/>
                </a:lnTo>
                <a:lnTo>
                  <a:pt x="477" y="333"/>
                </a:lnTo>
                <a:lnTo>
                  <a:pt x="477" y="333"/>
                </a:lnTo>
                <a:lnTo>
                  <a:pt x="477" y="333"/>
                </a:lnTo>
                <a:close/>
                <a:moveTo>
                  <a:pt x="474" y="331"/>
                </a:moveTo>
                <a:lnTo>
                  <a:pt x="473" y="333"/>
                </a:lnTo>
                <a:lnTo>
                  <a:pt x="474" y="332"/>
                </a:lnTo>
                <a:lnTo>
                  <a:pt x="474" y="331"/>
                </a:lnTo>
                <a:lnTo>
                  <a:pt x="474" y="331"/>
                </a:lnTo>
                <a:close/>
                <a:moveTo>
                  <a:pt x="497" y="222"/>
                </a:moveTo>
                <a:lnTo>
                  <a:pt x="494" y="223"/>
                </a:lnTo>
                <a:lnTo>
                  <a:pt x="495" y="225"/>
                </a:lnTo>
                <a:lnTo>
                  <a:pt x="495" y="223"/>
                </a:lnTo>
                <a:lnTo>
                  <a:pt x="497" y="222"/>
                </a:lnTo>
                <a:close/>
                <a:moveTo>
                  <a:pt x="492" y="205"/>
                </a:moveTo>
                <a:lnTo>
                  <a:pt x="492" y="206"/>
                </a:lnTo>
                <a:lnTo>
                  <a:pt x="491" y="207"/>
                </a:lnTo>
                <a:lnTo>
                  <a:pt x="492" y="206"/>
                </a:lnTo>
                <a:lnTo>
                  <a:pt x="493" y="205"/>
                </a:lnTo>
                <a:lnTo>
                  <a:pt x="493" y="205"/>
                </a:lnTo>
                <a:lnTo>
                  <a:pt x="492" y="205"/>
                </a:lnTo>
                <a:close/>
                <a:moveTo>
                  <a:pt x="492" y="212"/>
                </a:moveTo>
                <a:lnTo>
                  <a:pt x="492" y="211"/>
                </a:lnTo>
                <a:lnTo>
                  <a:pt x="492" y="209"/>
                </a:lnTo>
                <a:lnTo>
                  <a:pt x="491" y="211"/>
                </a:lnTo>
                <a:lnTo>
                  <a:pt x="492" y="212"/>
                </a:lnTo>
                <a:lnTo>
                  <a:pt x="491" y="212"/>
                </a:lnTo>
                <a:lnTo>
                  <a:pt x="492" y="212"/>
                </a:lnTo>
                <a:close/>
                <a:moveTo>
                  <a:pt x="490" y="211"/>
                </a:moveTo>
                <a:lnTo>
                  <a:pt x="491" y="211"/>
                </a:lnTo>
                <a:lnTo>
                  <a:pt x="491" y="211"/>
                </a:lnTo>
                <a:lnTo>
                  <a:pt x="490" y="209"/>
                </a:lnTo>
                <a:lnTo>
                  <a:pt x="490" y="211"/>
                </a:lnTo>
                <a:close/>
                <a:moveTo>
                  <a:pt x="491" y="246"/>
                </a:moveTo>
                <a:lnTo>
                  <a:pt x="490" y="250"/>
                </a:lnTo>
                <a:lnTo>
                  <a:pt x="490" y="254"/>
                </a:lnTo>
                <a:lnTo>
                  <a:pt x="491" y="249"/>
                </a:lnTo>
                <a:lnTo>
                  <a:pt x="491" y="246"/>
                </a:lnTo>
                <a:lnTo>
                  <a:pt x="491" y="247"/>
                </a:lnTo>
                <a:lnTo>
                  <a:pt x="491" y="246"/>
                </a:lnTo>
                <a:close/>
                <a:moveTo>
                  <a:pt x="494" y="190"/>
                </a:moveTo>
                <a:lnTo>
                  <a:pt x="494" y="189"/>
                </a:lnTo>
                <a:lnTo>
                  <a:pt x="493" y="189"/>
                </a:lnTo>
                <a:lnTo>
                  <a:pt x="493" y="190"/>
                </a:lnTo>
                <a:lnTo>
                  <a:pt x="494" y="190"/>
                </a:lnTo>
                <a:lnTo>
                  <a:pt x="494" y="190"/>
                </a:lnTo>
                <a:lnTo>
                  <a:pt x="494" y="190"/>
                </a:lnTo>
                <a:lnTo>
                  <a:pt x="494" y="190"/>
                </a:lnTo>
                <a:lnTo>
                  <a:pt x="494" y="190"/>
                </a:lnTo>
                <a:close/>
                <a:moveTo>
                  <a:pt x="478" y="425"/>
                </a:moveTo>
                <a:lnTo>
                  <a:pt x="477" y="422"/>
                </a:lnTo>
                <a:lnTo>
                  <a:pt x="476" y="421"/>
                </a:lnTo>
                <a:lnTo>
                  <a:pt x="476" y="425"/>
                </a:lnTo>
                <a:lnTo>
                  <a:pt x="476" y="430"/>
                </a:lnTo>
                <a:lnTo>
                  <a:pt x="475" y="448"/>
                </a:lnTo>
                <a:lnTo>
                  <a:pt x="474" y="466"/>
                </a:lnTo>
                <a:lnTo>
                  <a:pt x="473" y="485"/>
                </a:lnTo>
                <a:lnTo>
                  <a:pt x="473" y="503"/>
                </a:lnTo>
                <a:lnTo>
                  <a:pt x="475" y="497"/>
                </a:lnTo>
                <a:lnTo>
                  <a:pt x="475" y="489"/>
                </a:lnTo>
                <a:lnTo>
                  <a:pt x="475" y="483"/>
                </a:lnTo>
                <a:lnTo>
                  <a:pt x="475" y="478"/>
                </a:lnTo>
                <a:lnTo>
                  <a:pt x="476" y="453"/>
                </a:lnTo>
                <a:lnTo>
                  <a:pt x="477" y="428"/>
                </a:lnTo>
                <a:lnTo>
                  <a:pt x="480" y="428"/>
                </a:lnTo>
                <a:lnTo>
                  <a:pt x="478" y="425"/>
                </a:lnTo>
                <a:lnTo>
                  <a:pt x="478" y="425"/>
                </a:lnTo>
                <a:lnTo>
                  <a:pt x="478" y="425"/>
                </a:lnTo>
                <a:close/>
                <a:moveTo>
                  <a:pt x="493" y="200"/>
                </a:moveTo>
                <a:lnTo>
                  <a:pt x="495" y="195"/>
                </a:lnTo>
                <a:lnTo>
                  <a:pt x="497" y="189"/>
                </a:lnTo>
                <a:lnTo>
                  <a:pt x="494" y="195"/>
                </a:lnTo>
                <a:lnTo>
                  <a:pt x="493" y="200"/>
                </a:lnTo>
                <a:lnTo>
                  <a:pt x="493" y="200"/>
                </a:lnTo>
                <a:lnTo>
                  <a:pt x="493" y="200"/>
                </a:lnTo>
                <a:close/>
                <a:moveTo>
                  <a:pt x="498" y="213"/>
                </a:moveTo>
                <a:lnTo>
                  <a:pt x="497" y="213"/>
                </a:lnTo>
                <a:lnTo>
                  <a:pt x="497" y="215"/>
                </a:lnTo>
                <a:lnTo>
                  <a:pt x="497" y="216"/>
                </a:lnTo>
                <a:lnTo>
                  <a:pt x="497" y="217"/>
                </a:lnTo>
                <a:lnTo>
                  <a:pt x="497" y="215"/>
                </a:lnTo>
                <a:lnTo>
                  <a:pt x="498" y="213"/>
                </a:lnTo>
                <a:lnTo>
                  <a:pt x="497" y="213"/>
                </a:lnTo>
                <a:lnTo>
                  <a:pt x="498" y="213"/>
                </a:lnTo>
                <a:close/>
                <a:moveTo>
                  <a:pt x="486" y="238"/>
                </a:moveTo>
                <a:lnTo>
                  <a:pt x="486" y="239"/>
                </a:lnTo>
                <a:lnTo>
                  <a:pt x="488" y="239"/>
                </a:lnTo>
                <a:lnTo>
                  <a:pt x="489" y="238"/>
                </a:lnTo>
                <a:lnTo>
                  <a:pt x="489" y="236"/>
                </a:lnTo>
                <a:lnTo>
                  <a:pt x="488" y="237"/>
                </a:lnTo>
                <a:lnTo>
                  <a:pt x="486" y="238"/>
                </a:lnTo>
                <a:lnTo>
                  <a:pt x="486" y="238"/>
                </a:lnTo>
                <a:lnTo>
                  <a:pt x="486" y="238"/>
                </a:lnTo>
                <a:close/>
                <a:moveTo>
                  <a:pt x="455" y="380"/>
                </a:moveTo>
                <a:lnTo>
                  <a:pt x="453" y="380"/>
                </a:lnTo>
                <a:lnTo>
                  <a:pt x="455" y="380"/>
                </a:lnTo>
                <a:close/>
                <a:moveTo>
                  <a:pt x="459" y="322"/>
                </a:moveTo>
                <a:lnTo>
                  <a:pt x="458" y="324"/>
                </a:lnTo>
                <a:lnTo>
                  <a:pt x="459" y="325"/>
                </a:lnTo>
                <a:lnTo>
                  <a:pt x="459" y="323"/>
                </a:lnTo>
                <a:lnTo>
                  <a:pt x="459" y="322"/>
                </a:lnTo>
                <a:close/>
                <a:moveTo>
                  <a:pt x="457" y="333"/>
                </a:moveTo>
                <a:lnTo>
                  <a:pt x="457" y="336"/>
                </a:lnTo>
                <a:lnTo>
                  <a:pt x="457" y="339"/>
                </a:lnTo>
                <a:lnTo>
                  <a:pt x="457" y="339"/>
                </a:lnTo>
                <a:lnTo>
                  <a:pt x="458" y="339"/>
                </a:lnTo>
                <a:lnTo>
                  <a:pt x="458" y="336"/>
                </a:lnTo>
                <a:lnTo>
                  <a:pt x="458" y="332"/>
                </a:lnTo>
                <a:lnTo>
                  <a:pt x="459" y="330"/>
                </a:lnTo>
                <a:lnTo>
                  <a:pt x="459" y="329"/>
                </a:lnTo>
                <a:lnTo>
                  <a:pt x="458" y="330"/>
                </a:lnTo>
                <a:lnTo>
                  <a:pt x="457" y="333"/>
                </a:lnTo>
                <a:close/>
                <a:moveTo>
                  <a:pt x="456" y="355"/>
                </a:moveTo>
                <a:lnTo>
                  <a:pt x="456" y="356"/>
                </a:lnTo>
                <a:lnTo>
                  <a:pt x="456" y="355"/>
                </a:lnTo>
                <a:close/>
                <a:moveTo>
                  <a:pt x="457" y="346"/>
                </a:moveTo>
                <a:lnTo>
                  <a:pt x="457" y="348"/>
                </a:lnTo>
                <a:lnTo>
                  <a:pt x="457" y="346"/>
                </a:lnTo>
                <a:close/>
                <a:moveTo>
                  <a:pt x="452" y="406"/>
                </a:moveTo>
                <a:lnTo>
                  <a:pt x="452" y="404"/>
                </a:lnTo>
                <a:lnTo>
                  <a:pt x="451" y="402"/>
                </a:lnTo>
                <a:lnTo>
                  <a:pt x="451" y="404"/>
                </a:lnTo>
                <a:lnTo>
                  <a:pt x="452" y="406"/>
                </a:lnTo>
                <a:close/>
                <a:moveTo>
                  <a:pt x="453" y="387"/>
                </a:moveTo>
                <a:lnTo>
                  <a:pt x="453" y="389"/>
                </a:lnTo>
                <a:lnTo>
                  <a:pt x="453" y="387"/>
                </a:lnTo>
                <a:lnTo>
                  <a:pt x="453" y="387"/>
                </a:lnTo>
                <a:lnTo>
                  <a:pt x="453" y="387"/>
                </a:lnTo>
                <a:close/>
                <a:moveTo>
                  <a:pt x="477" y="479"/>
                </a:moveTo>
                <a:lnTo>
                  <a:pt x="477" y="481"/>
                </a:lnTo>
                <a:lnTo>
                  <a:pt x="477" y="481"/>
                </a:lnTo>
                <a:lnTo>
                  <a:pt x="478" y="480"/>
                </a:lnTo>
                <a:lnTo>
                  <a:pt x="477" y="479"/>
                </a:lnTo>
                <a:close/>
                <a:moveTo>
                  <a:pt x="453" y="371"/>
                </a:moveTo>
                <a:lnTo>
                  <a:pt x="453" y="372"/>
                </a:lnTo>
                <a:lnTo>
                  <a:pt x="455" y="374"/>
                </a:lnTo>
                <a:lnTo>
                  <a:pt x="455" y="372"/>
                </a:lnTo>
                <a:lnTo>
                  <a:pt x="453" y="371"/>
                </a:lnTo>
                <a:close/>
                <a:moveTo>
                  <a:pt x="453" y="381"/>
                </a:moveTo>
                <a:lnTo>
                  <a:pt x="452" y="382"/>
                </a:lnTo>
                <a:lnTo>
                  <a:pt x="452" y="382"/>
                </a:lnTo>
                <a:lnTo>
                  <a:pt x="452" y="385"/>
                </a:lnTo>
                <a:lnTo>
                  <a:pt x="453" y="386"/>
                </a:lnTo>
                <a:lnTo>
                  <a:pt x="453" y="383"/>
                </a:lnTo>
                <a:lnTo>
                  <a:pt x="453" y="381"/>
                </a:lnTo>
                <a:lnTo>
                  <a:pt x="455" y="382"/>
                </a:lnTo>
                <a:lnTo>
                  <a:pt x="453" y="381"/>
                </a:lnTo>
                <a:close/>
                <a:moveTo>
                  <a:pt x="453" y="364"/>
                </a:moveTo>
                <a:lnTo>
                  <a:pt x="455" y="365"/>
                </a:lnTo>
                <a:lnTo>
                  <a:pt x="455" y="366"/>
                </a:lnTo>
                <a:lnTo>
                  <a:pt x="456" y="366"/>
                </a:lnTo>
                <a:lnTo>
                  <a:pt x="455" y="365"/>
                </a:lnTo>
                <a:lnTo>
                  <a:pt x="456" y="365"/>
                </a:lnTo>
                <a:lnTo>
                  <a:pt x="457" y="365"/>
                </a:lnTo>
                <a:lnTo>
                  <a:pt x="455" y="364"/>
                </a:lnTo>
                <a:lnTo>
                  <a:pt x="453" y="364"/>
                </a:lnTo>
                <a:lnTo>
                  <a:pt x="455" y="364"/>
                </a:lnTo>
                <a:lnTo>
                  <a:pt x="453" y="364"/>
                </a:lnTo>
                <a:close/>
                <a:moveTo>
                  <a:pt x="464" y="456"/>
                </a:moveTo>
                <a:lnTo>
                  <a:pt x="462" y="463"/>
                </a:lnTo>
                <a:lnTo>
                  <a:pt x="462" y="470"/>
                </a:lnTo>
                <a:lnTo>
                  <a:pt x="465" y="463"/>
                </a:lnTo>
                <a:lnTo>
                  <a:pt x="464" y="456"/>
                </a:lnTo>
                <a:lnTo>
                  <a:pt x="464" y="456"/>
                </a:lnTo>
                <a:lnTo>
                  <a:pt x="464" y="456"/>
                </a:lnTo>
                <a:close/>
                <a:moveTo>
                  <a:pt x="468" y="496"/>
                </a:moveTo>
                <a:lnTo>
                  <a:pt x="468" y="497"/>
                </a:lnTo>
                <a:lnTo>
                  <a:pt x="469" y="498"/>
                </a:lnTo>
                <a:lnTo>
                  <a:pt x="469" y="497"/>
                </a:lnTo>
                <a:lnTo>
                  <a:pt x="468" y="496"/>
                </a:lnTo>
                <a:close/>
                <a:moveTo>
                  <a:pt x="460" y="493"/>
                </a:moveTo>
                <a:lnTo>
                  <a:pt x="459" y="493"/>
                </a:lnTo>
                <a:lnTo>
                  <a:pt x="459" y="494"/>
                </a:lnTo>
                <a:lnTo>
                  <a:pt x="459" y="494"/>
                </a:lnTo>
                <a:lnTo>
                  <a:pt x="460" y="493"/>
                </a:lnTo>
                <a:lnTo>
                  <a:pt x="459" y="493"/>
                </a:lnTo>
                <a:lnTo>
                  <a:pt x="460" y="493"/>
                </a:lnTo>
                <a:close/>
                <a:moveTo>
                  <a:pt x="470" y="433"/>
                </a:moveTo>
                <a:lnTo>
                  <a:pt x="469" y="433"/>
                </a:lnTo>
                <a:lnTo>
                  <a:pt x="468" y="433"/>
                </a:lnTo>
                <a:lnTo>
                  <a:pt x="469" y="430"/>
                </a:lnTo>
                <a:lnTo>
                  <a:pt x="470" y="427"/>
                </a:lnTo>
                <a:lnTo>
                  <a:pt x="469" y="424"/>
                </a:lnTo>
                <a:lnTo>
                  <a:pt x="468" y="427"/>
                </a:lnTo>
                <a:lnTo>
                  <a:pt x="468" y="429"/>
                </a:lnTo>
                <a:lnTo>
                  <a:pt x="468" y="430"/>
                </a:lnTo>
                <a:lnTo>
                  <a:pt x="467" y="431"/>
                </a:lnTo>
                <a:lnTo>
                  <a:pt x="466" y="431"/>
                </a:lnTo>
                <a:lnTo>
                  <a:pt x="465" y="432"/>
                </a:lnTo>
                <a:lnTo>
                  <a:pt x="467" y="433"/>
                </a:lnTo>
                <a:lnTo>
                  <a:pt x="465" y="436"/>
                </a:lnTo>
                <a:lnTo>
                  <a:pt x="465" y="439"/>
                </a:lnTo>
                <a:lnTo>
                  <a:pt x="466" y="438"/>
                </a:lnTo>
                <a:lnTo>
                  <a:pt x="466" y="437"/>
                </a:lnTo>
                <a:lnTo>
                  <a:pt x="467" y="439"/>
                </a:lnTo>
                <a:lnTo>
                  <a:pt x="466" y="440"/>
                </a:lnTo>
                <a:lnTo>
                  <a:pt x="467" y="443"/>
                </a:lnTo>
                <a:lnTo>
                  <a:pt x="467" y="445"/>
                </a:lnTo>
                <a:lnTo>
                  <a:pt x="464" y="448"/>
                </a:lnTo>
                <a:lnTo>
                  <a:pt x="464" y="453"/>
                </a:lnTo>
                <a:lnTo>
                  <a:pt x="465" y="452"/>
                </a:lnTo>
                <a:lnTo>
                  <a:pt x="467" y="452"/>
                </a:lnTo>
                <a:lnTo>
                  <a:pt x="468" y="450"/>
                </a:lnTo>
                <a:lnTo>
                  <a:pt x="468" y="449"/>
                </a:lnTo>
                <a:lnTo>
                  <a:pt x="468" y="446"/>
                </a:lnTo>
                <a:lnTo>
                  <a:pt x="468" y="444"/>
                </a:lnTo>
                <a:lnTo>
                  <a:pt x="467" y="443"/>
                </a:lnTo>
                <a:lnTo>
                  <a:pt x="467" y="441"/>
                </a:lnTo>
                <a:lnTo>
                  <a:pt x="467" y="440"/>
                </a:lnTo>
                <a:lnTo>
                  <a:pt x="468" y="439"/>
                </a:lnTo>
                <a:lnTo>
                  <a:pt x="470" y="438"/>
                </a:lnTo>
                <a:lnTo>
                  <a:pt x="470" y="436"/>
                </a:lnTo>
                <a:lnTo>
                  <a:pt x="470" y="435"/>
                </a:lnTo>
                <a:lnTo>
                  <a:pt x="470" y="433"/>
                </a:lnTo>
                <a:close/>
                <a:moveTo>
                  <a:pt x="466" y="437"/>
                </a:moveTo>
                <a:lnTo>
                  <a:pt x="466" y="437"/>
                </a:lnTo>
                <a:lnTo>
                  <a:pt x="466" y="437"/>
                </a:lnTo>
                <a:lnTo>
                  <a:pt x="466" y="437"/>
                </a:lnTo>
                <a:lnTo>
                  <a:pt x="466" y="437"/>
                </a:lnTo>
                <a:close/>
                <a:moveTo>
                  <a:pt x="467" y="449"/>
                </a:moveTo>
                <a:lnTo>
                  <a:pt x="465" y="448"/>
                </a:lnTo>
                <a:lnTo>
                  <a:pt x="467" y="446"/>
                </a:lnTo>
                <a:lnTo>
                  <a:pt x="467" y="448"/>
                </a:lnTo>
                <a:lnTo>
                  <a:pt x="467" y="449"/>
                </a:lnTo>
                <a:lnTo>
                  <a:pt x="467" y="449"/>
                </a:lnTo>
                <a:lnTo>
                  <a:pt x="467" y="449"/>
                </a:lnTo>
                <a:close/>
                <a:moveTo>
                  <a:pt x="468" y="433"/>
                </a:moveTo>
                <a:lnTo>
                  <a:pt x="467" y="433"/>
                </a:lnTo>
                <a:lnTo>
                  <a:pt x="467" y="432"/>
                </a:lnTo>
                <a:lnTo>
                  <a:pt x="468" y="432"/>
                </a:lnTo>
                <a:lnTo>
                  <a:pt x="468" y="433"/>
                </a:lnTo>
                <a:lnTo>
                  <a:pt x="468" y="433"/>
                </a:lnTo>
                <a:lnTo>
                  <a:pt x="468" y="433"/>
                </a:lnTo>
                <a:close/>
                <a:moveTo>
                  <a:pt x="470" y="435"/>
                </a:moveTo>
                <a:lnTo>
                  <a:pt x="469" y="435"/>
                </a:lnTo>
                <a:lnTo>
                  <a:pt x="469" y="433"/>
                </a:lnTo>
                <a:lnTo>
                  <a:pt x="470" y="435"/>
                </a:lnTo>
                <a:lnTo>
                  <a:pt x="470" y="435"/>
                </a:lnTo>
                <a:lnTo>
                  <a:pt x="469" y="435"/>
                </a:lnTo>
                <a:lnTo>
                  <a:pt x="470" y="435"/>
                </a:lnTo>
                <a:close/>
                <a:moveTo>
                  <a:pt x="476" y="493"/>
                </a:moveTo>
                <a:lnTo>
                  <a:pt x="477" y="494"/>
                </a:lnTo>
                <a:lnTo>
                  <a:pt x="476" y="493"/>
                </a:lnTo>
                <a:close/>
                <a:moveTo>
                  <a:pt x="462" y="497"/>
                </a:moveTo>
                <a:lnTo>
                  <a:pt x="462" y="499"/>
                </a:lnTo>
                <a:lnTo>
                  <a:pt x="462" y="502"/>
                </a:lnTo>
                <a:lnTo>
                  <a:pt x="464" y="499"/>
                </a:lnTo>
                <a:lnTo>
                  <a:pt x="462" y="497"/>
                </a:lnTo>
                <a:lnTo>
                  <a:pt x="462" y="497"/>
                </a:lnTo>
                <a:lnTo>
                  <a:pt x="462" y="497"/>
                </a:lnTo>
                <a:close/>
                <a:moveTo>
                  <a:pt x="489" y="224"/>
                </a:moveTo>
                <a:lnTo>
                  <a:pt x="491" y="221"/>
                </a:lnTo>
                <a:lnTo>
                  <a:pt x="491" y="215"/>
                </a:lnTo>
                <a:lnTo>
                  <a:pt x="490" y="220"/>
                </a:lnTo>
                <a:lnTo>
                  <a:pt x="489" y="224"/>
                </a:lnTo>
                <a:lnTo>
                  <a:pt x="489" y="224"/>
                </a:lnTo>
                <a:lnTo>
                  <a:pt x="489" y="224"/>
                </a:lnTo>
                <a:close/>
                <a:moveTo>
                  <a:pt x="464" y="475"/>
                </a:moveTo>
                <a:lnTo>
                  <a:pt x="464" y="474"/>
                </a:lnTo>
                <a:lnTo>
                  <a:pt x="464" y="473"/>
                </a:lnTo>
                <a:lnTo>
                  <a:pt x="462" y="478"/>
                </a:lnTo>
                <a:lnTo>
                  <a:pt x="464" y="480"/>
                </a:lnTo>
                <a:lnTo>
                  <a:pt x="464" y="479"/>
                </a:lnTo>
                <a:lnTo>
                  <a:pt x="464" y="475"/>
                </a:lnTo>
                <a:close/>
                <a:moveTo>
                  <a:pt x="464" y="491"/>
                </a:moveTo>
                <a:lnTo>
                  <a:pt x="462" y="491"/>
                </a:lnTo>
                <a:lnTo>
                  <a:pt x="464" y="494"/>
                </a:lnTo>
                <a:lnTo>
                  <a:pt x="464" y="493"/>
                </a:lnTo>
                <a:lnTo>
                  <a:pt x="464" y="491"/>
                </a:lnTo>
                <a:lnTo>
                  <a:pt x="464" y="491"/>
                </a:lnTo>
                <a:lnTo>
                  <a:pt x="464" y="491"/>
                </a:lnTo>
                <a:close/>
                <a:moveTo>
                  <a:pt x="307" y="416"/>
                </a:moveTo>
                <a:lnTo>
                  <a:pt x="309" y="420"/>
                </a:lnTo>
                <a:lnTo>
                  <a:pt x="311" y="422"/>
                </a:lnTo>
                <a:lnTo>
                  <a:pt x="310" y="419"/>
                </a:lnTo>
                <a:lnTo>
                  <a:pt x="305" y="416"/>
                </a:lnTo>
                <a:lnTo>
                  <a:pt x="307" y="416"/>
                </a:lnTo>
                <a:lnTo>
                  <a:pt x="307" y="416"/>
                </a:lnTo>
                <a:close/>
                <a:moveTo>
                  <a:pt x="167" y="347"/>
                </a:moveTo>
                <a:lnTo>
                  <a:pt x="170" y="348"/>
                </a:lnTo>
                <a:lnTo>
                  <a:pt x="173" y="350"/>
                </a:lnTo>
                <a:lnTo>
                  <a:pt x="170" y="348"/>
                </a:lnTo>
                <a:lnTo>
                  <a:pt x="167" y="347"/>
                </a:lnTo>
                <a:lnTo>
                  <a:pt x="168" y="347"/>
                </a:lnTo>
                <a:lnTo>
                  <a:pt x="167" y="347"/>
                </a:lnTo>
                <a:close/>
                <a:moveTo>
                  <a:pt x="165" y="331"/>
                </a:moveTo>
                <a:lnTo>
                  <a:pt x="167" y="332"/>
                </a:lnTo>
                <a:lnTo>
                  <a:pt x="165" y="331"/>
                </a:lnTo>
                <a:close/>
                <a:moveTo>
                  <a:pt x="176" y="338"/>
                </a:moveTo>
                <a:lnTo>
                  <a:pt x="173" y="337"/>
                </a:lnTo>
                <a:lnTo>
                  <a:pt x="170" y="336"/>
                </a:lnTo>
                <a:lnTo>
                  <a:pt x="172" y="338"/>
                </a:lnTo>
                <a:lnTo>
                  <a:pt x="176" y="338"/>
                </a:lnTo>
                <a:lnTo>
                  <a:pt x="176" y="338"/>
                </a:lnTo>
                <a:lnTo>
                  <a:pt x="176" y="338"/>
                </a:lnTo>
                <a:close/>
                <a:moveTo>
                  <a:pt x="177" y="29"/>
                </a:moveTo>
                <a:lnTo>
                  <a:pt x="177" y="29"/>
                </a:lnTo>
                <a:lnTo>
                  <a:pt x="176" y="30"/>
                </a:lnTo>
                <a:lnTo>
                  <a:pt x="179" y="29"/>
                </a:lnTo>
                <a:lnTo>
                  <a:pt x="182" y="26"/>
                </a:lnTo>
                <a:lnTo>
                  <a:pt x="180" y="28"/>
                </a:lnTo>
                <a:lnTo>
                  <a:pt x="177" y="29"/>
                </a:lnTo>
                <a:close/>
                <a:moveTo>
                  <a:pt x="179" y="354"/>
                </a:moveTo>
                <a:lnTo>
                  <a:pt x="180" y="356"/>
                </a:lnTo>
                <a:lnTo>
                  <a:pt x="182" y="356"/>
                </a:lnTo>
                <a:lnTo>
                  <a:pt x="180" y="354"/>
                </a:lnTo>
                <a:lnTo>
                  <a:pt x="179" y="354"/>
                </a:lnTo>
                <a:close/>
                <a:moveTo>
                  <a:pt x="110" y="330"/>
                </a:moveTo>
                <a:lnTo>
                  <a:pt x="112" y="330"/>
                </a:lnTo>
                <a:lnTo>
                  <a:pt x="110" y="330"/>
                </a:lnTo>
                <a:close/>
                <a:moveTo>
                  <a:pt x="109" y="328"/>
                </a:moveTo>
                <a:lnTo>
                  <a:pt x="110" y="329"/>
                </a:lnTo>
                <a:lnTo>
                  <a:pt x="111" y="328"/>
                </a:lnTo>
                <a:lnTo>
                  <a:pt x="110" y="328"/>
                </a:lnTo>
                <a:lnTo>
                  <a:pt x="109" y="328"/>
                </a:lnTo>
                <a:lnTo>
                  <a:pt x="109" y="328"/>
                </a:lnTo>
                <a:lnTo>
                  <a:pt x="109" y="328"/>
                </a:lnTo>
                <a:close/>
                <a:moveTo>
                  <a:pt x="156" y="341"/>
                </a:moveTo>
                <a:lnTo>
                  <a:pt x="156" y="340"/>
                </a:lnTo>
                <a:lnTo>
                  <a:pt x="155" y="339"/>
                </a:lnTo>
                <a:lnTo>
                  <a:pt x="155" y="340"/>
                </a:lnTo>
                <a:lnTo>
                  <a:pt x="156" y="341"/>
                </a:lnTo>
                <a:close/>
                <a:moveTo>
                  <a:pt x="182" y="355"/>
                </a:moveTo>
                <a:lnTo>
                  <a:pt x="182" y="357"/>
                </a:lnTo>
                <a:lnTo>
                  <a:pt x="184" y="358"/>
                </a:lnTo>
                <a:lnTo>
                  <a:pt x="185" y="357"/>
                </a:lnTo>
                <a:lnTo>
                  <a:pt x="182" y="355"/>
                </a:lnTo>
                <a:lnTo>
                  <a:pt x="184" y="356"/>
                </a:lnTo>
                <a:lnTo>
                  <a:pt x="182" y="355"/>
                </a:lnTo>
                <a:close/>
                <a:moveTo>
                  <a:pt x="202" y="344"/>
                </a:moveTo>
                <a:lnTo>
                  <a:pt x="202" y="345"/>
                </a:lnTo>
                <a:lnTo>
                  <a:pt x="202" y="347"/>
                </a:lnTo>
                <a:lnTo>
                  <a:pt x="203" y="346"/>
                </a:lnTo>
                <a:lnTo>
                  <a:pt x="203" y="345"/>
                </a:lnTo>
                <a:lnTo>
                  <a:pt x="203" y="345"/>
                </a:lnTo>
                <a:lnTo>
                  <a:pt x="202" y="345"/>
                </a:lnTo>
                <a:lnTo>
                  <a:pt x="203" y="345"/>
                </a:lnTo>
                <a:lnTo>
                  <a:pt x="202" y="344"/>
                </a:lnTo>
                <a:lnTo>
                  <a:pt x="202" y="345"/>
                </a:lnTo>
                <a:lnTo>
                  <a:pt x="202" y="344"/>
                </a:lnTo>
                <a:close/>
                <a:moveTo>
                  <a:pt x="164" y="58"/>
                </a:moveTo>
                <a:lnTo>
                  <a:pt x="165" y="58"/>
                </a:lnTo>
                <a:lnTo>
                  <a:pt x="165" y="57"/>
                </a:lnTo>
                <a:lnTo>
                  <a:pt x="164" y="58"/>
                </a:lnTo>
                <a:lnTo>
                  <a:pt x="164" y="58"/>
                </a:lnTo>
                <a:close/>
                <a:moveTo>
                  <a:pt x="197" y="354"/>
                </a:moveTo>
                <a:lnTo>
                  <a:pt x="197" y="353"/>
                </a:lnTo>
                <a:lnTo>
                  <a:pt x="198" y="354"/>
                </a:lnTo>
                <a:lnTo>
                  <a:pt x="197" y="352"/>
                </a:lnTo>
                <a:lnTo>
                  <a:pt x="196" y="352"/>
                </a:lnTo>
                <a:lnTo>
                  <a:pt x="196" y="353"/>
                </a:lnTo>
                <a:lnTo>
                  <a:pt x="197" y="354"/>
                </a:lnTo>
                <a:lnTo>
                  <a:pt x="196" y="353"/>
                </a:lnTo>
                <a:lnTo>
                  <a:pt x="197" y="354"/>
                </a:lnTo>
                <a:close/>
                <a:moveTo>
                  <a:pt x="230" y="370"/>
                </a:moveTo>
                <a:lnTo>
                  <a:pt x="231" y="370"/>
                </a:lnTo>
                <a:lnTo>
                  <a:pt x="230" y="370"/>
                </a:lnTo>
                <a:close/>
                <a:moveTo>
                  <a:pt x="201" y="355"/>
                </a:moveTo>
                <a:lnTo>
                  <a:pt x="200" y="354"/>
                </a:lnTo>
                <a:lnTo>
                  <a:pt x="198" y="353"/>
                </a:lnTo>
                <a:lnTo>
                  <a:pt x="200" y="355"/>
                </a:lnTo>
                <a:lnTo>
                  <a:pt x="201" y="355"/>
                </a:lnTo>
                <a:close/>
                <a:moveTo>
                  <a:pt x="400" y="371"/>
                </a:moveTo>
                <a:lnTo>
                  <a:pt x="399" y="372"/>
                </a:lnTo>
                <a:lnTo>
                  <a:pt x="398" y="371"/>
                </a:lnTo>
                <a:lnTo>
                  <a:pt x="398" y="373"/>
                </a:lnTo>
                <a:lnTo>
                  <a:pt x="396" y="374"/>
                </a:lnTo>
                <a:lnTo>
                  <a:pt x="399" y="378"/>
                </a:lnTo>
                <a:lnTo>
                  <a:pt x="399" y="382"/>
                </a:lnTo>
                <a:lnTo>
                  <a:pt x="398" y="382"/>
                </a:lnTo>
                <a:lnTo>
                  <a:pt x="398" y="381"/>
                </a:lnTo>
                <a:lnTo>
                  <a:pt x="396" y="390"/>
                </a:lnTo>
                <a:lnTo>
                  <a:pt x="395" y="402"/>
                </a:lnTo>
                <a:lnTo>
                  <a:pt x="395" y="410"/>
                </a:lnTo>
                <a:lnTo>
                  <a:pt x="395" y="416"/>
                </a:lnTo>
                <a:lnTo>
                  <a:pt x="396" y="416"/>
                </a:lnTo>
                <a:lnTo>
                  <a:pt x="398" y="416"/>
                </a:lnTo>
                <a:lnTo>
                  <a:pt x="395" y="420"/>
                </a:lnTo>
                <a:lnTo>
                  <a:pt x="395" y="423"/>
                </a:lnTo>
                <a:lnTo>
                  <a:pt x="396" y="421"/>
                </a:lnTo>
                <a:lnTo>
                  <a:pt x="395" y="420"/>
                </a:lnTo>
                <a:lnTo>
                  <a:pt x="398" y="416"/>
                </a:lnTo>
                <a:lnTo>
                  <a:pt x="398" y="414"/>
                </a:lnTo>
                <a:lnTo>
                  <a:pt x="399" y="408"/>
                </a:lnTo>
                <a:lnTo>
                  <a:pt x="399" y="404"/>
                </a:lnTo>
                <a:lnTo>
                  <a:pt x="399" y="397"/>
                </a:lnTo>
                <a:lnTo>
                  <a:pt x="400" y="390"/>
                </a:lnTo>
                <a:lnTo>
                  <a:pt x="401" y="380"/>
                </a:lnTo>
                <a:lnTo>
                  <a:pt x="400" y="371"/>
                </a:lnTo>
                <a:lnTo>
                  <a:pt x="400" y="372"/>
                </a:lnTo>
                <a:lnTo>
                  <a:pt x="400" y="371"/>
                </a:lnTo>
                <a:close/>
                <a:moveTo>
                  <a:pt x="398" y="415"/>
                </a:moveTo>
                <a:lnTo>
                  <a:pt x="398" y="416"/>
                </a:lnTo>
                <a:lnTo>
                  <a:pt x="398" y="415"/>
                </a:lnTo>
                <a:lnTo>
                  <a:pt x="398" y="415"/>
                </a:lnTo>
                <a:lnTo>
                  <a:pt x="398" y="415"/>
                </a:lnTo>
                <a:close/>
                <a:moveTo>
                  <a:pt x="303" y="420"/>
                </a:moveTo>
                <a:lnTo>
                  <a:pt x="305" y="421"/>
                </a:lnTo>
                <a:lnTo>
                  <a:pt x="307" y="420"/>
                </a:lnTo>
                <a:lnTo>
                  <a:pt x="305" y="420"/>
                </a:lnTo>
                <a:lnTo>
                  <a:pt x="303" y="420"/>
                </a:lnTo>
                <a:lnTo>
                  <a:pt x="304" y="420"/>
                </a:lnTo>
                <a:lnTo>
                  <a:pt x="303" y="420"/>
                </a:lnTo>
                <a:lnTo>
                  <a:pt x="303" y="421"/>
                </a:lnTo>
                <a:lnTo>
                  <a:pt x="303" y="420"/>
                </a:lnTo>
                <a:close/>
                <a:moveTo>
                  <a:pt x="235" y="373"/>
                </a:moveTo>
                <a:lnTo>
                  <a:pt x="235" y="372"/>
                </a:lnTo>
                <a:lnTo>
                  <a:pt x="233" y="372"/>
                </a:lnTo>
                <a:lnTo>
                  <a:pt x="234" y="373"/>
                </a:lnTo>
                <a:lnTo>
                  <a:pt x="235" y="373"/>
                </a:lnTo>
                <a:close/>
                <a:moveTo>
                  <a:pt x="288" y="411"/>
                </a:moveTo>
                <a:lnTo>
                  <a:pt x="288" y="410"/>
                </a:lnTo>
                <a:lnTo>
                  <a:pt x="287" y="407"/>
                </a:lnTo>
                <a:lnTo>
                  <a:pt x="287" y="410"/>
                </a:lnTo>
                <a:lnTo>
                  <a:pt x="288" y="411"/>
                </a:lnTo>
                <a:lnTo>
                  <a:pt x="288" y="411"/>
                </a:lnTo>
                <a:lnTo>
                  <a:pt x="288" y="411"/>
                </a:lnTo>
                <a:close/>
                <a:moveTo>
                  <a:pt x="149" y="83"/>
                </a:moveTo>
                <a:lnTo>
                  <a:pt x="148" y="86"/>
                </a:lnTo>
                <a:lnTo>
                  <a:pt x="149" y="83"/>
                </a:lnTo>
                <a:close/>
                <a:moveTo>
                  <a:pt x="74" y="116"/>
                </a:moveTo>
                <a:lnTo>
                  <a:pt x="73" y="116"/>
                </a:lnTo>
                <a:lnTo>
                  <a:pt x="72" y="117"/>
                </a:lnTo>
                <a:lnTo>
                  <a:pt x="73" y="117"/>
                </a:lnTo>
                <a:lnTo>
                  <a:pt x="74" y="117"/>
                </a:lnTo>
                <a:lnTo>
                  <a:pt x="73" y="117"/>
                </a:lnTo>
                <a:lnTo>
                  <a:pt x="74" y="116"/>
                </a:lnTo>
                <a:close/>
                <a:moveTo>
                  <a:pt x="72" y="104"/>
                </a:moveTo>
                <a:lnTo>
                  <a:pt x="71" y="105"/>
                </a:lnTo>
                <a:lnTo>
                  <a:pt x="71" y="106"/>
                </a:lnTo>
                <a:lnTo>
                  <a:pt x="72" y="105"/>
                </a:lnTo>
                <a:lnTo>
                  <a:pt x="72" y="104"/>
                </a:lnTo>
                <a:close/>
                <a:moveTo>
                  <a:pt x="107" y="90"/>
                </a:moveTo>
                <a:lnTo>
                  <a:pt x="107" y="91"/>
                </a:lnTo>
                <a:lnTo>
                  <a:pt x="109" y="90"/>
                </a:lnTo>
                <a:lnTo>
                  <a:pt x="107" y="90"/>
                </a:lnTo>
                <a:lnTo>
                  <a:pt x="107" y="90"/>
                </a:lnTo>
                <a:close/>
                <a:moveTo>
                  <a:pt x="93" y="105"/>
                </a:moveTo>
                <a:lnTo>
                  <a:pt x="93" y="105"/>
                </a:lnTo>
                <a:lnTo>
                  <a:pt x="91" y="105"/>
                </a:lnTo>
                <a:lnTo>
                  <a:pt x="94" y="106"/>
                </a:lnTo>
                <a:lnTo>
                  <a:pt x="95" y="105"/>
                </a:lnTo>
                <a:lnTo>
                  <a:pt x="94" y="105"/>
                </a:lnTo>
                <a:lnTo>
                  <a:pt x="93" y="105"/>
                </a:lnTo>
                <a:close/>
                <a:moveTo>
                  <a:pt x="78" y="112"/>
                </a:moveTo>
                <a:lnTo>
                  <a:pt x="78" y="114"/>
                </a:lnTo>
                <a:lnTo>
                  <a:pt x="78" y="112"/>
                </a:lnTo>
                <a:close/>
                <a:moveTo>
                  <a:pt x="680" y="133"/>
                </a:moveTo>
                <a:lnTo>
                  <a:pt x="679" y="133"/>
                </a:lnTo>
                <a:lnTo>
                  <a:pt x="680" y="133"/>
                </a:lnTo>
                <a:close/>
                <a:moveTo>
                  <a:pt x="551" y="51"/>
                </a:moveTo>
                <a:lnTo>
                  <a:pt x="549" y="51"/>
                </a:lnTo>
                <a:lnTo>
                  <a:pt x="551" y="51"/>
                </a:lnTo>
                <a:close/>
                <a:moveTo>
                  <a:pt x="492" y="18"/>
                </a:moveTo>
                <a:lnTo>
                  <a:pt x="491" y="18"/>
                </a:lnTo>
                <a:lnTo>
                  <a:pt x="490" y="18"/>
                </a:lnTo>
                <a:lnTo>
                  <a:pt x="491" y="18"/>
                </a:lnTo>
                <a:lnTo>
                  <a:pt x="492" y="18"/>
                </a:lnTo>
                <a:lnTo>
                  <a:pt x="492" y="18"/>
                </a:lnTo>
                <a:lnTo>
                  <a:pt x="492" y="18"/>
                </a:lnTo>
                <a:close/>
                <a:moveTo>
                  <a:pt x="513" y="31"/>
                </a:moveTo>
                <a:lnTo>
                  <a:pt x="510" y="30"/>
                </a:lnTo>
                <a:lnTo>
                  <a:pt x="509" y="30"/>
                </a:lnTo>
                <a:lnTo>
                  <a:pt x="510" y="31"/>
                </a:lnTo>
                <a:lnTo>
                  <a:pt x="514" y="31"/>
                </a:lnTo>
                <a:lnTo>
                  <a:pt x="513" y="31"/>
                </a:lnTo>
                <a:lnTo>
                  <a:pt x="513" y="31"/>
                </a:lnTo>
                <a:close/>
                <a:moveTo>
                  <a:pt x="149" y="73"/>
                </a:moveTo>
                <a:lnTo>
                  <a:pt x="145" y="75"/>
                </a:lnTo>
                <a:lnTo>
                  <a:pt x="142" y="79"/>
                </a:lnTo>
                <a:lnTo>
                  <a:pt x="145" y="76"/>
                </a:lnTo>
                <a:lnTo>
                  <a:pt x="149" y="73"/>
                </a:lnTo>
                <a:lnTo>
                  <a:pt x="149" y="73"/>
                </a:lnTo>
                <a:lnTo>
                  <a:pt x="149" y="73"/>
                </a:lnTo>
                <a:close/>
                <a:moveTo>
                  <a:pt x="162" y="81"/>
                </a:moveTo>
                <a:lnTo>
                  <a:pt x="162" y="80"/>
                </a:lnTo>
                <a:lnTo>
                  <a:pt x="162" y="81"/>
                </a:lnTo>
                <a:lnTo>
                  <a:pt x="163" y="81"/>
                </a:lnTo>
                <a:lnTo>
                  <a:pt x="163" y="80"/>
                </a:lnTo>
                <a:lnTo>
                  <a:pt x="163" y="80"/>
                </a:lnTo>
                <a:lnTo>
                  <a:pt x="162" y="81"/>
                </a:lnTo>
                <a:lnTo>
                  <a:pt x="162" y="80"/>
                </a:lnTo>
                <a:lnTo>
                  <a:pt x="162" y="81"/>
                </a:lnTo>
                <a:close/>
                <a:moveTo>
                  <a:pt x="157" y="65"/>
                </a:moveTo>
                <a:lnTo>
                  <a:pt x="157" y="65"/>
                </a:lnTo>
                <a:lnTo>
                  <a:pt x="156" y="64"/>
                </a:lnTo>
                <a:lnTo>
                  <a:pt x="156" y="64"/>
                </a:lnTo>
                <a:lnTo>
                  <a:pt x="156" y="65"/>
                </a:lnTo>
                <a:lnTo>
                  <a:pt x="156" y="65"/>
                </a:lnTo>
                <a:lnTo>
                  <a:pt x="157" y="65"/>
                </a:lnTo>
                <a:lnTo>
                  <a:pt x="157" y="65"/>
                </a:lnTo>
                <a:lnTo>
                  <a:pt x="157" y="65"/>
                </a:lnTo>
                <a:close/>
                <a:moveTo>
                  <a:pt x="144" y="88"/>
                </a:moveTo>
                <a:lnTo>
                  <a:pt x="143" y="88"/>
                </a:lnTo>
                <a:lnTo>
                  <a:pt x="142" y="89"/>
                </a:lnTo>
                <a:lnTo>
                  <a:pt x="144" y="89"/>
                </a:lnTo>
                <a:lnTo>
                  <a:pt x="144" y="88"/>
                </a:lnTo>
                <a:close/>
                <a:moveTo>
                  <a:pt x="154" y="65"/>
                </a:moveTo>
                <a:lnTo>
                  <a:pt x="153" y="66"/>
                </a:lnTo>
                <a:lnTo>
                  <a:pt x="152" y="67"/>
                </a:lnTo>
                <a:lnTo>
                  <a:pt x="154" y="66"/>
                </a:lnTo>
                <a:lnTo>
                  <a:pt x="154" y="65"/>
                </a:lnTo>
                <a:lnTo>
                  <a:pt x="154" y="65"/>
                </a:lnTo>
                <a:lnTo>
                  <a:pt x="154" y="65"/>
                </a:lnTo>
                <a:close/>
                <a:moveTo>
                  <a:pt x="127" y="100"/>
                </a:moveTo>
                <a:lnTo>
                  <a:pt x="128" y="99"/>
                </a:lnTo>
                <a:lnTo>
                  <a:pt x="128" y="97"/>
                </a:lnTo>
                <a:lnTo>
                  <a:pt x="127" y="99"/>
                </a:lnTo>
                <a:lnTo>
                  <a:pt x="127" y="100"/>
                </a:lnTo>
                <a:close/>
                <a:moveTo>
                  <a:pt x="124" y="79"/>
                </a:moveTo>
                <a:lnTo>
                  <a:pt x="120" y="81"/>
                </a:lnTo>
                <a:lnTo>
                  <a:pt x="116" y="84"/>
                </a:lnTo>
                <a:lnTo>
                  <a:pt x="121" y="82"/>
                </a:lnTo>
                <a:lnTo>
                  <a:pt x="124" y="79"/>
                </a:lnTo>
                <a:lnTo>
                  <a:pt x="124" y="79"/>
                </a:lnTo>
                <a:lnTo>
                  <a:pt x="124" y="79"/>
                </a:lnTo>
                <a:close/>
                <a:moveTo>
                  <a:pt x="139" y="48"/>
                </a:moveTo>
                <a:lnTo>
                  <a:pt x="138" y="48"/>
                </a:lnTo>
                <a:lnTo>
                  <a:pt x="137" y="49"/>
                </a:lnTo>
                <a:lnTo>
                  <a:pt x="137" y="49"/>
                </a:lnTo>
                <a:lnTo>
                  <a:pt x="137" y="49"/>
                </a:lnTo>
                <a:lnTo>
                  <a:pt x="138" y="49"/>
                </a:lnTo>
                <a:lnTo>
                  <a:pt x="139" y="48"/>
                </a:lnTo>
                <a:lnTo>
                  <a:pt x="139" y="48"/>
                </a:lnTo>
                <a:lnTo>
                  <a:pt x="139" y="48"/>
                </a:lnTo>
                <a:close/>
                <a:moveTo>
                  <a:pt x="324" y="489"/>
                </a:moveTo>
                <a:lnTo>
                  <a:pt x="324" y="490"/>
                </a:lnTo>
                <a:lnTo>
                  <a:pt x="324" y="489"/>
                </a:lnTo>
                <a:close/>
                <a:moveTo>
                  <a:pt x="123" y="103"/>
                </a:moveTo>
                <a:lnTo>
                  <a:pt x="124" y="101"/>
                </a:lnTo>
                <a:lnTo>
                  <a:pt x="123" y="100"/>
                </a:lnTo>
                <a:lnTo>
                  <a:pt x="123" y="101"/>
                </a:lnTo>
                <a:lnTo>
                  <a:pt x="123" y="103"/>
                </a:lnTo>
                <a:close/>
                <a:moveTo>
                  <a:pt x="322" y="499"/>
                </a:moveTo>
                <a:lnTo>
                  <a:pt x="322" y="498"/>
                </a:lnTo>
                <a:lnTo>
                  <a:pt x="324" y="498"/>
                </a:lnTo>
                <a:lnTo>
                  <a:pt x="322" y="497"/>
                </a:lnTo>
                <a:lnTo>
                  <a:pt x="322" y="498"/>
                </a:lnTo>
                <a:lnTo>
                  <a:pt x="321" y="497"/>
                </a:lnTo>
                <a:lnTo>
                  <a:pt x="321" y="497"/>
                </a:lnTo>
                <a:lnTo>
                  <a:pt x="321" y="498"/>
                </a:lnTo>
                <a:lnTo>
                  <a:pt x="322" y="499"/>
                </a:lnTo>
                <a:lnTo>
                  <a:pt x="322" y="499"/>
                </a:lnTo>
                <a:lnTo>
                  <a:pt x="322" y="499"/>
                </a:lnTo>
                <a:close/>
                <a:moveTo>
                  <a:pt x="467" y="253"/>
                </a:moveTo>
                <a:lnTo>
                  <a:pt x="468" y="252"/>
                </a:lnTo>
                <a:lnTo>
                  <a:pt x="469" y="250"/>
                </a:lnTo>
                <a:lnTo>
                  <a:pt x="468" y="252"/>
                </a:lnTo>
                <a:lnTo>
                  <a:pt x="467" y="252"/>
                </a:lnTo>
                <a:lnTo>
                  <a:pt x="467" y="253"/>
                </a:lnTo>
                <a:lnTo>
                  <a:pt x="467" y="254"/>
                </a:lnTo>
                <a:lnTo>
                  <a:pt x="467" y="254"/>
                </a:lnTo>
                <a:lnTo>
                  <a:pt x="467" y="253"/>
                </a:lnTo>
                <a:lnTo>
                  <a:pt x="468" y="254"/>
                </a:lnTo>
                <a:lnTo>
                  <a:pt x="467" y="253"/>
                </a:lnTo>
                <a:close/>
                <a:moveTo>
                  <a:pt x="527" y="252"/>
                </a:moveTo>
                <a:lnTo>
                  <a:pt x="527" y="253"/>
                </a:lnTo>
                <a:lnTo>
                  <a:pt x="526" y="253"/>
                </a:lnTo>
                <a:lnTo>
                  <a:pt x="527" y="254"/>
                </a:lnTo>
                <a:lnTo>
                  <a:pt x="527" y="254"/>
                </a:lnTo>
                <a:lnTo>
                  <a:pt x="528" y="253"/>
                </a:lnTo>
                <a:lnTo>
                  <a:pt x="527" y="252"/>
                </a:lnTo>
                <a:lnTo>
                  <a:pt x="527" y="253"/>
                </a:lnTo>
                <a:lnTo>
                  <a:pt x="527" y="252"/>
                </a:lnTo>
                <a:close/>
                <a:moveTo>
                  <a:pt x="460" y="314"/>
                </a:moveTo>
                <a:lnTo>
                  <a:pt x="461" y="312"/>
                </a:lnTo>
                <a:lnTo>
                  <a:pt x="460" y="309"/>
                </a:lnTo>
                <a:lnTo>
                  <a:pt x="460" y="312"/>
                </a:lnTo>
                <a:lnTo>
                  <a:pt x="460" y="314"/>
                </a:lnTo>
                <a:lnTo>
                  <a:pt x="459" y="314"/>
                </a:lnTo>
                <a:lnTo>
                  <a:pt x="460" y="314"/>
                </a:lnTo>
                <a:close/>
                <a:moveTo>
                  <a:pt x="461" y="296"/>
                </a:moveTo>
                <a:lnTo>
                  <a:pt x="461" y="297"/>
                </a:lnTo>
                <a:lnTo>
                  <a:pt x="461" y="298"/>
                </a:lnTo>
                <a:lnTo>
                  <a:pt x="462" y="297"/>
                </a:lnTo>
                <a:lnTo>
                  <a:pt x="462" y="296"/>
                </a:lnTo>
                <a:lnTo>
                  <a:pt x="462" y="296"/>
                </a:lnTo>
                <a:lnTo>
                  <a:pt x="461" y="296"/>
                </a:lnTo>
                <a:lnTo>
                  <a:pt x="461" y="296"/>
                </a:lnTo>
                <a:lnTo>
                  <a:pt x="461" y="296"/>
                </a:lnTo>
                <a:close/>
                <a:moveTo>
                  <a:pt x="465" y="270"/>
                </a:moveTo>
                <a:lnTo>
                  <a:pt x="465" y="272"/>
                </a:lnTo>
                <a:lnTo>
                  <a:pt x="465" y="273"/>
                </a:lnTo>
                <a:lnTo>
                  <a:pt x="466" y="272"/>
                </a:lnTo>
                <a:lnTo>
                  <a:pt x="465" y="270"/>
                </a:lnTo>
                <a:close/>
                <a:moveTo>
                  <a:pt x="526" y="261"/>
                </a:moveTo>
                <a:lnTo>
                  <a:pt x="527" y="258"/>
                </a:lnTo>
                <a:lnTo>
                  <a:pt x="526" y="257"/>
                </a:lnTo>
                <a:lnTo>
                  <a:pt x="525" y="258"/>
                </a:lnTo>
                <a:lnTo>
                  <a:pt x="526" y="261"/>
                </a:lnTo>
                <a:lnTo>
                  <a:pt x="525" y="261"/>
                </a:lnTo>
                <a:lnTo>
                  <a:pt x="526" y="261"/>
                </a:lnTo>
                <a:close/>
                <a:moveTo>
                  <a:pt x="465" y="280"/>
                </a:moveTo>
                <a:lnTo>
                  <a:pt x="465" y="279"/>
                </a:lnTo>
                <a:lnTo>
                  <a:pt x="464" y="278"/>
                </a:lnTo>
                <a:lnTo>
                  <a:pt x="462" y="280"/>
                </a:lnTo>
                <a:lnTo>
                  <a:pt x="460" y="282"/>
                </a:lnTo>
                <a:lnTo>
                  <a:pt x="462" y="282"/>
                </a:lnTo>
                <a:lnTo>
                  <a:pt x="465" y="280"/>
                </a:lnTo>
                <a:close/>
                <a:moveTo>
                  <a:pt x="462" y="290"/>
                </a:moveTo>
                <a:lnTo>
                  <a:pt x="462" y="291"/>
                </a:lnTo>
                <a:lnTo>
                  <a:pt x="462" y="292"/>
                </a:lnTo>
                <a:lnTo>
                  <a:pt x="464" y="291"/>
                </a:lnTo>
                <a:lnTo>
                  <a:pt x="462" y="290"/>
                </a:lnTo>
                <a:close/>
                <a:moveTo>
                  <a:pt x="501" y="192"/>
                </a:moveTo>
                <a:lnTo>
                  <a:pt x="500" y="194"/>
                </a:lnTo>
                <a:lnTo>
                  <a:pt x="501" y="195"/>
                </a:lnTo>
                <a:lnTo>
                  <a:pt x="501" y="194"/>
                </a:lnTo>
                <a:lnTo>
                  <a:pt x="501" y="192"/>
                </a:lnTo>
                <a:close/>
                <a:moveTo>
                  <a:pt x="786" y="487"/>
                </a:moveTo>
                <a:lnTo>
                  <a:pt x="786" y="488"/>
                </a:lnTo>
                <a:lnTo>
                  <a:pt x="786" y="488"/>
                </a:lnTo>
                <a:lnTo>
                  <a:pt x="789" y="491"/>
                </a:lnTo>
                <a:lnTo>
                  <a:pt x="794" y="494"/>
                </a:lnTo>
                <a:lnTo>
                  <a:pt x="790" y="489"/>
                </a:lnTo>
                <a:lnTo>
                  <a:pt x="786" y="486"/>
                </a:lnTo>
                <a:lnTo>
                  <a:pt x="786" y="486"/>
                </a:lnTo>
                <a:lnTo>
                  <a:pt x="786" y="487"/>
                </a:lnTo>
                <a:close/>
                <a:moveTo>
                  <a:pt x="1035" y="500"/>
                </a:moveTo>
                <a:lnTo>
                  <a:pt x="1033" y="499"/>
                </a:lnTo>
                <a:lnTo>
                  <a:pt x="1032" y="498"/>
                </a:lnTo>
                <a:lnTo>
                  <a:pt x="1028" y="497"/>
                </a:lnTo>
                <a:lnTo>
                  <a:pt x="1026" y="496"/>
                </a:lnTo>
                <a:lnTo>
                  <a:pt x="1021" y="491"/>
                </a:lnTo>
                <a:lnTo>
                  <a:pt x="1014" y="487"/>
                </a:lnTo>
                <a:lnTo>
                  <a:pt x="1011" y="488"/>
                </a:lnTo>
                <a:lnTo>
                  <a:pt x="1010" y="485"/>
                </a:lnTo>
                <a:lnTo>
                  <a:pt x="1008" y="482"/>
                </a:lnTo>
                <a:lnTo>
                  <a:pt x="1004" y="482"/>
                </a:lnTo>
                <a:lnTo>
                  <a:pt x="1003" y="480"/>
                </a:lnTo>
                <a:lnTo>
                  <a:pt x="1000" y="480"/>
                </a:lnTo>
                <a:lnTo>
                  <a:pt x="997" y="477"/>
                </a:lnTo>
                <a:lnTo>
                  <a:pt x="994" y="477"/>
                </a:lnTo>
                <a:lnTo>
                  <a:pt x="987" y="471"/>
                </a:lnTo>
                <a:lnTo>
                  <a:pt x="979" y="466"/>
                </a:lnTo>
                <a:lnTo>
                  <a:pt x="979" y="466"/>
                </a:lnTo>
                <a:lnTo>
                  <a:pt x="978" y="466"/>
                </a:lnTo>
                <a:lnTo>
                  <a:pt x="977" y="465"/>
                </a:lnTo>
                <a:lnTo>
                  <a:pt x="975" y="463"/>
                </a:lnTo>
                <a:lnTo>
                  <a:pt x="975" y="463"/>
                </a:lnTo>
                <a:lnTo>
                  <a:pt x="973" y="463"/>
                </a:lnTo>
                <a:lnTo>
                  <a:pt x="972" y="462"/>
                </a:lnTo>
                <a:lnTo>
                  <a:pt x="971" y="461"/>
                </a:lnTo>
                <a:lnTo>
                  <a:pt x="967" y="457"/>
                </a:lnTo>
                <a:lnTo>
                  <a:pt x="961" y="456"/>
                </a:lnTo>
                <a:lnTo>
                  <a:pt x="954" y="449"/>
                </a:lnTo>
                <a:lnTo>
                  <a:pt x="944" y="443"/>
                </a:lnTo>
                <a:lnTo>
                  <a:pt x="939" y="440"/>
                </a:lnTo>
                <a:lnTo>
                  <a:pt x="936" y="437"/>
                </a:lnTo>
                <a:lnTo>
                  <a:pt x="933" y="433"/>
                </a:lnTo>
                <a:lnTo>
                  <a:pt x="928" y="433"/>
                </a:lnTo>
                <a:lnTo>
                  <a:pt x="926" y="430"/>
                </a:lnTo>
                <a:lnTo>
                  <a:pt x="922" y="428"/>
                </a:lnTo>
                <a:lnTo>
                  <a:pt x="922" y="428"/>
                </a:lnTo>
                <a:lnTo>
                  <a:pt x="921" y="427"/>
                </a:lnTo>
                <a:lnTo>
                  <a:pt x="919" y="425"/>
                </a:lnTo>
                <a:lnTo>
                  <a:pt x="918" y="425"/>
                </a:lnTo>
                <a:lnTo>
                  <a:pt x="915" y="422"/>
                </a:lnTo>
                <a:lnTo>
                  <a:pt x="912" y="421"/>
                </a:lnTo>
                <a:lnTo>
                  <a:pt x="910" y="419"/>
                </a:lnTo>
                <a:lnTo>
                  <a:pt x="906" y="416"/>
                </a:lnTo>
                <a:lnTo>
                  <a:pt x="903" y="414"/>
                </a:lnTo>
                <a:lnTo>
                  <a:pt x="900" y="413"/>
                </a:lnTo>
                <a:lnTo>
                  <a:pt x="896" y="408"/>
                </a:lnTo>
                <a:lnTo>
                  <a:pt x="890" y="406"/>
                </a:lnTo>
                <a:lnTo>
                  <a:pt x="892" y="406"/>
                </a:lnTo>
                <a:lnTo>
                  <a:pt x="892" y="405"/>
                </a:lnTo>
                <a:lnTo>
                  <a:pt x="890" y="406"/>
                </a:lnTo>
                <a:lnTo>
                  <a:pt x="888" y="405"/>
                </a:lnTo>
                <a:lnTo>
                  <a:pt x="889" y="405"/>
                </a:lnTo>
                <a:lnTo>
                  <a:pt x="890" y="404"/>
                </a:lnTo>
                <a:lnTo>
                  <a:pt x="886" y="404"/>
                </a:lnTo>
                <a:lnTo>
                  <a:pt x="882" y="404"/>
                </a:lnTo>
                <a:lnTo>
                  <a:pt x="882" y="400"/>
                </a:lnTo>
                <a:lnTo>
                  <a:pt x="880" y="397"/>
                </a:lnTo>
                <a:lnTo>
                  <a:pt x="880" y="398"/>
                </a:lnTo>
                <a:lnTo>
                  <a:pt x="880" y="398"/>
                </a:lnTo>
                <a:lnTo>
                  <a:pt x="878" y="396"/>
                </a:lnTo>
                <a:lnTo>
                  <a:pt x="876" y="395"/>
                </a:lnTo>
                <a:lnTo>
                  <a:pt x="877" y="396"/>
                </a:lnTo>
                <a:lnTo>
                  <a:pt x="876" y="396"/>
                </a:lnTo>
                <a:lnTo>
                  <a:pt x="869" y="389"/>
                </a:lnTo>
                <a:lnTo>
                  <a:pt x="860" y="383"/>
                </a:lnTo>
                <a:lnTo>
                  <a:pt x="856" y="379"/>
                </a:lnTo>
                <a:lnTo>
                  <a:pt x="851" y="377"/>
                </a:lnTo>
                <a:lnTo>
                  <a:pt x="846" y="373"/>
                </a:lnTo>
                <a:lnTo>
                  <a:pt x="841" y="370"/>
                </a:lnTo>
                <a:lnTo>
                  <a:pt x="840" y="369"/>
                </a:lnTo>
                <a:lnTo>
                  <a:pt x="839" y="369"/>
                </a:lnTo>
                <a:lnTo>
                  <a:pt x="838" y="366"/>
                </a:lnTo>
                <a:lnTo>
                  <a:pt x="836" y="365"/>
                </a:lnTo>
                <a:lnTo>
                  <a:pt x="833" y="363"/>
                </a:lnTo>
                <a:lnTo>
                  <a:pt x="830" y="361"/>
                </a:lnTo>
                <a:lnTo>
                  <a:pt x="827" y="358"/>
                </a:lnTo>
                <a:lnTo>
                  <a:pt x="823" y="356"/>
                </a:lnTo>
                <a:lnTo>
                  <a:pt x="821" y="354"/>
                </a:lnTo>
                <a:lnTo>
                  <a:pt x="819" y="354"/>
                </a:lnTo>
                <a:lnTo>
                  <a:pt x="818" y="352"/>
                </a:lnTo>
                <a:lnTo>
                  <a:pt x="815" y="352"/>
                </a:lnTo>
                <a:lnTo>
                  <a:pt x="816" y="350"/>
                </a:lnTo>
                <a:lnTo>
                  <a:pt x="816" y="349"/>
                </a:lnTo>
                <a:lnTo>
                  <a:pt x="814" y="349"/>
                </a:lnTo>
                <a:lnTo>
                  <a:pt x="813" y="348"/>
                </a:lnTo>
                <a:lnTo>
                  <a:pt x="812" y="347"/>
                </a:lnTo>
                <a:lnTo>
                  <a:pt x="811" y="346"/>
                </a:lnTo>
                <a:lnTo>
                  <a:pt x="807" y="344"/>
                </a:lnTo>
                <a:lnTo>
                  <a:pt x="804" y="341"/>
                </a:lnTo>
                <a:lnTo>
                  <a:pt x="800" y="339"/>
                </a:lnTo>
                <a:lnTo>
                  <a:pt x="797" y="337"/>
                </a:lnTo>
                <a:lnTo>
                  <a:pt x="796" y="336"/>
                </a:lnTo>
                <a:lnTo>
                  <a:pt x="796" y="335"/>
                </a:lnTo>
                <a:lnTo>
                  <a:pt x="795" y="335"/>
                </a:lnTo>
                <a:lnTo>
                  <a:pt x="794" y="336"/>
                </a:lnTo>
                <a:lnTo>
                  <a:pt x="793" y="333"/>
                </a:lnTo>
                <a:lnTo>
                  <a:pt x="791" y="332"/>
                </a:lnTo>
                <a:lnTo>
                  <a:pt x="790" y="333"/>
                </a:lnTo>
                <a:lnTo>
                  <a:pt x="789" y="335"/>
                </a:lnTo>
                <a:lnTo>
                  <a:pt x="780" y="330"/>
                </a:lnTo>
                <a:lnTo>
                  <a:pt x="773" y="322"/>
                </a:lnTo>
                <a:lnTo>
                  <a:pt x="774" y="321"/>
                </a:lnTo>
                <a:lnTo>
                  <a:pt x="774" y="320"/>
                </a:lnTo>
                <a:lnTo>
                  <a:pt x="773" y="320"/>
                </a:lnTo>
                <a:lnTo>
                  <a:pt x="773" y="319"/>
                </a:lnTo>
                <a:lnTo>
                  <a:pt x="772" y="319"/>
                </a:lnTo>
                <a:lnTo>
                  <a:pt x="772" y="316"/>
                </a:lnTo>
                <a:lnTo>
                  <a:pt x="769" y="317"/>
                </a:lnTo>
                <a:lnTo>
                  <a:pt x="765" y="316"/>
                </a:lnTo>
                <a:lnTo>
                  <a:pt x="764" y="313"/>
                </a:lnTo>
                <a:lnTo>
                  <a:pt x="762" y="312"/>
                </a:lnTo>
                <a:lnTo>
                  <a:pt x="761" y="311"/>
                </a:lnTo>
                <a:lnTo>
                  <a:pt x="760" y="309"/>
                </a:lnTo>
                <a:lnTo>
                  <a:pt x="757" y="309"/>
                </a:lnTo>
                <a:lnTo>
                  <a:pt x="757" y="311"/>
                </a:lnTo>
                <a:lnTo>
                  <a:pt x="756" y="309"/>
                </a:lnTo>
                <a:lnTo>
                  <a:pt x="755" y="309"/>
                </a:lnTo>
                <a:lnTo>
                  <a:pt x="755" y="311"/>
                </a:lnTo>
                <a:lnTo>
                  <a:pt x="754" y="312"/>
                </a:lnTo>
                <a:lnTo>
                  <a:pt x="754" y="309"/>
                </a:lnTo>
                <a:lnTo>
                  <a:pt x="755" y="306"/>
                </a:lnTo>
                <a:lnTo>
                  <a:pt x="754" y="306"/>
                </a:lnTo>
                <a:lnTo>
                  <a:pt x="753" y="306"/>
                </a:lnTo>
                <a:lnTo>
                  <a:pt x="753" y="303"/>
                </a:lnTo>
                <a:lnTo>
                  <a:pt x="752" y="300"/>
                </a:lnTo>
                <a:lnTo>
                  <a:pt x="752" y="303"/>
                </a:lnTo>
                <a:lnTo>
                  <a:pt x="750" y="303"/>
                </a:lnTo>
                <a:lnTo>
                  <a:pt x="747" y="302"/>
                </a:lnTo>
                <a:lnTo>
                  <a:pt x="745" y="299"/>
                </a:lnTo>
                <a:lnTo>
                  <a:pt x="740" y="296"/>
                </a:lnTo>
                <a:lnTo>
                  <a:pt x="737" y="292"/>
                </a:lnTo>
                <a:lnTo>
                  <a:pt x="734" y="290"/>
                </a:lnTo>
                <a:lnTo>
                  <a:pt x="732" y="289"/>
                </a:lnTo>
                <a:lnTo>
                  <a:pt x="730" y="288"/>
                </a:lnTo>
                <a:lnTo>
                  <a:pt x="728" y="287"/>
                </a:lnTo>
                <a:lnTo>
                  <a:pt x="724" y="283"/>
                </a:lnTo>
                <a:lnTo>
                  <a:pt x="720" y="281"/>
                </a:lnTo>
                <a:lnTo>
                  <a:pt x="719" y="280"/>
                </a:lnTo>
                <a:lnTo>
                  <a:pt x="717" y="279"/>
                </a:lnTo>
                <a:lnTo>
                  <a:pt x="714" y="275"/>
                </a:lnTo>
                <a:lnTo>
                  <a:pt x="711" y="275"/>
                </a:lnTo>
                <a:lnTo>
                  <a:pt x="708" y="272"/>
                </a:lnTo>
                <a:lnTo>
                  <a:pt x="704" y="271"/>
                </a:lnTo>
                <a:lnTo>
                  <a:pt x="703" y="267"/>
                </a:lnTo>
                <a:lnTo>
                  <a:pt x="703" y="265"/>
                </a:lnTo>
                <a:lnTo>
                  <a:pt x="707" y="265"/>
                </a:lnTo>
                <a:lnTo>
                  <a:pt x="712" y="269"/>
                </a:lnTo>
                <a:lnTo>
                  <a:pt x="712" y="270"/>
                </a:lnTo>
                <a:lnTo>
                  <a:pt x="712" y="270"/>
                </a:lnTo>
                <a:lnTo>
                  <a:pt x="714" y="270"/>
                </a:lnTo>
                <a:lnTo>
                  <a:pt x="715" y="272"/>
                </a:lnTo>
                <a:lnTo>
                  <a:pt x="715" y="272"/>
                </a:lnTo>
                <a:lnTo>
                  <a:pt x="715" y="273"/>
                </a:lnTo>
                <a:lnTo>
                  <a:pt x="717" y="273"/>
                </a:lnTo>
                <a:lnTo>
                  <a:pt x="719" y="273"/>
                </a:lnTo>
                <a:lnTo>
                  <a:pt x="721" y="274"/>
                </a:lnTo>
                <a:lnTo>
                  <a:pt x="723" y="275"/>
                </a:lnTo>
                <a:lnTo>
                  <a:pt x="723" y="277"/>
                </a:lnTo>
                <a:lnTo>
                  <a:pt x="722" y="277"/>
                </a:lnTo>
                <a:lnTo>
                  <a:pt x="723" y="277"/>
                </a:lnTo>
                <a:lnTo>
                  <a:pt x="724" y="278"/>
                </a:lnTo>
                <a:lnTo>
                  <a:pt x="724" y="275"/>
                </a:lnTo>
                <a:lnTo>
                  <a:pt x="722" y="273"/>
                </a:lnTo>
                <a:lnTo>
                  <a:pt x="721" y="273"/>
                </a:lnTo>
                <a:lnTo>
                  <a:pt x="720" y="273"/>
                </a:lnTo>
                <a:lnTo>
                  <a:pt x="719" y="272"/>
                </a:lnTo>
                <a:lnTo>
                  <a:pt x="717" y="270"/>
                </a:lnTo>
                <a:lnTo>
                  <a:pt x="709" y="265"/>
                </a:lnTo>
                <a:lnTo>
                  <a:pt x="706" y="261"/>
                </a:lnTo>
                <a:lnTo>
                  <a:pt x="704" y="261"/>
                </a:lnTo>
                <a:lnTo>
                  <a:pt x="703" y="261"/>
                </a:lnTo>
                <a:lnTo>
                  <a:pt x="703" y="259"/>
                </a:lnTo>
                <a:lnTo>
                  <a:pt x="703" y="259"/>
                </a:lnTo>
                <a:lnTo>
                  <a:pt x="701" y="259"/>
                </a:lnTo>
                <a:lnTo>
                  <a:pt x="701" y="257"/>
                </a:lnTo>
                <a:lnTo>
                  <a:pt x="699" y="257"/>
                </a:lnTo>
                <a:lnTo>
                  <a:pt x="698" y="257"/>
                </a:lnTo>
                <a:lnTo>
                  <a:pt x="697" y="254"/>
                </a:lnTo>
                <a:lnTo>
                  <a:pt x="695" y="253"/>
                </a:lnTo>
                <a:lnTo>
                  <a:pt x="696" y="252"/>
                </a:lnTo>
                <a:lnTo>
                  <a:pt x="695" y="250"/>
                </a:lnTo>
                <a:lnTo>
                  <a:pt x="697" y="252"/>
                </a:lnTo>
                <a:lnTo>
                  <a:pt x="697" y="253"/>
                </a:lnTo>
                <a:lnTo>
                  <a:pt x="699" y="253"/>
                </a:lnTo>
                <a:lnTo>
                  <a:pt x="701" y="253"/>
                </a:lnTo>
                <a:lnTo>
                  <a:pt x="701" y="254"/>
                </a:lnTo>
                <a:lnTo>
                  <a:pt x="703" y="255"/>
                </a:lnTo>
                <a:lnTo>
                  <a:pt x="703" y="255"/>
                </a:lnTo>
                <a:lnTo>
                  <a:pt x="704" y="256"/>
                </a:lnTo>
                <a:lnTo>
                  <a:pt x="704" y="256"/>
                </a:lnTo>
                <a:lnTo>
                  <a:pt x="705" y="256"/>
                </a:lnTo>
                <a:lnTo>
                  <a:pt x="706" y="256"/>
                </a:lnTo>
                <a:lnTo>
                  <a:pt x="706" y="257"/>
                </a:lnTo>
                <a:lnTo>
                  <a:pt x="708" y="259"/>
                </a:lnTo>
                <a:lnTo>
                  <a:pt x="709" y="261"/>
                </a:lnTo>
                <a:lnTo>
                  <a:pt x="711" y="261"/>
                </a:lnTo>
                <a:lnTo>
                  <a:pt x="712" y="261"/>
                </a:lnTo>
                <a:lnTo>
                  <a:pt x="712" y="261"/>
                </a:lnTo>
                <a:lnTo>
                  <a:pt x="712" y="262"/>
                </a:lnTo>
                <a:lnTo>
                  <a:pt x="714" y="263"/>
                </a:lnTo>
                <a:lnTo>
                  <a:pt x="717" y="264"/>
                </a:lnTo>
                <a:lnTo>
                  <a:pt x="716" y="265"/>
                </a:lnTo>
                <a:lnTo>
                  <a:pt x="716" y="266"/>
                </a:lnTo>
                <a:lnTo>
                  <a:pt x="720" y="267"/>
                </a:lnTo>
                <a:lnTo>
                  <a:pt x="725" y="269"/>
                </a:lnTo>
                <a:lnTo>
                  <a:pt x="725" y="271"/>
                </a:lnTo>
                <a:lnTo>
                  <a:pt x="728" y="273"/>
                </a:lnTo>
                <a:lnTo>
                  <a:pt x="730" y="273"/>
                </a:lnTo>
                <a:lnTo>
                  <a:pt x="732" y="274"/>
                </a:lnTo>
                <a:lnTo>
                  <a:pt x="737" y="277"/>
                </a:lnTo>
                <a:lnTo>
                  <a:pt x="741" y="280"/>
                </a:lnTo>
                <a:lnTo>
                  <a:pt x="742" y="280"/>
                </a:lnTo>
                <a:lnTo>
                  <a:pt x="745" y="280"/>
                </a:lnTo>
                <a:lnTo>
                  <a:pt x="745" y="282"/>
                </a:lnTo>
                <a:lnTo>
                  <a:pt x="746" y="283"/>
                </a:lnTo>
                <a:lnTo>
                  <a:pt x="747" y="282"/>
                </a:lnTo>
                <a:lnTo>
                  <a:pt x="748" y="282"/>
                </a:lnTo>
                <a:lnTo>
                  <a:pt x="747" y="284"/>
                </a:lnTo>
                <a:lnTo>
                  <a:pt x="749" y="286"/>
                </a:lnTo>
                <a:lnTo>
                  <a:pt x="753" y="288"/>
                </a:lnTo>
                <a:lnTo>
                  <a:pt x="757" y="290"/>
                </a:lnTo>
                <a:lnTo>
                  <a:pt x="758" y="292"/>
                </a:lnTo>
                <a:lnTo>
                  <a:pt x="760" y="292"/>
                </a:lnTo>
                <a:lnTo>
                  <a:pt x="761" y="294"/>
                </a:lnTo>
                <a:lnTo>
                  <a:pt x="762" y="292"/>
                </a:lnTo>
                <a:lnTo>
                  <a:pt x="762" y="294"/>
                </a:lnTo>
                <a:lnTo>
                  <a:pt x="763" y="294"/>
                </a:lnTo>
                <a:lnTo>
                  <a:pt x="763" y="294"/>
                </a:lnTo>
                <a:lnTo>
                  <a:pt x="763" y="292"/>
                </a:lnTo>
                <a:lnTo>
                  <a:pt x="766" y="294"/>
                </a:lnTo>
                <a:lnTo>
                  <a:pt x="769" y="298"/>
                </a:lnTo>
                <a:lnTo>
                  <a:pt x="771" y="296"/>
                </a:lnTo>
                <a:lnTo>
                  <a:pt x="773" y="297"/>
                </a:lnTo>
                <a:lnTo>
                  <a:pt x="773" y="300"/>
                </a:lnTo>
                <a:lnTo>
                  <a:pt x="777" y="303"/>
                </a:lnTo>
                <a:lnTo>
                  <a:pt x="777" y="300"/>
                </a:lnTo>
                <a:lnTo>
                  <a:pt x="778" y="299"/>
                </a:lnTo>
                <a:lnTo>
                  <a:pt x="780" y="300"/>
                </a:lnTo>
                <a:lnTo>
                  <a:pt x="782" y="304"/>
                </a:lnTo>
                <a:lnTo>
                  <a:pt x="782" y="304"/>
                </a:lnTo>
                <a:lnTo>
                  <a:pt x="781" y="304"/>
                </a:lnTo>
                <a:lnTo>
                  <a:pt x="783" y="307"/>
                </a:lnTo>
                <a:lnTo>
                  <a:pt x="786" y="309"/>
                </a:lnTo>
                <a:lnTo>
                  <a:pt x="786" y="307"/>
                </a:lnTo>
                <a:lnTo>
                  <a:pt x="786" y="306"/>
                </a:lnTo>
                <a:lnTo>
                  <a:pt x="791" y="309"/>
                </a:lnTo>
                <a:lnTo>
                  <a:pt x="797" y="314"/>
                </a:lnTo>
                <a:lnTo>
                  <a:pt x="799" y="317"/>
                </a:lnTo>
                <a:lnTo>
                  <a:pt x="802" y="319"/>
                </a:lnTo>
                <a:lnTo>
                  <a:pt x="802" y="319"/>
                </a:lnTo>
                <a:lnTo>
                  <a:pt x="803" y="320"/>
                </a:lnTo>
                <a:lnTo>
                  <a:pt x="803" y="320"/>
                </a:lnTo>
                <a:lnTo>
                  <a:pt x="804" y="320"/>
                </a:lnTo>
                <a:lnTo>
                  <a:pt x="804" y="320"/>
                </a:lnTo>
                <a:lnTo>
                  <a:pt x="805" y="319"/>
                </a:lnTo>
                <a:lnTo>
                  <a:pt x="811" y="323"/>
                </a:lnTo>
                <a:lnTo>
                  <a:pt x="815" y="325"/>
                </a:lnTo>
                <a:lnTo>
                  <a:pt x="802" y="315"/>
                </a:lnTo>
                <a:lnTo>
                  <a:pt x="786" y="305"/>
                </a:lnTo>
                <a:lnTo>
                  <a:pt x="781" y="300"/>
                </a:lnTo>
                <a:lnTo>
                  <a:pt x="777" y="297"/>
                </a:lnTo>
                <a:lnTo>
                  <a:pt x="770" y="292"/>
                </a:lnTo>
                <a:lnTo>
                  <a:pt x="763" y="288"/>
                </a:lnTo>
                <a:lnTo>
                  <a:pt x="754" y="281"/>
                </a:lnTo>
                <a:lnTo>
                  <a:pt x="744" y="273"/>
                </a:lnTo>
                <a:lnTo>
                  <a:pt x="739" y="270"/>
                </a:lnTo>
                <a:lnTo>
                  <a:pt x="734" y="266"/>
                </a:lnTo>
                <a:lnTo>
                  <a:pt x="732" y="265"/>
                </a:lnTo>
                <a:lnTo>
                  <a:pt x="730" y="264"/>
                </a:lnTo>
                <a:lnTo>
                  <a:pt x="728" y="264"/>
                </a:lnTo>
                <a:lnTo>
                  <a:pt x="727" y="264"/>
                </a:lnTo>
                <a:lnTo>
                  <a:pt x="728" y="263"/>
                </a:lnTo>
                <a:lnTo>
                  <a:pt x="729" y="262"/>
                </a:lnTo>
                <a:lnTo>
                  <a:pt x="727" y="262"/>
                </a:lnTo>
                <a:lnTo>
                  <a:pt x="725" y="263"/>
                </a:lnTo>
                <a:lnTo>
                  <a:pt x="725" y="262"/>
                </a:lnTo>
                <a:lnTo>
                  <a:pt x="727" y="261"/>
                </a:lnTo>
                <a:lnTo>
                  <a:pt x="720" y="256"/>
                </a:lnTo>
                <a:lnTo>
                  <a:pt x="712" y="250"/>
                </a:lnTo>
                <a:lnTo>
                  <a:pt x="706" y="247"/>
                </a:lnTo>
                <a:lnTo>
                  <a:pt x="700" y="242"/>
                </a:lnTo>
                <a:lnTo>
                  <a:pt x="696" y="239"/>
                </a:lnTo>
                <a:lnTo>
                  <a:pt x="690" y="234"/>
                </a:lnTo>
                <a:lnTo>
                  <a:pt x="680" y="229"/>
                </a:lnTo>
                <a:lnTo>
                  <a:pt x="670" y="221"/>
                </a:lnTo>
                <a:lnTo>
                  <a:pt x="670" y="222"/>
                </a:lnTo>
                <a:lnTo>
                  <a:pt x="670" y="222"/>
                </a:lnTo>
                <a:lnTo>
                  <a:pt x="664" y="216"/>
                </a:lnTo>
                <a:lnTo>
                  <a:pt x="657" y="213"/>
                </a:lnTo>
                <a:lnTo>
                  <a:pt x="653" y="209"/>
                </a:lnTo>
                <a:lnTo>
                  <a:pt x="648" y="207"/>
                </a:lnTo>
                <a:lnTo>
                  <a:pt x="647" y="206"/>
                </a:lnTo>
                <a:lnTo>
                  <a:pt x="645" y="205"/>
                </a:lnTo>
                <a:lnTo>
                  <a:pt x="643" y="205"/>
                </a:lnTo>
                <a:lnTo>
                  <a:pt x="642" y="205"/>
                </a:lnTo>
                <a:lnTo>
                  <a:pt x="641" y="201"/>
                </a:lnTo>
                <a:lnTo>
                  <a:pt x="637" y="200"/>
                </a:lnTo>
                <a:lnTo>
                  <a:pt x="634" y="198"/>
                </a:lnTo>
                <a:lnTo>
                  <a:pt x="632" y="196"/>
                </a:lnTo>
                <a:lnTo>
                  <a:pt x="618" y="188"/>
                </a:lnTo>
                <a:lnTo>
                  <a:pt x="605" y="179"/>
                </a:lnTo>
                <a:lnTo>
                  <a:pt x="572" y="161"/>
                </a:lnTo>
                <a:lnTo>
                  <a:pt x="539" y="141"/>
                </a:lnTo>
                <a:lnTo>
                  <a:pt x="525" y="134"/>
                </a:lnTo>
                <a:lnTo>
                  <a:pt x="511" y="129"/>
                </a:lnTo>
                <a:lnTo>
                  <a:pt x="499" y="122"/>
                </a:lnTo>
                <a:lnTo>
                  <a:pt x="485" y="116"/>
                </a:lnTo>
                <a:lnTo>
                  <a:pt x="477" y="113"/>
                </a:lnTo>
                <a:lnTo>
                  <a:pt x="468" y="111"/>
                </a:lnTo>
                <a:lnTo>
                  <a:pt x="466" y="111"/>
                </a:lnTo>
                <a:lnTo>
                  <a:pt x="465" y="111"/>
                </a:lnTo>
                <a:lnTo>
                  <a:pt x="464" y="109"/>
                </a:lnTo>
                <a:lnTo>
                  <a:pt x="464" y="108"/>
                </a:lnTo>
                <a:lnTo>
                  <a:pt x="460" y="107"/>
                </a:lnTo>
                <a:lnTo>
                  <a:pt x="455" y="105"/>
                </a:lnTo>
                <a:lnTo>
                  <a:pt x="447" y="103"/>
                </a:lnTo>
                <a:lnTo>
                  <a:pt x="439" y="100"/>
                </a:lnTo>
                <a:lnTo>
                  <a:pt x="437" y="100"/>
                </a:lnTo>
                <a:lnTo>
                  <a:pt x="434" y="99"/>
                </a:lnTo>
                <a:lnTo>
                  <a:pt x="431" y="98"/>
                </a:lnTo>
                <a:lnTo>
                  <a:pt x="426" y="97"/>
                </a:lnTo>
                <a:lnTo>
                  <a:pt x="410" y="93"/>
                </a:lnTo>
                <a:lnTo>
                  <a:pt x="395" y="91"/>
                </a:lnTo>
                <a:lnTo>
                  <a:pt x="392" y="91"/>
                </a:lnTo>
                <a:lnTo>
                  <a:pt x="392" y="92"/>
                </a:lnTo>
                <a:lnTo>
                  <a:pt x="396" y="93"/>
                </a:lnTo>
                <a:lnTo>
                  <a:pt x="401" y="96"/>
                </a:lnTo>
                <a:lnTo>
                  <a:pt x="407" y="95"/>
                </a:lnTo>
                <a:lnTo>
                  <a:pt x="414" y="96"/>
                </a:lnTo>
                <a:lnTo>
                  <a:pt x="414" y="97"/>
                </a:lnTo>
                <a:lnTo>
                  <a:pt x="416" y="97"/>
                </a:lnTo>
                <a:lnTo>
                  <a:pt x="417" y="98"/>
                </a:lnTo>
                <a:lnTo>
                  <a:pt x="418" y="99"/>
                </a:lnTo>
                <a:lnTo>
                  <a:pt x="419" y="99"/>
                </a:lnTo>
                <a:lnTo>
                  <a:pt x="421" y="98"/>
                </a:lnTo>
                <a:lnTo>
                  <a:pt x="423" y="99"/>
                </a:lnTo>
                <a:lnTo>
                  <a:pt x="425" y="100"/>
                </a:lnTo>
                <a:lnTo>
                  <a:pt x="428" y="100"/>
                </a:lnTo>
                <a:lnTo>
                  <a:pt x="432" y="100"/>
                </a:lnTo>
                <a:lnTo>
                  <a:pt x="435" y="103"/>
                </a:lnTo>
                <a:lnTo>
                  <a:pt x="439" y="105"/>
                </a:lnTo>
                <a:lnTo>
                  <a:pt x="441" y="105"/>
                </a:lnTo>
                <a:lnTo>
                  <a:pt x="444" y="106"/>
                </a:lnTo>
                <a:lnTo>
                  <a:pt x="455" y="109"/>
                </a:lnTo>
                <a:lnTo>
                  <a:pt x="465" y="114"/>
                </a:lnTo>
                <a:lnTo>
                  <a:pt x="474" y="116"/>
                </a:lnTo>
                <a:lnTo>
                  <a:pt x="485" y="120"/>
                </a:lnTo>
                <a:lnTo>
                  <a:pt x="485" y="122"/>
                </a:lnTo>
                <a:lnTo>
                  <a:pt x="486" y="123"/>
                </a:lnTo>
                <a:lnTo>
                  <a:pt x="491" y="123"/>
                </a:lnTo>
                <a:lnTo>
                  <a:pt x="493" y="128"/>
                </a:lnTo>
                <a:lnTo>
                  <a:pt x="494" y="125"/>
                </a:lnTo>
                <a:lnTo>
                  <a:pt x="497" y="125"/>
                </a:lnTo>
                <a:lnTo>
                  <a:pt x="495" y="128"/>
                </a:lnTo>
                <a:lnTo>
                  <a:pt x="497" y="130"/>
                </a:lnTo>
                <a:lnTo>
                  <a:pt x="500" y="129"/>
                </a:lnTo>
                <a:lnTo>
                  <a:pt x="502" y="130"/>
                </a:lnTo>
                <a:lnTo>
                  <a:pt x="503" y="131"/>
                </a:lnTo>
                <a:lnTo>
                  <a:pt x="503" y="133"/>
                </a:lnTo>
                <a:lnTo>
                  <a:pt x="506" y="132"/>
                </a:lnTo>
                <a:lnTo>
                  <a:pt x="509" y="132"/>
                </a:lnTo>
                <a:lnTo>
                  <a:pt x="508" y="132"/>
                </a:lnTo>
                <a:lnTo>
                  <a:pt x="508" y="131"/>
                </a:lnTo>
                <a:lnTo>
                  <a:pt x="508" y="132"/>
                </a:lnTo>
                <a:lnTo>
                  <a:pt x="507" y="133"/>
                </a:lnTo>
                <a:lnTo>
                  <a:pt x="508" y="132"/>
                </a:lnTo>
                <a:lnTo>
                  <a:pt x="509" y="132"/>
                </a:lnTo>
                <a:lnTo>
                  <a:pt x="510" y="132"/>
                </a:lnTo>
                <a:lnTo>
                  <a:pt x="511" y="133"/>
                </a:lnTo>
                <a:lnTo>
                  <a:pt x="513" y="134"/>
                </a:lnTo>
                <a:lnTo>
                  <a:pt x="513" y="134"/>
                </a:lnTo>
                <a:lnTo>
                  <a:pt x="515" y="136"/>
                </a:lnTo>
                <a:lnTo>
                  <a:pt x="517" y="137"/>
                </a:lnTo>
                <a:lnTo>
                  <a:pt x="519" y="138"/>
                </a:lnTo>
                <a:lnTo>
                  <a:pt x="521" y="141"/>
                </a:lnTo>
                <a:lnTo>
                  <a:pt x="524" y="140"/>
                </a:lnTo>
                <a:lnTo>
                  <a:pt x="524" y="142"/>
                </a:lnTo>
                <a:lnTo>
                  <a:pt x="527" y="143"/>
                </a:lnTo>
                <a:lnTo>
                  <a:pt x="527" y="146"/>
                </a:lnTo>
                <a:lnTo>
                  <a:pt x="523" y="145"/>
                </a:lnTo>
                <a:lnTo>
                  <a:pt x="519" y="142"/>
                </a:lnTo>
                <a:lnTo>
                  <a:pt x="515" y="140"/>
                </a:lnTo>
                <a:lnTo>
                  <a:pt x="510" y="139"/>
                </a:lnTo>
                <a:lnTo>
                  <a:pt x="508" y="136"/>
                </a:lnTo>
                <a:lnTo>
                  <a:pt x="506" y="133"/>
                </a:lnTo>
                <a:lnTo>
                  <a:pt x="501" y="134"/>
                </a:lnTo>
                <a:lnTo>
                  <a:pt x="498" y="130"/>
                </a:lnTo>
                <a:lnTo>
                  <a:pt x="494" y="131"/>
                </a:lnTo>
                <a:lnTo>
                  <a:pt x="490" y="129"/>
                </a:lnTo>
                <a:lnTo>
                  <a:pt x="483" y="125"/>
                </a:lnTo>
                <a:lnTo>
                  <a:pt x="475" y="123"/>
                </a:lnTo>
                <a:lnTo>
                  <a:pt x="462" y="117"/>
                </a:lnTo>
                <a:lnTo>
                  <a:pt x="449" y="114"/>
                </a:lnTo>
                <a:lnTo>
                  <a:pt x="448" y="114"/>
                </a:lnTo>
                <a:lnTo>
                  <a:pt x="448" y="113"/>
                </a:lnTo>
                <a:lnTo>
                  <a:pt x="448" y="114"/>
                </a:lnTo>
                <a:lnTo>
                  <a:pt x="449" y="115"/>
                </a:lnTo>
                <a:lnTo>
                  <a:pt x="448" y="116"/>
                </a:lnTo>
                <a:lnTo>
                  <a:pt x="448" y="116"/>
                </a:lnTo>
                <a:lnTo>
                  <a:pt x="447" y="115"/>
                </a:lnTo>
                <a:lnTo>
                  <a:pt x="444" y="114"/>
                </a:lnTo>
                <a:lnTo>
                  <a:pt x="441" y="111"/>
                </a:lnTo>
                <a:lnTo>
                  <a:pt x="434" y="109"/>
                </a:lnTo>
                <a:lnTo>
                  <a:pt x="426" y="107"/>
                </a:lnTo>
                <a:lnTo>
                  <a:pt x="417" y="105"/>
                </a:lnTo>
                <a:lnTo>
                  <a:pt x="407" y="103"/>
                </a:lnTo>
                <a:lnTo>
                  <a:pt x="398" y="100"/>
                </a:lnTo>
                <a:lnTo>
                  <a:pt x="390" y="99"/>
                </a:lnTo>
                <a:lnTo>
                  <a:pt x="383" y="99"/>
                </a:lnTo>
                <a:lnTo>
                  <a:pt x="381" y="98"/>
                </a:lnTo>
                <a:lnTo>
                  <a:pt x="378" y="97"/>
                </a:lnTo>
                <a:lnTo>
                  <a:pt x="374" y="97"/>
                </a:lnTo>
                <a:lnTo>
                  <a:pt x="369" y="97"/>
                </a:lnTo>
                <a:lnTo>
                  <a:pt x="367" y="97"/>
                </a:lnTo>
                <a:lnTo>
                  <a:pt x="363" y="97"/>
                </a:lnTo>
                <a:lnTo>
                  <a:pt x="363" y="99"/>
                </a:lnTo>
                <a:lnTo>
                  <a:pt x="365" y="100"/>
                </a:lnTo>
                <a:lnTo>
                  <a:pt x="363" y="103"/>
                </a:lnTo>
                <a:lnTo>
                  <a:pt x="362" y="103"/>
                </a:lnTo>
                <a:lnTo>
                  <a:pt x="360" y="100"/>
                </a:lnTo>
                <a:lnTo>
                  <a:pt x="360" y="99"/>
                </a:lnTo>
                <a:lnTo>
                  <a:pt x="357" y="97"/>
                </a:lnTo>
                <a:lnTo>
                  <a:pt x="352" y="97"/>
                </a:lnTo>
                <a:lnTo>
                  <a:pt x="348" y="97"/>
                </a:lnTo>
                <a:lnTo>
                  <a:pt x="344" y="97"/>
                </a:lnTo>
                <a:lnTo>
                  <a:pt x="342" y="97"/>
                </a:lnTo>
                <a:lnTo>
                  <a:pt x="342" y="99"/>
                </a:lnTo>
                <a:lnTo>
                  <a:pt x="341" y="100"/>
                </a:lnTo>
                <a:lnTo>
                  <a:pt x="341" y="100"/>
                </a:lnTo>
                <a:lnTo>
                  <a:pt x="340" y="99"/>
                </a:lnTo>
                <a:lnTo>
                  <a:pt x="340" y="97"/>
                </a:lnTo>
                <a:lnTo>
                  <a:pt x="328" y="99"/>
                </a:lnTo>
                <a:lnTo>
                  <a:pt x="318" y="100"/>
                </a:lnTo>
                <a:lnTo>
                  <a:pt x="319" y="96"/>
                </a:lnTo>
                <a:lnTo>
                  <a:pt x="322" y="93"/>
                </a:lnTo>
                <a:lnTo>
                  <a:pt x="326" y="92"/>
                </a:lnTo>
                <a:lnTo>
                  <a:pt x="328" y="91"/>
                </a:lnTo>
                <a:lnTo>
                  <a:pt x="333" y="89"/>
                </a:lnTo>
                <a:lnTo>
                  <a:pt x="333" y="83"/>
                </a:lnTo>
                <a:lnTo>
                  <a:pt x="336" y="84"/>
                </a:lnTo>
                <a:lnTo>
                  <a:pt x="338" y="84"/>
                </a:lnTo>
                <a:lnTo>
                  <a:pt x="343" y="90"/>
                </a:lnTo>
                <a:lnTo>
                  <a:pt x="357" y="90"/>
                </a:lnTo>
                <a:lnTo>
                  <a:pt x="365" y="90"/>
                </a:lnTo>
                <a:lnTo>
                  <a:pt x="373" y="90"/>
                </a:lnTo>
                <a:lnTo>
                  <a:pt x="377" y="91"/>
                </a:lnTo>
                <a:lnTo>
                  <a:pt x="382" y="90"/>
                </a:lnTo>
                <a:lnTo>
                  <a:pt x="381" y="91"/>
                </a:lnTo>
                <a:lnTo>
                  <a:pt x="382" y="92"/>
                </a:lnTo>
                <a:lnTo>
                  <a:pt x="386" y="92"/>
                </a:lnTo>
                <a:lnTo>
                  <a:pt x="387" y="90"/>
                </a:lnTo>
                <a:lnTo>
                  <a:pt x="381" y="89"/>
                </a:lnTo>
                <a:lnTo>
                  <a:pt x="375" y="87"/>
                </a:lnTo>
                <a:lnTo>
                  <a:pt x="373" y="88"/>
                </a:lnTo>
                <a:lnTo>
                  <a:pt x="370" y="88"/>
                </a:lnTo>
                <a:lnTo>
                  <a:pt x="371" y="86"/>
                </a:lnTo>
                <a:lnTo>
                  <a:pt x="374" y="86"/>
                </a:lnTo>
                <a:lnTo>
                  <a:pt x="375" y="86"/>
                </a:lnTo>
                <a:lnTo>
                  <a:pt x="376" y="86"/>
                </a:lnTo>
                <a:lnTo>
                  <a:pt x="376" y="84"/>
                </a:lnTo>
                <a:lnTo>
                  <a:pt x="376" y="83"/>
                </a:lnTo>
                <a:lnTo>
                  <a:pt x="383" y="83"/>
                </a:lnTo>
                <a:lnTo>
                  <a:pt x="390" y="82"/>
                </a:lnTo>
                <a:lnTo>
                  <a:pt x="390" y="80"/>
                </a:lnTo>
                <a:lnTo>
                  <a:pt x="391" y="78"/>
                </a:lnTo>
                <a:lnTo>
                  <a:pt x="393" y="78"/>
                </a:lnTo>
                <a:lnTo>
                  <a:pt x="394" y="78"/>
                </a:lnTo>
                <a:lnTo>
                  <a:pt x="394" y="76"/>
                </a:lnTo>
                <a:lnTo>
                  <a:pt x="394" y="76"/>
                </a:lnTo>
                <a:lnTo>
                  <a:pt x="396" y="78"/>
                </a:lnTo>
                <a:lnTo>
                  <a:pt x="399" y="80"/>
                </a:lnTo>
                <a:lnTo>
                  <a:pt x="402" y="80"/>
                </a:lnTo>
                <a:lnTo>
                  <a:pt x="406" y="79"/>
                </a:lnTo>
                <a:lnTo>
                  <a:pt x="414" y="80"/>
                </a:lnTo>
                <a:lnTo>
                  <a:pt x="420" y="82"/>
                </a:lnTo>
                <a:lnTo>
                  <a:pt x="431" y="84"/>
                </a:lnTo>
                <a:lnTo>
                  <a:pt x="441" y="88"/>
                </a:lnTo>
                <a:lnTo>
                  <a:pt x="450" y="90"/>
                </a:lnTo>
                <a:lnTo>
                  <a:pt x="459" y="92"/>
                </a:lnTo>
                <a:lnTo>
                  <a:pt x="462" y="95"/>
                </a:lnTo>
                <a:lnTo>
                  <a:pt x="466" y="96"/>
                </a:lnTo>
                <a:lnTo>
                  <a:pt x="468" y="97"/>
                </a:lnTo>
                <a:lnTo>
                  <a:pt x="470" y="97"/>
                </a:lnTo>
                <a:lnTo>
                  <a:pt x="478" y="100"/>
                </a:lnTo>
                <a:lnTo>
                  <a:pt x="486" y="104"/>
                </a:lnTo>
                <a:lnTo>
                  <a:pt x="489" y="105"/>
                </a:lnTo>
                <a:lnTo>
                  <a:pt x="492" y="106"/>
                </a:lnTo>
                <a:lnTo>
                  <a:pt x="494" y="107"/>
                </a:lnTo>
                <a:lnTo>
                  <a:pt x="497" y="108"/>
                </a:lnTo>
                <a:lnTo>
                  <a:pt x="502" y="113"/>
                </a:lnTo>
                <a:lnTo>
                  <a:pt x="507" y="115"/>
                </a:lnTo>
                <a:lnTo>
                  <a:pt x="507" y="112"/>
                </a:lnTo>
                <a:lnTo>
                  <a:pt x="508" y="109"/>
                </a:lnTo>
                <a:lnTo>
                  <a:pt x="509" y="113"/>
                </a:lnTo>
                <a:lnTo>
                  <a:pt x="513" y="116"/>
                </a:lnTo>
                <a:lnTo>
                  <a:pt x="515" y="117"/>
                </a:lnTo>
                <a:lnTo>
                  <a:pt x="516" y="120"/>
                </a:lnTo>
                <a:lnTo>
                  <a:pt x="518" y="122"/>
                </a:lnTo>
                <a:lnTo>
                  <a:pt x="519" y="124"/>
                </a:lnTo>
                <a:lnTo>
                  <a:pt x="521" y="125"/>
                </a:lnTo>
                <a:lnTo>
                  <a:pt x="522" y="125"/>
                </a:lnTo>
                <a:lnTo>
                  <a:pt x="523" y="126"/>
                </a:lnTo>
                <a:lnTo>
                  <a:pt x="525" y="126"/>
                </a:lnTo>
                <a:lnTo>
                  <a:pt x="525" y="128"/>
                </a:lnTo>
                <a:lnTo>
                  <a:pt x="526" y="129"/>
                </a:lnTo>
                <a:lnTo>
                  <a:pt x="528" y="130"/>
                </a:lnTo>
                <a:lnTo>
                  <a:pt x="530" y="130"/>
                </a:lnTo>
                <a:lnTo>
                  <a:pt x="531" y="129"/>
                </a:lnTo>
                <a:lnTo>
                  <a:pt x="531" y="128"/>
                </a:lnTo>
                <a:lnTo>
                  <a:pt x="532" y="130"/>
                </a:lnTo>
                <a:lnTo>
                  <a:pt x="533" y="132"/>
                </a:lnTo>
                <a:lnTo>
                  <a:pt x="541" y="136"/>
                </a:lnTo>
                <a:lnTo>
                  <a:pt x="549" y="140"/>
                </a:lnTo>
                <a:lnTo>
                  <a:pt x="555" y="142"/>
                </a:lnTo>
                <a:lnTo>
                  <a:pt x="561" y="146"/>
                </a:lnTo>
                <a:lnTo>
                  <a:pt x="565" y="149"/>
                </a:lnTo>
                <a:lnTo>
                  <a:pt x="569" y="151"/>
                </a:lnTo>
                <a:lnTo>
                  <a:pt x="579" y="156"/>
                </a:lnTo>
                <a:lnTo>
                  <a:pt x="587" y="161"/>
                </a:lnTo>
                <a:lnTo>
                  <a:pt x="593" y="165"/>
                </a:lnTo>
                <a:lnTo>
                  <a:pt x="600" y="169"/>
                </a:lnTo>
                <a:lnTo>
                  <a:pt x="609" y="175"/>
                </a:lnTo>
                <a:lnTo>
                  <a:pt x="617" y="181"/>
                </a:lnTo>
                <a:lnTo>
                  <a:pt x="624" y="184"/>
                </a:lnTo>
                <a:lnTo>
                  <a:pt x="630" y="188"/>
                </a:lnTo>
                <a:lnTo>
                  <a:pt x="632" y="190"/>
                </a:lnTo>
                <a:lnTo>
                  <a:pt x="635" y="191"/>
                </a:lnTo>
                <a:lnTo>
                  <a:pt x="637" y="192"/>
                </a:lnTo>
                <a:lnTo>
                  <a:pt x="640" y="195"/>
                </a:lnTo>
                <a:lnTo>
                  <a:pt x="645" y="198"/>
                </a:lnTo>
                <a:lnTo>
                  <a:pt x="650" y="201"/>
                </a:lnTo>
                <a:lnTo>
                  <a:pt x="657" y="206"/>
                </a:lnTo>
                <a:lnTo>
                  <a:pt x="665" y="211"/>
                </a:lnTo>
                <a:lnTo>
                  <a:pt x="668" y="213"/>
                </a:lnTo>
                <a:lnTo>
                  <a:pt x="671" y="215"/>
                </a:lnTo>
                <a:lnTo>
                  <a:pt x="674" y="217"/>
                </a:lnTo>
                <a:lnTo>
                  <a:pt x="678" y="220"/>
                </a:lnTo>
                <a:lnTo>
                  <a:pt x="680" y="221"/>
                </a:lnTo>
                <a:lnTo>
                  <a:pt x="681" y="222"/>
                </a:lnTo>
                <a:lnTo>
                  <a:pt x="682" y="222"/>
                </a:lnTo>
                <a:lnTo>
                  <a:pt x="682" y="222"/>
                </a:lnTo>
                <a:lnTo>
                  <a:pt x="683" y="223"/>
                </a:lnTo>
                <a:lnTo>
                  <a:pt x="684" y="224"/>
                </a:lnTo>
                <a:lnTo>
                  <a:pt x="687" y="225"/>
                </a:lnTo>
                <a:lnTo>
                  <a:pt x="688" y="226"/>
                </a:lnTo>
                <a:lnTo>
                  <a:pt x="691" y="229"/>
                </a:lnTo>
                <a:lnTo>
                  <a:pt x="694" y="230"/>
                </a:lnTo>
                <a:lnTo>
                  <a:pt x="696" y="232"/>
                </a:lnTo>
                <a:lnTo>
                  <a:pt x="699" y="234"/>
                </a:lnTo>
                <a:lnTo>
                  <a:pt x="703" y="237"/>
                </a:lnTo>
                <a:lnTo>
                  <a:pt x="706" y="239"/>
                </a:lnTo>
                <a:lnTo>
                  <a:pt x="713" y="244"/>
                </a:lnTo>
                <a:lnTo>
                  <a:pt x="720" y="248"/>
                </a:lnTo>
                <a:lnTo>
                  <a:pt x="732" y="257"/>
                </a:lnTo>
                <a:lnTo>
                  <a:pt x="745" y="265"/>
                </a:lnTo>
                <a:lnTo>
                  <a:pt x="749" y="269"/>
                </a:lnTo>
                <a:lnTo>
                  <a:pt x="755" y="273"/>
                </a:lnTo>
                <a:lnTo>
                  <a:pt x="760" y="277"/>
                </a:lnTo>
                <a:lnTo>
                  <a:pt x="764" y="279"/>
                </a:lnTo>
                <a:lnTo>
                  <a:pt x="765" y="280"/>
                </a:lnTo>
                <a:lnTo>
                  <a:pt x="766" y="280"/>
                </a:lnTo>
                <a:lnTo>
                  <a:pt x="767" y="280"/>
                </a:lnTo>
                <a:lnTo>
                  <a:pt x="767" y="281"/>
                </a:lnTo>
                <a:lnTo>
                  <a:pt x="769" y="282"/>
                </a:lnTo>
                <a:lnTo>
                  <a:pt x="770" y="283"/>
                </a:lnTo>
                <a:lnTo>
                  <a:pt x="770" y="286"/>
                </a:lnTo>
                <a:lnTo>
                  <a:pt x="772" y="286"/>
                </a:lnTo>
                <a:lnTo>
                  <a:pt x="773" y="286"/>
                </a:lnTo>
                <a:lnTo>
                  <a:pt x="773" y="286"/>
                </a:lnTo>
                <a:lnTo>
                  <a:pt x="774" y="287"/>
                </a:lnTo>
                <a:lnTo>
                  <a:pt x="775" y="288"/>
                </a:lnTo>
                <a:lnTo>
                  <a:pt x="777" y="287"/>
                </a:lnTo>
                <a:lnTo>
                  <a:pt x="779" y="287"/>
                </a:lnTo>
                <a:lnTo>
                  <a:pt x="778" y="284"/>
                </a:lnTo>
                <a:lnTo>
                  <a:pt x="777" y="282"/>
                </a:lnTo>
                <a:lnTo>
                  <a:pt x="780" y="284"/>
                </a:lnTo>
                <a:lnTo>
                  <a:pt x="783" y="286"/>
                </a:lnTo>
                <a:lnTo>
                  <a:pt x="783" y="287"/>
                </a:lnTo>
                <a:lnTo>
                  <a:pt x="783" y="288"/>
                </a:lnTo>
                <a:lnTo>
                  <a:pt x="787" y="291"/>
                </a:lnTo>
                <a:lnTo>
                  <a:pt x="788" y="296"/>
                </a:lnTo>
                <a:lnTo>
                  <a:pt x="794" y="302"/>
                </a:lnTo>
                <a:lnTo>
                  <a:pt x="798" y="305"/>
                </a:lnTo>
                <a:lnTo>
                  <a:pt x="800" y="306"/>
                </a:lnTo>
                <a:lnTo>
                  <a:pt x="803" y="307"/>
                </a:lnTo>
                <a:lnTo>
                  <a:pt x="802" y="305"/>
                </a:lnTo>
                <a:lnTo>
                  <a:pt x="804" y="303"/>
                </a:lnTo>
                <a:lnTo>
                  <a:pt x="805" y="304"/>
                </a:lnTo>
                <a:lnTo>
                  <a:pt x="806" y="303"/>
                </a:lnTo>
                <a:lnTo>
                  <a:pt x="806" y="307"/>
                </a:lnTo>
                <a:lnTo>
                  <a:pt x="806" y="309"/>
                </a:lnTo>
                <a:lnTo>
                  <a:pt x="807" y="312"/>
                </a:lnTo>
                <a:lnTo>
                  <a:pt x="810" y="313"/>
                </a:lnTo>
                <a:lnTo>
                  <a:pt x="813" y="316"/>
                </a:lnTo>
                <a:lnTo>
                  <a:pt x="816" y="319"/>
                </a:lnTo>
                <a:lnTo>
                  <a:pt x="818" y="320"/>
                </a:lnTo>
                <a:lnTo>
                  <a:pt x="819" y="321"/>
                </a:lnTo>
                <a:lnTo>
                  <a:pt x="820" y="322"/>
                </a:lnTo>
                <a:lnTo>
                  <a:pt x="821" y="323"/>
                </a:lnTo>
                <a:lnTo>
                  <a:pt x="823" y="324"/>
                </a:lnTo>
                <a:lnTo>
                  <a:pt x="826" y="325"/>
                </a:lnTo>
                <a:lnTo>
                  <a:pt x="828" y="327"/>
                </a:lnTo>
                <a:lnTo>
                  <a:pt x="830" y="328"/>
                </a:lnTo>
                <a:lnTo>
                  <a:pt x="832" y="330"/>
                </a:lnTo>
                <a:lnTo>
                  <a:pt x="835" y="332"/>
                </a:lnTo>
                <a:lnTo>
                  <a:pt x="836" y="332"/>
                </a:lnTo>
                <a:lnTo>
                  <a:pt x="838" y="332"/>
                </a:lnTo>
                <a:lnTo>
                  <a:pt x="844" y="338"/>
                </a:lnTo>
                <a:lnTo>
                  <a:pt x="849" y="342"/>
                </a:lnTo>
                <a:lnTo>
                  <a:pt x="855" y="347"/>
                </a:lnTo>
                <a:lnTo>
                  <a:pt x="861" y="349"/>
                </a:lnTo>
                <a:lnTo>
                  <a:pt x="861" y="348"/>
                </a:lnTo>
                <a:lnTo>
                  <a:pt x="860" y="348"/>
                </a:lnTo>
                <a:lnTo>
                  <a:pt x="861" y="347"/>
                </a:lnTo>
                <a:lnTo>
                  <a:pt x="861" y="346"/>
                </a:lnTo>
                <a:lnTo>
                  <a:pt x="863" y="347"/>
                </a:lnTo>
                <a:lnTo>
                  <a:pt x="867" y="347"/>
                </a:lnTo>
                <a:lnTo>
                  <a:pt x="869" y="350"/>
                </a:lnTo>
                <a:lnTo>
                  <a:pt x="874" y="354"/>
                </a:lnTo>
                <a:lnTo>
                  <a:pt x="878" y="356"/>
                </a:lnTo>
                <a:lnTo>
                  <a:pt x="881" y="358"/>
                </a:lnTo>
                <a:lnTo>
                  <a:pt x="881" y="358"/>
                </a:lnTo>
                <a:lnTo>
                  <a:pt x="881" y="358"/>
                </a:lnTo>
                <a:lnTo>
                  <a:pt x="886" y="362"/>
                </a:lnTo>
                <a:lnTo>
                  <a:pt x="889" y="367"/>
                </a:lnTo>
                <a:lnTo>
                  <a:pt x="892" y="366"/>
                </a:lnTo>
                <a:lnTo>
                  <a:pt x="895" y="369"/>
                </a:lnTo>
                <a:lnTo>
                  <a:pt x="901" y="373"/>
                </a:lnTo>
                <a:lnTo>
                  <a:pt x="906" y="378"/>
                </a:lnTo>
                <a:lnTo>
                  <a:pt x="911" y="379"/>
                </a:lnTo>
                <a:lnTo>
                  <a:pt x="914" y="381"/>
                </a:lnTo>
                <a:lnTo>
                  <a:pt x="917" y="385"/>
                </a:lnTo>
                <a:lnTo>
                  <a:pt x="921" y="386"/>
                </a:lnTo>
                <a:lnTo>
                  <a:pt x="920" y="385"/>
                </a:lnTo>
                <a:lnTo>
                  <a:pt x="921" y="383"/>
                </a:lnTo>
                <a:lnTo>
                  <a:pt x="919" y="381"/>
                </a:lnTo>
                <a:lnTo>
                  <a:pt x="917" y="379"/>
                </a:lnTo>
                <a:lnTo>
                  <a:pt x="915" y="378"/>
                </a:lnTo>
                <a:lnTo>
                  <a:pt x="913" y="377"/>
                </a:lnTo>
                <a:lnTo>
                  <a:pt x="912" y="375"/>
                </a:lnTo>
                <a:lnTo>
                  <a:pt x="911" y="375"/>
                </a:lnTo>
                <a:lnTo>
                  <a:pt x="910" y="374"/>
                </a:lnTo>
                <a:lnTo>
                  <a:pt x="910" y="374"/>
                </a:lnTo>
                <a:lnTo>
                  <a:pt x="906" y="372"/>
                </a:lnTo>
                <a:lnTo>
                  <a:pt x="903" y="370"/>
                </a:lnTo>
                <a:lnTo>
                  <a:pt x="901" y="367"/>
                </a:lnTo>
                <a:lnTo>
                  <a:pt x="898" y="365"/>
                </a:lnTo>
                <a:lnTo>
                  <a:pt x="897" y="365"/>
                </a:lnTo>
                <a:lnTo>
                  <a:pt x="896" y="364"/>
                </a:lnTo>
                <a:lnTo>
                  <a:pt x="895" y="364"/>
                </a:lnTo>
                <a:lnTo>
                  <a:pt x="894" y="364"/>
                </a:lnTo>
                <a:lnTo>
                  <a:pt x="894" y="363"/>
                </a:lnTo>
                <a:lnTo>
                  <a:pt x="893" y="362"/>
                </a:lnTo>
                <a:lnTo>
                  <a:pt x="890" y="360"/>
                </a:lnTo>
                <a:lnTo>
                  <a:pt x="888" y="358"/>
                </a:lnTo>
                <a:lnTo>
                  <a:pt x="888" y="358"/>
                </a:lnTo>
                <a:lnTo>
                  <a:pt x="887" y="360"/>
                </a:lnTo>
                <a:lnTo>
                  <a:pt x="881" y="354"/>
                </a:lnTo>
                <a:lnTo>
                  <a:pt x="876" y="350"/>
                </a:lnTo>
                <a:lnTo>
                  <a:pt x="872" y="346"/>
                </a:lnTo>
                <a:lnTo>
                  <a:pt x="867" y="344"/>
                </a:lnTo>
                <a:lnTo>
                  <a:pt x="862" y="339"/>
                </a:lnTo>
                <a:lnTo>
                  <a:pt x="857" y="336"/>
                </a:lnTo>
                <a:lnTo>
                  <a:pt x="848" y="329"/>
                </a:lnTo>
                <a:lnTo>
                  <a:pt x="839" y="322"/>
                </a:lnTo>
                <a:lnTo>
                  <a:pt x="836" y="320"/>
                </a:lnTo>
                <a:lnTo>
                  <a:pt x="832" y="317"/>
                </a:lnTo>
                <a:lnTo>
                  <a:pt x="831" y="316"/>
                </a:lnTo>
                <a:lnTo>
                  <a:pt x="830" y="316"/>
                </a:lnTo>
                <a:lnTo>
                  <a:pt x="829" y="315"/>
                </a:lnTo>
                <a:lnTo>
                  <a:pt x="827" y="315"/>
                </a:lnTo>
                <a:lnTo>
                  <a:pt x="826" y="313"/>
                </a:lnTo>
                <a:lnTo>
                  <a:pt x="824" y="312"/>
                </a:lnTo>
                <a:lnTo>
                  <a:pt x="822" y="311"/>
                </a:lnTo>
                <a:lnTo>
                  <a:pt x="821" y="309"/>
                </a:lnTo>
                <a:lnTo>
                  <a:pt x="818" y="307"/>
                </a:lnTo>
                <a:lnTo>
                  <a:pt x="815" y="306"/>
                </a:lnTo>
                <a:lnTo>
                  <a:pt x="811" y="302"/>
                </a:lnTo>
                <a:lnTo>
                  <a:pt x="804" y="297"/>
                </a:lnTo>
                <a:lnTo>
                  <a:pt x="804" y="296"/>
                </a:lnTo>
                <a:lnTo>
                  <a:pt x="804" y="296"/>
                </a:lnTo>
                <a:lnTo>
                  <a:pt x="803" y="295"/>
                </a:lnTo>
                <a:lnTo>
                  <a:pt x="802" y="295"/>
                </a:lnTo>
                <a:lnTo>
                  <a:pt x="798" y="291"/>
                </a:lnTo>
                <a:lnTo>
                  <a:pt x="796" y="289"/>
                </a:lnTo>
                <a:lnTo>
                  <a:pt x="798" y="288"/>
                </a:lnTo>
                <a:lnTo>
                  <a:pt x="797" y="284"/>
                </a:lnTo>
                <a:lnTo>
                  <a:pt x="795" y="282"/>
                </a:lnTo>
                <a:lnTo>
                  <a:pt x="793" y="281"/>
                </a:lnTo>
                <a:lnTo>
                  <a:pt x="789" y="279"/>
                </a:lnTo>
                <a:lnTo>
                  <a:pt x="786" y="277"/>
                </a:lnTo>
                <a:lnTo>
                  <a:pt x="786" y="278"/>
                </a:lnTo>
                <a:lnTo>
                  <a:pt x="785" y="278"/>
                </a:lnTo>
                <a:lnTo>
                  <a:pt x="785" y="278"/>
                </a:lnTo>
                <a:lnTo>
                  <a:pt x="783" y="278"/>
                </a:lnTo>
                <a:lnTo>
                  <a:pt x="783" y="278"/>
                </a:lnTo>
                <a:lnTo>
                  <a:pt x="783" y="280"/>
                </a:lnTo>
                <a:lnTo>
                  <a:pt x="782" y="280"/>
                </a:lnTo>
                <a:lnTo>
                  <a:pt x="781" y="281"/>
                </a:lnTo>
                <a:lnTo>
                  <a:pt x="781" y="280"/>
                </a:lnTo>
                <a:lnTo>
                  <a:pt x="780" y="280"/>
                </a:lnTo>
                <a:lnTo>
                  <a:pt x="780" y="279"/>
                </a:lnTo>
                <a:lnTo>
                  <a:pt x="779" y="277"/>
                </a:lnTo>
                <a:lnTo>
                  <a:pt x="778" y="278"/>
                </a:lnTo>
                <a:lnTo>
                  <a:pt x="779" y="279"/>
                </a:lnTo>
                <a:lnTo>
                  <a:pt x="777" y="279"/>
                </a:lnTo>
                <a:lnTo>
                  <a:pt x="775" y="277"/>
                </a:lnTo>
                <a:lnTo>
                  <a:pt x="777" y="277"/>
                </a:lnTo>
                <a:lnTo>
                  <a:pt x="778" y="277"/>
                </a:lnTo>
                <a:lnTo>
                  <a:pt x="777" y="275"/>
                </a:lnTo>
                <a:lnTo>
                  <a:pt x="774" y="275"/>
                </a:lnTo>
                <a:lnTo>
                  <a:pt x="775" y="273"/>
                </a:lnTo>
                <a:lnTo>
                  <a:pt x="775" y="270"/>
                </a:lnTo>
                <a:lnTo>
                  <a:pt x="775" y="271"/>
                </a:lnTo>
                <a:lnTo>
                  <a:pt x="775" y="273"/>
                </a:lnTo>
                <a:lnTo>
                  <a:pt x="774" y="274"/>
                </a:lnTo>
                <a:lnTo>
                  <a:pt x="772" y="274"/>
                </a:lnTo>
                <a:lnTo>
                  <a:pt x="772" y="273"/>
                </a:lnTo>
                <a:lnTo>
                  <a:pt x="772" y="273"/>
                </a:lnTo>
                <a:lnTo>
                  <a:pt x="771" y="274"/>
                </a:lnTo>
                <a:lnTo>
                  <a:pt x="770" y="274"/>
                </a:lnTo>
                <a:lnTo>
                  <a:pt x="770" y="272"/>
                </a:lnTo>
                <a:lnTo>
                  <a:pt x="769" y="270"/>
                </a:lnTo>
                <a:lnTo>
                  <a:pt x="771" y="270"/>
                </a:lnTo>
                <a:lnTo>
                  <a:pt x="771" y="266"/>
                </a:lnTo>
                <a:lnTo>
                  <a:pt x="772" y="269"/>
                </a:lnTo>
                <a:lnTo>
                  <a:pt x="772" y="270"/>
                </a:lnTo>
                <a:lnTo>
                  <a:pt x="773" y="269"/>
                </a:lnTo>
                <a:lnTo>
                  <a:pt x="773" y="267"/>
                </a:lnTo>
                <a:lnTo>
                  <a:pt x="771" y="266"/>
                </a:lnTo>
                <a:lnTo>
                  <a:pt x="770" y="264"/>
                </a:lnTo>
                <a:lnTo>
                  <a:pt x="769" y="265"/>
                </a:lnTo>
                <a:lnTo>
                  <a:pt x="767" y="266"/>
                </a:lnTo>
                <a:lnTo>
                  <a:pt x="766" y="265"/>
                </a:lnTo>
                <a:lnTo>
                  <a:pt x="765" y="264"/>
                </a:lnTo>
                <a:lnTo>
                  <a:pt x="766" y="264"/>
                </a:lnTo>
                <a:lnTo>
                  <a:pt x="767" y="263"/>
                </a:lnTo>
                <a:lnTo>
                  <a:pt x="764" y="263"/>
                </a:lnTo>
                <a:lnTo>
                  <a:pt x="763" y="263"/>
                </a:lnTo>
                <a:lnTo>
                  <a:pt x="763" y="262"/>
                </a:lnTo>
                <a:lnTo>
                  <a:pt x="764" y="261"/>
                </a:lnTo>
                <a:lnTo>
                  <a:pt x="763" y="261"/>
                </a:lnTo>
                <a:lnTo>
                  <a:pt x="763" y="261"/>
                </a:lnTo>
                <a:lnTo>
                  <a:pt x="762" y="259"/>
                </a:lnTo>
                <a:lnTo>
                  <a:pt x="760" y="257"/>
                </a:lnTo>
                <a:lnTo>
                  <a:pt x="757" y="256"/>
                </a:lnTo>
                <a:lnTo>
                  <a:pt x="755" y="256"/>
                </a:lnTo>
                <a:lnTo>
                  <a:pt x="753" y="252"/>
                </a:lnTo>
                <a:lnTo>
                  <a:pt x="747" y="250"/>
                </a:lnTo>
                <a:lnTo>
                  <a:pt x="748" y="252"/>
                </a:lnTo>
                <a:lnTo>
                  <a:pt x="747" y="252"/>
                </a:lnTo>
                <a:lnTo>
                  <a:pt x="746" y="248"/>
                </a:lnTo>
                <a:lnTo>
                  <a:pt x="740" y="245"/>
                </a:lnTo>
                <a:lnTo>
                  <a:pt x="738" y="242"/>
                </a:lnTo>
                <a:lnTo>
                  <a:pt x="736" y="241"/>
                </a:lnTo>
                <a:lnTo>
                  <a:pt x="734" y="239"/>
                </a:lnTo>
                <a:lnTo>
                  <a:pt x="733" y="238"/>
                </a:lnTo>
                <a:lnTo>
                  <a:pt x="730" y="237"/>
                </a:lnTo>
                <a:lnTo>
                  <a:pt x="727" y="234"/>
                </a:lnTo>
                <a:lnTo>
                  <a:pt x="724" y="233"/>
                </a:lnTo>
                <a:lnTo>
                  <a:pt x="723" y="231"/>
                </a:lnTo>
                <a:lnTo>
                  <a:pt x="719" y="228"/>
                </a:lnTo>
                <a:lnTo>
                  <a:pt x="714" y="226"/>
                </a:lnTo>
                <a:lnTo>
                  <a:pt x="708" y="221"/>
                </a:lnTo>
                <a:lnTo>
                  <a:pt x="700" y="217"/>
                </a:lnTo>
                <a:lnTo>
                  <a:pt x="701" y="217"/>
                </a:lnTo>
                <a:lnTo>
                  <a:pt x="703" y="216"/>
                </a:lnTo>
                <a:lnTo>
                  <a:pt x="700" y="216"/>
                </a:lnTo>
                <a:lnTo>
                  <a:pt x="699" y="216"/>
                </a:lnTo>
                <a:lnTo>
                  <a:pt x="699" y="214"/>
                </a:lnTo>
                <a:lnTo>
                  <a:pt x="696" y="213"/>
                </a:lnTo>
                <a:lnTo>
                  <a:pt x="694" y="211"/>
                </a:lnTo>
                <a:lnTo>
                  <a:pt x="692" y="207"/>
                </a:lnTo>
                <a:lnTo>
                  <a:pt x="686" y="206"/>
                </a:lnTo>
                <a:lnTo>
                  <a:pt x="683" y="201"/>
                </a:lnTo>
                <a:lnTo>
                  <a:pt x="681" y="200"/>
                </a:lnTo>
                <a:lnTo>
                  <a:pt x="682" y="198"/>
                </a:lnTo>
                <a:lnTo>
                  <a:pt x="684" y="198"/>
                </a:lnTo>
                <a:lnTo>
                  <a:pt x="686" y="198"/>
                </a:lnTo>
                <a:lnTo>
                  <a:pt x="688" y="200"/>
                </a:lnTo>
                <a:lnTo>
                  <a:pt x="689" y="201"/>
                </a:lnTo>
                <a:lnTo>
                  <a:pt x="689" y="203"/>
                </a:lnTo>
                <a:lnTo>
                  <a:pt x="690" y="204"/>
                </a:lnTo>
                <a:lnTo>
                  <a:pt x="692" y="204"/>
                </a:lnTo>
                <a:lnTo>
                  <a:pt x="694" y="204"/>
                </a:lnTo>
                <a:lnTo>
                  <a:pt x="698" y="206"/>
                </a:lnTo>
                <a:lnTo>
                  <a:pt x="705" y="207"/>
                </a:lnTo>
                <a:lnTo>
                  <a:pt x="706" y="211"/>
                </a:lnTo>
                <a:lnTo>
                  <a:pt x="711" y="212"/>
                </a:lnTo>
                <a:lnTo>
                  <a:pt x="712" y="214"/>
                </a:lnTo>
                <a:lnTo>
                  <a:pt x="712" y="212"/>
                </a:lnTo>
                <a:lnTo>
                  <a:pt x="715" y="213"/>
                </a:lnTo>
                <a:lnTo>
                  <a:pt x="716" y="215"/>
                </a:lnTo>
                <a:lnTo>
                  <a:pt x="720" y="220"/>
                </a:lnTo>
                <a:lnTo>
                  <a:pt x="724" y="223"/>
                </a:lnTo>
                <a:lnTo>
                  <a:pt x="725" y="223"/>
                </a:lnTo>
                <a:lnTo>
                  <a:pt x="725" y="222"/>
                </a:lnTo>
                <a:lnTo>
                  <a:pt x="727" y="223"/>
                </a:lnTo>
                <a:lnTo>
                  <a:pt x="728" y="224"/>
                </a:lnTo>
                <a:lnTo>
                  <a:pt x="728" y="224"/>
                </a:lnTo>
                <a:lnTo>
                  <a:pt x="729" y="224"/>
                </a:lnTo>
                <a:lnTo>
                  <a:pt x="729" y="226"/>
                </a:lnTo>
                <a:lnTo>
                  <a:pt x="731" y="226"/>
                </a:lnTo>
                <a:lnTo>
                  <a:pt x="732" y="228"/>
                </a:lnTo>
                <a:lnTo>
                  <a:pt x="734" y="229"/>
                </a:lnTo>
                <a:lnTo>
                  <a:pt x="733" y="229"/>
                </a:lnTo>
                <a:lnTo>
                  <a:pt x="734" y="228"/>
                </a:lnTo>
                <a:lnTo>
                  <a:pt x="733" y="228"/>
                </a:lnTo>
                <a:lnTo>
                  <a:pt x="733" y="228"/>
                </a:lnTo>
                <a:lnTo>
                  <a:pt x="734" y="226"/>
                </a:lnTo>
                <a:lnTo>
                  <a:pt x="736" y="225"/>
                </a:lnTo>
                <a:lnTo>
                  <a:pt x="731" y="223"/>
                </a:lnTo>
                <a:lnTo>
                  <a:pt x="727" y="220"/>
                </a:lnTo>
                <a:lnTo>
                  <a:pt x="724" y="217"/>
                </a:lnTo>
                <a:lnTo>
                  <a:pt x="721" y="215"/>
                </a:lnTo>
                <a:lnTo>
                  <a:pt x="719" y="214"/>
                </a:lnTo>
                <a:lnTo>
                  <a:pt x="715" y="212"/>
                </a:lnTo>
                <a:lnTo>
                  <a:pt x="714" y="209"/>
                </a:lnTo>
                <a:lnTo>
                  <a:pt x="715" y="207"/>
                </a:lnTo>
                <a:lnTo>
                  <a:pt x="717" y="208"/>
                </a:lnTo>
                <a:lnTo>
                  <a:pt x="719" y="212"/>
                </a:lnTo>
                <a:lnTo>
                  <a:pt x="721" y="211"/>
                </a:lnTo>
                <a:lnTo>
                  <a:pt x="722" y="211"/>
                </a:lnTo>
                <a:lnTo>
                  <a:pt x="723" y="213"/>
                </a:lnTo>
                <a:lnTo>
                  <a:pt x="725" y="215"/>
                </a:lnTo>
                <a:lnTo>
                  <a:pt x="727" y="214"/>
                </a:lnTo>
                <a:lnTo>
                  <a:pt x="729" y="215"/>
                </a:lnTo>
                <a:lnTo>
                  <a:pt x="730" y="217"/>
                </a:lnTo>
                <a:lnTo>
                  <a:pt x="731" y="219"/>
                </a:lnTo>
                <a:lnTo>
                  <a:pt x="731" y="217"/>
                </a:lnTo>
                <a:lnTo>
                  <a:pt x="732" y="217"/>
                </a:lnTo>
                <a:lnTo>
                  <a:pt x="734" y="220"/>
                </a:lnTo>
                <a:lnTo>
                  <a:pt x="736" y="221"/>
                </a:lnTo>
                <a:lnTo>
                  <a:pt x="738" y="222"/>
                </a:lnTo>
                <a:lnTo>
                  <a:pt x="740" y="220"/>
                </a:lnTo>
                <a:lnTo>
                  <a:pt x="741" y="222"/>
                </a:lnTo>
                <a:lnTo>
                  <a:pt x="744" y="224"/>
                </a:lnTo>
                <a:lnTo>
                  <a:pt x="744" y="222"/>
                </a:lnTo>
                <a:lnTo>
                  <a:pt x="745" y="221"/>
                </a:lnTo>
                <a:lnTo>
                  <a:pt x="744" y="219"/>
                </a:lnTo>
                <a:lnTo>
                  <a:pt x="744" y="217"/>
                </a:lnTo>
                <a:lnTo>
                  <a:pt x="742" y="215"/>
                </a:lnTo>
                <a:lnTo>
                  <a:pt x="740" y="214"/>
                </a:lnTo>
                <a:lnTo>
                  <a:pt x="741" y="211"/>
                </a:lnTo>
                <a:lnTo>
                  <a:pt x="744" y="209"/>
                </a:lnTo>
                <a:lnTo>
                  <a:pt x="742" y="208"/>
                </a:lnTo>
                <a:lnTo>
                  <a:pt x="740" y="206"/>
                </a:lnTo>
                <a:lnTo>
                  <a:pt x="740" y="207"/>
                </a:lnTo>
                <a:lnTo>
                  <a:pt x="739" y="207"/>
                </a:lnTo>
                <a:lnTo>
                  <a:pt x="738" y="207"/>
                </a:lnTo>
                <a:lnTo>
                  <a:pt x="737" y="205"/>
                </a:lnTo>
                <a:lnTo>
                  <a:pt x="734" y="203"/>
                </a:lnTo>
                <a:lnTo>
                  <a:pt x="733" y="200"/>
                </a:lnTo>
                <a:lnTo>
                  <a:pt x="731" y="198"/>
                </a:lnTo>
                <a:lnTo>
                  <a:pt x="731" y="196"/>
                </a:lnTo>
                <a:lnTo>
                  <a:pt x="728" y="195"/>
                </a:lnTo>
                <a:lnTo>
                  <a:pt x="724" y="194"/>
                </a:lnTo>
                <a:lnTo>
                  <a:pt x="723" y="192"/>
                </a:lnTo>
                <a:lnTo>
                  <a:pt x="725" y="191"/>
                </a:lnTo>
                <a:lnTo>
                  <a:pt x="720" y="190"/>
                </a:lnTo>
                <a:lnTo>
                  <a:pt x="715" y="189"/>
                </a:lnTo>
                <a:lnTo>
                  <a:pt x="715" y="187"/>
                </a:lnTo>
                <a:lnTo>
                  <a:pt x="715" y="186"/>
                </a:lnTo>
                <a:lnTo>
                  <a:pt x="713" y="184"/>
                </a:lnTo>
                <a:lnTo>
                  <a:pt x="712" y="184"/>
                </a:lnTo>
                <a:lnTo>
                  <a:pt x="711" y="182"/>
                </a:lnTo>
                <a:lnTo>
                  <a:pt x="708" y="182"/>
                </a:lnTo>
                <a:lnTo>
                  <a:pt x="707" y="179"/>
                </a:lnTo>
                <a:lnTo>
                  <a:pt x="705" y="175"/>
                </a:lnTo>
                <a:lnTo>
                  <a:pt x="703" y="175"/>
                </a:lnTo>
                <a:lnTo>
                  <a:pt x="701" y="174"/>
                </a:lnTo>
                <a:lnTo>
                  <a:pt x="704" y="172"/>
                </a:lnTo>
                <a:lnTo>
                  <a:pt x="705" y="170"/>
                </a:lnTo>
                <a:lnTo>
                  <a:pt x="706" y="172"/>
                </a:lnTo>
                <a:lnTo>
                  <a:pt x="708" y="172"/>
                </a:lnTo>
                <a:lnTo>
                  <a:pt x="708" y="173"/>
                </a:lnTo>
                <a:lnTo>
                  <a:pt x="707" y="173"/>
                </a:lnTo>
                <a:lnTo>
                  <a:pt x="709" y="173"/>
                </a:lnTo>
                <a:lnTo>
                  <a:pt x="711" y="172"/>
                </a:lnTo>
                <a:lnTo>
                  <a:pt x="711" y="174"/>
                </a:lnTo>
                <a:lnTo>
                  <a:pt x="712" y="175"/>
                </a:lnTo>
                <a:lnTo>
                  <a:pt x="715" y="176"/>
                </a:lnTo>
                <a:lnTo>
                  <a:pt x="719" y="179"/>
                </a:lnTo>
                <a:lnTo>
                  <a:pt x="719" y="179"/>
                </a:lnTo>
                <a:lnTo>
                  <a:pt x="721" y="179"/>
                </a:lnTo>
                <a:lnTo>
                  <a:pt x="723" y="182"/>
                </a:lnTo>
                <a:lnTo>
                  <a:pt x="727" y="182"/>
                </a:lnTo>
                <a:lnTo>
                  <a:pt x="725" y="182"/>
                </a:lnTo>
                <a:lnTo>
                  <a:pt x="724" y="181"/>
                </a:lnTo>
                <a:lnTo>
                  <a:pt x="723" y="179"/>
                </a:lnTo>
                <a:lnTo>
                  <a:pt x="719" y="178"/>
                </a:lnTo>
                <a:lnTo>
                  <a:pt x="716" y="173"/>
                </a:lnTo>
                <a:lnTo>
                  <a:pt x="711" y="170"/>
                </a:lnTo>
                <a:lnTo>
                  <a:pt x="704" y="164"/>
                </a:lnTo>
                <a:lnTo>
                  <a:pt x="696" y="159"/>
                </a:lnTo>
                <a:lnTo>
                  <a:pt x="690" y="156"/>
                </a:lnTo>
                <a:lnTo>
                  <a:pt x="684" y="153"/>
                </a:lnTo>
                <a:lnTo>
                  <a:pt x="680" y="149"/>
                </a:lnTo>
                <a:lnTo>
                  <a:pt x="676" y="146"/>
                </a:lnTo>
                <a:lnTo>
                  <a:pt x="675" y="143"/>
                </a:lnTo>
                <a:lnTo>
                  <a:pt x="675" y="141"/>
                </a:lnTo>
                <a:lnTo>
                  <a:pt x="676" y="141"/>
                </a:lnTo>
                <a:lnTo>
                  <a:pt x="676" y="140"/>
                </a:lnTo>
                <a:lnTo>
                  <a:pt x="678" y="140"/>
                </a:lnTo>
                <a:lnTo>
                  <a:pt x="679" y="140"/>
                </a:lnTo>
                <a:lnTo>
                  <a:pt x="678" y="138"/>
                </a:lnTo>
                <a:lnTo>
                  <a:pt x="678" y="138"/>
                </a:lnTo>
                <a:lnTo>
                  <a:pt x="676" y="137"/>
                </a:lnTo>
                <a:lnTo>
                  <a:pt x="675" y="134"/>
                </a:lnTo>
                <a:lnTo>
                  <a:pt x="676" y="134"/>
                </a:lnTo>
                <a:lnTo>
                  <a:pt x="676" y="133"/>
                </a:lnTo>
                <a:lnTo>
                  <a:pt x="676" y="131"/>
                </a:lnTo>
                <a:lnTo>
                  <a:pt x="675" y="131"/>
                </a:lnTo>
                <a:lnTo>
                  <a:pt x="675" y="130"/>
                </a:lnTo>
                <a:lnTo>
                  <a:pt x="674" y="129"/>
                </a:lnTo>
                <a:lnTo>
                  <a:pt x="673" y="128"/>
                </a:lnTo>
                <a:lnTo>
                  <a:pt x="672" y="128"/>
                </a:lnTo>
                <a:lnTo>
                  <a:pt x="671" y="126"/>
                </a:lnTo>
                <a:lnTo>
                  <a:pt x="671" y="125"/>
                </a:lnTo>
                <a:lnTo>
                  <a:pt x="670" y="125"/>
                </a:lnTo>
                <a:lnTo>
                  <a:pt x="667" y="124"/>
                </a:lnTo>
                <a:lnTo>
                  <a:pt x="665" y="123"/>
                </a:lnTo>
                <a:lnTo>
                  <a:pt x="663" y="120"/>
                </a:lnTo>
                <a:lnTo>
                  <a:pt x="659" y="118"/>
                </a:lnTo>
                <a:lnTo>
                  <a:pt x="656" y="117"/>
                </a:lnTo>
                <a:lnTo>
                  <a:pt x="654" y="116"/>
                </a:lnTo>
                <a:lnTo>
                  <a:pt x="653" y="115"/>
                </a:lnTo>
                <a:lnTo>
                  <a:pt x="645" y="111"/>
                </a:lnTo>
                <a:lnTo>
                  <a:pt x="637" y="106"/>
                </a:lnTo>
                <a:lnTo>
                  <a:pt x="634" y="104"/>
                </a:lnTo>
                <a:lnTo>
                  <a:pt x="631" y="101"/>
                </a:lnTo>
                <a:lnTo>
                  <a:pt x="630" y="99"/>
                </a:lnTo>
                <a:lnTo>
                  <a:pt x="627" y="97"/>
                </a:lnTo>
                <a:lnTo>
                  <a:pt x="626" y="98"/>
                </a:lnTo>
                <a:lnTo>
                  <a:pt x="624" y="98"/>
                </a:lnTo>
                <a:lnTo>
                  <a:pt x="624" y="97"/>
                </a:lnTo>
                <a:lnTo>
                  <a:pt x="625" y="95"/>
                </a:lnTo>
                <a:lnTo>
                  <a:pt x="620" y="90"/>
                </a:lnTo>
                <a:lnTo>
                  <a:pt x="613" y="87"/>
                </a:lnTo>
                <a:lnTo>
                  <a:pt x="613" y="88"/>
                </a:lnTo>
                <a:lnTo>
                  <a:pt x="614" y="89"/>
                </a:lnTo>
                <a:lnTo>
                  <a:pt x="608" y="89"/>
                </a:lnTo>
                <a:lnTo>
                  <a:pt x="607" y="86"/>
                </a:lnTo>
                <a:lnTo>
                  <a:pt x="605" y="84"/>
                </a:lnTo>
                <a:lnTo>
                  <a:pt x="605" y="82"/>
                </a:lnTo>
                <a:lnTo>
                  <a:pt x="602" y="82"/>
                </a:lnTo>
                <a:lnTo>
                  <a:pt x="601" y="82"/>
                </a:lnTo>
                <a:lnTo>
                  <a:pt x="597" y="76"/>
                </a:lnTo>
                <a:lnTo>
                  <a:pt x="590" y="72"/>
                </a:lnTo>
                <a:lnTo>
                  <a:pt x="582" y="67"/>
                </a:lnTo>
                <a:lnTo>
                  <a:pt x="574" y="65"/>
                </a:lnTo>
                <a:lnTo>
                  <a:pt x="574" y="64"/>
                </a:lnTo>
                <a:lnTo>
                  <a:pt x="574" y="64"/>
                </a:lnTo>
                <a:lnTo>
                  <a:pt x="572" y="63"/>
                </a:lnTo>
                <a:lnTo>
                  <a:pt x="569" y="62"/>
                </a:lnTo>
                <a:lnTo>
                  <a:pt x="566" y="59"/>
                </a:lnTo>
                <a:lnTo>
                  <a:pt x="561" y="58"/>
                </a:lnTo>
                <a:lnTo>
                  <a:pt x="554" y="54"/>
                </a:lnTo>
                <a:lnTo>
                  <a:pt x="551" y="57"/>
                </a:lnTo>
                <a:lnTo>
                  <a:pt x="548" y="57"/>
                </a:lnTo>
                <a:lnTo>
                  <a:pt x="546" y="55"/>
                </a:lnTo>
                <a:lnTo>
                  <a:pt x="546" y="55"/>
                </a:lnTo>
                <a:lnTo>
                  <a:pt x="546" y="54"/>
                </a:lnTo>
                <a:lnTo>
                  <a:pt x="544" y="53"/>
                </a:lnTo>
                <a:lnTo>
                  <a:pt x="543" y="53"/>
                </a:lnTo>
                <a:lnTo>
                  <a:pt x="541" y="51"/>
                </a:lnTo>
                <a:lnTo>
                  <a:pt x="539" y="51"/>
                </a:lnTo>
                <a:lnTo>
                  <a:pt x="538" y="48"/>
                </a:lnTo>
                <a:lnTo>
                  <a:pt x="538" y="46"/>
                </a:lnTo>
                <a:lnTo>
                  <a:pt x="536" y="46"/>
                </a:lnTo>
                <a:lnTo>
                  <a:pt x="536" y="48"/>
                </a:lnTo>
                <a:lnTo>
                  <a:pt x="534" y="48"/>
                </a:lnTo>
                <a:lnTo>
                  <a:pt x="532" y="48"/>
                </a:lnTo>
                <a:lnTo>
                  <a:pt x="531" y="47"/>
                </a:lnTo>
                <a:lnTo>
                  <a:pt x="528" y="46"/>
                </a:lnTo>
                <a:lnTo>
                  <a:pt x="526" y="43"/>
                </a:lnTo>
                <a:lnTo>
                  <a:pt x="525" y="41"/>
                </a:lnTo>
                <a:lnTo>
                  <a:pt x="524" y="42"/>
                </a:lnTo>
                <a:lnTo>
                  <a:pt x="523" y="41"/>
                </a:lnTo>
                <a:lnTo>
                  <a:pt x="516" y="40"/>
                </a:lnTo>
                <a:lnTo>
                  <a:pt x="509" y="35"/>
                </a:lnTo>
                <a:lnTo>
                  <a:pt x="508" y="34"/>
                </a:lnTo>
                <a:lnTo>
                  <a:pt x="508" y="32"/>
                </a:lnTo>
                <a:lnTo>
                  <a:pt x="506" y="31"/>
                </a:lnTo>
                <a:lnTo>
                  <a:pt x="503" y="31"/>
                </a:lnTo>
                <a:lnTo>
                  <a:pt x="501" y="31"/>
                </a:lnTo>
                <a:lnTo>
                  <a:pt x="502" y="31"/>
                </a:lnTo>
                <a:lnTo>
                  <a:pt x="495" y="30"/>
                </a:lnTo>
                <a:lnTo>
                  <a:pt x="490" y="25"/>
                </a:lnTo>
                <a:lnTo>
                  <a:pt x="490" y="26"/>
                </a:lnTo>
                <a:lnTo>
                  <a:pt x="490" y="28"/>
                </a:lnTo>
                <a:lnTo>
                  <a:pt x="489" y="28"/>
                </a:lnTo>
                <a:lnTo>
                  <a:pt x="488" y="26"/>
                </a:lnTo>
                <a:lnTo>
                  <a:pt x="488" y="25"/>
                </a:lnTo>
                <a:lnTo>
                  <a:pt x="486" y="25"/>
                </a:lnTo>
                <a:lnTo>
                  <a:pt x="485" y="25"/>
                </a:lnTo>
                <a:lnTo>
                  <a:pt x="484" y="25"/>
                </a:lnTo>
                <a:lnTo>
                  <a:pt x="486" y="25"/>
                </a:lnTo>
                <a:lnTo>
                  <a:pt x="486" y="24"/>
                </a:lnTo>
                <a:lnTo>
                  <a:pt x="483" y="21"/>
                </a:lnTo>
                <a:lnTo>
                  <a:pt x="477" y="18"/>
                </a:lnTo>
                <a:lnTo>
                  <a:pt x="478" y="21"/>
                </a:lnTo>
                <a:lnTo>
                  <a:pt x="477" y="22"/>
                </a:lnTo>
                <a:lnTo>
                  <a:pt x="477" y="21"/>
                </a:lnTo>
                <a:lnTo>
                  <a:pt x="477" y="20"/>
                </a:lnTo>
                <a:lnTo>
                  <a:pt x="476" y="20"/>
                </a:lnTo>
                <a:lnTo>
                  <a:pt x="475" y="21"/>
                </a:lnTo>
                <a:lnTo>
                  <a:pt x="473" y="21"/>
                </a:lnTo>
                <a:lnTo>
                  <a:pt x="470" y="21"/>
                </a:lnTo>
                <a:lnTo>
                  <a:pt x="466" y="20"/>
                </a:lnTo>
                <a:lnTo>
                  <a:pt x="461" y="18"/>
                </a:lnTo>
                <a:lnTo>
                  <a:pt x="461" y="18"/>
                </a:lnTo>
                <a:lnTo>
                  <a:pt x="461" y="20"/>
                </a:lnTo>
                <a:lnTo>
                  <a:pt x="462" y="20"/>
                </a:lnTo>
                <a:lnTo>
                  <a:pt x="462" y="22"/>
                </a:lnTo>
                <a:lnTo>
                  <a:pt x="466" y="24"/>
                </a:lnTo>
                <a:lnTo>
                  <a:pt x="466" y="29"/>
                </a:lnTo>
                <a:lnTo>
                  <a:pt x="460" y="28"/>
                </a:lnTo>
                <a:lnTo>
                  <a:pt x="457" y="23"/>
                </a:lnTo>
                <a:lnTo>
                  <a:pt x="458" y="23"/>
                </a:lnTo>
                <a:lnTo>
                  <a:pt x="459" y="21"/>
                </a:lnTo>
                <a:lnTo>
                  <a:pt x="458" y="21"/>
                </a:lnTo>
                <a:lnTo>
                  <a:pt x="458" y="22"/>
                </a:lnTo>
                <a:lnTo>
                  <a:pt x="451" y="14"/>
                </a:lnTo>
                <a:lnTo>
                  <a:pt x="439" y="10"/>
                </a:lnTo>
                <a:lnTo>
                  <a:pt x="435" y="12"/>
                </a:lnTo>
                <a:lnTo>
                  <a:pt x="439" y="13"/>
                </a:lnTo>
                <a:lnTo>
                  <a:pt x="442" y="14"/>
                </a:lnTo>
                <a:lnTo>
                  <a:pt x="444" y="15"/>
                </a:lnTo>
                <a:lnTo>
                  <a:pt x="447" y="17"/>
                </a:lnTo>
                <a:lnTo>
                  <a:pt x="450" y="18"/>
                </a:lnTo>
                <a:lnTo>
                  <a:pt x="450" y="21"/>
                </a:lnTo>
                <a:lnTo>
                  <a:pt x="451" y="23"/>
                </a:lnTo>
                <a:lnTo>
                  <a:pt x="435" y="20"/>
                </a:lnTo>
                <a:lnTo>
                  <a:pt x="419" y="17"/>
                </a:lnTo>
                <a:lnTo>
                  <a:pt x="419" y="18"/>
                </a:lnTo>
                <a:lnTo>
                  <a:pt x="415" y="20"/>
                </a:lnTo>
                <a:lnTo>
                  <a:pt x="411" y="18"/>
                </a:lnTo>
                <a:lnTo>
                  <a:pt x="409" y="16"/>
                </a:lnTo>
                <a:lnTo>
                  <a:pt x="410" y="16"/>
                </a:lnTo>
                <a:lnTo>
                  <a:pt x="410" y="16"/>
                </a:lnTo>
                <a:lnTo>
                  <a:pt x="381" y="12"/>
                </a:lnTo>
                <a:lnTo>
                  <a:pt x="346" y="13"/>
                </a:lnTo>
                <a:lnTo>
                  <a:pt x="326" y="16"/>
                </a:lnTo>
                <a:lnTo>
                  <a:pt x="305" y="21"/>
                </a:lnTo>
                <a:lnTo>
                  <a:pt x="300" y="23"/>
                </a:lnTo>
                <a:lnTo>
                  <a:pt x="295" y="24"/>
                </a:lnTo>
                <a:lnTo>
                  <a:pt x="291" y="26"/>
                </a:lnTo>
                <a:lnTo>
                  <a:pt x="286" y="28"/>
                </a:lnTo>
                <a:lnTo>
                  <a:pt x="271" y="33"/>
                </a:lnTo>
                <a:lnTo>
                  <a:pt x="258" y="39"/>
                </a:lnTo>
                <a:lnTo>
                  <a:pt x="245" y="46"/>
                </a:lnTo>
                <a:lnTo>
                  <a:pt x="233" y="53"/>
                </a:lnTo>
                <a:lnTo>
                  <a:pt x="228" y="56"/>
                </a:lnTo>
                <a:lnTo>
                  <a:pt x="222" y="58"/>
                </a:lnTo>
                <a:lnTo>
                  <a:pt x="220" y="60"/>
                </a:lnTo>
                <a:lnTo>
                  <a:pt x="217" y="62"/>
                </a:lnTo>
                <a:lnTo>
                  <a:pt x="218" y="64"/>
                </a:lnTo>
                <a:lnTo>
                  <a:pt x="217" y="66"/>
                </a:lnTo>
                <a:lnTo>
                  <a:pt x="217" y="64"/>
                </a:lnTo>
                <a:lnTo>
                  <a:pt x="215" y="62"/>
                </a:lnTo>
                <a:lnTo>
                  <a:pt x="208" y="67"/>
                </a:lnTo>
                <a:lnTo>
                  <a:pt x="202" y="74"/>
                </a:lnTo>
                <a:lnTo>
                  <a:pt x="201" y="73"/>
                </a:lnTo>
                <a:lnTo>
                  <a:pt x="198" y="74"/>
                </a:lnTo>
                <a:lnTo>
                  <a:pt x="196" y="74"/>
                </a:lnTo>
                <a:lnTo>
                  <a:pt x="193" y="75"/>
                </a:lnTo>
                <a:lnTo>
                  <a:pt x="188" y="75"/>
                </a:lnTo>
                <a:lnTo>
                  <a:pt x="181" y="80"/>
                </a:lnTo>
                <a:lnTo>
                  <a:pt x="178" y="82"/>
                </a:lnTo>
                <a:lnTo>
                  <a:pt x="175" y="84"/>
                </a:lnTo>
                <a:lnTo>
                  <a:pt x="167" y="89"/>
                </a:lnTo>
                <a:lnTo>
                  <a:pt x="159" y="95"/>
                </a:lnTo>
                <a:lnTo>
                  <a:pt x="157" y="96"/>
                </a:lnTo>
                <a:lnTo>
                  <a:pt x="155" y="97"/>
                </a:lnTo>
                <a:lnTo>
                  <a:pt x="154" y="98"/>
                </a:lnTo>
                <a:lnTo>
                  <a:pt x="153" y="98"/>
                </a:lnTo>
                <a:lnTo>
                  <a:pt x="152" y="99"/>
                </a:lnTo>
                <a:lnTo>
                  <a:pt x="151" y="100"/>
                </a:lnTo>
                <a:lnTo>
                  <a:pt x="149" y="100"/>
                </a:lnTo>
                <a:lnTo>
                  <a:pt x="147" y="100"/>
                </a:lnTo>
                <a:lnTo>
                  <a:pt x="149" y="99"/>
                </a:lnTo>
                <a:lnTo>
                  <a:pt x="149" y="97"/>
                </a:lnTo>
                <a:lnTo>
                  <a:pt x="149" y="97"/>
                </a:lnTo>
                <a:lnTo>
                  <a:pt x="149" y="97"/>
                </a:lnTo>
                <a:lnTo>
                  <a:pt x="149" y="96"/>
                </a:lnTo>
                <a:lnTo>
                  <a:pt x="147" y="97"/>
                </a:lnTo>
                <a:lnTo>
                  <a:pt x="148" y="97"/>
                </a:lnTo>
                <a:lnTo>
                  <a:pt x="149" y="97"/>
                </a:lnTo>
                <a:lnTo>
                  <a:pt x="142" y="99"/>
                </a:lnTo>
                <a:lnTo>
                  <a:pt x="137" y="106"/>
                </a:lnTo>
                <a:lnTo>
                  <a:pt x="131" y="111"/>
                </a:lnTo>
                <a:lnTo>
                  <a:pt x="124" y="115"/>
                </a:lnTo>
                <a:lnTo>
                  <a:pt x="121" y="118"/>
                </a:lnTo>
                <a:lnTo>
                  <a:pt x="118" y="121"/>
                </a:lnTo>
                <a:lnTo>
                  <a:pt x="113" y="123"/>
                </a:lnTo>
                <a:lnTo>
                  <a:pt x="110" y="125"/>
                </a:lnTo>
                <a:lnTo>
                  <a:pt x="107" y="129"/>
                </a:lnTo>
                <a:lnTo>
                  <a:pt x="106" y="132"/>
                </a:lnTo>
                <a:lnTo>
                  <a:pt x="106" y="133"/>
                </a:lnTo>
                <a:lnTo>
                  <a:pt x="104" y="134"/>
                </a:lnTo>
                <a:lnTo>
                  <a:pt x="103" y="136"/>
                </a:lnTo>
                <a:lnTo>
                  <a:pt x="102" y="137"/>
                </a:lnTo>
                <a:lnTo>
                  <a:pt x="99" y="138"/>
                </a:lnTo>
                <a:lnTo>
                  <a:pt x="96" y="141"/>
                </a:lnTo>
                <a:lnTo>
                  <a:pt x="88" y="146"/>
                </a:lnTo>
                <a:lnTo>
                  <a:pt x="79" y="150"/>
                </a:lnTo>
                <a:lnTo>
                  <a:pt x="79" y="148"/>
                </a:lnTo>
                <a:lnTo>
                  <a:pt x="79" y="147"/>
                </a:lnTo>
                <a:lnTo>
                  <a:pt x="76" y="147"/>
                </a:lnTo>
                <a:lnTo>
                  <a:pt x="73" y="147"/>
                </a:lnTo>
                <a:lnTo>
                  <a:pt x="73" y="147"/>
                </a:lnTo>
                <a:lnTo>
                  <a:pt x="74" y="146"/>
                </a:lnTo>
                <a:lnTo>
                  <a:pt x="71" y="146"/>
                </a:lnTo>
                <a:lnTo>
                  <a:pt x="69" y="148"/>
                </a:lnTo>
                <a:lnTo>
                  <a:pt x="63" y="150"/>
                </a:lnTo>
                <a:lnTo>
                  <a:pt x="58" y="153"/>
                </a:lnTo>
                <a:lnTo>
                  <a:pt x="60" y="158"/>
                </a:lnTo>
                <a:lnTo>
                  <a:pt x="54" y="163"/>
                </a:lnTo>
                <a:lnTo>
                  <a:pt x="55" y="165"/>
                </a:lnTo>
                <a:lnTo>
                  <a:pt x="52" y="166"/>
                </a:lnTo>
                <a:lnTo>
                  <a:pt x="54" y="162"/>
                </a:lnTo>
                <a:lnTo>
                  <a:pt x="55" y="156"/>
                </a:lnTo>
                <a:lnTo>
                  <a:pt x="56" y="153"/>
                </a:lnTo>
                <a:lnTo>
                  <a:pt x="57" y="151"/>
                </a:lnTo>
                <a:lnTo>
                  <a:pt x="58" y="151"/>
                </a:lnTo>
                <a:lnTo>
                  <a:pt x="58" y="151"/>
                </a:lnTo>
                <a:lnTo>
                  <a:pt x="60" y="150"/>
                </a:lnTo>
                <a:lnTo>
                  <a:pt x="60" y="149"/>
                </a:lnTo>
                <a:lnTo>
                  <a:pt x="60" y="149"/>
                </a:lnTo>
                <a:lnTo>
                  <a:pt x="60" y="147"/>
                </a:lnTo>
                <a:lnTo>
                  <a:pt x="61" y="145"/>
                </a:lnTo>
                <a:lnTo>
                  <a:pt x="63" y="142"/>
                </a:lnTo>
                <a:lnTo>
                  <a:pt x="68" y="140"/>
                </a:lnTo>
                <a:lnTo>
                  <a:pt x="72" y="137"/>
                </a:lnTo>
                <a:lnTo>
                  <a:pt x="82" y="131"/>
                </a:lnTo>
                <a:lnTo>
                  <a:pt x="91" y="125"/>
                </a:lnTo>
                <a:lnTo>
                  <a:pt x="98" y="121"/>
                </a:lnTo>
                <a:lnTo>
                  <a:pt x="104" y="114"/>
                </a:lnTo>
                <a:lnTo>
                  <a:pt x="107" y="114"/>
                </a:lnTo>
                <a:lnTo>
                  <a:pt x="110" y="112"/>
                </a:lnTo>
                <a:lnTo>
                  <a:pt x="112" y="111"/>
                </a:lnTo>
                <a:lnTo>
                  <a:pt x="114" y="108"/>
                </a:lnTo>
                <a:lnTo>
                  <a:pt x="112" y="108"/>
                </a:lnTo>
                <a:lnTo>
                  <a:pt x="107" y="107"/>
                </a:lnTo>
                <a:lnTo>
                  <a:pt x="105" y="108"/>
                </a:lnTo>
                <a:lnTo>
                  <a:pt x="102" y="111"/>
                </a:lnTo>
                <a:lnTo>
                  <a:pt x="101" y="112"/>
                </a:lnTo>
                <a:lnTo>
                  <a:pt x="101" y="113"/>
                </a:lnTo>
                <a:lnTo>
                  <a:pt x="99" y="114"/>
                </a:lnTo>
                <a:lnTo>
                  <a:pt x="99" y="115"/>
                </a:lnTo>
                <a:lnTo>
                  <a:pt x="99" y="116"/>
                </a:lnTo>
                <a:lnTo>
                  <a:pt x="98" y="117"/>
                </a:lnTo>
                <a:lnTo>
                  <a:pt x="94" y="121"/>
                </a:lnTo>
                <a:lnTo>
                  <a:pt x="88" y="124"/>
                </a:lnTo>
                <a:lnTo>
                  <a:pt x="83" y="125"/>
                </a:lnTo>
                <a:lnTo>
                  <a:pt x="79" y="128"/>
                </a:lnTo>
                <a:lnTo>
                  <a:pt x="77" y="130"/>
                </a:lnTo>
                <a:lnTo>
                  <a:pt x="74" y="133"/>
                </a:lnTo>
                <a:lnTo>
                  <a:pt x="69" y="137"/>
                </a:lnTo>
                <a:lnTo>
                  <a:pt x="63" y="138"/>
                </a:lnTo>
                <a:lnTo>
                  <a:pt x="61" y="140"/>
                </a:lnTo>
                <a:lnTo>
                  <a:pt x="57" y="142"/>
                </a:lnTo>
                <a:lnTo>
                  <a:pt x="54" y="143"/>
                </a:lnTo>
                <a:lnTo>
                  <a:pt x="52" y="145"/>
                </a:lnTo>
                <a:lnTo>
                  <a:pt x="49" y="146"/>
                </a:lnTo>
                <a:lnTo>
                  <a:pt x="47" y="148"/>
                </a:lnTo>
                <a:lnTo>
                  <a:pt x="40" y="150"/>
                </a:lnTo>
                <a:lnTo>
                  <a:pt x="33" y="148"/>
                </a:lnTo>
                <a:lnTo>
                  <a:pt x="36" y="143"/>
                </a:lnTo>
                <a:lnTo>
                  <a:pt x="40" y="141"/>
                </a:lnTo>
                <a:lnTo>
                  <a:pt x="41" y="140"/>
                </a:lnTo>
                <a:lnTo>
                  <a:pt x="45" y="139"/>
                </a:lnTo>
                <a:lnTo>
                  <a:pt x="47" y="138"/>
                </a:lnTo>
                <a:lnTo>
                  <a:pt x="48" y="136"/>
                </a:lnTo>
                <a:lnTo>
                  <a:pt x="56" y="132"/>
                </a:lnTo>
                <a:lnTo>
                  <a:pt x="60" y="128"/>
                </a:lnTo>
                <a:lnTo>
                  <a:pt x="62" y="126"/>
                </a:lnTo>
                <a:lnTo>
                  <a:pt x="64" y="124"/>
                </a:lnTo>
                <a:lnTo>
                  <a:pt x="65" y="124"/>
                </a:lnTo>
                <a:lnTo>
                  <a:pt x="65" y="125"/>
                </a:lnTo>
                <a:lnTo>
                  <a:pt x="66" y="121"/>
                </a:lnTo>
                <a:lnTo>
                  <a:pt x="70" y="120"/>
                </a:lnTo>
                <a:lnTo>
                  <a:pt x="70" y="117"/>
                </a:lnTo>
                <a:lnTo>
                  <a:pt x="69" y="115"/>
                </a:lnTo>
                <a:lnTo>
                  <a:pt x="66" y="117"/>
                </a:lnTo>
                <a:lnTo>
                  <a:pt x="65" y="118"/>
                </a:lnTo>
                <a:lnTo>
                  <a:pt x="63" y="121"/>
                </a:lnTo>
                <a:lnTo>
                  <a:pt x="61" y="121"/>
                </a:lnTo>
                <a:lnTo>
                  <a:pt x="57" y="120"/>
                </a:lnTo>
                <a:lnTo>
                  <a:pt x="56" y="122"/>
                </a:lnTo>
                <a:lnTo>
                  <a:pt x="55" y="122"/>
                </a:lnTo>
                <a:lnTo>
                  <a:pt x="54" y="120"/>
                </a:lnTo>
                <a:lnTo>
                  <a:pt x="54" y="118"/>
                </a:lnTo>
                <a:lnTo>
                  <a:pt x="55" y="116"/>
                </a:lnTo>
                <a:lnTo>
                  <a:pt x="55" y="116"/>
                </a:lnTo>
                <a:lnTo>
                  <a:pt x="56" y="116"/>
                </a:lnTo>
                <a:lnTo>
                  <a:pt x="56" y="115"/>
                </a:lnTo>
                <a:lnTo>
                  <a:pt x="56" y="115"/>
                </a:lnTo>
                <a:lnTo>
                  <a:pt x="57" y="115"/>
                </a:lnTo>
                <a:lnTo>
                  <a:pt x="58" y="116"/>
                </a:lnTo>
                <a:lnTo>
                  <a:pt x="58" y="114"/>
                </a:lnTo>
                <a:lnTo>
                  <a:pt x="58" y="111"/>
                </a:lnTo>
                <a:lnTo>
                  <a:pt x="60" y="112"/>
                </a:lnTo>
                <a:lnTo>
                  <a:pt x="62" y="112"/>
                </a:lnTo>
                <a:lnTo>
                  <a:pt x="63" y="109"/>
                </a:lnTo>
                <a:lnTo>
                  <a:pt x="64" y="107"/>
                </a:lnTo>
                <a:lnTo>
                  <a:pt x="65" y="106"/>
                </a:lnTo>
                <a:lnTo>
                  <a:pt x="68" y="104"/>
                </a:lnTo>
                <a:lnTo>
                  <a:pt x="68" y="104"/>
                </a:lnTo>
                <a:lnTo>
                  <a:pt x="69" y="104"/>
                </a:lnTo>
                <a:lnTo>
                  <a:pt x="69" y="103"/>
                </a:lnTo>
                <a:lnTo>
                  <a:pt x="69" y="101"/>
                </a:lnTo>
                <a:lnTo>
                  <a:pt x="70" y="99"/>
                </a:lnTo>
                <a:lnTo>
                  <a:pt x="71" y="98"/>
                </a:lnTo>
                <a:lnTo>
                  <a:pt x="76" y="97"/>
                </a:lnTo>
                <a:lnTo>
                  <a:pt x="79" y="99"/>
                </a:lnTo>
                <a:lnTo>
                  <a:pt x="79" y="100"/>
                </a:lnTo>
                <a:lnTo>
                  <a:pt x="77" y="101"/>
                </a:lnTo>
                <a:lnTo>
                  <a:pt x="78" y="101"/>
                </a:lnTo>
                <a:lnTo>
                  <a:pt x="79" y="101"/>
                </a:lnTo>
                <a:lnTo>
                  <a:pt x="76" y="104"/>
                </a:lnTo>
                <a:lnTo>
                  <a:pt x="74" y="107"/>
                </a:lnTo>
                <a:lnTo>
                  <a:pt x="77" y="108"/>
                </a:lnTo>
                <a:lnTo>
                  <a:pt x="76" y="106"/>
                </a:lnTo>
                <a:lnTo>
                  <a:pt x="78" y="105"/>
                </a:lnTo>
                <a:lnTo>
                  <a:pt x="81" y="103"/>
                </a:lnTo>
                <a:lnTo>
                  <a:pt x="82" y="103"/>
                </a:lnTo>
                <a:lnTo>
                  <a:pt x="85" y="100"/>
                </a:lnTo>
                <a:lnTo>
                  <a:pt x="87" y="100"/>
                </a:lnTo>
                <a:lnTo>
                  <a:pt x="89" y="99"/>
                </a:lnTo>
                <a:lnTo>
                  <a:pt x="86" y="98"/>
                </a:lnTo>
                <a:lnTo>
                  <a:pt x="81" y="97"/>
                </a:lnTo>
                <a:lnTo>
                  <a:pt x="82" y="98"/>
                </a:lnTo>
                <a:lnTo>
                  <a:pt x="82" y="99"/>
                </a:lnTo>
                <a:lnTo>
                  <a:pt x="82" y="99"/>
                </a:lnTo>
                <a:lnTo>
                  <a:pt x="82" y="100"/>
                </a:lnTo>
                <a:lnTo>
                  <a:pt x="80" y="98"/>
                </a:lnTo>
                <a:lnTo>
                  <a:pt x="78" y="97"/>
                </a:lnTo>
                <a:lnTo>
                  <a:pt x="79" y="93"/>
                </a:lnTo>
                <a:lnTo>
                  <a:pt x="80" y="91"/>
                </a:lnTo>
                <a:lnTo>
                  <a:pt x="86" y="89"/>
                </a:lnTo>
                <a:lnTo>
                  <a:pt x="91" y="83"/>
                </a:lnTo>
                <a:lnTo>
                  <a:pt x="95" y="81"/>
                </a:lnTo>
                <a:lnTo>
                  <a:pt x="98" y="79"/>
                </a:lnTo>
                <a:lnTo>
                  <a:pt x="98" y="78"/>
                </a:lnTo>
                <a:lnTo>
                  <a:pt x="99" y="75"/>
                </a:lnTo>
                <a:lnTo>
                  <a:pt x="99" y="78"/>
                </a:lnTo>
                <a:lnTo>
                  <a:pt x="99" y="78"/>
                </a:lnTo>
                <a:lnTo>
                  <a:pt x="104" y="75"/>
                </a:lnTo>
                <a:lnTo>
                  <a:pt x="109" y="73"/>
                </a:lnTo>
                <a:lnTo>
                  <a:pt x="107" y="73"/>
                </a:lnTo>
                <a:lnTo>
                  <a:pt x="107" y="74"/>
                </a:lnTo>
                <a:lnTo>
                  <a:pt x="110" y="73"/>
                </a:lnTo>
                <a:lnTo>
                  <a:pt x="112" y="71"/>
                </a:lnTo>
                <a:lnTo>
                  <a:pt x="110" y="70"/>
                </a:lnTo>
                <a:lnTo>
                  <a:pt x="107" y="67"/>
                </a:lnTo>
                <a:lnTo>
                  <a:pt x="107" y="66"/>
                </a:lnTo>
                <a:lnTo>
                  <a:pt x="109" y="65"/>
                </a:lnTo>
                <a:lnTo>
                  <a:pt x="107" y="64"/>
                </a:lnTo>
                <a:lnTo>
                  <a:pt x="105" y="63"/>
                </a:lnTo>
                <a:lnTo>
                  <a:pt x="106" y="64"/>
                </a:lnTo>
                <a:lnTo>
                  <a:pt x="107" y="63"/>
                </a:lnTo>
                <a:lnTo>
                  <a:pt x="106" y="63"/>
                </a:lnTo>
                <a:lnTo>
                  <a:pt x="105" y="63"/>
                </a:lnTo>
                <a:lnTo>
                  <a:pt x="105" y="60"/>
                </a:lnTo>
                <a:lnTo>
                  <a:pt x="107" y="59"/>
                </a:lnTo>
                <a:lnTo>
                  <a:pt x="106" y="60"/>
                </a:lnTo>
                <a:lnTo>
                  <a:pt x="107" y="62"/>
                </a:lnTo>
                <a:lnTo>
                  <a:pt x="109" y="60"/>
                </a:lnTo>
                <a:lnTo>
                  <a:pt x="111" y="60"/>
                </a:lnTo>
                <a:lnTo>
                  <a:pt x="111" y="63"/>
                </a:lnTo>
                <a:lnTo>
                  <a:pt x="114" y="64"/>
                </a:lnTo>
                <a:lnTo>
                  <a:pt x="113" y="66"/>
                </a:lnTo>
                <a:lnTo>
                  <a:pt x="111" y="67"/>
                </a:lnTo>
                <a:lnTo>
                  <a:pt x="112" y="68"/>
                </a:lnTo>
                <a:lnTo>
                  <a:pt x="114" y="68"/>
                </a:lnTo>
                <a:lnTo>
                  <a:pt x="113" y="70"/>
                </a:lnTo>
                <a:lnTo>
                  <a:pt x="112" y="71"/>
                </a:lnTo>
                <a:lnTo>
                  <a:pt x="113" y="71"/>
                </a:lnTo>
                <a:lnTo>
                  <a:pt x="115" y="68"/>
                </a:lnTo>
                <a:lnTo>
                  <a:pt x="115" y="68"/>
                </a:lnTo>
                <a:lnTo>
                  <a:pt x="116" y="70"/>
                </a:lnTo>
                <a:lnTo>
                  <a:pt x="119" y="67"/>
                </a:lnTo>
                <a:lnTo>
                  <a:pt x="120" y="65"/>
                </a:lnTo>
                <a:lnTo>
                  <a:pt x="120" y="65"/>
                </a:lnTo>
                <a:lnTo>
                  <a:pt x="121" y="65"/>
                </a:lnTo>
                <a:lnTo>
                  <a:pt x="120" y="66"/>
                </a:lnTo>
                <a:lnTo>
                  <a:pt x="121" y="67"/>
                </a:lnTo>
                <a:lnTo>
                  <a:pt x="126" y="64"/>
                </a:lnTo>
                <a:lnTo>
                  <a:pt x="129" y="60"/>
                </a:lnTo>
                <a:lnTo>
                  <a:pt x="130" y="59"/>
                </a:lnTo>
                <a:lnTo>
                  <a:pt x="130" y="58"/>
                </a:lnTo>
                <a:lnTo>
                  <a:pt x="132" y="59"/>
                </a:lnTo>
                <a:lnTo>
                  <a:pt x="132" y="57"/>
                </a:lnTo>
                <a:lnTo>
                  <a:pt x="134" y="57"/>
                </a:lnTo>
                <a:lnTo>
                  <a:pt x="135" y="57"/>
                </a:lnTo>
                <a:lnTo>
                  <a:pt x="135" y="56"/>
                </a:lnTo>
                <a:lnTo>
                  <a:pt x="135" y="55"/>
                </a:lnTo>
                <a:lnTo>
                  <a:pt x="136" y="54"/>
                </a:lnTo>
                <a:lnTo>
                  <a:pt x="135" y="54"/>
                </a:lnTo>
                <a:lnTo>
                  <a:pt x="135" y="53"/>
                </a:lnTo>
                <a:lnTo>
                  <a:pt x="136" y="53"/>
                </a:lnTo>
                <a:lnTo>
                  <a:pt x="135" y="53"/>
                </a:lnTo>
                <a:lnTo>
                  <a:pt x="132" y="51"/>
                </a:lnTo>
                <a:lnTo>
                  <a:pt x="128" y="54"/>
                </a:lnTo>
                <a:lnTo>
                  <a:pt x="124" y="57"/>
                </a:lnTo>
                <a:lnTo>
                  <a:pt x="118" y="59"/>
                </a:lnTo>
                <a:lnTo>
                  <a:pt x="111" y="58"/>
                </a:lnTo>
                <a:lnTo>
                  <a:pt x="112" y="58"/>
                </a:lnTo>
                <a:lnTo>
                  <a:pt x="113" y="57"/>
                </a:lnTo>
                <a:lnTo>
                  <a:pt x="112" y="55"/>
                </a:lnTo>
                <a:lnTo>
                  <a:pt x="113" y="53"/>
                </a:lnTo>
                <a:lnTo>
                  <a:pt x="115" y="51"/>
                </a:lnTo>
                <a:lnTo>
                  <a:pt x="118" y="53"/>
                </a:lnTo>
                <a:lnTo>
                  <a:pt x="122" y="49"/>
                </a:lnTo>
                <a:lnTo>
                  <a:pt x="124" y="45"/>
                </a:lnTo>
                <a:lnTo>
                  <a:pt x="131" y="43"/>
                </a:lnTo>
                <a:lnTo>
                  <a:pt x="140" y="39"/>
                </a:lnTo>
                <a:lnTo>
                  <a:pt x="140" y="38"/>
                </a:lnTo>
                <a:lnTo>
                  <a:pt x="139" y="37"/>
                </a:lnTo>
                <a:lnTo>
                  <a:pt x="140" y="35"/>
                </a:lnTo>
                <a:lnTo>
                  <a:pt x="142" y="35"/>
                </a:lnTo>
                <a:lnTo>
                  <a:pt x="142" y="37"/>
                </a:lnTo>
                <a:lnTo>
                  <a:pt x="143" y="38"/>
                </a:lnTo>
                <a:lnTo>
                  <a:pt x="146" y="34"/>
                </a:lnTo>
                <a:lnTo>
                  <a:pt x="151" y="34"/>
                </a:lnTo>
                <a:lnTo>
                  <a:pt x="151" y="33"/>
                </a:lnTo>
                <a:lnTo>
                  <a:pt x="151" y="32"/>
                </a:lnTo>
                <a:lnTo>
                  <a:pt x="152" y="32"/>
                </a:lnTo>
                <a:lnTo>
                  <a:pt x="153" y="34"/>
                </a:lnTo>
                <a:lnTo>
                  <a:pt x="154" y="31"/>
                </a:lnTo>
                <a:lnTo>
                  <a:pt x="155" y="29"/>
                </a:lnTo>
                <a:lnTo>
                  <a:pt x="154" y="28"/>
                </a:lnTo>
                <a:lnTo>
                  <a:pt x="153" y="26"/>
                </a:lnTo>
                <a:lnTo>
                  <a:pt x="157" y="25"/>
                </a:lnTo>
                <a:lnTo>
                  <a:pt x="159" y="22"/>
                </a:lnTo>
                <a:lnTo>
                  <a:pt x="162" y="23"/>
                </a:lnTo>
                <a:lnTo>
                  <a:pt x="165" y="20"/>
                </a:lnTo>
                <a:lnTo>
                  <a:pt x="165" y="21"/>
                </a:lnTo>
                <a:lnTo>
                  <a:pt x="167" y="21"/>
                </a:lnTo>
                <a:lnTo>
                  <a:pt x="167" y="18"/>
                </a:lnTo>
                <a:lnTo>
                  <a:pt x="169" y="17"/>
                </a:lnTo>
                <a:lnTo>
                  <a:pt x="171" y="16"/>
                </a:lnTo>
                <a:lnTo>
                  <a:pt x="171" y="15"/>
                </a:lnTo>
                <a:lnTo>
                  <a:pt x="168" y="16"/>
                </a:lnTo>
                <a:lnTo>
                  <a:pt x="165" y="15"/>
                </a:lnTo>
                <a:lnTo>
                  <a:pt x="167" y="14"/>
                </a:lnTo>
                <a:lnTo>
                  <a:pt x="167" y="12"/>
                </a:lnTo>
                <a:lnTo>
                  <a:pt x="167" y="9"/>
                </a:lnTo>
                <a:lnTo>
                  <a:pt x="169" y="8"/>
                </a:lnTo>
                <a:lnTo>
                  <a:pt x="170" y="7"/>
                </a:lnTo>
                <a:lnTo>
                  <a:pt x="172" y="6"/>
                </a:lnTo>
                <a:lnTo>
                  <a:pt x="177" y="5"/>
                </a:lnTo>
                <a:lnTo>
                  <a:pt x="180" y="6"/>
                </a:lnTo>
                <a:lnTo>
                  <a:pt x="184" y="5"/>
                </a:lnTo>
                <a:lnTo>
                  <a:pt x="185" y="0"/>
                </a:lnTo>
                <a:lnTo>
                  <a:pt x="173" y="0"/>
                </a:lnTo>
                <a:lnTo>
                  <a:pt x="163" y="0"/>
                </a:lnTo>
                <a:lnTo>
                  <a:pt x="156" y="3"/>
                </a:lnTo>
                <a:lnTo>
                  <a:pt x="151" y="6"/>
                </a:lnTo>
                <a:lnTo>
                  <a:pt x="147" y="6"/>
                </a:lnTo>
                <a:lnTo>
                  <a:pt x="146" y="3"/>
                </a:lnTo>
                <a:lnTo>
                  <a:pt x="145" y="1"/>
                </a:lnTo>
                <a:lnTo>
                  <a:pt x="146" y="0"/>
                </a:lnTo>
                <a:lnTo>
                  <a:pt x="145" y="0"/>
                </a:lnTo>
                <a:lnTo>
                  <a:pt x="144" y="0"/>
                </a:lnTo>
                <a:lnTo>
                  <a:pt x="145" y="3"/>
                </a:lnTo>
                <a:lnTo>
                  <a:pt x="146" y="6"/>
                </a:lnTo>
                <a:lnTo>
                  <a:pt x="144" y="8"/>
                </a:lnTo>
                <a:lnTo>
                  <a:pt x="145" y="13"/>
                </a:lnTo>
                <a:lnTo>
                  <a:pt x="144" y="14"/>
                </a:lnTo>
                <a:lnTo>
                  <a:pt x="142" y="14"/>
                </a:lnTo>
                <a:lnTo>
                  <a:pt x="142" y="12"/>
                </a:lnTo>
                <a:lnTo>
                  <a:pt x="140" y="12"/>
                </a:lnTo>
                <a:lnTo>
                  <a:pt x="139" y="10"/>
                </a:lnTo>
                <a:lnTo>
                  <a:pt x="138" y="8"/>
                </a:lnTo>
                <a:lnTo>
                  <a:pt x="139" y="5"/>
                </a:lnTo>
                <a:lnTo>
                  <a:pt x="143" y="4"/>
                </a:lnTo>
                <a:lnTo>
                  <a:pt x="143" y="1"/>
                </a:lnTo>
                <a:lnTo>
                  <a:pt x="144" y="0"/>
                </a:lnTo>
                <a:lnTo>
                  <a:pt x="85" y="0"/>
                </a:lnTo>
                <a:lnTo>
                  <a:pt x="27" y="0"/>
                </a:lnTo>
                <a:lnTo>
                  <a:pt x="15" y="0"/>
                </a:lnTo>
                <a:lnTo>
                  <a:pt x="4" y="0"/>
                </a:lnTo>
                <a:lnTo>
                  <a:pt x="2" y="1"/>
                </a:lnTo>
                <a:lnTo>
                  <a:pt x="2" y="5"/>
                </a:lnTo>
                <a:lnTo>
                  <a:pt x="0" y="35"/>
                </a:lnTo>
                <a:lnTo>
                  <a:pt x="2" y="67"/>
                </a:lnTo>
                <a:lnTo>
                  <a:pt x="2" y="96"/>
                </a:lnTo>
                <a:lnTo>
                  <a:pt x="2" y="123"/>
                </a:lnTo>
                <a:lnTo>
                  <a:pt x="4" y="122"/>
                </a:lnTo>
                <a:lnTo>
                  <a:pt x="6" y="121"/>
                </a:lnTo>
                <a:lnTo>
                  <a:pt x="8" y="123"/>
                </a:lnTo>
                <a:lnTo>
                  <a:pt x="9" y="126"/>
                </a:lnTo>
                <a:lnTo>
                  <a:pt x="5" y="130"/>
                </a:lnTo>
                <a:lnTo>
                  <a:pt x="2" y="133"/>
                </a:lnTo>
                <a:lnTo>
                  <a:pt x="0" y="149"/>
                </a:lnTo>
                <a:lnTo>
                  <a:pt x="2" y="164"/>
                </a:lnTo>
                <a:lnTo>
                  <a:pt x="2" y="186"/>
                </a:lnTo>
                <a:lnTo>
                  <a:pt x="2" y="206"/>
                </a:lnTo>
                <a:lnTo>
                  <a:pt x="2" y="214"/>
                </a:lnTo>
                <a:lnTo>
                  <a:pt x="2" y="222"/>
                </a:lnTo>
                <a:lnTo>
                  <a:pt x="0" y="224"/>
                </a:lnTo>
                <a:lnTo>
                  <a:pt x="2" y="228"/>
                </a:lnTo>
                <a:lnTo>
                  <a:pt x="3" y="226"/>
                </a:lnTo>
                <a:lnTo>
                  <a:pt x="3" y="224"/>
                </a:lnTo>
                <a:lnTo>
                  <a:pt x="5" y="226"/>
                </a:lnTo>
                <a:lnTo>
                  <a:pt x="6" y="230"/>
                </a:lnTo>
                <a:lnTo>
                  <a:pt x="4" y="231"/>
                </a:lnTo>
                <a:lnTo>
                  <a:pt x="2" y="233"/>
                </a:lnTo>
                <a:lnTo>
                  <a:pt x="2" y="234"/>
                </a:lnTo>
                <a:lnTo>
                  <a:pt x="2" y="236"/>
                </a:lnTo>
                <a:lnTo>
                  <a:pt x="0" y="241"/>
                </a:lnTo>
                <a:lnTo>
                  <a:pt x="2" y="248"/>
                </a:lnTo>
                <a:lnTo>
                  <a:pt x="2" y="270"/>
                </a:lnTo>
                <a:lnTo>
                  <a:pt x="2" y="291"/>
                </a:lnTo>
                <a:lnTo>
                  <a:pt x="2" y="313"/>
                </a:lnTo>
                <a:lnTo>
                  <a:pt x="2" y="333"/>
                </a:lnTo>
                <a:lnTo>
                  <a:pt x="0" y="338"/>
                </a:lnTo>
                <a:lnTo>
                  <a:pt x="2" y="344"/>
                </a:lnTo>
                <a:lnTo>
                  <a:pt x="3" y="345"/>
                </a:lnTo>
                <a:lnTo>
                  <a:pt x="4" y="342"/>
                </a:lnTo>
                <a:lnTo>
                  <a:pt x="7" y="338"/>
                </a:lnTo>
                <a:lnTo>
                  <a:pt x="13" y="336"/>
                </a:lnTo>
                <a:lnTo>
                  <a:pt x="15" y="331"/>
                </a:lnTo>
                <a:lnTo>
                  <a:pt x="20" y="335"/>
                </a:lnTo>
                <a:lnTo>
                  <a:pt x="22" y="331"/>
                </a:lnTo>
                <a:lnTo>
                  <a:pt x="24" y="330"/>
                </a:lnTo>
                <a:lnTo>
                  <a:pt x="24" y="330"/>
                </a:lnTo>
                <a:lnTo>
                  <a:pt x="25" y="331"/>
                </a:lnTo>
                <a:lnTo>
                  <a:pt x="25" y="332"/>
                </a:lnTo>
                <a:lnTo>
                  <a:pt x="25" y="332"/>
                </a:lnTo>
                <a:lnTo>
                  <a:pt x="29" y="333"/>
                </a:lnTo>
                <a:lnTo>
                  <a:pt x="30" y="331"/>
                </a:lnTo>
                <a:lnTo>
                  <a:pt x="31" y="329"/>
                </a:lnTo>
                <a:lnTo>
                  <a:pt x="31" y="327"/>
                </a:lnTo>
                <a:lnTo>
                  <a:pt x="33" y="327"/>
                </a:lnTo>
                <a:lnTo>
                  <a:pt x="33" y="324"/>
                </a:lnTo>
                <a:lnTo>
                  <a:pt x="37" y="324"/>
                </a:lnTo>
                <a:lnTo>
                  <a:pt x="40" y="325"/>
                </a:lnTo>
                <a:lnTo>
                  <a:pt x="47" y="328"/>
                </a:lnTo>
                <a:lnTo>
                  <a:pt x="53" y="329"/>
                </a:lnTo>
                <a:lnTo>
                  <a:pt x="62" y="332"/>
                </a:lnTo>
                <a:lnTo>
                  <a:pt x="70" y="336"/>
                </a:lnTo>
                <a:lnTo>
                  <a:pt x="76" y="338"/>
                </a:lnTo>
                <a:lnTo>
                  <a:pt x="80" y="339"/>
                </a:lnTo>
                <a:lnTo>
                  <a:pt x="76" y="336"/>
                </a:lnTo>
                <a:lnTo>
                  <a:pt x="69" y="333"/>
                </a:lnTo>
                <a:lnTo>
                  <a:pt x="55" y="329"/>
                </a:lnTo>
                <a:lnTo>
                  <a:pt x="41" y="323"/>
                </a:lnTo>
                <a:lnTo>
                  <a:pt x="38" y="321"/>
                </a:lnTo>
                <a:lnTo>
                  <a:pt x="39" y="316"/>
                </a:lnTo>
                <a:lnTo>
                  <a:pt x="44" y="317"/>
                </a:lnTo>
                <a:lnTo>
                  <a:pt x="49" y="319"/>
                </a:lnTo>
                <a:lnTo>
                  <a:pt x="52" y="319"/>
                </a:lnTo>
                <a:lnTo>
                  <a:pt x="53" y="319"/>
                </a:lnTo>
                <a:lnTo>
                  <a:pt x="54" y="317"/>
                </a:lnTo>
                <a:lnTo>
                  <a:pt x="55" y="316"/>
                </a:lnTo>
                <a:lnTo>
                  <a:pt x="55" y="317"/>
                </a:lnTo>
                <a:lnTo>
                  <a:pt x="54" y="319"/>
                </a:lnTo>
                <a:lnTo>
                  <a:pt x="62" y="323"/>
                </a:lnTo>
                <a:lnTo>
                  <a:pt x="70" y="325"/>
                </a:lnTo>
                <a:lnTo>
                  <a:pt x="70" y="324"/>
                </a:lnTo>
                <a:lnTo>
                  <a:pt x="71" y="323"/>
                </a:lnTo>
                <a:lnTo>
                  <a:pt x="72" y="323"/>
                </a:lnTo>
                <a:lnTo>
                  <a:pt x="71" y="324"/>
                </a:lnTo>
                <a:lnTo>
                  <a:pt x="71" y="325"/>
                </a:lnTo>
                <a:lnTo>
                  <a:pt x="73" y="325"/>
                </a:lnTo>
                <a:lnTo>
                  <a:pt x="73" y="324"/>
                </a:lnTo>
                <a:lnTo>
                  <a:pt x="73" y="323"/>
                </a:lnTo>
                <a:lnTo>
                  <a:pt x="77" y="327"/>
                </a:lnTo>
                <a:lnTo>
                  <a:pt x="81" y="325"/>
                </a:lnTo>
                <a:lnTo>
                  <a:pt x="83" y="327"/>
                </a:lnTo>
                <a:lnTo>
                  <a:pt x="87" y="328"/>
                </a:lnTo>
                <a:lnTo>
                  <a:pt x="87" y="327"/>
                </a:lnTo>
                <a:lnTo>
                  <a:pt x="86" y="328"/>
                </a:lnTo>
                <a:lnTo>
                  <a:pt x="87" y="329"/>
                </a:lnTo>
                <a:lnTo>
                  <a:pt x="88" y="331"/>
                </a:lnTo>
                <a:lnTo>
                  <a:pt x="91" y="331"/>
                </a:lnTo>
                <a:lnTo>
                  <a:pt x="95" y="332"/>
                </a:lnTo>
                <a:lnTo>
                  <a:pt x="96" y="333"/>
                </a:lnTo>
                <a:lnTo>
                  <a:pt x="96" y="332"/>
                </a:lnTo>
                <a:lnTo>
                  <a:pt x="97" y="332"/>
                </a:lnTo>
                <a:lnTo>
                  <a:pt x="97" y="332"/>
                </a:lnTo>
                <a:lnTo>
                  <a:pt x="98" y="336"/>
                </a:lnTo>
                <a:lnTo>
                  <a:pt x="103" y="336"/>
                </a:lnTo>
                <a:lnTo>
                  <a:pt x="102" y="337"/>
                </a:lnTo>
                <a:lnTo>
                  <a:pt x="104" y="338"/>
                </a:lnTo>
                <a:lnTo>
                  <a:pt x="105" y="339"/>
                </a:lnTo>
                <a:lnTo>
                  <a:pt x="106" y="340"/>
                </a:lnTo>
                <a:lnTo>
                  <a:pt x="107" y="339"/>
                </a:lnTo>
                <a:lnTo>
                  <a:pt x="110" y="339"/>
                </a:lnTo>
                <a:lnTo>
                  <a:pt x="110" y="341"/>
                </a:lnTo>
                <a:lnTo>
                  <a:pt x="113" y="341"/>
                </a:lnTo>
                <a:lnTo>
                  <a:pt x="113" y="341"/>
                </a:lnTo>
                <a:lnTo>
                  <a:pt x="114" y="342"/>
                </a:lnTo>
                <a:lnTo>
                  <a:pt x="116" y="344"/>
                </a:lnTo>
                <a:lnTo>
                  <a:pt x="119" y="345"/>
                </a:lnTo>
                <a:lnTo>
                  <a:pt x="127" y="347"/>
                </a:lnTo>
                <a:lnTo>
                  <a:pt x="135" y="352"/>
                </a:lnTo>
                <a:lnTo>
                  <a:pt x="143" y="356"/>
                </a:lnTo>
                <a:lnTo>
                  <a:pt x="149" y="360"/>
                </a:lnTo>
                <a:lnTo>
                  <a:pt x="152" y="362"/>
                </a:lnTo>
                <a:lnTo>
                  <a:pt x="154" y="363"/>
                </a:lnTo>
                <a:lnTo>
                  <a:pt x="157" y="365"/>
                </a:lnTo>
                <a:lnTo>
                  <a:pt x="160" y="367"/>
                </a:lnTo>
                <a:lnTo>
                  <a:pt x="162" y="366"/>
                </a:lnTo>
                <a:lnTo>
                  <a:pt x="164" y="365"/>
                </a:lnTo>
                <a:lnTo>
                  <a:pt x="164" y="370"/>
                </a:lnTo>
                <a:lnTo>
                  <a:pt x="168" y="373"/>
                </a:lnTo>
                <a:lnTo>
                  <a:pt x="169" y="372"/>
                </a:lnTo>
                <a:lnTo>
                  <a:pt x="170" y="371"/>
                </a:lnTo>
                <a:lnTo>
                  <a:pt x="172" y="372"/>
                </a:lnTo>
                <a:lnTo>
                  <a:pt x="176" y="373"/>
                </a:lnTo>
                <a:lnTo>
                  <a:pt x="178" y="377"/>
                </a:lnTo>
                <a:lnTo>
                  <a:pt x="179" y="379"/>
                </a:lnTo>
                <a:lnTo>
                  <a:pt x="180" y="381"/>
                </a:lnTo>
                <a:lnTo>
                  <a:pt x="181" y="381"/>
                </a:lnTo>
                <a:lnTo>
                  <a:pt x="182" y="382"/>
                </a:lnTo>
                <a:lnTo>
                  <a:pt x="184" y="382"/>
                </a:lnTo>
                <a:lnTo>
                  <a:pt x="185" y="386"/>
                </a:lnTo>
                <a:lnTo>
                  <a:pt x="186" y="389"/>
                </a:lnTo>
                <a:lnTo>
                  <a:pt x="186" y="387"/>
                </a:lnTo>
                <a:lnTo>
                  <a:pt x="187" y="385"/>
                </a:lnTo>
                <a:lnTo>
                  <a:pt x="189" y="385"/>
                </a:lnTo>
                <a:lnTo>
                  <a:pt x="193" y="387"/>
                </a:lnTo>
                <a:lnTo>
                  <a:pt x="194" y="389"/>
                </a:lnTo>
                <a:lnTo>
                  <a:pt x="193" y="391"/>
                </a:lnTo>
                <a:lnTo>
                  <a:pt x="190" y="391"/>
                </a:lnTo>
                <a:lnTo>
                  <a:pt x="190" y="392"/>
                </a:lnTo>
                <a:lnTo>
                  <a:pt x="192" y="392"/>
                </a:lnTo>
                <a:lnTo>
                  <a:pt x="193" y="394"/>
                </a:lnTo>
                <a:lnTo>
                  <a:pt x="194" y="396"/>
                </a:lnTo>
                <a:lnTo>
                  <a:pt x="196" y="396"/>
                </a:lnTo>
                <a:lnTo>
                  <a:pt x="197" y="397"/>
                </a:lnTo>
                <a:lnTo>
                  <a:pt x="198" y="398"/>
                </a:lnTo>
                <a:lnTo>
                  <a:pt x="197" y="399"/>
                </a:lnTo>
                <a:lnTo>
                  <a:pt x="197" y="402"/>
                </a:lnTo>
                <a:lnTo>
                  <a:pt x="198" y="402"/>
                </a:lnTo>
                <a:lnTo>
                  <a:pt x="200" y="400"/>
                </a:lnTo>
                <a:lnTo>
                  <a:pt x="201" y="403"/>
                </a:lnTo>
                <a:lnTo>
                  <a:pt x="202" y="405"/>
                </a:lnTo>
                <a:lnTo>
                  <a:pt x="205" y="405"/>
                </a:lnTo>
                <a:lnTo>
                  <a:pt x="209" y="407"/>
                </a:lnTo>
                <a:lnTo>
                  <a:pt x="208" y="405"/>
                </a:lnTo>
                <a:lnTo>
                  <a:pt x="204" y="403"/>
                </a:lnTo>
                <a:lnTo>
                  <a:pt x="202" y="400"/>
                </a:lnTo>
                <a:lnTo>
                  <a:pt x="201" y="398"/>
                </a:lnTo>
                <a:lnTo>
                  <a:pt x="202" y="397"/>
                </a:lnTo>
                <a:lnTo>
                  <a:pt x="204" y="398"/>
                </a:lnTo>
                <a:lnTo>
                  <a:pt x="208" y="399"/>
                </a:lnTo>
                <a:lnTo>
                  <a:pt x="212" y="400"/>
                </a:lnTo>
                <a:lnTo>
                  <a:pt x="209" y="397"/>
                </a:lnTo>
                <a:lnTo>
                  <a:pt x="204" y="394"/>
                </a:lnTo>
                <a:lnTo>
                  <a:pt x="200" y="389"/>
                </a:lnTo>
                <a:lnTo>
                  <a:pt x="200" y="385"/>
                </a:lnTo>
                <a:lnTo>
                  <a:pt x="202" y="386"/>
                </a:lnTo>
                <a:lnTo>
                  <a:pt x="204" y="386"/>
                </a:lnTo>
                <a:lnTo>
                  <a:pt x="205" y="389"/>
                </a:lnTo>
                <a:lnTo>
                  <a:pt x="209" y="391"/>
                </a:lnTo>
                <a:lnTo>
                  <a:pt x="208" y="392"/>
                </a:lnTo>
                <a:lnTo>
                  <a:pt x="209" y="395"/>
                </a:lnTo>
                <a:lnTo>
                  <a:pt x="211" y="395"/>
                </a:lnTo>
                <a:lnTo>
                  <a:pt x="212" y="397"/>
                </a:lnTo>
                <a:lnTo>
                  <a:pt x="212" y="397"/>
                </a:lnTo>
                <a:lnTo>
                  <a:pt x="214" y="397"/>
                </a:lnTo>
                <a:lnTo>
                  <a:pt x="214" y="396"/>
                </a:lnTo>
                <a:lnTo>
                  <a:pt x="214" y="396"/>
                </a:lnTo>
                <a:lnTo>
                  <a:pt x="215" y="397"/>
                </a:lnTo>
                <a:lnTo>
                  <a:pt x="215" y="398"/>
                </a:lnTo>
                <a:lnTo>
                  <a:pt x="217" y="399"/>
                </a:lnTo>
                <a:lnTo>
                  <a:pt x="218" y="402"/>
                </a:lnTo>
                <a:lnTo>
                  <a:pt x="218" y="402"/>
                </a:lnTo>
                <a:lnTo>
                  <a:pt x="218" y="403"/>
                </a:lnTo>
                <a:lnTo>
                  <a:pt x="219" y="404"/>
                </a:lnTo>
                <a:lnTo>
                  <a:pt x="221" y="404"/>
                </a:lnTo>
                <a:lnTo>
                  <a:pt x="221" y="403"/>
                </a:lnTo>
                <a:lnTo>
                  <a:pt x="222" y="402"/>
                </a:lnTo>
                <a:lnTo>
                  <a:pt x="223" y="404"/>
                </a:lnTo>
                <a:lnTo>
                  <a:pt x="226" y="406"/>
                </a:lnTo>
                <a:lnTo>
                  <a:pt x="228" y="407"/>
                </a:lnTo>
                <a:lnTo>
                  <a:pt x="230" y="408"/>
                </a:lnTo>
                <a:lnTo>
                  <a:pt x="233" y="407"/>
                </a:lnTo>
                <a:lnTo>
                  <a:pt x="235" y="406"/>
                </a:lnTo>
                <a:lnTo>
                  <a:pt x="231" y="403"/>
                </a:lnTo>
                <a:lnTo>
                  <a:pt x="227" y="398"/>
                </a:lnTo>
                <a:lnTo>
                  <a:pt x="222" y="395"/>
                </a:lnTo>
                <a:lnTo>
                  <a:pt x="219" y="391"/>
                </a:lnTo>
                <a:lnTo>
                  <a:pt x="218" y="391"/>
                </a:lnTo>
                <a:lnTo>
                  <a:pt x="218" y="392"/>
                </a:lnTo>
                <a:lnTo>
                  <a:pt x="213" y="387"/>
                </a:lnTo>
                <a:lnTo>
                  <a:pt x="208" y="382"/>
                </a:lnTo>
                <a:lnTo>
                  <a:pt x="202" y="379"/>
                </a:lnTo>
                <a:lnTo>
                  <a:pt x="200" y="377"/>
                </a:lnTo>
                <a:lnTo>
                  <a:pt x="198" y="375"/>
                </a:lnTo>
                <a:lnTo>
                  <a:pt x="196" y="374"/>
                </a:lnTo>
                <a:lnTo>
                  <a:pt x="194" y="373"/>
                </a:lnTo>
                <a:lnTo>
                  <a:pt x="193" y="371"/>
                </a:lnTo>
                <a:lnTo>
                  <a:pt x="189" y="370"/>
                </a:lnTo>
                <a:lnTo>
                  <a:pt x="187" y="369"/>
                </a:lnTo>
                <a:lnTo>
                  <a:pt x="186" y="366"/>
                </a:lnTo>
                <a:lnTo>
                  <a:pt x="184" y="365"/>
                </a:lnTo>
                <a:lnTo>
                  <a:pt x="173" y="358"/>
                </a:lnTo>
                <a:lnTo>
                  <a:pt x="163" y="353"/>
                </a:lnTo>
                <a:lnTo>
                  <a:pt x="162" y="353"/>
                </a:lnTo>
                <a:lnTo>
                  <a:pt x="160" y="352"/>
                </a:lnTo>
                <a:lnTo>
                  <a:pt x="159" y="350"/>
                </a:lnTo>
                <a:lnTo>
                  <a:pt x="156" y="349"/>
                </a:lnTo>
                <a:lnTo>
                  <a:pt x="155" y="349"/>
                </a:lnTo>
                <a:lnTo>
                  <a:pt x="154" y="348"/>
                </a:lnTo>
                <a:lnTo>
                  <a:pt x="153" y="348"/>
                </a:lnTo>
                <a:lnTo>
                  <a:pt x="153" y="347"/>
                </a:lnTo>
                <a:lnTo>
                  <a:pt x="152" y="347"/>
                </a:lnTo>
                <a:lnTo>
                  <a:pt x="151" y="347"/>
                </a:lnTo>
                <a:lnTo>
                  <a:pt x="151" y="346"/>
                </a:lnTo>
                <a:lnTo>
                  <a:pt x="149" y="345"/>
                </a:lnTo>
                <a:lnTo>
                  <a:pt x="148" y="346"/>
                </a:lnTo>
                <a:lnTo>
                  <a:pt x="147" y="346"/>
                </a:lnTo>
                <a:lnTo>
                  <a:pt x="147" y="345"/>
                </a:lnTo>
                <a:lnTo>
                  <a:pt x="146" y="345"/>
                </a:lnTo>
                <a:lnTo>
                  <a:pt x="146" y="346"/>
                </a:lnTo>
                <a:lnTo>
                  <a:pt x="146" y="346"/>
                </a:lnTo>
                <a:lnTo>
                  <a:pt x="145" y="346"/>
                </a:lnTo>
                <a:lnTo>
                  <a:pt x="145" y="346"/>
                </a:lnTo>
                <a:lnTo>
                  <a:pt x="145" y="345"/>
                </a:lnTo>
                <a:lnTo>
                  <a:pt x="145" y="342"/>
                </a:lnTo>
                <a:lnTo>
                  <a:pt x="145" y="344"/>
                </a:lnTo>
                <a:lnTo>
                  <a:pt x="144" y="345"/>
                </a:lnTo>
                <a:lnTo>
                  <a:pt x="143" y="344"/>
                </a:lnTo>
                <a:lnTo>
                  <a:pt x="144" y="342"/>
                </a:lnTo>
                <a:lnTo>
                  <a:pt x="143" y="344"/>
                </a:lnTo>
                <a:lnTo>
                  <a:pt x="143" y="342"/>
                </a:lnTo>
                <a:lnTo>
                  <a:pt x="140" y="344"/>
                </a:lnTo>
                <a:lnTo>
                  <a:pt x="138" y="341"/>
                </a:lnTo>
                <a:lnTo>
                  <a:pt x="138" y="344"/>
                </a:lnTo>
                <a:lnTo>
                  <a:pt x="137" y="345"/>
                </a:lnTo>
                <a:lnTo>
                  <a:pt x="134" y="341"/>
                </a:lnTo>
                <a:lnTo>
                  <a:pt x="128" y="339"/>
                </a:lnTo>
                <a:lnTo>
                  <a:pt x="128" y="342"/>
                </a:lnTo>
                <a:lnTo>
                  <a:pt x="128" y="344"/>
                </a:lnTo>
                <a:lnTo>
                  <a:pt x="123" y="341"/>
                </a:lnTo>
                <a:lnTo>
                  <a:pt x="122" y="337"/>
                </a:lnTo>
                <a:lnTo>
                  <a:pt x="121" y="333"/>
                </a:lnTo>
                <a:lnTo>
                  <a:pt x="118" y="332"/>
                </a:lnTo>
                <a:lnTo>
                  <a:pt x="120" y="336"/>
                </a:lnTo>
                <a:lnTo>
                  <a:pt x="122" y="339"/>
                </a:lnTo>
                <a:lnTo>
                  <a:pt x="116" y="339"/>
                </a:lnTo>
                <a:lnTo>
                  <a:pt x="112" y="339"/>
                </a:lnTo>
                <a:lnTo>
                  <a:pt x="110" y="336"/>
                </a:lnTo>
                <a:lnTo>
                  <a:pt x="105" y="336"/>
                </a:lnTo>
                <a:lnTo>
                  <a:pt x="106" y="335"/>
                </a:lnTo>
                <a:lnTo>
                  <a:pt x="106" y="333"/>
                </a:lnTo>
                <a:lnTo>
                  <a:pt x="60" y="323"/>
                </a:lnTo>
                <a:lnTo>
                  <a:pt x="104" y="333"/>
                </a:lnTo>
                <a:lnTo>
                  <a:pt x="98" y="330"/>
                </a:lnTo>
                <a:lnTo>
                  <a:pt x="93" y="329"/>
                </a:lnTo>
                <a:lnTo>
                  <a:pt x="87" y="325"/>
                </a:lnTo>
                <a:lnTo>
                  <a:pt x="81" y="322"/>
                </a:lnTo>
                <a:lnTo>
                  <a:pt x="77" y="322"/>
                </a:lnTo>
                <a:lnTo>
                  <a:pt x="73" y="319"/>
                </a:lnTo>
                <a:lnTo>
                  <a:pt x="66" y="319"/>
                </a:lnTo>
                <a:lnTo>
                  <a:pt x="58" y="315"/>
                </a:lnTo>
                <a:lnTo>
                  <a:pt x="56" y="314"/>
                </a:lnTo>
                <a:lnTo>
                  <a:pt x="55" y="309"/>
                </a:lnTo>
                <a:lnTo>
                  <a:pt x="54" y="306"/>
                </a:lnTo>
                <a:lnTo>
                  <a:pt x="55" y="303"/>
                </a:lnTo>
                <a:lnTo>
                  <a:pt x="63" y="302"/>
                </a:lnTo>
                <a:lnTo>
                  <a:pt x="70" y="303"/>
                </a:lnTo>
                <a:lnTo>
                  <a:pt x="71" y="300"/>
                </a:lnTo>
                <a:lnTo>
                  <a:pt x="71" y="298"/>
                </a:lnTo>
                <a:lnTo>
                  <a:pt x="77" y="299"/>
                </a:lnTo>
                <a:lnTo>
                  <a:pt x="81" y="303"/>
                </a:lnTo>
                <a:lnTo>
                  <a:pt x="81" y="306"/>
                </a:lnTo>
                <a:lnTo>
                  <a:pt x="79" y="306"/>
                </a:lnTo>
                <a:lnTo>
                  <a:pt x="80" y="307"/>
                </a:lnTo>
                <a:lnTo>
                  <a:pt x="83" y="306"/>
                </a:lnTo>
                <a:lnTo>
                  <a:pt x="82" y="307"/>
                </a:lnTo>
                <a:lnTo>
                  <a:pt x="81" y="307"/>
                </a:lnTo>
                <a:lnTo>
                  <a:pt x="83" y="308"/>
                </a:lnTo>
                <a:lnTo>
                  <a:pt x="86" y="309"/>
                </a:lnTo>
                <a:lnTo>
                  <a:pt x="87" y="308"/>
                </a:lnTo>
                <a:lnTo>
                  <a:pt x="88" y="307"/>
                </a:lnTo>
                <a:lnTo>
                  <a:pt x="88" y="308"/>
                </a:lnTo>
                <a:lnTo>
                  <a:pt x="88" y="309"/>
                </a:lnTo>
                <a:lnTo>
                  <a:pt x="91" y="311"/>
                </a:lnTo>
                <a:lnTo>
                  <a:pt x="94" y="312"/>
                </a:lnTo>
                <a:lnTo>
                  <a:pt x="93" y="308"/>
                </a:lnTo>
                <a:lnTo>
                  <a:pt x="93" y="305"/>
                </a:lnTo>
                <a:lnTo>
                  <a:pt x="94" y="306"/>
                </a:lnTo>
                <a:lnTo>
                  <a:pt x="95" y="306"/>
                </a:lnTo>
                <a:lnTo>
                  <a:pt x="95" y="304"/>
                </a:lnTo>
                <a:lnTo>
                  <a:pt x="95" y="302"/>
                </a:lnTo>
                <a:lnTo>
                  <a:pt x="96" y="304"/>
                </a:lnTo>
                <a:lnTo>
                  <a:pt x="98" y="306"/>
                </a:lnTo>
                <a:lnTo>
                  <a:pt x="97" y="309"/>
                </a:lnTo>
                <a:lnTo>
                  <a:pt x="101" y="312"/>
                </a:lnTo>
                <a:lnTo>
                  <a:pt x="101" y="311"/>
                </a:lnTo>
                <a:lnTo>
                  <a:pt x="102" y="309"/>
                </a:lnTo>
                <a:lnTo>
                  <a:pt x="102" y="311"/>
                </a:lnTo>
                <a:lnTo>
                  <a:pt x="102" y="311"/>
                </a:lnTo>
                <a:lnTo>
                  <a:pt x="102" y="309"/>
                </a:lnTo>
                <a:lnTo>
                  <a:pt x="102" y="308"/>
                </a:lnTo>
                <a:lnTo>
                  <a:pt x="110" y="311"/>
                </a:lnTo>
                <a:lnTo>
                  <a:pt x="118" y="314"/>
                </a:lnTo>
                <a:lnTo>
                  <a:pt x="118" y="313"/>
                </a:lnTo>
                <a:lnTo>
                  <a:pt x="118" y="313"/>
                </a:lnTo>
                <a:lnTo>
                  <a:pt x="119" y="314"/>
                </a:lnTo>
                <a:lnTo>
                  <a:pt x="121" y="316"/>
                </a:lnTo>
                <a:lnTo>
                  <a:pt x="121" y="315"/>
                </a:lnTo>
                <a:lnTo>
                  <a:pt x="122" y="315"/>
                </a:lnTo>
                <a:lnTo>
                  <a:pt x="122" y="314"/>
                </a:lnTo>
                <a:lnTo>
                  <a:pt x="123" y="314"/>
                </a:lnTo>
                <a:lnTo>
                  <a:pt x="124" y="315"/>
                </a:lnTo>
                <a:lnTo>
                  <a:pt x="126" y="316"/>
                </a:lnTo>
                <a:lnTo>
                  <a:pt x="128" y="319"/>
                </a:lnTo>
                <a:lnTo>
                  <a:pt x="130" y="320"/>
                </a:lnTo>
                <a:lnTo>
                  <a:pt x="131" y="320"/>
                </a:lnTo>
                <a:lnTo>
                  <a:pt x="132" y="320"/>
                </a:lnTo>
                <a:lnTo>
                  <a:pt x="134" y="321"/>
                </a:lnTo>
                <a:lnTo>
                  <a:pt x="134" y="322"/>
                </a:lnTo>
                <a:lnTo>
                  <a:pt x="136" y="322"/>
                </a:lnTo>
                <a:lnTo>
                  <a:pt x="138" y="322"/>
                </a:lnTo>
                <a:lnTo>
                  <a:pt x="138" y="324"/>
                </a:lnTo>
                <a:lnTo>
                  <a:pt x="140" y="324"/>
                </a:lnTo>
                <a:lnTo>
                  <a:pt x="142" y="324"/>
                </a:lnTo>
                <a:lnTo>
                  <a:pt x="143" y="324"/>
                </a:lnTo>
                <a:lnTo>
                  <a:pt x="147" y="328"/>
                </a:lnTo>
                <a:lnTo>
                  <a:pt x="151" y="327"/>
                </a:lnTo>
                <a:lnTo>
                  <a:pt x="151" y="327"/>
                </a:lnTo>
                <a:lnTo>
                  <a:pt x="149" y="325"/>
                </a:lnTo>
                <a:lnTo>
                  <a:pt x="152" y="327"/>
                </a:lnTo>
                <a:lnTo>
                  <a:pt x="152" y="328"/>
                </a:lnTo>
                <a:lnTo>
                  <a:pt x="152" y="329"/>
                </a:lnTo>
                <a:lnTo>
                  <a:pt x="152" y="330"/>
                </a:lnTo>
                <a:lnTo>
                  <a:pt x="155" y="332"/>
                </a:lnTo>
                <a:lnTo>
                  <a:pt x="157" y="332"/>
                </a:lnTo>
                <a:lnTo>
                  <a:pt x="160" y="331"/>
                </a:lnTo>
                <a:lnTo>
                  <a:pt x="162" y="331"/>
                </a:lnTo>
                <a:lnTo>
                  <a:pt x="161" y="328"/>
                </a:lnTo>
                <a:lnTo>
                  <a:pt x="160" y="325"/>
                </a:lnTo>
                <a:lnTo>
                  <a:pt x="165" y="327"/>
                </a:lnTo>
                <a:lnTo>
                  <a:pt x="170" y="328"/>
                </a:lnTo>
                <a:lnTo>
                  <a:pt x="175" y="331"/>
                </a:lnTo>
                <a:lnTo>
                  <a:pt x="180" y="332"/>
                </a:lnTo>
                <a:lnTo>
                  <a:pt x="182" y="336"/>
                </a:lnTo>
                <a:lnTo>
                  <a:pt x="186" y="339"/>
                </a:lnTo>
                <a:lnTo>
                  <a:pt x="190" y="340"/>
                </a:lnTo>
                <a:lnTo>
                  <a:pt x="196" y="341"/>
                </a:lnTo>
                <a:lnTo>
                  <a:pt x="198" y="341"/>
                </a:lnTo>
                <a:lnTo>
                  <a:pt x="202" y="339"/>
                </a:lnTo>
                <a:lnTo>
                  <a:pt x="203" y="341"/>
                </a:lnTo>
                <a:lnTo>
                  <a:pt x="203" y="342"/>
                </a:lnTo>
                <a:lnTo>
                  <a:pt x="208" y="342"/>
                </a:lnTo>
                <a:lnTo>
                  <a:pt x="211" y="345"/>
                </a:lnTo>
                <a:lnTo>
                  <a:pt x="210" y="346"/>
                </a:lnTo>
                <a:lnTo>
                  <a:pt x="210" y="347"/>
                </a:lnTo>
                <a:lnTo>
                  <a:pt x="215" y="348"/>
                </a:lnTo>
                <a:lnTo>
                  <a:pt x="221" y="354"/>
                </a:lnTo>
                <a:lnTo>
                  <a:pt x="221" y="353"/>
                </a:lnTo>
                <a:lnTo>
                  <a:pt x="222" y="353"/>
                </a:lnTo>
                <a:lnTo>
                  <a:pt x="222" y="354"/>
                </a:lnTo>
                <a:lnTo>
                  <a:pt x="222" y="355"/>
                </a:lnTo>
                <a:lnTo>
                  <a:pt x="225" y="355"/>
                </a:lnTo>
                <a:lnTo>
                  <a:pt x="225" y="357"/>
                </a:lnTo>
                <a:lnTo>
                  <a:pt x="227" y="358"/>
                </a:lnTo>
                <a:lnTo>
                  <a:pt x="229" y="360"/>
                </a:lnTo>
                <a:lnTo>
                  <a:pt x="231" y="362"/>
                </a:lnTo>
                <a:lnTo>
                  <a:pt x="235" y="364"/>
                </a:lnTo>
                <a:lnTo>
                  <a:pt x="236" y="364"/>
                </a:lnTo>
                <a:lnTo>
                  <a:pt x="237" y="364"/>
                </a:lnTo>
                <a:lnTo>
                  <a:pt x="237" y="365"/>
                </a:lnTo>
                <a:lnTo>
                  <a:pt x="238" y="366"/>
                </a:lnTo>
                <a:lnTo>
                  <a:pt x="241" y="366"/>
                </a:lnTo>
                <a:lnTo>
                  <a:pt x="242" y="367"/>
                </a:lnTo>
                <a:lnTo>
                  <a:pt x="242" y="366"/>
                </a:lnTo>
                <a:lnTo>
                  <a:pt x="243" y="366"/>
                </a:lnTo>
                <a:lnTo>
                  <a:pt x="244" y="371"/>
                </a:lnTo>
                <a:lnTo>
                  <a:pt x="250" y="374"/>
                </a:lnTo>
                <a:lnTo>
                  <a:pt x="254" y="378"/>
                </a:lnTo>
                <a:lnTo>
                  <a:pt x="258" y="382"/>
                </a:lnTo>
                <a:lnTo>
                  <a:pt x="261" y="385"/>
                </a:lnTo>
                <a:lnTo>
                  <a:pt x="263" y="386"/>
                </a:lnTo>
                <a:lnTo>
                  <a:pt x="264" y="387"/>
                </a:lnTo>
                <a:lnTo>
                  <a:pt x="266" y="389"/>
                </a:lnTo>
                <a:lnTo>
                  <a:pt x="267" y="389"/>
                </a:lnTo>
                <a:lnTo>
                  <a:pt x="268" y="389"/>
                </a:lnTo>
                <a:lnTo>
                  <a:pt x="268" y="389"/>
                </a:lnTo>
                <a:lnTo>
                  <a:pt x="269" y="391"/>
                </a:lnTo>
                <a:lnTo>
                  <a:pt x="270" y="394"/>
                </a:lnTo>
                <a:lnTo>
                  <a:pt x="272" y="395"/>
                </a:lnTo>
                <a:lnTo>
                  <a:pt x="272" y="396"/>
                </a:lnTo>
                <a:lnTo>
                  <a:pt x="271" y="397"/>
                </a:lnTo>
                <a:lnTo>
                  <a:pt x="274" y="398"/>
                </a:lnTo>
                <a:lnTo>
                  <a:pt x="276" y="399"/>
                </a:lnTo>
                <a:lnTo>
                  <a:pt x="277" y="400"/>
                </a:lnTo>
                <a:lnTo>
                  <a:pt x="278" y="400"/>
                </a:lnTo>
                <a:lnTo>
                  <a:pt x="278" y="400"/>
                </a:lnTo>
                <a:lnTo>
                  <a:pt x="279" y="400"/>
                </a:lnTo>
                <a:lnTo>
                  <a:pt x="280" y="402"/>
                </a:lnTo>
                <a:lnTo>
                  <a:pt x="282" y="404"/>
                </a:lnTo>
                <a:lnTo>
                  <a:pt x="283" y="403"/>
                </a:lnTo>
                <a:lnTo>
                  <a:pt x="280" y="400"/>
                </a:lnTo>
                <a:lnTo>
                  <a:pt x="284" y="398"/>
                </a:lnTo>
                <a:lnTo>
                  <a:pt x="287" y="402"/>
                </a:lnTo>
                <a:lnTo>
                  <a:pt x="291" y="405"/>
                </a:lnTo>
                <a:lnTo>
                  <a:pt x="294" y="407"/>
                </a:lnTo>
                <a:lnTo>
                  <a:pt x="295" y="408"/>
                </a:lnTo>
                <a:lnTo>
                  <a:pt x="296" y="407"/>
                </a:lnTo>
                <a:lnTo>
                  <a:pt x="297" y="408"/>
                </a:lnTo>
                <a:lnTo>
                  <a:pt x="299" y="410"/>
                </a:lnTo>
                <a:lnTo>
                  <a:pt x="300" y="410"/>
                </a:lnTo>
                <a:lnTo>
                  <a:pt x="301" y="411"/>
                </a:lnTo>
                <a:lnTo>
                  <a:pt x="303" y="413"/>
                </a:lnTo>
                <a:lnTo>
                  <a:pt x="307" y="414"/>
                </a:lnTo>
                <a:lnTo>
                  <a:pt x="304" y="411"/>
                </a:lnTo>
                <a:lnTo>
                  <a:pt x="301" y="408"/>
                </a:lnTo>
                <a:lnTo>
                  <a:pt x="300" y="404"/>
                </a:lnTo>
                <a:lnTo>
                  <a:pt x="303" y="407"/>
                </a:lnTo>
                <a:lnTo>
                  <a:pt x="304" y="406"/>
                </a:lnTo>
                <a:lnTo>
                  <a:pt x="307" y="405"/>
                </a:lnTo>
                <a:lnTo>
                  <a:pt x="304" y="404"/>
                </a:lnTo>
                <a:lnTo>
                  <a:pt x="302" y="402"/>
                </a:lnTo>
                <a:lnTo>
                  <a:pt x="302" y="399"/>
                </a:lnTo>
                <a:lnTo>
                  <a:pt x="302" y="397"/>
                </a:lnTo>
                <a:lnTo>
                  <a:pt x="303" y="397"/>
                </a:lnTo>
                <a:lnTo>
                  <a:pt x="304" y="398"/>
                </a:lnTo>
                <a:lnTo>
                  <a:pt x="309" y="405"/>
                </a:lnTo>
                <a:lnTo>
                  <a:pt x="311" y="413"/>
                </a:lnTo>
                <a:lnTo>
                  <a:pt x="316" y="419"/>
                </a:lnTo>
                <a:lnTo>
                  <a:pt x="317" y="424"/>
                </a:lnTo>
                <a:lnTo>
                  <a:pt x="315" y="424"/>
                </a:lnTo>
                <a:lnTo>
                  <a:pt x="313" y="423"/>
                </a:lnTo>
                <a:lnTo>
                  <a:pt x="310" y="423"/>
                </a:lnTo>
                <a:lnTo>
                  <a:pt x="308" y="424"/>
                </a:lnTo>
                <a:lnTo>
                  <a:pt x="317" y="435"/>
                </a:lnTo>
                <a:lnTo>
                  <a:pt x="320" y="446"/>
                </a:lnTo>
                <a:lnTo>
                  <a:pt x="311" y="436"/>
                </a:lnTo>
                <a:lnTo>
                  <a:pt x="302" y="424"/>
                </a:lnTo>
                <a:lnTo>
                  <a:pt x="296" y="417"/>
                </a:lnTo>
                <a:lnTo>
                  <a:pt x="291" y="413"/>
                </a:lnTo>
                <a:lnTo>
                  <a:pt x="303" y="429"/>
                </a:lnTo>
                <a:lnTo>
                  <a:pt x="317" y="446"/>
                </a:lnTo>
                <a:lnTo>
                  <a:pt x="316" y="447"/>
                </a:lnTo>
                <a:lnTo>
                  <a:pt x="315" y="447"/>
                </a:lnTo>
                <a:lnTo>
                  <a:pt x="313" y="445"/>
                </a:lnTo>
                <a:lnTo>
                  <a:pt x="311" y="443"/>
                </a:lnTo>
                <a:lnTo>
                  <a:pt x="307" y="439"/>
                </a:lnTo>
                <a:lnTo>
                  <a:pt x="303" y="435"/>
                </a:lnTo>
                <a:lnTo>
                  <a:pt x="295" y="427"/>
                </a:lnTo>
                <a:lnTo>
                  <a:pt x="287" y="417"/>
                </a:lnTo>
                <a:lnTo>
                  <a:pt x="278" y="410"/>
                </a:lnTo>
                <a:lnTo>
                  <a:pt x="270" y="400"/>
                </a:lnTo>
                <a:lnTo>
                  <a:pt x="266" y="396"/>
                </a:lnTo>
                <a:lnTo>
                  <a:pt x="260" y="394"/>
                </a:lnTo>
                <a:lnTo>
                  <a:pt x="261" y="392"/>
                </a:lnTo>
                <a:lnTo>
                  <a:pt x="261" y="392"/>
                </a:lnTo>
                <a:lnTo>
                  <a:pt x="258" y="389"/>
                </a:lnTo>
                <a:lnTo>
                  <a:pt x="255" y="387"/>
                </a:lnTo>
                <a:lnTo>
                  <a:pt x="250" y="382"/>
                </a:lnTo>
                <a:lnTo>
                  <a:pt x="245" y="379"/>
                </a:lnTo>
                <a:lnTo>
                  <a:pt x="244" y="379"/>
                </a:lnTo>
                <a:lnTo>
                  <a:pt x="243" y="379"/>
                </a:lnTo>
                <a:lnTo>
                  <a:pt x="243" y="378"/>
                </a:lnTo>
                <a:lnTo>
                  <a:pt x="244" y="378"/>
                </a:lnTo>
                <a:lnTo>
                  <a:pt x="244" y="378"/>
                </a:lnTo>
                <a:lnTo>
                  <a:pt x="243" y="377"/>
                </a:lnTo>
                <a:lnTo>
                  <a:pt x="243" y="375"/>
                </a:lnTo>
                <a:lnTo>
                  <a:pt x="242" y="375"/>
                </a:lnTo>
                <a:lnTo>
                  <a:pt x="242" y="374"/>
                </a:lnTo>
                <a:lnTo>
                  <a:pt x="242" y="372"/>
                </a:lnTo>
                <a:lnTo>
                  <a:pt x="242" y="371"/>
                </a:lnTo>
                <a:lnTo>
                  <a:pt x="241" y="369"/>
                </a:lnTo>
                <a:lnTo>
                  <a:pt x="241" y="370"/>
                </a:lnTo>
                <a:lnTo>
                  <a:pt x="241" y="370"/>
                </a:lnTo>
                <a:lnTo>
                  <a:pt x="241" y="375"/>
                </a:lnTo>
                <a:lnTo>
                  <a:pt x="242" y="380"/>
                </a:lnTo>
                <a:lnTo>
                  <a:pt x="246" y="381"/>
                </a:lnTo>
                <a:lnTo>
                  <a:pt x="248" y="385"/>
                </a:lnTo>
                <a:lnTo>
                  <a:pt x="250" y="385"/>
                </a:lnTo>
                <a:lnTo>
                  <a:pt x="250" y="386"/>
                </a:lnTo>
                <a:lnTo>
                  <a:pt x="250" y="385"/>
                </a:lnTo>
                <a:lnTo>
                  <a:pt x="250" y="385"/>
                </a:lnTo>
                <a:lnTo>
                  <a:pt x="252" y="388"/>
                </a:lnTo>
                <a:lnTo>
                  <a:pt x="255" y="390"/>
                </a:lnTo>
                <a:lnTo>
                  <a:pt x="256" y="392"/>
                </a:lnTo>
                <a:lnTo>
                  <a:pt x="256" y="395"/>
                </a:lnTo>
                <a:lnTo>
                  <a:pt x="259" y="394"/>
                </a:lnTo>
                <a:lnTo>
                  <a:pt x="261" y="395"/>
                </a:lnTo>
                <a:lnTo>
                  <a:pt x="260" y="395"/>
                </a:lnTo>
                <a:lnTo>
                  <a:pt x="259" y="394"/>
                </a:lnTo>
                <a:lnTo>
                  <a:pt x="260" y="397"/>
                </a:lnTo>
                <a:lnTo>
                  <a:pt x="261" y="399"/>
                </a:lnTo>
                <a:lnTo>
                  <a:pt x="261" y="399"/>
                </a:lnTo>
                <a:lnTo>
                  <a:pt x="262" y="399"/>
                </a:lnTo>
                <a:lnTo>
                  <a:pt x="262" y="399"/>
                </a:lnTo>
                <a:lnTo>
                  <a:pt x="263" y="399"/>
                </a:lnTo>
                <a:lnTo>
                  <a:pt x="264" y="402"/>
                </a:lnTo>
                <a:lnTo>
                  <a:pt x="266" y="404"/>
                </a:lnTo>
                <a:lnTo>
                  <a:pt x="267" y="403"/>
                </a:lnTo>
                <a:lnTo>
                  <a:pt x="268" y="403"/>
                </a:lnTo>
                <a:lnTo>
                  <a:pt x="268" y="403"/>
                </a:lnTo>
                <a:lnTo>
                  <a:pt x="268" y="404"/>
                </a:lnTo>
                <a:lnTo>
                  <a:pt x="267" y="404"/>
                </a:lnTo>
                <a:lnTo>
                  <a:pt x="267" y="404"/>
                </a:lnTo>
                <a:lnTo>
                  <a:pt x="267" y="404"/>
                </a:lnTo>
                <a:lnTo>
                  <a:pt x="268" y="404"/>
                </a:lnTo>
                <a:lnTo>
                  <a:pt x="268" y="404"/>
                </a:lnTo>
                <a:lnTo>
                  <a:pt x="269" y="404"/>
                </a:lnTo>
                <a:lnTo>
                  <a:pt x="268" y="406"/>
                </a:lnTo>
                <a:lnTo>
                  <a:pt x="268" y="407"/>
                </a:lnTo>
                <a:lnTo>
                  <a:pt x="269" y="407"/>
                </a:lnTo>
                <a:lnTo>
                  <a:pt x="269" y="408"/>
                </a:lnTo>
                <a:lnTo>
                  <a:pt x="268" y="410"/>
                </a:lnTo>
                <a:lnTo>
                  <a:pt x="270" y="411"/>
                </a:lnTo>
                <a:lnTo>
                  <a:pt x="267" y="410"/>
                </a:lnTo>
                <a:lnTo>
                  <a:pt x="263" y="407"/>
                </a:lnTo>
                <a:lnTo>
                  <a:pt x="262" y="404"/>
                </a:lnTo>
                <a:lnTo>
                  <a:pt x="261" y="402"/>
                </a:lnTo>
                <a:lnTo>
                  <a:pt x="260" y="403"/>
                </a:lnTo>
                <a:lnTo>
                  <a:pt x="259" y="403"/>
                </a:lnTo>
                <a:lnTo>
                  <a:pt x="252" y="395"/>
                </a:lnTo>
                <a:lnTo>
                  <a:pt x="243" y="388"/>
                </a:lnTo>
                <a:lnTo>
                  <a:pt x="234" y="380"/>
                </a:lnTo>
                <a:lnTo>
                  <a:pt x="223" y="372"/>
                </a:lnTo>
                <a:lnTo>
                  <a:pt x="213" y="363"/>
                </a:lnTo>
                <a:lnTo>
                  <a:pt x="203" y="356"/>
                </a:lnTo>
                <a:lnTo>
                  <a:pt x="208" y="361"/>
                </a:lnTo>
                <a:lnTo>
                  <a:pt x="212" y="367"/>
                </a:lnTo>
                <a:lnTo>
                  <a:pt x="215" y="370"/>
                </a:lnTo>
                <a:lnTo>
                  <a:pt x="218" y="371"/>
                </a:lnTo>
                <a:lnTo>
                  <a:pt x="221" y="373"/>
                </a:lnTo>
                <a:lnTo>
                  <a:pt x="221" y="374"/>
                </a:lnTo>
                <a:lnTo>
                  <a:pt x="222" y="375"/>
                </a:lnTo>
                <a:lnTo>
                  <a:pt x="223" y="375"/>
                </a:lnTo>
                <a:lnTo>
                  <a:pt x="225" y="377"/>
                </a:lnTo>
                <a:lnTo>
                  <a:pt x="227" y="379"/>
                </a:lnTo>
                <a:lnTo>
                  <a:pt x="228" y="380"/>
                </a:lnTo>
                <a:lnTo>
                  <a:pt x="229" y="381"/>
                </a:lnTo>
                <a:lnTo>
                  <a:pt x="233" y="383"/>
                </a:lnTo>
                <a:lnTo>
                  <a:pt x="236" y="387"/>
                </a:lnTo>
                <a:lnTo>
                  <a:pt x="239" y="391"/>
                </a:lnTo>
                <a:lnTo>
                  <a:pt x="245" y="395"/>
                </a:lnTo>
                <a:lnTo>
                  <a:pt x="248" y="399"/>
                </a:lnTo>
                <a:lnTo>
                  <a:pt x="253" y="403"/>
                </a:lnTo>
                <a:lnTo>
                  <a:pt x="253" y="402"/>
                </a:lnTo>
                <a:lnTo>
                  <a:pt x="254" y="402"/>
                </a:lnTo>
                <a:lnTo>
                  <a:pt x="259" y="410"/>
                </a:lnTo>
                <a:lnTo>
                  <a:pt x="268" y="419"/>
                </a:lnTo>
                <a:lnTo>
                  <a:pt x="274" y="424"/>
                </a:lnTo>
                <a:lnTo>
                  <a:pt x="278" y="430"/>
                </a:lnTo>
                <a:lnTo>
                  <a:pt x="282" y="435"/>
                </a:lnTo>
                <a:lnTo>
                  <a:pt x="285" y="438"/>
                </a:lnTo>
                <a:lnTo>
                  <a:pt x="292" y="445"/>
                </a:lnTo>
                <a:lnTo>
                  <a:pt x="297" y="453"/>
                </a:lnTo>
                <a:lnTo>
                  <a:pt x="300" y="456"/>
                </a:lnTo>
                <a:lnTo>
                  <a:pt x="302" y="460"/>
                </a:lnTo>
                <a:lnTo>
                  <a:pt x="304" y="461"/>
                </a:lnTo>
                <a:lnTo>
                  <a:pt x="309" y="463"/>
                </a:lnTo>
                <a:lnTo>
                  <a:pt x="309" y="465"/>
                </a:lnTo>
                <a:lnTo>
                  <a:pt x="310" y="466"/>
                </a:lnTo>
                <a:lnTo>
                  <a:pt x="311" y="469"/>
                </a:lnTo>
                <a:lnTo>
                  <a:pt x="311" y="470"/>
                </a:lnTo>
                <a:lnTo>
                  <a:pt x="312" y="471"/>
                </a:lnTo>
                <a:lnTo>
                  <a:pt x="315" y="473"/>
                </a:lnTo>
                <a:lnTo>
                  <a:pt x="316" y="475"/>
                </a:lnTo>
                <a:lnTo>
                  <a:pt x="317" y="478"/>
                </a:lnTo>
                <a:lnTo>
                  <a:pt x="315" y="477"/>
                </a:lnTo>
                <a:lnTo>
                  <a:pt x="312" y="475"/>
                </a:lnTo>
                <a:lnTo>
                  <a:pt x="312" y="474"/>
                </a:lnTo>
                <a:lnTo>
                  <a:pt x="312" y="473"/>
                </a:lnTo>
                <a:lnTo>
                  <a:pt x="310" y="472"/>
                </a:lnTo>
                <a:lnTo>
                  <a:pt x="308" y="472"/>
                </a:lnTo>
                <a:lnTo>
                  <a:pt x="310" y="473"/>
                </a:lnTo>
                <a:lnTo>
                  <a:pt x="311" y="475"/>
                </a:lnTo>
                <a:lnTo>
                  <a:pt x="310" y="475"/>
                </a:lnTo>
                <a:lnTo>
                  <a:pt x="310" y="475"/>
                </a:lnTo>
                <a:lnTo>
                  <a:pt x="310" y="475"/>
                </a:lnTo>
                <a:lnTo>
                  <a:pt x="311" y="475"/>
                </a:lnTo>
                <a:lnTo>
                  <a:pt x="309" y="477"/>
                </a:lnTo>
                <a:lnTo>
                  <a:pt x="307" y="475"/>
                </a:lnTo>
                <a:lnTo>
                  <a:pt x="305" y="472"/>
                </a:lnTo>
                <a:lnTo>
                  <a:pt x="307" y="469"/>
                </a:lnTo>
                <a:lnTo>
                  <a:pt x="304" y="465"/>
                </a:lnTo>
                <a:lnTo>
                  <a:pt x="301" y="463"/>
                </a:lnTo>
                <a:lnTo>
                  <a:pt x="300" y="461"/>
                </a:lnTo>
                <a:lnTo>
                  <a:pt x="299" y="460"/>
                </a:lnTo>
                <a:lnTo>
                  <a:pt x="299" y="460"/>
                </a:lnTo>
                <a:lnTo>
                  <a:pt x="299" y="458"/>
                </a:lnTo>
                <a:lnTo>
                  <a:pt x="294" y="454"/>
                </a:lnTo>
                <a:lnTo>
                  <a:pt x="288" y="448"/>
                </a:lnTo>
                <a:lnTo>
                  <a:pt x="283" y="441"/>
                </a:lnTo>
                <a:lnTo>
                  <a:pt x="277" y="433"/>
                </a:lnTo>
                <a:lnTo>
                  <a:pt x="261" y="419"/>
                </a:lnTo>
                <a:lnTo>
                  <a:pt x="245" y="404"/>
                </a:lnTo>
                <a:lnTo>
                  <a:pt x="241" y="399"/>
                </a:lnTo>
                <a:lnTo>
                  <a:pt x="235" y="394"/>
                </a:lnTo>
                <a:lnTo>
                  <a:pt x="227" y="387"/>
                </a:lnTo>
                <a:lnTo>
                  <a:pt x="219" y="380"/>
                </a:lnTo>
                <a:lnTo>
                  <a:pt x="219" y="381"/>
                </a:lnTo>
                <a:lnTo>
                  <a:pt x="218" y="381"/>
                </a:lnTo>
                <a:lnTo>
                  <a:pt x="215" y="378"/>
                </a:lnTo>
                <a:lnTo>
                  <a:pt x="212" y="375"/>
                </a:lnTo>
                <a:lnTo>
                  <a:pt x="208" y="371"/>
                </a:lnTo>
                <a:lnTo>
                  <a:pt x="202" y="367"/>
                </a:lnTo>
                <a:lnTo>
                  <a:pt x="197" y="365"/>
                </a:lnTo>
                <a:lnTo>
                  <a:pt x="194" y="363"/>
                </a:lnTo>
                <a:lnTo>
                  <a:pt x="189" y="360"/>
                </a:lnTo>
                <a:lnTo>
                  <a:pt x="186" y="360"/>
                </a:lnTo>
                <a:lnTo>
                  <a:pt x="190" y="363"/>
                </a:lnTo>
                <a:lnTo>
                  <a:pt x="195" y="365"/>
                </a:lnTo>
                <a:lnTo>
                  <a:pt x="198" y="369"/>
                </a:lnTo>
                <a:lnTo>
                  <a:pt x="201" y="371"/>
                </a:lnTo>
                <a:lnTo>
                  <a:pt x="208" y="375"/>
                </a:lnTo>
                <a:lnTo>
                  <a:pt x="213" y="379"/>
                </a:lnTo>
                <a:lnTo>
                  <a:pt x="215" y="381"/>
                </a:lnTo>
                <a:lnTo>
                  <a:pt x="218" y="385"/>
                </a:lnTo>
                <a:lnTo>
                  <a:pt x="220" y="387"/>
                </a:lnTo>
                <a:lnTo>
                  <a:pt x="223" y="389"/>
                </a:lnTo>
                <a:lnTo>
                  <a:pt x="230" y="395"/>
                </a:lnTo>
                <a:lnTo>
                  <a:pt x="237" y="400"/>
                </a:lnTo>
                <a:lnTo>
                  <a:pt x="243" y="410"/>
                </a:lnTo>
                <a:lnTo>
                  <a:pt x="251" y="417"/>
                </a:lnTo>
                <a:lnTo>
                  <a:pt x="251" y="417"/>
                </a:lnTo>
                <a:lnTo>
                  <a:pt x="251" y="416"/>
                </a:lnTo>
                <a:lnTo>
                  <a:pt x="252" y="416"/>
                </a:lnTo>
                <a:lnTo>
                  <a:pt x="253" y="416"/>
                </a:lnTo>
                <a:lnTo>
                  <a:pt x="254" y="419"/>
                </a:lnTo>
                <a:lnTo>
                  <a:pt x="256" y="420"/>
                </a:lnTo>
                <a:lnTo>
                  <a:pt x="255" y="421"/>
                </a:lnTo>
                <a:lnTo>
                  <a:pt x="254" y="422"/>
                </a:lnTo>
                <a:lnTo>
                  <a:pt x="255" y="422"/>
                </a:lnTo>
                <a:lnTo>
                  <a:pt x="256" y="423"/>
                </a:lnTo>
                <a:lnTo>
                  <a:pt x="256" y="424"/>
                </a:lnTo>
                <a:lnTo>
                  <a:pt x="256" y="425"/>
                </a:lnTo>
                <a:lnTo>
                  <a:pt x="258" y="425"/>
                </a:lnTo>
                <a:lnTo>
                  <a:pt x="258" y="425"/>
                </a:lnTo>
                <a:lnTo>
                  <a:pt x="259" y="425"/>
                </a:lnTo>
                <a:lnTo>
                  <a:pt x="260" y="425"/>
                </a:lnTo>
                <a:lnTo>
                  <a:pt x="261" y="428"/>
                </a:lnTo>
                <a:lnTo>
                  <a:pt x="261" y="430"/>
                </a:lnTo>
                <a:lnTo>
                  <a:pt x="262" y="429"/>
                </a:lnTo>
                <a:lnTo>
                  <a:pt x="263" y="430"/>
                </a:lnTo>
                <a:lnTo>
                  <a:pt x="263" y="430"/>
                </a:lnTo>
                <a:lnTo>
                  <a:pt x="263" y="431"/>
                </a:lnTo>
                <a:lnTo>
                  <a:pt x="266" y="429"/>
                </a:lnTo>
                <a:lnTo>
                  <a:pt x="268" y="431"/>
                </a:lnTo>
                <a:lnTo>
                  <a:pt x="267" y="431"/>
                </a:lnTo>
                <a:lnTo>
                  <a:pt x="266" y="432"/>
                </a:lnTo>
                <a:lnTo>
                  <a:pt x="269" y="435"/>
                </a:lnTo>
                <a:lnTo>
                  <a:pt x="271" y="437"/>
                </a:lnTo>
                <a:lnTo>
                  <a:pt x="274" y="437"/>
                </a:lnTo>
                <a:lnTo>
                  <a:pt x="275" y="439"/>
                </a:lnTo>
                <a:lnTo>
                  <a:pt x="275" y="440"/>
                </a:lnTo>
                <a:lnTo>
                  <a:pt x="274" y="443"/>
                </a:lnTo>
                <a:lnTo>
                  <a:pt x="275" y="443"/>
                </a:lnTo>
                <a:lnTo>
                  <a:pt x="277" y="441"/>
                </a:lnTo>
                <a:lnTo>
                  <a:pt x="277" y="444"/>
                </a:lnTo>
                <a:lnTo>
                  <a:pt x="279" y="444"/>
                </a:lnTo>
                <a:lnTo>
                  <a:pt x="280" y="445"/>
                </a:lnTo>
                <a:lnTo>
                  <a:pt x="280" y="446"/>
                </a:lnTo>
                <a:lnTo>
                  <a:pt x="282" y="446"/>
                </a:lnTo>
                <a:lnTo>
                  <a:pt x="282" y="447"/>
                </a:lnTo>
                <a:lnTo>
                  <a:pt x="283" y="447"/>
                </a:lnTo>
                <a:lnTo>
                  <a:pt x="283" y="447"/>
                </a:lnTo>
                <a:lnTo>
                  <a:pt x="284" y="448"/>
                </a:lnTo>
                <a:lnTo>
                  <a:pt x="284" y="449"/>
                </a:lnTo>
                <a:lnTo>
                  <a:pt x="285" y="450"/>
                </a:lnTo>
                <a:lnTo>
                  <a:pt x="287" y="452"/>
                </a:lnTo>
                <a:lnTo>
                  <a:pt x="287" y="454"/>
                </a:lnTo>
                <a:lnTo>
                  <a:pt x="287" y="455"/>
                </a:lnTo>
                <a:lnTo>
                  <a:pt x="289" y="456"/>
                </a:lnTo>
                <a:lnTo>
                  <a:pt x="289" y="460"/>
                </a:lnTo>
                <a:lnTo>
                  <a:pt x="291" y="462"/>
                </a:lnTo>
                <a:lnTo>
                  <a:pt x="291" y="465"/>
                </a:lnTo>
                <a:lnTo>
                  <a:pt x="288" y="464"/>
                </a:lnTo>
                <a:lnTo>
                  <a:pt x="287" y="463"/>
                </a:lnTo>
                <a:lnTo>
                  <a:pt x="287" y="463"/>
                </a:lnTo>
                <a:lnTo>
                  <a:pt x="286" y="463"/>
                </a:lnTo>
                <a:lnTo>
                  <a:pt x="287" y="465"/>
                </a:lnTo>
                <a:lnTo>
                  <a:pt x="289" y="469"/>
                </a:lnTo>
                <a:lnTo>
                  <a:pt x="293" y="470"/>
                </a:lnTo>
                <a:lnTo>
                  <a:pt x="294" y="469"/>
                </a:lnTo>
                <a:lnTo>
                  <a:pt x="294" y="469"/>
                </a:lnTo>
                <a:lnTo>
                  <a:pt x="295" y="469"/>
                </a:lnTo>
                <a:lnTo>
                  <a:pt x="294" y="471"/>
                </a:lnTo>
                <a:lnTo>
                  <a:pt x="294" y="473"/>
                </a:lnTo>
                <a:lnTo>
                  <a:pt x="296" y="474"/>
                </a:lnTo>
                <a:lnTo>
                  <a:pt x="299" y="475"/>
                </a:lnTo>
                <a:lnTo>
                  <a:pt x="301" y="480"/>
                </a:lnTo>
                <a:lnTo>
                  <a:pt x="300" y="483"/>
                </a:lnTo>
                <a:lnTo>
                  <a:pt x="302" y="483"/>
                </a:lnTo>
                <a:lnTo>
                  <a:pt x="303" y="483"/>
                </a:lnTo>
                <a:lnTo>
                  <a:pt x="302" y="486"/>
                </a:lnTo>
                <a:lnTo>
                  <a:pt x="301" y="488"/>
                </a:lnTo>
                <a:lnTo>
                  <a:pt x="303" y="489"/>
                </a:lnTo>
                <a:lnTo>
                  <a:pt x="305" y="491"/>
                </a:lnTo>
                <a:lnTo>
                  <a:pt x="307" y="495"/>
                </a:lnTo>
                <a:lnTo>
                  <a:pt x="309" y="497"/>
                </a:lnTo>
                <a:lnTo>
                  <a:pt x="308" y="495"/>
                </a:lnTo>
                <a:lnTo>
                  <a:pt x="307" y="493"/>
                </a:lnTo>
                <a:lnTo>
                  <a:pt x="308" y="490"/>
                </a:lnTo>
                <a:lnTo>
                  <a:pt x="310" y="488"/>
                </a:lnTo>
                <a:lnTo>
                  <a:pt x="311" y="491"/>
                </a:lnTo>
                <a:lnTo>
                  <a:pt x="313" y="495"/>
                </a:lnTo>
                <a:lnTo>
                  <a:pt x="315" y="497"/>
                </a:lnTo>
                <a:lnTo>
                  <a:pt x="317" y="499"/>
                </a:lnTo>
                <a:lnTo>
                  <a:pt x="317" y="502"/>
                </a:lnTo>
                <a:lnTo>
                  <a:pt x="317" y="503"/>
                </a:lnTo>
                <a:lnTo>
                  <a:pt x="322" y="503"/>
                </a:lnTo>
                <a:lnTo>
                  <a:pt x="327" y="503"/>
                </a:lnTo>
                <a:lnTo>
                  <a:pt x="326" y="502"/>
                </a:lnTo>
                <a:lnTo>
                  <a:pt x="324" y="499"/>
                </a:lnTo>
                <a:lnTo>
                  <a:pt x="324" y="502"/>
                </a:lnTo>
                <a:lnTo>
                  <a:pt x="322" y="502"/>
                </a:lnTo>
                <a:lnTo>
                  <a:pt x="322" y="500"/>
                </a:lnTo>
                <a:lnTo>
                  <a:pt x="322" y="500"/>
                </a:lnTo>
                <a:lnTo>
                  <a:pt x="318" y="498"/>
                </a:lnTo>
                <a:lnTo>
                  <a:pt x="315" y="495"/>
                </a:lnTo>
                <a:lnTo>
                  <a:pt x="313" y="490"/>
                </a:lnTo>
                <a:lnTo>
                  <a:pt x="313" y="488"/>
                </a:lnTo>
                <a:lnTo>
                  <a:pt x="317" y="486"/>
                </a:lnTo>
                <a:lnTo>
                  <a:pt x="319" y="483"/>
                </a:lnTo>
                <a:lnTo>
                  <a:pt x="319" y="481"/>
                </a:lnTo>
                <a:lnTo>
                  <a:pt x="320" y="480"/>
                </a:lnTo>
                <a:lnTo>
                  <a:pt x="324" y="481"/>
                </a:lnTo>
                <a:lnTo>
                  <a:pt x="326" y="486"/>
                </a:lnTo>
                <a:lnTo>
                  <a:pt x="327" y="488"/>
                </a:lnTo>
                <a:lnTo>
                  <a:pt x="328" y="491"/>
                </a:lnTo>
                <a:lnTo>
                  <a:pt x="329" y="494"/>
                </a:lnTo>
                <a:lnTo>
                  <a:pt x="330" y="495"/>
                </a:lnTo>
                <a:lnTo>
                  <a:pt x="330" y="495"/>
                </a:lnTo>
                <a:lnTo>
                  <a:pt x="332" y="495"/>
                </a:lnTo>
                <a:lnTo>
                  <a:pt x="332" y="496"/>
                </a:lnTo>
                <a:lnTo>
                  <a:pt x="332" y="498"/>
                </a:lnTo>
                <a:lnTo>
                  <a:pt x="333" y="497"/>
                </a:lnTo>
                <a:lnTo>
                  <a:pt x="335" y="498"/>
                </a:lnTo>
                <a:lnTo>
                  <a:pt x="334" y="499"/>
                </a:lnTo>
                <a:lnTo>
                  <a:pt x="333" y="500"/>
                </a:lnTo>
                <a:lnTo>
                  <a:pt x="335" y="502"/>
                </a:lnTo>
                <a:lnTo>
                  <a:pt x="336" y="502"/>
                </a:lnTo>
                <a:lnTo>
                  <a:pt x="336" y="500"/>
                </a:lnTo>
                <a:lnTo>
                  <a:pt x="337" y="500"/>
                </a:lnTo>
                <a:lnTo>
                  <a:pt x="345" y="504"/>
                </a:lnTo>
                <a:lnTo>
                  <a:pt x="354" y="503"/>
                </a:lnTo>
                <a:lnTo>
                  <a:pt x="358" y="503"/>
                </a:lnTo>
                <a:lnTo>
                  <a:pt x="360" y="500"/>
                </a:lnTo>
                <a:lnTo>
                  <a:pt x="361" y="495"/>
                </a:lnTo>
                <a:lnTo>
                  <a:pt x="361" y="490"/>
                </a:lnTo>
                <a:lnTo>
                  <a:pt x="361" y="487"/>
                </a:lnTo>
                <a:lnTo>
                  <a:pt x="360" y="485"/>
                </a:lnTo>
                <a:lnTo>
                  <a:pt x="360" y="482"/>
                </a:lnTo>
                <a:lnTo>
                  <a:pt x="362" y="481"/>
                </a:lnTo>
                <a:lnTo>
                  <a:pt x="360" y="479"/>
                </a:lnTo>
                <a:lnTo>
                  <a:pt x="361" y="477"/>
                </a:lnTo>
                <a:lnTo>
                  <a:pt x="361" y="474"/>
                </a:lnTo>
                <a:lnTo>
                  <a:pt x="362" y="472"/>
                </a:lnTo>
                <a:lnTo>
                  <a:pt x="362" y="472"/>
                </a:lnTo>
                <a:lnTo>
                  <a:pt x="362" y="473"/>
                </a:lnTo>
                <a:lnTo>
                  <a:pt x="363" y="474"/>
                </a:lnTo>
                <a:lnTo>
                  <a:pt x="362" y="472"/>
                </a:lnTo>
                <a:lnTo>
                  <a:pt x="363" y="466"/>
                </a:lnTo>
                <a:lnTo>
                  <a:pt x="362" y="460"/>
                </a:lnTo>
                <a:lnTo>
                  <a:pt x="363" y="452"/>
                </a:lnTo>
                <a:lnTo>
                  <a:pt x="365" y="443"/>
                </a:lnTo>
                <a:lnTo>
                  <a:pt x="365" y="432"/>
                </a:lnTo>
                <a:lnTo>
                  <a:pt x="367" y="423"/>
                </a:lnTo>
                <a:lnTo>
                  <a:pt x="367" y="437"/>
                </a:lnTo>
                <a:lnTo>
                  <a:pt x="367" y="452"/>
                </a:lnTo>
                <a:lnTo>
                  <a:pt x="367" y="456"/>
                </a:lnTo>
                <a:lnTo>
                  <a:pt x="367" y="460"/>
                </a:lnTo>
                <a:lnTo>
                  <a:pt x="367" y="468"/>
                </a:lnTo>
                <a:lnTo>
                  <a:pt x="368" y="474"/>
                </a:lnTo>
                <a:lnTo>
                  <a:pt x="368" y="474"/>
                </a:lnTo>
                <a:lnTo>
                  <a:pt x="368" y="474"/>
                </a:lnTo>
                <a:lnTo>
                  <a:pt x="368" y="477"/>
                </a:lnTo>
                <a:lnTo>
                  <a:pt x="368" y="478"/>
                </a:lnTo>
                <a:lnTo>
                  <a:pt x="368" y="477"/>
                </a:lnTo>
                <a:lnTo>
                  <a:pt x="369" y="475"/>
                </a:lnTo>
                <a:lnTo>
                  <a:pt x="370" y="487"/>
                </a:lnTo>
                <a:lnTo>
                  <a:pt x="374" y="497"/>
                </a:lnTo>
                <a:lnTo>
                  <a:pt x="373" y="498"/>
                </a:lnTo>
                <a:lnTo>
                  <a:pt x="373" y="497"/>
                </a:lnTo>
                <a:lnTo>
                  <a:pt x="373" y="500"/>
                </a:lnTo>
                <a:lnTo>
                  <a:pt x="373" y="503"/>
                </a:lnTo>
                <a:lnTo>
                  <a:pt x="376" y="500"/>
                </a:lnTo>
                <a:lnTo>
                  <a:pt x="375" y="497"/>
                </a:lnTo>
                <a:lnTo>
                  <a:pt x="375" y="488"/>
                </a:lnTo>
                <a:lnTo>
                  <a:pt x="374" y="478"/>
                </a:lnTo>
                <a:lnTo>
                  <a:pt x="375" y="472"/>
                </a:lnTo>
                <a:lnTo>
                  <a:pt x="375" y="466"/>
                </a:lnTo>
                <a:lnTo>
                  <a:pt x="375" y="458"/>
                </a:lnTo>
                <a:lnTo>
                  <a:pt x="375" y="449"/>
                </a:lnTo>
                <a:lnTo>
                  <a:pt x="375" y="440"/>
                </a:lnTo>
                <a:lnTo>
                  <a:pt x="375" y="430"/>
                </a:lnTo>
                <a:lnTo>
                  <a:pt x="375" y="421"/>
                </a:lnTo>
                <a:lnTo>
                  <a:pt x="376" y="413"/>
                </a:lnTo>
                <a:lnTo>
                  <a:pt x="378" y="412"/>
                </a:lnTo>
                <a:lnTo>
                  <a:pt x="379" y="412"/>
                </a:lnTo>
                <a:lnTo>
                  <a:pt x="381" y="407"/>
                </a:lnTo>
                <a:lnTo>
                  <a:pt x="382" y="402"/>
                </a:lnTo>
                <a:lnTo>
                  <a:pt x="382" y="403"/>
                </a:lnTo>
                <a:lnTo>
                  <a:pt x="383" y="403"/>
                </a:lnTo>
                <a:lnTo>
                  <a:pt x="382" y="412"/>
                </a:lnTo>
                <a:lnTo>
                  <a:pt x="382" y="421"/>
                </a:lnTo>
                <a:lnTo>
                  <a:pt x="384" y="421"/>
                </a:lnTo>
                <a:lnTo>
                  <a:pt x="385" y="416"/>
                </a:lnTo>
                <a:lnTo>
                  <a:pt x="384" y="412"/>
                </a:lnTo>
                <a:lnTo>
                  <a:pt x="385" y="407"/>
                </a:lnTo>
                <a:lnTo>
                  <a:pt x="385" y="408"/>
                </a:lnTo>
                <a:lnTo>
                  <a:pt x="385" y="407"/>
                </a:lnTo>
                <a:lnTo>
                  <a:pt x="386" y="406"/>
                </a:lnTo>
                <a:lnTo>
                  <a:pt x="386" y="404"/>
                </a:lnTo>
                <a:lnTo>
                  <a:pt x="386" y="397"/>
                </a:lnTo>
                <a:lnTo>
                  <a:pt x="386" y="390"/>
                </a:lnTo>
                <a:lnTo>
                  <a:pt x="387" y="372"/>
                </a:lnTo>
                <a:lnTo>
                  <a:pt x="388" y="354"/>
                </a:lnTo>
                <a:lnTo>
                  <a:pt x="390" y="347"/>
                </a:lnTo>
                <a:lnTo>
                  <a:pt x="390" y="340"/>
                </a:lnTo>
                <a:lnTo>
                  <a:pt x="390" y="333"/>
                </a:lnTo>
                <a:lnTo>
                  <a:pt x="391" y="328"/>
                </a:lnTo>
                <a:lnTo>
                  <a:pt x="392" y="311"/>
                </a:lnTo>
                <a:lnTo>
                  <a:pt x="393" y="295"/>
                </a:lnTo>
                <a:lnTo>
                  <a:pt x="395" y="278"/>
                </a:lnTo>
                <a:lnTo>
                  <a:pt x="396" y="261"/>
                </a:lnTo>
                <a:lnTo>
                  <a:pt x="398" y="254"/>
                </a:lnTo>
                <a:lnTo>
                  <a:pt x="399" y="246"/>
                </a:lnTo>
                <a:lnTo>
                  <a:pt x="399" y="239"/>
                </a:lnTo>
                <a:lnTo>
                  <a:pt x="400" y="231"/>
                </a:lnTo>
                <a:lnTo>
                  <a:pt x="403" y="212"/>
                </a:lnTo>
                <a:lnTo>
                  <a:pt x="404" y="191"/>
                </a:lnTo>
                <a:lnTo>
                  <a:pt x="406" y="188"/>
                </a:lnTo>
                <a:lnTo>
                  <a:pt x="404" y="186"/>
                </a:lnTo>
                <a:lnTo>
                  <a:pt x="403" y="183"/>
                </a:lnTo>
                <a:lnTo>
                  <a:pt x="403" y="181"/>
                </a:lnTo>
                <a:lnTo>
                  <a:pt x="406" y="180"/>
                </a:lnTo>
                <a:lnTo>
                  <a:pt x="407" y="182"/>
                </a:lnTo>
                <a:lnTo>
                  <a:pt x="408" y="178"/>
                </a:lnTo>
                <a:lnTo>
                  <a:pt x="407" y="172"/>
                </a:lnTo>
                <a:lnTo>
                  <a:pt x="410" y="166"/>
                </a:lnTo>
                <a:lnTo>
                  <a:pt x="411" y="158"/>
                </a:lnTo>
                <a:lnTo>
                  <a:pt x="412" y="151"/>
                </a:lnTo>
                <a:lnTo>
                  <a:pt x="415" y="146"/>
                </a:lnTo>
                <a:lnTo>
                  <a:pt x="418" y="155"/>
                </a:lnTo>
                <a:lnTo>
                  <a:pt x="416" y="164"/>
                </a:lnTo>
                <a:lnTo>
                  <a:pt x="414" y="175"/>
                </a:lnTo>
                <a:lnTo>
                  <a:pt x="411" y="186"/>
                </a:lnTo>
                <a:lnTo>
                  <a:pt x="409" y="198"/>
                </a:lnTo>
                <a:lnTo>
                  <a:pt x="408" y="211"/>
                </a:lnTo>
                <a:lnTo>
                  <a:pt x="406" y="228"/>
                </a:lnTo>
                <a:lnTo>
                  <a:pt x="403" y="246"/>
                </a:lnTo>
                <a:lnTo>
                  <a:pt x="402" y="254"/>
                </a:lnTo>
                <a:lnTo>
                  <a:pt x="401" y="263"/>
                </a:lnTo>
                <a:lnTo>
                  <a:pt x="400" y="273"/>
                </a:lnTo>
                <a:lnTo>
                  <a:pt x="400" y="281"/>
                </a:lnTo>
                <a:lnTo>
                  <a:pt x="400" y="284"/>
                </a:lnTo>
                <a:lnTo>
                  <a:pt x="401" y="287"/>
                </a:lnTo>
                <a:lnTo>
                  <a:pt x="402" y="278"/>
                </a:lnTo>
                <a:lnTo>
                  <a:pt x="403" y="267"/>
                </a:lnTo>
                <a:lnTo>
                  <a:pt x="406" y="256"/>
                </a:lnTo>
                <a:lnTo>
                  <a:pt x="408" y="244"/>
                </a:lnTo>
                <a:lnTo>
                  <a:pt x="408" y="237"/>
                </a:lnTo>
                <a:lnTo>
                  <a:pt x="408" y="230"/>
                </a:lnTo>
                <a:lnTo>
                  <a:pt x="410" y="224"/>
                </a:lnTo>
                <a:lnTo>
                  <a:pt x="409" y="220"/>
                </a:lnTo>
                <a:lnTo>
                  <a:pt x="410" y="220"/>
                </a:lnTo>
                <a:lnTo>
                  <a:pt x="410" y="220"/>
                </a:lnTo>
                <a:lnTo>
                  <a:pt x="410" y="216"/>
                </a:lnTo>
                <a:lnTo>
                  <a:pt x="411" y="212"/>
                </a:lnTo>
                <a:lnTo>
                  <a:pt x="410" y="212"/>
                </a:lnTo>
                <a:lnTo>
                  <a:pt x="409" y="212"/>
                </a:lnTo>
                <a:lnTo>
                  <a:pt x="409" y="211"/>
                </a:lnTo>
                <a:lnTo>
                  <a:pt x="410" y="209"/>
                </a:lnTo>
                <a:lnTo>
                  <a:pt x="412" y="211"/>
                </a:lnTo>
                <a:lnTo>
                  <a:pt x="415" y="209"/>
                </a:lnTo>
                <a:lnTo>
                  <a:pt x="414" y="212"/>
                </a:lnTo>
                <a:lnTo>
                  <a:pt x="414" y="214"/>
                </a:lnTo>
                <a:lnTo>
                  <a:pt x="412" y="215"/>
                </a:lnTo>
                <a:lnTo>
                  <a:pt x="412" y="217"/>
                </a:lnTo>
                <a:lnTo>
                  <a:pt x="411" y="224"/>
                </a:lnTo>
                <a:lnTo>
                  <a:pt x="411" y="231"/>
                </a:lnTo>
                <a:lnTo>
                  <a:pt x="408" y="250"/>
                </a:lnTo>
                <a:lnTo>
                  <a:pt x="407" y="271"/>
                </a:lnTo>
                <a:lnTo>
                  <a:pt x="404" y="290"/>
                </a:lnTo>
                <a:lnTo>
                  <a:pt x="403" y="309"/>
                </a:lnTo>
                <a:lnTo>
                  <a:pt x="402" y="319"/>
                </a:lnTo>
                <a:lnTo>
                  <a:pt x="401" y="329"/>
                </a:lnTo>
                <a:lnTo>
                  <a:pt x="400" y="337"/>
                </a:lnTo>
                <a:lnTo>
                  <a:pt x="398" y="344"/>
                </a:lnTo>
                <a:lnTo>
                  <a:pt x="399" y="325"/>
                </a:lnTo>
                <a:lnTo>
                  <a:pt x="399" y="308"/>
                </a:lnTo>
                <a:lnTo>
                  <a:pt x="399" y="309"/>
                </a:lnTo>
                <a:lnTo>
                  <a:pt x="398" y="309"/>
                </a:lnTo>
                <a:lnTo>
                  <a:pt x="400" y="306"/>
                </a:lnTo>
                <a:lnTo>
                  <a:pt x="400" y="303"/>
                </a:lnTo>
                <a:lnTo>
                  <a:pt x="401" y="299"/>
                </a:lnTo>
                <a:lnTo>
                  <a:pt x="401" y="295"/>
                </a:lnTo>
                <a:lnTo>
                  <a:pt x="400" y="291"/>
                </a:lnTo>
                <a:lnTo>
                  <a:pt x="399" y="290"/>
                </a:lnTo>
                <a:lnTo>
                  <a:pt x="398" y="305"/>
                </a:lnTo>
                <a:lnTo>
                  <a:pt x="395" y="320"/>
                </a:lnTo>
                <a:lnTo>
                  <a:pt x="394" y="335"/>
                </a:lnTo>
                <a:lnTo>
                  <a:pt x="392" y="348"/>
                </a:lnTo>
                <a:lnTo>
                  <a:pt x="393" y="348"/>
                </a:lnTo>
                <a:lnTo>
                  <a:pt x="393" y="349"/>
                </a:lnTo>
                <a:lnTo>
                  <a:pt x="395" y="349"/>
                </a:lnTo>
                <a:lnTo>
                  <a:pt x="395" y="352"/>
                </a:lnTo>
                <a:lnTo>
                  <a:pt x="396" y="353"/>
                </a:lnTo>
                <a:lnTo>
                  <a:pt x="398" y="354"/>
                </a:lnTo>
                <a:lnTo>
                  <a:pt x="396" y="355"/>
                </a:lnTo>
                <a:lnTo>
                  <a:pt x="395" y="356"/>
                </a:lnTo>
                <a:lnTo>
                  <a:pt x="396" y="356"/>
                </a:lnTo>
                <a:lnTo>
                  <a:pt x="398" y="356"/>
                </a:lnTo>
                <a:lnTo>
                  <a:pt x="398" y="357"/>
                </a:lnTo>
                <a:lnTo>
                  <a:pt x="396" y="357"/>
                </a:lnTo>
                <a:lnTo>
                  <a:pt x="394" y="357"/>
                </a:lnTo>
                <a:lnTo>
                  <a:pt x="392" y="358"/>
                </a:lnTo>
                <a:lnTo>
                  <a:pt x="392" y="364"/>
                </a:lnTo>
                <a:lnTo>
                  <a:pt x="392" y="370"/>
                </a:lnTo>
                <a:lnTo>
                  <a:pt x="391" y="375"/>
                </a:lnTo>
                <a:lnTo>
                  <a:pt x="392" y="381"/>
                </a:lnTo>
                <a:lnTo>
                  <a:pt x="393" y="378"/>
                </a:lnTo>
                <a:lnTo>
                  <a:pt x="394" y="372"/>
                </a:lnTo>
                <a:lnTo>
                  <a:pt x="394" y="364"/>
                </a:lnTo>
                <a:lnTo>
                  <a:pt x="398" y="357"/>
                </a:lnTo>
                <a:lnTo>
                  <a:pt x="398" y="361"/>
                </a:lnTo>
                <a:lnTo>
                  <a:pt x="398" y="364"/>
                </a:lnTo>
                <a:lnTo>
                  <a:pt x="399" y="365"/>
                </a:lnTo>
                <a:lnTo>
                  <a:pt x="400" y="365"/>
                </a:lnTo>
                <a:lnTo>
                  <a:pt x="400" y="367"/>
                </a:lnTo>
                <a:lnTo>
                  <a:pt x="400" y="369"/>
                </a:lnTo>
                <a:lnTo>
                  <a:pt x="403" y="349"/>
                </a:lnTo>
                <a:lnTo>
                  <a:pt x="404" y="327"/>
                </a:lnTo>
                <a:lnTo>
                  <a:pt x="406" y="313"/>
                </a:lnTo>
                <a:lnTo>
                  <a:pt x="408" y="299"/>
                </a:lnTo>
                <a:lnTo>
                  <a:pt x="408" y="292"/>
                </a:lnTo>
                <a:lnTo>
                  <a:pt x="410" y="284"/>
                </a:lnTo>
                <a:lnTo>
                  <a:pt x="410" y="279"/>
                </a:lnTo>
                <a:lnTo>
                  <a:pt x="412" y="274"/>
                </a:lnTo>
                <a:lnTo>
                  <a:pt x="411" y="273"/>
                </a:lnTo>
                <a:lnTo>
                  <a:pt x="411" y="272"/>
                </a:lnTo>
                <a:lnTo>
                  <a:pt x="412" y="272"/>
                </a:lnTo>
                <a:lnTo>
                  <a:pt x="415" y="272"/>
                </a:lnTo>
                <a:lnTo>
                  <a:pt x="415" y="266"/>
                </a:lnTo>
                <a:lnTo>
                  <a:pt x="414" y="263"/>
                </a:lnTo>
                <a:lnTo>
                  <a:pt x="415" y="262"/>
                </a:lnTo>
                <a:lnTo>
                  <a:pt x="415" y="262"/>
                </a:lnTo>
                <a:lnTo>
                  <a:pt x="415" y="261"/>
                </a:lnTo>
                <a:lnTo>
                  <a:pt x="415" y="261"/>
                </a:lnTo>
                <a:lnTo>
                  <a:pt x="414" y="259"/>
                </a:lnTo>
                <a:lnTo>
                  <a:pt x="415" y="258"/>
                </a:lnTo>
                <a:lnTo>
                  <a:pt x="414" y="258"/>
                </a:lnTo>
                <a:lnTo>
                  <a:pt x="414" y="258"/>
                </a:lnTo>
                <a:lnTo>
                  <a:pt x="415" y="256"/>
                </a:lnTo>
                <a:lnTo>
                  <a:pt x="417" y="256"/>
                </a:lnTo>
                <a:lnTo>
                  <a:pt x="416" y="254"/>
                </a:lnTo>
                <a:lnTo>
                  <a:pt x="416" y="253"/>
                </a:lnTo>
                <a:lnTo>
                  <a:pt x="416" y="252"/>
                </a:lnTo>
                <a:lnTo>
                  <a:pt x="415" y="250"/>
                </a:lnTo>
                <a:lnTo>
                  <a:pt x="416" y="250"/>
                </a:lnTo>
                <a:lnTo>
                  <a:pt x="416" y="250"/>
                </a:lnTo>
                <a:lnTo>
                  <a:pt x="417" y="247"/>
                </a:lnTo>
                <a:lnTo>
                  <a:pt x="418" y="245"/>
                </a:lnTo>
                <a:lnTo>
                  <a:pt x="418" y="244"/>
                </a:lnTo>
                <a:lnTo>
                  <a:pt x="418" y="242"/>
                </a:lnTo>
                <a:lnTo>
                  <a:pt x="420" y="247"/>
                </a:lnTo>
                <a:lnTo>
                  <a:pt x="420" y="252"/>
                </a:lnTo>
                <a:lnTo>
                  <a:pt x="419" y="254"/>
                </a:lnTo>
                <a:lnTo>
                  <a:pt x="419" y="256"/>
                </a:lnTo>
                <a:lnTo>
                  <a:pt x="419" y="262"/>
                </a:lnTo>
                <a:lnTo>
                  <a:pt x="418" y="266"/>
                </a:lnTo>
                <a:lnTo>
                  <a:pt x="417" y="269"/>
                </a:lnTo>
                <a:lnTo>
                  <a:pt x="416" y="271"/>
                </a:lnTo>
                <a:lnTo>
                  <a:pt x="417" y="273"/>
                </a:lnTo>
                <a:lnTo>
                  <a:pt x="418" y="274"/>
                </a:lnTo>
                <a:lnTo>
                  <a:pt x="418" y="278"/>
                </a:lnTo>
                <a:lnTo>
                  <a:pt x="418" y="280"/>
                </a:lnTo>
                <a:lnTo>
                  <a:pt x="417" y="288"/>
                </a:lnTo>
                <a:lnTo>
                  <a:pt x="416" y="295"/>
                </a:lnTo>
                <a:lnTo>
                  <a:pt x="416" y="302"/>
                </a:lnTo>
                <a:lnTo>
                  <a:pt x="415" y="307"/>
                </a:lnTo>
                <a:lnTo>
                  <a:pt x="414" y="314"/>
                </a:lnTo>
                <a:lnTo>
                  <a:pt x="412" y="322"/>
                </a:lnTo>
                <a:lnTo>
                  <a:pt x="410" y="345"/>
                </a:lnTo>
                <a:lnTo>
                  <a:pt x="410" y="365"/>
                </a:lnTo>
                <a:lnTo>
                  <a:pt x="412" y="345"/>
                </a:lnTo>
                <a:lnTo>
                  <a:pt x="414" y="322"/>
                </a:lnTo>
                <a:lnTo>
                  <a:pt x="416" y="331"/>
                </a:lnTo>
                <a:lnTo>
                  <a:pt x="416" y="340"/>
                </a:lnTo>
                <a:lnTo>
                  <a:pt x="417" y="335"/>
                </a:lnTo>
                <a:lnTo>
                  <a:pt x="418" y="327"/>
                </a:lnTo>
                <a:lnTo>
                  <a:pt x="420" y="331"/>
                </a:lnTo>
                <a:lnTo>
                  <a:pt x="420" y="339"/>
                </a:lnTo>
                <a:lnTo>
                  <a:pt x="419" y="353"/>
                </a:lnTo>
                <a:lnTo>
                  <a:pt x="418" y="367"/>
                </a:lnTo>
                <a:lnTo>
                  <a:pt x="417" y="380"/>
                </a:lnTo>
                <a:lnTo>
                  <a:pt x="417" y="392"/>
                </a:lnTo>
                <a:lnTo>
                  <a:pt x="417" y="400"/>
                </a:lnTo>
                <a:lnTo>
                  <a:pt x="417" y="407"/>
                </a:lnTo>
                <a:lnTo>
                  <a:pt x="418" y="410"/>
                </a:lnTo>
                <a:lnTo>
                  <a:pt x="419" y="413"/>
                </a:lnTo>
                <a:lnTo>
                  <a:pt x="418" y="413"/>
                </a:lnTo>
                <a:lnTo>
                  <a:pt x="418" y="414"/>
                </a:lnTo>
                <a:lnTo>
                  <a:pt x="419" y="415"/>
                </a:lnTo>
                <a:lnTo>
                  <a:pt x="421" y="419"/>
                </a:lnTo>
                <a:lnTo>
                  <a:pt x="419" y="427"/>
                </a:lnTo>
                <a:lnTo>
                  <a:pt x="419" y="436"/>
                </a:lnTo>
                <a:lnTo>
                  <a:pt x="418" y="440"/>
                </a:lnTo>
                <a:lnTo>
                  <a:pt x="418" y="444"/>
                </a:lnTo>
                <a:lnTo>
                  <a:pt x="419" y="446"/>
                </a:lnTo>
                <a:lnTo>
                  <a:pt x="419" y="447"/>
                </a:lnTo>
                <a:lnTo>
                  <a:pt x="419" y="452"/>
                </a:lnTo>
                <a:lnTo>
                  <a:pt x="418" y="453"/>
                </a:lnTo>
                <a:lnTo>
                  <a:pt x="419" y="458"/>
                </a:lnTo>
                <a:lnTo>
                  <a:pt x="419" y="464"/>
                </a:lnTo>
                <a:lnTo>
                  <a:pt x="418" y="465"/>
                </a:lnTo>
                <a:lnTo>
                  <a:pt x="418" y="468"/>
                </a:lnTo>
                <a:lnTo>
                  <a:pt x="418" y="469"/>
                </a:lnTo>
                <a:lnTo>
                  <a:pt x="418" y="471"/>
                </a:lnTo>
                <a:lnTo>
                  <a:pt x="418" y="473"/>
                </a:lnTo>
                <a:lnTo>
                  <a:pt x="417" y="475"/>
                </a:lnTo>
                <a:lnTo>
                  <a:pt x="418" y="477"/>
                </a:lnTo>
                <a:lnTo>
                  <a:pt x="418" y="479"/>
                </a:lnTo>
                <a:lnTo>
                  <a:pt x="418" y="480"/>
                </a:lnTo>
                <a:lnTo>
                  <a:pt x="419" y="481"/>
                </a:lnTo>
                <a:lnTo>
                  <a:pt x="419" y="481"/>
                </a:lnTo>
                <a:lnTo>
                  <a:pt x="418" y="482"/>
                </a:lnTo>
                <a:lnTo>
                  <a:pt x="417" y="483"/>
                </a:lnTo>
                <a:lnTo>
                  <a:pt x="417" y="485"/>
                </a:lnTo>
                <a:lnTo>
                  <a:pt x="415" y="485"/>
                </a:lnTo>
                <a:lnTo>
                  <a:pt x="412" y="483"/>
                </a:lnTo>
                <a:lnTo>
                  <a:pt x="414" y="485"/>
                </a:lnTo>
                <a:lnTo>
                  <a:pt x="414" y="486"/>
                </a:lnTo>
                <a:lnTo>
                  <a:pt x="412" y="486"/>
                </a:lnTo>
                <a:lnTo>
                  <a:pt x="412" y="485"/>
                </a:lnTo>
                <a:lnTo>
                  <a:pt x="412" y="489"/>
                </a:lnTo>
                <a:lnTo>
                  <a:pt x="414" y="491"/>
                </a:lnTo>
                <a:lnTo>
                  <a:pt x="414" y="491"/>
                </a:lnTo>
                <a:lnTo>
                  <a:pt x="414" y="489"/>
                </a:lnTo>
                <a:lnTo>
                  <a:pt x="415" y="490"/>
                </a:lnTo>
                <a:lnTo>
                  <a:pt x="416" y="491"/>
                </a:lnTo>
                <a:lnTo>
                  <a:pt x="417" y="491"/>
                </a:lnTo>
                <a:lnTo>
                  <a:pt x="418" y="490"/>
                </a:lnTo>
                <a:lnTo>
                  <a:pt x="418" y="491"/>
                </a:lnTo>
                <a:lnTo>
                  <a:pt x="417" y="491"/>
                </a:lnTo>
                <a:lnTo>
                  <a:pt x="417" y="493"/>
                </a:lnTo>
                <a:lnTo>
                  <a:pt x="418" y="494"/>
                </a:lnTo>
                <a:lnTo>
                  <a:pt x="418" y="494"/>
                </a:lnTo>
                <a:lnTo>
                  <a:pt x="419" y="495"/>
                </a:lnTo>
                <a:lnTo>
                  <a:pt x="418" y="496"/>
                </a:lnTo>
                <a:lnTo>
                  <a:pt x="417" y="497"/>
                </a:lnTo>
                <a:lnTo>
                  <a:pt x="419" y="498"/>
                </a:lnTo>
                <a:lnTo>
                  <a:pt x="419" y="500"/>
                </a:lnTo>
                <a:lnTo>
                  <a:pt x="417" y="498"/>
                </a:lnTo>
                <a:lnTo>
                  <a:pt x="415" y="498"/>
                </a:lnTo>
                <a:lnTo>
                  <a:pt x="414" y="496"/>
                </a:lnTo>
                <a:lnTo>
                  <a:pt x="414" y="495"/>
                </a:lnTo>
                <a:lnTo>
                  <a:pt x="412" y="497"/>
                </a:lnTo>
                <a:lnTo>
                  <a:pt x="416" y="499"/>
                </a:lnTo>
                <a:lnTo>
                  <a:pt x="416" y="500"/>
                </a:lnTo>
                <a:lnTo>
                  <a:pt x="415" y="502"/>
                </a:lnTo>
                <a:lnTo>
                  <a:pt x="423" y="504"/>
                </a:lnTo>
                <a:lnTo>
                  <a:pt x="432" y="503"/>
                </a:lnTo>
                <a:lnTo>
                  <a:pt x="431" y="500"/>
                </a:lnTo>
                <a:lnTo>
                  <a:pt x="433" y="498"/>
                </a:lnTo>
                <a:lnTo>
                  <a:pt x="432" y="497"/>
                </a:lnTo>
                <a:lnTo>
                  <a:pt x="432" y="494"/>
                </a:lnTo>
                <a:lnTo>
                  <a:pt x="433" y="495"/>
                </a:lnTo>
                <a:lnTo>
                  <a:pt x="434" y="495"/>
                </a:lnTo>
                <a:lnTo>
                  <a:pt x="432" y="490"/>
                </a:lnTo>
                <a:lnTo>
                  <a:pt x="432" y="485"/>
                </a:lnTo>
                <a:lnTo>
                  <a:pt x="433" y="481"/>
                </a:lnTo>
                <a:lnTo>
                  <a:pt x="435" y="479"/>
                </a:lnTo>
                <a:lnTo>
                  <a:pt x="435" y="477"/>
                </a:lnTo>
                <a:lnTo>
                  <a:pt x="436" y="474"/>
                </a:lnTo>
                <a:lnTo>
                  <a:pt x="435" y="473"/>
                </a:lnTo>
                <a:lnTo>
                  <a:pt x="434" y="472"/>
                </a:lnTo>
                <a:lnTo>
                  <a:pt x="435" y="465"/>
                </a:lnTo>
                <a:lnTo>
                  <a:pt x="435" y="458"/>
                </a:lnTo>
                <a:lnTo>
                  <a:pt x="434" y="461"/>
                </a:lnTo>
                <a:lnTo>
                  <a:pt x="434" y="463"/>
                </a:lnTo>
                <a:lnTo>
                  <a:pt x="433" y="462"/>
                </a:lnTo>
                <a:lnTo>
                  <a:pt x="432" y="463"/>
                </a:lnTo>
                <a:lnTo>
                  <a:pt x="431" y="462"/>
                </a:lnTo>
                <a:lnTo>
                  <a:pt x="431" y="462"/>
                </a:lnTo>
                <a:lnTo>
                  <a:pt x="431" y="460"/>
                </a:lnTo>
                <a:lnTo>
                  <a:pt x="431" y="457"/>
                </a:lnTo>
                <a:lnTo>
                  <a:pt x="432" y="455"/>
                </a:lnTo>
                <a:lnTo>
                  <a:pt x="432" y="452"/>
                </a:lnTo>
                <a:lnTo>
                  <a:pt x="432" y="449"/>
                </a:lnTo>
                <a:lnTo>
                  <a:pt x="432" y="447"/>
                </a:lnTo>
                <a:lnTo>
                  <a:pt x="432" y="446"/>
                </a:lnTo>
                <a:lnTo>
                  <a:pt x="431" y="445"/>
                </a:lnTo>
                <a:lnTo>
                  <a:pt x="433" y="445"/>
                </a:lnTo>
                <a:lnTo>
                  <a:pt x="434" y="446"/>
                </a:lnTo>
                <a:lnTo>
                  <a:pt x="435" y="445"/>
                </a:lnTo>
                <a:lnTo>
                  <a:pt x="435" y="445"/>
                </a:lnTo>
                <a:lnTo>
                  <a:pt x="435" y="444"/>
                </a:lnTo>
                <a:lnTo>
                  <a:pt x="434" y="444"/>
                </a:lnTo>
                <a:lnTo>
                  <a:pt x="435" y="441"/>
                </a:lnTo>
                <a:lnTo>
                  <a:pt x="434" y="440"/>
                </a:lnTo>
                <a:lnTo>
                  <a:pt x="434" y="443"/>
                </a:lnTo>
                <a:lnTo>
                  <a:pt x="433" y="444"/>
                </a:lnTo>
                <a:lnTo>
                  <a:pt x="433" y="444"/>
                </a:lnTo>
                <a:lnTo>
                  <a:pt x="434" y="444"/>
                </a:lnTo>
                <a:lnTo>
                  <a:pt x="434" y="445"/>
                </a:lnTo>
                <a:lnTo>
                  <a:pt x="433" y="445"/>
                </a:lnTo>
                <a:lnTo>
                  <a:pt x="433" y="444"/>
                </a:lnTo>
                <a:lnTo>
                  <a:pt x="433" y="443"/>
                </a:lnTo>
                <a:lnTo>
                  <a:pt x="432" y="443"/>
                </a:lnTo>
                <a:lnTo>
                  <a:pt x="431" y="443"/>
                </a:lnTo>
                <a:lnTo>
                  <a:pt x="432" y="439"/>
                </a:lnTo>
                <a:lnTo>
                  <a:pt x="433" y="436"/>
                </a:lnTo>
                <a:lnTo>
                  <a:pt x="429" y="435"/>
                </a:lnTo>
                <a:lnTo>
                  <a:pt x="431" y="437"/>
                </a:lnTo>
                <a:lnTo>
                  <a:pt x="428" y="437"/>
                </a:lnTo>
                <a:lnTo>
                  <a:pt x="426" y="436"/>
                </a:lnTo>
                <a:lnTo>
                  <a:pt x="427" y="435"/>
                </a:lnTo>
                <a:lnTo>
                  <a:pt x="429" y="435"/>
                </a:lnTo>
                <a:lnTo>
                  <a:pt x="429" y="430"/>
                </a:lnTo>
                <a:lnTo>
                  <a:pt x="432" y="427"/>
                </a:lnTo>
                <a:lnTo>
                  <a:pt x="429" y="424"/>
                </a:lnTo>
                <a:lnTo>
                  <a:pt x="432" y="422"/>
                </a:lnTo>
                <a:lnTo>
                  <a:pt x="432" y="417"/>
                </a:lnTo>
                <a:lnTo>
                  <a:pt x="434" y="414"/>
                </a:lnTo>
                <a:lnTo>
                  <a:pt x="435" y="419"/>
                </a:lnTo>
                <a:lnTo>
                  <a:pt x="434" y="424"/>
                </a:lnTo>
                <a:lnTo>
                  <a:pt x="434" y="432"/>
                </a:lnTo>
                <a:lnTo>
                  <a:pt x="434" y="438"/>
                </a:lnTo>
                <a:lnTo>
                  <a:pt x="436" y="410"/>
                </a:lnTo>
                <a:lnTo>
                  <a:pt x="439" y="381"/>
                </a:lnTo>
                <a:lnTo>
                  <a:pt x="436" y="396"/>
                </a:lnTo>
                <a:lnTo>
                  <a:pt x="435" y="414"/>
                </a:lnTo>
                <a:lnTo>
                  <a:pt x="432" y="414"/>
                </a:lnTo>
                <a:lnTo>
                  <a:pt x="428" y="414"/>
                </a:lnTo>
                <a:lnTo>
                  <a:pt x="431" y="414"/>
                </a:lnTo>
                <a:lnTo>
                  <a:pt x="431" y="413"/>
                </a:lnTo>
                <a:lnTo>
                  <a:pt x="429" y="413"/>
                </a:lnTo>
                <a:lnTo>
                  <a:pt x="428" y="414"/>
                </a:lnTo>
                <a:lnTo>
                  <a:pt x="428" y="410"/>
                </a:lnTo>
                <a:lnTo>
                  <a:pt x="428" y="405"/>
                </a:lnTo>
                <a:lnTo>
                  <a:pt x="427" y="404"/>
                </a:lnTo>
                <a:lnTo>
                  <a:pt x="427" y="403"/>
                </a:lnTo>
                <a:lnTo>
                  <a:pt x="428" y="402"/>
                </a:lnTo>
                <a:lnTo>
                  <a:pt x="428" y="400"/>
                </a:lnTo>
                <a:lnTo>
                  <a:pt x="428" y="397"/>
                </a:lnTo>
                <a:lnTo>
                  <a:pt x="429" y="397"/>
                </a:lnTo>
                <a:lnTo>
                  <a:pt x="429" y="395"/>
                </a:lnTo>
                <a:lnTo>
                  <a:pt x="431" y="394"/>
                </a:lnTo>
                <a:lnTo>
                  <a:pt x="429" y="392"/>
                </a:lnTo>
                <a:lnTo>
                  <a:pt x="428" y="391"/>
                </a:lnTo>
                <a:lnTo>
                  <a:pt x="431" y="390"/>
                </a:lnTo>
                <a:lnTo>
                  <a:pt x="429" y="388"/>
                </a:lnTo>
                <a:lnTo>
                  <a:pt x="431" y="383"/>
                </a:lnTo>
                <a:lnTo>
                  <a:pt x="429" y="380"/>
                </a:lnTo>
                <a:lnTo>
                  <a:pt x="431" y="379"/>
                </a:lnTo>
                <a:lnTo>
                  <a:pt x="431" y="378"/>
                </a:lnTo>
                <a:lnTo>
                  <a:pt x="431" y="377"/>
                </a:lnTo>
                <a:lnTo>
                  <a:pt x="431" y="374"/>
                </a:lnTo>
                <a:lnTo>
                  <a:pt x="431" y="370"/>
                </a:lnTo>
                <a:lnTo>
                  <a:pt x="432" y="366"/>
                </a:lnTo>
                <a:lnTo>
                  <a:pt x="431" y="365"/>
                </a:lnTo>
                <a:lnTo>
                  <a:pt x="432" y="362"/>
                </a:lnTo>
                <a:lnTo>
                  <a:pt x="434" y="361"/>
                </a:lnTo>
                <a:lnTo>
                  <a:pt x="434" y="363"/>
                </a:lnTo>
                <a:lnTo>
                  <a:pt x="435" y="361"/>
                </a:lnTo>
                <a:lnTo>
                  <a:pt x="436" y="357"/>
                </a:lnTo>
                <a:lnTo>
                  <a:pt x="437" y="353"/>
                </a:lnTo>
                <a:lnTo>
                  <a:pt x="436" y="348"/>
                </a:lnTo>
                <a:lnTo>
                  <a:pt x="439" y="345"/>
                </a:lnTo>
                <a:lnTo>
                  <a:pt x="437" y="338"/>
                </a:lnTo>
                <a:lnTo>
                  <a:pt x="439" y="337"/>
                </a:lnTo>
                <a:lnTo>
                  <a:pt x="439" y="336"/>
                </a:lnTo>
                <a:lnTo>
                  <a:pt x="439" y="333"/>
                </a:lnTo>
                <a:lnTo>
                  <a:pt x="437" y="331"/>
                </a:lnTo>
                <a:lnTo>
                  <a:pt x="440" y="331"/>
                </a:lnTo>
                <a:lnTo>
                  <a:pt x="441" y="331"/>
                </a:lnTo>
                <a:lnTo>
                  <a:pt x="440" y="327"/>
                </a:lnTo>
                <a:lnTo>
                  <a:pt x="440" y="322"/>
                </a:lnTo>
                <a:lnTo>
                  <a:pt x="440" y="317"/>
                </a:lnTo>
                <a:lnTo>
                  <a:pt x="441" y="314"/>
                </a:lnTo>
                <a:lnTo>
                  <a:pt x="439" y="314"/>
                </a:lnTo>
                <a:lnTo>
                  <a:pt x="436" y="313"/>
                </a:lnTo>
                <a:lnTo>
                  <a:pt x="440" y="313"/>
                </a:lnTo>
                <a:lnTo>
                  <a:pt x="441" y="309"/>
                </a:lnTo>
                <a:lnTo>
                  <a:pt x="442" y="307"/>
                </a:lnTo>
                <a:lnTo>
                  <a:pt x="441" y="304"/>
                </a:lnTo>
                <a:lnTo>
                  <a:pt x="443" y="304"/>
                </a:lnTo>
                <a:lnTo>
                  <a:pt x="444" y="304"/>
                </a:lnTo>
                <a:lnTo>
                  <a:pt x="443" y="323"/>
                </a:lnTo>
                <a:lnTo>
                  <a:pt x="441" y="341"/>
                </a:lnTo>
                <a:lnTo>
                  <a:pt x="440" y="349"/>
                </a:lnTo>
                <a:lnTo>
                  <a:pt x="440" y="356"/>
                </a:lnTo>
                <a:lnTo>
                  <a:pt x="441" y="353"/>
                </a:lnTo>
                <a:lnTo>
                  <a:pt x="442" y="346"/>
                </a:lnTo>
                <a:lnTo>
                  <a:pt x="443" y="333"/>
                </a:lnTo>
                <a:lnTo>
                  <a:pt x="444" y="320"/>
                </a:lnTo>
                <a:lnTo>
                  <a:pt x="447" y="307"/>
                </a:lnTo>
                <a:lnTo>
                  <a:pt x="448" y="295"/>
                </a:lnTo>
                <a:lnTo>
                  <a:pt x="448" y="289"/>
                </a:lnTo>
                <a:lnTo>
                  <a:pt x="449" y="283"/>
                </a:lnTo>
                <a:lnTo>
                  <a:pt x="449" y="279"/>
                </a:lnTo>
                <a:lnTo>
                  <a:pt x="449" y="277"/>
                </a:lnTo>
                <a:lnTo>
                  <a:pt x="450" y="273"/>
                </a:lnTo>
                <a:lnTo>
                  <a:pt x="452" y="271"/>
                </a:lnTo>
                <a:lnTo>
                  <a:pt x="450" y="269"/>
                </a:lnTo>
                <a:lnTo>
                  <a:pt x="450" y="265"/>
                </a:lnTo>
                <a:lnTo>
                  <a:pt x="448" y="269"/>
                </a:lnTo>
                <a:lnTo>
                  <a:pt x="447" y="269"/>
                </a:lnTo>
                <a:lnTo>
                  <a:pt x="445" y="269"/>
                </a:lnTo>
                <a:lnTo>
                  <a:pt x="444" y="267"/>
                </a:lnTo>
                <a:lnTo>
                  <a:pt x="445" y="266"/>
                </a:lnTo>
                <a:lnTo>
                  <a:pt x="447" y="265"/>
                </a:lnTo>
                <a:lnTo>
                  <a:pt x="445" y="261"/>
                </a:lnTo>
                <a:lnTo>
                  <a:pt x="445" y="257"/>
                </a:lnTo>
                <a:lnTo>
                  <a:pt x="447" y="257"/>
                </a:lnTo>
                <a:lnTo>
                  <a:pt x="448" y="257"/>
                </a:lnTo>
                <a:lnTo>
                  <a:pt x="448" y="252"/>
                </a:lnTo>
                <a:lnTo>
                  <a:pt x="450" y="250"/>
                </a:lnTo>
                <a:lnTo>
                  <a:pt x="450" y="253"/>
                </a:lnTo>
                <a:lnTo>
                  <a:pt x="449" y="255"/>
                </a:lnTo>
                <a:lnTo>
                  <a:pt x="450" y="255"/>
                </a:lnTo>
                <a:lnTo>
                  <a:pt x="451" y="254"/>
                </a:lnTo>
                <a:lnTo>
                  <a:pt x="450" y="258"/>
                </a:lnTo>
                <a:lnTo>
                  <a:pt x="451" y="262"/>
                </a:lnTo>
                <a:lnTo>
                  <a:pt x="452" y="258"/>
                </a:lnTo>
                <a:lnTo>
                  <a:pt x="452" y="255"/>
                </a:lnTo>
                <a:lnTo>
                  <a:pt x="452" y="253"/>
                </a:lnTo>
                <a:lnTo>
                  <a:pt x="452" y="250"/>
                </a:lnTo>
                <a:lnTo>
                  <a:pt x="452" y="248"/>
                </a:lnTo>
                <a:lnTo>
                  <a:pt x="453" y="245"/>
                </a:lnTo>
                <a:lnTo>
                  <a:pt x="453" y="240"/>
                </a:lnTo>
                <a:lnTo>
                  <a:pt x="455" y="234"/>
                </a:lnTo>
                <a:lnTo>
                  <a:pt x="451" y="237"/>
                </a:lnTo>
                <a:lnTo>
                  <a:pt x="448" y="240"/>
                </a:lnTo>
                <a:lnTo>
                  <a:pt x="448" y="239"/>
                </a:lnTo>
                <a:lnTo>
                  <a:pt x="448" y="237"/>
                </a:lnTo>
                <a:lnTo>
                  <a:pt x="448" y="233"/>
                </a:lnTo>
                <a:lnTo>
                  <a:pt x="450" y="229"/>
                </a:lnTo>
                <a:lnTo>
                  <a:pt x="451" y="225"/>
                </a:lnTo>
                <a:lnTo>
                  <a:pt x="453" y="225"/>
                </a:lnTo>
                <a:lnTo>
                  <a:pt x="453" y="229"/>
                </a:lnTo>
                <a:lnTo>
                  <a:pt x="455" y="232"/>
                </a:lnTo>
                <a:lnTo>
                  <a:pt x="456" y="226"/>
                </a:lnTo>
                <a:lnTo>
                  <a:pt x="457" y="221"/>
                </a:lnTo>
                <a:lnTo>
                  <a:pt x="457" y="215"/>
                </a:lnTo>
                <a:lnTo>
                  <a:pt x="458" y="207"/>
                </a:lnTo>
                <a:lnTo>
                  <a:pt x="460" y="207"/>
                </a:lnTo>
                <a:lnTo>
                  <a:pt x="461" y="208"/>
                </a:lnTo>
                <a:lnTo>
                  <a:pt x="461" y="207"/>
                </a:lnTo>
                <a:lnTo>
                  <a:pt x="462" y="207"/>
                </a:lnTo>
                <a:lnTo>
                  <a:pt x="459" y="203"/>
                </a:lnTo>
                <a:lnTo>
                  <a:pt x="460" y="197"/>
                </a:lnTo>
                <a:lnTo>
                  <a:pt x="461" y="197"/>
                </a:lnTo>
                <a:lnTo>
                  <a:pt x="461" y="198"/>
                </a:lnTo>
                <a:lnTo>
                  <a:pt x="460" y="200"/>
                </a:lnTo>
                <a:lnTo>
                  <a:pt x="464" y="201"/>
                </a:lnTo>
                <a:lnTo>
                  <a:pt x="462" y="204"/>
                </a:lnTo>
                <a:lnTo>
                  <a:pt x="462" y="205"/>
                </a:lnTo>
                <a:lnTo>
                  <a:pt x="462" y="205"/>
                </a:lnTo>
                <a:lnTo>
                  <a:pt x="464" y="205"/>
                </a:lnTo>
                <a:lnTo>
                  <a:pt x="462" y="209"/>
                </a:lnTo>
                <a:lnTo>
                  <a:pt x="460" y="214"/>
                </a:lnTo>
                <a:lnTo>
                  <a:pt x="460" y="212"/>
                </a:lnTo>
                <a:lnTo>
                  <a:pt x="459" y="212"/>
                </a:lnTo>
                <a:lnTo>
                  <a:pt x="459" y="212"/>
                </a:lnTo>
                <a:lnTo>
                  <a:pt x="459" y="213"/>
                </a:lnTo>
                <a:lnTo>
                  <a:pt x="460" y="221"/>
                </a:lnTo>
                <a:lnTo>
                  <a:pt x="458" y="231"/>
                </a:lnTo>
                <a:lnTo>
                  <a:pt x="458" y="232"/>
                </a:lnTo>
                <a:lnTo>
                  <a:pt x="458" y="234"/>
                </a:lnTo>
                <a:lnTo>
                  <a:pt x="458" y="234"/>
                </a:lnTo>
                <a:lnTo>
                  <a:pt x="457" y="236"/>
                </a:lnTo>
                <a:lnTo>
                  <a:pt x="457" y="238"/>
                </a:lnTo>
                <a:lnTo>
                  <a:pt x="458" y="239"/>
                </a:lnTo>
                <a:lnTo>
                  <a:pt x="457" y="241"/>
                </a:lnTo>
                <a:lnTo>
                  <a:pt x="457" y="242"/>
                </a:lnTo>
                <a:lnTo>
                  <a:pt x="457" y="245"/>
                </a:lnTo>
                <a:lnTo>
                  <a:pt x="456" y="247"/>
                </a:lnTo>
                <a:lnTo>
                  <a:pt x="456" y="252"/>
                </a:lnTo>
                <a:lnTo>
                  <a:pt x="457" y="255"/>
                </a:lnTo>
                <a:lnTo>
                  <a:pt x="456" y="258"/>
                </a:lnTo>
                <a:lnTo>
                  <a:pt x="455" y="263"/>
                </a:lnTo>
                <a:lnTo>
                  <a:pt x="455" y="267"/>
                </a:lnTo>
                <a:lnTo>
                  <a:pt x="452" y="270"/>
                </a:lnTo>
                <a:lnTo>
                  <a:pt x="453" y="272"/>
                </a:lnTo>
                <a:lnTo>
                  <a:pt x="452" y="274"/>
                </a:lnTo>
                <a:lnTo>
                  <a:pt x="453" y="279"/>
                </a:lnTo>
                <a:lnTo>
                  <a:pt x="451" y="282"/>
                </a:lnTo>
                <a:lnTo>
                  <a:pt x="452" y="288"/>
                </a:lnTo>
                <a:lnTo>
                  <a:pt x="452" y="292"/>
                </a:lnTo>
                <a:lnTo>
                  <a:pt x="451" y="296"/>
                </a:lnTo>
                <a:lnTo>
                  <a:pt x="451" y="300"/>
                </a:lnTo>
                <a:lnTo>
                  <a:pt x="451" y="311"/>
                </a:lnTo>
                <a:lnTo>
                  <a:pt x="450" y="321"/>
                </a:lnTo>
                <a:lnTo>
                  <a:pt x="448" y="338"/>
                </a:lnTo>
                <a:lnTo>
                  <a:pt x="448" y="355"/>
                </a:lnTo>
                <a:lnTo>
                  <a:pt x="447" y="367"/>
                </a:lnTo>
                <a:lnTo>
                  <a:pt x="444" y="380"/>
                </a:lnTo>
                <a:lnTo>
                  <a:pt x="443" y="399"/>
                </a:lnTo>
                <a:lnTo>
                  <a:pt x="442" y="419"/>
                </a:lnTo>
                <a:lnTo>
                  <a:pt x="441" y="441"/>
                </a:lnTo>
                <a:lnTo>
                  <a:pt x="441" y="464"/>
                </a:lnTo>
                <a:lnTo>
                  <a:pt x="441" y="477"/>
                </a:lnTo>
                <a:lnTo>
                  <a:pt x="441" y="489"/>
                </a:lnTo>
                <a:lnTo>
                  <a:pt x="440" y="497"/>
                </a:lnTo>
                <a:lnTo>
                  <a:pt x="442" y="503"/>
                </a:lnTo>
                <a:lnTo>
                  <a:pt x="442" y="496"/>
                </a:lnTo>
                <a:lnTo>
                  <a:pt x="443" y="489"/>
                </a:lnTo>
                <a:lnTo>
                  <a:pt x="442" y="481"/>
                </a:lnTo>
                <a:lnTo>
                  <a:pt x="444" y="472"/>
                </a:lnTo>
                <a:lnTo>
                  <a:pt x="443" y="472"/>
                </a:lnTo>
                <a:lnTo>
                  <a:pt x="444" y="470"/>
                </a:lnTo>
                <a:lnTo>
                  <a:pt x="442" y="448"/>
                </a:lnTo>
                <a:lnTo>
                  <a:pt x="444" y="420"/>
                </a:lnTo>
                <a:lnTo>
                  <a:pt x="444" y="416"/>
                </a:lnTo>
                <a:lnTo>
                  <a:pt x="445" y="414"/>
                </a:lnTo>
                <a:lnTo>
                  <a:pt x="445" y="407"/>
                </a:lnTo>
                <a:lnTo>
                  <a:pt x="445" y="402"/>
                </a:lnTo>
                <a:lnTo>
                  <a:pt x="447" y="392"/>
                </a:lnTo>
                <a:lnTo>
                  <a:pt x="447" y="385"/>
                </a:lnTo>
                <a:lnTo>
                  <a:pt x="448" y="377"/>
                </a:lnTo>
                <a:lnTo>
                  <a:pt x="449" y="369"/>
                </a:lnTo>
                <a:lnTo>
                  <a:pt x="451" y="339"/>
                </a:lnTo>
                <a:lnTo>
                  <a:pt x="453" y="309"/>
                </a:lnTo>
                <a:lnTo>
                  <a:pt x="456" y="296"/>
                </a:lnTo>
                <a:lnTo>
                  <a:pt x="457" y="283"/>
                </a:lnTo>
                <a:lnTo>
                  <a:pt x="459" y="266"/>
                </a:lnTo>
                <a:lnTo>
                  <a:pt x="460" y="249"/>
                </a:lnTo>
                <a:lnTo>
                  <a:pt x="461" y="245"/>
                </a:lnTo>
                <a:lnTo>
                  <a:pt x="462" y="240"/>
                </a:lnTo>
                <a:lnTo>
                  <a:pt x="464" y="234"/>
                </a:lnTo>
                <a:lnTo>
                  <a:pt x="464" y="229"/>
                </a:lnTo>
                <a:lnTo>
                  <a:pt x="465" y="224"/>
                </a:lnTo>
                <a:lnTo>
                  <a:pt x="466" y="220"/>
                </a:lnTo>
                <a:lnTo>
                  <a:pt x="467" y="209"/>
                </a:lnTo>
                <a:lnTo>
                  <a:pt x="468" y="200"/>
                </a:lnTo>
                <a:lnTo>
                  <a:pt x="468" y="196"/>
                </a:lnTo>
                <a:lnTo>
                  <a:pt x="465" y="195"/>
                </a:lnTo>
                <a:lnTo>
                  <a:pt x="466" y="194"/>
                </a:lnTo>
                <a:lnTo>
                  <a:pt x="467" y="195"/>
                </a:lnTo>
                <a:lnTo>
                  <a:pt x="472" y="181"/>
                </a:lnTo>
                <a:lnTo>
                  <a:pt x="476" y="171"/>
                </a:lnTo>
                <a:lnTo>
                  <a:pt x="475" y="174"/>
                </a:lnTo>
                <a:lnTo>
                  <a:pt x="477" y="175"/>
                </a:lnTo>
                <a:lnTo>
                  <a:pt x="478" y="174"/>
                </a:lnTo>
                <a:lnTo>
                  <a:pt x="478" y="174"/>
                </a:lnTo>
                <a:lnTo>
                  <a:pt x="480" y="176"/>
                </a:lnTo>
                <a:lnTo>
                  <a:pt x="481" y="178"/>
                </a:lnTo>
                <a:lnTo>
                  <a:pt x="481" y="178"/>
                </a:lnTo>
                <a:lnTo>
                  <a:pt x="482" y="179"/>
                </a:lnTo>
                <a:lnTo>
                  <a:pt x="482" y="175"/>
                </a:lnTo>
                <a:lnTo>
                  <a:pt x="485" y="173"/>
                </a:lnTo>
                <a:lnTo>
                  <a:pt x="486" y="176"/>
                </a:lnTo>
                <a:lnTo>
                  <a:pt x="489" y="181"/>
                </a:lnTo>
                <a:lnTo>
                  <a:pt x="488" y="186"/>
                </a:lnTo>
                <a:lnTo>
                  <a:pt x="486" y="190"/>
                </a:lnTo>
                <a:lnTo>
                  <a:pt x="484" y="201"/>
                </a:lnTo>
                <a:lnTo>
                  <a:pt x="482" y="214"/>
                </a:lnTo>
                <a:lnTo>
                  <a:pt x="478" y="231"/>
                </a:lnTo>
                <a:lnTo>
                  <a:pt x="476" y="248"/>
                </a:lnTo>
                <a:lnTo>
                  <a:pt x="474" y="266"/>
                </a:lnTo>
                <a:lnTo>
                  <a:pt x="470" y="284"/>
                </a:lnTo>
                <a:lnTo>
                  <a:pt x="469" y="303"/>
                </a:lnTo>
                <a:lnTo>
                  <a:pt x="467" y="321"/>
                </a:lnTo>
                <a:lnTo>
                  <a:pt x="466" y="329"/>
                </a:lnTo>
                <a:lnTo>
                  <a:pt x="465" y="337"/>
                </a:lnTo>
                <a:lnTo>
                  <a:pt x="465" y="338"/>
                </a:lnTo>
                <a:lnTo>
                  <a:pt x="465" y="339"/>
                </a:lnTo>
                <a:lnTo>
                  <a:pt x="465" y="340"/>
                </a:lnTo>
                <a:lnTo>
                  <a:pt x="466" y="341"/>
                </a:lnTo>
                <a:lnTo>
                  <a:pt x="465" y="341"/>
                </a:lnTo>
                <a:lnTo>
                  <a:pt x="465" y="342"/>
                </a:lnTo>
                <a:lnTo>
                  <a:pt x="464" y="347"/>
                </a:lnTo>
                <a:lnTo>
                  <a:pt x="464" y="352"/>
                </a:lnTo>
                <a:lnTo>
                  <a:pt x="462" y="366"/>
                </a:lnTo>
                <a:lnTo>
                  <a:pt x="461" y="382"/>
                </a:lnTo>
                <a:lnTo>
                  <a:pt x="460" y="389"/>
                </a:lnTo>
                <a:lnTo>
                  <a:pt x="459" y="395"/>
                </a:lnTo>
                <a:lnTo>
                  <a:pt x="459" y="400"/>
                </a:lnTo>
                <a:lnTo>
                  <a:pt x="459" y="407"/>
                </a:lnTo>
                <a:lnTo>
                  <a:pt x="459" y="411"/>
                </a:lnTo>
                <a:lnTo>
                  <a:pt x="459" y="414"/>
                </a:lnTo>
                <a:lnTo>
                  <a:pt x="458" y="419"/>
                </a:lnTo>
                <a:lnTo>
                  <a:pt x="457" y="422"/>
                </a:lnTo>
                <a:lnTo>
                  <a:pt x="458" y="427"/>
                </a:lnTo>
                <a:lnTo>
                  <a:pt x="458" y="431"/>
                </a:lnTo>
                <a:lnTo>
                  <a:pt x="457" y="441"/>
                </a:lnTo>
                <a:lnTo>
                  <a:pt x="457" y="449"/>
                </a:lnTo>
                <a:lnTo>
                  <a:pt x="457" y="460"/>
                </a:lnTo>
                <a:lnTo>
                  <a:pt x="457" y="469"/>
                </a:lnTo>
                <a:lnTo>
                  <a:pt x="456" y="470"/>
                </a:lnTo>
                <a:lnTo>
                  <a:pt x="456" y="472"/>
                </a:lnTo>
                <a:lnTo>
                  <a:pt x="456" y="475"/>
                </a:lnTo>
                <a:lnTo>
                  <a:pt x="456" y="478"/>
                </a:lnTo>
                <a:lnTo>
                  <a:pt x="456" y="481"/>
                </a:lnTo>
                <a:lnTo>
                  <a:pt x="455" y="483"/>
                </a:lnTo>
                <a:lnTo>
                  <a:pt x="456" y="494"/>
                </a:lnTo>
                <a:lnTo>
                  <a:pt x="455" y="503"/>
                </a:lnTo>
                <a:lnTo>
                  <a:pt x="458" y="500"/>
                </a:lnTo>
                <a:lnTo>
                  <a:pt x="457" y="495"/>
                </a:lnTo>
                <a:lnTo>
                  <a:pt x="459" y="493"/>
                </a:lnTo>
                <a:lnTo>
                  <a:pt x="460" y="489"/>
                </a:lnTo>
                <a:lnTo>
                  <a:pt x="458" y="488"/>
                </a:lnTo>
                <a:lnTo>
                  <a:pt x="457" y="486"/>
                </a:lnTo>
                <a:lnTo>
                  <a:pt x="458" y="485"/>
                </a:lnTo>
                <a:lnTo>
                  <a:pt x="459" y="483"/>
                </a:lnTo>
                <a:lnTo>
                  <a:pt x="460" y="480"/>
                </a:lnTo>
                <a:lnTo>
                  <a:pt x="460" y="477"/>
                </a:lnTo>
                <a:lnTo>
                  <a:pt x="460" y="471"/>
                </a:lnTo>
                <a:lnTo>
                  <a:pt x="460" y="464"/>
                </a:lnTo>
                <a:lnTo>
                  <a:pt x="460" y="455"/>
                </a:lnTo>
                <a:lnTo>
                  <a:pt x="460" y="446"/>
                </a:lnTo>
                <a:lnTo>
                  <a:pt x="461" y="438"/>
                </a:lnTo>
                <a:lnTo>
                  <a:pt x="461" y="431"/>
                </a:lnTo>
                <a:lnTo>
                  <a:pt x="460" y="428"/>
                </a:lnTo>
                <a:lnTo>
                  <a:pt x="460" y="423"/>
                </a:lnTo>
                <a:lnTo>
                  <a:pt x="461" y="424"/>
                </a:lnTo>
                <a:lnTo>
                  <a:pt x="461" y="425"/>
                </a:lnTo>
                <a:lnTo>
                  <a:pt x="462" y="423"/>
                </a:lnTo>
                <a:lnTo>
                  <a:pt x="462" y="421"/>
                </a:lnTo>
                <a:lnTo>
                  <a:pt x="462" y="419"/>
                </a:lnTo>
                <a:lnTo>
                  <a:pt x="462" y="415"/>
                </a:lnTo>
                <a:lnTo>
                  <a:pt x="462" y="410"/>
                </a:lnTo>
                <a:lnTo>
                  <a:pt x="465" y="405"/>
                </a:lnTo>
                <a:lnTo>
                  <a:pt x="466" y="407"/>
                </a:lnTo>
                <a:lnTo>
                  <a:pt x="468" y="406"/>
                </a:lnTo>
                <a:lnTo>
                  <a:pt x="468" y="408"/>
                </a:lnTo>
                <a:lnTo>
                  <a:pt x="469" y="412"/>
                </a:lnTo>
                <a:lnTo>
                  <a:pt x="467" y="411"/>
                </a:lnTo>
                <a:lnTo>
                  <a:pt x="466" y="411"/>
                </a:lnTo>
                <a:lnTo>
                  <a:pt x="466" y="416"/>
                </a:lnTo>
                <a:lnTo>
                  <a:pt x="466" y="420"/>
                </a:lnTo>
                <a:lnTo>
                  <a:pt x="467" y="419"/>
                </a:lnTo>
                <a:lnTo>
                  <a:pt x="468" y="417"/>
                </a:lnTo>
                <a:lnTo>
                  <a:pt x="468" y="419"/>
                </a:lnTo>
                <a:lnTo>
                  <a:pt x="468" y="420"/>
                </a:lnTo>
                <a:lnTo>
                  <a:pt x="469" y="419"/>
                </a:lnTo>
                <a:lnTo>
                  <a:pt x="468" y="416"/>
                </a:lnTo>
                <a:lnTo>
                  <a:pt x="470" y="417"/>
                </a:lnTo>
                <a:lnTo>
                  <a:pt x="472" y="416"/>
                </a:lnTo>
                <a:lnTo>
                  <a:pt x="470" y="416"/>
                </a:lnTo>
                <a:lnTo>
                  <a:pt x="470" y="415"/>
                </a:lnTo>
                <a:lnTo>
                  <a:pt x="472" y="415"/>
                </a:lnTo>
                <a:lnTo>
                  <a:pt x="472" y="415"/>
                </a:lnTo>
                <a:lnTo>
                  <a:pt x="473" y="407"/>
                </a:lnTo>
                <a:lnTo>
                  <a:pt x="473" y="399"/>
                </a:lnTo>
                <a:lnTo>
                  <a:pt x="472" y="392"/>
                </a:lnTo>
                <a:lnTo>
                  <a:pt x="474" y="387"/>
                </a:lnTo>
                <a:lnTo>
                  <a:pt x="474" y="382"/>
                </a:lnTo>
                <a:lnTo>
                  <a:pt x="473" y="379"/>
                </a:lnTo>
                <a:lnTo>
                  <a:pt x="474" y="378"/>
                </a:lnTo>
                <a:lnTo>
                  <a:pt x="474" y="377"/>
                </a:lnTo>
                <a:lnTo>
                  <a:pt x="473" y="375"/>
                </a:lnTo>
                <a:lnTo>
                  <a:pt x="473" y="374"/>
                </a:lnTo>
                <a:lnTo>
                  <a:pt x="474" y="374"/>
                </a:lnTo>
                <a:lnTo>
                  <a:pt x="474" y="374"/>
                </a:lnTo>
                <a:lnTo>
                  <a:pt x="474" y="373"/>
                </a:lnTo>
                <a:lnTo>
                  <a:pt x="474" y="371"/>
                </a:lnTo>
                <a:lnTo>
                  <a:pt x="474" y="370"/>
                </a:lnTo>
                <a:lnTo>
                  <a:pt x="475" y="367"/>
                </a:lnTo>
                <a:lnTo>
                  <a:pt x="476" y="367"/>
                </a:lnTo>
                <a:lnTo>
                  <a:pt x="476" y="369"/>
                </a:lnTo>
                <a:lnTo>
                  <a:pt x="476" y="369"/>
                </a:lnTo>
                <a:lnTo>
                  <a:pt x="476" y="367"/>
                </a:lnTo>
                <a:lnTo>
                  <a:pt x="475" y="367"/>
                </a:lnTo>
                <a:lnTo>
                  <a:pt x="474" y="367"/>
                </a:lnTo>
                <a:lnTo>
                  <a:pt x="475" y="365"/>
                </a:lnTo>
                <a:lnTo>
                  <a:pt x="474" y="362"/>
                </a:lnTo>
                <a:lnTo>
                  <a:pt x="474" y="358"/>
                </a:lnTo>
                <a:lnTo>
                  <a:pt x="475" y="355"/>
                </a:lnTo>
                <a:lnTo>
                  <a:pt x="476" y="354"/>
                </a:lnTo>
                <a:lnTo>
                  <a:pt x="477" y="352"/>
                </a:lnTo>
                <a:lnTo>
                  <a:pt x="475" y="346"/>
                </a:lnTo>
                <a:lnTo>
                  <a:pt x="475" y="340"/>
                </a:lnTo>
                <a:lnTo>
                  <a:pt x="474" y="342"/>
                </a:lnTo>
                <a:lnTo>
                  <a:pt x="474" y="345"/>
                </a:lnTo>
                <a:lnTo>
                  <a:pt x="472" y="345"/>
                </a:lnTo>
                <a:lnTo>
                  <a:pt x="474" y="346"/>
                </a:lnTo>
                <a:lnTo>
                  <a:pt x="473" y="349"/>
                </a:lnTo>
                <a:lnTo>
                  <a:pt x="472" y="352"/>
                </a:lnTo>
                <a:lnTo>
                  <a:pt x="473" y="352"/>
                </a:lnTo>
                <a:lnTo>
                  <a:pt x="473" y="352"/>
                </a:lnTo>
                <a:lnTo>
                  <a:pt x="472" y="352"/>
                </a:lnTo>
                <a:lnTo>
                  <a:pt x="472" y="353"/>
                </a:lnTo>
                <a:lnTo>
                  <a:pt x="473" y="353"/>
                </a:lnTo>
                <a:lnTo>
                  <a:pt x="474" y="353"/>
                </a:lnTo>
                <a:lnTo>
                  <a:pt x="473" y="357"/>
                </a:lnTo>
                <a:lnTo>
                  <a:pt x="473" y="362"/>
                </a:lnTo>
                <a:lnTo>
                  <a:pt x="472" y="363"/>
                </a:lnTo>
                <a:lnTo>
                  <a:pt x="470" y="363"/>
                </a:lnTo>
                <a:lnTo>
                  <a:pt x="470" y="366"/>
                </a:lnTo>
                <a:lnTo>
                  <a:pt x="470" y="371"/>
                </a:lnTo>
                <a:lnTo>
                  <a:pt x="472" y="372"/>
                </a:lnTo>
                <a:lnTo>
                  <a:pt x="470" y="374"/>
                </a:lnTo>
                <a:lnTo>
                  <a:pt x="469" y="373"/>
                </a:lnTo>
                <a:lnTo>
                  <a:pt x="470" y="371"/>
                </a:lnTo>
                <a:lnTo>
                  <a:pt x="466" y="367"/>
                </a:lnTo>
                <a:lnTo>
                  <a:pt x="467" y="362"/>
                </a:lnTo>
                <a:lnTo>
                  <a:pt x="468" y="348"/>
                </a:lnTo>
                <a:lnTo>
                  <a:pt x="469" y="332"/>
                </a:lnTo>
                <a:lnTo>
                  <a:pt x="469" y="333"/>
                </a:lnTo>
                <a:lnTo>
                  <a:pt x="469" y="332"/>
                </a:lnTo>
                <a:lnTo>
                  <a:pt x="470" y="327"/>
                </a:lnTo>
                <a:lnTo>
                  <a:pt x="472" y="319"/>
                </a:lnTo>
                <a:lnTo>
                  <a:pt x="472" y="313"/>
                </a:lnTo>
                <a:lnTo>
                  <a:pt x="472" y="308"/>
                </a:lnTo>
                <a:lnTo>
                  <a:pt x="473" y="299"/>
                </a:lnTo>
                <a:lnTo>
                  <a:pt x="474" y="290"/>
                </a:lnTo>
                <a:lnTo>
                  <a:pt x="476" y="274"/>
                </a:lnTo>
                <a:lnTo>
                  <a:pt x="478" y="258"/>
                </a:lnTo>
                <a:lnTo>
                  <a:pt x="477" y="257"/>
                </a:lnTo>
                <a:lnTo>
                  <a:pt x="477" y="256"/>
                </a:lnTo>
                <a:lnTo>
                  <a:pt x="478" y="253"/>
                </a:lnTo>
                <a:lnTo>
                  <a:pt x="480" y="249"/>
                </a:lnTo>
                <a:lnTo>
                  <a:pt x="480" y="244"/>
                </a:lnTo>
                <a:lnTo>
                  <a:pt x="480" y="239"/>
                </a:lnTo>
                <a:lnTo>
                  <a:pt x="481" y="238"/>
                </a:lnTo>
                <a:lnTo>
                  <a:pt x="482" y="237"/>
                </a:lnTo>
                <a:lnTo>
                  <a:pt x="481" y="234"/>
                </a:lnTo>
                <a:lnTo>
                  <a:pt x="481" y="233"/>
                </a:lnTo>
                <a:lnTo>
                  <a:pt x="482" y="228"/>
                </a:lnTo>
                <a:lnTo>
                  <a:pt x="483" y="223"/>
                </a:lnTo>
                <a:lnTo>
                  <a:pt x="485" y="209"/>
                </a:lnTo>
                <a:lnTo>
                  <a:pt x="488" y="196"/>
                </a:lnTo>
                <a:lnTo>
                  <a:pt x="490" y="186"/>
                </a:lnTo>
                <a:lnTo>
                  <a:pt x="493" y="175"/>
                </a:lnTo>
                <a:lnTo>
                  <a:pt x="494" y="182"/>
                </a:lnTo>
                <a:lnTo>
                  <a:pt x="494" y="188"/>
                </a:lnTo>
                <a:lnTo>
                  <a:pt x="495" y="187"/>
                </a:lnTo>
                <a:lnTo>
                  <a:pt x="497" y="188"/>
                </a:lnTo>
                <a:lnTo>
                  <a:pt x="498" y="184"/>
                </a:lnTo>
                <a:lnTo>
                  <a:pt x="500" y="182"/>
                </a:lnTo>
                <a:lnTo>
                  <a:pt x="501" y="183"/>
                </a:lnTo>
                <a:lnTo>
                  <a:pt x="502" y="184"/>
                </a:lnTo>
                <a:lnTo>
                  <a:pt x="502" y="184"/>
                </a:lnTo>
                <a:lnTo>
                  <a:pt x="501" y="184"/>
                </a:lnTo>
                <a:lnTo>
                  <a:pt x="502" y="186"/>
                </a:lnTo>
                <a:lnTo>
                  <a:pt x="502" y="184"/>
                </a:lnTo>
                <a:lnTo>
                  <a:pt x="503" y="183"/>
                </a:lnTo>
                <a:lnTo>
                  <a:pt x="505" y="182"/>
                </a:lnTo>
                <a:lnTo>
                  <a:pt x="506" y="182"/>
                </a:lnTo>
                <a:lnTo>
                  <a:pt x="507" y="183"/>
                </a:lnTo>
                <a:lnTo>
                  <a:pt x="507" y="186"/>
                </a:lnTo>
                <a:lnTo>
                  <a:pt x="508" y="186"/>
                </a:lnTo>
                <a:lnTo>
                  <a:pt x="508" y="186"/>
                </a:lnTo>
                <a:lnTo>
                  <a:pt x="509" y="184"/>
                </a:lnTo>
                <a:lnTo>
                  <a:pt x="510" y="184"/>
                </a:lnTo>
                <a:lnTo>
                  <a:pt x="513" y="186"/>
                </a:lnTo>
                <a:lnTo>
                  <a:pt x="514" y="189"/>
                </a:lnTo>
                <a:lnTo>
                  <a:pt x="513" y="194"/>
                </a:lnTo>
                <a:lnTo>
                  <a:pt x="505" y="234"/>
                </a:lnTo>
                <a:lnTo>
                  <a:pt x="500" y="270"/>
                </a:lnTo>
                <a:lnTo>
                  <a:pt x="506" y="242"/>
                </a:lnTo>
                <a:lnTo>
                  <a:pt x="510" y="211"/>
                </a:lnTo>
                <a:lnTo>
                  <a:pt x="511" y="199"/>
                </a:lnTo>
                <a:lnTo>
                  <a:pt x="516" y="190"/>
                </a:lnTo>
                <a:lnTo>
                  <a:pt x="518" y="191"/>
                </a:lnTo>
                <a:lnTo>
                  <a:pt x="521" y="196"/>
                </a:lnTo>
                <a:lnTo>
                  <a:pt x="521" y="196"/>
                </a:lnTo>
                <a:lnTo>
                  <a:pt x="519" y="196"/>
                </a:lnTo>
                <a:lnTo>
                  <a:pt x="522" y="195"/>
                </a:lnTo>
                <a:lnTo>
                  <a:pt x="524" y="194"/>
                </a:lnTo>
                <a:lnTo>
                  <a:pt x="525" y="196"/>
                </a:lnTo>
                <a:lnTo>
                  <a:pt x="526" y="199"/>
                </a:lnTo>
                <a:lnTo>
                  <a:pt x="527" y="199"/>
                </a:lnTo>
                <a:lnTo>
                  <a:pt x="528" y="200"/>
                </a:lnTo>
                <a:lnTo>
                  <a:pt x="530" y="204"/>
                </a:lnTo>
                <a:lnTo>
                  <a:pt x="532" y="208"/>
                </a:lnTo>
                <a:lnTo>
                  <a:pt x="532" y="220"/>
                </a:lnTo>
                <a:lnTo>
                  <a:pt x="528" y="231"/>
                </a:lnTo>
                <a:lnTo>
                  <a:pt x="528" y="238"/>
                </a:lnTo>
                <a:lnTo>
                  <a:pt x="528" y="244"/>
                </a:lnTo>
                <a:lnTo>
                  <a:pt x="531" y="240"/>
                </a:lnTo>
                <a:lnTo>
                  <a:pt x="531" y="234"/>
                </a:lnTo>
                <a:lnTo>
                  <a:pt x="532" y="222"/>
                </a:lnTo>
                <a:lnTo>
                  <a:pt x="538" y="213"/>
                </a:lnTo>
                <a:lnTo>
                  <a:pt x="536" y="226"/>
                </a:lnTo>
                <a:lnTo>
                  <a:pt x="534" y="239"/>
                </a:lnTo>
                <a:lnTo>
                  <a:pt x="532" y="253"/>
                </a:lnTo>
                <a:lnTo>
                  <a:pt x="528" y="265"/>
                </a:lnTo>
                <a:lnTo>
                  <a:pt x="526" y="278"/>
                </a:lnTo>
                <a:lnTo>
                  <a:pt x="526" y="290"/>
                </a:lnTo>
                <a:lnTo>
                  <a:pt x="524" y="303"/>
                </a:lnTo>
                <a:lnTo>
                  <a:pt x="525" y="314"/>
                </a:lnTo>
                <a:lnTo>
                  <a:pt x="526" y="313"/>
                </a:lnTo>
                <a:lnTo>
                  <a:pt x="527" y="312"/>
                </a:lnTo>
                <a:lnTo>
                  <a:pt x="526" y="328"/>
                </a:lnTo>
                <a:lnTo>
                  <a:pt x="527" y="341"/>
                </a:lnTo>
                <a:lnTo>
                  <a:pt x="528" y="338"/>
                </a:lnTo>
                <a:lnTo>
                  <a:pt x="528" y="333"/>
                </a:lnTo>
                <a:lnTo>
                  <a:pt x="530" y="325"/>
                </a:lnTo>
                <a:lnTo>
                  <a:pt x="531" y="317"/>
                </a:lnTo>
                <a:lnTo>
                  <a:pt x="533" y="294"/>
                </a:lnTo>
                <a:lnTo>
                  <a:pt x="536" y="270"/>
                </a:lnTo>
                <a:lnTo>
                  <a:pt x="539" y="278"/>
                </a:lnTo>
                <a:lnTo>
                  <a:pt x="538" y="287"/>
                </a:lnTo>
                <a:lnTo>
                  <a:pt x="536" y="297"/>
                </a:lnTo>
                <a:lnTo>
                  <a:pt x="536" y="307"/>
                </a:lnTo>
                <a:lnTo>
                  <a:pt x="536" y="313"/>
                </a:lnTo>
                <a:lnTo>
                  <a:pt x="538" y="309"/>
                </a:lnTo>
                <a:lnTo>
                  <a:pt x="539" y="299"/>
                </a:lnTo>
                <a:lnTo>
                  <a:pt x="540" y="289"/>
                </a:lnTo>
                <a:lnTo>
                  <a:pt x="542" y="270"/>
                </a:lnTo>
                <a:lnTo>
                  <a:pt x="544" y="250"/>
                </a:lnTo>
                <a:lnTo>
                  <a:pt x="546" y="242"/>
                </a:lnTo>
                <a:lnTo>
                  <a:pt x="548" y="233"/>
                </a:lnTo>
                <a:lnTo>
                  <a:pt x="548" y="225"/>
                </a:lnTo>
                <a:lnTo>
                  <a:pt x="551" y="217"/>
                </a:lnTo>
                <a:lnTo>
                  <a:pt x="551" y="233"/>
                </a:lnTo>
                <a:lnTo>
                  <a:pt x="549" y="249"/>
                </a:lnTo>
                <a:lnTo>
                  <a:pt x="548" y="257"/>
                </a:lnTo>
                <a:lnTo>
                  <a:pt x="547" y="264"/>
                </a:lnTo>
                <a:lnTo>
                  <a:pt x="547" y="269"/>
                </a:lnTo>
                <a:lnTo>
                  <a:pt x="548" y="272"/>
                </a:lnTo>
                <a:lnTo>
                  <a:pt x="548" y="269"/>
                </a:lnTo>
                <a:lnTo>
                  <a:pt x="550" y="270"/>
                </a:lnTo>
                <a:lnTo>
                  <a:pt x="551" y="273"/>
                </a:lnTo>
                <a:lnTo>
                  <a:pt x="550" y="278"/>
                </a:lnTo>
                <a:lnTo>
                  <a:pt x="550" y="282"/>
                </a:lnTo>
                <a:lnTo>
                  <a:pt x="549" y="286"/>
                </a:lnTo>
                <a:lnTo>
                  <a:pt x="547" y="284"/>
                </a:lnTo>
                <a:lnTo>
                  <a:pt x="546" y="282"/>
                </a:lnTo>
                <a:lnTo>
                  <a:pt x="546" y="286"/>
                </a:lnTo>
                <a:lnTo>
                  <a:pt x="546" y="290"/>
                </a:lnTo>
                <a:lnTo>
                  <a:pt x="546" y="292"/>
                </a:lnTo>
                <a:lnTo>
                  <a:pt x="544" y="296"/>
                </a:lnTo>
                <a:lnTo>
                  <a:pt x="543" y="297"/>
                </a:lnTo>
                <a:lnTo>
                  <a:pt x="544" y="298"/>
                </a:lnTo>
                <a:lnTo>
                  <a:pt x="546" y="298"/>
                </a:lnTo>
                <a:lnTo>
                  <a:pt x="547" y="299"/>
                </a:lnTo>
                <a:lnTo>
                  <a:pt x="546" y="299"/>
                </a:lnTo>
                <a:lnTo>
                  <a:pt x="544" y="299"/>
                </a:lnTo>
                <a:lnTo>
                  <a:pt x="546" y="306"/>
                </a:lnTo>
                <a:lnTo>
                  <a:pt x="544" y="307"/>
                </a:lnTo>
                <a:lnTo>
                  <a:pt x="544" y="308"/>
                </a:lnTo>
                <a:lnTo>
                  <a:pt x="543" y="308"/>
                </a:lnTo>
                <a:lnTo>
                  <a:pt x="543" y="311"/>
                </a:lnTo>
                <a:lnTo>
                  <a:pt x="544" y="312"/>
                </a:lnTo>
                <a:lnTo>
                  <a:pt x="543" y="313"/>
                </a:lnTo>
                <a:lnTo>
                  <a:pt x="542" y="316"/>
                </a:lnTo>
                <a:lnTo>
                  <a:pt x="543" y="314"/>
                </a:lnTo>
                <a:lnTo>
                  <a:pt x="544" y="313"/>
                </a:lnTo>
                <a:lnTo>
                  <a:pt x="546" y="314"/>
                </a:lnTo>
                <a:lnTo>
                  <a:pt x="546" y="316"/>
                </a:lnTo>
                <a:lnTo>
                  <a:pt x="546" y="316"/>
                </a:lnTo>
                <a:lnTo>
                  <a:pt x="546" y="316"/>
                </a:lnTo>
                <a:lnTo>
                  <a:pt x="546" y="317"/>
                </a:lnTo>
                <a:lnTo>
                  <a:pt x="546" y="317"/>
                </a:lnTo>
                <a:lnTo>
                  <a:pt x="548" y="332"/>
                </a:lnTo>
                <a:lnTo>
                  <a:pt x="547" y="348"/>
                </a:lnTo>
                <a:lnTo>
                  <a:pt x="548" y="344"/>
                </a:lnTo>
                <a:lnTo>
                  <a:pt x="548" y="339"/>
                </a:lnTo>
                <a:lnTo>
                  <a:pt x="550" y="336"/>
                </a:lnTo>
                <a:lnTo>
                  <a:pt x="549" y="335"/>
                </a:lnTo>
                <a:lnTo>
                  <a:pt x="550" y="333"/>
                </a:lnTo>
                <a:lnTo>
                  <a:pt x="551" y="333"/>
                </a:lnTo>
                <a:lnTo>
                  <a:pt x="550" y="332"/>
                </a:lnTo>
                <a:lnTo>
                  <a:pt x="549" y="331"/>
                </a:lnTo>
                <a:lnTo>
                  <a:pt x="550" y="330"/>
                </a:lnTo>
                <a:lnTo>
                  <a:pt x="552" y="329"/>
                </a:lnTo>
                <a:lnTo>
                  <a:pt x="554" y="325"/>
                </a:lnTo>
                <a:lnTo>
                  <a:pt x="554" y="323"/>
                </a:lnTo>
                <a:lnTo>
                  <a:pt x="554" y="308"/>
                </a:lnTo>
                <a:lnTo>
                  <a:pt x="558" y="296"/>
                </a:lnTo>
                <a:lnTo>
                  <a:pt x="558" y="305"/>
                </a:lnTo>
                <a:lnTo>
                  <a:pt x="558" y="313"/>
                </a:lnTo>
                <a:lnTo>
                  <a:pt x="559" y="314"/>
                </a:lnTo>
                <a:lnTo>
                  <a:pt x="559" y="319"/>
                </a:lnTo>
                <a:lnTo>
                  <a:pt x="558" y="317"/>
                </a:lnTo>
                <a:lnTo>
                  <a:pt x="557" y="316"/>
                </a:lnTo>
                <a:lnTo>
                  <a:pt x="557" y="321"/>
                </a:lnTo>
                <a:lnTo>
                  <a:pt x="556" y="324"/>
                </a:lnTo>
                <a:lnTo>
                  <a:pt x="559" y="329"/>
                </a:lnTo>
                <a:lnTo>
                  <a:pt x="560" y="337"/>
                </a:lnTo>
                <a:lnTo>
                  <a:pt x="560" y="347"/>
                </a:lnTo>
                <a:lnTo>
                  <a:pt x="559" y="357"/>
                </a:lnTo>
                <a:lnTo>
                  <a:pt x="558" y="370"/>
                </a:lnTo>
                <a:lnTo>
                  <a:pt x="558" y="381"/>
                </a:lnTo>
                <a:lnTo>
                  <a:pt x="559" y="375"/>
                </a:lnTo>
                <a:lnTo>
                  <a:pt x="560" y="370"/>
                </a:lnTo>
                <a:lnTo>
                  <a:pt x="561" y="374"/>
                </a:lnTo>
                <a:lnTo>
                  <a:pt x="561" y="381"/>
                </a:lnTo>
                <a:lnTo>
                  <a:pt x="561" y="385"/>
                </a:lnTo>
                <a:lnTo>
                  <a:pt x="561" y="388"/>
                </a:lnTo>
                <a:lnTo>
                  <a:pt x="561" y="390"/>
                </a:lnTo>
                <a:lnTo>
                  <a:pt x="561" y="391"/>
                </a:lnTo>
                <a:lnTo>
                  <a:pt x="563" y="394"/>
                </a:lnTo>
                <a:lnTo>
                  <a:pt x="565" y="394"/>
                </a:lnTo>
                <a:lnTo>
                  <a:pt x="571" y="395"/>
                </a:lnTo>
                <a:lnTo>
                  <a:pt x="577" y="395"/>
                </a:lnTo>
                <a:lnTo>
                  <a:pt x="576" y="396"/>
                </a:lnTo>
                <a:lnTo>
                  <a:pt x="577" y="396"/>
                </a:lnTo>
                <a:lnTo>
                  <a:pt x="582" y="394"/>
                </a:lnTo>
                <a:lnTo>
                  <a:pt x="588" y="391"/>
                </a:lnTo>
                <a:lnTo>
                  <a:pt x="593" y="391"/>
                </a:lnTo>
                <a:lnTo>
                  <a:pt x="599" y="391"/>
                </a:lnTo>
                <a:lnTo>
                  <a:pt x="608" y="394"/>
                </a:lnTo>
                <a:lnTo>
                  <a:pt x="617" y="392"/>
                </a:lnTo>
                <a:lnTo>
                  <a:pt x="616" y="394"/>
                </a:lnTo>
                <a:lnTo>
                  <a:pt x="617" y="395"/>
                </a:lnTo>
                <a:lnTo>
                  <a:pt x="617" y="394"/>
                </a:lnTo>
                <a:lnTo>
                  <a:pt x="618" y="392"/>
                </a:lnTo>
                <a:lnTo>
                  <a:pt x="617" y="392"/>
                </a:lnTo>
                <a:lnTo>
                  <a:pt x="617" y="391"/>
                </a:lnTo>
                <a:lnTo>
                  <a:pt x="618" y="392"/>
                </a:lnTo>
                <a:lnTo>
                  <a:pt x="621" y="392"/>
                </a:lnTo>
                <a:lnTo>
                  <a:pt x="621" y="390"/>
                </a:lnTo>
                <a:lnTo>
                  <a:pt x="622" y="390"/>
                </a:lnTo>
                <a:lnTo>
                  <a:pt x="622" y="389"/>
                </a:lnTo>
                <a:lnTo>
                  <a:pt x="623" y="390"/>
                </a:lnTo>
                <a:lnTo>
                  <a:pt x="626" y="388"/>
                </a:lnTo>
                <a:lnTo>
                  <a:pt x="630" y="390"/>
                </a:lnTo>
                <a:lnTo>
                  <a:pt x="635" y="394"/>
                </a:lnTo>
                <a:lnTo>
                  <a:pt x="641" y="396"/>
                </a:lnTo>
                <a:lnTo>
                  <a:pt x="645" y="398"/>
                </a:lnTo>
                <a:lnTo>
                  <a:pt x="649" y="400"/>
                </a:lnTo>
                <a:lnTo>
                  <a:pt x="649" y="399"/>
                </a:lnTo>
                <a:lnTo>
                  <a:pt x="648" y="398"/>
                </a:lnTo>
                <a:lnTo>
                  <a:pt x="649" y="398"/>
                </a:lnTo>
                <a:lnTo>
                  <a:pt x="650" y="399"/>
                </a:lnTo>
                <a:lnTo>
                  <a:pt x="650" y="398"/>
                </a:lnTo>
                <a:lnTo>
                  <a:pt x="650" y="397"/>
                </a:lnTo>
                <a:lnTo>
                  <a:pt x="651" y="399"/>
                </a:lnTo>
                <a:lnTo>
                  <a:pt x="651" y="400"/>
                </a:lnTo>
                <a:lnTo>
                  <a:pt x="653" y="402"/>
                </a:lnTo>
                <a:lnTo>
                  <a:pt x="654" y="400"/>
                </a:lnTo>
                <a:lnTo>
                  <a:pt x="656" y="400"/>
                </a:lnTo>
                <a:lnTo>
                  <a:pt x="658" y="400"/>
                </a:lnTo>
                <a:lnTo>
                  <a:pt x="659" y="402"/>
                </a:lnTo>
                <a:lnTo>
                  <a:pt x="661" y="400"/>
                </a:lnTo>
                <a:lnTo>
                  <a:pt x="663" y="403"/>
                </a:lnTo>
                <a:lnTo>
                  <a:pt x="665" y="406"/>
                </a:lnTo>
                <a:lnTo>
                  <a:pt x="665" y="405"/>
                </a:lnTo>
                <a:lnTo>
                  <a:pt x="666" y="404"/>
                </a:lnTo>
                <a:lnTo>
                  <a:pt x="668" y="410"/>
                </a:lnTo>
                <a:lnTo>
                  <a:pt x="674" y="413"/>
                </a:lnTo>
                <a:lnTo>
                  <a:pt x="675" y="414"/>
                </a:lnTo>
                <a:lnTo>
                  <a:pt x="676" y="414"/>
                </a:lnTo>
                <a:lnTo>
                  <a:pt x="679" y="415"/>
                </a:lnTo>
                <a:lnTo>
                  <a:pt x="680" y="416"/>
                </a:lnTo>
                <a:lnTo>
                  <a:pt x="682" y="419"/>
                </a:lnTo>
                <a:lnTo>
                  <a:pt x="686" y="421"/>
                </a:lnTo>
                <a:lnTo>
                  <a:pt x="689" y="423"/>
                </a:lnTo>
                <a:lnTo>
                  <a:pt x="691" y="425"/>
                </a:lnTo>
                <a:lnTo>
                  <a:pt x="694" y="428"/>
                </a:lnTo>
                <a:lnTo>
                  <a:pt x="696" y="429"/>
                </a:lnTo>
                <a:lnTo>
                  <a:pt x="696" y="431"/>
                </a:lnTo>
                <a:lnTo>
                  <a:pt x="697" y="433"/>
                </a:lnTo>
                <a:lnTo>
                  <a:pt x="699" y="433"/>
                </a:lnTo>
                <a:lnTo>
                  <a:pt x="701" y="436"/>
                </a:lnTo>
                <a:lnTo>
                  <a:pt x="704" y="437"/>
                </a:lnTo>
                <a:lnTo>
                  <a:pt x="706" y="437"/>
                </a:lnTo>
                <a:lnTo>
                  <a:pt x="708" y="438"/>
                </a:lnTo>
                <a:lnTo>
                  <a:pt x="712" y="437"/>
                </a:lnTo>
                <a:lnTo>
                  <a:pt x="712" y="439"/>
                </a:lnTo>
                <a:lnTo>
                  <a:pt x="712" y="440"/>
                </a:lnTo>
                <a:lnTo>
                  <a:pt x="711" y="440"/>
                </a:lnTo>
                <a:lnTo>
                  <a:pt x="709" y="441"/>
                </a:lnTo>
                <a:lnTo>
                  <a:pt x="712" y="443"/>
                </a:lnTo>
                <a:lnTo>
                  <a:pt x="712" y="443"/>
                </a:lnTo>
                <a:lnTo>
                  <a:pt x="713" y="443"/>
                </a:lnTo>
                <a:lnTo>
                  <a:pt x="713" y="443"/>
                </a:lnTo>
                <a:lnTo>
                  <a:pt x="713" y="443"/>
                </a:lnTo>
                <a:lnTo>
                  <a:pt x="713" y="441"/>
                </a:lnTo>
                <a:lnTo>
                  <a:pt x="715" y="441"/>
                </a:lnTo>
                <a:lnTo>
                  <a:pt x="717" y="438"/>
                </a:lnTo>
                <a:lnTo>
                  <a:pt x="719" y="441"/>
                </a:lnTo>
                <a:lnTo>
                  <a:pt x="719" y="445"/>
                </a:lnTo>
                <a:lnTo>
                  <a:pt x="716" y="444"/>
                </a:lnTo>
                <a:lnTo>
                  <a:pt x="715" y="443"/>
                </a:lnTo>
                <a:lnTo>
                  <a:pt x="715" y="444"/>
                </a:lnTo>
                <a:lnTo>
                  <a:pt x="714" y="445"/>
                </a:lnTo>
                <a:lnTo>
                  <a:pt x="717" y="446"/>
                </a:lnTo>
                <a:lnTo>
                  <a:pt x="720" y="446"/>
                </a:lnTo>
                <a:lnTo>
                  <a:pt x="721" y="447"/>
                </a:lnTo>
                <a:lnTo>
                  <a:pt x="723" y="446"/>
                </a:lnTo>
                <a:lnTo>
                  <a:pt x="724" y="447"/>
                </a:lnTo>
                <a:lnTo>
                  <a:pt x="724" y="448"/>
                </a:lnTo>
                <a:lnTo>
                  <a:pt x="723" y="448"/>
                </a:lnTo>
                <a:lnTo>
                  <a:pt x="722" y="449"/>
                </a:lnTo>
                <a:lnTo>
                  <a:pt x="724" y="450"/>
                </a:lnTo>
                <a:lnTo>
                  <a:pt x="727" y="452"/>
                </a:lnTo>
                <a:lnTo>
                  <a:pt x="727" y="453"/>
                </a:lnTo>
                <a:lnTo>
                  <a:pt x="727" y="454"/>
                </a:lnTo>
                <a:lnTo>
                  <a:pt x="728" y="454"/>
                </a:lnTo>
                <a:lnTo>
                  <a:pt x="729" y="454"/>
                </a:lnTo>
                <a:lnTo>
                  <a:pt x="728" y="456"/>
                </a:lnTo>
                <a:lnTo>
                  <a:pt x="729" y="458"/>
                </a:lnTo>
                <a:lnTo>
                  <a:pt x="730" y="456"/>
                </a:lnTo>
                <a:lnTo>
                  <a:pt x="731" y="456"/>
                </a:lnTo>
                <a:lnTo>
                  <a:pt x="731" y="460"/>
                </a:lnTo>
                <a:lnTo>
                  <a:pt x="734" y="461"/>
                </a:lnTo>
                <a:lnTo>
                  <a:pt x="737" y="463"/>
                </a:lnTo>
                <a:lnTo>
                  <a:pt x="738" y="464"/>
                </a:lnTo>
                <a:lnTo>
                  <a:pt x="739" y="463"/>
                </a:lnTo>
                <a:lnTo>
                  <a:pt x="741" y="463"/>
                </a:lnTo>
                <a:lnTo>
                  <a:pt x="742" y="466"/>
                </a:lnTo>
                <a:lnTo>
                  <a:pt x="745" y="466"/>
                </a:lnTo>
                <a:lnTo>
                  <a:pt x="745" y="468"/>
                </a:lnTo>
                <a:lnTo>
                  <a:pt x="746" y="469"/>
                </a:lnTo>
                <a:lnTo>
                  <a:pt x="745" y="469"/>
                </a:lnTo>
                <a:lnTo>
                  <a:pt x="744" y="469"/>
                </a:lnTo>
                <a:lnTo>
                  <a:pt x="744" y="469"/>
                </a:lnTo>
                <a:lnTo>
                  <a:pt x="745" y="469"/>
                </a:lnTo>
                <a:lnTo>
                  <a:pt x="745" y="470"/>
                </a:lnTo>
                <a:lnTo>
                  <a:pt x="745" y="470"/>
                </a:lnTo>
                <a:lnTo>
                  <a:pt x="742" y="470"/>
                </a:lnTo>
                <a:lnTo>
                  <a:pt x="741" y="469"/>
                </a:lnTo>
                <a:lnTo>
                  <a:pt x="741" y="470"/>
                </a:lnTo>
                <a:lnTo>
                  <a:pt x="744" y="471"/>
                </a:lnTo>
                <a:lnTo>
                  <a:pt x="745" y="472"/>
                </a:lnTo>
                <a:lnTo>
                  <a:pt x="746" y="473"/>
                </a:lnTo>
                <a:lnTo>
                  <a:pt x="747" y="475"/>
                </a:lnTo>
                <a:lnTo>
                  <a:pt x="749" y="475"/>
                </a:lnTo>
                <a:lnTo>
                  <a:pt x="749" y="478"/>
                </a:lnTo>
                <a:lnTo>
                  <a:pt x="749" y="479"/>
                </a:lnTo>
                <a:lnTo>
                  <a:pt x="750" y="478"/>
                </a:lnTo>
                <a:lnTo>
                  <a:pt x="750" y="477"/>
                </a:lnTo>
                <a:lnTo>
                  <a:pt x="757" y="485"/>
                </a:lnTo>
                <a:lnTo>
                  <a:pt x="764" y="491"/>
                </a:lnTo>
                <a:lnTo>
                  <a:pt x="765" y="494"/>
                </a:lnTo>
                <a:lnTo>
                  <a:pt x="767" y="495"/>
                </a:lnTo>
                <a:lnTo>
                  <a:pt x="765" y="495"/>
                </a:lnTo>
                <a:lnTo>
                  <a:pt x="764" y="496"/>
                </a:lnTo>
                <a:lnTo>
                  <a:pt x="766" y="497"/>
                </a:lnTo>
                <a:lnTo>
                  <a:pt x="767" y="498"/>
                </a:lnTo>
                <a:lnTo>
                  <a:pt x="770" y="495"/>
                </a:lnTo>
                <a:lnTo>
                  <a:pt x="772" y="493"/>
                </a:lnTo>
                <a:lnTo>
                  <a:pt x="772" y="496"/>
                </a:lnTo>
                <a:lnTo>
                  <a:pt x="774" y="498"/>
                </a:lnTo>
                <a:lnTo>
                  <a:pt x="773" y="498"/>
                </a:lnTo>
                <a:lnTo>
                  <a:pt x="772" y="499"/>
                </a:lnTo>
                <a:lnTo>
                  <a:pt x="778" y="502"/>
                </a:lnTo>
                <a:lnTo>
                  <a:pt x="785" y="503"/>
                </a:lnTo>
                <a:lnTo>
                  <a:pt x="788" y="503"/>
                </a:lnTo>
                <a:lnTo>
                  <a:pt x="790" y="502"/>
                </a:lnTo>
                <a:lnTo>
                  <a:pt x="797" y="504"/>
                </a:lnTo>
                <a:lnTo>
                  <a:pt x="805" y="503"/>
                </a:lnTo>
                <a:lnTo>
                  <a:pt x="804" y="502"/>
                </a:lnTo>
                <a:lnTo>
                  <a:pt x="803" y="500"/>
                </a:lnTo>
                <a:lnTo>
                  <a:pt x="802" y="499"/>
                </a:lnTo>
                <a:lnTo>
                  <a:pt x="800" y="498"/>
                </a:lnTo>
                <a:lnTo>
                  <a:pt x="800" y="499"/>
                </a:lnTo>
                <a:lnTo>
                  <a:pt x="799" y="500"/>
                </a:lnTo>
                <a:lnTo>
                  <a:pt x="796" y="497"/>
                </a:lnTo>
                <a:lnTo>
                  <a:pt x="794" y="498"/>
                </a:lnTo>
                <a:lnTo>
                  <a:pt x="794" y="498"/>
                </a:lnTo>
                <a:lnTo>
                  <a:pt x="794" y="496"/>
                </a:lnTo>
                <a:lnTo>
                  <a:pt x="794" y="497"/>
                </a:lnTo>
                <a:lnTo>
                  <a:pt x="794" y="496"/>
                </a:lnTo>
                <a:lnTo>
                  <a:pt x="794" y="499"/>
                </a:lnTo>
                <a:lnTo>
                  <a:pt x="794" y="503"/>
                </a:lnTo>
                <a:lnTo>
                  <a:pt x="785" y="495"/>
                </a:lnTo>
                <a:lnTo>
                  <a:pt x="777" y="486"/>
                </a:lnTo>
                <a:lnTo>
                  <a:pt x="767" y="474"/>
                </a:lnTo>
                <a:lnTo>
                  <a:pt x="757" y="464"/>
                </a:lnTo>
                <a:lnTo>
                  <a:pt x="757" y="465"/>
                </a:lnTo>
                <a:lnTo>
                  <a:pt x="756" y="465"/>
                </a:lnTo>
                <a:lnTo>
                  <a:pt x="756" y="464"/>
                </a:lnTo>
                <a:lnTo>
                  <a:pt x="757" y="463"/>
                </a:lnTo>
                <a:lnTo>
                  <a:pt x="753" y="460"/>
                </a:lnTo>
                <a:lnTo>
                  <a:pt x="748" y="457"/>
                </a:lnTo>
                <a:lnTo>
                  <a:pt x="748" y="455"/>
                </a:lnTo>
                <a:lnTo>
                  <a:pt x="747" y="453"/>
                </a:lnTo>
                <a:lnTo>
                  <a:pt x="746" y="454"/>
                </a:lnTo>
                <a:lnTo>
                  <a:pt x="746" y="454"/>
                </a:lnTo>
                <a:lnTo>
                  <a:pt x="746" y="455"/>
                </a:lnTo>
                <a:lnTo>
                  <a:pt x="746" y="455"/>
                </a:lnTo>
                <a:lnTo>
                  <a:pt x="744" y="456"/>
                </a:lnTo>
                <a:lnTo>
                  <a:pt x="741" y="452"/>
                </a:lnTo>
                <a:lnTo>
                  <a:pt x="738" y="450"/>
                </a:lnTo>
                <a:lnTo>
                  <a:pt x="733" y="448"/>
                </a:lnTo>
                <a:lnTo>
                  <a:pt x="732" y="446"/>
                </a:lnTo>
                <a:lnTo>
                  <a:pt x="732" y="444"/>
                </a:lnTo>
                <a:lnTo>
                  <a:pt x="729" y="440"/>
                </a:lnTo>
                <a:lnTo>
                  <a:pt x="729" y="436"/>
                </a:lnTo>
                <a:lnTo>
                  <a:pt x="728" y="436"/>
                </a:lnTo>
                <a:lnTo>
                  <a:pt x="727" y="436"/>
                </a:lnTo>
                <a:lnTo>
                  <a:pt x="722" y="429"/>
                </a:lnTo>
                <a:lnTo>
                  <a:pt x="715" y="424"/>
                </a:lnTo>
                <a:lnTo>
                  <a:pt x="711" y="417"/>
                </a:lnTo>
                <a:lnTo>
                  <a:pt x="704" y="413"/>
                </a:lnTo>
                <a:lnTo>
                  <a:pt x="704" y="414"/>
                </a:lnTo>
                <a:lnTo>
                  <a:pt x="704" y="416"/>
                </a:lnTo>
                <a:lnTo>
                  <a:pt x="703" y="413"/>
                </a:lnTo>
                <a:lnTo>
                  <a:pt x="700" y="410"/>
                </a:lnTo>
                <a:lnTo>
                  <a:pt x="697" y="406"/>
                </a:lnTo>
                <a:lnTo>
                  <a:pt x="694" y="404"/>
                </a:lnTo>
                <a:lnTo>
                  <a:pt x="687" y="398"/>
                </a:lnTo>
                <a:lnTo>
                  <a:pt x="680" y="391"/>
                </a:lnTo>
                <a:lnTo>
                  <a:pt x="673" y="387"/>
                </a:lnTo>
                <a:lnTo>
                  <a:pt x="666" y="381"/>
                </a:lnTo>
                <a:lnTo>
                  <a:pt x="664" y="379"/>
                </a:lnTo>
                <a:lnTo>
                  <a:pt x="661" y="377"/>
                </a:lnTo>
                <a:lnTo>
                  <a:pt x="659" y="375"/>
                </a:lnTo>
                <a:lnTo>
                  <a:pt x="658" y="374"/>
                </a:lnTo>
                <a:lnTo>
                  <a:pt x="657" y="371"/>
                </a:lnTo>
                <a:lnTo>
                  <a:pt x="657" y="369"/>
                </a:lnTo>
                <a:lnTo>
                  <a:pt x="661" y="370"/>
                </a:lnTo>
                <a:lnTo>
                  <a:pt x="664" y="371"/>
                </a:lnTo>
                <a:lnTo>
                  <a:pt x="667" y="371"/>
                </a:lnTo>
                <a:lnTo>
                  <a:pt x="670" y="372"/>
                </a:lnTo>
                <a:lnTo>
                  <a:pt x="672" y="374"/>
                </a:lnTo>
                <a:lnTo>
                  <a:pt x="675" y="377"/>
                </a:lnTo>
                <a:lnTo>
                  <a:pt x="678" y="377"/>
                </a:lnTo>
                <a:lnTo>
                  <a:pt x="679" y="378"/>
                </a:lnTo>
                <a:lnTo>
                  <a:pt x="682" y="381"/>
                </a:lnTo>
                <a:lnTo>
                  <a:pt x="686" y="385"/>
                </a:lnTo>
                <a:lnTo>
                  <a:pt x="688" y="387"/>
                </a:lnTo>
                <a:lnTo>
                  <a:pt x="691" y="388"/>
                </a:lnTo>
                <a:lnTo>
                  <a:pt x="691" y="389"/>
                </a:lnTo>
                <a:lnTo>
                  <a:pt x="691" y="390"/>
                </a:lnTo>
                <a:lnTo>
                  <a:pt x="694" y="391"/>
                </a:lnTo>
                <a:lnTo>
                  <a:pt x="696" y="392"/>
                </a:lnTo>
                <a:lnTo>
                  <a:pt x="698" y="396"/>
                </a:lnTo>
                <a:lnTo>
                  <a:pt x="700" y="398"/>
                </a:lnTo>
                <a:lnTo>
                  <a:pt x="705" y="400"/>
                </a:lnTo>
                <a:lnTo>
                  <a:pt x="706" y="404"/>
                </a:lnTo>
                <a:lnTo>
                  <a:pt x="713" y="408"/>
                </a:lnTo>
                <a:lnTo>
                  <a:pt x="721" y="415"/>
                </a:lnTo>
                <a:lnTo>
                  <a:pt x="729" y="423"/>
                </a:lnTo>
                <a:lnTo>
                  <a:pt x="734" y="432"/>
                </a:lnTo>
                <a:lnTo>
                  <a:pt x="736" y="431"/>
                </a:lnTo>
                <a:lnTo>
                  <a:pt x="736" y="432"/>
                </a:lnTo>
                <a:lnTo>
                  <a:pt x="736" y="431"/>
                </a:lnTo>
                <a:lnTo>
                  <a:pt x="736" y="431"/>
                </a:lnTo>
                <a:lnTo>
                  <a:pt x="739" y="433"/>
                </a:lnTo>
                <a:lnTo>
                  <a:pt x="739" y="438"/>
                </a:lnTo>
                <a:lnTo>
                  <a:pt x="742" y="440"/>
                </a:lnTo>
                <a:lnTo>
                  <a:pt x="746" y="443"/>
                </a:lnTo>
                <a:lnTo>
                  <a:pt x="748" y="445"/>
                </a:lnTo>
                <a:lnTo>
                  <a:pt x="750" y="448"/>
                </a:lnTo>
                <a:lnTo>
                  <a:pt x="754" y="450"/>
                </a:lnTo>
                <a:lnTo>
                  <a:pt x="756" y="453"/>
                </a:lnTo>
                <a:lnTo>
                  <a:pt x="755" y="453"/>
                </a:lnTo>
                <a:lnTo>
                  <a:pt x="755" y="452"/>
                </a:lnTo>
                <a:lnTo>
                  <a:pt x="758" y="454"/>
                </a:lnTo>
                <a:lnTo>
                  <a:pt x="761" y="457"/>
                </a:lnTo>
                <a:lnTo>
                  <a:pt x="762" y="462"/>
                </a:lnTo>
                <a:lnTo>
                  <a:pt x="765" y="465"/>
                </a:lnTo>
                <a:lnTo>
                  <a:pt x="770" y="470"/>
                </a:lnTo>
                <a:lnTo>
                  <a:pt x="774" y="473"/>
                </a:lnTo>
                <a:lnTo>
                  <a:pt x="773" y="474"/>
                </a:lnTo>
                <a:lnTo>
                  <a:pt x="774" y="475"/>
                </a:lnTo>
                <a:lnTo>
                  <a:pt x="774" y="474"/>
                </a:lnTo>
                <a:lnTo>
                  <a:pt x="774" y="472"/>
                </a:lnTo>
                <a:lnTo>
                  <a:pt x="770" y="465"/>
                </a:lnTo>
                <a:lnTo>
                  <a:pt x="762" y="457"/>
                </a:lnTo>
                <a:lnTo>
                  <a:pt x="757" y="453"/>
                </a:lnTo>
                <a:lnTo>
                  <a:pt x="754" y="448"/>
                </a:lnTo>
                <a:lnTo>
                  <a:pt x="750" y="445"/>
                </a:lnTo>
                <a:lnTo>
                  <a:pt x="748" y="440"/>
                </a:lnTo>
                <a:lnTo>
                  <a:pt x="739" y="432"/>
                </a:lnTo>
                <a:lnTo>
                  <a:pt x="730" y="423"/>
                </a:lnTo>
                <a:lnTo>
                  <a:pt x="719" y="411"/>
                </a:lnTo>
                <a:lnTo>
                  <a:pt x="705" y="399"/>
                </a:lnTo>
                <a:lnTo>
                  <a:pt x="699" y="392"/>
                </a:lnTo>
                <a:lnTo>
                  <a:pt x="692" y="387"/>
                </a:lnTo>
                <a:lnTo>
                  <a:pt x="691" y="387"/>
                </a:lnTo>
                <a:lnTo>
                  <a:pt x="691" y="386"/>
                </a:lnTo>
                <a:lnTo>
                  <a:pt x="690" y="386"/>
                </a:lnTo>
                <a:lnTo>
                  <a:pt x="689" y="385"/>
                </a:lnTo>
                <a:lnTo>
                  <a:pt x="686" y="381"/>
                </a:lnTo>
                <a:lnTo>
                  <a:pt x="681" y="378"/>
                </a:lnTo>
                <a:lnTo>
                  <a:pt x="674" y="372"/>
                </a:lnTo>
                <a:lnTo>
                  <a:pt x="671" y="365"/>
                </a:lnTo>
                <a:lnTo>
                  <a:pt x="680" y="367"/>
                </a:lnTo>
                <a:lnTo>
                  <a:pt x="689" y="377"/>
                </a:lnTo>
                <a:lnTo>
                  <a:pt x="695" y="381"/>
                </a:lnTo>
                <a:lnTo>
                  <a:pt x="701" y="386"/>
                </a:lnTo>
                <a:lnTo>
                  <a:pt x="708" y="392"/>
                </a:lnTo>
                <a:lnTo>
                  <a:pt x="715" y="399"/>
                </a:lnTo>
                <a:lnTo>
                  <a:pt x="720" y="405"/>
                </a:lnTo>
                <a:lnTo>
                  <a:pt x="724" y="408"/>
                </a:lnTo>
                <a:lnTo>
                  <a:pt x="729" y="413"/>
                </a:lnTo>
                <a:lnTo>
                  <a:pt x="732" y="414"/>
                </a:lnTo>
                <a:lnTo>
                  <a:pt x="733" y="415"/>
                </a:lnTo>
                <a:lnTo>
                  <a:pt x="734" y="416"/>
                </a:lnTo>
                <a:lnTo>
                  <a:pt x="734" y="416"/>
                </a:lnTo>
                <a:lnTo>
                  <a:pt x="736" y="416"/>
                </a:lnTo>
                <a:lnTo>
                  <a:pt x="737" y="419"/>
                </a:lnTo>
                <a:lnTo>
                  <a:pt x="738" y="420"/>
                </a:lnTo>
                <a:lnTo>
                  <a:pt x="740" y="422"/>
                </a:lnTo>
                <a:lnTo>
                  <a:pt x="745" y="424"/>
                </a:lnTo>
                <a:lnTo>
                  <a:pt x="746" y="427"/>
                </a:lnTo>
                <a:lnTo>
                  <a:pt x="747" y="430"/>
                </a:lnTo>
                <a:lnTo>
                  <a:pt x="753" y="432"/>
                </a:lnTo>
                <a:lnTo>
                  <a:pt x="758" y="438"/>
                </a:lnTo>
                <a:lnTo>
                  <a:pt x="758" y="439"/>
                </a:lnTo>
                <a:lnTo>
                  <a:pt x="758" y="440"/>
                </a:lnTo>
                <a:lnTo>
                  <a:pt x="761" y="440"/>
                </a:lnTo>
                <a:lnTo>
                  <a:pt x="761" y="440"/>
                </a:lnTo>
                <a:lnTo>
                  <a:pt x="763" y="443"/>
                </a:lnTo>
                <a:lnTo>
                  <a:pt x="764" y="443"/>
                </a:lnTo>
                <a:lnTo>
                  <a:pt x="766" y="445"/>
                </a:lnTo>
                <a:lnTo>
                  <a:pt x="767" y="446"/>
                </a:lnTo>
                <a:lnTo>
                  <a:pt x="770" y="446"/>
                </a:lnTo>
                <a:lnTo>
                  <a:pt x="771" y="446"/>
                </a:lnTo>
                <a:lnTo>
                  <a:pt x="771" y="448"/>
                </a:lnTo>
                <a:lnTo>
                  <a:pt x="771" y="449"/>
                </a:lnTo>
                <a:lnTo>
                  <a:pt x="772" y="448"/>
                </a:lnTo>
                <a:lnTo>
                  <a:pt x="773" y="447"/>
                </a:lnTo>
                <a:lnTo>
                  <a:pt x="777" y="455"/>
                </a:lnTo>
                <a:lnTo>
                  <a:pt x="785" y="460"/>
                </a:lnTo>
                <a:lnTo>
                  <a:pt x="795" y="469"/>
                </a:lnTo>
                <a:lnTo>
                  <a:pt x="804" y="479"/>
                </a:lnTo>
                <a:lnTo>
                  <a:pt x="804" y="479"/>
                </a:lnTo>
                <a:lnTo>
                  <a:pt x="805" y="479"/>
                </a:lnTo>
                <a:lnTo>
                  <a:pt x="805" y="478"/>
                </a:lnTo>
                <a:lnTo>
                  <a:pt x="806" y="475"/>
                </a:lnTo>
                <a:lnTo>
                  <a:pt x="810" y="481"/>
                </a:lnTo>
                <a:lnTo>
                  <a:pt x="813" y="486"/>
                </a:lnTo>
                <a:lnTo>
                  <a:pt x="813" y="485"/>
                </a:lnTo>
                <a:lnTo>
                  <a:pt x="814" y="485"/>
                </a:lnTo>
                <a:lnTo>
                  <a:pt x="819" y="494"/>
                </a:lnTo>
                <a:lnTo>
                  <a:pt x="826" y="500"/>
                </a:lnTo>
                <a:lnTo>
                  <a:pt x="828" y="503"/>
                </a:lnTo>
                <a:lnTo>
                  <a:pt x="829" y="503"/>
                </a:lnTo>
                <a:lnTo>
                  <a:pt x="832" y="503"/>
                </a:lnTo>
                <a:lnTo>
                  <a:pt x="836" y="503"/>
                </a:lnTo>
                <a:lnTo>
                  <a:pt x="851" y="503"/>
                </a:lnTo>
                <a:lnTo>
                  <a:pt x="865" y="503"/>
                </a:lnTo>
                <a:lnTo>
                  <a:pt x="864" y="498"/>
                </a:lnTo>
                <a:lnTo>
                  <a:pt x="868" y="499"/>
                </a:lnTo>
                <a:lnTo>
                  <a:pt x="869" y="502"/>
                </a:lnTo>
                <a:lnTo>
                  <a:pt x="871" y="503"/>
                </a:lnTo>
                <a:lnTo>
                  <a:pt x="873" y="503"/>
                </a:lnTo>
                <a:lnTo>
                  <a:pt x="877" y="503"/>
                </a:lnTo>
                <a:lnTo>
                  <a:pt x="876" y="499"/>
                </a:lnTo>
                <a:lnTo>
                  <a:pt x="876" y="496"/>
                </a:lnTo>
                <a:lnTo>
                  <a:pt x="878" y="499"/>
                </a:lnTo>
                <a:lnTo>
                  <a:pt x="881" y="503"/>
                </a:lnTo>
                <a:lnTo>
                  <a:pt x="886" y="503"/>
                </a:lnTo>
                <a:lnTo>
                  <a:pt x="890" y="503"/>
                </a:lnTo>
                <a:lnTo>
                  <a:pt x="909" y="503"/>
                </a:lnTo>
                <a:lnTo>
                  <a:pt x="926" y="503"/>
                </a:lnTo>
                <a:lnTo>
                  <a:pt x="971" y="503"/>
                </a:lnTo>
                <a:lnTo>
                  <a:pt x="1016" y="503"/>
                </a:lnTo>
                <a:lnTo>
                  <a:pt x="1026" y="503"/>
                </a:lnTo>
                <a:lnTo>
                  <a:pt x="1036" y="503"/>
                </a:lnTo>
                <a:lnTo>
                  <a:pt x="1035" y="503"/>
                </a:lnTo>
                <a:lnTo>
                  <a:pt x="1034" y="502"/>
                </a:lnTo>
                <a:lnTo>
                  <a:pt x="1035" y="502"/>
                </a:lnTo>
                <a:lnTo>
                  <a:pt x="1035" y="500"/>
                </a:lnTo>
                <a:lnTo>
                  <a:pt x="1035" y="500"/>
                </a:lnTo>
                <a:lnTo>
                  <a:pt x="1035" y="500"/>
                </a:lnTo>
                <a:close/>
                <a:moveTo>
                  <a:pt x="698" y="242"/>
                </a:moveTo>
                <a:lnTo>
                  <a:pt x="699" y="242"/>
                </a:lnTo>
                <a:lnTo>
                  <a:pt x="700" y="244"/>
                </a:lnTo>
                <a:lnTo>
                  <a:pt x="699" y="245"/>
                </a:lnTo>
                <a:lnTo>
                  <a:pt x="697" y="244"/>
                </a:lnTo>
                <a:lnTo>
                  <a:pt x="697" y="244"/>
                </a:lnTo>
                <a:lnTo>
                  <a:pt x="698" y="242"/>
                </a:lnTo>
                <a:close/>
                <a:moveTo>
                  <a:pt x="414" y="95"/>
                </a:moveTo>
                <a:lnTo>
                  <a:pt x="414" y="95"/>
                </a:lnTo>
                <a:lnTo>
                  <a:pt x="415" y="93"/>
                </a:lnTo>
                <a:lnTo>
                  <a:pt x="415" y="95"/>
                </a:lnTo>
                <a:lnTo>
                  <a:pt x="414" y="95"/>
                </a:lnTo>
                <a:close/>
                <a:moveTo>
                  <a:pt x="800" y="304"/>
                </a:moveTo>
                <a:lnTo>
                  <a:pt x="800" y="305"/>
                </a:lnTo>
                <a:lnTo>
                  <a:pt x="799" y="305"/>
                </a:lnTo>
                <a:lnTo>
                  <a:pt x="799" y="305"/>
                </a:lnTo>
                <a:lnTo>
                  <a:pt x="800" y="304"/>
                </a:lnTo>
                <a:lnTo>
                  <a:pt x="800" y="304"/>
                </a:lnTo>
                <a:lnTo>
                  <a:pt x="800" y="304"/>
                </a:lnTo>
                <a:close/>
                <a:moveTo>
                  <a:pt x="794" y="300"/>
                </a:moveTo>
                <a:lnTo>
                  <a:pt x="790" y="296"/>
                </a:lnTo>
                <a:lnTo>
                  <a:pt x="794" y="300"/>
                </a:lnTo>
                <a:lnTo>
                  <a:pt x="794" y="299"/>
                </a:lnTo>
                <a:lnTo>
                  <a:pt x="794" y="300"/>
                </a:lnTo>
                <a:close/>
                <a:moveTo>
                  <a:pt x="791" y="294"/>
                </a:moveTo>
                <a:lnTo>
                  <a:pt x="790" y="295"/>
                </a:lnTo>
                <a:lnTo>
                  <a:pt x="788" y="296"/>
                </a:lnTo>
                <a:lnTo>
                  <a:pt x="789" y="294"/>
                </a:lnTo>
                <a:lnTo>
                  <a:pt x="790" y="292"/>
                </a:lnTo>
                <a:lnTo>
                  <a:pt x="790" y="294"/>
                </a:lnTo>
                <a:lnTo>
                  <a:pt x="791" y="294"/>
                </a:lnTo>
                <a:close/>
                <a:moveTo>
                  <a:pt x="790" y="280"/>
                </a:moveTo>
                <a:lnTo>
                  <a:pt x="790" y="281"/>
                </a:lnTo>
                <a:lnTo>
                  <a:pt x="790" y="281"/>
                </a:lnTo>
                <a:lnTo>
                  <a:pt x="790" y="280"/>
                </a:lnTo>
                <a:lnTo>
                  <a:pt x="790" y="280"/>
                </a:lnTo>
                <a:close/>
                <a:moveTo>
                  <a:pt x="788" y="282"/>
                </a:moveTo>
                <a:lnTo>
                  <a:pt x="789" y="286"/>
                </a:lnTo>
                <a:lnTo>
                  <a:pt x="788" y="282"/>
                </a:lnTo>
                <a:lnTo>
                  <a:pt x="788" y="282"/>
                </a:lnTo>
                <a:lnTo>
                  <a:pt x="788" y="282"/>
                </a:lnTo>
                <a:close/>
                <a:moveTo>
                  <a:pt x="775" y="282"/>
                </a:moveTo>
                <a:lnTo>
                  <a:pt x="775" y="282"/>
                </a:lnTo>
                <a:lnTo>
                  <a:pt x="775" y="282"/>
                </a:lnTo>
                <a:close/>
                <a:moveTo>
                  <a:pt x="774" y="282"/>
                </a:moveTo>
                <a:lnTo>
                  <a:pt x="774" y="283"/>
                </a:lnTo>
                <a:lnTo>
                  <a:pt x="774" y="284"/>
                </a:lnTo>
                <a:lnTo>
                  <a:pt x="774" y="282"/>
                </a:lnTo>
                <a:lnTo>
                  <a:pt x="774" y="282"/>
                </a:lnTo>
                <a:close/>
                <a:moveTo>
                  <a:pt x="773" y="284"/>
                </a:moveTo>
                <a:lnTo>
                  <a:pt x="774" y="284"/>
                </a:lnTo>
                <a:lnTo>
                  <a:pt x="774" y="287"/>
                </a:lnTo>
                <a:lnTo>
                  <a:pt x="773" y="286"/>
                </a:lnTo>
                <a:lnTo>
                  <a:pt x="773" y="284"/>
                </a:lnTo>
                <a:lnTo>
                  <a:pt x="773" y="284"/>
                </a:lnTo>
                <a:lnTo>
                  <a:pt x="773" y="284"/>
                </a:lnTo>
                <a:close/>
                <a:moveTo>
                  <a:pt x="771" y="277"/>
                </a:moveTo>
                <a:lnTo>
                  <a:pt x="772" y="275"/>
                </a:lnTo>
                <a:lnTo>
                  <a:pt x="772" y="277"/>
                </a:lnTo>
                <a:lnTo>
                  <a:pt x="772" y="277"/>
                </a:lnTo>
                <a:lnTo>
                  <a:pt x="771" y="278"/>
                </a:lnTo>
                <a:lnTo>
                  <a:pt x="771" y="277"/>
                </a:lnTo>
                <a:lnTo>
                  <a:pt x="771" y="277"/>
                </a:lnTo>
                <a:close/>
                <a:moveTo>
                  <a:pt x="771" y="277"/>
                </a:moveTo>
                <a:lnTo>
                  <a:pt x="770" y="277"/>
                </a:lnTo>
                <a:lnTo>
                  <a:pt x="771" y="277"/>
                </a:lnTo>
                <a:close/>
                <a:moveTo>
                  <a:pt x="769" y="275"/>
                </a:moveTo>
                <a:lnTo>
                  <a:pt x="770" y="277"/>
                </a:lnTo>
                <a:lnTo>
                  <a:pt x="770" y="277"/>
                </a:lnTo>
                <a:lnTo>
                  <a:pt x="769" y="277"/>
                </a:lnTo>
                <a:lnTo>
                  <a:pt x="769" y="275"/>
                </a:lnTo>
                <a:lnTo>
                  <a:pt x="769" y="275"/>
                </a:lnTo>
                <a:lnTo>
                  <a:pt x="769" y="275"/>
                </a:lnTo>
                <a:close/>
                <a:moveTo>
                  <a:pt x="763" y="266"/>
                </a:moveTo>
                <a:lnTo>
                  <a:pt x="764" y="266"/>
                </a:lnTo>
                <a:lnTo>
                  <a:pt x="765" y="266"/>
                </a:lnTo>
                <a:lnTo>
                  <a:pt x="765" y="265"/>
                </a:lnTo>
                <a:lnTo>
                  <a:pt x="765" y="264"/>
                </a:lnTo>
                <a:lnTo>
                  <a:pt x="766" y="265"/>
                </a:lnTo>
                <a:lnTo>
                  <a:pt x="767" y="267"/>
                </a:lnTo>
                <a:lnTo>
                  <a:pt x="766" y="269"/>
                </a:lnTo>
                <a:lnTo>
                  <a:pt x="766" y="270"/>
                </a:lnTo>
                <a:lnTo>
                  <a:pt x="764" y="269"/>
                </a:lnTo>
                <a:lnTo>
                  <a:pt x="763" y="266"/>
                </a:lnTo>
                <a:lnTo>
                  <a:pt x="763" y="266"/>
                </a:lnTo>
                <a:lnTo>
                  <a:pt x="763" y="266"/>
                </a:lnTo>
                <a:close/>
                <a:moveTo>
                  <a:pt x="757" y="261"/>
                </a:moveTo>
                <a:lnTo>
                  <a:pt x="756" y="263"/>
                </a:lnTo>
                <a:lnTo>
                  <a:pt x="757" y="261"/>
                </a:lnTo>
                <a:close/>
                <a:moveTo>
                  <a:pt x="745" y="261"/>
                </a:moveTo>
                <a:lnTo>
                  <a:pt x="746" y="262"/>
                </a:lnTo>
                <a:lnTo>
                  <a:pt x="745" y="263"/>
                </a:lnTo>
                <a:lnTo>
                  <a:pt x="745" y="262"/>
                </a:lnTo>
                <a:lnTo>
                  <a:pt x="745" y="261"/>
                </a:lnTo>
                <a:close/>
                <a:moveTo>
                  <a:pt x="727" y="238"/>
                </a:moveTo>
                <a:lnTo>
                  <a:pt x="728" y="240"/>
                </a:lnTo>
                <a:lnTo>
                  <a:pt x="727" y="238"/>
                </a:lnTo>
                <a:close/>
                <a:moveTo>
                  <a:pt x="705" y="224"/>
                </a:moveTo>
                <a:lnTo>
                  <a:pt x="706" y="224"/>
                </a:lnTo>
                <a:lnTo>
                  <a:pt x="707" y="225"/>
                </a:lnTo>
                <a:lnTo>
                  <a:pt x="705" y="225"/>
                </a:lnTo>
                <a:lnTo>
                  <a:pt x="705" y="224"/>
                </a:lnTo>
                <a:close/>
                <a:moveTo>
                  <a:pt x="733" y="228"/>
                </a:moveTo>
                <a:lnTo>
                  <a:pt x="732" y="228"/>
                </a:lnTo>
                <a:lnTo>
                  <a:pt x="733" y="228"/>
                </a:lnTo>
                <a:close/>
                <a:moveTo>
                  <a:pt x="741" y="208"/>
                </a:moveTo>
                <a:lnTo>
                  <a:pt x="742" y="208"/>
                </a:lnTo>
                <a:lnTo>
                  <a:pt x="742" y="208"/>
                </a:lnTo>
                <a:lnTo>
                  <a:pt x="741" y="209"/>
                </a:lnTo>
                <a:lnTo>
                  <a:pt x="741" y="209"/>
                </a:lnTo>
                <a:lnTo>
                  <a:pt x="740" y="209"/>
                </a:lnTo>
                <a:lnTo>
                  <a:pt x="741" y="208"/>
                </a:lnTo>
                <a:lnTo>
                  <a:pt x="741" y="208"/>
                </a:lnTo>
                <a:lnTo>
                  <a:pt x="741" y="208"/>
                </a:lnTo>
                <a:close/>
                <a:moveTo>
                  <a:pt x="715" y="205"/>
                </a:moveTo>
                <a:lnTo>
                  <a:pt x="715" y="206"/>
                </a:lnTo>
                <a:lnTo>
                  <a:pt x="715" y="205"/>
                </a:lnTo>
                <a:close/>
                <a:moveTo>
                  <a:pt x="714" y="204"/>
                </a:moveTo>
                <a:lnTo>
                  <a:pt x="715" y="205"/>
                </a:lnTo>
                <a:lnTo>
                  <a:pt x="715" y="205"/>
                </a:lnTo>
                <a:lnTo>
                  <a:pt x="715" y="205"/>
                </a:lnTo>
                <a:lnTo>
                  <a:pt x="714" y="205"/>
                </a:lnTo>
                <a:lnTo>
                  <a:pt x="714" y="205"/>
                </a:lnTo>
                <a:lnTo>
                  <a:pt x="714" y="204"/>
                </a:lnTo>
                <a:lnTo>
                  <a:pt x="714" y="204"/>
                </a:lnTo>
                <a:lnTo>
                  <a:pt x="714" y="204"/>
                </a:lnTo>
                <a:close/>
                <a:moveTo>
                  <a:pt x="719" y="178"/>
                </a:moveTo>
                <a:lnTo>
                  <a:pt x="719" y="178"/>
                </a:lnTo>
                <a:lnTo>
                  <a:pt x="719" y="178"/>
                </a:lnTo>
                <a:lnTo>
                  <a:pt x="719" y="178"/>
                </a:lnTo>
                <a:lnTo>
                  <a:pt x="719" y="178"/>
                </a:lnTo>
                <a:close/>
                <a:moveTo>
                  <a:pt x="678" y="139"/>
                </a:moveTo>
                <a:lnTo>
                  <a:pt x="678" y="140"/>
                </a:lnTo>
                <a:lnTo>
                  <a:pt x="676" y="140"/>
                </a:lnTo>
                <a:lnTo>
                  <a:pt x="676" y="140"/>
                </a:lnTo>
                <a:lnTo>
                  <a:pt x="678" y="139"/>
                </a:lnTo>
                <a:close/>
                <a:moveTo>
                  <a:pt x="639" y="175"/>
                </a:moveTo>
                <a:lnTo>
                  <a:pt x="637" y="174"/>
                </a:lnTo>
                <a:lnTo>
                  <a:pt x="634" y="171"/>
                </a:lnTo>
                <a:lnTo>
                  <a:pt x="635" y="169"/>
                </a:lnTo>
                <a:lnTo>
                  <a:pt x="637" y="169"/>
                </a:lnTo>
                <a:lnTo>
                  <a:pt x="639" y="172"/>
                </a:lnTo>
                <a:lnTo>
                  <a:pt x="639" y="175"/>
                </a:lnTo>
                <a:lnTo>
                  <a:pt x="639" y="174"/>
                </a:lnTo>
                <a:lnTo>
                  <a:pt x="639" y="175"/>
                </a:lnTo>
                <a:close/>
                <a:moveTo>
                  <a:pt x="666" y="187"/>
                </a:moveTo>
                <a:lnTo>
                  <a:pt x="665" y="187"/>
                </a:lnTo>
                <a:lnTo>
                  <a:pt x="664" y="187"/>
                </a:lnTo>
                <a:lnTo>
                  <a:pt x="664" y="187"/>
                </a:lnTo>
                <a:lnTo>
                  <a:pt x="664" y="187"/>
                </a:lnTo>
                <a:lnTo>
                  <a:pt x="659" y="186"/>
                </a:lnTo>
                <a:lnTo>
                  <a:pt x="656" y="182"/>
                </a:lnTo>
                <a:lnTo>
                  <a:pt x="656" y="184"/>
                </a:lnTo>
                <a:lnTo>
                  <a:pt x="656" y="186"/>
                </a:lnTo>
                <a:lnTo>
                  <a:pt x="653" y="183"/>
                </a:lnTo>
                <a:lnTo>
                  <a:pt x="651" y="181"/>
                </a:lnTo>
                <a:lnTo>
                  <a:pt x="651" y="178"/>
                </a:lnTo>
                <a:lnTo>
                  <a:pt x="653" y="176"/>
                </a:lnTo>
                <a:lnTo>
                  <a:pt x="653" y="178"/>
                </a:lnTo>
                <a:lnTo>
                  <a:pt x="654" y="179"/>
                </a:lnTo>
                <a:lnTo>
                  <a:pt x="655" y="179"/>
                </a:lnTo>
                <a:lnTo>
                  <a:pt x="656" y="178"/>
                </a:lnTo>
                <a:lnTo>
                  <a:pt x="658" y="179"/>
                </a:lnTo>
                <a:lnTo>
                  <a:pt x="661" y="182"/>
                </a:lnTo>
                <a:lnTo>
                  <a:pt x="664" y="183"/>
                </a:lnTo>
                <a:lnTo>
                  <a:pt x="667" y="187"/>
                </a:lnTo>
                <a:lnTo>
                  <a:pt x="667" y="188"/>
                </a:lnTo>
                <a:lnTo>
                  <a:pt x="666" y="189"/>
                </a:lnTo>
                <a:lnTo>
                  <a:pt x="665" y="188"/>
                </a:lnTo>
                <a:lnTo>
                  <a:pt x="666" y="187"/>
                </a:lnTo>
                <a:lnTo>
                  <a:pt x="665" y="187"/>
                </a:lnTo>
                <a:lnTo>
                  <a:pt x="666" y="187"/>
                </a:lnTo>
                <a:close/>
                <a:moveTo>
                  <a:pt x="665" y="173"/>
                </a:moveTo>
                <a:lnTo>
                  <a:pt x="673" y="176"/>
                </a:lnTo>
                <a:lnTo>
                  <a:pt x="679" y="186"/>
                </a:lnTo>
                <a:lnTo>
                  <a:pt x="668" y="182"/>
                </a:lnTo>
                <a:lnTo>
                  <a:pt x="665" y="173"/>
                </a:lnTo>
                <a:close/>
                <a:moveTo>
                  <a:pt x="681" y="198"/>
                </a:moveTo>
                <a:lnTo>
                  <a:pt x="681" y="197"/>
                </a:lnTo>
                <a:lnTo>
                  <a:pt x="680" y="197"/>
                </a:lnTo>
                <a:lnTo>
                  <a:pt x="680" y="199"/>
                </a:lnTo>
                <a:lnTo>
                  <a:pt x="680" y="201"/>
                </a:lnTo>
                <a:lnTo>
                  <a:pt x="671" y="196"/>
                </a:lnTo>
                <a:lnTo>
                  <a:pt x="668" y="188"/>
                </a:lnTo>
                <a:lnTo>
                  <a:pt x="671" y="189"/>
                </a:lnTo>
                <a:lnTo>
                  <a:pt x="671" y="191"/>
                </a:lnTo>
                <a:lnTo>
                  <a:pt x="674" y="191"/>
                </a:lnTo>
                <a:lnTo>
                  <a:pt x="678" y="194"/>
                </a:lnTo>
                <a:lnTo>
                  <a:pt x="678" y="195"/>
                </a:lnTo>
                <a:lnTo>
                  <a:pt x="679" y="195"/>
                </a:lnTo>
                <a:lnTo>
                  <a:pt x="680" y="195"/>
                </a:lnTo>
                <a:lnTo>
                  <a:pt x="681" y="195"/>
                </a:lnTo>
                <a:lnTo>
                  <a:pt x="682" y="196"/>
                </a:lnTo>
                <a:lnTo>
                  <a:pt x="682" y="198"/>
                </a:lnTo>
                <a:lnTo>
                  <a:pt x="682" y="198"/>
                </a:lnTo>
                <a:lnTo>
                  <a:pt x="681" y="198"/>
                </a:lnTo>
                <a:close/>
                <a:moveTo>
                  <a:pt x="687" y="194"/>
                </a:moveTo>
                <a:lnTo>
                  <a:pt x="688" y="190"/>
                </a:lnTo>
                <a:lnTo>
                  <a:pt x="688" y="187"/>
                </a:lnTo>
                <a:lnTo>
                  <a:pt x="689" y="188"/>
                </a:lnTo>
                <a:lnTo>
                  <a:pt x="690" y="189"/>
                </a:lnTo>
                <a:lnTo>
                  <a:pt x="690" y="191"/>
                </a:lnTo>
                <a:lnTo>
                  <a:pt x="691" y="194"/>
                </a:lnTo>
                <a:lnTo>
                  <a:pt x="689" y="194"/>
                </a:lnTo>
                <a:lnTo>
                  <a:pt x="687" y="194"/>
                </a:lnTo>
                <a:lnTo>
                  <a:pt x="688" y="192"/>
                </a:lnTo>
                <a:lnTo>
                  <a:pt x="687" y="194"/>
                </a:lnTo>
                <a:close/>
                <a:moveTo>
                  <a:pt x="705" y="207"/>
                </a:moveTo>
                <a:lnTo>
                  <a:pt x="705" y="206"/>
                </a:lnTo>
                <a:lnTo>
                  <a:pt x="705" y="206"/>
                </a:lnTo>
                <a:lnTo>
                  <a:pt x="706" y="206"/>
                </a:lnTo>
                <a:lnTo>
                  <a:pt x="705" y="207"/>
                </a:lnTo>
                <a:close/>
                <a:moveTo>
                  <a:pt x="709" y="205"/>
                </a:moveTo>
                <a:lnTo>
                  <a:pt x="711" y="206"/>
                </a:lnTo>
                <a:lnTo>
                  <a:pt x="712" y="207"/>
                </a:lnTo>
                <a:lnTo>
                  <a:pt x="711" y="207"/>
                </a:lnTo>
                <a:lnTo>
                  <a:pt x="709" y="206"/>
                </a:lnTo>
                <a:lnTo>
                  <a:pt x="709" y="205"/>
                </a:lnTo>
                <a:lnTo>
                  <a:pt x="709" y="205"/>
                </a:lnTo>
                <a:close/>
                <a:moveTo>
                  <a:pt x="708" y="205"/>
                </a:moveTo>
                <a:lnTo>
                  <a:pt x="709" y="205"/>
                </a:lnTo>
                <a:lnTo>
                  <a:pt x="708" y="205"/>
                </a:lnTo>
                <a:lnTo>
                  <a:pt x="705" y="205"/>
                </a:lnTo>
                <a:lnTo>
                  <a:pt x="701" y="201"/>
                </a:lnTo>
                <a:lnTo>
                  <a:pt x="703" y="199"/>
                </a:lnTo>
                <a:lnTo>
                  <a:pt x="705" y="198"/>
                </a:lnTo>
                <a:lnTo>
                  <a:pt x="707" y="200"/>
                </a:lnTo>
                <a:lnTo>
                  <a:pt x="708" y="205"/>
                </a:lnTo>
                <a:close/>
                <a:moveTo>
                  <a:pt x="699" y="164"/>
                </a:moveTo>
                <a:lnTo>
                  <a:pt x="699" y="165"/>
                </a:lnTo>
                <a:lnTo>
                  <a:pt x="697" y="166"/>
                </a:lnTo>
                <a:lnTo>
                  <a:pt x="697" y="165"/>
                </a:lnTo>
                <a:lnTo>
                  <a:pt x="699" y="164"/>
                </a:lnTo>
                <a:lnTo>
                  <a:pt x="699" y="165"/>
                </a:lnTo>
                <a:lnTo>
                  <a:pt x="699" y="164"/>
                </a:lnTo>
                <a:close/>
                <a:moveTo>
                  <a:pt x="696" y="167"/>
                </a:moveTo>
                <a:lnTo>
                  <a:pt x="697" y="166"/>
                </a:lnTo>
                <a:lnTo>
                  <a:pt x="698" y="167"/>
                </a:lnTo>
                <a:lnTo>
                  <a:pt x="698" y="167"/>
                </a:lnTo>
                <a:lnTo>
                  <a:pt x="698" y="169"/>
                </a:lnTo>
                <a:lnTo>
                  <a:pt x="696" y="169"/>
                </a:lnTo>
                <a:lnTo>
                  <a:pt x="696" y="167"/>
                </a:lnTo>
                <a:close/>
                <a:moveTo>
                  <a:pt x="696" y="169"/>
                </a:moveTo>
                <a:lnTo>
                  <a:pt x="698" y="169"/>
                </a:lnTo>
                <a:lnTo>
                  <a:pt x="699" y="171"/>
                </a:lnTo>
                <a:lnTo>
                  <a:pt x="700" y="171"/>
                </a:lnTo>
                <a:lnTo>
                  <a:pt x="701" y="171"/>
                </a:lnTo>
                <a:lnTo>
                  <a:pt x="699" y="173"/>
                </a:lnTo>
                <a:lnTo>
                  <a:pt x="699" y="176"/>
                </a:lnTo>
                <a:lnTo>
                  <a:pt x="696" y="174"/>
                </a:lnTo>
                <a:lnTo>
                  <a:pt x="696" y="169"/>
                </a:lnTo>
                <a:close/>
                <a:moveTo>
                  <a:pt x="659" y="141"/>
                </a:moveTo>
                <a:lnTo>
                  <a:pt x="661" y="142"/>
                </a:lnTo>
                <a:lnTo>
                  <a:pt x="662" y="145"/>
                </a:lnTo>
                <a:lnTo>
                  <a:pt x="667" y="145"/>
                </a:lnTo>
                <a:lnTo>
                  <a:pt x="672" y="149"/>
                </a:lnTo>
                <a:lnTo>
                  <a:pt x="674" y="150"/>
                </a:lnTo>
                <a:lnTo>
                  <a:pt x="675" y="153"/>
                </a:lnTo>
                <a:lnTo>
                  <a:pt x="676" y="153"/>
                </a:lnTo>
                <a:lnTo>
                  <a:pt x="676" y="154"/>
                </a:lnTo>
                <a:lnTo>
                  <a:pt x="675" y="155"/>
                </a:lnTo>
                <a:lnTo>
                  <a:pt x="676" y="155"/>
                </a:lnTo>
                <a:lnTo>
                  <a:pt x="670" y="153"/>
                </a:lnTo>
                <a:lnTo>
                  <a:pt x="664" y="149"/>
                </a:lnTo>
                <a:lnTo>
                  <a:pt x="662" y="148"/>
                </a:lnTo>
                <a:lnTo>
                  <a:pt x="659" y="146"/>
                </a:lnTo>
                <a:lnTo>
                  <a:pt x="659" y="143"/>
                </a:lnTo>
                <a:lnTo>
                  <a:pt x="659" y="141"/>
                </a:lnTo>
                <a:lnTo>
                  <a:pt x="661" y="142"/>
                </a:lnTo>
                <a:lnTo>
                  <a:pt x="659" y="141"/>
                </a:lnTo>
                <a:close/>
                <a:moveTo>
                  <a:pt x="656" y="133"/>
                </a:moveTo>
                <a:lnTo>
                  <a:pt x="657" y="136"/>
                </a:lnTo>
                <a:lnTo>
                  <a:pt x="657" y="137"/>
                </a:lnTo>
                <a:lnTo>
                  <a:pt x="656" y="136"/>
                </a:lnTo>
                <a:lnTo>
                  <a:pt x="656" y="133"/>
                </a:lnTo>
                <a:close/>
                <a:moveTo>
                  <a:pt x="624" y="105"/>
                </a:moveTo>
                <a:lnTo>
                  <a:pt x="624" y="105"/>
                </a:lnTo>
                <a:lnTo>
                  <a:pt x="624" y="106"/>
                </a:lnTo>
                <a:lnTo>
                  <a:pt x="624" y="106"/>
                </a:lnTo>
                <a:lnTo>
                  <a:pt x="624" y="105"/>
                </a:lnTo>
                <a:close/>
                <a:moveTo>
                  <a:pt x="620" y="134"/>
                </a:moveTo>
                <a:lnTo>
                  <a:pt x="623" y="136"/>
                </a:lnTo>
                <a:lnTo>
                  <a:pt x="624" y="138"/>
                </a:lnTo>
                <a:lnTo>
                  <a:pt x="626" y="140"/>
                </a:lnTo>
                <a:lnTo>
                  <a:pt x="627" y="137"/>
                </a:lnTo>
                <a:lnTo>
                  <a:pt x="638" y="142"/>
                </a:lnTo>
                <a:lnTo>
                  <a:pt x="645" y="149"/>
                </a:lnTo>
                <a:lnTo>
                  <a:pt x="654" y="153"/>
                </a:lnTo>
                <a:lnTo>
                  <a:pt x="663" y="158"/>
                </a:lnTo>
                <a:lnTo>
                  <a:pt x="672" y="163"/>
                </a:lnTo>
                <a:lnTo>
                  <a:pt x="680" y="169"/>
                </a:lnTo>
                <a:lnTo>
                  <a:pt x="684" y="172"/>
                </a:lnTo>
                <a:lnTo>
                  <a:pt x="689" y="175"/>
                </a:lnTo>
                <a:lnTo>
                  <a:pt x="692" y="178"/>
                </a:lnTo>
                <a:lnTo>
                  <a:pt x="697" y="181"/>
                </a:lnTo>
                <a:lnTo>
                  <a:pt x="698" y="182"/>
                </a:lnTo>
                <a:lnTo>
                  <a:pt x="699" y="183"/>
                </a:lnTo>
                <a:lnTo>
                  <a:pt x="700" y="184"/>
                </a:lnTo>
                <a:lnTo>
                  <a:pt x="703" y="184"/>
                </a:lnTo>
                <a:lnTo>
                  <a:pt x="705" y="188"/>
                </a:lnTo>
                <a:lnTo>
                  <a:pt x="705" y="191"/>
                </a:lnTo>
                <a:lnTo>
                  <a:pt x="681" y="178"/>
                </a:lnTo>
                <a:lnTo>
                  <a:pt x="659" y="163"/>
                </a:lnTo>
                <a:lnTo>
                  <a:pt x="648" y="156"/>
                </a:lnTo>
                <a:lnTo>
                  <a:pt x="637" y="148"/>
                </a:lnTo>
                <a:lnTo>
                  <a:pt x="633" y="147"/>
                </a:lnTo>
                <a:lnTo>
                  <a:pt x="631" y="146"/>
                </a:lnTo>
                <a:lnTo>
                  <a:pt x="629" y="145"/>
                </a:lnTo>
                <a:lnTo>
                  <a:pt x="626" y="142"/>
                </a:lnTo>
                <a:lnTo>
                  <a:pt x="626" y="142"/>
                </a:lnTo>
                <a:lnTo>
                  <a:pt x="626" y="141"/>
                </a:lnTo>
                <a:lnTo>
                  <a:pt x="621" y="139"/>
                </a:lnTo>
                <a:lnTo>
                  <a:pt x="620" y="134"/>
                </a:lnTo>
                <a:lnTo>
                  <a:pt x="622" y="134"/>
                </a:lnTo>
                <a:lnTo>
                  <a:pt x="620" y="134"/>
                </a:lnTo>
                <a:close/>
                <a:moveTo>
                  <a:pt x="614" y="88"/>
                </a:moveTo>
                <a:lnTo>
                  <a:pt x="615" y="88"/>
                </a:lnTo>
                <a:lnTo>
                  <a:pt x="615" y="89"/>
                </a:lnTo>
                <a:lnTo>
                  <a:pt x="614" y="89"/>
                </a:lnTo>
                <a:lnTo>
                  <a:pt x="614" y="88"/>
                </a:lnTo>
                <a:close/>
                <a:moveTo>
                  <a:pt x="614" y="150"/>
                </a:moveTo>
                <a:lnTo>
                  <a:pt x="615" y="149"/>
                </a:lnTo>
                <a:lnTo>
                  <a:pt x="615" y="154"/>
                </a:lnTo>
                <a:lnTo>
                  <a:pt x="613" y="153"/>
                </a:lnTo>
                <a:lnTo>
                  <a:pt x="614" y="150"/>
                </a:lnTo>
                <a:close/>
                <a:moveTo>
                  <a:pt x="615" y="155"/>
                </a:moveTo>
                <a:lnTo>
                  <a:pt x="615" y="156"/>
                </a:lnTo>
                <a:lnTo>
                  <a:pt x="615" y="157"/>
                </a:lnTo>
                <a:lnTo>
                  <a:pt x="617" y="157"/>
                </a:lnTo>
                <a:lnTo>
                  <a:pt x="620" y="158"/>
                </a:lnTo>
                <a:lnTo>
                  <a:pt x="620" y="157"/>
                </a:lnTo>
                <a:lnTo>
                  <a:pt x="621" y="156"/>
                </a:lnTo>
                <a:lnTo>
                  <a:pt x="620" y="156"/>
                </a:lnTo>
                <a:lnTo>
                  <a:pt x="618" y="156"/>
                </a:lnTo>
                <a:lnTo>
                  <a:pt x="618" y="153"/>
                </a:lnTo>
                <a:lnTo>
                  <a:pt x="621" y="150"/>
                </a:lnTo>
                <a:lnTo>
                  <a:pt x="622" y="154"/>
                </a:lnTo>
                <a:lnTo>
                  <a:pt x="624" y="157"/>
                </a:lnTo>
                <a:lnTo>
                  <a:pt x="623" y="158"/>
                </a:lnTo>
                <a:lnTo>
                  <a:pt x="621" y="158"/>
                </a:lnTo>
                <a:lnTo>
                  <a:pt x="624" y="161"/>
                </a:lnTo>
                <a:lnTo>
                  <a:pt x="627" y="162"/>
                </a:lnTo>
                <a:lnTo>
                  <a:pt x="629" y="164"/>
                </a:lnTo>
                <a:lnTo>
                  <a:pt x="631" y="164"/>
                </a:lnTo>
                <a:lnTo>
                  <a:pt x="632" y="167"/>
                </a:lnTo>
                <a:lnTo>
                  <a:pt x="633" y="171"/>
                </a:lnTo>
                <a:lnTo>
                  <a:pt x="624" y="166"/>
                </a:lnTo>
                <a:lnTo>
                  <a:pt x="616" y="162"/>
                </a:lnTo>
                <a:lnTo>
                  <a:pt x="612" y="159"/>
                </a:lnTo>
                <a:lnTo>
                  <a:pt x="607" y="156"/>
                </a:lnTo>
                <a:lnTo>
                  <a:pt x="607" y="154"/>
                </a:lnTo>
                <a:lnTo>
                  <a:pt x="607" y="151"/>
                </a:lnTo>
                <a:lnTo>
                  <a:pt x="610" y="153"/>
                </a:lnTo>
                <a:lnTo>
                  <a:pt x="615" y="155"/>
                </a:lnTo>
                <a:lnTo>
                  <a:pt x="614" y="155"/>
                </a:lnTo>
                <a:lnTo>
                  <a:pt x="615" y="155"/>
                </a:lnTo>
                <a:close/>
                <a:moveTo>
                  <a:pt x="612" y="149"/>
                </a:moveTo>
                <a:lnTo>
                  <a:pt x="610" y="150"/>
                </a:lnTo>
                <a:lnTo>
                  <a:pt x="610" y="146"/>
                </a:lnTo>
                <a:lnTo>
                  <a:pt x="612" y="147"/>
                </a:lnTo>
                <a:lnTo>
                  <a:pt x="612" y="149"/>
                </a:lnTo>
                <a:close/>
                <a:moveTo>
                  <a:pt x="608" y="95"/>
                </a:moveTo>
                <a:lnTo>
                  <a:pt x="609" y="97"/>
                </a:lnTo>
                <a:lnTo>
                  <a:pt x="609" y="100"/>
                </a:lnTo>
                <a:lnTo>
                  <a:pt x="607" y="98"/>
                </a:lnTo>
                <a:lnTo>
                  <a:pt x="608" y="95"/>
                </a:lnTo>
                <a:close/>
                <a:moveTo>
                  <a:pt x="601" y="122"/>
                </a:moveTo>
                <a:lnTo>
                  <a:pt x="605" y="124"/>
                </a:lnTo>
                <a:lnTo>
                  <a:pt x="608" y="125"/>
                </a:lnTo>
                <a:lnTo>
                  <a:pt x="608" y="125"/>
                </a:lnTo>
                <a:lnTo>
                  <a:pt x="607" y="126"/>
                </a:lnTo>
                <a:lnTo>
                  <a:pt x="610" y="130"/>
                </a:lnTo>
                <a:lnTo>
                  <a:pt x="612" y="133"/>
                </a:lnTo>
                <a:lnTo>
                  <a:pt x="607" y="131"/>
                </a:lnTo>
                <a:lnTo>
                  <a:pt x="602" y="130"/>
                </a:lnTo>
                <a:lnTo>
                  <a:pt x="600" y="126"/>
                </a:lnTo>
                <a:lnTo>
                  <a:pt x="601" y="122"/>
                </a:lnTo>
                <a:lnTo>
                  <a:pt x="602" y="123"/>
                </a:lnTo>
                <a:lnTo>
                  <a:pt x="601" y="122"/>
                </a:lnTo>
                <a:close/>
                <a:moveTo>
                  <a:pt x="577" y="103"/>
                </a:moveTo>
                <a:lnTo>
                  <a:pt x="575" y="101"/>
                </a:lnTo>
                <a:lnTo>
                  <a:pt x="575" y="99"/>
                </a:lnTo>
                <a:lnTo>
                  <a:pt x="575" y="97"/>
                </a:lnTo>
                <a:lnTo>
                  <a:pt x="576" y="97"/>
                </a:lnTo>
                <a:lnTo>
                  <a:pt x="577" y="98"/>
                </a:lnTo>
                <a:lnTo>
                  <a:pt x="579" y="100"/>
                </a:lnTo>
                <a:lnTo>
                  <a:pt x="579" y="101"/>
                </a:lnTo>
                <a:lnTo>
                  <a:pt x="577" y="103"/>
                </a:lnTo>
                <a:lnTo>
                  <a:pt x="577" y="101"/>
                </a:lnTo>
                <a:lnTo>
                  <a:pt x="577" y="103"/>
                </a:lnTo>
                <a:close/>
                <a:moveTo>
                  <a:pt x="588" y="132"/>
                </a:moveTo>
                <a:lnTo>
                  <a:pt x="589" y="134"/>
                </a:lnTo>
                <a:lnTo>
                  <a:pt x="589" y="138"/>
                </a:lnTo>
                <a:lnTo>
                  <a:pt x="588" y="136"/>
                </a:lnTo>
                <a:lnTo>
                  <a:pt x="588" y="132"/>
                </a:lnTo>
                <a:close/>
                <a:moveTo>
                  <a:pt x="584" y="83"/>
                </a:moveTo>
                <a:lnTo>
                  <a:pt x="585" y="83"/>
                </a:lnTo>
                <a:lnTo>
                  <a:pt x="585" y="82"/>
                </a:lnTo>
                <a:lnTo>
                  <a:pt x="585" y="83"/>
                </a:lnTo>
                <a:lnTo>
                  <a:pt x="585" y="84"/>
                </a:lnTo>
                <a:lnTo>
                  <a:pt x="585" y="84"/>
                </a:lnTo>
                <a:lnTo>
                  <a:pt x="584" y="83"/>
                </a:lnTo>
                <a:lnTo>
                  <a:pt x="584" y="83"/>
                </a:lnTo>
                <a:lnTo>
                  <a:pt x="584" y="83"/>
                </a:lnTo>
                <a:close/>
                <a:moveTo>
                  <a:pt x="585" y="86"/>
                </a:moveTo>
                <a:lnTo>
                  <a:pt x="587" y="87"/>
                </a:lnTo>
                <a:lnTo>
                  <a:pt x="588" y="87"/>
                </a:lnTo>
                <a:lnTo>
                  <a:pt x="585" y="88"/>
                </a:lnTo>
                <a:lnTo>
                  <a:pt x="584" y="87"/>
                </a:lnTo>
                <a:lnTo>
                  <a:pt x="585" y="87"/>
                </a:lnTo>
                <a:lnTo>
                  <a:pt x="585" y="86"/>
                </a:lnTo>
                <a:close/>
                <a:moveTo>
                  <a:pt x="584" y="104"/>
                </a:moveTo>
                <a:lnTo>
                  <a:pt x="584" y="104"/>
                </a:lnTo>
                <a:lnTo>
                  <a:pt x="584" y="105"/>
                </a:lnTo>
                <a:lnTo>
                  <a:pt x="583" y="104"/>
                </a:lnTo>
                <a:lnTo>
                  <a:pt x="583" y="103"/>
                </a:lnTo>
                <a:lnTo>
                  <a:pt x="584" y="103"/>
                </a:lnTo>
                <a:lnTo>
                  <a:pt x="584" y="104"/>
                </a:lnTo>
                <a:lnTo>
                  <a:pt x="584" y="104"/>
                </a:lnTo>
                <a:lnTo>
                  <a:pt x="584" y="104"/>
                </a:lnTo>
                <a:close/>
                <a:moveTo>
                  <a:pt x="577" y="80"/>
                </a:moveTo>
                <a:lnTo>
                  <a:pt x="577" y="80"/>
                </a:lnTo>
                <a:lnTo>
                  <a:pt x="577" y="80"/>
                </a:lnTo>
                <a:lnTo>
                  <a:pt x="580" y="82"/>
                </a:lnTo>
                <a:lnTo>
                  <a:pt x="581" y="84"/>
                </a:lnTo>
                <a:lnTo>
                  <a:pt x="577" y="83"/>
                </a:lnTo>
                <a:lnTo>
                  <a:pt x="574" y="81"/>
                </a:lnTo>
                <a:lnTo>
                  <a:pt x="576" y="81"/>
                </a:lnTo>
                <a:lnTo>
                  <a:pt x="577" y="80"/>
                </a:lnTo>
                <a:lnTo>
                  <a:pt x="577" y="81"/>
                </a:lnTo>
                <a:lnTo>
                  <a:pt x="577" y="80"/>
                </a:lnTo>
                <a:close/>
                <a:moveTo>
                  <a:pt x="552" y="83"/>
                </a:moveTo>
                <a:lnTo>
                  <a:pt x="551" y="83"/>
                </a:lnTo>
                <a:lnTo>
                  <a:pt x="551" y="82"/>
                </a:lnTo>
                <a:lnTo>
                  <a:pt x="551" y="82"/>
                </a:lnTo>
                <a:lnTo>
                  <a:pt x="552" y="83"/>
                </a:lnTo>
                <a:close/>
                <a:moveTo>
                  <a:pt x="539" y="113"/>
                </a:moveTo>
                <a:lnTo>
                  <a:pt x="540" y="112"/>
                </a:lnTo>
                <a:lnTo>
                  <a:pt x="542" y="111"/>
                </a:lnTo>
                <a:lnTo>
                  <a:pt x="544" y="112"/>
                </a:lnTo>
                <a:lnTo>
                  <a:pt x="547" y="114"/>
                </a:lnTo>
                <a:lnTo>
                  <a:pt x="548" y="114"/>
                </a:lnTo>
                <a:lnTo>
                  <a:pt x="548" y="115"/>
                </a:lnTo>
                <a:lnTo>
                  <a:pt x="549" y="116"/>
                </a:lnTo>
                <a:lnTo>
                  <a:pt x="551" y="116"/>
                </a:lnTo>
                <a:lnTo>
                  <a:pt x="555" y="120"/>
                </a:lnTo>
                <a:lnTo>
                  <a:pt x="558" y="123"/>
                </a:lnTo>
                <a:lnTo>
                  <a:pt x="560" y="122"/>
                </a:lnTo>
                <a:lnTo>
                  <a:pt x="563" y="123"/>
                </a:lnTo>
                <a:lnTo>
                  <a:pt x="563" y="125"/>
                </a:lnTo>
                <a:lnTo>
                  <a:pt x="563" y="128"/>
                </a:lnTo>
                <a:lnTo>
                  <a:pt x="561" y="126"/>
                </a:lnTo>
                <a:lnTo>
                  <a:pt x="559" y="126"/>
                </a:lnTo>
                <a:lnTo>
                  <a:pt x="559" y="125"/>
                </a:lnTo>
                <a:lnTo>
                  <a:pt x="558" y="124"/>
                </a:lnTo>
                <a:lnTo>
                  <a:pt x="557" y="124"/>
                </a:lnTo>
                <a:lnTo>
                  <a:pt x="555" y="124"/>
                </a:lnTo>
                <a:lnTo>
                  <a:pt x="552" y="123"/>
                </a:lnTo>
                <a:lnTo>
                  <a:pt x="550" y="121"/>
                </a:lnTo>
                <a:lnTo>
                  <a:pt x="546" y="118"/>
                </a:lnTo>
                <a:lnTo>
                  <a:pt x="541" y="116"/>
                </a:lnTo>
                <a:lnTo>
                  <a:pt x="541" y="116"/>
                </a:lnTo>
                <a:lnTo>
                  <a:pt x="541" y="114"/>
                </a:lnTo>
                <a:lnTo>
                  <a:pt x="540" y="115"/>
                </a:lnTo>
                <a:lnTo>
                  <a:pt x="539" y="115"/>
                </a:lnTo>
                <a:lnTo>
                  <a:pt x="539" y="114"/>
                </a:lnTo>
                <a:lnTo>
                  <a:pt x="539" y="113"/>
                </a:lnTo>
                <a:close/>
                <a:moveTo>
                  <a:pt x="535" y="111"/>
                </a:moveTo>
                <a:lnTo>
                  <a:pt x="535" y="111"/>
                </a:lnTo>
                <a:lnTo>
                  <a:pt x="535" y="112"/>
                </a:lnTo>
                <a:lnTo>
                  <a:pt x="536" y="111"/>
                </a:lnTo>
                <a:lnTo>
                  <a:pt x="538" y="111"/>
                </a:lnTo>
                <a:lnTo>
                  <a:pt x="538" y="113"/>
                </a:lnTo>
                <a:lnTo>
                  <a:pt x="538" y="115"/>
                </a:lnTo>
                <a:lnTo>
                  <a:pt x="535" y="114"/>
                </a:lnTo>
                <a:lnTo>
                  <a:pt x="533" y="114"/>
                </a:lnTo>
                <a:lnTo>
                  <a:pt x="533" y="112"/>
                </a:lnTo>
                <a:lnTo>
                  <a:pt x="535" y="111"/>
                </a:lnTo>
                <a:lnTo>
                  <a:pt x="535" y="111"/>
                </a:lnTo>
                <a:lnTo>
                  <a:pt x="535" y="111"/>
                </a:lnTo>
                <a:close/>
                <a:moveTo>
                  <a:pt x="506" y="101"/>
                </a:moveTo>
                <a:lnTo>
                  <a:pt x="507" y="101"/>
                </a:lnTo>
                <a:lnTo>
                  <a:pt x="506" y="101"/>
                </a:lnTo>
                <a:close/>
                <a:moveTo>
                  <a:pt x="511" y="99"/>
                </a:moveTo>
                <a:lnTo>
                  <a:pt x="515" y="100"/>
                </a:lnTo>
                <a:lnTo>
                  <a:pt x="518" y="103"/>
                </a:lnTo>
                <a:lnTo>
                  <a:pt x="519" y="104"/>
                </a:lnTo>
                <a:lnTo>
                  <a:pt x="522" y="103"/>
                </a:lnTo>
                <a:lnTo>
                  <a:pt x="523" y="103"/>
                </a:lnTo>
                <a:lnTo>
                  <a:pt x="524" y="103"/>
                </a:lnTo>
                <a:lnTo>
                  <a:pt x="528" y="106"/>
                </a:lnTo>
                <a:lnTo>
                  <a:pt x="530" y="112"/>
                </a:lnTo>
                <a:lnTo>
                  <a:pt x="517" y="106"/>
                </a:lnTo>
                <a:lnTo>
                  <a:pt x="507" y="100"/>
                </a:lnTo>
                <a:lnTo>
                  <a:pt x="509" y="100"/>
                </a:lnTo>
                <a:lnTo>
                  <a:pt x="511" y="99"/>
                </a:lnTo>
                <a:lnTo>
                  <a:pt x="513" y="99"/>
                </a:lnTo>
                <a:lnTo>
                  <a:pt x="511" y="99"/>
                </a:lnTo>
                <a:close/>
                <a:moveTo>
                  <a:pt x="503" y="32"/>
                </a:moveTo>
                <a:lnTo>
                  <a:pt x="506" y="32"/>
                </a:lnTo>
                <a:lnTo>
                  <a:pt x="507" y="33"/>
                </a:lnTo>
                <a:lnTo>
                  <a:pt x="506" y="33"/>
                </a:lnTo>
                <a:lnTo>
                  <a:pt x="506" y="34"/>
                </a:lnTo>
                <a:lnTo>
                  <a:pt x="503" y="33"/>
                </a:lnTo>
                <a:lnTo>
                  <a:pt x="503" y="32"/>
                </a:lnTo>
                <a:lnTo>
                  <a:pt x="505" y="32"/>
                </a:lnTo>
                <a:lnTo>
                  <a:pt x="503" y="32"/>
                </a:lnTo>
                <a:close/>
                <a:moveTo>
                  <a:pt x="501" y="96"/>
                </a:moveTo>
                <a:lnTo>
                  <a:pt x="503" y="98"/>
                </a:lnTo>
                <a:lnTo>
                  <a:pt x="507" y="98"/>
                </a:lnTo>
                <a:lnTo>
                  <a:pt x="507" y="99"/>
                </a:lnTo>
                <a:lnTo>
                  <a:pt x="506" y="101"/>
                </a:lnTo>
                <a:lnTo>
                  <a:pt x="501" y="99"/>
                </a:lnTo>
                <a:lnTo>
                  <a:pt x="499" y="96"/>
                </a:lnTo>
                <a:lnTo>
                  <a:pt x="499" y="96"/>
                </a:lnTo>
                <a:lnTo>
                  <a:pt x="499" y="97"/>
                </a:lnTo>
                <a:lnTo>
                  <a:pt x="500" y="96"/>
                </a:lnTo>
                <a:lnTo>
                  <a:pt x="501" y="96"/>
                </a:lnTo>
                <a:lnTo>
                  <a:pt x="501" y="96"/>
                </a:lnTo>
                <a:lnTo>
                  <a:pt x="501" y="96"/>
                </a:lnTo>
                <a:close/>
                <a:moveTo>
                  <a:pt x="498" y="35"/>
                </a:moveTo>
                <a:lnTo>
                  <a:pt x="500" y="38"/>
                </a:lnTo>
                <a:lnTo>
                  <a:pt x="500" y="41"/>
                </a:lnTo>
                <a:lnTo>
                  <a:pt x="499" y="41"/>
                </a:lnTo>
                <a:lnTo>
                  <a:pt x="497" y="41"/>
                </a:lnTo>
                <a:lnTo>
                  <a:pt x="497" y="38"/>
                </a:lnTo>
                <a:lnTo>
                  <a:pt x="498" y="35"/>
                </a:lnTo>
                <a:lnTo>
                  <a:pt x="497" y="37"/>
                </a:lnTo>
                <a:lnTo>
                  <a:pt x="498" y="35"/>
                </a:lnTo>
                <a:close/>
                <a:moveTo>
                  <a:pt x="464" y="20"/>
                </a:moveTo>
                <a:lnTo>
                  <a:pt x="464" y="18"/>
                </a:lnTo>
                <a:lnTo>
                  <a:pt x="464" y="20"/>
                </a:lnTo>
                <a:close/>
                <a:moveTo>
                  <a:pt x="74" y="134"/>
                </a:moveTo>
                <a:lnTo>
                  <a:pt x="74" y="134"/>
                </a:lnTo>
                <a:lnTo>
                  <a:pt x="74" y="136"/>
                </a:lnTo>
                <a:lnTo>
                  <a:pt x="73" y="134"/>
                </a:lnTo>
                <a:lnTo>
                  <a:pt x="72" y="134"/>
                </a:lnTo>
                <a:lnTo>
                  <a:pt x="73" y="134"/>
                </a:lnTo>
                <a:lnTo>
                  <a:pt x="74" y="134"/>
                </a:lnTo>
                <a:lnTo>
                  <a:pt x="74" y="134"/>
                </a:lnTo>
                <a:lnTo>
                  <a:pt x="74" y="134"/>
                </a:lnTo>
                <a:close/>
                <a:moveTo>
                  <a:pt x="83" y="99"/>
                </a:moveTo>
                <a:lnTo>
                  <a:pt x="85" y="100"/>
                </a:lnTo>
                <a:lnTo>
                  <a:pt x="83" y="100"/>
                </a:lnTo>
                <a:lnTo>
                  <a:pt x="82" y="99"/>
                </a:lnTo>
                <a:lnTo>
                  <a:pt x="83" y="99"/>
                </a:lnTo>
                <a:close/>
                <a:moveTo>
                  <a:pt x="80" y="101"/>
                </a:moveTo>
                <a:lnTo>
                  <a:pt x="80" y="101"/>
                </a:lnTo>
                <a:lnTo>
                  <a:pt x="79" y="101"/>
                </a:lnTo>
                <a:lnTo>
                  <a:pt x="79" y="101"/>
                </a:lnTo>
                <a:lnTo>
                  <a:pt x="80" y="101"/>
                </a:lnTo>
                <a:close/>
                <a:moveTo>
                  <a:pt x="130" y="58"/>
                </a:moveTo>
                <a:lnTo>
                  <a:pt x="129" y="59"/>
                </a:lnTo>
                <a:lnTo>
                  <a:pt x="130" y="58"/>
                </a:lnTo>
                <a:close/>
                <a:moveTo>
                  <a:pt x="131" y="9"/>
                </a:moveTo>
                <a:lnTo>
                  <a:pt x="134" y="10"/>
                </a:lnTo>
                <a:lnTo>
                  <a:pt x="132" y="13"/>
                </a:lnTo>
                <a:lnTo>
                  <a:pt x="131" y="12"/>
                </a:lnTo>
                <a:lnTo>
                  <a:pt x="131" y="9"/>
                </a:lnTo>
                <a:close/>
                <a:moveTo>
                  <a:pt x="127" y="22"/>
                </a:moveTo>
                <a:lnTo>
                  <a:pt x="130" y="21"/>
                </a:lnTo>
                <a:lnTo>
                  <a:pt x="134" y="18"/>
                </a:lnTo>
                <a:lnTo>
                  <a:pt x="136" y="16"/>
                </a:lnTo>
                <a:lnTo>
                  <a:pt x="138" y="16"/>
                </a:lnTo>
                <a:lnTo>
                  <a:pt x="138" y="20"/>
                </a:lnTo>
                <a:lnTo>
                  <a:pt x="138" y="22"/>
                </a:lnTo>
                <a:lnTo>
                  <a:pt x="134" y="25"/>
                </a:lnTo>
                <a:lnTo>
                  <a:pt x="129" y="29"/>
                </a:lnTo>
                <a:lnTo>
                  <a:pt x="128" y="26"/>
                </a:lnTo>
                <a:lnTo>
                  <a:pt x="126" y="23"/>
                </a:lnTo>
                <a:lnTo>
                  <a:pt x="127" y="23"/>
                </a:lnTo>
                <a:lnTo>
                  <a:pt x="127" y="22"/>
                </a:lnTo>
                <a:lnTo>
                  <a:pt x="128" y="22"/>
                </a:lnTo>
                <a:lnTo>
                  <a:pt x="127" y="22"/>
                </a:lnTo>
                <a:close/>
                <a:moveTo>
                  <a:pt x="123" y="21"/>
                </a:moveTo>
                <a:lnTo>
                  <a:pt x="123" y="25"/>
                </a:lnTo>
                <a:lnTo>
                  <a:pt x="122" y="29"/>
                </a:lnTo>
                <a:lnTo>
                  <a:pt x="119" y="29"/>
                </a:lnTo>
                <a:lnTo>
                  <a:pt x="119" y="25"/>
                </a:lnTo>
                <a:lnTo>
                  <a:pt x="120" y="23"/>
                </a:lnTo>
                <a:lnTo>
                  <a:pt x="123" y="21"/>
                </a:lnTo>
                <a:lnTo>
                  <a:pt x="122" y="22"/>
                </a:lnTo>
                <a:lnTo>
                  <a:pt x="123" y="21"/>
                </a:lnTo>
                <a:close/>
                <a:moveTo>
                  <a:pt x="68" y="104"/>
                </a:moveTo>
                <a:lnTo>
                  <a:pt x="68" y="104"/>
                </a:lnTo>
                <a:lnTo>
                  <a:pt x="68" y="104"/>
                </a:lnTo>
                <a:close/>
                <a:moveTo>
                  <a:pt x="70" y="92"/>
                </a:moveTo>
                <a:lnTo>
                  <a:pt x="71" y="92"/>
                </a:lnTo>
                <a:lnTo>
                  <a:pt x="70" y="92"/>
                </a:lnTo>
                <a:close/>
                <a:moveTo>
                  <a:pt x="86" y="57"/>
                </a:moveTo>
                <a:lnTo>
                  <a:pt x="86" y="56"/>
                </a:lnTo>
                <a:lnTo>
                  <a:pt x="86" y="56"/>
                </a:lnTo>
                <a:lnTo>
                  <a:pt x="87" y="56"/>
                </a:lnTo>
                <a:lnTo>
                  <a:pt x="86" y="57"/>
                </a:lnTo>
                <a:close/>
                <a:moveTo>
                  <a:pt x="91" y="39"/>
                </a:moveTo>
                <a:lnTo>
                  <a:pt x="93" y="39"/>
                </a:lnTo>
                <a:lnTo>
                  <a:pt x="93" y="40"/>
                </a:lnTo>
                <a:lnTo>
                  <a:pt x="91" y="39"/>
                </a:lnTo>
                <a:lnTo>
                  <a:pt x="91" y="39"/>
                </a:lnTo>
                <a:lnTo>
                  <a:pt x="93" y="39"/>
                </a:lnTo>
                <a:lnTo>
                  <a:pt x="91" y="39"/>
                </a:lnTo>
                <a:close/>
                <a:moveTo>
                  <a:pt x="83" y="51"/>
                </a:moveTo>
                <a:lnTo>
                  <a:pt x="83" y="47"/>
                </a:lnTo>
                <a:lnTo>
                  <a:pt x="86" y="43"/>
                </a:lnTo>
                <a:lnTo>
                  <a:pt x="89" y="42"/>
                </a:lnTo>
                <a:lnTo>
                  <a:pt x="91" y="40"/>
                </a:lnTo>
                <a:lnTo>
                  <a:pt x="91" y="42"/>
                </a:lnTo>
                <a:lnTo>
                  <a:pt x="93" y="45"/>
                </a:lnTo>
                <a:lnTo>
                  <a:pt x="95" y="43"/>
                </a:lnTo>
                <a:lnTo>
                  <a:pt x="97" y="42"/>
                </a:lnTo>
                <a:lnTo>
                  <a:pt x="96" y="41"/>
                </a:lnTo>
                <a:lnTo>
                  <a:pt x="96" y="40"/>
                </a:lnTo>
                <a:lnTo>
                  <a:pt x="97" y="41"/>
                </a:lnTo>
                <a:lnTo>
                  <a:pt x="97" y="41"/>
                </a:lnTo>
                <a:lnTo>
                  <a:pt x="99" y="41"/>
                </a:lnTo>
                <a:lnTo>
                  <a:pt x="99" y="39"/>
                </a:lnTo>
                <a:lnTo>
                  <a:pt x="101" y="39"/>
                </a:lnTo>
                <a:lnTo>
                  <a:pt x="103" y="39"/>
                </a:lnTo>
                <a:lnTo>
                  <a:pt x="104" y="40"/>
                </a:lnTo>
                <a:lnTo>
                  <a:pt x="104" y="41"/>
                </a:lnTo>
                <a:lnTo>
                  <a:pt x="104" y="43"/>
                </a:lnTo>
                <a:lnTo>
                  <a:pt x="105" y="45"/>
                </a:lnTo>
                <a:lnTo>
                  <a:pt x="102" y="49"/>
                </a:lnTo>
                <a:lnTo>
                  <a:pt x="97" y="51"/>
                </a:lnTo>
                <a:lnTo>
                  <a:pt x="94" y="53"/>
                </a:lnTo>
                <a:lnTo>
                  <a:pt x="91" y="55"/>
                </a:lnTo>
                <a:lnTo>
                  <a:pt x="89" y="56"/>
                </a:lnTo>
                <a:lnTo>
                  <a:pt x="87" y="56"/>
                </a:lnTo>
                <a:lnTo>
                  <a:pt x="87" y="55"/>
                </a:lnTo>
                <a:lnTo>
                  <a:pt x="86" y="54"/>
                </a:lnTo>
                <a:lnTo>
                  <a:pt x="85" y="55"/>
                </a:lnTo>
                <a:lnTo>
                  <a:pt x="85" y="58"/>
                </a:lnTo>
                <a:lnTo>
                  <a:pt x="81" y="62"/>
                </a:lnTo>
                <a:lnTo>
                  <a:pt x="77" y="65"/>
                </a:lnTo>
                <a:lnTo>
                  <a:pt x="73" y="65"/>
                </a:lnTo>
                <a:lnTo>
                  <a:pt x="71" y="63"/>
                </a:lnTo>
                <a:lnTo>
                  <a:pt x="76" y="57"/>
                </a:lnTo>
                <a:lnTo>
                  <a:pt x="77" y="49"/>
                </a:lnTo>
                <a:lnTo>
                  <a:pt x="80" y="50"/>
                </a:lnTo>
                <a:lnTo>
                  <a:pt x="83" y="51"/>
                </a:lnTo>
                <a:lnTo>
                  <a:pt x="81" y="49"/>
                </a:lnTo>
                <a:lnTo>
                  <a:pt x="83" y="51"/>
                </a:lnTo>
                <a:close/>
                <a:moveTo>
                  <a:pt x="70" y="40"/>
                </a:moveTo>
                <a:lnTo>
                  <a:pt x="71" y="40"/>
                </a:lnTo>
                <a:lnTo>
                  <a:pt x="71" y="42"/>
                </a:lnTo>
                <a:lnTo>
                  <a:pt x="70" y="42"/>
                </a:lnTo>
                <a:lnTo>
                  <a:pt x="70" y="40"/>
                </a:lnTo>
                <a:close/>
                <a:moveTo>
                  <a:pt x="66" y="49"/>
                </a:moveTo>
                <a:lnTo>
                  <a:pt x="66" y="51"/>
                </a:lnTo>
                <a:lnTo>
                  <a:pt x="66" y="49"/>
                </a:lnTo>
                <a:close/>
                <a:moveTo>
                  <a:pt x="65" y="56"/>
                </a:moveTo>
                <a:lnTo>
                  <a:pt x="68" y="57"/>
                </a:lnTo>
                <a:lnTo>
                  <a:pt x="69" y="57"/>
                </a:lnTo>
                <a:lnTo>
                  <a:pt x="69" y="60"/>
                </a:lnTo>
                <a:lnTo>
                  <a:pt x="69" y="63"/>
                </a:lnTo>
                <a:lnTo>
                  <a:pt x="65" y="63"/>
                </a:lnTo>
                <a:lnTo>
                  <a:pt x="65" y="56"/>
                </a:lnTo>
                <a:lnTo>
                  <a:pt x="65" y="58"/>
                </a:lnTo>
                <a:lnTo>
                  <a:pt x="65" y="56"/>
                </a:lnTo>
                <a:close/>
                <a:moveTo>
                  <a:pt x="70" y="68"/>
                </a:moveTo>
                <a:lnTo>
                  <a:pt x="69" y="74"/>
                </a:lnTo>
                <a:lnTo>
                  <a:pt x="65" y="78"/>
                </a:lnTo>
                <a:lnTo>
                  <a:pt x="63" y="73"/>
                </a:lnTo>
                <a:lnTo>
                  <a:pt x="70" y="68"/>
                </a:lnTo>
                <a:lnTo>
                  <a:pt x="68" y="70"/>
                </a:lnTo>
                <a:lnTo>
                  <a:pt x="70" y="68"/>
                </a:lnTo>
                <a:close/>
                <a:moveTo>
                  <a:pt x="201" y="400"/>
                </a:moveTo>
                <a:lnTo>
                  <a:pt x="201" y="400"/>
                </a:lnTo>
                <a:lnTo>
                  <a:pt x="200" y="400"/>
                </a:lnTo>
                <a:lnTo>
                  <a:pt x="201" y="399"/>
                </a:lnTo>
                <a:lnTo>
                  <a:pt x="201" y="400"/>
                </a:lnTo>
                <a:close/>
                <a:moveTo>
                  <a:pt x="200" y="397"/>
                </a:moveTo>
                <a:lnTo>
                  <a:pt x="201" y="398"/>
                </a:lnTo>
                <a:lnTo>
                  <a:pt x="200" y="398"/>
                </a:lnTo>
                <a:lnTo>
                  <a:pt x="198" y="398"/>
                </a:lnTo>
                <a:lnTo>
                  <a:pt x="200" y="397"/>
                </a:lnTo>
                <a:close/>
                <a:moveTo>
                  <a:pt x="222" y="400"/>
                </a:moveTo>
                <a:lnTo>
                  <a:pt x="222" y="402"/>
                </a:lnTo>
                <a:lnTo>
                  <a:pt x="222" y="402"/>
                </a:lnTo>
                <a:lnTo>
                  <a:pt x="221" y="402"/>
                </a:lnTo>
                <a:lnTo>
                  <a:pt x="222" y="400"/>
                </a:lnTo>
                <a:close/>
                <a:moveTo>
                  <a:pt x="197" y="385"/>
                </a:moveTo>
                <a:lnTo>
                  <a:pt x="198" y="385"/>
                </a:lnTo>
                <a:lnTo>
                  <a:pt x="198" y="386"/>
                </a:lnTo>
                <a:lnTo>
                  <a:pt x="198" y="386"/>
                </a:lnTo>
                <a:lnTo>
                  <a:pt x="197" y="385"/>
                </a:lnTo>
                <a:close/>
                <a:moveTo>
                  <a:pt x="198" y="386"/>
                </a:moveTo>
                <a:lnTo>
                  <a:pt x="198" y="387"/>
                </a:lnTo>
                <a:lnTo>
                  <a:pt x="198" y="386"/>
                </a:lnTo>
                <a:close/>
                <a:moveTo>
                  <a:pt x="190" y="379"/>
                </a:moveTo>
                <a:lnTo>
                  <a:pt x="193" y="380"/>
                </a:lnTo>
                <a:lnTo>
                  <a:pt x="190" y="379"/>
                </a:lnTo>
                <a:lnTo>
                  <a:pt x="190" y="379"/>
                </a:lnTo>
                <a:lnTo>
                  <a:pt x="190" y="379"/>
                </a:lnTo>
                <a:close/>
                <a:moveTo>
                  <a:pt x="190" y="383"/>
                </a:moveTo>
                <a:lnTo>
                  <a:pt x="194" y="382"/>
                </a:lnTo>
                <a:lnTo>
                  <a:pt x="196" y="383"/>
                </a:lnTo>
                <a:lnTo>
                  <a:pt x="195" y="383"/>
                </a:lnTo>
                <a:lnTo>
                  <a:pt x="193" y="385"/>
                </a:lnTo>
                <a:lnTo>
                  <a:pt x="192" y="383"/>
                </a:lnTo>
                <a:lnTo>
                  <a:pt x="190" y="383"/>
                </a:lnTo>
                <a:close/>
                <a:moveTo>
                  <a:pt x="173" y="364"/>
                </a:moveTo>
                <a:lnTo>
                  <a:pt x="173" y="365"/>
                </a:lnTo>
                <a:lnTo>
                  <a:pt x="173" y="367"/>
                </a:lnTo>
                <a:lnTo>
                  <a:pt x="175" y="366"/>
                </a:lnTo>
                <a:lnTo>
                  <a:pt x="175" y="365"/>
                </a:lnTo>
                <a:lnTo>
                  <a:pt x="179" y="367"/>
                </a:lnTo>
                <a:lnTo>
                  <a:pt x="182" y="370"/>
                </a:lnTo>
                <a:lnTo>
                  <a:pt x="184" y="373"/>
                </a:lnTo>
                <a:lnTo>
                  <a:pt x="185" y="377"/>
                </a:lnTo>
                <a:lnTo>
                  <a:pt x="188" y="378"/>
                </a:lnTo>
                <a:lnTo>
                  <a:pt x="189" y="380"/>
                </a:lnTo>
                <a:lnTo>
                  <a:pt x="181" y="377"/>
                </a:lnTo>
                <a:lnTo>
                  <a:pt x="176" y="371"/>
                </a:lnTo>
                <a:lnTo>
                  <a:pt x="171" y="367"/>
                </a:lnTo>
                <a:lnTo>
                  <a:pt x="168" y="365"/>
                </a:lnTo>
                <a:lnTo>
                  <a:pt x="170" y="364"/>
                </a:lnTo>
                <a:lnTo>
                  <a:pt x="173" y="364"/>
                </a:lnTo>
                <a:lnTo>
                  <a:pt x="172" y="364"/>
                </a:lnTo>
                <a:lnTo>
                  <a:pt x="173" y="364"/>
                </a:lnTo>
                <a:close/>
                <a:moveTo>
                  <a:pt x="160" y="353"/>
                </a:moveTo>
                <a:lnTo>
                  <a:pt x="161" y="354"/>
                </a:lnTo>
                <a:lnTo>
                  <a:pt x="162" y="354"/>
                </a:lnTo>
                <a:lnTo>
                  <a:pt x="161" y="354"/>
                </a:lnTo>
                <a:lnTo>
                  <a:pt x="160" y="353"/>
                </a:lnTo>
                <a:close/>
                <a:moveTo>
                  <a:pt x="160" y="354"/>
                </a:moveTo>
                <a:lnTo>
                  <a:pt x="160" y="354"/>
                </a:lnTo>
                <a:lnTo>
                  <a:pt x="160" y="353"/>
                </a:lnTo>
                <a:lnTo>
                  <a:pt x="160" y="353"/>
                </a:lnTo>
                <a:lnTo>
                  <a:pt x="160" y="354"/>
                </a:lnTo>
                <a:close/>
                <a:moveTo>
                  <a:pt x="155" y="349"/>
                </a:moveTo>
                <a:lnTo>
                  <a:pt x="157" y="350"/>
                </a:lnTo>
                <a:lnTo>
                  <a:pt x="160" y="353"/>
                </a:lnTo>
                <a:lnTo>
                  <a:pt x="156" y="352"/>
                </a:lnTo>
                <a:lnTo>
                  <a:pt x="155" y="349"/>
                </a:lnTo>
                <a:close/>
                <a:moveTo>
                  <a:pt x="151" y="360"/>
                </a:moveTo>
                <a:lnTo>
                  <a:pt x="151" y="360"/>
                </a:lnTo>
                <a:lnTo>
                  <a:pt x="151" y="358"/>
                </a:lnTo>
                <a:lnTo>
                  <a:pt x="152" y="360"/>
                </a:lnTo>
                <a:lnTo>
                  <a:pt x="153" y="360"/>
                </a:lnTo>
                <a:lnTo>
                  <a:pt x="152" y="361"/>
                </a:lnTo>
                <a:lnTo>
                  <a:pt x="151" y="360"/>
                </a:lnTo>
                <a:close/>
                <a:moveTo>
                  <a:pt x="112" y="339"/>
                </a:moveTo>
                <a:lnTo>
                  <a:pt x="113" y="340"/>
                </a:lnTo>
                <a:lnTo>
                  <a:pt x="113" y="341"/>
                </a:lnTo>
                <a:lnTo>
                  <a:pt x="112" y="340"/>
                </a:lnTo>
                <a:lnTo>
                  <a:pt x="112" y="339"/>
                </a:lnTo>
                <a:close/>
                <a:moveTo>
                  <a:pt x="105" y="336"/>
                </a:moveTo>
                <a:lnTo>
                  <a:pt x="105" y="337"/>
                </a:lnTo>
                <a:lnTo>
                  <a:pt x="104" y="338"/>
                </a:lnTo>
                <a:lnTo>
                  <a:pt x="105" y="337"/>
                </a:lnTo>
                <a:lnTo>
                  <a:pt x="105" y="336"/>
                </a:lnTo>
                <a:close/>
                <a:moveTo>
                  <a:pt x="104" y="333"/>
                </a:moveTo>
                <a:lnTo>
                  <a:pt x="103" y="335"/>
                </a:lnTo>
                <a:lnTo>
                  <a:pt x="103" y="335"/>
                </a:lnTo>
                <a:lnTo>
                  <a:pt x="103" y="333"/>
                </a:lnTo>
                <a:lnTo>
                  <a:pt x="104" y="333"/>
                </a:lnTo>
                <a:close/>
                <a:moveTo>
                  <a:pt x="42" y="157"/>
                </a:moveTo>
                <a:lnTo>
                  <a:pt x="45" y="156"/>
                </a:lnTo>
                <a:lnTo>
                  <a:pt x="47" y="154"/>
                </a:lnTo>
                <a:lnTo>
                  <a:pt x="48" y="156"/>
                </a:lnTo>
                <a:lnTo>
                  <a:pt x="48" y="158"/>
                </a:lnTo>
                <a:lnTo>
                  <a:pt x="48" y="159"/>
                </a:lnTo>
                <a:lnTo>
                  <a:pt x="47" y="161"/>
                </a:lnTo>
                <a:lnTo>
                  <a:pt x="44" y="164"/>
                </a:lnTo>
                <a:lnTo>
                  <a:pt x="39" y="165"/>
                </a:lnTo>
                <a:lnTo>
                  <a:pt x="40" y="161"/>
                </a:lnTo>
                <a:lnTo>
                  <a:pt x="42" y="157"/>
                </a:lnTo>
                <a:lnTo>
                  <a:pt x="42" y="158"/>
                </a:lnTo>
                <a:lnTo>
                  <a:pt x="42" y="157"/>
                </a:lnTo>
                <a:close/>
                <a:moveTo>
                  <a:pt x="48" y="121"/>
                </a:moveTo>
                <a:lnTo>
                  <a:pt x="47" y="116"/>
                </a:lnTo>
                <a:lnTo>
                  <a:pt x="49" y="114"/>
                </a:lnTo>
                <a:lnTo>
                  <a:pt x="50" y="116"/>
                </a:lnTo>
                <a:lnTo>
                  <a:pt x="52" y="118"/>
                </a:lnTo>
                <a:lnTo>
                  <a:pt x="49" y="120"/>
                </a:lnTo>
                <a:lnTo>
                  <a:pt x="48" y="121"/>
                </a:lnTo>
                <a:lnTo>
                  <a:pt x="48" y="120"/>
                </a:lnTo>
                <a:lnTo>
                  <a:pt x="48" y="121"/>
                </a:lnTo>
                <a:close/>
                <a:moveTo>
                  <a:pt x="55" y="115"/>
                </a:moveTo>
                <a:lnTo>
                  <a:pt x="54" y="115"/>
                </a:lnTo>
                <a:lnTo>
                  <a:pt x="53" y="115"/>
                </a:lnTo>
                <a:lnTo>
                  <a:pt x="54" y="114"/>
                </a:lnTo>
                <a:lnTo>
                  <a:pt x="55" y="115"/>
                </a:lnTo>
                <a:close/>
                <a:moveTo>
                  <a:pt x="58" y="50"/>
                </a:moveTo>
                <a:lnTo>
                  <a:pt x="60" y="51"/>
                </a:lnTo>
                <a:lnTo>
                  <a:pt x="61" y="53"/>
                </a:lnTo>
                <a:lnTo>
                  <a:pt x="60" y="54"/>
                </a:lnTo>
                <a:lnTo>
                  <a:pt x="60" y="56"/>
                </a:lnTo>
                <a:lnTo>
                  <a:pt x="58" y="56"/>
                </a:lnTo>
                <a:lnTo>
                  <a:pt x="56" y="57"/>
                </a:lnTo>
                <a:lnTo>
                  <a:pt x="55" y="58"/>
                </a:lnTo>
                <a:lnTo>
                  <a:pt x="55" y="60"/>
                </a:lnTo>
                <a:lnTo>
                  <a:pt x="54" y="60"/>
                </a:lnTo>
                <a:lnTo>
                  <a:pt x="53" y="60"/>
                </a:lnTo>
                <a:lnTo>
                  <a:pt x="52" y="62"/>
                </a:lnTo>
                <a:lnTo>
                  <a:pt x="48" y="63"/>
                </a:lnTo>
                <a:lnTo>
                  <a:pt x="45" y="63"/>
                </a:lnTo>
                <a:lnTo>
                  <a:pt x="46" y="58"/>
                </a:lnTo>
                <a:lnTo>
                  <a:pt x="52" y="54"/>
                </a:lnTo>
                <a:lnTo>
                  <a:pt x="58" y="50"/>
                </a:lnTo>
                <a:lnTo>
                  <a:pt x="57" y="51"/>
                </a:lnTo>
                <a:lnTo>
                  <a:pt x="58" y="50"/>
                </a:lnTo>
                <a:close/>
                <a:moveTo>
                  <a:pt x="32" y="67"/>
                </a:moveTo>
                <a:lnTo>
                  <a:pt x="33" y="67"/>
                </a:lnTo>
                <a:lnTo>
                  <a:pt x="35" y="67"/>
                </a:lnTo>
                <a:lnTo>
                  <a:pt x="33" y="71"/>
                </a:lnTo>
                <a:lnTo>
                  <a:pt x="33" y="73"/>
                </a:lnTo>
                <a:lnTo>
                  <a:pt x="31" y="71"/>
                </a:lnTo>
                <a:lnTo>
                  <a:pt x="32" y="67"/>
                </a:lnTo>
                <a:lnTo>
                  <a:pt x="32" y="68"/>
                </a:lnTo>
                <a:lnTo>
                  <a:pt x="32" y="67"/>
                </a:lnTo>
                <a:close/>
                <a:moveTo>
                  <a:pt x="9" y="116"/>
                </a:moveTo>
                <a:lnTo>
                  <a:pt x="11" y="117"/>
                </a:lnTo>
                <a:lnTo>
                  <a:pt x="12" y="116"/>
                </a:lnTo>
                <a:lnTo>
                  <a:pt x="12" y="118"/>
                </a:lnTo>
                <a:lnTo>
                  <a:pt x="9" y="121"/>
                </a:lnTo>
                <a:lnTo>
                  <a:pt x="9" y="121"/>
                </a:lnTo>
                <a:lnTo>
                  <a:pt x="9" y="121"/>
                </a:lnTo>
                <a:lnTo>
                  <a:pt x="9" y="118"/>
                </a:lnTo>
                <a:lnTo>
                  <a:pt x="9" y="116"/>
                </a:lnTo>
                <a:close/>
                <a:moveTo>
                  <a:pt x="11" y="121"/>
                </a:moveTo>
                <a:lnTo>
                  <a:pt x="11" y="123"/>
                </a:lnTo>
                <a:lnTo>
                  <a:pt x="11" y="125"/>
                </a:lnTo>
                <a:lnTo>
                  <a:pt x="9" y="123"/>
                </a:lnTo>
                <a:lnTo>
                  <a:pt x="12" y="121"/>
                </a:lnTo>
                <a:lnTo>
                  <a:pt x="12" y="122"/>
                </a:lnTo>
                <a:lnTo>
                  <a:pt x="12" y="122"/>
                </a:lnTo>
                <a:lnTo>
                  <a:pt x="11" y="122"/>
                </a:lnTo>
                <a:lnTo>
                  <a:pt x="11" y="121"/>
                </a:lnTo>
                <a:lnTo>
                  <a:pt x="11" y="122"/>
                </a:lnTo>
                <a:lnTo>
                  <a:pt x="11" y="121"/>
                </a:lnTo>
                <a:close/>
                <a:moveTo>
                  <a:pt x="8" y="92"/>
                </a:moveTo>
                <a:lnTo>
                  <a:pt x="9" y="92"/>
                </a:lnTo>
                <a:lnTo>
                  <a:pt x="9" y="93"/>
                </a:lnTo>
                <a:lnTo>
                  <a:pt x="8" y="92"/>
                </a:lnTo>
                <a:lnTo>
                  <a:pt x="8" y="92"/>
                </a:lnTo>
                <a:close/>
                <a:moveTo>
                  <a:pt x="5" y="96"/>
                </a:moveTo>
                <a:lnTo>
                  <a:pt x="5" y="93"/>
                </a:lnTo>
                <a:lnTo>
                  <a:pt x="6" y="91"/>
                </a:lnTo>
                <a:lnTo>
                  <a:pt x="7" y="92"/>
                </a:lnTo>
                <a:lnTo>
                  <a:pt x="8" y="93"/>
                </a:lnTo>
                <a:lnTo>
                  <a:pt x="7" y="95"/>
                </a:lnTo>
                <a:lnTo>
                  <a:pt x="6" y="96"/>
                </a:lnTo>
                <a:lnTo>
                  <a:pt x="6" y="96"/>
                </a:lnTo>
                <a:lnTo>
                  <a:pt x="5" y="96"/>
                </a:lnTo>
                <a:lnTo>
                  <a:pt x="5" y="95"/>
                </a:lnTo>
                <a:lnTo>
                  <a:pt x="5" y="96"/>
                </a:lnTo>
                <a:close/>
                <a:moveTo>
                  <a:pt x="8" y="120"/>
                </a:moveTo>
                <a:lnTo>
                  <a:pt x="7" y="118"/>
                </a:lnTo>
                <a:lnTo>
                  <a:pt x="9" y="116"/>
                </a:lnTo>
                <a:lnTo>
                  <a:pt x="9" y="118"/>
                </a:lnTo>
                <a:lnTo>
                  <a:pt x="8" y="120"/>
                </a:lnTo>
                <a:close/>
                <a:moveTo>
                  <a:pt x="13" y="273"/>
                </a:moveTo>
                <a:lnTo>
                  <a:pt x="13" y="274"/>
                </a:lnTo>
                <a:lnTo>
                  <a:pt x="13" y="274"/>
                </a:lnTo>
                <a:lnTo>
                  <a:pt x="12" y="274"/>
                </a:lnTo>
                <a:lnTo>
                  <a:pt x="12" y="273"/>
                </a:lnTo>
                <a:lnTo>
                  <a:pt x="13" y="273"/>
                </a:lnTo>
                <a:lnTo>
                  <a:pt x="14" y="273"/>
                </a:lnTo>
                <a:lnTo>
                  <a:pt x="13" y="274"/>
                </a:lnTo>
                <a:lnTo>
                  <a:pt x="13" y="273"/>
                </a:lnTo>
                <a:lnTo>
                  <a:pt x="13" y="273"/>
                </a:lnTo>
                <a:lnTo>
                  <a:pt x="13" y="273"/>
                </a:lnTo>
                <a:close/>
                <a:moveTo>
                  <a:pt x="22" y="233"/>
                </a:moveTo>
                <a:lnTo>
                  <a:pt x="15" y="237"/>
                </a:lnTo>
                <a:lnTo>
                  <a:pt x="8" y="240"/>
                </a:lnTo>
                <a:lnTo>
                  <a:pt x="8" y="237"/>
                </a:lnTo>
                <a:lnTo>
                  <a:pt x="8" y="234"/>
                </a:lnTo>
                <a:lnTo>
                  <a:pt x="11" y="233"/>
                </a:lnTo>
                <a:lnTo>
                  <a:pt x="12" y="233"/>
                </a:lnTo>
                <a:lnTo>
                  <a:pt x="13" y="232"/>
                </a:lnTo>
                <a:lnTo>
                  <a:pt x="15" y="231"/>
                </a:lnTo>
                <a:lnTo>
                  <a:pt x="16" y="231"/>
                </a:lnTo>
                <a:lnTo>
                  <a:pt x="17" y="231"/>
                </a:lnTo>
                <a:lnTo>
                  <a:pt x="21" y="230"/>
                </a:lnTo>
                <a:lnTo>
                  <a:pt x="22" y="233"/>
                </a:lnTo>
                <a:lnTo>
                  <a:pt x="20" y="233"/>
                </a:lnTo>
                <a:lnTo>
                  <a:pt x="22" y="233"/>
                </a:lnTo>
                <a:close/>
                <a:moveTo>
                  <a:pt x="16" y="226"/>
                </a:moveTo>
                <a:lnTo>
                  <a:pt x="15" y="228"/>
                </a:lnTo>
                <a:lnTo>
                  <a:pt x="14" y="228"/>
                </a:lnTo>
                <a:lnTo>
                  <a:pt x="15" y="226"/>
                </a:lnTo>
                <a:lnTo>
                  <a:pt x="14" y="225"/>
                </a:lnTo>
                <a:lnTo>
                  <a:pt x="15" y="225"/>
                </a:lnTo>
                <a:lnTo>
                  <a:pt x="16" y="226"/>
                </a:lnTo>
                <a:lnTo>
                  <a:pt x="16" y="226"/>
                </a:lnTo>
                <a:lnTo>
                  <a:pt x="16" y="226"/>
                </a:lnTo>
                <a:close/>
                <a:moveTo>
                  <a:pt x="16" y="229"/>
                </a:moveTo>
                <a:lnTo>
                  <a:pt x="15" y="229"/>
                </a:lnTo>
                <a:lnTo>
                  <a:pt x="15" y="228"/>
                </a:lnTo>
                <a:lnTo>
                  <a:pt x="16" y="228"/>
                </a:lnTo>
                <a:lnTo>
                  <a:pt x="16" y="229"/>
                </a:lnTo>
                <a:lnTo>
                  <a:pt x="16" y="229"/>
                </a:lnTo>
                <a:lnTo>
                  <a:pt x="16" y="229"/>
                </a:lnTo>
                <a:close/>
                <a:moveTo>
                  <a:pt x="15" y="228"/>
                </a:moveTo>
                <a:lnTo>
                  <a:pt x="14" y="228"/>
                </a:lnTo>
                <a:lnTo>
                  <a:pt x="15" y="228"/>
                </a:lnTo>
                <a:lnTo>
                  <a:pt x="15" y="228"/>
                </a:lnTo>
                <a:lnTo>
                  <a:pt x="15" y="228"/>
                </a:lnTo>
                <a:close/>
                <a:moveTo>
                  <a:pt x="16" y="228"/>
                </a:moveTo>
                <a:lnTo>
                  <a:pt x="17" y="226"/>
                </a:lnTo>
                <a:lnTo>
                  <a:pt x="19" y="228"/>
                </a:lnTo>
                <a:lnTo>
                  <a:pt x="19" y="228"/>
                </a:lnTo>
                <a:lnTo>
                  <a:pt x="17" y="229"/>
                </a:lnTo>
                <a:lnTo>
                  <a:pt x="17" y="228"/>
                </a:lnTo>
                <a:lnTo>
                  <a:pt x="16" y="228"/>
                </a:lnTo>
                <a:lnTo>
                  <a:pt x="17" y="228"/>
                </a:lnTo>
                <a:lnTo>
                  <a:pt x="16" y="228"/>
                </a:lnTo>
                <a:close/>
                <a:moveTo>
                  <a:pt x="12" y="111"/>
                </a:moveTo>
                <a:lnTo>
                  <a:pt x="15" y="103"/>
                </a:lnTo>
                <a:lnTo>
                  <a:pt x="21" y="100"/>
                </a:lnTo>
                <a:lnTo>
                  <a:pt x="20" y="107"/>
                </a:lnTo>
                <a:lnTo>
                  <a:pt x="12" y="111"/>
                </a:lnTo>
                <a:lnTo>
                  <a:pt x="13" y="109"/>
                </a:lnTo>
                <a:lnTo>
                  <a:pt x="12" y="111"/>
                </a:lnTo>
                <a:close/>
                <a:moveTo>
                  <a:pt x="29" y="83"/>
                </a:moveTo>
                <a:lnTo>
                  <a:pt x="30" y="86"/>
                </a:lnTo>
                <a:lnTo>
                  <a:pt x="32" y="87"/>
                </a:lnTo>
                <a:lnTo>
                  <a:pt x="35" y="86"/>
                </a:lnTo>
                <a:lnTo>
                  <a:pt x="37" y="83"/>
                </a:lnTo>
                <a:lnTo>
                  <a:pt x="41" y="79"/>
                </a:lnTo>
                <a:lnTo>
                  <a:pt x="47" y="78"/>
                </a:lnTo>
                <a:lnTo>
                  <a:pt x="48" y="80"/>
                </a:lnTo>
                <a:lnTo>
                  <a:pt x="48" y="83"/>
                </a:lnTo>
                <a:lnTo>
                  <a:pt x="45" y="87"/>
                </a:lnTo>
                <a:lnTo>
                  <a:pt x="39" y="89"/>
                </a:lnTo>
                <a:lnTo>
                  <a:pt x="36" y="92"/>
                </a:lnTo>
                <a:lnTo>
                  <a:pt x="31" y="96"/>
                </a:lnTo>
                <a:lnTo>
                  <a:pt x="29" y="95"/>
                </a:lnTo>
                <a:lnTo>
                  <a:pt x="29" y="93"/>
                </a:lnTo>
                <a:lnTo>
                  <a:pt x="27" y="93"/>
                </a:lnTo>
                <a:lnTo>
                  <a:pt x="24" y="92"/>
                </a:lnTo>
                <a:lnTo>
                  <a:pt x="24" y="90"/>
                </a:lnTo>
                <a:lnTo>
                  <a:pt x="22" y="88"/>
                </a:lnTo>
                <a:lnTo>
                  <a:pt x="27" y="87"/>
                </a:lnTo>
                <a:lnTo>
                  <a:pt x="29" y="83"/>
                </a:lnTo>
                <a:lnTo>
                  <a:pt x="30" y="84"/>
                </a:lnTo>
                <a:lnTo>
                  <a:pt x="29" y="83"/>
                </a:lnTo>
                <a:close/>
                <a:moveTo>
                  <a:pt x="29" y="330"/>
                </a:moveTo>
                <a:lnTo>
                  <a:pt x="28" y="332"/>
                </a:lnTo>
                <a:lnTo>
                  <a:pt x="25" y="331"/>
                </a:lnTo>
                <a:lnTo>
                  <a:pt x="27" y="328"/>
                </a:lnTo>
                <a:lnTo>
                  <a:pt x="28" y="325"/>
                </a:lnTo>
                <a:lnTo>
                  <a:pt x="29" y="328"/>
                </a:lnTo>
                <a:lnTo>
                  <a:pt x="29" y="330"/>
                </a:lnTo>
                <a:lnTo>
                  <a:pt x="29" y="330"/>
                </a:lnTo>
                <a:lnTo>
                  <a:pt x="29" y="330"/>
                </a:lnTo>
                <a:close/>
                <a:moveTo>
                  <a:pt x="32" y="151"/>
                </a:moveTo>
                <a:lnTo>
                  <a:pt x="31" y="153"/>
                </a:lnTo>
                <a:lnTo>
                  <a:pt x="31" y="155"/>
                </a:lnTo>
                <a:lnTo>
                  <a:pt x="29" y="156"/>
                </a:lnTo>
                <a:lnTo>
                  <a:pt x="27" y="156"/>
                </a:lnTo>
                <a:lnTo>
                  <a:pt x="24" y="156"/>
                </a:lnTo>
                <a:lnTo>
                  <a:pt x="23" y="155"/>
                </a:lnTo>
                <a:lnTo>
                  <a:pt x="25" y="153"/>
                </a:lnTo>
                <a:lnTo>
                  <a:pt x="27" y="149"/>
                </a:lnTo>
                <a:lnTo>
                  <a:pt x="30" y="149"/>
                </a:lnTo>
                <a:lnTo>
                  <a:pt x="32" y="148"/>
                </a:lnTo>
                <a:lnTo>
                  <a:pt x="35" y="149"/>
                </a:lnTo>
                <a:lnTo>
                  <a:pt x="36" y="150"/>
                </a:lnTo>
                <a:lnTo>
                  <a:pt x="33" y="153"/>
                </a:lnTo>
                <a:lnTo>
                  <a:pt x="32" y="151"/>
                </a:lnTo>
                <a:lnTo>
                  <a:pt x="32" y="151"/>
                </a:lnTo>
                <a:lnTo>
                  <a:pt x="32" y="151"/>
                </a:lnTo>
                <a:close/>
                <a:moveTo>
                  <a:pt x="35" y="239"/>
                </a:moveTo>
                <a:lnTo>
                  <a:pt x="33" y="238"/>
                </a:lnTo>
                <a:lnTo>
                  <a:pt x="35" y="236"/>
                </a:lnTo>
                <a:lnTo>
                  <a:pt x="36" y="237"/>
                </a:lnTo>
                <a:lnTo>
                  <a:pt x="37" y="237"/>
                </a:lnTo>
                <a:lnTo>
                  <a:pt x="36" y="238"/>
                </a:lnTo>
                <a:lnTo>
                  <a:pt x="35" y="239"/>
                </a:lnTo>
                <a:lnTo>
                  <a:pt x="35" y="239"/>
                </a:lnTo>
                <a:lnTo>
                  <a:pt x="35" y="239"/>
                </a:lnTo>
                <a:close/>
                <a:moveTo>
                  <a:pt x="37" y="178"/>
                </a:moveTo>
                <a:lnTo>
                  <a:pt x="39" y="175"/>
                </a:lnTo>
                <a:lnTo>
                  <a:pt x="40" y="172"/>
                </a:lnTo>
                <a:lnTo>
                  <a:pt x="39" y="172"/>
                </a:lnTo>
                <a:lnTo>
                  <a:pt x="39" y="172"/>
                </a:lnTo>
                <a:lnTo>
                  <a:pt x="41" y="171"/>
                </a:lnTo>
                <a:lnTo>
                  <a:pt x="44" y="169"/>
                </a:lnTo>
                <a:lnTo>
                  <a:pt x="45" y="172"/>
                </a:lnTo>
                <a:lnTo>
                  <a:pt x="46" y="174"/>
                </a:lnTo>
                <a:lnTo>
                  <a:pt x="45" y="175"/>
                </a:lnTo>
                <a:lnTo>
                  <a:pt x="42" y="175"/>
                </a:lnTo>
                <a:lnTo>
                  <a:pt x="41" y="175"/>
                </a:lnTo>
                <a:lnTo>
                  <a:pt x="40" y="175"/>
                </a:lnTo>
                <a:lnTo>
                  <a:pt x="39" y="178"/>
                </a:lnTo>
                <a:lnTo>
                  <a:pt x="37" y="178"/>
                </a:lnTo>
                <a:lnTo>
                  <a:pt x="38" y="176"/>
                </a:lnTo>
                <a:lnTo>
                  <a:pt x="37" y="178"/>
                </a:lnTo>
                <a:close/>
                <a:moveTo>
                  <a:pt x="54" y="228"/>
                </a:moveTo>
                <a:lnTo>
                  <a:pt x="46" y="232"/>
                </a:lnTo>
                <a:lnTo>
                  <a:pt x="38" y="236"/>
                </a:lnTo>
                <a:lnTo>
                  <a:pt x="39" y="232"/>
                </a:lnTo>
                <a:lnTo>
                  <a:pt x="40" y="230"/>
                </a:lnTo>
                <a:lnTo>
                  <a:pt x="41" y="229"/>
                </a:lnTo>
                <a:lnTo>
                  <a:pt x="44" y="228"/>
                </a:lnTo>
                <a:lnTo>
                  <a:pt x="52" y="223"/>
                </a:lnTo>
                <a:lnTo>
                  <a:pt x="60" y="217"/>
                </a:lnTo>
                <a:lnTo>
                  <a:pt x="64" y="214"/>
                </a:lnTo>
                <a:lnTo>
                  <a:pt x="69" y="212"/>
                </a:lnTo>
                <a:lnTo>
                  <a:pt x="71" y="211"/>
                </a:lnTo>
                <a:lnTo>
                  <a:pt x="73" y="212"/>
                </a:lnTo>
                <a:lnTo>
                  <a:pt x="74" y="214"/>
                </a:lnTo>
                <a:lnTo>
                  <a:pt x="73" y="215"/>
                </a:lnTo>
                <a:lnTo>
                  <a:pt x="64" y="223"/>
                </a:lnTo>
                <a:lnTo>
                  <a:pt x="54" y="228"/>
                </a:lnTo>
                <a:lnTo>
                  <a:pt x="55" y="228"/>
                </a:lnTo>
                <a:lnTo>
                  <a:pt x="54" y="228"/>
                </a:lnTo>
                <a:close/>
                <a:moveTo>
                  <a:pt x="340" y="89"/>
                </a:moveTo>
                <a:lnTo>
                  <a:pt x="338" y="88"/>
                </a:lnTo>
                <a:lnTo>
                  <a:pt x="340" y="86"/>
                </a:lnTo>
                <a:lnTo>
                  <a:pt x="340" y="87"/>
                </a:lnTo>
                <a:lnTo>
                  <a:pt x="340" y="89"/>
                </a:lnTo>
                <a:lnTo>
                  <a:pt x="340" y="88"/>
                </a:lnTo>
                <a:lnTo>
                  <a:pt x="340" y="89"/>
                </a:lnTo>
                <a:close/>
                <a:moveTo>
                  <a:pt x="338" y="84"/>
                </a:moveTo>
                <a:lnTo>
                  <a:pt x="340" y="84"/>
                </a:lnTo>
                <a:lnTo>
                  <a:pt x="340" y="86"/>
                </a:lnTo>
                <a:lnTo>
                  <a:pt x="338" y="86"/>
                </a:lnTo>
                <a:lnTo>
                  <a:pt x="338" y="84"/>
                </a:lnTo>
                <a:close/>
                <a:moveTo>
                  <a:pt x="444" y="66"/>
                </a:moveTo>
                <a:lnTo>
                  <a:pt x="434" y="64"/>
                </a:lnTo>
                <a:lnTo>
                  <a:pt x="425" y="62"/>
                </a:lnTo>
                <a:lnTo>
                  <a:pt x="424" y="59"/>
                </a:lnTo>
                <a:lnTo>
                  <a:pt x="423" y="58"/>
                </a:lnTo>
                <a:lnTo>
                  <a:pt x="433" y="57"/>
                </a:lnTo>
                <a:lnTo>
                  <a:pt x="443" y="59"/>
                </a:lnTo>
                <a:lnTo>
                  <a:pt x="443" y="63"/>
                </a:lnTo>
                <a:lnTo>
                  <a:pt x="444" y="66"/>
                </a:lnTo>
                <a:lnTo>
                  <a:pt x="441" y="64"/>
                </a:lnTo>
                <a:lnTo>
                  <a:pt x="444" y="66"/>
                </a:lnTo>
                <a:close/>
                <a:moveTo>
                  <a:pt x="418" y="59"/>
                </a:moveTo>
                <a:lnTo>
                  <a:pt x="419" y="58"/>
                </a:lnTo>
                <a:lnTo>
                  <a:pt x="421" y="57"/>
                </a:lnTo>
                <a:lnTo>
                  <a:pt x="421" y="57"/>
                </a:lnTo>
                <a:lnTo>
                  <a:pt x="421" y="57"/>
                </a:lnTo>
                <a:lnTo>
                  <a:pt x="423" y="60"/>
                </a:lnTo>
                <a:lnTo>
                  <a:pt x="425" y="62"/>
                </a:lnTo>
                <a:lnTo>
                  <a:pt x="424" y="62"/>
                </a:lnTo>
                <a:lnTo>
                  <a:pt x="424" y="62"/>
                </a:lnTo>
                <a:lnTo>
                  <a:pt x="420" y="60"/>
                </a:lnTo>
                <a:lnTo>
                  <a:pt x="418" y="59"/>
                </a:lnTo>
                <a:close/>
                <a:moveTo>
                  <a:pt x="417" y="58"/>
                </a:moveTo>
                <a:lnTo>
                  <a:pt x="416" y="58"/>
                </a:lnTo>
                <a:lnTo>
                  <a:pt x="415" y="58"/>
                </a:lnTo>
                <a:lnTo>
                  <a:pt x="417" y="56"/>
                </a:lnTo>
                <a:lnTo>
                  <a:pt x="419" y="55"/>
                </a:lnTo>
                <a:lnTo>
                  <a:pt x="419" y="55"/>
                </a:lnTo>
                <a:lnTo>
                  <a:pt x="420" y="56"/>
                </a:lnTo>
                <a:lnTo>
                  <a:pt x="419" y="57"/>
                </a:lnTo>
                <a:lnTo>
                  <a:pt x="417" y="58"/>
                </a:lnTo>
                <a:lnTo>
                  <a:pt x="417" y="58"/>
                </a:lnTo>
                <a:lnTo>
                  <a:pt x="417" y="58"/>
                </a:lnTo>
                <a:close/>
                <a:moveTo>
                  <a:pt x="319" y="45"/>
                </a:moveTo>
                <a:lnTo>
                  <a:pt x="320" y="45"/>
                </a:lnTo>
                <a:lnTo>
                  <a:pt x="321" y="45"/>
                </a:lnTo>
                <a:lnTo>
                  <a:pt x="319" y="46"/>
                </a:lnTo>
                <a:lnTo>
                  <a:pt x="319" y="45"/>
                </a:lnTo>
                <a:lnTo>
                  <a:pt x="319" y="45"/>
                </a:lnTo>
                <a:lnTo>
                  <a:pt x="318" y="46"/>
                </a:lnTo>
                <a:lnTo>
                  <a:pt x="318" y="45"/>
                </a:lnTo>
                <a:lnTo>
                  <a:pt x="319" y="45"/>
                </a:lnTo>
                <a:close/>
                <a:moveTo>
                  <a:pt x="293" y="60"/>
                </a:moveTo>
                <a:lnTo>
                  <a:pt x="297" y="59"/>
                </a:lnTo>
                <a:lnTo>
                  <a:pt x="302" y="58"/>
                </a:lnTo>
                <a:lnTo>
                  <a:pt x="307" y="57"/>
                </a:lnTo>
                <a:lnTo>
                  <a:pt x="310" y="55"/>
                </a:lnTo>
                <a:lnTo>
                  <a:pt x="316" y="54"/>
                </a:lnTo>
                <a:lnTo>
                  <a:pt x="320" y="53"/>
                </a:lnTo>
                <a:lnTo>
                  <a:pt x="320" y="51"/>
                </a:lnTo>
                <a:lnTo>
                  <a:pt x="321" y="51"/>
                </a:lnTo>
                <a:lnTo>
                  <a:pt x="320" y="51"/>
                </a:lnTo>
                <a:lnTo>
                  <a:pt x="320" y="51"/>
                </a:lnTo>
                <a:lnTo>
                  <a:pt x="319" y="50"/>
                </a:lnTo>
                <a:lnTo>
                  <a:pt x="317" y="49"/>
                </a:lnTo>
                <a:lnTo>
                  <a:pt x="319" y="48"/>
                </a:lnTo>
                <a:lnTo>
                  <a:pt x="322" y="48"/>
                </a:lnTo>
                <a:lnTo>
                  <a:pt x="321" y="47"/>
                </a:lnTo>
                <a:lnTo>
                  <a:pt x="320" y="46"/>
                </a:lnTo>
                <a:lnTo>
                  <a:pt x="321" y="46"/>
                </a:lnTo>
                <a:lnTo>
                  <a:pt x="321" y="45"/>
                </a:lnTo>
                <a:lnTo>
                  <a:pt x="326" y="43"/>
                </a:lnTo>
                <a:lnTo>
                  <a:pt x="330" y="43"/>
                </a:lnTo>
                <a:lnTo>
                  <a:pt x="337" y="41"/>
                </a:lnTo>
                <a:lnTo>
                  <a:pt x="343" y="39"/>
                </a:lnTo>
                <a:lnTo>
                  <a:pt x="355" y="37"/>
                </a:lnTo>
                <a:lnTo>
                  <a:pt x="368" y="35"/>
                </a:lnTo>
                <a:lnTo>
                  <a:pt x="369" y="35"/>
                </a:lnTo>
                <a:lnTo>
                  <a:pt x="369" y="35"/>
                </a:lnTo>
                <a:lnTo>
                  <a:pt x="371" y="35"/>
                </a:lnTo>
                <a:lnTo>
                  <a:pt x="374" y="35"/>
                </a:lnTo>
                <a:lnTo>
                  <a:pt x="381" y="34"/>
                </a:lnTo>
                <a:lnTo>
                  <a:pt x="386" y="35"/>
                </a:lnTo>
                <a:lnTo>
                  <a:pt x="392" y="35"/>
                </a:lnTo>
                <a:lnTo>
                  <a:pt x="399" y="35"/>
                </a:lnTo>
                <a:lnTo>
                  <a:pt x="403" y="37"/>
                </a:lnTo>
                <a:lnTo>
                  <a:pt x="408" y="35"/>
                </a:lnTo>
                <a:lnTo>
                  <a:pt x="417" y="37"/>
                </a:lnTo>
                <a:lnTo>
                  <a:pt x="426" y="39"/>
                </a:lnTo>
                <a:lnTo>
                  <a:pt x="426" y="40"/>
                </a:lnTo>
                <a:lnTo>
                  <a:pt x="427" y="39"/>
                </a:lnTo>
                <a:lnTo>
                  <a:pt x="428" y="43"/>
                </a:lnTo>
                <a:lnTo>
                  <a:pt x="429" y="49"/>
                </a:lnTo>
                <a:lnTo>
                  <a:pt x="427" y="48"/>
                </a:lnTo>
                <a:lnTo>
                  <a:pt x="426" y="46"/>
                </a:lnTo>
                <a:lnTo>
                  <a:pt x="421" y="45"/>
                </a:lnTo>
                <a:lnTo>
                  <a:pt x="418" y="45"/>
                </a:lnTo>
                <a:lnTo>
                  <a:pt x="410" y="43"/>
                </a:lnTo>
                <a:lnTo>
                  <a:pt x="402" y="42"/>
                </a:lnTo>
                <a:lnTo>
                  <a:pt x="394" y="42"/>
                </a:lnTo>
                <a:lnTo>
                  <a:pt x="385" y="42"/>
                </a:lnTo>
                <a:lnTo>
                  <a:pt x="378" y="42"/>
                </a:lnTo>
                <a:lnTo>
                  <a:pt x="373" y="43"/>
                </a:lnTo>
                <a:lnTo>
                  <a:pt x="376" y="45"/>
                </a:lnTo>
                <a:lnTo>
                  <a:pt x="378" y="45"/>
                </a:lnTo>
                <a:lnTo>
                  <a:pt x="378" y="46"/>
                </a:lnTo>
                <a:lnTo>
                  <a:pt x="378" y="46"/>
                </a:lnTo>
                <a:lnTo>
                  <a:pt x="382" y="47"/>
                </a:lnTo>
                <a:lnTo>
                  <a:pt x="385" y="47"/>
                </a:lnTo>
                <a:lnTo>
                  <a:pt x="388" y="48"/>
                </a:lnTo>
                <a:lnTo>
                  <a:pt x="386" y="48"/>
                </a:lnTo>
                <a:lnTo>
                  <a:pt x="388" y="50"/>
                </a:lnTo>
                <a:lnTo>
                  <a:pt x="392" y="49"/>
                </a:lnTo>
                <a:lnTo>
                  <a:pt x="392" y="48"/>
                </a:lnTo>
                <a:lnTo>
                  <a:pt x="392" y="48"/>
                </a:lnTo>
                <a:lnTo>
                  <a:pt x="394" y="48"/>
                </a:lnTo>
                <a:lnTo>
                  <a:pt x="395" y="48"/>
                </a:lnTo>
                <a:lnTo>
                  <a:pt x="395" y="51"/>
                </a:lnTo>
                <a:lnTo>
                  <a:pt x="396" y="54"/>
                </a:lnTo>
                <a:lnTo>
                  <a:pt x="395" y="54"/>
                </a:lnTo>
                <a:lnTo>
                  <a:pt x="395" y="55"/>
                </a:lnTo>
                <a:lnTo>
                  <a:pt x="388" y="54"/>
                </a:lnTo>
                <a:lnTo>
                  <a:pt x="382" y="54"/>
                </a:lnTo>
                <a:lnTo>
                  <a:pt x="373" y="55"/>
                </a:lnTo>
                <a:lnTo>
                  <a:pt x="365" y="55"/>
                </a:lnTo>
                <a:lnTo>
                  <a:pt x="358" y="56"/>
                </a:lnTo>
                <a:lnTo>
                  <a:pt x="352" y="56"/>
                </a:lnTo>
                <a:lnTo>
                  <a:pt x="351" y="57"/>
                </a:lnTo>
                <a:lnTo>
                  <a:pt x="350" y="58"/>
                </a:lnTo>
                <a:lnTo>
                  <a:pt x="350" y="57"/>
                </a:lnTo>
                <a:lnTo>
                  <a:pt x="350" y="57"/>
                </a:lnTo>
                <a:lnTo>
                  <a:pt x="346" y="58"/>
                </a:lnTo>
                <a:lnTo>
                  <a:pt x="343" y="58"/>
                </a:lnTo>
                <a:lnTo>
                  <a:pt x="329" y="60"/>
                </a:lnTo>
                <a:lnTo>
                  <a:pt x="316" y="65"/>
                </a:lnTo>
                <a:lnTo>
                  <a:pt x="309" y="67"/>
                </a:lnTo>
                <a:lnTo>
                  <a:pt x="302" y="70"/>
                </a:lnTo>
                <a:lnTo>
                  <a:pt x="297" y="71"/>
                </a:lnTo>
                <a:lnTo>
                  <a:pt x="294" y="72"/>
                </a:lnTo>
                <a:lnTo>
                  <a:pt x="292" y="73"/>
                </a:lnTo>
                <a:lnTo>
                  <a:pt x="292" y="75"/>
                </a:lnTo>
                <a:lnTo>
                  <a:pt x="285" y="76"/>
                </a:lnTo>
                <a:lnTo>
                  <a:pt x="277" y="79"/>
                </a:lnTo>
                <a:lnTo>
                  <a:pt x="277" y="80"/>
                </a:lnTo>
                <a:lnTo>
                  <a:pt x="277" y="81"/>
                </a:lnTo>
                <a:lnTo>
                  <a:pt x="270" y="83"/>
                </a:lnTo>
                <a:lnTo>
                  <a:pt x="262" y="87"/>
                </a:lnTo>
                <a:lnTo>
                  <a:pt x="262" y="87"/>
                </a:lnTo>
                <a:lnTo>
                  <a:pt x="262" y="88"/>
                </a:lnTo>
                <a:lnTo>
                  <a:pt x="260" y="89"/>
                </a:lnTo>
                <a:lnTo>
                  <a:pt x="256" y="90"/>
                </a:lnTo>
                <a:lnTo>
                  <a:pt x="255" y="91"/>
                </a:lnTo>
                <a:lnTo>
                  <a:pt x="254" y="92"/>
                </a:lnTo>
                <a:lnTo>
                  <a:pt x="254" y="92"/>
                </a:lnTo>
                <a:lnTo>
                  <a:pt x="253" y="92"/>
                </a:lnTo>
                <a:lnTo>
                  <a:pt x="253" y="93"/>
                </a:lnTo>
                <a:lnTo>
                  <a:pt x="252" y="95"/>
                </a:lnTo>
                <a:lnTo>
                  <a:pt x="251" y="95"/>
                </a:lnTo>
                <a:lnTo>
                  <a:pt x="250" y="95"/>
                </a:lnTo>
                <a:lnTo>
                  <a:pt x="248" y="97"/>
                </a:lnTo>
                <a:lnTo>
                  <a:pt x="247" y="96"/>
                </a:lnTo>
                <a:lnTo>
                  <a:pt x="238" y="101"/>
                </a:lnTo>
                <a:lnTo>
                  <a:pt x="230" y="107"/>
                </a:lnTo>
                <a:lnTo>
                  <a:pt x="227" y="108"/>
                </a:lnTo>
                <a:lnTo>
                  <a:pt x="222" y="111"/>
                </a:lnTo>
                <a:lnTo>
                  <a:pt x="218" y="113"/>
                </a:lnTo>
                <a:lnTo>
                  <a:pt x="218" y="111"/>
                </a:lnTo>
                <a:lnTo>
                  <a:pt x="215" y="111"/>
                </a:lnTo>
                <a:lnTo>
                  <a:pt x="213" y="112"/>
                </a:lnTo>
                <a:lnTo>
                  <a:pt x="211" y="114"/>
                </a:lnTo>
                <a:lnTo>
                  <a:pt x="211" y="115"/>
                </a:lnTo>
                <a:lnTo>
                  <a:pt x="206" y="120"/>
                </a:lnTo>
                <a:lnTo>
                  <a:pt x="201" y="123"/>
                </a:lnTo>
                <a:lnTo>
                  <a:pt x="194" y="129"/>
                </a:lnTo>
                <a:lnTo>
                  <a:pt x="186" y="133"/>
                </a:lnTo>
                <a:lnTo>
                  <a:pt x="185" y="132"/>
                </a:lnTo>
                <a:lnTo>
                  <a:pt x="185" y="131"/>
                </a:lnTo>
                <a:lnTo>
                  <a:pt x="178" y="136"/>
                </a:lnTo>
                <a:lnTo>
                  <a:pt x="171" y="140"/>
                </a:lnTo>
                <a:lnTo>
                  <a:pt x="165" y="143"/>
                </a:lnTo>
                <a:lnTo>
                  <a:pt x="159" y="146"/>
                </a:lnTo>
                <a:lnTo>
                  <a:pt x="159" y="146"/>
                </a:lnTo>
                <a:lnTo>
                  <a:pt x="157" y="145"/>
                </a:lnTo>
                <a:lnTo>
                  <a:pt x="164" y="137"/>
                </a:lnTo>
                <a:lnTo>
                  <a:pt x="173" y="130"/>
                </a:lnTo>
                <a:lnTo>
                  <a:pt x="178" y="128"/>
                </a:lnTo>
                <a:lnTo>
                  <a:pt x="182" y="125"/>
                </a:lnTo>
                <a:lnTo>
                  <a:pt x="185" y="123"/>
                </a:lnTo>
                <a:lnTo>
                  <a:pt x="187" y="122"/>
                </a:lnTo>
                <a:lnTo>
                  <a:pt x="188" y="122"/>
                </a:lnTo>
                <a:lnTo>
                  <a:pt x="189" y="121"/>
                </a:lnTo>
                <a:lnTo>
                  <a:pt x="190" y="122"/>
                </a:lnTo>
                <a:lnTo>
                  <a:pt x="192" y="122"/>
                </a:lnTo>
                <a:lnTo>
                  <a:pt x="193" y="121"/>
                </a:lnTo>
                <a:lnTo>
                  <a:pt x="193" y="120"/>
                </a:lnTo>
                <a:lnTo>
                  <a:pt x="194" y="118"/>
                </a:lnTo>
                <a:lnTo>
                  <a:pt x="194" y="116"/>
                </a:lnTo>
                <a:lnTo>
                  <a:pt x="196" y="115"/>
                </a:lnTo>
                <a:lnTo>
                  <a:pt x="197" y="114"/>
                </a:lnTo>
                <a:lnTo>
                  <a:pt x="201" y="112"/>
                </a:lnTo>
                <a:lnTo>
                  <a:pt x="203" y="109"/>
                </a:lnTo>
                <a:lnTo>
                  <a:pt x="206" y="109"/>
                </a:lnTo>
                <a:lnTo>
                  <a:pt x="208" y="107"/>
                </a:lnTo>
                <a:lnTo>
                  <a:pt x="209" y="108"/>
                </a:lnTo>
                <a:lnTo>
                  <a:pt x="210" y="107"/>
                </a:lnTo>
                <a:lnTo>
                  <a:pt x="210" y="107"/>
                </a:lnTo>
                <a:lnTo>
                  <a:pt x="210" y="106"/>
                </a:lnTo>
                <a:lnTo>
                  <a:pt x="211" y="105"/>
                </a:lnTo>
                <a:lnTo>
                  <a:pt x="213" y="104"/>
                </a:lnTo>
                <a:lnTo>
                  <a:pt x="217" y="101"/>
                </a:lnTo>
                <a:lnTo>
                  <a:pt x="221" y="99"/>
                </a:lnTo>
                <a:lnTo>
                  <a:pt x="223" y="97"/>
                </a:lnTo>
                <a:lnTo>
                  <a:pt x="225" y="96"/>
                </a:lnTo>
                <a:lnTo>
                  <a:pt x="229" y="93"/>
                </a:lnTo>
                <a:lnTo>
                  <a:pt x="235" y="90"/>
                </a:lnTo>
                <a:lnTo>
                  <a:pt x="238" y="88"/>
                </a:lnTo>
                <a:lnTo>
                  <a:pt x="244" y="87"/>
                </a:lnTo>
                <a:lnTo>
                  <a:pt x="243" y="83"/>
                </a:lnTo>
                <a:lnTo>
                  <a:pt x="245" y="84"/>
                </a:lnTo>
                <a:lnTo>
                  <a:pt x="246" y="84"/>
                </a:lnTo>
                <a:lnTo>
                  <a:pt x="247" y="83"/>
                </a:lnTo>
                <a:lnTo>
                  <a:pt x="250" y="82"/>
                </a:lnTo>
                <a:lnTo>
                  <a:pt x="251" y="81"/>
                </a:lnTo>
                <a:lnTo>
                  <a:pt x="253" y="80"/>
                </a:lnTo>
                <a:lnTo>
                  <a:pt x="255" y="78"/>
                </a:lnTo>
                <a:lnTo>
                  <a:pt x="256" y="76"/>
                </a:lnTo>
                <a:lnTo>
                  <a:pt x="258" y="74"/>
                </a:lnTo>
                <a:lnTo>
                  <a:pt x="260" y="76"/>
                </a:lnTo>
                <a:lnTo>
                  <a:pt x="262" y="74"/>
                </a:lnTo>
                <a:lnTo>
                  <a:pt x="266" y="73"/>
                </a:lnTo>
                <a:lnTo>
                  <a:pt x="268" y="71"/>
                </a:lnTo>
                <a:lnTo>
                  <a:pt x="271" y="68"/>
                </a:lnTo>
                <a:lnTo>
                  <a:pt x="274" y="67"/>
                </a:lnTo>
                <a:lnTo>
                  <a:pt x="276" y="67"/>
                </a:lnTo>
                <a:lnTo>
                  <a:pt x="277" y="67"/>
                </a:lnTo>
                <a:lnTo>
                  <a:pt x="280" y="66"/>
                </a:lnTo>
                <a:lnTo>
                  <a:pt x="283" y="65"/>
                </a:lnTo>
                <a:lnTo>
                  <a:pt x="287" y="63"/>
                </a:lnTo>
                <a:lnTo>
                  <a:pt x="292" y="62"/>
                </a:lnTo>
                <a:lnTo>
                  <a:pt x="292" y="59"/>
                </a:lnTo>
                <a:lnTo>
                  <a:pt x="291" y="58"/>
                </a:lnTo>
                <a:lnTo>
                  <a:pt x="292" y="59"/>
                </a:lnTo>
                <a:lnTo>
                  <a:pt x="293" y="60"/>
                </a:lnTo>
                <a:lnTo>
                  <a:pt x="293" y="59"/>
                </a:lnTo>
                <a:lnTo>
                  <a:pt x="293" y="60"/>
                </a:lnTo>
                <a:close/>
                <a:moveTo>
                  <a:pt x="403" y="57"/>
                </a:moveTo>
                <a:lnTo>
                  <a:pt x="401" y="54"/>
                </a:lnTo>
                <a:lnTo>
                  <a:pt x="402" y="49"/>
                </a:lnTo>
                <a:lnTo>
                  <a:pt x="404" y="53"/>
                </a:lnTo>
                <a:lnTo>
                  <a:pt x="403" y="57"/>
                </a:lnTo>
                <a:lnTo>
                  <a:pt x="403" y="55"/>
                </a:lnTo>
                <a:lnTo>
                  <a:pt x="403" y="57"/>
                </a:lnTo>
                <a:close/>
                <a:moveTo>
                  <a:pt x="392" y="47"/>
                </a:moveTo>
                <a:lnTo>
                  <a:pt x="391" y="48"/>
                </a:lnTo>
                <a:lnTo>
                  <a:pt x="390" y="49"/>
                </a:lnTo>
                <a:lnTo>
                  <a:pt x="390" y="49"/>
                </a:lnTo>
                <a:lnTo>
                  <a:pt x="390" y="48"/>
                </a:lnTo>
                <a:lnTo>
                  <a:pt x="391" y="48"/>
                </a:lnTo>
                <a:lnTo>
                  <a:pt x="392" y="47"/>
                </a:lnTo>
                <a:close/>
                <a:moveTo>
                  <a:pt x="390" y="49"/>
                </a:moveTo>
                <a:lnTo>
                  <a:pt x="388" y="49"/>
                </a:lnTo>
                <a:lnTo>
                  <a:pt x="388" y="49"/>
                </a:lnTo>
                <a:lnTo>
                  <a:pt x="388" y="49"/>
                </a:lnTo>
                <a:lnTo>
                  <a:pt x="390" y="49"/>
                </a:lnTo>
                <a:close/>
                <a:moveTo>
                  <a:pt x="353" y="65"/>
                </a:moveTo>
                <a:lnTo>
                  <a:pt x="353" y="66"/>
                </a:lnTo>
                <a:lnTo>
                  <a:pt x="352" y="65"/>
                </a:lnTo>
                <a:lnTo>
                  <a:pt x="353" y="65"/>
                </a:lnTo>
                <a:lnTo>
                  <a:pt x="353" y="65"/>
                </a:lnTo>
                <a:lnTo>
                  <a:pt x="353" y="65"/>
                </a:lnTo>
                <a:lnTo>
                  <a:pt x="353" y="65"/>
                </a:lnTo>
                <a:close/>
                <a:moveTo>
                  <a:pt x="330" y="70"/>
                </a:moveTo>
                <a:lnTo>
                  <a:pt x="329" y="67"/>
                </a:lnTo>
                <a:lnTo>
                  <a:pt x="328" y="65"/>
                </a:lnTo>
                <a:lnTo>
                  <a:pt x="330" y="66"/>
                </a:lnTo>
                <a:lnTo>
                  <a:pt x="330" y="70"/>
                </a:lnTo>
                <a:close/>
                <a:moveTo>
                  <a:pt x="268" y="98"/>
                </a:moveTo>
                <a:lnTo>
                  <a:pt x="268" y="99"/>
                </a:lnTo>
                <a:lnTo>
                  <a:pt x="268" y="98"/>
                </a:lnTo>
                <a:lnTo>
                  <a:pt x="268" y="97"/>
                </a:lnTo>
                <a:lnTo>
                  <a:pt x="268" y="98"/>
                </a:lnTo>
                <a:close/>
                <a:moveTo>
                  <a:pt x="230" y="108"/>
                </a:moveTo>
                <a:lnTo>
                  <a:pt x="231" y="107"/>
                </a:lnTo>
                <a:lnTo>
                  <a:pt x="231" y="107"/>
                </a:lnTo>
                <a:lnTo>
                  <a:pt x="231" y="109"/>
                </a:lnTo>
                <a:lnTo>
                  <a:pt x="230" y="108"/>
                </a:lnTo>
                <a:close/>
                <a:moveTo>
                  <a:pt x="234" y="236"/>
                </a:moveTo>
                <a:lnTo>
                  <a:pt x="233" y="237"/>
                </a:lnTo>
                <a:lnTo>
                  <a:pt x="231" y="238"/>
                </a:lnTo>
                <a:lnTo>
                  <a:pt x="222" y="237"/>
                </a:lnTo>
                <a:lnTo>
                  <a:pt x="213" y="238"/>
                </a:lnTo>
                <a:lnTo>
                  <a:pt x="208" y="237"/>
                </a:lnTo>
                <a:lnTo>
                  <a:pt x="202" y="237"/>
                </a:lnTo>
                <a:lnTo>
                  <a:pt x="197" y="237"/>
                </a:lnTo>
                <a:lnTo>
                  <a:pt x="195" y="234"/>
                </a:lnTo>
                <a:lnTo>
                  <a:pt x="201" y="229"/>
                </a:lnTo>
                <a:lnTo>
                  <a:pt x="211" y="229"/>
                </a:lnTo>
                <a:lnTo>
                  <a:pt x="222" y="230"/>
                </a:lnTo>
                <a:lnTo>
                  <a:pt x="234" y="231"/>
                </a:lnTo>
                <a:lnTo>
                  <a:pt x="234" y="233"/>
                </a:lnTo>
                <a:lnTo>
                  <a:pt x="234" y="236"/>
                </a:lnTo>
                <a:lnTo>
                  <a:pt x="235" y="236"/>
                </a:lnTo>
                <a:lnTo>
                  <a:pt x="234" y="236"/>
                </a:lnTo>
                <a:close/>
                <a:moveTo>
                  <a:pt x="238" y="266"/>
                </a:moveTo>
                <a:lnTo>
                  <a:pt x="239" y="264"/>
                </a:lnTo>
                <a:lnTo>
                  <a:pt x="242" y="263"/>
                </a:lnTo>
                <a:lnTo>
                  <a:pt x="242" y="266"/>
                </a:lnTo>
                <a:lnTo>
                  <a:pt x="242" y="269"/>
                </a:lnTo>
                <a:lnTo>
                  <a:pt x="236" y="272"/>
                </a:lnTo>
                <a:lnTo>
                  <a:pt x="231" y="275"/>
                </a:lnTo>
                <a:lnTo>
                  <a:pt x="233" y="277"/>
                </a:lnTo>
                <a:lnTo>
                  <a:pt x="233" y="279"/>
                </a:lnTo>
                <a:lnTo>
                  <a:pt x="228" y="280"/>
                </a:lnTo>
                <a:lnTo>
                  <a:pt x="225" y="280"/>
                </a:lnTo>
                <a:lnTo>
                  <a:pt x="218" y="280"/>
                </a:lnTo>
                <a:lnTo>
                  <a:pt x="212" y="280"/>
                </a:lnTo>
                <a:lnTo>
                  <a:pt x="208" y="278"/>
                </a:lnTo>
                <a:lnTo>
                  <a:pt x="202" y="275"/>
                </a:lnTo>
                <a:lnTo>
                  <a:pt x="202" y="273"/>
                </a:lnTo>
                <a:lnTo>
                  <a:pt x="202" y="270"/>
                </a:lnTo>
                <a:lnTo>
                  <a:pt x="208" y="270"/>
                </a:lnTo>
                <a:lnTo>
                  <a:pt x="214" y="270"/>
                </a:lnTo>
                <a:lnTo>
                  <a:pt x="220" y="270"/>
                </a:lnTo>
                <a:lnTo>
                  <a:pt x="226" y="270"/>
                </a:lnTo>
                <a:lnTo>
                  <a:pt x="227" y="271"/>
                </a:lnTo>
                <a:lnTo>
                  <a:pt x="228" y="272"/>
                </a:lnTo>
                <a:lnTo>
                  <a:pt x="228" y="269"/>
                </a:lnTo>
                <a:lnTo>
                  <a:pt x="230" y="265"/>
                </a:lnTo>
                <a:lnTo>
                  <a:pt x="233" y="263"/>
                </a:lnTo>
                <a:lnTo>
                  <a:pt x="235" y="262"/>
                </a:lnTo>
                <a:lnTo>
                  <a:pt x="236" y="263"/>
                </a:lnTo>
                <a:lnTo>
                  <a:pt x="235" y="264"/>
                </a:lnTo>
                <a:lnTo>
                  <a:pt x="236" y="265"/>
                </a:lnTo>
                <a:lnTo>
                  <a:pt x="238" y="266"/>
                </a:lnTo>
                <a:lnTo>
                  <a:pt x="238" y="265"/>
                </a:lnTo>
                <a:lnTo>
                  <a:pt x="238" y="266"/>
                </a:lnTo>
                <a:close/>
                <a:moveTo>
                  <a:pt x="247" y="265"/>
                </a:moveTo>
                <a:lnTo>
                  <a:pt x="251" y="267"/>
                </a:lnTo>
                <a:lnTo>
                  <a:pt x="251" y="272"/>
                </a:lnTo>
                <a:lnTo>
                  <a:pt x="247" y="270"/>
                </a:lnTo>
                <a:lnTo>
                  <a:pt x="247" y="265"/>
                </a:lnTo>
                <a:lnTo>
                  <a:pt x="248" y="266"/>
                </a:lnTo>
                <a:lnTo>
                  <a:pt x="247" y="265"/>
                </a:lnTo>
                <a:close/>
                <a:moveTo>
                  <a:pt x="247" y="302"/>
                </a:moveTo>
                <a:lnTo>
                  <a:pt x="250" y="298"/>
                </a:lnTo>
                <a:lnTo>
                  <a:pt x="253" y="300"/>
                </a:lnTo>
                <a:lnTo>
                  <a:pt x="255" y="306"/>
                </a:lnTo>
                <a:lnTo>
                  <a:pt x="252" y="308"/>
                </a:lnTo>
                <a:lnTo>
                  <a:pt x="252" y="309"/>
                </a:lnTo>
                <a:lnTo>
                  <a:pt x="251" y="311"/>
                </a:lnTo>
                <a:lnTo>
                  <a:pt x="253" y="312"/>
                </a:lnTo>
                <a:lnTo>
                  <a:pt x="253" y="315"/>
                </a:lnTo>
                <a:lnTo>
                  <a:pt x="252" y="314"/>
                </a:lnTo>
                <a:lnTo>
                  <a:pt x="251" y="313"/>
                </a:lnTo>
                <a:lnTo>
                  <a:pt x="248" y="313"/>
                </a:lnTo>
                <a:lnTo>
                  <a:pt x="248" y="312"/>
                </a:lnTo>
                <a:lnTo>
                  <a:pt x="247" y="309"/>
                </a:lnTo>
                <a:lnTo>
                  <a:pt x="246" y="308"/>
                </a:lnTo>
                <a:lnTo>
                  <a:pt x="244" y="308"/>
                </a:lnTo>
                <a:lnTo>
                  <a:pt x="242" y="307"/>
                </a:lnTo>
                <a:lnTo>
                  <a:pt x="242" y="304"/>
                </a:lnTo>
                <a:lnTo>
                  <a:pt x="242" y="300"/>
                </a:lnTo>
                <a:lnTo>
                  <a:pt x="245" y="300"/>
                </a:lnTo>
                <a:lnTo>
                  <a:pt x="247" y="302"/>
                </a:lnTo>
                <a:lnTo>
                  <a:pt x="247" y="299"/>
                </a:lnTo>
                <a:lnTo>
                  <a:pt x="247" y="302"/>
                </a:lnTo>
                <a:close/>
                <a:moveTo>
                  <a:pt x="254" y="291"/>
                </a:moveTo>
                <a:lnTo>
                  <a:pt x="256" y="295"/>
                </a:lnTo>
                <a:lnTo>
                  <a:pt x="255" y="298"/>
                </a:lnTo>
                <a:lnTo>
                  <a:pt x="254" y="295"/>
                </a:lnTo>
                <a:lnTo>
                  <a:pt x="254" y="291"/>
                </a:lnTo>
                <a:close/>
                <a:moveTo>
                  <a:pt x="253" y="329"/>
                </a:moveTo>
                <a:lnTo>
                  <a:pt x="254" y="329"/>
                </a:lnTo>
                <a:lnTo>
                  <a:pt x="253" y="329"/>
                </a:lnTo>
                <a:close/>
                <a:moveTo>
                  <a:pt x="247" y="349"/>
                </a:moveTo>
                <a:lnTo>
                  <a:pt x="250" y="349"/>
                </a:lnTo>
                <a:lnTo>
                  <a:pt x="251" y="350"/>
                </a:lnTo>
                <a:lnTo>
                  <a:pt x="250" y="350"/>
                </a:lnTo>
                <a:lnTo>
                  <a:pt x="247" y="349"/>
                </a:lnTo>
                <a:lnTo>
                  <a:pt x="248" y="349"/>
                </a:lnTo>
                <a:lnTo>
                  <a:pt x="247" y="349"/>
                </a:lnTo>
                <a:close/>
                <a:moveTo>
                  <a:pt x="243" y="157"/>
                </a:moveTo>
                <a:lnTo>
                  <a:pt x="242" y="155"/>
                </a:lnTo>
                <a:lnTo>
                  <a:pt x="241" y="153"/>
                </a:lnTo>
                <a:lnTo>
                  <a:pt x="242" y="151"/>
                </a:lnTo>
                <a:lnTo>
                  <a:pt x="242" y="150"/>
                </a:lnTo>
                <a:lnTo>
                  <a:pt x="243" y="154"/>
                </a:lnTo>
                <a:lnTo>
                  <a:pt x="243" y="157"/>
                </a:lnTo>
                <a:lnTo>
                  <a:pt x="242" y="156"/>
                </a:lnTo>
                <a:lnTo>
                  <a:pt x="243" y="157"/>
                </a:lnTo>
                <a:close/>
                <a:moveTo>
                  <a:pt x="234" y="283"/>
                </a:moveTo>
                <a:lnTo>
                  <a:pt x="234" y="282"/>
                </a:lnTo>
                <a:lnTo>
                  <a:pt x="233" y="280"/>
                </a:lnTo>
                <a:lnTo>
                  <a:pt x="233" y="280"/>
                </a:lnTo>
                <a:lnTo>
                  <a:pt x="234" y="280"/>
                </a:lnTo>
                <a:lnTo>
                  <a:pt x="235" y="282"/>
                </a:lnTo>
                <a:lnTo>
                  <a:pt x="238" y="283"/>
                </a:lnTo>
                <a:lnTo>
                  <a:pt x="236" y="284"/>
                </a:lnTo>
                <a:lnTo>
                  <a:pt x="234" y="283"/>
                </a:lnTo>
                <a:lnTo>
                  <a:pt x="234" y="283"/>
                </a:lnTo>
                <a:lnTo>
                  <a:pt x="234" y="283"/>
                </a:lnTo>
                <a:close/>
                <a:moveTo>
                  <a:pt x="234" y="317"/>
                </a:moveTo>
                <a:lnTo>
                  <a:pt x="231" y="319"/>
                </a:lnTo>
                <a:lnTo>
                  <a:pt x="230" y="317"/>
                </a:lnTo>
                <a:lnTo>
                  <a:pt x="231" y="316"/>
                </a:lnTo>
                <a:lnTo>
                  <a:pt x="234" y="317"/>
                </a:lnTo>
                <a:close/>
                <a:moveTo>
                  <a:pt x="233" y="279"/>
                </a:moveTo>
                <a:lnTo>
                  <a:pt x="234" y="279"/>
                </a:lnTo>
                <a:lnTo>
                  <a:pt x="233" y="279"/>
                </a:lnTo>
                <a:lnTo>
                  <a:pt x="233" y="279"/>
                </a:lnTo>
                <a:lnTo>
                  <a:pt x="233" y="279"/>
                </a:lnTo>
                <a:close/>
                <a:moveTo>
                  <a:pt x="217" y="307"/>
                </a:moveTo>
                <a:lnTo>
                  <a:pt x="221" y="308"/>
                </a:lnTo>
                <a:lnTo>
                  <a:pt x="222" y="312"/>
                </a:lnTo>
                <a:lnTo>
                  <a:pt x="225" y="312"/>
                </a:lnTo>
                <a:lnTo>
                  <a:pt x="226" y="312"/>
                </a:lnTo>
                <a:lnTo>
                  <a:pt x="220" y="313"/>
                </a:lnTo>
                <a:lnTo>
                  <a:pt x="215" y="309"/>
                </a:lnTo>
                <a:lnTo>
                  <a:pt x="217" y="309"/>
                </a:lnTo>
                <a:lnTo>
                  <a:pt x="217" y="307"/>
                </a:lnTo>
                <a:lnTo>
                  <a:pt x="218" y="308"/>
                </a:lnTo>
                <a:lnTo>
                  <a:pt x="217" y="307"/>
                </a:lnTo>
                <a:close/>
                <a:moveTo>
                  <a:pt x="196" y="265"/>
                </a:moveTo>
                <a:lnTo>
                  <a:pt x="197" y="269"/>
                </a:lnTo>
                <a:lnTo>
                  <a:pt x="196" y="272"/>
                </a:lnTo>
                <a:lnTo>
                  <a:pt x="190" y="271"/>
                </a:lnTo>
                <a:lnTo>
                  <a:pt x="190" y="265"/>
                </a:lnTo>
                <a:lnTo>
                  <a:pt x="193" y="265"/>
                </a:lnTo>
                <a:lnTo>
                  <a:pt x="196" y="265"/>
                </a:lnTo>
                <a:lnTo>
                  <a:pt x="195" y="266"/>
                </a:lnTo>
                <a:lnTo>
                  <a:pt x="196" y="265"/>
                </a:lnTo>
                <a:close/>
                <a:moveTo>
                  <a:pt x="194" y="138"/>
                </a:moveTo>
                <a:lnTo>
                  <a:pt x="195" y="139"/>
                </a:lnTo>
                <a:lnTo>
                  <a:pt x="196" y="140"/>
                </a:lnTo>
                <a:lnTo>
                  <a:pt x="194" y="140"/>
                </a:lnTo>
                <a:lnTo>
                  <a:pt x="194" y="138"/>
                </a:lnTo>
                <a:close/>
                <a:moveTo>
                  <a:pt x="192" y="275"/>
                </a:moveTo>
                <a:lnTo>
                  <a:pt x="196" y="278"/>
                </a:lnTo>
                <a:lnTo>
                  <a:pt x="197" y="282"/>
                </a:lnTo>
                <a:lnTo>
                  <a:pt x="194" y="283"/>
                </a:lnTo>
                <a:lnTo>
                  <a:pt x="190" y="282"/>
                </a:lnTo>
                <a:lnTo>
                  <a:pt x="190" y="279"/>
                </a:lnTo>
                <a:lnTo>
                  <a:pt x="192" y="275"/>
                </a:lnTo>
                <a:lnTo>
                  <a:pt x="192" y="278"/>
                </a:lnTo>
                <a:lnTo>
                  <a:pt x="192" y="275"/>
                </a:lnTo>
                <a:close/>
                <a:moveTo>
                  <a:pt x="210" y="140"/>
                </a:moveTo>
                <a:lnTo>
                  <a:pt x="210" y="137"/>
                </a:lnTo>
                <a:lnTo>
                  <a:pt x="212" y="133"/>
                </a:lnTo>
                <a:lnTo>
                  <a:pt x="213" y="134"/>
                </a:lnTo>
                <a:lnTo>
                  <a:pt x="214" y="136"/>
                </a:lnTo>
                <a:lnTo>
                  <a:pt x="215" y="136"/>
                </a:lnTo>
                <a:lnTo>
                  <a:pt x="218" y="134"/>
                </a:lnTo>
                <a:lnTo>
                  <a:pt x="214" y="138"/>
                </a:lnTo>
                <a:lnTo>
                  <a:pt x="210" y="140"/>
                </a:lnTo>
                <a:lnTo>
                  <a:pt x="212" y="139"/>
                </a:lnTo>
                <a:lnTo>
                  <a:pt x="210" y="140"/>
                </a:lnTo>
                <a:close/>
                <a:moveTo>
                  <a:pt x="177" y="123"/>
                </a:moveTo>
                <a:lnTo>
                  <a:pt x="178" y="122"/>
                </a:lnTo>
                <a:lnTo>
                  <a:pt x="179" y="122"/>
                </a:lnTo>
                <a:lnTo>
                  <a:pt x="179" y="123"/>
                </a:lnTo>
                <a:lnTo>
                  <a:pt x="177" y="123"/>
                </a:lnTo>
                <a:lnTo>
                  <a:pt x="178" y="123"/>
                </a:lnTo>
                <a:lnTo>
                  <a:pt x="177" y="123"/>
                </a:lnTo>
                <a:close/>
                <a:moveTo>
                  <a:pt x="197" y="106"/>
                </a:moveTo>
                <a:lnTo>
                  <a:pt x="200" y="106"/>
                </a:lnTo>
                <a:lnTo>
                  <a:pt x="202" y="108"/>
                </a:lnTo>
                <a:lnTo>
                  <a:pt x="200" y="107"/>
                </a:lnTo>
                <a:lnTo>
                  <a:pt x="197" y="106"/>
                </a:lnTo>
                <a:lnTo>
                  <a:pt x="198" y="106"/>
                </a:lnTo>
                <a:lnTo>
                  <a:pt x="197" y="106"/>
                </a:lnTo>
                <a:close/>
                <a:moveTo>
                  <a:pt x="208" y="101"/>
                </a:moveTo>
                <a:lnTo>
                  <a:pt x="208" y="103"/>
                </a:lnTo>
                <a:lnTo>
                  <a:pt x="206" y="104"/>
                </a:lnTo>
                <a:lnTo>
                  <a:pt x="208" y="103"/>
                </a:lnTo>
                <a:lnTo>
                  <a:pt x="206" y="101"/>
                </a:lnTo>
                <a:lnTo>
                  <a:pt x="206" y="101"/>
                </a:lnTo>
                <a:lnTo>
                  <a:pt x="208" y="101"/>
                </a:lnTo>
                <a:close/>
                <a:moveTo>
                  <a:pt x="206" y="100"/>
                </a:moveTo>
                <a:lnTo>
                  <a:pt x="208" y="100"/>
                </a:lnTo>
                <a:lnTo>
                  <a:pt x="208" y="101"/>
                </a:lnTo>
                <a:lnTo>
                  <a:pt x="206" y="101"/>
                </a:lnTo>
                <a:lnTo>
                  <a:pt x="206" y="100"/>
                </a:lnTo>
                <a:close/>
                <a:moveTo>
                  <a:pt x="253" y="74"/>
                </a:moveTo>
                <a:lnTo>
                  <a:pt x="253" y="73"/>
                </a:lnTo>
                <a:lnTo>
                  <a:pt x="254" y="73"/>
                </a:lnTo>
                <a:lnTo>
                  <a:pt x="253" y="73"/>
                </a:lnTo>
                <a:lnTo>
                  <a:pt x="254" y="74"/>
                </a:lnTo>
                <a:lnTo>
                  <a:pt x="253" y="74"/>
                </a:lnTo>
                <a:lnTo>
                  <a:pt x="253" y="74"/>
                </a:lnTo>
                <a:close/>
                <a:moveTo>
                  <a:pt x="289" y="58"/>
                </a:moveTo>
                <a:lnTo>
                  <a:pt x="291" y="58"/>
                </a:lnTo>
                <a:lnTo>
                  <a:pt x="291" y="58"/>
                </a:lnTo>
                <a:lnTo>
                  <a:pt x="289" y="58"/>
                </a:lnTo>
                <a:lnTo>
                  <a:pt x="289" y="58"/>
                </a:lnTo>
                <a:close/>
                <a:moveTo>
                  <a:pt x="285" y="53"/>
                </a:moveTo>
                <a:lnTo>
                  <a:pt x="287" y="51"/>
                </a:lnTo>
                <a:lnTo>
                  <a:pt x="291" y="49"/>
                </a:lnTo>
                <a:lnTo>
                  <a:pt x="289" y="50"/>
                </a:lnTo>
                <a:lnTo>
                  <a:pt x="291" y="51"/>
                </a:lnTo>
                <a:lnTo>
                  <a:pt x="291" y="54"/>
                </a:lnTo>
                <a:lnTo>
                  <a:pt x="292" y="56"/>
                </a:lnTo>
                <a:lnTo>
                  <a:pt x="291" y="57"/>
                </a:lnTo>
                <a:lnTo>
                  <a:pt x="289" y="58"/>
                </a:lnTo>
                <a:lnTo>
                  <a:pt x="287" y="57"/>
                </a:lnTo>
                <a:lnTo>
                  <a:pt x="285" y="56"/>
                </a:lnTo>
                <a:lnTo>
                  <a:pt x="286" y="55"/>
                </a:lnTo>
                <a:lnTo>
                  <a:pt x="285" y="53"/>
                </a:lnTo>
                <a:lnTo>
                  <a:pt x="286" y="54"/>
                </a:lnTo>
                <a:lnTo>
                  <a:pt x="285" y="53"/>
                </a:lnTo>
                <a:close/>
                <a:moveTo>
                  <a:pt x="280" y="53"/>
                </a:moveTo>
                <a:lnTo>
                  <a:pt x="279" y="53"/>
                </a:lnTo>
                <a:lnTo>
                  <a:pt x="280" y="53"/>
                </a:lnTo>
                <a:close/>
                <a:moveTo>
                  <a:pt x="275" y="46"/>
                </a:moveTo>
                <a:lnTo>
                  <a:pt x="276" y="46"/>
                </a:lnTo>
                <a:lnTo>
                  <a:pt x="276" y="46"/>
                </a:lnTo>
                <a:lnTo>
                  <a:pt x="275" y="47"/>
                </a:lnTo>
                <a:lnTo>
                  <a:pt x="275" y="46"/>
                </a:lnTo>
                <a:lnTo>
                  <a:pt x="275" y="46"/>
                </a:lnTo>
                <a:lnTo>
                  <a:pt x="275" y="46"/>
                </a:lnTo>
                <a:close/>
                <a:moveTo>
                  <a:pt x="271" y="43"/>
                </a:moveTo>
                <a:lnTo>
                  <a:pt x="271" y="43"/>
                </a:lnTo>
                <a:lnTo>
                  <a:pt x="271" y="43"/>
                </a:lnTo>
                <a:lnTo>
                  <a:pt x="271" y="45"/>
                </a:lnTo>
                <a:lnTo>
                  <a:pt x="271" y="46"/>
                </a:lnTo>
                <a:lnTo>
                  <a:pt x="270" y="45"/>
                </a:lnTo>
                <a:lnTo>
                  <a:pt x="271" y="43"/>
                </a:lnTo>
                <a:lnTo>
                  <a:pt x="271" y="42"/>
                </a:lnTo>
                <a:lnTo>
                  <a:pt x="271" y="43"/>
                </a:lnTo>
                <a:close/>
                <a:moveTo>
                  <a:pt x="272" y="51"/>
                </a:moveTo>
                <a:lnTo>
                  <a:pt x="271" y="53"/>
                </a:lnTo>
                <a:lnTo>
                  <a:pt x="271" y="54"/>
                </a:lnTo>
                <a:lnTo>
                  <a:pt x="271" y="51"/>
                </a:lnTo>
                <a:lnTo>
                  <a:pt x="272" y="51"/>
                </a:lnTo>
                <a:close/>
                <a:moveTo>
                  <a:pt x="271" y="55"/>
                </a:moveTo>
                <a:lnTo>
                  <a:pt x="272" y="54"/>
                </a:lnTo>
                <a:lnTo>
                  <a:pt x="274" y="54"/>
                </a:lnTo>
                <a:lnTo>
                  <a:pt x="271" y="56"/>
                </a:lnTo>
                <a:lnTo>
                  <a:pt x="268" y="55"/>
                </a:lnTo>
                <a:lnTo>
                  <a:pt x="269" y="55"/>
                </a:lnTo>
                <a:lnTo>
                  <a:pt x="271" y="55"/>
                </a:lnTo>
                <a:close/>
                <a:moveTo>
                  <a:pt x="268" y="59"/>
                </a:moveTo>
                <a:lnTo>
                  <a:pt x="268" y="58"/>
                </a:lnTo>
                <a:lnTo>
                  <a:pt x="268" y="57"/>
                </a:lnTo>
                <a:lnTo>
                  <a:pt x="270" y="58"/>
                </a:lnTo>
                <a:lnTo>
                  <a:pt x="272" y="59"/>
                </a:lnTo>
                <a:lnTo>
                  <a:pt x="272" y="58"/>
                </a:lnTo>
                <a:lnTo>
                  <a:pt x="271" y="57"/>
                </a:lnTo>
                <a:lnTo>
                  <a:pt x="272" y="57"/>
                </a:lnTo>
                <a:lnTo>
                  <a:pt x="274" y="56"/>
                </a:lnTo>
                <a:lnTo>
                  <a:pt x="275" y="54"/>
                </a:lnTo>
                <a:lnTo>
                  <a:pt x="276" y="51"/>
                </a:lnTo>
                <a:lnTo>
                  <a:pt x="278" y="53"/>
                </a:lnTo>
                <a:lnTo>
                  <a:pt x="279" y="53"/>
                </a:lnTo>
                <a:lnTo>
                  <a:pt x="279" y="53"/>
                </a:lnTo>
                <a:lnTo>
                  <a:pt x="279" y="54"/>
                </a:lnTo>
                <a:lnTo>
                  <a:pt x="282" y="54"/>
                </a:lnTo>
                <a:lnTo>
                  <a:pt x="283" y="56"/>
                </a:lnTo>
                <a:lnTo>
                  <a:pt x="283" y="59"/>
                </a:lnTo>
                <a:lnTo>
                  <a:pt x="280" y="62"/>
                </a:lnTo>
                <a:lnTo>
                  <a:pt x="277" y="63"/>
                </a:lnTo>
                <a:lnTo>
                  <a:pt x="275" y="62"/>
                </a:lnTo>
                <a:lnTo>
                  <a:pt x="274" y="63"/>
                </a:lnTo>
                <a:lnTo>
                  <a:pt x="272" y="62"/>
                </a:lnTo>
                <a:lnTo>
                  <a:pt x="274" y="62"/>
                </a:lnTo>
                <a:lnTo>
                  <a:pt x="274" y="60"/>
                </a:lnTo>
                <a:lnTo>
                  <a:pt x="271" y="62"/>
                </a:lnTo>
                <a:lnTo>
                  <a:pt x="269" y="60"/>
                </a:lnTo>
                <a:lnTo>
                  <a:pt x="268" y="62"/>
                </a:lnTo>
                <a:lnTo>
                  <a:pt x="269" y="63"/>
                </a:lnTo>
                <a:lnTo>
                  <a:pt x="268" y="62"/>
                </a:lnTo>
                <a:lnTo>
                  <a:pt x="268" y="59"/>
                </a:lnTo>
                <a:close/>
                <a:moveTo>
                  <a:pt x="268" y="59"/>
                </a:moveTo>
                <a:lnTo>
                  <a:pt x="267" y="59"/>
                </a:lnTo>
                <a:lnTo>
                  <a:pt x="268" y="59"/>
                </a:lnTo>
                <a:lnTo>
                  <a:pt x="268" y="59"/>
                </a:lnTo>
                <a:lnTo>
                  <a:pt x="268" y="59"/>
                </a:lnTo>
                <a:close/>
                <a:moveTo>
                  <a:pt x="266" y="60"/>
                </a:moveTo>
                <a:lnTo>
                  <a:pt x="266" y="60"/>
                </a:lnTo>
                <a:lnTo>
                  <a:pt x="267" y="60"/>
                </a:lnTo>
                <a:lnTo>
                  <a:pt x="267" y="60"/>
                </a:lnTo>
                <a:lnTo>
                  <a:pt x="267" y="62"/>
                </a:lnTo>
                <a:lnTo>
                  <a:pt x="264" y="62"/>
                </a:lnTo>
                <a:lnTo>
                  <a:pt x="266" y="60"/>
                </a:lnTo>
                <a:close/>
                <a:moveTo>
                  <a:pt x="264" y="55"/>
                </a:moveTo>
                <a:lnTo>
                  <a:pt x="263" y="55"/>
                </a:lnTo>
                <a:lnTo>
                  <a:pt x="262" y="53"/>
                </a:lnTo>
                <a:lnTo>
                  <a:pt x="263" y="54"/>
                </a:lnTo>
                <a:lnTo>
                  <a:pt x="264" y="55"/>
                </a:lnTo>
                <a:lnTo>
                  <a:pt x="264" y="55"/>
                </a:lnTo>
                <a:lnTo>
                  <a:pt x="264" y="55"/>
                </a:lnTo>
                <a:close/>
                <a:moveTo>
                  <a:pt x="264" y="59"/>
                </a:moveTo>
                <a:lnTo>
                  <a:pt x="263" y="60"/>
                </a:lnTo>
                <a:lnTo>
                  <a:pt x="263" y="62"/>
                </a:lnTo>
                <a:lnTo>
                  <a:pt x="262" y="60"/>
                </a:lnTo>
                <a:lnTo>
                  <a:pt x="262" y="59"/>
                </a:lnTo>
                <a:lnTo>
                  <a:pt x="263" y="59"/>
                </a:lnTo>
                <a:lnTo>
                  <a:pt x="264" y="59"/>
                </a:lnTo>
                <a:close/>
                <a:moveTo>
                  <a:pt x="263" y="53"/>
                </a:moveTo>
                <a:lnTo>
                  <a:pt x="263" y="53"/>
                </a:lnTo>
                <a:lnTo>
                  <a:pt x="263" y="53"/>
                </a:lnTo>
                <a:lnTo>
                  <a:pt x="263" y="53"/>
                </a:lnTo>
                <a:lnTo>
                  <a:pt x="263" y="53"/>
                </a:lnTo>
                <a:lnTo>
                  <a:pt x="263" y="53"/>
                </a:lnTo>
                <a:lnTo>
                  <a:pt x="263" y="53"/>
                </a:lnTo>
                <a:close/>
                <a:moveTo>
                  <a:pt x="263" y="48"/>
                </a:moveTo>
                <a:lnTo>
                  <a:pt x="263" y="50"/>
                </a:lnTo>
                <a:lnTo>
                  <a:pt x="263" y="51"/>
                </a:lnTo>
                <a:lnTo>
                  <a:pt x="262" y="49"/>
                </a:lnTo>
                <a:lnTo>
                  <a:pt x="263" y="48"/>
                </a:lnTo>
                <a:close/>
                <a:moveTo>
                  <a:pt x="263" y="47"/>
                </a:moveTo>
                <a:lnTo>
                  <a:pt x="263" y="48"/>
                </a:lnTo>
                <a:lnTo>
                  <a:pt x="262" y="48"/>
                </a:lnTo>
                <a:lnTo>
                  <a:pt x="262" y="47"/>
                </a:lnTo>
                <a:lnTo>
                  <a:pt x="263" y="47"/>
                </a:lnTo>
                <a:close/>
                <a:moveTo>
                  <a:pt x="262" y="47"/>
                </a:moveTo>
                <a:lnTo>
                  <a:pt x="261" y="48"/>
                </a:lnTo>
                <a:lnTo>
                  <a:pt x="261" y="48"/>
                </a:lnTo>
                <a:lnTo>
                  <a:pt x="261" y="46"/>
                </a:lnTo>
                <a:lnTo>
                  <a:pt x="262" y="47"/>
                </a:lnTo>
                <a:close/>
                <a:moveTo>
                  <a:pt x="255" y="55"/>
                </a:moveTo>
                <a:lnTo>
                  <a:pt x="256" y="54"/>
                </a:lnTo>
                <a:lnTo>
                  <a:pt x="255" y="53"/>
                </a:lnTo>
                <a:lnTo>
                  <a:pt x="258" y="54"/>
                </a:lnTo>
                <a:lnTo>
                  <a:pt x="255" y="55"/>
                </a:lnTo>
                <a:lnTo>
                  <a:pt x="258" y="55"/>
                </a:lnTo>
                <a:lnTo>
                  <a:pt x="255" y="55"/>
                </a:lnTo>
                <a:close/>
                <a:moveTo>
                  <a:pt x="254" y="63"/>
                </a:moveTo>
                <a:lnTo>
                  <a:pt x="254" y="63"/>
                </a:lnTo>
                <a:lnTo>
                  <a:pt x="254" y="64"/>
                </a:lnTo>
                <a:lnTo>
                  <a:pt x="255" y="65"/>
                </a:lnTo>
                <a:lnTo>
                  <a:pt x="251" y="64"/>
                </a:lnTo>
                <a:lnTo>
                  <a:pt x="252" y="60"/>
                </a:lnTo>
                <a:lnTo>
                  <a:pt x="251" y="58"/>
                </a:lnTo>
                <a:lnTo>
                  <a:pt x="253" y="60"/>
                </a:lnTo>
                <a:lnTo>
                  <a:pt x="254" y="63"/>
                </a:lnTo>
                <a:lnTo>
                  <a:pt x="253" y="63"/>
                </a:lnTo>
                <a:lnTo>
                  <a:pt x="254" y="63"/>
                </a:lnTo>
                <a:close/>
                <a:moveTo>
                  <a:pt x="253" y="55"/>
                </a:moveTo>
                <a:lnTo>
                  <a:pt x="253" y="55"/>
                </a:lnTo>
                <a:lnTo>
                  <a:pt x="252" y="54"/>
                </a:lnTo>
                <a:lnTo>
                  <a:pt x="253" y="56"/>
                </a:lnTo>
                <a:lnTo>
                  <a:pt x="251" y="56"/>
                </a:lnTo>
                <a:lnTo>
                  <a:pt x="252" y="56"/>
                </a:lnTo>
                <a:lnTo>
                  <a:pt x="253" y="55"/>
                </a:lnTo>
                <a:lnTo>
                  <a:pt x="252" y="55"/>
                </a:lnTo>
                <a:lnTo>
                  <a:pt x="253" y="55"/>
                </a:lnTo>
                <a:close/>
                <a:moveTo>
                  <a:pt x="251" y="65"/>
                </a:moveTo>
                <a:lnTo>
                  <a:pt x="251" y="65"/>
                </a:lnTo>
                <a:lnTo>
                  <a:pt x="251" y="65"/>
                </a:lnTo>
                <a:lnTo>
                  <a:pt x="251" y="65"/>
                </a:lnTo>
                <a:lnTo>
                  <a:pt x="251" y="65"/>
                </a:lnTo>
                <a:close/>
                <a:moveTo>
                  <a:pt x="245" y="53"/>
                </a:moveTo>
                <a:lnTo>
                  <a:pt x="243" y="53"/>
                </a:lnTo>
                <a:lnTo>
                  <a:pt x="245" y="53"/>
                </a:lnTo>
                <a:close/>
                <a:moveTo>
                  <a:pt x="172" y="112"/>
                </a:moveTo>
                <a:lnTo>
                  <a:pt x="175" y="108"/>
                </a:lnTo>
                <a:lnTo>
                  <a:pt x="178" y="107"/>
                </a:lnTo>
                <a:lnTo>
                  <a:pt x="179" y="105"/>
                </a:lnTo>
                <a:lnTo>
                  <a:pt x="180" y="104"/>
                </a:lnTo>
                <a:lnTo>
                  <a:pt x="184" y="103"/>
                </a:lnTo>
                <a:lnTo>
                  <a:pt x="186" y="100"/>
                </a:lnTo>
                <a:lnTo>
                  <a:pt x="188" y="100"/>
                </a:lnTo>
                <a:lnTo>
                  <a:pt x="189" y="99"/>
                </a:lnTo>
                <a:lnTo>
                  <a:pt x="190" y="98"/>
                </a:lnTo>
                <a:lnTo>
                  <a:pt x="193" y="97"/>
                </a:lnTo>
                <a:lnTo>
                  <a:pt x="198" y="92"/>
                </a:lnTo>
                <a:lnTo>
                  <a:pt x="203" y="88"/>
                </a:lnTo>
                <a:lnTo>
                  <a:pt x="210" y="86"/>
                </a:lnTo>
                <a:lnTo>
                  <a:pt x="213" y="80"/>
                </a:lnTo>
                <a:lnTo>
                  <a:pt x="214" y="82"/>
                </a:lnTo>
                <a:lnTo>
                  <a:pt x="218" y="81"/>
                </a:lnTo>
                <a:lnTo>
                  <a:pt x="222" y="79"/>
                </a:lnTo>
                <a:lnTo>
                  <a:pt x="225" y="75"/>
                </a:lnTo>
                <a:lnTo>
                  <a:pt x="225" y="76"/>
                </a:lnTo>
                <a:lnTo>
                  <a:pt x="227" y="78"/>
                </a:lnTo>
                <a:lnTo>
                  <a:pt x="228" y="78"/>
                </a:lnTo>
                <a:lnTo>
                  <a:pt x="229" y="78"/>
                </a:lnTo>
                <a:lnTo>
                  <a:pt x="230" y="78"/>
                </a:lnTo>
                <a:lnTo>
                  <a:pt x="231" y="76"/>
                </a:lnTo>
                <a:lnTo>
                  <a:pt x="231" y="74"/>
                </a:lnTo>
                <a:lnTo>
                  <a:pt x="233" y="74"/>
                </a:lnTo>
                <a:lnTo>
                  <a:pt x="234" y="75"/>
                </a:lnTo>
                <a:lnTo>
                  <a:pt x="235" y="75"/>
                </a:lnTo>
                <a:lnTo>
                  <a:pt x="237" y="74"/>
                </a:lnTo>
                <a:lnTo>
                  <a:pt x="238" y="73"/>
                </a:lnTo>
                <a:lnTo>
                  <a:pt x="241" y="72"/>
                </a:lnTo>
                <a:lnTo>
                  <a:pt x="242" y="70"/>
                </a:lnTo>
                <a:lnTo>
                  <a:pt x="243" y="72"/>
                </a:lnTo>
                <a:lnTo>
                  <a:pt x="244" y="71"/>
                </a:lnTo>
                <a:lnTo>
                  <a:pt x="244" y="70"/>
                </a:lnTo>
                <a:lnTo>
                  <a:pt x="244" y="70"/>
                </a:lnTo>
                <a:lnTo>
                  <a:pt x="245" y="68"/>
                </a:lnTo>
                <a:lnTo>
                  <a:pt x="246" y="68"/>
                </a:lnTo>
                <a:lnTo>
                  <a:pt x="247" y="68"/>
                </a:lnTo>
                <a:lnTo>
                  <a:pt x="247" y="68"/>
                </a:lnTo>
                <a:lnTo>
                  <a:pt x="250" y="67"/>
                </a:lnTo>
                <a:lnTo>
                  <a:pt x="251" y="66"/>
                </a:lnTo>
                <a:lnTo>
                  <a:pt x="251" y="65"/>
                </a:lnTo>
                <a:lnTo>
                  <a:pt x="251" y="65"/>
                </a:lnTo>
                <a:lnTo>
                  <a:pt x="253" y="65"/>
                </a:lnTo>
                <a:lnTo>
                  <a:pt x="254" y="67"/>
                </a:lnTo>
                <a:lnTo>
                  <a:pt x="255" y="67"/>
                </a:lnTo>
                <a:lnTo>
                  <a:pt x="255" y="68"/>
                </a:lnTo>
                <a:lnTo>
                  <a:pt x="258" y="66"/>
                </a:lnTo>
                <a:lnTo>
                  <a:pt x="256" y="63"/>
                </a:lnTo>
                <a:lnTo>
                  <a:pt x="259" y="62"/>
                </a:lnTo>
                <a:lnTo>
                  <a:pt x="260" y="59"/>
                </a:lnTo>
                <a:lnTo>
                  <a:pt x="261" y="60"/>
                </a:lnTo>
                <a:lnTo>
                  <a:pt x="262" y="62"/>
                </a:lnTo>
                <a:lnTo>
                  <a:pt x="263" y="63"/>
                </a:lnTo>
                <a:lnTo>
                  <a:pt x="264" y="65"/>
                </a:lnTo>
                <a:lnTo>
                  <a:pt x="263" y="67"/>
                </a:lnTo>
                <a:lnTo>
                  <a:pt x="262" y="68"/>
                </a:lnTo>
                <a:lnTo>
                  <a:pt x="261" y="70"/>
                </a:lnTo>
                <a:lnTo>
                  <a:pt x="258" y="71"/>
                </a:lnTo>
                <a:lnTo>
                  <a:pt x="256" y="71"/>
                </a:lnTo>
                <a:lnTo>
                  <a:pt x="255" y="70"/>
                </a:lnTo>
                <a:lnTo>
                  <a:pt x="255" y="68"/>
                </a:lnTo>
                <a:lnTo>
                  <a:pt x="254" y="67"/>
                </a:lnTo>
                <a:lnTo>
                  <a:pt x="253" y="67"/>
                </a:lnTo>
                <a:lnTo>
                  <a:pt x="252" y="68"/>
                </a:lnTo>
                <a:lnTo>
                  <a:pt x="253" y="68"/>
                </a:lnTo>
                <a:lnTo>
                  <a:pt x="254" y="68"/>
                </a:lnTo>
                <a:lnTo>
                  <a:pt x="253" y="70"/>
                </a:lnTo>
                <a:lnTo>
                  <a:pt x="254" y="72"/>
                </a:lnTo>
                <a:lnTo>
                  <a:pt x="230" y="87"/>
                </a:lnTo>
                <a:lnTo>
                  <a:pt x="210" y="96"/>
                </a:lnTo>
                <a:lnTo>
                  <a:pt x="211" y="95"/>
                </a:lnTo>
                <a:lnTo>
                  <a:pt x="212" y="93"/>
                </a:lnTo>
                <a:lnTo>
                  <a:pt x="210" y="95"/>
                </a:lnTo>
                <a:lnTo>
                  <a:pt x="206" y="97"/>
                </a:lnTo>
                <a:lnTo>
                  <a:pt x="206" y="98"/>
                </a:lnTo>
                <a:lnTo>
                  <a:pt x="206" y="99"/>
                </a:lnTo>
                <a:lnTo>
                  <a:pt x="205" y="100"/>
                </a:lnTo>
                <a:lnTo>
                  <a:pt x="204" y="98"/>
                </a:lnTo>
                <a:lnTo>
                  <a:pt x="195" y="103"/>
                </a:lnTo>
                <a:lnTo>
                  <a:pt x="186" y="109"/>
                </a:lnTo>
                <a:lnTo>
                  <a:pt x="180" y="113"/>
                </a:lnTo>
                <a:lnTo>
                  <a:pt x="177" y="116"/>
                </a:lnTo>
                <a:lnTo>
                  <a:pt x="178" y="116"/>
                </a:lnTo>
                <a:lnTo>
                  <a:pt x="179" y="116"/>
                </a:lnTo>
                <a:lnTo>
                  <a:pt x="179" y="118"/>
                </a:lnTo>
                <a:lnTo>
                  <a:pt x="178" y="120"/>
                </a:lnTo>
                <a:lnTo>
                  <a:pt x="177" y="121"/>
                </a:lnTo>
                <a:lnTo>
                  <a:pt x="177" y="120"/>
                </a:lnTo>
                <a:lnTo>
                  <a:pt x="173" y="121"/>
                </a:lnTo>
                <a:lnTo>
                  <a:pt x="172" y="118"/>
                </a:lnTo>
                <a:lnTo>
                  <a:pt x="172" y="118"/>
                </a:lnTo>
                <a:lnTo>
                  <a:pt x="172" y="117"/>
                </a:lnTo>
                <a:lnTo>
                  <a:pt x="169" y="121"/>
                </a:lnTo>
                <a:lnTo>
                  <a:pt x="165" y="121"/>
                </a:lnTo>
                <a:lnTo>
                  <a:pt x="167" y="116"/>
                </a:lnTo>
                <a:lnTo>
                  <a:pt x="172" y="112"/>
                </a:lnTo>
                <a:lnTo>
                  <a:pt x="171" y="112"/>
                </a:lnTo>
                <a:lnTo>
                  <a:pt x="172" y="112"/>
                </a:lnTo>
                <a:close/>
                <a:moveTo>
                  <a:pt x="162" y="109"/>
                </a:moveTo>
                <a:lnTo>
                  <a:pt x="163" y="111"/>
                </a:lnTo>
                <a:lnTo>
                  <a:pt x="164" y="113"/>
                </a:lnTo>
                <a:lnTo>
                  <a:pt x="162" y="112"/>
                </a:lnTo>
                <a:lnTo>
                  <a:pt x="162" y="109"/>
                </a:lnTo>
                <a:close/>
                <a:moveTo>
                  <a:pt x="157" y="116"/>
                </a:moveTo>
                <a:lnTo>
                  <a:pt x="156" y="116"/>
                </a:lnTo>
                <a:lnTo>
                  <a:pt x="156" y="115"/>
                </a:lnTo>
                <a:lnTo>
                  <a:pt x="156" y="115"/>
                </a:lnTo>
                <a:lnTo>
                  <a:pt x="157" y="116"/>
                </a:lnTo>
                <a:close/>
                <a:moveTo>
                  <a:pt x="143" y="120"/>
                </a:moveTo>
                <a:lnTo>
                  <a:pt x="146" y="123"/>
                </a:lnTo>
                <a:lnTo>
                  <a:pt x="144" y="126"/>
                </a:lnTo>
                <a:lnTo>
                  <a:pt x="142" y="124"/>
                </a:lnTo>
                <a:lnTo>
                  <a:pt x="143" y="120"/>
                </a:lnTo>
                <a:lnTo>
                  <a:pt x="143" y="121"/>
                </a:lnTo>
                <a:lnTo>
                  <a:pt x="143" y="120"/>
                </a:lnTo>
                <a:close/>
                <a:moveTo>
                  <a:pt x="129" y="141"/>
                </a:moveTo>
                <a:lnTo>
                  <a:pt x="130" y="141"/>
                </a:lnTo>
                <a:lnTo>
                  <a:pt x="130" y="141"/>
                </a:lnTo>
                <a:lnTo>
                  <a:pt x="129" y="141"/>
                </a:lnTo>
                <a:lnTo>
                  <a:pt x="129" y="141"/>
                </a:lnTo>
                <a:close/>
                <a:moveTo>
                  <a:pt x="120" y="149"/>
                </a:moveTo>
                <a:lnTo>
                  <a:pt x="122" y="148"/>
                </a:lnTo>
                <a:lnTo>
                  <a:pt x="122" y="146"/>
                </a:lnTo>
                <a:lnTo>
                  <a:pt x="123" y="146"/>
                </a:lnTo>
                <a:lnTo>
                  <a:pt x="124" y="146"/>
                </a:lnTo>
                <a:lnTo>
                  <a:pt x="123" y="145"/>
                </a:lnTo>
                <a:lnTo>
                  <a:pt x="122" y="146"/>
                </a:lnTo>
                <a:lnTo>
                  <a:pt x="126" y="142"/>
                </a:lnTo>
                <a:lnTo>
                  <a:pt x="129" y="141"/>
                </a:lnTo>
                <a:lnTo>
                  <a:pt x="129" y="142"/>
                </a:lnTo>
                <a:lnTo>
                  <a:pt x="130" y="142"/>
                </a:lnTo>
                <a:lnTo>
                  <a:pt x="132" y="140"/>
                </a:lnTo>
                <a:lnTo>
                  <a:pt x="134" y="137"/>
                </a:lnTo>
                <a:lnTo>
                  <a:pt x="135" y="138"/>
                </a:lnTo>
                <a:lnTo>
                  <a:pt x="136" y="137"/>
                </a:lnTo>
                <a:lnTo>
                  <a:pt x="137" y="137"/>
                </a:lnTo>
                <a:lnTo>
                  <a:pt x="138" y="137"/>
                </a:lnTo>
                <a:lnTo>
                  <a:pt x="139" y="136"/>
                </a:lnTo>
                <a:lnTo>
                  <a:pt x="139" y="134"/>
                </a:lnTo>
                <a:lnTo>
                  <a:pt x="139" y="133"/>
                </a:lnTo>
                <a:lnTo>
                  <a:pt x="139" y="132"/>
                </a:lnTo>
                <a:lnTo>
                  <a:pt x="140" y="132"/>
                </a:lnTo>
                <a:lnTo>
                  <a:pt x="142" y="132"/>
                </a:lnTo>
                <a:lnTo>
                  <a:pt x="143" y="130"/>
                </a:lnTo>
                <a:lnTo>
                  <a:pt x="145" y="129"/>
                </a:lnTo>
                <a:lnTo>
                  <a:pt x="148" y="126"/>
                </a:lnTo>
                <a:lnTo>
                  <a:pt x="152" y="124"/>
                </a:lnTo>
                <a:lnTo>
                  <a:pt x="154" y="123"/>
                </a:lnTo>
                <a:lnTo>
                  <a:pt x="156" y="121"/>
                </a:lnTo>
                <a:lnTo>
                  <a:pt x="159" y="120"/>
                </a:lnTo>
                <a:lnTo>
                  <a:pt x="161" y="118"/>
                </a:lnTo>
                <a:lnTo>
                  <a:pt x="162" y="123"/>
                </a:lnTo>
                <a:lnTo>
                  <a:pt x="159" y="126"/>
                </a:lnTo>
                <a:lnTo>
                  <a:pt x="156" y="130"/>
                </a:lnTo>
                <a:lnTo>
                  <a:pt x="156" y="133"/>
                </a:lnTo>
                <a:lnTo>
                  <a:pt x="153" y="131"/>
                </a:lnTo>
                <a:lnTo>
                  <a:pt x="153" y="136"/>
                </a:lnTo>
                <a:lnTo>
                  <a:pt x="153" y="137"/>
                </a:lnTo>
                <a:lnTo>
                  <a:pt x="151" y="137"/>
                </a:lnTo>
                <a:lnTo>
                  <a:pt x="149" y="137"/>
                </a:lnTo>
                <a:lnTo>
                  <a:pt x="149" y="138"/>
                </a:lnTo>
                <a:lnTo>
                  <a:pt x="147" y="140"/>
                </a:lnTo>
                <a:lnTo>
                  <a:pt x="145" y="142"/>
                </a:lnTo>
                <a:lnTo>
                  <a:pt x="139" y="146"/>
                </a:lnTo>
                <a:lnTo>
                  <a:pt x="136" y="142"/>
                </a:lnTo>
                <a:lnTo>
                  <a:pt x="132" y="145"/>
                </a:lnTo>
                <a:lnTo>
                  <a:pt x="128" y="147"/>
                </a:lnTo>
                <a:lnTo>
                  <a:pt x="124" y="149"/>
                </a:lnTo>
                <a:lnTo>
                  <a:pt x="121" y="149"/>
                </a:lnTo>
                <a:lnTo>
                  <a:pt x="120" y="150"/>
                </a:lnTo>
                <a:lnTo>
                  <a:pt x="121" y="153"/>
                </a:lnTo>
                <a:lnTo>
                  <a:pt x="120" y="150"/>
                </a:lnTo>
                <a:lnTo>
                  <a:pt x="120" y="149"/>
                </a:lnTo>
                <a:lnTo>
                  <a:pt x="120" y="149"/>
                </a:lnTo>
                <a:lnTo>
                  <a:pt x="120" y="149"/>
                </a:lnTo>
                <a:close/>
                <a:moveTo>
                  <a:pt x="140" y="163"/>
                </a:moveTo>
                <a:lnTo>
                  <a:pt x="139" y="163"/>
                </a:lnTo>
                <a:lnTo>
                  <a:pt x="138" y="163"/>
                </a:lnTo>
                <a:lnTo>
                  <a:pt x="139" y="162"/>
                </a:lnTo>
                <a:lnTo>
                  <a:pt x="140" y="159"/>
                </a:lnTo>
                <a:lnTo>
                  <a:pt x="142" y="161"/>
                </a:lnTo>
                <a:lnTo>
                  <a:pt x="140" y="163"/>
                </a:lnTo>
                <a:lnTo>
                  <a:pt x="140" y="162"/>
                </a:lnTo>
                <a:lnTo>
                  <a:pt x="140" y="163"/>
                </a:lnTo>
                <a:close/>
                <a:moveTo>
                  <a:pt x="136" y="190"/>
                </a:moveTo>
                <a:lnTo>
                  <a:pt x="137" y="192"/>
                </a:lnTo>
                <a:lnTo>
                  <a:pt x="137" y="197"/>
                </a:lnTo>
                <a:lnTo>
                  <a:pt x="136" y="194"/>
                </a:lnTo>
                <a:lnTo>
                  <a:pt x="136" y="190"/>
                </a:lnTo>
                <a:lnTo>
                  <a:pt x="137" y="190"/>
                </a:lnTo>
                <a:lnTo>
                  <a:pt x="136" y="190"/>
                </a:lnTo>
                <a:close/>
                <a:moveTo>
                  <a:pt x="130" y="166"/>
                </a:moveTo>
                <a:lnTo>
                  <a:pt x="132" y="165"/>
                </a:lnTo>
                <a:lnTo>
                  <a:pt x="134" y="165"/>
                </a:lnTo>
                <a:lnTo>
                  <a:pt x="132" y="166"/>
                </a:lnTo>
                <a:lnTo>
                  <a:pt x="130" y="166"/>
                </a:lnTo>
                <a:lnTo>
                  <a:pt x="131" y="166"/>
                </a:lnTo>
                <a:lnTo>
                  <a:pt x="130" y="166"/>
                </a:lnTo>
                <a:close/>
                <a:moveTo>
                  <a:pt x="113" y="161"/>
                </a:moveTo>
                <a:lnTo>
                  <a:pt x="113" y="159"/>
                </a:lnTo>
                <a:lnTo>
                  <a:pt x="114" y="158"/>
                </a:lnTo>
                <a:lnTo>
                  <a:pt x="115" y="157"/>
                </a:lnTo>
                <a:lnTo>
                  <a:pt x="118" y="157"/>
                </a:lnTo>
                <a:lnTo>
                  <a:pt x="119" y="155"/>
                </a:lnTo>
                <a:lnTo>
                  <a:pt x="120" y="154"/>
                </a:lnTo>
                <a:lnTo>
                  <a:pt x="121" y="154"/>
                </a:lnTo>
                <a:lnTo>
                  <a:pt x="123" y="153"/>
                </a:lnTo>
                <a:lnTo>
                  <a:pt x="126" y="151"/>
                </a:lnTo>
                <a:lnTo>
                  <a:pt x="128" y="149"/>
                </a:lnTo>
                <a:lnTo>
                  <a:pt x="130" y="149"/>
                </a:lnTo>
                <a:lnTo>
                  <a:pt x="134" y="149"/>
                </a:lnTo>
                <a:lnTo>
                  <a:pt x="132" y="151"/>
                </a:lnTo>
                <a:lnTo>
                  <a:pt x="134" y="153"/>
                </a:lnTo>
                <a:lnTo>
                  <a:pt x="129" y="157"/>
                </a:lnTo>
                <a:lnTo>
                  <a:pt x="124" y="161"/>
                </a:lnTo>
                <a:lnTo>
                  <a:pt x="120" y="163"/>
                </a:lnTo>
                <a:lnTo>
                  <a:pt x="116" y="166"/>
                </a:lnTo>
                <a:lnTo>
                  <a:pt x="111" y="169"/>
                </a:lnTo>
                <a:lnTo>
                  <a:pt x="106" y="172"/>
                </a:lnTo>
                <a:lnTo>
                  <a:pt x="105" y="172"/>
                </a:lnTo>
                <a:lnTo>
                  <a:pt x="104" y="173"/>
                </a:lnTo>
                <a:lnTo>
                  <a:pt x="102" y="174"/>
                </a:lnTo>
                <a:lnTo>
                  <a:pt x="101" y="173"/>
                </a:lnTo>
                <a:lnTo>
                  <a:pt x="103" y="171"/>
                </a:lnTo>
                <a:lnTo>
                  <a:pt x="105" y="166"/>
                </a:lnTo>
                <a:lnTo>
                  <a:pt x="109" y="163"/>
                </a:lnTo>
                <a:lnTo>
                  <a:pt x="113" y="161"/>
                </a:lnTo>
                <a:lnTo>
                  <a:pt x="112" y="162"/>
                </a:lnTo>
                <a:lnTo>
                  <a:pt x="113" y="161"/>
                </a:lnTo>
                <a:close/>
                <a:moveTo>
                  <a:pt x="95" y="186"/>
                </a:moveTo>
                <a:lnTo>
                  <a:pt x="94" y="186"/>
                </a:lnTo>
                <a:lnTo>
                  <a:pt x="95" y="186"/>
                </a:lnTo>
                <a:lnTo>
                  <a:pt x="94" y="186"/>
                </a:lnTo>
                <a:lnTo>
                  <a:pt x="95" y="186"/>
                </a:lnTo>
                <a:close/>
                <a:moveTo>
                  <a:pt x="93" y="188"/>
                </a:moveTo>
                <a:lnTo>
                  <a:pt x="93" y="187"/>
                </a:lnTo>
                <a:lnTo>
                  <a:pt x="94" y="187"/>
                </a:lnTo>
                <a:lnTo>
                  <a:pt x="94" y="187"/>
                </a:lnTo>
                <a:lnTo>
                  <a:pt x="94" y="188"/>
                </a:lnTo>
                <a:lnTo>
                  <a:pt x="95" y="187"/>
                </a:lnTo>
                <a:lnTo>
                  <a:pt x="95" y="186"/>
                </a:lnTo>
                <a:lnTo>
                  <a:pt x="96" y="186"/>
                </a:lnTo>
                <a:lnTo>
                  <a:pt x="97" y="186"/>
                </a:lnTo>
                <a:lnTo>
                  <a:pt x="96" y="188"/>
                </a:lnTo>
                <a:lnTo>
                  <a:pt x="98" y="188"/>
                </a:lnTo>
                <a:lnTo>
                  <a:pt x="96" y="190"/>
                </a:lnTo>
                <a:lnTo>
                  <a:pt x="94" y="192"/>
                </a:lnTo>
                <a:lnTo>
                  <a:pt x="90" y="190"/>
                </a:lnTo>
                <a:lnTo>
                  <a:pt x="90" y="188"/>
                </a:lnTo>
                <a:lnTo>
                  <a:pt x="91" y="188"/>
                </a:lnTo>
                <a:lnTo>
                  <a:pt x="93" y="188"/>
                </a:lnTo>
                <a:lnTo>
                  <a:pt x="93" y="188"/>
                </a:lnTo>
                <a:lnTo>
                  <a:pt x="93" y="188"/>
                </a:lnTo>
                <a:close/>
                <a:moveTo>
                  <a:pt x="86" y="296"/>
                </a:moveTo>
                <a:lnTo>
                  <a:pt x="87" y="296"/>
                </a:lnTo>
                <a:lnTo>
                  <a:pt x="88" y="296"/>
                </a:lnTo>
                <a:lnTo>
                  <a:pt x="86" y="297"/>
                </a:lnTo>
                <a:lnTo>
                  <a:pt x="86" y="296"/>
                </a:lnTo>
                <a:close/>
                <a:moveTo>
                  <a:pt x="83" y="234"/>
                </a:moveTo>
                <a:lnTo>
                  <a:pt x="83" y="234"/>
                </a:lnTo>
                <a:lnTo>
                  <a:pt x="83" y="233"/>
                </a:lnTo>
                <a:lnTo>
                  <a:pt x="86" y="233"/>
                </a:lnTo>
                <a:lnTo>
                  <a:pt x="86" y="236"/>
                </a:lnTo>
                <a:lnTo>
                  <a:pt x="85" y="236"/>
                </a:lnTo>
                <a:lnTo>
                  <a:pt x="83" y="234"/>
                </a:lnTo>
                <a:lnTo>
                  <a:pt x="83" y="234"/>
                </a:lnTo>
                <a:lnTo>
                  <a:pt x="83" y="234"/>
                </a:lnTo>
                <a:close/>
                <a:moveTo>
                  <a:pt x="82" y="209"/>
                </a:moveTo>
                <a:lnTo>
                  <a:pt x="81" y="208"/>
                </a:lnTo>
                <a:lnTo>
                  <a:pt x="80" y="207"/>
                </a:lnTo>
                <a:lnTo>
                  <a:pt x="81" y="207"/>
                </a:lnTo>
                <a:lnTo>
                  <a:pt x="81" y="207"/>
                </a:lnTo>
                <a:lnTo>
                  <a:pt x="85" y="200"/>
                </a:lnTo>
                <a:lnTo>
                  <a:pt x="91" y="196"/>
                </a:lnTo>
                <a:lnTo>
                  <a:pt x="96" y="192"/>
                </a:lnTo>
                <a:lnTo>
                  <a:pt x="101" y="190"/>
                </a:lnTo>
                <a:lnTo>
                  <a:pt x="105" y="187"/>
                </a:lnTo>
                <a:lnTo>
                  <a:pt x="111" y="188"/>
                </a:lnTo>
                <a:lnTo>
                  <a:pt x="110" y="192"/>
                </a:lnTo>
                <a:lnTo>
                  <a:pt x="105" y="196"/>
                </a:lnTo>
                <a:lnTo>
                  <a:pt x="94" y="203"/>
                </a:lnTo>
                <a:lnTo>
                  <a:pt x="82" y="209"/>
                </a:lnTo>
                <a:lnTo>
                  <a:pt x="86" y="207"/>
                </a:lnTo>
                <a:lnTo>
                  <a:pt x="82" y="209"/>
                </a:lnTo>
                <a:close/>
                <a:moveTo>
                  <a:pt x="105" y="282"/>
                </a:moveTo>
                <a:lnTo>
                  <a:pt x="105" y="282"/>
                </a:lnTo>
                <a:lnTo>
                  <a:pt x="104" y="282"/>
                </a:lnTo>
                <a:lnTo>
                  <a:pt x="105" y="282"/>
                </a:lnTo>
                <a:lnTo>
                  <a:pt x="105" y="282"/>
                </a:lnTo>
                <a:close/>
                <a:moveTo>
                  <a:pt x="104" y="282"/>
                </a:moveTo>
                <a:lnTo>
                  <a:pt x="103" y="282"/>
                </a:lnTo>
                <a:lnTo>
                  <a:pt x="102" y="282"/>
                </a:lnTo>
                <a:lnTo>
                  <a:pt x="103" y="281"/>
                </a:lnTo>
                <a:lnTo>
                  <a:pt x="104" y="282"/>
                </a:lnTo>
                <a:close/>
                <a:moveTo>
                  <a:pt x="127" y="306"/>
                </a:moveTo>
                <a:lnTo>
                  <a:pt x="124" y="305"/>
                </a:lnTo>
                <a:lnTo>
                  <a:pt x="123" y="305"/>
                </a:lnTo>
                <a:lnTo>
                  <a:pt x="120" y="304"/>
                </a:lnTo>
                <a:lnTo>
                  <a:pt x="118" y="303"/>
                </a:lnTo>
                <a:lnTo>
                  <a:pt x="113" y="300"/>
                </a:lnTo>
                <a:lnTo>
                  <a:pt x="107" y="298"/>
                </a:lnTo>
                <a:lnTo>
                  <a:pt x="96" y="295"/>
                </a:lnTo>
                <a:lnTo>
                  <a:pt x="89" y="288"/>
                </a:lnTo>
                <a:lnTo>
                  <a:pt x="93" y="288"/>
                </a:lnTo>
                <a:lnTo>
                  <a:pt x="97" y="287"/>
                </a:lnTo>
                <a:lnTo>
                  <a:pt x="98" y="283"/>
                </a:lnTo>
                <a:lnTo>
                  <a:pt x="101" y="283"/>
                </a:lnTo>
                <a:lnTo>
                  <a:pt x="102" y="283"/>
                </a:lnTo>
                <a:lnTo>
                  <a:pt x="103" y="284"/>
                </a:lnTo>
                <a:lnTo>
                  <a:pt x="104" y="286"/>
                </a:lnTo>
                <a:lnTo>
                  <a:pt x="105" y="287"/>
                </a:lnTo>
                <a:lnTo>
                  <a:pt x="106" y="286"/>
                </a:lnTo>
                <a:lnTo>
                  <a:pt x="106" y="287"/>
                </a:lnTo>
                <a:lnTo>
                  <a:pt x="106" y="287"/>
                </a:lnTo>
                <a:lnTo>
                  <a:pt x="107" y="287"/>
                </a:lnTo>
                <a:lnTo>
                  <a:pt x="109" y="289"/>
                </a:lnTo>
                <a:lnTo>
                  <a:pt x="112" y="290"/>
                </a:lnTo>
                <a:lnTo>
                  <a:pt x="113" y="294"/>
                </a:lnTo>
                <a:lnTo>
                  <a:pt x="116" y="295"/>
                </a:lnTo>
                <a:lnTo>
                  <a:pt x="120" y="296"/>
                </a:lnTo>
                <a:lnTo>
                  <a:pt x="122" y="297"/>
                </a:lnTo>
                <a:lnTo>
                  <a:pt x="122" y="298"/>
                </a:lnTo>
                <a:lnTo>
                  <a:pt x="123" y="299"/>
                </a:lnTo>
                <a:lnTo>
                  <a:pt x="123" y="300"/>
                </a:lnTo>
                <a:lnTo>
                  <a:pt x="124" y="302"/>
                </a:lnTo>
                <a:lnTo>
                  <a:pt x="124" y="300"/>
                </a:lnTo>
                <a:lnTo>
                  <a:pt x="124" y="299"/>
                </a:lnTo>
                <a:lnTo>
                  <a:pt x="126" y="299"/>
                </a:lnTo>
                <a:lnTo>
                  <a:pt x="127" y="299"/>
                </a:lnTo>
                <a:lnTo>
                  <a:pt x="128" y="303"/>
                </a:lnTo>
                <a:lnTo>
                  <a:pt x="127" y="306"/>
                </a:lnTo>
                <a:lnTo>
                  <a:pt x="128" y="305"/>
                </a:lnTo>
                <a:lnTo>
                  <a:pt x="127" y="306"/>
                </a:lnTo>
                <a:close/>
                <a:moveTo>
                  <a:pt x="107" y="286"/>
                </a:moveTo>
                <a:lnTo>
                  <a:pt x="109" y="284"/>
                </a:lnTo>
                <a:lnTo>
                  <a:pt x="109" y="286"/>
                </a:lnTo>
                <a:lnTo>
                  <a:pt x="107" y="286"/>
                </a:lnTo>
                <a:lnTo>
                  <a:pt x="107" y="286"/>
                </a:lnTo>
                <a:close/>
                <a:moveTo>
                  <a:pt x="128" y="299"/>
                </a:moveTo>
                <a:lnTo>
                  <a:pt x="127" y="298"/>
                </a:lnTo>
                <a:lnTo>
                  <a:pt x="127" y="299"/>
                </a:lnTo>
                <a:lnTo>
                  <a:pt x="124" y="298"/>
                </a:lnTo>
                <a:lnTo>
                  <a:pt x="127" y="296"/>
                </a:lnTo>
                <a:lnTo>
                  <a:pt x="124" y="296"/>
                </a:lnTo>
                <a:lnTo>
                  <a:pt x="123" y="296"/>
                </a:lnTo>
                <a:lnTo>
                  <a:pt x="127" y="296"/>
                </a:lnTo>
                <a:lnTo>
                  <a:pt x="128" y="299"/>
                </a:lnTo>
                <a:lnTo>
                  <a:pt x="128" y="298"/>
                </a:lnTo>
                <a:lnTo>
                  <a:pt x="128" y="299"/>
                </a:lnTo>
                <a:close/>
                <a:moveTo>
                  <a:pt x="134" y="313"/>
                </a:moveTo>
                <a:lnTo>
                  <a:pt x="134" y="313"/>
                </a:lnTo>
                <a:lnTo>
                  <a:pt x="134" y="312"/>
                </a:lnTo>
                <a:lnTo>
                  <a:pt x="135" y="312"/>
                </a:lnTo>
                <a:lnTo>
                  <a:pt x="136" y="313"/>
                </a:lnTo>
                <a:lnTo>
                  <a:pt x="135" y="313"/>
                </a:lnTo>
                <a:lnTo>
                  <a:pt x="134" y="313"/>
                </a:lnTo>
                <a:lnTo>
                  <a:pt x="134" y="313"/>
                </a:lnTo>
                <a:lnTo>
                  <a:pt x="134" y="313"/>
                </a:lnTo>
                <a:close/>
                <a:moveTo>
                  <a:pt x="137" y="313"/>
                </a:moveTo>
                <a:lnTo>
                  <a:pt x="139" y="313"/>
                </a:lnTo>
                <a:lnTo>
                  <a:pt x="137" y="313"/>
                </a:lnTo>
                <a:close/>
                <a:moveTo>
                  <a:pt x="182" y="330"/>
                </a:moveTo>
                <a:lnTo>
                  <a:pt x="181" y="330"/>
                </a:lnTo>
                <a:lnTo>
                  <a:pt x="181" y="329"/>
                </a:lnTo>
                <a:lnTo>
                  <a:pt x="182" y="329"/>
                </a:lnTo>
                <a:lnTo>
                  <a:pt x="182" y="330"/>
                </a:lnTo>
                <a:close/>
                <a:moveTo>
                  <a:pt x="185" y="332"/>
                </a:moveTo>
                <a:lnTo>
                  <a:pt x="184" y="332"/>
                </a:lnTo>
                <a:lnTo>
                  <a:pt x="184" y="331"/>
                </a:lnTo>
                <a:lnTo>
                  <a:pt x="186" y="331"/>
                </a:lnTo>
                <a:lnTo>
                  <a:pt x="186" y="332"/>
                </a:lnTo>
                <a:lnTo>
                  <a:pt x="185" y="332"/>
                </a:lnTo>
                <a:lnTo>
                  <a:pt x="185" y="332"/>
                </a:lnTo>
                <a:lnTo>
                  <a:pt x="184" y="332"/>
                </a:lnTo>
                <a:lnTo>
                  <a:pt x="185" y="332"/>
                </a:lnTo>
                <a:close/>
                <a:moveTo>
                  <a:pt x="231" y="354"/>
                </a:moveTo>
                <a:lnTo>
                  <a:pt x="229" y="352"/>
                </a:lnTo>
                <a:lnTo>
                  <a:pt x="227" y="349"/>
                </a:lnTo>
                <a:lnTo>
                  <a:pt x="223" y="347"/>
                </a:lnTo>
                <a:lnTo>
                  <a:pt x="219" y="345"/>
                </a:lnTo>
                <a:lnTo>
                  <a:pt x="212" y="339"/>
                </a:lnTo>
                <a:lnTo>
                  <a:pt x="204" y="333"/>
                </a:lnTo>
                <a:lnTo>
                  <a:pt x="194" y="328"/>
                </a:lnTo>
                <a:lnTo>
                  <a:pt x="184" y="321"/>
                </a:lnTo>
                <a:lnTo>
                  <a:pt x="181" y="320"/>
                </a:lnTo>
                <a:lnTo>
                  <a:pt x="179" y="319"/>
                </a:lnTo>
                <a:lnTo>
                  <a:pt x="178" y="319"/>
                </a:lnTo>
                <a:lnTo>
                  <a:pt x="177" y="319"/>
                </a:lnTo>
                <a:lnTo>
                  <a:pt x="176" y="317"/>
                </a:lnTo>
                <a:lnTo>
                  <a:pt x="173" y="314"/>
                </a:lnTo>
                <a:lnTo>
                  <a:pt x="170" y="313"/>
                </a:lnTo>
                <a:lnTo>
                  <a:pt x="167" y="312"/>
                </a:lnTo>
                <a:lnTo>
                  <a:pt x="163" y="308"/>
                </a:lnTo>
                <a:lnTo>
                  <a:pt x="159" y="306"/>
                </a:lnTo>
                <a:lnTo>
                  <a:pt x="148" y="302"/>
                </a:lnTo>
                <a:lnTo>
                  <a:pt x="137" y="296"/>
                </a:lnTo>
                <a:lnTo>
                  <a:pt x="123" y="291"/>
                </a:lnTo>
                <a:lnTo>
                  <a:pt x="111" y="286"/>
                </a:lnTo>
                <a:lnTo>
                  <a:pt x="106" y="282"/>
                </a:lnTo>
                <a:lnTo>
                  <a:pt x="111" y="280"/>
                </a:lnTo>
                <a:lnTo>
                  <a:pt x="112" y="281"/>
                </a:lnTo>
                <a:lnTo>
                  <a:pt x="111" y="281"/>
                </a:lnTo>
                <a:lnTo>
                  <a:pt x="112" y="283"/>
                </a:lnTo>
                <a:lnTo>
                  <a:pt x="114" y="283"/>
                </a:lnTo>
                <a:lnTo>
                  <a:pt x="119" y="283"/>
                </a:lnTo>
                <a:lnTo>
                  <a:pt x="123" y="284"/>
                </a:lnTo>
                <a:lnTo>
                  <a:pt x="126" y="286"/>
                </a:lnTo>
                <a:lnTo>
                  <a:pt x="128" y="287"/>
                </a:lnTo>
                <a:lnTo>
                  <a:pt x="129" y="287"/>
                </a:lnTo>
                <a:lnTo>
                  <a:pt x="130" y="287"/>
                </a:lnTo>
                <a:lnTo>
                  <a:pt x="130" y="288"/>
                </a:lnTo>
                <a:lnTo>
                  <a:pt x="131" y="289"/>
                </a:lnTo>
                <a:lnTo>
                  <a:pt x="135" y="290"/>
                </a:lnTo>
                <a:lnTo>
                  <a:pt x="139" y="291"/>
                </a:lnTo>
                <a:lnTo>
                  <a:pt x="146" y="296"/>
                </a:lnTo>
                <a:lnTo>
                  <a:pt x="153" y="299"/>
                </a:lnTo>
                <a:lnTo>
                  <a:pt x="153" y="299"/>
                </a:lnTo>
                <a:lnTo>
                  <a:pt x="154" y="299"/>
                </a:lnTo>
                <a:lnTo>
                  <a:pt x="154" y="300"/>
                </a:lnTo>
                <a:lnTo>
                  <a:pt x="154" y="302"/>
                </a:lnTo>
                <a:lnTo>
                  <a:pt x="155" y="302"/>
                </a:lnTo>
                <a:lnTo>
                  <a:pt x="156" y="302"/>
                </a:lnTo>
                <a:lnTo>
                  <a:pt x="156" y="300"/>
                </a:lnTo>
                <a:lnTo>
                  <a:pt x="156" y="299"/>
                </a:lnTo>
                <a:lnTo>
                  <a:pt x="164" y="303"/>
                </a:lnTo>
                <a:lnTo>
                  <a:pt x="171" y="307"/>
                </a:lnTo>
                <a:lnTo>
                  <a:pt x="175" y="308"/>
                </a:lnTo>
                <a:lnTo>
                  <a:pt x="178" y="311"/>
                </a:lnTo>
                <a:lnTo>
                  <a:pt x="179" y="312"/>
                </a:lnTo>
                <a:lnTo>
                  <a:pt x="181" y="313"/>
                </a:lnTo>
                <a:lnTo>
                  <a:pt x="182" y="314"/>
                </a:lnTo>
                <a:lnTo>
                  <a:pt x="186" y="314"/>
                </a:lnTo>
                <a:lnTo>
                  <a:pt x="186" y="315"/>
                </a:lnTo>
                <a:lnTo>
                  <a:pt x="187" y="316"/>
                </a:lnTo>
                <a:lnTo>
                  <a:pt x="189" y="317"/>
                </a:lnTo>
                <a:lnTo>
                  <a:pt x="193" y="320"/>
                </a:lnTo>
                <a:lnTo>
                  <a:pt x="197" y="322"/>
                </a:lnTo>
                <a:lnTo>
                  <a:pt x="202" y="325"/>
                </a:lnTo>
                <a:lnTo>
                  <a:pt x="211" y="331"/>
                </a:lnTo>
                <a:lnTo>
                  <a:pt x="217" y="338"/>
                </a:lnTo>
                <a:lnTo>
                  <a:pt x="225" y="341"/>
                </a:lnTo>
                <a:lnTo>
                  <a:pt x="231" y="348"/>
                </a:lnTo>
                <a:lnTo>
                  <a:pt x="235" y="353"/>
                </a:lnTo>
                <a:lnTo>
                  <a:pt x="238" y="357"/>
                </a:lnTo>
                <a:lnTo>
                  <a:pt x="235" y="356"/>
                </a:lnTo>
                <a:lnTo>
                  <a:pt x="231" y="354"/>
                </a:lnTo>
                <a:lnTo>
                  <a:pt x="233" y="355"/>
                </a:lnTo>
                <a:lnTo>
                  <a:pt x="231" y="354"/>
                </a:lnTo>
                <a:close/>
                <a:moveTo>
                  <a:pt x="227" y="329"/>
                </a:moveTo>
                <a:lnTo>
                  <a:pt x="228" y="329"/>
                </a:lnTo>
                <a:lnTo>
                  <a:pt x="228" y="329"/>
                </a:lnTo>
                <a:lnTo>
                  <a:pt x="227" y="330"/>
                </a:lnTo>
                <a:lnTo>
                  <a:pt x="227" y="329"/>
                </a:lnTo>
                <a:lnTo>
                  <a:pt x="227" y="329"/>
                </a:lnTo>
                <a:lnTo>
                  <a:pt x="227" y="329"/>
                </a:lnTo>
                <a:close/>
                <a:moveTo>
                  <a:pt x="235" y="340"/>
                </a:moveTo>
                <a:lnTo>
                  <a:pt x="236" y="338"/>
                </a:lnTo>
                <a:lnTo>
                  <a:pt x="237" y="336"/>
                </a:lnTo>
                <a:lnTo>
                  <a:pt x="231" y="331"/>
                </a:lnTo>
                <a:lnTo>
                  <a:pt x="226" y="328"/>
                </a:lnTo>
                <a:lnTo>
                  <a:pt x="226" y="329"/>
                </a:lnTo>
                <a:lnTo>
                  <a:pt x="227" y="330"/>
                </a:lnTo>
                <a:lnTo>
                  <a:pt x="226" y="330"/>
                </a:lnTo>
                <a:lnTo>
                  <a:pt x="226" y="331"/>
                </a:lnTo>
                <a:lnTo>
                  <a:pt x="225" y="330"/>
                </a:lnTo>
                <a:lnTo>
                  <a:pt x="223" y="330"/>
                </a:lnTo>
                <a:lnTo>
                  <a:pt x="213" y="319"/>
                </a:lnTo>
                <a:lnTo>
                  <a:pt x="197" y="311"/>
                </a:lnTo>
                <a:lnTo>
                  <a:pt x="195" y="309"/>
                </a:lnTo>
                <a:lnTo>
                  <a:pt x="193" y="308"/>
                </a:lnTo>
                <a:lnTo>
                  <a:pt x="190" y="307"/>
                </a:lnTo>
                <a:lnTo>
                  <a:pt x="187" y="306"/>
                </a:lnTo>
                <a:lnTo>
                  <a:pt x="182" y="302"/>
                </a:lnTo>
                <a:lnTo>
                  <a:pt x="179" y="296"/>
                </a:lnTo>
                <a:lnTo>
                  <a:pt x="182" y="295"/>
                </a:lnTo>
                <a:lnTo>
                  <a:pt x="184" y="296"/>
                </a:lnTo>
                <a:lnTo>
                  <a:pt x="186" y="295"/>
                </a:lnTo>
                <a:lnTo>
                  <a:pt x="187" y="294"/>
                </a:lnTo>
                <a:lnTo>
                  <a:pt x="187" y="297"/>
                </a:lnTo>
                <a:lnTo>
                  <a:pt x="189" y="299"/>
                </a:lnTo>
                <a:lnTo>
                  <a:pt x="193" y="299"/>
                </a:lnTo>
                <a:lnTo>
                  <a:pt x="196" y="299"/>
                </a:lnTo>
                <a:lnTo>
                  <a:pt x="197" y="303"/>
                </a:lnTo>
                <a:lnTo>
                  <a:pt x="198" y="304"/>
                </a:lnTo>
                <a:lnTo>
                  <a:pt x="206" y="311"/>
                </a:lnTo>
                <a:lnTo>
                  <a:pt x="215" y="314"/>
                </a:lnTo>
                <a:lnTo>
                  <a:pt x="223" y="320"/>
                </a:lnTo>
                <a:lnTo>
                  <a:pt x="231" y="325"/>
                </a:lnTo>
                <a:lnTo>
                  <a:pt x="241" y="330"/>
                </a:lnTo>
                <a:lnTo>
                  <a:pt x="244" y="339"/>
                </a:lnTo>
                <a:lnTo>
                  <a:pt x="241" y="337"/>
                </a:lnTo>
                <a:lnTo>
                  <a:pt x="238" y="336"/>
                </a:lnTo>
                <a:lnTo>
                  <a:pt x="239" y="338"/>
                </a:lnTo>
                <a:lnTo>
                  <a:pt x="243" y="339"/>
                </a:lnTo>
                <a:lnTo>
                  <a:pt x="244" y="342"/>
                </a:lnTo>
                <a:lnTo>
                  <a:pt x="245" y="346"/>
                </a:lnTo>
                <a:lnTo>
                  <a:pt x="239" y="344"/>
                </a:lnTo>
                <a:lnTo>
                  <a:pt x="235" y="340"/>
                </a:lnTo>
                <a:lnTo>
                  <a:pt x="237" y="340"/>
                </a:lnTo>
                <a:lnTo>
                  <a:pt x="235" y="340"/>
                </a:lnTo>
                <a:close/>
                <a:moveTo>
                  <a:pt x="248" y="366"/>
                </a:moveTo>
                <a:lnTo>
                  <a:pt x="246" y="366"/>
                </a:lnTo>
                <a:lnTo>
                  <a:pt x="245" y="365"/>
                </a:lnTo>
                <a:lnTo>
                  <a:pt x="245" y="364"/>
                </a:lnTo>
                <a:lnTo>
                  <a:pt x="244" y="362"/>
                </a:lnTo>
                <a:lnTo>
                  <a:pt x="247" y="362"/>
                </a:lnTo>
                <a:lnTo>
                  <a:pt x="248" y="366"/>
                </a:lnTo>
                <a:lnTo>
                  <a:pt x="247" y="366"/>
                </a:lnTo>
                <a:lnTo>
                  <a:pt x="248" y="366"/>
                </a:lnTo>
                <a:close/>
                <a:moveTo>
                  <a:pt x="253" y="370"/>
                </a:moveTo>
                <a:lnTo>
                  <a:pt x="251" y="369"/>
                </a:lnTo>
                <a:lnTo>
                  <a:pt x="250" y="366"/>
                </a:lnTo>
                <a:lnTo>
                  <a:pt x="252" y="366"/>
                </a:lnTo>
                <a:lnTo>
                  <a:pt x="253" y="367"/>
                </a:lnTo>
                <a:lnTo>
                  <a:pt x="253" y="369"/>
                </a:lnTo>
                <a:lnTo>
                  <a:pt x="253" y="370"/>
                </a:lnTo>
                <a:lnTo>
                  <a:pt x="253" y="370"/>
                </a:lnTo>
                <a:lnTo>
                  <a:pt x="253" y="370"/>
                </a:lnTo>
                <a:close/>
                <a:moveTo>
                  <a:pt x="262" y="379"/>
                </a:moveTo>
                <a:lnTo>
                  <a:pt x="260" y="379"/>
                </a:lnTo>
                <a:lnTo>
                  <a:pt x="260" y="375"/>
                </a:lnTo>
                <a:lnTo>
                  <a:pt x="256" y="374"/>
                </a:lnTo>
                <a:lnTo>
                  <a:pt x="254" y="371"/>
                </a:lnTo>
                <a:lnTo>
                  <a:pt x="255" y="370"/>
                </a:lnTo>
                <a:lnTo>
                  <a:pt x="256" y="371"/>
                </a:lnTo>
                <a:lnTo>
                  <a:pt x="259" y="372"/>
                </a:lnTo>
                <a:lnTo>
                  <a:pt x="262" y="373"/>
                </a:lnTo>
                <a:lnTo>
                  <a:pt x="261" y="374"/>
                </a:lnTo>
                <a:lnTo>
                  <a:pt x="261" y="374"/>
                </a:lnTo>
                <a:lnTo>
                  <a:pt x="262" y="374"/>
                </a:lnTo>
                <a:lnTo>
                  <a:pt x="263" y="374"/>
                </a:lnTo>
                <a:lnTo>
                  <a:pt x="262" y="377"/>
                </a:lnTo>
                <a:lnTo>
                  <a:pt x="262" y="379"/>
                </a:lnTo>
                <a:close/>
                <a:moveTo>
                  <a:pt x="258" y="132"/>
                </a:moveTo>
                <a:lnTo>
                  <a:pt x="258" y="132"/>
                </a:lnTo>
                <a:lnTo>
                  <a:pt x="259" y="131"/>
                </a:lnTo>
                <a:lnTo>
                  <a:pt x="260" y="133"/>
                </a:lnTo>
                <a:lnTo>
                  <a:pt x="260" y="137"/>
                </a:lnTo>
                <a:lnTo>
                  <a:pt x="258" y="134"/>
                </a:lnTo>
                <a:lnTo>
                  <a:pt x="258" y="132"/>
                </a:lnTo>
                <a:lnTo>
                  <a:pt x="258" y="132"/>
                </a:lnTo>
                <a:lnTo>
                  <a:pt x="258" y="132"/>
                </a:lnTo>
                <a:close/>
                <a:moveTo>
                  <a:pt x="260" y="370"/>
                </a:moveTo>
                <a:lnTo>
                  <a:pt x="261" y="371"/>
                </a:lnTo>
                <a:lnTo>
                  <a:pt x="261" y="371"/>
                </a:lnTo>
                <a:lnTo>
                  <a:pt x="258" y="371"/>
                </a:lnTo>
                <a:lnTo>
                  <a:pt x="260" y="370"/>
                </a:lnTo>
                <a:close/>
                <a:moveTo>
                  <a:pt x="259" y="370"/>
                </a:moveTo>
                <a:lnTo>
                  <a:pt x="259" y="370"/>
                </a:lnTo>
                <a:lnTo>
                  <a:pt x="259" y="370"/>
                </a:lnTo>
                <a:lnTo>
                  <a:pt x="260" y="370"/>
                </a:lnTo>
                <a:lnTo>
                  <a:pt x="259" y="370"/>
                </a:lnTo>
                <a:lnTo>
                  <a:pt x="259" y="370"/>
                </a:lnTo>
                <a:lnTo>
                  <a:pt x="259" y="370"/>
                </a:lnTo>
                <a:close/>
                <a:moveTo>
                  <a:pt x="260" y="332"/>
                </a:moveTo>
                <a:lnTo>
                  <a:pt x="259" y="331"/>
                </a:lnTo>
                <a:lnTo>
                  <a:pt x="259" y="330"/>
                </a:lnTo>
                <a:lnTo>
                  <a:pt x="258" y="330"/>
                </a:lnTo>
                <a:lnTo>
                  <a:pt x="258" y="329"/>
                </a:lnTo>
                <a:lnTo>
                  <a:pt x="259" y="330"/>
                </a:lnTo>
                <a:lnTo>
                  <a:pt x="260" y="332"/>
                </a:lnTo>
                <a:lnTo>
                  <a:pt x="260" y="331"/>
                </a:lnTo>
                <a:lnTo>
                  <a:pt x="260" y="332"/>
                </a:lnTo>
                <a:close/>
                <a:moveTo>
                  <a:pt x="258" y="370"/>
                </a:moveTo>
                <a:lnTo>
                  <a:pt x="256" y="369"/>
                </a:lnTo>
                <a:lnTo>
                  <a:pt x="258" y="367"/>
                </a:lnTo>
                <a:lnTo>
                  <a:pt x="258" y="369"/>
                </a:lnTo>
                <a:lnTo>
                  <a:pt x="258" y="370"/>
                </a:lnTo>
                <a:close/>
                <a:moveTo>
                  <a:pt x="258" y="371"/>
                </a:moveTo>
                <a:lnTo>
                  <a:pt x="258" y="371"/>
                </a:lnTo>
                <a:lnTo>
                  <a:pt x="258" y="371"/>
                </a:lnTo>
                <a:close/>
                <a:moveTo>
                  <a:pt x="263" y="375"/>
                </a:moveTo>
                <a:lnTo>
                  <a:pt x="263" y="375"/>
                </a:lnTo>
                <a:lnTo>
                  <a:pt x="263" y="375"/>
                </a:lnTo>
                <a:close/>
                <a:moveTo>
                  <a:pt x="263" y="380"/>
                </a:moveTo>
                <a:lnTo>
                  <a:pt x="262" y="379"/>
                </a:lnTo>
                <a:lnTo>
                  <a:pt x="262" y="379"/>
                </a:lnTo>
                <a:lnTo>
                  <a:pt x="263" y="379"/>
                </a:lnTo>
                <a:lnTo>
                  <a:pt x="264" y="379"/>
                </a:lnTo>
                <a:lnTo>
                  <a:pt x="263" y="379"/>
                </a:lnTo>
                <a:lnTo>
                  <a:pt x="263" y="380"/>
                </a:lnTo>
                <a:lnTo>
                  <a:pt x="263" y="380"/>
                </a:lnTo>
                <a:lnTo>
                  <a:pt x="263" y="380"/>
                </a:lnTo>
                <a:close/>
                <a:moveTo>
                  <a:pt x="264" y="380"/>
                </a:moveTo>
                <a:lnTo>
                  <a:pt x="264" y="377"/>
                </a:lnTo>
                <a:lnTo>
                  <a:pt x="263" y="374"/>
                </a:lnTo>
                <a:lnTo>
                  <a:pt x="264" y="375"/>
                </a:lnTo>
                <a:lnTo>
                  <a:pt x="267" y="377"/>
                </a:lnTo>
                <a:lnTo>
                  <a:pt x="268" y="378"/>
                </a:lnTo>
                <a:lnTo>
                  <a:pt x="269" y="380"/>
                </a:lnTo>
                <a:lnTo>
                  <a:pt x="267" y="380"/>
                </a:lnTo>
                <a:lnTo>
                  <a:pt x="264" y="380"/>
                </a:lnTo>
                <a:close/>
                <a:moveTo>
                  <a:pt x="274" y="394"/>
                </a:moveTo>
                <a:lnTo>
                  <a:pt x="270" y="389"/>
                </a:lnTo>
                <a:lnTo>
                  <a:pt x="270" y="383"/>
                </a:lnTo>
                <a:lnTo>
                  <a:pt x="275" y="388"/>
                </a:lnTo>
                <a:lnTo>
                  <a:pt x="274" y="394"/>
                </a:lnTo>
                <a:lnTo>
                  <a:pt x="275" y="392"/>
                </a:lnTo>
                <a:lnTo>
                  <a:pt x="274" y="394"/>
                </a:lnTo>
                <a:close/>
                <a:moveTo>
                  <a:pt x="270" y="195"/>
                </a:moveTo>
                <a:lnTo>
                  <a:pt x="271" y="196"/>
                </a:lnTo>
                <a:lnTo>
                  <a:pt x="271" y="197"/>
                </a:lnTo>
                <a:lnTo>
                  <a:pt x="270" y="196"/>
                </a:lnTo>
                <a:lnTo>
                  <a:pt x="270" y="195"/>
                </a:lnTo>
                <a:close/>
                <a:moveTo>
                  <a:pt x="271" y="149"/>
                </a:moveTo>
                <a:lnTo>
                  <a:pt x="271" y="148"/>
                </a:lnTo>
                <a:lnTo>
                  <a:pt x="272" y="146"/>
                </a:lnTo>
                <a:lnTo>
                  <a:pt x="274" y="147"/>
                </a:lnTo>
                <a:lnTo>
                  <a:pt x="274" y="149"/>
                </a:lnTo>
                <a:lnTo>
                  <a:pt x="272" y="149"/>
                </a:lnTo>
                <a:lnTo>
                  <a:pt x="271" y="149"/>
                </a:lnTo>
                <a:lnTo>
                  <a:pt x="272" y="148"/>
                </a:lnTo>
                <a:lnTo>
                  <a:pt x="271" y="149"/>
                </a:lnTo>
                <a:close/>
                <a:moveTo>
                  <a:pt x="280" y="394"/>
                </a:moveTo>
                <a:lnTo>
                  <a:pt x="280" y="394"/>
                </a:lnTo>
                <a:lnTo>
                  <a:pt x="280" y="392"/>
                </a:lnTo>
                <a:lnTo>
                  <a:pt x="282" y="392"/>
                </a:lnTo>
                <a:lnTo>
                  <a:pt x="283" y="394"/>
                </a:lnTo>
                <a:lnTo>
                  <a:pt x="282" y="394"/>
                </a:lnTo>
                <a:lnTo>
                  <a:pt x="280" y="394"/>
                </a:lnTo>
                <a:close/>
                <a:moveTo>
                  <a:pt x="282" y="108"/>
                </a:moveTo>
                <a:lnTo>
                  <a:pt x="282" y="107"/>
                </a:lnTo>
                <a:lnTo>
                  <a:pt x="283" y="107"/>
                </a:lnTo>
                <a:lnTo>
                  <a:pt x="283" y="109"/>
                </a:lnTo>
                <a:lnTo>
                  <a:pt x="282" y="108"/>
                </a:lnTo>
                <a:lnTo>
                  <a:pt x="282" y="108"/>
                </a:lnTo>
                <a:lnTo>
                  <a:pt x="282" y="108"/>
                </a:lnTo>
                <a:close/>
                <a:moveTo>
                  <a:pt x="282" y="398"/>
                </a:moveTo>
                <a:lnTo>
                  <a:pt x="282" y="398"/>
                </a:lnTo>
                <a:lnTo>
                  <a:pt x="282" y="398"/>
                </a:lnTo>
                <a:lnTo>
                  <a:pt x="282" y="398"/>
                </a:lnTo>
                <a:lnTo>
                  <a:pt x="282" y="398"/>
                </a:lnTo>
                <a:lnTo>
                  <a:pt x="282" y="398"/>
                </a:lnTo>
                <a:lnTo>
                  <a:pt x="282" y="398"/>
                </a:lnTo>
                <a:close/>
                <a:moveTo>
                  <a:pt x="283" y="397"/>
                </a:moveTo>
                <a:lnTo>
                  <a:pt x="282" y="397"/>
                </a:lnTo>
                <a:lnTo>
                  <a:pt x="280" y="395"/>
                </a:lnTo>
                <a:lnTo>
                  <a:pt x="282" y="395"/>
                </a:lnTo>
                <a:lnTo>
                  <a:pt x="282" y="395"/>
                </a:lnTo>
                <a:lnTo>
                  <a:pt x="283" y="396"/>
                </a:lnTo>
                <a:lnTo>
                  <a:pt x="283" y="397"/>
                </a:lnTo>
                <a:close/>
                <a:moveTo>
                  <a:pt x="303" y="404"/>
                </a:moveTo>
                <a:lnTo>
                  <a:pt x="302" y="404"/>
                </a:lnTo>
                <a:lnTo>
                  <a:pt x="302" y="405"/>
                </a:lnTo>
                <a:lnTo>
                  <a:pt x="302" y="404"/>
                </a:lnTo>
                <a:lnTo>
                  <a:pt x="303" y="404"/>
                </a:lnTo>
                <a:close/>
                <a:moveTo>
                  <a:pt x="303" y="360"/>
                </a:moveTo>
                <a:lnTo>
                  <a:pt x="297" y="357"/>
                </a:lnTo>
                <a:lnTo>
                  <a:pt x="294" y="355"/>
                </a:lnTo>
                <a:lnTo>
                  <a:pt x="291" y="352"/>
                </a:lnTo>
                <a:lnTo>
                  <a:pt x="289" y="346"/>
                </a:lnTo>
                <a:lnTo>
                  <a:pt x="296" y="350"/>
                </a:lnTo>
                <a:lnTo>
                  <a:pt x="303" y="352"/>
                </a:lnTo>
                <a:lnTo>
                  <a:pt x="303" y="354"/>
                </a:lnTo>
                <a:lnTo>
                  <a:pt x="301" y="355"/>
                </a:lnTo>
                <a:lnTo>
                  <a:pt x="302" y="357"/>
                </a:lnTo>
                <a:lnTo>
                  <a:pt x="303" y="360"/>
                </a:lnTo>
                <a:lnTo>
                  <a:pt x="301" y="358"/>
                </a:lnTo>
                <a:lnTo>
                  <a:pt x="303" y="360"/>
                </a:lnTo>
                <a:close/>
                <a:moveTo>
                  <a:pt x="294" y="287"/>
                </a:moveTo>
                <a:lnTo>
                  <a:pt x="296" y="290"/>
                </a:lnTo>
                <a:lnTo>
                  <a:pt x="297" y="292"/>
                </a:lnTo>
                <a:lnTo>
                  <a:pt x="294" y="291"/>
                </a:lnTo>
                <a:lnTo>
                  <a:pt x="294" y="287"/>
                </a:lnTo>
                <a:close/>
                <a:moveTo>
                  <a:pt x="300" y="350"/>
                </a:moveTo>
                <a:lnTo>
                  <a:pt x="301" y="350"/>
                </a:lnTo>
                <a:lnTo>
                  <a:pt x="300" y="349"/>
                </a:lnTo>
                <a:lnTo>
                  <a:pt x="301" y="350"/>
                </a:lnTo>
                <a:lnTo>
                  <a:pt x="302" y="350"/>
                </a:lnTo>
                <a:lnTo>
                  <a:pt x="301" y="352"/>
                </a:lnTo>
                <a:lnTo>
                  <a:pt x="300" y="350"/>
                </a:lnTo>
                <a:close/>
                <a:moveTo>
                  <a:pt x="303" y="332"/>
                </a:moveTo>
                <a:lnTo>
                  <a:pt x="301" y="331"/>
                </a:lnTo>
                <a:lnTo>
                  <a:pt x="300" y="329"/>
                </a:lnTo>
                <a:lnTo>
                  <a:pt x="300" y="327"/>
                </a:lnTo>
                <a:lnTo>
                  <a:pt x="300" y="325"/>
                </a:lnTo>
                <a:lnTo>
                  <a:pt x="303" y="328"/>
                </a:lnTo>
                <a:lnTo>
                  <a:pt x="303" y="332"/>
                </a:lnTo>
                <a:lnTo>
                  <a:pt x="303" y="331"/>
                </a:lnTo>
                <a:lnTo>
                  <a:pt x="303" y="332"/>
                </a:lnTo>
                <a:close/>
                <a:moveTo>
                  <a:pt x="303" y="97"/>
                </a:moveTo>
                <a:lnTo>
                  <a:pt x="302" y="96"/>
                </a:lnTo>
                <a:lnTo>
                  <a:pt x="304" y="96"/>
                </a:lnTo>
                <a:lnTo>
                  <a:pt x="303" y="97"/>
                </a:lnTo>
                <a:lnTo>
                  <a:pt x="303" y="97"/>
                </a:lnTo>
                <a:close/>
                <a:moveTo>
                  <a:pt x="297" y="93"/>
                </a:moveTo>
                <a:lnTo>
                  <a:pt x="291" y="97"/>
                </a:lnTo>
                <a:lnTo>
                  <a:pt x="284" y="100"/>
                </a:lnTo>
                <a:lnTo>
                  <a:pt x="279" y="101"/>
                </a:lnTo>
                <a:lnTo>
                  <a:pt x="275" y="104"/>
                </a:lnTo>
                <a:lnTo>
                  <a:pt x="272" y="105"/>
                </a:lnTo>
                <a:lnTo>
                  <a:pt x="270" y="107"/>
                </a:lnTo>
                <a:lnTo>
                  <a:pt x="269" y="108"/>
                </a:lnTo>
                <a:lnTo>
                  <a:pt x="267" y="107"/>
                </a:lnTo>
                <a:lnTo>
                  <a:pt x="260" y="112"/>
                </a:lnTo>
                <a:lnTo>
                  <a:pt x="254" y="115"/>
                </a:lnTo>
                <a:lnTo>
                  <a:pt x="246" y="118"/>
                </a:lnTo>
                <a:lnTo>
                  <a:pt x="239" y="123"/>
                </a:lnTo>
                <a:lnTo>
                  <a:pt x="233" y="129"/>
                </a:lnTo>
                <a:lnTo>
                  <a:pt x="225" y="131"/>
                </a:lnTo>
                <a:lnTo>
                  <a:pt x="223" y="132"/>
                </a:lnTo>
                <a:lnTo>
                  <a:pt x="222" y="131"/>
                </a:lnTo>
                <a:lnTo>
                  <a:pt x="221" y="129"/>
                </a:lnTo>
                <a:lnTo>
                  <a:pt x="223" y="126"/>
                </a:lnTo>
                <a:lnTo>
                  <a:pt x="230" y="120"/>
                </a:lnTo>
                <a:lnTo>
                  <a:pt x="238" y="115"/>
                </a:lnTo>
                <a:lnTo>
                  <a:pt x="247" y="109"/>
                </a:lnTo>
                <a:lnTo>
                  <a:pt x="256" y="106"/>
                </a:lnTo>
                <a:lnTo>
                  <a:pt x="256" y="104"/>
                </a:lnTo>
                <a:lnTo>
                  <a:pt x="258" y="100"/>
                </a:lnTo>
                <a:lnTo>
                  <a:pt x="258" y="98"/>
                </a:lnTo>
                <a:lnTo>
                  <a:pt x="260" y="97"/>
                </a:lnTo>
                <a:lnTo>
                  <a:pt x="264" y="96"/>
                </a:lnTo>
                <a:lnTo>
                  <a:pt x="268" y="97"/>
                </a:lnTo>
                <a:lnTo>
                  <a:pt x="267" y="98"/>
                </a:lnTo>
                <a:lnTo>
                  <a:pt x="268" y="100"/>
                </a:lnTo>
                <a:lnTo>
                  <a:pt x="270" y="98"/>
                </a:lnTo>
                <a:lnTo>
                  <a:pt x="271" y="96"/>
                </a:lnTo>
                <a:lnTo>
                  <a:pt x="277" y="95"/>
                </a:lnTo>
                <a:lnTo>
                  <a:pt x="283" y="91"/>
                </a:lnTo>
                <a:lnTo>
                  <a:pt x="292" y="88"/>
                </a:lnTo>
                <a:lnTo>
                  <a:pt x="297" y="82"/>
                </a:lnTo>
                <a:lnTo>
                  <a:pt x="297" y="83"/>
                </a:lnTo>
                <a:lnTo>
                  <a:pt x="297" y="84"/>
                </a:lnTo>
                <a:lnTo>
                  <a:pt x="304" y="81"/>
                </a:lnTo>
                <a:lnTo>
                  <a:pt x="311" y="80"/>
                </a:lnTo>
                <a:lnTo>
                  <a:pt x="311" y="79"/>
                </a:lnTo>
                <a:lnTo>
                  <a:pt x="311" y="78"/>
                </a:lnTo>
                <a:lnTo>
                  <a:pt x="312" y="78"/>
                </a:lnTo>
                <a:lnTo>
                  <a:pt x="312" y="79"/>
                </a:lnTo>
                <a:lnTo>
                  <a:pt x="320" y="76"/>
                </a:lnTo>
                <a:lnTo>
                  <a:pt x="329" y="74"/>
                </a:lnTo>
                <a:lnTo>
                  <a:pt x="332" y="73"/>
                </a:lnTo>
                <a:lnTo>
                  <a:pt x="334" y="72"/>
                </a:lnTo>
                <a:lnTo>
                  <a:pt x="336" y="71"/>
                </a:lnTo>
                <a:lnTo>
                  <a:pt x="338" y="71"/>
                </a:lnTo>
                <a:lnTo>
                  <a:pt x="343" y="71"/>
                </a:lnTo>
                <a:lnTo>
                  <a:pt x="345" y="67"/>
                </a:lnTo>
                <a:lnTo>
                  <a:pt x="346" y="68"/>
                </a:lnTo>
                <a:lnTo>
                  <a:pt x="345" y="70"/>
                </a:lnTo>
                <a:lnTo>
                  <a:pt x="349" y="68"/>
                </a:lnTo>
                <a:lnTo>
                  <a:pt x="353" y="67"/>
                </a:lnTo>
                <a:lnTo>
                  <a:pt x="355" y="68"/>
                </a:lnTo>
                <a:lnTo>
                  <a:pt x="357" y="66"/>
                </a:lnTo>
                <a:lnTo>
                  <a:pt x="365" y="67"/>
                </a:lnTo>
                <a:lnTo>
                  <a:pt x="373" y="66"/>
                </a:lnTo>
                <a:lnTo>
                  <a:pt x="381" y="67"/>
                </a:lnTo>
                <a:lnTo>
                  <a:pt x="386" y="65"/>
                </a:lnTo>
                <a:lnTo>
                  <a:pt x="390" y="66"/>
                </a:lnTo>
                <a:lnTo>
                  <a:pt x="394" y="66"/>
                </a:lnTo>
                <a:lnTo>
                  <a:pt x="400" y="66"/>
                </a:lnTo>
                <a:lnTo>
                  <a:pt x="404" y="67"/>
                </a:lnTo>
                <a:lnTo>
                  <a:pt x="406" y="67"/>
                </a:lnTo>
                <a:lnTo>
                  <a:pt x="406" y="66"/>
                </a:lnTo>
                <a:lnTo>
                  <a:pt x="407" y="67"/>
                </a:lnTo>
                <a:lnTo>
                  <a:pt x="408" y="67"/>
                </a:lnTo>
                <a:lnTo>
                  <a:pt x="410" y="67"/>
                </a:lnTo>
                <a:lnTo>
                  <a:pt x="412" y="67"/>
                </a:lnTo>
                <a:lnTo>
                  <a:pt x="421" y="70"/>
                </a:lnTo>
                <a:lnTo>
                  <a:pt x="429" y="71"/>
                </a:lnTo>
                <a:lnTo>
                  <a:pt x="434" y="71"/>
                </a:lnTo>
                <a:lnTo>
                  <a:pt x="437" y="73"/>
                </a:lnTo>
                <a:lnTo>
                  <a:pt x="439" y="72"/>
                </a:lnTo>
                <a:lnTo>
                  <a:pt x="439" y="71"/>
                </a:lnTo>
                <a:lnTo>
                  <a:pt x="443" y="74"/>
                </a:lnTo>
                <a:lnTo>
                  <a:pt x="448" y="74"/>
                </a:lnTo>
                <a:lnTo>
                  <a:pt x="453" y="76"/>
                </a:lnTo>
                <a:lnTo>
                  <a:pt x="460" y="78"/>
                </a:lnTo>
                <a:lnTo>
                  <a:pt x="470" y="81"/>
                </a:lnTo>
                <a:lnTo>
                  <a:pt x="480" y="86"/>
                </a:lnTo>
                <a:lnTo>
                  <a:pt x="482" y="87"/>
                </a:lnTo>
                <a:lnTo>
                  <a:pt x="482" y="90"/>
                </a:lnTo>
                <a:lnTo>
                  <a:pt x="480" y="91"/>
                </a:lnTo>
                <a:lnTo>
                  <a:pt x="477" y="91"/>
                </a:lnTo>
                <a:lnTo>
                  <a:pt x="467" y="89"/>
                </a:lnTo>
                <a:lnTo>
                  <a:pt x="457" y="87"/>
                </a:lnTo>
                <a:lnTo>
                  <a:pt x="429" y="79"/>
                </a:lnTo>
                <a:lnTo>
                  <a:pt x="401" y="75"/>
                </a:lnTo>
                <a:lnTo>
                  <a:pt x="348" y="79"/>
                </a:lnTo>
                <a:lnTo>
                  <a:pt x="297" y="93"/>
                </a:lnTo>
                <a:lnTo>
                  <a:pt x="297" y="93"/>
                </a:lnTo>
                <a:lnTo>
                  <a:pt x="297" y="93"/>
                </a:lnTo>
                <a:close/>
                <a:moveTo>
                  <a:pt x="310" y="96"/>
                </a:moveTo>
                <a:lnTo>
                  <a:pt x="309" y="95"/>
                </a:lnTo>
                <a:lnTo>
                  <a:pt x="308" y="93"/>
                </a:lnTo>
                <a:lnTo>
                  <a:pt x="309" y="93"/>
                </a:lnTo>
                <a:lnTo>
                  <a:pt x="310" y="96"/>
                </a:lnTo>
                <a:close/>
                <a:moveTo>
                  <a:pt x="311" y="121"/>
                </a:moveTo>
                <a:lnTo>
                  <a:pt x="312" y="120"/>
                </a:lnTo>
                <a:lnTo>
                  <a:pt x="313" y="120"/>
                </a:lnTo>
                <a:lnTo>
                  <a:pt x="313" y="121"/>
                </a:lnTo>
                <a:lnTo>
                  <a:pt x="311" y="121"/>
                </a:lnTo>
                <a:close/>
                <a:moveTo>
                  <a:pt x="315" y="115"/>
                </a:moveTo>
                <a:lnTo>
                  <a:pt x="313" y="115"/>
                </a:lnTo>
                <a:lnTo>
                  <a:pt x="313" y="116"/>
                </a:lnTo>
                <a:lnTo>
                  <a:pt x="313" y="115"/>
                </a:lnTo>
                <a:lnTo>
                  <a:pt x="312" y="115"/>
                </a:lnTo>
                <a:lnTo>
                  <a:pt x="313" y="114"/>
                </a:lnTo>
                <a:lnTo>
                  <a:pt x="315" y="115"/>
                </a:lnTo>
                <a:close/>
                <a:moveTo>
                  <a:pt x="316" y="118"/>
                </a:moveTo>
                <a:lnTo>
                  <a:pt x="315" y="117"/>
                </a:lnTo>
                <a:lnTo>
                  <a:pt x="316" y="115"/>
                </a:lnTo>
                <a:lnTo>
                  <a:pt x="317" y="116"/>
                </a:lnTo>
                <a:lnTo>
                  <a:pt x="316" y="118"/>
                </a:lnTo>
                <a:lnTo>
                  <a:pt x="316" y="117"/>
                </a:lnTo>
                <a:lnTo>
                  <a:pt x="316" y="118"/>
                </a:lnTo>
                <a:close/>
                <a:moveTo>
                  <a:pt x="316" y="432"/>
                </a:moveTo>
                <a:lnTo>
                  <a:pt x="313" y="429"/>
                </a:lnTo>
                <a:lnTo>
                  <a:pt x="310" y="424"/>
                </a:lnTo>
                <a:lnTo>
                  <a:pt x="316" y="427"/>
                </a:lnTo>
                <a:lnTo>
                  <a:pt x="316" y="432"/>
                </a:lnTo>
                <a:lnTo>
                  <a:pt x="316" y="431"/>
                </a:lnTo>
                <a:lnTo>
                  <a:pt x="316" y="432"/>
                </a:lnTo>
                <a:close/>
                <a:moveTo>
                  <a:pt x="242" y="377"/>
                </a:moveTo>
                <a:lnTo>
                  <a:pt x="243" y="377"/>
                </a:lnTo>
                <a:lnTo>
                  <a:pt x="242" y="378"/>
                </a:lnTo>
                <a:lnTo>
                  <a:pt x="242" y="377"/>
                </a:lnTo>
                <a:lnTo>
                  <a:pt x="242" y="377"/>
                </a:lnTo>
                <a:lnTo>
                  <a:pt x="242" y="377"/>
                </a:lnTo>
                <a:lnTo>
                  <a:pt x="242" y="377"/>
                </a:lnTo>
                <a:close/>
                <a:moveTo>
                  <a:pt x="254" y="389"/>
                </a:moveTo>
                <a:lnTo>
                  <a:pt x="253" y="388"/>
                </a:lnTo>
                <a:lnTo>
                  <a:pt x="253" y="388"/>
                </a:lnTo>
                <a:lnTo>
                  <a:pt x="254" y="388"/>
                </a:lnTo>
                <a:lnTo>
                  <a:pt x="254" y="389"/>
                </a:lnTo>
                <a:lnTo>
                  <a:pt x="254" y="389"/>
                </a:lnTo>
                <a:lnTo>
                  <a:pt x="254" y="389"/>
                </a:lnTo>
                <a:close/>
                <a:moveTo>
                  <a:pt x="261" y="398"/>
                </a:moveTo>
                <a:lnTo>
                  <a:pt x="261" y="398"/>
                </a:lnTo>
                <a:lnTo>
                  <a:pt x="262" y="398"/>
                </a:lnTo>
                <a:lnTo>
                  <a:pt x="262" y="398"/>
                </a:lnTo>
                <a:lnTo>
                  <a:pt x="262" y="398"/>
                </a:lnTo>
                <a:lnTo>
                  <a:pt x="262" y="398"/>
                </a:lnTo>
                <a:lnTo>
                  <a:pt x="261" y="398"/>
                </a:lnTo>
                <a:lnTo>
                  <a:pt x="261" y="398"/>
                </a:lnTo>
                <a:lnTo>
                  <a:pt x="261" y="398"/>
                </a:lnTo>
                <a:close/>
                <a:moveTo>
                  <a:pt x="268" y="404"/>
                </a:moveTo>
                <a:lnTo>
                  <a:pt x="268" y="403"/>
                </a:lnTo>
                <a:lnTo>
                  <a:pt x="268" y="404"/>
                </a:lnTo>
                <a:lnTo>
                  <a:pt x="268" y="404"/>
                </a:lnTo>
                <a:lnTo>
                  <a:pt x="268" y="404"/>
                </a:lnTo>
                <a:close/>
                <a:moveTo>
                  <a:pt x="275" y="416"/>
                </a:moveTo>
                <a:lnTo>
                  <a:pt x="276" y="415"/>
                </a:lnTo>
                <a:lnTo>
                  <a:pt x="276" y="414"/>
                </a:lnTo>
                <a:lnTo>
                  <a:pt x="277" y="417"/>
                </a:lnTo>
                <a:lnTo>
                  <a:pt x="277" y="420"/>
                </a:lnTo>
                <a:lnTo>
                  <a:pt x="276" y="419"/>
                </a:lnTo>
                <a:lnTo>
                  <a:pt x="275" y="416"/>
                </a:lnTo>
                <a:lnTo>
                  <a:pt x="275" y="416"/>
                </a:lnTo>
                <a:lnTo>
                  <a:pt x="275" y="416"/>
                </a:lnTo>
                <a:close/>
                <a:moveTo>
                  <a:pt x="285" y="427"/>
                </a:moveTo>
                <a:lnTo>
                  <a:pt x="284" y="427"/>
                </a:lnTo>
                <a:lnTo>
                  <a:pt x="284" y="425"/>
                </a:lnTo>
                <a:lnTo>
                  <a:pt x="285" y="425"/>
                </a:lnTo>
                <a:lnTo>
                  <a:pt x="285" y="427"/>
                </a:lnTo>
                <a:close/>
                <a:moveTo>
                  <a:pt x="285" y="425"/>
                </a:moveTo>
                <a:lnTo>
                  <a:pt x="286" y="425"/>
                </a:lnTo>
                <a:lnTo>
                  <a:pt x="286" y="427"/>
                </a:lnTo>
                <a:lnTo>
                  <a:pt x="286" y="427"/>
                </a:lnTo>
                <a:lnTo>
                  <a:pt x="285" y="425"/>
                </a:lnTo>
                <a:close/>
                <a:moveTo>
                  <a:pt x="291" y="433"/>
                </a:moveTo>
                <a:lnTo>
                  <a:pt x="288" y="430"/>
                </a:lnTo>
                <a:lnTo>
                  <a:pt x="286" y="427"/>
                </a:lnTo>
                <a:lnTo>
                  <a:pt x="286" y="427"/>
                </a:lnTo>
                <a:lnTo>
                  <a:pt x="286" y="427"/>
                </a:lnTo>
                <a:lnTo>
                  <a:pt x="288" y="430"/>
                </a:lnTo>
                <a:lnTo>
                  <a:pt x="292" y="432"/>
                </a:lnTo>
                <a:lnTo>
                  <a:pt x="291" y="433"/>
                </a:lnTo>
                <a:lnTo>
                  <a:pt x="291" y="433"/>
                </a:lnTo>
                <a:lnTo>
                  <a:pt x="291" y="433"/>
                </a:lnTo>
                <a:lnTo>
                  <a:pt x="291" y="433"/>
                </a:lnTo>
                <a:close/>
                <a:moveTo>
                  <a:pt x="295" y="438"/>
                </a:moveTo>
                <a:lnTo>
                  <a:pt x="294" y="437"/>
                </a:lnTo>
                <a:lnTo>
                  <a:pt x="294" y="435"/>
                </a:lnTo>
                <a:lnTo>
                  <a:pt x="295" y="436"/>
                </a:lnTo>
                <a:lnTo>
                  <a:pt x="295" y="438"/>
                </a:lnTo>
                <a:close/>
                <a:moveTo>
                  <a:pt x="305" y="449"/>
                </a:moveTo>
                <a:lnTo>
                  <a:pt x="305" y="450"/>
                </a:lnTo>
                <a:lnTo>
                  <a:pt x="305" y="450"/>
                </a:lnTo>
                <a:lnTo>
                  <a:pt x="301" y="445"/>
                </a:lnTo>
                <a:lnTo>
                  <a:pt x="295" y="439"/>
                </a:lnTo>
                <a:lnTo>
                  <a:pt x="296" y="438"/>
                </a:lnTo>
                <a:lnTo>
                  <a:pt x="296" y="438"/>
                </a:lnTo>
                <a:lnTo>
                  <a:pt x="303" y="443"/>
                </a:lnTo>
                <a:lnTo>
                  <a:pt x="305" y="449"/>
                </a:lnTo>
                <a:lnTo>
                  <a:pt x="305" y="449"/>
                </a:lnTo>
                <a:lnTo>
                  <a:pt x="305" y="449"/>
                </a:lnTo>
                <a:close/>
                <a:moveTo>
                  <a:pt x="214" y="380"/>
                </a:moveTo>
                <a:lnTo>
                  <a:pt x="214" y="379"/>
                </a:lnTo>
                <a:lnTo>
                  <a:pt x="215" y="378"/>
                </a:lnTo>
                <a:lnTo>
                  <a:pt x="214" y="379"/>
                </a:lnTo>
                <a:lnTo>
                  <a:pt x="214" y="380"/>
                </a:lnTo>
                <a:close/>
                <a:moveTo>
                  <a:pt x="292" y="463"/>
                </a:moveTo>
                <a:lnTo>
                  <a:pt x="293" y="464"/>
                </a:lnTo>
                <a:lnTo>
                  <a:pt x="292" y="464"/>
                </a:lnTo>
                <a:lnTo>
                  <a:pt x="292" y="463"/>
                </a:lnTo>
                <a:lnTo>
                  <a:pt x="292" y="463"/>
                </a:lnTo>
                <a:close/>
                <a:moveTo>
                  <a:pt x="294" y="468"/>
                </a:moveTo>
                <a:lnTo>
                  <a:pt x="294" y="468"/>
                </a:lnTo>
                <a:lnTo>
                  <a:pt x="294" y="466"/>
                </a:lnTo>
                <a:lnTo>
                  <a:pt x="294" y="468"/>
                </a:lnTo>
                <a:lnTo>
                  <a:pt x="294" y="468"/>
                </a:lnTo>
                <a:close/>
                <a:moveTo>
                  <a:pt x="294" y="466"/>
                </a:moveTo>
                <a:lnTo>
                  <a:pt x="293" y="466"/>
                </a:lnTo>
                <a:lnTo>
                  <a:pt x="292" y="466"/>
                </a:lnTo>
                <a:lnTo>
                  <a:pt x="293" y="464"/>
                </a:lnTo>
                <a:lnTo>
                  <a:pt x="294" y="463"/>
                </a:lnTo>
                <a:lnTo>
                  <a:pt x="295" y="464"/>
                </a:lnTo>
                <a:lnTo>
                  <a:pt x="294" y="466"/>
                </a:lnTo>
                <a:close/>
                <a:moveTo>
                  <a:pt x="302" y="478"/>
                </a:moveTo>
                <a:lnTo>
                  <a:pt x="302" y="475"/>
                </a:lnTo>
                <a:lnTo>
                  <a:pt x="300" y="474"/>
                </a:lnTo>
                <a:lnTo>
                  <a:pt x="301" y="472"/>
                </a:lnTo>
                <a:lnTo>
                  <a:pt x="299" y="469"/>
                </a:lnTo>
                <a:lnTo>
                  <a:pt x="304" y="473"/>
                </a:lnTo>
                <a:lnTo>
                  <a:pt x="302" y="478"/>
                </a:lnTo>
                <a:lnTo>
                  <a:pt x="303" y="478"/>
                </a:lnTo>
                <a:lnTo>
                  <a:pt x="302" y="478"/>
                </a:lnTo>
                <a:close/>
                <a:moveTo>
                  <a:pt x="308" y="486"/>
                </a:moveTo>
                <a:lnTo>
                  <a:pt x="308" y="486"/>
                </a:lnTo>
                <a:lnTo>
                  <a:pt x="308" y="486"/>
                </a:lnTo>
                <a:close/>
                <a:moveTo>
                  <a:pt x="311" y="488"/>
                </a:moveTo>
                <a:lnTo>
                  <a:pt x="310" y="487"/>
                </a:lnTo>
                <a:lnTo>
                  <a:pt x="308" y="486"/>
                </a:lnTo>
                <a:lnTo>
                  <a:pt x="309" y="486"/>
                </a:lnTo>
                <a:lnTo>
                  <a:pt x="309" y="486"/>
                </a:lnTo>
                <a:lnTo>
                  <a:pt x="308" y="485"/>
                </a:lnTo>
                <a:lnTo>
                  <a:pt x="308" y="486"/>
                </a:lnTo>
                <a:lnTo>
                  <a:pt x="309" y="485"/>
                </a:lnTo>
                <a:lnTo>
                  <a:pt x="310" y="483"/>
                </a:lnTo>
                <a:lnTo>
                  <a:pt x="308" y="481"/>
                </a:lnTo>
                <a:lnTo>
                  <a:pt x="308" y="479"/>
                </a:lnTo>
                <a:lnTo>
                  <a:pt x="310" y="480"/>
                </a:lnTo>
                <a:lnTo>
                  <a:pt x="311" y="480"/>
                </a:lnTo>
                <a:lnTo>
                  <a:pt x="310" y="481"/>
                </a:lnTo>
                <a:lnTo>
                  <a:pt x="310" y="481"/>
                </a:lnTo>
                <a:lnTo>
                  <a:pt x="312" y="485"/>
                </a:lnTo>
                <a:lnTo>
                  <a:pt x="311" y="488"/>
                </a:lnTo>
                <a:close/>
                <a:moveTo>
                  <a:pt x="312" y="489"/>
                </a:moveTo>
                <a:lnTo>
                  <a:pt x="312" y="488"/>
                </a:lnTo>
                <a:lnTo>
                  <a:pt x="312" y="488"/>
                </a:lnTo>
                <a:lnTo>
                  <a:pt x="312" y="489"/>
                </a:lnTo>
                <a:lnTo>
                  <a:pt x="312" y="489"/>
                </a:lnTo>
                <a:lnTo>
                  <a:pt x="312" y="489"/>
                </a:lnTo>
                <a:lnTo>
                  <a:pt x="312" y="489"/>
                </a:lnTo>
                <a:close/>
                <a:moveTo>
                  <a:pt x="313" y="487"/>
                </a:moveTo>
                <a:lnTo>
                  <a:pt x="312" y="487"/>
                </a:lnTo>
                <a:lnTo>
                  <a:pt x="313" y="487"/>
                </a:lnTo>
                <a:lnTo>
                  <a:pt x="313" y="487"/>
                </a:lnTo>
                <a:lnTo>
                  <a:pt x="313" y="487"/>
                </a:lnTo>
                <a:lnTo>
                  <a:pt x="313" y="487"/>
                </a:lnTo>
                <a:lnTo>
                  <a:pt x="313" y="487"/>
                </a:lnTo>
                <a:close/>
                <a:moveTo>
                  <a:pt x="319" y="457"/>
                </a:moveTo>
                <a:lnTo>
                  <a:pt x="318" y="460"/>
                </a:lnTo>
                <a:lnTo>
                  <a:pt x="319" y="457"/>
                </a:lnTo>
                <a:close/>
                <a:moveTo>
                  <a:pt x="327" y="115"/>
                </a:moveTo>
                <a:lnTo>
                  <a:pt x="328" y="116"/>
                </a:lnTo>
                <a:lnTo>
                  <a:pt x="328" y="116"/>
                </a:lnTo>
                <a:lnTo>
                  <a:pt x="328" y="117"/>
                </a:lnTo>
                <a:lnTo>
                  <a:pt x="327" y="116"/>
                </a:lnTo>
                <a:lnTo>
                  <a:pt x="327" y="116"/>
                </a:lnTo>
                <a:lnTo>
                  <a:pt x="327" y="115"/>
                </a:lnTo>
                <a:lnTo>
                  <a:pt x="327" y="116"/>
                </a:lnTo>
                <a:lnTo>
                  <a:pt x="327" y="115"/>
                </a:lnTo>
                <a:close/>
                <a:moveTo>
                  <a:pt x="326" y="300"/>
                </a:moveTo>
                <a:lnTo>
                  <a:pt x="324" y="298"/>
                </a:lnTo>
                <a:lnTo>
                  <a:pt x="325" y="294"/>
                </a:lnTo>
                <a:lnTo>
                  <a:pt x="327" y="297"/>
                </a:lnTo>
                <a:lnTo>
                  <a:pt x="326" y="300"/>
                </a:lnTo>
                <a:close/>
                <a:moveTo>
                  <a:pt x="326" y="130"/>
                </a:moveTo>
                <a:lnTo>
                  <a:pt x="327" y="125"/>
                </a:lnTo>
                <a:lnTo>
                  <a:pt x="326" y="122"/>
                </a:lnTo>
                <a:lnTo>
                  <a:pt x="326" y="122"/>
                </a:lnTo>
                <a:lnTo>
                  <a:pt x="326" y="123"/>
                </a:lnTo>
                <a:lnTo>
                  <a:pt x="329" y="123"/>
                </a:lnTo>
                <a:lnTo>
                  <a:pt x="330" y="124"/>
                </a:lnTo>
                <a:lnTo>
                  <a:pt x="328" y="124"/>
                </a:lnTo>
                <a:lnTo>
                  <a:pt x="327" y="126"/>
                </a:lnTo>
                <a:lnTo>
                  <a:pt x="329" y="126"/>
                </a:lnTo>
                <a:lnTo>
                  <a:pt x="327" y="128"/>
                </a:lnTo>
                <a:lnTo>
                  <a:pt x="329" y="128"/>
                </a:lnTo>
                <a:lnTo>
                  <a:pt x="332" y="129"/>
                </a:lnTo>
                <a:lnTo>
                  <a:pt x="328" y="130"/>
                </a:lnTo>
                <a:lnTo>
                  <a:pt x="326" y="130"/>
                </a:lnTo>
                <a:lnTo>
                  <a:pt x="327" y="130"/>
                </a:lnTo>
                <a:lnTo>
                  <a:pt x="326" y="130"/>
                </a:lnTo>
                <a:close/>
                <a:moveTo>
                  <a:pt x="333" y="117"/>
                </a:moveTo>
                <a:lnTo>
                  <a:pt x="333" y="118"/>
                </a:lnTo>
                <a:lnTo>
                  <a:pt x="333" y="118"/>
                </a:lnTo>
                <a:lnTo>
                  <a:pt x="333" y="118"/>
                </a:lnTo>
                <a:lnTo>
                  <a:pt x="333" y="117"/>
                </a:lnTo>
                <a:close/>
                <a:moveTo>
                  <a:pt x="338" y="443"/>
                </a:moveTo>
                <a:lnTo>
                  <a:pt x="337" y="443"/>
                </a:lnTo>
                <a:lnTo>
                  <a:pt x="338" y="443"/>
                </a:lnTo>
                <a:close/>
                <a:moveTo>
                  <a:pt x="341" y="120"/>
                </a:moveTo>
                <a:lnTo>
                  <a:pt x="341" y="120"/>
                </a:lnTo>
                <a:lnTo>
                  <a:pt x="341" y="117"/>
                </a:lnTo>
                <a:lnTo>
                  <a:pt x="341" y="117"/>
                </a:lnTo>
                <a:lnTo>
                  <a:pt x="341" y="120"/>
                </a:lnTo>
                <a:close/>
                <a:moveTo>
                  <a:pt x="350" y="207"/>
                </a:moveTo>
                <a:lnTo>
                  <a:pt x="352" y="208"/>
                </a:lnTo>
                <a:lnTo>
                  <a:pt x="350" y="207"/>
                </a:lnTo>
                <a:close/>
                <a:moveTo>
                  <a:pt x="345" y="259"/>
                </a:moveTo>
                <a:lnTo>
                  <a:pt x="344" y="259"/>
                </a:lnTo>
                <a:lnTo>
                  <a:pt x="343" y="257"/>
                </a:lnTo>
                <a:lnTo>
                  <a:pt x="343" y="255"/>
                </a:lnTo>
                <a:lnTo>
                  <a:pt x="344" y="254"/>
                </a:lnTo>
                <a:lnTo>
                  <a:pt x="345" y="256"/>
                </a:lnTo>
                <a:lnTo>
                  <a:pt x="345" y="259"/>
                </a:lnTo>
                <a:close/>
                <a:moveTo>
                  <a:pt x="346" y="120"/>
                </a:moveTo>
                <a:lnTo>
                  <a:pt x="348" y="121"/>
                </a:lnTo>
                <a:lnTo>
                  <a:pt x="349" y="121"/>
                </a:lnTo>
                <a:lnTo>
                  <a:pt x="350" y="122"/>
                </a:lnTo>
                <a:lnTo>
                  <a:pt x="350" y="123"/>
                </a:lnTo>
                <a:lnTo>
                  <a:pt x="349" y="123"/>
                </a:lnTo>
                <a:lnTo>
                  <a:pt x="349" y="125"/>
                </a:lnTo>
                <a:lnTo>
                  <a:pt x="346" y="123"/>
                </a:lnTo>
                <a:lnTo>
                  <a:pt x="346" y="120"/>
                </a:lnTo>
                <a:lnTo>
                  <a:pt x="346" y="121"/>
                </a:lnTo>
                <a:lnTo>
                  <a:pt x="346" y="120"/>
                </a:lnTo>
                <a:close/>
                <a:moveTo>
                  <a:pt x="352" y="410"/>
                </a:moveTo>
                <a:lnTo>
                  <a:pt x="350" y="407"/>
                </a:lnTo>
                <a:lnTo>
                  <a:pt x="352" y="404"/>
                </a:lnTo>
                <a:lnTo>
                  <a:pt x="351" y="406"/>
                </a:lnTo>
                <a:lnTo>
                  <a:pt x="352" y="410"/>
                </a:lnTo>
                <a:close/>
                <a:moveTo>
                  <a:pt x="353" y="498"/>
                </a:moveTo>
                <a:lnTo>
                  <a:pt x="352" y="496"/>
                </a:lnTo>
                <a:lnTo>
                  <a:pt x="351" y="495"/>
                </a:lnTo>
                <a:lnTo>
                  <a:pt x="352" y="494"/>
                </a:lnTo>
                <a:lnTo>
                  <a:pt x="353" y="494"/>
                </a:lnTo>
                <a:lnTo>
                  <a:pt x="353" y="495"/>
                </a:lnTo>
                <a:lnTo>
                  <a:pt x="352" y="495"/>
                </a:lnTo>
                <a:lnTo>
                  <a:pt x="353" y="495"/>
                </a:lnTo>
                <a:lnTo>
                  <a:pt x="353" y="496"/>
                </a:lnTo>
                <a:lnTo>
                  <a:pt x="353" y="496"/>
                </a:lnTo>
                <a:lnTo>
                  <a:pt x="354" y="496"/>
                </a:lnTo>
                <a:lnTo>
                  <a:pt x="353" y="497"/>
                </a:lnTo>
                <a:lnTo>
                  <a:pt x="353" y="498"/>
                </a:lnTo>
                <a:lnTo>
                  <a:pt x="352" y="497"/>
                </a:lnTo>
                <a:lnTo>
                  <a:pt x="353" y="498"/>
                </a:lnTo>
                <a:close/>
                <a:moveTo>
                  <a:pt x="353" y="494"/>
                </a:moveTo>
                <a:lnTo>
                  <a:pt x="353" y="493"/>
                </a:lnTo>
                <a:lnTo>
                  <a:pt x="352" y="493"/>
                </a:lnTo>
                <a:lnTo>
                  <a:pt x="351" y="483"/>
                </a:lnTo>
                <a:lnTo>
                  <a:pt x="352" y="472"/>
                </a:lnTo>
                <a:lnTo>
                  <a:pt x="354" y="478"/>
                </a:lnTo>
                <a:lnTo>
                  <a:pt x="352" y="483"/>
                </a:lnTo>
                <a:lnTo>
                  <a:pt x="354" y="489"/>
                </a:lnTo>
                <a:lnTo>
                  <a:pt x="353" y="494"/>
                </a:lnTo>
                <a:close/>
                <a:moveTo>
                  <a:pt x="358" y="271"/>
                </a:moveTo>
                <a:lnTo>
                  <a:pt x="354" y="269"/>
                </a:lnTo>
                <a:lnTo>
                  <a:pt x="355" y="264"/>
                </a:lnTo>
                <a:lnTo>
                  <a:pt x="358" y="267"/>
                </a:lnTo>
                <a:lnTo>
                  <a:pt x="358" y="271"/>
                </a:lnTo>
                <a:lnTo>
                  <a:pt x="357" y="270"/>
                </a:lnTo>
                <a:lnTo>
                  <a:pt x="358" y="271"/>
                </a:lnTo>
                <a:close/>
                <a:moveTo>
                  <a:pt x="349" y="263"/>
                </a:moveTo>
                <a:lnTo>
                  <a:pt x="348" y="259"/>
                </a:lnTo>
                <a:lnTo>
                  <a:pt x="348" y="254"/>
                </a:lnTo>
                <a:lnTo>
                  <a:pt x="350" y="256"/>
                </a:lnTo>
                <a:lnTo>
                  <a:pt x="353" y="256"/>
                </a:lnTo>
                <a:lnTo>
                  <a:pt x="355" y="256"/>
                </a:lnTo>
                <a:lnTo>
                  <a:pt x="357" y="256"/>
                </a:lnTo>
                <a:lnTo>
                  <a:pt x="358" y="258"/>
                </a:lnTo>
                <a:lnTo>
                  <a:pt x="358" y="262"/>
                </a:lnTo>
                <a:lnTo>
                  <a:pt x="353" y="262"/>
                </a:lnTo>
                <a:lnTo>
                  <a:pt x="349" y="263"/>
                </a:lnTo>
                <a:lnTo>
                  <a:pt x="349" y="263"/>
                </a:lnTo>
                <a:lnTo>
                  <a:pt x="349" y="263"/>
                </a:lnTo>
                <a:close/>
                <a:moveTo>
                  <a:pt x="362" y="123"/>
                </a:moveTo>
                <a:lnTo>
                  <a:pt x="362" y="123"/>
                </a:lnTo>
                <a:lnTo>
                  <a:pt x="362" y="123"/>
                </a:lnTo>
                <a:close/>
                <a:moveTo>
                  <a:pt x="370" y="121"/>
                </a:moveTo>
                <a:lnTo>
                  <a:pt x="371" y="122"/>
                </a:lnTo>
                <a:lnTo>
                  <a:pt x="371" y="123"/>
                </a:lnTo>
                <a:lnTo>
                  <a:pt x="370" y="122"/>
                </a:lnTo>
                <a:lnTo>
                  <a:pt x="370" y="121"/>
                </a:lnTo>
                <a:close/>
                <a:moveTo>
                  <a:pt x="373" y="300"/>
                </a:moveTo>
                <a:lnTo>
                  <a:pt x="370" y="300"/>
                </a:lnTo>
                <a:lnTo>
                  <a:pt x="368" y="300"/>
                </a:lnTo>
                <a:lnTo>
                  <a:pt x="369" y="297"/>
                </a:lnTo>
                <a:lnTo>
                  <a:pt x="370" y="296"/>
                </a:lnTo>
                <a:lnTo>
                  <a:pt x="373" y="297"/>
                </a:lnTo>
                <a:lnTo>
                  <a:pt x="373" y="300"/>
                </a:lnTo>
                <a:lnTo>
                  <a:pt x="373" y="300"/>
                </a:lnTo>
                <a:lnTo>
                  <a:pt x="373" y="300"/>
                </a:lnTo>
                <a:close/>
                <a:moveTo>
                  <a:pt x="374" y="232"/>
                </a:moveTo>
                <a:lnTo>
                  <a:pt x="375" y="233"/>
                </a:lnTo>
                <a:lnTo>
                  <a:pt x="375" y="236"/>
                </a:lnTo>
                <a:lnTo>
                  <a:pt x="374" y="236"/>
                </a:lnTo>
                <a:lnTo>
                  <a:pt x="374" y="232"/>
                </a:lnTo>
                <a:close/>
                <a:moveTo>
                  <a:pt x="377" y="411"/>
                </a:moveTo>
                <a:lnTo>
                  <a:pt x="376" y="412"/>
                </a:lnTo>
                <a:lnTo>
                  <a:pt x="376" y="411"/>
                </a:lnTo>
                <a:lnTo>
                  <a:pt x="377" y="411"/>
                </a:lnTo>
                <a:lnTo>
                  <a:pt x="377" y="411"/>
                </a:lnTo>
                <a:lnTo>
                  <a:pt x="377" y="412"/>
                </a:lnTo>
                <a:lnTo>
                  <a:pt x="377" y="411"/>
                </a:lnTo>
                <a:close/>
                <a:moveTo>
                  <a:pt x="381" y="397"/>
                </a:moveTo>
                <a:lnTo>
                  <a:pt x="381" y="398"/>
                </a:lnTo>
                <a:lnTo>
                  <a:pt x="381" y="397"/>
                </a:lnTo>
                <a:close/>
                <a:moveTo>
                  <a:pt x="382" y="402"/>
                </a:moveTo>
                <a:lnTo>
                  <a:pt x="382" y="402"/>
                </a:lnTo>
                <a:lnTo>
                  <a:pt x="382" y="400"/>
                </a:lnTo>
                <a:lnTo>
                  <a:pt x="382" y="402"/>
                </a:lnTo>
                <a:lnTo>
                  <a:pt x="382" y="402"/>
                </a:lnTo>
                <a:close/>
                <a:moveTo>
                  <a:pt x="382" y="400"/>
                </a:moveTo>
                <a:lnTo>
                  <a:pt x="381" y="400"/>
                </a:lnTo>
                <a:lnTo>
                  <a:pt x="381" y="400"/>
                </a:lnTo>
                <a:lnTo>
                  <a:pt x="381" y="399"/>
                </a:lnTo>
                <a:lnTo>
                  <a:pt x="381" y="398"/>
                </a:lnTo>
                <a:lnTo>
                  <a:pt x="382" y="399"/>
                </a:lnTo>
                <a:lnTo>
                  <a:pt x="382" y="399"/>
                </a:lnTo>
                <a:lnTo>
                  <a:pt x="382" y="399"/>
                </a:lnTo>
                <a:lnTo>
                  <a:pt x="382" y="400"/>
                </a:lnTo>
                <a:close/>
                <a:moveTo>
                  <a:pt x="382" y="397"/>
                </a:moveTo>
                <a:lnTo>
                  <a:pt x="381" y="389"/>
                </a:lnTo>
                <a:lnTo>
                  <a:pt x="382" y="382"/>
                </a:lnTo>
                <a:lnTo>
                  <a:pt x="383" y="389"/>
                </a:lnTo>
                <a:lnTo>
                  <a:pt x="382" y="397"/>
                </a:lnTo>
                <a:close/>
                <a:moveTo>
                  <a:pt x="393" y="128"/>
                </a:moveTo>
                <a:lnTo>
                  <a:pt x="394" y="128"/>
                </a:lnTo>
                <a:lnTo>
                  <a:pt x="395" y="126"/>
                </a:lnTo>
                <a:lnTo>
                  <a:pt x="394" y="128"/>
                </a:lnTo>
                <a:lnTo>
                  <a:pt x="393" y="128"/>
                </a:lnTo>
                <a:close/>
                <a:moveTo>
                  <a:pt x="403" y="128"/>
                </a:moveTo>
                <a:lnTo>
                  <a:pt x="403" y="130"/>
                </a:lnTo>
                <a:lnTo>
                  <a:pt x="403" y="128"/>
                </a:lnTo>
                <a:close/>
                <a:moveTo>
                  <a:pt x="414" y="130"/>
                </a:moveTo>
                <a:lnTo>
                  <a:pt x="414" y="128"/>
                </a:lnTo>
                <a:lnTo>
                  <a:pt x="412" y="126"/>
                </a:lnTo>
                <a:lnTo>
                  <a:pt x="415" y="124"/>
                </a:lnTo>
                <a:lnTo>
                  <a:pt x="416" y="123"/>
                </a:lnTo>
                <a:lnTo>
                  <a:pt x="417" y="125"/>
                </a:lnTo>
                <a:lnTo>
                  <a:pt x="418" y="128"/>
                </a:lnTo>
                <a:lnTo>
                  <a:pt x="416" y="130"/>
                </a:lnTo>
                <a:lnTo>
                  <a:pt x="414" y="130"/>
                </a:lnTo>
                <a:lnTo>
                  <a:pt x="415" y="129"/>
                </a:lnTo>
                <a:lnTo>
                  <a:pt x="414" y="130"/>
                </a:lnTo>
                <a:close/>
                <a:moveTo>
                  <a:pt x="401" y="281"/>
                </a:moveTo>
                <a:lnTo>
                  <a:pt x="400" y="281"/>
                </a:lnTo>
                <a:lnTo>
                  <a:pt x="401" y="280"/>
                </a:lnTo>
                <a:lnTo>
                  <a:pt x="401" y="280"/>
                </a:lnTo>
                <a:lnTo>
                  <a:pt x="402" y="280"/>
                </a:lnTo>
                <a:lnTo>
                  <a:pt x="401" y="281"/>
                </a:lnTo>
                <a:lnTo>
                  <a:pt x="401" y="281"/>
                </a:lnTo>
                <a:close/>
                <a:moveTo>
                  <a:pt x="396" y="358"/>
                </a:moveTo>
                <a:lnTo>
                  <a:pt x="396" y="357"/>
                </a:lnTo>
                <a:lnTo>
                  <a:pt x="396" y="358"/>
                </a:lnTo>
                <a:close/>
                <a:moveTo>
                  <a:pt x="431" y="437"/>
                </a:moveTo>
                <a:lnTo>
                  <a:pt x="432" y="438"/>
                </a:lnTo>
                <a:lnTo>
                  <a:pt x="431" y="438"/>
                </a:lnTo>
                <a:lnTo>
                  <a:pt x="431" y="437"/>
                </a:lnTo>
                <a:lnTo>
                  <a:pt x="431" y="437"/>
                </a:lnTo>
                <a:lnTo>
                  <a:pt x="431" y="437"/>
                </a:lnTo>
                <a:lnTo>
                  <a:pt x="431" y="437"/>
                </a:lnTo>
                <a:close/>
                <a:moveTo>
                  <a:pt x="429" y="462"/>
                </a:moveTo>
                <a:lnTo>
                  <a:pt x="429" y="463"/>
                </a:lnTo>
                <a:lnTo>
                  <a:pt x="431" y="463"/>
                </a:lnTo>
                <a:lnTo>
                  <a:pt x="431" y="463"/>
                </a:lnTo>
                <a:lnTo>
                  <a:pt x="431" y="463"/>
                </a:lnTo>
                <a:lnTo>
                  <a:pt x="431" y="463"/>
                </a:lnTo>
                <a:lnTo>
                  <a:pt x="431" y="464"/>
                </a:lnTo>
                <a:lnTo>
                  <a:pt x="429" y="463"/>
                </a:lnTo>
                <a:lnTo>
                  <a:pt x="429" y="462"/>
                </a:lnTo>
                <a:lnTo>
                  <a:pt x="429" y="463"/>
                </a:lnTo>
                <a:lnTo>
                  <a:pt x="429" y="462"/>
                </a:lnTo>
                <a:close/>
                <a:moveTo>
                  <a:pt x="428" y="415"/>
                </a:moveTo>
                <a:lnTo>
                  <a:pt x="429" y="416"/>
                </a:lnTo>
                <a:lnTo>
                  <a:pt x="432" y="415"/>
                </a:lnTo>
                <a:lnTo>
                  <a:pt x="432" y="419"/>
                </a:lnTo>
                <a:lnTo>
                  <a:pt x="429" y="422"/>
                </a:lnTo>
                <a:lnTo>
                  <a:pt x="428" y="419"/>
                </a:lnTo>
                <a:lnTo>
                  <a:pt x="428" y="415"/>
                </a:lnTo>
                <a:close/>
                <a:moveTo>
                  <a:pt x="444" y="115"/>
                </a:moveTo>
                <a:lnTo>
                  <a:pt x="445" y="115"/>
                </a:lnTo>
                <a:lnTo>
                  <a:pt x="447" y="116"/>
                </a:lnTo>
                <a:lnTo>
                  <a:pt x="445" y="116"/>
                </a:lnTo>
                <a:lnTo>
                  <a:pt x="444" y="116"/>
                </a:lnTo>
                <a:lnTo>
                  <a:pt x="444" y="116"/>
                </a:lnTo>
                <a:lnTo>
                  <a:pt x="444" y="115"/>
                </a:lnTo>
                <a:lnTo>
                  <a:pt x="444" y="115"/>
                </a:lnTo>
                <a:lnTo>
                  <a:pt x="444" y="115"/>
                </a:lnTo>
                <a:close/>
                <a:moveTo>
                  <a:pt x="444" y="116"/>
                </a:moveTo>
                <a:lnTo>
                  <a:pt x="445" y="117"/>
                </a:lnTo>
                <a:lnTo>
                  <a:pt x="444" y="117"/>
                </a:lnTo>
                <a:lnTo>
                  <a:pt x="444" y="117"/>
                </a:lnTo>
                <a:lnTo>
                  <a:pt x="444" y="116"/>
                </a:lnTo>
                <a:close/>
                <a:moveTo>
                  <a:pt x="444" y="114"/>
                </a:moveTo>
                <a:lnTo>
                  <a:pt x="443" y="115"/>
                </a:lnTo>
                <a:lnTo>
                  <a:pt x="444" y="114"/>
                </a:lnTo>
                <a:close/>
                <a:moveTo>
                  <a:pt x="420" y="136"/>
                </a:moveTo>
                <a:lnTo>
                  <a:pt x="421" y="137"/>
                </a:lnTo>
                <a:lnTo>
                  <a:pt x="420" y="138"/>
                </a:lnTo>
                <a:lnTo>
                  <a:pt x="419" y="137"/>
                </a:lnTo>
                <a:lnTo>
                  <a:pt x="419" y="137"/>
                </a:lnTo>
                <a:lnTo>
                  <a:pt x="419" y="136"/>
                </a:lnTo>
                <a:lnTo>
                  <a:pt x="420" y="136"/>
                </a:lnTo>
                <a:lnTo>
                  <a:pt x="421" y="136"/>
                </a:lnTo>
                <a:lnTo>
                  <a:pt x="420" y="136"/>
                </a:lnTo>
                <a:close/>
                <a:moveTo>
                  <a:pt x="411" y="209"/>
                </a:moveTo>
                <a:lnTo>
                  <a:pt x="411" y="209"/>
                </a:lnTo>
                <a:lnTo>
                  <a:pt x="411" y="208"/>
                </a:lnTo>
                <a:lnTo>
                  <a:pt x="411" y="208"/>
                </a:lnTo>
                <a:lnTo>
                  <a:pt x="412" y="208"/>
                </a:lnTo>
                <a:lnTo>
                  <a:pt x="412" y="207"/>
                </a:lnTo>
                <a:lnTo>
                  <a:pt x="411" y="207"/>
                </a:lnTo>
                <a:lnTo>
                  <a:pt x="412" y="207"/>
                </a:lnTo>
                <a:lnTo>
                  <a:pt x="414" y="208"/>
                </a:lnTo>
                <a:lnTo>
                  <a:pt x="412" y="208"/>
                </a:lnTo>
                <a:lnTo>
                  <a:pt x="411" y="209"/>
                </a:lnTo>
                <a:close/>
                <a:moveTo>
                  <a:pt x="414" y="207"/>
                </a:moveTo>
                <a:lnTo>
                  <a:pt x="412" y="206"/>
                </a:lnTo>
                <a:lnTo>
                  <a:pt x="414" y="206"/>
                </a:lnTo>
                <a:lnTo>
                  <a:pt x="414" y="206"/>
                </a:lnTo>
                <a:lnTo>
                  <a:pt x="414" y="207"/>
                </a:lnTo>
                <a:lnTo>
                  <a:pt x="414" y="207"/>
                </a:lnTo>
                <a:lnTo>
                  <a:pt x="414" y="207"/>
                </a:lnTo>
                <a:close/>
                <a:moveTo>
                  <a:pt x="419" y="242"/>
                </a:moveTo>
                <a:lnTo>
                  <a:pt x="418" y="240"/>
                </a:lnTo>
                <a:lnTo>
                  <a:pt x="418" y="239"/>
                </a:lnTo>
                <a:lnTo>
                  <a:pt x="418" y="234"/>
                </a:lnTo>
                <a:lnTo>
                  <a:pt x="417" y="231"/>
                </a:lnTo>
                <a:lnTo>
                  <a:pt x="418" y="230"/>
                </a:lnTo>
                <a:lnTo>
                  <a:pt x="418" y="229"/>
                </a:lnTo>
                <a:lnTo>
                  <a:pt x="418" y="230"/>
                </a:lnTo>
                <a:lnTo>
                  <a:pt x="419" y="230"/>
                </a:lnTo>
                <a:lnTo>
                  <a:pt x="418" y="225"/>
                </a:lnTo>
                <a:lnTo>
                  <a:pt x="418" y="221"/>
                </a:lnTo>
                <a:lnTo>
                  <a:pt x="419" y="219"/>
                </a:lnTo>
                <a:lnTo>
                  <a:pt x="419" y="215"/>
                </a:lnTo>
                <a:lnTo>
                  <a:pt x="420" y="214"/>
                </a:lnTo>
                <a:lnTo>
                  <a:pt x="423" y="214"/>
                </a:lnTo>
                <a:lnTo>
                  <a:pt x="421" y="214"/>
                </a:lnTo>
                <a:lnTo>
                  <a:pt x="420" y="213"/>
                </a:lnTo>
                <a:lnTo>
                  <a:pt x="421" y="213"/>
                </a:lnTo>
                <a:lnTo>
                  <a:pt x="421" y="212"/>
                </a:lnTo>
                <a:lnTo>
                  <a:pt x="424" y="214"/>
                </a:lnTo>
                <a:lnTo>
                  <a:pt x="424" y="216"/>
                </a:lnTo>
                <a:lnTo>
                  <a:pt x="424" y="217"/>
                </a:lnTo>
                <a:lnTo>
                  <a:pt x="425" y="220"/>
                </a:lnTo>
                <a:lnTo>
                  <a:pt x="424" y="220"/>
                </a:lnTo>
                <a:lnTo>
                  <a:pt x="423" y="221"/>
                </a:lnTo>
                <a:lnTo>
                  <a:pt x="423" y="223"/>
                </a:lnTo>
                <a:lnTo>
                  <a:pt x="423" y="224"/>
                </a:lnTo>
                <a:lnTo>
                  <a:pt x="421" y="233"/>
                </a:lnTo>
                <a:lnTo>
                  <a:pt x="420" y="244"/>
                </a:lnTo>
                <a:lnTo>
                  <a:pt x="420" y="242"/>
                </a:lnTo>
                <a:lnTo>
                  <a:pt x="419" y="242"/>
                </a:lnTo>
                <a:close/>
                <a:moveTo>
                  <a:pt x="418" y="229"/>
                </a:moveTo>
                <a:lnTo>
                  <a:pt x="418" y="229"/>
                </a:lnTo>
                <a:lnTo>
                  <a:pt x="418" y="229"/>
                </a:lnTo>
                <a:close/>
                <a:moveTo>
                  <a:pt x="425" y="207"/>
                </a:moveTo>
                <a:lnTo>
                  <a:pt x="425" y="207"/>
                </a:lnTo>
                <a:lnTo>
                  <a:pt x="425" y="206"/>
                </a:lnTo>
                <a:lnTo>
                  <a:pt x="426" y="208"/>
                </a:lnTo>
                <a:lnTo>
                  <a:pt x="425" y="209"/>
                </a:lnTo>
                <a:lnTo>
                  <a:pt x="425" y="208"/>
                </a:lnTo>
                <a:lnTo>
                  <a:pt x="425" y="208"/>
                </a:lnTo>
                <a:lnTo>
                  <a:pt x="425" y="211"/>
                </a:lnTo>
                <a:lnTo>
                  <a:pt x="425" y="213"/>
                </a:lnTo>
                <a:lnTo>
                  <a:pt x="424" y="209"/>
                </a:lnTo>
                <a:lnTo>
                  <a:pt x="425" y="207"/>
                </a:lnTo>
                <a:close/>
                <a:moveTo>
                  <a:pt x="423" y="270"/>
                </a:moveTo>
                <a:lnTo>
                  <a:pt x="424" y="274"/>
                </a:lnTo>
                <a:lnTo>
                  <a:pt x="424" y="280"/>
                </a:lnTo>
                <a:lnTo>
                  <a:pt x="423" y="274"/>
                </a:lnTo>
                <a:lnTo>
                  <a:pt x="423" y="270"/>
                </a:lnTo>
                <a:lnTo>
                  <a:pt x="424" y="271"/>
                </a:lnTo>
                <a:lnTo>
                  <a:pt x="423" y="270"/>
                </a:lnTo>
                <a:close/>
                <a:moveTo>
                  <a:pt x="423" y="287"/>
                </a:moveTo>
                <a:lnTo>
                  <a:pt x="424" y="290"/>
                </a:lnTo>
                <a:lnTo>
                  <a:pt x="424" y="295"/>
                </a:lnTo>
                <a:lnTo>
                  <a:pt x="423" y="291"/>
                </a:lnTo>
                <a:lnTo>
                  <a:pt x="423" y="287"/>
                </a:lnTo>
                <a:close/>
                <a:moveTo>
                  <a:pt x="418" y="312"/>
                </a:moveTo>
                <a:lnTo>
                  <a:pt x="418" y="307"/>
                </a:lnTo>
                <a:lnTo>
                  <a:pt x="420" y="305"/>
                </a:lnTo>
                <a:lnTo>
                  <a:pt x="421" y="308"/>
                </a:lnTo>
                <a:lnTo>
                  <a:pt x="421" y="313"/>
                </a:lnTo>
                <a:lnTo>
                  <a:pt x="419" y="313"/>
                </a:lnTo>
                <a:lnTo>
                  <a:pt x="418" y="312"/>
                </a:lnTo>
                <a:lnTo>
                  <a:pt x="419" y="311"/>
                </a:lnTo>
                <a:lnTo>
                  <a:pt x="418" y="312"/>
                </a:lnTo>
                <a:close/>
                <a:moveTo>
                  <a:pt x="420" y="370"/>
                </a:moveTo>
                <a:lnTo>
                  <a:pt x="421" y="371"/>
                </a:lnTo>
                <a:lnTo>
                  <a:pt x="421" y="372"/>
                </a:lnTo>
                <a:lnTo>
                  <a:pt x="420" y="372"/>
                </a:lnTo>
                <a:lnTo>
                  <a:pt x="420" y="370"/>
                </a:lnTo>
                <a:close/>
                <a:moveTo>
                  <a:pt x="423" y="429"/>
                </a:moveTo>
                <a:lnTo>
                  <a:pt x="421" y="427"/>
                </a:lnTo>
                <a:lnTo>
                  <a:pt x="421" y="424"/>
                </a:lnTo>
                <a:lnTo>
                  <a:pt x="423" y="427"/>
                </a:lnTo>
                <a:lnTo>
                  <a:pt x="423" y="429"/>
                </a:lnTo>
                <a:lnTo>
                  <a:pt x="421" y="428"/>
                </a:lnTo>
                <a:lnTo>
                  <a:pt x="423" y="429"/>
                </a:lnTo>
                <a:close/>
                <a:moveTo>
                  <a:pt x="419" y="410"/>
                </a:moveTo>
                <a:lnTo>
                  <a:pt x="418" y="394"/>
                </a:lnTo>
                <a:lnTo>
                  <a:pt x="420" y="378"/>
                </a:lnTo>
                <a:lnTo>
                  <a:pt x="421" y="379"/>
                </a:lnTo>
                <a:lnTo>
                  <a:pt x="423" y="380"/>
                </a:lnTo>
                <a:lnTo>
                  <a:pt x="423" y="378"/>
                </a:lnTo>
                <a:lnTo>
                  <a:pt x="423" y="377"/>
                </a:lnTo>
                <a:lnTo>
                  <a:pt x="424" y="377"/>
                </a:lnTo>
                <a:lnTo>
                  <a:pt x="424" y="375"/>
                </a:lnTo>
                <a:lnTo>
                  <a:pt x="424" y="394"/>
                </a:lnTo>
                <a:lnTo>
                  <a:pt x="419" y="410"/>
                </a:lnTo>
                <a:lnTo>
                  <a:pt x="420" y="404"/>
                </a:lnTo>
                <a:lnTo>
                  <a:pt x="419" y="410"/>
                </a:lnTo>
                <a:close/>
                <a:moveTo>
                  <a:pt x="425" y="372"/>
                </a:moveTo>
                <a:lnTo>
                  <a:pt x="424" y="370"/>
                </a:lnTo>
                <a:lnTo>
                  <a:pt x="425" y="367"/>
                </a:lnTo>
                <a:lnTo>
                  <a:pt x="426" y="370"/>
                </a:lnTo>
                <a:lnTo>
                  <a:pt x="425" y="372"/>
                </a:lnTo>
                <a:close/>
                <a:moveTo>
                  <a:pt x="425" y="321"/>
                </a:moveTo>
                <a:lnTo>
                  <a:pt x="425" y="319"/>
                </a:lnTo>
                <a:lnTo>
                  <a:pt x="424" y="316"/>
                </a:lnTo>
                <a:lnTo>
                  <a:pt x="424" y="315"/>
                </a:lnTo>
                <a:lnTo>
                  <a:pt x="424" y="314"/>
                </a:lnTo>
                <a:lnTo>
                  <a:pt x="425" y="315"/>
                </a:lnTo>
                <a:lnTo>
                  <a:pt x="426" y="315"/>
                </a:lnTo>
                <a:lnTo>
                  <a:pt x="426" y="317"/>
                </a:lnTo>
                <a:lnTo>
                  <a:pt x="425" y="321"/>
                </a:lnTo>
                <a:lnTo>
                  <a:pt x="425" y="320"/>
                </a:lnTo>
                <a:lnTo>
                  <a:pt x="425" y="321"/>
                </a:lnTo>
                <a:close/>
                <a:moveTo>
                  <a:pt x="425" y="205"/>
                </a:moveTo>
                <a:lnTo>
                  <a:pt x="424" y="205"/>
                </a:lnTo>
                <a:lnTo>
                  <a:pt x="423" y="205"/>
                </a:lnTo>
                <a:lnTo>
                  <a:pt x="425" y="204"/>
                </a:lnTo>
                <a:lnTo>
                  <a:pt x="427" y="205"/>
                </a:lnTo>
                <a:lnTo>
                  <a:pt x="426" y="205"/>
                </a:lnTo>
                <a:lnTo>
                  <a:pt x="425" y="205"/>
                </a:lnTo>
                <a:close/>
                <a:moveTo>
                  <a:pt x="425" y="199"/>
                </a:moveTo>
                <a:lnTo>
                  <a:pt x="427" y="200"/>
                </a:lnTo>
                <a:lnTo>
                  <a:pt x="427" y="201"/>
                </a:lnTo>
                <a:lnTo>
                  <a:pt x="425" y="203"/>
                </a:lnTo>
                <a:lnTo>
                  <a:pt x="424" y="201"/>
                </a:lnTo>
                <a:lnTo>
                  <a:pt x="425" y="200"/>
                </a:lnTo>
                <a:lnTo>
                  <a:pt x="426" y="201"/>
                </a:lnTo>
                <a:lnTo>
                  <a:pt x="425" y="200"/>
                </a:lnTo>
                <a:lnTo>
                  <a:pt x="424" y="200"/>
                </a:lnTo>
                <a:lnTo>
                  <a:pt x="424" y="195"/>
                </a:lnTo>
                <a:lnTo>
                  <a:pt x="425" y="190"/>
                </a:lnTo>
                <a:lnTo>
                  <a:pt x="423" y="190"/>
                </a:lnTo>
                <a:lnTo>
                  <a:pt x="421" y="189"/>
                </a:lnTo>
                <a:lnTo>
                  <a:pt x="421" y="188"/>
                </a:lnTo>
                <a:lnTo>
                  <a:pt x="421" y="186"/>
                </a:lnTo>
                <a:lnTo>
                  <a:pt x="419" y="195"/>
                </a:lnTo>
                <a:lnTo>
                  <a:pt x="418" y="205"/>
                </a:lnTo>
                <a:lnTo>
                  <a:pt x="415" y="205"/>
                </a:lnTo>
                <a:lnTo>
                  <a:pt x="412" y="198"/>
                </a:lnTo>
                <a:lnTo>
                  <a:pt x="414" y="197"/>
                </a:lnTo>
                <a:lnTo>
                  <a:pt x="416" y="196"/>
                </a:lnTo>
                <a:lnTo>
                  <a:pt x="415" y="195"/>
                </a:lnTo>
                <a:lnTo>
                  <a:pt x="415" y="194"/>
                </a:lnTo>
                <a:lnTo>
                  <a:pt x="416" y="191"/>
                </a:lnTo>
                <a:lnTo>
                  <a:pt x="415" y="189"/>
                </a:lnTo>
                <a:lnTo>
                  <a:pt x="416" y="187"/>
                </a:lnTo>
                <a:lnTo>
                  <a:pt x="417" y="184"/>
                </a:lnTo>
                <a:lnTo>
                  <a:pt x="417" y="179"/>
                </a:lnTo>
                <a:lnTo>
                  <a:pt x="418" y="174"/>
                </a:lnTo>
                <a:lnTo>
                  <a:pt x="419" y="170"/>
                </a:lnTo>
                <a:lnTo>
                  <a:pt x="419" y="166"/>
                </a:lnTo>
                <a:lnTo>
                  <a:pt x="420" y="161"/>
                </a:lnTo>
                <a:lnTo>
                  <a:pt x="421" y="157"/>
                </a:lnTo>
                <a:lnTo>
                  <a:pt x="421" y="153"/>
                </a:lnTo>
                <a:lnTo>
                  <a:pt x="423" y="149"/>
                </a:lnTo>
                <a:lnTo>
                  <a:pt x="425" y="154"/>
                </a:lnTo>
                <a:lnTo>
                  <a:pt x="425" y="162"/>
                </a:lnTo>
                <a:lnTo>
                  <a:pt x="423" y="171"/>
                </a:lnTo>
                <a:lnTo>
                  <a:pt x="421" y="179"/>
                </a:lnTo>
                <a:lnTo>
                  <a:pt x="421" y="182"/>
                </a:lnTo>
                <a:lnTo>
                  <a:pt x="423" y="184"/>
                </a:lnTo>
                <a:lnTo>
                  <a:pt x="423" y="186"/>
                </a:lnTo>
                <a:lnTo>
                  <a:pt x="424" y="188"/>
                </a:lnTo>
                <a:lnTo>
                  <a:pt x="425" y="186"/>
                </a:lnTo>
                <a:lnTo>
                  <a:pt x="427" y="183"/>
                </a:lnTo>
                <a:lnTo>
                  <a:pt x="426" y="182"/>
                </a:lnTo>
                <a:lnTo>
                  <a:pt x="426" y="179"/>
                </a:lnTo>
                <a:lnTo>
                  <a:pt x="427" y="178"/>
                </a:lnTo>
                <a:lnTo>
                  <a:pt x="427" y="175"/>
                </a:lnTo>
                <a:lnTo>
                  <a:pt x="428" y="171"/>
                </a:lnTo>
                <a:lnTo>
                  <a:pt x="429" y="167"/>
                </a:lnTo>
                <a:lnTo>
                  <a:pt x="431" y="170"/>
                </a:lnTo>
                <a:lnTo>
                  <a:pt x="429" y="172"/>
                </a:lnTo>
                <a:lnTo>
                  <a:pt x="429" y="172"/>
                </a:lnTo>
                <a:lnTo>
                  <a:pt x="431" y="172"/>
                </a:lnTo>
                <a:lnTo>
                  <a:pt x="429" y="178"/>
                </a:lnTo>
                <a:lnTo>
                  <a:pt x="429" y="183"/>
                </a:lnTo>
                <a:lnTo>
                  <a:pt x="429" y="184"/>
                </a:lnTo>
                <a:lnTo>
                  <a:pt x="428" y="186"/>
                </a:lnTo>
                <a:lnTo>
                  <a:pt x="428" y="192"/>
                </a:lnTo>
                <a:lnTo>
                  <a:pt x="425" y="199"/>
                </a:lnTo>
                <a:lnTo>
                  <a:pt x="426" y="199"/>
                </a:lnTo>
                <a:lnTo>
                  <a:pt x="425" y="199"/>
                </a:lnTo>
                <a:close/>
                <a:moveTo>
                  <a:pt x="425" y="186"/>
                </a:moveTo>
                <a:lnTo>
                  <a:pt x="424" y="187"/>
                </a:lnTo>
                <a:lnTo>
                  <a:pt x="425" y="186"/>
                </a:lnTo>
                <a:lnTo>
                  <a:pt x="424" y="186"/>
                </a:lnTo>
                <a:lnTo>
                  <a:pt x="425" y="186"/>
                </a:lnTo>
                <a:close/>
                <a:moveTo>
                  <a:pt x="429" y="186"/>
                </a:moveTo>
                <a:lnTo>
                  <a:pt x="429" y="186"/>
                </a:lnTo>
                <a:lnTo>
                  <a:pt x="429" y="186"/>
                </a:lnTo>
                <a:close/>
                <a:moveTo>
                  <a:pt x="428" y="209"/>
                </a:moveTo>
                <a:lnTo>
                  <a:pt x="428" y="208"/>
                </a:lnTo>
                <a:lnTo>
                  <a:pt x="431" y="207"/>
                </a:lnTo>
                <a:lnTo>
                  <a:pt x="429" y="209"/>
                </a:lnTo>
                <a:lnTo>
                  <a:pt x="428" y="209"/>
                </a:lnTo>
                <a:close/>
                <a:moveTo>
                  <a:pt x="429" y="184"/>
                </a:moveTo>
                <a:lnTo>
                  <a:pt x="431" y="183"/>
                </a:lnTo>
                <a:lnTo>
                  <a:pt x="431" y="184"/>
                </a:lnTo>
                <a:lnTo>
                  <a:pt x="431" y="184"/>
                </a:lnTo>
                <a:lnTo>
                  <a:pt x="429" y="184"/>
                </a:lnTo>
                <a:lnTo>
                  <a:pt x="431" y="184"/>
                </a:lnTo>
                <a:lnTo>
                  <a:pt x="429" y="184"/>
                </a:lnTo>
                <a:close/>
                <a:moveTo>
                  <a:pt x="431" y="166"/>
                </a:moveTo>
                <a:lnTo>
                  <a:pt x="431" y="166"/>
                </a:lnTo>
                <a:lnTo>
                  <a:pt x="431" y="165"/>
                </a:lnTo>
                <a:lnTo>
                  <a:pt x="432" y="166"/>
                </a:lnTo>
                <a:lnTo>
                  <a:pt x="431" y="166"/>
                </a:lnTo>
                <a:close/>
                <a:moveTo>
                  <a:pt x="434" y="325"/>
                </a:moveTo>
                <a:lnTo>
                  <a:pt x="433" y="325"/>
                </a:lnTo>
                <a:lnTo>
                  <a:pt x="433" y="325"/>
                </a:lnTo>
                <a:lnTo>
                  <a:pt x="432" y="323"/>
                </a:lnTo>
                <a:lnTo>
                  <a:pt x="433" y="320"/>
                </a:lnTo>
                <a:lnTo>
                  <a:pt x="434" y="322"/>
                </a:lnTo>
                <a:lnTo>
                  <a:pt x="434" y="325"/>
                </a:lnTo>
                <a:close/>
                <a:moveTo>
                  <a:pt x="436" y="338"/>
                </a:moveTo>
                <a:lnTo>
                  <a:pt x="435" y="338"/>
                </a:lnTo>
                <a:lnTo>
                  <a:pt x="434" y="338"/>
                </a:lnTo>
                <a:lnTo>
                  <a:pt x="435" y="337"/>
                </a:lnTo>
                <a:lnTo>
                  <a:pt x="436" y="338"/>
                </a:lnTo>
                <a:lnTo>
                  <a:pt x="436" y="338"/>
                </a:lnTo>
                <a:lnTo>
                  <a:pt x="436" y="338"/>
                </a:lnTo>
                <a:close/>
                <a:moveTo>
                  <a:pt x="437" y="332"/>
                </a:moveTo>
                <a:lnTo>
                  <a:pt x="435" y="333"/>
                </a:lnTo>
                <a:lnTo>
                  <a:pt x="436" y="331"/>
                </a:lnTo>
                <a:lnTo>
                  <a:pt x="436" y="332"/>
                </a:lnTo>
                <a:lnTo>
                  <a:pt x="437" y="332"/>
                </a:lnTo>
                <a:close/>
                <a:moveTo>
                  <a:pt x="437" y="337"/>
                </a:moveTo>
                <a:lnTo>
                  <a:pt x="439" y="337"/>
                </a:lnTo>
                <a:lnTo>
                  <a:pt x="437" y="338"/>
                </a:lnTo>
                <a:lnTo>
                  <a:pt x="436" y="337"/>
                </a:lnTo>
                <a:lnTo>
                  <a:pt x="437" y="337"/>
                </a:lnTo>
                <a:close/>
                <a:moveTo>
                  <a:pt x="437" y="322"/>
                </a:moveTo>
                <a:lnTo>
                  <a:pt x="436" y="325"/>
                </a:lnTo>
                <a:lnTo>
                  <a:pt x="437" y="328"/>
                </a:lnTo>
                <a:lnTo>
                  <a:pt x="435" y="324"/>
                </a:lnTo>
                <a:lnTo>
                  <a:pt x="437" y="322"/>
                </a:lnTo>
                <a:close/>
                <a:moveTo>
                  <a:pt x="432" y="116"/>
                </a:moveTo>
                <a:lnTo>
                  <a:pt x="431" y="116"/>
                </a:lnTo>
                <a:lnTo>
                  <a:pt x="431" y="115"/>
                </a:lnTo>
                <a:lnTo>
                  <a:pt x="432" y="115"/>
                </a:lnTo>
                <a:lnTo>
                  <a:pt x="433" y="116"/>
                </a:lnTo>
                <a:lnTo>
                  <a:pt x="435" y="114"/>
                </a:lnTo>
                <a:lnTo>
                  <a:pt x="439" y="115"/>
                </a:lnTo>
                <a:lnTo>
                  <a:pt x="440" y="116"/>
                </a:lnTo>
                <a:lnTo>
                  <a:pt x="441" y="117"/>
                </a:lnTo>
                <a:lnTo>
                  <a:pt x="442" y="120"/>
                </a:lnTo>
                <a:lnTo>
                  <a:pt x="443" y="120"/>
                </a:lnTo>
                <a:lnTo>
                  <a:pt x="436" y="121"/>
                </a:lnTo>
                <a:lnTo>
                  <a:pt x="432" y="116"/>
                </a:lnTo>
                <a:lnTo>
                  <a:pt x="432" y="117"/>
                </a:lnTo>
                <a:lnTo>
                  <a:pt x="432" y="116"/>
                </a:lnTo>
                <a:close/>
                <a:moveTo>
                  <a:pt x="441" y="283"/>
                </a:moveTo>
                <a:lnTo>
                  <a:pt x="441" y="283"/>
                </a:lnTo>
                <a:lnTo>
                  <a:pt x="442" y="283"/>
                </a:lnTo>
                <a:lnTo>
                  <a:pt x="442" y="284"/>
                </a:lnTo>
                <a:lnTo>
                  <a:pt x="441" y="283"/>
                </a:lnTo>
                <a:lnTo>
                  <a:pt x="441" y="283"/>
                </a:lnTo>
                <a:lnTo>
                  <a:pt x="441" y="283"/>
                </a:lnTo>
                <a:lnTo>
                  <a:pt x="441" y="283"/>
                </a:lnTo>
                <a:lnTo>
                  <a:pt x="441" y="283"/>
                </a:lnTo>
                <a:close/>
                <a:moveTo>
                  <a:pt x="447" y="287"/>
                </a:moveTo>
                <a:lnTo>
                  <a:pt x="445" y="295"/>
                </a:lnTo>
                <a:lnTo>
                  <a:pt x="444" y="303"/>
                </a:lnTo>
                <a:lnTo>
                  <a:pt x="443" y="304"/>
                </a:lnTo>
                <a:lnTo>
                  <a:pt x="441" y="303"/>
                </a:lnTo>
                <a:lnTo>
                  <a:pt x="443" y="295"/>
                </a:lnTo>
                <a:lnTo>
                  <a:pt x="443" y="287"/>
                </a:lnTo>
                <a:lnTo>
                  <a:pt x="444" y="281"/>
                </a:lnTo>
                <a:lnTo>
                  <a:pt x="444" y="277"/>
                </a:lnTo>
                <a:lnTo>
                  <a:pt x="445" y="277"/>
                </a:lnTo>
                <a:lnTo>
                  <a:pt x="448" y="277"/>
                </a:lnTo>
                <a:lnTo>
                  <a:pt x="447" y="281"/>
                </a:lnTo>
                <a:lnTo>
                  <a:pt x="447" y="287"/>
                </a:lnTo>
                <a:close/>
                <a:moveTo>
                  <a:pt x="445" y="270"/>
                </a:moveTo>
                <a:lnTo>
                  <a:pt x="447" y="270"/>
                </a:lnTo>
                <a:lnTo>
                  <a:pt x="448" y="270"/>
                </a:lnTo>
                <a:lnTo>
                  <a:pt x="448" y="274"/>
                </a:lnTo>
                <a:lnTo>
                  <a:pt x="444" y="275"/>
                </a:lnTo>
                <a:lnTo>
                  <a:pt x="445" y="272"/>
                </a:lnTo>
                <a:lnTo>
                  <a:pt x="445" y="270"/>
                </a:lnTo>
                <a:close/>
                <a:moveTo>
                  <a:pt x="444" y="136"/>
                </a:moveTo>
                <a:lnTo>
                  <a:pt x="445" y="137"/>
                </a:lnTo>
                <a:lnTo>
                  <a:pt x="445" y="139"/>
                </a:lnTo>
                <a:lnTo>
                  <a:pt x="443" y="138"/>
                </a:lnTo>
                <a:lnTo>
                  <a:pt x="444" y="136"/>
                </a:lnTo>
                <a:close/>
                <a:moveTo>
                  <a:pt x="443" y="121"/>
                </a:moveTo>
                <a:lnTo>
                  <a:pt x="444" y="120"/>
                </a:lnTo>
                <a:lnTo>
                  <a:pt x="444" y="118"/>
                </a:lnTo>
                <a:lnTo>
                  <a:pt x="445" y="118"/>
                </a:lnTo>
                <a:lnTo>
                  <a:pt x="447" y="117"/>
                </a:lnTo>
                <a:lnTo>
                  <a:pt x="445" y="120"/>
                </a:lnTo>
                <a:lnTo>
                  <a:pt x="443" y="121"/>
                </a:lnTo>
                <a:close/>
                <a:moveTo>
                  <a:pt x="449" y="244"/>
                </a:moveTo>
                <a:lnTo>
                  <a:pt x="449" y="246"/>
                </a:lnTo>
                <a:lnTo>
                  <a:pt x="448" y="247"/>
                </a:lnTo>
                <a:lnTo>
                  <a:pt x="448" y="246"/>
                </a:lnTo>
                <a:lnTo>
                  <a:pt x="449" y="244"/>
                </a:lnTo>
                <a:close/>
                <a:moveTo>
                  <a:pt x="452" y="292"/>
                </a:moveTo>
                <a:lnTo>
                  <a:pt x="452" y="292"/>
                </a:lnTo>
                <a:lnTo>
                  <a:pt x="453" y="294"/>
                </a:lnTo>
                <a:lnTo>
                  <a:pt x="452" y="294"/>
                </a:lnTo>
                <a:lnTo>
                  <a:pt x="452" y="292"/>
                </a:lnTo>
                <a:close/>
                <a:moveTo>
                  <a:pt x="453" y="296"/>
                </a:moveTo>
                <a:lnTo>
                  <a:pt x="452" y="295"/>
                </a:lnTo>
                <a:lnTo>
                  <a:pt x="453" y="294"/>
                </a:lnTo>
                <a:lnTo>
                  <a:pt x="453" y="295"/>
                </a:lnTo>
                <a:lnTo>
                  <a:pt x="453" y="296"/>
                </a:lnTo>
                <a:lnTo>
                  <a:pt x="453" y="295"/>
                </a:lnTo>
                <a:lnTo>
                  <a:pt x="453" y="296"/>
                </a:lnTo>
                <a:close/>
                <a:moveTo>
                  <a:pt x="459" y="167"/>
                </a:moveTo>
                <a:lnTo>
                  <a:pt x="460" y="169"/>
                </a:lnTo>
                <a:lnTo>
                  <a:pt x="460" y="170"/>
                </a:lnTo>
                <a:lnTo>
                  <a:pt x="460" y="170"/>
                </a:lnTo>
                <a:lnTo>
                  <a:pt x="460" y="170"/>
                </a:lnTo>
                <a:lnTo>
                  <a:pt x="459" y="169"/>
                </a:lnTo>
                <a:lnTo>
                  <a:pt x="459" y="167"/>
                </a:lnTo>
                <a:lnTo>
                  <a:pt x="460" y="167"/>
                </a:lnTo>
                <a:lnTo>
                  <a:pt x="459" y="167"/>
                </a:lnTo>
                <a:close/>
                <a:moveTo>
                  <a:pt x="460" y="172"/>
                </a:moveTo>
                <a:lnTo>
                  <a:pt x="461" y="172"/>
                </a:lnTo>
                <a:lnTo>
                  <a:pt x="462" y="172"/>
                </a:lnTo>
                <a:lnTo>
                  <a:pt x="461" y="173"/>
                </a:lnTo>
                <a:lnTo>
                  <a:pt x="460" y="173"/>
                </a:lnTo>
                <a:lnTo>
                  <a:pt x="460" y="173"/>
                </a:lnTo>
                <a:lnTo>
                  <a:pt x="459" y="172"/>
                </a:lnTo>
                <a:lnTo>
                  <a:pt x="459" y="173"/>
                </a:lnTo>
                <a:lnTo>
                  <a:pt x="459" y="173"/>
                </a:lnTo>
                <a:lnTo>
                  <a:pt x="459" y="172"/>
                </a:lnTo>
                <a:lnTo>
                  <a:pt x="460" y="172"/>
                </a:lnTo>
                <a:close/>
                <a:moveTo>
                  <a:pt x="459" y="173"/>
                </a:moveTo>
                <a:lnTo>
                  <a:pt x="460" y="174"/>
                </a:lnTo>
                <a:lnTo>
                  <a:pt x="459" y="175"/>
                </a:lnTo>
                <a:lnTo>
                  <a:pt x="459" y="174"/>
                </a:lnTo>
                <a:lnTo>
                  <a:pt x="459" y="173"/>
                </a:lnTo>
                <a:close/>
                <a:moveTo>
                  <a:pt x="456" y="183"/>
                </a:moveTo>
                <a:lnTo>
                  <a:pt x="457" y="179"/>
                </a:lnTo>
                <a:lnTo>
                  <a:pt x="459" y="176"/>
                </a:lnTo>
                <a:lnTo>
                  <a:pt x="460" y="179"/>
                </a:lnTo>
                <a:lnTo>
                  <a:pt x="460" y="181"/>
                </a:lnTo>
                <a:lnTo>
                  <a:pt x="460" y="183"/>
                </a:lnTo>
                <a:lnTo>
                  <a:pt x="459" y="186"/>
                </a:lnTo>
                <a:lnTo>
                  <a:pt x="457" y="187"/>
                </a:lnTo>
                <a:lnTo>
                  <a:pt x="456" y="190"/>
                </a:lnTo>
                <a:lnTo>
                  <a:pt x="456" y="190"/>
                </a:lnTo>
                <a:lnTo>
                  <a:pt x="455" y="190"/>
                </a:lnTo>
                <a:lnTo>
                  <a:pt x="456" y="187"/>
                </a:lnTo>
                <a:lnTo>
                  <a:pt x="456" y="183"/>
                </a:lnTo>
                <a:lnTo>
                  <a:pt x="457" y="182"/>
                </a:lnTo>
                <a:lnTo>
                  <a:pt x="456" y="183"/>
                </a:lnTo>
                <a:close/>
                <a:moveTo>
                  <a:pt x="457" y="191"/>
                </a:moveTo>
                <a:lnTo>
                  <a:pt x="456" y="190"/>
                </a:lnTo>
                <a:lnTo>
                  <a:pt x="457" y="190"/>
                </a:lnTo>
                <a:lnTo>
                  <a:pt x="457" y="190"/>
                </a:lnTo>
                <a:lnTo>
                  <a:pt x="457" y="191"/>
                </a:lnTo>
                <a:close/>
                <a:moveTo>
                  <a:pt x="452" y="136"/>
                </a:moveTo>
                <a:lnTo>
                  <a:pt x="453" y="137"/>
                </a:lnTo>
                <a:lnTo>
                  <a:pt x="453" y="139"/>
                </a:lnTo>
                <a:lnTo>
                  <a:pt x="451" y="138"/>
                </a:lnTo>
                <a:lnTo>
                  <a:pt x="452" y="136"/>
                </a:lnTo>
                <a:close/>
                <a:moveTo>
                  <a:pt x="455" y="220"/>
                </a:moveTo>
                <a:lnTo>
                  <a:pt x="453" y="220"/>
                </a:lnTo>
                <a:lnTo>
                  <a:pt x="452" y="220"/>
                </a:lnTo>
                <a:lnTo>
                  <a:pt x="452" y="222"/>
                </a:lnTo>
                <a:lnTo>
                  <a:pt x="451" y="223"/>
                </a:lnTo>
                <a:lnTo>
                  <a:pt x="451" y="221"/>
                </a:lnTo>
                <a:lnTo>
                  <a:pt x="451" y="219"/>
                </a:lnTo>
                <a:lnTo>
                  <a:pt x="452" y="219"/>
                </a:lnTo>
                <a:lnTo>
                  <a:pt x="455" y="217"/>
                </a:lnTo>
                <a:lnTo>
                  <a:pt x="453" y="216"/>
                </a:lnTo>
                <a:lnTo>
                  <a:pt x="452" y="216"/>
                </a:lnTo>
                <a:lnTo>
                  <a:pt x="453" y="215"/>
                </a:lnTo>
                <a:lnTo>
                  <a:pt x="455" y="215"/>
                </a:lnTo>
                <a:lnTo>
                  <a:pt x="455" y="217"/>
                </a:lnTo>
                <a:lnTo>
                  <a:pt x="455" y="220"/>
                </a:lnTo>
                <a:lnTo>
                  <a:pt x="455" y="219"/>
                </a:lnTo>
                <a:lnTo>
                  <a:pt x="455" y="220"/>
                </a:lnTo>
                <a:close/>
                <a:moveTo>
                  <a:pt x="457" y="201"/>
                </a:moveTo>
                <a:lnTo>
                  <a:pt x="457" y="204"/>
                </a:lnTo>
                <a:lnTo>
                  <a:pt x="455" y="206"/>
                </a:lnTo>
                <a:lnTo>
                  <a:pt x="453" y="204"/>
                </a:lnTo>
                <a:lnTo>
                  <a:pt x="457" y="199"/>
                </a:lnTo>
                <a:lnTo>
                  <a:pt x="457" y="200"/>
                </a:lnTo>
                <a:lnTo>
                  <a:pt x="457" y="201"/>
                </a:lnTo>
                <a:lnTo>
                  <a:pt x="457" y="201"/>
                </a:lnTo>
                <a:lnTo>
                  <a:pt x="457" y="201"/>
                </a:lnTo>
                <a:close/>
                <a:moveTo>
                  <a:pt x="460" y="206"/>
                </a:moveTo>
                <a:lnTo>
                  <a:pt x="459" y="207"/>
                </a:lnTo>
                <a:lnTo>
                  <a:pt x="458" y="206"/>
                </a:lnTo>
                <a:lnTo>
                  <a:pt x="458" y="206"/>
                </a:lnTo>
                <a:lnTo>
                  <a:pt x="458" y="205"/>
                </a:lnTo>
                <a:lnTo>
                  <a:pt x="459" y="206"/>
                </a:lnTo>
                <a:lnTo>
                  <a:pt x="460" y="206"/>
                </a:lnTo>
                <a:lnTo>
                  <a:pt x="459" y="206"/>
                </a:lnTo>
                <a:lnTo>
                  <a:pt x="460" y="206"/>
                </a:lnTo>
                <a:close/>
                <a:moveTo>
                  <a:pt x="458" y="200"/>
                </a:moveTo>
                <a:lnTo>
                  <a:pt x="458" y="200"/>
                </a:lnTo>
                <a:lnTo>
                  <a:pt x="458" y="200"/>
                </a:lnTo>
                <a:lnTo>
                  <a:pt x="458" y="200"/>
                </a:lnTo>
                <a:lnTo>
                  <a:pt x="458" y="199"/>
                </a:lnTo>
                <a:lnTo>
                  <a:pt x="459" y="200"/>
                </a:lnTo>
                <a:lnTo>
                  <a:pt x="458" y="200"/>
                </a:lnTo>
                <a:lnTo>
                  <a:pt x="458" y="200"/>
                </a:lnTo>
                <a:lnTo>
                  <a:pt x="458" y="200"/>
                </a:lnTo>
                <a:close/>
                <a:moveTo>
                  <a:pt x="460" y="191"/>
                </a:moveTo>
                <a:lnTo>
                  <a:pt x="458" y="194"/>
                </a:lnTo>
                <a:lnTo>
                  <a:pt x="457" y="198"/>
                </a:lnTo>
                <a:lnTo>
                  <a:pt x="456" y="198"/>
                </a:lnTo>
                <a:lnTo>
                  <a:pt x="453" y="197"/>
                </a:lnTo>
                <a:lnTo>
                  <a:pt x="456" y="195"/>
                </a:lnTo>
                <a:lnTo>
                  <a:pt x="456" y="191"/>
                </a:lnTo>
                <a:lnTo>
                  <a:pt x="458" y="191"/>
                </a:lnTo>
                <a:lnTo>
                  <a:pt x="460" y="190"/>
                </a:lnTo>
                <a:lnTo>
                  <a:pt x="460" y="191"/>
                </a:lnTo>
                <a:lnTo>
                  <a:pt x="460" y="191"/>
                </a:lnTo>
                <a:close/>
                <a:moveTo>
                  <a:pt x="460" y="192"/>
                </a:moveTo>
                <a:lnTo>
                  <a:pt x="460" y="192"/>
                </a:lnTo>
                <a:lnTo>
                  <a:pt x="460" y="192"/>
                </a:lnTo>
                <a:close/>
                <a:moveTo>
                  <a:pt x="460" y="195"/>
                </a:moveTo>
                <a:lnTo>
                  <a:pt x="460" y="194"/>
                </a:lnTo>
                <a:lnTo>
                  <a:pt x="461" y="192"/>
                </a:lnTo>
                <a:lnTo>
                  <a:pt x="461" y="189"/>
                </a:lnTo>
                <a:lnTo>
                  <a:pt x="464" y="187"/>
                </a:lnTo>
                <a:lnTo>
                  <a:pt x="464" y="192"/>
                </a:lnTo>
                <a:lnTo>
                  <a:pt x="460" y="195"/>
                </a:lnTo>
                <a:lnTo>
                  <a:pt x="460" y="195"/>
                </a:lnTo>
                <a:lnTo>
                  <a:pt x="460" y="195"/>
                </a:lnTo>
                <a:close/>
                <a:moveTo>
                  <a:pt x="462" y="197"/>
                </a:moveTo>
                <a:lnTo>
                  <a:pt x="462" y="197"/>
                </a:lnTo>
                <a:lnTo>
                  <a:pt x="461" y="196"/>
                </a:lnTo>
                <a:lnTo>
                  <a:pt x="462" y="196"/>
                </a:lnTo>
                <a:lnTo>
                  <a:pt x="464" y="196"/>
                </a:lnTo>
                <a:lnTo>
                  <a:pt x="464" y="197"/>
                </a:lnTo>
                <a:lnTo>
                  <a:pt x="464" y="197"/>
                </a:lnTo>
                <a:lnTo>
                  <a:pt x="464" y="197"/>
                </a:lnTo>
                <a:lnTo>
                  <a:pt x="462" y="197"/>
                </a:lnTo>
                <a:close/>
                <a:moveTo>
                  <a:pt x="464" y="182"/>
                </a:moveTo>
                <a:lnTo>
                  <a:pt x="464" y="184"/>
                </a:lnTo>
                <a:lnTo>
                  <a:pt x="464" y="187"/>
                </a:lnTo>
                <a:lnTo>
                  <a:pt x="462" y="183"/>
                </a:lnTo>
                <a:lnTo>
                  <a:pt x="464" y="179"/>
                </a:lnTo>
                <a:lnTo>
                  <a:pt x="465" y="181"/>
                </a:lnTo>
                <a:lnTo>
                  <a:pt x="464" y="182"/>
                </a:lnTo>
                <a:lnTo>
                  <a:pt x="465" y="183"/>
                </a:lnTo>
                <a:lnTo>
                  <a:pt x="464" y="182"/>
                </a:lnTo>
                <a:close/>
                <a:moveTo>
                  <a:pt x="464" y="178"/>
                </a:moveTo>
                <a:lnTo>
                  <a:pt x="464" y="174"/>
                </a:lnTo>
                <a:lnTo>
                  <a:pt x="467" y="173"/>
                </a:lnTo>
                <a:lnTo>
                  <a:pt x="466" y="175"/>
                </a:lnTo>
                <a:lnTo>
                  <a:pt x="464" y="178"/>
                </a:lnTo>
                <a:close/>
                <a:moveTo>
                  <a:pt x="469" y="158"/>
                </a:moveTo>
                <a:lnTo>
                  <a:pt x="468" y="156"/>
                </a:lnTo>
                <a:lnTo>
                  <a:pt x="467" y="153"/>
                </a:lnTo>
                <a:lnTo>
                  <a:pt x="468" y="151"/>
                </a:lnTo>
                <a:lnTo>
                  <a:pt x="469" y="151"/>
                </a:lnTo>
                <a:lnTo>
                  <a:pt x="469" y="153"/>
                </a:lnTo>
                <a:lnTo>
                  <a:pt x="470" y="154"/>
                </a:lnTo>
                <a:lnTo>
                  <a:pt x="469" y="156"/>
                </a:lnTo>
                <a:lnTo>
                  <a:pt x="469" y="158"/>
                </a:lnTo>
                <a:lnTo>
                  <a:pt x="468" y="157"/>
                </a:lnTo>
                <a:lnTo>
                  <a:pt x="469" y="158"/>
                </a:lnTo>
                <a:close/>
                <a:moveTo>
                  <a:pt x="481" y="176"/>
                </a:moveTo>
                <a:lnTo>
                  <a:pt x="481" y="176"/>
                </a:lnTo>
                <a:lnTo>
                  <a:pt x="481" y="176"/>
                </a:lnTo>
                <a:lnTo>
                  <a:pt x="481" y="176"/>
                </a:lnTo>
                <a:lnTo>
                  <a:pt x="481" y="176"/>
                </a:lnTo>
                <a:close/>
                <a:moveTo>
                  <a:pt x="457" y="502"/>
                </a:moveTo>
                <a:lnTo>
                  <a:pt x="458" y="502"/>
                </a:lnTo>
                <a:lnTo>
                  <a:pt x="458" y="502"/>
                </a:lnTo>
                <a:lnTo>
                  <a:pt x="457" y="502"/>
                </a:lnTo>
                <a:lnTo>
                  <a:pt x="457" y="502"/>
                </a:lnTo>
                <a:close/>
                <a:moveTo>
                  <a:pt x="466" y="419"/>
                </a:moveTo>
                <a:lnTo>
                  <a:pt x="466" y="419"/>
                </a:lnTo>
                <a:lnTo>
                  <a:pt x="466" y="419"/>
                </a:lnTo>
                <a:close/>
                <a:moveTo>
                  <a:pt x="474" y="349"/>
                </a:moveTo>
                <a:lnTo>
                  <a:pt x="474" y="349"/>
                </a:lnTo>
                <a:lnTo>
                  <a:pt x="475" y="349"/>
                </a:lnTo>
                <a:lnTo>
                  <a:pt x="474" y="350"/>
                </a:lnTo>
                <a:lnTo>
                  <a:pt x="474" y="349"/>
                </a:lnTo>
                <a:close/>
                <a:moveTo>
                  <a:pt x="474" y="373"/>
                </a:moveTo>
                <a:lnTo>
                  <a:pt x="473" y="373"/>
                </a:lnTo>
                <a:lnTo>
                  <a:pt x="474" y="373"/>
                </a:lnTo>
                <a:close/>
                <a:moveTo>
                  <a:pt x="473" y="373"/>
                </a:moveTo>
                <a:lnTo>
                  <a:pt x="473" y="373"/>
                </a:lnTo>
                <a:lnTo>
                  <a:pt x="473" y="373"/>
                </a:lnTo>
                <a:lnTo>
                  <a:pt x="473" y="373"/>
                </a:lnTo>
                <a:lnTo>
                  <a:pt x="473" y="373"/>
                </a:lnTo>
                <a:close/>
                <a:moveTo>
                  <a:pt x="472" y="373"/>
                </a:moveTo>
                <a:lnTo>
                  <a:pt x="472" y="373"/>
                </a:lnTo>
                <a:lnTo>
                  <a:pt x="472" y="373"/>
                </a:lnTo>
                <a:close/>
                <a:moveTo>
                  <a:pt x="472" y="374"/>
                </a:moveTo>
                <a:lnTo>
                  <a:pt x="472" y="374"/>
                </a:lnTo>
                <a:lnTo>
                  <a:pt x="472" y="374"/>
                </a:lnTo>
                <a:lnTo>
                  <a:pt x="472" y="374"/>
                </a:lnTo>
                <a:lnTo>
                  <a:pt x="470" y="374"/>
                </a:lnTo>
                <a:lnTo>
                  <a:pt x="472" y="374"/>
                </a:lnTo>
                <a:lnTo>
                  <a:pt x="472" y="374"/>
                </a:lnTo>
                <a:close/>
                <a:moveTo>
                  <a:pt x="468" y="385"/>
                </a:moveTo>
                <a:lnTo>
                  <a:pt x="469" y="383"/>
                </a:lnTo>
                <a:lnTo>
                  <a:pt x="470" y="383"/>
                </a:lnTo>
                <a:lnTo>
                  <a:pt x="470" y="388"/>
                </a:lnTo>
                <a:lnTo>
                  <a:pt x="469" y="391"/>
                </a:lnTo>
                <a:lnTo>
                  <a:pt x="468" y="392"/>
                </a:lnTo>
                <a:lnTo>
                  <a:pt x="469" y="394"/>
                </a:lnTo>
                <a:lnTo>
                  <a:pt x="468" y="395"/>
                </a:lnTo>
                <a:lnTo>
                  <a:pt x="467" y="395"/>
                </a:lnTo>
                <a:lnTo>
                  <a:pt x="467" y="398"/>
                </a:lnTo>
                <a:lnTo>
                  <a:pt x="467" y="403"/>
                </a:lnTo>
                <a:lnTo>
                  <a:pt x="464" y="392"/>
                </a:lnTo>
                <a:lnTo>
                  <a:pt x="466" y="380"/>
                </a:lnTo>
                <a:lnTo>
                  <a:pt x="468" y="382"/>
                </a:lnTo>
                <a:lnTo>
                  <a:pt x="468" y="385"/>
                </a:lnTo>
                <a:lnTo>
                  <a:pt x="468" y="383"/>
                </a:lnTo>
                <a:lnTo>
                  <a:pt x="468" y="385"/>
                </a:lnTo>
                <a:close/>
                <a:moveTo>
                  <a:pt x="480" y="234"/>
                </a:moveTo>
                <a:lnTo>
                  <a:pt x="478" y="233"/>
                </a:lnTo>
                <a:lnTo>
                  <a:pt x="480" y="233"/>
                </a:lnTo>
                <a:lnTo>
                  <a:pt x="480" y="233"/>
                </a:lnTo>
                <a:lnTo>
                  <a:pt x="480" y="234"/>
                </a:lnTo>
                <a:lnTo>
                  <a:pt x="480" y="234"/>
                </a:lnTo>
                <a:lnTo>
                  <a:pt x="480" y="234"/>
                </a:lnTo>
                <a:close/>
                <a:moveTo>
                  <a:pt x="515" y="173"/>
                </a:moveTo>
                <a:lnTo>
                  <a:pt x="516" y="174"/>
                </a:lnTo>
                <a:lnTo>
                  <a:pt x="516" y="175"/>
                </a:lnTo>
                <a:lnTo>
                  <a:pt x="515" y="175"/>
                </a:lnTo>
                <a:lnTo>
                  <a:pt x="515" y="173"/>
                </a:lnTo>
                <a:close/>
                <a:moveTo>
                  <a:pt x="531" y="148"/>
                </a:moveTo>
                <a:lnTo>
                  <a:pt x="530" y="146"/>
                </a:lnTo>
                <a:lnTo>
                  <a:pt x="532" y="146"/>
                </a:lnTo>
                <a:lnTo>
                  <a:pt x="532" y="147"/>
                </a:lnTo>
                <a:lnTo>
                  <a:pt x="531" y="148"/>
                </a:lnTo>
                <a:lnTo>
                  <a:pt x="531" y="147"/>
                </a:lnTo>
                <a:lnTo>
                  <a:pt x="531" y="148"/>
                </a:lnTo>
                <a:close/>
                <a:moveTo>
                  <a:pt x="531" y="304"/>
                </a:moveTo>
                <a:lnTo>
                  <a:pt x="530" y="304"/>
                </a:lnTo>
                <a:lnTo>
                  <a:pt x="528" y="304"/>
                </a:lnTo>
                <a:lnTo>
                  <a:pt x="527" y="302"/>
                </a:lnTo>
                <a:lnTo>
                  <a:pt x="528" y="298"/>
                </a:lnTo>
                <a:lnTo>
                  <a:pt x="530" y="300"/>
                </a:lnTo>
                <a:lnTo>
                  <a:pt x="531" y="304"/>
                </a:lnTo>
                <a:lnTo>
                  <a:pt x="531" y="304"/>
                </a:lnTo>
                <a:lnTo>
                  <a:pt x="531" y="304"/>
                </a:lnTo>
                <a:close/>
                <a:moveTo>
                  <a:pt x="531" y="305"/>
                </a:moveTo>
                <a:lnTo>
                  <a:pt x="531" y="305"/>
                </a:lnTo>
                <a:lnTo>
                  <a:pt x="531" y="305"/>
                </a:lnTo>
                <a:close/>
                <a:moveTo>
                  <a:pt x="549" y="158"/>
                </a:moveTo>
                <a:lnTo>
                  <a:pt x="550" y="155"/>
                </a:lnTo>
                <a:lnTo>
                  <a:pt x="554" y="155"/>
                </a:lnTo>
                <a:lnTo>
                  <a:pt x="556" y="158"/>
                </a:lnTo>
                <a:lnTo>
                  <a:pt x="557" y="163"/>
                </a:lnTo>
                <a:lnTo>
                  <a:pt x="554" y="161"/>
                </a:lnTo>
                <a:lnTo>
                  <a:pt x="549" y="158"/>
                </a:lnTo>
                <a:lnTo>
                  <a:pt x="550" y="158"/>
                </a:lnTo>
                <a:lnTo>
                  <a:pt x="549" y="158"/>
                </a:lnTo>
                <a:close/>
                <a:moveTo>
                  <a:pt x="557" y="173"/>
                </a:moveTo>
                <a:lnTo>
                  <a:pt x="557" y="173"/>
                </a:lnTo>
                <a:lnTo>
                  <a:pt x="556" y="172"/>
                </a:lnTo>
                <a:lnTo>
                  <a:pt x="557" y="172"/>
                </a:lnTo>
                <a:lnTo>
                  <a:pt x="557" y="173"/>
                </a:lnTo>
                <a:lnTo>
                  <a:pt x="557" y="173"/>
                </a:lnTo>
                <a:lnTo>
                  <a:pt x="557" y="173"/>
                </a:lnTo>
                <a:close/>
                <a:moveTo>
                  <a:pt x="561" y="367"/>
                </a:moveTo>
                <a:lnTo>
                  <a:pt x="559" y="366"/>
                </a:lnTo>
                <a:lnTo>
                  <a:pt x="560" y="364"/>
                </a:lnTo>
                <a:lnTo>
                  <a:pt x="561" y="365"/>
                </a:lnTo>
                <a:lnTo>
                  <a:pt x="561" y="367"/>
                </a:lnTo>
                <a:close/>
                <a:moveTo>
                  <a:pt x="563" y="283"/>
                </a:moveTo>
                <a:lnTo>
                  <a:pt x="561" y="280"/>
                </a:lnTo>
                <a:lnTo>
                  <a:pt x="561" y="277"/>
                </a:lnTo>
                <a:lnTo>
                  <a:pt x="564" y="280"/>
                </a:lnTo>
                <a:lnTo>
                  <a:pt x="563" y="283"/>
                </a:lnTo>
                <a:close/>
                <a:moveTo>
                  <a:pt x="565" y="262"/>
                </a:moveTo>
                <a:lnTo>
                  <a:pt x="564" y="261"/>
                </a:lnTo>
                <a:lnTo>
                  <a:pt x="564" y="259"/>
                </a:lnTo>
                <a:lnTo>
                  <a:pt x="565" y="258"/>
                </a:lnTo>
                <a:lnTo>
                  <a:pt x="565" y="258"/>
                </a:lnTo>
                <a:lnTo>
                  <a:pt x="566" y="261"/>
                </a:lnTo>
                <a:lnTo>
                  <a:pt x="565" y="262"/>
                </a:lnTo>
                <a:lnTo>
                  <a:pt x="565" y="262"/>
                </a:lnTo>
                <a:lnTo>
                  <a:pt x="565" y="262"/>
                </a:lnTo>
                <a:close/>
                <a:moveTo>
                  <a:pt x="567" y="280"/>
                </a:moveTo>
                <a:lnTo>
                  <a:pt x="566" y="280"/>
                </a:lnTo>
                <a:lnTo>
                  <a:pt x="565" y="279"/>
                </a:lnTo>
                <a:lnTo>
                  <a:pt x="566" y="279"/>
                </a:lnTo>
                <a:lnTo>
                  <a:pt x="566" y="278"/>
                </a:lnTo>
                <a:lnTo>
                  <a:pt x="567" y="279"/>
                </a:lnTo>
                <a:lnTo>
                  <a:pt x="567" y="280"/>
                </a:lnTo>
                <a:lnTo>
                  <a:pt x="567" y="280"/>
                </a:lnTo>
                <a:lnTo>
                  <a:pt x="567" y="280"/>
                </a:lnTo>
                <a:close/>
                <a:moveTo>
                  <a:pt x="571" y="244"/>
                </a:moveTo>
                <a:lnTo>
                  <a:pt x="571" y="244"/>
                </a:lnTo>
                <a:lnTo>
                  <a:pt x="571" y="244"/>
                </a:lnTo>
                <a:lnTo>
                  <a:pt x="571" y="246"/>
                </a:lnTo>
                <a:lnTo>
                  <a:pt x="571" y="244"/>
                </a:lnTo>
                <a:close/>
                <a:moveTo>
                  <a:pt x="582" y="216"/>
                </a:moveTo>
                <a:lnTo>
                  <a:pt x="583" y="216"/>
                </a:lnTo>
                <a:lnTo>
                  <a:pt x="583" y="217"/>
                </a:lnTo>
                <a:lnTo>
                  <a:pt x="582" y="217"/>
                </a:lnTo>
                <a:lnTo>
                  <a:pt x="582" y="216"/>
                </a:lnTo>
                <a:close/>
                <a:moveTo>
                  <a:pt x="585" y="261"/>
                </a:moveTo>
                <a:lnTo>
                  <a:pt x="585" y="263"/>
                </a:lnTo>
                <a:lnTo>
                  <a:pt x="585" y="264"/>
                </a:lnTo>
                <a:lnTo>
                  <a:pt x="582" y="262"/>
                </a:lnTo>
                <a:lnTo>
                  <a:pt x="582" y="257"/>
                </a:lnTo>
                <a:lnTo>
                  <a:pt x="583" y="258"/>
                </a:lnTo>
                <a:lnTo>
                  <a:pt x="584" y="258"/>
                </a:lnTo>
                <a:lnTo>
                  <a:pt x="588" y="254"/>
                </a:lnTo>
                <a:lnTo>
                  <a:pt x="591" y="254"/>
                </a:lnTo>
                <a:lnTo>
                  <a:pt x="591" y="259"/>
                </a:lnTo>
                <a:lnTo>
                  <a:pt x="585" y="261"/>
                </a:lnTo>
                <a:lnTo>
                  <a:pt x="585" y="262"/>
                </a:lnTo>
                <a:lnTo>
                  <a:pt x="585" y="261"/>
                </a:lnTo>
                <a:close/>
                <a:moveTo>
                  <a:pt x="593" y="224"/>
                </a:moveTo>
                <a:lnTo>
                  <a:pt x="592" y="224"/>
                </a:lnTo>
                <a:lnTo>
                  <a:pt x="592" y="224"/>
                </a:lnTo>
                <a:lnTo>
                  <a:pt x="592" y="223"/>
                </a:lnTo>
                <a:lnTo>
                  <a:pt x="593" y="222"/>
                </a:lnTo>
                <a:lnTo>
                  <a:pt x="593" y="223"/>
                </a:lnTo>
                <a:lnTo>
                  <a:pt x="593" y="224"/>
                </a:lnTo>
                <a:lnTo>
                  <a:pt x="593" y="224"/>
                </a:lnTo>
                <a:lnTo>
                  <a:pt x="593" y="224"/>
                </a:lnTo>
                <a:close/>
                <a:moveTo>
                  <a:pt x="604" y="191"/>
                </a:moveTo>
                <a:lnTo>
                  <a:pt x="599" y="189"/>
                </a:lnTo>
                <a:lnTo>
                  <a:pt x="600" y="184"/>
                </a:lnTo>
                <a:lnTo>
                  <a:pt x="602" y="188"/>
                </a:lnTo>
                <a:lnTo>
                  <a:pt x="604" y="191"/>
                </a:lnTo>
                <a:lnTo>
                  <a:pt x="604" y="191"/>
                </a:lnTo>
                <a:lnTo>
                  <a:pt x="604" y="191"/>
                </a:lnTo>
                <a:close/>
                <a:moveTo>
                  <a:pt x="604" y="391"/>
                </a:moveTo>
                <a:lnTo>
                  <a:pt x="604" y="389"/>
                </a:lnTo>
                <a:lnTo>
                  <a:pt x="607" y="392"/>
                </a:lnTo>
                <a:lnTo>
                  <a:pt x="606" y="392"/>
                </a:lnTo>
                <a:lnTo>
                  <a:pt x="604" y="391"/>
                </a:lnTo>
                <a:close/>
                <a:moveTo>
                  <a:pt x="608" y="194"/>
                </a:moveTo>
                <a:lnTo>
                  <a:pt x="606" y="194"/>
                </a:lnTo>
                <a:lnTo>
                  <a:pt x="608" y="194"/>
                </a:lnTo>
                <a:close/>
                <a:moveTo>
                  <a:pt x="621" y="306"/>
                </a:moveTo>
                <a:lnTo>
                  <a:pt x="620" y="302"/>
                </a:lnTo>
                <a:lnTo>
                  <a:pt x="623" y="296"/>
                </a:lnTo>
                <a:lnTo>
                  <a:pt x="624" y="300"/>
                </a:lnTo>
                <a:lnTo>
                  <a:pt x="625" y="306"/>
                </a:lnTo>
                <a:lnTo>
                  <a:pt x="623" y="306"/>
                </a:lnTo>
                <a:lnTo>
                  <a:pt x="621" y="306"/>
                </a:lnTo>
                <a:lnTo>
                  <a:pt x="621" y="306"/>
                </a:lnTo>
                <a:lnTo>
                  <a:pt x="621" y="306"/>
                </a:lnTo>
                <a:close/>
                <a:moveTo>
                  <a:pt x="637" y="287"/>
                </a:moveTo>
                <a:lnTo>
                  <a:pt x="637" y="289"/>
                </a:lnTo>
                <a:lnTo>
                  <a:pt x="637" y="291"/>
                </a:lnTo>
                <a:lnTo>
                  <a:pt x="635" y="289"/>
                </a:lnTo>
                <a:lnTo>
                  <a:pt x="637" y="287"/>
                </a:lnTo>
                <a:close/>
                <a:moveTo>
                  <a:pt x="635" y="388"/>
                </a:moveTo>
                <a:lnTo>
                  <a:pt x="637" y="387"/>
                </a:lnTo>
                <a:lnTo>
                  <a:pt x="638" y="388"/>
                </a:lnTo>
                <a:lnTo>
                  <a:pt x="637" y="389"/>
                </a:lnTo>
                <a:lnTo>
                  <a:pt x="635" y="388"/>
                </a:lnTo>
                <a:close/>
                <a:moveTo>
                  <a:pt x="640" y="233"/>
                </a:moveTo>
                <a:lnTo>
                  <a:pt x="640" y="234"/>
                </a:lnTo>
                <a:lnTo>
                  <a:pt x="641" y="237"/>
                </a:lnTo>
                <a:lnTo>
                  <a:pt x="639" y="236"/>
                </a:lnTo>
                <a:lnTo>
                  <a:pt x="640" y="233"/>
                </a:lnTo>
                <a:close/>
                <a:moveTo>
                  <a:pt x="643" y="206"/>
                </a:moveTo>
                <a:lnTo>
                  <a:pt x="642" y="208"/>
                </a:lnTo>
                <a:lnTo>
                  <a:pt x="643" y="211"/>
                </a:lnTo>
                <a:lnTo>
                  <a:pt x="641" y="208"/>
                </a:lnTo>
                <a:lnTo>
                  <a:pt x="640" y="206"/>
                </a:lnTo>
                <a:lnTo>
                  <a:pt x="641" y="206"/>
                </a:lnTo>
                <a:lnTo>
                  <a:pt x="643" y="206"/>
                </a:lnTo>
                <a:close/>
                <a:moveTo>
                  <a:pt x="800" y="499"/>
                </a:moveTo>
                <a:lnTo>
                  <a:pt x="802" y="500"/>
                </a:lnTo>
                <a:lnTo>
                  <a:pt x="802" y="502"/>
                </a:lnTo>
                <a:lnTo>
                  <a:pt x="800" y="500"/>
                </a:lnTo>
                <a:lnTo>
                  <a:pt x="799" y="500"/>
                </a:lnTo>
                <a:lnTo>
                  <a:pt x="800" y="500"/>
                </a:lnTo>
                <a:lnTo>
                  <a:pt x="800" y="499"/>
                </a:lnTo>
                <a:close/>
                <a:moveTo>
                  <a:pt x="794" y="498"/>
                </a:moveTo>
                <a:lnTo>
                  <a:pt x="794" y="498"/>
                </a:lnTo>
                <a:lnTo>
                  <a:pt x="794" y="498"/>
                </a:lnTo>
                <a:close/>
                <a:moveTo>
                  <a:pt x="767" y="496"/>
                </a:moveTo>
                <a:lnTo>
                  <a:pt x="767" y="497"/>
                </a:lnTo>
                <a:lnTo>
                  <a:pt x="767" y="496"/>
                </a:lnTo>
                <a:lnTo>
                  <a:pt x="767" y="496"/>
                </a:lnTo>
                <a:lnTo>
                  <a:pt x="767" y="496"/>
                </a:lnTo>
                <a:close/>
                <a:moveTo>
                  <a:pt x="741" y="463"/>
                </a:moveTo>
                <a:lnTo>
                  <a:pt x="740" y="462"/>
                </a:lnTo>
                <a:lnTo>
                  <a:pt x="740" y="461"/>
                </a:lnTo>
                <a:lnTo>
                  <a:pt x="741" y="461"/>
                </a:lnTo>
                <a:lnTo>
                  <a:pt x="741" y="463"/>
                </a:lnTo>
                <a:close/>
                <a:moveTo>
                  <a:pt x="737" y="461"/>
                </a:moveTo>
                <a:lnTo>
                  <a:pt x="736" y="461"/>
                </a:lnTo>
                <a:lnTo>
                  <a:pt x="734" y="460"/>
                </a:lnTo>
                <a:lnTo>
                  <a:pt x="736" y="460"/>
                </a:lnTo>
                <a:lnTo>
                  <a:pt x="737" y="460"/>
                </a:lnTo>
                <a:lnTo>
                  <a:pt x="737" y="461"/>
                </a:lnTo>
                <a:lnTo>
                  <a:pt x="737" y="461"/>
                </a:lnTo>
                <a:close/>
                <a:moveTo>
                  <a:pt x="734" y="457"/>
                </a:moveTo>
                <a:lnTo>
                  <a:pt x="734" y="455"/>
                </a:lnTo>
                <a:lnTo>
                  <a:pt x="736" y="454"/>
                </a:lnTo>
                <a:lnTo>
                  <a:pt x="734" y="454"/>
                </a:lnTo>
                <a:lnTo>
                  <a:pt x="734" y="453"/>
                </a:lnTo>
                <a:lnTo>
                  <a:pt x="736" y="455"/>
                </a:lnTo>
                <a:lnTo>
                  <a:pt x="734" y="457"/>
                </a:lnTo>
                <a:lnTo>
                  <a:pt x="734" y="457"/>
                </a:lnTo>
                <a:lnTo>
                  <a:pt x="734" y="457"/>
                </a:lnTo>
                <a:close/>
                <a:moveTo>
                  <a:pt x="733" y="449"/>
                </a:moveTo>
                <a:lnTo>
                  <a:pt x="734" y="449"/>
                </a:lnTo>
                <a:lnTo>
                  <a:pt x="736" y="450"/>
                </a:lnTo>
                <a:lnTo>
                  <a:pt x="734" y="452"/>
                </a:lnTo>
                <a:lnTo>
                  <a:pt x="734" y="452"/>
                </a:lnTo>
                <a:lnTo>
                  <a:pt x="734" y="453"/>
                </a:lnTo>
                <a:lnTo>
                  <a:pt x="734" y="453"/>
                </a:lnTo>
                <a:lnTo>
                  <a:pt x="733" y="450"/>
                </a:lnTo>
                <a:lnTo>
                  <a:pt x="733" y="449"/>
                </a:lnTo>
                <a:lnTo>
                  <a:pt x="734" y="449"/>
                </a:lnTo>
                <a:lnTo>
                  <a:pt x="733" y="449"/>
                </a:lnTo>
                <a:close/>
                <a:moveTo>
                  <a:pt x="731" y="446"/>
                </a:moveTo>
                <a:lnTo>
                  <a:pt x="732" y="447"/>
                </a:lnTo>
                <a:lnTo>
                  <a:pt x="732" y="448"/>
                </a:lnTo>
                <a:lnTo>
                  <a:pt x="731" y="447"/>
                </a:lnTo>
                <a:lnTo>
                  <a:pt x="731" y="446"/>
                </a:lnTo>
                <a:lnTo>
                  <a:pt x="731" y="446"/>
                </a:lnTo>
                <a:lnTo>
                  <a:pt x="731" y="446"/>
                </a:lnTo>
                <a:close/>
                <a:moveTo>
                  <a:pt x="727" y="450"/>
                </a:moveTo>
                <a:lnTo>
                  <a:pt x="725" y="450"/>
                </a:lnTo>
                <a:lnTo>
                  <a:pt x="725" y="449"/>
                </a:lnTo>
                <a:lnTo>
                  <a:pt x="727" y="450"/>
                </a:lnTo>
                <a:lnTo>
                  <a:pt x="727" y="450"/>
                </a:lnTo>
                <a:lnTo>
                  <a:pt x="727" y="450"/>
                </a:lnTo>
                <a:lnTo>
                  <a:pt x="727" y="450"/>
                </a:lnTo>
                <a:close/>
                <a:moveTo>
                  <a:pt x="729" y="454"/>
                </a:moveTo>
                <a:lnTo>
                  <a:pt x="729" y="453"/>
                </a:lnTo>
                <a:lnTo>
                  <a:pt x="729" y="453"/>
                </a:lnTo>
                <a:lnTo>
                  <a:pt x="729" y="453"/>
                </a:lnTo>
                <a:lnTo>
                  <a:pt x="729" y="454"/>
                </a:lnTo>
                <a:close/>
                <a:moveTo>
                  <a:pt x="731" y="447"/>
                </a:moveTo>
                <a:lnTo>
                  <a:pt x="731" y="448"/>
                </a:lnTo>
                <a:lnTo>
                  <a:pt x="730" y="449"/>
                </a:lnTo>
                <a:lnTo>
                  <a:pt x="730" y="448"/>
                </a:lnTo>
                <a:lnTo>
                  <a:pt x="731" y="447"/>
                </a:lnTo>
                <a:close/>
                <a:moveTo>
                  <a:pt x="730" y="449"/>
                </a:moveTo>
                <a:lnTo>
                  <a:pt x="730" y="450"/>
                </a:lnTo>
                <a:lnTo>
                  <a:pt x="729" y="453"/>
                </a:lnTo>
                <a:lnTo>
                  <a:pt x="728" y="450"/>
                </a:lnTo>
                <a:lnTo>
                  <a:pt x="727" y="448"/>
                </a:lnTo>
                <a:lnTo>
                  <a:pt x="728" y="448"/>
                </a:lnTo>
                <a:lnTo>
                  <a:pt x="730" y="449"/>
                </a:lnTo>
                <a:close/>
                <a:moveTo>
                  <a:pt x="728" y="445"/>
                </a:moveTo>
                <a:lnTo>
                  <a:pt x="725" y="445"/>
                </a:lnTo>
                <a:lnTo>
                  <a:pt x="724" y="443"/>
                </a:lnTo>
                <a:lnTo>
                  <a:pt x="727" y="444"/>
                </a:lnTo>
                <a:lnTo>
                  <a:pt x="728" y="445"/>
                </a:lnTo>
                <a:lnTo>
                  <a:pt x="727" y="445"/>
                </a:lnTo>
                <a:lnTo>
                  <a:pt x="728" y="445"/>
                </a:lnTo>
                <a:close/>
                <a:moveTo>
                  <a:pt x="724" y="445"/>
                </a:moveTo>
                <a:lnTo>
                  <a:pt x="724" y="445"/>
                </a:lnTo>
                <a:lnTo>
                  <a:pt x="723" y="446"/>
                </a:lnTo>
                <a:lnTo>
                  <a:pt x="723" y="445"/>
                </a:lnTo>
                <a:lnTo>
                  <a:pt x="724" y="445"/>
                </a:lnTo>
                <a:close/>
                <a:moveTo>
                  <a:pt x="714" y="430"/>
                </a:moveTo>
                <a:lnTo>
                  <a:pt x="715" y="430"/>
                </a:lnTo>
                <a:lnTo>
                  <a:pt x="714" y="430"/>
                </a:lnTo>
                <a:close/>
                <a:moveTo>
                  <a:pt x="715" y="431"/>
                </a:moveTo>
                <a:lnTo>
                  <a:pt x="716" y="432"/>
                </a:lnTo>
                <a:lnTo>
                  <a:pt x="717" y="435"/>
                </a:lnTo>
                <a:lnTo>
                  <a:pt x="715" y="432"/>
                </a:lnTo>
                <a:lnTo>
                  <a:pt x="715" y="431"/>
                </a:lnTo>
                <a:close/>
                <a:moveTo>
                  <a:pt x="715" y="429"/>
                </a:moveTo>
                <a:lnTo>
                  <a:pt x="714" y="429"/>
                </a:lnTo>
                <a:lnTo>
                  <a:pt x="713" y="427"/>
                </a:lnTo>
                <a:lnTo>
                  <a:pt x="714" y="427"/>
                </a:lnTo>
                <a:lnTo>
                  <a:pt x="715" y="429"/>
                </a:lnTo>
                <a:close/>
                <a:moveTo>
                  <a:pt x="709" y="437"/>
                </a:moveTo>
                <a:lnTo>
                  <a:pt x="711" y="436"/>
                </a:lnTo>
                <a:lnTo>
                  <a:pt x="712" y="435"/>
                </a:lnTo>
                <a:lnTo>
                  <a:pt x="712" y="437"/>
                </a:lnTo>
                <a:lnTo>
                  <a:pt x="709" y="437"/>
                </a:lnTo>
                <a:close/>
                <a:moveTo>
                  <a:pt x="704" y="431"/>
                </a:moveTo>
                <a:lnTo>
                  <a:pt x="705" y="431"/>
                </a:lnTo>
                <a:lnTo>
                  <a:pt x="705" y="431"/>
                </a:lnTo>
                <a:lnTo>
                  <a:pt x="705" y="432"/>
                </a:lnTo>
                <a:lnTo>
                  <a:pt x="704" y="433"/>
                </a:lnTo>
                <a:lnTo>
                  <a:pt x="704" y="432"/>
                </a:lnTo>
                <a:lnTo>
                  <a:pt x="704" y="431"/>
                </a:lnTo>
                <a:lnTo>
                  <a:pt x="704" y="431"/>
                </a:lnTo>
                <a:lnTo>
                  <a:pt x="704" y="431"/>
                </a:lnTo>
                <a:close/>
                <a:moveTo>
                  <a:pt x="701" y="430"/>
                </a:moveTo>
                <a:lnTo>
                  <a:pt x="701" y="430"/>
                </a:lnTo>
                <a:lnTo>
                  <a:pt x="700" y="431"/>
                </a:lnTo>
                <a:lnTo>
                  <a:pt x="700" y="431"/>
                </a:lnTo>
                <a:lnTo>
                  <a:pt x="699" y="431"/>
                </a:lnTo>
                <a:lnTo>
                  <a:pt x="700" y="430"/>
                </a:lnTo>
                <a:lnTo>
                  <a:pt x="701" y="430"/>
                </a:lnTo>
                <a:lnTo>
                  <a:pt x="701" y="430"/>
                </a:lnTo>
                <a:lnTo>
                  <a:pt x="701" y="430"/>
                </a:lnTo>
                <a:close/>
                <a:moveTo>
                  <a:pt x="692" y="422"/>
                </a:moveTo>
                <a:lnTo>
                  <a:pt x="690" y="422"/>
                </a:lnTo>
                <a:lnTo>
                  <a:pt x="692" y="422"/>
                </a:lnTo>
                <a:lnTo>
                  <a:pt x="692" y="422"/>
                </a:lnTo>
                <a:lnTo>
                  <a:pt x="692" y="422"/>
                </a:lnTo>
                <a:close/>
                <a:moveTo>
                  <a:pt x="698" y="425"/>
                </a:moveTo>
                <a:lnTo>
                  <a:pt x="696" y="425"/>
                </a:lnTo>
                <a:lnTo>
                  <a:pt x="695" y="424"/>
                </a:lnTo>
                <a:lnTo>
                  <a:pt x="695" y="422"/>
                </a:lnTo>
                <a:lnTo>
                  <a:pt x="696" y="421"/>
                </a:lnTo>
                <a:lnTo>
                  <a:pt x="697" y="423"/>
                </a:lnTo>
                <a:lnTo>
                  <a:pt x="698" y="425"/>
                </a:lnTo>
                <a:lnTo>
                  <a:pt x="698" y="424"/>
                </a:lnTo>
                <a:lnTo>
                  <a:pt x="698" y="425"/>
                </a:lnTo>
                <a:close/>
                <a:moveTo>
                  <a:pt x="696" y="414"/>
                </a:moveTo>
                <a:lnTo>
                  <a:pt x="695" y="413"/>
                </a:lnTo>
                <a:lnTo>
                  <a:pt x="695" y="413"/>
                </a:lnTo>
                <a:lnTo>
                  <a:pt x="696" y="412"/>
                </a:lnTo>
                <a:lnTo>
                  <a:pt x="696" y="414"/>
                </a:lnTo>
                <a:lnTo>
                  <a:pt x="696" y="413"/>
                </a:lnTo>
                <a:lnTo>
                  <a:pt x="696" y="414"/>
                </a:lnTo>
                <a:close/>
                <a:moveTo>
                  <a:pt x="696" y="420"/>
                </a:moveTo>
                <a:lnTo>
                  <a:pt x="694" y="420"/>
                </a:lnTo>
                <a:lnTo>
                  <a:pt x="691" y="420"/>
                </a:lnTo>
                <a:lnTo>
                  <a:pt x="692" y="419"/>
                </a:lnTo>
                <a:lnTo>
                  <a:pt x="696" y="420"/>
                </a:lnTo>
                <a:close/>
                <a:moveTo>
                  <a:pt x="690" y="406"/>
                </a:moveTo>
                <a:lnTo>
                  <a:pt x="691" y="407"/>
                </a:lnTo>
                <a:lnTo>
                  <a:pt x="690" y="406"/>
                </a:lnTo>
                <a:close/>
                <a:moveTo>
                  <a:pt x="688" y="417"/>
                </a:moveTo>
                <a:lnTo>
                  <a:pt x="689" y="419"/>
                </a:lnTo>
                <a:lnTo>
                  <a:pt x="690" y="419"/>
                </a:lnTo>
                <a:lnTo>
                  <a:pt x="689" y="420"/>
                </a:lnTo>
                <a:lnTo>
                  <a:pt x="689" y="420"/>
                </a:lnTo>
                <a:lnTo>
                  <a:pt x="690" y="420"/>
                </a:lnTo>
                <a:lnTo>
                  <a:pt x="690" y="421"/>
                </a:lnTo>
                <a:lnTo>
                  <a:pt x="688" y="420"/>
                </a:lnTo>
                <a:lnTo>
                  <a:pt x="687" y="419"/>
                </a:lnTo>
                <a:lnTo>
                  <a:pt x="687" y="417"/>
                </a:lnTo>
                <a:lnTo>
                  <a:pt x="688" y="417"/>
                </a:lnTo>
                <a:lnTo>
                  <a:pt x="688" y="417"/>
                </a:lnTo>
                <a:lnTo>
                  <a:pt x="688" y="417"/>
                </a:lnTo>
                <a:close/>
                <a:moveTo>
                  <a:pt x="683" y="402"/>
                </a:moveTo>
                <a:lnTo>
                  <a:pt x="683" y="403"/>
                </a:lnTo>
                <a:lnTo>
                  <a:pt x="682" y="404"/>
                </a:lnTo>
                <a:lnTo>
                  <a:pt x="682" y="403"/>
                </a:lnTo>
                <a:lnTo>
                  <a:pt x="683" y="402"/>
                </a:lnTo>
                <a:close/>
                <a:moveTo>
                  <a:pt x="668" y="388"/>
                </a:moveTo>
                <a:lnTo>
                  <a:pt x="668" y="389"/>
                </a:lnTo>
                <a:lnTo>
                  <a:pt x="668" y="388"/>
                </a:lnTo>
                <a:close/>
                <a:moveTo>
                  <a:pt x="665" y="387"/>
                </a:moveTo>
                <a:lnTo>
                  <a:pt x="666" y="386"/>
                </a:lnTo>
                <a:lnTo>
                  <a:pt x="665" y="387"/>
                </a:lnTo>
                <a:close/>
                <a:moveTo>
                  <a:pt x="774" y="472"/>
                </a:moveTo>
                <a:lnTo>
                  <a:pt x="774" y="472"/>
                </a:lnTo>
                <a:lnTo>
                  <a:pt x="774" y="473"/>
                </a:lnTo>
                <a:lnTo>
                  <a:pt x="774" y="473"/>
                </a:lnTo>
                <a:lnTo>
                  <a:pt x="774" y="472"/>
                </a:lnTo>
                <a:close/>
                <a:moveTo>
                  <a:pt x="654" y="224"/>
                </a:moveTo>
                <a:lnTo>
                  <a:pt x="654" y="224"/>
                </a:lnTo>
                <a:lnTo>
                  <a:pt x="654" y="224"/>
                </a:lnTo>
                <a:close/>
                <a:moveTo>
                  <a:pt x="651" y="225"/>
                </a:moveTo>
                <a:lnTo>
                  <a:pt x="650" y="223"/>
                </a:lnTo>
                <a:lnTo>
                  <a:pt x="649" y="221"/>
                </a:lnTo>
                <a:lnTo>
                  <a:pt x="650" y="220"/>
                </a:lnTo>
                <a:lnTo>
                  <a:pt x="653" y="221"/>
                </a:lnTo>
                <a:lnTo>
                  <a:pt x="650" y="223"/>
                </a:lnTo>
                <a:lnTo>
                  <a:pt x="651" y="225"/>
                </a:lnTo>
                <a:lnTo>
                  <a:pt x="650" y="224"/>
                </a:lnTo>
                <a:lnTo>
                  <a:pt x="651" y="225"/>
                </a:lnTo>
                <a:close/>
                <a:moveTo>
                  <a:pt x="659" y="381"/>
                </a:moveTo>
                <a:lnTo>
                  <a:pt x="658" y="382"/>
                </a:lnTo>
                <a:lnTo>
                  <a:pt x="659" y="383"/>
                </a:lnTo>
                <a:lnTo>
                  <a:pt x="657" y="382"/>
                </a:lnTo>
                <a:lnTo>
                  <a:pt x="659" y="381"/>
                </a:lnTo>
                <a:close/>
                <a:moveTo>
                  <a:pt x="662" y="237"/>
                </a:moveTo>
                <a:lnTo>
                  <a:pt x="658" y="236"/>
                </a:lnTo>
                <a:lnTo>
                  <a:pt x="654" y="236"/>
                </a:lnTo>
                <a:lnTo>
                  <a:pt x="654" y="234"/>
                </a:lnTo>
                <a:lnTo>
                  <a:pt x="653" y="234"/>
                </a:lnTo>
                <a:lnTo>
                  <a:pt x="655" y="232"/>
                </a:lnTo>
                <a:lnTo>
                  <a:pt x="656" y="231"/>
                </a:lnTo>
                <a:lnTo>
                  <a:pt x="655" y="231"/>
                </a:lnTo>
                <a:lnTo>
                  <a:pt x="654" y="232"/>
                </a:lnTo>
                <a:lnTo>
                  <a:pt x="653" y="229"/>
                </a:lnTo>
                <a:lnTo>
                  <a:pt x="656" y="228"/>
                </a:lnTo>
                <a:lnTo>
                  <a:pt x="655" y="226"/>
                </a:lnTo>
                <a:lnTo>
                  <a:pt x="654" y="228"/>
                </a:lnTo>
                <a:lnTo>
                  <a:pt x="654" y="226"/>
                </a:lnTo>
                <a:lnTo>
                  <a:pt x="654" y="224"/>
                </a:lnTo>
                <a:lnTo>
                  <a:pt x="655" y="225"/>
                </a:lnTo>
                <a:lnTo>
                  <a:pt x="656" y="225"/>
                </a:lnTo>
                <a:lnTo>
                  <a:pt x="655" y="224"/>
                </a:lnTo>
                <a:lnTo>
                  <a:pt x="655" y="224"/>
                </a:lnTo>
                <a:lnTo>
                  <a:pt x="656" y="223"/>
                </a:lnTo>
                <a:lnTo>
                  <a:pt x="657" y="222"/>
                </a:lnTo>
                <a:lnTo>
                  <a:pt x="657" y="224"/>
                </a:lnTo>
                <a:lnTo>
                  <a:pt x="659" y="225"/>
                </a:lnTo>
                <a:lnTo>
                  <a:pt x="658" y="226"/>
                </a:lnTo>
                <a:lnTo>
                  <a:pt x="658" y="226"/>
                </a:lnTo>
                <a:lnTo>
                  <a:pt x="658" y="228"/>
                </a:lnTo>
                <a:lnTo>
                  <a:pt x="659" y="229"/>
                </a:lnTo>
                <a:lnTo>
                  <a:pt x="659" y="229"/>
                </a:lnTo>
                <a:lnTo>
                  <a:pt x="661" y="230"/>
                </a:lnTo>
                <a:lnTo>
                  <a:pt x="661" y="231"/>
                </a:lnTo>
                <a:lnTo>
                  <a:pt x="659" y="231"/>
                </a:lnTo>
                <a:lnTo>
                  <a:pt x="659" y="232"/>
                </a:lnTo>
                <a:lnTo>
                  <a:pt x="662" y="232"/>
                </a:lnTo>
                <a:lnTo>
                  <a:pt x="662" y="234"/>
                </a:lnTo>
                <a:lnTo>
                  <a:pt x="662" y="237"/>
                </a:lnTo>
                <a:lnTo>
                  <a:pt x="661" y="236"/>
                </a:lnTo>
                <a:lnTo>
                  <a:pt x="662" y="237"/>
                </a:lnTo>
                <a:close/>
                <a:moveTo>
                  <a:pt x="662" y="230"/>
                </a:moveTo>
                <a:lnTo>
                  <a:pt x="662" y="230"/>
                </a:lnTo>
                <a:lnTo>
                  <a:pt x="662" y="230"/>
                </a:lnTo>
                <a:close/>
                <a:moveTo>
                  <a:pt x="663" y="231"/>
                </a:moveTo>
                <a:lnTo>
                  <a:pt x="663" y="231"/>
                </a:lnTo>
                <a:lnTo>
                  <a:pt x="663" y="230"/>
                </a:lnTo>
                <a:lnTo>
                  <a:pt x="663" y="230"/>
                </a:lnTo>
                <a:lnTo>
                  <a:pt x="663" y="231"/>
                </a:lnTo>
                <a:close/>
                <a:moveTo>
                  <a:pt x="664" y="231"/>
                </a:moveTo>
                <a:lnTo>
                  <a:pt x="664" y="231"/>
                </a:lnTo>
                <a:lnTo>
                  <a:pt x="665" y="231"/>
                </a:lnTo>
                <a:lnTo>
                  <a:pt x="665" y="231"/>
                </a:lnTo>
                <a:lnTo>
                  <a:pt x="664" y="231"/>
                </a:lnTo>
                <a:lnTo>
                  <a:pt x="664" y="231"/>
                </a:lnTo>
                <a:lnTo>
                  <a:pt x="664" y="231"/>
                </a:lnTo>
                <a:close/>
                <a:moveTo>
                  <a:pt x="666" y="371"/>
                </a:moveTo>
                <a:lnTo>
                  <a:pt x="667" y="370"/>
                </a:lnTo>
                <a:lnTo>
                  <a:pt x="668" y="369"/>
                </a:lnTo>
                <a:lnTo>
                  <a:pt x="668" y="370"/>
                </a:lnTo>
                <a:lnTo>
                  <a:pt x="668" y="370"/>
                </a:lnTo>
                <a:lnTo>
                  <a:pt x="667" y="370"/>
                </a:lnTo>
                <a:lnTo>
                  <a:pt x="666" y="371"/>
                </a:lnTo>
                <a:lnTo>
                  <a:pt x="666" y="370"/>
                </a:lnTo>
                <a:lnTo>
                  <a:pt x="666" y="371"/>
                </a:lnTo>
                <a:close/>
                <a:moveTo>
                  <a:pt x="666" y="232"/>
                </a:moveTo>
                <a:lnTo>
                  <a:pt x="666" y="232"/>
                </a:lnTo>
                <a:lnTo>
                  <a:pt x="665" y="233"/>
                </a:lnTo>
                <a:lnTo>
                  <a:pt x="665" y="231"/>
                </a:lnTo>
                <a:lnTo>
                  <a:pt x="668" y="231"/>
                </a:lnTo>
                <a:lnTo>
                  <a:pt x="668" y="233"/>
                </a:lnTo>
                <a:lnTo>
                  <a:pt x="670" y="236"/>
                </a:lnTo>
                <a:lnTo>
                  <a:pt x="667" y="234"/>
                </a:lnTo>
                <a:lnTo>
                  <a:pt x="666" y="232"/>
                </a:lnTo>
                <a:lnTo>
                  <a:pt x="666" y="233"/>
                </a:lnTo>
                <a:lnTo>
                  <a:pt x="666" y="232"/>
                </a:lnTo>
                <a:close/>
                <a:moveTo>
                  <a:pt x="695" y="249"/>
                </a:moveTo>
                <a:lnTo>
                  <a:pt x="695" y="249"/>
                </a:lnTo>
                <a:lnTo>
                  <a:pt x="695" y="249"/>
                </a:lnTo>
                <a:close/>
                <a:moveTo>
                  <a:pt x="681" y="241"/>
                </a:moveTo>
                <a:lnTo>
                  <a:pt x="682" y="242"/>
                </a:lnTo>
                <a:lnTo>
                  <a:pt x="683" y="242"/>
                </a:lnTo>
                <a:lnTo>
                  <a:pt x="682" y="244"/>
                </a:lnTo>
                <a:lnTo>
                  <a:pt x="682" y="244"/>
                </a:lnTo>
                <a:lnTo>
                  <a:pt x="681" y="242"/>
                </a:lnTo>
                <a:lnTo>
                  <a:pt x="681" y="241"/>
                </a:lnTo>
                <a:close/>
                <a:moveTo>
                  <a:pt x="679" y="239"/>
                </a:moveTo>
                <a:lnTo>
                  <a:pt x="679" y="240"/>
                </a:lnTo>
                <a:lnTo>
                  <a:pt x="680" y="241"/>
                </a:lnTo>
                <a:lnTo>
                  <a:pt x="679" y="241"/>
                </a:lnTo>
                <a:lnTo>
                  <a:pt x="675" y="240"/>
                </a:lnTo>
                <a:lnTo>
                  <a:pt x="676" y="239"/>
                </a:lnTo>
                <a:lnTo>
                  <a:pt x="679" y="239"/>
                </a:lnTo>
                <a:lnTo>
                  <a:pt x="680" y="239"/>
                </a:lnTo>
                <a:lnTo>
                  <a:pt x="679" y="239"/>
                </a:lnTo>
                <a:close/>
                <a:moveTo>
                  <a:pt x="674" y="247"/>
                </a:moveTo>
                <a:lnTo>
                  <a:pt x="674" y="247"/>
                </a:lnTo>
                <a:lnTo>
                  <a:pt x="674" y="247"/>
                </a:lnTo>
                <a:lnTo>
                  <a:pt x="674" y="247"/>
                </a:lnTo>
                <a:lnTo>
                  <a:pt x="674" y="247"/>
                </a:lnTo>
                <a:close/>
                <a:moveTo>
                  <a:pt x="674" y="247"/>
                </a:moveTo>
                <a:lnTo>
                  <a:pt x="674" y="245"/>
                </a:lnTo>
                <a:lnTo>
                  <a:pt x="674" y="247"/>
                </a:lnTo>
                <a:lnTo>
                  <a:pt x="674" y="246"/>
                </a:lnTo>
                <a:lnTo>
                  <a:pt x="674" y="247"/>
                </a:lnTo>
                <a:close/>
                <a:moveTo>
                  <a:pt x="676" y="247"/>
                </a:moveTo>
                <a:lnTo>
                  <a:pt x="675" y="247"/>
                </a:lnTo>
                <a:lnTo>
                  <a:pt x="674" y="247"/>
                </a:lnTo>
                <a:lnTo>
                  <a:pt x="675" y="245"/>
                </a:lnTo>
                <a:lnTo>
                  <a:pt x="678" y="246"/>
                </a:lnTo>
                <a:lnTo>
                  <a:pt x="679" y="248"/>
                </a:lnTo>
                <a:lnTo>
                  <a:pt x="679" y="249"/>
                </a:lnTo>
                <a:lnTo>
                  <a:pt x="676" y="249"/>
                </a:lnTo>
                <a:lnTo>
                  <a:pt x="676" y="247"/>
                </a:lnTo>
                <a:lnTo>
                  <a:pt x="675" y="248"/>
                </a:lnTo>
                <a:lnTo>
                  <a:pt x="676" y="247"/>
                </a:lnTo>
                <a:close/>
                <a:moveTo>
                  <a:pt x="689" y="284"/>
                </a:moveTo>
                <a:lnTo>
                  <a:pt x="688" y="283"/>
                </a:lnTo>
                <a:lnTo>
                  <a:pt x="689" y="283"/>
                </a:lnTo>
                <a:lnTo>
                  <a:pt x="688" y="282"/>
                </a:lnTo>
                <a:lnTo>
                  <a:pt x="689" y="281"/>
                </a:lnTo>
                <a:lnTo>
                  <a:pt x="689" y="283"/>
                </a:lnTo>
                <a:lnTo>
                  <a:pt x="689" y="284"/>
                </a:lnTo>
                <a:lnTo>
                  <a:pt x="689" y="284"/>
                </a:lnTo>
                <a:lnTo>
                  <a:pt x="689" y="284"/>
                </a:lnTo>
                <a:close/>
                <a:moveTo>
                  <a:pt x="689" y="281"/>
                </a:moveTo>
                <a:lnTo>
                  <a:pt x="688" y="281"/>
                </a:lnTo>
                <a:lnTo>
                  <a:pt x="687" y="280"/>
                </a:lnTo>
                <a:lnTo>
                  <a:pt x="689" y="280"/>
                </a:lnTo>
                <a:lnTo>
                  <a:pt x="689" y="281"/>
                </a:lnTo>
                <a:close/>
                <a:moveTo>
                  <a:pt x="687" y="262"/>
                </a:moveTo>
                <a:lnTo>
                  <a:pt x="688" y="263"/>
                </a:lnTo>
                <a:lnTo>
                  <a:pt x="688" y="265"/>
                </a:lnTo>
                <a:lnTo>
                  <a:pt x="687" y="264"/>
                </a:lnTo>
                <a:lnTo>
                  <a:pt x="687" y="262"/>
                </a:lnTo>
                <a:close/>
                <a:moveTo>
                  <a:pt x="690" y="257"/>
                </a:moveTo>
                <a:lnTo>
                  <a:pt x="688" y="257"/>
                </a:lnTo>
                <a:lnTo>
                  <a:pt x="686" y="257"/>
                </a:lnTo>
                <a:lnTo>
                  <a:pt x="687" y="256"/>
                </a:lnTo>
                <a:lnTo>
                  <a:pt x="688" y="255"/>
                </a:lnTo>
                <a:lnTo>
                  <a:pt x="686" y="255"/>
                </a:lnTo>
                <a:lnTo>
                  <a:pt x="684" y="256"/>
                </a:lnTo>
                <a:lnTo>
                  <a:pt x="683" y="254"/>
                </a:lnTo>
                <a:lnTo>
                  <a:pt x="679" y="253"/>
                </a:lnTo>
                <a:lnTo>
                  <a:pt x="679" y="250"/>
                </a:lnTo>
                <a:lnTo>
                  <a:pt x="680" y="248"/>
                </a:lnTo>
                <a:lnTo>
                  <a:pt x="681" y="248"/>
                </a:lnTo>
                <a:lnTo>
                  <a:pt x="682" y="247"/>
                </a:lnTo>
                <a:lnTo>
                  <a:pt x="682" y="246"/>
                </a:lnTo>
                <a:lnTo>
                  <a:pt x="683" y="246"/>
                </a:lnTo>
                <a:lnTo>
                  <a:pt x="682" y="247"/>
                </a:lnTo>
                <a:lnTo>
                  <a:pt x="683" y="249"/>
                </a:lnTo>
                <a:lnTo>
                  <a:pt x="684" y="252"/>
                </a:lnTo>
                <a:lnTo>
                  <a:pt x="686" y="252"/>
                </a:lnTo>
                <a:lnTo>
                  <a:pt x="690" y="253"/>
                </a:lnTo>
                <a:lnTo>
                  <a:pt x="691" y="252"/>
                </a:lnTo>
                <a:lnTo>
                  <a:pt x="688" y="250"/>
                </a:lnTo>
                <a:lnTo>
                  <a:pt x="684" y="249"/>
                </a:lnTo>
                <a:lnTo>
                  <a:pt x="686" y="247"/>
                </a:lnTo>
                <a:lnTo>
                  <a:pt x="682" y="245"/>
                </a:lnTo>
                <a:lnTo>
                  <a:pt x="686" y="245"/>
                </a:lnTo>
                <a:lnTo>
                  <a:pt x="686" y="246"/>
                </a:lnTo>
                <a:lnTo>
                  <a:pt x="690" y="247"/>
                </a:lnTo>
                <a:lnTo>
                  <a:pt x="695" y="249"/>
                </a:lnTo>
                <a:lnTo>
                  <a:pt x="694" y="253"/>
                </a:lnTo>
                <a:lnTo>
                  <a:pt x="692" y="257"/>
                </a:lnTo>
                <a:lnTo>
                  <a:pt x="694" y="257"/>
                </a:lnTo>
                <a:lnTo>
                  <a:pt x="696" y="257"/>
                </a:lnTo>
                <a:lnTo>
                  <a:pt x="695" y="258"/>
                </a:lnTo>
                <a:lnTo>
                  <a:pt x="695" y="261"/>
                </a:lnTo>
                <a:lnTo>
                  <a:pt x="691" y="259"/>
                </a:lnTo>
                <a:lnTo>
                  <a:pt x="690" y="257"/>
                </a:lnTo>
                <a:lnTo>
                  <a:pt x="689" y="259"/>
                </a:lnTo>
                <a:lnTo>
                  <a:pt x="690" y="257"/>
                </a:lnTo>
                <a:close/>
                <a:moveTo>
                  <a:pt x="695" y="253"/>
                </a:moveTo>
                <a:lnTo>
                  <a:pt x="695" y="253"/>
                </a:lnTo>
                <a:lnTo>
                  <a:pt x="695" y="253"/>
                </a:lnTo>
                <a:lnTo>
                  <a:pt x="695" y="253"/>
                </a:lnTo>
                <a:lnTo>
                  <a:pt x="695" y="253"/>
                </a:lnTo>
                <a:close/>
                <a:moveTo>
                  <a:pt x="692" y="283"/>
                </a:moveTo>
                <a:lnTo>
                  <a:pt x="694" y="283"/>
                </a:lnTo>
                <a:lnTo>
                  <a:pt x="694" y="286"/>
                </a:lnTo>
                <a:lnTo>
                  <a:pt x="692" y="284"/>
                </a:lnTo>
                <a:lnTo>
                  <a:pt x="692" y="283"/>
                </a:lnTo>
                <a:close/>
                <a:moveTo>
                  <a:pt x="692" y="362"/>
                </a:moveTo>
                <a:lnTo>
                  <a:pt x="692" y="360"/>
                </a:lnTo>
                <a:lnTo>
                  <a:pt x="695" y="360"/>
                </a:lnTo>
                <a:lnTo>
                  <a:pt x="694" y="362"/>
                </a:lnTo>
                <a:lnTo>
                  <a:pt x="692" y="362"/>
                </a:lnTo>
                <a:lnTo>
                  <a:pt x="694" y="362"/>
                </a:lnTo>
                <a:lnTo>
                  <a:pt x="692" y="362"/>
                </a:lnTo>
                <a:close/>
                <a:moveTo>
                  <a:pt x="694" y="338"/>
                </a:moveTo>
                <a:lnTo>
                  <a:pt x="696" y="339"/>
                </a:lnTo>
                <a:lnTo>
                  <a:pt x="697" y="340"/>
                </a:lnTo>
                <a:lnTo>
                  <a:pt x="695" y="340"/>
                </a:lnTo>
                <a:lnTo>
                  <a:pt x="694" y="338"/>
                </a:lnTo>
                <a:lnTo>
                  <a:pt x="694" y="338"/>
                </a:lnTo>
                <a:lnTo>
                  <a:pt x="694" y="338"/>
                </a:lnTo>
                <a:close/>
                <a:moveTo>
                  <a:pt x="697" y="357"/>
                </a:moveTo>
                <a:lnTo>
                  <a:pt x="697" y="355"/>
                </a:lnTo>
                <a:lnTo>
                  <a:pt x="697" y="354"/>
                </a:lnTo>
                <a:lnTo>
                  <a:pt x="697" y="355"/>
                </a:lnTo>
                <a:lnTo>
                  <a:pt x="697" y="357"/>
                </a:lnTo>
                <a:close/>
                <a:moveTo>
                  <a:pt x="701" y="261"/>
                </a:moveTo>
                <a:lnTo>
                  <a:pt x="701" y="261"/>
                </a:lnTo>
                <a:lnTo>
                  <a:pt x="701" y="261"/>
                </a:lnTo>
                <a:close/>
                <a:moveTo>
                  <a:pt x="700" y="265"/>
                </a:moveTo>
                <a:lnTo>
                  <a:pt x="698" y="264"/>
                </a:lnTo>
                <a:lnTo>
                  <a:pt x="699" y="262"/>
                </a:lnTo>
                <a:lnTo>
                  <a:pt x="701" y="262"/>
                </a:lnTo>
                <a:lnTo>
                  <a:pt x="700" y="265"/>
                </a:lnTo>
                <a:close/>
                <a:moveTo>
                  <a:pt x="701" y="290"/>
                </a:moveTo>
                <a:lnTo>
                  <a:pt x="703" y="290"/>
                </a:lnTo>
                <a:lnTo>
                  <a:pt x="703" y="290"/>
                </a:lnTo>
                <a:lnTo>
                  <a:pt x="703" y="291"/>
                </a:lnTo>
                <a:lnTo>
                  <a:pt x="703" y="292"/>
                </a:lnTo>
                <a:lnTo>
                  <a:pt x="701" y="291"/>
                </a:lnTo>
                <a:lnTo>
                  <a:pt x="701" y="290"/>
                </a:lnTo>
                <a:lnTo>
                  <a:pt x="701" y="290"/>
                </a:lnTo>
                <a:lnTo>
                  <a:pt x="701" y="290"/>
                </a:lnTo>
                <a:close/>
                <a:moveTo>
                  <a:pt x="704" y="296"/>
                </a:moveTo>
                <a:lnTo>
                  <a:pt x="714" y="298"/>
                </a:lnTo>
                <a:lnTo>
                  <a:pt x="703" y="296"/>
                </a:lnTo>
                <a:lnTo>
                  <a:pt x="703" y="294"/>
                </a:lnTo>
                <a:lnTo>
                  <a:pt x="704" y="292"/>
                </a:lnTo>
                <a:lnTo>
                  <a:pt x="703" y="294"/>
                </a:lnTo>
                <a:lnTo>
                  <a:pt x="703" y="295"/>
                </a:lnTo>
                <a:lnTo>
                  <a:pt x="704" y="295"/>
                </a:lnTo>
                <a:lnTo>
                  <a:pt x="704" y="295"/>
                </a:lnTo>
                <a:lnTo>
                  <a:pt x="704" y="296"/>
                </a:lnTo>
                <a:lnTo>
                  <a:pt x="704" y="296"/>
                </a:lnTo>
                <a:close/>
                <a:moveTo>
                  <a:pt x="720" y="299"/>
                </a:moveTo>
                <a:lnTo>
                  <a:pt x="721" y="300"/>
                </a:lnTo>
                <a:lnTo>
                  <a:pt x="722" y="302"/>
                </a:lnTo>
                <a:lnTo>
                  <a:pt x="721" y="302"/>
                </a:lnTo>
                <a:lnTo>
                  <a:pt x="720" y="303"/>
                </a:lnTo>
                <a:lnTo>
                  <a:pt x="721" y="303"/>
                </a:lnTo>
                <a:lnTo>
                  <a:pt x="721" y="303"/>
                </a:lnTo>
                <a:lnTo>
                  <a:pt x="719" y="302"/>
                </a:lnTo>
                <a:lnTo>
                  <a:pt x="720" y="299"/>
                </a:lnTo>
                <a:lnTo>
                  <a:pt x="720" y="299"/>
                </a:lnTo>
                <a:lnTo>
                  <a:pt x="720" y="299"/>
                </a:lnTo>
                <a:close/>
                <a:moveTo>
                  <a:pt x="722" y="303"/>
                </a:moveTo>
                <a:lnTo>
                  <a:pt x="722" y="303"/>
                </a:lnTo>
                <a:lnTo>
                  <a:pt x="722" y="303"/>
                </a:lnTo>
                <a:close/>
                <a:moveTo>
                  <a:pt x="715" y="295"/>
                </a:moveTo>
                <a:lnTo>
                  <a:pt x="714" y="297"/>
                </a:lnTo>
                <a:lnTo>
                  <a:pt x="712" y="299"/>
                </a:lnTo>
                <a:lnTo>
                  <a:pt x="713" y="297"/>
                </a:lnTo>
                <a:lnTo>
                  <a:pt x="715" y="295"/>
                </a:lnTo>
                <a:lnTo>
                  <a:pt x="715" y="296"/>
                </a:lnTo>
                <a:lnTo>
                  <a:pt x="715" y="295"/>
                </a:lnTo>
                <a:close/>
                <a:moveTo>
                  <a:pt x="713" y="305"/>
                </a:moveTo>
                <a:lnTo>
                  <a:pt x="712" y="305"/>
                </a:lnTo>
                <a:lnTo>
                  <a:pt x="712" y="304"/>
                </a:lnTo>
                <a:lnTo>
                  <a:pt x="713" y="304"/>
                </a:lnTo>
                <a:lnTo>
                  <a:pt x="713" y="305"/>
                </a:lnTo>
                <a:close/>
                <a:moveTo>
                  <a:pt x="708" y="294"/>
                </a:moveTo>
                <a:lnTo>
                  <a:pt x="707" y="294"/>
                </a:lnTo>
                <a:lnTo>
                  <a:pt x="708" y="294"/>
                </a:lnTo>
                <a:lnTo>
                  <a:pt x="708" y="295"/>
                </a:lnTo>
                <a:lnTo>
                  <a:pt x="709" y="294"/>
                </a:lnTo>
                <a:lnTo>
                  <a:pt x="709" y="295"/>
                </a:lnTo>
                <a:lnTo>
                  <a:pt x="708" y="294"/>
                </a:lnTo>
                <a:close/>
                <a:moveTo>
                  <a:pt x="709" y="307"/>
                </a:moveTo>
                <a:lnTo>
                  <a:pt x="707" y="307"/>
                </a:lnTo>
                <a:lnTo>
                  <a:pt x="709" y="307"/>
                </a:lnTo>
                <a:close/>
                <a:moveTo>
                  <a:pt x="706" y="291"/>
                </a:moveTo>
                <a:lnTo>
                  <a:pt x="708" y="291"/>
                </a:lnTo>
                <a:lnTo>
                  <a:pt x="708" y="290"/>
                </a:lnTo>
                <a:lnTo>
                  <a:pt x="709" y="291"/>
                </a:lnTo>
                <a:lnTo>
                  <a:pt x="709" y="292"/>
                </a:lnTo>
                <a:lnTo>
                  <a:pt x="707" y="292"/>
                </a:lnTo>
                <a:lnTo>
                  <a:pt x="706" y="291"/>
                </a:lnTo>
                <a:lnTo>
                  <a:pt x="707" y="291"/>
                </a:lnTo>
                <a:lnTo>
                  <a:pt x="706" y="291"/>
                </a:lnTo>
                <a:close/>
                <a:moveTo>
                  <a:pt x="705" y="296"/>
                </a:moveTo>
                <a:lnTo>
                  <a:pt x="706" y="297"/>
                </a:lnTo>
                <a:lnTo>
                  <a:pt x="707" y="298"/>
                </a:lnTo>
                <a:lnTo>
                  <a:pt x="706" y="297"/>
                </a:lnTo>
                <a:lnTo>
                  <a:pt x="705" y="296"/>
                </a:lnTo>
                <a:close/>
                <a:moveTo>
                  <a:pt x="706" y="322"/>
                </a:moveTo>
                <a:lnTo>
                  <a:pt x="707" y="323"/>
                </a:lnTo>
                <a:lnTo>
                  <a:pt x="708" y="323"/>
                </a:lnTo>
                <a:lnTo>
                  <a:pt x="707" y="324"/>
                </a:lnTo>
                <a:lnTo>
                  <a:pt x="705" y="325"/>
                </a:lnTo>
                <a:lnTo>
                  <a:pt x="706" y="324"/>
                </a:lnTo>
                <a:lnTo>
                  <a:pt x="706" y="322"/>
                </a:lnTo>
                <a:lnTo>
                  <a:pt x="707" y="323"/>
                </a:lnTo>
                <a:lnTo>
                  <a:pt x="706" y="322"/>
                </a:lnTo>
                <a:close/>
                <a:moveTo>
                  <a:pt x="708" y="331"/>
                </a:moveTo>
                <a:lnTo>
                  <a:pt x="709" y="331"/>
                </a:lnTo>
                <a:lnTo>
                  <a:pt x="709" y="332"/>
                </a:lnTo>
                <a:lnTo>
                  <a:pt x="708" y="332"/>
                </a:lnTo>
                <a:lnTo>
                  <a:pt x="708" y="331"/>
                </a:lnTo>
                <a:close/>
                <a:moveTo>
                  <a:pt x="711" y="342"/>
                </a:moveTo>
                <a:lnTo>
                  <a:pt x="709" y="342"/>
                </a:lnTo>
                <a:lnTo>
                  <a:pt x="709" y="341"/>
                </a:lnTo>
                <a:lnTo>
                  <a:pt x="711" y="341"/>
                </a:lnTo>
                <a:lnTo>
                  <a:pt x="711" y="342"/>
                </a:lnTo>
                <a:lnTo>
                  <a:pt x="711" y="342"/>
                </a:lnTo>
                <a:lnTo>
                  <a:pt x="711" y="342"/>
                </a:lnTo>
                <a:close/>
                <a:moveTo>
                  <a:pt x="712" y="340"/>
                </a:moveTo>
                <a:lnTo>
                  <a:pt x="712" y="340"/>
                </a:lnTo>
                <a:lnTo>
                  <a:pt x="712" y="341"/>
                </a:lnTo>
                <a:lnTo>
                  <a:pt x="711" y="339"/>
                </a:lnTo>
                <a:lnTo>
                  <a:pt x="712" y="339"/>
                </a:lnTo>
                <a:lnTo>
                  <a:pt x="712" y="339"/>
                </a:lnTo>
                <a:lnTo>
                  <a:pt x="712" y="340"/>
                </a:lnTo>
                <a:close/>
                <a:moveTo>
                  <a:pt x="713" y="342"/>
                </a:moveTo>
                <a:lnTo>
                  <a:pt x="713" y="341"/>
                </a:lnTo>
                <a:lnTo>
                  <a:pt x="713" y="341"/>
                </a:lnTo>
                <a:lnTo>
                  <a:pt x="714" y="341"/>
                </a:lnTo>
                <a:lnTo>
                  <a:pt x="714" y="342"/>
                </a:lnTo>
                <a:lnTo>
                  <a:pt x="714" y="342"/>
                </a:lnTo>
                <a:lnTo>
                  <a:pt x="713" y="342"/>
                </a:lnTo>
                <a:close/>
                <a:moveTo>
                  <a:pt x="714" y="307"/>
                </a:moveTo>
                <a:lnTo>
                  <a:pt x="716" y="299"/>
                </a:lnTo>
                <a:lnTo>
                  <a:pt x="715" y="306"/>
                </a:lnTo>
                <a:lnTo>
                  <a:pt x="716" y="306"/>
                </a:lnTo>
                <a:lnTo>
                  <a:pt x="717" y="307"/>
                </a:lnTo>
                <a:lnTo>
                  <a:pt x="716" y="307"/>
                </a:lnTo>
                <a:lnTo>
                  <a:pt x="714" y="307"/>
                </a:lnTo>
                <a:lnTo>
                  <a:pt x="715" y="307"/>
                </a:lnTo>
                <a:lnTo>
                  <a:pt x="714" y="307"/>
                </a:lnTo>
                <a:close/>
                <a:moveTo>
                  <a:pt x="716" y="394"/>
                </a:moveTo>
                <a:lnTo>
                  <a:pt x="716" y="392"/>
                </a:lnTo>
                <a:lnTo>
                  <a:pt x="716" y="392"/>
                </a:lnTo>
                <a:lnTo>
                  <a:pt x="717" y="392"/>
                </a:lnTo>
                <a:lnTo>
                  <a:pt x="716" y="394"/>
                </a:lnTo>
                <a:close/>
                <a:moveTo>
                  <a:pt x="715" y="336"/>
                </a:moveTo>
                <a:lnTo>
                  <a:pt x="716" y="335"/>
                </a:lnTo>
                <a:lnTo>
                  <a:pt x="716" y="335"/>
                </a:lnTo>
                <a:lnTo>
                  <a:pt x="717" y="336"/>
                </a:lnTo>
                <a:lnTo>
                  <a:pt x="717" y="336"/>
                </a:lnTo>
                <a:lnTo>
                  <a:pt x="716" y="336"/>
                </a:lnTo>
                <a:lnTo>
                  <a:pt x="715" y="336"/>
                </a:lnTo>
                <a:lnTo>
                  <a:pt x="715" y="336"/>
                </a:lnTo>
                <a:lnTo>
                  <a:pt x="715" y="336"/>
                </a:lnTo>
                <a:close/>
                <a:moveTo>
                  <a:pt x="719" y="335"/>
                </a:moveTo>
                <a:lnTo>
                  <a:pt x="717" y="333"/>
                </a:lnTo>
                <a:lnTo>
                  <a:pt x="716" y="332"/>
                </a:lnTo>
                <a:lnTo>
                  <a:pt x="719" y="333"/>
                </a:lnTo>
                <a:lnTo>
                  <a:pt x="719" y="335"/>
                </a:lnTo>
                <a:close/>
                <a:moveTo>
                  <a:pt x="720" y="307"/>
                </a:moveTo>
                <a:lnTo>
                  <a:pt x="720" y="306"/>
                </a:lnTo>
                <a:lnTo>
                  <a:pt x="722" y="303"/>
                </a:lnTo>
                <a:lnTo>
                  <a:pt x="722" y="304"/>
                </a:lnTo>
                <a:lnTo>
                  <a:pt x="724" y="306"/>
                </a:lnTo>
                <a:lnTo>
                  <a:pt x="722" y="307"/>
                </a:lnTo>
                <a:lnTo>
                  <a:pt x="720" y="307"/>
                </a:lnTo>
                <a:lnTo>
                  <a:pt x="720" y="306"/>
                </a:lnTo>
                <a:lnTo>
                  <a:pt x="720" y="307"/>
                </a:lnTo>
                <a:close/>
                <a:moveTo>
                  <a:pt x="722" y="350"/>
                </a:moveTo>
                <a:lnTo>
                  <a:pt x="723" y="348"/>
                </a:lnTo>
                <a:lnTo>
                  <a:pt x="724" y="346"/>
                </a:lnTo>
                <a:lnTo>
                  <a:pt x="724" y="348"/>
                </a:lnTo>
                <a:lnTo>
                  <a:pt x="722" y="350"/>
                </a:lnTo>
                <a:close/>
                <a:moveTo>
                  <a:pt x="728" y="394"/>
                </a:moveTo>
                <a:lnTo>
                  <a:pt x="729" y="394"/>
                </a:lnTo>
                <a:lnTo>
                  <a:pt x="730" y="394"/>
                </a:lnTo>
                <a:lnTo>
                  <a:pt x="730" y="395"/>
                </a:lnTo>
                <a:lnTo>
                  <a:pt x="731" y="395"/>
                </a:lnTo>
                <a:lnTo>
                  <a:pt x="729" y="397"/>
                </a:lnTo>
                <a:lnTo>
                  <a:pt x="728" y="394"/>
                </a:lnTo>
                <a:lnTo>
                  <a:pt x="727" y="395"/>
                </a:lnTo>
                <a:lnTo>
                  <a:pt x="728" y="394"/>
                </a:lnTo>
                <a:close/>
                <a:moveTo>
                  <a:pt x="734" y="316"/>
                </a:moveTo>
                <a:lnTo>
                  <a:pt x="737" y="321"/>
                </a:lnTo>
                <a:lnTo>
                  <a:pt x="736" y="324"/>
                </a:lnTo>
                <a:lnTo>
                  <a:pt x="734" y="321"/>
                </a:lnTo>
                <a:lnTo>
                  <a:pt x="734" y="316"/>
                </a:lnTo>
                <a:close/>
                <a:moveTo>
                  <a:pt x="734" y="416"/>
                </a:moveTo>
                <a:lnTo>
                  <a:pt x="734" y="416"/>
                </a:lnTo>
                <a:lnTo>
                  <a:pt x="733" y="415"/>
                </a:lnTo>
                <a:lnTo>
                  <a:pt x="734" y="415"/>
                </a:lnTo>
                <a:lnTo>
                  <a:pt x="734" y="416"/>
                </a:lnTo>
                <a:lnTo>
                  <a:pt x="736" y="415"/>
                </a:lnTo>
                <a:lnTo>
                  <a:pt x="734" y="416"/>
                </a:lnTo>
                <a:close/>
                <a:moveTo>
                  <a:pt x="736" y="379"/>
                </a:moveTo>
                <a:lnTo>
                  <a:pt x="733" y="374"/>
                </a:lnTo>
                <a:lnTo>
                  <a:pt x="731" y="371"/>
                </a:lnTo>
                <a:lnTo>
                  <a:pt x="734" y="370"/>
                </a:lnTo>
                <a:lnTo>
                  <a:pt x="738" y="372"/>
                </a:lnTo>
                <a:lnTo>
                  <a:pt x="738" y="375"/>
                </a:lnTo>
                <a:lnTo>
                  <a:pt x="738" y="379"/>
                </a:lnTo>
                <a:lnTo>
                  <a:pt x="738" y="379"/>
                </a:lnTo>
                <a:lnTo>
                  <a:pt x="736" y="379"/>
                </a:lnTo>
                <a:lnTo>
                  <a:pt x="737" y="378"/>
                </a:lnTo>
                <a:lnTo>
                  <a:pt x="736" y="379"/>
                </a:lnTo>
                <a:close/>
                <a:moveTo>
                  <a:pt x="840" y="427"/>
                </a:moveTo>
                <a:lnTo>
                  <a:pt x="853" y="440"/>
                </a:lnTo>
                <a:lnTo>
                  <a:pt x="860" y="456"/>
                </a:lnTo>
                <a:lnTo>
                  <a:pt x="857" y="454"/>
                </a:lnTo>
                <a:lnTo>
                  <a:pt x="855" y="449"/>
                </a:lnTo>
                <a:lnTo>
                  <a:pt x="852" y="446"/>
                </a:lnTo>
                <a:lnTo>
                  <a:pt x="848" y="441"/>
                </a:lnTo>
                <a:lnTo>
                  <a:pt x="846" y="439"/>
                </a:lnTo>
                <a:lnTo>
                  <a:pt x="843" y="437"/>
                </a:lnTo>
                <a:lnTo>
                  <a:pt x="840" y="432"/>
                </a:lnTo>
                <a:lnTo>
                  <a:pt x="840" y="427"/>
                </a:lnTo>
                <a:lnTo>
                  <a:pt x="844" y="431"/>
                </a:lnTo>
                <a:lnTo>
                  <a:pt x="840" y="427"/>
                </a:lnTo>
                <a:close/>
                <a:moveTo>
                  <a:pt x="774" y="362"/>
                </a:moveTo>
                <a:lnTo>
                  <a:pt x="775" y="363"/>
                </a:lnTo>
                <a:lnTo>
                  <a:pt x="774" y="364"/>
                </a:lnTo>
                <a:lnTo>
                  <a:pt x="774" y="363"/>
                </a:lnTo>
                <a:lnTo>
                  <a:pt x="774" y="362"/>
                </a:lnTo>
                <a:lnTo>
                  <a:pt x="774" y="363"/>
                </a:lnTo>
                <a:lnTo>
                  <a:pt x="774" y="362"/>
                </a:lnTo>
                <a:close/>
                <a:moveTo>
                  <a:pt x="771" y="366"/>
                </a:moveTo>
                <a:lnTo>
                  <a:pt x="770" y="369"/>
                </a:lnTo>
                <a:lnTo>
                  <a:pt x="769" y="370"/>
                </a:lnTo>
                <a:lnTo>
                  <a:pt x="769" y="367"/>
                </a:lnTo>
                <a:lnTo>
                  <a:pt x="771" y="366"/>
                </a:lnTo>
                <a:close/>
                <a:moveTo>
                  <a:pt x="760" y="357"/>
                </a:moveTo>
                <a:lnTo>
                  <a:pt x="761" y="357"/>
                </a:lnTo>
                <a:lnTo>
                  <a:pt x="761" y="357"/>
                </a:lnTo>
                <a:lnTo>
                  <a:pt x="761" y="358"/>
                </a:lnTo>
                <a:lnTo>
                  <a:pt x="760" y="358"/>
                </a:lnTo>
                <a:lnTo>
                  <a:pt x="760" y="357"/>
                </a:lnTo>
                <a:lnTo>
                  <a:pt x="760" y="357"/>
                </a:lnTo>
                <a:lnTo>
                  <a:pt x="760" y="357"/>
                </a:lnTo>
                <a:lnTo>
                  <a:pt x="760" y="357"/>
                </a:lnTo>
                <a:close/>
                <a:moveTo>
                  <a:pt x="752" y="341"/>
                </a:moveTo>
                <a:lnTo>
                  <a:pt x="752" y="340"/>
                </a:lnTo>
                <a:lnTo>
                  <a:pt x="752" y="339"/>
                </a:lnTo>
                <a:lnTo>
                  <a:pt x="753" y="342"/>
                </a:lnTo>
                <a:lnTo>
                  <a:pt x="750" y="344"/>
                </a:lnTo>
                <a:lnTo>
                  <a:pt x="750" y="342"/>
                </a:lnTo>
                <a:lnTo>
                  <a:pt x="752" y="342"/>
                </a:lnTo>
                <a:lnTo>
                  <a:pt x="752" y="342"/>
                </a:lnTo>
                <a:lnTo>
                  <a:pt x="752" y="341"/>
                </a:lnTo>
                <a:lnTo>
                  <a:pt x="752" y="341"/>
                </a:lnTo>
                <a:lnTo>
                  <a:pt x="752" y="341"/>
                </a:lnTo>
                <a:close/>
                <a:moveTo>
                  <a:pt x="750" y="307"/>
                </a:moveTo>
                <a:lnTo>
                  <a:pt x="750" y="308"/>
                </a:lnTo>
                <a:lnTo>
                  <a:pt x="750" y="309"/>
                </a:lnTo>
                <a:lnTo>
                  <a:pt x="748" y="308"/>
                </a:lnTo>
                <a:lnTo>
                  <a:pt x="749" y="306"/>
                </a:lnTo>
                <a:lnTo>
                  <a:pt x="749" y="307"/>
                </a:lnTo>
                <a:lnTo>
                  <a:pt x="750" y="307"/>
                </a:lnTo>
                <a:lnTo>
                  <a:pt x="750" y="308"/>
                </a:lnTo>
                <a:lnTo>
                  <a:pt x="750" y="307"/>
                </a:lnTo>
                <a:close/>
                <a:moveTo>
                  <a:pt x="745" y="339"/>
                </a:moveTo>
                <a:lnTo>
                  <a:pt x="744" y="339"/>
                </a:lnTo>
                <a:lnTo>
                  <a:pt x="742" y="338"/>
                </a:lnTo>
                <a:lnTo>
                  <a:pt x="744" y="338"/>
                </a:lnTo>
                <a:lnTo>
                  <a:pt x="745" y="339"/>
                </a:lnTo>
                <a:close/>
                <a:moveTo>
                  <a:pt x="740" y="358"/>
                </a:moveTo>
                <a:lnTo>
                  <a:pt x="741" y="358"/>
                </a:lnTo>
                <a:lnTo>
                  <a:pt x="741" y="356"/>
                </a:lnTo>
                <a:lnTo>
                  <a:pt x="744" y="360"/>
                </a:lnTo>
                <a:lnTo>
                  <a:pt x="745" y="363"/>
                </a:lnTo>
                <a:lnTo>
                  <a:pt x="741" y="362"/>
                </a:lnTo>
                <a:lnTo>
                  <a:pt x="740" y="358"/>
                </a:lnTo>
                <a:lnTo>
                  <a:pt x="740" y="360"/>
                </a:lnTo>
                <a:lnTo>
                  <a:pt x="740" y="358"/>
                </a:lnTo>
                <a:close/>
                <a:moveTo>
                  <a:pt x="745" y="340"/>
                </a:moveTo>
                <a:lnTo>
                  <a:pt x="745" y="341"/>
                </a:lnTo>
                <a:lnTo>
                  <a:pt x="745" y="341"/>
                </a:lnTo>
                <a:lnTo>
                  <a:pt x="745" y="341"/>
                </a:lnTo>
                <a:lnTo>
                  <a:pt x="745" y="340"/>
                </a:lnTo>
                <a:close/>
                <a:moveTo>
                  <a:pt x="745" y="311"/>
                </a:moveTo>
                <a:lnTo>
                  <a:pt x="746" y="311"/>
                </a:lnTo>
                <a:lnTo>
                  <a:pt x="748" y="312"/>
                </a:lnTo>
                <a:lnTo>
                  <a:pt x="746" y="312"/>
                </a:lnTo>
                <a:lnTo>
                  <a:pt x="745" y="311"/>
                </a:lnTo>
                <a:close/>
                <a:moveTo>
                  <a:pt x="748" y="306"/>
                </a:moveTo>
                <a:lnTo>
                  <a:pt x="747" y="304"/>
                </a:lnTo>
                <a:lnTo>
                  <a:pt x="750" y="304"/>
                </a:lnTo>
                <a:lnTo>
                  <a:pt x="749" y="305"/>
                </a:lnTo>
                <a:lnTo>
                  <a:pt x="748" y="306"/>
                </a:lnTo>
                <a:close/>
                <a:moveTo>
                  <a:pt x="748" y="367"/>
                </a:moveTo>
                <a:lnTo>
                  <a:pt x="748" y="366"/>
                </a:lnTo>
                <a:lnTo>
                  <a:pt x="749" y="365"/>
                </a:lnTo>
                <a:lnTo>
                  <a:pt x="749" y="366"/>
                </a:lnTo>
                <a:lnTo>
                  <a:pt x="752" y="367"/>
                </a:lnTo>
                <a:lnTo>
                  <a:pt x="749" y="369"/>
                </a:lnTo>
                <a:lnTo>
                  <a:pt x="748" y="367"/>
                </a:lnTo>
                <a:lnTo>
                  <a:pt x="749" y="367"/>
                </a:lnTo>
                <a:lnTo>
                  <a:pt x="748" y="367"/>
                </a:lnTo>
                <a:close/>
                <a:moveTo>
                  <a:pt x="770" y="440"/>
                </a:moveTo>
                <a:lnTo>
                  <a:pt x="770" y="439"/>
                </a:lnTo>
                <a:lnTo>
                  <a:pt x="771" y="439"/>
                </a:lnTo>
                <a:lnTo>
                  <a:pt x="771" y="440"/>
                </a:lnTo>
                <a:lnTo>
                  <a:pt x="770" y="440"/>
                </a:lnTo>
                <a:close/>
                <a:moveTo>
                  <a:pt x="779" y="431"/>
                </a:moveTo>
                <a:lnTo>
                  <a:pt x="778" y="431"/>
                </a:lnTo>
                <a:lnTo>
                  <a:pt x="779" y="430"/>
                </a:lnTo>
                <a:lnTo>
                  <a:pt x="779" y="430"/>
                </a:lnTo>
                <a:lnTo>
                  <a:pt x="779" y="431"/>
                </a:lnTo>
                <a:close/>
                <a:moveTo>
                  <a:pt x="770" y="382"/>
                </a:moveTo>
                <a:lnTo>
                  <a:pt x="762" y="373"/>
                </a:lnTo>
                <a:lnTo>
                  <a:pt x="754" y="365"/>
                </a:lnTo>
                <a:lnTo>
                  <a:pt x="752" y="360"/>
                </a:lnTo>
                <a:lnTo>
                  <a:pt x="755" y="358"/>
                </a:lnTo>
                <a:lnTo>
                  <a:pt x="755" y="361"/>
                </a:lnTo>
                <a:lnTo>
                  <a:pt x="755" y="362"/>
                </a:lnTo>
                <a:lnTo>
                  <a:pt x="757" y="363"/>
                </a:lnTo>
                <a:lnTo>
                  <a:pt x="760" y="364"/>
                </a:lnTo>
                <a:lnTo>
                  <a:pt x="762" y="366"/>
                </a:lnTo>
                <a:lnTo>
                  <a:pt x="764" y="369"/>
                </a:lnTo>
                <a:lnTo>
                  <a:pt x="767" y="373"/>
                </a:lnTo>
                <a:lnTo>
                  <a:pt x="771" y="378"/>
                </a:lnTo>
                <a:lnTo>
                  <a:pt x="773" y="380"/>
                </a:lnTo>
                <a:lnTo>
                  <a:pt x="774" y="381"/>
                </a:lnTo>
                <a:lnTo>
                  <a:pt x="777" y="382"/>
                </a:lnTo>
                <a:lnTo>
                  <a:pt x="778" y="382"/>
                </a:lnTo>
                <a:lnTo>
                  <a:pt x="778" y="383"/>
                </a:lnTo>
                <a:lnTo>
                  <a:pt x="779" y="385"/>
                </a:lnTo>
                <a:lnTo>
                  <a:pt x="785" y="391"/>
                </a:lnTo>
                <a:lnTo>
                  <a:pt x="791" y="397"/>
                </a:lnTo>
                <a:lnTo>
                  <a:pt x="791" y="400"/>
                </a:lnTo>
                <a:lnTo>
                  <a:pt x="793" y="404"/>
                </a:lnTo>
                <a:lnTo>
                  <a:pt x="793" y="404"/>
                </a:lnTo>
                <a:lnTo>
                  <a:pt x="793" y="404"/>
                </a:lnTo>
                <a:lnTo>
                  <a:pt x="781" y="392"/>
                </a:lnTo>
                <a:lnTo>
                  <a:pt x="770" y="382"/>
                </a:lnTo>
                <a:lnTo>
                  <a:pt x="773" y="383"/>
                </a:lnTo>
                <a:lnTo>
                  <a:pt x="770" y="382"/>
                </a:lnTo>
                <a:close/>
                <a:moveTo>
                  <a:pt x="793" y="407"/>
                </a:moveTo>
                <a:lnTo>
                  <a:pt x="793" y="407"/>
                </a:lnTo>
                <a:lnTo>
                  <a:pt x="793" y="405"/>
                </a:lnTo>
                <a:lnTo>
                  <a:pt x="793" y="405"/>
                </a:lnTo>
                <a:lnTo>
                  <a:pt x="794" y="405"/>
                </a:lnTo>
                <a:lnTo>
                  <a:pt x="794" y="406"/>
                </a:lnTo>
                <a:lnTo>
                  <a:pt x="793" y="407"/>
                </a:lnTo>
                <a:close/>
                <a:moveTo>
                  <a:pt x="793" y="422"/>
                </a:moveTo>
                <a:lnTo>
                  <a:pt x="790" y="420"/>
                </a:lnTo>
                <a:lnTo>
                  <a:pt x="790" y="419"/>
                </a:lnTo>
                <a:lnTo>
                  <a:pt x="793" y="420"/>
                </a:lnTo>
                <a:lnTo>
                  <a:pt x="794" y="421"/>
                </a:lnTo>
                <a:lnTo>
                  <a:pt x="793" y="422"/>
                </a:lnTo>
                <a:lnTo>
                  <a:pt x="793" y="422"/>
                </a:lnTo>
                <a:close/>
                <a:moveTo>
                  <a:pt x="794" y="421"/>
                </a:moveTo>
                <a:lnTo>
                  <a:pt x="794" y="422"/>
                </a:lnTo>
                <a:lnTo>
                  <a:pt x="794" y="422"/>
                </a:lnTo>
                <a:lnTo>
                  <a:pt x="794" y="422"/>
                </a:lnTo>
                <a:lnTo>
                  <a:pt x="794" y="421"/>
                </a:lnTo>
                <a:close/>
                <a:moveTo>
                  <a:pt x="794" y="423"/>
                </a:moveTo>
                <a:lnTo>
                  <a:pt x="795" y="423"/>
                </a:lnTo>
                <a:lnTo>
                  <a:pt x="795" y="422"/>
                </a:lnTo>
                <a:lnTo>
                  <a:pt x="796" y="424"/>
                </a:lnTo>
                <a:lnTo>
                  <a:pt x="796" y="427"/>
                </a:lnTo>
                <a:lnTo>
                  <a:pt x="794" y="425"/>
                </a:lnTo>
                <a:lnTo>
                  <a:pt x="794" y="423"/>
                </a:lnTo>
                <a:close/>
                <a:moveTo>
                  <a:pt x="795" y="407"/>
                </a:moveTo>
                <a:lnTo>
                  <a:pt x="795" y="406"/>
                </a:lnTo>
                <a:lnTo>
                  <a:pt x="795" y="405"/>
                </a:lnTo>
                <a:lnTo>
                  <a:pt x="798" y="408"/>
                </a:lnTo>
                <a:lnTo>
                  <a:pt x="800" y="413"/>
                </a:lnTo>
                <a:lnTo>
                  <a:pt x="797" y="411"/>
                </a:lnTo>
                <a:lnTo>
                  <a:pt x="795" y="407"/>
                </a:lnTo>
                <a:close/>
                <a:moveTo>
                  <a:pt x="795" y="449"/>
                </a:moveTo>
                <a:lnTo>
                  <a:pt x="796" y="447"/>
                </a:lnTo>
                <a:lnTo>
                  <a:pt x="797" y="444"/>
                </a:lnTo>
                <a:lnTo>
                  <a:pt x="799" y="447"/>
                </a:lnTo>
                <a:lnTo>
                  <a:pt x="795" y="449"/>
                </a:lnTo>
                <a:lnTo>
                  <a:pt x="796" y="449"/>
                </a:lnTo>
                <a:lnTo>
                  <a:pt x="795" y="449"/>
                </a:lnTo>
                <a:close/>
                <a:moveTo>
                  <a:pt x="798" y="469"/>
                </a:moveTo>
                <a:lnTo>
                  <a:pt x="799" y="468"/>
                </a:lnTo>
                <a:lnTo>
                  <a:pt x="800" y="469"/>
                </a:lnTo>
                <a:lnTo>
                  <a:pt x="799" y="469"/>
                </a:lnTo>
                <a:lnTo>
                  <a:pt x="798" y="469"/>
                </a:lnTo>
                <a:close/>
                <a:moveTo>
                  <a:pt x="804" y="479"/>
                </a:moveTo>
                <a:lnTo>
                  <a:pt x="804" y="478"/>
                </a:lnTo>
                <a:lnTo>
                  <a:pt x="804" y="479"/>
                </a:lnTo>
                <a:lnTo>
                  <a:pt x="804" y="478"/>
                </a:lnTo>
                <a:lnTo>
                  <a:pt x="804" y="479"/>
                </a:lnTo>
                <a:close/>
                <a:moveTo>
                  <a:pt x="821" y="482"/>
                </a:moveTo>
                <a:lnTo>
                  <a:pt x="820" y="482"/>
                </a:lnTo>
                <a:lnTo>
                  <a:pt x="820" y="483"/>
                </a:lnTo>
                <a:lnTo>
                  <a:pt x="816" y="480"/>
                </a:lnTo>
                <a:lnTo>
                  <a:pt x="814" y="477"/>
                </a:lnTo>
                <a:lnTo>
                  <a:pt x="813" y="473"/>
                </a:lnTo>
                <a:lnTo>
                  <a:pt x="813" y="471"/>
                </a:lnTo>
                <a:lnTo>
                  <a:pt x="818" y="475"/>
                </a:lnTo>
                <a:lnTo>
                  <a:pt x="821" y="482"/>
                </a:lnTo>
                <a:close/>
                <a:moveTo>
                  <a:pt x="822" y="485"/>
                </a:moveTo>
                <a:lnTo>
                  <a:pt x="823" y="485"/>
                </a:lnTo>
                <a:lnTo>
                  <a:pt x="824" y="488"/>
                </a:lnTo>
                <a:lnTo>
                  <a:pt x="822" y="487"/>
                </a:lnTo>
                <a:lnTo>
                  <a:pt x="822" y="485"/>
                </a:lnTo>
                <a:close/>
                <a:moveTo>
                  <a:pt x="824" y="457"/>
                </a:moveTo>
                <a:lnTo>
                  <a:pt x="818" y="450"/>
                </a:lnTo>
                <a:lnTo>
                  <a:pt x="811" y="443"/>
                </a:lnTo>
                <a:lnTo>
                  <a:pt x="808" y="440"/>
                </a:lnTo>
                <a:lnTo>
                  <a:pt x="806" y="437"/>
                </a:lnTo>
                <a:lnTo>
                  <a:pt x="805" y="435"/>
                </a:lnTo>
                <a:lnTo>
                  <a:pt x="805" y="432"/>
                </a:lnTo>
                <a:lnTo>
                  <a:pt x="814" y="439"/>
                </a:lnTo>
                <a:lnTo>
                  <a:pt x="820" y="447"/>
                </a:lnTo>
                <a:lnTo>
                  <a:pt x="822" y="450"/>
                </a:lnTo>
                <a:lnTo>
                  <a:pt x="824" y="454"/>
                </a:lnTo>
                <a:lnTo>
                  <a:pt x="826" y="454"/>
                </a:lnTo>
                <a:lnTo>
                  <a:pt x="827" y="455"/>
                </a:lnTo>
                <a:lnTo>
                  <a:pt x="828" y="458"/>
                </a:lnTo>
                <a:lnTo>
                  <a:pt x="829" y="462"/>
                </a:lnTo>
                <a:lnTo>
                  <a:pt x="826" y="461"/>
                </a:lnTo>
                <a:lnTo>
                  <a:pt x="824" y="457"/>
                </a:lnTo>
                <a:lnTo>
                  <a:pt x="822" y="456"/>
                </a:lnTo>
                <a:lnTo>
                  <a:pt x="824" y="457"/>
                </a:lnTo>
                <a:close/>
                <a:moveTo>
                  <a:pt x="864" y="497"/>
                </a:moveTo>
                <a:lnTo>
                  <a:pt x="860" y="495"/>
                </a:lnTo>
                <a:lnTo>
                  <a:pt x="857" y="489"/>
                </a:lnTo>
                <a:lnTo>
                  <a:pt x="856" y="487"/>
                </a:lnTo>
                <a:lnTo>
                  <a:pt x="855" y="485"/>
                </a:lnTo>
                <a:lnTo>
                  <a:pt x="852" y="481"/>
                </a:lnTo>
                <a:lnTo>
                  <a:pt x="849" y="479"/>
                </a:lnTo>
                <a:lnTo>
                  <a:pt x="846" y="473"/>
                </a:lnTo>
                <a:lnTo>
                  <a:pt x="843" y="468"/>
                </a:lnTo>
                <a:lnTo>
                  <a:pt x="841" y="465"/>
                </a:lnTo>
                <a:lnTo>
                  <a:pt x="839" y="464"/>
                </a:lnTo>
                <a:lnTo>
                  <a:pt x="835" y="457"/>
                </a:lnTo>
                <a:lnTo>
                  <a:pt x="830" y="450"/>
                </a:lnTo>
                <a:lnTo>
                  <a:pt x="824" y="444"/>
                </a:lnTo>
                <a:lnTo>
                  <a:pt x="820" y="437"/>
                </a:lnTo>
                <a:lnTo>
                  <a:pt x="814" y="430"/>
                </a:lnTo>
                <a:lnTo>
                  <a:pt x="808" y="424"/>
                </a:lnTo>
                <a:lnTo>
                  <a:pt x="805" y="419"/>
                </a:lnTo>
                <a:lnTo>
                  <a:pt x="806" y="414"/>
                </a:lnTo>
                <a:lnTo>
                  <a:pt x="812" y="419"/>
                </a:lnTo>
                <a:lnTo>
                  <a:pt x="816" y="424"/>
                </a:lnTo>
                <a:lnTo>
                  <a:pt x="821" y="430"/>
                </a:lnTo>
                <a:lnTo>
                  <a:pt x="826" y="437"/>
                </a:lnTo>
                <a:lnTo>
                  <a:pt x="833" y="448"/>
                </a:lnTo>
                <a:lnTo>
                  <a:pt x="841" y="458"/>
                </a:lnTo>
                <a:lnTo>
                  <a:pt x="845" y="463"/>
                </a:lnTo>
                <a:lnTo>
                  <a:pt x="847" y="469"/>
                </a:lnTo>
                <a:lnTo>
                  <a:pt x="849" y="471"/>
                </a:lnTo>
                <a:lnTo>
                  <a:pt x="851" y="474"/>
                </a:lnTo>
                <a:lnTo>
                  <a:pt x="852" y="474"/>
                </a:lnTo>
                <a:lnTo>
                  <a:pt x="853" y="475"/>
                </a:lnTo>
                <a:lnTo>
                  <a:pt x="855" y="479"/>
                </a:lnTo>
                <a:lnTo>
                  <a:pt x="857" y="483"/>
                </a:lnTo>
                <a:lnTo>
                  <a:pt x="860" y="487"/>
                </a:lnTo>
                <a:lnTo>
                  <a:pt x="862" y="490"/>
                </a:lnTo>
                <a:lnTo>
                  <a:pt x="863" y="494"/>
                </a:lnTo>
                <a:lnTo>
                  <a:pt x="864" y="497"/>
                </a:lnTo>
                <a:close/>
                <a:moveTo>
                  <a:pt x="873" y="496"/>
                </a:moveTo>
                <a:lnTo>
                  <a:pt x="870" y="491"/>
                </a:lnTo>
                <a:lnTo>
                  <a:pt x="865" y="488"/>
                </a:lnTo>
                <a:lnTo>
                  <a:pt x="860" y="479"/>
                </a:lnTo>
                <a:lnTo>
                  <a:pt x="854" y="469"/>
                </a:lnTo>
                <a:lnTo>
                  <a:pt x="840" y="448"/>
                </a:lnTo>
                <a:lnTo>
                  <a:pt x="826" y="429"/>
                </a:lnTo>
                <a:lnTo>
                  <a:pt x="812" y="414"/>
                </a:lnTo>
                <a:lnTo>
                  <a:pt x="797" y="398"/>
                </a:lnTo>
                <a:lnTo>
                  <a:pt x="787" y="388"/>
                </a:lnTo>
                <a:lnTo>
                  <a:pt x="782" y="377"/>
                </a:lnTo>
                <a:lnTo>
                  <a:pt x="785" y="378"/>
                </a:lnTo>
                <a:lnTo>
                  <a:pt x="786" y="379"/>
                </a:lnTo>
                <a:lnTo>
                  <a:pt x="789" y="382"/>
                </a:lnTo>
                <a:lnTo>
                  <a:pt x="791" y="385"/>
                </a:lnTo>
                <a:lnTo>
                  <a:pt x="800" y="394"/>
                </a:lnTo>
                <a:lnTo>
                  <a:pt x="808" y="403"/>
                </a:lnTo>
                <a:lnTo>
                  <a:pt x="822" y="417"/>
                </a:lnTo>
                <a:lnTo>
                  <a:pt x="835" y="433"/>
                </a:lnTo>
                <a:lnTo>
                  <a:pt x="839" y="439"/>
                </a:lnTo>
                <a:lnTo>
                  <a:pt x="844" y="445"/>
                </a:lnTo>
                <a:lnTo>
                  <a:pt x="849" y="453"/>
                </a:lnTo>
                <a:lnTo>
                  <a:pt x="854" y="462"/>
                </a:lnTo>
                <a:lnTo>
                  <a:pt x="857" y="468"/>
                </a:lnTo>
                <a:lnTo>
                  <a:pt x="861" y="474"/>
                </a:lnTo>
                <a:lnTo>
                  <a:pt x="862" y="477"/>
                </a:lnTo>
                <a:lnTo>
                  <a:pt x="863" y="479"/>
                </a:lnTo>
                <a:lnTo>
                  <a:pt x="864" y="479"/>
                </a:lnTo>
                <a:lnTo>
                  <a:pt x="865" y="479"/>
                </a:lnTo>
                <a:lnTo>
                  <a:pt x="871" y="486"/>
                </a:lnTo>
                <a:lnTo>
                  <a:pt x="873" y="496"/>
                </a:lnTo>
                <a:close/>
                <a:moveTo>
                  <a:pt x="873" y="497"/>
                </a:moveTo>
                <a:lnTo>
                  <a:pt x="873" y="496"/>
                </a:lnTo>
                <a:lnTo>
                  <a:pt x="876" y="496"/>
                </a:lnTo>
                <a:lnTo>
                  <a:pt x="874" y="496"/>
                </a:lnTo>
                <a:lnTo>
                  <a:pt x="873" y="497"/>
                </a:lnTo>
                <a:lnTo>
                  <a:pt x="873" y="497"/>
                </a:lnTo>
                <a:lnTo>
                  <a:pt x="873" y="497"/>
                </a:lnTo>
                <a:close/>
                <a:moveTo>
                  <a:pt x="888" y="499"/>
                </a:moveTo>
                <a:lnTo>
                  <a:pt x="887" y="499"/>
                </a:lnTo>
                <a:lnTo>
                  <a:pt x="886" y="499"/>
                </a:lnTo>
                <a:lnTo>
                  <a:pt x="886" y="498"/>
                </a:lnTo>
                <a:lnTo>
                  <a:pt x="888" y="498"/>
                </a:lnTo>
                <a:lnTo>
                  <a:pt x="888" y="499"/>
                </a:lnTo>
                <a:lnTo>
                  <a:pt x="888" y="499"/>
                </a:lnTo>
                <a:lnTo>
                  <a:pt x="887" y="499"/>
                </a:lnTo>
                <a:lnTo>
                  <a:pt x="888" y="499"/>
                </a:lnTo>
                <a:close/>
                <a:moveTo>
                  <a:pt x="885" y="482"/>
                </a:moveTo>
                <a:lnTo>
                  <a:pt x="887" y="487"/>
                </a:lnTo>
                <a:lnTo>
                  <a:pt x="888" y="491"/>
                </a:lnTo>
                <a:lnTo>
                  <a:pt x="886" y="488"/>
                </a:lnTo>
                <a:lnTo>
                  <a:pt x="885" y="482"/>
                </a:lnTo>
                <a:close/>
                <a:moveTo>
                  <a:pt x="781" y="480"/>
                </a:moveTo>
                <a:lnTo>
                  <a:pt x="782" y="481"/>
                </a:lnTo>
                <a:lnTo>
                  <a:pt x="783" y="481"/>
                </a:lnTo>
                <a:lnTo>
                  <a:pt x="782" y="480"/>
                </a:lnTo>
                <a:lnTo>
                  <a:pt x="781" y="480"/>
                </a:lnTo>
                <a:close/>
                <a:moveTo>
                  <a:pt x="467" y="389"/>
                </a:moveTo>
                <a:lnTo>
                  <a:pt x="468" y="389"/>
                </a:lnTo>
                <a:lnTo>
                  <a:pt x="468" y="388"/>
                </a:lnTo>
                <a:lnTo>
                  <a:pt x="467" y="389"/>
                </a:lnTo>
                <a:lnTo>
                  <a:pt x="467" y="390"/>
                </a:lnTo>
                <a:lnTo>
                  <a:pt x="467" y="390"/>
                </a:lnTo>
                <a:lnTo>
                  <a:pt x="467" y="389"/>
                </a:lnTo>
                <a:lnTo>
                  <a:pt x="468" y="390"/>
                </a:lnTo>
                <a:lnTo>
                  <a:pt x="467" y="389"/>
                </a:lnTo>
                <a:close/>
                <a:moveTo>
                  <a:pt x="558" y="332"/>
                </a:moveTo>
                <a:lnTo>
                  <a:pt x="559" y="333"/>
                </a:lnTo>
                <a:lnTo>
                  <a:pt x="558" y="332"/>
                </a:lnTo>
                <a:close/>
                <a:moveTo>
                  <a:pt x="525" y="250"/>
                </a:moveTo>
                <a:lnTo>
                  <a:pt x="528" y="250"/>
                </a:lnTo>
                <a:lnTo>
                  <a:pt x="526" y="248"/>
                </a:lnTo>
                <a:lnTo>
                  <a:pt x="525" y="249"/>
                </a:lnTo>
                <a:lnTo>
                  <a:pt x="525" y="250"/>
                </a:lnTo>
                <a:lnTo>
                  <a:pt x="526" y="250"/>
                </a:lnTo>
                <a:lnTo>
                  <a:pt x="525" y="250"/>
                </a:lnTo>
                <a:close/>
                <a:moveTo>
                  <a:pt x="528" y="249"/>
                </a:moveTo>
                <a:lnTo>
                  <a:pt x="528" y="249"/>
                </a:lnTo>
                <a:lnTo>
                  <a:pt x="528" y="248"/>
                </a:lnTo>
                <a:lnTo>
                  <a:pt x="528" y="248"/>
                </a:lnTo>
                <a:lnTo>
                  <a:pt x="527" y="247"/>
                </a:lnTo>
                <a:lnTo>
                  <a:pt x="527" y="248"/>
                </a:lnTo>
                <a:lnTo>
                  <a:pt x="527" y="248"/>
                </a:lnTo>
                <a:lnTo>
                  <a:pt x="527" y="249"/>
                </a:lnTo>
                <a:lnTo>
                  <a:pt x="528" y="249"/>
                </a:lnTo>
                <a:lnTo>
                  <a:pt x="527" y="249"/>
                </a:lnTo>
                <a:lnTo>
                  <a:pt x="528" y="249"/>
                </a:lnTo>
                <a:close/>
                <a:moveTo>
                  <a:pt x="778" y="473"/>
                </a:moveTo>
                <a:lnTo>
                  <a:pt x="778" y="478"/>
                </a:lnTo>
                <a:lnTo>
                  <a:pt x="780" y="481"/>
                </a:lnTo>
                <a:lnTo>
                  <a:pt x="779" y="478"/>
                </a:lnTo>
                <a:lnTo>
                  <a:pt x="778" y="473"/>
                </a:lnTo>
                <a:lnTo>
                  <a:pt x="777" y="473"/>
                </a:lnTo>
                <a:lnTo>
                  <a:pt x="778" y="473"/>
                </a:lnTo>
                <a:close/>
                <a:moveTo>
                  <a:pt x="741" y="447"/>
                </a:moveTo>
                <a:lnTo>
                  <a:pt x="740" y="448"/>
                </a:lnTo>
                <a:lnTo>
                  <a:pt x="741" y="449"/>
                </a:lnTo>
                <a:lnTo>
                  <a:pt x="741" y="448"/>
                </a:lnTo>
                <a:lnTo>
                  <a:pt x="741" y="449"/>
                </a:lnTo>
                <a:lnTo>
                  <a:pt x="741" y="448"/>
                </a:lnTo>
                <a:lnTo>
                  <a:pt x="741" y="447"/>
                </a:lnTo>
                <a:lnTo>
                  <a:pt x="741" y="447"/>
                </a:lnTo>
                <a:lnTo>
                  <a:pt x="741" y="447"/>
                </a:lnTo>
                <a:close/>
                <a:moveTo>
                  <a:pt x="476" y="199"/>
                </a:moveTo>
                <a:lnTo>
                  <a:pt x="474" y="206"/>
                </a:lnTo>
                <a:lnTo>
                  <a:pt x="474" y="213"/>
                </a:lnTo>
                <a:lnTo>
                  <a:pt x="475" y="209"/>
                </a:lnTo>
                <a:lnTo>
                  <a:pt x="476" y="204"/>
                </a:lnTo>
                <a:lnTo>
                  <a:pt x="476" y="201"/>
                </a:lnTo>
                <a:lnTo>
                  <a:pt x="476" y="199"/>
                </a:lnTo>
                <a:lnTo>
                  <a:pt x="476" y="198"/>
                </a:lnTo>
                <a:lnTo>
                  <a:pt x="476" y="199"/>
                </a:lnTo>
                <a:lnTo>
                  <a:pt x="476" y="200"/>
                </a:lnTo>
                <a:lnTo>
                  <a:pt x="476" y="199"/>
                </a:lnTo>
                <a:close/>
                <a:moveTo>
                  <a:pt x="434" y="392"/>
                </a:moveTo>
                <a:lnTo>
                  <a:pt x="433" y="392"/>
                </a:lnTo>
                <a:lnTo>
                  <a:pt x="433" y="391"/>
                </a:lnTo>
                <a:lnTo>
                  <a:pt x="433" y="394"/>
                </a:lnTo>
                <a:lnTo>
                  <a:pt x="434" y="392"/>
                </a:lnTo>
                <a:close/>
                <a:moveTo>
                  <a:pt x="434" y="379"/>
                </a:moveTo>
                <a:lnTo>
                  <a:pt x="433" y="382"/>
                </a:lnTo>
                <a:lnTo>
                  <a:pt x="433" y="388"/>
                </a:lnTo>
                <a:lnTo>
                  <a:pt x="434" y="383"/>
                </a:lnTo>
                <a:lnTo>
                  <a:pt x="434" y="379"/>
                </a:lnTo>
                <a:lnTo>
                  <a:pt x="434" y="380"/>
                </a:lnTo>
                <a:lnTo>
                  <a:pt x="434" y="379"/>
                </a:lnTo>
                <a:close/>
                <a:moveTo>
                  <a:pt x="469" y="244"/>
                </a:moveTo>
                <a:lnTo>
                  <a:pt x="469" y="242"/>
                </a:lnTo>
                <a:lnTo>
                  <a:pt x="469" y="241"/>
                </a:lnTo>
                <a:lnTo>
                  <a:pt x="468" y="242"/>
                </a:lnTo>
                <a:lnTo>
                  <a:pt x="469" y="244"/>
                </a:lnTo>
                <a:lnTo>
                  <a:pt x="469" y="244"/>
                </a:lnTo>
                <a:lnTo>
                  <a:pt x="469" y="244"/>
                </a:lnTo>
                <a:close/>
                <a:moveTo>
                  <a:pt x="434" y="410"/>
                </a:moveTo>
                <a:lnTo>
                  <a:pt x="433" y="408"/>
                </a:lnTo>
                <a:lnTo>
                  <a:pt x="431" y="407"/>
                </a:lnTo>
                <a:lnTo>
                  <a:pt x="432" y="410"/>
                </a:lnTo>
                <a:lnTo>
                  <a:pt x="434" y="410"/>
                </a:lnTo>
                <a:close/>
                <a:moveTo>
                  <a:pt x="434" y="374"/>
                </a:moveTo>
                <a:lnTo>
                  <a:pt x="433" y="377"/>
                </a:lnTo>
                <a:lnTo>
                  <a:pt x="434" y="378"/>
                </a:lnTo>
                <a:lnTo>
                  <a:pt x="434" y="377"/>
                </a:lnTo>
                <a:lnTo>
                  <a:pt x="434" y="374"/>
                </a:lnTo>
                <a:close/>
                <a:moveTo>
                  <a:pt x="683" y="146"/>
                </a:moveTo>
                <a:lnTo>
                  <a:pt x="682" y="145"/>
                </a:lnTo>
                <a:lnTo>
                  <a:pt x="682" y="145"/>
                </a:lnTo>
                <a:lnTo>
                  <a:pt x="681" y="146"/>
                </a:lnTo>
                <a:lnTo>
                  <a:pt x="682" y="146"/>
                </a:lnTo>
                <a:lnTo>
                  <a:pt x="682" y="146"/>
                </a:lnTo>
                <a:lnTo>
                  <a:pt x="683" y="146"/>
                </a:lnTo>
                <a:lnTo>
                  <a:pt x="683" y="146"/>
                </a:lnTo>
                <a:lnTo>
                  <a:pt x="683" y="146"/>
                </a:lnTo>
                <a:close/>
                <a:moveTo>
                  <a:pt x="434" y="455"/>
                </a:moveTo>
                <a:lnTo>
                  <a:pt x="435" y="453"/>
                </a:lnTo>
                <a:lnTo>
                  <a:pt x="434" y="449"/>
                </a:lnTo>
                <a:lnTo>
                  <a:pt x="434" y="452"/>
                </a:lnTo>
                <a:lnTo>
                  <a:pt x="434" y="455"/>
                </a:lnTo>
                <a:lnTo>
                  <a:pt x="434" y="455"/>
                </a:lnTo>
                <a:lnTo>
                  <a:pt x="434" y="455"/>
                </a:lnTo>
                <a:close/>
                <a:moveTo>
                  <a:pt x="435" y="367"/>
                </a:moveTo>
                <a:lnTo>
                  <a:pt x="433" y="366"/>
                </a:lnTo>
                <a:lnTo>
                  <a:pt x="435" y="367"/>
                </a:lnTo>
                <a:close/>
                <a:moveTo>
                  <a:pt x="431" y="406"/>
                </a:moveTo>
                <a:lnTo>
                  <a:pt x="432" y="407"/>
                </a:lnTo>
                <a:lnTo>
                  <a:pt x="433" y="406"/>
                </a:lnTo>
                <a:lnTo>
                  <a:pt x="432" y="406"/>
                </a:lnTo>
                <a:lnTo>
                  <a:pt x="431" y="406"/>
                </a:lnTo>
                <a:close/>
                <a:moveTo>
                  <a:pt x="434" y="404"/>
                </a:moveTo>
                <a:lnTo>
                  <a:pt x="433" y="403"/>
                </a:lnTo>
                <a:lnTo>
                  <a:pt x="432" y="400"/>
                </a:lnTo>
                <a:lnTo>
                  <a:pt x="433" y="403"/>
                </a:lnTo>
                <a:lnTo>
                  <a:pt x="434" y="404"/>
                </a:lnTo>
                <a:lnTo>
                  <a:pt x="434" y="404"/>
                </a:lnTo>
                <a:lnTo>
                  <a:pt x="434" y="404"/>
                </a:lnTo>
                <a:close/>
                <a:moveTo>
                  <a:pt x="321" y="488"/>
                </a:moveTo>
                <a:lnTo>
                  <a:pt x="320" y="486"/>
                </a:lnTo>
                <a:lnTo>
                  <a:pt x="320" y="485"/>
                </a:lnTo>
                <a:lnTo>
                  <a:pt x="320" y="487"/>
                </a:lnTo>
                <a:lnTo>
                  <a:pt x="321" y="488"/>
                </a:lnTo>
                <a:close/>
                <a:moveTo>
                  <a:pt x="476" y="178"/>
                </a:moveTo>
                <a:lnTo>
                  <a:pt x="476" y="181"/>
                </a:lnTo>
                <a:lnTo>
                  <a:pt x="476" y="178"/>
                </a:lnTo>
                <a:close/>
                <a:moveTo>
                  <a:pt x="478" y="187"/>
                </a:moveTo>
                <a:lnTo>
                  <a:pt x="477" y="191"/>
                </a:lnTo>
                <a:lnTo>
                  <a:pt x="476" y="196"/>
                </a:lnTo>
                <a:lnTo>
                  <a:pt x="478" y="191"/>
                </a:lnTo>
                <a:lnTo>
                  <a:pt x="478" y="187"/>
                </a:lnTo>
                <a:lnTo>
                  <a:pt x="478" y="187"/>
                </a:lnTo>
                <a:lnTo>
                  <a:pt x="478" y="187"/>
                </a:lnTo>
                <a:close/>
                <a:moveTo>
                  <a:pt x="480" y="183"/>
                </a:moveTo>
                <a:lnTo>
                  <a:pt x="480" y="182"/>
                </a:lnTo>
                <a:lnTo>
                  <a:pt x="480" y="181"/>
                </a:lnTo>
                <a:lnTo>
                  <a:pt x="480" y="182"/>
                </a:lnTo>
                <a:lnTo>
                  <a:pt x="480" y="182"/>
                </a:lnTo>
                <a:lnTo>
                  <a:pt x="480" y="182"/>
                </a:lnTo>
                <a:lnTo>
                  <a:pt x="480" y="183"/>
                </a:lnTo>
                <a:lnTo>
                  <a:pt x="480" y="183"/>
                </a:lnTo>
                <a:lnTo>
                  <a:pt x="480" y="183"/>
                </a:lnTo>
                <a:close/>
                <a:moveTo>
                  <a:pt x="433" y="394"/>
                </a:moveTo>
                <a:lnTo>
                  <a:pt x="432" y="397"/>
                </a:lnTo>
                <a:lnTo>
                  <a:pt x="433" y="397"/>
                </a:lnTo>
                <a:lnTo>
                  <a:pt x="433" y="396"/>
                </a:lnTo>
                <a:lnTo>
                  <a:pt x="433" y="394"/>
                </a:lnTo>
                <a:close/>
                <a:moveTo>
                  <a:pt x="432" y="399"/>
                </a:moveTo>
                <a:lnTo>
                  <a:pt x="433" y="400"/>
                </a:lnTo>
                <a:lnTo>
                  <a:pt x="434" y="399"/>
                </a:lnTo>
                <a:lnTo>
                  <a:pt x="433" y="399"/>
                </a:lnTo>
                <a:lnTo>
                  <a:pt x="432" y="399"/>
                </a:lnTo>
                <a:close/>
                <a:moveTo>
                  <a:pt x="473" y="220"/>
                </a:moveTo>
                <a:lnTo>
                  <a:pt x="474" y="220"/>
                </a:lnTo>
                <a:lnTo>
                  <a:pt x="473" y="219"/>
                </a:lnTo>
                <a:lnTo>
                  <a:pt x="472" y="222"/>
                </a:lnTo>
                <a:lnTo>
                  <a:pt x="473" y="220"/>
                </a:lnTo>
                <a:close/>
                <a:moveTo>
                  <a:pt x="470" y="224"/>
                </a:moveTo>
                <a:lnTo>
                  <a:pt x="472" y="225"/>
                </a:lnTo>
                <a:lnTo>
                  <a:pt x="472" y="226"/>
                </a:lnTo>
                <a:lnTo>
                  <a:pt x="473" y="224"/>
                </a:lnTo>
                <a:lnTo>
                  <a:pt x="473" y="223"/>
                </a:lnTo>
                <a:lnTo>
                  <a:pt x="472" y="224"/>
                </a:lnTo>
                <a:lnTo>
                  <a:pt x="470" y="224"/>
                </a:lnTo>
                <a:lnTo>
                  <a:pt x="470" y="224"/>
                </a:lnTo>
                <a:lnTo>
                  <a:pt x="470" y="224"/>
                </a:lnTo>
                <a:close/>
                <a:moveTo>
                  <a:pt x="474" y="192"/>
                </a:moveTo>
                <a:lnTo>
                  <a:pt x="473" y="194"/>
                </a:lnTo>
                <a:lnTo>
                  <a:pt x="473" y="194"/>
                </a:lnTo>
                <a:lnTo>
                  <a:pt x="474" y="194"/>
                </a:lnTo>
                <a:lnTo>
                  <a:pt x="474" y="195"/>
                </a:lnTo>
                <a:lnTo>
                  <a:pt x="474" y="194"/>
                </a:lnTo>
                <a:lnTo>
                  <a:pt x="475" y="194"/>
                </a:lnTo>
                <a:lnTo>
                  <a:pt x="474" y="194"/>
                </a:lnTo>
                <a:lnTo>
                  <a:pt x="474" y="192"/>
                </a:lnTo>
                <a:lnTo>
                  <a:pt x="474" y="192"/>
                </a:lnTo>
                <a:lnTo>
                  <a:pt x="474" y="192"/>
                </a:lnTo>
                <a:close/>
                <a:moveTo>
                  <a:pt x="722" y="452"/>
                </a:moveTo>
                <a:lnTo>
                  <a:pt x="722" y="450"/>
                </a:lnTo>
                <a:lnTo>
                  <a:pt x="721" y="448"/>
                </a:lnTo>
                <a:lnTo>
                  <a:pt x="721" y="450"/>
                </a:lnTo>
                <a:lnTo>
                  <a:pt x="722" y="452"/>
                </a:lnTo>
                <a:close/>
                <a:moveTo>
                  <a:pt x="781" y="328"/>
                </a:moveTo>
                <a:lnTo>
                  <a:pt x="781" y="327"/>
                </a:lnTo>
                <a:lnTo>
                  <a:pt x="781" y="325"/>
                </a:lnTo>
                <a:lnTo>
                  <a:pt x="780" y="327"/>
                </a:lnTo>
                <a:lnTo>
                  <a:pt x="780" y="328"/>
                </a:lnTo>
                <a:lnTo>
                  <a:pt x="781" y="328"/>
                </a:lnTo>
                <a:lnTo>
                  <a:pt x="781" y="328"/>
                </a:lnTo>
                <a:lnTo>
                  <a:pt x="781" y="328"/>
                </a:lnTo>
                <a:lnTo>
                  <a:pt x="781" y="328"/>
                </a:lnTo>
                <a:close/>
                <a:moveTo>
                  <a:pt x="877" y="372"/>
                </a:moveTo>
                <a:lnTo>
                  <a:pt x="880" y="374"/>
                </a:lnTo>
                <a:lnTo>
                  <a:pt x="884" y="377"/>
                </a:lnTo>
                <a:lnTo>
                  <a:pt x="880" y="373"/>
                </a:lnTo>
                <a:lnTo>
                  <a:pt x="877" y="372"/>
                </a:lnTo>
                <a:close/>
                <a:moveTo>
                  <a:pt x="780" y="316"/>
                </a:moveTo>
                <a:lnTo>
                  <a:pt x="779" y="315"/>
                </a:lnTo>
                <a:lnTo>
                  <a:pt x="778" y="314"/>
                </a:lnTo>
                <a:lnTo>
                  <a:pt x="778" y="315"/>
                </a:lnTo>
                <a:lnTo>
                  <a:pt x="778" y="316"/>
                </a:lnTo>
                <a:lnTo>
                  <a:pt x="779" y="316"/>
                </a:lnTo>
                <a:lnTo>
                  <a:pt x="780" y="316"/>
                </a:lnTo>
                <a:lnTo>
                  <a:pt x="780" y="316"/>
                </a:lnTo>
                <a:lnTo>
                  <a:pt x="780" y="316"/>
                </a:lnTo>
                <a:close/>
                <a:moveTo>
                  <a:pt x="744" y="289"/>
                </a:moveTo>
                <a:lnTo>
                  <a:pt x="742" y="289"/>
                </a:lnTo>
                <a:lnTo>
                  <a:pt x="742" y="289"/>
                </a:lnTo>
                <a:lnTo>
                  <a:pt x="744" y="290"/>
                </a:lnTo>
                <a:lnTo>
                  <a:pt x="745" y="290"/>
                </a:lnTo>
                <a:lnTo>
                  <a:pt x="745" y="289"/>
                </a:lnTo>
                <a:lnTo>
                  <a:pt x="744" y="289"/>
                </a:lnTo>
                <a:close/>
                <a:moveTo>
                  <a:pt x="778" y="323"/>
                </a:moveTo>
                <a:lnTo>
                  <a:pt x="779" y="323"/>
                </a:lnTo>
                <a:lnTo>
                  <a:pt x="778" y="323"/>
                </a:lnTo>
                <a:lnTo>
                  <a:pt x="779" y="323"/>
                </a:lnTo>
                <a:lnTo>
                  <a:pt x="778" y="323"/>
                </a:lnTo>
                <a:close/>
                <a:moveTo>
                  <a:pt x="782" y="319"/>
                </a:moveTo>
                <a:lnTo>
                  <a:pt x="785" y="321"/>
                </a:lnTo>
                <a:lnTo>
                  <a:pt x="787" y="322"/>
                </a:lnTo>
                <a:lnTo>
                  <a:pt x="785" y="320"/>
                </a:lnTo>
                <a:lnTo>
                  <a:pt x="782" y="317"/>
                </a:lnTo>
                <a:lnTo>
                  <a:pt x="782" y="317"/>
                </a:lnTo>
                <a:lnTo>
                  <a:pt x="782" y="319"/>
                </a:lnTo>
                <a:lnTo>
                  <a:pt x="782" y="319"/>
                </a:lnTo>
                <a:lnTo>
                  <a:pt x="782" y="319"/>
                </a:lnTo>
                <a:close/>
                <a:moveTo>
                  <a:pt x="752" y="297"/>
                </a:moveTo>
                <a:lnTo>
                  <a:pt x="750" y="295"/>
                </a:lnTo>
                <a:lnTo>
                  <a:pt x="749" y="294"/>
                </a:lnTo>
                <a:lnTo>
                  <a:pt x="752" y="297"/>
                </a:lnTo>
                <a:lnTo>
                  <a:pt x="755" y="299"/>
                </a:lnTo>
                <a:lnTo>
                  <a:pt x="755" y="297"/>
                </a:lnTo>
                <a:lnTo>
                  <a:pt x="752" y="297"/>
                </a:lnTo>
                <a:lnTo>
                  <a:pt x="752" y="297"/>
                </a:lnTo>
                <a:lnTo>
                  <a:pt x="752" y="297"/>
                </a:lnTo>
                <a:close/>
                <a:moveTo>
                  <a:pt x="756" y="300"/>
                </a:moveTo>
                <a:lnTo>
                  <a:pt x="758" y="300"/>
                </a:lnTo>
                <a:lnTo>
                  <a:pt x="756" y="300"/>
                </a:lnTo>
                <a:close/>
                <a:moveTo>
                  <a:pt x="881" y="366"/>
                </a:moveTo>
                <a:lnTo>
                  <a:pt x="882" y="367"/>
                </a:lnTo>
                <a:lnTo>
                  <a:pt x="884" y="369"/>
                </a:lnTo>
                <a:lnTo>
                  <a:pt x="882" y="366"/>
                </a:lnTo>
                <a:lnTo>
                  <a:pt x="881" y="366"/>
                </a:lnTo>
                <a:close/>
                <a:moveTo>
                  <a:pt x="874" y="361"/>
                </a:moveTo>
                <a:lnTo>
                  <a:pt x="873" y="361"/>
                </a:lnTo>
                <a:lnTo>
                  <a:pt x="874" y="361"/>
                </a:lnTo>
                <a:close/>
                <a:moveTo>
                  <a:pt x="867" y="366"/>
                </a:moveTo>
                <a:lnTo>
                  <a:pt x="867" y="365"/>
                </a:lnTo>
                <a:lnTo>
                  <a:pt x="867" y="365"/>
                </a:lnTo>
                <a:lnTo>
                  <a:pt x="869" y="366"/>
                </a:lnTo>
                <a:lnTo>
                  <a:pt x="871" y="367"/>
                </a:lnTo>
                <a:lnTo>
                  <a:pt x="861" y="360"/>
                </a:lnTo>
                <a:lnTo>
                  <a:pt x="848" y="350"/>
                </a:lnTo>
                <a:lnTo>
                  <a:pt x="832" y="338"/>
                </a:lnTo>
                <a:lnTo>
                  <a:pt x="818" y="328"/>
                </a:lnTo>
                <a:lnTo>
                  <a:pt x="819" y="330"/>
                </a:lnTo>
                <a:lnTo>
                  <a:pt x="821" y="332"/>
                </a:lnTo>
                <a:lnTo>
                  <a:pt x="821" y="332"/>
                </a:lnTo>
                <a:lnTo>
                  <a:pt x="820" y="332"/>
                </a:lnTo>
                <a:lnTo>
                  <a:pt x="822" y="335"/>
                </a:lnTo>
                <a:lnTo>
                  <a:pt x="823" y="336"/>
                </a:lnTo>
                <a:lnTo>
                  <a:pt x="826" y="337"/>
                </a:lnTo>
                <a:lnTo>
                  <a:pt x="827" y="339"/>
                </a:lnTo>
                <a:lnTo>
                  <a:pt x="829" y="340"/>
                </a:lnTo>
                <a:lnTo>
                  <a:pt x="831" y="341"/>
                </a:lnTo>
                <a:lnTo>
                  <a:pt x="832" y="342"/>
                </a:lnTo>
                <a:lnTo>
                  <a:pt x="833" y="344"/>
                </a:lnTo>
                <a:lnTo>
                  <a:pt x="835" y="344"/>
                </a:lnTo>
                <a:lnTo>
                  <a:pt x="836" y="345"/>
                </a:lnTo>
                <a:lnTo>
                  <a:pt x="838" y="347"/>
                </a:lnTo>
                <a:lnTo>
                  <a:pt x="840" y="349"/>
                </a:lnTo>
                <a:lnTo>
                  <a:pt x="844" y="352"/>
                </a:lnTo>
                <a:lnTo>
                  <a:pt x="848" y="352"/>
                </a:lnTo>
                <a:lnTo>
                  <a:pt x="849" y="354"/>
                </a:lnTo>
                <a:lnTo>
                  <a:pt x="851" y="356"/>
                </a:lnTo>
                <a:lnTo>
                  <a:pt x="853" y="358"/>
                </a:lnTo>
                <a:lnTo>
                  <a:pt x="856" y="360"/>
                </a:lnTo>
                <a:lnTo>
                  <a:pt x="856" y="360"/>
                </a:lnTo>
                <a:lnTo>
                  <a:pt x="857" y="358"/>
                </a:lnTo>
                <a:lnTo>
                  <a:pt x="857" y="360"/>
                </a:lnTo>
                <a:lnTo>
                  <a:pt x="859" y="361"/>
                </a:lnTo>
                <a:lnTo>
                  <a:pt x="861" y="363"/>
                </a:lnTo>
                <a:lnTo>
                  <a:pt x="865" y="365"/>
                </a:lnTo>
                <a:lnTo>
                  <a:pt x="865" y="365"/>
                </a:lnTo>
                <a:lnTo>
                  <a:pt x="867" y="365"/>
                </a:lnTo>
                <a:lnTo>
                  <a:pt x="867" y="365"/>
                </a:lnTo>
                <a:lnTo>
                  <a:pt x="867" y="366"/>
                </a:lnTo>
                <a:close/>
                <a:moveTo>
                  <a:pt x="874" y="369"/>
                </a:moveTo>
                <a:lnTo>
                  <a:pt x="873" y="369"/>
                </a:lnTo>
                <a:lnTo>
                  <a:pt x="874" y="369"/>
                </a:lnTo>
                <a:close/>
                <a:moveTo>
                  <a:pt x="731" y="281"/>
                </a:moveTo>
                <a:lnTo>
                  <a:pt x="731" y="279"/>
                </a:lnTo>
                <a:lnTo>
                  <a:pt x="729" y="280"/>
                </a:lnTo>
                <a:lnTo>
                  <a:pt x="730" y="281"/>
                </a:lnTo>
                <a:lnTo>
                  <a:pt x="731" y="281"/>
                </a:lnTo>
                <a:close/>
                <a:moveTo>
                  <a:pt x="781" y="292"/>
                </a:moveTo>
                <a:lnTo>
                  <a:pt x="782" y="294"/>
                </a:lnTo>
                <a:lnTo>
                  <a:pt x="785" y="294"/>
                </a:lnTo>
                <a:lnTo>
                  <a:pt x="782" y="292"/>
                </a:lnTo>
                <a:lnTo>
                  <a:pt x="781" y="292"/>
                </a:lnTo>
                <a:close/>
                <a:moveTo>
                  <a:pt x="860" y="374"/>
                </a:moveTo>
                <a:lnTo>
                  <a:pt x="860" y="377"/>
                </a:lnTo>
                <a:lnTo>
                  <a:pt x="862" y="375"/>
                </a:lnTo>
                <a:lnTo>
                  <a:pt x="861" y="375"/>
                </a:lnTo>
                <a:lnTo>
                  <a:pt x="860" y="374"/>
                </a:lnTo>
                <a:close/>
                <a:moveTo>
                  <a:pt x="775" y="289"/>
                </a:moveTo>
                <a:lnTo>
                  <a:pt x="778" y="290"/>
                </a:lnTo>
                <a:lnTo>
                  <a:pt x="778" y="291"/>
                </a:lnTo>
                <a:lnTo>
                  <a:pt x="779" y="288"/>
                </a:lnTo>
                <a:lnTo>
                  <a:pt x="777" y="287"/>
                </a:lnTo>
                <a:lnTo>
                  <a:pt x="777" y="288"/>
                </a:lnTo>
                <a:lnTo>
                  <a:pt x="775" y="289"/>
                </a:lnTo>
                <a:lnTo>
                  <a:pt x="777" y="289"/>
                </a:lnTo>
                <a:lnTo>
                  <a:pt x="775" y="289"/>
                </a:lnTo>
                <a:close/>
                <a:moveTo>
                  <a:pt x="815" y="332"/>
                </a:moveTo>
                <a:lnTo>
                  <a:pt x="815" y="333"/>
                </a:lnTo>
                <a:lnTo>
                  <a:pt x="815" y="335"/>
                </a:lnTo>
                <a:lnTo>
                  <a:pt x="815" y="333"/>
                </a:lnTo>
                <a:lnTo>
                  <a:pt x="815" y="332"/>
                </a:lnTo>
                <a:close/>
                <a:moveTo>
                  <a:pt x="703" y="149"/>
                </a:moveTo>
                <a:lnTo>
                  <a:pt x="704" y="149"/>
                </a:lnTo>
                <a:lnTo>
                  <a:pt x="703" y="149"/>
                </a:lnTo>
                <a:lnTo>
                  <a:pt x="703" y="148"/>
                </a:lnTo>
                <a:lnTo>
                  <a:pt x="701" y="147"/>
                </a:lnTo>
                <a:lnTo>
                  <a:pt x="699" y="146"/>
                </a:lnTo>
                <a:lnTo>
                  <a:pt x="698" y="146"/>
                </a:lnTo>
                <a:lnTo>
                  <a:pt x="695" y="143"/>
                </a:lnTo>
                <a:lnTo>
                  <a:pt x="691" y="140"/>
                </a:lnTo>
                <a:lnTo>
                  <a:pt x="691" y="142"/>
                </a:lnTo>
                <a:lnTo>
                  <a:pt x="692" y="146"/>
                </a:lnTo>
                <a:lnTo>
                  <a:pt x="691" y="146"/>
                </a:lnTo>
                <a:lnTo>
                  <a:pt x="689" y="147"/>
                </a:lnTo>
                <a:lnTo>
                  <a:pt x="688" y="145"/>
                </a:lnTo>
                <a:lnTo>
                  <a:pt x="687" y="145"/>
                </a:lnTo>
                <a:lnTo>
                  <a:pt x="687" y="145"/>
                </a:lnTo>
                <a:lnTo>
                  <a:pt x="687" y="145"/>
                </a:lnTo>
                <a:lnTo>
                  <a:pt x="687" y="146"/>
                </a:lnTo>
                <a:lnTo>
                  <a:pt x="687" y="146"/>
                </a:lnTo>
                <a:lnTo>
                  <a:pt x="687" y="148"/>
                </a:lnTo>
                <a:lnTo>
                  <a:pt x="689" y="148"/>
                </a:lnTo>
                <a:lnTo>
                  <a:pt x="691" y="150"/>
                </a:lnTo>
                <a:lnTo>
                  <a:pt x="695" y="151"/>
                </a:lnTo>
                <a:lnTo>
                  <a:pt x="700" y="156"/>
                </a:lnTo>
                <a:lnTo>
                  <a:pt x="706" y="159"/>
                </a:lnTo>
                <a:lnTo>
                  <a:pt x="704" y="155"/>
                </a:lnTo>
                <a:lnTo>
                  <a:pt x="699" y="150"/>
                </a:lnTo>
                <a:lnTo>
                  <a:pt x="701" y="151"/>
                </a:lnTo>
                <a:lnTo>
                  <a:pt x="703" y="153"/>
                </a:lnTo>
                <a:lnTo>
                  <a:pt x="705" y="151"/>
                </a:lnTo>
                <a:lnTo>
                  <a:pt x="706" y="150"/>
                </a:lnTo>
                <a:lnTo>
                  <a:pt x="704" y="151"/>
                </a:lnTo>
                <a:lnTo>
                  <a:pt x="703" y="150"/>
                </a:lnTo>
                <a:lnTo>
                  <a:pt x="703" y="150"/>
                </a:lnTo>
                <a:lnTo>
                  <a:pt x="703" y="149"/>
                </a:lnTo>
                <a:close/>
                <a:moveTo>
                  <a:pt x="703" y="149"/>
                </a:moveTo>
                <a:lnTo>
                  <a:pt x="704" y="150"/>
                </a:lnTo>
                <a:lnTo>
                  <a:pt x="703" y="149"/>
                </a:lnTo>
                <a:close/>
                <a:moveTo>
                  <a:pt x="788" y="314"/>
                </a:moveTo>
                <a:lnTo>
                  <a:pt x="788" y="314"/>
                </a:lnTo>
                <a:lnTo>
                  <a:pt x="788" y="314"/>
                </a:lnTo>
                <a:close/>
                <a:moveTo>
                  <a:pt x="741" y="465"/>
                </a:moveTo>
                <a:lnTo>
                  <a:pt x="740" y="465"/>
                </a:lnTo>
                <a:lnTo>
                  <a:pt x="739" y="466"/>
                </a:lnTo>
                <a:lnTo>
                  <a:pt x="741" y="466"/>
                </a:lnTo>
                <a:lnTo>
                  <a:pt x="741" y="465"/>
                </a:lnTo>
                <a:lnTo>
                  <a:pt x="741" y="465"/>
                </a:lnTo>
                <a:lnTo>
                  <a:pt x="741" y="465"/>
                </a:lnTo>
                <a:close/>
                <a:moveTo>
                  <a:pt x="762" y="495"/>
                </a:moveTo>
                <a:lnTo>
                  <a:pt x="762" y="496"/>
                </a:lnTo>
                <a:lnTo>
                  <a:pt x="763" y="497"/>
                </a:lnTo>
                <a:lnTo>
                  <a:pt x="763" y="496"/>
                </a:lnTo>
                <a:lnTo>
                  <a:pt x="762" y="495"/>
                </a:lnTo>
                <a:close/>
                <a:moveTo>
                  <a:pt x="725" y="452"/>
                </a:moveTo>
                <a:lnTo>
                  <a:pt x="724" y="453"/>
                </a:lnTo>
                <a:lnTo>
                  <a:pt x="725" y="453"/>
                </a:lnTo>
                <a:lnTo>
                  <a:pt x="725" y="452"/>
                </a:lnTo>
                <a:lnTo>
                  <a:pt x="725" y="452"/>
                </a:lnTo>
                <a:close/>
                <a:moveTo>
                  <a:pt x="414" y="502"/>
                </a:moveTo>
                <a:lnTo>
                  <a:pt x="414" y="502"/>
                </a:lnTo>
                <a:lnTo>
                  <a:pt x="414" y="502"/>
                </a:lnTo>
                <a:lnTo>
                  <a:pt x="414" y="502"/>
                </a:lnTo>
                <a:lnTo>
                  <a:pt x="414" y="502"/>
                </a:lnTo>
                <a:close/>
                <a:moveTo>
                  <a:pt x="763" y="498"/>
                </a:moveTo>
                <a:lnTo>
                  <a:pt x="764" y="499"/>
                </a:lnTo>
                <a:lnTo>
                  <a:pt x="766" y="498"/>
                </a:lnTo>
                <a:lnTo>
                  <a:pt x="764" y="498"/>
                </a:lnTo>
                <a:lnTo>
                  <a:pt x="763" y="498"/>
                </a:lnTo>
                <a:close/>
                <a:moveTo>
                  <a:pt x="722" y="452"/>
                </a:moveTo>
                <a:lnTo>
                  <a:pt x="723" y="452"/>
                </a:lnTo>
                <a:lnTo>
                  <a:pt x="724" y="450"/>
                </a:lnTo>
                <a:lnTo>
                  <a:pt x="723" y="450"/>
                </a:lnTo>
                <a:lnTo>
                  <a:pt x="722" y="452"/>
                </a:lnTo>
                <a:lnTo>
                  <a:pt x="722" y="452"/>
                </a:lnTo>
                <a:lnTo>
                  <a:pt x="722" y="452"/>
                </a:lnTo>
                <a:close/>
                <a:moveTo>
                  <a:pt x="715" y="455"/>
                </a:moveTo>
                <a:lnTo>
                  <a:pt x="714" y="453"/>
                </a:lnTo>
                <a:lnTo>
                  <a:pt x="713" y="452"/>
                </a:lnTo>
                <a:lnTo>
                  <a:pt x="714" y="456"/>
                </a:lnTo>
                <a:lnTo>
                  <a:pt x="716" y="458"/>
                </a:lnTo>
                <a:lnTo>
                  <a:pt x="716" y="456"/>
                </a:lnTo>
                <a:lnTo>
                  <a:pt x="715" y="455"/>
                </a:lnTo>
                <a:lnTo>
                  <a:pt x="715" y="455"/>
                </a:lnTo>
                <a:lnTo>
                  <a:pt x="715" y="455"/>
                </a:lnTo>
                <a:close/>
                <a:moveTo>
                  <a:pt x="720" y="458"/>
                </a:moveTo>
                <a:lnTo>
                  <a:pt x="720" y="460"/>
                </a:lnTo>
                <a:lnTo>
                  <a:pt x="721" y="460"/>
                </a:lnTo>
                <a:lnTo>
                  <a:pt x="721" y="458"/>
                </a:lnTo>
                <a:lnTo>
                  <a:pt x="720" y="458"/>
                </a:lnTo>
                <a:close/>
                <a:moveTo>
                  <a:pt x="697" y="439"/>
                </a:moveTo>
                <a:lnTo>
                  <a:pt x="696" y="437"/>
                </a:lnTo>
                <a:lnTo>
                  <a:pt x="694" y="436"/>
                </a:lnTo>
                <a:lnTo>
                  <a:pt x="692" y="438"/>
                </a:lnTo>
                <a:lnTo>
                  <a:pt x="692" y="440"/>
                </a:lnTo>
                <a:lnTo>
                  <a:pt x="694" y="439"/>
                </a:lnTo>
                <a:lnTo>
                  <a:pt x="694" y="437"/>
                </a:lnTo>
                <a:lnTo>
                  <a:pt x="696" y="439"/>
                </a:lnTo>
                <a:lnTo>
                  <a:pt x="698" y="441"/>
                </a:lnTo>
                <a:lnTo>
                  <a:pt x="698" y="440"/>
                </a:lnTo>
                <a:lnTo>
                  <a:pt x="697" y="439"/>
                </a:lnTo>
                <a:close/>
                <a:moveTo>
                  <a:pt x="1013" y="331"/>
                </a:moveTo>
                <a:lnTo>
                  <a:pt x="1014" y="331"/>
                </a:lnTo>
                <a:lnTo>
                  <a:pt x="1016" y="331"/>
                </a:lnTo>
                <a:lnTo>
                  <a:pt x="1013" y="330"/>
                </a:lnTo>
                <a:lnTo>
                  <a:pt x="1013" y="331"/>
                </a:lnTo>
                <a:lnTo>
                  <a:pt x="1013" y="330"/>
                </a:lnTo>
                <a:lnTo>
                  <a:pt x="1013" y="331"/>
                </a:lnTo>
                <a:close/>
                <a:moveTo>
                  <a:pt x="981" y="427"/>
                </a:moveTo>
                <a:lnTo>
                  <a:pt x="981" y="425"/>
                </a:lnTo>
                <a:lnTo>
                  <a:pt x="979" y="425"/>
                </a:lnTo>
                <a:lnTo>
                  <a:pt x="980" y="427"/>
                </a:lnTo>
                <a:lnTo>
                  <a:pt x="981" y="427"/>
                </a:lnTo>
                <a:close/>
                <a:moveTo>
                  <a:pt x="1011" y="328"/>
                </a:moveTo>
                <a:lnTo>
                  <a:pt x="1012" y="328"/>
                </a:lnTo>
                <a:lnTo>
                  <a:pt x="1012" y="329"/>
                </a:lnTo>
                <a:lnTo>
                  <a:pt x="1012" y="328"/>
                </a:lnTo>
                <a:lnTo>
                  <a:pt x="1011" y="328"/>
                </a:lnTo>
                <a:close/>
                <a:moveTo>
                  <a:pt x="412" y="500"/>
                </a:moveTo>
                <a:lnTo>
                  <a:pt x="414" y="500"/>
                </a:lnTo>
                <a:lnTo>
                  <a:pt x="414" y="502"/>
                </a:lnTo>
                <a:lnTo>
                  <a:pt x="414" y="499"/>
                </a:lnTo>
                <a:lnTo>
                  <a:pt x="412" y="500"/>
                </a:lnTo>
                <a:close/>
                <a:moveTo>
                  <a:pt x="728" y="278"/>
                </a:moveTo>
                <a:lnTo>
                  <a:pt x="728" y="280"/>
                </a:lnTo>
                <a:lnTo>
                  <a:pt x="730" y="278"/>
                </a:lnTo>
                <a:lnTo>
                  <a:pt x="729" y="278"/>
                </a:lnTo>
                <a:lnTo>
                  <a:pt x="728" y="278"/>
                </a:lnTo>
                <a:close/>
                <a:moveTo>
                  <a:pt x="80" y="53"/>
                </a:moveTo>
                <a:lnTo>
                  <a:pt x="81" y="53"/>
                </a:lnTo>
                <a:lnTo>
                  <a:pt x="82" y="51"/>
                </a:lnTo>
                <a:lnTo>
                  <a:pt x="80" y="51"/>
                </a:lnTo>
                <a:lnTo>
                  <a:pt x="80" y="53"/>
                </a:lnTo>
                <a:close/>
                <a:moveTo>
                  <a:pt x="363" y="45"/>
                </a:moveTo>
                <a:lnTo>
                  <a:pt x="365" y="45"/>
                </a:lnTo>
                <a:lnTo>
                  <a:pt x="366" y="45"/>
                </a:lnTo>
                <a:lnTo>
                  <a:pt x="365" y="45"/>
                </a:lnTo>
                <a:lnTo>
                  <a:pt x="363" y="45"/>
                </a:lnTo>
                <a:close/>
                <a:moveTo>
                  <a:pt x="368" y="45"/>
                </a:moveTo>
                <a:lnTo>
                  <a:pt x="371" y="45"/>
                </a:lnTo>
                <a:lnTo>
                  <a:pt x="368" y="45"/>
                </a:lnTo>
                <a:close/>
                <a:moveTo>
                  <a:pt x="803" y="307"/>
                </a:moveTo>
                <a:lnTo>
                  <a:pt x="804" y="309"/>
                </a:lnTo>
                <a:lnTo>
                  <a:pt x="805" y="308"/>
                </a:lnTo>
                <a:lnTo>
                  <a:pt x="804" y="308"/>
                </a:lnTo>
                <a:lnTo>
                  <a:pt x="803" y="307"/>
                </a:lnTo>
                <a:close/>
                <a:moveTo>
                  <a:pt x="769" y="250"/>
                </a:moveTo>
                <a:lnTo>
                  <a:pt x="770" y="252"/>
                </a:lnTo>
                <a:lnTo>
                  <a:pt x="773" y="253"/>
                </a:lnTo>
                <a:lnTo>
                  <a:pt x="771" y="250"/>
                </a:lnTo>
                <a:lnTo>
                  <a:pt x="769" y="250"/>
                </a:lnTo>
                <a:lnTo>
                  <a:pt x="769" y="250"/>
                </a:lnTo>
                <a:lnTo>
                  <a:pt x="769" y="250"/>
                </a:lnTo>
                <a:close/>
                <a:moveTo>
                  <a:pt x="766" y="249"/>
                </a:moveTo>
                <a:lnTo>
                  <a:pt x="766" y="247"/>
                </a:lnTo>
                <a:lnTo>
                  <a:pt x="764" y="247"/>
                </a:lnTo>
                <a:lnTo>
                  <a:pt x="765" y="248"/>
                </a:lnTo>
                <a:lnTo>
                  <a:pt x="765" y="249"/>
                </a:lnTo>
                <a:lnTo>
                  <a:pt x="766" y="249"/>
                </a:lnTo>
                <a:lnTo>
                  <a:pt x="766" y="249"/>
                </a:lnTo>
                <a:lnTo>
                  <a:pt x="766" y="249"/>
                </a:lnTo>
                <a:lnTo>
                  <a:pt x="766" y="249"/>
                </a:lnTo>
                <a:close/>
                <a:moveTo>
                  <a:pt x="764" y="238"/>
                </a:moveTo>
                <a:lnTo>
                  <a:pt x="765" y="239"/>
                </a:lnTo>
                <a:lnTo>
                  <a:pt x="766" y="239"/>
                </a:lnTo>
                <a:lnTo>
                  <a:pt x="765" y="238"/>
                </a:lnTo>
                <a:lnTo>
                  <a:pt x="764" y="238"/>
                </a:lnTo>
                <a:close/>
                <a:moveTo>
                  <a:pt x="778" y="271"/>
                </a:moveTo>
                <a:lnTo>
                  <a:pt x="779" y="273"/>
                </a:lnTo>
                <a:lnTo>
                  <a:pt x="781" y="273"/>
                </a:lnTo>
                <a:lnTo>
                  <a:pt x="780" y="271"/>
                </a:lnTo>
                <a:lnTo>
                  <a:pt x="778" y="271"/>
                </a:lnTo>
                <a:close/>
                <a:moveTo>
                  <a:pt x="799" y="287"/>
                </a:moveTo>
                <a:lnTo>
                  <a:pt x="799" y="286"/>
                </a:lnTo>
                <a:lnTo>
                  <a:pt x="798" y="286"/>
                </a:lnTo>
                <a:lnTo>
                  <a:pt x="798" y="287"/>
                </a:lnTo>
                <a:lnTo>
                  <a:pt x="799" y="287"/>
                </a:lnTo>
                <a:lnTo>
                  <a:pt x="799" y="287"/>
                </a:lnTo>
                <a:lnTo>
                  <a:pt x="799" y="287"/>
                </a:lnTo>
                <a:close/>
                <a:moveTo>
                  <a:pt x="794" y="266"/>
                </a:moveTo>
                <a:lnTo>
                  <a:pt x="794" y="269"/>
                </a:lnTo>
                <a:lnTo>
                  <a:pt x="795" y="269"/>
                </a:lnTo>
                <a:lnTo>
                  <a:pt x="795" y="267"/>
                </a:lnTo>
                <a:lnTo>
                  <a:pt x="794" y="266"/>
                </a:lnTo>
                <a:close/>
                <a:moveTo>
                  <a:pt x="777" y="255"/>
                </a:moveTo>
                <a:lnTo>
                  <a:pt x="777" y="256"/>
                </a:lnTo>
                <a:lnTo>
                  <a:pt x="778" y="256"/>
                </a:lnTo>
                <a:lnTo>
                  <a:pt x="778" y="256"/>
                </a:lnTo>
                <a:lnTo>
                  <a:pt x="777" y="255"/>
                </a:lnTo>
                <a:close/>
                <a:moveTo>
                  <a:pt x="779" y="275"/>
                </a:moveTo>
                <a:lnTo>
                  <a:pt x="780" y="274"/>
                </a:lnTo>
                <a:lnTo>
                  <a:pt x="780" y="273"/>
                </a:lnTo>
                <a:lnTo>
                  <a:pt x="778" y="274"/>
                </a:lnTo>
                <a:lnTo>
                  <a:pt x="779" y="275"/>
                </a:lnTo>
                <a:lnTo>
                  <a:pt x="779" y="274"/>
                </a:lnTo>
                <a:lnTo>
                  <a:pt x="779" y="275"/>
                </a:lnTo>
                <a:close/>
                <a:moveTo>
                  <a:pt x="781" y="259"/>
                </a:moveTo>
                <a:lnTo>
                  <a:pt x="781" y="258"/>
                </a:lnTo>
                <a:lnTo>
                  <a:pt x="781" y="257"/>
                </a:lnTo>
                <a:lnTo>
                  <a:pt x="782" y="259"/>
                </a:lnTo>
                <a:lnTo>
                  <a:pt x="781" y="259"/>
                </a:lnTo>
                <a:close/>
                <a:moveTo>
                  <a:pt x="766" y="240"/>
                </a:moveTo>
                <a:lnTo>
                  <a:pt x="769" y="241"/>
                </a:lnTo>
                <a:lnTo>
                  <a:pt x="769" y="241"/>
                </a:lnTo>
                <a:lnTo>
                  <a:pt x="767" y="240"/>
                </a:lnTo>
                <a:lnTo>
                  <a:pt x="766" y="240"/>
                </a:lnTo>
                <a:close/>
                <a:moveTo>
                  <a:pt x="734" y="187"/>
                </a:moveTo>
                <a:lnTo>
                  <a:pt x="736" y="188"/>
                </a:lnTo>
                <a:lnTo>
                  <a:pt x="737" y="189"/>
                </a:lnTo>
                <a:lnTo>
                  <a:pt x="736" y="186"/>
                </a:lnTo>
                <a:lnTo>
                  <a:pt x="733" y="186"/>
                </a:lnTo>
                <a:lnTo>
                  <a:pt x="734" y="187"/>
                </a:lnTo>
                <a:lnTo>
                  <a:pt x="734" y="187"/>
                </a:lnTo>
                <a:lnTo>
                  <a:pt x="734" y="187"/>
                </a:lnTo>
                <a:lnTo>
                  <a:pt x="734" y="187"/>
                </a:lnTo>
                <a:close/>
                <a:moveTo>
                  <a:pt x="730" y="169"/>
                </a:moveTo>
                <a:lnTo>
                  <a:pt x="731" y="169"/>
                </a:lnTo>
                <a:lnTo>
                  <a:pt x="730" y="169"/>
                </a:lnTo>
                <a:close/>
                <a:moveTo>
                  <a:pt x="703" y="151"/>
                </a:moveTo>
                <a:lnTo>
                  <a:pt x="703" y="151"/>
                </a:lnTo>
                <a:lnTo>
                  <a:pt x="703" y="151"/>
                </a:lnTo>
                <a:close/>
                <a:moveTo>
                  <a:pt x="694" y="146"/>
                </a:moveTo>
                <a:lnTo>
                  <a:pt x="695" y="147"/>
                </a:lnTo>
                <a:lnTo>
                  <a:pt x="695" y="147"/>
                </a:lnTo>
                <a:lnTo>
                  <a:pt x="696" y="146"/>
                </a:lnTo>
                <a:lnTo>
                  <a:pt x="697" y="146"/>
                </a:lnTo>
                <a:lnTo>
                  <a:pt x="697" y="148"/>
                </a:lnTo>
                <a:lnTo>
                  <a:pt x="696" y="149"/>
                </a:lnTo>
                <a:lnTo>
                  <a:pt x="695" y="148"/>
                </a:lnTo>
                <a:lnTo>
                  <a:pt x="694" y="146"/>
                </a:lnTo>
                <a:close/>
                <a:moveTo>
                  <a:pt x="729" y="186"/>
                </a:moveTo>
                <a:lnTo>
                  <a:pt x="731" y="186"/>
                </a:lnTo>
                <a:lnTo>
                  <a:pt x="732" y="186"/>
                </a:lnTo>
                <a:lnTo>
                  <a:pt x="730" y="183"/>
                </a:lnTo>
                <a:lnTo>
                  <a:pt x="729" y="186"/>
                </a:lnTo>
                <a:lnTo>
                  <a:pt x="729" y="184"/>
                </a:lnTo>
                <a:lnTo>
                  <a:pt x="729" y="186"/>
                </a:lnTo>
                <a:close/>
                <a:moveTo>
                  <a:pt x="741" y="230"/>
                </a:moveTo>
                <a:lnTo>
                  <a:pt x="740" y="229"/>
                </a:lnTo>
                <a:lnTo>
                  <a:pt x="738" y="228"/>
                </a:lnTo>
                <a:lnTo>
                  <a:pt x="736" y="228"/>
                </a:lnTo>
                <a:lnTo>
                  <a:pt x="738" y="231"/>
                </a:lnTo>
                <a:lnTo>
                  <a:pt x="741" y="232"/>
                </a:lnTo>
                <a:lnTo>
                  <a:pt x="745" y="234"/>
                </a:lnTo>
                <a:lnTo>
                  <a:pt x="745" y="236"/>
                </a:lnTo>
                <a:lnTo>
                  <a:pt x="744" y="236"/>
                </a:lnTo>
                <a:lnTo>
                  <a:pt x="746" y="236"/>
                </a:lnTo>
                <a:lnTo>
                  <a:pt x="748" y="234"/>
                </a:lnTo>
                <a:lnTo>
                  <a:pt x="750" y="238"/>
                </a:lnTo>
                <a:lnTo>
                  <a:pt x="752" y="241"/>
                </a:lnTo>
                <a:lnTo>
                  <a:pt x="756" y="241"/>
                </a:lnTo>
                <a:lnTo>
                  <a:pt x="757" y="245"/>
                </a:lnTo>
                <a:lnTo>
                  <a:pt x="761" y="246"/>
                </a:lnTo>
                <a:lnTo>
                  <a:pt x="763" y="246"/>
                </a:lnTo>
                <a:lnTo>
                  <a:pt x="760" y="244"/>
                </a:lnTo>
                <a:lnTo>
                  <a:pt x="755" y="240"/>
                </a:lnTo>
                <a:lnTo>
                  <a:pt x="753" y="239"/>
                </a:lnTo>
                <a:lnTo>
                  <a:pt x="752" y="238"/>
                </a:lnTo>
                <a:lnTo>
                  <a:pt x="749" y="237"/>
                </a:lnTo>
                <a:lnTo>
                  <a:pt x="749" y="234"/>
                </a:lnTo>
                <a:lnTo>
                  <a:pt x="746" y="232"/>
                </a:lnTo>
                <a:lnTo>
                  <a:pt x="741" y="230"/>
                </a:lnTo>
                <a:close/>
                <a:moveTo>
                  <a:pt x="738" y="229"/>
                </a:moveTo>
                <a:lnTo>
                  <a:pt x="737" y="229"/>
                </a:lnTo>
                <a:lnTo>
                  <a:pt x="737" y="228"/>
                </a:lnTo>
                <a:lnTo>
                  <a:pt x="738" y="229"/>
                </a:lnTo>
                <a:lnTo>
                  <a:pt x="738" y="229"/>
                </a:lnTo>
                <a:lnTo>
                  <a:pt x="738" y="229"/>
                </a:lnTo>
                <a:lnTo>
                  <a:pt x="738" y="229"/>
                </a:lnTo>
                <a:close/>
                <a:moveTo>
                  <a:pt x="746" y="234"/>
                </a:moveTo>
                <a:lnTo>
                  <a:pt x="746" y="233"/>
                </a:lnTo>
                <a:lnTo>
                  <a:pt x="746" y="234"/>
                </a:lnTo>
                <a:lnTo>
                  <a:pt x="746" y="234"/>
                </a:lnTo>
                <a:lnTo>
                  <a:pt x="746" y="234"/>
                </a:lnTo>
                <a:close/>
                <a:moveTo>
                  <a:pt x="761" y="236"/>
                </a:moveTo>
                <a:lnTo>
                  <a:pt x="758" y="233"/>
                </a:lnTo>
                <a:lnTo>
                  <a:pt x="755" y="232"/>
                </a:lnTo>
                <a:lnTo>
                  <a:pt x="758" y="234"/>
                </a:lnTo>
                <a:lnTo>
                  <a:pt x="761" y="236"/>
                </a:lnTo>
                <a:lnTo>
                  <a:pt x="761" y="236"/>
                </a:lnTo>
                <a:lnTo>
                  <a:pt x="761" y="236"/>
                </a:lnTo>
                <a:close/>
                <a:moveTo>
                  <a:pt x="737" y="172"/>
                </a:moveTo>
                <a:lnTo>
                  <a:pt x="736" y="171"/>
                </a:lnTo>
                <a:lnTo>
                  <a:pt x="734" y="169"/>
                </a:lnTo>
                <a:lnTo>
                  <a:pt x="734" y="172"/>
                </a:lnTo>
                <a:lnTo>
                  <a:pt x="737" y="172"/>
                </a:lnTo>
                <a:close/>
                <a:moveTo>
                  <a:pt x="750" y="228"/>
                </a:moveTo>
                <a:lnTo>
                  <a:pt x="748" y="226"/>
                </a:lnTo>
                <a:lnTo>
                  <a:pt x="747" y="226"/>
                </a:lnTo>
                <a:lnTo>
                  <a:pt x="748" y="228"/>
                </a:lnTo>
                <a:lnTo>
                  <a:pt x="750" y="228"/>
                </a:lnTo>
                <a:close/>
                <a:moveTo>
                  <a:pt x="744" y="223"/>
                </a:moveTo>
                <a:lnTo>
                  <a:pt x="744" y="225"/>
                </a:lnTo>
                <a:lnTo>
                  <a:pt x="746" y="226"/>
                </a:lnTo>
                <a:lnTo>
                  <a:pt x="746" y="225"/>
                </a:lnTo>
                <a:lnTo>
                  <a:pt x="744" y="223"/>
                </a:lnTo>
                <a:close/>
                <a:moveTo>
                  <a:pt x="977" y="309"/>
                </a:moveTo>
                <a:lnTo>
                  <a:pt x="979" y="311"/>
                </a:lnTo>
                <a:lnTo>
                  <a:pt x="977" y="309"/>
                </a:lnTo>
                <a:close/>
                <a:moveTo>
                  <a:pt x="969" y="437"/>
                </a:moveTo>
                <a:lnTo>
                  <a:pt x="969" y="436"/>
                </a:lnTo>
                <a:lnTo>
                  <a:pt x="969" y="437"/>
                </a:lnTo>
                <a:close/>
                <a:moveTo>
                  <a:pt x="961" y="298"/>
                </a:moveTo>
                <a:lnTo>
                  <a:pt x="960" y="298"/>
                </a:lnTo>
                <a:lnTo>
                  <a:pt x="960" y="298"/>
                </a:lnTo>
                <a:lnTo>
                  <a:pt x="961" y="298"/>
                </a:lnTo>
                <a:lnTo>
                  <a:pt x="962" y="299"/>
                </a:lnTo>
                <a:lnTo>
                  <a:pt x="961" y="298"/>
                </a:lnTo>
                <a:lnTo>
                  <a:pt x="961" y="298"/>
                </a:lnTo>
                <a:lnTo>
                  <a:pt x="962" y="298"/>
                </a:lnTo>
                <a:lnTo>
                  <a:pt x="961" y="298"/>
                </a:lnTo>
                <a:close/>
                <a:moveTo>
                  <a:pt x="896" y="386"/>
                </a:moveTo>
                <a:lnTo>
                  <a:pt x="896" y="386"/>
                </a:lnTo>
                <a:lnTo>
                  <a:pt x="894" y="383"/>
                </a:lnTo>
                <a:lnTo>
                  <a:pt x="892" y="381"/>
                </a:lnTo>
                <a:lnTo>
                  <a:pt x="888" y="379"/>
                </a:lnTo>
                <a:lnTo>
                  <a:pt x="887" y="380"/>
                </a:lnTo>
                <a:lnTo>
                  <a:pt x="892" y="386"/>
                </a:lnTo>
                <a:lnTo>
                  <a:pt x="892" y="385"/>
                </a:lnTo>
                <a:lnTo>
                  <a:pt x="892" y="385"/>
                </a:lnTo>
                <a:lnTo>
                  <a:pt x="894" y="385"/>
                </a:lnTo>
                <a:lnTo>
                  <a:pt x="896" y="386"/>
                </a:lnTo>
                <a:close/>
                <a:moveTo>
                  <a:pt x="976" y="307"/>
                </a:moveTo>
                <a:lnTo>
                  <a:pt x="970" y="304"/>
                </a:lnTo>
                <a:lnTo>
                  <a:pt x="963" y="299"/>
                </a:lnTo>
                <a:lnTo>
                  <a:pt x="969" y="305"/>
                </a:lnTo>
                <a:lnTo>
                  <a:pt x="976" y="307"/>
                </a:lnTo>
                <a:lnTo>
                  <a:pt x="976" y="307"/>
                </a:lnTo>
                <a:lnTo>
                  <a:pt x="976" y="307"/>
                </a:lnTo>
                <a:close/>
                <a:moveTo>
                  <a:pt x="937" y="414"/>
                </a:moveTo>
                <a:lnTo>
                  <a:pt x="936" y="413"/>
                </a:lnTo>
                <a:lnTo>
                  <a:pt x="936" y="414"/>
                </a:lnTo>
                <a:lnTo>
                  <a:pt x="937" y="415"/>
                </a:lnTo>
                <a:lnTo>
                  <a:pt x="939" y="415"/>
                </a:lnTo>
                <a:lnTo>
                  <a:pt x="938" y="414"/>
                </a:lnTo>
                <a:lnTo>
                  <a:pt x="937" y="414"/>
                </a:lnTo>
                <a:lnTo>
                  <a:pt x="936" y="414"/>
                </a:lnTo>
                <a:lnTo>
                  <a:pt x="937" y="414"/>
                </a:lnTo>
                <a:close/>
                <a:moveTo>
                  <a:pt x="931" y="411"/>
                </a:moveTo>
                <a:lnTo>
                  <a:pt x="933" y="412"/>
                </a:lnTo>
                <a:lnTo>
                  <a:pt x="934" y="413"/>
                </a:lnTo>
                <a:lnTo>
                  <a:pt x="933" y="411"/>
                </a:lnTo>
                <a:lnTo>
                  <a:pt x="931" y="411"/>
                </a:lnTo>
                <a:close/>
                <a:moveTo>
                  <a:pt x="906" y="392"/>
                </a:moveTo>
                <a:lnTo>
                  <a:pt x="906" y="392"/>
                </a:lnTo>
                <a:lnTo>
                  <a:pt x="907" y="394"/>
                </a:lnTo>
                <a:lnTo>
                  <a:pt x="907" y="392"/>
                </a:lnTo>
                <a:lnTo>
                  <a:pt x="906" y="392"/>
                </a:lnTo>
                <a:close/>
                <a:moveTo>
                  <a:pt x="921" y="404"/>
                </a:moveTo>
                <a:lnTo>
                  <a:pt x="925" y="407"/>
                </a:lnTo>
                <a:lnTo>
                  <a:pt x="929" y="410"/>
                </a:lnTo>
                <a:lnTo>
                  <a:pt x="926" y="406"/>
                </a:lnTo>
                <a:lnTo>
                  <a:pt x="921" y="404"/>
                </a:lnTo>
                <a:lnTo>
                  <a:pt x="921" y="404"/>
                </a:lnTo>
                <a:lnTo>
                  <a:pt x="921" y="404"/>
                </a:lnTo>
                <a:close/>
                <a:moveTo>
                  <a:pt x="913" y="397"/>
                </a:moveTo>
                <a:lnTo>
                  <a:pt x="911" y="396"/>
                </a:lnTo>
                <a:lnTo>
                  <a:pt x="910" y="395"/>
                </a:lnTo>
                <a:lnTo>
                  <a:pt x="913" y="398"/>
                </a:lnTo>
                <a:lnTo>
                  <a:pt x="917" y="399"/>
                </a:lnTo>
                <a:lnTo>
                  <a:pt x="914" y="398"/>
                </a:lnTo>
                <a:lnTo>
                  <a:pt x="913" y="397"/>
                </a:lnTo>
                <a:close/>
                <a:moveTo>
                  <a:pt x="905" y="273"/>
                </a:moveTo>
                <a:lnTo>
                  <a:pt x="904" y="275"/>
                </a:lnTo>
                <a:lnTo>
                  <a:pt x="906" y="275"/>
                </a:lnTo>
                <a:lnTo>
                  <a:pt x="905" y="274"/>
                </a:lnTo>
                <a:lnTo>
                  <a:pt x="905" y="273"/>
                </a:lnTo>
                <a:lnTo>
                  <a:pt x="904" y="273"/>
                </a:lnTo>
                <a:lnTo>
                  <a:pt x="905" y="273"/>
                </a:lnTo>
                <a:close/>
                <a:moveTo>
                  <a:pt x="861" y="234"/>
                </a:moveTo>
                <a:lnTo>
                  <a:pt x="861" y="234"/>
                </a:lnTo>
                <a:lnTo>
                  <a:pt x="861" y="234"/>
                </a:lnTo>
                <a:close/>
                <a:moveTo>
                  <a:pt x="927" y="388"/>
                </a:moveTo>
                <a:lnTo>
                  <a:pt x="926" y="389"/>
                </a:lnTo>
                <a:lnTo>
                  <a:pt x="927" y="390"/>
                </a:lnTo>
                <a:lnTo>
                  <a:pt x="929" y="391"/>
                </a:lnTo>
                <a:lnTo>
                  <a:pt x="931" y="392"/>
                </a:lnTo>
                <a:lnTo>
                  <a:pt x="936" y="396"/>
                </a:lnTo>
                <a:lnTo>
                  <a:pt x="940" y="400"/>
                </a:lnTo>
                <a:lnTo>
                  <a:pt x="960" y="413"/>
                </a:lnTo>
                <a:lnTo>
                  <a:pt x="977" y="423"/>
                </a:lnTo>
                <a:lnTo>
                  <a:pt x="954" y="407"/>
                </a:lnTo>
                <a:lnTo>
                  <a:pt x="927" y="388"/>
                </a:lnTo>
                <a:close/>
                <a:moveTo>
                  <a:pt x="837" y="225"/>
                </a:moveTo>
                <a:lnTo>
                  <a:pt x="838" y="224"/>
                </a:lnTo>
                <a:lnTo>
                  <a:pt x="837" y="225"/>
                </a:lnTo>
                <a:close/>
                <a:moveTo>
                  <a:pt x="885" y="332"/>
                </a:moveTo>
                <a:lnTo>
                  <a:pt x="884" y="332"/>
                </a:lnTo>
                <a:lnTo>
                  <a:pt x="885" y="332"/>
                </a:lnTo>
                <a:close/>
                <a:moveTo>
                  <a:pt x="813" y="207"/>
                </a:moveTo>
                <a:lnTo>
                  <a:pt x="812" y="206"/>
                </a:lnTo>
                <a:lnTo>
                  <a:pt x="811" y="205"/>
                </a:lnTo>
                <a:lnTo>
                  <a:pt x="812" y="207"/>
                </a:lnTo>
                <a:lnTo>
                  <a:pt x="813" y="207"/>
                </a:lnTo>
                <a:close/>
                <a:moveTo>
                  <a:pt x="808" y="205"/>
                </a:moveTo>
                <a:lnTo>
                  <a:pt x="808" y="203"/>
                </a:lnTo>
                <a:lnTo>
                  <a:pt x="806" y="201"/>
                </a:lnTo>
                <a:lnTo>
                  <a:pt x="807" y="204"/>
                </a:lnTo>
                <a:lnTo>
                  <a:pt x="808" y="205"/>
                </a:lnTo>
                <a:close/>
                <a:moveTo>
                  <a:pt x="892" y="265"/>
                </a:moveTo>
                <a:lnTo>
                  <a:pt x="893" y="266"/>
                </a:lnTo>
                <a:lnTo>
                  <a:pt x="893" y="265"/>
                </a:lnTo>
                <a:lnTo>
                  <a:pt x="892" y="264"/>
                </a:lnTo>
                <a:lnTo>
                  <a:pt x="890" y="264"/>
                </a:lnTo>
                <a:lnTo>
                  <a:pt x="892" y="265"/>
                </a:lnTo>
                <a:lnTo>
                  <a:pt x="892" y="265"/>
                </a:lnTo>
                <a:lnTo>
                  <a:pt x="893" y="266"/>
                </a:lnTo>
                <a:lnTo>
                  <a:pt x="892" y="265"/>
                </a:lnTo>
                <a:close/>
                <a:moveTo>
                  <a:pt x="97" y="290"/>
                </a:moveTo>
                <a:lnTo>
                  <a:pt x="98" y="290"/>
                </a:lnTo>
                <a:lnTo>
                  <a:pt x="101" y="290"/>
                </a:lnTo>
                <a:lnTo>
                  <a:pt x="99" y="290"/>
                </a:lnTo>
                <a:lnTo>
                  <a:pt x="97" y="290"/>
                </a:lnTo>
                <a:lnTo>
                  <a:pt x="98" y="290"/>
                </a:lnTo>
                <a:lnTo>
                  <a:pt x="97" y="290"/>
                </a:lnTo>
                <a:close/>
                <a:moveTo>
                  <a:pt x="104" y="291"/>
                </a:moveTo>
                <a:lnTo>
                  <a:pt x="104" y="290"/>
                </a:lnTo>
                <a:lnTo>
                  <a:pt x="103" y="290"/>
                </a:lnTo>
                <a:lnTo>
                  <a:pt x="103" y="292"/>
                </a:lnTo>
                <a:lnTo>
                  <a:pt x="104" y="292"/>
                </a:lnTo>
                <a:lnTo>
                  <a:pt x="105" y="292"/>
                </a:lnTo>
                <a:lnTo>
                  <a:pt x="104" y="291"/>
                </a:lnTo>
                <a:close/>
                <a:moveTo>
                  <a:pt x="190" y="349"/>
                </a:moveTo>
                <a:lnTo>
                  <a:pt x="190" y="347"/>
                </a:lnTo>
                <a:lnTo>
                  <a:pt x="188" y="346"/>
                </a:lnTo>
                <a:lnTo>
                  <a:pt x="189" y="348"/>
                </a:lnTo>
                <a:lnTo>
                  <a:pt x="190" y="349"/>
                </a:lnTo>
                <a:lnTo>
                  <a:pt x="190" y="348"/>
                </a:lnTo>
                <a:lnTo>
                  <a:pt x="190" y="349"/>
                </a:lnTo>
                <a:close/>
                <a:moveTo>
                  <a:pt x="1061" y="176"/>
                </a:moveTo>
                <a:lnTo>
                  <a:pt x="1062" y="175"/>
                </a:lnTo>
                <a:lnTo>
                  <a:pt x="1061" y="175"/>
                </a:lnTo>
                <a:lnTo>
                  <a:pt x="1061" y="175"/>
                </a:lnTo>
                <a:lnTo>
                  <a:pt x="1061" y="176"/>
                </a:lnTo>
                <a:close/>
                <a:moveTo>
                  <a:pt x="208" y="56"/>
                </a:moveTo>
                <a:lnTo>
                  <a:pt x="205" y="57"/>
                </a:lnTo>
                <a:lnTo>
                  <a:pt x="204" y="58"/>
                </a:lnTo>
                <a:lnTo>
                  <a:pt x="208" y="58"/>
                </a:lnTo>
                <a:lnTo>
                  <a:pt x="208" y="56"/>
                </a:lnTo>
                <a:close/>
                <a:moveTo>
                  <a:pt x="196" y="0"/>
                </a:moveTo>
                <a:lnTo>
                  <a:pt x="195" y="1"/>
                </a:lnTo>
                <a:lnTo>
                  <a:pt x="196" y="0"/>
                </a:lnTo>
                <a:close/>
                <a:moveTo>
                  <a:pt x="201" y="63"/>
                </a:moveTo>
                <a:lnTo>
                  <a:pt x="202" y="62"/>
                </a:lnTo>
                <a:lnTo>
                  <a:pt x="203" y="60"/>
                </a:lnTo>
                <a:lnTo>
                  <a:pt x="201" y="62"/>
                </a:lnTo>
                <a:lnTo>
                  <a:pt x="201" y="63"/>
                </a:lnTo>
                <a:close/>
                <a:moveTo>
                  <a:pt x="399" y="6"/>
                </a:moveTo>
                <a:lnTo>
                  <a:pt x="406" y="7"/>
                </a:lnTo>
                <a:lnTo>
                  <a:pt x="412" y="7"/>
                </a:lnTo>
                <a:lnTo>
                  <a:pt x="419" y="8"/>
                </a:lnTo>
                <a:lnTo>
                  <a:pt x="419" y="6"/>
                </a:lnTo>
                <a:lnTo>
                  <a:pt x="417" y="6"/>
                </a:lnTo>
                <a:lnTo>
                  <a:pt x="415" y="6"/>
                </a:lnTo>
                <a:lnTo>
                  <a:pt x="411" y="5"/>
                </a:lnTo>
                <a:lnTo>
                  <a:pt x="408" y="4"/>
                </a:lnTo>
                <a:lnTo>
                  <a:pt x="404" y="4"/>
                </a:lnTo>
                <a:lnTo>
                  <a:pt x="402" y="4"/>
                </a:lnTo>
                <a:lnTo>
                  <a:pt x="401" y="4"/>
                </a:lnTo>
                <a:lnTo>
                  <a:pt x="399" y="4"/>
                </a:lnTo>
                <a:lnTo>
                  <a:pt x="398" y="5"/>
                </a:lnTo>
                <a:lnTo>
                  <a:pt x="399" y="6"/>
                </a:lnTo>
                <a:close/>
                <a:moveTo>
                  <a:pt x="378" y="4"/>
                </a:moveTo>
                <a:lnTo>
                  <a:pt x="379" y="4"/>
                </a:lnTo>
                <a:lnTo>
                  <a:pt x="381" y="4"/>
                </a:lnTo>
                <a:lnTo>
                  <a:pt x="379" y="4"/>
                </a:lnTo>
                <a:lnTo>
                  <a:pt x="378" y="4"/>
                </a:lnTo>
                <a:lnTo>
                  <a:pt x="378" y="4"/>
                </a:lnTo>
                <a:lnTo>
                  <a:pt x="378" y="4"/>
                </a:lnTo>
                <a:close/>
                <a:moveTo>
                  <a:pt x="218" y="3"/>
                </a:moveTo>
                <a:lnTo>
                  <a:pt x="219" y="1"/>
                </a:lnTo>
                <a:lnTo>
                  <a:pt x="220" y="0"/>
                </a:lnTo>
                <a:lnTo>
                  <a:pt x="219" y="1"/>
                </a:lnTo>
                <a:lnTo>
                  <a:pt x="218" y="3"/>
                </a:lnTo>
                <a:lnTo>
                  <a:pt x="218" y="1"/>
                </a:lnTo>
                <a:lnTo>
                  <a:pt x="218" y="3"/>
                </a:lnTo>
                <a:close/>
                <a:moveTo>
                  <a:pt x="374" y="3"/>
                </a:moveTo>
                <a:lnTo>
                  <a:pt x="371" y="3"/>
                </a:lnTo>
                <a:lnTo>
                  <a:pt x="370" y="4"/>
                </a:lnTo>
                <a:lnTo>
                  <a:pt x="373" y="4"/>
                </a:lnTo>
                <a:lnTo>
                  <a:pt x="374" y="3"/>
                </a:lnTo>
                <a:close/>
                <a:moveTo>
                  <a:pt x="2" y="366"/>
                </a:moveTo>
                <a:lnTo>
                  <a:pt x="2" y="372"/>
                </a:lnTo>
                <a:lnTo>
                  <a:pt x="2" y="378"/>
                </a:lnTo>
                <a:lnTo>
                  <a:pt x="3" y="372"/>
                </a:lnTo>
                <a:lnTo>
                  <a:pt x="5" y="367"/>
                </a:lnTo>
                <a:lnTo>
                  <a:pt x="3" y="366"/>
                </a:lnTo>
                <a:lnTo>
                  <a:pt x="2" y="366"/>
                </a:lnTo>
                <a:close/>
                <a:moveTo>
                  <a:pt x="32" y="503"/>
                </a:moveTo>
                <a:lnTo>
                  <a:pt x="33" y="503"/>
                </a:lnTo>
                <a:lnTo>
                  <a:pt x="33" y="503"/>
                </a:lnTo>
                <a:lnTo>
                  <a:pt x="32" y="503"/>
                </a:lnTo>
                <a:lnTo>
                  <a:pt x="32" y="503"/>
                </a:lnTo>
                <a:close/>
                <a:moveTo>
                  <a:pt x="1065" y="181"/>
                </a:moveTo>
                <a:lnTo>
                  <a:pt x="1065" y="181"/>
                </a:lnTo>
                <a:lnTo>
                  <a:pt x="1065" y="180"/>
                </a:lnTo>
                <a:lnTo>
                  <a:pt x="1063" y="180"/>
                </a:lnTo>
                <a:lnTo>
                  <a:pt x="1065" y="181"/>
                </a:lnTo>
                <a:close/>
                <a:moveTo>
                  <a:pt x="428" y="10"/>
                </a:moveTo>
                <a:lnTo>
                  <a:pt x="429" y="9"/>
                </a:lnTo>
                <a:lnTo>
                  <a:pt x="427" y="8"/>
                </a:lnTo>
                <a:lnTo>
                  <a:pt x="427" y="9"/>
                </a:lnTo>
                <a:lnTo>
                  <a:pt x="428" y="10"/>
                </a:lnTo>
                <a:lnTo>
                  <a:pt x="428" y="9"/>
                </a:lnTo>
                <a:lnTo>
                  <a:pt x="428" y="10"/>
                </a:lnTo>
                <a:close/>
                <a:moveTo>
                  <a:pt x="1068" y="187"/>
                </a:moveTo>
                <a:lnTo>
                  <a:pt x="1068" y="186"/>
                </a:lnTo>
                <a:lnTo>
                  <a:pt x="1068" y="184"/>
                </a:lnTo>
                <a:lnTo>
                  <a:pt x="1070" y="192"/>
                </a:lnTo>
                <a:lnTo>
                  <a:pt x="1076" y="199"/>
                </a:lnTo>
                <a:lnTo>
                  <a:pt x="1073" y="194"/>
                </a:lnTo>
                <a:lnTo>
                  <a:pt x="1068" y="187"/>
                </a:lnTo>
                <a:lnTo>
                  <a:pt x="1068" y="187"/>
                </a:lnTo>
                <a:lnTo>
                  <a:pt x="1068" y="187"/>
                </a:lnTo>
                <a:close/>
                <a:moveTo>
                  <a:pt x="5" y="361"/>
                </a:moveTo>
                <a:lnTo>
                  <a:pt x="6" y="363"/>
                </a:lnTo>
                <a:lnTo>
                  <a:pt x="9" y="360"/>
                </a:lnTo>
                <a:lnTo>
                  <a:pt x="9" y="356"/>
                </a:lnTo>
                <a:lnTo>
                  <a:pt x="11" y="354"/>
                </a:lnTo>
                <a:lnTo>
                  <a:pt x="7" y="353"/>
                </a:lnTo>
                <a:lnTo>
                  <a:pt x="5" y="352"/>
                </a:lnTo>
                <a:lnTo>
                  <a:pt x="4" y="353"/>
                </a:lnTo>
                <a:lnTo>
                  <a:pt x="3" y="354"/>
                </a:lnTo>
                <a:lnTo>
                  <a:pt x="3" y="353"/>
                </a:lnTo>
                <a:lnTo>
                  <a:pt x="2" y="352"/>
                </a:lnTo>
                <a:lnTo>
                  <a:pt x="0" y="358"/>
                </a:lnTo>
                <a:lnTo>
                  <a:pt x="5" y="361"/>
                </a:lnTo>
                <a:lnTo>
                  <a:pt x="4" y="362"/>
                </a:lnTo>
                <a:lnTo>
                  <a:pt x="5" y="361"/>
                </a:lnTo>
                <a:close/>
                <a:moveTo>
                  <a:pt x="9" y="344"/>
                </a:moveTo>
                <a:lnTo>
                  <a:pt x="11" y="346"/>
                </a:lnTo>
                <a:lnTo>
                  <a:pt x="13" y="348"/>
                </a:lnTo>
                <a:lnTo>
                  <a:pt x="14" y="346"/>
                </a:lnTo>
                <a:lnTo>
                  <a:pt x="13" y="344"/>
                </a:lnTo>
                <a:lnTo>
                  <a:pt x="11" y="344"/>
                </a:lnTo>
                <a:lnTo>
                  <a:pt x="9" y="344"/>
                </a:lnTo>
                <a:lnTo>
                  <a:pt x="9" y="344"/>
                </a:lnTo>
                <a:lnTo>
                  <a:pt x="9" y="344"/>
                </a:lnTo>
                <a:close/>
                <a:moveTo>
                  <a:pt x="189" y="5"/>
                </a:moveTo>
                <a:lnTo>
                  <a:pt x="189" y="5"/>
                </a:lnTo>
                <a:lnTo>
                  <a:pt x="189" y="5"/>
                </a:lnTo>
                <a:lnTo>
                  <a:pt x="188" y="5"/>
                </a:lnTo>
                <a:lnTo>
                  <a:pt x="186" y="6"/>
                </a:lnTo>
                <a:lnTo>
                  <a:pt x="188" y="6"/>
                </a:lnTo>
                <a:lnTo>
                  <a:pt x="189" y="5"/>
                </a:lnTo>
                <a:lnTo>
                  <a:pt x="188" y="5"/>
                </a:lnTo>
                <a:lnTo>
                  <a:pt x="189" y="5"/>
                </a:lnTo>
                <a:close/>
                <a:moveTo>
                  <a:pt x="188" y="3"/>
                </a:moveTo>
                <a:lnTo>
                  <a:pt x="189" y="3"/>
                </a:lnTo>
                <a:lnTo>
                  <a:pt x="189" y="1"/>
                </a:lnTo>
                <a:lnTo>
                  <a:pt x="190" y="3"/>
                </a:lnTo>
                <a:lnTo>
                  <a:pt x="193" y="4"/>
                </a:lnTo>
                <a:lnTo>
                  <a:pt x="193" y="1"/>
                </a:lnTo>
                <a:lnTo>
                  <a:pt x="188" y="0"/>
                </a:lnTo>
                <a:lnTo>
                  <a:pt x="188" y="1"/>
                </a:lnTo>
                <a:lnTo>
                  <a:pt x="188" y="3"/>
                </a:lnTo>
                <a:lnTo>
                  <a:pt x="188" y="1"/>
                </a:lnTo>
                <a:lnTo>
                  <a:pt x="188" y="3"/>
                </a:lnTo>
                <a:close/>
                <a:moveTo>
                  <a:pt x="187" y="24"/>
                </a:moveTo>
                <a:lnTo>
                  <a:pt x="187" y="25"/>
                </a:lnTo>
                <a:lnTo>
                  <a:pt x="187" y="24"/>
                </a:lnTo>
                <a:close/>
                <a:moveTo>
                  <a:pt x="212" y="55"/>
                </a:moveTo>
                <a:lnTo>
                  <a:pt x="212" y="55"/>
                </a:lnTo>
                <a:lnTo>
                  <a:pt x="211" y="55"/>
                </a:lnTo>
                <a:lnTo>
                  <a:pt x="211" y="55"/>
                </a:lnTo>
                <a:lnTo>
                  <a:pt x="211" y="54"/>
                </a:lnTo>
                <a:lnTo>
                  <a:pt x="210" y="55"/>
                </a:lnTo>
                <a:lnTo>
                  <a:pt x="210" y="57"/>
                </a:lnTo>
                <a:lnTo>
                  <a:pt x="211" y="56"/>
                </a:lnTo>
                <a:lnTo>
                  <a:pt x="212" y="55"/>
                </a:lnTo>
                <a:lnTo>
                  <a:pt x="212" y="55"/>
                </a:lnTo>
                <a:lnTo>
                  <a:pt x="212" y="55"/>
                </a:lnTo>
                <a:close/>
                <a:moveTo>
                  <a:pt x="394" y="425"/>
                </a:moveTo>
                <a:lnTo>
                  <a:pt x="394" y="427"/>
                </a:lnTo>
                <a:lnTo>
                  <a:pt x="395" y="427"/>
                </a:lnTo>
                <a:lnTo>
                  <a:pt x="395" y="425"/>
                </a:lnTo>
                <a:lnTo>
                  <a:pt x="394" y="425"/>
                </a:lnTo>
                <a:close/>
                <a:moveTo>
                  <a:pt x="1053" y="103"/>
                </a:moveTo>
                <a:lnTo>
                  <a:pt x="1052" y="100"/>
                </a:lnTo>
                <a:lnTo>
                  <a:pt x="1050" y="101"/>
                </a:lnTo>
                <a:lnTo>
                  <a:pt x="1052" y="103"/>
                </a:lnTo>
                <a:lnTo>
                  <a:pt x="1053" y="105"/>
                </a:lnTo>
                <a:lnTo>
                  <a:pt x="1053" y="103"/>
                </a:lnTo>
                <a:lnTo>
                  <a:pt x="1053" y="103"/>
                </a:lnTo>
                <a:lnTo>
                  <a:pt x="1052" y="103"/>
                </a:lnTo>
                <a:lnTo>
                  <a:pt x="1053" y="103"/>
                </a:lnTo>
                <a:close/>
                <a:moveTo>
                  <a:pt x="1069" y="125"/>
                </a:moveTo>
                <a:lnTo>
                  <a:pt x="1068" y="124"/>
                </a:lnTo>
                <a:lnTo>
                  <a:pt x="1067" y="123"/>
                </a:lnTo>
                <a:lnTo>
                  <a:pt x="1068" y="124"/>
                </a:lnTo>
                <a:lnTo>
                  <a:pt x="1069" y="125"/>
                </a:lnTo>
                <a:close/>
                <a:moveTo>
                  <a:pt x="1037" y="83"/>
                </a:moveTo>
                <a:lnTo>
                  <a:pt x="1041" y="88"/>
                </a:lnTo>
                <a:lnTo>
                  <a:pt x="1044" y="90"/>
                </a:lnTo>
                <a:lnTo>
                  <a:pt x="1041" y="87"/>
                </a:lnTo>
                <a:lnTo>
                  <a:pt x="1038" y="83"/>
                </a:lnTo>
                <a:lnTo>
                  <a:pt x="1038" y="83"/>
                </a:lnTo>
                <a:lnTo>
                  <a:pt x="1037" y="83"/>
                </a:lnTo>
                <a:lnTo>
                  <a:pt x="1038" y="84"/>
                </a:lnTo>
                <a:lnTo>
                  <a:pt x="1037" y="83"/>
                </a:lnTo>
                <a:close/>
                <a:moveTo>
                  <a:pt x="1134" y="269"/>
                </a:moveTo>
                <a:lnTo>
                  <a:pt x="1133" y="267"/>
                </a:lnTo>
                <a:lnTo>
                  <a:pt x="1132" y="265"/>
                </a:lnTo>
                <a:lnTo>
                  <a:pt x="1132" y="265"/>
                </a:lnTo>
                <a:lnTo>
                  <a:pt x="1132" y="265"/>
                </a:lnTo>
                <a:lnTo>
                  <a:pt x="1132" y="267"/>
                </a:lnTo>
                <a:lnTo>
                  <a:pt x="1134" y="269"/>
                </a:lnTo>
                <a:close/>
                <a:moveTo>
                  <a:pt x="1049" y="98"/>
                </a:moveTo>
                <a:lnTo>
                  <a:pt x="1047" y="96"/>
                </a:lnTo>
                <a:lnTo>
                  <a:pt x="1047" y="95"/>
                </a:lnTo>
                <a:lnTo>
                  <a:pt x="1047" y="97"/>
                </a:lnTo>
                <a:lnTo>
                  <a:pt x="1049" y="98"/>
                </a:lnTo>
                <a:close/>
                <a:moveTo>
                  <a:pt x="1132" y="248"/>
                </a:moveTo>
                <a:lnTo>
                  <a:pt x="1132" y="246"/>
                </a:lnTo>
                <a:lnTo>
                  <a:pt x="1131" y="246"/>
                </a:lnTo>
                <a:lnTo>
                  <a:pt x="1132" y="248"/>
                </a:lnTo>
                <a:lnTo>
                  <a:pt x="1132" y="248"/>
                </a:lnTo>
                <a:close/>
                <a:moveTo>
                  <a:pt x="1074" y="134"/>
                </a:moveTo>
                <a:lnTo>
                  <a:pt x="1073" y="131"/>
                </a:lnTo>
                <a:lnTo>
                  <a:pt x="1070" y="128"/>
                </a:lnTo>
                <a:lnTo>
                  <a:pt x="1071" y="132"/>
                </a:lnTo>
                <a:lnTo>
                  <a:pt x="1074" y="136"/>
                </a:lnTo>
                <a:lnTo>
                  <a:pt x="1074" y="136"/>
                </a:lnTo>
                <a:lnTo>
                  <a:pt x="1074" y="134"/>
                </a:lnTo>
                <a:close/>
                <a:moveTo>
                  <a:pt x="1116" y="230"/>
                </a:moveTo>
                <a:lnTo>
                  <a:pt x="1115" y="229"/>
                </a:lnTo>
                <a:lnTo>
                  <a:pt x="1116" y="230"/>
                </a:lnTo>
                <a:close/>
                <a:moveTo>
                  <a:pt x="483" y="15"/>
                </a:moveTo>
                <a:lnTo>
                  <a:pt x="482" y="14"/>
                </a:lnTo>
                <a:lnTo>
                  <a:pt x="481" y="14"/>
                </a:lnTo>
                <a:lnTo>
                  <a:pt x="482" y="14"/>
                </a:lnTo>
                <a:lnTo>
                  <a:pt x="481" y="15"/>
                </a:lnTo>
                <a:lnTo>
                  <a:pt x="482" y="15"/>
                </a:lnTo>
                <a:lnTo>
                  <a:pt x="483" y="15"/>
                </a:lnTo>
                <a:lnTo>
                  <a:pt x="483" y="15"/>
                </a:lnTo>
                <a:lnTo>
                  <a:pt x="483" y="15"/>
                </a:lnTo>
                <a:close/>
                <a:moveTo>
                  <a:pt x="886" y="43"/>
                </a:moveTo>
                <a:lnTo>
                  <a:pt x="889" y="47"/>
                </a:lnTo>
                <a:lnTo>
                  <a:pt x="893" y="49"/>
                </a:lnTo>
                <a:lnTo>
                  <a:pt x="892" y="47"/>
                </a:lnTo>
                <a:lnTo>
                  <a:pt x="889" y="45"/>
                </a:lnTo>
                <a:lnTo>
                  <a:pt x="887" y="43"/>
                </a:lnTo>
                <a:lnTo>
                  <a:pt x="886" y="43"/>
                </a:lnTo>
                <a:close/>
                <a:moveTo>
                  <a:pt x="469" y="9"/>
                </a:moveTo>
                <a:lnTo>
                  <a:pt x="470" y="9"/>
                </a:lnTo>
                <a:lnTo>
                  <a:pt x="472" y="10"/>
                </a:lnTo>
                <a:lnTo>
                  <a:pt x="470" y="9"/>
                </a:lnTo>
                <a:lnTo>
                  <a:pt x="469" y="8"/>
                </a:lnTo>
                <a:lnTo>
                  <a:pt x="469" y="9"/>
                </a:lnTo>
                <a:lnTo>
                  <a:pt x="468" y="9"/>
                </a:lnTo>
                <a:lnTo>
                  <a:pt x="469" y="9"/>
                </a:lnTo>
                <a:lnTo>
                  <a:pt x="469" y="9"/>
                </a:lnTo>
                <a:close/>
                <a:moveTo>
                  <a:pt x="478" y="13"/>
                </a:moveTo>
                <a:lnTo>
                  <a:pt x="476" y="12"/>
                </a:lnTo>
                <a:lnTo>
                  <a:pt x="474" y="12"/>
                </a:lnTo>
                <a:lnTo>
                  <a:pt x="476" y="13"/>
                </a:lnTo>
                <a:lnTo>
                  <a:pt x="478" y="13"/>
                </a:lnTo>
                <a:close/>
                <a:moveTo>
                  <a:pt x="967" y="4"/>
                </a:moveTo>
                <a:lnTo>
                  <a:pt x="968" y="4"/>
                </a:lnTo>
                <a:lnTo>
                  <a:pt x="969" y="5"/>
                </a:lnTo>
                <a:lnTo>
                  <a:pt x="969" y="3"/>
                </a:lnTo>
                <a:lnTo>
                  <a:pt x="969" y="0"/>
                </a:lnTo>
                <a:lnTo>
                  <a:pt x="966" y="0"/>
                </a:lnTo>
                <a:lnTo>
                  <a:pt x="967" y="4"/>
                </a:lnTo>
                <a:close/>
                <a:moveTo>
                  <a:pt x="1026" y="62"/>
                </a:moveTo>
                <a:lnTo>
                  <a:pt x="1027" y="63"/>
                </a:lnTo>
                <a:lnTo>
                  <a:pt x="1029" y="63"/>
                </a:lnTo>
                <a:lnTo>
                  <a:pt x="1028" y="60"/>
                </a:lnTo>
                <a:lnTo>
                  <a:pt x="1026" y="62"/>
                </a:lnTo>
                <a:close/>
                <a:moveTo>
                  <a:pt x="886" y="42"/>
                </a:moveTo>
                <a:lnTo>
                  <a:pt x="869" y="21"/>
                </a:lnTo>
                <a:lnTo>
                  <a:pt x="846" y="0"/>
                </a:lnTo>
                <a:lnTo>
                  <a:pt x="867" y="23"/>
                </a:lnTo>
                <a:lnTo>
                  <a:pt x="886" y="42"/>
                </a:lnTo>
                <a:lnTo>
                  <a:pt x="886" y="42"/>
                </a:lnTo>
                <a:lnTo>
                  <a:pt x="886" y="42"/>
                </a:lnTo>
                <a:close/>
                <a:moveTo>
                  <a:pt x="977" y="15"/>
                </a:moveTo>
                <a:lnTo>
                  <a:pt x="976" y="13"/>
                </a:lnTo>
                <a:lnTo>
                  <a:pt x="973" y="9"/>
                </a:lnTo>
                <a:lnTo>
                  <a:pt x="973" y="10"/>
                </a:lnTo>
                <a:lnTo>
                  <a:pt x="973" y="10"/>
                </a:lnTo>
                <a:lnTo>
                  <a:pt x="975" y="13"/>
                </a:lnTo>
                <a:lnTo>
                  <a:pt x="977" y="15"/>
                </a:lnTo>
                <a:lnTo>
                  <a:pt x="976" y="15"/>
                </a:lnTo>
                <a:lnTo>
                  <a:pt x="977" y="15"/>
                </a:lnTo>
                <a:lnTo>
                  <a:pt x="977" y="14"/>
                </a:lnTo>
                <a:lnTo>
                  <a:pt x="977" y="15"/>
                </a:lnTo>
                <a:close/>
                <a:moveTo>
                  <a:pt x="1035" y="90"/>
                </a:moveTo>
                <a:lnTo>
                  <a:pt x="1034" y="88"/>
                </a:lnTo>
                <a:lnTo>
                  <a:pt x="1032" y="86"/>
                </a:lnTo>
                <a:lnTo>
                  <a:pt x="1034" y="90"/>
                </a:lnTo>
                <a:lnTo>
                  <a:pt x="1036" y="93"/>
                </a:lnTo>
                <a:lnTo>
                  <a:pt x="1036" y="92"/>
                </a:lnTo>
                <a:lnTo>
                  <a:pt x="1035" y="90"/>
                </a:lnTo>
                <a:close/>
                <a:moveTo>
                  <a:pt x="459" y="17"/>
                </a:moveTo>
                <a:lnTo>
                  <a:pt x="458" y="17"/>
                </a:lnTo>
                <a:lnTo>
                  <a:pt x="457" y="18"/>
                </a:lnTo>
                <a:lnTo>
                  <a:pt x="458" y="18"/>
                </a:lnTo>
                <a:lnTo>
                  <a:pt x="459" y="17"/>
                </a:lnTo>
                <a:lnTo>
                  <a:pt x="459" y="17"/>
                </a:lnTo>
                <a:lnTo>
                  <a:pt x="459" y="17"/>
                </a:lnTo>
                <a:close/>
                <a:moveTo>
                  <a:pt x="1006" y="201"/>
                </a:moveTo>
                <a:lnTo>
                  <a:pt x="1008" y="203"/>
                </a:lnTo>
                <a:lnTo>
                  <a:pt x="1009" y="203"/>
                </a:lnTo>
                <a:lnTo>
                  <a:pt x="1006" y="199"/>
                </a:lnTo>
                <a:lnTo>
                  <a:pt x="1003" y="196"/>
                </a:lnTo>
                <a:lnTo>
                  <a:pt x="1004" y="198"/>
                </a:lnTo>
                <a:lnTo>
                  <a:pt x="1006" y="201"/>
                </a:lnTo>
                <a:close/>
                <a:moveTo>
                  <a:pt x="1002" y="194"/>
                </a:moveTo>
                <a:lnTo>
                  <a:pt x="1002" y="192"/>
                </a:lnTo>
                <a:lnTo>
                  <a:pt x="1003" y="192"/>
                </a:lnTo>
                <a:lnTo>
                  <a:pt x="1003" y="192"/>
                </a:lnTo>
                <a:lnTo>
                  <a:pt x="1003" y="194"/>
                </a:lnTo>
                <a:lnTo>
                  <a:pt x="1003" y="194"/>
                </a:lnTo>
                <a:lnTo>
                  <a:pt x="1003" y="192"/>
                </a:lnTo>
                <a:lnTo>
                  <a:pt x="1001" y="191"/>
                </a:lnTo>
                <a:lnTo>
                  <a:pt x="1000" y="191"/>
                </a:lnTo>
                <a:lnTo>
                  <a:pt x="1001" y="192"/>
                </a:lnTo>
                <a:lnTo>
                  <a:pt x="1002" y="194"/>
                </a:lnTo>
                <a:lnTo>
                  <a:pt x="1002" y="192"/>
                </a:lnTo>
                <a:lnTo>
                  <a:pt x="1002" y="194"/>
                </a:lnTo>
                <a:close/>
                <a:moveTo>
                  <a:pt x="958" y="41"/>
                </a:moveTo>
                <a:lnTo>
                  <a:pt x="958" y="40"/>
                </a:lnTo>
                <a:lnTo>
                  <a:pt x="958" y="39"/>
                </a:lnTo>
                <a:lnTo>
                  <a:pt x="956" y="39"/>
                </a:lnTo>
                <a:lnTo>
                  <a:pt x="955" y="40"/>
                </a:lnTo>
                <a:lnTo>
                  <a:pt x="956" y="40"/>
                </a:lnTo>
                <a:lnTo>
                  <a:pt x="958" y="41"/>
                </a:lnTo>
                <a:lnTo>
                  <a:pt x="958" y="40"/>
                </a:lnTo>
                <a:lnTo>
                  <a:pt x="958" y="41"/>
                </a:lnTo>
                <a:close/>
                <a:moveTo>
                  <a:pt x="994" y="175"/>
                </a:moveTo>
                <a:lnTo>
                  <a:pt x="993" y="175"/>
                </a:lnTo>
                <a:lnTo>
                  <a:pt x="993" y="175"/>
                </a:lnTo>
                <a:lnTo>
                  <a:pt x="992" y="176"/>
                </a:lnTo>
                <a:lnTo>
                  <a:pt x="993" y="176"/>
                </a:lnTo>
                <a:lnTo>
                  <a:pt x="993" y="176"/>
                </a:lnTo>
                <a:lnTo>
                  <a:pt x="994" y="175"/>
                </a:lnTo>
                <a:lnTo>
                  <a:pt x="994" y="176"/>
                </a:lnTo>
                <a:lnTo>
                  <a:pt x="994" y="175"/>
                </a:lnTo>
                <a:close/>
                <a:moveTo>
                  <a:pt x="212" y="488"/>
                </a:moveTo>
                <a:lnTo>
                  <a:pt x="211" y="487"/>
                </a:lnTo>
                <a:lnTo>
                  <a:pt x="212" y="488"/>
                </a:lnTo>
                <a:close/>
                <a:moveTo>
                  <a:pt x="225" y="490"/>
                </a:moveTo>
                <a:lnTo>
                  <a:pt x="226" y="491"/>
                </a:lnTo>
                <a:lnTo>
                  <a:pt x="227" y="494"/>
                </a:lnTo>
                <a:lnTo>
                  <a:pt x="227" y="491"/>
                </a:lnTo>
                <a:lnTo>
                  <a:pt x="225" y="490"/>
                </a:lnTo>
                <a:lnTo>
                  <a:pt x="225" y="490"/>
                </a:lnTo>
                <a:lnTo>
                  <a:pt x="225" y="490"/>
                </a:lnTo>
                <a:close/>
                <a:moveTo>
                  <a:pt x="280" y="503"/>
                </a:moveTo>
                <a:lnTo>
                  <a:pt x="280" y="503"/>
                </a:lnTo>
                <a:lnTo>
                  <a:pt x="280" y="503"/>
                </a:lnTo>
                <a:close/>
                <a:moveTo>
                  <a:pt x="980" y="151"/>
                </a:moveTo>
                <a:lnTo>
                  <a:pt x="981" y="151"/>
                </a:lnTo>
                <a:lnTo>
                  <a:pt x="983" y="150"/>
                </a:lnTo>
                <a:lnTo>
                  <a:pt x="981" y="150"/>
                </a:lnTo>
                <a:lnTo>
                  <a:pt x="980" y="151"/>
                </a:lnTo>
                <a:close/>
                <a:moveTo>
                  <a:pt x="901" y="59"/>
                </a:moveTo>
                <a:lnTo>
                  <a:pt x="900" y="57"/>
                </a:lnTo>
                <a:lnTo>
                  <a:pt x="897" y="55"/>
                </a:lnTo>
                <a:lnTo>
                  <a:pt x="898" y="57"/>
                </a:lnTo>
                <a:lnTo>
                  <a:pt x="901" y="59"/>
                </a:lnTo>
                <a:lnTo>
                  <a:pt x="901" y="59"/>
                </a:lnTo>
                <a:lnTo>
                  <a:pt x="901" y="59"/>
                </a:lnTo>
                <a:close/>
                <a:moveTo>
                  <a:pt x="914" y="75"/>
                </a:moveTo>
                <a:lnTo>
                  <a:pt x="913" y="74"/>
                </a:lnTo>
                <a:lnTo>
                  <a:pt x="911" y="71"/>
                </a:lnTo>
                <a:lnTo>
                  <a:pt x="907" y="66"/>
                </a:lnTo>
                <a:lnTo>
                  <a:pt x="903" y="62"/>
                </a:lnTo>
                <a:lnTo>
                  <a:pt x="907" y="68"/>
                </a:lnTo>
                <a:lnTo>
                  <a:pt x="914" y="75"/>
                </a:lnTo>
                <a:close/>
                <a:moveTo>
                  <a:pt x="205" y="482"/>
                </a:moveTo>
                <a:lnTo>
                  <a:pt x="205" y="482"/>
                </a:lnTo>
                <a:lnTo>
                  <a:pt x="205" y="482"/>
                </a:lnTo>
                <a:close/>
                <a:moveTo>
                  <a:pt x="896" y="55"/>
                </a:moveTo>
                <a:lnTo>
                  <a:pt x="896" y="53"/>
                </a:lnTo>
                <a:lnTo>
                  <a:pt x="893" y="53"/>
                </a:lnTo>
                <a:lnTo>
                  <a:pt x="895" y="54"/>
                </a:lnTo>
                <a:lnTo>
                  <a:pt x="896" y="55"/>
                </a:lnTo>
                <a:close/>
                <a:moveTo>
                  <a:pt x="814" y="15"/>
                </a:moveTo>
                <a:lnTo>
                  <a:pt x="815" y="15"/>
                </a:lnTo>
                <a:lnTo>
                  <a:pt x="815" y="15"/>
                </a:lnTo>
                <a:lnTo>
                  <a:pt x="814" y="14"/>
                </a:lnTo>
                <a:lnTo>
                  <a:pt x="813" y="14"/>
                </a:lnTo>
                <a:lnTo>
                  <a:pt x="814" y="15"/>
                </a:lnTo>
                <a:lnTo>
                  <a:pt x="814" y="15"/>
                </a:lnTo>
                <a:lnTo>
                  <a:pt x="814" y="15"/>
                </a:lnTo>
                <a:lnTo>
                  <a:pt x="814" y="15"/>
                </a:lnTo>
                <a:close/>
                <a:moveTo>
                  <a:pt x="925" y="88"/>
                </a:moveTo>
                <a:lnTo>
                  <a:pt x="925" y="88"/>
                </a:lnTo>
                <a:lnTo>
                  <a:pt x="925" y="87"/>
                </a:lnTo>
                <a:lnTo>
                  <a:pt x="922" y="83"/>
                </a:lnTo>
                <a:lnTo>
                  <a:pt x="919" y="81"/>
                </a:lnTo>
                <a:lnTo>
                  <a:pt x="918" y="79"/>
                </a:lnTo>
                <a:lnTo>
                  <a:pt x="917" y="78"/>
                </a:lnTo>
                <a:lnTo>
                  <a:pt x="920" y="83"/>
                </a:lnTo>
                <a:lnTo>
                  <a:pt x="925" y="88"/>
                </a:lnTo>
                <a:lnTo>
                  <a:pt x="923" y="88"/>
                </a:lnTo>
                <a:lnTo>
                  <a:pt x="925" y="88"/>
                </a:lnTo>
                <a:close/>
                <a:moveTo>
                  <a:pt x="983" y="156"/>
                </a:moveTo>
                <a:lnTo>
                  <a:pt x="984" y="156"/>
                </a:lnTo>
                <a:lnTo>
                  <a:pt x="984" y="157"/>
                </a:lnTo>
                <a:lnTo>
                  <a:pt x="984" y="154"/>
                </a:lnTo>
                <a:lnTo>
                  <a:pt x="983" y="154"/>
                </a:lnTo>
                <a:lnTo>
                  <a:pt x="984" y="155"/>
                </a:lnTo>
                <a:lnTo>
                  <a:pt x="984" y="155"/>
                </a:lnTo>
                <a:lnTo>
                  <a:pt x="984" y="155"/>
                </a:lnTo>
                <a:lnTo>
                  <a:pt x="983" y="156"/>
                </a:lnTo>
                <a:lnTo>
                  <a:pt x="984" y="156"/>
                </a:lnTo>
                <a:lnTo>
                  <a:pt x="983" y="156"/>
                </a:lnTo>
                <a:close/>
                <a:moveTo>
                  <a:pt x="955" y="125"/>
                </a:moveTo>
                <a:lnTo>
                  <a:pt x="954" y="124"/>
                </a:lnTo>
                <a:lnTo>
                  <a:pt x="954" y="123"/>
                </a:lnTo>
                <a:lnTo>
                  <a:pt x="953" y="125"/>
                </a:lnTo>
                <a:lnTo>
                  <a:pt x="955" y="125"/>
                </a:lnTo>
                <a:close/>
                <a:moveTo>
                  <a:pt x="928" y="92"/>
                </a:moveTo>
                <a:lnTo>
                  <a:pt x="928" y="93"/>
                </a:lnTo>
                <a:lnTo>
                  <a:pt x="929" y="93"/>
                </a:lnTo>
                <a:lnTo>
                  <a:pt x="929" y="92"/>
                </a:lnTo>
                <a:lnTo>
                  <a:pt x="928" y="92"/>
                </a:lnTo>
                <a:lnTo>
                  <a:pt x="928" y="92"/>
                </a:lnTo>
                <a:lnTo>
                  <a:pt x="928" y="92"/>
                </a:lnTo>
                <a:close/>
                <a:moveTo>
                  <a:pt x="972" y="59"/>
                </a:moveTo>
                <a:lnTo>
                  <a:pt x="973" y="59"/>
                </a:lnTo>
                <a:lnTo>
                  <a:pt x="973" y="58"/>
                </a:lnTo>
                <a:lnTo>
                  <a:pt x="973" y="58"/>
                </a:lnTo>
                <a:lnTo>
                  <a:pt x="972" y="58"/>
                </a:lnTo>
                <a:lnTo>
                  <a:pt x="972" y="58"/>
                </a:lnTo>
                <a:lnTo>
                  <a:pt x="971" y="58"/>
                </a:lnTo>
                <a:lnTo>
                  <a:pt x="972" y="59"/>
                </a:lnTo>
                <a:lnTo>
                  <a:pt x="972" y="59"/>
                </a:lnTo>
                <a:lnTo>
                  <a:pt x="972" y="59"/>
                </a:lnTo>
                <a:lnTo>
                  <a:pt x="972" y="59"/>
                </a:lnTo>
                <a:close/>
                <a:moveTo>
                  <a:pt x="987" y="74"/>
                </a:moveTo>
                <a:lnTo>
                  <a:pt x="985" y="75"/>
                </a:lnTo>
                <a:lnTo>
                  <a:pt x="989" y="75"/>
                </a:lnTo>
                <a:lnTo>
                  <a:pt x="988" y="74"/>
                </a:lnTo>
                <a:lnTo>
                  <a:pt x="987" y="74"/>
                </a:lnTo>
                <a:close/>
                <a:moveTo>
                  <a:pt x="981" y="70"/>
                </a:moveTo>
                <a:lnTo>
                  <a:pt x="979" y="65"/>
                </a:lnTo>
                <a:lnTo>
                  <a:pt x="975" y="62"/>
                </a:lnTo>
                <a:lnTo>
                  <a:pt x="978" y="66"/>
                </a:lnTo>
                <a:lnTo>
                  <a:pt x="981" y="70"/>
                </a:lnTo>
                <a:lnTo>
                  <a:pt x="981" y="70"/>
                </a:lnTo>
                <a:lnTo>
                  <a:pt x="981" y="70"/>
                </a:lnTo>
                <a:close/>
                <a:moveTo>
                  <a:pt x="970" y="56"/>
                </a:moveTo>
                <a:lnTo>
                  <a:pt x="969" y="54"/>
                </a:lnTo>
                <a:lnTo>
                  <a:pt x="967" y="51"/>
                </a:lnTo>
                <a:lnTo>
                  <a:pt x="968" y="54"/>
                </a:lnTo>
                <a:lnTo>
                  <a:pt x="970" y="56"/>
                </a:lnTo>
                <a:lnTo>
                  <a:pt x="971" y="56"/>
                </a:lnTo>
                <a:lnTo>
                  <a:pt x="970" y="56"/>
                </a:lnTo>
                <a:close/>
                <a:moveTo>
                  <a:pt x="1055" y="169"/>
                </a:moveTo>
                <a:lnTo>
                  <a:pt x="1058" y="171"/>
                </a:lnTo>
                <a:lnTo>
                  <a:pt x="1059" y="172"/>
                </a:lnTo>
                <a:lnTo>
                  <a:pt x="1057" y="167"/>
                </a:lnTo>
                <a:lnTo>
                  <a:pt x="1053" y="163"/>
                </a:lnTo>
                <a:lnTo>
                  <a:pt x="1054" y="166"/>
                </a:lnTo>
                <a:lnTo>
                  <a:pt x="1055" y="169"/>
                </a:lnTo>
                <a:lnTo>
                  <a:pt x="1055" y="169"/>
                </a:lnTo>
                <a:lnTo>
                  <a:pt x="1055" y="169"/>
                </a:lnTo>
                <a:close/>
                <a:moveTo>
                  <a:pt x="963" y="43"/>
                </a:moveTo>
                <a:lnTo>
                  <a:pt x="963" y="42"/>
                </a:lnTo>
                <a:lnTo>
                  <a:pt x="961" y="42"/>
                </a:lnTo>
                <a:lnTo>
                  <a:pt x="962" y="43"/>
                </a:lnTo>
                <a:lnTo>
                  <a:pt x="963" y="43"/>
                </a:lnTo>
                <a:lnTo>
                  <a:pt x="963" y="43"/>
                </a:lnTo>
                <a:lnTo>
                  <a:pt x="963" y="43"/>
                </a:lnTo>
                <a:close/>
                <a:moveTo>
                  <a:pt x="1011" y="90"/>
                </a:moveTo>
                <a:lnTo>
                  <a:pt x="1010" y="90"/>
                </a:lnTo>
                <a:lnTo>
                  <a:pt x="1009" y="91"/>
                </a:lnTo>
                <a:lnTo>
                  <a:pt x="1010" y="92"/>
                </a:lnTo>
                <a:lnTo>
                  <a:pt x="1011" y="90"/>
                </a:lnTo>
                <a:close/>
                <a:moveTo>
                  <a:pt x="984" y="55"/>
                </a:moveTo>
                <a:lnTo>
                  <a:pt x="983" y="57"/>
                </a:lnTo>
                <a:lnTo>
                  <a:pt x="984" y="58"/>
                </a:lnTo>
                <a:lnTo>
                  <a:pt x="985" y="57"/>
                </a:lnTo>
                <a:lnTo>
                  <a:pt x="984" y="55"/>
                </a:lnTo>
                <a:lnTo>
                  <a:pt x="984" y="56"/>
                </a:lnTo>
                <a:lnTo>
                  <a:pt x="984" y="55"/>
                </a:lnTo>
                <a:close/>
                <a:moveTo>
                  <a:pt x="1006" y="86"/>
                </a:moveTo>
                <a:lnTo>
                  <a:pt x="1005" y="86"/>
                </a:lnTo>
                <a:lnTo>
                  <a:pt x="1006" y="87"/>
                </a:lnTo>
                <a:lnTo>
                  <a:pt x="1006" y="87"/>
                </a:lnTo>
                <a:lnTo>
                  <a:pt x="1006" y="86"/>
                </a:lnTo>
                <a:lnTo>
                  <a:pt x="1006" y="86"/>
                </a:lnTo>
                <a:lnTo>
                  <a:pt x="1006" y="86"/>
                </a:lnTo>
                <a:close/>
                <a:moveTo>
                  <a:pt x="985" y="59"/>
                </a:moveTo>
                <a:lnTo>
                  <a:pt x="985" y="60"/>
                </a:lnTo>
                <a:lnTo>
                  <a:pt x="986" y="60"/>
                </a:lnTo>
                <a:lnTo>
                  <a:pt x="986" y="59"/>
                </a:lnTo>
                <a:lnTo>
                  <a:pt x="985" y="59"/>
                </a:lnTo>
                <a:lnTo>
                  <a:pt x="985" y="59"/>
                </a:lnTo>
                <a:lnTo>
                  <a:pt x="985" y="59"/>
                </a:lnTo>
                <a:close/>
                <a:moveTo>
                  <a:pt x="132" y="485"/>
                </a:moveTo>
                <a:lnTo>
                  <a:pt x="131" y="485"/>
                </a:lnTo>
                <a:lnTo>
                  <a:pt x="130" y="483"/>
                </a:lnTo>
                <a:lnTo>
                  <a:pt x="131" y="485"/>
                </a:lnTo>
                <a:lnTo>
                  <a:pt x="132" y="485"/>
                </a:lnTo>
                <a:lnTo>
                  <a:pt x="131" y="485"/>
                </a:lnTo>
                <a:lnTo>
                  <a:pt x="132" y="485"/>
                </a:lnTo>
                <a:close/>
                <a:moveTo>
                  <a:pt x="153" y="469"/>
                </a:moveTo>
                <a:lnTo>
                  <a:pt x="154" y="469"/>
                </a:lnTo>
                <a:lnTo>
                  <a:pt x="153" y="469"/>
                </a:lnTo>
                <a:lnTo>
                  <a:pt x="152" y="469"/>
                </a:lnTo>
                <a:lnTo>
                  <a:pt x="152" y="469"/>
                </a:lnTo>
                <a:lnTo>
                  <a:pt x="152" y="469"/>
                </a:lnTo>
                <a:lnTo>
                  <a:pt x="152" y="469"/>
                </a:lnTo>
                <a:lnTo>
                  <a:pt x="151" y="468"/>
                </a:lnTo>
                <a:lnTo>
                  <a:pt x="149" y="468"/>
                </a:lnTo>
                <a:lnTo>
                  <a:pt x="151" y="471"/>
                </a:lnTo>
                <a:lnTo>
                  <a:pt x="153" y="469"/>
                </a:lnTo>
                <a:close/>
                <a:moveTo>
                  <a:pt x="185" y="474"/>
                </a:moveTo>
                <a:lnTo>
                  <a:pt x="185" y="473"/>
                </a:lnTo>
                <a:lnTo>
                  <a:pt x="184" y="472"/>
                </a:lnTo>
                <a:lnTo>
                  <a:pt x="184" y="474"/>
                </a:lnTo>
                <a:lnTo>
                  <a:pt x="184" y="475"/>
                </a:lnTo>
                <a:lnTo>
                  <a:pt x="185" y="475"/>
                </a:lnTo>
                <a:lnTo>
                  <a:pt x="186" y="475"/>
                </a:lnTo>
                <a:lnTo>
                  <a:pt x="186" y="474"/>
                </a:lnTo>
                <a:lnTo>
                  <a:pt x="185" y="474"/>
                </a:lnTo>
                <a:lnTo>
                  <a:pt x="186" y="473"/>
                </a:lnTo>
                <a:lnTo>
                  <a:pt x="185" y="474"/>
                </a:lnTo>
                <a:close/>
                <a:moveTo>
                  <a:pt x="201" y="479"/>
                </a:moveTo>
                <a:lnTo>
                  <a:pt x="200" y="479"/>
                </a:lnTo>
                <a:lnTo>
                  <a:pt x="198" y="480"/>
                </a:lnTo>
                <a:lnTo>
                  <a:pt x="198" y="481"/>
                </a:lnTo>
                <a:lnTo>
                  <a:pt x="200" y="481"/>
                </a:lnTo>
                <a:lnTo>
                  <a:pt x="201" y="482"/>
                </a:lnTo>
                <a:lnTo>
                  <a:pt x="201" y="479"/>
                </a:lnTo>
                <a:lnTo>
                  <a:pt x="200" y="479"/>
                </a:lnTo>
                <a:lnTo>
                  <a:pt x="201" y="479"/>
                </a:lnTo>
                <a:close/>
                <a:moveTo>
                  <a:pt x="115" y="487"/>
                </a:moveTo>
                <a:lnTo>
                  <a:pt x="111" y="482"/>
                </a:lnTo>
                <a:lnTo>
                  <a:pt x="106" y="479"/>
                </a:lnTo>
                <a:lnTo>
                  <a:pt x="99" y="473"/>
                </a:lnTo>
                <a:lnTo>
                  <a:pt x="94" y="470"/>
                </a:lnTo>
                <a:lnTo>
                  <a:pt x="91" y="468"/>
                </a:lnTo>
                <a:lnTo>
                  <a:pt x="89" y="465"/>
                </a:lnTo>
                <a:lnTo>
                  <a:pt x="85" y="462"/>
                </a:lnTo>
                <a:lnTo>
                  <a:pt x="79" y="457"/>
                </a:lnTo>
                <a:lnTo>
                  <a:pt x="68" y="449"/>
                </a:lnTo>
                <a:lnTo>
                  <a:pt x="55" y="441"/>
                </a:lnTo>
                <a:lnTo>
                  <a:pt x="49" y="437"/>
                </a:lnTo>
                <a:lnTo>
                  <a:pt x="42" y="432"/>
                </a:lnTo>
                <a:lnTo>
                  <a:pt x="35" y="427"/>
                </a:lnTo>
                <a:lnTo>
                  <a:pt x="27" y="422"/>
                </a:lnTo>
                <a:lnTo>
                  <a:pt x="21" y="417"/>
                </a:lnTo>
                <a:lnTo>
                  <a:pt x="14" y="413"/>
                </a:lnTo>
                <a:lnTo>
                  <a:pt x="7" y="408"/>
                </a:lnTo>
                <a:lnTo>
                  <a:pt x="2" y="404"/>
                </a:lnTo>
                <a:lnTo>
                  <a:pt x="2" y="408"/>
                </a:lnTo>
                <a:lnTo>
                  <a:pt x="2" y="413"/>
                </a:lnTo>
                <a:lnTo>
                  <a:pt x="2" y="412"/>
                </a:lnTo>
                <a:lnTo>
                  <a:pt x="2" y="411"/>
                </a:lnTo>
                <a:lnTo>
                  <a:pt x="4" y="412"/>
                </a:lnTo>
                <a:lnTo>
                  <a:pt x="5" y="413"/>
                </a:lnTo>
                <a:lnTo>
                  <a:pt x="4" y="414"/>
                </a:lnTo>
                <a:lnTo>
                  <a:pt x="2" y="414"/>
                </a:lnTo>
                <a:lnTo>
                  <a:pt x="2" y="420"/>
                </a:lnTo>
                <a:lnTo>
                  <a:pt x="2" y="424"/>
                </a:lnTo>
                <a:lnTo>
                  <a:pt x="2" y="428"/>
                </a:lnTo>
                <a:lnTo>
                  <a:pt x="2" y="429"/>
                </a:lnTo>
                <a:lnTo>
                  <a:pt x="0" y="435"/>
                </a:lnTo>
                <a:lnTo>
                  <a:pt x="2" y="440"/>
                </a:lnTo>
                <a:lnTo>
                  <a:pt x="2" y="447"/>
                </a:lnTo>
                <a:lnTo>
                  <a:pt x="2" y="453"/>
                </a:lnTo>
                <a:lnTo>
                  <a:pt x="2" y="453"/>
                </a:lnTo>
                <a:lnTo>
                  <a:pt x="3" y="454"/>
                </a:lnTo>
                <a:lnTo>
                  <a:pt x="2" y="455"/>
                </a:lnTo>
                <a:lnTo>
                  <a:pt x="2" y="456"/>
                </a:lnTo>
                <a:lnTo>
                  <a:pt x="0" y="461"/>
                </a:lnTo>
                <a:lnTo>
                  <a:pt x="2" y="466"/>
                </a:lnTo>
                <a:lnTo>
                  <a:pt x="2" y="475"/>
                </a:lnTo>
                <a:lnTo>
                  <a:pt x="2" y="486"/>
                </a:lnTo>
                <a:lnTo>
                  <a:pt x="0" y="495"/>
                </a:lnTo>
                <a:lnTo>
                  <a:pt x="2" y="503"/>
                </a:lnTo>
                <a:lnTo>
                  <a:pt x="6" y="504"/>
                </a:lnTo>
                <a:lnTo>
                  <a:pt x="11" y="503"/>
                </a:lnTo>
                <a:lnTo>
                  <a:pt x="16" y="503"/>
                </a:lnTo>
                <a:lnTo>
                  <a:pt x="21" y="503"/>
                </a:lnTo>
                <a:lnTo>
                  <a:pt x="21" y="502"/>
                </a:lnTo>
                <a:lnTo>
                  <a:pt x="21" y="500"/>
                </a:lnTo>
                <a:lnTo>
                  <a:pt x="22" y="502"/>
                </a:lnTo>
                <a:lnTo>
                  <a:pt x="22" y="503"/>
                </a:lnTo>
                <a:lnTo>
                  <a:pt x="24" y="503"/>
                </a:lnTo>
                <a:lnTo>
                  <a:pt x="25" y="503"/>
                </a:lnTo>
                <a:lnTo>
                  <a:pt x="28" y="503"/>
                </a:lnTo>
                <a:lnTo>
                  <a:pt x="30" y="503"/>
                </a:lnTo>
                <a:lnTo>
                  <a:pt x="29" y="498"/>
                </a:lnTo>
                <a:lnTo>
                  <a:pt x="32" y="496"/>
                </a:lnTo>
                <a:lnTo>
                  <a:pt x="33" y="493"/>
                </a:lnTo>
                <a:lnTo>
                  <a:pt x="32" y="489"/>
                </a:lnTo>
                <a:lnTo>
                  <a:pt x="35" y="490"/>
                </a:lnTo>
                <a:lnTo>
                  <a:pt x="36" y="490"/>
                </a:lnTo>
                <a:lnTo>
                  <a:pt x="38" y="489"/>
                </a:lnTo>
                <a:lnTo>
                  <a:pt x="38" y="488"/>
                </a:lnTo>
                <a:lnTo>
                  <a:pt x="39" y="486"/>
                </a:lnTo>
                <a:lnTo>
                  <a:pt x="42" y="486"/>
                </a:lnTo>
                <a:lnTo>
                  <a:pt x="42" y="485"/>
                </a:lnTo>
                <a:lnTo>
                  <a:pt x="42" y="483"/>
                </a:lnTo>
                <a:lnTo>
                  <a:pt x="44" y="483"/>
                </a:lnTo>
                <a:lnTo>
                  <a:pt x="45" y="486"/>
                </a:lnTo>
                <a:lnTo>
                  <a:pt x="48" y="483"/>
                </a:lnTo>
                <a:lnTo>
                  <a:pt x="53" y="485"/>
                </a:lnTo>
                <a:lnTo>
                  <a:pt x="54" y="483"/>
                </a:lnTo>
                <a:lnTo>
                  <a:pt x="56" y="483"/>
                </a:lnTo>
                <a:lnTo>
                  <a:pt x="57" y="485"/>
                </a:lnTo>
                <a:lnTo>
                  <a:pt x="58" y="486"/>
                </a:lnTo>
                <a:lnTo>
                  <a:pt x="64" y="488"/>
                </a:lnTo>
                <a:lnTo>
                  <a:pt x="69" y="489"/>
                </a:lnTo>
                <a:lnTo>
                  <a:pt x="70" y="489"/>
                </a:lnTo>
                <a:lnTo>
                  <a:pt x="70" y="490"/>
                </a:lnTo>
                <a:lnTo>
                  <a:pt x="72" y="490"/>
                </a:lnTo>
                <a:lnTo>
                  <a:pt x="76" y="490"/>
                </a:lnTo>
                <a:lnTo>
                  <a:pt x="78" y="491"/>
                </a:lnTo>
                <a:lnTo>
                  <a:pt x="80" y="491"/>
                </a:lnTo>
                <a:lnTo>
                  <a:pt x="82" y="491"/>
                </a:lnTo>
                <a:lnTo>
                  <a:pt x="85" y="491"/>
                </a:lnTo>
                <a:lnTo>
                  <a:pt x="86" y="493"/>
                </a:lnTo>
                <a:lnTo>
                  <a:pt x="88" y="494"/>
                </a:lnTo>
                <a:lnTo>
                  <a:pt x="90" y="493"/>
                </a:lnTo>
                <a:lnTo>
                  <a:pt x="94" y="491"/>
                </a:lnTo>
                <a:lnTo>
                  <a:pt x="94" y="491"/>
                </a:lnTo>
                <a:lnTo>
                  <a:pt x="95" y="491"/>
                </a:lnTo>
                <a:lnTo>
                  <a:pt x="94" y="491"/>
                </a:lnTo>
                <a:lnTo>
                  <a:pt x="94" y="491"/>
                </a:lnTo>
                <a:lnTo>
                  <a:pt x="99" y="489"/>
                </a:lnTo>
                <a:lnTo>
                  <a:pt x="107" y="490"/>
                </a:lnTo>
                <a:lnTo>
                  <a:pt x="106" y="490"/>
                </a:lnTo>
                <a:lnTo>
                  <a:pt x="106" y="491"/>
                </a:lnTo>
                <a:lnTo>
                  <a:pt x="111" y="489"/>
                </a:lnTo>
                <a:lnTo>
                  <a:pt x="114" y="488"/>
                </a:lnTo>
                <a:lnTo>
                  <a:pt x="114" y="487"/>
                </a:lnTo>
                <a:lnTo>
                  <a:pt x="115" y="487"/>
                </a:lnTo>
                <a:lnTo>
                  <a:pt x="115" y="487"/>
                </a:lnTo>
                <a:lnTo>
                  <a:pt x="115" y="487"/>
                </a:lnTo>
                <a:close/>
                <a:moveTo>
                  <a:pt x="5" y="427"/>
                </a:moveTo>
                <a:lnTo>
                  <a:pt x="5" y="427"/>
                </a:lnTo>
                <a:lnTo>
                  <a:pt x="4" y="427"/>
                </a:lnTo>
                <a:lnTo>
                  <a:pt x="5" y="427"/>
                </a:lnTo>
                <a:lnTo>
                  <a:pt x="4" y="425"/>
                </a:lnTo>
                <a:lnTo>
                  <a:pt x="5" y="425"/>
                </a:lnTo>
                <a:lnTo>
                  <a:pt x="5" y="427"/>
                </a:lnTo>
                <a:close/>
                <a:moveTo>
                  <a:pt x="6" y="428"/>
                </a:moveTo>
                <a:lnTo>
                  <a:pt x="5" y="429"/>
                </a:lnTo>
                <a:lnTo>
                  <a:pt x="4" y="428"/>
                </a:lnTo>
                <a:lnTo>
                  <a:pt x="5" y="428"/>
                </a:lnTo>
                <a:lnTo>
                  <a:pt x="6" y="428"/>
                </a:lnTo>
                <a:close/>
                <a:moveTo>
                  <a:pt x="6" y="428"/>
                </a:moveTo>
                <a:lnTo>
                  <a:pt x="6" y="428"/>
                </a:lnTo>
                <a:lnTo>
                  <a:pt x="6" y="428"/>
                </a:lnTo>
                <a:close/>
                <a:moveTo>
                  <a:pt x="3" y="450"/>
                </a:moveTo>
                <a:lnTo>
                  <a:pt x="3" y="450"/>
                </a:lnTo>
                <a:lnTo>
                  <a:pt x="2" y="450"/>
                </a:lnTo>
                <a:lnTo>
                  <a:pt x="3" y="452"/>
                </a:lnTo>
                <a:lnTo>
                  <a:pt x="2" y="453"/>
                </a:lnTo>
                <a:lnTo>
                  <a:pt x="2" y="450"/>
                </a:lnTo>
                <a:lnTo>
                  <a:pt x="4" y="449"/>
                </a:lnTo>
                <a:lnTo>
                  <a:pt x="4" y="450"/>
                </a:lnTo>
                <a:lnTo>
                  <a:pt x="3" y="450"/>
                </a:lnTo>
                <a:close/>
                <a:moveTo>
                  <a:pt x="6" y="502"/>
                </a:moveTo>
                <a:lnTo>
                  <a:pt x="5" y="502"/>
                </a:lnTo>
                <a:lnTo>
                  <a:pt x="6" y="500"/>
                </a:lnTo>
                <a:lnTo>
                  <a:pt x="7" y="500"/>
                </a:lnTo>
                <a:lnTo>
                  <a:pt x="6" y="502"/>
                </a:lnTo>
                <a:lnTo>
                  <a:pt x="6" y="502"/>
                </a:lnTo>
                <a:lnTo>
                  <a:pt x="6" y="502"/>
                </a:lnTo>
                <a:close/>
                <a:moveTo>
                  <a:pt x="5" y="414"/>
                </a:moveTo>
                <a:lnTo>
                  <a:pt x="6" y="414"/>
                </a:lnTo>
                <a:lnTo>
                  <a:pt x="7" y="414"/>
                </a:lnTo>
                <a:lnTo>
                  <a:pt x="6" y="415"/>
                </a:lnTo>
                <a:lnTo>
                  <a:pt x="5" y="414"/>
                </a:lnTo>
                <a:close/>
                <a:moveTo>
                  <a:pt x="12" y="456"/>
                </a:moveTo>
                <a:lnTo>
                  <a:pt x="9" y="456"/>
                </a:lnTo>
                <a:lnTo>
                  <a:pt x="9" y="455"/>
                </a:lnTo>
                <a:lnTo>
                  <a:pt x="12" y="455"/>
                </a:lnTo>
                <a:lnTo>
                  <a:pt x="12" y="456"/>
                </a:lnTo>
                <a:lnTo>
                  <a:pt x="12" y="456"/>
                </a:lnTo>
                <a:lnTo>
                  <a:pt x="12" y="456"/>
                </a:lnTo>
                <a:close/>
                <a:moveTo>
                  <a:pt x="23" y="494"/>
                </a:moveTo>
                <a:lnTo>
                  <a:pt x="22" y="495"/>
                </a:lnTo>
                <a:lnTo>
                  <a:pt x="22" y="497"/>
                </a:lnTo>
                <a:lnTo>
                  <a:pt x="21" y="495"/>
                </a:lnTo>
                <a:lnTo>
                  <a:pt x="22" y="493"/>
                </a:lnTo>
                <a:lnTo>
                  <a:pt x="21" y="493"/>
                </a:lnTo>
                <a:lnTo>
                  <a:pt x="20" y="493"/>
                </a:lnTo>
                <a:lnTo>
                  <a:pt x="20" y="490"/>
                </a:lnTo>
                <a:lnTo>
                  <a:pt x="23" y="489"/>
                </a:lnTo>
                <a:lnTo>
                  <a:pt x="23" y="491"/>
                </a:lnTo>
                <a:lnTo>
                  <a:pt x="25" y="490"/>
                </a:lnTo>
                <a:lnTo>
                  <a:pt x="25" y="494"/>
                </a:lnTo>
                <a:lnTo>
                  <a:pt x="27" y="495"/>
                </a:lnTo>
                <a:lnTo>
                  <a:pt x="24" y="495"/>
                </a:lnTo>
                <a:lnTo>
                  <a:pt x="23" y="494"/>
                </a:lnTo>
                <a:lnTo>
                  <a:pt x="23" y="494"/>
                </a:lnTo>
                <a:lnTo>
                  <a:pt x="23" y="494"/>
                </a:lnTo>
                <a:close/>
                <a:moveTo>
                  <a:pt x="28" y="462"/>
                </a:moveTo>
                <a:lnTo>
                  <a:pt x="25" y="462"/>
                </a:lnTo>
                <a:lnTo>
                  <a:pt x="23" y="462"/>
                </a:lnTo>
                <a:lnTo>
                  <a:pt x="24" y="457"/>
                </a:lnTo>
                <a:lnTo>
                  <a:pt x="25" y="454"/>
                </a:lnTo>
                <a:lnTo>
                  <a:pt x="28" y="457"/>
                </a:lnTo>
                <a:lnTo>
                  <a:pt x="28" y="462"/>
                </a:lnTo>
                <a:lnTo>
                  <a:pt x="28" y="461"/>
                </a:lnTo>
                <a:lnTo>
                  <a:pt x="28" y="462"/>
                </a:lnTo>
                <a:close/>
                <a:moveTo>
                  <a:pt x="74" y="488"/>
                </a:moveTo>
                <a:lnTo>
                  <a:pt x="72" y="486"/>
                </a:lnTo>
                <a:lnTo>
                  <a:pt x="72" y="480"/>
                </a:lnTo>
                <a:lnTo>
                  <a:pt x="74" y="483"/>
                </a:lnTo>
                <a:lnTo>
                  <a:pt x="74" y="488"/>
                </a:lnTo>
                <a:close/>
                <a:moveTo>
                  <a:pt x="89" y="480"/>
                </a:moveTo>
                <a:lnTo>
                  <a:pt x="88" y="480"/>
                </a:lnTo>
                <a:lnTo>
                  <a:pt x="87" y="480"/>
                </a:lnTo>
                <a:lnTo>
                  <a:pt x="87" y="479"/>
                </a:lnTo>
                <a:lnTo>
                  <a:pt x="88" y="477"/>
                </a:lnTo>
                <a:lnTo>
                  <a:pt x="89" y="478"/>
                </a:lnTo>
                <a:lnTo>
                  <a:pt x="89" y="480"/>
                </a:lnTo>
                <a:lnTo>
                  <a:pt x="89" y="479"/>
                </a:lnTo>
                <a:lnTo>
                  <a:pt x="89" y="480"/>
                </a:lnTo>
                <a:close/>
                <a:moveTo>
                  <a:pt x="89" y="472"/>
                </a:moveTo>
                <a:lnTo>
                  <a:pt x="90" y="472"/>
                </a:lnTo>
                <a:lnTo>
                  <a:pt x="89" y="472"/>
                </a:lnTo>
                <a:close/>
                <a:moveTo>
                  <a:pt x="94" y="490"/>
                </a:moveTo>
                <a:lnTo>
                  <a:pt x="94" y="490"/>
                </a:lnTo>
                <a:lnTo>
                  <a:pt x="94" y="490"/>
                </a:lnTo>
                <a:lnTo>
                  <a:pt x="94" y="490"/>
                </a:lnTo>
                <a:lnTo>
                  <a:pt x="94" y="490"/>
                </a:lnTo>
                <a:close/>
                <a:moveTo>
                  <a:pt x="143" y="471"/>
                </a:moveTo>
                <a:lnTo>
                  <a:pt x="145" y="472"/>
                </a:lnTo>
                <a:lnTo>
                  <a:pt x="146" y="471"/>
                </a:lnTo>
                <a:lnTo>
                  <a:pt x="144" y="471"/>
                </a:lnTo>
                <a:lnTo>
                  <a:pt x="143" y="471"/>
                </a:lnTo>
                <a:lnTo>
                  <a:pt x="144" y="471"/>
                </a:lnTo>
                <a:lnTo>
                  <a:pt x="143" y="471"/>
                </a:lnTo>
                <a:close/>
                <a:moveTo>
                  <a:pt x="205" y="482"/>
                </a:moveTo>
                <a:lnTo>
                  <a:pt x="204" y="482"/>
                </a:lnTo>
                <a:lnTo>
                  <a:pt x="204" y="482"/>
                </a:lnTo>
                <a:lnTo>
                  <a:pt x="203" y="483"/>
                </a:lnTo>
                <a:lnTo>
                  <a:pt x="204" y="485"/>
                </a:lnTo>
                <a:lnTo>
                  <a:pt x="205" y="483"/>
                </a:lnTo>
                <a:lnTo>
                  <a:pt x="205" y="482"/>
                </a:lnTo>
                <a:lnTo>
                  <a:pt x="205" y="483"/>
                </a:lnTo>
                <a:lnTo>
                  <a:pt x="205" y="482"/>
                </a:lnTo>
                <a:close/>
                <a:moveTo>
                  <a:pt x="131" y="466"/>
                </a:moveTo>
                <a:lnTo>
                  <a:pt x="130" y="465"/>
                </a:lnTo>
                <a:lnTo>
                  <a:pt x="127" y="466"/>
                </a:lnTo>
                <a:lnTo>
                  <a:pt x="129" y="466"/>
                </a:lnTo>
                <a:lnTo>
                  <a:pt x="131" y="466"/>
                </a:lnTo>
                <a:close/>
                <a:moveTo>
                  <a:pt x="139" y="470"/>
                </a:moveTo>
                <a:lnTo>
                  <a:pt x="137" y="469"/>
                </a:lnTo>
                <a:lnTo>
                  <a:pt x="134" y="469"/>
                </a:lnTo>
                <a:lnTo>
                  <a:pt x="136" y="471"/>
                </a:lnTo>
                <a:lnTo>
                  <a:pt x="140" y="471"/>
                </a:lnTo>
                <a:lnTo>
                  <a:pt x="139" y="471"/>
                </a:lnTo>
                <a:lnTo>
                  <a:pt x="139" y="470"/>
                </a:lnTo>
                <a:lnTo>
                  <a:pt x="139" y="470"/>
                </a:lnTo>
                <a:lnTo>
                  <a:pt x="139" y="470"/>
                </a:lnTo>
                <a:close/>
                <a:moveTo>
                  <a:pt x="1165" y="229"/>
                </a:moveTo>
                <a:lnTo>
                  <a:pt x="1165" y="229"/>
                </a:lnTo>
                <a:lnTo>
                  <a:pt x="1165" y="229"/>
                </a:lnTo>
                <a:close/>
                <a:moveTo>
                  <a:pt x="1167" y="346"/>
                </a:moveTo>
                <a:lnTo>
                  <a:pt x="1167" y="349"/>
                </a:lnTo>
                <a:lnTo>
                  <a:pt x="1168" y="350"/>
                </a:lnTo>
                <a:lnTo>
                  <a:pt x="1168" y="348"/>
                </a:lnTo>
                <a:lnTo>
                  <a:pt x="1167" y="346"/>
                </a:lnTo>
                <a:close/>
                <a:moveTo>
                  <a:pt x="1164" y="338"/>
                </a:moveTo>
                <a:lnTo>
                  <a:pt x="1164" y="337"/>
                </a:lnTo>
                <a:lnTo>
                  <a:pt x="1164" y="336"/>
                </a:lnTo>
                <a:lnTo>
                  <a:pt x="1164" y="337"/>
                </a:lnTo>
                <a:lnTo>
                  <a:pt x="1164" y="338"/>
                </a:lnTo>
                <a:lnTo>
                  <a:pt x="1164" y="338"/>
                </a:lnTo>
                <a:lnTo>
                  <a:pt x="1164" y="338"/>
                </a:lnTo>
                <a:close/>
                <a:moveTo>
                  <a:pt x="1166" y="315"/>
                </a:moveTo>
                <a:lnTo>
                  <a:pt x="1166" y="317"/>
                </a:lnTo>
                <a:lnTo>
                  <a:pt x="1166" y="321"/>
                </a:lnTo>
                <a:lnTo>
                  <a:pt x="1166" y="317"/>
                </a:lnTo>
                <a:lnTo>
                  <a:pt x="1166" y="315"/>
                </a:lnTo>
                <a:close/>
                <a:moveTo>
                  <a:pt x="1164" y="311"/>
                </a:moveTo>
                <a:lnTo>
                  <a:pt x="1164" y="312"/>
                </a:lnTo>
                <a:lnTo>
                  <a:pt x="1164" y="313"/>
                </a:lnTo>
                <a:lnTo>
                  <a:pt x="1164" y="311"/>
                </a:lnTo>
                <a:lnTo>
                  <a:pt x="1162" y="309"/>
                </a:lnTo>
                <a:lnTo>
                  <a:pt x="1162" y="311"/>
                </a:lnTo>
                <a:lnTo>
                  <a:pt x="1164" y="311"/>
                </a:lnTo>
                <a:close/>
                <a:moveTo>
                  <a:pt x="1162" y="333"/>
                </a:moveTo>
                <a:lnTo>
                  <a:pt x="1162" y="329"/>
                </a:lnTo>
                <a:lnTo>
                  <a:pt x="1162" y="325"/>
                </a:lnTo>
                <a:lnTo>
                  <a:pt x="1161" y="330"/>
                </a:lnTo>
                <a:lnTo>
                  <a:pt x="1162" y="333"/>
                </a:lnTo>
                <a:lnTo>
                  <a:pt x="1162" y="332"/>
                </a:lnTo>
                <a:lnTo>
                  <a:pt x="1162" y="333"/>
                </a:lnTo>
                <a:close/>
                <a:moveTo>
                  <a:pt x="1158" y="311"/>
                </a:moveTo>
                <a:lnTo>
                  <a:pt x="1159" y="313"/>
                </a:lnTo>
                <a:lnTo>
                  <a:pt x="1160" y="316"/>
                </a:lnTo>
                <a:lnTo>
                  <a:pt x="1159" y="313"/>
                </a:lnTo>
                <a:lnTo>
                  <a:pt x="1158" y="311"/>
                </a:lnTo>
                <a:lnTo>
                  <a:pt x="1158" y="311"/>
                </a:lnTo>
                <a:lnTo>
                  <a:pt x="1158" y="311"/>
                </a:lnTo>
                <a:close/>
                <a:moveTo>
                  <a:pt x="1022" y="309"/>
                </a:moveTo>
                <a:lnTo>
                  <a:pt x="1020" y="309"/>
                </a:lnTo>
                <a:lnTo>
                  <a:pt x="1020" y="311"/>
                </a:lnTo>
                <a:lnTo>
                  <a:pt x="1021" y="309"/>
                </a:lnTo>
                <a:lnTo>
                  <a:pt x="1022" y="309"/>
                </a:lnTo>
                <a:close/>
                <a:moveTo>
                  <a:pt x="1161" y="306"/>
                </a:moveTo>
                <a:lnTo>
                  <a:pt x="1162" y="306"/>
                </a:lnTo>
                <a:lnTo>
                  <a:pt x="1162" y="306"/>
                </a:lnTo>
                <a:lnTo>
                  <a:pt x="1162" y="306"/>
                </a:lnTo>
                <a:lnTo>
                  <a:pt x="1161" y="305"/>
                </a:lnTo>
                <a:lnTo>
                  <a:pt x="1161" y="305"/>
                </a:lnTo>
                <a:lnTo>
                  <a:pt x="1161" y="306"/>
                </a:lnTo>
                <a:close/>
                <a:moveTo>
                  <a:pt x="1160" y="302"/>
                </a:moveTo>
                <a:lnTo>
                  <a:pt x="1158" y="296"/>
                </a:lnTo>
                <a:lnTo>
                  <a:pt x="1156" y="289"/>
                </a:lnTo>
                <a:lnTo>
                  <a:pt x="1158" y="296"/>
                </a:lnTo>
                <a:lnTo>
                  <a:pt x="1160" y="302"/>
                </a:lnTo>
                <a:lnTo>
                  <a:pt x="1161" y="302"/>
                </a:lnTo>
                <a:lnTo>
                  <a:pt x="1160" y="302"/>
                </a:lnTo>
                <a:close/>
                <a:moveTo>
                  <a:pt x="1152" y="283"/>
                </a:moveTo>
                <a:lnTo>
                  <a:pt x="1153" y="284"/>
                </a:lnTo>
                <a:lnTo>
                  <a:pt x="1153" y="284"/>
                </a:lnTo>
                <a:lnTo>
                  <a:pt x="1153" y="283"/>
                </a:lnTo>
                <a:lnTo>
                  <a:pt x="1152" y="283"/>
                </a:lnTo>
                <a:close/>
                <a:moveTo>
                  <a:pt x="1149" y="273"/>
                </a:moveTo>
                <a:lnTo>
                  <a:pt x="1149" y="273"/>
                </a:lnTo>
                <a:lnTo>
                  <a:pt x="1148" y="272"/>
                </a:lnTo>
                <a:lnTo>
                  <a:pt x="1149" y="273"/>
                </a:lnTo>
                <a:lnTo>
                  <a:pt x="1149" y="273"/>
                </a:lnTo>
                <a:close/>
                <a:moveTo>
                  <a:pt x="1150" y="277"/>
                </a:moveTo>
                <a:lnTo>
                  <a:pt x="1151" y="279"/>
                </a:lnTo>
                <a:lnTo>
                  <a:pt x="1152" y="280"/>
                </a:lnTo>
                <a:lnTo>
                  <a:pt x="1151" y="278"/>
                </a:lnTo>
                <a:lnTo>
                  <a:pt x="1150" y="277"/>
                </a:lnTo>
                <a:close/>
                <a:moveTo>
                  <a:pt x="1158" y="282"/>
                </a:moveTo>
                <a:lnTo>
                  <a:pt x="1158" y="282"/>
                </a:lnTo>
                <a:lnTo>
                  <a:pt x="1159" y="283"/>
                </a:lnTo>
                <a:lnTo>
                  <a:pt x="1161" y="289"/>
                </a:lnTo>
                <a:lnTo>
                  <a:pt x="1165" y="295"/>
                </a:lnTo>
                <a:lnTo>
                  <a:pt x="1165" y="291"/>
                </a:lnTo>
                <a:lnTo>
                  <a:pt x="1164" y="287"/>
                </a:lnTo>
                <a:lnTo>
                  <a:pt x="1162" y="287"/>
                </a:lnTo>
                <a:lnTo>
                  <a:pt x="1161" y="286"/>
                </a:lnTo>
                <a:lnTo>
                  <a:pt x="1161" y="284"/>
                </a:lnTo>
                <a:lnTo>
                  <a:pt x="1160" y="282"/>
                </a:lnTo>
                <a:lnTo>
                  <a:pt x="1160" y="282"/>
                </a:lnTo>
                <a:lnTo>
                  <a:pt x="1159" y="282"/>
                </a:lnTo>
                <a:lnTo>
                  <a:pt x="1157" y="277"/>
                </a:lnTo>
                <a:lnTo>
                  <a:pt x="1154" y="271"/>
                </a:lnTo>
                <a:lnTo>
                  <a:pt x="1151" y="264"/>
                </a:lnTo>
                <a:lnTo>
                  <a:pt x="1148" y="257"/>
                </a:lnTo>
                <a:lnTo>
                  <a:pt x="1146" y="257"/>
                </a:lnTo>
                <a:lnTo>
                  <a:pt x="1146" y="257"/>
                </a:lnTo>
                <a:lnTo>
                  <a:pt x="1153" y="270"/>
                </a:lnTo>
                <a:lnTo>
                  <a:pt x="1158" y="282"/>
                </a:lnTo>
                <a:close/>
                <a:moveTo>
                  <a:pt x="1160" y="283"/>
                </a:moveTo>
                <a:lnTo>
                  <a:pt x="1161" y="284"/>
                </a:lnTo>
                <a:lnTo>
                  <a:pt x="1160" y="286"/>
                </a:lnTo>
                <a:lnTo>
                  <a:pt x="1160" y="284"/>
                </a:lnTo>
                <a:lnTo>
                  <a:pt x="1160" y="283"/>
                </a:lnTo>
                <a:lnTo>
                  <a:pt x="1160" y="283"/>
                </a:lnTo>
                <a:lnTo>
                  <a:pt x="1160" y="283"/>
                </a:lnTo>
                <a:close/>
                <a:moveTo>
                  <a:pt x="1157" y="215"/>
                </a:moveTo>
                <a:lnTo>
                  <a:pt x="1157" y="217"/>
                </a:lnTo>
                <a:lnTo>
                  <a:pt x="1159" y="219"/>
                </a:lnTo>
                <a:lnTo>
                  <a:pt x="1158" y="217"/>
                </a:lnTo>
                <a:lnTo>
                  <a:pt x="1157" y="215"/>
                </a:lnTo>
                <a:close/>
                <a:moveTo>
                  <a:pt x="1156" y="255"/>
                </a:moveTo>
                <a:lnTo>
                  <a:pt x="1156" y="257"/>
                </a:lnTo>
                <a:lnTo>
                  <a:pt x="1157" y="257"/>
                </a:lnTo>
                <a:lnTo>
                  <a:pt x="1157" y="256"/>
                </a:lnTo>
                <a:lnTo>
                  <a:pt x="1156" y="255"/>
                </a:lnTo>
                <a:close/>
                <a:moveTo>
                  <a:pt x="1148" y="204"/>
                </a:moveTo>
                <a:lnTo>
                  <a:pt x="1149" y="205"/>
                </a:lnTo>
                <a:lnTo>
                  <a:pt x="1150" y="204"/>
                </a:lnTo>
                <a:lnTo>
                  <a:pt x="1149" y="203"/>
                </a:lnTo>
                <a:lnTo>
                  <a:pt x="1148" y="201"/>
                </a:lnTo>
                <a:lnTo>
                  <a:pt x="1149" y="203"/>
                </a:lnTo>
                <a:lnTo>
                  <a:pt x="1148" y="204"/>
                </a:lnTo>
                <a:lnTo>
                  <a:pt x="1149" y="204"/>
                </a:lnTo>
                <a:lnTo>
                  <a:pt x="1148" y="204"/>
                </a:lnTo>
                <a:close/>
                <a:moveTo>
                  <a:pt x="1131" y="263"/>
                </a:moveTo>
                <a:lnTo>
                  <a:pt x="1129" y="261"/>
                </a:lnTo>
                <a:lnTo>
                  <a:pt x="1129" y="261"/>
                </a:lnTo>
                <a:lnTo>
                  <a:pt x="1131" y="263"/>
                </a:lnTo>
                <a:lnTo>
                  <a:pt x="1131" y="263"/>
                </a:lnTo>
                <a:close/>
                <a:moveTo>
                  <a:pt x="1150" y="224"/>
                </a:moveTo>
                <a:lnTo>
                  <a:pt x="1150" y="222"/>
                </a:lnTo>
                <a:lnTo>
                  <a:pt x="1149" y="222"/>
                </a:lnTo>
                <a:lnTo>
                  <a:pt x="1149" y="223"/>
                </a:lnTo>
                <a:lnTo>
                  <a:pt x="1150" y="224"/>
                </a:lnTo>
                <a:lnTo>
                  <a:pt x="1150" y="224"/>
                </a:lnTo>
                <a:lnTo>
                  <a:pt x="1150" y="224"/>
                </a:lnTo>
                <a:close/>
                <a:moveTo>
                  <a:pt x="1176" y="322"/>
                </a:moveTo>
                <a:lnTo>
                  <a:pt x="1175" y="322"/>
                </a:lnTo>
                <a:lnTo>
                  <a:pt x="1176" y="323"/>
                </a:lnTo>
                <a:lnTo>
                  <a:pt x="1176" y="322"/>
                </a:lnTo>
                <a:lnTo>
                  <a:pt x="1176" y="322"/>
                </a:lnTo>
                <a:lnTo>
                  <a:pt x="1177" y="322"/>
                </a:lnTo>
                <a:lnTo>
                  <a:pt x="1177" y="322"/>
                </a:lnTo>
                <a:lnTo>
                  <a:pt x="1177" y="321"/>
                </a:lnTo>
                <a:lnTo>
                  <a:pt x="1177" y="319"/>
                </a:lnTo>
                <a:lnTo>
                  <a:pt x="1174" y="319"/>
                </a:lnTo>
                <a:lnTo>
                  <a:pt x="1176" y="322"/>
                </a:lnTo>
                <a:close/>
                <a:moveTo>
                  <a:pt x="1179" y="335"/>
                </a:moveTo>
                <a:lnTo>
                  <a:pt x="1181" y="333"/>
                </a:lnTo>
                <a:lnTo>
                  <a:pt x="1179" y="335"/>
                </a:lnTo>
                <a:lnTo>
                  <a:pt x="1179" y="335"/>
                </a:lnTo>
                <a:lnTo>
                  <a:pt x="1179" y="335"/>
                </a:lnTo>
                <a:lnTo>
                  <a:pt x="1179" y="337"/>
                </a:lnTo>
                <a:lnTo>
                  <a:pt x="1179" y="339"/>
                </a:lnTo>
                <a:lnTo>
                  <a:pt x="1178" y="339"/>
                </a:lnTo>
                <a:lnTo>
                  <a:pt x="1177" y="341"/>
                </a:lnTo>
                <a:lnTo>
                  <a:pt x="1178" y="341"/>
                </a:lnTo>
                <a:lnTo>
                  <a:pt x="1178" y="342"/>
                </a:lnTo>
                <a:lnTo>
                  <a:pt x="1177" y="342"/>
                </a:lnTo>
                <a:lnTo>
                  <a:pt x="1177" y="342"/>
                </a:lnTo>
                <a:lnTo>
                  <a:pt x="1177" y="342"/>
                </a:lnTo>
                <a:lnTo>
                  <a:pt x="1177" y="342"/>
                </a:lnTo>
                <a:lnTo>
                  <a:pt x="1175" y="344"/>
                </a:lnTo>
                <a:lnTo>
                  <a:pt x="1176" y="345"/>
                </a:lnTo>
                <a:lnTo>
                  <a:pt x="1176" y="345"/>
                </a:lnTo>
                <a:lnTo>
                  <a:pt x="1175" y="345"/>
                </a:lnTo>
                <a:lnTo>
                  <a:pt x="1175" y="348"/>
                </a:lnTo>
                <a:lnTo>
                  <a:pt x="1175" y="352"/>
                </a:lnTo>
                <a:lnTo>
                  <a:pt x="1176" y="352"/>
                </a:lnTo>
                <a:lnTo>
                  <a:pt x="1175" y="352"/>
                </a:lnTo>
                <a:lnTo>
                  <a:pt x="1176" y="353"/>
                </a:lnTo>
                <a:lnTo>
                  <a:pt x="1176" y="352"/>
                </a:lnTo>
                <a:lnTo>
                  <a:pt x="1177" y="358"/>
                </a:lnTo>
                <a:lnTo>
                  <a:pt x="1174" y="365"/>
                </a:lnTo>
                <a:lnTo>
                  <a:pt x="1174" y="363"/>
                </a:lnTo>
                <a:lnTo>
                  <a:pt x="1173" y="362"/>
                </a:lnTo>
                <a:lnTo>
                  <a:pt x="1174" y="367"/>
                </a:lnTo>
                <a:lnTo>
                  <a:pt x="1183" y="365"/>
                </a:lnTo>
                <a:lnTo>
                  <a:pt x="1185" y="363"/>
                </a:lnTo>
                <a:lnTo>
                  <a:pt x="1186" y="361"/>
                </a:lnTo>
                <a:lnTo>
                  <a:pt x="1185" y="357"/>
                </a:lnTo>
                <a:lnTo>
                  <a:pt x="1184" y="357"/>
                </a:lnTo>
                <a:lnTo>
                  <a:pt x="1184" y="357"/>
                </a:lnTo>
                <a:lnTo>
                  <a:pt x="1184" y="357"/>
                </a:lnTo>
                <a:lnTo>
                  <a:pt x="1186" y="355"/>
                </a:lnTo>
                <a:lnTo>
                  <a:pt x="1185" y="352"/>
                </a:lnTo>
                <a:lnTo>
                  <a:pt x="1185" y="352"/>
                </a:lnTo>
                <a:lnTo>
                  <a:pt x="1184" y="353"/>
                </a:lnTo>
                <a:lnTo>
                  <a:pt x="1181" y="346"/>
                </a:lnTo>
                <a:lnTo>
                  <a:pt x="1182" y="339"/>
                </a:lnTo>
                <a:lnTo>
                  <a:pt x="1181" y="337"/>
                </a:lnTo>
                <a:lnTo>
                  <a:pt x="1179" y="335"/>
                </a:lnTo>
                <a:close/>
                <a:moveTo>
                  <a:pt x="1178" y="329"/>
                </a:moveTo>
                <a:lnTo>
                  <a:pt x="1177" y="330"/>
                </a:lnTo>
                <a:lnTo>
                  <a:pt x="1178" y="331"/>
                </a:lnTo>
                <a:lnTo>
                  <a:pt x="1178" y="330"/>
                </a:lnTo>
                <a:lnTo>
                  <a:pt x="1178" y="329"/>
                </a:lnTo>
                <a:close/>
                <a:moveTo>
                  <a:pt x="1179" y="254"/>
                </a:moveTo>
                <a:lnTo>
                  <a:pt x="1178" y="250"/>
                </a:lnTo>
                <a:lnTo>
                  <a:pt x="1176" y="250"/>
                </a:lnTo>
                <a:lnTo>
                  <a:pt x="1178" y="252"/>
                </a:lnTo>
                <a:lnTo>
                  <a:pt x="1179" y="254"/>
                </a:lnTo>
                <a:close/>
                <a:moveTo>
                  <a:pt x="1184" y="261"/>
                </a:moveTo>
                <a:lnTo>
                  <a:pt x="1183" y="259"/>
                </a:lnTo>
                <a:lnTo>
                  <a:pt x="1182" y="258"/>
                </a:lnTo>
                <a:lnTo>
                  <a:pt x="1182" y="258"/>
                </a:lnTo>
                <a:lnTo>
                  <a:pt x="1183" y="258"/>
                </a:lnTo>
                <a:lnTo>
                  <a:pt x="1182" y="259"/>
                </a:lnTo>
                <a:lnTo>
                  <a:pt x="1184" y="261"/>
                </a:lnTo>
                <a:lnTo>
                  <a:pt x="1183" y="261"/>
                </a:lnTo>
                <a:lnTo>
                  <a:pt x="1184" y="261"/>
                </a:lnTo>
                <a:close/>
                <a:moveTo>
                  <a:pt x="1184" y="312"/>
                </a:moveTo>
                <a:lnTo>
                  <a:pt x="1184" y="314"/>
                </a:lnTo>
                <a:lnTo>
                  <a:pt x="1185" y="314"/>
                </a:lnTo>
                <a:lnTo>
                  <a:pt x="1185" y="313"/>
                </a:lnTo>
                <a:lnTo>
                  <a:pt x="1184" y="312"/>
                </a:lnTo>
                <a:close/>
                <a:moveTo>
                  <a:pt x="1191" y="337"/>
                </a:moveTo>
                <a:lnTo>
                  <a:pt x="1191" y="336"/>
                </a:lnTo>
                <a:lnTo>
                  <a:pt x="1190" y="335"/>
                </a:lnTo>
                <a:lnTo>
                  <a:pt x="1190" y="336"/>
                </a:lnTo>
                <a:lnTo>
                  <a:pt x="1191" y="337"/>
                </a:lnTo>
                <a:close/>
                <a:moveTo>
                  <a:pt x="1184" y="316"/>
                </a:moveTo>
                <a:lnTo>
                  <a:pt x="1186" y="316"/>
                </a:lnTo>
                <a:lnTo>
                  <a:pt x="1184" y="316"/>
                </a:lnTo>
                <a:close/>
                <a:moveTo>
                  <a:pt x="1161" y="322"/>
                </a:moveTo>
                <a:lnTo>
                  <a:pt x="1161" y="320"/>
                </a:lnTo>
                <a:lnTo>
                  <a:pt x="1160" y="319"/>
                </a:lnTo>
                <a:lnTo>
                  <a:pt x="1160" y="320"/>
                </a:lnTo>
                <a:lnTo>
                  <a:pt x="1161" y="322"/>
                </a:lnTo>
                <a:lnTo>
                  <a:pt x="1161" y="322"/>
                </a:lnTo>
                <a:lnTo>
                  <a:pt x="1161" y="322"/>
                </a:lnTo>
                <a:close/>
                <a:moveTo>
                  <a:pt x="1178" y="325"/>
                </a:moveTo>
                <a:lnTo>
                  <a:pt x="1177" y="325"/>
                </a:lnTo>
                <a:lnTo>
                  <a:pt x="1177" y="327"/>
                </a:lnTo>
                <a:lnTo>
                  <a:pt x="1178" y="327"/>
                </a:lnTo>
                <a:lnTo>
                  <a:pt x="1178" y="325"/>
                </a:lnTo>
                <a:close/>
                <a:moveTo>
                  <a:pt x="1183" y="262"/>
                </a:moveTo>
                <a:lnTo>
                  <a:pt x="1183" y="263"/>
                </a:lnTo>
                <a:lnTo>
                  <a:pt x="1184" y="265"/>
                </a:lnTo>
                <a:lnTo>
                  <a:pt x="1184" y="262"/>
                </a:lnTo>
                <a:lnTo>
                  <a:pt x="1183" y="262"/>
                </a:lnTo>
                <a:lnTo>
                  <a:pt x="1183" y="262"/>
                </a:lnTo>
                <a:lnTo>
                  <a:pt x="1183" y="262"/>
                </a:lnTo>
                <a:close/>
                <a:moveTo>
                  <a:pt x="1166" y="302"/>
                </a:moveTo>
                <a:lnTo>
                  <a:pt x="1165" y="303"/>
                </a:lnTo>
                <a:lnTo>
                  <a:pt x="1164" y="303"/>
                </a:lnTo>
                <a:lnTo>
                  <a:pt x="1166" y="305"/>
                </a:lnTo>
                <a:lnTo>
                  <a:pt x="1166" y="307"/>
                </a:lnTo>
                <a:lnTo>
                  <a:pt x="1167" y="308"/>
                </a:lnTo>
                <a:lnTo>
                  <a:pt x="1167" y="309"/>
                </a:lnTo>
                <a:lnTo>
                  <a:pt x="1169" y="309"/>
                </a:lnTo>
                <a:lnTo>
                  <a:pt x="1170" y="308"/>
                </a:lnTo>
                <a:lnTo>
                  <a:pt x="1170" y="307"/>
                </a:lnTo>
                <a:lnTo>
                  <a:pt x="1172" y="306"/>
                </a:lnTo>
                <a:lnTo>
                  <a:pt x="1170" y="305"/>
                </a:lnTo>
                <a:lnTo>
                  <a:pt x="1172" y="304"/>
                </a:lnTo>
                <a:lnTo>
                  <a:pt x="1170" y="304"/>
                </a:lnTo>
                <a:lnTo>
                  <a:pt x="1170" y="303"/>
                </a:lnTo>
                <a:lnTo>
                  <a:pt x="1168" y="302"/>
                </a:lnTo>
                <a:lnTo>
                  <a:pt x="1169" y="298"/>
                </a:lnTo>
                <a:lnTo>
                  <a:pt x="1167" y="297"/>
                </a:lnTo>
                <a:lnTo>
                  <a:pt x="1166" y="296"/>
                </a:lnTo>
                <a:lnTo>
                  <a:pt x="1164" y="298"/>
                </a:lnTo>
                <a:lnTo>
                  <a:pt x="1166" y="302"/>
                </a:lnTo>
                <a:lnTo>
                  <a:pt x="1165" y="302"/>
                </a:lnTo>
                <a:lnTo>
                  <a:pt x="1166" y="302"/>
                </a:lnTo>
                <a:close/>
                <a:moveTo>
                  <a:pt x="1173" y="313"/>
                </a:moveTo>
                <a:lnTo>
                  <a:pt x="1173" y="314"/>
                </a:lnTo>
                <a:lnTo>
                  <a:pt x="1173" y="314"/>
                </a:lnTo>
                <a:lnTo>
                  <a:pt x="1174" y="313"/>
                </a:lnTo>
                <a:lnTo>
                  <a:pt x="1173" y="312"/>
                </a:lnTo>
                <a:lnTo>
                  <a:pt x="1172" y="313"/>
                </a:lnTo>
                <a:lnTo>
                  <a:pt x="1173" y="313"/>
                </a:lnTo>
                <a:close/>
                <a:moveTo>
                  <a:pt x="1145" y="267"/>
                </a:moveTo>
                <a:lnTo>
                  <a:pt x="1146" y="270"/>
                </a:lnTo>
                <a:lnTo>
                  <a:pt x="1148" y="270"/>
                </a:lnTo>
                <a:lnTo>
                  <a:pt x="1146" y="269"/>
                </a:lnTo>
                <a:lnTo>
                  <a:pt x="1145" y="267"/>
                </a:lnTo>
                <a:close/>
                <a:moveTo>
                  <a:pt x="1170" y="344"/>
                </a:moveTo>
                <a:lnTo>
                  <a:pt x="1170" y="340"/>
                </a:lnTo>
                <a:lnTo>
                  <a:pt x="1169" y="337"/>
                </a:lnTo>
                <a:lnTo>
                  <a:pt x="1169" y="340"/>
                </a:lnTo>
                <a:lnTo>
                  <a:pt x="1170" y="344"/>
                </a:lnTo>
                <a:lnTo>
                  <a:pt x="1170" y="344"/>
                </a:lnTo>
                <a:lnTo>
                  <a:pt x="1170" y="344"/>
                </a:lnTo>
                <a:close/>
                <a:moveTo>
                  <a:pt x="1164" y="366"/>
                </a:moveTo>
                <a:lnTo>
                  <a:pt x="1166" y="367"/>
                </a:lnTo>
                <a:lnTo>
                  <a:pt x="1167" y="364"/>
                </a:lnTo>
                <a:lnTo>
                  <a:pt x="1168" y="360"/>
                </a:lnTo>
                <a:lnTo>
                  <a:pt x="1168" y="355"/>
                </a:lnTo>
                <a:lnTo>
                  <a:pt x="1164" y="361"/>
                </a:lnTo>
                <a:lnTo>
                  <a:pt x="1158" y="366"/>
                </a:lnTo>
                <a:lnTo>
                  <a:pt x="1160" y="367"/>
                </a:lnTo>
                <a:lnTo>
                  <a:pt x="1160" y="369"/>
                </a:lnTo>
                <a:lnTo>
                  <a:pt x="1162" y="367"/>
                </a:lnTo>
                <a:lnTo>
                  <a:pt x="1164" y="366"/>
                </a:lnTo>
                <a:lnTo>
                  <a:pt x="1164" y="366"/>
                </a:lnTo>
                <a:lnTo>
                  <a:pt x="1164" y="366"/>
                </a:lnTo>
                <a:close/>
                <a:moveTo>
                  <a:pt x="1174" y="338"/>
                </a:moveTo>
                <a:lnTo>
                  <a:pt x="1175" y="339"/>
                </a:lnTo>
                <a:lnTo>
                  <a:pt x="1174" y="338"/>
                </a:lnTo>
                <a:close/>
                <a:moveTo>
                  <a:pt x="1174" y="358"/>
                </a:moveTo>
                <a:lnTo>
                  <a:pt x="1174" y="357"/>
                </a:lnTo>
                <a:lnTo>
                  <a:pt x="1173" y="356"/>
                </a:lnTo>
                <a:lnTo>
                  <a:pt x="1173" y="357"/>
                </a:lnTo>
                <a:lnTo>
                  <a:pt x="1174" y="358"/>
                </a:lnTo>
                <a:close/>
                <a:moveTo>
                  <a:pt x="1175" y="312"/>
                </a:moveTo>
                <a:lnTo>
                  <a:pt x="1174" y="311"/>
                </a:lnTo>
                <a:lnTo>
                  <a:pt x="1174" y="308"/>
                </a:lnTo>
                <a:lnTo>
                  <a:pt x="1174" y="311"/>
                </a:lnTo>
                <a:lnTo>
                  <a:pt x="1175" y="312"/>
                </a:lnTo>
                <a:close/>
                <a:moveTo>
                  <a:pt x="1172" y="325"/>
                </a:moveTo>
                <a:lnTo>
                  <a:pt x="1172" y="328"/>
                </a:lnTo>
                <a:lnTo>
                  <a:pt x="1173" y="330"/>
                </a:lnTo>
                <a:lnTo>
                  <a:pt x="1173" y="327"/>
                </a:lnTo>
                <a:lnTo>
                  <a:pt x="1172" y="325"/>
                </a:lnTo>
                <a:close/>
                <a:moveTo>
                  <a:pt x="1154" y="212"/>
                </a:moveTo>
                <a:lnTo>
                  <a:pt x="1156" y="213"/>
                </a:lnTo>
                <a:lnTo>
                  <a:pt x="1157" y="214"/>
                </a:lnTo>
                <a:lnTo>
                  <a:pt x="1154" y="211"/>
                </a:lnTo>
                <a:lnTo>
                  <a:pt x="1151" y="207"/>
                </a:lnTo>
                <a:lnTo>
                  <a:pt x="1152" y="209"/>
                </a:lnTo>
                <a:lnTo>
                  <a:pt x="1154" y="212"/>
                </a:lnTo>
                <a:close/>
                <a:moveTo>
                  <a:pt x="1057" y="225"/>
                </a:moveTo>
                <a:lnTo>
                  <a:pt x="1057" y="226"/>
                </a:lnTo>
                <a:lnTo>
                  <a:pt x="1057" y="228"/>
                </a:lnTo>
                <a:lnTo>
                  <a:pt x="1059" y="231"/>
                </a:lnTo>
                <a:lnTo>
                  <a:pt x="1060" y="234"/>
                </a:lnTo>
                <a:lnTo>
                  <a:pt x="1065" y="241"/>
                </a:lnTo>
                <a:lnTo>
                  <a:pt x="1068" y="247"/>
                </a:lnTo>
                <a:lnTo>
                  <a:pt x="1063" y="237"/>
                </a:lnTo>
                <a:lnTo>
                  <a:pt x="1057" y="225"/>
                </a:lnTo>
                <a:lnTo>
                  <a:pt x="1057" y="226"/>
                </a:lnTo>
                <a:lnTo>
                  <a:pt x="1057" y="225"/>
                </a:lnTo>
                <a:close/>
                <a:moveTo>
                  <a:pt x="1142" y="292"/>
                </a:moveTo>
                <a:lnTo>
                  <a:pt x="1142" y="291"/>
                </a:lnTo>
                <a:lnTo>
                  <a:pt x="1142" y="291"/>
                </a:lnTo>
                <a:lnTo>
                  <a:pt x="1141" y="292"/>
                </a:lnTo>
                <a:lnTo>
                  <a:pt x="1143" y="292"/>
                </a:lnTo>
                <a:lnTo>
                  <a:pt x="1143" y="295"/>
                </a:lnTo>
                <a:lnTo>
                  <a:pt x="1143" y="296"/>
                </a:lnTo>
                <a:lnTo>
                  <a:pt x="1145" y="297"/>
                </a:lnTo>
                <a:lnTo>
                  <a:pt x="1144" y="299"/>
                </a:lnTo>
                <a:lnTo>
                  <a:pt x="1145" y="299"/>
                </a:lnTo>
                <a:lnTo>
                  <a:pt x="1146" y="299"/>
                </a:lnTo>
                <a:lnTo>
                  <a:pt x="1145" y="302"/>
                </a:lnTo>
                <a:lnTo>
                  <a:pt x="1146" y="303"/>
                </a:lnTo>
                <a:lnTo>
                  <a:pt x="1145" y="302"/>
                </a:lnTo>
                <a:lnTo>
                  <a:pt x="1144" y="300"/>
                </a:lnTo>
                <a:lnTo>
                  <a:pt x="1144" y="304"/>
                </a:lnTo>
                <a:lnTo>
                  <a:pt x="1146" y="305"/>
                </a:lnTo>
                <a:lnTo>
                  <a:pt x="1148" y="307"/>
                </a:lnTo>
                <a:lnTo>
                  <a:pt x="1150" y="309"/>
                </a:lnTo>
                <a:lnTo>
                  <a:pt x="1149" y="309"/>
                </a:lnTo>
                <a:lnTo>
                  <a:pt x="1148" y="308"/>
                </a:lnTo>
                <a:lnTo>
                  <a:pt x="1146" y="311"/>
                </a:lnTo>
                <a:lnTo>
                  <a:pt x="1148" y="312"/>
                </a:lnTo>
                <a:lnTo>
                  <a:pt x="1149" y="314"/>
                </a:lnTo>
                <a:lnTo>
                  <a:pt x="1149" y="317"/>
                </a:lnTo>
                <a:lnTo>
                  <a:pt x="1149" y="322"/>
                </a:lnTo>
                <a:lnTo>
                  <a:pt x="1150" y="325"/>
                </a:lnTo>
                <a:lnTo>
                  <a:pt x="1151" y="329"/>
                </a:lnTo>
                <a:lnTo>
                  <a:pt x="1151" y="331"/>
                </a:lnTo>
                <a:lnTo>
                  <a:pt x="1150" y="333"/>
                </a:lnTo>
                <a:lnTo>
                  <a:pt x="1149" y="335"/>
                </a:lnTo>
                <a:lnTo>
                  <a:pt x="1149" y="336"/>
                </a:lnTo>
                <a:lnTo>
                  <a:pt x="1150" y="337"/>
                </a:lnTo>
                <a:lnTo>
                  <a:pt x="1150" y="336"/>
                </a:lnTo>
                <a:lnTo>
                  <a:pt x="1152" y="335"/>
                </a:lnTo>
                <a:lnTo>
                  <a:pt x="1151" y="340"/>
                </a:lnTo>
                <a:lnTo>
                  <a:pt x="1149" y="345"/>
                </a:lnTo>
                <a:lnTo>
                  <a:pt x="1145" y="346"/>
                </a:lnTo>
                <a:lnTo>
                  <a:pt x="1142" y="350"/>
                </a:lnTo>
                <a:lnTo>
                  <a:pt x="1136" y="353"/>
                </a:lnTo>
                <a:lnTo>
                  <a:pt x="1131" y="355"/>
                </a:lnTo>
                <a:lnTo>
                  <a:pt x="1121" y="355"/>
                </a:lnTo>
                <a:lnTo>
                  <a:pt x="1113" y="355"/>
                </a:lnTo>
                <a:lnTo>
                  <a:pt x="1111" y="356"/>
                </a:lnTo>
                <a:lnTo>
                  <a:pt x="1116" y="357"/>
                </a:lnTo>
                <a:lnTo>
                  <a:pt x="1118" y="357"/>
                </a:lnTo>
                <a:lnTo>
                  <a:pt x="1121" y="357"/>
                </a:lnTo>
                <a:lnTo>
                  <a:pt x="1121" y="358"/>
                </a:lnTo>
                <a:lnTo>
                  <a:pt x="1123" y="358"/>
                </a:lnTo>
                <a:lnTo>
                  <a:pt x="1124" y="360"/>
                </a:lnTo>
                <a:lnTo>
                  <a:pt x="1125" y="358"/>
                </a:lnTo>
                <a:lnTo>
                  <a:pt x="1126" y="358"/>
                </a:lnTo>
                <a:lnTo>
                  <a:pt x="1128" y="358"/>
                </a:lnTo>
                <a:lnTo>
                  <a:pt x="1129" y="360"/>
                </a:lnTo>
                <a:lnTo>
                  <a:pt x="1131" y="362"/>
                </a:lnTo>
                <a:lnTo>
                  <a:pt x="1132" y="363"/>
                </a:lnTo>
                <a:lnTo>
                  <a:pt x="1134" y="363"/>
                </a:lnTo>
                <a:lnTo>
                  <a:pt x="1135" y="363"/>
                </a:lnTo>
                <a:lnTo>
                  <a:pt x="1136" y="363"/>
                </a:lnTo>
                <a:lnTo>
                  <a:pt x="1136" y="362"/>
                </a:lnTo>
                <a:lnTo>
                  <a:pt x="1137" y="362"/>
                </a:lnTo>
                <a:lnTo>
                  <a:pt x="1139" y="363"/>
                </a:lnTo>
                <a:lnTo>
                  <a:pt x="1140" y="365"/>
                </a:lnTo>
                <a:lnTo>
                  <a:pt x="1146" y="362"/>
                </a:lnTo>
                <a:lnTo>
                  <a:pt x="1154" y="358"/>
                </a:lnTo>
                <a:lnTo>
                  <a:pt x="1153" y="361"/>
                </a:lnTo>
                <a:lnTo>
                  <a:pt x="1154" y="358"/>
                </a:lnTo>
                <a:lnTo>
                  <a:pt x="1158" y="358"/>
                </a:lnTo>
                <a:lnTo>
                  <a:pt x="1160" y="355"/>
                </a:lnTo>
                <a:lnTo>
                  <a:pt x="1161" y="355"/>
                </a:lnTo>
                <a:lnTo>
                  <a:pt x="1162" y="354"/>
                </a:lnTo>
                <a:lnTo>
                  <a:pt x="1162" y="352"/>
                </a:lnTo>
                <a:lnTo>
                  <a:pt x="1162" y="350"/>
                </a:lnTo>
                <a:lnTo>
                  <a:pt x="1162" y="347"/>
                </a:lnTo>
                <a:lnTo>
                  <a:pt x="1161" y="345"/>
                </a:lnTo>
                <a:lnTo>
                  <a:pt x="1162" y="345"/>
                </a:lnTo>
                <a:lnTo>
                  <a:pt x="1162" y="345"/>
                </a:lnTo>
                <a:lnTo>
                  <a:pt x="1162" y="344"/>
                </a:lnTo>
                <a:lnTo>
                  <a:pt x="1160" y="344"/>
                </a:lnTo>
                <a:lnTo>
                  <a:pt x="1161" y="342"/>
                </a:lnTo>
                <a:lnTo>
                  <a:pt x="1162" y="341"/>
                </a:lnTo>
                <a:lnTo>
                  <a:pt x="1160" y="341"/>
                </a:lnTo>
                <a:lnTo>
                  <a:pt x="1159" y="340"/>
                </a:lnTo>
                <a:lnTo>
                  <a:pt x="1160" y="340"/>
                </a:lnTo>
                <a:lnTo>
                  <a:pt x="1160" y="341"/>
                </a:lnTo>
                <a:lnTo>
                  <a:pt x="1160" y="338"/>
                </a:lnTo>
                <a:lnTo>
                  <a:pt x="1159" y="337"/>
                </a:lnTo>
                <a:lnTo>
                  <a:pt x="1160" y="337"/>
                </a:lnTo>
                <a:lnTo>
                  <a:pt x="1160" y="338"/>
                </a:lnTo>
                <a:lnTo>
                  <a:pt x="1160" y="332"/>
                </a:lnTo>
                <a:lnTo>
                  <a:pt x="1157" y="328"/>
                </a:lnTo>
                <a:lnTo>
                  <a:pt x="1158" y="324"/>
                </a:lnTo>
                <a:lnTo>
                  <a:pt x="1157" y="321"/>
                </a:lnTo>
                <a:lnTo>
                  <a:pt x="1157" y="321"/>
                </a:lnTo>
                <a:lnTo>
                  <a:pt x="1158" y="320"/>
                </a:lnTo>
                <a:lnTo>
                  <a:pt x="1157" y="320"/>
                </a:lnTo>
                <a:lnTo>
                  <a:pt x="1156" y="321"/>
                </a:lnTo>
                <a:lnTo>
                  <a:pt x="1154" y="316"/>
                </a:lnTo>
                <a:lnTo>
                  <a:pt x="1153" y="313"/>
                </a:lnTo>
                <a:lnTo>
                  <a:pt x="1152" y="312"/>
                </a:lnTo>
                <a:lnTo>
                  <a:pt x="1152" y="309"/>
                </a:lnTo>
                <a:lnTo>
                  <a:pt x="1151" y="309"/>
                </a:lnTo>
                <a:lnTo>
                  <a:pt x="1150" y="307"/>
                </a:lnTo>
                <a:lnTo>
                  <a:pt x="1150" y="304"/>
                </a:lnTo>
                <a:lnTo>
                  <a:pt x="1148" y="303"/>
                </a:lnTo>
                <a:lnTo>
                  <a:pt x="1148" y="303"/>
                </a:lnTo>
                <a:lnTo>
                  <a:pt x="1149" y="302"/>
                </a:lnTo>
                <a:lnTo>
                  <a:pt x="1148" y="302"/>
                </a:lnTo>
                <a:lnTo>
                  <a:pt x="1146" y="303"/>
                </a:lnTo>
                <a:lnTo>
                  <a:pt x="1146" y="300"/>
                </a:lnTo>
                <a:lnTo>
                  <a:pt x="1146" y="299"/>
                </a:lnTo>
                <a:lnTo>
                  <a:pt x="1146" y="297"/>
                </a:lnTo>
                <a:lnTo>
                  <a:pt x="1145" y="296"/>
                </a:lnTo>
                <a:lnTo>
                  <a:pt x="1144" y="296"/>
                </a:lnTo>
                <a:lnTo>
                  <a:pt x="1144" y="295"/>
                </a:lnTo>
                <a:lnTo>
                  <a:pt x="1144" y="294"/>
                </a:lnTo>
                <a:lnTo>
                  <a:pt x="1144" y="292"/>
                </a:lnTo>
                <a:lnTo>
                  <a:pt x="1143" y="289"/>
                </a:lnTo>
                <a:lnTo>
                  <a:pt x="1142" y="286"/>
                </a:lnTo>
                <a:lnTo>
                  <a:pt x="1139" y="280"/>
                </a:lnTo>
                <a:lnTo>
                  <a:pt x="1136" y="274"/>
                </a:lnTo>
                <a:lnTo>
                  <a:pt x="1139" y="281"/>
                </a:lnTo>
                <a:lnTo>
                  <a:pt x="1142" y="292"/>
                </a:lnTo>
                <a:close/>
                <a:moveTo>
                  <a:pt x="1144" y="328"/>
                </a:moveTo>
                <a:lnTo>
                  <a:pt x="1144" y="329"/>
                </a:lnTo>
                <a:lnTo>
                  <a:pt x="1144" y="328"/>
                </a:lnTo>
                <a:close/>
                <a:moveTo>
                  <a:pt x="1110" y="247"/>
                </a:moveTo>
                <a:lnTo>
                  <a:pt x="1110" y="245"/>
                </a:lnTo>
                <a:lnTo>
                  <a:pt x="1108" y="244"/>
                </a:lnTo>
                <a:lnTo>
                  <a:pt x="1109" y="247"/>
                </a:lnTo>
                <a:lnTo>
                  <a:pt x="1110" y="247"/>
                </a:lnTo>
                <a:close/>
                <a:moveTo>
                  <a:pt x="1070" y="250"/>
                </a:moveTo>
                <a:lnTo>
                  <a:pt x="1070" y="252"/>
                </a:lnTo>
                <a:lnTo>
                  <a:pt x="1071" y="254"/>
                </a:lnTo>
                <a:lnTo>
                  <a:pt x="1071" y="252"/>
                </a:lnTo>
                <a:lnTo>
                  <a:pt x="1070" y="250"/>
                </a:lnTo>
                <a:lnTo>
                  <a:pt x="1070" y="250"/>
                </a:lnTo>
                <a:lnTo>
                  <a:pt x="1070" y="250"/>
                </a:lnTo>
                <a:close/>
                <a:moveTo>
                  <a:pt x="1110" y="365"/>
                </a:moveTo>
                <a:lnTo>
                  <a:pt x="1113" y="366"/>
                </a:lnTo>
                <a:lnTo>
                  <a:pt x="1117" y="365"/>
                </a:lnTo>
                <a:lnTo>
                  <a:pt x="1113" y="364"/>
                </a:lnTo>
                <a:lnTo>
                  <a:pt x="1110" y="365"/>
                </a:lnTo>
                <a:lnTo>
                  <a:pt x="1110" y="364"/>
                </a:lnTo>
                <a:lnTo>
                  <a:pt x="1110" y="365"/>
                </a:lnTo>
                <a:close/>
                <a:moveTo>
                  <a:pt x="1075" y="257"/>
                </a:moveTo>
                <a:lnTo>
                  <a:pt x="1075" y="258"/>
                </a:lnTo>
                <a:lnTo>
                  <a:pt x="1076" y="261"/>
                </a:lnTo>
                <a:lnTo>
                  <a:pt x="1076" y="259"/>
                </a:lnTo>
                <a:lnTo>
                  <a:pt x="1075" y="257"/>
                </a:lnTo>
                <a:close/>
                <a:moveTo>
                  <a:pt x="1106" y="364"/>
                </a:moveTo>
                <a:lnTo>
                  <a:pt x="1107" y="364"/>
                </a:lnTo>
                <a:lnTo>
                  <a:pt x="1108" y="364"/>
                </a:lnTo>
                <a:lnTo>
                  <a:pt x="1107" y="363"/>
                </a:lnTo>
                <a:lnTo>
                  <a:pt x="1106" y="364"/>
                </a:lnTo>
                <a:close/>
                <a:moveTo>
                  <a:pt x="1144" y="323"/>
                </a:moveTo>
                <a:lnTo>
                  <a:pt x="1143" y="323"/>
                </a:lnTo>
                <a:lnTo>
                  <a:pt x="1143" y="325"/>
                </a:lnTo>
                <a:lnTo>
                  <a:pt x="1144" y="324"/>
                </a:lnTo>
                <a:lnTo>
                  <a:pt x="1144" y="323"/>
                </a:lnTo>
                <a:lnTo>
                  <a:pt x="1144" y="323"/>
                </a:lnTo>
                <a:lnTo>
                  <a:pt x="1144" y="323"/>
                </a:lnTo>
                <a:close/>
                <a:moveTo>
                  <a:pt x="1118" y="222"/>
                </a:moveTo>
                <a:lnTo>
                  <a:pt x="1118" y="223"/>
                </a:lnTo>
                <a:lnTo>
                  <a:pt x="1117" y="223"/>
                </a:lnTo>
                <a:lnTo>
                  <a:pt x="1118" y="224"/>
                </a:lnTo>
                <a:lnTo>
                  <a:pt x="1118" y="224"/>
                </a:lnTo>
                <a:lnTo>
                  <a:pt x="1119" y="223"/>
                </a:lnTo>
                <a:lnTo>
                  <a:pt x="1119" y="223"/>
                </a:lnTo>
                <a:lnTo>
                  <a:pt x="1119" y="223"/>
                </a:lnTo>
                <a:lnTo>
                  <a:pt x="1118" y="222"/>
                </a:lnTo>
                <a:lnTo>
                  <a:pt x="1118" y="222"/>
                </a:lnTo>
                <a:lnTo>
                  <a:pt x="1118" y="222"/>
                </a:lnTo>
                <a:close/>
                <a:moveTo>
                  <a:pt x="984" y="3"/>
                </a:moveTo>
                <a:lnTo>
                  <a:pt x="985" y="1"/>
                </a:lnTo>
                <a:lnTo>
                  <a:pt x="985" y="0"/>
                </a:lnTo>
                <a:lnTo>
                  <a:pt x="984" y="0"/>
                </a:lnTo>
                <a:lnTo>
                  <a:pt x="983" y="0"/>
                </a:lnTo>
                <a:lnTo>
                  <a:pt x="984" y="1"/>
                </a:lnTo>
                <a:lnTo>
                  <a:pt x="984" y="3"/>
                </a:lnTo>
                <a:lnTo>
                  <a:pt x="984" y="1"/>
                </a:lnTo>
                <a:lnTo>
                  <a:pt x="984" y="3"/>
                </a:lnTo>
                <a:close/>
                <a:moveTo>
                  <a:pt x="1078" y="200"/>
                </a:moveTo>
                <a:lnTo>
                  <a:pt x="1077" y="200"/>
                </a:lnTo>
                <a:lnTo>
                  <a:pt x="1076" y="201"/>
                </a:lnTo>
                <a:lnTo>
                  <a:pt x="1077" y="201"/>
                </a:lnTo>
                <a:lnTo>
                  <a:pt x="1078" y="200"/>
                </a:lnTo>
                <a:close/>
                <a:moveTo>
                  <a:pt x="1124" y="234"/>
                </a:moveTo>
                <a:lnTo>
                  <a:pt x="1126" y="238"/>
                </a:lnTo>
                <a:lnTo>
                  <a:pt x="1127" y="241"/>
                </a:lnTo>
                <a:lnTo>
                  <a:pt x="1124" y="233"/>
                </a:lnTo>
                <a:lnTo>
                  <a:pt x="1119" y="225"/>
                </a:lnTo>
                <a:lnTo>
                  <a:pt x="1121" y="230"/>
                </a:lnTo>
                <a:lnTo>
                  <a:pt x="1124" y="234"/>
                </a:lnTo>
                <a:close/>
                <a:moveTo>
                  <a:pt x="1129" y="245"/>
                </a:moveTo>
                <a:lnTo>
                  <a:pt x="1129" y="242"/>
                </a:lnTo>
                <a:lnTo>
                  <a:pt x="1127" y="241"/>
                </a:lnTo>
                <a:lnTo>
                  <a:pt x="1128" y="244"/>
                </a:lnTo>
                <a:lnTo>
                  <a:pt x="1129" y="245"/>
                </a:lnTo>
                <a:close/>
                <a:moveTo>
                  <a:pt x="972" y="1"/>
                </a:moveTo>
                <a:lnTo>
                  <a:pt x="973" y="4"/>
                </a:lnTo>
                <a:lnTo>
                  <a:pt x="976" y="3"/>
                </a:lnTo>
                <a:lnTo>
                  <a:pt x="976" y="6"/>
                </a:lnTo>
                <a:lnTo>
                  <a:pt x="978" y="7"/>
                </a:lnTo>
                <a:lnTo>
                  <a:pt x="983" y="15"/>
                </a:lnTo>
                <a:lnTo>
                  <a:pt x="986" y="23"/>
                </a:lnTo>
                <a:lnTo>
                  <a:pt x="985" y="23"/>
                </a:lnTo>
                <a:lnTo>
                  <a:pt x="984" y="23"/>
                </a:lnTo>
                <a:lnTo>
                  <a:pt x="985" y="24"/>
                </a:lnTo>
                <a:lnTo>
                  <a:pt x="984" y="24"/>
                </a:lnTo>
                <a:lnTo>
                  <a:pt x="985" y="24"/>
                </a:lnTo>
                <a:lnTo>
                  <a:pt x="986" y="25"/>
                </a:lnTo>
                <a:lnTo>
                  <a:pt x="986" y="25"/>
                </a:lnTo>
                <a:lnTo>
                  <a:pt x="986" y="25"/>
                </a:lnTo>
                <a:lnTo>
                  <a:pt x="987" y="23"/>
                </a:lnTo>
                <a:lnTo>
                  <a:pt x="987" y="22"/>
                </a:lnTo>
                <a:lnTo>
                  <a:pt x="989" y="24"/>
                </a:lnTo>
                <a:lnTo>
                  <a:pt x="992" y="25"/>
                </a:lnTo>
                <a:lnTo>
                  <a:pt x="993" y="29"/>
                </a:lnTo>
                <a:lnTo>
                  <a:pt x="994" y="31"/>
                </a:lnTo>
                <a:lnTo>
                  <a:pt x="995" y="31"/>
                </a:lnTo>
                <a:lnTo>
                  <a:pt x="996" y="31"/>
                </a:lnTo>
                <a:lnTo>
                  <a:pt x="997" y="32"/>
                </a:lnTo>
                <a:lnTo>
                  <a:pt x="997" y="34"/>
                </a:lnTo>
                <a:lnTo>
                  <a:pt x="999" y="38"/>
                </a:lnTo>
                <a:lnTo>
                  <a:pt x="1000" y="41"/>
                </a:lnTo>
                <a:lnTo>
                  <a:pt x="1001" y="43"/>
                </a:lnTo>
                <a:lnTo>
                  <a:pt x="1002" y="45"/>
                </a:lnTo>
                <a:lnTo>
                  <a:pt x="1002" y="46"/>
                </a:lnTo>
                <a:lnTo>
                  <a:pt x="1002" y="47"/>
                </a:lnTo>
                <a:lnTo>
                  <a:pt x="1004" y="49"/>
                </a:lnTo>
                <a:lnTo>
                  <a:pt x="1004" y="51"/>
                </a:lnTo>
                <a:lnTo>
                  <a:pt x="1008" y="53"/>
                </a:lnTo>
                <a:lnTo>
                  <a:pt x="1008" y="53"/>
                </a:lnTo>
                <a:lnTo>
                  <a:pt x="1009" y="50"/>
                </a:lnTo>
                <a:lnTo>
                  <a:pt x="1011" y="50"/>
                </a:lnTo>
                <a:lnTo>
                  <a:pt x="1011" y="51"/>
                </a:lnTo>
                <a:lnTo>
                  <a:pt x="1012" y="53"/>
                </a:lnTo>
                <a:lnTo>
                  <a:pt x="1013" y="55"/>
                </a:lnTo>
                <a:lnTo>
                  <a:pt x="1014" y="55"/>
                </a:lnTo>
                <a:lnTo>
                  <a:pt x="1019" y="60"/>
                </a:lnTo>
                <a:lnTo>
                  <a:pt x="1025" y="67"/>
                </a:lnTo>
                <a:lnTo>
                  <a:pt x="1028" y="72"/>
                </a:lnTo>
                <a:lnTo>
                  <a:pt x="1032" y="76"/>
                </a:lnTo>
                <a:lnTo>
                  <a:pt x="1034" y="78"/>
                </a:lnTo>
                <a:lnTo>
                  <a:pt x="1033" y="75"/>
                </a:lnTo>
                <a:lnTo>
                  <a:pt x="1028" y="67"/>
                </a:lnTo>
                <a:lnTo>
                  <a:pt x="1021" y="60"/>
                </a:lnTo>
                <a:lnTo>
                  <a:pt x="1018" y="57"/>
                </a:lnTo>
                <a:lnTo>
                  <a:pt x="1016" y="54"/>
                </a:lnTo>
                <a:lnTo>
                  <a:pt x="1014" y="51"/>
                </a:lnTo>
                <a:lnTo>
                  <a:pt x="1012" y="50"/>
                </a:lnTo>
                <a:lnTo>
                  <a:pt x="1013" y="49"/>
                </a:lnTo>
                <a:lnTo>
                  <a:pt x="1014" y="49"/>
                </a:lnTo>
                <a:lnTo>
                  <a:pt x="1011" y="47"/>
                </a:lnTo>
                <a:lnTo>
                  <a:pt x="1010" y="42"/>
                </a:lnTo>
                <a:lnTo>
                  <a:pt x="1011" y="42"/>
                </a:lnTo>
                <a:lnTo>
                  <a:pt x="1011" y="43"/>
                </a:lnTo>
                <a:lnTo>
                  <a:pt x="1011" y="39"/>
                </a:lnTo>
                <a:lnTo>
                  <a:pt x="1009" y="35"/>
                </a:lnTo>
                <a:lnTo>
                  <a:pt x="1006" y="34"/>
                </a:lnTo>
                <a:lnTo>
                  <a:pt x="1005" y="33"/>
                </a:lnTo>
                <a:lnTo>
                  <a:pt x="1004" y="32"/>
                </a:lnTo>
                <a:lnTo>
                  <a:pt x="1003" y="32"/>
                </a:lnTo>
                <a:lnTo>
                  <a:pt x="1001" y="25"/>
                </a:lnTo>
                <a:lnTo>
                  <a:pt x="995" y="22"/>
                </a:lnTo>
                <a:lnTo>
                  <a:pt x="994" y="17"/>
                </a:lnTo>
                <a:lnTo>
                  <a:pt x="991" y="13"/>
                </a:lnTo>
                <a:lnTo>
                  <a:pt x="989" y="12"/>
                </a:lnTo>
                <a:lnTo>
                  <a:pt x="987" y="10"/>
                </a:lnTo>
                <a:lnTo>
                  <a:pt x="987" y="8"/>
                </a:lnTo>
                <a:lnTo>
                  <a:pt x="986" y="7"/>
                </a:lnTo>
                <a:lnTo>
                  <a:pt x="989" y="6"/>
                </a:lnTo>
                <a:lnTo>
                  <a:pt x="993" y="9"/>
                </a:lnTo>
                <a:lnTo>
                  <a:pt x="993" y="10"/>
                </a:lnTo>
                <a:lnTo>
                  <a:pt x="993" y="12"/>
                </a:lnTo>
                <a:lnTo>
                  <a:pt x="994" y="13"/>
                </a:lnTo>
                <a:lnTo>
                  <a:pt x="996" y="13"/>
                </a:lnTo>
                <a:lnTo>
                  <a:pt x="999" y="16"/>
                </a:lnTo>
                <a:lnTo>
                  <a:pt x="1002" y="21"/>
                </a:lnTo>
                <a:lnTo>
                  <a:pt x="1003" y="22"/>
                </a:lnTo>
                <a:lnTo>
                  <a:pt x="1004" y="24"/>
                </a:lnTo>
                <a:lnTo>
                  <a:pt x="1006" y="25"/>
                </a:lnTo>
                <a:lnTo>
                  <a:pt x="1008" y="28"/>
                </a:lnTo>
                <a:lnTo>
                  <a:pt x="1009" y="28"/>
                </a:lnTo>
                <a:lnTo>
                  <a:pt x="1009" y="28"/>
                </a:lnTo>
                <a:lnTo>
                  <a:pt x="1009" y="30"/>
                </a:lnTo>
                <a:lnTo>
                  <a:pt x="1009" y="32"/>
                </a:lnTo>
                <a:lnTo>
                  <a:pt x="1010" y="32"/>
                </a:lnTo>
                <a:lnTo>
                  <a:pt x="1012" y="33"/>
                </a:lnTo>
                <a:lnTo>
                  <a:pt x="1014" y="37"/>
                </a:lnTo>
                <a:lnTo>
                  <a:pt x="1019" y="38"/>
                </a:lnTo>
                <a:lnTo>
                  <a:pt x="1018" y="39"/>
                </a:lnTo>
                <a:lnTo>
                  <a:pt x="1017" y="39"/>
                </a:lnTo>
                <a:lnTo>
                  <a:pt x="1021" y="43"/>
                </a:lnTo>
                <a:lnTo>
                  <a:pt x="1025" y="48"/>
                </a:lnTo>
                <a:lnTo>
                  <a:pt x="1024" y="49"/>
                </a:lnTo>
                <a:lnTo>
                  <a:pt x="1024" y="51"/>
                </a:lnTo>
                <a:lnTo>
                  <a:pt x="1026" y="51"/>
                </a:lnTo>
                <a:lnTo>
                  <a:pt x="1025" y="54"/>
                </a:lnTo>
                <a:lnTo>
                  <a:pt x="1026" y="55"/>
                </a:lnTo>
                <a:lnTo>
                  <a:pt x="1028" y="55"/>
                </a:lnTo>
                <a:lnTo>
                  <a:pt x="1029" y="54"/>
                </a:lnTo>
                <a:lnTo>
                  <a:pt x="1029" y="55"/>
                </a:lnTo>
                <a:lnTo>
                  <a:pt x="1028" y="55"/>
                </a:lnTo>
                <a:lnTo>
                  <a:pt x="1029" y="57"/>
                </a:lnTo>
                <a:lnTo>
                  <a:pt x="1030" y="58"/>
                </a:lnTo>
                <a:lnTo>
                  <a:pt x="1032" y="59"/>
                </a:lnTo>
                <a:lnTo>
                  <a:pt x="1035" y="63"/>
                </a:lnTo>
                <a:lnTo>
                  <a:pt x="1035" y="66"/>
                </a:lnTo>
                <a:lnTo>
                  <a:pt x="1036" y="66"/>
                </a:lnTo>
                <a:lnTo>
                  <a:pt x="1036" y="68"/>
                </a:lnTo>
                <a:lnTo>
                  <a:pt x="1037" y="68"/>
                </a:lnTo>
                <a:lnTo>
                  <a:pt x="1038" y="70"/>
                </a:lnTo>
                <a:lnTo>
                  <a:pt x="1037" y="71"/>
                </a:lnTo>
                <a:lnTo>
                  <a:pt x="1038" y="71"/>
                </a:lnTo>
                <a:lnTo>
                  <a:pt x="1038" y="75"/>
                </a:lnTo>
                <a:lnTo>
                  <a:pt x="1041" y="79"/>
                </a:lnTo>
                <a:lnTo>
                  <a:pt x="1042" y="79"/>
                </a:lnTo>
                <a:lnTo>
                  <a:pt x="1042" y="78"/>
                </a:lnTo>
                <a:lnTo>
                  <a:pt x="1043" y="82"/>
                </a:lnTo>
                <a:lnTo>
                  <a:pt x="1046" y="86"/>
                </a:lnTo>
                <a:lnTo>
                  <a:pt x="1047" y="89"/>
                </a:lnTo>
                <a:lnTo>
                  <a:pt x="1049" y="91"/>
                </a:lnTo>
                <a:lnTo>
                  <a:pt x="1050" y="92"/>
                </a:lnTo>
                <a:lnTo>
                  <a:pt x="1052" y="93"/>
                </a:lnTo>
                <a:lnTo>
                  <a:pt x="1053" y="99"/>
                </a:lnTo>
                <a:lnTo>
                  <a:pt x="1054" y="104"/>
                </a:lnTo>
                <a:lnTo>
                  <a:pt x="1055" y="104"/>
                </a:lnTo>
                <a:lnTo>
                  <a:pt x="1055" y="104"/>
                </a:lnTo>
                <a:lnTo>
                  <a:pt x="1057" y="107"/>
                </a:lnTo>
                <a:lnTo>
                  <a:pt x="1059" y="109"/>
                </a:lnTo>
                <a:lnTo>
                  <a:pt x="1060" y="114"/>
                </a:lnTo>
                <a:lnTo>
                  <a:pt x="1063" y="118"/>
                </a:lnTo>
                <a:lnTo>
                  <a:pt x="1065" y="116"/>
                </a:lnTo>
                <a:lnTo>
                  <a:pt x="1063" y="115"/>
                </a:lnTo>
                <a:lnTo>
                  <a:pt x="1063" y="115"/>
                </a:lnTo>
                <a:lnTo>
                  <a:pt x="1065" y="114"/>
                </a:lnTo>
                <a:lnTo>
                  <a:pt x="1065" y="115"/>
                </a:lnTo>
                <a:lnTo>
                  <a:pt x="1065" y="116"/>
                </a:lnTo>
                <a:lnTo>
                  <a:pt x="1067" y="115"/>
                </a:lnTo>
                <a:lnTo>
                  <a:pt x="1069" y="116"/>
                </a:lnTo>
                <a:lnTo>
                  <a:pt x="1071" y="118"/>
                </a:lnTo>
                <a:lnTo>
                  <a:pt x="1073" y="122"/>
                </a:lnTo>
                <a:lnTo>
                  <a:pt x="1074" y="124"/>
                </a:lnTo>
                <a:lnTo>
                  <a:pt x="1076" y="126"/>
                </a:lnTo>
                <a:lnTo>
                  <a:pt x="1078" y="130"/>
                </a:lnTo>
                <a:lnTo>
                  <a:pt x="1082" y="133"/>
                </a:lnTo>
                <a:lnTo>
                  <a:pt x="1080" y="136"/>
                </a:lnTo>
                <a:lnTo>
                  <a:pt x="1083" y="138"/>
                </a:lnTo>
                <a:lnTo>
                  <a:pt x="1084" y="141"/>
                </a:lnTo>
                <a:lnTo>
                  <a:pt x="1084" y="145"/>
                </a:lnTo>
                <a:lnTo>
                  <a:pt x="1083" y="143"/>
                </a:lnTo>
                <a:lnTo>
                  <a:pt x="1082" y="142"/>
                </a:lnTo>
                <a:lnTo>
                  <a:pt x="1080" y="141"/>
                </a:lnTo>
                <a:lnTo>
                  <a:pt x="1079" y="140"/>
                </a:lnTo>
                <a:lnTo>
                  <a:pt x="1080" y="142"/>
                </a:lnTo>
                <a:lnTo>
                  <a:pt x="1082" y="143"/>
                </a:lnTo>
                <a:lnTo>
                  <a:pt x="1080" y="146"/>
                </a:lnTo>
                <a:lnTo>
                  <a:pt x="1079" y="147"/>
                </a:lnTo>
                <a:lnTo>
                  <a:pt x="1079" y="147"/>
                </a:lnTo>
                <a:lnTo>
                  <a:pt x="1079" y="147"/>
                </a:lnTo>
                <a:lnTo>
                  <a:pt x="1076" y="141"/>
                </a:lnTo>
                <a:lnTo>
                  <a:pt x="1074" y="137"/>
                </a:lnTo>
                <a:lnTo>
                  <a:pt x="1074" y="140"/>
                </a:lnTo>
                <a:lnTo>
                  <a:pt x="1075" y="142"/>
                </a:lnTo>
                <a:lnTo>
                  <a:pt x="1073" y="142"/>
                </a:lnTo>
                <a:lnTo>
                  <a:pt x="1070" y="142"/>
                </a:lnTo>
                <a:lnTo>
                  <a:pt x="1069" y="139"/>
                </a:lnTo>
                <a:lnTo>
                  <a:pt x="1067" y="137"/>
                </a:lnTo>
                <a:lnTo>
                  <a:pt x="1063" y="131"/>
                </a:lnTo>
                <a:lnTo>
                  <a:pt x="1060" y="126"/>
                </a:lnTo>
                <a:lnTo>
                  <a:pt x="1054" y="116"/>
                </a:lnTo>
                <a:lnTo>
                  <a:pt x="1049" y="111"/>
                </a:lnTo>
                <a:lnTo>
                  <a:pt x="1044" y="104"/>
                </a:lnTo>
                <a:lnTo>
                  <a:pt x="1039" y="98"/>
                </a:lnTo>
                <a:lnTo>
                  <a:pt x="1038" y="98"/>
                </a:lnTo>
                <a:lnTo>
                  <a:pt x="1038" y="99"/>
                </a:lnTo>
                <a:lnTo>
                  <a:pt x="1041" y="101"/>
                </a:lnTo>
                <a:lnTo>
                  <a:pt x="1041" y="104"/>
                </a:lnTo>
                <a:lnTo>
                  <a:pt x="1043" y="107"/>
                </a:lnTo>
                <a:lnTo>
                  <a:pt x="1045" y="108"/>
                </a:lnTo>
                <a:lnTo>
                  <a:pt x="1046" y="109"/>
                </a:lnTo>
                <a:lnTo>
                  <a:pt x="1047" y="111"/>
                </a:lnTo>
                <a:lnTo>
                  <a:pt x="1046" y="112"/>
                </a:lnTo>
                <a:lnTo>
                  <a:pt x="1046" y="113"/>
                </a:lnTo>
                <a:lnTo>
                  <a:pt x="1047" y="113"/>
                </a:lnTo>
                <a:lnTo>
                  <a:pt x="1049" y="113"/>
                </a:lnTo>
                <a:lnTo>
                  <a:pt x="1049" y="114"/>
                </a:lnTo>
                <a:lnTo>
                  <a:pt x="1049" y="115"/>
                </a:lnTo>
                <a:lnTo>
                  <a:pt x="1050" y="116"/>
                </a:lnTo>
                <a:lnTo>
                  <a:pt x="1051" y="118"/>
                </a:lnTo>
                <a:lnTo>
                  <a:pt x="1052" y="121"/>
                </a:lnTo>
                <a:lnTo>
                  <a:pt x="1053" y="123"/>
                </a:lnTo>
                <a:lnTo>
                  <a:pt x="1054" y="123"/>
                </a:lnTo>
                <a:lnTo>
                  <a:pt x="1054" y="124"/>
                </a:lnTo>
                <a:lnTo>
                  <a:pt x="1059" y="132"/>
                </a:lnTo>
                <a:lnTo>
                  <a:pt x="1065" y="140"/>
                </a:lnTo>
                <a:lnTo>
                  <a:pt x="1066" y="142"/>
                </a:lnTo>
                <a:lnTo>
                  <a:pt x="1067" y="143"/>
                </a:lnTo>
                <a:lnTo>
                  <a:pt x="1068" y="145"/>
                </a:lnTo>
                <a:lnTo>
                  <a:pt x="1068" y="146"/>
                </a:lnTo>
                <a:lnTo>
                  <a:pt x="1070" y="149"/>
                </a:lnTo>
                <a:lnTo>
                  <a:pt x="1073" y="153"/>
                </a:lnTo>
                <a:lnTo>
                  <a:pt x="1074" y="155"/>
                </a:lnTo>
                <a:lnTo>
                  <a:pt x="1075" y="156"/>
                </a:lnTo>
                <a:lnTo>
                  <a:pt x="1075" y="158"/>
                </a:lnTo>
                <a:lnTo>
                  <a:pt x="1076" y="159"/>
                </a:lnTo>
                <a:lnTo>
                  <a:pt x="1077" y="159"/>
                </a:lnTo>
                <a:lnTo>
                  <a:pt x="1077" y="159"/>
                </a:lnTo>
                <a:lnTo>
                  <a:pt x="1078" y="161"/>
                </a:lnTo>
                <a:lnTo>
                  <a:pt x="1078" y="162"/>
                </a:lnTo>
                <a:lnTo>
                  <a:pt x="1078" y="164"/>
                </a:lnTo>
                <a:lnTo>
                  <a:pt x="1079" y="166"/>
                </a:lnTo>
                <a:lnTo>
                  <a:pt x="1080" y="166"/>
                </a:lnTo>
                <a:lnTo>
                  <a:pt x="1082" y="166"/>
                </a:lnTo>
                <a:lnTo>
                  <a:pt x="1082" y="169"/>
                </a:lnTo>
                <a:lnTo>
                  <a:pt x="1083" y="171"/>
                </a:lnTo>
                <a:lnTo>
                  <a:pt x="1084" y="172"/>
                </a:lnTo>
                <a:lnTo>
                  <a:pt x="1085" y="172"/>
                </a:lnTo>
                <a:lnTo>
                  <a:pt x="1085" y="174"/>
                </a:lnTo>
                <a:lnTo>
                  <a:pt x="1086" y="175"/>
                </a:lnTo>
                <a:lnTo>
                  <a:pt x="1088" y="181"/>
                </a:lnTo>
                <a:lnTo>
                  <a:pt x="1093" y="184"/>
                </a:lnTo>
                <a:lnTo>
                  <a:pt x="1098" y="195"/>
                </a:lnTo>
                <a:lnTo>
                  <a:pt x="1102" y="205"/>
                </a:lnTo>
                <a:lnTo>
                  <a:pt x="1103" y="206"/>
                </a:lnTo>
                <a:lnTo>
                  <a:pt x="1104" y="208"/>
                </a:lnTo>
                <a:lnTo>
                  <a:pt x="1106" y="206"/>
                </a:lnTo>
                <a:lnTo>
                  <a:pt x="1107" y="204"/>
                </a:lnTo>
                <a:lnTo>
                  <a:pt x="1107" y="206"/>
                </a:lnTo>
                <a:lnTo>
                  <a:pt x="1107" y="206"/>
                </a:lnTo>
                <a:lnTo>
                  <a:pt x="1108" y="208"/>
                </a:lnTo>
                <a:lnTo>
                  <a:pt x="1109" y="209"/>
                </a:lnTo>
                <a:lnTo>
                  <a:pt x="1112" y="216"/>
                </a:lnTo>
                <a:lnTo>
                  <a:pt x="1117" y="221"/>
                </a:lnTo>
                <a:lnTo>
                  <a:pt x="1113" y="214"/>
                </a:lnTo>
                <a:lnTo>
                  <a:pt x="1109" y="205"/>
                </a:lnTo>
                <a:lnTo>
                  <a:pt x="1107" y="203"/>
                </a:lnTo>
                <a:lnTo>
                  <a:pt x="1106" y="199"/>
                </a:lnTo>
                <a:lnTo>
                  <a:pt x="1106" y="197"/>
                </a:lnTo>
                <a:lnTo>
                  <a:pt x="1106" y="195"/>
                </a:lnTo>
                <a:lnTo>
                  <a:pt x="1108" y="195"/>
                </a:lnTo>
                <a:lnTo>
                  <a:pt x="1108" y="197"/>
                </a:lnTo>
                <a:lnTo>
                  <a:pt x="1110" y="199"/>
                </a:lnTo>
                <a:lnTo>
                  <a:pt x="1111" y="203"/>
                </a:lnTo>
                <a:lnTo>
                  <a:pt x="1113" y="207"/>
                </a:lnTo>
                <a:lnTo>
                  <a:pt x="1117" y="213"/>
                </a:lnTo>
                <a:lnTo>
                  <a:pt x="1120" y="217"/>
                </a:lnTo>
                <a:lnTo>
                  <a:pt x="1124" y="222"/>
                </a:lnTo>
                <a:lnTo>
                  <a:pt x="1127" y="230"/>
                </a:lnTo>
                <a:lnTo>
                  <a:pt x="1131" y="237"/>
                </a:lnTo>
                <a:lnTo>
                  <a:pt x="1131" y="237"/>
                </a:lnTo>
                <a:lnTo>
                  <a:pt x="1132" y="237"/>
                </a:lnTo>
                <a:lnTo>
                  <a:pt x="1133" y="240"/>
                </a:lnTo>
                <a:lnTo>
                  <a:pt x="1134" y="242"/>
                </a:lnTo>
                <a:lnTo>
                  <a:pt x="1135" y="245"/>
                </a:lnTo>
                <a:lnTo>
                  <a:pt x="1136" y="247"/>
                </a:lnTo>
                <a:lnTo>
                  <a:pt x="1136" y="248"/>
                </a:lnTo>
                <a:lnTo>
                  <a:pt x="1136" y="249"/>
                </a:lnTo>
                <a:lnTo>
                  <a:pt x="1137" y="250"/>
                </a:lnTo>
                <a:lnTo>
                  <a:pt x="1139" y="252"/>
                </a:lnTo>
                <a:lnTo>
                  <a:pt x="1139" y="253"/>
                </a:lnTo>
                <a:lnTo>
                  <a:pt x="1140" y="254"/>
                </a:lnTo>
                <a:lnTo>
                  <a:pt x="1141" y="253"/>
                </a:lnTo>
                <a:lnTo>
                  <a:pt x="1142" y="253"/>
                </a:lnTo>
                <a:lnTo>
                  <a:pt x="1141" y="256"/>
                </a:lnTo>
                <a:lnTo>
                  <a:pt x="1143" y="259"/>
                </a:lnTo>
                <a:lnTo>
                  <a:pt x="1144" y="258"/>
                </a:lnTo>
                <a:lnTo>
                  <a:pt x="1146" y="257"/>
                </a:lnTo>
                <a:lnTo>
                  <a:pt x="1145" y="255"/>
                </a:lnTo>
                <a:lnTo>
                  <a:pt x="1144" y="253"/>
                </a:lnTo>
                <a:lnTo>
                  <a:pt x="1143" y="250"/>
                </a:lnTo>
                <a:lnTo>
                  <a:pt x="1144" y="247"/>
                </a:lnTo>
                <a:lnTo>
                  <a:pt x="1141" y="245"/>
                </a:lnTo>
                <a:lnTo>
                  <a:pt x="1140" y="242"/>
                </a:lnTo>
                <a:lnTo>
                  <a:pt x="1139" y="240"/>
                </a:lnTo>
                <a:lnTo>
                  <a:pt x="1139" y="239"/>
                </a:lnTo>
                <a:lnTo>
                  <a:pt x="1137" y="238"/>
                </a:lnTo>
                <a:lnTo>
                  <a:pt x="1140" y="237"/>
                </a:lnTo>
                <a:lnTo>
                  <a:pt x="1139" y="236"/>
                </a:lnTo>
                <a:lnTo>
                  <a:pt x="1136" y="234"/>
                </a:lnTo>
                <a:lnTo>
                  <a:pt x="1136" y="236"/>
                </a:lnTo>
                <a:lnTo>
                  <a:pt x="1135" y="236"/>
                </a:lnTo>
                <a:lnTo>
                  <a:pt x="1134" y="226"/>
                </a:lnTo>
                <a:lnTo>
                  <a:pt x="1128" y="220"/>
                </a:lnTo>
                <a:lnTo>
                  <a:pt x="1128" y="217"/>
                </a:lnTo>
                <a:lnTo>
                  <a:pt x="1127" y="215"/>
                </a:lnTo>
                <a:lnTo>
                  <a:pt x="1127" y="213"/>
                </a:lnTo>
                <a:lnTo>
                  <a:pt x="1127" y="212"/>
                </a:lnTo>
                <a:lnTo>
                  <a:pt x="1126" y="211"/>
                </a:lnTo>
                <a:lnTo>
                  <a:pt x="1126" y="208"/>
                </a:lnTo>
                <a:lnTo>
                  <a:pt x="1127" y="208"/>
                </a:lnTo>
                <a:lnTo>
                  <a:pt x="1127" y="208"/>
                </a:lnTo>
                <a:lnTo>
                  <a:pt x="1127" y="207"/>
                </a:lnTo>
                <a:lnTo>
                  <a:pt x="1126" y="206"/>
                </a:lnTo>
                <a:lnTo>
                  <a:pt x="1126" y="205"/>
                </a:lnTo>
                <a:lnTo>
                  <a:pt x="1127" y="204"/>
                </a:lnTo>
                <a:lnTo>
                  <a:pt x="1126" y="201"/>
                </a:lnTo>
                <a:lnTo>
                  <a:pt x="1126" y="200"/>
                </a:lnTo>
                <a:lnTo>
                  <a:pt x="1126" y="199"/>
                </a:lnTo>
                <a:lnTo>
                  <a:pt x="1127" y="198"/>
                </a:lnTo>
                <a:lnTo>
                  <a:pt x="1127" y="197"/>
                </a:lnTo>
                <a:lnTo>
                  <a:pt x="1126" y="197"/>
                </a:lnTo>
                <a:lnTo>
                  <a:pt x="1127" y="195"/>
                </a:lnTo>
                <a:lnTo>
                  <a:pt x="1126" y="191"/>
                </a:lnTo>
                <a:lnTo>
                  <a:pt x="1125" y="191"/>
                </a:lnTo>
                <a:lnTo>
                  <a:pt x="1124" y="191"/>
                </a:lnTo>
                <a:lnTo>
                  <a:pt x="1124" y="187"/>
                </a:lnTo>
                <a:lnTo>
                  <a:pt x="1120" y="186"/>
                </a:lnTo>
                <a:lnTo>
                  <a:pt x="1121" y="183"/>
                </a:lnTo>
                <a:lnTo>
                  <a:pt x="1121" y="181"/>
                </a:lnTo>
                <a:lnTo>
                  <a:pt x="1120" y="181"/>
                </a:lnTo>
                <a:lnTo>
                  <a:pt x="1121" y="179"/>
                </a:lnTo>
                <a:lnTo>
                  <a:pt x="1124" y="181"/>
                </a:lnTo>
                <a:lnTo>
                  <a:pt x="1125" y="183"/>
                </a:lnTo>
                <a:lnTo>
                  <a:pt x="1126" y="186"/>
                </a:lnTo>
                <a:lnTo>
                  <a:pt x="1127" y="188"/>
                </a:lnTo>
                <a:lnTo>
                  <a:pt x="1128" y="190"/>
                </a:lnTo>
                <a:lnTo>
                  <a:pt x="1129" y="191"/>
                </a:lnTo>
                <a:lnTo>
                  <a:pt x="1132" y="192"/>
                </a:lnTo>
                <a:lnTo>
                  <a:pt x="1134" y="195"/>
                </a:lnTo>
                <a:lnTo>
                  <a:pt x="1133" y="195"/>
                </a:lnTo>
                <a:lnTo>
                  <a:pt x="1132" y="195"/>
                </a:lnTo>
                <a:lnTo>
                  <a:pt x="1135" y="198"/>
                </a:lnTo>
                <a:lnTo>
                  <a:pt x="1137" y="201"/>
                </a:lnTo>
                <a:lnTo>
                  <a:pt x="1135" y="197"/>
                </a:lnTo>
                <a:lnTo>
                  <a:pt x="1134" y="191"/>
                </a:lnTo>
                <a:lnTo>
                  <a:pt x="1139" y="191"/>
                </a:lnTo>
                <a:lnTo>
                  <a:pt x="1142" y="194"/>
                </a:lnTo>
                <a:lnTo>
                  <a:pt x="1142" y="192"/>
                </a:lnTo>
                <a:lnTo>
                  <a:pt x="1141" y="190"/>
                </a:lnTo>
                <a:lnTo>
                  <a:pt x="1137" y="190"/>
                </a:lnTo>
                <a:lnTo>
                  <a:pt x="1135" y="189"/>
                </a:lnTo>
                <a:lnTo>
                  <a:pt x="1136" y="188"/>
                </a:lnTo>
                <a:lnTo>
                  <a:pt x="1139" y="187"/>
                </a:lnTo>
                <a:lnTo>
                  <a:pt x="1139" y="188"/>
                </a:lnTo>
                <a:lnTo>
                  <a:pt x="1140" y="189"/>
                </a:lnTo>
                <a:lnTo>
                  <a:pt x="1139" y="186"/>
                </a:lnTo>
                <a:lnTo>
                  <a:pt x="1134" y="186"/>
                </a:lnTo>
                <a:lnTo>
                  <a:pt x="1134" y="184"/>
                </a:lnTo>
                <a:lnTo>
                  <a:pt x="1134" y="183"/>
                </a:lnTo>
                <a:lnTo>
                  <a:pt x="1135" y="183"/>
                </a:lnTo>
                <a:lnTo>
                  <a:pt x="1134" y="181"/>
                </a:lnTo>
                <a:lnTo>
                  <a:pt x="1133" y="179"/>
                </a:lnTo>
                <a:lnTo>
                  <a:pt x="1131" y="178"/>
                </a:lnTo>
                <a:lnTo>
                  <a:pt x="1132" y="176"/>
                </a:lnTo>
                <a:lnTo>
                  <a:pt x="1132" y="175"/>
                </a:lnTo>
                <a:lnTo>
                  <a:pt x="1131" y="175"/>
                </a:lnTo>
                <a:lnTo>
                  <a:pt x="1129" y="175"/>
                </a:lnTo>
                <a:lnTo>
                  <a:pt x="1129" y="171"/>
                </a:lnTo>
                <a:lnTo>
                  <a:pt x="1127" y="167"/>
                </a:lnTo>
                <a:lnTo>
                  <a:pt x="1124" y="162"/>
                </a:lnTo>
                <a:lnTo>
                  <a:pt x="1118" y="157"/>
                </a:lnTo>
                <a:lnTo>
                  <a:pt x="1118" y="155"/>
                </a:lnTo>
                <a:lnTo>
                  <a:pt x="1116" y="155"/>
                </a:lnTo>
                <a:lnTo>
                  <a:pt x="1116" y="153"/>
                </a:lnTo>
                <a:lnTo>
                  <a:pt x="1115" y="151"/>
                </a:lnTo>
                <a:lnTo>
                  <a:pt x="1115" y="151"/>
                </a:lnTo>
                <a:lnTo>
                  <a:pt x="1116" y="149"/>
                </a:lnTo>
                <a:lnTo>
                  <a:pt x="1113" y="146"/>
                </a:lnTo>
                <a:lnTo>
                  <a:pt x="1110" y="142"/>
                </a:lnTo>
                <a:lnTo>
                  <a:pt x="1108" y="141"/>
                </a:lnTo>
                <a:lnTo>
                  <a:pt x="1108" y="139"/>
                </a:lnTo>
                <a:lnTo>
                  <a:pt x="1107" y="138"/>
                </a:lnTo>
                <a:lnTo>
                  <a:pt x="1107" y="137"/>
                </a:lnTo>
                <a:lnTo>
                  <a:pt x="1106" y="136"/>
                </a:lnTo>
                <a:lnTo>
                  <a:pt x="1104" y="136"/>
                </a:lnTo>
                <a:lnTo>
                  <a:pt x="1104" y="132"/>
                </a:lnTo>
                <a:lnTo>
                  <a:pt x="1104" y="129"/>
                </a:lnTo>
                <a:lnTo>
                  <a:pt x="1104" y="130"/>
                </a:lnTo>
                <a:lnTo>
                  <a:pt x="1107" y="130"/>
                </a:lnTo>
                <a:lnTo>
                  <a:pt x="1104" y="126"/>
                </a:lnTo>
                <a:lnTo>
                  <a:pt x="1102" y="123"/>
                </a:lnTo>
                <a:lnTo>
                  <a:pt x="1101" y="125"/>
                </a:lnTo>
                <a:lnTo>
                  <a:pt x="1100" y="126"/>
                </a:lnTo>
                <a:lnTo>
                  <a:pt x="1100" y="120"/>
                </a:lnTo>
                <a:lnTo>
                  <a:pt x="1095" y="114"/>
                </a:lnTo>
                <a:lnTo>
                  <a:pt x="1095" y="115"/>
                </a:lnTo>
                <a:lnTo>
                  <a:pt x="1094" y="116"/>
                </a:lnTo>
                <a:lnTo>
                  <a:pt x="1095" y="112"/>
                </a:lnTo>
                <a:lnTo>
                  <a:pt x="1094" y="108"/>
                </a:lnTo>
                <a:lnTo>
                  <a:pt x="1094" y="108"/>
                </a:lnTo>
                <a:lnTo>
                  <a:pt x="1094" y="109"/>
                </a:lnTo>
                <a:lnTo>
                  <a:pt x="1092" y="108"/>
                </a:lnTo>
                <a:lnTo>
                  <a:pt x="1091" y="106"/>
                </a:lnTo>
                <a:lnTo>
                  <a:pt x="1092" y="106"/>
                </a:lnTo>
                <a:lnTo>
                  <a:pt x="1093" y="106"/>
                </a:lnTo>
                <a:lnTo>
                  <a:pt x="1091" y="105"/>
                </a:lnTo>
                <a:lnTo>
                  <a:pt x="1090" y="104"/>
                </a:lnTo>
                <a:lnTo>
                  <a:pt x="1090" y="105"/>
                </a:lnTo>
                <a:lnTo>
                  <a:pt x="1088" y="105"/>
                </a:lnTo>
                <a:lnTo>
                  <a:pt x="1090" y="106"/>
                </a:lnTo>
                <a:lnTo>
                  <a:pt x="1090" y="107"/>
                </a:lnTo>
                <a:lnTo>
                  <a:pt x="1087" y="106"/>
                </a:lnTo>
                <a:lnTo>
                  <a:pt x="1088" y="105"/>
                </a:lnTo>
                <a:lnTo>
                  <a:pt x="1088" y="103"/>
                </a:lnTo>
                <a:lnTo>
                  <a:pt x="1087" y="101"/>
                </a:lnTo>
                <a:lnTo>
                  <a:pt x="1090" y="100"/>
                </a:lnTo>
                <a:lnTo>
                  <a:pt x="1087" y="100"/>
                </a:lnTo>
                <a:lnTo>
                  <a:pt x="1088" y="98"/>
                </a:lnTo>
                <a:lnTo>
                  <a:pt x="1087" y="97"/>
                </a:lnTo>
                <a:lnTo>
                  <a:pt x="1086" y="97"/>
                </a:lnTo>
                <a:lnTo>
                  <a:pt x="1084" y="97"/>
                </a:lnTo>
                <a:lnTo>
                  <a:pt x="1084" y="93"/>
                </a:lnTo>
                <a:lnTo>
                  <a:pt x="1082" y="92"/>
                </a:lnTo>
                <a:lnTo>
                  <a:pt x="1082" y="89"/>
                </a:lnTo>
                <a:lnTo>
                  <a:pt x="1078" y="88"/>
                </a:lnTo>
                <a:lnTo>
                  <a:pt x="1078" y="87"/>
                </a:lnTo>
                <a:lnTo>
                  <a:pt x="1078" y="86"/>
                </a:lnTo>
                <a:lnTo>
                  <a:pt x="1077" y="86"/>
                </a:lnTo>
                <a:lnTo>
                  <a:pt x="1076" y="87"/>
                </a:lnTo>
                <a:lnTo>
                  <a:pt x="1077" y="82"/>
                </a:lnTo>
                <a:lnTo>
                  <a:pt x="1075" y="79"/>
                </a:lnTo>
                <a:lnTo>
                  <a:pt x="1074" y="80"/>
                </a:lnTo>
                <a:lnTo>
                  <a:pt x="1071" y="80"/>
                </a:lnTo>
                <a:lnTo>
                  <a:pt x="1073" y="79"/>
                </a:lnTo>
                <a:lnTo>
                  <a:pt x="1074" y="78"/>
                </a:lnTo>
                <a:lnTo>
                  <a:pt x="1071" y="76"/>
                </a:lnTo>
                <a:lnTo>
                  <a:pt x="1070" y="74"/>
                </a:lnTo>
                <a:lnTo>
                  <a:pt x="1068" y="71"/>
                </a:lnTo>
                <a:lnTo>
                  <a:pt x="1066" y="67"/>
                </a:lnTo>
                <a:lnTo>
                  <a:pt x="1060" y="60"/>
                </a:lnTo>
                <a:lnTo>
                  <a:pt x="1057" y="55"/>
                </a:lnTo>
                <a:lnTo>
                  <a:pt x="1055" y="55"/>
                </a:lnTo>
                <a:lnTo>
                  <a:pt x="1055" y="53"/>
                </a:lnTo>
                <a:lnTo>
                  <a:pt x="1054" y="51"/>
                </a:lnTo>
                <a:lnTo>
                  <a:pt x="1053" y="53"/>
                </a:lnTo>
                <a:lnTo>
                  <a:pt x="1050" y="48"/>
                </a:lnTo>
                <a:lnTo>
                  <a:pt x="1047" y="45"/>
                </a:lnTo>
                <a:lnTo>
                  <a:pt x="1043" y="42"/>
                </a:lnTo>
                <a:lnTo>
                  <a:pt x="1038" y="39"/>
                </a:lnTo>
                <a:lnTo>
                  <a:pt x="1036" y="33"/>
                </a:lnTo>
                <a:lnTo>
                  <a:pt x="1033" y="30"/>
                </a:lnTo>
                <a:lnTo>
                  <a:pt x="1033" y="30"/>
                </a:lnTo>
                <a:lnTo>
                  <a:pt x="1033" y="30"/>
                </a:lnTo>
                <a:lnTo>
                  <a:pt x="1032" y="29"/>
                </a:lnTo>
                <a:lnTo>
                  <a:pt x="1032" y="26"/>
                </a:lnTo>
                <a:lnTo>
                  <a:pt x="1030" y="25"/>
                </a:lnTo>
                <a:lnTo>
                  <a:pt x="1029" y="24"/>
                </a:lnTo>
                <a:lnTo>
                  <a:pt x="1029" y="23"/>
                </a:lnTo>
                <a:lnTo>
                  <a:pt x="1028" y="23"/>
                </a:lnTo>
                <a:lnTo>
                  <a:pt x="1028" y="22"/>
                </a:lnTo>
                <a:lnTo>
                  <a:pt x="1028" y="21"/>
                </a:lnTo>
                <a:lnTo>
                  <a:pt x="1026" y="21"/>
                </a:lnTo>
                <a:lnTo>
                  <a:pt x="1022" y="21"/>
                </a:lnTo>
                <a:lnTo>
                  <a:pt x="1020" y="20"/>
                </a:lnTo>
                <a:lnTo>
                  <a:pt x="1018" y="18"/>
                </a:lnTo>
                <a:lnTo>
                  <a:pt x="1017" y="17"/>
                </a:lnTo>
                <a:lnTo>
                  <a:pt x="1016" y="16"/>
                </a:lnTo>
                <a:lnTo>
                  <a:pt x="1016" y="16"/>
                </a:lnTo>
                <a:lnTo>
                  <a:pt x="1013" y="15"/>
                </a:lnTo>
                <a:lnTo>
                  <a:pt x="1011" y="13"/>
                </a:lnTo>
                <a:lnTo>
                  <a:pt x="1009" y="9"/>
                </a:lnTo>
                <a:lnTo>
                  <a:pt x="1010" y="10"/>
                </a:lnTo>
                <a:lnTo>
                  <a:pt x="1011" y="12"/>
                </a:lnTo>
                <a:lnTo>
                  <a:pt x="1010" y="6"/>
                </a:lnTo>
                <a:lnTo>
                  <a:pt x="1008" y="1"/>
                </a:lnTo>
                <a:lnTo>
                  <a:pt x="1008" y="1"/>
                </a:lnTo>
                <a:lnTo>
                  <a:pt x="1008" y="3"/>
                </a:lnTo>
                <a:lnTo>
                  <a:pt x="997" y="0"/>
                </a:lnTo>
                <a:lnTo>
                  <a:pt x="986" y="0"/>
                </a:lnTo>
                <a:lnTo>
                  <a:pt x="985" y="3"/>
                </a:lnTo>
                <a:lnTo>
                  <a:pt x="983" y="3"/>
                </a:lnTo>
                <a:lnTo>
                  <a:pt x="980" y="3"/>
                </a:lnTo>
                <a:lnTo>
                  <a:pt x="978" y="3"/>
                </a:lnTo>
                <a:lnTo>
                  <a:pt x="978" y="1"/>
                </a:lnTo>
                <a:lnTo>
                  <a:pt x="978" y="0"/>
                </a:lnTo>
                <a:lnTo>
                  <a:pt x="975" y="0"/>
                </a:lnTo>
                <a:lnTo>
                  <a:pt x="970" y="0"/>
                </a:lnTo>
                <a:lnTo>
                  <a:pt x="971" y="1"/>
                </a:lnTo>
                <a:lnTo>
                  <a:pt x="972" y="1"/>
                </a:lnTo>
                <a:lnTo>
                  <a:pt x="971" y="3"/>
                </a:lnTo>
                <a:lnTo>
                  <a:pt x="972" y="1"/>
                </a:lnTo>
                <a:close/>
                <a:moveTo>
                  <a:pt x="1006" y="38"/>
                </a:moveTo>
                <a:lnTo>
                  <a:pt x="1005" y="40"/>
                </a:lnTo>
                <a:lnTo>
                  <a:pt x="1006" y="38"/>
                </a:lnTo>
                <a:close/>
                <a:moveTo>
                  <a:pt x="1070" y="147"/>
                </a:moveTo>
                <a:lnTo>
                  <a:pt x="1070" y="147"/>
                </a:lnTo>
                <a:lnTo>
                  <a:pt x="1070" y="147"/>
                </a:lnTo>
                <a:close/>
                <a:moveTo>
                  <a:pt x="1070" y="146"/>
                </a:moveTo>
                <a:lnTo>
                  <a:pt x="1069" y="145"/>
                </a:lnTo>
                <a:lnTo>
                  <a:pt x="1070" y="143"/>
                </a:lnTo>
                <a:lnTo>
                  <a:pt x="1070" y="145"/>
                </a:lnTo>
                <a:lnTo>
                  <a:pt x="1071" y="145"/>
                </a:lnTo>
                <a:lnTo>
                  <a:pt x="1070" y="146"/>
                </a:lnTo>
                <a:lnTo>
                  <a:pt x="1070" y="146"/>
                </a:lnTo>
                <a:lnTo>
                  <a:pt x="1070" y="146"/>
                </a:lnTo>
                <a:lnTo>
                  <a:pt x="1070" y="146"/>
                </a:lnTo>
                <a:close/>
                <a:moveTo>
                  <a:pt x="1071" y="143"/>
                </a:moveTo>
                <a:lnTo>
                  <a:pt x="1071" y="143"/>
                </a:lnTo>
                <a:lnTo>
                  <a:pt x="1071" y="142"/>
                </a:lnTo>
                <a:lnTo>
                  <a:pt x="1071" y="143"/>
                </a:lnTo>
                <a:lnTo>
                  <a:pt x="1071" y="143"/>
                </a:lnTo>
                <a:close/>
                <a:moveTo>
                  <a:pt x="1141" y="256"/>
                </a:moveTo>
                <a:lnTo>
                  <a:pt x="1141" y="255"/>
                </a:lnTo>
                <a:lnTo>
                  <a:pt x="1141" y="256"/>
                </a:lnTo>
                <a:close/>
                <a:moveTo>
                  <a:pt x="1142" y="254"/>
                </a:moveTo>
                <a:lnTo>
                  <a:pt x="1142" y="255"/>
                </a:lnTo>
                <a:lnTo>
                  <a:pt x="1141" y="255"/>
                </a:lnTo>
                <a:lnTo>
                  <a:pt x="1141" y="254"/>
                </a:lnTo>
                <a:lnTo>
                  <a:pt x="1142" y="254"/>
                </a:lnTo>
                <a:close/>
                <a:moveTo>
                  <a:pt x="1124" y="192"/>
                </a:moveTo>
                <a:lnTo>
                  <a:pt x="1126" y="195"/>
                </a:lnTo>
                <a:lnTo>
                  <a:pt x="1124" y="196"/>
                </a:lnTo>
                <a:lnTo>
                  <a:pt x="1124" y="194"/>
                </a:lnTo>
                <a:lnTo>
                  <a:pt x="1124" y="192"/>
                </a:lnTo>
                <a:close/>
                <a:moveTo>
                  <a:pt x="1139" y="187"/>
                </a:moveTo>
                <a:lnTo>
                  <a:pt x="1139" y="187"/>
                </a:lnTo>
                <a:lnTo>
                  <a:pt x="1139" y="187"/>
                </a:lnTo>
                <a:close/>
                <a:moveTo>
                  <a:pt x="1131" y="190"/>
                </a:moveTo>
                <a:lnTo>
                  <a:pt x="1132" y="190"/>
                </a:lnTo>
                <a:lnTo>
                  <a:pt x="1132" y="190"/>
                </a:lnTo>
                <a:lnTo>
                  <a:pt x="1132" y="190"/>
                </a:lnTo>
                <a:lnTo>
                  <a:pt x="1132" y="191"/>
                </a:lnTo>
                <a:lnTo>
                  <a:pt x="1131" y="190"/>
                </a:lnTo>
                <a:lnTo>
                  <a:pt x="1131" y="190"/>
                </a:lnTo>
                <a:close/>
                <a:moveTo>
                  <a:pt x="1128" y="172"/>
                </a:moveTo>
                <a:lnTo>
                  <a:pt x="1128" y="172"/>
                </a:lnTo>
                <a:lnTo>
                  <a:pt x="1128" y="172"/>
                </a:lnTo>
                <a:close/>
                <a:moveTo>
                  <a:pt x="1128" y="172"/>
                </a:moveTo>
                <a:lnTo>
                  <a:pt x="1129" y="173"/>
                </a:lnTo>
                <a:lnTo>
                  <a:pt x="1129" y="174"/>
                </a:lnTo>
                <a:lnTo>
                  <a:pt x="1128" y="173"/>
                </a:lnTo>
                <a:lnTo>
                  <a:pt x="1128" y="172"/>
                </a:lnTo>
                <a:close/>
                <a:moveTo>
                  <a:pt x="1125" y="173"/>
                </a:moveTo>
                <a:lnTo>
                  <a:pt x="1124" y="173"/>
                </a:lnTo>
                <a:lnTo>
                  <a:pt x="1123" y="172"/>
                </a:lnTo>
                <a:lnTo>
                  <a:pt x="1123" y="172"/>
                </a:lnTo>
                <a:lnTo>
                  <a:pt x="1123" y="172"/>
                </a:lnTo>
                <a:lnTo>
                  <a:pt x="1124" y="172"/>
                </a:lnTo>
                <a:lnTo>
                  <a:pt x="1125" y="173"/>
                </a:lnTo>
                <a:lnTo>
                  <a:pt x="1125" y="173"/>
                </a:lnTo>
                <a:lnTo>
                  <a:pt x="1125" y="173"/>
                </a:lnTo>
                <a:close/>
                <a:moveTo>
                  <a:pt x="1079" y="147"/>
                </a:moveTo>
                <a:lnTo>
                  <a:pt x="1079" y="148"/>
                </a:lnTo>
                <a:lnTo>
                  <a:pt x="1079" y="147"/>
                </a:lnTo>
                <a:close/>
                <a:moveTo>
                  <a:pt x="1078" y="159"/>
                </a:moveTo>
                <a:lnTo>
                  <a:pt x="1078" y="159"/>
                </a:lnTo>
                <a:lnTo>
                  <a:pt x="1079" y="159"/>
                </a:lnTo>
                <a:lnTo>
                  <a:pt x="1079" y="159"/>
                </a:lnTo>
                <a:lnTo>
                  <a:pt x="1078" y="159"/>
                </a:lnTo>
                <a:close/>
                <a:moveTo>
                  <a:pt x="1095" y="182"/>
                </a:moveTo>
                <a:lnTo>
                  <a:pt x="1095" y="179"/>
                </a:lnTo>
                <a:lnTo>
                  <a:pt x="1095" y="175"/>
                </a:lnTo>
                <a:lnTo>
                  <a:pt x="1098" y="179"/>
                </a:lnTo>
                <a:lnTo>
                  <a:pt x="1099" y="182"/>
                </a:lnTo>
                <a:lnTo>
                  <a:pt x="1098" y="182"/>
                </a:lnTo>
                <a:lnTo>
                  <a:pt x="1095" y="182"/>
                </a:lnTo>
                <a:lnTo>
                  <a:pt x="1095" y="182"/>
                </a:lnTo>
                <a:lnTo>
                  <a:pt x="1095" y="182"/>
                </a:lnTo>
                <a:close/>
                <a:moveTo>
                  <a:pt x="1110" y="192"/>
                </a:moveTo>
                <a:lnTo>
                  <a:pt x="1108" y="191"/>
                </a:lnTo>
                <a:lnTo>
                  <a:pt x="1104" y="190"/>
                </a:lnTo>
                <a:lnTo>
                  <a:pt x="1104" y="184"/>
                </a:lnTo>
                <a:lnTo>
                  <a:pt x="1104" y="179"/>
                </a:lnTo>
                <a:lnTo>
                  <a:pt x="1106" y="180"/>
                </a:lnTo>
                <a:lnTo>
                  <a:pt x="1106" y="181"/>
                </a:lnTo>
                <a:lnTo>
                  <a:pt x="1107" y="181"/>
                </a:lnTo>
                <a:lnTo>
                  <a:pt x="1107" y="180"/>
                </a:lnTo>
                <a:lnTo>
                  <a:pt x="1110" y="186"/>
                </a:lnTo>
                <a:lnTo>
                  <a:pt x="1110" y="192"/>
                </a:lnTo>
                <a:lnTo>
                  <a:pt x="1110" y="190"/>
                </a:lnTo>
                <a:lnTo>
                  <a:pt x="1110" y="192"/>
                </a:lnTo>
                <a:close/>
                <a:moveTo>
                  <a:pt x="1117" y="155"/>
                </a:moveTo>
                <a:lnTo>
                  <a:pt x="1117" y="155"/>
                </a:lnTo>
                <a:lnTo>
                  <a:pt x="1117" y="156"/>
                </a:lnTo>
                <a:lnTo>
                  <a:pt x="1116" y="155"/>
                </a:lnTo>
                <a:lnTo>
                  <a:pt x="1117" y="155"/>
                </a:lnTo>
                <a:lnTo>
                  <a:pt x="1117" y="155"/>
                </a:lnTo>
                <a:lnTo>
                  <a:pt x="1117" y="155"/>
                </a:lnTo>
                <a:close/>
                <a:moveTo>
                  <a:pt x="1109" y="142"/>
                </a:moveTo>
                <a:lnTo>
                  <a:pt x="1110" y="143"/>
                </a:lnTo>
                <a:lnTo>
                  <a:pt x="1110" y="146"/>
                </a:lnTo>
                <a:lnTo>
                  <a:pt x="1109" y="145"/>
                </a:lnTo>
                <a:lnTo>
                  <a:pt x="1108" y="145"/>
                </a:lnTo>
                <a:lnTo>
                  <a:pt x="1108" y="143"/>
                </a:lnTo>
                <a:lnTo>
                  <a:pt x="1109" y="142"/>
                </a:lnTo>
                <a:close/>
                <a:moveTo>
                  <a:pt x="1104" y="133"/>
                </a:moveTo>
                <a:lnTo>
                  <a:pt x="1104" y="133"/>
                </a:lnTo>
                <a:lnTo>
                  <a:pt x="1104" y="133"/>
                </a:lnTo>
                <a:close/>
                <a:moveTo>
                  <a:pt x="1103" y="132"/>
                </a:moveTo>
                <a:lnTo>
                  <a:pt x="1103" y="131"/>
                </a:lnTo>
                <a:lnTo>
                  <a:pt x="1104" y="133"/>
                </a:lnTo>
                <a:lnTo>
                  <a:pt x="1103" y="132"/>
                </a:lnTo>
                <a:lnTo>
                  <a:pt x="1103" y="132"/>
                </a:lnTo>
                <a:close/>
                <a:moveTo>
                  <a:pt x="1099" y="120"/>
                </a:moveTo>
                <a:lnTo>
                  <a:pt x="1099" y="122"/>
                </a:lnTo>
                <a:lnTo>
                  <a:pt x="1099" y="124"/>
                </a:lnTo>
                <a:lnTo>
                  <a:pt x="1098" y="122"/>
                </a:lnTo>
                <a:lnTo>
                  <a:pt x="1096" y="121"/>
                </a:lnTo>
                <a:lnTo>
                  <a:pt x="1098" y="121"/>
                </a:lnTo>
                <a:lnTo>
                  <a:pt x="1099" y="120"/>
                </a:lnTo>
                <a:close/>
                <a:moveTo>
                  <a:pt x="1095" y="138"/>
                </a:moveTo>
                <a:lnTo>
                  <a:pt x="1096" y="138"/>
                </a:lnTo>
                <a:lnTo>
                  <a:pt x="1096" y="137"/>
                </a:lnTo>
                <a:lnTo>
                  <a:pt x="1100" y="142"/>
                </a:lnTo>
                <a:lnTo>
                  <a:pt x="1102" y="146"/>
                </a:lnTo>
                <a:lnTo>
                  <a:pt x="1104" y="150"/>
                </a:lnTo>
                <a:lnTo>
                  <a:pt x="1107" y="151"/>
                </a:lnTo>
                <a:lnTo>
                  <a:pt x="1109" y="156"/>
                </a:lnTo>
                <a:lnTo>
                  <a:pt x="1111" y="162"/>
                </a:lnTo>
                <a:lnTo>
                  <a:pt x="1113" y="166"/>
                </a:lnTo>
                <a:lnTo>
                  <a:pt x="1117" y="171"/>
                </a:lnTo>
                <a:lnTo>
                  <a:pt x="1119" y="172"/>
                </a:lnTo>
                <a:lnTo>
                  <a:pt x="1120" y="172"/>
                </a:lnTo>
                <a:lnTo>
                  <a:pt x="1119" y="173"/>
                </a:lnTo>
                <a:lnTo>
                  <a:pt x="1118" y="174"/>
                </a:lnTo>
                <a:lnTo>
                  <a:pt x="1120" y="176"/>
                </a:lnTo>
                <a:lnTo>
                  <a:pt x="1119" y="179"/>
                </a:lnTo>
                <a:lnTo>
                  <a:pt x="1118" y="178"/>
                </a:lnTo>
                <a:lnTo>
                  <a:pt x="1117" y="176"/>
                </a:lnTo>
                <a:lnTo>
                  <a:pt x="1116" y="174"/>
                </a:lnTo>
                <a:lnTo>
                  <a:pt x="1113" y="172"/>
                </a:lnTo>
                <a:lnTo>
                  <a:pt x="1111" y="169"/>
                </a:lnTo>
                <a:lnTo>
                  <a:pt x="1108" y="165"/>
                </a:lnTo>
                <a:lnTo>
                  <a:pt x="1107" y="162"/>
                </a:lnTo>
                <a:lnTo>
                  <a:pt x="1106" y="158"/>
                </a:lnTo>
                <a:lnTo>
                  <a:pt x="1102" y="154"/>
                </a:lnTo>
                <a:lnTo>
                  <a:pt x="1100" y="149"/>
                </a:lnTo>
                <a:lnTo>
                  <a:pt x="1099" y="148"/>
                </a:lnTo>
                <a:lnTo>
                  <a:pt x="1098" y="148"/>
                </a:lnTo>
                <a:lnTo>
                  <a:pt x="1098" y="147"/>
                </a:lnTo>
                <a:lnTo>
                  <a:pt x="1098" y="146"/>
                </a:lnTo>
                <a:lnTo>
                  <a:pt x="1096" y="142"/>
                </a:lnTo>
                <a:lnTo>
                  <a:pt x="1095" y="140"/>
                </a:lnTo>
                <a:lnTo>
                  <a:pt x="1094" y="140"/>
                </a:lnTo>
                <a:lnTo>
                  <a:pt x="1094" y="141"/>
                </a:lnTo>
                <a:lnTo>
                  <a:pt x="1092" y="137"/>
                </a:lnTo>
                <a:lnTo>
                  <a:pt x="1091" y="133"/>
                </a:lnTo>
                <a:lnTo>
                  <a:pt x="1094" y="133"/>
                </a:lnTo>
                <a:lnTo>
                  <a:pt x="1095" y="138"/>
                </a:lnTo>
                <a:lnTo>
                  <a:pt x="1095" y="138"/>
                </a:lnTo>
                <a:lnTo>
                  <a:pt x="1095" y="138"/>
                </a:lnTo>
                <a:close/>
                <a:moveTo>
                  <a:pt x="1093" y="111"/>
                </a:moveTo>
                <a:lnTo>
                  <a:pt x="1093" y="112"/>
                </a:lnTo>
                <a:lnTo>
                  <a:pt x="1093" y="112"/>
                </a:lnTo>
                <a:lnTo>
                  <a:pt x="1092" y="111"/>
                </a:lnTo>
                <a:lnTo>
                  <a:pt x="1092" y="109"/>
                </a:lnTo>
                <a:lnTo>
                  <a:pt x="1093" y="109"/>
                </a:lnTo>
                <a:lnTo>
                  <a:pt x="1093" y="111"/>
                </a:lnTo>
                <a:close/>
                <a:moveTo>
                  <a:pt x="1091" y="106"/>
                </a:moveTo>
                <a:lnTo>
                  <a:pt x="1091" y="106"/>
                </a:lnTo>
                <a:lnTo>
                  <a:pt x="1091" y="106"/>
                </a:lnTo>
                <a:close/>
                <a:moveTo>
                  <a:pt x="1091" y="132"/>
                </a:moveTo>
                <a:lnTo>
                  <a:pt x="1090" y="131"/>
                </a:lnTo>
                <a:lnTo>
                  <a:pt x="1088" y="130"/>
                </a:lnTo>
                <a:lnTo>
                  <a:pt x="1090" y="130"/>
                </a:lnTo>
                <a:lnTo>
                  <a:pt x="1091" y="132"/>
                </a:lnTo>
                <a:close/>
                <a:moveTo>
                  <a:pt x="1087" y="159"/>
                </a:moveTo>
                <a:lnTo>
                  <a:pt x="1088" y="164"/>
                </a:lnTo>
                <a:lnTo>
                  <a:pt x="1091" y="169"/>
                </a:lnTo>
                <a:lnTo>
                  <a:pt x="1092" y="172"/>
                </a:lnTo>
                <a:lnTo>
                  <a:pt x="1087" y="172"/>
                </a:lnTo>
                <a:lnTo>
                  <a:pt x="1085" y="164"/>
                </a:lnTo>
                <a:lnTo>
                  <a:pt x="1079" y="158"/>
                </a:lnTo>
                <a:lnTo>
                  <a:pt x="1078" y="153"/>
                </a:lnTo>
                <a:lnTo>
                  <a:pt x="1079" y="148"/>
                </a:lnTo>
                <a:lnTo>
                  <a:pt x="1082" y="151"/>
                </a:lnTo>
                <a:lnTo>
                  <a:pt x="1084" y="155"/>
                </a:lnTo>
                <a:lnTo>
                  <a:pt x="1085" y="157"/>
                </a:lnTo>
                <a:lnTo>
                  <a:pt x="1085" y="158"/>
                </a:lnTo>
                <a:lnTo>
                  <a:pt x="1086" y="158"/>
                </a:lnTo>
                <a:lnTo>
                  <a:pt x="1087" y="159"/>
                </a:lnTo>
                <a:lnTo>
                  <a:pt x="1087" y="159"/>
                </a:lnTo>
                <a:lnTo>
                  <a:pt x="1087" y="159"/>
                </a:lnTo>
                <a:close/>
                <a:moveTo>
                  <a:pt x="1078" y="96"/>
                </a:moveTo>
                <a:lnTo>
                  <a:pt x="1078" y="99"/>
                </a:lnTo>
                <a:lnTo>
                  <a:pt x="1080" y="100"/>
                </a:lnTo>
                <a:lnTo>
                  <a:pt x="1079" y="101"/>
                </a:lnTo>
                <a:lnTo>
                  <a:pt x="1078" y="104"/>
                </a:lnTo>
                <a:lnTo>
                  <a:pt x="1077" y="100"/>
                </a:lnTo>
                <a:lnTo>
                  <a:pt x="1078" y="96"/>
                </a:lnTo>
                <a:lnTo>
                  <a:pt x="1078" y="98"/>
                </a:lnTo>
                <a:lnTo>
                  <a:pt x="1078" y="96"/>
                </a:lnTo>
                <a:close/>
                <a:moveTo>
                  <a:pt x="1076" y="88"/>
                </a:moveTo>
                <a:lnTo>
                  <a:pt x="1077" y="87"/>
                </a:lnTo>
                <a:lnTo>
                  <a:pt x="1077" y="88"/>
                </a:lnTo>
                <a:lnTo>
                  <a:pt x="1076" y="88"/>
                </a:lnTo>
                <a:lnTo>
                  <a:pt x="1076" y="88"/>
                </a:lnTo>
                <a:lnTo>
                  <a:pt x="1076" y="88"/>
                </a:lnTo>
                <a:lnTo>
                  <a:pt x="1076" y="88"/>
                </a:lnTo>
                <a:close/>
                <a:moveTo>
                  <a:pt x="1076" y="83"/>
                </a:moveTo>
                <a:lnTo>
                  <a:pt x="1076" y="84"/>
                </a:lnTo>
                <a:lnTo>
                  <a:pt x="1075" y="84"/>
                </a:lnTo>
                <a:lnTo>
                  <a:pt x="1075" y="84"/>
                </a:lnTo>
                <a:lnTo>
                  <a:pt x="1074" y="84"/>
                </a:lnTo>
                <a:lnTo>
                  <a:pt x="1075" y="83"/>
                </a:lnTo>
                <a:lnTo>
                  <a:pt x="1076" y="83"/>
                </a:lnTo>
                <a:lnTo>
                  <a:pt x="1076" y="83"/>
                </a:lnTo>
                <a:lnTo>
                  <a:pt x="1076" y="83"/>
                </a:lnTo>
                <a:close/>
                <a:moveTo>
                  <a:pt x="1065" y="114"/>
                </a:moveTo>
                <a:lnTo>
                  <a:pt x="1065" y="114"/>
                </a:lnTo>
                <a:lnTo>
                  <a:pt x="1063" y="114"/>
                </a:lnTo>
                <a:lnTo>
                  <a:pt x="1063" y="114"/>
                </a:lnTo>
                <a:lnTo>
                  <a:pt x="1065" y="114"/>
                </a:lnTo>
                <a:close/>
                <a:moveTo>
                  <a:pt x="1060" y="112"/>
                </a:moveTo>
                <a:lnTo>
                  <a:pt x="1062" y="112"/>
                </a:lnTo>
                <a:lnTo>
                  <a:pt x="1061" y="113"/>
                </a:lnTo>
                <a:lnTo>
                  <a:pt x="1061" y="113"/>
                </a:lnTo>
                <a:lnTo>
                  <a:pt x="1060" y="112"/>
                </a:lnTo>
                <a:close/>
                <a:moveTo>
                  <a:pt x="1053" y="60"/>
                </a:moveTo>
                <a:lnTo>
                  <a:pt x="1053" y="59"/>
                </a:lnTo>
                <a:lnTo>
                  <a:pt x="1053" y="59"/>
                </a:lnTo>
                <a:lnTo>
                  <a:pt x="1053" y="60"/>
                </a:lnTo>
                <a:lnTo>
                  <a:pt x="1053" y="60"/>
                </a:lnTo>
                <a:close/>
                <a:moveTo>
                  <a:pt x="1055" y="103"/>
                </a:moveTo>
                <a:lnTo>
                  <a:pt x="1055" y="103"/>
                </a:lnTo>
                <a:lnTo>
                  <a:pt x="1055" y="103"/>
                </a:lnTo>
                <a:lnTo>
                  <a:pt x="1055" y="103"/>
                </a:lnTo>
                <a:lnTo>
                  <a:pt x="1055" y="103"/>
                </a:lnTo>
                <a:close/>
                <a:moveTo>
                  <a:pt x="1054" y="60"/>
                </a:moveTo>
                <a:lnTo>
                  <a:pt x="1054" y="60"/>
                </a:lnTo>
                <a:lnTo>
                  <a:pt x="1055" y="60"/>
                </a:lnTo>
                <a:lnTo>
                  <a:pt x="1054" y="62"/>
                </a:lnTo>
                <a:lnTo>
                  <a:pt x="1054" y="60"/>
                </a:lnTo>
                <a:close/>
                <a:moveTo>
                  <a:pt x="1054" y="55"/>
                </a:moveTo>
                <a:lnTo>
                  <a:pt x="1054" y="55"/>
                </a:lnTo>
                <a:lnTo>
                  <a:pt x="1055" y="56"/>
                </a:lnTo>
                <a:lnTo>
                  <a:pt x="1054" y="56"/>
                </a:lnTo>
                <a:lnTo>
                  <a:pt x="1054" y="55"/>
                </a:lnTo>
                <a:lnTo>
                  <a:pt x="1054" y="55"/>
                </a:lnTo>
                <a:lnTo>
                  <a:pt x="1054" y="55"/>
                </a:lnTo>
                <a:close/>
                <a:moveTo>
                  <a:pt x="1053" y="55"/>
                </a:moveTo>
                <a:lnTo>
                  <a:pt x="1054" y="57"/>
                </a:lnTo>
                <a:lnTo>
                  <a:pt x="1053" y="59"/>
                </a:lnTo>
                <a:lnTo>
                  <a:pt x="1053" y="57"/>
                </a:lnTo>
                <a:lnTo>
                  <a:pt x="1052" y="56"/>
                </a:lnTo>
                <a:lnTo>
                  <a:pt x="1053" y="56"/>
                </a:lnTo>
                <a:lnTo>
                  <a:pt x="1053" y="55"/>
                </a:lnTo>
                <a:close/>
                <a:moveTo>
                  <a:pt x="1045" y="47"/>
                </a:moveTo>
                <a:lnTo>
                  <a:pt x="1043" y="47"/>
                </a:lnTo>
                <a:lnTo>
                  <a:pt x="1045" y="47"/>
                </a:lnTo>
                <a:close/>
                <a:moveTo>
                  <a:pt x="1038" y="70"/>
                </a:moveTo>
                <a:lnTo>
                  <a:pt x="1038" y="71"/>
                </a:lnTo>
                <a:lnTo>
                  <a:pt x="1038" y="70"/>
                </a:lnTo>
                <a:close/>
                <a:moveTo>
                  <a:pt x="1030" y="30"/>
                </a:moveTo>
                <a:lnTo>
                  <a:pt x="1030" y="31"/>
                </a:lnTo>
                <a:lnTo>
                  <a:pt x="1030" y="33"/>
                </a:lnTo>
                <a:lnTo>
                  <a:pt x="1029" y="31"/>
                </a:lnTo>
                <a:lnTo>
                  <a:pt x="1030" y="30"/>
                </a:lnTo>
                <a:close/>
                <a:moveTo>
                  <a:pt x="1016" y="17"/>
                </a:moveTo>
                <a:lnTo>
                  <a:pt x="1017" y="18"/>
                </a:lnTo>
                <a:lnTo>
                  <a:pt x="1017" y="20"/>
                </a:lnTo>
                <a:lnTo>
                  <a:pt x="1017" y="18"/>
                </a:lnTo>
                <a:lnTo>
                  <a:pt x="1016" y="17"/>
                </a:lnTo>
                <a:close/>
                <a:moveTo>
                  <a:pt x="1014" y="16"/>
                </a:moveTo>
                <a:lnTo>
                  <a:pt x="1016" y="16"/>
                </a:lnTo>
                <a:lnTo>
                  <a:pt x="1016" y="17"/>
                </a:lnTo>
                <a:lnTo>
                  <a:pt x="1014" y="17"/>
                </a:lnTo>
                <a:lnTo>
                  <a:pt x="1014" y="16"/>
                </a:lnTo>
                <a:close/>
                <a:moveTo>
                  <a:pt x="1003" y="4"/>
                </a:moveTo>
                <a:lnTo>
                  <a:pt x="1004" y="4"/>
                </a:lnTo>
                <a:lnTo>
                  <a:pt x="1005" y="5"/>
                </a:lnTo>
                <a:lnTo>
                  <a:pt x="1003" y="5"/>
                </a:lnTo>
                <a:lnTo>
                  <a:pt x="1003" y="4"/>
                </a:lnTo>
                <a:close/>
                <a:moveTo>
                  <a:pt x="984" y="4"/>
                </a:moveTo>
                <a:lnTo>
                  <a:pt x="985" y="4"/>
                </a:lnTo>
                <a:lnTo>
                  <a:pt x="985" y="4"/>
                </a:lnTo>
                <a:lnTo>
                  <a:pt x="986" y="4"/>
                </a:lnTo>
                <a:lnTo>
                  <a:pt x="986" y="5"/>
                </a:lnTo>
                <a:lnTo>
                  <a:pt x="986" y="5"/>
                </a:lnTo>
                <a:lnTo>
                  <a:pt x="985" y="6"/>
                </a:lnTo>
                <a:lnTo>
                  <a:pt x="984" y="5"/>
                </a:lnTo>
                <a:lnTo>
                  <a:pt x="984" y="4"/>
                </a:lnTo>
                <a:close/>
                <a:moveTo>
                  <a:pt x="978" y="6"/>
                </a:moveTo>
                <a:lnTo>
                  <a:pt x="978" y="6"/>
                </a:lnTo>
                <a:lnTo>
                  <a:pt x="978" y="6"/>
                </a:lnTo>
                <a:close/>
                <a:moveTo>
                  <a:pt x="976" y="5"/>
                </a:moveTo>
                <a:lnTo>
                  <a:pt x="977" y="6"/>
                </a:lnTo>
                <a:lnTo>
                  <a:pt x="977" y="6"/>
                </a:lnTo>
                <a:lnTo>
                  <a:pt x="976" y="6"/>
                </a:lnTo>
                <a:lnTo>
                  <a:pt x="976" y="5"/>
                </a:lnTo>
                <a:close/>
                <a:moveTo>
                  <a:pt x="1129" y="198"/>
                </a:moveTo>
                <a:lnTo>
                  <a:pt x="1129" y="200"/>
                </a:lnTo>
                <a:lnTo>
                  <a:pt x="1132" y="204"/>
                </a:lnTo>
                <a:lnTo>
                  <a:pt x="1131" y="201"/>
                </a:lnTo>
                <a:lnTo>
                  <a:pt x="1129" y="198"/>
                </a:lnTo>
                <a:close/>
                <a:moveTo>
                  <a:pt x="1140" y="264"/>
                </a:moveTo>
                <a:lnTo>
                  <a:pt x="1139" y="262"/>
                </a:lnTo>
                <a:lnTo>
                  <a:pt x="1140" y="264"/>
                </a:lnTo>
                <a:close/>
                <a:moveTo>
                  <a:pt x="1134" y="253"/>
                </a:moveTo>
                <a:lnTo>
                  <a:pt x="1135" y="254"/>
                </a:lnTo>
                <a:lnTo>
                  <a:pt x="1135" y="255"/>
                </a:lnTo>
                <a:lnTo>
                  <a:pt x="1135" y="254"/>
                </a:lnTo>
                <a:lnTo>
                  <a:pt x="1134" y="253"/>
                </a:lnTo>
                <a:close/>
                <a:moveTo>
                  <a:pt x="1128" y="257"/>
                </a:moveTo>
                <a:lnTo>
                  <a:pt x="1127" y="256"/>
                </a:lnTo>
                <a:lnTo>
                  <a:pt x="1126" y="254"/>
                </a:lnTo>
                <a:lnTo>
                  <a:pt x="1127" y="257"/>
                </a:lnTo>
                <a:lnTo>
                  <a:pt x="1128" y="257"/>
                </a:lnTo>
                <a:close/>
                <a:moveTo>
                  <a:pt x="1190" y="355"/>
                </a:moveTo>
                <a:lnTo>
                  <a:pt x="1189" y="356"/>
                </a:lnTo>
                <a:lnTo>
                  <a:pt x="1189" y="358"/>
                </a:lnTo>
                <a:lnTo>
                  <a:pt x="1190" y="356"/>
                </a:lnTo>
                <a:lnTo>
                  <a:pt x="1190" y="355"/>
                </a:lnTo>
                <a:lnTo>
                  <a:pt x="1190" y="355"/>
                </a:lnTo>
                <a:lnTo>
                  <a:pt x="1190" y="355"/>
                </a:lnTo>
                <a:close/>
                <a:moveTo>
                  <a:pt x="1187" y="319"/>
                </a:moveTo>
                <a:lnTo>
                  <a:pt x="1187" y="320"/>
                </a:lnTo>
                <a:lnTo>
                  <a:pt x="1186" y="319"/>
                </a:lnTo>
                <a:lnTo>
                  <a:pt x="1186" y="321"/>
                </a:lnTo>
                <a:lnTo>
                  <a:pt x="1187" y="321"/>
                </a:lnTo>
                <a:lnTo>
                  <a:pt x="1187" y="320"/>
                </a:lnTo>
                <a:lnTo>
                  <a:pt x="1187" y="319"/>
                </a:lnTo>
                <a:close/>
                <a:moveTo>
                  <a:pt x="1185" y="352"/>
                </a:moveTo>
                <a:lnTo>
                  <a:pt x="1185" y="353"/>
                </a:lnTo>
                <a:lnTo>
                  <a:pt x="1184" y="353"/>
                </a:lnTo>
                <a:lnTo>
                  <a:pt x="1185" y="352"/>
                </a:lnTo>
                <a:lnTo>
                  <a:pt x="1185" y="352"/>
                </a:lnTo>
                <a:close/>
                <a:moveTo>
                  <a:pt x="1176" y="352"/>
                </a:moveTo>
                <a:lnTo>
                  <a:pt x="1176" y="352"/>
                </a:lnTo>
                <a:lnTo>
                  <a:pt x="1176" y="352"/>
                </a:lnTo>
                <a:close/>
                <a:moveTo>
                  <a:pt x="1179" y="339"/>
                </a:moveTo>
                <a:lnTo>
                  <a:pt x="1181" y="339"/>
                </a:lnTo>
                <a:lnTo>
                  <a:pt x="1179" y="339"/>
                </a:lnTo>
                <a:close/>
                <a:moveTo>
                  <a:pt x="1181" y="361"/>
                </a:moveTo>
                <a:lnTo>
                  <a:pt x="1179" y="360"/>
                </a:lnTo>
                <a:lnTo>
                  <a:pt x="1179" y="358"/>
                </a:lnTo>
                <a:lnTo>
                  <a:pt x="1181" y="360"/>
                </a:lnTo>
                <a:lnTo>
                  <a:pt x="1182" y="362"/>
                </a:lnTo>
                <a:lnTo>
                  <a:pt x="1181" y="362"/>
                </a:lnTo>
                <a:lnTo>
                  <a:pt x="1181" y="361"/>
                </a:lnTo>
                <a:lnTo>
                  <a:pt x="1181" y="361"/>
                </a:lnTo>
                <a:lnTo>
                  <a:pt x="1181" y="361"/>
                </a:lnTo>
                <a:close/>
                <a:moveTo>
                  <a:pt x="1199" y="363"/>
                </a:moveTo>
                <a:lnTo>
                  <a:pt x="1199" y="364"/>
                </a:lnTo>
                <a:lnTo>
                  <a:pt x="1199" y="365"/>
                </a:lnTo>
                <a:lnTo>
                  <a:pt x="1200" y="363"/>
                </a:lnTo>
                <a:lnTo>
                  <a:pt x="1199" y="363"/>
                </a:lnTo>
                <a:close/>
                <a:moveTo>
                  <a:pt x="1193" y="280"/>
                </a:moveTo>
                <a:lnTo>
                  <a:pt x="1194" y="281"/>
                </a:lnTo>
                <a:lnTo>
                  <a:pt x="1193" y="280"/>
                </a:lnTo>
                <a:close/>
                <a:moveTo>
                  <a:pt x="1190" y="349"/>
                </a:moveTo>
                <a:lnTo>
                  <a:pt x="1191" y="350"/>
                </a:lnTo>
                <a:lnTo>
                  <a:pt x="1190" y="349"/>
                </a:lnTo>
                <a:close/>
                <a:moveTo>
                  <a:pt x="1190" y="341"/>
                </a:moveTo>
                <a:lnTo>
                  <a:pt x="1190" y="342"/>
                </a:lnTo>
                <a:lnTo>
                  <a:pt x="1190" y="345"/>
                </a:lnTo>
                <a:lnTo>
                  <a:pt x="1191" y="345"/>
                </a:lnTo>
                <a:lnTo>
                  <a:pt x="1191" y="345"/>
                </a:lnTo>
                <a:lnTo>
                  <a:pt x="1191" y="342"/>
                </a:lnTo>
                <a:lnTo>
                  <a:pt x="1190" y="341"/>
                </a:lnTo>
                <a:lnTo>
                  <a:pt x="1190" y="341"/>
                </a:lnTo>
                <a:lnTo>
                  <a:pt x="1190" y="341"/>
                </a:lnTo>
                <a:close/>
                <a:moveTo>
                  <a:pt x="1177" y="375"/>
                </a:moveTo>
                <a:lnTo>
                  <a:pt x="1173" y="377"/>
                </a:lnTo>
                <a:lnTo>
                  <a:pt x="1168" y="378"/>
                </a:lnTo>
                <a:lnTo>
                  <a:pt x="1165" y="378"/>
                </a:lnTo>
                <a:lnTo>
                  <a:pt x="1166" y="378"/>
                </a:lnTo>
                <a:lnTo>
                  <a:pt x="1165" y="377"/>
                </a:lnTo>
                <a:lnTo>
                  <a:pt x="1164" y="377"/>
                </a:lnTo>
                <a:lnTo>
                  <a:pt x="1162" y="377"/>
                </a:lnTo>
                <a:lnTo>
                  <a:pt x="1160" y="378"/>
                </a:lnTo>
                <a:lnTo>
                  <a:pt x="1157" y="377"/>
                </a:lnTo>
                <a:lnTo>
                  <a:pt x="1153" y="373"/>
                </a:lnTo>
                <a:lnTo>
                  <a:pt x="1153" y="374"/>
                </a:lnTo>
                <a:lnTo>
                  <a:pt x="1152" y="374"/>
                </a:lnTo>
                <a:lnTo>
                  <a:pt x="1151" y="372"/>
                </a:lnTo>
                <a:lnTo>
                  <a:pt x="1151" y="371"/>
                </a:lnTo>
                <a:lnTo>
                  <a:pt x="1151" y="372"/>
                </a:lnTo>
                <a:lnTo>
                  <a:pt x="1151" y="374"/>
                </a:lnTo>
                <a:lnTo>
                  <a:pt x="1152" y="377"/>
                </a:lnTo>
                <a:lnTo>
                  <a:pt x="1153" y="378"/>
                </a:lnTo>
                <a:lnTo>
                  <a:pt x="1152" y="379"/>
                </a:lnTo>
                <a:lnTo>
                  <a:pt x="1151" y="379"/>
                </a:lnTo>
                <a:lnTo>
                  <a:pt x="1150" y="380"/>
                </a:lnTo>
                <a:lnTo>
                  <a:pt x="1150" y="381"/>
                </a:lnTo>
                <a:lnTo>
                  <a:pt x="1150" y="382"/>
                </a:lnTo>
                <a:lnTo>
                  <a:pt x="1151" y="381"/>
                </a:lnTo>
                <a:lnTo>
                  <a:pt x="1152" y="381"/>
                </a:lnTo>
                <a:lnTo>
                  <a:pt x="1153" y="381"/>
                </a:lnTo>
                <a:lnTo>
                  <a:pt x="1154" y="383"/>
                </a:lnTo>
                <a:lnTo>
                  <a:pt x="1157" y="385"/>
                </a:lnTo>
                <a:lnTo>
                  <a:pt x="1159" y="383"/>
                </a:lnTo>
                <a:lnTo>
                  <a:pt x="1161" y="383"/>
                </a:lnTo>
                <a:lnTo>
                  <a:pt x="1161" y="383"/>
                </a:lnTo>
                <a:lnTo>
                  <a:pt x="1162" y="385"/>
                </a:lnTo>
                <a:lnTo>
                  <a:pt x="1164" y="382"/>
                </a:lnTo>
                <a:lnTo>
                  <a:pt x="1165" y="380"/>
                </a:lnTo>
                <a:lnTo>
                  <a:pt x="1166" y="380"/>
                </a:lnTo>
                <a:lnTo>
                  <a:pt x="1166" y="380"/>
                </a:lnTo>
                <a:lnTo>
                  <a:pt x="1167" y="380"/>
                </a:lnTo>
                <a:lnTo>
                  <a:pt x="1168" y="381"/>
                </a:lnTo>
                <a:lnTo>
                  <a:pt x="1167" y="380"/>
                </a:lnTo>
                <a:lnTo>
                  <a:pt x="1167" y="380"/>
                </a:lnTo>
                <a:lnTo>
                  <a:pt x="1172" y="379"/>
                </a:lnTo>
                <a:lnTo>
                  <a:pt x="1175" y="378"/>
                </a:lnTo>
                <a:lnTo>
                  <a:pt x="1177" y="377"/>
                </a:lnTo>
                <a:lnTo>
                  <a:pt x="1177" y="375"/>
                </a:lnTo>
                <a:close/>
                <a:moveTo>
                  <a:pt x="1153" y="381"/>
                </a:moveTo>
                <a:lnTo>
                  <a:pt x="1153" y="381"/>
                </a:lnTo>
                <a:lnTo>
                  <a:pt x="1153" y="381"/>
                </a:lnTo>
                <a:lnTo>
                  <a:pt x="1153" y="381"/>
                </a:lnTo>
                <a:lnTo>
                  <a:pt x="1153" y="381"/>
                </a:lnTo>
                <a:close/>
                <a:moveTo>
                  <a:pt x="1157" y="378"/>
                </a:moveTo>
                <a:lnTo>
                  <a:pt x="1156" y="379"/>
                </a:lnTo>
                <a:lnTo>
                  <a:pt x="1153" y="380"/>
                </a:lnTo>
                <a:lnTo>
                  <a:pt x="1153" y="380"/>
                </a:lnTo>
                <a:lnTo>
                  <a:pt x="1153" y="380"/>
                </a:lnTo>
                <a:lnTo>
                  <a:pt x="1154" y="379"/>
                </a:lnTo>
                <a:lnTo>
                  <a:pt x="1156" y="377"/>
                </a:lnTo>
                <a:lnTo>
                  <a:pt x="1157" y="378"/>
                </a:lnTo>
                <a:lnTo>
                  <a:pt x="1157" y="378"/>
                </a:lnTo>
                <a:close/>
                <a:moveTo>
                  <a:pt x="1157" y="378"/>
                </a:moveTo>
                <a:lnTo>
                  <a:pt x="1157" y="378"/>
                </a:lnTo>
                <a:lnTo>
                  <a:pt x="1157" y="378"/>
                </a:lnTo>
                <a:close/>
                <a:moveTo>
                  <a:pt x="1160" y="379"/>
                </a:moveTo>
                <a:lnTo>
                  <a:pt x="1159" y="379"/>
                </a:lnTo>
                <a:lnTo>
                  <a:pt x="1158" y="380"/>
                </a:lnTo>
                <a:lnTo>
                  <a:pt x="1159" y="379"/>
                </a:lnTo>
                <a:lnTo>
                  <a:pt x="1158" y="379"/>
                </a:lnTo>
                <a:lnTo>
                  <a:pt x="1159" y="379"/>
                </a:lnTo>
                <a:lnTo>
                  <a:pt x="1160" y="379"/>
                </a:lnTo>
                <a:close/>
                <a:moveTo>
                  <a:pt x="1162" y="381"/>
                </a:moveTo>
                <a:lnTo>
                  <a:pt x="1162" y="382"/>
                </a:lnTo>
                <a:lnTo>
                  <a:pt x="1162" y="382"/>
                </a:lnTo>
                <a:lnTo>
                  <a:pt x="1162" y="381"/>
                </a:lnTo>
                <a:lnTo>
                  <a:pt x="1164" y="380"/>
                </a:lnTo>
                <a:lnTo>
                  <a:pt x="1164" y="380"/>
                </a:lnTo>
                <a:lnTo>
                  <a:pt x="1162" y="381"/>
                </a:lnTo>
                <a:close/>
                <a:moveTo>
                  <a:pt x="1123" y="378"/>
                </a:moveTo>
                <a:lnTo>
                  <a:pt x="1121" y="378"/>
                </a:lnTo>
                <a:lnTo>
                  <a:pt x="1120" y="378"/>
                </a:lnTo>
                <a:lnTo>
                  <a:pt x="1120" y="379"/>
                </a:lnTo>
                <a:lnTo>
                  <a:pt x="1121" y="379"/>
                </a:lnTo>
                <a:lnTo>
                  <a:pt x="1123" y="379"/>
                </a:lnTo>
                <a:lnTo>
                  <a:pt x="1124" y="378"/>
                </a:lnTo>
                <a:lnTo>
                  <a:pt x="1126" y="380"/>
                </a:lnTo>
                <a:lnTo>
                  <a:pt x="1127" y="381"/>
                </a:lnTo>
                <a:lnTo>
                  <a:pt x="1127" y="380"/>
                </a:lnTo>
                <a:lnTo>
                  <a:pt x="1126" y="379"/>
                </a:lnTo>
                <a:lnTo>
                  <a:pt x="1120" y="375"/>
                </a:lnTo>
                <a:lnTo>
                  <a:pt x="1113" y="374"/>
                </a:lnTo>
                <a:lnTo>
                  <a:pt x="1109" y="372"/>
                </a:lnTo>
                <a:lnTo>
                  <a:pt x="1104" y="371"/>
                </a:lnTo>
                <a:lnTo>
                  <a:pt x="1106" y="372"/>
                </a:lnTo>
                <a:lnTo>
                  <a:pt x="1107" y="372"/>
                </a:lnTo>
                <a:lnTo>
                  <a:pt x="1108" y="375"/>
                </a:lnTo>
                <a:lnTo>
                  <a:pt x="1109" y="378"/>
                </a:lnTo>
                <a:lnTo>
                  <a:pt x="1110" y="375"/>
                </a:lnTo>
                <a:lnTo>
                  <a:pt x="1112" y="375"/>
                </a:lnTo>
                <a:lnTo>
                  <a:pt x="1116" y="379"/>
                </a:lnTo>
                <a:lnTo>
                  <a:pt x="1118" y="380"/>
                </a:lnTo>
                <a:lnTo>
                  <a:pt x="1118" y="379"/>
                </a:lnTo>
                <a:lnTo>
                  <a:pt x="1119" y="378"/>
                </a:lnTo>
                <a:lnTo>
                  <a:pt x="1120" y="377"/>
                </a:lnTo>
                <a:lnTo>
                  <a:pt x="1123" y="378"/>
                </a:lnTo>
                <a:close/>
                <a:moveTo>
                  <a:pt x="1123" y="378"/>
                </a:moveTo>
                <a:lnTo>
                  <a:pt x="1123" y="378"/>
                </a:lnTo>
                <a:lnTo>
                  <a:pt x="1123" y="378"/>
                </a:lnTo>
                <a:lnTo>
                  <a:pt x="1123" y="378"/>
                </a:lnTo>
                <a:lnTo>
                  <a:pt x="1123" y="378"/>
                </a:lnTo>
                <a:close/>
                <a:moveTo>
                  <a:pt x="1019" y="166"/>
                </a:moveTo>
                <a:lnTo>
                  <a:pt x="1018" y="166"/>
                </a:lnTo>
                <a:lnTo>
                  <a:pt x="1018" y="165"/>
                </a:lnTo>
                <a:lnTo>
                  <a:pt x="1018" y="165"/>
                </a:lnTo>
                <a:lnTo>
                  <a:pt x="1017" y="165"/>
                </a:lnTo>
                <a:lnTo>
                  <a:pt x="1018" y="166"/>
                </a:lnTo>
                <a:lnTo>
                  <a:pt x="1019" y="167"/>
                </a:lnTo>
                <a:lnTo>
                  <a:pt x="1019" y="167"/>
                </a:lnTo>
                <a:lnTo>
                  <a:pt x="1019" y="166"/>
                </a:lnTo>
                <a:close/>
                <a:moveTo>
                  <a:pt x="1019" y="170"/>
                </a:moveTo>
                <a:lnTo>
                  <a:pt x="1021" y="171"/>
                </a:lnTo>
                <a:lnTo>
                  <a:pt x="1022" y="172"/>
                </a:lnTo>
                <a:lnTo>
                  <a:pt x="1021" y="170"/>
                </a:lnTo>
                <a:lnTo>
                  <a:pt x="1019" y="170"/>
                </a:lnTo>
                <a:close/>
                <a:moveTo>
                  <a:pt x="1042" y="201"/>
                </a:moveTo>
                <a:lnTo>
                  <a:pt x="1045" y="208"/>
                </a:lnTo>
                <a:lnTo>
                  <a:pt x="1050" y="214"/>
                </a:lnTo>
                <a:lnTo>
                  <a:pt x="1046" y="208"/>
                </a:lnTo>
                <a:lnTo>
                  <a:pt x="1042" y="201"/>
                </a:lnTo>
                <a:lnTo>
                  <a:pt x="1042" y="201"/>
                </a:lnTo>
                <a:lnTo>
                  <a:pt x="1042" y="201"/>
                </a:lnTo>
                <a:close/>
                <a:moveTo>
                  <a:pt x="1038" y="196"/>
                </a:moveTo>
                <a:lnTo>
                  <a:pt x="1038" y="197"/>
                </a:lnTo>
                <a:lnTo>
                  <a:pt x="1038" y="198"/>
                </a:lnTo>
                <a:lnTo>
                  <a:pt x="1038" y="197"/>
                </a:lnTo>
                <a:lnTo>
                  <a:pt x="1038" y="196"/>
                </a:lnTo>
                <a:close/>
                <a:moveTo>
                  <a:pt x="1158" y="357"/>
                </a:moveTo>
                <a:lnTo>
                  <a:pt x="1158" y="356"/>
                </a:lnTo>
                <a:lnTo>
                  <a:pt x="1158" y="357"/>
                </a:lnTo>
                <a:lnTo>
                  <a:pt x="1158" y="357"/>
                </a:lnTo>
                <a:lnTo>
                  <a:pt x="1158" y="357"/>
                </a:lnTo>
                <a:close/>
                <a:moveTo>
                  <a:pt x="1158" y="356"/>
                </a:moveTo>
                <a:lnTo>
                  <a:pt x="1156" y="352"/>
                </a:lnTo>
                <a:lnTo>
                  <a:pt x="1156" y="347"/>
                </a:lnTo>
                <a:lnTo>
                  <a:pt x="1156" y="346"/>
                </a:lnTo>
                <a:lnTo>
                  <a:pt x="1157" y="346"/>
                </a:lnTo>
                <a:lnTo>
                  <a:pt x="1158" y="350"/>
                </a:lnTo>
                <a:lnTo>
                  <a:pt x="1159" y="355"/>
                </a:lnTo>
                <a:lnTo>
                  <a:pt x="1158" y="355"/>
                </a:lnTo>
                <a:lnTo>
                  <a:pt x="1158" y="356"/>
                </a:lnTo>
                <a:lnTo>
                  <a:pt x="1158" y="356"/>
                </a:lnTo>
                <a:lnTo>
                  <a:pt x="1158" y="356"/>
                </a:lnTo>
                <a:close/>
                <a:moveTo>
                  <a:pt x="1156" y="321"/>
                </a:moveTo>
                <a:lnTo>
                  <a:pt x="1156" y="321"/>
                </a:lnTo>
                <a:lnTo>
                  <a:pt x="1156" y="321"/>
                </a:lnTo>
                <a:close/>
                <a:moveTo>
                  <a:pt x="1156" y="329"/>
                </a:moveTo>
                <a:lnTo>
                  <a:pt x="1158" y="332"/>
                </a:lnTo>
                <a:lnTo>
                  <a:pt x="1159" y="336"/>
                </a:lnTo>
                <a:lnTo>
                  <a:pt x="1159" y="337"/>
                </a:lnTo>
                <a:lnTo>
                  <a:pt x="1159" y="338"/>
                </a:lnTo>
                <a:lnTo>
                  <a:pt x="1159" y="340"/>
                </a:lnTo>
                <a:lnTo>
                  <a:pt x="1158" y="341"/>
                </a:lnTo>
                <a:lnTo>
                  <a:pt x="1158" y="340"/>
                </a:lnTo>
                <a:lnTo>
                  <a:pt x="1158" y="340"/>
                </a:lnTo>
                <a:lnTo>
                  <a:pt x="1157" y="341"/>
                </a:lnTo>
                <a:lnTo>
                  <a:pt x="1157" y="345"/>
                </a:lnTo>
                <a:lnTo>
                  <a:pt x="1156" y="345"/>
                </a:lnTo>
                <a:lnTo>
                  <a:pt x="1154" y="341"/>
                </a:lnTo>
                <a:lnTo>
                  <a:pt x="1156" y="340"/>
                </a:lnTo>
                <a:lnTo>
                  <a:pt x="1156" y="338"/>
                </a:lnTo>
                <a:lnTo>
                  <a:pt x="1156" y="337"/>
                </a:lnTo>
                <a:lnTo>
                  <a:pt x="1156" y="336"/>
                </a:lnTo>
                <a:lnTo>
                  <a:pt x="1154" y="332"/>
                </a:lnTo>
                <a:lnTo>
                  <a:pt x="1156" y="329"/>
                </a:lnTo>
                <a:lnTo>
                  <a:pt x="1154" y="329"/>
                </a:lnTo>
                <a:lnTo>
                  <a:pt x="1156" y="329"/>
                </a:lnTo>
                <a:close/>
                <a:moveTo>
                  <a:pt x="1113" y="375"/>
                </a:moveTo>
                <a:lnTo>
                  <a:pt x="1113" y="375"/>
                </a:lnTo>
                <a:lnTo>
                  <a:pt x="1113" y="375"/>
                </a:lnTo>
                <a:lnTo>
                  <a:pt x="1113" y="375"/>
                </a:lnTo>
                <a:lnTo>
                  <a:pt x="1113" y="375"/>
                </a:lnTo>
                <a:close/>
                <a:moveTo>
                  <a:pt x="1117" y="378"/>
                </a:moveTo>
                <a:lnTo>
                  <a:pt x="1116" y="377"/>
                </a:lnTo>
                <a:lnTo>
                  <a:pt x="1113" y="375"/>
                </a:lnTo>
                <a:lnTo>
                  <a:pt x="1117" y="375"/>
                </a:lnTo>
                <a:lnTo>
                  <a:pt x="1117" y="378"/>
                </a:lnTo>
                <a:close/>
                <a:moveTo>
                  <a:pt x="1142" y="373"/>
                </a:moveTo>
                <a:lnTo>
                  <a:pt x="1142" y="373"/>
                </a:lnTo>
                <a:lnTo>
                  <a:pt x="1142" y="372"/>
                </a:lnTo>
                <a:lnTo>
                  <a:pt x="1141" y="372"/>
                </a:lnTo>
                <a:lnTo>
                  <a:pt x="1140" y="373"/>
                </a:lnTo>
                <a:lnTo>
                  <a:pt x="1142" y="374"/>
                </a:lnTo>
                <a:lnTo>
                  <a:pt x="1143" y="374"/>
                </a:lnTo>
                <a:lnTo>
                  <a:pt x="1142" y="373"/>
                </a:lnTo>
                <a:lnTo>
                  <a:pt x="1142" y="373"/>
                </a:lnTo>
                <a:lnTo>
                  <a:pt x="1142" y="373"/>
                </a:lnTo>
                <a:lnTo>
                  <a:pt x="1142" y="373"/>
                </a:lnTo>
                <a:close/>
                <a:moveTo>
                  <a:pt x="1123" y="366"/>
                </a:moveTo>
                <a:lnTo>
                  <a:pt x="1120" y="365"/>
                </a:lnTo>
                <a:lnTo>
                  <a:pt x="1118" y="366"/>
                </a:lnTo>
                <a:lnTo>
                  <a:pt x="1120" y="367"/>
                </a:lnTo>
                <a:lnTo>
                  <a:pt x="1123" y="367"/>
                </a:lnTo>
                <a:lnTo>
                  <a:pt x="1121" y="366"/>
                </a:lnTo>
                <a:lnTo>
                  <a:pt x="1123" y="366"/>
                </a:lnTo>
                <a:lnTo>
                  <a:pt x="1121" y="366"/>
                </a:lnTo>
                <a:lnTo>
                  <a:pt x="1123" y="366"/>
                </a:lnTo>
                <a:close/>
                <a:moveTo>
                  <a:pt x="1063" y="120"/>
                </a:moveTo>
                <a:lnTo>
                  <a:pt x="1065" y="120"/>
                </a:lnTo>
                <a:lnTo>
                  <a:pt x="1065" y="121"/>
                </a:lnTo>
                <a:lnTo>
                  <a:pt x="1066" y="121"/>
                </a:lnTo>
                <a:lnTo>
                  <a:pt x="1067" y="121"/>
                </a:lnTo>
                <a:lnTo>
                  <a:pt x="1066" y="118"/>
                </a:lnTo>
                <a:lnTo>
                  <a:pt x="1065" y="117"/>
                </a:lnTo>
                <a:lnTo>
                  <a:pt x="1065" y="118"/>
                </a:lnTo>
                <a:lnTo>
                  <a:pt x="1063" y="120"/>
                </a:lnTo>
                <a:lnTo>
                  <a:pt x="1065" y="118"/>
                </a:lnTo>
                <a:lnTo>
                  <a:pt x="1063" y="120"/>
                </a:lnTo>
                <a:close/>
                <a:moveTo>
                  <a:pt x="303" y="497"/>
                </a:moveTo>
                <a:lnTo>
                  <a:pt x="302" y="495"/>
                </a:lnTo>
                <a:lnTo>
                  <a:pt x="300" y="493"/>
                </a:lnTo>
                <a:lnTo>
                  <a:pt x="303" y="497"/>
                </a:lnTo>
                <a:lnTo>
                  <a:pt x="307" y="500"/>
                </a:lnTo>
                <a:lnTo>
                  <a:pt x="304" y="498"/>
                </a:lnTo>
                <a:lnTo>
                  <a:pt x="303" y="497"/>
                </a:lnTo>
                <a:lnTo>
                  <a:pt x="303" y="497"/>
                </a:lnTo>
                <a:lnTo>
                  <a:pt x="303" y="497"/>
                </a:lnTo>
                <a:close/>
                <a:moveTo>
                  <a:pt x="313" y="503"/>
                </a:moveTo>
                <a:lnTo>
                  <a:pt x="313" y="502"/>
                </a:lnTo>
                <a:lnTo>
                  <a:pt x="312" y="500"/>
                </a:lnTo>
                <a:lnTo>
                  <a:pt x="312" y="502"/>
                </a:lnTo>
                <a:lnTo>
                  <a:pt x="313" y="503"/>
                </a:lnTo>
                <a:lnTo>
                  <a:pt x="315" y="503"/>
                </a:lnTo>
                <a:lnTo>
                  <a:pt x="313" y="503"/>
                </a:lnTo>
                <a:close/>
                <a:moveTo>
                  <a:pt x="274" y="438"/>
                </a:moveTo>
                <a:lnTo>
                  <a:pt x="271" y="438"/>
                </a:lnTo>
                <a:lnTo>
                  <a:pt x="271" y="439"/>
                </a:lnTo>
                <a:lnTo>
                  <a:pt x="272" y="439"/>
                </a:lnTo>
                <a:lnTo>
                  <a:pt x="274" y="438"/>
                </a:lnTo>
                <a:close/>
                <a:moveTo>
                  <a:pt x="267" y="440"/>
                </a:moveTo>
                <a:lnTo>
                  <a:pt x="266" y="439"/>
                </a:lnTo>
                <a:lnTo>
                  <a:pt x="264" y="441"/>
                </a:lnTo>
                <a:lnTo>
                  <a:pt x="266" y="440"/>
                </a:lnTo>
                <a:lnTo>
                  <a:pt x="267" y="440"/>
                </a:lnTo>
                <a:lnTo>
                  <a:pt x="267" y="440"/>
                </a:lnTo>
                <a:lnTo>
                  <a:pt x="267" y="440"/>
                </a:lnTo>
                <a:close/>
                <a:moveTo>
                  <a:pt x="264" y="438"/>
                </a:moveTo>
                <a:lnTo>
                  <a:pt x="263" y="438"/>
                </a:lnTo>
                <a:lnTo>
                  <a:pt x="263" y="437"/>
                </a:lnTo>
                <a:lnTo>
                  <a:pt x="262" y="438"/>
                </a:lnTo>
                <a:lnTo>
                  <a:pt x="263" y="439"/>
                </a:lnTo>
                <a:lnTo>
                  <a:pt x="264" y="438"/>
                </a:lnTo>
                <a:lnTo>
                  <a:pt x="264" y="438"/>
                </a:lnTo>
                <a:lnTo>
                  <a:pt x="264" y="439"/>
                </a:lnTo>
                <a:lnTo>
                  <a:pt x="264" y="438"/>
                </a:lnTo>
                <a:close/>
                <a:moveTo>
                  <a:pt x="368" y="494"/>
                </a:moveTo>
                <a:lnTo>
                  <a:pt x="368" y="495"/>
                </a:lnTo>
                <a:lnTo>
                  <a:pt x="369" y="496"/>
                </a:lnTo>
                <a:lnTo>
                  <a:pt x="369" y="495"/>
                </a:lnTo>
                <a:lnTo>
                  <a:pt x="368" y="494"/>
                </a:lnTo>
                <a:close/>
                <a:moveTo>
                  <a:pt x="368" y="481"/>
                </a:moveTo>
                <a:lnTo>
                  <a:pt x="368" y="480"/>
                </a:lnTo>
                <a:lnTo>
                  <a:pt x="368" y="481"/>
                </a:lnTo>
                <a:lnTo>
                  <a:pt x="368" y="481"/>
                </a:lnTo>
                <a:lnTo>
                  <a:pt x="368" y="481"/>
                </a:lnTo>
                <a:close/>
                <a:moveTo>
                  <a:pt x="254" y="423"/>
                </a:moveTo>
                <a:lnTo>
                  <a:pt x="254" y="422"/>
                </a:lnTo>
                <a:lnTo>
                  <a:pt x="253" y="423"/>
                </a:lnTo>
                <a:lnTo>
                  <a:pt x="254" y="424"/>
                </a:lnTo>
                <a:lnTo>
                  <a:pt x="254" y="423"/>
                </a:lnTo>
                <a:close/>
                <a:moveTo>
                  <a:pt x="367" y="485"/>
                </a:moveTo>
                <a:lnTo>
                  <a:pt x="368" y="485"/>
                </a:lnTo>
                <a:lnTo>
                  <a:pt x="367" y="485"/>
                </a:lnTo>
                <a:close/>
                <a:moveTo>
                  <a:pt x="335" y="503"/>
                </a:moveTo>
                <a:lnTo>
                  <a:pt x="336" y="503"/>
                </a:lnTo>
                <a:lnTo>
                  <a:pt x="336" y="503"/>
                </a:lnTo>
                <a:lnTo>
                  <a:pt x="336" y="503"/>
                </a:lnTo>
                <a:lnTo>
                  <a:pt x="335" y="503"/>
                </a:lnTo>
                <a:lnTo>
                  <a:pt x="335" y="503"/>
                </a:lnTo>
                <a:lnTo>
                  <a:pt x="335" y="503"/>
                </a:lnTo>
                <a:close/>
                <a:moveTo>
                  <a:pt x="363" y="481"/>
                </a:moveTo>
                <a:lnTo>
                  <a:pt x="362" y="481"/>
                </a:lnTo>
                <a:lnTo>
                  <a:pt x="362" y="482"/>
                </a:lnTo>
                <a:lnTo>
                  <a:pt x="363" y="482"/>
                </a:lnTo>
                <a:lnTo>
                  <a:pt x="363" y="481"/>
                </a:lnTo>
                <a:close/>
                <a:moveTo>
                  <a:pt x="328" y="495"/>
                </a:moveTo>
                <a:lnTo>
                  <a:pt x="327" y="496"/>
                </a:lnTo>
                <a:lnTo>
                  <a:pt x="327" y="497"/>
                </a:lnTo>
                <a:lnTo>
                  <a:pt x="329" y="497"/>
                </a:lnTo>
                <a:lnTo>
                  <a:pt x="328" y="495"/>
                </a:lnTo>
                <a:lnTo>
                  <a:pt x="328" y="496"/>
                </a:lnTo>
                <a:lnTo>
                  <a:pt x="328" y="495"/>
                </a:lnTo>
                <a:close/>
                <a:moveTo>
                  <a:pt x="222" y="437"/>
                </a:moveTo>
                <a:lnTo>
                  <a:pt x="222" y="437"/>
                </a:lnTo>
                <a:lnTo>
                  <a:pt x="221" y="437"/>
                </a:lnTo>
                <a:lnTo>
                  <a:pt x="222" y="437"/>
                </a:lnTo>
                <a:lnTo>
                  <a:pt x="222" y="437"/>
                </a:lnTo>
                <a:close/>
                <a:moveTo>
                  <a:pt x="264" y="478"/>
                </a:moveTo>
                <a:lnTo>
                  <a:pt x="263" y="478"/>
                </a:lnTo>
                <a:lnTo>
                  <a:pt x="262" y="479"/>
                </a:lnTo>
                <a:lnTo>
                  <a:pt x="263" y="478"/>
                </a:lnTo>
                <a:lnTo>
                  <a:pt x="264" y="478"/>
                </a:lnTo>
                <a:close/>
                <a:moveTo>
                  <a:pt x="220" y="447"/>
                </a:moveTo>
                <a:lnTo>
                  <a:pt x="223" y="452"/>
                </a:lnTo>
                <a:lnTo>
                  <a:pt x="228" y="454"/>
                </a:lnTo>
                <a:lnTo>
                  <a:pt x="225" y="450"/>
                </a:lnTo>
                <a:lnTo>
                  <a:pt x="220" y="447"/>
                </a:lnTo>
                <a:close/>
                <a:moveTo>
                  <a:pt x="262" y="465"/>
                </a:moveTo>
                <a:lnTo>
                  <a:pt x="262" y="465"/>
                </a:lnTo>
                <a:lnTo>
                  <a:pt x="263" y="465"/>
                </a:lnTo>
                <a:lnTo>
                  <a:pt x="262" y="464"/>
                </a:lnTo>
                <a:lnTo>
                  <a:pt x="261" y="464"/>
                </a:lnTo>
                <a:lnTo>
                  <a:pt x="261" y="464"/>
                </a:lnTo>
                <a:lnTo>
                  <a:pt x="262" y="465"/>
                </a:lnTo>
                <a:close/>
                <a:moveTo>
                  <a:pt x="258" y="472"/>
                </a:moveTo>
                <a:lnTo>
                  <a:pt x="258" y="472"/>
                </a:lnTo>
                <a:lnTo>
                  <a:pt x="256" y="472"/>
                </a:lnTo>
                <a:lnTo>
                  <a:pt x="258" y="472"/>
                </a:lnTo>
                <a:lnTo>
                  <a:pt x="259" y="472"/>
                </a:lnTo>
                <a:lnTo>
                  <a:pt x="259" y="472"/>
                </a:lnTo>
                <a:lnTo>
                  <a:pt x="258" y="472"/>
                </a:lnTo>
                <a:lnTo>
                  <a:pt x="258" y="472"/>
                </a:lnTo>
                <a:lnTo>
                  <a:pt x="258" y="472"/>
                </a:lnTo>
                <a:close/>
                <a:moveTo>
                  <a:pt x="292" y="496"/>
                </a:moveTo>
                <a:lnTo>
                  <a:pt x="292" y="498"/>
                </a:lnTo>
                <a:lnTo>
                  <a:pt x="291" y="496"/>
                </a:lnTo>
                <a:lnTo>
                  <a:pt x="292" y="496"/>
                </a:lnTo>
                <a:lnTo>
                  <a:pt x="292" y="496"/>
                </a:lnTo>
                <a:close/>
                <a:moveTo>
                  <a:pt x="228" y="441"/>
                </a:moveTo>
                <a:lnTo>
                  <a:pt x="226" y="441"/>
                </a:lnTo>
                <a:lnTo>
                  <a:pt x="228" y="441"/>
                </a:lnTo>
                <a:close/>
                <a:moveTo>
                  <a:pt x="276" y="480"/>
                </a:moveTo>
                <a:lnTo>
                  <a:pt x="276" y="479"/>
                </a:lnTo>
                <a:lnTo>
                  <a:pt x="275" y="479"/>
                </a:lnTo>
                <a:lnTo>
                  <a:pt x="275" y="480"/>
                </a:lnTo>
                <a:lnTo>
                  <a:pt x="276" y="480"/>
                </a:lnTo>
                <a:lnTo>
                  <a:pt x="276" y="480"/>
                </a:lnTo>
                <a:lnTo>
                  <a:pt x="276" y="480"/>
                </a:lnTo>
                <a:close/>
                <a:moveTo>
                  <a:pt x="296" y="483"/>
                </a:moveTo>
                <a:lnTo>
                  <a:pt x="295" y="483"/>
                </a:lnTo>
                <a:lnTo>
                  <a:pt x="294" y="483"/>
                </a:lnTo>
                <a:lnTo>
                  <a:pt x="294" y="481"/>
                </a:lnTo>
                <a:lnTo>
                  <a:pt x="294" y="481"/>
                </a:lnTo>
                <a:lnTo>
                  <a:pt x="294" y="482"/>
                </a:lnTo>
                <a:lnTo>
                  <a:pt x="294" y="483"/>
                </a:lnTo>
                <a:lnTo>
                  <a:pt x="292" y="482"/>
                </a:lnTo>
                <a:lnTo>
                  <a:pt x="292" y="479"/>
                </a:lnTo>
                <a:lnTo>
                  <a:pt x="293" y="480"/>
                </a:lnTo>
                <a:lnTo>
                  <a:pt x="294" y="480"/>
                </a:lnTo>
                <a:lnTo>
                  <a:pt x="293" y="479"/>
                </a:lnTo>
                <a:lnTo>
                  <a:pt x="294" y="478"/>
                </a:lnTo>
                <a:lnTo>
                  <a:pt x="294" y="477"/>
                </a:lnTo>
                <a:lnTo>
                  <a:pt x="293" y="475"/>
                </a:lnTo>
                <a:lnTo>
                  <a:pt x="292" y="474"/>
                </a:lnTo>
                <a:lnTo>
                  <a:pt x="291" y="473"/>
                </a:lnTo>
                <a:lnTo>
                  <a:pt x="289" y="471"/>
                </a:lnTo>
                <a:lnTo>
                  <a:pt x="287" y="469"/>
                </a:lnTo>
                <a:lnTo>
                  <a:pt x="284" y="465"/>
                </a:lnTo>
                <a:lnTo>
                  <a:pt x="279" y="460"/>
                </a:lnTo>
                <a:lnTo>
                  <a:pt x="276" y="456"/>
                </a:lnTo>
                <a:lnTo>
                  <a:pt x="272" y="453"/>
                </a:lnTo>
                <a:lnTo>
                  <a:pt x="269" y="449"/>
                </a:lnTo>
                <a:lnTo>
                  <a:pt x="267" y="446"/>
                </a:lnTo>
                <a:lnTo>
                  <a:pt x="267" y="445"/>
                </a:lnTo>
                <a:lnTo>
                  <a:pt x="268" y="444"/>
                </a:lnTo>
                <a:lnTo>
                  <a:pt x="268" y="443"/>
                </a:lnTo>
                <a:lnTo>
                  <a:pt x="268" y="443"/>
                </a:lnTo>
                <a:lnTo>
                  <a:pt x="268" y="443"/>
                </a:lnTo>
                <a:lnTo>
                  <a:pt x="267" y="443"/>
                </a:lnTo>
                <a:lnTo>
                  <a:pt x="266" y="443"/>
                </a:lnTo>
                <a:lnTo>
                  <a:pt x="264" y="443"/>
                </a:lnTo>
                <a:lnTo>
                  <a:pt x="259" y="439"/>
                </a:lnTo>
                <a:lnTo>
                  <a:pt x="254" y="433"/>
                </a:lnTo>
                <a:lnTo>
                  <a:pt x="250" y="429"/>
                </a:lnTo>
                <a:lnTo>
                  <a:pt x="245" y="423"/>
                </a:lnTo>
                <a:lnTo>
                  <a:pt x="245" y="421"/>
                </a:lnTo>
                <a:lnTo>
                  <a:pt x="244" y="420"/>
                </a:lnTo>
                <a:lnTo>
                  <a:pt x="239" y="417"/>
                </a:lnTo>
                <a:lnTo>
                  <a:pt x="236" y="416"/>
                </a:lnTo>
                <a:lnTo>
                  <a:pt x="239" y="420"/>
                </a:lnTo>
                <a:lnTo>
                  <a:pt x="243" y="424"/>
                </a:lnTo>
                <a:lnTo>
                  <a:pt x="246" y="427"/>
                </a:lnTo>
                <a:lnTo>
                  <a:pt x="251" y="431"/>
                </a:lnTo>
                <a:lnTo>
                  <a:pt x="255" y="437"/>
                </a:lnTo>
                <a:lnTo>
                  <a:pt x="261" y="441"/>
                </a:lnTo>
                <a:lnTo>
                  <a:pt x="264" y="445"/>
                </a:lnTo>
                <a:lnTo>
                  <a:pt x="268" y="449"/>
                </a:lnTo>
                <a:lnTo>
                  <a:pt x="269" y="452"/>
                </a:lnTo>
                <a:lnTo>
                  <a:pt x="271" y="454"/>
                </a:lnTo>
                <a:lnTo>
                  <a:pt x="277" y="461"/>
                </a:lnTo>
                <a:lnTo>
                  <a:pt x="284" y="468"/>
                </a:lnTo>
                <a:lnTo>
                  <a:pt x="287" y="471"/>
                </a:lnTo>
                <a:lnTo>
                  <a:pt x="289" y="474"/>
                </a:lnTo>
                <a:lnTo>
                  <a:pt x="289" y="477"/>
                </a:lnTo>
                <a:lnTo>
                  <a:pt x="291" y="479"/>
                </a:lnTo>
                <a:lnTo>
                  <a:pt x="278" y="468"/>
                </a:lnTo>
                <a:lnTo>
                  <a:pt x="268" y="456"/>
                </a:lnTo>
                <a:lnTo>
                  <a:pt x="269" y="458"/>
                </a:lnTo>
                <a:lnTo>
                  <a:pt x="271" y="461"/>
                </a:lnTo>
                <a:lnTo>
                  <a:pt x="274" y="465"/>
                </a:lnTo>
                <a:lnTo>
                  <a:pt x="276" y="470"/>
                </a:lnTo>
                <a:lnTo>
                  <a:pt x="276" y="472"/>
                </a:lnTo>
                <a:lnTo>
                  <a:pt x="277" y="473"/>
                </a:lnTo>
                <a:lnTo>
                  <a:pt x="277" y="474"/>
                </a:lnTo>
                <a:lnTo>
                  <a:pt x="278" y="475"/>
                </a:lnTo>
                <a:lnTo>
                  <a:pt x="279" y="478"/>
                </a:lnTo>
                <a:lnTo>
                  <a:pt x="282" y="479"/>
                </a:lnTo>
                <a:lnTo>
                  <a:pt x="283" y="479"/>
                </a:lnTo>
                <a:lnTo>
                  <a:pt x="285" y="479"/>
                </a:lnTo>
                <a:lnTo>
                  <a:pt x="286" y="481"/>
                </a:lnTo>
                <a:lnTo>
                  <a:pt x="286" y="482"/>
                </a:lnTo>
                <a:lnTo>
                  <a:pt x="288" y="482"/>
                </a:lnTo>
                <a:lnTo>
                  <a:pt x="289" y="482"/>
                </a:lnTo>
                <a:lnTo>
                  <a:pt x="291" y="482"/>
                </a:lnTo>
                <a:lnTo>
                  <a:pt x="291" y="482"/>
                </a:lnTo>
                <a:lnTo>
                  <a:pt x="292" y="483"/>
                </a:lnTo>
                <a:lnTo>
                  <a:pt x="294" y="486"/>
                </a:lnTo>
                <a:lnTo>
                  <a:pt x="294" y="486"/>
                </a:lnTo>
                <a:lnTo>
                  <a:pt x="294" y="488"/>
                </a:lnTo>
                <a:lnTo>
                  <a:pt x="294" y="487"/>
                </a:lnTo>
                <a:lnTo>
                  <a:pt x="295" y="486"/>
                </a:lnTo>
                <a:lnTo>
                  <a:pt x="296" y="485"/>
                </a:lnTo>
                <a:lnTo>
                  <a:pt x="297" y="485"/>
                </a:lnTo>
                <a:lnTo>
                  <a:pt x="297" y="483"/>
                </a:lnTo>
                <a:lnTo>
                  <a:pt x="296" y="483"/>
                </a:lnTo>
                <a:lnTo>
                  <a:pt x="296" y="483"/>
                </a:lnTo>
                <a:lnTo>
                  <a:pt x="296" y="483"/>
                </a:lnTo>
                <a:close/>
                <a:moveTo>
                  <a:pt x="288" y="482"/>
                </a:moveTo>
                <a:lnTo>
                  <a:pt x="287" y="480"/>
                </a:lnTo>
                <a:lnTo>
                  <a:pt x="288" y="482"/>
                </a:lnTo>
                <a:lnTo>
                  <a:pt x="288" y="482"/>
                </a:lnTo>
                <a:lnTo>
                  <a:pt x="288" y="482"/>
                </a:lnTo>
                <a:close/>
                <a:moveTo>
                  <a:pt x="291" y="479"/>
                </a:moveTo>
                <a:lnTo>
                  <a:pt x="291" y="479"/>
                </a:lnTo>
                <a:lnTo>
                  <a:pt x="291" y="480"/>
                </a:lnTo>
                <a:lnTo>
                  <a:pt x="291" y="480"/>
                </a:lnTo>
                <a:lnTo>
                  <a:pt x="291" y="479"/>
                </a:lnTo>
                <a:close/>
                <a:moveTo>
                  <a:pt x="292" y="481"/>
                </a:moveTo>
                <a:lnTo>
                  <a:pt x="291" y="481"/>
                </a:lnTo>
                <a:lnTo>
                  <a:pt x="289" y="482"/>
                </a:lnTo>
                <a:lnTo>
                  <a:pt x="289" y="481"/>
                </a:lnTo>
                <a:lnTo>
                  <a:pt x="291" y="480"/>
                </a:lnTo>
                <a:lnTo>
                  <a:pt x="292" y="481"/>
                </a:lnTo>
                <a:lnTo>
                  <a:pt x="292" y="481"/>
                </a:lnTo>
                <a:lnTo>
                  <a:pt x="292" y="481"/>
                </a:lnTo>
                <a:lnTo>
                  <a:pt x="292" y="481"/>
                </a:lnTo>
                <a:close/>
                <a:moveTo>
                  <a:pt x="292" y="481"/>
                </a:moveTo>
                <a:lnTo>
                  <a:pt x="292" y="481"/>
                </a:lnTo>
                <a:lnTo>
                  <a:pt x="292" y="481"/>
                </a:lnTo>
                <a:close/>
                <a:moveTo>
                  <a:pt x="231" y="470"/>
                </a:moveTo>
                <a:lnTo>
                  <a:pt x="234" y="469"/>
                </a:lnTo>
                <a:lnTo>
                  <a:pt x="233" y="469"/>
                </a:lnTo>
                <a:lnTo>
                  <a:pt x="233" y="469"/>
                </a:lnTo>
                <a:lnTo>
                  <a:pt x="231" y="470"/>
                </a:lnTo>
                <a:close/>
                <a:moveTo>
                  <a:pt x="215" y="443"/>
                </a:moveTo>
                <a:lnTo>
                  <a:pt x="215" y="444"/>
                </a:lnTo>
                <a:lnTo>
                  <a:pt x="218" y="445"/>
                </a:lnTo>
                <a:lnTo>
                  <a:pt x="217" y="444"/>
                </a:lnTo>
                <a:lnTo>
                  <a:pt x="215" y="443"/>
                </a:lnTo>
                <a:close/>
                <a:moveTo>
                  <a:pt x="261" y="461"/>
                </a:moveTo>
                <a:lnTo>
                  <a:pt x="262" y="461"/>
                </a:lnTo>
                <a:lnTo>
                  <a:pt x="263" y="461"/>
                </a:lnTo>
                <a:lnTo>
                  <a:pt x="261" y="457"/>
                </a:lnTo>
                <a:lnTo>
                  <a:pt x="259" y="455"/>
                </a:lnTo>
                <a:lnTo>
                  <a:pt x="260" y="456"/>
                </a:lnTo>
                <a:lnTo>
                  <a:pt x="260" y="460"/>
                </a:lnTo>
                <a:lnTo>
                  <a:pt x="259" y="458"/>
                </a:lnTo>
                <a:lnTo>
                  <a:pt x="258" y="457"/>
                </a:lnTo>
                <a:lnTo>
                  <a:pt x="259" y="462"/>
                </a:lnTo>
                <a:lnTo>
                  <a:pt x="261" y="462"/>
                </a:lnTo>
                <a:lnTo>
                  <a:pt x="260" y="461"/>
                </a:lnTo>
                <a:lnTo>
                  <a:pt x="261" y="461"/>
                </a:lnTo>
                <a:close/>
                <a:moveTo>
                  <a:pt x="387" y="500"/>
                </a:moveTo>
                <a:lnTo>
                  <a:pt x="387" y="499"/>
                </a:lnTo>
                <a:lnTo>
                  <a:pt x="386" y="498"/>
                </a:lnTo>
                <a:lnTo>
                  <a:pt x="386" y="499"/>
                </a:lnTo>
                <a:lnTo>
                  <a:pt x="387" y="500"/>
                </a:lnTo>
                <a:close/>
                <a:moveTo>
                  <a:pt x="387" y="489"/>
                </a:moveTo>
                <a:lnTo>
                  <a:pt x="386" y="490"/>
                </a:lnTo>
                <a:lnTo>
                  <a:pt x="386" y="491"/>
                </a:lnTo>
                <a:lnTo>
                  <a:pt x="386" y="490"/>
                </a:lnTo>
                <a:lnTo>
                  <a:pt x="387" y="489"/>
                </a:lnTo>
                <a:lnTo>
                  <a:pt x="386" y="489"/>
                </a:lnTo>
                <a:lnTo>
                  <a:pt x="387" y="489"/>
                </a:lnTo>
                <a:close/>
                <a:moveTo>
                  <a:pt x="386" y="482"/>
                </a:moveTo>
                <a:lnTo>
                  <a:pt x="386" y="482"/>
                </a:lnTo>
                <a:lnTo>
                  <a:pt x="386" y="481"/>
                </a:lnTo>
                <a:lnTo>
                  <a:pt x="386" y="482"/>
                </a:lnTo>
                <a:lnTo>
                  <a:pt x="386" y="482"/>
                </a:lnTo>
                <a:lnTo>
                  <a:pt x="386" y="482"/>
                </a:lnTo>
                <a:lnTo>
                  <a:pt x="386" y="482"/>
                </a:lnTo>
                <a:close/>
                <a:moveTo>
                  <a:pt x="387" y="502"/>
                </a:moveTo>
                <a:lnTo>
                  <a:pt x="386" y="502"/>
                </a:lnTo>
                <a:lnTo>
                  <a:pt x="385" y="503"/>
                </a:lnTo>
                <a:lnTo>
                  <a:pt x="387" y="503"/>
                </a:lnTo>
                <a:lnTo>
                  <a:pt x="387" y="502"/>
                </a:lnTo>
                <a:lnTo>
                  <a:pt x="387" y="502"/>
                </a:lnTo>
                <a:lnTo>
                  <a:pt x="387" y="502"/>
                </a:lnTo>
                <a:close/>
                <a:moveTo>
                  <a:pt x="383" y="440"/>
                </a:moveTo>
                <a:lnTo>
                  <a:pt x="385" y="440"/>
                </a:lnTo>
                <a:lnTo>
                  <a:pt x="385" y="439"/>
                </a:lnTo>
                <a:lnTo>
                  <a:pt x="384" y="439"/>
                </a:lnTo>
                <a:lnTo>
                  <a:pt x="383" y="440"/>
                </a:lnTo>
                <a:lnTo>
                  <a:pt x="384" y="440"/>
                </a:lnTo>
                <a:lnTo>
                  <a:pt x="383" y="440"/>
                </a:lnTo>
                <a:close/>
                <a:moveTo>
                  <a:pt x="384" y="456"/>
                </a:moveTo>
                <a:lnTo>
                  <a:pt x="384" y="457"/>
                </a:lnTo>
                <a:lnTo>
                  <a:pt x="384" y="458"/>
                </a:lnTo>
                <a:lnTo>
                  <a:pt x="384" y="461"/>
                </a:lnTo>
                <a:lnTo>
                  <a:pt x="384" y="464"/>
                </a:lnTo>
                <a:lnTo>
                  <a:pt x="384" y="461"/>
                </a:lnTo>
                <a:lnTo>
                  <a:pt x="384" y="456"/>
                </a:lnTo>
                <a:close/>
                <a:moveTo>
                  <a:pt x="391" y="429"/>
                </a:moveTo>
                <a:lnTo>
                  <a:pt x="391" y="429"/>
                </a:lnTo>
                <a:lnTo>
                  <a:pt x="392" y="429"/>
                </a:lnTo>
                <a:lnTo>
                  <a:pt x="391" y="427"/>
                </a:lnTo>
                <a:lnTo>
                  <a:pt x="391" y="429"/>
                </a:lnTo>
                <a:close/>
                <a:moveTo>
                  <a:pt x="393" y="464"/>
                </a:moveTo>
                <a:lnTo>
                  <a:pt x="391" y="469"/>
                </a:lnTo>
                <a:lnTo>
                  <a:pt x="392" y="475"/>
                </a:lnTo>
                <a:lnTo>
                  <a:pt x="392" y="482"/>
                </a:lnTo>
                <a:lnTo>
                  <a:pt x="392" y="487"/>
                </a:lnTo>
                <a:lnTo>
                  <a:pt x="392" y="497"/>
                </a:lnTo>
                <a:lnTo>
                  <a:pt x="394" y="503"/>
                </a:lnTo>
                <a:lnTo>
                  <a:pt x="393" y="489"/>
                </a:lnTo>
                <a:lnTo>
                  <a:pt x="393" y="475"/>
                </a:lnTo>
                <a:lnTo>
                  <a:pt x="393" y="472"/>
                </a:lnTo>
                <a:lnTo>
                  <a:pt x="393" y="468"/>
                </a:lnTo>
                <a:lnTo>
                  <a:pt x="393" y="468"/>
                </a:lnTo>
                <a:lnTo>
                  <a:pt x="394" y="466"/>
                </a:lnTo>
                <a:lnTo>
                  <a:pt x="394" y="465"/>
                </a:lnTo>
                <a:lnTo>
                  <a:pt x="394" y="465"/>
                </a:lnTo>
                <a:lnTo>
                  <a:pt x="394" y="464"/>
                </a:lnTo>
                <a:lnTo>
                  <a:pt x="393" y="464"/>
                </a:lnTo>
                <a:lnTo>
                  <a:pt x="393" y="464"/>
                </a:lnTo>
                <a:lnTo>
                  <a:pt x="393" y="464"/>
                </a:lnTo>
                <a:close/>
                <a:moveTo>
                  <a:pt x="393" y="388"/>
                </a:moveTo>
                <a:lnTo>
                  <a:pt x="392" y="405"/>
                </a:lnTo>
                <a:lnTo>
                  <a:pt x="392" y="423"/>
                </a:lnTo>
                <a:lnTo>
                  <a:pt x="393" y="405"/>
                </a:lnTo>
                <a:lnTo>
                  <a:pt x="393" y="388"/>
                </a:lnTo>
                <a:lnTo>
                  <a:pt x="393" y="388"/>
                </a:lnTo>
                <a:lnTo>
                  <a:pt x="393" y="388"/>
                </a:lnTo>
                <a:close/>
                <a:moveTo>
                  <a:pt x="391" y="447"/>
                </a:moveTo>
                <a:lnTo>
                  <a:pt x="392" y="448"/>
                </a:lnTo>
                <a:lnTo>
                  <a:pt x="392" y="449"/>
                </a:lnTo>
                <a:lnTo>
                  <a:pt x="392" y="449"/>
                </a:lnTo>
                <a:lnTo>
                  <a:pt x="392" y="448"/>
                </a:lnTo>
                <a:lnTo>
                  <a:pt x="392" y="448"/>
                </a:lnTo>
                <a:lnTo>
                  <a:pt x="392" y="449"/>
                </a:lnTo>
                <a:lnTo>
                  <a:pt x="392" y="448"/>
                </a:lnTo>
                <a:lnTo>
                  <a:pt x="391" y="447"/>
                </a:lnTo>
                <a:close/>
                <a:moveTo>
                  <a:pt x="393" y="436"/>
                </a:moveTo>
                <a:lnTo>
                  <a:pt x="394" y="435"/>
                </a:lnTo>
                <a:lnTo>
                  <a:pt x="394" y="433"/>
                </a:lnTo>
                <a:lnTo>
                  <a:pt x="393" y="435"/>
                </a:lnTo>
                <a:lnTo>
                  <a:pt x="392" y="435"/>
                </a:lnTo>
                <a:lnTo>
                  <a:pt x="392" y="433"/>
                </a:lnTo>
                <a:lnTo>
                  <a:pt x="391" y="431"/>
                </a:lnTo>
                <a:lnTo>
                  <a:pt x="391" y="433"/>
                </a:lnTo>
                <a:lnTo>
                  <a:pt x="393" y="436"/>
                </a:lnTo>
                <a:close/>
                <a:moveTo>
                  <a:pt x="381" y="473"/>
                </a:moveTo>
                <a:lnTo>
                  <a:pt x="381" y="473"/>
                </a:lnTo>
                <a:lnTo>
                  <a:pt x="381" y="472"/>
                </a:lnTo>
                <a:lnTo>
                  <a:pt x="378" y="473"/>
                </a:lnTo>
                <a:lnTo>
                  <a:pt x="381" y="473"/>
                </a:lnTo>
                <a:close/>
                <a:moveTo>
                  <a:pt x="378" y="435"/>
                </a:moveTo>
                <a:lnTo>
                  <a:pt x="379" y="432"/>
                </a:lnTo>
                <a:lnTo>
                  <a:pt x="378" y="430"/>
                </a:lnTo>
                <a:lnTo>
                  <a:pt x="378" y="433"/>
                </a:lnTo>
                <a:lnTo>
                  <a:pt x="378" y="435"/>
                </a:lnTo>
                <a:close/>
                <a:moveTo>
                  <a:pt x="378" y="449"/>
                </a:moveTo>
                <a:lnTo>
                  <a:pt x="379" y="447"/>
                </a:lnTo>
                <a:lnTo>
                  <a:pt x="378" y="446"/>
                </a:lnTo>
                <a:lnTo>
                  <a:pt x="378" y="447"/>
                </a:lnTo>
                <a:lnTo>
                  <a:pt x="378" y="449"/>
                </a:lnTo>
                <a:close/>
                <a:moveTo>
                  <a:pt x="378" y="468"/>
                </a:moveTo>
                <a:lnTo>
                  <a:pt x="379" y="469"/>
                </a:lnTo>
                <a:lnTo>
                  <a:pt x="378" y="468"/>
                </a:lnTo>
                <a:close/>
                <a:moveTo>
                  <a:pt x="379" y="428"/>
                </a:moveTo>
                <a:lnTo>
                  <a:pt x="379" y="425"/>
                </a:lnTo>
                <a:lnTo>
                  <a:pt x="378" y="425"/>
                </a:lnTo>
                <a:lnTo>
                  <a:pt x="378" y="427"/>
                </a:lnTo>
                <a:lnTo>
                  <a:pt x="379" y="428"/>
                </a:lnTo>
                <a:close/>
                <a:moveTo>
                  <a:pt x="379" y="416"/>
                </a:moveTo>
                <a:lnTo>
                  <a:pt x="379" y="415"/>
                </a:lnTo>
                <a:lnTo>
                  <a:pt x="379" y="414"/>
                </a:lnTo>
                <a:lnTo>
                  <a:pt x="378" y="415"/>
                </a:lnTo>
                <a:lnTo>
                  <a:pt x="379" y="416"/>
                </a:lnTo>
                <a:close/>
                <a:moveTo>
                  <a:pt x="382" y="496"/>
                </a:moveTo>
                <a:lnTo>
                  <a:pt x="381" y="497"/>
                </a:lnTo>
                <a:lnTo>
                  <a:pt x="381" y="498"/>
                </a:lnTo>
                <a:lnTo>
                  <a:pt x="382" y="498"/>
                </a:lnTo>
                <a:lnTo>
                  <a:pt x="382" y="496"/>
                </a:lnTo>
                <a:lnTo>
                  <a:pt x="382" y="496"/>
                </a:lnTo>
                <a:lnTo>
                  <a:pt x="382" y="496"/>
                </a:lnTo>
                <a:close/>
                <a:moveTo>
                  <a:pt x="384" y="468"/>
                </a:moveTo>
                <a:lnTo>
                  <a:pt x="384" y="469"/>
                </a:lnTo>
                <a:lnTo>
                  <a:pt x="384" y="471"/>
                </a:lnTo>
                <a:lnTo>
                  <a:pt x="384" y="470"/>
                </a:lnTo>
                <a:lnTo>
                  <a:pt x="384" y="468"/>
                </a:lnTo>
                <a:close/>
                <a:moveTo>
                  <a:pt x="378" y="421"/>
                </a:moveTo>
                <a:lnTo>
                  <a:pt x="378" y="423"/>
                </a:lnTo>
                <a:lnTo>
                  <a:pt x="378" y="421"/>
                </a:lnTo>
                <a:close/>
                <a:moveTo>
                  <a:pt x="384" y="474"/>
                </a:moveTo>
                <a:lnTo>
                  <a:pt x="384" y="474"/>
                </a:lnTo>
                <a:lnTo>
                  <a:pt x="384" y="474"/>
                </a:lnTo>
                <a:close/>
                <a:moveTo>
                  <a:pt x="382" y="494"/>
                </a:moveTo>
                <a:lnTo>
                  <a:pt x="381" y="494"/>
                </a:lnTo>
                <a:lnTo>
                  <a:pt x="379" y="494"/>
                </a:lnTo>
                <a:lnTo>
                  <a:pt x="381" y="495"/>
                </a:lnTo>
                <a:lnTo>
                  <a:pt x="382" y="494"/>
                </a:lnTo>
                <a:close/>
                <a:moveTo>
                  <a:pt x="379" y="490"/>
                </a:moveTo>
                <a:lnTo>
                  <a:pt x="379" y="490"/>
                </a:lnTo>
                <a:lnTo>
                  <a:pt x="379" y="489"/>
                </a:lnTo>
                <a:lnTo>
                  <a:pt x="379" y="489"/>
                </a:lnTo>
                <a:lnTo>
                  <a:pt x="379" y="489"/>
                </a:lnTo>
                <a:lnTo>
                  <a:pt x="379" y="490"/>
                </a:lnTo>
                <a:lnTo>
                  <a:pt x="379" y="490"/>
                </a:lnTo>
                <a:lnTo>
                  <a:pt x="379" y="490"/>
                </a:lnTo>
                <a:lnTo>
                  <a:pt x="379" y="490"/>
                </a:lnTo>
                <a:close/>
                <a:moveTo>
                  <a:pt x="29" y="358"/>
                </a:moveTo>
                <a:lnTo>
                  <a:pt x="28" y="358"/>
                </a:lnTo>
                <a:lnTo>
                  <a:pt x="28" y="358"/>
                </a:lnTo>
                <a:lnTo>
                  <a:pt x="30" y="358"/>
                </a:lnTo>
                <a:lnTo>
                  <a:pt x="29" y="358"/>
                </a:lnTo>
                <a:close/>
                <a:moveTo>
                  <a:pt x="46" y="371"/>
                </a:moveTo>
                <a:lnTo>
                  <a:pt x="47" y="371"/>
                </a:lnTo>
                <a:lnTo>
                  <a:pt x="47" y="371"/>
                </a:lnTo>
                <a:lnTo>
                  <a:pt x="46" y="370"/>
                </a:lnTo>
                <a:lnTo>
                  <a:pt x="44" y="371"/>
                </a:lnTo>
                <a:lnTo>
                  <a:pt x="45" y="371"/>
                </a:lnTo>
                <a:lnTo>
                  <a:pt x="46" y="371"/>
                </a:lnTo>
                <a:close/>
                <a:moveTo>
                  <a:pt x="109" y="387"/>
                </a:moveTo>
                <a:lnTo>
                  <a:pt x="107" y="387"/>
                </a:lnTo>
                <a:lnTo>
                  <a:pt x="107" y="388"/>
                </a:lnTo>
                <a:lnTo>
                  <a:pt x="107" y="388"/>
                </a:lnTo>
                <a:lnTo>
                  <a:pt x="109" y="388"/>
                </a:lnTo>
                <a:lnTo>
                  <a:pt x="109" y="388"/>
                </a:lnTo>
                <a:lnTo>
                  <a:pt x="109" y="387"/>
                </a:lnTo>
                <a:lnTo>
                  <a:pt x="109" y="388"/>
                </a:lnTo>
                <a:lnTo>
                  <a:pt x="109" y="387"/>
                </a:lnTo>
                <a:close/>
                <a:moveTo>
                  <a:pt x="62" y="373"/>
                </a:moveTo>
                <a:lnTo>
                  <a:pt x="61" y="372"/>
                </a:lnTo>
                <a:lnTo>
                  <a:pt x="62" y="373"/>
                </a:lnTo>
                <a:close/>
                <a:moveTo>
                  <a:pt x="32" y="358"/>
                </a:moveTo>
                <a:lnTo>
                  <a:pt x="31" y="358"/>
                </a:lnTo>
                <a:lnTo>
                  <a:pt x="30" y="358"/>
                </a:lnTo>
                <a:lnTo>
                  <a:pt x="31" y="360"/>
                </a:lnTo>
                <a:lnTo>
                  <a:pt x="32" y="358"/>
                </a:lnTo>
                <a:close/>
                <a:moveTo>
                  <a:pt x="33" y="352"/>
                </a:moveTo>
                <a:lnTo>
                  <a:pt x="36" y="353"/>
                </a:lnTo>
                <a:lnTo>
                  <a:pt x="37" y="352"/>
                </a:lnTo>
                <a:lnTo>
                  <a:pt x="35" y="352"/>
                </a:lnTo>
                <a:lnTo>
                  <a:pt x="33" y="352"/>
                </a:lnTo>
                <a:close/>
                <a:moveTo>
                  <a:pt x="192" y="436"/>
                </a:moveTo>
                <a:lnTo>
                  <a:pt x="192" y="435"/>
                </a:lnTo>
                <a:lnTo>
                  <a:pt x="190" y="433"/>
                </a:lnTo>
                <a:lnTo>
                  <a:pt x="190" y="435"/>
                </a:lnTo>
                <a:lnTo>
                  <a:pt x="192" y="436"/>
                </a:lnTo>
                <a:lnTo>
                  <a:pt x="192" y="436"/>
                </a:lnTo>
                <a:lnTo>
                  <a:pt x="192" y="436"/>
                </a:lnTo>
                <a:close/>
                <a:moveTo>
                  <a:pt x="39" y="394"/>
                </a:moveTo>
                <a:lnTo>
                  <a:pt x="38" y="392"/>
                </a:lnTo>
                <a:lnTo>
                  <a:pt x="39" y="394"/>
                </a:lnTo>
                <a:close/>
                <a:moveTo>
                  <a:pt x="16" y="391"/>
                </a:moveTo>
                <a:lnTo>
                  <a:pt x="16" y="394"/>
                </a:lnTo>
                <a:lnTo>
                  <a:pt x="16" y="396"/>
                </a:lnTo>
                <a:lnTo>
                  <a:pt x="17" y="394"/>
                </a:lnTo>
                <a:lnTo>
                  <a:pt x="16" y="391"/>
                </a:lnTo>
                <a:close/>
                <a:moveTo>
                  <a:pt x="71" y="390"/>
                </a:moveTo>
                <a:lnTo>
                  <a:pt x="73" y="391"/>
                </a:lnTo>
                <a:lnTo>
                  <a:pt x="76" y="392"/>
                </a:lnTo>
                <a:lnTo>
                  <a:pt x="74" y="390"/>
                </a:lnTo>
                <a:lnTo>
                  <a:pt x="71" y="390"/>
                </a:lnTo>
                <a:close/>
                <a:moveTo>
                  <a:pt x="393" y="460"/>
                </a:moveTo>
                <a:lnTo>
                  <a:pt x="393" y="461"/>
                </a:lnTo>
                <a:lnTo>
                  <a:pt x="393" y="462"/>
                </a:lnTo>
                <a:lnTo>
                  <a:pt x="394" y="462"/>
                </a:lnTo>
                <a:lnTo>
                  <a:pt x="395" y="461"/>
                </a:lnTo>
                <a:lnTo>
                  <a:pt x="393" y="460"/>
                </a:lnTo>
                <a:lnTo>
                  <a:pt x="393" y="460"/>
                </a:lnTo>
                <a:lnTo>
                  <a:pt x="393" y="460"/>
                </a:lnTo>
                <a:lnTo>
                  <a:pt x="393" y="460"/>
                </a:lnTo>
                <a:close/>
                <a:moveTo>
                  <a:pt x="72" y="400"/>
                </a:moveTo>
                <a:lnTo>
                  <a:pt x="72" y="399"/>
                </a:lnTo>
                <a:lnTo>
                  <a:pt x="72" y="398"/>
                </a:lnTo>
                <a:lnTo>
                  <a:pt x="71" y="399"/>
                </a:lnTo>
                <a:lnTo>
                  <a:pt x="72" y="400"/>
                </a:lnTo>
                <a:close/>
                <a:moveTo>
                  <a:pt x="94" y="344"/>
                </a:moveTo>
                <a:lnTo>
                  <a:pt x="93" y="342"/>
                </a:lnTo>
                <a:lnTo>
                  <a:pt x="91" y="342"/>
                </a:lnTo>
                <a:lnTo>
                  <a:pt x="91" y="344"/>
                </a:lnTo>
                <a:lnTo>
                  <a:pt x="93" y="344"/>
                </a:lnTo>
                <a:lnTo>
                  <a:pt x="93" y="344"/>
                </a:lnTo>
                <a:lnTo>
                  <a:pt x="94" y="344"/>
                </a:lnTo>
                <a:close/>
                <a:moveTo>
                  <a:pt x="283" y="499"/>
                </a:moveTo>
                <a:lnTo>
                  <a:pt x="280" y="499"/>
                </a:lnTo>
                <a:lnTo>
                  <a:pt x="279" y="499"/>
                </a:lnTo>
                <a:lnTo>
                  <a:pt x="279" y="496"/>
                </a:lnTo>
                <a:lnTo>
                  <a:pt x="279" y="493"/>
                </a:lnTo>
                <a:lnTo>
                  <a:pt x="279" y="494"/>
                </a:lnTo>
                <a:lnTo>
                  <a:pt x="278" y="493"/>
                </a:lnTo>
                <a:lnTo>
                  <a:pt x="278" y="497"/>
                </a:lnTo>
                <a:lnTo>
                  <a:pt x="277" y="499"/>
                </a:lnTo>
                <a:lnTo>
                  <a:pt x="276" y="500"/>
                </a:lnTo>
                <a:lnTo>
                  <a:pt x="275" y="502"/>
                </a:lnTo>
                <a:lnTo>
                  <a:pt x="275" y="497"/>
                </a:lnTo>
                <a:lnTo>
                  <a:pt x="274" y="491"/>
                </a:lnTo>
                <a:lnTo>
                  <a:pt x="274" y="493"/>
                </a:lnTo>
                <a:lnTo>
                  <a:pt x="274" y="493"/>
                </a:lnTo>
                <a:lnTo>
                  <a:pt x="274" y="490"/>
                </a:lnTo>
                <a:lnTo>
                  <a:pt x="274" y="488"/>
                </a:lnTo>
                <a:lnTo>
                  <a:pt x="270" y="487"/>
                </a:lnTo>
                <a:lnTo>
                  <a:pt x="268" y="488"/>
                </a:lnTo>
                <a:lnTo>
                  <a:pt x="267" y="487"/>
                </a:lnTo>
                <a:lnTo>
                  <a:pt x="267" y="486"/>
                </a:lnTo>
                <a:lnTo>
                  <a:pt x="266" y="487"/>
                </a:lnTo>
                <a:lnTo>
                  <a:pt x="262" y="487"/>
                </a:lnTo>
                <a:lnTo>
                  <a:pt x="262" y="485"/>
                </a:lnTo>
                <a:lnTo>
                  <a:pt x="261" y="482"/>
                </a:lnTo>
                <a:lnTo>
                  <a:pt x="260" y="482"/>
                </a:lnTo>
                <a:lnTo>
                  <a:pt x="260" y="482"/>
                </a:lnTo>
                <a:lnTo>
                  <a:pt x="258" y="482"/>
                </a:lnTo>
                <a:lnTo>
                  <a:pt x="258" y="480"/>
                </a:lnTo>
                <a:lnTo>
                  <a:pt x="255" y="478"/>
                </a:lnTo>
                <a:lnTo>
                  <a:pt x="254" y="475"/>
                </a:lnTo>
                <a:lnTo>
                  <a:pt x="252" y="474"/>
                </a:lnTo>
                <a:lnTo>
                  <a:pt x="251" y="473"/>
                </a:lnTo>
                <a:lnTo>
                  <a:pt x="250" y="471"/>
                </a:lnTo>
                <a:lnTo>
                  <a:pt x="247" y="471"/>
                </a:lnTo>
                <a:lnTo>
                  <a:pt x="246" y="472"/>
                </a:lnTo>
                <a:lnTo>
                  <a:pt x="246" y="471"/>
                </a:lnTo>
                <a:lnTo>
                  <a:pt x="246" y="469"/>
                </a:lnTo>
                <a:lnTo>
                  <a:pt x="244" y="468"/>
                </a:lnTo>
                <a:lnTo>
                  <a:pt x="242" y="465"/>
                </a:lnTo>
                <a:lnTo>
                  <a:pt x="238" y="463"/>
                </a:lnTo>
                <a:lnTo>
                  <a:pt x="234" y="460"/>
                </a:lnTo>
                <a:lnTo>
                  <a:pt x="230" y="456"/>
                </a:lnTo>
                <a:lnTo>
                  <a:pt x="231" y="457"/>
                </a:lnTo>
                <a:lnTo>
                  <a:pt x="231" y="458"/>
                </a:lnTo>
                <a:lnTo>
                  <a:pt x="233" y="462"/>
                </a:lnTo>
                <a:lnTo>
                  <a:pt x="235" y="465"/>
                </a:lnTo>
                <a:lnTo>
                  <a:pt x="234" y="464"/>
                </a:lnTo>
                <a:lnTo>
                  <a:pt x="235" y="463"/>
                </a:lnTo>
                <a:lnTo>
                  <a:pt x="236" y="465"/>
                </a:lnTo>
                <a:lnTo>
                  <a:pt x="237" y="466"/>
                </a:lnTo>
                <a:lnTo>
                  <a:pt x="237" y="468"/>
                </a:lnTo>
                <a:lnTo>
                  <a:pt x="238" y="468"/>
                </a:lnTo>
                <a:lnTo>
                  <a:pt x="239" y="468"/>
                </a:lnTo>
                <a:lnTo>
                  <a:pt x="241" y="469"/>
                </a:lnTo>
                <a:lnTo>
                  <a:pt x="243" y="472"/>
                </a:lnTo>
                <a:lnTo>
                  <a:pt x="245" y="475"/>
                </a:lnTo>
                <a:lnTo>
                  <a:pt x="241" y="473"/>
                </a:lnTo>
                <a:lnTo>
                  <a:pt x="236" y="469"/>
                </a:lnTo>
                <a:lnTo>
                  <a:pt x="236" y="472"/>
                </a:lnTo>
                <a:lnTo>
                  <a:pt x="234" y="473"/>
                </a:lnTo>
                <a:lnTo>
                  <a:pt x="230" y="471"/>
                </a:lnTo>
                <a:lnTo>
                  <a:pt x="228" y="468"/>
                </a:lnTo>
                <a:lnTo>
                  <a:pt x="231" y="469"/>
                </a:lnTo>
                <a:lnTo>
                  <a:pt x="235" y="468"/>
                </a:lnTo>
                <a:lnTo>
                  <a:pt x="229" y="462"/>
                </a:lnTo>
                <a:lnTo>
                  <a:pt x="222" y="457"/>
                </a:lnTo>
                <a:lnTo>
                  <a:pt x="218" y="453"/>
                </a:lnTo>
                <a:lnTo>
                  <a:pt x="212" y="448"/>
                </a:lnTo>
                <a:lnTo>
                  <a:pt x="210" y="448"/>
                </a:lnTo>
                <a:lnTo>
                  <a:pt x="212" y="455"/>
                </a:lnTo>
                <a:lnTo>
                  <a:pt x="205" y="450"/>
                </a:lnTo>
                <a:lnTo>
                  <a:pt x="204" y="444"/>
                </a:lnTo>
                <a:lnTo>
                  <a:pt x="204" y="444"/>
                </a:lnTo>
                <a:lnTo>
                  <a:pt x="204" y="444"/>
                </a:lnTo>
                <a:lnTo>
                  <a:pt x="204" y="445"/>
                </a:lnTo>
                <a:lnTo>
                  <a:pt x="203" y="446"/>
                </a:lnTo>
                <a:lnTo>
                  <a:pt x="205" y="446"/>
                </a:lnTo>
                <a:lnTo>
                  <a:pt x="209" y="445"/>
                </a:lnTo>
                <a:lnTo>
                  <a:pt x="194" y="433"/>
                </a:lnTo>
                <a:lnTo>
                  <a:pt x="180" y="423"/>
                </a:lnTo>
                <a:lnTo>
                  <a:pt x="169" y="414"/>
                </a:lnTo>
                <a:lnTo>
                  <a:pt x="156" y="407"/>
                </a:lnTo>
                <a:lnTo>
                  <a:pt x="152" y="404"/>
                </a:lnTo>
                <a:lnTo>
                  <a:pt x="147" y="402"/>
                </a:lnTo>
                <a:lnTo>
                  <a:pt x="143" y="398"/>
                </a:lnTo>
                <a:lnTo>
                  <a:pt x="137" y="396"/>
                </a:lnTo>
                <a:lnTo>
                  <a:pt x="131" y="391"/>
                </a:lnTo>
                <a:lnTo>
                  <a:pt x="123" y="388"/>
                </a:lnTo>
                <a:lnTo>
                  <a:pt x="120" y="386"/>
                </a:lnTo>
                <a:lnTo>
                  <a:pt x="115" y="383"/>
                </a:lnTo>
                <a:lnTo>
                  <a:pt x="111" y="381"/>
                </a:lnTo>
                <a:lnTo>
                  <a:pt x="105" y="380"/>
                </a:lnTo>
                <a:lnTo>
                  <a:pt x="102" y="378"/>
                </a:lnTo>
                <a:lnTo>
                  <a:pt x="99" y="375"/>
                </a:lnTo>
                <a:lnTo>
                  <a:pt x="97" y="375"/>
                </a:lnTo>
                <a:lnTo>
                  <a:pt x="96" y="374"/>
                </a:lnTo>
                <a:lnTo>
                  <a:pt x="96" y="375"/>
                </a:lnTo>
                <a:lnTo>
                  <a:pt x="95" y="375"/>
                </a:lnTo>
                <a:lnTo>
                  <a:pt x="96" y="377"/>
                </a:lnTo>
                <a:lnTo>
                  <a:pt x="96" y="379"/>
                </a:lnTo>
                <a:lnTo>
                  <a:pt x="94" y="378"/>
                </a:lnTo>
                <a:lnTo>
                  <a:pt x="93" y="378"/>
                </a:lnTo>
                <a:lnTo>
                  <a:pt x="91" y="375"/>
                </a:lnTo>
                <a:lnTo>
                  <a:pt x="89" y="374"/>
                </a:lnTo>
                <a:lnTo>
                  <a:pt x="89" y="372"/>
                </a:lnTo>
                <a:lnTo>
                  <a:pt x="88" y="371"/>
                </a:lnTo>
                <a:lnTo>
                  <a:pt x="87" y="371"/>
                </a:lnTo>
                <a:lnTo>
                  <a:pt x="86" y="371"/>
                </a:lnTo>
                <a:lnTo>
                  <a:pt x="85" y="370"/>
                </a:lnTo>
                <a:lnTo>
                  <a:pt x="83" y="369"/>
                </a:lnTo>
                <a:lnTo>
                  <a:pt x="82" y="367"/>
                </a:lnTo>
                <a:lnTo>
                  <a:pt x="81" y="369"/>
                </a:lnTo>
                <a:lnTo>
                  <a:pt x="81" y="370"/>
                </a:lnTo>
                <a:lnTo>
                  <a:pt x="81" y="370"/>
                </a:lnTo>
                <a:lnTo>
                  <a:pt x="81" y="371"/>
                </a:lnTo>
                <a:lnTo>
                  <a:pt x="81" y="371"/>
                </a:lnTo>
                <a:lnTo>
                  <a:pt x="80" y="372"/>
                </a:lnTo>
                <a:lnTo>
                  <a:pt x="79" y="371"/>
                </a:lnTo>
                <a:lnTo>
                  <a:pt x="77" y="370"/>
                </a:lnTo>
                <a:lnTo>
                  <a:pt x="76" y="369"/>
                </a:lnTo>
                <a:lnTo>
                  <a:pt x="76" y="369"/>
                </a:lnTo>
                <a:lnTo>
                  <a:pt x="74" y="367"/>
                </a:lnTo>
                <a:lnTo>
                  <a:pt x="76" y="367"/>
                </a:lnTo>
                <a:lnTo>
                  <a:pt x="76" y="365"/>
                </a:lnTo>
                <a:lnTo>
                  <a:pt x="71" y="364"/>
                </a:lnTo>
                <a:lnTo>
                  <a:pt x="65" y="362"/>
                </a:lnTo>
                <a:lnTo>
                  <a:pt x="66" y="363"/>
                </a:lnTo>
                <a:lnTo>
                  <a:pt x="66" y="364"/>
                </a:lnTo>
                <a:lnTo>
                  <a:pt x="65" y="363"/>
                </a:lnTo>
                <a:lnTo>
                  <a:pt x="64" y="363"/>
                </a:lnTo>
                <a:lnTo>
                  <a:pt x="63" y="363"/>
                </a:lnTo>
                <a:lnTo>
                  <a:pt x="62" y="362"/>
                </a:lnTo>
                <a:lnTo>
                  <a:pt x="58" y="361"/>
                </a:lnTo>
                <a:lnTo>
                  <a:pt x="56" y="358"/>
                </a:lnTo>
                <a:lnTo>
                  <a:pt x="50" y="357"/>
                </a:lnTo>
                <a:lnTo>
                  <a:pt x="46" y="355"/>
                </a:lnTo>
                <a:lnTo>
                  <a:pt x="46" y="356"/>
                </a:lnTo>
                <a:lnTo>
                  <a:pt x="47" y="356"/>
                </a:lnTo>
                <a:lnTo>
                  <a:pt x="47" y="358"/>
                </a:lnTo>
                <a:lnTo>
                  <a:pt x="47" y="362"/>
                </a:lnTo>
                <a:lnTo>
                  <a:pt x="45" y="363"/>
                </a:lnTo>
                <a:lnTo>
                  <a:pt x="42" y="364"/>
                </a:lnTo>
                <a:lnTo>
                  <a:pt x="38" y="362"/>
                </a:lnTo>
                <a:lnTo>
                  <a:pt x="33" y="358"/>
                </a:lnTo>
                <a:lnTo>
                  <a:pt x="33" y="360"/>
                </a:lnTo>
                <a:lnTo>
                  <a:pt x="32" y="362"/>
                </a:lnTo>
                <a:lnTo>
                  <a:pt x="30" y="361"/>
                </a:lnTo>
                <a:lnTo>
                  <a:pt x="28" y="361"/>
                </a:lnTo>
                <a:lnTo>
                  <a:pt x="30" y="362"/>
                </a:lnTo>
                <a:lnTo>
                  <a:pt x="31" y="362"/>
                </a:lnTo>
                <a:lnTo>
                  <a:pt x="32" y="364"/>
                </a:lnTo>
                <a:lnTo>
                  <a:pt x="32" y="365"/>
                </a:lnTo>
                <a:lnTo>
                  <a:pt x="32" y="366"/>
                </a:lnTo>
                <a:lnTo>
                  <a:pt x="32" y="367"/>
                </a:lnTo>
                <a:lnTo>
                  <a:pt x="36" y="367"/>
                </a:lnTo>
                <a:lnTo>
                  <a:pt x="39" y="367"/>
                </a:lnTo>
                <a:lnTo>
                  <a:pt x="39" y="367"/>
                </a:lnTo>
                <a:lnTo>
                  <a:pt x="38" y="366"/>
                </a:lnTo>
                <a:lnTo>
                  <a:pt x="40" y="366"/>
                </a:lnTo>
                <a:lnTo>
                  <a:pt x="42" y="366"/>
                </a:lnTo>
                <a:lnTo>
                  <a:pt x="42" y="366"/>
                </a:lnTo>
                <a:lnTo>
                  <a:pt x="42" y="365"/>
                </a:lnTo>
                <a:lnTo>
                  <a:pt x="46" y="366"/>
                </a:lnTo>
                <a:lnTo>
                  <a:pt x="50" y="367"/>
                </a:lnTo>
                <a:lnTo>
                  <a:pt x="52" y="369"/>
                </a:lnTo>
                <a:lnTo>
                  <a:pt x="54" y="370"/>
                </a:lnTo>
                <a:lnTo>
                  <a:pt x="54" y="369"/>
                </a:lnTo>
                <a:lnTo>
                  <a:pt x="54" y="367"/>
                </a:lnTo>
                <a:lnTo>
                  <a:pt x="55" y="366"/>
                </a:lnTo>
                <a:lnTo>
                  <a:pt x="57" y="366"/>
                </a:lnTo>
                <a:lnTo>
                  <a:pt x="57" y="367"/>
                </a:lnTo>
                <a:lnTo>
                  <a:pt x="58" y="370"/>
                </a:lnTo>
                <a:lnTo>
                  <a:pt x="62" y="371"/>
                </a:lnTo>
                <a:lnTo>
                  <a:pt x="65" y="372"/>
                </a:lnTo>
                <a:lnTo>
                  <a:pt x="68" y="371"/>
                </a:lnTo>
                <a:lnTo>
                  <a:pt x="68" y="374"/>
                </a:lnTo>
                <a:lnTo>
                  <a:pt x="69" y="374"/>
                </a:lnTo>
                <a:lnTo>
                  <a:pt x="69" y="373"/>
                </a:lnTo>
                <a:lnTo>
                  <a:pt x="70" y="374"/>
                </a:lnTo>
                <a:lnTo>
                  <a:pt x="70" y="375"/>
                </a:lnTo>
                <a:lnTo>
                  <a:pt x="74" y="374"/>
                </a:lnTo>
                <a:lnTo>
                  <a:pt x="78" y="378"/>
                </a:lnTo>
                <a:lnTo>
                  <a:pt x="79" y="377"/>
                </a:lnTo>
                <a:lnTo>
                  <a:pt x="79" y="375"/>
                </a:lnTo>
                <a:lnTo>
                  <a:pt x="80" y="377"/>
                </a:lnTo>
                <a:lnTo>
                  <a:pt x="82" y="375"/>
                </a:lnTo>
                <a:lnTo>
                  <a:pt x="82" y="378"/>
                </a:lnTo>
                <a:lnTo>
                  <a:pt x="85" y="378"/>
                </a:lnTo>
                <a:lnTo>
                  <a:pt x="85" y="379"/>
                </a:lnTo>
                <a:lnTo>
                  <a:pt x="86" y="379"/>
                </a:lnTo>
                <a:lnTo>
                  <a:pt x="87" y="379"/>
                </a:lnTo>
                <a:lnTo>
                  <a:pt x="88" y="378"/>
                </a:lnTo>
                <a:lnTo>
                  <a:pt x="90" y="379"/>
                </a:lnTo>
                <a:lnTo>
                  <a:pt x="91" y="379"/>
                </a:lnTo>
                <a:lnTo>
                  <a:pt x="94" y="381"/>
                </a:lnTo>
                <a:lnTo>
                  <a:pt x="97" y="381"/>
                </a:lnTo>
                <a:lnTo>
                  <a:pt x="98" y="382"/>
                </a:lnTo>
                <a:lnTo>
                  <a:pt x="102" y="383"/>
                </a:lnTo>
                <a:lnTo>
                  <a:pt x="102" y="383"/>
                </a:lnTo>
                <a:lnTo>
                  <a:pt x="101" y="385"/>
                </a:lnTo>
                <a:lnTo>
                  <a:pt x="103" y="385"/>
                </a:lnTo>
                <a:lnTo>
                  <a:pt x="106" y="385"/>
                </a:lnTo>
                <a:lnTo>
                  <a:pt x="105" y="386"/>
                </a:lnTo>
                <a:lnTo>
                  <a:pt x="105" y="386"/>
                </a:lnTo>
                <a:lnTo>
                  <a:pt x="106" y="386"/>
                </a:lnTo>
                <a:lnTo>
                  <a:pt x="109" y="386"/>
                </a:lnTo>
                <a:lnTo>
                  <a:pt x="111" y="388"/>
                </a:lnTo>
                <a:lnTo>
                  <a:pt x="113" y="390"/>
                </a:lnTo>
                <a:lnTo>
                  <a:pt x="113" y="389"/>
                </a:lnTo>
                <a:lnTo>
                  <a:pt x="115" y="388"/>
                </a:lnTo>
                <a:lnTo>
                  <a:pt x="114" y="390"/>
                </a:lnTo>
                <a:lnTo>
                  <a:pt x="114" y="391"/>
                </a:lnTo>
                <a:lnTo>
                  <a:pt x="116" y="391"/>
                </a:lnTo>
                <a:lnTo>
                  <a:pt x="119" y="391"/>
                </a:lnTo>
                <a:lnTo>
                  <a:pt x="119" y="394"/>
                </a:lnTo>
                <a:lnTo>
                  <a:pt x="121" y="394"/>
                </a:lnTo>
                <a:lnTo>
                  <a:pt x="120" y="395"/>
                </a:lnTo>
                <a:lnTo>
                  <a:pt x="122" y="395"/>
                </a:lnTo>
                <a:lnTo>
                  <a:pt x="122" y="394"/>
                </a:lnTo>
                <a:lnTo>
                  <a:pt x="123" y="394"/>
                </a:lnTo>
                <a:lnTo>
                  <a:pt x="123" y="395"/>
                </a:lnTo>
                <a:lnTo>
                  <a:pt x="123" y="396"/>
                </a:lnTo>
                <a:lnTo>
                  <a:pt x="126" y="396"/>
                </a:lnTo>
                <a:lnTo>
                  <a:pt x="127" y="395"/>
                </a:lnTo>
                <a:lnTo>
                  <a:pt x="129" y="396"/>
                </a:lnTo>
                <a:lnTo>
                  <a:pt x="132" y="398"/>
                </a:lnTo>
                <a:lnTo>
                  <a:pt x="137" y="402"/>
                </a:lnTo>
                <a:lnTo>
                  <a:pt x="143" y="404"/>
                </a:lnTo>
                <a:lnTo>
                  <a:pt x="143" y="405"/>
                </a:lnTo>
                <a:lnTo>
                  <a:pt x="143" y="406"/>
                </a:lnTo>
                <a:lnTo>
                  <a:pt x="146" y="406"/>
                </a:lnTo>
                <a:lnTo>
                  <a:pt x="148" y="408"/>
                </a:lnTo>
                <a:lnTo>
                  <a:pt x="154" y="410"/>
                </a:lnTo>
                <a:lnTo>
                  <a:pt x="159" y="413"/>
                </a:lnTo>
                <a:lnTo>
                  <a:pt x="159" y="413"/>
                </a:lnTo>
                <a:lnTo>
                  <a:pt x="159" y="413"/>
                </a:lnTo>
                <a:lnTo>
                  <a:pt x="161" y="414"/>
                </a:lnTo>
                <a:lnTo>
                  <a:pt x="163" y="415"/>
                </a:lnTo>
                <a:lnTo>
                  <a:pt x="164" y="416"/>
                </a:lnTo>
                <a:lnTo>
                  <a:pt x="167" y="417"/>
                </a:lnTo>
                <a:lnTo>
                  <a:pt x="168" y="419"/>
                </a:lnTo>
                <a:lnTo>
                  <a:pt x="169" y="420"/>
                </a:lnTo>
                <a:lnTo>
                  <a:pt x="176" y="423"/>
                </a:lnTo>
                <a:lnTo>
                  <a:pt x="182" y="427"/>
                </a:lnTo>
                <a:lnTo>
                  <a:pt x="184" y="429"/>
                </a:lnTo>
                <a:lnTo>
                  <a:pt x="186" y="432"/>
                </a:lnTo>
                <a:lnTo>
                  <a:pt x="189" y="433"/>
                </a:lnTo>
                <a:lnTo>
                  <a:pt x="192" y="433"/>
                </a:lnTo>
                <a:lnTo>
                  <a:pt x="194" y="436"/>
                </a:lnTo>
                <a:lnTo>
                  <a:pt x="196" y="437"/>
                </a:lnTo>
                <a:lnTo>
                  <a:pt x="198" y="441"/>
                </a:lnTo>
                <a:lnTo>
                  <a:pt x="200" y="445"/>
                </a:lnTo>
                <a:lnTo>
                  <a:pt x="195" y="441"/>
                </a:lnTo>
                <a:lnTo>
                  <a:pt x="189" y="438"/>
                </a:lnTo>
                <a:lnTo>
                  <a:pt x="188" y="437"/>
                </a:lnTo>
                <a:lnTo>
                  <a:pt x="187" y="436"/>
                </a:lnTo>
                <a:lnTo>
                  <a:pt x="185" y="436"/>
                </a:lnTo>
                <a:lnTo>
                  <a:pt x="184" y="435"/>
                </a:lnTo>
                <a:lnTo>
                  <a:pt x="182" y="433"/>
                </a:lnTo>
                <a:lnTo>
                  <a:pt x="180" y="432"/>
                </a:lnTo>
                <a:lnTo>
                  <a:pt x="170" y="425"/>
                </a:lnTo>
                <a:lnTo>
                  <a:pt x="160" y="420"/>
                </a:lnTo>
                <a:lnTo>
                  <a:pt x="153" y="416"/>
                </a:lnTo>
                <a:lnTo>
                  <a:pt x="147" y="413"/>
                </a:lnTo>
                <a:lnTo>
                  <a:pt x="140" y="410"/>
                </a:lnTo>
                <a:lnTo>
                  <a:pt x="134" y="406"/>
                </a:lnTo>
                <a:lnTo>
                  <a:pt x="132" y="406"/>
                </a:lnTo>
                <a:lnTo>
                  <a:pt x="131" y="405"/>
                </a:lnTo>
                <a:lnTo>
                  <a:pt x="131" y="404"/>
                </a:lnTo>
                <a:lnTo>
                  <a:pt x="130" y="403"/>
                </a:lnTo>
                <a:lnTo>
                  <a:pt x="127" y="403"/>
                </a:lnTo>
                <a:lnTo>
                  <a:pt x="123" y="402"/>
                </a:lnTo>
                <a:lnTo>
                  <a:pt x="123" y="400"/>
                </a:lnTo>
                <a:lnTo>
                  <a:pt x="122" y="400"/>
                </a:lnTo>
                <a:lnTo>
                  <a:pt x="120" y="399"/>
                </a:lnTo>
                <a:lnTo>
                  <a:pt x="119" y="400"/>
                </a:lnTo>
                <a:lnTo>
                  <a:pt x="119" y="400"/>
                </a:lnTo>
                <a:lnTo>
                  <a:pt x="118" y="400"/>
                </a:lnTo>
                <a:lnTo>
                  <a:pt x="118" y="398"/>
                </a:lnTo>
                <a:lnTo>
                  <a:pt x="114" y="397"/>
                </a:lnTo>
                <a:lnTo>
                  <a:pt x="112" y="397"/>
                </a:lnTo>
                <a:lnTo>
                  <a:pt x="110" y="397"/>
                </a:lnTo>
                <a:lnTo>
                  <a:pt x="107" y="395"/>
                </a:lnTo>
                <a:lnTo>
                  <a:pt x="104" y="392"/>
                </a:lnTo>
                <a:lnTo>
                  <a:pt x="101" y="392"/>
                </a:lnTo>
                <a:lnTo>
                  <a:pt x="96" y="391"/>
                </a:lnTo>
                <a:lnTo>
                  <a:pt x="94" y="390"/>
                </a:lnTo>
                <a:lnTo>
                  <a:pt x="93" y="389"/>
                </a:lnTo>
                <a:lnTo>
                  <a:pt x="87" y="387"/>
                </a:lnTo>
                <a:lnTo>
                  <a:pt x="80" y="388"/>
                </a:lnTo>
                <a:lnTo>
                  <a:pt x="81" y="388"/>
                </a:lnTo>
                <a:lnTo>
                  <a:pt x="81" y="389"/>
                </a:lnTo>
                <a:lnTo>
                  <a:pt x="76" y="385"/>
                </a:lnTo>
                <a:lnTo>
                  <a:pt x="68" y="382"/>
                </a:lnTo>
                <a:lnTo>
                  <a:pt x="62" y="380"/>
                </a:lnTo>
                <a:lnTo>
                  <a:pt x="56" y="379"/>
                </a:lnTo>
                <a:lnTo>
                  <a:pt x="57" y="377"/>
                </a:lnTo>
                <a:lnTo>
                  <a:pt x="57" y="375"/>
                </a:lnTo>
                <a:lnTo>
                  <a:pt x="55" y="375"/>
                </a:lnTo>
                <a:lnTo>
                  <a:pt x="54" y="373"/>
                </a:lnTo>
                <a:lnTo>
                  <a:pt x="54" y="371"/>
                </a:lnTo>
                <a:lnTo>
                  <a:pt x="50" y="371"/>
                </a:lnTo>
                <a:lnTo>
                  <a:pt x="50" y="372"/>
                </a:lnTo>
                <a:lnTo>
                  <a:pt x="49" y="374"/>
                </a:lnTo>
                <a:lnTo>
                  <a:pt x="53" y="374"/>
                </a:lnTo>
                <a:lnTo>
                  <a:pt x="55" y="377"/>
                </a:lnTo>
                <a:lnTo>
                  <a:pt x="46" y="377"/>
                </a:lnTo>
                <a:lnTo>
                  <a:pt x="37" y="374"/>
                </a:lnTo>
                <a:lnTo>
                  <a:pt x="29" y="373"/>
                </a:lnTo>
                <a:lnTo>
                  <a:pt x="22" y="367"/>
                </a:lnTo>
                <a:lnTo>
                  <a:pt x="23" y="367"/>
                </a:lnTo>
                <a:lnTo>
                  <a:pt x="25" y="367"/>
                </a:lnTo>
                <a:lnTo>
                  <a:pt x="24" y="366"/>
                </a:lnTo>
                <a:lnTo>
                  <a:pt x="23" y="365"/>
                </a:lnTo>
                <a:lnTo>
                  <a:pt x="25" y="365"/>
                </a:lnTo>
                <a:lnTo>
                  <a:pt x="25" y="365"/>
                </a:lnTo>
                <a:lnTo>
                  <a:pt x="23" y="364"/>
                </a:lnTo>
                <a:lnTo>
                  <a:pt x="21" y="364"/>
                </a:lnTo>
                <a:lnTo>
                  <a:pt x="21" y="361"/>
                </a:lnTo>
                <a:lnTo>
                  <a:pt x="21" y="357"/>
                </a:lnTo>
                <a:lnTo>
                  <a:pt x="19" y="355"/>
                </a:lnTo>
                <a:lnTo>
                  <a:pt x="16" y="353"/>
                </a:lnTo>
                <a:lnTo>
                  <a:pt x="15" y="360"/>
                </a:lnTo>
                <a:lnTo>
                  <a:pt x="12" y="365"/>
                </a:lnTo>
                <a:lnTo>
                  <a:pt x="9" y="370"/>
                </a:lnTo>
                <a:lnTo>
                  <a:pt x="9" y="374"/>
                </a:lnTo>
                <a:lnTo>
                  <a:pt x="16" y="374"/>
                </a:lnTo>
                <a:lnTo>
                  <a:pt x="22" y="373"/>
                </a:lnTo>
                <a:lnTo>
                  <a:pt x="24" y="377"/>
                </a:lnTo>
                <a:lnTo>
                  <a:pt x="25" y="378"/>
                </a:lnTo>
                <a:lnTo>
                  <a:pt x="29" y="378"/>
                </a:lnTo>
                <a:lnTo>
                  <a:pt x="32" y="379"/>
                </a:lnTo>
                <a:lnTo>
                  <a:pt x="35" y="381"/>
                </a:lnTo>
                <a:lnTo>
                  <a:pt x="37" y="383"/>
                </a:lnTo>
                <a:lnTo>
                  <a:pt x="44" y="386"/>
                </a:lnTo>
                <a:lnTo>
                  <a:pt x="49" y="386"/>
                </a:lnTo>
                <a:lnTo>
                  <a:pt x="49" y="383"/>
                </a:lnTo>
                <a:lnTo>
                  <a:pt x="50" y="381"/>
                </a:lnTo>
                <a:lnTo>
                  <a:pt x="53" y="381"/>
                </a:lnTo>
                <a:lnTo>
                  <a:pt x="55" y="382"/>
                </a:lnTo>
                <a:lnTo>
                  <a:pt x="55" y="381"/>
                </a:lnTo>
                <a:lnTo>
                  <a:pt x="56" y="380"/>
                </a:lnTo>
                <a:lnTo>
                  <a:pt x="58" y="381"/>
                </a:lnTo>
                <a:lnTo>
                  <a:pt x="61" y="381"/>
                </a:lnTo>
                <a:lnTo>
                  <a:pt x="65" y="383"/>
                </a:lnTo>
                <a:lnTo>
                  <a:pt x="70" y="386"/>
                </a:lnTo>
                <a:lnTo>
                  <a:pt x="74" y="387"/>
                </a:lnTo>
                <a:lnTo>
                  <a:pt x="79" y="390"/>
                </a:lnTo>
                <a:lnTo>
                  <a:pt x="80" y="390"/>
                </a:lnTo>
                <a:lnTo>
                  <a:pt x="80" y="390"/>
                </a:lnTo>
                <a:lnTo>
                  <a:pt x="86" y="391"/>
                </a:lnTo>
                <a:lnTo>
                  <a:pt x="89" y="396"/>
                </a:lnTo>
                <a:lnTo>
                  <a:pt x="91" y="396"/>
                </a:lnTo>
                <a:lnTo>
                  <a:pt x="94" y="395"/>
                </a:lnTo>
                <a:lnTo>
                  <a:pt x="95" y="397"/>
                </a:lnTo>
                <a:lnTo>
                  <a:pt x="97" y="397"/>
                </a:lnTo>
                <a:lnTo>
                  <a:pt x="99" y="399"/>
                </a:lnTo>
                <a:lnTo>
                  <a:pt x="101" y="400"/>
                </a:lnTo>
                <a:lnTo>
                  <a:pt x="101" y="399"/>
                </a:lnTo>
                <a:lnTo>
                  <a:pt x="103" y="398"/>
                </a:lnTo>
                <a:lnTo>
                  <a:pt x="103" y="400"/>
                </a:lnTo>
                <a:lnTo>
                  <a:pt x="104" y="402"/>
                </a:lnTo>
                <a:lnTo>
                  <a:pt x="105" y="399"/>
                </a:lnTo>
                <a:lnTo>
                  <a:pt x="107" y="400"/>
                </a:lnTo>
                <a:lnTo>
                  <a:pt x="105" y="403"/>
                </a:lnTo>
                <a:lnTo>
                  <a:pt x="106" y="404"/>
                </a:lnTo>
                <a:lnTo>
                  <a:pt x="106" y="403"/>
                </a:lnTo>
                <a:lnTo>
                  <a:pt x="106" y="403"/>
                </a:lnTo>
                <a:lnTo>
                  <a:pt x="107" y="406"/>
                </a:lnTo>
                <a:lnTo>
                  <a:pt x="107" y="410"/>
                </a:lnTo>
                <a:lnTo>
                  <a:pt x="102" y="408"/>
                </a:lnTo>
                <a:lnTo>
                  <a:pt x="96" y="406"/>
                </a:lnTo>
                <a:lnTo>
                  <a:pt x="97" y="406"/>
                </a:lnTo>
                <a:lnTo>
                  <a:pt x="97" y="405"/>
                </a:lnTo>
                <a:lnTo>
                  <a:pt x="94" y="406"/>
                </a:lnTo>
                <a:lnTo>
                  <a:pt x="90" y="406"/>
                </a:lnTo>
                <a:lnTo>
                  <a:pt x="89" y="404"/>
                </a:lnTo>
                <a:lnTo>
                  <a:pt x="87" y="404"/>
                </a:lnTo>
                <a:lnTo>
                  <a:pt x="85" y="404"/>
                </a:lnTo>
                <a:lnTo>
                  <a:pt x="81" y="404"/>
                </a:lnTo>
                <a:lnTo>
                  <a:pt x="81" y="403"/>
                </a:lnTo>
                <a:lnTo>
                  <a:pt x="81" y="402"/>
                </a:lnTo>
                <a:lnTo>
                  <a:pt x="80" y="402"/>
                </a:lnTo>
                <a:lnTo>
                  <a:pt x="79" y="399"/>
                </a:lnTo>
                <a:lnTo>
                  <a:pt x="80" y="402"/>
                </a:lnTo>
                <a:lnTo>
                  <a:pt x="80" y="403"/>
                </a:lnTo>
                <a:lnTo>
                  <a:pt x="77" y="400"/>
                </a:lnTo>
                <a:lnTo>
                  <a:pt x="73" y="400"/>
                </a:lnTo>
                <a:lnTo>
                  <a:pt x="71" y="404"/>
                </a:lnTo>
                <a:lnTo>
                  <a:pt x="73" y="405"/>
                </a:lnTo>
                <a:lnTo>
                  <a:pt x="73" y="405"/>
                </a:lnTo>
                <a:lnTo>
                  <a:pt x="74" y="404"/>
                </a:lnTo>
                <a:lnTo>
                  <a:pt x="76" y="406"/>
                </a:lnTo>
                <a:lnTo>
                  <a:pt x="76" y="407"/>
                </a:lnTo>
                <a:lnTo>
                  <a:pt x="71" y="407"/>
                </a:lnTo>
                <a:lnTo>
                  <a:pt x="68" y="406"/>
                </a:lnTo>
                <a:lnTo>
                  <a:pt x="68" y="405"/>
                </a:lnTo>
                <a:lnTo>
                  <a:pt x="69" y="405"/>
                </a:lnTo>
                <a:lnTo>
                  <a:pt x="70" y="404"/>
                </a:lnTo>
                <a:lnTo>
                  <a:pt x="68" y="402"/>
                </a:lnTo>
                <a:lnTo>
                  <a:pt x="64" y="399"/>
                </a:lnTo>
                <a:lnTo>
                  <a:pt x="60" y="399"/>
                </a:lnTo>
                <a:lnTo>
                  <a:pt x="60" y="397"/>
                </a:lnTo>
                <a:lnTo>
                  <a:pt x="57" y="395"/>
                </a:lnTo>
                <a:lnTo>
                  <a:pt x="57" y="397"/>
                </a:lnTo>
                <a:lnTo>
                  <a:pt x="55" y="398"/>
                </a:lnTo>
                <a:lnTo>
                  <a:pt x="55" y="397"/>
                </a:lnTo>
                <a:lnTo>
                  <a:pt x="55" y="395"/>
                </a:lnTo>
                <a:lnTo>
                  <a:pt x="54" y="395"/>
                </a:lnTo>
                <a:lnTo>
                  <a:pt x="52" y="394"/>
                </a:lnTo>
                <a:lnTo>
                  <a:pt x="48" y="395"/>
                </a:lnTo>
                <a:lnTo>
                  <a:pt x="46" y="394"/>
                </a:lnTo>
                <a:lnTo>
                  <a:pt x="46" y="394"/>
                </a:lnTo>
                <a:lnTo>
                  <a:pt x="47" y="394"/>
                </a:lnTo>
                <a:lnTo>
                  <a:pt x="46" y="394"/>
                </a:lnTo>
                <a:lnTo>
                  <a:pt x="44" y="394"/>
                </a:lnTo>
                <a:lnTo>
                  <a:pt x="42" y="392"/>
                </a:lnTo>
                <a:lnTo>
                  <a:pt x="40" y="391"/>
                </a:lnTo>
                <a:lnTo>
                  <a:pt x="39" y="394"/>
                </a:lnTo>
                <a:lnTo>
                  <a:pt x="39" y="395"/>
                </a:lnTo>
                <a:lnTo>
                  <a:pt x="40" y="398"/>
                </a:lnTo>
                <a:lnTo>
                  <a:pt x="42" y="400"/>
                </a:lnTo>
                <a:lnTo>
                  <a:pt x="42" y="399"/>
                </a:lnTo>
                <a:lnTo>
                  <a:pt x="42" y="398"/>
                </a:lnTo>
                <a:lnTo>
                  <a:pt x="46" y="399"/>
                </a:lnTo>
                <a:lnTo>
                  <a:pt x="48" y="398"/>
                </a:lnTo>
                <a:lnTo>
                  <a:pt x="52" y="400"/>
                </a:lnTo>
                <a:lnTo>
                  <a:pt x="58" y="400"/>
                </a:lnTo>
                <a:lnTo>
                  <a:pt x="61" y="402"/>
                </a:lnTo>
                <a:lnTo>
                  <a:pt x="65" y="403"/>
                </a:lnTo>
                <a:lnTo>
                  <a:pt x="64" y="403"/>
                </a:lnTo>
                <a:lnTo>
                  <a:pt x="64" y="404"/>
                </a:lnTo>
                <a:lnTo>
                  <a:pt x="65" y="404"/>
                </a:lnTo>
                <a:lnTo>
                  <a:pt x="65" y="403"/>
                </a:lnTo>
                <a:lnTo>
                  <a:pt x="65" y="403"/>
                </a:lnTo>
                <a:lnTo>
                  <a:pt x="65" y="403"/>
                </a:lnTo>
                <a:lnTo>
                  <a:pt x="65" y="403"/>
                </a:lnTo>
                <a:lnTo>
                  <a:pt x="66" y="403"/>
                </a:lnTo>
                <a:lnTo>
                  <a:pt x="60" y="405"/>
                </a:lnTo>
                <a:lnTo>
                  <a:pt x="50" y="404"/>
                </a:lnTo>
                <a:lnTo>
                  <a:pt x="40" y="402"/>
                </a:lnTo>
                <a:lnTo>
                  <a:pt x="30" y="399"/>
                </a:lnTo>
                <a:lnTo>
                  <a:pt x="24" y="399"/>
                </a:lnTo>
                <a:lnTo>
                  <a:pt x="20" y="398"/>
                </a:lnTo>
                <a:lnTo>
                  <a:pt x="16" y="398"/>
                </a:lnTo>
                <a:lnTo>
                  <a:pt x="13" y="398"/>
                </a:lnTo>
                <a:lnTo>
                  <a:pt x="13" y="397"/>
                </a:lnTo>
                <a:lnTo>
                  <a:pt x="12" y="396"/>
                </a:lnTo>
                <a:lnTo>
                  <a:pt x="7" y="398"/>
                </a:lnTo>
                <a:lnTo>
                  <a:pt x="3" y="396"/>
                </a:lnTo>
                <a:lnTo>
                  <a:pt x="5" y="392"/>
                </a:lnTo>
                <a:lnTo>
                  <a:pt x="6" y="391"/>
                </a:lnTo>
                <a:lnTo>
                  <a:pt x="9" y="394"/>
                </a:lnTo>
                <a:lnTo>
                  <a:pt x="12" y="394"/>
                </a:lnTo>
                <a:lnTo>
                  <a:pt x="12" y="392"/>
                </a:lnTo>
                <a:lnTo>
                  <a:pt x="13" y="391"/>
                </a:lnTo>
                <a:lnTo>
                  <a:pt x="17" y="391"/>
                </a:lnTo>
                <a:lnTo>
                  <a:pt x="21" y="395"/>
                </a:lnTo>
                <a:lnTo>
                  <a:pt x="22" y="394"/>
                </a:lnTo>
                <a:lnTo>
                  <a:pt x="25" y="394"/>
                </a:lnTo>
                <a:lnTo>
                  <a:pt x="24" y="395"/>
                </a:lnTo>
                <a:lnTo>
                  <a:pt x="24" y="397"/>
                </a:lnTo>
                <a:lnTo>
                  <a:pt x="24" y="396"/>
                </a:lnTo>
                <a:lnTo>
                  <a:pt x="25" y="396"/>
                </a:lnTo>
                <a:lnTo>
                  <a:pt x="25" y="395"/>
                </a:lnTo>
                <a:lnTo>
                  <a:pt x="27" y="396"/>
                </a:lnTo>
                <a:lnTo>
                  <a:pt x="30" y="396"/>
                </a:lnTo>
                <a:lnTo>
                  <a:pt x="31" y="396"/>
                </a:lnTo>
                <a:lnTo>
                  <a:pt x="31" y="396"/>
                </a:lnTo>
                <a:lnTo>
                  <a:pt x="31" y="395"/>
                </a:lnTo>
                <a:lnTo>
                  <a:pt x="31" y="395"/>
                </a:lnTo>
                <a:lnTo>
                  <a:pt x="32" y="396"/>
                </a:lnTo>
                <a:lnTo>
                  <a:pt x="35" y="395"/>
                </a:lnTo>
                <a:lnTo>
                  <a:pt x="37" y="394"/>
                </a:lnTo>
                <a:lnTo>
                  <a:pt x="36" y="394"/>
                </a:lnTo>
                <a:lnTo>
                  <a:pt x="35" y="394"/>
                </a:lnTo>
                <a:lnTo>
                  <a:pt x="33" y="391"/>
                </a:lnTo>
                <a:lnTo>
                  <a:pt x="30" y="391"/>
                </a:lnTo>
                <a:lnTo>
                  <a:pt x="28" y="390"/>
                </a:lnTo>
                <a:lnTo>
                  <a:pt x="24" y="391"/>
                </a:lnTo>
                <a:lnTo>
                  <a:pt x="25" y="391"/>
                </a:lnTo>
                <a:lnTo>
                  <a:pt x="27" y="391"/>
                </a:lnTo>
                <a:lnTo>
                  <a:pt x="27" y="391"/>
                </a:lnTo>
                <a:lnTo>
                  <a:pt x="27" y="392"/>
                </a:lnTo>
                <a:lnTo>
                  <a:pt x="24" y="392"/>
                </a:lnTo>
                <a:lnTo>
                  <a:pt x="22" y="392"/>
                </a:lnTo>
                <a:lnTo>
                  <a:pt x="19" y="388"/>
                </a:lnTo>
                <a:lnTo>
                  <a:pt x="13" y="389"/>
                </a:lnTo>
                <a:lnTo>
                  <a:pt x="14" y="389"/>
                </a:lnTo>
                <a:lnTo>
                  <a:pt x="14" y="389"/>
                </a:lnTo>
                <a:lnTo>
                  <a:pt x="14" y="390"/>
                </a:lnTo>
                <a:lnTo>
                  <a:pt x="13" y="390"/>
                </a:lnTo>
                <a:lnTo>
                  <a:pt x="8" y="388"/>
                </a:lnTo>
                <a:lnTo>
                  <a:pt x="4" y="386"/>
                </a:lnTo>
                <a:lnTo>
                  <a:pt x="3" y="394"/>
                </a:lnTo>
                <a:lnTo>
                  <a:pt x="2" y="400"/>
                </a:lnTo>
                <a:lnTo>
                  <a:pt x="4" y="402"/>
                </a:lnTo>
                <a:lnTo>
                  <a:pt x="7" y="403"/>
                </a:lnTo>
                <a:lnTo>
                  <a:pt x="9" y="404"/>
                </a:lnTo>
                <a:lnTo>
                  <a:pt x="12" y="407"/>
                </a:lnTo>
                <a:lnTo>
                  <a:pt x="20" y="411"/>
                </a:lnTo>
                <a:lnTo>
                  <a:pt x="29" y="416"/>
                </a:lnTo>
                <a:lnTo>
                  <a:pt x="29" y="416"/>
                </a:lnTo>
                <a:lnTo>
                  <a:pt x="29" y="416"/>
                </a:lnTo>
                <a:lnTo>
                  <a:pt x="30" y="417"/>
                </a:lnTo>
                <a:lnTo>
                  <a:pt x="31" y="419"/>
                </a:lnTo>
                <a:lnTo>
                  <a:pt x="33" y="419"/>
                </a:lnTo>
                <a:lnTo>
                  <a:pt x="36" y="419"/>
                </a:lnTo>
                <a:lnTo>
                  <a:pt x="39" y="422"/>
                </a:lnTo>
                <a:lnTo>
                  <a:pt x="44" y="427"/>
                </a:lnTo>
                <a:lnTo>
                  <a:pt x="50" y="431"/>
                </a:lnTo>
                <a:lnTo>
                  <a:pt x="56" y="435"/>
                </a:lnTo>
                <a:lnTo>
                  <a:pt x="62" y="439"/>
                </a:lnTo>
                <a:lnTo>
                  <a:pt x="65" y="443"/>
                </a:lnTo>
                <a:lnTo>
                  <a:pt x="64" y="443"/>
                </a:lnTo>
                <a:lnTo>
                  <a:pt x="64" y="444"/>
                </a:lnTo>
                <a:lnTo>
                  <a:pt x="65" y="444"/>
                </a:lnTo>
                <a:lnTo>
                  <a:pt x="68" y="444"/>
                </a:lnTo>
                <a:lnTo>
                  <a:pt x="69" y="445"/>
                </a:lnTo>
                <a:lnTo>
                  <a:pt x="70" y="445"/>
                </a:lnTo>
                <a:lnTo>
                  <a:pt x="73" y="447"/>
                </a:lnTo>
                <a:lnTo>
                  <a:pt x="74" y="449"/>
                </a:lnTo>
                <a:lnTo>
                  <a:pt x="76" y="450"/>
                </a:lnTo>
                <a:lnTo>
                  <a:pt x="76" y="452"/>
                </a:lnTo>
                <a:lnTo>
                  <a:pt x="77" y="452"/>
                </a:lnTo>
                <a:lnTo>
                  <a:pt x="78" y="452"/>
                </a:lnTo>
                <a:lnTo>
                  <a:pt x="80" y="453"/>
                </a:lnTo>
                <a:lnTo>
                  <a:pt x="81" y="455"/>
                </a:lnTo>
                <a:lnTo>
                  <a:pt x="85" y="455"/>
                </a:lnTo>
                <a:lnTo>
                  <a:pt x="87" y="456"/>
                </a:lnTo>
                <a:lnTo>
                  <a:pt x="88" y="458"/>
                </a:lnTo>
                <a:lnTo>
                  <a:pt x="90" y="461"/>
                </a:lnTo>
                <a:lnTo>
                  <a:pt x="96" y="464"/>
                </a:lnTo>
                <a:lnTo>
                  <a:pt x="103" y="469"/>
                </a:lnTo>
                <a:lnTo>
                  <a:pt x="106" y="472"/>
                </a:lnTo>
                <a:lnTo>
                  <a:pt x="109" y="474"/>
                </a:lnTo>
                <a:lnTo>
                  <a:pt x="113" y="477"/>
                </a:lnTo>
                <a:lnTo>
                  <a:pt x="118" y="479"/>
                </a:lnTo>
                <a:lnTo>
                  <a:pt x="119" y="480"/>
                </a:lnTo>
                <a:lnTo>
                  <a:pt x="121" y="482"/>
                </a:lnTo>
                <a:lnTo>
                  <a:pt x="124" y="482"/>
                </a:lnTo>
                <a:lnTo>
                  <a:pt x="127" y="483"/>
                </a:lnTo>
                <a:lnTo>
                  <a:pt x="127" y="483"/>
                </a:lnTo>
                <a:lnTo>
                  <a:pt x="128" y="482"/>
                </a:lnTo>
                <a:lnTo>
                  <a:pt x="126" y="481"/>
                </a:lnTo>
                <a:lnTo>
                  <a:pt x="124" y="479"/>
                </a:lnTo>
                <a:lnTo>
                  <a:pt x="123" y="479"/>
                </a:lnTo>
                <a:lnTo>
                  <a:pt x="123" y="479"/>
                </a:lnTo>
                <a:lnTo>
                  <a:pt x="121" y="478"/>
                </a:lnTo>
                <a:lnTo>
                  <a:pt x="120" y="479"/>
                </a:lnTo>
                <a:lnTo>
                  <a:pt x="119" y="477"/>
                </a:lnTo>
                <a:lnTo>
                  <a:pt x="118" y="475"/>
                </a:lnTo>
                <a:lnTo>
                  <a:pt x="118" y="475"/>
                </a:lnTo>
                <a:lnTo>
                  <a:pt x="116" y="475"/>
                </a:lnTo>
                <a:lnTo>
                  <a:pt x="114" y="474"/>
                </a:lnTo>
                <a:lnTo>
                  <a:pt x="113" y="472"/>
                </a:lnTo>
                <a:lnTo>
                  <a:pt x="112" y="471"/>
                </a:lnTo>
                <a:lnTo>
                  <a:pt x="111" y="469"/>
                </a:lnTo>
                <a:lnTo>
                  <a:pt x="110" y="470"/>
                </a:lnTo>
                <a:lnTo>
                  <a:pt x="110" y="470"/>
                </a:lnTo>
                <a:lnTo>
                  <a:pt x="107" y="469"/>
                </a:lnTo>
                <a:lnTo>
                  <a:pt x="105" y="466"/>
                </a:lnTo>
                <a:lnTo>
                  <a:pt x="103" y="463"/>
                </a:lnTo>
                <a:lnTo>
                  <a:pt x="104" y="458"/>
                </a:lnTo>
                <a:lnTo>
                  <a:pt x="106" y="458"/>
                </a:lnTo>
                <a:lnTo>
                  <a:pt x="109" y="460"/>
                </a:lnTo>
                <a:lnTo>
                  <a:pt x="110" y="460"/>
                </a:lnTo>
                <a:lnTo>
                  <a:pt x="111" y="460"/>
                </a:lnTo>
                <a:lnTo>
                  <a:pt x="111" y="461"/>
                </a:lnTo>
                <a:lnTo>
                  <a:pt x="111" y="461"/>
                </a:lnTo>
                <a:lnTo>
                  <a:pt x="113" y="461"/>
                </a:lnTo>
                <a:lnTo>
                  <a:pt x="115" y="461"/>
                </a:lnTo>
                <a:lnTo>
                  <a:pt x="116" y="461"/>
                </a:lnTo>
                <a:lnTo>
                  <a:pt x="118" y="462"/>
                </a:lnTo>
                <a:lnTo>
                  <a:pt x="119" y="461"/>
                </a:lnTo>
                <a:lnTo>
                  <a:pt x="120" y="461"/>
                </a:lnTo>
                <a:lnTo>
                  <a:pt x="121" y="463"/>
                </a:lnTo>
                <a:lnTo>
                  <a:pt x="122" y="465"/>
                </a:lnTo>
                <a:lnTo>
                  <a:pt x="124" y="465"/>
                </a:lnTo>
                <a:lnTo>
                  <a:pt x="127" y="465"/>
                </a:lnTo>
                <a:lnTo>
                  <a:pt x="126" y="464"/>
                </a:lnTo>
                <a:lnTo>
                  <a:pt x="128" y="463"/>
                </a:lnTo>
                <a:lnTo>
                  <a:pt x="127" y="456"/>
                </a:lnTo>
                <a:lnTo>
                  <a:pt x="132" y="456"/>
                </a:lnTo>
                <a:lnTo>
                  <a:pt x="132" y="455"/>
                </a:lnTo>
                <a:lnTo>
                  <a:pt x="131" y="453"/>
                </a:lnTo>
                <a:lnTo>
                  <a:pt x="134" y="453"/>
                </a:lnTo>
                <a:lnTo>
                  <a:pt x="135" y="453"/>
                </a:lnTo>
                <a:lnTo>
                  <a:pt x="138" y="453"/>
                </a:lnTo>
                <a:lnTo>
                  <a:pt x="140" y="454"/>
                </a:lnTo>
                <a:lnTo>
                  <a:pt x="143" y="454"/>
                </a:lnTo>
                <a:lnTo>
                  <a:pt x="147" y="455"/>
                </a:lnTo>
                <a:lnTo>
                  <a:pt x="148" y="456"/>
                </a:lnTo>
                <a:lnTo>
                  <a:pt x="148" y="456"/>
                </a:lnTo>
                <a:lnTo>
                  <a:pt x="149" y="456"/>
                </a:lnTo>
                <a:lnTo>
                  <a:pt x="151" y="455"/>
                </a:lnTo>
                <a:lnTo>
                  <a:pt x="153" y="456"/>
                </a:lnTo>
                <a:lnTo>
                  <a:pt x="156" y="457"/>
                </a:lnTo>
                <a:lnTo>
                  <a:pt x="161" y="458"/>
                </a:lnTo>
                <a:lnTo>
                  <a:pt x="164" y="461"/>
                </a:lnTo>
                <a:lnTo>
                  <a:pt x="169" y="465"/>
                </a:lnTo>
                <a:lnTo>
                  <a:pt x="171" y="469"/>
                </a:lnTo>
                <a:lnTo>
                  <a:pt x="170" y="466"/>
                </a:lnTo>
                <a:lnTo>
                  <a:pt x="170" y="463"/>
                </a:lnTo>
                <a:lnTo>
                  <a:pt x="170" y="463"/>
                </a:lnTo>
                <a:lnTo>
                  <a:pt x="170" y="463"/>
                </a:lnTo>
                <a:lnTo>
                  <a:pt x="181" y="464"/>
                </a:lnTo>
                <a:lnTo>
                  <a:pt x="190" y="468"/>
                </a:lnTo>
                <a:lnTo>
                  <a:pt x="190" y="468"/>
                </a:lnTo>
                <a:lnTo>
                  <a:pt x="190" y="469"/>
                </a:lnTo>
                <a:lnTo>
                  <a:pt x="196" y="470"/>
                </a:lnTo>
                <a:lnTo>
                  <a:pt x="202" y="473"/>
                </a:lnTo>
                <a:lnTo>
                  <a:pt x="203" y="472"/>
                </a:lnTo>
                <a:lnTo>
                  <a:pt x="203" y="472"/>
                </a:lnTo>
                <a:lnTo>
                  <a:pt x="208" y="474"/>
                </a:lnTo>
                <a:lnTo>
                  <a:pt x="211" y="475"/>
                </a:lnTo>
                <a:lnTo>
                  <a:pt x="213" y="475"/>
                </a:lnTo>
                <a:lnTo>
                  <a:pt x="213" y="477"/>
                </a:lnTo>
                <a:lnTo>
                  <a:pt x="213" y="477"/>
                </a:lnTo>
                <a:lnTo>
                  <a:pt x="214" y="475"/>
                </a:lnTo>
                <a:lnTo>
                  <a:pt x="221" y="480"/>
                </a:lnTo>
                <a:lnTo>
                  <a:pt x="228" y="483"/>
                </a:lnTo>
                <a:lnTo>
                  <a:pt x="234" y="486"/>
                </a:lnTo>
                <a:lnTo>
                  <a:pt x="238" y="488"/>
                </a:lnTo>
                <a:lnTo>
                  <a:pt x="242" y="489"/>
                </a:lnTo>
                <a:lnTo>
                  <a:pt x="244" y="490"/>
                </a:lnTo>
                <a:lnTo>
                  <a:pt x="244" y="491"/>
                </a:lnTo>
                <a:lnTo>
                  <a:pt x="244" y="493"/>
                </a:lnTo>
                <a:lnTo>
                  <a:pt x="243" y="497"/>
                </a:lnTo>
                <a:lnTo>
                  <a:pt x="237" y="496"/>
                </a:lnTo>
                <a:lnTo>
                  <a:pt x="234" y="494"/>
                </a:lnTo>
                <a:lnTo>
                  <a:pt x="229" y="493"/>
                </a:lnTo>
                <a:lnTo>
                  <a:pt x="233" y="495"/>
                </a:lnTo>
                <a:lnTo>
                  <a:pt x="235" y="498"/>
                </a:lnTo>
                <a:lnTo>
                  <a:pt x="241" y="502"/>
                </a:lnTo>
                <a:lnTo>
                  <a:pt x="247" y="503"/>
                </a:lnTo>
                <a:lnTo>
                  <a:pt x="254" y="503"/>
                </a:lnTo>
                <a:lnTo>
                  <a:pt x="260" y="502"/>
                </a:lnTo>
                <a:lnTo>
                  <a:pt x="263" y="503"/>
                </a:lnTo>
                <a:lnTo>
                  <a:pt x="268" y="503"/>
                </a:lnTo>
                <a:lnTo>
                  <a:pt x="272" y="503"/>
                </a:lnTo>
                <a:lnTo>
                  <a:pt x="277" y="503"/>
                </a:lnTo>
                <a:lnTo>
                  <a:pt x="278" y="503"/>
                </a:lnTo>
                <a:lnTo>
                  <a:pt x="277" y="502"/>
                </a:lnTo>
                <a:lnTo>
                  <a:pt x="278" y="502"/>
                </a:lnTo>
                <a:lnTo>
                  <a:pt x="278" y="502"/>
                </a:lnTo>
                <a:lnTo>
                  <a:pt x="278" y="500"/>
                </a:lnTo>
                <a:lnTo>
                  <a:pt x="277" y="499"/>
                </a:lnTo>
                <a:lnTo>
                  <a:pt x="278" y="500"/>
                </a:lnTo>
                <a:lnTo>
                  <a:pt x="280" y="500"/>
                </a:lnTo>
                <a:lnTo>
                  <a:pt x="283" y="503"/>
                </a:lnTo>
                <a:lnTo>
                  <a:pt x="284" y="503"/>
                </a:lnTo>
                <a:lnTo>
                  <a:pt x="284" y="500"/>
                </a:lnTo>
                <a:lnTo>
                  <a:pt x="283" y="499"/>
                </a:lnTo>
                <a:lnTo>
                  <a:pt x="283" y="499"/>
                </a:lnTo>
                <a:lnTo>
                  <a:pt x="283" y="499"/>
                </a:lnTo>
                <a:close/>
                <a:moveTo>
                  <a:pt x="33" y="366"/>
                </a:moveTo>
                <a:lnTo>
                  <a:pt x="33" y="365"/>
                </a:lnTo>
                <a:lnTo>
                  <a:pt x="33" y="366"/>
                </a:lnTo>
                <a:close/>
                <a:moveTo>
                  <a:pt x="57" y="365"/>
                </a:moveTo>
                <a:lnTo>
                  <a:pt x="57" y="365"/>
                </a:lnTo>
                <a:lnTo>
                  <a:pt x="57" y="365"/>
                </a:lnTo>
                <a:lnTo>
                  <a:pt x="57" y="365"/>
                </a:lnTo>
                <a:lnTo>
                  <a:pt x="57" y="365"/>
                </a:lnTo>
                <a:lnTo>
                  <a:pt x="57" y="365"/>
                </a:lnTo>
                <a:lnTo>
                  <a:pt x="57" y="365"/>
                </a:lnTo>
                <a:close/>
                <a:moveTo>
                  <a:pt x="66" y="369"/>
                </a:moveTo>
                <a:lnTo>
                  <a:pt x="66" y="369"/>
                </a:lnTo>
                <a:lnTo>
                  <a:pt x="66" y="369"/>
                </a:lnTo>
                <a:close/>
                <a:moveTo>
                  <a:pt x="69" y="369"/>
                </a:moveTo>
                <a:lnTo>
                  <a:pt x="66" y="367"/>
                </a:lnTo>
                <a:lnTo>
                  <a:pt x="65" y="367"/>
                </a:lnTo>
                <a:lnTo>
                  <a:pt x="65" y="369"/>
                </a:lnTo>
                <a:lnTo>
                  <a:pt x="65" y="369"/>
                </a:lnTo>
                <a:lnTo>
                  <a:pt x="60" y="369"/>
                </a:lnTo>
                <a:lnTo>
                  <a:pt x="56" y="364"/>
                </a:lnTo>
                <a:lnTo>
                  <a:pt x="56" y="362"/>
                </a:lnTo>
                <a:lnTo>
                  <a:pt x="55" y="361"/>
                </a:lnTo>
                <a:lnTo>
                  <a:pt x="61" y="363"/>
                </a:lnTo>
                <a:lnTo>
                  <a:pt x="69" y="365"/>
                </a:lnTo>
                <a:lnTo>
                  <a:pt x="68" y="366"/>
                </a:lnTo>
                <a:lnTo>
                  <a:pt x="68" y="367"/>
                </a:lnTo>
                <a:lnTo>
                  <a:pt x="69" y="366"/>
                </a:lnTo>
                <a:lnTo>
                  <a:pt x="69" y="366"/>
                </a:lnTo>
                <a:lnTo>
                  <a:pt x="69" y="367"/>
                </a:lnTo>
                <a:lnTo>
                  <a:pt x="69" y="369"/>
                </a:lnTo>
                <a:lnTo>
                  <a:pt x="68" y="367"/>
                </a:lnTo>
                <a:lnTo>
                  <a:pt x="69" y="369"/>
                </a:lnTo>
                <a:close/>
                <a:moveTo>
                  <a:pt x="74" y="369"/>
                </a:moveTo>
                <a:lnTo>
                  <a:pt x="74" y="369"/>
                </a:lnTo>
                <a:lnTo>
                  <a:pt x="74" y="369"/>
                </a:lnTo>
                <a:close/>
                <a:moveTo>
                  <a:pt x="95" y="380"/>
                </a:moveTo>
                <a:lnTo>
                  <a:pt x="94" y="380"/>
                </a:lnTo>
                <a:lnTo>
                  <a:pt x="94" y="379"/>
                </a:lnTo>
                <a:lnTo>
                  <a:pt x="95" y="379"/>
                </a:lnTo>
                <a:lnTo>
                  <a:pt x="95" y="380"/>
                </a:lnTo>
                <a:close/>
                <a:moveTo>
                  <a:pt x="102" y="383"/>
                </a:moveTo>
                <a:lnTo>
                  <a:pt x="102" y="383"/>
                </a:lnTo>
                <a:lnTo>
                  <a:pt x="102" y="383"/>
                </a:lnTo>
                <a:close/>
                <a:moveTo>
                  <a:pt x="23" y="365"/>
                </a:moveTo>
                <a:lnTo>
                  <a:pt x="24" y="365"/>
                </a:lnTo>
                <a:lnTo>
                  <a:pt x="23" y="365"/>
                </a:lnTo>
                <a:close/>
                <a:moveTo>
                  <a:pt x="13" y="367"/>
                </a:moveTo>
                <a:lnTo>
                  <a:pt x="14" y="366"/>
                </a:lnTo>
                <a:lnTo>
                  <a:pt x="16" y="366"/>
                </a:lnTo>
                <a:lnTo>
                  <a:pt x="15" y="369"/>
                </a:lnTo>
                <a:lnTo>
                  <a:pt x="13" y="367"/>
                </a:lnTo>
                <a:close/>
                <a:moveTo>
                  <a:pt x="48" y="386"/>
                </a:moveTo>
                <a:lnTo>
                  <a:pt x="48" y="386"/>
                </a:lnTo>
                <a:lnTo>
                  <a:pt x="48" y="385"/>
                </a:lnTo>
                <a:lnTo>
                  <a:pt x="48" y="385"/>
                </a:lnTo>
                <a:lnTo>
                  <a:pt x="48" y="386"/>
                </a:lnTo>
                <a:close/>
                <a:moveTo>
                  <a:pt x="53" y="396"/>
                </a:moveTo>
                <a:lnTo>
                  <a:pt x="52" y="396"/>
                </a:lnTo>
                <a:lnTo>
                  <a:pt x="50" y="396"/>
                </a:lnTo>
                <a:lnTo>
                  <a:pt x="52" y="396"/>
                </a:lnTo>
                <a:lnTo>
                  <a:pt x="53" y="396"/>
                </a:lnTo>
                <a:close/>
                <a:moveTo>
                  <a:pt x="58" y="398"/>
                </a:moveTo>
                <a:lnTo>
                  <a:pt x="57" y="399"/>
                </a:lnTo>
                <a:lnTo>
                  <a:pt x="58" y="398"/>
                </a:lnTo>
                <a:lnTo>
                  <a:pt x="57" y="398"/>
                </a:lnTo>
                <a:lnTo>
                  <a:pt x="58" y="398"/>
                </a:lnTo>
                <a:close/>
                <a:moveTo>
                  <a:pt x="58" y="398"/>
                </a:moveTo>
                <a:lnTo>
                  <a:pt x="57" y="398"/>
                </a:lnTo>
                <a:lnTo>
                  <a:pt x="58" y="396"/>
                </a:lnTo>
                <a:lnTo>
                  <a:pt x="58" y="397"/>
                </a:lnTo>
                <a:lnTo>
                  <a:pt x="58" y="398"/>
                </a:lnTo>
                <a:close/>
                <a:moveTo>
                  <a:pt x="29" y="391"/>
                </a:moveTo>
                <a:lnTo>
                  <a:pt x="29" y="392"/>
                </a:lnTo>
                <a:lnTo>
                  <a:pt x="29" y="392"/>
                </a:lnTo>
                <a:lnTo>
                  <a:pt x="28" y="392"/>
                </a:lnTo>
                <a:lnTo>
                  <a:pt x="28" y="391"/>
                </a:lnTo>
                <a:lnTo>
                  <a:pt x="29" y="391"/>
                </a:lnTo>
                <a:lnTo>
                  <a:pt x="29" y="391"/>
                </a:lnTo>
                <a:lnTo>
                  <a:pt x="29" y="391"/>
                </a:lnTo>
                <a:lnTo>
                  <a:pt x="29" y="391"/>
                </a:lnTo>
                <a:close/>
                <a:moveTo>
                  <a:pt x="28" y="391"/>
                </a:moveTo>
                <a:lnTo>
                  <a:pt x="27" y="391"/>
                </a:lnTo>
                <a:lnTo>
                  <a:pt x="28" y="391"/>
                </a:lnTo>
                <a:lnTo>
                  <a:pt x="28" y="391"/>
                </a:lnTo>
                <a:lnTo>
                  <a:pt x="28" y="391"/>
                </a:lnTo>
                <a:close/>
                <a:moveTo>
                  <a:pt x="11" y="394"/>
                </a:moveTo>
                <a:lnTo>
                  <a:pt x="11" y="394"/>
                </a:lnTo>
                <a:lnTo>
                  <a:pt x="11" y="394"/>
                </a:lnTo>
                <a:close/>
                <a:moveTo>
                  <a:pt x="35" y="416"/>
                </a:moveTo>
                <a:lnTo>
                  <a:pt x="33" y="416"/>
                </a:lnTo>
                <a:lnTo>
                  <a:pt x="32" y="416"/>
                </a:lnTo>
                <a:lnTo>
                  <a:pt x="35" y="414"/>
                </a:lnTo>
                <a:lnTo>
                  <a:pt x="37" y="414"/>
                </a:lnTo>
                <a:lnTo>
                  <a:pt x="36" y="415"/>
                </a:lnTo>
                <a:lnTo>
                  <a:pt x="35" y="416"/>
                </a:lnTo>
                <a:lnTo>
                  <a:pt x="35" y="416"/>
                </a:lnTo>
                <a:lnTo>
                  <a:pt x="35" y="416"/>
                </a:lnTo>
                <a:close/>
                <a:moveTo>
                  <a:pt x="48" y="420"/>
                </a:moveTo>
                <a:lnTo>
                  <a:pt x="46" y="419"/>
                </a:lnTo>
                <a:lnTo>
                  <a:pt x="48" y="420"/>
                </a:lnTo>
                <a:close/>
                <a:moveTo>
                  <a:pt x="50" y="417"/>
                </a:moveTo>
                <a:lnTo>
                  <a:pt x="49" y="417"/>
                </a:lnTo>
                <a:lnTo>
                  <a:pt x="48" y="416"/>
                </a:lnTo>
                <a:lnTo>
                  <a:pt x="50" y="416"/>
                </a:lnTo>
                <a:lnTo>
                  <a:pt x="50" y="417"/>
                </a:lnTo>
                <a:close/>
                <a:moveTo>
                  <a:pt x="52" y="420"/>
                </a:moveTo>
                <a:lnTo>
                  <a:pt x="52" y="419"/>
                </a:lnTo>
                <a:lnTo>
                  <a:pt x="52" y="420"/>
                </a:lnTo>
                <a:close/>
                <a:moveTo>
                  <a:pt x="54" y="420"/>
                </a:moveTo>
                <a:lnTo>
                  <a:pt x="54" y="421"/>
                </a:lnTo>
                <a:lnTo>
                  <a:pt x="53" y="421"/>
                </a:lnTo>
                <a:lnTo>
                  <a:pt x="53" y="420"/>
                </a:lnTo>
                <a:lnTo>
                  <a:pt x="54" y="420"/>
                </a:lnTo>
                <a:close/>
                <a:moveTo>
                  <a:pt x="54" y="419"/>
                </a:moveTo>
                <a:lnTo>
                  <a:pt x="53" y="419"/>
                </a:lnTo>
                <a:lnTo>
                  <a:pt x="52" y="419"/>
                </a:lnTo>
                <a:lnTo>
                  <a:pt x="53" y="417"/>
                </a:lnTo>
                <a:lnTo>
                  <a:pt x="54" y="416"/>
                </a:lnTo>
                <a:lnTo>
                  <a:pt x="54" y="417"/>
                </a:lnTo>
                <a:lnTo>
                  <a:pt x="54" y="419"/>
                </a:lnTo>
                <a:close/>
                <a:moveTo>
                  <a:pt x="69" y="424"/>
                </a:moveTo>
                <a:lnTo>
                  <a:pt x="68" y="423"/>
                </a:lnTo>
                <a:lnTo>
                  <a:pt x="69" y="422"/>
                </a:lnTo>
                <a:lnTo>
                  <a:pt x="68" y="422"/>
                </a:lnTo>
                <a:lnTo>
                  <a:pt x="66" y="422"/>
                </a:lnTo>
                <a:lnTo>
                  <a:pt x="68" y="423"/>
                </a:lnTo>
                <a:lnTo>
                  <a:pt x="65" y="423"/>
                </a:lnTo>
                <a:lnTo>
                  <a:pt x="65" y="423"/>
                </a:lnTo>
                <a:lnTo>
                  <a:pt x="65" y="422"/>
                </a:lnTo>
                <a:lnTo>
                  <a:pt x="65" y="422"/>
                </a:lnTo>
                <a:lnTo>
                  <a:pt x="64" y="421"/>
                </a:lnTo>
                <a:lnTo>
                  <a:pt x="65" y="420"/>
                </a:lnTo>
                <a:lnTo>
                  <a:pt x="66" y="420"/>
                </a:lnTo>
                <a:lnTo>
                  <a:pt x="69" y="422"/>
                </a:lnTo>
                <a:lnTo>
                  <a:pt x="70" y="424"/>
                </a:lnTo>
                <a:lnTo>
                  <a:pt x="69" y="423"/>
                </a:lnTo>
                <a:lnTo>
                  <a:pt x="69" y="424"/>
                </a:lnTo>
                <a:lnTo>
                  <a:pt x="68" y="423"/>
                </a:lnTo>
                <a:lnTo>
                  <a:pt x="69" y="424"/>
                </a:lnTo>
                <a:close/>
                <a:moveTo>
                  <a:pt x="72" y="425"/>
                </a:moveTo>
                <a:lnTo>
                  <a:pt x="71" y="425"/>
                </a:lnTo>
                <a:lnTo>
                  <a:pt x="70" y="424"/>
                </a:lnTo>
                <a:lnTo>
                  <a:pt x="71" y="424"/>
                </a:lnTo>
                <a:lnTo>
                  <a:pt x="72" y="425"/>
                </a:lnTo>
                <a:lnTo>
                  <a:pt x="72" y="424"/>
                </a:lnTo>
                <a:lnTo>
                  <a:pt x="72" y="425"/>
                </a:lnTo>
                <a:close/>
                <a:moveTo>
                  <a:pt x="81" y="423"/>
                </a:moveTo>
                <a:lnTo>
                  <a:pt x="82" y="423"/>
                </a:lnTo>
                <a:lnTo>
                  <a:pt x="83" y="423"/>
                </a:lnTo>
                <a:lnTo>
                  <a:pt x="80" y="424"/>
                </a:lnTo>
                <a:lnTo>
                  <a:pt x="80" y="422"/>
                </a:lnTo>
                <a:lnTo>
                  <a:pt x="81" y="422"/>
                </a:lnTo>
                <a:lnTo>
                  <a:pt x="81" y="423"/>
                </a:lnTo>
                <a:lnTo>
                  <a:pt x="81" y="422"/>
                </a:lnTo>
                <a:lnTo>
                  <a:pt x="81" y="423"/>
                </a:lnTo>
                <a:close/>
                <a:moveTo>
                  <a:pt x="126" y="457"/>
                </a:moveTo>
                <a:lnTo>
                  <a:pt x="124" y="456"/>
                </a:lnTo>
                <a:lnTo>
                  <a:pt x="123" y="456"/>
                </a:lnTo>
                <a:lnTo>
                  <a:pt x="124" y="456"/>
                </a:lnTo>
                <a:lnTo>
                  <a:pt x="126" y="457"/>
                </a:lnTo>
                <a:close/>
                <a:moveTo>
                  <a:pt x="124" y="448"/>
                </a:moveTo>
                <a:lnTo>
                  <a:pt x="124" y="447"/>
                </a:lnTo>
                <a:lnTo>
                  <a:pt x="124" y="446"/>
                </a:lnTo>
                <a:lnTo>
                  <a:pt x="126" y="448"/>
                </a:lnTo>
                <a:lnTo>
                  <a:pt x="124" y="448"/>
                </a:lnTo>
                <a:lnTo>
                  <a:pt x="124" y="448"/>
                </a:lnTo>
                <a:lnTo>
                  <a:pt x="124" y="448"/>
                </a:lnTo>
                <a:close/>
                <a:moveTo>
                  <a:pt x="127" y="456"/>
                </a:moveTo>
                <a:lnTo>
                  <a:pt x="127" y="456"/>
                </a:lnTo>
                <a:lnTo>
                  <a:pt x="127" y="456"/>
                </a:lnTo>
                <a:close/>
                <a:moveTo>
                  <a:pt x="126" y="441"/>
                </a:moveTo>
                <a:lnTo>
                  <a:pt x="113" y="437"/>
                </a:lnTo>
                <a:lnTo>
                  <a:pt x="101" y="432"/>
                </a:lnTo>
                <a:lnTo>
                  <a:pt x="95" y="431"/>
                </a:lnTo>
                <a:lnTo>
                  <a:pt x="88" y="430"/>
                </a:lnTo>
                <a:lnTo>
                  <a:pt x="83" y="428"/>
                </a:lnTo>
                <a:lnTo>
                  <a:pt x="78" y="427"/>
                </a:lnTo>
                <a:lnTo>
                  <a:pt x="80" y="425"/>
                </a:lnTo>
                <a:lnTo>
                  <a:pt x="85" y="423"/>
                </a:lnTo>
                <a:lnTo>
                  <a:pt x="85" y="424"/>
                </a:lnTo>
                <a:lnTo>
                  <a:pt x="85" y="425"/>
                </a:lnTo>
                <a:lnTo>
                  <a:pt x="86" y="424"/>
                </a:lnTo>
                <a:lnTo>
                  <a:pt x="88" y="423"/>
                </a:lnTo>
                <a:lnTo>
                  <a:pt x="91" y="423"/>
                </a:lnTo>
                <a:lnTo>
                  <a:pt x="95" y="424"/>
                </a:lnTo>
                <a:lnTo>
                  <a:pt x="101" y="427"/>
                </a:lnTo>
                <a:lnTo>
                  <a:pt x="105" y="430"/>
                </a:lnTo>
                <a:lnTo>
                  <a:pt x="105" y="429"/>
                </a:lnTo>
                <a:lnTo>
                  <a:pt x="105" y="428"/>
                </a:lnTo>
                <a:lnTo>
                  <a:pt x="106" y="428"/>
                </a:lnTo>
                <a:lnTo>
                  <a:pt x="106" y="428"/>
                </a:lnTo>
                <a:lnTo>
                  <a:pt x="106" y="429"/>
                </a:lnTo>
                <a:lnTo>
                  <a:pt x="107" y="429"/>
                </a:lnTo>
                <a:lnTo>
                  <a:pt x="111" y="430"/>
                </a:lnTo>
                <a:lnTo>
                  <a:pt x="112" y="430"/>
                </a:lnTo>
                <a:lnTo>
                  <a:pt x="112" y="431"/>
                </a:lnTo>
                <a:lnTo>
                  <a:pt x="111" y="430"/>
                </a:lnTo>
                <a:lnTo>
                  <a:pt x="113" y="432"/>
                </a:lnTo>
                <a:lnTo>
                  <a:pt x="114" y="432"/>
                </a:lnTo>
                <a:lnTo>
                  <a:pt x="113" y="431"/>
                </a:lnTo>
                <a:lnTo>
                  <a:pt x="112" y="431"/>
                </a:lnTo>
                <a:lnTo>
                  <a:pt x="119" y="432"/>
                </a:lnTo>
                <a:lnTo>
                  <a:pt x="127" y="435"/>
                </a:lnTo>
                <a:lnTo>
                  <a:pt x="126" y="436"/>
                </a:lnTo>
                <a:lnTo>
                  <a:pt x="127" y="438"/>
                </a:lnTo>
                <a:lnTo>
                  <a:pt x="128" y="439"/>
                </a:lnTo>
                <a:lnTo>
                  <a:pt x="126" y="441"/>
                </a:lnTo>
                <a:lnTo>
                  <a:pt x="123" y="440"/>
                </a:lnTo>
                <a:lnTo>
                  <a:pt x="126" y="441"/>
                </a:lnTo>
                <a:close/>
                <a:moveTo>
                  <a:pt x="137" y="428"/>
                </a:moveTo>
                <a:lnTo>
                  <a:pt x="137" y="428"/>
                </a:lnTo>
                <a:lnTo>
                  <a:pt x="136" y="428"/>
                </a:lnTo>
                <a:lnTo>
                  <a:pt x="137" y="427"/>
                </a:lnTo>
                <a:lnTo>
                  <a:pt x="137" y="428"/>
                </a:lnTo>
                <a:close/>
                <a:moveTo>
                  <a:pt x="138" y="427"/>
                </a:moveTo>
                <a:lnTo>
                  <a:pt x="138" y="427"/>
                </a:lnTo>
                <a:lnTo>
                  <a:pt x="138" y="427"/>
                </a:lnTo>
                <a:lnTo>
                  <a:pt x="138" y="427"/>
                </a:lnTo>
                <a:lnTo>
                  <a:pt x="138" y="427"/>
                </a:lnTo>
                <a:close/>
                <a:moveTo>
                  <a:pt x="138" y="428"/>
                </a:moveTo>
                <a:lnTo>
                  <a:pt x="139" y="427"/>
                </a:lnTo>
                <a:lnTo>
                  <a:pt x="140" y="427"/>
                </a:lnTo>
                <a:lnTo>
                  <a:pt x="139" y="427"/>
                </a:lnTo>
                <a:lnTo>
                  <a:pt x="138" y="428"/>
                </a:lnTo>
                <a:close/>
                <a:moveTo>
                  <a:pt x="147" y="444"/>
                </a:moveTo>
                <a:lnTo>
                  <a:pt x="149" y="445"/>
                </a:lnTo>
                <a:lnTo>
                  <a:pt x="151" y="446"/>
                </a:lnTo>
                <a:lnTo>
                  <a:pt x="151" y="446"/>
                </a:lnTo>
                <a:lnTo>
                  <a:pt x="151" y="446"/>
                </a:lnTo>
                <a:lnTo>
                  <a:pt x="148" y="446"/>
                </a:lnTo>
                <a:lnTo>
                  <a:pt x="147" y="444"/>
                </a:lnTo>
                <a:lnTo>
                  <a:pt x="147" y="445"/>
                </a:lnTo>
                <a:lnTo>
                  <a:pt x="147" y="444"/>
                </a:lnTo>
                <a:close/>
                <a:moveTo>
                  <a:pt x="152" y="445"/>
                </a:moveTo>
                <a:lnTo>
                  <a:pt x="151" y="445"/>
                </a:lnTo>
                <a:lnTo>
                  <a:pt x="152" y="444"/>
                </a:lnTo>
                <a:lnTo>
                  <a:pt x="152" y="445"/>
                </a:lnTo>
                <a:lnTo>
                  <a:pt x="152" y="445"/>
                </a:lnTo>
                <a:close/>
                <a:moveTo>
                  <a:pt x="153" y="444"/>
                </a:moveTo>
                <a:lnTo>
                  <a:pt x="152" y="444"/>
                </a:lnTo>
                <a:lnTo>
                  <a:pt x="149" y="443"/>
                </a:lnTo>
                <a:lnTo>
                  <a:pt x="152" y="441"/>
                </a:lnTo>
                <a:lnTo>
                  <a:pt x="153" y="444"/>
                </a:lnTo>
                <a:lnTo>
                  <a:pt x="154" y="444"/>
                </a:lnTo>
                <a:lnTo>
                  <a:pt x="153" y="444"/>
                </a:lnTo>
                <a:close/>
                <a:moveTo>
                  <a:pt x="160" y="429"/>
                </a:moveTo>
                <a:lnTo>
                  <a:pt x="157" y="429"/>
                </a:lnTo>
                <a:lnTo>
                  <a:pt x="156" y="430"/>
                </a:lnTo>
                <a:lnTo>
                  <a:pt x="154" y="427"/>
                </a:lnTo>
                <a:lnTo>
                  <a:pt x="149" y="424"/>
                </a:lnTo>
                <a:lnTo>
                  <a:pt x="147" y="423"/>
                </a:lnTo>
                <a:lnTo>
                  <a:pt x="146" y="423"/>
                </a:lnTo>
                <a:lnTo>
                  <a:pt x="145" y="422"/>
                </a:lnTo>
                <a:lnTo>
                  <a:pt x="144" y="421"/>
                </a:lnTo>
                <a:lnTo>
                  <a:pt x="143" y="420"/>
                </a:lnTo>
                <a:lnTo>
                  <a:pt x="142" y="421"/>
                </a:lnTo>
                <a:lnTo>
                  <a:pt x="140" y="420"/>
                </a:lnTo>
                <a:lnTo>
                  <a:pt x="139" y="419"/>
                </a:lnTo>
                <a:lnTo>
                  <a:pt x="138" y="420"/>
                </a:lnTo>
                <a:lnTo>
                  <a:pt x="137" y="420"/>
                </a:lnTo>
                <a:lnTo>
                  <a:pt x="134" y="419"/>
                </a:lnTo>
                <a:lnTo>
                  <a:pt x="131" y="417"/>
                </a:lnTo>
                <a:lnTo>
                  <a:pt x="129" y="416"/>
                </a:lnTo>
                <a:lnTo>
                  <a:pt x="128" y="414"/>
                </a:lnTo>
                <a:lnTo>
                  <a:pt x="124" y="414"/>
                </a:lnTo>
                <a:lnTo>
                  <a:pt x="120" y="414"/>
                </a:lnTo>
                <a:lnTo>
                  <a:pt x="118" y="412"/>
                </a:lnTo>
                <a:lnTo>
                  <a:pt x="115" y="411"/>
                </a:lnTo>
                <a:lnTo>
                  <a:pt x="115" y="410"/>
                </a:lnTo>
                <a:lnTo>
                  <a:pt x="114" y="408"/>
                </a:lnTo>
                <a:lnTo>
                  <a:pt x="114" y="406"/>
                </a:lnTo>
                <a:lnTo>
                  <a:pt x="114" y="404"/>
                </a:lnTo>
                <a:lnTo>
                  <a:pt x="112" y="404"/>
                </a:lnTo>
                <a:lnTo>
                  <a:pt x="111" y="405"/>
                </a:lnTo>
                <a:lnTo>
                  <a:pt x="110" y="404"/>
                </a:lnTo>
                <a:lnTo>
                  <a:pt x="107" y="402"/>
                </a:lnTo>
                <a:lnTo>
                  <a:pt x="110" y="402"/>
                </a:lnTo>
                <a:lnTo>
                  <a:pt x="111" y="399"/>
                </a:lnTo>
                <a:lnTo>
                  <a:pt x="112" y="399"/>
                </a:lnTo>
                <a:lnTo>
                  <a:pt x="112" y="400"/>
                </a:lnTo>
                <a:lnTo>
                  <a:pt x="113" y="400"/>
                </a:lnTo>
                <a:lnTo>
                  <a:pt x="114" y="402"/>
                </a:lnTo>
                <a:lnTo>
                  <a:pt x="114" y="403"/>
                </a:lnTo>
                <a:lnTo>
                  <a:pt x="115" y="403"/>
                </a:lnTo>
                <a:lnTo>
                  <a:pt x="115" y="402"/>
                </a:lnTo>
                <a:lnTo>
                  <a:pt x="114" y="400"/>
                </a:lnTo>
                <a:lnTo>
                  <a:pt x="115" y="402"/>
                </a:lnTo>
                <a:lnTo>
                  <a:pt x="118" y="400"/>
                </a:lnTo>
                <a:lnTo>
                  <a:pt x="120" y="404"/>
                </a:lnTo>
                <a:lnTo>
                  <a:pt x="124" y="406"/>
                </a:lnTo>
                <a:lnTo>
                  <a:pt x="123" y="407"/>
                </a:lnTo>
                <a:lnTo>
                  <a:pt x="122" y="408"/>
                </a:lnTo>
                <a:lnTo>
                  <a:pt x="131" y="408"/>
                </a:lnTo>
                <a:lnTo>
                  <a:pt x="138" y="412"/>
                </a:lnTo>
                <a:lnTo>
                  <a:pt x="148" y="415"/>
                </a:lnTo>
                <a:lnTo>
                  <a:pt x="153" y="422"/>
                </a:lnTo>
                <a:lnTo>
                  <a:pt x="154" y="421"/>
                </a:lnTo>
                <a:lnTo>
                  <a:pt x="154" y="420"/>
                </a:lnTo>
                <a:lnTo>
                  <a:pt x="155" y="421"/>
                </a:lnTo>
                <a:lnTo>
                  <a:pt x="155" y="422"/>
                </a:lnTo>
                <a:lnTo>
                  <a:pt x="157" y="423"/>
                </a:lnTo>
                <a:lnTo>
                  <a:pt x="160" y="423"/>
                </a:lnTo>
                <a:lnTo>
                  <a:pt x="159" y="427"/>
                </a:lnTo>
                <a:lnTo>
                  <a:pt x="160" y="429"/>
                </a:lnTo>
                <a:lnTo>
                  <a:pt x="160" y="430"/>
                </a:lnTo>
                <a:lnTo>
                  <a:pt x="159" y="431"/>
                </a:lnTo>
                <a:lnTo>
                  <a:pt x="159" y="430"/>
                </a:lnTo>
                <a:lnTo>
                  <a:pt x="160" y="429"/>
                </a:lnTo>
                <a:lnTo>
                  <a:pt x="159" y="429"/>
                </a:lnTo>
                <a:lnTo>
                  <a:pt x="160" y="429"/>
                </a:lnTo>
                <a:close/>
                <a:moveTo>
                  <a:pt x="159" y="440"/>
                </a:moveTo>
                <a:lnTo>
                  <a:pt x="159" y="439"/>
                </a:lnTo>
                <a:lnTo>
                  <a:pt x="160" y="438"/>
                </a:lnTo>
                <a:lnTo>
                  <a:pt x="160" y="440"/>
                </a:lnTo>
                <a:lnTo>
                  <a:pt x="162" y="441"/>
                </a:lnTo>
                <a:lnTo>
                  <a:pt x="160" y="441"/>
                </a:lnTo>
                <a:lnTo>
                  <a:pt x="159" y="440"/>
                </a:lnTo>
                <a:lnTo>
                  <a:pt x="159" y="440"/>
                </a:lnTo>
                <a:lnTo>
                  <a:pt x="159" y="440"/>
                </a:lnTo>
                <a:close/>
                <a:moveTo>
                  <a:pt x="165" y="443"/>
                </a:moveTo>
                <a:lnTo>
                  <a:pt x="164" y="443"/>
                </a:lnTo>
                <a:lnTo>
                  <a:pt x="165" y="443"/>
                </a:lnTo>
                <a:close/>
                <a:moveTo>
                  <a:pt x="170" y="463"/>
                </a:moveTo>
                <a:lnTo>
                  <a:pt x="170" y="463"/>
                </a:lnTo>
                <a:lnTo>
                  <a:pt x="170" y="463"/>
                </a:lnTo>
                <a:close/>
                <a:moveTo>
                  <a:pt x="169" y="437"/>
                </a:moveTo>
                <a:lnTo>
                  <a:pt x="165" y="433"/>
                </a:lnTo>
                <a:lnTo>
                  <a:pt x="164" y="430"/>
                </a:lnTo>
                <a:lnTo>
                  <a:pt x="165" y="431"/>
                </a:lnTo>
                <a:lnTo>
                  <a:pt x="167" y="432"/>
                </a:lnTo>
                <a:lnTo>
                  <a:pt x="168" y="431"/>
                </a:lnTo>
                <a:lnTo>
                  <a:pt x="169" y="431"/>
                </a:lnTo>
                <a:lnTo>
                  <a:pt x="170" y="433"/>
                </a:lnTo>
                <a:lnTo>
                  <a:pt x="169" y="437"/>
                </a:lnTo>
                <a:lnTo>
                  <a:pt x="169" y="436"/>
                </a:lnTo>
                <a:lnTo>
                  <a:pt x="169" y="437"/>
                </a:lnTo>
                <a:close/>
                <a:moveTo>
                  <a:pt x="176" y="438"/>
                </a:moveTo>
                <a:lnTo>
                  <a:pt x="175" y="438"/>
                </a:lnTo>
                <a:lnTo>
                  <a:pt x="176" y="438"/>
                </a:lnTo>
                <a:close/>
                <a:moveTo>
                  <a:pt x="180" y="443"/>
                </a:moveTo>
                <a:lnTo>
                  <a:pt x="178" y="441"/>
                </a:lnTo>
                <a:lnTo>
                  <a:pt x="179" y="440"/>
                </a:lnTo>
                <a:lnTo>
                  <a:pt x="180" y="441"/>
                </a:lnTo>
                <a:lnTo>
                  <a:pt x="180" y="443"/>
                </a:lnTo>
                <a:close/>
                <a:moveTo>
                  <a:pt x="182" y="443"/>
                </a:moveTo>
                <a:lnTo>
                  <a:pt x="181" y="441"/>
                </a:lnTo>
                <a:lnTo>
                  <a:pt x="180" y="440"/>
                </a:lnTo>
                <a:lnTo>
                  <a:pt x="181" y="440"/>
                </a:lnTo>
                <a:lnTo>
                  <a:pt x="182" y="440"/>
                </a:lnTo>
                <a:lnTo>
                  <a:pt x="182" y="441"/>
                </a:lnTo>
                <a:lnTo>
                  <a:pt x="182" y="443"/>
                </a:lnTo>
                <a:lnTo>
                  <a:pt x="182" y="441"/>
                </a:lnTo>
                <a:lnTo>
                  <a:pt x="182" y="443"/>
                </a:lnTo>
                <a:close/>
                <a:moveTo>
                  <a:pt x="202" y="469"/>
                </a:moveTo>
                <a:lnTo>
                  <a:pt x="203" y="468"/>
                </a:lnTo>
                <a:lnTo>
                  <a:pt x="203" y="468"/>
                </a:lnTo>
                <a:lnTo>
                  <a:pt x="203" y="469"/>
                </a:lnTo>
                <a:lnTo>
                  <a:pt x="202" y="469"/>
                </a:lnTo>
                <a:lnTo>
                  <a:pt x="203" y="470"/>
                </a:lnTo>
                <a:lnTo>
                  <a:pt x="202" y="469"/>
                </a:lnTo>
                <a:close/>
                <a:moveTo>
                  <a:pt x="212" y="474"/>
                </a:moveTo>
                <a:lnTo>
                  <a:pt x="211" y="474"/>
                </a:lnTo>
                <a:lnTo>
                  <a:pt x="212" y="472"/>
                </a:lnTo>
                <a:lnTo>
                  <a:pt x="212" y="473"/>
                </a:lnTo>
                <a:lnTo>
                  <a:pt x="212" y="474"/>
                </a:lnTo>
                <a:close/>
                <a:moveTo>
                  <a:pt x="212" y="458"/>
                </a:moveTo>
                <a:lnTo>
                  <a:pt x="212" y="457"/>
                </a:lnTo>
                <a:lnTo>
                  <a:pt x="212" y="456"/>
                </a:lnTo>
                <a:lnTo>
                  <a:pt x="212" y="457"/>
                </a:lnTo>
                <a:lnTo>
                  <a:pt x="212" y="458"/>
                </a:lnTo>
                <a:close/>
                <a:moveTo>
                  <a:pt x="214" y="457"/>
                </a:moveTo>
                <a:lnTo>
                  <a:pt x="212" y="456"/>
                </a:lnTo>
                <a:lnTo>
                  <a:pt x="212" y="454"/>
                </a:lnTo>
                <a:lnTo>
                  <a:pt x="213" y="455"/>
                </a:lnTo>
                <a:lnTo>
                  <a:pt x="215" y="456"/>
                </a:lnTo>
                <a:lnTo>
                  <a:pt x="214" y="457"/>
                </a:lnTo>
                <a:lnTo>
                  <a:pt x="214" y="457"/>
                </a:lnTo>
                <a:lnTo>
                  <a:pt x="214" y="457"/>
                </a:lnTo>
                <a:lnTo>
                  <a:pt x="214" y="457"/>
                </a:lnTo>
                <a:close/>
                <a:moveTo>
                  <a:pt x="219" y="463"/>
                </a:moveTo>
                <a:lnTo>
                  <a:pt x="220" y="462"/>
                </a:lnTo>
                <a:lnTo>
                  <a:pt x="221" y="461"/>
                </a:lnTo>
                <a:lnTo>
                  <a:pt x="219" y="460"/>
                </a:lnTo>
                <a:lnTo>
                  <a:pt x="220" y="457"/>
                </a:lnTo>
                <a:lnTo>
                  <a:pt x="222" y="458"/>
                </a:lnTo>
                <a:lnTo>
                  <a:pt x="225" y="462"/>
                </a:lnTo>
                <a:lnTo>
                  <a:pt x="223" y="463"/>
                </a:lnTo>
                <a:lnTo>
                  <a:pt x="222" y="464"/>
                </a:lnTo>
                <a:lnTo>
                  <a:pt x="220" y="463"/>
                </a:lnTo>
                <a:lnTo>
                  <a:pt x="219" y="463"/>
                </a:lnTo>
                <a:lnTo>
                  <a:pt x="220" y="462"/>
                </a:lnTo>
                <a:lnTo>
                  <a:pt x="219" y="463"/>
                </a:lnTo>
                <a:close/>
                <a:moveTo>
                  <a:pt x="225" y="466"/>
                </a:moveTo>
                <a:lnTo>
                  <a:pt x="223" y="465"/>
                </a:lnTo>
                <a:lnTo>
                  <a:pt x="222" y="465"/>
                </a:lnTo>
                <a:lnTo>
                  <a:pt x="223" y="463"/>
                </a:lnTo>
                <a:lnTo>
                  <a:pt x="225" y="463"/>
                </a:lnTo>
                <a:lnTo>
                  <a:pt x="225" y="464"/>
                </a:lnTo>
                <a:lnTo>
                  <a:pt x="225" y="466"/>
                </a:lnTo>
                <a:lnTo>
                  <a:pt x="225" y="465"/>
                </a:lnTo>
                <a:lnTo>
                  <a:pt x="225" y="466"/>
                </a:lnTo>
                <a:close/>
                <a:moveTo>
                  <a:pt x="252" y="503"/>
                </a:moveTo>
                <a:lnTo>
                  <a:pt x="250" y="499"/>
                </a:lnTo>
                <a:lnTo>
                  <a:pt x="248" y="495"/>
                </a:lnTo>
                <a:lnTo>
                  <a:pt x="251" y="496"/>
                </a:lnTo>
                <a:lnTo>
                  <a:pt x="252" y="497"/>
                </a:lnTo>
                <a:lnTo>
                  <a:pt x="252" y="499"/>
                </a:lnTo>
                <a:lnTo>
                  <a:pt x="252" y="503"/>
                </a:lnTo>
                <a:lnTo>
                  <a:pt x="252" y="500"/>
                </a:lnTo>
                <a:lnTo>
                  <a:pt x="252" y="503"/>
                </a:lnTo>
                <a:close/>
                <a:moveTo>
                  <a:pt x="252" y="483"/>
                </a:moveTo>
                <a:lnTo>
                  <a:pt x="254" y="482"/>
                </a:lnTo>
                <a:lnTo>
                  <a:pt x="255" y="483"/>
                </a:lnTo>
                <a:lnTo>
                  <a:pt x="254" y="483"/>
                </a:lnTo>
                <a:lnTo>
                  <a:pt x="252" y="483"/>
                </a:lnTo>
                <a:close/>
                <a:moveTo>
                  <a:pt x="271" y="490"/>
                </a:moveTo>
                <a:lnTo>
                  <a:pt x="270" y="490"/>
                </a:lnTo>
                <a:lnTo>
                  <a:pt x="269" y="490"/>
                </a:lnTo>
                <a:lnTo>
                  <a:pt x="270" y="489"/>
                </a:lnTo>
                <a:lnTo>
                  <a:pt x="271" y="489"/>
                </a:lnTo>
                <a:lnTo>
                  <a:pt x="271" y="489"/>
                </a:lnTo>
                <a:lnTo>
                  <a:pt x="271" y="490"/>
                </a:lnTo>
                <a:close/>
                <a:moveTo>
                  <a:pt x="272" y="490"/>
                </a:moveTo>
                <a:lnTo>
                  <a:pt x="272" y="489"/>
                </a:lnTo>
                <a:lnTo>
                  <a:pt x="271" y="489"/>
                </a:lnTo>
                <a:lnTo>
                  <a:pt x="272" y="489"/>
                </a:lnTo>
                <a:lnTo>
                  <a:pt x="272" y="490"/>
                </a:lnTo>
                <a:close/>
                <a:moveTo>
                  <a:pt x="86" y="341"/>
                </a:moveTo>
                <a:lnTo>
                  <a:pt x="86" y="341"/>
                </a:lnTo>
                <a:lnTo>
                  <a:pt x="86" y="341"/>
                </a:lnTo>
                <a:lnTo>
                  <a:pt x="85" y="340"/>
                </a:lnTo>
                <a:lnTo>
                  <a:pt x="83" y="340"/>
                </a:lnTo>
                <a:lnTo>
                  <a:pt x="85" y="341"/>
                </a:lnTo>
                <a:lnTo>
                  <a:pt x="86" y="341"/>
                </a:lnTo>
                <a:lnTo>
                  <a:pt x="86" y="341"/>
                </a:lnTo>
                <a:lnTo>
                  <a:pt x="86" y="341"/>
                </a:lnTo>
                <a:close/>
                <a:moveTo>
                  <a:pt x="36" y="360"/>
                </a:moveTo>
                <a:lnTo>
                  <a:pt x="36" y="361"/>
                </a:lnTo>
                <a:lnTo>
                  <a:pt x="37" y="361"/>
                </a:lnTo>
                <a:lnTo>
                  <a:pt x="38" y="361"/>
                </a:lnTo>
                <a:lnTo>
                  <a:pt x="36" y="360"/>
                </a:lnTo>
                <a:close/>
                <a:moveTo>
                  <a:pt x="110" y="356"/>
                </a:moveTo>
                <a:lnTo>
                  <a:pt x="112" y="356"/>
                </a:lnTo>
                <a:lnTo>
                  <a:pt x="112" y="354"/>
                </a:lnTo>
                <a:lnTo>
                  <a:pt x="110" y="355"/>
                </a:lnTo>
                <a:lnTo>
                  <a:pt x="110" y="356"/>
                </a:lnTo>
                <a:close/>
                <a:moveTo>
                  <a:pt x="97" y="354"/>
                </a:moveTo>
                <a:lnTo>
                  <a:pt x="97" y="354"/>
                </a:lnTo>
                <a:lnTo>
                  <a:pt x="96" y="354"/>
                </a:lnTo>
                <a:lnTo>
                  <a:pt x="103" y="358"/>
                </a:lnTo>
                <a:lnTo>
                  <a:pt x="110" y="361"/>
                </a:lnTo>
                <a:lnTo>
                  <a:pt x="104" y="357"/>
                </a:lnTo>
                <a:lnTo>
                  <a:pt x="97" y="354"/>
                </a:lnTo>
                <a:close/>
                <a:moveTo>
                  <a:pt x="107" y="354"/>
                </a:moveTo>
                <a:lnTo>
                  <a:pt x="109" y="354"/>
                </a:lnTo>
                <a:lnTo>
                  <a:pt x="111" y="354"/>
                </a:lnTo>
                <a:lnTo>
                  <a:pt x="110" y="353"/>
                </a:lnTo>
                <a:lnTo>
                  <a:pt x="107" y="353"/>
                </a:lnTo>
                <a:lnTo>
                  <a:pt x="107" y="353"/>
                </a:lnTo>
                <a:lnTo>
                  <a:pt x="107" y="354"/>
                </a:lnTo>
                <a:lnTo>
                  <a:pt x="107" y="354"/>
                </a:lnTo>
                <a:lnTo>
                  <a:pt x="107" y="354"/>
                </a:lnTo>
                <a:close/>
                <a:moveTo>
                  <a:pt x="79" y="369"/>
                </a:moveTo>
                <a:lnTo>
                  <a:pt x="79" y="367"/>
                </a:lnTo>
                <a:lnTo>
                  <a:pt x="80" y="367"/>
                </a:lnTo>
                <a:lnTo>
                  <a:pt x="78" y="367"/>
                </a:lnTo>
                <a:lnTo>
                  <a:pt x="79" y="369"/>
                </a:lnTo>
                <a:lnTo>
                  <a:pt x="79" y="369"/>
                </a:lnTo>
                <a:lnTo>
                  <a:pt x="79" y="369"/>
                </a:lnTo>
                <a:close/>
                <a:moveTo>
                  <a:pt x="41" y="355"/>
                </a:moveTo>
                <a:lnTo>
                  <a:pt x="42" y="355"/>
                </a:lnTo>
                <a:lnTo>
                  <a:pt x="41" y="355"/>
                </a:lnTo>
                <a:close/>
                <a:moveTo>
                  <a:pt x="82" y="350"/>
                </a:moveTo>
                <a:lnTo>
                  <a:pt x="82" y="350"/>
                </a:lnTo>
                <a:lnTo>
                  <a:pt x="83" y="349"/>
                </a:lnTo>
                <a:lnTo>
                  <a:pt x="82" y="349"/>
                </a:lnTo>
                <a:lnTo>
                  <a:pt x="82" y="350"/>
                </a:lnTo>
                <a:lnTo>
                  <a:pt x="82" y="350"/>
                </a:lnTo>
                <a:lnTo>
                  <a:pt x="82" y="350"/>
                </a:lnTo>
                <a:close/>
                <a:moveTo>
                  <a:pt x="79" y="347"/>
                </a:moveTo>
                <a:lnTo>
                  <a:pt x="81" y="348"/>
                </a:lnTo>
                <a:lnTo>
                  <a:pt x="79" y="347"/>
                </a:lnTo>
                <a:close/>
                <a:moveTo>
                  <a:pt x="76" y="345"/>
                </a:moveTo>
                <a:lnTo>
                  <a:pt x="77" y="346"/>
                </a:lnTo>
                <a:lnTo>
                  <a:pt x="78" y="346"/>
                </a:lnTo>
                <a:lnTo>
                  <a:pt x="77" y="346"/>
                </a:lnTo>
                <a:lnTo>
                  <a:pt x="76" y="345"/>
                </a:lnTo>
                <a:close/>
                <a:moveTo>
                  <a:pt x="116" y="358"/>
                </a:moveTo>
                <a:lnTo>
                  <a:pt x="118" y="361"/>
                </a:lnTo>
                <a:lnTo>
                  <a:pt x="121" y="362"/>
                </a:lnTo>
                <a:lnTo>
                  <a:pt x="120" y="358"/>
                </a:lnTo>
                <a:lnTo>
                  <a:pt x="118" y="358"/>
                </a:lnTo>
                <a:lnTo>
                  <a:pt x="118" y="358"/>
                </a:lnTo>
                <a:lnTo>
                  <a:pt x="118" y="358"/>
                </a:lnTo>
                <a:lnTo>
                  <a:pt x="118" y="358"/>
                </a:lnTo>
                <a:lnTo>
                  <a:pt x="116" y="358"/>
                </a:lnTo>
                <a:lnTo>
                  <a:pt x="116" y="360"/>
                </a:lnTo>
                <a:lnTo>
                  <a:pt x="116" y="358"/>
                </a:lnTo>
                <a:close/>
                <a:moveTo>
                  <a:pt x="246" y="435"/>
                </a:moveTo>
                <a:lnTo>
                  <a:pt x="245" y="431"/>
                </a:lnTo>
                <a:lnTo>
                  <a:pt x="242" y="429"/>
                </a:lnTo>
                <a:lnTo>
                  <a:pt x="243" y="431"/>
                </a:lnTo>
                <a:lnTo>
                  <a:pt x="246" y="435"/>
                </a:lnTo>
                <a:close/>
                <a:moveTo>
                  <a:pt x="267" y="485"/>
                </a:moveTo>
                <a:lnTo>
                  <a:pt x="269" y="486"/>
                </a:lnTo>
                <a:lnTo>
                  <a:pt x="270" y="486"/>
                </a:lnTo>
                <a:lnTo>
                  <a:pt x="269" y="485"/>
                </a:lnTo>
                <a:lnTo>
                  <a:pt x="268" y="485"/>
                </a:lnTo>
                <a:lnTo>
                  <a:pt x="268" y="483"/>
                </a:lnTo>
                <a:lnTo>
                  <a:pt x="268" y="482"/>
                </a:lnTo>
                <a:lnTo>
                  <a:pt x="267" y="483"/>
                </a:lnTo>
                <a:lnTo>
                  <a:pt x="267" y="485"/>
                </a:lnTo>
                <a:close/>
                <a:moveTo>
                  <a:pt x="252" y="441"/>
                </a:moveTo>
                <a:lnTo>
                  <a:pt x="253" y="441"/>
                </a:lnTo>
                <a:lnTo>
                  <a:pt x="253" y="441"/>
                </a:lnTo>
                <a:lnTo>
                  <a:pt x="252" y="439"/>
                </a:lnTo>
                <a:lnTo>
                  <a:pt x="250" y="437"/>
                </a:lnTo>
                <a:lnTo>
                  <a:pt x="250" y="439"/>
                </a:lnTo>
                <a:lnTo>
                  <a:pt x="252" y="441"/>
                </a:lnTo>
                <a:lnTo>
                  <a:pt x="252" y="441"/>
                </a:lnTo>
                <a:lnTo>
                  <a:pt x="252" y="441"/>
                </a:lnTo>
                <a:close/>
                <a:moveTo>
                  <a:pt x="237" y="433"/>
                </a:moveTo>
                <a:lnTo>
                  <a:pt x="228" y="424"/>
                </a:lnTo>
                <a:lnTo>
                  <a:pt x="219" y="416"/>
                </a:lnTo>
                <a:lnTo>
                  <a:pt x="222" y="421"/>
                </a:lnTo>
                <a:lnTo>
                  <a:pt x="227" y="425"/>
                </a:lnTo>
                <a:lnTo>
                  <a:pt x="227" y="425"/>
                </a:lnTo>
                <a:lnTo>
                  <a:pt x="226" y="425"/>
                </a:lnTo>
                <a:lnTo>
                  <a:pt x="229" y="430"/>
                </a:lnTo>
                <a:lnTo>
                  <a:pt x="233" y="433"/>
                </a:lnTo>
                <a:lnTo>
                  <a:pt x="236" y="435"/>
                </a:lnTo>
                <a:lnTo>
                  <a:pt x="238" y="437"/>
                </a:lnTo>
                <a:lnTo>
                  <a:pt x="237" y="436"/>
                </a:lnTo>
                <a:lnTo>
                  <a:pt x="236" y="437"/>
                </a:lnTo>
                <a:lnTo>
                  <a:pt x="238" y="439"/>
                </a:lnTo>
                <a:lnTo>
                  <a:pt x="239" y="441"/>
                </a:lnTo>
                <a:lnTo>
                  <a:pt x="241" y="440"/>
                </a:lnTo>
                <a:lnTo>
                  <a:pt x="242" y="439"/>
                </a:lnTo>
                <a:lnTo>
                  <a:pt x="242" y="440"/>
                </a:lnTo>
                <a:lnTo>
                  <a:pt x="242" y="441"/>
                </a:lnTo>
                <a:lnTo>
                  <a:pt x="243" y="440"/>
                </a:lnTo>
                <a:lnTo>
                  <a:pt x="243" y="440"/>
                </a:lnTo>
                <a:lnTo>
                  <a:pt x="244" y="440"/>
                </a:lnTo>
                <a:lnTo>
                  <a:pt x="245" y="443"/>
                </a:lnTo>
                <a:lnTo>
                  <a:pt x="245" y="444"/>
                </a:lnTo>
                <a:lnTo>
                  <a:pt x="245" y="446"/>
                </a:lnTo>
                <a:lnTo>
                  <a:pt x="247" y="448"/>
                </a:lnTo>
                <a:lnTo>
                  <a:pt x="250" y="452"/>
                </a:lnTo>
                <a:lnTo>
                  <a:pt x="253" y="455"/>
                </a:lnTo>
                <a:lnTo>
                  <a:pt x="256" y="458"/>
                </a:lnTo>
                <a:lnTo>
                  <a:pt x="251" y="452"/>
                </a:lnTo>
                <a:lnTo>
                  <a:pt x="246" y="445"/>
                </a:lnTo>
                <a:lnTo>
                  <a:pt x="246" y="443"/>
                </a:lnTo>
                <a:lnTo>
                  <a:pt x="245" y="440"/>
                </a:lnTo>
                <a:lnTo>
                  <a:pt x="244" y="439"/>
                </a:lnTo>
                <a:lnTo>
                  <a:pt x="242" y="437"/>
                </a:lnTo>
                <a:lnTo>
                  <a:pt x="239" y="435"/>
                </a:lnTo>
                <a:lnTo>
                  <a:pt x="237" y="433"/>
                </a:lnTo>
                <a:close/>
                <a:moveTo>
                  <a:pt x="236" y="433"/>
                </a:moveTo>
                <a:lnTo>
                  <a:pt x="235" y="433"/>
                </a:lnTo>
                <a:lnTo>
                  <a:pt x="234" y="433"/>
                </a:lnTo>
                <a:lnTo>
                  <a:pt x="234" y="433"/>
                </a:lnTo>
                <a:lnTo>
                  <a:pt x="234" y="433"/>
                </a:lnTo>
                <a:lnTo>
                  <a:pt x="234" y="432"/>
                </a:lnTo>
                <a:lnTo>
                  <a:pt x="234" y="431"/>
                </a:lnTo>
                <a:lnTo>
                  <a:pt x="235" y="432"/>
                </a:lnTo>
                <a:lnTo>
                  <a:pt x="236" y="433"/>
                </a:lnTo>
                <a:close/>
                <a:moveTo>
                  <a:pt x="238" y="425"/>
                </a:moveTo>
                <a:lnTo>
                  <a:pt x="239" y="427"/>
                </a:lnTo>
                <a:lnTo>
                  <a:pt x="238" y="425"/>
                </a:lnTo>
                <a:close/>
                <a:moveTo>
                  <a:pt x="264" y="479"/>
                </a:moveTo>
                <a:lnTo>
                  <a:pt x="266" y="481"/>
                </a:lnTo>
                <a:lnTo>
                  <a:pt x="264" y="479"/>
                </a:lnTo>
                <a:close/>
                <a:moveTo>
                  <a:pt x="266" y="469"/>
                </a:moveTo>
                <a:lnTo>
                  <a:pt x="266" y="469"/>
                </a:lnTo>
                <a:lnTo>
                  <a:pt x="264" y="469"/>
                </a:lnTo>
                <a:lnTo>
                  <a:pt x="267" y="470"/>
                </a:lnTo>
                <a:lnTo>
                  <a:pt x="268" y="471"/>
                </a:lnTo>
                <a:lnTo>
                  <a:pt x="268" y="470"/>
                </a:lnTo>
                <a:lnTo>
                  <a:pt x="266" y="469"/>
                </a:lnTo>
                <a:close/>
                <a:moveTo>
                  <a:pt x="231" y="412"/>
                </a:moveTo>
                <a:lnTo>
                  <a:pt x="234" y="413"/>
                </a:lnTo>
                <a:lnTo>
                  <a:pt x="235" y="413"/>
                </a:lnTo>
                <a:lnTo>
                  <a:pt x="233" y="411"/>
                </a:lnTo>
                <a:lnTo>
                  <a:pt x="231" y="411"/>
                </a:lnTo>
                <a:lnTo>
                  <a:pt x="231" y="412"/>
                </a:lnTo>
                <a:lnTo>
                  <a:pt x="231" y="412"/>
                </a:lnTo>
                <a:lnTo>
                  <a:pt x="233" y="412"/>
                </a:lnTo>
                <a:lnTo>
                  <a:pt x="231" y="412"/>
                </a:lnTo>
                <a:close/>
                <a:moveTo>
                  <a:pt x="270" y="471"/>
                </a:moveTo>
                <a:lnTo>
                  <a:pt x="269" y="473"/>
                </a:lnTo>
                <a:lnTo>
                  <a:pt x="269" y="474"/>
                </a:lnTo>
                <a:lnTo>
                  <a:pt x="271" y="473"/>
                </a:lnTo>
                <a:lnTo>
                  <a:pt x="270" y="471"/>
                </a:lnTo>
                <a:close/>
                <a:moveTo>
                  <a:pt x="258" y="444"/>
                </a:moveTo>
                <a:lnTo>
                  <a:pt x="258" y="445"/>
                </a:lnTo>
                <a:lnTo>
                  <a:pt x="260" y="448"/>
                </a:lnTo>
                <a:lnTo>
                  <a:pt x="262" y="452"/>
                </a:lnTo>
                <a:lnTo>
                  <a:pt x="266" y="454"/>
                </a:lnTo>
                <a:lnTo>
                  <a:pt x="262" y="449"/>
                </a:lnTo>
                <a:lnTo>
                  <a:pt x="258" y="444"/>
                </a:lnTo>
                <a:lnTo>
                  <a:pt x="258" y="445"/>
                </a:lnTo>
                <a:lnTo>
                  <a:pt x="258" y="444"/>
                </a:lnTo>
                <a:close/>
                <a:moveTo>
                  <a:pt x="268" y="468"/>
                </a:moveTo>
                <a:lnTo>
                  <a:pt x="270" y="470"/>
                </a:lnTo>
                <a:lnTo>
                  <a:pt x="272" y="469"/>
                </a:lnTo>
                <a:lnTo>
                  <a:pt x="270" y="468"/>
                </a:lnTo>
                <a:lnTo>
                  <a:pt x="268" y="468"/>
                </a:lnTo>
                <a:lnTo>
                  <a:pt x="269" y="468"/>
                </a:lnTo>
                <a:lnTo>
                  <a:pt x="268" y="46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80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4"/>
          <p:cNvSpPr>
            <a:spLocks noGrp="1" noEditPoints="1"/>
          </p:cNvSpPr>
          <p:nvPr>
            <p:ph type="pic" sz="quarter" idx="32"/>
          </p:nvPr>
        </p:nvSpPr>
        <p:spPr bwMode="auto">
          <a:xfrm>
            <a:off x="239481" y="522090"/>
            <a:ext cx="23476136" cy="6984776"/>
          </a:xfrm>
          <a:custGeom>
            <a:avLst/>
            <a:gdLst>
              <a:gd name="T0" fmla="*/ 572 w 1117"/>
              <a:gd name="T1" fmla="*/ 342 h 646"/>
              <a:gd name="T2" fmla="*/ 677 w 1117"/>
              <a:gd name="T3" fmla="*/ 317 h 646"/>
              <a:gd name="T4" fmla="*/ 851 w 1117"/>
              <a:gd name="T5" fmla="*/ 311 h 646"/>
              <a:gd name="T6" fmla="*/ 942 w 1117"/>
              <a:gd name="T7" fmla="*/ 313 h 646"/>
              <a:gd name="T8" fmla="*/ 906 w 1117"/>
              <a:gd name="T9" fmla="*/ 276 h 646"/>
              <a:gd name="T10" fmla="*/ 589 w 1117"/>
              <a:gd name="T11" fmla="*/ 239 h 646"/>
              <a:gd name="T12" fmla="*/ 480 w 1117"/>
              <a:gd name="T13" fmla="*/ 240 h 646"/>
              <a:gd name="T14" fmla="*/ 833 w 1117"/>
              <a:gd name="T15" fmla="*/ 224 h 646"/>
              <a:gd name="T16" fmla="*/ 861 w 1117"/>
              <a:gd name="T17" fmla="*/ 220 h 646"/>
              <a:gd name="T18" fmla="*/ 930 w 1117"/>
              <a:gd name="T19" fmla="*/ 237 h 646"/>
              <a:gd name="T20" fmla="*/ 1029 w 1117"/>
              <a:gd name="T21" fmla="*/ 240 h 646"/>
              <a:gd name="T22" fmla="*/ 1008 w 1117"/>
              <a:gd name="T23" fmla="*/ 218 h 646"/>
              <a:gd name="T24" fmla="*/ 1075 w 1117"/>
              <a:gd name="T25" fmla="*/ 178 h 646"/>
              <a:gd name="T26" fmla="*/ 839 w 1117"/>
              <a:gd name="T27" fmla="*/ 23 h 646"/>
              <a:gd name="T28" fmla="*/ 215 w 1117"/>
              <a:gd name="T29" fmla="*/ 89 h 646"/>
              <a:gd name="T30" fmla="*/ 26 w 1117"/>
              <a:gd name="T31" fmla="*/ 229 h 646"/>
              <a:gd name="T32" fmla="*/ 44 w 1117"/>
              <a:gd name="T33" fmla="*/ 359 h 646"/>
              <a:gd name="T34" fmla="*/ 82 w 1117"/>
              <a:gd name="T35" fmla="*/ 394 h 646"/>
              <a:gd name="T36" fmla="*/ 255 w 1117"/>
              <a:gd name="T37" fmla="*/ 417 h 646"/>
              <a:gd name="T38" fmla="*/ 250 w 1117"/>
              <a:gd name="T39" fmla="*/ 257 h 646"/>
              <a:gd name="T40" fmla="*/ 333 w 1117"/>
              <a:gd name="T41" fmla="*/ 340 h 646"/>
              <a:gd name="T42" fmla="*/ 301 w 1117"/>
              <a:gd name="T43" fmla="*/ 324 h 646"/>
              <a:gd name="T44" fmla="*/ 826 w 1117"/>
              <a:gd name="T45" fmla="*/ 225 h 646"/>
              <a:gd name="T46" fmla="*/ 1094 w 1117"/>
              <a:gd name="T47" fmla="*/ 256 h 646"/>
              <a:gd name="T48" fmla="*/ 519 w 1117"/>
              <a:gd name="T49" fmla="*/ 606 h 646"/>
              <a:gd name="T50" fmla="*/ 567 w 1117"/>
              <a:gd name="T51" fmla="*/ 577 h 646"/>
              <a:gd name="T52" fmla="*/ 1018 w 1117"/>
              <a:gd name="T53" fmla="*/ 394 h 646"/>
              <a:gd name="T54" fmla="*/ 979 w 1117"/>
              <a:gd name="T55" fmla="*/ 353 h 646"/>
              <a:gd name="T56" fmla="*/ 709 w 1117"/>
              <a:gd name="T57" fmla="*/ 375 h 646"/>
              <a:gd name="T58" fmla="*/ 432 w 1117"/>
              <a:gd name="T59" fmla="*/ 437 h 646"/>
              <a:gd name="T60" fmla="*/ 201 w 1117"/>
              <a:gd name="T61" fmla="*/ 520 h 646"/>
              <a:gd name="T62" fmla="*/ 215 w 1117"/>
              <a:gd name="T63" fmla="*/ 575 h 646"/>
              <a:gd name="T64" fmla="*/ 377 w 1117"/>
              <a:gd name="T65" fmla="*/ 628 h 646"/>
              <a:gd name="T66" fmla="*/ 478 w 1117"/>
              <a:gd name="T67" fmla="*/ 581 h 646"/>
              <a:gd name="T68" fmla="*/ 547 w 1117"/>
              <a:gd name="T69" fmla="*/ 554 h 646"/>
              <a:gd name="T70" fmla="*/ 716 w 1117"/>
              <a:gd name="T71" fmla="*/ 515 h 646"/>
              <a:gd name="T72" fmla="*/ 852 w 1117"/>
              <a:gd name="T73" fmla="*/ 513 h 646"/>
              <a:gd name="T74" fmla="*/ 956 w 1117"/>
              <a:gd name="T75" fmla="*/ 522 h 646"/>
              <a:gd name="T76" fmla="*/ 1057 w 1117"/>
              <a:gd name="T77" fmla="*/ 508 h 646"/>
              <a:gd name="T78" fmla="*/ 919 w 1117"/>
              <a:gd name="T79" fmla="*/ 471 h 646"/>
              <a:gd name="T80" fmla="*/ 1083 w 1117"/>
              <a:gd name="T81" fmla="*/ 440 h 646"/>
              <a:gd name="T82" fmla="*/ 324 w 1117"/>
              <a:gd name="T83" fmla="*/ 550 h 646"/>
              <a:gd name="T84" fmla="*/ 320 w 1117"/>
              <a:gd name="T85" fmla="*/ 532 h 646"/>
              <a:gd name="T86" fmla="*/ 354 w 1117"/>
              <a:gd name="T87" fmla="*/ 557 h 646"/>
              <a:gd name="T88" fmla="*/ 427 w 1117"/>
              <a:gd name="T89" fmla="*/ 531 h 646"/>
              <a:gd name="T90" fmla="*/ 498 w 1117"/>
              <a:gd name="T91" fmla="*/ 520 h 646"/>
              <a:gd name="T92" fmla="*/ 775 w 1117"/>
              <a:gd name="T93" fmla="*/ 507 h 646"/>
              <a:gd name="T94" fmla="*/ 631 w 1117"/>
              <a:gd name="T95" fmla="*/ 298 h 646"/>
              <a:gd name="T96" fmla="*/ 859 w 1117"/>
              <a:gd name="T97" fmla="*/ 186 h 646"/>
              <a:gd name="T98" fmla="*/ 868 w 1117"/>
              <a:gd name="T99" fmla="*/ 175 h 646"/>
              <a:gd name="T100" fmla="*/ 554 w 1117"/>
              <a:gd name="T101" fmla="*/ 327 h 646"/>
              <a:gd name="T102" fmla="*/ 445 w 1117"/>
              <a:gd name="T103" fmla="*/ 197 h 646"/>
              <a:gd name="T104" fmla="*/ 618 w 1117"/>
              <a:gd name="T105" fmla="*/ 186 h 646"/>
              <a:gd name="T106" fmla="*/ 260 w 1117"/>
              <a:gd name="T107" fmla="*/ 261 h 646"/>
              <a:gd name="T108" fmla="*/ 345 w 1117"/>
              <a:gd name="T109" fmla="*/ 273 h 646"/>
              <a:gd name="T110" fmla="*/ 240 w 1117"/>
              <a:gd name="T111" fmla="*/ 264 h 646"/>
              <a:gd name="T112" fmla="*/ 167 w 1117"/>
              <a:gd name="T113" fmla="*/ 380 h 646"/>
              <a:gd name="T114" fmla="*/ 287 w 1117"/>
              <a:gd name="T115" fmla="*/ 319 h 646"/>
              <a:gd name="T116" fmla="*/ 430 w 1117"/>
              <a:gd name="T117" fmla="*/ 299 h 646"/>
              <a:gd name="T118" fmla="*/ 388 w 1117"/>
              <a:gd name="T119" fmla="*/ 325 h 646"/>
              <a:gd name="T120" fmla="*/ 532 w 1117"/>
              <a:gd name="T121" fmla="*/ 312 h 646"/>
              <a:gd name="T122" fmla="*/ 280 w 1117"/>
              <a:gd name="T123" fmla="*/ 388 h 646"/>
              <a:gd name="T124" fmla="*/ 518 w 1117"/>
              <a:gd name="T125" fmla="*/ 34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7" h="646">
                <a:moveTo>
                  <a:pt x="353" y="398"/>
                </a:moveTo>
                <a:lnTo>
                  <a:pt x="358" y="392"/>
                </a:lnTo>
                <a:lnTo>
                  <a:pt x="365" y="389"/>
                </a:lnTo>
                <a:lnTo>
                  <a:pt x="372" y="387"/>
                </a:lnTo>
                <a:lnTo>
                  <a:pt x="380" y="386"/>
                </a:lnTo>
                <a:lnTo>
                  <a:pt x="397" y="382"/>
                </a:lnTo>
                <a:lnTo>
                  <a:pt x="413" y="379"/>
                </a:lnTo>
                <a:lnTo>
                  <a:pt x="422" y="375"/>
                </a:lnTo>
                <a:lnTo>
                  <a:pt x="432" y="373"/>
                </a:lnTo>
                <a:lnTo>
                  <a:pt x="441" y="370"/>
                </a:lnTo>
                <a:lnTo>
                  <a:pt x="451" y="367"/>
                </a:lnTo>
                <a:lnTo>
                  <a:pt x="461" y="365"/>
                </a:lnTo>
                <a:lnTo>
                  <a:pt x="470" y="363"/>
                </a:lnTo>
                <a:lnTo>
                  <a:pt x="478" y="362"/>
                </a:lnTo>
                <a:lnTo>
                  <a:pt x="486" y="359"/>
                </a:lnTo>
                <a:lnTo>
                  <a:pt x="488" y="358"/>
                </a:lnTo>
                <a:lnTo>
                  <a:pt x="490" y="356"/>
                </a:lnTo>
                <a:lnTo>
                  <a:pt x="495" y="355"/>
                </a:lnTo>
                <a:lnTo>
                  <a:pt x="499" y="355"/>
                </a:lnTo>
                <a:lnTo>
                  <a:pt x="509" y="354"/>
                </a:lnTo>
                <a:lnTo>
                  <a:pt x="517" y="353"/>
                </a:lnTo>
                <a:lnTo>
                  <a:pt x="534" y="349"/>
                </a:lnTo>
                <a:lnTo>
                  <a:pt x="551" y="346"/>
                </a:lnTo>
                <a:lnTo>
                  <a:pt x="554" y="346"/>
                </a:lnTo>
                <a:lnTo>
                  <a:pt x="558" y="347"/>
                </a:lnTo>
                <a:lnTo>
                  <a:pt x="561" y="346"/>
                </a:lnTo>
                <a:lnTo>
                  <a:pt x="563" y="345"/>
                </a:lnTo>
                <a:lnTo>
                  <a:pt x="572" y="342"/>
                </a:lnTo>
                <a:lnTo>
                  <a:pt x="583" y="341"/>
                </a:lnTo>
                <a:lnTo>
                  <a:pt x="592" y="340"/>
                </a:lnTo>
                <a:lnTo>
                  <a:pt x="602" y="339"/>
                </a:lnTo>
                <a:lnTo>
                  <a:pt x="611" y="337"/>
                </a:lnTo>
                <a:lnTo>
                  <a:pt x="620" y="333"/>
                </a:lnTo>
                <a:lnTo>
                  <a:pt x="605" y="332"/>
                </a:lnTo>
                <a:lnTo>
                  <a:pt x="591" y="332"/>
                </a:lnTo>
                <a:lnTo>
                  <a:pt x="594" y="329"/>
                </a:lnTo>
                <a:lnTo>
                  <a:pt x="597" y="328"/>
                </a:lnTo>
                <a:lnTo>
                  <a:pt x="601" y="328"/>
                </a:lnTo>
                <a:lnTo>
                  <a:pt x="605" y="328"/>
                </a:lnTo>
                <a:lnTo>
                  <a:pt x="610" y="328"/>
                </a:lnTo>
                <a:lnTo>
                  <a:pt x="613" y="327"/>
                </a:lnTo>
                <a:lnTo>
                  <a:pt x="616" y="324"/>
                </a:lnTo>
                <a:lnTo>
                  <a:pt x="617" y="321"/>
                </a:lnTo>
                <a:lnTo>
                  <a:pt x="625" y="323"/>
                </a:lnTo>
                <a:lnTo>
                  <a:pt x="634" y="324"/>
                </a:lnTo>
                <a:lnTo>
                  <a:pt x="629" y="328"/>
                </a:lnTo>
                <a:lnTo>
                  <a:pt x="626" y="332"/>
                </a:lnTo>
                <a:lnTo>
                  <a:pt x="634" y="333"/>
                </a:lnTo>
                <a:lnTo>
                  <a:pt x="642" y="333"/>
                </a:lnTo>
                <a:lnTo>
                  <a:pt x="649" y="330"/>
                </a:lnTo>
                <a:lnTo>
                  <a:pt x="655" y="324"/>
                </a:lnTo>
                <a:lnTo>
                  <a:pt x="659" y="322"/>
                </a:lnTo>
                <a:lnTo>
                  <a:pt x="663" y="320"/>
                </a:lnTo>
                <a:lnTo>
                  <a:pt x="668" y="319"/>
                </a:lnTo>
                <a:lnTo>
                  <a:pt x="672" y="317"/>
                </a:lnTo>
                <a:lnTo>
                  <a:pt x="677" y="317"/>
                </a:lnTo>
                <a:lnTo>
                  <a:pt x="682" y="319"/>
                </a:lnTo>
                <a:lnTo>
                  <a:pt x="686" y="320"/>
                </a:lnTo>
                <a:lnTo>
                  <a:pt x="691" y="321"/>
                </a:lnTo>
                <a:lnTo>
                  <a:pt x="680" y="324"/>
                </a:lnTo>
                <a:lnTo>
                  <a:pt x="671" y="329"/>
                </a:lnTo>
                <a:lnTo>
                  <a:pt x="671" y="331"/>
                </a:lnTo>
                <a:lnTo>
                  <a:pt x="672" y="332"/>
                </a:lnTo>
                <a:lnTo>
                  <a:pt x="674" y="333"/>
                </a:lnTo>
                <a:lnTo>
                  <a:pt x="676" y="333"/>
                </a:lnTo>
                <a:lnTo>
                  <a:pt x="682" y="333"/>
                </a:lnTo>
                <a:lnTo>
                  <a:pt x="686" y="333"/>
                </a:lnTo>
                <a:lnTo>
                  <a:pt x="699" y="332"/>
                </a:lnTo>
                <a:lnTo>
                  <a:pt x="712" y="331"/>
                </a:lnTo>
                <a:lnTo>
                  <a:pt x="719" y="332"/>
                </a:lnTo>
                <a:lnTo>
                  <a:pt x="726" y="332"/>
                </a:lnTo>
                <a:lnTo>
                  <a:pt x="734" y="331"/>
                </a:lnTo>
                <a:lnTo>
                  <a:pt x="741" y="330"/>
                </a:lnTo>
                <a:lnTo>
                  <a:pt x="754" y="328"/>
                </a:lnTo>
                <a:lnTo>
                  <a:pt x="769" y="324"/>
                </a:lnTo>
                <a:lnTo>
                  <a:pt x="784" y="323"/>
                </a:lnTo>
                <a:lnTo>
                  <a:pt x="800" y="320"/>
                </a:lnTo>
                <a:lnTo>
                  <a:pt x="812" y="316"/>
                </a:lnTo>
                <a:lnTo>
                  <a:pt x="825" y="314"/>
                </a:lnTo>
                <a:lnTo>
                  <a:pt x="831" y="314"/>
                </a:lnTo>
                <a:lnTo>
                  <a:pt x="837" y="314"/>
                </a:lnTo>
                <a:lnTo>
                  <a:pt x="841" y="314"/>
                </a:lnTo>
                <a:lnTo>
                  <a:pt x="844" y="313"/>
                </a:lnTo>
                <a:lnTo>
                  <a:pt x="851" y="311"/>
                </a:lnTo>
                <a:lnTo>
                  <a:pt x="858" y="307"/>
                </a:lnTo>
                <a:lnTo>
                  <a:pt x="863" y="308"/>
                </a:lnTo>
                <a:lnTo>
                  <a:pt x="865" y="309"/>
                </a:lnTo>
                <a:lnTo>
                  <a:pt x="867" y="309"/>
                </a:lnTo>
                <a:lnTo>
                  <a:pt x="868" y="309"/>
                </a:lnTo>
                <a:lnTo>
                  <a:pt x="872" y="307"/>
                </a:lnTo>
                <a:lnTo>
                  <a:pt x="874" y="306"/>
                </a:lnTo>
                <a:lnTo>
                  <a:pt x="880" y="304"/>
                </a:lnTo>
                <a:lnTo>
                  <a:pt x="885" y="304"/>
                </a:lnTo>
                <a:lnTo>
                  <a:pt x="891" y="305"/>
                </a:lnTo>
                <a:lnTo>
                  <a:pt x="896" y="307"/>
                </a:lnTo>
                <a:lnTo>
                  <a:pt x="900" y="311"/>
                </a:lnTo>
                <a:lnTo>
                  <a:pt x="905" y="314"/>
                </a:lnTo>
                <a:lnTo>
                  <a:pt x="907" y="314"/>
                </a:lnTo>
                <a:lnTo>
                  <a:pt x="910" y="314"/>
                </a:lnTo>
                <a:lnTo>
                  <a:pt x="913" y="313"/>
                </a:lnTo>
                <a:lnTo>
                  <a:pt x="916" y="312"/>
                </a:lnTo>
                <a:lnTo>
                  <a:pt x="921" y="309"/>
                </a:lnTo>
                <a:lnTo>
                  <a:pt x="925" y="306"/>
                </a:lnTo>
                <a:lnTo>
                  <a:pt x="931" y="305"/>
                </a:lnTo>
                <a:lnTo>
                  <a:pt x="937" y="305"/>
                </a:lnTo>
                <a:lnTo>
                  <a:pt x="939" y="305"/>
                </a:lnTo>
                <a:lnTo>
                  <a:pt x="940" y="306"/>
                </a:lnTo>
                <a:lnTo>
                  <a:pt x="941" y="307"/>
                </a:lnTo>
                <a:lnTo>
                  <a:pt x="940" y="308"/>
                </a:lnTo>
                <a:lnTo>
                  <a:pt x="939" y="311"/>
                </a:lnTo>
                <a:lnTo>
                  <a:pt x="939" y="313"/>
                </a:lnTo>
                <a:lnTo>
                  <a:pt x="942" y="313"/>
                </a:lnTo>
                <a:lnTo>
                  <a:pt x="946" y="313"/>
                </a:lnTo>
                <a:lnTo>
                  <a:pt x="950" y="309"/>
                </a:lnTo>
                <a:lnTo>
                  <a:pt x="955" y="306"/>
                </a:lnTo>
                <a:lnTo>
                  <a:pt x="960" y="305"/>
                </a:lnTo>
                <a:lnTo>
                  <a:pt x="967" y="304"/>
                </a:lnTo>
                <a:lnTo>
                  <a:pt x="979" y="305"/>
                </a:lnTo>
                <a:lnTo>
                  <a:pt x="989" y="305"/>
                </a:lnTo>
                <a:lnTo>
                  <a:pt x="991" y="304"/>
                </a:lnTo>
                <a:lnTo>
                  <a:pt x="992" y="304"/>
                </a:lnTo>
                <a:lnTo>
                  <a:pt x="993" y="303"/>
                </a:lnTo>
                <a:lnTo>
                  <a:pt x="995" y="301"/>
                </a:lnTo>
                <a:lnTo>
                  <a:pt x="993" y="298"/>
                </a:lnTo>
                <a:lnTo>
                  <a:pt x="992" y="297"/>
                </a:lnTo>
                <a:lnTo>
                  <a:pt x="990" y="297"/>
                </a:lnTo>
                <a:lnTo>
                  <a:pt x="988" y="297"/>
                </a:lnTo>
                <a:lnTo>
                  <a:pt x="972" y="295"/>
                </a:lnTo>
                <a:lnTo>
                  <a:pt x="957" y="291"/>
                </a:lnTo>
                <a:lnTo>
                  <a:pt x="949" y="289"/>
                </a:lnTo>
                <a:lnTo>
                  <a:pt x="941" y="288"/>
                </a:lnTo>
                <a:lnTo>
                  <a:pt x="933" y="288"/>
                </a:lnTo>
                <a:lnTo>
                  <a:pt x="926" y="288"/>
                </a:lnTo>
                <a:lnTo>
                  <a:pt x="940" y="286"/>
                </a:lnTo>
                <a:lnTo>
                  <a:pt x="954" y="283"/>
                </a:lnTo>
                <a:lnTo>
                  <a:pt x="942" y="281"/>
                </a:lnTo>
                <a:lnTo>
                  <a:pt x="932" y="279"/>
                </a:lnTo>
                <a:lnTo>
                  <a:pt x="921" y="276"/>
                </a:lnTo>
                <a:lnTo>
                  <a:pt x="909" y="276"/>
                </a:lnTo>
                <a:lnTo>
                  <a:pt x="906" y="276"/>
                </a:lnTo>
                <a:lnTo>
                  <a:pt x="902" y="275"/>
                </a:lnTo>
                <a:lnTo>
                  <a:pt x="900" y="273"/>
                </a:lnTo>
                <a:lnTo>
                  <a:pt x="899" y="270"/>
                </a:lnTo>
                <a:lnTo>
                  <a:pt x="896" y="264"/>
                </a:lnTo>
                <a:lnTo>
                  <a:pt x="892" y="258"/>
                </a:lnTo>
                <a:lnTo>
                  <a:pt x="889" y="256"/>
                </a:lnTo>
                <a:lnTo>
                  <a:pt x="884" y="254"/>
                </a:lnTo>
                <a:lnTo>
                  <a:pt x="881" y="253"/>
                </a:lnTo>
                <a:lnTo>
                  <a:pt x="876" y="253"/>
                </a:lnTo>
                <a:lnTo>
                  <a:pt x="865" y="249"/>
                </a:lnTo>
                <a:lnTo>
                  <a:pt x="852" y="247"/>
                </a:lnTo>
                <a:lnTo>
                  <a:pt x="841" y="244"/>
                </a:lnTo>
                <a:lnTo>
                  <a:pt x="828" y="241"/>
                </a:lnTo>
                <a:lnTo>
                  <a:pt x="817" y="240"/>
                </a:lnTo>
                <a:lnTo>
                  <a:pt x="804" y="239"/>
                </a:lnTo>
                <a:lnTo>
                  <a:pt x="778" y="238"/>
                </a:lnTo>
                <a:lnTo>
                  <a:pt x="752" y="237"/>
                </a:lnTo>
                <a:lnTo>
                  <a:pt x="726" y="237"/>
                </a:lnTo>
                <a:lnTo>
                  <a:pt x="700" y="237"/>
                </a:lnTo>
                <a:lnTo>
                  <a:pt x="687" y="238"/>
                </a:lnTo>
                <a:lnTo>
                  <a:pt x="675" y="238"/>
                </a:lnTo>
                <a:lnTo>
                  <a:pt x="662" y="238"/>
                </a:lnTo>
                <a:lnTo>
                  <a:pt x="649" y="237"/>
                </a:lnTo>
                <a:lnTo>
                  <a:pt x="636" y="237"/>
                </a:lnTo>
                <a:lnTo>
                  <a:pt x="625" y="239"/>
                </a:lnTo>
                <a:lnTo>
                  <a:pt x="613" y="240"/>
                </a:lnTo>
                <a:lnTo>
                  <a:pt x="602" y="240"/>
                </a:lnTo>
                <a:lnTo>
                  <a:pt x="589" y="239"/>
                </a:lnTo>
                <a:lnTo>
                  <a:pt x="579" y="239"/>
                </a:lnTo>
                <a:lnTo>
                  <a:pt x="568" y="240"/>
                </a:lnTo>
                <a:lnTo>
                  <a:pt x="556" y="244"/>
                </a:lnTo>
                <a:lnTo>
                  <a:pt x="546" y="247"/>
                </a:lnTo>
                <a:lnTo>
                  <a:pt x="535" y="247"/>
                </a:lnTo>
                <a:lnTo>
                  <a:pt x="521" y="248"/>
                </a:lnTo>
                <a:lnTo>
                  <a:pt x="507" y="249"/>
                </a:lnTo>
                <a:lnTo>
                  <a:pt x="495" y="250"/>
                </a:lnTo>
                <a:lnTo>
                  <a:pt x="482" y="253"/>
                </a:lnTo>
                <a:lnTo>
                  <a:pt x="471" y="255"/>
                </a:lnTo>
                <a:lnTo>
                  <a:pt x="458" y="257"/>
                </a:lnTo>
                <a:lnTo>
                  <a:pt x="446" y="258"/>
                </a:lnTo>
                <a:lnTo>
                  <a:pt x="433" y="261"/>
                </a:lnTo>
                <a:lnTo>
                  <a:pt x="428" y="261"/>
                </a:lnTo>
                <a:lnTo>
                  <a:pt x="423" y="261"/>
                </a:lnTo>
                <a:lnTo>
                  <a:pt x="422" y="258"/>
                </a:lnTo>
                <a:lnTo>
                  <a:pt x="422" y="255"/>
                </a:lnTo>
                <a:lnTo>
                  <a:pt x="422" y="253"/>
                </a:lnTo>
                <a:lnTo>
                  <a:pt x="423" y="250"/>
                </a:lnTo>
                <a:lnTo>
                  <a:pt x="424" y="248"/>
                </a:lnTo>
                <a:lnTo>
                  <a:pt x="427" y="248"/>
                </a:lnTo>
                <a:lnTo>
                  <a:pt x="430" y="248"/>
                </a:lnTo>
                <a:lnTo>
                  <a:pt x="432" y="248"/>
                </a:lnTo>
                <a:lnTo>
                  <a:pt x="438" y="248"/>
                </a:lnTo>
                <a:lnTo>
                  <a:pt x="444" y="247"/>
                </a:lnTo>
                <a:lnTo>
                  <a:pt x="456" y="244"/>
                </a:lnTo>
                <a:lnTo>
                  <a:pt x="469" y="241"/>
                </a:lnTo>
                <a:lnTo>
                  <a:pt x="480" y="240"/>
                </a:lnTo>
                <a:lnTo>
                  <a:pt x="491" y="240"/>
                </a:lnTo>
                <a:lnTo>
                  <a:pt x="504" y="239"/>
                </a:lnTo>
                <a:lnTo>
                  <a:pt x="515" y="236"/>
                </a:lnTo>
                <a:lnTo>
                  <a:pt x="526" y="232"/>
                </a:lnTo>
                <a:lnTo>
                  <a:pt x="537" y="230"/>
                </a:lnTo>
                <a:lnTo>
                  <a:pt x="550" y="229"/>
                </a:lnTo>
                <a:lnTo>
                  <a:pt x="561" y="229"/>
                </a:lnTo>
                <a:lnTo>
                  <a:pt x="575" y="228"/>
                </a:lnTo>
                <a:lnTo>
                  <a:pt x="588" y="226"/>
                </a:lnTo>
                <a:lnTo>
                  <a:pt x="601" y="225"/>
                </a:lnTo>
                <a:lnTo>
                  <a:pt x="614" y="223"/>
                </a:lnTo>
                <a:lnTo>
                  <a:pt x="644" y="220"/>
                </a:lnTo>
                <a:lnTo>
                  <a:pt x="672" y="216"/>
                </a:lnTo>
                <a:lnTo>
                  <a:pt x="702" y="214"/>
                </a:lnTo>
                <a:lnTo>
                  <a:pt x="732" y="212"/>
                </a:lnTo>
                <a:lnTo>
                  <a:pt x="745" y="211"/>
                </a:lnTo>
                <a:lnTo>
                  <a:pt x="760" y="209"/>
                </a:lnTo>
                <a:lnTo>
                  <a:pt x="775" y="209"/>
                </a:lnTo>
                <a:lnTo>
                  <a:pt x="790" y="211"/>
                </a:lnTo>
                <a:lnTo>
                  <a:pt x="801" y="214"/>
                </a:lnTo>
                <a:lnTo>
                  <a:pt x="811" y="216"/>
                </a:lnTo>
                <a:lnTo>
                  <a:pt x="817" y="217"/>
                </a:lnTo>
                <a:lnTo>
                  <a:pt x="822" y="217"/>
                </a:lnTo>
                <a:lnTo>
                  <a:pt x="827" y="216"/>
                </a:lnTo>
                <a:lnTo>
                  <a:pt x="833" y="213"/>
                </a:lnTo>
                <a:lnTo>
                  <a:pt x="831" y="220"/>
                </a:lnTo>
                <a:lnTo>
                  <a:pt x="826" y="225"/>
                </a:lnTo>
                <a:lnTo>
                  <a:pt x="833" y="224"/>
                </a:lnTo>
                <a:lnTo>
                  <a:pt x="839" y="222"/>
                </a:lnTo>
                <a:lnTo>
                  <a:pt x="843" y="218"/>
                </a:lnTo>
                <a:lnTo>
                  <a:pt x="849" y="215"/>
                </a:lnTo>
                <a:lnTo>
                  <a:pt x="856" y="213"/>
                </a:lnTo>
                <a:lnTo>
                  <a:pt x="864" y="213"/>
                </a:lnTo>
                <a:lnTo>
                  <a:pt x="870" y="213"/>
                </a:lnTo>
                <a:lnTo>
                  <a:pt x="878" y="213"/>
                </a:lnTo>
                <a:lnTo>
                  <a:pt x="888" y="212"/>
                </a:lnTo>
                <a:lnTo>
                  <a:pt x="897" y="211"/>
                </a:lnTo>
                <a:lnTo>
                  <a:pt x="905" y="207"/>
                </a:lnTo>
                <a:lnTo>
                  <a:pt x="914" y="205"/>
                </a:lnTo>
                <a:lnTo>
                  <a:pt x="917" y="204"/>
                </a:lnTo>
                <a:lnTo>
                  <a:pt x="919" y="204"/>
                </a:lnTo>
                <a:lnTo>
                  <a:pt x="921" y="206"/>
                </a:lnTo>
                <a:lnTo>
                  <a:pt x="921" y="207"/>
                </a:lnTo>
                <a:lnTo>
                  <a:pt x="922" y="211"/>
                </a:lnTo>
                <a:lnTo>
                  <a:pt x="922" y="213"/>
                </a:lnTo>
                <a:lnTo>
                  <a:pt x="923" y="215"/>
                </a:lnTo>
                <a:lnTo>
                  <a:pt x="925" y="217"/>
                </a:lnTo>
                <a:lnTo>
                  <a:pt x="921" y="220"/>
                </a:lnTo>
                <a:lnTo>
                  <a:pt x="914" y="220"/>
                </a:lnTo>
                <a:lnTo>
                  <a:pt x="907" y="220"/>
                </a:lnTo>
                <a:lnTo>
                  <a:pt x="901" y="220"/>
                </a:lnTo>
                <a:lnTo>
                  <a:pt x="888" y="220"/>
                </a:lnTo>
                <a:lnTo>
                  <a:pt x="874" y="220"/>
                </a:lnTo>
                <a:lnTo>
                  <a:pt x="870" y="220"/>
                </a:lnTo>
                <a:lnTo>
                  <a:pt x="866" y="218"/>
                </a:lnTo>
                <a:lnTo>
                  <a:pt x="861" y="220"/>
                </a:lnTo>
                <a:lnTo>
                  <a:pt x="858" y="221"/>
                </a:lnTo>
                <a:lnTo>
                  <a:pt x="856" y="223"/>
                </a:lnTo>
                <a:lnTo>
                  <a:pt x="856" y="224"/>
                </a:lnTo>
                <a:lnTo>
                  <a:pt x="856" y="225"/>
                </a:lnTo>
                <a:lnTo>
                  <a:pt x="857" y="226"/>
                </a:lnTo>
                <a:lnTo>
                  <a:pt x="859" y="229"/>
                </a:lnTo>
                <a:lnTo>
                  <a:pt x="863" y="229"/>
                </a:lnTo>
                <a:lnTo>
                  <a:pt x="872" y="231"/>
                </a:lnTo>
                <a:lnTo>
                  <a:pt x="882" y="233"/>
                </a:lnTo>
                <a:lnTo>
                  <a:pt x="889" y="233"/>
                </a:lnTo>
                <a:lnTo>
                  <a:pt x="896" y="233"/>
                </a:lnTo>
                <a:lnTo>
                  <a:pt x="901" y="233"/>
                </a:lnTo>
                <a:lnTo>
                  <a:pt x="908" y="233"/>
                </a:lnTo>
                <a:lnTo>
                  <a:pt x="911" y="237"/>
                </a:lnTo>
                <a:lnTo>
                  <a:pt x="915" y="238"/>
                </a:lnTo>
                <a:lnTo>
                  <a:pt x="919" y="237"/>
                </a:lnTo>
                <a:lnTo>
                  <a:pt x="922" y="233"/>
                </a:lnTo>
                <a:lnTo>
                  <a:pt x="924" y="230"/>
                </a:lnTo>
                <a:lnTo>
                  <a:pt x="925" y="228"/>
                </a:lnTo>
                <a:lnTo>
                  <a:pt x="926" y="226"/>
                </a:lnTo>
                <a:lnTo>
                  <a:pt x="927" y="226"/>
                </a:lnTo>
                <a:lnTo>
                  <a:pt x="930" y="228"/>
                </a:lnTo>
                <a:lnTo>
                  <a:pt x="931" y="229"/>
                </a:lnTo>
                <a:lnTo>
                  <a:pt x="930" y="231"/>
                </a:lnTo>
                <a:lnTo>
                  <a:pt x="929" y="233"/>
                </a:lnTo>
                <a:lnTo>
                  <a:pt x="929" y="234"/>
                </a:lnTo>
                <a:lnTo>
                  <a:pt x="930" y="236"/>
                </a:lnTo>
                <a:lnTo>
                  <a:pt x="930" y="237"/>
                </a:lnTo>
                <a:lnTo>
                  <a:pt x="932" y="237"/>
                </a:lnTo>
                <a:lnTo>
                  <a:pt x="933" y="234"/>
                </a:lnTo>
                <a:lnTo>
                  <a:pt x="934" y="232"/>
                </a:lnTo>
                <a:lnTo>
                  <a:pt x="939" y="232"/>
                </a:lnTo>
                <a:lnTo>
                  <a:pt x="943" y="232"/>
                </a:lnTo>
                <a:lnTo>
                  <a:pt x="948" y="233"/>
                </a:lnTo>
                <a:lnTo>
                  <a:pt x="952" y="233"/>
                </a:lnTo>
                <a:lnTo>
                  <a:pt x="954" y="234"/>
                </a:lnTo>
                <a:lnTo>
                  <a:pt x="956" y="234"/>
                </a:lnTo>
                <a:lnTo>
                  <a:pt x="957" y="232"/>
                </a:lnTo>
                <a:lnTo>
                  <a:pt x="958" y="232"/>
                </a:lnTo>
                <a:lnTo>
                  <a:pt x="968" y="231"/>
                </a:lnTo>
                <a:lnTo>
                  <a:pt x="979" y="232"/>
                </a:lnTo>
                <a:lnTo>
                  <a:pt x="980" y="234"/>
                </a:lnTo>
                <a:lnTo>
                  <a:pt x="982" y="237"/>
                </a:lnTo>
                <a:lnTo>
                  <a:pt x="984" y="237"/>
                </a:lnTo>
                <a:lnTo>
                  <a:pt x="985" y="238"/>
                </a:lnTo>
                <a:lnTo>
                  <a:pt x="991" y="238"/>
                </a:lnTo>
                <a:lnTo>
                  <a:pt x="997" y="239"/>
                </a:lnTo>
                <a:lnTo>
                  <a:pt x="999" y="240"/>
                </a:lnTo>
                <a:lnTo>
                  <a:pt x="1001" y="241"/>
                </a:lnTo>
                <a:lnTo>
                  <a:pt x="1005" y="241"/>
                </a:lnTo>
                <a:lnTo>
                  <a:pt x="1008" y="241"/>
                </a:lnTo>
                <a:lnTo>
                  <a:pt x="1016" y="239"/>
                </a:lnTo>
                <a:lnTo>
                  <a:pt x="1023" y="236"/>
                </a:lnTo>
                <a:lnTo>
                  <a:pt x="1025" y="238"/>
                </a:lnTo>
                <a:lnTo>
                  <a:pt x="1026" y="240"/>
                </a:lnTo>
                <a:lnTo>
                  <a:pt x="1029" y="240"/>
                </a:lnTo>
                <a:lnTo>
                  <a:pt x="1032" y="240"/>
                </a:lnTo>
                <a:lnTo>
                  <a:pt x="1037" y="239"/>
                </a:lnTo>
                <a:lnTo>
                  <a:pt x="1041" y="239"/>
                </a:lnTo>
                <a:lnTo>
                  <a:pt x="1037" y="236"/>
                </a:lnTo>
                <a:lnTo>
                  <a:pt x="1032" y="234"/>
                </a:lnTo>
                <a:lnTo>
                  <a:pt x="1028" y="234"/>
                </a:lnTo>
                <a:lnTo>
                  <a:pt x="1023" y="236"/>
                </a:lnTo>
                <a:lnTo>
                  <a:pt x="1022" y="232"/>
                </a:lnTo>
                <a:lnTo>
                  <a:pt x="1021" y="230"/>
                </a:lnTo>
                <a:lnTo>
                  <a:pt x="1020" y="229"/>
                </a:lnTo>
                <a:lnTo>
                  <a:pt x="1016" y="230"/>
                </a:lnTo>
                <a:lnTo>
                  <a:pt x="1013" y="231"/>
                </a:lnTo>
                <a:lnTo>
                  <a:pt x="1009" y="232"/>
                </a:lnTo>
                <a:lnTo>
                  <a:pt x="1005" y="233"/>
                </a:lnTo>
                <a:lnTo>
                  <a:pt x="1001" y="234"/>
                </a:lnTo>
                <a:lnTo>
                  <a:pt x="1000" y="231"/>
                </a:lnTo>
                <a:lnTo>
                  <a:pt x="1000" y="228"/>
                </a:lnTo>
                <a:lnTo>
                  <a:pt x="1001" y="226"/>
                </a:lnTo>
                <a:lnTo>
                  <a:pt x="1004" y="225"/>
                </a:lnTo>
                <a:lnTo>
                  <a:pt x="1004" y="226"/>
                </a:lnTo>
                <a:lnTo>
                  <a:pt x="1006" y="226"/>
                </a:lnTo>
                <a:lnTo>
                  <a:pt x="1006" y="226"/>
                </a:lnTo>
                <a:lnTo>
                  <a:pt x="1006" y="226"/>
                </a:lnTo>
                <a:lnTo>
                  <a:pt x="1004" y="225"/>
                </a:lnTo>
                <a:lnTo>
                  <a:pt x="1004" y="225"/>
                </a:lnTo>
                <a:lnTo>
                  <a:pt x="1004" y="224"/>
                </a:lnTo>
                <a:lnTo>
                  <a:pt x="1004" y="222"/>
                </a:lnTo>
                <a:lnTo>
                  <a:pt x="1008" y="218"/>
                </a:lnTo>
                <a:lnTo>
                  <a:pt x="1013" y="215"/>
                </a:lnTo>
                <a:lnTo>
                  <a:pt x="1000" y="212"/>
                </a:lnTo>
                <a:lnTo>
                  <a:pt x="988" y="209"/>
                </a:lnTo>
                <a:lnTo>
                  <a:pt x="975" y="207"/>
                </a:lnTo>
                <a:lnTo>
                  <a:pt x="963" y="206"/>
                </a:lnTo>
                <a:lnTo>
                  <a:pt x="952" y="205"/>
                </a:lnTo>
                <a:lnTo>
                  <a:pt x="941" y="203"/>
                </a:lnTo>
                <a:lnTo>
                  <a:pt x="930" y="201"/>
                </a:lnTo>
                <a:lnTo>
                  <a:pt x="918" y="200"/>
                </a:lnTo>
                <a:lnTo>
                  <a:pt x="922" y="196"/>
                </a:lnTo>
                <a:lnTo>
                  <a:pt x="925" y="191"/>
                </a:lnTo>
                <a:lnTo>
                  <a:pt x="931" y="190"/>
                </a:lnTo>
                <a:lnTo>
                  <a:pt x="937" y="191"/>
                </a:lnTo>
                <a:lnTo>
                  <a:pt x="948" y="191"/>
                </a:lnTo>
                <a:lnTo>
                  <a:pt x="959" y="192"/>
                </a:lnTo>
                <a:lnTo>
                  <a:pt x="972" y="195"/>
                </a:lnTo>
                <a:lnTo>
                  <a:pt x="983" y="197"/>
                </a:lnTo>
                <a:lnTo>
                  <a:pt x="995" y="199"/>
                </a:lnTo>
                <a:lnTo>
                  <a:pt x="1006" y="201"/>
                </a:lnTo>
                <a:lnTo>
                  <a:pt x="1017" y="203"/>
                </a:lnTo>
                <a:lnTo>
                  <a:pt x="1030" y="204"/>
                </a:lnTo>
                <a:lnTo>
                  <a:pt x="1042" y="204"/>
                </a:lnTo>
                <a:lnTo>
                  <a:pt x="1054" y="203"/>
                </a:lnTo>
                <a:lnTo>
                  <a:pt x="1059" y="200"/>
                </a:lnTo>
                <a:lnTo>
                  <a:pt x="1065" y="196"/>
                </a:lnTo>
                <a:lnTo>
                  <a:pt x="1070" y="190"/>
                </a:lnTo>
                <a:lnTo>
                  <a:pt x="1073" y="184"/>
                </a:lnTo>
                <a:lnTo>
                  <a:pt x="1075" y="178"/>
                </a:lnTo>
                <a:lnTo>
                  <a:pt x="1078" y="170"/>
                </a:lnTo>
                <a:lnTo>
                  <a:pt x="1079" y="162"/>
                </a:lnTo>
                <a:lnTo>
                  <a:pt x="1079" y="155"/>
                </a:lnTo>
                <a:lnTo>
                  <a:pt x="1079" y="150"/>
                </a:lnTo>
                <a:lnTo>
                  <a:pt x="1076" y="147"/>
                </a:lnTo>
                <a:lnTo>
                  <a:pt x="1074" y="143"/>
                </a:lnTo>
                <a:lnTo>
                  <a:pt x="1072" y="140"/>
                </a:lnTo>
                <a:lnTo>
                  <a:pt x="1066" y="134"/>
                </a:lnTo>
                <a:lnTo>
                  <a:pt x="1058" y="130"/>
                </a:lnTo>
                <a:lnTo>
                  <a:pt x="1041" y="121"/>
                </a:lnTo>
                <a:lnTo>
                  <a:pt x="1024" y="113"/>
                </a:lnTo>
                <a:lnTo>
                  <a:pt x="1006" y="107"/>
                </a:lnTo>
                <a:lnTo>
                  <a:pt x="987" y="101"/>
                </a:lnTo>
                <a:lnTo>
                  <a:pt x="980" y="99"/>
                </a:lnTo>
                <a:lnTo>
                  <a:pt x="974" y="96"/>
                </a:lnTo>
                <a:lnTo>
                  <a:pt x="972" y="95"/>
                </a:lnTo>
                <a:lnTo>
                  <a:pt x="970" y="91"/>
                </a:lnTo>
                <a:lnTo>
                  <a:pt x="968" y="89"/>
                </a:lnTo>
                <a:lnTo>
                  <a:pt x="967" y="85"/>
                </a:lnTo>
                <a:lnTo>
                  <a:pt x="965" y="78"/>
                </a:lnTo>
                <a:lnTo>
                  <a:pt x="960" y="71"/>
                </a:lnTo>
                <a:lnTo>
                  <a:pt x="954" y="64"/>
                </a:lnTo>
                <a:lnTo>
                  <a:pt x="946" y="59"/>
                </a:lnTo>
                <a:lnTo>
                  <a:pt x="925" y="49"/>
                </a:lnTo>
                <a:lnTo>
                  <a:pt x="905" y="41"/>
                </a:lnTo>
                <a:lnTo>
                  <a:pt x="883" y="34"/>
                </a:lnTo>
                <a:lnTo>
                  <a:pt x="861" y="29"/>
                </a:lnTo>
                <a:lnTo>
                  <a:pt x="839" y="23"/>
                </a:lnTo>
                <a:lnTo>
                  <a:pt x="816" y="18"/>
                </a:lnTo>
                <a:lnTo>
                  <a:pt x="793" y="14"/>
                </a:lnTo>
                <a:lnTo>
                  <a:pt x="770" y="9"/>
                </a:lnTo>
                <a:lnTo>
                  <a:pt x="746" y="6"/>
                </a:lnTo>
                <a:lnTo>
                  <a:pt x="723" y="4"/>
                </a:lnTo>
                <a:lnTo>
                  <a:pt x="699" y="2"/>
                </a:lnTo>
                <a:lnTo>
                  <a:pt x="675" y="1"/>
                </a:lnTo>
                <a:lnTo>
                  <a:pt x="651" y="1"/>
                </a:lnTo>
                <a:lnTo>
                  <a:pt x="627" y="0"/>
                </a:lnTo>
                <a:lnTo>
                  <a:pt x="603" y="0"/>
                </a:lnTo>
                <a:lnTo>
                  <a:pt x="579" y="1"/>
                </a:lnTo>
                <a:lnTo>
                  <a:pt x="554" y="2"/>
                </a:lnTo>
                <a:lnTo>
                  <a:pt x="530" y="4"/>
                </a:lnTo>
                <a:lnTo>
                  <a:pt x="506" y="7"/>
                </a:lnTo>
                <a:lnTo>
                  <a:pt x="482" y="12"/>
                </a:lnTo>
                <a:lnTo>
                  <a:pt x="460" y="16"/>
                </a:lnTo>
                <a:lnTo>
                  <a:pt x="436" y="21"/>
                </a:lnTo>
                <a:lnTo>
                  <a:pt x="412" y="24"/>
                </a:lnTo>
                <a:lnTo>
                  <a:pt x="388" y="29"/>
                </a:lnTo>
                <a:lnTo>
                  <a:pt x="365" y="33"/>
                </a:lnTo>
                <a:lnTo>
                  <a:pt x="344" y="39"/>
                </a:lnTo>
                <a:lnTo>
                  <a:pt x="322" y="46"/>
                </a:lnTo>
                <a:lnTo>
                  <a:pt x="300" y="54"/>
                </a:lnTo>
                <a:lnTo>
                  <a:pt x="280" y="60"/>
                </a:lnTo>
                <a:lnTo>
                  <a:pt x="258" y="68"/>
                </a:lnTo>
                <a:lnTo>
                  <a:pt x="238" y="78"/>
                </a:lnTo>
                <a:lnTo>
                  <a:pt x="218" y="88"/>
                </a:lnTo>
                <a:lnTo>
                  <a:pt x="215" y="89"/>
                </a:lnTo>
                <a:lnTo>
                  <a:pt x="213" y="91"/>
                </a:lnTo>
                <a:lnTo>
                  <a:pt x="210" y="95"/>
                </a:lnTo>
                <a:lnTo>
                  <a:pt x="209" y="98"/>
                </a:lnTo>
                <a:lnTo>
                  <a:pt x="212" y="105"/>
                </a:lnTo>
                <a:lnTo>
                  <a:pt x="212" y="113"/>
                </a:lnTo>
                <a:lnTo>
                  <a:pt x="209" y="116"/>
                </a:lnTo>
                <a:lnTo>
                  <a:pt x="206" y="118"/>
                </a:lnTo>
                <a:lnTo>
                  <a:pt x="202" y="120"/>
                </a:lnTo>
                <a:lnTo>
                  <a:pt x="198" y="121"/>
                </a:lnTo>
                <a:lnTo>
                  <a:pt x="188" y="125"/>
                </a:lnTo>
                <a:lnTo>
                  <a:pt x="176" y="130"/>
                </a:lnTo>
                <a:lnTo>
                  <a:pt x="155" y="139"/>
                </a:lnTo>
                <a:lnTo>
                  <a:pt x="134" y="148"/>
                </a:lnTo>
                <a:lnTo>
                  <a:pt x="113" y="157"/>
                </a:lnTo>
                <a:lnTo>
                  <a:pt x="92" y="167"/>
                </a:lnTo>
                <a:lnTo>
                  <a:pt x="82" y="173"/>
                </a:lnTo>
                <a:lnTo>
                  <a:pt x="72" y="178"/>
                </a:lnTo>
                <a:lnTo>
                  <a:pt x="62" y="183"/>
                </a:lnTo>
                <a:lnTo>
                  <a:pt x="53" y="190"/>
                </a:lnTo>
                <a:lnTo>
                  <a:pt x="45" y="195"/>
                </a:lnTo>
                <a:lnTo>
                  <a:pt x="36" y="201"/>
                </a:lnTo>
                <a:lnTo>
                  <a:pt x="33" y="205"/>
                </a:lnTo>
                <a:lnTo>
                  <a:pt x="29" y="208"/>
                </a:lnTo>
                <a:lnTo>
                  <a:pt x="27" y="213"/>
                </a:lnTo>
                <a:lnTo>
                  <a:pt x="25" y="217"/>
                </a:lnTo>
                <a:lnTo>
                  <a:pt x="24" y="221"/>
                </a:lnTo>
                <a:lnTo>
                  <a:pt x="25" y="225"/>
                </a:lnTo>
                <a:lnTo>
                  <a:pt x="26" y="229"/>
                </a:lnTo>
                <a:lnTo>
                  <a:pt x="28" y="232"/>
                </a:lnTo>
                <a:lnTo>
                  <a:pt x="34" y="239"/>
                </a:lnTo>
                <a:lnTo>
                  <a:pt x="41" y="244"/>
                </a:lnTo>
                <a:lnTo>
                  <a:pt x="49" y="246"/>
                </a:lnTo>
                <a:lnTo>
                  <a:pt x="57" y="248"/>
                </a:lnTo>
                <a:lnTo>
                  <a:pt x="60" y="249"/>
                </a:lnTo>
                <a:lnTo>
                  <a:pt x="61" y="251"/>
                </a:lnTo>
                <a:lnTo>
                  <a:pt x="61" y="254"/>
                </a:lnTo>
                <a:lnTo>
                  <a:pt x="60" y="257"/>
                </a:lnTo>
                <a:lnTo>
                  <a:pt x="54" y="262"/>
                </a:lnTo>
                <a:lnTo>
                  <a:pt x="48" y="265"/>
                </a:lnTo>
                <a:lnTo>
                  <a:pt x="40" y="271"/>
                </a:lnTo>
                <a:lnTo>
                  <a:pt x="32" y="276"/>
                </a:lnTo>
                <a:lnTo>
                  <a:pt x="25" y="282"/>
                </a:lnTo>
                <a:lnTo>
                  <a:pt x="17" y="289"/>
                </a:lnTo>
                <a:lnTo>
                  <a:pt x="10" y="297"/>
                </a:lnTo>
                <a:lnTo>
                  <a:pt x="4" y="305"/>
                </a:lnTo>
                <a:lnTo>
                  <a:pt x="1" y="313"/>
                </a:lnTo>
                <a:lnTo>
                  <a:pt x="0" y="321"/>
                </a:lnTo>
                <a:lnTo>
                  <a:pt x="1" y="329"/>
                </a:lnTo>
                <a:lnTo>
                  <a:pt x="4" y="336"/>
                </a:lnTo>
                <a:lnTo>
                  <a:pt x="7" y="340"/>
                </a:lnTo>
                <a:lnTo>
                  <a:pt x="9" y="344"/>
                </a:lnTo>
                <a:lnTo>
                  <a:pt x="13" y="346"/>
                </a:lnTo>
                <a:lnTo>
                  <a:pt x="17" y="349"/>
                </a:lnTo>
                <a:lnTo>
                  <a:pt x="26" y="353"/>
                </a:lnTo>
                <a:lnTo>
                  <a:pt x="34" y="356"/>
                </a:lnTo>
                <a:lnTo>
                  <a:pt x="44" y="359"/>
                </a:lnTo>
                <a:lnTo>
                  <a:pt x="53" y="362"/>
                </a:lnTo>
                <a:lnTo>
                  <a:pt x="64" y="363"/>
                </a:lnTo>
                <a:lnTo>
                  <a:pt x="74" y="363"/>
                </a:lnTo>
                <a:lnTo>
                  <a:pt x="84" y="362"/>
                </a:lnTo>
                <a:lnTo>
                  <a:pt x="94" y="361"/>
                </a:lnTo>
                <a:lnTo>
                  <a:pt x="105" y="359"/>
                </a:lnTo>
                <a:lnTo>
                  <a:pt x="114" y="357"/>
                </a:lnTo>
                <a:lnTo>
                  <a:pt x="124" y="354"/>
                </a:lnTo>
                <a:lnTo>
                  <a:pt x="134" y="350"/>
                </a:lnTo>
                <a:lnTo>
                  <a:pt x="143" y="346"/>
                </a:lnTo>
                <a:lnTo>
                  <a:pt x="152" y="341"/>
                </a:lnTo>
                <a:lnTo>
                  <a:pt x="152" y="344"/>
                </a:lnTo>
                <a:lnTo>
                  <a:pt x="152" y="346"/>
                </a:lnTo>
                <a:lnTo>
                  <a:pt x="152" y="347"/>
                </a:lnTo>
                <a:lnTo>
                  <a:pt x="151" y="347"/>
                </a:lnTo>
                <a:lnTo>
                  <a:pt x="149" y="350"/>
                </a:lnTo>
                <a:lnTo>
                  <a:pt x="148" y="353"/>
                </a:lnTo>
                <a:lnTo>
                  <a:pt x="146" y="356"/>
                </a:lnTo>
                <a:lnTo>
                  <a:pt x="143" y="358"/>
                </a:lnTo>
                <a:lnTo>
                  <a:pt x="141" y="361"/>
                </a:lnTo>
                <a:lnTo>
                  <a:pt x="138" y="363"/>
                </a:lnTo>
                <a:lnTo>
                  <a:pt x="127" y="367"/>
                </a:lnTo>
                <a:lnTo>
                  <a:pt x="117" y="372"/>
                </a:lnTo>
                <a:lnTo>
                  <a:pt x="107" y="377"/>
                </a:lnTo>
                <a:lnTo>
                  <a:pt x="97" y="381"/>
                </a:lnTo>
                <a:lnTo>
                  <a:pt x="90" y="384"/>
                </a:lnTo>
                <a:lnTo>
                  <a:pt x="84" y="390"/>
                </a:lnTo>
                <a:lnTo>
                  <a:pt x="82" y="394"/>
                </a:lnTo>
                <a:lnTo>
                  <a:pt x="79" y="397"/>
                </a:lnTo>
                <a:lnTo>
                  <a:pt x="79" y="402"/>
                </a:lnTo>
                <a:lnTo>
                  <a:pt x="79" y="406"/>
                </a:lnTo>
                <a:lnTo>
                  <a:pt x="79" y="408"/>
                </a:lnTo>
                <a:lnTo>
                  <a:pt x="82" y="410"/>
                </a:lnTo>
                <a:lnTo>
                  <a:pt x="83" y="410"/>
                </a:lnTo>
                <a:lnTo>
                  <a:pt x="86" y="410"/>
                </a:lnTo>
                <a:lnTo>
                  <a:pt x="90" y="410"/>
                </a:lnTo>
                <a:lnTo>
                  <a:pt x="92" y="412"/>
                </a:lnTo>
                <a:lnTo>
                  <a:pt x="94" y="414"/>
                </a:lnTo>
                <a:lnTo>
                  <a:pt x="97" y="417"/>
                </a:lnTo>
                <a:lnTo>
                  <a:pt x="99" y="421"/>
                </a:lnTo>
                <a:lnTo>
                  <a:pt x="103" y="424"/>
                </a:lnTo>
                <a:lnTo>
                  <a:pt x="107" y="427"/>
                </a:lnTo>
                <a:lnTo>
                  <a:pt x="111" y="429"/>
                </a:lnTo>
                <a:lnTo>
                  <a:pt x="122" y="430"/>
                </a:lnTo>
                <a:lnTo>
                  <a:pt x="132" y="432"/>
                </a:lnTo>
                <a:lnTo>
                  <a:pt x="142" y="433"/>
                </a:lnTo>
                <a:lnTo>
                  <a:pt x="153" y="436"/>
                </a:lnTo>
                <a:lnTo>
                  <a:pt x="165" y="436"/>
                </a:lnTo>
                <a:lnTo>
                  <a:pt x="176" y="435"/>
                </a:lnTo>
                <a:lnTo>
                  <a:pt x="188" y="433"/>
                </a:lnTo>
                <a:lnTo>
                  <a:pt x="198" y="430"/>
                </a:lnTo>
                <a:lnTo>
                  <a:pt x="209" y="428"/>
                </a:lnTo>
                <a:lnTo>
                  <a:pt x="221" y="424"/>
                </a:lnTo>
                <a:lnTo>
                  <a:pt x="232" y="422"/>
                </a:lnTo>
                <a:lnTo>
                  <a:pt x="243" y="420"/>
                </a:lnTo>
                <a:lnTo>
                  <a:pt x="255" y="417"/>
                </a:lnTo>
                <a:lnTo>
                  <a:pt x="266" y="415"/>
                </a:lnTo>
                <a:lnTo>
                  <a:pt x="278" y="413"/>
                </a:lnTo>
                <a:lnTo>
                  <a:pt x="289" y="410"/>
                </a:lnTo>
                <a:lnTo>
                  <a:pt x="299" y="406"/>
                </a:lnTo>
                <a:lnTo>
                  <a:pt x="311" y="403"/>
                </a:lnTo>
                <a:lnTo>
                  <a:pt x="321" y="398"/>
                </a:lnTo>
                <a:lnTo>
                  <a:pt x="331" y="396"/>
                </a:lnTo>
                <a:lnTo>
                  <a:pt x="337" y="395"/>
                </a:lnTo>
                <a:lnTo>
                  <a:pt x="341" y="396"/>
                </a:lnTo>
                <a:lnTo>
                  <a:pt x="347" y="396"/>
                </a:lnTo>
                <a:lnTo>
                  <a:pt x="353" y="398"/>
                </a:lnTo>
                <a:lnTo>
                  <a:pt x="354" y="396"/>
                </a:lnTo>
                <a:lnTo>
                  <a:pt x="355" y="394"/>
                </a:lnTo>
                <a:lnTo>
                  <a:pt x="355" y="392"/>
                </a:lnTo>
                <a:lnTo>
                  <a:pt x="355" y="391"/>
                </a:lnTo>
                <a:lnTo>
                  <a:pt x="353" y="390"/>
                </a:lnTo>
                <a:lnTo>
                  <a:pt x="349" y="389"/>
                </a:lnTo>
                <a:lnTo>
                  <a:pt x="347" y="390"/>
                </a:lnTo>
                <a:lnTo>
                  <a:pt x="346" y="392"/>
                </a:lnTo>
                <a:lnTo>
                  <a:pt x="347" y="395"/>
                </a:lnTo>
                <a:lnTo>
                  <a:pt x="353" y="398"/>
                </a:lnTo>
                <a:close/>
                <a:moveTo>
                  <a:pt x="266" y="248"/>
                </a:moveTo>
                <a:lnTo>
                  <a:pt x="260" y="248"/>
                </a:lnTo>
                <a:lnTo>
                  <a:pt x="256" y="249"/>
                </a:lnTo>
                <a:lnTo>
                  <a:pt x="254" y="250"/>
                </a:lnTo>
                <a:lnTo>
                  <a:pt x="252" y="251"/>
                </a:lnTo>
                <a:lnTo>
                  <a:pt x="251" y="254"/>
                </a:lnTo>
                <a:lnTo>
                  <a:pt x="250" y="257"/>
                </a:lnTo>
                <a:lnTo>
                  <a:pt x="258" y="257"/>
                </a:lnTo>
                <a:lnTo>
                  <a:pt x="266" y="257"/>
                </a:lnTo>
                <a:lnTo>
                  <a:pt x="267" y="251"/>
                </a:lnTo>
                <a:lnTo>
                  <a:pt x="266" y="248"/>
                </a:lnTo>
                <a:lnTo>
                  <a:pt x="266" y="248"/>
                </a:lnTo>
                <a:lnTo>
                  <a:pt x="266" y="248"/>
                </a:lnTo>
                <a:close/>
                <a:moveTo>
                  <a:pt x="398" y="332"/>
                </a:moveTo>
                <a:lnTo>
                  <a:pt x="406" y="332"/>
                </a:lnTo>
                <a:lnTo>
                  <a:pt x="413" y="332"/>
                </a:lnTo>
                <a:lnTo>
                  <a:pt x="410" y="330"/>
                </a:lnTo>
                <a:lnTo>
                  <a:pt x="406" y="329"/>
                </a:lnTo>
                <a:lnTo>
                  <a:pt x="403" y="330"/>
                </a:lnTo>
                <a:lnTo>
                  <a:pt x="398" y="332"/>
                </a:lnTo>
                <a:close/>
                <a:moveTo>
                  <a:pt x="237" y="350"/>
                </a:moveTo>
                <a:lnTo>
                  <a:pt x="240" y="352"/>
                </a:lnTo>
                <a:lnTo>
                  <a:pt x="243" y="352"/>
                </a:lnTo>
                <a:lnTo>
                  <a:pt x="247" y="352"/>
                </a:lnTo>
                <a:lnTo>
                  <a:pt x="250" y="349"/>
                </a:lnTo>
                <a:lnTo>
                  <a:pt x="256" y="346"/>
                </a:lnTo>
                <a:lnTo>
                  <a:pt x="262" y="344"/>
                </a:lnTo>
                <a:lnTo>
                  <a:pt x="255" y="342"/>
                </a:lnTo>
                <a:lnTo>
                  <a:pt x="248" y="344"/>
                </a:lnTo>
                <a:lnTo>
                  <a:pt x="242" y="346"/>
                </a:lnTo>
                <a:lnTo>
                  <a:pt x="237" y="350"/>
                </a:lnTo>
                <a:close/>
                <a:moveTo>
                  <a:pt x="314" y="342"/>
                </a:moveTo>
                <a:lnTo>
                  <a:pt x="320" y="341"/>
                </a:lnTo>
                <a:lnTo>
                  <a:pt x="326" y="341"/>
                </a:lnTo>
                <a:lnTo>
                  <a:pt x="333" y="340"/>
                </a:lnTo>
                <a:lnTo>
                  <a:pt x="341" y="337"/>
                </a:lnTo>
                <a:lnTo>
                  <a:pt x="332" y="337"/>
                </a:lnTo>
                <a:lnTo>
                  <a:pt x="325" y="337"/>
                </a:lnTo>
                <a:lnTo>
                  <a:pt x="322" y="337"/>
                </a:lnTo>
                <a:lnTo>
                  <a:pt x="320" y="338"/>
                </a:lnTo>
                <a:lnTo>
                  <a:pt x="316" y="340"/>
                </a:lnTo>
                <a:lnTo>
                  <a:pt x="314" y="342"/>
                </a:lnTo>
                <a:close/>
                <a:moveTo>
                  <a:pt x="280" y="353"/>
                </a:moveTo>
                <a:lnTo>
                  <a:pt x="287" y="352"/>
                </a:lnTo>
                <a:lnTo>
                  <a:pt x="293" y="352"/>
                </a:lnTo>
                <a:lnTo>
                  <a:pt x="297" y="352"/>
                </a:lnTo>
                <a:lnTo>
                  <a:pt x="299" y="350"/>
                </a:lnTo>
                <a:lnTo>
                  <a:pt x="303" y="349"/>
                </a:lnTo>
                <a:lnTo>
                  <a:pt x="306" y="347"/>
                </a:lnTo>
                <a:lnTo>
                  <a:pt x="301" y="346"/>
                </a:lnTo>
                <a:lnTo>
                  <a:pt x="298" y="345"/>
                </a:lnTo>
                <a:lnTo>
                  <a:pt x="295" y="344"/>
                </a:lnTo>
                <a:lnTo>
                  <a:pt x="291" y="345"/>
                </a:lnTo>
                <a:lnTo>
                  <a:pt x="285" y="348"/>
                </a:lnTo>
                <a:lnTo>
                  <a:pt x="280" y="353"/>
                </a:lnTo>
                <a:close/>
                <a:moveTo>
                  <a:pt x="353" y="320"/>
                </a:moveTo>
                <a:lnTo>
                  <a:pt x="347" y="317"/>
                </a:lnTo>
                <a:lnTo>
                  <a:pt x="340" y="315"/>
                </a:lnTo>
                <a:lnTo>
                  <a:pt x="333" y="314"/>
                </a:lnTo>
                <a:lnTo>
                  <a:pt x="328" y="315"/>
                </a:lnTo>
                <a:lnTo>
                  <a:pt x="319" y="321"/>
                </a:lnTo>
                <a:lnTo>
                  <a:pt x="308" y="325"/>
                </a:lnTo>
                <a:lnTo>
                  <a:pt x="301" y="324"/>
                </a:lnTo>
                <a:lnTo>
                  <a:pt x="296" y="325"/>
                </a:lnTo>
                <a:lnTo>
                  <a:pt x="295" y="329"/>
                </a:lnTo>
                <a:lnTo>
                  <a:pt x="293" y="332"/>
                </a:lnTo>
                <a:lnTo>
                  <a:pt x="287" y="333"/>
                </a:lnTo>
                <a:lnTo>
                  <a:pt x="279" y="333"/>
                </a:lnTo>
                <a:lnTo>
                  <a:pt x="271" y="337"/>
                </a:lnTo>
                <a:lnTo>
                  <a:pt x="264" y="341"/>
                </a:lnTo>
                <a:lnTo>
                  <a:pt x="268" y="342"/>
                </a:lnTo>
                <a:lnTo>
                  <a:pt x="274" y="341"/>
                </a:lnTo>
                <a:lnTo>
                  <a:pt x="279" y="341"/>
                </a:lnTo>
                <a:lnTo>
                  <a:pt x="283" y="339"/>
                </a:lnTo>
                <a:lnTo>
                  <a:pt x="292" y="336"/>
                </a:lnTo>
                <a:lnTo>
                  <a:pt x="303" y="332"/>
                </a:lnTo>
                <a:lnTo>
                  <a:pt x="315" y="329"/>
                </a:lnTo>
                <a:lnTo>
                  <a:pt x="328" y="327"/>
                </a:lnTo>
                <a:lnTo>
                  <a:pt x="340" y="323"/>
                </a:lnTo>
                <a:lnTo>
                  <a:pt x="353" y="320"/>
                </a:lnTo>
                <a:lnTo>
                  <a:pt x="348" y="319"/>
                </a:lnTo>
                <a:lnTo>
                  <a:pt x="345" y="317"/>
                </a:lnTo>
                <a:lnTo>
                  <a:pt x="342" y="319"/>
                </a:lnTo>
                <a:lnTo>
                  <a:pt x="340" y="320"/>
                </a:lnTo>
                <a:lnTo>
                  <a:pt x="340" y="321"/>
                </a:lnTo>
                <a:lnTo>
                  <a:pt x="342" y="321"/>
                </a:lnTo>
                <a:lnTo>
                  <a:pt x="346" y="321"/>
                </a:lnTo>
                <a:lnTo>
                  <a:pt x="353" y="320"/>
                </a:lnTo>
                <a:close/>
                <a:moveTo>
                  <a:pt x="826" y="225"/>
                </a:moveTo>
                <a:lnTo>
                  <a:pt x="826" y="225"/>
                </a:lnTo>
                <a:lnTo>
                  <a:pt x="826" y="225"/>
                </a:lnTo>
                <a:close/>
                <a:moveTo>
                  <a:pt x="782" y="530"/>
                </a:moveTo>
                <a:lnTo>
                  <a:pt x="769" y="535"/>
                </a:lnTo>
                <a:lnTo>
                  <a:pt x="758" y="539"/>
                </a:lnTo>
                <a:lnTo>
                  <a:pt x="765" y="540"/>
                </a:lnTo>
                <a:lnTo>
                  <a:pt x="771" y="539"/>
                </a:lnTo>
                <a:lnTo>
                  <a:pt x="775" y="539"/>
                </a:lnTo>
                <a:lnTo>
                  <a:pt x="777" y="537"/>
                </a:lnTo>
                <a:lnTo>
                  <a:pt x="779" y="533"/>
                </a:lnTo>
                <a:lnTo>
                  <a:pt x="782" y="530"/>
                </a:lnTo>
                <a:close/>
                <a:moveTo>
                  <a:pt x="1090" y="283"/>
                </a:moveTo>
                <a:lnTo>
                  <a:pt x="1092" y="280"/>
                </a:lnTo>
                <a:lnTo>
                  <a:pt x="1091" y="278"/>
                </a:lnTo>
                <a:lnTo>
                  <a:pt x="1090" y="275"/>
                </a:lnTo>
                <a:lnTo>
                  <a:pt x="1089" y="273"/>
                </a:lnTo>
                <a:lnTo>
                  <a:pt x="1089" y="270"/>
                </a:lnTo>
                <a:lnTo>
                  <a:pt x="1090" y="269"/>
                </a:lnTo>
                <a:lnTo>
                  <a:pt x="1091" y="266"/>
                </a:lnTo>
                <a:lnTo>
                  <a:pt x="1094" y="265"/>
                </a:lnTo>
                <a:lnTo>
                  <a:pt x="1099" y="264"/>
                </a:lnTo>
                <a:lnTo>
                  <a:pt x="1104" y="262"/>
                </a:lnTo>
                <a:lnTo>
                  <a:pt x="1106" y="261"/>
                </a:lnTo>
                <a:lnTo>
                  <a:pt x="1108" y="259"/>
                </a:lnTo>
                <a:lnTo>
                  <a:pt x="1110" y="257"/>
                </a:lnTo>
                <a:lnTo>
                  <a:pt x="1111" y="254"/>
                </a:lnTo>
                <a:lnTo>
                  <a:pt x="1107" y="257"/>
                </a:lnTo>
                <a:lnTo>
                  <a:pt x="1103" y="257"/>
                </a:lnTo>
                <a:lnTo>
                  <a:pt x="1098" y="257"/>
                </a:lnTo>
                <a:lnTo>
                  <a:pt x="1094" y="256"/>
                </a:lnTo>
                <a:lnTo>
                  <a:pt x="1089" y="257"/>
                </a:lnTo>
                <a:lnTo>
                  <a:pt x="1084" y="258"/>
                </a:lnTo>
                <a:lnTo>
                  <a:pt x="1082" y="262"/>
                </a:lnTo>
                <a:lnTo>
                  <a:pt x="1079" y="265"/>
                </a:lnTo>
                <a:lnTo>
                  <a:pt x="1076" y="267"/>
                </a:lnTo>
                <a:lnTo>
                  <a:pt x="1075" y="270"/>
                </a:lnTo>
                <a:lnTo>
                  <a:pt x="1074" y="272"/>
                </a:lnTo>
                <a:lnTo>
                  <a:pt x="1075" y="274"/>
                </a:lnTo>
                <a:lnTo>
                  <a:pt x="1078" y="278"/>
                </a:lnTo>
                <a:lnTo>
                  <a:pt x="1082" y="280"/>
                </a:lnTo>
                <a:lnTo>
                  <a:pt x="1087" y="281"/>
                </a:lnTo>
                <a:lnTo>
                  <a:pt x="1090" y="283"/>
                </a:lnTo>
                <a:lnTo>
                  <a:pt x="1091" y="281"/>
                </a:lnTo>
                <a:lnTo>
                  <a:pt x="1089" y="280"/>
                </a:lnTo>
                <a:lnTo>
                  <a:pt x="1087" y="279"/>
                </a:lnTo>
                <a:lnTo>
                  <a:pt x="1084" y="278"/>
                </a:lnTo>
                <a:lnTo>
                  <a:pt x="1083" y="278"/>
                </a:lnTo>
                <a:lnTo>
                  <a:pt x="1083" y="279"/>
                </a:lnTo>
                <a:lnTo>
                  <a:pt x="1086" y="280"/>
                </a:lnTo>
                <a:lnTo>
                  <a:pt x="1090" y="283"/>
                </a:lnTo>
                <a:close/>
                <a:moveTo>
                  <a:pt x="506" y="601"/>
                </a:moveTo>
                <a:lnTo>
                  <a:pt x="504" y="603"/>
                </a:lnTo>
                <a:lnTo>
                  <a:pt x="503" y="605"/>
                </a:lnTo>
                <a:lnTo>
                  <a:pt x="503" y="607"/>
                </a:lnTo>
                <a:lnTo>
                  <a:pt x="505" y="610"/>
                </a:lnTo>
                <a:lnTo>
                  <a:pt x="509" y="610"/>
                </a:lnTo>
                <a:lnTo>
                  <a:pt x="513" y="608"/>
                </a:lnTo>
                <a:lnTo>
                  <a:pt x="519" y="606"/>
                </a:lnTo>
                <a:lnTo>
                  <a:pt x="523" y="604"/>
                </a:lnTo>
                <a:lnTo>
                  <a:pt x="528" y="602"/>
                </a:lnTo>
                <a:lnTo>
                  <a:pt x="532" y="597"/>
                </a:lnTo>
                <a:lnTo>
                  <a:pt x="526" y="597"/>
                </a:lnTo>
                <a:lnTo>
                  <a:pt x="519" y="597"/>
                </a:lnTo>
                <a:lnTo>
                  <a:pt x="513" y="598"/>
                </a:lnTo>
                <a:lnTo>
                  <a:pt x="506" y="601"/>
                </a:lnTo>
                <a:lnTo>
                  <a:pt x="509" y="599"/>
                </a:lnTo>
                <a:lnTo>
                  <a:pt x="506" y="601"/>
                </a:lnTo>
                <a:close/>
                <a:moveTo>
                  <a:pt x="609" y="550"/>
                </a:moveTo>
                <a:lnTo>
                  <a:pt x="598" y="555"/>
                </a:lnTo>
                <a:lnTo>
                  <a:pt x="588" y="557"/>
                </a:lnTo>
                <a:lnTo>
                  <a:pt x="578" y="560"/>
                </a:lnTo>
                <a:lnTo>
                  <a:pt x="568" y="563"/>
                </a:lnTo>
                <a:lnTo>
                  <a:pt x="559" y="565"/>
                </a:lnTo>
                <a:lnTo>
                  <a:pt x="550" y="568"/>
                </a:lnTo>
                <a:lnTo>
                  <a:pt x="545" y="569"/>
                </a:lnTo>
                <a:lnTo>
                  <a:pt x="540" y="571"/>
                </a:lnTo>
                <a:lnTo>
                  <a:pt x="537" y="574"/>
                </a:lnTo>
                <a:lnTo>
                  <a:pt x="534" y="578"/>
                </a:lnTo>
                <a:lnTo>
                  <a:pt x="536" y="575"/>
                </a:lnTo>
                <a:lnTo>
                  <a:pt x="538" y="574"/>
                </a:lnTo>
                <a:lnTo>
                  <a:pt x="540" y="573"/>
                </a:lnTo>
                <a:lnTo>
                  <a:pt x="544" y="573"/>
                </a:lnTo>
                <a:lnTo>
                  <a:pt x="550" y="574"/>
                </a:lnTo>
                <a:lnTo>
                  <a:pt x="555" y="575"/>
                </a:lnTo>
                <a:lnTo>
                  <a:pt x="561" y="577"/>
                </a:lnTo>
                <a:lnTo>
                  <a:pt x="567" y="577"/>
                </a:lnTo>
                <a:lnTo>
                  <a:pt x="570" y="577"/>
                </a:lnTo>
                <a:lnTo>
                  <a:pt x="572" y="575"/>
                </a:lnTo>
                <a:lnTo>
                  <a:pt x="576" y="574"/>
                </a:lnTo>
                <a:lnTo>
                  <a:pt x="578" y="572"/>
                </a:lnTo>
                <a:lnTo>
                  <a:pt x="584" y="568"/>
                </a:lnTo>
                <a:lnTo>
                  <a:pt x="591" y="565"/>
                </a:lnTo>
                <a:lnTo>
                  <a:pt x="598" y="564"/>
                </a:lnTo>
                <a:lnTo>
                  <a:pt x="605" y="562"/>
                </a:lnTo>
                <a:lnTo>
                  <a:pt x="608" y="561"/>
                </a:lnTo>
                <a:lnTo>
                  <a:pt x="611" y="560"/>
                </a:lnTo>
                <a:lnTo>
                  <a:pt x="614" y="557"/>
                </a:lnTo>
                <a:lnTo>
                  <a:pt x="616" y="555"/>
                </a:lnTo>
                <a:lnTo>
                  <a:pt x="616" y="552"/>
                </a:lnTo>
                <a:lnTo>
                  <a:pt x="613" y="550"/>
                </a:lnTo>
                <a:lnTo>
                  <a:pt x="611" y="549"/>
                </a:lnTo>
                <a:lnTo>
                  <a:pt x="609" y="550"/>
                </a:lnTo>
                <a:lnTo>
                  <a:pt x="604" y="553"/>
                </a:lnTo>
                <a:lnTo>
                  <a:pt x="609" y="550"/>
                </a:lnTo>
                <a:close/>
                <a:moveTo>
                  <a:pt x="1089" y="394"/>
                </a:moveTo>
                <a:lnTo>
                  <a:pt x="1065" y="390"/>
                </a:lnTo>
                <a:lnTo>
                  <a:pt x="1040" y="389"/>
                </a:lnTo>
                <a:lnTo>
                  <a:pt x="1016" y="389"/>
                </a:lnTo>
                <a:lnTo>
                  <a:pt x="992" y="389"/>
                </a:lnTo>
                <a:lnTo>
                  <a:pt x="995" y="392"/>
                </a:lnTo>
                <a:lnTo>
                  <a:pt x="998" y="394"/>
                </a:lnTo>
                <a:lnTo>
                  <a:pt x="1001" y="394"/>
                </a:lnTo>
                <a:lnTo>
                  <a:pt x="1006" y="394"/>
                </a:lnTo>
                <a:lnTo>
                  <a:pt x="1018" y="394"/>
                </a:lnTo>
                <a:lnTo>
                  <a:pt x="1030" y="394"/>
                </a:lnTo>
                <a:lnTo>
                  <a:pt x="1037" y="394"/>
                </a:lnTo>
                <a:lnTo>
                  <a:pt x="1043" y="394"/>
                </a:lnTo>
                <a:lnTo>
                  <a:pt x="1047" y="394"/>
                </a:lnTo>
                <a:lnTo>
                  <a:pt x="1048" y="394"/>
                </a:lnTo>
                <a:lnTo>
                  <a:pt x="1050" y="396"/>
                </a:lnTo>
                <a:lnTo>
                  <a:pt x="1050" y="399"/>
                </a:lnTo>
                <a:lnTo>
                  <a:pt x="1028" y="399"/>
                </a:lnTo>
                <a:lnTo>
                  <a:pt x="1004" y="399"/>
                </a:lnTo>
                <a:lnTo>
                  <a:pt x="981" y="399"/>
                </a:lnTo>
                <a:lnTo>
                  <a:pt x="957" y="399"/>
                </a:lnTo>
                <a:lnTo>
                  <a:pt x="959" y="395"/>
                </a:lnTo>
                <a:lnTo>
                  <a:pt x="962" y="392"/>
                </a:lnTo>
                <a:lnTo>
                  <a:pt x="964" y="391"/>
                </a:lnTo>
                <a:lnTo>
                  <a:pt x="966" y="390"/>
                </a:lnTo>
                <a:lnTo>
                  <a:pt x="972" y="389"/>
                </a:lnTo>
                <a:lnTo>
                  <a:pt x="979" y="388"/>
                </a:lnTo>
                <a:lnTo>
                  <a:pt x="972" y="387"/>
                </a:lnTo>
                <a:lnTo>
                  <a:pt x="964" y="384"/>
                </a:lnTo>
                <a:lnTo>
                  <a:pt x="964" y="382"/>
                </a:lnTo>
                <a:lnTo>
                  <a:pt x="964" y="380"/>
                </a:lnTo>
                <a:lnTo>
                  <a:pt x="965" y="378"/>
                </a:lnTo>
                <a:lnTo>
                  <a:pt x="966" y="375"/>
                </a:lnTo>
                <a:lnTo>
                  <a:pt x="970" y="371"/>
                </a:lnTo>
                <a:lnTo>
                  <a:pt x="973" y="365"/>
                </a:lnTo>
                <a:lnTo>
                  <a:pt x="976" y="361"/>
                </a:lnTo>
                <a:lnTo>
                  <a:pt x="979" y="355"/>
                </a:lnTo>
                <a:lnTo>
                  <a:pt x="979" y="353"/>
                </a:lnTo>
                <a:lnTo>
                  <a:pt x="979" y="349"/>
                </a:lnTo>
                <a:lnTo>
                  <a:pt x="977" y="347"/>
                </a:lnTo>
                <a:lnTo>
                  <a:pt x="975" y="345"/>
                </a:lnTo>
                <a:lnTo>
                  <a:pt x="968" y="344"/>
                </a:lnTo>
                <a:lnTo>
                  <a:pt x="962" y="344"/>
                </a:lnTo>
                <a:lnTo>
                  <a:pt x="949" y="345"/>
                </a:lnTo>
                <a:lnTo>
                  <a:pt x="938" y="346"/>
                </a:lnTo>
                <a:lnTo>
                  <a:pt x="926" y="346"/>
                </a:lnTo>
                <a:lnTo>
                  <a:pt x="915" y="347"/>
                </a:lnTo>
                <a:lnTo>
                  <a:pt x="904" y="347"/>
                </a:lnTo>
                <a:lnTo>
                  <a:pt x="892" y="348"/>
                </a:lnTo>
                <a:lnTo>
                  <a:pt x="870" y="350"/>
                </a:lnTo>
                <a:lnTo>
                  <a:pt x="849" y="355"/>
                </a:lnTo>
                <a:lnTo>
                  <a:pt x="827" y="359"/>
                </a:lnTo>
                <a:lnTo>
                  <a:pt x="806" y="363"/>
                </a:lnTo>
                <a:lnTo>
                  <a:pt x="797" y="364"/>
                </a:lnTo>
                <a:lnTo>
                  <a:pt x="786" y="363"/>
                </a:lnTo>
                <a:lnTo>
                  <a:pt x="781" y="363"/>
                </a:lnTo>
                <a:lnTo>
                  <a:pt x="776" y="363"/>
                </a:lnTo>
                <a:lnTo>
                  <a:pt x="771" y="363"/>
                </a:lnTo>
                <a:lnTo>
                  <a:pt x="767" y="365"/>
                </a:lnTo>
                <a:lnTo>
                  <a:pt x="760" y="369"/>
                </a:lnTo>
                <a:lnTo>
                  <a:pt x="754" y="371"/>
                </a:lnTo>
                <a:lnTo>
                  <a:pt x="745" y="372"/>
                </a:lnTo>
                <a:lnTo>
                  <a:pt x="736" y="373"/>
                </a:lnTo>
                <a:lnTo>
                  <a:pt x="727" y="374"/>
                </a:lnTo>
                <a:lnTo>
                  <a:pt x="718" y="377"/>
                </a:lnTo>
                <a:lnTo>
                  <a:pt x="709" y="375"/>
                </a:lnTo>
                <a:lnTo>
                  <a:pt x="700" y="377"/>
                </a:lnTo>
                <a:lnTo>
                  <a:pt x="691" y="379"/>
                </a:lnTo>
                <a:lnTo>
                  <a:pt x="682" y="381"/>
                </a:lnTo>
                <a:lnTo>
                  <a:pt x="672" y="382"/>
                </a:lnTo>
                <a:lnTo>
                  <a:pt x="663" y="383"/>
                </a:lnTo>
                <a:lnTo>
                  <a:pt x="655" y="384"/>
                </a:lnTo>
                <a:lnTo>
                  <a:pt x="646" y="384"/>
                </a:lnTo>
                <a:lnTo>
                  <a:pt x="642" y="383"/>
                </a:lnTo>
                <a:lnTo>
                  <a:pt x="638" y="383"/>
                </a:lnTo>
                <a:lnTo>
                  <a:pt x="635" y="383"/>
                </a:lnTo>
                <a:lnTo>
                  <a:pt x="631" y="386"/>
                </a:lnTo>
                <a:lnTo>
                  <a:pt x="625" y="390"/>
                </a:lnTo>
                <a:lnTo>
                  <a:pt x="618" y="395"/>
                </a:lnTo>
                <a:lnTo>
                  <a:pt x="611" y="397"/>
                </a:lnTo>
                <a:lnTo>
                  <a:pt x="603" y="397"/>
                </a:lnTo>
                <a:lnTo>
                  <a:pt x="594" y="397"/>
                </a:lnTo>
                <a:lnTo>
                  <a:pt x="584" y="397"/>
                </a:lnTo>
                <a:lnTo>
                  <a:pt x="575" y="398"/>
                </a:lnTo>
                <a:lnTo>
                  <a:pt x="565" y="399"/>
                </a:lnTo>
                <a:lnTo>
                  <a:pt x="555" y="402"/>
                </a:lnTo>
                <a:lnTo>
                  <a:pt x="545" y="404"/>
                </a:lnTo>
                <a:lnTo>
                  <a:pt x="535" y="407"/>
                </a:lnTo>
                <a:lnTo>
                  <a:pt x="525" y="410"/>
                </a:lnTo>
                <a:lnTo>
                  <a:pt x="504" y="415"/>
                </a:lnTo>
                <a:lnTo>
                  <a:pt x="484" y="421"/>
                </a:lnTo>
                <a:lnTo>
                  <a:pt x="462" y="427"/>
                </a:lnTo>
                <a:lnTo>
                  <a:pt x="443" y="433"/>
                </a:lnTo>
                <a:lnTo>
                  <a:pt x="432" y="437"/>
                </a:lnTo>
                <a:lnTo>
                  <a:pt x="422" y="440"/>
                </a:lnTo>
                <a:lnTo>
                  <a:pt x="412" y="442"/>
                </a:lnTo>
                <a:lnTo>
                  <a:pt x="402" y="445"/>
                </a:lnTo>
                <a:lnTo>
                  <a:pt x="391" y="447"/>
                </a:lnTo>
                <a:lnTo>
                  <a:pt x="381" y="449"/>
                </a:lnTo>
                <a:lnTo>
                  <a:pt x="372" y="453"/>
                </a:lnTo>
                <a:lnTo>
                  <a:pt x="362" y="456"/>
                </a:lnTo>
                <a:lnTo>
                  <a:pt x="352" y="461"/>
                </a:lnTo>
                <a:lnTo>
                  <a:pt x="341" y="463"/>
                </a:lnTo>
                <a:lnTo>
                  <a:pt x="331" y="466"/>
                </a:lnTo>
                <a:lnTo>
                  <a:pt x="322" y="469"/>
                </a:lnTo>
                <a:lnTo>
                  <a:pt x="314" y="471"/>
                </a:lnTo>
                <a:lnTo>
                  <a:pt x="307" y="472"/>
                </a:lnTo>
                <a:lnTo>
                  <a:pt x="300" y="474"/>
                </a:lnTo>
                <a:lnTo>
                  <a:pt x="295" y="479"/>
                </a:lnTo>
                <a:lnTo>
                  <a:pt x="287" y="490"/>
                </a:lnTo>
                <a:lnTo>
                  <a:pt x="279" y="500"/>
                </a:lnTo>
                <a:lnTo>
                  <a:pt x="274" y="503"/>
                </a:lnTo>
                <a:lnTo>
                  <a:pt x="268" y="503"/>
                </a:lnTo>
                <a:lnTo>
                  <a:pt x="258" y="503"/>
                </a:lnTo>
                <a:lnTo>
                  <a:pt x="248" y="503"/>
                </a:lnTo>
                <a:lnTo>
                  <a:pt x="238" y="505"/>
                </a:lnTo>
                <a:lnTo>
                  <a:pt x="227" y="506"/>
                </a:lnTo>
                <a:lnTo>
                  <a:pt x="217" y="510"/>
                </a:lnTo>
                <a:lnTo>
                  <a:pt x="208" y="513"/>
                </a:lnTo>
                <a:lnTo>
                  <a:pt x="205" y="515"/>
                </a:lnTo>
                <a:lnTo>
                  <a:pt x="202" y="518"/>
                </a:lnTo>
                <a:lnTo>
                  <a:pt x="201" y="520"/>
                </a:lnTo>
                <a:lnTo>
                  <a:pt x="200" y="523"/>
                </a:lnTo>
                <a:lnTo>
                  <a:pt x="200" y="528"/>
                </a:lnTo>
                <a:lnTo>
                  <a:pt x="201" y="530"/>
                </a:lnTo>
                <a:lnTo>
                  <a:pt x="204" y="531"/>
                </a:lnTo>
                <a:lnTo>
                  <a:pt x="207" y="533"/>
                </a:lnTo>
                <a:lnTo>
                  <a:pt x="216" y="537"/>
                </a:lnTo>
                <a:lnTo>
                  <a:pt x="225" y="540"/>
                </a:lnTo>
                <a:lnTo>
                  <a:pt x="234" y="544"/>
                </a:lnTo>
                <a:lnTo>
                  <a:pt x="243" y="545"/>
                </a:lnTo>
                <a:lnTo>
                  <a:pt x="248" y="545"/>
                </a:lnTo>
                <a:lnTo>
                  <a:pt x="254" y="544"/>
                </a:lnTo>
                <a:lnTo>
                  <a:pt x="256" y="543"/>
                </a:lnTo>
                <a:lnTo>
                  <a:pt x="259" y="540"/>
                </a:lnTo>
                <a:lnTo>
                  <a:pt x="263" y="540"/>
                </a:lnTo>
                <a:lnTo>
                  <a:pt x="265" y="541"/>
                </a:lnTo>
                <a:lnTo>
                  <a:pt x="265" y="544"/>
                </a:lnTo>
                <a:lnTo>
                  <a:pt x="263" y="545"/>
                </a:lnTo>
                <a:lnTo>
                  <a:pt x="260" y="546"/>
                </a:lnTo>
                <a:lnTo>
                  <a:pt x="258" y="546"/>
                </a:lnTo>
                <a:lnTo>
                  <a:pt x="256" y="548"/>
                </a:lnTo>
                <a:lnTo>
                  <a:pt x="255" y="550"/>
                </a:lnTo>
                <a:lnTo>
                  <a:pt x="250" y="553"/>
                </a:lnTo>
                <a:lnTo>
                  <a:pt x="246" y="554"/>
                </a:lnTo>
                <a:lnTo>
                  <a:pt x="243" y="564"/>
                </a:lnTo>
                <a:lnTo>
                  <a:pt x="241" y="573"/>
                </a:lnTo>
                <a:lnTo>
                  <a:pt x="230" y="574"/>
                </a:lnTo>
                <a:lnTo>
                  <a:pt x="218" y="574"/>
                </a:lnTo>
                <a:lnTo>
                  <a:pt x="215" y="575"/>
                </a:lnTo>
                <a:lnTo>
                  <a:pt x="212" y="577"/>
                </a:lnTo>
                <a:lnTo>
                  <a:pt x="209" y="579"/>
                </a:lnTo>
                <a:lnTo>
                  <a:pt x="208" y="581"/>
                </a:lnTo>
                <a:lnTo>
                  <a:pt x="208" y="583"/>
                </a:lnTo>
                <a:lnTo>
                  <a:pt x="208" y="586"/>
                </a:lnTo>
                <a:lnTo>
                  <a:pt x="210" y="589"/>
                </a:lnTo>
                <a:lnTo>
                  <a:pt x="213" y="591"/>
                </a:lnTo>
                <a:lnTo>
                  <a:pt x="227" y="599"/>
                </a:lnTo>
                <a:lnTo>
                  <a:pt x="243" y="606"/>
                </a:lnTo>
                <a:lnTo>
                  <a:pt x="249" y="610"/>
                </a:lnTo>
                <a:lnTo>
                  <a:pt x="257" y="613"/>
                </a:lnTo>
                <a:lnTo>
                  <a:pt x="265" y="614"/>
                </a:lnTo>
                <a:lnTo>
                  <a:pt x="273" y="613"/>
                </a:lnTo>
                <a:lnTo>
                  <a:pt x="292" y="607"/>
                </a:lnTo>
                <a:lnTo>
                  <a:pt x="312" y="603"/>
                </a:lnTo>
                <a:lnTo>
                  <a:pt x="322" y="599"/>
                </a:lnTo>
                <a:lnTo>
                  <a:pt x="332" y="598"/>
                </a:lnTo>
                <a:lnTo>
                  <a:pt x="342" y="597"/>
                </a:lnTo>
                <a:lnTo>
                  <a:pt x="353" y="596"/>
                </a:lnTo>
                <a:lnTo>
                  <a:pt x="358" y="597"/>
                </a:lnTo>
                <a:lnTo>
                  <a:pt x="364" y="599"/>
                </a:lnTo>
                <a:lnTo>
                  <a:pt x="366" y="601"/>
                </a:lnTo>
                <a:lnTo>
                  <a:pt x="369" y="603"/>
                </a:lnTo>
                <a:lnTo>
                  <a:pt x="370" y="605"/>
                </a:lnTo>
                <a:lnTo>
                  <a:pt x="371" y="608"/>
                </a:lnTo>
                <a:lnTo>
                  <a:pt x="371" y="615"/>
                </a:lnTo>
                <a:lnTo>
                  <a:pt x="372" y="622"/>
                </a:lnTo>
                <a:lnTo>
                  <a:pt x="377" y="628"/>
                </a:lnTo>
                <a:lnTo>
                  <a:pt x="381" y="632"/>
                </a:lnTo>
                <a:lnTo>
                  <a:pt x="388" y="633"/>
                </a:lnTo>
                <a:lnTo>
                  <a:pt x="394" y="635"/>
                </a:lnTo>
                <a:lnTo>
                  <a:pt x="399" y="639"/>
                </a:lnTo>
                <a:lnTo>
                  <a:pt x="405" y="644"/>
                </a:lnTo>
                <a:lnTo>
                  <a:pt x="413" y="646"/>
                </a:lnTo>
                <a:lnTo>
                  <a:pt x="421" y="646"/>
                </a:lnTo>
                <a:lnTo>
                  <a:pt x="429" y="644"/>
                </a:lnTo>
                <a:lnTo>
                  <a:pt x="436" y="641"/>
                </a:lnTo>
                <a:lnTo>
                  <a:pt x="448" y="632"/>
                </a:lnTo>
                <a:lnTo>
                  <a:pt x="458" y="622"/>
                </a:lnTo>
                <a:lnTo>
                  <a:pt x="464" y="619"/>
                </a:lnTo>
                <a:lnTo>
                  <a:pt x="471" y="613"/>
                </a:lnTo>
                <a:lnTo>
                  <a:pt x="473" y="610"/>
                </a:lnTo>
                <a:lnTo>
                  <a:pt x="476" y="606"/>
                </a:lnTo>
                <a:lnTo>
                  <a:pt x="477" y="604"/>
                </a:lnTo>
                <a:lnTo>
                  <a:pt x="477" y="601"/>
                </a:lnTo>
                <a:lnTo>
                  <a:pt x="473" y="598"/>
                </a:lnTo>
                <a:lnTo>
                  <a:pt x="469" y="596"/>
                </a:lnTo>
                <a:lnTo>
                  <a:pt x="466" y="595"/>
                </a:lnTo>
                <a:lnTo>
                  <a:pt x="465" y="594"/>
                </a:lnTo>
                <a:lnTo>
                  <a:pt x="464" y="591"/>
                </a:lnTo>
                <a:lnTo>
                  <a:pt x="463" y="588"/>
                </a:lnTo>
                <a:lnTo>
                  <a:pt x="468" y="588"/>
                </a:lnTo>
                <a:lnTo>
                  <a:pt x="470" y="587"/>
                </a:lnTo>
                <a:lnTo>
                  <a:pt x="473" y="586"/>
                </a:lnTo>
                <a:lnTo>
                  <a:pt x="474" y="583"/>
                </a:lnTo>
                <a:lnTo>
                  <a:pt x="478" y="581"/>
                </a:lnTo>
                <a:lnTo>
                  <a:pt x="484" y="580"/>
                </a:lnTo>
                <a:lnTo>
                  <a:pt x="488" y="580"/>
                </a:lnTo>
                <a:lnTo>
                  <a:pt x="493" y="579"/>
                </a:lnTo>
                <a:lnTo>
                  <a:pt x="496" y="578"/>
                </a:lnTo>
                <a:lnTo>
                  <a:pt x="499" y="578"/>
                </a:lnTo>
                <a:lnTo>
                  <a:pt x="503" y="575"/>
                </a:lnTo>
                <a:lnTo>
                  <a:pt x="506" y="573"/>
                </a:lnTo>
                <a:lnTo>
                  <a:pt x="510" y="570"/>
                </a:lnTo>
                <a:lnTo>
                  <a:pt x="513" y="569"/>
                </a:lnTo>
                <a:lnTo>
                  <a:pt x="517" y="569"/>
                </a:lnTo>
                <a:lnTo>
                  <a:pt x="521" y="570"/>
                </a:lnTo>
                <a:lnTo>
                  <a:pt x="518" y="572"/>
                </a:lnTo>
                <a:lnTo>
                  <a:pt x="515" y="573"/>
                </a:lnTo>
                <a:lnTo>
                  <a:pt x="513" y="575"/>
                </a:lnTo>
                <a:lnTo>
                  <a:pt x="513" y="577"/>
                </a:lnTo>
                <a:lnTo>
                  <a:pt x="513" y="578"/>
                </a:lnTo>
                <a:lnTo>
                  <a:pt x="515" y="578"/>
                </a:lnTo>
                <a:lnTo>
                  <a:pt x="519" y="579"/>
                </a:lnTo>
                <a:lnTo>
                  <a:pt x="522" y="578"/>
                </a:lnTo>
                <a:lnTo>
                  <a:pt x="526" y="577"/>
                </a:lnTo>
                <a:lnTo>
                  <a:pt x="528" y="573"/>
                </a:lnTo>
                <a:lnTo>
                  <a:pt x="529" y="569"/>
                </a:lnTo>
                <a:lnTo>
                  <a:pt x="531" y="566"/>
                </a:lnTo>
                <a:lnTo>
                  <a:pt x="535" y="564"/>
                </a:lnTo>
                <a:lnTo>
                  <a:pt x="538" y="563"/>
                </a:lnTo>
                <a:lnTo>
                  <a:pt x="543" y="561"/>
                </a:lnTo>
                <a:lnTo>
                  <a:pt x="546" y="558"/>
                </a:lnTo>
                <a:lnTo>
                  <a:pt x="547" y="554"/>
                </a:lnTo>
                <a:lnTo>
                  <a:pt x="548" y="549"/>
                </a:lnTo>
                <a:lnTo>
                  <a:pt x="551" y="546"/>
                </a:lnTo>
                <a:lnTo>
                  <a:pt x="553" y="544"/>
                </a:lnTo>
                <a:lnTo>
                  <a:pt x="556" y="543"/>
                </a:lnTo>
                <a:lnTo>
                  <a:pt x="560" y="541"/>
                </a:lnTo>
                <a:lnTo>
                  <a:pt x="568" y="541"/>
                </a:lnTo>
                <a:lnTo>
                  <a:pt x="576" y="541"/>
                </a:lnTo>
                <a:lnTo>
                  <a:pt x="581" y="539"/>
                </a:lnTo>
                <a:lnTo>
                  <a:pt x="587" y="538"/>
                </a:lnTo>
                <a:lnTo>
                  <a:pt x="593" y="537"/>
                </a:lnTo>
                <a:lnTo>
                  <a:pt x="598" y="536"/>
                </a:lnTo>
                <a:lnTo>
                  <a:pt x="610" y="529"/>
                </a:lnTo>
                <a:lnTo>
                  <a:pt x="621" y="524"/>
                </a:lnTo>
                <a:lnTo>
                  <a:pt x="613" y="522"/>
                </a:lnTo>
                <a:lnTo>
                  <a:pt x="604" y="520"/>
                </a:lnTo>
                <a:lnTo>
                  <a:pt x="610" y="519"/>
                </a:lnTo>
                <a:lnTo>
                  <a:pt x="614" y="518"/>
                </a:lnTo>
                <a:lnTo>
                  <a:pt x="619" y="518"/>
                </a:lnTo>
                <a:lnTo>
                  <a:pt x="624" y="518"/>
                </a:lnTo>
                <a:lnTo>
                  <a:pt x="634" y="520"/>
                </a:lnTo>
                <a:lnTo>
                  <a:pt x="643" y="522"/>
                </a:lnTo>
                <a:lnTo>
                  <a:pt x="653" y="523"/>
                </a:lnTo>
                <a:lnTo>
                  <a:pt x="663" y="521"/>
                </a:lnTo>
                <a:lnTo>
                  <a:pt x="672" y="520"/>
                </a:lnTo>
                <a:lnTo>
                  <a:pt x="683" y="518"/>
                </a:lnTo>
                <a:lnTo>
                  <a:pt x="693" y="516"/>
                </a:lnTo>
                <a:lnTo>
                  <a:pt x="704" y="516"/>
                </a:lnTo>
                <a:lnTo>
                  <a:pt x="716" y="515"/>
                </a:lnTo>
                <a:lnTo>
                  <a:pt x="726" y="514"/>
                </a:lnTo>
                <a:lnTo>
                  <a:pt x="731" y="513"/>
                </a:lnTo>
                <a:lnTo>
                  <a:pt x="734" y="512"/>
                </a:lnTo>
                <a:lnTo>
                  <a:pt x="738" y="512"/>
                </a:lnTo>
                <a:lnTo>
                  <a:pt x="742" y="513"/>
                </a:lnTo>
                <a:lnTo>
                  <a:pt x="745" y="518"/>
                </a:lnTo>
                <a:lnTo>
                  <a:pt x="750" y="521"/>
                </a:lnTo>
                <a:lnTo>
                  <a:pt x="760" y="521"/>
                </a:lnTo>
                <a:lnTo>
                  <a:pt x="771" y="519"/>
                </a:lnTo>
                <a:lnTo>
                  <a:pt x="775" y="520"/>
                </a:lnTo>
                <a:lnTo>
                  <a:pt x="776" y="520"/>
                </a:lnTo>
                <a:lnTo>
                  <a:pt x="777" y="520"/>
                </a:lnTo>
                <a:lnTo>
                  <a:pt x="778" y="516"/>
                </a:lnTo>
                <a:lnTo>
                  <a:pt x="779" y="513"/>
                </a:lnTo>
                <a:lnTo>
                  <a:pt x="782" y="512"/>
                </a:lnTo>
                <a:lnTo>
                  <a:pt x="785" y="511"/>
                </a:lnTo>
                <a:lnTo>
                  <a:pt x="789" y="513"/>
                </a:lnTo>
                <a:lnTo>
                  <a:pt x="791" y="515"/>
                </a:lnTo>
                <a:lnTo>
                  <a:pt x="792" y="516"/>
                </a:lnTo>
                <a:lnTo>
                  <a:pt x="794" y="518"/>
                </a:lnTo>
                <a:lnTo>
                  <a:pt x="797" y="518"/>
                </a:lnTo>
                <a:lnTo>
                  <a:pt x="806" y="515"/>
                </a:lnTo>
                <a:lnTo>
                  <a:pt x="814" y="513"/>
                </a:lnTo>
                <a:lnTo>
                  <a:pt x="823" y="514"/>
                </a:lnTo>
                <a:lnTo>
                  <a:pt x="832" y="515"/>
                </a:lnTo>
                <a:lnTo>
                  <a:pt x="840" y="514"/>
                </a:lnTo>
                <a:lnTo>
                  <a:pt x="849" y="513"/>
                </a:lnTo>
                <a:lnTo>
                  <a:pt x="852" y="513"/>
                </a:lnTo>
                <a:lnTo>
                  <a:pt x="856" y="515"/>
                </a:lnTo>
                <a:lnTo>
                  <a:pt x="859" y="516"/>
                </a:lnTo>
                <a:lnTo>
                  <a:pt x="861" y="520"/>
                </a:lnTo>
                <a:lnTo>
                  <a:pt x="865" y="522"/>
                </a:lnTo>
                <a:lnTo>
                  <a:pt x="867" y="523"/>
                </a:lnTo>
                <a:lnTo>
                  <a:pt x="870" y="523"/>
                </a:lnTo>
                <a:lnTo>
                  <a:pt x="874" y="521"/>
                </a:lnTo>
                <a:lnTo>
                  <a:pt x="877" y="520"/>
                </a:lnTo>
                <a:lnTo>
                  <a:pt x="880" y="519"/>
                </a:lnTo>
                <a:lnTo>
                  <a:pt x="881" y="518"/>
                </a:lnTo>
                <a:lnTo>
                  <a:pt x="882" y="515"/>
                </a:lnTo>
                <a:lnTo>
                  <a:pt x="881" y="514"/>
                </a:lnTo>
                <a:lnTo>
                  <a:pt x="880" y="513"/>
                </a:lnTo>
                <a:lnTo>
                  <a:pt x="877" y="512"/>
                </a:lnTo>
                <a:lnTo>
                  <a:pt x="875" y="512"/>
                </a:lnTo>
                <a:lnTo>
                  <a:pt x="873" y="512"/>
                </a:lnTo>
                <a:lnTo>
                  <a:pt x="872" y="508"/>
                </a:lnTo>
                <a:lnTo>
                  <a:pt x="885" y="506"/>
                </a:lnTo>
                <a:lnTo>
                  <a:pt x="899" y="504"/>
                </a:lnTo>
                <a:lnTo>
                  <a:pt x="913" y="504"/>
                </a:lnTo>
                <a:lnTo>
                  <a:pt x="926" y="505"/>
                </a:lnTo>
                <a:lnTo>
                  <a:pt x="954" y="508"/>
                </a:lnTo>
                <a:lnTo>
                  <a:pt x="982" y="513"/>
                </a:lnTo>
                <a:lnTo>
                  <a:pt x="977" y="515"/>
                </a:lnTo>
                <a:lnTo>
                  <a:pt x="972" y="518"/>
                </a:lnTo>
                <a:lnTo>
                  <a:pt x="966" y="520"/>
                </a:lnTo>
                <a:lnTo>
                  <a:pt x="960" y="521"/>
                </a:lnTo>
                <a:lnTo>
                  <a:pt x="956" y="522"/>
                </a:lnTo>
                <a:lnTo>
                  <a:pt x="950" y="523"/>
                </a:lnTo>
                <a:lnTo>
                  <a:pt x="946" y="527"/>
                </a:lnTo>
                <a:lnTo>
                  <a:pt x="941" y="530"/>
                </a:lnTo>
                <a:lnTo>
                  <a:pt x="950" y="530"/>
                </a:lnTo>
                <a:lnTo>
                  <a:pt x="959" y="532"/>
                </a:lnTo>
                <a:lnTo>
                  <a:pt x="956" y="536"/>
                </a:lnTo>
                <a:lnTo>
                  <a:pt x="951" y="539"/>
                </a:lnTo>
                <a:lnTo>
                  <a:pt x="965" y="546"/>
                </a:lnTo>
                <a:lnTo>
                  <a:pt x="980" y="550"/>
                </a:lnTo>
                <a:lnTo>
                  <a:pt x="989" y="550"/>
                </a:lnTo>
                <a:lnTo>
                  <a:pt x="997" y="550"/>
                </a:lnTo>
                <a:lnTo>
                  <a:pt x="1006" y="550"/>
                </a:lnTo>
                <a:lnTo>
                  <a:pt x="1014" y="553"/>
                </a:lnTo>
                <a:lnTo>
                  <a:pt x="1020" y="554"/>
                </a:lnTo>
                <a:lnTo>
                  <a:pt x="1026" y="555"/>
                </a:lnTo>
                <a:lnTo>
                  <a:pt x="1029" y="555"/>
                </a:lnTo>
                <a:lnTo>
                  <a:pt x="1032" y="555"/>
                </a:lnTo>
                <a:lnTo>
                  <a:pt x="1036" y="554"/>
                </a:lnTo>
                <a:lnTo>
                  <a:pt x="1038" y="553"/>
                </a:lnTo>
                <a:lnTo>
                  <a:pt x="1040" y="550"/>
                </a:lnTo>
                <a:lnTo>
                  <a:pt x="1041" y="548"/>
                </a:lnTo>
                <a:lnTo>
                  <a:pt x="1041" y="545"/>
                </a:lnTo>
                <a:lnTo>
                  <a:pt x="1041" y="543"/>
                </a:lnTo>
                <a:lnTo>
                  <a:pt x="1041" y="537"/>
                </a:lnTo>
                <a:lnTo>
                  <a:pt x="1041" y="531"/>
                </a:lnTo>
                <a:lnTo>
                  <a:pt x="1047" y="521"/>
                </a:lnTo>
                <a:lnTo>
                  <a:pt x="1054" y="512"/>
                </a:lnTo>
                <a:lnTo>
                  <a:pt x="1057" y="508"/>
                </a:lnTo>
                <a:lnTo>
                  <a:pt x="1061" y="505"/>
                </a:lnTo>
                <a:lnTo>
                  <a:pt x="1059" y="502"/>
                </a:lnTo>
                <a:lnTo>
                  <a:pt x="1058" y="499"/>
                </a:lnTo>
                <a:lnTo>
                  <a:pt x="1056" y="498"/>
                </a:lnTo>
                <a:lnTo>
                  <a:pt x="1053" y="498"/>
                </a:lnTo>
                <a:lnTo>
                  <a:pt x="1049" y="498"/>
                </a:lnTo>
                <a:lnTo>
                  <a:pt x="1043" y="497"/>
                </a:lnTo>
                <a:lnTo>
                  <a:pt x="1042" y="497"/>
                </a:lnTo>
                <a:lnTo>
                  <a:pt x="1040" y="496"/>
                </a:lnTo>
                <a:lnTo>
                  <a:pt x="1039" y="495"/>
                </a:lnTo>
                <a:lnTo>
                  <a:pt x="1038" y="494"/>
                </a:lnTo>
                <a:lnTo>
                  <a:pt x="1037" y="487"/>
                </a:lnTo>
                <a:lnTo>
                  <a:pt x="1038" y="481"/>
                </a:lnTo>
                <a:lnTo>
                  <a:pt x="1037" y="477"/>
                </a:lnTo>
                <a:lnTo>
                  <a:pt x="1038" y="472"/>
                </a:lnTo>
                <a:lnTo>
                  <a:pt x="1039" y="469"/>
                </a:lnTo>
                <a:lnTo>
                  <a:pt x="1041" y="465"/>
                </a:lnTo>
                <a:lnTo>
                  <a:pt x="1023" y="465"/>
                </a:lnTo>
                <a:lnTo>
                  <a:pt x="1005" y="467"/>
                </a:lnTo>
                <a:lnTo>
                  <a:pt x="987" y="469"/>
                </a:lnTo>
                <a:lnTo>
                  <a:pt x="970" y="471"/>
                </a:lnTo>
                <a:lnTo>
                  <a:pt x="959" y="471"/>
                </a:lnTo>
                <a:lnTo>
                  <a:pt x="950" y="472"/>
                </a:lnTo>
                <a:lnTo>
                  <a:pt x="940" y="473"/>
                </a:lnTo>
                <a:lnTo>
                  <a:pt x="931" y="473"/>
                </a:lnTo>
                <a:lnTo>
                  <a:pt x="927" y="473"/>
                </a:lnTo>
                <a:lnTo>
                  <a:pt x="923" y="472"/>
                </a:lnTo>
                <a:lnTo>
                  <a:pt x="919" y="471"/>
                </a:lnTo>
                <a:lnTo>
                  <a:pt x="917" y="469"/>
                </a:lnTo>
                <a:lnTo>
                  <a:pt x="917" y="467"/>
                </a:lnTo>
                <a:lnTo>
                  <a:pt x="919" y="465"/>
                </a:lnTo>
                <a:lnTo>
                  <a:pt x="922" y="464"/>
                </a:lnTo>
                <a:lnTo>
                  <a:pt x="924" y="463"/>
                </a:lnTo>
                <a:lnTo>
                  <a:pt x="919" y="457"/>
                </a:lnTo>
                <a:lnTo>
                  <a:pt x="914" y="452"/>
                </a:lnTo>
                <a:lnTo>
                  <a:pt x="909" y="450"/>
                </a:lnTo>
                <a:lnTo>
                  <a:pt x="905" y="450"/>
                </a:lnTo>
                <a:lnTo>
                  <a:pt x="899" y="449"/>
                </a:lnTo>
                <a:lnTo>
                  <a:pt x="893" y="448"/>
                </a:lnTo>
                <a:lnTo>
                  <a:pt x="900" y="444"/>
                </a:lnTo>
                <a:lnTo>
                  <a:pt x="908" y="441"/>
                </a:lnTo>
                <a:lnTo>
                  <a:pt x="916" y="440"/>
                </a:lnTo>
                <a:lnTo>
                  <a:pt x="925" y="440"/>
                </a:lnTo>
                <a:lnTo>
                  <a:pt x="934" y="441"/>
                </a:lnTo>
                <a:lnTo>
                  <a:pt x="944" y="441"/>
                </a:lnTo>
                <a:lnTo>
                  <a:pt x="955" y="442"/>
                </a:lnTo>
                <a:lnTo>
                  <a:pt x="965" y="442"/>
                </a:lnTo>
                <a:lnTo>
                  <a:pt x="985" y="445"/>
                </a:lnTo>
                <a:lnTo>
                  <a:pt x="1005" y="445"/>
                </a:lnTo>
                <a:lnTo>
                  <a:pt x="1025" y="446"/>
                </a:lnTo>
                <a:lnTo>
                  <a:pt x="1046" y="446"/>
                </a:lnTo>
                <a:lnTo>
                  <a:pt x="1054" y="447"/>
                </a:lnTo>
                <a:lnTo>
                  <a:pt x="1062" y="447"/>
                </a:lnTo>
                <a:lnTo>
                  <a:pt x="1069" y="446"/>
                </a:lnTo>
                <a:lnTo>
                  <a:pt x="1076" y="444"/>
                </a:lnTo>
                <a:lnTo>
                  <a:pt x="1083" y="440"/>
                </a:lnTo>
                <a:lnTo>
                  <a:pt x="1089" y="437"/>
                </a:lnTo>
                <a:lnTo>
                  <a:pt x="1095" y="431"/>
                </a:lnTo>
                <a:lnTo>
                  <a:pt x="1100" y="427"/>
                </a:lnTo>
                <a:lnTo>
                  <a:pt x="1105" y="422"/>
                </a:lnTo>
                <a:lnTo>
                  <a:pt x="1107" y="416"/>
                </a:lnTo>
                <a:lnTo>
                  <a:pt x="1106" y="411"/>
                </a:lnTo>
                <a:lnTo>
                  <a:pt x="1105" y="405"/>
                </a:lnTo>
                <a:lnTo>
                  <a:pt x="1107" y="403"/>
                </a:lnTo>
                <a:lnTo>
                  <a:pt x="1111" y="403"/>
                </a:lnTo>
                <a:lnTo>
                  <a:pt x="1114" y="403"/>
                </a:lnTo>
                <a:lnTo>
                  <a:pt x="1117" y="402"/>
                </a:lnTo>
                <a:lnTo>
                  <a:pt x="1115" y="399"/>
                </a:lnTo>
                <a:lnTo>
                  <a:pt x="1112" y="397"/>
                </a:lnTo>
                <a:lnTo>
                  <a:pt x="1108" y="395"/>
                </a:lnTo>
                <a:lnTo>
                  <a:pt x="1105" y="394"/>
                </a:lnTo>
                <a:lnTo>
                  <a:pt x="1097" y="394"/>
                </a:lnTo>
                <a:lnTo>
                  <a:pt x="1089" y="394"/>
                </a:lnTo>
                <a:lnTo>
                  <a:pt x="1076" y="390"/>
                </a:lnTo>
                <a:lnTo>
                  <a:pt x="1081" y="391"/>
                </a:lnTo>
                <a:lnTo>
                  <a:pt x="1089" y="392"/>
                </a:lnTo>
                <a:lnTo>
                  <a:pt x="1089" y="394"/>
                </a:lnTo>
                <a:close/>
                <a:moveTo>
                  <a:pt x="354" y="557"/>
                </a:moveTo>
                <a:lnTo>
                  <a:pt x="349" y="558"/>
                </a:lnTo>
                <a:lnTo>
                  <a:pt x="345" y="560"/>
                </a:lnTo>
                <a:lnTo>
                  <a:pt x="341" y="561"/>
                </a:lnTo>
                <a:lnTo>
                  <a:pt x="337" y="560"/>
                </a:lnTo>
                <a:lnTo>
                  <a:pt x="331" y="554"/>
                </a:lnTo>
                <a:lnTo>
                  <a:pt x="324" y="550"/>
                </a:lnTo>
                <a:lnTo>
                  <a:pt x="315" y="549"/>
                </a:lnTo>
                <a:lnTo>
                  <a:pt x="306" y="550"/>
                </a:lnTo>
                <a:lnTo>
                  <a:pt x="297" y="553"/>
                </a:lnTo>
                <a:lnTo>
                  <a:pt x="288" y="554"/>
                </a:lnTo>
                <a:lnTo>
                  <a:pt x="291" y="550"/>
                </a:lnTo>
                <a:lnTo>
                  <a:pt x="292" y="547"/>
                </a:lnTo>
                <a:lnTo>
                  <a:pt x="295" y="543"/>
                </a:lnTo>
                <a:lnTo>
                  <a:pt x="295" y="538"/>
                </a:lnTo>
                <a:lnTo>
                  <a:pt x="288" y="540"/>
                </a:lnTo>
                <a:lnTo>
                  <a:pt x="281" y="540"/>
                </a:lnTo>
                <a:lnTo>
                  <a:pt x="274" y="540"/>
                </a:lnTo>
                <a:lnTo>
                  <a:pt x="266" y="540"/>
                </a:lnTo>
                <a:lnTo>
                  <a:pt x="278" y="535"/>
                </a:lnTo>
                <a:lnTo>
                  <a:pt x="290" y="530"/>
                </a:lnTo>
                <a:lnTo>
                  <a:pt x="301" y="528"/>
                </a:lnTo>
                <a:lnTo>
                  <a:pt x="314" y="528"/>
                </a:lnTo>
                <a:lnTo>
                  <a:pt x="312" y="530"/>
                </a:lnTo>
                <a:lnTo>
                  <a:pt x="308" y="531"/>
                </a:lnTo>
                <a:lnTo>
                  <a:pt x="306" y="532"/>
                </a:lnTo>
                <a:lnTo>
                  <a:pt x="303" y="533"/>
                </a:lnTo>
                <a:lnTo>
                  <a:pt x="299" y="535"/>
                </a:lnTo>
                <a:lnTo>
                  <a:pt x="296" y="537"/>
                </a:lnTo>
                <a:lnTo>
                  <a:pt x="295" y="540"/>
                </a:lnTo>
                <a:lnTo>
                  <a:pt x="295" y="544"/>
                </a:lnTo>
                <a:lnTo>
                  <a:pt x="301" y="543"/>
                </a:lnTo>
                <a:lnTo>
                  <a:pt x="308" y="540"/>
                </a:lnTo>
                <a:lnTo>
                  <a:pt x="314" y="536"/>
                </a:lnTo>
                <a:lnTo>
                  <a:pt x="320" y="532"/>
                </a:lnTo>
                <a:lnTo>
                  <a:pt x="325" y="531"/>
                </a:lnTo>
                <a:lnTo>
                  <a:pt x="331" y="531"/>
                </a:lnTo>
                <a:lnTo>
                  <a:pt x="333" y="530"/>
                </a:lnTo>
                <a:lnTo>
                  <a:pt x="336" y="530"/>
                </a:lnTo>
                <a:lnTo>
                  <a:pt x="338" y="528"/>
                </a:lnTo>
                <a:lnTo>
                  <a:pt x="340" y="525"/>
                </a:lnTo>
                <a:lnTo>
                  <a:pt x="342" y="530"/>
                </a:lnTo>
                <a:lnTo>
                  <a:pt x="345" y="532"/>
                </a:lnTo>
                <a:lnTo>
                  <a:pt x="348" y="532"/>
                </a:lnTo>
                <a:lnTo>
                  <a:pt x="350" y="532"/>
                </a:lnTo>
                <a:lnTo>
                  <a:pt x="354" y="531"/>
                </a:lnTo>
                <a:lnTo>
                  <a:pt x="357" y="530"/>
                </a:lnTo>
                <a:lnTo>
                  <a:pt x="361" y="530"/>
                </a:lnTo>
                <a:lnTo>
                  <a:pt x="364" y="530"/>
                </a:lnTo>
                <a:lnTo>
                  <a:pt x="370" y="536"/>
                </a:lnTo>
                <a:lnTo>
                  <a:pt x="374" y="541"/>
                </a:lnTo>
                <a:lnTo>
                  <a:pt x="378" y="545"/>
                </a:lnTo>
                <a:lnTo>
                  <a:pt x="380" y="547"/>
                </a:lnTo>
                <a:lnTo>
                  <a:pt x="385" y="549"/>
                </a:lnTo>
                <a:lnTo>
                  <a:pt x="389" y="550"/>
                </a:lnTo>
                <a:lnTo>
                  <a:pt x="380" y="550"/>
                </a:lnTo>
                <a:lnTo>
                  <a:pt x="371" y="552"/>
                </a:lnTo>
                <a:lnTo>
                  <a:pt x="362" y="554"/>
                </a:lnTo>
                <a:lnTo>
                  <a:pt x="354" y="557"/>
                </a:lnTo>
                <a:lnTo>
                  <a:pt x="353" y="557"/>
                </a:lnTo>
                <a:lnTo>
                  <a:pt x="355" y="556"/>
                </a:lnTo>
                <a:lnTo>
                  <a:pt x="357" y="556"/>
                </a:lnTo>
                <a:lnTo>
                  <a:pt x="354" y="557"/>
                </a:lnTo>
                <a:close/>
                <a:moveTo>
                  <a:pt x="441" y="602"/>
                </a:moveTo>
                <a:lnTo>
                  <a:pt x="437" y="604"/>
                </a:lnTo>
                <a:lnTo>
                  <a:pt x="432" y="606"/>
                </a:lnTo>
                <a:lnTo>
                  <a:pt x="427" y="606"/>
                </a:lnTo>
                <a:lnTo>
                  <a:pt x="422" y="605"/>
                </a:lnTo>
                <a:lnTo>
                  <a:pt x="418" y="604"/>
                </a:lnTo>
                <a:lnTo>
                  <a:pt x="413" y="602"/>
                </a:lnTo>
                <a:lnTo>
                  <a:pt x="408" y="599"/>
                </a:lnTo>
                <a:lnTo>
                  <a:pt x="404" y="596"/>
                </a:lnTo>
                <a:lnTo>
                  <a:pt x="414" y="593"/>
                </a:lnTo>
                <a:lnTo>
                  <a:pt x="423" y="590"/>
                </a:lnTo>
                <a:lnTo>
                  <a:pt x="432" y="588"/>
                </a:lnTo>
                <a:lnTo>
                  <a:pt x="443" y="588"/>
                </a:lnTo>
                <a:lnTo>
                  <a:pt x="444" y="589"/>
                </a:lnTo>
                <a:lnTo>
                  <a:pt x="446" y="591"/>
                </a:lnTo>
                <a:lnTo>
                  <a:pt x="447" y="595"/>
                </a:lnTo>
                <a:lnTo>
                  <a:pt x="447" y="597"/>
                </a:lnTo>
                <a:lnTo>
                  <a:pt x="447" y="599"/>
                </a:lnTo>
                <a:lnTo>
                  <a:pt x="446" y="601"/>
                </a:lnTo>
                <a:lnTo>
                  <a:pt x="444" y="601"/>
                </a:lnTo>
                <a:lnTo>
                  <a:pt x="441" y="602"/>
                </a:lnTo>
                <a:lnTo>
                  <a:pt x="438" y="604"/>
                </a:lnTo>
                <a:lnTo>
                  <a:pt x="441" y="602"/>
                </a:lnTo>
                <a:close/>
                <a:moveTo>
                  <a:pt x="418" y="540"/>
                </a:moveTo>
                <a:lnTo>
                  <a:pt x="418" y="536"/>
                </a:lnTo>
                <a:lnTo>
                  <a:pt x="420" y="532"/>
                </a:lnTo>
                <a:lnTo>
                  <a:pt x="422" y="531"/>
                </a:lnTo>
                <a:lnTo>
                  <a:pt x="427" y="531"/>
                </a:lnTo>
                <a:lnTo>
                  <a:pt x="441" y="530"/>
                </a:lnTo>
                <a:lnTo>
                  <a:pt x="455" y="527"/>
                </a:lnTo>
                <a:lnTo>
                  <a:pt x="455" y="529"/>
                </a:lnTo>
                <a:lnTo>
                  <a:pt x="454" y="531"/>
                </a:lnTo>
                <a:lnTo>
                  <a:pt x="453" y="531"/>
                </a:lnTo>
                <a:lnTo>
                  <a:pt x="449" y="532"/>
                </a:lnTo>
                <a:lnTo>
                  <a:pt x="445" y="535"/>
                </a:lnTo>
                <a:lnTo>
                  <a:pt x="439" y="537"/>
                </a:lnTo>
                <a:lnTo>
                  <a:pt x="428" y="539"/>
                </a:lnTo>
                <a:lnTo>
                  <a:pt x="418" y="540"/>
                </a:lnTo>
                <a:lnTo>
                  <a:pt x="422" y="536"/>
                </a:lnTo>
                <a:lnTo>
                  <a:pt x="418" y="540"/>
                </a:lnTo>
                <a:close/>
                <a:moveTo>
                  <a:pt x="491" y="524"/>
                </a:moveTo>
                <a:lnTo>
                  <a:pt x="482" y="524"/>
                </a:lnTo>
                <a:lnTo>
                  <a:pt x="474" y="524"/>
                </a:lnTo>
                <a:lnTo>
                  <a:pt x="473" y="522"/>
                </a:lnTo>
                <a:lnTo>
                  <a:pt x="473" y="521"/>
                </a:lnTo>
                <a:lnTo>
                  <a:pt x="474" y="520"/>
                </a:lnTo>
                <a:lnTo>
                  <a:pt x="477" y="518"/>
                </a:lnTo>
                <a:lnTo>
                  <a:pt x="480" y="516"/>
                </a:lnTo>
                <a:lnTo>
                  <a:pt x="484" y="515"/>
                </a:lnTo>
                <a:lnTo>
                  <a:pt x="488" y="514"/>
                </a:lnTo>
                <a:lnTo>
                  <a:pt x="491" y="514"/>
                </a:lnTo>
                <a:lnTo>
                  <a:pt x="494" y="514"/>
                </a:lnTo>
                <a:lnTo>
                  <a:pt x="495" y="514"/>
                </a:lnTo>
                <a:lnTo>
                  <a:pt x="496" y="515"/>
                </a:lnTo>
                <a:lnTo>
                  <a:pt x="497" y="518"/>
                </a:lnTo>
                <a:lnTo>
                  <a:pt x="498" y="520"/>
                </a:lnTo>
                <a:lnTo>
                  <a:pt x="497" y="521"/>
                </a:lnTo>
                <a:lnTo>
                  <a:pt x="497" y="521"/>
                </a:lnTo>
                <a:lnTo>
                  <a:pt x="496" y="522"/>
                </a:lnTo>
                <a:lnTo>
                  <a:pt x="493" y="522"/>
                </a:lnTo>
                <a:lnTo>
                  <a:pt x="491" y="524"/>
                </a:lnTo>
                <a:lnTo>
                  <a:pt x="489" y="521"/>
                </a:lnTo>
                <a:lnTo>
                  <a:pt x="491" y="524"/>
                </a:lnTo>
                <a:close/>
                <a:moveTo>
                  <a:pt x="645" y="397"/>
                </a:moveTo>
                <a:lnTo>
                  <a:pt x="651" y="394"/>
                </a:lnTo>
                <a:lnTo>
                  <a:pt x="658" y="391"/>
                </a:lnTo>
                <a:lnTo>
                  <a:pt x="663" y="390"/>
                </a:lnTo>
                <a:lnTo>
                  <a:pt x="670" y="389"/>
                </a:lnTo>
                <a:lnTo>
                  <a:pt x="684" y="389"/>
                </a:lnTo>
                <a:lnTo>
                  <a:pt x="698" y="389"/>
                </a:lnTo>
                <a:lnTo>
                  <a:pt x="691" y="395"/>
                </a:lnTo>
                <a:lnTo>
                  <a:pt x="685" y="398"/>
                </a:lnTo>
                <a:lnTo>
                  <a:pt x="678" y="399"/>
                </a:lnTo>
                <a:lnTo>
                  <a:pt x="671" y="399"/>
                </a:lnTo>
                <a:lnTo>
                  <a:pt x="658" y="398"/>
                </a:lnTo>
                <a:lnTo>
                  <a:pt x="645" y="397"/>
                </a:lnTo>
                <a:close/>
                <a:moveTo>
                  <a:pt x="779" y="512"/>
                </a:moveTo>
                <a:lnTo>
                  <a:pt x="777" y="512"/>
                </a:lnTo>
                <a:lnTo>
                  <a:pt x="773" y="512"/>
                </a:lnTo>
                <a:lnTo>
                  <a:pt x="771" y="511"/>
                </a:lnTo>
                <a:lnTo>
                  <a:pt x="771" y="511"/>
                </a:lnTo>
                <a:lnTo>
                  <a:pt x="771" y="510"/>
                </a:lnTo>
                <a:lnTo>
                  <a:pt x="773" y="508"/>
                </a:lnTo>
                <a:lnTo>
                  <a:pt x="775" y="507"/>
                </a:lnTo>
                <a:lnTo>
                  <a:pt x="777" y="507"/>
                </a:lnTo>
                <a:lnTo>
                  <a:pt x="779" y="510"/>
                </a:lnTo>
                <a:lnTo>
                  <a:pt x="779" y="512"/>
                </a:lnTo>
                <a:lnTo>
                  <a:pt x="778" y="511"/>
                </a:lnTo>
                <a:lnTo>
                  <a:pt x="779" y="512"/>
                </a:lnTo>
                <a:close/>
                <a:moveTo>
                  <a:pt x="798" y="276"/>
                </a:moveTo>
                <a:lnTo>
                  <a:pt x="787" y="279"/>
                </a:lnTo>
                <a:lnTo>
                  <a:pt x="778" y="280"/>
                </a:lnTo>
                <a:lnTo>
                  <a:pt x="767" y="280"/>
                </a:lnTo>
                <a:lnTo>
                  <a:pt x="757" y="280"/>
                </a:lnTo>
                <a:lnTo>
                  <a:pt x="735" y="278"/>
                </a:lnTo>
                <a:lnTo>
                  <a:pt x="712" y="276"/>
                </a:lnTo>
                <a:lnTo>
                  <a:pt x="735" y="276"/>
                </a:lnTo>
                <a:lnTo>
                  <a:pt x="757" y="276"/>
                </a:lnTo>
                <a:lnTo>
                  <a:pt x="778" y="276"/>
                </a:lnTo>
                <a:lnTo>
                  <a:pt x="798" y="276"/>
                </a:lnTo>
                <a:close/>
                <a:moveTo>
                  <a:pt x="626" y="289"/>
                </a:moveTo>
                <a:lnTo>
                  <a:pt x="634" y="287"/>
                </a:lnTo>
                <a:lnTo>
                  <a:pt x="643" y="286"/>
                </a:lnTo>
                <a:lnTo>
                  <a:pt x="647" y="286"/>
                </a:lnTo>
                <a:lnTo>
                  <a:pt x="652" y="286"/>
                </a:lnTo>
                <a:lnTo>
                  <a:pt x="653" y="287"/>
                </a:lnTo>
                <a:lnTo>
                  <a:pt x="653" y="289"/>
                </a:lnTo>
                <a:lnTo>
                  <a:pt x="653" y="292"/>
                </a:lnTo>
                <a:lnTo>
                  <a:pt x="653" y="295"/>
                </a:lnTo>
                <a:lnTo>
                  <a:pt x="644" y="296"/>
                </a:lnTo>
                <a:lnTo>
                  <a:pt x="636" y="297"/>
                </a:lnTo>
                <a:lnTo>
                  <a:pt x="631" y="298"/>
                </a:lnTo>
                <a:lnTo>
                  <a:pt x="627" y="297"/>
                </a:lnTo>
                <a:lnTo>
                  <a:pt x="625" y="296"/>
                </a:lnTo>
                <a:lnTo>
                  <a:pt x="624" y="294"/>
                </a:lnTo>
                <a:lnTo>
                  <a:pt x="624" y="291"/>
                </a:lnTo>
                <a:lnTo>
                  <a:pt x="626" y="289"/>
                </a:lnTo>
                <a:lnTo>
                  <a:pt x="628" y="289"/>
                </a:lnTo>
                <a:lnTo>
                  <a:pt x="626" y="289"/>
                </a:lnTo>
                <a:close/>
                <a:moveTo>
                  <a:pt x="995" y="223"/>
                </a:moveTo>
                <a:lnTo>
                  <a:pt x="989" y="222"/>
                </a:lnTo>
                <a:lnTo>
                  <a:pt x="984" y="223"/>
                </a:lnTo>
                <a:lnTo>
                  <a:pt x="981" y="223"/>
                </a:lnTo>
                <a:lnTo>
                  <a:pt x="979" y="223"/>
                </a:lnTo>
                <a:lnTo>
                  <a:pt x="976" y="222"/>
                </a:lnTo>
                <a:lnTo>
                  <a:pt x="974" y="220"/>
                </a:lnTo>
                <a:lnTo>
                  <a:pt x="977" y="217"/>
                </a:lnTo>
                <a:lnTo>
                  <a:pt x="981" y="215"/>
                </a:lnTo>
                <a:lnTo>
                  <a:pt x="983" y="214"/>
                </a:lnTo>
                <a:lnTo>
                  <a:pt x="987" y="214"/>
                </a:lnTo>
                <a:lnTo>
                  <a:pt x="989" y="215"/>
                </a:lnTo>
                <a:lnTo>
                  <a:pt x="991" y="217"/>
                </a:lnTo>
                <a:lnTo>
                  <a:pt x="992" y="220"/>
                </a:lnTo>
                <a:lnTo>
                  <a:pt x="995" y="223"/>
                </a:lnTo>
                <a:close/>
                <a:moveTo>
                  <a:pt x="835" y="189"/>
                </a:moveTo>
                <a:lnTo>
                  <a:pt x="839" y="186"/>
                </a:lnTo>
                <a:lnTo>
                  <a:pt x="842" y="184"/>
                </a:lnTo>
                <a:lnTo>
                  <a:pt x="847" y="183"/>
                </a:lnTo>
                <a:lnTo>
                  <a:pt x="850" y="183"/>
                </a:lnTo>
                <a:lnTo>
                  <a:pt x="859" y="186"/>
                </a:lnTo>
                <a:lnTo>
                  <a:pt x="868" y="186"/>
                </a:lnTo>
                <a:lnTo>
                  <a:pt x="868" y="190"/>
                </a:lnTo>
                <a:lnTo>
                  <a:pt x="872" y="195"/>
                </a:lnTo>
                <a:lnTo>
                  <a:pt x="863" y="195"/>
                </a:lnTo>
                <a:lnTo>
                  <a:pt x="852" y="193"/>
                </a:lnTo>
                <a:lnTo>
                  <a:pt x="843" y="192"/>
                </a:lnTo>
                <a:lnTo>
                  <a:pt x="835" y="189"/>
                </a:lnTo>
                <a:lnTo>
                  <a:pt x="837" y="186"/>
                </a:lnTo>
                <a:lnTo>
                  <a:pt x="841" y="184"/>
                </a:lnTo>
                <a:lnTo>
                  <a:pt x="842" y="186"/>
                </a:lnTo>
                <a:lnTo>
                  <a:pt x="843" y="187"/>
                </a:lnTo>
                <a:lnTo>
                  <a:pt x="842" y="189"/>
                </a:lnTo>
                <a:lnTo>
                  <a:pt x="841" y="190"/>
                </a:lnTo>
                <a:lnTo>
                  <a:pt x="839" y="191"/>
                </a:lnTo>
                <a:lnTo>
                  <a:pt x="835" y="189"/>
                </a:lnTo>
                <a:close/>
                <a:moveTo>
                  <a:pt x="833" y="167"/>
                </a:moveTo>
                <a:lnTo>
                  <a:pt x="836" y="168"/>
                </a:lnTo>
                <a:lnTo>
                  <a:pt x="839" y="167"/>
                </a:lnTo>
                <a:lnTo>
                  <a:pt x="842" y="166"/>
                </a:lnTo>
                <a:lnTo>
                  <a:pt x="845" y="165"/>
                </a:lnTo>
                <a:lnTo>
                  <a:pt x="853" y="163"/>
                </a:lnTo>
                <a:lnTo>
                  <a:pt x="861" y="163"/>
                </a:lnTo>
                <a:lnTo>
                  <a:pt x="870" y="165"/>
                </a:lnTo>
                <a:lnTo>
                  <a:pt x="878" y="167"/>
                </a:lnTo>
                <a:lnTo>
                  <a:pt x="888" y="168"/>
                </a:lnTo>
                <a:lnTo>
                  <a:pt x="896" y="168"/>
                </a:lnTo>
                <a:lnTo>
                  <a:pt x="882" y="173"/>
                </a:lnTo>
                <a:lnTo>
                  <a:pt x="868" y="175"/>
                </a:lnTo>
                <a:lnTo>
                  <a:pt x="861" y="175"/>
                </a:lnTo>
                <a:lnTo>
                  <a:pt x="853" y="173"/>
                </a:lnTo>
                <a:lnTo>
                  <a:pt x="848" y="171"/>
                </a:lnTo>
                <a:lnTo>
                  <a:pt x="842" y="168"/>
                </a:lnTo>
                <a:lnTo>
                  <a:pt x="831" y="170"/>
                </a:lnTo>
                <a:lnTo>
                  <a:pt x="819" y="172"/>
                </a:lnTo>
                <a:lnTo>
                  <a:pt x="803" y="172"/>
                </a:lnTo>
                <a:lnTo>
                  <a:pt x="789" y="171"/>
                </a:lnTo>
                <a:lnTo>
                  <a:pt x="800" y="167"/>
                </a:lnTo>
                <a:lnTo>
                  <a:pt x="811" y="165"/>
                </a:lnTo>
                <a:lnTo>
                  <a:pt x="817" y="164"/>
                </a:lnTo>
                <a:lnTo>
                  <a:pt x="823" y="165"/>
                </a:lnTo>
                <a:lnTo>
                  <a:pt x="827" y="166"/>
                </a:lnTo>
                <a:lnTo>
                  <a:pt x="833" y="167"/>
                </a:lnTo>
                <a:lnTo>
                  <a:pt x="833" y="167"/>
                </a:lnTo>
                <a:lnTo>
                  <a:pt x="830" y="166"/>
                </a:lnTo>
                <a:lnTo>
                  <a:pt x="827" y="165"/>
                </a:lnTo>
                <a:lnTo>
                  <a:pt x="833" y="167"/>
                </a:lnTo>
                <a:close/>
                <a:moveTo>
                  <a:pt x="548" y="340"/>
                </a:moveTo>
                <a:lnTo>
                  <a:pt x="547" y="341"/>
                </a:lnTo>
                <a:lnTo>
                  <a:pt x="545" y="342"/>
                </a:lnTo>
                <a:lnTo>
                  <a:pt x="544" y="342"/>
                </a:lnTo>
                <a:lnTo>
                  <a:pt x="543" y="341"/>
                </a:lnTo>
                <a:lnTo>
                  <a:pt x="540" y="339"/>
                </a:lnTo>
                <a:lnTo>
                  <a:pt x="540" y="336"/>
                </a:lnTo>
                <a:lnTo>
                  <a:pt x="543" y="331"/>
                </a:lnTo>
                <a:lnTo>
                  <a:pt x="547" y="329"/>
                </a:lnTo>
                <a:lnTo>
                  <a:pt x="554" y="327"/>
                </a:lnTo>
                <a:lnTo>
                  <a:pt x="560" y="328"/>
                </a:lnTo>
                <a:lnTo>
                  <a:pt x="567" y="329"/>
                </a:lnTo>
                <a:lnTo>
                  <a:pt x="571" y="333"/>
                </a:lnTo>
                <a:lnTo>
                  <a:pt x="565" y="333"/>
                </a:lnTo>
                <a:lnTo>
                  <a:pt x="559" y="334"/>
                </a:lnTo>
                <a:lnTo>
                  <a:pt x="553" y="337"/>
                </a:lnTo>
                <a:lnTo>
                  <a:pt x="548" y="340"/>
                </a:lnTo>
                <a:lnTo>
                  <a:pt x="550" y="339"/>
                </a:lnTo>
                <a:lnTo>
                  <a:pt x="548" y="340"/>
                </a:lnTo>
                <a:close/>
                <a:moveTo>
                  <a:pt x="185" y="263"/>
                </a:moveTo>
                <a:lnTo>
                  <a:pt x="218" y="251"/>
                </a:lnTo>
                <a:lnTo>
                  <a:pt x="251" y="241"/>
                </a:lnTo>
                <a:lnTo>
                  <a:pt x="285" y="232"/>
                </a:lnTo>
                <a:lnTo>
                  <a:pt x="319" y="222"/>
                </a:lnTo>
                <a:lnTo>
                  <a:pt x="336" y="217"/>
                </a:lnTo>
                <a:lnTo>
                  <a:pt x="352" y="213"/>
                </a:lnTo>
                <a:lnTo>
                  <a:pt x="369" y="208"/>
                </a:lnTo>
                <a:lnTo>
                  <a:pt x="386" y="205"/>
                </a:lnTo>
                <a:lnTo>
                  <a:pt x="403" y="201"/>
                </a:lnTo>
                <a:lnTo>
                  <a:pt x="420" y="199"/>
                </a:lnTo>
                <a:lnTo>
                  <a:pt x="424" y="199"/>
                </a:lnTo>
                <a:lnTo>
                  <a:pt x="428" y="199"/>
                </a:lnTo>
                <a:lnTo>
                  <a:pt x="431" y="198"/>
                </a:lnTo>
                <a:lnTo>
                  <a:pt x="435" y="197"/>
                </a:lnTo>
                <a:lnTo>
                  <a:pt x="438" y="196"/>
                </a:lnTo>
                <a:lnTo>
                  <a:pt x="441" y="196"/>
                </a:lnTo>
                <a:lnTo>
                  <a:pt x="443" y="196"/>
                </a:lnTo>
                <a:lnTo>
                  <a:pt x="445" y="197"/>
                </a:lnTo>
                <a:lnTo>
                  <a:pt x="445" y="198"/>
                </a:lnTo>
                <a:lnTo>
                  <a:pt x="446" y="200"/>
                </a:lnTo>
                <a:lnTo>
                  <a:pt x="440" y="200"/>
                </a:lnTo>
                <a:lnTo>
                  <a:pt x="436" y="201"/>
                </a:lnTo>
                <a:lnTo>
                  <a:pt x="433" y="203"/>
                </a:lnTo>
                <a:lnTo>
                  <a:pt x="433" y="204"/>
                </a:lnTo>
                <a:lnTo>
                  <a:pt x="435" y="206"/>
                </a:lnTo>
                <a:lnTo>
                  <a:pt x="437" y="206"/>
                </a:lnTo>
                <a:lnTo>
                  <a:pt x="440" y="205"/>
                </a:lnTo>
                <a:lnTo>
                  <a:pt x="445" y="203"/>
                </a:lnTo>
                <a:lnTo>
                  <a:pt x="448" y="203"/>
                </a:lnTo>
                <a:lnTo>
                  <a:pt x="453" y="201"/>
                </a:lnTo>
                <a:lnTo>
                  <a:pt x="469" y="201"/>
                </a:lnTo>
                <a:lnTo>
                  <a:pt x="485" y="199"/>
                </a:lnTo>
                <a:lnTo>
                  <a:pt x="501" y="196"/>
                </a:lnTo>
                <a:lnTo>
                  <a:pt x="517" y="193"/>
                </a:lnTo>
                <a:lnTo>
                  <a:pt x="531" y="192"/>
                </a:lnTo>
                <a:lnTo>
                  <a:pt x="547" y="189"/>
                </a:lnTo>
                <a:lnTo>
                  <a:pt x="555" y="187"/>
                </a:lnTo>
                <a:lnTo>
                  <a:pt x="564" y="186"/>
                </a:lnTo>
                <a:lnTo>
                  <a:pt x="569" y="189"/>
                </a:lnTo>
                <a:lnTo>
                  <a:pt x="575" y="191"/>
                </a:lnTo>
                <a:lnTo>
                  <a:pt x="581" y="192"/>
                </a:lnTo>
                <a:lnTo>
                  <a:pt x="587" y="190"/>
                </a:lnTo>
                <a:lnTo>
                  <a:pt x="594" y="188"/>
                </a:lnTo>
                <a:lnTo>
                  <a:pt x="601" y="186"/>
                </a:lnTo>
                <a:lnTo>
                  <a:pt x="609" y="186"/>
                </a:lnTo>
                <a:lnTo>
                  <a:pt x="618" y="186"/>
                </a:lnTo>
                <a:lnTo>
                  <a:pt x="626" y="188"/>
                </a:lnTo>
                <a:lnTo>
                  <a:pt x="634" y="190"/>
                </a:lnTo>
                <a:lnTo>
                  <a:pt x="622" y="190"/>
                </a:lnTo>
                <a:lnTo>
                  <a:pt x="610" y="191"/>
                </a:lnTo>
                <a:lnTo>
                  <a:pt x="597" y="192"/>
                </a:lnTo>
                <a:lnTo>
                  <a:pt x="586" y="195"/>
                </a:lnTo>
                <a:lnTo>
                  <a:pt x="573" y="197"/>
                </a:lnTo>
                <a:lnTo>
                  <a:pt x="562" y="198"/>
                </a:lnTo>
                <a:lnTo>
                  <a:pt x="550" y="200"/>
                </a:lnTo>
                <a:lnTo>
                  <a:pt x="538" y="201"/>
                </a:lnTo>
                <a:lnTo>
                  <a:pt x="513" y="205"/>
                </a:lnTo>
                <a:lnTo>
                  <a:pt x="489" y="208"/>
                </a:lnTo>
                <a:lnTo>
                  <a:pt x="464" y="212"/>
                </a:lnTo>
                <a:lnTo>
                  <a:pt x="440" y="217"/>
                </a:lnTo>
                <a:lnTo>
                  <a:pt x="416" y="222"/>
                </a:lnTo>
                <a:lnTo>
                  <a:pt x="392" y="226"/>
                </a:lnTo>
                <a:lnTo>
                  <a:pt x="369" y="232"/>
                </a:lnTo>
                <a:lnTo>
                  <a:pt x="345" y="238"/>
                </a:lnTo>
                <a:lnTo>
                  <a:pt x="333" y="241"/>
                </a:lnTo>
                <a:lnTo>
                  <a:pt x="321" y="244"/>
                </a:lnTo>
                <a:lnTo>
                  <a:pt x="309" y="248"/>
                </a:lnTo>
                <a:lnTo>
                  <a:pt x="298" y="251"/>
                </a:lnTo>
                <a:lnTo>
                  <a:pt x="288" y="255"/>
                </a:lnTo>
                <a:lnTo>
                  <a:pt x="278" y="257"/>
                </a:lnTo>
                <a:lnTo>
                  <a:pt x="272" y="257"/>
                </a:lnTo>
                <a:lnTo>
                  <a:pt x="266" y="257"/>
                </a:lnTo>
                <a:lnTo>
                  <a:pt x="264" y="259"/>
                </a:lnTo>
                <a:lnTo>
                  <a:pt x="260" y="261"/>
                </a:lnTo>
                <a:lnTo>
                  <a:pt x="250" y="258"/>
                </a:lnTo>
                <a:lnTo>
                  <a:pt x="240" y="256"/>
                </a:lnTo>
                <a:lnTo>
                  <a:pt x="234" y="258"/>
                </a:lnTo>
                <a:lnTo>
                  <a:pt x="230" y="261"/>
                </a:lnTo>
                <a:lnTo>
                  <a:pt x="223" y="263"/>
                </a:lnTo>
                <a:lnTo>
                  <a:pt x="215" y="264"/>
                </a:lnTo>
                <a:lnTo>
                  <a:pt x="202" y="269"/>
                </a:lnTo>
                <a:lnTo>
                  <a:pt x="189" y="272"/>
                </a:lnTo>
                <a:lnTo>
                  <a:pt x="182" y="274"/>
                </a:lnTo>
                <a:lnTo>
                  <a:pt x="175" y="276"/>
                </a:lnTo>
                <a:lnTo>
                  <a:pt x="168" y="276"/>
                </a:lnTo>
                <a:lnTo>
                  <a:pt x="160" y="276"/>
                </a:lnTo>
                <a:lnTo>
                  <a:pt x="163" y="273"/>
                </a:lnTo>
                <a:lnTo>
                  <a:pt x="165" y="270"/>
                </a:lnTo>
                <a:lnTo>
                  <a:pt x="168" y="269"/>
                </a:lnTo>
                <a:lnTo>
                  <a:pt x="172" y="266"/>
                </a:lnTo>
                <a:lnTo>
                  <a:pt x="179" y="265"/>
                </a:lnTo>
                <a:lnTo>
                  <a:pt x="185" y="263"/>
                </a:lnTo>
                <a:lnTo>
                  <a:pt x="196" y="258"/>
                </a:lnTo>
                <a:lnTo>
                  <a:pt x="192" y="259"/>
                </a:lnTo>
                <a:lnTo>
                  <a:pt x="185" y="262"/>
                </a:lnTo>
                <a:lnTo>
                  <a:pt x="185" y="263"/>
                </a:lnTo>
                <a:close/>
                <a:moveTo>
                  <a:pt x="391" y="261"/>
                </a:moveTo>
                <a:lnTo>
                  <a:pt x="375" y="264"/>
                </a:lnTo>
                <a:lnTo>
                  <a:pt x="359" y="270"/>
                </a:lnTo>
                <a:lnTo>
                  <a:pt x="353" y="272"/>
                </a:lnTo>
                <a:lnTo>
                  <a:pt x="347" y="273"/>
                </a:lnTo>
                <a:lnTo>
                  <a:pt x="345" y="273"/>
                </a:lnTo>
                <a:lnTo>
                  <a:pt x="344" y="272"/>
                </a:lnTo>
                <a:lnTo>
                  <a:pt x="342" y="270"/>
                </a:lnTo>
                <a:lnTo>
                  <a:pt x="342" y="267"/>
                </a:lnTo>
                <a:lnTo>
                  <a:pt x="346" y="264"/>
                </a:lnTo>
                <a:lnTo>
                  <a:pt x="352" y="262"/>
                </a:lnTo>
                <a:lnTo>
                  <a:pt x="357" y="261"/>
                </a:lnTo>
                <a:lnTo>
                  <a:pt x="362" y="261"/>
                </a:lnTo>
                <a:lnTo>
                  <a:pt x="369" y="258"/>
                </a:lnTo>
                <a:lnTo>
                  <a:pt x="377" y="257"/>
                </a:lnTo>
                <a:lnTo>
                  <a:pt x="381" y="257"/>
                </a:lnTo>
                <a:lnTo>
                  <a:pt x="386" y="256"/>
                </a:lnTo>
                <a:lnTo>
                  <a:pt x="389" y="257"/>
                </a:lnTo>
                <a:lnTo>
                  <a:pt x="391" y="261"/>
                </a:lnTo>
                <a:lnTo>
                  <a:pt x="387" y="261"/>
                </a:lnTo>
                <a:lnTo>
                  <a:pt x="391" y="261"/>
                </a:lnTo>
                <a:close/>
                <a:moveTo>
                  <a:pt x="326" y="271"/>
                </a:moveTo>
                <a:lnTo>
                  <a:pt x="319" y="276"/>
                </a:lnTo>
                <a:lnTo>
                  <a:pt x="306" y="281"/>
                </a:lnTo>
                <a:lnTo>
                  <a:pt x="293" y="283"/>
                </a:lnTo>
                <a:lnTo>
                  <a:pt x="283" y="283"/>
                </a:lnTo>
                <a:lnTo>
                  <a:pt x="293" y="279"/>
                </a:lnTo>
                <a:lnTo>
                  <a:pt x="305" y="275"/>
                </a:lnTo>
                <a:lnTo>
                  <a:pt x="316" y="273"/>
                </a:lnTo>
                <a:lnTo>
                  <a:pt x="326" y="271"/>
                </a:lnTo>
                <a:close/>
                <a:moveTo>
                  <a:pt x="247" y="266"/>
                </a:moveTo>
                <a:lnTo>
                  <a:pt x="242" y="266"/>
                </a:lnTo>
                <a:lnTo>
                  <a:pt x="238" y="266"/>
                </a:lnTo>
                <a:lnTo>
                  <a:pt x="240" y="264"/>
                </a:lnTo>
                <a:lnTo>
                  <a:pt x="242" y="263"/>
                </a:lnTo>
                <a:lnTo>
                  <a:pt x="245" y="264"/>
                </a:lnTo>
                <a:lnTo>
                  <a:pt x="247" y="266"/>
                </a:lnTo>
                <a:close/>
                <a:moveTo>
                  <a:pt x="188" y="390"/>
                </a:moveTo>
                <a:lnTo>
                  <a:pt x="188" y="387"/>
                </a:lnTo>
                <a:lnTo>
                  <a:pt x="190" y="384"/>
                </a:lnTo>
                <a:lnTo>
                  <a:pt x="192" y="382"/>
                </a:lnTo>
                <a:lnTo>
                  <a:pt x="196" y="381"/>
                </a:lnTo>
                <a:lnTo>
                  <a:pt x="202" y="380"/>
                </a:lnTo>
                <a:lnTo>
                  <a:pt x="208" y="379"/>
                </a:lnTo>
                <a:lnTo>
                  <a:pt x="218" y="375"/>
                </a:lnTo>
                <a:lnTo>
                  <a:pt x="229" y="372"/>
                </a:lnTo>
                <a:lnTo>
                  <a:pt x="239" y="367"/>
                </a:lnTo>
                <a:lnTo>
                  <a:pt x="248" y="362"/>
                </a:lnTo>
                <a:lnTo>
                  <a:pt x="242" y="362"/>
                </a:lnTo>
                <a:lnTo>
                  <a:pt x="238" y="363"/>
                </a:lnTo>
                <a:lnTo>
                  <a:pt x="232" y="364"/>
                </a:lnTo>
                <a:lnTo>
                  <a:pt x="227" y="365"/>
                </a:lnTo>
                <a:lnTo>
                  <a:pt x="216" y="370"/>
                </a:lnTo>
                <a:lnTo>
                  <a:pt x="206" y="373"/>
                </a:lnTo>
                <a:lnTo>
                  <a:pt x="194" y="378"/>
                </a:lnTo>
                <a:lnTo>
                  <a:pt x="183" y="382"/>
                </a:lnTo>
                <a:lnTo>
                  <a:pt x="177" y="383"/>
                </a:lnTo>
                <a:lnTo>
                  <a:pt x="172" y="383"/>
                </a:lnTo>
                <a:lnTo>
                  <a:pt x="165" y="383"/>
                </a:lnTo>
                <a:lnTo>
                  <a:pt x="159" y="382"/>
                </a:lnTo>
                <a:lnTo>
                  <a:pt x="163" y="380"/>
                </a:lnTo>
                <a:lnTo>
                  <a:pt x="167" y="380"/>
                </a:lnTo>
                <a:lnTo>
                  <a:pt x="169" y="380"/>
                </a:lnTo>
                <a:lnTo>
                  <a:pt x="172" y="379"/>
                </a:lnTo>
                <a:lnTo>
                  <a:pt x="173" y="377"/>
                </a:lnTo>
                <a:lnTo>
                  <a:pt x="173" y="374"/>
                </a:lnTo>
                <a:lnTo>
                  <a:pt x="180" y="373"/>
                </a:lnTo>
                <a:lnTo>
                  <a:pt x="185" y="371"/>
                </a:lnTo>
                <a:lnTo>
                  <a:pt x="193" y="369"/>
                </a:lnTo>
                <a:lnTo>
                  <a:pt x="201" y="367"/>
                </a:lnTo>
                <a:lnTo>
                  <a:pt x="217" y="359"/>
                </a:lnTo>
                <a:lnTo>
                  <a:pt x="234" y="354"/>
                </a:lnTo>
                <a:lnTo>
                  <a:pt x="230" y="352"/>
                </a:lnTo>
                <a:lnTo>
                  <a:pt x="224" y="350"/>
                </a:lnTo>
                <a:lnTo>
                  <a:pt x="219" y="350"/>
                </a:lnTo>
                <a:lnTo>
                  <a:pt x="215" y="350"/>
                </a:lnTo>
                <a:lnTo>
                  <a:pt x="206" y="352"/>
                </a:lnTo>
                <a:lnTo>
                  <a:pt x="197" y="352"/>
                </a:lnTo>
                <a:lnTo>
                  <a:pt x="198" y="348"/>
                </a:lnTo>
                <a:lnTo>
                  <a:pt x="199" y="347"/>
                </a:lnTo>
                <a:lnTo>
                  <a:pt x="201" y="345"/>
                </a:lnTo>
                <a:lnTo>
                  <a:pt x="204" y="344"/>
                </a:lnTo>
                <a:lnTo>
                  <a:pt x="209" y="340"/>
                </a:lnTo>
                <a:lnTo>
                  <a:pt x="215" y="339"/>
                </a:lnTo>
                <a:lnTo>
                  <a:pt x="226" y="334"/>
                </a:lnTo>
                <a:lnTo>
                  <a:pt x="238" y="331"/>
                </a:lnTo>
                <a:lnTo>
                  <a:pt x="250" y="328"/>
                </a:lnTo>
                <a:lnTo>
                  <a:pt x="263" y="325"/>
                </a:lnTo>
                <a:lnTo>
                  <a:pt x="274" y="322"/>
                </a:lnTo>
                <a:lnTo>
                  <a:pt x="287" y="319"/>
                </a:lnTo>
                <a:lnTo>
                  <a:pt x="299" y="315"/>
                </a:lnTo>
                <a:lnTo>
                  <a:pt x="313" y="312"/>
                </a:lnTo>
                <a:lnTo>
                  <a:pt x="325" y="309"/>
                </a:lnTo>
                <a:lnTo>
                  <a:pt x="339" y="306"/>
                </a:lnTo>
                <a:lnTo>
                  <a:pt x="349" y="303"/>
                </a:lnTo>
                <a:lnTo>
                  <a:pt x="359" y="298"/>
                </a:lnTo>
                <a:lnTo>
                  <a:pt x="364" y="296"/>
                </a:lnTo>
                <a:lnTo>
                  <a:pt x="370" y="295"/>
                </a:lnTo>
                <a:lnTo>
                  <a:pt x="374" y="294"/>
                </a:lnTo>
                <a:lnTo>
                  <a:pt x="380" y="295"/>
                </a:lnTo>
                <a:lnTo>
                  <a:pt x="381" y="301"/>
                </a:lnTo>
                <a:lnTo>
                  <a:pt x="382" y="306"/>
                </a:lnTo>
                <a:lnTo>
                  <a:pt x="377" y="308"/>
                </a:lnTo>
                <a:lnTo>
                  <a:pt x="371" y="308"/>
                </a:lnTo>
                <a:lnTo>
                  <a:pt x="367" y="308"/>
                </a:lnTo>
                <a:lnTo>
                  <a:pt x="365" y="311"/>
                </a:lnTo>
                <a:lnTo>
                  <a:pt x="363" y="312"/>
                </a:lnTo>
                <a:lnTo>
                  <a:pt x="361" y="315"/>
                </a:lnTo>
                <a:lnTo>
                  <a:pt x="365" y="316"/>
                </a:lnTo>
                <a:lnTo>
                  <a:pt x="370" y="316"/>
                </a:lnTo>
                <a:lnTo>
                  <a:pt x="374" y="315"/>
                </a:lnTo>
                <a:lnTo>
                  <a:pt x="378" y="314"/>
                </a:lnTo>
                <a:lnTo>
                  <a:pt x="387" y="312"/>
                </a:lnTo>
                <a:lnTo>
                  <a:pt x="396" y="309"/>
                </a:lnTo>
                <a:lnTo>
                  <a:pt x="405" y="307"/>
                </a:lnTo>
                <a:lnTo>
                  <a:pt x="415" y="305"/>
                </a:lnTo>
                <a:lnTo>
                  <a:pt x="423" y="301"/>
                </a:lnTo>
                <a:lnTo>
                  <a:pt x="430" y="299"/>
                </a:lnTo>
                <a:lnTo>
                  <a:pt x="437" y="298"/>
                </a:lnTo>
                <a:lnTo>
                  <a:pt x="444" y="297"/>
                </a:lnTo>
                <a:lnTo>
                  <a:pt x="446" y="296"/>
                </a:lnTo>
                <a:lnTo>
                  <a:pt x="449" y="296"/>
                </a:lnTo>
                <a:lnTo>
                  <a:pt x="452" y="296"/>
                </a:lnTo>
                <a:lnTo>
                  <a:pt x="454" y="296"/>
                </a:lnTo>
                <a:lnTo>
                  <a:pt x="458" y="296"/>
                </a:lnTo>
                <a:lnTo>
                  <a:pt x="463" y="296"/>
                </a:lnTo>
                <a:lnTo>
                  <a:pt x="472" y="294"/>
                </a:lnTo>
                <a:lnTo>
                  <a:pt x="482" y="292"/>
                </a:lnTo>
                <a:lnTo>
                  <a:pt x="493" y="291"/>
                </a:lnTo>
                <a:lnTo>
                  <a:pt x="502" y="292"/>
                </a:lnTo>
                <a:lnTo>
                  <a:pt x="486" y="298"/>
                </a:lnTo>
                <a:lnTo>
                  <a:pt x="469" y="303"/>
                </a:lnTo>
                <a:lnTo>
                  <a:pt x="461" y="304"/>
                </a:lnTo>
                <a:lnTo>
                  <a:pt x="452" y="305"/>
                </a:lnTo>
                <a:lnTo>
                  <a:pt x="443" y="306"/>
                </a:lnTo>
                <a:lnTo>
                  <a:pt x="435" y="307"/>
                </a:lnTo>
                <a:lnTo>
                  <a:pt x="416" y="311"/>
                </a:lnTo>
                <a:lnTo>
                  <a:pt x="399" y="315"/>
                </a:lnTo>
                <a:lnTo>
                  <a:pt x="382" y="321"/>
                </a:lnTo>
                <a:lnTo>
                  <a:pt x="365" y="327"/>
                </a:lnTo>
                <a:lnTo>
                  <a:pt x="367" y="328"/>
                </a:lnTo>
                <a:lnTo>
                  <a:pt x="369" y="329"/>
                </a:lnTo>
                <a:lnTo>
                  <a:pt x="371" y="329"/>
                </a:lnTo>
                <a:lnTo>
                  <a:pt x="373" y="329"/>
                </a:lnTo>
                <a:lnTo>
                  <a:pt x="380" y="328"/>
                </a:lnTo>
                <a:lnTo>
                  <a:pt x="388" y="325"/>
                </a:lnTo>
                <a:lnTo>
                  <a:pt x="402" y="322"/>
                </a:lnTo>
                <a:lnTo>
                  <a:pt x="416" y="319"/>
                </a:lnTo>
                <a:lnTo>
                  <a:pt x="431" y="315"/>
                </a:lnTo>
                <a:lnTo>
                  <a:pt x="446" y="312"/>
                </a:lnTo>
                <a:lnTo>
                  <a:pt x="461" y="308"/>
                </a:lnTo>
                <a:lnTo>
                  <a:pt x="476" y="306"/>
                </a:lnTo>
                <a:lnTo>
                  <a:pt x="490" y="304"/>
                </a:lnTo>
                <a:lnTo>
                  <a:pt x="505" y="303"/>
                </a:lnTo>
                <a:lnTo>
                  <a:pt x="520" y="301"/>
                </a:lnTo>
                <a:lnTo>
                  <a:pt x="535" y="299"/>
                </a:lnTo>
                <a:lnTo>
                  <a:pt x="548" y="297"/>
                </a:lnTo>
                <a:lnTo>
                  <a:pt x="563" y="296"/>
                </a:lnTo>
                <a:lnTo>
                  <a:pt x="570" y="296"/>
                </a:lnTo>
                <a:lnTo>
                  <a:pt x="578" y="296"/>
                </a:lnTo>
                <a:lnTo>
                  <a:pt x="586" y="296"/>
                </a:lnTo>
                <a:lnTo>
                  <a:pt x="594" y="294"/>
                </a:lnTo>
                <a:lnTo>
                  <a:pt x="587" y="296"/>
                </a:lnTo>
                <a:lnTo>
                  <a:pt x="581" y="297"/>
                </a:lnTo>
                <a:lnTo>
                  <a:pt x="584" y="300"/>
                </a:lnTo>
                <a:lnTo>
                  <a:pt x="586" y="303"/>
                </a:lnTo>
                <a:lnTo>
                  <a:pt x="588" y="304"/>
                </a:lnTo>
                <a:lnTo>
                  <a:pt x="592" y="303"/>
                </a:lnTo>
                <a:lnTo>
                  <a:pt x="581" y="305"/>
                </a:lnTo>
                <a:lnTo>
                  <a:pt x="572" y="306"/>
                </a:lnTo>
                <a:lnTo>
                  <a:pt x="562" y="307"/>
                </a:lnTo>
                <a:lnTo>
                  <a:pt x="552" y="308"/>
                </a:lnTo>
                <a:lnTo>
                  <a:pt x="543" y="309"/>
                </a:lnTo>
                <a:lnTo>
                  <a:pt x="532" y="312"/>
                </a:lnTo>
                <a:lnTo>
                  <a:pt x="522" y="313"/>
                </a:lnTo>
                <a:lnTo>
                  <a:pt x="512" y="315"/>
                </a:lnTo>
                <a:lnTo>
                  <a:pt x="491" y="319"/>
                </a:lnTo>
                <a:lnTo>
                  <a:pt x="472" y="322"/>
                </a:lnTo>
                <a:lnTo>
                  <a:pt x="452" y="325"/>
                </a:lnTo>
                <a:lnTo>
                  <a:pt x="432" y="329"/>
                </a:lnTo>
                <a:lnTo>
                  <a:pt x="413" y="334"/>
                </a:lnTo>
                <a:lnTo>
                  <a:pt x="394" y="339"/>
                </a:lnTo>
                <a:lnTo>
                  <a:pt x="374" y="345"/>
                </a:lnTo>
                <a:lnTo>
                  <a:pt x="356" y="349"/>
                </a:lnTo>
                <a:lnTo>
                  <a:pt x="337" y="354"/>
                </a:lnTo>
                <a:lnTo>
                  <a:pt x="316" y="359"/>
                </a:lnTo>
                <a:lnTo>
                  <a:pt x="297" y="364"/>
                </a:lnTo>
                <a:lnTo>
                  <a:pt x="276" y="370"/>
                </a:lnTo>
                <a:lnTo>
                  <a:pt x="265" y="372"/>
                </a:lnTo>
                <a:lnTo>
                  <a:pt x="255" y="375"/>
                </a:lnTo>
                <a:lnTo>
                  <a:pt x="243" y="379"/>
                </a:lnTo>
                <a:lnTo>
                  <a:pt x="232" y="382"/>
                </a:lnTo>
                <a:lnTo>
                  <a:pt x="222" y="384"/>
                </a:lnTo>
                <a:lnTo>
                  <a:pt x="210" y="388"/>
                </a:lnTo>
                <a:lnTo>
                  <a:pt x="199" y="389"/>
                </a:lnTo>
                <a:lnTo>
                  <a:pt x="188" y="390"/>
                </a:lnTo>
                <a:lnTo>
                  <a:pt x="190" y="386"/>
                </a:lnTo>
                <a:lnTo>
                  <a:pt x="188" y="390"/>
                </a:lnTo>
                <a:close/>
                <a:moveTo>
                  <a:pt x="257" y="398"/>
                </a:moveTo>
                <a:lnTo>
                  <a:pt x="264" y="392"/>
                </a:lnTo>
                <a:lnTo>
                  <a:pt x="272" y="390"/>
                </a:lnTo>
                <a:lnTo>
                  <a:pt x="280" y="388"/>
                </a:lnTo>
                <a:lnTo>
                  <a:pt x="288" y="387"/>
                </a:lnTo>
                <a:lnTo>
                  <a:pt x="297" y="386"/>
                </a:lnTo>
                <a:lnTo>
                  <a:pt x="306" y="383"/>
                </a:lnTo>
                <a:lnTo>
                  <a:pt x="315" y="381"/>
                </a:lnTo>
                <a:lnTo>
                  <a:pt x="323" y="379"/>
                </a:lnTo>
                <a:lnTo>
                  <a:pt x="345" y="374"/>
                </a:lnTo>
                <a:lnTo>
                  <a:pt x="365" y="369"/>
                </a:lnTo>
                <a:lnTo>
                  <a:pt x="386" y="363"/>
                </a:lnTo>
                <a:lnTo>
                  <a:pt x="407" y="358"/>
                </a:lnTo>
                <a:lnTo>
                  <a:pt x="416" y="356"/>
                </a:lnTo>
                <a:lnTo>
                  <a:pt x="425" y="354"/>
                </a:lnTo>
                <a:lnTo>
                  <a:pt x="435" y="352"/>
                </a:lnTo>
                <a:lnTo>
                  <a:pt x="444" y="349"/>
                </a:lnTo>
                <a:lnTo>
                  <a:pt x="454" y="347"/>
                </a:lnTo>
                <a:lnTo>
                  <a:pt x="464" y="346"/>
                </a:lnTo>
                <a:lnTo>
                  <a:pt x="474" y="346"/>
                </a:lnTo>
                <a:lnTo>
                  <a:pt x="486" y="345"/>
                </a:lnTo>
                <a:lnTo>
                  <a:pt x="502" y="340"/>
                </a:lnTo>
                <a:lnTo>
                  <a:pt x="519" y="336"/>
                </a:lnTo>
                <a:lnTo>
                  <a:pt x="522" y="334"/>
                </a:lnTo>
                <a:lnTo>
                  <a:pt x="526" y="334"/>
                </a:lnTo>
                <a:lnTo>
                  <a:pt x="527" y="336"/>
                </a:lnTo>
                <a:lnTo>
                  <a:pt x="528" y="337"/>
                </a:lnTo>
                <a:lnTo>
                  <a:pt x="529" y="340"/>
                </a:lnTo>
                <a:lnTo>
                  <a:pt x="530" y="345"/>
                </a:lnTo>
                <a:lnTo>
                  <a:pt x="526" y="344"/>
                </a:lnTo>
                <a:lnTo>
                  <a:pt x="521" y="344"/>
                </a:lnTo>
                <a:lnTo>
                  <a:pt x="518" y="344"/>
                </a:lnTo>
                <a:lnTo>
                  <a:pt x="513" y="344"/>
                </a:lnTo>
                <a:lnTo>
                  <a:pt x="505" y="346"/>
                </a:lnTo>
                <a:lnTo>
                  <a:pt x="497" y="348"/>
                </a:lnTo>
                <a:lnTo>
                  <a:pt x="481" y="353"/>
                </a:lnTo>
                <a:lnTo>
                  <a:pt x="464" y="354"/>
                </a:lnTo>
                <a:lnTo>
                  <a:pt x="447" y="356"/>
                </a:lnTo>
                <a:lnTo>
                  <a:pt x="430" y="361"/>
                </a:lnTo>
                <a:lnTo>
                  <a:pt x="421" y="363"/>
                </a:lnTo>
                <a:lnTo>
                  <a:pt x="412" y="365"/>
                </a:lnTo>
                <a:lnTo>
                  <a:pt x="403" y="366"/>
                </a:lnTo>
                <a:lnTo>
                  <a:pt x="394" y="369"/>
                </a:lnTo>
                <a:lnTo>
                  <a:pt x="377" y="373"/>
                </a:lnTo>
                <a:lnTo>
                  <a:pt x="359" y="378"/>
                </a:lnTo>
                <a:lnTo>
                  <a:pt x="341" y="382"/>
                </a:lnTo>
                <a:lnTo>
                  <a:pt x="324" y="387"/>
                </a:lnTo>
                <a:lnTo>
                  <a:pt x="308" y="391"/>
                </a:lnTo>
                <a:lnTo>
                  <a:pt x="291" y="396"/>
                </a:lnTo>
                <a:lnTo>
                  <a:pt x="283" y="397"/>
                </a:lnTo>
                <a:lnTo>
                  <a:pt x="274" y="398"/>
                </a:lnTo>
                <a:lnTo>
                  <a:pt x="266" y="399"/>
                </a:lnTo>
                <a:lnTo>
                  <a:pt x="257" y="398"/>
                </a:lnTo>
                <a:lnTo>
                  <a:pt x="267" y="395"/>
                </a:lnTo>
                <a:lnTo>
                  <a:pt x="257"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35_Пользовательский макет">
    <p:spTree>
      <p:nvGrpSpPr>
        <p:cNvPr id="1" name=""/>
        <p:cNvGrpSpPr/>
        <p:nvPr/>
      </p:nvGrpSpPr>
      <p:grpSpPr>
        <a:xfrm>
          <a:off x="0" y="0"/>
          <a:ext cx="0" cy="0"/>
          <a:chOff x="0" y="0"/>
          <a:chExt cx="0" cy="0"/>
        </a:xfrm>
      </p:grpSpPr>
      <p:sp>
        <p:nvSpPr>
          <p:cNvPr id="8" name="Freeform 7"/>
          <p:cNvSpPr>
            <a:spLocks noGrp="1" noEditPoints="1"/>
          </p:cNvSpPr>
          <p:nvPr>
            <p:ph type="pic" sz="quarter" idx="28" hasCustomPrompt="1"/>
          </p:nvPr>
        </p:nvSpPr>
        <p:spPr bwMode="auto">
          <a:xfrm>
            <a:off x="9745156" y="726835"/>
            <a:ext cx="11226920" cy="12979474"/>
          </a:xfrm>
          <a:custGeom>
            <a:avLst/>
            <a:gdLst>
              <a:gd name="T0" fmla="*/ 955 w 1123"/>
              <a:gd name="T1" fmla="*/ 1447 h 1594"/>
              <a:gd name="T2" fmla="*/ 857 w 1123"/>
              <a:gd name="T3" fmla="*/ 1356 h 1594"/>
              <a:gd name="T4" fmla="*/ 725 w 1123"/>
              <a:gd name="T5" fmla="*/ 1438 h 1594"/>
              <a:gd name="T6" fmla="*/ 698 w 1123"/>
              <a:gd name="T7" fmla="*/ 1336 h 1594"/>
              <a:gd name="T8" fmla="*/ 576 w 1123"/>
              <a:gd name="T9" fmla="*/ 1452 h 1594"/>
              <a:gd name="T10" fmla="*/ 867 w 1123"/>
              <a:gd name="T11" fmla="*/ 1323 h 1594"/>
              <a:gd name="T12" fmla="*/ 513 w 1123"/>
              <a:gd name="T13" fmla="*/ 1409 h 1594"/>
              <a:gd name="T14" fmla="*/ 493 w 1123"/>
              <a:gd name="T15" fmla="*/ 1451 h 1594"/>
              <a:gd name="T16" fmla="*/ 547 w 1123"/>
              <a:gd name="T17" fmla="*/ 1432 h 1594"/>
              <a:gd name="T18" fmla="*/ 939 w 1123"/>
              <a:gd name="T19" fmla="*/ 1551 h 1594"/>
              <a:gd name="T20" fmla="*/ 723 w 1123"/>
              <a:gd name="T21" fmla="*/ 781 h 1594"/>
              <a:gd name="T22" fmla="*/ 1024 w 1123"/>
              <a:gd name="T23" fmla="*/ 780 h 1594"/>
              <a:gd name="T24" fmla="*/ 922 w 1123"/>
              <a:gd name="T25" fmla="*/ 669 h 1594"/>
              <a:gd name="T26" fmla="*/ 802 w 1123"/>
              <a:gd name="T27" fmla="*/ 642 h 1594"/>
              <a:gd name="T28" fmla="*/ 775 w 1123"/>
              <a:gd name="T29" fmla="*/ 611 h 1594"/>
              <a:gd name="T30" fmla="*/ 880 w 1123"/>
              <a:gd name="T31" fmla="*/ 565 h 1594"/>
              <a:gd name="T32" fmla="*/ 595 w 1123"/>
              <a:gd name="T33" fmla="*/ 587 h 1594"/>
              <a:gd name="T34" fmla="*/ 518 w 1123"/>
              <a:gd name="T35" fmla="*/ 601 h 1594"/>
              <a:gd name="T36" fmla="*/ 467 w 1123"/>
              <a:gd name="T37" fmla="*/ 638 h 1594"/>
              <a:gd name="T38" fmla="*/ 458 w 1123"/>
              <a:gd name="T39" fmla="*/ 469 h 1594"/>
              <a:gd name="T40" fmla="*/ 322 w 1123"/>
              <a:gd name="T41" fmla="*/ 482 h 1594"/>
              <a:gd name="T42" fmla="*/ 445 w 1123"/>
              <a:gd name="T43" fmla="*/ 550 h 1594"/>
              <a:gd name="T44" fmla="*/ 465 w 1123"/>
              <a:gd name="T45" fmla="*/ 739 h 1594"/>
              <a:gd name="T46" fmla="*/ 518 w 1123"/>
              <a:gd name="T47" fmla="*/ 874 h 1594"/>
              <a:gd name="T48" fmla="*/ 488 w 1123"/>
              <a:gd name="T49" fmla="*/ 969 h 1594"/>
              <a:gd name="T50" fmla="*/ 507 w 1123"/>
              <a:gd name="T51" fmla="*/ 1053 h 1594"/>
              <a:gd name="T52" fmla="*/ 540 w 1123"/>
              <a:gd name="T53" fmla="*/ 1198 h 1594"/>
              <a:gd name="T54" fmla="*/ 599 w 1123"/>
              <a:gd name="T55" fmla="*/ 1279 h 1594"/>
              <a:gd name="T56" fmla="*/ 927 w 1123"/>
              <a:gd name="T57" fmla="*/ 1212 h 1594"/>
              <a:gd name="T58" fmla="*/ 914 w 1123"/>
              <a:gd name="T59" fmla="*/ 953 h 1594"/>
              <a:gd name="T60" fmla="*/ 1037 w 1123"/>
              <a:gd name="T61" fmla="*/ 1418 h 1594"/>
              <a:gd name="T62" fmla="*/ 1119 w 1123"/>
              <a:gd name="T63" fmla="*/ 1518 h 1594"/>
              <a:gd name="T64" fmla="*/ 472 w 1123"/>
              <a:gd name="T65" fmla="*/ 1324 h 1594"/>
              <a:gd name="T66" fmla="*/ 463 w 1123"/>
              <a:gd name="T67" fmla="*/ 1361 h 1594"/>
              <a:gd name="T68" fmla="*/ 457 w 1123"/>
              <a:gd name="T69" fmla="*/ 504 h 1594"/>
              <a:gd name="T70" fmla="*/ 356 w 1123"/>
              <a:gd name="T71" fmla="*/ 643 h 1594"/>
              <a:gd name="T72" fmla="*/ 456 w 1123"/>
              <a:gd name="T73" fmla="*/ 922 h 1594"/>
              <a:gd name="T74" fmla="*/ 479 w 1123"/>
              <a:gd name="T75" fmla="*/ 941 h 1594"/>
              <a:gd name="T76" fmla="*/ 1023 w 1123"/>
              <a:gd name="T77" fmla="*/ 1549 h 1594"/>
              <a:gd name="T78" fmla="*/ 964 w 1123"/>
              <a:gd name="T79" fmla="*/ 927 h 1594"/>
              <a:gd name="T80" fmla="*/ 824 w 1123"/>
              <a:gd name="T81" fmla="*/ 763 h 1594"/>
              <a:gd name="T82" fmla="*/ 900 w 1123"/>
              <a:gd name="T83" fmla="*/ 795 h 1594"/>
              <a:gd name="T84" fmla="*/ 846 w 1123"/>
              <a:gd name="T85" fmla="*/ 797 h 1594"/>
              <a:gd name="T86" fmla="*/ 801 w 1123"/>
              <a:gd name="T87" fmla="*/ 1169 h 1594"/>
              <a:gd name="T88" fmla="*/ 702 w 1123"/>
              <a:gd name="T89" fmla="*/ 1174 h 1594"/>
              <a:gd name="T90" fmla="*/ 574 w 1123"/>
              <a:gd name="T91" fmla="*/ 629 h 1594"/>
              <a:gd name="T92" fmla="*/ 605 w 1123"/>
              <a:gd name="T93" fmla="*/ 610 h 1594"/>
              <a:gd name="T94" fmla="*/ 620 w 1123"/>
              <a:gd name="T95" fmla="*/ 935 h 1594"/>
              <a:gd name="T96" fmla="*/ 615 w 1123"/>
              <a:gd name="T97" fmla="*/ 575 h 1594"/>
              <a:gd name="T98" fmla="*/ 754 w 1123"/>
              <a:gd name="T99" fmla="*/ 990 h 1594"/>
              <a:gd name="T100" fmla="*/ 818 w 1123"/>
              <a:gd name="T101" fmla="*/ 1043 h 1594"/>
              <a:gd name="T102" fmla="*/ 965 w 1123"/>
              <a:gd name="T103" fmla="*/ 657 h 1594"/>
              <a:gd name="T104" fmla="*/ 497 w 1123"/>
              <a:gd name="T105" fmla="*/ 795 h 1594"/>
              <a:gd name="T106" fmla="*/ 922 w 1123"/>
              <a:gd name="T107" fmla="*/ 309 h 1594"/>
              <a:gd name="T108" fmla="*/ 714 w 1123"/>
              <a:gd name="T109" fmla="*/ 204 h 1594"/>
              <a:gd name="T110" fmla="*/ 675 w 1123"/>
              <a:gd name="T111" fmla="*/ 369 h 1594"/>
              <a:gd name="T112" fmla="*/ 460 w 1123"/>
              <a:gd name="T113" fmla="*/ 1222 h 1594"/>
              <a:gd name="T114" fmla="*/ 675 w 1123"/>
              <a:gd name="T115" fmla="*/ 342 h 1594"/>
              <a:gd name="T116" fmla="*/ 266 w 1123"/>
              <a:gd name="T117" fmla="*/ 439 h 1594"/>
              <a:gd name="T118" fmla="*/ 307 w 1123"/>
              <a:gd name="T119" fmla="*/ 470 h 1594"/>
              <a:gd name="T120" fmla="*/ 249 w 1123"/>
              <a:gd name="T121" fmla="*/ 579 h 1594"/>
              <a:gd name="T122" fmla="*/ 346 w 1123"/>
              <a:gd name="T123" fmla="*/ 60 h 1594"/>
              <a:gd name="T124" fmla="*/ 139 w 1123"/>
              <a:gd name="T125" fmla="*/ 559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3" h="1594">
                <a:moveTo>
                  <a:pt x="232" y="601"/>
                </a:moveTo>
                <a:lnTo>
                  <a:pt x="232" y="606"/>
                </a:lnTo>
                <a:lnTo>
                  <a:pt x="231" y="611"/>
                </a:lnTo>
                <a:lnTo>
                  <a:pt x="229" y="608"/>
                </a:lnTo>
                <a:lnTo>
                  <a:pt x="228" y="604"/>
                </a:lnTo>
                <a:lnTo>
                  <a:pt x="228" y="600"/>
                </a:lnTo>
                <a:lnTo>
                  <a:pt x="228" y="596"/>
                </a:lnTo>
                <a:lnTo>
                  <a:pt x="228" y="586"/>
                </a:lnTo>
                <a:lnTo>
                  <a:pt x="228" y="574"/>
                </a:lnTo>
                <a:lnTo>
                  <a:pt x="229" y="564"/>
                </a:lnTo>
                <a:lnTo>
                  <a:pt x="229" y="552"/>
                </a:lnTo>
                <a:lnTo>
                  <a:pt x="229" y="550"/>
                </a:lnTo>
                <a:lnTo>
                  <a:pt x="229" y="546"/>
                </a:lnTo>
                <a:lnTo>
                  <a:pt x="229" y="544"/>
                </a:lnTo>
                <a:lnTo>
                  <a:pt x="228" y="543"/>
                </a:lnTo>
                <a:lnTo>
                  <a:pt x="224" y="545"/>
                </a:lnTo>
                <a:lnTo>
                  <a:pt x="219" y="545"/>
                </a:lnTo>
                <a:lnTo>
                  <a:pt x="218" y="543"/>
                </a:lnTo>
                <a:lnTo>
                  <a:pt x="217" y="543"/>
                </a:lnTo>
                <a:lnTo>
                  <a:pt x="217" y="543"/>
                </a:lnTo>
                <a:lnTo>
                  <a:pt x="216" y="544"/>
                </a:lnTo>
                <a:lnTo>
                  <a:pt x="215" y="546"/>
                </a:lnTo>
                <a:lnTo>
                  <a:pt x="214" y="547"/>
                </a:lnTo>
                <a:lnTo>
                  <a:pt x="212" y="545"/>
                </a:lnTo>
                <a:lnTo>
                  <a:pt x="211" y="543"/>
                </a:lnTo>
                <a:lnTo>
                  <a:pt x="211" y="541"/>
                </a:lnTo>
                <a:lnTo>
                  <a:pt x="212" y="539"/>
                </a:lnTo>
                <a:lnTo>
                  <a:pt x="214" y="538"/>
                </a:lnTo>
                <a:lnTo>
                  <a:pt x="215" y="538"/>
                </a:lnTo>
                <a:lnTo>
                  <a:pt x="216" y="539"/>
                </a:lnTo>
                <a:lnTo>
                  <a:pt x="218" y="540"/>
                </a:lnTo>
                <a:lnTo>
                  <a:pt x="221" y="540"/>
                </a:lnTo>
                <a:lnTo>
                  <a:pt x="224" y="538"/>
                </a:lnTo>
                <a:lnTo>
                  <a:pt x="226" y="534"/>
                </a:lnTo>
                <a:lnTo>
                  <a:pt x="226" y="532"/>
                </a:lnTo>
                <a:lnTo>
                  <a:pt x="226" y="530"/>
                </a:lnTo>
                <a:lnTo>
                  <a:pt x="224" y="527"/>
                </a:lnTo>
                <a:lnTo>
                  <a:pt x="222" y="526"/>
                </a:lnTo>
                <a:lnTo>
                  <a:pt x="219" y="526"/>
                </a:lnTo>
                <a:lnTo>
                  <a:pt x="218" y="526"/>
                </a:lnTo>
                <a:lnTo>
                  <a:pt x="217" y="526"/>
                </a:lnTo>
                <a:lnTo>
                  <a:pt x="215" y="526"/>
                </a:lnTo>
                <a:lnTo>
                  <a:pt x="215" y="525"/>
                </a:lnTo>
                <a:lnTo>
                  <a:pt x="215" y="523"/>
                </a:lnTo>
                <a:lnTo>
                  <a:pt x="216" y="520"/>
                </a:lnTo>
                <a:lnTo>
                  <a:pt x="217" y="518"/>
                </a:lnTo>
                <a:lnTo>
                  <a:pt x="219" y="517"/>
                </a:lnTo>
                <a:lnTo>
                  <a:pt x="222" y="516"/>
                </a:lnTo>
                <a:lnTo>
                  <a:pt x="224" y="516"/>
                </a:lnTo>
                <a:lnTo>
                  <a:pt x="224" y="516"/>
                </a:lnTo>
                <a:lnTo>
                  <a:pt x="224" y="517"/>
                </a:lnTo>
                <a:lnTo>
                  <a:pt x="224" y="518"/>
                </a:lnTo>
                <a:lnTo>
                  <a:pt x="223" y="520"/>
                </a:lnTo>
                <a:lnTo>
                  <a:pt x="223" y="523"/>
                </a:lnTo>
                <a:lnTo>
                  <a:pt x="224" y="524"/>
                </a:lnTo>
                <a:lnTo>
                  <a:pt x="226" y="524"/>
                </a:lnTo>
                <a:lnTo>
                  <a:pt x="228" y="522"/>
                </a:lnTo>
                <a:lnTo>
                  <a:pt x="228" y="520"/>
                </a:lnTo>
                <a:lnTo>
                  <a:pt x="229" y="518"/>
                </a:lnTo>
                <a:lnTo>
                  <a:pt x="230" y="516"/>
                </a:lnTo>
                <a:lnTo>
                  <a:pt x="230" y="513"/>
                </a:lnTo>
                <a:lnTo>
                  <a:pt x="231" y="508"/>
                </a:lnTo>
                <a:lnTo>
                  <a:pt x="235" y="502"/>
                </a:lnTo>
                <a:lnTo>
                  <a:pt x="240" y="494"/>
                </a:lnTo>
                <a:lnTo>
                  <a:pt x="245" y="484"/>
                </a:lnTo>
                <a:lnTo>
                  <a:pt x="250" y="469"/>
                </a:lnTo>
                <a:lnTo>
                  <a:pt x="256" y="453"/>
                </a:lnTo>
                <a:lnTo>
                  <a:pt x="257" y="450"/>
                </a:lnTo>
                <a:lnTo>
                  <a:pt x="259" y="448"/>
                </a:lnTo>
                <a:lnTo>
                  <a:pt x="259" y="447"/>
                </a:lnTo>
                <a:lnTo>
                  <a:pt x="260" y="446"/>
                </a:lnTo>
                <a:lnTo>
                  <a:pt x="259" y="447"/>
                </a:lnTo>
                <a:lnTo>
                  <a:pt x="259" y="448"/>
                </a:lnTo>
                <a:lnTo>
                  <a:pt x="260" y="449"/>
                </a:lnTo>
                <a:lnTo>
                  <a:pt x="261" y="452"/>
                </a:lnTo>
                <a:lnTo>
                  <a:pt x="259" y="456"/>
                </a:lnTo>
                <a:lnTo>
                  <a:pt x="258" y="461"/>
                </a:lnTo>
                <a:lnTo>
                  <a:pt x="257" y="462"/>
                </a:lnTo>
                <a:lnTo>
                  <a:pt x="256" y="464"/>
                </a:lnTo>
                <a:lnTo>
                  <a:pt x="254" y="467"/>
                </a:lnTo>
                <a:lnTo>
                  <a:pt x="254" y="469"/>
                </a:lnTo>
                <a:lnTo>
                  <a:pt x="251" y="482"/>
                </a:lnTo>
                <a:lnTo>
                  <a:pt x="246" y="496"/>
                </a:lnTo>
                <a:lnTo>
                  <a:pt x="243" y="509"/>
                </a:lnTo>
                <a:lnTo>
                  <a:pt x="239" y="523"/>
                </a:lnTo>
                <a:lnTo>
                  <a:pt x="236" y="541"/>
                </a:lnTo>
                <a:lnTo>
                  <a:pt x="233" y="561"/>
                </a:lnTo>
                <a:lnTo>
                  <a:pt x="232" y="581"/>
                </a:lnTo>
                <a:lnTo>
                  <a:pt x="232" y="601"/>
                </a:lnTo>
                <a:close/>
                <a:moveTo>
                  <a:pt x="955" y="1445"/>
                </a:moveTo>
                <a:lnTo>
                  <a:pt x="955" y="1447"/>
                </a:lnTo>
                <a:lnTo>
                  <a:pt x="956" y="1448"/>
                </a:lnTo>
                <a:lnTo>
                  <a:pt x="955" y="1447"/>
                </a:lnTo>
                <a:lnTo>
                  <a:pt x="955" y="1445"/>
                </a:lnTo>
                <a:close/>
                <a:moveTo>
                  <a:pt x="946" y="1451"/>
                </a:moveTo>
                <a:lnTo>
                  <a:pt x="947" y="1454"/>
                </a:lnTo>
                <a:lnTo>
                  <a:pt x="947" y="1456"/>
                </a:lnTo>
                <a:lnTo>
                  <a:pt x="947" y="1454"/>
                </a:lnTo>
                <a:lnTo>
                  <a:pt x="946" y="1451"/>
                </a:lnTo>
                <a:lnTo>
                  <a:pt x="944" y="1445"/>
                </a:lnTo>
                <a:lnTo>
                  <a:pt x="944" y="1439"/>
                </a:lnTo>
                <a:lnTo>
                  <a:pt x="944" y="1423"/>
                </a:lnTo>
                <a:lnTo>
                  <a:pt x="944" y="1406"/>
                </a:lnTo>
                <a:lnTo>
                  <a:pt x="947" y="1410"/>
                </a:lnTo>
                <a:lnTo>
                  <a:pt x="947" y="1413"/>
                </a:lnTo>
                <a:lnTo>
                  <a:pt x="947" y="1423"/>
                </a:lnTo>
                <a:lnTo>
                  <a:pt x="947" y="1432"/>
                </a:lnTo>
                <a:lnTo>
                  <a:pt x="947" y="1441"/>
                </a:lnTo>
                <a:lnTo>
                  <a:pt x="946" y="1451"/>
                </a:lnTo>
                <a:close/>
                <a:moveTo>
                  <a:pt x="927" y="1447"/>
                </a:moveTo>
                <a:lnTo>
                  <a:pt x="926" y="1449"/>
                </a:lnTo>
                <a:lnTo>
                  <a:pt x="925" y="1452"/>
                </a:lnTo>
                <a:lnTo>
                  <a:pt x="926" y="1455"/>
                </a:lnTo>
                <a:lnTo>
                  <a:pt x="926" y="1458"/>
                </a:lnTo>
                <a:lnTo>
                  <a:pt x="926" y="1455"/>
                </a:lnTo>
                <a:lnTo>
                  <a:pt x="925" y="1452"/>
                </a:lnTo>
                <a:lnTo>
                  <a:pt x="926" y="1449"/>
                </a:lnTo>
                <a:lnTo>
                  <a:pt x="927" y="1447"/>
                </a:lnTo>
                <a:lnTo>
                  <a:pt x="927" y="1444"/>
                </a:lnTo>
                <a:lnTo>
                  <a:pt x="926" y="1440"/>
                </a:lnTo>
                <a:lnTo>
                  <a:pt x="922" y="1430"/>
                </a:lnTo>
                <a:lnTo>
                  <a:pt x="920" y="1420"/>
                </a:lnTo>
                <a:lnTo>
                  <a:pt x="922" y="1430"/>
                </a:lnTo>
                <a:lnTo>
                  <a:pt x="926" y="1440"/>
                </a:lnTo>
                <a:lnTo>
                  <a:pt x="925" y="1425"/>
                </a:lnTo>
                <a:lnTo>
                  <a:pt x="922" y="1411"/>
                </a:lnTo>
                <a:lnTo>
                  <a:pt x="921" y="1410"/>
                </a:lnTo>
                <a:lnTo>
                  <a:pt x="920" y="1409"/>
                </a:lnTo>
                <a:lnTo>
                  <a:pt x="919" y="1406"/>
                </a:lnTo>
                <a:lnTo>
                  <a:pt x="919" y="1403"/>
                </a:lnTo>
                <a:lnTo>
                  <a:pt x="919" y="1403"/>
                </a:lnTo>
                <a:lnTo>
                  <a:pt x="919" y="1400"/>
                </a:lnTo>
                <a:lnTo>
                  <a:pt x="919" y="1397"/>
                </a:lnTo>
                <a:lnTo>
                  <a:pt x="919" y="1393"/>
                </a:lnTo>
                <a:lnTo>
                  <a:pt x="920" y="1388"/>
                </a:lnTo>
                <a:lnTo>
                  <a:pt x="920" y="1392"/>
                </a:lnTo>
                <a:lnTo>
                  <a:pt x="920" y="1397"/>
                </a:lnTo>
                <a:lnTo>
                  <a:pt x="921" y="1398"/>
                </a:lnTo>
                <a:lnTo>
                  <a:pt x="922" y="1398"/>
                </a:lnTo>
                <a:lnTo>
                  <a:pt x="926" y="1413"/>
                </a:lnTo>
                <a:lnTo>
                  <a:pt x="928" y="1430"/>
                </a:lnTo>
                <a:lnTo>
                  <a:pt x="929" y="1441"/>
                </a:lnTo>
                <a:lnTo>
                  <a:pt x="930" y="1453"/>
                </a:lnTo>
                <a:lnTo>
                  <a:pt x="928" y="1449"/>
                </a:lnTo>
                <a:lnTo>
                  <a:pt x="927" y="1447"/>
                </a:lnTo>
                <a:close/>
                <a:moveTo>
                  <a:pt x="910" y="1454"/>
                </a:moveTo>
                <a:lnTo>
                  <a:pt x="908" y="1453"/>
                </a:lnTo>
                <a:lnTo>
                  <a:pt x="907" y="1451"/>
                </a:lnTo>
                <a:lnTo>
                  <a:pt x="907" y="1448"/>
                </a:lnTo>
                <a:lnTo>
                  <a:pt x="907" y="1446"/>
                </a:lnTo>
                <a:lnTo>
                  <a:pt x="907" y="1448"/>
                </a:lnTo>
                <a:lnTo>
                  <a:pt x="907" y="1451"/>
                </a:lnTo>
                <a:lnTo>
                  <a:pt x="908" y="1453"/>
                </a:lnTo>
                <a:lnTo>
                  <a:pt x="910" y="1454"/>
                </a:lnTo>
                <a:lnTo>
                  <a:pt x="910" y="1458"/>
                </a:lnTo>
                <a:lnTo>
                  <a:pt x="910" y="1460"/>
                </a:lnTo>
                <a:lnTo>
                  <a:pt x="910" y="1458"/>
                </a:lnTo>
                <a:lnTo>
                  <a:pt x="910" y="1454"/>
                </a:lnTo>
                <a:close/>
                <a:moveTo>
                  <a:pt x="901" y="1430"/>
                </a:moveTo>
                <a:lnTo>
                  <a:pt x="901" y="1427"/>
                </a:lnTo>
                <a:lnTo>
                  <a:pt x="902" y="1426"/>
                </a:lnTo>
                <a:lnTo>
                  <a:pt x="901" y="1427"/>
                </a:lnTo>
                <a:lnTo>
                  <a:pt x="901" y="1430"/>
                </a:lnTo>
                <a:close/>
                <a:moveTo>
                  <a:pt x="879" y="1511"/>
                </a:moveTo>
                <a:lnTo>
                  <a:pt x="879" y="1519"/>
                </a:lnTo>
                <a:lnTo>
                  <a:pt x="879" y="1528"/>
                </a:lnTo>
                <a:lnTo>
                  <a:pt x="879" y="1519"/>
                </a:lnTo>
                <a:lnTo>
                  <a:pt x="879" y="1511"/>
                </a:lnTo>
                <a:close/>
                <a:moveTo>
                  <a:pt x="867" y="1395"/>
                </a:moveTo>
                <a:lnTo>
                  <a:pt x="867" y="1396"/>
                </a:lnTo>
                <a:lnTo>
                  <a:pt x="868" y="1396"/>
                </a:lnTo>
                <a:lnTo>
                  <a:pt x="867" y="1396"/>
                </a:lnTo>
                <a:lnTo>
                  <a:pt x="867" y="1395"/>
                </a:lnTo>
                <a:close/>
                <a:moveTo>
                  <a:pt x="861" y="1327"/>
                </a:moveTo>
                <a:lnTo>
                  <a:pt x="863" y="1329"/>
                </a:lnTo>
                <a:lnTo>
                  <a:pt x="863" y="1331"/>
                </a:lnTo>
                <a:lnTo>
                  <a:pt x="863" y="1329"/>
                </a:lnTo>
                <a:lnTo>
                  <a:pt x="861" y="1327"/>
                </a:lnTo>
                <a:close/>
                <a:moveTo>
                  <a:pt x="860" y="1361"/>
                </a:moveTo>
                <a:lnTo>
                  <a:pt x="858" y="1359"/>
                </a:lnTo>
                <a:lnTo>
                  <a:pt x="857" y="1357"/>
                </a:lnTo>
                <a:lnTo>
                  <a:pt x="857" y="1356"/>
                </a:lnTo>
                <a:lnTo>
                  <a:pt x="856" y="1356"/>
                </a:lnTo>
                <a:lnTo>
                  <a:pt x="857" y="1356"/>
                </a:lnTo>
                <a:lnTo>
                  <a:pt x="857" y="1357"/>
                </a:lnTo>
                <a:lnTo>
                  <a:pt x="858" y="1359"/>
                </a:lnTo>
                <a:lnTo>
                  <a:pt x="860" y="1361"/>
                </a:lnTo>
                <a:lnTo>
                  <a:pt x="860" y="1368"/>
                </a:lnTo>
                <a:lnTo>
                  <a:pt x="863" y="1374"/>
                </a:lnTo>
                <a:lnTo>
                  <a:pt x="860" y="1368"/>
                </a:lnTo>
                <a:lnTo>
                  <a:pt x="860" y="1361"/>
                </a:lnTo>
                <a:close/>
                <a:moveTo>
                  <a:pt x="852" y="1338"/>
                </a:moveTo>
                <a:lnTo>
                  <a:pt x="853" y="1341"/>
                </a:lnTo>
                <a:lnTo>
                  <a:pt x="856" y="1343"/>
                </a:lnTo>
                <a:lnTo>
                  <a:pt x="856" y="1348"/>
                </a:lnTo>
                <a:lnTo>
                  <a:pt x="856" y="1351"/>
                </a:lnTo>
                <a:lnTo>
                  <a:pt x="856" y="1348"/>
                </a:lnTo>
                <a:lnTo>
                  <a:pt x="856" y="1343"/>
                </a:lnTo>
                <a:lnTo>
                  <a:pt x="853" y="1341"/>
                </a:lnTo>
                <a:lnTo>
                  <a:pt x="852" y="1338"/>
                </a:lnTo>
                <a:close/>
                <a:moveTo>
                  <a:pt x="849" y="1328"/>
                </a:moveTo>
                <a:lnTo>
                  <a:pt x="850" y="1329"/>
                </a:lnTo>
                <a:lnTo>
                  <a:pt x="851" y="1329"/>
                </a:lnTo>
                <a:lnTo>
                  <a:pt x="850" y="1329"/>
                </a:lnTo>
                <a:lnTo>
                  <a:pt x="849" y="1328"/>
                </a:lnTo>
                <a:close/>
                <a:moveTo>
                  <a:pt x="853" y="1327"/>
                </a:moveTo>
                <a:lnTo>
                  <a:pt x="853" y="1326"/>
                </a:lnTo>
                <a:lnTo>
                  <a:pt x="852" y="1326"/>
                </a:lnTo>
                <a:lnTo>
                  <a:pt x="853" y="1326"/>
                </a:lnTo>
                <a:lnTo>
                  <a:pt x="853" y="1327"/>
                </a:lnTo>
                <a:close/>
                <a:moveTo>
                  <a:pt x="816" y="1453"/>
                </a:moveTo>
                <a:lnTo>
                  <a:pt x="816" y="1451"/>
                </a:lnTo>
                <a:lnTo>
                  <a:pt x="816" y="1449"/>
                </a:lnTo>
                <a:lnTo>
                  <a:pt x="816" y="1451"/>
                </a:lnTo>
                <a:lnTo>
                  <a:pt x="816" y="1453"/>
                </a:lnTo>
                <a:lnTo>
                  <a:pt x="817" y="1453"/>
                </a:lnTo>
                <a:lnTo>
                  <a:pt x="818" y="1454"/>
                </a:lnTo>
                <a:lnTo>
                  <a:pt x="817" y="1453"/>
                </a:lnTo>
                <a:lnTo>
                  <a:pt x="816" y="1453"/>
                </a:lnTo>
                <a:close/>
                <a:moveTo>
                  <a:pt x="815" y="1439"/>
                </a:moveTo>
                <a:lnTo>
                  <a:pt x="815" y="1439"/>
                </a:lnTo>
                <a:lnTo>
                  <a:pt x="815" y="1440"/>
                </a:lnTo>
                <a:lnTo>
                  <a:pt x="815" y="1439"/>
                </a:lnTo>
                <a:lnTo>
                  <a:pt x="815" y="1439"/>
                </a:lnTo>
                <a:close/>
                <a:moveTo>
                  <a:pt x="805" y="1330"/>
                </a:moveTo>
                <a:lnTo>
                  <a:pt x="809" y="1329"/>
                </a:lnTo>
                <a:lnTo>
                  <a:pt x="811" y="1329"/>
                </a:lnTo>
                <a:lnTo>
                  <a:pt x="809" y="1329"/>
                </a:lnTo>
                <a:lnTo>
                  <a:pt x="805" y="1330"/>
                </a:lnTo>
                <a:close/>
                <a:moveTo>
                  <a:pt x="808" y="1427"/>
                </a:moveTo>
                <a:lnTo>
                  <a:pt x="809" y="1427"/>
                </a:lnTo>
                <a:lnTo>
                  <a:pt x="809" y="1426"/>
                </a:lnTo>
                <a:lnTo>
                  <a:pt x="809" y="1427"/>
                </a:lnTo>
                <a:lnTo>
                  <a:pt x="808" y="1427"/>
                </a:lnTo>
                <a:close/>
                <a:moveTo>
                  <a:pt x="739" y="1382"/>
                </a:moveTo>
                <a:lnTo>
                  <a:pt x="739" y="1384"/>
                </a:lnTo>
                <a:lnTo>
                  <a:pt x="739" y="1386"/>
                </a:lnTo>
                <a:lnTo>
                  <a:pt x="737" y="1388"/>
                </a:lnTo>
                <a:lnTo>
                  <a:pt x="736" y="1389"/>
                </a:lnTo>
                <a:lnTo>
                  <a:pt x="737" y="1390"/>
                </a:lnTo>
                <a:lnTo>
                  <a:pt x="737" y="1391"/>
                </a:lnTo>
                <a:lnTo>
                  <a:pt x="737" y="1391"/>
                </a:lnTo>
                <a:lnTo>
                  <a:pt x="737" y="1392"/>
                </a:lnTo>
                <a:lnTo>
                  <a:pt x="736" y="1395"/>
                </a:lnTo>
                <a:lnTo>
                  <a:pt x="735" y="1397"/>
                </a:lnTo>
                <a:lnTo>
                  <a:pt x="734" y="1414"/>
                </a:lnTo>
                <a:lnTo>
                  <a:pt x="734" y="1432"/>
                </a:lnTo>
                <a:lnTo>
                  <a:pt x="734" y="1433"/>
                </a:lnTo>
                <a:lnTo>
                  <a:pt x="733" y="1435"/>
                </a:lnTo>
                <a:lnTo>
                  <a:pt x="732" y="1437"/>
                </a:lnTo>
                <a:lnTo>
                  <a:pt x="730" y="1437"/>
                </a:lnTo>
                <a:lnTo>
                  <a:pt x="729" y="1439"/>
                </a:lnTo>
                <a:lnTo>
                  <a:pt x="729" y="1441"/>
                </a:lnTo>
                <a:lnTo>
                  <a:pt x="729" y="1442"/>
                </a:lnTo>
                <a:lnTo>
                  <a:pt x="729" y="1445"/>
                </a:lnTo>
                <a:lnTo>
                  <a:pt x="726" y="1453"/>
                </a:lnTo>
                <a:lnTo>
                  <a:pt x="725" y="1460"/>
                </a:lnTo>
                <a:lnTo>
                  <a:pt x="725" y="1461"/>
                </a:lnTo>
                <a:lnTo>
                  <a:pt x="725" y="1463"/>
                </a:lnTo>
                <a:lnTo>
                  <a:pt x="725" y="1465"/>
                </a:lnTo>
                <a:lnTo>
                  <a:pt x="725" y="1466"/>
                </a:lnTo>
                <a:lnTo>
                  <a:pt x="725" y="1465"/>
                </a:lnTo>
                <a:lnTo>
                  <a:pt x="725" y="1463"/>
                </a:lnTo>
                <a:lnTo>
                  <a:pt x="721" y="1463"/>
                </a:lnTo>
                <a:lnTo>
                  <a:pt x="720" y="1463"/>
                </a:lnTo>
                <a:lnTo>
                  <a:pt x="719" y="1461"/>
                </a:lnTo>
                <a:lnTo>
                  <a:pt x="719" y="1459"/>
                </a:lnTo>
                <a:lnTo>
                  <a:pt x="720" y="1452"/>
                </a:lnTo>
                <a:lnTo>
                  <a:pt x="720" y="1445"/>
                </a:lnTo>
                <a:lnTo>
                  <a:pt x="720" y="1445"/>
                </a:lnTo>
                <a:lnTo>
                  <a:pt x="721" y="1444"/>
                </a:lnTo>
                <a:lnTo>
                  <a:pt x="723" y="1441"/>
                </a:lnTo>
                <a:lnTo>
                  <a:pt x="725" y="1438"/>
                </a:lnTo>
                <a:lnTo>
                  <a:pt x="725" y="1435"/>
                </a:lnTo>
                <a:lnTo>
                  <a:pt x="725" y="1431"/>
                </a:lnTo>
                <a:lnTo>
                  <a:pt x="725" y="1427"/>
                </a:lnTo>
                <a:lnTo>
                  <a:pt x="726" y="1424"/>
                </a:lnTo>
                <a:lnTo>
                  <a:pt x="727" y="1424"/>
                </a:lnTo>
                <a:lnTo>
                  <a:pt x="727" y="1424"/>
                </a:lnTo>
                <a:lnTo>
                  <a:pt x="727" y="1423"/>
                </a:lnTo>
                <a:lnTo>
                  <a:pt x="727" y="1421"/>
                </a:lnTo>
                <a:lnTo>
                  <a:pt x="729" y="1411"/>
                </a:lnTo>
                <a:lnTo>
                  <a:pt x="729" y="1402"/>
                </a:lnTo>
                <a:lnTo>
                  <a:pt x="729" y="1391"/>
                </a:lnTo>
                <a:lnTo>
                  <a:pt x="729" y="1381"/>
                </a:lnTo>
                <a:lnTo>
                  <a:pt x="729" y="1364"/>
                </a:lnTo>
                <a:lnTo>
                  <a:pt x="729" y="1348"/>
                </a:lnTo>
                <a:lnTo>
                  <a:pt x="729" y="1341"/>
                </a:lnTo>
                <a:lnTo>
                  <a:pt x="732" y="1337"/>
                </a:lnTo>
                <a:lnTo>
                  <a:pt x="735" y="1335"/>
                </a:lnTo>
                <a:lnTo>
                  <a:pt x="743" y="1335"/>
                </a:lnTo>
                <a:lnTo>
                  <a:pt x="741" y="1347"/>
                </a:lnTo>
                <a:lnTo>
                  <a:pt x="739" y="1358"/>
                </a:lnTo>
                <a:lnTo>
                  <a:pt x="739" y="1370"/>
                </a:lnTo>
                <a:lnTo>
                  <a:pt x="739" y="1382"/>
                </a:lnTo>
                <a:close/>
                <a:moveTo>
                  <a:pt x="732" y="1449"/>
                </a:moveTo>
                <a:lnTo>
                  <a:pt x="730" y="1460"/>
                </a:lnTo>
                <a:lnTo>
                  <a:pt x="728" y="1470"/>
                </a:lnTo>
                <a:lnTo>
                  <a:pt x="730" y="1460"/>
                </a:lnTo>
                <a:lnTo>
                  <a:pt x="732" y="1449"/>
                </a:lnTo>
                <a:lnTo>
                  <a:pt x="732" y="1448"/>
                </a:lnTo>
                <a:lnTo>
                  <a:pt x="732" y="1447"/>
                </a:lnTo>
                <a:lnTo>
                  <a:pt x="732" y="1448"/>
                </a:lnTo>
                <a:lnTo>
                  <a:pt x="732" y="1449"/>
                </a:lnTo>
                <a:close/>
                <a:moveTo>
                  <a:pt x="709" y="1426"/>
                </a:moveTo>
                <a:lnTo>
                  <a:pt x="707" y="1427"/>
                </a:lnTo>
                <a:lnTo>
                  <a:pt x="707" y="1428"/>
                </a:lnTo>
                <a:lnTo>
                  <a:pt x="707" y="1430"/>
                </a:lnTo>
                <a:lnTo>
                  <a:pt x="707" y="1432"/>
                </a:lnTo>
                <a:lnTo>
                  <a:pt x="707" y="1437"/>
                </a:lnTo>
                <a:lnTo>
                  <a:pt x="707" y="1440"/>
                </a:lnTo>
                <a:lnTo>
                  <a:pt x="706" y="1439"/>
                </a:lnTo>
                <a:lnTo>
                  <a:pt x="705" y="1435"/>
                </a:lnTo>
                <a:lnTo>
                  <a:pt x="702" y="1437"/>
                </a:lnTo>
                <a:lnTo>
                  <a:pt x="702" y="1439"/>
                </a:lnTo>
                <a:lnTo>
                  <a:pt x="702" y="1437"/>
                </a:lnTo>
                <a:lnTo>
                  <a:pt x="705" y="1435"/>
                </a:lnTo>
                <a:lnTo>
                  <a:pt x="705" y="1428"/>
                </a:lnTo>
                <a:lnTo>
                  <a:pt x="705" y="1421"/>
                </a:lnTo>
                <a:lnTo>
                  <a:pt x="702" y="1419"/>
                </a:lnTo>
                <a:lnTo>
                  <a:pt x="702" y="1417"/>
                </a:lnTo>
                <a:lnTo>
                  <a:pt x="702" y="1414"/>
                </a:lnTo>
                <a:lnTo>
                  <a:pt x="702" y="1411"/>
                </a:lnTo>
                <a:lnTo>
                  <a:pt x="702" y="1414"/>
                </a:lnTo>
                <a:lnTo>
                  <a:pt x="702" y="1417"/>
                </a:lnTo>
                <a:lnTo>
                  <a:pt x="702" y="1419"/>
                </a:lnTo>
                <a:lnTo>
                  <a:pt x="705" y="1421"/>
                </a:lnTo>
                <a:lnTo>
                  <a:pt x="705" y="1418"/>
                </a:lnTo>
                <a:lnTo>
                  <a:pt x="706" y="1414"/>
                </a:lnTo>
                <a:lnTo>
                  <a:pt x="705" y="1411"/>
                </a:lnTo>
                <a:lnTo>
                  <a:pt x="702" y="1407"/>
                </a:lnTo>
                <a:lnTo>
                  <a:pt x="702" y="1400"/>
                </a:lnTo>
                <a:lnTo>
                  <a:pt x="702" y="1392"/>
                </a:lnTo>
                <a:lnTo>
                  <a:pt x="700" y="1391"/>
                </a:lnTo>
                <a:lnTo>
                  <a:pt x="699" y="1389"/>
                </a:lnTo>
                <a:lnTo>
                  <a:pt x="700" y="1391"/>
                </a:lnTo>
                <a:lnTo>
                  <a:pt x="702" y="1392"/>
                </a:lnTo>
                <a:lnTo>
                  <a:pt x="701" y="1382"/>
                </a:lnTo>
                <a:lnTo>
                  <a:pt x="699" y="1370"/>
                </a:lnTo>
                <a:lnTo>
                  <a:pt x="698" y="1367"/>
                </a:lnTo>
                <a:lnTo>
                  <a:pt x="696" y="1364"/>
                </a:lnTo>
                <a:lnTo>
                  <a:pt x="693" y="1362"/>
                </a:lnTo>
                <a:lnTo>
                  <a:pt x="688" y="1362"/>
                </a:lnTo>
                <a:lnTo>
                  <a:pt x="688" y="1359"/>
                </a:lnTo>
                <a:lnTo>
                  <a:pt x="688" y="1357"/>
                </a:lnTo>
                <a:lnTo>
                  <a:pt x="689" y="1351"/>
                </a:lnTo>
                <a:lnTo>
                  <a:pt x="688" y="1344"/>
                </a:lnTo>
                <a:lnTo>
                  <a:pt x="688" y="1341"/>
                </a:lnTo>
                <a:lnTo>
                  <a:pt x="688" y="1338"/>
                </a:lnTo>
                <a:lnTo>
                  <a:pt x="687" y="1338"/>
                </a:lnTo>
                <a:lnTo>
                  <a:pt x="686" y="1337"/>
                </a:lnTo>
                <a:lnTo>
                  <a:pt x="687" y="1338"/>
                </a:lnTo>
                <a:lnTo>
                  <a:pt x="688" y="1338"/>
                </a:lnTo>
                <a:lnTo>
                  <a:pt x="688" y="1336"/>
                </a:lnTo>
                <a:lnTo>
                  <a:pt x="688" y="1335"/>
                </a:lnTo>
                <a:lnTo>
                  <a:pt x="691" y="1331"/>
                </a:lnTo>
                <a:lnTo>
                  <a:pt x="693" y="1330"/>
                </a:lnTo>
                <a:lnTo>
                  <a:pt x="695" y="1330"/>
                </a:lnTo>
                <a:lnTo>
                  <a:pt x="698" y="1334"/>
                </a:lnTo>
                <a:lnTo>
                  <a:pt x="701" y="1335"/>
                </a:lnTo>
                <a:lnTo>
                  <a:pt x="702" y="1338"/>
                </a:lnTo>
                <a:lnTo>
                  <a:pt x="701" y="1335"/>
                </a:lnTo>
                <a:lnTo>
                  <a:pt x="698" y="1334"/>
                </a:lnTo>
                <a:lnTo>
                  <a:pt x="698" y="1336"/>
                </a:lnTo>
                <a:lnTo>
                  <a:pt x="699" y="1338"/>
                </a:lnTo>
                <a:lnTo>
                  <a:pt x="700" y="1340"/>
                </a:lnTo>
                <a:lnTo>
                  <a:pt x="702" y="1342"/>
                </a:lnTo>
                <a:lnTo>
                  <a:pt x="702" y="1343"/>
                </a:lnTo>
                <a:lnTo>
                  <a:pt x="702" y="1344"/>
                </a:lnTo>
                <a:lnTo>
                  <a:pt x="701" y="1345"/>
                </a:lnTo>
                <a:lnTo>
                  <a:pt x="701" y="1347"/>
                </a:lnTo>
                <a:lnTo>
                  <a:pt x="702" y="1358"/>
                </a:lnTo>
                <a:lnTo>
                  <a:pt x="705" y="1369"/>
                </a:lnTo>
                <a:lnTo>
                  <a:pt x="706" y="1381"/>
                </a:lnTo>
                <a:lnTo>
                  <a:pt x="707" y="1392"/>
                </a:lnTo>
                <a:lnTo>
                  <a:pt x="707" y="1405"/>
                </a:lnTo>
                <a:lnTo>
                  <a:pt x="709" y="1418"/>
                </a:lnTo>
                <a:lnTo>
                  <a:pt x="709" y="1423"/>
                </a:lnTo>
                <a:lnTo>
                  <a:pt x="709" y="1426"/>
                </a:lnTo>
                <a:close/>
                <a:moveTo>
                  <a:pt x="695" y="1584"/>
                </a:moveTo>
                <a:lnTo>
                  <a:pt x="694" y="1584"/>
                </a:lnTo>
                <a:lnTo>
                  <a:pt x="694" y="1584"/>
                </a:lnTo>
                <a:lnTo>
                  <a:pt x="695" y="1584"/>
                </a:lnTo>
                <a:lnTo>
                  <a:pt x="698" y="1582"/>
                </a:lnTo>
                <a:lnTo>
                  <a:pt x="695" y="1584"/>
                </a:lnTo>
                <a:lnTo>
                  <a:pt x="694" y="1584"/>
                </a:lnTo>
                <a:lnTo>
                  <a:pt x="694" y="1584"/>
                </a:lnTo>
                <a:lnTo>
                  <a:pt x="695" y="1584"/>
                </a:lnTo>
                <a:close/>
                <a:moveTo>
                  <a:pt x="645" y="1341"/>
                </a:moveTo>
                <a:lnTo>
                  <a:pt x="642" y="1344"/>
                </a:lnTo>
                <a:lnTo>
                  <a:pt x="638" y="1349"/>
                </a:lnTo>
                <a:lnTo>
                  <a:pt x="637" y="1351"/>
                </a:lnTo>
                <a:lnTo>
                  <a:pt x="636" y="1351"/>
                </a:lnTo>
                <a:lnTo>
                  <a:pt x="635" y="1350"/>
                </a:lnTo>
                <a:lnTo>
                  <a:pt x="635" y="1349"/>
                </a:lnTo>
                <a:lnTo>
                  <a:pt x="632" y="1349"/>
                </a:lnTo>
                <a:lnTo>
                  <a:pt x="632" y="1350"/>
                </a:lnTo>
                <a:lnTo>
                  <a:pt x="632" y="1349"/>
                </a:lnTo>
                <a:lnTo>
                  <a:pt x="635" y="1349"/>
                </a:lnTo>
                <a:lnTo>
                  <a:pt x="635" y="1348"/>
                </a:lnTo>
                <a:lnTo>
                  <a:pt x="635" y="1345"/>
                </a:lnTo>
                <a:lnTo>
                  <a:pt x="637" y="1344"/>
                </a:lnTo>
                <a:lnTo>
                  <a:pt x="638" y="1342"/>
                </a:lnTo>
                <a:lnTo>
                  <a:pt x="639" y="1340"/>
                </a:lnTo>
                <a:lnTo>
                  <a:pt x="639" y="1337"/>
                </a:lnTo>
                <a:lnTo>
                  <a:pt x="639" y="1333"/>
                </a:lnTo>
                <a:lnTo>
                  <a:pt x="642" y="1329"/>
                </a:lnTo>
                <a:lnTo>
                  <a:pt x="645" y="1327"/>
                </a:lnTo>
                <a:lnTo>
                  <a:pt x="650" y="1326"/>
                </a:lnTo>
                <a:lnTo>
                  <a:pt x="650" y="1326"/>
                </a:lnTo>
                <a:lnTo>
                  <a:pt x="650" y="1324"/>
                </a:lnTo>
                <a:lnTo>
                  <a:pt x="650" y="1326"/>
                </a:lnTo>
                <a:lnTo>
                  <a:pt x="650" y="1326"/>
                </a:lnTo>
                <a:lnTo>
                  <a:pt x="651" y="1326"/>
                </a:lnTo>
                <a:lnTo>
                  <a:pt x="652" y="1326"/>
                </a:lnTo>
                <a:lnTo>
                  <a:pt x="653" y="1330"/>
                </a:lnTo>
                <a:lnTo>
                  <a:pt x="652" y="1335"/>
                </a:lnTo>
                <a:lnTo>
                  <a:pt x="650" y="1338"/>
                </a:lnTo>
                <a:lnTo>
                  <a:pt x="645" y="1341"/>
                </a:lnTo>
                <a:close/>
                <a:moveTo>
                  <a:pt x="629" y="1331"/>
                </a:moveTo>
                <a:lnTo>
                  <a:pt x="622" y="1348"/>
                </a:lnTo>
                <a:lnTo>
                  <a:pt x="617" y="1365"/>
                </a:lnTo>
                <a:lnTo>
                  <a:pt x="616" y="1368"/>
                </a:lnTo>
                <a:lnTo>
                  <a:pt x="617" y="1370"/>
                </a:lnTo>
                <a:lnTo>
                  <a:pt x="616" y="1372"/>
                </a:lnTo>
                <a:lnTo>
                  <a:pt x="616" y="1375"/>
                </a:lnTo>
                <a:lnTo>
                  <a:pt x="612" y="1379"/>
                </a:lnTo>
                <a:lnTo>
                  <a:pt x="608" y="1385"/>
                </a:lnTo>
                <a:lnTo>
                  <a:pt x="604" y="1392"/>
                </a:lnTo>
                <a:lnTo>
                  <a:pt x="603" y="1399"/>
                </a:lnTo>
                <a:lnTo>
                  <a:pt x="601" y="1406"/>
                </a:lnTo>
                <a:lnTo>
                  <a:pt x="597" y="1413"/>
                </a:lnTo>
                <a:lnTo>
                  <a:pt x="595" y="1423"/>
                </a:lnTo>
                <a:lnTo>
                  <a:pt x="594" y="1431"/>
                </a:lnTo>
                <a:lnTo>
                  <a:pt x="594" y="1440"/>
                </a:lnTo>
                <a:lnTo>
                  <a:pt x="594" y="1448"/>
                </a:lnTo>
                <a:lnTo>
                  <a:pt x="594" y="1463"/>
                </a:lnTo>
                <a:lnTo>
                  <a:pt x="594" y="1477"/>
                </a:lnTo>
                <a:lnTo>
                  <a:pt x="594" y="1481"/>
                </a:lnTo>
                <a:lnTo>
                  <a:pt x="594" y="1483"/>
                </a:lnTo>
                <a:lnTo>
                  <a:pt x="594" y="1484"/>
                </a:lnTo>
                <a:lnTo>
                  <a:pt x="594" y="1486"/>
                </a:lnTo>
                <a:lnTo>
                  <a:pt x="592" y="1487"/>
                </a:lnTo>
                <a:lnTo>
                  <a:pt x="590" y="1487"/>
                </a:lnTo>
                <a:lnTo>
                  <a:pt x="588" y="1486"/>
                </a:lnTo>
                <a:lnTo>
                  <a:pt x="587" y="1483"/>
                </a:lnTo>
                <a:lnTo>
                  <a:pt x="585" y="1481"/>
                </a:lnTo>
                <a:lnTo>
                  <a:pt x="585" y="1479"/>
                </a:lnTo>
                <a:lnTo>
                  <a:pt x="584" y="1463"/>
                </a:lnTo>
                <a:lnTo>
                  <a:pt x="583" y="1448"/>
                </a:lnTo>
                <a:lnTo>
                  <a:pt x="583" y="1445"/>
                </a:lnTo>
                <a:lnTo>
                  <a:pt x="582" y="1441"/>
                </a:lnTo>
                <a:lnTo>
                  <a:pt x="580" y="1439"/>
                </a:lnTo>
                <a:lnTo>
                  <a:pt x="576" y="1438"/>
                </a:lnTo>
                <a:lnTo>
                  <a:pt x="576" y="1452"/>
                </a:lnTo>
                <a:lnTo>
                  <a:pt x="576" y="1466"/>
                </a:lnTo>
                <a:lnTo>
                  <a:pt x="576" y="1452"/>
                </a:lnTo>
                <a:lnTo>
                  <a:pt x="576" y="1438"/>
                </a:lnTo>
                <a:lnTo>
                  <a:pt x="575" y="1424"/>
                </a:lnTo>
                <a:lnTo>
                  <a:pt x="575" y="1411"/>
                </a:lnTo>
                <a:lnTo>
                  <a:pt x="571" y="1403"/>
                </a:lnTo>
                <a:lnTo>
                  <a:pt x="571" y="1393"/>
                </a:lnTo>
                <a:lnTo>
                  <a:pt x="574" y="1381"/>
                </a:lnTo>
                <a:lnTo>
                  <a:pt x="575" y="1368"/>
                </a:lnTo>
                <a:lnTo>
                  <a:pt x="577" y="1354"/>
                </a:lnTo>
                <a:lnTo>
                  <a:pt x="580" y="1341"/>
                </a:lnTo>
                <a:lnTo>
                  <a:pt x="584" y="1338"/>
                </a:lnTo>
                <a:lnTo>
                  <a:pt x="588" y="1334"/>
                </a:lnTo>
                <a:lnTo>
                  <a:pt x="590" y="1329"/>
                </a:lnTo>
                <a:lnTo>
                  <a:pt x="591" y="1324"/>
                </a:lnTo>
                <a:lnTo>
                  <a:pt x="595" y="1321"/>
                </a:lnTo>
                <a:lnTo>
                  <a:pt x="601" y="1319"/>
                </a:lnTo>
                <a:lnTo>
                  <a:pt x="603" y="1317"/>
                </a:lnTo>
                <a:lnTo>
                  <a:pt x="605" y="1319"/>
                </a:lnTo>
                <a:lnTo>
                  <a:pt x="608" y="1319"/>
                </a:lnTo>
                <a:lnTo>
                  <a:pt x="610" y="1320"/>
                </a:lnTo>
                <a:lnTo>
                  <a:pt x="611" y="1322"/>
                </a:lnTo>
                <a:lnTo>
                  <a:pt x="613" y="1323"/>
                </a:lnTo>
                <a:lnTo>
                  <a:pt x="616" y="1323"/>
                </a:lnTo>
                <a:lnTo>
                  <a:pt x="618" y="1323"/>
                </a:lnTo>
                <a:lnTo>
                  <a:pt x="620" y="1322"/>
                </a:lnTo>
                <a:lnTo>
                  <a:pt x="623" y="1322"/>
                </a:lnTo>
                <a:lnTo>
                  <a:pt x="627" y="1322"/>
                </a:lnTo>
                <a:lnTo>
                  <a:pt x="630" y="1324"/>
                </a:lnTo>
                <a:lnTo>
                  <a:pt x="631" y="1327"/>
                </a:lnTo>
                <a:lnTo>
                  <a:pt x="629" y="1331"/>
                </a:lnTo>
                <a:close/>
                <a:moveTo>
                  <a:pt x="580" y="1335"/>
                </a:moveTo>
                <a:lnTo>
                  <a:pt x="581" y="1336"/>
                </a:lnTo>
                <a:lnTo>
                  <a:pt x="580" y="1338"/>
                </a:lnTo>
                <a:lnTo>
                  <a:pt x="581" y="1336"/>
                </a:lnTo>
                <a:lnTo>
                  <a:pt x="580" y="1335"/>
                </a:lnTo>
                <a:close/>
                <a:moveTo>
                  <a:pt x="962" y="1454"/>
                </a:moveTo>
                <a:lnTo>
                  <a:pt x="962" y="1453"/>
                </a:lnTo>
                <a:lnTo>
                  <a:pt x="962" y="1452"/>
                </a:lnTo>
                <a:lnTo>
                  <a:pt x="962" y="1451"/>
                </a:lnTo>
                <a:lnTo>
                  <a:pt x="962" y="1449"/>
                </a:lnTo>
                <a:lnTo>
                  <a:pt x="958" y="1435"/>
                </a:lnTo>
                <a:lnTo>
                  <a:pt x="955" y="1420"/>
                </a:lnTo>
                <a:lnTo>
                  <a:pt x="953" y="1407"/>
                </a:lnTo>
                <a:lnTo>
                  <a:pt x="950" y="1395"/>
                </a:lnTo>
                <a:lnTo>
                  <a:pt x="947" y="1383"/>
                </a:lnTo>
                <a:lnTo>
                  <a:pt x="943" y="1370"/>
                </a:lnTo>
                <a:lnTo>
                  <a:pt x="942" y="1372"/>
                </a:lnTo>
                <a:lnTo>
                  <a:pt x="942" y="1376"/>
                </a:lnTo>
                <a:lnTo>
                  <a:pt x="942" y="1377"/>
                </a:lnTo>
                <a:lnTo>
                  <a:pt x="941" y="1378"/>
                </a:lnTo>
                <a:lnTo>
                  <a:pt x="940" y="1378"/>
                </a:lnTo>
                <a:lnTo>
                  <a:pt x="937" y="1378"/>
                </a:lnTo>
                <a:lnTo>
                  <a:pt x="937" y="1377"/>
                </a:lnTo>
                <a:lnTo>
                  <a:pt x="937" y="1375"/>
                </a:lnTo>
                <a:lnTo>
                  <a:pt x="937" y="1371"/>
                </a:lnTo>
                <a:lnTo>
                  <a:pt x="939" y="1368"/>
                </a:lnTo>
                <a:lnTo>
                  <a:pt x="940" y="1365"/>
                </a:lnTo>
                <a:lnTo>
                  <a:pt x="942" y="1362"/>
                </a:lnTo>
                <a:lnTo>
                  <a:pt x="942" y="1357"/>
                </a:lnTo>
                <a:lnTo>
                  <a:pt x="941" y="1352"/>
                </a:lnTo>
                <a:lnTo>
                  <a:pt x="939" y="1343"/>
                </a:lnTo>
                <a:lnTo>
                  <a:pt x="937" y="1333"/>
                </a:lnTo>
                <a:lnTo>
                  <a:pt x="936" y="1322"/>
                </a:lnTo>
                <a:lnTo>
                  <a:pt x="933" y="1312"/>
                </a:lnTo>
                <a:lnTo>
                  <a:pt x="930" y="1305"/>
                </a:lnTo>
                <a:lnTo>
                  <a:pt x="927" y="1300"/>
                </a:lnTo>
                <a:lnTo>
                  <a:pt x="926" y="1299"/>
                </a:lnTo>
                <a:lnTo>
                  <a:pt x="925" y="1299"/>
                </a:lnTo>
                <a:lnTo>
                  <a:pt x="923" y="1300"/>
                </a:lnTo>
                <a:lnTo>
                  <a:pt x="922" y="1301"/>
                </a:lnTo>
                <a:lnTo>
                  <a:pt x="919" y="1303"/>
                </a:lnTo>
                <a:lnTo>
                  <a:pt x="916" y="1305"/>
                </a:lnTo>
                <a:lnTo>
                  <a:pt x="914" y="1306"/>
                </a:lnTo>
                <a:lnTo>
                  <a:pt x="910" y="1308"/>
                </a:lnTo>
                <a:lnTo>
                  <a:pt x="909" y="1309"/>
                </a:lnTo>
                <a:lnTo>
                  <a:pt x="908" y="1309"/>
                </a:lnTo>
                <a:lnTo>
                  <a:pt x="905" y="1310"/>
                </a:lnTo>
                <a:lnTo>
                  <a:pt x="902" y="1312"/>
                </a:lnTo>
                <a:lnTo>
                  <a:pt x="899" y="1313"/>
                </a:lnTo>
                <a:lnTo>
                  <a:pt x="896" y="1314"/>
                </a:lnTo>
                <a:lnTo>
                  <a:pt x="892" y="1315"/>
                </a:lnTo>
                <a:lnTo>
                  <a:pt x="887" y="1317"/>
                </a:lnTo>
                <a:lnTo>
                  <a:pt x="888" y="1317"/>
                </a:lnTo>
                <a:lnTo>
                  <a:pt x="888" y="1317"/>
                </a:lnTo>
                <a:lnTo>
                  <a:pt x="888" y="1317"/>
                </a:lnTo>
                <a:lnTo>
                  <a:pt x="887" y="1317"/>
                </a:lnTo>
                <a:lnTo>
                  <a:pt x="886" y="1317"/>
                </a:lnTo>
                <a:lnTo>
                  <a:pt x="885" y="1319"/>
                </a:lnTo>
                <a:lnTo>
                  <a:pt x="875" y="1320"/>
                </a:lnTo>
                <a:lnTo>
                  <a:pt x="867" y="1323"/>
                </a:lnTo>
                <a:lnTo>
                  <a:pt x="866" y="1323"/>
                </a:lnTo>
                <a:lnTo>
                  <a:pt x="865" y="1323"/>
                </a:lnTo>
                <a:lnTo>
                  <a:pt x="859" y="1323"/>
                </a:lnTo>
                <a:lnTo>
                  <a:pt x="853" y="1324"/>
                </a:lnTo>
                <a:lnTo>
                  <a:pt x="850" y="1324"/>
                </a:lnTo>
                <a:lnTo>
                  <a:pt x="846" y="1326"/>
                </a:lnTo>
                <a:lnTo>
                  <a:pt x="845" y="1326"/>
                </a:lnTo>
                <a:lnTo>
                  <a:pt x="843" y="1326"/>
                </a:lnTo>
                <a:lnTo>
                  <a:pt x="839" y="1324"/>
                </a:lnTo>
                <a:lnTo>
                  <a:pt x="836" y="1324"/>
                </a:lnTo>
                <a:lnTo>
                  <a:pt x="833" y="1324"/>
                </a:lnTo>
                <a:lnTo>
                  <a:pt x="830" y="1328"/>
                </a:lnTo>
                <a:lnTo>
                  <a:pt x="830" y="1328"/>
                </a:lnTo>
                <a:lnTo>
                  <a:pt x="829" y="1328"/>
                </a:lnTo>
                <a:lnTo>
                  <a:pt x="824" y="1328"/>
                </a:lnTo>
                <a:lnTo>
                  <a:pt x="819" y="1328"/>
                </a:lnTo>
                <a:lnTo>
                  <a:pt x="808" y="1328"/>
                </a:lnTo>
                <a:lnTo>
                  <a:pt x="797" y="1329"/>
                </a:lnTo>
                <a:lnTo>
                  <a:pt x="795" y="1329"/>
                </a:lnTo>
                <a:lnTo>
                  <a:pt x="792" y="1330"/>
                </a:lnTo>
                <a:lnTo>
                  <a:pt x="787" y="1329"/>
                </a:lnTo>
                <a:lnTo>
                  <a:pt x="780" y="1329"/>
                </a:lnTo>
                <a:lnTo>
                  <a:pt x="769" y="1329"/>
                </a:lnTo>
                <a:lnTo>
                  <a:pt x="758" y="1329"/>
                </a:lnTo>
                <a:lnTo>
                  <a:pt x="748" y="1329"/>
                </a:lnTo>
                <a:lnTo>
                  <a:pt x="736" y="1330"/>
                </a:lnTo>
                <a:lnTo>
                  <a:pt x="735" y="1330"/>
                </a:lnTo>
                <a:lnTo>
                  <a:pt x="734" y="1330"/>
                </a:lnTo>
                <a:lnTo>
                  <a:pt x="733" y="1329"/>
                </a:lnTo>
                <a:lnTo>
                  <a:pt x="732" y="1330"/>
                </a:lnTo>
                <a:lnTo>
                  <a:pt x="730" y="1329"/>
                </a:lnTo>
                <a:lnTo>
                  <a:pt x="728" y="1329"/>
                </a:lnTo>
                <a:lnTo>
                  <a:pt x="726" y="1329"/>
                </a:lnTo>
                <a:lnTo>
                  <a:pt x="723" y="1329"/>
                </a:lnTo>
                <a:lnTo>
                  <a:pt x="713" y="1328"/>
                </a:lnTo>
                <a:lnTo>
                  <a:pt x="702" y="1327"/>
                </a:lnTo>
                <a:lnTo>
                  <a:pt x="692" y="1327"/>
                </a:lnTo>
                <a:lnTo>
                  <a:pt x="682" y="1326"/>
                </a:lnTo>
                <a:lnTo>
                  <a:pt x="667" y="1323"/>
                </a:lnTo>
                <a:lnTo>
                  <a:pt x="653" y="1323"/>
                </a:lnTo>
                <a:lnTo>
                  <a:pt x="652" y="1323"/>
                </a:lnTo>
                <a:lnTo>
                  <a:pt x="651" y="1323"/>
                </a:lnTo>
                <a:lnTo>
                  <a:pt x="652" y="1323"/>
                </a:lnTo>
                <a:lnTo>
                  <a:pt x="653" y="1323"/>
                </a:lnTo>
                <a:lnTo>
                  <a:pt x="650" y="1321"/>
                </a:lnTo>
                <a:lnTo>
                  <a:pt x="646" y="1321"/>
                </a:lnTo>
                <a:lnTo>
                  <a:pt x="632" y="1320"/>
                </a:lnTo>
                <a:lnTo>
                  <a:pt x="619" y="1317"/>
                </a:lnTo>
                <a:lnTo>
                  <a:pt x="606" y="1315"/>
                </a:lnTo>
                <a:lnTo>
                  <a:pt x="592" y="1313"/>
                </a:lnTo>
                <a:lnTo>
                  <a:pt x="578" y="1310"/>
                </a:lnTo>
                <a:lnTo>
                  <a:pt x="564" y="1308"/>
                </a:lnTo>
                <a:lnTo>
                  <a:pt x="560" y="1320"/>
                </a:lnTo>
                <a:lnTo>
                  <a:pt x="555" y="1333"/>
                </a:lnTo>
                <a:lnTo>
                  <a:pt x="550" y="1344"/>
                </a:lnTo>
                <a:lnTo>
                  <a:pt x="549" y="1357"/>
                </a:lnTo>
                <a:lnTo>
                  <a:pt x="547" y="1371"/>
                </a:lnTo>
                <a:lnTo>
                  <a:pt x="546" y="1385"/>
                </a:lnTo>
                <a:lnTo>
                  <a:pt x="544" y="1399"/>
                </a:lnTo>
                <a:lnTo>
                  <a:pt x="543" y="1413"/>
                </a:lnTo>
                <a:lnTo>
                  <a:pt x="543" y="1416"/>
                </a:lnTo>
                <a:lnTo>
                  <a:pt x="542" y="1417"/>
                </a:lnTo>
                <a:lnTo>
                  <a:pt x="541" y="1417"/>
                </a:lnTo>
                <a:lnTo>
                  <a:pt x="540" y="1416"/>
                </a:lnTo>
                <a:lnTo>
                  <a:pt x="540" y="1414"/>
                </a:lnTo>
                <a:lnTo>
                  <a:pt x="540" y="1413"/>
                </a:lnTo>
                <a:lnTo>
                  <a:pt x="537" y="1400"/>
                </a:lnTo>
                <a:lnTo>
                  <a:pt x="534" y="1388"/>
                </a:lnTo>
                <a:lnTo>
                  <a:pt x="534" y="1385"/>
                </a:lnTo>
                <a:lnTo>
                  <a:pt x="532" y="1384"/>
                </a:lnTo>
                <a:lnTo>
                  <a:pt x="530" y="1392"/>
                </a:lnTo>
                <a:lnTo>
                  <a:pt x="530" y="1402"/>
                </a:lnTo>
                <a:lnTo>
                  <a:pt x="529" y="1410"/>
                </a:lnTo>
                <a:lnTo>
                  <a:pt x="527" y="1419"/>
                </a:lnTo>
                <a:lnTo>
                  <a:pt x="525" y="1409"/>
                </a:lnTo>
                <a:lnTo>
                  <a:pt x="522" y="1399"/>
                </a:lnTo>
                <a:lnTo>
                  <a:pt x="522" y="1398"/>
                </a:lnTo>
                <a:lnTo>
                  <a:pt x="522" y="1396"/>
                </a:lnTo>
                <a:lnTo>
                  <a:pt x="521" y="1395"/>
                </a:lnTo>
                <a:lnTo>
                  <a:pt x="519" y="1395"/>
                </a:lnTo>
                <a:lnTo>
                  <a:pt x="518" y="1396"/>
                </a:lnTo>
                <a:lnTo>
                  <a:pt x="516" y="1397"/>
                </a:lnTo>
                <a:lnTo>
                  <a:pt x="516" y="1399"/>
                </a:lnTo>
                <a:lnTo>
                  <a:pt x="516" y="1400"/>
                </a:lnTo>
                <a:lnTo>
                  <a:pt x="516" y="1402"/>
                </a:lnTo>
                <a:lnTo>
                  <a:pt x="516" y="1402"/>
                </a:lnTo>
                <a:lnTo>
                  <a:pt x="518" y="1405"/>
                </a:lnTo>
                <a:lnTo>
                  <a:pt x="518" y="1406"/>
                </a:lnTo>
                <a:lnTo>
                  <a:pt x="518" y="1407"/>
                </a:lnTo>
                <a:lnTo>
                  <a:pt x="516" y="1409"/>
                </a:lnTo>
                <a:lnTo>
                  <a:pt x="513" y="1409"/>
                </a:lnTo>
                <a:lnTo>
                  <a:pt x="509" y="1407"/>
                </a:lnTo>
                <a:lnTo>
                  <a:pt x="509" y="1407"/>
                </a:lnTo>
                <a:lnTo>
                  <a:pt x="512" y="1396"/>
                </a:lnTo>
                <a:lnTo>
                  <a:pt x="513" y="1384"/>
                </a:lnTo>
                <a:lnTo>
                  <a:pt x="514" y="1372"/>
                </a:lnTo>
                <a:lnTo>
                  <a:pt x="516" y="1361"/>
                </a:lnTo>
                <a:lnTo>
                  <a:pt x="521" y="1348"/>
                </a:lnTo>
                <a:lnTo>
                  <a:pt x="526" y="1335"/>
                </a:lnTo>
                <a:lnTo>
                  <a:pt x="526" y="1335"/>
                </a:lnTo>
                <a:lnTo>
                  <a:pt x="528" y="1334"/>
                </a:lnTo>
                <a:lnTo>
                  <a:pt x="529" y="1333"/>
                </a:lnTo>
                <a:lnTo>
                  <a:pt x="530" y="1330"/>
                </a:lnTo>
                <a:lnTo>
                  <a:pt x="530" y="1328"/>
                </a:lnTo>
                <a:lnTo>
                  <a:pt x="530" y="1326"/>
                </a:lnTo>
                <a:lnTo>
                  <a:pt x="530" y="1324"/>
                </a:lnTo>
                <a:lnTo>
                  <a:pt x="534" y="1321"/>
                </a:lnTo>
                <a:lnTo>
                  <a:pt x="536" y="1315"/>
                </a:lnTo>
                <a:lnTo>
                  <a:pt x="539" y="1314"/>
                </a:lnTo>
                <a:lnTo>
                  <a:pt x="540" y="1313"/>
                </a:lnTo>
                <a:lnTo>
                  <a:pt x="541" y="1310"/>
                </a:lnTo>
                <a:lnTo>
                  <a:pt x="542" y="1307"/>
                </a:lnTo>
                <a:lnTo>
                  <a:pt x="543" y="1306"/>
                </a:lnTo>
                <a:lnTo>
                  <a:pt x="546" y="1306"/>
                </a:lnTo>
                <a:lnTo>
                  <a:pt x="547" y="1306"/>
                </a:lnTo>
                <a:lnTo>
                  <a:pt x="548" y="1307"/>
                </a:lnTo>
                <a:lnTo>
                  <a:pt x="547" y="1308"/>
                </a:lnTo>
                <a:lnTo>
                  <a:pt x="546" y="1309"/>
                </a:lnTo>
                <a:lnTo>
                  <a:pt x="543" y="1315"/>
                </a:lnTo>
                <a:lnTo>
                  <a:pt x="541" y="1321"/>
                </a:lnTo>
                <a:lnTo>
                  <a:pt x="540" y="1327"/>
                </a:lnTo>
                <a:lnTo>
                  <a:pt x="539" y="1333"/>
                </a:lnTo>
                <a:lnTo>
                  <a:pt x="537" y="1344"/>
                </a:lnTo>
                <a:lnTo>
                  <a:pt x="535" y="1356"/>
                </a:lnTo>
                <a:lnTo>
                  <a:pt x="535" y="1358"/>
                </a:lnTo>
                <a:lnTo>
                  <a:pt x="536" y="1358"/>
                </a:lnTo>
                <a:lnTo>
                  <a:pt x="539" y="1358"/>
                </a:lnTo>
                <a:lnTo>
                  <a:pt x="539" y="1357"/>
                </a:lnTo>
                <a:lnTo>
                  <a:pt x="542" y="1349"/>
                </a:lnTo>
                <a:lnTo>
                  <a:pt x="544" y="1340"/>
                </a:lnTo>
                <a:lnTo>
                  <a:pt x="546" y="1333"/>
                </a:lnTo>
                <a:lnTo>
                  <a:pt x="547" y="1324"/>
                </a:lnTo>
                <a:lnTo>
                  <a:pt x="549" y="1316"/>
                </a:lnTo>
                <a:lnTo>
                  <a:pt x="553" y="1309"/>
                </a:lnTo>
                <a:lnTo>
                  <a:pt x="555" y="1312"/>
                </a:lnTo>
                <a:lnTo>
                  <a:pt x="556" y="1313"/>
                </a:lnTo>
                <a:lnTo>
                  <a:pt x="559" y="1310"/>
                </a:lnTo>
                <a:lnTo>
                  <a:pt x="561" y="1307"/>
                </a:lnTo>
                <a:lnTo>
                  <a:pt x="560" y="1306"/>
                </a:lnTo>
                <a:lnTo>
                  <a:pt x="559" y="1306"/>
                </a:lnTo>
                <a:lnTo>
                  <a:pt x="542" y="1301"/>
                </a:lnTo>
                <a:lnTo>
                  <a:pt x="526" y="1298"/>
                </a:lnTo>
                <a:lnTo>
                  <a:pt x="509" y="1292"/>
                </a:lnTo>
                <a:lnTo>
                  <a:pt x="493" y="1286"/>
                </a:lnTo>
                <a:lnTo>
                  <a:pt x="490" y="1289"/>
                </a:lnTo>
                <a:lnTo>
                  <a:pt x="485" y="1293"/>
                </a:lnTo>
                <a:lnTo>
                  <a:pt x="482" y="1295"/>
                </a:lnTo>
                <a:lnTo>
                  <a:pt x="481" y="1298"/>
                </a:lnTo>
                <a:lnTo>
                  <a:pt x="480" y="1300"/>
                </a:lnTo>
                <a:lnTo>
                  <a:pt x="479" y="1302"/>
                </a:lnTo>
                <a:lnTo>
                  <a:pt x="487" y="1300"/>
                </a:lnTo>
                <a:lnTo>
                  <a:pt x="495" y="1296"/>
                </a:lnTo>
                <a:lnTo>
                  <a:pt x="499" y="1295"/>
                </a:lnTo>
                <a:lnTo>
                  <a:pt x="504" y="1295"/>
                </a:lnTo>
                <a:lnTo>
                  <a:pt x="507" y="1295"/>
                </a:lnTo>
                <a:lnTo>
                  <a:pt x="512" y="1296"/>
                </a:lnTo>
                <a:lnTo>
                  <a:pt x="512" y="1296"/>
                </a:lnTo>
                <a:lnTo>
                  <a:pt x="512" y="1296"/>
                </a:lnTo>
                <a:lnTo>
                  <a:pt x="509" y="1298"/>
                </a:lnTo>
                <a:lnTo>
                  <a:pt x="508" y="1300"/>
                </a:lnTo>
                <a:lnTo>
                  <a:pt x="515" y="1300"/>
                </a:lnTo>
                <a:lnTo>
                  <a:pt x="522" y="1300"/>
                </a:lnTo>
                <a:lnTo>
                  <a:pt x="529" y="1301"/>
                </a:lnTo>
                <a:lnTo>
                  <a:pt x="536" y="1305"/>
                </a:lnTo>
                <a:lnTo>
                  <a:pt x="533" y="1306"/>
                </a:lnTo>
                <a:lnTo>
                  <a:pt x="529" y="1308"/>
                </a:lnTo>
                <a:lnTo>
                  <a:pt x="527" y="1310"/>
                </a:lnTo>
                <a:lnTo>
                  <a:pt x="526" y="1314"/>
                </a:lnTo>
                <a:lnTo>
                  <a:pt x="520" y="1324"/>
                </a:lnTo>
                <a:lnTo>
                  <a:pt x="516" y="1337"/>
                </a:lnTo>
                <a:lnTo>
                  <a:pt x="511" y="1352"/>
                </a:lnTo>
                <a:lnTo>
                  <a:pt x="505" y="1369"/>
                </a:lnTo>
                <a:lnTo>
                  <a:pt x="500" y="1385"/>
                </a:lnTo>
                <a:lnTo>
                  <a:pt x="498" y="1403"/>
                </a:lnTo>
                <a:lnTo>
                  <a:pt x="497" y="1404"/>
                </a:lnTo>
                <a:lnTo>
                  <a:pt x="495" y="1405"/>
                </a:lnTo>
                <a:lnTo>
                  <a:pt x="494" y="1416"/>
                </a:lnTo>
                <a:lnTo>
                  <a:pt x="494" y="1427"/>
                </a:lnTo>
                <a:lnTo>
                  <a:pt x="493" y="1438"/>
                </a:lnTo>
                <a:lnTo>
                  <a:pt x="493" y="1448"/>
                </a:lnTo>
                <a:lnTo>
                  <a:pt x="493" y="1449"/>
                </a:lnTo>
                <a:lnTo>
                  <a:pt x="493" y="1451"/>
                </a:lnTo>
                <a:lnTo>
                  <a:pt x="494" y="1462"/>
                </a:lnTo>
                <a:lnTo>
                  <a:pt x="494" y="1473"/>
                </a:lnTo>
                <a:lnTo>
                  <a:pt x="495" y="1484"/>
                </a:lnTo>
                <a:lnTo>
                  <a:pt x="495" y="1495"/>
                </a:lnTo>
                <a:lnTo>
                  <a:pt x="495" y="1484"/>
                </a:lnTo>
                <a:lnTo>
                  <a:pt x="494" y="1473"/>
                </a:lnTo>
                <a:lnTo>
                  <a:pt x="494" y="1462"/>
                </a:lnTo>
                <a:lnTo>
                  <a:pt x="493" y="1451"/>
                </a:lnTo>
                <a:lnTo>
                  <a:pt x="491" y="1460"/>
                </a:lnTo>
                <a:lnTo>
                  <a:pt x="488" y="1468"/>
                </a:lnTo>
                <a:lnTo>
                  <a:pt x="488" y="1476"/>
                </a:lnTo>
                <a:lnTo>
                  <a:pt x="488" y="1486"/>
                </a:lnTo>
                <a:lnTo>
                  <a:pt x="490" y="1501"/>
                </a:lnTo>
                <a:lnTo>
                  <a:pt x="490" y="1517"/>
                </a:lnTo>
                <a:lnTo>
                  <a:pt x="490" y="1533"/>
                </a:lnTo>
                <a:lnTo>
                  <a:pt x="490" y="1550"/>
                </a:lnTo>
                <a:lnTo>
                  <a:pt x="490" y="1554"/>
                </a:lnTo>
                <a:lnTo>
                  <a:pt x="488" y="1560"/>
                </a:lnTo>
                <a:lnTo>
                  <a:pt x="485" y="1577"/>
                </a:lnTo>
                <a:lnTo>
                  <a:pt x="484" y="1594"/>
                </a:lnTo>
                <a:lnTo>
                  <a:pt x="470" y="1594"/>
                </a:lnTo>
                <a:lnTo>
                  <a:pt x="457" y="1594"/>
                </a:lnTo>
                <a:lnTo>
                  <a:pt x="458" y="1582"/>
                </a:lnTo>
                <a:lnTo>
                  <a:pt x="460" y="1572"/>
                </a:lnTo>
                <a:lnTo>
                  <a:pt x="464" y="1559"/>
                </a:lnTo>
                <a:lnTo>
                  <a:pt x="467" y="1546"/>
                </a:lnTo>
                <a:lnTo>
                  <a:pt x="471" y="1533"/>
                </a:lnTo>
                <a:lnTo>
                  <a:pt x="474" y="1521"/>
                </a:lnTo>
                <a:lnTo>
                  <a:pt x="475" y="1505"/>
                </a:lnTo>
                <a:lnTo>
                  <a:pt x="478" y="1490"/>
                </a:lnTo>
                <a:lnTo>
                  <a:pt x="479" y="1475"/>
                </a:lnTo>
                <a:lnTo>
                  <a:pt x="481" y="1460"/>
                </a:lnTo>
                <a:lnTo>
                  <a:pt x="482" y="1459"/>
                </a:lnTo>
                <a:lnTo>
                  <a:pt x="482" y="1456"/>
                </a:lnTo>
                <a:lnTo>
                  <a:pt x="482" y="1454"/>
                </a:lnTo>
                <a:lnTo>
                  <a:pt x="480" y="1454"/>
                </a:lnTo>
                <a:lnTo>
                  <a:pt x="478" y="1454"/>
                </a:lnTo>
                <a:lnTo>
                  <a:pt x="477" y="1454"/>
                </a:lnTo>
                <a:lnTo>
                  <a:pt x="474" y="1456"/>
                </a:lnTo>
                <a:lnTo>
                  <a:pt x="473" y="1458"/>
                </a:lnTo>
                <a:lnTo>
                  <a:pt x="470" y="1470"/>
                </a:lnTo>
                <a:lnTo>
                  <a:pt x="467" y="1482"/>
                </a:lnTo>
                <a:lnTo>
                  <a:pt x="464" y="1496"/>
                </a:lnTo>
                <a:lnTo>
                  <a:pt x="461" y="1511"/>
                </a:lnTo>
                <a:lnTo>
                  <a:pt x="458" y="1526"/>
                </a:lnTo>
                <a:lnTo>
                  <a:pt x="456" y="1542"/>
                </a:lnTo>
                <a:lnTo>
                  <a:pt x="453" y="1554"/>
                </a:lnTo>
                <a:lnTo>
                  <a:pt x="450" y="1567"/>
                </a:lnTo>
                <a:lnTo>
                  <a:pt x="447" y="1580"/>
                </a:lnTo>
                <a:lnTo>
                  <a:pt x="447" y="1594"/>
                </a:lnTo>
                <a:lnTo>
                  <a:pt x="443" y="1594"/>
                </a:lnTo>
                <a:lnTo>
                  <a:pt x="438" y="1594"/>
                </a:lnTo>
                <a:lnTo>
                  <a:pt x="438" y="1588"/>
                </a:lnTo>
                <a:lnTo>
                  <a:pt x="438" y="1584"/>
                </a:lnTo>
                <a:lnTo>
                  <a:pt x="436" y="1588"/>
                </a:lnTo>
                <a:lnTo>
                  <a:pt x="436" y="1594"/>
                </a:lnTo>
                <a:lnTo>
                  <a:pt x="437" y="1594"/>
                </a:lnTo>
                <a:lnTo>
                  <a:pt x="437" y="1594"/>
                </a:lnTo>
                <a:lnTo>
                  <a:pt x="487" y="1594"/>
                </a:lnTo>
                <a:lnTo>
                  <a:pt x="487" y="1594"/>
                </a:lnTo>
                <a:lnTo>
                  <a:pt x="575" y="1594"/>
                </a:lnTo>
                <a:lnTo>
                  <a:pt x="569" y="1594"/>
                </a:lnTo>
                <a:lnTo>
                  <a:pt x="562" y="1594"/>
                </a:lnTo>
                <a:lnTo>
                  <a:pt x="560" y="1594"/>
                </a:lnTo>
                <a:lnTo>
                  <a:pt x="557" y="1594"/>
                </a:lnTo>
                <a:lnTo>
                  <a:pt x="560" y="1594"/>
                </a:lnTo>
                <a:lnTo>
                  <a:pt x="562" y="1594"/>
                </a:lnTo>
                <a:lnTo>
                  <a:pt x="562" y="1589"/>
                </a:lnTo>
                <a:lnTo>
                  <a:pt x="561" y="1586"/>
                </a:lnTo>
                <a:lnTo>
                  <a:pt x="559" y="1582"/>
                </a:lnTo>
                <a:lnTo>
                  <a:pt x="557" y="1579"/>
                </a:lnTo>
                <a:lnTo>
                  <a:pt x="555" y="1567"/>
                </a:lnTo>
                <a:lnTo>
                  <a:pt x="555" y="1557"/>
                </a:lnTo>
                <a:lnTo>
                  <a:pt x="554" y="1546"/>
                </a:lnTo>
                <a:lnTo>
                  <a:pt x="551" y="1537"/>
                </a:lnTo>
                <a:lnTo>
                  <a:pt x="549" y="1529"/>
                </a:lnTo>
                <a:lnTo>
                  <a:pt x="547" y="1519"/>
                </a:lnTo>
                <a:lnTo>
                  <a:pt x="544" y="1512"/>
                </a:lnTo>
                <a:lnTo>
                  <a:pt x="544" y="1504"/>
                </a:lnTo>
                <a:lnTo>
                  <a:pt x="544" y="1497"/>
                </a:lnTo>
                <a:lnTo>
                  <a:pt x="544" y="1489"/>
                </a:lnTo>
                <a:lnTo>
                  <a:pt x="547" y="1474"/>
                </a:lnTo>
                <a:lnTo>
                  <a:pt x="546" y="1458"/>
                </a:lnTo>
                <a:lnTo>
                  <a:pt x="546" y="1456"/>
                </a:lnTo>
                <a:lnTo>
                  <a:pt x="546" y="1456"/>
                </a:lnTo>
                <a:lnTo>
                  <a:pt x="548" y="1453"/>
                </a:lnTo>
                <a:lnTo>
                  <a:pt x="549" y="1451"/>
                </a:lnTo>
                <a:lnTo>
                  <a:pt x="549" y="1447"/>
                </a:lnTo>
                <a:lnTo>
                  <a:pt x="549" y="1445"/>
                </a:lnTo>
                <a:lnTo>
                  <a:pt x="548" y="1438"/>
                </a:lnTo>
                <a:lnTo>
                  <a:pt x="547" y="1432"/>
                </a:lnTo>
                <a:lnTo>
                  <a:pt x="549" y="1425"/>
                </a:lnTo>
                <a:lnTo>
                  <a:pt x="550" y="1418"/>
                </a:lnTo>
                <a:lnTo>
                  <a:pt x="553" y="1410"/>
                </a:lnTo>
                <a:lnTo>
                  <a:pt x="553" y="1402"/>
                </a:lnTo>
                <a:lnTo>
                  <a:pt x="553" y="1388"/>
                </a:lnTo>
                <a:lnTo>
                  <a:pt x="553" y="1374"/>
                </a:lnTo>
                <a:lnTo>
                  <a:pt x="555" y="1359"/>
                </a:lnTo>
                <a:lnTo>
                  <a:pt x="557" y="1347"/>
                </a:lnTo>
                <a:lnTo>
                  <a:pt x="563" y="1330"/>
                </a:lnTo>
                <a:lnTo>
                  <a:pt x="570" y="1315"/>
                </a:lnTo>
                <a:lnTo>
                  <a:pt x="571" y="1313"/>
                </a:lnTo>
                <a:lnTo>
                  <a:pt x="574" y="1312"/>
                </a:lnTo>
                <a:lnTo>
                  <a:pt x="575" y="1312"/>
                </a:lnTo>
                <a:lnTo>
                  <a:pt x="576" y="1312"/>
                </a:lnTo>
                <a:lnTo>
                  <a:pt x="580" y="1314"/>
                </a:lnTo>
                <a:lnTo>
                  <a:pt x="583" y="1315"/>
                </a:lnTo>
                <a:lnTo>
                  <a:pt x="584" y="1316"/>
                </a:lnTo>
                <a:lnTo>
                  <a:pt x="584" y="1317"/>
                </a:lnTo>
                <a:lnTo>
                  <a:pt x="583" y="1320"/>
                </a:lnTo>
                <a:lnTo>
                  <a:pt x="582" y="1322"/>
                </a:lnTo>
                <a:lnTo>
                  <a:pt x="577" y="1328"/>
                </a:lnTo>
                <a:lnTo>
                  <a:pt x="576" y="1335"/>
                </a:lnTo>
                <a:lnTo>
                  <a:pt x="570" y="1355"/>
                </a:lnTo>
                <a:lnTo>
                  <a:pt x="566" y="1374"/>
                </a:lnTo>
                <a:lnTo>
                  <a:pt x="563" y="1393"/>
                </a:lnTo>
                <a:lnTo>
                  <a:pt x="562" y="1413"/>
                </a:lnTo>
                <a:lnTo>
                  <a:pt x="560" y="1416"/>
                </a:lnTo>
                <a:lnTo>
                  <a:pt x="559" y="1418"/>
                </a:lnTo>
                <a:lnTo>
                  <a:pt x="559" y="1432"/>
                </a:lnTo>
                <a:lnTo>
                  <a:pt x="559" y="1446"/>
                </a:lnTo>
                <a:lnTo>
                  <a:pt x="560" y="1460"/>
                </a:lnTo>
                <a:lnTo>
                  <a:pt x="562" y="1474"/>
                </a:lnTo>
                <a:lnTo>
                  <a:pt x="563" y="1475"/>
                </a:lnTo>
                <a:lnTo>
                  <a:pt x="563" y="1477"/>
                </a:lnTo>
                <a:lnTo>
                  <a:pt x="564" y="1480"/>
                </a:lnTo>
                <a:lnTo>
                  <a:pt x="567" y="1481"/>
                </a:lnTo>
                <a:lnTo>
                  <a:pt x="568" y="1490"/>
                </a:lnTo>
                <a:lnTo>
                  <a:pt x="568" y="1500"/>
                </a:lnTo>
                <a:lnTo>
                  <a:pt x="567" y="1502"/>
                </a:lnTo>
                <a:lnTo>
                  <a:pt x="564" y="1504"/>
                </a:lnTo>
                <a:lnTo>
                  <a:pt x="563" y="1505"/>
                </a:lnTo>
                <a:lnTo>
                  <a:pt x="562" y="1507"/>
                </a:lnTo>
                <a:lnTo>
                  <a:pt x="562" y="1508"/>
                </a:lnTo>
                <a:lnTo>
                  <a:pt x="563" y="1510"/>
                </a:lnTo>
                <a:lnTo>
                  <a:pt x="566" y="1519"/>
                </a:lnTo>
                <a:lnTo>
                  <a:pt x="567" y="1529"/>
                </a:lnTo>
                <a:lnTo>
                  <a:pt x="568" y="1538"/>
                </a:lnTo>
                <a:lnTo>
                  <a:pt x="569" y="1547"/>
                </a:lnTo>
                <a:lnTo>
                  <a:pt x="571" y="1565"/>
                </a:lnTo>
                <a:lnTo>
                  <a:pt x="574" y="1581"/>
                </a:lnTo>
                <a:lnTo>
                  <a:pt x="575" y="1587"/>
                </a:lnTo>
                <a:lnTo>
                  <a:pt x="575" y="1594"/>
                </a:lnTo>
                <a:lnTo>
                  <a:pt x="937" y="1594"/>
                </a:lnTo>
                <a:lnTo>
                  <a:pt x="936" y="1584"/>
                </a:lnTo>
                <a:lnTo>
                  <a:pt x="936" y="1573"/>
                </a:lnTo>
                <a:lnTo>
                  <a:pt x="936" y="1563"/>
                </a:lnTo>
                <a:lnTo>
                  <a:pt x="935" y="1552"/>
                </a:lnTo>
                <a:lnTo>
                  <a:pt x="936" y="1549"/>
                </a:lnTo>
                <a:lnTo>
                  <a:pt x="937" y="1545"/>
                </a:lnTo>
                <a:lnTo>
                  <a:pt x="937" y="1545"/>
                </a:lnTo>
                <a:lnTo>
                  <a:pt x="939" y="1545"/>
                </a:lnTo>
                <a:lnTo>
                  <a:pt x="941" y="1544"/>
                </a:lnTo>
                <a:lnTo>
                  <a:pt x="942" y="1542"/>
                </a:lnTo>
                <a:lnTo>
                  <a:pt x="943" y="1539"/>
                </a:lnTo>
                <a:lnTo>
                  <a:pt x="944" y="1537"/>
                </a:lnTo>
                <a:lnTo>
                  <a:pt x="948" y="1529"/>
                </a:lnTo>
                <a:lnTo>
                  <a:pt x="951" y="1522"/>
                </a:lnTo>
                <a:lnTo>
                  <a:pt x="953" y="1519"/>
                </a:lnTo>
                <a:lnTo>
                  <a:pt x="953" y="1517"/>
                </a:lnTo>
                <a:lnTo>
                  <a:pt x="951" y="1515"/>
                </a:lnTo>
                <a:lnTo>
                  <a:pt x="949" y="1514"/>
                </a:lnTo>
                <a:lnTo>
                  <a:pt x="948" y="1515"/>
                </a:lnTo>
                <a:lnTo>
                  <a:pt x="947" y="1517"/>
                </a:lnTo>
                <a:lnTo>
                  <a:pt x="948" y="1515"/>
                </a:lnTo>
                <a:lnTo>
                  <a:pt x="949" y="1514"/>
                </a:lnTo>
                <a:lnTo>
                  <a:pt x="950" y="1511"/>
                </a:lnTo>
                <a:lnTo>
                  <a:pt x="951" y="1510"/>
                </a:lnTo>
                <a:lnTo>
                  <a:pt x="953" y="1512"/>
                </a:lnTo>
                <a:lnTo>
                  <a:pt x="955" y="1515"/>
                </a:lnTo>
                <a:lnTo>
                  <a:pt x="958" y="1504"/>
                </a:lnTo>
                <a:lnTo>
                  <a:pt x="962" y="1495"/>
                </a:lnTo>
                <a:lnTo>
                  <a:pt x="963" y="1486"/>
                </a:lnTo>
                <a:lnTo>
                  <a:pt x="964" y="1476"/>
                </a:lnTo>
                <a:lnTo>
                  <a:pt x="964" y="1467"/>
                </a:lnTo>
                <a:lnTo>
                  <a:pt x="962" y="1458"/>
                </a:lnTo>
                <a:lnTo>
                  <a:pt x="962" y="1455"/>
                </a:lnTo>
                <a:lnTo>
                  <a:pt x="962" y="1454"/>
                </a:lnTo>
                <a:close/>
                <a:moveTo>
                  <a:pt x="942" y="1561"/>
                </a:moveTo>
                <a:lnTo>
                  <a:pt x="942" y="1556"/>
                </a:lnTo>
                <a:lnTo>
                  <a:pt x="942" y="1547"/>
                </a:lnTo>
                <a:lnTo>
                  <a:pt x="939" y="1551"/>
                </a:lnTo>
                <a:lnTo>
                  <a:pt x="937" y="1554"/>
                </a:lnTo>
                <a:lnTo>
                  <a:pt x="937" y="1558"/>
                </a:lnTo>
                <a:lnTo>
                  <a:pt x="937" y="1560"/>
                </a:lnTo>
                <a:lnTo>
                  <a:pt x="940" y="1568"/>
                </a:lnTo>
                <a:lnTo>
                  <a:pt x="941" y="1577"/>
                </a:lnTo>
                <a:lnTo>
                  <a:pt x="940" y="1586"/>
                </a:lnTo>
                <a:lnTo>
                  <a:pt x="940" y="1594"/>
                </a:lnTo>
                <a:lnTo>
                  <a:pt x="940" y="1594"/>
                </a:lnTo>
                <a:lnTo>
                  <a:pt x="939" y="1594"/>
                </a:lnTo>
                <a:lnTo>
                  <a:pt x="947" y="1594"/>
                </a:lnTo>
                <a:lnTo>
                  <a:pt x="947" y="1582"/>
                </a:lnTo>
                <a:lnTo>
                  <a:pt x="947" y="1572"/>
                </a:lnTo>
                <a:lnTo>
                  <a:pt x="943" y="1570"/>
                </a:lnTo>
                <a:lnTo>
                  <a:pt x="942" y="1567"/>
                </a:lnTo>
                <a:lnTo>
                  <a:pt x="942" y="1565"/>
                </a:lnTo>
                <a:lnTo>
                  <a:pt x="942" y="1561"/>
                </a:lnTo>
                <a:close/>
                <a:moveTo>
                  <a:pt x="810" y="714"/>
                </a:moveTo>
                <a:lnTo>
                  <a:pt x="808" y="714"/>
                </a:lnTo>
                <a:lnTo>
                  <a:pt x="808" y="714"/>
                </a:lnTo>
                <a:lnTo>
                  <a:pt x="806" y="715"/>
                </a:lnTo>
                <a:lnTo>
                  <a:pt x="806" y="717"/>
                </a:lnTo>
                <a:lnTo>
                  <a:pt x="804" y="719"/>
                </a:lnTo>
                <a:lnTo>
                  <a:pt x="802" y="720"/>
                </a:lnTo>
                <a:lnTo>
                  <a:pt x="802" y="722"/>
                </a:lnTo>
                <a:lnTo>
                  <a:pt x="799" y="722"/>
                </a:lnTo>
                <a:lnTo>
                  <a:pt x="802" y="722"/>
                </a:lnTo>
                <a:lnTo>
                  <a:pt x="802" y="720"/>
                </a:lnTo>
                <a:lnTo>
                  <a:pt x="801" y="720"/>
                </a:lnTo>
                <a:lnTo>
                  <a:pt x="798" y="720"/>
                </a:lnTo>
                <a:lnTo>
                  <a:pt x="798" y="721"/>
                </a:lnTo>
                <a:lnTo>
                  <a:pt x="798" y="724"/>
                </a:lnTo>
                <a:lnTo>
                  <a:pt x="797" y="724"/>
                </a:lnTo>
                <a:lnTo>
                  <a:pt x="797" y="725"/>
                </a:lnTo>
                <a:lnTo>
                  <a:pt x="797" y="726"/>
                </a:lnTo>
                <a:lnTo>
                  <a:pt x="796" y="727"/>
                </a:lnTo>
                <a:lnTo>
                  <a:pt x="797" y="726"/>
                </a:lnTo>
                <a:lnTo>
                  <a:pt x="797" y="725"/>
                </a:lnTo>
                <a:lnTo>
                  <a:pt x="796" y="725"/>
                </a:lnTo>
                <a:lnTo>
                  <a:pt x="794" y="725"/>
                </a:lnTo>
                <a:lnTo>
                  <a:pt x="794" y="726"/>
                </a:lnTo>
                <a:lnTo>
                  <a:pt x="794" y="728"/>
                </a:lnTo>
                <a:lnTo>
                  <a:pt x="792" y="728"/>
                </a:lnTo>
                <a:lnTo>
                  <a:pt x="792" y="728"/>
                </a:lnTo>
                <a:lnTo>
                  <a:pt x="791" y="729"/>
                </a:lnTo>
                <a:lnTo>
                  <a:pt x="790" y="729"/>
                </a:lnTo>
                <a:lnTo>
                  <a:pt x="789" y="731"/>
                </a:lnTo>
                <a:lnTo>
                  <a:pt x="788" y="732"/>
                </a:lnTo>
                <a:lnTo>
                  <a:pt x="788" y="732"/>
                </a:lnTo>
                <a:lnTo>
                  <a:pt x="788" y="734"/>
                </a:lnTo>
                <a:lnTo>
                  <a:pt x="787" y="735"/>
                </a:lnTo>
                <a:lnTo>
                  <a:pt x="788" y="734"/>
                </a:lnTo>
                <a:lnTo>
                  <a:pt x="788" y="732"/>
                </a:lnTo>
                <a:lnTo>
                  <a:pt x="787" y="732"/>
                </a:lnTo>
                <a:lnTo>
                  <a:pt x="785" y="733"/>
                </a:lnTo>
                <a:lnTo>
                  <a:pt x="784" y="734"/>
                </a:lnTo>
                <a:lnTo>
                  <a:pt x="784" y="736"/>
                </a:lnTo>
                <a:lnTo>
                  <a:pt x="783" y="739"/>
                </a:lnTo>
                <a:lnTo>
                  <a:pt x="782" y="740"/>
                </a:lnTo>
                <a:lnTo>
                  <a:pt x="783" y="739"/>
                </a:lnTo>
                <a:lnTo>
                  <a:pt x="784" y="736"/>
                </a:lnTo>
                <a:lnTo>
                  <a:pt x="782" y="736"/>
                </a:lnTo>
                <a:lnTo>
                  <a:pt x="781" y="738"/>
                </a:lnTo>
                <a:lnTo>
                  <a:pt x="780" y="739"/>
                </a:lnTo>
                <a:lnTo>
                  <a:pt x="780" y="741"/>
                </a:lnTo>
                <a:lnTo>
                  <a:pt x="780" y="741"/>
                </a:lnTo>
                <a:lnTo>
                  <a:pt x="777" y="741"/>
                </a:lnTo>
                <a:lnTo>
                  <a:pt x="775" y="742"/>
                </a:lnTo>
                <a:lnTo>
                  <a:pt x="775" y="743"/>
                </a:lnTo>
                <a:lnTo>
                  <a:pt x="775" y="746"/>
                </a:lnTo>
                <a:lnTo>
                  <a:pt x="775" y="746"/>
                </a:lnTo>
                <a:lnTo>
                  <a:pt x="772" y="746"/>
                </a:lnTo>
                <a:lnTo>
                  <a:pt x="771" y="747"/>
                </a:lnTo>
                <a:lnTo>
                  <a:pt x="770" y="748"/>
                </a:lnTo>
                <a:lnTo>
                  <a:pt x="770" y="749"/>
                </a:lnTo>
                <a:lnTo>
                  <a:pt x="767" y="752"/>
                </a:lnTo>
                <a:lnTo>
                  <a:pt x="765" y="754"/>
                </a:lnTo>
                <a:lnTo>
                  <a:pt x="761" y="756"/>
                </a:lnTo>
                <a:lnTo>
                  <a:pt x="756" y="760"/>
                </a:lnTo>
                <a:lnTo>
                  <a:pt x="753" y="764"/>
                </a:lnTo>
                <a:lnTo>
                  <a:pt x="750" y="769"/>
                </a:lnTo>
                <a:lnTo>
                  <a:pt x="740" y="782"/>
                </a:lnTo>
                <a:lnTo>
                  <a:pt x="730" y="795"/>
                </a:lnTo>
                <a:lnTo>
                  <a:pt x="727" y="798"/>
                </a:lnTo>
                <a:lnTo>
                  <a:pt x="723" y="802"/>
                </a:lnTo>
                <a:lnTo>
                  <a:pt x="722" y="803"/>
                </a:lnTo>
                <a:lnTo>
                  <a:pt x="721" y="804"/>
                </a:lnTo>
                <a:lnTo>
                  <a:pt x="719" y="803"/>
                </a:lnTo>
                <a:lnTo>
                  <a:pt x="719" y="802"/>
                </a:lnTo>
                <a:lnTo>
                  <a:pt x="720" y="795"/>
                </a:lnTo>
                <a:lnTo>
                  <a:pt x="721" y="788"/>
                </a:lnTo>
                <a:lnTo>
                  <a:pt x="723" y="781"/>
                </a:lnTo>
                <a:lnTo>
                  <a:pt x="728" y="775"/>
                </a:lnTo>
                <a:lnTo>
                  <a:pt x="732" y="768"/>
                </a:lnTo>
                <a:lnTo>
                  <a:pt x="737" y="762"/>
                </a:lnTo>
                <a:lnTo>
                  <a:pt x="748" y="752"/>
                </a:lnTo>
                <a:lnTo>
                  <a:pt x="760" y="741"/>
                </a:lnTo>
                <a:lnTo>
                  <a:pt x="774" y="731"/>
                </a:lnTo>
                <a:lnTo>
                  <a:pt x="789" y="720"/>
                </a:lnTo>
                <a:lnTo>
                  <a:pt x="795" y="717"/>
                </a:lnTo>
                <a:lnTo>
                  <a:pt x="799" y="713"/>
                </a:lnTo>
                <a:lnTo>
                  <a:pt x="802" y="711"/>
                </a:lnTo>
                <a:lnTo>
                  <a:pt x="805" y="710"/>
                </a:lnTo>
                <a:lnTo>
                  <a:pt x="809" y="710"/>
                </a:lnTo>
                <a:lnTo>
                  <a:pt x="812" y="710"/>
                </a:lnTo>
                <a:lnTo>
                  <a:pt x="812" y="707"/>
                </a:lnTo>
                <a:lnTo>
                  <a:pt x="813" y="707"/>
                </a:lnTo>
                <a:lnTo>
                  <a:pt x="815" y="707"/>
                </a:lnTo>
                <a:lnTo>
                  <a:pt x="816" y="710"/>
                </a:lnTo>
                <a:lnTo>
                  <a:pt x="817" y="710"/>
                </a:lnTo>
                <a:lnTo>
                  <a:pt x="818" y="708"/>
                </a:lnTo>
                <a:lnTo>
                  <a:pt x="817" y="710"/>
                </a:lnTo>
                <a:lnTo>
                  <a:pt x="816" y="710"/>
                </a:lnTo>
                <a:lnTo>
                  <a:pt x="816" y="710"/>
                </a:lnTo>
                <a:lnTo>
                  <a:pt x="815" y="712"/>
                </a:lnTo>
                <a:lnTo>
                  <a:pt x="812" y="713"/>
                </a:lnTo>
                <a:lnTo>
                  <a:pt x="815" y="712"/>
                </a:lnTo>
                <a:lnTo>
                  <a:pt x="816" y="710"/>
                </a:lnTo>
                <a:lnTo>
                  <a:pt x="813" y="710"/>
                </a:lnTo>
                <a:lnTo>
                  <a:pt x="812" y="710"/>
                </a:lnTo>
                <a:lnTo>
                  <a:pt x="811" y="712"/>
                </a:lnTo>
                <a:lnTo>
                  <a:pt x="811" y="714"/>
                </a:lnTo>
                <a:lnTo>
                  <a:pt x="810" y="714"/>
                </a:lnTo>
                <a:lnTo>
                  <a:pt x="810" y="714"/>
                </a:lnTo>
                <a:lnTo>
                  <a:pt x="810" y="714"/>
                </a:lnTo>
                <a:close/>
                <a:moveTo>
                  <a:pt x="521" y="1379"/>
                </a:moveTo>
                <a:lnTo>
                  <a:pt x="522" y="1381"/>
                </a:lnTo>
                <a:lnTo>
                  <a:pt x="522" y="1381"/>
                </a:lnTo>
                <a:lnTo>
                  <a:pt x="523" y="1381"/>
                </a:lnTo>
                <a:lnTo>
                  <a:pt x="523" y="1379"/>
                </a:lnTo>
                <a:lnTo>
                  <a:pt x="523" y="1379"/>
                </a:lnTo>
                <a:lnTo>
                  <a:pt x="523" y="1378"/>
                </a:lnTo>
                <a:lnTo>
                  <a:pt x="522" y="1378"/>
                </a:lnTo>
                <a:lnTo>
                  <a:pt x="521" y="1379"/>
                </a:lnTo>
                <a:close/>
                <a:moveTo>
                  <a:pt x="1041" y="782"/>
                </a:moveTo>
                <a:lnTo>
                  <a:pt x="1041" y="782"/>
                </a:lnTo>
                <a:lnTo>
                  <a:pt x="1041" y="782"/>
                </a:lnTo>
                <a:lnTo>
                  <a:pt x="1027" y="788"/>
                </a:lnTo>
                <a:lnTo>
                  <a:pt x="1013" y="794"/>
                </a:lnTo>
                <a:lnTo>
                  <a:pt x="1008" y="795"/>
                </a:lnTo>
                <a:lnTo>
                  <a:pt x="1002" y="798"/>
                </a:lnTo>
                <a:lnTo>
                  <a:pt x="1002" y="798"/>
                </a:lnTo>
                <a:lnTo>
                  <a:pt x="997" y="799"/>
                </a:lnTo>
                <a:lnTo>
                  <a:pt x="991" y="802"/>
                </a:lnTo>
                <a:lnTo>
                  <a:pt x="983" y="804"/>
                </a:lnTo>
                <a:lnTo>
                  <a:pt x="976" y="805"/>
                </a:lnTo>
                <a:lnTo>
                  <a:pt x="968" y="806"/>
                </a:lnTo>
                <a:lnTo>
                  <a:pt x="960" y="804"/>
                </a:lnTo>
                <a:lnTo>
                  <a:pt x="970" y="802"/>
                </a:lnTo>
                <a:lnTo>
                  <a:pt x="981" y="799"/>
                </a:lnTo>
                <a:lnTo>
                  <a:pt x="983" y="798"/>
                </a:lnTo>
                <a:lnTo>
                  <a:pt x="984" y="796"/>
                </a:lnTo>
                <a:lnTo>
                  <a:pt x="985" y="795"/>
                </a:lnTo>
                <a:lnTo>
                  <a:pt x="986" y="795"/>
                </a:lnTo>
                <a:lnTo>
                  <a:pt x="989" y="792"/>
                </a:lnTo>
                <a:lnTo>
                  <a:pt x="990" y="791"/>
                </a:lnTo>
                <a:lnTo>
                  <a:pt x="989" y="792"/>
                </a:lnTo>
                <a:lnTo>
                  <a:pt x="986" y="795"/>
                </a:lnTo>
                <a:lnTo>
                  <a:pt x="990" y="795"/>
                </a:lnTo>
                <a:lnTo>
                  <a:pt x="992" y="795"/>
                </a:lnTo>
                <a:lnTo>
                  <a:pt x="995" y="794"/>
                </a:lnTo>
                <a:lnTo>
                  <a:pt x="996" y="791"/>
                </a:lnTo>
                <a:lnTo>
                  <a:pt x="997" y="790"/>
                </a:lnTo>
                <a:lnTo>
                  <a:pt x="999" y="790"/>
                </a:lnTo>
                <a:lnTo>
                  <a:pt x="999" y="789"/>
                </a:lnTo>
                <a:lnTo>
                  <a:pt x="1001" y="788"/>
                </a:lnTo>
                <a:lnTo>
                  <a:pt x="999" y="789"/>
                </a:lnTo>
                <a:lnTo>
                  <a:pt x="999" y="790"/>
                </a:lnTo>
                <a:lnTo>
                  <a:pt x="1001" y="790"/>
                </a:lnTo>
                <a:lnTo>
                  <a:pt x="1002" y="789"/>
                </a:lnTo>
                <a:lnTo>
                  <a:pt x="1005" y="787"/>
                </a:lnTo>
                <a:lnTo>
                  <a:pt x="1010" y="785"/>
                </a:lnTo>
                <a:lnTo>
                  <a:pt x="1009" y="781"/>
                </a:lnTo>
                <a:lnTo>
                  <a:pt x="1008" y="777"/>
                </a:lnTo>
                <a:lnTo>
                  <a:pt x="1005" y="774"/>
                </a:lnTo>
                <a:lnTo>
                  <a:pt x="1002" y="770"/>
                </a:lnTo>
                <a:lnTo>
                  <a:pt x="1005" y="774"/>
                </a:lnTo>
                <a:lnTo>
                  <a:pt x="1008" y="777"/>
                </a:lnTo>
                <a:lnTo>
                  <a:pt x="1009" y="781"/>
                </a:lnTo>
                <a:lnTo>
                  <a:pt x="1010" y="785"/>
                </a:lnTo>
                <a:lnTo>
                  <a:pt x="1016" y="784"/>
                </a:lnTo>
                <a:lnTo>
                  <a:pt x="1020" y="782"/>
                </a:lnTo>
                <a:lnTo>
                  <a:pt x="1024" y="780"/>
                </a:lnTo>
                <a:lnTo>
                  <a:pt x="1027" y="776"/>
                </a:lnTo>
                <a:lnTo>
                  <a:pt x="1033" y="767"/>
                </a:lnTo>
                <a:lnTo>
                  <a:pt x="1039" y="759"/>
                </a:lnTo>
                <a:lnTo>
                  <a:pt x="1040" y="757"/>
                </a:lnTo>
                <a:lnTo>
                  <a:pt x="1039" y="756"/>
                </a:lnTo>
                <a:lnTo>
                  <a:pt x="1039" y="752"/>
                </a:lnTo>
                <a:lnTo>
                  <a:pt x="1038" y="747"/>
                </a:lnTo>
                <a:lnTo>
                  <a:pt x="1038" y="745"/>
                </a:lnTo>
                <a:lnTo>
                  <a:pt x="1037" y="742"/>
                </a:lnTo>
                <a:lnTo>
                  <a:pt x="1034" y="741"/>
                </a:lnTo>
                <a:lnTo>
                  <a:pt x="1032" y="740"/>
                </a:lnTo>
                <a:lnTo>
                  <a:pt x="1031" y="738"/>
                </a:lnTo>
                <a:lnTo>
                  <a:pt x="1030" y="735"/>
                </a:lnTo>
                <a:lnTo>
                  <a:pt x="1027" y="731"/>
                </a:lnTo>
                <a:lnTo>
                  <a:pt x="1025" y="726"/>
                </a:lnTo>
                <a:lnTo>
                  <a:pt x="1020" y="722"/>
                </a:lnTo>
                <a:lnTo>
                  <a:pt x="1017" y="718"/>
                </a:lnTo>
                <a:lnTo>
                  <a:pt x="1012" y="715"/>
                </a:lnTo>
                <a:lnTo>
                  <a:pt x="1010" y="711"/>
                </a:lnTo>
                <a:lnTo>
                  <a:pt x="1013" y="711"/>
                </a:lnTo>
                <a:lnTo>
                  <a:pt x="1017" y="711"/>
                </a:lnTo>
                <a:lnTo>
                  <a:pt x="1017" y="708"/>
                </a:lnTo>
                <a:lnTo>
                  <a:pt x="1016" y="707"/>
                </a:lnTo>
                <a:lnTo>
                  <a:pt x="1015" y="706"/>
                </a:lnTo>
                <a:lnTo>
                  <a:pt x="1013" y="705"/>
                </a:lnTo>
                <a:lnTo>
                  <a:pt x="1010" y="703"/>
                </a:lnTo>
                <a:lnTo>
                  <a:pt x="1008" y="701"/>
                </a:lnTo>
                <a:lnTo>
                  <a:pt x="1004" y="700"/>
                </a:lnTo>
                <a:lnTo>
                  <a:pt x="1003" y="698"/>
                </a:lnTo>
                <a:lnTo>
                  <a:pt x="1004" y="696"/>
                </a:lnTo>
                <a:lnTo>
                  <a:pt x="1005" y="693"/>
                </a:lnTo>
                <a:lnTo>
                  <a:pt x="1006" y="693"/>
                </a:lnTo>
                <a:lnTo>
                  <a:pt x="1009" y="692"/>
                </a:lnTo>
                <a:lnTo>
                  <a:pt x="1009" y="691"/>
                </a:lnTo>
                <a:lnTo>
                  <a:pt x="1009" y="689"/>
                </a:lnTo>
                <a:lnTo>
                  <a:pt x="1006" y="686"/>
                </a:lnTo>
                <a:lnTo>
                  <a:pt x="1004" y="684"/>
                </a:lnTo>
                <a:lnTo>
                  <a:pt x="1002" y="683"/>
                </a:lnTo>
                <a:lnTo>
                  <a:pt x="999" y="683"/>
                </a:lnTo>
                <a:lnTo>
                  <a:pt x="998" y="685"/>
                </a:lnTo>
                <a:lnTo>
                  <a:pt x="996" y="685"/>
                </a:lnTo>
                <a:lnTo>
                  <a:pt x="995" y="685"/>
                </a:lnTo>
                <a:lnTo>
                  <a:pt x="994" y="685"/>
                </a:lnTo>
                <a:lnTo>
                  <a:pt x="990" y="683"/>
                </a:lnTo>
                <a:lnTo>
                  <a:pt x="988" y="682"/>
                </a:lnTo>
                <a:lnTo>
                  <a:pt x="985" y="682"/>
                </a:lnTo>
                <a:lnTo>
                  <a:pt x="984" y="680"/>
                </a:lnTo>
                <a:lnTo>
                  <a:pt x="983" y="679"/>
                </a:lnTo>
                <a:lnTo>
                  <a:pt x="983" y="678"/>
                </a:lnTo>
                <a:lnTo>
                  <a:pt x="984" y="676"/>
                </a:lnTo>
                <a:lnTo>
                  <a:pt x="986" y="676"/>
                </a:lnTo>
                <a:lnTo>
                  <a:pt x="988" y="676"/>
                </a:lnTo>
                <a:lnTo>
                  <a:pt x="989" y="677"/>
                </a:lnTo>
                <a:lnTo>
                  <a:pt x="992" y="678"/>
                </a:lnTo>
                <a:lnTo>
                  <a:pt x="996" y="678"/>
                </a:lnTo>
                <a:lnTo>
                  <a:pt x="998" y="676"/>
                </a:lnTo>
                <a:lnTo>
                  <a:pt x="1002" y="675"/>
                </a:lnTo>
                <a:lnTo>
                  <a:pt x="1005" y="675"/>
                </a:lnTo>
                <a:lnTo>
                  <a:pt x="1008" y="676"/>
                </a:lnTo>
                <a:lnTo>
                  <a:pt x="1013" y="678"/>
                </a:lnTo>
                <a:lnTo>
                  <a:pt x="1019" y="682"/>
                </a:lnTo>
                <a:lnTo>
                  <a:pt x="1019" y="677"/>
                </a:lnTo>
                <a:lnTo>
                  <a:pt x="1018" y="673"/>
                </a:lnTo>
                <a:lnTo>
                  <a:pt x="1017" y="672"/>
                </a:lnTo>
                <a:lnTo>
                  <a:pt x="1016" y="671"/>
                </a:lnTo>
                <a:lnTo>
                  <a:pt x="1010" y="664"/>
                </a:lnTo>
                <a:lnTo>
                  <a:pt x="1004" y="658"/>
                </a:lnTo>
                <a:lnTo>
                  <a:pt x="1001" y="656"/>
                </a:lnTo>
                <a:lnTo>
                  <a:pt x="997" y="655"/>
                </a:lnTo>
                <a:lnTo>
                  <a:pt x="992" y="652"/>
                </a:lnTo>
                <a:lnTo>
                  <a:pt x="988" y="652"/>
                </a:lnTo>
                <a:lnTo>
                  <a:pt x="979" y="651"/>
                </a:lnTo>
                <a:lnTo>
                  <a:pt x="972" y="652"/>
                </a:lnTo>
                <a:lnTo>
                  <a:pt x="964" y="654"/>
                </a:lnTo>
                <a:lnTo>
                  <a:pt x="956" y="657"/>
                </a:lnTo>
                <a:lnTo>
                  <a:pt x="953" y="658"/>
                </a:lnTo>
                <a:lnTo>
                  <a:pt x="948" y="658"/>
                </a:lnTo>
                <a:lnTo>
                  <a:pt x="944" y="661"/>
                </a:lnTo>
                <a:lnTo>
                  <a:pt x="942" y="664"/>
                </a:lnTo>
                <a:lnTo>
                  <a:pt x="947" y="664"/>
                </a:lnTo>
                <a:lnTo>
                  <a:pt x="951" y="663"/>
                </a:lnTo>
                <a:lnTo>
                  <a:pt x="947" y="664"/>
                </a:lnTo>
                <a:lnTo>
                  <a:pt x="942" y="664"/>
                </a:lnTo>
                <a:lnTo>
                  <a:pt x="940" y="664"/>
                </a:lnTo>
                <a:lnTo>
                  <a:pt x="937" y="664"/>
                </a:lnTo>
                <a:lnTo>
                  <a:pt x="937" y="664"/>
                </a:lnTo>
                <a:lnTo>
                  <a:pt x="934" y="664"/>
                </a:lnTo>
                <a:lnTo>
                  <a:pt x="930" y="664"/>
                </a:lnTo>
                <a:lnTo>
                  <a:pt x="927" y="665"/>
                </a:lnTo>
                <a:lnTo>
                  <a:pt x="923" y="669"/>
                </a:lnTo>
                <a:lnTo>
                  <a:pt x="922" y="669"/>
                </a:lnTo>
                <a:lnTo>
                  <a:pt x="920" y="669"/>
                </a:lnTo>
                <a:lnTo>
                  <a:pt x="918" y="669"/>
                </a:lnTo>
                <a:lnTo>
                  <a:pt x="916" y="669"/>
                </a:lnTo>
                <a:lnTo>
                  <a:pt x="915" y="668"/>
                </a:lnTo>
                <a:lnTo>
                  <a:pt x="915" y="665"/>
                </a:lnTo>
                <a:lnTo>
                  <a:pt x="934" y="661"/>
                </a:lnTo>
                <a:lnTo>
                  <a:pt x="953" y="654"/>
                </a:lnTo>
                <a:lnTo>
                  <a:pt x="970" y="647"/>
                </a:lnTo>
                <a:lnTo>
                  <a:pt x="989" y="638"/>
                </a:lnTo>
                <a:lnTo>
                  <a:pt x="981" y="636"/>
                </a:lnTo>
                <a:lnTo>
                  <a:pt x="972" y="636"/>
                </a:lnTo>
                <a:lnTo>
                  <a:pt x="957" y="638"/>
                </a:lnTo>
                <a:lnTo>
                  <a:pt x="942" y="638"/>
                </a:lnTo>
                <a:lnTo>
                  <a:pt x="928" y="638"/>
                </a:lnTo>
                <a:lnTo>
                  <a:pt x="914" y="638"/>
                </a:lnTo>
                <a:lnTo>
                  <a:pt x="900" y="638"/>
                </a:lnTo>
                <a:lnTo>
                  <a:pt x="886" y="639"/>
                </a:lnTo>
                <a:lnTo>
                  <a:pt x="877" y="641"/>
                </a:lnTo>
                <a:lnTo>
                  <a:pt x="867" y="643"/>
                </a:lnTo>
                <a:lnTo>
                  <a:pt x="858" y="645"/>
                </a:lnTo>
                <a:lnTo>
                  <a:pt x="849" y="647"/>
                </a:lnTo>
                <a:lnTo>
                  <a:pt x="845" y="648"/>
                </a:lnTo>
                <a:lnTo>
                  <a:pt x="844" y="650"/>
                </a:lnTo>
                <a:lnTo>
                  <a:pt x="843" y="650"/>
                </a:lnTo>
                <a:lnTo>
                  <a:pt x="840" y="650"/>
                </a:lnTo>
                <a:lnTo>
                  <a:pt x="839" y="650"/>
                </a:lnTo>
                <a:lnTo>
                  <a:pt x="837" y="650"/>
                </a:lnTo>
                <a:lnTo>
                  <a:pt x="823" y="655"/>
                </a:lnTo>
                <a:lnTo>
                  <a:pt x="809" y="659"/>
                </a:lnTo>
                <a:lnTo>
                  <a:pt x="795" y="664"/>
                </a:lnTo>
                <a:lnTo>
                  <a:pt x="781" y="670"/>
                </a:lnTo>
                <a:lnTo>
                  <a:pt x="777" y="671"/>
                </a:lnTo>
                <a:lnTo>
                  <a:pt x="772" y="672"/>
                </a:lnTo>
                <a:lnTo>
                  <a:pt x="769" y="675"/>
                </a:lnTo>
                <a:lnTo>
                  <a:pt x="767" y="677"/>
                </a:lnTo>
                <a:lnTo>
                  <a:pt x="765" y="678"/>
                </a:lnTo>
                <a:lnTo>
                  <a:pt x="764" y="678"/>
                </a:lnTo>
                <a:lnTo>
                  <a:pt x="762" y="678"/>
                </a:lnTo>
                <a:lnTo>
                  <a:pt x="760" y="678"/>
                </a:lnTo>
                <a:lnTo>
                  <a:pt x="757" y="679"/>
                </a:lnTo>
                <a:lnTo>
                  <a:pt x="756" y="682"/>
                </a:lnTo>
                <a:lnTo>
                  <a:pt x="754" y="683"/>
                </a:lnTo>
                <a:lnTo>
                  <a:pt x="753" y="683"/>
                </a:lnTo>
                <a:lnTo>
                  <a:pt x="739" y="686"/>
                </a:lnTo>
                <a:lnTo>
                  <a:pt x="727" y="691"/>
                </a:lnTo>
                <a:lnTo>
                  <a:pt x="726" y="687"/>
                </a:lnTo>
                <a:lnTo>
                  <a:pt x="726" y="684"/>
                </a:lnTo>
                <a:lnTo>
                  <a:pt x="726" y="682"/>
                </a:lnTo>
                <a:lnTo>
                  <a:pt x="728" y="679"/>
                </a:lnTo>
                <a:lnTo>
                  <a:pt x="735" y="675"/>
                </a:lnTo>
                <a:lnTo>
                  <a:pt x="742" y="670"/>
                </a:lnTo>
                <a:lnTo>
                  <a:pt x="753" y="662"/>
                </a:lnTo>
                <a:lnTo>
                  <a:pt x="763" y="655"/>
                </a:lnTo>
                <a:lnTo>
                  <a:pt x="772" y="648"/>
                </a:lnTo>
                <a:lnTo>
                  <a:pt x="782" y="639"/>
                </a:lnTo>
                <a:lnTo>
                  <a:pt x="790" y="631"/>
                </a:lnTo>
                <a:lnTo>
                  <a:pt x="797" y="622"/>
                </a:lnTo>
                <a:lnTo>
                  <a:pt x="794" y="622"/>
                </a:lnTo>
                <a:lnTo>
                  <a:pt x="791" y="623"/>
                </a:lnTo>
                <a:lnTo>
                  <a:pt x="794" y="622"/>
                </a:lnTo>
                <a:lnTo>
                  <a:pt x="797" y="622"/>
                </a:lnTo>
                <a:lnTo>
                  <a:pt x="799" y="620"/>
                </a:lnTo>
                <a:lnTo>
                  <a:pt x="802" y="617"/>
                </a:lnTo>
                <a:lnTo>
                  <a:pt x="804" y="617"/>
                </a:lnTo>
                <a:lnTo>
                  <a:pt x="805" y="615"/>
                </a:lnTo>
                <a:lnTo>
                  <a:pt x="805" y="615"/>
                </a:lnTo>
                <a:lnTo>
                  <a:pt x="809" y="614"/>
                </a:lnTo>
                <a:lnTo>
                  <a:pt x="812" y="611"/>
                </a:lnTo>
                <a:lnTo>
                  <a:pt x="815" y="609"/>
                </a:lnTo>
                <a:lnTo>
                  <a:pt x="817" y="606"/>
                </a:lnTo>
                <a:lnTo>
                  <a:pt x="818" y="606"/>
                </a:lnTo>
                <a:lnTo>
                  <a:pt x="818" y="606"/>
                </a:lnTo>
                <a:lnTo>
                  <a:pt x="823" y="604"/>
                </a:lnTo>
                <a:lnTo>
                  <a:pt x="827" y="602"/>
                </a:lnTo>
                <a:lnTo>
                  <a:pt x="831" y="601"/>
                </a:lnTo>
                <a:lnTo>
                  <a:pt x="833" y="601"/>
                </a:lnTo>
                <a:lnTo>
                  <a:pt x="834" y="601"/>
                </a:lnTo>
                <a:lnTo>
                  <a:pt x="836" y="601"/>
                </a:lnTo>
                <a:lnTo>
                  <a:pt x="837" y="603"/>
                </a:lnTo>
                <a:lnTo>
                  <a:pt x="838" y="606"/>
                </a:lnTo>
                <a:lnTo>
                  <a:pt x="833" y="609"/>
                </a:lnTo>
                <a:lnTo>
                  <a:pt x="829" y="613"/>
                </a:lnTo>
                <a:lnTo>
                  <a:pt x="826" y="613"/>
                </a:lnTo>
                <a:lnTo>
                  <a:pt x="825" y="614"/>
                </a:lnTo>
                <a:lnTo>
                  <a:pt x="825" y="615"/>
                </a:lnTo>
                <a:lnTo>
                  <a:pt x="824" y="617"/>
                </a:lnTo>
                <a:lnTo>
                  <a:pt x="824" y="618"/>
                </a:lnTo>
                <a:lnTo>
                  <a:pt x="823" y="618"/>
                </a:lnTo>
                <a:lnTo>
                  <a:pt x="812" y="630"/>
                </a:lnTo>
                <a:lnTo>
                  <a:pt x="802" y="642"/>
                </a:lnTo>
                <a:lnTo>
                  <a:pt x="802" y="642"/>
                </a:lnTo>
                <a:lnTo>
                  <a:pt x="802" y="644"/>
                </a:lnTo>
                <a:lnTo>
                  <a:pt x="802" y="645"/>
                </a:lnTo>
                <a:lnTo>
                  <a:pt x="804" y="645"/>
                </a:lnTo>
                <a:lnTo>
                  <a:pt x="808" y="644"/>
                </a:lnTo>
                <a:lnTo>
                  <a:pt x="812" y="643"/>
                </a:lnTo>
                <a:lnTo>
                  <a:pt x="816" y="642"/>
                </a:lnTo>
                <a:lnTo>
                  <a:pt x="818" y="638"/>
                </a:lnTo>
                <a:lnTo>
                  <a:pt x="817" y="638"/>
                </a:lnTo>
                <a:lnTo>
                  <a:pt x="816" y="637"/>
                </a:lnTo>
                <a:lnTo>
                  <a:pt x="817" y="638"/>
                </a:lnTo>
                <a:lnTo>
                  <a:pt x="818" y="638"/>
                </a:lnTo>
                <a:lnTo>
                  <a:pt x="819" y="638"/>
                </a:lnTo>
                <a:lnTo>
                  <a:pt x="822" y="637"/>
                </a:lnTo>
                <a:lnTo>
                  <a:pt x="833" y="637"/>
                </a:lnTo>
                <a:lnTo>
                  <a:pt x="845" y="636"/>
                </a:lnTo>
                <a:lnTo>
                  <a:pt x="859" y="634"/>
                </a:lnTo>
                <a:lnTo>
                  <a:pt x="873" y="634"/>
                </a:lnTo>
                <a:lnTo>
                  <a:pt x="888" y="631"/>
                </a:lnTo>
                <a:lnTo>
                  <a:pt x="902" y="629"/>
                </a:lnTo>
                <a:lnTo>
                  <a:pt x="915" y="629"/>
                </a:lnTo>
                <a:lnTo>
                  <a:pt x="929" y="629"/>
                </a:lnTo>
                <a:lnTo>
                  <a:pt x="930" y="630"/>
                </a:lnTo>
                <a:lnTo>
                  <a:pt x="932" y="630"/>
                </a:lnTo>
                <a:lnTo>
                  <a:pt x="933" y="629"/>
                </a:lnTo>
                <a:lnTo>
                  <a:pt x="934" y="627"/>
                </a:lnTo>
                <a:lnTo>
                  <a:pt x="921" y="622"/>
                </a:lnTo>
                <a:lnTo>
                  <a:pt x="907" y="617"/>
                </a:lnTo>
                <a:lnTo>
                  <a:pt x="903" y="616"/>
                </a:lnTo>
                <a:lnTo>
                  <a:pt x="899" y="617"/>
                </a:lnTo>
                <a:lnTo>
                  <a:pt x="893" y="618"/>
                </a:lnTo>
                <a:lnTo>
                  <a:pt x="888" y="618"/>
                </a:lnTo>
                <a:lnTo>
                  <a:pt x="886" y="618"/>
                </a:lnTo>
                <a:lnTo>
                  <a:pt x="885" y="617"/>
                </a:lnTo>
                <a:lnTo>
                  <a:pt x="885" y="615"/>
                </a:lnTo>
                <a:lnTo>
                  <a:pt x="887" y="615"/>
                </a:lnTo>
                <a:lnTo>
                  <a:pt x="889" y="614"/>
                </a:lnTo>
                <a:lnTo>
                  <a:pt x="891" y="613"/>
                </a:lnTo>
                <a:lnTo>
                  <a:pt x="892" y="611"/>
                </a:lnTo>
                <a:lnTo>
                  <a:pt x="892" y="610"/>
                </a:lnTo>
                <a:lnTo>
                  <a:pt x="889" y="609"/>
                </a:lnTo>
                <a:lnTo>
                  <a:pt x="887" y="607"/>
                </a:lnTo>
                <a:lnTo>
                  <a:pt x="882" y="604"/>
                </a:lnTo>
                <a:lnTo>
                  <a:pt x="879" y="602"/>
                </a:lnTo>
                <a:lnTo>
                  <a:pt x="880" y="602"/>
                </a:lnTo>
                <a:lnTo>
                  <a:pt x="880" y="601"/>
                </a:lnTo>
                <a:lnTo>
                  <a:pt x="889" y="602"/>
                </a:lnTo>
                <a:lnTo>
                  <a:pt x="900" y="602"/>
                </a:lnTo>
                <a:lnTo>
                  <a:pt x="909" y="601"/>
                </a:lnTo>
                <a:lnTo>
                  <a:pt x="919" y="601"/>
                </a:lnTo>
                <a:lnTo>
                  <a:pt x="920" y="600"/>
                </a:lnTo>
                <a:lnTo>
                  <a:pt x="922" y="599"/>
                </a:lnTo>
                <a:lnTo>
                  <a:pt x="923" y="597"/>
                </a:lnTo>
                <a:lnTo>
                  <a:pt x="923" y="596"/>
                </a:lnTo>
                <a:lnTo>
                  <a:pt x="923" y="594"/>
                </a:lnTo>
                <a:lnTo>
                  <a:pt x="922" y="592"/>
                </a:lnTo>
                <a:lnTo>
                  <a:pt x="910" y="588"/>
                </a:lnTo>
                <a:lnTo>
                  <a:pt x="899" y="586"/>
                </a:lnTo>
                <a:lnTo>
                  <a:pt x="887" y="582"/>
                </a:lnTo>
                <a:lnTo>
                  <a:pt x="875" y="581"/>
                </a:lnTo>
                <a:lnTo>
                  <a:pt x="875" y="581"/>
                </a:lnTo>
                <a:lnTo>
                  <a:pt x="875" y="581"/>
                </a:lnTo>
                <a:lnTo>
                  <a:pt x="873" y="581"/>
                </a:lnTo>
                <a:lnTo>
                  <a:pt x="871" y="581"/>
                </a:lnTo>
                <a:lnTo>
                  <a:pt x="870" y="581"/>
                </a:lnTo>
                <a:lnTo>
                  <a:pt x="870" y="580"/>
                </a:lnTo>
                <a:lnTo>
                  <a:pt x="858" y="580"/>
                </a:lnTo>
                <a:lnTo>
                  <a:pt x="847" y="580"/>
                </a:lnTo>
                <a:lnTo>
                  <a:pt x="837" y="581"/>
                </a:lnTo>
                <a:lnTo>
                  <a:pt x="826" y="583"/>
                </a:lnTo>
                <a:lnTo>
                  <a:pt x="824" y="585"/>
                </a:lnTo>
                <a:lnTo>
                  <a:pt x="823" y="587"/>
                </a:lnTo>
                <a:lnTo>
                  <a:pt x="820" y="587"/>
                </a:lnTo>
                <a:lnTo>
                  <a:pt x="817" y="588"/>
                </a:lnTo>
                <a:lnTo>
                  <a:pt x="815" y="589"/>
                </a:lnTo>
                <a:lnTo>
                  <a:pt x="813" y="592"/>
                </a:lnTo>
                <a:lnTo>
                  <a:pt x="812" y="592"/>
                </a:lnTo>
                <a:lnTo>
                  <a:pt x="811" y="592"/>
                </a:lnTo>
                <a:lnTo>
                  <a:pt x="808" y="592"/>
                </a:lnTo>
                <a:lnTo>
                  <a:pt x="805" y="593"/>
                </a:lnTo>
                <a:lnTo>
                  <a:pt x="803" y="594"/>
                </a:lnTo>
                <a:lnTo>
                  <a:pt x="802" y="596"/>
                </a:lnTo>
                <a:lnTo>
                  <a:pt x="801" y="596"/>
                </a:lnTo>
                <a:lnTo>
                  <a:pt x="801" y="596"/>
                </a:lnTo>
                <a:lnTo>
                  <a:pt x="795" y="596"/>
                </a:lnTo>
                <a:lnTo>
                  <a:pt x="790" y="599"/>
                </a:lnTo>
                <a:lnTo>
                  <a:pt x="787" y="601"/>
                </a:lnTo>
                <a:lnTo>
                  <a:pt x="783" y="606"/>
                </a:lnTo>
                <a:lnTo>
                  <a:pt x="783" y="606"/>
                </a:lnTo>
                <a:lnTo>
                  <a:pt x="783" y="606"/>
                </a:lnTo>
                <a:lnTo>
                  <a:pt x="778" y="608"/>
                </a:lnTo>
                <a:lnTo>
                  <a:pt x="775" y="611"/>
                </a:lnTo>
                <a:lnTo>
                  <a:pt x="772" y="616"/>
                </a:lnTo>
                <a:lnTo>
                  <a:pt x="770" y="621"/>
                </a:lnTo>
                <a:lnTo>
                  <a:pt x="765" y="624"/>
                </a:lnTo>
                <a:lnTo>
                  <a:pt x="761" y="628"/>
                </a:lnTo>
                <a:lnTo>
                  <a:pt x="758" y="628"/>
                </a:lnTo>
                <a:lnTo>
                  <a:pt x="757" y="629"/>
                </a:lnTo>
                <a:lnTo>
                  <a:pt x="756" y="630"/>
                </a:lnTo>
                <a:lnTo>
                  <a:pt x="756" y="632"/>
                </a:lnTo>
                <a:lnTo>
                  <a:pt x="756" y="632"/>
                </a:lnTo>
                <a:lnTo>
                  <a:pt x="756" y="632"/>
                </a:lnTo>
                <a:lnTo>
                  <a:pt x="755" y="632"/>
                </a:lnTo>
                <a:lnTo>
                  <a:pt x="754" y="632"/>
                </a:lnTo>
                <a:lnTo>
                  <a:pt x="751" y="634"/>
                </a:lnTo>
                <a:lnTo>
                  <a:pt x="750" y="636"/>
                </a:lnTo>
                <a:lnTo>
                  <a:pt x="749" y="637"/>
                </a:lnTo>
                <a:lnTo>
                  <a:pt x="747" y="638"/>
                </a:lnTo>
                <a:lnTo>
                  <a:pt x="744" y="638"/>
                </a:lnTo>
                <a:lnTo>
                  <a:pt x="742" y="638"/>
                </a:lnTo>
                <a:lnTo>
                  <a:pt x="741" y="638"/>
                </a:lnTo>
                <a:lnTo>
                  <a:pt x="740" y="637"/>
                </a:lnTo>
                <a:lnTo>
                  <a:pt x="740" y="636"/>
                </a:lnTo>
                <a:lnTo>
                  <a:pt x="741" y="634"/>
                </a:lnTo>
                <a:lnTo>
                  <a:pt x="742" y="630"/>
                </a:lnTo>
                <a:lnTo>
                  <a:pt x="743" y="627"/>
                </a:lnTo>
                <a:lnTo>
                  <a:pt x="747" y="624"/>
                </a:lnTo>
                <a:lnTo>
                  <a:pt x="750" y="622"/>
                </a:lnTo>
                <a:lnTo>
                  <a:pt x="751" y="621"/>
                </a:lnTo>
                <a:lnTo>
                  <a:pt x="753" y="620"/>
                </a:lnTo>
                <a:lnTo>
                  <a:pt x="753" y="617"/>
                </a:lnTo>
                <a:lnTo>
                  <a:pt x="754" y="616"/>
                </a:lnTo>
                <a:lnTo>
                  <a:pt x="754" y="616"/>
                </a:lnTo>
                <a:lnTo>
                  <a:pt x="755" y="616"/>
                </a:lnTo>
                <a:lnTo>
                  <a:pt x="756" y="615"/>
                </a:lnTo>
                <a:lnTo>
                  <a:pt x="756" y="614"/>
                </a:lnTo>
                <a:lnTo>
                  <a:pt x="756" y="613"/>
                </a:lnTo>
                <a:lnTo>
                  <a:pt x="757" y="611"/>
                </a:lnTo>
                <a:lnTo>
                  <a:pt x="757" y="610"/>
                </a:lnTo>
                <a:lnTo>
                  <a:pt x="760" y="602"/>
                </a:lnTo>
                <a:lnTo>
                  <a:pt x="761" y="594"/>
                </a:lnTo>
                <a:lnTo>
                  <a:pt x="761" y="587"/>
                </a:lnTo>
                <a:lnTo>
                  <a:pt x="761" y="579"/>
                </a:lnTo>
                <a:lnTo>
                  <a:pt x="757" y="574"/>
                </a:lnTo>
                <a:lnTo>
                  <a:pt x="755" y="569"/>
                </a:lnTo>
                <a:lnTo>
                  <a:pt x="753" y="564"/>
                </a:lnTo>
                <a:lnTo>
                  <a:pt x="751" y="558"/>
                </a:lnTo>
                <a:lnTo>
                  <a:pt x="753" y="564"/>
                </a:lnTo>
                <a:lnTo>
                  <a:pt x="755" y="569"/>
                </a:lnTo>
                <a:lnTo>
                  <a:pt x="757" y="574"/>
                </a:lnTo>
                <a:lnTo>
                  <a:pt x="761" y="579"/>
                </a:lnTo>
                <a:lnTo>
                  <a:pt x="761" y="587"/>
                </a:lnTo>
                <a:lnTo>
                  <a:pt x="761" y="594"/>
                </a:lnTo>
                <a:lnTo>
                  <a:pt x="760" y="602"/>
                </a:lnTo>
                <a:lnTo>
                  <a:pt x="757" y="610"/>
                </a:lnTo>
                <a:lnTo>
                  <a:pt x="761" y="607"/>
                </a:lnTo>
                <a:lnTo>
                  <a:pt x="762" y="603"/>
                </a:lnTo>
                <a:lnTo>
                  <a:pt x="763" y="600"/>
                </a:lnTo>
                <a:lnTo>
                  <a:pt x="764" y="596"/>
                </a:lnTo>
                <a:lnTo>
                  <a:pt x="764" y="588"/>
                </a:lnTo>
                <a:lnTo>
                  <a:pt x="765" y="579"/>
                </a:lnTo>
                <a:lnTo>
                  <a:pt x="765" y="569"/>
                </a:lnTo>
                <a:lnTo>
                  <a:pt x="765" y="561"/>
                </a:lnTo>
                <a:lnTo>
                  <a:pt x="769" y="567"/>
                </a:lnTo>
                <a:lnTo>
                  <a:pt x="775" y="573"/>
                </a:lnTo>
                <a:lnTo>
                  <a:pt x="775" y="580"/>
                </a:lnTo>
                <a:lnTo>
                  <a:pt x="775" y="587"/>
                </a:lnTo>
                <a:lnTo>
                  <a:pt x="775" y="589"/>
                </a:lnTo>
                <a:lnTo>
                  <a:pt x="776" y="590"/>
                </a:lnTo>
                <a:lnTo>
                  <a:pt x="777" y="592"/>
                </a:lnTo>
                <a:lnTo>
                  <a:pt x="780" y="592"/>
                </a:lnTo>
                <a:lnTo>
                  <a:pt x="780" y="595"/>
                </a:lnTo>
                <a:lnTo>
                  <a:pt x="781" y="596"/>
                </a:lnTo>
                <a:lnTo>
                  <a:pt x="783" y="596"/>
                </a:lnTo>
                <a:lnTo>
                  <a:pt x="785" y="594"/>
                </a:lnTo>
                <a:lnTo>
                  <a:pt x="789" y="589"/>
                </a:lnTo>
                <a:lnTo>
                  <a:pt x="795" y="586"/>
                </a:lnTo>
                <a:lnTo>
                  <a:pt x="799" y="583"/>
                </a:lnTo>
                <a:lnTo>
                  <a:pt x="805" y="581"/>
                </a:lnTo>
                <a:lnTo>
                  <a:pt x="816" y="578"/>
                </a:lnTo>
                <a:lnTo>
                  <a:pt x="827" y="575"/>
                </a:lnTo>
                <a:lnTo>
                  <a:pt x="841" y="573"/>
                </a:lnTo>
                <a:lnTo>
                  <a:pt x="856" y="572"/>
                </a:lnTo>
                <a:lnTo>
                  <a:pt x="863" y="573"/>
                </a:lnTo>
                <a:lnTo>
                  <a:pt x="870" y="573"/>
                </a:lnTo>
                <a:lnTo>
                  <a:pt x="878" y="575"/>
                </a:lnTo>
                <a:lnTo>
                  <a:pt x="885" y="578"/>
                </a:lnTo>
                <a:lnTo>
                  <a:pt x="891" y="579"/>
                </a:lnTo>
                <a:lnTo>
                  <a:pt x="899" y="580"/>
                </a:lnTo>
                <a:lnTo>
                  <a:pt x="896" y="576"/>
                </a:lnTo>
                <a:lnTo>
                  <a:pt x="894" y="574"/>
                </a:lnTo>
                <a:lnTo>
                  <a:pt x="887" y="568"/>
                </a:lnTo>
                <a:lnTo>
                  <a:pt x="880" y="565"/>
                </a:lnTo>
                <a:lnTo>
                  <a:pt x="880" y="565"/>
                </a:lnTo>
                <a:lnTo>
                  <a:pt x="879" y="565"/>
                </a:lnTo>
                <a:lnTo>
                  <a:pt x="877" y="561"/>
                </a:lnTo>
                <a:lnTo>
                  <a:pt x="872" y="560"/>
                </a:lnTo>
                <a:lnTo>
                  <a:pt x="872" y="560"/>
                </a:lnTo>
                <a:lnTo>
                  <a:pt x="871" y="560"/>
                </a:lnTo>
                <a:lnTo>
                  <a:pt x="873" y="562"/>
                </a:lnTo>
                <a:lnTo>
                  <a:pt x="875" y="564"/>
                </a:lnTo>
                <a:lnTo>
                  <a:pt x="873" y="562"/>
                </a:lnTo>
                <a:lnTo>
                  <a:pt x="871" y="560"/>
                </a:lnTo>
                <a:lnTo>
                  <a:pt x="870" y="560"/>
                </a:lnTo>
                <a:lnTo>
                  <a:pt x="870" y="559"/>
                </a:lnTo>
                <a:lnTo>
                  <a:pt x="870" y="559"/>
                </a:lnTo>
                <a:lnTo>
                  <a:pt x="868" y="559"/>
                </a:lnTo>
                <a:lnTo>
                  <a:pt x="861" y="557"/>
                </a:lnTo>
                <a:lnTo>
                  <a:pt x="854" y="554"/>
                </a:lnTo>
                <a:lnTo>
                  <a:pt x="851" y="552"/>
                </a:lnTo>
                <a:lnTo>
                  <a:pt x="846" y="551"/>
                </a:lnTo>
                <a:lnTo>
                  <a:pt x="844" y="551"/>
                </a:lnTo>
                <a:lnTo>
                  <a:pt x="841" y="551"/>
                </a:lnTo>
                <a:lnTo>
                  <a:pt x="839" y="548"/>
                </a:lnTo>
                <a:lnTo>
                  <a:pt x="840" y="546"/>
                </a:lnTo>
                <a:lnTo>
                  <a:pt x="838" y="544"/>
                </a:lnTo>
                <a:lnTo>
                  <a:pt x="834" y="543"/>
                </a:lnTo>
                <a:lnTo>
                  <a:pt x="825" y="540"/>
                </a:lnTo>
                <a:lnTo>
                  <a:pt x="817" y="538"/>
                </a:lnTo>
                <a:lnTo>
                  <a:pt x="812" y="537"/>
                </a:lnTo>
                <a:lnTo>
                  <a:pt x="806" y="536"/>
                </a:lnTo>
                <a:lnTo>
                  <a:pt x="797" y="534"/>
                </a:lnTo>
                <a:lnTo>
                  <a:pt x="788" y="532"/>
                </a:lnTo>
                <a:lnTo>
                  <a:pt x="777" y="531"/>
                </a:lnTo>
                <a:lnTo>
                  <a:pt x="768" y="529"/>
                </a:lnTo>
                <a:lnTo>
                  <a:pt x="764" y="526"/>
                </a:lnTo>
                <a:lnTo>
                  <a:pt x="760" y="525"/>
                </a:lnTo>
                <a:lnTo>
                  <a:pt x="756" y="524"/>
                </a:lnTo>
                <a:lnTo>
                  <a:pt x="751" y="524"/>
                </a:lnTo>
                <a:lnTo>
                  <a:pt x="736" y="518"/>
                </a:lnTo>
                <a:lnTo>
                  <a:pt x="721" y="513"/>
                </a:lnTo>
                <a:lnTo>
                  <a:pt x="712" y="510"/>
                </a:lnTo>
                <a:lnTo>
                  <a:pt x="704" y="505"/>
                </a:lnTo>
                <a:lnTo>
                  <a:pt x="694" y="501"/>
                </a:lnTo>
                <a:lnTo>
                  <a:pt x="685" y="497"/>
                </a:lnTo>
                <a:lnTo>
                  <a:pt x="681" y="495"/>
                </a:lnTo>
                <a:lnTo>
                  <a:pt x="678" y="492"/>
                </a:lnTo>
                <a:lnTo>
                  <a:pt x="673" y="491"/>
                </a:lnTo>
                <a:lnTo>
                  <a:pt x="670" y="491"/>
                </a:lnTo>
                <a:lnTo>
                  <a:pt x="667" y="495"/>
                </a:lnTo>
                <a:lnTo>
                  <a:pt x="666" y="496"/>
                </a:lnTo>
                <a:lnTo>
                  <a:pt x="664" y="496"/>
                </a:lnTo>
                <a:lnTo>
                  <a:pt x="660" y="494"/>
                </a:lnTo>
                <a:lnTo>
                  <a:pt x="659" y="492"/>
                </a:lnTo>
                <a:lnTo>
                  <a:pt x="657" y="492"/>
                </a:lnTo>
                <a:lnTo>
                  <a:pt x="656" y="492"/>
                </a:lnTo>
                <a:lnTo>
                  <a:pt x="654" y="492"/>
                </a:lnTo>
                <a:lnTo>
                  <a:pt x="653" y="494"/>
                </a:lnTo>
                <a:lnTo>
                  <a:pt x="652" y="495"/>
                </a:lnTo>
                <a:lnTo>
                  <a:pt x="644" y="496"/>
                </a:lnTo>
                <a:lnTo>
                  <a:pt x="636" y="497"/>
                </a:lnTo>
                <a:lnTo>
                  <a:pt x="633" y="498"/>
                </a:lnTo>
                <a:lnTo>
                  <a:pt x="633" y="499"/>
                </a:lnTo>
                <a:lnTo>
                  <a:pt x="635" y="501"/>
                </a:lnTo>
                <a:lnTo>
                  <a:pt x="635" y="502"/>
                </a:lnTo>
                <a:lnTo>
                  <a:pt x="635" y="516"/>
                </a:lnTo>
                <a:lnTo>
                  <a:pt x="635" y="530"/>
                </a:lnTo>
                <a:lnTo>
                  <a:pt x="635" y="531"/>
                </a:lnTo>
                <a:lnTo>
                  <a:pt x="633" y="533"/>
                </a:lnTo>
                <a:lnTo>
                  <a:pt x="630" y="537"/>
                </a:lnTo>
                <a:lnTo>
                  <a:pt x="627" y="541"/>
                </a:lnTo>
                <a:lnTo>
                  <a:pt x="626" y="547"/>
                </a:lnTo>
                <a:lnTo>
                  <a:pt x="625" y="553"/>
                </a:lnTo>
                <a:lnTo>
                  <a:pt x="625" y="553"/>
                </a:lnTo>
                <a:lnTo>
                  <a:pt x="625" y="554"/>
                </a:lnTo>
                <a:lnTo>
                  <a:pt x="623" y="554"/>
                </a:lnTo>
                <a:lnTo>
                  <a:pt x="622" y="557"/>
                </a:lnTo>
                <a:lnTo>
                  <a:pt x="617" y="566"/>
                </a:lnTo>
                <a:lnTo>
                  <a:pt x="611" y="574"/>
                </a:lnTo>
                <a:lnTo>
                  <a:pt x="609" y="574"/>
                </a:lnTo>
                <a:lnTo>
                  <a:pt x="605" y="575"/>
                </a:lnTo>
                <a:lnTo>
                  <a:pt x="604" y="578"/>
                </a:lnTo>
                <a:lnTo>
                  <a:pt x="603" y="581"/>
                </a:lnTo>
                <a:lnTo>
                  <a:pt x="604" y="581"/>
                </a:lnTo>
                <a:lnTo>
                  <a:pt x="605" y="581"/>
                </a:lnTo>
                <a:lnTo>
                  <a:pt x="604" y="581"/>
                </a:lnTo>
                <a:lnTo>
                  <a:pt x="603" y="581"/>
                </a:lnTo>
                <a:lnTo>
                  <a:pt x="601" y="582"/>
                </a:lnTo>
                <a:lnTo>
                  <a:pt x="599" y="582"/>
                </a:lnTo>
                <a:lnTo>
                  <a:pt x="598" y="583"/>
                </a:lnTo>
                <a:lnTo>
                  <a:pt x="596" y="583"/>
                </a:lnTo>
                <a:lnTo>
                  <a:pt x="596" y="586"/>
                </a:lnTo>
                <a:lnTo>
                  <a:pt x="595" y="587"/>
                </a:lnTo>
                <a:lnTo>
                  <a:pt x="595" y="587"/>
                </a:lnTo>
                <a:lnTo>
                  <a:pt x="594" y="587"/>
                </a:lnTo>
                <a:lnTo>
                  <a:pt x="590" y="588"/>
                </a:lnTo>
                <a:lnTo>
                  <a:pt x="585" y="589"/>
                </a:lnTo>
                <a:lnTo>
                  <a:pt x="583" y="588"/>
                </a:lnTo>
                <a:lnTo>
                  <a:pt x="582" y="587"/>
                </a:lnTo>
                <a:lnTo>
                  <a:pt x="582" y="586"/>
                </a:lnTo>
                <a:lnTo>
                  <a:pt x="582" y="583"/>
                </a:lnTo>
                <a:lnTo>
                  <a:pt x="585" y="578"/>
                </a:lnTo>
                <a:lnTo>
                  <a:pt x="590" y="574"/>
                </a:lnTo>
                <a:lnTo>
                  <a:pt x="595" y="573"/>
                </a:lnTo>
                <a:lnTo>
                  <a:pt x="598" y="571"/>
                </a:lnTo>
                <a:lnTo>
                  <a:pt x="601" y="567"/>
                </a:lnTo>
                <a:lnTo>
                  <a:pt x="603" y="565"/>
                </a:lnTo>
                <a:lnTo>
                  <a:pt x="605" y="558"/>
                </a:lnTo>
                <a:lnTo>
                  <a:pt x="609" y="550"/>
                </a:lnTo>
                <a:lnTo>
                  <a:pt x="611" y="539"/>
                </a:lnTo>
                <a:lnTo>
                  <a:pt x="617" y="529"/>
                </a:lnTo>
                <a:lnTo>
                  <a:pt x="619" y="524"/>
                </a:lnTo>
                <a:lnTo>
                  <a:pt x="622" y="518"/>
                </a:lnTo>
                <a:lnTo>
                  <a:pt x="623" y="512"/>
                </a:lnTo>
                <a:lnTo>
                  <a:pt x="623" y="506"/>
                </a:lnTo>
                <a:lnTo>
                  <a:pt x="624" y="505"/>
                </a:lnTo>
                <a:lnTo>
                  <a:pt x="625" y="503"/>
                </a:lnTo>
                <a:lnTo>
                  <a:pt x="623" y="502"/>
                </a:lnTo>
                <a:lnTo>
                  <a:pt x="622" y="502"/>
                </a:lnTo>
                <a:lnTo>
                  <a:pt x="608" y="502"/>
                </a:lnTo>
                <a:lnTo>
                  <a:pt x="595" y="502"/>
                </a:lnTo>
                <a:lnTo>
                  <a:pt x="594" y="502"/>
                </a:lnTo>
                <a:lnTo>
                  <a:pt x="591" y="503"/>
                </a:lnTo>
                <a:lnTo>
                  <a:pt x="590" y="504"/>
                </a:lnTo>
                <a:lnTo>
                  <a:pt x="590" y="505"/>
                </a:lnTo>
                <a:lnTo>
                  <a:pt x="589" y="519"/>
                </a:lnTo>
                <a:lnTo>
                  <a:pt x="589" y="533"/>
                </a:lnTo>
                <a:lnTo>
                  <a:pt x="589" y="538"/>
                </a:lnTo>
                <a:lnTo>
                  <a:pt x="588" y="541"/>
                </a:lnTo>
                <a:lnTo>
                  <a:pt x="583" y="532"/>
                </a:lnTo>
                <a:lnTo>
                  <a:pt x="580" y="522"/>
                </a:lnTo>
                <a:lnTo>
                  <a:pt x="580" y="520"/>
                </a:lnTo>
                <a:lnTo>
                  <a:pt x="578" y="519"/>
                </a:lnTo>
                <a:lnTo>
                  <a:pt x="577" y="518"/>
                </a:lnTo>
                <a:lnTo>
                  <a:pt x="576" y="518"/>
                </a:lnTo>
                <a:lnTo>
                  <a:pt x="574" y="513"/>
                </a:lnTo>
                <a:lnTo>
                  <a:pt x="574" y="510"/>
                </a:lnTo>
                <a:lnTo>
                  <a:pt x="575" y="505"/>
                </a:lnTo>
                <a:lnTo>
                  <a:pt x="577" y="502"/>
                </a:lnTo>
                <a:lnTo>
                  <a:pt x="580" y="499"/>
                </a:lnTo>
                <a:lnTo>
                  <a:pt x="578" y="497"/>
                </a:lnTo>
                <a:lnTo>
                  <a:pt x="576" y="496"/>
                </a:lnTo>
                <a:lnTo>
                  <a:pt x="574" y="497"/>
                </a:lnTo>
                <a:lnTo>
                  <a:pt x="571" y="498"/>
                </a:lnTo>
                <a:lnTo>
                  <a:pt x="569" y="499"/>
                </a:lnTo>
                <a:lnTo>
                  <a:pt x="568" y="501"/>
                </a:lnTo>
                <a:lnTo>
                  <a:pt x="567" y="502"/>
                </a:lnTo>
                <a:lnTo>
                  <a:pt x="563" y="503"/>
                </a:lnTo>
                <a:lnTo>
                  <a:pt x="562" y="506"/>
                </a:lnTo>
                <a:lnTo>
                  <a:pt x="560" y="513"/>
                </a:lnTo>
                <a:lnTo>
                  <a:pt x="559" y="520"/>
                </a:lnTo>
                <a:lnTo>
                  <a:pt x="557" y="527"/>
                </a:lnTo>
                <a:lnTo>
                  <a:pt x="557" y="534"/>
                </a:lnTo>
                <a:lnTo>
                  <a:pt x="555" y="537"/>
                </a:lnTo>
                <a:lnTo>
                  <a:pt x="554" y="539"/>
                </a:lnTo>
                <a:lnTo>
                  <a:pt x="555" y="541"/>
                </a:lnTo>
                <a:lnTo>
                  <a:pt x="557" y="544"/>
                </a:lnTo>
                <a:lnTo>
                  <a:pt x="557" y="546"/>
                </a:lnTo>
                <a:lnTo>
                  <a:pt x="557" y="547"/>
                </a:lnTo>
                <a:lnTo>
                  <a:pt x="557" y="547"/>
                </a:lnTo>
                <a:lnTo>
                  <a:pt x="555" y="551"/>
                </a:lnTo>
                <a:lnTo>
                  <a:pt x="554" y="554"/>
                </a:lnTo>
                <a:lnTo>
                  <a:pt x="554" y="558"/>
                </a:lnTo>
                <a:lnTo>
                  <a:pt x="555" y="562"/>
                </a:lnTo>
                <a:lnTo>
                  <a:pt x="556" y="565"/>
                </a:lnTo>
                <a:lnTo>
                  <a:pt x="556" y="567"/>
                </a:lnTo>
                <a:lnTo>
                  <a:pt x="555" y="569"/>
                </a:lnTo>
                <a:lnTo>
                  <a:pt x="551" y="569"/>
                </a:lnTo>
                <a:lnTo>
                  <a:pt x="550" y="569"/>
                </a:lnTo>
                <a:lnTo>
                  <a:pt x="549" y="571"/>
                </a:lnTo>
                <a:lnTo>
                  <a:pt x="548" y="572"/>
                </a:lnTo>
                <a:lnTo>
                  <a:pt x="548" y="574"/>
                </a:lnTo>
                <a:lnTo>
                  <a:pt x="546" y="574"/>
                </a:lnTo>
                <a:lnTo>
                  <a:pt x="544" y="574"/>
                </a:lnTo>
                <a:lnTo>
                  <a:pt x="543" y="576"/>
                </a:lnTo>
                <a:lnTo>
                  <a:pt x="543" y="579"/>
                </a:lnTo>
                <a:lnTo>
                  <a:pt x="539" y="587"/>
                </a:lnTo>
                <a:lnTo>
                  <a:pt x="534" y="596"/>
                </a:lnTo>
                <a:lnTo>
                  <a:pt x="530" y="599"/>
                </a:lnTo>
                <a:lnTo>
                  <a:pt x="527" y="601"/>
                </a:lnTo>
                <a:lnTo>
                  <a:pt x="526" y="602"/>
                </a:lnTo>
                <a:lnTo>
                  <a:pt x="523" y="603"/>
                </a:lnTo>
                <a:lnTo>
                  <a:pt x="521" y="603"/>
                </a:lnTo>
                <a:lnTo>
                  <a:pt x="520" y="601"/>
                </a:lnTo>
                <a:lnTo>
                  <a:pt x="518" y="601"/>
                </a:lnTo>
                <a:lnTo>
                  <a:pt x="516" y="601"/>
                </a:lnTo>
                <a:lnTo>
                  <a:pt x="516" y="602"/>
                </a:lnTo>
                <a:lnTo>
                  <a:pt x="516" y="603"/>
                </a:lnTo>
                <a:lnTo>
                  <a:pt x="516" y="602"/>
                </a:lnTo>
                <a:lnTo>
                  <a:pt x="516" y="601"/>
                </a:lnTo>
                <a:lnTo>
                  <a:pt x="518" y="601"/>
                </a:lnTo>
                <a:lnTo>
                  <a:pt x="520" y="601"/>
                </a:lnTo>
                <a:lnTo>
                  <a:pt x="520" y="601"/>
                </a:lnTo>
                <a:lnTo>
                  <a:pt x="521" y="601"/>
                </a:lnTo>
                <a:lnTo>
                  <a:pt x="523" y="600"/>
                </a:lnTo>
                <a:lnTo>
                  <a:pt x="523" y="599"/>
                </a:lnTo>
                <a:lnTo>
                  <a:pt x="525" y="596"/>
                </a:lnTo>
                <a:lnTo>
                  <a:pt x="525" y="596"/>
                </a:lnTo>
                <a:lnTo>
                  <a:pt x="525" y="595"/>
                </a:lnTo>
                <a:lnTo>
                  <a:pt x="526" y="595"/>
                </a:lnTo>
                <a:lnTo>
                  <a:pt x="526" y="595"/>
                </a:lnTo>
                <a:lnTo>
                  <a:pt x="528" y="594"/>
                </a:lnTo>
                <a:lnTo>
                  <a:pt x="528" y="592"/>
                </a:lnTo>
                <a:lnTo>
                  <a:pt x="534" y="582"/>
                </a:lnTo>
                <a:lnTo>
                  <a:pt x="539" y="573"/>
                </a:lnTo>
                <a:lnTo>
                  <a:pt x="542" y="564"/>
                </a:lnTo>
                <a:lnTo>
                  <a:pt x="546" y="553"/>
                </a:lnTo>
                <a:lnTo>
                  <a:pt x="548" y="541"/>
                </a:lnTo>
                <a:lnTo>
                  <a:pt x="550" y="530"/>
                </a:lnTo>
                <a:lnTo>
                  <a:pt x="554" y="518"/>
                </a:lnTo>
                <a:lnTo>
                  <a:pt x="557" y="506"/>
                </a:lnTo>
                <a:lnTo>
                  <a:pt x="559" y="503"/>
                </a:lnTo>
                <a:lnTo>
                  <a:pt x="560" y="499"/>
                </a:lnTo>
                <a:lnTo>
                  <a:pt x="562" y="498"/>
                </a:lnTo>
                <a:lnTo>
                  <a:pt x="566" y="497"/>
                </a:lnTo>
                <a:lnTo>
                  <a:pt x="569" y="496"/>
                </a:lnTo>
                <a:lnTo>
                  <a:pt x="571" y="495"/>
                </a:lnTo>
                <a:lnTo>
                  <a:pt x="573" y="491"/>
                </a:lnTo>
                <a:lnTo>
                  <a:pt x="573" y="488"/>
                </a:lnTo>
                <a:lnTo>
                  <a:pt x="571" y="488"/>
                </a:lnTo>
                <a:lnTo>
                  <a:pt x="571" y="488"/>
                </a:lnTo>
                <a:lnTo>
                  <a:pt x="567" y="485"/>
                </a:lnTo>
                <a:lnTo>
                  <a:pt x="563" y="485"/>
                </a:lnTo>
                <a:lnTo>
                  <a:pt x="559" y="485"/>
                </a:lnTo>
                <a:lnTo>
                  <a:pt x="555" y="487"/>
                </a:lnTo>
                <a:lnTo>
                  <a:pt x="551" y="489"/>
                </a:lnTo>
                <a:lnTo>
                  <a:pt x="549" y="491"/>
                </a:lnTo>
                <a:lnTo>
                  <a:pt x="547" y="494"/>
                </a:lnTo>
                <a:lnTo>
                  <a:pt x="546" y="497"/>
                </a:lnTo>
                <a:lnTo>
                  <a:pt x="544" y="504"/>
                </a:lnTo>
                <a:lnTo>
                  <a:pt x="544" y="511"/>
                </a:lnTo>
                <a:lnTo>
                  <a:pt x="543" y="513"/>
                </a:lnTo>
                <a:lnTo>
                  <a:pt x="542" y="515"/>
                </a:lnTo>
                <a:lnTo>
                  <a:pt x="541" y="516"/>
                </a:lnTo>
                <a:lnTo>
                  <a:pt x="540" y="518"/>
                </a:lnTo>
                <a:lnTo>
                  <a:pt x="540" y="519"/>
                </a:lnTo>
                <a:lnTo>
                  <a:pt x="540" y="522"/>
                </a:lnTo>
                <a:lnTo>
                  <a:pt x="539" y="525"/>
                </a:lnTo>
                <a:lnTo>
                  <a:pt x="539" y="530"/>
                </a:lnTo>
                <a:lnTo>
                  <a:pt x="536" y="531"/>
                </a:lnTo>
                <a:lnTo>
                  <a:pt x="535" y="533"/>
                </a:lnTo>
                <a:lnTo>
                  <a:pt x="535" y="537"/>
                </a:lnTo>
                <a:lnTo>
                  <a:pt x="535" y="539"/>
                </a:lnTo>
                <a:lnTo>
                  <a:pt x="528" y="552"/>
                </a:lnTo>
                <a:lnTo>
                  <a:pt x="521" y="565"/>
                </a:lnTo>
                <a:lnTo>
                  <a:pt x="518" y="571"/>
                </a:lnTo>
                <a:lnTo>
                  <a:pt x="514" y="576"/>
                </a:lnTo>
                <a:lnTo>
                  <a:pt x="509" y="582"/>
                </a:lnTo>
                <a:lnTo>
                  <a:pt x="504" y="588"/>
                </a:lnTo>
                <a:lnTo>
                  <a:pt x="509" y="586"/>
                </a:lnTo>
                <a:lnTo>
                  <a:pt x="515" y="583"/>
                </a:lnTo>
                <a:lnTo>
                  <a:pt x="512" y="588"/>
                </a:lnTo>
                <a:lnTo>
                  <a:pt x="508" y="592"/>
                </a:lnTo>
                <a:lnTo>
                  <a:pt x="504" y="594"/>
                </a:lnTo>
                <a:lnTo>
                  <a:pt x="502" y="597"/>
                </a:lnTo>
                <a:lnTo>
                  <a:pt x="500" y="602"/>
                </a:lnTo>
                <a:lnTo>
                  <a:pt x="499" y="606"/>
                </a:lnTo>
                <a:lnTo>
                  <a:pt x="499" y="606"/>
                </a:lnTo>
                <a:lnTo>
                  <a:pt x="499" y="606"/>
                </a:lnTo>
                <a:lnTo>
                  <a:pt x="498" y="607"/>
                </a:lnTo>
                <a:lnTo>
                  <a:pt x="497" y="608"/>
                </a:lnTo>
                <a:lnTo>
                  <a:pt x="492" y="615"/>
                </a:lnTo>
                <a:lnTo>
                  <a:pt x="487" y="622"/>
                </a:lnTo>
                <a:lnTo>
                  <a:pt x="484" y="624"/>
                </a:lnTo>
                <a:lnTo>
                  <a:pt x="481" y="627"/>
                </a:lnTo>
                <a:lnTo>
                  <a:pt x="477" y="629"/>
                </a:lnTo>
                <a:lnTo>
                  <a:pt x="473" y="630"/>
                </a:lnTo>
                <a:lnTo>
                  <a:pt x="472" y="631"/>
                </a:lnTo>
                <a:lnTo>
                  <a:pt x="472" y="632"/>
                </a:lnTo>
                <a:lnTo>
                  <a:pt x="471" y="634"/>
                </a:lnTo>
                <a:lnTo>
                  <a:pt x="471" y="634"/>
                </a:lnTo>
                <a:lnTo>
                  <a:pt x="471" y="635"/>
                </a:lnTo>
                <a:lnTo>
                  <a:pt x="470" y="636"/>
                </a:lnTo>
                <a:lnTo>
                  <a:pt x="470" y="636"/>
                </a:lnTo>
                <a:lnTo>
                  <a:pt x="470" y="637"/>
                </a:lnTo>
                <a:lnTo>
                  <a:pt x="467" y="638"/>
                </a:lnTo>
                <a:lnTo>
                  <a:pt x="467" y="641"/>
                </a:lnTo>
                <a:lnTo>
                  <a:pt x="467" y="644"/>
                </a:lnTo>
                <a:lnTo>
                  <a:pt x="467" y="649"/>
                </a:lnTo>
                <a:lnTo>
                  <a:pt x="467" y="651"/>
                </a:lnTo>
                <a:lnTo>
                  <a:pt x="468" y="652"/>
                </a:lnTo>
                <a:lnTo>
                  <a:pt x="471" y="656"/>
                </a:lnTo>
                <a:lnTo>
                  <a:pt x="471" y="657"/>
                </a:lnTo>
                <a:lnTo>
                  <a:pt x="470" y="659"/>
                </a:lnTo>
                <a:lnTo>
                  <a:pt x="467" y="661"/>
                </a:lnTo>
                <a:lnTo>
                  <a:pt x="458" y="664"/>
                </a:lnTo>
                <a:lnTo>
                  <a:pt x="449" y="666"/>
                </a:lnTo>
                <a:lnTo>
                  <a:pt x="446" y="668"/>
                </a:lnTo>
                <a:lnTo>
                  <a:pt x="444" y="668"/>
                </a:lnTo>
                <a:lnTo>
                  <a:pt x="435" y="666"/>
                </a:lnTo>
                <a:lnTo>
                  <a:pt x="426" y="669"/>
                </a:lnTo>
                <a:lnTo>
                  <a:pt x="422" y="669"/>
                </a:lnTo>
                <a:lnTo>
                  <a:pt x="417" y="669"/>
                </a:lnTo>
                <a:lnTo>
                  <a:pt x="412" y="669"/>
                </a:lnTo>
                <a:lnTo>
                  <a:pt x="408" y="669"/>
                </a:lnTo>
                <a:lnTo>
                  <a:pt x="412" y="664"/>
                </a:lnTo>
                <a:lnTo>
                  <a:pt x="416" y="659"/>
                </a:lnTo>
                <a:lnTo>
                  <a:pt x="416" y="659"/>
                </a:lnTo>
                <a:lnTo>
                  <a:pt x="417" y="659"/>
                </a:lnTo>
                <a:lnTo>
                  <a:pt x="424" y="656"/>
                </a:lnTo>
                <a:lnTo>
                  <a:pt x="431" y="651"/>
                </a:lnTo>
                <a:lnTo>
                  <a:pt x="438" y="647"/>
                </a:lnTo>
                <a:lnTo>
                  <a:pt x="444" y="641"/>
                </a:lnTo>
                <a:lnTo>
                  <a:pt x="447" y="637"/>
                </a:lnTo>
                <a:lnTo>
                  <a:pt x="449" y="632"/>
                </a:lnTo>
                <a:lnTo>
                  <a:pt x="449" y="632"/>
                </a:lnTo>
                <a:lnTo>
                  <a:pt x="451" y="632"/>
                </a:lnTo>
                <a:lnTo>
                  <a:pt x="452" y="631"/>
                </a:lnTo>
                <a:lnTo>
                  <a:pt x="453" y="630"/>
                </a:lnTo>
                <a:lnTo>
                  <a:pt x="453" y="628"/>
                </a:lnTo>
                <a:lnTo>
                  <a:pt x="453" y="628"/>
                </a:lnTo>
                <a:lnTo>
                  <a:pt x="456" y="627"/>
                </a:lnTo>
                <a:lnTo>
                  <a:pt x="457" y="624"/>
                </a:lnTo>
                <a:lnTo>
                  <a:pt x="457" y="624"/>
                </a:lnTo>
                <a:lnTo>
                  <a:pt x="458" y="623"/>
                </a:lnTo>
                <a:lnTo>
                  <a:pt x="458" y="621"/>
                </a:lnTo>
                <a:lnTo>
                  <a:pt x="459" y="617"/>
                </a:lnTo>
                <a:lnTo>
                  <a:pt x="458" y="621"/>
                </a:lnTo>
                <a:lnTo>
                  <a:pt x="458" y="623"/>
                </a:lnTo>
                <a:lnTo>
                  <a:pt x="460" y="622"/>
                </a:lnTo>
                <a:lnTo>
                  <a:pt x="463" y="621"/>
                </a:lnTo>
                <a:lnTo>
                  <a:pt x="472" y="606"/>
                </a:lnTo>
                <a:lnTo>
                  <a:pt x="480" y="592"/>
                </a:lnTo>
                <a:lnTo>
                  <a:pt x="486" y="585"/>
                </a:lnTo>
                <a:lnTo>
                  <a:pt x="490" y="579"/>
                </a:lnTo>
                <a:lnTo>
                  <a:pt x="491" y="576"/>
                </a:lnTo>
                <a:lnTo>
                  <a:pt x="491" y="574"/>
                </a:lnTo>
                <a:lnTo>
                  <a:pt x="488" y="574"/>
                </a:lnTo>
                <a:lnTo>
                  <a:pt x="485" y="574"/>
                </a:lnTo>
                <a:lnTo>
                  <a:pt x="485" y="571"/>
                </a:lnTo>
                <a:lnTo>
                  <a:pt x="485" y="567"/>
                </a:lnTo>
                <a:lnTo>
                  <a:pt x="485" y="571"/>
                </a:lnTo>
                <a:lnTo>
                  <a:pt x="485" y="574"/>
                </a:lnTo>
                <a:lnTo>
                  <a:pt x="488" y="574"/>
                </a:lnTo>
                <a:lnTo>
                  <a:pt x="491" y="574"/>
                </a:lnTo>
                <a:lnTo>
                  <a:pt x="492" y="572"/>
                </a:lnTo>
                <a:lnTo>
                  <a:pt x="492" y="569"/>
                </a:lnTo>
                <a:lnTo>
                  <a:pt x="494" y="568"/>
                </a:lnTo>
                <a:lnTo>
                  <a:pt x="494" y="566"/>
                </a:lnTo>
                <a:lnTo>
                  <a:pt x="494" y="564"/>
                </a:lnTo>
                <a:lnTo>
                  <a:pt x="494" y="560"/>
                </a:lnTo>
                <a:lnTo>
                  <a:pt x="494" y="553"/>
                </a:lnTo>
                <a:lnTo>
                  <a:pt x="493" y="546"/>
                </a:lnTo>
                <a:lnTo>
                  <a:pt x="487" y="529"/>
                </a:lnTo>
                <a:lnTo>
                  <a:pt x="484" y="512"/>
                </a:lnTo>
                <a:lnTo>
                  <a:pt x="484" y="509"/>
                </a:lnTo>
                <a:lnTo>
                  <a:pt x="481" y="508"/>
                </a:lnTo>
                <a:lnTo>
                  <a:pt x="481" y="505"/>
                </a:lnTo>
                <a:lnTo>
                  <a:pt x="481" y="503"/>
                </a:lnTo>
                <a:lnTo>
                  <a:pt x="481" y="498"/>
                </a:lnTo>
                <a:lnTo>
                  <a:pt x="480" y="495"/>
                </a:lnTo>
                <a:lnTo>
                  <a:pt x="480" y="494"/>
                </a:lnTo>
                <a:lnTo>
                  <a:pt x="478" y="492"/>
                </a:lnTo>
                <a:lnTo>
                  <a:pt x="477" y="492"/>
                </a:lnTo>
                <a:lnTo>
                  <a:pt x="473" y="492"/>
                </a:lnTo>
                <a:lnTo>
                  <a:pt x="470" y="491"/>
                </a:lnTo>
                <a:lnTo>
                  <a:pt x="467" y="490"/>
                </a:lnTo>
                <a:lnTo>
                  <a:pt x="467" y="488"/>
                </a:lnTo>
                <a:lnTo>
                  <a:pt x="470" y="484"/>
                </a:lnTo>
                <a:lnTo>
                  <a:pt x="472" y="481"/>
                </a:lnTo>
                <a:lnTo>
                  <a:pt x="474" y="478"/>
                </a:lnTo>
                <a:lnTo>
                  <a:pt x="475" y="477"/>
                </a:lnTo>
                <a:lnTo>
                  <a:pt x="474" y="475"/>
                </a:lnTo>
                <a:lnTo>
                  <a:pt x="471" y="474"/>
                </a:lnTo>
                <a:lnTo>
                  <a:pt x="466" y="471"/>
                </a:lnTo>
                <a:lnTo>
                  <a:pt x="463" y="469"/>
                </a:lnTo>
                <a:lnTo>
                  <a:pt x="458" y="469"/>
                </a:lnTo>
                <a:lnTo>
                  <a:pt x="452" y="468"/>
                </a:lnTo>
                <a:lnTo>
                  <a:pt x="446" y="468"/>
                </a:lnTo>
                <a:lnTo>
                  <a:pt x="443" y="468"/>
                </a:lnTo>
                <a:lnTo>
                  <a:pt x="439" y="468"/>
                </a:lnTo>
                <a:lnTo>
                  <a:pt x="436" y="468"/>
                </a:lnTo>
                <a:lnTo>
                  <a:pt x="432" y="471"/>
                </a:lnTo>
                <a:lnTo>
                  <a:pt x="426" y="475"/>
                </a:lnTo>
                <a:lnTo>
                  <a:pt x="421" y="478"/>
                </a:lnTo>
                <a:lnTo>
                  <a:pt x="421" y="476"/>
                </a:lnTo>
                <a:lnTo>
                  <a:pt x="422" y="475"/>
                </a:lnTo>
                <a:lnTo>
                  <a:pt x="421" y="473"/>
                </a:lnTo>
                <a:lnTo>
                  <a:pt x="419" y="473"/>
                </a:lnTo>
                <a:lnTo>
                  <a:pt x="416" y="474"/>
                </a:lnTo>
                <a:lnTo>
                  <a:pt x="414" y="476"/>
                </a:lnTo>
                <a:lnTo>
                  <a:pt x="412" y="477"/>
                </a:lnTo>
                <a:lnTo>
                  <a:pt x="411" y="480"/>
                </a:lnTo>
                <a:lnTo>
                  <a:pt x="410" y="482"/>
                </a:lnTo>
                <a:lnTo>
                  <a:pt x="409" y="483"/>
                </a:lnTo>
                <a:lnTo>
                  <a:pt x="408" y="483"/>
                </a:lnTo>
                <a:lnTo>
                  <a:pt x="405" y="482"/>
                </a:lnTo>
                <a:lnTo>
                  <a:pt x="402" y="481"/>
                </a:lnTo>
                <a:lnTo>
                  <a:pt x="401" y="481"/>
                </a:lnTo>
                <a:lnTo>
                  <a:pt x="399" y="482"/>
                </a:lnTo>
                <a:lnTo>
                  <a:pt x="399" y="485"/>
                </a:lnTo>
                <a:lnTo>
                  <a:pt x="401" y="488"/>
                </a:lnTo>
                <a:lnTo>
                  <a:pt x="399" y="490"/>
                </a:lnTo>
                <a:lnTo>
                  <a:pt x="398" y="491"/>
                </a:lnTo>
                <a:lnTo>
                  <a:pt x="395" y="491"/>
                </a:lnTo>
                <a:lnTo>
                  <a:pt x="392" y="491"/>
                </a:lnTo>
                <a:lnTo>
                  <a:pt x="391" y="492"/>
                </a:lnTo>
                <a:lnTo>
                  <a:pt x="385" y="496"/>
                </a:lnTo>
                <a:lnTo>
                  <a:pt x="380" y="501"/>
                </a:lnTo>
                <a:lnTo>
                  <a:pt x="376" y="505"/>
                </a:lnTo>
                <a:lnTo>
                  <a:pt x="371" y="511"/>
                </a:lnTo>
                <a:lnTo>
                  <a:pt x="366" y="523"/>
                </a:lnTo>
                <a:lnTo>
                  <a:pt x="361" y="536"/>
                </a:lnTo>
                <a:lnTo>
                  <a:pt x="361" y="537"/>
                </a:lnTo>
                <a:lnTo>
                  <a:pt x="362" y="539"/>
                </a:lnTo>
                <a:lnTo>
                  <a:pt x="363" y="546"/>
                </a:lnTo>
                <a:lnTo>
                  <a:pt x="362" y="552"/>
                </a:lnTo>
                <a:lnTo>
                  <a:pt x="361" y="559"/>
                </a:lnTo>
                <a:lnTo>
                  <a:pt x="360" y="566"/>
                </a:lnTo>
                <a:lnTo>
                  <a:pt x="360" y="566"/>
                </a:lnTo>
                <a:lnTo>
                  <a:pt x="359" y="567"/>
                </a:lnTo>
                <a:lnTo>
                  <a:pt x="356" y="571"/>
                </a:lnTo>
                <a:lnTo>
                  <a:pt x="354" y="575"/>
                </a:lnTo>
                <a:lnTo>
                  <a:pt x="353" y="579"/>
                </a:lnTo>
                <a:lnTo>
                  <a:pt x="353" y="583"/>
                </a:lnTo>
                <a:lnTo>
                  <a:pt x="350" y="592"/>
                </a:lnTo>
                <a:lnTo>
                  <a:pt x="349" y="600"/>
                </a:lnTo>
                <a:lnTo>
                  <a:pt x="349" y="601"/>
                </a:lnTo>
                <a:lnTo>
                  <a:pt x="347" y="602"/>
                </a:lnTo>
                <a:lnTo>
                  <a:pt x="346" y="601"/>
                </a:lnTo>
                <a:lnTo>
                  <a:pt x="345" y="600"/>
                </a:lnTo>
                <a:lnTo>
                  <a:pt x="342" y="595"/>
                </a:lnTo>
                <a:lnTo>
                  <a:pt x="342" y="590"/>
                </a:lnTo>
                <a:lnTo>
                  <a:pt x="341" y="586"/>
                </a:lnTo>
                <a:lnTo>
                  <a:pt x="341" y="581"/>
                </a:lnTo>
                <a:lnTo>
                  <a:pt x="341" y="576"/>
                </a:lnTo>
                <a:lnTo>
                  <a:pt x="340" y="571"/>
                </a:lnTo>
                <a:lnTo>
                  <a:pt x="340" y="568"/>
                </a:lnTo>
                <a:lnTo>
                  <a:pt x="339" y="566"/>
                </a:lnTo>
                <a:lnTo>
                  <a:pt x="336" y="564"/>
                </a:lnTo>
                <a:lnTo>
                  <a:pt x="334" y="562"/>
                </a:lnTo>
                <a:lnTo>
                  <a:pt x="332" y="561"/>
                </a:lnTo>
                <a:lnTo>
                  <a:pt x="329" y="559"/>
                </a:lnTo>
                <a:lnTo>
                  <a:pt x="328" y="558"/>
                </a:lnTo>
                <a:lnTo>
                  <a:pt x="328" y="555"/>
                </a:lnTo>
                <a:lnTo>
                  <a:pt x="328" y="553"/>
                </a:lnTo>
                <a:lnTo>
                  <a:pt x="327" y="552"/>
                </a:lnTo>
                <a:lnTo>
                  <a:pt x="325" y="551"/>
                </a:lnTo>
                <a:lnTo>
                  <a:pt x="322" y="550"/>
                </a:lnTo>
                <a:lnTo>
                  <a:pt x="321" y="547"/>
                </a:lnTo>
                <a:lnTo>
                  <a:pt x="321" y="546"/>
                </a:lnTo>
                <a:lnTo>
                  <a:pt x="320" y="541"/>
                </a:lnTo>
                <a:lnTo>
                  <a:pt x="320" y="538"/>
                </a:lnTo>
                <a:lnTo>
                  <a:pt x="319" y="532"/>
                </a:lnTo>
                <a:lnTo>
                  <a:pt x="316" y="529"/>
                </a:lnTo>
                <a:lnTo>
                  <a:pt x="313" y="526"/>
                </a:lnTo>
                <a:lnTo>
                  <a:pt x="311" y="522"/>
                </a:lnTo>
                <a:lnTo>
                  <a:pt x="311" y="522"/>
                </a:lnTo>
                <a:lnTo>
                  <a:pt x="312" y="517"/>
                </a:lnTo>
                <a:lnTo>
                  <a:pt x="313" y="512"/>
                </a:lnTo>
                <a:lnTo>
                  <a:pt x="314" y="512"/>
                </a:lnTo>
                <a:lnTo>
                  <a:pt x="314" y="512"/>
                </a:lnTo>
                <a:lnTo>
                  <a:pt x="321" y="497"/>
                </a:lnTo>
                <a:lnTo>
                  <a:pt x="326" y="483"/>
                </a:lnTo>
                <a:lnTo>
                  <a:pt x="326" y="482"/>
                </a:lnTo>
                <a:lnTo>
                  <a:pt x="326" y="481"/>
                </a:lnTo>
                <a:lnTo>
                  <a:pt x="323" y="481"/>
                </a:lnTo>
                <a:lnTo>
                  <a:pt x="322" y="482"/>
                </a:lnTo>
                <a:lnTo>
                  <a:pt x="319" y="487"/>
                </a:lnTo>
                <a:lnTo>
                  <a:pt x="316" y="491"/>
                </a:lnTo>
                <a:lnTo>
                  <a:pt x="313" y="496"/>
                </a:lnTo>
                <a:lnTo>
                  <a:pt x="312" y="502"/>
                </a:lnTo>
                <a:lnTo>
                  <a:pt x="312" y="502"/>
                </a:lnTo>
                <a:lnTo>
                  <a:pt x="312" y="502"/>
                </a:lnTo>
                <a:lnTo>
                  <a:pt x="311" y="503"/>
                </a:lnTo>
                <a:lnTo>
                  <a:pt x="309" y="503"/>
                </a:lnTo>
                <a:lnTo>
                  <a:pt x="309" y="505"/>
                </a:lnTo>
                <a:lnTo>
                  <a:pt x="309" y="506"/>
                </a:lnTo>
                <a:lnTo>
                  <a:pt x="308" y="509"/>
                </a:lnTo>
                <a:lnTo>
                  <a:pt x="307" y="511"/>
                </a:lnTo>
                <a:lnTo>
                  <a:pt x="306" y="511"/>
                </a:lnTo>
                <a:lnTo>
                  <a:pt x="305" y="511"/>
                </a:lnTo>
                <a:lnTo>
                  <a:pt x="305" y="512"/>
                </a:lnTo>
                <a:lnTo>
                  <a:pt x="305" y="513"/>
                </a:lnTo>
                <a:lnTo>
                  <a:pt x="299" y="523"/>
                </a:lnTo>
                <a:lnTo>
                  <a:pt x="294" y="533"/>
                </a:lnTo>
                <a:lnTo>
                  <a:pt x="292" y="536"/>
                </a:lnTo>
                <a:lnTo>
                  <a:pt x="290" y="540"/>
                </a:lnTo>
                <a:lnTo>
                  <a:pt x="287" y="544"/>
                </a:lnTo>
                <a:lnTo>
                  <a:pt x="286" y="548"/>
                </a:lnTo>
                <a:lnTo>
                  <a:pt x="286" y="548"/>
                </a:lnTo>
                <a:lnTo>
                  <a:pt x="286" y="550"/>
                </a:lnTo>
                <a:lnTo>
                  <a:pt x="283" y="552"/>
                </a:lnTo>
                <a:lnTo>
                  <a:pt x="281" y="557"/>
                </a:lnTo>
                <a:lnTo>
                  <a:pt x="279" y="565"/>
                </a:lnTo>
                <a:lnTo>
                  <a:pt x="277" y="574"/>
                </a:lnTo>
                <a:lnTo>
                  <a:pt x="277" y="583"/>
                </a:lnTo>
                <a:lnTo>
                  <a:pt x="276" y="593"/>
                </a:lnTo>
                <a:lnTo>
                  <a:pt x="276" y="600"/>
                </a:lnTo>
                <a:lnTo>
                  <a:pt x="276" y="608"/>
                </a:lnTo>
                <a:lnTo>
                  <a:pt x="278" y="615"/>
                </a:lnTo>
                <a:lnTo>
                  <a:pt x="283" y="621"/>
                </a:lnTo>
                <a:lnTo>
                  <a:pt x="288" y="627"/>
                </a:lnTo>
                <a:lnTo>
                  <a:pt x="294" y="632"/>
                </a:lnTo>
                <a:lnTo>
                  <a:pt x="301" y="636"/>
                </a:lnTo>
                <a:lnTo>
                  <a:pt x="308" y="641"/>
                </a:lnTo>
                <a:lnTo>
                  <a:pt x="308" y="641"/>
                </a:lnTo>
                <a:lnTo>
                  <a:pt x="308" y="641"/>
                </a:lnTo>
                <a:lnTo>
                  <a:pt x="311" y="642"/>
                </a:lnTo>
                <a:lnTo>
                  <a:pt x="312" y="642"/>
                </a:lnTo>
                <a:lnTo>
                  <a:pt x="312" y="642"/>
                </a:lnTo>
                <a:lnTo>
                  <a:pt x="311" y="641"/>
                </a:lnTo>
                <a:lnTo>
                  <a:pt x="311" y="641"/>
                </a:lnTo>
                <a:lnTo>
                  <a:pt x="311" y="641"/>
                </a:lnTo>
                <a:lnTo>
                  <a:pt x="312" y="642"/>
                </a:lnTo>
                <a:lnTo>
                  <a:pt x="312" y="642"/>
                </a:lnTo>
                <a:lnTo>
                  <a:pt x="312" y="642"/>
                </a:lnTo>
                <a:lnTo>
                  <a:pt x="327" y="647"/>
                </a:lnTo>
                <a:lnTo>
                  <a:pt x="341" y="650"/>
                </a:lnTo>
                <a:lnTo>
                  <a:pt x="356" y="652"/>
                </a:lnTo>
                <a:lnTo>
                  <a:pt x="371" y="655"/>
                </a:lnTo>
                <a:lnTo>
                  <a:pt x="375" y="657"/>
                </a:lnTo>
                <a:lnTo>
                  <a:pt x="378" y="658"/>
                </a:lnTo>
                <a:lnTo>
                  <a:pt x="380" y="658"/>
                </a:lnTo>
                <a:lnTo>
                  <a:pt x="380" y="658"/>
                </a:lnTo>
                <a:lnTo>
                  <a:pt x="380" y="658"/>
                </a:lnTo>
                <a:lnTo>
                  <a:pt x="378" y="658"/>
                </a:lnTo>
                <a:lnTo>
                  <a:pt x="380" y="659"/>
                </a:lnTo>
                <a:lnTo>
                  <a:pt x="381" y="659"/>
                </a:lnTo>
                <a:lnTo>
                  <a:pt x="381" y="659"/>
                </a:lnTo>
                <a:lnTo>
                  <a:pt x="381" y="659"/>
                </a:lnTo>
                <a:lnTo>
                  <a:pt x="384" y="662"/>
                </a:lnTo>
                <a:lnTo>
                  <a:pt x="387" y="663"/>
                </a:lnTo>
                <a:lnTo>
                  <a:pt x="388" y="658"/>
                </a:lnTo>
                <a:lnTo>
                  <a:pt x="389" y="654"/>
                </a:lnTo>
                <a:lnTo>
                  <a:pt x="390" y="649"/>
                </a:lnTo>
                <a:lnTo>
                  <a:pt x="392" y="645"/>
                </a:lnTo>
                <a:lnTo>
                  <a:pt x="397" y="644"/>
                </a:lnTo>
                <a:lnTo>
                  <a:pt x="403" y="645"/>
                </a:lnTo>
                <a:lnTo>
                  <a:pt x="404" y="645"/>
                </a:lnTo>
                <a:lnTo>
                  <a:pt x="405" y="644"/>
                </a:lnTo>
                <a:lnTo>
                  <a:pt x="408" y="642"/>
                </a:lnTo>
                <a:lnTo>
                  <a:pt x="410" y="639"/>
                </a:lnTo>
                <a:lnTo>
                  <a:pt x="412" y="636"/>
                </a:lnTo>
                <a:lnTo>
                  <a:pt x="412" y="632"/>
                </a:lnTo>
                <a:lnTo>
                  <a:pt x="415" y="629"/>
                </a:lnTo>
                <a:lnTo>
                  <a:pt x="416" y="627"/>
                </a:lnTo>
                <a:lnTo>
                  <a:pt x="422" y="618"/>
                </a:lnTo>
                <a:lnTo>
                  <a:pt x="425" y="609"/>
                </a:lnTo>
                <a:lnTo>
                  <a:pt x="429" y="600"/>
                </a:lnTo>
                <a:lnTo>
                  <a:pt x="431" y="590"/>
                </a:lnTo>
                <a:lnTo>
                  <a:pt x="436" y="572"/>
                </a:lnTo>
                <a:lnTo>
                  <a:pt x="440" y="553"/>
                </a:lnTo>
                <a:lnTo>
                  <a:pt x="440" y="552"/>
                </a:lnTo>
                <a:lnTo>
                  <a:pt x="440" y="550"/>
                </a:lnTo>
                <a:lnTo>
                  <a:pt x="442" y="548"/>
                </a:lnTo>
                <a:lnTo>
                  <a:pt x="443" y="548"/>
                </a:lnTo>
                <a:lnTo>
                  <a:pt x="445" y="548"/>
                </a:lnTo>
                <a:lnTo>
                  <a:pt x="445" y="550"/>
                </a:lnTo>
                <a:lnTo>
                  <a:pt x="445" y="552"/>
                </a:lnTo>
                <a:lnTo>
                  <a:pt x="446" y="553"/>
                </a:lnTo>
                <a:lnTo>
                  <a:pt x="446" y="562"/>
                </a:lnTo>
                <a:lnTo>
                  <a:pt x="446" y="572"/>
                </a:lnTo>
                <a:lnTo>
                  <a:pt x="445" y="581"/>
                </a:lnTo>
                <a:lnTo>
                  <a:pt x="443" y="590"/>
                </a:lnTo>
                <a:lnTo>
                  <a:pt x="440" y="600"/>
                </a:lnTo>
                <a:lnTo>
                  <a:pt x="437" y="608"/>
                </a:lnTo>
                <a:lnTo>
                  <a:pt x="433" y="617"/>
                </a:lnTo>
                <a:lnTo>
                  <a:pt x="429" y="625"/>
                </a:lnTo>
                <a:lnTo>
                  <a:pt x="419" y="639"/>
                </a:lnTo>
                <a:lnTo>
                  <a:pt x="412" y="655"/>
                </a:lnTo>
                <a:lnTo>
                  <a:pt x="405" y="663"/>
                </a:lnTo>
                <a:lnTo>
                  <a:pt x="398" y="671"/>
                </a:lnTo>
                <a:lnTo>
                  <a:pt x="398" y="672"/>
                </a:lnTo>
                <a:lnTo>
                  <a:pt x="399" y="675"/>
                </a:lnTo>
                <a:lnTo>
                  <a:pt x="401" y="676"/>
                </a:lnTo>
                <a:lnTo>
                  <a:pt x="403" y="676"/>
                </a:lnTo>
                <a:lnTo>
                  <a:pt x="408" y="673"/>
                </a:lnTo>
                <a:lnTo>
                  <a:pt x="414" y="673"/>
                </a:lnTo>
                <a:lnTo>
                  <a:pt x="414" y="673"/>
                </a:lnTo>
                <a:lnTo>
                  <a:pt x="414" y="673"/>
                </a:lnTo>
                <a:lnTo>
                  <a:pt x="416" y="673"/>
                </a:lnTo>
                <a:lnTo>
                  <a:pt x="417" y="673"/>
                </a:lnTo>
                <a:lnTo>
                  <a:pt x="419" y="673"/>
                </a:lnTo>
                <a:lnTo>
                  <a:pt x="422" y="673"/>
                </a:lnTo>
                <a:lnTo>
                  <a:pt x="422" y="676"/>
                </a:lnTo>
                <a:lnTo>
                  <a:pt x="421" y="678"/>
                </a:lnTo>
                <a:lnTo>
                  <a:pt x="418" y="679"/>
                </a:lnTo>
                <a:lnTo>
                  <a:pt x="416" y="679"/>
                </a:lnTo>
                <a:lnTo>
                  <a:pt x="415" y="679"/>
                </a:lnTo>
                <a:lnTo>
                  <a:pt x="412" y="680"/>
                </a:lnTo>
                <a:lnTo>
                  <a:pt x="412" y="682"/>
                </a:lnTo>
                <a:lnTo>
                  <a:pt x="412" y="683"/>
                </a:lnTo>
                <a:lnTo>
                  <a:pt x="412" y="685"/>
                </a:lnTo>
                <a:lnTo>
                  <a:pt x="416" y="686"/>
                </a:lnTo>
                <a:lnTo>
                  <a:pt x="422" y="687"/>
                </a:lnTo>
                <a:lnTo>
                  <a:pt x="428" y="687"/>
                </a:lnTo>
                <a:lnTo>
                  <a:pt x="433" y="687"/>
                </a:lnTo>
                <a:lnTo>
                  <a:pt x="439" y="685"/>
                </a:lnTo>
                <a:lnTo>
                  <a:pt x="453" y="684"/>
                </a:lnTo>
                <a:lnTo>
                  <a:pt x="467" y="683"/>
                </a:lnTo>
                <a:lnTo>
                  <a:pt x="467" y="683"/>
                </a:lnTo>
                <a:lnTo>
                  <a:pt x="468" y="683"/>
                </a:lnTo>
                <a:lnTo>
                  <a:pt x="470" y="685"/>
                </a:lnTo>
                <a:lnTo>
                  <a:pt x="472" y="685"/>
                </a:lnTo>
                <a:lnTo>
                  <a:pt x="474" y="686"/>
                </a:lnTo>
                <a:lnTo>
                  <a:pt x="477" y="686"/>
                </a:lnTo>
                <a:lnTo>
                  <a:pt x="480" y="684"/>
                </a:lnTo>
                <a:lnTo>
                  <a:pt x="485" y="683"/>
                </a:lnTo>
                <a:lnTo>
                  <a:pt x="486" y="683"/>
                </a:lnTo>
                <a:lnTo>
                  <a:pt x="488" y="683"/>
                </a:lnTo>
                <a:lnTo>
                  <a:pt x="490" y="684"/>
                </a:lnTo>
                <a:lnTo>
                  <a:pt x="490" y="686"/>
                </a:lnTo>
                <a:lnTo>
                  <a:pt x="491" y="689"/>
                </a:lnTo>
                <a:lnTo>
                  <a:pt x="492" y="690"/>
                </a:lnTo>
                <a:lnTo>
                  <a:pt x="493" y="691"/>
                </a:lnTo>
                <a:lnTo>
                  <a:pt x="495" y="691"/>
                </a:lnTo>
                <a:lnTo>
                  <a:pt x="498" y="691"/>
                </a:lnTo>
                <a:lnTo>
                  <a:pt x="500" y="691"/>
                </a:lnTo>
                <a:lnTo>
                  <a:pt x="501" y="691"/>
                </a:lnTo>
                <a:lnTo>
                  <a:pt x="501" y="693"/>
                </a:lnTo>
                <a:lnTo>
                  <a:pt x="501" y="696"/>
                </a:lnTo>
                <a:lnTo>
                  <a:pt x="499" y="697"/>
                </a:lnTo>
                <a:lnTo>
                  <a:pt x="498" y="697"/>
                </a:lnTo>
                <a:lnTo>
                  <a:pt x="495" y="697"/>
                </a:lnTo>
                <a:lnTo>
                  <a:pt x="492" y="697"/>
                </a:lnTo>
                <a:lnTo>
                  <a:pt x="490" y="698"/>
                </a:lnTo>
                <a:lnTo>
                  <a:pt x="490" y="700"/>
                </a:lnTo>
                <a:lnTo>
                  <a:pt x="492" y="703"/>
                </a:lnTo>
                <a:lnTo>
                  <a:pt x="492" y="705"/>
                </a:lnTo>
                <a:lnTo>
                  <a:pt x="492" y="706"/>
                </a:lnTo>
                <a:lnTo>
                  <a:pt x="492" y="708"/>
                </a:lnTo>
                <a:lnTo>
                  <a:pt x="491" y="710"/>
                </a:lnTo>
                <a:lnTo>
                  <a:pt x="486" y="713"/>
                </a:lnTo>
                <a:lnTo>
                  <a:pt x="482" y="718"/>
                </a:lnTo>
                <a:lnTo>
                  <a:pt x="478" y="721"/>
                </a:lnTo>
                <a:lnTo>
                  <a:pt x="473" y="726"/>
                </a:lnTo>
                <a:lnTo>
                  <a:pt x="471" y="727"/>
                </a:lnTo>
                <a:lnTo>
                  <a:pt x="468" y="728"/>
                </a:lnTo>
                <a:lnTo>
                  <a:pt x="465" y="728"/>
                </a:lnTo>
                <a:lnTo>
                  <a:pt x="461" y="728"/>
                </a:lnTo>
                <a:lnTo>
                  <a:pt x="460" y="728"/>
                </a:lnTo>
                <a:lnTo>
                  <a:pt x="458" y="731"/>
                </a:lnTo>
                <a:lnTo>
                  <a:pt x="458" y="732"/>
                </a:lnTo>
                <a:lnTo>
                  <a:pt x="460" y="733"/>
                </a:lnTo>
                <a:lnTo>
                  <a:pt x="460" y="734"/>
                </a:lnTo>
                <a:lnTo>
                  <a:pt x="461" y="735"/>
                </a:lnTo>
                <a:lnTo>
                  <a:pt x="463" y="736"/>
                </a:lnTo>
                <a:lnTo>
                  <a:pt x="464" y="738"/>
                </a:lnTo>
                <a:lnTo>
                  <a:pt x="465" y="739"/>
                </a:lnTo>
                <a:lnTo>
                  <a:pt x="464" y="740"/>
                </a:lnTo>
                <a:lnTo>
                  <a:pt x="461" y="740"/>
                </a:lnTo>
                <a:lnTo>
                  <a:pt x="459" y="739"/>
                </a:lnTo>
                <a:lnTo>
                  <a:pt x="454" y="736"/>
                </a:lnTo>
                <a:lnTo>
                  <a:pt x="450" y="734"/>
                </a:lnTo>
                <a:lnTo>
                  <a:pt x="451" y="739"/>
                </a:lnTo>
                <a:lnTo>
                  <a:pt x="453" y="743"/>
                </a:lnTo>
                <a:lnTo>
                  <a:pt x="456" y="748"/>
                </a:lnTo>
                <a:lnTo>
                  <a:pt x="458" y="752"/>
                </a:lnTo>
                <a:lnTo>
                  <a:pt x="465" y="757"/>
                </a:lnTo>
                <a:lnTo>
                  <a:pt x="473" y="762"/>
                </a:lnTo>
                <a:lnTo>
                  <a:pt x="486" y="769"/>
                </a:lnTo>
                <a:lnTo>
                  <a:pt x="498" y="776"/>
                </a:lnTo>
                <a:lnTo>
                  <a:pt x="509" y="783"/>
                </a:lnTo>
                <a:lnTo>
                  <a:pt x="521" y="790"/>
                </a:lnTo>
                <a:lnTo>
                  <a:pt x="532" y="796"/>
                </a:lnTo>
                <a:lnTo>
                  <a:pt x="541" y="803"/>
                </a:lnTo>
                <a:lnTo>
                  <a:pt x="550" y="809"/>
                </a:lnTo>
                <a:lnTo>
                  <a:pt x="561" y="813"/>
                </a:lnTo>
                <a:lnTo>
                  <a:pt x="564" y="815"/>
                </a:lnTo>
                <a:lnTo>
                  <a:pt x="568" y="816"/>
                </a:lnTo>
                <a:lnTo>
                  <a:pt x="571" y="818"/>
                </a:lnTo>
                <a:lnTo>
                  <a:pt x="575" y="822"/>
                </a:lnTo>
                <a:lnTo>
                  <a:pt x="571" y="822"/>
                </a:lnTo>
                <a:lnTo>
                  <a:pt x="569" y="822"/>
                </a:lnTo>
                <a:lnTo>
                  <a:pt x="563" y="820"/>
                </a:lnTo>
                <a:lnTo>
                  <a:pt x="559" y="819"/>
                </a:lnTo>
                <a:lnTo>
                  <a:pt x="554" y="817"/>
                </a:lnTo>
                <a:lnTo>
                  <a:pt x="549" y="813"/>
                </a:lnTo>
                <a:lnTo>
                  <a:pt x="540" y="809"/>
                </a:lnTo>
                <a:lnTo>
                  <a:pt x="530" y="804"/>
                </a:lnTo>
                <a:lnTo>
                  <a:pt x="521" y="799"/>
                </a:lnTo>
                <a:lnTo>
                  <a:pt x="513" y="794"/>
                </a:lnTo>
                <a:lnTo>
                  <a:pt x="502" y="787"/>
                </a:lnTo>
                <a:lnTo>
                  <a:pt x="493" y="780"/>
                </a:lnTo>
                <a:lnTo>
                  <a:pt x="482" y="773"/>
                </a:lnTo>
                <a:lnTo>
                  <a:pt x="472" y="767"/>
                </a:lnTo>
                <a:lnTo>
                  <a:pt x="459" y="760"/>
                </a:lnTo>
                <a:lnTo>
                  <a:pt x="446" y="752"/>
                </a:lnTo>
                <a:lnTo>
                  <a:pt x="445" y="750"/>
                </a:lnTo>
                <a:lnTo>
                  <a:pt x="443" y="750"/>
                </a:lnTo>
                <a:lnTo>
                  <a:pt x="442" y="752"/>
                </a:lnTo>
                <a:lnTo>
                  <a:pt x="442" y="754"/>
                </a:lnTo>
                <a:lnTo>
                  <a:pt x="442" y="768"/>
                </a:lnTo>
                <a:lnTo>
                  <a:pt x="444" y="782"/>
                </a:lnTo>
                <a:lnTo>
                  <a:pt x="445" y="787"/>
                </a:lnTo>
                <a:lnTo>
                  <a:pt x="446" y="790"/>
                </a:lnTo>
                <a:lnTo>
                  <a:pt x="449" y="795"/>
                </a:lnTo>
                <a:lnTo>
                  <a:pt x="452" y="797"/>
                </a:lnTo>
                <a:lnTo>
                  <a:pt x="456" y="799"/>
                </a:lnTo>
                <a:lnTo>
                  <a:pt x="459" y="801"/>
                </a:lnTo>
                <a:lnTo>
                  <a:pt x="461" y="804"/>
                </a:lnTo>
                <a:lnTo>
                  <a:pt x="463" y="803"/>
                </a:lnTo>
                <a:lnTo>
                  <a:pt x="464" y="802"/>
                </a:lnTo>
                <a:lnTo>
                  <a:pt x="464" y="798"/>
                </a:lnTo>
                <a:lnTo>
                  <a:pt x="464" y="797"/>
                </a:lnTo>
                <a:lnTo>
                  <a:pt x="465" y="795"/>
                </a:lnTo>
                <a:lnTo>
                  <a:pt x="466" y="794"/>
                </a:lnTo>
                <a:lnTo>
                  <a:pt x="468" y="794"/>
                </a:lnTo>
                <a:lnTo>
                  <a:pt x="478" y="796"/>
                </a:lnTo>
                <a:lnTo>
                  <a:pt x="486" y="798"/>
                </a:lnTo>
                <a:lnTo>
                  <a:pt x="500" y="804"/>
                </a:lnTo>
                <a:lnTo>
                  <a:pt x="515" y="809"/>
                </a:lnTo>
                <a:lnTo>
                  <a:pt x="530" y="816"/>
                </a:lnTo>
                <a:lnTo>
                  <a:pt x="544" y="823"/>
                </a:lnTo>
                <a:lnTo>
                  <a:pt x="549" y="827"/>
                </a:lnTo>
                <a:lnTo>
                  <a:pt x="553" y="832"/>
                </a:lnTo>
                <a:lnTo>
                  <a:pt x="553" y="833"/>
                </a:lnTo>
                <a:lnTo>
                  <a:pt x="553" y="834"/>
                </a:lnTo>
                <a:lnTo>
                  <a:pt x="551" y="834"/>
                </a:lnTo>
                <a:lnTo>
                  <a:pt x="550" y="834"/>
                </a:lnTo>
                <a:lnTo>
                  <a:pt x="549" y="834"/>
                </a:lnTo>
                <a:lnTo>
                  <a:pt x="547" y="836"/>
                </a:lnTo>
                <a:lnTo>
                  <a:pt x="547" y="837"/>
                </a:lnTo>
                <a:lnTo>
                  <a:pt x="547" y="837"/>
                </a:lnTo>
                <a:lnTo>
                  <a:pt x="547" y="841"/>
                </a:lnTo>
                <a:lnTo>
                  <a:pt x="544" y="845"/>
                </a:lnTo>
                <a:lnTo>
                  <a:pt x="543" y="847"/>
                </a:lnTo>
                <a:lnTo>
                  <a:pt x="541" y="850"/>
                </a:lnTo>
                <a:lnTo>
                  <a:pt x="535" y="855"/>
                </a:lnTo>
                <a:lnTo>
                  <a:pt x="530" y="861"/>
                </a:lnTo>
                <a:lnTo>
                  <a:pt x="529" y="865"/>
                </a:lnTo>
                <a:lnTo>
                  <a:pt x="529" y="868"/>
                </a:lnTo>
                <a:lnTo>
                  <a:pt x="530" y="871"/>
                </a:lnTo>
                <a:lnTo>
                  <a:pt x="530" y="873"/>
                </a:lnTo>
                <a:lnTo>
                  <a:pt x="528" y="873"/>
                </a:lnTo>
                <a:lnTo>
                  <a:pt x="526" y="872"/>
                </a:lnTo>
                <a:lnTo>
                  <a:pt x="522" y="869"/>
                </a:lnTo>
                <a:lnTo>
                  <a:pt x="520" y="869"/>
                </a:lnTo>
                <a:lnTo>
                  <a:pt x="519" y="872"/>
                </a:lnTo>
                <a:lnTo>
                  <a:pt x="518" y="874"/>
                </a:lnTo>
                <a:lnTo>
                  <a:pt x="516" y="878"/>
                </a:lnTo>
                <a:lnTo>
                  <a:pt x="514" y="880"/>
                </a:lnTo>
                <a:lnTo>
                  <a:pt x="513" y="881"/>
                </a:lnTo>
                <a:lnTo>
                  <a:pt x="512" y="882"/>
                </a:lnTo>
                <a:lnTo>
                  <a:pt x="509" y="882"/>
                </a:lnTo>
                <a:lnTo>
                  <a:pt x="507" y="881"/>
                </a:lnTo>
                <a:lnTo>
                  <a:pt x="506" y="881"/>
                </a:lnTo>
                <a:lnTo>
                  <a:pt x="504" y="882"/>
                </a:lnTo>
                <a:lnTo>
                  <a:pt x="505" y="883"/>
                </a:lnTo>
                <a:lnTo>
                  <a:pt x="506" y="885"/>
                </a:lnTo>
                <a:lnTo>
                  <a:pt x="514" y="890"/>
                </a:lnTo>
                <a:lnTo>
                  <a:pt x="523" y="894"/>
                </a:lnTo>
                <a:lnTo>
                  <a:pt x="533" y="897"/>
                </a:lnTo>
                <a:lnTo>
                  <a:pt x="542" y="899"/>
                </a:lnTo>
                <a:lnTo>
                  <a:pt x="542" y="899"/>
                </a:lnTo>
                <a:lnTo>
                  <a:pt x="548" y="899"/>
                </a:lnTo>
                <a:lnTo>
                  <a:pt x="553" y="901"/>
                </a:lnTo>
                <a:lnTo>
                  <a:pt x="554" y="902"/>
                </a:lnTo>
                <a:lnTo>
                  <a:pt x="555" y="903"/>
                </a:lnTo>
                <a:lnTo>
                  <a:pt x="557" y="903"/>
                </a:lnTo>
                <a:lnTo>
                  <a:pt x="559" y="903"/>
                </a:lnTo>
                <a:lnTo>
                  <a:pt x="570" y="906"/>
                </a:lnTo>
                <a:lnTo>
                  <a:pt x="583" y="908"/>
                </a:lnTo>
                <a:lnTo>
                  <a:pt x="584" y="910"/>
                </a:lnTo>
                <a:lnTo>
                  <a:pt x="587" y="911"/>
                </a:lnTo>
                <a:lnTo>
                  <a:pt x="588" y="911"/>
                </a:lnTo>
                <a:lnTo>
                  <a:pt x="589" y="913"/>
                </a:lnTo>
                <a:lnTo>
                  <a:pt x="589" y="914"/>
                </a:lnTo>
                <a:lnTo>
                  <a:pt x="588" y="915"/>
                </a:lnTo>
                <a:lnTo>
                  <a:pt x="585" y="918"/>
                </a:lnTo>
                <a:lnTo>
                  <a:pt x="585" y="920"/>
                </a:lnTo>
                <a:lnTo>
                  <a:pt x="588" y="921"/>
                </a:lnTo>
                <a:lnTo>
                  <a:pt x="590" y="922"/>
                </a:lnTo>
                <a:lnTo>
                  <a:pt x="594" y="923"/>
                </a:lnTo>
                <a:lnTo>
                  <a:pt x="596" y="924"/>
                </a:lnTo>
                <a:lnTo>
                  <a:pt x="596" y="927"/>
                </a:lnTo>
                <a:lnTo>
                  <a:pt x="594" y="927"/>
                </a:lnTo>
                <a:lnTo>
                  <a:pt x="589" y="927"/>
                </a:lnTo>
                <a:lnTo>
                  <a:pt x="584" y="925"/>
                </a:lnTo>
                <a:lnTo>
                  <a:pt x="581" y="923"/>
                </a:lnTo>
                <a:lnTo>
                  <a:pt x="576" y="922"/>
                </a:lnTo>
                <a:lnTo>
                  <a:pt x="573" y="922"/>
                </a:lnTo>
                <a:lnTo>
                  <a:pt x="568" y="922"/>
                </a:lnTo>
                <a:lnTo>
                  <a:pt x="555" y="920"/>
                </a:lnTo>
                <a:lnTo>
                  <a:pt x="543" y="916"/>
                </a:lnTo>
                <a:lnTo>
                  <a:pt x="530" y="913"/>
                </a:lnTo>
                <a:lnTo>
                  <a:pt x="519" y="908"/>
                </a:lnTo>
                <a:lnTo>
                  <a:pt x="507" y="903"/>
                </a:lnTo>
                <a:lnTo>
                  <a:pt x="495" y="899"/>
                </a:lnTo>
                <a:lnTo>
                  <a:pt x="495" y="899"/>
                </a:lnTo>
                <a:lnTo>
                  <a:pt x="494" y="895"/>
                </a:lnTo>
                <a:lnTo>
                  <a:pt x="491" y="893"/>
                </a:lnTo>
                <a:lnTo>
                  <a:pt x="486" y="888"/>
                </a:lnTo>
                <a:lnTo>
                  <a:pt x="481" y="883"/>
                </a:lnTo>
                <a:lnTo>
                  <a:pt x="466" y="868"/>
                </a:lnTo>
                <a:lnTo>
                  <a:pt x="453" y="852"/>
                </a:lnTo>
                <a:lnTo>
                  <a:pt x="451" y="850"/>
                </a:lnTo>
                <a:lnTo>
                  <a:pt x="450" y="850"/>
                </a:lnTo>
                <a:lnTo>
                  <a:pt x="447" y="852"/>
                </a:lnTo>
                <a:lnTo>
                  <a:pt x="447" y="854"/>
                </a:lnTo>
                <a:lnTo>
                  <a:pt x="449" y="858"/>
                </a:lnTo>
                <a:lnTo>
                  <a:pt x="449" y="862"/>
                </a:lnTo>
                <a:lnTo>
                  <a:pt x="449" y="862"/>
                </a:lnTo>
                <a:lnTo>
                  <a:pt x="449" y="862"/>
                </a:lnTo>
                <a:lnTo>
                  <a:pt x="449" y="862"/>
                </a:lnTo>
                <a:lnTo>
                  <a:pt x="449" y="862"/>
                </a:lnTo>
                <a:lnTo>
                  <a:pt x="449" y="862"/>
                </a:lnTo>
                <a:lnTo>
                  <a:pt x="445" y="857"/>
                </a:lnTo>
                <a:lnTo>
                  <a:pt x="439" y="851"/>
                </a:lnTo>
                <a:lnTo>
                  <a:pt x="447" y="873"/>
                </a:lnTo>
                <a:lnTo>
                  <a:pt x="457" y="894"/>
                </a:lnTo>
                <a:lnTo>
                  <a:pt x="465" y="915"/>
                </a:lnTo>
                <a:lnTo>
                  <a:pt x="474" y="936"/>
                </a:lnTo>
                <a:lnTo>
                  <a:pt x="475" y="938"/>
                </a:lnTo>
                <a:lnTo>
                  <a:pt x="477" y="942"/>
                </a:lnTo>
                <a:lnTo>
                  <a:pt x="478" y="944"/>
                </a:lnTo>
                <a:lnTo>
                  <a:pt x="480" y="945"/>
                </a:lnTo>
                <a:lnTo>
                  <a:pt x="480" y="946"/>
                </a:lnTo>
                <a:lnTo>
                  <a:pt x="480" y="949"/>
                </a:lnTo>
                <a:lnTo>
                  <a:pt x="481" y="949"/>
                </a:lnTo>
                <a:lnTo>
                  <a:pt x="481" y="949"/>
                </a:lnTo>
                <a:lnTo>
                  <a:pt x="481" y="949"/>
                </a:lnTo>
                <a:lnTo>
                  <a:pt x="480" y="949"/>
                </a:lnTo>
                <a:lnTo>
                  <a:pt x="481" y="951"/>
                </a:lnTo>
                <a:lnTo>
                  <a:pt x="481" y="953"/>
                </a:lnTo>
                <a:lnTo>
                  <a:pt x="482" y="956"/>
                </a:lnTo>
                <a:lnTo>
                  <a:pt x="485" y="957"/>
                </a:lnTo>
                <a:lnTo>
                  <a:pt x="485" y="959"/>
                </a:lnTo>
                <a:lnTo>
                  <a:pt x="486" y="960"/>
                </a:lnTo>
                <a:lnTo>
                  <a:pt x="487" y="965"/>
                </a:lnTo>
                <a:lnTo>
                  <a:pt x="488" y="969"/>
                </a:lnTo>
                <a:lnTo>
                  <a:pt x="491" y="972"/>
                </a:lnTo>
                <a:lnTo>
                  <a:pt x="494" y="976"/>
                </a:lnTo>
                <a:lnTo>
                  <a:pt x="494" y="977"/>
                </a:lnTo>
                <a:lnTo>
                  <a:pt x="494" y="978"/>
                </a:lnTo>
                <a:lnTo>
                  <a:pt x="495" y="984"/>
                </a:lnTo>
                <a:lnTo>
                  <a:pt x="498" y="990"/>
                </a:lnTo>
                <a:lnTo>
                  <a:pt x="504" y="1002"/>
                </a:lnTo>
                <a:lnTo>
                  <a:pt x="511" y="1015"/>
                </a:lnTo>
                <a:lnTo>
                  <a:pt x="516" y="1028"/>
                </a:lnTo>
                <a:lnTo>
                  <a:pt x="522" y="1041"/>
                </a:lnTo>
                <a:lnTo>
                  <a:pt x="528" y="1054"/>
                </a:lnTo>
                <a:lnTo>
                  <a:pt x="533" y="1065"/>
                </a:lnTo>
                <a:lnTo>
                  <a:pt x="540" y="1077"/>
                </a:lnTo>
                <a:lnTo>
                  <a:pt x="546" y="1089"/>
                </a:lnTo>
                <a:lnTo>
                  <a:pt x="553" y="1105"/>
                </a:lnTo>
                <a:lnTo>
                  <a:pt x="561" y="1121"/>
                </a:lnTo>
                <a:lnTo>
                  <a:pt x="570" y="1139"/>
                </a:lnTo>
                <a:lnTo>
                  <a:pt x="580" y="1156"/>
                </a:lnTo>
                <a:lnTo>
                  <a:pt x="575" y="1154"/>
                </a:lnTo>
                <a:lnTo>
                  <a:pt x="571" y="1149"/>
                </a:lnTo>
                <a:lnTo>
                  <a:pt x="569" y="1146"/>
                </a:lnTo>
                <a:lnTo>
                  <a:pt x="566" y="1142"/>
                </a:lnTo>
                <a:lnTo>
                  <a:pt x="562" y="1138"/>
                </a:lnTo>
                <a:lnTo>
                  <a:pt x="560" y="1133"/>
                </a:lnTo>
                <a:lnTo>
                  <a:pt x="557" y="1130"/>
                </a:lnTo>
                <a:lnTo>
                  <a:pt x="553" y="1126"/>
                </a:lnTo>
                <a:lnTo>
                  <a:pt x="553" y="1126"/>
                </a:lnTo>
                <a:lnTo>
                  <a:pt x="553" y="1126"/>
                </a:lnTo>
                <a:lnTo>
                  <a:pt x="553" y="1126"/>
                </a:lnTo>
                <a:lnTo>
                  <a:pt x="553" y="1126"/>
                </a:lnTo>
                <a:lnTo>
                  <a:pt x="553" y="1126"/>
                </a:lnTo>
                <a:lnTo>
                  <a:pt x="553" y="1126"/>
                </a:lnTo>
                <a:lnTo>
                  <a:pt x="553" y="1126"/>
                </a:lnTo>
                <a:lnTo>
                  <a:pt x="553" y="1126"/>
                </a:lnTo>
                <a:lnTo>
                  <a:pt x="561" y="1142"/>
                </a:lnTo>
                <a:lnTo>
                  <a:pt x="570" y="1159"/>
                </a:lnTo>
                <a:lnTo>
                  <a:pt x="571" y="1162"/>
                </a:lnTo>
                <a:lnTo>
                  <a:pt x="571" y="1163"/>
                </a:lnTo>
                <a:lnTo>
                  <a:pt x="571" y="1166"/>
                </a:lnTo>
                <a:lnTo>
                  <a:pt x="569" y="1167"/>
                </a:lnTo>
                <a:lnTo>
                  <a:pt x="568" y="1168"/>
                </a:lnTo>
                <a:lnTo>
                  <a:pt x="567" y="1169"/>
                </a:lnTo>
                <a:lnTo>
                  <a:pt x="566" y="1172"/>
                </a:lnTo>
                <a:lnTo>
                  <a:pt x="567" y="1175"/>
                </a:lnTo>
                <a:lnTo>
                  <a:pt x="567" y="1176"/>
                </a:lnTo>
                <a:lnTo>
                  <a:pt x="567" y="1177"/>
                </a:lnTo>
                <a:lnTo>
                  <a:pt x="566" y="1179"/>
                </a:lnTo>
                <a:lnTo>
                  <a:pt x="564" y="1180"/>
                </a:lnTo>
                <a:lnTo>
                  <a:pt x="561" y="1181"/>
                </a:lnTo>
                <a:lnTo>
                  <a:pt x="559" y="1182"/>
                </a:lnTo>
                <a:lnTo>
                  <a:pt x="556" y="1183"/>
                </a:lnTo>
                <a:lnTo>
                  <a:pt x="555" y="1183"/>
                </a:lnTo>
                <a:lnTo>
                  <a:pt x="553" y="1183"/>
                </a:lnTo>
                <a:lnTo>
                  <a:pt x="551" y="1181"/>
                </a:lnTo>
                <a:lnTo>
                  <a:pt x="549" y="1176"/>
                </a:lnTo>
                <a:lnTo>
                  <a:pt x="547" y="1172"/>
                </a:lnTo>
                <a:lnTo>
                  <a:pt x="544" y="1167"/>
                </a:lnTo>
                <a:lnTo>
                  <a:pt x="543" y="1161"/>
                </a:lnTo>
                <a:lnTo>
                  <a:pt x="543" y="1156"/>
                </a:lnTo>
                <a:lnTo>
                  <a:pt x="541" y="1153"/>
                </a:lnTo>
                <a:lnTo>
                  <a:pt x="536" y="1148"/>
                </a:lnTo>
                <a:lnTo>
                  <a:pt x="534" y="1144"/>
                </a:lnTo>
                <a:lnTo>
                  <a:pt x="532" y="1137"/>
                </a:lnTo>
                <a:lnTo>
                  <a:pt x="529" y="1131"/>
                </a:lnTo>
                <a:lnTo>
                  <a:pt x="529" y="1130"/>
                </a:lnTo>
                <a:lnTo>
                  <a:pt x="528" y="1127"/>
                </a:lnTo>
                <a:lnTo>
                  <a:pt x="527" y="1126"/>
                </a:lnTo>
                <a:lnTo>
                  <a:pt x="526" y="1126"/>
                </a:lnTo>
                <a:lnTo>
                  <a:pt x="526" y="1126"/>
                </a:lnTo>
                <a:lnTo>
                  <a:pt x="525" y="1124"/>
                </a:lnTo>
                <a:lnTo>
                  <a:pt x="525" y="1121"/>
                </a:lnTo>
                <a:lnTo>
                  <a:pt x="526" y="1117"/>
                </a:lnTo>
                <a:lnTo>
                  <a:pt x="526" y="1113"/>
                </a:lnTo>
                <a:lnTo>
                  <a:pt x="525" y="1110"/>
                </a:lnTo>
                <a:lnTo>
                  <a:pt x="521" y="1106"/>
                </a:lnTo>
                <a:lnTo>
                  <a:pt x="521" y="1109"/>
                </a:lnTo>
                <a:lnTo>
                  <a:pt x="521" y="1111"/>
                </a:lnTo>
                <a:lnTo>
                  <a:pt x="521" y="1111"/>
                </a:lnTo>
                <a:lnTo>
                  <a:pt x="521" y="1109"/>
                </a:lnTo>
                <a:lnTo>
                  <a:pt x="521" y="1106"/>
                </a:lnTo>
                <a:lnTo>
                  <a:pt x="521" y="1105"/>
                </a:lnTo>
                <a:lnTo>
                  <a:pt x="521" y="1104"/>
                </a:lnTo>
                <a:lnTo>
                  <a:pt x="522" y="1102"/>
                </a:lnTo>
                <a:lnTo>
                  <a:pt x="522" y="1100"/>
                </a:lnTo>
                <a:lnTo>
                  <a:pt x="520" y="1090"/>
                </a:lnTo>
                <a:lnTo>
                  <a:pt x="518" y="1079"/>
                </a:lnTo>
                <a:lnTo>
                  <a:pt x="515" y="1070"/>
                </a:lnTo>
                <a:lnTo>
                  <a:pt x="511" y="1060"/>
                </a:lnTo>
                <a:lnTo>
                  <a:pt x="509" y="1057"/>
                </a:lnTo>
                <a:lnTo>
                  <a:pt x="507" y="1054"/>
                </a:lnTo>
                <a:lnTo>
                  <a:pt x="507" y="1053"/>
                </a:lnTo>
                <a:lnTo>
                  <a:pt x="507" y="1051"/>
                </a:lnTo>
                <a:lnTo>
                  <a:pt x="509" y="1050"/>
                </a:lnTo>
                <a:lnTo>
                  <a:pt x="513" y="1050"/>
                </a:lnTo>
                <a:lnTo>
                  <a:pt x="513" y="1049"/>
                </a:lnTo>
                <a:lnTo>
                  <a:pt x="513" y="1048"/>
                </a:lnTo>
                <a:lnTo>
                  <a:pt x="512" y="1043"/>
                </a:lnTo>
                <a:lnTo>
                  <a:pt x="511" y="1040"/>
                </a:lnTo>
                <a:lnTo>
                  <a:pt x="506" y="1027"/>
                </a:lnTo>
                <a:lnTo>
                  <a:pt x="499" y="1013"/>
                </a:lnTo>
                <a:lnTo>
                  <a:pt x="495" y="1007"/>
                </a:lnTo>
                <a:lnTo>
                  <a:pt x="492" y="1001"/>
                </a:lnTo>
                <a:lnTo>
                  <a:pt x="491" y="998"/>
                </a:lnTo>
                <a:lnTo>
                  <a:pt x="487" y="995"/>
                </a:lnTo>
                <a:lnTo>
                  <a:pt x="485" y="993"/>
                </a:lnTo>
                <a:lnTo>
                  <a:pt x="480" y="992"/>
                </a:lnTo>
                <a:lnTo>
                  <a:pt x="479" y="990"/>
                </a:lnTo>
                <a:lnTo>
                  <a:pt x="479" y="986"/>
                </a:lnTo>
                <a:lnTo>
                  <a:pt x="479" y="985"/>
                </a:lnTo>
                <a:lnTo>
                  <a:pt x="479" y="983"/>
                </a:lnTo>
                <a:lnTo>
                  <a:pt x="478" y="983"/>
                </a:lnTo>
                <a:lnTo>
                  <a:pt x="475" y="981"/>
                </a:lnTo>
                <a:lnTo>
                  <a:pt x="473" y="976"/>
                </a:lnTo>
                <a:lnTo>
                  <a:pt x="471" y="970"/>
                </a:lnTo>
                <a:lnTo>
                  <a:pt x="471" y="967"/>
                </a:lnTo>
                <a:lnTo>
                  <a:pt x="468" y="966"/>
                </a:lnTo>
                <a:lnTo>
                  <a:pt x="468" y="965"/>
                </a:lnTo>
                <a:lnTo>
                  <a:pt x="468" y="964"/>
                </a:lnTo>
                <a:lnTo>
                  <a:pt x="466" y="957"/>
                </a:lnTo>
                <a:lnTo>
                  <a:pt x="465" y="949"/>
                </a:lnTo>
                <a:lnTo>
                  <a:pt x="463" y="946"/>
                </a:lnTo>
                <a:lnTo>
                  <a:pt x="461" y="946"/>
                </a:lnTo>
                <a:lnTo>
                  <a:pt x="460" y="946"/>
                </a:lnTo>
                <a:lnTo>
                  <a:pt x="458" y="949"/>
                </a:lnTo>
                <a:lnTo>
                  <a:pt x="457" y="952"/>
                </a:lnTo>
                <a:lnTo>
                  <a:pt x="457" y="957"/>
                </a:lnTo>
                <a:lnTo>
                  <a:pt x="459" y="963"/>
                </a:lnTo>
                <a:lnTo>
                  <a:pt x="463" y="966"/>
                </a:lnTo>
                <a:lnTo>
                  <a:pt x="463" y="970"/>
                </a:lnTo>
                <a:lnTo>
                  <a:pt x="463" y="972"/>
                </a:lnTo>
                <a:lnTo>
                  <a:pt x="463" y="974"/>
                </a:lnTo>
                <a:lnTo>
                  <a:pt x="464" y="977"/>
                </a:lnTo>
                <a:lnTo>
                  <a:pt x="465" y="979"/>
                </a:lnTo>
                <a:lnTo>
                  <a:pt x="467" y="980"/>
                </a:lnTo>
                <a:lnTo>
                  <a:pt x="467" y="984"/>
                </a:lnTo>
                <a:lnTo>
                  <a:pt x="467" y="986"/>
                </a:lnTo>
                <a:lnTo>
                  <a:pt x="467" y="988"/>
                </a:lnTo>
                <a:lnTo>
                  <a:pt x="467" y="991"/>
                </a:lnTo>
                <a:lnTo>
                  <a:pt x="468" y="993"/>
                </a:lnTo>
                <a:lnTo>
                  <a:pt x="471" y="994"/>
                </a:lnTo>
                <a:lnTo>
                  <a:pt x="475" y="1009"/>
                </a:lnTo>
                <a:lnTo>
                  <a:pt x="480" y="1025"/>
                </a:lnTo>
                <a:lnTo>
                  <a:pt x="486" y="1040"/>
                </a:lnTo>
                <a:lnTo>
                  <a:pt x="492" y="1056"/>
                </a:lnTo>
                <a:lnTo>
                  <a:pt x="494" y="1067"/>
                </a:lnTo>
                <a:lnTo>
                  <a:pt x="498" y="1076"/>
                </a:lnTo>
                <a:lnTo>
                  <a:pt x="500" y="1086"/>
                </a:lnTo>
                <a:lnTo>
                  <a:pt x="504" y="1097"/>
                </a:lnTo>
                <a:lnTo>
                  <a:pt x="507" y="1109"/>
                </a:lnTo>
                <a:lnTo>
                  <a:pt x="512" y="1120"/>
                </a:lnTo>
                <a:lnTo>
                  <a:pt x="512" y="1117"/>
                </a:lnTo>
                <a:lnTo>
                  <a:pt x="513" y="1112"/>
                </a:lnTo>
                <a:lnTo>
                  <a:pt x="512" y="1117"/>
                </a:lnTo>
                <a:lnTo>
                  <a:pt x="512" y="1120"/>
                </a:lnTo>
                <a:lnTo>
                  <a:pt x="512" y="1121"/>
                </a:lnTo>
                <a:lnTo>
                  <a:pt x="513" y="1123"/>
                </a:lnTo>
                <a:lnTo>
                  <a:pt x="513" y="1126"/>
                </a:lnTo>
                <a:lnTo>
                  <a:pt x="513" y="1128"/>
                </a:lnTo>
                <a:lnTo>
                  <a:pt x="514" y="1132"/>
                </a:lnTo>
                <a:lnTo>
                  <a:pt x="516" y="1134"/>
                </a:lnTo>
                <a:lnTo>
                  <a:pt x="516" y="1138"/>
                </a:lnTo>
                <a:lnTo>
                  <a:pt x="518" y="1141"/>
                </a:lnTo>
                <a:lnTo>
                  <a:pt x="518" y="1142"/>
                </a:lnTo>
                <a:lnTo>
                  <a:pt x="518" y="1145"/>
                </a:lnTo>
                <a:lnTo>
                  <a:pt x="519" y="1146"/>
                </a:lnTo>
                <a:lnTo>
                  <a:pt x="521" y="1147"/>
                </a:lnTo>
                <a:lnTo>
                  <a:pt x="522" y="1153"/>
                </a:lnTo>
                <a:lnTo>
                  <a:pt x="523" y="1158"/>
                </a:lnTo>
                <a:lnTo>
                  <a:pt x="528" y="1168"/>
                </a:lnTo>
                <a:lnTo>
                  <a:pt x="530" y="1179"/>
                </a:lnTo>
                <a:lnTo>
                  <a:pt x="530" y="1181"/>
                </a:lnTo>
                <a:lnTo>
                  <a:pt x="532" y="1183"/>
                </a:lnTo>
                <a:lnTo>
                  <a:pt x="533" y="1186"/>
                </a:lnTo>
                <a:lnTo>
                  <a:pt x="535" y="1188"/>
                </a:lnTo>
                <a:lnTo>
                  <a:pt x="535" y="1188"/>
                </a:lnTo>
                <a:lnTo>
                  <a:pt x="535" y="1189"/>
                </a:lnTo>
                <a:lnTo>
                  <a:pt x="535" y="1191"/>
                </a:lnTo>
                <a:lnTo>
                  <a:pt x="536" y="1194"/>
                </a:lnTo>
                <a:lnTo>
                  <a:pt x="537" y="1195"/>
                </a:lnTo>
                <a:lnTo>
                  <a:pt x="540" y="1197"/>
                </a:lnTo>
                <a:lnTo>
                  <a:pt x="540" y="1197"/>
                </a:lnTo>
                <a:lnTo>
                  <a:pt x="540" y="1198"/>
                </a:lnTo>
                <a:lnTo>
                  <a:pt x="541" y="1203"/>
                </a:lnTo>
                <a:lnTo>
                  <a:pt x="541" y="1210"/>
                </a:lnTo>
                <a:lnTo>
                  <a:pt x="539" y="1207"/>
                </a:lnTo>
                <a:lnTo>
                  <a:pt x="536" y="1205"/>
                </a:lnTo>
                <a:lnTo>
                  <a:pt x="535" y="1207"/>
                </a:lnTo>
                <a:lnTo>
                  <a:pt x="535" y="1208"/>
                </a:lnTo>
                <a:lnTo>
                  <a:pt x="536" y="1210"/>
                </a:lnTo>
                <a:lnTo>
                  <a:pt x="536" y="1211"/>
                </a:lnTo>
                <a:lnTo>
                  <a:pt x="539" y="1217"/>
                </a:lnTo>
                <a:lnTo>
                  <a:pt x="540" y="1224"/>
                </a:lnTo>
                <a:lnTo>
                  <a:pt x="541" y="1235"/>
                </a:lnTo>
                <a:lnTo>
                  <a:pt x="544" y="1244"/>
                </a:lnTo>
                <a:lnTo>
                  <a:pt x="547" y="1247"/>
                </a:lnTo>
                <a:lnTo>
                  <a:pt x="550" y="1252"/>
                </a:lnTo>
                <a:lnTo>
                  <a:pt x="554" y="1254"/>
                </a:lnTo>
                <a:lnTo>
                  <a:pt x="559" y="1258"/>
                </a:lnTo>
                <a:lnTo>
                  <a:pt x="560" y="1259"/>
                </a:lnTo>
                <a:lnTo>
                  <a:pt x="561" y="1260"/>
                </a:lnTo>
                <a:lnTo>
                  <a:pt x="563" y="1263"/>
                </a:lnTo>
                <a:lnTo>
                  <a:pt x="567" y="1265"/>
                </a:lnTo>
                <a:lnTo>
                  <a:pt x="570" y="1267"/>
                </a:lnTo>
                <a:lnTo>
                  <a:pt x="574" y="1268"/>
                </a:lnTo>
                <a:lnTo>
                  <a:pt x="581" y="1270"/>
                </a:lnTo>
                <a:lnTo>
                  <a:pt x="589" y="1271"/>
                </a:lnTo>
                <a:lnTo>
                  <a:pt x="591" y="1271"/>
                </a:lnTo>
                <a:lnTo>
                  <a:pt x="594" y="1271"/>
                </a:lnTo>
                <a:lnTo>
                  <a:pt x="596" y="1271"/>
                </a:lnTo>
                <a:lnTo>
                  <a:pt x="597" y="1268"/>
                </a:lnTo>
                <a:lnTo>
                  <a:pt x="597" y="1266"/>
                </a:lnTo>
                <a:lnTo>
                  <a:pt x="596" y="1264"/>
                </a:lnTo>
                <a:lnTo>
                  <a:pt x="595" y="1261"/>
                </a:lnTo>
                <a:lnTo>
                  <a:pt x="591" y="1260"/>
                </a:lnTo>
                <a:lnTo>
                  <a:pt x="590" y="1257"/>
                </a:lnTo>
                <a:lnTo>
                  <a:pt x="589" y="1254"/>
                </a:lnTo>
                <a:lnTo>
                  <a:pt x="588" y="1251"/>
                </a:lnTo>
                <a:lnTo>
                  <a:pt x="589" y="1249"/>
                </a:lnTo>
                <a:lnTo>
                  <a:pt x="592" y="1247"/>
                </a:lnTo>
                <a:lnTo>
                  <a:pt x="595" y="1246"/>
                </a:lnTo>
                <a:lnTo>
                  <a:pt x="592" y="1244"/>
                </a:lnTo>
                <a:lnTo>
                  <a:pt x="589" y="1243"/>
                </a:lnTo>
                <a:lnTo>
                  <a:pt x="585" y="1240"/>
                </a:lnTo>
                <a:lnTo>
                  <a:pt x="583" y="1235"/>
                </a:lnTo>
                <a:lnTo>
                  <a:pt x="581" y="1229"/>
                </a:lnTo>
                <a:lnTo>
                  <a:pt x="580" y="1225"/>
                </a:lnTo>
                <a:lnTo>
                  <a:pt x="582" y="1223"/>
                </a:lnTo>
                <a:lnTo>
                  <a:pt x="584" y="1223"/>
                </a:lnTo>
                <a:lnTo>
                  <a:pt x="590" y="1223"/>
                </a:lnTo>
                <a:lnTo>
                  <a:pt x="595" y="1221"/>
                </a:lnTo>
                <a:lnTo>
                  <a:pt x="598" y="1218"/>
                </a:lnTo>
                <a:lnTo>
                  <a:pt x="601" y="1218"/>
                </a:lnTo>
                <a:lnTo>
                  <a:pt x="604" y="1219"/>
                </a:lnTo>
                <a:lnTo>
                  <a:pt x="606" y="1222"/>
                </a:lnTo>
                <a:lnTo>
                  <a:pt x="609" y="1225"/>
                </a:lnTo>
                <a:lnTo>
                  <a:pt x="612" y="1226"/>
                </a:lnTo>
                <a:lnTo>
                  <a:pt x="616" y="1228"/>
                </a:lnTo>
                <a:lnTo>
                  <a:pt x="619" y="1228"/>
                </a:lnTo>
                <a:lnTo>
                  <a:pt x="626" y="1226"/>
                </a:lnTo>
                <a:lnTo>
                  <a:pt x="632" y="1228"/>
                </a:lnTo>
                <a:lnTo>
                  <a:pt x="635" y="1228"/>
                </a:lnTo>
                <a:lnTo>
                  <a:pt x="636" y="1230"/>
                </a:lnTo>
                <a:lnTo>
                  <a:pt x="636" y="1231"/>
                </a:lnTo>
                <a:lnTo>
                  <a:pt x="633" y="1233"/>
                </a:lnTo>
                <a:lnTo>
                  <a:pt x="629" y="1235"/>
                </a:lnTo>
                <a:lnTo>
                  <a:pt x="625" y="1236"/>
                </a:lnTo>
                <a:lnTo>
                  <a:pt x="620" y="1235"/>
                </a:lnTo>
                <a:lnTo>
                  <a:pt x="616" y="1232"/>
                </a:lnTo>
                <a:lnTo>
                  <a:pt x="612" y="1231"/>
                </a:lnTo>
                <a:lnTo>
                  <a:pt x="608" y="1232"/>
                </a:lnTo>
                <a:lnTo>
                  <a:pt x="604" y="1233"/>
                </a:lnTo>
                <a:lnTo>
                  <a:pt x="601" y="1236"/>
                </a:lnTo>
                <a:lnTo>
                  <a:pt x="599" y="1237"/>
                </a:lnTo>
                <a:lnTo>
                  <a:pt x="598" y="1238"/>
                </a:lnTo>
                <a:lnTo>
                  <a:pt x="599" y="1239"/>
                </a:lnTo>
                <a:lnTo>
                  <a:pt x="601" y="1242"/>
                </a:lnTo>
                <a:lnTo>
                  <a:pt x="605" y="1249"/>
                </a:lnTo>
                <a:lnTo>
                  <a:pt x="610" y="1257"/>
                </a:lnTo>
                <a:lnTo>
                  <a:pt x="610" y="1259"/>
                </a:lnTo>
                <a:lnTo>
                  <a:pt x="609" y="1260"/>
                </a:lnTo>
                <a:lnTo>
                  <a:pt x="606" y="1261"/>
                </a:lnTo>
                <a:lnTo>
                  <a:pt x="605" y="1263"/>
                </a:lnTo>
                <a:lnTo>
                  <a:pt x="604" y="1264"/>
                </a:lnTo>
                <a:lnTo>
                  <a:pt x="605" y="1265"/>
                </a:lnTo>
                <a:lnTo>
                  <a:pt x="608" y="1266"/>
                </a:lnTo>
                <a:lnTo>
                  <a:pt x="611" y="1267"/>
                </a:lnTo>
                <a:lnTo>
                  <a:pt x="613" y="1270"/>
                </a:lnTo>
                <a:lnTo>
                  <a:pt x="616" y="1272"/>
                </a:lnTo>
                <a:lnTo>
                  <a:pt x="617" y="1274"/>
                </a:lnTo>
                <a:lnTo>
                  <a:pt x="617" y="1278"/>
                </a:lnTo>
                <a:lnTo>
                  <a:pt x="615" y="1280"/>
                </a:lnTo>
                <a:lnTo>
                  <a:pt x="612" y="1279"/>
                </a:lnTo>
                <a:lnTo>
                  <a:pt x="599" y="1279"/>
                </a:lnTo>
                <a:lnTo>
                  <a:pt x="585" y="1278"/>
                </a:lnTo>
                <a:lnTo>
                  <a:pt x="571" y="1274"/>
                </a:lnTo>
                <a:lnTo>
                  <a:pt x="556" y="1271"/>
                </a:lnTo>
                <a:lnTo>
                  <a:pt x="541" y="1268"/>
                </a:lnTo>
                <a:lnTo>
                  <a:pt x="526" y="1265"/>
                </a:lnTo>
                <a:lnTo>
                  <a:pt x="513" y="1260"/>
                </a:lnTo>
                <a:lnTo>
                  <a:pt x="500" y="1256"/>
                </a:lnTo>
                <a:lnTo>
                  <a:pt x="488" y="1250"/>
                </a:lnTo>
                <a:lnTo>
                  <a:pt x="475" y="1245"/>
                </a:lnTo>
                <a:lnTo>
                  <a:pt x="472" y="1243"/>
                </a:lnTo>
                <a:lnTo>
                  <a:pt x="468" y="1239"/>
                </a:lnTo>
                <a:lnTo>
                  <a:pt x="465" y="1237"/>
                </a:lnTo>
                <a:lnTo>
                  <a:pt x="460" y="1236"/>
                </a:lnTo>
                <a:lnTo>
                  <a:pt x="464" y="1242"/>
                </a:lnTo>
                <a:lnTo>
                  <a:pt x="467" y="1247"/>
                </a:lnTo>
                <a:lnTo>
                  <a:pt x="472" y="1251"/>
                </a:lnTo>
                <a:lnTo>
                  <a:pt x="478" y="1254"/>
                </a:lnTo>
                <a:lnTo>
                  <a:pt x="499" y="1263"/>
                </a:lnTo>
                <a:lnTo>
                  <a:pt x="521" y="1270"/>
                </a:lnTo>
                <a:lnTo>
                  <a:pt x="543" y="1277"/>
                </a:lnTo>
                <a:lnTo>
                  <a:pt x="566" y="1282"/>
                </a:lnTo>
                <a:lnTo>
                  <a:pt x="581" y="1285"/>
                </a:lnTo>
                <a:lnTo>
                  <a:pt x="595" y="1287"/>
                </a:lnTo>
                <a:lnTo>
                  <a:pt x="611" y="1291"/>
                </a:lnTo>
                <a:lnTo>
                  <a:pt x="629" y="1293"/>
                </a:lnTo>
                <a:lnTo>
                  <a:pt x="644" y="1295"/>
                </a:lnTo>
                <a:lnTo>
                  <a:pt x="660" y="1298"/>
                </a:lnTo>
                <a:lnTo>
                  <a:pt x="675" y="1300"/>
                </a:lnTo>
                <a:lnTo>
                  <a:pt x="692" y="1301"/>
                </a:lnTo>
                <a:lnTo>
                  <a:pt x="702" y="1303"/>
                </a:lnTo>
                <a:lnTo>
                  <a:pt x="714" y="1305"/>
                </a:lnTo>
                <a:lnTo>
                  <a:pt x="716" y="1307"/>
                </a:lnTo>
                <a:lnTo>
                  <a:pt x="719" y="1309"/>
                </a:lnTo>
                <a:lnTo>
                  <a:pt x="722" y="1309"/>
                </a:lnTo>
                <a:lnTo>
                  <a:pt x="726" y="1310"/>
                </a:lnTo>
                <a:lnTo>
                  <a:pt x="732" y="1309"/>
                </a:lnTo>
                <a:lnTo>
                  <a:pt x="737" y="1309"/>
                </a:lnTo>
                <a:lnTo>
                  <a:pt x="741" y="1309"/>
                </a:lnTo>
                <a:lnTo>
                  <a:pt x="743" y="1309"/>
                </a:lnTo>
                <a:lnTo>
                  <a:pt x="746" y="1308"/>
                </a:lnTo>
                <a:lnTo>
                  <a:pt x="747" y="1306"/>
                </a:lnTo>
                <a:lnTo>
                  <a:pt x="755" y="1306"/>
                </a:lnTo>
                <a:lnTo>
                  <a:pt x="762" y="1306"/>
                </a:lnTo>
                <a:lnTo>
                  <a:pt x="763" y="1307"/>
                </a:lnTo>
                <a:lnTo>
                  <a:pt x="764" y="1307"/>
                </a:lnTo>
                <a:lnTo>
                  <a:pt x="765" y="1307"/>
                </a:lnTo>
                <a:lnTo>
                  <a:pt x="765" y="1306"/>
                </a:lnTo>
                <a:lnTo>
                  <a:pt x="768" y="1306"/>
                </a:lnTo>
                <a:lnTo>
                  <a:pt x="770" y="1306"/>
                </a:lnTo>
                <a:lnTo>
                  <a:pt x="772" y="1308"/>
                </a:lnTo>
                <a:lnTo>
                  <a:pt x="775" y="1308"/>
                </a:lnTo>
                <a:lnTo>
                  <a:pt x="777" y="1308"/>
                </a:lnTo>
                <a:lnTo>
                  <a:pt x="780" y="1308"/>
                </a:lnTo>
                <a:lnTo>
                  <a:pt x="790" y="1312"/>
                </a:lnTo>
                <a:lnTo>
                  <a:pt x="801" y="1314"/>
                </a:lnTo>
                <a:lnTo>
                  <a:pt x="818" y="1314"/>
                </a:lnTo>
                <a:lnTo>
                  <a:pt x="834" y="1314"/>
                </a:lnTo>
                <a:lnTo>
                  <a:pt x="852" y="1313"/>
                </a:lnTo>
                <a:lnTo>
                  <a:pt x="868" y="1310"/>
                </a:lnTo>
                <a:lnTo>
                  <a:pt x="870" y="1310"/>
                </a:lnTo>
                <a:lnTo>
                  <a:pt x="871" y="1309"/>
                </a:lnTo>
                <a:lnTo>
                  <a:pt x="871" y="1307"/>
                </a:lnTo>
                <a:lnTo>
                  <a:pt x="870" y="1305"/>
                </a:lnTo>
                <a:lnTo>
                  <a:pt x="867" y="1302"/>
                </a:lnTo>
                <a:lnTo>
                  <a:pt x="865" y="1301"/>
                </a:lnTo>
                <a:lnTo>
                  <a:pt x="863" y="1301"/>
                </a:lnTo>
                <a:lnTo>
                  <a:pt x="860" y="1299"/>
                </a:lnTo>
                <a:lnTo>
                  <a:pt x="860" y="1299"/>
                </a:lnTo>
                <a:lnTo>
                  <a:pt x="863" y="1299"/>
                </a:lnTo>
                <a:lnTo>
                  <a:pt x="866" y="1299"/>
                </a:lnTo>
                <a:lnTo>
                  <a:pt x="868" y="1299"/>
                </a:lnTo>
                <a:lnTo>
                  <a:pt x="870" y="1296"/>
                </a:lnTo>
                <a:lnTo>
                  <a:pt x="871" y="1296"/>
                </a:lnTo>
                <a:lnTo>
                  <a:pt x="871" y="1296"/>
                </a:lnTo>
                <a:lnTo>
                  <a:pt x="872" y="1294"/>
                </a:lnTo>
                <a:lnTo>
                  <a:pt x="873" y="1292"/>
                </a:lnTo>
                <a:lnTo>
                  <a:pt x="872" y="1294"/>
                </a:lnTo>
                <a:lnTo>
                  <a:pt x="871" y="1296"/>
                </a:lnTo>
                <a:lnTo>
                  <a:pt x="878" y="1295"/>
                </a:lnTo>
                <a:lnTo>
                  <a:pt x="884" y="1293"/>
                </a:lnTo>
                <a:lnTo>
                  <a:pt x="899" y="1288"/>
                </a:lnTo>
                <a:lnTo>
                  <a:pt x="915" y="1282"/>
                </a:lnTo>
                <a:lnTo>
                  <a:pt x="920" y="1279"/>
                </a:lnTo>
                <a:lnTo>
                  <a:pt x="925" y="1275"/>
                </a:lnTo>
                <a:lnTo>
                  <a:pt x="927" y="1271"/>
                </a:lnTo>
                <a:lnTo>
                  <a:pt x="927" y="1265"/>
                </a:lnTo>
                <a:lnTo>
                  <a:pt x="927" y="1257"/>
                </a:lnTo>
                <a:lnTo>
                  <a:pt x="928" y="1247"/>
                </a:lnTo>
                <a:lnTo>
                  <a:pt x="929" y="1236"/>
                </a:lnTo>
                <a:lnTo>
                  <a:pt x="928" y="1224"/>
                </a:lnTo>
                <a:lnTo>
                  <a:pt x="927" y="1212"/>
                </a:lnTo>
                <a:lnTo>
                  <a:pt x="925" y="1201"/>
                </a:lnTo>
                <a:lnTo>
                  <a:pt x="925" y="1198"/>
                </a:lnTo>
                <a:lnTo>
                  <a:pt x="925" y="1195"/>
                </a:lnTo>
                <a:lnTo>
                  <a:pt x="925" y="1183"/>
                </a:lnTo>
                <a:lnTo>
                  <a:pt x="923" y="1170"/>
                </a:lnTo>
                <a:lnTo>
                  <a:pt x="921" y="1159"/>
                </a:lnTo>
                <a:lnTo>
                  <a:pt x="919" y="1147"/>
                </a:lnTo>
                <a:lnTo>
                  <a:pt x="920" y="1134"/>
                </a:lnTo>
                <a:lnTo>
                  <a:pt x="921" y="1121"/>
                </a:lnTo>
                <a:lnTo>
                  <a:pt x="921" y="1116"/>
                </a:lnTo>
                <a:lnTo>
                  <a:pt x="920" y="1111"/>
                </a:lnTo>
                <a:lnTo>
                  <a:pt x="919" y="1105"/>
                </a:lnTo>
                <a:lnTo>
                  <a:pt x="916" y="1099"/>
                </a:lnTo>
                <a:lnTo>
                  <a:pt x="912" y="1090"/>
                </a:lnTo>
                <a:lnTo>
                  <a:pt x="907" y="1079"/>
                </a:lnTo>
                <a:lnTo>
                  <a:pt x="905" y="1079"/>
                </a:lnTo>
                <a:lnTo>
                  <a:pt x="902" y="1078"/>
                </a:lnTo>
                <a:lnTo>
                  <a:pt x="900" y="1076"/>
                </a:lnTo>
                <a:lnTo>
                  <a:pt x="899" y="1072"/>
                </a:lnTo>
                <a:lnTo>
                  <a:pt x="896" y="1062"/>
                </a:lnTo>
                <a:lnTo>
                  <a:pt x="893" y="1051"/>
                </a:lnTo>
                <a:lnTo>
                  <a:pt x="891" y="1049"/>
                </a:lnTo>
                <a:lnTo>
                  <a:pt x="888" y="1049"/>
                </a:lnTo>
                <a:lnTo>
                  <a:pt x="887" y="1050"/>
                </a:lnTo>
                <a:lnTo>
                  <a:pt x="887" y="1053"/>
                </a:lnTo>
                <a:lnTo>
                  <a:pt x="887" y="1057"/>
                </a:lnTo>
                <a:lnTo>
                  <a:pt x="889" y="1061"/>
                </a:lnTo>
                <a:lnTo>
                  <a:pt x="889" y="1063"/>
                </a:lnTo>
                <a:lnTo>
                  <a:pt x="891" y="1065"/>
                </a:lnTo>
                <a:lnTo>
                  <a:pt x="889" y="1068"/>
                </a:lnTo>
                <a:lnTo>
                  <a:pt x="887" y="1071"/>
                </a:lnTo>
                <a:lnTo>
                  <a:pt x="886" y="1071"/>
                </a:lnTo>
                <a:lnTo>
                  <a:pt x="885" y="1070"/>
                </a:lnTo>
                <a:lnTo>
                  <a:pt x="884" y="1068"/>
                </a:lnTo>
                <a:lnTo>
                  <a:pt x="885" y="1064"/>
                </a:lnTo>
                <a:lnTo>
                  <a:pt x="886" y="1062"/>
                </a:lnTo>
                <a:lnTo>
                  <a:pt x="885" y="1058"/>
                </a:lnTo>
                <a:lnTo>
                  <a:pt x="880" y="1068"/>
                </a:lnTo>
                <a:lnTo>
                  <a:pt x="875" y="1077"/>
                </a:lnTo>
                <a:lnTo>
                  <a:pt x="880" y="1068"/>
                </a:lnTo>
                <a:lnTo>
                  <a:pt x="885" y="1058"/>
                </a:lnTo>
                <a:lnTo>
                  <a:pt x="885" y="1056"/>
                </a:lnTo>
                <a:lnTo>
                  <a:pt x="885" y="1054"/>
                </a:lnTo>
                <a:lnTo>
                  <a:pt x="886" y="1053"/>
                </a:lnTo>
                <a:lnTo>
                  <a:pt x="886" y="1051"/>
                </a:lnTo>
                <a:lnTo>
                  <a:pt x="886" y="1049"/>
                </a:lnTo>
                <a:lnTo>
                  <a:pt x="885" y="1048"/>
                </a:lnTo>
                <a:lnTo>
                  <a:pt x="885" y="1044"/>
                </a:lnTo>
                <a:lnTo>
                  <a:pt x="885" y="1042"/>
                </a:lnTo>
                <a:lnTo>
                  <a:pt x="886" y="1041"/>
                </a:lnTo>
                <a:lnTo>
                  <a:pt x="886" y="1040"/>
                </a:lnTo>
                <a:lnTo>
                  <a:pt x="887" y="1036"/>
                </a:lnTo>
                <a:lnTo>
                  <a:pt x="887" y="1033"/>
                </a:lnTo>
                <a:lnTo>
                  <a:pt x="887" y="1029"/>
                </a:lnTo>
                <a:lnTo>
                  <a:pt x="886" y="1026"/>
                </a:lnTo>
                <a:lnTo>
                  <a:pt x="887" y="1029"/>
                </a:lnTo>
                <a:lnTo>
                  <a:pt x="887" y="1033"/>
                </a:lnTo>
                <a:lnTo>
                  <a:pt x="887" y="1036"/>
                </a:lnTo>
                <a:lnTo>
                  <a:pt x="886" y="1040"/>
                </a:lnTo>
                <a:lnTo>
                  <a:pt x="888" y="1039"/>
                </a:lnTo>
                <a:lnTo>
                  <a:pt x="891" y="1039"/>
                </a:lnTo>
                <a:lnTo>
                  <a:pt x="892" y="1037"/>
                </a:lnTo>
                <a:lnTo>
                  <a:pt x="892" y="1036"/>
                </a:lnTo>
                <a:lnTo>
                  <a:pt x="894" y="1033"/>
                </a:lnTo>
                <a:lnTo>
                  <a:pt x="894" y="1028"/>
                </a:lnTo>
                <a:lnTo>
                  <a:pt x="893" y="1021"/>
                </a:lnTo>
                <a:lnTo>
                  <a:pt x="892" y="1013"/>
                </a:lnTo>
                <a:lnTo>
                  <a:pt x="894" y="1000"/>
                </a:lnTo>
                <a:lnTo>
                  <a:pt x="898" y="988"/>
                </a:lnTo>
                <a:lnTo>
                  <a:pt x="900" y="985"/>
                </a:lnTo>
                <a:lnTo>
                  <a:pt x="901" y="980"/>
                </a:lnTo>
                <a:lnTo>
                  <a:pt x="902" y="980"/>
                </a:lnTo>
                <a:lnTo>
                  <a:pt x="902" y="980"/>
                </a:lnTo>
                <a:lnTo>
                  <a:pt x="906" y="974"/>
                </a:lnTo>
                <a:lnTo>
                  <a:pt x="908" y="970"/>
                </a:lnTo>
                <a:lnTo>
                  <a:pt x="908" y="965"/>
                </a:lnTo>
                <a:lnTo>
                  <a:pt x="906" y="962"/>
                </a:lnTo>
                <a:lnTo>
                  <a:pt x="902" y="958"/>
                </a:lnTo>
                <a:lnTo>
                  <a:pt x="900" y="956"/>
                </a:lnTo>
                <a:lnTo>
                  <a:pt x="902" y="955"/>
                </a:lnTo>
                <a:lnTo>
                  <a:pt x="905" y="956"/>
                </a:lnTo>
                <a:lnTo>
                  <a:pt x="906" y="958"/>
                </a:lnTo>
                <a:lnTo>
                  <a:pt x="907" y="959"/>
                </a:lnTo>
                <a:lnTo>
                  <a:pt x="908" y="962"/>
                </a:lnTo>
                <a:lnTo>
                  <a:pt x="910" y="964"/>
                </a:lnTo>
                <a:lnTo>
                  <a:pt x="912" y="964"/>
                </a:lnTo>
                <a:lnTo>
                  <a:pt x="914" y="963"/>
                </a:lnTo>
                <a:lnTo>
                  <a:pt x="915" y="960"/>
                </a:lnTo>
                <a:lnTo>
                  <a:pt x="915" y="958"/>
                </a:lnTo>
                <a:lnTo>
                  <a:pt x="915" y="956"/>
                </a:lnTo>
                <a:lnTo>
                  <a:pt x="914" y="953"/>
                </a:lnTo>
                <a:lnTo>
                  <a:pt x="913" y="951"/>
                </a:lnTo>
                <a:lnTo>
                  <a:pt x="912" y="951"/>
                </a:lnTo>
                <a:lnTo>
                  <a:pt x="909" y="951"/>
                </a:lnTo>
                <a:lnTo>
                  <a:pt x="907" y="951"/>
                </a:lnTo>
                <a:lnTo>
                  <a:pt x="908" y="949"/>
                </a:lnTo>
                <a:lnTo>
                  <a:pt x="909" y="946"/>
                </a:lnTo>
                <a:lnTo>
                  <a:pt x="910" y="945"/>
                </a:lnTo>
                <a:lnTo>
                  <a:pt x="910" y="944"/>
                </a:lnTo>
                <a:lnTo>
                  <a:pt x="909" y="943"/>
                </a:lnTo>
                <a:lnTo>
                  <a:pt x="907" y="942"/>
                </a:lnTo>
                <a:lnTo>
                  <a:pt x="907" y="939"/>
                </a:lnTo>
                <a:lnTo>
                  <a:pt x="905" y="938"/>
                </a:lnTo>
                <a:lnTo>
                  <a:pt x="905" y="936"/>
                </a:lnTo>
                <a:lnTo>
                  <a:pt x="906" y="934"/>
                </a:lnTo>
                <a:lnTo>
                  <a:pt x="910" y="931"/>
                </a:lnTo>
                <a:lnTo>
                  <a:pt x="915" y="928"/>
                </a:lnTo>
                <a:lnTo>
                  <a:pt x="915" y="930"/>
                </a:lnTo>
                <a:lnTo>
                  <a:pt x="918" y="930"/>
                </a:lnTo>
                <a:lnTo>
                  <a:pt x="919" y="934"/>
                </a:lnTo>
                <a:lnTo>
                  <a:pt x="921" y="935"/>
                </a:lnTo>
                <a:lnTo>
                  <a:pt x="926" y="941"/>
                </a:lnTo>
                <a:lnTo>
                  <a:pt x="928" y="946"/>
                </a:lnTo>
                <a:lnTo>
                  <a:pt x="930" y="952"/>
                </a:lnTo>
                <a:lnTo>
                  <a:pt x="932" y="959"/>
                </a:lnTo>
                <a:lnTo>
                  <a:pt x="932" y="964"/>
                </a:lnTo>
                <a:lnTo>
                  <a:pt x="934" y="969"/>
                </a:lnTo>
                <a:lnTo>
                  <a:pt x="935" y="979"/>
                </a:lnTo>
                <a:lnTo>
                  <a:pt x="937" y="990"/>
                </a:lnTo>
                <a:lnTo>
                  <a:pt x="939" y="1001"/>
                </a:lnTo>
                <a:lnTo>
                  <a:pt x="942" y="1012"/>
                </a:lnTo>
                <a:lnTo>
                  <a:pt x="944" y="1027"/>
                </a:lnTo>
                <a:lnTo>
                  <a:pt x="948" y="1042"/>
                </a:lnTo>
                <a:lnTo>
                  <a:pt x="950" y="1054"/>
                </a:lnTo>
                <a:lnTo>
                  <a:pt x="951" y="1067"/>
                </a:lnTo>
                <a:lnTo>
                  <a:pt x="953" y="1078"/>
                </a:lnTo>
                <a:lnTo>
                  <a:pt x="954" y="1090"/>
                </a:lnTo>
                <a:lnTo>
                  <a:pt x="955" y="1103"/>
                </a:lnTo>
                <a:lnTo>
                  <a:pt x="956" y="1116"/>
                </a:lnTo>
                <a:lnTo>
                  <a:pt x="956" y="1119"/>
                </a:lnTo>
                <a:lnTo>
                  <a:pt x="956" y="1124"/>
                </a:lnTo>
                <a:lnTo>
                  <a:pt x="957" y="1127"/>
                </a:lnTo>
                <a:lnTo>
                  <a:pt x="960" y="1131"/>
                </a:lnTo>
                <a:lnTo>
                  <a:pt x="960" y="1132"/>
                </a:lnTo>
                <a:lnTo>
                  <a:pt x="960" y="1133"/>
                </a:lnTo>
                <a:lnTo>
                  <a:pt x="960" y="1135"/>
                </a:lnTo>
                <a:lnTo>
                  <a:pt x="960" y="1137"/>
                </a:lnTo>
                <a:lnTo>
                  <a:pt x="961" y="1138"/>
                </a:lnTo>
                <a:lnTo>
                  <a:pt x="962" y="1139"/>
                </a:lnTo>
                <a:lnTo>
                  <a:pt x="963" y="1141"/>
                </a:lnTo>
                <a:lnTo>
                  <a:pt x="964" y="1144"/>
                </a:lnTo>
                <a:lnTo>
                  <a:pt x="964" y="1146"/>
                </a:lnTo>
                <a:lnTo>
                  <a:pt x="964" y="1148"/>
                </a:lnTo>
                <a:lnTo>
                  <a:pt x="972" y="1165"/>
                </a:lnTo>
                <a:lnTo>
                  <a:pt x="977" y="1182"/>
                </a:lnTo>
                <a:lnTo>
                  <a:pt x="982" y="1200"/>
                </a:lnTo>
                <a:lnTo>
                  <a:pt x="988" y="1216"/>
                </a:lnTo>
                <a:lnTo>
                  <a:pt x="990" y="1224"/>
                </a:lnTo>
                <a:lnTo>
                  <a:pt x="995" y="1232"/>
                </a:lnTo>
                <a:lnTo>
                  <a:pt x="1001" y="1243"/>
                </a:lnTo>
                <a:lnTo>
                  <a:pt x="1005" y="1254"/>
                </a:lnTo>
                <a:lnTo>
                  <a:pt x="1010" y="1266"/>
                </a:lnTo>
                <a:lnTo>
                  <a:pt x="1015" y="1277"/>
                </a:lnTo>
                <a:lnTo>
                  <a:pt x="1022" y="1293"/>
                </a:lnTo>
                <a:lnTo>
                  <a:pt x="1030" y="1310"/>
                </a:lnTo>
                <a:lnTo>
                  <a:pt x="1037" y="1327"/>
                </a:lnTo>
                <a:lnTo>
                  <a:pt x="1045" y="1343"/>
                </a:lnTo>
                <a:lnTo>
                  <a:pt x="1050" y="1356"/>
                </a:lnTo>
                <a:lnTo>
                  <a:pt x="1054" y="1369"/>
                </a:lnTo>
                <a:lnTo>
                  <a:pt x="1054" y="1375"/>
                </a:lnTo>
                <a:lnTo>
                  <a:pt x="1054" y="1382"/>
                </a:lnTo>
                <a:lnTo>
                  <a:pt x="1053" y="1389"/>
                </a:lnTo>
                <a:lnTo>
                  <a:pt x="1051" y="1396"/>
                </a:lnTo>
                <a:lnTo>
                  <a:pt x="1050" y="1398"/>
                </a:lnTo>
                <a:lnTo>
                  <a:pt x="1050" y="1399"/>
                </a:lnTo>
                <a:lnTo>
                  <a:pt x="1051" y="1403"/>
                </a:lnTo>
                <a:lnTo>
                  <a:pt x="1052" y="1406"/>
                </a:lnTo>
                <a:lnTo>
                  <a:pt x="1051" y="1403"/>
                </a:lnTo>
                <a:lnTo>
                  <a:pt x="1050" y="1399"/>
                </a:lnTo>
                <a:lnTo>
                  <a:pt x="1046" y="1404"/>
                </a:lnTo>
                <a:lnTo>
                  <a:pt x="1043" y="1410"/>
                </a:lnTo>
                <a:lnTo>
                  <a:pt x="1043" y="1410"/>
                </a:lnTo>
                <a:lnTo>
                  <a:pt x="1041" y="1410"/>
                </a:lnTo>
                <a:lnTo>
                  <a:pt x="1041" y="1411"/>
                </a:lnTo>
                <a:lnTo>
                  <a:pt x="1041" y="1411"/>
                </a:lnTo>
                <a:lnTo>
                  <a:pt x="1040" y="1412"/>
                </a:lnTo>
                <a:lnTo>
                  <a:pt x="1040" y="1413"/>
                </a:lnTo>
                <a:lnTo>
                  <a:pt x="1039" y="1414"/>
                </a:lnTo>
                <a:lnTo>
                  <a:pt x="1038" y="1414"/>
                </a:lnTo>
                <a:lnTo>
                  <a:pt x="1037" y="1416"/>
                </a:lnTo>
                <a:lnTo>
                  <a:pt x="1037" y="1417"/>
                </a:lnTo>
                <a:lnTo>
                  <a:pt x="1037" y="1418"/>
                </a:lnTo>
                <a:lnTo>
                  <a:pt x="1037" y="1418"/>
                </a:lnTo>
                <a:lnTo>
                  <a:pt x="1024" y="1428"/>
                </a:lnTo>
                <a:lnTo>
                  <a:pt x="1013" y="1439"/>
                </a:lnTo>
                <a:lnTo>
                  <a:pt x="1009" y="1445"/>
                </a:lnTo>
                <a:lnTo>
                  <a:pt x="1005" y="1452"/>
                </a:lnTo>
                <a:lnTo>
                  <a:pt x="1002" y="1459"/>
                </a:lnTo>
                <a:lnTo>
                  <a:pt x="999" y="1467"/>
                </a:lnTo>
                <a:lnTo>
                  <a:pt x="999" y="1469"/>
                </a:lnTo>
                <a:lnTo>
                  <a:pt x="998" y="1472"/>
                </a:lnTo>
                <a:lnTo>
                  <a:pt x="994" y="1482"/>
                </a:lnTo>
                <a:lnTo>
                  <a:pt x="989" y="1494"/>
                </a:lnTo>
                <a:lnTo>
                  <a:pt x="984" y="1504"/>
                </a:lnTo>
                <a:lnTo>
                  <a:pt x="981" y="1515"/>
                </a:lnTo>
                <a:lnTo>
                  <a:pt x="979" y="1521"/>
                </a:lnTo>
                <a:lnTo>
                  <a:pt x="981" y="1524"/>
                </a:lnTo>
                <a:lnTo>
                  <a:pt x="984" y="1526"/>
                </a:lnTo>
                <a:lnTo>
                  <a:pt x="989" y="1526"/>
                </a:lnTo>
                <a:lnTo>
                  <a:pt x="995" y="1526"/>
                </a:lnTo>
                <a:lnTo>
                  <a:pt x="998" y="1524"/>
                </a:lnTo>
                <a:lnTo>
                  <a:pt x="1002" y="1521"/>
                </a:lnTo>
                <a:lnTo>
                  <a:pt x="1005" y="1517"/>
                </a:lnTo>
                <a:lnTo>
                  <a:pt x="1008" y="1515"/>
                </a:lnTo>
                <a:lnTo>
                  <a:pt x="1010" y="1511"/>
                </a:lnTo>
                <a:lnTo>
                  <a:pt x="1016" y="1497"/>
                </a:lnTo>
                <a:lnTo>
                  <a:pt x="1020" y="1482"/>
                </a:lnTo>
                <a:lnTo>
                  <a:pt x="1023" y="1477"/>
                </a:lnTo>
                <a:lnTo>
                  <a:pt x="1024" y="1476"/>
                </a:lnTo>
                <a:lnTo>
                  <a:pt x="1026" y="1476"/>
                </a:lnTo>
                <a:lnTo>
                  <a:pt x="1030" y="1479"/>
                </a:lnTo>
                <a:lnTo>
                  <a:pt x="1032" y="1481"/>
                </a:lnTo>
                <a:lnTo>
                  <a:pt x="1036" y="1481"/>
                </a:lnTo>
                <a:lnTo>
                  <a:pt x="1040" y="1483"/>
                </a:lnTo>
                <a:lnTo>
                  <a:pt x="1045" y="1487"/>
                </a:lnTo>
                <a:lnTo>
                  <a:pt x="1047" y="1489"/>
                </a:lnTo>
                <a:lnTo>
                  <a:pt x="1047" y="1493"/>
                </a:lnTo>
                <a:lnTo>
                  <a:pt x="1043" y="1503"/>
                </a:lnTo>
                <a:lnTo>
                  <a:pt x="1039" y="1515"/>
                </a:lnTo>
                <a:lnTo>
                  <a:pt x="1036" y="1519"/>
                </a:lnTo>
                <a:lnTo>
                  <a:pt x="1034" y="1525"/>
                </a:lnTo>
                <a:lnTo>
                  <a:pt x="1034" y="1529"/>
                </a:lnTo>
                <a:lnTo>
                  <a:pt x="1033" y="1530"/>
                </a:lnTo>
                <a:lnTo>
                  <a:pt x="1031" y="1531"/>
                </a:lnTo>
                <a:lnTo>
                  <a:pt x="1029" y="1531"/>
                </a:lnTo>
                <a:lnTo>
                  <a:pt x="1022" y="1533"/>
                </a:lnTo>
                <a:lnTo>
                  <a:pt x="1015" y="1535"/>
                </a:lnTo>
                <a:lnTo>
                  <a:pt x="1008" y="1535"/>
                </a:lnTo>
                <a:lnTo>
                  <a:pt x="1001" y="1533"/>
                </a:lnTo>
                <a:lnTo>
                  <a:pt x="997" y="1535"/>
                </a:lnTo>
                <a:lnTo>
                  <a:pt x="994" y="1536"/>
                </a:lnTo>
                <a:lnTo>
                  <a:pt x="991" y="1538"/>
                </a:lnTo>
                <a:lnTo>
                  <a:pt x="990" y="1539"/>
                </a:lnTo>
                <a:lnTo>
                  <a:pt x="989" y="1543"/>
                </a:lnTo>
                <a:lnTo>
                  <a:pt x="989" y="1545"/>
                </a:lnTo>
                <a:lnTo>
                  <a:pt x="990" y="1547"/>
                </a:lnTo>
                <a:lnTo>
                  <a:pt x="991" y="1549"/>
                </a:lnTo>
                <a:lnTo>
                  <a:pt x="994" y="1549"/>
                </a:lnTo>
                <a:lnTo>
                  <a:pt x="997" y="1549"/>
                </a:lnTo>
                <a:lnTo>
                  <a:pt x="997" y="1549"/>
                </a:lnTo>
                <a:lnTo>
                  <a:pt x="997" y="1549"/>
                </a:lnTo>
                <a:lnTo>
                  <a:pt x="997" y="1553"/>
                </a:lnTo>
                <a:lnTo>
                  <a:pt x="996" y="1557"/>
                </a:lnTo>
                <a:lnTo>
                  <a:pt x="995" y="1558"/>
                </a:lnTo>
                <a:lnTo>
                  <a:pt x="995" y="1560"/>
                </a:lnTo>
                <a:lnTo>
                  <a:pt x="996" y="1561"/>
                </a:lnTo>
                <a:lnTo>
                  <a:pt x="997" y="1563"/>
                </a:lnTo>
                <a:lnTo>
                  <a:pt x="1003" y="1566"/>
                </a:lnTo>
                <a:lnTo>
                  <a:pt x="1010" y="1567"/>
                </a:lnTo>
                <a:lnTo>
                  <a:pt x="1012" y="1568"/>
                </a:lnTo>
                <a:lnTo>
                  <a:pt x="1013" y="1571"/>
                </a:lnTo>
                <a:lnTo>
                  <a:pt x="1013" y="1573"/>
                </a:lnTo>
                <a:lnTo>
                  <a:pt x="1012" y="1575"/>
                </a:lnTo>
                <a:lnTo>
                  <a:pt x="1011" y="1581"/>
                </a:lnTo>
                <a:lnTo>
                  <a:pt x="1012" y="1585"/>
                </a:lnTo>
                <a:lnTo>
                  <a:pt x="1013" y="1586"/>
                </a:lnTo>
                <a:lnTo>
                  <a:pt x="1016" y="1586"/>
                </a:lnTo>
                <a:lnTo>
                  <a:pt x="1018" y="1587"/>
                </a:lnTo>
                <a:lnTo>
                  <a:pt x="1022" y="1586"/>
                </a:lnTo>
                <a:lnTo>
                  <a:pt x="1038" y="1585"/>
                </a:lnTo>
                <a:lnTo>
                  <a:pt x="1054" y="1582"/>
                </a:lnTo>
                <a:lnTo>
                  <a:pt x="1070" y="1580"/>
                </a:lnTo>
                <a:lnTo>
                  <a:pt x="1085" y="1577"/>
                </a:lnTo>
                <a:lnTo>
                  <a:pt x="1089" y="1574"/>
                </a:lnTo>
                <a:lnTo>
                  <a:pt x="1094" y="1572"/>
                </a:lnTo>
                <a:lnTo>
                  <a:pt x="1099" y="1568"/>
                </a:lnTo>
                <a:lnTo>
                  <a:pt x="1101" y="1565"/>
                </a:lnTo>
                <a:lnTo>
                  <a:pt x="1107" y="1551"/>
                </a:lnTo>
                <a:lnTo>
                  <a:pt x="1112" y="1536"/>
                </a:lnTo>
                <a:lnTo>
                  <a:pt x="1115" y="1532"/>
                </a:lnTo>
                <a:lnTo>
                  <a:pt x="1116" y="1528"/>
                </a:lnTo>
                <a:lnTo>
                  <a:pt x="1117" y="1523"/>
                </a:lnTo>
                <a:lnTo>
                  <a:pt x="1119" y="1518"/>
                </a:lnTo>
                <a:lnTo>
                  <a:pt x="1119" y="1507"/>
                </a:lnTo>
                <a:lnTo>
                  <a:pt x="1120" y="1495"/>
                </a:lnTo>
                <a:lnTo>
                  <a:pt x="1121" y="1493"/>
                </a:lnTo>
                <a:lnTo>
                  <a:pt x="1120" y="1490"/>
                </a:lnTo>
                <a:lnTo>
                  <a:pt x="1121" y="1481"/>
                </a:lnTo>
                <a:lnTo>
                  <a:pt x="1122" y="1472"/>
                </a:lnTo>
                <a:lnTo>
                  <a:pt x="1122" y="1454"/>
                </a:lnTo>
                <a:lnTo>
                  <a:pt x="1122" y="1435"/>
                </a:lnTo>
                <a:lnTo>
                  <a:pt x="1123" y="1418"/>
                </a:lnTo>
                <a:lnTo>
                  <a:pt x="1123" y="1400"/>
                </a:lnTo>
                <a:lnTo>
                  <a:pt x="1123" y="1389"/>
                </a:lnTo>
                <a:lnTo>
                  <a:pt x="1123" y="1377"/>
                </a:lnTo>
                <a:lnTo>
                  <a:pt x="1120" y="1358"/>
                </a:lnTo>
                <a:lnTo>
                  <a:pt x="1116" y="1340"/>
                </a:lnTo>
                <a:lnTo>
                  <a:pt x="1114" y="1321"/>
                </a:lnTo>
                <a:lnTo>
                  <a:pt x="1114" y="1301"/>
                </a:lnTo>
                <a:lnTo>
                  <a:pt x="1114" y="1287"/>
                </a:lnTo>
                <a:lnTo>
                  <a:pt x="1113" y="1272"/>
                </a:lnTo>
                <a:lnTo>
                  <a:pt x="1113" y="1271"/>
                </a:lnTo>
                <a:lnTo>
                  <a:pt x="1113" y="1270"/>
                </a:lnTo>
                <a:lnTo>
                  <a:pt x="1113" y="1268"/>
                </a:lnTo>
                <a:lnTo>
                  <a:pt x="1112" y="1267"/>
                </a:lnTo>
                <a:lnTo>
                  <a:pt x="1112" y="1263"/>
                </a:lnTo>
                <a:lnTo>
                  <a:pt x="1110" y="1258"/>
                </a:lnTo>
                <a:lnTo>
                  <a:pt x="1110" y="1250"/>
                </a:lnTo>
                <a:lnTo>
                  <a:pt x="1109" y="1242"/>
                </a:lnTo>
                <a:lnTo>
                  <a:pt x="1109" y="1236"/>
                </a:lnTo>
                <a:lnTo>
                  <a:pt x="1108" y="1231"/>
                </a:lnTo>
                <a:lnTo>
                  <a:pt x="1105" y="1216"/>
                </a:lnTo>
                <a:lnTo>
                  <a:pt x="1101" y="1201"/>
                </a:lnTo>
                <a:lnTo>
                  <a:pt x="1099" y="1187"/>
                </a:lnTo>
                <a:lnTo>
                  <a:pt x="1096" y="1174"/>
                </a:lnTo>
                <a:lnTo>
                  <a:pt x="1093" y="1161"/>
                </a:lnTo>
                <a:lnTo>
                  <a:pt x="1089" y="1148"/>
                </a:lnTo>
                <a:lnTo>
                  <a:pt x="1086" y="1132"/>
                </a:lnTo>
                <a:lnTo>
                  <a:pt x="1082" y="1116"/>
                </a:lnTo>
                <a:lnTo>
                  <a:pt x="1080" y="1099"/>
                </a:lnTo>
                <a:lnTo>
                  <a:pt x="1078" y="1083"/>
                </a:lnTo>
                <a:lnTo>
                  <a:pt x="1077" y="1071"/>
                </a:lnTo>
                <a:lnTo>
                  <a:pt x="1075" y="1061"/>
                </a:lnTo>
                <a:lnTo>
                  <a:pt x="1073" y="1049"/>
                </a:lnTo>
                <a:lnTo>
                  <a:pt x="1071" y="1039"/>
                </a:lnTo>
                <a:lnTo>
                  <a:pt x="1068" y="1025"/>
                </a:lnTo>
                <a:lnTo>
                  <a:pt x="1065" y="1012"/>
                </a:lnTo>
                <a:lnTo>
                  <a:pt x="1063" y="998"/>
                </a:lnTo>
                <a:lnTo>
                  <a:pt x="1061" y="985"/>
                </a:lnTo>
                <a:lnTo>
                  <a:pt x="1061" y="972"/>
                </a:lnTo>
                <a:lnTo>
                  <a:pt x="1061" y="960"/>
                </a:lnTo>
                <a:lnTo>
                  <a:pt x="1060" y="949"/>
                </a:lnTo>
                <a:lnTo>
                  <a:pt x="1059" y="937"/>
                </a:lnTo>
                <a:lnTo>
                  <a:pt x="1055" y="935"/>
                </a:lnTo>
                <a:lnTo>
                  <a:pt x="1052" y="932"/>
                </a:lnTo>
                <a:lnTo>
                  <a:pt x="1055" y="935"/>
                </a:lnTo>
                <a:lnTo>
                  <a:pt x="1059" y="937"/>
                </a:lnTo>
                <a:lnTo>
                  <a:pt x="1063" y="935"/>
                </a:lnTo>
                <a:lnTo>
                  <a:pt x="1064" y="931"/>
                </a:lnTo>
                <a:lnTo>
                  <a:pt x="1065" y="928"/>
                </a:lnTo>
                <a:lnTo>
                  <a:pt x="1063" y="924"/>
                </a:lnTo>
                <a:lnTo>
                  <a:pt x="1060" y="910"/>
                </a:lnTo>
                <a:lnTo>
                  <a:pt x="1058" y="896"/>
                </a:lnTo>
                <a:lnTo>
                  <a:pt x="1058" y="895"/>
                </a:lnTo>
                <a:lnTo>
                  <a:pt x="1058" y="893"/>
                </a:lnTo>
                <a:lnTo>
                  <a:pt x="1058" y="888"/>
                </a:lnTo>
                <a:lnTo>
                  <a:pt x="1058" y="883"/>
                </a:lnTo>
                <a:lnTo>
                  <a:pt x="1055" y="876"/>
                </a:lnTo>
                <a:lnTo>
                  <a:pt x="1051" y="869"/>
                </a:lnTo>
                <a:lnTo>
                  <a:pt x="1051" y="867"/>
                </a:lnTo>
                <a:lnTo>
                  <a:pt x="1051" y="864"/>
                </a:lnTo>
                <a:lnTo>
                  <a:pt x="1052" y="857"/>
                </a:lnTo>
                <a:lnTo>
                  <a:pt x="1052" y="850"/>
                </a:lnTo>
                <a:lnTo>
                  <a:pt x="1050" y="843"/>
                </a:lnTo>
                <a:lnTo>
                  <a:pt x="1047" y="836"/>
                </a:lnTo>
                <a:lnTo>
                  <a:pt x="1046" y="826"/>
                </a:lnTo>
                <a:lnTo>
                  <a:pt x="1047" y="817"/>
                </a:lnTo>
                <a:lnTo>
                  <a:pt x="1045" y="805"/>
                </a:lnTo>
                <a:lnTo>
                  <a:pt x="1041" y="794"/>
                </a:lnTo>
                <a:lnTo>
                  <a:pt x="1041" y="792"/>
                </a:lnTo>
                <a:lnTo>
                  <a:pt x="1041" y="791"/>
                </a:lnTo>
                <a:lnTo>
                  <a:pt x="1040" y="787"/>
                </a:lnTo>
                <a:lnTo>
                  <a:pt x="1041" y="782"/>
                </a:lnTo>
                <a:lnTo>
                  <a:pt x="1041" y="782"/>
                </a:lnTo>
                <a:lnTo>
                  <a:pt x="1041" y="782"/>
                </a:lnTo>
                <a:lnTo>
                  <a:pt x="1041" y="782"/>
                </a:lnTo>
                <a:lnTo>
                  <a:pt x="1041" y="781"/>
                </a:lnTo>
                <a:lnTo>
                  <a:pt x="1041" y="781"/>
                </a:lnTo>
                <a:lnTo>
                  <a:pt x="1041" y="781"/>
                </a:lnTo>
                <a:lnTo>
                  <a:pt x="1041" y="781"/>
                </a:lnTo>
                <a:lnTo>
                  <a:pt x="1041" y="782"/>
                </a:lnTo>
                <a:close/>
                <a:moveTo>
                  <a:pt x="472" y="1324"/>
                </a:moveTo>
                <a:lnTo>
                  <a:pt x="472" y="1324"/>
                </a:lnTo>
                <a:lnTo>
                  <a:pt x="472" y="1324"/>
                </a:lnTo>
                <a:lnTo>
                  <a:pt x="472" y="1324"/>
                </a:lnTo>
                <a:lnTo>
                  <a:pt x="470" y="1324"/>
                </a:lnTo>
                <a:lnTo>
                  <a:pt x="468" y="1324"/>
                </a:lnTo>
                <a:lnTo>
                  <a:pt x="466" y="1329"/>
                </a:lnTo>
                <a:lnTo>
                  <a:pt x="464" y="1334"/>
                </a:lnTo>
                <a:lnTo>
                  <a:pt x="458" y="1345"/>
                </a:lnTo>
                <a:lnTo>
                  <a:pt x="454" y="1357"/>
                </a:lnTo>
                <a:lnTo>
                  <a:pt x="451" y="1369"/>
                </a:lnTo>
                <a:lnTo>
                  <a:pt x="449" y="1382"/>
                </a:lnTo>
                <a:lnTo>
                  <a:pt x="447" y="1383"/>
                </a:lnTo>
                <a:lnTo>
                  <a:pt x="446" y="1384"/>
                </a:lnTo>
                <a:lnTo>
                  <a:pt x="446" y="1385"/>
                </a:lnTo>
                <a:lnTo>
                  <a:pt x="447" y="1386"/>
                </a:lnTo>
                <a:lnTo>
                  <a:pt x="447" y="1388"/>
                </a:lnTo>
                <a:lnTo>
                  <a:pt x="447" y="1390"/>
                </a:lnTo>
                <a:lnTo>
                  <a:pt x="447" y="1393"/>
                </a:lnTo>
                <a:lnTo>
                  <a:pt x="446" y="1398"/>
                </a:lnTo>
                <a:lnTo>
                  <a:pt x="451" y="1398"/>
                </a:lnTo>
                <a:lnTo>
                  <a:pt x="454" y="1399"/>
                </a:lnTo>
                <a:lnTo>
                  <a:pt x="453" y="1405"/>
                </a:lnTo>
                <a:lnTo>
                  <a:pt x="452" y="1412"/>
                </a:lnTo>
                <a:lnTo>
                  <a:pt x="450" y="1414"/>
                </a:lnTo>
                <a:lnTo>
                  <a:pt x="449" y="1418"/>
                </a:lnTo>
                <a:lnTo>
                  <a:pt x="447" y="1430"/>
                </a:lnTo>
                <a:lnTo>
                  <a:pt x="446" y="1440"/>
                </a:lnTo>
                <a:lnTo>
                  <a:pt x="444" y="1451"/>
                </a:lnTo>
                <a:lnTo>
                  <a:pt x="443" y="1461"/>
                </a:lnTo>
                <a:lnTo>
                  <a:pt x="442" y="1472"/>
                </a:lnTo>
                <a:lnTo>
                  <a:pt x="440" y="1482"/>
                </a:lnTo>
                <a:lnTo>
                  <a:pt x="439" y="1500"/>
                </a:lnTo>
                <a:lnTo>
                  <a:pt x="439" y="1518"/>
                </a:lnTo>
                <a:lnTo>
                  <a:pt x="442" y="1537"/>
                </a:lnTo>
                <a:lnTo>
                  <a:pt x="445" y="1556"/>
                </a:lnTo>
                <a:lnTo>
                  <a:pt x="447" y="1551"/>
                </a:lnTo>
                <a:lnTo>
                  <a:pt x="449" y="1545"/>
                </a:lnTo>
                <a:lnTo>
                  <a:pt x="450" y="1525"/>
                </a:lnTo>
                <a:lnTo>
                  <a:pt x="452" y="1505"/>
                </a:lnTo>
                <a:lnTo>
                  <a:pt x="453" y="1486"/>
                </a:lnTo>
                <a:lnTo>
                  <a:pt x="453" y="1466"/>
                </a:lnTo>
                <a:lnTo>
                  <a:pt x="454" y="1458"/>
                </a:lnTo>
                <a:lnTo>
                  <a:pt x="456" y="1448"/>
                </a:lnTo>
                <a:lnTo>
                  <a:pt x="459" y="1431"/>
                </a:lnTo>
                <a:lnTo>
                  <a:pt x="463" y="1413"/>
                </a:lnTo>
                <a:lnTo>
                  <a:pt x="463" y="1411"/>
                </a:lnTo>
                <a:lnTo>
                  <a:pt x="464" y="1409"/>
                </a:lnTo>
                <a:lnTo>
                  <a:pt x="466" y="1407"/>
                </a:lnTo>
                <a:lnTo>
                  <a:pt x="467" y="1404"/>
                </a:lnTo>
                <a:lnTo>
                  <a:pt x="467" y="1403"/>
                </a:lnTo>
                <a:lnTo>
                  <a:pt x="467" y="1400"/>
                </a:lnTo>
                <a:lnTo>
                  <a:pt x="470" y="1398"/>
                </a:lnTo>
                <a:lnTo>
                  <a:pt x="471" y="1396"/>
                </a:lnTo>
                <a:lnTo>
                  <a:pt x="471" y="1393"/>
                </a:lnTo>
                <a:lnTo>
                  <a:pt x="471" y="1391"/>
                </a:lnTo>
                <a:lnTo>
                  <a:pt x="477" y="1374"/>
                </a:lnTo>
                <a:lnTo>
                  <a:pt x="482" y="1356"/>
                </a:lnTo>
                <a:lnTo>
                  <a:pt x="491" y="1340"/>
                </a:lnTo>
                <a:lnTo>
                  <a:pt x="500" y="1323"/>
                </a:lnTo>
                <a:lnTo>
                  <a:pt x="502" y="1321"/>
                </a:lnTo>
                <a:lnTo>
                  <a:pt x="505" y="1317"/>
                </a:lnTo>
                <a:lnTo>
                  <a:pt x="505" y="1314"/>
                </a:lnTo>
                <a:lnTo>
                  <a:pt x="505" y="1310"/>
                </a:lnTo>
                <a:lnTo>
                  <a:pt x="500" y="1314"/>
                </a:lnTo>
                <a:lnTo>
                  <a:pt x="494" y="1317"/>
                </a:lnTo>
                <a:lnTo>
                  <a:pt x="487" y="1327"/>
                </a:lnTo>
                <a:lnTo>
                  <a:pt x="481" y="1336"/>
                </a:lnTo>
                <a:lnTo>
                  <a:pt x="475" y="1345"/>
                </a:lnTo>
                <a:lnTo>
                  <a:pt x="471" y="1356"/>
                </a:lnTo>
                <a:lnTo>
                  <a:pt x="466" y="1367"/>
                </a:lnTo>
                <a:lnTo>
                  <a:pt x="463" y="1377"/>
                </a:lnTo>
                <a:lnTo>
                  <a:pt x="459" y="1377"/>
                </a:lnTo>
                <a:lnTo>
                  <a:pt x="457" y="1377"/>
                </a:lnTo>
                <a:lnTo>
                  <a:pt x="458" y="1368"/>
                </a:lnTo>
                <a:lnTo>
                  <a:pt x="460" y="1358"/>
                </a:lnTo>
                <a:lnTo>
                  <a:pt x="466" y="1342"/>
                </a:lnTo>
                <a:lnTo>
                  <a:pt x="472" y="1324"/>
                </a:lnTo>
                <a:lnTo>
                  <a:pt x="472" y="1324"/>
                </a:lnTo>
                <a:lnTo>
                  <a:pt x="472" y="1324"/>
                </a:lnTo>
                <a:lnTo>
                  <a:pt x="472" y="1324"/>
                </a:lnTo>
                <a:lnTo>
                  <a:pt x="472" y="1324"/>
                </a:lnTo>
                <a:close/>
                <a:moveTo>
                  <a:pt x="463" y="1362"/>
                </a:moveTo>
                <a:lnTo>
                  <a:pt x="463" y="1363"/>
                </a:lnTo>
                <a:lnTo>
                  <a:pt x="464" y="1363"/>
                </a:lnTo>
                <a:lnTo>
                  <a:pt x="464" y="1361"/>
                </a:lnTo>
                <a:lnTo>
                  <a:pt x="464" y="1359"/>
                </a:lnTo>
                <a:lnTo>
                  <a:pt x="468" y="1352"/>
                </a:lnTo>
                <a:lnTo>
                  <a:pt x="471" y="1345"/>
                </a:lnTo>
                <a:lnTo>
                  <a:pt x="467" y="1348"/>
                </a:lnTo>
                <a:lnTo>
                  <a:pt x="465" y="1351"/>
                </a:lnTo>
                <a:lnTo>
                  <a:pt x="464" y="1355"/>
                </a:lnTo>
                <a:lnTo>
                  <a:pt x="464" y="1359"/>
                </a:lnTo>
                <a:lnTo>
                  <a:pt x="463" y="1361"/>
                </a:lnTo>
                <a:lnTo>
                  <a:pt x="463" y="1362"/>
                </a:lnTo>
                <a:close/>
                <a:moveTo>
                  <a:pt x="472" y="1340"/>
                </a:moveTo>
                <a:lnTo>
                  <a:pt x="475" y="1336"/>
                </a:lnTo>
                <a:lnTo>
                  <a:pt x="478" y="1333"/>
                </a:lnTo>
                <a:lnTo>
                  <a:pt x="480" y="1328"/>
                </a:lnTo>
                <a:lnTo>
                  <a:pt x="482" y="1323"/>
                </a:lnTo>
                <a:lnTo>
                  <a:pt x="478" y="1327"/>
                </a:lnTo>
                <a:lnTo>
                  <a:pt x="475" y="1331"/>
                </a:lnTo>
                <a:lnTo>
                  <a:pt x="473" y="1335"/>
                </a:lnTo>
                <a:lnTo>
                  <a:pt x="472" y="1340"/>
                </a:lnTo>
                <a:close/>
                <a:moveTo>
                  <a:pt x="506" y="1342"/>
                </a:moveTo>
                <a:lnTo>
                  <a:pt x="511" y="1334"/>
                </a:lnTo>
                <a:lnTo>
                  <a:pt x="515" y="1326"/>
                </a:lnTo>
                <a:lnTo>
                  <a:pt x="516" y="1322"/>
                </a:lnTo>
                <a:lnTo>
                  <a:pt x="519" y="1319"/>
                </a:lnTo>
                <a:lnTo>
                  <a:pt x="520" y="1314"/>
                </a:lnTo>
                <a:lnTo>
                  <a:pt x="521" y="1309"/>
                </a:lnTo>
                <a:lnTo>
                  <a:pt x="512" y="1322"/>
                </a:lnTo>
                <a:lnTo>
                  <a:pt x="504" y="1336"/>
                </a:lnTo>
                <a:lnTo>
                  <a:pt x="501" y="1343"/>
                </a:lnTo>
                <a:lnTo>
                  <a:pt x="499" y="1349"/>
                </a:lnTo>
                <a:lnTo>
                  <a:pt x="498" y="1355"/>
                </a:lnTo>
                <a:lnTo>
                  <a:pt x="498" y="1359"/>
                </a:lnTo>
                <a:lnTo>
                  <a:pt x="501" y="1350"/>
                </a:lnTo>
                <a:lnTo>
                  <a:pt x="506" y="1342"/>
                </a:lnTo>
                <a:close/>
                <a:moveTo>
                  <a:pt x="453" y="1389"/>
                </a:moveTo>
                <a:lnTo>
                  <a:pt x="451" y="1390"/>
                </a:lnTo>
                <a:lnTo>
                  <a:pt x="450" y="1390"/>
                </a:lnTo>
                <a:lnTo>
                  <a:pt x="451" y="1390"/>
                </a:lnTo>
                <a:lnTo>
                  <a:pt x="453" y="1389"/>
                </a:lnTo>
                <a:lnTo>
                  <a:pt x="454" y="1384"/>
                </a:lnTo>
                <a:lnTo>
                  <a:pt x="456" y="1379"/>
                </a:lnTo>
                <a:lnTo>
                  <a:pt x="456" y="1382"/>
                </a:lnTo>
                <a:lnTo>
                  <a:pt x="457" y="1384"/>
                </a:lnTo>
                <a:lnTo>
                  <a:pt x="456" y="1386"/>
                </a:lnTo>
                <a:lnTo>
                  <a:pt x="453" y="1389"/>
                </a:lnTo>
                <a:close/>
                <a:moveTo>
                  <a:pt x="513" y="498"/>
                </a:moveTo>
                <a:lnTo>
                  <a:pt x="512" y="497"/>
                </a:lnTo>
                <a:lnTo>
                  <a:pt x="512" y="497"/>
                </a:lnTo>
                <a:lnTo>
                  <a:pt x="511" y="497"/>
                </a:lnTo>
                <a:lnTo>
                  <a:pt x="511" y="498"/>
                </a:lnTo>
                <a:lnTo>
                  <a:pt x="511" y="498"/>
                </a:lnTo>
                <a:lnTo>
                  <a:pt x="512" y="498"/>
                </a:lnTo>
                <a:lnTo>
                  <a:pt x="512" y="498"/>
                </a:lnTo>
                <a:lnTo>
                  <a:pt x="513" y="498"/>
                </a:lnTo>
                <a:close/>
                <a:moveTo>
                  <a:pt x="490" y="496"/>
                </a:moveTo>
                <a:lnTo>
                  <a:pt x="493" y="504"/>
                </a:lnTo>
                <a:lnTo>
                  <a:pt x="495" y="513"/>
                </a:lnTo>
                <a:lnTo>
                  <a:pt x="498" y="523"/>
                </a:lnTo>
                <a:lnTo>
                  <a:pt x="501" y="532"/>
                </a:lnTo>
                <a:lnTo>
                  <a:pt x="507" y="540"/>
                </a:lnTo>
                <a:lnTo>
                  <a:pt x="513" y="550"/>
                </a:lnTo>
                <a:lnTo>
                  <a:pt x="513" y="547"/>
                </a:lnTo>
                <a:lnTo>
                  <a:pt x="514" y="547"/>
                </a:lnTo>
                <a:lnTo>
                  <a:pt x="513" y="545"/>
                </a:lnTo>
                <a:lnTo>
                  <a:pt x="513" y="544"/>
                </a:lnTo>
                <a:lnTo>
                  <a:pt x="511" y="536"/>
                </a:lnTo>
                <a:lnTo>
                  <a:pt x="508" y="529"/>
                </a:lnTo>
                <a:lnTo>
                  <a:pt x="507" y="520"/>
                </a:lnTo>
                <a:lnTo>
                  <a:pt x="507" y="512"/>
                </a:lnTo>
                <a:lnTo>
                  <a:pt x="507" y="510"/>
                </a:lnTo>
                <a:lnTo>
                  <a:pt x="507" y="508"/>
                </a:lnTo>
                <a:lnTo>
                  <a:pt x="506" y="505"/>
                </a:lnTo>
                <a:lnTo>
                  <a:pt x="504" y="503"/>
                </a:lnTo>
                <a:lnTo>
                  <a:pt x="501" y="501"/>
                </a:lnTo>
                <a:lnTo>
                  <a:pt x="501" y="498"/>
                </a:lnTo>
                <a:lnTo>
                  <a:pt x="504" y="497"/>
                </a:lnTo>
                <a:lnTo>
                  <a:pt x="507" y="496"/>
                </a:lnTo>
                <a:lnTo>
                  <a:pt x="502" y="494"/>
                </a:lnTo>
                <a:lnTo>
                  <a:pt x="498" y="491"/>
                </a:lnTo>
                <a:lnTo>
                  <a:pt x="495" y="490"/>
                </a:lnTo>
                <a:lnTo>
                  <a:pt x="493" y="488"/>
                </a:lnTo>
                <a:lnTo>
                  <a:pt x="492" y="487"/>
                </a:lnTo>
                <a:lnTo>
                  <a:pt x="492" y="485"/>
                </a:lnTo>
                <a:lnTo>
                  <a:pt x="492" y="484"/>
                </a:lnTo>
                <a:lnTo>
                  <a:pt x="493" y="482"/>
                </a:lnTo>
                <a:lnTo>
                  <a:pt x="494" y="481"/>
                </a:lnTo>
                <a:lnTo>
                  <a:pt x="493" y="480"/>
                </a:lnTo>
                <a:lnTo>
                  <a:pt x="492" y="480"/>
                </a:lnTo>
                <a:lnTo>
                  <a:pt x="491" y="478"/>
                </a:lnTo>
                <a:lnTo>
                  <a:pt x="488" y="480"/>
                </a:lnTo>
                <a:lnTo>
                  <a:pt x="486" y="482"/>
                </a:lnTo>
                <a:lnTo>
                  <a:pt x="486" y="484"/>
                </a:lnTo>
                <a:lnTo>
                  <a:pt x="486" y="487"/>
                </a:lnTo>
                <a:lnTo>
                  <a:pt x="488" y="491"/>
                </a:lnTo>
                <a:lnTo>
                  <a:pt x="490" y="496"/>
                </a:lnTo>
                <a:close/>
                <a:moveTo>
                  <a:pt x="445" y="508"/>
                </a:moveTo>
                <a:lnTo>
                  <a:pt x="447" y="508"/>
                </a:lnTo>
                <a:lnTo>
                  <a:pt x="449" y="506"/>
                </a:lnTo>
                <a:lnTo>
                  <a:pt x="452" y="505"/>
                </a:lnTo>
                <a:lnTo>
                  <a:pt x="457" y="504"/>
                </a:lnTo>
                <a:lnTo>
                  <a:pt x="457" y="503"/>
                </a:lnTo>
                <a:lnTo>
                  <a:pt x="457" y="501"/>
                </a:lnTo>
                <a:lnTo>
                  <a:pt x="457" y="503"/>
                </a:lnTo>
                <a:lnTo>
                  <a:pt x="457" y="504"/>
                </a:lnTo>
                <a:lnTo>
                  <a:pt x="452" y="505"/>
                </a:lnTo>
                <a:lnTo>
                  <a:pt x="449" y="506"/>
                </a:lnTo>
                <a:lnTo>
                  <a:pt x="447" y="508"/>
                </a:lnTo>
                <a:lnTo>
                  <a:pt x="445" y="508"/>
                </a:lnTo>
                <a:close/>
                <a:moveTo>
                  <a:pt x="444" y="477"/>
                </a:moveTo>
                <a:lnTo>
                  <a:pt x="440" y="478"/>
                </a:lnTo>
                <a:lnTo>
                  <a:pt x="438" y="480"/>
                </a:lnTo>
                <a:lnTo>
                  <a:pt x="436" y="482"/>
                </a:lnTo>
                <a:lnTo>
                  <a:pt x="436" y="485"/>
                </a:lnTo>
                <a:lnTo>
                  <a:pt x="435" y="488"/>
                </a:lnTo>
                <a:lnTo>
                  <a:pt x="433" y="489"/>
                </a:lnTo>
                <a:lnTo>
                  <a:pt x="432" y="489"/>
                </a:lnTo>
                <a:lnTo>
                  <a:pt x="430" y="489"/>
                </a:lnTo>
                <a:lnTo>
                  <a:pt x="429" y="489"/>
                </a:lnTo>
                <a:lnTo>
                  <a:pt x="428" y="488"/>
                </a:lnTo>
                <a:lnTo>
                  <a:pt x="428" y="485"/>
                </a:lnTo>
                <a:lnTo>
                  <a:pt x="428" y="484"/>
                </a:lnTo>
                <a:lnTo>
                  <a:pt x="430" y="477"/>
                </a:lnTo>
                <a:lnTo>
                  <a:pt x="432" y="471"/>
                </a:lnTo>
                <a:lnTo>
                  <a:pt x="437" y="471"/>
                </a:lnTo>
                <a:lnTo>
                  <a:pt x="442" y="470"/>
                </a:lnTo>
                <a:lnTo>
                  <a:pt x="444" y="470"/>
                </a:lnTo>
                <a:lnTo>
                  <a:pt x="445" y="470"/>
                </a:lnTo>
                <a:lnTo>
                  <a:pt x="446" y="470"/>
                </a:lnTo>
                <a:lnTo>
                  <a:pt x="447" y="473"/>
                </a:lnTo>
                <a:lnTo>
                  <a:pt x="447" y="475"/>
                </a:lnTo>
                <a:lnTo>
                  <a:pt x="447" y="476"/>
                </a:lnTo>
                <a:lnTo>
                  <a:pt x="446" y="477"/>
                </a:lnTo>
                <a:lnTo>
                  <a:pt x="444" y="477"/>
                </a:lnTo>
                <a:close/>
                <a:moveTo>
                  <a:pt x="440" y="508"/>
                </a:moveTo>
                <a:lnTo>
                  <a:pt x="438" y="513"/>
                </a:lnTo>
                <a:lnTo>
                  <a:pt x="436" y="518"/>
                </a:lnTo>
                <a:lnTo>
                  <a:pt x="432" y="522"/>
                </a:lnTo>
                <a:lnTo>
                  <a:pt x="428" y="525"/>
                </a:lnTo>
                <a:lnTo>
                  <a:pt x="432" y="522"/>
                </a:lnTo>
                <a:lnTo>
                  <a:pt x="436" y="518"/>
                </a:lnTo>
                <a:lnTo>
                  <a:pt x="438" y="513"/>
                </a:lnTo>
                <a:lnTo>
                  <a:pt x="440" y="508"/>
                </a:lnTo>
                <a:lnTo>
                  <a:pt x="442" y="508"/>
                </a:lnTo>
                <a:lnTo>
                  <a:pt x="444" y="508"/>
                </a:lnTo>
                <a:lnTo>
                  <a:pt x="442" y="508"/>
                </a:lnTo>
                <a:lnTo>
                  <a:pt x="440" y="508"/>
                </a:lnTo>
                <a:close/>
                <a:moveTo>
                  <a:pt x="399" y="592"/>
                </a:moveTo>
                <a:lnTo>
                  <a:pt x="399" y="594"/>
                </a:lnTo>
                <a:lnTo>
                  <a:pt x="399" y="595"/>
                </a:lnTo>
                <a:lnTo>
                  <a:pt x="394" y="611"/>
                </a:lnTo>
                <a:lnTo>
                  <a:pt x="387" y="628"/>
                </a:lnTo>
                <a:lnTo>
                  <a:pt x="383" y="638"/>
                </a:lnTo>
                <a:lnTo>
                  <a:pt x="381" y="651"/>
                </a:lnTo>
                <a:lnTo>
                  <a:pt x="380" y="654"/>
                </a:lnTo>
                <a:lnTo>
                  <a:pt x="380" y="656"/>
                </a:lnTo>
                <a:lnTo>
                  <a:pt x="378" y="654"/>
                </a:lnTo>
                <a:lnTo>
                  <a:pt x="377" y="652"/>
                </a:lnTo>
                <a:lnTo>
                  <a:pt x="376" y="650"/>
                </a:lnTo>
                <a:lnTo>
                  <a:pt x="376" y="649"/>
                </a:lnTo>
                <a:lnTo>
                  <a:pt x="375" y="649"/>
                </a:lnTo>
                <a:lnTo>
                  <a:pt x="373" y="650"/>
                </a:lnTo>
                <a:lnTo>
                  <a:pt x="374" y="643"/>
                </a:lnTo>
                <a:lnTo>
                  <a:pt x="376" y="635"/>
                </a:lnTo>
                <a:lnTo>
                  <a:pt x="376" y="635"/>
                </a:lnTo>
                <a:lnTo>
                  <a:pt x="376" y="631"/>
                </a:lnTo>
                <a:lnTo>
                  <a:pt x="377" y="628"/>
                </a:lnTo>
                <a:lnTo>
                  <a:pt x="378" y="627"/>
                </a:lnTo>
                <a:lnTo>
                  <a:pt x="380" y="624"/>
                </a:lnTo>
                <a:lnTo>
                  <a:pt x="381" y="623"/>
                </a:lnTo>
                <a:lnTo>
                  <a:pt x="381" y="621"/>
                </a:lnTo>
                <a:lnTo>
                  <a:pt x="381" y="617"/>
                </a:lnTo>
                <a:lnTo>
                  <a:pt x="382" y="615"/>
                </a:lnTo>
                <a:lnTo>
                  <a:pt x="383" y="614"/>
                </a:lnTo>
                <a:lnTo>
                  <a:pt x="384" y="611"/>
                </a:lnTo>
                <a:lnTo>
                  <a:pt x="385" y="606"/>
                </a:lnTo>
                <a:lnTo>
                  <a:pt x="388" y="600"/>
                </a:lnTo>
                <a:lnTo>
                  <a:pt x="391" y="595"/>
                </a:lnTo>
                <a:lnTo>
                  <a:pt x="395" y="590"/>
                </a:lnTo>
                <a:lnTo>
                  <a:pt x="397" y="588"/>
                </a:lnTo>
                <a:lnTo>
                  <a:pt x="399" y="587"/>
                </a:lnTo>
                <a:lnTo>
                  <a:pt x="401" y="589"/>
                </a:lnTo>
                <a:lnTo>
                  <a:pt x="399" y="592"/>
                </a:lnTo>
                <a:close/>
                <a:moveTo>
                  <a:pt x="367" y="630"/>
                </a:moveTo>
                <a:lnTo>
                  <a:pt x="366" y="635"/>
                </a:lnTo>
                <a:lnTo>
                  <a:pt x="364" y="638"/>
                </a:lnTo>
                <a:lnTo>
                  <a:pt x="366" y="643"/>
                </a:lnTo>
                <a:lnTo>
                  <a:pt x="367" y="648"/>
                </a:lnTo>
                <a:lnTo>
                  <a:pt x="364" y="647"/>
                </a:lnTo>
                <a:lnTo>
                  <a:pt x="363" y="645"/>
                </a:lnTo>
                <a:lnTo>
                  <a:pt x="363" y="645"/>
                </a:lnTo>
                <a:lnTo>
                  <a:pt x="356" y="643"/>
                </a:lnTo>
                <a:lnTo>
                  <a:pt x="350" y="642"/>
                </a:lnTo>
                <a:lnTo>
                  <a:pt x="337" y="639"/>
                </a:lnTo>
                <a:lnTo>
                  <a:pt x="325" y="637"/>
                </a:lnTo>
                <a:lnTo>
                  <a:pt x="323" y="637"/>
                </a:lnTo>
                <a:lnTo>
                  <a:pt x="322" y="637"/>
                </a:lnTo>
                <a:lnTo>
                  <a:pt x="321" y="635"/>
                </a:lnTo>
                <a:lnTo>
                  <a:pt x="319" y="634"/>
                </a:lnTo>
                <a:lnTo>
                  <a:pt x="316" y="634"/>
                </a:lnTo>
                <a:lnTo>
                  <a:pt x="315" y="632"/>
                </a:lnTo>
                <a:lnTo>
                  <a:pt x="312" y="632"/>
                </a:lnTo>
                <a:lnTo>
                  <a:pt x="309" y="631"/>
                </a:lnTo>
                <a:lnTo>
                  <a:pt x="307" y="629"/>
                </a:lnTo>
                <a:lnTo>
                  <a:pt x="305" y="627"/>
                </a:lnTo>
                <a:lnTo>
                  <a:pt x="307" y="629"/>
                </a:lnTo>
                <a:lnTo>
                  <a:pt x="309" y="631"/>
                </a:lnTo>
                <a:lnTo>
                  <a:pt x="312" y="632"/>
                </a:lnTo>
                <a:lnTo>
                  <a:pt x="315" y="632"/>
                </a:lnTo>
                <a:lnTo>
                  <a:pt x="313" y="629"/>
                </a:lnTo>
                <a:lnTo>
                  <a:pt x="312" y="625"/>
                </a:lnTo>
                <a:lnTo>
                  <a:pt x="323" y="628"/>
                </a:lnTo>
                <a:lnTo>
                  <a:pt x="335" y="630"/>
                </a:lnTo>
                <a:lnTo>
                  <a:pt x="347" y="632"/>
                </a:lnTo>
                <a:lnTo>
                  <a:pt x="359" y="635"/>
                </a:lnTo>
                <a:lnTo>
                  <a:pt x="359" y="623"/>
                </a:lnTo>
                <a:lnTo>
                  <a:pt x="360" y="611"/>
                </a:lnTo>
                <a:lnTo>
                  <a:pt x="360" y="600"/>
                </a:lnTo>
                <a:lnTo>
                  <a:pt x="362" y="587"/>
                </a:lnTo>
                <a:lnTo>
                  <a:pt x="366" y="576"/>
                </a:lnTo>
                <a:lnTo>
                  <a:pt x="370" y="565"/>
                </a:lnTo>
                <a:lnTo>
                  <a:pt x="371" y="562"/>
                </a:lnTo>
                <a:lnTo>
                  <a:pt x="373" y="559"/>
                </a:lnTo>
                <a:lnTo>
                  <a:pt x="374" y="557"/>
                </a:lnTo>
                <a:lnTo>
                  <a:pt x="375" y="554"/>
                </a:lnTo>
                <a:lnTo>
                  <a:pt x="377" y="553"/>
                </a:lnTo>
                <a:lnTo>
                  <a:pt x="381" y="554"/>
                </a:lnTo>
                <a:lnTo>
                  <a:pt x="385" y="548"/>
                </a:lnTo>
                <a:lnTo>
                  <a:pt x="391" y="543"/>
                </a:lnTo>
                <a:lnTo>
                  <a:pt x="385" y="548"/>
                </a:lnTo>
                <a:lnTo>
                  <a:pt x="381" y="554"/>
                </a:lnTo>
                <a:lnTo>
                  <a:pt x="381" y="557"/>
                </a:lnTo>
                <a:lnTo>
                  <a:pt x="381" y="560"/>
                </a:lnTo>
                <a:lnTo>
                  <a:pt x="381" y="561"/>
                </a:lnTo>
                <a:lnTo>
                  <a:pt x="381" y="562"/>
                </a:lnTo>
                <a:lnTo>
                  <a:pt x="378" y="566"/>
                </a:lnTo>
                <a:lnTo>
                  <a:pt x="377" y="568"/>
                </a:lnTo>
                <a:lnTo>
                  <a:pt x="377" y="572"/>
                </a:lnTo>
                <a:lnTo>
                  <a:pt x="377" y="575"/>
                </a:lnTo>
                <a:lnTo>
                  <a:pt x="376" y="580"/>
                </a:lnTo>
                <a:lnTo>
                  <a:pt x="376" y="585"/>
                </a:lnTo>
                <a:lnTo>
                  <a:pt x="374" y="587"/>
                </a:lnTo>
                <a:lnTo>
                  <a:pt x="373" y="590"/>
                </a:lnTo>
                <a:lnTo>
                  <a:pt x="373" y="593"/>
                </a:lnTo>
                <a:lnTo>
                  <a:pt x="373" y="596"/>
                </a:lnTo>
                <a:lnTo>
                  <a:pt x="369" y="614"/>
                </a:lnTo>
                <a:lnTo>
                  <a:pt x="367" y="630"/>
                </a:lnTo>
                <a:close/>
                <a:moveTo>
                  <a:pt x="368" y="649"/>
                </a:moveTo>
                <a:lnTo>
                  <a:pt x="370" y="650"/>
                </a:lnTo>
                <a:lnTo>
                  <a:pt x="371" y="650"/>
                </a:lnTo>
                <a:lnTo>
                  <a:pt x="370" y="650"/>
                </a:lnTo>
                <a:lnTo>
                  <a:pt x="368" y="649"/>
                </a:lnTo>
                <a:close/>
                <a:moveTo>
                  <a:pt x="471" y="560"/>
                </a:moveTo>
                <a:lnTo>
                  <a:pt x="472" y="567"/>
                </a:lnTo>
                <a:lnTo>
                  <a:pt x="474" y="573"/>
                </a:lnTo>
                <a:lnTo>
                  <a:pt x="472" y="567"/>
                </a:lnTo>
                <a:lnTo>
                  <a:pt x="471" y="560"/>
                </a:lnTo>
                <a:lnTo>
                  <a:pt x="467" y="554"/>
                </a:lnTo>
                <a:lnTo>
                  <a:pt x="465" y="547"/>
                </a:lnTo>
                <a:lnTo>
                  <a:pt x="467" y="554"/>
                </a:lnTo>
                <a:lnTo>
                  <a:pt x="471" y="560"/>
                </a:lnTo>
                <a:close/>
                <a:moveTo>
                  <a:pt x="475" y="548"/>
                </a:moveTo>
                <a:lnTo>
                  <a:pt x="477" y="551"/>
                </a:lnTo>
                <a:lnTo>
                  <a:pt x="477" y="552"/>
                </a:lnTo>
                <a:lnTo>
                  <a:pt x="478" y="553"/>
                </a:lnTo>
                <a:lnTo>
                  <a:pt x="480" y="554"/>
                </a:lnTo>
                <a:lnTo>
                  <a:pt x="480" y="554"/>
                </a:lnTo>
                <a:lnTo>
                  <a:pt x="480" y="558"/>
                </a:lnTo>
                <a:lnTo>
                  <a:pt x="480" y="560"/>
                </a:lnTo>
                <a:lnTo>
                  <a:pt x="480" y="565"/>
                </a:lnTo>
                <a:lnTo>
                  <a:pt x="480" y="571"/>
                </a:lnTo>
                <a:lnTo>
                  <a:pt x="475" y="566"/>
                </a:lnTo>
                <a:lnTo>
                  <a:pt x="472" y="560"/>
                </a:lnTo>
                <a:lnTo>
                  <a:pt x="468" y="545"/>
                </a:lnTo>
                <a:lnTo>
                  <a:pt x="466" y="529"/>
                </a:lnTo>
                <a:lnTo>
                  <a:pt x="472" y="539"/>
                </a:lnTo>
                <a:lnTo>
                  <a:pt x="475" y="548"/>
                </a:lnTo>
                <a:close/>
                <a:moveTo>
                  <a:pt x="550" y="1120"/>
                </a:moveTo>
                <a:lnTo>
                  <a:pt x="550" y="1124"/>
                </a:lnTo>
                <a:lnTo>
                  <a:pt x="553" y="1126"/>
                </a:lnTo>
                <a:lnTo>
                  <a:pt x="553" y="1123"/>
                </a:lnTo>
                <a:lnTo>
                  <a:pt x="550" y="1120"/>
                </a:lnTo>
                <a:close/>
                <a:moveTo>
                  <a:pt x="456" y="922"/>
                </a:moveTo>
                <a:lnTo>
                  <a:pt x="454" y="920"/>
                </a:lnTo>
                <a:lnTo>
                  <a:pt x="453" y="917"/>
                </a:lnTo>
                <a:lnTo>
                  <a:pt x="450" y="903"/>
                </a:lnTo>
                <a:lnTo>
                  <a:pt x="445" y="889"/>
                </a:lnTo>
                <a:lnTo>
                  <a:pt x="439" y="875"/>
                </a:lnTo>
                <a:lnTo>
                  <a:pt x="435" y="861"/>
                </a:lnTo>
                <a:lnTo>
                  <a:pt x="437" y="882"/>
                </a:lnTo>
                <a:lnTo>
                  <a:pt x="442" y="903"/>
                </a:lnTo>
                <a:lnTo>
                  <a:pt x="447" y="923"/>
                </a:lnTo>
                <a:lnTo>
                  <a:pt x="453" y="943"/>
                </a:lnTo>
                <a:lnTo>
                  <a:pt x="454" y="938"/>
                </a:lnTo>
                <a:lnTo>
                  <a:pt x="456" y="935"/>
                </a:lnTo>
                <a:lnTo>
                  <a:pt x="458" y="934"/>
                </a:lnTo>
                <a:lnTo>
                  <a:pt x="458" y="931"/>
                </a:lnTo>
                <a:lnTo>
                  <a:pt x="459" y="930"/>
                </a:lnTo>
                <a:lnTo>
                  <a:pt x="459" y="929"/>
                </a:lnTo>
                <a:lnTo>
                  <a:pt x="457" y="925"/>
                </a:lnTo>
                <a:lnTo>
                  <a:pt x="456" y="922"/>
                </a:lnTo>
                <a:close/>
                <a:moveTo>
                  <a:pt x="486" y="879"/>
                </a:moveTo>
                <a:lnTo>
                  <a:pt x="472" y="854"/>
                </a:lnTo>
                <a:lnTo>
                  <a:pt x="457" y="831"/>
                </a:lnTo>
                <a:lnTo>
                  <a:pt x="442" y="808"/>
                </a:lnTo>
                <a:lnTo>
                  <a:pt x="426" y="783"/>
                </a:lnTo>
                <a:lnTo>
                  <a:pt x="430" y="798"/>
                </a:lnTo>
                <a:lnTo>
                  <a:pt x="435" y="811"/>
                </a:lnTo>
                <a:lnTo>
                  <a:pt x="440" y="824"/>
                </a:lnTo>
                <a:lnTo>
                  <a:pt x="449" y="837"/>
                </a:lnTo>
                <a:lnTo>
                  <a:pt x="457" y="847"/>
                </a:lnTo>
                <a:lnTo>
                  <a:pt x="466" y="859"/>
                </a:lnTo>
                <a:lnTo>
                  <a:pt x="475" y="869"/>
                </a:lnTo>
                <a:lnTo>
                  <a:pt x="486" y="879"/>
                </a:lnTo>
                <a:close/>
                <a:moveTo>
                  <a:pt x="449" y="862"/>
                </a:moveTo>
                <a:lnTo>
                  <a:pt x="449" y="862"/>
                </a:lnTo>
                <a:lnTo>
                  <a:pt x="449" y="862"/>
                </a:lnTo>
                <a:lnTo>
                  <a:pt x="451" y="862"/>
                </a:lnTo>
                <a:lnTo>
                  <a:pt x="453" y="864"/>
                </a:lnTo>
                <a:lnTo>
                  <a:pt x="454" y="865"/>
                </a:lnTo>
                <a:lnTo>
                  <a:pt x="456" y="867"/>
                </a:lnTo>
                <a:lnTo>
                  <a:pt x="458" y="875"/>
                </a:lnTo>
                <a:lnTo>
                  <a:pt x="461" y="881"/>
                </a:lnTo>
                <a:lnTo>
                  <a:pt x="466" y="887"/>
                </a:lnTo>
                <a:lnTo>
                  <a:pt x="471" y="893"/>
                </a:lnTo>
                <a:lnTo>
                  <a:pt x="473" y="893"/>
                </a:lnTo>
                <a:lnTo>
                  <a:pt x="475" y="894"/>
                </a:lnTo>
                <a:lnTo>
                  <a:pt x="473" y="893"/>
                </a:lnTo>
                <a:lnTo>
                  <a:pt x="471" y="893"/>
                </a:lnTo>
                <a:lnTo>
                  <a:pt x="471" y="894"/>
                </a:lnTo>
                <a:lnTo>
                  <a:pt x="472" y="894"/>
                </a:lnTo>
                <a:lnTo>
                  <a:pt x="472" y="895"/>
                </a:lnTo>
                <a:lnTo>
                  <a:pt x="473" y="895"/>
                </a:lnTo>
                <a:lnTo>
                  <a:pt x="472" y="895"/>
                </a:lnTo>
                <a:lnTo>
                  <a:pt x="472" y="894"/>
                </a:lnTo>
                <a:lnTo>
                  <a:pt x="472" y="896"/>
                </a:lnTo>
                <a:lnTo>
                  <a:pt x="472" y="897"/>
                </a:lnTo>
                <a:lnTo>
                  <a:pt x="473" y="899"/>
                </a:lnTo>
                <a:lnTo>
                  <a:pt x="474" y="899"/>
                </a:lnTo>
                <a:lnTo>
                  <a:pt x="479" y="908"/>
                </a:lnTo>
                <a:lnTo>
                  <a:pt x="484" y="917"/>
                </a:lnTo>
                <a:lnTo>
                  <a:pt x="490" y="925"/>
                </a:lnTo>
                <a:lnTo>
                  <a:pt x="495" y="934"/>
                </a:lnTo>
                <a:lnTo>
                  <a:pt x="502" y="943"/>
                </a:lnTo>
                <a:lnTo>
                  <a:pt x="511" y="952"/>
                </a:lnTo>
                <a:lnTo>
                  <a:pt x="519" y="962"/>
                </a:lnTo>
                <a:lnTo>
                  <a:pt x="527" y="971"/>
                </a:lnTo>
                <a:lnTo>
                  <a:pt x="529" y="973"/>
                </a:lnTo>
                <a:lnTo>
                  <a:pt x="532" y="976"/>
                </a:lnTo>
                <a:lnTo>
                  <a:pt x="532" y="979"/>
                </a:lnTo>
                <a:lnTo>
                  <a:pt x="532" y="981"/>
                </a:lnTo>
                <a:lnTo>
                  <a:pt x="525" y="977"/>
                </a:lnTo>
                <a:lnTo>
                  <a:pt x="518" y="971"/>
                </a:lnTo>
                <a:lnTo>
                  <a:pt x="512" y="964"/>
                </a:lnTo>
                <a:lnTo>
                  <a:pt x="506" y="958"/>
                </a:lnTo>
                <a:lnTo>
                  <a:pt x="504" y="956"/>
                </a:lnTo>
                <a:lnTo>
                  <a:pt x="502" y="956"/>
                </a:lnTo>
                <a:lnTo>
                  <a:pt x="500" y="957"/>
                </a:lnTo>
                <a:lnTo>
                  <a:pt x="499" y="958"/>
                </a:lnTo>
                <a:lnTo>
                  <a:pt x="498" y="957"/>
                </a:lnTo>
                <a:lnTo>
                  <a:pt x="498" y="957"/>
                </a:lnTo>
                <a:lnTo>
                  <a:pt x="498" y="955"/>
                </a:lnTo>
                <a:lnTo>
                  <a:pt x="498" y="952"/>
                </a:lnTo>
                <a:lnTo>
                  <a:pt x="495" y="946"/>
                </a:lnTo>
                <a:lnTo>
                  <a:pt x="494" y="939"/>
                </a:lnTo>
                <a:lnTo>
                  <a:pt x="488" y="943"/>
                </a:lnTo>
                <a:lnTo>
                  <a:pt x="484" y="944"/>
                </a:lnTo>
                <a:lnTo>
                  <a:pt x="484" y="944"/>
                </a:lnTo>
                <a:lnTo>
                  <a:pt x="482" y="943"/>
                </a:lnTo>
                <a:lnTo>
                  <a:pt x="482" y="943"/>
                </a:lnTo>
                <a:lnTo>
                  <a:pt x="481" y="941"/>
                </a:lnTo>
                <a:lnTo>
                  <a:pt x="480" y="938"/>
                </a:lnTo>
                <a:lnTo>
                  <a:pt x="479" y="939"/>
                </a:lnTo>
                <a:lnTo>
                  <a:pt x="479" y="941"/>
                </a:lnTo>
                <a:lnTo>
                  <a:pt x="479" y="939"/>
                </a:lnTo>
                <a:lnTo>
                  <a:pt x="480" y="938"/>
                </a:lnTo>
                <a:lnTo>
                  <a:pt x="477" y="928"/>
                </a:lnTo>
                <a:lnTo>
                  <a:pt x="472" y="918"/>
                </a:lnTo>
                <a:lnTo>
                  <a:pt x="468" y="909"/>
                </a:lnTo>
                <a:lnTo>
                  <a:pt x="464" y="900"/>
                </a:lnTo>
                <a:lnTo>
                  <a:pt x="460" y="890"/>
                </a:lnTo>
                <a:lnTo>
                  <a:pt x="457" y="881"/>
                </a:lnTo>
                <a:lnTo>
                  <a:pt x="452" y="872"/>
                </a:lnTo>
                <a:lnTo>
                  <a:pt x="449" y="862"/>
                </a:lnTo>
                <a:lnTo>
                  <a:pt x="449" y="862"/>
                </a:lnTo>
                <a:lnTo>
                  <a:pt x="449" y="862"/>
                </a:lnTo>
                <a:close/>
                <a:moveTo>
                  <a:pt x="1091" y="1522"/>
                </a:moveTo>
                <a:lnTo>
                  <a:pt x="1091" y="1522"/>
                </a:lnTo>
                <a:lnTo>
                  <a:pt x="1091" y="1523"/>
                </a:lnTo>
                <a:lnTo>
                  <a:pt x="1092" y="1524"/>
                </a:lnTo>
                <a:lnTo>
                  <a:pt x="1091" y="1523"/>
                </a:lnTo>
                <a:lnTo>
                  <a:pt x="1091" y="1522"/>
                </a:lnTo>
                <a:close/>
                <a:moveTo>
                  <a:pt x="1082" y="1514"/>
                </a:moveTo>
                <a:lnTo>
                  <a:pt x="1082" y="1515"/>
                </a:lnTo>
                <a:lnTo>
                  <a:pt x="1082" y="1516"/>
                </a:lnTo>
                <a:lnTo>
                  <a:pt x="1084" y="1517"/>
                </a:lnTo>
                <a:lnTo>
                  <a:pt x="1082" y="1518"/>
                </a:lnTo>
                <a:lnTo>
                  <a:pt x="1082" y="1517"/>
                </a:lnTo>
                <a:lnTo>
                  <a:pt x="1082" y="1516"/>
                </a:lnTo>
                <a:lnTo>
                  <a:pt x="1082" y="1515"/>
                </a:lnTo>
                <a:lnTo>
                  <a:pt x="1082" y="1514"/>
                </a:lnTo>
                <a:lnTo>
                  <a:pt x="1082" y="1511"/>
                </a:lnTo>
                <a:lnTo>
                  <a:pt x="1084" y="1509"/>
                </a:lnTo>
                <a:lnTo>
                  <a:pt x="1084" y="1508"/>
                </a:lnTo>
                <a:lnTo>
                  <a:pt x="1084" y="1501"/>
                </a:lnTo>
                <a:lnTo>
                  <a:pt x="1084" y="1494"/>
                </a:lnTo>
                <a:lnTo>
                  <a:pt x="1081" y="1487"/>
                </a:lnTo>
                <a:lnTo>
                  <a:pt x="1080" y="1481"/>
                </a:lnTo>
                <a:lnTo>
                  <a:pt x="1078" y="1473"/>
                </a:lnTo>
                <a:lnTo>
                  <a:pt x="1078" y="1466"/>
                </a:lnTo>
                <a:lnTo>
                  <a:pt x="1079" y="1466"/>
                </a:lnTo>
                <a:lnTo>
                  <a:pt x="1080" y="1466"/>
                </a:lnTo>
                <a:lnTo>
                  <a:pt x="1082" y="1476"/>
                </a:lnTo>
                <a:lnTo>
                  <a:pt x="1085" y="1488"/>
                </a:lnTo>
                <a:lnTo>
                  <a:pt x="1088" y="1498"/>
                </a:lnTo>
                <a:lnTo>
                  <a:pt x="1091" y="1510"/>
                </a:lnTo>
                <a:lnTo>
                  <a:pt x="1091" y="1512"/>
                </a:lnTo>
                <a:lnTo>
                  <a:pt x="1091" y="1516"/>
                </a:lnTo>
                <a:lnTo>
                  <a:pt x="1087" y="1514"/>
                </a:lnTo>
                <a:lnTo>
                  <a:pt x="1082" y="1514"/>
                </a:lnTo>
                <a:close/>
                <a:moveTo>
                  <a:pt x="1080" y="1537"/>
                </a:moveTo>
                <a:lnTo>
                  <a:pt x="1080" y="1537"/>
                </a:lnTo>
                <a:lnTo>
                  <a:pt x="1080" y="1537"/>
                </a:lnTo>
                <a:lnTo>
                  <a:pt x="1080" y="1537"/>
                </a:lnTo>
                <a:lnTo>
                  <a:pt x="1080" y="1537"/>
                </a:lnTo>
                <a:lnTo>
                  <a:pt x="1082" y="1539"/>
                </a:lnTo>
                <a:lnTo>
                  <a:pt x="1082" y="1542"/>
                </a:lnTo>
                <a:lnTo>
                  <a:pt x="1082" y="1539"/>
                </a:lnTo>
                <a:lnTo>
                  <a:pt x="1080" y="1537"/>
                </a:lnTo>
                <a:close/>
                <a:moveTo>
                  <a:pt x="1068" y="1428"/>
                </a:moveTo>
                <a:lnTo>
                  <a:pt x="1072" y="1435"/>
                </a:lnTo>
                <a:lnTo>
                  <a:pt x="1074" y="1441"/>
                </a:lnTo>
                <a:lnTo>
                  <a:pt x="1072" y="1435"/>
                </a:lnTo>
                <a:lnTo>
                  <a:pt x="1068" y="1428"/>
                </a:lnTo>
                <a:close/>
                <a:moveTo>
                  <a:pt x="1066" y="1228"/>
                </a:moveTo>
                <a:lnTo>
                  <a:pt x="1066" y="1225"/>
                </a:lnTo>
                <a:lnTo>
                  <a:pt x="1066" y="1223"/>
                </a:lnTo>
                <a:lnTo>
                  <a:pt x="1066" y="1225"/>
                </a:lnTo>
                <a:lnTo>
                  <a:pt x="1066" y="1228"/>
                </a:lnTo>
                <a:lnTo>
                  <a:pt x="1066" y="1228"/>
                </a:lnTo>
                <a:close/>
                <a:moveTo>
                  <a:pt x="1063" y="1423"/>
                </a:moveTo>
                <a:lnTo>
                  <a:pt x="1061" y="1425"/>
                </a:lnTo>
                <a:lnTo>
                  <a:pt x="1061" y="1426"/>
                </a:lnTo>
                <a:lnTo>
                  <a:pt x="1061" y="1425"/>
                </a:lnTo>
                <a:lnTo>
                  <a:pt x="1063" y="1423"/>
                </a:lnTo>
                <a:lnTo>
                  <a:pt x="1063" y="1419"/>
                </a:lnTo>
                <a:lnTo>
                  <a:pt x="1064" y="1418"/>
                </a:lnTo>
                <a:lnTo>
                  <a:pt x="1063" y="1419"/>
                </a:lnTo>
                <a:lnTo>
                  <a:pt x="1063" y="1423"/>
                </a:lnTo>
                <a:close/>
                <a:moveTo>
                  <a:pt x="1047" y="1565"/>
                </a:moveTo>
                <a:lnTo>
                  <a:pt x="1051" y="1564"/>
                </a:lnTo>
                <a:lnTo>
                  <a:pt x="1054" y="1564"/>
                </a:lnTo>
                <a:lnTo>
                  <a:pt x="1051" y="1564"/>
                </a:lnTo>
                <a:lnTo>
                  <a:pt x="1047" y="1565"/>
                </a:lnTo>
                <a:close/>
                <a:moveTo>
                  <a:pt x="1044" y="1567"/>
                </a:moveTo>
                <a:lnTo>
                  <a:pt x="1027" y="1567"/>
                </a:lnTo>
                <a:lnTo>
                  <a:pt x="1010" y="1567"/>
                </a:lnTo>
                <a:lnTo>
                  <a:pt x="1027" y="1567"/>
                </a:lnTo>
                <a:lnTo>
                  <a:pt x="1044" y="1567"/>
                </a:lnTo>
                <a:lnTo>
                  <a:pt x="1044" y="1567"/>
                </a:lnTo>
                <a:lnTo>
                  <a:pt x="1044" y="1567"/>
                </a:lnTo>
                <a:close/>
                <a:moveTo>
                  <a:pt x="1020" y="1550"/>
                </a:moveTo>
                <a:lnTo>
                  <a:pt x="1023" y="1549"/>
                </a:lnTo>
                <a:lnTo>
                  <a:pt x="1026" y="1549"/>
                </a:lnTo>
                <a:lnTo>
                  <a:pt x="1023" y="1549"/>
                </a:lnTo>
                <a:lnTo>
                  <a:pt x="1020" y="1550"/>
                </a:lnTo>
                <a:lnTo>
                  <a:pt x="1018" y="1550"/>
                </a:lnTo>
                <a:lnTo>
                  <a:pt x="1016" y="1551"/>
                </a:lnTo>
                <a:lnTo>
                  <a:pt x="1018" y="1550"/>
                </a:lnTo>
                <a:lnTo>
                  <a:pt x="1020" y="1550"/>
                </a:lnTo>
                <a:close/>
                <a:moveTo>
                  <a:pt x="1032" y="1553"/>
                </a:moveTo>
                <a:lnTo>
                  <a:pt x="1038" y="1553"/>
                </a:lnTo>
                <a:lnTo>
                  <a:pt x="1044" y="1553"/>
                </a:lnTo>
                <a:lnTo>
                  <a:pt x="1038" y="1553"/>
                </a:lnTo>
                <a:lnTo>
                  <a:pt x="1032" y="1553"/>
                </a:lnTo>
                <a:lnTo>
                  <a:pt x="1031" y="1553"/>
                </a:lnTo>
                <a:lnTo>
                  <a:pt x="1030" y="1554"/>
                </a:lnTo>
                <a:lnTo>
                  <a:pt x="1031" y="1553"/>
                </a:lnTo>
                <a:lnTo>
                  <a:pt x="1032" y="1553"/>
                </a:lnTo>
                <a:close/>
                <a:moveTo>
                  <a:pt x="1046" y="1517"/>
                </a:moveTo>
                <a:lnTo>
                  <a:pt x="1046" y="1517"/>
                </a:lnTo>
                <a:lnTo>
                  <a:pt x="1046" y="1517"/>
                </a:lnTo>
                <a:lnTo>
                  <a:pt x="1046" y="1517"/>
                </a:lnTo>
                <a:close/>
                <a:moveTo>
                  <a:pt x="1051" y="1416"/>
                </a:moveTo>
                <a:lnTo>
                  <a:pt x="1054" y="1411"/>
                </a:lnTo>
                <a:lnTo>
                  <a:pt x="1054" y="1406"/>
                </a:lnTo>
                <a:lnTo>
                  <a:pt x="1054" y="1411"/>
                </a:lnTo>
                <a:lnTo>
                  <a:pt x="1051" y="1416"/>
                </a:lnTo>
                <a:lnTo>
                  <a:pt x="1051" y="1417"/>
                </a:lnTo>
                <a:lnTo>
                  <a:pt x="1051" y="1418"/>
                </a:lnTo>
                <a:lnTo>
                  <a:pt x="1051" y="1417"/>
                </a:lnTo>
                <a:lnTo>
                  <a:pt x="1051" y="1416"/>
                </a:lnTo>
                <a:close/>
                <a:moveTo>
                  <a:pt x="1037" y="1472"/>
                </a:moveTo>
                <a:lnTo>
                  <a:pt x="1037" y="1472"/>
                </a:lnTo>
                <a:lnTo>
                  <a:pt x="1037" y="1472"/>
                </a:lnTo>
                <a:lnTo>
                  <a:pt x="1037" y="1472"/>
                </a:lnTo>
                <a:lnTo>
                  <a:pt x="1037" y="1472"/>
                </a:lnTo>
                <a:close/>
                <a:moveTo>
                  <a:pt x="1034" y="1428"/>
                </a:moveTo>
                <a:lnTo>
                  <a:pt x="1034" y="1428"/>
                </a:lnTo>
                <a:lnTo>
                  <a:pt x="1034" y="1428"/>
                </a:lnTo>
                <a:lnTo>
                  <a:pt x="1034" y="1430"/>
                </a:lnTo>
                <a:lnTo>
                  <a:pt x="1034" y="1428"/>
                </a:lnTo>
                <a:lnTo>
                  <a:pt x="1034" y="1428"/>
                </a:lnTo>
                <a:close/>
                <a:moveTo>
                  <a:pt x="1024" y="883"/>
                </a:moveTo>
                <a:lnTo>
                  <a:pt x="1025" y="880"/>
                </a:lnTo>
                <a:lnTo>
                  <a:pt x="1025" y="878"/>
                </a:lnTo>
                <a:lnTo>
                  <a:pt x="1025" y="874"/>
                </a:lnTo>
                <a:lnTo>
                  <a:pt x="1024" y="872"/>
                </a:lnTo>
                <a:lnTo>
                  <a:pt x="1024" y="872"/>
                </a:lnTo>
                <a:lnTo>
                  <a:pt x="1025" y="874"/>
                </a:lnTo>
                <a:lnTo>
                  <a:pt x="1025" y="878"/>
                </a:lnTo>
                <a:lnTo>
                  <a:pt x="1025" y="880"/>
                </a:lnTo>
                <a:lnTo>
                  <a:pt x="1024" y="883"/>
                </a:lnTo>
                <a:close/>
                <a:moveTo>
                  <a:pt x="1017" y="871"/>
                </a:moveTo>
                <a:lnTo>
                  <a:pt x="1018" y="872"/>
                </a:lnTo>
                <a:lnTo>
                  <a:pt x="1019" y="873"/>
                </a:lnTo>
                <a:lnTo>
                  <a:pt x="1018" y="872"/>
                </a:lnTo>
                <a:lnTo>
                  <a:pt x="1017" y="871"/>
                </a:lnTo>
                <a:close/>
                <a:moveTo>
                  <a:pt x="1009" y="869"/>
                </a:moveTo>
                <a:lnTo>
                  <a:pt x="1009" y="869"/>
                </a:lnTo>
                <a:lnTo>
                  <a:pt x="1010" y="869"/>
                </a:lnTo>
                <a:lnTo>
                  <a:pt x="1011" y="869"/>
                </a:lnTo>
                <a:lnTo>
                  <a:pt x="1010" y="869"/>
                </a:lnTo>
                <a:lnTo>
                  <a:pt x="1009" y="869"/>
                </a:lnTo>
                <a:close/>
                <a:moveTo>
                  <a:pt x="1010" y="1012"/>
                </a:moveTo>
                <a:lnTo>
                  <a:pt x="1010" y="1011"/>
                </a:lnTo>
                <a:lnTo>
                  <a:pt x="1010" y="1009"/>
                </a:lnTo>
                <a:lnTo>
                  <a:pt x="1010" y="1011"/>
                </a:lnTo>
                <a:lnTo>
                  <a:pt x="1010" y="1012"/>
                </a:lnTo>
                <a:close/>
                <a:moveTo>
                  <a:pt x="1002" y="803"/>
                </a:moveTo>
                <a:lnTo>
                  <a:pt x="997" y="805"/>
                </a:lnTo>
                <a:lnTo>
                  <a:pt x="992" y="808"/>
                </a:lnTo>
                <a:lnTo>
                  <a:pt x="997" y="805"/>
                </a:lnTo>
                <a:lnTo>
                  <a:pt x="1002" y="803"/>
                </a:lnTo>
                <a:lnTo>
                  <a:pt x="1004" y="803"/>
                </a:lnTo>
                <a:lnTo>
                  <a:pt x="1005" y="802"/>
                </a:lnTo>
                <a:lnTo>
                  <a:pt x="1004" y="803"/>
                </a:lnTo>
                <a:lnTo>
                  <a:pt x="1002" y="803"/>
                </a:lnTo>
                <a:close/>
                <a:moveTo>
                  <a:pt x="979" y="913"/>
                </a:moveTo>
                <a:lnTo>
                  <a:pt x="981" y="914"/>
                </a:lnTo>
                <a:lnTo>
                  <a:pt x="983" y="915"/>
                </a:lnTo>
                <a:lnTo>
                  <a:pt x="981" y="914"/>
                </a:lnTo>
                <a:lnTo>
                  <a:pt x="979" y="913"/>
                </a:lnTo>
                <a:close/>
                <a:moveTo>
                  <a:pt x="972" y="913"/>
                </a:moveTo>
                <a:lnTo>
                  <a:pt x="975" y="914"/>
                </a:lnTo>
                <a:lnTo>
                  <a:pt x="978" y="913"/>
                </a:lnTo>
                <a:lnTo>
                  <a:pt x="975" y="914"/>
                </a:lnTo>
                <a:lnTo>
                  <a:pt x="972" y="913"/>
                </a:lnTo>
                <a:close/>
                <a:moveTo>
                  <a:pt x="974" y="902"/>
                </a:moveTo>
                <a:lnTo>
                  <a:pt x="974" y="902"/>
                </a:lnTo>
                <a:lnTo>
                  <a:pt x="974" y="902"/>
                </a:lnTo>
                <a:lnTo>
                  <a:pt x="972" y="902"/>
                </a:lnTo>
                <a:lnTo>
                  <a:pt x="972" y="902"/>
                </a:lnTo>
                <a:lnTo>
                  <a:pt x="972" y="902"/>
                </a:lnTo>
                <a:lnTo>
                  <a:pt x="974" y="902"/>
                </a:lnTo>
                <a:close/>
                <a:moveTo>
                  <a:pt x="964" y="927"/>
                </a:moveTo>
                <a:lnTo>
                  <a:pt x="967" y="925"/>
                </a:lnTo>
                <a:lnTo>
                  <a:pt x="968" y="924"/>
                </a:lnTo>
                <a:lnTo>
                  <a:pt x="967" y="925"/>
                </a:lnTo>
                <a:lnTo>
                  <a:pt x="964" y="927"/>
                </a:lnTo>
                <a:close/>
                <a:moveTo>
                  <a:pt x="960" y="679"/>
                </a:moveTo>
                <a:lnTo>
                  <a:pt x="953" y="684"/>
                </a:lnTo>
                <a:lnTo>
                  <a:pt x="946" y="690"/>
                </a:lnTo>
                <a:lnTo>
                  <a:pt x="940" y="691"/>
                </a:lnTo>
                <a:lnTo>
                  <a:pt x="934" y="696"/>
                </a:lnTo>
                <a:lnTo>
                  <a:pt x="919" y="705"/>
                </a:lnTo>
                <a:lnTo>
                  <a:pt x="903" y="714"/>
                </a:lnTo>
                <a:lnTo>
                  <a:pt x="888" y="722"/>
                </a:lnTo>
                <a:lnTo>
                  <a:pt x="875" y="731"/>
                </a:lnTo>
                <a:lnTo>
                  <a:pt x="858" y="743"/>
                </a:lnTo>
                <a:lnTo>
                  <a:pt x="843" y="759"/>
                </a:lnTo>
                <a:lnTo>
                  <a:pt x="841" y="761"/>
                </a:lnTo>
                <a:lnTo>
                  <a:pt x="841" y="762"/>
                </a:lnTo>
                <a:lnTo>
                  <a:pt x="841" y="761"/>
                </a:lnTo>
                <a:lnTo>
                  <a:pt x="843" y="759"/>
                </a:lnTo>
                <a:lnTo>
                  <a:pt x="840" y="760"/>
                </a:lnTo>
                <a:lnTo>
                  <a:pt x="839" y="760"/>
                </a:lnTo>
                <a:lnTo>
                  <a:pt x="838" y="762"/>
                </a:lnTo>
                <a:lnTo>
                  <a:pt x="838" y="764"/>
                </a:lnTo>
                <a:lnTo>
                  <a:pt x="838" y="764"/>
                </a:lnTo>
                <a:lnTo>
                  <a:pt x="838" y="764"/>
                </a:lnTo>
                <a:lnTo>
                  <a:pt x="838" y="767"/>
                </a:lnTo>
                <a:lnTo>
                  <a:pt x="837" y="767"/>
                </a:lnTo>
                <a:lnTo>
                  <a:pt x="838" y="767"/>
                </a:lnTo>
                <a:lnTo>
                  <a:pt x="838" y="764"/>
                </a:lnTo>
                <a:lnTo>
                  <a:pt x="837" y="766"/>
                </a:lnTo>
                <a:lnTo>
                  <a:pt x="836" y="766"/>
                </a:lnTo>
                <a:lnTo>
                  <a:pt x="836" y="767"/>
                </a:lnTo>
                <a:lnTo>
                  <a:pt x="836" y="768"/>
                </a:lnTo>
                <a:lnTo>
                  <a:pt x="834" y="770"/>
                </a:lnTo>
                <a:lnTo>
                  <a:pt x="833" y="771"/>
                </a:lnTo>
                <a:lnTo>
                  <a:pt x="831" y="775"/>
                </a:lnTo>
                <a:lnTo>
                  <a:pt x="826" y="776"/>
                </a:lnTo>
                <a:lnTo>
                  <a:pt x="831" y="775"/>
                </a:lnTo>
                <a:lnTo>
                  <a:pt x="833" y="771"/>
                </a:lnTo>
                <a:lnTo>
                  <a:pt x="830" y="771"/>
                </a:lnTo>
                <a:lnTo>
                  <a:pt x="826" y="771"/>
                </a:lnTo>
                <a:lnTo>
                  <a:pt x="823" y="774"/>
                </a:lnTo>
                <a:lnTo>
                  <a:pt x="822" y="777"/>
                </a:lnTo>
                <a:lnTo>
                  <a:pt x="820" y="777"/>
                </a:lnTo>
                <a:lnTo>
                  <a:pt x="818" y="777"/>
                </a:lnTo>
                <a:lnTo>
                  <a:pt x="818" y="780"/>
                </a:lnTo>
                <a:lnTo>
                  <a:pt x="817" y="781"/>
                </a:lnTo>
                <a:lnTo>
                  <a:pt x="816" y="782"/>
                </a:lnTo>
                <a:lnTo>
                  <a:pt x="813" y="782"/>
                </a:lnTo>
                <a:lnTo>
                  <a:pt x="816" y="782"/>
                </a:lnTo>
                <a:lnTo>
                  <a:pt x="817" y="781"/>
                </a:lnTo>
                <a:lnTo>
                  <a:pt x="818" y="780"/>
                </a:lnTo>
                <a:lnTo>
                  <a:pt x="818" y="777"/>
                </a:lnTo>
                <a:lnTo>
                  <a:pt x="816" y="777"/>
                </a:lnTo>
                <a:lnTo>
                  <a:pt x="815" y="778"/>
                </a:lnTo>
                <a:lnTo>
                  <a:pt x="813" y="780"/>
                </a:lnTo>
                <a:lnTo>
                  <a:pt x="812" y="782"/>
                </a:lnTo>
                <a:lnTo>
                  <a:pt x="811" y="782"/>
                </a:lnTo>
                <a:lnTo>
                  <a:pt x="811" y="783"/>
                </a:lnTo>
                <a:lnTo>
                  <a:pt x="810" y="784"/>
                </a:lnTo>
                <a:lnTo>
                  <a:pt x="810" y="785"/>
                </a:lnTo>
                <a:lnTo>
                  <a:pt x="810" y="784"/>
                </a:lnTo>
                <a:lnTo>
                  <a:pt x="811" y="783"/>
                </a:lnTo>
                <a:lnTo>
                  <a:pt x="809" y="784"/>
                </a:lnTo>
                <a:lnTo>
                  <a:pt x="808" y="787"/>
                </a:lnTo>
                <a:lnTo>
                  <a:pt x="808" y="787"/>
                </a:lnTo>
                <a:lnTo>
                  <a:pt x="806" y="787"/>
                </a:lnTo>
                <a:lnTo>
                  <a:pt x="806" y="787"/>
                </a:lnTo>
                <a:lnTo>
                  <a:pt x="804" y="787"/>
                </a:lnTo>
                <a:lnTo>
                  <a:pt x="802" y="788"/>
                </a:lnTo>
                <a:lnTo>
                  <a:pt x="801" y="788"/>
                </a:lnTo>
                <a:lnTo>
                  <a:pt x="799" y="787"/>
                </a:lnTo>
                <a:lnTo>
                  <a:pt x="798" y="785"/>
                </a:lnTo>
                <a:lnTo>
                  <a:pt x="798" y="783"/>
                </a:lnTo>
                <a:lnTo>
                  <a:pt x="801" y="782"/>
                </a:lnTo>
                <a:lnTo>
                  <a:pt x="802" y="782"/>
                </a:lnTo>
                <a:lnTo>
                  <a:pt x="804" y="780"/>
                </a:lnTo>
                <a:lnTo>
                  <a:pt x="805" y="777"/>
                </a:lnTo>
                <a:lnTo>
                  <a:pt x="805" y="776"/>
                </a:lnTo>
                <a:lnTo>
                  <a:pt x="806" y="775"/>
                </a:lnTo>
                <a:lnTo>
                  <a:pt x="809" y="775"/>
                </a:lnTo>
                <a:lnTo>
                  <a:pt x="809" y="773"/>
                </a:lnTo>
                <a:lnTo>
                  <a:pt x="809" y="773"/>
                </a:lnTo>
                <a:lnTo>
                  <a:pt x="811" y="773"/>
                </a:lnTo>
                <a:lnTo>
                  <a:pt x="812" y="771"/>
                </a:lnTo>
                <a:lnTo>
                  <a:pt x="813" y="770"/>
                </a:lnTo>
                <a:lnTo>
                  <a:pt x="813" y="768"/>
                </a:lnTo>
                <a:lnTo>
                  <a:pt x="815" y="768"/>
                </a:lnTo>
                <a:lnTo>
                  <a:pt x="816" y="768"/>
                </a:lnTo>
                <a:lnTo>
                  <a:pt x="819" y="767"/>
                </a:lnTo>
                <a:lnTo>
                  <a:pt x="824" y="763"/>
                </a:lnTo>
                <a:lnTo>
                  <a:pt x="826" y="760"/>
                </a:lnTo>
                <a:lnTo>
                  <a:pt x="830" y="756"/>
                </a:lnTo>
                <a:lnTo>
                  <a:pt x="844" y="741"/>
                </a:lnTo>
                <a:lnTo>
                  <a:pt x="859" y="725"/>
                </a:lnTo>
                <a:lnTo>
                  <a:pt x="861" y="722"/>
                </a:lnTo>
                <a:lnTo>
                  <a:pt x="863" y="719"/>
                </a:lnTo>
                <a:lnTo>
                  <a:pt x="860" y="718"/>
                </a:lnTo>
                <a:lnTo>
                  <a:pt x="859" y="718"/>
                </a:lnTo>
                <a:lnTo>
                  <a:pt x="860" y="718"/>
                </a:lnTo>
                <a:lnTo>
                  <a:pt x="863" y="719"/>
                </a:lnTo>
                <a:lnTo>
                  <a:pt x="863" y="718"/>
                </a:lnTo>
                <a:lnTo>
                  <a:pt x="864" y="717"/>
                </a:lnTo>
                <a:lnTo>
                  <a:pt x="865" y="717"/>
                </a:lnTo>
                <a:lnTo>
                  <a:pt x="866" y="715"/>
                </a:lnTo>
                <a:lnTo>
                  <a:pt x="867" y="714"/>
                </a:lnTo>
                <a:lnTo>
                  <a:pt x="867" y="713"/>
                </a:lnTo>
                <a:lnTo>
                  <a:pt x="868" y="711"/>
                </a:lnTo>
                <a:lnTo>
                  <a:pt x="871" y="710"/>
                </a:lnTo>
                <a:lnTo>
                  <a:pt x="874" y="711"/>
                </a:lnTo>
                <a:lnTo>
                  <a:pt x="878" y="711"/>
                </a:lnTo>
                <a:lnTo>
                  <a:pt x="879" y="713"/>
                </a:lnTo>
                <a:lnTo>
                  <a:pt x="879" y="714"/>
                </a:lnTo>
                <a:lnTo>
                  <a:pt x="879" y="715"/>
                </a:lnTo>
                <a:lnTo>
                  <a:pt x="881" y="717"/>
                </a:lnTo>
                <a:lnTo>
                  <a:pt x="882" y="715"/>
                </a:lnTo>
                <a:lnTo>
                  <a:pt x="884" y="714"/>
                </a:lnTo>
                <a:lnTo>
                  <a:pt x="884" y="714"/>
                </a:lnTo>
                <a:lnTo>
                  <a:pt x="885" y="714"/>
                </a:lnTo>
                <a:lnTo>
                  <a:pt x="898" y="710"/>
                </a:lnTo>
                <a:lnTo>
                  <a:pt x="910" y="704"/>
                </a:lnTo>
                <a:lnTo>
                  <a:pt x="913" y="703"/>
                </a:lnTo>
                <a:lnTo>
                  <a:pt x="916" y="701"/>
                </a:lnTo>
                <a:lnTo>
                  <a:pt x="920" y="699"/>
                </a:lnTo>
                <a:lnTo>
                  <a:pt x="921" y="696"/>
                </a:lnTo>
                <a:lnTo>
                  <a:pt x="922" y="696"/>
                </a:lnTo>
                <a:lnTo>
                  <a:pt x="925" y="694"/>
                </a:lnTo>
                <a:lnTo>
                  <a:pt x="940" y="683"/>
                </a:lnTo>
                <a:lnTo>
                  <a:pt x="955" y="671"/>
                </a:lnTo>
                <a:lnTo>
                  <a:pt x="956" y="669"/>
                </a:lnTo>
                <a:lnTo>
                  <a:pt x="957" y="666"/>
                </a:lnTo>
                <a:lnTo>
                  <a:pt x="956" y="669"/>
                </a:lnTo>
                <a:lnTo>
                  <a:pt x="955" y="671"/>
                </a:lnTo>
                <a:lnTo>
                  <a:pt x="960" y="670"/>
                </a:lnTo>
                <a:lnTo>
                  <a:pt x="963" y="669"/>
                </a:lnTo>
                <a:lnTo>
                  <a:pt x="963" y="670"/>
                </a:lnTo>
                <a:lnTo>
                  <a:pt x="963" y="671"/>
                </a:lnTo>
                <a:lnTo>
                  <a:pt x="961" y="675"/>
                </a:lnTo>
                <a:lnTo>
                  <a:pt x="960" y="678"/>
                </a:lnTo>
                <a:lnTo>
                  <a:pt x="960" y="678"/>
                </a:lnTo>
                <a:lnTo>
                  <a:pt x="960" y="679"/>
                </a:lnTo>
                <a:close/>
                <a:moveTo>
                  <a:pt x="955" y="696"/>
                </a:moveTo>
                <a:lnTo>
                  <a:pt x="955" y="696"/>
                </a:lnTo>
                <a:lnTo>
                  <a:pt x="955" y="696"/>
                </a:lnTo>
                <a:lnTo>
                  <a:pt x="955" y="696"/>
                </a:lnTo>
                <a:close/>
                <a:moveTo>
                  <a:pt x="940" y="908"/>
                </a:moveTo>
                <a:lnTo>
                  <a:pt x="942" y="908"/>
                </a:lnTo>
                <a:lnTo>
                  <a:pt x="943" y="908"/>
                </a:lnTo>
                <a:lnTo>
                  <a:pt x="942" y="908"/>
                </a:lnTo>
                <a:lnTo>
                  <a:pt x="940" y="908"/>
                </a:lnTo>
                <a:close/>
                <a:moveTo>
                  <a:pt x="936" y="939"/>
                </a:moveTo>
                <a:lnTo>
                  <a:pt x="934" y="937"/>
                </a:lnTo>
                <a:lnTo>
                  <a:pt x="933" y="935"/>
                </a:lnTo>
                <a:lnTo>
                  <a:pt x="932" y="934"/>
                </a:lnTo>
                <a:lnTo>
                  <a:pt x="929" y="934"/>
                </a:lnTo>
                <a:lnTo>
                  <a:pt x="932" y="934"/>
                </a:lnTo>
                <a:lnTo>
                  <a:pt x="933" y="935"/>
                </a:lnTo>
                <a:lnTo>
                  <a:pt x="934" y="937"/>
                </a:lnTo>
                <a:lnTo>
                  <a:pt x="936" y="939"/>
                </a:lnTo>
                <a:lnTo>
                  <a:pt x="939" y="939"/>
                </a:lnTo>
                <a:lnTo>
                  <a:pt x="941" y="939"/>
                </a:lnTo>
                <a:lnTo>
                  <a:pt x="939" y="939"/>
                </a:lnTo>
                <a:lnTo>
                  <a:pt x="936" y="939"/>
                </a:lnTo>
                <a:close/>
                <a:moveTo>
                  <a:pt x="926" y="767"/>
                </a:moveTo>
                <a:lnTo>
                  <a:pt x="925" y="771"/>
                </a:lnTo>
                <a:lnTo>
                  <a:pt x="923" y="776"/>
                </a:lnTo>
                <a:lnTo>
                  <a:pt x="921" y="781"/>
                </a:lnTo>
                <a:lnTo>
                  <a:pt x="918" y="784"/>
                </a:lnTo>
                <a:lnTo>
                  <a:pt x="915" y="787"/>
                </a:lnTo>
                <a:lnTo>
                  <a:pt x="914" y="790"/>
                </a:lnTo>
                <a:lnTo>
                  <a:pt x="914" y="790"/>
                </a:lnTo>
                <a:lnTo>
                  <a:pt x="913" y="790"/>
                </a:lnTo>
                <a:lnTo>
                  <a:pt x="913" y="792"/>
                </a:lnTo>
                <a:lnTo>
                  <a:pt x="912" y="794"/>
                </a:lnTo>
                <a:lnTo>
                  <a:pt x="913" y="792"/>
                </a:lnTo>
                <a:lnTo>
                  <a:pt x="913" y="790"/>
                </a:lnTo>
                <a:lnTo>
                  <a:pt x="912" y="791"/>
                </a:lnTo>
                <a:lnTo>
                  <a:pt x="909" y="791"/>
                </a:lnTo>
                <a:lnTo>
                  <a:pt x="908" y="792"/>
                </a:lnTo>
                <a:lnTo>
                  <a:pt x="907" y="795"/>
                </a:lnTo>
                <a:lnTo>
                  <a:pt x="903" y="795"/>
                </a:lnTo>
                <a:lnTo>
                  <a:pt x="900" y="795"/>
                </a:lnTo>
                <a:lnTo>
                  <a:pt x="896" y="798"/>
                </a:lnTo>
                <a:lnTo>
                  <a:pt x="893" y="799"/>
                </a:lnTo>
                <a:lnTo>
                  <a:pt x="896" y="798"/>
                </a:lnTo>
                <a:lnTo>
                  <a:pt x="900" y="795"/>
                </a:lnTo>
                <a:lnTo>
                  <a:pt x="896" y="795"/>
                </a:lnTo>
                <a:lnTo>
                  <a:pt x="893" y="795"/>
                </a:lnTo>
                <a:lnTo>
                  <a:pt x="889" y="796"/>
                </a:lnTo>
                <a:lnTo>
                  <a:pt x="887" y="799"/>
                </a:lnTo>
                <a:lnTo>
                  <a:pt x="885" y="799"/>
                </a:lnTo>
                <a:lnTo>
                  <a:pt x="882" y="799"/>
                </a:lnTo>
                <a:lnTo>
                  <a:pt x="875" y="805"/>
                </a:lnTo>
                <a:lnTo>
                  <a:pt x="868" y="809"/>
                </a:lnTo>
                <a:lnTo>
                  <a:pt x="875" y="805"/>
                </a:lnTo>
                <a:lnTo>
                  <a:pt x="882" y="799"/>
                </a:lnTo>
                <a:lnTo>
                  <a:pt x="880" y="799"/>
                </a:lnTo>
                <a:lnTo>
                  <a:pt x="879" y="799"/>
                </a:lnTo>
                <a:lnTo>
                  <a:pt x="879" y="798"/>
                </a:lnTo>
                <a:lnTo>
                  <a:pt x="880" y="796"/>
                </a:lnTo>
                <a:lnTo>
                  <a:pt x="886" y="792"/>
                </a:lnTo>
                <a:lnTo>
                  <a:pt x="892" y="790"/>
                </a:lnTo>
                <a:lnTo>
                  <a:pt x="900" y="781"/>
                </a:lnTo>
                <a:lnTo>
                  <a:pt x="907" y="771"/>
                </a:lnTo>
                <a:lnTo>
                  <a:pt x="913" y="761"/>
                </a:lnTo>
                <a:lnTo>
                  <a:pt x="919" y="750"/>
                </a:lnTo>
                <a:lnTo>
                  <a:pt x="921" y="747"/>
                </a:lnTo>
                <a:lnTo>
                  <a:pt x="922" y="743"/>
                </a:lnTo>
                <a:lnTo>
                  <a:pt x="923" y="739"/>
                </a:lnTo>
                <a:lnTo>
                  <a:pt x="923" y="734"/>
                </a:lnTo>
                <a:lnTo>
                  <a:pt x="926" y="731"/>
                </a:lnTo>
                <a:lnTo>
                  <a:pt x="928" y="726"/>
                </a:lnTo>
                <a:lnTo>
                  <a:pt x="928" y="726"/>
                </a:lnTo>
                <a:lnTo>
                  <a:pt x="930" y="725"/>
                </a:lnTo>
                <a:lnTo>
                  <a:pt x="932" y="722"/>
                </a:lnTo>
                <a:lnTo>
                  <a:pt x="932" y="721"/>
                </a:lnTo>
                <a:lnTo>
                  <a:pt x="933" y="720"/>
                </a:lnTo>
                <a:lnTo>
                  <a:pt x="935" y="721"/>
                </a:lnTo>
                <a:lnTo>
                  <a:pt x="936" y="722"/>
                </a:lnTo>
                <a:lnTo>
                  <a:pt x="936" y="725"/>
                </a:lnTo>
                <a:lnTo>
                  <a:pt x="935" y="727"/>
                </a:lnTo>
                <a:lnTo>
                  <a:pt x="932" y="739"/>
                </a:lnTo>
                <a:lnTo>
                  <a:pt x="928" y="750"/>
                </a:lnTo>
                <a:lnTo>
                  <a:pt x="926" y="759"/>
                </a:lnTo>
                <a:lnTo>
                  <a:pt x="926" y="767"/>
                </a:lnTo>
                <a:close/>
                <a:moveTo>
                  <a:pt x="900" y="938"/>
                </a:moveTo>
                <a:lnTo>
                  <a:pt x="898" y="939"/>
                </a:lnTo>
                <a:lnTo>
                  <a:pt x="895" y="939"/>
                </a:lnTo>
                <a:lnTo>
                  <a:pt x="893" y="939"/>
                </a:lnTo>
                <a:lnTo>
                  <a:pt x="889" y="939"/>
                </a:lnTo>
                <a:lnTo>
                  <a:pt x="893" y="939"/>
                </a:lnTo>
                <a:lnTo>
                  <a:pt x="895" y="939"/>
                </a:lnTo>
                <a:lnTo>
                  <a:pt x="898" y="939"/>
                </a:lnTo>
                <a:lnTo>
                  <a:pt x="900" y="938"/>
                </a:lnTo>
                <a:close/>
                <a:moveTo>
                  <a:pt x="885" y="848"/>
                </a:moveTo>
                <a:lnTo>
                  <a:pt x="889" y="847"/>
                </a:lnTo>
                <a:lnTo>
                  <a:pt x="892" y="844"/>
                </a:lnTo>
                <a:lnTo>
                  <a:pt x="895" y="843"/>
                </a:lnTo>
                <a:lnTo>
                  <a:pt x="896" y="840"/>
                </a:lnTo>
                <a:lnTo>
                  <a:pt x="895" y="843"/>
                </a:lnTo>
                <a:lnTo>
                  <a:pt x="892" y="844"/>
                </a:lnTo>
                <a:lnTo>
                  <a:pt x="889" y="847"/>
                </a:lnTo>
                <a:lnTo>
                  <a:pt x="885" y="848"/>
                </a:lnTo>
                <a:close/>
                <a:moveTo>
                  <a:pt x="880" y="1027"/>
                </a:moveTo>
                <a:lnTo>
                  <a:pt x="880" y="1025"/>
                </a:lnTo>
                <a:lnTo>
                  <a:pt x="878" y="1022"/>
                </a:lnTo>
                <a:lnTo>
                  <a:pt x="880" y="1025"/>
                </a:lnTo>
                <a:lnTo>
                  <a:pt x="880" y="1027"/>
                </a:lnTo>
                <a:lnTo>
                  <a:pt x="882" y="1029"/>
                </a:lnTo>
                <a:lnTo>
                  <a:pt x="882" y="1033"/>
                </a:lnTo>
                <a:lnTo>
                  <a:pt x="882" y="1029"/>
                </a:lnTo>
                <a:lnTo>
                  <a:pt x="880" y="1027"/>
                </a:lnTo>
                <a:close/>
                <a:moveTo>
                  <a:pt x="874" y="1001"/>
                </a:moveTo>
                <a:lnTo>
                  <a:pt x="875" y="1000"/>
                </a:lnTo>
                <a:lnTo>
                  <a:pt x="878" y="998"/>
                </a:lnTo>
                <a:lnTo>
                  <a:pt x="878" y="998"/>
                </a:lnTo>
                <a:lnTo>
                  <a:pt x="875" y="1000"/>
                </a:lnTo>
                <a:lnTo>
                  <a:pt x="874" y="1001"/>
                </a:lnTo>
                <a:close/>
                <a:moveTo>
                  <a:pt x="838" y="799"/>
                </a:moveTo>
                <a:lnTo>
                  <a:pt x="837" y="802"/>
                </a:lnTo>
                <a:lnTo>
                  <a:pt x="834" y="803"/>
                </a:lnTo>
                <a:lnTo>
                  <a:pt x="832" y="804"/>
                </a:lnTo>
                <a:lnTo>
                  <a:pt x="830" y="804"/>
                </a:lnTo>
                <a:lnTo>
                  <a:pt x="832" y="804"/>
                </a:lnTo>
                <a:lnTo>
                  <a:pt x="834" y="803"/>
                </a:lnTo>
                <a:lnTo>
                  <a:pt x="837" y="802"/>
                </a:lnTo>
                <a:lnTo>
                  <a:pt x="838" y="799"/>
                </a:lnTo>
                <a:lnTo>
                  <a:pt x="843" y="798"/>
                </a:lnTo>
                <a:lnTo>
                  <a:pt x="846" y="797"/>
                </a:lnTo>
                <a:lnTo>
                  <a:pt x="850" y="794"/>
                </a:lnTo>
                <a:lnTo>
                  <a:pt x="853" y="791"/>
                </a:lnTo>
                <a:lnTo>
                  <a:pt x="850" y="794"/>
                </a:lnTo>
                <a:lnTo>
                  <a:pt x="846" y="797"/>
                </a:lnTo>
                <a:lnTo>
                  <a:pt x="843" y="798"/>
                </a:lnTo>
                <a:lnTo>
                  <a:pt x="838" y="799"/>
                </a:lnTo>
                <a:close/>
                <a:moveTo>
                  <a:pt x="847" y="1161"/>
                </a:moveTo>
                <a:lnTo>
                  <a:pt x="846" y="1163"/>
                </a:lnTo>
                <a:lnTo>
                  <a:pt x="845" y="1165"/>
                </a:lnTo>
                <a:lnTo>
                  <a:pt x="846" y="1163"/>
                </a:lnTo>
                <a:lnTo>
                  <a:pt x="847" y="1161"/>
                </a:lnTo>
                <a:lnTo>
                  <a:pt x="847" y="1161"/>
                </a:lnTo>
                <a:lnTo>
                  <a:pt x="847" y="1161"/>
                </a:lnTo>
                <a:lnTo>
                  <a:pt x="847" y="1161"/>
                </a:lnTo>
                <a:lnTo>
                  <a:pt x="847" y="1161"/>
                </a:lnTo>
                <a:close/>
                <a:moveTo>
                  <a:pt x="843" y="858"/>
                </a:moveTo>
                <a:lnTo>
                  <a:pt x="843" y="858"/>
                </a:lnTo>
                <a:lnTo>
                  <a:pt x="844" y="858"/>
                </a:lnTo>
                <a:lnTo>
                  <a:pt x="843" y="858"/>
                </a:lnTo>
                <a:lnTo>
                  <a:pt x="843" y="858"/>
                </a:lnTo>
                <a:close/>
                <a:moveTo>
                  <a:pt x="833" y="1106"/>
                </a:moveTo>
                <a:lnTo>
                  <a:pt x="833" y="1107"/>
                </a:lnTo>
                <a:lnTo>
                  <a:pt x="833" y="1110"/>
                </a:lnTo>
                <a:lnTo>
                  <a:pt x="823" y="1120"/>
                </a:lnTo>
                <a:lnTo>
                  <a:pt x="813" y="1132"/>
                </a:lnTo>
                <a:lnTo>
                  <a:pt x="803" y="1142"/>
                </a:lnTo>
                <a:lnTo>
                  <a:pt x="791" y="1152"/>
                </a:lnTo>
                <a:lnTo>
                  <a:pt x="789" y="1153"/>
                </a:lnTo>
                <a:lnTo>
                  <a:pt x="788" y="1154"/>
                </a:lnTo>
                <a:lnTo>
                  <a:pt x="788" y="1156"/>
                </a:lnTo>
                <a:lnTo>
                  <a:pt x="788" y="1158"/>
                </a:lnTo>
                <a:lnTo>
                  <a:pt x="789" y="1161"/>
                </a:lnTo>
                <a:lnTo>
                  <a:pt x="789" y="1163"/>
                </a:lnTo>
                <a:lnTo>
                  <a:pt x="788" y="1167"/>
                </a:lnTo>
                <a:lnTo>
                  <a:pt x="787" y="1169"/>
                </a:lnTo>
                <a:lnTo>
                  <a:pt x="770" y="1173"/>
                </a:lnTo>
                <a:lnTo>
                  <a:pt x="755" y="1175"/>
                </a:lnTo>
                <a:lnTo>
                  <a:pt x="740" y="1175"/>
                </a:lnTo>
                <a:lnTo>
                  <a:pt x="723" y="1174"/>
                </a:lnTo>
                <a:lnTo>
                  <a:pt x="722" y="1170"/>
                </a:lnTo>
                <a:lnTo>
                  <a:pt x="720" y="1166"/>
                </a:lnTo>
                <a:lnTo>
                  <a:pt x="718" y="1163"/>
                </a:lnTo>
                <a:lnTo>
                  <a:pt x="718" y="1160"/>
                </a:lnTo>
                <a:lnTo>
                  <a:pt x="721" y="1159"/>
                </a:lnTo>
                <a:lnTo>
                  <a:pt x="725" y="1159"/>
                </a:lnTo>
                <a:lnTo>
                  <a:pt x="726" y="1159"/>
                </a:lnTo>
                <a:lnTo>
                  <a:pt x="728" y="1159"/>
                </a:lnTo>
                <a:lnTo>
                  <a:pt x="729" y="1160"/>
                </a:lnTo>
                <a:lnTo>
                  <a:pt x="730" y="1159"/>
                </a:lnTo>
                <a:lnTo>
                  <a:pt x="736" y="1160"/>
                </a:lnTo>
                <a:lnTo>
                  <a:pt x="743" y="1161"/>
                </a:lnTo>
                <a:lnTo>
                  <a:pt x="756" y="1158"/>
                </a:lnTo>
                <a:lnTo>
                  <a:pt x="769" y="1155"/>
                </a:lnTo>
                <a:lnTo>
                  <a:pt x="774" y="1154"/>
                </a:lnTo>
                <a:lnTo>
                  <a:pt x="776" y="1153"/>
                </a:lnTo>
                <a:lnTo>
                  <a:pt x="778" y="1151"/>
                </a:lnTo>
                <a:lnTo>
                  <a:pt x="781" y="1147"/>
                </a:lnTo>
                <a:lnTo>
                  <a:pt x="783" y="1145"/>
                </a:lnTo>
                <a:lnTo>
                  <a:pt x="785" y="1142"/>
                </a:lnTo>
                <a:lnTo>
                  <a:pt x="789" y="1137"/>
                </a:lnTo>
                <a:lnTo>
                  <a:pt x="794" y="1133"/>
                </a:lnTo>
                <a:lnTo>
                  <a:pt x="789" y="1137"/>
                </a:lnTo>
                <a:lnTo>
                  <a:pt x="785" y="1142"/>
                </a:lnTo>
                <a:lnTo>
                  <a:pt x="790" y="1141"/>
                </a:lnTo>
                <a:lnTo>
                  <a:pt x="796" y="1141"/>
                </a:lnTo>
                <a:lnTo>
                  <a:pt x="806" y="1131"/>
                </a:lnTo>
                <a:lnTo>
                  <a:pt x="817" y="1120"/>
                </a:lnTo>
                <a:lnTo>
                  <a:pt x="819" y="1119"/>
                </a:lnTo>
                <a:lnTo>
                  <a:pt x="819" y="1117"/>
                </a:lnTo>
                <a:lnTo>
                  <a:pt x="826" y="1111"/>
                </a:lnTo>
                <a:lnTo>
                  <a:pt x="833" y="1106"/>
                </a:lnTo>
                <a:lnTo>
                  <a:pt x="834" y="1103"/>
                </a:lnTo>
                <a:lnTo>
                  <a:pt x="837" y="1100"/>
                </a:lnTo>
                <a:lnTo>
                  <a:pt x="839" y="1098"/>
                </a:lnTo>
                <a:lnTo>
                  <a:pt x="843" y="1096"/>
                </a:lnTo>
                <a:lnTo>
                  <a:pt x="839" y="1098"/>
                </a:lnTo>
                <a:lnTo>
                  <a:pt x="837" y="1100"/>
                </a:lnTo>
                <a:lnTo>
                  <a:pt x="834" y="1103"/>
                </a:lnTo>
                <a:lnTo>
                  <a:pt x="833" y="1106"/>
                </a:lnTo>
                <a:close/>
                <a:moveTo>
                  <a:pt x="834" y="1166"/>
                </a:moveTo>
                <a:lnTo>
                  <a:pt x="833" y="1167"/>
                </a:lnTo>
                <a:lnTo>
                  <a:pt x="832" y="1168"/>
                </a:lnTo>
                <a:lnTo>
                  <a:pt x="830" y="1169"/>
                </a:lnTo>
                <a:lnTo>
                  <a:pt x="829" y="1169"/>
                </a:lnTo>
                <a:lnTo>
                  <a:pt x="830" y="1169"/>
                </a:lnTo>
                <a:lnTo>
                  <a:pt x="832" y="1168"/>
                </a:lnTo>
                <a:lnTo>
                  <a:pt x="833" y="1167"/>
                </a:lnTo>
                <a:lnTo>
                  <a:pt x="834" y="1166"/>
                </a:lnTo>
                <a:lnTo>
                  <a:pt x="838" y="1165"/>
                </a:lnTo>
                <a:lnTo>
                  <a:pt x="840" y="1165"/>
                </a:lnTo>
                <a:lnTo>
                  <a:pt x="838" y="1165"/>
                </a:lnTo>
                <a:lnTo>
                  <a:pt x="834" y="1166"/>
                </a:lnTo>
                <a:close/>
                <a:moveTo>
                  <a:pt x="809" y="1169"/>
                </a:moveTo>
                <a:lnTo>
                  <a:pt x="804" y="1169"/>
                </a:lnTo>
                <a:lnTo>
                  <a:pt x="801" y="1169"/>
                </a:lnTo>
                <a:lnTo>
                  <a:pt x="804" y="1169"/>
                </a:lnTo>
                <a:lnTo>
                  <a:pt x="809" y="1169"/>
                </a:lnTo>
                <a:lnTo>
                  <a:pt x="813" y="1169"/>
                </a:lnTo>
                <a:lnTo>
                  <a:pt x="817" y="1169"/>
                </a:lnTo>
                <a:lnTo>
                  <a:pt x="813" y="1169"/>
                </a:lnTo>
                <a:lnTo>
                  <a:pt x="809" y="1169"/>
                </a:lnTo>
                <a:close/>
                <a:moveTo>
                  <a:pt x="740" y="1278"/>
                </a:moveTo>
                <a:lnTo>
                  <a:pt x="739" y="1281"/>
                </a:lnTo>
                <a:lnTo>
                  <a:pt x="737" y="1282"/>
                </a:lnTo>
                <a:lnTo>
                  <a:pt x="739" y="1281"/>
                </a:lnTo>
                <a:lnTo>
                  <a:pt x="740" y="1278"/>
                </a:lnTo>
                <a:lnTo>
                  <a:pt x="746" y="1278"/>
                </a:lnTo>
                <a:lnTo>
                  <a:pt x="751" y="1278"/>
                </a:lnTo>
                <a:lnTo>
                  <a:pt x="746" y="1278"/>
                </a:lnTo>
                <a:lnTo>
                  <a:pt x="740" y="1278"/>
                </a:lnTo>
                <a:close/>
                <a:moveTo>
                  <a:pt x="734" y="1295"/>
                </a:moveTo>
                <a:lnTo>
                  <a:pt x="721" y="1295"/>
                </a:lnTo>
                <a:lnTo>
                  <a:pt x="708" y="1295"/>
                </a:lnTo>
                <a:lnTo>
                  <a:pt x="721" y="1295"/>
                </a:lnTo>
                <a:lnTo>
                  <a:pt x="734" y="1295"/>
                </a:lnTo>
                <a:lnTo>
                  <a:pt x="736" y="1294"/>
                </a:lnTo>
                <a:lnTo>
                  <a:pt x="739" y="1293"/>
                </a:lnTo>
                <a:lnTo>
                  <a:pt x="740" y="1292"/>
                </a:lnTo>
                <a:lnTo>
                  <a:pt x="742" y="1293"/>
                </a:lnTo>
                <a:lnTo>
                  <a:pt x="740" y="1292"/>
                </a:lnTo>
                <a:lnTo>
                  <a:pt x="739" y="1293"/>
                </a:lnTo>
                <a:lnTo>
                  <a:pt x="736" y="1294"/>
                </a:lnTo>
                <a:lnTo>
                  <a:pt x="734" y="1295"/>
                </a:lnTo>
                <a:close/>
                <a:moveTo>
                  <a:pt x="704" y="1256"/>
                </a:moveTo>
                <a:lnTo>
                  <a:pt x="706" y="1253"/>
                </a:lnTo>
                <a:lnTo>
                  <a:pt x="708" y="1252"/>
                </a:lnTo>
                <a:lnTo>
                  <a:pt x="706" y="1253"/>
                </a:lnTo>
                <a:lnTo>
                  <a:pt x="704" y="1256"/>
                </a:lnTo>
                <a:close/>
                <a:moveTo>
                  <a:pt x="702" y="1246"/>
                </a:moveTo>
                <a:lnTo>
                  <a:pt x="693" y="1244"/>
                </a:lnTo>
                <a:lnTo>
                  <a:pt x="686" y="1239"/>
                </a:lnTo>
                <a:lnTo>
                  <a:pt x="693" y="1244"/>
                </a:lnTo>
                <a:lnTo>
                  <a:pt x="702" y="1246"/>
                </a:lnTo>
                <a:lnTo>
                  <a:pt x="702" y="1246"/>
                </a:lnTo>
                <a:lnTo>
                  <a:pt x="704" y="1246"/>
                </a:lnTo>
                <a:lnTo>
                  <a:pt x="702" y="1246"/>
                </a:lnTo>
                <a:lnTo>
                  <a:pt x="702" y="1246"/>
                </a:lnTo>
                <a:close/>
                <a:moveTo>
                  <a:pt x="699" y="1264"/>
                </a:moveTo>
                <a:lnTo>
                  <a:pt x="700" y="1265"/>
                </a:lnTo>
                <a:lnTo>
                  <a:pt x="702" y="1265"/>
                </a:lnTo>
                <a:lnTo>
                  <a:pt x="700" y="1265"/>
                </a:lnTo>
                <a:lnTo>
                  <a:pt x="699" y="1264"/>
                </a:lnTo>
                <a:close/>
                <a:moveTo>
                  <a:pt x="698" y="1265"/>
                </a:moveTo>
                <a:lnTo>
                  <a:pt x="698" y="1264"/>
                </a:lnTo>
                <a:lnTo>
                  <a:pt x="698" y="1265"/>
                </a:lnTo>
                <a:close/>
                <a:moveTo>
                  <a:pt x="715" y="1133"/>
                </a:moveTo>
                <a:lnTo>
                  <a:pt x="716" y="1133"/>
                </a:lnTo>
                <a:lnTo>
                  <a:pt x="718" y="1133"/>
                </a:lnTo>
                <a:lnTo>
                  <a:pt x="716" y="1133"/>
                </a:lnTo>
                <a:lnTo>
                  <a:pt x="715" y="1133"/>
                </a:lnTo>
                <a:close/>
                <a:moveTo>
                  <a:pt x="709" y="1152"/>
                </a:moveTo>
                <a:lnTo>
                  <a:pt x="713" y="1152"/>
                </a:lnTo>
                <a:lnTo>
                  <a:pt x="715" y="1152"/>
                </a:lnTo>
                <a:lnTo>
                  <a:pt x="716" y="1152"/>
                </a:lnTo>
                <a:lnTo>
                  <a:pt x="718" y="1152"/>
                </a:lnTo>
                <a:lnTo>
                  <a:pt x="716" y="1152"/>
                </a:lnTo>
                <a:lnTo>
                  <a:pt x="715" y="1152"/>
                </a:lnTo>
                <a:lnTo>
                  <a:pt x="713" y="1152"/>
                </a:lnTo>
                <a:lnTo>
                  <a:pt x="709" y="1152"/>
                </a:lnTo>
                <a:close/>
                <a:moveTo>
                  <a:pt x="701" y="1140"/>
                </a:moveTo>
                <a:lnTo>
                  <a:pt x="701" y="1141"/>
                </a:lnTo>
                <a:lnTo>
                  <a:pt x="701" y="1142"/>
                </a:lnTo>
                <a:lnTo>
                  <a:pt x="701" y="1141"/>
                </a:lnTo>
                <a:lnTo>
                  <a:pt x="701" y="1140"/>
                </a:lnTo>
                <a:close/>
                <a:moveTo>
                  <a:pt x="698" y="1148"/>
                </a:moveTo>
                <a:lnTo>
                  <a:pt x="699" y="1147"/>
                </a:lnTo>
                <a:lnTo>
                  <a:pt x="699" y="1146"/>
                </a:lnTo>
                <a:lnTo>
                  <a:pt x="700" y="1145"/>
                </a:lnTo>
                <a:lnTo>
                  <a:pt x="700" y="1145"/>
                </a:lnTo>
                <a:lnTo>
                  <a:pt x="700" y="1145"/>
                </a:lnTo>
                <a:lnTo>
                  <a:pt x="699" y="1146"/>
                </a:lnTo>
                <a:lnTo>
                  <a:pt x="699" y="1147"/>
                </a:lnTo>
                <a:lnTo>
                  <a:pt x="698" y="1148"/>
                </a:lnTo>
                <a:close/>
                <a:moveTo>
                  <a:pt x="714" y="1160"/>
                </a:moveTo>
                <a:lnTo>
                  <a:pt x="714" y="1166"/>
                </a:lnTo>
                <a:lnTo>
                  <a:pt x="713" y="1173"/>
                </a:lnTo>
                <a:lnTo>
                  <a:pt x="712" y="1173"/>
                </a:lnTo>
                <a:lnTo>
                  <a:pt x="711" y="1173"/>
                </a:lnTo>
                <a:lnTo>
                  <a:pt x="708" y="1173"/>
                </a:lnTo>
                <a:lnTo>
                  <a:pt x="707" y="1174"/>
                </a:lnTo>
                <a:lnTo>
                  <a:pt x="706" y="1174"/>
                </a:lnTo>
                <a:lnTo>
                  <a:pt x="704" y="1175"/>
                </a:lnTo>
                <a:lnTo>
                  <a:pt x="700" y="1176"/>
                </a:lnTo>
                <a:lnTo>
                  <a:pt x="704" y="1175"/>
                </a:lnTo>
                <a:lnTo>
                  <a:pt x="706" y="1174"/>
                </a:lnTo>
                <a:lnTo>
                  <a:pt x="702" y="1174"/>
                </a:lnTo>
                <a:lnTo>
                  <a:pt x="699" y="1173"/>
                </a:lnTo>
                <a:lnTo>
                  <a:pt x="699" y="1172"/>
                </a:lnTo>
                <a:lnTo>
                  <a:pt x="698" y="1170"/>
                </a:lnTo>
                <a:lnTo>
                  <a:pt x="699" y="1169"/>
                </a:lnTo>
                <a:lnTo>
                  <a:pt x="700" y="1168"/>
                </a:lnTo>
                <a:lnTo>
                  <a:pt x="702" y="1168"/>
                </a:lnTo>
                <a:lnTo>
                  <a:pt x="705" y="1167"/>
                </a:lnTo>
                <a:lnTo>
                  <a:pt x="706" y="1166"/>
                </a:lnTo>
                <a:lnTo>
                  <a:pt x="707" y="1165"/>
                </a:lnTo>
                <a:lnTo>
                  <a:pt x="707" y="1160"/>
                </a:lnTo>
                <a:lnTo>
                  <a:pt x="707" y="1156"/>
                </a:lnTo>
                <a:lnTo>
                  <a:pt x="708" y="1156"/>
                </a:lnTo>
                <a:lnTo>
                  <a:pt x="709" y="1155"/>
                </a:lnTo>
                <a:lnTo>
                  <a:pt x="712" y="1154"/>
                </a:lnTo>
                <a:lnTo>
                  <a:pt x="715" y="1154"/>
                </a:lnTo>
                <a:lnTo>
                  <a:pt x="712" y="1154"/>
                </a:lnTo>
                <a:lnTo>
                  <a:pt x="709" y="1155"/>
                </a:lnTo>
                <a:lnTo>
                  <a:pt x="712" y="1156"/>
                </a:lnTo>
                <a:lnTo>
                  <a:pt x="713" y="1156"/>
                </a:lnTo>
                <a:lnTo>
                  <a:pt x="714" y="1158"/>
                </a:lnTo>
                <a:lnTo>
                  <a:pt x="714" y="1160"/>
                </a:lnTo>
                <a:close/>
                <a:moveTo>
                  <a:pt x="685" y="1130"/>
                </a:moveTo>
                <a:lnTo>
                  <a:pt x="687" y="1124"/>
                </a:lnTo>
                <a:lnTo>
                  <a:pt x="689" y="1117"/>
                </a:lnTo>
                <a:lnTo>
                  <a:pt x="691" y="1116"/>
                </a:lnTo>
                <a:lnTo>
                  <a:pt x="693" y="1117"/>
                </a:lnTo>
                <a:lnTo>
                  <a:pt x="700" y="1120"/>
                </a:lnTo>
                <a:lnTo>
                  <a:pt x="707" y="1121"/>
                </a:lnTo>
                <a:lnTo>
                  <a:pt x="714" y="1123"/>
                </a:lnTo>
                <a:lnTo>
                  <a:pt x="721" y="1124"/>
                </a:lnTo>
                <a:lnTo>
                  <a:pt x="726" y="1124"/>
                </a:lnTo>
                <a:lnTo>
                  <a:pt x="730" y="1123"/>
                </a:lnTo>
                <a:lnTo>
                  <a:pt x="733" y="1121"/>
                </a:lnTo>
                <a:lnTo>
                  <a:pt x="735" y="1123"/>
                </a:lnTo>
                <a:lnTo>
                  <a:pt x="735" y="1125"/>
                </a:lnTo>
                <a:lnTo>
                  <a:pt x="734" y="1126"/>
                </a:lnTo>
                <a:lnTo>
                  <a:pt x="735" y="1127"/>
                </a:lnTo>
                <a:lnTo>
                  <a:pt x="736" y="1127"/>
                </a:lnTo>
                <a:lnTo>
                  <a:pt x="735" y="1127"/>
                </a:lnTo>
                <a:lnTo>
                  <a:pt x="734" y="1126"/>
                </a:lnTo>
                <a:lnTo>
                  <a:pt x="733" y="1126"/>
                </a:lnTo>
                <a:lnTo>
                  <a:pt x="732" y="1126"/>
                </a:lnTo>
                <a:lnTo>
                  <a:pt x="730" y="1128"/>
                </a:lnTo>
                <a:lnTo>
                  <a:pt x="729" y="1128"/>
                </a:lnTo>
                <a:lnTo>
                  <a:pt x="728" y="1130"/>
                </a:lnTo>
                <a:lnTo>
                  <a:pt x="726" y="1130"/>
                </a:lnTo>
                <a:lnTo>
                  <a:pt x="728" y="1130"/>
                </a:lnTo>
                <a:lnTo>
                  <a:pt x="729" y="1128"/>
                </a:lnTo>
                <a:lnTo>
                  <a:pt x="730" y="1128"/>
                </a:lnTo>
                <a:lnTo>
                  <a:pt x="732" y="1126"/>
                </a:lnTo>
                <a:lnTo>
                  <a:pt x="729" y="1126"/>
                </a:lnTo>
                <a:lnTo>
                  <a:pt x="727" y="1126"/>
                </a:lnTo>
                <a:lnTo>
                  <a:pt x="726" y="1127"/>
                </a:lnTo>
                <a:lnTo>
                  <a:pt x="725" y="1128"/>
                </a:lnTo>
                <a:lnTo>
                  <a:pt x="725" y="1130"/>
                </a:lnTo>
                <a:lnTo>
                  <a:pt x="723" y="1130"/>
                </a:lnTo>
                <a:lnTo>
                  <a:pt x="722" y="1128"/>
                </a:lnTo>
                <a:lnTo>
                  <a:pt x="715" y="1128"/>
                </a:lnTo>
                <a:lnTo>
                  <a:pt x="709" y="1130"/>
                </a:lnTo>
                <a:lnTo>
                  <a:pt x="702" y="1131"/>
                </a:lnTo>
                <a:lnTo>
                  <a:pt x="696" y="1133"/>
                </a:lnTo>
                <a:lnTo>
                  <a:pt x="692" y="1133"/>
                </a:lnTo>
                <a:lnTo>
                  <a:pt x="688" y="1133"/>
                </a:lnTo>
                <a:lnTo>
                  <a:pt x="686" y="1133"/>
                </a:lnTo>
                <a:lnTo>
                  <a:pt x="685" y="1133"/>
                </a:lnTo>
                <a:lnTo>
                  <a:pt x="684" y="1132"/>
                </a:lnTo>
                <a:lnTo>
                  <a:pt x="685" y="1130"/>
                </a:lnTo>
                <a:close/>
                <a:moveTo>
                  <a:pt x="679" y="1232"/>
                </a:moveTo>
                <a:lnTo>
                  <a:pt x="672" y="1232"/>
                </a:lnTo>
                <a:lnTo>
                  <a:pt x="665" y="1230"/>
                </a:lnTo>
                <a:lnTo>
                  <a:pt x="659" y="1226"/>
                </a:lnTo>
                <a:lnTo>
                  <a:pt x="653" y="1222"/>
                </a:lnTo>
                <a:lnTo>
                  <a:pt x="659" y="1226"/>
                </a:lnTo>
                <a:lnTo>
                  <a:pt x="665" y="1230"/>
                </a:lnTo>
                <a:lnTo>
                  <a:pt x="672" y="1232"/>
                </a:lnTo>
                <a:lnTo>
                  <a:pt x="679" y="1232"/>
                </a:lnTo>
                <a:lnTo>
                  <a:pt x="680" y="1233"/>
                </a:lnTo>
                <a:lnTo>
                  <a:pt x="681" y="1233"/>
                </a:lnTo>
                <a:lnTo>
                  <a:pt x="680" y="1233"/>
                </a:lnTo>
                <a:lnTo>
                  <a:pt x="679" y="1232"/>
                </a:lnTo>
                <a:close/>
                <a:moveTo>
                  <a:pt x="678" y="1016"/>
                </a:moveTo>
                <a:lnTo>
                  <a:pt x="675" y="1016"/>
                </a:lnTo>
                <a:lnTo>
                  <a:pt x="672" y="1016"/>
                </a:lnTo>
                <a:lnTo>
                  <a:pt x="675" y="1016"/>
                </a:lnTo>
                <a:lnTo>
                  <a:pt x="678" y="1016"/>
                </a:lnTo>
                <a:close/>
                <a:moveTo>
                  <a:pt x="629" y="620"/>
                </a:moveTo>
                <a:lnTo>
                  <a:pt x="619" y="623"/>
                </a:lnTo>
                <a:lnTo>
                  <a:pt x="609" y="624"/>
                </a:lnTo>
                <a:lnTo>
                  <a:pt x="599" y="625"/>
                </a:lnTo>
                <a:lnTo>
                  <a:pt x="589" y="627"/>
                </a:lnTo>
                <a:lnTo>
                  <a:pt x="574" y="629"/>
                </a:lnTo>
                <a:lnTo>
                  <a:pt x="559" y="632"/>
                </a:lnTo>
                <a:lnTo>
                  <a:pt x="543" y="636"/>
                </a:lnTo>
                <a:lnTo>
                  <a:pt x="529" y="642"/>
                </a:lnTo>
                <a:lnTo>
                  <a:pt x="522" y="644"/>
                </a:lnTo>
                <a:lnTo>
                  <a:pt x="515" y="647"/>
                </a:lnTo>
                <a:lnTo>
                  <a:pt x="508" y="650"/>
                </a:lnTo>
                <a:lnTo>
                  <a:pt x="502" y="655"/>
                </a:lnTo>
                <a:lnTo>
                  <a:pt x="497" y="657"/>
                </a:lnTo>
                <a:lnTo>
                  <a:pt x="490" y="659"/>
                </a:lnTo>
                <a:lnTo>
                  <a:pt x="488" y="661"/>
                </a:lnTo>
                <a:lnTo>
                  <a:pt x="488" y="662"/>
                </a:lnTo>
                <a:lnTo>
                  <a:pt x="488" y="661"/>
                </a:lnTo>
                <a:lnTo>
                  <a:pt x="490" y="659"/>
                </a:lnTo>
                <a:lnTo>
                  <a:pt x="485" y="659"/>
                </a:lnTo>
                <a:lnTo>
                  <a:pt x="480" y="659"/>
                </a:lnTo>
                <a:lnTo>
                  <a:pt x="477" y="659"/>
                </a:lnTo>
                <a:lnTo>
                  <a:pt x="475" y="657"/>
                </a:lnTo>
                <a:lnTo>
                  <a:pt x="477" y="656"/>
                </a:lnTo>
                <a:lnTo>
                  <a:pt x="477" y="655"/>
                </a:lnTo>
                <a:lnTo>
                  <a:pt x="478" y="655"/>
                </a:lnTo>
                <a:lnTo>
                  <a:pt x="480" y="655"/>
                </a:lnTo>
                <a:lnTo>
                  <a:pt x="486" y="654"/>
                </a:lnTo>
                <a:lnTo>
                  <a:pt x="491" y="650"/>
                </a:lnTo>
                <a:lnTo>
                  <a:pt x="494" y="647"/>
                </a:lnTo>
                <a:lnTo>
                  <a:pt x="499" y="642"/>
                </a:lnTo>
                <a:lnTo>
                  <a:pt x="501" y="641"/>
                </a:lnTo>
                <a:lnTo>
                  <a:pt x="502" y="638"/>
                </a:lnTo>
                <a:lnTo>
                  <a:pt x="504" y="637"/>
                </a:lnTo>
                <a:lnTo>
                  <a:pt x="504" y="635"/>
                </a:lnTo>
                <a:lnTo>
                  <a:pt x="504" y="635"/>
                </a:lnTo>
                <a:lnTo>
                  <a:pt x="505" y="634"/>
                </a:lnTo>
                <a:lnTo>
                  <a:pt x="505" y="634"/>
                </a:lnTo>
                <a:lnTo>
                  <a:pt x="506" y="632"/>
                </a:lnTo>
                <a:lnTo>
                  <a:pt x="507" y="632"/>
                </a:lnTo>
                <a:lnTo>
                  <a:pt x="507" y="632"/>
                </a:lnTo>
                <a:lnTo>
                  <a:pt x="507" y="632"/>
                </a:lnTo>
                <a:lnTo>
                  <a:pt x="509" y="634"/>
                </a:lnTo>
                <a:lnTo>
                  <a:pt x="512" y="636"/>
                </a:lnTo>
                <a:lnTo>
                  <a:pt x="513" y="637"/>
                </a:lnTo>
                <a:lnTo>
                  <a:pt x="514" y="637"/>
                </a:lnTo>
                <a:lnTo>
                  <a:pt x="515" y="636"/>
                </a:lnTo>
                <a:lnTo>
                  <a:pt x="516" y="634"/>
                </a:lnTo>
                <a:lnTo>
                  <a:pt x="518" y="634"/>
                </a:lnTo>
                <a:lnTo>
                  <a:pt x="518" y="634"/>
                </a:lnTo>
                <a:lnTo>
                  <a:pt x="521" y="634"/>
                </a:lnTo>
                <a:lnTo>
                  <a:pt x="525" y="634"/>
                </a:lnTo>
                <a:lnTo>
                  <a:pt x="526" y="634"/>
                </a:lnTo>
                <a:lnTo>
                  <a:pt x="526" y="632"/>
                </a:lnTo>
                <a:lnTo>
                  <a:pt x="527" y="630"/>
                </a:lnTo>
                <a:lnTo>
                  <a:pt x="526" y="628"/>
                </a:lnTo>
                <a:lnTo>
                  <a:pt x="527" y="627"/>
                </a:lnTo>
                <a:lnTo>
                  <a:pt x="529" y="628"/>
                </a:lnTo>
                <a:lnTo>
                  <a:pt x="532" y="628"/>
                </a:lnTo>
                <a:lnTo>
                  <a:pt x="533" y="627"/>
                </a:lnTo>
                <a:lnTo>
                  <a:pt x="534" y="625"/>
                </a:lnTo>
                <a:lnTo>
                  <a:pt x="535" y="623"/>
                </a:lnTo>
                <a:lnTo>
                  <a:pt x="540" y="620"/>
                </a:lnTo>
                <a:lnTo>
                  <a:pt x="543" y="616"/>
                </a:lnTo>
                <a:lnTo>
                  <a:pt x="553" y="610"/>
                </a:lnTo>
                <a:lnTo>
                  <a:pt x="560" y="604"/>
                </a:lnTo>
                <a:lnTo>
                  <a:pt x="561" y="602"/>
                </a:lnTo>
                <a:lnTo>
                  <a:pt x="562" y="599"/>
                </a:lnTo>
                <a:lnTo>
                  <a:pt x="562" y="596"/>
                </a:lnTo>
                <a:lnTo>
                  <a:pt x="561" y="594"/>
                </a:lnTo>
                <a:lnTo>
                  <a:pt x="557" y="586"/>
                </a:lnTo>
                <a:lnTo>
                  <a:pt x="557" y="578"/>
                </a:lnTo>
                <a:lnTo>
                  <a:pt x="557" y="576"/>
                </a:lnTo>
                <a:lnTo>
                  <a:pt x="559" y="574"/>
                </a:lnTo>
                <a:lnTo>
                  <a:pt x="560" y="574"/>
                </a:lnTo>
                <a:lnTo>
                  <a:pt x="562" y="574"/>
                </a:lnTo>
                <a:lnTo>
                  <a:pt x="566" y="580"/>
                </a:lnTo>
                <a:lnTo>
                  <a:pt x="569" y="586"/>
                </a:lnTo>
                <a:lnTo>
                  <a:pt x="571" y="586"/>
                </a:lnTo>
                <a:lnTo>
                  <a:pt x="573" y="585"/>
                </a:lnTo>
                <a:lnTo>
                  <a:pt x="571" y="586"/>
                </a:lnTo>
                <a:lnTo>
                  <a:pt x="569" y="586"/>
                </a:lnTo>
                <a:lnTo>
                  <a:pt x="571" y="596"/>
                </a:lnTo>
                <a:lnTo>
                  <a:pt x="575" y="606"/>
                </a:lnTo>
                <a:lnTo>
                  <a:pt x="575" y="609"/>
                </a:lnTo>
                <a:lnTo>
                  <a:pt x="576" y="613"/>
                </a:lnTo>
                <a:lnTo>
                  <a:pt x="580" y="614"/>
                </a:lnTo>
                <a:lnTo>
                  <a:pt x="583" y="614"/>
                </a:lnTo>
                <a:lnTo>
                  <a:pt x="584" y="611"/>
                </a:lnTo>
                <a:lnTo>
                  <a:pt x="585" y="610"/>
                </a:lnTo>
                <a:lnTo>
                  <a:pt x="584" y="611"/>
                </a:lnTo>
                <a:lnTo>
                  <a:pt x="583" y="614"/>
                </a:lnTo>
                <a:lnTo>
                  <a:pt x="588" y="614"/>
                </a:lnTo>
                <a:lnTo>
                  <a:pt x="594" y="615"/>
                </a:lnTo>
                <a:lnTo>
                  <a:pt x="598" y="614"/>
                </a:lnTo>
                <a:lnTo>
                  <a:pt x="603" y="610"/>
                </a:lnTo>
                <a:lnTo>
                  <a:pt x="605" y="610"/>
                </a:lnTo>
                <a:lnTo>
                  <a:pt x="608" y="610"/>
                </a:lnTo>
                <a:lnTo>
                  <a:pt x="608" y="608"/>
                </a:lnTo>
                <a:lnTo>
                  <a:pt x="609" y="607"/>
                </a:lnTo>
                <a:lnTo>
                  <a:pt x="608" y="608"/>
                </a:lnTo>
                <a:lnTo>
                  <a:pt x="608" y="610"/>
                </a:lnTo>
                <a:lnTo>
                  <a:pt x="609" y="610"/>
                </a:lnTo>
                <a:lnTo>
                  <a:pt x="611" y="610"/>
                </a:lnTo>
                <a:lnTo>
                  <a:pt x="612" y="609"/>
                </a:lnTo>
                <a:lnTo>
                  <a:pt x="613" y="607"/>
                </a:lnTo>
                <a:lnTo>
                  <a:pt x="617" y="606"/>
                </a:lnTo>
                <a:lnTo>
                  <a:pt x="620" y="606"/>
                </a:lnTo>
                <a:lnTo>
                  <a:pt x="622" y="602"/>
                </a:lnTo>
                <a:lnTo>
                  <a:pt x="624" y="601"/>
                </a:lnTo>
                <a:lnTo>
                  <a:pt x="622" y="602"/>
                </a:lnTo>
                <a:lnTo>
                  <a:pt x="620" y="606"/>
                </a:lnTo>
                <a:lnTo>
                  <a:pt x="623" y="606"/>
                </a:lnTo>
                <a:lnTo>
                  <a:pt x="624" y="604"/>
                </a:lnTo>
                <a:lnTo>
                  <a:pt x="625" y="603"/>
                </a:lnTo>
                <a:lnTo>
                  <a:pt x="625" y="601"/>
                </a:lnTo>
                <a:lnTo>
                  <a:pt x="626" y="601"/>
                </a:lnTo>
                <a:lnTo>
                  <a:pt x="626" y="601"/>
                </a:lnTo>
                <a:lnTo>
                  <a:pt x="636" y="597"/>
                </a:lnTo>
                <a:lnTo>
                  <a:pt x="644" y="593"/>
                </a:lnTo>
                <a:lnTo>
                  <a:pt x="647" y="589"/>
                </a:lnTo>
                <a:lnTo>
                  <a:pt x="650" y="586"/>
                </a:lnTo>
                <a:lnTo>
                  <a:pt x="652" y="581"/>
                </a:lnTo>
                <a:lnTo>
                  <a:pt x="654" y="576"/>
                </a:lnTo>
                <a:lnTo>
                  <a:pt x="658" y="566"/>
                </a:lnTo>
                <a:lnTo>
                  <a:pt x="659" y="554"/>
                </a:lnTo>
                <a:lnTo>
                  <a:pt x="660" y="541"/>
                </a:lnTo>
                <a:lnTo>
                  <a:pt x="661" y="530"/>
                </a:lnTo>
                <a:lnTo>
                  <a:pt x="666" y="519"/>
                </a:lnTo>
                <a:lnTo>
                  <a:pt x="671" y="509"/>
                </a:lnTo>
                <a:lnTo>
                  <a:pt x="670" y="508"/>
                </a:lnTo>
                <a:lnTo>
                  <a:pt x="670" y="505"/>
                </a:lnTo>
                <a:lnTo>
                  <a:pt x="670" y="508"/>
                </a:lnTo>
                <a:lnTo>
                  <a:pt x="671" y="509"/>
                </a:lnTo>
                <a:lnTo>
                  <a:pt x="673" y="508"/>
                </a:lnTo>
                <a:lnTo>
                  <a:pt x="678" y="506"/>
                </a:lnTo>
                <a:lnTo>
                  <a:pt x="675" y="511"/>
                </a:lnTo>
                <a:lnTo>
                  <a:pt x="675" y="515"/>
                </a:lnTo>
                <a:lnTo>
                  <a:pt x="675" y="519"/>
                </a:lnTo>
                <a:lnTo>
                  <a:pt x="677" y="523"/>
                </a:lnTo>
                <a:lnTo>
                  <a:pt x="679" y="531"/>
                </a:lnTo>
                <a:lnTo>
                  <a:pt x="680" y="539"/>
                </a:lnTo>
                <a:lnTo>
                  <a:pt x="679" y="552"/>
                </a:lnTo>
                <a:lnTo>
                  <a:pt x="678" y="564"/>
                </a:lnTo>
                <a:lnTo>
                  <a:pt x="677" y="576"/>
                </a:lnTo>
                <a:lnTo>
                  <a:pt x="677" y="589"/>
                </a:lnTo>
                <a:lnTo>
                  <a:pt x="675" y="596"/>
                </a:lnTo>
                <a:lnTo>
                  <a:pt x="673" y="602"/>
                </a:lnTo>
                <a:lnTo>
                  <a:pt x="666" y="609"/>
                </a:lnTo>
                <a:lnTo>
                  <a:pt x="658" y="615"/>
                </a:lnTo>
                <a:lnTo>
                  <a:pt x="654" y="616"/>
                </a:lnTo>
                <a:lnTo>
                  <a:pt x="650" y="618"/>
                </a:lnTo>
                <a:lnTo>
                  <a:pt x="644" y="618"/>
                </a:lnTo>
                <a:lnTo>
                  <a:pt x="639" y="618"/>
                </a:lnTo>
                <a:lnTo>
                  <a:pt x="633" y="618"/>
                </a:lnTo>
                <a:lnTo>
                  <a:pt x="629" y="620"/>
                </a:lnTo>
                <a:close/>
                <a:moveTo>
                  <a:pt x="637" y="1021"/>
                </a:moveTo>
                <a:lnTo>
                  <a:pt x="635" y="1021"/>
                </a:lnTo>
                <a:lnTo>
                  <a:pt x="633" y="1021"/>
                </a:lnTo>
                <a:lnTo>
                  <a:pt x="635" y="1021"/>
                </a:lnTo>
                <a:lnTo>
                  <a:pt x="637" y="1021"/>
                </a:lnTo>
                <a:lnTo>
                  <a:pt x="637" y="1016"/>
                </a:lnTo>
                <a:lnTo>
                  <a:pt x="637" y="1013"/>
                </a:lnTo>
                <a:lnTo>
                  <a:pt x="637" y="1016"/>
                </a:lnTo>
                <a:lnTo>
                  <a:pt x="637" y="1021"/>
                </a:lnTo>
                <a:close/>
                <a:moveTo>
                  <a:pt x="635" y="1135"/>
                </a:moveTo>
                <a:lnTo>
                  <a:pt x="635" y="1134"/>
                </a:lnTo>
                <a:lnTo>
                  <a:pt x="633" y="1134"/>
                </a:lnTo>
                <a:lnTo>
                  <a:pt x="635" y="1134"/>
                </a:lnTo>
                <a:lnTo>
                  <a:pt x="635" y="1135"/>
                </a:lnTo>
                <a:close/>
                <a:moveTo>
                  <a:pt x="633" y="1125"/>
                </a:moveTo>
                <a:lnTo>
                  <a:pt x="630" y="1120"/>
                </a:lnTo>
                <a:lnTo>
                  <a:pt x="625" y="1117"/>
                </a:lnTo>
                <a:lnTo>
                  <a:pt x="630" y="1120"/>
                </a:lnTo>
                <a:lnTo>
                  <a:pt x="633" y="1125"/>
                </a:lnTo>
                <a:close/>
                <a:moveTo>
                  <a:pt x="633" y="1174"/>
                </a:moveTo>
                <a:lnTo>
                  <a:pt x="631" y="1174"/>
                </a:lnTo>
                <a:lnTo>
                  <a:pt x="630" y="1173"/>
                </a:lnTo>
                <a:lnTo>
                  <a:pt x="631" y="1174"/>
                </a:lnTo>
                <a:lnTo>
                  <a:pt x="633" y="1174"/>
                </a:lnTo>
                <a:lnTo>
                  <a:pt x="633" y="1174"/>
                </a:lnTo>
                <a:close/>
                <a:moveTo>
                  <a:pt x="618" y="935"/>
                </a:moveTo>
                <a:lnTo>
                  <a:pt x="615" y="932"/>
                </a:lnTo>
                <a:lnTo>
                  <a:pt x="612" y="931"/>
                </a:lnTo>
                <a:lnTo>
                  <a:pt x="615" y="932"/>
                </a:lnTo>
                <a:lnTo>
                  <a:pt x="618" y="935"/>
                </a:lnTo>
                <a:lnTo>
                  <a:pt x="619" y="935"/>
                </a:lnTo>
                <a:lnTo>
                  <a:pt x="620" y="935"/>
                </a:lnTo>
                <a:lnTo>
                  <a:pt x="619" y="935"/>
                </a:lnTo>
                <a:lnTo>
                  <a:pt x="618" y="935"/>
                </a:lnTo>
                <a:close/>
                <a:moveTo>
                  <a:pt x="602" y="927"/>
                </a:moveTo>
                <a:lnTo>
                  <a:pt x="605" y="925"/>
                </a:lnTo>
                <a:lnTo>
                  <a:pt x="609" y="927"/>
                </a:lnTo>
                <a:lnTo>
                  <a:pt x="605" y="928"/>
                </a:lnTo>
                <a:lnTo>
                  <a:pt x="602" y="927"/>
                </a:lnTo>
                <a:close/>
                <a:moveTo>
                  <a:pt x="562" y="705"/>
                </a:moveTo>
                <a:lnTo>
                  <a:pt x="563" y="705"/>
                </a:lnTo>
                <a:lnTo>
                  <a:pt x="566" y="705"/>
                </a:lnTo>
                <a:lnTo>
                  <a:pt x="563" y="705"/>
                </a:lnTo>
                <a:lnTo>
                  <a:pt x="562" y="705"/>
                </a:lnTo>
                <a:close/>
                <a:moveTo>
                  <a:pt x="588" y="794"/>
                </a:moveTo>
                <a:lnTo>
                  <a:pt x="585" y="795"/>
                </a:lnTo>
                <a:lnTo>
                  <a:pt x="583" y="794"/>
                </a:lnTo>
                <a:lnTo>
                  <a:pt x="582" y="791"/>
                </a:lnTo>
                <a:lnTo>
                  <a:pt x="580" y="791"/>
                </a:lnTo>
                <a:lnTo>
                  <a:pt x="578" y="791"/>
                </a:lnTo>
                <a:lnTo>
                  <a:pt x="577" y="794"/>
                </a:lnTo>
                <a:lnTo>
                  <a:pt x="577" y="798"/>
                </a:lnTo>
                <a:lnTo>
                  <a:pt x="580" y="803"/>
                </a:lnTo>
                <a:lnTo>
                  <a:pt x="582" y="806"/>
                </a:lnTo>
                <a:lnTo>
                  <a:pt x="585" y="809"/>
                </a:lnTo>
                <a:lnTo>
                  <a:pt x="587" y="810"/>
                </a:lnTo>
                <a:lnTo>
                  <a:pt x="589" y="813"/>
                </a:lnTo>
                <a:lnTo>
                  <a:pt x="578" y="810"/>
                </a:lnTo>
                <a:lnTo>
                  <a:pt x="570" y="806"/>
                </a:lnTo>
                <a:lnTo>
                  <a:pt x="559" y="798"/>
                </a:lnTo>
                <a:lnTo>
                  <a:pt x="547" y="790"/>
                </a:lnTo>
                <a:lnTo>
                  <a:pt x="536" y="783"/>
                </a:lnTo>
                <a:lnTo>
                  <a:pt x="526" y="777"/>
                </a:lnTo>
                <a:lnTo>
                  <a:pt x="523" y="775"/>
                </a:lnTo>
                <a:lnTo>
                  <a:pt x="523" y="773"/>
                </a:lnTo>
                <a:lnTo>
                  <a:pt x="525" y="771"/>
                </a:lnTo>
                <a:lnTo>
                  <a:pt x="528" y="771"/>
                </a:lnTo>
                <a:lnTo>
                  <a:pt x="530" y="771"/>
                </a:lnTo>
                <a:lnTo>
                  <a:pt x="534" y="773"/>
                </a:lnTo>
                <a:lnTo>
                  <a:pt x="536" y="774"/>
                </a:lnTo>
                <a:lnTo>
                  <a:pt x="539" y="776"/>
                </a:lnTo>
                <a:lnTo>
                  <a:pt x="542" y="777"/>
                </a:lnTo>
                <a:lnTo>
                  <a:pt x="544" y="778"/>
                </a:lnTo>
                <a:lnTo>
                  <a:pt x="547" y="778"/>
                </a:lnTo>
                <a:lnTo>
                  <a:pt x="547" y="777"/>
                </a:lnTo>
                <a:lnTo>
                  <a:pt x="548" y="776"/>
                </a:lnTo>
                <a:lnTo>
                  <a:pt x="548" y="773"/>
                </a:lnTo>
                <a:lnTo>
                  <a:pt x="549" y="770"/>
                </a:lnTo>
                <a:lnTo>
                  <a:pt x="551" y="770"/>
                </a:lnTo>
                <a:lnTo>
                  <a:pt x="554" y="771"/>
                </a:lnTo>
                <a:lnTo>
                  <a:pt x="556" y="774"/>
                </a:lnTo>
                <a:lnTo>
                  <a:pt x="556" y="775"/>
                </a:lnTo>
                <a:lnTo>
                  <a:pt x="557" y="776"/>
                </a:lnTo>
                <a:lnTo>
                  <a:pt x="557" y="777"/>
                </a:lnTo>
                <a:lnTo>
                  <a:pt x="560" y="776"/>
                </a:lnTo>
                <a:lnTo>
                  <a:pt x="560" y="775"/>
                </a:lnTo>
                <a:lnTo>
                  <a:pt x="559" y="773"/>
                </a:lnTo>
                <a:lnTo>
                  <a:pt x="557" y="771"/>
                </a:lnTo>
                <a:lnTo>
                  <a:pt x="559" y="769"/>
                </a:lnTo>
                <a:lnTo>
                  <a:pt x="560" y="769"/>
                </a:lnTo>
                <a:lnTo>
                  <a:pt x="562" y="770"/>
                </a:lnTo>
                <a:lnTo>
                  <a:pt x="564" y="771"/>
                </a:lnTo>
                <a:lnTo>
                  <a:pt x="567" y="770"/>
                </a:lnTo>
                <a:lnTo>
                  <a:pt x="569" y="769"/>
                </a:lnTo>
                <a:lnTo>
                  <a:pt x="570" y="768"/>
                </a:lnTo>
                <a:lnTo>
                  <a:pt x="571" y="766"/>
                </a:lnTo>
                <a:lnTo>
                  <a:pt x="573" y="763"/>
                </a:lnTo>
                <a:lnTo>
                  <a:pt x="574" y="762"/>
                </a:lnTo>
                <a:lnTo>
                  <a:pt x="576" y="763"/>
                </a:lnTo>
                <a:lnTo>
                  <a:pt x="580" y="766"/>
                </a:lnTo>
                <a:lnTo>
                  <a:pt x="582" y="768"/>
                </a:lnTo>
                <a:lnTo>
                  <a:pt x="583" y="771"/>
                </a:lnTo>
                <a:lnTo>
                  <a:pt x="582" y="775"/>
                </a:lnTo>
                <a:lnTo>
                  <a:pt x="581" y="780"/>
                </a:lnTo>
                <a:lnTo>
                  <a:pt x="581" y="783"/>
                </a:lnTo>
                <a:lnTo>
                  <a:pt x="583" y="785"/>
                </a:lnTo>
                <a:lnTo>
                  <a:pt x="585" y="788"/>
                </a:lnTo>
                <a:lnTo>
                  <a:pt x="587" y="788"/>
                </a:lnTo>
                <a:lnTo>
                  <a:pt x="588" y="789"/>
                </a:lnTo>
                <a:lnTo>
                  <a:pt x="589" y="791"/>
                </a:lnTo>
                <a:lnTo>
                  <a:pt x="588" y="794"/>
                </a:lnTo>
                <a:close/>
                <a:moveTo>
                  <a:pt x="443" y="673"/>
                </a:moveTo>
                <a:lnTo>
                  <a:pt x="453" y="673"/>
                </a:lnTo>
                <a:lnTo>
                  <a:pt x="465" y="673"/>
                </a:lnTo>
                <a:lnTo>
                  <a:pt x="475" y="673"/>
                </a:lnTo>
                <a:lnTo>
                  <a:pt x="486" y="673"/>
                </a:lnTo>
                <a:lnTo>
                  <a:pt x="475" y="673"/>
                </a:lnTo>
                <a:lnTo>
                  <a:pt x="465" y="673"/>
                </a:lnTo>
                <a:lnTo>
                  <a:pt x="453" y="673"/>
                </a:lnTo>
                <a:lnTo>
                  <a:pt x="443" y="673"/>
                </a:lnTo>
                <a:close/>
                <a:moveTo>
                  <a:pt x="610" y="576"/>
                </a:moveTo>
                <a:lnTo>
                  <a:pt x="613" y="576"/>
                </a:lnTo>
                <a:lnTo>
                  <a:pt x="615" y="575"/>
                </a:lnTo>
                <a:lnTo>
                  <a:pt x="613" y="576"/>
                </a:lnTo>
                <a:lnTo>
                  <a:pt x="610" y="576"/>
                </a:lnTo>
                <a:lnTo>
                  <a:pt x="609" y="579"/>
                </a:lnTo>
                <a:lnTo>
                  <a:pt x="606" y="580"/>
                </a:lnTo>
                <a:lnTo>
                  <a:pt x="609" y="579"/>
                </a:lnTo>
                <a:lnTo>
                  <a:pt x="610" y="576"/>
                </a:lnTo>
                <a:close/>
                <a:moveTo>
                  <a:pt x="698" y="673"/>
                </a:moveTo>
                <a:lnTo>
                  <a:pt x="700" y="672"/>
                </a:lnTo>
                <a:lnTo>
                  <a:pt x="704" y="670"/>
                </a:lnTo>
                <a:lnTo>
                  <a:pt x="700" y="672"/>
                </a:lnTo>
                <a:lnTo>
                  <a:pt x="698" y="673"/>
                </a:lnTo>
                <a:close/>
                <a:moveTo>
                  <a:pt x="698" y="517"/>
                </a:moveTo>
                <a:lnTo>
                  <a:pt x="698" y="517"/>
                </a:lnTo>
                <a:lnTo>
                  <a:pt x="698" y="517"/>
                </a:lnTo>
                <a:close/>
                <a:moveTo>
                  <a:pt x="708" y="956"/>
                </a:moveTo>
                <a:lnTo>
                  <a:pt x="707" y="955"/>
                </a:lnTo>
                <a:lnTo>
                  <a:pt x="707" y="953"/>
                </a:lnTo>
                <a:lnTo>
                  <a:pt x="707" y="955"/>
                </a:lnTo>
                <a:lnTo>
                  <a:pt x="708" y="956"/>
                </a:lnTo>
                <a:close/>
                <a:moveTo>
                  <a:pt x="713" y="696"/>
                </a:moveTo>
                <a:lnTo>
                  <a:pt x="715" y="696"/>
                </a:lnTo>
                <a:lnTo>
                  <a:pt x="716" y="696"/>
                </a:lnTo>
                <a:lnTo>
                  <a:pt x="715" y="696"/>
                </a:lnTo>
                <a:lnTo>
                  <a:pt x="713" y="696"/>
                </a:lnTo>
                <a:lnTo>
                  <a:pt x="711" y="698"/>
                </a:lnTo>
                <a:lnTo>
                  <a:pt x="709" y="699"/>
                </a:lnTo>
                <a:lnTo>
                  <a:pt x="706" y="700"/>
                </a:lnTo>
                <a:lnTo>
                  <a:pt x="704" y="700"/>
                </a:lnTo>
                <a:lnTo>
                  <a:pt x="706" y="700"/>
                </a:lnTo>
                <a:lnTo>
                  <a:pt x="709" y="699"/>
                </a:lnTo>
                <a:lnTo>
                  <a:pt x="711" y="698"/>
                </a:lnTo>
                <a:lnTo>
                  <a:pt x="713" y="696"/>
                </a:lnTo>
                <a:close/>
                <a:moveTo>
                  <a:pt x="712" y="568"/>
                </a:moveTo>
                <a:lnTo>
                  <a:pt x="711" y="567"/>
                </a:lnTo>
                <a:lnTo>
                  <a:pt x="711" y="567"/>
                </a:lnTo>
                <a:lnTo>
                  <a:pt x="711" y="567"/>
                </a:lnTo>
                <a:lnTo>
                  <a:pt x="712" y="568"/>
                </a:lnTo>
                <a:close/>
                <a:moveTo>
                  <a:pt x="714" y="533"/>
                </a:moveTo>
                <a:lnTo>
                  <a:pt x="715" y="529"/>
                </a:lnTo>
                <a:lnTo>
                  <a:pt x="715" y="526"/>
                </a:lnTo>
                <a:lnTo>
                  <a:pt x="715" y="529"/>
                </a:lnTo>
                <a:lnTo>
                  <a:pt x="714" y="533"/>
                </a:lnTo>
                <a:lnTo>
                  <a:pt x="714" y="534"/>
                </a:lnTo>
                <a:lnTo>
                  <a:pt x="715" y="536"/>
                </a:lnTo>
                <a:lnTo>
                  <a:pt x="716" y="540"/>
                </a:lnTo>
                <a:lnTo>
                  <a:pt x="718" y="545"/>
                </a:lnTo>
                <a:lnTo>
                  <a:pt x="715" y="548"/>
                </a:lnTo>
                <a:lnTo>
                  <a:pt x="712" y="552"/>
                </a:lnTo>
                <a:lnTo>
                  <a:pt x="709" y="554"/>
                </a:lnTo>
                <a:lnTo>
                  <a:pt x="707" y="553"/>
                </a:lnTo>
                <a:lnTo>
                  <a:pt x="707" y="552"/>
                </a:lnTo>
                <a:lnTo>
                  <a:pt x="707" y="550"/>
                </a:lnTo>
                <a:lnTo>
                  <a:pt x="707" y="537"/>
                </a:lnTo>
                <a:lnTo>
                  <a:pt x="706" y="525"/>
                </a:lnTo>
                <a:lnTo>
                  <a:pt x="711" y="529"/>
                </a:lnTo>
                <a:lnTo>
                  <a:pt x="714" y="533"/>
                </a:lnTo>
                <a:close/>
                <a:moveTo>
                  <a:pt x="788" y="746"/>
                </a:moveTo>
                <a:lnTo>
                  <a:pt x="789" y="746"/>
                </a:lnTo>
                <a:lnTo>
                  <a:pt x="790" y="745"/>
                </a:lnTo>
                <a:lnTo>
                  <a:pt x="789" y="746"/>
                </a:lnTo>
                <a:lnTo>
                  <a:pt x="788" y="746"/>
                </a:lnTo>
                <a:close/>
                <a:moveTo>
                  <a:pt x="781" y="753"/>
                </a:moveTo>
                <a:lnTo>
                  <a:pt x="782" y="752"/>
                </a:lnTo>
                <a:lnTo>
                  <a:pt x="782" y="750"/>
                </a:lnTo>
                <a:lnTo>
                  <a:pt x="783" y="750"/>
                </a:lnTo>
                <a:lnTo>
                  <a:pt x="783" y="749"/>
                </a:lnTo>
                <a:lnTo>
                  <a:pt x="783" y="750"/>
                </a:lnTo>
                <a:lnTo>
                  <a:pt x="782" y="750"/>
                </a:lnTo>
                <a:lnTo>
                  <a:pt x="782" y="752"/>
                </a:lnTo>
                <a:lnTo>
                  <a:pt x="781" y="753"/>
                </a:lnTo>
                <a:close/>
                <a:moveTo>
                  <a:pt x="769" y="754"/>
                </a:moveTo>
                <a:lnTo>
                  <a:pt x="769" y="754"/>
                </a:lnTo>
                <a:lnTo>
                  <a:pt x="770" y="753"/>
                </a:lnTo>
                <a:lnTo>
                  <a:pt x="770" y="752"/>
                </a:lnTo>
                <a:lnTo>
                  <a:pt x="770" y="750"/>
                </a:lnTo>
                <a:lnTo>
                  <a:pt x="770" y="752"/>
                </a:lnTo>
                <a:lnTo>
                  <a:pt x="770" y="753"/>
                </a:lnTo>
                <a:lnTo>
                  <a:pt x="769" y="754"/>
                </a:lnTo>
                <a:lnTo>
                  <a:pt x="769" y="754"/>
                </a:lnTo>
                <a:close/>
                <a:moveTo>
                  <a:pt x="762" y="964"/>
                </a:moveTo>
                <a:lnTo>
                  <a:pt x="763" y="964"/>
                </a:lnTo>
                <a:lnTo>
                  <a:pt x="763" y="964"/>
                </a:lnTo>
                <a:lnTo>
                  <a:pt x="763" y="964"/>
                </a:lnTo>
                <a:lnTo>
                  <a:pt x="762" y="964"/>
                </a:lnTo>
                <a:close/>
                <a:moveTo>
                  <a:pt x="756" y="986"/>
                </a:moveTo>
                <a:lnTo>
                  <a:pt x="758" y="986"/>
                </a:lnTo>
                <a:lnTo>
                  <a:pt x="761" y="986"/>
                </a:lnTo>
                <a:lnTo>
                  <a:pt x="758" y="986"/>
                </a:lnTo>
                <a:lnTo>
                  <a:pt x="756" y="986"/>
                </a:lnTo>
                <a:lnTo>
                  <a:pt x="755" y="988"/>
                </a:lnTo>
                <a:lnTo>
                  <a:pt x="754" y="990"/>
                </a:lnTo>
                <a:lnTo>
                  <a:pt x="755" y="988"/>
                </a:lnTo>
                <a:lnTo>
                  <a:pt x="756" y="986"/>
                </a:lnTo>
                <a:close/>
                <a:moveTo>
                  <a:pt x="761" y="965"/>
                </a:moveTo>
                <a:lnTo>
                  <a:pt x="758" y="965"/>
                </a:lnTo>
                <a:lnTo>
                  <a:pt x="755" y="965"/>
                </a:lnTo>
                <a:lnTo>
                  <a:pt x="758" y="965"/>
                </a:lnTo>
                <a:lnTo>
                  <a:pt x="761" y="965"/>
                </a:lnTo>
                <a:close/>
                <a:moveTo>
                  <a:pt x="761" y="762"/>
                </a:moveTo>
                <a:lnTo>
                  <a:pt x="763" y="760"/>
                </a:lnTo>
                <a:lnTo>
                  <a:pt x="765" y="757"/>
                </a:lnTo>
                <a:lnTo>
                  <a:pt x="765" y="756"/>
                </a:lnTo>
                <a:lnTo>
                  <a:pt x="765" y="754"/>
                </a:lnTo>
                <a:lnTo>
                  <a:pt x="765" y="756"/>
                </a:lnTo>
                <a:lnTo>
                  <a:pt x="765" y="757"/>
                </a:lnTo>
                <a:lnTo>
                  <a:pt x="763" y="760"/>
                </a:lnTo>
                <a:lnTo>
                  <a:pt x="761" y="762"/>
                </a:lnTo>
                <a:close/>
                <a:moveTo>
                  <a:pt x="764" y="769"/>
                </a:moveTo>
                <a:lnTo>
                  <a:pt x="764" y="769"/>
                </a:lnTo>
                <a:lnTo>
                  <a:pt x="765" y="768"/>
                </a:lnTo>
                <a:lnTo>
                  <a:pt x="764" y="769"/>
                </a:lnTo>
                <a:lnTo>
                  <a:pt x="764" y="769"/>
                </a:lnTo>
                <a:lnTo>
                  <a:pt x="761" y="780"/>
                </a:lnTo>
                <a:lnTo>
                  <a:pt x="757" y="789"/>
                </a:lnTo>
                <a:lnTo>
                  <a:pt x="761" y="780"/>
                </a:lnTo>
                <a:lnTo>
                  <a:pt x="764" y="769"/>
                </a:lnTo>
                <a:close/>
                <a:moveTo>
                  <a:pt x="743" y="1041"/>
                </a:moveTo>
                <a:lnTo>
                  <a:pt x="747" y="1041"/>
                </a:lnTo>
                <a:lnTo>
                  <a:pt x="750" y="1042"/>
                </a:lnTo>
                <a:lnTo>
                  <a:pt x="747" y="1041"/>
                </a:lnTo>
                <a:lnTo>
                  <a:pt x="743" y="1041"/>
                </a:lnTo>
                <a:close/>
                <a:moveTo>
                  <a:pt x="736" y="1037"/>
                </a:moveTo>
                <a:lnTo>
                  <a:pt x="736" y="1037"/>
                </a:lnTo>
                <a:lnTo>
                  <a:pt x="735" y="1036"/>
                </a:lnTo>
                <a:lnTo>
                  <a:pt x="736" y="1037"/>
                </a:lnTo>
                <a:lnTo>
                  <a:pt x="736" y="1037"/>
                </a:lnTo>
                <a:lnTo>
                  <a:pt x="739" y="1039"/>
                </a:lnTo>
                <a:lnTo>
                  <a:pt x="740" y="1039"/>
                </a:lnTo>
                <a:lnTo>
                  <a:pt x="739" y="1039"/>
                </a:lnTo>
                <a:lnTo>
                  <a:pt x="736" y="1037"/>
                </a:lnTo>
                <a:close/>
                <a:moveTo>
                  <a:pt x="741" y="1109"/>
                </a:moveTo>
                <a:lnTo>
                  <a:pt x="740" y="1110"/>
                </a:lnTo>
                <a:lnTo>
                  <a:pt x="740" y="1112"/>
                </a:lnTo>
                <a:lnTo>
                  <a:pt x="751" y="1111"/>
                </a:lnTo>
                <a:lnTo>
                  <a:pt x="762" y="1110"/>
                </a:lnTo>
                <a:lnTo>
                  <a:pt x="763" y="1107"/>
                </a:lnTo>
                <a:lnTo>
                  <a:pt x="765" y="1106"/>
                </a:lnTo>
                <a:lnTo>
                  <a:pt x="763" y="1107"/>
                </a:lnTo>
                <a:lnTo>
                  <a:pt x="762" y="1110"/>
                </a:lnTo>
                <a:lnTo>
                  <a:pt x="751" y="1111"/>
                </a:lnTo>
                <a:lnTo>
                  <a:pt x="740" y="1112"/>
                </a:lnTo>
                <a:lnTo>
                  <a:pt x="740" y="1110"/>
                </a:lnTo>
                <a:lnTo>
                  <a:pt x="741" y="1109"/>
                </a:lnTo>
                <a:close/>
                <a:moveTo>
                  <a:pt x="781" y="1147"/>
                </a:moveTo>
                <a:lnTo>
                  <a:pt x="780" y="1147"/>
                </a:lnTo>
                <a:lnTo>
                  <a:pt x="777" y="1147"/>
                </a:lnTo>
                <a:lnTo>
                  <a:pt x="772" y="1146"/>
                </a:lnTo>
                <a:lnTo>
                  <a:pt x="768" y="1147"/>
                </a:lnTo>
                <a:lnTo>
                  <a:pt x="772" y="1146"/>
                </a:lnTo>
                <a:lnTo>
                  <a:pt x="777" y="1147"/>
                </a:lnTo>
                <a:lnTo>
                  <a:pt x="780" y="1147"/>
                </a:lnTo>
                <a:lnTo>
                  <a:pt x="781" y="1147"/>
                </a:lnTo>
                <a:close/>
                <a:moveTo>
                  <a:pt x="769" y="825"/>
                </a:moveTo>
                <a:lnTo>
                  <a:pt x="765" y="824"/>
                </a:lnTo>
                <a:lnTo>
                  <a:pt x="763" y="823"/>
                </a:lnTo>
                <a:lnTo>
                  <a:pt x="762" y="820"/>
                </a:lnTo>
                <a:lnTo>
                  <a:pt x="763" y="818"/>
                </a:lnTo>
                <a:lnTo>
                  <a:pt x="767" y="811"/>
                </a:lnTo>
                <a:lnTo>
                  <a:pt x="770" y="803"/>
                </a:lnTo>
                <a:lnTo>
                  <a:pt x="771" y="802"/>
                </a:lnTo>
                <a:lnTo>
                  <a:pt x="772" y="802"/>
                </a:lnTo>
                <a:lnTo>
                  <a:pt x="774" y="803"/>
                </a:lnTo>
                <a:lnTo>
                  <a:pt x="775" y="804"/>
                </a:lnTo>
                <a:lnTo>
                  <a:pt x="775" y="806"/>
                </a:lnTo>
                <a:lnTo>
                  <a:pt x="776" y="808"/>
                </a:lnTo>
                <a:lnTo>
                  <a:pt x="778" y="809"/>
                </a:lnTo>
                <a:lnTo>
                  <a:pt x="781" y="808"/>
                </a:lnTo>
                <a:lnTo>
                  <a:pt x="783" y="808"/>
                </a:lnTo>
                <a:lnTo>
                  <a:pt x="783" y="809"/>
                </a:lnTo>
                <a:lnTo>
                  <a:pt x="782" y="813"/>
                </a:lnTo>
                <a:lnTo>
                  <a:pt x="777" y="818"/>
                </a:lnTo>
                <a:lnTo>
                  <a:pt x="772" y="823"/>
                </a:lnTo>
                <a:lnTo>
                  <a:pt x="769" y="825"/>
                </a:lnTo>
                <a:close/>
                <a:moveTo>
                  <a:pt x="818" y="1043"/>
                </a:moveTo>
                <a:lnTo>
                  <a:pt x="816" y="1044"/>
                </a:lnTo>
                <a:lnTo>
                  <a:pt x="816" y="1046"/>
                </a:lnTo>
                <a:lnTo>
                  <a:pt x="812" y="1048"/>
                </a:lnTo>
                <a:lnTo>
                  <a:pt x="809" y="1048"/>
                </a:lnTo>
                <a:lnTo>
                  <a:pt x="812" y="1048"/>
                </a:lnTo>
                <a:lnTo>
                  <a:pt x="816" y="1046"/>
                </a:lnTo>
                <a:lnTo>
                  <a:pt x="816" y="1044"/>
                </a:lnTo>
                <a:lnTo>
                  <a:pt x="818" y="1043"/>
                </a:lnTo>
                <a:close/>
                <a:moveTo>
                  <a:pt x="824" y="963"/>
                </a:moveTo>
                <a:lnTo>
                  <a:pt x="815" y="965"/>
                </a:lnTo>
                <a:lnTo>
                  <a:pt x="804" y="966"/>
                </a:lnTo>
                <a:lnTo>
                  <a:pt x="794" y="966"/>
                </a:lnTo>
                <a:lnTo>
                  <a:pt x="783" y="966"/>
                </a:lnTo>
                <a:lnTo>
                  <a:pt x="783" y="964"/>
                </a:lnTo>
                <a:lnTo>
                  <a:pt x="782" y="963"/>
                </a:lnTo>
                <a:lnTo>
                  <a:pt x="783" y="964"/>
                </a:lnTo>
                <a:lnTo>
                  <a:pt x="783" y="966"/>
                </a:lnTo>
                <a:lnTo>
                  <a:pt x="794" y="966"/>
                </a:lnTo>
                <a:lnTo>
                  <a:pt x="804" y="966"/>
                </a:lnTo>
                <a:lnTo>
                  <a:pt x="815" y="965"/>
                </a:lnTo>
                <a:lnTo>
                  <a:pt x="824" y="963"/>
                </a:lnTo>
                <a:close/>
                <a:moveTo>
                  <a:pt x="827" y="860"/>
                </a:moveTo>
                <a:lnTo>
                  <a:pt x="829" y="860"/>
                </a:lnTo>
                <a:lnTo>
                  <a:pt x="830" y="860"/>
                </a:lnTo>
                <a:lnTo>
                  <a:pt x="829" y="860"/>
                </a:lnTo>
                <a:lnTo>
                  <a:pt x="827" y="860"/>
                </a:lnTo>
                <a:close/>
                <a:moveTo>
                  <a:pt x="822" y="1040"/>
                </a:moveTo>
                <a:lnTo>
                  <a:pt x="822" y="1040"/>
                </a:lnTo>
                <a:lnTo>
                  <a:pt x="823" y="1041"/>
                </a:lnTo>
                <a:lnTo>
                  <a:pt x="822" y="1040"/>
                </a:lnTo>
                <a:lnTo>
                  <a:pt x="822" y="1040"/>
                </a:lnTo>
                <a:close/>
                <a:moveTo>
                  <a:pt x="839" y="1040"/>
                </a:moveTo>
                <a:lnTo>
                  <a:pt x="834" y="1042"/>
                </a:lnTo>
                <a:lnTo>
                  <a:pt x="831" y="1043"/>
                </a:lnTo>
                <a:lnTo>
                  <a:pt x="826" y="1043"/>
                </a:lnTo>
                <a:lnTo>
                  <a:pt x="822" y="1043"/>
                </a:lnTo>
                <a:lnTo>
                  <a:pt x="822" y="1043"/>
                </a:lnTo>
                <a:lnTo>
                  <a:pt x="826" y="1043"/>
                </a:lnTo>
                <a:lnTo>
                  <a:pt x="831" y="1043"/>
                </a:lnTo>
                <a:lnTo>
                  <a:pt x="834" y="1042"/>
                </a:lnTo>
                <a:lnTo>
                  <a:pt x="839" y="1040"/>
                </a:lnTo>
                <a:close/>
                <a:moveTo>
                  <a:pt x="826" y="804"/>
                </a:moveTo>
                <a:lnTo>
                  <a:pt x="826" y="804"/>
                </a:lnTo>
                <a:lnTo>
                  <a:pt x="827" y="804"/>
                </a:lnTo>
                <a:lnTo>
                  <a:pt x="826" y="804"/>
                </a:lnTo>
                <a:lnTo>
                  <a:pt x="826" y="804"/>
                </a:lnTo>
                <a:close/>
                <a:moveTo>
                  <a:pt x="827" y="841"/>
                </a:moveTo>
                <a:lnTo>
                  <a:pt x="826" y="841"/>
                </a:lnTo>
                <a:lnTo>
                  <a:pt x="824" y="841"/>
                </a:lnTo>
                <a:lnTo>
                  <a:pt x="823" y="843"/>
                </a:lnTo>
                <a:lnTo>
                  <a:pt x="822" y="845"/>
                </a:lnTo>
                <a:lnTo>
                  <a:pt x="817" y="845"/>
                </a:lnTo>
                <a:lnTo>
                  <a:pt x="812" y="845"/>
                </a:lnTo>
                <a:lnTo>
                  <a:pt x="817" y="845"/>
                </a:lnTo>
                <a:lnTo>
                  <a:pt x="822" y="845"/>
                </a:lnTo>
                <a:lnTo>
                  <a:pt x="823" y="843"/>
                </a:lnTo>
                <a:lnTo>
                  <a:pt x="824" y="841"/>
                </a:lnTo>
                <a:lnTo>
                  <a:pt x="826" y="841"/>
                </a:lnTo>
                <a:lnTo>
                  <a:pt x="827" y="841"/>
                </a:lnTo>
                <a:close/>
                <a:moveTo>
                  <a:pt x="809" y="804"/>
                </a:moveTo>
                <a:lnTo>
                  <a:pt x="810" y="802"/>
                </a:lnTo>
                <a:lnTo>
                  <a:pt x="812" y="801"/>
                </a:lnTo>
                <a:lnTo>
                  <a:pt x="812" y="801"/>
                </a:lnTo>
                <a:lnTo>
                  <a:pt x="812" y="799"/>
                </a:lnTo>
                <a:lnTo>
                  <a:pt x="812" y="801"/>
                </a:lnTo>
                <a:lnTo>
                  <a:pt x="812" y="801"/>
                </a:lnTo>
                <a:lnTo>
                  <a:pt x="810" y="802"/>
                </a:lnTo>
                <a:lnTo>
                  <a:pt x="809" y="804"/>
                </a:lnTo>
                <a:close/>
                <a:moveTo>
                  <a:pt x="801" y="801"/>
                </a:moveTo>
                <a:lnTo>
                  <a:pt x="802" y="798"/>
                </a:lnTo>
                <a:lnTo>
                  <a:pt x="802" y="795"/>
                </a:lnTo>
                <a:lnTo>
                  <a:pt x="802" y="794"/>
                </a:lnTo>
                <a:lnTo>
                  <a:pt x="803" y="792"/>
                </a:lnTo>
                <a:lnTo>
                  <a:pt x="802" y="794"/>
                </a:lnTo>
                <a:lnTo>
                  <a:pt x="802" y="795"/>
                </a:lnTo>
                <a:lnTo>
                  <a:pt x="802" y="798"/>
                </a:lnTo>
                <a:lnTo>
                  <a:pt x="801" y="801"/>
                </a:lnTo>
                <a:close/>
                <a:moveTo>
                  <a:pt x="803" y="861"/>
                </a:moveTo>
                <a:lnTo>
                  <a:pt x="809" y="861"/>
                </a:lnTo>
                <a:lnTo>
                  <a:pt x="813" y="861"/>
                </a:lnTo>
                <a:lnTo>
                  <a:pt x="809" y="861"/>
                </a:lnTo>
                <a:lnTo>
                  <a:pt x="803" y="861"/>
                </a:lnTo>
                <a:lnTo>
                  <a:pt x="803" y="865"/>
                </a:lnTo>
                <a:lnTo>
                  <a:pt x="801" y="867"/>
                </a:lnTo>
                <a:lnTo>
                  <a:pt x="803" y="865"/>
                </a:lnTo>
                <a:lnTo>
                  <a:pt x="803" y="861"/>
                </a:lnTo>
                <a:close/>
                <a:moveTo>
                  <a:pt x="818" y="704"/>
                </a:moveTo>
                <a:lnTo>
                  <a:pt x="819" y="704"/>
                </a:lnTo>
                <a:lnTo>
                  <a:pt x="820" y="705"/>
                </a:lnTo>
                <a:lnTo>
                  <a:pt x="819" y="706"/>
                </a:lnTo>
                <a:lnTo>
                  <a:pt x="818" y="707"/>
                </a:lnTo>
                <a:lnTo>
                  <a:pt x="818" y="707"/>
                </a:lnTo>
                <a:lnTo>
                  <a:pt x="818" y="708"/>
                </a:lnTo>
                <a:lnTo>
                  <a:pt x="818" y="707"/>
                </a:lnTo>
                <a:lnTo>
                  <a:pt x="818" y="707"/>
                </a:lnTo>
                <a:lnTo>
                  <a:pt x="817" y="706"/>
                </a:lnTo>
                <a:lnTo>
                  <a:pt x="818" y="704"/>
                </a:lnTo>
                <a:close/>
                <a:moveTo>
                  <a:pt x="962" y="659"/>
                </a:moveTo>
                <a:lnTo>
                  <a:pt x="965" y="657"/>
                </a:lnTo>
                <a:lnTo>
                  <a:pt x="970" y="655"/>
                </a:lnTo>
                <a:lnTo>
                  <a:pt x="965" y="657"/>
                </a:lnTo>
                <a:lnTo>
                  <a:pt x="962" y="659"/>
                </a:lnTo>
                <a:lnTo>
                  <a:pt x="958" y="659"/>
                </a:lnTo>
                <a:lnTo>
                  <a:pt x="956" y="661"/>
                </a:lnTo>
                <a:lnTo>
                  <a:pt x="958" y="659"/>
                </a:lnTo>
                <a:lnTo>
                  <a:pt x="962" y="659"/>
                </a:lnTo>
                <a:close/>
                <a:moveTo>
                  <a:pt x="895" y="1159"/>
                </a:moveTo>
                <a:lnTo>
                  <a:pt x="899" y="1160"/>
                </a:lnTo>
                <a:lnTo>
                  <a:pt x="901" y="1161"/>
                </a:lnTo>
                <a:lnTo>
                  <a:pt x="899" y="1160"/>
                </a:lnTo>
                <a:lnTo>
                  <a:pt x="895" y="1159"/>
                </a:lnTo>
                <a:lnTo>
                  <a:pt x="895" y="1159"/>
                </a:lnTo>
                <a:close/>
                <a:moveTo>
                  <a:pt x="915" y="1197"/>
                </a:moveTo>
                <a:lnTo>
                  <a:pt x="915" y="1200"/>
                </a:lnTo>
                <a:lnTo>
                  <a:pt x="915" y="1201"/>
                </a:lnTo>
                <a:lnTo>
                  <a:pt x="915" y="1200"/>
                </a:lnTo>
                <a:lnTo>
                  <a:pt x="915" y="1197"/>
                </a:lnTo>
                <a:close/>
                <a:moveTo>
                  <a:pt x="589" y="1120"/>
                </a:moveTo>
                <a:lnTo>
                  <a:pt x="589" y="1120"/>
                </a:lnTo>
                <a:lnTo>
                  <a:pt x="587" y="1119"/>
                </a:lnTo>
                <a:lnTo>
                  <a:pt x="587" y="1118"/>
                </a:lnTo>
                <a:lnTo>
                  <a:pt x="587" y="1119"/>
                </a:lnTo>
                <a:lnTo>
                  <a:pt x="589" y="1120"/>
                </a:lnTo>
                <a:lnTo>
                  <a:pt x="589" y="1120"/>
                </a:lnTo>
                <a:lnTo>
                  <a:pt x="589" y="1120"/>
                </a:lnTo>
                <a:lnTo>
                  <a:pt x="590" y="1124"/>
                </a:lnTo>
                <a:lnTo>
                  <a:pt x="592" y="1126"/>
                </a:lnTo>
                <a:lnTo>
                  <a:pt x="590" y="1124"/>
                </a:lnTo>
                <a:lnTo>
                  <a:pt x="589" y="1120"/>
                </a:lnTo>
                <a:close/>
                <a:moveTo>
                  <a:pt x="584" y="1116"/>
                </a:moveTo>
                <a:lnTo>
                  <a:pt x="582" y="1114"/>
                </a:lnTo>
                <a:lnTo>
                  <a:pt x="582" y="1112"/>
                </a:lnTo>
                <a:lnTo>
                  <a:pt x="582" y="1114"/>
                </a:lnTo>
                <a:lnTo>
                  <a:pt x="584" y="1116"/>
                </a:lnTo>
                <a:lnTo>
                  <a:pt x="585" y="1117"/>
                </a:lnTo>
                <a:lnTo>
                  <a:pt x="585" y="1117"/>
                </a:lnTo>
                <a:lnTo>
                  <a:pt x="585" y="1117"/>
                </a:lnTo>
                <a:lnTo>
                  <a:pt x="584" y="1116"/>
                </a:lnTo>
                <a:close/>
                <a:moveTo>
                  <a:pt x="581" y="1158"/>
                </a:moveTo>
                <a:lnTo>
                  <a:pt x="581" y="1158"/>
                </a:lnTo>
                <a:lnTo>
                  <a:pt x="580" y="1156"/>
                </a:lnTo>
                <a:lnTo>
                  <a:pt x="581" y="1156"/>
                </a:lnTo>
                <a:lnTo>
                  <a:pt x="581" y="1158"/>
                </a:lnTo>
                <a:lnTo>
                  <a:pt x="581" y="1158"/>
                </a:lnTo>
                <a:lnTo>
                  <a:pt x="581" y="1158"/>
                </a:lnTo>
                <a:close/>
                <a:moveTo>
                  <a:pt x="585" y="1079"/>
                </a:moveTo>
                <a:lnTo>
                  <a:pt x="585" y="1079"/>
                </a:lnTo>
                <a:lnTo>
                  <a:pt x="585" y="1081"/>
                </a:lnTo>
                <a:lnTo>
                  <a:pt x="585" y="1081"/>
                </a:lnTo>
                <a:lnTo>
                  <a:pt x="585" y="1079"/>
                </a:lnTo>
                <a:lnTo>
                  <a:pt x="585" y="1079"/>
                </a:lnTo>
                <a:close/>
                <a:moveTo>
                  <a:pt x="553" y="1051"/>
                </a:moveTo>
                <a:lnTo>
                  <a:pt x="550" y="1049"/>
                </a:lnTo>
                <a:lnTo>
                  <a:pt x="548" y="1048"/>
                </a:lnTo>
                <a:lnTo>
                  <a:pt x="547" y="1044"/>
                </a:lnTo>
                <a:lnTo>
                  <a:pt x="546" y="1042"/>
                </a:lnTo>
                <a:lnTo>
                  <a:pt x="547" y="1044"/>
                </a:lnTo>
                <a:lnTo>
                  <a:pt x="548" y="1048"/>
                </a:lnTo>
                <a:lnTo>
                  <a:pt x="550" y="1049"/>
                </a:lnTo>
                <a:lnTo>
                  <a:pt x="553" y="1051"/>
                </a:lnTo>
                <a:lnTo>
                  <a:pt x="553" y="1053"/>
                </a:lnTo>
                <a:lnTo>
                  <a:pt x="553" y="1054"/>
                </a:lnTo>
                <a:lnTo>
                  <a:pt x="553" y="1053"/>
                </a:lnTo>
                <a:lnTo>
                  <a:pt x="553" y="1051"/>
                </a:lnTo>
                <a:close/>
                <a:moveTo>
                  <a:pt x="540" y="998"/>
                </a:moveTo>
                <a:lnTo>
                  <a:pt x="539" y="998"/>
                </a:lnTo>
                <a:lnTo>
                  <a:pt x="537" y="997"/>
                </a:lnTo>
                <a:lnTo>
                  <a:pt x="539" y="998"/>
                </a:lnTo>
                <a:lnTo>
                  <a:pt x="540" y="998"/>
                </a:lnTo>
                <a:close/>
                <a:moveTo>
                  <a:pt x="497" y="795"/>
                </a:moveTo>
                <a:lnTo>
                  <a:pt x="492" y="794"/>
                </a:lnTo>
                <a:lnTo>
                  <a:pt x="487" y="792"/>
                </a:lnTo>
                <a:lnTo>
                  <a:pt x="480" y="788"/>
                </a:lnTo>
                <a:lnTo>
                  <a:pt x="472" y="785"/>
                </a:lnTo>
                <a:lnTo>
                  <a:pt x="470" y="785"/>
                </a:lnTo>
                <a:lnTo>
                  <a:pt x="467" y="783"/>
                </a:lnTo>
                <a:lnTo>
                  <a:pt x="467" y="781"/>
                </a:lnTo>
                <a:lnTo>
                  <a:pt x="467" y="778"/>
                </a:lnTo>
                <a:lnTo>
                  <a:pt x="468" y="775"/>
                </a:lnTo>
                <a:lnTo>
                  <a:pt x="471" y="775"/>
                </a:lnTo>
                <a:lnTo>
                  <a:pt x="472" y="775"/>
                </a:lnTo>
                <a:lnTo>
                  <a:pt x="474" y="776"/>
                </a:lnTo>
                <a:lnTo>
                  <a:pt x="486" y="781"/>
                </a:lnTo>
                <a:lnTo>
                  <a:pt x="497" y="787"/>
                </a:lnTo>
                <a:lnTo>
                  <a:pt x="499" y="789"/>
                </a:lnTo>
                <a:lnTo>
                  <a:pt x="500" y="791"/>
                </a:lnTo>
                <a:lnTo>
                  <a:pt x="500" y="794"/>
                </a:lnTo>
                <a:lnTo>
                  <a:pt x="499" y="795"/>
                </a:lnTo>
                <a:lnTo>
                  <a:pt x="498" y="795"/>
                </a:lnTo>
                <a:lnTo>
                  <a:pt x="497" y="795"/>
                </a:lnTo>
                <a:close/>
                <a:moveTo>
                  <a:pt x="729" y="539"/>
                </a:moveTo>
                <a:lnTo>
                  <a:pt x="729" y="538"/>
                </a:lnTo>
                <a:lnTo>
                  <a:pt x="729" y="537"/>
                </a:lnTo>
                <a:lnTo>
                  <a:pt x="729" y="538"/>
                </a:lnTo>
                <a:lnTo>
                  <a:pt x="729" y="539"/>
                </a:lnTo>
                <a:close/>
                <a:moveTo>
                  <a:pt x="735" y="561"/>
                </a:moveTo>
                <a:lnTo>
                  <a:pt x="734" y="559"/>
                </a:lnTo>
                <a:lnTo>
                  <a:pt x="734" y="557"/>
                </a:lnTo>
                <a:lnTo>
                  <a:pt x="734" y="559"/>
                </a:lnTo>
                <a:lnTo>
                  <a:pt x="735" y="561"/>
                </a:lnTo>
                <a:close/>
                <a:moveTo>
                  <a:pt x="757" y="541"/>
                </a:moveTo>
                <a:lnTo>
                  <a:pt x="757" y="543"/>
                </a:lnTo>
                <a:lnTo>
                  <a:pt x="756" y="543"/>
                </a:lnTo>
                <a:lnTo>
                  <a:pt x="757" y="543"/>
                </a:lnTo>
                <a:lnTo>
                  <a:pt x="757" y="541"/>
                </a:lnTo>
                <a:close/>
                <a:moveTo>
                  <a:pt x="816" y="601"/>
                </a:moveTo>
                <a:lnTo>
                  <a:pt x="810" y="603"/>
                </a:lnTo>
                <a:lnTo>
                  <a:pt x="806" y="608"/>
                </a:lnTo>
                <a:lnTo>
                  <a:pt x="806" y="608"/>
                </a:lnTo>
                <a:lnTo>
                  <a:pt x="808" y="608"/>
                </a:lnTo>
                <a:lnTo>
                  <a:pt x="806" y="608"/>
                </a:lnTo>
                <a:lnTo>
                  <a:pt x="806" y="608"/>
                </a:lnTo>
                <a:lnTo>
                  <a:pt x="810" y="603"/>
                </a:lnTo>
                <a:lnTo>
                  <a:pt x="816" y="601"/>
                </a:lnTo>
                <a:close/>
                <a:moveTo>
                  <a:pt x="297" y="641"/>
                </a:moveTo>
                <a:lnTo>
                  <a:pt x="297" y="641"/>
                </a:lnTo>
                <a:lnTo>
                  <a:pt x="298" y="641"/>
                </a:lnTo>
                <a:lnTo>
                  <a:pt x="298" y="641"/>
                </a:lnTo>
                <a:lnTo>
                  <a:pt x="297" y="641"/>
                </a:lnTo>
                <a:close/>
                <a:moveTo>
                  <a:pt x="635" y="476"/>
                </a:moveTo>
                <a:lnTo>
                  <a:pt x="635" y="476"/>
                </a:lnTo>
                <a:lnTo>
                  <a:pt x="635" y="476"/>
                </a:lnTo>
                <a:lnTo>
                  <a:pt x="635" y="476"/>
                </a:lnTo>
                <a:lnTo>
                  <a:pt x="635" y="476"/>
                </a:lnTo>
                <a:lnTo>
                  <a:pt x="635" y="477"/>
                </a:lnTo>
                <a:lnTo>
                  <a:pt x="635" y="477"/>
                </a:lnTo>
                <a:lnTo>
                  <a:pt x="639" y="477"/>
                </a:lnTo>
                <a:lnTo>
                  <a:pt x="644" y="477"/>
                </a:lnTo>
                <a:lnTo>
                  <a:pt x="650" y="473"/>
                </a:lnTo>
                <a:lnTo>
                  <a:pt x="658" y="470"/>
                </a:lnTo>
                <a:lnTo>
                  <a:pt x="664" y="470"/>
                </a:lnTo>
                <a:lnTo>
                  <a:pt x="671" y="473"/>
                </a:lnTo>
                <a:lnTo>
                  <a:pt x="688" y="481"/>
                </a:lnTo>
                <a:lnTo>
                  <a:pt x="706" y="489"/>
                </a:lnTo>
                <a:lnTo>
                  <a:pt x="725" y="497"/>
                </a:lnTo>
                <a:lnTo>
                  <a:pt x="743" y="504"/>
                </a:lnTo>
                <a:lnTo>
                  <a:pt x="757" y="509"/>
                </a:lnTo>
                <a:lnTo>
                  <a:pt x="771" y="513"/>
                </a:lnTo>
                <a:lnTo>
                  <a:pt x="784" y="519"/>
                </a:lnTo>
                <a:lnTo>
                  <a:pt x="798" y="524"/>
                </a:lnTo>
                <a:lnTo>
                  <a:pt x="808" y="530"/>
                </a:lnTo>
                <a:lnTo>
                  <a:pt x="817" y="533"/>
                </a:lnTo>
                <a:lnTo>
                  <a:pt x="813" y="529"/>
                </a:lnTo>
                <a:lnTo>
                  <a:pt x="809" y="526"/>
                </a:lnTo>
                <a:lnTo>
                  <a:pt x="804" y="524"/>
                </a:lnTo>
                <a:lnTo>
                  <a:pt x="798" y="523"/>
                </a:lnTo>
                <a:lnTo>
                  <a:pt x="797" y="522"/>
                </a:lnTo>
                <a:lnTo>
                  <a:pt x="797" y="519"/>
                </a:lnTo>
                <a:lnTo>
                  <a:pt x="796" y="517"/>
                </a:lnTo>
                <a:lnTo>
                  <a:pt x="795" y="515"/>
                </a:lnTo>
                <a:lnTo>
                  <a:pt x="794" y="515"/>
                </a:lnTo>
                <a:lnTo>
                  <a:pt x="794" y="513"/>
                </a:lnTo>
                <a:lnTo>
                  <a:pt x="794" y="512"/>
                </a:lnTo>
                <a:lnTo>
                  <a:pt x="794" y="512"/>
                </a:lnTo>
                <a:lnTo>
                  <a:pt x="795" y="498"/>
                </a:lnTo>
                <a:lnTo>
                  <a:pt x="797" y="484"/>
                </a:lnTo>
                <a:lnTo>
                  <a:pt x="799" y="474"/>
                </a:lnTo>
                <a:lnTo>
                  <a:pt x="803" y="464"/>
                </a:lnTo>
                <a:lnTo>
                  <a:pt x="806" y="460"/>
                </a:lnTo>
                <a:lnTo>
                  <a:pt x="811" y="456"/>
                </a:lnTo>
                <a:lnTo>
                  <a:pt x="816" y="454"/>
                </a:lnTo>
                <a:lnTo>
                  <a:pt x="822" y="452"/>
                </a:lnTo>
                <a:lnTo>
                  <a:pt x="827" y="449"/>
                </a:lnTo>
                <a:lnTo>
                  <a:pt x="833" y="447"/>
                </a:lnTo>
                <a:lnTo>
                  <a:pt x="838" y="443"/>
                </a:lnTo>
                <a:lnTo>
                  <a:pt x="844" y="440"/>
                </a:lnTo>
                <a:lnTo>
                  <a:pt x="849" y="436"/>
                </a:lnTo>
                <a:lnTo>
                  <a:pt x="852" y="431"/>
                </a:lnTo>
                <a:lnTo>
                  <a:pt x="852" y="431"/>
                </a:lnTo>
                <a:lnTo>
                  <a:pt x="853" y="429"/>
                </a:lnTo>
                <a:lnTo>
                  <a:pt x="864" y="420"/>
                </a:lnTo>
                <a:lnTo>
                  <a:pt x="874" y="408"/>
                </a:lnTo>
                <a:lnTo>
                  <a:pt x="879" y="404"/>
                </a:lnTo>
                <a:lnTo>
                  <a:pt x="882" y="398"/>
                </a:lnTo>
                <a:lnTo>
                  <a:pt x="889" y="384"/>
                </a:lnTo>
                <a:lnTo>
                  <a:pt x="896" y="371"/>
                </a:lnTo>
                <a:lnTo>
                  <a:pt x="905" y="358"/>
                </a:lnTo>
                <a:lnTo>
                  <a:pt x="913" y="345"/>
                </a:lnTo>
                <a:lnTo>
                  <a:pt x="918" y="334"/>
                </a:lnTo>
                <a:lnTo>
                  <a:pt x="921" y="322"/>
                </a:lnTo>
                <a:lnTo>
                  <a:pt x="922" y="309"/>
                </a:lnTo>
                <a:lnTo>
                  <a:pt x="923" y="298"/>
                </a:lnTo>
                <a:lnTo>
                  <a:pt x="923" y="288"/>
                </a:lnTo>
                <a:lnTo>
                  <a:pt x="922" y="278"/>
                </a:lnTo>
                <a:lnTo>
                  <a:pt x="920" y="267"/>
                </a:lnTo>
                <a:lnTo>
                  <a:pt x="919" y="258"/>
                </a:lnTo>
                <a:lnTo>
                  <a:pt x="919" y="256"/>
                </a:lnTo>
                <a:lnTo>
                  <a:pt x="916" y="253"/>
                </a:lnTo>
                <a:lnTo>
                  <a:pt x="916" y="253"/>
                </a:lnTo>
                <a:lnTo>
                  <a:pt x="915" y="247"/>
                </a:lnTo>
                <a:lnTo>
                  <a:pt x="915" y="242"/>
                </a:lnTo>
                <a:lnTo>
                  <a:pt x="914" y="232"/>
                </a:lnTo>
                <a:lnTo>
                  <a:pt x="912" y="224"/>
                </a:lnTo>
                <a:lnTo>
                  <a:pt x="908" y="216"/>
                </a:lnTo>
                <a:lnTo>
                  <a:pt x="902" y="209"/>
                </a:lnTo>
                <a:lnTo>
                  <a:pt x="899" y="205"/>
                </a:lnTo>
                <a:lnTo>
                  <a:pt x="895" y="201"/>
                </a:lnTo>
                <a:lnTo>
                  <a:pt x="891" y="194"/>
                </a:lnTo>
                <a:lnTo>
                  <a:pt x="885" y="187"/>
                </a:lnTo>
                <a:lnTo>
                  <a:pt x="879" y="180"/>
                </a:lnTo>
                <a:lnTo>
                  <a:pt x="872" y="174"/>
                </a:lnTo>
                <a:lnTo>
                  <a:pt x="864" y="167"/>
                </a:lnTo>
                <a:lnTo>
                  <a:pt x="854" y="162"/>
                </a:lnTo>
                <a:lnTo>
                  <a:pt x="844" y="159"/>
                </a:lnTo>
                <a:lnTo>
                  <a:pt x="833" y="158"/>
                </a:lnTo>
                <a:lnTo>
                  <a:pt x="831" y="158"/>
                </a:lnTo>
                <a:lnTo>
                  <a:pt x="829" y="156"/>
                </a:lnTo>
                <a:lnTo>
                  <a:pt x="826" y="156"/>
                </a:lnTo>
                <a:lnTo>
                  <a:pt x="825" y="154"/>
                </a:lnTo>
                <a:lnTo>
                  <a:pt x="825" y="154"/>
                </a:lnTo>
                <a:lnTo>
                  <a:pt x="825" y="154"/>
                </a:lnTo>
                <a:lnTo>
                  <a:pt x="825" y="153"/>
                </a:lnTo>
                <a:lnTo>
                  <a:pt x="825" y="153"/>
                </a:lnTo>
                <a:lnTo>
                  <a:pt x="825" y="154"/>
                </a:lnTo>
                <a:lnTo>
                  <a:pt x="825" y="154"/>
                </a:lnTo>
                <a:lnTo>
                  <a:pt x="822" y="154"/>
                </a:lnTo>
                <a:lnTo>
                  <a:pt x="819" y="153"/>
                </a:lnTo>
                <a:lnTo>
                  <a:pt x="817" y="152"/>
                </a:lnTo>
                <a:lnTo>
                  <a:pt x="815" y="149"/>
                </a:lnTo>
                <a:lnTo>
                  <a:pt x="813" y="147"/>
                </a:lnTo>
                <a:lnTo>
                  <a:pt x="811" y="146"/>
                </a:lnTo>
                <a:lnTo>
                  <a:pt x="809" y="146"/>
                </a:lnTo>
                <a:lnTo>
                  <a:pt x="806" y="147"/>
                </a:lnTo>
                <a:lnTo>
                  <a:pt x="806" y="148"/>
                </a:lnTo>
                <a:lnTo>
                  <a:pt x="806" y="148"/>
                </a:lnTo>
                <a:lnTo>
                  <a:pt x="806" y="148"/>
                </a:lnTo>
                <a:lnTo>
                  <a:pt x="806" y="147"/>
                </a:lnTo>
                <a:lnTo>
                  <a:pt x="806" y="147"/>
                </a:lnTo>
                <a:lnTo>
                  <a:pt x="806" y="147"/>
                </a:lnTo>
                <a:lnTo>
                  <a:pt x="805" y="147"/>
                </a:lnTo>
                <a:lnTo>
                  <a:pt x="805" y="145"/>
                </a:lnTo>
                <a:lnTo>
                  <a:pt x="805" y="142"/>
                </a:lnTo>
                <a:lnTo>
                  <a:pt x="806" y="141"/>
                </a:lnTo>
                <a:lnTo>
                  <a:pt x="809" y="140"/>
                </a:lnTo>
                <a:lnTo>
                  <a:pt x="805" y="140"/>
                </a:lnTo>
                <a:lnTo>
                  <a:pt x="803" y="139"/>
                </a:lnTo>
                <a:lnTo>
                  <a:pt x="799" y="139"/>
                </a:lnTo>
                <a:lnTo>
                  <a:pt x="797" y="140"/>
                </a:lnTo>
                <a:lnTo>
                  <a:pt x="795" y="140"/>
                </a:lnTo>
                <a:lnTo>
                  <a:pt x="792" y="141"/>
                </a:lnTo>
                <a:lnTo>
                  <a:pt x="790" y="141"/>
                </a:lnTo>
                <a:lnTo>
                  <a:pt x="787" y="141"/>
                </a:lnTo>
                <a:lnTo>
                  <a:pt x="776" y="146"/>
                </a:lnTo>
                <a:lnTo>
                  <a:pt x="767" y="151"/>
                </a:lnTo>
                <a:lnTo>
                  <a:pt x="756" y="155"/>
                </a:lnTo>
                <a:lnTo>
                  <a:pt x="747" y="161"/>
                </a:lnTo>
                <a:lnTo>
                  <a:pt x="740" y="166"/>
                </a:lnTo>
                <a:lnTo>
                  <a:pt x="733" y="172"/>
                </a:lnTo>
                <a:lnTo>
                  <a:pt x="728" y="179"/>
                </a:lnTo>
                <a:lnTo>
                  <a:pt x="725" y="186"/>
                </a:lnTo>
                <a:lnTo>
                  <a:pt x="722" y="190"/>
                </a:lnTo>
                <a:lnTo>
                  <a:pt x="720" y="195"/>
                </a:lnTo>
                <a:lnTo>
                  <a:pt x="720" y="196"/>
                </a:lnTo>
                <a:lnTo>
                  <a:pt x="720" y="197"/>
                </a:lnTo>
                <a:lnTo>
                  <a:pt x="723" y="197"/>
                </a:lnTo>
                <a:lnTo>
                  <a:pt x="728" y="197"/>
                </a:lnTo>
                <a:lnTo>
                  <a:pt x="730" y="197"/>
                </a:lnTo>
                <a:lnTo>
                  <a:pt x="733" y="198"/>
                </a:lnTo>
                <a:lnTo>
                  <a:pt x="730" y="197"/>
                </a:lnTo>
                <a:lnTo>
                  <a:pt x="728" y="197"/>
                </a:lnTo>
                <a:lnTo>
                  <a:pt x="723" y="197"/>
                </a:lnTo>
                <a:lnTo>
                  <a:pt x="720" y="197"/>
                </a:lnTo>
                <a:lnTo>
                  <a:pt x="720" y="197"/>
                </a:lnTo>
                <a:lnTo>
                  <a:pt x="720" y="196"/>
                </a:lnTo>
                <a:lnTo>
                  <a:pt x="720" y="195"/>
                </a:lnTo>
                <a:lnTo>
                  <a:pt x="718" y="196"/>
                </a:lnTo>
                <a:lnTo>
                  <a:pt x="715" y="198"/>
                </a:lnTo>
                <a:lnTo>
                  <a:pt x="713" y="200"/>
                </a:lnTo>
                <a:lnTo>
                  <a:pt x="711" y="202"/>
                </a:lnTo>
                <a:lnTo>
                  <a:pt x="712" y="204"/>
                </a:lnTo>
                <a:lnTo>
                  <a:pt x="713" y="204"/>
                </a:lnTo>
                <a:lnTo>
                  <a:pt x="714" y="204"/>
                </a:lnTo>
                <a:lnTo>
                  <a:pt x="715" y="204"/>
                </a:lnTo>
                <a:lnTo>
                  <a:pt x="718" y="205"/>
                </a:lnTo>
                <a:lnTo>
                  <a:pt x="719" y="209"/>
                </a:lnTo>
                <a:lnTo>
                  <a:pt x="718" y="210"/>
                </a:lnTo>
                <a:lnTo>
                  <a:pt x="714" y="210"/>
                </a:lnTo>
                <a:lnTo>
                  <a:pt x="711" y="211"/>
                </a:lnTo>
                <a:lnTo>
                  <a:pt x="708" y="212"/>
                </a:lnTo>
                <a:lnTo>
                  <a:pt x="706" y="215"/>
                </a:lnTo>
                <a:lnTo>
                  <a:pt x="704" y="218"/>
                </a:lnTo>
                <a:lnTo>
                  <a:pt x="698" y="230"/>
                </a:lnTo>
                <a:lnTo>
                  <a:pt x="691" y="242"/>
                </a:lnTo>
                <a:lnTo>
                  <a:pt x="684" y="245"/>
                </a:lnTo>
                <a:lnTo>
                  <a:pt x="677" y="250"/>
                </a:lnTo>
                <a:lnTo>
                  <a:pt x="674" y="252"/>
                </a:lnTo>
                <a:lnTo>
                  <a:pt x="672" y="254"/>
                </a:lnTo>
                <a:lnTo>
                  <a:pt x="671" y="259"/>
                </a:lnTo>
                <a:lnTo>
                  <a:pt x="670" y="264"/>
                </a:lnTo>
                <a:lnTo>
                  <a:pt x="668" y="272"/>
                </a:lnTo>
                <a:lnTo>
                  <a:pt x="665" y="280"/>
                </a:lnTo>
                <a:lnTo>
                  <a:pt x="661" y="287"/>
                </a:lnTo>
                <a:lnTo>
                  <a:pt x="656" y="294"/>
                </a:lnTo>
                <a:lnTo>
                  <a:pt x="649" y="303"/>
                </a:lnTo>
                <a:lnTo>
                  <a:pt x="644" y="313"/>
                </a:lnTo>
                <a:lnTo>
                  <a:pt x="640" y="323"/>
                </a:lnTo>
                <a:lnTo>
                  <a:pt x="640" y="335"/>
                </a:lnTo>
                <a:lnTo>
                  <a:pt x="639" y="335"/>
                </a:lnTo>
                <a:lnTo>
                  <a:pt x="639" y="336"/>
                </a:lnTo>
                <a:lnTo>
                  <a:pt x="637" y="337"/>
                </a:lnTo>
                <a:lnTo>
                  <a:pt x="636" y="340"/>
                </a:lnTo>
                <a:lnTo>
                  <a:pt x="636" y="342"/>
                </a:lnTo>
                <a:lnTo>
                  <a:pt x="635" y="344"/>
                </a:lnTo>
                <a:lnTo>
                  <a:pt x="632" y="350"/>
                </a:lnTo>
                <a:lnTo>
                  <a:pt x="630" y="357"/>
                </a:lnTo>
                <a:lnTo>
                  <a:pt x="629" y="369"/>
                </a:lnTo>
                <a:lnTo>
                  <a:pt x="627" y="382"/>
                </a:lnTo>
                <a:lnTo>
                  <a:pt x="626" y="393"/>
                </a:lnTo>
                <a:lnTo>
                  <a:pt x="625" y="405"/>
                </a:lnTo>
                <a:lnTo>
                  <a:pt x="625" y="407"/>
                </a:lnTo>
                <a:lnTo>
                  <a:pt x="625" y="408"/>
                </a:lnTo>
                <a:lnTo>
                  <a:pt x="625" y="408"/>
                </a:lnTo>
                <a:lnTo>
                  <a:pt x="625" y="408"/>
                </a:lnTo>
                <a:lnTo>
                  <a:pt x="625" y="410"/>
                </a:lnTo>
                <a:lnTo>
                  <a:pt x="625" y="410"/>
                </a:lnTo>
                <a:lnTo>
                  <a:pt x="625" y="414"/>
                </a:lnTo>
                <a:lnTo>
                  <a:pt x="626" y="418"/>
                </a:lnTo>
                <a:lnTo>
                  <a:pt x="629" y="421"/>
                </a:lnTo>
                <a:lnTo>
                  <a:pt x="630" y="425"/>
                </a:lnTo>
                <a:lnTo>
                  <a:pt x="631" y="428"/>
                </a:lnTo>
                <a:lnTo>
                  <a:pt x="632" y="431"/>
                </a:lnTo>
                <a:lnTo>
                  <a:pt x="635" y="433"/>
                </a:lnTo>
                <a:lnTo>
                  <a:pt x="638" y="434"/>
                </a:lnTo>
                <a:lnTo>
                  <a:pt x="644" y="439"/>
                </a:lnTo>
                <a:lnTo>
                  <a:pt x="649" y="445"/>
                </a:lnTo>
                <a:lnTo>
                  <a:pt x="651" y="438"/>
                </a:lnTo>
                <a:lnTo>
                  <a:pt x="651" y="429"/>
                </a:lnTo>
                <a:lnTo>
                  <a:pt x="651" y="428"/>
                </a:lnTo>
                <a:lnTo>
                  <a:pt x="651" y="427"/>
                </a:lnTo>
                <a:lnTo>
                  <a:pt x="650" y="424"/>
                </a:lnTo>
                <a:lnTo>
                  <a:pt x="650" y="420"/>
                </a:lnTo>
                <a:lnTo>
                  <a:pt x="651" y="415"/>
                </a:lnTo>
                <a:lnTo>
                  <a:pt x="652" y="411"/>
                </a:lnTo>
                <a:lnTo>
                  <a:pt x="652" y="408"/>
                </a:lnTo>
                <a:lnTo>
                  <a:pt x="654" y="407"/>
                </a:lnTo>
                <a:lnTo>
                  <a:pt x="659" y="405"/>
                </a:lnTo>
                <a:lnTo>
                  <a:pt x="661" y="403"/>
                </a:lnTo>
                <a:lnTo>
                  <a:pt x="661" y="398"/>
                </a:lnTo>
                <a:lnTo>
                  <a:pt x="660" y="393"/>
                </a:lnTo>
                <a:lnTo>
                  <a:pt x="658" y="396"/>
                </a:lnTo>
                <a:lnTo>
                  <a:pt x="657" y="398"/>
                </a:lnTo>
                <a:lnTo>
                  <a:pt x="657" y="399"/>
                </a:lnTo>
                <a:lnTo>
                  <a:pt x="657" y="401"/>
                </a:lnTo>
                <a:lnTo>
                  <a:pt x="657" y="403"/>
                </a:lnTo>
                <a:lnTo>
                  <a:pt x="654" y="403"/>
                </a:lnTo>
                <a:lnTo>
                  <a:pt x="652" y="400"/>
                </a:lnTo>
                <a:lnTo>
                  <a:pt x="652" y="397"/>
                </a:lnTo>
                <a:lnTo>
                  <a:pt x="653" y="391"/>
                </a:lnTo>
                <a:lnTo>
                  <a:pt x="654" y="386"/>
                </a:lnTo>
                <a:lnTo>
                  <a:pt x="652" y="377"/>
                </a:lnTo>
                <a:lnTo>
                  <a:pt x="652" y="368"/>
                </a:lnTo>
                <a:lnTo>
                  <a:pt x="652" y="368"/>
                </a:lnTo>
                <a:lnTo>
                  <a:pt x="652" y="368"/>
                </a:lnTo>
                <a:lnTo>
                  <a:pt x="652" y="368"/>
                </a:lnTo>
                <a:lnTo>
                  <a:pt x="652" y="368"/>
                </a:lnTo>
                <a:lnTo>
                  <a:pt x="654" y="368"/>
                </a:lnTo>
                <a:lnTo>
                  <a:pt x="656" y="366"/>
                </a:lnTo>
                <a:lnTo>
                  <a:pt x="659" y="366"/>
                </a:lnTo>
                <a:lnTo>
                  <a:pt x="661" y="368"/>
                </a:lnTo>
                <a:lnTo>
                  <a:pt x="665" y="371"/>
                </a:lnTo>
                <a:lnTo>
                  <a:pt x="668" y="371"/>
                </a:lnTo>
                <a:lnTo>
                  <a:pt x="672" y="370"/>
                </a:lnTo>
                <a:lnTo>
                  <a:pt x="675" y="369"/>
                </a:lnTo>
                <a:lnTo>
                  <a:pt x="678" y="365"/>
                </a:lnTo>
                <a:lnTo>
                  <a:pt x="681" y="362"/>
                </a:lnTo>
                <a:lnTo>
                  <a:pt x="682" y="358"/>
                </a:lnTo>
                <a:lnTo>
                  <a:pt x="684" y="354"/>
                </a:lnTo>
                <a:lnTo>
                  <a:pt x="688" y="340"/>
                </a:lnTo>
                <a:lnTo>
                  <a:pt x="693" y="327"/>
                </a:lnTo>
                <a:lnTo>
                  <a:pt x="694" y="324"/>
                </a:lnTo>
                <a:lnTo>
                  <a:pt x="694" y="324"/>
                </a:lnTo>
                <a:lnTo>
                  <a:pt x="695" y="324"/>
                </a:lnTo>
                <a:lnTo>
                  <a:pt x="698" y="324"/>
                </a:lnTo>
                <a:lnTo>
                  <a:pt x="698" y="328"/>
                </a:lnTo>
                <a:lnTo>
                  <a:pt x="698" y="331"/>
                </a:lnTo>
                <a:lnTo>
                  <a:pt x="695" y="338"/>
                </a:lnTo>
                <a:lnTo>
                  <a:pt x="695" y="345"/>
                </a:lnTo>
                <a:lnTo>
                  <a:pt x="695" y="347"/>
                </a:lnTo>
                <a:lnTo>
                  <a:pt x="694" y="348"/>
                </a:lnTo>
                <a:lnTo>
                  <a:pt x="692" y="354"/>
                </a:lnTo>
                <a:lnTo>
                  <a:pt x="691" y="359"/>
                </a:lnTo>
                <a:lnTo>
                  <a:pt x="691" y="359"/>
                </a:lnTo>
                <a:lnTo>
                  <a:pt x="691" y="361"/>
                </a:lnTo>
                <a:lnTo>
                  <a:pt x="689" y="363"/>
                </a:lnTo>
                <a:lnTo>
                  <a:pt x="689" y="365"/>
                </a:lnTo>
                <a:lnTo>
                  <a:pt x="689" y="376"/>
                </a:lnTo>
                <a:lnTo>
                  <a:pt x="689" y="386"/>
                </a:lnTo>
                <a:lnTo>
                  <a:pt x="689" y="392"/>
                </a:lnTo>
                <a:lnTo>
                  <a:pt x="689" y="397"/>
                </a:lnTo>
                <a:lnTo>
                  <a:pt x="689" y="401"/>
                </a:lnTo>
                <a:lnTo>
                  <a:pt x="691" y="406"/>
                </a:lnTo>
                <a:lnTo>
                  <a:pt x="684" y="418"/>
                </a:lnTo>
                <a:lnTo>
                  <a:pt x="679" y="429"/>
                </a:lnTo>
                <a:lnTo>
                  <a:pt x="678" y="431"/>
                </a:lnTo>
                <a:lnTo>
                  <a:pt x="675" y="432"/>
                </a:lnTo>
                <a:lnTo>
                  <a:pt x="673" y="433"/>
                </a:lnTo>
                <a:lnTo>
                  <a:pt x="671" y="431"/>
                </a:lnTo>
                <a:lnTo>
                  <a:pt x="667" y="428"/>
                </a:lnTo>
                <a:lnTo>
                  <a:pt x="664" y="427"/>
                </a:lnTo>
                <a:lnTo>
                  <a:pt x="661" y="429"/>
                </a:lnTo>
                <a:lnTo>
                  <a:pt x="659" y="433"/>
                </a:lnTo>
                <a:lnTo>
                  <a:pt x="654" y="442"/>
                </a:lnTo>
                <a:lnTo>
                  <a:pt x="650" y="452"/>
                </a:lnTo>
                <a:lnTo>
                  <a:pt x="646" y="461"/>
                </a:lnTo>
                <a:lnTo>
                  <a:pt x="643" y="470"/>
                </a:lnTo>
                <a:lnTo>
                  <a:pt x="642" y="474"/>
                </a:lnTo>
                <a:lnTo>
                  <a:pt x="640" y="476"/>
                </a:lnTo>
                <a:lnTo>
                  <a:pt x="638" y="476"/>
                </a:lnTo>
                <a:lnTo>
                  <a:pt x="635" y="476"/>
                </a:lnTo>
                <a:lnTo>
                  <a:pt x="635" y="476"/>
                </a:lnTo>
                <a:lnTo>
                  <a:pt x="635" y="476"/>
                </a:lnTo>
                <a:lnTo>
                  <a:pt x="635" y="476"/>
                </a:lnTo>
                <a:close/>
                <a:moveTo>
                  <a:pt x="528" y="481"/>
                </a:moveTo>
                <a:lnTo>
                  <a:pt x="528" y="480"/>
                </a:lnTo>
                <a:lnTo>
                  <a:pt x="528" y="481"/>
                </a:lnTo>
                <a:lnTo>
                  <a:pt x="528" y="481"/>
                </a:lnTo>
                <a:lnTo>
                  <a:pt x="528" y="481"/>
                </a:lnTo>
                <a:lnTo>
                  <a:pt x="528" y="481"/>
                </a:lnTo>
                <a:close/>
                <a:moveTo>
                  <a:pt x="438" y="1580"/>
                </a:moveTo>
                <a:lnTo>
                  <a:pt x="438" y="1580"/>
                </a:lnTo>
                <a:lnTo>
                  <a:pt x="439" y="1580"/>
                </a:lnTo>
                <a:lnTo>
                  <a:pt x="438" y="1580"/>
                </a:lnTo>
                <a:lnTo>
                  <a:pt x="438" y="1579"/>
                </a:lnTo>
                <a:lnTo>
                  <a:pt x="438" y="1580"/>
                </a:lnTo>
                <a:lnTo>
                  <a:pt x="438" y="1580"/>
                </a:lnTo>
                <a:lnTo>
                  <a:pt x="438" y="1580"/>
                </a:lnTo>
                <a:close/>
                <a:moveTo>
                  <a:pt x="445" y="1400"/>
                </a:moveTo>
                <a:lnTo>
                  <a:pt x="444" y="1402"/>
                </a:lnTo>
                <a:lnTo>
                  <a:pt x="445" y="1403"/>
                </a:lnTo>
                <a:lnTo>
                  <a:pt x="445" y="1402"/>
                </a:lnTo>
                <a:lnTo>
                  <a:pt x="445" y="1400"/>
                </a:lnTo>
                <a:close/>
                <a:moveTo>
                  <a:pt x="470" y="1089"/>
                </a:moveTo>
                <a:lnTo>
                  <a:pt x="470" y="1089"/>
                </a:lnTo>
                <a:lnTo>
                  <a:pt x="470" y="1089"/>
                </a:lnTo>
                <a:lnTo>
                  <a:pt x="470" y="1089"/>
                </a:lnTo>
                <a:lnTo>
                  <a:pt x="470" y="1089"/>
                </a:lnTo>
                <a:lnTo>
                  <a:pt x="470" y="1089"/>
                </a:lnTo>
                <a:close/>
                <a:moveTo>
                  <a:pt x="287" y="638"/>
                </a:moveTo>
                <a:lnTo>
                  <a:pt x="288" y="639"/>
                </a:lnTo>
                <a:lnTo>
                  <a:pt x="291" y="641"/>
                </a:lnTo>
                <a:lnTo>
                  <a:pt x="292" y="641"/>
                </a:lnTo>
                <a:lnTo>
                  <a:pt x="293" y="639"/>
                </a:lnTo>
                <a:lnTo>
                  <a:pt x="291" y="638"/>
                </a:lnTo>
                <a:lnTo>
                  <a:pt x="287" y="638"/>
                </a:lnTo>
                <a:close/>
                <a:moveTo>
                  <a:pt x="664" y="386"/>
                </a:moveTo>
                <a:lnTo>
                  <a:pt x="665" y="386"/>
                </a:lnTo>
                <a:lnTo>
                  <a:pt x="665" y="385"/>
                </a:lnTo>
                <a:lnTo>
                  <a:pt x="665" y="384"/>
                </a:lnTo>
                <a:lnTo>
                  <a:pt x="664" y="383"/>
                </a:lnTo>
                <a:lnTo>
                  <a:pt x="663" y="384"/>
                </a:lnTo>
                <a:lnTo>
                  <a:pt x="661" y="385"/>
                </a:lnTo>
                <a:lnTo>
                  <a:pt x="663" y="386"/>
                </a:lnTo>
                <a:lnTo>
                  <a:pt x="664" y="386"/>
                </a:lnTo>
                <a:close/>
                <a:moveTo>
                  <a:pt x="460" y="1222"/>
                </a:moveTo>
                <a:lnTo>
                  <a:pt x="459" y="1216"/>
                </a:lnTo>
                <a:lnTo>
                  <a:pt x="458" y="1211"/>
                </a:lnTo>
                <a:lnTo>
                  <a:pt x="454" y="1217"/>
                </a:lnTo>
                <a:lnTo>
                  <a:pt x="453" y="1222"/>
                </a:lnTo>
                <a:lnTo>
                  <a:pt x="454" y="1225"/>
                </a:lnTo>
                <a:lnTo>
                  <a:pt x="458" y="1229"/>
                </a:lnTo>
                <a:lnTo>
                  <a:pt x="460" y="1228"/>
                </a:lnTo>
                <a:lnTo>
                  <a:pt x="461" y="1225"/>
                </a:lnTo>
                <a:lnTo>
                  <a:pt x="461" y="1224"/>
                </a:lnTo>
                <a:lnTo>
                  <a:pt x="460" y="1222"/>
                </a:lnTo>
                <a:close/>
                <a:moveTo>
                  <a:pt x="536" y="490"/>
                </a:moveTo>
                <a:lnTo>
                  <a:pt x="543" y="489"/>
                </a:lnTo>
                <a:lnTo>
                  <a:pt x="548" y="487"/>
                </a:lnTo>
                <a:lnTo>
                  <a:pt x="553" y="483"/>
                </a:lnTo>
                <a:lnTo>
                  <a:pt x="557" y="482"/>
                </a:lnTo>
                <a:lnTo>
                  <a:pt x="563" y="482"/>
                </a:lnTo>
                <a:lnTo>
                  <a:pt x="568" y="483"/>
                </a:lnTo>
                <a:lnTo>
                  <a:pt x="564" y="481"/>
                </a:lnTo>
                <a:lnTo>
                  <a:pt x="561" y="480"/>
                </a:lnTo>
                <a:lnTo>
                  <a:pt x="557" y="480"/>
                </a:lnTo>
                <a:lnTo>
                  <a:pt x="553" y="480"/>
                </a:lnTo>
                <a:lnTo>
                  <a:pt x="543" y="482"/>
                </a:lnTo>
                <a:lnTo>
                  <a:pt x="533" y="483"/>
                </a:lnTo>
                <a:lnTo>
                  <a:pt x="532" y="487"/>
                </a:lnTo>
                <a:lnTo>
                  <a:pt x="533" y="489"/>
                </a:lnTo>
                <a:lnTo>
                  <a:pt x="535" y="490"/>
                </a:lnTo>
                <a:lnTo>
                  <a:pt x="536" y="490"/>
                </a:lnTo>
                <a:close/>
                <a:moveTo>
                  <a:pt x="454" y="1230"/>
                </a:moveTo>
                <a:lnTo>
                  <a:pt x="453" y="1235"/>
                </a:lnTo>
                <a:lnTo>
                  <a:pt x="452" y="1238"/>
                </a:lnTo>
                <a:lnTo>
                  <a:pt x="451" y="1240"/>
                </a:lnTo>
                <a:lnTo>
                  <a:pt x="451" y="1243"/>
                </a:lnTo>
                <a:lnTo>
                  <a:pt x="451" y="1244"/>
                </a:lnTo>
                <a:lnTo>
                  <a:pt x="452" y="1246"/>
                </a:lnTo>
                <a:lnTo>
                  <a:pt x="458" y="1254"/>
                </a:lnTo>
                <a:lnTo>
                  <a:pt x="464" y="1263"/>
                </a:lnTo>
                <a:lnTo>
                  <a:pt x="467" y="1266"/>
                </a:lnTo>
                <a:lnTo>
                  <a:pt x="470" y="1270"/>
                </a:lnTo>
                <a:lnTo>
                  <a:pt x="474" y="1272"/>
                </a:lnTo>
                <a:lnTo>
                  <a:pt x="479" y="1274"/>
                </a:lnTo>
                <a:lnTo>
                  <a:pt x="471" y="1264"/>
                </a:lnTo>
                <a:lnTo>
                  <a:pt x="463" y="1253"/>
                </a:lnTo>
                <a:lnTo>
                  <a:pt x="460" y="1247"/>
                </a:lnTo>
                <a:lnTo>
                  <a:pt x="457" y="1243"/>
                </a:lnTo>
                <a:lnTo>
                  <a:pt x="456" y="1236"/>
                </a:lnTo>
                <a:lnTo>
                  <a:pt x="454" y="1230"/>
                </a:lnTo>
                <a:close/>
                <a:moveTo>
                  <a:pt x="647" y="358"/>
                </a:moveTo>
                <a:lnTo>
                  <a:pt x="647" y="362"/>
                </a:lnTo>
                <a:lnTo>
                  <a:pt x="649" y="366"/>
                </a:lnTo>
                <a:lnTo>
                  <a:pt x="647" y="379"/>
                </a:lnTo>
                <a:lnTo>
                  <a:pt x="647" y="392"/>
                </a:lnTo>
                <a:lnTo>
                  <a:pt x="647" y="405"/>
                </a:lnTo>
                <a:lnTo>
                  <a:pt x="647" y="418"/>
                </a:lnTo>
                <a:lnTo>
                  <a:pt x="647" y="405"/>
                </a:lnTo>
                <a:lnTo>
                  <a:pt x="647" y="392"/>
                </a:lnTo>
                <a:lnTo>
                  <a:pt x="647" y="379"/>
                </a:lnTo>
                <a:lnTo>
                  <a:pt x="649" y="366"/>
                </a:lnTo>
                <a:lnTo>
                  <a:pt x="647" y="362"/>
                </a:lnTo>
                <a:lnTo>
                  <a:pt x="647" y="358"/>
                </a:lnTo>
                <a:close/>
                <a:moveTo>
                  <a:pt x="657" y="330"/>
                </a:moveTo>
                <a:lnTo>
                  <a:pt x="656" y="336"/>
                </a:lnTo>
                <a:lnTo>
                  <a:pt x="654" y="341"/>
                </a:lnTo>
                <a:lnTo>
                  <a:pt x="656" y="336"/>
                </a:lnTo>
                <a:lnTo>
                  <a:pt x="657" y="330"/>
                </a:lnTo>
                <a:close/>
                <a:moveTo>
                  <a:pt x="657" y="327"/>
                </a:moveTo>
                <a:lnTo>
                  <a:pt x="657" y="328"/>
                </a:lnTo>
                <a:lnTo>
                  <a:pt x="658" y="329"/>
                </a:lnTo>
                <a:lnTo>
                  <a:pt x="658" y="329"/>
                </a:lnTo>
                <a:lnTo>
                  <a:pt x="657" y="328"/>
                </a:lnTo>
                <a:lnTo>
                  <a:pt x="657" y="327"/>
                </a:lnTo>
                <a:close/>
                <a:moveTo>
                  <a:pt x="671" y="299"/>
                </a:moveTo>
                <a:lnTo>
                  <a:pt x="673" y="298"/>
                </a:lnTo>
                <a:lnTo>
                  <a:pt x="675" y="299"/>
                </a:lnTo>
                <a:lnTo>
                  <a:pt x="677" y="300"/>
                </a:lnTo>
                <a:lnTo>
                  <a:pt x="677" y="301"/>
                </a:lnTo>
                <a:lnTo>
                  <a:pt x="677" y="300"/>
                </a:lnTo>
                <a:lnTo>
                  <a:pt x="675" y="299"/>
                </a:lnTo>
                <a:lnTo>
                  <a:pt x="673" y="298"/>
                </a:lnTo>
                <a:lnTo>
                  <a:pt x="671" y="299"/>
                </a:lnTo>
                <a:lnTo>
                  <a:pt x="671" y="295"/>
                </a:lnTo>
                <a:lnTo>
                  <a:pt x="671" y="292"/>
                </a:lnTo>
                <a:lnTo>
                  <a:pt x="671" y="295"/>
                </a:lnTo>
                <a:lnTo>
                  <a:pt x="671" y="299"/>
                </a:lnTo>
                <a:close/>
                <a:moveTo>
                  <a:pt x="674" y="343"/>
                </a:moveTo>
                <a:lnTo>
                  <a:pt x="675" y="343"/>
                </a:lnTo>
                <a:lnTo>
                  <a:pt x="674" y="344"/>
                </a:lnTo>
                <a:lnTo>
                  <a:pt x="675" y="343"/>
                </a:lnTo>
                <a:lnTo>
                  <a:pt x="674" y="343"/>
                </a:lnTo>
                <a:lnTo>
                  <a:pt x="675" y="342"/>
                </a:lnTo>
                <a:lnTo>
                  <a:pt x="675" y="341"/>
                </a:lnTo>
                <a:lnTo>
                  <a:pt x="675" y="342"/>
                </a:lnTo>
                <a:lnTo>
                  <a:pt x="674" y="343"/>
                </a:lnTo>
                <a:close/>
                <a:moveTo>
                  <a:pt x="672" y="347"/>
                </a:moveTo>
                <a:lnTo>
                  <a:pt x="672" y="347"/>
                </a:lnTo>
                <a:lnTo>
                  <a:pt x="672" y="347"/>
                </a:lnTo>
                <a:close/>
                <a:moveTo>
                  <a:pt x="716" y="200"/>
                </a:moveTo>
                <a:lnTo>
                  <a:pt x="719" y="200"/>
                </a:lnTo>
                <a:lnTo>
                  <a:pt x="720" y="198"/>
                </a:lnTo>
                <a:lnTo>
                  <a:pt x="719" y="200"/>
                </a:lnTo>
                <a:lnTo>
                  <a:pt x="716" y="200"/>
                </a:lnTo>
                <a:close/>
                <a:moveTo>
                  <a:pt x="750" y="172"/>
                </a:moveTo>
                <a:lnTo>
                  <a:pt x="750" y="172"/>
                </a:lnTo>
                <a:lnTo>
                  <a:pt x="750" y="172"/>
                </a:lnTo>
                <a:lnTo>
                  <a:pt x="750" y="172"/>
                </a:lnTo>
                <a:close/>
                <a:moveTo>
                  <a:pt x="769" y="180"/>
                </a:moveTo>
                <a:lnTo>
                  <a:pt x="768" y="181"/>
                </a:lnTo>
                <a:lnTo>
                  <a:pt x="767" y="181"/>
                </a:lnTo>
                <a:lnTo>
                  <a:pt x="768" y="181"/>
                </a:lnTo>
                <a:lnTo>
                  <a:pt x="769" y="180"/>
                </a:lnTo>
                <a:close/>
                <a:moveTo>
                  <a:pt x="797" y="212"/>
                </a:moveTo>
                <a:lnTo>
                  <a:pt x="797" y="212"/>
                </a:lnTo>
                <a:lnTo>
                  <a:pt x="797" y="212"/>
                </a:lnTo>
                <a:lnTo>
                  <a:pt x="797" y="212"/>
                </a:lnTo>
                <a:lnTo>
                  <a:pt x="797" y="210"/>
                </a:lnTo>
                <a:lnTo>
                  <a:pt x="796" y="208"/>
                </a:lnTo>
                <a:lnTo>
                  <a:pt x="797" y="210"/>
                </a:lnTo>
                <a:lnTo>
                  <a:pt x="797" y="212"/>
                </a:lnTo>
                <a:close/>
                <a:moveTo>
                  <a:pt x="806" y="149"/>
                </a:moveTo>
                <a:lnTo>
                  <a:pt x="806" y="151"/>
                </a:lnTo>
                <a:lnTo>
                  <a:pt x="806" y="153"/>
                </a:lnTo>
                <a:lnTo>
                  <a:pt x="806" y="151"/>
                </a:lnTo>
                <a:lnTo>
                  <a:pt x="806" y="149"/>
                </a:lnTo>
                <a:close/>
                <a:moveTo>
                  <a:pt x="693" y="412"/>
                </a:moveTo>
                <a:lnTo>
                  <a:pt x="693" y="412"/>
                </a:lnTo>
                <a:lnTo>
                  <a:pt x="693" y="412"/>
                </a:lnTo>
                <a:lnTo>
                  <a:pt x="693" y="412"/>
                </a:lnTo>
                <a:lnTo>
                  <a:pt x="693" y="412"/>
                </a:lnTo>
                <a:lnTo>
                  <a:pt x="693" y="411"/>
                </a:lnTo>
                <a:lnTo>
                  <a:pt x="693" y="410"/>
                </a:lnTo>
                <a:lnTo>
                  <a:pt x="693" y="411"/>
                </a:lnTo>
                <a:lnTo>
                  <a:pt x="693" y="412"/>
                </a:lnTo>
                <a:close/>
                <a:moveTo>
                  <a:pt x="467" y="1138"/>
                </a:moveTo>
                <a:lnTo>
                  <a:pt x="470" y="1137"/>
                </a:lnTo>
                <a:lnTo>
                  <a:pt x="472" y="1134"/>
                </a:lnTo>
                <a:lnTo>
                  <a:pt x="475" y="1130"/>
                </a:lnTo>
                <a:lnTo>
                  <a:pt x="477" y="1125"/>
                </a:lnTo>
                <a:lnTo>
                  <a:pt x="477" y="1119"/>
                </a:lnTo>
                <a:lnTo>
                  <a:pt x="477" y="1114"/>
                </a:lnTo>
                <a:lnTo>
                  <a:pt x="477" y="1098"/>
                </a:lnTo>
                <a:lnTo>
                  <a:pt x="475" y="1082"/>
                </a:lnTo>
                <a:lnTo>
                  <a:pt x="475" y="1077"/>
                </a:lnTo>
                <a:lnTo>
                  <a:pt x="474" y="1074"/>
                </a:lnTo>
                <a:lnTo>
                  <a:pt x="471" y="1070"/>
                </a:lnTo>
                <a:lnTo>
                  <a:pt x="470" y="1067"/>
                </a:lnTo>
                <a:lnTo>
                  <a:pt x="470" y="1062"/>
                </a:lnTo>
                <a:lnTo>
                  <a:pt x="470" y="1057"/>
                </a:lnTo>
                <a:lnTo>
                  <a:pt x="468" y="1048"/>
                </a:lnTo>
                <a:lnTo>
                  <a:pt x="467" y="1040"/>
                </a:lnTo>
                <a:lnTo>
                  <a:pt x="468" y="1051"/>
                </a:lnTo>
                <a:lnTo>
                  <a:pt x="468" y="1063"/>
                </a:lnTo>
                <a:lnTo>
                  <a:pt x="470" y="1075"/>
                </a:lnTo>
                <a:lnTo>
                  <a:pt x="471" y="1086"/>
                </a:lnTo>
                <a:lnTo>
                  <a:pt x="472" y="1091"/>
                </a:lnTo>
                <a:lnTo>
                  <a:pt x="471" y="1095"/>
                </a:lnTo>
                <a:lnTo>
                  <a:pt x="471" y="1096"/>
                </a:lnTo>
                <a:lnTo>
                  <a:pt x="470" y="1095"/>
                </a:lnTo>
                <a:lnTo>
                  <a:pt x="470" y="1095"/>
                </a:lnTo>
                <a:lnTo>
                  <a:pt x="470" y="1093"/>
                </a:lnTo>
                <a:lnTo>
                  <a:pt x="470" y="1105"/>
                </a:lnTo>
                <a:lnTo>
                  <a:pt x="468" y="1116"/>
                </a:lnTo>
                <a:lnTo>
                  <a:pt x="467" y="1127"/>
                </a:lnTo>
                <a:lnTo>
                  <a:pt x="467" y="1138"/>
                </a:lnTo>
                <a:close/>
                <a:moveTo>
                  <a:pt x="438" y="1577"/>
                </a:moveTo>
                <a:lnTo>
                  <a:pt x="439" y="1568"/>
                </a:lnTo>
                <a:lnTo>
                  <a:pt x="439" y="1559"/>
                </a:lnTo>
                <a:lnTo>
                  <a:pt x="438" y="1551"/>
                </a:lnTo>
                <a:lnTo>
                  <a:pt x="437" y="1542"/>
                </a:lnTo>
                <a:lnTo>
                  <a:pt x="436" y="1526"/>
                </a:lnTo>
                <a:lnTo>
                  <a:pt x="436" y="1512"/>
                </a:lnTo>
                <a:lnTo>
                  <a:pt x="437" y="1500"/>
                </a:lnTo>
                <a:lnTo>
                  <a:pt x="438" y="1486"/>
                </a:lnTo>
                <a:lnTo>
                  <a:pt x="438" y="1473"/>
                </a:lnTo>
                <a:lnTo>
                  <a:pt x="439" y="1460"/>
                </a:lnTo>
                <a:lnTo>
                  <a:pt x="435" y="1477"/>
                </a:lnTo>
                <a:lnTo>
                  <a:pt x="431" y="1494"/>
                </a:lnTo>
                <a:lnTo>
                  <a:pt x="431" y="1514"/>
                </a:lnTo>
                <a:lnTo>
                  <a:pt x="431" y="1532"/>
                </a:lnTo>
                <a:lnTo>
                  <a:pt x="433" y="1551"/>
                </a:lnTo>
                <a:lnTo>
                  <a:pt x="436" y="1570"/>
                </a:lnTo>
                <a:lnTo>
                  <a:pt x="437" y="1574"/>
                </a:lnTo>
                <a:lnTo>
                  <a:pt x="438" y="1577"/>
                </a:lnTo>
                <a:close/>
                <a:moveTo>
                  <a:pt x="266" y="439"/>
                </a:moveTo>
                <a:lnTo>
                  <a:pt x="266" y="439"/>
                </a:lnTo>
                <a:lnTo>
                  <a:pt x="266" y="439"/>
                </a:lnTo>
                <a:lnTo>
                  <a:pt x="266" y="440"/>
                </a:lnTo>
                <a:lnTo>
                  <a:pt x="265" y="441"/>
                </a:lnTo>
                <a:lnTo>
                  <a:pt x="264" y="442"/>
                </a:lnTo>
                <a:lnTo>
                  <a:pt x="261" y="443"/>
                </a:lnTo>
                <a:lnTo>
                  <a:pt x="263" y="441"/>
                </a:lnTo>
                <a:lnTo>
                  <a:pt x="263" y="440"/>
                </a:lnTo>
                <a:lnTo>
                  <a:pt x="264" y="439"/>
                </a:lnTo>
                <a:lnTo>
                  <a:pt x="266" y="439"/>
                </a:lnTo>
                <a:lnTo>
                  <a:pt x="266" y="436"/>
                </a:lnTo>
                <a:lnTo>
                  <a:pt x="267" y="435"/>
                </a:lnTo>
                <a:lnTo>
                  <a:pt x="267" y="438"/>
                </a:lnTo>
                <a:lnTo>
                  <a:pt x="266" y="439"/>
                </a:lnTo>
                <a:lnTo>
                  <a:pt x="266" y="439"/>
                </a:lnTo>
                <a:lnTo>
                  <a:pt x="266" y="439"/>
                </a:lnTo>
                <a:lnTo>
                  <a:pt x="266" y="439"/>
                </a:lnTo>
                <a:close/>
                <a:moveTo>
                  <a:pt x="240" y="103"/>
                </a:moveTo>
                <a:lnTo>
                  <a:pt x="236" y="106"/>
                </a:lnTo>
                <a:lnTo>
                  <a:pt x="231" y="111"/>
                </a:lnTo>
                <a:lnTo>
                  <a:pt x="229" y="116"/>
                </a:lnTo>
                <a:lnTo>
                  <a:pt x="228" y="120"/>
                </a:lnTo>
                <a:lnTo>
                  <a:pt x="228" y="125"/>
                </a:lnTo>
                <a:lnTo>
                  <a:pt x="229" y="130"/>
                </a:lnTo>
                <a:lnTo>
                  <a:pt x="228" y="125"/>
                </a:lnTo>
                <a:lnTo>
                  <a:pt x="228" y="120"/>
                </a:lnTo>
                <a:lnTo>
                  <a:pt x="229" y="116"/>
                </a:lnTo>
                <a:lnTo>
                  <a:pt x="231" y="111"/>
                </a:lnTo>
                <a:lnTo>
                  <a:pt x="236" y="106"/>
                </a:lnTo>
                <a:lnTo>
                  <a:pt x="240" y="103"/>
                </a:lnTo>
                <a:close/>
                <a:moveTo>
                  <a:pt x="264" y="478"/>
                </a:moveTo>
                <a:lnTo>
                  <a:pt x="263" y="474"/>
                </a:lnTo>
                <a:lnTo>
                  <a:pt x="264" y="468"/>
                </a:lnTo>
                <a:lnTo>
                  <a:pt x="263" y="474"/>
                </a:lnTo>
                <a:lnTo>
                  <a:pt x="264" y="478"/>
                </a:lnTo>
                <a:lnTo>
                  <a:pt x="264" y="478"/>
                </a:lnTo>
                <a:close/>
                <a:moveTo>
                  <a:pt x="288" y="632"/>
                </a:moveTo>
                <a:lnTo>
                  <a:pt x="285" y="630"/>
                </a:lnTo>
                <a:lnTo>
                  <a:pt x="280" y="627"/>
                </a:lnTo>
                <a:lnTo>
                  <a:pt x="277" y="623"/>
                </a:lnTo>
                <a:lnTo>
                  <a:pt x="273" y="620"/>
                </a:lnTo>
                <a:lnTo>
                  <a:pt x="271" y="616"/>
                </a:lnTo>
                <a:lnTo>
                  <a:pt x="268" y="613"/>
                </a:lnTo>
                <a:lnTo>
                  <a:pt x="266" y="603"/>
                </a:lnTo>
                <a:lnTo>
                  <a:pt x="266" y="593"/>
                </a:lnTo>
                <a:lnTo>
                  <a:pt x="267" y="579"/>
                </a:lnTo>
                <a:lnTo>
                  <a:pt x="268" y="565"/>
                </a:lnTo>
                <a:lnTo>
                  <a:pt x="270" y="562"/>
                </a:lnTo>
                <a:lnTo>
                  <a:pt x="270" y="560"/>
                </a:lnTo>
                <a:lnTo>
                  <a:pt x="271" y="554"/>
                </a:lnTo>
                <a:lnTo>
                  <a:pt x="273" y="548"/>
                </a:lnTo>
                <a:lnTo>
                  <a:pt x="274" y="547"/>
                </a:lnTo>
                <a:lnTo>
                  <a:pt x="277" y="546"/>
                </a:lnTo>
                <a:lnTo>
                  <a:pt x="281" y="536"/>
                </a:lnTo>
                <a:lnTo>
                  <a:pt x="288" y="526"/>
                </a:lnTo>
                <a:lnTo>
                  <a:pt x="294" y="517"/>
                </a:lnTo>
                <a:lnTo>
                  <a:pt x="299" y="506"/>
                </a:lnTo>
                <a:lnTo>
                  <a:pt x="304" y="496"/>
                </a:lnTo>
                <a:lnTo>
                  <a:pt x="308" y="484"/>
                </a:lnTo>
                <a:lnTo>
                  <a:pt x="308" y="483"/>
                </a:lnTo>
                <a:lnTo>
                  <a:pt x="308" y="482"/>
                </a:lnTo>
                <a:lnTo>
                  <a:pt x="313" y="480"/>
                </a:lnTo>
                <a:lnTo>
                  <a:pt x="315" y="477"/>
                </a:lnTo>
                <a:lnTo>
                  <a:pt x="316" y="474"/>
                </a:lnTo>
                <a:lnTo>
                  <a:pt x="318" y="470"/>
                </a:lnTo>
                <a:lnTo>
                  <a:pt x="318" y="469"/>
                </a:lnTo>
                <a:lnTo>
                  <a:pt x="318" y="468"/>
                </a:lnTo>
                <a:lnTo>
                  <a:pt x="320" y="468"/>
                </a:lnTo>
                <a:lnTo>
                  <a:pt x="321" y="467"/>
                </a:lnTo>
                <a:lnTo>
                  <a:pt x="322" y="464"/>
                </a:lnTo>
                <a:lnTo>
                  <a:pt x="322" y="462"/>
                </a:lnTo>
                <a:lnTo>
                  <a:pt x="322" y="462"/>
                </a:lnTo>
                <a:lnTo>
                  <a:pt x="322" y="461"/>
                </a:lnTo>
                <a:lnTo>
                  <a:pt x="325" y="461"/>
                </a:lnTo>
                <a:lnTo>
                  <a:pt x="326" y="461"/>
                </a:lnTo>
                <a:lnTo>
                  <a:pt x="332" y="455"/>
                </a:lnTo>
                <a:lnTo>
                  <a:pt x="337" y="450"/>
                </a:lnTo>
                <a:lnTo>
                  <a:pt x="346" y="449"/>
                </a:lnTo>
                <a:lnTo>
                  <a:pt x="354" y="448"/>
                </a:lnTo>
                <a:lnTo>
                  <a:pt x="352" y="447"/>
                </a:lnTo>
                <a:lnTo>
                  <a:pt x="349" y="446"/>
                </a:lnTo>
                <a:lnTo>
                  <a:pt x="340" y="446"/>
                </a:lnTo>
                <a:lnTo>
                  <a:pt x="332" y="447"/>
                </a:lnTo>
                <a:lnTo>
                  <a:pt x="328" y="448"/>
                </a:lnTo>
                <a:lnTo>
                  <a:pt x="325" y="449"/>
                </a:lnTo>
                <a:lnTo>
                  <a:pt x="321" y="453"/>
                </a:lnTo>
                <a:lnTo>
                  <a:pt x="318" y="456"/>
                </a:lnTo>
                <a:lnTo>
                  <a:pt x="314" y="460"/>
                </a:lnTo>
                <a:lnTo>
                  <a:pt x="312" y="462"/>
                </a:lnTo>
                <a:lnTo>
                  <a:pt x="308" y="466"/>
                </a:lnTo>
                <a:lnTo>
                  <a:pt x="307" y="470"/>
                </a:lnTo>
                <a:lnTo>
                  <a:pt x="305" y="470"/>
                </a:lnTo>
                <a:lnTo>
                  <a:pt x="305" y="473"/>
                </a:lnTo>
                <a:lnTo>
                  <a:pt x="298" y="483"/>
                </a:lnTo>
                <a:lnTo>
                  <a:pt x="291" y="494"/>
                </a:lnTo>
                <a:lnTo>
                  <a:pt x="283" y="504"/>
                </a:lnTo>
                <a:lnTo>
                  <a:pt x="276" y="516"/>
                </a:lnTo>
                <a:lnTo>
                  <a:pt x="276" y="509"/>
                </a:lnTo>
                <a:lnTo>
                  <a:pt x="278" y="502"/>
                </a:lnTo>
                <a:lnTo>
                  <a:pt x="280" y="496"/>
                </a:lnTo>
                <a:lnTo>
                  <a:pt x="283" y="490"/>
                </a:lnTo>
                <a:lnTo>
                  <a:pt x="290" y="483"/>
                </a:lnTo>
                <a:lnTo>
                  <a:pt x="295" y="475"/>
                </a:lnTo>
                <a:lnTo>
                  <a:pt x="305" y="463"/>
                </a:lnTo>
                <a:lnTo>
                  <a:pt x="315" y="450"/>
                </a:lnTo>
                <a:lnTo>
                  <a:pt x="321" y="447"/>
                </a:lnTo>
                <a:lnTo>
                  <a:pt x="327" y="443"/>
                </a:lnTo>
                <a:lnTo>
                  <a:pt x="322" y="442"/>
                </a:lnTo>
                <a:lnTo>
                  <a:pt x="318" y="441"/>
                </a:lnTo>
                <a:lnTo>
                  <a:pt x="314" y="442"/>
                </a:lnTo>
                <a:lnTo>
                  <a:pt x="311" y="443"/>
                </a:lnTo>
                <a:lnTo>
                  <a:pt x="305" y="449"/>
                </a:lnTo>
                <a:lnTo>
                  <a:pt x="300" y="457"/>
                </a:lnTo>
                <a:lnTo>
                  <a:pt x="293" y="469"/>
                </a:lnTo>
                <a:lnTo>
                  <a:pt x="286" y="482"/>
                </a:lnTo>
                <a:lnTo>
                  <a:pt x="286" y="477"/>
                </a:lnTo>
                <a:lnTo>
                  <a:pt x="286" y="475"/>
                </a:lnTo>
                <a:lnTo>
                  <a:pt x="286" y="471"/>
                </a:lnTo>
                <a:lnTo>
                  <a:pt x="286" y="469"/>
                </a:lnTo>
                <a:lnTo>
                  <a:pt x="288" y="467"/>
                </a:lnTo>
                <a:lnTo>
                  <a:pt x="290" y="466"/>
                </a:lnTo>
                <a:lnTo>
                  <a:pt x="290" y="463"/>
                </a:lnTo>
                <a:lnTo>
                  <a:pt x="290" y="461"/>
                </a:lnTo>
                <a:lnTo>
                  <a:pt x="291" y="460"/>
                </a:lnTo>
                <a:lnTo>
                  <a:pt x="291" y="460"/>
                </a:lnTo>
                <a:lnTo>
                  <a:pt x="294" y="453"/>
                </a:lnTo>
                <a:lnTo>
                  <a:pt x="299" y="447"/>
                </a:lnTo>
                <a:lnTo>
                  <a:pt x="299" y="446"/>
                </a:lnTo>
                <a:lnTo>
                  <a:pt x="299" y="443"/>
                </a:lnTo>
                <a:lnTo>
                  <a:pt x="297" y="443"/>
                </a:lnTo>
                <a:lnTo>
                  <a:pt x="294" y="445"/>
                </a:lnTo>
                <a:lnTo>
                  <a:pt x="290" y="452"/>
                </a:lnTo>
                <a:lnTo>
                  <a:pt x="286" y="460"/>
                </a:lnTo>
                <a:lnTo>
                  <a:pt x="279" y="476"/>
                </a:lnTo>
                <a:lnTo>
                  <a:pt x="274" y="492"/>
                </a:lnTo>
                <a:lnTo>
                  <a:pt x="271" y="510"/>
                </a:lnTo>
                <a:lnTo>
                  <a:pt x="266" y="526"/>
                </a:lnTo>
                <a:lnTo>
                  <a:pt x="263" y="547"/>
                </a:lnTo>
                <a:lnTo>
                  <a:pt x="260" y="568"/>
                </a:lnTo>
                <a:lnTo>
                  <a:pt x="259" y="589"/>
                </a:lnTo>
                <a:lnTo>
                  <a:pt x="259" y="610"/>
                </a:lnTo>
                <a:lnTo>
                  <a:pt x="260" y="616"/>
                </a:lnTo>
                <a:lnTo>
                  <a:pt x="261" y="622"/>
                </a:lnTo>
                <a:lnTo>
                  <a:pt x="261" y="624"/>
                </a:lnTo>
                <a:lnTo>
                  <a:pt x="264" y="627"/>
                </a:lnTo>
                <a:lnTo>
                  <a:pt x="266" y="628"/>
                </a:lnTo>
                <a:lnTo>
                  <a:pt x="270" y="629"/>
                </a:lnTo>
                <a:lnTo>
                  <a:pt x="268" y="628"/>
                </a:lnTo>
                <a:lnTo>
                  <a:pt x="268" y="625"/>
                </a:lnTo>
                <a:lnTo>
                  <a:pt x="271" y="625"/>
                </a:lnTo>
                <a:lnTo>
                  <a:pt x="273" y="628"/>
                </a:lnTo>
                <a:lnTo>
                  <a:pt x="273" y="628"/>
                </a:lnTo>
                <a:lnTo>
                  <a:pt x="274" y="628"/>
                </a:lnTo>
                <a:lnTo>
                  <a:pt x="273" y="628"/>
                </a:lnTo>
                <a:lnTo>
                  <a:pt x="273" y="628"/>
                </a:lnTo>
                <a:lnTo>
                  <a:pt x="271" y="629"/>
                </a:lnTo>
                <a:lnTo>
                  <a:pt x="270" y="629"/>
                </a:lnTo>
                <a:lnTo>
                  <a:pt x="270" y="629"/>
                </a:lnTo>
                <a:lnTo>
                  <a:pt x="270" y="629"/>
                </a:lnTo>
                <a:lnTo>
                  <a:pt x="270" y="629"/>
                </a:lnTo>
                <a:lnTo>
                  <a:pt x="270" y="629"/>
                </a:lnTo>
                <a:lnTo>
                  <a:pt x="270" y="629"/>
                </a:lnTo>
                <a:lnTo>
                  <a:pt x="270" y="629"/>
                </a:lnTo>
                <a:lnTo>
                  <a:pt x="266" y="630"/>
                </a:lnTo>
                <a:lnTo>
                  <a:pt x="263" y="631"/>
                </a:lnTo>
                <a:lnTo>
                  <a:pt x="258" y="629"/>
                </a:lnTo>
                <a:lnTo>
                  <a:pt x="254" y="627"/>
                </a:lnTo>
                <a:lnTo>
                  <a:pt x="250" y="623"/>
                </a:lnTo>
                <a:lnTo>
                  <a:pt x="246" y="617"/>
                </a:lnTo>
                <a:lnTo>
                  <a:pt x="245" y="611"/>
                </a:lnTo>
                <a:lnTo>
                  <a:pt x="245" y="606"/>
                </a:lnTo>
                <a:lnTo>
                  <a:pt x="246" y="604"/>
                </a:lnTo>
                <a:lnTo>
                  <a:pt x="249" y="604"/>
                </a:lnTo>
                <a:lnTo>
                  <a:pt x="251" y="606"/>
                </a:lnTo>
                <a:lnTo>
                  <a:pt x="251" y="604"/>
                </a:lnTo>
                <a:lnTo>
                  <a:pt x="251" y="603"/>
                </a:lnTo>
                <a:lnTo>
                  <a:pt x="251" y="602"/>
                </a:lnTo>
                <a:lnTo>
                  <a:pt x="251" y="596"/>
                </a:lnTo>
                <a:lnTo>
                  <a:pt x="250" y="592"/>
                </a:lnTo>
                <a:lnTo>
                  <a:pt x="250" y="592"/>
                </a:lnTo>
                <a:lnTo>
                  <a:pt x="249" y="585"/>
                </a:lnTo>
                <a:lnTo>
                  <a:pt x="249" y="579"/>
                </a:lnTo>
                <a:lnTo>
                  <a:pt x="251" y="579"/>
                </a:lnTo>
                <a:lnTo>
                  <a:pt x="252" y="578"/>
                </a:lnTo>
                <a:lnTo>
                  <a:pt x="253" y="576"/>
                </a:lnTo>
                <a:lnTo>
                  <a:pt x="254" y="574"/>
                </a:lnTo>
                <a:lnTo>
                  <a:pt x="256" y="560"/>
                </a:lnTo>
                <a:lnTo>
                  <a:pt x="257" y="545"/>
                </a:lnTo>
                <a:lnTo>
                  <a:pt x="257" y="544"/>
                </a:lnTo>
                <a:lnTo>
                  <a:pt x="257" y="543"/>
                </a:lnTo>
                <a:lnTo>
                  <a:pt x="259" y="533"/>
                </a:lnTo>
                <a:lnTo>
                  <a:pt x="259" y="524"/>
                </a:lnTo>
                <a:lnTo>
                  <a:pt x="259" y="519"/>
                </a:lnTo>
                <a:lnTo>
                  <a:pt x="259" y="513"/>
                </a:lnTo>
                <a:lnTo>
                  <a:pt x="260" y="513"/>
                </a:lnTo>
                <a:lnTo>
                  <a:pt x="261" y="511"/>
                </a:lnTo>
                <a:lnTo>
                  <a:pt x="265" y="503"/>
                </a:lnTo>
                <a:lnTo>
                  <a:pt x="267" y="494"/>
                </a:lnTo>
                <a:lnTo>
                  <a:pt x="270" y="484"/>
                </a:lnTo>
                <a:lnTo>
                  <a:pt x="272" y="475"/>
                </a:lnTo>
                <a:lnTo>
                  <a:pt x="274" y="468"/>
                </a:lnTo>
                <a:lnTo>
                  <a:pt x="276" y="462"/>
                </a:lnTo>
                <a:lnTo>
                  <a:pt x="276" y="456"/>
                </a:lnTo>
                <a:lnTo>
                  <a:pt x="277" y="450"/>
                </a:lnTo>
                <a:lnTo>
                  <a:pt x="278" y="446"/>
                </a:lnTo>
                <a:lnTo>
                  <a:pt x="279" y="440"/>
                </a:lnTo>
                <a:lnTo>
                  <a:pt x="280" y="439"/>
                </a:lnTo>
                <a:lnTo>
                  <a:pt x="280" y="436"/>
                </a:lnTo>
                <a:lnTo>
                  <a:pt x="279" y="434"/>
                </a:lnTo>
                <a:lnTo>
                  <a:pt x="278" y="433"/>
                </a:lnTo>
                <a:lnTo>
                  <a:pt x="276" y="433"/>
                </a:lnTo>
                <a:lnTo>
                  <a:pt x="273" y="433"/>
                </a:lnTo>
                <a:lnTo>
                  <a:pt x="272" y="434"/>
                </a:lnTo>
                <a:lnTo>
                  <a:pt x="271" y="435"/>
                </a:lnTo>
                <a:lnTo>
                  <a:pt x="270" y="435"/>
                </a:lnTo>
                <a:lnTo>
                  <a:pt x="268" y="435"/>
                </a:lnTo>
                <a:lnTo>
                  <a:pt x="270" y="433"/>
                </a:lnTo>
                <a:lnTo>
                  <a:pt x="272" y="429"/>
                </a:lnTo>
                <a:lnTo>
                  <a:pt x="257" y="424"/>
                </a:lnTo>
                <a:lnTo>
                  <a:pt x="240" y="417"/>
                </a:lnTo>
                <a:lnTo>
                  <a:pt x="225" y="411"/>
                </a:lnTo>
                <a:lnTo>
                  <a:pt x="209" y="405"/>
                </a:lnTo>
                <a:lnTo>
                  <a:pt x="198" y="401"/>
                </a:lnTo>
                <a:lnTo>
                  <a:pt x="188" y="398"/>
                </a:lnTo>
                <a:lnTo>
                  <a:pt x="177" y="397"/>
                </a:lnTo>
                <a:lnTo>
                  <a:pt x="167" y="396"/>
                </a:lnTo>
                <a:lnTo>
                  <a:pt x="164" y="394"/>
                </a:lnTo>
                <a:lnTo>
                  <a:pt x="162" y="394"/>
                </a:lnTo>
                <a:lnTo>
                  <a:pt x="160" y="393"/>
                </a:lnTo>
                <a:lnTo>
                  <a:pt x="160" y="390"/>
                </a:lnTo>
                <a:lnTo>
                  <a:pt x="161" y="376"/>
                </a:lnTo>
                <a:lnTo>
                  <a:pt x="162" y="363"/>
                </a:lnTo>
                <a:lnTo>
                  <a:pt x="163" y="349"/>
                </a:lnTo>
                <a:lnTo>
                  <a:pt x="166" y="336"/>
                </a:lnTo>
                <a:lnTo>
                  <a:pt x="170" y="323"/>
                </a:lnTo>
                <a:lnTo>
                  <a:pt x="174" y="309"/>
                </a:lnTo>
                <a:lnTo>
                  <a:pt x="177" y="295"/>
                </a:lnTo>
                <a:lnTo>
                  <a:pt x="181" y="282"/>
                </a:lnTo>
                <a:lnTo>
                  <a:pt x="183" y="274"/>
                </a:lnTo>
                <a:lnTo>
                  <a:pt x="182" y="270"/>
                </a:lnTo>
                <a:lnTo>
                  <a:pt x="180" y="265"/>
                </a:lnTo>
                <a:lnTo>
                  <a:pt x="180" y="260"/>
                </a:lnTo>
                <a:lnTo>
                  <a:pt x="181" y="257"/>
                </a:lnTo>
                <a:lnTo>
                  <a:pt x="183" y="254"/>
                </a:lnTo>
                <a:lnTo>
                  <a:pt x="188" y="247"/>
                </a:lnTo>
                <a:lnTo>
                  <a:pt x="191" y="242"/>
                </a:lnTo>
                <a:lnTo>
                  <a:pt x="192" y="233"/>
                </a:lnTo>
                <a:lnTo>
                  <a:pt x="195" y="226"/>
                </a:lnTo>
                <a:lnTo>
                  <a:pt x="204" y="203"/>
                </a:lnTo>
                <a:lnTo>
                  <a:pt x="215" y="180"/>
                </a:lnTo>
                <a:lnTo>
                  <a:pt x="226" y="158"/>
                </a:lnTo>
                <a:lnTo>
                  <a:pt x="240" y="137"/>
                </a:lnTo>
                <a:lnTo>
                  <a:pt x="244" y="133"/>
                </a:lnTo>
                <a:lnTo>
                  <a:pt x="246" y="130"/>
                </a:lnTo>
                <a:lnTo>
                  <a:pt x="251" y="128"/>
                </a:lnTo>
                <a:lnTo>
                  <a:pt x="256" y="127"/>
                </a:lnTo>
                <a:lnTo>
                  <a:pt x="268" y="127"/>
                </a:lnTo>
                <a:lnTo>
                  <a:pt x="281" y="126"/>
                </a:lnTo>
                <a:lnTo>
                  <a:pt x="295" y="125"/>
                </a:lnTo>
                <a:lnTo>
                  <a:pt x="308" y="124"/>
                </a:lnTo>
                <a:lnTo>
                  <a:pt x="314" y="124"/>
                </a:lnTo>
                <a:lnTo>
                  <a:pt x="318" y="121"/>
                </a:lnTo>
                <a:lnTo>
                  <a:pt x="322" y="119"/>
                </a:lnTo>
                <a:lnTo>
                  <a:pt x="326" y="116"/>
                </a:lnTo>
                <a:lnTo>
                  <a:pt x="336" y="102"/>
                </a:lnTo>
                <a:lnTo>
                  <a:pt x="347" y="89"/>
                </a:lnTo>
                <a:lnTo>
                  <a:pt x="349" y="84"/>
                </a:lnTo>
                <a:lnTo>
                  <a:pt x="350" y="79"/>
                </a:lnTo>
                <a:lnTo>
                  <a:pt x="349" y="75"/>
                </a:lnTo>
                <a:lnTo>
                  <a:pt x="346" y="71"/>
                </a:lnTo>
                <a:lnTo>
                  <a:pt x="345" y="68"/>
                </a:lnTo>
                <a:lnTo>
                  <a:pt x="345" y="64"/>
                </a:lnTo>
                <a:lnTo>
                  <a:pt x="346" y="60"/>
                </a:lnTo>
                <a:lnTo>
                  <a:pt x="345" y="55"/>
                </a:lnTo>
                <a:lnTo>
                  <a:pt x="343" y="50"/>
                </a:lnTo>
                <a:lnTo>
                  <a:pt x="341" y="46"/>
                </a:lnTo>
                <a:lnTo>
                  <a:pt x="332" y="36"/>
                </a:lnTo>
                <a:lnTo>
                  <a:pt x="322" y="28"/>
                </a:lnTo>
                <a:lnTo>
                  <a:pt x="316" y="23"/>
                </a:lnTo>
                <a:lnTo>
                  <a:pt x="311" y="20"/>
                </a:lnTo>
                <a:lnTo>
                  <a:pt x="308" y="16"/>
                </a:lnTo>
                <a:lnTo>
                  <a:pt x="307" y="12"/>
                </a:lnTo>
                <a:lnTo>
                  <a:pt x="304" y="8"/>
                </a:lnTo>
                <a:lnTo>
                  <a:pt x="300" y="5"/>
                </a:lnTo>
                <a:lnTo>
                  <a:pt x="299" y="4"/>
                </a:lnTo>
                <a:lnTo>
                  <a:pt x="298" y="4"/>
                </a:lnTo>
                <a:lnTo>
                  <a:pt x="297" y="4"/>
                </a:lnTo>
                <a:lnTo>
                  <a:pt x="295" y="5"/>
                </a:lnTo>
                <a:lnTo>
                  <a:pt x="288" y="6"/>
                </a:lnTo>
                <a:lnTo>
                  <a:pt x="281" y="7"/>
                </a:lnTo>
                <a:lnTo>
                  <a:pt x="279" y="5"/>
                </a:lnTo>
                <a:lnTo>
                  <a:pt x="277" y="2"/>
                </a:lnTo>
                <a:lnTo>
                  <a:pt x="273" y="0"/>
                </a:lnTo>
                <a:lnTo>
                  <a:pt x="271" y="0"/>
                </a:lnTo>
                <a:lnTo>
                  <a:pt x="267" y="1"/>
                </a:lnTo>
                <a:lnTo>
                  <a:pt x="265" y="2"/>
                </a:lnTo>
                <a:lnTo>
                  <a:pt x="261" y="5"/>
                </a:lnTo>
                <a:lnTo>
                  <a:pt x="257" y="5"/>
                </a:lnTo>
                <a:lnTo>
                  <a:pt x="253" y="4"/>
                </a:lnTo>
                <a:lnTo>
                  <a:pt x="249" y="4"/>
                </a:lnTo>
                <a:lnTo>
                  <a:pt x="245" y="6"/>
                </a:lnTo>
                <a:lnTo>
                  <a:pt x="243" y="7"/>
                </a:lnTo>
                <a:lnTo>
                  <a:pt x="235" y="14"/>
                </a:lnTo>
                <a:lnTo>
                  <a:pt x="226" y="19"/>
                </a:lnTo>
                <a:lnTo>
                  <a:pt x="218" y="25"/>
                </a:lnTo>
                <a:lnTo>
                  <a:pt x="210" y="32"/>
                </a:lnTo>
                <a:lnTo>
                  <a:pt x="203" y="37"/>
                </a:lnTo>
                <a:lnTo>
                  <a:pt x="196" y="44"/>
                </a:lnTo>
                <a:lnTo>
                  <a:pt x="190" y="53"/>
                </a:lnTo>
                <a:lnTo>
                  <a:pt x="184" y="61"/>
                </a:lnTo>
                <a:lnTo>
                  <a:pt x="180" y="70"/>
                </a:lnTo>
                <a:lnTo>
                  <a:pt x="176" y="81"/>
                </a:lnTo>
                <a:lnTo>
                  <a:pt x="170" y="96"/>
                </a:lnTo>
                <a:lnTo>
                  <a:pt x="163" y="110"/>
                </a:lnTo>
                <a:lnTo>
                  <a:pt x="155" y="125"/>
                </a:lnTo>
                <a:lnTo>
                  <a:pt x="146" y="138"/>
                </a:lnTo>
                <a:lnTo>
                  <a:pt x="135" y="153"/>
                </a:lnTo>
                <a:lnTo>
                  <a:pt x="123" y="168"/>
                </a:lnTo>
                <a:lnTo>
                  <a:pt x="113" y="183"/>
                </a:lnTo>
                <a:lnTo>
                  <a:pt x="102" y="198"/>
                </a:lnTo>
                <a:lnTo>
                  <a:pt x="102" y="198"/>
                </a:lnTo>
                <a:lnTo>
                  <a:pt x="102" y="200"/>
                </a:lnTo>
                <a:lnTo>
                  <a:pt x="99" y="203"/>
                </a:lnTo>
                <a:lnTo>
                  <a:pt x="99" y="204"/>
                </a:lnTo>
                <a:lnTo>
                  <a:pt x="98" y="204"/>
                </a:lnTo>
                <a:lnTo>
                  <a:pt x="98" y="205"/>
                </a:lnTo>
                <a:lnTo>
                  <a:pt x="98" y="205"/>
                </a:lnTo>
                <a:lnTo>
                  <a:pt x="88" y="219"/>
                </a:lnTo>
                <a:lnTo>
                  <a:pt x="77" y="239"/>
                </a:lnTo>
                <a:lnTo>
                  <a:pt x="63" y="263"/>
                </a:lnTo>
                <a:lnTo>
                  <a:pt x="47" y="289"/>
                </a:lnTo>
                <a:lnTo>
                  <a:pt x="33" y="317"/>
                </a:lnTo>
                <a:lnTo>
                  <a:pt x="19" y="347"/>
                </a:lnTo>
                <a:lnTo>
                  <a:pt x="14" y="361"/>
                </a:lnTo>
                <a:lnTo>
                  <a:pt x="9" y="375"/>
                </a:lnTo>
                <a:lnTo>
                  <a:pt x="4" y="389"/>
                </a:lnTo>
                <a:lnTo>
                  <a:pt x="2" y="401"/>
                </a:lnTo>
                <a:lnTo>
                  <a:pt x="0" y="414"/>
                </a:lnTo>
                <a:lnTo>
                  <a:pt x="0" y="425"/>
                </a:lnTo>
                <a:lnTo>
                  <a:pt x="1" y="434"/>
                </a:lnTo>
                <a:lnTo>
                  <a:pt x="2" y="441"/>
                </a:lnTo>
                <a:lnTo>
                  <a:pt x="2" y="442"/>
                </a:lnTo>
                <a:lnTo>
                  <a:pt x="2" y="442"/>
                </a:lnTo>
                <a:lnTo>
                  <a:pt x="3" y="445"/>
                </a:lnTo>
                <a:lnTo>
                  <a:pt x="4" y="446"/>
                </a:lnTo>
                <a:lnTo>
                  <a:pt x="7" y="450"/>
                </a:lnTo>
                <a:lnTo>
                  <a:pt x="10" y="455"/>
                </a:lnTo>
                <a:lnTo>
                  <a:pt x="14" y="459"/>
                </a:lnTo>
                <a:lnTo>
                  <a:pt x="19" y="461"/>
                </a:lnTo>
                <a:lnTo>
                  <a:pt x="23" y="463"/>
                </a:lnTo>
                <a:lnTo>
                  <a:pt x="28" y="466"/>
                </a:lnTo>
                <a:lnTo>
                  <a:pt x="30" y="469"/>
                </a:lnTo>
                <a:lnTo>
                  <a:pt x="33" y="471"/>
                </a:lnTo>
                <a:lnTo>
                  <a:pt x="43" y="481"/>
                </a:lnTo>
                <a:lnTo>
                  <a:pt x="52" y="490"/>
                </a:lnTo>
                <a:lnTo>
                  <a:pt x="63" y="498"/>
                </a:lnTo>
                <a:lnTo>
                  <a:pt x="73" y="506"/>
                </a:lnTo>
                <a:lnTo>
                  <a:pt x="83" y="513"/>
                </a:lnTo>
                <a:lnTo>
                  <a:pt x="93" y="522"/>
                </a:lnTo>
                <a:lnTo>
                  <a:pt x="102" y="530"/>
                </a:lnTo>
                <a:lnTo>
                  <a:pt x="112" y="538"/>
                </a:lnTo>
                <a:lnTo>
                  <a:pt x="121" y="545"/>
                </a:lnTo>
                <a:lnTo>
                  <a:pt x="131" y="552"/>
                </a:lnTo>
                <a:lnTo>
                  <a:pt x="139" y="559"/>
                </a:lnTo>
                <a:lnTo>
                  <a:pt x="148" y="566"/>
                </a:lnTo>
                <a:lnTo>
                  <a:pt x="152" y="571"/>
                </a:lnTo>
                <a:lnTo>
                  <a:pt x="156" y="574"/>
                </a:lnTo>
                <a:lnTo>
                  <a:pt x="168" y="582"/>
                </a:lnTo>
                <a:lnTo>
                  <a:pt x="180" y="589"/>
                </a:lnTo>
                <a:lnTo>
                  <a:pt x="191" y="596"/>
                </a:lnTo>
                <a:lnTo>
                  <a:pt x="203" y="603"/>
                </a:lnTo>
                <a:lnTo>
                  <a:pt x="210" y="607"/>
                </a:lnTo>
                <a:lnTo>
                  <a:pt x="217" y="610"/>
                </a:lnTo>
                <a:lnTo>
                  <a:pt x="224" y="613"/>
                </a:lnTo>
                <a:lnTo>
                  <a:pt x="231" y="615"/>
                </a:lnTo>
                <a:lnTo>
                  <a:pt x="235" y="618"/>
                </a:lnTo>
                <a:lnTo>
                  <a:pt x="237" y="623"/>
                </a:lnTo>
                <a:lnTo>
                  <a:pt x="240" y="625"/>
                </a:lnTo>
                <a:lnTo>
                  <a:pt x="245" y="628"/>
                </a:lnTo>
                <a:lnTo>
                  <a:pt x="253" y="631"/>
                </a:lnTo>
                <a:lnTo>
                  <a:pt x="264" y="632"/>
                </a:lnTo>
                <a:lnTo>
                  <a:pt x="274" y="634"/>
                </a:lnTo>
                <a:lnTo>
                  <a:pt x="286" y="637"/>
                </a:lnTo>
                <a:lnTo>
                  <a:pt x="286" y="637"/>
                </a:lnTo>
                <a:lnTo>
                  <a:pt x="286" y="637"/>
                </a:lnTo>
                <a:lnTo>
                  <a:pt x="287" y="637"/>
                </a:lnTo>
                <a:lnTo>
                  <a:pt x="287" y="637"/>
                </a:lnTo>
                <a:lnTo>
                  <a:pt x="288" y="637"/>
                </a:lnTo>
                <a:lnTo>
                  <a:pt x="290" y="636"/>
                </a:lnTo>
                <a:lnTo>
                  <a:pt x="290" y="635"/>
                </a:lnTo>
                <a:lnTo>
                  <a:pt x="288" y="63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jgh</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8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6"/>
          <p:cNvSpPr>
            <a:spLocks noGrp="1" noEditPoints="1"/>
          </p:cNvSpPr>
          <p:nvPr>
            <p:ph type="pic" sz="quarter" idx="28"/>
          </p:nvPr>
        </p:nvSpPr>
        <p:spPr bwMode="auto">
          <a:xfrm>
            <a:off x="455519" y="738114"/>
            <a:ext cx="23260098" cy="6984776"/>
          </a:xfrm>
          <a:custGeom>
            <a:avLst/>
            <a:gdLst>
              <a:gd name="T0" fmla="*/ 1316 w 1412"/>
              <a:gd name="T1" fmla="*/ 327 h 501"/>
              <a:gd name="T2" fmla="*/ 1320 w 1412"/>
              <a:gd name="T3" fmla="*/ 303 h 501"/>
              <a:gd name="T4" fmla="*/ 1192 w 1412"/>
              <a:gd name="T5" fmla="*/ 283 h 501"/>
              <a:gd name="T6" fmla="*/ 796 w 1412"/>
              <a:gd name="T7" fmla="*/ 237 h 501"/>
              <a:gd name="T8" fmla="*/ 929 w 1412"/>
              <a:gd name="T9" fmla="*/ 180 h 501"/>
              <a:gd name="T10" fmla="*/ 833 w 1412"/>
              <a:gd name="T11" fmla="*/ 195 h 501"/>
              <a:gd name="T12" fmla="*/ 819 w 1412"/>
              <a:gd name="T13" fmla="*/ 186 h 501"/>
              <a:gd name="T14" fmla="*/ 962 w 1412"/>
              <a:gd name="T15" fmla="*/ 150 h 501"/>
              <a:gd name="T16" fmla="*/ 1065 w 1412"/>
              <a:gd name="T17" fmla="*/ 133 h 501"/>
              <a:gd name="T18" fmla="*/ 1143 w 1412"/>
              <a:gd name="T19" fmla="*/ 126 h 501"/>
              <a:gd name="T20" fmla="*/ 1141 w 1412"/>
              <a:gd name="T21" fmla="*/ 101 h 501"/>
              <a:gd name="T22" fmla="*/ 1157 w 1412"/>
              <a:gd name="T23" fmla="*/ 129 h 501"/>
              <a:gd name="T24" fmla="*/ 1208 w 1412"/>
              <a:gd name="T25" fmla="*/ 132 h 501"/>
              <a:gd name="T26" fmla="*/ 1203 w 1412"/>
              <a:gd name="T27" fmla="*/ 68 h 501"/>
              <a:gd name="T28" fmla="*/ 1164 w 1412"/>
              <a:gd name="T29" fmla="*/ 14 h 501"/>
              <a:gd name="T30" fmla="*/ 939 w 1412"/>
              <a:gd name="T31" fmla="*/ 0 h 501"/>
              <a:gd name="T32" fmla="*/ 10 w 1412"/>
              <a:gd name="T33" fmla="*/ 141 h 501"/>
              <a:gd name="T34" fmla="*/ 264 w 1412"/>
              <a:gd name="T35" fmla="*/ 232 h 501"/>
              <a:gd name="T36" fmla="*/ 399 w 1412"/>
              <a:gd name="T37" fmla="*/ 242 h 501"/>
              <a:gd name="T38" fmla="*/ 103 w 1412"/>
              <a:gd name="T39" fmla="*/ 398 h 501"/>
              <a:gd name="T40" fmla="*/ 233 w 1412"/>
              <a:gd name="T41" fmla="*/ 490 h 501"/>
              <a:gd name="T42" fmla="*/ 393 w 1412"/>
              <a:gd name="T43" fmla="*/ 457 h 501"/>
              <a:gd name="T44" fmla="*/ 612 w 1412"/>
              <a:gd name="T45" fmla="*/ 428 h 501"/>
              <a:gd name="T46" fmla="*/ 738 w 1412"/>
              <a:gd name="T47" fmla="*/ 423 h 501"/>
              <a:gd name="T48" fmla="*/ 844 w 1412"/>
              <a:gd name="T49" fmla="*/ 418 h 501"/>
              <a:gd name="T50" fmla="*/ 900 w 1412"/>
              <a:gd name="T51" fmla="*/ 406 h 501"/>
              <a:gd name="T52" fmla="*/ 979 w 1412"/>
              <a:gd name="T53" fmla="*/ 414 h 501"/>
              <a:gd name="T54" fmla="*/ 1091 w 1412"/>
              <a:gd name="T55" fmla="*/ 403 h 501"/>
              <a:gd name="T56" fmla="*/ 1166 w 1412"/>
              <a:gd name="T57" fmla="*/ 405 h 501"/>
              <a:gd name="T58" fmla="*/ 1192 w 1412"/>
              <a:gd name="T59" fmla="*/ 419 h 501"/>
              <a:gd name="T60" fmla="*/ 1180 w 1412"/>
              <a:gd name="T61" fmla="*/ 396 h 501"/>
              <a:gd name="T62" fmla="*/ 1121 w 1412"/>
              <a:gd name="T63" fmla="*/ 378 h 501"/>
              <a:gd name="T64" fmla="*/ 1213 w 1412"/>
              <a:gd name="T65" fmla="*/ 389 h 501"/>
              <a:gd name="T66" fmla="*/ 1255 w 1412"/>
              <a:gd name="T67" fmla="*/ 402 h 501"/>
              <a:gd name="T68" fmla="*/ 1327 w 1412"/>
              <a:gd name="T69" fmla="*/ 402 h 501"/>
              <a:gd name="T70" fmla="*/ 1366 w 1412"/>
              <a:gd name="T71" fmla="*/ 386 h 501"/>
              <a:gd name="T72" fmla="*/ 1327 w 1412"/>
              <a:gd name="T73" fmla="*/ 377 h 501"/>
              <a:gd name="T74" fmla="*/ 1370 w 1412"/>
              <a:gd name="T75" fmla="*/ 358 h 501"/>
              <a:gd name="T76" fmla="*/ 1061 w 1412"/>
              <a:gd name="T77" fmla="*/ 104 h 501"/>
              <a:gd name="T78" fmla="*/ 1097 w 1412"/>
              <a:gd name="T79" fmla="*/ 37 h 501"/>
              <a:gd name="T80" fmla="*/ 1205 w 1412"/>
              <a:gd name="T81" fmla="*/ 39 h 501"/>
              <a:gd name="T82" fmla="*/ 1068 w 1412"/>
              <a:gd name="T83" fmla="*/ 40 h 501"/>
              <a:gd name="T84" fmla="*/ 997 w 1412"/>
              <a:gd name="T85" fmla="*/ 62 h 501"/>
              <a:gd name="T86" fmla="*/ 808 w 1412"/>
              <a:gd name="T87" fmla="*/ 169 h 501"/>
              <a:gd name="T88" fmla="*/ 270 w 1412"/>
              <a:gd name="T89" fmla="*/ 227 h 501"/>
              <a:gd name="T90" fmla="*/ 587 w 1412"/>
              <a:gd name="T91" fmla="*/ 241 h 501"/>
              <a:gd name="T92" fmla="*/ 590 w 1412"/>
              <a:gd name="T93" fmla="*/ 256 h 501"/>
              <a:gd name="T94" fmla="*/ 418 w 1412"/>
              <a:gd name="T95" fmla="*/ 271 h 501"/>
              <a:gd name="T96" fmla="*/ 257 w 1412"/>
              <a:gd name="T97" fmla="*/ 464 h 501"/>
              <a:gd name="T98" fmla="*/ 294 w 1412"/>
              <a:gd name="T99" fmla="*/ 457 h 501"/>
              <a:gd name="T100" fmla="*/ 654 w 1412"/>
              <a:gd name="T101" fmla="*/ 259 h 501"/>
              <a:gd name="T102" fmla="*/ 315 w 1412"/>
              <a:gd name="T103" fmla="*/ 329 h 501"/>
              <a:gd name="T104" fmla="*/ 241 w 1412"/>
              <a:gd name="T105" fmla="*/ 333 h 501"/>
              <a:gd name="T106" fmla="*/ 399 w 1412"/>
              <a:gd name="T107" fmla="*/ 275 h 501"/>
              <a:gd name="T108" fmla="*/ 487 w 1412"/>
              <a:gd name="T109" fmla="*/ 277 h 501"/>
              <a:gd name="T110" fmla="*/ 562 w 1412"/>
              <a:gd name="T111" fmla="*/ 261 h 501"/>
              <a:gd name="T112" fmla="*/ 711 w 1412"/>
              <a:gd name="T113" fmla="*/ 422 h 501"/>
              <a:gd name="T114" fmla="*/ 690 w 1412"/>
              <a:gd name="T115" fmla="*/ 233 h 501"/>
              <a:gd name="T116" fmla="*/ 981 w 1412"/>
              <a:gd name="T117" fmla="*/ 378 h 501"/>
              <a:gd name="T118" fmla="*/ 1132 w 1412"/>
              <a:gd name="T119" fmla="*/ 356 h 501"/>
              <a:gd name="T120" fmla="*/ 1312 w 1412"/>
              <a:gd name="T121" fmla="*/ 396 h 501"/>
              <a:gd name="T122" fmla="*/ 1285 w 1412"/>
              <a:gd name="T123" fmla="*/ 328 h 501"/>
              <a:gd name="T124" fmla="*/ 1296 w 1412"/>
              <a:gd name="T125" fmla="*/ 31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2" h="501">
                <a:moveTo>
                  <a:pt x="1410" y="347"/>
                </a:moveTo>
                <a:lnTo>
                  <a:pt x="1404" y="347"/>
                </a:lnTo>
                <a:lnTo>
                  <a:pt x="1397" y="348"/>
                </a:lnTo>
                <a:lnTo>
                  <a:pt x="1395" y="349"/>
                </a:lnTo>
                <a:lnTo>
                  <a:pt x="1393" y="350"/>
                </a:lnTo>
                <a:lnTo>
                  <a:pt x="1390" y="350"/>
                </a:lnTo>
                <a:lnTo>
                  <a:pt x="1387" y="348"/>
                </a:lnTo>
                <a:lnTo>
                  <a:pt x="1386" y="346"/>
                </a:lnTo>
                <a:lnTo>
                  <a:pt x="1385" y="345"/>
                </a:lnTo>
                <a:lnTo>
                  <a:pt x="1384" y="344"/>
                </a:lnTo>
                <a:lnTo>
                  <a:pt x="1381" y="344"/>
                </a:lnTo>
                <a:lnTo>
                  <a:pt x="1378" y="345"/>
                </a:lnTo>
                <a:lnTo>
                  <a:pt x="1374" y="345"/>
                </a:lnTo>
                <a:lnTo>
                  <a:pt x="1373" y="345"/>
                </a:lnTo>
                <a:lnTo>
                  <a:pt x="1373" y="344"/>
                </a:lnTo>
                <a:lnTo>
                  <a:pt x="1372" y="341"/>
                </a:lnTo>
                <a:lnTo>
                  <a:pt x="1370" y="341"/>
                </a:lnTo>
                <a:lnTo>
                  <a:pt x="1365" y="341"/>
                </a:lnTo>
                <a:lnTo>
                  <a:pt x="1361" y="341"/>
                </a:lnTo>
                <a:lnTo>
                  <a:pt x="1353" y="341"/>
                </a:lnTo>
                <a:lnTo>
                  <a:pt x="1345" y="342"/>
                </a:lnTo>
                <a:lnTo>
                  <a:pt x="1340" y="342"/>
                </a:lnTo>
                <a:lnTo>
                  <a:pt x="1337" y="341"/>
                </a:lnTo>
                <a:lnTo>
                  <a:pt x="1337" y="339"/>
                </a:lnTo>
                <a:lnTo>
                  <a:pt x="1339" y="337"/>
                </a:lnTo>
                <a:lnTo>
                  <a:pt x="1335" y="336"/>
                </a:lnTo>
                <a:lnTo>
                  <a:pt x="1328" y="335"/>
                </a:lnTo>
                <a:lnTo>
                  <a:pt x="1332" y="332"/>
                </a:lnTo>
                <a:lnTo>
                  <a:pt x="1336" y="330"/>
                </a:lnTo>
                <a:lnTo>
                  <a:pt x="1331" y="330"/>
                </a:lnTo>
                <a:lnTo>
                  <a:pt x="1325" y="330"/>
                </a:lnTo>
                <a:lnTo>
                  <a:pt x="1322" y="330"/>
                </a:lnTo>
                <a:lnTo>
                  <a:pt x="1320" y="329"/>
                </a:lnTo>
                <a:lnTo>
                  <a:pt x="1318" y="328"/>
                </a:lnTo>
                <a:lnTo>
                  <a:pt x="1316" y="327"/>
                </a:lnTo>
                <a:lnTo>
                  <a:pt x="1321" y="323"/>
                </a:lnTo>
                <a:lnTo>
                  <a:pt x="1325" y="319"/>
                </a:lnTo>
                <a:lnTo>
                  <a:pt x="1325" y="317"/>
                </a:lnTo>
                <a:lnTo>
                  <a:pt x="1325" y="315"/>
                </a:lnTo>
                <a:lnTo>
                  <a:pt x="1324" y="315"/>
                </a:lnTo>
                <a:lnTo>
                  <a:pt x="1323" y="315"/>
                </a:lnTo>
                <a:lnTo>
                  <a:pt x="1320" y="315"/>
                </a:lnTo>
                <a:lnTo>
                  <a:pt x="1315" y="315"/>
                </a:lnTo>
                <a:lnTo>
                  <a:pt x="1312" y="315"/>
                </a:lnTo>
                <a:lnTo>
                  <a:pt x="1307" y="314"/>
                </a:lnTo>
                <a:lnTo>
                  <a:pt x="1306" y="313"/>
                </a:lnTo>
                <a:lnTo>
                  <a:pt x="1305" y="313"/>
                </a:lnTo>
                <a:lnTo>
                  <a:pt x="1306" y="312"/>
                </a:lnTo>
                <a:lnTo>
                  <a:pt x="1310" y="311"/>
                </a:lnTo>
                <a:lnTo>
                  <a:pt x="1315" y="311"/>
                </a:lnTo>
                <a:lnTo>
                  <a:pt x="1320" y="310"/>
                </a:lnTo>
                <a:lnTo>
                  <a:pt x="1325" y="311"/>
                </a:lnTo>
                <a:lnTo>
                  <a:pt x="1331" y="311"/>
                </a:lnTo>
                <a:lnTo>
                  <a:pt x="1341" y="312"/>
                </a:lnTo>
                <a:lnTo>
                  <a:pt x="1351" y="312"/>
                </a:lnTo>
                <a:lnTo>
                  <a:pt x="1360" y="314"/>
                </a:lnTo>
                <a:lnTo>
                  <a:pt x="1368" y="315"/>
                </a:lnTo>
                <a:lnTo>
                  <a:pt x="1371" y="315"/>
                </a:lnTo>
                <a:lnTo>
                  <a:pt x="1374" y="313"/>
                </a:lnTo>
                <a:lnTo>
                  <a:pt x="1377" y="312"/>
                </a:lnTo>
                <a:lnTo>
                  <a:pt x="1380" y="308"/>
                </a:lnTo>
                <a:lnTo>
                  <a:pt x="1374" y="306"/>
                </a:lnTo>
                <a:lnTo>
                  <a:pt x="1369" y="305"/>
                </a:lnTo>
                <a:lnTo>
                  <a:pt x="1362" y="304"/>
                </a:lnTo>
                <a:lnTo>
                  <a:pt x="1356" y="304"/>
                </a:lnTo>
                <a:lnTo>
                  <a:pt x="1344" y="302"/>
                </a:lnTo>
                <a:lnTo>
                  <a:pt x="1332" y="302"/>
                </a:lnTo>
                <a:lnTo>
                  <a:pt x="1328" y="304"/>
                </a:lnTo>
                <a:lnTo>
                  <a:pt x="1323" y="305"/>
                </a:lnTo>
                <a:lnTo>
                  <a:pt x="1320" y="303"/>
                </a:lnTo>
                <a:lnTo>
                  <a:pt x="1318" y="300"/>
                </a:lnTo>
                <a:lnTo>
                  <a:pt x="1313" y="298"/>
                </a:lnTo>
                <a:lnTo>
                  <a:pt x="1308" y="298"/>
                </a:lnTo>
                <a:lnTo>
                  <a:pt x="1305" y="299"/>
                </a:lnTo>
                <a:lnTo>
                  <a:pt x="1300" y="302"/>
                </a:lnTo>
                <a:lnTo>
                  <a:pt x="1296" y="303"/>
                </a:lnTo>
                <a:lnTo>
                  <a:pt x="1292" y="303"/>
                </a:lnTo>
                <a:lnTo>
                  <a:pt x="1290" y="303"/>
                </a:lnTo>
                <a:lnTo>
                  <a:pt x="1289" y="302"/>
                </a:lnTo>
                <a:lnTo>
                  <a:pt x="1288" y="300"/>
                </a:lnTo>
                <a:lnTo>
                  <a:pt x="1288" y="298"/>
                </a:lnTo>
                <a:lnTo>
                  <a:pt x="1285" y="296"/>
                </a:lnTo>
                <a:lnTo>
                  <a:pt x="1281" y="295"/>
                </a:lnTo>
                <a:lnTo>
                  <a:pt x="1277" y="296"/>
                </a:lnTo>
                <a:lnTo>
                  <a:pt x="1272" y="297"/>
                </a:lnTo>
                <a:lnTo>
                  <a:pt x="1263" y="296"/>
                </a:lnTo>
                <a:lnTo>
                  <a:pt x="1255" y="295"/>
                </a:lnTo>
                <a:lnTo>
                  <a:pt x="1258" y="291"/>
                </a:lnTo>
                <a:lnTo>
                  <a:pt x="1264" y="289"/>
                </a:lnTo>
                <a:lnTo>
                  <a:pt x="1250" y="287"/>
                </a:lnTo>
                <a:lnTo>
                  <a:pt x="1236" y="286"/>
                </a:lnTo>
                <a:lnTo>
                  <a:pt x="1238" y="288"/>
                </a:lnTo>
                <a:lnTo>
                  <a:pt x="1241" y="290"/>
                </a:lnTo>
                <a:lnTo>
                  <a:pt x="1238" y="291"/>
                </a:lnTo>
                <a:lnTo>
                  <a:pt x="1236" y="292"/>
                </a:lnTo>
                <a:lnTo>
                  <a:pt x="1232" y="292"/>
                </a:lnTo>
                <a:lnTo>
                  <a:pt x="1230" y="290"/>
                </a:lnTo>
                <a:lnTo>
                  <a:pt x="1228" y="287"/>
                </a:lnTo>
                <a:lnTo>
                  <a:pt x="1226" y="284"/>
                </a:lnTo>
                <a:lnTo>
                  <a:pt x="1221" y="283"/>
                </a:lnTo>
                <a:lnTo>
                  <a:pt x="1214" y="283"/>
                </a:lnTo>
                <a:lnTo>
                  <a:pt x="1208" y="282"/>
                </a:lnTo>
                <a:lnTo>
                  <a:pt x="1203" y="281"/>
                </a:lnTo>
                <a:lnTo>
                  <a:pt x="1197" y="282"/>
                </a:lnTo>
                <a:lnTo>
                  <a:pt x="1192" y="283"/>
                </a:lnTo>
                <a:lnTo>
                  <a:pt x="1190" y="281"/>
                </a:lnTo>
                <a:lnTo>
                  <a:pt x="1189" y="279"/>
                </a:lnTo>
                <a:lnTo>
                  <a:pt x="1183" y="278"/>
                </a:lnTo>
                <a:lnTo>
                  <a:pt x="1179" y="279"/>
                </a:lnTo>
                <a:lnTo>
                  <a:pt x="1151" y="275"/>
                </a:lnTo>
                <a:lnTo>
                  <a:pt x="1123" y="273"/>
                </a:lnTo>
                <a:lnTo>
                  <a:pt x="1096" y="270"/>
                </a:lnTo>
                <a:lnTo>
                  <a:pt x="1068" y="269"/>
                </a:lnTo>
                <a:lnTo>
                  <a:pt x="1040" y="266"/>
                </a:lnTo>
                <a:lnTo>
                  <a:pt x="1013" y="265"/>
                </a:lnTo>
                <a:lnTo>
                  <a:pt x="984" y="265"/>
                </a:lnTo>
                <a:lnTo>
                  <a:pt x="956" y="264"/>
                </a:lnTo>
                <a:lnTo>
                  <a:pt x="927" y="264"/>
                </a:lnTo>
                <a:lnTo>
                  <a:pt x="900" y="263"/>
                </a:lnTo>
                <a:lnTo>
                  <a:pt x="871" y="263"/>
                </a:lnTo>
                <a:lnTo>
                  <a:pt x="843" y="263"/>
                </a:lnTo>
                <a:lnTo>
                  <a:pt x="828" y="263"/>
                </a:lnTo>
                <a:lnTo>
                  <a:pt x="812" y="263"/>
                </a:lnTo>
                <a:lnTo>
                  <a:pt x="796" y="263"/>
                </a:lnTo>
                <a:lnTo>
                  <a:pt x="780" y="263"/>
                </a:lnTo>
                <a:lnTo>
                  <a:pt x="764" y="264"/>
                </a:lnTo>
                <a:lnTo>
                  <a:pt x="748" y="264"/>
                </a:lnTo>
                <a:lnTo>
                  <a:pt x="744" y="264"/>
                </a:lnTo>
                <a:lnTo>
                  <a:pt x="736" y="265"/>
                </a:lnTo>
                <a:lnTo>
                  <a:pt x="733" y="264"/>
                </a:lnTo>
                <a:lnTo>
                  <a:pt x="729" y="264"/>
                </a:lnTo>
                <a:lnTo>
                  <a:pt x="727" y="263"/>
                </a:lnTo>
                <a:lnTo>
                  <a:pt x="726" y="262"/>
                </a:lnTo>
                <a:lnTo>
                  <a:pt x="733" y="262"/>
                </a:lnTo>
                <a:lnTo>
                  <a:pt x="739" y="259"/>
                </a:lnTo>
                <a:lnTo>
                  <a:pt x="745" y="257"/>
                </a:lnTo>
                <a:lnTo>
                  <a:pt x="752" y="254"/>
                </a:lnTo>
                <a:lnTo>
                  <a:pt x="766" y="248"/>
                </a:lnTo>
                <a:lnTo>
                  <a:pt x="779" y="244"/>
                </a:lnTo>
                <a:lnTo>
                  <a:pt x="796" y="237"/>
                </a:lnTo>
                <a:lnTo>
                  <a:pt x="813" y="230"/>
                </a:lnTo>
                <a:lnTo>
                  <a:pt x="830" y="223"/>
                </a:lnTo>
                <a:lnTo>
                  <a:pt x="847" y="217"/>
                </a:lnTo>
                <a:lnTo>
                  <a:pt x="865" y="211"/>
                </a:lnTo>
                <a:lnTo>
                  <a:pt x="882" y="205"/>
                </a:lnTo>
                <a:lnTo>
                  <a:pt x="899" y="198"/>
                </a:lnTo>
                <a:lnTo>
                  <a:pt x="917" y="192"/>
                </a:lnTo>
                <a:lnTo>
                  <a:pt x="933" y="187"/>
                </a:lnTo>
                <a:lnTo>
                  <a:pt x="950" y="181"/>
                </a:lnTo>
                <a:lnTo>
                  <a:pt x="958" y="179"/>
                </a:lnTo>
                <a:lnTo>
                  <a:pt x="966" y="176"/>
                </a:lnTo>
                <a:lnTo>
                  <a:pt x="974" y="174"/>
                </a:lnTo>
                <a:lnTo>
                  <a:pt x="982" y="171"/>
                </a:lnTo>
                <a:lnTo>
                  <a:pt x="977" y="170"/>
                </a:lnTo>
                <a:lnTo>
                  <a:pt x="974" y="170"/>
                </a:lnTo>
                <a:lnTo>
                  <a:pt x="975" y="167"/>
                </a:lnTo>
                <a:lnTo>
                  <a:pt x="976" y="166"/>
                </a:lnTo>
                <a:lnTo>
                  <a:pt x="976" y="164"/>
                </a:lnTo>
                <a:lnTo>
                  <a:pt x="974" y="163"/>
                </a:lnTo>
                <a:lnTo>
                  <a:pt x="972" y="163"/>
                </a:lnTo>
                <a:lnTo>
                  <a:pt x="969" y="163"/>
                </a:lnTo>
                <a:lnTo>
                  <a:pt x="968" y="164"/>
                </a:lnTo>
                <a:lnTo>
                  <a:pt x="967" y="165"/>
                </a:lnTo>
                <a:lnTo>
                  <a:pt x="967" y="165"/>
                </a:lnTo>
                <a:lnTo>
                  <a:pt x="968" y="166"/>
                </a:lnTo>
                <a:lnTo>
                  <a:pt x="970" y="169"/>
                </a:lnTo>
                <a:lnTo>
                  <a:pt x="970" y="170"/>
                </a:lnTo>
                <a:lnTo>
                  <a:pt x="961" y="171"/>
                </a:lnTo>
                <a:lnTo>
                  <a:pt x="952" y="172"/>
                </a:lnTo>
                <a:lnTo>
                  <a:pt x="944" y="175"/>
                </a:lnTo>
                <a:lnTo>
                  <a:pt x="936" y="178"/>
                </a:lnTo>
                <a:lnTo>
                  <a:pt x="933" y="176"/>
                </a:lnTo>
                <a:lnTo>
                  <a:pt x="929" y="176"/>
                </a:lnTo>
                <a:lnTo>
                  <a:pt x="929" y="178"/>
                </a:lnTo>
                <a:lnTo>
                  <a:pt x="929" y="180"/>
                </a:lnTo>
                <a:lnTo>
                  <a:pt x="928" y="181"/>
                </a:lnTo>
                <a:lnTo>
                  <a:pt x="926" y="181"/>
                </a:lnTo>
                <a:lnTo>
                  <a:pt x="923" y="183"/>
                </a:lnTo>
                <a:lnTo>
                  <a:pt x="918" y="184"/>
                </a:lnTo>
                <a:lnTo>
                  <a:pt x="913" y="184"/>
                </a:lnTo>
                <a:lnTo>
                  <a:pt x="910" y="184"/>
                </a:lnTo>
                <a:lnTo>
                  <a:pt x="907" y="186"/>
                </a:lnTo>
                <a:lnTo>
                  <a:pt x="903" y="186"/>
                </a:lnTo>
                <a:lnTo>
                  <a:pt x="900" y="184"/>
                </a:lnTo>
                <a:lnTo>
                  <a:pt x="896" y="183"/>
                </a:lnTo>
                <a:lnTo>
                  <a:pt x="895" y="179"/>
                </a:lnTo>
                <a:lnTo>
                  <a:pt x="894" y="176"/>
                </a:lnTo>
                <a:lnTo>
                  <a:pt x="891" y="178"/>
                </a:lnTo>
                <a:lnTo>
                  <a:pt x="888" y="180"/>
                </a:lnTo>
                <a:lnTo>
                  <a:pt x="883" y="180"/>
                </a:lnTo>
                <a:lnTo>
                  <a:pt x="878" y="180"/>
                </a:lnTo>
                <a:lnTo>
                  <a:pt x="878" y="183"/>
                </a:lnTo>
                <a:lnTo>
                  <a:pt x="880" y="187"/>
                </a:lnTo>
                <a:lnTo>
                  <a:pt x="885" y="186"/>
                </a:lnTo>
                <a:lnTo>
                  <a:pt x="888" y="186"/>
                </a:lnTo>
                <a:lnTo>
                  <a:pt x="885" y="189"/>
                </a:lnTo>
                <a:lnTo>
                  <a:pt x="882" y="190"/>
                </a:lnTo>
                <a:lnTo>
                  <a:pt x="877" y="190"/>
                </a:lnTo>
                <a:lnTo>
                  <a:pt x="873" y="189"/>
                </a:lnTo>
                <a:lnTo>
                  <a:pt x="869" y="187"/>
                </a:lnTo>
                <a:lnTo>
                  <a:pt x="866" y="187"/>
                </a:lnTo>
                <a:lnTo>
                  <a:pt x="861" y="189"/>
                </a:lnTo>
                <a:lnTo>
                  <a:pt x="855" y="192"/>
                </a:lnTo>
                <a:lnTo>
                  <a:pt x="852" y="195"/>
                </a:lnTo>
                <a:lnTo>
                  <a:pt x="849" y="197"/>
                </a:lnTo>
                <a:lnTo>
                  <a:pt x="845" y="196"/>
                </a:lnTo>
                <a:lnTo>
                  <a:pt x="843" y="194"/>
                </a:lnTo>
                <a:lnTo>
                  <a:pt x="840" y="194"/>
                </a:lnTo>
                <a:lnTo>
                  <a:pt x="836" y="194"/>
                </a:lnTo>
                <a:lnTo>
                  <a:pt x="833" y="195"/>
                </a:lnTo>
                <a:lnTo>
                  <a:pt x="832" y="197"/>
                </a:lnTo>
                <a:lnTo>
                  <a:pt x="833" y="198"/>
                </a:lnTo>
                <a:lnTo>
                  <a:pt x="833" y="199"/>
                </a:lnTo>
                <a:lnTo>
                  <a:pt x="833" y="200"/>
                </a:lnTo>
                <a:lnTo>
                  <a:pt x="832" y="200"/>
                </a:lnTo>
                <a:lnTo>
                  <a:pt x="829" y="199"/>
                </a:lnTo>
                <a:lnTo>
                  <a:pt x="828" y="197"/>
                </a:lnTo>
                <a:lnTo>
                  <a:pt x="826" y="197"/>
                </a:lnTo>
                <a:lnTo>
                  <a:pt x="824" y="197"/>
                </a:lnTo>
                <a:lnTo>
                  <a:pt x="824" y="195"/>
                </a:lnTo>
                <a:lnTo>
                  <a:pt x="825" y="194"/>
                </a:lnTo>
                <a:lnTo>
                  <a:pt x="827" y="194"/>
                </a:lnTo>
                <a:lnTo>
                  <a:pt x="828" y="192"/>
                </a:lnTo>
                <a:lnTo>
                  <a:pt x="829" y="191"/>
                </a:lnTo>
                <a:lnTo>
                  <a:pt x="828" y="190"/>
                </a:lnTo>
                <a:lnTo>
                  <a:pt x="827" y="190"/>
                </a:lnTo>
                <a:lnTo>
                  <a:pt x="825" y="190"/>
                </a:lnTo>
                <a:lnTo>
                  <a:pt x="821" y="191"/>
                </a:lnTo>
                <a:lnTo>
                  <a:pt x="819" y="194"/>
                </a:lnTo>
                <a:lnTo>
                  <a:pt x="819" y="196"/>
                </a:lnTo>
                <a:lnTo>
                  <a:pt x="819" y="197"/>
                </a:lnTo>
                <a:lnTo>
                  <a:pt x="814" y="198"/>
                </a:lnTo>
                <a:lnTo>
                  <a:pt x="809" y="197"/>
                </a:lnTo>
                <a:lnTo>
                  <a:pt x="803" y="198"/>
                </a:lnTo>
                <a:lnTo>
                  <a:pt x="799" y="199"/>
                </a:lnTo>
                <a:lnTo>
                  <a:pt x="797" y="197"/>
                </a:lnTo>
                <a:lnTo>
                  <a:pt x="797" y="196"/>
                </a:lnTo>
                <a:lnTo>
                  <a:pt x="799" y="194"/>
                </a:lnTo>
                <a:lnTo>
                  <a:pt x="801" y="194"/>
                </a:lnTo>
                <a:lnTo>
                  <a:pt x="803" y="190"/>
                </a:lnTo>
                <a:lnTo>
                  <a:pt x="805" y="189"/>
                </a:lnTo>
                <a:lnTo>
                  <a:pt x="810" y="189"/>
                </a:lnTo>
                <a:lnTo>
                  <a:pt x="813" y="190"/>
                </a:lnTo>
                <a:lnTo>
                  <a:pt x="817" y="188"/>
                </a:lnTo>
                <a:lnTo>
                  <a:pt x="819" y="186"/>
                </a:lnTo>
                <a:lnTo>
                  <a:pt x="824" y="184"/>
                </a:lnTo>
                <a:lnTo>
                  <a:pt x="827" y="183"/>
                </a:lnTo>
                <a:lnTo>
                  <a:pt x="840" y="179"/>
                </a:lnTo>
                <a:lnTo>
                  <a:pt x="851" y="174"/>
                </a:lnTo>
                <a:lnTo>
                  <a:pt x="862" y="171"/>
                </a:lnTo>
                <a:lnTo>
                  <a:pt x="873" y="167"/>
                </a:lnTo>
                <a:lnTo>
                  <a:pt x="877" y="166"/>
                </a:lnTo>
                <a:lnTo>
                  <a:pt x="882" y="164"/>
                </a:lnTo>
                <a:lnTo>
                  <a:pt x="886" y="161"/>
                </a:lnTo>
                <a:lnTo>
                  <a:pt x="891" y="158"/>
                </a:lnTo>
                <a:lnTo>
                  <a:pt x="902" y="158"/>
                </a:lnTo>
                <a:lnTo>
                  <a:pt x="913" y="157"/>
                </a:lnTo>
                <a:lnTo>
                  <a:pt x="919" y="156"/>
                </a:lnTo>
                <a:lnTo>
                  <a:pt x="925" y="156"/>
                </a:lnTo>
                <a:lnTo>
                  <a:pt x="929" y="156"/>
                </a:lnTo>
                <a:lnTo>
                  <a:pt x="935" y="155"/>
                </a:lnTo>
                <a:lnTo>
                  <a:pt x="939" y="153"/>
                </a:lnTo>
                <a:lnTo>
                  <a:pt x="941" y="148"/>
                </a:lnTo>
                <a:lnTo>
                  <a:pt x="942" y="147"/>
                </a:lnTo>
                <a:lnTo>
                  <a:pt x="944" y="145"/>
                </a:lnTo>
                <a:lnTo>
                  <a:pt x="946" y="145"/>
                </a:lnTo>
                <a:lnTo>
                  <a:pt x="949" y="144"/>
                </a:lnTo>
                <a:lnTo>
                  <a:pt x="953" y="142"/>
                </a:lnTo>
                <a:lnTo>
                  <a:pt x="959" y="141"/>
                </a:lnTo>
                <a:lnTo>
                  <a:pt x="965" y="139"/>
                </a:lnTo>
                <a:lnTo>
                  <a:pt x="970" y="139"/>
                </a:lnTo>
                <a:lnTo>
                  <a:pt x="975" y="139"/>
                </a:lnTo>
                <a:lnTo>
                  <a:pt x="978" y="141"/>
                </a:lnTo>
                <a:lnTo>
                  <a:pt x="979" y="142"/>
                </a:lnTo>
                <a:lnTo>
                  <a:pt x="978" y="145"/>
                </a:lnTo>
                <a:lnTo>
                  <a:pt x="977" y="146"/>
                </a:lnTo>
                <a:lnTo>
                  <a:pt x="975" y="147"/>
                </a:lnTo>
                <a:lnTo>
                  <a:pt x="970" y="148"/>
                </a:lnTo>
                <a:lnTo>
                  <a:pt x="965" y="149"/>
                </a:lnTo>
                <a:lnTo>
                  <a:pt x="962" y="150"/>
                </a:lnTo>
                <a:lnTo>
                  <a:pt x="961" y="151"/>
                </a:lnTo>
                <a:lnTo>
                  <a:pt x="960" y="154"/>
                </a:lnTo>
                <a:lnTo>
                  <a:pt x="959" y="156"/>
                </a:lnTo>
                <a:lnTo>
                  <a:pt x="962" y="155"/>
                </a:lnTo>
                <a:lnTo>
                  <a:pt x="966" y="154"/>
                </a:lnTo>
                <a:lnTo>
                  <a:pt x="968" y="154"/>
                </a:lnTo>
                <a:lnTo>
                  <a:pt x="972" y="155"/>
                </a:lnTo>
                <a:lnTo>
                  <a:pt x="973" y="156"/>
                </a:lnTo>
                <a:lnTo>
                  <a:pt x="975" y="156"/>
                </a:lnTo>
                <a:lnTo>
                  <a:pt x="977" y="155"/>
                </a:lnTo>
                <a:lnTo>
                  <a:pt x="979" y="153"/>
                </a:lnTo>
                <a:lnTo>
                  <a:pt x="985" y="153"/>
                </a:lnTo>
                <a:lnTo>
                  <a:pt x="993" y="153"/>
                </a:lnTo>
                <a:lnTo>
                  <a:pt x="998" y="151"/>
                </a:lnTo>
                <a:lnTo>
                  <a:pt x="1001" y="151"/>
                </a:lnTo>
                <a:lnTo>
                  <a:pt x="1003" y="150"/>
                </a:lnTo>
                <a:lnTo>
                  <a:pt x="1005" y="148"/>
                </a:lnTo>
                <a:lnTo>
                  <a:pt x="995" y="147"/>
                </a:lnTo>
                <a:lnTo>
                  <a:pt x="985" y="148"/>
                </a:lnTo>
                <a:lnTo>
                  <a:pt x="990" y="145"/>
                </a:lnTo>
                <a:lnTo>
                  <a:pt x="994" y="142"/>
                </a:lnTo>
                <a:lnTo>
                  <a:pt x="990" y="141"/>
                </a:lnTo>
                <a:lnTo>
                  <a:pt x="986" y="140"/>
                </a:lnTo>
                <a:lnTo>
                  <a:pt x="992" y="138"/>
                </a:lnTo>
                <a:lnTo>
                  <a:pt x="998" y="137"/>
                </a:lnTo>
                <a:lnTo>
                  <a:pt x="1003" y="136"/>
                </a:lnTo>
                <a:lnTo>
                  <a:pt x="1009" y="137"/>
                </a:lnTo>
                <a:lnTo>
                  <a:pt x="1016" y="138"/>
                </a:lnTo>
                <a:lnTo>
                  <a:pt x="1022" y="139"/>
                </a:lnTo>
                <a:lnTo>
                  <a:pt x="1027" y="139"/>
                </a:lnTo>
                <a:lnTo>
                  <a:pt x="1032" y="138"/>
                </a:lnTo>
                <a:lnTo>
                  <a:pt x="1044" y="136"/>
                </a:lnTo>
                <a:lnTo>
                  <a:pt x="1056" y="134"/>
                </a:lnTo>
                <a:lnTo>
                  <a:pt x="1060" y="134"/>
                </a:lnTo>
                <a:lnTo>
                  <a:pt x="1065" y="133"/>
                </a:lnTo>
                <a:lnTo>
                  <a:pt x="1067" y="131"/>
                </a:lnTo>
                <a:lnTo>
                  <a:pt x="1068" y="129"/>
                </a:lnTo>
                <a:lnTo>
                  <a:pt x="1071" y="129"/>
                </a:lnTo>
                <a:lnTo>
                  <a:pt x="1073" y="129"/>
                </a:lnTo>
                <a:lnTo>
                  <a:pt x="1076" y="129"/>
                </a:lnTo>
                <a:lnTo>
                  <a:pt x="1079" y="129"/>
                </a:lnTo>
                <a:lnTo>
                  <a:pt x="1082" y="130"/>
                </a:lnTo>
                <a:lnTo>
                  <a:pt x="1085" y="132"/>
                </a:lnTo>
                <a:lnTo>
                  <a:pt x="1094" y="130"/>
                </a:lnTo>
                <a:lnTo>
                  <a:pt x="1102" y="129"/>
                </a:lnTo>
                <a:lnTo>
                  <a:pt x="1102" y="130"/>
                </a:lnTo>
                <a:lnTo>
                  <a:pt x="1104" y="132"/>
                </a:lnTo>
                <a:lnTo>
                  <a:pt x="1104" y="133"/>
                </a:lnTo>
                <a:lnTo>
                  <a:pt x="1104" y="134"/>
                </a:lnTo>
                <a:lnTo>
                  <a:pt x="1102" y="136"/>
                </a:lnTo>
                <a:lnTo>
                  <a:pt x="1101" y="137"/>
                </a:lnTo>
                <a:lnTo>
                  <a:pt x="1096" y="140"/>
                </a:lnTo>
                <a:lnTo>
                  <a:pt x="1089" y="141"/>
                </a:lnTo>
                <a:lnTo>
                  <a:pt x="1083" y="142"/>
                </a:lnTo>
                <a:lnTo>
                  <a:pt x="1077" y="144"/>
                </a:lnTo>
                <a:lnTo>
                  <a:pt x="1079" y="145"/>
                </a:lnTo>
                <a:lnTo>
                  <a:pt x="1080" y="146"/>
                </a:lnTo>
                <a:lnTo>
                  <a:pt x="1082" y="146"/>
                </a:lnTo>
                <a:lnTo>
                  <a:pt x="1083" y="145"/>
                </a:lnTo>
                <a:lnTo>
                  <a:pt x="1090" y="145"/>
                </a:lnTo>
                <a:lnTo>
                  <a:pt x="1096" y="145"/>
                </a:lnTo>
                <a:lnTo>
                  <a:pt x="1101" y="144"/>
                </a:lnTo>
                <a:lnTo>
                  <a:pt x="1107" y="142"/>
                </a:lnTo>
                <a:lnTo>
                  <a:pt x="1114" y="140"/>
                </a:lnTo>
                <a:lnTo>
                  <a:pt x="1119" y="138"/>
                </a:lnTo>
                <a:lnTo>
                  <a:pt x="1129" y="132"/>
                </a:lnTo>
                <a:lnTo>
                  <a:pt x="1139" y="129"/>
                </a:lnTo>
                <a:lnTo>
                  <a:pt x="1140" y="128"/>
                </a:lnTo>
                <a:lnTo>
                  <a:pt x="1142" y="126"/>
                </a:lnTo>
                <a:lnTo>
                  <a:pt x="1143" y="126"/>
                </a:lnTo>
                <a:lnTo>
                  <a:pt x="1143" y="125"/>
                </a:lnTo>
                <a:lnTo>
                  <a:pt x="1143" y="124"/>
                </a:lnTo>
                <a:lnTo>
                  <a:pt x="1142" y="123"/>
                </a:lnTo>
                <a:lnTo>
                  <a:pt x="1140" y="123"/>
                </a:lnTo>
                <a:lnTo>
                  <a:pt x="1137" y="123"/>
                </a:lnTo>
                <a:lnTo>
                  <a:pt x="1134" y="121"/>
                </a:lnTo>
                <a:lnTo>
                  <a:pt x="1130" y="119"/>
                </a:lnTo>
                <a:lnTo>
                  <a:pt x="1126" y="119"/>
                </a:lnTo>
                <a:lnTo>
                  <a:pt x="1123" y="119"/>
                </a:lnTo>
                <a:lnTo>
                  <a:pt x="1119" y="117"/>
                </a:lnTo>
                <a:lnTo>
                  <a:pt x="1117" y="115"/>
                </a:lnTo>
                <a:lnTo>
                  <a:pt x="1116" y="115"/>
                </a:lnTo>
                <a:lnTo>
                  <a:pt x="1114" y="119"/>
                </a:lnTo>
                <a:lnTo>
                  <a:pt x="1112" y="122"/>
                </a:lnTo>
                <a:lnTo>
                  <a:pt x="1108" y="123"/>
                </a:lnTo>
                <a:lnTo>
                  <a:pt x="1105" y="124"/>
                </a:lnTo>
                <a:lnTo>
                  <a:pt x="1101" y="123"/>
                </a:lnTo>
                <a:lnTo>
                  <a:pt x="1100" y="122"/>
                </a:lnTo>
                <a:lnTo>
                  <a:pt x="1099" y="121"/>
                </a:lnTo>
                <a:lnTo>
                  <a:pt x="1098" y="120"/>
                </a:lnTo>
                <a:lnTo>
                  <a:pt x="1099" y="119"/>
                </a:lnTo>
                <a:lnTo>
                  <a:pt x="1104" y="119"/>
                </a:lnTo>
                <a:lnTo>
                  <a:pt x="1109" y="117"/>
                </a:lnTo>
                <a:lnTo>
                  <a:pt x="1104" y="116"/>
                </a:lnTo>
                <a:lnTo>
                  <a:pt x="1098" y="116"/>
                </a:lnTo>
                <a:lnTo>
                  <a:pt x="1100" y="114"/>
                </a:lnTo>
                <a:lnTo>
                  <a:pt x="1102" y="113"/>
                </a:lnTo>
                <a:lnTo>
                  <a:pt x="1106" y="112"/>
                </a:lnTo>
                <a:lnTo>
                  <a:pt x="1109" y="111"/>
                </a:lnTo>
                <a:lnTo>
                  <a:pt x="1117" y="111"/>
                </a:lnTo>
                <a:lnTo>
                  <a:pt x="1123" y="109"/>
                </a:lnTo>
                <a:lnTo>
                  <a:pt x="1129" y="108"/>
                </a:lnTo>
                <a:lnTo>
                  <a:pt x="1133" y="106"/>
                </a:lnTo>
                <a:lnTo>
                  <a:pt x="1137" y="104"/>
                </a:lnTo>
                <a:lnTo>
                  <a:pt x="1141" y="101"/>
                </a:lnTo>
                <a:lnTo>
                  <a:pt x="1148" y="101"/>
                </a:lnTo>
                <a:lnTo>
                  <a:pt x="1155" y="101"/>
                </a:lnTo>
                <a:lnTo>
                  <a:pt x="1162" y="100"/>
                </a:lnTo>
                <a:lnTo>
                  <a:pt x="1168" y="100"/>
                </a:lnTo>
                <a:lnTo>
                  <a:pt x="1174" y="100"/>
                </a:lnTo>
                <a:lnTo>
                  <a:pt x="1180" y="100"/>
                </a:lnTo>
                <a:lnTo>
                  <a:pt x="1182" y="100"/>
                </a:lnTo>
                <a:lnTo>
                  <a:pt x="1183" y="99"/>
                </a:lnTo>
                <a:lnTo>
                  <a:pt x="1185" y="99"/>
                </a:lnTo>
                <a:lnTo>
                  <a:pt x="1187" y="101"/>
                </a:lnTo>
                <a:lnTo>
                  <a:pt x="1187" y="104"/>
                </a:lnTo>
                <a:lnTo>
                  <a:pt x="1185" y="105"/>
                </a:lnTo>
                <a:lnTo>
                  <a:pt x="1183" y="105"/>
                </a:lnTo>
                <a:lnTo>
                  <a:pt x="1181" y="106"/>
                </a:lnTo>
                <a:lnTo>
                  <a:pt x="1176" y="106"/>
                </a:lnTo>
                <a:lnTo>
                  <a:pt x="1173" y="106"/>
                </a:lnTo>
                <a:lnTo>
                  <a:pt x="1168" y="105"/>
                </a:lnTo>
                <a:lnTo>
                  <a:pt x="1164" y="106"/>
                </a:lnTo>
                <a:lnTo>
                  <a:pt x="1160" y="108"/>
                </a:lnTo>
                <a:lnTo>
                  <a:pt x="1158" y="112"/>
                </a:lnTo>
                <a:lnTo>
                  <a:pt x="1149" y="113"/>
                </a:lnTo>
                <a:lnTo>
                  <a:pt x="1140" y="112"/>
                </a:lnTo>
                <a:lnTo>
                  <a:pt x="1139" y="113"/>
                </a:lnTo>
                <a:lnTo>
                  <a:pt x="1138" y="114"/>
                </a:lnTo>
                <a:lnTo>
                  <a:pt x="1138" y="115"/>
                </a:lnTo>
                <a:lnTo>
                  <a:pt x="1138" y="116"/>
                </a:lnTo>
                <a:lnTo>
                  <a:pt x="1140" y="116"/>
                </a:lnTo>
                <a:lnTo>
                  <a:pt x="1141" y="116"/>
                </a:lnTo>
                <a:lnTo>
                  <a:pt x="1148" y="116"/>
                </a:lnTo>
                <a:lnTo>
                  <a:pt x="1156" y="116"/>
                </a:lnTo>
                <a:lnTo>
                  <a:pt x="1155" y="121"/>
                </a:lnTo>
                <a:lnTo>
                  <a:pt x="1154" y="125"/>
                </a:lnTo>
                <a:lnTo>
                  <a:pt x="1154" y="128"/>
                </a:lnTo>
                <a:lnTo>
                  <a:pt x="1155" y="129"/>
                </a:lnTo>
                <a:lnTo>
                  <a:pt x="1157" y="129"/>
                </a:lnTo>
                <a:lnTo>
                  <a:pt x="1160" y="129"/>
                </a:lnTo>
                <a:lnTo>
                  <a:pt x="1164" y="126"/>
                </a:lnTo>
                <a:lnTo>
                  <a:pt x="1168" y="123"/>
                </a:lnTo>
                <a:lnTo>
                  <a:pt x="1172" y="122"/>
                </a:lnTo>
                <a:lnTo>
                  <a:pt x="1174" y="123"/>
                </a:lnTo>
                <a:lnTo>
                  <a:pt x="1178" y="124"/>
                </a:lnTo>
                <a:lnTo>
                  <a:pt x="1180" y="125"/>
                </a:lnTo>
                <a:lnTo>
                  <a:pt x="1173" y="131"/>
                </a:lnTo>
                <a:lnTo>
                  <a:pt x="1165" y="136"/>
                </a:lnTo>
                <a:lnTo>
                  <a:pt x="1162" y="136"/>
                </a:lnTo>
                <a:lnTo>
                  <a:pt x="1158" y="134"/>
                </a:lnTo>
                <a:lnTo>
                  <a:pt x="1156" y="133"/>
                </a:lnTo>
                <a:lnTo>
                  <a:pt x="1152" y="134"/>
                </a:lnTo>
                <a:lnTo>
                  <a:pt x="1155" y="137"/>
                </a:lnTo>
                <a:lnTo>
                  <a:pt x="1158" y="138"/>
                </a:lnTo>
                <a:lnTo>
                  <a:pt x="1160" y="139"/>
                </a:lnTo>
                <a:lnTo>
                  <a:pt x="1165" y="139"/>
                </a:lnTo>
                <a:lnTo>
                  <a:pt x="1168" y="139"/>
                </a:lnTo>
                <a:lnTo>
                  <a:pt x="1172" y="139"/>
                </a:lnTo>
                <a:lnTo>
                  <a:pt x="1174" y="138"/>
                </a:lnTo>
                <a:lnTo>
                  <a:pt x="1173" y="138"/>
                </a:lnTo>
                <a:lnTo>
                  <a:pt x="1176" y="138"/>
                </a:lnTo>
                <a:lnTo>
                  <a:pt x="1181" y="138"/>
                </a:lnTo>
                <a:lnTo>
                  <a:pt x="1182" y="137"/>
                </a:lnTo>
                <a:lnTo>
                  <a:pt x="1183" y="137"/>
                </a:lnTo>
                <a:lnTo>
                  <a:pt x="1184" y="137"/>
                </a:lnTo>
                <a:lnTo>
                  <a:pt x="1184" y="138"/>
                </a:lnTo>
                <a:lnTo>
                  <a:pt x="1188" y="138"/>
                </a:lnTo>
                <a:lnTo>
                  <a:pt x="1191" y="139"/>
                </a:lnTo>
                <a:lnTo>
                  <a:pt x="1196" y="139"/>
                </a:lnTo>
                <a:lnTo>
                  <a:pt x="1201" y="139"/>
                </a:lnTo>
                <a:lnTo>
                  <a:pt x="1207" y="139"/>
                </a:lnTo>
                <a:lnTo>
                  <a:pt x="1213" y="137"/>
                </a:lnTo>
                <a:lnTo>
                  <a:pt x="1209" y="134"/>
                </a:lnTo>
                <a:lnTo>
                  <a:pt x="1208" y="132"/>
                </a:lnTo>
                <a:lnTo>
                  <a:pt x="1208" y="129"/>
                </a:lnTo>
                <a:lnTo>
                  <a:pt x="1209" y="125"/>
                </a:lnTo>
                <a:lnTo>
                  <a:pt x="1212" y="123"/>
                </a:lnTo>
                <a:lnTo>
                  <a:pt x="1212" y="121"/>
                </a:lnTo>
                <a:lnTo>
                  <a:pt x="1211" y="119"/>
                </a:lnTo>
                <a:lnTo>
                  <a:pt x="1208" y="116"/>
                </a:lnTo>
                <a:lnTo>
                  <a:pt x="1206" y="114"/>
                </a:lnTo>
                <a:lnTo>
                  <a:pt x="1203" y="109"/>
                </a:lnTo>
                <a:lnTo>
                  <a:pt x="1200" y="106"/>
                </a:lnTo>
                <a:lnTo>
                  <a:pt x="1200" y="104"/>
                </a:lnTo>
                <a:lnTo>
                  <a:pt x="1203" y="104"/>
                </a:lnTo>
                <a:lnTo>
                  <a:pt x="1205" y="104"/>
                </a:lnTo>
                <a:lnTo>
                  <a:pt x="1206" y="104"/>
                </a:lnTo>
                <a:lnTo>
                  <a:pt x="1206" y="103"/>
                </a:lnTo>
                <a:lnTo>
                  <a:pt x="1206" y="101"/>
                </a:lnTo>
                <a:lnTo>
                  <a:pt x="1206" y="99"/>
                </a:lnTo>
                <a:lnTo>
                  <a:pt x="1204" y="97"/>
                </a:lnTo>
                <a:lnTo>
                  <a:pt x="1201" y="95"/>
                </a:lnTo>
                <a:lnTo>
                  <a:pt x="1203" y="91"/>
                </a:lnTo>
                <a:lnTo>
                  <a:pt x="1204" y="89"/>
                </a:lnTo>
                <a:lnTo>
                  <a:pt x="1205" y="86"/>
                </a:lnTo>
                <a:lnTo>
                  <a:pt x="1205" y="83"/>
                </a:lnTo>
                <a:lnTo>
                  <a:pt x="1204" y="82"/>
                </a:lnTo>
                <a:lnTo>
                  <a:pt x="1204" y="81"/>
                </a:lnTo>
                <a:lnTo>
                  <a:pt x="1203" y="79"/>
                </a:lnTo>
                <a:lnTo>
                  <a:pt x="1204" y="78"/>
                </a:lnTo>
                <a:lnTo>
                  <a:pt x="1206" y="76"/>
                </a:lnTo>
                <a:lnTo>
                  <a:pt x="1207" y="75"/>
                </a:lnTo>
                <a:lnTo>
                  <a:pt x="1208" y="75"/>
                </a:lnTo>
                <a:lnTo>
                  <a:pt x="1208" y="74"/>
                </a:lnTo>
                <a:lnTo>
                  <a:pt x="1208" y="73"/>
                </a:lnTo>
                <a:lnTo>
                  <a:pt x="1207" y="73"/>
                </a:lnTo>
                <a:lnTo>
                  <a:pt x="1205" y="72"/>
                </a:lnTo>
                <a:lnTo>
                  <a:pt x="1204" y="72"/>
                </a:lnTo>
                <a:lnTo>
                  <a:pt x="1203" y="68"/>
                </a:lnTo>
                <a:lnTo>
                  <a:pt x="1203" y="64"/>
                </a:lnTo>
                <a:lnTo>
                  <a:pt x="1214" y="59"/>
                </a:lnTo>
                <a:lnTo>
                  <a:pt x="1222" y="55"/>
                </a:lnTo>
                <a:lnTo>
                  <a:pt x="1221" y="53"/>
                </a:lnTo>
                <a:lnTo>
                  <a:pt x="1220" y="51"/>
                </a:lnTo>
                <a:lnTo>
                  <a:pt x="1219" y="51"/>
                </a:lnTo>
                <a:lnTo>
                  <a:pt x="1219" y="50"/>
                </a:lnTo>
                <a:lnTo>
                  <a:pt x="1219" y="49"/>
                </a:lnTo>
                <a:lnTo>
                  <a:pt x="1220" y="47"/>
                </a:lnTo>
                <a:lnTo>
                  <a:pt x="1223" y="45"/>
                </a:lnTo>
                <a:lnTo>
                  <a:pt x="1228" y="45"/>
                </a:lnTo>
                <a:lnTo>
                  <a:pt x="1232" y="45"/>
                </a:lnTo>
                <a:lnTo>
                  <a:pt x="1237" y="45"/>
                </a:lnTo>
                <a:lnTo>
                  <a:pt x="1240" y="43"/>
                </a:lnTo>
                <a:lnTo>
                  <a:pt x="1244" y="41"/>
                </a:lnTo>
                <a:lnTo>
                  <a:pt x="1244" y="39"/>
                </a:lnTo>
                <a:lnTo>
                  <a:pt x="1244" y="37"/>
                </a:lnTo>
                <a:lnTo>
                  <a:pt x="1244" y="33"/>
                </a:lnTo>
                <a:lnTo>
                  <a:pt x="1245" y="31"/>
                </a:lnTo>
                <a:lnTo>
                  <a:pt x="1246" y="31"/>
                </a:lnTo>
                <a:lnTo>
                  <a:pt x="1249" y="31"/>
                </a:lnTo>
                <a:lnTo>
                  <a:pt x="1253" y="31"/>
                </a:lnTo>
                <a:lnTo>
                  <a:pt x="1255" y="30"/>
                </a:lnTo>
                <a:lnTo>
                  <a:pt x="1256" y="28"/>
                </a:lnTo>
                <a:lnTo>
                  <a:pt x="1255" y="24"/>
                </a:lnTo>
                <a:lnTo>
                  <a:pt x="1252" y="22"/>
                </a:lnTo>
                <a:lnTo>
                  <a:pt x="1247" y="21"/>
                </a:lnTo>
                <a:lnTo>
                  <a:pt x="1242" y="20"/>
                </a:lnTo>
                <a:lnTo>
                  <a:pt x="1239" y="20"/>
                </a:lnTo>
                <a:lnTo>
                  <a:pt x="1226" y="18"/>
                </a:lnTo>
                <a:lnTo>
                  <a:pt x="1215" y="17"/>
                </a:lnTo>
                <a:lnTo>
                  <a:pt x="1203" y="16"/>
                </a:lnTo>
                <a:lnTo>
                  <a:pt x="1190" y="15"/>
                </a:lnTo>
                <a:lnTo>
                  <a:pt x="1178" y="14"/>
                </a:lnTo>
                <a:lnTo>
                  <a:pt x="1164" y="14"/>
                </a:lnTo>
                <a:lnTo>
                  <a:pt x="1159" y="14"/>
                </a:lnTo>
                <a:lnTo>
                  <a:pt x="1152" y="15"/>
                </a:lnTo>
                <a:lnTo>
                  <a:pt x="1146" y="14"/>
                </a:lnTo>
                <a:lnTo>
                  <a:pt x="1142" y="13"/>
                </a:lnTo>
                <a:lnTo>
                  <a:pt x="1143" y="12"/>
                </a:lnTo>
                <a:lnTo>
                  <a:pt x="1146" y="10"/>
                </a:lnTo>
                <a:lnTo>
                  <a:pt x="1147" y="8"/>
                </a:lnTo>
                <a:lnTo>
                  <a:pt x="1146" y="7"/>
                </a:lnTo>
                <a:lnTo>
                  <a:pt x="1142" y="7"/>
                </a:lnTo>
                <a:lnTo>
                  <a:pt x="1138" y="8"/>
                </a:lnTo>
                <a:lnTo>
                  <a:pt x="1135" y="12"/>
                </a:lnTo>
                <a:lnTo>
                  <a:pt x="1132" y="14"/>
                </a:lnTo>
                <a:lnTo>
                  <a:pt x="1127" y="15"/>
                </a:lnTo>
                <a:lnTo>
                  <a:pt x="1124" y="14"/>
                </a:lnTo>
                <a:lnTo>
                  <a:pt x="1126" y="13"/>
                </a:lnTo>
                <a:lnTo>
                  <a:pt x="1129" y="10"/>
                </a:lnTo>
                <a:lnTo>
                  <a:pt x="1127" y="9"/>
                </a:lnTo>
                <a:lnTo>
                  <a:pt x="1126" y="9"/>
                </a:lnTo>
                <a:lnTo>
                  <a:pt x="1126" y="8"/>
                </a:lnTo>
                <a:lnTo>
                  <a:pt x="1125" y="7"/>
                </a:lnTo>
                <a:lnTo>
                  <a:pt x="1126" y="5"/>
                </a:lnTo>
                <a:lnTo>
                  <a:pt x="1129" y="5"/>
                </a:lnTo>
                <a:lnTo>
                  <a:pt x="1138" y="6"/>
                </a:lnTo>
                <a:lnTo>
                  <a:pt x="1146" y="5"/>
                </a:lnTo>
                <a:lnTo>
                  <a:pt x="1147" y="4"/>
                </a:lnTo>
                <a:lnTo>
                  <a:pt x="1147" y="3"/>
                </a:lnTo>
                <a:lnTo>
                  <a:pt x="1146" y="1"/>
                </a:lnTo>
                <a:lnTo>
                  <a:pt x="1142" y="1"/>
                </a:lnTo>
                <a:lnTo>
                  <a:pt x="1122" y="0"/>
                </a:lnTo>
                <a:lnTo>
                  <a:pt x="1101" y="0"/>
                </a:lnTo>
                <a:lnTo>
                  <a:pt x="1081" y="0"/>
                </a:lnTo>
                <a:lnTo>
                  <a:pt x="1060" y="0"/>
                </a:lnTo>
                <a:lnTo>
                  <a:pt x="1019" y="0"/>
                </a:lnTo>
                <a:lnTo>
                  <a:pt x="979" y="0"/>
                </a:lnTo>
                <a:lnTo>
                  <a:pt x="939" y="0"/>
                </a:lnTo>
                <a:lnTo>
                  <a:pt x="898" y="1"/>
                </a:lnTo>
                <a:lnTo>
                  <a:pt x="858" y="1"/>
                </a:lnTo>
                <a:lnTo>
                  <a:pt x="817" y="1"/>
                </a:lnTo>
                <a:lnTo>
                  <a:pt x="776" y="3"/>
                </a:lnTo>
                <a:lnTo>
                  <a:pt x="735" y="4"/>
                </a:lnTo>
                <a:lnTo>
                  <a:pt x="695" y="5"/>
                </a:lnTo>
                <a:lnTo>
                  <a:pt x="654" y="6"/>
                </a:lnTo>
                <a:lnTo>
                  <a:pt x="613" y="8"/>
                </a:lnTo>
                <a:lnTo>
                  <a:pt x="572" y="10"/>
                </a:lnTo>
                <a:lnTo>
                  <a:pt x="553" y="12"/>
                </a:lnTo>
                <a:lnTo>
                  <a:pt x="532" y="13"/>
                </a:lnTo>
                <a:lnTo>
                  <a:pt x="513" y="15"/>
                </a:lnTo>
                <a:lnTo>
                  <a:pt x="492" y="17"/>
                </a:lnTo>
                <a:lnTo>
                  <a:pt x="473" y="18"/>
                </a:lnTo>
                <a:lnTo>
                  <a:pt x="453" y="21"/>
                </a:lnTo>
                <a:lnTo>
                  <a:pt x="433" y="23"/>
                </a:lnTo>
                <a:lnTo>
                  <a:pt x="413" y="25"/>
                </a:lnTo>
                <a:lnTo>
                  <a:pt x="374" y="31"/>
                </a:lnTo>
                <a:lnTo>
                  <a:pt x="334" y="37"/>
                </a:lnTo>
                <a:lnTo>
                  <a:pt x="295" y="43"/>
                </a:lnTo>
                <a:lnTo>
                  <a:pt x="257" y="51"/>
                </a:lnTo>
                <a:lnTo>
                  <a:pt x="218" y="61"/>
                </a:lnTo>
                <a:lnTo>
                  <a:pt x="178" y="70"/>
                </a:lnTo>
                <a:lnTo>
                  <a:pt x="141" y="80"/>
                </a:lnTo>
                <a:lnTo>
                  <a:pt x="102" y="92"/>
                </a:lnTo>
                <a:lnTo>
                  <a:pt x="93" y="95"/>
                </a:lnTo>
                <a:lnTo>
                  <a:pt x="84" y="98"/>
                </a:lnTo>
                <a:lnTo>
                  <a:pt x="76" y="101"/>
                </a:lnTo>
                <a:lnTo>
                  <a:pt x="67" y="105"/>
                </a:lnTo>
                <a:lnTo>
                  <a:pt x="50" y="112"/>
                </a:lnTo>
                <a:lnTo>
                  <a:pt x="33" y="121"/>
                </a:lnTo>
                <a:lnTo>
                  <a:pt x="26" y="125"/>
                </a:lnTo>
                <a:lnTo>
                  <a:pt x="20" y="130"/>
                </a:lnTo>
                <a:lnTo>
                  <a:pt x="14" y="136"/>
                </a:lnTo>
                <a:lnTo>
                  <a:pt x="10" y="141"/>
                </a:lnTo>
                <a:lnTo>
                  <a:pt x="4" y="147"/>
                </a:lnTo>
                <a:lnTo>
                  <a:pt x="1" y="153"/>
                </a:lnTo>
                <a:lnTo>
                  <a:pt x="0" y="162"/>
                </a:lnTo>
                <a:lnTo>
                  <a:pt x="1" y="171"/>
                </a:lnTo>
                <a:lnTo>
                  <a:pt x="2" y="180"/>
                </a:lnTo>
                <a:lnTo>
                  <a:pt x="4" y="189"/>
                </a:lnTo>
                <a:lnTo>
                  <a:pt x="8" y="197"/>
                </a:lnTo>
                <a:lnTo>
                  <a:pt x="12" y="205"/>
                </a:lnTo>
                <a:lnTo>
                  <a:pt x="20" y="219"/>
                </a:lnTo>
                <a:lnTo>
                  <a:pt x="29" y="232"/>
                </a:lnTo>
                <a:lnTo>
                  <a:pt x="35" y="238"/>
                </a:lnTo>
                <a:lnTo>
                  <a:pt x="41" y="244"/>
                </a:lnTo>
                <a:lnTo>
                  <a:pt x="47" y="248"/>
                </a:lnTo>
                <a:lnTo>
                  <a:pt x="54" y="253"/>
                </a:lnTo>
                <a:lnTo>
                  <a:pt x="61" y="257"/>
                </a:lnTo>
                <a:lnTo>
                  <a:pt x="69" y="258"/>
                </a:lnTo>
                <a:lnTo>
                  <a:pt x="77" y="258"/>
                </a:lnTo>
                <a:lnTo>
                  <a:pt x="85" y="258"/>
                </a:lnTo>
                <a:lnTo>
                  <a:pt x="95" y="258"/>
                </a:lnTo>
                <a:lnTo>
                  <a:pt x="104" y="257"/>
                </a:lnTo>
                <a:lnTo>
                  <a:pt x="115" y="257"/>
                </a:lnTo>
                <a:lnTo>
                  <a:pt x="125" y="256"/>
                </a:lnTo>
                <a:lnTo>
                  <a:pt x="134" y="254"/>
                </a:lnTo>
                <a:lnTo>
                  <a:pt x="143" y="253"/>
                </a:lnTo>
                <a:lnTo>
                  <a:pt x="152" y="252"/>
                </a:lnTo>
                <a:lnTo>
                  <a:pt x="161" y="249"/>
                </a:lnTo>
                <a:lnTo>
                  <a:pt x="181" y="246"/>
                </a:lnTo>
                <a:lnTo>
                  <a:pt x="200" y="242"/>
                </a:lnTo>
                <a:lnTo>
                  <a:pt x="218" y="239"/>
                </a:lnTo>
                <a:lnTo>
                  <a:pt x="237" y="236"/>
                </a:lnTo>
                <a:lnTo>
                  <a:pt x="247" y="236"/>
                </a:lnTo>
                <a:lnTo>
                  <a:pt x="256" y="234"/>
                </a:lnTo>
                <a:lnTo>
                  <a:pt x="258" y="234"/>
                </a:lnTo>
                <a:lnTo>
                  <a:pt x="261" y="233"/>
                </a:lnTo>
                <a:lnTo>
                  <a:pt x="264" y="232"/>
                </a:lnTo>
                <a:lnTo>
                  <a:pt x="265" y="231"/>
                </a:lnTo>
                <a:lnTo>
                  <a:pt x="265" y="232"/>
                </a:lnTo>
                <a:lnTo>
                  <a:pt x="264" y="233"/>
                </a:lnTo>
                <a:lnTo>
                  <a:pt x="274" y="232"/>
                </a:lnTo>
                <a:lnTo>
                  <a:pt x="284" y="230"/>
                </a:lnTo>
                <a:lnTo>
                  <a:pt x="288" y="230"/>
                </a:lnTo>
                <a:lnTo>
                  <a:pt x="291" y="230"/>
                </a:lnTo>
                <a:lnTo>
                  <a:pt x="293" y="229"/>
                </a:lnTo>
                <a:lnTo>
                  <a:pt x="294" y="228"/>
                </a:lnTo>
                <a:lnTo>
                  <a:pt x="294" y="228"/>
                </a:lnTo>
                <a:lnTo>
                  <a:pt x="292" y="228"/>
                </a:lnTo>
                <a:lnTo>
                  <a:pt x="307" y="225"/>
                </a:lnTo>
                <a:lnTo>
                  <a:pt x="323" y="223"/>
                </a:lnTo>
                <a:lnTo>
                  <a:pt x="338" y="221"/>
                </a:lnTo>
                <a:lnTo>
                  <a:pt x="354" y="219"/>
                </a:lnTo>
                <a:lnTo>
                  <a:pt x="368" y="216"/>
                </a:lnTo>
                <a:lnTo>
                  <a:pt x="384" y="213"/>
                </a:lnTo>
                <a:lnTo>
                  <a:pt x="399" y="211"/>
                </a:lnTo>
                <a:lnTo>
                  <a:pt x="414" y="208"/>
                </a:lnTo>
                <a:lnTo>
                  <a:pt x="430" y="206"/>
                </a:lnTo>
                <a:lnTo>
                  <a:pt x="445" y="203"/>
                </a:lnTo>
                <a:lnTo>
                  <a:pt x="461" y="200"/>
                </a:lnTo>
                <a:lnTo>
                  <a:pt x="475" y="199"/>
                </a:lnTo>
                <a:lnTo>
                  <a:pt x="491" y="197"/>
                </a:lnTo>
                <a:lnTo>
                  <a:pt x="506" y="197"/>
                </a:lnTo>
                <a:lnTo>
                  <a:pt x="512" y="197"/>
                </a:lnTo>
                <a:lnTo>
                  <a:pt x="517" y="196"/>
                </a:lnTo>
                <a:lnTo>
                  <a:pt x="520" y="196"/>
                </a:lnTo>
                <a:lnTo>
                  <a:pt x="522" y="195"/>
                </a:lnTo>
                <a:lnTo>
                  <a:pt x="524" y="195"/>
                </a:lnTo>
                <a:lnTo>
                  <a:pt x="525" y="197"/>
                </a:lnTo>
                <a:lnTo>
                  <a:pt x="494" y="207"/>
                </a:lnTo>
                <a:lnTo>
                  <a:pt x="463" y="220"/>
                </a:lnTo>
                <a:lnTo>
                  <a:pt x="431" y="231"/>
                </a:lnTo>
                <a:lnTo>
                  <a:pt x="399" y="242"/>
                </a:lnTo>
                <a:lnTo>
                  <a:pt x="384" y="249"/>
                </a:lnTo>
                <a:lnTo>
                  <a:pt x="371" y="255"/>
                </a:lnTo>
                <a:lnTo>
                  <a:pt x="356" y="262"/>
                </a:lnTo>
                <a:lnTo>
                  <a:pt x="342" y="267"/>
                </a:lnTo>
                <a:lnTo>
                  <a:pt x="326" y="274"/>
                </a:lnTo>
                <a:lnTo>
                  <a:pt x="311" y="281"/>
                </a:lnTo>
                <a:lnTo>
                  <a:pt x="295" y="288"/>
                </a:lnTo>
                <a:lnTo>
                  <a:pt x="281" y="295"/>
                </a:lnTo>
                <a:lnTo>
                  <a:pt x="251" y="308"/>
                </a:lnTo>
                <a:lnTo>
                  <a:pt x="220" y="322"/>
                </a:lnTo>
                <a:lnTo>
                  <a:pt x="190" y="336"/>
                </a:lnTo>
                <a:lnTo>
                  <a:pt x="159" y="349"/>
                </a:lnTo>
                <a:lnTo>
                  <a:pt x="145" y="355"/>
                </a:lnTo>
                <a:lnTo>
                  <a:pt x="130" y="361"/>
                </a:lnTo>
                <a:lnTo>
                  <a:pt x="117" y="366"/>
                </a:lnTo>
                <a:lnTo>
                  <a:pt x="103" y="373"/>
                </a:lnTo>
                <a:lnTo>
                  <a:pt x="89" y="380"/>
                </a:lnTo>
                <a:lnTo>
                  <a:pt x="77" y="389"/>
                </a:lnTo>
                <a:lnTo>
                  <a:pt x="76" y="389"/>
                </a:lnTo>
                <a:lnTo>
                  <a:pt x="75" y="391"/>
                </a:lnTo>
                <a:lnTo>
                  <a:pt x="75" y="393"/>
                </a:lnTo>
                <a:lnTo>
                  <a:pt x="76" y="394"/>
                </a:lnTo>
                <a:lnTo>
                  <a:pt x="77" y="394"/>
                </a:lnTo>
                <a:lnTo>
                  <a:pt x="78" y="393"/>
                </a:lnTo>
                <a:lnTo>
                  <a:pt x="79" y="393"/>
                </a:lnTo>
                <a:lnTo>
                  <a:pt x="80" y="393"/>
                </a:lnTo>
                <a:lnTo>
                  <a:pt x="82" y="394"/>
                </a:lnTo>
                <a:lnTo>
                  <a:pt x="82" y="395"/>
                </a:lnTo>
                <a:lnTo>
                  <a:pt x="85" y="396"/>
                </a:lnTo>
                <a:lnTo>
                  <a:pt x="88" y="395"/>
                </a:lnTo>
                <a:lnTo>
                  <a:pt x="91" y="394"/>
                </a:lnTo>
                <a:lnTo>
                  <a:pt x="93" y="394"/>
                </a:lnTo>
                <a:lnTo>
                  <a:pt x="96" y="394"/>
                </a:lnTo>
                <a:lnTo>
                  <a:pt x="99" y="396"/>
                </a:lnTo>
                <a:lnTo>
                  <a:pt x="103" y="398"/>
                </a:lnTo>
                <a:lnTo>
                  <a:pt x="108" y="403"/>
                </a:lnTo>
                <a:lnTo>
                  <a:pt x="112" y="407"/>
                </a:lnTo>
                <a:lnTo>
                  <a:pt x="116" y="412"/>
                </a:lnTo>
                <a:lnTo>
                  <a:pt x="117" y="418"/>
                </a:lnTo>
                <a:lnTo>
                  <a:pt x="120" y="422"/>
                </a:lnTo>
                <a:lnTo>
                  <a:pt x="125" y="423"/>
                </a:lnTo>
                <a:lnTo>
                  <a:pt x="128" y="424"/>
                </a:lnTo>
                <a:lnTo>
                  <a:pt x="129" y="429"/>
                </a:lnTo>
                <a:lnTo>
                  <a:pt x="129" y="432"/>
                </a:lnTo>
                <a:lnTo>
                  <a:pt x="133" y="436"/>
                </a:lnTo>
                <a:lnTo>
                  <a:pt x="137" y="439"/>
                </a:lnTo>
                <a:lnTo>
                  <a:pt x="145" y="447"/>
                </a:lnTo>
                <a:lnTo>
                  <a:pt x="152" y="455"/>
                </a:lnTo>
                <a:lnTo>
                  <a:pt x="157" y="460"/>
                </a:lnTo>
                <a:lnTo>
                  <a:pt x="159" y="465"/>
                </a:lnTo>
                <a:lnTo>
                  <a:pt x="161" y="471"/>
                </a:lnTo>
                <a:lnTo>
                  <a:pt x="162" y="477"/>
                </a:lnTo>
                <a:lnTo>
                  <a:pt x="162" y="481"/>
                </a:lnTo>
                <a:lnTo>
                  <a:pt x="162" y="487"/>
                </a:lnTo>
                <a:lnTo>
                  <a:pt x="162" y="488"/>
                </a:lnTo>
                <a:lnTo>
                  <a:pt x="163" y="490"/>
                </a:lnTo>
                <a:lnTo>
                  <a:pt x="166" y="493"/>
                </a:lnTo>
                <a:lnTo>
                  <a:pt x="168" y="494"/>
                </a:lnTo>
                <a:lnTo>
                  <a:pt x="173" y="495"/>
                </a:lnTo>
                <a:lnTo>
                  <a:pt x="177" y="496"/>
                </a:lnTo>
                <a:lnTo>
                  <a:pt x="179" y="496"/>
                </a:lnTo>
                <a:lnTo>
                  <a:pt x="182" y="497"/>
                </a:lnTo>
                <a:lnTo>
                  <a:pt x="184" y="499"/>
                </a:lnTo>
                <a:lnTo>
                  <a:pt x="187" y="501"/>
                </a:lnTo>
                <a:lnTo>
                  <a:pt x="196" y="496"/>
                </a:lnTo>
                <a:lnTo>
                  <a:pt x="206" y="490"/>
                </a:lnTo>
                <a:lnTo>
                  <a:pt x="212" y="489"/>
                </a:lnTo>
                <a:lnTo>
                  <a:pt x="219" y="489"/>
                </a:lnTo>
                <a:lnTo>
                  <a:pt x="226" y="490"/>
                </a:lnTo>
                <a:lnTo>
                  <a:pt x="233" y="490"/>
                </a:lnTo>
                <a:lnTo>
                  <a:pt x="236" y="488"/>
                </a:lnTo>
                <a:lnTo>
                  <a:pt x="241" y="487"/>
                </a:lnTo>
                <a:lnTo>
                  <a:pt x="244" y="487"/>
                </a:lnTo>
                <a:lnTo>
                  <a:pt x="249" y="488"/>
                </a:lnTo>
                <a:lnTo>
                  <a:pt x="255" y="486"/>
                </a:lnTo>
                <a:lnTo>
                  <a:pt x="260" y="483"/>
                </a:lnTo>
                <a:lnTo>
                  <a:pt x="268" y="481"/>
                </a:lnTo>
                <a:lnTo>
                  <a:pt x="276" y="481"/>
                </a:lnTo>
                <a:lnTo>
                  <a:pt x="292" y="478"/>
                </a:lnTo>
                <a:lnTo>
                  <a:pt x="308" y="476"/>
                </a:lnTo>
                <a:lnTo>
                  <a:pt x="316" y="476"/>
                </a:lnTo>
                <a:lnTo>
                  <a:pt x="324" y="474"/>
                </a:lnTo>
                <a:lnTo>
                  <a:pt x="331" y="473"/>
                </a:lnTo>
                <a:lnTo>
                  <a:pt x="339" y="471"/>
                </a:lnTo>
                <a:lnTo>
                  <a:pt x="341" y="468"/>
                </a:lnTo>
                <a:lnTo>
                  <a:pt x="344" y="464"/>
                </a:lnTo>
                <a:lnTo>
                  <a:pt x="348" y="463"/>
                </a:lnTo>
                <a:lnTo>
                  <a:pt x="350" y="462"/>
                </a:lnTo>
                <a:lnTo>
                  <a:pt x="351" y="460"/>
                </a:lnTo>
                <a:lnTo>
                  <a:pt x="352" y="456"/>
                </a:lnTo>
                <a:lnTo>
                  <a:pt x="356" y="455"/>
                </a:lnTo>
                <a:lnTo>
                  <a:pt x="359" y="454"/>
                </a:lnTo>
                <a:lnTo>
                  <a:pt x="361" y="455"/>
                </a:lnTo>
                <a:lnTo>
                  <a:pt x="361" y="456"/>
                </a:lnTo>
                <a:lnTo>
                  <a:pt x="360" y="458"/>
                </a:lnTo>
                <a:lnTo>
                  <a:pt x="359" y="461"/>
                </a:lnTo>
                <a:lnTo>
                  <a:pt x="358" y="463"/>
                </a:lnTo>
                <a:lnTo>
                  <a:pt x="358" y="464"/>
                </a:lnTo>
                <a:lnTo>
                  <a:pt x="359" y="465"/>
                </a:lnTo>
                <a:lnTo>
                  <a:pt x="364" y="464"/>
                </a:lnTo>
                <a:lnTo>
                  <a:pt x="371" y="462"/>
                </a:lnTo>
                <a:lnTo>
                  <a:pt x="377" y="461"/>
                </a:lnTo>
                <a:lnTo>
                  <a:pt x="384" y="457"/>
                </a:lnTo>
                <a:lnTo>
                  <a:pt x="391" y="456"/>
                </a:lnTo>
                <a:lnTo>
                  <a:pt x="393" y="457"/>
                </a:lnTo>
                <a:lnTo>
                  <a:pt x="395" y="458"/>
                </a:lnTo>
                <a:lnTo>
                  <a:pt x="398" y="457"/>
                </a:lnTo>
                <a:lnTo>
                  <a:pt x="401" y="455"/>
                </a:lnTo>
                <a:lnTo>
                  <a:pt x="409" y="454"/>
                </a:lnTo>
                <a:lnTo>
                  <a:pt x="417" y="454"/>
                </a:lnTo>
                <a:lnTo>
                  <a:pt x="426" y="453"/>
                </a:lnTo>
                <a:lnTo>
                  <a:pt x="434" y="450"/>
                </a:lnTo>
                <a:lnTo>
                  <a:pt x="443" y="449"/>
                </a:lnTo>
                <a:lnTo>
                  <a:pt x="453" y="448"/>
                </a:lnTo>
                <a:lnTo>
                  <a:pt x="462" y="447"/>
                </a:lnTo>
                <a:lnTo>
                  <a:pt x="470" y="445"/>
                </a:lnTo>
                <a:lnTo>
                  <a:pt x="478" y="444"/>
                </a:lnTo>
                <a:lnTo>
                  <a:pt x="487" y="444"/>
                </a:lnTo>
                <a:lnTo>
                  <a:pt x="495" y="441"/>
                </a:lnTo>
                <a:lnTo>
                  <a:pt x="503" y="439"/>
                </a:lnTo>
                <a:lnTo>
                  <a:pt x="511" y="439"/>
                </a:lnTo>
                <a:lnTo>
                  <a:pt x="520" y="439"/>
                </a:lnTo>
                <a:lnTo>
                  <a:pt x="529" y="439"/>
                </a:lnTo>
                <a:lnTo>
                  <a:pt x="538" y="437"/>
                </a:lnTo>
                <a:lnTo>
                  <a:pt x="546" y="436"/>
                </a:lnTo>
                <a:lnTo>
                  <a:pt x="555" y="435"/>
                </a:lnTo>
                <a:lnTo>
                  <a:pt x="562" y="435"/>
                </a:lnTo>
                <a:lnTo>
                  <a:pt x="570" y="435"/>
                </a:lnTo>
                <a:lnTo>
                  <a:pt x="579" y="435"/>
                </a:lnTo>
                <a:lnTo>
                  <a:pt x="587" y="431"/>
                </a:lnTo>
                <a:lnTo>
                  <a:pt x="583" y="430"/>
                </a:lnTo>
                <a:lnTo>
                  <a:pt x="580" y="430"/>
                </a:lnTo>
                <a:lnTo>
                  <a:pt x="583" y="428"/>
                </a:lnTo>
                <a:lnTo>
                  <a:pt x="589" y="427"/>
                </a:lnTo>
                <a:lnTo>
                  <a:pt x="595" y="425"/>
                </a:lnTo>
                <a:lnTo>
                  <a:pt x="599" y="427"/>
                </a:lnTo>
                <a:lnTo>
                  <a:pt x="602" y="429"/>
                </a:lnTo>
                <a:lnTo>
                  <a:pt x="603" y="431"/>
                </a:lnTo>
                <a:lnTo>
                  <a:pt x="607" y="430"/>
                </a:lnTo>
                <a:lnTo>
                  <a:pt x="612" y="428"/>
                </a:lnTo>
                <a:lnTo>
                  <a:pt x="622" y="428"/>
                </a:lnTo>
                <a:lnTo>
                  <a:pt x="630" y="431"/>
                </a:lnTo>
                <a:lnTo>
                  <a:pt x="634" y="431"/>
                </a:lnTo>
                <a:lnTo>
                  <a:pt x="638" y="430"/>
                </a:lnTo>
                <a:lnTo>
                  <a:pt x="641" y="429"/>
                </a:lnTo>
                <a:lnTo>
                  <a:pt x="645" y="428"/>
                </a:lnTo>
                <a:lnTo>
                  <a:pt x="645" y="423"/>
                </a:lnTo>
                <a:lnTo>
                  <a:pt x="646" y="420"/>
                </a:lnTo>
                <a:lnTo>
                  <a:pt x="648" y="420"/>
                </a:lnTo>
                <a:lnTo>
                  <a:pt x="649" y="421"/>
                </a:lnTo>
                <a:lnTo>
                  <a:pt x="649" y="422"/>
                </a:lnTo>
                <a:lnTo>
                  <a:pt x="651" y="423"/>
                </a:lnTo>
                <a:lnTo>
                  <a:pt x="652" y="424"/>
                </a:lnTo>
                <a:lnTo>
                  <a:pt x="654" y="424"/>
                </a:lnTo>
                <a:lnTo>
                  <a:pt x="656" y="423"/>
                </a:lnTo>
                <a:lnTo>
                  <a:pt x="659" y="423"/>
                </a:lnTo>
                <a:lnTo>
                  <a:pt x="664" y="424"/>
                </a:lnTo>
                <a:lnTo>
                  <a:pt x="669" y="427"/>
                </a:lnTo>
                <a:lnTo>
                  <a:pt x="674" y="428"/>
                </a:lnTo>
                <a:lnTo>
                  <a:pt x="681" y="427"/>
                </a:lnTo>
                <a:lnTo>
                  <a:pt x="688" y="427"/>
                </a:lnTo>
                <a:lnTo>
                  <a:pt x="696" y="427"/>
                </a:lnTo>
                <a:lnTo>
                  <a:pt x="703" y="427"/>
                </a:lnTo>
                <a:lnTo>
                  <a:pt x="710" y="427"/>
                </a:lnTo>
                <a:lnTo>
                  <a:pt x="711" y="424"/>
                </a:lnTo>
                <a:lnTo>
                  <a:pt x="711" y="423"/>
                </a:lnTo>
                <a:lnTo>
                  <a:pt x="713" y="423"/>
                </a:lnTo>
                <a:lnTo>
                  <a:pt x="717" y="422"/>
                </a:lnTo>
                <a:lnTo>
                  <a:pt x="720" y="419"/>
                </a:lnTo>
                <a:lnTo>
                  <a:pt x="722" y="414"/>
                </a:lnTo>
                <a:lnTo>
                  <a:pt x="725" y="418"/>
                </a:lnTo>
                <a:lnTo>
                  <a:pt x="727" y="420"/>
                </a:lnTo>
                <a:lnTo>
                  <a:pt x="729" y="422"/>
                </a:lnTo>
                <a:lnTo>
                  <a:pt x="733" y="423"/>
                </a:lnTo>
                <a:lnTo>
                  <a:pt x="738" y="423"/>
                </a:lnTo>
                <a:lnTo>
                  <a:pt x="746" y="421"/>
                </a:lnTo>
                <a:lnTo>
                  <a:pt x="752" y="418"/>
                </a:lnTo>
                <a:lnTo>
                  <a:pt x="758" y="415"/>
                </a:lnTo>
                <a:lnTo>
                  <a:pt x="760" y="418"/>
                </a:lnTo>
                <a:lnTo>
                  <a:pt x="762" y="419"/>
                </a:lnTo>
                <a:lnTo>
                  <a:pt x="764" y="416"/>
                </a:lnTo>
                <a:lnTo>
                  <a:pt x="767" y="415"/>
                </a:lnTo>
                <a:lnTo>
                  <a:pt x="768" y="419"/>
                </a:lnTo>
                <a:lnTo>
                  <a:pt x="771" y="422"/>
                </a:lnTo>
                <a:lnTo>
                  <a:pt x="776" y="422"/>
                </a:lnTo>
                <a:lnTo>
                  <a:pt x="779" y="421"/>
                </a:lnTo>
                <a:lnTo>
                  <a:pt x="787" y="421"/>
                </a:lnTo>
                <a:lnTo>
                  <a:pt x="796" y="422"/>
                </a:lnTo>
                <a:lnTo>
                  <a:pt x="804" y="421"/>
                </a:lnTo>
                <a:lnTo>
                  <a:pt x="812" y="420"/>
                </a:lnTo>
                <a:lnTo>
                  <a:pt x="814" y="420"/>
                </a:lnTo>
                <a:lnTo>
                  <a:pt x="818" y="419"/>
                </a:lnTo>
                <a:lnTo>
                  <a:pt x="820" y="418"/>
                </a:lnTo>
                <a:lnTo>
                  <a:pt x="820" y="415"/>
                </a:lnTo>
                <a:lnTo>
                  <a:pt x="819" y="415"/>
                </a:lnTo>
                <a:lnTo>
                  <a:pt x="818" y="414"/>
                </a:lnTo>
                <a:lnTo>
                  <a:pt x="818" y="413"/>
                </a:lnTo>
                <a:lnTo>
                  <a:pt x="819" y="412"/>
                </a:lnTo>
                <a:lnTo>
                  <a:pt x="821" y="412"/>
                </a:lnTo>
                <a:lnTo>
                  <a:pt x="822" y="412"/>
                </a:lnTo>
                <a:lnTo>
                  <a:pt x="826" y="412"/>
                </a:lnTo>
                <a:lnTo>
                  <a:pt x="829" y="413"/>
                </a:lnTo>
                <a:lnTo>
                  <a:pt x="832" y="412"/>
                </a:lnTo>
                <a:lnTo>
                  <a:pt x="834" y="413"/>
                </a:lnTo>
                <a:lnTo>
                  <a:pt x="834" y="415"/>
                </a:lnTo>
                <a:lnTo>
                  <a:pt x="835" y="418"/>
                </a:lnTo>
                <a:lnTo>
                  <a:pt x="837" y="418"/>
                </a:lnTo>
                <a:lnTo>
                  <a:pt x="838" y="418"/>
                </a:lnTo>
                <a:lnTo>
                  <a:pt x="842" y="418"/>
                </a:lnTo>
                <a:lnTo>
                  <a:pt x="844" y="418"/>
                </a:lnTo>
                <a:lnTo>
                  <a:pt x="847" y="420"/>
                </a:lnTo>
                <a:lnTo>
                  <a:pt x="851" y="422"/>
                </a:lnTo>
                <a:lnTo>
                  <a:pt x="855" y="419"/>
                </a:lnTo>
                <a:lnTo>
                  <a:pt x="860" y="414"/>
                </a:lnTo>
                <a:lnTo>
                  <a:pt x="862" y="414"/>
                </a:lnTo>
                <a:lnTo>
                  <a:pt x="863" y="415"/>
                </a:lnTo>
                <a:lnTo>
                  <a:pt x="863" y="416"/>
                </a:lnTo>
                <a:lnTo>
                  <a:pt x="865" y="419"/>
                </a:lnTo>
                <a:lnTo>
                  <a:pt x="865" y="420"/>
                </a:lnTo>
                <a:lnTo>
                  <a:pt x="866" y="421"/>
                </a:lnTo>
                <a:lnTo>
                  <a:pt x="866" y="422"/>
                </a:lnTo>
                <a:lnTo>
                  <a:pt x="867" y="422"/>
                </a:lnTo>
                <a:lnTo>
                  <a:pt x="868" y="422"/>
                </a:lnTo>
                <a:lnTo>
                  <a:pt x="868" y="422"/>
                </a:lnTo>
                <a:lnTo>
                  <a:pt x="871" y="421"/>
                </a:lnTo>
                <a:lnTo>
                  <a:pt x="874" y="420"/>
                </a:lnTo>
                <a:lnTo>
                  <a:pt x="876" y="420"/>
                </a:lnTo>
                <a:lnTo>
                  <a:pt x="877" y="419"/>
                </a:lnTo>
                <a:lnTo>
                  <a:pt x="880" y="419"/>
                </a:lnTo>
                <a:lnTo>
                  <a:pt x="883" y="419"/>
                </a:lnTo>
                <a:lnTo>
                  <a:pt x="882" y="422"/>
                </a:lnTo>
                <a:lnTo>
                  <a:pt x="882" y="424"/>
                </a:lnTo>
                <a:lnTo>
                  <a:pt x="883" y="425"/>
                </a:lnTo>
                <a:lnTo>
                  <a:pt x="886" y="425"/>
                </a:lnTo>
                <a:lnTo>
                  <a:pt x="887" y="425"/>
                </a:lnTo>
                <a:lnTo>
                  <a:pt x="890" y="424"/>
                </a:lnTo>
                <a:lnTo>
                  <a:pt x="891" y="423"/>
                </a:lnTo>
                <a:lnTo>
                  <a:pt x="893" y="423"/>
                </a:lnTo>
                <a:lnTo>
                  <a:pt x="893" y="421"/>
                </a:lnTo>
                <a:lnTo>
                  <a:pt x="894" y="419"/>
                </a:lnTo>
                <a:lnTo>
                  <a:pt x="895" y="416"/>
                </a:lnTo>
                <a:lnTo>
                  <a:pt x="898" y="414"/>
                </a:lnTo>
                <a:lnTo>
                  <a:pt x="898" y="411"/>
                </a:lnTo>
                <a:lnTo>
                  <a:pt x="899" y="406"/>
                </a:lnTo>
                <a:lnTo>
                  <a:pt x="900" y="406"/>
                </a:lnTo>
                <a:lnTo>
                  <a:pt x="901" y="406"/>
                </a:lnTo>
                <a:lnTo>
                  <a:pt x="904" y="405"/>
                </a:lnTo>
                <a:lnTo>
                  <a:pt x="908" y="404"/>
                </a:lnTo>
                <a:lnTo>
                  <a:pt x="910" y="404"/>
                </a:lnTo>
                <a:lnTo>
                  <a:pt x="912" y="405"/>
                </a:lnTo>
                <a:lnTo>
                  <a:pt x="916" y="406"/>
                </a:lnTo>
                <a:lnTo>
                  <a:pt x="919" y="406"/>
                </a:lnTo>
                <a:lnTo>
                  <a:pt x="929" y="406"/>
                </a:lnTo>
                <a:lnTo>
                  <a:pt x="941" y="406"/>
                </a:lnTo>
                <a:lnTo>
                  <a:pt x="950" y="407"/>
                </a:lnTo>
                <a:lnTo>
                  <a:pt x="959" y="406"/>
                </a:lnTo>
                <a:lnTo>
                  <a:pt x="961" y="403"/>
                </a:lnTo>
                <a:lnTo>
                  <a:pt x="961" y="400"/>
                </a:lnTo>
                <a:lnTo>
                  <a:pt x="961" y="397"/>
                </a:lnTo>
                <a:lnTo>
                  <a:pt x="959" y="395"/>
                </a:lnTo>
                <a:lnTo>
                  <a:pt x="965" y="394"/>
                </a:lnTo>
                <a:lnTo>
                  <a:pt x="969" y="394"/>
                </a:lnTo>
                <a:lnTo>
                  <a:pt x="975" y="394"/>
                </a:lnTo>
                <a:lnTo>
                  <a:pt x="979" y="395"/>
                </a:lnTo>
                <a:lnTo>
                  <a:pt x="973" y="398"/>
                </a:lnTo>
                <a:lnTo>
                  <a:pt x="968" y="402"/>
                </a:lnTo>
                <a:lnTo>
                  <a:pt x="969" y="405"/>
                </a:lnTo>
                <a:lnTo>
                  <a:pt x="973" y="408"/>
                </a:lnTo>
                <a:lnTo>
                  <a:pt x="973" y="411"/>
                </a:lnTo>
                <a:lnTo>
                  <a:pt x="970" y="411"/>
                </a:lnTo>
                <a:lnTo>
                  <a:pt x="969" y="412"/>
                </a:lnTo>
                <a:lnTo>
                  <a:pt x="967" y="412"/>
                </a:lnTo>
                <a:lnTo>
                  <a:pt x="966" y="414"/>
                </a:lnTo>
                <a:lnTo>
                  <a:pt x="966" y="415"/>
                </a:lnTo>
                <a:lnTo>
                  <a:pt x="967" y="415"/>
                </a:lnTo>
                <a:lnTo>
                  <a:pt x="968" y="415"/>
                </a:lnTo>
                <a:lnTo>
                  <a:pt x="970" y="415"/>
                </a:lnTo>
                <a:lnTo>
                  <a:pt x="973" y="415"/>
                </a:lnTo>
                <a:lnTo>
                  <a:pt x="976" y="414"/>
                </a:lnTo>
                <a:lnTo>
                  <a:pt x="979" y="414"/>
                </a:lnTo>
                <a:lnTo>
                  <a:pt x="983" y="415"/>
                </a:lnTo>
                <a:lnTo>
                  <a:pt x="985" y="415"/>
                </a:lnTo>
                <a:lnTo>
                  <a:pt x="990" y="411"/>
                </a:lnTo>
                <a:lnTo>
                  <a:pt x="994" y="407"/>
                </a:lnTo>
                <a:lnTo>
                  <a:pt x="1001" y="405"/>
                </a:lnTo>
                <a:lnTo>
                  <a:pt x="1007" y="404"/>
                </a:lnTo>
                <a:lnTo>
                  <a:pt x="1011" y="400"/>
                </a:lnTo>
                <a:lnTo>
                  <a:pt x="1016" y="398"/>
                </a:lnTo>
                <a:lnTo>
                  <a:pt x="1030" y="398"/>
                </a:lnTo>
                <a:lnTo>
                  <a:pt x="1043" y="397"/>
                </a:lnTo>
                <a:lnTo>
                  <a:pt x="1047" y="396"/>
                </a:lnTo>
                <a:lnTo>
                  <a:pt x="1049" y="396"/>
                </a:lnTo>
                <a:lnTo>
                  <a:pt x="1050" y="397"/>
                </a:lnTo>
                <a:lnTo>
                  <a:pt x="1052" y="398"/>
                </a:lnTo>
                <a:lnTo>
                  <a:pt x="1056" y="398"/>
                </a:lnTo>
                <a:lnTo>
                  <a:pt x="1060" y="398"/>
                </a:lnTo>
                <a:lnTo>
                  <a:pt x="1065" y="399"/>
                </a:lnTo>
                <a:lnTo>
                  <a:pt x="1069" y="402"/>
                </a:lnTo>
                <a:lnTo>
                  <a:pt x="1069" y="403"/>
                </a:lnTo>
                <a:lnTo>
                  <a:pt x="1069" y="403"/>
                </a:lnTo>
                <a:lnTo>
                  <a:pt x="1069" y="404"/>
                </a:lnTo>
                <a:lnTo>
                  <a:pt x="1068" y="405"/>
                </a:lnTo>
                <a:lnTo>
                  <a:pt x="1067" y="408"/>
                </a:lnTo>
                <a:lnTo>
                  <a:pt x="1065" y="412"/>
                </a:lnTo>
                <a:lnTo>
                  <a:pt x="1060" y="415"/>
                </a:lnTo>
                <a:lnTo>
                  <a:pt x="1056" y="420"/>
                </a:lnTo>
                <a:lnTo>
                  <a:pt x="1066" y="418"/>
                </a:lnTo>
                <a:lnTo>
                  <a:pt x="1076" y="418"/>
                </a:lnTo>
                <a:lnTo>
                  <a:pt x="1086" y="416"/>
                </a:lnTo>
                <a:lnTo>
                  <a:pt x="1097" y="414"/>
                </a:lnTo>
                <a:lnTo>
                  <a:pt x="1084" y="412"/>
                </a:lnTo>
                <a:lnTo>
                  <a:pt x="1073" y="412"/>
                </a:lnTo>
                <a:lnTo>
                  <a:pt x="1084" y="408"/>
                </a:lnTo>
                <a:lnTo>
                  <a:pt x="1093" y="405"/>
                </a:lnTo>
                <a:lnTo>
                  <a:pt x="1091" y="403"/>
                </a:lnTo>
                <a:lnTo>
                  <a:pt x="1085" y="403"/>
                </a:lnTo>
                <a:lnTo>
                  <a:pt x="1077" y="403"/>
                </a:lnTo>
                <a:lnTo>
                  <a:pt x="1074" y="403"/>
                </a:lnTo>
                <a:lnTo>
                  <a:pt x="1082" y="400"/>
                </a:lnTo>
                <a:lnTo>
                  <a:pt x="1090" y="399"/>
                </a:lnTo>
                <a:lnTo>
                  <a:pt x="1093" y="397"/>
                </a:lnTo>
                <a:lnTo>
                  <a:pt x="1097" y="396"/>
                </a:lnTo>
                <a:lnTo>
                  <a:pt x="1100" y="396"/>
                </a:lnTo>
                <a:lnTo>
                  <a:pt x="1105" y="396"/>
                </a:lnTo>
                <a:lnTo>
                  <a:pt x="1102" y="399"/>
                </a:lnTo>
                <a:lnTo>
                  <a:pt x="1101" y="403"/>
                </a:lnTo>
                <a:lnTo>
                  <a:pt x="1100" y="405"/>
                </a:lnTo>
                <a:lnTo>
                  <a:pt x="1100" y="406"/>
                </a:lnTo>
                <a:lnTo>
                  <a:pt x="1101" y="407"/>
                </a:lnTo>
                <a:lnTo>
                  <a:pt x="1102" y="408"/>
                </a:lnTo>
                <a:lnTo>
                  <a:pt x="1113" y="408"/>
                </a:lnTo>
                <a:lnTo>
                  <a:pt x="1122" y="406"/>
                </a:lnTo>
                <a:lnTo>
                  <a:pt x="1119" y="406"/>
                </a:lnTo>
                <a:lnTo>
                  <a:pt x="1117" y="405"/>
                </a:lnTo>
                <a:lnTo>
                  <a:pt x="1122" y="402"/>
                </a:lnTo>
                <a:lnTo>
                  <a:pt x="1126" y="398"/>
                </a:lnTo>
                <a:lnTo>
                  <a:pt x="1131" y="397"/>
                </a:lnTo>
                <a:lnTo>
                  <a:pt x="1137" y="397"/>
                </a:lnTo>
                <a:lnTo>
                  <a:pt x="1135" y="399"/>
                </a:lnTo>
                <a:lnTo>
                  <a:pt x="1135" y="404"/>
                </a:lnTo>
                <a:lnTo>
                  <a:pt x="1135" y="405"/>
                </a:lnTo>
                <a:lnTo>
                  <a:pt x="1137" y="406"/>
                </a:lnTo>
                <a:lnTo>
                  <a:pt x="1138" y="407"/>
                </a:lnTo>
                <a:lnTo>
                  <a:pt x="1139" y="407"/>
                </a:lnTo>
                <a:lnTo>
                  <a:pt x="1143" y="405"/>
                </a:lnTo>
                <a:lnTo>
                  <a:pt x="1148" y="403"/>
                </a:lnTo>
                <a:lnTo>
                  <a:pt x="1154" y="403"/>
                </a:lnTo>
                <a:lnTo>
                  <a:pt x="1158" y="404"/>
                </a:lnTo>
                <a:lnTo>
                  <a:pt x="1163" y="404"/>
                </a:lnTo>
                <a:lnTo>
                  <a:pt x="1166" y="405"/>
                </a:lnTo>
                <a:lnTo>
                  <a:pt x="1167" y="406"/>
                </a:lnTo>
                <a:lnTo>
                  <a:pt x="1168" y="407"/>
                </a:lnTo>
                <a:lnTo>
                  <a:pt x="1168" y="410"/>
                </a:lnTo>
                <a:lnTo>
                  <a:pt x="1168" y="412"/>
                </a:lnTo>
                <a:lnTo>
                  <a:pt x="1168" y="413"/>
                </a:lnTo>
                <a:lnTo>
                  <a:pt x="1167" y="414"/>
                </a:lnTo>
                <a:lnTo>
                  <a:pt x="1166" y="414"/>
                </a:lnTo>
                <a:lnTo>
                  <a:pt x="1165" y="414"/>
                </a:lnTo>
                <a:lnTo>
                  <a:pt x="1163" y="413"/>
                </a:lnTo>
                <a:lnTo>
                  <a:pt x="1162" y="412"/>
                </a:lnTo>
                <a:lnTo>
                  <a:pt x="1160" y="411"/>
                </a:lnTo>
                <a:lnTo>
                  <a:pt x="1160" y="408"/>
                </a:lnTo>
                <a:lnTo>
                  <a:pt x="1156" y="412"/>
                </a:lnTo>
                <a:lnTo>
                  <a:pt x="1152" y="414"/>
                </a:lnTo>
                <a:lnTo>
                  <a:pt x="1152" y="415"/>
                </a:lnTo>
                <a:lnTo>
                  <a:pt x="1152" y="416"/>
                </a:lnTo>
                <a:lnTo>
                  <a:pt x="1154" y="418"/>
                </a:lnTo>
                <a:lnTo>
                  <a:pt x="1155" y="418"/>
                </a:lnTo>
                <a:lnTo>
                  <a:pt x="1158" y="418"/>
                </a:lnTo>
                <a:lnTo>
                  <a:pt x="1160" y="418"/>
                </a:lnTo>
                <a:lnTo>
                  <a:pt x="1165" y="418"/>
                </a:lnTo>
                <a:lnTo>
                  <a:pt x="1171" y="418"/>
                </a:lnTo>
                <a:lnTo>
                  <a:pt x="1173" y="418"/>
                </a:lnTo>
                <a:lnTo>
                  <a:pt x="1174" y="416"/>
                </a:lnTo>
                <a:lnTo>
                  <a:pt x="1174" y="414"/>
                </a:lnTo>
                <a:lnTo>
                  <a:pt x="1173" y="412"/>
                </a:lnTo>
                <a:lnTo>
                  <a:pt x="1178" y="411"/>
                </a:lnTo>
                <a:lnTo>
                  <a:pt x="1184" y="411"/>
                </a:lnTo>
                <a:lnTo>
                  <a:pt x="1187" y="411"/>
                </a:lnTo>
                <a:lnTo>
                  <a:pt x="1189" y="411"/>
                </a:lnTo>
                <a:lnTo>
                  <a:pt x="1191" y="413"/>
                </a:lnTo>
                <a:lnTo>
                  <a:pt x="1192" y="415"/>
                </a:lnTo>
                <a:lnTo>
                  <a:pt x="1192" y="416"/>
                </a:lnTo>
                <a:lnTo>
                  <a:pt x="1192" y="418"/>
                </a:lnTo>
                <a:lnTo>
                  <a:pt x="1192" y="419"/>
                </a:lnTo>
                <a:lnTo>
                  <a:pt x="1195" y="419"/>
                </a:lnTo>
                <a:lnTo>
                  <a:pt x="1204" y="419"/>
                </a:lnTo>
                <a:lnTo>
                  <a:pt x="1211" y="415"/>
                </a:lnTo>
                <a:lnTo>
                  <a:pt x="1208" y="415"/>
                </a:lnTo>
                <a:lnTo>
                  <a:pt x="1203" y="415"/>
                </a:lnTo>
                <a:lnTo>
                  <a:pt x="1200" y="415"/>
                </a:lnTo>
                <a:lnTo>
                  <a:pt x="1199" y="414"/>
                </a:lnTo>
                <a:lnTo>
                  <a:pt x="1199" y="413"/>
                </a:lnTo>
                <a:lnTo>
                  <a:pt x="1200" y="412"/>
                </a:lnTo>
                <a:lnTo>
                  <a:pt x="1204" y="412"/>
                </a:lnTo>
                <a:lnTo>
                  <a:pt x="1208" y="412"/>
                </a:lnTo>
                <a:lnTo>
                  <a:pt x="1214" y="412"/>
                </a:lnTo>
                <a:lnTo>
                  <a:pt x="1220" y="411"/>
                </a:lnTo>
                <a:lnTo>
                  <a:pt x="1224" y="410"/>
                </a:lnTo>
                <a:lnTo>
                  <a:pt x="1230" y="407"/>
                </a:lnTo>
                <a:lnTo>
                  <a:pt x="1231" y="407"/>
                </a:lnTo>
                <a:lnTo>
                  <a:pt x="1232" y="406"/>
                </a:lnTo>
                <a:lnTo>
                  <a:pt x="1232" y="405"/>
                </a:lnTo>
                <a:lnTo>
                  <a:pt x="1232" y="403"/>
                </a:lnTo>
                <a:lnTo>
                  <a:pt x="1234" y="400"/>
                </a:lnTo>
                <a:lnTo>
                  <a:pt x="1239" y="399"/>
                </a:lnTo>
                <a:lnTo>
                  <a:pt x="1244" y="399"/>
                </a:lnTo>
                <a:lnTo>
                  <a:pt x="1247" y="399"/>
                </a:lnTo>
                <a:lnTo>
                  <a:pt x="1247" y="398"/>
                </a:lnTo>
                <a:lnTo>
                  <a:pt x="1245" y="397"/>
                </a:lnTo>
                <a:lnTo>
                  <a:pt x="1242" y="396"/>
                </a:lnTo>
                <a:lnTo>
                  <a:pt x="1240" y="396"/>
                </a:lnTo>
                <a:lnTo>
                  <a:pt x="1236" y="395"/>
                </a:lnTo>
                <a:lnTo>
                  <a:pt x="1231" y="396"/>
                </a:lnTo>
                <a:lnTo>
                  <a:pt x="1217" y="395"/>
                </a:lnTo>
                <a:lnTo>
                  <a:pt x="1204" y="394"/>
                </a:lnTo>
                <a:lnTo>
                  <a:pt x="1197" y="394"/>
                </a:lnTo>
                <a:lnTo>
                  <a:pt x="1190" y="394"/>
                </a:lnTo>
                <a:lnTo>
                  <a:pt x="1184" y="395"/>
                </a:lnTo>
                <a:lnTo>
                  <a:pt x="1180" y="396"/>
                </a:lnTo>
                <a:lnTo>
                  <a:pt x="1174" y="394"/>
                </a:lnTo>
                <a:lnTo>
                  <a:pt x="1168" y="393"/>
                </a:lnTo>
                <a:lnTo>
                  <a:pt x="1162" y="391"/>
                </a:lnTo>
                <a:lnTo>
                  <a:pt x="1155" y="391"/>
                </a:lnTo>
                <a:lnTo>
                  <a:pt x="1143" y="393"/>
                </a:lnTo>
                <a:lnTo>
                  <a:pt x="1132" y="393"/>
                </a:lnTo>
                <a:lnTo>
                  <a:pt x="1119" y="390"/>
                </a:lnTo>
                <a:lnTo>
                  <a:pt x="1107" y="388"/>
                </a:lnTo>
                <a:lnTo>
                  <a:pt x="1104" y="388"/>
                </a:lnTo>
                <a:lnTo>
                  <a:pt x="1097" y="389"/>
                </a:lnTo>
                <a:lnTo>
                  <a:pt x="1092" y="388"/>
                </a:lnTo>
                <a:lnTo>
                  <a:pt x="1089" y="387"/>
                </a:lnTo>
                <a:lnTo>
                  <a:pt x="1090" y="383"/>
                </a:lnTo>
                <a:lnTo>
                  <a:pt x="1088" y="381"/>
                </a:lnTo>
                <a:lnTo>
                  <a:pt x="1081" y="380"/>
                </a:lnTo>
                <a:lnTo>
                  <a:pt x="1074" y="380"/>
                </a:lnTo>
                <a:lnTo>
                  <a:pt x="1079" y="379"/>
                </a:lnTo>
                <a:lnTo>
                  <a:pt x="1083" y="378"/>
                </a:lnTo>
                <a:lnTo>
                  <a:pt x="1088" y="378"/>
                </a:lnTo>
                <a:lnTo>
                  <a:pt x="1093" y="378"/>
                </a:lnTo>
                <a:lnTo>
                  <a:pt x="1097" y="375"/>
                </a:lnTo>
                <a:lnTo>
                  <a:pt x="1100" y="373"/>
                </a:lnTo>
                <a:lnTo>
                  <a:pt x="1099" y="370"/>
                </a:lnTo>
                <a:lnTo>
                  <a:pt x="1098" y="365"/>
                </a:lnTo>
                <a:lnTo>
                  <a:pt x="1101" y="369"/>
                </a:lnTo>
                <a:lnTo>
                  <a:pt x="1104" y="372"/>
                </a:lnTo>
                <a:lnTo>
                  <a:pt x="1105" y="377"/>
                </a:lnTo>
                <a:lnTo>
                  <a:pt x="1106" y="380"/>
                </a:lnTo>
                <a:lnTo>
                  <a:pt x="1109" y="381"/>
                </a:lnTo>
                <a:lnTo>
                  <a:pt x="1113" y="383"/>
                </a:lnTo>
                <a:lnTo>
                  <a:pt x="1114" y="383"/>
                </a:lnTo>
                <a:lnTo>
                  <a:pt x="1116" y="383"/>
                </a:lnTo>
                <a:lnTo>
                  <a:pt x="1117" y="382"/>
                </a:lnTo>
                <a:lnTo>
                  <a:pt x="1118" y="381"/>
                </a:lnTo>
                <a:lnTo>
                  <a:pt x="1121" y="378"/>
                </a:lnTo>
                <a:lnTo>
                  <a:pt x="1123" y="377"/>
                </a:lnTo>
                <a:lnTo>
                  <a:pt x="1127" y="377"/>
                </a:lnTo>
                <a:lnTo>
                  <a:pt x="1132" y="377"/>
                </a:lnTo>
                <a:lnTo>
                  <a:pt x="1135" y="374"/>
                </a:lnTo>
                <a:lnTo>
                  <a:pt x="1141" y="371"/>
                </a:lnTo>
                <a:lnTo>
                  <a:pt x="1143" y="370"/>
                </a:lnTo>
                <a:lnTo>
                  <a:pt x="1145" y="370"/>
                </a:lnTo>
                <a:lnTo>
                  <a:pt x="1147" y="371"/>
                </a:lnTo>
                <a:lnTo>
                  <a:pt x="1147" y="373"/>
                </a:lnTo>
                <a:lnTo>
                  <a:pt x="1146" y="377"/>
                </a:lnTo>
                <a:lnTo>
                  <a:pt x="1143" y="380"/>
                </a:lnTo>
                <a:lnTo>
                  <a:pt x="1147" y="381"/>
                </a:lnTo>
                <a:lnTo>
                  <a:pt x="1150" y="381"/>
                </a:lnTo>
                <a:lnTo>
                  <a:pt x="1151" y="385"/>
                </a:lnTo>
                <a:lnTo>
                  <a:pt x="1152" y="386"/>
                </a:lnTo>
                <a:lnTo>
                  <a:pt x="1154" y="387"/>
                </a:lnTo>
                <a:lnTo>
                  <a:pt x="1156" y="385"/>
                </a:lnTo>
                <a:lnTo>
                  <a:pt x="1157" y="383"/>
                </a:lnTo>
                <a:lnTo>
                  <a:pt x="1158" y="381"/>
                </a:lnTo>
                <a:lnTo>
                  <a:pt x="1162" y="379"/>
                </a:lnTo>
                <a:lnTo>
                  <a:pt x="1165" y="377"/>
                </a:lnTo>
                <a:lnTo>
                  <a:pt x="1168" y="379"/>
                </a:lnTo>
                <a:lnTo>
                  <a:pt x="1168" y="380"/>
                </a:lnTo>
                <a:lnTo>
                  <a:pt x="1173" y="380"/>
                </a:lnTo>
                <a:lnTo>
                  <a:pt x="1178" y="378"/>
                </a:lnTo>
                <a:lnTo>
                  <a:pt x="1183" y="379"/>
                </a:lnTo>
                <a:lnTo>
                  <a:pt x="1190" y="379"/>
                </a:lnTo>
                <a:lnTo>
                  <a:pt x="1188" y="381"/>
                </a:lnTo>
                <a:lnTo>
                  <a:pt x="1185" y="383"/>
                </a:lnTo>
                <a:lnTo>
                  <a:pt x="1188" y="385"/>
                </a:lnTo>
                <a:lnTo>
                  <a:pt x="1191" y="386"/>
                </a:lnTo>
                <a:lnTo>
                  <a:pt x="1196" y="388"/>
                </a:lnTo>
                <a:lnTo>
                  <a:pt x="1200" y="390"/>
                </a:lnTo>
                <a:lnTo>
                  <a:pt x="1207" y="391"/>
                </a:lnTo>
                <a:lnTo>
                  <a:pt x="1213" y="389"/>
                </a:lnTo>
                <a:lnTo>
                  <a:pt x="1208" y="388"/>
                </a:lnTo>
                <a:lnTo>
                  <a:pt x="1205" y="386"/>
                </a:lnTo>
                <a:lnTo>
                  <a:pt x="1220" y="382"/>
                </a:lnTo>
                <a:lnTo>
                  <a:pt x="1236" y="380"/>
                </a:lnTo>
                <a:lnTo>
                  <a:pt x="1241" y="378"/>
                </a:lnTo>
                <a:lnTo>
                  <a:pt x="1248" y="377"/>
                </a:lnTo>
                <a:lnTo>
                  <a:pt x="1254" y="379"/>
                </a:lnTo>
                <a:lnTo>
                  <a:pt x="1259" y="381"/>
                </a:lnTo>
                <a:lnTo>
                  <a:pt x="1267" y="381"/>
                </a:lnTo>
                <a:lnTo>
                  <a:pt x="1274" y="382"/>
                </a:lnTo>
                <a:lnTo>
                  <a:pt x="1281" y="382"/>
                </a:lnTo>
                <a:lnTo>
                  <a:pt x="1288" y="381"/>
                </a:lnTo>
                <a:lnTo>
                  <a:pt x="1292" y="382"/>
                </a:lnTo>
                <a:lnTo>
                  <a:pt x="1296" y="385"/>
                </a:lnTo>
                <a:lnTo>
                  <a:pt x="1303" y="385"/>
                </a:lnTo>
                <a:lnTo>
                  <a:pt x="1310" y="385"/>
                </a:lnTo>
                <a:lnTo>
                  <a:pt x="1307" y="387"/>
                </a:lnTo>
                <a:lnTo>
                  <a:pt x="1305" y="388"/>
                </a:lnTo>
                <a:lnTo>
                  <a:pt x="1299" y="388"/>
                </a:lnTo>
                <a:lnTo>
                  <a:pt x="1294" y="387"/>
                </a:lnTo>
                <a:lnTo>
                  <a:pt x="1292" y="388"/>
                </a:lnTo>
                <a:lnTo>
                  <a:pt x="1290" y="388"/>
                </a:lnTo>
                <a:lnTo>
                  <a:pt x="1290" y="389"/>
                </a:lnTo>
                <a:lnTo>
                  <a:pt x="1291" y="391"/>
                </a:lnTo>
                <a:lnTo>
                  <a:pt x="1294" y="393"/>
                </a:lnTo>
                <a:lnTo>
                  <a:pt x="1296" y="393"/>
                </a:lnTo>
                <a:lnTo>
                  <a:pt x="1299" y="395"/>
                </a:lnTo>
                <a:lnTo>
                  <a:pt x="1303" y="397"/>
                </a:lnTo>
                <a:lnTo>
                  <a:pt x="1289" y="398"/>
                </a:lnTo>
                <a:lnTo>
                  <a:pt x="1274" y="397"/>
                </a:lnTo>
                <a:lnTo>
                  <a:pt x="1261" y="398"/>
                </a:lnTo>
                <a:lnTo>
                  <a:pt x="1247" y="399"/>
                </a:lnTo>
                <a:lnTo>
                  <a:pt x="1249" y="402"/>
                </a:lnTo>
                <a:lnTo>
                  <a:pt x="1253" y="403"/>
                </a:lnTo>
                <a:lnTo>
                  <a:pt x="1255" y="402"/>
                </a:lnTo>
                <a:lnTo>
                  <a:pt x="1258" y="403"/>
                </a:lnTo>
                <a:lnTo>
                  <a:pt x="1259" y="404"/>
                </a:lnTo>
                <a:lnTo>
                  <a:pt x="1259" y="404"/>
                </a:lnTo>
                <a:lnTo>
                  <a:pt x="1259" y="405"/>
                </a:lnTo>
                <a:lnTo>
                  <a:pt x="1257" y="405"/>
                </a:lnTo>
                <a:lnTo>
                  <a:pt x="1254" y="405"/>
                </a:lnTo>
                <a:lnTo>
                  <a:pt x="1252" y="406"/>
                </a:lnTo>
                <a:lnTo>
                  <a:pt x="1246" y="405"/>
                </a:lnTo>
                <a:lnTo>
                  <a:pt x="1240" y="406"/>
                </a:lnTo>
                <a:lnTo>
                  <a:pt x="1240" y="408"/>
                </a:lnTo>
                <a:lnTo>
                  <a:pt x="1241" y="412"/>
                </a:lnTo>
                <a:lnTo>
                  <a:pt x="1244" y="415"/>
                </a:lnTo>
                <a:lnTo>
                  <a:pt x="1246" y="416"/>
                </a:lnTo>
                <a:lnTo>
                  <a:pt x="1249" y="418"/>
                </a:lnTo>
                <a:lnTo>
                  <a:pt x="1252" y="418"/>
                </a:lnTo>
                <a:lnTo>
                  <a:pt x="1254" y="415"/>
                </a:lnTo>
                <a:lnTo>
                  <a:pt x="1256" y="413"/>
                </a:lnTo>
                <a:lnTo>
                  <a:pt x="1259" y="412"/>
                </a:lnTo>
                <a:lnTo>
                  <a:pt x="1263" y="411"/>
                </a:lnTo>
                <a:lnTo>
                  <a:pt x="1267" y="411"/>
                </a:lnTo>
                <a:lnTo>
                  <a:pt x="1270" y="412"/>
                </a:lnTo>
                <a:lnTo>
                  <a:pt x="1278" y="412"/>
                </a:lnTo>
                <a:lnTo>
                  <a:pt x="1285" y="411"/>
                </a:lnTo>
                <a:lnTo>
                  <a:pt x="1291" y="411"/>
                </a:lnTo>
                <a:lnTo>
                  <a:pt x="1298" y="410"/>
                </a:lnTo>
                <a:lnTo>
                  <a:pt x="1300" y="407"/>
                </a:lnTo>
                <a:lnTo>
                  <a:pt x="1304" y="406"/>
                </a:lnTo>
                <a:lnTo>
                  <a:pt x="1307" y="405"/>
                </a:lnTo>
                <a:lnTo>
                  <a:pt x="1312" y="405"/>
                </a:lnTo>
                <a:lnTo>
                  <a:pt x="1316" y="405"/>
                </a:lnTo>
                <a:lnTo>
                  <a:pt x="1321" y="404"/>
                </a:lnTo>
                <a:lnTo>
                  <a:pt x="1322" y="404"/>
                </a:lnTo>
                <a:lnTo>
                  <a:pt x="1324" y="404"/>
                </a:lnTo>
                <a:lnTo>
                  <a:pt x="1325" y="403"/>
                </a:lnTo>
                <a:lnTo>
                  <a:pt x="1327" y="402"/>
                </a:lnTo>
                <a:lnTo>
                  <a:pt x="1329" y="402"/>
                </a:lnTo>
                <a:lnTo>
                  <a:pt x="1331" y="403"/>
                </a:lnTo>
                <a:lnTo>
                  <a:pt x="1332" y="403"/>
                </a:lnTo>
                <a:lnTo>
                  <a:pt x="1331" y="404"/>
                </a:lnTo>
                <a:lnTo>
                  <a:pt x="1333" y="405"/>
                </a:lnTo>
                <a:lnTo>
                  <a:pt x="1336" y="406"/>
                </a:lnTo>
                <a:lnTo>
                  <a:pt x="1340" y="406"/>
                </a:lnTo>
                <a:lnTo>
                  <a:pt x="1344" y="406"/>
                </a:lnTo>
                <a:lnTo>
                  <a:pt x="1347" y="405"/>
                </a:lnTo>
                <a:lnTo>
                  <a:pt x="1351" y="404"/>
                </a:lnTo>
                <a:lnTo>
                  <a:pt x="1352" y="405"/>
                </a:lnTo>
                <a:lnTo>
                  <a:pt x="1353" y="407"/>
                </a:lnTo>
                <a:lnTo>
                  <a:pt x="1353" y="407"/>
                </a:lnTo>
                <a:lnTo>
                  <a:pt x="1356" y="407"/>
                </a:lnTo>
                <a:lnTo>
                  <a:pt x="1361" y="407"/>
                </a:lnTo>
                <a:lnTo>
                  <a:pt x="1365" y="407"/>
                </a:lnTo>
                <a:lnTo>
                  <a:pt x="1368" y="407"/>
                </a:lnTo>
                <a:lnTo>
                  <a:pt x="1371" y="407"/>
                </a:lnTo>
                <a:lnTo>
                  <a:pt x="1373" y="404"/>
                </a:lnTo>
                <a:lnTo>
                  <a:pt x="1374" y="399"/>
                </a:lnTo>
                <a:lnTo>
                  <a:pt x="1376" y="398"/>
                </a:lnTo>
                <a:lnTo>
                  <a:pt x="1377" y="396"/>
                </a:lnTo>
                <a:lnTo>
                  <a:pt x="1377" y="395"/>
                </a:lnTo>
                <a:lnTo>
                  <a:pt x="1374" y="394"/>
                </a:lnTo>
                <a:lnTo>
                  <a:pt x="1377" y="391"/>
                </a:lnTo>
                <a:lnTo>
                  <a:pt x="1379" y="390"/>
                </a:lnTo>
                <a:lnTo>
                  <a:pt x="1381" y="388"/>
                </a:lnTo>
                <a:lnTo>
                  <a:pt x="1384" y="386"/>
                </a:lnTo>
                <a:lnTo>
                  <a:pt x="1387" y="383"/>
                </a:lnTo>
                <a:lnTo>
                  <a:pt x="1388" y="382"/>
                </a:lnTo>
                <a:lnTo>
                  <a:pt x="1389" y="380"/>
                </a:lnTo>
                <a:lnTo>
                  <a:pt x="1390" y="375"/>
                </a:lnTo>
                <a:lnTo>
                  <a:pt x="1380" y="380"/>
                </a:lnTo>
                <a:lnTo>
                  <a:pt x="1371" y="383"/>
                </a:lnTo>
                <a:lnTo>
                  <a:pt x="1366" y="386"/>
                </a:lnTo>
                <a:lnTo>
                  <a:pt x="1364" y="389"/>
                </a:lnTo>
                <a:lnTo>
                  <a:pt x="1363" y="393"/>
                </a:lnTo>
                <a:lnTo>
                  <a:pt x="1364" y="394"/>
                </a:lnTo>
                <a:lnTo>
                  <a:pt x="1365" y="394"/>
                </a:lnTo>
                <a:lnTo>
                  <a:pt x="1368" y="395"/>
                </a:lnTo>
                <a:lnTo>
                  <a:pt x="1369" y="395"/>
                </a:lnTo>
                <a:lnTo>
                  <a:pt x="1371" y="396"/>
                </a:lnTo>
                <a:lnTo>
                  <a:pt x="1369" y="398"/>
                </a:lnTo>
                <a:lnTo>
                  <a:pt x="1368" y="399"/>
                </a:lnTo>
                <a:lnTo>
                  <a:pt x="1364" y="398"/>
                </a:lnTo>
                <a:lnTo>
                  <a:pt x="1361" y="396"/>
                </a:lnTo>
                <a:lnTo>
                  <a:pt x="1357" y="395"/>
                </a:lnTo>
                <a:lnTo>
                  <a:pt x="1355" y="391"/>
                </a:lnTo>
                <a:lnTo>
                  <a:pt x="1357" y="389"/>
                </a:lnTo>
                <a:lnTo>
                  <a:pt x="1361" y="387"/>
                </a:lnTo>
                <a:lnTo>
                  <a:pt x="1357" y="386"/>
                </a:lnTo>
                <a:lnTo>
                  <a:pt x="1355" y="386"/>
                </a:lnTo>
                <a:lnTo>
                  <a:pt x="1352" y="387"/>
                </a:lnTo>
                <a:lnTo>
                  <a:pt x="1348" y="387"/>
                </a:lnTo>
                <a:lnTo>
                  <a:pt x="1345" y="387"/>
                </a:lnTo>
                <a:lnTo>
                  <a:pt x="1341" y="385"/>
                </a:lnTo>
                <a:lnTo>
                  <a:pt x="1339" y="383"/>
                </a:lnTo>
                <a:lnTo>
                  <a:pt x="1338" y="380"/>
                </a:lnTo>
                <a:lnTo>
                  <a:pt x="1341" y="380"/>
                </a:lnTo>
                <a:lnTo>
                  <a:pt x="1346" y="379"/>
                </a:lnTo>
                <a:lnTo>
                  <a:pt x="1347" y="378"/>
                </a:lnTo>
                <a:lnTo>
                  <a:pt x="1348" y="375"/>
                </a:lnTo>
                <a:lnTo>
                  <a:pt x="1348" y="374"/>
                </a:lnTo>
                <a:lnTo>
                  <a:pt x="1347" y="373"/>
                </a:lnTo>
                <a:lnTo>
                  <a:pt x="1341" y="372"/>
                </a:lnTo>
                <a:lnTo>
                  <a:pt x="1337" y="374"/>
                </a:lnTo>
                <a:lnTo>
                  <a:pt x="1335" y="375"/>
                </a:lnTo>
                <a:lnTo>
                  <a:pt x="1331" y="377"/>
                </a:lnTo>
                <a:lnTo>
                  <a:pt x="1329" y="377"/>
                </a:lnTo>
                <a:lnTo>
                  <a:pt x="1327" y="377"/>
                </a:lnTo>
                <a:lnTo>
                  <a:pt x="1324" y="377"/>
                </a:lnTo>
                <a:lnTo>
                  <a:pt x="1322" y="377"/>
                </a:lnTo>
                <a:lnTo>
                  <a:pt x="1319" y="377"/>
                </a:lnTo>
                <a:lnTo>
                  <a:pt x="1315" y="377"/>
                </a:lnTo>
                <a:lnTo>
                  <a:pt x="1313" y="377"/>
                </a:lnTo>
                <a:lnTo>
                  <a:pt x="1311" y="377"/>
                </a:lnTo>
                <a:lnTo>
                  <a:pt x="1308" y="377"/>
                </a:lnTo>
                <a:lnTo>
                  <a:pt x="1306" y="375"/>
                </a:lnTo>
                <a:lnTo>
                  <a:pt x="1307" y="371"/>
                </a:lnTo>
                <a:lnTo>
                  <a:pt x="1308" y="369"/>
                </a:lnTo>
                <a:lnTo>
                  <a:pt x="1307" y="367"/>
                </a:lnTo>
                <a:lnTo>
                  <a:pt x="1305" y="366"/>
                </a:lnTo>
                <a:lnTo>
                  <a:pt x="1311" y="364"/>
                </a:lnTo>
                <a:lnTo>
                  <a:pt x="1318" y="364"/>
                </a:lnTo>
                <a:lnTo>
                  <a:pt x="1322" y="364"/>
                </a:lnTo>
                <a:lnTo>
                  <a:pt x="1325" y="366"/>
                </a:lnTo>
                <a:lnTo>
                  <a:pt x="1328" y="367"/>
                </a:lnTo>
                <a:lnTo>
                  <a:pt x="1331" y="370"/>
                </a:lnTo>
                <a:lnTo>
                  <a:pt x="1335" y="371"/>
                </a:lnTo>
                <a:lnTo>
                  <a:pt x="1336" y="370"/>
                </a:lnTo>
                <a:lnTo>
                  <a:pt x="1338" y="367"/>
                </a:lnTo>
                <a:lnTo>
                  <a:pt x="1340" y="366"/>
                </a:lnTo>
                <a:lnTo>
                  <a:pt x="1346" y="367"/>
                </a:lnTo>
                <a:lnTo>
                  <a:pt x="1351" y="370"/>
                </a:lnTo>
                <a:lnTo>
                  <a:pt x="1355" y="366"/>
                </a:lnTo>
                <a:lnTo>
                  <a:pt x="1360" y="363"/>
                </a:lnTo>
                <a:lnTo>
                  <a:pt x="1362" y="362"/>
                </a:lnTo>
                <a:lnTo>
                  <a:pt x="1363" y="363"/>
                </a:lnTo>
                <a:lnTo>
                  <a:pt x="1363" y="365"/>
                </a:lnTo>
                <a:lnTo>
                  <a:pt x="1365" y="366"/>
                </a:lnTo>
                <a:lnTo>
                  <a:pt x="1368" y="367"/>
                </a:lnTo>
                <a:lnTo>
                  <a:pt x="1371" y="365"/>
                </a:lnTo>
                <a:lnTo>
                  <a:pt x="1373" y="364"/>
                </a:lnTo>
                <a:lnTo>
                  <a:pt x="1373" y="361"/>
                </a:lnTo>
                <a:lnTo>
                  <a:pt x="1370" y="358"/>
                </a:lnTo>
                <a:lnTo>
                  <a:pt x="1368" y="356"/>
                </a:lnTo>
                <a:lnTo>
                  <a:pt x="1373" y="354"/>
                </a:lnTo>
                <a:lnTo>
                  <a:pt x="1380" y="353"/>
                </a:lnTo>
                <a:lnTo>
                  <a:pt x="1387" y="356"/>
                </a:lnTo>
                <a:lnTo>
                  <a:pt x="1395" y="358"/>
                </a:lnTo>
                <a:lnTo>
                  <a:pt x="1402" y="357"/>
                </a:lnTo>
                <a:lnTo>
                  <a:pt x="1407" y="355"/>
                </a:lnTo>
                <a:lnTo>
                  <a:pt x="1410" y="353"/>
                </a:lnTo>
                <a:lnTo>
                  <a:pt x="1412" y="350"/>
                </a:lnTo>
                <a:lnTo>
                  <a:pt x="1412" y="348"/>
                </a:lnTo>
                <a:lnTo>
                  <a:pt x="1412" y="347"/>
                </a:lnTo>
                <a:lnTo>
                  <a:pt x="1412" y="347"/>
                </a:lnTo>
                <a:lnTo>
                  <a:pt x="1410" y="347"/>
                </a:lnTo>
                <a:lnTo>
                  <a:pt x="1410" y="347"/>
                </a:lnTo>
                <a:lnTo>
                  <a:pt x="1410" y="347"/>
                </a:lnTo>
                <a:close/>
                <a:moveTo>
                  <a:pt x="1126" y="105"/>
                </a:moveTo>
                <a:lnTo>
                  <a:pt x="1118" y="107"/>
                </a:lnTo>
                <a:lnTo>
                  <a:pt x="1109" y="108"/>
                </a:lnTo>
                <a:lnTo>
                  <a:pt x="1102" y="108"/>
                </a:lnTo>
                <a:lnTo>
                  <a:pt x="1096" y="109"/>
                </a:lnTo>
                <a:lnTo>
                  <a:pt x="1086" y="116"/>
                </a:lnTo>
                <a:lnTo>
                  <a:pt x="1079" y="123"/>
                </a:lnTo>
                <a:lnTo>
                  <a:pt x="1072" y="124"/>
                </a:lnTo>
                <a:lnTo>
                  <a:pt x="1066" y="125"/>
                </a:lnTo>
                <a:lnTo>
                  <a:pt x="1064" y="125"/>
                </a:lnTo>
                <a:lnTo>
                  <a:pt x="1061" y="126"/>
                </a:lnTo>
                <a:lnTo>
                  <a:pt x="1059" y="126"/>
                </a:lnTo>
                <a:lnTo>
                  <a:pt x="1057" y="125"/>
                </a:lnTo>
                <a:lnTo>
                  <a:pt x="1060" y="123"/>
                </a:lnTo>
                <a:lnTo>
                  <a:pt x="1064" y="121"/>
                </a:lnTo>
                <a:lnTo>
                  <a:pt x="1061" y="117"/>
                </a:lnTo>
                <a:lnTo>
                  <a:pt x="1059" y="112"/>
                </a:lnTo>
                <a:lnTo>
                  <a:pt x="1059" y="108"/>
                </a:lnTo>
                <a:lnTo>
                  <a:pt x="1060" y="106"/>
                </a:lnTo>
                <a:lnTo>
                  <a:pt x="1061" y="104"/>
                </a:lnTo>
                <a:lnTo>
                  <a:pt x="1064" y="104"/>
                </a:lnTo>
                <a:lnTo>
                  <a:pt x="1069" y="103"/>
                </a:lnTo>
                <a:lnTo>
                  <a:pt x="1076" y="103"/>
                </a:lnTo>
                <a:lnTo>
                  <a:pt x="1080" y="101"/>
                </a:lnTo>
                <a:lnTo>
                  <a:pt x="1083" y="100"/>
                </a:lnTo>
                <a:lnTo>
                  <a:pt x="1085" y="103"/>
                </a:lnTo>
                <a:lnTo>
                  <a:pt x="1086" y="105"/>
                </a:lnTo>
                <a:lnTo>
                  <a:pt x="1093" y="105"/>
                </a:lnTo>
                <a:lnTo>
                  <a:pt x="1099" y="103"/>
                </a:lnTo>
                <a:lnTo>
                  <a:pt x="1107" y="104"/>
                </a:lnTo>
                <a:lnTo>
                  <a:pt x="1114" y="105"/>
                </a:lnTo>
                <a:lnTo>
                  <a:pt x="1119" y="103"/>
                </a:lnTo>
                <a:lnTo>
                  <a:pt x="1124" y="99"/>
                </a:lnTo>
                <a:lnTo>
                  <a:pt x="1126" y="100"/>
                </a:lnTo>
                <a:lnTo>
                  <a:pt x="1129" y="101"/>
                </a:lnTo>
                <a:lnTo>
                  <a:pt x="1129" y="103"/>
                </a:lnTo>
                <a:lnTo>
                  <a:pt x="1129" y="104"/>
                </a:lnTo>
                <a:lnTo>
                  <a:pt x="1129" y="104"/>
                </a:lnTo>
                <a:lnTo>
                  <a:pt x="1126" y="105"/>
                </a:lnTo>
                <a:lnTo>
                  <a:pt x="1124" y="105"/>
                </a:lnTo>
                <a:lnTo>
                  <a:pt x="1126" y="105"/>
                </a:lnTo>
                <a:close/>
                <a:moveTo>
                  <a:pt x="1179" y="134"/>
                </a:moveTo>
                <a:lnTo>
                  <a:pt x="1179" y="134"/>
                </a:lnTo>
                <a:lnTo>
                  <a:pt x="1179" y="134"/>
                </a:lnTo>
                <a:close/>
                <a:moveTo>
                  <a:pt x="1072" y="34"/>
                </a:moveTo>
                <a:lnTo>
                  <a:pt x="1074" y="33"/>
                </a:lnTo>
                <a:lnTo>
                  <a:pt x="1077" y="32"/>
                </a:lnTo>
                <a:lnTo>
                  <a:pt x="1082" y="32"/>
                </a:lnTo>
                <a:lnTo>
                  <a:pt x="1085" y="32"/>
                </a:lnTo>
                <a:lnTo>
                  <a:pt x="1088" y="34"/>
                </a:lnTo>
                <a:lnTo>
                  <a:pt x="1090" y="36"/>
                </a:lnTo>
                <a:lnTo>
                  <a:pt x="1096" y="36"/>
                </a:lnTo>
                <a:lnTo>
                  <a:pt x="1100" y="37"/>
                </a:lnTo>
                <a:lnTo>
                  <a:pt x="1099" y="37"/>
                </a:lnTo>
                <a:lnTo>
                  <a:pt x="1097" y="37"/>
                </a:lnTo>
                <a:lnTo>
                  <a:pt x="1094" y="38"/>
                </a:lnTo>
                <a:lnTo>
                  <a:pt x="1094" y="39"/>
                </a:lnTo>
                <a:lnTo>
                  <a:pt x="1096" y="40"/>
                </a:lnTo>
                <a:lnTo>
                  <a:pt x="1099" y="40"/>
                </a:lnTo>
                <a:lnTo>
                  <a:pt x="1102" y="40"/>
                </a:lnTo>
                <a:lnTo>
                  <a:pt x="1105" y="39"/>
                </a:lnTo>
                <a:lnTo>
                  <a:pt x="1113" y="37"/>
                </a:lnTo>
                <a:lnTo>
                  <a:pt x="1119" y="36"/>
                </a:lnTo>
                <a:lnTo>
                  <a:pt x="1127" y="37"/>
                </a:lnTo>
                <a:lnTo>
                  <a:pt x="1135" y="34"/>
                </a:lnTo>
                <a:lnTo>
                  <a:pt x="1138" y="33"/>
                </a:lnTo>
                <a:lnTo>
                  <a:pt x="1139" y="32"/>
                </a:lnTo>
                <a:lnTo>
                  <a:pt x="1141" y="33"/>
                </a:lnTo>
                <a:lnTo>
                  <a:pt x="1142" y="36"/>
                </a:lnTo>
                <a:lnTo>
                  <a:pt x="1141" y="37"/>
                </a:lnTo>
                <a:lnTo>
                  <a:pt x="1140" y="38"/>
                </a:lnTo>
                <a:lnTo>
                  <a:pt x="1143" y="41"/>
                </a:lnTo>
                <a:lnTo>
                  <a:pt x="1148" y="42"/>
                </a:lnTo>
                <a:lnTo>
                  <a:pt x="1150" y="43"/>
                </a:lnTo>
                <a:lnTo>
                  <a:pt x="1152" y="45"/>
                </a:lnTo>
                <a:lnTo>
                  <a:pt x="1154" y="45"/>
                </a:lnTo>
                <a:lnTo>
                  <a:pt x="1155" y="43"/>
                </a:lnTo>
                <a:lnTo>
                  <a:pt x="1155" y="42"/>
                </a:lnTo>
                <a:lnTo>
                  <a:pt x="1155" y="41"/>
                </a:lnTo>
                <a:lnTo>
                  <a:pt x="1151" y="39"/>
                </a:lnTo>
                <a:lnTo>
                  <a:pt x="1148" y="37"/>
                </a:lnTo>
                <a:lnTo>
                  <a:pt x="1157" y="36"/>
                </a:lnTo>
                <a:lnTo>
                  <a:pt x="1166" y="36"/>
                </a:lnTo>
                <a:lnTo>
                  <a:pt x="1175" y="36"/>
                </a:lnTo>
                <a:lnTo>
                  <a:pt x="1184" y="36"/>
                </a:lnTo>
                <a:lnTo>
                  <a:pt x="1192" y="36"/>
                </a:lnTo>
                <a:lnTo>
                  <a:pt x="1201" y="37"/>
                </a:lnTo>
                <a:lnTo>
                  <a:pt x="1204" y="37"/>
                </a:lnTo>
                <a:lnTo>
                  <a:pt x="1205" y="38"/>
                </a:lnTo>
                <a:lnTo>
                  <a:pt x="1205" y="39"/>
                </a:lnTo>
                <a:lnTo>
                  <a:pt x="1203" y="40"/>
                </a:lnTo>
                <a:lnTo>
                  <a:pt x="1195" y="43"/>
                </a:lnTo>
                <a:lnTo>
                  <a:pt x="1187" y="43"/>
                </a:lnTo>
                <a:lnTo>
                  <a:pt x="1179" y="43"/>
                </a:lnTo>
                <a:lnTo>
                  <a:pt x="1172" y="43"/>
                </a:lnTo>
                <a:lnTo>
                  <a:pt x="1168" y="46"/>
                </a:lnTo>
                <a:lnTo>
                  <a:pt x="1165" y="47"/>
                </a:lnTo>
                <a:lnTo>
                  <a:pt x="1163" y="48"/>
                </a:lnTo>
                <a:lnTo>
                  <a:pt x="1158" y="47"/>
                </a:lnTo>
                <a:lnTo>
                  <a:pt x="1150" y="48"/>
                </a:lnTo>
                <a:lnTo>
                  <a:pt x="1142" y="50"/>
                </a:lnTo>
                <a:lnTo>
                  <a:pt x="1143" y="48"/>
                </a:lnTo>
                <a:lnTo>
                  <a:pt x="1143" y="46"/>
                </a:lnTo>
                <a:lnTo>
                  <a:pt x="1141" y="43"/>
                </a:lnTo>
                <a:lnTo>
                  <a:pt x="1139" y="43"/>
                </a:lnTo>
                <a:lnTo>
                  <a:pt x="1132" y="43"/>
                </a:lnTo>
                <a:lnTo>
                  <a:pt x="1126" y="45"/>
                </a:lnTo>
                <a:lnTo>
                  <a:pt x="1121" y="48"/>
                </a:lnTo>
                <a:lnTo>
                  <a:pt x="1114" y="51"/>
                </a:lnTo>
                <a:lnTo>
                  <a:pt x="1108" y="51"/>
                </a:lnTo>
                <a:lnTo>
                  <a:pt x="1101" y="53"/>
                </a:lnTo>
                <a:lnTo>
                  <a:pt x="1097" y="55"/>
                </a:lnTo>
                <a:lnTo>
                  <a:pt x="1091" y="55"/>
                </a:lnTo>
                <a:lnTo>
                  <a:pt x="1086" y="51"/>
                </a:lnTo>
                <a:lnTo>
                  <a:pt x="1081" y="47"/>
                </a:lnTo>
                <a:lnTo>
                  <a:pt x="1079" y="45"/>
                </a:lnTo>
                <a:lnTo>
                  <a:pt x="1076" y="45"/>
                </a:lnTo>
                <a:lnTo>
                  <a:pt x="1075" y="45"/>
                </a:lnTo>
                <a:lnTo>
                  <a:pt x="1072" y="47"/>
                </a:lnTo>
                <a:lnTo>
                  <a:pt x="1068" y="47"/>
                </a:lnTo>
                <a:lnTo>
                  <a:pt x="1067" y="46"/>
                </a:lnTo>
                <a:lnTo>
                  <a:pt x="1066" y="45"/>
                </a:lnTo>
                <a:lnTo>
                  <a:pt x="1064" y="43"/>
                </a:lnTo>
                <a:lnTo>
                  <a:pt x="1066" y="41"/>
                </a:lnTo>
                <a:lnTo>
                  <a:pt x="1068" y="40"/>
                </a:lnTo>
                <a:lnTo>
                  <a:pt x="1071" y="38"/>
                </a:lnTo>
                <a:lnTo>
                  <a:pt x="1072" y="34"/>
                </a:lnTo>
                <a:lnTo>
                  <a:pt x="1072" y="37"/>
                </a:lnTo>
                <a:lnTo>
                  <a:pt x="1072" y="34"/>
                </a:lnTo>
                <a:close/>
                <a:moveTo>
                  <a:pt x="1033" y="116"/>
                </a:moveTo>
                <a:lnTo>
                  <a:pt x="1036" y="115"/>
                </a:lnTo>
                <a:lnTo>
                  <a:pt x="1039" y="116"/>
                </a:lnTo>
                <a:lnTo>
                  <a:pt x="1042" y="119"/>
                </a:lnTo>
                <a:lnTo>
                  <a:pt x="1044" y="121"/>
                </a:lnTo>
                <a:lnTo>
                  <a:pt x="1039" y="122"/>
                </a:lnTo>
                <a:lnTo>
                  <a:pt x="1033" y="123"/>
                </a:lnTo>
                <a:lnTo>
                  <a:pt x="1030" y="126"/>
                </a:lnTo>
                <a:lnTo>
                  <a:pt x="1026" y="130"/>
                </a:lnTo>
                <a:lnTo>
                  <a:pt x="1023" y="130"/>
                </a:lnTo>
                <a:lnTo>
                  <a:pt x="1020" y="130"/>
                </a:lnTo>
                <a:lnTo>
                  <a:pt x="1019" y="128"/>
                </a:lnTo>
                <a:lnTo>
                  <a:pt x="1020" y="125"/>
                </a:lnTo>
                <a:lnTo>
                  <a:pt x="1026" y="120"/>
                </a:lnTo>
                <a:lnTo>
                  <a:pt x="1033" y="116"/>
                </a:lnTo>
                <a:lnTo>
                  <a:pt x="1033" y="116"/>
                </a:lnTo>
                <a:lnTo>
                  <a:pt x="1033" y="116"/>
                </a:lnTo>
                <a:close/>
                <a:moveTo>
                  <a:pt x="983" y="54"/>
                </a:moveTo>
                <a:lnTo>
                  <a:pt x="982" y="55"/>
                </a:lnTo>
                <a:lnTo>
                  <a:pt x="983" y="54"/>
                </a:lnTo>
                <a:lnTo>
                  <a:pt x="983" y="55"/>
                </a:lnTo>
                <a:lnTo>
                  <a:pt x="983" y="54"/>
                </a:lnTo>
                <a:close/>
                <a:moveTo>
                  <a:pt x="982" y="54"/>
                </a:moveTo>
                <a:lnTo>
                  <a:pt x="983" y="57"/>
                </a:lnTo>
                <a:lnTo>
                  <a:pt x="984" y="59"/>
                </a:lnTo>
                <a:lnTo>
                  <a:pt x="986" y="61"/>
                </a:lnTo>
                <a:lnTo>
                  <a:pt x="990" y="61"/>
                </a:lnTo>
                <a:lnTo>
                  <a:pt x="993" y="59"/>
                </a:lnTo>
                <a:lnTo>
                  <a:pt x="998" y="59"/>
                </a:lnTo>
                <a:lnTo>
                  <a:pt x="998" y="61"/>
                </a:lnTo>
                <a:lnTo>
                  <a:pt x="997" y="62"/>
                </a:lnTo>
                <a:lnTo>
                  <a:pt x="995" y="62"/>
                </a:lnTo>
                <a:lnTo>
                  <a:pt x="994" y="63"/>
                </a:lnTo>
                <a:lnTo>
                  <a:pt x="990" y="63"/>
                </a:lnTo>
                <a:lnTo>
                  <a:pt x="985" y="63"/>
                </a:lnTo>
                <a:lnTo>
                  <a:pt x="982" y="65"/>
                </a:lnTo>
                <a:lnTo>
                  <a:pt x="978" y="67"/>
                </a:lnTo>
                <a:lnTo>
                  <a:pt x="975" y="66"/>
                </a:lnTo>
                <a:lnTo>
                  <a:pt x="970" y="64"/>
                </a:lnTo>
                <a:lnTo>
                  <a:pt x="966" y="62"/>
                </a:lnTo>
                <a:lnTo>
                  <a:pt x="961" y="59"/>
                </a:lnTo>
                <a:lnTo>
                  <a:pt x="972" y="56"/>
                </a:lnTo>
                <a:lnTo>
                  <a:pt x="982" y="54"/>
                </a:lnTo>
                <a:lnTo>
                  <a:pt x="979" y="58"/>
                </a:lnTo>
                <a:lnTo>
                  <a:pt x="982" y="54"/>
                </a:lnTo>
                <a:close/>
                <a:moveTo>
                  <a:pt x="946" y="38"/>
                </a:moveTo>
                <a:lnTo>
                  <a:pt x="949" y="38"/>
                </a:lnTo>
                <a:lnTo>
                  <a:pt x="951" y="39"/>
                </a:lnTo>
                <a:lnTo>
                  <a:pt x="953" y="39"/>
                </a:lnTo>
                <a:lnTo>
                  <a:pt x="953" y="41"/>
                </a:lnTo>
                <a:lnTo>
                  <a:pt x="953" y="43"/>
                </a:lnTo>
                <a:lnTo>
                  <a:pt x="951" y="47"/>
                </a:lnTo>
                <a:lnTo>
                  <a:pt x="949" y="49"/>
                </a:lnTo>
                <a:lnTo>
                  <a:pt x="946" y="49"/>
                </a:lnTo>
                <a:lnTo>
                  <a:pt x="944" y="48"/>
                </a:lnTo>
                <a:lnTo>
                  <a:pt x="943" y="47"/>
                </a:lnTo>
                <a:lnTo>
                  <a:pt x="942" y="45"/>
                </a:lnTo>
                <a:lnTo>
                  <a:pt x="942" y="42"/>
                </a:lnTo>
                <a:lnTo>
                  <a:pt x="942" y="40"/>
                </a:lnTo>
                <a:lnTo>
                  <a:pt x="943" y="39"/>
                </a:lnTo>
                <a:lnTo>
                  <a:pt x="944" y="39"/>
                </a:lnTo>
                <a:lnTo>
                  <a:pt x="946" y="38"/>
                </a:lnTo>
                <a:lnTo>
                  <a:pt x="948" y="39"/>
                </a:lnTo>
                <a:lnTo>
                  <a:pt x="946" y="38"/>
                </a:lnTo>
                <a:close/>
                <a:moveTo>
                  <a:pt x="805" y="171"/>
                </a:moveTo>
                <a:lnTo>
                  <a:pt x="808" y="169"/>
                </a:lnTo>
                <a:lnTo>
                  <a:pt x="811" y="167"/>
                </a:lnTo>
                <a:lnTo>
                  <a:pt x="816" y="166"/>
                </a:lnTo>
                <a:lnTo>
                  <a:pt x="819" y="166"/>
                </a:lnTo>
                <a:lnTo>
                  <a:pt x="820" y="166"/>
                </a:lnTo>
                <a:lnTo>
                  <a:pt x="821" y="167"/>
                </a:lnTo>
                <a:lnTo>
                  <a:pt x="821" y="169"/>
                </a:lnTo>
                <a:lnTo>
                  <a:pt x="820" y="170"/>
                </a:lnTo>
                <a:lnTo>
                  <a:pt x="818" y="172"/>
                </a:lnTo>
                <a:lnTo>
                  <a:pt x="814" y="174"/>
                </a:lnTo>
                <a:lnTo>
                  <a:pt x="819" y="174"/>
                </a:lnTo>
                <a:lnTo>
                  <a:pt x="824" y="174"/>
                </a:lnTo>
                <a:lnTo>
                  <a:pt x="820" y="176"/>
                </a:lnTo>
                <a:lnTo>
                  <a:pt x="818" y="178"/>
                </a:lnTo>
                <a:lnTo>
                  <a:pt x="814" y="178"/>
                </a:lnTo>
                <a:lnTo>
                  <a:pt x="811" y="176"/>
                </a:lnTo>
                <a:lnTo>
                  <a:pt x="809" y="175"/>
                </a:lnTo>
                <a:lnTo>
                  <a:pt x="807" y="174"/>
                </a:lnTo>
                <a:lnTo>
                  <a:pt x="805" y="173"/>
                </a:lnTo>
                <a:lnTo>
                  <a:pt x="805" y="171"/>
                </a:lnTo>
                <a:lnTo>
                  <a:pt x="805" y="172"/>
                </a:lnTo>
                <a:lnTo>
                  <a:pt x="805" y="171"/>
                </a:lnTo>
                <a:close/>
                <a:moveTo>
                  <a:pt x="283" y="220"/>
                </a:moveTo>
                <a:lnTo>
                  <a:pt x="284" y="220"/>
                </a:lnTo>
                <a:lnTo>
                  <a:pt x="286" y="220"/>
                </a:lnTo>
                <a:lnTo>
                  <a:pt x="288" y="219"/>
                </a:lnTo>
                <a:lnTo>
                  <a:pt x="288" y="216"/>
                </a:lnTo>
                <a:lnTo>
                  <a:pt x="288" y="219"/>
                </a:lnTo>
                <a:lnTo>
                  <a:pt x="286" y="220"/>
                </a:lnTo>
                <a:lnTo>
                  <a:pt x="284" y="220"/>
                </a:lnTo>
                <a:lnTo>
                  <a:pt x="283" y="220"/>
                </a:lnTo>
                <a:lnTo>
                  <a:pt x="283" y="220"/>
                </a:lnTo>
                <a:lnTo>
                  <a:pt x="283" y="220"/>
                </a:lnTo>
                <a:close/>
                <a:moveTo>
                  <a:pt x="270" y="227"/>
                </a:moveTo>
                <a:lnTo>
                  <a:pt x="272" y="227"/>
                </a:lnTo>
                <a:lnTo>
                  <a:pt x="270" y="227"/>
                </a:lnTo>
                <a:close/>
                <a:moveTo>
                  <a:pt x="759" y="216"/>
                </a:moveTo>
                <a:lnTo>
                  <a:pt x="759" y="217"/>
                </a:lnTo>
                <a:lnTo>
                  <a:pt x="760" y="217"/>
                </a:lnTo>
                <a:lnTo>
                  <a:pt x="759" y="217"/>
                </a:lnTo>
                <a:lnTo>
                  <a:pt x="759" y="216"/>
                </a:lnTo>
                <a:close/>
                <a:moveTo>
                  <a:pt x="758" y="216"/>
                </a:moveTo>
                <a:lnTo>
                  <a:pt x="756" y="215"/>
                </a:lnTo>
                <a:lnTo>
                  <a:pt x="756" y="214"/>
                </a:lnTo>
                <a:lnTo>
                  <a:pt x="756" y="215"/>
                </a:lnTo>
                <a:lnTo>
                  <a:pt x="758" y="216"/>
                </a:lnTo>
                <a:close/>
                <a:moveTo>
                  <a:pt x="802" y="209"/>
                </a:moveTo>
                <a:lnTo>
                  <a:pt x="802" y="208"/>
                </a:lnTo>
                <a:lnTo>
                  <a:pt x="802" y="209"/>
                </a:lnTo>
                <a:lnTo>
                  <a:pt x="802" y="208"/>
                </a:lnTo>
                <a:lnTo>
                  <a:pt x="802" y="209"/>
                </a:lnTo>
                <a:close/>
                <a:moveTo>
                  <a:pt x="693" y="240"/>
                </a:moveTo>
                <a:lnTo>
                  <a:pt x="693" y="240"/>
                </a:lnTo>
                <a:lnTo>
                  <a:pt x="694" y="240"/>
                </a:lnTo>
                <a:lnTo>
                  <a:pt x="693" y="240"/>
                </a:lnTo>
                <a:lnTo>
                  <a:pt x="693" y="240"/>
                </a:lnTo>
                <a:close/>
                <a:moveTo>
                  <a:pt x="687" y="236"/>
                </a:moveTo>
                <a:lnTo>
                  <a:pt x="688" y="234"/>
                </a:lnTo>
                <a:lnTo>
                  <a:pt x="688" y="236"/>
                </a:lnTo>
                <a:lnTo>
                  <a:pt x="687" y="236"/>
                </a:lnTo>
                <a:lnTo>
                  <a:pt x="685" y="236"/>
                </a:lnTo>
                <a:lnTo>
                  <a:pt x="686" y="236"/>
                </a:lnTo>
                <a:lnTo>
                  <a:pt x="687" y="236"/>
                </a:lnTo>
                <a:close/>
                <a:moveTo>
                  <a:pt x="588" y="253"/>
                </a:moveTo>
                <a:lnTo>
                  <a:pt x="590" y="252"/>
                </a:lnTo>
                <a:lnTo>
                  <a:pt x="591" y="250"/>
                </a:lnTo>
                <a:lnTo>
                  <a:pt x="590" y="249"/>
                </a:lnTo>
                <a:lnTo>
                  <a:pt x="589" y="247"/>
                </a:lnTo>
                <a:lnTo>
                  <a:pt x="588" y="245"/>
                </a:lnTo>
                <a:lnTo>
                  <a:pt x="588" y="242"/>
                </a:lnTo>
                <a:lnTo>
                  <a:pt x="587" y="241"/>
                </a:lnTo>
                <a:lnTo>
                  <a:pt x="588" y="239"/>
                </a:lnTo>
                <a:lnTo>
                  <a:pt x="590" y="237"/>
                </a:lnTo>
                <a:lnTo>
                  <a:pt x="593" y="238"/>
                </a:lnTo>
                <a:lnTo>
                  <a:pt x="595" y="238"/>
                </a:lnTo>
                <a:lnTo>
                  <a:pt x="597" y="239"/>
                </a:lnTo>
                <a:lnTo>
                  <a:pt x="601" y="237"/>
                </a:lnTo>
                <a:lnTo>
                  <a:pt x="604" y="236"/>
                </a:lnTo>
                <a:lnTo>
                  <a:pt x="607" y="236"/>
                </a:lnTo>
                <a:lnTo>
                  <a:pt x="610" y="238"/>
                </a:lnTo>
                <a:lnTo>
                  <a:pt x="614" y="239"/>
                </a:lnTo>
                <a:lnTo>
                  <a:pt x="619" y="239"/>
                </a:lnTo>
                <a:lnTo>
                  <a:pt x="631" y="237"/>
                </a:lnTo>
                <a:lnTo>
                  <a:pt x="644" y="236"/>
                </a:lnTo>
                <a:lnTo>
                  <a:pt x="640" y="239"/>
                </a:lnTo>
                <a:lnTo>
                  <a:pt x="636" y="240"/>
                </a:lnTo>
                <a:lnTo>
                  <a:pt x="636" y="242"/>
                </a:lnTo>
                <a:lnTo>
                  <a:pt x="637" y="246"/>
                </a:lnTo>
                <a:lnTo>
                  <a:pt x="636" y="247"/>
                </a:lnTo>
                <a:lnTo>
                  <a:pt x="635" y="247"/>
                </a:lnTo>
                <a:lnTo>
                  <a:pt x="630" y="249"/>
                </a:lnTo>
                <a:lnTo>
                  <a:pt x="626" y="250"/>
                </a:lnTo>
                <a:lnTo>
                  <a:pt x="618" y="253"/>
                </a:lnTo>
                <a:lnTo>
                  <a:pt x="610" y="254"/>
                </a:lnTo>
                <a:lnTo>
                  <a:pt x="612" y="250"/>
                </a:lnTo>
                <a:lnTo>
                  <a:pt x="615" y="249"/>
                </a:lnTo>
                <a:lnTo>
                  <a:pt x="608" y="248"/>
                </a:lnTo>
                <a:lnTo>
                  <a:pt x="602" y="247"/>
                </a:lnTo>
                <a:lnTo>
                  <a:pt x="603" y="250"/>
                </a:lnTo>
                <a:lnTo>
                  <a:pt x="605" y="253"/>
                </a:lnTo>
                <a:lnTo>
                  <a:pt x="606" y="254"/>
                </a:lnTo>
                <a:lnTo>
                  <a:pt x="606" y="255"/>
                </a:lnTo>
                <a:lnTo>
                  <a:pt x="605" y="256"/>
                </a:lnTo>
                <a:lnTo>
                  <a:pt x="603" y="257"/>
                </a:lnTo>
                <a:lnTo>
                  <a:pt x="597" y="257"/>
                </a:lnTo>
                <a:lnTo>
                  <a:pt x="590" y="256"/>
                </a:lnTo>
                <a:lnTo>
                  <a:pt x="589" y="256"/>
                </a:lnTo>
                <a:lnTo>
                  <a:pt x="587" y="255"/>
                </a:lnTo>
                <a:lnTo>
                  <a:pt x="586" y="254"/>
                </a:lnTo>
                <a:lnTo>
                  <a:pt x="588" y="253"/>
                </a:lnTo>
                <a:lnTo>
                  <a:pt x="589" y="253"/>
                </a:lnTo>
                <a:lnTo>
                  <a:pt x="588" y="253"/>
                </a:lnTo>
                <a:close/>
                <a:moveTo>
                  <a:pt x="529" y="244"/>
                </a:moveTo>
                <a:lnTo>
                  <a:pt x="530" y="242"/>
                </a:lnTo>
                <a:lnTo>
                  <a:pt x="531" y="244"/>
                </a:lnTo>
                <a:lnTo>
                  <a:pt x="531" y="245"/>
                </a:lnTo>
                <a:lnTo>
                  <a:pt x="532" y="246"/>
                </a:lnTo>
                <a:lnTo>
                  <a:pt x="533" y="246"/>
                </a:lnTo>
                <a:lnTo>
                  <a:pt x="534" y="247"/>
                </a:lnTo>
                <a:lnTo>
                  <a:pt x="537" y="247"/>
                </a:lnTo>
                <a:lnTo>
                  <a:pt x="539" y="247"/>
                </a:lnTo>
                <a:lnTo>
                  <a:pt x="539" y="248"/>
                </a:lnTo>
                <a:lnTo>
                  <a:pt x="538" y="250"/>
                </a:lnTo>
                <a:lnTo>
                  <a:pt x="536" y="252"/>
                </a:lnTo>
                <a:lnTo>
                  <a:pt x="533" y="252"/>
                </a:lnTo>
                <a:lnTo>
                  <a:pt x="531" y="252"/>
                </a:lnTo>
                <a:lnTo>
                  <a:pt x="529" y="250"/>
                </a:lnTo>
                <a:lnTo>
                  <a:pt x="527" y="249"/>
                </a:lnTo>
                <a:lnTo>
                  <a:pt x="525" y="248"/>
                </a:lnTo>
                <a:lnTo>
                  <a:pt x="527" y="246"/>
                </a:lnTo>
                <a:lnTo>
                  <a:pt x="529" y="244"/>
                </a:lnTo>
                <a:lnTo>
                  <a:pt x="529" y="244"/>
                </a:lnTo>
                <a:lnTo>
                  <a:pt x="529" y="244"/>
                </a:lnTo>
                <a:close/>
                <a:moveTo>
                  <a:pt x="426" y="265"/>
                </a:moveTo>
                <a:lnTo>
                  <a:pt x="425" y="265"/>
                </a:lnTo>
                <a:lnTo>
                  <a:pt x="425" y="265"/>
                </a:lnTo>
                <a:lnTo>
                  <a:pt x="426" y="265"/>
                </a:lnTo>
                <a:lnTo>
                  <a:pt x="426" y="265"/>
                </a:lnTo>
                <a:lnTo>
                  <a:pt x="426" y="265"/>
                </a:lnTo>
                <a:lnTo>
                  <a:pt x="426" y="265"/>
                </a:lnTo>
                <a:close/>
                <a:moveTo>
                  <a:pt x="418" y="271"/>
                </a:moveTo>
                <a:lnTo>
                  <a:pt x="418" y="270"/>
                </a:lnTo>
                <a:lnTo>
                  <a:pt x="418" y="269"/>
                </a:lnTo>
                <a:lnTo>
                  <a:pt x="418" y="270"/>
                </a:lnTo>
                <a:lnTo>
                  <a:pt x="418" y="271"/>
                </a:lnTo>
                <a:close/>
                <a:moveTo>
                  <a:pt x="417" y="269"/>
                </a:moveTo>
                <a:lnTo>
                  <a:pt x="417" y="267"/>
                </a:lnTo>
                <a:lnTo>
                  <a:pt x="417" y="267"/>
                </a:lnTo>
                <a:lnTo>
                  <a:pt x="417" y="267"/>
                </a:lnTo>
                <a:lnTo>
                  <a:pt x="417" y="269"/>
                </a:lnTo>
                <a:close/>
                <a:moveTo>
                  <a:pt x="258" y="478"/>
                </a:moveTo>
                <a:lnTo>
                  <a:pt x="249" y="478"/>
                </a:lnTo>
                <a:lnTo>
                  <a:pt x="240" y="479"/>
                </a:lnTo>
                <a:lnTo>
                  <a:pt x="236" y="480"/>
                </a:lnTo>
                <a:lnTo>
                  <a:pt x="234" y="480"/>
                </a:lnTo>
                <a:lnTo>
                  <a:pt x="231" y="480"/>
                </a:lnTo>
                <a:lnTo>
                  <a:pt x="227" y="479"/>
                </a:lnTo>
                <a:lnTo>
                  <a:pt x="224" y="478"/>
                </a:lnTo>
                <a:lnTo>
                  <a:pt x="223" y="477"/>
                </a:lnTo>
                <a:lnTo>
                  <a:pt x="220" y="478"/>
                </a:lnTo>
                <a:lnTo>
                  <a:pt x="217" y="478"/>
                </a:lnTo>
                <a:lnTo>
                  <a:pt x="214" y="478"/>
                </a:lnTo>
                <a:lnTo>
                  <a:pt x="210" y="477"/>
                </a:lnTo>
                <a:lnTo>
                  <a:pt x="207" y="476"/>
                </a:lnTo>
                <a:lnTo>
                  <a:pt x="203" y="473"/>
                </a:lnTo>
                <a:lnTo>
                  <a:pt x="210" y="471"/>
                </a:lnTo>
                <a:lnTo>
                  <a:pt x="217" y="470"/>
                </a:lnTo>
                <a:lnTo>
                  <a:pt x="224" y="470"/>
                </a:lnTo>
                <a:lnTo>
                  <a:pt x="231" y="471"/>
                </a:lnTo>
                <a:lnTo>
                  <a:pt x="234" y="472"/>
                </a:lnTo>
                <a:lnTo>
                  <a:pt x="239" y="473"/>
                </a:lnTo>
                <a:lnTo>
                  <a:pt x="243" y="471"/>
                </a:lnTo>
                <a:lnTo>
                  <a:pt x="248" y="469"/>
                </a:lnTo>
                <a:lnTo>
                  <a:pt x="251" y="468"/>
                </a:lnTo>
                <a:lnTo>
                  <a:pt x="256" y="465"/>
                </a:lnTo>
                <a:lnTo>
                  <a:pt x="257" y="464"/>
                </a:lnTo>
                <a:lnTo>
                  <a:pt x="258" y="462"/>
                </a:lnTo>
                <a:lnTo>
                  <a:pt x="259" y="461"/>
                </a:lnTo>
                <a:lnTo>
                  <a:pt x="260" y="462"/>
                </a:lnTo>
                <a:lnTo>
                  <a:pt x="264" y="466"/>
                </a:lnTo>
                <a:lnTo>
                  <a:pt x="265" y="472"/>
                </a:lnTo>
                <a:lnTo>
                  <a:pt x="264" y="474"/>
                </a:lnTo>
                <a:lnTo>
                  <a:pt x="262" y="477"/>
                </a:lnTo>
                <a:lnTo>
                  <a:pt x="260" y="478"/>
                </a:lnTo>
                <a:lnTo>
                  <a:pt x="258" y="478"/>
                </a:lnTo>
                <a:lnTo>
                  <a:pt x="258" y="478"/>
                </a:lnTo>
                <a:lnTo>
                  <a:pt x="258" y="478"/>
                </a:lnTo>
                <a:close/>
                <a:moveTo>
                  <a:pt x="277" y="471"/>
                </a:moveTo>
                <a:lnTo>
                  <a:pt x="278" y="469"/>
                </a:lnTo>
                <a:lnTo>
                  <a:pt x="281" y="466"/>
                </a:lnTo>
                <a:lnTo>
                  <a:pt x="281" y="466"/>
                </a:lnTo>
                <a:lnTo>
                  <a:pt x="281" y="465"/>
                </a:lnTo>
                <a:lnTo>
                  <a:pt x="280" y="465"/>
                </a:lnTo>
                <a:lnTo>
                  <a:pt x="277" y="465"/>
                </a:lnTo>
                <a:lnTo>
                  <a:pt x="276" y="466"/>
                </a:lnTo>
                <a:lnTo>
                  <a:pt x="274" y="469"/>
                </a:lnTo>
                <a:lnTo>
                  <a:pt x="273" y="469"/>
                </a:lnTo>
                <a:lnTo>
                  <a:pt x="272" y="470"/>
                </a:lnTo>
                <a:lnTo>
                  <a:pt x="270" y="469"/>
                </a:lnTo>
                <a:lnTo>
                  <a:pt x="269" y="468"/>
                </a:lnTo>
                <a:lnTo>
                  <a:pt x="269" y="466"/>
                </a:lnTo>
                <a:lnTo>
                  <a:pt x="270" y="465"/>
                </a:lnTo>
                <a:lnTo>
                  <a:pt x="273" y="464"/>
                </a:lnTo>
                <a:lnTo>
                  <a:pt x="274" y="464"/>
                </a:lnTo>
                <a:lnTo>
                  <a:pt x="277" y="462"/>
                </a:lnTo>
                <a:lnTo>
                  <a:pt x="281" y="461"/>
                </a:lnTo>
                <a:lnTo>
                  <a:pt x="284" y="461"/>
                </a:lnTo>
                <a:lnTo>
                  <a:pt x="286" y="461"/>
                </a:lnTo>
                <a:lnTo>
                  <a:pt x="289" y="457"/>
                </a:lnTo>
                <a:lnTo>
                  <a:pt x="292" y="455"/>
                </a:lnTo>
                <a:lnTo>
                  <a:pt x="294" y="457"/>
                </a:lnTo>
                <a:lnTo>
                  <a:pt x="295" y="461"/>
                </a:lnTo>
                <a:lnTo>
                  <a:pt x="298" y="461"/>
                </a:lnTo>
                <a:lnTo>
                  <a:pt x="299" y="460"/>
                </a:lnTo>
                <a:lnTo>
                  <a:pt x="315" y="457"/>
                </a:lnTo>
                <a:lnTo>
                  <a:pt x="330" y="453"/>
                </a:lnTo>
                <a:lnTo>
                  <a:pt x="326" y="457"/>
                </a:lnTo>
                <a:lnTo>
                  <a:pt x="321" y="462"/>
                </a:lnTo>
                <a:lnTo>
                  <a:pt x="314" y="464"/>
                </a:lnTo>
                <a:lnTo>
                  <a:pt x="308" y="466"/>
                </a:lnTo>
                <a:lnTo>
                  <a:pt x="301" y="469"/>
                </a:lnTo>
                <a:lnTo>
                  <a:pt x="293" y="470"/>
                </a:lnTo>
                <a:lnTo>
                  <a:pt x="285" y="471"/>
                </a:lnTo>
                <a:lnTo>
                  <a:pt x="277" y="471"/>
                </a:lnTo>
                <a:lnTo>
                  <a:pt x="284" y="471"/>
                </a:lnTo>
                <a:lnTo>
                  <a:pt x="277" y="471"/>
                </a:lnTo>
                <a:close/>
                <a:moveTo>
                  <a:pt x="283" y="340"/>
                </a:moveTo>
                <a:lnTo>
                  <a:pt x="284" y="340"/>
                </a:lnTo>
                <a:lnTo>
                  <a:pt x="284" y="340"/>
                </a:lnTo>
                <a:lnTo>
                  <a:pt x="284" y="340"/>
                </a:lnTo>
                <a:lnTo>
                  <a:pt x="283" y="340"/>
                </a:lnTo>
                <a:close/>
                <a:moveTo>
                  <a:pt x="681" y="242"/>
                </a:moveTo>
                <a:lnTo>
                  <a:pt x="677" y="246"/>
                </a:lnTo>
                <a:lnTo>
                  <a:pt x="672" y="248"/>
                </a:lnTo>
                <a:lnTo>
                  <a:pt x="670" y="247"/>
                </a:lnTo>
                <a:lnTo>
                  <a:pt x="665" y="249"/>
                </a:lnTo>
                <a:lnTo>
                  <a:pt x="662" y="249"/>
                </a:lnTo>
                <a:lnTo>
                  <a:pt x="660" y="250"/>
                </a:lnTo>
                <a:lnTo>
                  <a:pt x="659" y="250"/>
                </a:lnTo>
                <a:lnTo>
                  <a:pt x="657" y="250"/>
                </a:lnTo>
                <a:lnTo>
                  <a:pt x="656" y="252"/>
                </a:lnTo>
                <a:lnTo>
                  <a:pt x="656" y="253"/>
                </a:lnTo>
                <a:lnTo>
                  <a:pt x="660" y="255"/>
                </a:lnTo>
                <a:lnTo>
                  <a:pt x="663" y="255"/>
                </a:lnTo>
                <a:lnTo>
                  <a:pt x="659" y="258"/>
                </a:lnTo>
                <a:lnTo>
                  <a:pt x="654" y="259"/>
                </a:lnTo>
                <a:lnTo>
                  <a:pt x="644" y="263"/>
                </a:lnTo>
                <a:lnTo>
                  <a:pt x="634" y="265"/>
                </a:lnTo>
                <a:lnTo>
                  <a:pt x="624" y="267"/>
                </a:lnTo>
                <a:lnTo>
                  <a:pt x="615" y="269"/>
                </a:lnTo>
                <a:lnTo>
                  <a:pt x="606" y="271"/>
                </a:lnTo>
                <a:lnTo>
                  <a:pt x="597" y="272"/>
                </a:lnTo>
                <a:lnTo>
                  <a:pt x="588" y="273"/>
                </a:lnTo>
                <a:lnTo>
                  <a:pt x="579" y="275"/>
                </a:lnTo>
                <a:lnTo>
                  <a:pt x="574" y="277"/>
                </a:lnTo>
                <a:lnTo>
                  <a:pt x="570" y="278"/>
                </a:lnTo>
                <a:lnTo>
                  <a:pt x="565" y="278"/>
                </a:lnTo>
                <a:lnTo>
                  <a:pt x="561" y="277"/>
                </a:lnTo>
                <a:lnTo>
                  <a:pt x="557" y="274"/>
                </a:lnTo>
                <a:lnTo>
                  <a:pt x="554" y="273"/>
                </a:lnTo>
                <a:lnTo>
                  <a:pt x="550" y="273"/>
                </a:lnTo>
                <a:lnTo>
                  <a:pt x="547" y="274"/>
                </a:lnTo>
                <a:lnTo>
                  <a:pt x="539" y="278"/>
                </a:lnTo>
                <a:lnTo>
                  <a:pt x="531" y="280"/>
                </a:lnTo>
                <a:lnTo>
                  <a:pt x="522" y="282"/>
                </a:lnTo>
                <a:lnTo>
                  <a:pt x="512" y="283"/>
                </a:lnTo>
                <a:lnTo>
                  <a:pt x="501" y="284"/>
                </a:lnTo>
                <a:lnTo>
                  <a:pt x="492" y="287"/>
                </a:lnTo>
                <a:lnTo>
                  <a:pt x="481" y="289"/>
                </a:lnTo>
                <a:lnTo>
                  <a:pt x="471" y="291"/>
                </a:lnTo>
                <a:lnTo>
                  <a:pt x="461" y="292"/>
                </a:lnTo>
                <a:lnTo>
                  <a:pt x="450" y="295"/>
                </a:lnTo>
                <a:lnTo>
                  <a:pt x="430" y="299"/>
                </a:lnTo>
                <a:lnTo>
                  <a:pt x="409" y="304"/>
                </a:lnTo>
                <a:lnTo>
                  <a:pt x="388" y="308"/>
                </a:lnTo>
                <a:lnTo>
                  <a:pt x="368" y="312"/>
                </a:lnTo>
                <a:lnTo>
                  <a:pt x="357" y="315"/>
                </a:lnTo>
                <a:lnTo>
                  <a:pt x="346" y="319"/>
                </a:lnTo>
                <a:lnTo>
                  <a:pt x="335" y="322"/>
                </a:lnTo>
                <a:lnTo>
                  <a:pt x="325" y="325"/>
                </a:lnTo>
                <a:lnTo>
                  <a:pt x="315" y="329"/>
                </a:lnTo>
                <a:lnTo>
                  <a:pt x="305" y="333"/>
                </a:lnTo>
                <a:lnTo>
                  <a:pt x="299" y="336"/>
                </a:lnTo>
                <a:lnTo>
                  <a:pt x="293" y="337"/>
                </a:lnTo>
                <a:lnTo>
                  <a:pt x="289" y="338"/>
                </a:lnTo>
                <a:lnTo>
                  <a:pt x="285" y="339"/>
                </a:lnTo>
                <a:lnTo>
                  <a:pt x="282" y="339"/>
                </a:lnTo>
                <a:lnTo>
                  <a:pt x="280" y="340"/>
                </a:lnTo>
                <a:lnTo>
                  <a:pt x="275" y="340"/>
                </a:lnTo>
                <a:lnTo>
                  <a:pt x="272" y="340"/>
                </a:lnTo>
                <a:lnTo>
                  <a:pt x="262" y="344"/>
                </a:lnTo>
                <a:lnTo>
                  <a:pt x="253" y="347"/>
                </a:lnTo>
                <a:lnTo>
                  <a:pt x="259" y="346"/>
                </a:lnTo>
                <a:lnTo>
                  <a:pt x="264" y="344"/>
                </a:lnTo>
                <a:lnTo>
                  <a:pt x="265" y="342"/>
                </a:lnTo>
                <a:lnTo>
                  <a:pt x="265" y="340"/>
                </a:lnTo>
                <a:lnTo>
                  <a:pt x="265" y="339"/>
                </a:lnTo>
                <a:lnTo>
                  <a:pt x="266" y="339"/>
                </a:lnTo>
                <a:lnTo>
                  <a:pt x="266" y="338"/>
                </a:lnTo>
                <a:lnTo>
                  <a:pt x="268" y="338"/>
                </a:lnTo>
                <a:lnTo>
                  <a:pt x="278" y="333"/>
                </a:lnTo>
                <a:lnTo>
                  <a:pt x="286" y="328"/>
                </a:lnTo>
                <a:lnTo>
                  <a:pt x="283" y="328"/>
                </a:lnTo>
                <a:lnTo>
                  <a:pt x="278" y="328"/>
                </a:lnTo>
                <a:lnTo>
                  <a:pt x="275" y="330"/>
                </a:lnTo>
                <a:lnTo>
                  <a:pt x="270" y="331"/>
                </a:lnTo>
                <a:lnTo>
                  <a:pt x="262" y="336"/>
                </a:lnTo>
                <a:lnTo>
                  <a:pt x="253" y="339"/>
                </a:lnTo>
                <a:lnTo>
                  <a:pt x="250" y="341"/>
                </a:lnTo>
                <a:lnTo>
                  <a:pt x="248" y="341"/>
                </a:lnTo>
                <a:lnTo>
                  <a:pt x="244" y="341"/>
                </a:lnTo>
                <a:lnTo>
                  <a:pt x="242" y="339"/>
                </a:lnTo>
                <a:lnTo>
                  <a:pt x="241" y="337"/>
                </a:lnTo>
                <a:lnTo>
                  <a:pt x="240" y="336"/>
                </a:lnTo>
                <a:lnTo>
                  <a:pt x="241" y="335"/>
                </a:lnTo>
                <a:lnTo>
                  <a:pt x="241" y="333"/>
                </a:lnTo>
                <a:lnTo>
                  <a:pt x="244" y="332"/>
                </a:lnTo>
                <a:lnTo>
                  <a:pt x="248" y="331"/>
                </a:lnTo>
                <a:lnTo>
                  <a:pt x="256" y="329"/>
                </a:lnTo>
                <a:lnTo>
                  <a:pt x="264" y="325"/>
                </a:lnTo>
                <a:lnTo>
                  <a:pt x="267" y="324"/>
                </a:lnTo>
                <a:lnTo>
                  <a:pt x="269" y="322"/>
                </a:lnTo>
                <a:lnTo>
                  <a:pt x="272" y="321"/>
                </a:lnTo>
                <a:lnTo>
                  <a:pt x="274" y="320"/>
                </a:lnTo>
                <a:lnTo>
                  <a:pt x="275" y="320"/>
                </a:lnTo>
                <a:lnTo>
                  <a:pt x="276" y="320"/>
                </a:lnTo>
                <a:lnTo>
                  <a:pt x="276" y="319"/>
                </a:lnTo>
                <a:lnTo>
                  <a:pt x="276" y="317"/>
                </a:lnTo>
                <a:lnTo>
                  <a:pt x="277" y="315"/>
                </a:lnTo>
                <a:lnTo>
                  <a:pt x="278" y="314"/>
                </a:lnTo>
                <a:lnTo>
                  <a:pt x="280" y="314"/>
                </a:lnTo>
                <a:lnTo>
                  <a:pt x="283" y="313"/>
                </a:lnTo>
                <a:lnTo>
                  <a:pt x="289" y="312"/>
                </a:lnTo>
                <a:lnTo>
                  <a:pt x="295" y="311"/>
                </a:lnTo>
                <a:lnTo>
                  <a:pt x="302" y="306"/>
                </a:lnTo>
                <a:lnTo>
                  <a:pt x="309" y="302"/>
                </a:lnTo>
                <a:lnTo>
                  <a:pt x="313" y="299"/>
                </a:lnTo>
                <a:lnTo>
                  <a:pt x="317" y="297"/>
                </a:lnTo>
                <a:lnTo>
                  <a:pt x="322" y="296"/>
                </a:lnTo>
                <a:lnTo>
                  <a:pt x="325" y="296"/>
                </a:lnTo>
                <a:lnTo>
                  <a:pt x="332" y="295"/>
                </a:lnTo>
                <a:lnTo>
                  <a:pt x="338" y="292"/>
                </a:lnTo>
                <a:lnTo>
                  <a:pt x="339" y="290"/>
                </a:lnTo>
                <a:lnTo>
                  <a:pt x="341" y="288"/>
                </a:lnTo>
                <a:lnTo>
                  <a:pt x="346" y="287"/>
                </a:lnTo>
                <a:lnTo>
                  <a:pt x="350" y="284"/>
                </a:lnTo>
                <a:lnTo>
                  <a:pt x="360" y="281"/>
                </a:lnTo>
                <a:lnTo>
                  <a:pt x="369" y="278"/>
                </a:lnTo>
                <a:lnTo>
                  <a:pt x="379" y="275"/>
                </a:lnTo>
                <a:lnTo>
                  <a:pt x="389" y="275"/>
                </a:lnTo>
                <a:lnTo>
                  <a:pt x="399" y="275"/>
                </a:lnTo>
                <a:lnTo>
                  <a:pt x="410" y="274"/>
                </a:lnTo>
                <a:lnTo>
                  <a:pt x="413" y="273"/>
                </a:lnTo>
                <a:lnTo>
                  <a:pt x="417" y="273"/>
                </a:lnTo>
                <a:lnTo>
                  <a:pt x="418" y="272"/>
                </a:lnTo>
                <a:lnTo>
                  <a:pt x="420" y="272"/>
                </a:lnTo>
                <a:lnTo>
                  <a:pt x="421" y="271"/>
                </a:lnTo>
                <a:lnTo>
                  <a:pt x="420" y="269"/>
                </a:lnTo>
                <a:lnTo>
                  <a:pt x="421" y="269"/>
                </a:lnTo>
                <a:lnTo>
                  <a:pt x="420" y="269"/>
                </a:lnTo>
                <a:lnTo>
                  <a:pt x="423" y="269"/>
                </a:lnTo>
                <a:lnTo>
                  <a:pt x="425" y="269"/>
                </a:lnTo>
                <a:lnTo>
                  <a:pt x="426" y="267"/>
                </a:lnTo>
                <a:lnTo>
                  <a:pt x="426" y="266"/>
                </a:lnTo>
                <a:lnTo>
                  <a:pt x="430" y="266"/>
                </a:lnTo>
                <a:lnTo>
                  <a:pt x="434" y="266"/>
                </a:lnTo>
                <a:lnTo>
                  <a:pt x="437" y="265"/>
                </a:lnTo>
                <a:lnTo>
                  <a:pt x="440" y="265"/>
                </a:lnTo>
                <a:lnTo>
                  <a:pt x="451" y="262"/>
                </a:lnTo>
                <a:lnTo>
                  <a:pt x="462" y="261"/>
                </a:lnTo>
                <a:lnTo>
                  <a:pt x="462" y="262"/>
                </a:lnTo>
                <a:lnTo>
                  <a:pt x="464" y="262"/>
                </a:lnTo>
                <a:lnTo>
                  <a:pt x="465" y="262"/>
                </a:lnTo>
                <a:lnTo>
                  <a:pt x="466" y="262"/>
                </a:lnTo>
                <a:lnTo>
                  <a:pt x="466" y="263"/>
                </a:lnTo>
                <a:lnTo>
                  <a:pt x="466" y="264"/>
                </a:lnTo>
                <a:lnTo>
                  <a:pt x="465" y="266"/>
                </a:lnTo>
                <a:lnTo>
                  <a:pt x="466" y="269"/>
                </a:lnTo>
                <a:lnTo>
                  <a:pt x="468" y="269"/>
                </a:lnTo>
                <a:lnTo>
                  <a:pt x="472" y="267"/>
                </a:lnTo>
                <a:lnTo>
                  <a:pt x="475" y="267"/>
                </a:lnTo>
                <a:lnTo>
                  <a:pt x="476" y="269"/>
                </a:lnTo>
                <a:lnTo>
                  <a:pt x="478" y="271"/>
                </a:lnTo>
                <a:lnTo>
                  <a:pt x="480" y="272"/>
                </a:lnTo>
                <a:lnTo>
                  <a:pt x="483" y="275"/>
                </a:lnTo>
                <a:lnTo>
                  <a:pt x="487" y="277"/>
                </a:lnTo>
                <a:lnTo>
                  <a:pt x="489" y="275"/>
                </a:lnTo>
                <a:lnTo>
                  <a:pt x="492" y="273"/>
                </a:lnTo>
                <a:lnTo>
                  <a:pt x="495" y="272"/>
                </a:lnTo>
                <a:lnTo>
                  <a:pt x="498" y="272"/>
                </a:lnTo>
                <a:lnTo>
                  <a:pt x="504" y="271"/>
                </a:lnTo>
                <a:lnTo>
                  <a:pt x="509" y="270"/>
                </a:lnTo>
                <a:lnTo>
                  <a:pt x="513" y="269"/>
                </a:lnTo>
                <a:lnTo>
                  <a:pt x="516" y="265"/>
                </a:lnTo>
                <a:lnTo>
                  <a:pt x="512" y="264"/>
                </a:lnTo>
                <a:lnTo>
                  <a:pt x="506" y="264"/>
                </a:lnTo>
                <a:lnTo>
                  <a:pt x="504" y="262"/>
                </a:lnTo>
                <a:lnTo>
                  <a:pt x="503" y="258"/>
                </a:lnTo>
                <a:lnTo>
                  <a:pt x="500" y="256"/>
                </a:lnTo>
                <a:lnTo>
                  <a:pt x="499" y="255"/>
                </a:lnTo>
                <a:lnTo>
                  <a:pt x="499" y="254"/>
                </a:lnTo>
                <a:lnTo>
                  <a:pt x="501" y="252"/>
                </a:lnTo>
                <a:lnTo>
                  <a:pt x="506" y="249"/>
                </a:lnTo>
                <a:lnTo>
                  <a:pt x="511" y="249"/>
                </a:lnTo>
                <a:lnTo>
                  <a:pt x="515" y="249"/>
                </a:lnTo>
                <a:lnTo>
                  <a:pt x="520" y="250"/>
                </a:lnTo>
                <a:lnTo>
                  <a:pt x="523" y="252"/>
                </a:lnTo>
                <a:lnTo>
                  <a:pt x="523" y="253"/>
                </a:lnTo>
                <a:lnTo>
                  <a:pt x="522" y="255"/>
                </a:lnTo>
                <a:lnTo>
                  <a:pt x="521" y="258"/>
                </a:lnTo>
                <a:lnTo>
                  <a:pt x="523" y="259"/>
                </a:lnTo>
                <a:lnTo>
                  <a:pt x="524" y="262"/>
                </a:lnTo>
                <a:lnTo>
                  <a:pt x="525" y="261"/>
                </a:lnTo>
                <a:lnTo>
                  <a:pt x="527" y="259"/>
                </a:lnTo>
                <a:lnTo>
                  <a:pt x="530" y="258"/>
                </a:lnTo>
                <a:lnTo>
                  <a:pt x="534" y="258"/>
                </a:lnTo>
                <a:lnTo>
                  <a:pt x="549" y="256"/>
                </a:lnTo>
                <a:lnTo>
                  <a:pt x="564" y="255"/>
                </a:lnTo>
                <a:lnTo>
                  <a:pt x="562" y="257"/>
                </a:lnTo>
                <a:lnTo>
                  <a:pt x="560" y="259"/>
                </a:lnTo>
                <a:lnTo>
                  <a:pt x="562" y="261"/>
                </a:lnTo>
                <a:lnTo>
                  <a:pt x="565" y="259"/>
                </a:lnTo>
                <a:lnTo>
                  <a:pt x="569" y="258"/>
                </a:lnTo>
                <a:lnTo>
                  <a:pt x="572" y="258"/>
                </a:lnTo>
                <a:lnTo>
                  <a:pt x="578" y="261"/>
                </a:lnTo>
                <a:lnTo>
                  <a:pt x="583" y="265"/>
                </a:lnTo>
                <a:lnTo>
                  <a:pt x="587" y="265"/>
                </a:lnTo>
                <a:lnTo>
                  <a:pt x="590" y="265"/>
                </a:lnTo>
                <a:lnTo>
                  <a:pt x="595" y="264"/>
                </a:lnTo>
                <a:lnTo>
                  <a:pt x="598" y="263"/>
                </a:lnTo>
                <a:lnTo>
                  <a:pt x="607" y="261"/>
                </a:lnTo>
                <a:lnTo>
                  <a:pt x="616" y="258"/>
                </a:lnTo>
                <a:lnTo>
                  <a:pt x="624" y="257"/>
                </a:lnTo>
                <a:lnTo>
                  <a:pt x="632" y="255"/>
                </a:lnTo>
                <a:lnTo>
                  <a:pt x="636" y="252"/>
                </a:lnTo>
                <a:lnTo>
                  <a:pt x="639" y="248"/>
                </a:lnTo>
                <a:lnTo>
                  <a:pt x="641" y="248"/>
                </a:lnTo>
                <a:lnTo>
                  <a:pt x="645" y="248"/>
                </a:lnTo>
                <a:lnTo>
                  <a:pt x="647" y="247"/>
                </a:lnTo>
                <a:lnTo>
                  <a:pt x="649" y="246"/>
                </a:lnTo>
                <a:lnTo>
                  <a:pt x="656" y="244"/>
                </a:lnTo>
                <a:lnTo>
                  <a:pt x="662" y="241"/>
                </a:lnTo>
                <a:lnTo>
                  <a:pt x="662" y="242"/>
                </a:lnTo>
                <a:lnTo>
                  <a:pt x="663" y="242"/>
                </a:lnTo>
                <a:lnTo>
                  <a:pt x="667" y="241"/>
                </a:lnTo>
                <a:lnTo>
                  <a:pt x="670" y="241"/>
                </a:lnTo>
                <a:lnTo>
                  <a:pt x="676" y="241"/>
                </a:lnTo>
                <a:lnTo>
                  <a:pt x="682" y="242"/>
                </a:lnTo>
                <a:lnTo>
                  <a:pt x="681" y="241"/>
                </a:lnTo>
                <a:lnTo>
                  <a:pt x="681" y="241"/>
                </a:lnTo>
                <a:lnTo>
                  <a:pt x="680" y="242"/>
                </a:lnTo>
                <a:lnTo>
                  <a:pt x="681" y="242"/>
                </a:lnTo>
                <a:lnTo>
                  <a:pt x="680" y="242"/>
                </a:lnTo>
                <a:lnTo>
                  <a:pt x="681" y="242"/>
                </a:lnTo>
                <a:close/>
                <a:moveTo>
                  <a:pt x="711" y="423"/>
                </a:moveTo>
                <a:lnTo>
                  <a:pt x="711" y="422"/>
                </a:lnTo>
                <a:lnTo>
                  <a:pt x="711" y="423"/>
                </a:lnTo>
                <a:lnTo>
                  <a:pt x="711" y="423"/>
                </a:lnTo>
                <a:lnTo>
                  <a:pt x="711" y="423"/>
                </a:lnTo>
                <a:close/>
                <a:moveTo>
                  <a:pt x="711" y="239"/>
                </a:moveTo>
                <a:lnTo>
                  <a:pt x="711" y="239"/>
                </a:lnTo>
                <a:lnTo>
                  <a:pt x="711" y="239"/>
                </a:lnTo>
                <a:lnTo>
                  <a:pt x="711" y="239"/>
                </a:lnTo>
                <a:lnTo>
                  <a:pt x="711" y="239"/>
                </a:lnTo>
                <a:close/>
                <a:moveTo>
                  <a:pt x="721" y="236"/>
                </a:moveTo>
                <a:lnTo>
                  <a:pt x="720" y="233"/>
                </a:lnTo>
                <a:lnTo>
                  <a:pt x="720" y="231"/>
                </a:lnTo>
                <a:lnTo>
                  <a:pt x="719" y="229"/>
                </a:lnTo>
                <a:lnTo>
                  <a:pt x="717" y="230"/>
                </a:lnTo>
                <a:lnTo>
                  <a:pt x="715" y="232"/>
                </a:lnTo>
                <a:lnTo>
                  <a:pt x="715" y="234"/>
                </a:lnTo>
                <a:lnTo>
                  <a:pt x="713" y="237"/>
                </a:lnTo>
                <a:lnTo>
                  <a:pt x="711" y="238"/>
                </a:lnTo>
                <a:lnTo>
                  <a:pt x="711" y="234"/>
                </a:lnTo>
                <a:lnTo>
                  <a:pt x="707" y="233"/>
                </a:lnTo>
                <a:lnTo>
                  <a:pt x="709" y="236"/>
                </a:lnTo>
                <a:lnTo>
                  <a:pt x="707" y="238"/>
                </a:lnTo>
                <a:lnTo>
                  <a:pt x="706" y="239"/>
                </a:lnTo>
                <a:lnTo>
                  <a:pt x="703" y="239"/>
                </a:lnTo>
                <a:lnTo>
                  <a:pt x="700" y="239"/>
                </a:lnTo>
                <a:lnTo>
                  <a:pt x="697" y="239"/>
                </a:lnTo>
                <a:lnTo>
                  <a:pt x="695" y="240"/>
                </a:lnTo>
                <a:lnTo>
                  <a:pt x="694" y="240"/>
                </a:lnTo>
                <a:lnTo>
                  <a:pt x="695" y="240"/>
                </a:lnTo>
                <a:lnTo>
                  <a:pt x="695" y="239"/>
                </a:lnTo>
                <a:lnTo>
                  <a:pt x="692" y="238"/>
                </a:lnTo>
                <a:lnTo>
                  <a:pt x="692" y="236"/>
                </a:lnTo>
                <a:lnTo>
                  <a:pt x="692" y="233"/>
                </a:lnTo>
                <a:lnTo>
                  <a:pt x="693" y="231"/>
                </a:lnTo>
                <a:lnTo>
                  <a:pt x="692" y="232"/>
                </a:lnTo>
                <a:lnTo>
                  <a:pt x="690" y="233"/>
                </a:lnTo>
                <a:lnTo>
                  <a:pt x="695" y="233"/>
                </a:lnTo>
                <a:lnTo>
                  <a:pt x="698" y="233"/>
                </a:lnTo>
                <a:lnTo>
                  <a:pt x="700" y="232"/>
                </a:lnTo>
                <a:lnTo>
                  <a:pt x="702" y="231"/>
                </a:lnTo>
                <a:lnTo>
                  <a:pt x="704" y="231"/>
                </a:lnTo>
                <a:lnTo>
                  <a:pt x="704" y="230"/>
                </a:lnTo>
                <a:lnTo>
                  <a:pt x="710" y="228"/>
                </a:lnTo>
                <a:lnTo>
                  <a:pt x="714" y="225"/>
                </a:lnTo>
                <a:lnTo>
                  <a:pt x="715" y="225"/>
                </a:lnTo>
                <a:lnTo>
                  <a:pt x="718" y="223"/>
                </a:lnTo>
                <a:lnTo>
                  <a:pt x="722" y="221"/>
                </a:lnTo>
                <a:lnTo>
                  <a:pt x="728" y="220"/>
                </a:lnTo>
                <a:lnTo>
                  <a:pt x="729" y="220"/>
                </a:lnTo>
                <a:lnTo>
                  <a:pt x="731" y="220"/>
                </a:lnTo>
                <a:lnTo>
                  <a:pt x="733" y="221"/>
                </a:lnTo>
                <a:lnTo>
                  <a:pt x="734" y="222"/>
                </a:lnTo>
                <a:lnTo>
                  <a:pt x="729" y="224"/>
                </a:lnTo>
                <a:lnTo>
                  <a:pt x="725" y="227"/>
                </a:lnTo>
                <a:lnTo>
                  <a:pt x="736" y="227"/>
                </a:lnTo>
                <a:lnTo>
                  <a:pt x="746" y="227"/>
                </a:lnTo>
                <a:lnTo>
                  <a:pt x="738" y="230"/>
                </a:lnTo>
                <a:lnTo>
                  <a:pt x="730" y="233"/>
                </a:lnTo>
                <a:lnTo>
                  <a:pt x="728" y="234"/>
                </a:lnTo>
                <a:lnTo>
                  <a:pt x="726" y="236"/>
                </a:lnTo>
                <a:lnTo>
                  <a:pt x="723" y="237"/>
                </a:lnTo>
                <a:lnTo>
                  <a:pt x="721" y="236"/>
                </a:lnTo>
                <a:close/>
                <a:moveTo>
                  <a:pt x="992" y="380"/>
                </a:moveTo>
                <a:lnTo>
                  <a:pt x="990" y="383"/>
                </a:lnTo>
                <a:lnTo>
                  <a:pt x="986" y="386"/>
                </a:lnTo>
                <a:lnTo>
                  <a:pt x="981" y="387"/>
                </a:lnTo>
                <a:lnTo>
                  <a:pt x="976" y="387"/>
                </a:lnTo>
                <a:lnTo>
                  <a:pt x="964" y="386"/>
                </a:lnTo>
                <a:lnTo>
                  <a:pt x="954" y="386"/>
                </a:lnTo>
                <a:lnTo>
                  <a:pt x="968" y="381"/>
                </a:lnTo>
                <a:lnTo>
                  <a:pt x="981" y="378"/>
                </a:lnTo>
                <a:lnTo>
                  <a:pt x="983" y="374"/>
                </a:lnTo>
                <a:lnTo>
                  <a:pt x="986" y="372"/>
                </a:lnTo>
                <a:lnTo>
                  <a:pt x="989" y="372"/>
                </a:lnTo>
                <a:lnTo>
                  <a:pt x="991" y="374"/>
                </a:lnTo>
                <a:lnTo>
                  <a:pt x="992" y="377"/>
                </a:lnTo>
                <a:lnTo>
                  <a:pt x="992" y="380"/>
                </a:lnTo>
                <a:lnTo>
                  <a:pt x="992" y="380"/>
                </a:lnTo>
                <a:lnTo>
                  <a:pt x="992" y="380"/>
                </a:lnTo>
                <a:close/>
                <a:moveTo>
                  <a:pt x="1061" y="347"/>
                </a:moveTo>
                <a:lnTo>
                  <a:pt x="1055" y="347"/>
                </a:lnTo>
                <a:lnTo>
                  <a:pt x="1048" y="347"/>
                </a:lnTo>
                <a:lnTo>
                  <a:pt x="1046" y="346"/>
                </a:lnTo>
                <a:lnTo>
                  <a:pt x="1046" y="345"/>
                </a:lnTo>
                <a:lnTo>
                  <a:pt x="1047" y="344"/>
                </a:lnTo>
                <a:lnTo>
                  <a:pt x="1047" y="342"/>
                </a:lnTo>
                <a:lnTo>
                  <a:pt x="1049" y="341"/>
                </a:lnTo>
                <a:lnTo>
                  <a:pt x="1052" y="340"/>
                </a:lnTo>
                <a:lnTo>
                  <a:pt x="1060" y="339"/>
                </a:lnTo>
                <a:lnTo>
                  <a:pt x="1068" y="339"/>
                </a:lnTo>
                <a:lnTo>
                  <a:pt x="1075" y="340"/>
                </a:lnTo>
                <a:lnTo>
                  <a:pt x="1083" y="341"/>
                </a:lnTo>
                <a:lnTo>
                  <a:pt x="1077" y="344"/>
                </a:lnTo>
                <a:lnTo>
                  <a:pt x="1073" y="346"/>
                </a:lnTo>
                <a:lnTo>
                  <a:pt x="1067" y="347"/>
                </a:lnTo>
                <a:lnTo>
                  <a:pt x="1061" y="347"/>
                </a:lnTo>
                <a:lnTo>
                  <a:pt x="1063" y="347"/>
                </a:lnTo>
                <a:lnTo>
                  <a:pt x="1061" y="347"/>
                </a:lnTo>
                <a:close/>
                <a:moveTo>
                  <a:pt x="1148" y="362"/>
                </a:moveTo>
                <a:lnTo>
                  <a:pt x="1146" y="362"/>
                </a:lnTo>
                <a:lnTo>
                  <a:pt x="1142" y="362"/>
                </a:lnTo>
                <a:lnTo>
                  <a:pt x="1141" y="360"/>
                </a:lnTo>
                <a:lnTo>
                  <a:pt x="1139" y="358"/>
                </a:lnTo>
                <a:lnTo>
                  <a:pt x="1137" y="357"/>
                </a:lnTo>
                <a:lnTo>
                  <a:pt x="1134" y="357"/>
                </a:lnTo>
                <a:lnTo>
                  <a:pt x="1132" y="356"/>
                </a:lnTo>
                <a:lnTo>
                  <a:pt x="1131" y="354"/>
                </a:lnTo>
                <a:lnTo>
                  <a:pt x="1134" y="353"/>
                </a:lnTo>
                <a:lnTo>
                  <a:pt x="1139" y="352"/>
                </a:lnTo>
                <a:lnTo>
                  <a:pt x="1143" y="352"/>
                </a:lnTo>
                <a:lnTo>
                  <a:pt x="1147" y="354"/>
                </a:lnTo>
                <a:lnTo>
                  <a:pt x="1148" y="355"/>
                </a:lnTo>
                <a:lnTo>
                  <a:pt x="1149" y="358"/>
                </a:lnTo>
                <a:lnTo>
                  <a:pt x="1149" y="360"/>
                </a:lnTo>
                <a:lnTo>
                  <a:pt x="1149" y="361"/>
                </a:lnTo>
                <a:lnTo>
                  <a:pt x="1149" y="362"/>
                </a:lnTo>
                <a:lnTo>
                  <a:pt x="1148" y="362"/>
                </a:lnTo>
                <a:lnTo>
                  <a:pt x="1148" y="362"/>
                </a:lnTo>
                <a:lnTo>
                  <a:pt x="1148" y="362"/>
                </a:lnTo>
                <a:close/>
                <a:moveTo>
                  <a:pt x="1283" y="407"/>
                </a:moveTo>
                <a:lnTo>
                  <a:pt x="1280" y="407"/>
                </a:lnTo>
                <a:lnTo>
                  <a:pt x="1279" y="405"/>
                </a:lnTo>
                <a:lnTo>
                  <a:pt x="1279" y="404"/>
                </a:lnTo>
                <a:lnTo>
                  <a:pt x="1279" y="403"/>
                </a:lnTo>
                <a:lnTo>
                  <a:pt x="1280" y="403"/>
                </a:lnTo>
                <a:lnTo>
                  <a:pt x="1281" y="403"/>
                </a:lnTo>
                <a:lnTo>
                  <a:pt x="1283" y="404"/>
                </a:lnTo>
                <a:lnTo>
                  <a:pt x="1286" y="405"/>
                </a:lnTo>
                <a:lnTo>
                  <a:pt x="1286" y="406"/>
                </a:lnTo>
                <a:lnTo>
                  <a:pt x="1286" y="407"/>
                </a:lnTo>
                <a:lnTo>
                  <a:pt x="1285" y="407"/>
                </a:lnTo>
                <a:lnTo>
                  <a:pt x="1283" y="407"/>
                </a:lnTo>
                <a:lnTo>
                  <a:pt x="1283" y="407"/>
                </a:lnTo>
                <a:lnTo>
                  <a:pt x="1283" y="407"/>
                </a:lnTo>
                <a:close/>
                <a:moveTo>
                  <a:pt x="1312" y="396"/>
                </a:moveTo>
                <a:lnTo>
                  <a:pt x="1314" y="396"/>
                </a:lnTo>
                <a:lnTo>
                  <a:pt x="1315" y="396"/>
                </a:lnTo>
                <a:lnTo>
                  <a:pt x="1314" y="396"/>
                </a:lnTo>
                <a:lnTo>
                  <a:pt x="1312" y="396"/>
                </a:lnTo>
                <a:lnTo>
                  <a:pt x="1313" y="396"/>
                </a:lnTo>
                <a:lnTo>
                  <a:pt x="1312" y="396"/>
                </a:lnTo>
                <a:close/>
                <a:moveTo>
                  <a:pt x="1327" y="402"/>
                </a:moveTo>
                <a:lnTo>
                  <a:pt x="1327" y="400"/>
                </a:lnTo>
                <a:lnTo>
                  <a:pt x="1327" y="400"/>
                </a:lnTo>
                <a:lnTo>
                  <a:pt x="1327" y="400"/>
                </a:lnTo>
                <a:lnTo>
                  <a:pt x="1327" y="402"/>
                </a:lnTo>
                <a:close/>
                <a:moveTo>
                  <a:pt x="1328" y="399"/>
                </a:moveTo>
                <a:lnTo>
                  <a:pt x="1327" y="399"/>
                </a:lnTo>
                <a:lnTo>
                  <a:pt x="1328" y="399"/>
                </a:lnTo>
                <a:lnTo>
                  <a:pt x="1328" y="399"/>
                </a:lnTo>
                <a:lnTo>
                  <a:pt x="1328" y="399"/>
                </a:lnTo>
                <a:close/>
                <a:moveTo>
                  <a:pt x="1205" y="372"/>
                </a:moveTo>
                <a:lnTo>
                  <a:pt x="1200" y="373"/>
                </a:lnTo>
                <a:lnTo>
                  <a:pt x="1195" y="373"/>
                </a:lnTo>
                <a:lnTo>
                  <a:pt x="1192" y="373"/>
                </a:lnTo>
                <a:lnTo>
                  <a:pt x="1189" y="372"/>
                </a:lnTo>
                <a:lnTo>
                  <a:pt x="1188" y="371"/>
                </a:lnTo>
                <a:lnTo>
                  <a:pt x="1187" y="371"/>
                </a:lnTo>
                <a:lnTo>
                  <a:pt x="1188" y="370"/>
                </a:lnTo>
                <a:lnTo>
                  <a:pt x="1189" y="367"/>
                </a:lnTo>
                <a:lnTo>
                  <a:pt x="1191" y="367"/>
                </a:lnTo>
                <a:lnTo>
                  <a:pt x="1193" y="367"/>
                </a:lnTo>
                <a:lnTo>
                  <a:pt x="1195" y="365"/>
                </a:lnTo>
                <a:lnTo>
                  <a:pt x="1197" y="364"/>
                </a:lnTo>
                <a:lnTo>
                  <a:pt x="1199" y="364"/>
                </a:lnTo>
                <a:lnTo>
                  <a:pt x="1203" y="366"/>
                </a:lnTo>
                <a:lnTo>
                  <a:pt x="1205" y="370"/>
                </a:lnTo>
                <a:lnTo>
                  <a:pt x="1205" y="372"/>
                </a:lnTo>
                <a:lnTo>
                  <a:pt x="1205" y="372"/>
                </a:lnTo>
                <a:lnTo>
                  <a:pt x="1205" y="372"/>
                </a:lnTo>
                <a:close/>
                <a:moveTo>
                  <a:pt x="1306" y="327"/>
                </a:moveTo>
                <a:lnTo>
                  <a:pt x="1291" y="330"/>
                </a:lnTo>
                <a:lnTo>
                  <a:pt x="1277" y="332"/>
                </a:lnTo>
                <a:lnTo>
                  <a:pt x="1279" y="330"/>
                </a:lnTo>
                <a:lnTo>
                  <a:pt x="1282" y="328"/>
                </a:lnTo>
                <a:lnTo>
                  <a:pt x="1285" y="328"/>
                </a:lnTo>
                <a:lnTo>
                  <a:pt x="1285" y="327"/>
                </a:lnTo>
                <a:lnTo>
                  <a:pt x="1285" y="325"/>
                </a:lnTo>
                <a:lnTo>
                  <a:pt x="1283" y="324"/>
                </a:lnTo>
                <a:lnTo>
                  <a:pt x="1279" y="323"/>
                </a:lnTo>
                <a:lnTo>
                  <a:pt x="1272" y="323"/>
                </a:lnTo>
                <a:lnTo>
                  <a:pt x="1264" y="322"/>
                </a:lnTo>
                <a:lnTo>
                  <a:pt x="1257" y="321"/>
                </a:lnTo>
                <a:lnTo>
                  <a:pt x="1250" y="321"/>
                </a:lnTo>
                <a:lnTo>
                  <a:pt x="1245" y="322"/>
                </a:lnTo>
                <a:lnTo>
                  <a:pt x="1242" y="322"/>
                </a:lnTo>
                <a:lnTo>
                  <a:pt x="1240" y="323"/>
                </a:lnTo>
                <a:lnTo>
                  <a:pt x="1238" y="323"/>
                </a:lnTo>
                <a:lnTo>
                  <a:pt x="1237" y="322"/>
                </a:lnTo>
                <a:lnTo>
                  <a:pt x="1238" y="319"/>
                </a:lnTo>
                <a:lnTo>
                  <a:pt x="1244" y="315"/>
                </a:lnTo>
                <a:lnTo>
                  <a:pt x="1249" y="313"/>
                </a:lnTo>
                <a:lnTo>
                  <a:pt x="1254" y="312"/>
                </a:lnTo>
                <a:lnTo>
                  <a:pt x="1255" y="313"/>
                </a:lnTo>
                <a:lnTo>
                  <a:pt x="1256" y="314"/>
                </a:lnTo>
                <a:lnTo>
                  <a:pt x="1257" y="315"/>
                </a:lnTo>
                <a:lnTo>
                  <a:pt x="1259" y="315"/>
                </a:lnTo>
                <a:lnTo>
                  <a:pt x="1264" y="315"/>
                </a:lnTo>
                <a:lnTo>
                  <a:pt x="1267" y="316"/>
                </a:lnTo>
                <a:lnTo>
                  <a:pt x="1270" y="317"/>
                </a:lnTo>
                <a:lnTo>
                  <a:pt x="1271" y="319"/>
                </a:lnTo>
                <a:lnTo>
                  <a:pt x="1272" y="320"/>
                </a:lnTo>
                <a:lnTo>
                  <a:pt x="1274" y="319"/>
                </a:lnTo>
                <a:lnTo>
                  <a:pt x="1277" y="317"/>
                </a:lnTo>
                <a:lnTo>
                  <a:pt x="1278" y="316"/>
                </a:lnTo>
                <a:lnTo>
                  <a:pt x="1279" y="315"/>
                </a:lnTo>
                <a:lnTo>
                  <a:pt x="1281" y="316"/>
                </a:lnTo>
                <a:lnTo>
                  <a:pt x="1285" y="320"/>
                </a:lnTo>
                <a:lnTo>
                  <a:pt x="1289" y="321"/>
                </a:lnTo>
                <a:lnTo>
                  <a:pt x="1292" y="320"/>
                </a:lnTo>
                <a:lnTo>
                  <a:pt x="1296" y="317"/>
                </a:lnTo>
                <a:lnTo>
                  <a:pt x="1302" y="317"/>
                </a:lnTo>
                <a:lnTo>
                  <a:pt x="1307" y="317"/>
                </a:lnTo>
                <a:lnTo>
                  <a:pt x="1314" y="317"/>
                </a:lnTo>
                <a:lnTo>
                  <a:pt x="1321" y="319"/>
                </a:lnTo>
                <a:lnTo>
                  <a:pt x="1314" y="323"/>
                </a:lnTo>
                <a:lnTo>
                  <a:pt x="1306" y="32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8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5"/>
          <p:cNvSpPr>
            <a:spLocks noGrp="1" noEditPoints="1"/>
          </p:cNvSpPr>
          <p:nvPr>
            <p:ph type="pic" sz="quarter" idx="24"/>
          </p:nvPr>
        </p:nvSpPr>
        <p:spPr bwMode="auto">
          <a:xfrm>
            <a:off x="527532" y="-1854174"/>
            <a:ext cx="23188085" cy="9361040"/>
          </a:xfrm>
          <a:custGeom>
            <a:avLst/>
            <a:gdLst>
              <a:gd name="T0" fmla="*/ 644 w 1165"/>
              <a:gd name="T1" fmla="*/ 724 h 777"/>
              <a:gd name="T2" fmla="*/ 570 w 1165"/>
              <a:gd name="T3" fmla="*/ 753 h 777"/>
              <a:gd name="T4" fmla="*/ 674 w 1165"/>
              <a:gd name="T5" fmla="*/ 759 h 777"/>
              <a:gd name="T6" fmla="*/ 696 w 1165"/>
              <a:gd name="T7" fmla="*/ 734 h 777"/>
              <a:gd name="T8" fmla="*/ 740 w 1165"/>
              <a:gd name="T9" fmla="*/ 728 h 777"/>
              <a:gd name="T10" fmla="*/ 773 w 1165"/>
              <a:gd name="T11" fmla="*/ 714 h 777"/>
              <a:gd name="T12" fmla="*/ 705 w 1165"/>
              <a:gd name="T13" fmla="*/ 710 h 777"/>
              <a:gd name="T14" fmla="*/ 676 w 1165"/>
              <a:gd name="T15" fmla="*/ 726 h 777"/>
              <a:gd name="T16" fmla="*/ 594 w 1165"/>
              <a:gd name="T17" fmla="*/ 723 h 777"/>
              <a:gd name="T18" fmla="*/ 577 w 1165"/>
              <a:gd name="T19" fmla="*/ 715 h 777"/>
              <a:gd name="T20" fmla="*/ 524 w 1165"/>
              <a:gd name="T21" fmla="*/ 716 h 777"/>
              <a:gd name="T22" fmla="*/ 455 w 1165"/>
              <a:gd name="T23" fmla="*/ 724 h 777"/>
              <a:gd name="T24" fmla="*/ 413 w 1165"/>
              <a:gd name="T25" fmla="*/ 701 h 777"/>
              <a:gd name="T26" fmla="*/ 352 w 1165"/>
              <a:gd name="T27" fmla="*/ 690 h 777"/>
              <a:gd name="T28" fmla="*/ 301 w 1165"/>
              <a:gd name="T29" fmla="*/ 687 h 777"/>
              <a:gd name="T30" fmla="*/ 379 w 1165"/>
              <a:gd name="T31" fmla="*/ 686 h 777"/>
              <a:gd name="T32" fmla="*/ 539 w 1165"/>
              <a:gd name="T33" fmla="*/ 699 h 777"/>
              <a:gd name="T34" fmla="*/ 598 w 1165"/>
              <a:gd name="T35" fmla="*/ 693 h 777"/>
              <a:gd name="T36" fmla="*/ 857 w 1165"/>
              <a:gd name="T37" fmla="*/ 665 h 777"/>
              <a:gd name="T38" fmla="*/ 968 w 1165"/>
              <a:gd name="T39" fmla="*/ 643 h 777"/>
              <a:gd name="T40" fmla="*/ 1065 w 1165"/>
              <a:gd name="T41" fmla="*/ 617 h 777"/>
              <a:gd name="T42" fmla="*/ 1124 w 1165"/>
              <a:gd name="T43" fmla="*/ 577 h 777"/>
              <a:gd name="T44" fmla="*/ 1100 w 1165"/>
              <a:gd name="T45" fmla="*/ 541 h 777"/>
              <a:gd name="T46" fmla="*/ 965 w 1165"/>
              <a:gd name="T47" fmla="*/ 518 h 777"/>
              <a:gd name="T48" fmla="*/ 1035 w 1165"/>
              <a:gd name="T49" fmla="*/ 455 h 777"/>
              <a:gd name="T50" fmla="*/ 859 w 1165"/>
              <a:gd name="T51" fmla="*/ 467 h 777"/>
              <a:gd name="T52" fmla="*/ 694 w 1165"/>
              <a:gd name="T53" fmla="*/ 466 h 777"/>
              <a:gd name="T54" fmla="*/ 523 w 1165"/>
              <a:gd name="T55" fmla="*/ 441 h 777"/>
              <a:gd name="T56" fmla="*/ 495 w 1165"/>
              <a:gd name="T57" fmla="*/ 429 h 777"/>
              <a:gd name="T58" fmla="*/ 722 w 1165"/>
              <a:gd name="T59" fmla="*/ 427 h 777"/>
              <a:gd name="T60" fmla="*/ 873 w 1165"/>
              <a:gd name="T61" fmla="*/ 409 h 777"/>
              <a:gd name="T62" fmla="*/ 1074 w 1165"/>
              <a:gd name="T63" fmla="*/ 358 h 777"/>
              <a:gd name="T64" fmla="*/ 1008 w 1165"/>
              <a:gd name="T65" fmla="*/ 343 h 777"/>
              <a:gd name="T66" fmla="*/ 759 w 1165"/>
              <a:gd name="T67" fmla="*/ 336 h 777"/>
              <a:gd name="T68" fmla="*/ 589 w 1165"/>
              <a:gd name="T69" fmla="*/ 282 h 777"/>
              <a:gd name="T70" fmla="*/ 520 w 1165"/>
              <a:gd name="T71" fmla="*/ 224 h 777"/>
              <a:gd name="T72" fmla="*/ 339 w 1165"/>
              <a:gd name="T73" fmla="*/ 180 h 777"/>
              <a:gd name="T74" fmla="*/ 239 w 1165"/>
              <a:gd name="T75" fmla="*/ 219 h 777"/>
              <a:gd name="T76" fmla="*/ 229 w 1165"/>
              <a:gd name="T77" fmla="*/ 312 h 777"/>
              <a:gd name="T78" fmla="*/ 308 w 1165"/>
              <a:gd name="T79" fmla="*/ 387 h 777"/>
              <a:gd name="T80" fmla="*/ 391 w 1165"/>
              <a:gd name="T81" fmla="*/ 411 h 777"/>
              <a:gd name="T82" fmla="*/ 338 w 1165"/>
              <a:gd name="T83" fmla="*/ 404 h 777"/>
              <a:gd name="T84" fmla="*/ 286 w 1165"/>
              <a:gd name="T85" fmla="*/ 385 h 777"/>
              <a:gd name="T86" fmla="*/ 162 w 1165"/>
              <a:gd name="T87" fmla="*/ 304 h 777"/>
              <a:gd name="T88" fmla="*/ 50 w 1165"/>
              <a:gd name="T89" fmla="*/ 328 h 777"/>
              <a:gd name="T90" fmla="*/ 33 w 1165"/>
              <a:gd name="T91" fmla="*/ 430 h 777"/>
              <a:gd name="T92" fmla="*/ 244 w 1165"/>
              <a:gd name="T93" fmla="*/ 491 h 777"/>
              <a:gd name="T94" fmla="*/ 219 w 1165"/>
              <a:gd name="T95" fmla="*/ 542 h 777"/>
              <a:gd name="T96" fmla="*/ 177 w 1165"/>
              <a:gd name="T97" fmla="*/ 553 h 777"/>
              <a:gd name="T98" fmla="*/ 130 w 1165"/>
              <a:gd name="T99" fmla="*/ 625 h 777"/>
              <a:gd name="T100" fmla="*/ 196 w 1165"/>
              <a:gd name="T101" fmla="*/ 681 h 777"/>
              <a:gd name="T102" fmla="*/ 350 w 1165"/>
              <a:gd name="T103" fmla="*/ 742 h 777"/>
              <a:gd name="T104" fmla="*/ 536 w 1165"/>
              <a:gd name="T105" fmla="*/ 772 h 777"/>
              <a:gd name="T106" fmla="*/ 719 w 1165"/>
              <a:gd name="T107" fmla="*/ 460 h 777"/>
              <a:gd name="T108" fmla="*/ 657 w 1165"/>
              <a:gd name="T109" fmla="*/ 710 h 777"/>
              <a:gd name="T110" fmla="*/ 622 w 1165"/>
              <a:gd name="T111" fmla="*/ 707 h 777"/>
              <a:gd name="T112" fmla="*/ 776 w 1165"/>
              <a:gd name="T113" fmla="*/ 731 h 777"/>
              <a:gd name="T114" fmla="*/ 874 w 1165"/>
              <a:gd name="T115" fmla="*/ 696 h 777"/>
              <a:gd name="T116" fmla="*/ 408 w 1165"/>
              <a:gd name="T117" fmla="*/ 770 h 777"/>
              <a:gd name="T118" fmla="*/ 504 w 1165"/>
              <a:gd name="T119" fmla="*/ 775 h 777"/>
              <a:gd name="T120" fmla="*/ 711 w 1165"/>
              <a:gd name="T121" fmla="*/ 700 h 777"/>
              <a:gd name="T122" fmla="*/ 473 w 1165"/>
              <a:gd name="T123" fmla="*/ 272 h 777"/>
              <a:gd name="T124" fmla="*/ 549 w 1165"/>
              <a:gd name="T125" fmla="*/ 752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5" h="777">
                <a:moveTo>
                  <a:pt x="289" y="2"/>
                </a:moveTo>
                <a:lnTo>
                  <a:pt x="289" y="1"/>
                </a:lnTo>
                <a:lnTo>
                  <a:pt x="288" y="0"/>
                </a:lnTo>
                <a:lnTo>
                  <a:pt x="285" y="0"/>
                </a:lnTo>
                <a:lnTo>
                  <a:pt x="283" y="0"/>
                </a:lnTo>
                <a:lnTo>
                  <a:pt x="280" y="0"/>
                </a:lnTo>
                <a:lnTo>
                  <a:pt x="277" y="0"/>
                </a:lnTo>
                <a:lnTo>
                  <a:pt x="275" y="1"/>
                </a:lnTo>
                <a:lnTo>
                  <a:pt x="274" y="3"/>
                </a:lnTo>
                <a:lnTo>
                  <a:pt x="274" y="4"/>
                </a:lnTo>
                <a:lnTo>
                  <a:pt x="276" y="5"/>
                </a:lnTo>
                <a:lnTo>
                  <a:pt x="277" y="5"/>
                </a:lnTo>
                <a:lnTo>
                  <a:pt x="281" y="5"/>
                </a:lnTo>
                <a:lnTo>
                  <a:pt x="285" y="4"/>
                </a:lnTo>
                <a:lnTo>
                  <a:pt x="289" y="2"/>
                </a:lnTo>
                <a:lnTo>
                  <a:pt x="288" y="4"/>
                </a:lnTo>
                <a:lnTo>
                  <a:pt x="289" y="2"/>
                </a:lnTo>
                <a:close/>
                <a:moveTo>
                  <a:pt x="644" y="724"/>
                </a:moveTo>
                <a:lnTo>
                  <a:pt x="643" y="724"/>
                </a:lnTo>
                <a:lnTo>
                  <a:pt x="641" y="724"/>
                </a:lnTo>
                <a:lnTo>
                  <a:pt x="643" y="725"/>
                </a:lnTo>
                <a:lnTo>
                  <a:pt x="644" y="724"/>
                </a:lnTo>
                <a:close/>
                <a:moveTo>
                  <a:pt x="578" y="769"/>
                </a:moveTo>
                <a:lnTo>
                  <a:pt x="579" y="769"/>
                </a:lnTo>
                <a:lnTo>
                  <a:pt x="580" y="768"/>
                </a:lnTo>
                <a:lnTo>
                  <a:pt x="581" y="767"/>
                </a:lnTo>
                <a:lnTo>
                  <a:pt x="581" y="766"/>
                </a:lnTo>
                <a:lnTo>
                  <a:pt x="585" y="766"/>
                </a:lnTo>
                <a:lnTo>
                  <a:pt x="587" y="766"/>
                </a:lnTo>
                <a:lnTo>
                  <a:pt x="591" y="767"/>
                </a:lnTo>
                <a:lnTo>
                  <a:pt x="596" y="768"/>
                </a:lnTo>
                <a:lnTo>
                  <a:pt x="597" y="768"/>
                </a:lnTo>
                <a:lnTo>
                  <a:pt x="599" y="767"/>
                </a:lnTo>
                <a:lnTo>
                  <a:pt x="600" y="766"/>
                </a:lnTo>
                <a:lnTo>
                  <a:pt x="603" y="764"/>
                </a:lnTo>
                <a:lnTo>
                  <a:pt x="604" y="760"/>
                </a:lnTo>
                <a:lnTo>
                  <a:pt x="603" y="758"/>
                </a:lnTo>
                <a:lnTo>
                  <a:pt x="599" y="757"/>
                </a:lnTo>
                <a:lnTo>
                  <a:pt x="596" y="757"/>
                </a:lnTo>
                <a:lnTo>
                  <a:pt x="580" y="757"/>
                </a:lnTo>
                <a:lnTo>
                  <a:pt x="564" y="757"/>
                </a:lnTo>
                <a:lnTo>
                  <a:pt x="565" y="754"/>
                </a:lnTo>
                <a:lnTo>
                  <a:pt x="567" y="753"/>
                </a:lnTo>
                <a:lnTo>
                  <a:pt x="570" y="753"/>
                </a:lnTo>
                <a:lnTo>
                  <a:pt x="573" y="752"/>
                </a:lnTo>
                <a:lnTo>
                  <a:pt x="581" y="752"/>
                </a:lnTo>
                <a:lnTo>
                  <a:pt x="586" y="752"/>
                </a:lnTo>
                <a:lnTo>
                  <a:pt x="599" y="750"/>
                </a:lnTo>
                <a:lnTo>
                  <a:pt x="614" y="749"/>
                </a:lnTo>
                <a:lnTo>
                  <a:pt x="628" y="749"/>
                </a:lnTo>
                <a:lnTo>
                  <a:pt x="641" y="749"/>
                </a:lnTo>
                <a:lnTo>
                  <a:pt x="647" y="748"/>
                </a:lnTo>
                <a:lnTo>
                  <a:pt x="652" y="749"/>
                </a:lnTo>
                <a:lnTo>
                  <a:pt x="657" y="750"/>
                </a:lnTo>
                <a:lnTo>
                  <a:pt x="663" y="753"/>
                </a:lnTo>
                <a:lnTo>
                  <a:pt x="654" y="754"/>
                </a:lnTo>
                <a:lnTo>
                  <a:pt x="644" y="754"/>
                </a:lnTo>
                <a:lnTo>
                  <a:pt x="633" y="756"/>
                </a:lnTo>
                <a:lnTo>
                  <a:pt x="624" y="757"/>
                </a:lnTo>
                <a:lnTo>
                  <a:pt x="629" y="759"/>
                </a:lnTo>
                <a:lnTo>
                  <a:pt x="635" y="760"/>
                </a:lnTo>
                <a:lnTo>
                  <a:pt x="640" y="761"/>
                </a:lnTo>
                <a:lnTo>
                  <a:pt x="647" y="761"/>
                </a:lnTo>
                <a:lnTo>
                  <a:pt x="660" y="760"/>
                </a:lnTo>
                <a:lnTo>
                  <a:pt x="671" y="759"/>
                </a:lnTo>
                <a:lnTo>
                  <a:pt x="674" y="759"/>
                </a:lnTo>
                <a:lnTo>
                  <a:pt x="679" y="758"/>
                </a:lnTo>
                <a:lnTo>
                  <a:pt x="681" y="757"/>
                </a:lnTo>
                <a:lnTo>
                  <a:pt x="684" y="756"/>
                </a:lnTo>
                <a:lnTo>
                  <a:pt x="684" y="754"/>
                </a:lnTo>
                <a:lnTo>
                  <a:pt x="682" y="752"/>
                </a:lnTo>
                <a:lnTo>
                  <a:pt x="680" y="751"/>
                </a:lnTo>
                <a:lnTo>
                  <a:pt x="677" y="752"/>
                </a:lnTo>
                <a:lnTo>
                  <a:pt x="674" y="752"/>
                </a:lnTo>
                <a:lnTo>
                  <a:pt x="673" y="752"/>
                </a:lnTo>
                <a:lnTo>
                  <a:pt x="672" y="751"/>
                </a:lnTo>
                <a:lnTo>
                  <a:pt x="671" y="749"/>
                </a:lnTo>
                <a:lnTo>
                  <a:pt x="678" y="747"/>
                </a:lnTo>
                <a:lnTo>
                  <a:pt x="686" y="745"/>
                </a:lnTo>
                <a:lnTo>
                  <a:pt x="688" y="745"/>
                </a:lnTo>
                <a:lnTo>
                  <a:pt x="692" y="744"/>
                </a:lnTo>
                <a:lnTo>
                  <a:pt x="693" y="744"/>
                </a:lnTo>
                <a:lnTo>
                  <a:pt x="693" y="743"/>
                </a:lnTo>
                <a:lnTo>
                  <a:pt x="693" y="742"/>
                </a:lnTo>
                <a:lnTo>
                  <a:pt x="690" y="742"/>
                </a:lnTo>
                <a:lnTo>
                  <a:pt x="694" y="740"/>
                </a:lnTo>
                <a:lnTo>
                  <a:pt x="695" y="736"/>
                </a:lnTo>
                <a:lnTo>
                  <a:pt x="696" y="734"/>
                </a:lnTo>
                <a:lnTo>
                  <a:pt x="694" y="731"/>
                </a:lnTo>
                <a:lnTo>
                  <a:pt x="704" y="729"/>
                </a:lnTo>
                <a:lnTo>
                  <a:pt x="713" y="731"/>
                </a:lnTo>
                <a:lnTo>
                  <a:pt x="712" y="734"/>
                </a:lnTo>
                <a:lnTo>
                  <a:pt x="712" y="739"/>
                </a:lnTo>
                <a:lnTo>
                  <a:pt x="712" y="742"/>
                </a:lnTo>
                <a:lnTo>
                  <a:pt x="714" y="745"/>
                </a:lnTo>
                <a:lnTo>
                  <a:pt x="719" y="747"/>
                </a:lnTo>
                <a:lnTo>
                  <a:pt x="725" y="745"/>
                </a:lnTo>
                <a:lnTo>
                  <a:pt x="730" y="743"/>
                </a:lnTo>
                <a:lnTo>
                  <a:pt x="734" y="742"/>
                </a:lnTo>
                <a:lnTo>
                  <a:pt x="738" y="742"/>
                </a:lnTo>
                <a:lnTo>
                  <a:pt x="743" y="741"/>
                </a:lnTo>
                <a:lnTo>
                  <a:pt x="746" y="740"/>
                </a:lnTo>
                <a:lnTo>
                  <a:pt x="747" y="739"/>
                </a:lnTo>
                <a:lnTo>
                  <a:pt x="747" y="737"/>
                </a:lnTo>
                <a:lnTo>
                  <a:pt x="746" y="735"/>
                </a:lnTo>
                <a:lnTo>
                  <a:pt x="743" y="735"/>
                </a:lnTo>
                <a:lnTo>
                  <a:pt x="739" y="733"/>
                </a:lnTo>
                <a:lnTo>
                  <a:pt x="738" y="731"/>
                </a:lnTo>
                <a:lnTo>
                  <a:pt x="739" y="729"/>
                </a:lnTo>
                <a:lnTo>
                  <a:pt x="740" y="728"/>
                </a:lnTo>
                <a:lnTo>
                  <a:pt x="743" y="727"/>
                </a:lnTo>
                <a:lnTo>
                  <a:pt x="748" y="727"/>
                </a:lnTo>
                <a:lnTo>
                  <a:pt x="754" y="728"/>
                </a:lnTo>
                <a:lnTo>
                  <a:pt x="759" y="731"/>
                </a:lnTo>
                <a:lnTo>
                  <a:pt x="764" y="733"/>
                </a:lnTo>
                <a:lnTo>
                  <a:pt x="766" y="731"/>
                </a:lnTo>
                <a:lnTo>
                  <a:pt x="766" y="728"/>
                </a:lnTo>
                <a:lnTo>
                  <a:pt x="766" y="726"/>
                </a:lnTo>
                <a:lnTo>
                  <a:pt x="766" y="726"/>
                </a:lnTo>
                <a:lnTo>
                  <a:pt x="766" y="725"/>
                </a:lnTo>
                <a:lnTo>
                  <a:pt x="768" y="725"/>
                </a:lnTo>
                <a:lnTo>
                  <a:pt x="783" y="723"/>
                </a:lnTo>
                <a:lnTo>
                  <a:pt x="797" y="722"/>
                </a:lnTo>
                <a:lnTo>
                  <a:pt x="803" y="722"/>
                </a:lnTo>
                <a:lnTo>
                  <a:pt x="809" y="720"/>
                </a:lnTo>
                <a:lnTo>
                  <a:pt x="814" y="718"/>
                </a:lnTo>
                <a:lnTo>
                  <a:pt x="818" y="714"/>
                </a:lnTo>
                <a:lnTo>
                  <a:pt x="804" y="716"/>
                </a:lnTo>
                <a:lnTo>
                  <a:pt x="791" y="716"/>
                </a:lnTo>
                <a:lnTo>
                  <a:pt x="779" y="716"/>
                </a:lnTo>
                <a:lnTo>
                  <a:pt x="768" y="715"/>
                </a:lnTo>
                <a:lnTo>
                  <a:pt x="773" y="714"/>
                </a:lnTo>
                <a:lnTo>
                  <a:pt x="781" y="714"/>
                </a:lnTo>
                <a:lnTo>
                  <a:pt x="786" y="712"/>
                </a:lnTo>
                <a:lnTo>
                  <a:pt x="788" y="711"/>
                </a:lnTo>
                <a:lnTo>
                  <a:pt x="789" y="709"/>
                </a:lnTo>
                <a:lnTo>
                  <a:pt x="788" y="707"/>
                </a:lnTo>
                <a:lnTo>
                  <a:pt x="785" y="706"/>
                </a:lnTo>
                <a:lnTo>
                  <a:pt x="780" y="706"/>
                </a:lnTo>
                <a:lnTo>
                  <a:pt x="775" y="707"/>
                </a:lnTo>
                <a:lnTo>
                  <a:pt x="771" y="708"/>
                </a:lnTo>
                <a:lnTo>
                  <a:pt x="763" y="710"/>
                </a:lnTo>
                <a:lnTo>
                  <a:pt x="756" y="711"/>
                </a:lnTo>
                <a:lnTo>
                  <a:pt x="752" y="710"/>
                </a:lnTo>
                <a:lnTo>
                  <a:pt x="747" y="710"/>
                </a:lnTo>
                <a:lnTo>
                  <a:pt x="745" y="711"/>
                </a:lnTo>
                <a:lnTo>
                  <a:pt x="742" y="712"/>
                </a:lnTo>
                <a:lnTo>
                  <a:pt x="738" y="714"/>
                </a:lnTo>
                <a:lnTo>
                  <a:pt x="734" y="712"/>
                </a:lnTo>
                <a:lnTo>
                  <a:pt x="730" y="714"/>
                </a:lnTo>
                <a:lnTo>
                  <a:pt x="726" y="714"/>
                </a:lnTo>
                <a:lnTo>
                  <a:pt x="714" y="709"/>
                </a:lnTo>
                <a:lnTo>
                  <a:pt x="703" y="707"/>
                </a:lnTo>
                <a:lnTo>
                  <a:pt x="705" y="710"/>
                </a:lnTo>
                <a:lnTo>
                  <a:pt x="707" y="712"/>
                </a:lnTo>
                <a:lnTo>
                  <a:pt x="709" y="715"/>
                </a:lnTo>
                <a:lnTo>
                  <a:pt x="710" y="716"/>
                </a:lnTo>
                <a:lnTo>
                  <a:pt x="709" y="717"/>
                </a:lnTo>
                <a:lnTo>
                  <a:pt x="707" y="718"/>
                </a:lnTo>
                <a:lnTo>
                  <a:pt x="701" y="719"/>
                </a:lnTo>
                <a:lnTo>
                  <a:pt x="694" y="719"/>
                </a:lnTo>
                <a:lnTo>
                  <a:pt x="686" y="719"/>
                </a:lnTo>
                <a:lnTo>
                  <a:pt x="679" y="719"/>
                </a:lnTo>
                <a:lnTo>
                  <a:pt x="679" y="720"/>
                </a:lnTo>
                <a:lnTo>
                  <a:pt x="680" y="722"/>
                </a:lnTo>
                <a:lnTo>
                  <a:pt x="681" y="722"/>
                </a:lnTo>
                <a:lnTo>
                  <a:pt x="684" y="722"/>
                </a:lnTo>
                <a:lnTo>
                  <a:pt x="690" y="722"/>
                </a:lnTo>
                <a:lnTo>
                  <a:pt x="698" y="722"/>
                </a:lnTo>
                <a:lnTo>
                  <a:pt x="705" y="722"/>
                </a:lnTo>
                <a:lnTo>
                  <a:pt x="711" y="722"/>
                </a:lnTo>
                <a:lnTo>
                  <a:pt x="710" y="724"/>
                </a:lnTo>
                <a:lnTo>
                  <a:pt x="706" y="724"/>
                </a:lnTo>
                <a:lnTo>
                  <a:pt x="696" y="725"/>
                </a:lnTo>
                <a:lnTo>
                  <a:pt x="686" y="726"/>
                </a:lnTo>
                <a:lnTo>
                  <a:pt x="676" y="726"/>
                </a:lnTo>
                <a:lnTo>
                  <a:pt x="665" y="727"/>
                </a:lnTo>
                <a:lnTo>
                  <a:pt x="656" y="727"/>
                </a:lnTo>
                <a:lnTo>
                  <a:pt x="647" y="727"/>
                </a:lnTo>
                <a:lnTo>
                  <a:pt x="638" y="727"/>
                </a:lnTo>
                <a:lnTo>
                  <a:pt x="629" y="727"/>
                </a:lnTo>
                <a:lnTo>
                  <a:pt x="624" y="727"/>
                </a:lnTo>
                <a:lnTo>
                  <a:pt x="619" y="726"/>
                </a:lnTo>
                <a:lnTo>
                  <a:pt x="613" y="726"/>
                </a:lnTo>
                <a:lnTo>
                  <a:pt x="610" y="724"/>
                </a:lnTo>
                <a:lnTo>
                  <a:pt x="624" y="724"/>
                </a:lnTo>
                <a:lnTo>
                  <a:pt x="638" y="724"/>
                </a:lnTo>
                <a:lnTo>
                  <a:pt x="644" y="724"/>
                </a:lnTo>
                <a:lnTo>
                  <a:pt x="649" y="725"/>
                </a:lnTo>
                <a:lnTo>
                  <a:pt x="654" y="724"/>
                </a:lnTo>
                <a:lnTo>
                  <a:pt x="659" y="722"/>
                </a:lnTo>
                <a:lnTo>
                  <a:pt x="653" y="720"/>
                </a:lnTo>
                <a:lnTo>
                  <a:pt x="647" y="719"/>
                </a:lnTo>
                <a:lnTo>
                  <a:pt x="641" y="720"/>
                </a:lnTo>
                <a:lnTo>
                  <a:pt x="636" y="720"/>
                </a:lnTo>
                <a:lnTo>
                  <a:pt x="622" y="722"/>
                </a:lnTo>
                <a:lnTo>
                  <a:pt x="607" y="723"/>
                </a:lnTo>
                <a:lnTo>
                  <a:pt x="594" y="723"/>
                </a:lnTo>
                <a:lnTo>
                  <a:pt x="580" y="723"/>
                </a:lnTo>
                <a:lnTo>
                  <a:pt x="573" y="723"/>
                </a:lnTo>
                <a:lnTo>
                  <a:pt x="566" y="723"/>
                </a:lnTo>
                <a:lnTo>
                  <a:pt x="565" y="722"/>
                </a:lnTo>
                <a:lnTo>
                  <a:pt x="565" y="720"/>
                </a:lnTo>
                <a:lnTo>
                  <a:pt x="566" y="719"/>
                </a:lnTo>
                <a:lnTo>
                  <a:pt x="569" y="719"/>
                </a:lnTo>
                <a:lnTo>
                  <a:pt x="572" y="719"/>
                </a:lnTo>
                <a:lnTo>
                  <a:pt x="575" y="719"/>
                </a:lnTo>
                <a:lnTo>
                  <a:pt x="586" y="718"/>
                </a:lnTo>
                <a:lnTo>
                  <a:pt x="596" y="717"/>
                </a:lnTo>
                <a:lnTo>
                  <a:pt x="597" y="717"/>
                </a:lnTo>
                <a:lnTo>
                  <a:pt x="598" y="716"/>
                </a:lnTo>
                <a:lnTo>
                  <a:pt x="597" y="714"/>
                </a:lnTo>
                <a:lnTo>
                  <a:pt x="596" y="709"/>
                </a:lnTo>
                <a:lnTo>
                  <a:pt x="594" y="708"/>
                </a:lnTo>
                <a:lnTo>
                  <a:pt x="590" y="707"/>
                </a:lnTo>
                <a:lnTo>
                  <a:pt x="586" y="708"/>
                </a:lnTo>
                <a:lnTo>
                  <a:pt x="583" y="709"/>
                </a:lnTo>
                <a:lnTo>
                  <a:pt x="580" y="710"/>
                </a:lnTo>
                <a:lnTo>
                  <a:pt x="578" y="714"/>
                </a:lnTo>
                <a:lnTo>
                  <a:pt x="577" y="715"/>
                </a:lnTo>
                <a:lnTo>
                  <a:pt x="574" y="716"/>
                </a:lnTo>
                <a:lnTo>
                  <a:pt x="570" y="716"/>
                </a:lnTo>
                <a:lnTo>
                  <a:pt x="565" y="716"/>
                </a:lnTo>
                <a:lnTo>
                  <a:pt x="567" y="714"/>
                </a:lnTo>
                <a:lnTo>
                  <a:pt x="571" y="712"/>
                </a:lnTo>
                <a:lnTo>
                  <a:pt x="570" y="710"/>
                </a:lnTo>
                <a:lnTo>
                  <a:pt x="566" y="709"/>
                </a:lnTo>
                <a:lnTo>
                  <a:pt x="563" y="708"/>
                </a:lnTo>
                <a:lnTo>
                  <a:pt x="561" y="708"/>
                </a:lnTo>
                <a:lnTo>
                  <a:pt x="555" y="707"/>
                </a:lnTo>
                <a:lnTo>
                  <a:pt x="552" y="708"/>
                </a:lnTo>
                <a:lnTo>
                  <a:pt x="550" y="709"/>
                </a:lnTo>
                <a:lnTo>
                  <a:pt x="549" y="710"/>
                </a:lnTo>
                <a:lnTo>
                  <a:pt x="549" y="712"/>
                </a:lnTo>
                <a:lnTo>
                  <a:pt x="550" y="716"/>
                </a:lnTo>
                <a:lnTo>
                  <a:pt x="547" y="716"/>
                </a:lnTo>
                <a:lnTo>
                  <a:pt x="544" y="716"/>
                </a:lnTo>
                <a:lnTo>
                  <a:pt x="541" y="712"/>
                </a:lnTo>
                <a:lnTo>
                  <a:pt x="540" y="711"/>
                </a:lnTo>
                <a:lnTo>
                  <a:pt x="536" y="714"/>
                </a:lnTo>
                <a:lnTo>
                  <a:pt x="532" y="716"/>
                </a:lnTo>
                <a:lnTo>
                  <a:pt x="524" y="716"/>
                </a:lnTo>
                <a:lnTo>
                  <a:pt x="515" y="715"/>
                </a:lnTo>
                <a:lnTo>
                  <a:pt x="511" y="715"/>
                </a:lnTo>
                <a:lnTo>
                  <a:pt x="506" y="714"/>
                </a:lnTo>
                <a:lnTo>
                  <a:pt x="504" y="712"/>
                </a:lnTo>
                <a:lnTo>
                  <a:pt x="504" y="712"/>
                </a:lnTo>
                <a:lnTo>
                  <a:pt x="503" y="712"/>
                </a:lnTo>
                <a:lnTo>
                  <a:pt x="503" y="710"/>
                </a:lnTo>
                <a:lnTo>
                  <a:pt x="504" y="709"/>
                </a:lnTo>
                <a:lnTo>
                  <a:pt x="504" y="708"/>
                </a:lnTo>
                <a:lnTo>
                  <a:pt x="504" y="707"/>
                </a:lnTo>
                <a:lnTo>
                  <a:pt x="501" y="706"/>
                </a:lnTo>
                <a:lnTo>
                  <a:pt x="499" y="707"/>
                </a:lnTo>
                <a:lnTo>
                  <a:pt x="496" y="707"/>
                </a:lnTo>
                <a:lnTo>
                  <a:pt x="488" y="708"/>
                </a:lnTo>
                <a:lnTo>
                  <a:pt x="479" y="708"/>
                </a:lnTo>
                <a:lnTo>
                  <a:pt x="470" y="707"/>
                </a:lnTo>
                <a:lnTo>
                  <a:pt x="462" y="703"/>
                </a:lnTo>
                <a:lnTo>
                  <a:pt x="462" y="711"/>
                </a:lnTo>
                <a:lnTo>
                  <a:pt x="459" y="718"/>
                </a:lnTo>
                <a:lnTo>
                  <a:pt x="457" y="720"/>
                </a:lnTo>
                <a:lnTo>
                  <a:pt x="456" y="723"/>
                </a:lnTo>
                <a:lnTo>
                  <a:pt x="455" y="724"/>
                </a:lnTo>
                <a:lnTo>
                  <a:pt x="455" y="725"/>
                </a:lnTo>
                <a:lnTo>
                  <a:pt x="453" y="725"/>
                </a:lnTo>
                <a:lnTo>
                  <a:pt x="450" y="725"/>
                </a:lnTo>
                <a:lnTo>
                  <a:pt x="447" y="725"/>
                </a:lnTo>
                <a:lnTo>
                  <a:pt x="441" y="725"/>
                </a:lnTo>
                <a:lnTo>
                  <a:pt x="439" y="724"/>
                </a:lnTo>
                <a:lnTo>
                  <a:pt x="437" y="724"/>
                </a:lnTo>
                <a:lnTo>
                  <a:pt x="435" y="723"/>
                </a:lnTo>
                <a:lnTo>
                  <a:pt x="435" y="722"/>
                </a:lnTo>
                <a:lnTo>
                  <a:pt x="440" y="719"/>
                </a:lnTo>
                <a:lnTo>
                  <a:pt x="446" y="719"/>
                </a:lnTo>
                <a:lnTo>
                  <a:pt x="449" y="717"/>
                </a:lnTo>
                <a:lnTo>
                  <a:pt x="450" y="712"/>
                </a:lnTo>
                <a:lnTo>
                  <a:pt x="447" y="710"/>
                </a:lnTo>
                <a:lnTo>
                  <a:pt x="442" y="709"/>
                </a:lnTo>
                <a:lnTo>
                  <a:pt x="438" y="704"/>
                </a:lnTo>
                <a:lnTo>
                  <a:pt x="433" y="700"/>
                </a:lnTo>
                <a:lnTo>
                  <a:pt x="430" y="699"/>
                </a:lnTo>
                <a:lnTo>
                  <a:pt x="427" y="699"/>
                </a:lnTo>
                <a:lnTo>
                  <a:pt x="424" y="700"/>
                </a:lnTo>
                <a:lnTo>
                  <a:pt x="420" y="700"/>
                </a:lnTo>
                <a:lnTo>
                  <a:pt x="413" y="701"/>
                </a:lnTo>
                <a:lnTo>
                  <a:pt x="406" y="702"/>
                </a:lnTo>
                <a:lnTo>
                  <a:pt x="401" y="703"/>
                </a:lnTo>
                <a:lnTo>
                  <a:pt x="399" y="704"/>
                </a:lnTo>
                <a:lnTo>
                  <a:pt x="397" y="703"/>
                </a:lnTo>
                <a:lnTo>
                  <a:pt x="394" y="700"/>
                </a:lnTo>
                <a:lnTo>
                  <a:pt x="392" y="698"/>
                </a:lnTo>
                <a:lnTo>
                  <a:pt x="390" y="695"/>
                </a:lnTo>
                <a:lnTo>
                  <a:pt x="389" y="695"/>
                </a:lnTo>
                <a:lnTo>
                  <a:pt x="387" y="695"/>
                </a:lnTo>
                <a:lnTo>
                  <a:pt x="382" y="698"/>
                </a:lnTo>
                <a:lnTo>
                  <a:pt x="377" y="700"/>
                </a:lnTo>
                <a:lnTo>
                  <a:pt x="376" y="701"/>
                </a:lnTo>
                <a:lnTo>
                  <a:pt x="374" y="701"/>
                </a:lnTo>
                <a:lnTo>
                  <a:pt x="374" y="700"/>
                </a:lnTo>
                <a:lnTo>
                  <a:pt x="373" y="698"/>
                </a:lnTo>
                <a:lnTo>
                  <a:pt x="373" y="695"/>
                </a:lnTo>
                <a:lnTo>
                  <a:pt x="373" y="694"/>
                </a:lnTo>
                <a:lnTo>
                  <a:pt x="372" y="693"/>
                </a:lnTo>
                <a:lnTo>
                  <a:pt x="369" y="693"/>
                </a:lnTo>
                <a:lnTo>
                  <a:pt x="363" y="692"/>
                </a:lnTo>
                <a:lnTo>
                  <a:pt x="356" y="690"/>
                </a:lnTo>
                <a:lnTo>
                  <a:pt x="352" y="690"/>
                </a:lnTo>
                <a:lnTo>
                  <a:pt x="350" y="691"/>
                </a:lnTo>
                <a:lnTo>
                  <a:pt x="348" y="692"/>
                </a:lnTo>
                <a:lnTo>
                  <a:pt x="346" y="696"/>
                </a:lnTo>
                <a:lnTo>
                  <a:pt x="344" y="692"/>
                </a:lnTo>
                <a:lnTo>
                  <a:pt x="342" y="689"/>
                </a:lnTo>
                <a:lnTo>
                  <a:pt x="341" y="687"/>
                </a:lnTo>
                <a:lnTo>
                  <a:pt x="340" y="687"/>
                </a:lnTo>
                <a:lnTo>
                  <a:pt x="338" y="687"/>
                </a:lnTo>
                <a:lnTo>
                  <a:pt x="335" y="689"/>
                </a:lnTo>
                <a:lnTo>
                  <a:pt x="331" y="691"/>
                </a:lnTo>
                <a:lnTo>
                  <a:pt x="327" y="692"/>
                </a:lnTo>
                <a:lnTo>
                  <a:pt x="326" y="691"/>
                </a:lnTo>
                <a:lnTo>
                  <a:pt x="325" y="690"/>
                </a:lnTo>
                <a:lnTo>
                  <a:pt x="324" y="687"/>
                </a:lnTo>
                <a:lnTo>
                  <a:pt x="324" y="684"/>
                </a:lnTo>
                <a:lnTo>
                  <a:pt x="322" y="686"/>
                </a:lnTo>
                <a:lnTo>
                  <a:pt x="318" y="689"/>
                </a:lnTo>
                <a:lnTo>
                  <a:pt x="315" y="691"/>
                </a:lnTo>
                <a:lnTo>
                  <a:pt x="311" y="691"/>
                </a:lnTo>
                <a:lnTo>
                  <a:pt x="308" y="691"/>
                </a:lnTo>
                <a:lnTo>
                  <a:pt x="305" y="690"/>
                </a:lnTo>
                <a:lnTo>
                  <a:pt x="301" y="687"/>
                </a:lnTo>
                <a:lnTo>
                  <a:pt x="298" y="686"/>
                </a:lnTo>
                <a:lnTo>
                  <a:pt x="290" y="682"/>
                </a:lnTo>
                <a:lnTo>
                  <a:pt x="281" y="681"/>
                </a:lnTo>
                <a:lnTo>
                  <a:pt x="272" y="679"/>
                </a:lnTo>
                <a:lnTo>
                  <a:pt x="262" y="678"/>
                </a:lnTo>
                <a:lnTo>
                  <a:pt x="260" y="678"/>
                </a:lnTo>
                <a:lnTo>
                  <a:pt x="258" y="677"/>
                </a:lnTo>
                <a:lnTo>
                  <a:pt x="258" y="676"/>
                </a:lnTo>
                <a:lnTo>
                  <a:pt x="257" y="675"/>
                </a:lnTo>
                <a:lnTo>
                  <a:pt x="257" y="674"/>
                </a:lnTo>
                <a:lnTo>
                  <a:pt x="258" y="673"/>
                </a:lnTo>
                <a:lnTo>
                  <a:pt x="261" y="671"/>
                </a:lnTo>
                <a:lnTo>
                  <a:pt x="265" y="671"/>
                </a:lnTo>
                <a:lnTo>
                  <a:pt x="268" y="671"/>
                </a:lnTo>
                <a:lnTo>
                  <a:pt x="272" y="673"/>
                </a:lnTo>
                <a:lnTo>
                  <a:pt x="282" y="674"/>
                </a:lnTo>
                <a:lnTo>
                  <a:pt x="293" y="676"/>
                </a:lnTo>
                <a:lnTo>
                  <a:pt x="303" y="677"/>
                </a:lnTo>
                <a:lnTo>
                  <a:pt x="314" y="678"/>
                </a:lnTo>
                <a:lnTo>
                  <a:pt x="335" y="682"/>
                </a:lnTo>
                <a:lnTo>
                  <a:pt x="357" y="684"/>
                </a:lnTo>
                <a:lnTo>
                  <a:pt x="379" y="686"/>
                </a:lnTo>
                <a:lnTo>
                  <a:pt x="400" y="689"/>
                </a:lnTo>
                <a:lnTo>
                  <a:pt x="410" y="690"/>
                </a:lnTo>
                <a:lnTo>
                  <a:pt x="421" y="691"/>
                </a:lnTo>
                <a:lnTo>
                  <a:pt x="431" y="692"/>
                </a:lnTo>
                <a:lnTo>
                  <a:pt x="442" y="693"/>
                </a:lnTo>
                <a:lnTo>
                  <a:pt x="451" y="693"/>
                </a:lnTo>
                <a:lnTo>
                  <a:pt x="462" y="694"/>
                </a:lnTo>
                <a:lnTo>
                  <a:pt x="472" y="694"/>
                </a:lnTo>
                <a:lnTo>
                  <a:pt x="482" y="695"/>
                </a:lnTo>
                <a:lnTo>
                  <a:pt x="486" y="695"/>
                </a:lnTo>
                <a:lnTo>
                  <a:pt x="489" y="695"/>
                </a:lnTo>
                <a:lnTo>
                  <a:pt x="494" y="696"/>
                </a:lnTo>
                <a:lnTo>
                  <a:pt x="498" y="698"/>
                </a:lnTo>
                <a:lnTo>
                  <a:pt x="507" y="699"/>
                </a:lnTo>
                <a:lnTo>
                  <a:pt x="516" y="698"/>
                </a:lnTo>
                <a:lnTo>
                  <a:pt x="521" y="696"/>
                </a:lnTo>
                <a:lnTo>
                  <a:pt x="523" y="695"/>
                </a:lnTo>
                <a:lnTo>
                  <a:pt x="527" y="694"/>
                </a:lnTo>
                <a:lnTo>
                  <a:pt x="531" y="695"/>
                </a:lnTo>
                <a:lnTo>
                  <a:pt x="533" y="698"/>
                </a:lnTo>
                <a:lnTo>
                  <a:pt x="537" y="699"/>
                </a:lnTo>
                <a:lnTo>
                  <a:pt x="539" y="699"/>
                </a:lnTo>
                <a:lnTo>
                  <a:pt x="542" y="698"/>
                </a:lnTo>
                <a:lnTo>
                  <a:pt x="544" y="699"/>
                </a:lnTo>
                <a:lnTo>
                  <a:pt x="542" y="700"/>
                </a:lnTo>
                <a:lnTo>
                  <a:pt x="544" y="702"/>
                </a:lnTo>
                <a:lnTo>
                  <a:pt x="546" y="702"/>
                </a:lnTo>
                <a:lnTo>
                  <a:pt x="547" y="702"/>
                </a:lnTo>
                <a:lnTo>
                  <a:pt x="547" y="700"/>
                </a:lnTo>
                <a:lnTo>
                  <a:pt x="547" y="699"/>
                </a:lnTo>
                <a:lnTo>
                  <a:pt x="547" y="696"/>
                </a:lnTo>
                <a:lnTo>
                  <a:pt x="548" y="694"/>
                </a:lnTo>
                <a:lnTo>
                  <a:pt x="550" y="693"/>
                </a:lnTo>
                <a:lnTo>
                  <a:pt x="552" y="693"/>
                </a:lnTo>
                <a:lnTo>
                  <a:pt x="554" y="694"/>
                </a:lnTo>
                <a:lnTo>
                  <a:pt x="556" y="695"/>
                </a:lnTo>
                <a:lnTo>
                  <a:pt x="556" y="696"/>
                </a:lnTo>
                <a:lnTo>
                  <a:pt x="556" y="696"/>
                </a:lnTo>
                <a:lnTo>
                  <a:pt x="558" y="694"/>
                </a:lnTo>
                <a:lnTo>
                  <a:pt x="564" y="692"/>
                </a:lnTo>
                <a:lnTo>
                  <a:pt x="571" y="692"/>
                </a:lnTo>
                <a:lnTo>
                  <a:pt x="577" y="692"/>
                </a:lnTo>
                <a:lnTo>
                  <a:pt x="583" y="693"/>
                </a:lnTo>
                <a:lnTo>
                  <a:pt x="598" y="693"/>
                </a:lnTo>
                <a:lnTo>
                  <a:pt x="613" y="692"/>
                </a:lnTo>
                <a:lnTo>
                  <a:pt x="615" y="691"/>
                </a:lnTo>
                <a:lnTo>
                  <a:pt x="619" y="689"/>
                </a:lnTo>
                <a:lnTo>
                  <a:pt x="622" y="690"/>
                </a:lnTo>
                <a:lnTo>
                  <a:pt x="626" y="690"/>
                </a:lnTo>
                <a:lnTo>
                  <a:pt x="633" y="690"/>
                </a:lnTo>
                <a:lnTo>
                  <a:pt x="641" y="690"/>
                </a:lnTo>
                <a:lnTo>
                  <a:pt x="647" y="689"/>
                </a:lnTo>
                <a:lnTo>
                  <a:pt x="653" y="689"/>
                </a:lnTo>
                <a:lnTo>
                  <a:pt x="662" y="689"/>
                </a:lnTo>
                <a:lnTo>
                  <a:pt x="672" y="687"/>
                </a:lnTo>
                <a:lnTo>
                  <a:pt x="689" y="686"/>
                </a:lnTo>
                <a:lnTo>
                  <a:pt x="705" y="685"/>
                </a:lnTo>
                <a:lnTo>
                  <a:pt x="722" y="683"/>
                </a:lnTo>
                <a:lnTo>
                  <a:pt x="739" y="681"/>
                </a:lnTo>
                <a:lnTo>
                  <a:pt x="756" y="679"/>
                </a:lnTo>
                <a:lnTo>
                  <a:pt x="773" y="677"/>
                </a:lnTo>
                <a:lnTo>
                  <a:pt x="791" y="676"/>
                </a:lnTo>
                <a:lnTo>
                  <a:pt x="809" y="674"/>
                </a:lnTo>
                <a:lnTo>
                  <a:pt x="825" y="670"/>
                </a:lnTo>
                <a:lnTo>
                  <a:pt x="841" y="668"/>
                </a:lnTo>
                <a:lnTo>
                  <a:pt x="857" y="665"/>
                </a:lnTo>
                <a:lnTo>
                  <a:pt x="874" y="662"/>
                </a:lnTo>
                <a:lnTo>
                  <a:pt x="907" y="658"/>
                </a:lnTo>
                <a:lnTo>
                  <a:pt x="940" y="652"/>
                </a:lnTo>
                <a:lnTo>
                  <a:pt x="973" y="646"/>
                </a:lnTo>
                <a:lnTo>
                  <a:pt x="1006" y="641"/>
                </a:lnTo>
                <a:lnTo>
                  <a:pt x="1009" y="641"/>
                </a:lnTo>
                <a:lnTo>
                  <a:pt x="1011" y="641"/>
                </a:lnTo>
                <a:lnTo>
                  <a:pt x="1014" y="640"/>
                </a:lnTo>
                <a:lnTo>
                  <a:pt x="1015" y="639"/>
                </a:lnTo>
                <a:lnTo>
                  <a:pt x="1015" y="637"/>
                </a:lnTo>
                <a:lnTo>
                  <a:pt x="1015" y="636"/>
                </a:lnTo>
                <a:lnTo>
                  <a:pt x="1014" y="635"/>
                </a:lnTo>
                <a:lnTo>
                  <a:pt x="1012" y="634"/>
                </a:lnTo>
                <a:lnTo>
                  <a:pt x="1011" y="634"/>
                </a:lnTo>
                <a:lnTo>
                  <a:pt x="1010" y="635"/>
                </a:lnTo>
                <a:lnTo>
                  <a:pt x="1007" y="636"/>
                </a:lnTo>
                <a:lnTo>
                  <a:pt x="1005" y="637"/>
                </a:lnTo>
                <a:lnTo>
                  <a:pt x="991" y="639"/>
                </a:lnTo>
                <a:lnTo>
                  <a:pt x="978" y="642"/>
                </a:lnTo>
                <a:lnTo>
                  <a:pt x="975" y="643"/>
                </a:lnTo>
                <a:lnTo>
                  <a:pt x="970" y="643"/>
                </a:lnTo>
                <a:lnTo>
                  <a:pt x="968" y="643"/>
                </a:lnTo>
                <a:lnTo>
                  <a:pt x="965" y="643"/>
                </a:lnTo>
                <a:lnTo>
                  <a:pt x="965" y="642"/>
                </a:lnTo>
                <a:lnTo>
                  <a:pt x="964" y="641"/>
                </a:lnTo>
                <a:lnTo>
                  <a:pt x="956" y="642"/>
                </a:lnTo>
                <a:lnTo>
                  <a:pt x="949" y="644"/>
                </a:lnTo>
                <a:lnTo>
                  <a:pt x="940" y="645"/>
                </a:lnTo>
                <a:lnTo>
                  <a:pt x="931" y="646"/>
                </a:lnTo>
                <a:lnTo>
                  <a:pt x="921" y="646"/>
                </a:lnTo>
                <a:lnTo>
                  <a:pt x="912" y="648"/>
                </a:lnTo>
                <a:lnTo>
                  <a:pt x="919" y="645"/>
                </a:lnTo>
                <a:lnTo>
                  <a:pt x="926" y="644"/>
                </a:lnTo>
                <a:lnTo>
                  <a:pt x="934" y="642"/>
                </a:lnTo>
                <a:lnTo>
                  <a:pt x="942" y="641"/>
                </a:lnTo>
                <a:lnTo>
                  <a:pt x="951" y="639"/>
                </a:lnTo>
                <a:lnTo>
                  <a:pt x="959" y="637"/>
                </a:lnTo>
                <a:lnTo>
                  <a:pt x="968" y="636"/>
                </a:lnTo>
                <a:lnTo>
                  <a:pt x="977" y="635"/>
                </a:lnTo>
                <a:lnTo>
                  <a:pt x="995" y="633"/>
                </a:lnTo>
                <a:lnTo>
                  <a:pt x="1012" y="629"/>
                </a:lnTo>
                <a:lnTo>
                  <a:pt x="1031" y="626"/>
                </a:lnTo>
                <a:lnTo>
                  <a:pt x="1048" y="621"/>
                </a:lnTo>
                <a:lnTo>
                  <a:pt x="1065" y="617"/>
                </a:lnTo>
                <a:lnTo>
                  <a:pt x="1083" y="612"/>
                </a:lnTo>
                <a:lnTo>
                  <a:pt x="1100" y="608"/>
                </a:lnTo>
                <a:lnTo>
                  <a:pt x="1117" y="603"/>
                </a:lnTo>
                <a:lnTo>
                  <a:pt x="1133" y="598"/>
                </a:lnTo>
                <a:lnTo>
                  <a:pt x="1148" y="592"/>
                </a:lnTo>
                <a:lnTo>
                  <a:pt x="1156" y="588"/>
                </a:lnTo>
                <a:lnTo>
                  <a:pt x="1164" y="584"/>
                </a:lnTo>
                <a:lnTo>
                  <a:pt x="1165" y="581"/>
                </a:lnTo>
                <a:lnTo>
                  <a:pt x="1165" y="578"/>
                </a:lnTo>
                <a:lnTo>
                  <a:pt x="1165" y="576"/>
                </a:lnTo>
                <a:lnTo>
                  <a:pt x="1165" y="573"/>
                </a:lnTo>
                <a:lnTo>
                  <a:pt x="1165" y="573"/>
                </a:lnTo>
                <a:lnTo>
                  <a:pt x="1165" y="573"/>
                </a:lnTo>
                <a:lnTo>
                  <a:pt x="1164" y="571"/>
                </a:lnTo>
                <a:lnTo>
                  <a:pt x="1162" y="570"/>
                </a:lnTo>
                <a:lnTo>
                  <a:pt x="1158" y="569"/>
                </a:lnTo>
                <a:lnTo>
                  <a:pt x="1155" y="570"/>
                </a:lnTo>
                <a:lnTo>
                  <a:pt x="1147" y="571"/>
                </a:lnTo>
                <a:lnTo>
                  <a:pt x="1142" y="573"/>
                </a:lnTo>
                <a:lnTo>
                  <a:pt x="1135" y="575"/>
                </a:lnTo>
                <a:lnTo>
                  <a:pt x="1127" y="577"/>
                </a:lnTo>
                <a:lnTo>
                  <a:pt x="1124" y="577"/>
                </a:lnTo>
                <a:lnTo>
                  <a:pt x="1119" y="576"/>
                </a:lnTo>
                <a:lnTo>
                  <a:pt x="1117" y="574"/>
                </a:lnTo>
                <a:lnTo>
                  <a:pt x="1116" y="571"/>
                </a:lnTo>
                <a:lnTo>
                  <a:pt x="1115" y="568"/>
                </a:lnTo>
                <a:lnTo>
                  <a:pt x="1116" y="565"/>
                </a:lnTo>
                <a:lnTo>
                  <a:pt x="1118" y="562"/>
                </a:lnTo>
                <a:lnTo>
                  <a:pt x="1121" y="559"/>
                </a:lnTo>
                <a:lnTo>
                  <a:pt x="1125" y="554"/>
                </a:lnTo>
                <a:lnTo>
                  <a:pt x="1131" y="550"/>
                </a:lnTo>
                <a:lnTo>
                  <a:pt x="1147" y="544"/>
                </a:lnTo>
                <a:lnTo>
                  <a:pt x="1165" y="541"/>
                </a:lnTo>
                <a:lnTo>
                  <a:pt x="1164" y="538"/>
                </a:lnTo>
                <a:lnTo>
                  <a:pt x="1163" y="537"/>
                </a:lnTo>
                <a:lnTo>
                  <a:pt x="1160" y="536"/>
                </a:lnTo>
                <a:lnTo>
                  <a:pt x="1159" y="536"/>
                </a:lnTo>
                <a:lnTo>
                  <a:pt x="1156" y="535"/>
                </a:lnTo>
                <a:lnTo>
                  <a:pt x="1151" y="536"/>
                </a:lnTo>
                <a:lnTo>
                  <a:pt x="1140" y="536"/>
                </a:lnTo>
                <a:lnTo>
                  <a:pt x="1130" y="537"/>
                </a:lnTo>
                <a:lnTo>
                  <a:pt x="1119" y="540"/>
                </a:lnTo>
                <a:lnTo>
                  <a:pt x="1109" y="541"/>
                </a:lnTo>
                <a:lnTo>
                  <a:pt x="1100" y="541"/>
                </a:lnTo>
                <a:lnTo>
                  <a:pt x="1090" y="540"/>
                </a:lnTo>
                <a:lnTo>
                  <a:pt x="1081" y="538"/>
                </a:lnTo>
                <a:lnTo>
                  <a:pt x="1072" y="536"/>
                </a:lnTo>
                <a:lnTo>
                  <a:pt x="1064" y="536"/>
                </a:lnTo>
                <a:lnTo>
                  <a:pt x="1057" y="535"/>
                </a:lnTo>
                <a:lnTo>
                  <a:pt x="1053" y="533"/>
                </a:lnTo>
                <a:lnTo>
                  <a:pt x="1050" y="530"/>
                </a:lnTo>
                <a:lnTo>
                  <a:pt x="1047" y="530"/>
                </a:lnTo>
                <a:lnTo>
                  <a:pt x="1043" y="529"/>
                </a:lnTo>
                <a:lnTo>
                  <a:pt x="1040" y="530"/>
                </a:lnTo>
                <a:lnTo>
                  <a:pt x="1036" y="529"/>
                </a:lnTo>
                <a:lnTo>
                  <a:pt x="1033" y="528"/>
                </a:lnTo>
                <a:lnTo>
                  <a:pt x="1030" y="526"/>
                </a:lnTo>
                <a:lnTo>
                  <a:pt x="1022" y="524"/>
                </a:lnTo>
                <a:lnTo>
                  <a:pt x="1014" y="524"/>
                </a:lnTo>
                <a:lnTo>
                  <a:pt x="1003" y="524"/>
                </a:lnTo>
                <a:lnTo>
                  <a:pt x="992" y="523"/>
                </a:lnTo>
                <a:lnTo>
                  <a:pt x="983" y="524"/>
                </a:lnTo>
                <a:lnTo>
                  <a:pt x="974" y="523"/>
                </a:lnTo>
                <a:lnTo>
                  <a:pt x="972" y="520"/>
                </a:lnTo>
                <a:lnTo>
                  <a:pt x="968" y="518"/>
                </a:lnTo>
                <a:lnTo>
                  <a:pt x="965" y="518"/>
                </a:lnTo>
                <a:lnTo>
                  <a:pt x="961" y="519"/>
                </a:lnTo>
                <a:lnTo>
                  <a:pt x="953" y="520"/>
                </a:lnTo>
                <a:lnTo>
                  <a:pt x="944" y="521"/>
                </a:lnTo>
                <a:lnTo>
                  <a:pt x="940" y="521"/>
                </a:lnTo>
                <a:lnTo>
                  <a:pt x="936" y="521"/>
                </a:lnTo>
                <a:lnTo>
                  <a:pt x="933" y="519"/>
                </a:lnTo>
                <a:lnTo>
                  <a:pt x="932" y="516"/>
                </a:lnTo>
                <a:lnTo>
                  <a:pt x="932" y="512"/>
                </a:lnTo>
                <a:lnTo>
                  <a:pt x="934" y="509"/>
                </a:lnTo>
                <a:lnTo>
                  <a:pt x="937" y="505"/>
                </a:lnTo>
                <a:lnTo>
                  <a:pt x="942" y="503"/>
                </a:lnTo>
                <a:lnTo>
                  <a:pt x="951" y="499"/>
                </a:lnTo>
                <a:lnTo>
                  <a:pt x="958" y="495"/>
                </a:lnTo>
                <a:lnTo>
                  <a:pt x="969" y="491"/>
                </a:lnTo>
                <a:lnTo>
                  <a:pt x="979" y="487"/>
                </a:lnTo>
                <a:lnTo>
                  <a:pt x="991" y="484"/>
                </a:lnTo>
                <a:lnTo>
                  <a:pt x="1002" y="479"/>
                </a:lnTo>
                <a:lnTo>
                  <a:pt x="1014" y="475"/>
                </a:lnTo>
                <a:lnTo>
                  <a:pt x="1025" y="470"/>
                </a:lnTo>
                <a:lnTo>
                  <a:pt x="1035" y="465"/>
                </a:lnTo>
                <a:lnTo>
                  <a:pt x="1047" y="459"/>
                </a:lnTo>
                <a:lnTo>
                  <a:pt x="1035" y="455"/>
                </a:lnTo>
                <a:lnTo>
                  <a:pt x="1025" y="453"/>
                </a:lnTo>
                <a:lnTo>
                  <a:pt x="1024" y="451"/>
                </a:lnTo>
                <a:lnTo>
                  <a:pt x="1024" y="449"/>
                </a:lnTo>
                <a:lnTo>
                  <a:pt x="1023" y="446"/>
                </a:lnTo>
                <a:lnTo>
                  <a:pt x="1019" y="445"/>
                </a:lnTo>
                <a:lnTo>
                  <a:pt x="1014" y="446"/>
                </a:lnTo>
                <a:lnTo>
                  <a:pt x="1007" y="449"/>
                </a:lnTo>
                <a:lnTo>
                  <a:pt x="999" y="447"/>
                </a:lnTo>
                <a:lnTo>
                  <a:pt x="990" y="446"/>
                </a:lnTo>
                <a:lnTo>
                  <a:pt x="979" y="446"/>
                </a:lnTo>
                <a:lnTo>
                  <a:pt x="968" y="447"/>
                </a:lnTo>
                <a:lnTo>
                  <a:pt x="959" y="450"/>
                </a:lnTo>
                <a:lnTo>
                  <a:pt x="949" y="452"/>
                </a:lnTo>
                <a:lnTo>
                  <a:pt x="940" y="454"/>
                </a:lnTo>
                <a:lnTo>
                  <a:pt x="929" y="457"/>
                </a:lnTo>
                <a:lnTo>
                  <a:pt x="919" y="459"/>
                </a:lnTo>
                <a:lnTo>
                  <a:pt x="909" y="460"/>
                </a:lnTo>
                <a:lnTo>
                  <a:pt x="899" y="461"/>
                </a:lnTo>
                <a:lnTo>
                  <a:pt x="888" y="462"/>
                </a:lnTo>
                <a:lnTo>
                  <a:pt x="878" y="465"/>
                </a:lnTo>
                <a:lnTo>
                  <a:pt x="869" y="466"/>
                </a:lnTo>
                <a:lnTo>
                  <a:pt x="859" y="467"/>
                </a:lnTo>
                <a:lnTo>
                  <a:pt x="849" y="468"/>
                </a:lnTo>
                <a:lnTo>
                  <a:pt x="840" y="468"/>
                </a:lnTo>
                <a:lnTo>
                  <a:pt x="830" y="469"/>
                </a:lnTo>
                <a:lnTo>
                  <a:pt x="819" y="471"/>
                </a:lnTo>
                <a:lnTo>
                  <a:pt x="808" y="471"/>
                </a:lnTo>
                <a:lnTo>
                  <a:pt x="796" y="471"/>
                </a:lnTo>
                <a:lnTo>
                  <a:pt x="786" y="471"/>
                </a:lnTo>
                <a:lnTo>
                  <a:pt x="775" y="473"/>
                </a:lnTo>
                <a:lnTo>
                  <a:pt x="763" y="473"/>
                </a:lnTo>
                <a:lnTo>
                  <a:pt x="751" y="473"/>
                </a:lnTo>
                <a:lnTo>
                  <a:pt x="738" y="471"/>
                </a:lnTo>
                <a:lnTo>
                  <a:pt x="727" y="470"/>
                </a:lnTo>
                <a:lnTo>
                  <a:pt x="714" y="469"/>
                </a:lnTo>
                <a:lnTo>
                  <a:pt x="703" y="469"/>
                </a:lnTo>
                <a:lnTo>
                  <a:pt x="690" y="469"/>
                </a:lnTo>
                <a:lnTo>
                  <a:pt x="686" y="470"/>
                </a:lnTo>
                <a:lnTo>
                  <a:pt x="681" y="470"/>
                </a:lnTo>
                <a:lnTo>
                  <a:pt x="678" y="469"/>
                </a:lnTo>
                <a:lnTo>
                  <a:pt x="674" y="466"/>
                </a:lnTo>
                <a:lnTo>
                  <a:pt x="681" y="466"/>
                </a:lnTo>
                <a:lnTo>
                  <a:pt x="688" y="466"/>
                </a:lnTo>
                <a:lnTo>
                  <a:pt x="694" y="466"/>
                </a:lnTo>
                <a:lnTo>
                  <a:pt x="700" y="466"/>
                </a:lnTo>
                <a:lnTo>
                  <a:pt x="701" y="465"/>
                </a:lnTo>
                <a:lnTo>
                  <a:pt x="702" y="462"/>
                </a:lnTo>
                <a:lnTo>
                  <a:pt x="702" y="461"/>
                </a:lnTo>
                <a:lnTo>
                  <a:pt x="701" y="460"/>
                </a:lnTo>
                <a:lnTo>
                  <a:pt x="696" y="460"/>
                </a:lnTo>
                <a:lnTo>
                  <a:pt x="692" y="461"/>
                </a:lnTo>
                <a:lnTo>
                  <a:pt x="677" y="461"/>
                </a:lnTo>
                <a:lnTo>
                  <a:pt x="662" y="460"/>
                </a:lnTo>
                <a:lnTo>
                  <a:pt x="649" y="461"/>
                </a:lnTo>
                <a:lnTo>
                  <a:pt x="636" y="462"/>
                </a:lnTo>
                <a:lnTo>
                  <a:pt x="622" y="462"/>
                </a:lnTo>
                <a:lnTo>
                  <a:pt x="610" y="460"/>
                </a:lnTo>
                <a:lnTo>
                  <a:pt x="595" y="458"/>
                </a:lnTo>
                <a:lnTo>
                  <a:pt x="580" y="455"/>
                </a:lnTo>
                <a:lnTo>
                  <a:pt x="565" y="454"/>
                </a:lnTo>
                <a:lnTo>
                  <a:pt x="550" y="452"/>
                </a:lnTo>
                <a:lnTo>
                  <a:pt x="536" y="450"/>
                </a:lnTo>
                <a:lnTo>
                  <a:pt x="521" y="447"/>
                </a:lnTo>
                <a:lnTo>
                  <a:pt x="523" y="445"/>
                </a:lnTo>
                <a:lnTo>
                  <a:pt x="524" y="443"/>
                </a:lnTo>
                <a:lnTo>
                  <a:pt x="523" y="441"/>
                </a:lnTo>
                <a:lnTo>
                  <a:pt x="520" y="440"/>
                </a:lnTo>
                <a:lnTo>
                  <a:pt x="516" y="440"/>
                </a:lnTo>
                <a:lnTo>
                  <a:pt x="514" y="440"/>
                </a:lnTo>
                <a:lnTo>
                  <a:pt x="498" y="437"/>
                </a:lnTo>
                <a:lnTo>
                  <a:pt x="481" y="435"/>
                </a:lnTo>
                <a:lnTo>
                  <a:pt x="468" y="432"/>
                </a:lnTo>
                <a:lnTo>
                  <a:pt x="455" y="429"/>
                </a:lnTo>
                <a:lnTo>
                  <a:pt x="448" y="430"/>
                </a:lnTo>
                <a:lnTo>
                  <a:pt x="441" y="430"/>
                </a:lnTo>
                <a:lnTo>
                  <a:pt x="435" y="429"/>
                </a:lnTo>
                <a:lnTo>
                  <a:pt x="429" y="428"/>
                </a:lnTo>
                <a:lnTo>
                  <a:pt x="423" y="425"/>
                </a:lnTo>
                <a:lnTo>
                  <a:pt x="417" y="422"/>
                </a:lnTo>
                <a:lnTo>
                  <a:pt x="418" y="420"/>
                </a:lnTo>
                <a:lnTo>
                  <a:pt x="420" y="419"/>
                </a:lnTo>
                <a:lnTo>
                  <a:pt x="423" y="418"/>
                </a:lnTo>
                <a:lnTo>
                  <a:pt x="426" y="418"/>
                </a:lnTo>
                <a:lnTo>
                  <a:pt x="437" y="419"/>
                </a:lnTo>
                <a:lnTo>
                  <a:pt x="448" y="421"/>
                </a:lnTo>
                <a:lnTo>
                  <a:pt x="472" y="427"/>
                </a:lnTo>
                <a:lnTo>
                  <a:pt x="486" y="429"/>
                </a:lnTo>
                <a:lnTo>
                  <a:pt x="495" y="429"/>
                </a:lnTo>
                <a:lnTo>
                  <a:pt x="505" y="430"/>
                </a:lnTo>
                <a:lnTo>
                  <a:pt x="514" y="430"/>
                </a:lnTo>
                <a:lnTo>
                  <a:pt x="524" y="432"/>
                </a:lnTo>
                <a:lnTo>
                  <a:pt x="534" y="432"/>
                </a:lnTo>
                <a:lnTo>
                  <a:pt x="546" y="432"/>
                </a:lnTo>
                <a:lnTo>
                  <a:pt x="556" y="433"/>
                </a:lnTo>
                <a:lnTo>
                  <a:pt x="566" y="433"/>
                </a:lnTo>
                <a:lnTo>
                  <a:pt x="589" y="434"/>
                </a:lnTo>
                <a:lnTo>
                  <a:pt x="611" y="434"/>
                </a:lnTo>
                <a:lnTo>
                  <a:pt x="632" y="434"/>
                </a:lnTo>
                <a:lnTo>
                  <a:pt x="655" y="434"/>
                </a:lnTo>
                <a:lnTo>
                  <a:pt x="664" y="433"/>
                </a:lnTo>
                <a:lnTo>
                  <a:pt x="674" y="432"/>
                </a:lnTo>
                <a:lnTo>
                  <a:pt x="685" y="432"/>
                </a:lnTo>
                <a:lnTo>
                  <a:pt x="695" y="432"/>
                </a:lnTo>
                <a:lnTo>
                  <a:pt x="702" y="432"/>
                </a:lnTo>
                <a:lnTo>
                  <a:pt x="707" y="432"/>
                </a:lnTo>
                <a:lnTo>
                  <a:pt x="710" y="432"/>
                </a:lnTo>
                <a:lnTo>
                  <a:pt x="713" y="432"/>
                </a:lnTo>
                <a:lnTo>
                  <a:pt x="715" y="429"/>
                </a:lnTo>
                <a:lnTo>
                  <a:pt x="719" y="427"/>
                </a:lnTo>
                <a:lnTo>
                  <a:pt x="722" y="427"/>
                </a:lnTo>
                <a:lnTo>
                  <a:pt x="728" y="428"/>
                </a:lnTo>
                <a:lnTo>
                  <a:pt x="737" y="429"/>
                </a:lnTo>
                <a:lnTo>
                  <a:pt x="746" y="428"/>
                </a:lnTo>
                <a:lnTo>
                  <a:pt x="755" y="427"/>
                </a:lnTo>
                <a:lnTo>
                  <a:pt x="764" y="426"/>
                </a:lnTo>
                <a:lnTo>
                  <a:pt x="767" y="425"/>
                </a:lnTo>
                <a:lnTo>
                  <a:pt x="769" y="424"/>
                </a:lnTo>
                <a:lnTo>
                  <a:pt x="773" y="424"/>
                </a:lnTo>
                <a:lnTo>
                  <a:pt x="778" y="425"/>
                </a:lnTo>
                <a:lnTo>
                  <a:pt x="780" y="425"/>
                </a:lnTo>
                <a:lnTo>
                  <a:pt x="783" y="424"/>
                </a:lnTo>
                <a:lnTo>
                  <a:pt x="784" y="422"/>
                </a:lnTo>
                <a:lnTo>
                  <a:pt x="786" y="420"/>
                </a:lnTo>
                <a:lnTo>
                  <a:pt x="794" y="418"/>
                </a:lnTo>
                <a:lnTo>
                  <a:pt x="804" y="418"/>
                </a:lnTo>
                <a:lnTo>
                  <a:pt x="814" y="417"/>
                </a:lnTo>
                <a:lnTo>
                  <a:pt x="824" y="416"/>
                </a:lnTo>
                <a:lnTo>
                  <a:pt x="834" y="415"/>
                </a:lnTo>
                <a:lnTo>
                  <a:pt x="844" y="413"/>
                </a:lnTo>
                <a:lnTo>
                  <a:pt x="853" y="412"/>
                </a:lnTo>
                <a:lnTo>
                  <a:pt x="863" y="411"/>
                </a:lnTo>
                <a:lnTo>
                  <a:pt x="873" y="409"/>
                </a:lnTo>
                <a:lnTo>
                  <a:pt x="882" y="408"/>
                </a:lnTo>
                <a:lnTo>
                  <a:pt x="898" y="403"/>
                </a:lnTo>
                <a:lnTo>
                  <a:pt x="912" y="400"/>
                </a:lnTo>
                <a:lnTo>
                  <a:pt x="915" y="400"/>
                </a:lnTo>
                <a:lnTo>
                  <a:pt x="916" y="400"/>
                </a:lnTo>
                <a:lnTo>
                  <a:pt x="917" y="401"/>
                </a:lnTo>
                <a:lnTo>
                  <a:pt x="919" y="402"/>
                </a:lnTo>
                <a:lnTo>
                  <a:pt x="921" y="403"/>
                </a:lnTo>
                <a:lnTo>
                  <a:pt x="924" y="403"/>
                </a:lnTo>
                <a:lnTo>
                  <a:pt x="928" y="400"/>
                </a:lnTo>
                <a:lnTo>
                  <a:pt x="934" y="396"/>
                </a:lnTo>
                <a:lnTo>
                  <a:pt x="949" y="392"/>
                </a:lnTo>
                <a:lnTo>
                  <a:pt x="965" y="388"/>
                </a:lnTo>
                <a:lnTo>
                  <a:pt x="975" y="386"/>
                </a:lnTo>
                <a:lnTo>
                  <a:pt x="986" y="383"/>
                </a:lnTo>
                <a:lnTo>
                  <a:pt x="998" y="380"/>
                </a:lnTo>
                <a:lnTo>
                  <a:pt x="1008" y="378"/>
                </a:lnTo>
                <a:lnTo>
                  <a:pt x="1019" y="375"/>
                </a:lnTo>
                <a:lnTo>
                  <a:pt x="1031" y="371"/>
                </a:lnTo>
                <a:lnTo>
                  <a:pt x="1042" y="368"/>
                </a:lnTo>
                <a:lnTo>
                  <a:pt x="1052" y="364"/>
                </a:lnTo>
                <a:lnTo>
                  <a:pt x="1074" y="358"/>
                </a:lnTo>
                <a:lnTo>
                  <a:pt x="1096" y="349"/>
                </a:lnTo>
                <a:lnTo>
                  <a:pt x="1106" y="344"/>
                </a:lnTo>
                <a:lnTo>
                  <a:pt x="1116" y="339"/>
                </a:lnTo>
                <a:lnTo>
                  <a:pt x="1126" y="334"/>
                </a:lnTo>
                <a:lnTo>
                  <a:pt x="1135" y="327"/>
                </a:lnTo>
                <a:lnTo>
                  <a:pt x="1130" y="327"/>
                </a:lnTo>
                <a:lnTo>
                  <a:pt x="1124" y="327"/>
                </a:lnTo>
                <a:lnTo>
                  <a:pt x="1118" y="328"/>
                </a:lnTo>
                <a:lnTo>
                  <a:pt x="1113" y="329"/>
                </a:lnTo>
                <a:lnTo>
                  <a:pt x="1102" y="332"/>
                </a:lnTo>
                <a:lnTo>
                  <a:pt x="1091" y="334"/>
                </a:lnTo>
                <a:lnTo>
                  <a:pt x="1079" y="336"/>
                </a:lnTo>
                <a:lnTo>
                  <a:pt x="1065" y="337"/>
                </a:lnTo>
                <a:lnTo>
                  <a:pt x="1060" y="337"/>
                </a:lnTo>
                <a:lnTo>
                  <a:pt x="1055" y="337"/>
                </a:lnTo>
                <a:lnTo>
                  <a:pt x="1050" y="335"/>
                </a:lnTo>
                <a:lnTo>
                  <a:pt x="1044" y="335"/>
                </a:lnTo>
                <a:lnTo>
                  <a:pt x="1034" y="337"/>
                </a:lnTo>
                <a:lnTo>
                  <a:pt x="1024" y="338"/>
                </a:lnTo>
                <a:lnTo>
                  <a:pt x="1018" y="339"/>
                </a:lnTo>
                <a:lnTo>
                  <a:pt x="1012" y="342"/>
                </a:lnTo>
                <a:lnTo>
                  <a:pt x="1008" y="343"/>
                </a:lnTo>
                <a:lnTo>
                  <a:pt x="1002" y="342"/>
                </a:lnTo>
                <a:lnTo>
                  <a:pt x="991" y="338"/>
                </a:lnTo>
                <a:lnTo>
                  <a:pt x="979" y="336"/>
                </a:lnTo>
                <a:lnTo>
                  <a:pt x="968" y="335"/>
                </a:lnTo>
                <a:lnTo>
                  <a:pt x="957" y="334"/>
                </a:lnTo>
                <a:lnTo>
                  <a:pt x="944" y="333"/>
                </a:lnTo>
                <a:lnTo>
                  <a:pt x="932" y="332"/>
                </a:lnTo>
                <a:lnTo>
                  <a:pt x="918" y="332"/>
                </a:lnTo>
                <a:lnTo>
                  <a:pt x="904" y="333"/>
                </a:lnTo>
                <a:lnTo>
                  <a:pt x="891" y="334"/>
                </a:lnTo>
                <a:lnTo>
                  <a:pt x="877" y="335"/>
                </a:lnTo>
                <a:lnTo>
                  <a:pt x="862" y="336"/>
                </a:lnTo>
                <a:lnTo>
                  <a:pt x="849" y="337"/>
                </a:lnTo>
                <a:lnTo>
                  <a:pt x="835" y="338"/>
                </a:lnTo>
                <a:lnTo>
                  <a:pt x="822" y="338"/>
                </a:lnTo>
                <a:lnTo>
                  <a:pt x="809" y="339"/>
                </a:lnTo>
                <a:lnTo>
                  <a:pt x="795" y="341"/>
                </a:lnTo>
                <a:lnTo>
                  <a:pt x="783" y="339"/>
                </a:lnTo>
                <a:lnTo>
                  <a:pt x="770" y="338"/>
                </a:lnTo>
                <a:lnTo>
                  <a:pt x="767" y="338"/>
                </a:lnTo>
                <a:lnTo>
                  <a:pt x="762" y="337"/>
                </a:lnTo>
                <a:lnTo>
                  <a:pt x="759" y="336"/>
                </a:lnTo>
                <a:lnTo>
                  <a:pt x="755" y="334"/>
                </a:lnTo>
                <a:lnTo>
                  <a:pt x="752" y="328"/>
                </a:lnTo>
                <a:lnTo>
                  <a:pt x="746" y="324"/>
                </a:lnTo>
                <a:lnTo>
                  <a:pt x="735" y="321"/>
                </a:lnTo>
                <a:lnTo>
                  <a:pt x="721" y="321"/>
                </a:lnTo>
                <a:lnTo>
                  <a:pt x="711" y="320"/>
                </a:lnTo>
                <a:lnTo>
                  <a:pt x="702" y="318"/>
                </a:lnTo>
                <a:lnTo>
                  <a:pt x="698" y="316"/>
                </a:lnTo>
                <a:lnTo>
                  <a:pt x="694" y="313"/>
                </a:lnTo>
                <a:lnTo>
                  <a:pt x="690" y="310"/>
                </a:lnTo>
                <a:lnTo>
                  <a:pt x="688" y="305"/>
                </a:lnTo>
                <a:lnTo>
                  <a:pt x="686" y="301"/>
                </a:lnTo>
                <a:lnTo>
                  <a:pt x="684" y="299"/>
                </a:lnTo>
                <a:lnTo>
                  <a:pt x="681" y="296"/>
                </a:lnTo>
                <a:lnTo>
                  <a:pt x="677" y="294"/>
                </a:lnTo>
                <a:lnTo>
                  <a:pt x="663" y="292"/>
                </a:lnTo>
                <a:lnTo>
                  <a:pt x="649" y="289"/>
                </a:lnTo>
                <a:lnTo>
                  <a:pt x="637" y="287"/>
                </a:lnTo>
                <a:lnTo>
                  <a:pt x="624" y="286"/>
                </a:lnTo>
                <a:lnTo>
                  <a:pt x="612" y="284"/>
                </a:lnTo>
                <a:lnTo>
                  <a:pt x="599" y="283"/>
                </a:lnTo>
                <a:lnTo>
                  <a:pt x="589" y="282"/>
                </a:lnTo>
                <a:lnTo>
                  <a:pt x="581" y="279"/>
                </a:lnTo>
                <a:lnTo>
                  <a:pt x="578" y="277"/>
                </a:lnTo>
                <a:lnTo>
                  <a:pt x="574" y="275"/>
                </a:lnTo>
                <a:lnTo>
                  <a:pt x="572" y="271"/>
                </a:lnTo>
                <a:lnTo>
                  <a:pt x="569" y="268"/>
                </a:lnTo>
                <a:lnTo>
                  <a:pt x="566" y="263"/>
                </a:lnTo>
                <a:lnTo>
                  <a:pt x="563" y="261"/>
                </a:lnTo>
                <a:lnTo>
                  <a:pt x="560" y="259"/>
                </a:lnTo>
                <a:lnTo>
                  <a:pt x="555" y="256"/>
                </a:lnTo>
                <a:lnTo>
                  <a:pt x="553" y="255"/>
                </a:lnTo>
                <a:lnTo>
                  <a:pt x="552" y="254"/>
                </a:lnTo>
                <a:lnTo>
                  <a:pt x="553" y="252"/>
                </a:lnTo>
                <a:lnTo>
                  <a:pt x="553" y="251"/>
                </a:lnTo>
                <a:lnTo>
                  <a:pt x="556" y="249"/>
                </a:lnTo>
                <a:lnTo>
                  <a:pt x="557" y="245"/>
                </a:lnTo>
                <a:lnTo>
                  <a:pt x="554" y="239"/>
                </a:lnTo>
                <a:lnTo>
                  <a:pt x="549" y="234"/>
                </a:lnTo>
                <a:lnTo>
                  <a:pt x="546" y="230"/>
                </a:lnTo>
                <a:lnTo>
                  <a:pt x="542" y="228"/>
                </a:lnTo>
                <a:lnTo>
                  <a:pt x="538" y="227"/>
                </a:lnTo>
                <a:lnTo>
                  <a:pt x="532" y="226"/>
                </a:lnTo>
                <a:lnTo>
                  <a:pt x="520" y="224"/>
                </a:lnTo>
                <a:lnTo>
                  <a:pt x="508" y="220"/>
                </a:lnTo>
                <a:lnTo>
                  <a:pt x="496" y="217"/>
                </a:lnTo>
                <a:lnTo>
                  <a:pt x="484" y="212"/>
                </a:lnTo>
                <a:lnTo>
                  <a:pt x="471" y="208"/>
                </a:lnTo>
                <a:lnTo>
                  <a:pt x="457" y="202"/>
                </a:lnTo>
                <a:lnTo>
                  <a:pt x="443" y="196"/>
                </a:lnTo>
                <a:lnTo>
                  <a:pt x="430" y="191"/>
                </a:lnTo>
                <a:lnTo>
                  <a:pt x="417" y="185"/>
                </a:lnTo>
                <a:lnTo>
                  <a:pt x="406" y="179"/>
                </a:lnTo>
                <a:lnTo>
                  <a:pt x="393" y="173"/>
                </a:lnTo>
                <a:lnTo>
                  <a:pt x="381" y="169"/>
                </a:lnTo>
                <a:lnTo>
                  <a:pt x="369" y="166"/>
                </a:lnTo>
                <a:lnTo>
                  <a:pt x="358" y="164"/>
                </a:lnTo>
                <a:lnTo>
                  <a:pt x="350" y="168"/>
                </a:lnTo>
                <a:lnTo>
                  <a:pt x="341" y="171"/>
                </a:lnTo>
                <a:lnTo>
                  <a:pt x="338" y="171"/>
                </a:lnTo>
                <a:lnTo>
                  <a:pt x="333" y="170"/>
                </a:lnTo>
                <a:lnTo>
                  <a:pt x="331" y="171"/>
                </a:lnTo>
                <a:lnTo>
                  <a:pt x="330" y="171"/>
                </a:lnTo>
                <a:lnTo>
                  <a:pt x="330" y="173"/>
                </a:lnTo>
                <a:lnTo>
                  <a:pt x="332" y="176"/>
                </a:lnTo>
                <a:lnTo>
                  <a:pt x="339" y="180"/>
                </a:lnTo>
                <a:lnTo>
                  <a:pt x="344" y="187"/>
                </a:lnTo>
                <a:lnTo>
                  <a:pt x="341" y="187"/>
                </a:lnTo>
                <a:lnTo>
                  <a:pt x="338" y="186"/>
                </a:lnTo>
                <a:lnTo>
                  <a:pt x="333" y="184"/>
                </a:lnTo>
                <a:lnTo>
                  <a:pt x="330" y="181"/>
                </a:lnTo>
                <a:lnTo>
                  <a:pt x="326" y="179"/>
                </a:lnTo>
                <a:lnTo>
                  <a:pt x="324" y="179"/>
                </a:lnTo>
                <a:lnTo>
                  <a:pt x="322" y="180"/>
                </a:lnTo>
                <a:lnTo>
                  <a:pt x="319" y="184"/>
                </a:lnTo>
                <a:lnTo>
                  <a:pt x="319" y="185"/>
                </a:lnTo>
                <a:lnTo>
                  <a:pt x="318" y="187"/>
                </a:lnTo>
                <a:lnTo>
                  <a:pt x="315" y="187"/>
                </a:lnTo>
                <a:lnTo>
                  <a:pt x="310" y="187"/>
                </a:lnTo>
                <a:lnTo>
                  <a:pt x="303" y="187"/>
                </a:lnTo>
                <a:lnTo>
                  <a:pt x="297" y="189"/>
                </a:lnTo>
                <a:lnTo>
                  <a:pt x="283" y="192"/>
                </a:lnTo>
                <a:lnTo>
                  <a:pt x="269" y="194"/>
                </a:lnTo>
                <a:lnTo>
                  <a:pt x="262" y="197"/>
                </a:lnTo>
                <a:lnTo>
                  <a:pt x="257" y="201"/>
                </a:lnTo>
                <a:lnTo>
                  <a:pt x="251" y="204"/>
                </a:lnTo>
                <a:lnTo>
                  <a:pt x="247" y="209"/>
                </a:lnTo>
                <a:lnTo>
                  <a:pt x="239" y="219"/>
                </a:lnTo>
                <a:lnTo>
                  <a:pt x="231" y="229"/>
                </a:lnTo>
                <a:lnTo>
                  <a:pt x="226" y="236"/>
                </a:lnTo>
                <a:lnTo>
                  <a:pt x="223" y="243"/>
                </a:lnTo>
                <a:lnTo>
                  <a:pt x="221" y="250"/>
                </a:lnTo>
                <a:lnTo>
                  <a:pt x="220" y="255"/>
                </a:lnTo>
                <a:lnTo>
                  <a:pt x="220" y="262"/>
                </a:lnTo>
                <a:lnTo>
                  <a:pt x="223" y="269"/>
                </a:lnTo>
                <a:lnTo>
                  <a:pt x="225" y="276"/>
                </a:lnTo>
                <a:lnTo>
                  <a:pt x="227" y="283"/>
                </a:lnTo>
                <a:lnTo>
                  <a:pt x="225" y="282"/>
                </a:lnTo>
                <a:lnTo>
                  <a:pt x="221" y="280"/>
                </a:lnTo>
                <a:lnTo>
                  <a:pt x="219" y="280"/>
                </a:lnTo>
                <a:lnTo>
                  <a:pt x="217" y="282"/>
                </a:lnTo>
                <a:lnTo>
                  <a:pt x="220" y="286"/>
                </a:lnTo>
                <a:lnTo>
                  <a:pt x="225" y="288"/>
                </a:lnTo>
                <a:lnTo>
                  <a:pt x="227" y="289"/>
                </a:lnTo>
                <a:lnTo>
                  <a:pt x="228" y="292"/>
                </a:lnTo>
                <a:lnTo>
                  <a:pt x="229" y="294"/>
                </a:lnTo>
                <a:lnTo>
                  <a:pt x="228" y="297"/>
                </a:lnTo>
                <a:lnTo>
                  <a:pt x="227" y="302"/>
                </a:lnTo>
                <a:lnTo>
                  <a:pt x="227" y="308"/>
                </a:lnTo>
                <a:lnTo>
                  <a:pt x="229" y="312"/>
                </a:lnTo>
                <a:lnTo>
                  <a:pt x="232" y="318"/>
                </a:lnTo>
                <a:lnTo>
                  <a:pt x="242" y="326"/>
                </a:lnTo>
                <a:lnTo>
                  <a:pt x="253" y="334"/>
                </a:lnTo>
                <a:lnTo>
                  <a:pt x="264" y="344"/>
                </a:lnTo>
                <a:lnTo>
                  <a:pt x="273" y="355"/>
                </a:lnTo>
                <a:lnTo>
                  <a:pt x="278" y="360"/>
                </a:lnTo>
                <a:lnTo>
                  <a:pt x="284" y="363"/>
                </a:lnTo>
                <a:lnTo>
                  <a:pt x="290" y="367"/>
                </a:lnTo>
                <a:lnTo>
                  <a:pt x="297" y="369"/>
                </a:lnTo>
                <a:lnTo>
                  <a:pt x="310" y="372"/>
                </a:lnTo>
                <a:lnTo>
                  <a:pt x="324" y="378"/>
                </a:lnTo>
                <a:lnTo>
                  <a:pt x="328" y="380"/>
                </a:lnTo>
                <a:lnTo>
                  <a:pt x="333" y="384"/>
                </a:lnTo>
                <a:lnTo>
                  <a:pt x="334" y="386"/>
                </a:lnTo>
                <a:lnTo>
                  <a:pt x="334" y="388"/>
                </a:lnTo>
                <a:lnTo>
                  <a:pt x="332" y="390"/>
                </a:lnTo>
                <a:lnTo>
                  <a:pt x="330" y="390"/>
                </a:lnTo>
                <a:lnTo>
                  <a:pt x="324" y="388"/>
                </a:lnTo>
                <a:lnTo>
                  <a:pt x="318" y="386"/>
                </a:lnTo>
                <a:lnTo>
                  <a:pt x="313" y="385"/>
                </a:lnTo>
                <a:lnTo>
                  <a:pt x="307" y="385"/>
                </a:lnTo>
                <a:lnTo>
                  <a:pt x="308" y="387"/>
                </a:lnTo>
                <a:lnTo>
                  <a:pt x="310" y="390"/>
                </a:lnTo>
                <a:lnTo>
                  <a:pt x="313" y="391"/>
                </a:lnTo>
                <a:lnTo>
                  <a:pt x="316" y="392"/>
                </a:lnTo>
                <a:lnTo>
                  <a:pt x="324" y="393"/>
                </a:lnTo>
                <a:lnTo>
                  <a:pt x="328" y="394"/>
                </a:lnTo>
                <a:lnTo>
                  <a:pt x="332" y="396"/>
                </a:lnTo>
                <a:lnTo>
                  <a:pt x="334" y="399"/>
                </a:lnTo>
                <a:lnTo>
                  <a:pt x="336" y="400"/>
                </a:lnTo>
                <a:lnTo>
                  <a:pt x="338" y="401"/>
                </a:lnTo>
                <a:lnTo>
                  <a:pt x="339" y="401"/>
                </a:lnTo>
                <a:lnTo>
                  <a:pt x="341" y="400"/>
                </a:lnTo>
                <a:lnTo>
                  <a:pt x="346" y="400"/>
                </a:lnTo>
                <a:lnTo>
                  <a:pt x="351" y="401"/>
                </a:lnTo>
                <a:lnTo>
                  <a:pt x="356" y="402"/>
                </a:lnTo>
                <a:lnTo>
                  <a:pt x="360" y="403"/>
                </a:lnTo>
                <a:lnTo>
                  <a:pt x="366" y="404"/>
                </a:lnTo>
                <a:lnTo>
                  <a:pt x="364" y="404"/>
                </a:lnTo>
                <a:lnTo>
                  <a:pt x="359" y="403"/>
                </a:lnTo>
                <a:lnTo>
                  <a:pt x="360" y="403"/>
                </a:lnTo>
                <a:lnTo>
                  <a:pt x="371" y="405"/>
                </a:lnTo>
                <a:lnTo>
                  <a:pt x="381" y="409"/>
                </a:lnTo>
                <a:lnTo>
                  <a:pt x="391" y="411"/>
                </a:lnTo>
                <a:lnTo>
                  <a:pt x="401" y="412"/>
                </a:lnTo>
                <a:lnTo>
                  <a:pt x="407" y="413"/>
                </a:lnTo>
                <a:lnTo>
                  <a:pt x="412" y="416"/>
                </a:lnTo>
                <a:lnTo>
                  <a:pt x="414" y="417"/>
                </a:lnTo>
                <a:lnTo>
                  <a:pt x="415" y="417"/>
                </a:lnTo>
                <a:lnTo>
                  <a:pt x="416" y="419"/>
                </a:lnTo>
                <a:lnTo>
                  <a:pt x="417" y="422"/>
                </a:lnTo>
                <a:lnTo>
                  <a:pt x="416" y="421"/>
                </a:lnTo>
                <a:lnTo>
                  <a:pt x="413" y="421"/>
                </a:lnTo>
                <a:lnTo>
                  <a:pt x="409" y="421"/>
                </a:lnTo>
                <a:lnTo>
                  <a:pt x="406" y="421"/>
                </a:lnTo>
                <a:lnTo>
                  <a:pt x="392" y="418"/>
                </a:lnTo>
                <a:lnTo>
                  <a:pt x="381" y="413"/>
                </a:lnTo>
                <a:lnTo>
                  <a:pt x="368" y="412"/>
                </a:lnTo>
                <a:lnTo>
                  <a:pt x="357" y="411"/>
                </a:lnTo>
                <a:lnTo>
                  <a:pt x="351" y="412"/>
                </a:lnTo>
                <a:lnTo>
                  <a:pt x="346" y="412"/>
                </a:lnTo>
                <a:lnTo>
                  <a:pt x="343" y="412"/>
                </a:lnTo>
                <a:lnTo>
                  <a:pt x="342" y="411"/>
                </a:lnTo>
                <a:lnTo>
                  <a:pt x="340" y="410"/>
                </a:lnTo>
                <a:lnTo>
                  <a:pt x="338" y="408"/>
                </a:lnTo>
                <a:lnTo>
                  <a:pt x="338" y="404"/>
                </a:lnTo>
                <a:lnTo>
                  <a:pt x="338" y="402"/>
                </a:lnTo>
                <a:lnTo>
                  <a:pt x="338" y="402"/>
                </a:lnTo>
                <a:lnTo>
                  <a:pt x="338" y="402"/>
                </a:lnTo>
                <a:lnTo>
                  <a:pt x="338" y="402"/>
                </a:lnTo>
                <a:lnTo>
                  <a:pt x="338" y="402"/>
                </a:lnTo>
                <a:lnTo>
                  <a:pt x="338" y="402"/>
                </a:lnTo>
                <a:lnTo>
                  <a:pt x="338" y="402"/>
                </a:lnTo>
                <a:lnTo>
                  <a:pt x="338" y="402"/>
                </a:lnTo>
                <a:lnTo>
                  <a:pt x="336" y="402"/>
                </a:lnTo>
                <a:lnTo>
                  <a:pt x="336" y="402"/>
                </a:lnTo>
                <a:lnTo>
                  <a:pt x="338" y="402"/>
                </a:lnTo>
                <a:lnTo>
                  <a:pt x="334" y="402"/>
                </a:lnTo>
                <a:lnTo>
                  <a:pt x="332" y="402"/>
                </a:lnTo>
                <a:lnTo>
                  <a:pt x="326" y="400"/>
                </a:lnTo>
                <a:lnTo>
                  <a:pt x="321" y="396"/>
                </a:lnTo>
                <a:lnTo>
                  <a:pt x="315" y="395"/>
                </a:lnTo>
                <a:lnTo>
                  <a:pt x="309" y="394"/>
                </a:lnTo>
                <a:lnTo>
                  <a:pt x="302" y="394"/>
                </a:lnTo>
                <a:lnTo>
                  <a:pt x="295" y="393"/>
                </a:lnTo>
                <a:lnTo>
                  <a:pt x="292" y="391"/>
                </a:lnTo>
                <a:lnTo>
                  <a:pt x="289" y="387"/>
                </a:lnTo>
                <a:lnTo>
                  <a:pt x="286" y="385"/>
                </a:lnTo>
                <a:lnTo>
                  <a:pt x="286" y="384"/>
                </a:lnTo>
                <a:lnTo>
                  <a:pt x="286" y="383"/>
                </a:lnTo>
                <a:lnTo>
                  <a:pt x="288" y="380"/>
                </a:lnTo>
                <a:lnTo>
                  <a:pt x="291" y="380"/>
                </a:lnTo>
                <a:lnTo>
                  <a:pt x="294" y="382"/>
                </a:lnTo>
                <a:lnTo>
                  <a:pt x="295" y="383"/>
                </a:lnTo>
                <a:lnTo>
                  <a:pt x="297" y="384"/>
                </a:lnTo>
                <a:lnTo>
                  <a:pt x="298" y="383"/>
                </a:lnTo>
                <a:lnTo>
                  <a:pt x="298" y="380"/>
                </a:lnTo>
                <a:lnTo>
                  <a:pt x="294" y="378"/>
                </a:lnTo>
                <a:lnTo>
                  <a:pt x="290" y="376"/>
                </a:lnTo>
                <a:lnTo>
                  <a:pt x="278" y="374"/>
                </a:lnTo>
                <a:lnTo>
                  <a:pt x="268" y="371"/>
                </a:lnTo>
                <a:lnTo>
                  <a:pt x="255" y="364"/>
                </a:lnTo>
                <a:lnTo>
                  <a:pt x="242" y="358"/>
                </a:lnTo>
                <a:lnTo>
                  <a:pt x="229" y="351"/>
                </a:lnTo>
                <a:lnTo>
                  <a:pt x="217" y="343"/>
                </a:lnTo>
                <a:lnTo>
                  <a:pt x="206" y="336"/>
                </a:lnTo>
                <a:lnTo>
                  <a:pt x="194" y="329"/>
                </a:lnTo>
                <a:lnTo>
                  <a:pt x="183" y="322"/>
                </a:lnTo>
                <a:lnTo>
                  <a:pt x="171" y="314"/>
                </a:lnTo>
                <a:lnTo>
                  <a:pt x="162" y="304"/>
                </a:lnTo>
                <a:lnTo>
                  <a:pt x="154" y="295"/>
                </a:lnTo>
                <a:lnTo>
                  <a:pt x="149" y="291"/>
                </a:lnTo>
                <a:lnTo>
                  <a:pt x="144" y="287"/>
                </a:lnTo>
                <a:lnTo>
                  <a:pt x="138" y="284"/>
                </a:lnTo>
                <a:lnTo>
                  <a:pt x="132" y="283"/>
                </a:lnTo>
                <a:lnTo>
                  <a:pt x="126" y="284"/>
                </a:lnTo>
                <a:lnTo>
                  <a:pt x="119" y="285"/>
                </a:lnTo>
                <a:lnTo>
                  <a:pt x="113" y="287"/>
                </a:lnTo>
                <a:lnTo>
                  <a:pt x="108" y="291"/>
                </a:lnTo>
                <a:lnTo>
                  <a:pt x="96" y="299"/>
                </a:lnTo>
                <a:lnTo>
                  <a:pt x="88" y="308"/>
                </a:lnTo>
                <a:lnTo>
                  <a:pt x="85" y="311"/>
                </a:lnTo>
                <a:lnTo>
                  <a:pt x="83" y="314"/>
                </a:lnTo>
                <a:lnTo>
                  <a:pt x="79" y="317"/>
                </a:lnTo>
                <a:lnTo>
                  <a:pt x="75" y="318"/>
                </a:lnTo>
                <a:lnTo>
                  <a:pt x="72" y="318"/>
                </a:lnTo>
                <a:lnTo>
                  <a:pt x="70" y="318"/>
                </a:lnTo>
                <a:lnTo>
                  <a:pt x="68" y="319"/>
                </a:lnTo>
                <a:lnTo>
                  <a:pt x="66" y="321"/>
                </a:lnTo>
                <a:lnTo>
                  <a:pt x="61" y="325"/>
                </a:lnTo>
                <a:lnTo>
                  <a:pt x="54" y="327"/>
                </a:lnTo>
                <a:lnTo>
                  <a:pt x="50" y="328"/>
                </a:lnTo>
                <a:lnTo>
                  <a:pt x="45" y="329"/>
                </a:lnTo>
                <a:lnTo>
                  <a:pt x="43" y="332"/>
                </a:lnTo>
                <a:lnTo>
                  <a:pt x="38" y="336"/>
                </a:lnTo>
                <a:lnTo>
                  <a:pt x="28" y="343"/>
                </a:lnTo>
                <a:lnTo>
                  <a:pt x="18" y="349"/>
                </a:lnTo>
                <a:lnTo>
                  <a:pt x="12" y="352"/>
                </a:lnTo>
                <a:lnTo>
                  <a:pt x="8" y="355"/>
                </a:lnTo>
                <a:lnTo>
                  <a:pt x="4" y="359"/>
                </a:lnTo>
                <a:lnTo>
                  <a:pt x="2" y="363"/>
                </a:lnTo>
                <a:lnTo>
                  <a:pt x="0" y="368"/>
                </a:lnTo>
                <a:lnTo>
                  <a:pt x="0" y="372"/>
                </a:lnTo>
                <a:lnTo>
                  <a:pt x="0" y="378"/>
                </a:lnTo>
                <a:lnTo>
                  <a:pt x="1" y="384"/>
                </a:lnTo>
                <a:lnTo>
                  <a:pt x="4" y="388"/>
                </a:lnTo>
                <a:lnTo>
                  <a:pt x="5" y="394"/>
                </a:lnTo>
                <a:lnTo>
                  <a:pt x="2" y="399"/>
                </a:lnTo>
                <a:lnTo>
                  <a:pt x="1" y="403"/>
                </a:lnTo>
                <a:lnTo>
                  <a:pt x="4" y="408"/>
                </a:lnTo>
                <a:lnTo>
                  <a:pt x="9" y="412"/>
                </a:lnTo>
                <a:lnTo>
                  <a:pt x="14" y="417"/>
                </a:lnTo>
                <a:lnTo>
                  <a:pt x="21" y="421"/>
                </a:lnTo>
                <a:lnTo>
                  <a:pt x="33" y="430"/>
                </a:lnTo>
                <a:lnTo>
                  <a:pt x="46" y="437"/>
                </a:lnTo>
                <a:lnTo>
                  <a:pt x="60" y="444"/>
                </a:lnTo>
                <a:lnTo>
                  <a:pt x="74" y="451"/>
                </a:lnTo>
                <a:lnTo>
                  <a:pt x="79" y="455"/>
                </a:lnTo>
                <a:lnTo>
                  <a:pt x="86" y="459"/>
                </a:lnTo>
                <a:lnTo>
                  <a:pt x="89" y="460"/>
                </a:lnTo>
                <a:lnTo>
                  <a:pt x="94" y="461"/>
                </a:lnTo>
                <a:lnTo>
                  <a:pt x="97" y="462"/>
                </a:lnTo>
                <a:lnTo>
                  <a:pt x="101" y="461"/>
                </a:lnTo>
                <a:lnTo>
                  <a:pt x="109" y="460"/>
                </a:lnTo>
                <a:lnTo>
                  <a:pt x="118" y="461"/>
                </a:lnTo>
                <a:lnTo>
                  <a:pt x="126" y="463"/>
                </a:lnTo>
                <a:lnTo>
                  <a:pt x="135" y="466"/>
                </a:lnTo>
                <a:lnTo>
                  <a:pt x="152" y="470"/>
                </a:lnTo>
                <a:lnTo>
                  <a:pt x="169" y="475"/>
                </a:lnTo>
                <a:lnTo>
                  <a:pt x="187" y="478"/>
                </a:lnTo>
                <a:lnTo>
                  <a:pt x="204" y="482"/>
                </a:lnTo>
                <a:lnTo>
                  <a:pt x="214" y="484"/>
                </a:lnTo>
                <a:lnTo>
                  <a:pt x="223" y="486"/>
                </a:lnTo>
                <a:lnTo>
                  <a:pt x="232" y="488"/>
                </a:lnTo>
                <a:lnTo>
                  <a:pt x="241" y="491"/>
                </a:lnTo>
                <a:lnTo>
                  <a:pt x="244" y="491"/>
                </a:lnTo>
                <a:lnTo>
                  <a:pt x="248" y="492"/>
                </a:lnTo>
                <a:lnTo>
                  <a:pt x="250" y="493"/>
                </a:lnTo>
                <a:lnTo>
                  <a:pt x="251" y="495"/>
                </a:lnTo>
                <a:lnTo>
                  <a:pt x="250" y="496"/>
                </a:lnTo>
                <a:lnTo>
                  <a:pt x="247" y="498"/>
                </a:lnTo>
                <a:lnTo>
                  <a:pt x="244" y="498"/>
                </a:lnTo>
                <a:lnTo>
                  <a:pt x="242" y="498"/>
                </a:lnTo>
                <a:lnTo>
                  <a:pt x="239" y="499"/>
                </a:lnTo>
                <a:lnTo>
                  <a:pt x="235" y="499"/>
                </a:lnTo>
                <a:lnTo>
                  <a:pt x="232" y="499"/>
                </a:lnTo>
                <a:lnTo>
                  <a:pt x="229" y="501"/>
                </a:lnTo>
                <a:lnTo>
                  <a:pt x="226" y="505"/>
                </a:lnTo>
                <a:lnTo>
                  <a:pt x="223" y="512"/>
                </a:lnTo>
                <a:lnTo>
                  <a:pt x="220" y="518"/>
                </a:lnTo>
                <a:lnTo>
                  <a:pt x="220" y="525"/>
                </a:lnTo>
                <a:lnTo>
                  <a:pt x="221" y="530"/>
                </a:lnTo>
                <a:lnTo>
                  <a:pt x="226" y="536"/>
                </a:lnTo>
                <a:lnTo>
                  <a:pt x="221" y="536"/>
                </a:lnTo>
                <a:lnTo>
                  <a:pt x="217" y="537"/>
                </a:lnTo>
                <a:lnTo>
                  <a:pt x="217" y="540"/>
                </a:lnTo>
                <a:lnTo>
                  <a:pt x="217" y="541"/>
                </a:lnTo>
                <a:lnTo>
                  <a:pt x="219" y="542"/>
                </a:lnTo>
                <a:lnTo>
                  <a:pt x="220" y="542"/>
                </a:lnTo>
                <a:lnTo>
                  <a:pt x="226" y="544"/>
                </a:lnTo>
                <a:lnTo>
                  <a:pt x="231" y="546"/>
                </a:lnTo>
                <a:lnTo>
                  <a:pt x="235" y="550"/>
                </a:lnTo>
                <a:lnTo>
                  <a:pt x="239" y="554"/>
                </a:lnTo>
                <a:lnTo>
                  <a:pt x="223" y="551"/>
                </a:lnTo>
                <a:lnTo>
                  <a:pt x="208" y="548"/>
                </a:lnTo>
                <a:lnTo>
                  <a:pt x="200" y="546"/>
                </a:lnTo>
                <a:lnTo>
                  <a:pt x="193" y="546"/>
                </a:lnTo>
                <a:lnTo>
                  <a:pt x="191" y="546"/>
                </a:lnTo>
                <a:lnTo>
                  <a:pt x="190" y="546"/>
                </a:lnTo>
                <a:lnTo>
                  <a:pt x="187" y="548"/>
                </a:lnTo>
                <a:lnTo>
                  <a:pt x="187" y="546"/>
                </a:lnTo>
                <a:lnTo>
                  <a:pt x="186" y="545"/>
                </a:lnTo>
                <a:lnTo>
                  <a:pt x="185" y="546"/>
                </a:lnTo>
                <a:lnTo>
                  <a:pt x="186" y="548"/>
                </a:lnTo>
                <a:lnTo>
                  <a:pt x="188" y="550"/>
                </a:lnTo>
                <a:lnTo>
                  <a:pt x="190" y="552"/>
                </a:lnTo>
                <a:lnTo>
                  <a:pt x="191" y="553"/>
                </a:lnTo>
                <a:lnTo>
                  <a:pt x="187" y="554"/>
                </a:lnTo>
                <a:lnTo>
                  <a:pt x="183" y="554"/>
                </a:lnTo>
                <a:lnTo>
                  <a:pt x="177" y="553"/>
                </a:lnTo>
                <a:lnTo>
                  <a:pt x="174" y="552"/>
                </a:lnTo>
                <a:lnTo>
                  <a:pt x="169" y="552"/>
                </a:lnTo>
                <a:lnTo>
                  <a:pt x="165" y="552"/>
                </a:lnTo>
                <a:lnTo>
                  <a:pt x="160" y="553"/>
                </a:lnTo>
                <a:lnTo>
                  <a:pt x="155" y="556"/>
                </a:lnTo>
                <a:lnTo>
                  <a:pt x="152" y="558"/>
                </a:lnTo>
                <a:lnTo>
                  <a:pt x="149" y="561"/>
                </a:lnTo>
                <a:lnTo>
                  <a:pt x="146" y="565"/>
                </a:lnTo>
                <a:lnTo>
                  <a:pt x="143" y="569"/>
                </a:lnTo>
                <a:lnTo>
                  <a:pt x="140" y="577"/>
                </a:lnTo>
                <a:lnTo>
                  <a:pt x="137" y="586"/>
                </a:lnTo>
                <a:lnTo>
                  <a:pt x="135" y="595"/>
                </a:lnTo>
                <a:lnTo>
                  <a:pt x="135" y="604"/>
                </a:lnTo>
                <a:lnTo>
                  <a:pt x="137" y="606"/>
                </a:lnTo>
                <a:lnTo>
                  <a:pt x="137" y="607"/>
                </a:lnTo>
                <a:lnTo>
                  <a:pt x="137" y="608"/>
                </a:lnTo>
                <a:lnTo>
                  <a:pt x="136" y="610"/>
                </a:lnTo>
                <a:lnTo>
                  <a:pt x="135" y="612"/>
                </a:lnTo>
                <a:lnTo>
                  <a:pt x="133" y="616"/>
                </a:lnTo>
                <a:lnTo>
                  <a:pt x="132" y="619"/>
                </a:lnTo>
                <a:lnTo>
                  <a:pt x="130" y="621"/>
                </a:lnTo>
                <a:lnTo>
                  <a:pt x="130" y="625"/>
                </a:lnTo>
                <a:lnTo>
                  <a:pt x="134" y="627"/>
                </a:lnTo>
                <a:lnTo>
                  <a:pt x="132" y="628"/>
                </a:lnTo>
                <a:lnTo>
                  <a:pt x="129" y="629"/>
                </a:lnTo>
                <a:lnTo>
                  <a:pt x="128" y="629"/>
                </a:lnTo>
                <a:lnTo>
                  <a:pt x="128" y="631"/>
                </a:lnTo>
                <a:lnTo>
                  <a:pt x="128" y="632"/>
                </a:lnTo>
                <a:lnTo>
                  <a:pt x="128" y="633"/>
                </a:lnTo>
                <a:lnTo>
                  <a:pt x="130" y="634"/>
                </a:lnTo>
                <a:lnTo>
                  <a:pt x="133" y="635"/>
                </a:lnTo>
                <a:lnTo>
                  <a:pt x="138" y="637"/>
                </a:lnTo>
                <a:lnTo>
                  <a:pt x="143" y="640"/>
                </a:lnTo>
                <a:lnTo>
                  <a:pt x="153" y="644"/>
                </a:lnTo>
                <a:lnTo>
                  <a:pt x="162" y="648"/>
                </a:lnTo>
                <a:lnTo>
                  <a:pt x="173" y="651"/>
                </a:lnTo>
                <a:lnTo>
                  <a:pt x="183" y="656"/>
                </a:lnTo>
                <a:lnTo>
                  <a:pt x="181" y="658"/>
                </a:lnTo>
                <a:lnTo>
                  <a:pt x="178" y="660"/>
                </a:lnTo>
                <a:lnTo>
                  <a:pt x="177" y="662"/>
                </a:lnTo>
                <a:lnTo>
                  <a:pt x="176" y="666"/>
                </a:lnTo>
                <a:lnTo>
                  <a:pt x="183" y="670"/>
                </a:lnTo>
                <a:lnTo>
                  <a:pt x="190" y="674"/>
                </a:lnTo>
                <a:lnTo>
                  <a:pt x="196" y="681"/>
                </a:lnTo>
                <a:lnTo>
                  <a:pt x="204" y="687"/>
                </a:lnTo>
                <a:lnTo>
                  <a:pt x="212" y="693"/>
                </a:lnTo>
                <a:lnTo>
                  <a:pt x="223" y="698"/>
                </a:lnTo>
                <a:lnTo>
                  <a:pt x="211" y="696"/>
                </a:lnTo>
                <a:lnTo>
                  <a:pt x="201" y="696"/>
                </a:lnTo>
                <a:lnTo>
                  <a:pt x="210" y="701"/>
                </a:lnTo>
                <a:lnTo>
                  <a:pt x="220" y="706"/>
                </a:lnTo>
                <a:lnTo>
                  <a:pt x="229" y="709"/>
                </a:lnTo>
                <a:lnTo>
                  <a:pt x="237" y="714"/>
                </a:lnTo>
                <a:lnTo>
                  <a:pt x="249" y="717"/>
                </a:lnTo>
                <a:lnTo>
                  <a:pt x="259" y="720"/>
                </a:lnTo>
                <a:lnTo>
                  <a:pt x="269" y="724"/>
                </a:lnTo>
                <a:lnTo>
                  <a:pt x="281" y="726"/>
                </a:lnTo>
                <a:lnTo>
                  <a:pt x="291" y="728"/>
                </a:lnTo>
                <a:lnTo>
                  <a:pt x="301" y="731"/>
                </a:lnTo>
                <a:lnTo>
                  <a:pt x="313" y="733"/>
                </a:lnTo>
                <a:lnTo>
                  <a:pt x="323" y="734"/>
                </a:lnTo>
                <a:lnTo>
                  <a:pt x="334" y="735"/>
                </a:lnTo>
                <a:lnTo>
                  <a:pt x="344" y="737"/>
                </a:lnTo>
                <a:lnTo>
                  <a:pt x="349" y="739"/>
                </a:lnTo>
                <a:lnTo>
                  <a:pt x="351" y="740"/>
                </a:lnTo>
                <a:lnTo>
                  <a:pt x="350" y="742"/>
                </a:lnTo>
                <a:lnTo>
                  <a:pt x="349" y="745"/>
                </a:lnTo>
                <a:lnTo>
                  <a:pt x="375" y="749"/>
                </a:lnTo>
                <a:lnTo>
                  <a:pt x="400" y="752"/>
                </a:lnTo>
                <a:lnTo>
                  <a:pt x="425" y="754"/>
                </a:lnTo>
                <a:lnTo>
                  <a:pt x="451" y="757"/>
                </a:lnTo>
                <a:lnTo>
                  <a:pt x="463" y="757"/>
                </a:lnTo>
                <a:lnTo>
                  <a:pt x="474" y="758"/>
                </a:lnTo>
                <a:lnTo>
                  <a:pt x="486" y="758"/>
                </a:lnTo>
                <a:lnTo>
                  <a:pt x="497" y="760"/>
                </a:lnTo>
                <a:lnTo>
                  <a:pt x="508" y="762"/>
                </a:lnTo>
                <a:lnTo>
                  <a:pt x="521" y="764"/>
                </a:lnTo>
                <a:lnTo>
                  <a:pt x="533" y="765"/>
                </a:lnTo>
                <a:lnTo>
                  <a:pt x="545" y="766"/>
                </a:lnTo>
                <a:lnTo>
                  <a:pt x="539" y="768"/>
                </a:lnTo>
                <a:lnTo>
                  <a:pt x="532" y="768"/>
                </a:lnTo>
                <a:lnTo>
                  <a:pt x="529" y="768"/>
                </a:lnTo>
                <a:lnTo>
                  <a:pt x="525" y="769"/>
                </a:lnTo>
                <a:lnTo>
                  <a:pt x="524" y="772"/>
                </a:lnTo>
                <a:lnTo>
                  <a:pt x="525" y="773"/>
                </a:lnTo>
                <a:lnTo>
                  <a:pt x="528" y="774"/>
                </a:lnTo>
                <a:lnTo>
                  <a:pt x="530" y="773"/>
                </a:lnTo>
                <a:lnTo>
                  <a:pt x="536" y="772"/>
                </a:lnTo>
                <a:lnTo>
                  <a:pt x="539" y="772"/>
                </a:lnTo>
                <a:lnTo>
                  <a:pt x="544" y="772"/>
                </a:lnTo>
                <a:lnTo>
                  <a:pt x="548" y="772"/>
                </a:lnTo>
                <a:lnTo>
                  <a:pt x="553" y="772"/>
                </a:lnTo>
                <a:lnTo>
                  <a:pt x="557" y="768"/>
                </a:lnTo>
                <a:lnTo>
                  <a:pt x="560" y="766"/>
                </a:lnTo>
                <a:lnTo>
                  <a:pt x="563" y="762"/>
                </a:lnTo>
                <a:lnTo>
                  <a:pt x="566" y="762"/>
                </a:lnTo>
                <a:lnTo>
                  <a:pt x="571" y="761"/>
                </a:lnTo>
                <a:lnTo>
                  <a:pt x="575" y="762"/>
                </a:lnTo>
                <a:lnTo>
                  <a:pt x="579" y="765"/>
                </a:lnTo>
                <a:lnTo>
                  <a:pt x="580" y="766"/>
                </a:lnTo>
                <a:lnTo>
                  <a:pt x="581" y="766"/>
                </a:lnTo>
                <a:lnTo>
                  <a:pt x="580" y="767"/>
                </a:lnTo>
                <a:lnTo>
                  <a:pt x="580" y="768"/>
                </a:lnTo>
                <a:lnTo>
                  <a:pt x="579" y="768"/>
                </a:lnTo>
                <a:lnTo>
                  <a:pt x="578" y="769"/>
                </a:lnTo>
                <a:close/>
                <a:moveTo>
                  <a:pt x="580" y="768"/>
                </a:moveTo>
                <a:lnTo>
                  <a:pt x="580" y="767"/>
                </a:lnTo>
                <a:lnTo>
                  <a:pt x="580" y="768"/>
                </a:lnTo>
                <a:close/>
                <a:moveTo>
                  <a:pt x="728" y="460"/>
                </a:moveTo>
                <a:lnTo>
                  <a:pt x="719" y="460"/>
                </a:lnTo>
                <a:lnTo>
                  <a:pt x="711" y="460"/>
                </a:lnTo>
                <a:lnTo>
                  <a:pt x="714" y="462"/>
                </a:lnTo>
                <a:lnTo>
                  <a:pt x="719" y="462"/>
                </a:lnTo>
                <a:lnTo>
                  <a:pt x="723" y="461"/>
                </a:lnTo>
                <a:lnTo>
                  <a:pt x="728" y="460"/>
                </a:lnTo>
                <a:close/>
                <a:moveTo>
                  <a:pt x="611" y="715"/>
                </a:moveTo>
                <a:lnTo>
                  <a:pt x="608" y="715"/>
                </a:lnTo>
                <a:lnTo>
                  <a:pt x="607" y="716"/>
                </a:lnTo>
                <a:lnTo>
                  <a:pt x="608" y="717"/>
                </a:lnTo>
                <a:lnTo>
                  <a:pt x="612" y="717"/>
                </a:lnTo>
                <a:lnTo>
                  <a:pt x="621" y="716"/>
                </a:lnTo>
                <a:lnTo>
                  <a:pt x="631" y="716"/>
                </a:lnTo>
                <a:lnTo>
                  <a:pt x="640" y="716"/>
                </a:lnTo>
                <a:lnTo>
                  <a:pt x="649" y="715"/>
                </a:lnTo>
                <a:lnTo>
                  <a:pt x="651" y="715"/>
                </a:lnTo>
                <a:lnTo>
                  <a:pt x="652" y="715"/>
                </a:lnTo>
                <a:lnTo>
                  <a:pt x="653" y="714"/>
                </a:lnTo>
                <a:lnTo>
                  <a:pt x="653" y="712"/>
                </a:lnTo>
                <a:lnTo>
                  <a:pt x="653" y="711"/>
                </a:lnTo>
                <a:lnTo>
                  <a:pt x="654" y="711"/>
                </a:lnTo>
                <a:lnTo>
                  <a:pt x="655" y="710"/>
                </a:lnTo>
                <a:lnTo>
                  <a:pt x="657" y="710"/>
                </a:lnTo>
                <a:lnTo>
                  <a:pt x="660" y="710"/>
                </a:lnTo>
                <a:lnTo>
                  <a:pt x="663" y="709"/>
                </a:lnTo>
                <a:lnTo>
                  <a:pt x="665" y="708"/>
                </a:lnTo>
                <a:lnTo>
                  <a:pt x="667" y="706"/>
                </a:lnTo>
                <a:lnTo>
                  <a:pt x="667" y="703"/>
                </a:lnTo>
                <a:lnTo>
                  <a:pt x="664" y="703"/>
                </a:lnTo>
                <a:lnTo>
                  <a:pt x="661" y="703"/>
                </a:lnTo>
                <a:lnTo>
                  <a:pt x="659" y="703"/>
                </a:lnTo>
                <a:lnTo>
                  <a:pt x="651" y="704"/>
                </a:lnTo>
                <a:lnTo>
                  <a:pt x="643" y="706"/>
                </a:lnTo>
                <a:lnTo>
                  <a:pt x="639" y="707"/>
                </a:lnTo>
                <a:lnTo>
                  <a:pt x="636" y="708"/>
                </a:lnTo>
                <a:lnTo>
                  <a:pt x="632" y="709"/>
                </a:lnTo>
                <a:lnTo>
                  <a:pt x="631" y="709"/>
                </a:lnTo>
                <a:lnTo>
                  <a:pt x="630" y="710"/>
                </a:lnTo>
                <a:lnTo>
                  <a:pt x="630" y="712"/>
                </a:lnTo>
                <a:lnTo>
                  <a:pt x="627" y="712"/>
                </a:lnTo>
                <a:lnTo>
                  <a:pt x="623" y="712"/>
                </a:lnTo>
                <a:lnTo>
                  <a:pt x="624" y="710"/>
                </a:lnTo>
                <a:lnTo>
                  <a:pt x="624" y="709"/>
                </a:lnTo>
                <a:lnTo>
                  <a:pt x="623" y="707"/>
                </a:lnTo>
                <a:lnTo>
                  <a:pt x="622" y="707"/>
                </a:lnTo>
                <a:lnTo>
                  <a:pt x="620" y="707"/>
                </a:lnTo>
                <a:lnTo>
                  <a:pt x="619" y="709"/>
                </a:lnTo>
                <a:lnTo>
                  <a:pt x="620" y="710"/>
                </a:lnTo>
                <a:lnTo>
                  <a:pt x="621" y="711"/>
                </a:lnTo>
                <a:lnTo>
                  <a:pt x="616" y="714"/>
                </a:lnTo>
                <a:lnTo>
                  <a:pt x="611" y="715"/>
                </a:lnTo>
                <a:lnTo>
                  <a:pt x="612" y="714"/>
                </a:lnTo>
                <a:lnTo>
                  <a:pt x="611" y="715"/>
                </a:lnTo>
                <a:close/>
                <a:moveTo>
                  <a:pt x="773" y="732"/>
                </a:moveTo>
                <a:lnTo>
                  <a:pt x="773" y="734"/>
                </a:lnTo>
                <a:lnTo>
                  <a:pt x="773" y="734"/>
                </a:lnTo>
                <a:lnTo>
                  <a:pt x="775" y="735"/>
                </a:lnTo>
                <a:lnTo>
                  <a:pt x="776" y="735"/>
                </a:lnTo>
                <a:lnTo>
                  <a:pt x="779" y="735"/>
                </a:lnTo>
                <a:lnTo>
                  <a:pt x="781" y="735"/>
                </a:lnTo>
                <a:lnTo>
                  <a:pt x="789" y="736"/>
                </a:lnTo>
                <a:lnTo>
                  <a:pt x="796" y="735"/>
                </a:lnTo>
                <a:lnTo>
                  <a:pt x="791" y="734"/>
                </a:lnTo>
                <a:lnTo>
                  <a:pt x="784" y="733"/>
                </a:lnTo>
                <a:lnTo>
                  <a:pt x="780" y="732"/>
                </a:lnTo>
                <a:lnTo>
                  <a:pt x="778" y="731"/>
                </a:lnTo>
                <a:lnTo>
                  <a:pt x="776" y="731"/>
                </a:lnTo>
                <a:lnTo>
                  <a:pt x="773" y="732"/>
                </a:lnTo>
                <a:lnTo>
                  <a:pt x="773" y="732"/>
                </a:lnTo>
                <a:lnTo>
                  <a:pt x="773" y="732"/>
                </a:lnTo>
                <a:close/>
                <a:moveTo>
                  <a:pt x="874" y="696"/>
                </a:moveTo>
                <a:lnTo>
                  <a:pt x="865" y="698"/>
                </a:lnTo>
                <a:lnTo>
                  <a:pt x="854" y="699"/>
                </a:lnTo>
                <a:lnTo>
                  <a:pt x="844" y="700"/>
                </a:lnTo>
                <a:lnTo>
                  <a:pt x="834" y="702"/>
                </a:lnTo>
                <a:lnTo>
                  <a:pt x="835" y="704"/>
                </a:lnTo>
                <a:lnTo>
                  <a:pt x="838" y="706"/>
                </a:lnTo>
                <a:lnTo>
                  <a:pt x="842" y="706"/>
                </a:lnTo>
                <a:lnTo>
                  <a:pt x="846" y="706"/>
                </a:lnTo>
                <a:lnTo>
                  <a:pt x="855" y="704"/>
                </a:lnTo>
                <a:lnTo>
                  <a:pt x="861" y="702"/>
                </a:lnTo>
                <a:lnTo>
                  <a:pt x="869" y="702"/>
                </a:lnTo>
                <a:lnTo>
                  <a:pt x="877" y="701"/>
                </a:lnTo>
                <a:lnTo>
                  <a:pt x="878" y="699"/>
                </a:lnTo>
                <a:lnTo>
                  <a:pt x="877" y="698"/>
                </a:lnTo>
                <a:lnTo>
                  <a:pt x="876" y="696"/>
                </a:lnTo>
                <a:lnTo>
                  <a:pt x="874" y="696"/>
                </a:lnTo>
                <a:lnTo>
                  <a:pt x="873" y="696"/>
                </a:lnTo>
                <a:lnTo>
                  <a:pt x="874" y="696"/>
                </a:lnTo>
                <a:close/>
                <a:moveTo>
                  <a:pt x="490" y="768"/>
                </a:moveTo>
                <a:lnTo>
                  <a:pt x="473" y="768"/>
                </a:lnTo>
                <a:lnTo>
                  <a:pt x="457" y="768"/>
                </a:lnTo>
                <a:lnTo>
                  <a:pt x="451" y="766"/>
                </a:lnTo>
                <a:lnTo>
                  <a:pt x="446" y="765"/>
                </a:lnTo>
                <a:lnTo>
                  <a:pt x="443" y="765"/>
                </a:lnTo>
                <a:lnTo>
                  <a:pt x="441" y="765"/>
                </a:lnTo>
                <a:lnTo>
                  <a:pt x="439" y="766"/>
                </a:lnTo>
                <a:lnTo>
                  <a:pt x="435" y="767"/>
                </a:lnTo>
                <a:lnTo>
                  <a:pt x="433" y="769"/>
                </a:lnTo>
                <a:lnTo>
                  <a:pt x="433" y="769"/>
                </a:lnTo>
                <a:lnTo>
                  <a:pt x="432" y="769"/>
                </a:lnTo>
                <a:lnTo>
                  <a:pt x="430" y="767"/>
                </a:lnTo>
                <a:lnTo>
                  <a:pt x="425" y="765"/>
                </a:lnTo>
                <a:lnTo>
                  <a:pt x="420" y="762"/>
                </a:lnTo>
                <a:lnTo>
                  <a:pt x="413" y="762"/>
                </a:lnTo>
                <a:lnTo>
                  <a:pt x="405" y="761"/>
                </a:lnTo>
                <a:lnTo>
                  <a:pt x="398" y="762"/>
                </a:lnTo>
                <a:lnTo>
                  <a:pt x="391" y="765"/>
                </a:lnTo>
                <a:lnTo>
                  <a:pt x="398" y="767"/>
                </a:lnTo>
                <a:lnTo>
                  <a:pt x="405" y="768"/>
                </a:lnTo>
                <a:lnTo>
                  <a:pt x="408" y="770"/>
                </a:lnTo>
                <a:lnTo>
                  <a:pt x="409" y="774"/>
                </a:lnTo>
                <a:lnTo>
                  <a:pt x="414" y="775"/>
                </a:lnTo>
                <a:lnTo>
                  <a:pt x="417" y="774"/>
                </a:lnTo>
                <a:lnTo>
                  <a:pt x="425" y="774"/>
                </a:lnTo>
                <a:lnTo>
                  <a:pt x="432" y="775"/>
                </a:lnTo>
                <a:lnTo>
                  <a:pt x="435" y="776"/>
                </a:lnTo>
                <a:lnTo>
                  <a:pt x="439" y="776"/>
                </a:lnTo>
                <a:lnTo>
                  <a:pt x="441" y="774"/>
                </a:lnTo>
                <a:lnTo>
                  <a:pt x="443" y="772"/>
                </a:lnTo>
                <a:lnTo>
                  <a:pt x="450" y="770"/>
                </a:lnTo>
                <a:lnTo>
                  <a:pt x="457" y="772"/>
                </a:lnTo>
                <a:lnTo>
                  <a:pt x="459" y="772"/>
                </a:lnTo>
                <a:lnTo>
                  <a:pt x="463" y="773"/>
                </a:lnTo>
                <a:lnTo>
                  <a:pt x="467" y="773"/>
                </a:lnTo>
                <a:lnTo>
                  <a:pt x="472" y="773"/>
                </a:lnTo>
                <a:lnTo>
                  <a:pt x="478" y="776"/>
                </a:lnTo>
                <a:lnTo>
                  <a:pt x="483" y="777"/>
                </a:lnTo>
                <a:lnTo>
                  <a:pt x="484" y="777"/>
                </a:lnTo>
                <a:lnTo>
                  <a:pt x="484" y="777"/>
                </a:lnTo>
                <a:lnTo>
                  <a:pt x="494" y="777"/>
                </a:lnTo>
                <a:lnTo>
                  <a:pt x="504" y="777"/>
                </a:lnTo>
                <a:lnTo>
                  <a:pt x="504" y="775"/>
                </a:lnTo>
                <a:lnTo>
                  <a:pt x="503" y="773"/>
                </a:lnTo>
                <a:lnTo>
                  <a:pt x="500" y="772"/>
                </a:lnTo>
                <a:lnTo>
                  <a:pt x="499" y="770"/>
                </a:lnTo>
                <a:lnTo>
                  <a:pt x="495" y="768"/>
                </a:lnTo>
                <a:lnTo>
                  <a:pt x="490" y="768"/>
                </a:lnTo>
                <a:lnTo>
                  <a:pt x="489" y="768"/>
                </a:lnTo>
                <a:lnTo>
                  <a:pt x="490" y="768"/>
                </a:lnTo>
                <a:close/>
                <a:moveTo>
                  <a:pt x="483" y="777"/>
                </a:moveTo>
                <a:lnTo>
                  <a:pt x="482" y="777"/>
                </a:lnTo>
                <a:lnTo>
                  <a:pt x="481" y="776"/>
                </a:lnTo>
                <a:lnTo>
                  <a:pt x="481" y="775"/>
                </a:lnTo>
                <a:lnTo>
                  <a:pt x="483" y="774"/>
                </a:lnTo>
                <a:lnTo>
                  <a:pt x="484" y="774"/>
                </a:lnTo>
                <a:lnTo>
                  <a:pt x="486" y="775"/>
                </a:lnTo>
                <a:lnTo>
                  <a:pt x="486" y="776"/>
                </a:lnTo>
                <a:lnTo>
                  <a:pt x="484" y="777"/>
                </a:lnTo>
                <a:lnTo>
                  <a:pt x="484" y="777"/>
                </a:lnTo>
                <a:lnTo>
                  <a:pt x="483" y="777"/>
                </a:lnTo>
                <a:close/>
                <a:moveTo>
                  <a:pt x="483" y="777"/>
                </a:moveTo>
                <a:lnTo>
                  <a:pt x="484" y="777"/>
                </a:lnTo>
                <a:lnTo>
                  <a:pt x="483" y="777"/>
                </a:lnTo>
                <a:close/>
                <a:moveTo>
                  <a:pt x="711" y="700"/>
                </a:moveTo>
                <a:lnTo>
                  <a:pt x="706" y="701"/>
                </a:lnTo>
                <a:lnTo>
                  <a:pt x="703" y="701"/>
                </a:lnTo>
                <a:lnTo>
                  <a:pt x="702" y="702"/>
                </a:lnTo>
                <a:lnTo>
                  <a:pt x="702" y="703"/>
                </a:lnTo>
                <a:lnTo>
                  <a:pt x="702" y="704"/>
                </a:lnTo>
                <a:lnTo>
                  <a:pt x="703" y="707"/>
                </a:lnTo>
                <a:lnTo>
                  <a:pt x="710" y="703"/>
                </a:lnTo>
                <a:lnTo>
                  <a:pt x="715" y="700"/>
                </a:lnTo>
                <a:lnTo>
                  <a:pt x="713" y="700"/>
                </a:lnTo>
                <a:lnTo>
                  <a:pt x="711" y="700"/>
                </a:lnTo>
                <a:lnTo>
                  <a:pt x="707" y="701"/>
                </a:lnTo>
                <a:lnTo>
                  <a:pt x="711" y="700"/>
                </a:lnTo>
                <a:close/>
                <a:moveTo>
                  <a:pt x="473" y="271"/>
                </a:moveTo>
                <a:lnTo>
                  <a:pt x="472" y="277"/>
                </a:lnTo>
                <a:lnTo>
                  <a:pt x="470" y="283"/>
                </a:lnTo>
                <a:lnTo>
                  <a:pt x="472" y="279"/>
                </a:lnTo>
                <a:lnTo>
                  <a:pt x="473" y="274"/>
                </a:lnTo>
                <a:lnTo>
                  <a:pt x="473" y="268"/>
                </a:lnTo>
                <a:lnTo>
                  <a:pt x="472" y="264"/>
                </a:lnTo>
                <a:lnTo>
                  <a:pt x="473" y="268"/>
                </a:lnTo>
                <a:lnTo>
                  <a:pt x="473" y="271"/>
                </a:lnTo>
                <a:lnTo>
                  <a:pt x="473" y="272"/>
                </a:lnTo>
                <a:lnTo>
                  <a:pt x="473" y="271"/>
                </a:lnTo>
                <a:close/>
                <a:moveTo>
                  <a:pt x="673" y="739"/>
                </a:moveTo>
                <a:lnTo>
                  <a:pt x="676" y="736"/>
                </a:lnTo>
                <a:lnTo>
                  <a:pt x="677" y="734"/>
                </a:lnTo>
                <a:lnTo>
                  <a:pt x="679" y="733"/>
                </a:lnTo>
                <a:lnTo>
                  <a:pt x="681" y="733"/>
                </a:lnTo>
                <a:lnTo>
                  <a:pt x="682" y="735"/>
                </a:lnTo>
                <a:lnTo>
                  <a:pt x="685" y="737"/>
                </a:lnTo>
                <a:lnTo>
                  <a:pt x="687" y="739"/>
                </a:lnTo>
                <a:lnTo>
                  <a:pt x="688" y="741"/>
                </a:lnTo>
                <a:lnTo>
                  <a:pt x="681" y="744"/>
                </a:lnTo>
                <a:lnTo>
                  <a:pt x="673" y="745"/>
                </a:lnTo>
                <a:lnTo>
                  <a:pt x="671" y="743"/>
                </a:lnTo>
                <a:lnTo>
                  <a:pt x="671" y="742"/>
                </a:lnTo>
                <a:lnTo>
                  <a:pt x="671" y="740"/>
                </a:lnTo>
                <a:lnTo>
                  <a:pt x="673" y="739"/>
                </a:lnTo>
                <a:lnTo>
                  <a:pt x="673" y="737"/>
                </a:lnTo>
                <a:lnTo>
                  <a:pt x="673" y="739"/>
                </a:lnTo>
                <a:close/>
                <a:moveTo>
                  <a:pt x="536" y="752"/>
                </a:moveTo>
                <a:lnTo>
                  <a:pt x="540" y="751"/>
                </a:lnTo>
                <a:lnTo>
                  <a:pt x="545" y="751"/>
                </a:lnTo>
                <a:lnTo>
                  <a:pt x="549" y="752"/>
                </a:lnTo>
                <a:lnTo>
                  <a:pt x="554" y="754"/>
                </a:lnTo>
                <a:lnTo>
                  <a:pt x="545" y="754"/>
                </a:lnTo>
                <a:lnTo>
                  <a:pt x="534" y="754"/>
                </a:lnTo>
                <a:lnTo>
                  <a:pt x="536" y="753"/>
                </a:lnTo>
                <a:lnTo>
                  <a:pt x="536" y="752"/>
                </a:lnTo>
                <a:lnTo>
                  <a:pt x="538" y="751"/>
                </a:lnTo>
                <a:lnTo>
                  <a:pt x="536" y="75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83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3"/>
          <p:cNvSpPr>
            <a:spLocks noGrp="1" noEditPoints="1"/>
          </p:cNvSpPr>
          <p:nvPr>
            <p:ph type="pic" sz="quarter" idx="20"/>
          </p:nvPr>
        </p:nvSpPr>
        <p:spPr bwMode="auto">
          <a:xfrm>
            <a:off x="383507" y="522090"/>
            <a:ext cx="23476136" cy="7488832"/>
          </a:xfrm>
          <a:custGeom>
            <a:avLst/>
            <a:gdLst>
              <a:gd name="T0" fmla="*/ 124 w 2412"/>
              <a:gd name="T1" fmla="*/ 479 h 1023"/>
              <a:gd name="T2" fmla="*/ 502 w 2412"/>
              <a:gd name="T3" fmla="*/ 746 h 1023"/>
              <a:gd name="T4" fmla="*/ 756 w 2412"/>
              <a:gd name="T5" fmla="*/ 886 h 1023"/>
              <a:gd name="T6" fmla="*/ 607 w 2412"/>
              <a:gd name="T7" fmla="*/ 875 h 1023"/>
              <a:gd name="T8" fmla="*/ 923 w 2412"/>
              <a:gd name="T9" fmla="*/ 958 h 1023"/>
              <a:gd name="T10" fmla="*/ 641 w 2412"/>
              <a:gd name="T11" fmla="*/ 855 h 1023"/>
              <a:gd name="T12" fmla="*/ 1140 w 2412"/>
              <a:gd name="T13" fmla="*/ 932 h 1023"/>
              <a:gd name="T14" fmla="*/ 876 w 2412"/>
              <a:gd name="T15" fmla="*/ 815 h 1023"/>
              <a:gd name="T16" fmla="*/ 1736 w 2412"/>
              <a:gd name="T17" fmla="*/ 828 h 1023"/>
              <a:gd name="T18" fmla="*/ 1269 w 2412"/>
              <a:gd name="T19" fmla="*/ 799 h 1023"/>
              <a:gd name="T20" fmla="*/ 2381 w 2412"/>
              <a:gd name="T21" fmla="*/ 575 h 1023"/>
              <a:gd name="T22" fmla="*/ 1669 w 2412"/>
              <a:gd name="T23" fmla="*/ 729 h 1023"/>
              <a:gd name="T24" fmla="*/ 611 w 2412"/>
              <a:gd name="T25" fmla="*/ 585 h 1023"/>
              <a:gd name="T26" fmla="*/ 989 w 2412"/>
              <a:gd name="T27" fmla="*/ 631 h 1023"/>
              <a:gd name="T28" fmla="*/ 1800 w 2412"/>
              <a:gd name="T29" fmla="*/ 618 h 1023"/>
              <a:gd name="T30" fmla="*/ 1824 w 2412"/>
              <a:gd name="T31" fmla="*/ 638 h 1023"/>
              <a:gd name="T32" fmla="*/ 2008 w 2412"/>
              <a:gd name="T33" fmla="*/ 525 h 1023"/>
              <a:gd name="T34" fmla="*/ 1682 w 2412"/>
              <a:gd name="T35" fmla="*/ 608 h 1023"/>
              <a:gd name="T36" fmla="*/ 1097 w 2412"/>
              <a:gd name="T37" fmla="*/ 610 h 1023"/>
              <a:gd name="T38" fmla="*/ 1365 w 2412"/>
              <a:gd name="T39" fmla="*/ 620 h 1023"/>
              <a:gd name="T40" fmla="*/ 1420 w 2412"/>
              <a:gd name="T41" fmla="*/ 565 h 1023"/>
              <a:gd name="T42" fmla="*/ 1006 w 2412"/>
              <a:gd name="T43" fmla="*/ 514 h 1023"/>
              <a:gd name="T44" fmla="*/ 870 w 2412"/>
              <a:gd name="T45" fmla="*/ 439 h 1023"/>
              <a:gd name="T46" fmla="*/ 1725 w 2412"/>
              <a:gd name="T47" fmla="*/ 459 h 1023"/>
              <a:gd name="T48" fmla="*/ 1763 w 2412"/>
              <a:gd name="T49" fmla="*/ 424 h 1023"/>
              <a:gd name="T50" fmla="*/ 926 w 2412"/>
              <a:gd name="T51" fmla="*/ 376 h 1023"/>
              <a:gd name="T52" fmla="*/ 1146 w 2412"/>
              <a:gd name="T53" fmla="*/ 382 h 1023"/>
              <a:gd name="T54" fmla="*/ 1682 w 2412"/>
              <a:gd name="T55" fmla="*/ 422 h 1023"/>
              <a:gd name="T56" fmla="*/ 2053 w 2412"/>
              <a:gd name="T57" fmla="*/ 259 h 1023"/>
              <a:gd name="T58" fmla="*/ 1843 w 2412"/>
              <a:gd name="T59" fmla="*/ 263 h 1023"/>
              <a:gd name="T60" fmla="*/ 1358 w 2412"/>
              <a:gd name="T61" fmla="*/ 379 h 1023"/>
              <a:gd name="T62" fmla="*/ 858 w 2412"/>
              <a:gd name="T63" fmla="*/ 284 h 1023"/>
              <a:gd name="T64" fmla="*/ 648 w 2412"/>
              <a:gd name="T65" fmla="*/ 161 h 1023"/>
              <a:gd name="T66" fmla="*/ 571 w 2412"/>
              <a:gd name="T67" fmla="*/ 648 h 1023"/>
              <a:gd name="T68" fmla="*/ 1541 w 2412"/>
              <a:gd name="T69" fmla="*/ 317 h 1023"/>
              <a:gd name="T70" fmla="*/ 1275 w 2412"/>
              <a:gd name="T71" fmla="*/ 314 h 1023"/>
              <a:gd name="T72" fmla="*/ 1639 w 2412"/>
              <a:gd name="T73" fmla="*/ 551 h 1023"/>
              <a:gd name="T74" fmla="*/ 1343 w 2412"/>
              <a:gd name="T75" fmla="*/ 311 h 1023"/>
              <a:gd name="T76" fmla="*/ 2026 w 2412"/>
              <a:gd name="T77" fmla="*/ 213 h 1023"/>
              <a:gd name="T78" fmla="*/ 1950 w 2412"/>
              <a:gd name="T79" fmla="*/ 913 h 1023"/>
              <a:gd name="T80" fmla="*/ 631 w 2412"/>
              <a:gd name="T81" fmla="*/ 598 h 1023"/>
              <a:gd name="T82" fmla="*/ 1641 w 2412"/>
              <a:gd name="T83" fmla="*/ 396 h 1023"/>
              <a:gd name="T84" fmla="*/ 1323 w 2412"/>
              <a:gd name="T85" fmla="*/ 292 h 1023"/>
              <a:gd name="T86" fmla="*/ 1075 w 2412"/>
              <a:gd name="T87" fmla="*/ 884 h 1023"/>
              <a:gd name="T88" fmla="*/ 1504 w 2412"/>
              <a:gd name="T89" fmla="*/ 294 h 1023"/>
              <a:gd name="T90" fmla="*/ 1821 w 2412"/>
              <a:gd name="T91" fmla="*/ 516 h 1023"/>
              <a:gd name="T92" fmla="*/ 1163 w 2412"/>
              <a:gd name="T93" fmla="*/ 514 h 1023"/>
              <a:gd name="T94" fmla="*/ 1115 w 2412"/>
              <a:gd name="T95" fmla="*/ 272 h 1023"/>
              <a:gd name="T96" fmla="*/ 1346 w 2412"/>
              <a:gd name="T97" fmla="*/ 975 h 1023"/>
              <a:gd name="T98" fmla="*/ 1423 w 2412"/>
              <a:gd name="T99" fmla="*/ 490 h 1023"/>
              <a:gd name="T100" fmla="*/ 1438 w 2412"/>
              <a:gd name="T101" fmla="*/ 963 h 1023"/>
              <a:gd name="T102" fmla="*/ 336 w 2412"/>
              <a:gd name="T103" fmla="*/ 879 h 1023"/>
              <a:gd name="T104" fmla="*/ 954 w 2412"/>
              <a:gd name="T105" fmla="*/ 271 h 1023"/>
              <a:gd name="T106" fmla="*/ 1999 w 2412"/>
              <a:gd name="T107" fmla="*/ 776 h 1023"/>
              <a:gd name="T108" fmla="*/ 1466 w 2412"/>
              <a:gd name="T109" fmla="*/ 517 h 1023"/>
              <a:gd name="T110" fmla="*/ 1915 w 2412"/>
              <a:gd name="T111" fmla="*/ 452 h 1023"/>
              <a:gd name="T112" fmla="*/ 1174 w 2412"/>
              <a:gd name="T113" fmla="*/ 645 h 1023"/>
              <a:gd name="T114" fmla="*/ 807 w 2412"/>
              <a:gd name="T115" fmla="*/ 418 h 1023"/>
              <a:gd name="T116" fmla="*/ 1628 w 2412"/>
              <a:gd name="T117" fmla="*/ 375 h 1023"/>
              <a:gd name="T118" fmla="*/ 180 w 2412"/>
              <a:gd name="T119" fmla="*/ 59 h 1023"/>
              <a:gd name="T120" fmla="*/ 613 w 2412"/>
              <a:gd name="T121" fmla="*/ 624 h 1023"/>
              <a:gd name="T122" fmla="*/ 588 w 2412"/>
              <a:gd name="T123" fmla="*/ 781 h 1023"/>
              <a:gd name="T124" fmla="*/ 960 w 2412"/>
              <a:gd name="T125" fmla="*/ 871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2" h="1023">
                <a:moveTo>
                  <a:pt x="52" y="82"/>
                </a:moveTo>
                <a:lnTo>
                  <a:pt x="58" y="82"/>
                </a:lnTo>
                <a:lnTo>
                  <a:pt x="65" y="81"/>
                </a:lnTo>
                <a:lnTo>
                  <a:pt x="69" y="81"/>
                </a:lnTo>
                <a:lnTo>
                  <a:pt x="73" y="82"/>
                </a:lnTo>
                <a:lnTo>
                  <a:pt x="77" y="82"/>
                </a:lnTo>
                <a:lnTo>
                  <a:pt x="79" y="84"/>
                </a:lnTo>
                <a:lnTo>
                  <a:pt x="82" y="87"/>
                </a:lnTo>
                <a:lnTo>
                  <a:pt x="85" y="91"/>
                </a:lnTo>
                <a:lnTo>
                  <a:pt x="88" y="93"/>
                </a:lnTo>
                <a:lnTo>
                  <a:pt x="91" y="97"/>
                </a:lnTo>
                <a:lnTo>
                  <a:pt x="94" y="99"/>
                </a:lnTo>
                <a:lnTo>
                  <a:pt x="95" y="102"/>
                </a:lnTo>
                <a:lnTo>
                  <a:pt x="94" y="105"/>
                </a:lnTo>
                <a:lnTo>
                  <a:pt x="93" y="108"/>
                </a:lnTo>
                <a:lnTo>
                  <a:pt x="93" y="111"/>
                </a:lnTo>
                <a:lnTo>
                  <a:pt x="94" y="115"/>
                </a:lnTo>
                <a:lnTo>
                  <a:pt x="97" y="118"/>
                </a:lnTo>
                <a:lnTo>
                  <a:pt x="99" y="122"/>
                </a:lnTo>
                <a:lnTo>
                  <a:pt x="102" y="125"/>
                </a:lnTo>
                <a:lnTo>
                  <a:pt x="103" y="128"/>
                </a:lnTo>
                <a:lnTo>
                  <a:pt x="104" y="132"/>
                </a:lnTo>
                <a:lnTo>
                  <a:pt x="102" y="134"/>
                </a:lnTo>
                <a:lnTo>
                  <a:pt x="99" y="136"/>
                </a:lnTo>
                <a:lnTo>
                  <a:pt x="95" y="136"/>
                </a:lnTo>
                <a:lnTo>
                  <a:pt x="90" y="135"/>
                </a:lnTo>
                <a:lnTo>
                  <a:pt x="87" y="135"/>
                </a:lnTo>
                <a:lnTo>
                  <a:pt x="82" y="133"/>
                </a:lnTo>
                <a:lnTo>
                  <a:pt x="79" y="132"/>
                </a:lnTo>
                <a:lnTo>
                  <a:pt x="75" y="131"/>
                </a:lnTo>
                <a:lnTo>
                  <a:pt x="71" y="132"/>
                </a:lnTo>
                <a:lnTo>
                  <a:pt x="64" y="137"/>
                </a:lnTo>
                <a:lnTo>
                  <a:pt x="58" y="144"/>
                </a:lnTo>
                <a:lnTo>
                  <a:pt x="52" y="151"/>
                </a:lnTo>
                <a:lnTo>
                  <a:pt x="45" y="157"/>
                </a:lnTo>
                <a:lnTo>
                  <a:pt x="38" y="162"/>
                </a:lnTo>
                <a:lnTo>
                  <a:pt x="32" y="168"/>
                </a:lnTo>
                <a:lnTo>
                  <a:pt x="24" y="172"/>
                </a:lnTo>
                <a:lnTo>
                  <a:pt x="16" y="175"/>
                </a:lnTo>
                <a:lnTo>
                  <a:pt x="8" y="178"/>
                </a:lnTo>
                <a:lnTo>
                  <a:pt x="1" y="183"/>
                </a:lnTo>
                <a:lnTo>
                  <a:pt x="0" y="184"/>
                </a:lnTo>
                <a:lnTo>
                  <a:pt x="0" y="185"/>
                </a:lnTo>
                <a:lnTo>
                  <a:pt x="0" y="186"/>
                </a:lnTo>
                <a:lnTo>
                  <a:pt x="1" y="188"/>
                </a:lnTo>
                <a:lnTo>
                  <a:pt x="4" y="190"/>
                </a:lnTo>
                <a:lnTo>
                  <a:pt x="7" y="192"/>
                </a:lnTo>
                <a:lnTo>
                  <a:pt x="13" y="195"/>
                </a:lnTo>
                <a:lnTo>
                  <a:pt x="17" y="200"/>
                </a:lnTo>
                <a:lnTo>
                  <a:pt x="19" y="208"/>
                </a:lnTo>
                <a:lnTo>
                  <a:pt x="19" y="216"/>
                </a:lnTo>
                <a:lnTo>
                  <a:pt x="20" y="219"/>
                </a:lnTo>
                <a:lnTo>
                  <a:pt x="22" y="220"/>
                </a:lnTo>
                <a:lnTo>
                  <a:pt x="24" y="222"/>
                </a:lnTo>
                <a:lnTo>
                  <a:pt x="28" y="223"/>
                </a:lnTo>
                <a:lnTo>
                  <a:pt x="33" y="227"/>
                </a:lnTo>
                <a:lnTo>
                  <a:pt x="40" y="230"/>
                </a:lnTo>
                <a:lnTo>
                  <a:pt x="48" y="228"/>
                </a:lnTo>
                <a:lnTo>
                  <a:pt x="55" y="230"/>
                </a:lnTo>
                <a:lnTo>
                  <a:pt x="65" y="234"/>
                </a:lnTo>
                <a:lnTo>
                  <a:pt x="75" y="239"/>
                </a:lnTo>
                <a:lnTo>
                  <a:pt x="78" y="241"/>
                </a:lnTo>
                <a:lnTo>
                  <a:pt x="81" y="243"/>
                </a:lnTo>
                <a:lnTo>
                  <a:pt x="83" y="244"/>
                </a:lnTo>
                <a:lnTo>
                  <a:pt x="85" y="245"/>
                </a:lnTo>
                <a:lnTo>
                  <a:pt x="85" y="247"/>
                </a:lnTo>
                <a:lnTo>
                  <a:pt x="85" y="249"/>
                </a:lnTo>
                <a:lnTo>
                  <a:pt x="81" y="251"/>
                </a:lnTo>
                <a:lnTo>
                  <a:pt x="78" y="253"/>
                </a:lnTo>
                <a:lnTo>
                  <a:pt x="77" y="256"/>
                </a:lnTo>
                <a:lnTo>
                  <a:pt x="75" y="259"/>
                </a:lnTo>
                <a:lnTo>
                  <a:pt x="78" y="266"/>
                </a:lnTo>
                <a:lnTo>
                  <a:pt x="81" y="274"/>
                </a:lnTo>
                <a:lnTo>
                  <a:pt x="82" y="278"/>
                </a:lnTo>
                <a:lnTo>
                  <a:pt x="83" y="282"/>
                </a:lnTo>
                <a:lnTo>
                  <a:pt x="82" y="285"/>
                </a:lnTo>
                <a:lnTo>
                  <a:pt x="81" y="290"/>
                </a:lnTo>
                <a:lnTo>
                  <a:pt x="79" y="292"/>
                </a:lnTo>
                <a:lnTo>
                  <a:pt x="77" y="293"/>
                </a:lnTo>
                <a:lnTo>
                  <a:pt x="74" y="293"/>
                </a:lnTo>
                <a:lnTo>
                  <a:pt x="72" y="291"/>
                </a:lnTo>
                <a:lnTo>
                  <a:pt x="70" y="289"/>
                </a:lnTo>
                <a:lnTo>
                  <a:pt x="69" y="286"/>
                </a:lnTo>
                <a:lnTo>
                  <a:pt x="64" y="286"/>
                </a:lnTo>
                <a:lnTo>
                  <a:pt x="59" y="288"/>
                </a:lnTo>
                <a:lnTo>
                  <a:pt x="52" y="290"/>
                </a:lnTo>
                <a:lnTo>
                  <a:pt x="45" y="294"/>
                </a:lnTo>
                <a:lnTo>
                  <a:pt x="38" y="300"/>
                </a:lnTo>
                <a:lnTo>
                  <a:pt x="33" y="307"/>
                </a:lnTo>
                <a:lnTo>
                  <a:pt x="30" y="314"/>
                </a:lnTo>
                <a:lnTo>
                  <a:pt x="26" y="321"/>
                </a:lnTo>
                <a:lnTo>
                  <a:pt x="26" y="325"/>
                </a:lnTo>
                <a:lnTo>
                  <a:pt x="26" y="328"/>
                </a:lnTo>
                <a:lnTo>
                  <a:pt x="28" y="332"/>
                </a:lnTo>
                <a:lnTo>
                  <a:pt x="29" y="336"/>
                </a:lnTo>
                <a:lnTo>
                  <a:pt x="36" y="342"/>
                </a:lnTo>
                <a:lnTo>
                  <a:pt x="42" y="348"/>
                </a:lnTo>
                <a:lnTo>
                  <a:pt x="53" y="356"/>
                </a:lnTo>
                <a:lnTo>
                  <a:pt x="63" y="363"/>
                </a:lnTo>
                <a:lnTo>
                  <a:pt x="81" y="375"/>
                </a:lnTo>
                <a:lnTo>
                  <a:pt x="100" y="388"/>
                </a:lnTo>
                <a:lnTo>
                  <a:pt x="120" y="398"/>
                </a:lnTo>
                <a:lnTo>
                  <a:pt x="140" y="410"/>
                </a:lnTo>
                <a:lnTo>
                  <a:pt x="144" y="413"/>
                </a:lnTo>
                <a:lnTo>
                  <a:pt x="147" y="415"/>
                </a:lnTo>
                <a:lnTo>
                  <a:pt x="151" y="418"/>
                </a:lnTo>
                <a:lnTo>
                  <a:pt x="153" y="422"/>
                </a:lnTo>
                <a:lnTo>
                  <a:pt x="153" y="425"/>
                </a:lnTo>
                <a:lnTo>
                  <a:pt x="153" y="430"/>
                </a:lnTo>
                <a:lnTo>
                  <a:pt x="153" y="433"/>
                </a:lnTo>
                <a:lnTo>
                  <a:pt x="151" y="435"/>
                </a:lnTo>
                <a:lnTo>
                  <a:pt x="146" y="437"/>
                </a:lnTo>
                <a:lnTo>
                  <a:pt x="140" y="438"/>
                </a:lnTo>
                <a:lnTo>
                  <a:pt x="137" y="438"/>
                </a:lnTo>
                <a:lnTo>
                  <a:pt x="133" y="439"/>
                </a:lnTo>
                <a:lnTo>
                  <a:pt x="130" y="440"/>
                </a:lnTo>
                <a:lnTo>
                  <a:pt x="128" y="442"/>
                </a:lnTo>
                <a:lnTo>
                  <a:pt x="123" y="449"/>
                </a:lnTo>
                <a:lnTo>
                  <a:pt x="119" y="456"/>
                </a:lnTo>
                <a:lnTo>
                  <a:pt x="115" y="459"/>
                </a:lnTo>
                <a:lnTo>
                  <a:pt x="114" y="462"/>
                </a:lnTo>
                <a:lnTo>
                  <a:pt x="114" y="465"/>
                </a:lnTo>
                <a:lnTo>
                  <a:pt x="115" y="469"/>
                </a:lnTo>
                <a:lnTo>
                  <a:pt x="119" y="473"/>
                </a:lnTo>
                <a:lnTo>
                  <a:pt x="122" y="476"/>
                </a:lnTo>
                <a:lnTo>
                  <a:pt x="123" y="477"/>
                </a:lnTo>
                <a:lnTo>
                  <a:pt x="124" y="479"/>
                </a:lnTo>
                <a:lnTo>
                  <a:pt x="126" y="481"/>
                </a:lnTo>
                <a:lnTo>
                  <a:pt x="126" y="483"/>
                </a:lnTo>
                <a:lnTo>
                  <a:pt x="127" y="485"/>
                </a:lnTo>
                <a:lnTo>
                  <a:pt x="128" y="488"/>
                </a:lnTo>
                <a:lnTo>
                  <a:pt x="130" y="489"/>
                </a:lnTo>
                <a:lnTo>
                  <a:pt x="133" y="490"/>
                </a:lnTo>
                <a:lnTo>
                  <a:pt x="139" y="493"/>
                </a:lnTo>
                <a:lnTo>
                  <a:pt x="146" y="498"/>
                </a:lnTo>
                <a:lnTo>
                  <a:pt x="152" y="502"/>
                </a:lnTo>
                <a:lnTo>
                  <a:pt x="157" y="508"/>
                </a:lnTo>
                <a:lnTo>
                  <a:pt x="160" y="512"/>
                </a:lnTo>
                <a:lnTo>
                  <a:pt x="161" y="516"/>
                </a:lnTo>
                <a:lnTo>
                  <a:pt x="162" y="517"/>
                </a:lnTo>
                <a:lnTo>
                  <a:pt x="162" y="520"/>
                </a:lnTo>
                <a:lnTo>
                  <a:pt x="161" y="521"/>
                </a:lnTo>
                <a:lnTo>
                  <a:pt x="160" y="522"/>
                </a:lnTo>
                <a:lnTo>
                  <a:pt x="157" y="522"/>
                </a:lnTo>
                <a:lnTo>
                  <a:pt x="156" y="522"/>
                </a:lnTo>
                <a:lnTo>
                  <a:pt x="155" y="521"/>
                </a:lnTo>
                <a:lnTo>
                  <a:pt x="154" y="520"/>
                </a:lnTo>
                <a:lnTo>
                  <a:pt x="153" y="517"/>
                </a:lnTo>
                <a:lnTo>
                  <a:pt x="152" y="514"/>
                </a:lnTo>
                <a:lnTo>
                  <a:pt x="149" y="512"/>
                </a:lnTo>
                <a:lnTo>
                  <a:pt x="146" y="509"/>
                </a:lnTo>
                <a:lnTo>
                  <a:pt x="143" y="508"/>
                </a:lnTo>
                <a:lnTo>
                  <a:pt x="138" y="508"/>
                </a:lnTo>
                <a:lnTo>
                  <a:pt x="136" y="509"/>
                </a:lnTo>
                <a:lnTo>
                  <a:pt x="135" y="512"/>
                </a:lnTo>
                <a:lnTo>
                  <a:pt x="135" y="513"/>
                </a:lnTo>
                <a:lnTo>
                  <a:pt x="136" y="515"/>
                </a:lnTo>
                <a:lnTo>
                  <a:pt x="138" y="520"/>
                </a:lnTo>
                <a:lnTo>
                  <a:pt x="140" y="523"/>
                </a:lnTo>
                <a:lnTo>
                  <a:pt x="141" y="526"/>
                </a:lnTo>
                <a:lnTo>
                  <a:pt x="139" y="530"/>
                </a:lnTo>
                <a:lnTo>
                  <a:pt x="138" y="533"/>
                </a:lnTo>
                <a:lnTo>
                  <a:pt x="136" y="537"/>
                </a:lnTo>
                <a:lnTo>
                  <a:pt x="132" y="545"/>
                </a:lnTo>
                <a:lnTo>
                  <a:pt x="130" y="552"/>
                </a:lnTo>
                <a:lnTo>
                  <a:pt x="130" y="557"/>
                </a:lnTo>
                <a:lnTo>
                  <a:pt x="129" y="560"/>
                </a:lnTo>
                <a:lnTo>
                  <a:pt x="129" y="563"/>
                </a:lnTo>
                <a:lnTo>
                  <a:pt x="130" y="567"/>
                </a:lnTo>
                <a:lnTo>
                  <a:pt x="137" y="575"/>
                </a:lnTo>
                <a:lnTo>
                  <a:pt x="146" y="582"/>
                </a:lnTo>
                <a:lnTo>
                  <a:pt x="162" y="593"/>
                </a:lnTo>
                <a:lnTo>
                  <a:pt x="179" y="604"/>
                </a:lnTo>
                <a:lnTo>
                  <a:pt x="188" y="608"/>
                </a:lnTo>
                <a:lnTo>
                  <a:pt x="196" y="613"/>
                </a:lnTo>
                <a:lnTo>
                  <a:pt x="205" y="616"/>
                </a:lnTo>
                <a:lnTo>
                  <a:pt x="214" y="618"/>
                </a:lnTo>
                <a:lnTo>
                  <a:pt x="221" y="620"/>
                </a:lnTo>
                <a:lnTo>
                  <a:pt x="228" y="621"/>
                </a:lnTo>
                <a:lnTo>
                  <a:pt x="231" y="622"/>
                </a:lnTo>
                <a:lnTo>
                  <a:pt x="232" y="624"/>
                </a:lnTo>
                <a:lnTo>
                  <a:pt x="235" y="628"/>
                </a:lnTo>
                <a:lnTo>
                  <a:pt x="236" y="630"/>
                </a:lnTo>
                <a:lnTo>
                  <a:pt x="238" y="633"/>
                </a:lnTo>
                <a:lnTo>
                  <a:pt x="242" y="635"/>
                </a:lnTo>
                <a:lnTo>
                  <a:pt x="245" y="638"/>
                </a:lnTo>
                <a:lnTo>
                  <a:pt x="248" y="639"/>
                </a:lnTo>
                <a:lnTo>
                  <a:pt x="259" y="643"/>
                </a:lnTo>
                <a:lnTo>
                  <a:pt x="268" y="649"/>
                </a:lnTo>
                <a:lnTo>
                  <a:pt x="277" y="653"/>
                </a:lnTo>
                <a:lnTo>
                  <a:pt x="287" y="657"/>
                </a:lnTo>
                <a:lnTo>
                  <a:pt x="295" y="660"/>
                </a:lnTo>
                <a:lnTo>
                  <a:pt x="303" y="666"/>
                </a:lnTo>
                <a:lnTo>
                  <a:pt x="312" y="673"/>
                </a:lnTo>
                <a:lnTo>
                  <a:pt x="321" y="678"/>
                </a:lnTo>
                <a:lnTo>
                  <a:pt x="330" y="682"/>
                </a:lnTo>
                <a:lnTo>
                  <a:pt x="341" y="686"/>
                </a:lnTo>
                <a:lnTo>
                  <a:pt x="351" y="690"/>
                </a:lnTo>
                <a:lnTo>
                  <a:pt x="361" y="693"/>
                </a:lnTo>
                <a:lnTo>
                  <a:pt x="372" y="697"/>
                </a:lnTo>
                <a:lnTo>
                  <a:pt x="383" y="699"/>
                </a:lnTo>
                <a:lnTo>
                  <a:pt x="393" y="704"/>
                </a:lnTo>
                <a:lnTo>
                  <a:pt x="402" y="708"/>
                </a:lnTo>
                <a:lnTo>
                  <a:pt x="411" y="713"/>
                </a:lnTo>
                <a:lnTo>
                  <a:pt x="421" y="715"/>
                </a:lnTo>
                <a:lnTo>
                  <a:pt x="433" y="718"/>
                </a:lnTo>
                <a:lnTo>
                  <a:pt x="444" y="722"/>
                </a:lnTo>
                <a:lnTo>
                  <a:pt x="456" y="725"/>
                </a:lnTo>
                <a:lnTo>
                  <a:pt x="466" y="729"/>
                </a:lnTo>
                <a:lnTo>
                  <a:pt x="489" y="737"/>
                </a:lnTo>
                <a:lnTo>
                  <a:pt x="511" y="743"/>
                </a:lnTo>
                <a:lnTo>
                  <a:pt x="533" y="749"/>
                </a:lnTo>
                <a:lnTo>
                  <a:pt x="556" y="756"/>
                </a:lnTo>
                <a:lnTo>
                  <a:pt x="567" y="758"/>
                </a:lnTo>
                <a:lnTo>
                  <a:pt x="577" y="762"/>
                </a:lnTo>
                <a:lnTo>
                  <a:pt x="589" y="764"/>
                </a:lnTo>
                <a:lnTo>
                  <a:pt x="600" y="766"/>
                </a:lnTo>
                <a:lnTo>
                  <a:pt x="610" y="767"/>
                </a:lnTo>
                <a:lnTo>
                  <a:pt x="622" y="770"/>
                </a:lnTo>
                <a:lnTo>
                  <a:pt x="632" y="771"/>
                </a:lnTo>
                <a:lnTo>
                  <a:pt x="643" y="774"/>
                </a:lnTo>
                <a:lnTo>
                  <a:pt x="654" y="776"/>
                </a:lnTo>
                <a:lnTo>
                  <a:pt x="665" y="779"/>
                </a:lnTo>
                <a:lnTo>
                  <a:pt x="675" y="782"/>
                </a:lnTo>
                <a:lnTo>
                  <a:pt x="685" y="787"/>
                </a:lnTo>
                <a:lnTo>
                  <a:pt x="682" y="788"/>
                </a:lnTo>
                <a:lnTo>
                  <a:pt x="681" y="789"/>
                </a:lnTo>
                <a:lnTo>
                  <a:pt x="679" y="789"/>
                </a:lnTo>
                <a:lnTo>
                  <a:pt x="675" y="788"/>
                </a:lnTo>
                <a:lnTo>
                  <a:pt x="671" y="787"/>
                </a:lnTo>
                <a:lnTo>
                  <a:pt x="666" y="787"/>
                </a:lnTo>
                <a:lnTo>
                  <a:pt x="656" y="786"/>
                </a:lnTo>
                <a:lnTo>
                  <a:pt x="646" y="784"/>
                </a:lnTo>
                <a:lnTo>
                  <a:pt x="637" y="783"/>
                </a:lnTo>
                <a:lnTo>
                  <a:pt x="626" y="781"/>
                </a:lnTo>
                <a:lnTo>
                  <a:pt x="617" y="779"/>
                </a:lnTo>
                <a:lnTo>
                  <a:pt x="607" y="776"/>
                </a:lnTo>
                <a:lnTo>
                  <a:pt x="599" y="774"/>
                </a:lnTo>
                <a:lnTo>
                  <a:pt x="590" y="771"/>
                </a:lnTo>
                <a:lnTo>
                  <a:pt x="581" y="769"/>
                </a:lnTo>
                <a:lnTo>
                  <a:pt x="572" y="765"/>
                </a:lnTo>
                <a:lnTo>
                  <a:pt x="561" y="764"/>
                </a:lnTo>
                <a:lnTo>
                  <a:pt x="552" y="764"/>
                </a:lnTo>
                <a:lnTo>
                  <a:pt x="549" y="765"/>
                </a:lnTo>
                <a:lnTo>
                  <a:pt x="547" y="767"/>
                </a:lnTo>
                <a:lnTo>
                  <a:pt x="548" y="770"/>
                </a:lnTo>
                <a:lnTo>
                  <a:pt x="547" y="773"/>
                </a:lnTo>
                <a:lnTo>
                  <a:pt x="541" y="770"/>
                </a:lnTo>
                <a:lnTo>
                  <a:pt x="535" y="769"/>
                </a:lnTo>
                <a:lnTo>
                  <a:pt x="528" y="764"/>
                </a:lnTo>
                <a:lnTo>
                  <a:pt x="523" y="757"/>
                </a:lnTo>
                <a:lnTo>
                  <a:pt x="517" y="753"/>
                </a:lnTo>
                <a:lnTo>
                  <a:pt x="510" y="749"/>
                </a:lnTo>
                <a:lnTo>
                  <a:pt x="502" y="746"/>
                </a:lnTo>
                <a:lnTo>
                  <a:pt x="494" y="745"/>
                </a:lnTo>
                <a:lnTo>
                  <a:pt x="486" y="742"/>
                </a:lnTo>
                <a:lnTo>
                  <a:pt x="479" y="741"/>
                </a:lnTo>
                <a:lnTo>
                  <a:pt x="476" y="740"/>
                </a:lnTo>
                <a:lnTo>
                  <a:pt x="473" y="741"/>
                </a:lnTo>
                <a:lnTo>
                  <a:pt x="473" y="743"/>
                </a:lnTo>
                <a:lnTo>
                  <a:pt x="473" y="747"/>
                </a:lnTo>
                <a:lnTo>
                  <a:pt x="470" y="748"/>
                </a:lnTo>
                <a:lnTo>
                  <a:pt x="467" y="748"/>
                </a:lnTo>
                <a:lnTo>
                  <a:pt x="462" y="748"/>
                </a:lnTo>
                <a:lnTo>
                  <a:pt x="458" y="747"/>
                </a:lnTo>
                <a:lnTo>
                  <a:pt x="450" y="743"/>
                </a:lnTo>
                <a:lnTo>
                  <a:pt x="444" y="740"/>
                </a:lnTo>
                <a:lnTo>
                  <a:pt x="436" y="736"/>
                </a:lnTo>
                <a:lnTo>
                  <a:pt x="429" y="731"/>
                </a:lnTo>
                <a:lnTo>
                  <a:pt x="421" y="728"/>
                </a:lnTo>
                <a:lnTo>
                  <a:pt x="412" y="725"/>
                </a:lnTo>
                <a:lnTo>
                  <a:pt x="396" y="718"/>
                </a:lnTo>
                <a:lnTo>
                  <a:pt x="378" y="714"/>
                </a:lnTo>
                <a:lnTo>
                  <a:pt x="370" y="713"/>
                </a:lnTo>
                <a:lnTo>
                  <a:pt x="362" y="711"/>
                </a:lnTo>
                <a:lnTo>
                  <a:pt x="355" y="706"/>
                </a:lnTo>
                <a:lnTo>
                  <a:pt x="349" y="700"/>
                </a:lnTo>
                <a:lnTo>
                  <a:pt x="341" y="695"/>
                </a:lnTo>
                <a:lnTo>
                  <a:pt x="333" y="690"/>
                </a:lnTo>
                <a:lnTo>
                  <a:pt x="325" y="688"/>
                </a:lnTo>
                <a:lnTo>
                  <a:pt x="316" y="684"/>
                </a:lnTo>
                <a:lnTo>
                  <a:pt x="305" y="682"/>
                </a:lnTo>
                <a:lnTo>
                  <a:pt x="296" y="678"/>
                </a:lnTo>
                <a:lnTo>
                  <a:pt x="294" y="676"/>
                </a:lnTo>
                <a:lnTo>
                  <a:pt x="293" y="675"/>
                </a:lnTo>
                <a:lnTo>
                  <a:pt x="293" y="673"/>
                </a:lnTo>
                <a:lnTo>
                  <a:pt x="293" y="671"/>
                </a:lnTo>
                <a:lnTo>
                  <a:pt x="291" y="668"/>
                </a:lnTo>
                <a:lnTo>
                  <a:pt x="288" y="666"/>
                </a:lnTo>
                <a:lnTo>
                  <a:pt x="281" y="662"/>
                </a:lnTo>
                <a:lnTo>
                  <a:pt x="273" y="657"/>
                </a:lnTo>
                <a:lnTo>
                  <a:pt x="269" y="655"/>
                </a:lnTo>
                <a:lnTo>
                  <a:pt x="264" y="654"/>
                </a:lnTo>
                <a:lnTo>
                  <a:pt x="260" y="654"/>
                </a:lnTo>
                <a:lnTo>
                  <a:pt x="255" y="654"/>
                </a:lnTo>
                <a:lnTo>
                  <a:pt x="260" y="657"/>
                </a:lnTo>
                <a:lnTo>
                  <a:pt x="264" y="659"/>
                </a:lnTo>
                <a:lnTo>
                  <a:pt x="269" y="662"/>
                </a:lnTo>
                <a:lnTo>
                  <a:pt x="275" y="664"/>
                </a:lnTo>
                <a:lnTo>
                  <a:pt x="277" y="665"/>
                </a:lnTo>
                <a:lnTo>
                  <a:pt x="278" y="667"/>
                </a:lnTo>
                <a:lnTo>
                  <a:pt x="278" y="670"/>
                </a:lnTo>
                <a:lnTo>
                  <a:pt x="277" y="670"/>
                </a:lnTo>
                <a:lnTo>
                  <a:pt x="276" y="671"/>
                </a:lnTo>
                <a:lnTo>
                  <a:pt x="275" y="671"/>
                </a:lnTo>
                <a:lnTo>
                  <a:pt x="271" y="670"/>
                </a:lnTo>
                <a:lnTo>
                  <a:pt x="269" y="668"/>
                </a:lnTo>
                <a:lnTo>
                  <a:pt x="264" y="665"/>
                </a:lnTo>
                <a:lnTo>
                  <a:pt x="260" y="662"/>
                </a:lnTo>
                <a:lnTo>
                  <a:pt x="254" y="660"/>
                </a:lnTo>
                <a:lnTo>
                  <a:pt x="248" y="659"/>
                </a:lnTo>
                <a:lnTo>
                  <a:pt x="243" y="660"/>
                </a:lnTo>
                <a:lnTo>
                  <a:pt x="239" y="664"/>
                </a:lnTo>
                <a:lnTo>
                  <a:pt x="235" y="667"/>
                </a:lnTo>
                <a:lnTo>
                  <a:pt x="231" y="671"/>
                </a:lnTo>
                <a:lnTo>
                  <a:pt x="228" y="673"/>
                </a:lnTo>
                <a:lnTo>
                  <a:pt x="222" y="674"/>
                </a:lnTo>
                <a:lnTo>
                  <a:pt x="218" y="674"/>
                </a:lnTo>
                <a:lnTo>
                  <a:pt x="212" y="674"/>
                </a:lnTo>
                <a:lnTo>
                  <a:pt x="207" y="674"/>
                </a:lnTo>
                <a:lnTo>
                  <a:pt x="203" y="675"/>
                </a:lnTo>
                <a:lnTo>
                  <a:pt x="202" y="676"/>
                </a:lnTo>
                <a:lnTo>
                  <a:pt x="201" y="679"/>
                </a:lnTo>
                <a:lnTo>
                  <a:pt x="199" y="681"/>
                </a:lnTo>
                <a:lnTo>
                  <a:pt x="199" y="684"/>
                </a:lnTo>
                <a:lnTo>
                  <a:pt x="205" y="692"/>
                </a:lnTo>
                <a:lnTo>
                  <a:pt x="211" y="699"/>
                </a:lnTo>
                <a:lnTo>
                  <a:pt x="211" y="706"/>
                </a:lnTo>
                <a:lnTo>
                  <a:pt x="211" y="713"/>
                </a:lnTo>
                <a:lnTo>
                  <a:pt x="210" y="718"/>
                </a:lnTo>
                <a:lnTo>
                  <a:pt x="210" y="724"/>
                </a:lnTo>
                <a:lnTo>
                  <a:pt x="219" y="729"/>
                </a:lnTo>
                <a:lnTo>
                  <a:pt x="229" y="731"/>
                </a:lnTo>
                <a:lnTo>
                  <a:pt x="242" y="738"/>
                </a:lnTo>
                <a:lnTo>
                  <a:pt x="254" y="745"/>
                </a:lnTo>
                <a:lnTo>
                  <a:pt x="268" y="750"/>
                </a:lnTo>
                <a:lnTo>
                  <a:pt x="281" y="755"/>
                </a:lnTo>
                <a:lnTo>
                  <a:pt x="295" y="759"/>
                </a:lnTo>
                <a:lnTo>
                  <a:pt x="308" y="765"/>
                </a:lnTo>
                <a:lnTo>
                  <a:pt x="319" y="770"/>
                </a:lnTo>
                <a:lnTo>
                  <a:pt x="329" y="775"/>
                </a:lnTo>
                <a:lnTo>
                  <a:pt x="335" y="778"/>
                </a:lnTo>
                <a:lnTo>
                  <a:pt x="342" y="779"/>
                </a:lnTo>
                <a:lnTo>
                  <a:pt x="350" y="782"/>
                </a:lnTo>
                <a:lnTo>
                  <a:pt x="358" y="786"/>
                </a:lnTo>
                <a:lnTo>
                  <a:pt x="371" y="791"/>
                </a:lnTo>
                <a:lnTo>
                  <a:pt x="384" y="796"/>
                </a:lnTo>
                <a:lnTo>
                  <a:pt x="398" y="801"/>
                </a:lnTo>
                <a:lnTo>
                  <a:pt x="411" y="806"/>
                </a:lnTo>
                <a:lnTo>
                  <a:pt x="423" y="809"/>
                </a:lnTo>
                <a:lnTo>
                  <a:pt x="433" y="815"/>
                </a:lnTo>
                <a:lnTo>
                  <a:pt x="433" y="815"/>
                </a:lnTo>
                <a:lnTo>
                  <a:pt x="434" y="816"/>
                </a:lnTo>
                <a:lnTo>
                  <a:pt x="433" y="816"/>
                </a:lnTo>
                <a:lnTo>
                  <a:pt x="434" y="816"/>
                </a:lnTo>
                <a:lnTo>
                  <a:pt x="436" y="816"/>
                </a:lnTo>
                <a:lnTo>
                  <a:pt x="437" y="817"/>
                </a:lnTo>
                <a:lnTo>
                  <a:pt x="442" y="817"/>
                </a:lnTo>
                <a:lnTo>
                  <a:pt x="445" y="819"/>
                </a:lnTo>
                <a:lnTo>
                  <a:pt x="452" y="820"/>
                </a:lnTo>
                <a:lnTo>
                  <a:pt x="459" y="822"/>
                </a:lnTo>
                <a:lnTo>
                  <a:pt x="474" y="826"/>
                </a:lnTo>
                <a:lnTo>
                  <a:pt x="487" y="831"/>
                </a:lnTo>
                <a:lnTo>
                  <a:pt x="501" y="836"/>
                </a:lnTo>
                <a:lnTo>
                  <a:pt x="516" y="839"/>
                </a:lnTo>
                <a:lnTo>
                  <a:pt x="530" y="842"/>
                </a:lnTo>
                <a:lnTo>
                  <a:pt x="544" y="845"/>
                </a:lnTo>
                <a:lnTo>
                  <a:pt x="559" y="847"/>
                </a:lnTo>
                <a:lnTo>
                  <a:pt x="574" y="850"/>
                </a:lnTo>
                <a:lnTo>
                  <a:pt x="589" y="854"/>
                </a:lnTo>
                <a:lnTo>
                  <a:pt x="605" y="857"/>
                </a:lnTo>
                <a:lnTo>
                  <a:pt x="619" y="861"/>
                </a:lnTo>
                <a:lnTo>
                  <a:pt x="635" y="863"/>
                </a:lnTo>
                <a:lnTo>
                  <a:pt x="651" y="866"/>
                </a:lnTo>
                <a:lnTo>
                  <a:pt x="666" y="870"/>
                </a:lnTo>
                <a:lnTo>
                  <a:pt x="681" y="872"/>
                </a:lnTo>
                <a:lnTo>
                  <a:pt x="696" y="875"/>
                </a:lnTo>
                <a:lnTo>
                  <a:pt x="711" y="878"/>
                </a:lnTo>
                <a:lnTo>
                  <a:pt x="725" y="880"/>
                </a:lnTo>
                <a:lnTo>
                  <a:pt x="741" y="883"/>
                </a:lnTo>
                <a:lnTo>
                  <a:pt x="756" y="886"/>
                </a:lnTo>
                <a:lnTo>
                  <a:pt x="787" y="891"/>
                </a:lnTo>
                <a:lnTo>
                  <a:pt x="817" y="897"/>
                </a:lnTo>
                <a:lnTo>
                  <a:pt x="849" y="904"/>
                </a:lnTo>
                <a:lnTo>
                  <a:pt x="880" y="909"/>
                </a:lnTo>
                <a:lnTo>
                  <a:pt x="896" y="913"/>
                </a:lnTo>
                <a:lnTo>
                  <a:pt x="913" y="916"/>
                </a:lnTo>
                <a:lnTo>
                  <a:pt x="929" y="917"/>
                </a:lnTo>
                <a:lnTo>
                  <a:pt x="946" y="920"/>
                </a:lnTo>
                <a:lnTo>
                  <a:pt x="963" y="922"/>
                </a:lnTo>
                <a:lnTo>
                  <a:pt x="980" y="925"/>
                </a:lnTo>
                <a:lnTo>
                  <a:pt x="997" y="928"/>
                </a:lnTo>
                <a:lnTo>
                  <a:pt x="1014" y="931"/>
                </a:lnTo>
                <a:lnTo>
                  <a:pt x="1031" y="935"/>
                </a:lnTo>
                <a:lnTo>
                  <a:pt x="1049" y="937"/>
                </a:lnTo>
                <a:lnTo>
                  <a:pt x="1064" y="939"/>
                </a:lnTo>
                <a:lnTo>
                  <a:pt x="1082" y="941"/>
                </a:lnTo>
                <a:lnTo>
                  <a:pt x="1100" y="944"/>
                </a:lnTo>
                <a:lnTo>
                  <a:pt x="1117" y="945"/>
                </a:lnTo>
                <a:lnTo>
                  <a:pt x="1135" y="948"/>
                </a:lnTo>
                <a:lnTo>
                  <a:pt x="1152" y="952"/>
                </a:lnTo>
                <a:lnTo>
                  <a:pt x="1149" y="954"/>
                </a:lnTo>
                <a:lnTo>
                  <a:pt x="1145" y="955"/>
                </a:lnTo>
                <a:lnTo>
                  <a:pt x="1142" y="956"/>
                </a:lnTo>
                <a:lnTo>
                  <a:pt x="1138" y="956"/>
                </a:lnTo>
                <a:lnTo>
                  <a:pt x="1132" y="955"/>
                </a:lnTo>
                <a:lnTo>
                  <a:pt x="1125" y="953"/>
                </a:lnTo>
                <a:lnTo>
                  <a:pt x="1116" y="952"/>
                </a:lnTo>
                <a:lnTo>
                  <a:pt x="1108" y="950"/>
                </a:lnTo>
                <a:lnTo>
                  <a:pt x="1099" y="949"/>
                </a:lnTo>
                <a:lnTo>
                  <a:pt x="1089" y="947"/>
                </a:lnTo>
                <a:lnTo>
                  <a:pt x="1077" y="948"/>
                </a:lnTo>
                <a:lnTo>
                  <a:pt x="1064" y="947"/>
                </a:lnTo>
                <a:lnTo>
                  <a:pt x="1049" y="942"/>
                </a:lnTo>
                <a:lnTo>
                  <a:pt x="1031" y="940"/>
                </a:lnTo>
                <a:lnTo>
                  <a:pt x="1016" y="941"/>
                </a:lnTo>
                <a:lnTo>
                  <a:pt x="1000" y="940"/>
                </a:lnTo>
                <a:lnTo>
                  <a:pt x="993" y="938"/>
                </a:lnTo>
                <a:lnTo>
                  <a:pt x="987" y="936"/>
                </a:lnTo>
                <a:lnTo>
                  <a:pt x="979" y="935"/>
                </a:lnTo>
                <a:lnTo>
                  <a:pt x="971" y="933"/>
                </a:lnTo>
                <a:lnTo>
                  <a:pt x="955" y="932"/>
                </a:lnTo>
                <a:lnTo>
                  <a:pt x="938" y="930"/>
                </a:lnTo>
                <a:lnTo>
                  <a:pt x="922" y="925"/>
                </a:lnTo>
                <a:lnTo>
                  <a:pt x="906" y="922"/>
                </a:lnTo>
                <a:lnTo>
                  <a:pt x="890" y="920"/>
                </a:lnTo>
                <a:lnTo>
                  <a:pt x="876" y="919"/>
                </a:lnTo>
                <a:lnTo>
                  <a:pt x="866" y="916"/>
                </a:lnTo>
                <a:lnTo>
                  <a:pt x="856" y="915"/>
                </a:lnTo>
                <a:lnTo>
                  <a:pt x="847" y="914"/>
                </a:lnTo>
                <a:lnTo>
                  <a:pt x="838" y="912"/>
                </a:lnTo>
                <a:lnTo>
                  <a:pt x="821" y="909"/>
                </a:lnTo>
                <a:lnTo>
                  <a:pt x="804" y="907"/>
                </a:lnTo>
                <a:lnTo>
                  <a:pt x="787" y="904"/>
                </a:lnTo>
                <a:lnTo>
                  <a:pt x="770" y="900"/>
                </a:lnTo>
                <a:lnTo>
                  <a:pt x="754" y="897"/>
                </a:lnTo>
                <a:lnTo>
                  <a:pt x="737" y="895"/>
                </a:lnTo>
                <a:lnTo>
                  <a:pt x="730" y="894"/>
                </a:lnTo>
                <a:lnTo>
                  <a:pt x="722" y="894"/>
                </a:lnTo>
                <a:lnTo>
                  <a:pt x="717" y="892"/>
                </a:lnTo>
                <a:lnTo>
                  <a:pt x="713" y="892"/>
                </a:lnTo>
                <a:lnTo>
                  <a:pt x="709" y="890"/>
                </a:lnTo>
                <a:lnTo>
                  <a:pt x="706" y="888"/>
                </a:lnTo>
                <a:lnTo>
                  <a:pt x="693" y="886"/>
                </a:lnTo>
                <a:lnTo>
                  <a:pt x="680" y="884"/>
                </a:lnTo>
                <a:lnTo>
                  <a:pt x="673" y="882"/>
                </a:lnTo>
                <a:lnTo>
                  <a:pt x="666" y="881"/>
                </a:lnTo>
                <a:lnTo>
                  <a:pt x="655" y="880"/>
                </a:lnTo>
                <a:lnTo>
                  <a:pt x="646" y="878"/>
                </a:lnTo>
                <a:lnTo>
                  <a:pt x="641" y="875"/>
                </a:lnTo>
                <a:lnTo>
                  <a:pt x="635" y="874"/>
                </a:lnTo>
                <a:lnTo>
                  <a:pt x="629" y="873"/>
                </a:lnTo>
                <a:lnTo>
                  <a:pt x="622" y="872"/>
                </a:lnTo>
                <a:lnTo>
                  <a:pt x="613" y="870"/>
                </a:lnTo>
                <a:lnTo>
                  <a:pt x="604" y="867"/>
                </a:lnTo>
                <a:lnTo>
                  <a:pt x="596" y="865"/>
                </a:lnTo>
                <a:lnTo>
                  <a:pt x="586" y="864"/>
                </a:lnTo>
                <a:lnTo>
                  <a:pt x="572" y="859"/>
                </a:lnTo>
                <a:lnTo>
                  <a:pt x="556" y="854"/>
                </a:lnTo>
                <a:lnTo>
                  <a:pt x="540" y="849"/>
                </a:lnTo>
                <a:lnTo>
                  <a:pt x="525" y="846"/>
                </a:lnTo>
                <a:lnTo>
                  <a:pt x="509" y="842"/>
                </a:lnTo>
                <a:lnTo>
                  <a:pt x="493" y="838"/>
                </a:lnTo>
                <a:lnTo>
                  <a:pt x="478" y="832"/>
                </a:lnTo>
                <a:lnTo>
                  <a:pt x="462" y="829"/>
                </a:lnTo>
                <a:lnTo>
                  <a:pt x="456" y="826"/>
                </a:lnTo>
                <a:lnTo>
                  <a:pt x="449" y="825"/>
                </a:lnTo>
                <a:lnTo>
                  <a:pt x="441" y="823"/>
                </a:lnTo>
                <a:lnTo>
                  <a:pt x="435" y="820"/>
                </a:lnTo>
                <a:lnTo>
                  <a:pt x="435" y="820"/>
                </a:lnTo>
                <a:lnTo>
                  <a:pt x="434" y="819"/>
                </a:lnTo>
                <a:lnTo>
                  <a:pt x="434" y="817"/>
                </a:lnTo>
                <a:lnTo>
                  <a:pt x="433" y="817"/>
                </a:lnTo>
                <a:lnTo>
                  <a:pt x="433" y="816"/>
                </a:lnTo>
                <a:lnTo>
                  <a:pt x="432" y="817"/>
                </a:lnTo>
                <a:lnTo>
                  <a:pt x="431" y="817"/>
                </a:lnTo>
                <a:lnTo>
                  <a:pt x="428" y="819"/>
                </a:lnTo>
                <a:lnTo>
                  <a:pt x="417" y="815"/>
                </a:lnTo>
                <a:lnTo>
                  <a:pt x="407" y="812"/>
                </a:lnTo>
                <a:lnTo>
                  <a:pt x="391" y="807"/>
                </a:lnTo>
                <a:lnTo>
                  <a:pt x="374" y="803"/>
                </a:lnTo>
                <a:lnTo>
                  <a:pt x="357" y="797"/>
                </a:lnTo>
                <a:lnTo>
                  <a:pt x="341" y="790"/>
                </a:lnTo>
                <a:lnTo>
                  <a:pt x="337" y="788"/>
                </a:lnTo>
                <a:lnTo>
                  <a:pt x="333" y="788"/>
                </a:lnTo>
                <a:lnTo>
                  <a:pt x="330" y="790"/>
                </a:lnTo>
                <a:lnTo>
                  <a:pt x="332" y="792"/>
                </a:lnTo>
                <a:lnTo>
                  <a:pt x="333" y="795"/>
                </a:lnTo>
                <a:lnTo>
                  <a:pt x="335" y="796"/>
                </a:lnTo>
                <a:lnTo>
                  <a:pt x="349" y="803"/>
                </a:lnTo>
                <a:lnTo>
                  <a:pt x="362" y="807"/>
                </a:lnTo>
                <a:lnTo>
                  <a:pt x="378" y="813"/>
                </a:lnTo>
                <a:lnTo>
                  <a:pt x="394" y="820"/>
                </a:lnTo>
                <a:lnTo>
                  <a:pt x="410" y="825"/>
                </a:lnTo>
                <a:lnTo>
                  <a:pt x="427" y="831"/>
                </a:lnTo>
                <a:lnTo>
                  <a:pt x="443" y="836"/>
                </a:lnTo>
                <a:lnTo>
                  <a:pt x="460" y="840"/>
                </a:lnTo>
                <a:lnTo>
                  <a:pt x="477" y="844"/>
                </a:lnTo>
                <a:lnTo>
                  <a:pt x="495" y="847"/>
                </a:lnTo>
                <a:lnTo>
                  <a:pt x="505" y="849"/>
                </a:lnTo>
                <a:lnTo>
                  <a:pt x="514" y="850"/>
                </a:lnTo>
                <a:lnTo>
                  <a:pt x="523" y="853"/>
                </a:lnTo>
                <a:lnTo>
                  <a:pt x="532" y="855"/>
                </a:lnTo>
                <a:lnTo>
                  <a:pt x="549" y="859"/>
                </a:lnTo>
                <a:lnTo>
                  <a:pt x="565" y="865"/>
                </a:lnTo>
                <a:lnTo>
                  <a:pt x="582" y="869"/>
                </a:lnTo>
                <a:lnTo>
                  <a:pt x="598" y="873"/>
                </a:lnTo>
                <a:lnTo>
                  <a:pt x="607" y="875"/>
                </a:lnTo>
                <a:lnTo>
                  <a:pt x="615" y="879"/>
                </a:lnTo>
                <a:lnTo>
                  <a:pt x="618" y="880"/>
                </a:lnTo>
                <a:lnTo>
                  <a:pt x="622" y="880"/>
                </a:lnTo>
                <a:lnTo>
                  <a:pt x="624" y="879"/>
                </a:lnTo>
                <a:lnTo>
                  <a:pt x="626" y="879"/>
                </a:lnTo>
                <a:lnTo>
                  <a:pt x="627" y="879"/>
                </a:lnTo>
                <a:lnTo>
                  <a:pt x="629" y="879"/>
                </a:lnTo>
                <a:lnTo>
                  <a:pt x="630" y="879"/>
                </a:lnTo>
                <a:lnTo>
                  <a:pt x="631" y="880"/>
                </a:lnTo>
                <a:lnTo>
                  <a:pt x="635" y="882"/>
                </a:lnTo>
                <a:lnTo>
                  <a:pt x="640" y="886"/>
                </a:lnTo>
                <a:lnTo>
                  <a:pt x="648" y="889"/>
                </a:lnTo>
                <a:lnTo>
                  <a:pt x="655" y="890"/>
                </a:lnTo>
                <a:lnTo>
                  <a:pt x="664" y="890"/>
                </a:lnTo>
                <a:lnTo>
                  <a:pt x="673" y="891"/>
                </a:lnTo>
                <a:lnTo>
                  <a:pt x="682" y="894"/>
                </a:lnTo>
                <a:lnTo>
                  <a:pt x="692" y="896"/>
                </a:lnTo>
                <a:lnTo>
                  <a:pt x="700" y="898"/>
                </a:lnTo>
                <a:lnTo>
                  <a:pt x="709" y="898"/>
                </a:lnTo>
                <a:lnTo>
                  <a:pt x="718" y="899"/>
                </a:lnTo>
                <a:lnTo>
                  <a:pt x="728" y="900"/>
                </a:lnTo>
                <a:lnTo>
                  <a:pt x="737" y="903"/>
                </a:lnTo>
                <a:lnTo>
                  <a:pt x="746" y="905"/>
                </a:lnTo>
                <a:lnTo>
                  <a:pt x="750" y="906"/>
                </a:lnTo>
                <a:lnTo>
                  <a:pt x="755" y="906"/>
                </a:lnTo>
                <a:lnTo>
                  <a:pt x="759" y="906"/>
                </a:lnTo>
                <a:lnTo>
                  <a:pt x="765" y="906"/>
                </a:lnTo>
                <a:lnTo>
                  <a:pt x="759" y="906"/>
                </a:lnTo>
                <a:lnTo>
                  <a:pt x="755" y="906"/>
                </a:lnTo>
                <a:lnTo>
                  <a:pt x="756" y="913"/>
                </a:lnTo>
                <a:lnTo>
                  <a:pt x="756" y="919"/>
                </a:lnTo>
                <a:lnTo>
                  <a:pt x="756" y="920"/>
                </a:lnTo>
                <a:lnTo>
                  <a:pt x="755" y="921"/>
                </a:lnTo>
                <a:lnTo>
                  <a:pt x="755" y="922"/>
                </a:lnTo>
                <a:lnTo>
                  <a:pt x="753" y="921"/>
                </a:lnTo>
                <a:lnTo>
                  <a:pt x="751" y="921"/>
                </a:lnTo>
                <a:lnTo>
                  <a:pt x="750" y="921"/>
                </a:lnTo>
                <a:lnTo>
                  <a:pt x="745" y="921"/>
                </a:lnTo>
                <a:lnTo>
                  <a:pt x="740" y="919"/>
                </a:lnTo>
                <a:lnTo>
                  <a:pt x="738" y="916"/>
                </a:lnTo>
                <a:lnTo>
                  <a:pt x="737" y="914"/>
                </a:lnTo>
                <a:lnTo>
                  <a:pt x="731" y="912"/>
                </a:lnTo>
                <a:lnTo>
                  <a:pt x="725" y="911"/>
                </a:lnTo>
                <a:lnTo>
                  <a:pt x="715" y="907"/>
                </a:lnTo>
                <a:lnTo>
                  <a:pt x="706" y="905"/>
                </a:lnTo>
                <a:lnTo>
                  <a:pt x="696" y="903"/>
                </a:lnTo>
                <a:lnTo>
                  <a:pt x="685" y="902"/>
                </a:lnTo>
                <a:lnTo>
                  <a:pt x="675" y="902"/>
                </a:lnTo>
                <a:lnTo>
                  <a:pt x="665" y="903"/>
                </a:lnTo>
                <a:lnTo>
                  <a:pt x="659" y="904"/>
                </a:lnTo>
                <a:lnTo>
                  <a:pt x="655" y="903"/>
                </a:lnTo>
                <a:lnTo>
                  <a:pt x="649" y="902"/>
                </a:lnTo>
                <a:lnTo>
                  <a:pt x="644" y="900"/>
                </a:lnTo>
                <a:lnTo>
                  <a:pt x="641" y="899"/>
                </a:lnTo>
                <a:lnTo>
                  <a:pt x="638" y="898"/>
                </a:lnTo>
                <a:lnTo>
                  <a:pt x="637" y="899"/>
                </a:lnTo>
                <a:lnTo>
                  <a:pt x="637" y="900"/>
                </a:lnTo>
                <a:lnTo>
                  <a:pt x="637" y="903"/>
                </a:lnTo>
                <a:lnTo>
                  <a:pt x="637" y="905"/>
                </a:lnTo>
                <a:lnTo>
                  <a:pt x="631" y="905"/>
                </a:lnTo>
                <a:lnTo>
                  <a:pt x="626" y="905"/>
                </a:lnTo>
                <a:lnTo>
                  <a:pt x="622" y="904"/>
                </a:lnTo>
                <a:lnTo>
                  <a:pt x="617" y="902"/>
                </a:lnTo>
                <a:lnTo>
                  <a:pt x="609" y="896"/>
                </a:lnTo>
                <a:lnTo>
                  <a:pt x="602" y="889"/>
                </a:lnTo>
                <a:lnTo>
                  <a:pt x="599" y="886"/>
                </a:lnTo>
                <a:lnTo>
                  <a:pt x="596" y="883"/>
                </a:lnTo>
                <a:lnTo>
                  <a:pt x="591" y="881"/>
                </a:lnTo>
                <a:lnTo>
                  <a:pt x="586" y="880"/>
                </a:lnTo>
                <a:lnTo>
                  <a:pt x="581" y="880"/>
                </a:lnTo>
                <a:lnTo>
                  <a:pt x="575" y="878"/>
                </a:lnTo>
                <a:lnTo>
                  <a:pt x="568" y="875"/>
                </a:lnTo>
                <a:lnTo>
                  <a:pt x="563" y="872"/>
                </a:lnTo>
                <a:lnTo>
                  <a:pt x="555" y="869"/>
                </a:lnTo>
                <a:lnTo>
                  <a:pt x="543" y="865"/>
                </a:lnTo>
                <a:lnTo>
                  <a:pt x="538" y="864"/>
                </a:lnTo>
                <a:lnTo>
                  <a:pt x="533" y="864"/>
                </a:lnTo>
                <a:lnTo>
                  <a:pt x="528" y="865"/>
                </a:lnTo>
                <a:lnTo>
                  <a:pt x="526" y="869"/>
                </a:lnTo>
                <a:lnTo>
                  <a:pt x="525" y="872"/>
                </a:lnTo>
                <a:lnTo>
                  <a:pt x="523" y="877"/>
                </a:lnTo>
                <a:lnTo>
                  <a:pt x="519" y="879"/>
                </a:lnTo>
                <a:lnTo>
                  <a:pt x="515" y="879"/>
                </a:lnTo>
                <a:lnTo>
                  <a:pt x="509" y="879"/>
                </a:lnTo>
                <a:lnTo>
                  <a:pt x="505" y="879"/>
                </a:lnTo>
                <a:lnTo>
                  <a:pt x="500" y="877"/>
                </a:lnTo>
                <a:lnTo>
                  <a:pt x="495" y="874"/>
                </a:lnTo>
                <a:lnTo>
                  <a:pt x="498" y="878"/>
                </a:lnTo>
                <a:lnTo>
                  <a:pt x="499" y="880"/>
                </a:lnTo>
                <a:lnTo>
                  <a:pt x="502" y="881"/>
                </a:lnTo>
                <a:lnTo>
                  <a:pt x="506" y="882"/>
                </a:lnTo>
                <a:lnTo>
                  <a:pt x="517" y="887"/>
                </a:lnTo>
                <a:lnTo>
                  <a:pt x="528" y="890"/>
                </a:lnTo>
                <a:lnTo>
                  <a:pt x="540" y="894"/>
                </a:lnTo>
                <a:lnTo>
                  <a:pt x="552" y="896"/>
                </a:lnTo>
                <a:lnTo>
                  <a:pt x="564" y="898"/>
                </a:lnTo>
                <a:lnTo>
                  <a:pt x="575" y="900"/>
                </a:lnTo>
                <a:lnTo>
                  <a:pt x="598" y="907"/>
                </a:lnTo>
                <a:lnTo>
                  <a:pt x="622" y="913"/>
                </a:lnTo>
                <a:lnTo>
                  <a:pt x="633" y="916"/>
                </a:lnTo>
                <a:lnTo>
                  <a:pt x="644" y="919"/>
                </a:lnTo>
                <a:lnTo>
                  <a:pt x="656" y="921"/>
                </a:lnTo>
                <a:lnTo>
                  <a:pt x="667" y="922"/>
                </a:lnTo>
                <a:lnTo>
                  <a:pt x="677" y="922"/>
                </a:lnTo>
                <a:lnTo>
                  <a:pt x="687" y="923"/>
                </a:lnTo>
                <a:lnTo>
                  <a:pt x="696" y="925"/>
                </a:lnTo>
                <a:lnTo>
                  <a:pt x="705" y="930"/>
                </a:lnTo>
                <a:lnTo>
                  <a:pt x="716" y="932"/>
                </a:lnTo>
                <a:lnTo>
                  <a:pt x="728" y="935"/>
                </a:lnTo>
                <a:lnTo>
                  <a:pt x="739" y="937"/>
                </a:lnTo>
                <a:lnTo>
                  <a:pt x="750" y="938"/>
                </a:lnTo>
                <a:lnTo>
                  <a:pt x="774" y="941"/>
                </a:lnTo>
                <a:lnTo>
                  <a:pt x="797" y="946"/>
                </a:lnTo>
                <a:lnTo>
                  <a:pt x="821" y="950"/>
                </a:lnTo>
                <a:lnTo>
                  <a:pt x="845" y="956"/>
                </a:lnTo>
                <a:lnTo>
                  <a:pt x="857" y="958"/>
                </a:lnTo>
                <a:lnTo>
                  <a:pt x="869" y="961"/>
                </a:lnTo>
                <a:lnTo>
                  <a:pt x="882" y="962"/>
                </a:lnTo>
                <a:lnTo>
                  <a:pt x="895" y="964"/>
                </a:lnTo>
                <a:lnTo>
                  <a:pt x="901" y="966"/>
                </a:lnTo>
                <a:lnTo>
                  <a:pt x="907" y="967"/>
                </a:lnTo>
                <a:lnTo>
                  <a:pt x="914" y="969"/>
                </a:lnTo>
                <a:lnTo>
                  <a:pt x="921" y="969"/>
                </a:lnTo>
                <a:lnTo>
                  <a:pt x="934" y="966"/>
                </a:lnTo>
                <a:lnTo>
                  <a:pt x="947" y="963"/>
                </a:lnTo>
                <a:lnTo>
                  <a:pt x="935" y="961"/>
                </a:lnTo>
                <a:lnTo>
                  <a:pt x="923" y="958"/>
                </a:lnTo>
                <a:lnTo>
                  <a:pt x="912" y="956"/>
                </a:lnTo>
                <a:lnTo>
                  <a:pt x="901" y="955"/>
                </a:lnTo>
                <a:lnTo>
                  <a:pt x="889" y="953"/>
                </a:lnTo>
                <a:lnTo>
                  <a:pt x="878" y="950"/>
                </a:lnTo>
                <a:lnTo>
                  <a:pt x="866" y="949"/>
                </a:lnTo>
                <a:lnTo>
                  <a:pt x="855" y="947"/>
                </a:lnTo>
                <a:lnTo>
                  <a:pt x="844" y="945"/>
                </a:lnTo>
                <a:lnTo>
                  <a:pt x="832" y="942"/>
                </a:lnTo>
                <a:lnTo>
                  <a:pt x="821" y="940"/>
                </a:lnTo>
                <a:lnTo>
                  <a:pt x="810" y="939"/>
                </a:lnTo>
                <a:lnTo>
                  <a:pt x="804" y="939"/>
                </a:lnTo>
                <a:lnTo>
                  <a:pt x="798" y="938"/>
                </a:lnTo>
                <a:lnTo>
                  <a:pt x="797" y="937"/>
                </a:lnTo>
                <a:lnTo>
                  <a:pt x="796" y="936"/>
                </a:lnTo>
                <a:lnTo>
                  <a:pt x="795" y="936"/>
                </a:lnTo>
                <a:lnTo>
                  <a:pt x="794" y="936"/>
                </a:lnTo>
                <a:lnTo>
                  <a:pt x="789" y="935"/>
                </a:lnTo>
                <a:lnTo>
                  <a:pt x="784" y="933"/>
                </a:lnTo>
                <a:lnTo>
                  <a:pt x="781" y="931"/>
                </a:lnTo>
                <a:lnTo>
                  <a:pt x="778" y="928"/>
                </a:lnTo>
                <a:lnTo>
                  <a:pt x="781" y="932"/>
                </a:lnTo>
                <a:lnTo>
                  <a:pt x="787" y="935"/>
                </a:lnTo>
                <a:lnTo>
                  <a:pt x="789" y="935"/>
                </a:lnTo>
                <a:lnTo>
                  <a:pt x="791" y="932"/>
                </a:lnTo>
                <a:lnTo>
                  <a:pt x="795" y="930"/>
                </a:lnTo>
                <a:lnTo>
                  <a:pt x="796" y="927"/>
                </a:lnTo>
                <a:lnTo>
                  <a:pt x="797" y="923"/>
                </a:lnTo>
                <a:lnTo>
                  <a:pt x="799" y="920"/>
                </a:lnTo>
                <a:lnTo>
                  <a:pt x="803" y="919"/>
                </a:lnTo>
                <a:lnTo>
                  <a:pt x="806" y="919"/>
                </a:lnTo>
                <a:lnTo>
                  <a:pt x="808" y="919"/>
                </a:lnTo>
                <a:lnTo>
                  <a:pt x="810" y="919"/>
                </a:lnTo>
                <a:lnTo>
                  <a:pt x="812" y="917"/>
                </a:lnTo>
                <a:lnTo>
                  <a:pt x="813" y="916"/>
                </a:lnTo>
                <a:lnTo>
                  <a:pt x="820" y="917"/>
                </a:lnTo>
                <a:lnTo>
                  <a:pt x="825" y="920"/>
                </a:lnTo>
                <a:lnTo>
                  <a:pt x="833" y="921"/>
                </a:lnTo>
                <a:lnTo>
                  <a:pt x="840" y="921"/>
                </a:lnTo>
                <a:lnTo>
                  <a:pt x="854" y="923"/>
                </a:lnTo>
                <a:lnTo>
                  <a:pt x="868" y="927"/>
                </a:lnTo>
                <a:lnTo>
                  <a:pt x="880" y="929"/>
                </a:lnTo>
                <a:lnTo>
                  <a:pt x="894" y="931"/>
                </a:lnTo>
                <a:lnTo>
                  <a:pt x="906" y="932"/>
                </a:lnTo>
                <a:lnTo>
                  <a:pt x="920" y="932"/>
                </a:lnTo>
                <a:lnTo>
                  <a:pt x="931" y="935"/>
                </a:lnTo>
                <a:lnTo>
                  <a:pt x="943" y="937"/>
                </a:lnTo>
                <a:lnTo>
                  <a:pt x="947" y="939"/>
                </a:lnTo>
                <a:lnTo>
                  <a:pt x="952" y="940"/>
                </a:lnTo>
                <a:lnTo>
                  <a:pt x="955" y="942"/>
                </a:lnTo>
                <a:lnTo>
                  <a:pt x="959" y="944"/>
                </a:lnTo>
                <a:lnTo>
                  <a:pt x="964" y="944"/>
                </a:lnTo>
                <a:lnTo>
                  <a:pt x="970" y="942"/>
                </a:lnTo>
                <a:lnTo>
                  <a:pt x="976" y="942"/>
                </a:lnTo>
                <a:lnTo>
                  <a:pt x="983" y="942"/>
                </a:lnTo>
                <a:lnTo>
                  <a:pt x="996" y="944"/>
                </a:lnTo>
                <a:lnTo>
                  <a:pt x="1009" y="946"/>
                </a:lnTo>
                <a:lnTo>
                  <a:pt x="1021" y="949"/>
                </a:lnTo>
                <a:lnTo>
                  <a:pt x="1034" y="953"/>
                </a:lnTo>
                <a:lnTo>
                  <a:pt x="1046" y="954"/>
                </a:lnTo>
                <a:lnTo>
                  <a:pt x="1059" y="955"/>
                </a:lnTo>
                <a:lnTo>
                  <a:pt x="1071" y="956"/>
                </a:lnTo>
                <a:lnTo>
                  <a:pt x="1084" y="957"/>
                </a:lnTo>
                <a:lnTo>
                  <a:pt x="1095" y="958"/>
                </a:lnTo>
                <a:lnTo>
                  <a:pt x="1107" y="961"/>
                </a:lnTo>
                <a:lnTo>
                  <a:pt x="1118" y="965"/>
                </a:lnTo>
                <a:lnTo>
                  <a:pt x="1130" y="969"/>
                </a:lnTo>
                <a:lnTo>
                  <a:pt x="1136" y="966"/>
                </a:lnTo>
                <a:lnTo>
                  <a:pt x="1142" y="964"/>
                </a:lnTo>
                <a:lnTo>
                  <a:pt x="1149" y="964"/>
                </a:lnTo>
                <a:lnTo>
                  <a:pt x="1154" y="965"/>
                </a:lnTo>
                <a:lnTo>
                  <a:pt x="1169" y="969"/>
                </a:lnTo>
                <a:lnTo>
                  <a:pt x="1184" y="970"/>
                </a:lnTo>
                <a:lnTo>
                  <a:pt x="1189" y="970"/>
                </a:lnTo>
                <a:lnTo>
                  <a:pt x="1195" y="970"/>
                </a:lnTo>
                <a:lnTo>
                  <a:pt x="1198" y="969"/>
                </a:lnTo>
                <a:lnTo>
                  <a:pt x="1200" y="966"/>
                </a:lnTo>
                <a:lnTo>
                  <a:pt x="1200" y="965"/>
                </a:lnTo>
                <a:lnTo>
                  <a:pt x="1199" y="962"/>
                </a:lnTo>
                <a:lnTo>
                  <a:pt x="1189" y="958"/>
                </a:lnTo>
                <a:lnTo>
                  <a:pt x="1178" y="957"/>
                </a:lnTo>
                <a:lnTo>
                  <a:pt x="1185" y="955"/>
                </a:lnTo>
                <a:lnTo>
                  <a:pt x="1192" y="954"/>
                </a:lnTo>
                <a:lnTo>
                  <a:pt x="1198" y="955"/>
                </a:lnTo>
                <a:lnTo>
                  <a:pt x="1204" y="958"/>
                </a:lnTo>
                <a:lnTo>
                  <a:pt x="1210" y="960"/>
                </a:lnTo>
                <a:lnTo>
                  <a:pt x="1217" y="961"/>
                </a:lnTo>
                <a:lnTo>
                  <a:pt x="1220" y="961"/>
                </a:lnTo>
                <a:lnTo>
                  <a:pt x="1224" y="960"/>
                </a:lnTo>
                <a:lnTo>
                  <a:pt x="1226" y="958"/>
                </a:lnTo>
                <a:lnTo>
                  <a:pt x="1228" y="956"/>
                </a:lnTo>
                <a:lnTo>
                  <a:pt x="1228" y="955"/>
                </a:lnTo>
                <a:lnTo>
                  <a:pt x="1227" y="953"/>
                </a:lnTo>
                <a:lnTo>
                  <a:pt x="1226" y="953"/>
                </a:lnTo>
                <a:lnTo>
                  <a:pt x="1225" y="952"/>
                </a:lnTo>
                <a:lnTo>
                  <a:pt x="1222" y="952"/>
                </a:lnTo>
                <a:lnTo>
                  <a:pt x="1219" y="950"/>
                </a:lnTo>
                <a:lnTo>
                  <a:pt x="1212" y="950"/>
                </a:lnTo>
                <a:lnTo>
                  <a:pt x="1204" y="949"/>
                </a:lnTo>
                <a:lnTo>
                  <a:pt x="1195" y="947"/>
                </a:lnTo>
                <a:lnTo>
                  <a:pt x="1185" y="946"/>
                </a:lnTo>
                <a:lnTo>
                  <a:pt x="1176" y="945"/>
                </a:lnTo>
                <a:lnTo>
                  <a:pt x="1166" y="944"/>
                </a:lnTo>
                <a:lnTo>
                  <a:pt x="1149" y="941"/>
                </a:lnTo>
                <a:lnTo>
                  <a:pt x="1132" y="937"/>
                </a:lnTo>
                <a:lnTo>
                  <a:pt x="1115" y="933"/>
                </a:lnTo>
                <a:lnTo>
                  <a:pt x="1097" y="931"/>
                </a:lnTo>
                <a:lnTo>
                  <a:pt x="1078" y="929"/>
                </a:lnTo>
                <a:lnTo>
                  <a:pt x="1060" y="927"/>
                </a:lnTo>
                <a:lnTo>
                  <a:pt x="1041" y="924"/>
                </a:lnTo>
                <a:lnTo>
                  <a:pt x="1022" y="921"/>
                </a:lnTo>
                <a:lnTo>
                  <a:pt x="1003" y="919"/>
                </a:lnTo>
                <a:lnTo>
                  <a:pt x="985" y="915"/>
                </a:lnTo>
                <a:lnTo>
                  <a:pt x="967" y="912"/>
                </a:lnTo>
                <a:lnTo>
                  <a:pt x="948" y="909"/>
                </a:lnTo>
                <a:lnTo>
                  <a:pt x="931" y="908"/>
                </a:lnTo>
                <a:lnTo>
                  <a:pt x="913" y="906"/>
                </a:lnTo>
                <a:lnTo>
                  <a:pt x="895" y="904"/>
                </a:lnTo>
                <a:lnTo>
                  <a:pt x="878" y="900"/>
                </a:lnTo>
                <a:lnTo>
                  <a:pt x="840" y="894"/>
                </a:lnTo>
                <a:lnTo>
                  <a:pt x="804" y="887"/>
                </a:lnTo>
                <a:lnTo>
                  <a:pt x="767" y="880"/>
                </a:lnTo>
                <a:lnTo>
                  <a:pt x="730" y="873"/>
                </a:lnTo>
                <a:lnTo>
                  <a:pt x="711" y="869"/>
                </a:lnTo>
                <a:lnTo>
                  <a:pt x="690" y="865"/>
                </a:lnTo>
                <a:lnTo>
                  <a:pt x="671" y="861"/>
                </a:lnTo>
                <a:lnTo>
                  <a:pt x="650" y="857"/>
                </a:lnTo>
                <a:lnTo>
                  <a:pt x="641" y="855"/>
                </a:lnTo>
                <a:lnTo>
                  <a:pt x="631" y="853"/>
                </a:lnTo>
                <a:lnTo>
                  <a:pt x="622" y="850"/>
                </a:lnTo>
                <a:lnTo>
                  <a:pt x="611" y="849"/>
                </a:lnTo>
                <a:lnTo>
                  <a:pt x="601" y="847"/>
                </a:lnTo>
                <a:lnTo>
                  <a:pt x="591" y="845"/>
                </a:lnTo>
                <a:lnTo>
                  <a:pt x="582" y="841"/>
                </a:lnTo>
                <a:lnTo>
                  <a:pt x="572" y="837"/>
                </a:lnTo>
                <a:lnTo>
                  <a:pt x="575" y="836"/>
                </a:lnTo>
                <a:lnTo>
                  <a:pt x="577" y="836"/>
                </a:lnTo>
                <a:lnTo>
                  <a:pt x="581" y="836"/>
                </a:lnTo>
                <a:lnTo>
                  <a:pt x="585" y="837"/>
                </a:lnTo>
                <a:lnTo>
                  <a:pt x="592" y="839"/>
                </a:lnTo>
                <a:lnTo>
                  <a:pt x="598" y="840"/>
                </a:lnTo>
                <a:lnTo>
                  <a:pt x="606" y="842"/>
                </a:lnTo>
                <a:lnTo>
                  <a:pt x="614" y="844"/>
                </a:lnTo>
                <a:lnTo>
                  <a:pt x="622" y="846"/>
                </a:lnTo>
                <a:lnTo>
                  <a:pt x="630" y="848"/>
                </a:lnTo>
                <a:lnTo>
                  <a:pt x="646" y="852"/>
                </a:lnTo>
                <a:lnTo>
                  <a:pt x="662" y="855"/>
                </a:lnTo>
                <a:lnTo>
                  <a:pt x="679" y="858"/>
                </a:lnTo>
                <a:lnTo>
                  <a:pt x="695" y="862"/>
                </a:lnTo>
                <a:lnTo>
                  <a:pt x="711" y="865"/>
                </a:lnTo>
                <a:lnTo>
                  <a:pt x="726" y="869"/>
                </a:lnTo>
                <a:lnTo>
                  <a:pt x="742" y="870"/>
                </a:lnTo>
                <a:lnTo>
                  <a:pt x="759" y="872"/>
                </a:lnTo>
                <a:lnTo>
                  <a:pt x="763" y="873"/>
                </a:lnTo>
                <a:lnTo>
                  <a:pt x="770" y="874"/>
                </a:lnTo>
                <a:lnTo>
                  <a:pt x="773" y="875"/>
                </a:lnTo>
                <a:lnTo>
                  <a:pt x="775" y="874"/>
                </a:lnTo>
                <a:lnTo>
                  <a:pt x="777" y="874"/>
                </a:lnTo>
                <a:lnTo>
                  <a:pt x="778" y="872"/>
                </a:lnTo>
                <a:lnTo>
                  <a:pt x="777" y="870"/>
                </a:lnTo>
                <a:lnTo>
                  <a:pt x="773" y="869"/>
                </a:lnTo>
                <a:lnTo>
                  <a:pt x="770" y="867"/>
                </a:lnTo>
                <a:lnTo>
                  <a:pt x="765" y="866"/>
                </a:lnTo>
                <a:lnTo>
                  <a:pt x="756" y="865"/>
                </a:lnTo>
                <a:lnTo>
                  <a:pt x="749" y="865"/>
                </a:lnTo>
                <a:lnTo>
                  <a:pt x="751" y="863"/>
                </a:lnTo>
                <a:lnTo>
                  <a:pt x="754" y="862"/>
                </a:lnTo>
                <a:lnTo>
                  <a:pt x="757" y="862"/>
                </a:lnTo>
                <a:lnTo>
                  <a:pt x="761" y="862"/>
                </a:lnTo>
                <a:lnTo>
                  <a:pt x="766" y="863"/>
                </a:lnTo>
                <a:lnTo>
                  <a:pt x="772" y="864"/>
                </a:lnTo>
                <a:lnTo>
                  <a:pt x="787" y="866"/>
                </a:lnTo>
                <a:lnTo>
                  <a:pt x="803" y="869"/>
                </a:lnTo>
                <a:lnTo>
                  <a:pt x="816" y="871"/>
                </a:lnTo>
                <a:lnTo>
                  <a:pt x="830" y="873"/>
                </a:lnTo>
                <a:lnTo>
                  <a:pt x="837" y="873"/>
                </a:lnTo>
                <a:lnTo>
                  <a:pt x="843" y="874"/>
                </a:lnTo>
                <a:lnTo>
                  <a:pt x="848" y="877"/>
                </a:lnTo>
                <a:lnTo>
                  <a:pt x="854" y="879"/>
                </a:lnTo>
                <a:lnTo>
                  <a:pt x="850" y="881"/>
                </a:lnTo>
                <a:lnTo>
                  <a:pt x="847" y="881"/>
                </a:lnTo>
                <a:lnTo>
                  <a:pt x="844" y="882"/>
                </a:lnTo>
                <a:lnTo>
                  <a:pt x="841" y="886"/>
                </a:lnTo>
                <a:lnTo>
                  <a:pt x="850" y="887"/>
                </a:lnTo>
                <a:lnTo>
                  <a:pt x="858" y="888"/>
                </a:lnTo>
                <a:lnTo>
                  <a:pt x="868" y="890"/>
                </a:lnTo>
                <a:lnTo>
                  <a:pt x="876" y="892"/>
                </a:lnTo>
                <a:lnTo>
                  <a:pt x="882" y="894"/>
                </a:lnTo>
                <a:lnTo>
                  <a:pt x="888" y="894"/>
                </a:lnTo>
                <a:lnTo>
                  <a:pt x="890" y="890"/>
                </a:lnTo>
                <a:lnTo>
                  <a:pt x="894" y="887"/>
                </a:lnTo>
                <a:lnTo>
                  <a:pt x="901" y="886"/>
                </a:lnTo>
                <a:lnTo>
                  <a:pt x="909" y="887"/>
                </a:lnTo>
                <a:lnTo>
                  <a:pt x="915" y="889"/>
                </a:lnTo>
                <a:lnTo>
                  <a:pt x="922" y="891"/>
                </a:lnTo>
                <a:lnTo>
                  <a:pt x="931" y="894"/>
                </a:lnTo>
                <a:lnTo>
                  <a:pt x="939" y="896"/>
                </a:lnTo>
                <a:lnTo>
                  <a:pt x="948" y="898"/>
                </a:lnTo>
                <a:lnTo>
                  <a:pt x="957" y="899"/>
                </a:lnTo>
                <a:lnTo>
                  <a:pt x="967" y="902"/>
                </a:lnTo>
                <a:lnTo>
                  <a:pt x="976" y="903"/>
                </a:lnTo>
                <a:lnTo>
                  <a:pt x="979" y="904"/>
                </a:lnTo>
                <a:lnTo>
                  <a:pt x="983" y="904"/>
                </a:lnTo>
                <a:lnTo>
                  <a:pt x="984" y="906"/>
                </a:lnTo>
                <a:lnTo>
                  <a:pt x="985" y="908"/>
                </a:lnTo>
                <a:lnTo>
                  <a:pt x="990" y="909"/>
                </a:lnTo>
                <a:lnTo>
                  <a:pt x="997" y="911"/>
                </a:lnTo>
                <a:lnTo>
                  <a:pt x="1005" y="913"/>
                </a:lnTo>
                <a:lnTo>
                  <a:pt x="1012" y="915"/>
                </a:lnTo>
                <a:lnTo>
                  <a:pt x="1021" y="916"/>
                </a:lnTo>
                <a:lnTo>
                  <a:pt x="1030" y="917"/>
                </a:lnTo>
                <a:lnTo>
                  <a:pt x="1038" y="919"/>
                </a:lnTo>
                <a:lnTo>
                  <a:pt x="1047" y="920"/>
                </a:lnTo>
                <a:lnTo>
                  <a:pt x="1055" y="922"/>
                </a:lnTo>
                <a:lnTo>
                  <a:pt x="1064" y="923"/>
                </a:lnTo>
                <a:lnTo>
                  <a:pt x="1072" y="924"/>
                </a:lnTo>
                <a:lnTo>
                  <a:pt x="1082" y="923"/>
                </a:lnTo>
                <a:lnTo>
                  <a:pt x="1078" y="919"/>
                </a:lnTo>
                <a:lnTo>
                  <a:pt x="1072" y="915"/>
                </a:lnTo>
                <a:lnTo>
                  <a:pt x="1067" y="914"/>
                </a:lnTo>
                <a:lnTo>
                  <a:pt x="1060" y="914"/>
                </a:lnTo>
                <a:lnTo>
                  <a:pt x="1046" y="915"/>
                </a:lnTo>
                <a:lnTo>
                  <a:pt x="1034" y="915"/>
                </a:lnTo>
                <a:lnTo>
                  <a:pt x="1021" y="912"/>
                </a:lnTo>
                <a:lnTo>
                  <a:pt x="1008" y="908"/>
                </a:lnTo>
                <a:lnTo>
                  <a:pt x="1003" y="908"/>
                </a:lnTo>
                <a:lnTo>
                  <a:pt x="997" y="908"/>
                </a:lnTo>
                <a:lnTo>
                  <a:pt x="995" y="908"/>
                </a:lnTo>
                <a:lnTo>
                  <a:pt x="993" y="907"/>
                </a:lnTo>
                <a:lnTo>
                  <a:pt x="990" y="906"/>
                </a:lnTo>
                <a:lnTo>
                  <a:pt x="989" y="904"/>
                </a:lnTo>
                <a:lnTo>
                  <a:pt x="996" y="903"/>
                </a:lnTo>
                <a:lnTo>
                  <a:pt x="1004" y="903"/>
                </a:lnTo>
                <a:lnTo>
                  <a:pt x="1011" y="904"/>
                </a:lnTo>
                <a:lnTo>
                  <a:pt x="1019" y="904"/>
                </a:lnTo>
                <a:lnTo>
                  <a:pt x="1025" y="905"/>
                </a:lnTo>
                <a:lnTo>
                  <a:pt x="1031" y="907"/>
                </a:lnTo>
                <a:lnTo>
                  <a:pt x="1034" y="908"/>
                </a:lnTo>
                <a:lnTo>
                  <a:pt x="1036" y="909"/>
                </a:lnTo>
                <a:lnTo>
                  <a:pt x="1038" y="911"/>
                </a:lnTo>
                <a:lnTo>
                  <a:pt x="1042" y="911"/>
                </a:lnTo>
                <a:lnTo>
                  <a:pt x="1047" y="909"/>
                </a:lnTo>
                <a:lnTo>
                  <a:pt x="1053" y="908"/>
                </a:lnTo>
                <a:lnTo>
                  <a:pt x="1061" y="909"/>
                </a:lnTo>
                <a:lnTo>
                  <a:pt x="1069" y="911"/>
                </a:lnTo>
                <a:lnTo>
                  <a:pt x="1077" y="912"/>
                </a:lnTo>
                <a:lnTo>
                  <a:pt x="1085" y="913"/>
                </a:lnTo>
                <a:lnTo>
                  <a:pt x="1094" y="914"/>
                </a:lnTo>
                <a:lnTo>
                  <a:pt x="1102" y="915"/>
                </a:lnTo>
                <a:lnTo>
                  <a:pt x="1107" y="921"/>
                </a:lnTo>
                <a:lnTo>
                  <a:pt x="1111" y="928"/>
                </a:lnTo>
                <a:lnTo>
                  <a:pt x="1121" y="928"/>
                </a:lnTo>
                <a:lnTo>
                  <a:pt x="1130" y="927"/>
                </a:lnTo>
                <a:lnTo>
                  <a:pt x="1135" y="929"/>
                </a:lnTo>
                <a:lnTo>
                  <a:pt x="1140" y="932"/>
                </a:lnTo>
                <a:lnTo>
                  <a:pt x="1142" y="933"/>
                </a:lnTo>
                <a:lnTo>
                  <a:pt x="1144" y="933"/>
                </a:lnTo>
                <a:lnTo>
                  <a:pt x="1146" y="933"/>
                </a:lnTo>
                <a:lnTo>
                  <a:pt x="1149" y="932"/>
                </a:lnTo>
                <a:lnTo>
                  <a:pt x="1153" y="929"/>
                </a:lnTo>
                <a:lnTo>
                  <a:pt x="1158" y="925"/>
                </a:lnTo>
                <a:lnTo>
                  <a:pt x="1163" y="923"/>
                </a:lnTo>
                <a:lnTo>
                  <a:pt x="1169" y="921"/>
                </a:lnTo>
                <a:lnTo>
                  <a:pt x="1156" y="919"/>
                </a:lnTo>
                <a:lnTo>
                  <a:pt x="1141" y="915"/>
                </a:lnTo>
                <a:lnTo>
                  <a:pt x="1143" y="913"/>
                </a:lnTo>
                <a:lnTo>
                  <a:pt x="1145" y="912"/>
                </a:lnTo>
                <a:lnTo>
                  <a:pt x="1149" y="912"/>
                </a:lnTo>
                <a:lnTo>
                  <a:pt x="1152" y="912"/>
                </a:lnTo>
                <a:lnTo>
                  <a:pt x="1159" y="912"/>
                </a:lnTo>
                <a:lnTo>
                  <a:pt x="1165" y="913"/>
                </a:lnTo>
                <a:lnTo>
                  <a:pt x="1178" y="916"/>
                </a:lnTo>
                <a:lnTo>
                  <a:pt x="1193" y="920"/>
                </a:lnTo>
                <a:lnTo>
                  <a:pt x="1209" y="920"/>
                </a:lnTo>
                <a:lnTo>
                  <a:pt x="1225" y="920"/>
                </a:lnTo>
                <a:lnTo>
                  <a:pt x="1234" y="920"/>
                </a:lnTo>
                <a:lnTo>
                  <a:pt x="1243" y="920"/>
                </a:lnTo>
                <a:lnTo>
                  <a:pt x="1252" y="920"/>
                </a:lnTo>
                <a:lnTo>
                  <a:pt x="1261" y="920"/>
                </a:lnTo>
                <a:lnTo>
                  <a:pt x="1253" y="919"/>
                </a:lnTo>
                <a:lnTo>
                  <a:pt x="1245" y="916"/>
                </a:lnTo>
                <a:lnTo>
                  <a:pt x="1239" y="915"/>
                </a:lnTo>
                <a:lnTo>
                  <a:pt x="1231" y="915"/>
                </a:lnTo>
                <a:lnTo>
                  <a:pt x="1223" y="915"/>
                </a:lnTo>
                <a:lnTo>
                  <a:pt x="1214" y="914"/>
                </a:lnTo>
                <a:lnTo>
                  <a:pt x="1206" y="913"/>
                </a:lnTo>
                <a:lnTo>
                  <a:pt x="1198" y="911"/>
                </a:lnTo>
                <a:lnTo>
                  <a:pt x="1178" y="907"/>
                </a:lnTo>
                <a:lnTo>
                  <a:pt x="1158" y="905"/>
                </a:lnTo>
                <a:lnTo>
                  <a:pt x="1138" y="902"/>
                </a:lnTo>
                <a:lnTo>
                  <a:pt x="1119" y="900"/>
                </a:lnTo>
                <a:lnTo>
                  <a:pt x="1100" y="898"/>
                </a:lnTo>
                <a:lnTo>
                  <a:pt x="1080" y="896"/>
                </a:lnTo>
                <a:lnTo>
                  <a:pt x="1062" y="892"/>
                </a:lnTo>
                <a:lnTo>
                  <a:pt x="1043" y="889"/>
                </a:lnTo>
                <a:lnTo>
                  <a:pt x="1034" y="888"/>
                </a:lnTo>
                <a:lnTo>
                  <a:pt x="1023" y="886"/>
                </a:lnTo>
                <a:lnTo>
                  <a:pt x="1013" y="884"/>
                </a:lnTo>
                <a:lnTo>
                  <a:pt x="1003" y="882"/>
                </a:lnTo>
                <a:lnTo>
                  <a:pt x="994" y="881"/>
                </a:lnTo>
                <a:lnTo>
                  <a:pt x="985" y="880"/>
                </a:lnTo>
                <a:lnTo>
                  <a:pt x="975" y="878"/>
                </a:lnTo>
                <a:lnTo>
                  <a:pt x="967" y="874"/>
                </a:lnTo>
                <a:lnTo>
                  <a:pt x="968" y="873"/>
                </a:lnTo>
                <a:lnTo>
                  <a:pt x="970" y="872"/>
                </a:lnTo>
                <a:lnTo>
                  <a:pt x="972" y="872"/>
                </a:lnTo>
                <a:lnTo>
                  <a:pt x="975" y="872"/>
                </a:lnTo>
                <a:lnTo>
                  <a:pt x="980" y="873"/>
                </a:lnTo>
                <a:lnTo>
                  <a:pt x="985" y="874"/>
                </a:lnTo>
                <a:lnTo>
                  <a:pt x="998" y="875"/>
                </a:lnTo>
                <a:lnTo>
                  <a:pt x="1013" y="878"/>
                </a:lnTo>
                <a:lnTo>
                  <a:pt x="1027" y="880"/>
                </a:lnTo>
                <a:lnTo>
                  <a:pt x="1041" y="881"/>
                </a:lnTo>
                <a:lnTo>
                  <a:pt x="1055" y="882"/>
                </a:lnTo>
                <a:lnTo>
                  <a:pt x="1069" y="882"/>
                </a:lnTo>
                <a:lnTo>
                  <a:pt x="1055" y="879"/>
                </a:lnTo>
                <a:lnTo>
                  <a:pt x="1042" y="875"/>
                </a:lnTo>
                <a:lnTo>
                  <a:pt x="1028" y="873"/>
                </a:lnTo>
                <a:lnTo>
                  <a:pt x="1014" y="871"/>
                </a:lnTo>
                <a:lnTo>
                  <a:pt x="986" y="867"/>
                </a:lnTo>
                <a:lnTo>
                  <a:pt x="959" y="863"/>
                </a:lnTo>
                <a:lnTo>
                  <a:pt x="964" y="861"/>
                </a:lnTo>
                <a:lnTo>
                  <a:pt x="969" y="861"/>
                </a:lnTo>
                <a:lnTo>
                  <a:pt x="975" y="861"/>
                </a:lnTo>
                <a:lnTo>
                  <a:pt x="979" y="862"/>
                </a:lnTo>
                <a:lnTo>
                  <a:pt x="985" y="863"/>
                </a:lnTo>
                <a:lnTo>
                  <a:pt x="990" y="864"/>
                </a:lnTo>
                <a:lnTo>
                  <a:pt x="995" y="863"/>
                </a:lnTo>
                <a:lnTo>
                  <a:pt x="1001" y="862"/>
                </a:lnTo>
                <a:lnTo>
                  <a:pt x="994" y="861"/>
                </a:lnTo>
                <a:lnTo>
                  <a:pt x="987" y="859"/>
                </a:lnTo>
                <a:lnTo>
                  <a:pt x="981" y="858"/>
                </a:lnTo>
                <a:lnTo>
                  <a:pt x="977" y="856"/>
                </a:lnTo>
                <a:lnTo>
                  <a:pt x="976" y="855"/>
                </a:lnTo>
                <a:lnTo>
                  <a:pt x="977" y="853"/>
                </a:lnTo>
                <a:lnTo>
                  <a:pt x="980" y="852"/>
                </a:lnTo>
                <a:lnTo>
                  <a:pt x="983" y="852"/>
                </a:lnTo>
                <a:lnTo>
                  <a:pt x="989" y="850"/>
                </a:lnTo>
                <a:lnTo>
                  <a:pt x="993" y="850"/>
                </a:lnTo>
                <a:lnTo>
                  <a:pt x="990" y="848"/>
                </a:lnTo>
                <a:lnTo>
                  <a:pt x="987" y="847"/>
                </a:lnTo>
                <a:lnTo>
                  <a:pt x="984" y="846"/>
                </a:lnTo>
                <a:lnTo>
                  <a:pt x="980" y="846"/>
                </a:lnTo>
                <a:lnTo>
                  <a:pt x="977" y="845"/>
                </a:lnTo>
                <a:lnTo>
                  <a:pt x="973" y="845"/>
                </a:lnTo>
                <a:lnTo>
                  <a:pt x="971" y="842"/>
                </a:lnTo>
                <a:lnTo>
                  <a:pt x="969" y="841"/>
                </a:lnTo>
                <a:lnTo>
                  <a:pt x="962" y="840"/>
                </a:lnTo>
                <a:lnTo>
                  <a:pt x="954" y="840"/>
                </a:lnTo>
                <a:lnTo>
                  <a:pt x="946" y="839"/>
                </a:lnTo>
                <a:lnTo>
                  <a:pt x="937" y="837"/>
                </a:lnTo>
                <a:lnTo>
                  <a:pt x="921" y="834"/>
                </a:lnTo>
                <a:lnTo>
                  <a:pt x="905" y="831"/>
                </a:lnTo>
                <a:lnTo>
                  <a:pt x="888" y="826"/>
                </a:lnTo>
                <a:lnTo>
                  <a:pt x="872" y="823"/>
                </a:lnTo>
                <a:lnTo>
                  <a:pt x="863" y="822"/>
                </a:lnTo>
                <a:lnTo>
                  <a:pt x="854" y="821"/>
                </a:lnTo>
                <a:lnTo>
                  <a:pt x="845" y="820"/>
                </a:lnTo>
                <a:lnTo>
                  <a:pt x="836" y="820"/>
                </a:lnTo>
                <a:lnTo>
                  <a:pt x="827" y="819"/>
                </a:lnTo>
                <a:lnTo>
                  <a:pt x="817" y="816"/>
                </a:lnTo>
                <a:lnTo>
                  <a:pt x="810" y="813"/>
                </a:lnTo>
                <a:lnTo>
                  <a:pt x="802" y="811"/>
                </a:lnTo>
                <a:lnTo>
                  <a:pt x="794" y="812"/>
                </a:lnTo>
                <a:lnTo>
                  <a:pt x="784" y="812"/>
                </a:lnTo>
                <a:lnTo>
                  <a:pt x="777" y="811"/>
                </a:lnTo>
                <a:lnTo>
                  <a:pt x="767" y="808"/>
                </a:lnTo>
                <a:lnTo>
                  <a:pt x="759" y="807"/>
                </a:lnTo>
                <a:lnTo>
                  <a:pt x="751" y="805"/>
                </a:lnTo>
                <a:lnTo>
                  <a:pt x="747" y="805"/>
                </a:lnTo>
                <a:lnTo>
                  <a:pt x="744" y="804"/>
                </a:lnTo>
                <a:lnTo>
                  <a:pt x="740" y="803"/>
                </a:lnTo>
                <a:lnTo>
                  <a:pt x="738" y="799"/>
                </a:lnTo>
                <a:lnTo>
                  <a:pt x="751" y="798"/>
                </a:lnTo>
                <a:lnTo>
                  <a:pt x="765" y="799"/>
                </a:lnTo>
                <a:lnTo>
                  <a:pt x="779" y="803"/>
                </a:lnTo>
                <a:lnTo>
                  <a:pt x="791" y="805"/>
                </a:lnTo>
                <a:lnTo>
                  <a:pt x="806" y="807"/>
                </a:lnTo>
                <a:lnTo>
                  <a:pt x="820" y="809"/>
                </a:lnTo>
                <a:lnTo>
                  <a:pt x="835" y="812"/>
                </a:lnTo>
                <a:lnTo>
                  <a:pt x="849" y="813"/>
                </a:lnTo>
                <a:lnTo>
                  <a:pt x="876" y="815"/>
                </a:lnTo>
                <a:lnTo>
                  <a:pt x="903" y="819"/>
                </a:lnTo>
                <a:lnTo>
                  <a:pt x="930" y="823"/>
                </a:lnTo>
                <a:lnTo>
                  <a:pt x="957" y="828"/>
                </a:lnTo>
                <a:lnTo>
                  <a:pt x="972" y="830"/>
                </a:lnTo>
                <a:lnTo>
                  <a:pt x="987" y="832"/>
                </a:lnTo>
                <a:lnTo>
                  <a:pt x="1001" y="833"/>
                </a:lnTo>
                <a:lnTo>
                  <a:pt x="1016" y="836"/>
                </a:lnTo>
                <a:lnTo>
                  <a:pt x="1030" y="838"/>
                </a:lnTo>
                <a:lnTo>
                  <a:pt x="1044" y="840"/>
                </a:lnTo>
                <a:lnTo>
                  <a:pt x="1058" y="841"/>
                </a:lnTo>
                <a:lnTo>
                  <a:pt x="1072" y="844"/>
                </a:lnTo>
                <a:lnTo>
                  <a:pt x="1077" y="842"/>
                </a:lnTo>
                <a:lnTo>
                  <a:pt x="1083" y="842"/>
                </a:lnTo>
                <a:lnTo>
                  <a:pt x="1088" y="845"/>
                </a:lnTo>
                <a:lnTo>
                  <a:pt x="1094" y="846"/>
                </a:lnTo>
                <a:lnTo>
                  <a:pt x="1108" y="847"/>
                </a:lnTo>
                <a:lnTo>
                  <a:pt x="1123" y="849"/>
                </a:lnTo>
                <a:lnTo>
                  <a:pt x="1135" y="849"/>
                </a:lnTo>
                <a:lnTo>
                  <a:pt x="1149" y="850"/>
                </a:lnTo>
                <a:lnTo>
                  <a:pt x="1161" y="853"/>
                </a:lnTo>
                <a:lnTo>
                  <a:pt x="1175" y="854"/>
                </a:lnTo>
                <a:lnTo>
                  <a:pt x="1178" y="854"/>
                </a:lnTo>
                <a:lnTo>
                  <a:pt x="1182" y="853"/>
                </a:lnTo>
                <a:lnTo>
                  <a:pt x="1183" y="853"/>
                </a:lnTo>
                <a:lnTo>
                  <a:pt x="1184" y="852"/>
                </a:lnTo>
                <a:lnTo>
                  <a:pt x="1184" y="849"/>
                </a:lnTo>
                <a:lnTo>
                  <a:pt x="1182" y="848"/>
                </a:lnTo>
                <a:lnTo>
                  <a:pt x="1178" y="846"/>
                </a:lnTo>
                <a:lnTo>
                  <a:pt x="1173" y="845"/>
                </a:lnTo>
                <a:lnTo>
                  <a:pt x="1167" y="845"/>
                </a:lnTo>
                <a:lnTo>
                  <a:pt x="1162" y="846"/>
                </a:lnTo>
                <a:lnTo>
                  <a:pt x="1146" y="844"/>
                </a:lnTo>
                <a:lnTo>
                  <a:pt x="1130" y="841"/>
                </a:lnTo>
                <a:lnTo>
                  <a:pt x="1125" y="841"/>
                </a:lnTo>
                <a:lnTo>
                  <a:pt x="1119" y="841"/>
                </a:lnTo>
                <a:lnTo>
                  <a:pt x="1116" y="841"/>
                </a:lnTo>
                <a:lnTo>
                  <a:pt x="1113" y="840"/>
                </a:lnTo>
                <a:lnTo>
                  <a:pt x="1112" y="838"/>
                </a:lnTo>
                <a:lnTo>
                  <a:pt x="1112" y="836"/>
                </a:lnTo>
                <a:lnTo>
                  <a:pt x="1119" y="837"/>
                </a:lnTo>
                <a:lnTo>
                  <a:pt x="1126" y="838"/>
                </a:lnTo>
                <a:lnTo>
                  <a:pt x="1133" y="838"/>
                </a:lnTo>
                <a:lnTo>
                  <a:pt x="1138" y="838"/>
                </a:lnTo>
                <a:lnTo>
                  <a:pt x="1143" y="839"/>
                </a:lnTo>
                <a:lnTo>
                  <a:pt x="1149" y="839"/>
                </a:lnTo>
                <a:lnTo>
                  <a:pt x="1152" y="840"/>
                </a:lnTo>
                <a:lnTo>
                  <a:pt x="1156" y="842"/>
                </a:lnTo>
                <a:lnTo>
                  <a:pt x="1158" y="844"/>
                </a:lnTo>
                <a:lnTo>
                  <a:pt x="1160" y="845"/>
                </a:lnTo>
                <a:lnTo>
                  <a:pt x="1165" y="844"/>
                </a:lnTo>
                <a:lnTo>
                  <a:pt x="1169" y="842"/>
                </a:lnTo>
                <a:lnTo>
                  <a:pt x="1176" y="844"/>
                </a:lnTo>
                <a:lnTo>
                  <a:pt x="1183" y="845"/>
                </a:lnTo>
                <a:lnTo>
                  <a:pt x="1195" y="846"/>
                </a:lnTo>
                <a:lnTo>
                  <a:pt x="1209" y="846"/>
                </a:lnTo>
                <a:lnTo>
                  <a:pt x="1203" y="849"/>
                </a:lnTo>
                <a:lnTo>
                  <a:pt x="1200" y="853"/>
                </a:lnTo>
                <a:lnTo>
                  <a:pt x="1200" y="854"/>
                </a:lnTo>
                <a:lnTo>
                  <a:pt x="1201" y="855"/>
                </a:lnTo>
                <a:lnTo>
                  <a:pt x="1203" y="856"/>
                </a:lnTo>
                <a:lnTo>
                  <a:pt x="1206" y="857"/>
                </a:lnTo>
                <a:lnTo>
                  <a:pt x="1210" y="857"/>
                </a:lnTo>
                <a:lnTo>
                  <a:pt x="1214" y="858"/>
                </a:lnTo>
                <a:lnTo>
                  <a:pt x="1217" y="857"/>
                </a:lnTo>
                <a:lnTo>
                  <a:pt x="1220" y="856"/>
                </a:lnTo>
                <a:lnTo>
                  <a:pt x="1224" y="854"/>
                </a:lnTo>
                <a:lnTo>
                  <a:pt x="1227" y="852"/>
                </a:lnTo>
                <a:lnTo>
                  <a:pt x="1232" y="849"/>
                </a:lnTo>
                <a:lnTo>
                  <a:pt x="1237" y="848"/>
                </a:lnTo>
                <a:lnTo>
                  <a:pt x="1244" y="848"/>
                </a:lnTo>
                <a:lnTo>
                  <a:pt x="1250" y="849"/>
                </a:lnTo>
                <a:lnTo>
                  <a:pt x="1252" y="849"/>
                </a:lnTo>
                <a:lnTo>
                  <a:pt x="1256" y="849"/>
                </a:lnTo>
                <a:lnTo>
                  <a:pt x="1257" y="850"/>
                </a:lnTo>
                <a:lnTo>
                  <a:pt x="1258" y="852"/>
                </a:lnTo>
                <a:lnTo>
                  <a:pt x="1264" y="852"/>
                </a:lnTo>
                <a:lnTo>
                  <a:pt x="1269" y="852"/>
                </a:lnTo>
                <a:lnTo>
                  <a:pt x="1283" y="853"/>
                </a:lnTo>
                <a:lnTo>
                  <a:pt x="1297" y="854"/>
                </a:lnTo>
                <a:lnTo>
                  <a:pt x="1307" y="854"/>
                </a:lnTo>
                <a:lnTo>
                  <a:pt x="1316" y="852"/>
                </a:lnTo>
                <a:lnTo>
                  <a:pt x="1321" y="849"/>
                </a:lnTo>
                <a:lnTo>
                  <a:pt x="1325" y="848"/>
                </a:lnTo>
                <a:lnTo>
                  <a:pt x="1327" y="848"/>
                </a:lnTo>
                <a:lnTo>
                  <a:pt x="1330" y="849"/>
                </a:lnTo>
                <a:lnTo>
                  <a:pt x="1334" y="848"/>
                </a:lnTo>
                <a:lnTo>
                  <a:pt x="1339" y="848"/>
                </a:lnTo>
                <a:lnTo>
                  <a:pt x="1343" y="848"/>
                </a:lnTo>
                <a:lnTo>
                  <a:pt x="1347" y="850"/>
                </a:lnTo>
                <a:lnTo>
                  <a:pt x="1352" y="852"/>
                </a:lnTo>
                <a:lnTo>
                  <a:pt x="1357" y="853"/>
                </a:lnTo>
                <a:lnTo>
                  <a:pt x="1371" y="854"/>
                </a:lnTo>
                <a:lnTo>
                  <a:pt x="1384" y="854"/>
                </a:lnTo>
                <a:lnTo>
                  <a:pt x="1397" y="854"/>
                </a:lnTo>
                <a:lnTo>
                  <a:pt x="1409" y="854"/>
                </a:lnTo>
                <a:lnTo>
                  <a:pt x="1422" y="854"/>
                </a:lnTo>
                <a:lnTo>
                  <a:pt x="1435" y="854"/>
                </a:lnTo>
                <a:lnTo>
                  <a:pt x="1448" y="854"/>
                </a:lnTo>
                <a:lnTo>
                  <a:pt x="1461" y="854"/>
                </a:lnTo>
                <a:lnTo>
                  <a:pt x="1473" y="854"/>
                </a:lnTo>
                <a:lnTo>
                  <a:pt x="1486" y="853"/>
                </a:lnTo>
                <a:lnTo>
                  <a:pt x="1499" y="852"/>
                </a:lnTo>
                <a:lnTo>
                  <a:pt x="1512" y="852"/>
                </a:lnTo>
                <a:lnTo>
                  <a:pt x="1525" y="852"/>
                </a:lnTo>
                <a:lnTo>
                  <a:pt x="1539" y="852"/>
                </a:lnTo>
                <a:lnTo>
                  <a:pt x="1569" y="853"/>
                </a:lnTo>
                <a:lnTo>
                  <a:pt x="1598" y="853"/>
                </a:lnTo>
                <a:lnTo>
                  <a:pt x="1613" y="852"/>
                </a:lnTo>
                <a:lnTo>
                  <a:pt x="1628" y="850"/>
                </a:lnTo>
                <a:lnTo>
                  <a:pt x="1643" y="848"/>
                </a:lnTo>
                <a:lnTo>
                  <a:pt x="1657" y="846"/>
                </a:lnTo>
                <a:lnTo>
                  <a:pt x="1634" y="845"/>
                </a:lnTo>
                <a:lnTo>
                  <a:pt x="1608" y="845"/>
                </a:lnTo>
                <a:lnTo>
                  <a:pt x="1585" y="844"/>
                </a:lnTo>
                <a:lnTo>
                  <a:pt x="1561" y="841"/>
                </a:lnTo>
                <a:lnTo>
                  <a:pt x="1574" y="840"/>
                </a:lnTo>
                <a:lnTo>
                  <a:pt x="1588" y="839"/>
                </a:lnTo>
                <a:lnTo>
                  <a:pt x="1603" y="837"/>
                </a:lnTo>
                <a:lnTo>
                  <a:pt x="1619" y="836"/>
                </a:lnTo>
                <a:lnTo>
                  <a:pt x="1634" y="834"/>
                </a:lnTo>
                <a:lnTo>
                  <a:pt x="1649" y="834"/>
                </a:lnTo>
                <a:lnTo>
                  <a:pt x="1664" y="834"/>
                </a:lnTo>
                <a:lnTo>
                  <a:pt x="1680" y="834"/>
                </a:lnTo>
                <a:lnTo>
                  <a:pt x="1694" y="833"/>
                </a:lnTo>
                <a:lnTo>
                  <a:pt x="1708" y="831"/>
                </a:lnTo>
                <a:lnTo>
                  <a:pt x="1721" y="829"/>
                </a:lnTo>
                <a:lnTo>
                  <a:pt x="1736" y="828"/>
                </a:lnTo>
                <a:lnTo>
                  <a:pt x="1751" y="826"/>
                </a:lnTo>
                <a:lnTo>
                  <a:pt x="1766" y="824"/>
                </a:lnTo>
                <a:lnTo>
                  <a:pt x="1780" y="822"/>
                </a:lnTo>
                <a:lnTo>
                  <a:pt x="1794" y="817"/>
                </a:lnTo>
                <a:lnTo>
                  <a:pt x="1791" y="816"/>
                </a:lnTo>
                <a:lnTo>
                  <a:pt x="1786" y="816"/>
                </a:lnTo>
                <a:lnTo>
                  <a:pt x="1784" y="815"/>
                </a:lnTo>
                <a:lnTo>
                  <a:pt x="1783" y="814"/>
                </a:lnTo>
                <a:lnTo>
                  <a:pt x="1783" y="813"/>
                </a:lnTo>
                <a:lnTo>
                  <a:pt x="1785" y="812"/>
                </a:lnTo>
                <a:lnTo>
                  <a:pt x="1795" y="808"/>
                </a:lnTo>
                <a:lnTo>
                  <a:pt x="1803" y="804"/>
                </a:lnTo>
                <a:lnTo>
                  <a:pt x="1805" y="799"/>
                </a:lnTo>
                <a:lnTo>
                  <a:pt x="1809" y="796"/>
                </a:lnTo>
                <a:lnTo>
                  <a:pt x="1813" y="795"/>
                </a:lnTo>
                <a:lnTo>
                  <a:pt x="1818" y="794"/>
                </a:lnTo>
                <a:lnTo>
                  <a:pt x="1822" y="794"/>
                </a:lnTo>
                <a:lnTo>
                  <a:pt x="1826" y="792"/>
                </a:lnTo>
                <a:lnTo>
                  <a:pt x="1829" y="790"/>
                </a:lnTo>
                <a:lnTo>
                  <a:pt x="1832" y="787"/>
                </a:lnTo>
                <a:lnTo>
                  <a:pt x="1802" y="792"/>
                </a:lnTo>
                <a:lnTo>
                  <a:pt x="1771" y="797"/>
                </a:lnTo>
                <a:lnTo>
                  <a:pt x="1742" y="801"/>
                </a:lnTo>
                <a:lnTo>
                  <a:pt x="1711" y="806"/>
                </a:lnTo>
                <a:lnTo>
                  <a:pt x="1714" y="807"/>
                </a:lnTo>
                <a:lnTo>
                  <a:pt x="1718" y="808"/>
                </a:lnTo>
                <a:lnTo>
                  <a:pt x="1721" y="808"/>
                </a:lnTo>
                <a:lnTo>
                  <a:pt x="1726" y="808"/>
                </a:lnTo>
                <a:lnTo>
                  <a:pt x="1733" y="807"/>
                </a:lnTo>
                <a:lnTo>
                  <a:pt x="1741" y="805"/>
                </a:lnTo>
                <a:lnTo>
                  <a:pt x="1748" y="805"/>
                </a:lnTo>
                <a:lnTo>
                  <a:pt x="1758" y="805"/>
                </a:lnTo>
                <a:lnTo>
                  <a:pt x="1766" y="808"/>
                </a:lnTo>
                <a:lnTo>
                  <a:pt x="1774" y="813"/>
                </a:lnTo>
                <a:lnTo>
                  <a:pt x="1768" y="815"/>
                </a:lnTo>
                <a:lnTo>
                  <a:pt x="1763" y="816"/>
                </a:lnTo>
                <a:lnTo>
                  <a:pt x="1758" y="817"/>
                </a:lnTo>
                <a:lnTo>
                  <a:pt x="1753" y="817"/>
                </a:lnTo>
                <a:lnTo>
                  <a:pt x="1743" y="819"/>
                </a:lnTo>
                <a:lnTo>
                  <a:pt x="1731" y="819"/>
                </a:lnTo>
                <a:lnTo>
                  <a:pt x="1720" y="820"/>
                </a:lnTo>
                <a:lnTo>
                  <a:pt x="1708" y="821"/>
                </a:lnTo>
                <a:lnTo>
                  <a:pt x="1695" y="822"/>
                </a:lnTo>
                <a:lnTo>
                  <a:pt x="1682" y="823"/>
                </a:lnTo>
                <a:lnTo>
                  <a:pt x="1657" y="824"/>
                </a:lnTo>
                <a:lnTo>
                  <a:pt x="1634" y="822"/>
                </a:lnTo>
                <a:lnTo>
                  <a:pt x="1608" y="821"/>
                </a:lnTo>
                <a:lnTo>
                  <a:pt x="1583" y="822"/>
                </a:lnTo>
                <a:lnTo>
                  <a:pt x="1572" y="822"/>
                </a:lnTo>
                <a:lnTo>
                  <a:pt x="1561" y="823"/>
                </a:lnTo>
                <a:lnTo>
                  <a:pt x="1549" y="824"/>
                </a:lnTo>
                <a:lnTo>
                  <a:pt x="1539" y="826"/>
                </a:lnTo>
                <a:lnTo>
                  <a:pt x="1535" y="828"/>
                </a:lnTo>
                <a:lnTo>
                  <a:pt x="1532" y="830"/>
                </a:lnTo>
                <a:lnTo>
                  <a:pt x="1530" y="832"/>
                </a:lnTo>
                <a:lnTo>
                  <a:pt x="1528" y="833"/>
                </a:lnTo>
                <a:lnTo>
                  <a:pt x="1527" y="833"/>
                </a:lnTo>
                <a:lnTo>
                  <a:pt x="1523" y="833"/>
                </a:lnTo>
                <a:lnTo>
                  <a:pt x="1520" y="833"/>
                </a:lnTo>
                <a:lnTo>
                  <a:pt x="1517" y="833"/>
                </a:lnTo>
                <a:lnTo>
                  <a:pt x="1514" y="832"/>
                </a:lnTo>
                <a:lnTo>
                  <a:pt x="1513" y="829"/>
                </a:lnTo>
                <a:lnTo>
                  <a:pt x="1513" y="828"/>
                </a:lnTo>
                <a:lnTo>
                  <a:pt x="1514" y="825"/>
                </a:lnTo>
                <a:lnTo>
                  <a:pt x="1515" y="824"/>
                </a:lnTo>
                <a:lnTo>
                  <a:pt x="1516" y="824"/>
                </a:lnTo>
                <a:lnTo>
                  <a:pt x="1521" y="823"/>
                </a:lnTo>
                <a:lnTo>
                  <a:pt x="1524" y="823"/>
                </a:lnTo>
                <a:lnTo>
                  <a:pt x="1535" y="821"/>
                </a:lnTo>
                <a:lnTo>
                  <a:pt x="1545" y="820"/>
                </a:lnTo>
                <a:lnTo>
                  <a:pt x="1556" y="817"/>
                </a:lnTo>
                <a:lnTo>
                  <a:pt x="1568" y="817"/>
                </a:lnTo>
                <a:lnTo>
                  <a:pt x="1580" y="816"/>
                </a:lnTo>
                <a:lnTo>
                  <a:pt x="1591" y="816"/>
                </a:lnTo>
                <a:lnTo>
                  <a:pt x="1604" y="816"/>
                </a:lnTo>
                <a:lnTo>
                  <a:pt x="1616" y="816"/>
                </a:lnTo>
                <a:lnTo>
                  <a:pt x="1629" y="816"/>
                </a:lnTo>
                <a:lnTo>
                  <a:pt x="1640" y="815"/>
                </a:lnTo>
                <a:lnTo>
                  <a:pt x="1653" y="814"/>
                </a:lnTo>
                <a:lnTo>
                  <a:pt x="1665" y="813"/>
                </a:lnTo>
                <a:lnTo>
                  <a:pt x="1678" y="812"/>
                </a:lnTo>
                <a:lnTo>
                  <a:pt x="1689" y="811"/>
                </a:lnTo>
                <a:lnTo>
                  <a:pt x="1693" y="812"/>
                </a:lnTo>
                <a:lnTo>
                  <a:pt x="1695" y="812"/>
                </a:lnTo>
                <a:lnTo>
                  <a:pt x="1698" y="811"/>
                </a:lnTo>
                <a:lnTo>
                  <a:pt x="1700" y="809"/>
                </a:lnTo>
                <a:lnTo>
                  <a:pt x="1701" y="807"/>
                </a:lnTo>
                <a:lnTo>
                  <a:pt x="1700" y="806"/>
                </a:lnTo>
                <a:lnTo>
                  <a:pt x="1698" y="805"/>
                </a:lnTo>
                <a:lnTo>
                  <a:pt x="1696" y="805"/>
                </a:lnTo>
                <a:lnTo>
                  <a:pt x="1693" y="805"/>
                </a:lnTo>
                <a:lnTo>
                  <a:pt x="1689" y="805"/>
                </a:lnTo>
                <a:lnTo>
                  <a:pt x="1677" y="806"/>
                </a:lnTo>
                <a:lnTo>
                  <a:pt x="1665" y="807"/>
                </a:lnTo>
                <a:lnTo>
                  <a:pt x="1653" y="808"/>
                </a:lnTo>
                <a:lnTo>
                  <a:pt x="1640" y="809"/>
                </a:lnTo>
                <a:lnTo>
                  <a:pt x="1614" y="811"/>
                </a:lnTo>
                <a:lnTo>
                  <a:pt x="1589" y="812"/>
                </a:lnTo>
                <a:lnTo>
                  <a:pt x="1563" y="812"/>
                </a:lnTo>
                <a:lnTo>
                  <a:pt x="1538" y="812"/>
                </a:lnTo>
                <a:lnTo>
                  <a:pt x="1525" y="812"/>
                </a:lnTo>
                <a:lnTo>
                  <a:pt x="1513" y="811"/>
                </a:lnTo>
                <a:lnTo>
                  <a:pt x="1502" y="811"/>
                </a:lnTo>
                <a:lnTo>
                  <a:pt x="1490" y="811"/>
                </a:lnTo>
                <a:lnTo>
                  <a:pt x="1486" y="812"/>
                </a:lnTo>
                <a:lnTo>
                  <a:pt x="1482" y="814"/>
                </a:lnTo>
                <a:lnTo>
                  <a:pt x="1476" y="815"/>
                </a:lnTo>
                <a:lnTo>
                  <a:pt x="1472" y="815"/>
                </a:lnTo>
                <a:lnTo>
                  <a:pt x="1459" y="813"/>
                </a:lnTo>
                <a:lnTo>
                  <a:pt x="1447" y="809"/>
                </a:lnTo>
                <a:lnTo>
                  <a:pt x="1433" y="809"/>
                </a:lnTo>
                <a:lnTo>
                  <a:pt x="1420" y="811"/>
                </a:lnTo>
                <a:lnTo>
                  <a:pt x="1406" y="811"/>
                </a:lnTo>
                <a:lnTo>
                  <a:pt x="1392" y="809"/>
                </a:lnTo>
                <a:lnTo>
                  <a:pt x="1387" y="809"/>
                </a:lnTo>
                <a:lnTo>
                  <a:pt x="1381" y="808"/>
                </a:lnTo>
                <a:lnTo>
                  <a:pt x="1375" y="806"/>
                </a:lnTo>
                <a:lnTo>
                  <a:pt x="1369" y="806"/>
                </a:lnTo>
                <a:lnTo>
                  <a:pt x="1359" y="804"/>
                </a:lnTo>
                <a:lnTo>
                  <a:pt x="1349" y="800"/>
                </a:lnTo>
                <a:lnTo>
                  <a:pt x="1336" y="798"/>
                </a:lnTo>
                <a:lnTo>
                  <a:pt x="1324" y="798"/>
                </a:lnTo>
                <a:lnTo>
                  <a:pt x="1310" y="798"/>
                </a:lnTo>
                <a:lnTo>
                  <a:pt x="1298" y="798"/>
                </a:lnTo>
                <a:lnTo>
                  <a:pt x="1286" y="799"/>
                </a:lnTo>
                <a:lnTo>
                  <a:pt x="1275" y="799"/>
                </a:lnTo>
                <a:lnTo>
                  <a:pt x="1269" y="799"/>
                </a:lnTo>
                <a:lnTo>
                  <a:pt x="1265" y="798"/>
                </a:lnTo>
                <a:lnTo>
                  <a:pt x="1259" y="796"/>
                </a:lnTo>
                <a:lnTo>
                  <a:pt x="1255" y="791"/>
                </a:lnTo>
                <a:lnTo>
                  <a:pt x="1268" y="789"/>
                </a:lnTo>
                <a:lnTo>
                  <a:pt x="1282" y="789"/>
                </a:lnTo>
                <a:lnTo>
                  <a:pt x="1295" y="790"/>
                </a:lnTo>
                <a:lnTo>
                  <a:pt x="1309" y="789"/>
                </a:lnTo>
                <a:lnTo>
                  <a:pt x="1298" y="786"/>
                </a:lnTo>
                <a:lnTo>
                  <a:pt x="1286" y="784"/>
                </a:lnTo>
                <a:lnTo>
                  <a:pt x="1274" y="783"/>
                </a:lnTo>
                <a:lnTo>
                  <a:pt x="1262" y="782"/>
                </a:lnTo>
                <a:lnTo>
                  <a:pt x="1257" y="782"/>
                </a:lnTo>
                <a:lnTo>
                  <a:pt x="1252" y="781"/>
                </a:lnTo>
                <a:lnTo>
                  <a:pt x="1251" y="778"/>
                </a:lnTo>
                <a:lnTo>
                  <a:pt x="1250" y="775"/>
                </a:lnTo>
                <a:lnTo>
                  <a:pt x="1248" y="772"/>
                </a:lnTo>
                <a:lnTo>
                  <a:pt x="1245" y="770"/>
                </a:lnTo>
                <a:lnTo>
                  <a:pt x="1245" y="766"/>
                </a:lnTo>
                <a:lnTo>
                  <a:pt x="1247" y="765"/>
                </a:lnTo>
                <a:lnTo>
                  <a:pt x="1250" y="765"/>
                </a:lnTo>
                <a:lnTo>
                  <a:pt x="1252" y="765"/>
                </a:lnTo>
                <a:lnTo>
                  <a:pt x="1261" y="766"/>
                </a:lnTo>
                <a:lnTo>
                  <a:pt x="1270" y="770"/>
                </a:lnTo>
                <a:lnTo>
                  <a:pt x="1275" y="771"/>
                </a:lnTo>
                <a:lnTo>
                  <a:pt x="1281" y="772"/>
                </a:lnTo>
                <a:lnTo>
                  <a:pt x="1286" y="772"/>
                </a:lnTo>
                <a:lnTo>
                  <a:pt x="1293" y="772"/>
                </a:lnTo>
                <a:lnTo>
                  <a:pt x="1306" y="771"/>
                </a:lnTo>
                <a:lnTo>
                  <a:pt x="1318" y="770"/>
                </a:lnTo>
                <a:lnTo>
                  <a:pt x="1331" y="767"/>
                </a:lnTo>
                <a:lnTo>
                  <a:pt x="1343" y="765"/>
                </a:lnTo>
                <a:lnTo>
                  <a:pt x="1357" y="764"/>
                </a:lnTo>
                <a:lnTo>
                  <a:pt x="1371" y="764"/>
                </a:lnTo>
                <a:lnTo>
                  <a:pt x="1376" y="765"/>
                </a:lnTo>
                <a:lnTo>
                  <a:pt x="1382" y="766"/>
                </a:lnTo>
                <a:lnTo>
                  <a:pt x="1387" y="769"/>
                </a:lnTo>
                <a:lnTo>
                  <a:pt x="1391" y="772"/>
                </a:lnTo>
                <a:lnTo>
                  <a:pt x="1397" y="774"/>
                </a:lnTo>
                <a:lnTo>
                  <a:pt x="1401" y="775"/>
                </a:lnTo>
                <a:lnTo>
                  <a:pt x="1407" y="775"/>
                </a:lnTo>
                <a:lnTo>
                  <a:pt x="1413" y="775"/>
                </a:lnTo>
                <a:lnTo>
                  <a:pt x="1426" y="776"/>
                </a:lnTo>
                <a:lnTo>
                  <a:pt x="1440" y="776"/>
                </a:lnTo>
                <a:lnTo>
                  <a:pt x="1466" y="775"/>
                </a:lnTo>
                <a:lnTo>
                  <a:pt x="1494" y="775"/>
                </a:lnTo>
                <a:lnTo>
                  <a:pt x="1520" y="773"/>
                </a:lnTo>
                <a:lnTo>
                  <a:pt x="1547" y="773"/>
                </a:lnTo>
                <a:lnTo>
                  <a:pt x="1560" y="772"/>
                </a:lnTo>
                <a:lnTo>
                  <a:pt x="1573" y="772"/>
                </a:lnTo>
                <a:lnTo>
                  <a:pt x="1586" y="772"/>
                </a:lnTo>
                <a:lnTo>
                  <a:pt x="1598" y="772"/>
                </a:lnTo>
                <a:lnTo>
                  <a:pt x="1611" y="774"/>
                </a:lnTo>
                <a:lnTo>
                  <a:pt x="1623" y="776"/>
                </a:lnTo>
                <a:lnTo>
                  <a:pt x="1635" y="774"/>
                </a:lnTo>
                <a:lnTo>
                  <a:pt x="1646" y="773"/>
                </a:lnTo>
                <a:lnTo>
                  <a:pt x="1673" y="771"/>
                </a:lnTo>
                <a:lnTo>
                  <a:pt x="1700" y="769"/>
                </a:lnTo>
                <a:lnTo>
                  <a:pt x="1727" y="765"/>
                </a:lnTo>
                <a:lnTo>
                  <a:pt x="1753" y="761"/>
                </a:lnTo>
                <a:lnTo>
                  <a:pt x="1766" y="758"/>
                </a:lnTo>
                <a:lnTo>
                  <a:pt x="1777" y="755"/>
                </a:lnTo>
                <a:lnTo>
                  <a:pt x="1788" y="754"/>
                </a:lnTo>
                <a:lnTo>
                  <a:pt x="1799" y="755"/>
                </a:lnTo>
                <a:lnTo>
                  <a:pt x="1810" y="754"/>
                </a:lnTo>
                <a:lnTo>
                  <a:pt x="1822" y="750"/>
                </a:lnTo>
                <a:lnTo>
                  <a:pt x="1837" y="749"/>
                </a:lnTo>
                <a:lnTo>
                  <a:pt x="1851" y="747"/>
                </a:lnTo>
                <a:lnTo>
                  <a:pt x="1878" y="743"/>
                </a:lnTo>
                <a:lnTo>
                  <a:pt x="1904" y="739"/>
                </a:lnTo>
                <a:lnTo>
                  <a:pt x="1931" y="733"/>
                </a:lnTo>
                <a:lnTo>
                  <a:pt x="1957" y="728"/>
                </a:lnTo>
                <a:lnTo>
                  <a:pt x="1970" y="724"/>
                </a:lnTo>
                <a:lnTo>
                  <a:pt x="1985" y="720"/>
                </a:lnTo>
                <a:lnTo>
                  <a:pt x="1999" y="716"/>
                </a:lnTo>
                <a:lnTo>
                  <a:pt x="2014" y="713"/>
                </a:lnTo>
                <a:lnTo>
                  <a:pt x="2027" y="709"/>
                </a:lnTo>
                <a:lnTo>
                  <a:pt x="2042" y="706"/>
                </a:lnTo>
                <a:lnTo>
                  <a:pt x="2049" y="705"/>
                </a:lnTo>
                <a:lnTo>
                  <a:pt x="2055" y="703"/>
                </a:lnTo>
                <a:lnTo>
                  <a:pt x="2060" y="700"/>
                </a:lnTo>
                <a:lnTo>
                  <a:pt x="2065" y="697"/>
                </a:lnTo>
                <a:lnTo>
                  <a:pt x="2077" y="693"/>
                </a:lnTo>
                <a:lnTo>
                  <a:pt x="2091" y="692"/>
                </a:lnTo>
                <a:lnTo>
                  <a:pt x="2098" y="690"/>
                </a:lnTo>
                <a:lnTo>
                  <a:pt x="2105" y="688"/>
                </a:lnTo>
                <a:lnTo>
                  <a:pt x="2110" y="686"/>
                </a:lnTo>
                <a:lnTo>
                  <a:pt x="2117" y="682"/>
                </a:lnTo>
                <a:lnTo>
                  <a:pt x="2130" y="676"/>
                </a:lnTo>
                <a:lnTo>
                  <a:pt x="2143" y="672"/>
                </a:lnTo>
                <a:lnTo>
                  <a:pt x="2157" y="667"/>
                </a:lnTo>
                <a:lnTo>
                  <a:pt x="2171" y="663"/>
                </a:lnTo>
                <a:lnTo>
                  <a:pt x="2171" y="666"/>
                </a:lnTo>
                <a:lnTo>
                  <a:pt x="2171" y="670"/>
                </a:lnTo>
                <a:lnTo>
                  <a:pt x="2171" y="671"/>
                </a:lnTo>
                <a:lnTo>
                  <a:pt x="2172" y="672"/>
                </a:lnTo>
                <a:lnTo>
                  <a:pt x="2173" y="672"/>
                </a:lnTo>
                <a:lnTo>
                  <a:pt x="2175" y="673"/>
                </a:lnTo>
                <a:lnTo>
                  <a:pt x="2179" y="673"/>
                </a:lnTo>
                <a:lnTo>
                  <a:pt x="2182" y="673"/>
                </a:lnTo>
                <a:lnTo>
                  <a:pt x="2184" y="672"/>
                </a:lnTo>
                <a:lnTo>
                  <a:pt x="2188" y="670"/>
                </a:lnTo>
                <a:lnTo>
                  <a:pt x="2191" y="664"/>
                </a:lnTo>
                <a:lnTo>
                  <a:pt x="2193" y="658"/>
                </a:lnTo>
                <a:lnTo>
                  <a:pt x="2193" y="657"/>
                </a:lnTo>
                <a:lnTo>
                  <a:pt x="2193" y="656"/>
                </a:lnTo>
                <a:lnTo>
                  <a:pt x="2195" y="655"/>
                </a:lnTo>
                <a:lnTo>
                  <a:pt x="2196" y="655"/>
                </a:lnTo>
                <a:lnTo>
                  <a:pt x="2198" y="654"/>
                </a:lnTo>
                <a:lnTo>
                  <a:pt x="2201" y="653"/>
                </a:lnTo>
                <a:lnTo>
                  <a:pt x="2206" y="651"/>
                </a:lnTo>
                <a:lnTo>
                  <a:pt x="2211" y="649"/>
                </a:lnTo>
                <a:lnTo>
                  <a:pt x="2226" y="640"/>
                </a:lnTo>
                <a:lnTo>
                  <a:pt x="2244" y="631"/>
                </a:lnTo>
                <a:lnTo>
                  <a:pt x="2249" y="629"/>
                </a:lnTo>
                <a:lnTo>
                  <a:pt x="2254" y="626"/>
                </a:lnTo>
                <a:lnTo>
                  <a:pt x="2258" y="625"/>
                </a:lnTo>
                <a:lnTo>
                  <a:pt x="2262" y="624"/>
                </a:lnTo>
                <a:lnTo>
                  <a:pt x="2264" y="623"/>
                </a:lnTo>
                <a:lnTo>
                  <a:pt x="2266" y="621"/>
                </a:lnTo>
                <a:lnTo>
                  <a:pt x="2271" y="618"/>
                </a:lnTo>
                <a:lnTo>
                  <a:pt x="2277" y="617"/>
                </a:lnTo>
                <a:lnTo>
                  <a:pt x="2298" y="609"/>
                </a:lnTo>
                <a:lnTo>
                  <a:pt x="2319" y="601"/>
                </a:lnTo>
                <a:lnTo>
                  <a:pt x="2339" y="593"/>
                </a:lnTo>
                <a:lnTo>
                  <a:pt x="2360" y="584"/>
                </a:lnTo>
                <a:lnTo>
                  <a:pt x="2370" y="580"/>
                </a:lnTo>
                <a:lnTo>
                  <a:pt x="2381" y="575"/>
                </a:lnTo>
                <a:lnTo>
                  <a:pt x="2392" y="572"/>
                </a:lnTo>
                <a:lnTo>
                  <a:pt x="2402" y="566"/>
                </a:lnTo>
                <a:lnTo>
                  <a:pt x="2404" y="565"/>
                </a:lnTo>
                <a:lnTo>
                  <a:pt x="2405" y="563"/>
                </a:lnTo>
                <a:lnTo>
                  <a:pt x="2405" y="559"/>
                </a:lnTo>
                <a:lnTo>
                  <a:pt x="2404" y="556"/>
                </a:lnTo>
                <a:lnTo>
                  <a:pt x="2406" y="554"/>
                </a:lnTo>
                <a:lnTo>
                  <a:pt x="2410" y="552"/>
                </a:lnTo>
                <a:lnTo>
                  <a:pt x="2411" y="551"/>
                </a:lnTo>
                <a:lnTo>
                  <a:pt x="2412" y="550"/>
                </a:lnTo>
                <a:lnTo>
                  <a:pt x="2412" y="549"/>
                </a:lnTo>
                <a:lnTo>
                  <a:pt x="2411" y="547"/>
                </a:lnTo>
                <a:lnTo>
                  <a:pt x="2412" y="547"/>
                </a:lnTo>
                <a:lnTo>
                  <a:pt x="2411" y="547"/>
                </a:lnTo>
                <a:lnTo>
                  <a:pt x="2410" y="546"/>
                </a:lnTo>
                <a:lnTo>
                  <a:pt x="2409" y="545"/>
                </a:lnTo>
                <a:lnTo>
                  <a:pt x="2407" y="545"/>
                </a:lnTo>
                <a:lnTo>
                  <a:pt x="2405" y="543"/>
                </a:lnTo>
                <a:lnTo>
                  <a:pt x="2401" y="545"/>
                </a:lnTo>
                <a:lnTo>
                  <a:pt x="2395" y="547"/>
                </a:lnTo>
                <a:lnTo>
                  <a:pt x="2386" y="552"/>
                </a:lnTo>
                <a:lnTo>
                  <a:pt x="2379" y="557"/>
                </a:lnTo>
                <a:lnTo>
                  <a:pt x="2369" y="559"/>
                </a:lnTo>
                <a:lnTo>
                  <a:pt x="2359" y="559"/>
                </a:lnTo>
                <a:lnTo>
                  <a:pt x="2349" y="560"/>
                </a:lnTo>
                <a:lnTo>
                  <a:pt x="2339" y="564"/>
                </a:lnTo>
                <a:lnTo>
                  <a:pt x="2332" y="567"/>
                </a:lnTo>
                <a:lnTo>
                  <a:pt x="2323" y="572"/>
                </a:lnTo>
                <a:lnTo>
                  <a:pt x="2315" y="574"/>
                </a:lnTo>
                <a:lnTo>
                  <a:pt x="2306" y="579"/>
                </a:lnTo>
                <a:lnTo>
                  <a:pt x="2299" y="583"/>
                </a:lnTo>
                <a:lnTo>
                  <a:pt x="2294" y="588"/>
                </a:lnTo>
                <a:lnTo>
                  <a:pt x="2289" y="590"/>
                </a:lnTo>
                <a:lnTo>
                  <a:pt x="2285" y="591"/>
                </a:lnTo>
                <a:lnTo>
                  <a:pt x="2282" y="592"/>
                </a:lnTo>
                <a:lnTo>
                  <a:pt x="2279" y="595"/>
                </a:lnTo>
                <a:lnTo>
                  <a:pt x="2275" y="595"/>
                </a:lnTo>
                <a:lnTo>
                  <a:pt x="2272" y="596"/>
                </a:lnTo>
                <a:lnTo>
                  <a:pt x="2270" y="598"/>
                </a:lnTo>
                <a:lnTo>
                  <a:pt x="2267" y="600"/>
                </a:lnTo>
                <a:lnTo>
                  <a:pt x="2262" y="600"/>
                </a:lnTo>
                <a:lnTo>
                  <a:pt x="2257" y="601"/>
                </a:lnTo>
                <a:lnTo>
                  <a:pt x="2253" y="603"/>
                </a:lnTo>
                <a:lnTo>
                  <a:pt x="2248" y="605"/>
                </a:lnTo>
                <a:lnTo>
                  <a:pt x="2241" y="609"/>
                </a:lnTo>
                <a:lnTo>
                  <a:pt x="2234" y="613"/>
                </a:lnTo>
                <a:lnTo>
                  <a:pt x="2231" y="614"/>
                </a:lnTo>
                <a:lnTo>
                  <a:pt x="2229" y="615"/>
                </a:lnTo>
                <a:lnTo>
                  <a:pt x="2224" y="617"/>
                </a:lnTo>
                <a:lnTo>
                  <a:pt x="2220" y="620"/>
                </a:lnTo>
                <a:lnTo>
                  <a:pt x="2212" y="621"/>
                </a:lnTo>
                <a:lnTo>
                  <a:pt x="2205" y="624"/>
                </a:lnTo>
                <a:lnTo>
                  <a:pt x="2199" y="625"/>
                </a:lnTo>
                <a:lnTo>
                  <a:pt x="2195" y="625"/>
                </a:lnTo>
                <a:lnTo>
                  <a:pt x="2189" y="626"/>
                </a:lnTo>
                <a:lnTo>
                  <a:pt x="2186" y="628"/>
                </a:lnTo>
                <a:lnTo>
                  <a:pt x="2182" y="628"/>
                </a:lnTo>
                <a:lnTo>
                  <a:pt x="2180" y="626"/>
                </a:lnTo>
                <a:lnTo>
                  <a:pt x="2178" y="625"/>
                </a:lnTo>
                <a:lnTo>
                  <a:pt x="2176" y="622"/>
                </a:lnTo>
                <a:lnTo>
                  <a:pt x="2179" y="620"/>
                </a:lnTo>
                <a:lnTo>
                  <a:pt x="2182" y="618"/>
                </a:lnTo>
                <a:lnTo>
                  <a:pt x="2186" y="618"/>
                </a:lnTo>
                <a:lnTo>
                  <a:pt x="2189" y="618"/>
                </a:lnTo>
                <a:lnTo>
                  <a:pt x="2199" y="614"/>
                </a:lnTo>
                <a:lnTo>
                  <a:pt x="2209" y="609"/>
                </a:lnTo>
                <a:lnTo>
                  <a:pt x="2221" y="606"/>
                </a:lnTo>
                <a:lnTo>
                  <a:pt x="2232" y="603"/>
                </a:lnTo>
                <a:lnTo>
                  <a:pt x="2244" y="598"/>
                </a:lnTo>
                <a:lnTo>
                  <a:pt x="2255" y="595"/>
                </a:lnTo>
                <a:lnTo>
                  <a:pt x="2265" y="589"/>
                </a:lnTo>
                <a:lnTo>
                  <a:pt x="2274" y="582"/>
                </a:lnTo>
                <a:lnTo>
                  <a:pt x="2272" y="581"/>
                </a:lnTo>
                <a:lnTo>
                  <a:pt x="2269" y="580"/>
                </a:lnTo>
                <a:lnTo>
                  <a:pt x="2265" y="581"/>
                </a:lnTo>
                <a:lnTo>
                  <a:pt x="2261" y="581"/>
                </a:lnTo>
                <a:lnTo>
                  <a:pt x="2253" y="584"/>
                </a:lnTo>
                <a:lnTo>
                  <a:pt x="2246" y="587"/>
                </a:lnTo>
                <a:lnTo>
                  <a:pt x="2229" y="591"/>
                </a:lnTo>
                <a:lnTo>
                  <a:pt x="2212" y="597"/>
                </a:lnTo>
                <a:lnTo>
                  <a:pt x="2197" y="603"/>
                </a:lnTo>
                <a:lnTo>
                  <a:pt x="2182" y="608"/>
                </a:lnTo>
                <a:lnTo>
                  <a:pt x="2167" y="615"/>
                </a:lnTo>
                <a:lnTo>
                  <a:pt x="2153" y="621"/>
                </a:lnTo>
                <a:lnTo>
                  <a:pt x="2137" y="626"/>
                </a:lnTo>
                <a:lnTo>
                  <a:pt x="2121" y="631"/>
                </a:lnTo>
                <a:lnTo>
                  <a:pt x="2105" y="637"/>
                </a:lnTo>
                <a:lnTo>
                  <a:pt x="2090" y="642"/>
                </a:lnTo>
                <a:lnTo>
                  <a:pt x="2077" y="648"/>
                </a:lnTo>
                <a:lnTo>
                  <a:pt x="2065" y="653"/>
                </a:lnTo>
                <a:lnTo>
                  <a:pt x="2056" y="654"/>
                </a:lnTo>
                <a:lnTo>
                  <a:pt x="2048" y="656"/>
                </a:lnTo>
                <a:lnTo>
                  <a:pt x="2039" y="658"/>
                </a:lnTo>
                <a:lnTo>
                  <a:pt x="2031" y="660"/>
                </a:lnTo>
                <a:lnTo>
                  <a:pt x="2017" y="665"/>
                </a:lnTo>
                <a:lnTo>
                  <a:pt x="2003" y="670"/>
                </a:lnTo>
                <a:lnTo>
                  <a:pt x="1995" y="672"/>
                </a:lnTo>
                <a:lnTo>
                  <a:pt x="1987" y="674"/>
                </a:lnTo>
                <a:lnTo>
                  <a:pt x="1980" y="678"/>
                </a:lnTo>
                <a:lnTo>
                  <a:pt x="1973" y="681"/>
                </a:lnTo>
                <a:lnTo>
                  <a:pt x="1959" y="683"/>
                </a:lnTo>
                <a:lnTo>
                  <a:pt x="1945" y="686"/>
                </a:lnTo>
                <a:lnTo>
                  <a:pt x="1937" y="687"/>
                </a:lnTo>
                <a:lnTo>
                  <a:pt x="1929" y="689"/>
                </a:lnTo>
                <a:lnTo>
                  <a:pt x="1927" y="690"/>
                </a:lnTo>
                <a:lnTo>
                  <a:pt x="1924" y="691"/>
                </a:lnTo>
                <a:lnTo>
                  <a:pt x="1920" y="692"/>
                </a:lnTo>
                <a:lnTo>
                  <a:pt x="1917" y="692"/>
                </a:lnTo>
                <a:lnTo>
                  <a:pt x="1911" y="693"/>
                </a:lnTo>
                <a:lnTo>
                  <a:pt x="1906" y="696"/>
                </a:lnTo>
                <a:lnTo>
                  <a:pt x="1899" y="696"/>
                </a:lnTo>
                <a:lnTo>
                  <a:pt x="1891" y="696"/>
                </a:lnTo>
                <a:lnTo>
                  <a:pt x="1882" y="697"/>
                </a:lnTo>
                <a:lnTo>
                  <a:pt x="1873" y="698"/>
                </a:lnTo>
                <a:lnTo>
                  <a:pt x="1863" y="700"/>
                </a:lnTo>
                <a:lnTo>
                  <a:pt x="1854" y="701"/>
                </a:lnTo>
                <a:lnTo>
                  <a:pt x="1837" y="705"/>
                </a:lnTo>
                <a:lnTo>
                  <a:pt x="1821" y="708"/>
                </a:lnTo>
                <a:lnTo>
                  <a:pt x="1804" y="713"/>
                </a:lnTo>
                <a:lnTo>
                  <a:pt x="1787" y="716"/>
                </a:lnTo>
                <a:lnTo>
                  <a:pt x="1771" y="720"/>
                </a:lnTo>
                <a:lnTo>
                  <a:pt x="1754" y="722"/>
                </a:lnTo>
                <a:lnTo>
                  <a:pt x="1738" y="723"/>
                </a:lnTo>
                <a:lnTo>
                  <a:pt x="1721" y="724"/>
                </a:lnTo>
                <a:lnTo>
                  <a:pt x="1704" y="725"/>
                </a:lnTo>
                <a:lnTo>
                  <a:pt x="1686" y="726"/>
                </a:lnTo>
                <a:lnTo>
                  <a:pt x="1669" y="729"/>
                </a:lnTo>
                <a:lnTo>
                  <a:pt x="1652" y="730"/>
                </a:lnTo>
                <a:lnTo>
                  <a:pt x="1616" y="732"/>
                </a:lnTo>
                <a:lnTo>
                  <a:pt x="1581" y="732"/>
                </a:lnTo>
                <a:lnTo>
                  <a:pt x="1546" y="732"/>
                </a:lnTo>
                <a:lnTo>
                  <a:pt x="1511" y="731"/>
                </a:lnTo>
                <a:lnTo>
                  <a:pt x="1492" y="730"/>
                </a:lnTo>
                <a:lnTo>
                  <a:pt x="1475" y="729"/>
                </a:lnTo>
                <a:lnTo>
                  <a:pt x="1457" y="728"/>
                </a:lnTo>
                <a:lnTo>
                  <a:pt x="1440" y="726"/>
                </a:lnTo>
                <a:lnTo>
                  <a:pt x="1423" y="725"/>
                </a:lnTo>
                <a:lnTo>
                  <a:pt x="1407" y="724"/>
                </a:lnTo>
                <a:lnTo>
                  <a:pt x="1399" y="724"/>
                </a:lnTo>
                <a:lnTo>
                  <a:pt x="1391" y="722"/>
                </a:lnTo>
                <a:lnTo>
                  <a:pt x="1388" y="721"/>
                </a:lnTo>
                <a:lnTo>
                  <a:pt x="1384" y="720"/>
                </a:lnTo>
                <a:lnTo>
                  <a:pt x="1381" y="720"/>
                </a:lnTo>
                <a:lnTo>
                  <a:pt x="1379" y="721"/>
                </a:lnTo>
                <a:lnTo>
                  <a:pt x="1372" y="721"/>
                </a:lnTo>
                <a:lnTo>
                  <a:pt x="1366" y="718"/>
                </a:lnTo>
                <a:lnTo>
                  <a:pt x="1360" y="717"/>
                </a:lnTo>
                <a:lnTo>
                  <a:pt x="1355" y="716"/>
                </a:lnTo>
                <a:lnTo>
                  <a:pt x="1347" y="715"/>
                </a:lnTo>
                <a:lnTo>
                  <a:pt x="1338" y="713"/>
                </a:lnTo>
                <a:lnTo>
                  <a:pt x="1330" y="712"/>
                </a:lnTo>
                <a:lnTo>
                  <a:pt x="1321" y="709"/>
                </a:lnTo>
                <a:lnTo>
                  <a:pt x="1305" y="708"/>
                </a:lnTo>
                <a:lnTo>
                  <a:pt x="1288" y="707"/>
                </a:lnTo>
                <a:lnTo>
                  <a:pt x="1278" y="708"/>
                </a:lnTo>
                <a:lnTo>
                  <a:pt x="1269" y="709"/>
                </a:lnTo>
                <a:lnTo>
                  <a:pt x="1260" y="711"/>
                </a:lnTo>
                <a:lnTo>
                  <a:pt x="1251" y="712"/>
                </a:lnTo>
                <a:lnTo>
                  <a:pt x="1235" y="711"/>
                </a:lnTo>
                <a:lnTo>
                  <a:pt x="1219" y="707"/>
                </a:lnTo>
                <a:lnTo>
                  <a:pt x="1202" y="706"/>
                </a:lnTo>
                <a:lnTo>
                  <a:pt x="1185" y="703"/>
                </a:lnTo>
                <a:lnTo>
                  <a:pt x="1176" y="701"/>
                </a:lnTo>
                <a:lnTo>
                  <a:pt x="1168" y="700"/>
                </a:lnTo>
                <a:lnTo>
                  <a:pt x="1159" y="699"/>
                </a:lnTo>
                <a:lnTo>
                  <a:pt x="1150" y="697"/>
                </a:lnTo>
                <a:lnTo>
                  <a:pt x="1134" y="691"/>
                </a:lnTo>
                <a:lnTo>
                  <a:pt x="1117" y="688"/>
                </a:lnTo>
                <a:lnTo>
                  <a:pt x="1108" y="687"/>
                </a:lnTo>
                <a:lnTo>
                  <a:pt x="1097" y="686"/>
                </a:lnTo>
                <a:lnTo>
                  <a:pt x="1088" y="684"/>
                </a:lnTo>
                <a:lnTo>
                  <a:pt x="1079" y="682"/>
                </a:lnTo>
                <a:lnTo>
                  <a:pt x="1069" y="681"/>
                </a:lnTo>
                <a:lnTo>
                  <a:pt x="1060" y="678"/>
                </a:lnTo>
                <a:lnTo>
                  <a:pt x="1055" y="674"/>
                </a:lnTo>
                <a:lnTo>
                  <a:pt x="1052" y="670"/>
                </a:lnTo>
                <a:lnTo>
                  <a:pt x="1050" y="667"/>
                </a:lnTo>
                <a:lnTo>
                  <a:pt x="1047" y="666"/>
                </a:lnTo>
                <a:lnTo>
                  <a:pt x="1046" y="666"/>
                </a:lnTo>
                <a:lnTo>
                  <a:pt x="1044" y="666"/>
                </a:lnTo>
                <a:lnTo>
                  <a:pt x="1039" y="667"/>
                </a:lnTo>
                <a:lnTo>
                  <a:pt x="1036" y="670"/>
                </a:lnTo>
                <a:lnTo>
                  <a:pt x="1029" y="671"/>
                </a:lnTo>
                <a:lnTo>
                  <a:pt x="1021" y="672"/>
                </a:lnTo>
                <a:lnTo>
                  <a:pt x="1014" y="671"/>
                </a:lnTo>
                <a:lnTo>
                  <a:pt x="1009" y="668"/>
                </a:lnTo>
                <a:lnTo>
                  <a:pt x="1012" y="668"/>
                </a:lnTo>
                <a:lnTo>
                  <a:pt x="1018" y="668"/>
                </a:lnTo>
                <a:lnTo>
                  <a:pt x="1021" y="667"/>
                </a:lnTo>
                <a:lnTo>
                  <a:pt x="1026" y="665"/>
                </a:lnTo>
                <a:lnTo>
                  <a:pt x="1019" y="659"/>
                </a:lnTo>
                <a:lnTo>
                  <a:pt x="1011" y="656"/>
                </a:lnTo>
                <a:lnTo>
                  <a:pt x="1001" y="655"/>
                </a:lnTo>
                <a:lnTo>
                  <a:pt x="990" y="654"/>
                </a:lnTo>
                <a:lnTo>
                  <a:pt x="980" y="651"/>
                </a:lnTo>
                <a:lnTo>
                  <a:pt x="969" y="649"/>
                </a:lnTo>
                <a:lnTo>
                  <a:pt x="959" y="648"/>
                </a:lnTo>
                <a:lnTo>
                  <a:pt x="947" y="647"/>
                </a:lnTo>
                <a:lnTo>
                  <a:pt x="937" y="648"/>
                </a:lnTo>
                <a:lnTo>
                  <a:pt x="928" y="648"/>
                </a:lnTo>
                <a:lnTo>
                  <a:pt x="917" y="646"/>
                </a:lnTo>
                <a:lnTo>
                  <a:pt x="905" y="643"/>
                </a:lnTo>
                <a:lnTo>
                  <a:pt x="896" y="642"/>
                </a:lnTo>
                <a:lnTo>
                  <a:pt x="887" y="641"/>
                </a:lnTo>
                <a:lnTo>
                  <a:pt x="877" y="641"/>
                </a:lnTo>
                <a:lnTo>
                  <a:pt x="869" y="643"/>
                </a:lnTo>
                <a:lnTo>
                  <a:pt x="864" y="645"/>
                </a:lnTo>
                <a:lnTo>
                  <a:pt x="861" y="647"/>
                </a:lnTo>
                <a:lnTo>
                  <a:pt x="857" y="648"/>
                </a:lnTo>
                <a:lnTo>
                  <a:pt x="853" y="647"/>
                </a:lnTo>
                <a:lnTo>
                  <a:pt x="844" y="642"/>
                </a:lnTo>
                <a:lnTo>
                  <a:pt x="836" y="638"/>
                </a:lnTo>
                <a:lnTo>
                  <a:pt x="827" y="634"/>
                </a:lnTo>
                <a:lnTo>
                  <a:pt x="817" y="630"/>
                </a:lnTo>
                <a:lnTo>
                  <a:pt x="813" y="629"/>
                </a:lnTo>
                <a:lnTo>
                  <a:pt x="808" y="626"/>
                </a:lnTo>
                <a:lnTo>
                  <a:pt x="806" y="626"/>
                </a:lnTo>
                <a:lnTo>
                  <a:pt x="805" y="625"/>
                </a:lnTo>
                <a:lnTo>
                  <a:pt x="804" y="626"/>
                </a:lnTo>
                <a:lnTo>
                  <a:pt x="802" y="626"/>
                </a:lnTo>
                <a:lnTo>
                  <a:pt x="798" y="628"/>
                </a:lnTo>
                <a:lnTo>
                  <a:pt x="795" y="628"/>
                </a:lnTo>
                <a:lnTo>
                  <a:pt x="790" y="626"/>
                </a:lnTo>
                <a:lnTo>
                  <a:pt x="787" y="625"/>
                </a:lnTo>
                <a:lnTo>
                  <a:pt x="775" y="622"/>
                </a:lnTo>
                <a:lnTo>
                  <a:pt x="764" y="618"/>
                </a:lnTo>
                <a:lnTo>
                  <a:pt x="753" y="616"/>
                </a:lnTo>
                <a:lnTo>
                  <a:pt x="742" y="613"/>
                </a:lnTo>
                <a:lnTo>
                  <a:pt x="731" y="610"/>
                </a:lnTo>
                <a:lnTo>
                  <a:pt x="721" y="608"/>
                </a:lnTo>
                <a:lnTo>
                  <a:pt x="709" y="607"/>
                </a:lnTo>
                <a:lnTo>
                  <a:pt x="697" y="605"/>
                </a:lnTo>
                <a:lnTo>
                  <a:pt x="685" y="604"/>
                </a:lnTo>
                <a:lnTo>
                  <a:pt x="674" y="603"/>
                </a:lnTo>
                <a:lnTo>
                  <a:pt x="664" y="601"/>
                </a:lnTo>
                <a:lnTo>
                  <a:pt x="654" y="598"/>
                </a:lnTo>
                <a:lnTo>
                  <a:pt x="643" y="593"/>
                </a:lnTo>
                <a:lnTo>
                  <a:pt x="634" y="591"/>
                </a:lnTo>
                <a:lnTo>
                  <a:pt x="637" y="597"/>
                </a:lnTo>
                <a:lnTo>
                  <a:pt x="638" y="604"/>
                </a:lnTo>
                <a:lnTo>
                  <a:pt x="638" y="606"/>
                </a:lnTo>
                <a:lnTo>
                  <a:pt x="637" y="609"/>
                </a:lnTo>
                <a:lnTo>
                  <a:pt x="634" y="612"/>
                </a:lnTo>
                <a:lnTo>
                  <a:pt x="631" y="613"/>
                </a:lnTo>
                <a:lnTo>
                  <a:pt x="629" y="614"/>
                </a:lnTo>
                <a:lnTo>
                  <a:pt x="625" y="613"/>
                </a:lnTo>
                <a:lnTo>
                  <a:pt x="622" y="612"/>
                </a:lnTo>
                <a:lnTo>
                  <a:pt x="619" y="610"/>
                </a:lnTo>
                <a:lnTo>
                  <a:pt x="615" y="606"/>
                </a:lnTo>
                <a:lnTo>
                  <a:pt x="611" y="600"/>
                </a:lnTo>
                <a:lnTo>
                  <a:pt x="611" y="595"/>
                </a:lnTo>
                <a:lnTo>
                  <a:pt x="613" y="589"/>
                </a:lnTo>
                <a:lnTo>
                  <a:pt x="613" y="587"/>
                </a:lnTo>
                <a:lnTo>
                  <a:pt x="611" y="585"/>
                </a:lnTo>
                <a:lnTo>
                  <a:pt x="610" y="584"/>
                </a:lnTo>
                <a:lnTo>
                  <a:pt x="608" y="584"/>
                </a:lnTo>
                <a:lnTo>
                  <a:pt x="605" y="584"/>
                </a:lnTo>
                <a:lnTo>
                  <a:pt x="601" y="584"/>
                </a:lnTo>
                <a:lnTo>
                  <a:pt x="591" y="582"/>
                </a:lnTo>
                <a:lnTo>
                  <a:pt x="581" y="580"/>
                </a:lnTo>
                <a:lnTo>
                  <a:pt x="572" y="579"/>
                </a:lnTo>
                <a:lnTo>
                  <a:pt x="561" y="576"/>
                </a:lnTo>
                <a:lnTo>
                  <a:pt x="551" y="574"/>
                </a:lnTo>
                <a:lnTo>
                  <a:pt x="542" y="572"/>
                </a:lnTo>
                <a:lnTo>
                  <a:pt x="532" y="568"/>
                </a:lnTo>
                <a:lnTo>
                  <a:pt x="523" y="565"/>
                </a:lnTo>
                <a:lnTo>
                  <a:pt x="512" y="562"/>
                </a:lnTo>
                <a:lnTo>
                  <a:pt x="503" y="559"/>
                </a:lnTo>
                <a:lnTo>
                  <a:pt x="494" y="558"/>
                </a:lnTo>
                <a:lnTo>
                  <a:pt x="485" y="557"/>
                </a:lnTo>
                <a:lnTo>
                  <a:pt x="477" y="554"/>
                </a:lnTo>
                <a:lnTo>
                  <a:pt x="469" y="550"/>
                </a:lnTo>
                <a:lnTo>
                  <a:pt x="462" y="546"/>
                </a:lnTo>
                <a:lnTo>
                  <a:pt x="456" y="541"/>
                </a:lnTo>
                <a:lnTo>
                  <a:pt x="453" y="538"/>
                </a:lnTo>
                <a:lnTo>
                  <a:pt x="450" y="535"/>
                </a:lnTo>
                <a:lnTo>
                  <a:pt x="446" y="534"/>
                </a:lnTo>
                <a:lnTo>
                  <a:pt x="443" y="533"/>
                </a:lnTo>
                <a:lnTo>
                  <a:pt x="433" y="530"/>
                </a:lnTo>
                <a:lnTo>
                  <a:pt x="424" y="526"/>
                </a:lnTo>
                <a:lnTo>
                  <a:pt x="415" y="524"/>
                </a:lnTo>
                <a:lnTo>
                  <a:pt x="407" y="521"/>
                </a:lnTo>
                <a:lnTo>
                  <a:pt x="404" y="520"/>
                </a:lnTo>
                <a:lnTo>
                  <a:pt x="402" y="518"/>
                </a:lnTo>
                <a:lnTo>
                  <a:pt x="401" y="517"/>
                </a:lnTo>
                <a:lnTo>
                  <a:pt x="403" y="515"/>
                </a:lnTo>
                <a:lnTo>
                  <a:pt x="411" y="515"/>
                </a:lnTo>
                <a:lnTo>
                  <a:pt x="418" y="517"/>
                </a:lnTo>
                <a:lnTo>
                  <a:pt x="429" y="520"/>
                </a:lnTo>
                <a:lnTo>
                  <a:pt x="440" y="523"/>
                </a:lnTo>
                <a:lnTo>
                  <a:pt x="459" y="527"/>
                </a:lnTo>
                <a:lnTo>
                  <a:pt x="479" y="532"/>
                </a:lnTo>
                <a:lnTo>
                  <a:pt x="499" y="538"/>
                </a:lnTo>
                <a:lnTo>
                  <a:pt x="517" y="545"/>
                </a:lnTo>
                <a:lnTo>
                  <a:pt x="526" y="548"/>
                </a:lnTo>
                <a:lnTo>
                  <a:pt x="536" y="550"/>
                </a:lnTo>
                <a:lnTo>
                  <a:pt x="545" y="551"/>
                </a:lnTo>
                <a:lnTo>
                  <a:pt x="555" y="552"/>
                </a:lnTo>
                <a:lnTo>
                  <a:pt x="565" y="555"/>
                </a:lnTo>
                <a:lnTo>
                  <a:pt x="575" y="556"/>
                </a:lnTo>
                <a:lnTo>
                  <a:pt x="585" y="558"/>
                </a:lnTo>
                <a:lnTo>
                  <a:pt x="596" y="560"/>
                </a:lnTo>
                <a:lnTo>
                  <a:pt x="605" y="563"/>
                </a:lnTo>
                <a:lnTo>
                  <a:pt x="615" y="566"/>
                </a:lnTo>
                <a:lnTo>
                  <a:pt x="625" y="567"/>
                </a:lnTo>
                <a:lnTo>
                  <a:pt x="634" y="568"/>
                </a:lnTo>
                <a:lnTo>
                  <a:pt x="643" y="570"/>
                </a:lnTo>
                <a:lnTo>
                  <a:pt x="652" y="573"/>
                </a:lnTo>
                <a:lnTo>
                  <a:pt x="662" y="575"/>
                </a:lnTo>
                <a:lnTo>
                  <a:pt x="672" y="577"/>
                </a:lnTo>
                <a:lnTo>
                  <a:pt x="677" y="579"/>
                </a:lnTo>
                <a:lnTo>
                  <a:pt x="683" y="580"/>
                </a:lnTo>
                <a:lnTo>
                  <a:pt x="687" y="581"/>
                </a:lnTo>
                <a:lnTo>
                  <a:pt x="690" y="583"/>
                </a:lnTo>
                <a:lnTo>
                  <a:pt x="700" y="584"/>
                </a:lnTo>
                <a:lnTo>
                  <a:pt x="709" y="584"/>
                </a:lnTo>
                <a:lnTo>
                  <a:pt x="721" y="588"/>
                </a:lnTo>
                <a:lnTo>
                  <a:pt x="732" y="590"/>
                </a:lnTo>
                <a:lnTo>
                  <a:pt x="744" y="593"/>
                </a:lnTo>
                <a:lnTo>
                  <a:pt x="755" y="596"/>
                </a:lnTo>
                <a:lnTo>
                  <a:pt x="779" y="601"/>
                </a:lnTo>
                <a:lnTo>
                  <a:pt x="802" y="606"/>
                </a:lnTo>
                <a:lnTo>
                  <a:pt x="814" y="608"/>
                </a:lnTo>
                <a:lnTo>
                  <a:pt x="825" y="609"/>
                </a:lnTo>
                <a:lnTo>
                  <a:pt x="837" y="610"/>
                </a:lnTo>
                <a:lnTo>
                  <a:pt x="849" y="610"/>
                </a:lnTo>
                <a:lnTo>
                  <a:pt x="841" y="606"/>
                </a:lnTo>
                <a:lnTo>
                  <a:pt x="833" y="605"/>
                </a:lnTo>
                <a:lnTo>
                  <a:pt x="830" y="604"/>
                </a:lnTo>
                <a:lnTo>
                  <a:pt x="828" y="601"/>
                </a:lnTo>
                <a:lnTo>
                  <a:pt x="827" y="600"/>
                </a:lnTo>
                <a:lnTo>
                  <a:pt x="828" y="599"/>
                </a:lnTo>
                <a:lnTo>
                  <a:pt x="829" y="599"/>
                </a:lnTo>
                <a:lnTo>
                  <a:pt x="831" y="598"/>
                </a:lnTo>
                <a:lnTo>
                  <a:pt x="843" y="598"/>
                </a:lnTo>
                <a:lnTo>
                  <a:pt x="854" y="599"/>
                </a:lnTo>
                <a:lnTo>
                  <a:pt x="865" y="601"/>
                </a:lnTo>
                <a:lnTo>
                  <a:pt x="876" y="604"/>
                </a:lnTo>
                <a:lnTo>
                  <a:pt x="888" y="607"/>
                </a:lnTo>
                <a:lnTo>
                  <a:pt x="899" y="609"/>
                </a:lnTo>
                <a:lnTo>
                  <a:pt x="912" y="612"/>
                </a:lnTo>
                <a:lnTo>
                  <a:pt x="923" y="613"/>
                </a:lnTo>
                <a:lnTo>
                  <a:pt x="932" y="614"/>
                </a:lnTo>
                <a:lnTo>
                  <a:pt x="942" y="615"/>
                </a:lnTo>
                <a:lnTo>
                  <a:pt x="950" y="618"/>
                </a:lnTo>
                <a:lnTo>
                  <a:pt x="957" y="622"/>
                </a:lnTo>
                <a:lnTo>
                  <a:pt x="967" y="621"/>
                </a:lnTo>
                <a:lnTo>
                  <a:pt x="975" y="620"/>
                </a:lnTo>
                <a:lnTo>
                  <a:pt x="979" y="620"/>
                </a:lnTo>
                <a:lnTo>
                  <a:pt x="984" y="621"/>
                </a:lnTo>
                <a:lnTo>
                  <a:pt x="987" y="623"/>
                </a:lnTo>
                <a:lnTo>
                  <a:pt x="990" y="625"/>
                </a:lnTo>
                <a:lnTo>
                  <a:pt x="1000" y="626"/>
                </a:lnTo>
                <a:lnTo>
                  <a:pt x="1010" y="626"/>
                </a:lnTo>
                <a:lnTo>
                  <a:pt x="1022" y="628"/>
                </a:lnTo>
                <a:lnTo>
                  <a:pt x="1035" y="629"/>
                </a:lnTo>
                <a:lnTo>
                  <a:pt x="1046" y="630"/>
                </a:lnTo>
                <a:lnTo>
                  <a:pt x="1058" y="632"/>
                </a:lnTo>
                <a:lnTo>
                  <a:pt x="1060" y="632"/>
                </a:lnTo>
                <a:lnTo>
                  <a:pt x="1063" y="633"/>
                </a:lnTo>
                <a:lnTo>
                  <a:pt x="1064" y="634"/>
                </a:lnTo>
                <a:lnTo>
                  <a:pt x="1066" y="635"/>
                </a:lnTo>
                <a:lnTo>
                  <a:pt x="1069" y="637"/>
                </a:lnTo>
                <a:lnTo>
                  <a:pt x="1072" y="637"/>
                </a:lnTo>
                <a:lnTo>
                  <a:pt x="1076" y="637"/>
                </a:lnTo>
                <a:lnTo>
                  <a:pt x="1078" y="637"/>
                </a:lnTo>
                <a:lnTo>
                  <a:pt x="1080" y="637"/>
                </a:lnTo>
                <a:lnTo>
                  <a:pt x="1082" y="639"/>
                </a:lnTo>
                <a:lnTo>
                  <a:pt x="1082" y="641"/>
                </a:lnTo>
                <a:lnTo>
                  <a:pt x="1080" y="641"/>
                </a:lnTo>
                <a:lnTo>
                  <a:pt x="1079" y="642"/>
                </a:lnTo>
                <a:lnTo>
                  <a:pt x="1078" y="642"/>
                </a:lnTo>
                <a:lnTo>
                  <a:pt x="1075" y="642"/>
                </a:lnTo>
                <a:lnTo>
                  <a:pt x="1071" y="642"/>
                </a:lnTo>
                <a:lnTo>
                  <a:pt x="1059" y="641"/>
                </a:lnTo>
                <a:lnTo>
                  <a:pt x="1046" y="639"/>
                </a:lnTo>
                <a:lnTo>
                  <a:pt x="1033" y="637"/>
                </a:lnTo>
                <a:lnTo>
                  <a:pt x="1020" y="635"/>
                </a:lnTo>
                <a:lnTo>
                  <a:pt x="1008" y="633"/>
                </a:lnTo>
                <a:lnTo>
                  <a:pt x="996" y="631"/>
                </a:lnTo>
                <a:lnTo>
                  <a:pt x="989" y="631"/>
                </a:lnTo>
                <a:lnTo>
                  <a:pt x="984" y="630"/>
                </a:lnTo>
                <a:lnTo>
                  <a:pt x="978" y="631"/>
                </a:lnTo>
                <a:lnTo>
                  <a:pt x="971" y="632"/>
                </a:lnTo>
                <a:lnTo>
                  <a:pt x="981" y="637"/>
                </a:lnTo>
                <a:lnTo>
                  <a:pt x="992" y="639"/>
                </a:lnTo>
                <a:lnTo>
                  <a:pt x="1004" y="641"/>
                </a:lnTo>
                <a:lnTo>
                  <a:pt x="1016" y="643"/>
                </a:lnTo>
                <a:lnTo>
                  <a:pt x="1028" y="645"/>
                </a:lnTo>
                <a:lnTo>
                  <a:pt x="1041" y="646"/>
                </a:lnTo>
                <a:lnTo>
                  <a:pt x="1052" y="646"/>
                </a:lnTo>
                <a:lnTo>
                  <a:pt x="1062" y="647"/>
                </a:lnTo>
                <a:lnTo>
                  <a:pt x="1074" y="649"/>
                </a:lnTo>
                <a:lnTo>
                  <a:pt x="1085" y="651"/>
                </a:lnTo>
                <a:lnTo>
                  <a:pt x="1095" y="653"/>
                </a:lnTo>
                <a:lnTo>
                  <a:pt x="1107" y="654"/>
                </a:lnTo>
                <a:lnTo>
                  <a:pt x="1119" y="655"/>
                </a:lnTo>
                <a:lnTo>
                  <a:pt x="1130" y="656"/>
                </a:lnTo>
                <a:lnTo>
                  <a:pt x="1143" y="656"/>
                </a:lnTo>
                <a:lnTo>
                  <a:pt x="1156" y="657"/>
                </a:lnTo>
                <a:lnTo>
                  <a:pt x="1168" y="658"/>
                </a:lnTo>
                <a:lnTo>
                  <a:pt x="1181" y="659"/>
                </a:lnTo>
                <a:lnTo>
                  <a:pt x="1193" y="660"/>
                </a:lnTo>
                <a:lnTo>
                  <a:pt x="1206" y="660"/>
                </a:lnTo>
                <a:lnTo>
                  <a:pt x="1217" y="662"/>
                </a:lnTo>
                <a:lnTo>
                  <a:pt x="1228" y="664"/>
                </a:lnTo>
                <a:lnTo>
                  <a:pt x="1241" y="665"/>
                </a:lnTo>
                <a:lnTo>
                  <a:pt x="1252" y="666"/>
                </a:lnTo>
                <a:lnTo>
                  <a:pt x="1276" y="667"/>
                </a:lnTo>
                <a:lnTo>
                  <a:pt x="1301" y="668"/>
                </a:lnTo>
                <a:lnTo>
                  <a:pt x="1325" y="670"/>
                </a:lnTo>
                <a:lnTo>
                  <a:pt x="1349" y="671"/>
                </a:lnTo>
                <a:lnTo>
                  <a:pt x="1347" y="668"/>
                </a:lnTo>
                <a:lnTo>
                  <a:pt x="1343" y="666"/>
                </a:lnTo>
                <a:lnTo>
                  <a:pt x="1340" y="666"/>
                </a:lnTo>
                <a:lnTo>
                  <a:pt x="1335" y="665"/>
                </a:lnTo>
                <a:lnTo>
                  <a:pt x="1327" y="665"/>
                </a:lnTo>
                <a:lnTo>
                  <a:pt x="1321" y="666"/>
                </a:lnTo>
                <a:lnTo>
                  <a:pt x="1310" y="665"/>
                </a:lnTo>
                <a:lnTo>
                  <a:pt x="1300" y="664"/>
                </a:lnTo>
                <a:lnTo>
                  <a:pt x="1290" y="664"/>
                </a:lnTo>
                <a:lnTo>
                  <a:pt x="1280" y="663"/>
                </a:lnTo>
                <a:lnTo>
                  <a:pt x="1269" y="662"/>
                </a:lnTo>
                <a:lnTo>
                  <a:pt x="1260" y="662"/>
                </a:lnTo>
                <a:lnTo>
                  <a:pt x="1255" y="660"/>
                </a:lnTo>
                <a:lnTo>
                  <a:pt x="1249" y="659"/>
                </a:lnTo>
                <a:lnTo>
                  <a:pt x="1248" y="659"/>
                </a:lnTo>
                <a:lnTo>
                  <a:pt x="1247" y="658"/>
                </a:lnTo>
                <a:lnTo>
                  <a:pt x="1245" y="656"/>
                </a:lnTo>
                <a:lnTo>
                  <a:pt x="1245" y="654"/>
                </a:lnTo>
                <a:lnTo>
                  <a:pt x="1257" y="654"/>
                </a:lnTo>
                <a:lnTo>
                  <a:pt x="1267" y="655"/>
                </a:lnTo>
                <a:lnTo>
                  <a:pt x="1276" y="656"/>
                </a:lnTo>
                <a:lnTo>
                  <a:pt x="1285" y="657"/>
                </a:lnTo>
                <a:lnTo>
                  <a:pt x="1294" y="658"/>
                </a:lnTo>
                <a:lnTo>
                  <a:pt x="1303" y="658"/>
                </a:lnTo>
                <a:lnTo>
                  <a:pt x="1314" y="657"/>
                </a:lnTo>
                <a:lnTo>
                  <a:pt x="1324" y="656"/>
                </a:lnTo>
                <a:lnTo>
                  <a:pt x="1334" y="655"/>
                </a:lnTo>
                <a:lnTo>
                  <a:pt x="1344" y="655"/>
                </a:lnTo>
                <a:lnTo>
                  <a:pt x="1364" y="655"/>
                </a:lnTo>
                <a:lnTo>
                  <a:pt x="1383" y="655"/>
                </a:lnTo>
                <a:lnTo>
                  <a:pt x="1402" y="656"/>
                </a:lnTo>
                <a:lnTo>
                  <a:pt x="1421" y="656"/>
                </a:lnTo>
                <a:lnTo>
                  <a:pt x="1431" y="657"/>
                </a:lnTo>
                <a:lnTo>
                  <a:pt x="1440" y="657"/>
                </a:lnTo>
                <a:lnTo>
                  <a:pt x="1449" y="657"/>
                </a:lnTo>
                <a:lnTo>
                  <a:pt x="1458" y="658"/>
                </a:lnTo>
                <a:lnTo>
                  <a:pt x="1467" y="658"/>
                </a:lnTo>
                <a:lnTo>
                  <a:pt x="1475" y="659"/>
                </a:lnTo>
                <a:lnTo>
                  <a:pt x="1480" y="659"/>
                </a:lnTo>
                <a:lnTo>
                  <a:pt x="1484" y="659"/>
                </a:lnTo>
                <a:lnTo>
                  <a:pt x="1488" y="658"/>
                </a:lnTo>
                <a:lnTo>
                  <a:pt x="1492" y="656"/>
                </a:lnTo>
                <a:lnTo>
                  <a:pt x="1498" y="655"/>
                </a:lnTo>
                <a:lnTo>
                  <a:pt x="1505" y="655"/>
                </a:lnTo>
                <a:lnTo>
                  <a:pt x="1512" y="656"/>
                </a:lnTo>
                <a:lnTo>
                  <a:pt x="1519" y="657"/>
                </a:lnTo>
                <a:lnTo>
                  <a:pt x="1529" y="658"/>
                </a:lnTo>
                <a:lnTo>
                  <a:pt x="1539" y="658"/>
                </a:lnTo>
                <a:lnTo>
                  <a:pt x="1549" y="658"/>
                </a:lnTo>
                <a:lnTo>
                  <a:pt x="1560" y="657"/>
                </a:lnTo>
                <a:lnTo>
                  <a:pt x="1566" y="657"/>
                </a:lnTo>
                <a:lnTo>
                  <a:pt x="1574" y="658"/>
                </a:lnTo>
                <a:lnTo>
                  <a:pt x="1581" y="657"/>
                </a:lnTo>
                <a:lnTo>
                  <a:pt x="1588" y="655"/>
                </a:lnTo>
                <a:lnTo>
                  <a:pt x="1593" y="651"/>
                </a:lnTo>
                <a:lnTo>
                  <a:pt x="1597" y="649"/>
                </a:lnTo>
                <a:lnTo>
                  <a:pt x="1602" y="651"/>
                </a:lnTo>
                <a:lnTo>
                  <a:pt x="1606" y="655"/>
                </a:lnTo>
                <a:lnTo>
                  <a:pt x="1613" y="657"/>
                </a:lnTo>
                <a:lnTo>
                  <a:pt x="1620" y="657"/>
                </a:lnTo>
                <a:lnTo>
                  <a:pt x="1628" y="657"/>
                </a:lnTo>
                <a:lnTo>
                  <a:pt x="1634" y="656"/>
                </a:lnTo>
                <a:lnTo>
                  <a:pt x="1645" y="656"/>
                </a:lnTo>
                <a:lnTo>
                  <a:pt x="1655" y="655"/>
                </a:lnTo>
                <a:lnTo>
                  <a:pt x="1665" y="655"/>
                </a:lnTo>
                <a:lnTo>
                  <a:pt x="1676" y="654"/>
                </a:lnTo>
                <a:lnTo>
                  <a:pt x="1685" y="653"/>
                </a:lnTo>
                <a:lnTo>
                  <a:pt x="1695" y="651"/>
                </a:lnTo>
                <a:lnTo>
                  <a:pt x="1705" y="650"/>
                </a:lnTo>
                <a:lnTo>
                  <a:pt x="1715" y="648"/>
                </a:lnTo>
                <a:lnTo>
                  <a:pt x="1722" y="647"/>
                </a:lnTo>
                <a:lnTo>
                  <a:pt x="1728" y="645"/>
                </a:lnTo>
                <a:lnTo>
                  <a:pt x="1730" y="643"/>
                </a:lnTo>
                <a:lnTo>
                  <a:pt x="1733" y="642"/>
                </a:lnTo>
                <a:lnTo>
                  <a:pt x="1735" y="638"/>
                </a:lnTo>
                <a:lnTo>
                  <a:pt x="1738" y="635"/>
                </a:lnTo>
                <a:lnTo>
                  <a:pt x="1745" y="637"/>
                </a:lnTo>
                <a:lnTo>
                  <a:pt x="1752" y="638"/>
                </a:lnTo>
                <a:lnTo>
                  <a:pt x="1759" y="637"/>
                </a:lnTo>
                <a:lnTo>
                  <a:pt x="1766" y="633"/>
                </a:lnTo>
                <a:lnTo>
                  <a:pt x="1769" y="632"/>
                </a:lnTo>
                <a:lnTo>
                  <a:pt x="1771" y="631"/>
                </a:lnTo>
                <a:lnTo>
                  <a:pt x="1776" y="631"/>
                </a:lnTo>
                <a:lnTo>
                  <a:pt x="1780" y="630"/>
                </a:lnTo>
                <a:lnTo>
                  <a:pt x="1781" y="629"/>
                </a:lnTo>
                <a:lnTo>
                  <a:pt x="1783" y="628"/>
                </a:lnTo>
                <a:lnTo>
                  <a:pt x="1781" y="626"/>
                </a:lnTo>
                <a:lnTo>
                  <a:pt x="1780" y="626"/>
                </a:lnTo>
                <a:lnTo>
                  <a:pt x="1776" y="625"/>
                </a:lnTo>
                <a:lnTo>
                  <a:pt x="1774" y="624"/>
                </a:lnTo>
                <a:lnTo>
                  <a:pt x="1777" y="621"/>
                </a:lnTo>
                <a:lnTo>
                  <a:pt x="1780" y="620"/>
                </a:lnTo>
                <a:lnTo>
                  <a:pt x="1785" y="620"/>
                </a:lnTo>
                <a:lnTo>
                  <a:pt x="1789" y="620"/>
                </a:lnTo>
                <a:lnTo>
                  <a:pt x="1795" y="618"/>
                </a:lnTo>
                <a:lnTo>
                  <a:pt x="1800" y="618"/>
                </a:lnTo>
                <a:lnTo>
                  <a:pt x="1805" y="616"/>
                </a:lnTo>
                <a:lnTo>
                  <a:pt x="1810" y="614"/>
                </a:lnTo>
                <a:lnTo>
                  <a:pt x="1818" y="612"/>
                </a:lnTo>
                <a:lnTo>
                  <a:pt x="1827" y="609"/>
                </a:lnTo>
                <a:lnTo>
                  <a:pt x="1830" y="608"/>
                </a:lnTo>
                <a:lnTo>
                  <a:pt x="1834" y="609"/>
                </a:lnTo>
                <a:lnTo>
                  <a:pt x="1835" y="610"/>
                </a:lnTo>
                <a:lnTo>
                  <a:pt x="1835" y="613"/>
                </a:lnTo>
                <a:lnTo>
                  <a:pt x="1834" y="614"/>
                </a:lnTo>
                <a:lnTo>
                  <a:pt x="1833" y="615"/>
                </a:lnTo>
                <a:lnTo>
                  <a:pt x="1829" y="615"/>
                </a:lnTo>
                <a:lnTo>
                  <a:pt x="1826" y="616"/>
                </a:lnTo>
                <a:lnTo>
                  <a:pt x="1826" y="618"/>
                </a:lnTo>
                <a:lnTo>
                  <a:pt x="1826" y="621"/>
                </a:lnTo>
                <a:lnTo>
                  <a:pt x="1830" y="622"/>
                </a:lnTo>
                <a:lnTo>
                  <a:pt x="1835" y="621"/>
                </a:lnTo>
                <a:lnTo>
                  <a:pt x="1841" y="620"/>
                </a:lnTo>
                <a:lnTo>
                  <a:pt x="1844" y="617"/>
                </a:lnTo>
                <a:lnTo>
                  <a:pt x="1847" y="617"/>
                </a:lnTo>
                <a:lnTo>
                  <a:pt x="1850" y="618"/>
                </a:lnTo>
                <a:lnTo>
                  <a:pt x="1850" y="621"/>
                </a:lnTo>
                <a:lnTo>
                  <a:pt x="1847" y="623"/>
                </a:lnTo>
                <a:lnTo>
                  <a:pt x="1837" y="628"/>
                </a:lnTo>
                <a:lnTo>
                  <a:pt x="1826" y="630"/>
                </a:lnTo>
                <a:lnTo>
                  <a:pt x="1814" y="633"/>
                </a:lnTo>
                <a:lnTo>
                  <a:pt x="1804" y="634"/>
                </a:lnTo>
                <a:lnTo>
                  <a:pt x="1793" y="635"/>
                </a:lnTo>
                <a:lnTo>
                  <a:pt x="1781" y="638"/>
                </a:lnTo>
                <a:lnTo>
                  <a:pt x="1770" y="640"/>
                </a:lnTo>
                <a:lnTo>
                  <a:pt x="1759" y="643"/>
                </a:lnTo>
                <a:lnTo>
                  <a:pt x="1747" y="646"/>
                </a:lnTo>
                <a:lnTo>
                  <a:pt x="1736" y="648"/>
                </a:lnTo>
                <a:lnTo>
                  <a:pt x="1725" y="650"/>
                </a:lnTo>
                <a:lnTo>
                  <a:pt x="1713" y="653"/>
                </a:lnTo>
                <a:lnTo>
                  <a:pt x="1702" y="654"/>
                </a:lnTo>
                <a:lnTo>
                  <a:pt x="1689" y="655"/>
                </a:lnTo>
                <a:lnTo>
                  <a:pt x="1679" y="656"/>
                </a:lnTo>
                <a:lnTo>
                  <a:pt x="1668" y="659"/>
                </a:lnTo>
                <a:lnTo>
                  <a:pt x="1657" y="662"/>
                </a:lnTo>
                <a:lnTo>
                  <a:pt x="1646" y="664"/>
                </a:lnTo>
                <a:lnTo>
                  <a:pt x="1636" y="665"/>
                </a:lnTo>
                <a:lnTo>
                  <a:pt x="1626" y="664"/>
                </a:lnTo>
                <a:lnTo>
                  <a:pt x="1615" y="665"/>
                </a:lnTo>
                <a:lnTo>
                  <a:pt x="1604" y="666"/>
                </a:lnTo>
                <a:lnTo>
                  <a:pt x="1598" y="667"/>
                </a:lnTo>
                <a:lnTo>
                  <a:pt x="1593" y="666"/>
                </a:lnTo>
                <a:lnTo>
                  <a:pt x="1588" y="665"/>
                </a:lnTo>
                <a:lnTo>
                  <a:pt x="1582" y="663"/>
                </a:lnTo>
                <a:lnTo>
                  <a:pt x="1573" y="664"/>
                </a:lnTo>
                <a:lnTo>
                  <a:pt x="1563" y="666"/>
                </a:lnTo>
                <a:lnTo>
                  <a:pt x="1552" y="666"/>
                </a:lnTo>
                <a:lnTo>
                  <a:pt x="1539" y="666"/>
                </a:lnTo>
                <a:lnTo>
                  <a:pt x="1527" y="666"/>
                </a:lnTo>
                <a:lnTo>
                  <a:pt x="1514" y="666"/>
                </a:lnTo>
                <a:lnTo>
                  <a:pt x="1502" y="665"/>
                </a:lnTo>
                <a:lnTo>
                  <a:pt x="1489" y="665"/>
                </a:lnTo>
                <a:lnTo>
                  <a:pt x="1476" y="665"/>
                </a:lnTo>
                <a:lnTo>
                  <a:pt x="1464" y="665"/>
                </a:lnTo>
                <a:lnTo>
                  <a:pt x="1457" y="665"/>
                </a:lnTo>
                <a:lnTo>
                  <a:pt x="1445" y="665"/>
                </a:lnTo>
                <a:lnTo>
                  <a:pt x="1439" y="666"/>
                </a:lnTo>
                <a:lnTo>
                  <a:pt x="1435" y="667"/>
                </a:lnTo>
                <a:lnTo>
                  <a:pt x="1434" y="668"/>
                </a:lnTo>
                <a:lnTo>
                  <a:pt x="1434" y="670"/>
                </a:lnTo>
                <a:lnTo>
                  <a:pt x="1434" y="671"/>
                </a:lnTo>
                <a:lnTo>
                  <a:pt x="1437" y="673"/>
                </a:lnTo>
                <a:lnTo>
                  <a:pt x="1446" y="675"/>
                </a:lnTo>
                <a:lnTo>
                  <a:pt x="1455" y="675"/>
                </a:lnTo>
                <a:lnTo>
                  <a:pt x="1468" y="676"/>
                </a:lnTo>
                <a:lnTo>
                  <a:pt x="1480" y="678"/>
                </a:lnTo>
                <a:lnTo>
                  <a:pt x="1492" y="676"/>
                </a:lnTo>
                <a:lnTo>
                  <a:pt x="1505" y="675"/>
                </a:lnTo>
                <a:lnTo>
                  <a:pt x="1516" y="674"/>
                </a:lnTo>
                <a:lnTo>
                  <a:pt x="1529" y="675"/>
                </a:lnTo>
                <a:lnTo>
                  <a:pt x="1540" y="676"/>
                </a:lnTo>
                <a:lnTo>
                  <a:pt x="1553" y="676"/>
                </a:lnTo>
                <a:lnTo>
                  <a:pt x="1565" y="675"/>
                </a:lnTo>
                <a:lnTo>
                  <a:pt x="1578" y="675"/>
                </a:lnTo>
                <a:lnTo>
                  <a:pt x="1591" y="674"/>
                </a:lnTo>
                <a:lnTo>
                  <a:pt x="1604" y="673"/>
                </a:lnTo>
                <a:lnTo>
                  <a:pt x="1618" y="672"/>
                </a:lnTo>
                <a:lnTo>
                  <a:pt x="1631" y="673"/>
                </a:lnTo>
                <a:lnTo>
                  <a:pt x="1643" y="675"/>
                </a:lnTo>
                <a:lnTo>
                  <a:pt x="1655" y="676"/>
                </a:lnTo>
                <a:lnTo>
                  <a:pt x="1668" y="675"/>
                </a:lnTo>
                <a:lnTo>
                  <a:pt x="1679" y="673"/>
                </a:lnTo>
                <a:lnTo>
                  <a:pt x="1686" y="672"/>
                </a:lnTo>
                <a:lnTo>
                  <a:pt x="1693" y="672"/>
                </a:lnTo>
                <a:lnTo>
                  <a:pt x="1697" y="672"/>
                </a:lnTo>
                <a:lnTo>
                  <a:pt x="1702" y="672"/>
                </a:lnTo>
                <a:lnTo>
                  <a:pt x="1704" y="671"/>
                </a:lnTo>
                <a:lnTo>
                  <a:pt x="1705" y="670"/>
                </a:lnTo>
                <a:lnTo>
                  <a:pt x="1705" y="668"/>
                </a:lnTo>
                <a:lnTo>
                  <a:pt x="1704" y="667"/>
                </a:lnTo>
                <a:lnTo>
                  <a:pt x="1702" y="666"/>
                </a:lnTo>
                <a:lnTo>
                  <a:pt x="1700" y="665"/>
                </a:lnTo>
                <a:lnTo>
                  <a:pt x="1700" y="663"/>
                </a:lnTo>
                <a:lnTo>
                  <a:pt x="1701" y="662"/>
                </a:lnTo>
                <a:lnTo>
                  <a:pt x="1702" y="662"/>
                </a:lnTo>
                <a:lnTo>
                  <a:pt x="1704" y="662"/>
                </a:lnTo>
                <a:lnTo>
                  <a:pt x="1710" y="660"/>
                </a:lnTo>
                <a:lnTo>
                  <a:pt x="1717" y="659"/>
                </a:lnTo>
                <a:lnTo>
                  <a:pt x="1730" y="658"/>
                </a:lnTo>
                <a:lnTo>
                  <a:pt x="1743" y="657"/>
                </a:lnTo>
                <a:lnTo>
                  <a:pt x="1728" y="663"/>
                </a:lnTo>
                <a:lnTo>
                  <a:pt x="1712" y="667"/>
                </a:lnTo>
                <a:lnTo>
                  <a:pt x="1722" y="666"/>
                </a:lnTo>
                <a:lnTo>
                  <a:pt x="1733" y="665"/>
                </a:lnTo>
                <a:lnTo>
                  <a:pt x="1744" y="665"/>
                </a:lnTo>
                <a:lnTo>
                  <a:pt x="1754" y="663"/>
                </a:lnTo>
                <a:lnTo>
                  <a:pt x="1759" y="662"/>
                </a:lnTo>
                <a:lnTo>
                  <a:pt x="1762" y="659"/>
                </a:lnTo>
                <a:lnTo>
                  <a:pt x="1764" y="659"/>
                </a:lnTo>
                <a:lnTo>
                  <a:pt x="1767" y="659"/>
                </a:lnTo>
                <a:lnTo>
                  <a:pt x="1769" y="657"/>
                </a:lnTo>
                <a:lnTo>
                  <a:pt x="1768" y="656"/>
                </a:lnTo>
                <a:lnTo>
                  <a:pt x="1767" y="654"/>
                </a:lnTo>
                <a:lnTo>
                  <a:pt x="1766" y="651"/>
                </a:lnTo>
                <a:lnTo>
                  <a:pt x="1767" y="649"/>
                </a:lnTo>
                <a:lnTo>
                  <a:pt x="1770" y="648"/>
                </a:lnTo>
                <a:lnTo>
                  <a:pt x="1774" y="646"/>
                </a:lnTo>
                <a:lnTo>
                  <a:pt x="1776" y="645"/>
                </a:lnTo>
                <a:lnTo>
                  <a:pt x="1786" y="642"/>
                </a:lnTo>
                <a:lnTo>
                  <a:pt x="1795" y="640"/>
                </a:lnTo>
                <a:lnTo>
                  <a:pt x="1807" y="639"/>
                </a:lnTo>
                <a:lnTo>
                  <a:pt x="1818" y="638"/>
                </a:lnTo>
                <a:lnTo>
                  <a:pt x="1824" y="638"/>
                </a:lnTo>
                <a:lnTo>
                  <a:pt x="1828" y="637"/>
                </a:lnTo>
                <a:lnTo>
                  <a:pt x="1834" y="637"/>
                </a:lnTo>
                <a:lnTo>
                  <a:pt x="1838" y="638"/>
                </a:lnTo>
                <a:lnTo>
                  <a:pt x="1828" y="641"/>
                </a:lnTo>
                <a:lnTo>
                  <a:pt x="1818" y="643"/>
                </a:lnTo>
                <a:lnTo>
                  <a:pt x="1809" y="647"/>
                </a:lnTo>
                <a:lnTo>
                  <a:pt x="1799" y="649"/>
                </a:lnTo>
                <a:lnTo>
                  <a:pt x="1805" y="650"/>
                </a:lnTo>
                <a:lnTo>
                  <a:pt x="1812" y="649"/>
                </a:lnTo>
                <a:lnTo>
                  <a:pt x="1819" y="648"/>
                </a:lnTo>
                <a:lnTo>
                  <a:pt x="1826" y="647"/>
                </a:lnTo>
                <a:lnTo>
                  <a:pt x="1841" y="646"/>
                </a:lnTo>
                <a:lnTo>
                  <a:pt x="1854" y="642"/>
                </a:lnTo>
                <a:lnTo>
                  <a:pt x="1867" y="639"/>
                </a:lnTo>
                <a:lnTo>
                  <a:pt x="1878" y="635"/>
                </a:lnTo>
                <a:lnTo>
                  <a:pt x="1883" y="635"/>
                </a:lnTo>
                <a:lnTo>
                  <a:pt x="1887" y="634"/>
                </a:lnTo>
                <a:lnTo>
                  <a:pt x="1892" y="633"/>
                </a:lnTo>
                <a:lnTo>
                  <a:pt x="1895" y="631"/>
                </a:lnTo>
                <a:lnTo>
                  <a:pt x="1898" y="628"/>
                </a:lnTo>
                <a:lnTo>
                  <a:pt x="1900" y="624"/>
                </a:lnTo>
                <a:lnTo>
                  <a:pt x="1901" y="623"/>
                </a:lnTo>
                <a:lnTo>
                  <a:pt x="1902" y="622"/>
                </a:lnTo>
                <a:lnTo>
                  <a:pt x="1903" y="621"/>
                </a:lnTo>
                <a:lnTo>
                  <a:pt x="1906" y="621"/>
                </a:lnTo>
                <a:lnTo>
                  <a:pt x="1911" y="624"/>
                </a:lnTo>
                <a:lnTo>
                  <a:pt x="1917" y="624"/>
                </a:lnTo>
                <a:lnTo>
                  <a:pt x="1923" y="623"/>
                </a:lnTo>
                <a:lnTo>
                  <a:pt x="1927" y="621"/>
                </a:lnTo>
                <a:lnTo>
                  <a:pt x="1941" y="616"/>
                </a:lnTo>
                <a:lnTo>
                  <a:pt x="1953" y="612"/>
                </a:lnTo>
                <a:lnTo>
                  <a:pt x="1960" y="610"/>
                </a:lnTo>
                <a:lnTo>
                  <a:pt x="1966" y="608"/>
                </a:lnTo>
                <a:lnTo>
                  <a:pt x="1969" y="607"/>
                </a:lnTo>
                <a:lnTo>
                  <a:pt x="1972" y="606"/>
                </a:lnTo>
                <a:lnTo>
                  <a:pt x="1973" y="604"/>
                </a:lnTo>
                <a:lnTo>
                  <a:pt x="1973" y="603"/>
                </a:lnTo>
                <a:lnTo>
                  <a:pt x="1972" y="601"/>
                </a:lnTo>
                <a:lnTo>
                  <a:pt x="1970" y="600"/>
                </a:lnTo>
                <a:lnTo>
                  <a:pt x="1973" y="603"/>
                </a:lnTo>
                <a:lnTo>
                  <a:pt x="1974" y="604"/>
                </a:lnTo>
                <a:lnTo>
                  <a:pt x="1976" y="603"/>
                </a:lnTo>
                <a:lnTo>
                  <a:pt x="1980" y="601"/>
                </a:lnTo>
                <a:lnTo>
                  <a:pt x="1987" y="600"/>
                </a:lnTo>
                <a:lnTo>
                  <a:pt x="1994" y="599"/>
                </a:lnTo>
                <a:lnTo>
                  <a:pt x="2009" y="593"/>
                </a:lnTo>
                <a:lnTo>
                  <a:pt x="2023" y="588"/>
                </a:lnTo>
                <a:lnTo>
                  <a:pt x="2030" y="584"/>
                </a:lnTo>
                <a:lnTo>
                  <a:pt x="2036" y="584"/>
                </a:lnTo>
                <a:lnTo>
                  <a:pt x="2043" y="582"/>
                </a:lnTo>
                <a:lnTo>
                  <a:pt x="2050" y="580"/>
                </a:lnTo>
                <a:lnTo>
                  <a:pt x="2064" y="573"/>
                </a:lnTo>
                <a:lnTo>
                  <a:pt x="2077" y="566"/>
                </a:lnTo>
                <a:lnTo>
                  <a:pt x="2081" y="565"/>
                </a:lnTo>
                <a:lnTo>
                  <a:pt x="2084" y="563"/>
                </a:lnTo>
                <a:lnTo>
                  <a:pt x="2084" y="558"/>
                </a:lnTo>
                <a:lnTo>
                  <a:pt x="2083" y="555"/>
                </a:lnTo>
                <a:lnTo>
                  <a:pt x="2086" y="551"/>
                </a:lnTo>
                <a:lnTo>
                  <a:pt x="2090" y="549"/>
                </a:lnTo>
                <a:lnTo>
                  <a:pt x="2090" y="547"/>
                </a:lnTo>
                <a:lnTo>
                  <a:pt x="2089" y="546"/>
                </a:lnTo>
                <a:lnTo>
                  <a:pt x="2086" y="545"/>
                </a:lnTo>
                <a:lnTo>
                  <a:pt x="2084" y="545"/>
                </a:lnTo>
                <a:lnTo>
                  <a:pt x="2077" y="543"/>
                </a:lnTo>
                <a:lnTo>
                  <a:pt x="2071" y="545"/>
                </a:lnTo>
                <a:lnTo>
                  <a:pt x="2064" y="546"/>
                </a:lnTo>
                <a:lnTo>
                  <a:pt x="2057" y="548"/>
                </a:lnTo>
                <a:lnTo>
                  <a:pt x="2051" y="550"/>
                </a:lnTo>
                <a:lnTo>
                  <a:pt x="2046" y="552"/>
                </a:lnTo>
                <a:lnTo>
                  <a:pt x="2043" y="554"/>
                </a:lnTo>
                <a:lnTo>
                  <a:pt x="2041" y="556"/>
                </a:lnTo>
                <a:lnTo>
                  <a:pt x="2041" y="558"/>
                </a:lnTo>
                <a:lnTo>
                  <a:pt x="2041" y="562"/>
                </a:lnTo>
                <a:lnTo>
                  <a:pt x="2034" y="563"/>
                </a:lnTo>
                <a:lnTo>
                  <a:pt x="2027" y="564"/>
                </a:lnTo>
                <a:lnTo>
                  <a:pt x="2020" y="566"/>
                </a:lnTo>
                <a:lnTo>
                  <a:pt x="2014" y="568"/>
                </a:lnTo>
                <a:lnTo>
                  <a:pt x="2009" y="571"/>
                </a:lnTo>
                <a:lnTo>
                  <a:pt x="2003" y="573"/>
                </a:lnTo>
                <a:lnTo>
                  <a:pt x="2002" y="573"/>
                </a:lnTo>
                <a:lnTo>
                  <a:pt x="2000" y="573"/>
                </a:lnTo>
                <a:lnTo>
                  <a:pt x="1998" y="572"/>
                </a:lnTo>
                <a:lnTo>
                  <a:pt x="1997" y="571"/>
                </a:lnTo>
                <a:lnTo>
                  <a:pt x="2002" y="566"/>
                </a:lnTo>
                <a:lnTo>
                  <a:pt x="2007" y="560"/>
                </a:lnTo>
                <a:lnTo>
                  <a:pt x="2005" y="558"/>
                </a:lnTo>
                <a:lnTo>
                  <a:pt x="2002" y="558"/>
                </a:lnTo>
                <a:lnTo>
                  <a:pt x="1999" y="558"/>
                </a:lnTo>
                <a:lnTo>
                  <a:pt x="1994" y="558"/>
                </a:lnTo>
                <a:lnTo>
                  <a:pt x="1986" y="560"/>
                </a:lnTo>
                <a:lnTo>
                  <a:pt x="1982" y="563"/>
                </a:lnTo>
                <a:lnTo>
                  <a:pt x="1969" y="567"/>
                </a:lnTo>
                <a:lnTo>
                  <a:pt x="1957" y="572"/>
                </a:lnTo>
                <a:lnTo>
                  <a:pt x="1950" y="572"/>
                </a:lnTo>
                <a:lnTo>
                  <a:pt x="1944" y="573"/>
                </a:lnTo>
                <a:lnTo>
                  <a:pt x="1940" y="575"/>
                </a:lnTo>
                <a:lnTo>
                  <a:pt x="1935" y="577"/>
                </a:lnTo>
                <a:lnTo>
                  <a:pt x="1931" y="579"/>
                </a:lnTo>
                <a:lnTo>
                  <a:pt x="1925" y="576"/>
                </a:lnTo>
                <a:lnTo>
                  <a:pt x="1920" y="576"/>
                </a:lnTo>
                <a:lnTo>
                  <a:pt x="1915" y="576"/>
                </a:lnTo>
                <a:lnTo>
                  <a:pt x="1900" y="581"/>
                </a:lnTo>
                <a:lnTo>
                  <a:pt x="1885" y="583"/>
                </a:lnTo>
                <a:lnTo>
                  <a:pt x="1886" y="579"/>
                </a:lnTo>
                <a:lnTo>
                  <a:pt x="1888" y="576"/>
                </a:lnTo>
                <a:lnTo>
                  <a:pt x="1891" y="574"/>
                </a:lnTo>
                <a:lnTo>
                  <a:pt x="1894" y="572"/>
                </a:lnTo>
                <a:lnTo>
                  <a:pt x="1901" y="570"/>
                </a:lnTo>
                <a:lnTo>
                  <a:pt x="1907" y="566"/>
                </a:lnTo>
                <a:lnTo>
                  <a:pt x="1912" y="560"/>
                </a:lnTo>
                <a:lnTo>
                  <a:pt x="1918" y="556"/>
                </a:lnTo>
                <a:lnTo>
                  <a:pt x="1927" y="557"/>
                </a:lnTo>
                <a:lnTo>
                  <a:pt x="1935" y="558"/>
                </a:lnTo>
                <a:lnTo>
                  <a:pt x="1941" y="556"/>
                </a:lnTo>
                <a:lnTo>
                  <a:pt x="1947" y="554"/>
                </a:lnTo>
                <a:lnTo>
                  <a:pt x="1952" y="552"/>
                </a:lnTo>
                <a:lnTo>
                  <a:pt x="1958" y="550"/>
                </a:lnTo>
                <a:lnTo>
                  <a:pt x="1964" y="547"/>
                </a:lnTo>
                <a:lnTo>
                  <a:pt x="1968" y="541"/>
                </a:lnTo>
                <a:lnTo>
                  <a:pt x="1973" y="538"/>
                </a:lnTo>
                <a:lnTo>
                  <a:pt x="1980" y="537"/>
                </a:lnTo>
                <a:lnTo>
                  <a:pt x="1986" y="533"/>
                </a:lnTo>
                <a:lnTo>
                  <a:pt x="1994" y="531"/>
                </a:lnTo>
                <a:lnTo>
                  <a:pt x="1998" y="531"/>
                </a:lnTo>
                <a:lnTo>
                  <a:pt x="2002" y="530"/>
                </a:lnTo>
                <a:lnTo>
                  <a:pt x="2005" y="527"/>
                </a:lnTo>
                <a:lnTo>
                  <a:pt x="2008" y="525"/>
                </a:lnTo>
                <a:lnTo>
                  <a:pt x="2010" y="525"/>
                </a:lnTo>
                <a:lnTo>
                  <a:pt x="2014" y="526"/>
                </a:lnTo>
                <a:lnTo>
                  <a:pt x="2016" y="527"/>
                </a:lnTo>
                <a:lnTo>
                  <a:pt x="2018" y="530"/>
                </a:lnTo>
                <a:lnTo>
                  <a:pt x="2018" y="532"/>
                </a:lnTo>
                <a:lnTo>
                  <a:pt x="2018" y="535"/>
                </a:lnTo>
                <a:lnTo>
                  <a:pt x="2018" y="537"/>
                </a:lnTo>
                <a:lnTo>
                  <a:pt x="2020" y="539"/>
                </a:lnTo>
                <a:lnTo>
                  <a:pt x="2027" y="537"/>
                </a:lnTo>
                <a:lnTo>
                  <a:pt x="2033" y="533"/>
                </a:lnTo>
                <a:lnTo>
                  <a:pt x="2040" y="529"/>
                </a:lnTo>
                <a:lnTo>
                  <a:pt x="2046" y="525"/>
                </a:lnTo>
                <a:lnTo>
                  <a:pt x="2047" y="522"/>
                </a:lnTo>
                <a:lnTo>
                  <a:pt x="2047" y="518"/>
                </a:lnTo>
                <a:lnTo>
                  <a:pt x="2047" y="516"/>
                </a:lnTo>
                <a:lnTo>
                  <a:pt x="2046" y="513"/>
                </a:lnTo>
                <a:lnTo>
                  <a:pt x="2046" y="509"/>
                </a:lnTo>
                <a:lnTo>
                  <a:pt x="2048" y="506"/>
                </a:lnTo>
                <a:lnTo>
                  <a:pt x="2050" y="504"/>
                </a:lnTo>
                <a:lnTo>
                  <a:pt x="2052" y="501"/>
                </a:lnTo>
                <a:lnTo>
                  <a:pt x="2048" y="499"/>
                </a:lnTo>
                <a:lnTo>
                  <a:pt x="2042" y="499"/>
                </a:lnTo>
                <a:lnTo>
                  <a:pt x="2042" y="499"/>
                </a:lnTo>
                <a:lnTo>
                  <a:pt x="2042" y="499"/>
                </a:lnTo>
                <a:lnTo>
                  <a:pt x="2042" y="501"/>
                </a:lnTo>
                <a:lnTo>
                  <a:pt x="2040" y="504"/>
                </a:lnTo>
                <a:lnTo>
                  <a:pt x="2036" y="506"/>
                </a:lnTo>
                <a:lnTo>
                  <a:pt x="2032" y="507"/>
                </a:lnTo>
                <a:lnTo>
                  <a:pt x="2023" y="509"/>
                </a:lnTo>
                <a:lnTo>
                  <a:pt x="2017" y="512"/>
                </a:lnTo>
                <a:lnTo>
                  <a:pt x="2000" y="516"/>
                </a:lnTo>
                <a:lnTo>
                  <a:pt x="1983" y="520"/>
                </a:lnTo>
                <a:lnTo>
                  <a:pt x="1975" y="522"/>
                </a:lnTo>
                <a:lnTo>
                  <a:pt x="1968" y="524"/>
                </a:lnTo>
                <a:lnTo>
                  <a:pt x="1960" y="527"/>
                </a:lnTo>
                <a:lnTo>
                  <a:pt x="1953" y="531"/>
                </a:lnTo>
                <a:lnTo>
                  <a:pt x="1940" y="538"/>
                </a:lnTo>
                <a:lnTo>
                  <a:pt x="1925" y="542"/>
                </a:lnTo>
                <a:lnTo>
                  <a:pt x="1887" y="552"/>
                </a:lnTo>
                <a:lnTo>
                  <a:pt x="1850" y="562"/>
                </a:lnTo>
                <a:lnTo>
                  <a:pt x="1812" y="571"/>
                </a:lnTo>
                <a:lnTo>
                  <a:pt x="1774" y="580"/>
                </a:lnTo>
                <a:lnTo>
                  <a:pt x="1780" y="582"/>
                </a:lnTo>
                <a:lnTo>
                  <a:pt x="1787" y="584"/>
                </a:lnTo>
                <a:lnTo>
                  <a:pt x="1779" y="585"/>
                </a:lnTo>
                <a:lnTo>
                  <a:pt x="1770" y="588"/>
                </a:lnTo>
                <a:lnTo>
                  <a:pt x="1766" y="589"/>
                </a:lnTo>
                <a:lnTo>
                  <a:pt x="1762" y="589"/>
                </a:lnTo>
                <a:lnTo>
                  <a:pt x="1759" y="587"/>
                </a:lnTo>
                <a:lnTo>
                  <a:pt x="1754" y="584"/>
                </a:lnTo>
                <a:lnTo>
                  <a:pt x="1751" y="583"/>
                </a:lnTo>
                <a:lnTo>
                  <a:pt x="1745" y="583"/>
                </a:lnTo>
                <a:lnTo>
                  <a:pt x="1739" y="583"/>
                </a:lnTo>
                <a:lnTo>
                  <a:pt x="1735" y="584"/>
                </a:lnTo>
                <a:lnTo>
                  <a:pt x="1721" y="584"/>
                </a:lnTo>
                <a:lnTo>
                  <a:pt x="1709" y="587"/>
                </a:lnTo>
                <a:lnTo>
                  <a:pt x="1684" y="590"/>
                </a:lnTo>
                <a:lnTo>
                  <a:pt x="1657" y="593"/>
                </a:lnTo>
                <a:lnTo>
                  <a:pt x="1632" y="596"/>
                </a:lnTo>
                <a:lnTo>
                  <a:pt x="1607" y="598"/>
                </a:lnTo>
                <a:lnTo>
                  <a:pt x="1621" y="598"/>
                </a:lnTo>
                <a:lnTo>
                  <a:pt x="1636" y="598"/>
                </a:lnTo>
                <a:lnTo>
                  <a:pt x="1647" y="598"/>
                </a:lnTo>
                <a:lnTo>
                  <a:pt x="1660" y="598"/>
                </a:lnTo>
                <a:lnTo>
                  <a:pt x="1661" y="599"/>
                </a:lnTo>
                <a:lnTo>
                  <a:pt x="1663" y="599"/>
                </a:lnTo>
                <a:lnTo>
                  <a:pt x="1664" y="601"/>
                </a:lnTo>
                <a:lnTo>
                  <a:pt x="1664" y="603"/>
                </a:lnTo>
                <a:lnTo>
                  <a:pt x="1663" y="605"/>
                </a:lnTo>
                <a:lnTo>
                  <a:pt x="1661" y="605"/>
                </a:lnTo>
                <a:lnTo>
                  <a:pt x="1657" y="606"/>
                </a:lnTo>
                <a:lnTo>
                  <a:pt x="1655" y="606"/>
                </a:lnTo>
                <a:lnTo>
                  <a:pt x="1641" y="607"/>
                </a:lnTo>
                <a:lnTo>
                  <a:pt x="1627" y="608"/>
                </a:lnTo>
                <a:lnTo>
                  <a:pt x="1614" y="608"/>
                </a:lnTo>
                <a:lnTo>
                  <a:pt x="1601" y="609"/>
                </a:lnTo>
                <a:lnTo>
                  <a:pt x="1587" y="610"/>
                </a:lnTo>
                <a:lnTo>
                  <a:pt x="1574" y="612"/>
                </a:lnTo>
                <a:lnTo>
                  <a:pt x="1570" y="612"/>
                </a:lnTo>
                <a:lnTo>
                  <a:pt x="1565" y="610"/>
                </a:lnTo>
                <a:lnTo>
                  <a:pt x="1563" y="609"/>
                </a:lnTo>
                <a:lnTo>
                  <a:pt x="1561" y="609"/>
                </a:lnTo>
                <a:lnTo>
                  <a:pt x="1560" y="607"/>
                </a:lnTo>
                <a:lnTo>
                  <a:pt x="1560" y="606"/>
                </a:lnTo>
                <a:lnTo>
                  <a:pt x="1561" y="604"/>
                </a:lnTo>
                <a:lnTo>
                  <a:pt x="1563" y="603"/>
                </a:lnTo>
                <a:lnTo>
                  <a:pt x="1565" y="601"/>
                </a:lnTo>
                <a:lnTo>
                  <a:pt x="1569" y="601"/>
                </a:lnTo>
                <a:lnTo>
                  <a:pt x="1575" y="601"/>
                </a:lnTo>
                <a:lnTo>
                  <a:pt x="1580" y="601"/>
                </a:lnTo>
                <a:lnTo>
                  <a:pt x="1562" y="601"/>
                </a:lnTo>
                <a:lnTo>
                  <a:pt x="1544" y="600"/>
                </a:lnTo>
                <a:lnTo>
                  <a:pt x="1524" y="600"/>
                </a:lnTo>
                <a:lnTo>
                  <a:pt x="1506" y="603"/>
                </a:lnTo>
                <a:lnTo>
                  <a:pt x="1511" y="605"/>
                </a:lnTo>
                <a:lnTo>
                  <a:pt x="1514" y="606"/>
                </a:lnTo>
                <a:lnTo>
                  <a:pt x="1517" y="606"/>
                </a:lnTo>
                <a:lnTo>
                  <a:pt x="1522" y="606"/>
                </a:lnTo>
                <a:lnTo>
                  <a:pt x="1529" y="605"/>
                </a:lnTo>
                <a:lnTo>
                  <a:pt x="1537" y="604"/>
                </a:lnTo>
                <a:lnTo>
                  <a:pt x="1539" y="604"/>
                </a:lnTo>
                <a:lnTo>
                  <a:pt x="1541" y="604"/>
                </a:lnTo>
                <a:lnTo>
                  <a:pt x="1544" y="605"/>
                </a:lnTo>
                <a:lnTo>
                  <a:pt x="1545" y="607"/>
                </a:lnTo>
                <a:lnTo>
                  <a:pt x="1544" y="609"/>
                </a:lnTo>
                <a:lnTo>
                  <a:pt x="1540" y="609"/>
                </a:lnTo>
                <a:lnTo>
                  <a:pt x="1538" y="609"/>
                </a:lnTo>
                <a:lnTo>
                  <a:pt x="1536" y="609"/>
                </a:lnTo>
                <a:lnTo>
                  <a:pt x="1520" y="612"/>
                </a:lnTo>
                <a:lnTo>
                  <a:pt x="1504" y="614"/>
                </a:lnTo>
                <a:lnTo>
                  <a:pt x="1497" y="614"/>
                </a:lnTo>
                <a:lnTo>
                  <a:pt x="1490" y="614"/>
                </a:lnTo>
                <a:lnTo>
                  <a:pt x="1488" y="614"/>
                </a:lnTo>
                <a:lnTo>
                  <a:pt x="1484" y="615"/>
                </a:lnTo>
                <a:lnTo>
                  <a:pt x="1483" y="617"/>
                </a:lnTo>
                <a:lnTo>
                  <a:pt x="1482" y="621"/>
                </a:lnTo>
                <a:lnTo>
                  <a:pt x="1500" y="618"/>
                </a:lnTo>
                <a:lnTo>
                  <a:pt x="1520" y="618"/>
                </a:lnTo>
                <a:lnTo>
                  <a:pt x="1538" y="620"/>
                </a:lnTo>
                <a:lnTo>
                  <a:pt x="1557" y="620"/>
                </a:lnTo>
                <a:lnTo>
                  <a:pt x="1575" y="618"/>
                </a:lnTo>
                <a:lnTo>
                  <a:pt x="1594" y="617"/>
                </a:lnTo>
                <a:lnTo>
                  <a:pt x="1612" y="615"/>
                </a:lnTo>
                <a:lnTo>
                  <a:pt x="1630" y="614"/>
                </a:lnTo>
                <a:lnTo>
                  <a:pt x="1647" y="612"/>
                </a:lnTo>
                <a:lnTo>
                  <a:pt x="1665" y="609"/>
                </a:lnTo>
                <a:lnTo>
                  <a:pt x="1682" y="608"/>
                </a:lnTo>
                <a:lnTo>
                  <a:pt x="1700" y="608"/>
                </a:lnTo>
                <a:lnTo>
                  <a:pt x="1715" y="608"/>
                </a:lnTo>
                <a:lnTo>
                  <a:pt x="1730" y="607"/>
                </a:lnTo>
                <a:lnTo>
                  <a:pt x="1746" y="601"/>
                </a:lnTo>
                <a:lnTo>
                  <a:pt x="1761" y="595"/>
                </a:lnTo>
                <a:lnTo>
                  <a:pt x="1776" y="592"/>
                </a:lnTo>
                <a:lnTo>
                  <a:pt x="1792" y="591"/>
                </a:lnTo>
                <a:lnTo>
                  <a:pt x="1807" y="588"/>
                </a:lnTo>
                <a:lnTo>
                  <a:pt x="1822" y="583"/>
                </a:lnTo>
                <a:lnTo>
                  <a:pt x="1838" y="580"/>
                </a:lnTo>
                <a:lnTo>
                  <a:pt x="1853" y="577"/>
                </a:lnTo>
                <a:lnTo>
                  <a:pt x="1857" y="577"/>
                </a:lnTo>
                <a:lnTo>
                  <a:pt x="1859" y="577"/>
                </a:lnTo>
                <a:lnTo>
                  <a:pt x="1860" y="579"/>
                </a:lnTo>
                <a:lnTo>
                  <a:pt x="1861" y="580"/>
                </a:lnTo>
                <a:lnTo>
                  <a:pt x="1861" y="582"/>
                </a:lnTo>
                <a:lnTo>
                  <a:pt x="1860" y="583"/>
                </a:lnTo>
                <a:lnTo>
                  <a:pt x="1859" y="584"/>
                </a:lnTo>
                <a:lnTo>
                  <a:pt x="1855" y="585"/>
                </a:lnTo>
                <a:lnTo>
                  <a:pt x="1852" y="584"/>
                </a:lnTo>
                <a:lnTo>
                  <a:pt x="1849" y="585"/>
                </a:lnTo>
                <a:lnTo>
                  <a:pt x="1849" y="587"/>
                </a:lnTo>
                <a:lnTo>
                  <a:pt x="1849" y="588"/>
                </a:lnTo>
                <a:lnTo>
                  <a:pt x="1849" y="590"/>
                </a:lnTo>
                <a:lnTo>
                  <a:pt x="1847" y="592"/>
                </a:lnTo>
                <a:lnTo>
                  <a:pt x="1844" y="596"/>
                </a:lnTo>
                <a:lnTo>
                  <a:pt x="1840" y="598"/>
                </a:lnTo>
                <a:lnTo>
                  <a:pt x="1833" y="601"/>
                </a:lnTo>
                <a:lnTo>
                  <a:pt x="1826" y="603"/>
                </a:lnTo>
                <a:lnTo>
                  <a:pt x="1810" y="606"/>
                </a:lnTo>
                <a:lnTo>
                  <a:pt x="1794" y="608"/>
                </a:lnTo>
                <a:lnTo>
                  <a:pt x="1786" y="609"/>
                </a:lnTo>
                <a:lnTo>
                  <a:pt x="1777" y="609"/>
                </a:lnTo>
                <a:lnTo>
                  <a:pt x="1769" y="609"/>
                </a:lnTo>
                <a:lnTo>
                  <a:pt x="1760" y="610"/>
                </a:lnTo>
                <a:lnTo>
                  <a:pt x="1743" y="613"/>
                </a:lnTo>
                <a:lnTo>
                  <a:pt x="1726" y="616"/>
                </a:lnTo>
                <a:lnTo>
                  <a:pt x="1708" y="620"/>
                </a:lnTo>
                <a:lnTo>
                  <a:pt x="1690" y="623"/>
                </a:lnTo>
                <a:lnTo>
                  <a:pt x="1681" y="624"/>
                </a:lnTo>
                <a:lnTo>
                  <a:pt x="1673" y="624"/>
                </a:lnTo>
                <a:lnTo>
                  <a:pt x="1664" y="625"/>
                </a:lnTo>
                <a:lnTo>
                  <a:pt x="1656" y="625"/>
                </a:lnTo>
                <a:lnTo>
                  <a:pt x="1646" y="625"/>
                </a:lnTo>
                <a:lnTo>
                  <a:pt x="1637" y="625"/>
                </a:lnTo>
                <a:lnTo>
                  <a:pt x="1629" y="626"/>
                </a:lnTo>
                <a:lnTo>
                  <a:pt x="1621" y="626"/>
                </a:lnTo>
                <a:lnTo>
                  <a:pt x="1607" y="629"/>
                </a:lnTo>
                <a:lnTo>
                  <a:pt x="1593" y="629"/>
                </a:lnTo>
                <a:lnTo>
                  <a:pt x="1582" y="630"/>
                </a:lnTo>
                <a:lnTo>
                  <a:pt x="1573" y="630"/>
                </a:lnTo>
                <a:lnTo>
                  <a:pt x="1563" y="631"/>
                </a:lnTo>
                <a:lnTo>
                  <a:pt x="1553" y="631"/>
                </a:lnTo>
                <a:lnTo>
                  <a:pt x="1545" y="631"/>
                </a:lnTo>
                <a:lnTo>
                  <a:pt x="1536" y="631"/>
                </a:lnTo>
                <a:lnTo>
                  <a:pt x="1527" y="632"/>
                </a:lnTo>
                <a:lnTo>
                  <a:pt x="1519" y="632"/>
                </a:lnTo>
                <a:lnTo>
                  <a:pt x="1511" y="632"/>
                </a:lnTo>
                <a:lnTo>
                  <a:pt x="1503" y="632"/>
                </a:lnTo>
                <a:lnTo>
                  <a:pt x="1499" y="631"/>
                </a:lnTo>
                <a:lnTo>
                  <a:pt x="1496" y="631"/>
                </a:lnTo>
                <a:lnTo>
                  <a:pt x="1492" y="631"/>
                </a:lnTo>
                <a:lnTo>
                  <a:pt x="1490" y="633"/>
                </a:lnTo>
                <a:lnTo>
                  <a:pt x="1490" y="635"/>
                </a:lnTo>
                <a:lnTo>
                  <a:pt x="1491" y="635"/>
                </a:lnTo>
                <a:lnTo>
                  <a:pt x="1492" y="635"/>
                </a:lnTo>
                <a:lnTo>
                  <a:pt x="1494" y="637"/>
                </a:lnTo>
                <a:lnTo>
                  <a:pt x="1495" y="638"/>
                </a:lnTo>
                <a:lnTo>
                  <a:pt x="1496" y="639"/>
                </a:lnTo>
                <a:lnTo>
                  <a:pt x="1496" y="641"/>
                </a:lnTo>
                <a:lnTo>
                  <a:pt x="1496" y="642"/>
                </a:lnTo>
                <a:lnTo>
                  <a:pt x="1495" y="642"/>
                </a:lnTo>
                <a:lnTo>
                  <a:pt x="1492" y="643"/>
                </a:lnTo>
                <a:lnTo>
                  <a:pt x="1484" y="645"/>
                </a:lnTo>
                <a:lnTo>
                  <a:pt x="1476" y="646"/>
                </a:lnTo>
                <a:lnTo>
                  <a:pt x="1466" y="647"/>
                </a:lnTo>
                <a:lnTo>
                  <a:pt x="1456" y="648"/>
                </a:lnTo>
                <a:lnTo>
                  <a:pt x="1440" y="648"/>
                </a:lnTo>
                <a:lnTo>
                  <a:pt x="1424" y="646"/>
                </a:lnTo>
                <a:lnTo>
                  <a:pt x="1416" y="646"/>
                </a:lnTo>
                <a:lnTo>
                  <a:pt x="1407" y="647"/>
                </a:lnTo>
                <a:lnTo>
                  <a:pt x="1398" y="647"/>
                </a:lnTo>
                <a:lnTo>
                  <a:pt x="1389" y="646"/>
                </a:lnTo>
                <a:lnTo>
                  <a:pt x="1372" y="646"/>
                </a:lnTo>
                <a:lnTo>
                  <a:pt x="1356" y="643"/>
                </a:lnTo>
                <a:lnTo>
                  <a:pt x="1342" y="638"/>
                </a:lnTo>
                <a:lnTo>
                  <a:pt x="1330" y="631"/>
                </a:lnTo>
                <a:lnTo>
                  <a:pt x="1314" y="632"/>
                </a:lnTo>
                <a:lnTo>
                  <a:pt x="1299" y="635"/>
                </a:lnTo>
                <a:lnTo>
                  <a:pt x="1290" y="637"/>
                </a:lnTo>
                <a:lnTo>
                  <a:pt x="1282" y="637"/>
                </a:lnTo>
                <a:lnTo>
                  <a:pt x="1274" y="637"/>
                </a:lnTo>
                <a:lnTo>
                  <a:pt x="1265" y="637"/>
                </a:lnTo>
                <a:lnTo>
                  <a:pt x="1260" y="640"/>
                </a:lnTo>
                <a:lnTo>
                  <a:pt x="1256" y="645"/>
                </a:lnTo>
                <a:lnTo>
                  <a:pt x="1252" y="646"/>
                </a:lnTo>
                <a:lnTo>
                  <a:pt x="1249" y="646"/>
                </a:lnTo>
                <a:lnTo>
                  <a:pt x="1244" y="646"/>
                </a:lnTo>
                <a:lnTo>
                  <a:pt x="1242" y="643"/>
                </a:lnTo>
                <a:lnTo>
                  <a:pt x="1241" y="642"/>
                </a:lnTo>
                <a:lnTo>
                  <a:pt x="1241" y="639"/>
                </a:lnTo>
                <a:lnTo>
                  <a:pt x="1242" y="637"/>
                </a:lnTo>
                <a:lnTo>
                  <a:pt x="1243" y="635"/>
                </a:lnTo>
                <a:lnTo>
                  <a:pt x="1245" y="634"/>
                </a:lnTo>
                <a:lnTo>
                  <a:pt x="1248" y="634"/>
                </a:lnTo>
                <a:lnTo>
                  <a:pt x="1249" y="633"/>
                </a:lnTo>
                <a:lnTo>
                  <a:pt x="1249" y="631"/>
                </a:lnTo>
                <a:lnTo>
                  <a:pt x="1248" y="629"/>
                </a:lnTo>
                <a:lnTo>
                  <a:pt x="1247" y="626"/>
                </a:lnTo>
                <a:lnTo>
                  <a:pt x="1243" y="626"/>
                </a:lnTo>
                <a:lnTo>
                  <a:pt x="1241" y="625"/>
                </a:lnTo>
                <a:lnTo>
                  <a:pt x="1231" y="624"/>
                </a:lnTo>
                <a:lnTo>
                  <a:pt x="1220" y="624"/>
                </a:lnTo>
                <a:lnTo>
                  <a:pt x="1210" y="622"/>
                </a:lnTo>
                <a:lnTo>
                  <a:pt x="1201" y="621"/>
                </a:lnTo>
                <a:lnTo>
                  <a:pt x="1191" y="620"/>
                </a:lnTo>
                <a:lnTo>
                  <a:pt x="1182" y="618"/>
                </a:lnTo>
                <a:lnTo>
                  <a:pt x="1171" y="618"/>
                </a:lnTo>
                <a:lnTo>
                  <a:pt x="1162" y="618"/>
                </a:lnTo>
                <a:lnTo>
                  <a:pt x="1153" y="618"/>
                </a:lnTo>
                <a:lnTo>
                  <a:pt x="1143" y="617"/>
                </a:lnTo>
                <a:lnTo>
                  <a:pt x="1134" y="617"/>
                </a:lnTo>
                <a:lnTo>
                  <a:pt x="1124" y="615"/>
                </a:lnTo>
                <a:lnTo>
                  <a:pt x="1115" y="614"/>
                </a:lnTo>
                <a:lnTo>
                  <a:pt x="1104" y="612"/>
                </a:lnTo>
                <a:lnTo>
                  <a:pt x="1101" y="612"/>
                </a:lnTo>
                <a:lnTo>
                  <a:pt x="1097" y="610"/>
                </a:lnTo>
                <a:lnTo>
                  <a:pt x="1095" y="609"/>
                </a:lnTo>
                <a:lnTo>
                  <a:pt x="1092" y="606"/>
                </a:lnTo>
                <a:lnTo>
                  <a:pt x="1091" y="605"/>
                </a:lnTo>
                <a:lnTo>
                  <a:pt x="1089" y="604"/>
                </a:lnTo>
                <a:lnTo>
                  <a:pt x="1088" y="603"/>
                </a:lnTo>
                <a:lnTo>
                  <a:pt x="1086" y="603"/>
                </a:lnTo>
                <a:lnTo>
                  <a:pt x="1080" y="605"/>
                </a:lnTo>
                <a:lnTo>
                  <a:pt x="1074" y="607"/>
                </a:lnTo>
                <a:lnTo>
                  <a:pt x="1070" y="607"/>
                </a:lnTo>
                <a:lnTo>
                  <a:pt x="1067" y="607"/>
                </a:lnTo>
                <a:lnTo>
                  <a:pt x="1063" y="605"/>
                </a:lnTo>
                <a:lnTo>
                  <a:pt x="1061" y="603"/>
                </a:lnTo>
                <a:lnTo>
                  <a:pt x="1063" y="603"/>
                </a:lnTo>
                <a:lnTo>
                  <a:pt x="1068" y="601"/>
                </a:lnTo>
                <a:lnTo>
                  <a:pt x="1069" y="601"/>
                </a:lnTo>
                <a:lnTo>
                  <a:pt x="1070" y="600"/>
                </a:lnTo>
                <a:lnTo>
                  <a:pt x="1071" y="599"/>
                </a:lnTo>
                <a:lnTo>
                  <a:pt x="1071" y="598"/>
                </a:lnTo>
                <a:lnTo>
                  <a:pt x="1063" y="595"/>
                </a:lnTo>
                <a:lnTo>
                  <a:pt x="1054" y="593"/>
                </a:lnTo>
                <a:lnTo>
                  <a:pt x="1045" y="591"/>
                </a:lnTo>
                <a:lnTo>
                  <a:pt x="1035" y="590"/>
                </a:lnTo>
                <a:lnTo>
                  <a:pt x="1026" y="589"/>
                </a:lnTo>
                <a:lnTo>
                  <a:pt x="1016" y="588"/>
                </a:lnTo>
                <a:lnTo>
                  <a:pt x="1006" y="588"/>
                </a:lnTo>
                <a:lnTo>
                  <a:pt x="997" y="588"/>
                </a:lnTo>
                <a:lnTo>
                  <a:pt x="995" y="588"/>
                </a:lnTo>
                <a:lnTo>
                  <a:pt x="993" y="588"/>
                </a:lnTo>
                <a:lnTo>
                  <a:pt x="992" y="589"/>
                </a:lnTo>
                <a:lnTo>
                  <a:pt x="990" y="589"/>
                </a:lnTo>
                <a:lnTo>
                  <a:pt x="989" y="589"/>
                </a:lnTo>
                <a:lnTo>
                  <a:pt x="986" y="589"/>
                </a:lnTo>
                <a:lnTo>
                  <a:pt x="971" y="583"/>
                </a:lnTo>
                <a:lnTo>
                  <a:pt x="956" y="579"/>
                </a:lnTo>
                <a:lnTo>
                  <a:pt x="952" y="579"/>
                </a:lnTo>
                <a:lnTo>
                  <a:pt x="947" y="577"/>
                </a:lnTo>
                <a:lnTo>
                  <a:pt x="946" y="576"/>
                </a:lnTo>
                <a:lnTo>
                  <a:pt x="944" y="574"/>
                </a:lnTo>
                <a:lnTo>
                  <a:pt x="938" y="571"/>
                </a:lnTo>
                <a:lnTo>
                  <a:pt x="931" y="568"/>
                </a:lnTo>
                <a:lnTo>
                  <a:pt x="927" y="567"/>
                </a:lnTo>
                <a:lnTo>
                  <a:pt x="922" y="567"/>
                </a:lnTo>
                <a:lnTo>
                  <a:pt x="920" y="567"/>
                </a:lnTo>
                <a:lnTo>
                  <a:pt x="919" y="568"/>
                </a:lnTo>
                <a:lnTo>
                  <a:pt x="917" y="570"/>
                </a:lnTo>
                <a:lnTo>
                  <a:pt x="914" y="572"/>
                </a:lnTo>
                <a:lnTo>
                  <a:pt x="913" y="575"/>
                </a:lnTo>
                <a:lnTo>
                  <a:pt x="911" y="576"/>
                </a:lnTo>
                <a:lnTo>
                  <a:pt x="907" y="574"/>
                </a:lnTo>
                <a:lnTo>
                  <a:pt x="904" y="572"/>
                </a:lnTo>
                <a:lnTo>
                  <a:pt x="895" y="570"/>
                </a:lnTo>
                <a:lnTo>
                  <a:pt x="885" y="567"/>
                </a:lnTo>
                <a:lnTo>
                  <a:pt x="876" y="565"/>
                </a:lnTo>
                <a:lnTo>
                  <a:pt x="865" y="564"/>
                </a:lnTo>
                <a:lnTo>
                  <a:pt x="856" y="563"/>
                </a:lnTo>
                <a:lnTo>
                  <a:pt x="847" y="562"/>
                </a:lnTo>
                <a:lnTo>
                  <a:pt x="825" y="559"/>
                </a:lnTo>
                <a:lnTo>
                  <a:pt x="805" y="555"/>
                </a:lnTo>
                <a:lnTo>
                  <a:pt x="786" y="549"/>
                </a:lnTo>
                <a:lnTo>
                  <a:pt x="765" y="543"/>
                </a:lnTo>
                <a:lnTo>
                  <a:pt x="772" y="541"/>
                </a:lnTo>
                <a:lnTo>
                  <a:pt x="780" y="541"/>
                </a:lnTo>
                <a:lnTo>
                  <a:pt x="787" y="541"/>
                </a:lnTo>
                <a:lnTo>
                  <a:pt x="795" y="543"/>
                </a:lnTo>
                <a:lnTo>
                  <a:pt x="810" y="548"/>
                </a:lnTo>
                <a:lnTo>
                  <a:pt x="824" y="550"/>
                </a:lnTo>
                <a:lnTo>
                  <a:pt x="839" y="548"/>
                </a:lnTo>
                <a:lnTo>
                  <a:pt x="853" y="548"/>
                </a:lnTo>
                <a:lnTo>
                  <a:pt x="862" y="549"/>
                </a:lnTo>
                <a:lnTo>
                  <a:pt x="871" y="550"/>
                </a:lnTo>
                <a:lnTo>
                  <a:pt x="880" y="552"/>
                </a:lnTo>
                <a:lnTo>
                  <a:pt x="888" y="554"/>
                </a:lnTo>
                <a:lnTo>
                  <a:pt x="923" y="559"/>
                </a:lnTo>
                <a:lnTo>
                  <a:pt x="957" y="565"/>
                </a:lnTo>
                <a:lnTo>
                  <a:pt x="992" y="570"/>
                </a:lnTo>
                <a:lnTo>
                  <a:pt x="1026" y="574"/>
                </a:lnTo>
                <a:lnTo>
                  <a:pt x="1060" y="579"/>
                </a:lnTo>
                <a:lnTo>
                  <a:pt x="1094" y="583"/>
                </a:lnTo>
                <a:lnTo>
                  <a:pt x="1128" y="585"/>
                </a:lnTo>
                <a:lnTo>
                  <a:pt x="1162" y="589"/>
                </a:lnTo>
                <a:lnTo>
                  <a:pt x="1176" y="590"/>
                </a:lnTo>
                <a:lnTo>
                  <a:pt x="1191" y="593"/>
                </a:lnTo>
                <a:lnTo>
                  <a:pt x="1206" y="598"/>
                </a:lnTo>
                <a:lnTo>
                  <a:pt x="1222" y="600"/>
                </a:lnTo>
                <a:lnTo>
                  <a:pt x="1229" y="599"/>
                </a:lnTo>
                <a:lnTo>
                  <a:pt x="1236" y="598"/>
                </a:lnTo>
                <a:lnTo>
                  <a:pt x="1242" y="598"/>
                </a:lnTo>
                <a:lnTo>
                  <a:pt x="1247" y="601"/>
                </a:lnTo>
                <a:lnTo>
                  <a:pt x="1252" y="603"/>
                </a:lnTo>
                <a:lnTo>
                  <a:pt x="1258" y="601"/>
                </a:lnTo>
                <a:lnTo>
                  <a:pt x="1267" y="601"/>
                </a:lnTo>
                <a:lnTo>
                  <a:pt x="1276" y="601"/>
                </a:lnTo>
                <a:lnTo>
                  <a:pt x="1285" y="601"/>
                </a:lnTo>
                <a:lnTo>
                  <a:pt x="1295" y="600"/>
                </a:lnTo>
                <a:lnTo>
                  <a:pt x="1305" y="600"/>
                </a:lnTo>
                <a:lnTo>
                  <a:pt x="1314" y="600"/>
                </a:lnTo>
                <a:lnTo>
                  <a:pt x="1318" y="600"/>
                </a:lnTo>
                <a:lnTo>
                  <a:pt x="1323" y="600"/>
                </a:lnTo>
                <a:lnTo>
                  <a:pt x="1324" y="600"/>
                </a:lnTo>
                <a:lnTo>
                  <a:pt x="1326" y="601"/>
                </a:lnTo>
                <a:lnTo>
                  <a:pt x="1327" y="601"/>
                </a:lnTo>
                <a:lnTo>
                  <a:pt x="1327" y="604"/>
                </a:lnTo>
                <a:lnTo>
                  <a:pt x="1329" y="606"/>
                </a:lnTo>
                <a:lnTo>
                  <a:pt x="1329" y="608"/>
                </a:lnTo>
                <a:lnTo>
                  <a:pt x="1329" y="610"/>
                </a:lnTo>
                <a:lnTo>
                  <a:pt x="1332" y="610"/>
                </a:lnTo>
                <a:lnTo>
                  <a:pt x="1333" y="610"/>
                </a:lnTo>
                <a:lnTo>
                  <a:pt x="1334" y="609"/>
                </a:lnTo>
                <a:lnTo>
                  <a:pt x="1334" y="608"/>
                </a:lnTo>
                <a:lnTo>
                  <a:pt x="1334" y="607"/>
                </a:lnTo>
                <a:lnTo>
                  <a:pt x="1334" y="604"/>
                </a:lnTo>
                <a:lnTo>
                  <a:pt x="1335" y="601"/>
                </a:lnTo>
                <a:lnTo>
                  <a:pt x="1343" y="600"/>
                </a:lnTo>
                <a:lnTo>
                  <a:pt x="1352" y="601"/>
                </a:lnTo>
                <a:lnTo>
                  <a:pt x="1360" y="603"/>
                </a:lnTo>
                <a:lnTo>
                  <a:pt x="1369" y="604"/>
                </a:lnTo>
                <a:lnTo>
                  <a:pt x="1380" y="605"/>
                </a:lnTo>
                <a:lnTo>
                  <a:pt x="1389" y="606"/>
                </a:lnTo>
                <a:lnTo>
                  <a:pt x="1382" y="607"/>
                </a:lnTo>
                <a:lnTo>
                  <a:pt x="1374" y="607"/>
                </a:lnTo>
                <a:lnTo>
                  <a:pt x="1371" y="608"/>
                </a:lnTo>
                <a:lnTo>
                  <a:pt x="1367" y="609"/>
                </a:lnTo>
                <a:lnTo>
                  <a:pt x="1365" y="610"/>
                </a:lnTo>
                <a:lnTo>
                  <a:pt x="1363" y="614"/>
                </a:lnTo>
                <a:lnTo>
                  <a:pt x="1363" y="616"/>
                </a:lnTo>
                <a:lnTo>
                  <a:pt x="1363" y="618"/>
                </a:lnTo>
                <a:lnTo>
                  <a:pt x="1365" y="620"/>
                </a:lnTo>
                <a:lnTo>
                  <a:pt x="1367" y="621"/>
                </a:lnTo>
                <a:lnTo>
                  <a:pt x="1372" y="622"/>
                </a:lnTo>
                <a:lnTo>
                  <a:pt x="1376" y="622"/>
                </a:lnTo>
                <a:lnTo>
                  <a:pt x="1387" y="622"/>
                </a:lnTo>
                <a:lnTo>
                  <a:pt x="1397" y="620"/>
                </a:lnTo>
                <a:lnTo>
                  <a:pt x="1399" y="617"/>
                </a:lnTo>
                <a:lnTo>
                  <a:pt x="1400" y="616"/>
                </a:lnTo>
                <a:lnTo>
                  <a:pt x="1399" y="615"/>
                </a:lnTo>
                <a:lnTo>
                  <a:pt x="1398" y="614"/>
                </a:lnTo>
                <a:lnTo>
                  <a:pt x="1393" y="612"/>
                </a:lnTo>
                <a:lnTo>
                  <a:pt x="1391" y="607"/>
                </a:lnTo>
                <a:lnTo>
                  <a:pt x="1401" y="607"/>
                </a:lnTo>
                <a:lnTo>
                  <a:pt x="1412" y="607"/>
                </a:lnTo>
                <a:lnTo>
                  <a:pt x="1417" y="606"/>
                </a:lnTo>
                <a:lnTo>
                  <a:pt x="1422" y="606"/>
                </a:lnTo>
                <a:lnTo>
                  <a:pt x="1426" y="604"/>
                </a:lnTo>
                <a:lnTo>
                  <a:pt x="1431" y="600"/>
                </a:lnTo>
                <a:lnTo>
                  <a:pt x="1423" y="598"/>
                </a:lnTo>
                <a:lnTo>
                  <a:pt x="1414" y="598"/>
                </a:lnTo>
                <a:lnTo>
                  <a:pt x="1405" y="597"/>
                </a:lnTo>
                <a:lnTo>
                  <a:pt x="1396" y="596"/>
                </a:lnTo>
                <a:lnTo>
                  <a:pt x="1388" y="593"/>
                </a:lnTo>
                <a:lnTo>
                  <a:pt x="1380" y="591"/>
                </a:lnTo>
                <a:lnTo>
                  <a:pt x="1371" y="591"/>
                </a:lnTo>
                <a:lnTo>
                  <a:pt x="1363" y="590"/>
                </a:lnTo>
                <a:lnTo>
                  <a:pt x="1358" y="590"/>
                </a:lnTo>
                <a:lnTo>
                  <a:pt x="1355" y="590"/>
                </a:lnTo>
                <a:lnTo>
                  <a:pt x="1352" y="590"/>
                </a:lnTo>
                <a:lnTo>
                  <a:pt x="1349" y="592"/>
                </a:lnTo>
                <a:lnTo>
                  <a:pt x="1348" y="595"/>
                </a:lnTo>
                <a:lnTo>
                  <a:pt x="1346" y="597"/>
                </a:lnTo>
                <a:lnTo>
                  <a:pt x="1340" y="597"/>
                </a:lnTo>
                <a:lnTo>
                  <a:pt x="1334" y="597"/>
                </a:lnTo>
                <a:lnTo>
                  <a:pt x="1324" y="597"/>
                </a:lnTo>
                <a:lnTo>
                  <a:pt x="1314" y="596"/>
                </a:lnTo>
                <a:lnTo>
                  <a:pt x="1305" y="596"/>
                </a:lnTo>
                <a:lnTo>
                  <a:pt x="1295" y="593"/>
                </a:lnTo>
                <a:lnTo>
                  <a:pt x="1289" y="590"/>
                </a:lnTo>
                <a:lnTo>
                  <a:pt x="1282" y="588"/>
                </a:lnTo>
                <a:lnTo>
                  <a:pt x="1273" y="588"/>
                </a:lnTo>
                <a:lnTo>
                  <a:pt x="1265" y="591"/>
                </a:lnTo>
                <a:lnTo>
                  <a:pt x="1256" y="591"/>
                </a:lnTo>
                <a:lnTo>
                  <a:pt x="1247" y="589"/>
                </a:lnTo>
                <a:lnTo>
                  <a:pt x="1236" y="588"/>
                </a:lnTo>
                <a:lnTo>
                  <a:pt x="1226" y="587"/>
                </a:lnTo>
                <a:lnTo>
                  <a:pt x="1217" y="585"/>
                </a:lnTo>
                <a:lnTo>
                  <a:pt x="1207" y="584"/>
                </a:lnTo>
                <a:lnTo>
                  <a:pt x="1198" y="584"/>
                </a:lnTo>
                <a:lnTo>
                  <a:pt x="1189" y="584"/>
                </a:lnTo>
                <a:lnTo>
                  <a:pt x="1179" y="584"/>
                </a:lnTo>
                <a:lnTo>
                  <a:pt x="1170" y="584"/>
                </a:lnTo>
                <a:lnTo>
                  <a:pt x="1161" y="583"/>
                </a:lnTo>
                <a:lnTo>
                  <a:pt x="1153" y="581"/>
                </a:lnTo>
                <a:lnTo>
                  <a:pt x="1144" y="576"/>
                </a:lnTo>
                <a:lnTo>
                  <a:pt x="1135" y="573"/>
                </a:lnTo>
                <a:lnTo>
                  <a:pt x="1126" y="571"/>
                </a:lnTo>
                <a:lnTo>
                  <a:pt x="1117" y="571"/>
                </a:lnTo>
                <a:lnTo>
                  <a:pt x="1107" y="572"/>
                </a:lnTo>
                <a:lnTo>
                  <a:pt x="1096" y="572"/>
                </a:lnTo>
                <a:lnTo>
                  <a:pt x="1085" y="571"/>
                </a:lnTo>
                <a:lnTo>
                  <a:pt x="1075" y="567"/>
                </a:lnTo>
                <a:lnTo>
                  <a:pt x="1077" y="564"/>
                </a:lnTo>
                <a:lnTo>
                  <a:pt x="1080" y="563"/>
                </a:lnTo>
                <a:lnTo>
                  <a:pt x="1085" y="563"/>
                </a:lnTo>
                <a:lnTo>
                  <a:pt x="1088" y="563"/>
                </a:lnTo>
                <a:lnTo>
                  <a:pt x="1099" y="559"/>
                </a:lnTo>
                <a:lnTo>
                  <a:pt x="1109" y="558"/>
                </a:lnTo>
                <a:lnTo>
                  <a:pt x="1120" y="562"/>
                </a:lnTo>
                <a:lnTo>
                  <a:pt x="1132" y="564"/>
                </a:lnTo>
                <a:lnTo>
                  <a:pt x="1145" y="565"/>
                </a:lnTo>
                <a:lnTo>
                  <a:pt x="1158" y="565"/>
                </a:lnTo>
                <a:lnTo>
                  <a:pt x="1168" y="568"/>
                </a:lnTo>
                <a:lnTo>
                  <a:pt x="1178" y="571"/>
                </a:lnTo>
                <a:lnTo>
                  <a:pt x="1191" y="570"/>
                </a:lnTo>
                <a:lnTo>
                  <a:pt x="1203" y="568"/>
                </a:lnTo>
                <a:lnTo>
                  <a:pt x="1216" y="570"/>
                </a:lnTo>
                <a:lnTo>
                  <a:pt x="1228" y="571"/>
                </a:lnTo>
                <a:lnTo>
                  <a:pt x="1241" y="573"/>
                </a:lnTo>
                <a:lnTo>
                  <a:pt x="1255" y="574"/>
                </a:lnTo>
                <a:lnTo>
                  <a:pt x="1266" y="576"/>
                </a:lnTo>
                <a:lnTo>
                  <a:pt x="1277" y="580"/>
                </a:lnTo>
                <a:lnTo>
                  <a:pt x="1290" y="582"/>
                </a:lnTo>
                <a:lnTo>
                  <a:pt x="1301" y="584"/>
                </a:lnTo>
                <a:lnTo>
                  <a:pt x="1315" y="584"/>
                </a:lnTo>
                <a:lnTo>
                  <a:pt x="1329" y="584"/>
                </a:lnTo>
                <a:lnTo>
                  <a:pt x="1342" y="584"/>
                </a:lnTo>
                <a:lnTo>
                  <a:pt x="1356" y="584"/>
                </a:lnTo>
                <a:lnTo>
                  <a:pt x="1383" y="585"/>
                </a:lnTo>
                <a:lnTo>
                  <a:pt x="1409" y="587"/>
                </a:lnTo>
                <a:lnTo>
                  <a:pt x="1437" y="587"/>
                </a:lnTo>
                <a:lnTo>
                  <a:pt x="1464" y="587"/>
                </a:lnTo>
                <a:lnTo>
                  <a:pt x="1478" y="587"/>
                </a:lnTo>
                <a:lnTo>
                  <a:pt x="1491" y="584"/>
                </a:lnTo>
                <a:lnTo>
                  <a:pt x="1494" y="584"/>
                </a:lnTo>
                <a:lnTo>
                  <a:pt x="1497" y="584"/>
                </a:lnTo>
                <a:lnTo>
                  <a:pt x="1500" y="582"/>
                </a:lnTo>
                <a:lnTo>
                  <a:pt x="1502" y="580"/>
                </a:lnTo>
                <a:lnTo>
                  <a:pt x="1500" y="577"/>
                </a:lnTo>
                <a:lnTo>
                  <a:pt x="1498" y="575"/>
                </a:lnTo>
                <a:lnTo>
                  <a:pt x="1488" y="574"/>
                </a:lnTo>
                <a:lnTo>
                  <a:pt x="1478" y="575"/>
                </a:lnTo>
                <a:lnTo>
                  <a:pt x="1463" y="575"/>
                </a:lnTo>
                <a:lnTo>
                  <a:pt x="1448" y="575"/>
                </a:lnTo>
                <a:lnTo>
                  <a:pt x="1449" y="573"/>
                </a:lnTo>
                <a:lnTo>
                  <a:pt x="1451" y="571"/>
                </a:lnTo>
                <a:lnTo>
                  <a:pt x="1455" y="570"/>
                </a:lnTo>
                <a:lnTo>
                  <a:pt x="1457" y="568"/>
                </a:lnTo>
                <a:lnTo>
                  <a:pt x="1463" y="567"/>
                </a:lnTo>
                <a:lnTo>
                  <a:pt x="1470" y="567"/>
                </a:lnTo>
                <a:lnTo>
                  <a:pt x="1476" y="567"/>
                </a:lnTo>
                <a:lnTo>
                  <a:pt x="1482" y="568"/>
                </a:lnTo>
                <a:lnTo>
                  <a:pt x="1484" y="568"/>
                </a:lnTo>
                <a:lnTo>
                  <a:pt x="1487" y="568"/>
                </a:lnTo>
                <a:lnTo>
                  <a:pt x="1489" y="567"/>
                </a:lnTo>
                <a:lnTo>
                  <a:pt x="1490" y="565"/>
                </a:lnTo>
                <a:lnTo>
                  <a:pt x="1489" y="564"/>
                </a:lnTo>
                <a:lnTo>
                  <a:pt x="1488" y="563"/>
                </a:lnTo>
                <a:lnTo>
                  <a:pt x="1486" y="562"/>
                </a:lnTo>
                <a:lnTo>
                  <a:pt x="1482" y="562"/>
                </a:lnTo>
                <a:lnTo>
                  <a:pt x="1475" y="562"/>
                </a:lnTo>
                <a:lnTo>
                  <a:pt x="1466" y="562"/>
                </a:lnTo>
                <a:lnTo>
                  <a:pt x="1449" y="563"/>
                </a:lnTo>
                <a:lnTo>
                  <a:pt x="1439" y="565"/>
                </a:lnTo>
                <a:lnTo>
                  <a:pt x="1431" y="564"/>
                </a:lnTo>
                <a:lnTo>
                  <a:pt x="1423" y="564"/>
                </a:lnTo>
                <a:lnTo>
                  <a:pt x="1421" y="564"/>
                </a:lnTo>
                <a:lnTo>
                  <a:pt x="1420" y="565"/>
                </a:lnTo>
                <a:lnTo>
                  <a:pt x="1420" y="566"/>
                </a:lnTo>
                <a:lnTo>
                  <a:pt x="1420" y="567"/>
                </a:lnTo>
                <a:lnTo>
                  <a:pt x="1420" y="571"/>
                </a:lnTo>
                <a:lnTo>
                  <a:pt x="1418" y="573"/>
                </a:lnTo>
                <a:lnTo>
                  <a:pt x="1413" y="574"/>
                </a:lnTo>
                <a:lnTo>
                  <a:pt x="1407" y="574"/>
                </a:lnTo>
                <a:lnTo>
                  <a:pt x="1399" y="574"/>
                </a:lnTo>
                <a:lnTo>
                  <a:pt x="1391" y="574"/>
                </a:lnTo>
                <a:lnTo>
                  <a:pt x="1375" y="573"/>
                </a:lnTo>
                <a:lnTo>
                  <a:pt x="1358" y="572"/>
                </a:lnTo>
                <a:lnTo>
                  <a:pt x="1342" y="572"/>
                </a:lnTo>
                <a:lnTo>
                  <a:pt x="1327" y="572"/>
                </a:lnTo>
                <a:lnTo>
                  <a:pt x="1310" y="571"/>
                </a:lnTo>
                <a:lnTo>
                  <a:pt x="1293" y="570"/>
                </a:lnTo>
                <a:lnTo>
                  <a:pt x="1283" y="571"/>
                </a:lnTo>
                <a:lnTo>
                  <a:pt x="1272" y="572"/>
                </a:lnTo>
                <a:lnTo>
                  <a:pt x="1266" y="571"/>
                </a:lnTo>
                <a:lnTo>
                  <a:pt x="1264" y="568"/>
                </a:lnTo>
                <a:lnTo>
                  <a:pt x="1260" y="565"/>
                </a:lnTo>
                <a:lnTo>
                  <a:pt x="1258" y="562"/>
                </a:lnTo>
                <a:lnTo>
                  <a:pt x="1255" y="559"/>
                </a:lnTo>
                <a:lnTo>
                  <a:pt x="1250" y="558"/>
                </a:lnTo>
                <a:lnTo>
                  <a:pt x="1247" y="558"/>
                </a:lnTo>
                <a:lnTo>
                  <a:pt x="1243" y="558"/>
                </a:lnTo>
                <a:lnTo>
                  <a:pt x="1235" y="559"/>
                </a:lnTo>
                <a:lnTo>
                  <a:pt x="1227" y="558"/>
                </a:lnTo>
                <a:lnTo>
                  <a:pt x="1219" y="557"/>
                </a:lnTo>
                <a:lnTo>
                  <a:pt x="1212" y="556"/>
                </a:lnTo>
                <a:lnTo>
                  <a:pt x="1199" y="551"/>
                </a:lnTo>
                <a:lnTo>
                  <a:pt x="1185" y="549"/>
                </a:lnTo>
                <a:lnTo>
                  <a:pt x="1168" y="547"/>
                </a:lnTo>
                <a:lnTo>
                  <a:pt x="1152" y="546"/>
                </a:lnTo>
                <a:lnTo>
                  <a:pt x="1136" y="542"/>
                </a:lnTo>
                <a:lnTo>
                  <a:pt x="1121" y="540"/>
                </a:lnTo>
                <a:lnTo>
                  <a:pt x="1107" y="537"/>
                </a:lnTo>
                <a:lnTo>
                  <a:pt x="1092" y="534"/>
                </a:lnTo>
                <a:lnTo>
                  <a:pt x="1076" y="532"/>
                </a:lnTo>
                <a:lnTo>
                  <a:pt x="1061" y="531"/>
                </a:lnTo>
                <a:lnTo>
                  <a:pt x="1045" y="529"/>
                </a:lnTo>
                <a:lnTo>
                  <a:pt x="1029" y="526"/>
                </a:lnTo>
                <a:lnTo>
                  <a:pt x="997" y="523"/>
                </a:lnTo>
                <a:lnTo>
                  <a:pt x="965" y="518"/>
                </a:lnTo>
                <a:lnTo>
                  <a:pt x="935" y="513"/>
                </a:lnTo>
                <a:lnTo>
                  <a:pt x="904" y="507"/>
                </a:lnTo>
                <a:lnTo>
                  <a:pt x="888" y="504"/>
                </a:lnTo>
                <a:lnTo>
                  <a:pt x="872" y="500"/>
                </a:lnTo>
                <a:lnTo>
                  <a:pt x="857" y="497"/>
                </a:lnTo>
                <a:lnTo>
                  <a:pt x="841" y="494"/>
                </a:lnTo>
                <a:lnTo>
                  <a:pt x="828" y="491"/>
                </a:lnTo>
                <a:lnTo>
                  <a:pt x="813" y="485"/>
                </a:lnTo>
                <a:lnTo>
                  <a:pt x="799" y="482"/>
                </a:lnTo>
                <a:lnTo>
                  <a:pt x="784" y="479"/>
                </a:lnTo>
                <a:lnTo>
                  <a:pt x="771" y="477"/>
                </a:lnTo>
                <a:lnTo>
                  <a:pt x="757" y="476"/>
                </a:lnTo>
                <a:lnTo>
                  <a:pt x="742" y="472"/>
                </a:lnTo>
                <a:lnTo>
                  <a:pt x="729" y="467"/>
                </a:lnTo>
                <a:lnTo>
                  <a:pt x="714" y="466"/>
                </a:lnTo>
                <a:lnTo>
                  <a:pt x="700" y="465"/>
                </a:lnTo>
                <a:lnTo>
                  <a:pt x="688" y="458"/>
                </a:lnTo>
                <a:lnTo>
                  <a:pt x="673" y="454"/>
                </a:lnTo>
                <a:lnTo>
                  <a:pt x="659" y="451"/>
                </a:lnTo>
                <a:lnTo>
                  <a:pt x="644" y="449"/>
                </a:lnTo>
                <a:lnTo>
                  <a:pt x="632" y="449"/>
                </a:lnTo>
                <a:lnTo>
                  <a:pt x="621" y="448"/>
                </a:lnTo>
                <a:lnTo>
                  <a:pt x="615" y="443"/>
                </a:lnTo>
                <a:lnTo>
                  <a:pt x="610" y="440"/>
                </a:lnTo>
                <a:lnTo>
                  <a:pt x="604" y="439"/>
                </a:lnTo>
                <a:lnTo>
                  <a:pt x="597" y="439"/>
                </a:lnTo>
                <a:lnTo>
                  <a:pt x="580" y="435"/>
                </a:lnTo>
                <a:lnTo>
                  <a:pt x="565" y="431"/>
                </a:lnTo>
                <a:lnTo>
                  <a:pt x="548" y="425"/>
                </a:lnTo>
                <a:lnTo>
                  <a:pt x="531" y="422"/>
                </a:lnTo>
                <a:lnTo>
                  <a:pt x="514" y="417"/>
                </a:lnTo>
                <a:lnTo>
                  <a:pt x="497" y="413"/>
                </a:lnTo>
                <a:lnTo>
                  <a:pt x="487" y="410"/>
                </a:lnTo>
                <a:lnTo>
                  <a:pt x="479" y="407"/>
                </a:lnTo>
                <a:lnTo>
                  <a:pt x="470" y="405"/>
                </a:lnTo>
                <a:lnTo>
                  <a:pt x="461" y="401"/>
                </a:lnTo>
                <a:lnTo>
                  <a:pt x="452" y="399"/>
                </a:lnTo>
                <a:lnTo>
                  <a:pt x="444" y="396"/>
                </a:lnTo>
                <a:lnTo>
                  <a:pt x="441" y="396"/>
                </a:lnTo>
                <a:lnTo>
                  <a:pt x="437" y="394"/>
                </a:lnTo>
                <a:lnTo>
                  <a:pt x="434" y="393"/>
                </a:lnTo>
                <a:lnTo>
                  <a:pt x="433" y="391"/>
                </a:lnTo>
                <a:lnTo>
                  <a:pt x="432" y="390"/>
                </a:lnTo>
                <a:lnTo>
                  <a:pt x="432" y="385"/>
                </a:lnTo>
                <a:lnTo>
                  <a:pt x="438" y="386"/>
                </a:lnTo>
                <a:lnTo>
                  <a:pt x="445" y="389"/>
                </a:lnTo>
                <a:lnTo>
                  <a:pt x="452" y="392"/>
                </a:lnTo>
                <a:lnTo>
                  <a:pt x="459" y="396"/>
                </a:lnTo>
                <a:lnTo>
                  <a:pt x="474" y="400"/>
                </a:lnTo>
                <a:lnTo>
                  <a:pt x="490" y="404"/>
                </a:lnTo>
                <a:lnTo>
                  <a:pt x="506" y="409"/>
                </a:lnTo>
                <a:lnTo>
                  <a:pt x="522" y="414"/>
                </a:lnTo>
                <a:lnTo>
                  <a:pt x="539" y="417"/>
                </a:lnTo>
                <a:lnTo>
                  <a:pt x="555" y="422"/>
                </a:lnTo>
                <a:lnTo>
                  <a:pt x="590" y="429"/>
                </a:lnTo>
                <a:lnTo>
                  <a:pt x="624" y="437"/>
                </a:lnTo>
                <a:lnTo>
                  <a:pt x="658" y="444"/>
                </a:lnTo>
                <a:lnTo>
                  <a:pt x="692" y="451"/>
                </a:lnTo>
                <a:lnTo>
                  <a:pt x="709" y="455"/>
                </a:lnTo>
                <a:lnTo>
                  <a:pt x="726" y="459"/>
                </a:lnTo>
                <a:lnTo>
                  <a:pt x="744" y="463"/>
                </a:lnTo>
                <a:lnTo>
                  <a:pt x="761" y="466"/>
                </a:lnTo>
                <a:lnTo>
                  <a:pt x="778" y="469"/>
                </a:lnTo>
                <a:lnTo>
                  <a:pt x="795" y="473"/>
                </a:lnTo>
                <a:lnTo>
                  <a:pt x="812" y="475"/>
                </a:lnTo>
                <a:lnTo>
                  <a:pt x="829" y="479"/>
                </a:lnTo>
                <a:lnTo>
                  <a:pt x="836" y="481"/>
                </a:lnTo>
                <a:lnTo>
                  <a:pt x="843" y="483"/>
                </a:lnTo>
                <a:lnTo>
                  <a:pt x="848" y="482"/>
                </a:lnTo>
                <a:lnTo>
                  <a:pt x="854" y="482"/>
                </a:lnTo>
                <a:lnTo>
                  <a:pt x="862" y="485"/>
                </a:lnTo>
                <a:lnTo>
                  <a:pt x="869" y="489"/>
                </a:lnTo>
                <a:lnTo>
                  <a:pt x="877" y="490"/>
                </a:lnTo>
                <a:lnTo>
                  <a:pt x="885" y="491"/>
                </a:lnTo>
                <a:lnTo>
                  <a:pt x="901" y="493"/>
                </a:lnTo>
                <a:lnTo>
                  <a:pt x="915" y="497"/>
                </a:lnTo>
                <a:lnTo>
                  <a:pt x="929" y="501"/>
                </a:lnTo>
                <a:lnTo>
                  <a:pt x="942" y="507"/>
                </a:lnTo>
                <a:lnTo>
                  <a:pt x="952" y="508"/>
                </a:lnTo>
                <a:lnTo>
                  <a:pt x="961" y="509"/>
                </a:lnTo>
                <a:lnTo>
                  <a:pt x="970" y="509"/>
                </a:lnTo>
                <a:lnTo>
                  <a:pt x="980" y="509"/>
                </a:lnTo>
                <a:lnTo>
                  <a:pt x="988" y="512"/>
                </a:lnTo>
                <a:lnTo>
                  <a:pt x="997" y="513"/>
                </a:lnTo>
                <a:lnTo>
                  <a:pt x="1006" y="514"/>
                </a:lnTo>
                <a:lnTo>
                  <a:pt x="1016" y="516"/>
                </a:lnTo>
                <a:lnTo>
                  <a:pt x="1026" y="517"/>
                </a:lnTo>
                <a:lnTo>
                  <a:pt x="1035" y="518"/>
                </a:lnTo>
                <a:lnTo>
                  <a:pt x="1045" y="518"/>
                </a:lnTo>
                <a:lnTo>
                  <a:pt x="1055" y="520"/>
                </a:lnTo>
                <a:lnTo>
                  <a:pt x="1063" y="522"/>
                </a:lnTo>
                <a:lnTo>
                  <a:pt x="1072" y="523"/>
                </a:lnTo>
                <a:lnTo>
                  <a:pt x="1080" y="522"/>
                </a:lnTo>
                <a:lnTo>
                  <a:pt x="1089" y="520"/>
                </a:lnTo>
                <a:lnTo>
                  <a:pt x="1084" y="518"/>
                </a:lnTo>
                <a:lnTo>
                  <a:pt x="1078" y="516"/>
                </a:lnTo>
                <a:lnTo>
                  <a:pt x="1077" y="514"/>
                </a:lnTo>
                <a:lnTo>
                  <a:pt x="1077" y="513"/>
                </a:lnTo>
                <a:lnTo>
                  <a:pt x="1078" y="513"/>
                </a:lnTo>
                <a:lnTo>
                  <a:pt x="1080" y="512"/>
                </a:lnTo>
                <a:lnTo>
                  <a:pt x="1084" y="512"/>
                </a:lnTo>
                <a:lnTo>
                  <a:pt x="1086" y="513"/>
                </a:lnTo>
                <a:lnTo>
                  <a:pt x="1096" y="514"/>
                </a:lnTo>
                <a:lnTo>
                  <a:pt x="1108" y="515"/>
                </a:lnTo>
                <a:lnTo>
                  <a:pt x="1111" y="514"/>
                </a:lnTo>
                <a:lnTo>
                  <a:pt x="1113" y="510"/>
                </a:lnTo>
                <a:lnTo>
                  <a:pt x="1115" y="509"/>
                </a:lnTo>
                <a:lnTo>
                  <a:pt x="1115" y="508"/>
                </a:lnTo>
                <a:lnTo>
                  <a:pt x="1113" y="507"/>
                </a:lnTo>
                <a:lnTo>
                  <a:pt x="1111" y="506"/>
                </a:lnTo>
                <a:lnTo>
                  <a:pt x="1102" y="507"/>
                </a:lnTo>
                <a:lnTo>
                  <a:pt x="1094" y="508"/>
                </a:lnTo>
                <a:lnTo>
                  <a:pt x="1087" y="508"/>
                </a:lnTo>
                <a:lnTo>
                  <a:pt x="1082" y="508"/>
                </a:lnTo>
                <a:lnTo>
                  <a:pt x="1076" y="506"/>
                </a:lnTo>
                <a:lnTo>
                  <a:pt x="1070" y="505"/>
                </a:lnTo>
                <a:lnTo>
                  <a:pt x="1062" y="502"/>
                </a:lnTo>
                <a:lnTo>
                  <a:pt x="1050" y="500"/>
                </a:lnTo>
                <a:lnTo>
                  <a:pt x="1043" y="499"/>
                </a:lnTo>
                <a:lnTo>
                  <a:pt x="1037" y="499"/>
                </a:lnTo>
                <a:lnTo>
                  <a:pt x="1034" y="499"/>
                </a:lnTo>
                <a:lnTo>
                  <a:pt x="1033" y="501"/>
                </a:lnTo>
                <a:lnTo>
                  <a:pt x="1034" y="504"/>
                </a:lnTo>
                <a:lnTo>
                  <a:pt x="1036" y="506"/>
                </a:lnTo>
                <a:lnTo>
                  <a:pt x="1036" y="508"/>
                </a:lnTo>
                <a:lnTo>
                  <a:pt x="1035" y="509"/>
                </a:lnTo>
                <a:lnTo>
                  <a:pt x="1034" y="509"/>
                </a:lnTo>
                <a:lnTo>
                  <a:pt x="1033" y="509"/>
                </a:lnTo>
                <a:lnTo>
                  <a:pt x="1022" y="508"/>
                </a:lnTo>
                <a:lnTo>
                  <a:pt x="1012" y="506"/>
                </a:lnTo>
                <a:lnTo>
                  <a:pt x="1002" y="505"/>
                </a:lnTo>
                <a:lnTo>
                  <a:pt x="989" y="502"/>
                </a:lnTo>
                <a:lnTo>
                  <a:pt x="978" y="500"/>
                </a:lnTo>
                <a:lnTo>
                  <a:pt x="967" y="498"/>
                </a:lnTo>
                <a:lnTo>
                  <a:pt x="956" y="494"/>
                </a:lnTo>
                <a:lnTo>
                  <a:pt x="946" y="492"/>
                </a:lnTo>
                <a:lnTo>
                  <a:pt x="936" y="490"/>
                </a:lnTo>
                <a:lnTo>
                  <a:pt x="924" y="490"/>
                </a:lnTo>
                <a:lnTo>
                  <a:pt x="913" y="489"/>
                </a:lnTo>
                <a:lnTo>
                  <a:pt x="901" y="488"/>
                </a:lnTo>
                <a:lnTo>
                  <a:pt x="889" y="484"/>
                </a:lnTo>
                <a:lnTo>
                  <a:pt x="878" y="482"/>
                </a:lnTo>
                <a:lnTo>
                  <a:pt x="865" y="481"/>
                </a:lnTo>
                <a:lnTo>
                  <a:pt x="853" y="480"/>
                </a:lnTo>
                <a:lnTo>
                  <a:pt x="848" y="479"/>
                </a:lnTo>
                <a:lnTo>
                  <a:pt x="843" y="476"/>
                </a:lnTo>
                <a:lnTo>
                  <a:pt x="838" y="474"/>
                </a:lnTo>
                <a:lnTo>
                  <a:pt x="833" y="471"/>
                </a:lnTo>
                <a:lnTo>
                  <a:pt x="830" y="467"/>
                </a:lnTo>
                <a:lnTo>
                  <a:pt x="827" y="465"/>
                </a:lnTo>
                <a:lnTo>
                  <a:pt x="821" y="465"/>
                </a:lnTo>
                <a:lnTo>
                  <a:pt x="815" y="465"/>
                </a:lnTo>
                <a:lnTo>
                  <a:pt x="811" y="463"/>
                </a:lnTo>
                <a:lnTo>
                  <a:pt x="806" y="460"/>
                </a:lnTo>
                <a:lnTo>
                  <a:pt x="802" y="458"/>
                </a:lnTo>
                <a:lnTo>
                  <a:pt x="796" y="457"/>
                </a:lnTo>
                <a:lnTo>
                  <a:pt x="798" y="454"/>
                </a:lnTo>
                <a:lnTo>
                  <a:pt x="799" y="454"/>
                </a:lnTo>
                <a:lnTo>
                  <a:pt x="802" y="454"/>
                </a:lnTo>
                <a:lnTo>
                  <a:pt x="805" y="454"/>
                </a:lnTo>
                <a:lnTo>
                  <a:pt x="811" y="456"/>
                </a:lnTo>
                <a:lnTo>
                  <a:pt x="816" y="457"/>
                </a:lnTo>
                <a:lnTo>
                  <a:pt x="833" y="459"/>
                </a:lnTo>
                <a:lnTo>
                  <a:pt x="850" y="462"/>
                </a:lnTo>
                <a:lnTo>
                  <a:pt x="866" y="463"/>
                </a:lnTo>
                <a:lnTo>
                  <a:pt x="882" y="464"/>
                </a:lnTo>
                <a:lnTo>
                  <a:pt x="890" y="464"/>
                </a:lnTo>
                <a:lnTo>
                  <a:pt x="898" y="465"/>
                </a:lnTo>
                <a:lnTo>
                  <a:pt x="906" y="467"/>
                </a:lnTo>
                <a:lnTo>
                  <a:pt x="913" y="469"/>
                </a:lnTo>
                <a:lnTo>
                  <a:pt x="928" y="474"/>
                </a:lnTo>
                <a:lnTo>
                  <a:pt x="944" y="477"/>
                </a:lnTo>
                <a:lnTo>
                  <a:pt x="959" y="480"/>
                </a:lnTo>
                <a:lnTo>
                  <a:pt x="975" y="480"/>
                </a:lnTo>
                <a:lnTo>
                  <a:pt x="979" y="479"/>
                </a:lnTo>
                <a:lnTo>
                  <a:pt x="984" y="479"/>
                </a:lnTo>
                <a:lnTo>
                  <a:pt x="986" y="480"/>
                </a:lnTo>
                <a:lnTo>
                  <a:pt x="988" y="481"/>
                </a:lnTo>
                <a:lnTo>
                  <a:pt x="994" y="481"/>
                </a:lnTo>
                <a:lnTo>
                  <a:pt x="1000" y="480"/>
                </a:lnTo>
                <a:lnTo>
                  <a:pt x="1002" y="480"/>
                </a:lnTo>
                <a:lnTo>
                  <a:pt x="1004" y="480"/>
                </a:lnTo>
                <a:lnTo>
                  <a:pt x="1006" y="479"/>
                </a:lnTo>
                <a:lnTo>
                  <a:pt x="1006" y="476"/>
                </a:lnTo>
                <a:lnTo>
                  <a:pt x="1004" y="475"/>
                </a:lnTo>
                <a:lnTo>
                  <a:pt x="1001" y="474"/>
                </a:lnTo>
                <a:lnTo>
                  <a:pt x="996" y="474"/>
                </a:lnTo>
                <a:lnTo>
                  <a:pt x="993" y="474"/>
                </a:lnTo>
                <a:lnTo>
                  <a:pt x="980" y="472"/>
                </a:lnTo>
                <a:lnTo>
                  <a:pt x="968" y="467"/>
                </a:lnTo>
                <a:lnTo>
                  <a:pt x="963" y="467"/>
                </a:lnTo>
                <a:lnTo>
                  <a:pt x="957" y="465"/>
                </a:lnTo>
                <a:lnTo>
                  <a:pt x="955" y="460"/>
                </a:lnTo>
                <a:lnTo>
                  <a:pt x="954" y="455"/>
                </a:lnTo>
                <a:lnTo>
                  <a:pt x="951" y="451"/>
                </a:lnTo>
                <a:lnTo>
                  <a:pt x="946" y="450"/>
                </a:lnTo>
                <a:lnTo>
                  <a:pt x="942" y="450"/>
                </a:lnTo>
                <a:lnTo>
                  <a:pt x="937" y="450"/>
                </a:lnTo>
                <a:lnTo>
                  <a:pt x="929" y="450"/>
                </a:lnTo>
                <a:lnTo>
                  <a:pt x="922" y="449"/>
                </a:lnTo>
                <a:lnTo>
                  <a:pt x="914" y="448"/>
                </a:lnTo>
                <a:lnTo>
                  <a:pt x="907" y="447"/>
                </a:lnTo>
                <a:lnTo>
                  <a:pt x="903" y="449"/>
                </a:lnTo>
                <a:lnTo>
                  <a:pt x="899" y="450"/>
                </a:lnTo>
                <a:lnTo>
                  <a:pt x="896" y="452"/>
                </a:lnTo>
                <a:lnTo>
                  <a:pt x="891" y="451"/>
                </a:lnTo>
                <a:lnTo>
                  <a:pt x="887" y="446"/>
                </a:lnTo>
                <a:lnTo>
                  <a:pt x="882" y="440"/>
                </a:lnTo>
                <a:lnTo>
                  <a:pt x="880" y="440"/>
                </a:lnTo>
                <a:lnTo>
                  <a:pt x="877" y="440"/>
                </a:lnTo>
                <a:lnTo>
                  <a:pt x="873" y="440"/>
                </a:lnTo>
                <a:lnTo>
                  <a:pt x="870" y="439"/>
                </a:lnTo>
                <a:lnTo>
                  <a:pt x="869" y="440"/>
                </a:lnTo>
                <a:lnTo>
                  <a:pt x="868" y="441"/>
                </a:lnTo>
                <a:lnTo>
                  <a:pt x="868" y="442"/>
                </a:lnTo>
                <a:lnTo>
                  <a:pt x="866" y="443"/>
                </a:lnTo>
                <a:lnTo>
                  <a:pt x="868" y="444"/>
                </a:lnTo>
                <a:lnTo>
                  <a:pt x="868" y="447"/>
                </a:lnTo>
                <a:lnTo>
                  <a:pt x="864" y="448"/>
                </a:lnTo>
                <a:lnTo>
                  <a:pt x="860" y="447"/>
                </a:lnTo>
                <a:lnTo>
                  <a:pt x="845" y="444"/>
                </a:lnTo>
                <a:lnTo>
                  <a:pt x="830" y="441"/>
                </a:lnTo>
                <a:lnTo>
                  <a:pt x="823" y="440"/>
                </a:lnTo>
                <a:lnTo>
                  <a:pt x="817" y="438"/>
                </a:lnTo>
                <a:lnTo>
                  <a:pt x="815" y="435"/>
                </a:lnTo>
                <a:lnTo>
                  <a:pt x="814" y="434"/>
                </a:lnTo>
                <a:lnTo>
                  <a:pt x="814" y="432"/>
                </a:lnTo>
                <a:lnTo>
                  <a:pt x="816" y="431"/>
                </a:lnTo>
                <a:lnTo>
                  <a:pt x="821" y="431"/>
                </a:lnTo>
                <a:lnTo>
                  <a:pt x="825" y="432"/>
                </a:lnTo>
                <a:lnTo>
                  <a:pt x="827" y="432"/>
                </a:lnTo>
                <a:lnTo>
                  <a:pt x="829" y="431"/>
                </a:lnTo>
                <a:lnTo>
                  <a:pt x="831" y="430"/>
                </a:lnTo>
                <a:lnTo>
                  <a:pt x="832" y="427"/>
                </a:lnTo>
                <a:lnTo>
                  <a:pt x="833" y="425"/>
                </a:lnTo>
                <a:lnTo>
                  <a:pt x="835" y="423"/>
                </a:lnTo>
                <a:lnTo>
                  <a:pt x="836" y="422"/>
                </a:lnTo>
                <a:lnTo>
                  <a:pt x="839" y="422"/>
                </a:lnTo>
                <a:lnTo>
                  <a:pt x="843" y="422"/>
                </a:lnTo>
                <a:lnTo>
                  <a:pt x="845" y="422"/>
                </a:lnTo>
                <a:lnTo>
                  <a:pt x="846" y="422"/>
                </a:lnTo>
                <a:lnTo>
                  <a:pt x="848" y="419"/>
                </a:lnTo>
                <a:lnTo>
                  <a:pt x="837" y="417"/>
                </a:lnTo>
                <a:lnTo>
                  <a:pt x="827" y="415"/>
                </a:lnTo>
                <a:lnTo>
                  <a:pt x="815" y="413"/>
                </a:lnTo>
                <a:lnTo>
                  <a:pt x="804" y="408"/>
                </a:lnTo>
                <a:lnTo>
                  <a:pt x="812" y="407"/>
                </a:lnTo>
                <a:lnTo>
                  <a:pt x="820" y="406"/>
                </a:lnTo>
                <a:lnTo>
                  <a:pt x="821" y="405"/>
                </a:lnTo>
                <a:lnTo>
                  <a:pt x="823" y="404"/>
                </a:lnTo>
                <a:lnTo>
                  <a:pt x="825" y="404"/>
                </a:lnTo>
                <a:lnTo>
                  <a:pt x="828" y="404"/>
                </a:lnTo>
                <a:lnTo>
                  <a:pt x="835" y="404"/>
                </a:lnTo>
                <a:lnTo>
                  <a:pt x="840" y="405"/>
                </a:lnTo>
                <a:lnTo>
                  <a:pt x="852" y="407"/>
                </a:lnTo>
                <a:lnTo>
                  <a:pt x="862" y="410"/>
                </a:lnTo>
                <a:lnTo>
                  <a:pt x="873" y="413"/>
                </a:lnTo>
                <a:lnTo>
                  <a:pt x="883" y="415"/>
                </a:lnTo>
                <a:lnTo>
                  <a:pt x="895" y="417"/>
                </a:lnTo>
                <a:lnTo>
                  <a:pt x="906" y="418"/>
                </a:lnTo>
                <a:lnTo>
                  <a:pt x="918" y="419"/>
                </a:lnTo>
                <a:lnTo>
                  <a:pt x="929" y="422"/>
                </a:lnTo>
                <a:lnTo>
                  <a:pt x="942" y="424"/>
                </a:lnTo>
                <a:lnTo>
                  <a:pt x="954" y="425"/>
                </a:lnTo>
                <a:lnTo>
                  <a:pt x="967" y="427"/>
                </a:lnTo>
                <a:lnTo>
                  <a:pt x="979" y="427"/>
                </a:lnTo>
                <a:lnTo>
                  <a:pt x="1003" y="429"/>
                </a:lnTo>
                <a:lnTo>
                  <a:pt x="1028" y="432"/>
                </a:lnTo>
                <a:lnTo>
                  <a:pt x="1052" y="437"/>
                </a:lnTo>
                <a:lnTo>
                  <a:pt x="1077" y="440"/>
                </a:lnTo>
                <a:lnTo>
                  <a:pt x="1101" y="443"/>
                </a:lnTo>
                <a:lnTo>
                  <a:pt x="1125" y="446"/>
                </a:lnTo>
                <a:lnTo>
                  <a:pt x="1149" y="448"/>
                </a:lnTo>
                <a:lnTo>
                  <a:pt x="1174" y="450"/>
                </a:lnTo>
                <a:lnTo>
                  <a:pt x="1185" y="451"/>
                </a:lnTo>
                <a:lnTo>
                  <a:pt x="1198" y="454"/>
                </a:lnTo>
                <a:lnTo>
                  <a:pt x="1209" y="456"/>
                </a:lnTo>
                <a:lnTo>
                  <a:pt x="1222" y="458"/>
                </a:lnTo>
                <a:lnTo>
                  <a:pt x="1233" y="462"/>
                </a:lnTo>
                <a:lnTo>
                  <a:pt x="1244" y="463"/>
                </a:lnTo>
                <a:lnTo>
                  <a:pt x="1256" y="464"/>
                </a:lnTo>
                <a:lnTo>
                  <a:pt x="1267" y="465"/>
                </a:lnTo>
                <a:lnTo>
                  <a:pt x="1293" y="466"/>
                </a:lnTo>
                <a:lnTo>
                  <a:pt x="1318" y="467"/>
                </a:lnTo>
                <a:lnTo>
                  <a:pt x="1343" y="468"/>
                </a:lnTo>
                <a:lnTo>
                  <a:pt x="1368" y="468"/>
                </a:lnTo>
                <a:lnTo>
                  <a:pt x="1393" y="471"/>
                </a:lnTo>
                <a:lnTo>
                  <a:pt x="1418" y="474"/>
                </a:lnTo>
                <a:lnTo>
                  <a:pt x="1431" y="475"/>
                </a:lnTo>
                <a:lnTo>
                  <a:pt x="1443" y="475"/>
                </a:lnTo>
                <a:lnTo>
                  <a:pt x="1456" y="475"/>
                </a:lnTo>
                <a:lnTo>
                  <a:pt x="1467" y="474"/>
                </a:lnTo>
                <a:lnTo>
                  <a:pt x="1476" y="472"/>
                </a:lnTo>
                <a:lnTo>
                  <a:pt x="1487" y="471"/>
                </a:lnTo>
                <a:lnTo>
                  <a:pt x="1498" y="471"/>
                </a:lnTo>
                <a:lnTo>
                  <a:pt x="1509" y="469"/>
                </a:lnTo>
                <a:lnTo>
                  <a:pt x="1521" y="468"/>
                </a:lnTo>
                <a:lnTo>
                  <a:pt x="1532" y="467"/>
                </a:lnTo>
                <a:lnTo>
                  <a:pt x="1544" y="467"/>
                </a:lnTo>
                <a:lnTo>
                  <a:pt x="1555" y="466"/>
                </a:lnTo>
                <a:lnTo>
                  <a:pt x="1568" y="466"/>
                </a:lnTo>
                <a:lnTo>
                  <a:pt x="1580" y="467"/>
                </a:lnTo>
                <a:lnTo>
                  <a:pt x="1583" y="468"/>
                </a:lnTo>
                <a:lnTo>
                  <a:pt x="1588" y="468"/>
                </a:lnTo>
                <a:lnTo>
                  <a:pt x="1591" y="466"/>
                </a:lnTo>
                <a:lnTo>
                  <a:pt x="1594" y="463"/>
                </a:lnTo>
                <a:lnTo>
                  <a:pt x="1598" y="462"/>
                </a:lnTo>
                <a:lnTo>
                  <a:pt x="1602" y="462"/>
                </a:lnTo>
                <a:lnTo>
                  <a:pt x="1610" y="462"/>
                </a:lnTo>
                <a:lnTo>
                  <a:pt x="1616" y="462"/>
                </a:lnTo>
                <a:lnTo>
                  <a:pt x="1630" y="462"/>
                </a:lnTo>
                <a:lnTo>
                  <a:pt x="1645" y="462"/>
                </a:lnTo>
                <a:lnTo>
                  <a:pt x="1657" y="458"/>
                </a:lnTo>
                <a:lnTo>
                  <a:pt x="1669" y="456"/>
                </a:lnTo>
                <a:lnTo>
                  <a:pt x="1679" y="458"/>
                </a:lnTo>
                <a:lnTo>
                  <a:pt x="1689" y="459"/>
                </a:lnTo>
                <a:lnTo>
                  <a:pt x="1701" y="455"/>
                </a:lnTo>
                <a:lnTo>
                  <a:pt x="1712" y="451"/>
                </a:lnTo>
                <a:lnTo>
                  <a:pt x="1717" y="451"/>
                </a:lnTo>
                <a:lnTo>
                  <a:pt x="1723" y="451"/>
                </a:lnTo>
                <a:lnTo>
                  <a:pt x="1729" y="451"/>
                </a:lnTo>
                <a:lnTo>
                  <a:pt x="1731" y="449"/>
                </a:lnTo>
                <a:lnTo>
                  <a:pt x="1738" y="447"/>
                </a:lnTo>
                <a:lnTo>
                  <a:pt x="1744" y="442"/>
                </a:lnTo>
                <a:lnTo>
                  <a:pt x="1745" y="440"/>
                </a:lnTo>
                <a:lnTo>
                  <a:pt x="1747" y="439"/>
                </a:lnTo>
                <a:lnTo>
                  <a:pt x="1750" y="439"/>
                </a:lnTo>
                <a:lnTo>
                  <a:pt x="1752" y="439"/>
                </a:lnTo>
                <a:lnTo>
                  <a:pt x="1754" y="442"/>
                </a:lnTo>
                <a:lnTo>
                  <a:pt x="1754" y="444"/>
                </a:lnTo>
                <a:lnTo>
                  <a:pt x="1753" y="448"/>
                </a:lnTo>
                <a:lnTo>
                  <a:pt x="1751" y="450"/>
                </a:lnTo>
                <a:lnTo>
                  <a:pt x="1747" y="452"/>
                </a:lnTo>
                <a:lnTo>
                  <a:pt x="1745" y="454"/>
                </a:lnTo>
                <a:lnTo>
                  <a:pt x="1742" y="455"/>
                </a:lnTo>
                <a:lnTo>
                  <a:pt x="1737" y="455"/>
                </a:lnTo>
                <a:lnTo>
                  <a:pt x="1733" y="456"/>
                </a:lnTo>
                <a:lnTo>
                  <a:pt x="1728" y="458"/>
                </a:lnTo>
                <a:lnTo>
                  <a:pt x="1725" y="459"/>
                </a:lnTo>
                <a:lnTo>
                  <a:pt x="1721" y="459"/>
                </a:lnTo>
                <a:lnTo>
                  <a:pt x="1718" y="462"/>
                </a:lnTo>
                <a:lnTo>
                  <a:pt x="1714" y="463"/>
                </a:lnTo>
                <a:lnTo>
                  <a:pt x="1708" y="463"/>
                </a:lnTo>
                <a:lnTo>
                  <a:pt x="1700" y="464"/>
                </a:lnTo>
                <a:lnTo>
                  <a:pt x="1697" y="465"/>
                </a:lnTo>
                <a:lnTo>
                  <a:pt x="1694" y="466"/>
                </a:lnTo>
                <a:lnTo>
                  <a:pt x="1689" y="466"/>
                </a:lnTo>
                <a:lnTo>
                  <a:pt x="1686" y="468"/>
                </a:lnTo>
                <a:lnTo>
                  <a:pt x="1690" y="471"/>
                </a:lnTo>
                <a:lnTo>
                  <a:pt x="1695" y="474"/>
                </a:lnTo>
                <a:lnTo>
                  <a:pt x="1700" y="476"/>
                </a:lnTo>
                <a:lnTo>
                  <a:pt x="1705" y="476"/>
                </a:lnTo>
                <a:lnTo>
                  <a:pt x="1717" y="475"/>
                </a:lnTo>
                <a:lnTo>
                  <a:pt x="1728" y="473"/>
                </a:lnTo>
                <a:lnTo>
                  <a:pt x="1733" y="475"/>
                </a:lnTo>
                <a:lnTo>
                  <a:pt x="1738" y="476"/>
                </a:lnTo>
                <a:lnTo>
                  <a:pt x="1743" y="474"/>
                </a:lnTo>
                <a:lnTo>
                  <a:pt x="1746" y="471"/>
                </a:lnTo>
                <a:lnTo>
                  <a:pt x="1759" y="468"/>
                </a:lnTo>
                <a:lnTo>
                  <a:pt x="1771" y="467"/>
                </a:lnTo>
                <a:lnTo>
                  <a:pt x="1784" y="463"/>
                </a:lnTo>
                <a:lnTo>
                  <a:pt x="1796" y="458"/>
                </a:lnTo>
                <a:lnTo>
                  <a:pt x="1802" y="456"/>
                </a:lnTo>
                <a:lnTo>
                  <a:pt x="1808" y="454"/>
                </a:lnTo>
                <a:lnTo>
                  <a:pt x="1813" y="452"/>
                </a:lnTo>
                <a:lnTo>
                  <a:pt x="1819" y="454"/>
                </a:lnTo>
                <a:lnTo>
                  <a:pt x="1826" y="452"/>
                </a:lnTo>
                <a:lnTo>
                  <a:pt x="1832" y="451"/>
                </a:lnTo>
                <a:lnTo>
                  <a:pt x="1837" y="450"/>
                </a:lnTo>
                <a:lnTo>
                  <a:pt x="1843" y="448"/>
                </a:lnTo>
                <a:lnTo>
                  <a:pt x="1855" y="443"/>
                </a:lnTo>
                <a:lnTo>
                  <a:pt x="1867" y="440"/>
                </a:lnTo>
                <a:lnTo>
                  <a:pt x="1862" y="437"/>
                </a:lnTo>
                <a:lnTo>
                  <a:pt x="1857" y="433"/>
                </a:lnTo>
                <a:lnTo>
                  <a:pt x="1859" y="432"/>
                </a:lnTo>
                <a:lnTo>
                  <a:pt x="1861" y="430"/>
                </a:lnTo>
                <a:lnTo>
                  <a:pt x="1862" y="426"/>
                </a:lnTo>
                <a:lnTo>
                  <a:pt x="1866" y="424"/>
                </a:lnTo>
                <a:lnTo>
                  <a:pt x="1869" y="424"/>
                </a:lnTo>
                <a:lnTo>
                  <a:pt x="1873" y="425"/>
                </a:lnTo>
                <a:lnTo>
                  <a:pt x="1877" y="427"/>
                </a:lnTo>
                <a:lnTo>
                  <a:pt x="1879" y="430"/>
                </a:lnTo>
                <a:lnTo>
                  <a:pt x="1884" y="432"/>
                </a:lnTo>
                <a:lnTo>
                  <a:pt x="1887" y="434"/>
                </a:lnTo>
                <a:lnTo>
                  <a:pt x="1888" y="434"/>
                </a:lnTo>
                <a:lnTo>
                  <a:pt x="1891" y="434"/>
                </a:lnTo>
                <a:lnTo>
                  <a:pt x="1891" y="432"/>
                </a:lnTo>
                <a:lnTo>
                  <a:pt x="1892" y="430"/>
                </a:lnTo>
                <a:lnTo>
                  <a:pt x="1892" y="425"/>
                </a:lnTo>
                <a:lnTo>
                  <a:pt x="1893" y="422"/>
                </a:lnTo>
                <a:lnTo>
                  <a:pt x="1895" y="418"/>
                </a:lnTo>
                <a:lnTo>
                  <a:pt x="1899" y="415"/>
                </a:lnTo>
                <a:lnTo>
                  <a:pt x="1909" y="410"/>
                </a:lnTo>
                <a:lnTo>
                  <a:pt x="1919" y="408"/>
                </a:lnTo>
                <a:lnTo>
                  <a:pt x="1931" y="405"/>
                </a:lnTo>
                <a:lnTo>
                  <a:pt x="1941" y="401"/>
                </a:lnTo>
                <a:lnTo>
                  <a:pt x="1957" y="391"/>
                </a:lnTo>
                <a:lnTo>
                  <a:pt x="1973" y="381"/>
                </a:lnTo>
                <a:lnTo>
                  <a:pt x="1969" y="380"/>
                </a:lnTo>
                <a:lnTo>
                  <a:pt x="1966" y="380"/>
                </a:lnTo>
                <a:lnTo>
                  <a:pt x="1962" y="380"/>
                </a:lnTo>
                <a:lnTo>
                  <a:pt x="1959" y="381"/>
                </a:lnTo>
                <a:lnTo>
                  <a:pt x="1950" y="381"/>
                </a:lnTo>
                <a:lnTo>
                  <a:pt x="1941" y="381"/>
                </a:lnTo>
                <a:lnTo>
                  <a:pt x="1932" y="381"/>
                </a:lnTo>
                <a:lnTo>
                  <a:pt x="1923" y="382"/>
                </a:lnTo>
                <a:lnTo>
                  <a:pt x="1924" y="388"/>
                </a:lnTo>
                <a:lnTo>
                  <a:pt x="1927" y="392"/>
                </a:lnTo>
                <a:lnTo>
                  <a:pt x="1926" y="394"/>
                </a:lnTo>
                <a:lnTo>
                  <a:pt x="1926" y="396"/>
                </a:lnTo>
                <a:lnTo>
                  <a:pt x="1925" y="397"/>
                </a:lnTo>
                <a:lnTo>
                  <a:pt x="1924" y="397"/>
                </a:lnTo>
                <a:lnTo>
                  <a:pt x="1920" y="397"/>
                </a:lnTo>
                <a:lnTo>
                  <a:pt x="1918" y="396"/>
                </a:lnTo>
                <a:lnTo>
                  <a:pt x="1915" y="394"/>
                </a:lnTo>
                <a:lnTo>
                  <a:pt x="1911" y="393"/>
                </a:lnTo>
                <a:lnTo>
                  <a:pt x="1910" y="393"/>
                </a:lnTo>
                <a:lnTo>
                  <a:pt x="1909" y="393"/>
                </a:lnTo>
                <a:lnTo>
                  <a:pt x="1909" y="394"/>
                </a:lnTo>
                <a:lnTo>
                  <a:pt x="1909" y="397"/>
                </a:lnTo>
                <a:lnTo>
                  <a:pt x="1911" y="398"/>
                </a:lnTo>
                <a:lnTo>
                  <a:pt x="1914" y="400"/>
                </a:lnTo>
                <a:lnTo>
                  <a:pt x="1914" y="401"/>
                </a:lnTo>
                <a:lnTo>
                  <a:pt x="1915" y="402"/>
                </a:lnTo>
                <a:lnTo>
                  <a:pt x="1914" y="404"/>
                </a:lnTo>
                <a:lnTo>
                  <a:pt x="1912" y="405"/>
                </a:lnTo>
                <a:lnTo>
                  <a:pt x="1910" y="405"/>
                </a:lnTo>
                <a:lnTo>
                  <a:pt x="1908" y="404"/>
                </a:lnTo>
                <a:lnTo>
                  <a:pt x="1903" y="401"/>
                </a:lnTo>
                <a:lnTo>
                  <a:pt x="1899" y="401"/>
                </a:lnTo>
                <a:lnTo>
                  <a:pt x="1894" y="402"/>
                </a:lnTo>
                <a:lnTo>
                  <a:pt x="1891" y="402"/>
                </a:lnTo>
                <a:lnTo>
                  <a:pt x="1887" y="402"/>
                </a:lnTo>
                <a:lnTo>
                  <a:pt x="1884" y="401"/>
                </a:lnTo>
                <a:lnTo>
                  <a:pt x="1880" y="399"/>
                </a:lnTo>
                <a:lnTo>
                  <a:pt x="1877" y="399"/>
                </a:lnTo>
                <a:lnTo>
                  <a:pt x="1873" y="399"/>
                </a:lnTo>
                <a:lnTo>
                  <a:pt x="1869" y="400"/>
                </a:lnTo>
                <a:lnTo>
                  <a:pt x="1863" y="405"/>
                </a:lnTo>
                <a:lnTo>
                  <a:pt x="1859" y="409"/>
                </a:lnTo>
                <a:lnTo>
                  <a:pt x="1853" y="414"/>
                </a:lnTo>
                <a:lnTo>
                  <a:pt x="1846" y="416"/>
                </a:lnTo>
                <a:lnTo>
                  <a:pt x="1840" y="416"/>
                </a:lnTo>
                <a:lnTo>
                  <a:pt x="1833" y="415"/>
                </a:lnTo>
                <a:lnTo>
                  <a:pt x="1830" y="415"/>
                </a:lnTo>
                <a:lnTo>
                  <a:pt x="1829" y="416"/>
                </a:lnTo>
                <a:lnTo>
                  <a:pt x="1828" y="418"/>
                </a:lnTo>
                <a:lnTo>
                  <a:pt x="1826" y="421"/>
                </a:lnTo>
                <a:lnTo>
                  <a:pt x="1825" y="422"/>
                </a:lnTo>
                <a:lnTo>
                  <a:pt x="1822" y="423"/>
                </a:lnTo>
                <a:lnTo>
                  <a:pt x="1820" y="424"/>
                </a:lnTo>
                <a:lnTo>
                  <a:pt x="1817" y="424"/>
                </a:lnTo>
                <a:lnTo>
                  <a:pt x="1814" y="424"/>
                </a:lnTo>
                <a:lnTo>
                  <a:pt x="1813" y="424"/>
                </a:lnTo>
                <a:lnTo>
                  <a:pt x="1813" y="422"/>
                </a:lnTo>
                <a:lnTo>
                  <a:pt x="1812" y="419"/>
                </a:lnTo>
                <a:lnTo>
                  <a:pt x="1811" y="417"/>
                </a:lnTo>
                <a:lnTo>
                  <a:pt x="1810" y="416"/>
                </a:lnTo>
                <a:lnTo>
                  <a:pt x="1809" y="415"/>
                </a:lnTo>
                <a:lnTo>
                  <a:pt x="1808" y="415"/>
                </a:lnTo>
                <a:lnTo>
                  <a:pt x="1804" y="416"/>
                </a:lnTo>
                <a:lnTo>
                  <a:pt x="1800" y="417"/>
                </a:lnTo>
                <a:lnTo>
                  <a:pt x="1791" y="419"/>
                </a:lnTo>
                <a:lnTo>
                  <a:pt x="1781" y="422"/>
                </a:lnTo>
                <a:lnTo>
                  <a:pt x="1772" y="423"/>
                </a:lnTo>
                <a:lnTo>
                  <a:pt x="1763" y="424"/>
                </a:lnTo>
                <a:lnTo>
                  <a:pt x="1754" y="426"/>
                </a:lnTo>
                <a:lnTo>
                  <a:pt x="1744" y="427"/>
                </a:lnTo>
                <a:lnTo>
                  <a:pt x="1737" y="429"/>
                </a:lnTo>
                <a:lnTo>
                  <a:pt x="1731" y="430"/>
                </a:lnTo>
                <a:lnTo>
                  <a:pt x="1728" y="431"/>
                </a:lnTo>
                <a:lnTo>
                  <a:pt x="1725" y="433"/>
                </a:lnTo>
                <a:lnTo>
                  <a:pt x="1721" y="433"/>
                </a:lnTo>
                <a:lnTo>
                  <a:pt x="1717" y="433"/>
                </a:lnTo>
                <a:lnTo>
                  <a:pt x="1709" y="435"/>
                </a:lnTo>
                <a:lnTo>
                  <a:pt x="1701" y="438"/>
                </a:lnTo>
                <a:lnTo>
                  <a:pt x="1693" y="439"/>
                </a:lnTo>
                <a:lnTo>
                  <a:pt x="1685" y="440"/>
                </a:lnTo>
                <a:lnTo>
                  <a:pt x="1676" y="440"/>
                </a:lnTo>
                <a:lnTo>
                  <a:pt x="1667" y="442"/>
                </a:lnTo>
                <a:lnTo>
                  <a:pt x="1657" y="444"/>
                </a:lnTo>
                <a:lnTo>
                  <a:pt x="1648" y="446"/>
                </a:lnTo>
                <a:lnTo>
                  <a:pt x="1638" y="446"/>
                </a:lnTo>
                <a:lnTo>
                  <a:pt x="1629" y="447"/>
                </a:lnTo>
                <a:lnTo>
                  <a:pt x="1611" y="449"/>
                </a:lnTo>
                <a:lnTo>
                  <a:pt x="1593" y="452"/>
                </a:lnTo>
                <a:lnTo>
                  <a:pt x="1583" y="454"/>
                </a:lnTo>
                <a:lnTo>
                  <a:pt x="1574" y="455"/>
                </a:lnTo>
                <a:lnTo>
                  <a:pt x="1565" y="455"/>
                </a:lnTo>
                <a:lnTo>
                  <a:pt x="1556" y="454"/>
                </a:lnTo>
                <a:lnTo>
                  <a:pt x="1547" y="450"/>
                </a:lnTo>
                <a:lnTo>
                  <a:pt x="1537" y="448"/>
                </a:lnTo>
                <a:lnTo>
                  <a:pt x="1529" y="451"/>
                </a:lnTo>
                <a:lnTo>
                  <a:pt x="1522" y="456"/>
                </a:lnTo>
                <a:lnTo>
                  <a:pt x="1512" y="459"/>
                </a:lnTo>
                <a:lnTo>
                  <a:pt x="1502" y="460"/>
                </a:lnTo>
                <a:lnTo>
                  <a:pt x="1491" y="460"/>
                </a:lnTo>
                <a:lnTo>
                  <a:pt x="1481" y="460"/>
                </a:lnTo>
                <a:lnTo>
                  <a:pt x="1457" y="459"/>
                </a:lnTo>
                <a:lnTo>
                  <a:pt x="1434" y="459"/>
                </a:lnTo>
                <a:lnTo>
                  <a:pt x="1410" y="458"/>
                </a:lnTo>
                <a:lnTo>
                  <a:pt x="1388" y="457"/>
                </a:lnTo>
                <a:lnTo>
                  <a:pt x="1388" y="455"/>
                </a:lnTo>
                <a:lnTo>
                  <a:pt x="1389" y="452"/>
                </a:lnTo>
                <a:lnTo>
                  <a:pt x="1388" y="451"/>
                </a:lnTo>
                <a:lnTo>
                  <a:pt x="1387" y="451"/>
                </a:lnTo>
                <a:lnTo>
                  <a:pt x="1383" y="450"/>
                </a:lnTo>
                <a:lnTo>
                  <a:pt x="1380" y="450"/>
                </a:lnTo>
                <a:lnTo>
                  <a:pt x="1365" y="451"/>
                </a:lnTo>
                <a:lnTo>
                  <a:pt x="1351" y="451"/>
                </a:lnTo>
                <a:lnTo>
                  <a:pt x="1338" y="451"/>
                </a:lnTo>
                <a:lnTo>
                  <a:pt x="1324" y="450"/>
                </a:lnTo>
                <a:lnTo>
                  <a:pt x="1310" y="447"/>
                </a:lnTo>
                <a:lnTo>
                  <a:pt x="1297" y="444"/>
                </a:lnTo>
                <a:lnTo>
                  <a:pt x="1285" y="444"/>
                </a:lnTo>
                <a:lnTo>
                  <a:pt x="1274" y="444"/>
                </a:lnTo>
                <a:lnTo>
                  <a:pt x="1267" y="444"/>
                </a:lnTo>
                <a:lnTo>
                  <a:pt x="1260" y="444"/>
                </a:lnTo>
                <a:lnTo>
                  <a:pt x="1257" y="446"/>
                </a:lnTo>
                <a:lnTo>
                  <a:pt x="1252" y="448"/>
                </a:lnTo>
                <a:lnTo>
                  <a:pt x="1249" y="450"/>
                </a:lnTo>
                <a:lnTo>
                  <a:pt x="1244" y="451"/>
                </a:lnTo>
                <a:lnTo>
                  <a:pt x="1240" y="451"/>
                </a:lnTo>
                <a:lnTo>
                  <a:pt x="1235" y="450"/>
                </a:lnTo>
                <a:lnTo>
                  <a:pt x="1233" y="451"/>
                </a:lnTo>
                <a:lnTo>
                  <a:pt x="1229" y="450"/>
                </a:lnTo>
                <a:lnTo>
                  <a:pt x="1228" y="449"/>
                </a:lnTo>
                <a:lnTo>
                  <a:pt x="1228" y="448"/>
                </a:lnTo>
                <a:lnTo>
                  <a:pt x="1229" y="446"/>
                </a:lnTo>
                <a:lnTo>
                  <a:pt x="1231" y="444"/>
                </a:lnTo>
                <a:lnTo>
                  <a:pt x="1236" y="444"/>
                </a:lnTo>
                <a:lnTo>
                  <a:pt x="1241" y="443"/>
                </a:lnTo>
                <a:lnTo>
                  <a:pt x="1241" y="441"/>
                </a:lnTo>
                <a:lnTo>
                  <a:pt x="1240" y="440"/>
                </a:lnTo>
                <a:lnTo>
                  <a:pt x="1237" y="440"/>
                </a:lnTo>
                <a:lnTo>
                  <a:pt x="1235" y="439"/>
                </a:lnTo>
                <a:lnTo>
                  <a:pt x="1228" y="439"/>
                </a:lnTo>
                <a:lnTo>
                  <a:pt x="1225" y="439"/>
                </a:lnTo>
                <a:lnTo>
                  <a:pt x="1212" y="438"/>
                </a:lnTo>
                <a:lnTo>
                  <a:pt x="1199" y="437"/>
                </a:lnTo>
                <a:lnTo>
                  <a:pt x="1192" y="435"/>
                </a:lnTo>
                <a:lnTo>
                  <a:pt x="1185" y="434"/>
                </a:lnTo>
                <a:lnTo>
                  <a:pt x="1182" y="434"/>
                </a:lnTo>
                <a:lnTo>
                  <a:pt x="1179" y="434"/>
                </a:lnTo>
                <a:lnTo>
                  <a:pt x="1176" y="433"/>
                </a:lnTo>
                <a:lnTo>
                  <a:pt x="1175" y="431"/>
                </a:lnTo>
                <a:lnTo>
                  <a:pt x="1173" y="427"/>
                </a:lnTo>
                <a:lnTo>
                  <a:pt x="1173" y="424"/>
                </a:lnTo>
                <a:lnTo>
                  <a:pt x="1174" y="421"/>
                </a:lnTo>
                <a:lnTo>
                  <a:pt x="1174" y="417"/>
                </a:lnTo>
                <a:lnTo>
                  <a:pt x="1169" y="415"/>
                </a:lnTo>
                <a:lnTo>
                  <a:pt x="1165" y="414"/>
                </a:lnTo>
                <a:lnTo>
                  <a:pt x="1162" y="414"/>
                </a:lnTo>
                <a:lnTo>
                  <a:pt x="1161" y="414"/>
                </a:lnTo>
                <a:lnTo>
                  <a:pt x="1161" y="415"/>
                </a:lnTo>
                <a:lnTo>
                  <a:pt x="1161" y="417"/>
                </a:lnTo>
                <a:lnTo>
                  <a:pt x="1160" y="419"/>
                </a:lnTo>
                <a:lnTo>
                  <a:pt x="1159" y="421"/>
                </a:lnTo>
                <a:lnTo>
                  <a:pt x="1158" y="421"/>
                </a:lnTo>
                <a:lnTo>
                  <a:pt x="1156" y="422"/>
                </a:lnTo>
                <a:lnTo>
                  <a:pt x="1151" y="421"/>
                </a:lnTo>
                <a:lnTo>
                  <a:pt x="1146" y="421"/>
                </a:lnTo>
                <a:lnTo>
                  <a:pt x="1142" y="421"/>
                </a:lnTo>
                <a:lnTo>
                  <a:pt x="1137" y="421"/>
                </a:lnTo>
                <a:lnTo>
                  <a:pt x="1133" y="419"/>
                </a:lnTo>
                <a:lnTo>
                  <a:pt x="1128" y="417"/>
                </a:lnTo>
                <a:lnTo>
                  <a:pt x="1125" y="414"/>
                </a:lnTo>
                <a:lnTo>
                  <a:pt x="1120" y="411"/>
                </a:lnTo>
                <a:lnTo>
                  <a:pt x="1115" y="410"/>
                </a:lnTo>
                <a:lnTo>
                  <a:pt x="1109" y="411"/>
                </a:lnTo>
                <a:lnTo>
                  <a:pt x="1096" y="410"/>
                </a:lnTo>
                <a:lnTo>
                  <a:pt x="1084" y="408"/>
                </a:lnTo>
                <a:lnTo>
                  <a:pt x="1070" y="406"/>
                </a:lnTo>
                <a:lnTo>
                  <a:pt x="1058" y="405"/>
                </a:lnTo>
                <a:lnTo>
                  <a:pt x="1045" y="405"/>
                </a:lnTo>
                <a:lnTo>
                  <a:pt x="1033" y="406"/>
                </a:lnTo>
                <a:lnTo>
                  <a:pt x="1019" y="406"/>
                </a:lnTo>
                <a:lnTo>
                  <a:pt x="1006" y="405"/>
                </a:lnTo>
                <a:lnTo>
                  <a:pt x="993" y="402"/>
                </a:lnTo>
                <a:lnTo>
                  <a:pt x="980" y="399"/>
                </a:lnTo>
                <a:lnTo>
                  <a:pt x="975" y="399"/>
                </a:lnTo>
                <a:lnTo>
                  <a:pt x="970" y="398"/>
                </a:lnTo>
                <a:lnTo>
                  <a:pt x="968" y="394"/>
                </a:lnTo>
                <a:lnTo>
                  <a:pt x="964" y="391"/>
                </a:lnTo>
                <a:lnTo>
                  <a:pt x="959" y="391"/>
                </a:lnTo>
                <a:lnTo>
                  <a:pt x="952" y="392"/>
                </a:lnTo>
                <a:lnTo>
                  <a:pt x="947" y="392"/>
                </a:lnTo>
                <a:lnTo>
                  <a:pt x="943" y="391"/>
                </a:lnTo>
                <a:lnTo>
                  <a:pt x="939" y="389"/>
                </a:lnTo>
                <a:lnTo>
                  <a:pt x="937" y="385"/>
                </a:lnTo>
                <a:lnTo>
                  <a:pt x="934" y="382"/>
                </a:lnTo>
                <a:lnTo>
                  <a:pt x="930" y="379"/>
                </a:lnTo>
                <a:lnTo>
                  <a:pt x="926" y="376"/>
                </a:lnTo>
                <a:lnTo>
                  <a:pt x="922" y="375"/>
                </a:lnTo>
                <a:lnTo>
                  <a:pt x="912" y="373"/>
                </a:lnTo>
                <a:lnTo>
                  <a:pt x="903" y="372"/>
                </a:lnTo>
                <a:lnTo>
                  <a:pt x="893" y="368"/>
                </a:lnTo>
                <a:lnTo>
                  <a:pt x="882" y="364"/>
                </a:lnTo>
                <a:lnTo>
                  <a:pt x="874" y="358"/>
                </a:lnTo>
                <a:lnTo>
                  <a:pt x="865" y="355"/>
                </a:lnTo>
                <a:lnTo>
                  <a:pt x="860" y="356"/>
                </a:lnTo>
                <a:lnTo>
                  <a:pt x="856" y="358"/>
                </a:lnTo>
                <a:lnTo>
                  <a:pt x="849" y="358"/>
                </a:lnTo>
                <a:lnTo>
                  <a:pt x="844" y="358"/>
                </a:lnTo>
                <a:lnTo>
                  <a:pt x="830" y="357"/>
                </a:lnTo>
                <a:lnTo>
                  <a:pt x="815" y="357"/>
                </a:lnTo>
                <a:lnTo>
                  <a:pt x="802" y="357"/>
                </a:lnTo>
                <a:lnTo>
                  <a:pt x="787" y="357"/>
                </a:lnTo>
                <a:lnTo>
                  <a:pt x="773" y="357"/>
                </a:lnTo>
                <a:lnTo>
                  <a:pt x="758" y="357"/>
                </a:lnTo>
                <a:lnTo>
                  <a:pt x="754" y="357"/>
                </a:lnTo>
                <a:lnTo>
                  <a:pt x="750" y="356"/>
                </a:lnTo>
                <a:lnTo>
                  <a:pt x="747" y="352"/>
                </a:lnTo>
                <a:lnTo>
                  <a:pt x="744" y="349"/>
                </a:lnTo>
                <a:lnTo>
                  <a:pt x="741" y="346"/>
                </a:lnTo>
                <a:lnTo>
                  <a:pt x="738" y="342"/>
                </a:lnTo>
                <a:lnTo>
                  <a:pt x="737" y="341"/>
                </a:lnTo>
                <a:lnTo>
                  <a:pt x="734" y="340"/>
                </a:lnTo>
                <a:lnTo>
                  <a:pt x="732" y="341"/>
                </a:lnTo>
                <a:lnTo>
                  <a:pt x="730" y="341"/>
                </a:lnTo>
                <a:lnTo>
                  <a:pt x="726" y="344"/>
                </a:lnTo>
                <a:lnTo>
                  <a:pt x="722" y="348"/>
                </a:lnTo>
                <a:lnTo>
                  <a:pt x="717" y="347"/>
                </a:lnTo>
                <a:lnTo>
                  <a:pt x="713" y="344"/>
                </a:lnTo>
                <a:lnTo>
                  <a:pt x="713" y="340"/>
                </a:lnTo>
                <a:lnTo>
                  <a:pt x="713" y="335"/>
                </a:lnTo>
                <a:lnTo>
                  <a:pt x="708" y="332"/>
                </a:lnTo>
                <a:lnTo>
                  <a:pt x="703" y="330"/>
                </a:lnTo>
                <a:lnTo>
                  <a:pt x="689" y="327"/>
                </a:lnTo>
                <a:lnTo>
                  <a:pt x="676" y="325"/>
                </a:lnTo>
                <a:lnTo>
                  <a:pt x="664" y="322"/>
                </a:lnTo>
                <a:lnTo>
                  <a:pt x="650" y="319"/>
                </a:lnTo>
                <a:lnTo>
                  <a:pt x="655" y="317"/>
                </a:lnTo>
                <a:lnTo>
                  <a:pt x="659" y="316"/>
                </a:lnTo>
                <a:lnTo>
                  <a:pt x="664" y="317"/>
                </a:lnTo>
                <a:lnTo>
                  <a:pt x="668" y="317"/>
                </a:lnTo>
                <a:lnTo>
                  <a:pt x="673" y="318"/>
                </a:lnTo>
                <a:lnTo>
                  <a:pt x="677" y="319"/>
                </a:lnTo>
                <a:lnTo>
                  <a:pt x="681" y="318"/>
                </a:lnTo>
                <a:lnTo>
                  <a:pt x="685" y="316"/>
                </a:lnTo>
                <a:lnTo>
                  <a:pt x="680" y="315"/>
                </a:lnTo>
                <a:lnTo>
                  <a:pt x="671" y="313"/>
                </a:lnTo>
                <a:lnTo>
                  <a:pt x="667" y="310"/>
                </a:lnTo>
                <a:lnTo>
                  <a:pt x="665" y="309"/>
                </a:lnTo>
                <a:lnTo>
                  <a:pt x="664" y="307"/>
                </a:lnTo>
                <a:lnTo>
                  <a:pt x="665" y="306"/>
                </a:lnTo>
                <a:lnTo>
                  <a:pt x="667" y="305"/>
                </a:lnTo>
                <a:lnTo>
                  <a:pt x="671" y="303"/>
                </a:lnTo>
                <a:lnTo>
                  <a:pt x="674" y="303"/>
                </a:lnTo>
                <a:lnTo>
                  <a:pt x="676" y="305"/>
                </a:lnTo>
                <a:lnTo>
                  <a:pt x="683" y="306"/>
                </a:lnTo>
                <a:lnTo>
                  <a:pt x="688" y="308"/>
                </a:lnTo>
                <a:lnTo>
                  <a:pt x="693" y="310"/>
                </a:lnTo>
                <a:lnTo>
                  <a:pt x="698" y="313"/>
                </a:lnTo>
                <a:lnTo>
                  <a:pt x="704" y="313"/>
                </a:lnTo>
                <a:lnTo>
                  <a:pt x="708" y="313"/>
                </a:lnTo>
                <a:lnTo>
                  <a:pt x="711" y="315"/>
                </a:lnTo>
                <a:lnTo>
                  <a:pt x="714" y="317"/>
                </a:lnTo>
                <a:lnTo>
                  <a:pt x="721" y="318"/>
                </a:lnTo>
                <a:lnTo>
                  <a:pt x="729" y="319"/>
                </a:lnTo>
                <a:lnTo>
                  <a:pt x="745" y="322"/>
                </a:lnTo>
                <a:lnTo>
                  <a:pt x="762" y="324"/>
                </a:lnTo>
                <a:lnTo>
                  <a:pt x="771" y="327"/>
                </a:lnTo>
                <a:lnTo>
                  <a:pt x="779" y="330"/>
                </a:lnTo>
                <a:lnTo>
                  <a:pt x="788" y="332"/>
                </a:lnTo>
                <a:lnTo>
                  <a:pt x="797" y="333"/>
                </a:lnTo>
                <a:lnTo>
                  <a:pt x="813" y="335"/>
                </a:lnTo>
                <a:lnTo>
                  <a:pt x="830" y="334"/>
                </a:lnTo>
                <a:lnTo>
                  <a:pt x="837" y="333"/>
                </a:lnTo>
                <a:lnTo>
                  <a:pt x="843" y="333"/>
                </a:lnTo>
                <a:lnTo>
                  <a:pt x="847" y="338"/>
                </a:lnTo>
                <a:lnTo>
                  <a:pt x="853" y="341"/>
                </a:lnTo>
                <a:lnTo>
                  <a:pt x="861" y="343"/>
                </a:lnTo>
                <a:lnTo>
                  <a:pt x="868" y="346"/>
                </a:lnTo>
                <a:lnTo>
                  <a:pt x="876" y="346"/>
                </a:lnTo>
                <a:lnTo>
                  <a:pt x="882" y="347"/>
                </a:lnTo>
                <a:lnTo>
                  <a:pt x="899" y="349"/>
                </a:lnTo>
                <a:lnTo>
                  <a:pt x="917" y="351"/>
                </a:lnTo>
                <a:lnTo>
                  <a:pt x="923" y="352"/>
                </a:lnTo>
                <a:lnTo>
                  <a:pt x="930" y="352"/>
                </a:lnTo>
                <a:lnTo>
                  <a:pt x="937" y="355"/>
                </a:lnTo>
                <a:lnTo>
                  <a:pt x="944" y="356"/>
                </a:lnTo>
                <a:lnTo>
                  <a:pt x="961" y="358"/>
                </a:lnTo>
                <a:lnTo>
                  <a:pt x="978" y="358"/>
                </a:lnTo>
                <a:lnTo>
                  <a:pt x="985" y="356"/>
                </a:lnTo>
                <a:lnTo>
                  <a:pt x="992" y="354"/>
                </a:lnTo>
                <a:lnTo>
                  <a:pt x="995" y="352"/>
                </a:lnTo>
                <a:lnTo>
                  <a:pt x="998" y="351"/>
                </a:lnTo>
                <a:lnTo>
                  <a:pt x="1002" y="352"/>
                </a:lnTo>
                <a:lnTo>
                  <a:pt x="1006" y="352"/>
                </a:lnTo>
                <a:lnTo>
                  <a:pt x="1012" y="357"/>
                </a:lnTo>
                <a:lnTo>
                  <a:pt x="1019" y="360"/>
                </a:lnTo>
                <a:lnTo>
                  <a:pt x="1026" y="364"/>
                </a:lnTo>
                <a:lnTo>
                  <a:pt x="1033" y="366"/>
                </a:lnTo>
                <a:lnTo>
                  <a:pt x="1039" y="366"/>
                </a:lnTo>
                <a:lnTo>
                  <a:pt x="1045" y="365"/>
                </a:lnTo>
                <a:lnTo>
                  <a:pt x="1050" y="364"/>
                </a:lnTo>
                <a:lnTo>
                  <a:pt x="1053" y="363"/>
                </a:lnTo>
                <a:lnTo>
                  <a:pt x="1056" y="364"/>
                </a:lnTo>
                <a:lnTo>
                  <a:pt x="1060" y="364"/>
                </a:lnTo>
                <a:lnTo>
                  <a:pt x="1066" y="361"/>
                </a:lnTo>
                <a:lnTo>
                  <a:pt x="1070" y="359"/>
                </a:lnTo>
                <a:lnTo>
                  <a:pt x="1072" y="358"/>
                </a:lnTo>
                <a:lnTo>
                  <a:pt x="1075" y="357"/>
                </a:lnTo>
                <a:lnTo>
                  <a:pt x="1078" y="358"/>
                </a:lnTo>
                <a:lnTo>
                  <a:pt x="1082" y="360"/>
                </a:lnTo>
                <a:lnTo>
                  <a:pt x="1084" y="364"/>
                </a:lnTo>
                <a:lnTo>
                  <a:pt x="1087" y="367"/>
                </a:lnTo>
                <a:lnTo>
                  <a:pt x="1093" y="368"/>
                </a:lnTo>
                <a:lnTo>
                  <a:pt x="1099" y="368"/>
                </a:lnTo>
                <a:lnTo>
                  <a:pt x="1104" y="368"/>
                </a:lnTo>
                <a:lnTo>
                  <a:pt x="1110" y="371"/>
                </a:lnTo>
                <a:lnTo>
                  <a:pt x="1113" y="373"/>
                </a:lnTo>
                <a:lnTo>
                  <a:pt x="1118" y="377"/>
                </a:lnTo>
                <a:lnTo>
                  <a:pt x="1120" y="379"/>
                </a:lnTo>
                <a:lnTo>
                  <a:pt x="1123" y="380"/>
                </a:lnTo>
                <a:lnTo>
                  <a:pt x="1125" y="381"/>
                </a:lnTo>
                <a:lnTo>
                  <a:pt x="1127" y="381"/>
                </a:lnTo>
                <a:lnTo>
                  <a:pt x="1137" y="382"/>
                </a:lnTo>
                <a:lnTo>
                  <a:pt x="1146" y="382"/>
                </a:lnTo>
                <a:lnTo>
                  <a:pt x="1156" y="383"/>
                </a:lnTo>
                <a:lnTo>
                  <a:pt x="1166" y="384"/>
                </a:lnTo>
                <a:lnTo>
                  <a:pt x="1175" y="385"/>
                </a:lnTo>
                <a:lnTo>
                  <a:pt x="1184" y="386"/>
                </a:lnTo>
                <a:lnTo>
                  <a:pt x="1220" y="390"/>
                </a:lnTo>
                <a:lnTo>
                  <a:pt x="1257" y="393"/>
                </a:lnTo>
                <a:lnTo>
                  <a:pt x="1294" y="397"/>
                </a:lnTo>
                <a:lnTo>
                  <a:pt x="1331" y="398"/>
                </a:lnTo>
                <a:lnTo>
                  <a:pt x="1339" y="399"/>
                </a:lnTo>
                <a:lnTo>
                  <a:pt x="1348" y="399"/>
                </a:lnTo>
                <a:lnTo>
                  <a:pt x="1357" y="399"/>
                </a:lnTo>
                <a:lnTo>
                  <a:pt x="1366" y="399"/>
                </a:lnTo>
                <a:lnTo>
                  <a:pt x="1374" y="399"/>
                </a:lnTo>
                <a:lnTo>
                  <a:pt x="1383" y="398"/>
                </a:lnTo>
                <a:lnTo>
                  <a:pt x="1392" y="398"/>
                </a:lnTo>
                <a:lnTo>
                  <a:pt x="1401" y="399"/>
                </a:lnTo>
                <a:lnTo>
                  <a:pt x="1417" y="402"/>
                </a:lnTo>
                <a:lnTo>
                  <a:pt x="1434" y="404"/>
                </a:lnTo>
                <a:lnTo>
                  <a:pt x="1443" y="404"/>
                </a:lnTo>
                <a:lnTo>
                  <a:pt x="1453" y="405"/>
                </a:lnTo>
                <a:lnTo>
                  <a:pt x="1463" y="405"/>
                </a:lnTo>
                <a:lnTo>
                  <a:pt x="1472" y="405"/>
                </a:lnTo>
                <a:lnTo>
                  <a:pt x="1489" y="404"/>
                </a:lnTo>
                <a:lnTo>
                  <a:pt x="1507" y="404"/>
                </a:lnTo>
                <a:lnTo>
                  <a:pt x="1524" y="404"/>
                </a:lnTo>
                <a:lnTo>
                  <a:pt x="1541" y="401"/>
                </a:lnTo>
                <a:lnTo>
                  <a:pt x="1547" y="400"/>
                </a:lnTo>
                <a:lnTo>
                  <a:pt x="1553" y="396"/>
                </a:lnTo>
                <a:lnTo>
                  <a:pt x="1560" y="394"/>
                </a:lnTo>
                <a:lnTo>
                  <a:pt x="1566" y="393"/>
                </a:lnTo>
                <a:lnTo>
                  <a:pt x="1575" y="392"/>
                </a:lnTo>
                <a:lnTo>
                  <a:pt x="1585" y="391"/>
                </a:lnTo>
                <a:lnTo>
                  <a:pt x="1594" y="390"/>
                </a:lnTo>
                <a:lnTo>
                  <a:pt x="1602" y="390"/>
                </a:lnTo>
                <a:lnTo>
                  <a:pt x="1612" y="389"/>
                </a:lnTo>
                <a:lnTo>
                  <a:pt x="1622" y="389"/>
                </a:lnTo>
                <a:lnTo>
                  <a:pt x="1632" y="388"/>
                </a:lnTo>
                <a:lnTo>
                  <a:pt x="1641" y="386"/>
                </a:lnTo>
                <a:lnTo>
                  <a:pt x="1652" y="384"/>
                </a:lnTo>
                <a:lnTo>
                  <a:pt x="1661" y="382"/>
                </a:lnTo>
                <a:lnTo>
                  <a:pt x="1671" y="381"/>
                </a:lnTo>
                <a:lnTo>
                  <a:pt x="1681" y="379"/>
                </a:lnTo>
                <a:lnTo>
                  <a:pt x="1701" y="375"/>
                </a:lnTo>
                <a:lnTo>
                  <a:pt x="1721" y="373"/>
                </a:lnTo>
                <a:lnTo>
                  <a:pt x="1741" y="371"/>
                </a:lnTo>
                <a:lnTo>
                  <a:pt x="1761" y="366"/>
                </a:lnTo>
                <a:lnTo>
                  <a:pt x="1780" y="361"/>
                </a:lnTo>
                <a:lnTo>
                  <a:pt x="1801" y="357"/>
                </a:lnTo>
                <a:lnTo>
                  <a:pt x="1820" y="354"/>
                </a:lnTo>
                <a:lnTo>
                  <a:pt x="1841" y="349"/>
                </a:lnTo>
                <a:lnTo>
                  <a:pt x="1850" y="347"/>
                </a:lnTo>
                <a:lnTo>
                  <a:pt x="1860" y="344"/>
                </a:lnTo>
                <a:lnTo>
                  <a:pt x="1870" y="341"/>
                </a:lnTo>
                <a:lnTo>
                  <a:pt x="1879" y="339"/>
                </a:lnTo>
                <a:lnTo>
                  <a:pt x="1882" y="338"/>
                </a:lnTo>
                <a:lnTo>
                  <a:pt x="1885" y="336"/>
                </a:lnTo>
                <a:lnTo>
                  <a:pt x="1890" y="335"/>
                </a:lnTo>
                <a:lnTo>
                  <a:pt x="1894" y="334"/>
                </a:lnTo>
                <a:lnTo>
                  <a:pt x="1896" y="333"/>
                </a:lnTo>
                <a:lnTo>
                  <a:pt x="1900" y="332"/>
                </a:lnTo>
                <a:lnTo>
                  <a:pt x="1902" y="332"/>
                </a:lnTo>
                <a:lnTo>
                  <a:pt x="1906" y="333"/>
                </a:lnTo>
                <a:lnTo>
                  <a:pt x="1901" y="338"/>
                </a:lnTo>
                <a:lnTo>
                  <a:pt x="1895" y="341"/>
                </a:lnTo>
                <a:lnTo>
                  <a:pt x="1890" y="341"/>
                </a:lnTo>
                <a:lnTo>
                  <a:pt x="1884" y="343"/>
                </a:lnTo>
                <a:lnTo>
                  <a:pt x="1880" y="347"/>
                </a:lnTo>
                <a:lnTo>
                  <a:pt x="1878" y="352"/>
                </a:lnTo>
                <a:lnTo>
                  <a:pt x="1876" y="355"/>
                </a:lnTo>
                <a:lnTo>
                  <a:pt x="1871" y="356"/>
                </a:lnTo>
                <a:lnTo>
                  <a:pt x="1867" y="357"/>
                </a:lnTo>
                <a:lnTo>
                  <a:pt x="1863" y="357"/>
                </a:lnTo>
                <a:lnTo>
                  <a:pt x="1854" y="358"/>
                </a:lnTo>
                <a:lnTo>
                  <a:pt x="1844" y="358"/>
                </a:lnTo>
                <a:lnTo>
                  <a:pt x="1835" y="359"/>
                </a:lnTo>
                <a:lnTo>
                  <a:pt x="1826" y="361"/>
                </a:lnTo>
                <a:lnTo>
                  <a:pt x="1817" y="365"/>
                </a:lnTo>
                <a:lnTo>
                  <a:pt x="1808" y="368"/>
                </a:lnTo>
                <a:lnTo>
                  <a:pt x="1800" y="372"/>
                </a:lnTo>
                <a:lnTo>
                  <a:pt x="1791" y="376"/>
                </a:lnTo>
                <a:lnTo>
                  <a:pt x="1783" y="377"/>
                </a:lnTo>
                <a:lnTo>
                  <a:pt x="1774" y="377"/>
                </a:lnTo>
                <a:lnTo>
                  <a:pt x="1764" y="379"/>
                </a:lnTo>
                <a:lnTo>
                  <a:pt x="1756" y="382"/>
                </a:lnTo>
                <a:lnTo>
                  <a:pt x="1741" y="389"/>
                </a:lnTo>
                <a:lnTo>
                  <a:pt x="1723" y="396"/>
                </a:lnTo>
                <a:lnTo>
                  <a:pt x="1713" y="397"/>
                </a:lnTo>
                <a:lnTo>
                  <a:pt x="1704" y="399"/>
                </a:lnTo>
                <a:lnTo>
                  <a:pt x="1698" y="401"/>
                </a:lnTo>
                <a:lnTo>
                  <a:pt x="1694" y="402"/>
                </a:lnTo>
                <a:lnTo>
                  <a:pt x="1692" y="401"/>
                </a:lnTo>
                <a:lnTo>
                  <a:pt x="1690" y="399"/>
                </a:lnTo>
                <a:lnTo>
                  <a:pt x="1687" y="398"/>
                </a:lnTo>
                <a:lnTo>
                  <a:pt x="1686" y="398"/>
                </a:lnTo>
                <a:lnTo>
                  <a:pt x="1684" y="400"/>
                </a:lnTo>
                <a:lnTo>
                  <a:pt x="1682" y="401"/>
                </a:lnTo>
                <a:lnTo>
                  <a:pt x="1677" y="406"/>
                </a:lnTo>
                <a:lnTo>
                  <a:pt x="1671" y="409"/>
                </a:lnTo>
                <a:lnTo>
                  <a:pt x="1672" y="411"/>
                </a:lnTo>
                <a:lnTo>
                  <a:pt x="1674" y="413"/>
                </a:lnTo>
                <a:lnTo>
                  <a:pt x="1677" y="413"/>
                </a:lnTo>
                <a:lnTo>
                  <a:pt x="1679" y="413"/>
                </a:lnTo>
                <a:lnTo>
                  <a:pt x="1684" y="413"/>
                </a:lnTo>
                <a:lnTo>
                  <a:pt x="1688" y="414"/>
                </a:lnTo>
                <a:lnTo>
                  <a:pt x="1682" y="416"/>
                </a:lnTo>
                <a:lnTo>
                  <a:pt x="1677" y="417"/>
                </a:lnTo>
                <a:lnTo>
                  <a:pt x="1671" y="417"/>
                </a:lnTo>
                <a:lnTo>
                  <a:pt x="1667" y="416"/>
                </a:lnTo>
                <a:lnTo>
                  <a:pt x="1660" y="414"/>
                </a:lnTo>
                <a:lnTo>
                  <a:pt x="1654" y="411"/>
                </a:lnTo>
                <a:lnTo>
                  <a:pt x="1648" y="411"/>
                </a:lnTo>
                <a:lnTo>
                  <a:pt x="1641" y="413"/>
                </a:lnTo>
                <a:lnTo>
                  <a:pt x="1637" y="413"/>
                </a:lnTo>
                <a:lnTo>
                  <a:pt x="1632" y="413"/>
                </a:lnTo>
                <a:lnTo>
                  <a:pt x="1630" y="413"/>
                </a:lnTo>
                <a:lnTo>
                  <a:pt x="1628" y="414"/>
                </a:lnTo>
                <a:lnTo>
                  <a:pt x="1626" y="415"/>
                </a:lnTo>
                <a:lnTo>
                  <a:pt x="1624" y="417"/>
                </a:lnTo>
                <a:lnTo>
                  <a:pt x="1624" y="419"/>
                </a:lnTo>
                <a:lnTo>
                  <a:pt x="1626" y="421"/>
                </a:lnTo>
                <a:lnTo>
                  <a:pt x="1628" y="422"/>
                </a:lnTo>
                <a:lnTo>
                  <a:pt x="1630" y="422"/>
                </a:lnTo>
                <a:lnTo>
                  <a:pt x="1636" y="422"/>
                </a:lnTo>
                <a:lnTo>
                  <a:pt x="1640" y="422"/>
                </a:lnTo>
                <a:lnTo>
                  <a:pt x="1655" y="422"/>
                </a:lnTo>
                <a:lnTo>
                  <a:pt x="1669" y="422"/>
                </a:lnTo>
                <a:lnTo>
                  <a:pt x="1682" y="422"/>
                </a:lnTo>
                <a:lnTo>
                  <a:pt x="1696" y="419"/>
                </a:lnTo>
                <a:lnTo>
                  <a:pt x="1709" y="416"/>
                </a:lnTo>
                <a:lnTo>
                  <a:pt x="1721" y="414"/>
                </a:lnTo>
                <a:lnTo>
                  <a:pt x="1726" y="414"/>
                </a:lnTo>
                <a:lnTo>
                  <a:pt x="1731" y="413"/>
                </a:lnTo>
                <a:lnTo>
                  <a:pt x="1736" y="410"/>
                </a:lnTo>
                <a:lnTo>
                  <a:pt x="1742" y="409"/>
                </a:lnTo>
                <a:lnTo>
                  <a:pt x="1754" y="408"/>
                </a:lnTo>
                <a:lnTo>
                  <a:pt x="1767" y="406"/>
                </a:lnTo>
                <a:lnTo>
                  <a:pt x="1777" y="402"/>
                </a:lnTo>
                <a:lnTo>
                  <a:pt x="1786" y="399"/>
                </a:lnTo>
                <a:lnTo>
                  <a:pt x="1789" y="399"/>
                </a:lnTo>
                <a:lnTo>
                  <a:pt x="1791" y="398"/>
                </a:lnTo>
                <a:lnTo>
                  <a:pt x="1792" y="396"/>
                </a:lnTo>
                <a:lnTo>
                  <a:pt x="1791" y="393"/>
                </a:lnTo>
                <a:lnTo>
                  <a:pt x="1791" y="391"/>
                </a:lnTo>
                <a:lnTo>
                  <a:pt x="1791" y="389"/>
                </a:lnTo>
                <a:lnTo>
                  <a:pt x="1792" y="388"/>
                </a:lnTo>
                <a:lnTo>
                  <a:pt x="1795" y="388"/>
                </a:lnTo>
                <a:lnTo>
                  <a:pt x="1802" y="386"/>
                </a:lnTo>
                <a:lnTo>
                  <a:pt x="1809" y="385"/>
                </a:lnTo>
                <a:lnTo>
                  <a:pt x="1821" y="382"/>
                </a:lnTo>
                <a:lnTo>
                  <a:pt x="1834" y="377"/>
                </a:lnTo>
                <a:lnTo>
                  <a:pt x="1846" y="374"/>
                </a:lnTo>
                <a:lnTo>
                  <a:pt x="1859" y="369"/>
                </a:lnTo>
                <a:lnTo>
                  <a:pt x="1873" y="365"/>
                </a:lnTo>
                <a:lnTo>
                  <a:pt x="1886" y="360"/>
                </a:lnTo>
                <a:lnTo>
                  <a:pt x="1900" y="357"/>
                </a:lnTo>
                <a:lnTo>
                  <a:pt x="1914" y="354"/>
                </a:lnTo>
                <a:lnTo>
                  <a:pt x="1929" y="349"/>
                </a:lnTo>
                <a:lnTo>
                  <a:pt x="1944" y="343"/>
                </a:lnTo>
                <a:lnTo>
                  <a:pt x="1959" y="338"/>
                </a:lnTo>
                <a:lnTo>
                  <a:pt x="1975" y="332"/>
                </a:lnTo>
                <a:lnTo>
                  <a:pt x="1980" y="331"/>
                </a:lnTo>
                <a:lnTo>
                  <a:pt x="1983" y="328"/>
                </a:lnTo>
                <a:lnTo>
                  <a:pt x="1983" y="326"/>
                </a:lnTo>
                <a:lnTo>
                  <a:pt x="1982" y="324"/>
                </a:lnTo>
                <a:lnTo>
                  <a:pt x="1980" y="324"/>
                </a:lnTo>
                <a:lnTo>
                  <a:pt x="1977" y="323"/>
                </a:lnTo>
                <a:lnTo>
                  <a:pt x="1974" y="326"/>
                </a:lnTo>
                <a:lnTo>
                  <a:pt x="1969" y="328"/>
                </a:lnTo>
                <a:lnTo>
                  <a:pt x="1962" y="328"/>
                </a:lnTo>
                <a:lnTo>
                  <a:pt x="1956" y="328"/>
                </a:lnTo>
                <a:lnTo>
                  <a:pt x="1959" y="324"/>
                </a:lnTo>
                <a:lnTo>
                  <a:pt x="1962" y="319"/>
                </a:lnTo>
                <a:lnTo>
                  <a:pt x="1964" y="316"/>
                </a:lnTo>
                <a:lnTo>
                  <a:pt x="1966" y="313"/>
                </a:lnTo>
                <a:lnTo>
                  <a:pt x="1969" y="309"/>
                </a:lnTo>
                <a:lnTo>
                  <a:pt x="1974" y="308"/>
                </a:lnTo>
                <a:lnTo>
                  <a:pt x="1975" y="309"/>
                </a:lnTo>
                <a:lnTo>
                  <a:pt x="1976" y="309"/>
                </a:lnTo>
                <a:lnTo>
                  <a:pt x="1977" y="309"/>
                </a:lnTo>
                <a:lnTo>
                  <a:pt x="1978" y="309"/>
                </a:lnTo>
                <a:lnTo>
                  <a:pt x="1978" y="310"/>
                </a:lnTo>
                <a:lnTo>
                  <a:pt x="1978" y="311"/>
                </a:lnTo>
                <a:lnTo>
                  <a:pt x="1977" y="313"/>
                </a:lnTo>
                <a:lnTo>
                  <a:pt x="1977" y="315"/>
                </a:lnTo>
                <a:lnTo>
                  <a:pt x="1977" y="316"/>
                </a:lnTo>
                <a:lnTo>
                  <a:pt x="1978" y="317"/>
                </a:lnTo>
                <a:lnTo>
                  <a:pt x="1982" y="317"/>
                </a:lnTo>
                <a:lnTo>
                  <a:pt x="1984" y="316"/>
                </a:lnTo>
                <a:lnTo>
                  <a:pt x="1991" y="314"/>
                </a:lnTo>
                <a:lnTo>
                  <a:pt x="1995" y="309"/>
                </a:lnTo>
                <a:lnTo>
                  <a:pt x="2001" y="303"/>
                </a:lnTo>
                <a:lnTo>
                  <a:pt x="2007" y="300"/>
                </a:lnTo>
                <a:lnTo>
                  <a:pt x="2013" y="297"/>
                </a:lnTo>
                <a:lnTo>
                  <a:pt x="2019" y="294"/>
                </a:lnTo>
                <a:lnTo>
                  <a:pt x="2026" y="293"/>
                </a:lnTo>
                <a:lnTo>
                  <a:pt x="2033" y="294"/>
                </a:lnTo>
                <a:lnTo>
                  <a:pt x="2041" y="298"/>
                </a:lnTo>
                <a:lnTo>
                  <a:pt x="2047" y="302"/>
                </a:lnTo>
                <a:lnTo>
                  <a:pt x="2050" y="303"/>
                </a:lnTo>
                <a:lnTo>
                  <a:pt x="2053" y="305"/>
                </a:lnTo>
                <a:lnTo>
                  <a:pt x="2057" y="305"/>
                </a:lnTo>
                <a:lnTo>
                  <a:pt x="2061" y="303"/>
                </a:lnTo>
                <a:lnTo>
                  <a:pt x="2064" y="301"/>
                </a:lnTo>
                <a:lnTo>
                  <a:pt x="2068" y="300"/>
                </a:lnTo>
                <a:lnTo>
                  <a:pt x="2071" y="298"/>
                </a:lnTo>
                <a:lnTo>
                  <a:pt x="2073" y="296"/>
                </a:lnTo>
                <a:lnTo>
                  <a:pt x="2072" y="290"/>
                </a:lnTo>
                <a:lnTo>
                  <a:pt x="2072" y="284"/>
                </a:lnTo>
                <a:lnTo>
                  <a:pt x="2077" y="282"/>
                </a:lnTo>
                <a:lnTo>
                  <a:pt x="2083" y="280"/>
                </a:lnTo>
                <a:lnTo>
                  <a:pt x="2090" y="277"/>
                </a:lnTo>
                <a:lnTo>
                  <a:pt x="2096" y="274"/>
                </a:lnTo>
                <a:lnTo>
                  <a:pt x="2100" y="269"/>
                </a:lnTo>
                <a:lnTo>
                  <a:pt x="2105" y="265"/>
                </a:lnTo>
                <a:lnTo>
                  <a:pt x="2108" y="265"/>
                </a:lnTo>
                <a:lnTo>
                  <a:pt x="2113" y="265"/>
                </a:lnTo>
                <a:lnTo>
                  <a:pt x="2114" y="265"/>
                </a:lnTo>
                <a:lnTo>
                  <a:pt x="2116" y="264"/>
                </a:lnTo>
                <a:lnTo>
                  <a:pt x="2116" y="263"/>
                </a:lnTo>
                <a:lnTo>
                  <a:pt x="2116" y="261"/>
                </a:lnTo>
                <a:lnTo>
                  <a:pt x="2109" y="258"/>
                </a:lnTo>
                <a:lnTo>
                  <a:pt x="2104" y="258"/>
                </a:lnTo>
                <a:lnTo>
                  <a:pt x="2113" y="251"/>
                </a:lnTo>
                <a:lnTo>
                  <a:pt x="2122" y="248"/>
                </a:lnTo>
                <a:lnTo>
                  <a:pt x="2133" y="244"/>
                </a:lnTo>
                <a:lnTo>
                  <a:pt x="2143" y="242"/>
                </a:lnTo>
                <a:lnTo>
                  <a:pt x="2154" y="236"/>
                </a:lnTo>
                <a:lnTo>
                  <a:pt x="2164" y="232"/>
                </a:lnTo>
                <a:lnTo>
                  <a:pt x="2175" y="228"/>
                </a:lnTo>
                <a:lnTo>
                  <a:pt x="2186" y="224"/>
                </a:lnTo>
                <a:lnTo>
                  <a:pt x="2197" y="219"/>
                </a:lnTo>
                <a:lnTo>
                  <a:pt x="2208" y="215"/>
                </a:lnTo>
                <a:lnTo>
                  <a:pt x="2211" y="213"/>
                </a:lnTo>
                <a:lnTo>
                  <a:pt x="2212" y="210"/>
                </a:lnTo>
                <a:lnTo>
                  <a:pt x="2212" y="209"/>
                </a:lnTo>
                <a:lnTo>
                  <a:pt x="2212" y="208"/>
                </a:lnTo>
                <a:lnTo>
                  <a:pt x="2211" y="208"/>
                </a:lnTo>
                <a:lnTo>
                  <a:pt x="2208" y="207"/>
                </a:lnTo>
                <a:lnTo>
                  <a:pt x="2198" y="210"/>
                </a:lnTo>
                <a:lnTo>
                  <a:pt x="2189" y="215"/>
                </a:lnTo>
                <a:lnTo>
                  <a:pt x="2178" y="219"/>
                </a:lnTo>
                <a:lnTo>
                  <a:pt x="2166" y="223"/>
                </a:lnTo>
                <a:lnTo>
                  <a:pt x="2156" y="226"/>
                </a:lnTo>
                <a:lnTo>
                  <a:pt x="2145" y="228"/>
                </a:lnTo>
                <a:lnTo>
                  <a:pt x="2134" y="233"/>
                </a:lnTo>
                <a:lnTo>
                  <a:pt x="2124" y="238"/>
                </a:lnTo>
                <a:lnTo>
                  <a:pt x="2114" y="240"/>
                </a:lnTo>
                <a:lnTo>
                  <a:pt x="2104" y="242"/>
                </a:lnTo>
                <a:lnTo>
                  <a:pt x="2093" y="243"/>
                </a:lnTo>
                <a:lnTo>
                  <a:pt x="2084" y="247"/>
                </a:lnTo>
                <a:lnTo>
                  <a:pt x="2074" y="251"/>
                </a:lnTo>
                <a:lnTo>
                  <a:pt x="2064" y="256"/>
                </a:lnTo>
                <a:lnTo>
                  <a:pt x="2059" y="258"/>
                </a:lnTo>
                <a:lnTo>
                  <a:pt x="2053" y="259"/>
                </a:lnTo>
                <a:lnTo>
                  <a:pt x="2049" y="260"/>
                </a:lnTo>
                <a:lnTo>
                  <a:pt x="2043" y="260"/>
                </a:lnTo>
                <a:lnTo>
                  <a:pt x="2033" y="259"/>
                </a:lnTo>
                <a:lnTo>
                  <a:pt x="2023" y="260"/>
                </a:lnTo>
                <a:lnTo>
                  <a:pt x="2013" y="264"/>
                </a:lnTo>
                <a:lnTo>
                  <a:pt x="2003" y="268"/>
                </a:lnTo>
                <a:lnTo>
                  <a:pt x="2006" y="268"/>
                </a:lnTo>
                <a:lnTo>
                  <a:pt x="2009" y="269"/>
                </a:lnTo>
                <a:lnTo>
                  <a:pt x="2005" y="268"/>
                </a:lnTo>
                <a:lnTo>
                  <a:pt x="2001" y="268"/>
                </a:lnTo>
                <a:lnTo>
                  <a:pt x="1995" y="269"/>
                </a:lnTo>
                <a:lnTo>
                  <a:pt x="1990" y="271"/>
                </a:lnTo>
                <a:lnTo>
                  <a:pt x="1981" y="275"/>
                </a:lnTo>
                <a:lnTo>
                  <a:pt x="1970" y="280"/>
                </a:lnTo>
                <a:lnTo>
                  <a:pt x="1962" y="281"/>
                </a:lnTo>
                <a:lnTo>
                  <a:pt x="1954" y="283"/>
                </a:lnTo>
                <a:lnTo>
                  <a:pt x="1950" y="285"/>
                </a:lnTo>
                <a:lnTo>
                  <a:pt x="1945" y="286"/>
                </a:lnTo>
                <a:lnTo>
                  <a:pt x="1941" y="285"/>
                </a:lnTo>
                <a:lnTo>
                  <a:pt x="1936" y="285"/>
                </a:lnTo>
                <a:lnTo>
                  <a:pt x="1925" y="286"/>
                </a:lnTo>
                <a:lnTo>
                  <a:pt x="1914" y="289"/>
                </a:lnTo>
                <a:lnTo>
                  <a:pt x="1902" y="292"/>
                </a:lnTo>
                <a:lnTo>
                  <a:pt x="1891" y="296"/>
                </a:lnTo>
                <a:lnTo>
                  <a:pt x="1879" y="299"/>
                </a:lnTo>
                <a:lnTo>
                  <a:pt x="1868" y="300"/>
                </a:lnTo>
                <a:lnTo>
                  <a:pt x="1863" y="301"/>
                </a:lnTo>
                <a:lnTo>
                  <a:pt x="1859" y="303"/>
                </a:lnTo>
                <a:lnTo>
                  <a:pt x="1858" y="306"/>
                </a:lnTo>
                <a:lnTo>
                  <a:pt x="1855" y="306"/>
                </a:lnTo>
                <a:lnTo>
                  <a:pt x="1854" y="306"/>
                </a:lnTo>
                <a:lnTo>
                  <a:pt x="1852" y="306"/>
                </a:lnTo>
                <a:lnTo>
                  <a:pt x="1844" y="309"/>
                </a:lnTo>
                <a:lnTo>
                  <a:pt x="1836" y="313"/>
                </a:lnTo>
                <a:lnTo>
                  <a:pt x="1825" y="316"/>
                </a:lnTo>
                <a:lnTo>
                  <a:pt x="1813" y="319"/>
                </a:lnTo>
                <a:lnTo>
                  <a:pt x="1801" y="323"/>
                </a:lnTo>
                <a:lnTo>
                  <a:pt x="1789" y="325"/>
                </a:lnTo>
                <a:lnTo>
                  <a:pt x="1777" y="328"/>
                </a:lnTo>
                <a:lnTo>
                  <a:pt x="1766" y="332"/>
                </a:lnTo>
                <a:lnTo>
                  <a:pt x="1754" y="335"/>
                </a:lnTo>
                <a:lnTo>
                  <a:pt x="1742" y="338"/>
                </a:lnTo>
                <a:lnTo>
                  <a:pt x="1730" y="341"/>
                </a:lnTo>
                <a:lnTo>
                  <a:pt x="1719" y="343"/>
                </a:lnTo>
                <a:lnTo>
                  <a:pt x="1706" y="348"/>
                </a:lnTo>
                <a:lnTo>
                  <a:pt x="1694" y="349"/>
                </a:lnTo>
                <a:lnTo>
                  <a:pt x="1688" y="349"/>
                </a:lnTo>
                <a:lnTo>
                  <a:pt x="1682" y="348"/>
                </a:lnTo>
                <a:lnTo>
                  <a:pt x="1677" y="348"/>
                </a:lnTo>
                <a:lnTo>
                  <a:pt x="1671" y="347"/>
                </a:lnTo>
                <a:lnTo>
                  <a:pt x="1684" y="346"/>
                </a:lnTo>
                <a:lnTo>
                  <a:pt x="1695" y="342"/>
                </a:lnTo>
                <a:lnTo>
                  <a:pt x="1704" y="341"/>
                </a:lnTo>
                <a:lnTo>
                  <a:pt x="1712" y="338"/>
                </a:lnTo>
                <a:lnTo>
                  <a:pt x="1712" y="334"/>
                </a:lnTo>
                <a:lnTo>
                  <a:pt x="1712" y="332"/>
                </a:lnTo>
                <a:lnTo>
                  <a:pt x="1712" y="330"/>
                </a:lnTo>
                <a:lnTo>
                  <a:pt x="1714" y="328"/>
                </a:lnTo>
                <a:lnTo>
                  <a:pt x="1715" y="328"/>
                </a:lnTo>
                <a:lnTo>
                  <a:pt x="1719" y="330"/>
                </a:lnTo>
                <a:lnTo>
                  <a:pt x="1730" y="326"/>
                </a:lnTo>
                <a:lnTo>
                  <a:pt x="1742" y="323"/>
                </a:lnTo>
                <a:lnTo>
                  <a:pt x="1755" y="321"/>
                </a:lnTo>
                <a:lnTo>
                  <a:pt x="1769" y="317"/>
                </a:lnTo>
                <a:lnTo>
                  <a:pt x="1783" y="314"/>
                </a:lnTo>
                <a:lnTo>
                  <a:pt x="1796" y="309"/>
                </a:lnTo>
                <a:lnTo>
                  <a:pt x="1808" y="306"/>
                </a:lnTo>
                <a:lnTo>
                  <a:pt x="1820" y="301"/>
                </a:lnTo>
                <a:lnTo>
                  <a:pt x="1833" y="299"/>
                </a:lnTo>
                <a:lnTo>
                  <a:pt x="1845" y="298"/>
                </a:lnTo>
                <a:lnTo>
                  <a:pt x="1855" y="293"/>
                </a:lnTo>
                <a:lnTo>
                  <a:pt x="1866" y="288"/>
                </a:lnTo>
                <a:lnTo>
                  <a:pt x="1877" y="284"/>
                </a:lnTo>
                <a:lnTo>
                  <a:pt x="1888" y="281"/>
                </a:lnTo>
                <a:lnTo>
                  <a:pt x="1899" y="278"/>
                </a:lnTo>
                <a:lnTo>
                  <a:pt x="1908" y="276"/>
                </a:lnTo>
                <a:lnTo>
                  <a:pt x="1917" y="271"/>
                </a:lnTo>
                <a:lnTo>
                  <a:pt x="1926" y="264"/>
                </a:lnTo>
                <a:lnTo>
                  <a:pt x="1931" y="261"/>
                </a:lnTo>
                <a:lnTo>
                  <a:pt x="1935" y="261"/>
                </a:lnTo>
                <a:lnTo>
                  <a:pt x="1941" y="263"/>
                </a:lnTo>
                <a:lnTo>
                  <a:pt x="1945" y="263"/>
                </a:lnTo>
                <a:lnTo>
                  <a:pt x="1952" y="263"/>
                </a:lnTo>
                <a:lnTo>
                  <a:pt x="1959" y="261"/>
                </a:lnTo>
                <a:lnTo>
                  <a:pt x="1966" y="259"/>
                </a:lnTo>
                <a:lnTo>
                  <a:pt x="1972" y="256"/>
                </a:lnTo>
                <a:lnTo>
                  <a:pt x="1976" y="255"/>
                </a:lnTo>
                <a:lnTo>
                  <a:pt x="1982" y="253"/>
                </a:lnTo>
                <a:lnTo>
                  <a:pt x="1984" y="252"/>
                </a:lnTo>
                <a:lnTo>
                  <a:pt x="1985" y="250"/>
                </a:lnTo>
                <a:lnTo>
                  <a:pt x="1986" y="249"/>
                </a:lnTo>
                <a:lnTo>
                  <a:pt x="1986" y="245"/>
                </a:lnTo>
                <a:lnTo>
                  <a:pt x="1983" y="242"/>
                </a:lnTo>
                <a:lnTo>
                  <a:pt x="1980" y="240"/>
                </a:lnTo>
                <a:lnTo>
                  <a:pt x="1975" y="235"/>
                </a:lnTo>
                <a:lnTo>
                  <a:pt x="1970" y="231"/>
                </a:lnTo>
                <a:lnTo>
                  <a:pt x="1965" y="228"/>
                </a:lnTo>
                <a:lnTo>
                  <a:pt x="1959" y="228"/>
                </a:lnTo>
                <a:lnTo>
                  <a:pt x="1953" y="230"/>
                </a:lnTo>
                <a:lnTo>
                  <a:pt x="1948" y="232"/>
                </a:lnTo>
                <a:lnTo>
                  <a:pt x="1934" y="236"/>
                </a:lnTo>
                <a:lnTo>
                  <a:pt x="1920" y="240"/>
                </a:lnTo>
                <a:lnTo>
                  <a:pt x="1907" y="243"/>
                </a:lnTo>
                <a:lnTo>
                  <a:pt x="1894" y="248"/>
                </a:lnTo>
                <a:lnTo>
                  <a:pt x="1880" y="252"/>
                </a:lnTo>
                <a:lnTo>
                  <a:pt x="1869" y="258"/>
                </a:lnTo>
                <a:lnTo>
                  <a:pt x="1871" y="259"/>
                </a:lnTo>
                <a:lnTo>
                  <a:pt x="1875" y="259"/>
                </a:lnTo>
                <a:lnTo>
                  <a:pt x="1878" y="261"/>
                </a:lnTo>
                <a:lnTo>
                  <a:pt x="1880" y="264"/>
                </a:lnTo>
                <a:lnTo>
                  <a:pt x="1880" y="266"/>
                </a:lnTo>
                <a:lnTo>
                  <a:pt x="1880" y="267"/>
                </a:lnTo>
                <a:lnTo>
                  <a:pt x="1880" y="268"/>
                </a:lnTo>
                <a:lnTo>
                  <a:pt x="1879" y="269"/>
                </a:lnTo>
                <a:lnTo>
                  <a:pt x="1876" y="271"/>
                </a:lnTo>
                <a:lnTo>
                  <a:pt x="1873" y="271"/>
                </a:lnTo>
                <a:lnTo>
                  <a:pt x="1866" y="274"/>
                </a:lnTo>
                <a:lnTo>
                  <a:pt x="1858" y="275"/>
                </a:lnTo>
                <a:lnTo>
                  <a:pt x="1857" y="274"/>
                </a:lnTo>
                <a:lnTo>
                  <a:pt x="1855" y="271"/>
                </a:lnTo>
                <a:lnTo>
                  <a:pt x="1855" y="267"/>
                </a:lnTo>
                <a:lnTo>
                  <a:pt x="1855" y="265"/>
                </a:lnTo>
                <a:lnTo>
                  <a:pt x="1855" y="261"/>
                </a:lnTo>
                <a:lnTo>
                  <a:pt x="1853" y="260"/>
                </a:lnTo>
                <a:lnTo>
                  <a:pt x="1850" y="259"/>
                </a:lnTo>
                <a:lnTo>
                  <a:pt x="1846" y="260"/>
                </a:lnTo>
                <a:lnTo>
                  <a:pt x="1843" y="263"/>
                </a:lnTo>
                <a:lnTo>
                  <a:pt x="1841" y="265"/>
                </a:lnTo>
                <a:lnTo>
                  <a:pt x="1840" y="267"/>
                </a:lnTo>
                <a:lnTo>
                  <a:pt x="1838" y="272"/>
                </a:lnTo>
                <a:lnTo>
                  <a:pt x="1836" y="274"/>
                </a:lnTo>
                <a:lnTo>
                  <a:pt x="1834" y="275"/>
                </a:lnTo>
                <a:lnTo>
                  <a:pt x="1832" y="276"/>
                </a:lnTo>
                <a:lnTo>
                  <a:pt x="1829" y="277"/>
                </a:lnTo>
                <a:lnTo>
                  <a:pt x="1826" y="280"/>
                </a:lnTo>
                <a:lnTo>
                  <a:pt x="1825" y="281"/>
                </a:lnTo>
                <a:lnTo>
                  <a:pt x="1825" y="281"/>
                </a:lnTo>
                <a:lnTo>
                  <a:pt x="1826" y="282"/>
                </a:lnTo>
                <a:lnTo>
                  <a:pt x="1827" y="284"/>
                </a:lnTo>
                <a:lnTo>
                  <a:pt x="1827" y="288"/>
                </a:lnTo>
                <a:lnTo>
                  <a:pt x="1825" y="289"/>
                </a:lnTo>
                <a:lnTo>
                  <a:pt x="1820" y="289"/>
                </a:lnTo>
                <a:lnTo>
                  <a:pt x="1809" y="292"/>
                </a:lnTo>
                <a:lnTo>
                  <a:pt x="1797" y="297"/>
                </a:lnTo>
                <a:lnTo>
                  <a:pt x="1786" y="299"/>
                </a:lnTo>
                <a:lnTo>
                  <a:pt x="1775" y="302"/>
                </a:lnTo>
                <a:lnTo>
                  <a:pt x="1763" y="305"/>
                </a:lnTo>
                <a:lnTo>
                  <a:pt x="1752" y="307"/>
                </a:lnTo>
                <a:lnTo>
                  <a:pt x="1741" y="309"/>
                </a:lnTo>
                <a:lnTo>
                  <a:pt x="1729" y="311"/>
                </a:lnTo>
                <a:lnTo>
                  <a:pt x="1717" y="314"/>
                </a:lnTo>
                <a:lnTo>
                  <a:pt x="1705" y="317"/>
                </a:lnTo>
                <a:lnTo>
                  <a:pt x="1696" y="319"/>
                </a:lnTo>
                <a:lnTo>
                  <a:pt x="1687" y="323"/>
                </a:lnTo>
                <a:lnTo>
                  <a:pt x="1676" y="325"/>
                </a:lnTo>
                <a:lnTo>
                  <a:pt x="1664" y="326"/>
                </a:lnTo>
                <a:lnTo>
                  <a:pt x="1654" y="328"/>
                </a:lnTo>
                <a:lnTo>
                  <a:pt x="1644" y="331"/>
                </a:lnTo>
                <a:lnTo>
                  <a:pt x="1641" y="334"/>
                </a:lnTo>
                <a:lnTo>
                  <a:pt x="1641" y="336"/>
                </a:lnTo>
                <a:lnTo>
                  <a:pt x="1644" y="339"/>
                </a:lnTo>
                <a:lnTo>
                  <a:pt x="1647" y="340"/>
                </a:lnTo>
                <a:lnTo>
                  <a:pt x="1660" y="339"/>
                </a:lnTo>
                <a:lnTo>
                  <a:pt x="1670" y="336"/>
                </a:lnTo>
                <a:lnTo>
                  <a:pt x="1684" y="334"/>
                </a:lnTo>
                <a:lnTo>
                  <a:pt x="1698" y="331"/>
                </a:lnTo>
                <a:lnTo>
                  <a:pt x="1695" y="334"/>
                </a:lnTo>
                <a:lnTo>
                  <a:pt x="1693" y="336"/>
                </a:lnTo>
                <a:lnTo>
                  <a:pt x="1689" y="338"/>
                </a:lnTo>
                <a:lnTo>
                  <a:pt x="1687" y="339"/>
                </a:lnTo>
                <a:lnTo>
                  <a:pt x="1680" y="340"/>
                </a:lnTo>
                <a:lnTo>
                  <a:pt x="1672" y="341"/>
                </a:lnTo>
                <a:lnTo>
                  <a:pt x="1665" y="343"/>
                </a:lnTo>
                <a:lnTo>
                  <a:pt x="1659" y="348"/>
                </a:lnTo>
                <a:lnTo>
                  <a:pt x="1651" y="350"/>
                </a:lnTo>
                <a:lnTo>
                  <a:pt x="1643" y="351"/>
                </a:lnTo>
                <a:lnTo>
                  <a:pt x="1627" y="357"/>
                </a:lnTo>
                <a:lnTo>
                  <a:pt x="1611" y="363"/>
                </a:lnTo>
                <a:lnTo>
                  <a:pt x="1602" y="364"/>
                </a:lnTo>
                <a:lnTo>
                  <a:pt x="1594" y="367"/>
                </a:lnTo>
                <a:lnTo>
                  <a:pt x="1586" y="371"/>
                </a:lnTo>
                <a:lnTo>
                  <a:pt x="1578" y="374"/>
                </a:lnTo>
                <a:lnTo>
                  <a:pt x="1575" y="375"/>
                </a:lnTo>
                <a:lnTo>
                  <a:pt x="1572" y="375"/>
                </a:lnTo>
                <a:lnTo>
                  <a:pt x="1570" y="374"/>
                </a:lnTo>
                <a:lnTo>
                  <a:pt x="1568" y="372"/>
                </a:lnTo>
                <a:lnTo>
                  <a:pt x="1561" y="369"/>
                </a:lnTo>
                <a:lnTo>
                  <a:pt x="1553" y="369"/>
                </a:lnTo>
                <a:lnTo>
                  <a:pt x="1536" y="372"/>
                </a:lnTo>
                <a:lnTo>
                  <a:pt x="1520" y="374"/>
                </a:lnTo>
                <a:lnTo>
                  <a:pt x="1514" y="374"/>
                </a:lnTo>
                <a:lnTo>
                  <a:pt x="1508" y="374"/>
                </a:lnTo>
                <a:lnTo>
                  <a:pt x="1507" y="372"/>
                </a:lnTo>
                <a:lnTo>
                  <a:pt x="1507" y="371"/>
                </a:lnTo>
                <a:lnTo>
                  <a:pt x="1509" y="369"/>
                </a:lnTo>
                <a:lnTo>
                  <a:pt x="1512" y="369"/>
                </a:lnTo>
                <a:lnTo>
                  <a:pt x="1519" y="368"/>
                </a:lnTo>
                <a:lnTo>
                  <a:pt x="1525" y="368"/>
                </a:lnTo>
                <a:lnTo>
                  <a:pt x="1532" y="367"/>
                </a:lnTo>
                <a:lnTo>
                  <a:pt x="1539" y="364"/>
                </a:lnTo>
                <a:lnTo>
                  <a:pt x="1525" y="364"/>
                </a:lnTo>
                <a:lnTo>
                  <a:pt x="1512" y="364"/>
                </a:lnTo>
                <a:lnTo>
                  <a:pt x="1499" y="364"/>
                </a:lnTo>
                <a:lnTo>
                  <a:pt x="1486" y="364"/>
                </a:lnTo>
                <a:lnTo>
                  <a:pt x="1494" y="368"/>
                </a:lnTo>
                <a:lnTo>
                  <a:pt x="1503" y="372"/>
                </a:lnTo>
                <a:lnTo>
                  <a:pt x="1492" y="375"/>
                </a:lnTo>
                <a:lnTo>
                  <a:pt x="1480" y="375"/>
                </a:lnTo>
                <a:lnTo>
                  <a:pt x="1475" y="375"/>
                </a:lnTo>
                <a:lnTo>
                  <a:pt x="1470" y="375"/>
                </a:lnTo>
                <a:lnTo>
                  <a:pt x="1466" y="374"/>
                </a:lnTo>
                <a:lnTo>
                  <a:pt x="1464" y="372"/>
                </a:lnTo>
                <a:lnTo>
                  <a:pt x="1458" y="368"/>
                </a:lnTo>
                <a:lnTo>
                  <a:pt x="1453" y="365"/>
                </a:lnTo>
                <a:lnTo>
                  <a:pt x="1451" y="361"/>
                </a:lnTo>
                <a:lnTo>
                  <a:pt x="1450" y="359"/>
                </a:lnTo>
                <a:lnTo>
                  <a:pt x="1445" y="358"/>
                </a:lnTo>
                <a:lnTo>
                  <a:pt x="1440" y="358"/>
                </a:lnTo>
                <a:lnTo>
                  <a:pt x="1426" y="358"/>
                </a:lnTo>
                <a:lnTo>
                  <a:pt x="1413" y="360"/>
                </a:lnTo>
                <a:lnTo>
                  <a:pt x="1400" y="361"/>
                </a:lnTo>
                <a:lnTo>
                  <a:pt x="1387" y="363"/>
                </a:lnTo>
                <a:lnTo>
                  <a:pt x="1380" y="364"/>
                </a:lnTo>
                <a:lnTo>
                  <a:pt x="1373" y="364"/>
                </a:lnTo>
                <a:lnTo>
                  <a:pt x="1366" y="363"/>
                </a:lnTo>
                <a:lnTo>
                  <a:pt x="1359" y="361"/>
                </a:lnTo>
                <a:lnTo>
                  <a:pt x="1355" y="360"/>
                </a:lnTo>
                <a:lnTo>
                  <a:pt x="1352" y="360"/>
                </a:lnTo>
                <a:lnTo>
                  <a:pt x="1349" y="363"/>
                </a:lnTo>
                <a:lnTo>
                  <a:pt x="1346" y="365"/>
                </a:lnTo>
                <a:lnTo>
                  <a:pt x="1357" y="365"/>
                </a:lnTo>
                <a:lnTo>
                  <a:pt x="1368" y="366"/>
                </a:lnTo>
                <a:lnTo>
                  <a:pt x="1373" y="369"/>
                </a:lnTo>
                <a:lnTo>
                  <a:pt x="1379" y="372"/>
                </a:lnTo>
                <a:lnTo>
                  <a:pt x="1385" y="373"/>
                </a:lnTo>
                <a:lnTo>
                  <a:pt x="1391" y="372"/>
                </a:lnTo>
                <a:lnTo>
                  <a:pt x="1405" y="372"/>
                </a:lnTo>
                <a:lnTo>
                  <a:pt x="1420" y="372"/>
                </a:lnTo>
                <a:lnTo>
                  <a:pt x="1424" y="372"/>
                </a:lnTo>
                <a:lnTo>
                  <a:pt x="1432" y="371"/>
                </a:lnTo>
                <a:lnTo>
                  <a:pt x="1435" y="371"/>
                </a:lnTo>
                <a:lnTo>
                  <a:pt x="1438" y="372"/>
                </a:lnTo>
                <a:lnTo>
                  <a:pt x="1440" y="373"/>
                </a:lnTo>
                <a:lnTo>
                  <a:pt x="1442" y="374"/>
                </a:lnTo>
                <a:lnTo>
                  <a:pt x="1438" y="376"/>
                </a:lnTo>
                <a:lnTo>
                  <a:pt x="1433" y="377"/>
                </a:lnTo>
                <a:lnTo>
                  <a:pt x="1429" y="379"/>
                </a:lnTo>
                <a:lnTo>
                  <a:pt x="1423" y="379"/>
                </a:lnTo>
                <a:lnTo>
                  <a:pt x="1413" y="379"/>
                </a:lnTo>
                <a:lnTo>
                  <a:pt x="1402" y="379"/>
                </a:lnTo>
                <a:lnTo>
                  <a:pt x="1391" y="379"/>
                </a:lnTo>
                <a:lnTo>
                  <a:pt x="1380" y="379"/>
                </a:lnTo>
                <a:lnTo>
                  <a:pt x="1369" y="379"/>
                </a:lnTo>
                <a:lnTo>
                  <a:pt x="1358" y="379"/>
                </a:lnTo>
                <a:lnTo>
                  <a:pt x="1354" y="379"/>
                </a:lnTo>
                <a:lnTo>
                  <a:pt x="1350" y="379"/>
                </a:lnTo>
                <a:lnTo>
                  <a:pt x="1348" y="381"/>
                </a:lnTo>
                <a:lnTo>
                  <a:pt x="1346" y="384"/>
                </a:lnTo>
                <a:lnTo>
                  <a:pt x="1341" y="386"/>
                </a:lnTo>
                <a:lnTo>
                  <a:pt x="1335" y="386"/>
                </a:lnTo>
                <a:lnTo>
                  <a:pt x="1325" y="386"/>
                </a:lnTo>
                <a:lnTo>
                  <a:pt x="1315" y="386"/>
                </a:lnTo>
                <a:lnTo>
                  <a:pt x="1310" y="386"/>
                </a:lnTo>
                <a:lnTo>
                  <a:pt x="1307" y="385"/>
                </a:lnTo>
                <a:lnTo>
                  <a:pt x="1303" y="384"/>
                </a:lnTo>
                <a:lnTo>
                  <a:pt x="1301" y="382"/>
                </a:lnTo>
                <a:lnTo>
                  <a:pt x="1316" y="381"/>
                </a:lnTo>
                <a:lnTo>
                  <a:pt x="1330" y="379"/>
                </a:lnTo>
                <a:lnTo>
                  <a:pt x="1323" y="376"/>
                </a:lnTo>
                <a:lnTo>
                  <a:pt x="1315" y="374"/>
                </a:lnTo>
                <a:lnTo>
                  <a:pt x="1307" y="373"/>
                </a:lnTo>
                <a:lnTo>
                  <a:pt x="1299" y="373"/>
                </a:lnTo>
                <a:lnTo>
                  <a:pt x="1290" y="373"/>
                </a:lnTo>
                <a:lnTo>
                  <a:pt x="1281" y="374"/>
                </a:lnTo>
                <a:lnTo>
                  <a:pt x="1272" y="374"/>
                </a:lnTo>
                <a:lnTo>
                  <a:pt x="1262" y="374"/>
                </a:lnTo>
                <a:lnTo>
                  <a:pt x="1255" y="374"/>
                </a:lnTo>
                <a:lnTo>
                  <a:pt x="1247" y="374"/>
                </a:lnTo>
                <a:lnTo>
                  <a:pt x="1243" y="375"/>
                </a:lnTo>
                <a:lnTo>
                  <a:pt x="1240" y="379"/>
                </a:lnTo>
                <a:lnTo>
                  <a:pt x="1235" y="380"/>
                </a:lnTo>
                <a:lnTo>
                  <a:pt x="1229" y="381"/>
                </a:lnTo>
                <a:lnTo>
                  <a:pt x="1225" y="381"/>
                </a:lnTo>
                <a:lnTo>
                  <a:pt x="1219" y="380"/>
                </a:lnTo>
                <a:lnTo>
                  <a:pt x="1212" y="375"/>
                </a:lnTo>
                <a:lnTo>
                  <a:pt x="1204" y="369"/>
                </a:lnTo>
                <a:lnTo>
                  <a:pt x="1189" y="367"/>
                </a:lnTo>
                <a:lnTo>
                  <a:pt x="1171" y="365"/>
                </a:lnTo>
                <a:lnTo>
                  <a:pt x="1156" y="363"/>
                </a:lnTo>
                <a:lnTo>
                  <a:pt x="1140" y="363"/>
                </a:lnTo>
                <a:lnTo>
                  <a:pt x="1132" y="363"/>
                </a:lnTo>
                <a:lnTo>
                  <a:pt x="1124" y="361"/>
                </a:lnTo>
                <a:lnTo>
                  <a:pt x="1117" y="358"/>
                </a:lnTo>
                <a:lnTo>
                  <a:pt x="1111" y="355"/>
                </a:lnTo>
                <a:lnTo>
                  <a:pt x="1118" y="355"/>
                </a:lnTo>
                <a:lnTo>
                  <a:pt x="1126" y="355"/>
                </a:lnTo>
                <a:lnTo>
                  <a:pt x="1130" y="356"/>
                </a:lnTo>
                <a:lnTo>
                  <a:pt x="1137" y="357"/>
                </a:lnTo>
                <a:lnTo>
                  <a:pt x="1152" y="357"/>
                </a:lnTo>
                <a:lnTo>
                  <a:pt x="1167" y="358"/>
                </a:lnTo>
                <a:lnTo>
                  <a:pt x="1184" y="359"/>
                </a:lnTo>
                <a:lnTo>
                  <a:pt x="1200" y="361"/>
                </a:lnTo>
                <a:lnTo>
                  <a:pt x="1217" y="363"/>
                </a:lnTo>
                <a:lnTo>
                  <a:pt x="1233" y="364"/>
                </a:lnTo>
                <a:lnTo>
                  <a:pt x="1249" y="366"/>
                </a:lnTo>
                <a:lnTo>
                  <a:pt x="1265" y="366"/>
                </a:lnTo>
                <a:lnTo>
                  <a:pt x="1277" y="364"/>
                </a:lnTo>
                <a:lnTo>
                  <a:pt x="1291" y="363"/>
                </a:lnTo>
                <a:lnTo>
                  <a:pt x="1305" y="364"/>
                </a:lnTo>
                <a:lnTo>
                  <a:pt x="1318" y="365"/>
                </a:lnTo>
                <a:lnTo>
                  <a:pt x="1323" y="363"/>
                </a:lnTo>
                <a:lnTo>
                  <a:pt x="1327" y="359"/>
                </a:lnTo>
                <a:lnTo>
                  <a:pt x="1331" y="355"/>
                </a:lnTo>
                <a:lnTo>
                  <a:pt x="1334" y="350"/>
                </a:lnTo>
                <a:lnTo>
                  <a:pt x="1330" y="349"/>
                </a:lnTo>
                <a:lnTo>
                  <a:pt x="1324" y="349"/>
                </a:lnTo>
                <a:lnTo>
                  <a:pt x="1321" y="352"/>
                </a:lnTo>
                <a:lnTo>
                  <a:pt x="1318" y="356"/>
                </a:lnTo>
                <a:lnTo>
                  <a:pt x="1315" y="358"/>
                </a:lnTo>
                <a:lnTo>
                  <a:pt x="1310" y="358"/>
                </a:lnTo>
                <a:lnTo>
                  <a:pt x="1306" y="358"/>
                </a:lnTo>
                <a:lnTo>
                  <a:pt x="1301" y="357"/>
                </a:lnTo>
                <a:lnTo>
                  <a:pt x="1290" y="355"/>
                </a:lnTo>
                <a:lnTo>
                  <a:pt x="1277" y="354"/>
                </a:lnTo>
                <a:lnTo>
                  <a:pt x="1265" y="351"/>
                </a:lnTo>
                <a:lnTo>
                  <a:pt x="1251" y="350"/>
                </a:lnTo>
                <a:lnTo>
                  <a:pt x="1245" y="351"/>
                </a:lnTo>
                <a:lnTo>
                  <a:pt x="1240" y="352"/>
                </a:lnTo>
                <a:lnTo>
                  <a:pt x="1235" y="355"/>
                </a:lnTo>
                <a:lnTo>
                  <a:pt x="1231" y="356"/>
                </a:lnTo>
                <a:lnTo>
                  <a:pt x="1225" y="352"/>
                </a:lnTo>
                <a:lnTo>
                  <a:pt x="1220" y="349"/>
                </a:lnTo>
                <a:lnTo>
                  <a:pt x="1215" y="347"/>
                </a:lnTo>
                <a:lnTo>
                  <a:pt x="1209" y="346"/>
                </a:lnTo>
                <a:lnTo>
                  <a:pt x="1200" y="346"/>
                </a:lnTo>
                <a:lnTo>
                  <a:pt x="1190" y="344"/>
                </a:lnTo>
                <a:lnTo>
                  <a:pt x="1178" y="342"/>
                </a:lnTo>
                <a:lnTo>
                  <a:pt x="1167" y="340"/>
                </a:lnTo>
                <a:lnTo>
                  <a:pt x="1163" y="338"/>
                </a:lnTo>
                <a:lnTo>
                  <a:pt x="1160" y="336"/>
                </a:lnTo>
                <a:lnTo>
                  <a:pt x="1154" y="334"/>
                </a:lnTo>
                <a:lnTo>
                  <a:pt x="1149" y="334"/>
                </a:lnTo>
                <a:lnTo>
                  <a:pt x="1144" y="334"/>
                </a:lnTo>
                <a:lnTo>
                  <a:pt x="1140" y="334"/>
                </a:lnTo>
                <a:lnTo>
                  <a:pt x="1134" y="332"/>
                </a:lnTo>
                <a:lnTo>
                  <a:pt x="1129" y="330"/>
                </a:lnTo>
                <a:lnTo>
                  <a:pt x="1125" y="328"/>
                </a:lnTo>
                <a:lnTo>
                  <a:pt x="1120" y="328"/>
                </a:lnTo>
                <a:lnTo>
                  <a:pt x="1116" y="331"/>
                </a:lnTo>
                <a:lnTo>
                  <a:pt x="1111" y="332"/>
                </a:lnTo>
                <a:lnTo>
                  <a:pt x="1099" y="332"/>
                </a:lnTo>
                <a:lnTo>
                  <a:pt x="1085" y="330"/>
                </a:lnTo>
                <a:lnTo>
                  <a:pt x="1071" y="327"/>
                </a:lnTo>
                <a:lnTo>
                  <a:pt x="1058" y="324"/>
                </a:lnTo>
                <a:lnTo>
                  <a:pt x="1045" y="321"/>
                </a:lnTo>
                <a:lnTo>
                  <a:pt x="1031" y="316"/>
                </a:lnTo>
                <a:lnTo>
                  <a:pt x="1027" y="314"/>
                </a:lnTo>
                <a:lnTo>
                  <a:pt x="1022" y="313"/>
                </a:lnTo>
                <a:lnTo>
                  <a:pt x="1018" y="310"/>
                </a:lnTo>
                <a:lnTo>
                  <a:pt x="1012" y="310"/>
                </a:lnTo>
                <a:lnTo>
                  <a:pt x="1004" y="313"/>
                </a:lnTo>
                <a:lnTo>
                  <a:pt x="996" y="313"/>
                </a:lnTo>
                <a:lnTo>
                  <a:pt x="994" y="311"/>
                </a:lnTo>
                <a:lnTo>
                  <a:pt x="990" y="308"/>
                </a:lnTo>
                <a:lnTo>
                  <a:pt x="989" y="307"/>
                </a:lnTo>
                <a:lnTo>
                  <a:pt x="988" y="306"/>
                </a:lnTo>
                <a:lnTo>
                  <a:pt x="987" y="306"/>
                </a:lnTo>
                <a:lnTo>
                  <a:pt x="985" y="306"/>
                </a:lnTo>
                <a:lnTo>
                  <a:pt x="975" y="306"/>
                </a:lnTo>
                <a:lnTo>
                  <a:pt x="964" y="306"/>
                </a:lnTo>
                <a:lnTo>
                  <a:pt x="960" y="307"/>
                </a:lnTo>
                <a:lnTo>
                  <a:pt x="955" y="307"/>
                </a:lnTo>
                <a:lnTo>
                  <a:pt x="951" y="307"/>
                </a:lnTo>
                <a:lnTo>
                  <a:pt x="946" y="306"/>
                </a:lnTo>
                <a:lnTo>
                  <a:pt x="932" y="303"/>
                </a:lnTo>
                <a:lnTo>
                  <a:pt x="920" y="300"/>
                </a:lnTo>
                <a:lnTo>
                  <a:pt x="907" y="296"/>
                </a:lnTo>
                <a:lnTo>
                  <a:pt x="895" y="293"/>
                </a:lnTo>
                <a:lnTo>
                  <a:pt x="882" y="291"/>
                </a:lnTo>
                <a:lnTo>
                  <a:pt x="870" y="288"/>
                </a:lnTo>
                <a:lnTo>
                  <a:pt x="858" y="284"/>
                </a:lnTo>
                <a:lnTo>
                  <a:pt x="848" y="281"/>
                </a:lnTo>
                <a:lnTo>
                  <a:pt x="839" y="275"/>
                </a:lnTo>
                <a:lnTo>
                  <a:pt x="829" y="271"/>
                </a:lnTo>
                <a:lnTo>
                  <a:pt x="817" y="268"/>
                </a:lnTo>
                <a:lnTo>
                  <a:pt x="807" y="265"/>
                </a:lnTo>
                <a:lnTo>
                  <a:pt x="803" y="261"/>
                </a:lnTo>
                <a:lnTo>
                  <a:pt x="798" y="258"/>
                </a:lnTo>
                <a:lnTo>
                  <a:pt x="794" y="256"/>
                </a:lnTo>
                <a:lnTo>
                  <a:pt x="788" y="255"/>
                </a:lnTo>
                <a:lnTo>
                  <a:pt x="775" y="255"/>
                </a:lnTo>
                <a:lnTo>
                  <a:pt x="764" y="255"/>
                </a:lnTo>
                <a:lnTo>
                  <a:pt x="749" y="250"/>
                </a:lnTo>
                <a:lnTo>
                  <a:pt x="736" y="245"/>
                </a:lnTo>
                <a:lnTo>
                  <a:pt x="732" y="244"/>
                </a:lnTo>
                <a:lnTo>
                  <a:pt x="729" y="243"/>
                </a:lnTo>
                <a:lnTo>
                  <a:pt x="726" y="242"/>
                </a:lnTo>
                <a:lnTo>
                  <a:pt x="724" y="239"/>
                </a:lnTo>
                <a:lnTo>
                  <a:pt x="721" y="232"/>
                </a:lnTo>
                <a:lnTo>
                  <a:pt x="720" y="225"/>
                </a:lnTo>
                <a:lnTo>
                  <a:pt x="722" y="222"/>
                </a:lnTo>
                <a:lnTo>
                  <a:pt x="725" y="218"/>
                </a:lnTo>
                <a:lnTo>
                  <a:pt x="726" y="217"/>
                </a:lnTo>
                <a:lnTo>
                  <a:pt x="729" y="216"/>
                </a:lnTo>
                <a:lnTo>
                  <a:pt x="731" y="216"/>
                </a:lnTo>
                <a:lnTo>
                  <a:pt x="732" y="217"/>
                </a:lnTo>
                <a:lnTo>
                  <a:pt x="733" y="220"/>
                </a:lnTo>
                <a:lnTo>
                  <a:pt x="733" y="224"/>
                </a:lnTo>
                <a:lnTo>
                  <a:pt x="738" y="225"/>
                </a:lnTo>
                <a:lnTo>
                  <a:pt x="742" y="225"/>
                </a:lnTo>
                <a:lnTo>
                  <a:pt x="748" y="227"/>
                </a:lnTo>
                <a:lnTo>
                  <a:pt x="754" y="228"/>
                </a:lnTo>
                <a:lnTo>
                  <a:pt x="759" y="230"/>
                </a:lnTo>
                <a:lnTo>
                  <a:pt x="765" y="230"/>
                </a:lnTo>
                <a:lnTo>
                  <a:pt x="771" y="227"/>
                </a:lnTo>
                <a:lnTo>
                  <a:pt x="777" y="227"/>
                </a:lnTo>
                <a:lnTo>
                  <a:pt x="781" y="231"/>
                </a:lnTo>
                <a:lnTo>
                  <a:pt x="783" y="235"/>
                </a:lnTo>
                <a:lnTo>
                  <a:pt x="787" y="238"/>
                </a:lnTo>
                <a:lnTo>
                  <a:pt x="791" y="236"/>
                </a:lnTo>
                <a:lnTo>
                  <a:pt x="796" y="236"/>
                </a:lnTo>
                <a:lnTo>
                  <a:pt x="800" y="239"/>
                </a:lnTo>
                <a:lnTo>
                  <a:pt x="804" y="240"/>
                </a:lnTo>
                <a:lnTo>
                  <a:pt x="808" y="241"/>
                </a:lnTo>
                <a:lnTo>
                  <a:pt x="811" y="241"/>
                </a:lnTo>
                <a:lnTo>
                  <a:pt x="812" y="240"/>
                </a:lnTo>
                <a:lnTo>
                  <a:pt x="813" y="238"/>
                </a:lnTo>
                <a:lnTo>
                  <a:pt x="812" y="235"/>
                </a:lnTo>
                <a:lnTo>
                  <a:pt x="810" y="232"/>
                </a:lnTo>
                <a:lnTo>
                  <a:pt x="807" y="228"/>
                </a:lnTo>
                <a:lnTo>
                  <a:pt x="803" y="226"/>
                </a:lnTo>
                <a:lnTo>
                  <a:pt x="798" y="225"/>
                </a:lnTo>
                <a:lnTo>
                  <a:pt x="795" y="225"/>
                </a:lnTo>
                <a:lnTo>
                  <a:pt x="791" y="225"/>
                </a:lnTo>
                <a:lnTo>
                  <a:pt x="789" y="225"/>
                </a:lnTo>
                <a:lnTo>
                  <a:pt x="788" y="224"/>
                </a:lnTo>
                <a:lnTo>
                  <a:pt x="787" y="223"/>
                </a:lnTo>
                <a:lnTo>
                  <a:pt x="786" y="220"/>
                </a:lnTo>
                <a:lnTo>
                  <a:pt x="786" y="216"/>
                </a:lnTo>
                <a:lnTo>
                  <a:pt x="786" y="213"/>
                </a:lnTo>
                <a:lnTo>
                  <a:pt x="786" y="210"/>
                </a:lnTo>
                <a:lnTo>
                  <a:pt x="784" y="208"/>
                </a:lnTo>
                <a:lnTo>
                  <a:pt x="784" y="207"/>
                </a:lnTo>
                <a:lnTo>
                  <a:pt x="786" y="206"/>
                </a:lnTo>
                <a:lnTo>
                  <a:pt x="791" y="206"/>
                </a:lnTo>
                <a:lnTo>
                  <a:pt x="796" y="207"/>
                </a:lnTo>
                <a:lnTo>
                  <a:pt x="804" y="207"/>
                </a:lnTo>
                <a:lnTo>
                  <a:pt x="811" y="206"/>
                </a:lnTo>
                <a:lnTo>
                  <a:pt x="804" y="200"/>
                </a:lnTo>
                <a:lnTo>
                  <a:pt x="796" y="193"/>
                </a:lnTo>
                <a:lnTo>
                  <a:pt x="791" y="191"/>
                </a:lnTo>
                <a:lnTo>
                  <a:pt x="787" y="189"/>
                </a:lnTo>
                <a:lnTo>
                  <a:pt x="782" y="188"/>
                </a:lnTo>
                <a:lnTo>
                  <a:pt x="778" y="186"/>
                </a:lnTo>
                <a:lnTo>
                  <a:pt x="769" y="186"/>
                </a:lnTo>
                <a:lnTo>
                  <a:pt x="759" y="190"/>
                </a:lnTo>
                <a:lnTo>
                  <a:pt x="758" y="191"/>
                </a:lnTo>
                <a:lnTo>
                  <a:pt x="757" y="192"/>
                </a:lnTo>
                <a:lnTo>
                  <a:pt x="757" y="193"/>
                </a:lnTo>
                <a:lnTo>
                  <a:pt x="758" y="194"/>
                </a:lnTo>
                <a:lnTo>
                  <a:pt x="761" y="195"/>
                </a:lnTo>
                <a:lnTo>
                  <a:pt x="764" y="197"/>
                </a:lnTo>
                <a:lnTo>
                  <a:pt x="766" y="199"/>
                </a:lnTo>
                <a:lnTo>
                  <a:pt x="767" y="200"/>
                </a:lnTo>
                <a:lnTo>
                  <a:pt x="766" y="202"/>
                </a:lnTo>
                <a:lnTo>
                  <a:pt x="765" y="205"/>
                </a:lnTo>
                <a:lnTo>
                  <a:pt x="764" y="208"/>
                </a:lnTo>
                <a:lnTo>
                  <a:pt x="765" y="210"/>
                </a:lnTo>
                <a:lnTo>
                  <a:pt x="765" y="211"/>
                </a:lnTo>
                <a:lnTo>
                  <a:pt x="765" y="213"/>
                </a:lnTo>
                <a:lnTo>
                  <a:pt x="764" y="214"/>
                </a:lnTo>
                <a:lnTo>
                  <a:pt x="762" y="215"/>
                </a:lnTo>
                <a:lnTo>
                  <a:pt x="757" y="216"/>
                </a:lnTo>
                <a:lnTo>
                  <a:pt x="753" y="217"/>
                </a:lnTo>
                <a:lnTo>
                  <a:pt x="748" y="216"/>
                </a:lnTo>
                <a:lnTo>
                  <a:pt x="742" y="215"/>
                </a:lnTo>
                <a:lnTo>
                  <a:pt x="733" y="213"/>
                </a:lnTo>
                <a:lnTo>
                  <a:pt x="725" y="208"/>
                </a:lnTo>
                <a:lnTo>
                  <a:pt x="715" y="203"/>
                </a:lnTo>
                <a:lnTo>
                  <a:pt x="706" y="201"/>
                </a:lnTo>
                <a:lnTo>
                  <a:pt x="701" y="200"/>
                </a:lnTo>
                <a:lnTo>
                  <a:pt x="696" y="200"/>
                </a:lnTo>
                <a:lnTo>
                  <a:pt x="691" y="198"/>
                </a:lnTo>
                <a:lnTo>
                  <a:pt x="687" y="197"/>
                </a:lnTo>
                <a:lnTo>
                  <a:pt x="685" y="193"/>
                </a:lnTo>
                <a:lnTo>
                  <a:pt x="685" y="190"/>
                </a:lnTo>
                <a:lnTo>
                  <a:pt x="688" y="186"/>
                </a:lnTo>
                <a:lnTo>
                  <a:pt x="690" y="184"/>
                </a:lnTo>
                <a:lnTo>
                  <a:pt x="695" y="184"/>
                </a:lnTo>
                <a:lnTo>
                  <a:pt x="700" y="185"/>
                </a:lnTo>
                <a:lnTo>
                  <a:pt x="705" y="186"/>
                </a:lnTo>
                <a:lnTo>
                  <a:pt x="709" y="188"/>
                </a:lnTo>
                <a:lnTo>
                  <a:pt x="713" y="189"/>
                </a:lnTo>
                <a:lnTo>
                  <a:pt x="717" y="189"/>
                </a:lnTo>
                <a:lnTo>
                  <a:pt x="722" y="189"/>
                </a:lnTo>
                <a:lnTo>
                  <a:pt x="725" y="185"/>
                </a:lnTo>
                <a:lnTo>
                  <a:pt x="726" y="182"/>
                </a:lnTo>
                <a:lnTo>
                  <a:pt x="726" y="180"/>
                </a:lnTo>
                <a:lnTo>
                  <a:pt x="725" y="177"/>
                </a:lnTo>
                <a:lnTo>
                  <a:pt x="722" y="175"/>
                </a:lnTo>
                <a:lnTo>
                  <a:pt x="711" y="173"/>
                </a:lnTo>
                <a:lnTo>
                  <a:pt x="698" y="172"/>
                </a:lnTo>
                <a:lnTo>
                  <a:pt x="685" y="169"/>
                </a:lnTo>
                <a:lnTo>
                  <a:pt x="673" y="168"/>
                </a:lnTo>
                <a:lnTo>
                  <a:pt x="663" y="167"/>
                </a:lnTo>
                <a:lnTo>
                  <a:pt x="654" y="165"/>
                </a:lnTo>
                <a:lnTo>
                  <a:pt x="649" y="164"/>
                </a:lnTo>
                <a:lnTo>
                  <a:pt x="648" y="161"/>
                </a:lnTo>
                <a:lnTo>
                  <a:pt x="647" y="158"/>
                </a:lnTo>
                <a:lnTo>
                  <a:pt x="644" y="155"/>
                </a:lnTo>
                <a:lnTo>
                  <a:pt x="641" y="153"/>
                </a:lnTo>
                <a:lnTo>
                  <a:pt x="639" y="150"/>
                </a:lnTo>
                <a:lnTo>
                  <a:pt x="639" y="149"/>
                </a:lnTo>
                <a:lnTo>
                  <a:pt x="641" y="149"/>
                </a:lnTo>
                <a:lnTo>
                  <a:pt x="643" y="149"/>
                </a:lnTo>
                <a:lnTo>
                  <a:pt x="644" y="149"/>
                </a:lnTo>
                <a:lnTo>
                  <a:pt x="651" y="150"/>
                </a:lnTo>
                <a:lnTo>
                  <a:pt x="657" y="152"/>
                </a:lnTo>
                <a:lnTo>
                  <a:pt x="664" y="153"/>
                </a:lnTo>
                <a:lnTo>
                  <a:pt x="671" y="152"/>
                </a:lnTo>
                <a:lnTo>
                  <a:pt x="652" y="148"/>
                </a:lnTo>
                <a:lnTo>
                  <a:pt x="635" y="142"/>
                </a:lnTo>
                <a:lnTo>
                  <a:pt x="626" y="140"/>
                </a:lnTo>
                <a:lnTo>
                  <a:pt x="617" y="137"/>
                </a:lnTo>
                <a:lnTo>
                  <a:pt x="608" y="136"/>
                </a:lnTo>
                <a:lnTo>
                  <a:pt x="599" y="137"/>
                </a:lnTo>
                <a:lnTo>
                  <a:pt x="604" y="140"/>
                </a:lnTo>
                <a:lnTo>
                  <a:pt x="609" y="143"/>
                </a:lnTo>
                <a:lnTo>
                  <a:pt x="611" y="144"/>
                </a:lnTo>
                <a:lnTo>
                  <a:pt x="613" y="147"/>
                </a:lnTo>
                <a:lnTo>
                  <a:pt x="613" y="149"/>
                </a:lnTo>
                <a:lnTo>
                  <a:pt x="610" y="150"/>
                </a:lnTo>
                <a:lnTo>
                  <a:pt x="607" y="150"/>
                </a:lnTo>
                <a:lnTo>
                  <a:pt x="604" y="148"/>
                </a:lnTo>
                <a:lnTo>
                  <a:pt x="601" y="147"/>
                </a:lnTo>
                <a:lnTo>
                  <a:pt x="599" y="144"/>
                </a:lnTo>
                <a:lnTo>
                  <a:pt x="591" y="141"/>
                </a:lnTo>
                <a:lnTo>
                  <a:pt x="584" y="139"/>
                </a:lnTo>
                <a:lnTo>
                  <a:pt x="571" y="139"/>
                </a:lnTo>
                <a:lnTo>
                  <a:pt x="558" y="137"/>
                </a:lnTo>
                <a:lnTo>
                  <a:pt x="547" y="132"/>
                </a:lnTo>
                <a:lnTo>
                  <a:pt x="535" y="125"/>
                </a:lnTo>
                <a:lnTo>
                  <a:pt x="523" y="122"/>
                </a:lnTo>
                <a:lnTo>
                  <a:pt x="509" y="119"/>
                </a:lnTo>
                <a:lnTo>
                  <a:pt x="505" y="118"/>
                </a:lnTo>
                <a:lnTo>
                  <a:pt x="501" y="115"/>
                </a:lnTo>
                <a:lnTo>
                  <a:pt x="500" y="110"/>
                </a:lnTo>
                <a:lnTo>
                  <a:pt x="500" y="106"/>
                </a:lnTo>
                <a:lnTo>
                  <a:pt x="497" y="105"/>
                </a:lnTo>
                <a:lnTo>
                  <a:pt x="493" y="103"/>
                </a:lnTo>
                <a:lnTo>
                  <a:pt x="486" y="101"/>
                </a:lnTo>
                <a:lnTo>
                  <a:pt x="478" y="99"/>
                </a:lnTo>
                <a:lnTo>
                  <a:pt x="471" y="98"/>
                </a:lnTo>
                <a:lnTo>
                  <a:pt x="465" y="97"/>
                </a:lnTo>
                <a:lnTo>
                  <a:pt x="461" y="97"/>
                </a:lnTo>
                <a:lnTo>
                  <a:pt x="459" y="97"/>
                </a:lnTo>
                <a:lnTo>
                  <a:pt x="457" y="97"/>
                </a:lnTo>
                <a:lnTo>
                  <a:pt x="453" y="94"/>
                </a:lnTo>
                <a:lnTo>
                  <a:pt x="450" y="92"/>
                </a:lnTo>
                <a:lnTo>
                  <a:pt x="444" y="91"/>
                </a:lnTo>
                <a:lnTo>
                  <a:pt x="440" y="91"/>
                </a:lnTo>
                <a:lnTo>
                  <a:pt x="434" y="91"/>
                </a:lnTo>
                <a:lnTo>
                  <a:pt x="423" y="87"/>
                </a:lnTo>
                <a:lnTo>
                  <a:pt x="411" y="81"/>
                </a:lnTo>
                <a:lnTo>
                  <a:pt x="399" y="76"/>
                </a:lnTo>
                <a:lnTo>
                  <a:pt x="387" y="72"/>
                </a:lnTo>
                <a:lnTo>
                  <a:pt x="375" y="67"/>
                </a:lnTo>
                <a:lnTo>
                  <a:pt x="363" y="59"/>
                </a:lnTo>
                <a:lnTo>
                  <a:pt x="358" y="56"/>
                </a:lnTo>
                <a:lnTo>
                  <a:pt x="351" y="52"/>
                </a:lnTo>
                <a:lnTo>
                  <a:pt x="344" y="49"/>
                </a:lnTo>
                <a:lnTo>
                  <a:pt x="336" y="47"/>
                </a:lnTo>
                <a:lnTo>
                  <a:pt x="322" y="42"/>
                </a:lnTo>
                <a:lnTo>
                  <a:pt x="308" y="36"/>
                </a:lnTo>
                <a:lnTo>
                  <a:pt x="295" y="32"/>
                </a:lnTo>
                <a:lnTo>
                  <a:pt x="283" y="27"/>
                </a:lnTo>
                <a:lnTo>
                  <a:pt x="268" y="23"/>
                </a:lnTo>
                <a:lnTo>
                  <a:pt x="254" y="19"/>
                </a:lnTo>
                <a:lnTo>
                  <a:pt x="239" y="12"/>
                </a:lnTo>
                <a:lnTo>
                  <a:pt x="225" y="6"/>
                </a:lnTo>
                <a:lnTo>
                  <a:pt x="217" y="2"/>
                </a:lnTo>
                <a:lnTo>
                  <a:pt x="209" y="0"/>
                </a:lnTo>
                <a:lnTo>
                  <a:pt x="203" y="1"/>
                </a:lnTo>
                <a:lnTo>
                  <a:pt x="197" y="3"/>
                </a:lnTo>
                <a:lnTo>
                  <a:pt x="180" y="4"/>
                </a:lnTo>
                <a:lnTo>
                  <a:pt x="163" y="4"/>
                </a:lnTo>
                <a:lnTo>
                  <a:pt x="161" y="4"/>
                </a:lnTo>
                <a:lnTo>
                  <a:pt x="160" y="6"/>
                </a:lnTo>
                <a:lnTo>
                  <a:pt x="157" y="7"/>
                </a:lnTo>
                <a:lnTo>
                  <a:pt x="156" y="9"/>
                </a:lnTo>
                <a:lnTo>
                  <a:pt x="155" y="16"/>
                </a:lnTo>
                <a:lnTo>
                  <a:pt x="154" y="20"/>
                </a:lnTo>
                <a:lnTo>
                  <a:pt x="145" y="25"/>
                </a:lnTo>
                <a:lnTo>
                  <a:pt x="138" y="29"/>
                </a:lnTo>
                <a:lnTo>
                  <a:pt x="136" y="34"/>
                </a:lnTo>
                <a:lnTo>
                  <a:pt x="133" y="39"/>
                </a:lnTo>
                <a:lnTo>
                  <a:pt x="132" y="41"/>
                </a:lnTo>
                <a:lnTo>
                  <a:pt x="131" y="43"/>
                </a:lnTo>
                <a:lnTo>
                  <a:pt x="129" y="44"/>
                </a:lnTo>
                <a:lnTo>
                  <a:pt x="127" y="45"/>
                </a:lnTo>
                <a:lnTo>
                  <a:pt x="122" y="44"/>
                </a:lnTo>
                <a:lnTo>
                  <a:pt x="118" y="42"/>
                </a:lnTo>
                <a:lnTo>
                  <a:pt x="115" y="41"/>
                </a:lnTo>
                <a:lnTo>
                  <a:pt x="113" y="41"/>
                </a:lnTo>
                <a:lnTo>
                  <a:pt x="111" y="42"/>
                </a:lnTo>
                <a:lnTo>
                  <a:pt x="108" y="43"/>
                </a:lnTo>
                <a:lnTo>
                  <a:pt x="105" y="44"/>
                </a:lnTo>
                <a:lnTo>
                  <a:pt x="102" y="44"/>
                </a:lnTo>
                <a:lnTo>
                  <a:pt x="98" y="42"/>
                </a:lnTo>
                <a:lnTo>
                  <a:pt x="94" y="39"/>
                </a:lnTo>
                <a:lnTo>
                  <a:pt x="85" y="39"/>
                </a:lnTo>
                <a:lnTo>
                  <a:pt x="75" y="41"/>
                </a:lnTo>
                <a:lnTo>
                  <a:pt x="71" y="43"/>
                </a:lnTo>
                <a:lnTo>
                  <a:pt x="69" y="45"/>
                </a:lnTo>
                <a:lnTo>
                  <a:pt x="66" y="48"/>
                </a:lnTo>
                <a:lnTo>
                  <a:pt x="65" y="52"/>
                </a:lnTo>
                <a:lnTo>
                  <a:pt x="64" y="54"/>
                </a:lnTo>
                <a:lnTo>
                  <a:pt x="63" y="56"/>
                </a:lnTo>
                <a:lnTo>
                  <a:pt x="62" y="58"/>
                </a:lnTo>
                <a:lnTo>
                  <a:pt x="61" y="59"/>
                </a:lnTo>
                <a:lnTo>
                  <a:pt x="58" y="62"/>
                </a:lnTo>
                <a:lnTo>
                  <a:pt x="57" y="66"/>
                </a:lnTo>
                <a:lnTo>
                  <a:pt x="56" y="70"/>
                </a:lnTo>
                <a:lnTo>
                  <a:pt x="56" y="75"/>
                </a:lnTo>
                <a:lnTo>
                  <a:pt x="54" y="78"/>
                </a:lnTo>
                <a:lnTo>
                  <a:pt x="52" y="82"/>
                </a:lnTo>
                <a:close/>
                <a:moveTo>
                  <a:pt x="564" y="639"/>
                </a:moveTo>
                <a:lnTo>
                  <a:pt x="563" y="640"/>
                </a:lnTo>
                <a:lnTo>
                  <a:pt x="561" y="641"/>
                </a:lnTo>
                <a:lnTo>
                  <a:pt x="561" y="643"/>
                </a:lnTo>
                <a:lnTo>
                  <a:pt x="563" y="645"/>
                </a:lnTo>
                <a:lnTo>
                  <a:pt x="565" y="648"/>
                </a:lnTo>
                <a:lnTo>
                  <a:pt x="568" y="649"/>
                </a:lnTo>
                <a:lnTo>
                  <a:pt x="569" y="649"/>
                </a:lnTo>
                <a:lnTo>
                  <a:pt x="571" y="648"/>
                </a:lnTo>
                <a:lnTo>
                  <a:pt x="572" y="647"/>
                </a:lnTo>
                <a:lnTo>
                  <a:pt x="572" y="646"/>
                </a:lnTo>
                <a:lnTo>
                  <a:pt x="571" y="642"/>
                </a:lnTo>
                <a:lnTo>
                  <a:pt x="568" y="641"/>
                </a:lnTo>
                <a:lnTo>
                  <a:pt x="566" y="640"/>
                </a:lnTo>
                <a:lnTo>
                  <a:pt x="564" y="639"/>
                </a:lnTo>
                <a:lnTo>
                  <a:pt x="564" y="640"/>
                </a:lnTo>
                <a:lnTo>
                  <a:pt x="564" y="639"/>
                </a:lnTo>
                <a:close/>
                <a:moveTo>
                  <a:pt x="1863" y="826"/>
                </a:moveTo>
                <a:lnTo>
                  <a:pt x="1863" y="826"/>
                </a:lnTo>
                <a:lnTo>
                  <a:pt x="1863" y="826"/>
                </a:lnTo>
                <a:lnTo>
                  <a:pt x="1863" y="828"/>
                </a:lnTo>
                <a:lnTo>
                  <a:pt x="1863" y="826"/>
                </a:lnTo>
                <a:close/>
                <a:moveTo>
                  <a:pt x="1758" y="809"/>
                </a:moveTo>
                <a:lnTo>
                  <a:pt x="1756" y="809"/>
                </a:lnTo>
                <a:lnTo>
                  <a:pt x="1758" y="811"/>
                </a:lnTo>
                <a:lnTo>
                  <a:pt x="1758" y="809"/>
                </a:lnTo>
                <a:lnTo>
                  <a:pt x="1758" y="809"/>
                </a:lnTo>
                <a:lnTo>
                  <a:pt x="1758" y="809"/>
                </a:lnTo>
                <a:lnTo>
                  <a:pt x="1758" y="809"/>
                </a:lnTo>
                <a:close/>
                <a:moveTo>
                  <a:pt x="1215" y="513"/>
                </a:moveTo>
                <a:lnTo>
                  <a:pt x="1218" y="513"/>
                </a:lnTo>
                <a:lnTo>
                  <a:pt x="1220" y="513"/>
                </a:lnTo>
                <a:lnTo>
                  <a:pt x="1218" y="512"/>
                </a:lnTo>
                <a:lnTo>
                  <a:pt x="1215" y="513"/>
                </a:lnTo>
                <a:close/>
                <a:moveTo>
                  <a:pt x="45" y="91"/>
                </a:moveTo>
                <a:lnTo>
                  <a:pt x="46" y="90"/>
                </a:lnTo>
                <a:lnTo>
                  <a:pt x="45" y="87"/>
                </a:lnTo>
                <a:lnTo>
                  <a:pt x="44" y="86"/>
                </a:lnTo>
                <a:lnTo>
                  <a:pt x="42" y="85"/>
                </a:lnTo>
                <a:lnTo>
                  <a:pt x="42" y="86"/>
                </a:lnTo>
                <a:lnTo>
                  <a:pt x="42" y="89"/>
                </a:lnTo>
                <a:lnTo>
                  <a:pt x="42" y="90"/>
                </a:lnTo>
                <a:lnTo>
                  <a:pt x="45" y="91"/>
                </a:lnTo>
                <a:lnTo>
                  <a:pt x="45" y="91"/>
                </a:lnTo>
                <a:lnTo>
                  <a:pt x="45" y="91"/>
                </a:lnTo>
                <a:close/>
                <a:moveTo>
                  <a:pt x="1688" y="302"/>
                </a:moveTo>
                <a:lnTo>
                  <a:pt x="1684" y="301"/>
                </a:lnTo>
                <a:lnTo>
                  <a:pt x="1679" y="302"/>
                </a:lnTo>
                <a:lnTo>
                  <a:pt x="1674" y="305"/>
                </a:lnTo>
                <a:lnTo>
                  <a:pt x="1670" y="307"/>
                </a:lnTo>
                <a:lnTo>
                  <a:pt x="1661" y="309"/>
                </a:lnTo>
                <a:lnTo>
                  <a:pt x="1653" y="313"/>
                </a:lnTo>
                <a:lnTo>
                  <a:pt x="1644" y="314"/>
                </a:lnTo>
                <a:lnTo>
                  <a:pt x="1635" y="313"/>
                </a:lnTo>
                <a:lnTo>
                  <a:pt x="1630" y="310"/>
                </a:lnTo>
                <a:lnTo>
                  <a:pt x="1627" y="309"/>
                </a:lnTo>
                <a:lnTo>
                  <a:pt x="1622" y="309"/>
                </a:lnTo>
                <a:lnTo>
                  <a:pt x="1618" y="310"/>
                </a:lnTo>
                <a:lnTo>
                  <a:pt x="1616" y="313"/>
                </a:lnTo>
                <a:lnTo>
                  <a:pt x="1616" y="315"/>
                </a:lnTo>
                <a:lnTo>
                  <a:pt x="1618" y="317"/>
                </a:lnTo>
                <a:lnTo>
                  <a:pt x="1619" y="319"/>
                </a:lnTo>
                <a:lnTo>
                  <a:pt x="1621" y="322"/>
                </a:lnTo>
                <a:lnTo>
                  <a:pt x="1623" y="324"/>
                </a:lnTo>
                <a:lnTo>
                  <a:pt x="1626" y="324"/>
                </a:lnTo>
                <a:lnTo>
                  <a:pt x="1630" y="324"/>
                </a:lnTo>
                <a:lnTo>
                  <a:pt x="1640" y="324"/>
                </a:lnTo>
                <a:lnTo>
                  <a:pt x="1649" y="323"/>
                </a:lnTo>
                <a:lnTo>
                  <a:pt x="1660" y="322"/>
                </a:lnTo>
                <a:lnTo>
                  <a:pt x="1670" y="319"/>
                </a:lnTo>
                <a:lnTo>
                  <a:pt x="1679" y="317"/>
                </a:lnTo>
                <a:lnTo>
                  <a:pt x="1689" y="314"/>
                </a:lnTo>
                <a:lnTo>
                  <a:pt x="1697" y="313"/>
                </a:lnTo>
                <a:lnTo>
                  <a:pt x="1704" y="310"/>
                </a:lnTo>
                <a:lnTo>
                  <a:pt x="1706" y="308"/>
                </a:lnTo>
                <a:lnTo>
                  <a:pt x="1709" y="308"/>
                </a:lnTo>
                <a:lnTo>
                  <a:pt x="1711" y="308"/>
                </a:lnTo>
                <a:lnTo>
                  <a:pt x="1713" y="308"/>
                </a:lnTo>
                <a:lnTo>
                  <a:pt x="1717" y="307"/>
                </a:lnTo>
                <a:lnTo>
                  <a:pt x="1719" y="307"/>
                </a:lnTo>
                <a:lnTo>
                  <a:pt x="1728" y="303"/>
                </a:lnTo>
                <a:lnTo>
                  <a:pt x="1737" y="300"/>
                </a:lnTo>
                <a:lnTo>
                  <a:pt x="1746" y="300"/>
                </a:lnTo>
                <a:lnTo>
                  <a:pt x="1756" y="300"/>
                </a:lnTo>
                <a:lnTo>
                  <a:pt x="1767" y="298"/>
                </a:lnTo>
                <a:lnTo>
                  <a:pt x="1776" y="296"/>
                </a:lnTo>
                <a:lnTo>
                  <a:pt x="1784" y="293"/>
                </a:lnTo>
                <a:lnTo>
                  <a:pt x="1793" y="290"/>
                </a:lnTo>
                <a:lnTo>
                  <a:pt x="1797" y="289"/>
                </a:lnTo>
                <a:lnTo>
                  <a:pt x="1801" y="286"/>
                </a:lnTo>
                <a:lnTo>
                  <a:pt x="1804" y="283"/>
                </a:lnTo>
                <a:lnTo>
                  <a:pt x="1808" y="281"/>
                </a:lnTo>
                <a:lnTo>
                  <a:pt x="1801" y="278"/>
                </a:lnTo>
                <a:lnTo>
                  <a:pt x="1794" y="277"/>
                </a:lnTo>
                <a:lnTo>
                  <a:pt x="1786" y="280"/>
                </a:lnTo>
                <a:lnTo>
                  <a:pt x="1778" y="282"/>
                </a:lnTo>
                <a:lnTo>
                  <a:pt x="1763" y="285"/>
                </a:lnTo>
                <a:lnTo>
                  <a:pt x="1747" y="290"/>
                </a:lnTo>
                <a:lnTo>
                  <a:pt x="1734" y="294"/>
                </a:lnTo>
                <a:lnTo>
                  <a:pt x="1719" y="298"/>
                </a:lnTo>
                <a:lnTo>
                  <a:pt x="1711" y="299"/>
                </a:lnTo>
                <a:lnTo>
                  <a:pt x="1704" y="302"/>
                </a:lnTo>
                <a:lnTo>
                  <a:pt x="1700" y="303"/>
                </a:lnTo>
                <a:lnTo>
                  <a:pt x="1696" y="303"/>
                </a:lnTo>
                <a:lnTo>
                  <a:pt x="1693" y="303"/>
                </a:lnTo>
                <a:lnTo>
                  <a:pt x="1688" y="302"/>
                </a:lnTo>
                <a:lnTo>
                  <a:pt x="1689" y="302"/>
                </a:lnTo>
                <a:lnTo>
                  <a:pt x="1688" y="302"/>
                </a:lnTo>
                <a:close/>
                <a:moveTo>
                  <a:pt x="737" y="234"/>
                </a:moveTo>
                <a:lnTo>
                  <a:pt x="738" y="236"/>
                </a:lnTo>
                <a:lnTo>
                  <a:pt x="741" y="238"/>
                </a:lnTo>
                <a:lnTo>
                  <a:pt x="742" y="238"/>
                </a:lnTo>
                <a:lnTo>
                  <a:pt x="745" y="236"/>
                </a:lnTo>
                <a:lnTo>
                  <a:pt x="745" y="235"/>
                </a:lnTo>
                <a:lnTo>
                  <a:pt x="745" y="234"/>
                </a:lnTo>
                <a:lnTo>
                  <a:pt x="744" y="232"/>
                </a:lnTo>
                <a:lnTo>
                  <a:pt x="740" y="232"/>
                </a:lnTo>
                <a:lnTo>
                  <a:pt x="738" y="232"/>
                </a:lnTo>
                <a:lnTo>
                  <a:pt x="737" y="234"/>
                </a:lnTo>
                <a:lnTo>
                  <a:pt x="737" y="234"/>
                </a:lnTo>
                <a:lnTo>
                  <a:pt x="737" y="234"/>
                </a:lnTo>
                <a:close/>
                <a:moveTo>
                  <a:pt x="1585" y="538"/>
                </a:moveTo>
                <a:lnTo>
                  <a:pt x="1580" y="535"/>
                </a:lnTo>
                <a:lnTo>
                  <a:pt x="1577" y="535"/>
                </a:lnTo>
                <a:lnTo>
                  <a:pt x="1572" y="538"/>
                </a:lnTo>
                <a:lnTo>
                  <a:pt x="1568" y="539"/>
                </a:lnTo>
                <a:lnTo>
                  <a:pt x="1572" y="540"/>
                </a:lnTo>
                <a:lnTo>
                  <a:pt x="1577" y="540"/>
                </a:lnTo>
                <a:lnTo>
                  <a:pt x="1581" y="540"/>
                </a:lnTo>
                <a:lnTo>
                  <a:pt x="1585" y="538"/>
                </a:lnTo>
                <a:close/>
                <a:moveTo>
                  <a:pt x="1546" y="322"/>
                </a:moveTo>
                <a:lnTo>
                  <a:pt x="1547" y="321"/>
                </a:lnTo>
                <a:lnTo>
                  <a:pt x="1547" y="319"/>
                </a:lnTo>
                <a:lnTo>
                  <a:pt x="1546" y="318"/>
                </a:lnTo>
                <a:lnTo>
                  <a:pt x="1545" y="317"/>
                </a:lnTo>
                <a:lnTo>
                  <a:pt x="1541" y="317"/>
                </a:lnTo>
                <a:lnTo>
                  <a:pt x="1538" y="317"/>
                </a:lnTo>
                <a:lnTo>
                  <a:pt x="1539" y="321"/>
                </a:lnTo>
                <a:lnTo>
                  <a:pt x="1540" y="322"/>
                </a:lnTo>
                <a:lnTo>
                  <a:pt x="1544" y="323"/>
                </a:lnTo>
                <a:lnTo>
                  <a:pt x="1546" y="322"/>
                </a:lnTo>
                <a:lnTo>
                  <a:pt x="1545" y="323"/>
                </a:lnTo>
                <a:lnTo>
                  <a:pt x="1546" y="322"/>
                </a:lnTo>
                <a:close/>
                <a:moveTo>
                  <a:pt x="1722" y="549"/>
                </a:moveTo>
                <a:lnTo>
                  <a:pt x="1720" y="551"/>
                </a:lnTo>
                <a:lnTo>
                  <a:pt x="1719" y="552"/>
                </a:lnTo>
                <a:lnTo>
                  <a:pt x="1720" y="555"/>
                </a:lnTo>
                <a:lnTo>
                  <a:pt x="1722" y="555"/>
                </a:lnTo>
                <a:lnTo>
                  <a:pt x="1726" y="554"/>
                </a:lnTo>
                <a:lnTo>
                  <a:pt x="1727" y="551"/>
                </a:lnTo>
                <a:lnTo>
                  <a:pt x="1726" y="550"/>
                </a:lnTo>
                <a:lnTo>
                  <a:pt x="1722" y="549"/>
                </a:lnTo>
                <a:lnTo>
                  <a:pt x="1722" y="550"/>
                </a:lnTo>
                <a:lnTo>
                  <a:pt x="1722" y="549"/>
                </a:lnTo>
                <a:close/>
                <a:moveTo>
                  <a:pt x="1903" y="757"/>
                </a:moveTo>
                <a:lnTo>
                  <a:pt x="1899" y="756"/>
                </a:lnTo>
                <a:lnTo>
                  <a:pt x="1894" y="757"/>
                </a:lnTo>
                <a:lnTo>
                  <a:pt x="1890" y="758"/>
                </a:lnTo>
                <a:lnTo>
                  <a:pt x="1886" y="761"/>
                </a:lnTo>
                <a:lnTo>
                  <a:pt x="1892" y="762"/>
                </a:lnTo>
                <a:lnTo>
                  <a:pt x="1899" y="762"/>
                </a:lnTo>
                <a:lnTo>
                  <a:pt x="1900" y="761"/>
                </a:lnTo>
                <a:lnTo>
                  <a:pt x="1902" y="759"/>
                </a:lnTo>
                <a:lnTo>
                  <a:pt x="1903" y="759"/>
                </a:lnTo>
                <a:lnTo>
                  <a:pt x="1904" y="758"/>
                </a:lnTo>
                <a:lnTo>
                  <a:pt x="1904" y="758"/>
                </a:lnTo>
                <a:lnTo>
                  <a:pt x="1903" y="757"/>
                </a:lnTo>
                <a:lnTo>
                  <a:pt x="1901" y="757"/>
                </a:lnTo>
                <a:lnTo>
                  <a:pt x="1903" y="757"/>
                </a:lnTo>
                <a:close/>
                <a:moveTo>
                  <a:pt x="788" y="966"/>
                </a:moveTo>
                <a:lnTo>
                  <a:pt x="792" y="967"/>
                </a:lnTo>
                <a:lnTo>
                  <a:pt x="798" y="970"/>
                </a:lnTo>
                <a:lnTo>
                  <a:pt x="800" y="970"/>
                </a:lnTo>
                <a:lnTo>
                  <a:pt x="803" y="970"/>
                </a:lnTo>
                <a:lnTo>
                  <a:pt x="806" y="969"/>
                </a:lnTo>
                <a:lnTo>
                  <a:pt x="810" y="967"/>
                </a:lnTo>
                <a:lnTo>
                  <a:pt x="803" y="965"/>
                </a:lnTo>
                <a:lnTo>
                  <a:pt x="798" y="965"/>
                </a:lnTo>
                <a:lnTo>
                  <a:pt x="794" y="965"/>
                </a:lnTo>
                <a:lnTo>
                  <a:pt x="788" y="966"/>
                </a:lnTo>
                <a:close/>
                <a:moveTo>
                  <a:pt x="723" y="198"/>
                </a:moveTo>
                <a:lnTo>
                  <a:pt x="723" y="199"/>
                </a:lnTo>
                <a:lnTo>
                  <a:pt x="724" y="200"/>
                </a:lnTo>
                <a:lnTo>
                  <a:pt x="726" y="201"/>
                </a:lnTo>
                <a:lnTo>
                  <a:pt x="728" y="201"/>
                </a:lnTo>
                <a:lnTo>
                  <a:pt x="730" y="201"/>
                </a:lnTo>
                <a:lnTo>
                  <a:pt x="732" y="200"/>
                </a:lnTo>
                <a:lnTo>
                  <a:pt x="733" y="199"/>
                </a:lnTo>
                <a:lnTo>
                  <a:pt x="733" y="198"/>
                </a:lnTo>
                <a:lnTo>
                  <a:pt x="733" y="197"/>
                </a:lnTo>
                <a:lnTo>
                  <a:pt x="732" y="195"/>
                </a:lnTo>
                <a:lnTo>
                  <a:pt x="730" y="194"/>
                </a:lnTo>
                <a:lnTo>
                  <a:pt x="729" y="194"/>
                </a:lnTo>
                <a:lnTo>
                  <a:pt x="726" y="194"/>
                </a:lnTo>
                <a:lnTo>
                  <a:pt x="724" y="195"/>
                </a:lnTo>
                <a:lnTo>
                  <a:pt x="723" y="197"/>
                </a:lnTo>
                <a:lnTo>
                  <a:pt x="723" y="198"/>
                </a:lnTo>
                <a:lnTo>
                  <a:pt x="723" y="198"/>
                </a:lnTo>
                <a:lnTo>
                  <a:pt x="723" y="198"/>
                </a:lnTo>
                <a:close/>
                <a:moveTo>
                  <a:pt x="1828" y="513"/>
                </a:moveTo>
                <a:lnTo>
                  <a:pt x="1832" y="514"/>
                </a:lnTo>
                <a:lnTo>
                  <a:pt x="1835" y="515"/>
                </a:lnTo>
                <a:lnTo>
                  <a:pt x="1837" y="515"/>
                </a:lnTo>
                <a:lnTo>
                  <a:pt x="1838" y="514"/>
                </a:lnTo>
                <a:lnTo>
                  <a:pt x="1840" y="513"/>
                </a:lnTo>
                <a:lnTo>
                  <a:pt x="1840" y="512"/>
                </a:lnTo>
                <a:lnTo>
                  <a:pt x="1838" y="509"/>
                </a:lnTo>
                <a:lnTo>
                  <a:pt x="1837" y="509"/>
                </a:lnTo>
                <a:lnTo>
                  <a:pt x="1836" y="509"/>
                </a:lnTo>
                <a:lnTo>
                  <a:pt x="1834" y="509"/>
                </a:lnTo>
                <a:lnTo>
                  <a:pt x="1830" y="512"/>
                </a:lnTo>
                <a:lnTo>
                  <a:pt x="1828" y="513"/>
                </a:lnTo>
                <a:lnTo>
                  <a:pt x="1832" y="513"/>
                </a:lnTo>
                <a:lnTo>
                  <a:pt x="1828" y="513"/>
                </a:lnTo>
                <a:close/>
                <a:moveTo>
                  <a:pt x="1183" y="605"/>
                </a:moveTo>
                <a:lnTo>
                  <a:pt x="1183" y="607"/>
                </a:lnTo>
                <a:lnTo>
                  <a:pt x="1184" y="608"/>
                </a:lnTo>
                <a:lnTo>
                  <a:pt x="1186" y="608"/>
                </a:lnTo>
                <a:lnTo>
                  <a:pt x="1190" y="608"/>
                </a:lnTo>
                <a:lnTo>
                  <a:pt x="1195" y="608"/>
                </a:lnTo>
                <a:lnTo>
                  <a:pt x="1200" y="607"/>
                </a:lnTo>
                <a:lnTo>
                  <a:pt x="1196" y="606"/>
                </a:lnTo>
                <a:lnTo>
                  <a:pt x="1191" y="604"/>
                </a:lnTo>
                <a:lnTo>
                  <a:pt x="1187" y="603"/>
                </a:lnTo>
                <a:lnTo>
                  <a:pt x="1185" y="603"/>
                </a:lnTo>
                <a:lnTo>
                  <a:pt x="1183" y="604"/>
                </a:lnTo>
                <a:lnTo>
                  <a:pt x="1183" y="605"/>
                </a:lnTo>
                <a:lnTo>
                  <a:pt x="1183" y="605"/>
                </a:lnTo>
                <a:lnTo>
                  <a:pt x="1183" y="605"/>
                </a:lnTo>
                <a:close/>
                <a:moveTo>
                  <a:pt x="1456" y="949"/>
                </a:moveTo>
                <a:lnTo>
                  <a:pt x="1453" y="948"/>
                </a:lnTo>
                <a:lnTo>
                  <a:pt x="1449" y="947"/>
                </a:lnTo>
                <a:lnTo>
                  <a:pt x="1447" y="947"/>
                </a:lnTo>
                <a:lnTo>
                  <a:pt x="1446" y="947"/>
                </a:lnTo>
                <a:lnTo>
                  <a:pt x="1445" y="948"/>
                </a:lnTo>
                <a:lnTo>
                  <a:pt x="1443" y="949"/>
                </a:lnTo>
                <a:lnTo>
                  <a:pt x="1445" y="952"/>
                </a:lnTo>
                <a:lnTo>
                  <a:pt x="1446" y="953"/>
                </a:lnTo>
                <a:lnTo>
                  <a:pt x="1447" y="953"/>
                </a:lnTo>
                <a:lnTo>
                  <a:pt x="1449" y="953"/>
                </a:lnTo>
                <a:lnTo>
                  <a:pt x="1454" y="950"/>
                </a:lnTo>
                <a:lnTo>
                  <a:pt x="1456" y="949"/>
                </a:lnTo>
                <a:lnTo>
                  <a:pt x="1453" y="949"/>
                </a:lnTo>
                <a:lnTo>
                  <a:pt x="1456" y="949"/>
                </a:lnTo>
                <a:close/>
                <a:moveTo>
                  <a:pt x="1482" y="328"/>
                </a:moveTo>
                <a:lnTo>
                  <a:pt x="1483" y="327"/>
                </a:lnTo>
                <a:lnTo>
                  <a:pt x="1484" y="327"/>
                </a:lnTo>
                <a:lnTo>
                  <a:pt x="1484" y="326"/>
                </a:lnTo>
                <a:lnTo>
                  <a:pt x="1484" y="325"/>
                </a:lnTo>
                <a:lnTo>
                  <a:pt x="1482" y="324"/>
                </a:lnTo>
                <a:lnTo>
                  <a:pt x="1480" y="323"/>
                </a:lnTo>
                <a:lnTo>
                  <a:pt x="1475" y="322"/>
                </a:lnTo>
                <a:lnTo>
                  <a:pt x="1470" y="323"/>
                </a:lnTo>
                <a:lnTo>
                  <a:pt x="1472" y="326"/>
                </a:lnTo>
                <a:lnTo>
                  <a:pt x="1474" y="328"/>
                </a:lnTo>
                <a:lnTo>
                  <a:pt x="1479" y="328"/>
                </a:lnTo>
                <a:lnTo>
                  <a:pt x="1482" y="328"/>
                </a:lnTo>
                <a:lnTo>
                  <a:pt x="1481" y="328"/>
                </a:lnTo>
                <a:lnTo>
                  <a:pt x="1482" y="328"/>
                </a:lnTo>
                <a:close/>
                <a:moveTo>
                  <a:pt x="1269" y="317"/>
                </a:moveTo>
                <a:lnTo>
                  <a:pt x="1273" y="317"/>
                </a:lnTo>
                <a:lnTo>
                  <a:pt x="1275" y="316"/>
                </a:lnTo>
                <a:lnTo>
                  <a:pt x="1275" y="314"/>
                </a:lnTo>
                <a:lnTo>
                  <a:pt x="1274" y="313"/>
                </a:lnTo>
                <a:lnTo>
                  <a:pt x="1272" y="311"/>
                </a:lnTo>
                <a:lnTo>
                  <a:pt x="1270" y="310"/>
                </a:lnTo>
                <a:lnTo>
                  <a:pt x="1267" y="310"/>
                </a:lnTo>
                <a:lnTo>
                  <a:pt x="1266" y="310"/>
                </a:lnTo>
                <a:lnTo>
                  <a:pt x="1265" y="311"/>
                </a:lnTo>
                <a:lnTo>
                  <a:pt x="1264" y="313"/>
                </a:lnTo>
                <a:lnTo>
                  <a:pt x="1265" y="314"/>
                </a:lnTo>
                <a:lnTo>
                  <a:pt x="1266" y="316"/>
                </a:lnTo>
                <a:lnTo>
                  <a:pt x="1267" y="316"/>
                </a:lnTo>
                <a:lnTo>
                  <a:pt x="1269" y="317"/>
                </a:lnTo>
                <a:lnTo>
                  <a:pt x="1269" y="317"/>
                </a:lnTo>
                <a:lnTo>
                  <a:pt x="1269" y="317"/>
                </a:lnTo>
                <a:close/>
                <a:moveTo>
                  <a:pt x="1645" y="558"/>
                </a:moveTo>
                <a:lnTo>
                  <a:pt x="1643" y="559"/>
                </a:lnTo>
                <a:lnTo>
                  <a:pt x="1641" y="562"/>
                </a:lnTo>
                <a:lnTo>
                  <a:pt x="1641" y="563"/>
                </a:lnTo>
                <a:lnTo>
                  <a:pt x="1644" y="565"/>
                </a:lnTo>
                <a:lnTo>
                  <a:pt x="1652" y="563"/>
                </a:lnTo>
                <a:lnTo>
                  <a:pt x="1659" y="560"/>
                </a:lnTo>
                <a:lnTo>
                  <a:pt x="1655" y="558"/>
                </a:lnTo>
                <a:lnTo>
                  <a:pt x="1652" y="558"/>
                </a:lnTo>
                <a:lnTo>
                  <a:pt x="1648" y="558"/>
                </a:lnTo>
                <a:lnTo>
                  <a:pt x="1645" y="558"/>
                </a:lnTo>
                <a:lnTo>
                  <a:pt x="1646" y="558"/>
                </a:lnTo>
                <a:lnTo>
                  <a:pt x="1645" y="558"/>
                </a:lnTo>
                <a:close/>
                <a:moveTo>
                  <a:pt x="1478" y="433"/>
                </a:moveTo>
                <a:lnTo>
                  <a:pt x="1480" y="435"/>
                </a:lnTo>
                <a:lnTo>
                  <a:pt x="1484" y="438"/>
                </a:lnTo>
                <a:lnTo>
                  <a:pt x="1488" y="439"/>
                </a:lnTo>
                <a:lnTo>
                  <a:pt x="1490" y="439"/>
                </a:lnTo>
                <a:lnTo>
                  <a:pt x="1492" y="439"/>
                </a:lnTo>
                <a:lnTo>
                  <a:pt x="1494" y="438"/>
                </a:lnTo>
                <a:lnTo>
                  <a:pt x="1495" y="435"/>
                </a:lnTo>
                <a:lnTo>
                  <a:pt x="1494" y="434"/>
                </a:lnTo>
                <a:lnTo>
                  <a:pt x="1491" y="433"/>
                </a:lnTo>
                <a:lnTo>
                  <a:pt x="1488" y="433"/>
                </a:lnTo>
                <a:lnTo>
                  <a:pt x="1482" y="433"/>
                </a:lnTo>
                <a:lnTo>
                  <a:pt x="1478" y="433"/>
                </a:lnTo>
                <a:lnTo>
                  <a:pt x="1479" y="433"/>
                </a:lnTo>
                <a:lnTo>
                  <a:pt x="1478" y="433"/>
                </a:lnTo>
                <a:close/>
                <a:moveTo>
                  <a:pt x="1182" y="577"/>
                </a:moveTo>
                <a:lnTo>
                  <a:pt x="1192" y="579"/>
                </a:lnTo>
                <a:lnTo>
                  <a:pt x="1202" y="577"/>
                </a:lnTo>
                <a:lnTo>
                  <a:pt x="1194" y="575"/>
                </a:lnTo>
                <a:lnTo>
                  <a:pt x="1190" y="574"/>
                </a:lnTo>
                <a:lnTo>
                  <a:pt x="1186" y="575"/>
                </a:lnTo>
                <a:lnTo>
                  <a:pt x="1182" y="577"/>
                </a:lnTo>
                <a:close/>
                <a:moveTo>
                  <a:pt x="754" y="235"/>
                </a:moveTo>
                <a:lnTo>
                  <a:pt x="759" y="239"/>
                </a:lnTo>
                <a:lnTo>
                  <a:pt x="764" y="240"/>
                </a:lnTo>
                <a:lnTo>
                  <a:pt x="770" y="241"/>
                </a:lnTo>
                <a:lnTo>
                  <a:pt x="775" y="240"/>
                </a:lnTo>
                <a:lnTo>
                  <a:pt x="771" y="238"/>
                </a:lnTo>
                <a:lnTo>
                  <a:pt x="765" y="235"/>
                </a:lnTo>
                <a:lnTo>
                  <a:pt x="759" y="235"/>
                </a:lnTo>
                <a:lnTo>
                  <a:pt x="754" y="235"/>
                </a:lnTo>
                <a:close/>
                <a:moveTo>
                  <a:pt x="734" y="326"/>
                </a:moveTo>
                <a:lnTo>
                  <a:pt x="738" y="330"/>
                </a:lnTo>
                <a:lnTo>
                  <a:pt x="744" y="333"/>
                </a:lnTo>
                <a:lnTo>
                  <a:pt x="746" y="335"/>
                </a:lnTo>
                <a:lnTo>
                  <a:pt x="748" y="335"/>
                </a:lnTo>
                <a:lnTo>
                  <a:pt x="750" y="334"/>
                </a:lnTo>
                <a:lnTo>
                  <a:pt x="751" y="331"/>
                </a:lnTo>
                <a:lnTo>
                  <a:pt x="751" y="328"/>
                </a:lnTo>
                <a:lnTo>
                  <a:pt x="750" y="327"/>
                </a:lnTo>
                <a:lnTo>
                  <a:pt x="748" y="326"/>
                </a:lnTo>
                <a:lnTo>
                  <a:pt x="745" y="326"/>
                </a:lnTo>
                <a:lnTo>
                  <a:pt x="739" y="326"/>
                </a:lnTo>
                <a:lnTo>
                  <a:pt x="734" y="326"/>
                </a:lnTo>
                <a:lnTo>
                  <a:pt x="739" y="328"/>
                </a:lnTo>
                <a:lnTo>
                  <a:pt x="734" y="326"/>
                </a:lnTo>
                <a:close/>
                <a:moveTo>
                  <a:pt x="1547" y="540"/>
                </a:moveTo>
                <a:lnTo>
                  <a:pt x="1545" y="538"/>
                </a:lnTo>
                <a:lnTo>
                  <a:pt x="1539" y="538"/>
                </a:lnTo>
                <a:lnTo>
                  <a:pt x="1536" y="538"/>
                </a:lnTo>
                <a:lnTo>
                  <a:pt x="1533" y="539"/>
                </a:lnTo>
                <a:lnTo>
                  <a:pt x="1532" y="540"/>
                </a:lnTo>
                <a:lnTo>
                  <a:pt x="1532" y="541"/>
                </a:lnTo>
                <a:lnTo>
                  <a:pt x="1532" y="542"/>
                </a:lnTo>
                <a:lnTo>
                  <a:pt x="1535" y="543"/>
                </a:lnTo>
                <a:lnTo>
                  <a:pt x="1537" y="545"/>
                </a:lnTo>
                <a:lnTo>
                  <a:pt x="1539" y="545"/>
                </a:lnTo>
                <a:lnTo>
                  <a:pt x="1542" y="543"/>
                </a:lnTo>
                <a:lnTo>
                  <a:pt x="1545" y="543"/>
                </a:lnTo>
                <a:lnTo>
                  <a:pt x="1546" y="542"/>
                </a:lnTo>
                <a:lnTo>
                  <a:pt x="1547" y="540"/>
                </a:lnTo>
                <a:lnTo>
                  <a:pt x="1547" y="541"/>
                </a:lnTo>
                <a:lnTo>
                  <a:pt x="1547" y="540"/>
                </a:lnTo>
                <a:close/>
                <a:moveTo>
                  <a:pt x="972" y="383"/>
                </a:moveTo>
                <a:lnTo>
                  <a:pt x="976" y="385"/>
                </a:lnTo>
                <a:lnTo>
                  <a:pt x="980" y="388"/>
                </a:lnTo>
                <a:lnTo>
                  <a:pt x="985" y="388"/>
                </a:lnTo>
                <a:lnTo>
                  <a:pt x="989" y="385"/>
                </a:lnTo>
                <a:lnTo>
                  <a:pt x="985" y="382"/>
                </a:lnTo>
                <a:lnTo>
                  <a:pt x="979" y="380"/>
                </a:lnTo>
                <a:lnTo>
                  <a:pt x="977" y="380"/>
                </a:lnTo>
                <a:lnTo>
                  <a:pt x="975" y="380"/>
                </a:lnTo>
                <a:lnTo>
                  <a:pt x="972" y="381"/>
                </a:lnTo>
                <a:lnTo>
                  <a:pt x="972" y="383"/>
                </a:lnTo>
                <a:lnTo>
                  <a:pt x="973" y="384"/>
                </a:lnTo>
                <a:lnTo>
                  <a:pt x="972" y="383"/>
                </a:lnTo>
                <a:close/>
                <a:moveTo>
                  <a:pt x="1618" y="334"/>
                </a:moveTo>
                <a:lnTo>
                  <a:pt x="1618" y="336"/>
                </a:lnTo>
                <a:lnTo>
                  <a:pt x="1620" y="338"/>
                </a:lnTo>
                <a:lnTo>
                  <a:pt x="1622" y="338"/>
                </a:lnTo>
                <a:lnTo>
                  <a:pt x="1626" y="336"/>
                </a:lnTo>
                <a:lnTo>
                  <a:pt x="1628" y="335"/>
                </a:lnTo>
                <a:lnTo>
                  <a:pt x="1630" y="334"/>
                </a:lnTo>
                <a:lnTo>
                  <a:pt x="1631" y="332"/>
                </a:lnTo>
                <a:lnTo>
                  <a:pt x="1630" y="330"/>
                </a:lnTo>
                <a:lnTo>
                  <a:pt x="1627" y="328"/>
                </a:lnTo>
                <a:lnTo>
                  <a:pt x="1623" y="328"/>
                </a:lnTo>
                <a:lnTo>
                  <a:pt x="1620" y="331"/>
                </a:lnTo>
                <a:lnTo>
                  <a:pt x="1618" y="334"/>
                </a:lnTo>
                <a:lnTo>
                  <a:pt x="1618" y="333"/>
                </a:lnTo>
                <a:lnTo>
                  <a:pt x="1618" y="334"/>
                </a:lnTo>
                <a:close/>
                <a:moveTo>
                  <a:pt x="1634" y="550"/>
                </a:moveTo>
                <a:lnTo>
                  <a:pt x="1624" y="551"/>
                </a:lnTo>
                <a:lnTo>
                  <a:pt x="1616" y="554"/>
                </a:lnTo>
                <a:lnTo>
                  <a:pt x="1622" y="556"/>
                </a:lnTo>
                <a:lnTo>
                  <a:pt x="1630" y="555"/>
                </a:lnTo>
                <a:lnTo>
                  <a:pt x="1632" y="556"/>
                </a:lnTo>
                <a:lnTo>
                  <a:pt x="1635" y="556"/>
                </a:lnTo>
                <a:lnTo>
                  <a:pt x="1638" y="555"/>
                </a:lnTo>
                <a:lnTo>
                  <a:pt x="1639" y="554"/>
                </a:lnTo>
                <a:lnTo>
                  <a:pt x="1639" y="551"/>
                </a:lnTo>
                <a:lnTo>
                  <a:pt x="1638" y="550"/>
                </a:lnTo>
                <a:lnTo>
                  <a:pt x="1636" y="550"/>
                </a:lnTo>
                <a:lnTo>
                  <a:pt x="1634" y="550"/>
                </a:lnTo>
                <a:lnTo>
                  <a:pt x="1632" y="550"/>
                </a:lnTo>
                <a:lnTo>
                  <a:pt x="1634" y="550"/>
                </a:lnTo>
                <a:close/>
                <a:moveTo>
                  <a:pt x="1983" y="549"/>
                </a:moveTo>
                <a:lnTo>
                  <a:pt x="1977" y="550"/>
                </a:lnTo>
                <a:lnTo>
                  <a:pt x="1974" y="555"/>
                </a:lnTo>
                <a:lnTo>
                  <a:pt x="1977" y="556"/>
                </a:lnTo>
                <a:lnTo>
                  <a:pt x="1982" y="557"/>
                </a:lnTo>
                <a:lnTo>
                  <a:pt x="1986" y="557"/>
                </a:lnTo>
                <a:lnTo>
                  <a:pt x="1990" y="555"/>
                </a:lnTo>
                <a:lnTo>
                  <a:pt x="1992" y="552"/>
                </a:lnTo>
                <a:lnTo>
                  <a:pt x="1992" y="551"/>
                </a:lnTo>
                <a:lnTo>
                  <a:pt x="1991" y="550"/>
                </a:lnTo>
                <a:lnTo>
                  <a:pt x="1990" y="550"/>
                </a:lnTo>
                <a:lnTo>
                  <a:pt x="1986" y="549"/>
                </a:lnTo>
                <a:lnTo>
                  <a:pt x="1983" y="549"/>
                </a:lnTo>
                <a:lnTo>
                  <a:pt x="1983" y="549"/>
                </a:lnTo>
                <a:lnTo>
                  <a:pt x="1983" y="549"/>
                </a:lnTo>
                <a:close/>
                <a:moveTo>
                  <a:pt x="822" y="1000"/>
                </a:moveTo>
                <a:lnTo>
                  <a:pt x="819" y="1000"/>
                </a:lnTo>
                <a:lnTo>
                  <a:pt x="816" y="1002"/>
                </a:lnTo>
                <a:lnTo>
                  <a:pt x="816" y="1003"/>
                </a:lnTo>
                <a:lnTo>
                  <a:pt x="817" y="1004"/>
                </a:lnTo>
                <a:lnTo>
                  <a:pt x="819" y="1005"/>
                </a:lnTo>
                <a:lnTo>
                  <a:pt x="820" y="1006"/>
                </a:lnTo>
                <a:lnTo>
                  <a:pt x="830" y="1006"/>
                </a:lnTo>
                <a:lnTo>
                  <a:pt x="839" y="1004"/>
                </a:lnTo>
                <a:lnTo>
                  <a:pt x="830" y="1002"/>
                </a:lnTo>
                <a:lnTo>
                  <a:pt x="822" y="1000"/>
                </a:lnTo>
                <a:lnTo>
                  <a:pt x="822" y="1000"/>
                </a:lnTo>
                <a:lnTo>
                  <a:pt x="822" y="1000"/>
                </a:lnTo>
                <a:close/>
                <a:moveTo>
                  <a:pt x="1195" y="313"/>
                </a:moveTo>
                <a:lnTo>
                  <a:pt x="1196" y="315"/>
                </a:lnTo>
                <a:lnTo>
                  <a:pt x="1198" y="316"/>
                </a:lnTo>
                <a:lnTo>
                  <a:pt x="1199" y="316"/>
                </a:lnTo>
                <a:lnTo>
                  <a:pt x="1201" y="317"/>
                </a:lnTo>
                <a:lnTo>
                  <a:pt x="1206" y="316"/>
                </a:lnTo>
                <a:lnTo>
                  <a:pt x="1208" y="314"/>
                </a:lnTo>
                <a:lnTo>
                  <a:pt x="1208" y="313"/>
                </a:lnTo>
                <a:lnTo>
                  <a:pt x="1207" y="310"/>
                </a:lnTo>
                <a:lnTo>
                  <a:pt x="1204" y="309"/>
                </a:lnTo>
                <a:lnTo>
                  <a:pt x="1202" y="309"/>
                </a:lnTo>
                <a:lnTo>
                  <a:pt x="1200" y="309"/>
                </a:lnTo>
                <a:lnTo>
                  <a:pt x="1198" y="309"/>
                </a:lnTo>
                <a:lnTo>
                  <a:pt x="1196" y="310"/>
                </a:lnTo>
                <a:lnTo>
                  <a:pt x="1195" y="313"/>
                </a:lnTo>
                <a:lnTo>
                  <a:pt x="1195" y="313"/>
                </a:lnTo>
                <a:lnTo>
                  <a:pt x="1195" y="313"/>
                </a:lnTo>
                <a:close/>
                <a:moveTo>
                  <a:pt x="2074" y="493"/>
                </a:moveTo>
                <a:lnTo>
                  <a:pt x="2077" y="493"/>
                </a:lnTo>
                <a:lnTo>
                  <a:pt x="2082" y="493"/>
                </a:lnTo>
                <a:lnTo>
                  <a:pt x="2085" y="491"/>
                </a:lnTo>
                <a:lnTo>
                  <a:pt x="2089" y="490"/>
                </a:lnTo>
                <a:lnTo>
                  <a:pt x="2091" y="489"/>
                </a:lnTo>
                <a:lnTo>
                  <a:pt x="2092" y="488"/>
                </a:lnTo>
                <a:lnTo>
                  <a:pt x="2091" y="487"/>
                </a:lnTo>
                <a:lnTo>
                  <a:pt x="2091" y="485"/>
                </a:lnTo>
                <a:lnTo>
                  <a:pt x="2088" y="484"/>
                </a:lnTo>
                <a:lnTo>
                  <a:pt x="2083" y="483"/>
                </a:lnTo>
                <a:lnTo>
                  <a:pt x="2084" y="481"/>
                </a:lnTo>
                <a:lnTo>
                  <a:pt x="2084" y="477"/>
                </a:lnTo>
                <a:lnTo>
                  <a:pt x="2085" y="476"/>
                </a:lnTo>
                <a:lnTo>
                  <a:pt x="2088" y="474"/>
                </a:lnTo>
                <a:lnTo>
                  <a:pt x="2096" y="471"/>
                </a:lnTo>
                <a:lnTo>
                  <a:pt x="2104" y="468"/>
                </a:lnTo>
                <a:lnTo>
                  <a:pt x="2112" y="466"/>
                </a:lnTo>
                <a:lnTo>
                  <a:pt x="2120" y="465"/>
                </a:lnTo>
                <a:lnTo>
                  <a:pt x="2127" y="462"/>
                </a:lnTo>
                <a:lnTo>
                  <a:pt x="2137" y="458"/>
                </a:lnTo>
                <a:lnTo>
                  <a:pt x="2143" y="456"/>
                </a:lnTo>
                <a:lnTo>
                  <a:pt x="2149" y="454"/>
                </a:lnTo>
                <a:lnTo>
                  <a:pt x="2149" y="451"/>
                </a:lnTo>
                <a:lnTo>
                  <a:pt x="2149" y="450"/>
                </a:lnTo>
                <a:lnTo>
                  <a:pt x="2148" y="449"/>
                </a:lnTo>
                <a:lnTo>
                  <a:pt x="2147" y="449"/>
                </a:lnTo>
                <a:lnTo>
                  <a:pt x="2143" y="449"/>
                </a:lnTo>
                <a:lnTo>
                  <a:pt x="2141" y="450"/>
                </a:lnTo>
                <a:lnTo>
                  <a:pt x="2131" y="454"/>
                </a:lnTo>
                <a:lnTo>
                  <a:pt x="2121" y="457"/>
                </a:lnTo>
                <a:lnTo>
                  <a:pt x="2110" y="460"/>
                </a:lnTo>
                <a:lnTo>
                  <a:pt x="2100" y="465"/>
                </a:lnTo>
                <a:lnTo>
                  <a:pt x="2091" y="468"/>
                </a:lnTo>
                <a:lnTo>
                  <a:pt x="2082" y="472"/>
                </a:lnTo>
                <a:lnTo>
                  <a:pt x="2073" y="475"/>
                </a:lnTo>
                <a:lnTo>
                  <a:pt x="2063" y="479"/>
                </a:lnTo>
                <a:lnTo>
                  <a:pt x="2047" y="487"/>
                </a:lnTo>
                <a:lnTo>
                  <a:pt x="2030" y="491"/>
                </a:lnTo>
                <a:lnTo>
                  <a:pt x="2020" y="493"/>
                </a:lnTo>
                <a:lnTo>
                  <a:pt x="2013" y="497"/>
                </a:lnTo>
                <a:lnTo>
                  <a:pt x="2006" y="499"/>
                </a:lnTo>
                <a:lnTo>
                  <a:pt x="1999" y="501"/>
                </a:lnTo>
                <a:lnTo>
                  <a:pt x="1998" y="504"/>
                </a:lnTo>
                <a:lnTo>
                  <a:pt x="1997" y="506"/>
                </a:lnTo>
                <a:lnTo>
                  <a:pt x="1997" y="507"/>
                </a:lnTo>
                <a:lnTo>
                  <a:pt x="1999" y="509"/>
                </a:lnTo>
                <a:lnTo>
                  <a:pt x="2003" y="509"/>
                </a:lnTo>
                <a:lnTo>
                  <a:pt x="2008" y="508"/>
                </a:lnTo>
                <a:lnTo>
                  <a:pt x="2013" y="506"/>
                </a:lnTo>
                <a:lnTo>
                  <a:pt x="2016" y="502"/>
                </a:lnTo>
                <a:lnTo>
                  <a:pt x="2018" y="500"/>
                </a:lnTo>
                <a:lnTo>
                  <a:pt x="2022" y="499"/>
                </a:lnTo>
                <a:lnTo>
                  <a:pt x="2025" y="498"/>
                </a:lnTo>
                <a:lnTo>
                  <a:pt x="2030" y="499"/>
                </a:lnTo>
                <a:lnTo>
                  <a:pt x="2035" y="499"/>
                </a:lnTo>
                <a:lnTo>
                  <a:pt x="2041" y="499"/>
                </a:lnTo>
                <a:lnTo>
                  <a:pt x="2044" y="497"/>
                </a:lnTo>
                <a:lnTo>
                  <a:pt x="2048" y="493"/>
                </a:lnTo>
                <a:lnTo>
                  <a:pt x="2056" y="489"/>
                </a:lnTo>
                <a:lnTo>
                  <a:pt x="2065" y="485"/>
                </a:lnTo>
                <a:lnTo>
                  <a:pt x="2074" y="484"/>
                </a:lnTo>
                <a:lnTo>
                  <a:pt x="2083" y="483"/>
                </a:lnTo>
                <a:lnTo>
                  <a:pt x="2083" y="485"/>
                </a:lnTo>
                <a:lnTo>
                  <a:pt x="2083" y="488"/>
                </a:lnTo>
                <a:lnTo>
                  <a:pt x="2082" y="489"/>
                </a:lnTo>
                <a:lnTo>
                  <a:pt x="2080" y="489"/>
                </a:lnTo>
                <a:lnTo>
                  <a:pt x="2076" y="491"/>
                </a:lnTo>
                <a:lnTo>
                  <a:pt x="2074" y="493"/>
                </a:lnTo>
                <a:lnTo>
                  <a:pt x="2077" y="492"/>
                </a:lnTo>
                <a:lnTo>
                  <a:pt x="2074" y="493"/>
                </a:lnTo>
                <a:close/>
                <a:moveTo>
                  <a:pt x="1326" y="314"/>
                </a:moveTo>
                <a:lnTo>
                  <a:pt x="1331" y="315"/>
                </a:lnTo>
                <a:lnTo>
                  <a:pt x="1338" y="315"/>
                </a:lnTo>
                <a:lnTo>
                  <a:pt x="1340" y="315"/>
                </a:lnTo>
                <a:lnTo>
                  <a:pt x="1342" y="314"/>
                </a:lnTo>
                <a:lnTo>
                  <a:pt x="1343" y="311"/>
                </a:lnTo>
                <a:lnTo>
                  <a:pt x="1342" y="310"/>
                </a:lnTo>
                <a:lnTo>
                  <a:pt x="1341" y="308"/>
                </a:lnTo>
                <a:lnTo>
                  <a:pt x="1339" y="308"/>
                </a:lnTo>
                <a:lnTo>
                  <a:pt x="1336" y="308"/>
                </a:lnTo>
                <a:lnTo>
                  <a:pt x="1334" y="308"/>
                </a:lnTo>
                <a:lnTo>
                  <a:pt x="1330" y="311"/>
                </a:lnTo>
                <a:lnTo>
                  <a:pt x="1326" y="314"/>
                </a:lnTo>
                <a:lnTo>
                  <a:pt x="1331" y="313"/>
                </a:lnTo>
                <a:lnTo>
                  <a:pt x="1326" y="314"/>
                </a:lnTo>
                <a:close/>
                <a:moveTo>
                  <a:pt x="2115" y="720"/>
                </a:moveTo>
                <a:lnTo>
                  <a:pt x="2123" y="720"/>
                </a:lnTo>
                <a:lnTo>
                  <a:pt x="2130" y="718"/>
                </a:lnTo>
                <a:lnTo>
                  <a:pt x="2135" y="716"/>
                </a:lnTo>
                <a:lnTo>
                  <a:pt x="2141" y="714"/>
                </a:lnTo>
                <a:lnTo>
                  <a:pt x="2138" y="713"/>
                </a:lnTo>
                <a:lnTo>
                  <a:pt x="2134" y="713"/>
                </a:lnTo>
                <a:lnTo>
                  <a:pt x="2132" y="713"/>
                </a:lnTo>
                <a:lnTo>
                  <a:pt x="2129" y="714"/>
                </a:lnTo>
                <a:lnTo>
                  <a:pt x="2122" y="716"/>
                </a:lnTo>
                <a:lnTo>
                  <a:pt x="2115" y="720"/>
                </a:lnTo>
                <a:close/>
                <a:moveTo>
                  <a:pt x="2096" y="285"/>
                </a:moveTo>
                <a:lnTo>
                  <a:pt x="2106" y="283"/>
                </a:lnTo>
                <a:lnTo>
                  <a:pt x="2116" y="281"/>
                </a:lnTo>
                <a:lnTo>
                  <a:pt x="2113" y="280"/>
                </a:lnTo>
                <a:lnTo>
                  <a:pt x="2110" y="278"/>
                </a:lnTo>
                <a:lnTo>
                  <a:pt x="2107" y="277"/>
                </a:lnTo>
                <a:lnTo>
                  <a:pt x="2105" y="277"/>
                </a:lnTo>
                <a:lnTo>
                  <a:pt x="2102" y="278"/>
                </a:lnTo>
                <a:lnTo>
                  <a:pt x="2100" y="280"/>
                </a:lnTo>
                <a:lnTo>
                  <a:pt x="2098" y="283"/>
                </a:lnTo>
                <a:lnTo>
                  <a:pt x="2096" y="285"/>
                </a:lnTo>
                <a:close/>
                <a:moveTo>
                  <a:pt x="1717" y="541"/>
                </a:moveTo>
                <a:lnTo>
                  <a:pt x="1715" y="539"/>
                </a:lnTo>
                <a:lnTo>
                  <a:pt x="1713" y="538"/>
                </a:lnTo>
                <a:lnTo>
                  <a:pt x="1710" y="538"/>
                </a:lnTo>
                <a:lnTo>
                  <a:pt x="1706" y="538"/>
                </a:lnTo>
                <a:lnTo>
                  <a:pt x="1703" y="539"/>
                </a:lnTo>
                <a:lnTo>
                  <a:pt x="1700" y="540"/>
                </a:lnTo>
                <a:lnTo>
                  <a:pt x="1698" y="542"/>
                </a:lnTo>
                <a:lnTo>
                  <a:pt x="1698" y="545"/>
                </a:lnTo>
                <a:lnTo>
                  <a:pt x="1700" y="546"/>
                </a:lnTo>
                <a:lnTo>
                  <a:pt x="1702" y="546"/>
                </a:lnTo>
                <a:lnTo>
                  <a:pt x="1704" y="547"/>
                </a:lnTo>
                <a:lnTo>
                  <a:pt x="1708" y="546"/>
                </a:lnTo>
                <a:lnTo>
                  <a:pt x="1711" y="546"/>
                </a:lnTo>
                <a:lnTo>
                  <a:pt x="1713" y="545"/>
                </a:lnTo>
                <a:lnTo>
                  <a:pt x="1715" y="542"/>
                </a:lnTo>
                <a:lnTo>
                  <a:pt x="1717" y="541"/>
                </a:lnTo>
                <a:lnTo>
                  <a:pt x="1717" y="541"/>
                </a:lnTo>
                <a:lnTo>
                  <a:pt x="1717" y="541"/>
                </a:lnTo>
                <a:close/>
                <a:moveTo>
                  <a:pt x="2025" y="392"/>
                </a:moveTo>
                <a:lnTo>
                  <a:pt x="2034" y="392"/>
                </a:lnTo>
                <a:lnTo>
                  <a:pt x="2043" y="393"/>
                </a:lnTo>
                <a:lnTo>
                  <a:pt x="2046" y="394"/>
                </a:lnTo>
                <a:lnTo>
                  <a:pt x="2047" y="397"/>
                </a:lnTo>
                <a:lnTo>
                  <a:pt x="2050" y="398"/>
                </a:lnTo>
                <a:lnTo>
                  <a:pt x="2053" y="398"/>
                </a:lnTo>
                <a:lnTo>
                  <a:pt x="2056" y="397"/>
                </a:lnTo>
                <a:lnTo>
                  <a:pt x="2058" y="396"/>
                </a:lnTo>
                <a:lnTo>
                  <a:pt x="2059" y="393"/>
                </a:lnTo>
                <a:lnTo>
                  <a:pt x="2059" y="390"/>
                </a:lnTo>
                <a:lnTo>
                  <a:pt x="2061" y="384"/>
                </a:lnTo>
                <a:lnTo>
                  <a:pt x="2065" y="380"/>
                </a:lnTo>
                <a:lnTo>
                  <a:pt x="2059" y="381"/>
                </a:lnTo>
                <a:lnTo>
                  <a:pt x="2053" y="382"/>
                </a:lnTo>
                <a:lnTo>
                  <a:pt x="2049" y="384"/>
                </a:lnTo>
                <a:lnTo>
                  <a:pt x="2044" y="386"/>
                </a:lnTo>
                <a:lnTo>
                  <a:pt x="2039" y="388"/>
                </a:lnTo>
                <a:lnTo>
                  <a:pt x="2034" y="388"/>
                </a:lnTo>
                <a:lnTo>
                  <a:pt x="2030" y="389"/>
                </a:lnTo>
                <a:lnTo>
                  <a:pt x="2025" y="392"/>
                </a:lnTo>
                <a:lnTo>
                  <a:pt x="2031" y="390"/>
                </a:lnTo>
                <a:lnTo>
                  <a:pt x="2025" y="392"/>
                </a:lnTo>
                <a:close/>
                <a:moveTo>
                  <a:pt x="2124" y="891"/>
                </a:moveTo>
                <a:lnTo>
                  <a:pt x="2132" y="888"/>
                </a:lnTo>
                <a:lnTo>
                  <a:pt x="2141" y="883"/>
                </a:lnTo>
                <a:lnTo>
                  <a:pt x="2135" y="883"/>
                </a:lnTo>
                <a:lnTo>
                  <a:pt x="2130" y="884"/>
                </a:lnTo>
                <a:lnTo>
                  <a:pt x="2126" y="887"/>
                </a:lnTo>
                <a:lnTo>
                  <a:pt x="2124" y="891"/>
                </a:lnTo>
                <a:close/>
                <a:moveTo>
                  <a:pt x="1473" y="350"/>
                </a:moveTo>
                <a:lnTo>
                  <a:pt x="1474" y="352"/>
                </a:lnTo>
                <a:lnTo>
                  <a:pt x="1476" y="352"/>
                </a:lnTo>
                <a:lnTo>
                  <a:pt x="1480" y="352"/>
                </a:lnTo>
                <a:lnTo>
                  <a:pt x="1484" y="352"/>
                </a:lnTo>
                <a:lnTo>
                  <a:pt x="1492" y="350"/>
                </a:lnTo>
                <a:lnTo>
                  <a:pt x="1497" y="348"/>
                </a:lnTo>
                <a:lnTo>
                  <a:pt x="1491" y="347"/>
                </a:lnTo>
                <a:lnTo>
                  <a:pt x="1483" y="346"/>
                </a:lnTo>
                <a:lnTo>
                  <a:pt x="1480" y="346"/>
                </a:lnTo>
                <a:lnTo>
                  <a:pt x="1476" y="347"/>
                </a:lnTo>
                <a:lnTo>
                  <a:pt x="1474" y="348"/>
                </a:lnTo>
                <a:lnTo>
                  <a:pt x="1473" y="350"/>
                </a:lnTo>
                <a:lnTo>
                  <a:pt x="1473" y="350"/>
                </a:lnTo>
                <a:lnTo>
                  <a:pt x="1473" y="350"/>
                </a:lnTo>
                <a:close/>
                <a:moveTo>
                  <a:pt x="887" y="1004"/>
                </a:moveTo>
                <a:lnTo>
                  <a:pt x="898" y="1007"/>
                </a:lnTo>
                <a:lnTo>
                  <a:pt x="904" y="1008"/>
                </a:lnTo>
                <a:lnTo>
                  <a:pt x="909" y="1008"/>
                </a:lnTo>
                <a:lnTo>
                  <a:pt x="911" y="1006"/>
                </a:lnTo>
                <a:lnTo>
                  <a:pt x="905" y="1004"/>
                </a:lnTo>
                <a:lnTo>
                  <a:pt x="899" y="1003"/>
                </a:lnTo>
                <a:lnTo>
                  <a:pt x="893" y="1003"/>
                </a:lnTo>
                <a:lnTo>
                  <a:pt x="887" y="1004"/>
                </a:lnTo>
                <a:close/>
                <a:moveTo>
                  <a:pt x="2116" y="372"/>
                </a:moveTo>
                <a:lnTo>
                  <a:pt x="2123" y="371"/>
                </a:lnTo>
                <a:lnTo>
                  <a:pt x="2129" y="368"/>
                </a:lnTo>
                <a:lnTo>
                  <a:pt x="2134" y="367"/>
                </a:lnTo>
                <a:lnTo>
                  <a:pt x="2140" y="364"/>
                </a:lnTo>
                <a:lnTo>
                  <a:pt x="2134" y="364"/>
                </a:lnTo>
                <a:lnTo>
                  <a:pt x="2127" y="365"/>
                </a:lnTo>
                <a:lnTo>
                  <a:pt x="2125" y="366"/>
                </a:lnTo>
                <a:lnTo>
                  <a:pt x="2122" y="367"/>
                </a:lnTo>
                <a:lnTo>
                  <a:pt x="2118" y="369"/>
                </a:lnTo>
                <a:lnTo>
                  <a:pt x="2116" y="372"/>
                </a:lnTo>
                <a:close/>
                <a:moveTo>
                  <a:pt x="2039" y="210"/>
                </a:moveTo>
                <a:lnTo>
                  <a:pt x="2041" y="209"/>
                </a:lnTo>
                <a:lnTo>
                  <a:pt x="2042" y="208"/>
                </a:lnTo>
                <a:lnTo>
                  <a:pt x="2042" y="207"/>
                </a:lnTo>
                <a:lnTo>
                  <a:pt x="2042" y="205"/>
                </a:lnTo>
                <a:lnTo>
                  <a:pt x="2040" y="203"/>
                </a:lnTo>
                <a:lnTo>
                  <a:pt x="2036" y="205"/>
                </a:lnTo>
                <a:lnTo>
                  <a:pt x="2032" y="206"/>
                </a:lnTo>
                <a:lnTo>
                  <a:pt x="2028" y="207"/>
                </a:lnTo>
                <a:lnTo>
                  <a:pt x="2025" y="209"/>
                </a:lnTo>
                <a:lnTo>
                  <a:pt x="2022" y="211"/>
                </a:lnTo>
                <a:lnTo>
                  <a:pt x="2026" y="213"/>
                </a:lnTo>
                <a:lnTo>
                  <a:pt x="2031" y="213"/>
                </a:lnTo>
                <a:lnTo>
                  <a:pt x="2035" y="213"/>
                </a:lnTo>
                <a:lnTo>
                  <a:pt x="2039" y="210"/>
                </a:lnTo>
                <a:lnTo>
                  <a:pt x="2038" y="211"/>
                </a:lnTo>
                <a:lnTo>
                  <a:pt x="2039" y="210"/>
                </a:lnTo>
                <a:close/>
                <a:moveTo>
                  <a:pt x="1550" y="582"/>
                </a:moveTo>
                <a:lnTo>
                  <a:pt x="1539" y="582"/>
                </a:lnTo>
                <a:lnTo>
                  <a:pt x="1527" y="582"/>
                </a:lnTo>
                <a:lnTo>
                  <a:pt x="1514" y="582"/>
                </a:lnTo>
                <a:lnTo>
                  <a:pt x="1502" y="582"/>
                </a:lnTo>
                <a:lnTo>
                  <a:pt x="1502" y="582"/>
                </a:lnTo>
                <a:lnTo>
                  <a:pt x="1502" y="582"/>
                </a:lnTo>
                <a:lnTo>
                  <a:pt x="1502" y="582"/>
                </a:lnTo>
                <a:lnTo>
                  <a:pt x="1502" y="582"/>
                </a:lnTo>
                <a:lnTo>
                  <a:pt x="1502" y="582"/>
                </a:lnTo>
                <a:lnTo>
                  <a:pt x="1508" y="584"/>
                </a:lnTo>
                <a:lnTo>
                  <a:pt x="1514" y="584"/>
                </a:lnTo>
                <a:lnTo>
                  <a:pt x="1520" y="585"/>
                </a:lnTo>
                <a:lnTo>
                  <a:pt x="1527" y="584"/>
                </a:lnTo>
                <a:lnTo>
                  <a:pt x="1539" y="583"/>
                </a:lnTo>
                <a:lnTo>
                  <a:pt x="1550" y="582"/>
                </a:lnTo>
                <a:close/>
                <a:moveTo>
                  <a:pt x="1158" y="290"/>
                </a:moveTo>
                <a:lnTo>
                  <a:pt x="1154" y="290"/>
                </a:lnTo>
                <a:lnTo>
                  <a:pt x="1152" y="292"/>
                </a:lnTo>
                <a:lnTo>
                  <a:pt x="1151" y="294"/>
                </a:lnTo>
                <a:lnTo>
                  <a:pt x="1152" y="298"/>
                </a:lnTo>
                <a:lnTo>
                  <a:pt x="1156" y="299"/>
                </a:lnTo>
                <a:lnTo>
                  <a:pt x="1159" y="299"/>
                </a:lnTo>
                <a:lnTo>
                  <a:pt x="1162" y="299"/>
                </a:lnTo>
                <a:lnTo>
                  <a:pt x="1163" y="297"/>
                </a:lnTo>
                <a:lnTo>
                  <a:pt x="1165" y="296"/>
                </a:lnTo>
                <a:lnTo>
                  <a:pt x="1165" y="294"/>
                </a:lnTo>
                <a:lnTo>
                  <a:pt x="1163" y="292"/>
                </a:lnTo>
                <a:lnTo>
                  <a:pt x="1162" y="291"/>
                </a:lnTo>
                <a:lnTo>
                  <a:pt x="1160" y="290"/>
                </a:lnTo>
                <a:lnTo>
                  <a:pt x="1158" y="290"/>
                </a:lnTo>
                <a:lnTo>
                  <a:pt x="1157" y="290"/>
                </a:lnTo>
                <a:lnTo>
                  <a:pt x="1158" y="290"/>
                </a:lnTo>
                <a:close/>
                <a:moveTo>
                  <a:pt x="1953" y="520"/>
                </a:moveTo>
                <a:lnTo>
                  <a:pt x="1948" y="521"/>
                </a:lnTo>
                <a:lnTo>
                  <a:pt x="1943" y="521"/>
                </a:lnTo>
                <a:lnTo>
                  <a:pt x="1937" y="523"/>
                </a:lnTo>
                <a:lnTo>
                  <a:pt x="1934" y="525"/>
                </a:lnTo>
                <a:lnTo>
                  <a:pt x="1943" y="526"/>
                </a:lnTo>
                <a:lnTo>
                  <a:pt x="1953" y="525"/>
                </a:lnTo>
                <a:lnTo>
                  <a:pt x="1956" y="524"/>
                </a:lnTo>
                <a:lnTo>
                  <a:pt x="1956" y="522"/>
                </a:lnTo>
                <a:lnTo>
                  <a:pt x="1956" y="521"/>
                </a:lnTo>
                <a:lnTo>
                  <a:pt x="1956" y="520"/>
                </a:lnTo>
                <a:lnTo>
                  <a:pt x="1954" y="518"/>
                </a:lnTo>
                <a:lnTo>
                  <a:pt x="1953" y="520"/>
                </a:lnTo>
                <a:lnTo>
                  <a:pt x="1951" y="520"/>
                </a:lnTo>
                <a:lnTo>
                  <a:pt x="1953" y="520"/>
                </a:lnTo>
                <a:close/>
                <a:moveTo>
                  <a:pt x="1686" y="549"/>
                </a:moveTo>
                <a:lnTo>
                  <a:pt x="1688" y="548"/>
                </a:lnTo>
                <a:lnTo>
                  <a:pt x="1687" y="547"/>
                </a:lnTo>
                <a:lnTo>
                  <a:pt x="1687" y="545"/>
                </a:lnTo>
                <a:lnTo>
                  <a:pt x="1686" y="543"/>
                </a:lnTo>
                <a:lnTo>
                  <a:pt x="1681" y="543"/>
                </a:lnTo>
                <a:lnTo>
                  <a:pt x="1676" y="546"/>
                </a:lnTo>
                <a:lnTo>
                  <a:pt x="1664" y="548"/>
                </a:lnTo>
                <a:lnTo>
                  <a:pt x="1653" y="551"/>
                </a:lnTo>
                <a:lnTo>
                  <a:pt x="1657" y="552"/>
                </a:lnTo>
                <a:lnTo>
                  <a:pt x="1661" y="552"/>
                </a:lnTo>
                <a:lnTo>
                  <a:pt x="1665" y="552"/>
                </a:lnTo>
                <a:lnTo>
                  <a:pt x="1670" y="552"/>
                </a:lnTo>
                <a:lnTo>
                  <a:pt x="1678" y="550"/>
                </a:lnTo>
                <a:lnTo>
                  <a:pt x="1686" y="549"/>
                </a:lnTo>
                <a:lnTo>
                  <a:pt x="1682" y="549"/>
                </a:lnTo>
                <a:lnTo>
                  <a:pt x="1686" y="549"/>
                </a:lnTo>
                <a:close/>
                <a:moveTo>
                  <a:pt x="1407" y="497"/>
                </a:moveTo>
                <a:lnTo>
                  <a:pt x="1409" y="496"/>
                </a:lnTo>
                <a:lnTo>
                  <a:pt x="1412" y="496"/>
                </a:lnTo>
                <a:lnTo>
                  <a:pt x="1414" y="496"/>
                </a:lnTo>
                <a:lnTo>
                  <a:pt x="1415" y="496"/>
                </a:lnTo>
                <a:lnTo>
                  <a:pt x="1415" y="494"/>
                </a:lnTo>
                <a:lnTo>
                  <a:pt x="1415" y="493"/>
                </a:lnTo>
                <a:lnTo>
                  <a:pt x="1414" y="491"/>
                </a:lnTo>
                <a:lnTo>
                  <a:pt x="1412" y="490"/>
                </a:lnTo>
                <a:lnTo>
                  <a:pt x="1408" y="490"/>
                </a:lnTo>
                <a:lnTo>
                  <a:pt x="1406" y="490"/>
                </a:lnTo>
                <a:lnTo>
                  <a:pt x="1404" y="490"/>
                </a:lnTo>
                <a:lnTo>
                  <a:pt x="1400" y="490"/>
                </a:lnTo>
                <a:lnTo>
                  <a:pt x="1398" y="491"/>
                </a:lnTo>
                <a:lnTo>
                  <a:pt x="1397" y="493"/>
                </a:lnTo>
                <a:lnTo>
                  <a:pt x="1397" y="494"/>
                </a:lnTo>
                <a:lnTo>
                  <a:pt x="1398" y="496"/>
                </a:lnTo>
                <a:lnTo>
                  <a:pt x="1399" y="496"/>
                </a:lnTo>
                <a:lnTo>
                  <a:pt x="1400" y="496"/>
                </a:lnTo>
                <a:lnTo>
                  <a:pt x="1404" y="496"/>
                </a:lnTo>
                <a:lnTo>
                  <a:pt x="1407" y="497"/>
                </a:lnTo>
                <a:lnTo>
                  <a:pt x="1407" y="494"/>
                </a:lnTo>
                <a:lnTo>
                  <a:pt x="1407" y="497"/>
                </a:lnTo>
                <a:close/>
                <a:moveTo>
                  <a:pt x="1918" y="849"/>
                </a:moveTo>
                <a:lnTo>
                  <a:pt x="1910" y="850"/>
                </a:lnTo>
                <a:lnTo>
                  <a:pt x="1903" y="852"/>
                </a:lnTo>
                <a:lnTo>
                  <a:pt x="1896" y="853"/>
                </a:lnTo>
                <a:lnTo>
                  <a:pt x="1890" y="857"/>
                </a:lnTo>
                <a:lnTo>
                  <a:pt x="1898" y="857"/>
                </a:lnTo>
                <a:lnTo>
                  <a:pt x="1904" y="856"/>
                </a:lnTo>
                <a:lnTo>
                  <a:pt x="1911" y="854"/>
                </a:lnTo>
                <a:lnTo>
                  <a:pt x="1918" y="849"/>
                </a:lnTo>
                <a:close/>
                <a:moveTo>
                  <a:pt x="2063" y="897"/>
                </a:moveTo>
                <a:lnTo>
                  <a:pt x="2073" y="891"/>
                </a:lnTo>
                <a:lnTo>
                  <a:pt x="2083" y="886"/>
                </a:lnTo>
                <a:lnTo>
                  <a:pt x="2067" y="888"/>
                </a:lnTo>
                <a:lnTo>
                  <a:pt x="2052" y="891"/>
                </a:lnTo>
                <a:lnTo>
                  <a:pt x="2039" y="895"/>
                </a:lnTo>
                <a:lnTo>
                  <a:pt x="2024" y="900"/>
                </a:lnTo>
                <a:lnTo>
                  <a:pt x="2031" y="900"/>
                </a:lnTo>
                <a:lnTo>
                  <a:pt x="2038" y="899"/>
                </a:lnTo>
                <a:lnTo>
                  <a:pt x="2041" y="899"/>
                </a:lnTo>
                <a:lnTo>
                  <a:pt x="2043" y="900"/>
                </a:lnTo>
                <a:lnTo>
                  <a:pt x="2047" y="903"/>
                </a:lnTo>
                <a:lnTo>
                  <a:pt x="2049" y="905"/>
                </a:lnTo>
                <a:lnTo>
                  <a:pt x="2040" y="909"/>
                </a:lnTo>
                <a:lnTo>
                  <a:pt x="2030" y="914"/>
                </a:lnTo>
                <a:lnTo>
                  <a:pt x="2020" y="913"/>
                </a:lnTo>
                <a:lnTo>
                  <a:pt x="2011" y="911"/>
                </a:lnTo>
                <a:lnTo>
                  <a:pt x="2000" y="908"/>
                </a:lnTo>
                <a:lnTo>
                  <a:pt x="1987" y="908"/>
                </a:lnTo>
                <a:lnTo>
                  <a:pt x="1976" y="909"/>
                </a:lnTo>
                <a:lnTo>
                  <a:pt x="1964" y="911"/>
                </a:lnTo>
                <a:lnTo>
                  <a:pt x="1960" y="911"/>
                </a:lnTo>
                <a:lnTo>
                  <a:pt x="1954" y="911"/>
                </a:lnTo>
                <a:lnTo>
                  <a:pt x="1952" y="912"/>
                </a:lnTo>
                <a:lnTo>
                  <a:pt x="1950" y="913"/>
                </a:lnTo>
                <a:lnTo>
                  <a:pt x="1949" y="915"/>
                </a:lnTo>
                <a:lnTo>
                  <a:pt x="1950" y="917"/>
                </a:lnTo>
                <a:lnTo>
                  <a:pt x="1954" y="919"/>
                </a:lnTo>
                <a:lnTo>
                  <a:pt x="1959" y="917"/>
                </a:lnTo>
                <a:lnTo>
                  <a:pt x="1964" y="916"/>
                </a:lnTo>
                <a:lnTo>
                  <a:pt x="1968" y="915"/>
                </a:lnTo>
                <a:lnTo>
                  <a:pt x="1972" y="915"/>
                </a:lnTo>
                <a:lnTo>
                  <a:pt x="1974" y="917"/>
                </a:lnTo>
                <a:lnTo>
                  <a:pt x="1976" y="919"/>
                </a:lnTo>
                <a:lnTo>
                  <a:pt x="1978" y="921"/>
                </a:lnTo>
                <a:lnTo>
                  <a:pt x="1981" y="923"/>
                </a:lnTo>
                <a:lnTo>
                  <a:pt x="1982" y="925"/>
                </a:lnTo>
                <a:lnTo>
                  <a:pt x="1984" y="925"/>
                </a:lnTo>
                <a:lnTo>
                  <a:pt x="1989" y="925"/>
                </a:lnTo>
                <a:lnTo>
                  <a:pt x="2013" y="921"/>
                </a:lnTo>
                <a:lnTo>
                  <a:pt x="2035" y="915"/>
                </a:lnTo>
                <a:lnTo>
                  <a:pt x="2059" y="909"/>
                </a:lnTo>
                <a:lnTo>
                  <a:pt x="2083" y="904"/>
                </a:lnTo>
                <a:lnTo>
                  <a:pt x="2094" y="899"/>
                </a:lnTo>
                <a:lnTo>
                  <a:pt x="2106" y="896"/>
                </a:lnTo>
                <a:lnTo>
                  <a:pt x="2109" y="896"/>
                </a:lnTo>
                <a:lnTo>
                  <a:pt x="2112" y="895"/>
                </a:lnTo>
                <a:lnTo>
                  <a:pt x="2112" y="892"/>
                </a:lnTo>
                <a:lnTo>
                  <a:pt x="2109" y="891"/>
                </a:lnTo>
                <a:lnTo>
                  <a:pt x="2105" y="891"/>
                </a:lnTo>
                <a:lnTo>
                  <a:pt x="2100" y="891"/>
                </a:lnTo>
                <a:lnTo>
                  <a:pt x="2090" y="894"/>
                </a:lnTo>
                <a:lnTo>
                  <a:pt x="2081" y="897"/>
                </a:lnTo>
                <a:lnTo>
                  <a:pt x="2076" y="898"/>
                </a:lnTo>
                <a:lnTo>
                  <a:pt x="2072" y="898"/>
                </a:lnTo>
                <a:lnTo>
                  <a:pt x="2067" y="898"/>
                </a:lnTo>
                <a:lnTo>
                  <a:pt x="2063" y="897"/>
                </a:lnTo>
                <a:lnTo>
                  <a:pt x="2071" y="896"/>
                </a:lnTo>
                <a:lnTo>
                  <a:pt x="2063" y="897"/>
                </a:lnTo>
                <a:close/>
                <a:moveTo>
                  <a:pt x="1363" y="513"/>
                </a:moveTo>
                <a:lnTo>
                  <a:pt x="1362" y="510"/>
                </a:lnTo>
                <a:lnTo>
                  <a:pt x="1359" y="509"/>
                </a:lnTo>
                <a:lnTo>
                  <a:pt x="1356" y="509"/>
                </a:lnTo>
                <a:lnTo>
                  <a:pt x="1352" y="509"/>
                </a:lnTo>
                <a:lnTo>
                  <a:pt x="1349" y="509"/>
                </a:lnTo>
                <a:lnTo>
                  <a:pt x="1346" y="509"/>
                </a:lnTo>
                <a:lnTo>
                  <a:pt x="1343" y="510"/>
                </a:lnTo>
                <a:lnTo>
                  <a:pt x="1343" y="513"/>
                </a:lnTo>
                <a:lnTo>
                  <a:pt x="1344" y="515"/>
                </a:lnTo>
                <a:lnTo>
                  <a:pt x="1347" y="516"/>
                </a:lnTo>
                <a:lnTo>
                  <a:pt x="1349" y="516"/>
                </a:lnTo>
                <a:lnTo>
                  <a:pt x="1352" y="517"/>
                </a:lnTo>
                <a:lnTo>
                  <a:pt x="1356" y="517"/>
                </a:lnTo>
                <a:lnTo>
                  <a:pt x="1359" y="516"/>
                </a:lnTo>
                <a:lnTo>
                  <a:pt x="1362" y="514"/>
                </a:lnTo>
                <a:lnTo>
                  <a:pt x="1363" y="513"/>
                </a:lnTo>
                <a:lnTo>
                  <a:pt x="1363" y="513"/>
                </a:lnTo>
                <a:lnTo>
                  <a:pt x="1363" y="513"/>
                </a:lnTo>
                <a:close/>
                <a:moveTo>
                  <a:pt x="1730" y="541"/>
                </a:moveTo>
                <a:lnTo>
                  <a:pt x="1741" y="540"/>
                </a:lnTo>
                <a:lnTo>
                  <a:pt x="1752" y="538"/>
                </a:lnTo>
                <a:lnTo>
                  <a:pt x="1755" y="537"/>
                </a:lnTo>
                <a:lnTo>
                  <a:pt x="1755" y="535"/>
                </a:lnTo>
                <a:lnTo>
                  <a:pt x="1755" y="533"/>
                </a:lnTo>
                <a:lnTo>
                  <a:pt x="1752" y="532"/>
                </a:lnTo>
                <a:lnTo>
                  <a:pt x="1743" y="532"/>
                </a:lnTo>
                <a:lnTo>
                  <a:pt x="1734" y="535"/>
                </a:lnTo>
                <a:lnTo>
                  <a:pt x="1729" y="535"/>
                </a:lnTo>
                <a:lnTo>
                  <a:pt x="1726" y="537"/>
                </a:lnTo>
                <a:lnTo>
                  <a:pt x="1726" y="539"/>
                </a:lnTo>
                <a:lnTo>
                  <a:pt x="1727" y="540"/>
                </a:lnTo>
                <a:lnTo>
                  <a:pt x="1728" y="541"/>
                </a:lnTo>
                <a:lnTo>
                  <a:pt x="1730" y="541"/>
                </a:lnTo>
                <a:lnTo>
                  <a:pt x="1731" y="541"/>
                </a:lnTo>
                <a:lnTo>
                  <a:pt x="1730" y="541"/>
                </a:lnTo>
                <a:close/>
                <a:moveTo>
                  <a:pt x="2019" y="427"/>
                </a:moveTo>
                <a:lnTo>
                  <a:pt x="2011" y="432"/>
                </a:lnTo>
                <a:lnTo>
                  <a:pt x="2003" y="435"/>
                </a:lnTo>
                <a:lnTo>
                  <a:pt x="2002" y="437"/>
                </a:lnTo>
                <a:lnTo>
                  <a:pt x="2001" y="438"/>
                </a:lnTo>
                <a:lnTo>
                  <a:pt x="2001" y="440"/>
                </a:lnTo>
                <a:lnTo>
                  <a:pt x="2002" y="441"/>
                </a:lnTo>
                <a:lnTo>
                  <a:pt x="2005" y="442"/>
                </a:lnTo>
                <a:lnTo>
                  <a:pt x="2008" y="443"/>
                </a:lnTo>
                <a:lnTo>
                  <a:pt x="2011" y="442"/>
                </a:lnTo>
                <a:lnTo>
                  <a:pt x="2015" y="441"/>
                </a:lnTo>
                <a:lnTo>
                  <a:pt x="2018" y="438"/>
                </a:lnTo>
                <a:lnTo>
                  <a:pt x="2020" y="435"/>
                </a:lnTo>
                <a:lnTo>
                  <a:pt x="2023" y="432"/>
                </a:lnTo>
                <a:lnTo>
                  <a:pt x="2024" y="430"/>
                </a:lnTo>
                <a:lnTo>
                  <a:pt x="2024" y="429"/>
                </a:lnTo>
                <a:lnTo>
                  <a:pt x="2023" y="427"/>
                </a:lnTo>
                <a:lnTo>
                  <a:pt x="2020" y="427"/>
                </a:lnTo>
                <a:lnTo>
                  <a:pt x="2019" y="427"/>
                </a:lnTo>
                <a:lnTo>
                  <a:pt x="2018" y="429"/>
                </a:lnTo>
                <a:lnTo>
                  <a:pt x="2019" y="427"/>
                </a:lnTo>
                <a:close/>
                <a:moveTo>
                  <a:pt x="88" y="23"/>
                </a:moveTo>
                <a:lnTo>
                  <a:pt x="90" y="23"/>
                </a:lnTo>
                <a:lnTo>
                  <a:pt x="94" y="23"/>
                </a:lnTo>
                <a:lnTo>
                  <a:pt x="96" y="23"/>
                </a:lnTo>
                <a:lnTo>
                  <a:pt x="97" y="20"/>
                </a:lnTo>
                <a:lnTo>
                  <a:pt x="98" y="18"/>
                </a:lnTo>
                <a:lnTo>
                  <a:pt x="97" y="17"/>
                </a:lnTo>
                <a:lnTo>
                  <a:pt x="97" y="16"/>
                </a:lnTo>
                <a:lnTo>
                  <a:pt x="95" y="15"/>
                </a:lnTo>
                <a:lnTo>
                  <a:pt x="91" y="14"/>
                </a:lnTo>
                <a:lnTo>
                  <a:pt x="88" y="14"/>
                </a:lnTo>
                <a:lnTo>
                  <a:pt x="85" y="14"/>
                </a:lnTo>
                <a:lnTo>
                  <a:pt x="81" y="15"/>
                </a:lnTo>
                <a:lnTo>
                  <a:pt x="79" y="16"/>
                </a:lnTo>
                <a:lnTo>
                  <a:pt x="78" y="19"/>
                </a:lnTo>
                <a:lnTo>
                  <a:pt x="78" y="20"/>
                </a:lnTo>
                <a:lnTo>
                  <a:pt x="79" y="22"/>
                </a:lnTo>
                <a:lnTo>
                  <a:pt x="80" y="23"/>
                </a:lnTo>
                <a:lnTo>
                  <a:pt x="81" y="23"/>
                </a:lnTo>
                <a:lnTo>
                  <a:pt x="85" y="23"/>
                </a:lnTo>
                <a:lnTo>
                  <a:pt x="88" y="23"/>
                </a:lnTo>
                <a:lnTo>
                  <a:pt x="88" y="23"/>
                </a:lnTo>
                <a:lnTo>
                  <a:pt x="88" y="23"/>
                </a:lnTo>
                <a:close/>
                <a:moveTo>
                  <a:pt x="622" y="591"/>
                </a:moveTo>
                <a:lnTo>
                  <a:pt x="619" y="591"/>
                </a:lnTo>
                <a:lnTo>
                  <a:pt x="618" y="593"/>
                </a:lnTo>
                <a:lnTo>
                  <a:pt x="618" y="596"/>
                </a:lnTo>
                <a:lnTo>
                  <a:pt x="618" y="599"/>
                </a:lnTo>
                <a:lnTo>
                  <a:pt x="621" y="603"/>
                </a:lnTo>
                <a:lnTo>
                  <a:pt x="623" y="605"/>
                </a:lnTo>
                <a:lnTo>
                  <a:pt x="626" y="607"/>
                </a:lnTo>
                <a:lnTo>
                  <a:pt x="629" y="607"/>
                </a:lnTo>
                <a:lnTo>
                  <a:pt x="631" y="605"/>
                </a:lnTo>
                <a:lnTo>
                  <a:pt x="632" y="604"/>
                </a:lnTo>
                <a:lnTo>
                  <a:pt x="632" y="600"/>
                </a:lnTo>
                <a:lnTo>
                  <a:pt x="631" y="598"/>
                </a:lnTo>
                <a:lnTo>
                  <a:pt x="629" y="596"/>
                </a:lnTo>
                <a:lnTo>
                  <a:pt x="626" y="593"/>
                </a:lnTo>
                <a:lnTo>
                  <a:pt x="624" y="591"/>
                </a:lnTo>
                <a:lnTo>
                  <a:pt x="622" y="591"/>
                </a:lnTo>
                <a:lnTo>
                  <a:pt x="623" y="591"/>
                </a:lnTo>
                <a:lnTo>
                  <a:pt x="622" y="591"/>
                </a:lnTo>
                <a:close/>
                <a:moveTo>
                  <a:pt x="1705" y="555"/>
                </a:moveTo>
                <a:lnTo>
                  <a:pt x="1697" y="554"/>
                </a:lnTo>
                <a:lnTo>
                  <a:pt x="1688" y="554"/>
                </a:lnTo>
                <a:lnTo>
                  <a:pt x="1679" y="556"/>
                </a:lnTo>
                <a:lnTo>
                  <a:pt x="1671" y="559"/>
                </a:lnTo>
                <a:lnTo>
                  <a:pt x="1676" y="560"/>
                </a:lnTo>
                <a:lnTo>
                  <a:pt x="1680" y="560"/>
                </a:lnTo>
                <a:lnTo>
                  <a:pt x="1684" y="559"/>
                </a:lnTo>
                <a:lnTo>
                  <a:pt x="1688" y="559"/>
                </a:lnTo>
                <a:lnTo>
                  <a:pt x="1697" y="557"/>
                </a:lnTo>
                <a:lnTo>
                  <a:pt x="1705" y="555"/>
                </a:lnTo>
                <a:close/>
                <a:moveTo>
                  <a:pt x="1983" y="205"/>
                </a:moveTo>
                <a:lnTo>
                  <a:pt x="1990" y="201"/>
                </a:lnTo>
                <a:lnTo>
                  <a:pt x="1997" y="198"/>
                </a:lnTo>
                <a:lnTo>
                  <a:pt x="1999" y="197"/>
                </a:lnTo>
                <a:lnTo>
                  <a:pt x="2000" y="197"/>
                </a:lnTo>
                <a:lnTo>
                  <a:pt x="2001" y="197"/>
                </a:lnTo>
                <a:lnTo>
                  <a:pt x="2001" y="194"/>
                </a:lnTo>
                <a:lnTo>
                  <a:pt x="1999" y="192"/>
                </a:lnTo>
                <a:lnTo>
                  <a:pt x="1995" y="192"/>
                </a:lnTo>
                <a:lnTo>
                  <a:pt x="1993" y="193"/>
                </a:lnTo>
                <a:lnTo>
                  <a:pt x="1991" y="195"/>
                </a:lnTo>
                <a:lnTo>
                  <a:pt x="1987" y="197"/>
                </a:lnTo>
                <a:lnTo>
                  <a:pt x="1983" y="199"/>
                </a:lnTo>
                <a:lnTo>
                  <a:pt x="1981" y="199"/>
                </a:lnTo>
                <a:lnTo>
                  <a:pt x="1978" y="200"/>
                </a:lnTo>
                <a:lnTo>
                  <a:pt x="1978" y="202"/>
                </a:lnTo>
                <a:lnTo>
                  <a:pt x="1980" y="203"/>
                </a:lnTo>
                <a:lnTo>
                  <a:pt x="1981" y="205"/>
                </a:lnTo>
                <a:lnTo>
                  <a:pt x="1983" y="205"/>
                </a:lnTo>
                <a:lnTo>
                  <a:pt x="1984" y="203"/>
                </a:lnTo>
                <a:lnTo>
                  <a:pt x="1983" y="205"/>
                </a:lnTo>
                <a:close/>
                <a:moveTo>
                  <a:pt x="399" y="51"/>
                </a:moveTo>
                <a:lnTo>
                  <a:pt x="402" y="51"/>
                </a:lnTo>
                <a:lnTo>
                  <a:pt x="404" y="49"/>
                </a:lnTo>
                <a:lnTo>
                  <a:pt x="405" y="47"/>
                </a:lnTo>
                <a:lnTo>
                  <a:pt x="405" y="43"/>
                </a:lnTo>
                <a:lnTo>
                  <a:pt x="405" y="40"/>
                </a:lnTo>
                <a:lnTo>
                  <a:pt x="404" y="37"/>
                </a:lnTo>
                <a:lnTo>
                  <a:pt x="402" y="35"/>
                </a:lnTo>
                <a:lnTo>
                  <a:pt x="401" y="33"/>
                </a:lnTo>
                <a:lnTo>
                  <a:pt x="399" y="34"/>
                </a:lnTo>
                <a:lnTo>
                  <a:pt x="396" y="35"/>
                </a:lnTo>
                <a:lnTo>
                  <a:pt x="394" y="37"/>
                </a:lnTo>
                <a:lnTo>
                  <a:pt x="394" y="41"/>
                </a:lnTo>
                <a:lnTo>
                  <a:pt x="393" y="44"/>
                </a:lnTo>
                <a:lnTo>
                  <a:pt x="394" y="48"/>
                </a:lnTo>
                <a:lnTo>
                  <a:pt x="396" y="50"/>
                </a:lnTo>
                <a:lnTo>
                  <a:pt x="399" y="51"/>
                </a:lnTo>
                <a:lnTo>
                  <a:pt x="400" y="51"/>
                </a:lnTo>
                <a:lnTo>
                  <a:pt x="399" y="51"/>
                </a:lnTo>
                <a:close/>
                <a:moveTo>
                  <a:pt x="1926" y="423"/>
                </a:moveTo>
                <a:lnTo>
                  <a:pt x="1935" y="418"/>
                </a:lnTo>
                <a:lnTo>
                  <a:pt x="1944" y="415"/>
                </a:lnTo>
                <a:lnTo>
                  <a:pt x="1942" y="413"/>
                </a:lnTo>
                <a:lnTo>
                  <a:pt x="1940" y="411"/>
                </a:lnTo>
                <a:lnTo>
                  <a:pt x="1936" y="410"/>
                </a:lnTo>
                <a:lnTo>
                  <a:pt x="1934" y="410"/>
                </a:lnTo>
                <a:lnTo>
                  <a:pt x="1928" y="411"/>
                </a:lnTo>
                <a:lnTo>
                  <a:pt x="1923" y="414"/>
                </a:lnTo>
                <a:lnTo>
                  <a:pt x="1920" y="414"/>
                </a:lnTo>
                <a:lnTo>
                  <a:pt x="1918" y="415"/>
                </a:lnTo>
                <a:lnTo>
                  <a:pt x="1917" y="416"/>
                </a:lnTo>
                <a:lnTo>
                  <a:pt x="1917" y="418"/>
                </a:lnTo>
                <a:lnTo>
                  <a:pt x="1918" y="422"/>
                </a:lnTo>
                <a:lnTo>
                  <a:pt x="1920" y="424"/>
                </a:lnTo>
                <a:lnTo>
                  <a:pt x="1923" y="424"/>
                </a:lnTo>
                <a:lnTo>
                  <a:pt x="1926" y="423"/>
                </a:lnTo>
                <a:lnTo>
                  <a:pt x="1926" y="423"/>
                </a:lnTo>
                <a:lnTo>
                  <a:pt x="1926" y="423"/>
                </a:lnTo>
                <a:close/>
                <a:moveTo>
                  <a:pt x="1871" y="942"/>
                </a:moveTo>
                <a:lnTo>
                  <a:pt x="1861" y="945"/>
                </a:lnTo>
                <a:lnTo>
                  <a:pt x="1851" y="945"/>
                </a:lnTo>
                <a:lnTo>
                  <a:pt x="1840" y="946"/>
                </a:lnTo>
                <a:lnTo>
                  <a:pt x="1829" y="949"/>
                </a:lnTo>
                <a:lnTo>
                  <a:pt x="1841" y="950"/>
                </a:lnTo>
                <a:lnTo>
                  <a:pt x="1851" y="949"/>
                </a:lnTo>
                <a:lnTo>
                  <a:pt x="1861" y="947"/>
                </a:lnTo>
                <a:lnTo>
                  <a:pt x="1871" y="942"/>
                </a:lnTo>
                <a:close/>
                <a:moveTo>
                  <a:pt x="825" y="991"/>
                </a:moveTo>
                <a:lnTo>
                  <a:pt x="814" y="987"/>
                </a:lnTo>
                <a:lnTo>
                  <a:pt x="803" y="985"/>
                </a:lnTo>
                <a:lnTo>
                  <a:pt x="791" y="983"/>
                </a:lnTo>
                <a:lnTo>
                  <a:pt x="781" y="983"/>
                </a:lnTo>
                <a:lnTo>
                  <a:pt x="786" y="987"/>
                </a:lnTo>
                <a:lnTo>
                  <a:pt x="791" y="989"/>
                </a:lnTo>
                <a:lnTo>
                  <a:pt x="797" y="990"/>
                </a:lnTo>
                <a:lnTo>
                  <a:pt x="803" y="990"/>
                </a:lnTo>
                <a:lnTo>
                  <a:pt x="814" y="991"/>
                </a:lnTo>
                <a:lnTo>
                  <a:pt x="825" y="991"/>
                </a:lnTo>
                <a:close/>
                <a:moveTo>
                  <a:pt x="1533" y="438"/>
                </a:moveTo>
                <a:lnTo>
                  <a:pt x="1544" y="439"/>
                </a:lnTo>
                <a:lnTo>
                  <a:pt x="1554" y="438"/>
                </a:lnTo>
                <a:lnTo>
                  <a:pt x="1556" y="437"/>
                </a:lnTo>
                <a:lnTo>
                  <a:pt x="1558" y="434"/>
                </a:lnTo>
                <a:lnTo>
                  <a:pt x="1558" y="433"/>
                </a:lnTo>
                <a:lnTo>
                  <a:pt x="1556" y="431"/>
                </a:lnTo>
                <a:lnTo>
                  <a:pt x="1553" y="429"/>
                </a:lnTo>
                <a:lnTo>
                  <a:pt x="1549" y="427"/>
                </a:lnTo>
                <a:lnTo>
                  <a:pt x="1547" y="429"/>
                </a:lnTo>
                <a:lnTo>
                  <a:pt x="1544" y="429"/>
                </a:lnTo>
                <a:lnTo>
                  <a:pt x="1540" y="431"/>
                </a:lnTo>
                <a:lnTo>
                  <a:pt x="1538" y="433"/>
                </a:lnTo>
                <a:lnTo>
                  <a:pt x="1536" y="435"/>
                </a:lnTo>
                <a:lnTo>
                  <a:pt x="1533" y="438"/>
                </a:lnTo>
                <a:lnTo>
                  <a:pt x="1538" y="435"/>
                </a:lnTo>
                <a:lnTo>
                  <a:pt x="1533" y="438"/>
                </a:lnTo>
                <a:close/>
                <a:moveTo>
                  <a:pt x="2233" y="417"/>
                </a:moveTo>
                <a:lnTo>
                  <a:pt x="2224" y="419"/>
                </a:lnTo>
                <a:lnTo>
                  <a:pt x="2215" y="423"/>
                </a:lnTo>
                <a:lnTo>
                  <a:pt x="2206" y="426"/>
                </a:lnTo>
                <a:lnTo>
                  <a:pt x="2198" y="431"/>
                </a:lnTo>
                <a:lnTo>
                  <a:pt x="2207" y="429"/>
                </a:lnTo>
                <a:lnTo>
                  <a:pt x="2217" y="427"/>
                </a:lnTo>
                <a:lnTo>
                  <a:pt x="2222" y="425"/>
                </a:lnTo>
                <a:lnTo>
                  <a:pt x="2225" y="424"/>
                </a:lnTo>
                <a:lnTo>
                  <a:pt x="2230" y="421"/>
                </a:lnTo>
                <a:lnTo>
                  <a:pt x="2233" y="417"/>
                </a:lnTo>
                <a:close/>
                <a:moveTo>
                  <a:pt x="1643" y="398"/>
                </a:moveTo>
                <a:lnTo>
                  <a:pt x="1643" y="397"/>
                </a:lnTo>
                <a:lnTo>
                  <a:pt x="1641" y="396"/>
                </a:lnTo>
                <a:lnTo>
                  <a:pt x="1639" y="394"/>
                </a:lnTo>
                <a:lnTo>
                  <a:pt x="1638" y="394"/>
                </a:lnTo>
                <a:lnTo>
                  <a:pt x="1632" y="394"/>
                </a:lnTo>
                <a:lnTo>
                  <a:pt x="1627" y="396"/>
                </a:lnTo>
                <a:lnTo>
                  <a:pt x="1614" y="398"/>
                </a:lnTo>
                <a:lnTo>
                  <a:pt x="1606" y="400"/>
                </a:lnTo>
                <a:lnTo>
                  <a:pt x="1618" y="401"/>
                </a:lnTo>
                <a:lnTo>
                  <a:pt x="1629" y="401"/>
                </a:lnTo>
                <a:lnTo>
                  <a:pt x="1632" y="402"/>
                </a:lnTo>
                <a:lnTo>
                  <a:pt x="1637" y="402"/>
                </a:lnTo>
                <a:lnTo>
                  <a:pt x="1639" y="402"/>
                </a:lnTo>
                <a:lnTo>
                  <a:pt x="1640" y="402"/>
                </a:lnTo>
                <a:lnTo>
                  <a:pt x="1643" y="400"/>
                </a:lnTo>
                <a:lnTo>
                  <a:pt x="1643" y="398"/>
                </a:lnTo>
                <a:lnTo>
                  <a:pt x="1643" y="398"/>
                </a:lnTo>
                <a:lnTo>
                  <a:pt x="1643" y="398"/>
                </a:lnTo>
                <a:close/>
                <a:moveTo>
                  <a:pt x="1084" y="284"/>
                </a:moveTo>
                <a:lnTo>
                  <a:pt x="1080" y="284"/>
                </a:lnTo>
                <a:lnTo>
                  <a:pt x="1078" y="285"/>
                </a:lnTo>
                <a:lnTo>
                  <a:pt x="1077" y="289"/>
                </a:lnTo>
                <a:lnTo>
                  <a:pt x="1078" y="291"/>
                </a:lnTo>
                <a:lnTo>
                  <a:pt x="1080" y="293"/>
                </a:lnTo>
                <a:lnTo>
                  <a:pt x="1083" y="294"/>
                </a:lnTo>
                <a:lnTo>
                  <a:pt x="1086" y="296"/>
                </a:lnTo>
                <a:lnTo>
                  <a:pt x="1088" y="296"/>
                </a:lnTo>
                <a:lnTo>
                  <a:pt x="1092" y="296"/>
                </a:lnTo>
                <a:lnTo>
                  <a:pt x="1093" y="294"/>
                </a:lnTo>
                <a:lnTo>
                  <a:pt x="1094" y="293"/>
                </a:lnTo>
                <a:lnTo>
                  <a:pt x="1094" y="290"/>
                </a:lnTo>
                <a:lnTo>
                  <a:pt x="1092" y="288"/>
                </a:lnTo>
                <a:lnTo>
                  <a:pt x="1089" y="286"/>
                </a:lnTo>
                <a:lnTo>
                  <a:pt x="1087" y="285"/>
                </a:lnTo>
                <a:lnTo>
                  <a:pt x="1084" y="284"/>
                </a:lnTo>
                <a:lnTo>
                  <a:pt x="1084" y="284"/>
                </a:lnTo>
                <a:lnTo>
                  <a:pt x="1084" y="284"/>
                </a:lnTo>
                <a:close/>
                <a:moveTo>
                  <a:pt x="2164" y="443"/>
                </a:moveTo>
                <a:lnTo>
                  <a:pt x="2166" y="444"/>
                </a:lnTo>
                <a:lnTo>
                  <a:pt x="2170" y="446"/>
                </a:lnTo>
                <a:lnTo>
                  <a:pt x="2173" y="446"/>
                </a:lnTo>
                <a:lnTo>
                  <a:pt x="2176" y="444"/>
                </a:lnTo>
                <a:lnTo>
                  <a:pt x="2183" y="440"/>
                </a:lnTo>
                <a:lnTo>
                  <a:pt x="2189" y="434"/>
                </a:lnTo>
                <a:lnTo>
                  <a:pt x="2182" y="434"/>
                </a:lnTo>
                <a:lnTo>
                  <a:pt x="2173" y="435"/>
                </a:lnTo>
                <a:lnTo>
                  <a:pt x="2170" y="437"/>
                </a:lnTo>
                <a:lnTo>
                  <a:pt x="2166" y="438"/>
                </a:lnTo>
                <a:lnTo>
                  <a:pt x="2164" y="440"/>
                </a:lnTo>
                <a:lnTo>
                  <a:pt x="2164" y="443"/>
                </a:lnTo>
                <a:lnTo>
                  <a:pt x="2164" y="443"/>
                </a:lnTo>
                <a:lnTo>
                  <a:pt x="2164" y="443"/>
                </a:lnTo>
                <a:close/>
                <a:moveTo>
                  <a:pt x="357" y="821"/>
                </a:moveTo>
                <a:lnTo>
                  <a:pt x="351" y="819"/>
                </a:lnTo>
                <a:lnTo>
                  <a:pt x="342" y="813"/>
                </a:lnTo>
                <a:lnTo>
                  <a:pt x="337" y="812"/>
                </a:lnTo>
                <a:lnTo>
                  <a:pt x="334" y="811"/>
                </a:lnTo>
                <a:lnTo>
                  <a:pt x="330" y="811"/>
                </a:lnTo>
                <a:lnTo>
                  <a:pt x="328" y="812"/>
                </a:lnTo>
                <a:lnTo>
                  <a:pt x="327" y="813"/>
                </a:lnTo>
                <a:lnTo>
                  <a:pt x="328" y="814"/>
                </a:lnTo>
                <a:lnTo>
                  <a:pt x="328" y="815"/>
                </a:lnTo>
                <a:lnTo>
                  <a:pt x="330" y="816"/>
                </a:lnTo>
                <a:lnTo>
                  <a:pt x="334" y="819"/>
                </a:lnTo>
                <a:lnTo>
                  <a:pt x="339" y="820"/>
                </a:lnTo>
                <a:lnTo>
                  <a:pt x="350" y="821"/>
                </a:lnTo>
                <a:lnTo>
                  <a:pt x="357" y="821"/>
                </a:lnTo>
                <a:lnTo>
                  <a:pt x="350" y="822"/>
                </a:lnTo>
                <a:lnTo>
                  <a:pt x="357" y="821"/>
                </a:lnTo>
                <a:close/>
                <a:moveTo>
                  <a:pt x="1348" y="927"/>
                </a:moveTo>
                <a:lnTo>
                  <a:pt x="1343" y="924"/>
                </a:lnTo>
                <a:lnTo>
                  <a:pt x="1339" y="923"/>
                </a:lnTo>
                <a:lnTo>
                  <a:pt x="1334" y="922"/>
                </a:lnTo>
                <a:lnTo>
                  <a:pt x="1330" y="922"/>
                </a:lnTo>
                <a:lnTo>
                  <a:pt x="1321" y="923"/>
                </a:lnTo>
                <a:lnTo>
                  <a:pt x="1311" y="923"/>
                </a:lnTo>
                <a:lnTo>
                  <a:pt x="1321" y="925"/>
                </a:lnTo>
                <a:lnTo>
                  <a:pt x="1330" y="927"/>
                </a:lnTo>
                <a:lnTo>
                  <a:pt x="1339" y="927"/>
                </a:lnTo>
                <a:lnTo>
                  <a:pt x="1348" y="927"/>
                </a:lnTo>
                <a:close/>
                <a:moveTo>
                  <a:pt x="1670" y="463"/>
                </a:moveTo>
                <a:lnTo>
                  <a:pt x="1660" y="464"/>
                </a:lnTo>
                <a:lnTo>
                  <a:pt x="1648" y="467"/>
                </a:lnTo>
                <a:lnTo>
                  <a:pt x="1653" y="471"/>
                </a:lnTo>
                <a:lnTo>
                  <a:pt x="1660" y="473"/>
                </a:lnTo>
                <a:lnTo>
                  <a:pt x="1663" y="474"/>
                </a:lnTo>
                <a:lnTo>
                  <a:pt x="1667" y="474"/>
                </a:lnTo>
                <a:lnTo>
                  <a:pt x="1669" y="474"/>
                </a:lnTo>
                <a:lnTo>
                  <a:pt x="1672" y="473"/>
                </a:lnTo>
                <a:lnTo>
                  <a:pt x="1673" y="471"/>
                </a:lnTo>
                <a:lnTo>
                  <a:pt x="1674" y="469"/>
                </a:lnTo>
                <a:lnTo>
                  <a:pt x="1674" y="468"/>
                </a:lnTo>
                <a:lnTo>
                  <a:pt x="1674" y="466"/>
                </a:lnTo>
                <a:lnTo>
                  <a:pt x="1674" y="464"/>
                </a:lnTo>
                <a:lnTo>
                  <a:pt x="1674" y="463"/>
                </a:lnTo>
                <a:lnTo>
                  <a:pt x="1673" y="463"/>
                </a:lnTo>
                <a:lnTo>
                  <a:pt x="1670" y="463"/>
                </a:lnTo>
                <a:lnTo>
                  <a:pt x="1669" y="462"/>
                </a:lnTo>
                <a:lnTo>
                  <a:pt x="1670" y="463"/>
                </a:lnTo>
                <a:close/>
                <a:moveTo>
                  <a:pt x="1438" y="328"/>
                </a:moveTo>
                <a:lnTo>
                  <a:pt x="1440" y="327"/>
                </a:lnTo>
                <a:lnTo>
                  <a:pt x="1441" y="327"/>
                </a:lnTo>
                <a:lnTo>
                  <a:pt x="1442" y="325"/>
                </a:lnTo>
                <a:lnTo>
                  <a:pt x="1441" y="324"/>
                </a:lnTo>
                <a:lnTo>
                  <a:pt x="1439" y="322"/>
                </a:lnTo>
                <a:lnTo>
                  <a:pt x="1435" y="321"/>
                </a:lnTo>
                <a:lnTo>
                  <a:pt x="1430" y="319"/>
                </a:lnTo>
                <a:lnTo>
                  <a:pt x="1424" y="319"/>
                </a:lnTo>
                <a:lnTo>
                  <a:pt x="1418" y="322"/>
                </a:lnTo>
                <a:lnTo>
                  <a:pt x="1414" y="323"/>
                </a:lnTo>
                <a:lnTo>
                  <a:pt x="1420" y="327"/>
                </a:lnTo>
                <a:lnTo>
                  <a:pt x="1425" y="328"/>
                </a:lnTo>
                <a:lnTo>
                  <a:pt x="1431" y="328"/>
                </a:lnTo>
                <a:lnTo>
                  <a:pt x="1438" y="328"/>
                </a:lnTo>
                <a:lnTo>
                  <a:pt x="1435" y="328"/>
                </a:lnTo>
                <a:lnTo>
                  <a:pt x="1438" y="328"/>
                </a:lnTo>
                <a:close/>
                <a:moveTo>
                  <a:pt x="1336" y="290"/>
                </a:moveTo>
                <a:lnTo>
                  <a:pt x="1336" y="289"/>
                </a:lnTo>
                <a:lnTo>
                  <a:pt x="1335" y="288"/>
                </a:lnTo>
                <a:lnTo>
                  <a:pt x="1333" y="286"/>
                </a:lnTo>
                <a:lnTo>
                  <a:pt x="1331" y="285"/>
                </a:lnTo>
                <a:lnTo>
                  <a:pt x="1327" y="284"/>
                </a:lnTo>
                <a:lnTo>
                  <a:pt x="1324" y="283"/>
                </a:lnTo>
                <a:lnTo>
                  <a:pt x="1319" y="283"/>
                </a:lnTo>
                <a:lnTo>
                  <a:pt x="1316" y="283"/>
                </a:lnTo>
                <a:lnTo>
                  <a:pt x="1311" y="284"/>
                </a:lnTo>
                <a:lnTo>
                  <a:pt x="1308" y="288"/>
                </a:lnTo>
                <a:lnTo>
                  <a:pt x="1314" y="290"/>
                </a:lnTo>
                <a:lnTo>
                  <a:pt x="1323" y="292"/>
                </a:lnTo>
                <a:lnTo>
                  <a:pt x="1327" y="293"/>
                </a:lnTo>
                <a:lnTo>
                  <a:pt x="1331" y="293"/>
                </a:lnTo>
                <a:lnTo>
                  <a:pt x="1334" y="292"/>
                </a:lnTo>
                <a:lnTo>
                  <a:pt x="1336" y="290"/>
                </a:lnTo>
                <a:lnTo>
                  <a:pt x="1335" y="290"/>
                </a:lnTo>
                <a:lnTo>
                  <a:pt x="1336" y="290"/>
                </a:lnTo>
                <a:close/>
                <a:moveTo>
                  <a:pt x="1978" y="447"/>
                </a:moveTo>
                <a:lnTo>
                  <a:pt x="1976" y="443"/>
                </a:lnTo>
                <a:lnTo>
                  <a:pt x="1974" y="442"/>
                </a:lnTo>
                <a:lnTo>
                  <a:pt x="1970" y="442"/>
                </a:lnTo>
                <a:lnTo>
                  <a:pt x="1968" y="443"/>
                </a:lnTo>
                <a:lnTo>
                  <a:pt x="1961" y="447"/>
                </a:lnTo>
                <a:lnTo>
                  <a:pt x="1957" y="450"/>
                </a:lnTo>
                <a:lnTo>
                  <a:pt x="1950" y="454"/>
                </a:lnTo>
                <a:lnTo>
                  <a:pt x="1944" y="457"/>
                </a:lnTo>
                <a:lnTo>
                  <a:pt x="1941" y="457"/>
                </a:lnTo>
                <a:lnTo>
                  <a:pt x="1939" y="458"/>
                </a:lnTo>
                <a:lnTo>
                  <a:pt x="1937" y="460"/>
                </a:lnTo>
                <a:lnTo>
                  <a:pt x="1936" y="463"/>
                </a:lnTo>
                <a:lnTo>
                  <a:pt x="1950" y="459"/>
                </a:lnTo>
                <a:lnTo>
                  <a:pt x="1962" y="456"/>
                </a:lnTo>
                <a:lnTo>
                  <a:pt x="1967" y="455"/>
                </a:lnTo>
                <a:lnTo>
                  <a:pt x="1973" y="452"/>
                </a:lnTo>
                <a:lnTo>
                  <a:pt x="1975" y="451"/>
                </a:lnTo>
                <a:lnTo>
                  <a:pt x="1977" y="450"/>
                </a:lnTo>
                <a:lnTo>
                  <a:pt x="1978" y="448"/>
                </a:lnTo>
                <a:lnTo>
                  <a:pt x="1978" y="447"/>
                </a:lnTo>
                <a:lnTo>
                  <a:pt x="1978" y="446"/>
                </a:lnTo>
                <a:lnTo>
                  <a:pt x="1978" y="447"/>
                </a:lnTo>
                <a:close/>
                <a:moveTo>
                  <a:pt x="1842" y="252"/>
                </a:moveTo>
                <a:lnTo>
                  <a:pt x="1845" y="251"/>
                </a:lnTo>
                <a:lnTo>
                  <a:pt x="1849" y="249"/>
                </a:lnTo>
                <a:lnTo>
                  <a:pt x="1851" y="245"/>
                </a:lnTo>
                <a:lnTo>
                  <a:pt x="1851" y="241"/>
                </a:lnTo>
                <a:lnTo>
                  <a:pt x="1850" y="239"/>
                </a:lnTo>
                <a:lnTo>
                  <a:pt x="1847" y="239"/>
                </a:lnTo>
                <a:lnTo>
                  <a:pt x="1844" y="238"/>
                </a:lnTo>
                <a:lnTo>
                  <a:pt x="1842" y="239"/>
                </a:lnTo>
                <a:lnTo>
                  <a:pt x="1840" y="239"/>
                </a:lnTo>
                <a:lnTo>
                  <a:pt x="1837" y="239"/>
                </a:lnTo>
                <a:lnTo>
                  <a:pt x="1834" y="239"/>
                </a:lnTo>
                <a:lnTo>
                  <a:pt x="1833" y="241"/>
                </a:lnTo>
                <a:lnTo>
                  <a:pt x="1833" y="242"/>
                </a:lnTo>
                <a:lnTo>
                  <a:pt x="1833" y="244"/>
                </a:lnTo>
                <a:lnTo>
                  <a:pt x="1833" y="247"/>
                </a:lnTo>
                <a:lnTo>
                  <a:pt x="1834" y="249"/>
                </a:lnTo>
                <a:lnTo>
                  <a:pt x="1837" y="251"/>
                </a:lnTo>
                <a:lnTo>
                  <a:pt x="1842" y="252"/>
                </a:lnTo>
                <a:lnTo>
                  <a:pt x="1842" y="252"/>
                </a:lnTo>
                <a:lnTo>
                  <a:pt x="1842" y="252"/>
                </a:lnTo>
                <a:close/>
                <a:moveTo>
                  <a:pt x="2110" y="722"/>
                </a:moveTo>
                <a:lnTo>
                  <a:pt x="2099" y="724"/>
                </a:lnTo>
                <a:lnTo>
                  <a:pt x="2088" y="728"/>
                </a:lnTo>
                <a:lnTo>
                  <a:pt x="2077" y="731"/>
                </a:lnTo>
                <a:lnTo>
                  <a:pt x="2068" y="736"/>
                </a:lnTo>
                <a:lnTo>
                  <a:pt x="2074" y="736"/>
                </a:lnTo>
                <a:lnTo>
                  <a:pt x="2080" y="736"/>
                </a:lnTo>
                <a:lnTo>
                  <a:pt x="2086" y="734"/>
                </a:lnTo>
                <a:lnTo>
                  <a:pt x="2093" y="732"/>
                </a:lnTo>
                <a:lnTo>
                  <a:pt x="2099" y="730"/>
                </a:lnTo>
                <a:lnTo>
                  <a:pt x="2104" y="728"/>
                </a:lnTo>
                <a:lnTo>
                  <a:pt x="2107" y="725"/>
                </a:lnTo>
                <a:lnTo>
                  <a:pt x="2110" y="722"/>
                </a:lnTo>
                <a:close/>
                <a:moveTo>
                  <a:pt x="1299" y="688"/>
                </a:moveTo>
                <a:lnTo>
                  <a:pt x="1311" y="690"/>
                </a:lnTo>
                <a:lnTo>
                  <a:pt x="1323" y="692"/>
                </a:lnTo>
                <a:lnTo>
                  <a:pt x="1330" y="692"/>
                </a:lnTo>
                <a:lnTo>
                  <a:pt x="1335" y="692"/>
                </a:lnTo>
                <a:lnTo>
                  <a:pt x="1342" y="691"/>
                </a:lnTo>
                <a:lnTo>
                  <a:pt x="1349" y="689"/>
                </a:lnTo>
                <a:lnTo>
                  <a:pt x="1335" y="689"/>
                </a:lnTo>
                <a:lnTo>
                  <a:pt x="1323" y="688"/>
                </a:lnTo>
                <a:lnTo>
                  <a:pt x="1311" y="688"/>
                </a:lnTo>
                <a:lnTo>
                  <a:pt x="1299" y="688"/>
                </a:lnTo>
                <a:lnTo>
                  <a:pt x="1290" y="688"/>
                </a:lnTo>
                <a:lnTo>
                  <a:pt x="1282" y="688"/>
                </a:lnTo>
                <a:lnTo>
                  <a:pt x="1290" y="688"/>
                </a:lnTo>
                <a:lnTo>
                  <a:pt x="1299" y="688"/>
                </a:lnTo>
                <a:close/>
                <a:moveTo>
                  <a:pt x="844" y="249"/>
                </a:moveTo>
                <a:lnTo>
                  <a:pt x="850" y="249"/>
                </a:lnTo>
                <a:lnTo>
                  <a:pt x="857" y="249"/>
                </a:lnTo>
                <a:lnTo>
                  <a:pt x="856" y="242"/>
                </a:lnTo>
                <a:lnTo>
                  <a:pt x="855" y="236"/>
                </a:lnTo>
                <a:lnTo>
                  <a:pt x="854" y="234"/>
                </a:lnTo>
                <a:lnTo>
                  <a:pt x="852" y="233"/>
                </a:lnTo>
                <a:lnTo>
                  <a:pt x="848" y="233"/>
                </a:lnTo>
                <a:lnTo>
                  <a:pt x="844" y="234"/>
                </a:lnTo>
                <a:lnTo>
                  <a:pt x="841" y="235"/>
                </a:lnTo>
                <a:lnTo>
                  <a:pt x="839" y="238"/>
                </a:lnTo>
                <a:lnTo>
                  <a:pt x="838" y="241"/>
                </a:lnTo>
                <a:lnTo>
                  <a:pt x="837" y="243"/>
                </a:lnTo>
                <a:lnTo>
                  <a:pt x="838" y="247"/>
                </a:lnTo>
                <a:lnTo>
                  <a:pt x="839" y="248"/>
                </a:lnTo>
                <a:lnTo>
                  <a:pt x="841" y="249"/>
                </a:lnTo>
                <a:lnTo>
                  <a:pt x="844" y="249"/>
                </a:lnTo>
                <a:lnTo>
                  <a:pt x="845" y="249"/>
                </a:lnTo>
                <a:lnTo>
                  <a:pt x="844" y="249"/>
                </a:lnTo>
                <a:close/>
                <a:moveTo>
                  <a:pt x="1756" y="274"/>
                </a:moveTo>
                <a:lnTo>
                  <a:pt x="1762" y="273"/>
                </a:lnTo>
                <a:lnTo>
                  <a:pt x="1768" y="272"/>
                </a:lnTo>
                <a:lnTo>
                  <a:pt x="1770" y="269"/>
                </a:lnTo>
                <a:lnTo>
                  <a:pt x="1771" y="267"/>
                </a:lnTo>
                <a:lnTo>
                  <a:pt x="1770" y="265"/>
                </a:lnTo>
                <a:lnTo>
                  <a:pt x="1769" y="261"/>
                </a:lnTo>
                <a:lnTo>
                  <a:pt x="1767" y="259"/>
                </a:lnTo>
                <a:lnTo>
                  <a:pt x="1764" y="258"/>
                </a:lnTo>
                <a:lnTo>
                  <a:pt x="1761" y="257"/>
                </a:lnTo>
                <a:lnTo>
                  <a:pt x="1758" y="257"/>
                </a:lnTo>
                <a:lnTo>
                  <a:pt x="1754" y="258"/>
                </a:lnTo>
                <a:lnTo>
                  <a:pt x="1751" y="258"/>
                </a:lnTo>
                <a:lnTo>
                  <a:pt x="1748" y="260"/>
                </a:lnTo>
                <a:lnTo>
                  <a:pt x="1746" y="261"/>
                </a:lnTo>
                <a:lnTo>
                  <a:pt x="1751" y="268"/>
                </a:lnTo>
                <a:lnTo>
                  <a:pt x="1756" y="274"/>
                </a:lnTo>
                <a:lnTo>
                  <a:pt x="1755" y="274"/>
                </a:lnTo>
                <a:lnTo>
                  <a:pt x="1756" y="274"/>
                </a:lnTo>
                <a:close/>
                <a:moveTo>
                  <a:pt x="1075" y="884"/>
                </a:moveTo>
                <a:lnTo>
                  <a:pt x="1089" y="887"/>
                </a:lnTo>
                <a:lnTo>
                  <a:pt x="1105" y="890"/>
                </a:lnTo>
                <a:lnTo>
                  <a:pt x="1113" y="891"/>
                </a:lnTo>
                <a:lnTo>
                  <a:pt x="1121" y="891"/>
                </a:lnTo>
                <a:lnTo>
                  <a:pt x="1129" y="891"/>
                </a:lnTo>
                <a:lnTo>
                  <a:pt x="1137" y="891"/>
                </a:lnTo>
                <a:lnTo>
                  <a:pt x="1121" y="888"/>
                </a:lnTo>
                <a:lnTo>
                  <a:pt x="1105" y="886"/>
                </a:lnTo>
                <a:lnTo>
                  <a:pt x="1089" y="884"/>
                </a:lnTo>
                <a:lnTo>
                  <a:pt x="1075" y="884"/>
                </a:lnTo>
                <a:close/>
                <a:moveTo>
                  <a:pt x="1347" y="949"/>
                </a:moveTo>
                <a:lnTo>
                  <a:pt x="1350" y="949"/>
                </a:lnTo>
                <a:lnTo>
                  <a:pt x="1352" y="948"/>
                </a:lnTo>
                <a:lnTo>
                  <a:pt x="1354" y="948"/>
                </a:lnTo>
                <a:lnTo>
                  <a:pt x="1354" y="947"/>
                </a:lnTo>
                <a:lnTo>
                  <a:pt x="1354" y="946"/>
                </a:lnTo>
                <a:lnTo>
                  <a:pt x="1352" y="944"/>
                </a:lnTo>
                <a:lnTo>
                  <a:pt x="1344" y="941"/>
                </a:lnTo>
                <a:lnTo>
                  <a:pt x="1336" y="941"/>
                </a:lnTo>
                <a:lnTo>
                  <a:pt x="1330" y="939"/>
                </a:lnTo>
                <a:lnTo>
                  <a:pt x="1322" y="939"/>
                </a:lnTo>
                <a:lnTo>
                  <a:pt x="1318" y="939"/>
                </a:lnTo>
                <a:lnTo>
                  <a:pt x="1315" y="940"/>
                </a:lnTo>
                <a:lnTo>
                  <a:pt x="1313" y="941"/>
                </a:lnTo>
                <a:lnTo>
                  <a:pt x="1310" y="945"/>
                </a:lnTo>
                <a:lnTo>
                  <a:pt x="1321" y="945"/>
                </a:lnTo>
                <a:lnTo>
                  <a:pt x="1329" y="946"/>
                </a:lnTo>
                <a:lnTo>
                  <a:pt x="1338" y="948"/>
                </a:lnTo>
                <a:lnTo>
                  <a:pt x="1347" y="949"/>
                </a:lnTo>
                <a:lnTo>
                  <a:pt x="1342" y="949"/>
                </a:lnTo>
                <a:lnTo>
                  <a:pt x="1347" y="949"/>
                </a:lnTo>
                <a:close/>
                <a:moveTo>
                  <a:pt x="1898" y="502"/>
                </a:moveTo>
                <a:lnTo>
                  <a:pt x="1883" y="507"/>
                </a:lnTo>
                <a:lnTo>
                  <a:pt x="1868" y="510"/>
                </a:lnTo>
                <a:lnTo>
                  <a:pt x="1862" y="512"/>
                </a:lnTo>
                <a:lnTo>
                  <a:pt x="1858" y="513"/>
                </a:lnTo>
                <a:lnTo>
                  <a:pt x="1858" y="515"/>
                </a:lnTo>
                <a:lnTo>
                  <a:pt x="1859" y="516"/>
                </a:lnTo>
                <a:lnTo>
                  <a:pt x="1862" y="517"/>
                </a:lnTo>
                <a:lnTo>
                  <a:pt x="1865" y="517"/>
                </a:lnTo>
                <a:lnTo>
                  <a:pt x="1871" y="517"/>
                </a:lnTo>
                <a:lnTo>
                  <a:pt x="1878" y="516"/>
                </a:lnTo>
                <a:lnTo>
                  <a:pt x="1885" y="515"/>
                </a:lnTo>
                <a:lnTo>
                  <a:pt x="1892" y="513"/>
                </a:lnTo>
                <a:lnTo>
                  <a:pt x="1896" y="510"/>
                </a:lnTo>
                <a:lnTo>
                  <a:pt x="1901" y="507"/>
                </a:lnTo>
                <a:lnTo>
                  <a:pt x="1902" y="506"/>
                </a:lnTo>
                <a:lnTo>
                  <a:pt x="1902" y="505"/>
                </a:lnTo>
                <a:lnTo>
                  <a:pt x="1901" y="504"/>
                </a:lnTo>
                <a:lnTo>
                  <a:pt x="1898" y="502"/>
                </a:lnTo>
                <a:lnTo>
                  <a:pt x="1893" y="504"/>
                </a:lnTo>
                <a:lnTo>
                  <a:pt x="1898" y="502"/>
                </a:lnTo>
                <a:close/>
                <a:moveTo>
                  <a:pt x="980" y="1008"/>
                </a:moveTo>
                <a:lnTo>
                  <a:pt x="978" y="1010"/>
                </a:lnTo>
                <a:lnTo>
                  <a:pt x="975" y="1011"/>
                </a:lnTo>
                <a:lnTo>
                  <a:pt x="972" y="1013"/>
                </a:lnTo>
                <a:lnTo>
                  <a:pt x="972" y="1016"/>
                </a:lnTo>
                <a:lnTo>
                  <a:pt x="972" y="1019"/>
                </a:lnTo>
                <a:lnTo>
                  <a:pt x="973" y="1020"/>
                </a:lnTo>
                <a:lnTo>
                  <a:pt x="976" y="1020"/>
                </a:lnTo>
                <a:lnTo>
                  <a:pt x="978" y="1020"/>
                </a:lnTo>
                <a:lnTo>
                  <a:pt x="987" y="1021"/>
                </a:lnTo>
                <a:lnTo>
                  <a:pt x="995" y="1022"/>
                </a:lnTo>
                <a:lnTo>
                  <a:pt x="1000" y="1023"/>
                </a:lnTo>
                <a:lnTo>
                  <a:pt x="1004" y="1023"/>
                </a:lnTo>
                <a:lnTo>
                  <a:pt x="1009" y="1023"/>
                </a:lnTo>
                <a:lnTo>
                  <a:pt x="1012" y="1022"/>
                </a:lnTo>
                <a:lnTo>
                  <a:pt x="996" y="1015"/>
                </a:lnTo>
                <a:lnTo>
                  <a:pt x="980" y="1008"/>
                </a:lnTo>
                <a:close/>
                <a:moveTo>
                  <a:pt x="1374" y="323"/>
                </a:moveTo>
                <a:lnTo>
                  <a:pt x="1379" y="325"/>
                </a:lnTo>
                <a:lnTo>
                  <a:pt x="1383" y="327"/>
                </a:lnTo>
                <a:lnTo>
                  <a:pt x="1388" y="327"/>
                </a:lnTo>
                <a:lnTo>
                  <a:pt x="1392" y="327"/>
                </a:lnTo>
                <a:lnTo>
                  <a:pt x="1397" y="326"/>
                </a:lnTo>
                <a:lnTo>
                  <a:pt x="1401" y="324"/>
                </a:lnTo>
                <a:lnTo>
                  <a:pt x="1405" y="321"/>
                </a:lnTo>
                <a:lnTo>
                  <a:pt x="1408" y="317"/>
                </a:lnTo>
                <a:lnTo>
                  <a:pt x="1396" y="316"/>
                </a:lnTo>
                <a:lnTo>
                  <a:pt x="1383" y="317"/>
                </a:lnTo>
                <a:lnTo>
                  <a:pt x="1380" y="317"/>
                </a:lnTo>
                <a:lnTo>
                  <a:pt x="1375" y="318"/>
                </a:lnTo>
                <a:lnTo>
                  <a:pt x="1373" y="318"/>
                </a:lnTo>
                <a:lnTo>
                  <a:pt x="1372" y="319"/>
                </a:lnTo>
                <a:lnTo>
                  <a:pt x="1372" y="321"/>
                </a:lnTo>
                <a:lnTo>
                  <a:pt x="1374" y="323"/>
                </a:lnTo>
                <a:lnTo>
                  <a:pt x="1377" y="325"/>
                </a:lnTo>
                <a:lnTo>
                  <a:pt x="1374" y="323"/>
                </a:lnTo>
                <a:close/>
                <a:moveTo>
                  <a:pt x="1481" y="684"/>
                </a:moveTo>
                <a:lnTo>
                  <a:pt x="1487" y="687"/>
                </a:lnTo>
                <a:lnTo>
                  <a:pt x="1492" y="687"/>
                </a:lnTo>
                <a:lnTo>
                  <a:pt x="1499" y="688"/>
                </a:lnTo>
                <a:lnTo>
                  <a:pt x="1505" y="687"/>
                </a:lnTo>
                <a:lnTo>
                  <a:pt x="1517" y="684"/>
                </a:lnTo>
                <a:lnTo>
                  <a:pt x="1530" y="681"/>
                </a:lnTo>
                <a:lnTo>
                  <a:pt x="1516" y="681"/>
                </a:lnTo>
                <a:lnTo>
                  <a:pt x="1505" y="681"/>
                </a:lnTo>
                <a:lnTo>
                  <a:pt x="1492" y="681"/>
                </a:lnTo>
                <a:lnTo>
                  <a:pt x="1481" y="684"/>
                </a:lnTo>
                <a:close/>
                <a:moveTo>
                  <a:pt x="880" y="614"/>
                </a:moveTo>
                <a:lnTo>
                  <a:pt x="876" y="613"/>
                </a:lnTo>
                <a:lnTo>
                  <a:pt x="871" y="612"/>
                </a:lnTo>
                <a:lnTo>
                  <a:pt x="866" y="613"/>
                </a:lnTo>
                <a:lnTo>
                  <a:pt x="862" y="615"/>
                </a:lnTo>
                <a:lnTo>
                  <a:pt x="877" y="618"/>
                </a:lnTo>
                <a:lnTo>
                  <a:pt x="891" y="621"/>
                </a:lnTo>
                <a:lnTo>
                  <a:pt x="903" y="624"/>
                </a:lnTo>
                <a:lnTo>
                  <a:pt x="915" y="625"/>
                </a:lnTo>
                <a:lnTo>
                  <a:pt x="918" y="624"/>
                </a:lnTo>
                <a:lnTo>
                  <a:pt x="919" y="624"/>
                </a:lnTo>
                <a:lnTo>
                  <a:pt x="920" y="623"/>
                </a:lnTo>
                <a:lnTo>
                  <a:pt x="919" y="621"/>
                </a:lnTo>
                <a:lnTo>
                  <a:pt x="915" y="618"/>
                </a:lnTo>
                <a:lnTo>
                  <a:pt x="911" y="618"/>
                </a:lnTo>
                <a:lnTo>
                  <a:pt x="895" y="616"/>
                </a:lnTo>
                <a:lnTo>
                  <a:pt x="880" y="614"/>
                </a:lnTo>
                <a:lnTo>
                  <a:pt x="882" y="614"/>
                </a:lnTo>
                <a:lnTo>
                  <a:pt x="880" y="614"/>
                </a:lnTo>
                <a:close/>
                <a:moveTo>
                  <a:pt x="1915" y="225"/>
                </a:moveTo>
                <a:lnTo>
                  <a:pt x="1917" y="220"/>
                </a:lnTo>
                <a:lnTo>
                  <a:pt x="1916" y="217"/>
                </a:lnTo>
                <a:lnTo>
                  <a:pt x="1914" y="216"/>
                </a:lnTo>
                <a:lnTo>
                  <a:pt x="1909" y="216"/>
                </a:lnTo>
                <a:lnTo>
                  <a:pt x="1899" y="218"/>
                </a:lnTo>
                <a:lnTo>
                  <a:pt x="1888" y="223"/>
                </a:lnTo>
                <a:lnTo>
                  <a:pt x="1894" y="226"/>
                </a:lnTo>
                <a:lnTo>
                  <a:pt x="1900" y="230"/>
                </a:lnTo>
                <a:lnTo>
                  <a:pt x="1902" y="233"/>
                </a:lnTo>
                <a:lnTo>
                  <a:pt x="1906" y="235"/>
                </a:lnTo>
                <a:lnTo>
                  <a:pt x="1909" y="234"/>
                </a:lnTo>
                <a:lnTo>
                  <a:pt x="1912" y="232"/>
                </a:lnTo>
                <a:lnTo>
                  <a:pt x="1914" y="227"/>
                </a:lnTo>
                <a:lnTo>
                  <a:pt x="1915" y="225"/>
                </a:lnTo>
                <a:lnTo>
                  <a:pt x="1914" y="228"/>
                </a:lnTo>
                <a:lnTo>
                  <a:pt x="1915" y="225"/>
                </a:lnTo>
                <a:close/>
                <a:moveTo>
                  <a:pt x="1490" y="297"/>
                </a:moveTo>
                <a:lnTo>
                  <a:pt x="1504" y="294"/>
                </a:lnTo>
                <a:lnTo>
                  <a:pt x="1519" y="294"/>
                </a:lnTo>
                <a:lnTo>
                  <a:pt x="1522" y="298"/>
                </a:lnTo>
                <a:lnTo>
                  <a:pt x="1525" y="301"/>
                </a:lnTo>
                <a:lnTo>
                  <a:pt x="1528" y="302"/>
                </a:lnTo>
                <a:lnTo>
                  <a:pt x="1530" y="301"/>
                </a:lnTo>
                <a:lnTo>
                  <a:pt x="1532" y="300"/>
                </a:lnTo>
                <a:lnTo>
                  <a:pt x="1535" y="298"/>
                </a:lnTo>
                <a:lnTo>
                  <a:pt x="1536" y="296"/>
                </a:lnTo>
                <a:lnTo>
                  <a:pt x="1536" y="294"/>
                </a:lnTo>
                <a:lnTo>
                  <a:pt x="1535" y="293"/>
                </a:lnTo>
                <a:lnTo>
                  <a:pt x="1533" y="292"/>
                </a:lnTo>
                <a:lnTo>
                  <a:pt x="1530" y="291"/>
                </a:lnTo>
                <a:lnTo>
                  <a:pt x="1525" y="291"/>
                </a:lnTo>
                <a:lnTo>
                  <a:pt x="1516" y="291"/>
                </a:lnTo>
                <a:lnTo>
                  <a:pt x="1509" y="291"/>
                </a:lnTo>
                <a:lnTo>
                  <a:pt x="1500" y="291"/>
                </a:lnTo>
                <a:lnTo>
                  <a:pt x="1491" y="291"/>
                </a:lnTo>
                <a:lnTo>
                  <a:pt x="1489" y="291"/>
                </a:lnTo>
                <a:lnTo>
                  <a:pt x="1487" y="292"/>
                </a:lnTo>
                <a:lnTo>
                  <a:pt x="1487" y="294"/>
                </a:lnTo>
                <a:lnTo>
                  <a:pt x="1487" y="296"/>
                </a:lnTo>
                <a:lnTo>
                  <a:pt x="1488" y="296"/>
                </a:lnTo>
                <a:lnTo>
                  <a:pt x="1490" y="297"/>
                </a:lnTo>
                <a:lnTo>
                  <a:pt x="1490" y="297"/>
                </a:lnTo>
                <a:lnTo>
                  <a:pt x="1490" y="297"/>
                </a:lnTo>
                <a:close/>
                <a:moveTo>
                  <a:pt x="1133" y="288"/>
                </a:moveTo>
                <a:lnTo>
                  <a:pt x="1127" y="289"/>
                </a:lnTo>
                <a:lnTo>
                  <a:pt x="1121" y="291"/>
                </a:lnTo>
                <a:lnTo>
                  <a:pt x="1117" y="293"/>
                </a:lnTo>
                <a:lnTo>
                  <a:pt x="1112" y="294"/>
                </a:lnTo>
                <a:lnTo>
                  <a:pt x="1111" y="297"/>
                </a:lnTo>
                <a:lnTo>
                  <a:pt x="1112" y="298"/>
                </a:lnTo>
                <a:lnTo>
                  <a:pt x="1113" y="299"/>
                </a:lnTo>
                <a:lnTo>
                  <a:pt x="1115" y="299"/>
                </a:lnTo>
                <a:lnTo>
                  <a:pt x="1120" y="301"/>
                </a:lnTo>
                <a:lnTo>
                  <a:pt x="1125" y="303"/>
                </a:lnTo>
                <a:lnTo>
                  <a:pt x="1129" y="305"/>
                </a:lnTo>
                <a:lnTo>
                  <a:pt x="1134" y="307"/>
                </a:lnTo>
                <a:lnTo>
                  <a:pt x="1136" y="307"/>
                </a:lnTo>
                <a:lnTo>
                  <a:pt x="1138" y="306"/>
                </a:lnTo>
                <a:lnTo>
                  <a:pt x="1141" y="305"/>
                </a:lnTo>
                <a:lnTo>
                  <a:pt x="1142" y="302"/>
                </a:lnTo>
                <a:lnTo>
                  <a:pt x="1143" y="299"/>
                </a:lnTo>
                <a:lnTo>
                  <a:pt x="1143" y="297"/>
                </a:lnTo>
                <a:lnTo>
                  <a:pt x="1143" y="294"/>
                </a:lnTo>
                <a:lnTo>
                  <a:pt x="1142" y="292"/>
                </a:lnTo>
                <a:lnTo>
                  <a:pt x="1141" y="291"/>
                </a:lnTo>
                <a:lnTo>
                  <a:pt x="1138" y="289"/>
                </a:lnTo>
                <a:lnTo>
                  <a:pt x="1136" y="289"/>
                </a:lnTo>
                <a:lnTo>
                  <a:pt x="1133" y="288"/>
                </a:lnTo>
                <a:lnTo>
                  <a:pt x="1132" y="288"/>
                </a:lnTo>
                <a:lnTo>
                  <a:pt x="1133" y="288"/>
                </a:lnTo>
                <a:close/>
                <a:moveTo>
                  <a:pt x="828" y="1013"/>
                </a:moveTo>
                <a:lnTo>
                  <a:pt x="839" y="1018"/>
                </a:lnTo>
                <a:lnTo>
                  <a:pt x="849" y="1020"/>
                </a:lnTo>
                <a:lnTo>
                  <a:pt x="855" y="1021"/>
                </a:lnTo>
                <a:lnTo>
                  <a:pt x="860" y="1021"/>
                </a:lnTo>
                <a:lnTo>
                  <a:pt x="865" y="1021"/>
                </a:lnTo>
                <a:lnTo>
                  <a:pt x="871" y="1020"/>
                </a:lnTo>
                <a:lnTo>
                  <a:pt x="866" y="1018"/>
                </a:lnTo>
                <a:lnTo>
                  <a:pt x="862" y="1014"/>
                </a:lnTo>
                <a:lnTo>
                  <a:pt x="876" y="1014"/>
                </a:lnTo>
                <a:lnTo>
                  <a:pt x="889" y="1014"/>
                </a:lnTo>
                <a:lnTo>
                  <a:pt x="881" y="1012"/>
                </a:lnTo>
                <a:lnTo>
                  <a:pt x="874" y="1010"/>
                </a:lnTo>
                <a:lnTo>
                  <a:pt x="866" y="1008"/>
                </a:lnTo>
                <a:lnTo>
                  <a:pt x="858" y="1008"/>
                </a:lnTo>
                <a:lnTo>
                  <a:pt x="844" y="1010"/>
                </a:lnTo>
                <a:lnTo>
                  <a:pt x="828" y="1013"/>
                </a:lnTo>
                <a:lnTo>
                  <a:pt x="833" y="1015"/>
                </a:lnTo>
                <a:lnTo>
                  <a:pt x="837" y="1015"/>
                </a:lnTo>
                <a:lnTo>
                  <a:pt x="840" y="1014"/>
                </a:lnTo>
                <a:lnTo>
                  <a:pt x="841" y="1013"/>
                </a:lnTo>
                <a:lnTo>
                  <a:pt x="841" y="1012"/>
                </a:lnTo>
                <a:lnTo>
                  <a:pt x="839" y="1011"/>
                </a:lnTo>
                <a:lnTo>
                  <a:pt x="835" y="1012"/>
                </a:lnTo>
                <a:lnTo>
                  <a:pt x="828" y="1013"/>
                </a:lnTo>
                <a:close/>
                <a:moveTo>
                  <a:pt x="1934" y="812"/>
                </a:moveTo>
                <a:lnTo>
                  <a:pt x="1918" y="817"/>
                </a:lnTo>
                <a:lnTo>
                  <a:pt x="1903" y="821"/>
                </a:lnTo>
                <a:lnTo>
                  <a:pt x="1887" y="824"/>
                </a:lnTo>
                <a:lnTo>
                  <a:pt x="1873" y="829"/>
                </a:lnTo>
                <a:lnTo>
                  <a:pt x="1877" y="831"/>
                </a:lnTo>
                <a:lnTo>
                  <a:pt x="1883" y="831"/>
                </a:lnTo>
                <a:lnTo>
                  <a:pt x="1890" y="831"/>
                </a:lnTo>
                <a:lnTo>
                  <a:pt x="1895" y="831"/>
                </a:lnTo>
                <a:lnTo>
                  <a:pt x="1908" y="829"/>
                </a:lnTo>
                <a:lnTo>
                  <a:pt x="1920" y="826"/>
                </a:lnTo>
                <a:lnTo>
                  <a:pt x="1925" y="825"/>
                </a:lnTo>
                <a:lnTo>
                  <a:pt x="1932" y="824"/>
                </a:lnTo>
                <a:lnTo>
                  <a:pt x="1937" y="823"/>
                </a:lnTo>
                <a:lnTo>
                  <a:pt x="1941" y="821"/>
                </a:lnTo>
                <a:lnTo>
                  <a:pt x="1941" y="817"/>
                </a:lnTo>
                <a:lnTo>
                  <a:pt x="1940" y="814"/>
                </a:lnTo>
                <a:lnTo>
                  <a:pt x="1939" y="812"/>
                </a:lnTo>
                <a:lnTo>
                  <a:pt x="1937" y="812"/>
                </a:lnTo>
                <a:lnTo>
                  <a:pt x="1935" y="811"/>
                </a:lnTo>
                <a:lnTo>
                  <a:pt x="1934" y="812"/>
                </a:lnTo>
                <a:lnTo>
                  <a:pt x="1933" y="812"/>
                </a:lnTo>
                <a:lnTo>
                  <a:pt x="1934" y="812"/>
                </a:lnTo>
                <a:close/>
                <a:moveTo>
                  <a:pt x="1808" y="521"/>
                </a:moveTo>
                <a:lnTo>
                  <a:pt x="1804" y="524"/>
                </a:lnTo>
                <a:lnTo>
                  <a:pt x="1800" y="526"/>
                </a:lnTo>
                <a:lnTo>
                  <a:pt x="1796" y="526"/>
                </a:lnTo>
                <a:lnTo>
                  <a:pt x="1792" y="526"/>
                </a:lnTo>
                <a:lnTo>
                  <a:pt x="1784" y="525"/>
                </a:lnTo>
                <a:lnTo>
                  <a:pt x="1775" y="526"/>
                </a:lnTo>
                <a:lnTo>
                  <a:pt x="1771" y="529"/>
                </a:lnTo>
                <a:lnTo>
                  <a:pt x="1769" y="531"/>
                </a:lnTo>
                <a:lnTo>
                  <a:pt x="1769" y="532"/>
                </a:lnTo>
                <a:lnTo>
                  <a:pt x="1769" y="534"/>
                </a:lnTo>
                <a:lnTo>
                  <a:pt x="1770" y="535"/>
                </a:lnTo>
                <a:lnTo>
                  <a:pt x="1771" y="537"/>
                </a:lnTo>
                <a:lnTo>
                  <a:pt x="1776" y="538"/>
                </a:lnTo>
                <a:lnTo>
                  <a:pt x="1780" y="537"/>
                </a:lnTo>
                <a:lnTo>
                  <a:pt x="1785" y="535"/>
                </a:lnTo>
                <a:lnTo>
                  <a:pt x="1789" y="533"/>
                </a:lnTo>
                <a:lnTo>
                  <a:pt x="1800" y="532"/>
                </a:lnTo>
                <a:lnTo>
                  <a:pt x="1810" y="530"/>
                </a:lnTo>
                <a:lnTo>
                  <a:pt x="1813" y="529"/>
                </a:lnTo>
                <a:lnTo>
                  <a:pt x="1819" y="527"/>
                </a:lnTo>
                <a:lnTo>
                  <a:pt x="1824" y="526"/>
                </a:lnTo>
                <a:lnTo>
                  <a:pt x="1826" y="524"/>
                </a:lnTo>
                <a:lnTo>
                  <a:pt x="1827" y="522"/>
                </a:lnTo>
                <a:lnTo>
                  <a:pt x="1826" y="520"/>
                </a:lnTo>
                <a:lnTo>
                  <a:pt x="1824" y="517"/>
                </a:lnTo>
                <a:lnTo>
                  <a:pt x="1821" y="516"/>
                </a:lnTo>
                <a:lnTo>
                  <a:pt x="1818" y="515"/>
                </a:lnTo>
                <a:lnTo>
                  <a:pt x="1814" y="516"/>
                </a:lnTo>
                <a:lnTo>
                  <a:pt x="1810" y="517"/>
                </a:lnTo>
                <a:lnTo>
                  <a:pt x="1808" y="521"/>
                </a:lnTo>
                <a:lnTo>
                  <a:pt x="1808" y="521"/>
                </a:lnTo>
                <a:lnTo>
                  <a:pt x="1808" y="521"/>
                </a:lnTo>
                <a:close/>
                <a:moveTo>
                  <a:pt x="1467" y="614"/>
                </a:moveTo>
                <a:lnTo>
                  <a:pt x="1453" y="612"/>
                </a:lnTo>
                <a:lnTo>
                  <a:pt x="1438" y="609"/>
                </a:lnTo>
                <a:lnTo>
                  <a:pt x="1430" y="610"/>
                </a:lnTo>
                <a:lnTo>
                  <a:pt x="1423" y="612"/>
                </a:lnTo>
                <a:lnTo>
                  <a:pt x="1416" y="614"/>
                </a:lnTo>
                <a:lnTo>
                  <a:pt x="1409" y="617"/>
                </a:lnTo>
                <a:lnTo>
                  <a:pt x="1414" y="620"/>
                </a:lnTo>
                <a:lnTo>
                  <a:pt x="1418" y="622"/>
                </a:lnTo>
                <a:lnTo>
                  <a:pt x="1423" y="623"/>
                </a:lnTo>
                <a:lnTo>
                  <a:pt x="1428" y="623"/>
                </a:lnTo>
                <a:lnTo>
                  <a:pt x="1437" y="623"/>
                </a:lnTo>
                <a:lnTo>
                  <a:pt x="1447" y="623"/>
                </a:lnTo>
                <a:lnTo>
                  <a:pt x="1456" y="622"/>
                </a:lnTo>
                <a:lnTo>
                  <a:pt x="1465" y="621"/>
                </a:lnTo>
                <a:lnTo>
                  <a:pt x="1468" y="620"/>
                </a:lnTo>
                <a:lnTo>
                  <a:pt x="1471" y="617"/>
                </a:lnTo>
                <a:lnTo>
                  <a:pt x="1471" y="616"/>
                </a:lnTo>
                <a:lnTo>
                  <a:pt x="1471" y="615"/>
                </a:lnTo>
                <a:lnTo>
                  <a:pt x="1470" y="614"/>
                </a:lnTo>
                <a:lnTo>
                  <a:pt x="1467" y="614"/>
                </a:lnTo>
                <a:lnTo>
                  <a:pt x="1459" y="613"/>
                </a:lnTo>
                <a:lnTo>
                  <a:pt x="1461" y="613"/>
                </a:lnTo>
                <a:lnTo>
                  <a:pt x="1465" y="614"/>
                </a:lnTo>
                <a:lnTo>
                  <a:pt x="1467" y="614"/>
                </a:lnTo>
                <a:close/>
                <a:moveTo>
                  <a:pt x="1519" y="339"/>
                </a:moveTo>
                <a:lnTo>
                  <a:pt x="1517" y="341"/>
                </a:lnTo>
                <a:lnTo>
                  <a:pt x="1515" y="343"/>
                </a:lnTo>
                <a:lnTo>
                  <a:pt x="1512" y="346"/>
                </a:lnTo>
                <a:lnTo>
                  <a:pt x="1509" y="347"/>
                </a:lnTo>
                <a:lnTo>
                  <a:pt x="1505" y="347"/>
                </a:lnTo>
                <a:lnTo>
                  <a:pt x="1502" y="349"/>
                </a:lnTo>
                <a:lnTo>
                  <a:pt x="1502" y="351"/>
                </a:lnTo>
                <a:lnTo>
                  <a:pt x="1503" y="354"/>
                </a:lnTo>
                <a:lnTo>
                  <a:pt x="1505" y="356"/>
                </a:lnTo>
                <a:lnTo>
                  <a:pt x="1506" y="357"/>
                </a:lnTo>
                <a:lnTo>
                  <a:pt x="1514" y="357"/>
                </a:lnTo>
                <a:lnTo>
                  <a:pt x="1521" y="355"/>
                </a:lnTo>
                <a:lnTo>
                  <a:pt x="1525" y="354"/>
                </a:lnTo>
                <a:lnTo>
                  <a:pt x="1530" y="354"/>
                </a:lnTo>
                <a:lnTo>
                  <a:pt x="1531" y="354"/>
                </a:lnTo>
                <a:lnTo>
                  <a:pt x="1532" y="355"/>
                </a:lnTo>
                <a:lnTo>
                  <a:pt x="1535" y="352"/>
                </a:lnTo>
                <a:lnTo>
                  <a:pt x="1536" y="351"/>
                </a:lnTo>
                <a:lnTo>
                  <a:pt x="1542" y="349"/>
                </a:lnTo>
                <a:lnTo>
                  <a:pt x="1549" y="348"/>
                </a:lnTo>
                <a:lnTo>
                  <a:pt x="1555" y="349"/>
                </a:lnTo>
                <a:lnTo>
                  <a:pt x="1562" y="349"/>
                </a:lnTo>
                <a:lnTo>
                  <a:pt x="1565" y="348"/>
                </a:lnTo>
                <a:lnTo>
                  <a:pt x="1568" y="347"/>
                </a:lnTo>
                <a:lnTo>
                  <a:pt x="1570" y="344"/>
                </a:lnTo>
                <a:lnTo>
                  <a:pt x="1571" y="341"/>
                </a:lnTo>
                <a:lnTo>
                  <a:pt x="1565" y="341"/>
                </a:lnTo>
                <a:lnTo>
                  <a:pt x="1560" y="341"/>
                </a:lnTo>
                <a:lnTo>
                  <a:pt x="1555" y="341"/>
                </a:lnTo>
                <a:lnTo>
                  <a:pt x="1550" y="342"/>
                </a:lnTo>
                <a:lnTo>
                  <a:pt x="1548" y="342"/>
                </a:lnTo>
                <a:lnTo>
                  <a:pt x="1547" y="341"/>
                </a:lnTo>
                <a:lnTo>
                  <a:pt x="1547" y="340"/>
                </a:lnTo>
                <a:lnTo>
                  <a:pt x="1547" y="339"/>
                </a:lnTo>
                <a:lnTo>
                  <a:pt x="1548" y="336"/>
                </a:lnTo>
                <a:lnTo>
                  <a:pt x="1548" y="333"/>
                </a:lnTo>
                <a:lnTo>
                  <a:pt x="1547" y="332"/>
                </a:lnTo>
                <a:lnTo>
                  <a:pt x="1544" y="331"/>
                </a:lnTo>
                <a:lnTo>
                  <a:pt x="1540" y="331"/>
                </a:lnTo>
                <a:lnTo>
                  <a:pt x="1538" y="331"/>
                </a:lnTo>
                <a:lnTo>
                  <a:pt x="1532" y="331"/>
                </a:lnTo>
                <a:lnTo>
                  <a:pt x="1528" y="333"/>
                </a:lnTo>
                <a:lnTo>
                  <a:pt x="1523" y="335"/>
                </a:lnTo>
                <a:lnTo>
                  <a:pt x="1519" y="339"/>
                </a:lnTo>
                <a:lnTo>
                  <a:pt x="1521" y="336"/>
                </a:lnTo>
                <a:lnTo>
                  <a:pt x="1519" y="339"/>
                </a:lnTo>
                <a:close/>
                <a:moveTo>
                  <a:pt x="687" y="944"/>
                </a:moveTo>
                <a:lnTo>
                  <a:pt x="662" y="938"/>
                </a:lnTo>
                <a:lnTo>
                  <a:pt x="637" y="933"/>
                </a:lnTo>
                <a:lnTo>
                  <a:pt x="611" y="928"/>
                </a:lnTo>
                <a:lnTo>
                  <a:pt x="586" y="921"/>
                </a:lnTo>
                <a:lnTo>
                  <a:pt x="561" y="914"/>
                </a:lnTo>
                <a:lnTo>
                  <a:pt x="536" y="908"/>
                </a:lnTo>
                <a:lnTo>
                  <a:pt x="511" y="902"/>
                </a:lnTo>
                <a:lnTo>
                  <a:pt x="486" y="895"/>
                </a:lnTo>
                <a:lnTo>
                  <a:pt x="499" y="902"/>
                </a:lnTo>
                <a:lnTo>
                  <a:pt x="523" y="908"/>
                </a:lnTo>
                <a:lnTo>
                  <a:pt x="552" y="917"/>
                </a:lnTo>
                <a:lnTo>
                  <a:pt x="585" y="925"/>
                </a:lnTo>
                <a:lnTo>
                  <a:pt x="619" y="933"/>
                </a:lnTo>
                <a:lnTo>
                  <a:pt x="649" y="939"/>
                </a:lnTo>
                <a:lnTo>
                  <a:pt x="673" y="942"/>
                </a:lnTo>
                <a:lnTo>
                  <a:pt x="687" y="944"/>
                </a:lnTo>
                <a:close/>
                <a:moveTo>
                  <a:pt x="1134" y="524"/>
                </a:moveTo>
                <a:lnTo>
                  <a:pt x="1128" y="523"/>
                </a:lnTo>
                <a:lnTo>
                  <a:pt x="1124" y="522"/>
                </a:lnTo>
                <a:lnTo>
                  <a:pt x="1118" y="522"/>
                </a:lnTo>
                <a:lnTo>
                  <a:pt x="1113" y="524"/>
                </a:lnTo>
                <a:lnTo>
                  <a:pt x="1140" y="527"/>
                </a:lnTo>
                <a:lnTo>
                  <a:pt x="1166" y="533"/>
                </a:lnTo>
                <a:lnTo>
                  <a:pt x="1178" y="535"/>
                </a:lnTo>
                <a:lnTo>
                  <a:pt x="1192" y="537"/>
                </a:lnTo>
                <a:lnTo>
                  <a:pt x="1204" y="538"/>
                </a:lnTo>
                <a:lnTo>
                  <a:pt x="1218" y="535"/>
                </a:lnTo>
                <a:lnTo>
                  <a:pt x="1203" y="532"/>
                </a:lnTo>
                <a:lnTo>
                  <a:pt x="1190" y="527"/>
                </a:lnTo>
                <a:lnTo>
                  <a:pt x="1192" y="525"/>
                </a:lnTo>
                <a:lnTo>
                  <a:pt x="1195" y="524"/>
                </a:lnTo>
                <a:lnTo>
                  <a:pt x="1198" y="524"/>
                </a:lnTo>
                <a:lnTo>
                  <a:pt x="1201" y="524"/>
                </a:lnTo>
                <a:lnTo>
                  <a:pt x="1206" y="525"/>
                </a:lnTo>
                <a:lnTo>
                  <a:pt x="1210" y="525"/>
                </a:lnTo>
                <a:lnTo>
                  <a:pt x="1211" y="524"/>
                </a:lnTo>
                <a:lnTo>
                  <a:pt x="1211" y="523"/>
                </a:lnTo>
                <a:lnTo>
                  <a:pt x="1209" y="522"/>
                </a:lnTo>
                <a:lnTo>
                  <a:pt x="1206" y="521"/>
                </a:lnTo>
                <a:lnTo>
                  <a:pt x="1200" y="520"/>
                </a:lnTo>
                <a:lnTo>
                  <a:pt x="1195" y="520"/>
                </a:lnTo>
                <a:lnTo>
                  <a:pt x="1189" y="518"/>
                </a:lnTo>
                <a:lnTo>
                  <a:pt x="1182" y="517"/>
                </a:lnTo>
                <a:lnTo>
                  <a:pt x="1175" y="517"/>
                </a:lnTo>
                <a:lnTo>
                  <a:pt x="1168" y="517"/>
                </a:lnTo>
                <a:lnTo>
                  <a:pt x="1167" y="516"/>
                </a:lnTo>
                <a:lnTo>
                  <a:pt x="1165" y="516"/>
                </a:lnTo>
                <a:lnTo>
                  <a:pt x="1163" y="514"/>
                </a:lnTo>
                <a:lnTo>
                  <a:pt x="1165" y="513"/>
                </a:lnTo>
                <a:lnTo>
                  <a:pt x="1166" y="510"/>
                </a:lnTo>
                <a:lnTo>
                  <a:pt x="1169" y="512"/>
                </a:lnTo>
                <a:lnTo>
                  <a:pt x="1173" y="513"/>
                </a:lnTo>
                <a:lnTo>
                  <a:pt x="1175" y="514"/>
                </a:lnTo>
                <a:lnTo>
                  <a:pt x="1183" y="514"/>
                </a:lnTo>
                <a:lnTo>
                  <a:pt x="1191" y="514"/>
                </a:lnTo>
                <a:lnTo>
                  <a:pt x="1199" y="515"/>
                </a:lnTo>
                <a:lnTo>
                  <a:pt x="1207" y="515"/>
                </a:lnTo>
                <a:lnTo>
                  <a:pt x="1209" y="514"/>
                </a:lnTo>
                <a:lnTo>
                  <a:pt x="1210" y="512"/>
                </a:lnTo>
                <a:lnTo>
                  <a:pt x="1209" y="510"/>
                </a:lnTo>
                <a:lnTo>
                  <a:pt x="1206" y="509"/>
                </a:lnTo>
                <a:lnTo>
                  <a:pt x="1199" y="508"/>
                </a:lnTo>
                <a:lnTo>
                  <a:pt x="1191" y="508"/>
                </a:lnTo>
                <a:lnTo>
                  <a:pt x="1174" y="507"/>
                </a:lnTo>
                <a:lnTo>
                  <a:pt x="1157" y="507"/>
                </a:lnTo>
                <a:lnTo>
                  <a:pt x="1152" y="507"/>
                </a:lnTo>
                <a:lnTo>
                  <a:pt x="1149" y="505"/>
                </a:lnTo>
                <a:lnTo>
                  <a:pt x="1146" y="502"/>
                </a:lnTo>
                <a:lnTo>
                  <a:pt x="1146" y="497"/>
                </a:lnTo>
                <a:lnTo>
                  <a:pt x="1142" y="500"/>
                </a:lnTo>
                <a:lnTo>
                  <a:pt x="1137" y="502"/>
                </a:lnTo>
                <a:lnTo>
                  <a:pt x="1133" y="504"/>
                </a:lnTo>
                <a:lnTo>
                  <a:pt x="1128" y="505"/>
                </a:lnTo>
                <a:lnTo>
                  <a:pt x="1126" y="505"/>
                </a:lnTo>
                <a:lnTo>
                  <a:pt x="1124" y="506"/>
                </a:lnTo>
                <a:lnTo>
                  <a:pt x="1123" y="508"/>
                </a:lnTo>
                <a:lnTo>
                  <a:pt x="1123" y="509"/>
                </a:lnTo>
                <a:lnTo>
                  <a:pt x="1124" y="513"/>
                </a:lnTo>
                <a:lnTo>
                  <a:pt x="1127" y="516"/>
                </a:lnTo>
                <a:lnTo>
                  <a:pt x="1134" y="518"/>
                </a:lnTo>
                <a:lnTo>
                  <a:pt x="1141" y="520"/>
                </a:lnTo>
                <a:lnTo>
                  <a:pt x="1146" y="520"/>
                </a:lnTo>
                <a:lnTo>
                  <a:pt x="1151" y="521"/>
                </a:lnTo>
                <a:lnTo>
                  <a:pt x="1154" y="523"/>
                </a:lnTo>
                <a:lnTo>
                  <a:pt x="1156" y="526"/>
                </a:lnTo>
                <a:lnTo>
                  <a:pt x="1150" y="526"/>
                </a:lnTo>
                <a:lnTo>
                  <a:pt x="1145" y="526"/>
                </a:lnTo>
                <a:lnTo>
                  <a:pt x="1140" y="525"/>
                </a:lnTo>
                <a:lnTo>
                  <a:pt x="1134" y="524"/>
                </a:lnTo>
                <a:lnTo>
                  <a:pt x="1134" y="524"/>
                </a:lnTo>
                <a:lnTo>
                  <a:pt x="1134" y="524"/>
                </a:lnTo>
                <a:close/>
                <a:moveTo>
                  <a:pt x="2083" y="483"/>
                </a:moveTo>
                <a:lnTo>
                  <a:pt x="2077" y="482"/>
                </a:lnTo>
                <a:lnTo>
                  <a:pt x="2083" y="483"/>
                </a:lnTo>
                <a:close/>
                <a:moveTo>
                  <a:pt x="1201" y="879"/>
                </a:moveTo>
                <a:lnTo>
                  <a:pt x="1200" y="877"/>
                </a:lnTo>
                <a:lnTo>
                  <a:pt x="1196" y="874"/>
                </a:lnTo>
                <a:lnTo>
                  <a:pt x="1191" y="873"/>
                </a:lnTo>
                <a:lnTo>
                  <a:pt x="1184" y="872"/>
                </a:lnTo>
                <a:lnTo>
                  <a:pt x="1170" y="871"/>
                </a:lnTo>
                <a:lnTo>
                  <a:pt x="1161" y="870"/>
                </a:lnTo>
                <a:lnTo>
                  <a:pt x="1148" y="869"/>
                </a:lnTo>
                <a:lnTo>
                  <a:pt x="1135" y="867"/>
                </a:lnTo>
                <a:lnTo>
                  <a:pt x="1121" y="865"/>
                </a:lnTo>
                <a:lnTo>
                  <a:pt x="1109" y="863"/>
                </a:lnTo>
                <a:lnTo>
                  <a:pt x="1084" y="858"/>
                </a:lnTo>
                <a:lnTo>
                  <a:pt x="1058" y="855"/>
                </a:lnTo>
                <a:lnTo>
                  <a:pt x="1045" y="853"/>
                </a:lnTo>
                <a:lnTo>
                  <a:pt x="1033" y="852"/>
                </a:lnTo>
                <a:lnTo>
                  <a:pt x="1019" y="852"/>
                </a:lnTo>
                <a:lnTo>
                  <a:pt x="1006" y="852"/>
                </a:lnTo>
                <a:lnTo>
                  <a:pt x="1014" y="856"/>
                </a:lnTo>
                <a:lnTo>
                  <a:pt x="1022" y="859"/>
                </a:lnTo>
                <a:lnTo>
                  <a:pt x="1027" y="861"/>
                </a:lnTo>
                <a:lnTo>
                  <a:pt x="1033" y="861"/>
                </a:lnTo>
                <a:lnTo>
                  <a:pt x="1039" y="862"/>
                </a:lnTo>
                <a:lnTo>
                  <a:pt x="1045" y="862"/>
                </a:lnTo>
                <a:lnTo>
                  <a:pt x="1059" y="863"/>
                </a:lnTo>
                <a:lnTo>
                  <a:pt x="1072" y="863"/>
                </a:lnTo>
                <a:lnTo>
                  <a:pt x="1086" y="864"/>
                </a:lnTo>
                <a:lnTo>
                  <a:pt x="1100" y="866"/>
                </a:lnTo>
                <a:lnTo>
                  <a:pt x="1113" y="869"/>
                </a:lnTo>
                <a:lnTo>
                  <a:pt x="1127" y="871"/>
                </a:lnTo>
                <a:lnTo>
                  <a:pt x="1141" y="873"/>
                </a:lnTo>
                <a:lnTo>
                  <a:pt x="1153" y="874"/>
                </a:lnTo>
                <a:lnTo>
                  <a:pt x="1168" y="875"/>
                </a:lnTo>
                <a:lnTo>
                  <a:pt x="1182" y="878"/>
                </a:lnTo>
                <a:lnTo>
                  <a:pt x="1185" y="879"/>
                </a:lnTo>
                <a:lnTo>
                  <a:pt x="1192" y="880"/>
                </a:lnTo>
                <a:lnTo>
                  <a:pt x="1195" y="881"/>
                </a:lnTo>
                <a:lnTo>
                  <a:pt x="1198" y="881"/>
                </a:lnTo>
                <a:lnTo>
                  <a:pt x="1200" y="880"/>
                </a:lnTo>
                <a:lnTo>
                  <a:pt x="1201" y="879"/>
                </a:lnTo>
                <a:close/>
                <a:moveTo>
                  <a:pt x="1083" y="466"/>
                </a:moveTo>
                <a:lnTo>
                  <a:pt x="1069" y="465"/>
                </a:lnTo>
                <a:lnTo>
                  <a:pt x="1054" y="463"/>
                </a:lnTo>
                <a:lnTo>
                  <a:pt x="1049" y="463"/>
                </a:lnTo>
                <a:lnTo>
                  <a:pt x="1044" y="463"/>
                </a:lnTo>
                <a:lnTo>
                  <a:pt x="1039" y="464"/>
                </a:lnTo>
                <a:lnTo>
                  <a:pt x="1035" y="467"/>
                </a:lnTo>
                <a:lnTo>
                  <a:pt x="1031" y="469"/>
                </a:lnTo>
                <a:lnTo>
                  <a:pt x="1027" y="473"/>
                </a:lnTo>
                <a:lnTo>
                  <a:pt x="1026" y="474"/>
                </a:lnTo>
                <a:lnTo>
                  <a:pt x="1025" y="476"/>
                </a:lnTo>
                <a:lnTo>
                  <a:pt x="1023" y="479"/>
                </a:lnTo>
                <a:lnTo>
                  <a:pt x="1025" y="480"/>
                </a:lnTo>
                <a:lnTo>
                  <a:pt x="1028" y="481"/>
                </a:lnTo>
                <a:lnTo>
                  <a:pt x="1031" y="482"/>
                </a:lnTo>
                <a:lnTo>
                  <a:pt x="1036" y="485"/>
                </a:lnTo>
                <a:lnTo>
                  <a:pt x="1042" y="489"/>
                </a:lnTo>
                <a:lnTo>
                  <a:pt x="1052" y="491"/>
                </a:lnTo>
                <a:lnTo>
                  <a:pt x="1062" y="492"/>
                </a:lnTo>
                <a:lnTo>
                  <a:pt x="1072" y="493"/>
                </a:lnTo>
                <a:lnTo>
                  <a:pt x="1083" y="493"/>
                </a:lnTo>
                <a:lnTo>
                  <a:pt x="1086" y="492"/>
                </a:lnTo>
                <a:lnTo>
                  <a:pt x="1087" y="490"/>
                </a:lnTo>
                <a:lnTo>
                  <a:pt x="1087" y="489"/>
                </a:lnTo>
                <a:lnTo>
                  <a:pt x="1087" y="488"/>
                </a:lnTo>
                <a:lnTo>
                  <a:pt x="1084" y="484"/>
                </a:lnTo>
                <a:lnTo>
                  <a:pt x="1082" y="482"/>
                </a:lnTo>
                <a:lnTo>
                  <a:pt x="1079" y="480"/>
                </a:lnTo>
                <a:lnTo>
                  <a:pt x="1078" y="477"/>
                </a:lnTo>
                <a:lnTo>
                  <a:pt x="1077" y="475"/>
                </a:lnTo>
                <a:lnTo>
                  <a:pt x="1077" y="474"/>
                </a:lnTo>
                <a:lnTo>
                  <a:pt x="1079" y="469"/>
                </a:lnTo>
                <a:lnTo>
                  <a:pt x="1083" y="466"/>
                </a:lnTo>
                <a:lnTo>
                  <a:pt x="1076" y="468"/>
                </a:lnTo>
                <a:lnTo>
                  <a:pt x="1083" y="466"/>
                </a:lnTo>
                <a:close/>
                <a:moveTo>
                  <a:pt x="1068" y="258"/>
                </a:moveTo>
                <a:lnTo>
                  <a:pt x="1076" y="261"/>
                </a:lnTo>
                <a:lnTo>
                  <a:pt x="1084" y="265"/>
                </a:lnTo>
                <a:lnTo>
                  <a:pt x="1091" y="269"/>
                </a:lnTo>
                <a:lnTo>
                  <a:pt x="1099" y="273"/>
                </a:lnTo>
                <a:lnTo>
                  <a:pt x="1107" y="273"/>
                </a:lnTo>
                <a:lnTo>
                  <a:pt x="1115" y="272"/>
                </a:lnTo>
                <a:lnTo>
                  <a:pt x="1125" y="274"/>
                </a:lnTo>
                <a:lnTo>
                  <a:pt x="1135" y="277"/>
                </a:lnTo>
                <a:lnTo>
                  <a:pt x="1145" y="278"/>
                </a:lnTo>
                <a:lnTo>
                  <a:pt x="1154" y="280"/>
                </a:lnTo>
                <a:lnTo>
                  <a:pt x="1163" y="281"/>
                </a:lnTo>
                <a:lnTo>
                  <a:pt x="1174" y="281"/>
                </a:lnTo>
                <a:lnTo>
                  <a:pt x="1179" y="282"/>
                </a:lnTo>
                <a:lnTo>
                  <a:pt x="1190" y="282"/>
                </a:lnTo>
                <a:lnTo>
                  <a:pt x="1194" y="282"/>
                </a:lnTo>
                <a:lnTo>
                  <a:pt x="1198" y="281"/>
                </a:lnTo>
                <a:lnTo>
                  <a:pt x="1199" y="280"/>
                </a:lnTo>
                <a:lnTo>
                  <a:pt x="1199" y="278"/>
                </a:lnTo>
                <a:lnTo>
                  <a:pt x="1199" y="277"/>
                </a:lnTo>
                <a:lnTo>
                  <a:pt x="1199" y="276"/>
                </a:lnTo>
                <a:lnTo>
                  <a:pt x="1196" y="274"/>
                </a:lnTo>
                <a:lnTo>
                  <a:pt x="1193" y="274"/>
                </a:lnTo>
                <a:lnTo>
                  <a:pt x="1189" y="275"/>
                </a:lnTo>
                <a:lnTo>
                  <a:pt x="1185" y="275"/>
                </a:lnTo>
                <a:lnTo>
                  <a:pt x="1177" y="273"/>
                </a:lnTo>
                <a:lnTo>
                  <a:pt x="1170" y="268"/>
                </a:lnTo>
                <a:lnTo>
                  <a:pt x="1167" y="266"/>
                </a:lnTo>
                <a:lnTo>
                  <a:pt x="1162" y="266"/>
                </a:lnTo>
                <a:lnTo>
                  <a:pt x="1159" y="269"/>
                </a:lnTo>
                <a:lnTo>
                  <a:pt x="1157" y="274"/>
                </a:lnTo>
                <a:lnTo>
                  <a:pt x="1154" y="273"/>
                </a:lnTo>
                <a:lnTo>
                  <a:pt x="1152" y="271"/>
                </a:lnTo>
                <a:lnTo>
                  <a:pt x="1151" y="268"/>
                </a:lnTo>
                <a:lnTo>
                  <a:pt x="1150" y="266"/>
                </a:lnTo>
                <a:lnTo>
                  <a:pt x="1149" y="264"/>
                </a:lnTo>
                <a:lnTo>
                  <a:pt x="1146" y="264"/>
                </a:lnTo>
                <a:lnTo>
                  <a:pt x="1144" y="263"/>
                </a:lnTo>
                <a:lnTo>
                  <a:pt x="1142" y="264"/>
                </a:lnTo>
                <a:lnTo>
                  <a:pt x="1135" y="265"/>
                </a:lnTo>
                <a:lnTo>
                  <a:pt x="1129" y="267"/>
                </a:lnTo>
                <a:lnTo>
                  <a:pt x="1127" y="267"/>
                </a:lnTo>
                <a:lnTo>
                  <a:pt x="1124" y="267"/>
                </a:lnTo>
                <a:lnTo>
                  <a:pt x="1121" y="266"/>
                </a:lnTo>
                <a:lnTo>
                  <a:pt x="1118" y="265"/>
                </a:lnTo>
                <a:lnTo>
                  <a:pt x="1112" y="259"/>
                </a:lnTo>
                <a:lnTo>
                  <a:pt x="1104" y="255"/>
                </a:lnTo>
                <a:lnTo>
                  <a:pt x="1097" y="253"/>
                </a:lnTo>
                <a:lnTo>
                  <a:pt x="1091" y="253"/>
                </a:lnTo>
                <a:lnTo>
                  <a:pt x="1083" y="255"/>
                </a:lnTo>
                <a:lnTo>
                  <a:pt x="1075" y="255"/>
                </a:lnTo>
                <a:lnTo>
                  <a:pt x="1070" y="253"/>
                </a:lnTo>
                <a:lnTo>
                  <a:pt x="1067" y="253"/>
                </a:lnTo>
                <a:lnTo>
                  <a:pt x="1066" y="255"/>
                </a:lnTo>
                <a:lnTo>
                  <a:pt x="1066" y="256"/>
                </a:lnTo>
                <a:lnTo>
                  <a:pt x="1067" y="257"/>
                </a:lnTo>
                <a:lnTo>
                  <a:pt x="1068" y="258"/>
                </a:lnTo>
                <a:lnTo>
                  <a:pt x="1071" y="259"/>
                </a:lnTo>
                <a:lnTo>
                  <a:pt x="1068" y="258"/>
                </a:lnTo>
                <a:close/>
                <a:moveTo>
                  <a:pt x="1809" y="773"/>
                </a:moveTo>
                <a:lnTo>
                  <a:pt x="1796" y="774"/>
                </a:lnTo>
                <a:lnTo>
                  <a:pt x="1784" y="774"/>
                </a:lnTo>
                <a:lnTo>
                  <a:pt x="1771" y="775"/>
                </a:lnTo>
                <a:lnTo>
                  <a:pt x="1760" y="779"/>
                </a:lnTo>
                <a:lnTo>
                  <a:pt x="1746" y="782"/>
                </a:lnTo>
                <a:lnTo>
                  <a:pt x="1734" y="782"/>
                </a:lnTo>
                <a:lnTo>
                  <a:pt x="1720" y="782"/>
                </a:lnTo>
                <a:lnTo>
                  <a:pt x="1708" y="782"/>
                </a:lnTo>
                <a:lnTo>
                  <a:pt x="1694" y="782"/>
                </a:lnTo>
                <a:lnTo>
                  <a:pt x="1681" y="783"/>
                </a:lnTo>
                <a:lnTo>
                  <a:pt x="1668" y="787"/>
                </a:lnTo>
                <a:lnTo>
                  <a:pt x="1654" y="790"/>
                </a:lnTo>
                <a:lnTo>
                  <a:pt x="1641" y="791"/>
                </a:lnTo>
                <a:lnTo>
                  <a:pt x="1628" y="791"/>
                </a:lnTo>
                <a:lnTo>
                  <a:pt x="1622" y="791"/>
                </a:lnTo>
                <a:lnTo>
                  <a:pt x="1618" y="791"/>
                </a:lnTo>
                <a:lnTo>
                  <a:pt x="1615" y="791"/>
                </a:lnTo>
                <a:lnTo>
                  <a:pt x="1613" y="792"/>
                </a:lnTo>
                <a:lnTo>
                  <a:pt x="1611" y="795"/>
                </a:lnTo>
                <a:lnTo>
                  <a:pt x="1608" y="797"/>
                </a:lnTo>
                <a:lnTo>
                  <a:pt x="1623" y="797"/>
                </a:lnTo>
                <a:lnTo>
                  <a:pt x="1638" y="796"/>
                </a:lnTo>
                <a:lnTo>
                  <a:pt x="1653" y="795"/>
                </a:lnTo>
                <a:lnTo>
                  <a:pt x="1667" y="794"/>
                </a:lnTo>
                <a:lnTo>
                  <a:pt x="1681" y="794"/>
                </a:lnTo>
                <a:lnTo>
                  <a:pt x="1696" y="792"/>
                </a:lnTo>
                <a:lnTo>
                  <a:pt x="1711" y="790"/>
                </a:lnTo>
                <a:lnTo>
                  <a:pt x="1725" y="789"/>
                </a:lnTo>
                <a:lnTo>
                  <a:pt x="1739" y="787"/>
                </a:lnTo>
                <a:lnTo>
                  <a:pt x="1754" y="786"/>
                </a:lnTo>
                <a:lnTo>
                  <a:pt x="1769" y="784"/>
                </a:lnTo>
                <a:lnTo>
                  <a:pt x="1784" y="782"/>
                </a:lnTo>
                <a:lnTo>
                  <a:pt x="1796" y="780"/>
                </a:lnTo>
                <a:lnTo>
                  <a:pt x="1810" y="778"/>
                </a:lnTo>
                <a:lnTo>
                  <a:pt x="1812" y="778"/>
                </a:lnTo>
                <a:lnTo>
                  <a:pt x="1814" y="778"/>
                </a:lnTo>
                <a:lnTo>
                  <a:pt x="1816" y="776"/>
                </a:lnTo>
                <a:lnTo>
                  <a:pt x="1817" y="774"/>
                </a:lnTo>
                <a:lnTo>
                  <a:pt x="1816" y="773"/>
                </a:lnTo>
                <a:lnTo>
                  <a:pt x="1813" y="772"/>
                </a:lnTo>
                <a:lnTo>
                  <a:pt x="1811" y="772"/>
                </a:lnTo>
                <a:lnTo>
                  <a:pt x="1809" y="773"/>
                </a:lnTo>
                <a:lnTo>
                  <a:pt x="1808" y="773"/>
                </a:lnTo>
                <a:lnTo>
                  <a:pt x="1809" y="773"/>
                </a:lnTo>
                <a:close/>
                <a:moveTo>
                  <a:pt x="1390" y="963"/>
                </a:moveTo>
                <a:lnTo>
                  <a:pt x="1373" y="961"/>
                </a:lnTo>
                <a:lnTo>
                  <a:pt x="1355" y="960"/>
                </a:lnTo>
                <a:lnTo>
                  <a:pt x="1338" y="958"/>
                </a:lnTo>
                <a:lnTo>
                  <a:pt x="1321" y="957"/>
                </a:lnTo>
                <a:lnTo>
                  <a:pt x="1311" y="956"/>
                </a:lnTo>
                <a:lnTo>
                  <a:pt x="1303" y="956"/>
                </a:lnTo>
                <a:lnTo>
                  <a:pt x="1294" y="956"/>
                </a:lnTo>
                <a:lnTo>
                  <a:pt x="1286" y="956"/>
                </a:lnTo>
                <a:lnTo>
                  <a:pt x="1282" y="956"/>
                </a:lnTo>
                <a:lnTo>
                  <a:pt x="1276" y="956"/>
                </a:lnTo>
                <a:lnTo>
                  <a:pt x="1273" y="956"/>
                </a:lnTo>
                <a:lnTo>
                  <a:pt x="1270" y="956"/>
                </a:lnTo>
                <a:lnTo>
                  <a:pt x="1268" y="957"/>
                </a:lnTo>
                <a:lnTo>
                  <a:pt x="1267" y="960"/>
                </a:lnTo>
                <a:lnTo>
                  <a:pt x="1267" y="962"/>
                </a:lnTo>
                <a:lnTo>
                  <a:pt x="1269" y="964"/>
                </a:lnTo>
                <a:lnTo>
                  <a:pt x="1270" y="965"/>
                </a:lnTo>
                <a:lnTo>
                  <a:pt x="1274" y="966"/>
                </a:lnTo>
                <a:lnTo>
                  <a:pt x="1280" y="967"/>
                </a:lnTo>
                <a:lnTo>
                  <a:pt x="1284" y="967"/>
                </a:lnTo>
                <a:lnTo>
                  <a:pt x="1291" y="967"/>
                </a:lnTo>
                <a:lnTo>
                  <a:pt x="1298" y="967"/>
                </a:lnTo>
                <a:lnTo>
                  <a:pt x="1303" y="970"/>
                </a:lnTo>
                <a:lnTo>
                  <a:pt x="1309" y="973"/>
                </a:lnTo>
                <a:lnTo>
                  <a:pt x="1315" y="975"/>
                </a:lnTo>
                <a:lnTo>
                  <a:pt x="1323" y="977"/>
                </a:lnTo>
                <a:lnTo>
                  <a:pt x="1330" y="977"/>
                </a:lnTo>
                <a:lnTo>
                  <a:pt x="1338" y="975"/>
                </a:lnTo>
                <a:lnTo>
                  <a:pt x="1346" y="975"/>
                </a:lnTo>
                <a:lnTo>
                  <a:pt x="1355" y="975"/>
                </a:lnTo>
                <a:lnTo>
                  <a:pt x="1363" y="977"/>
                </a:lnTo>
                <a:lnTo>
                  <a:pt x="1372" y="979"/>
                </a:lnTo>
                <a:lnTo>
                  <a:pt x="1363" y="977"/>
                </a:lnTo>
                <a:lnTo>
                  <a:pt x="1354" y="974"/>
                </a:lnTo>
                <a:lnTo>
                  <a:pt x="1350" y="974"/>
                </a:lnTo>
                <a:lnTo>
                  <a:pt x="1346" y="974"/>
                </a:lnTo>
                <a:lnTo>
                  <a:pt x="1343" y="974"/>
                </a:lnTo>
                <a:lnTo>
                  <a:pt x="1342" y="974"/>
                </a:lnTo>
                <a:lnTo>
                  <a:pt x="1341" y="973"/>
                </a:lnTo>
                <a:lnTo>
                  <a:pt x="1340" y="971"/>
                </a:lnTo>
                <a:lnTo>
                  <a:pt x="1350" y="971"/>
                </a:lnTo>
                <a:lnTo>
                  <a:pt x="1360" y="972"/>
                </a:lnTo>
                <a:lnTo>
                  <a:pt x="1369" y="972"/>
                </a:lnTo>
                <a:lnTo>
                  <a:pt x="1380" y="973"/>
                </a:lnTo>
                <a:lnTo>
                  <a:pt x="1383" y="973"/>
                </a:lnTo>
                <a:lnTo>
                  <a:pt x="1388" y="972"/>
                </a:lnTo>
                <a:lnTo>
                  <a:pt x="1391" y="971"/>
                </a:lnTo>
                <a:lnTo>
                  <a:pt x="1395" y="969"/>
                </a:lnTo>
                <a:lnTo>
                  <a:pt x="1396" y="965"/>
                </a:lnTo>
                <a:lnTo>
                  <a:pt x="1395" y="964"/>
                </a:lnTo>
                <a:lnTo>
                  <a:pt x="1392" y="963"/>
                </a:lnTo>
                <a:lnTo>
                  <a:pt x="1390" y="963"/>
                </a:lnTo>
                <a:lnTo>
                  <a:pt x="1374" y="962"/>
                </a:lnTo>
                <a:lnTo>
                  <a:pt x="1376" y="962"/>
                </a:lnTo>
                <a:lnTo>
                  <a:pt x="1385" y="962"/>
                </a:lnTo>
                <a:lnTo>
                  <a:pt x="1390" y="963"/>
                </a:lnTo>
                <a:close/>
                <a:moveTo>
                  <a:pt x="1593" y="302"/>
                </a:moveTo>
                <a:lnTo>
                  <a:pt x="1595" y="300"/>
                </a:lnTo>
                <a:lnTo>
                  <a:pt x="1597" y="299"/>
                </a:lnTo>
                <a:lnTo>
                  <a:pt x="1601" y="298"/>
                </a:lnTo>
                <a:lnTo>
                  <a:pt x="1603" y="298"/>
                </a:lnTo>
                <a:lnTo>
                  <a:pt x="1608" y="299"/>
                </a:lnTo>
                <a:lnTo>
                  <a:pt x="1615" y="300"/>
                </a:lnTo>
                <a:lnTo>
                  <a:pt x="1620" y="299"/>
                </a:lnTo>
                <a:lnTo>
                  <a:pt x="1624" y="298"/>
                </a:lnTo>
                <a:lnTo>
                  <a:pt x="1629" y="296"/>
                </a:lnTo>
                <a:lnTo>
                  <a:pt x="1634" y="294"/>
                </a:lnTo>
                <a:lnTo>
                  <a:pt x="1636" y="292"/>
                </a:lnTo>
                <a:lnTo>
                  <a:pt x="1638" y="290"/>
                </a:lnTo>
                <a:lnTo>
                  <a:pt x="1639" y="286"/>
                </a:lnTo>
                <a:lnTo>
                  <a:pt x="1640" y="283"/>
                </a:lnTo>
                <a:lnTo>
                  <a:pt x="1643" y="281"/>
                </a:lnTo>
                <a:lnTo>
                  <a:pt x="1644" y="281"/>
                </a:lnTo>
                <a:lnTo>
                  <a:pt x="1646" y="282"/>
                </a:lnTo>
                <a:lnTo>
                  <a:pt x="1648" y="284"/>
                </a:lnTo>
                <a:lnTo>
                  <a:pt x="1652" y="290"/>
                </a:lnTo>
                <a:lnTo>
                  <a:pt x="1654" y="293"/>
                </a:lnTo>
                <a:lnTo>
                  <a:pt x="1657" y="294"/>
                </a:lnTo>
                <a:lnTo>
                  <a:pt x="1660" y="294"/>
                </a:lnTo>
                <a:lnTo>
                  <a:pt x="1662" y="293"/>
                </a:lnTo>
                <a:lnTo>
                  <a:pt x="1664" y="292"/>
                </a:lnTo>
                <a:lnTo>
                  <a:pt x="1670" y="290"/>
                </a:lnTo>
                <a:lnTo>
                  <a:pt x="1674" y="288"/>
                </a:lnTo>
                <a:lnTo>
                  <a:pt x="1679" y="286"/>
                </a:lnTo>
                <a:lnTo>
                  <a:pt x="1684" y="285"/>
                </a:lnTo>
                <a:lnTo>
                  <a:pt x="1687" y="281"/>
                </a:lnTo>
                <a:lnTo>
                  <a:pt x="1692" y="277"/>
                </a:lnTo>
                <a:lnTo>
                  <a:pt x="1700" y="282"/>
                </a:lnTo>
                <a:lnTo>
                  <a:pt x="1706" y="288"/>
                </a:lnTo>
                <a:lnTo>
                  <a:pt x="1712" y="285"/>
                </a:lnTo>
                <a:lnTo>
                  <a:pt x="1717" y="282"/>
                </a:lnTo>
                <a:lnTo>
                  <a:pt x="1723" y="278"/>
                </a:lnTo>
                <a:lnTo>
                  <a:pt x="1730" y="277"/>
                </a:lnTo>
                <a:lnTo>
                  <a:pt x="1726" y="275"/>
                </a:lnTo>
                <a:lnTo>
                  <a:pt x="1721" y="274"/>
                </a:lnTo>
                <a:lnTo>
                  <a:pt x="1719" y="272"/>
                </a:lnTo>
                <a:lnTo>
                  <a:pt x="1718" y="268"/>
                </a:lnTo>
                <a:lnTo>
                  <a:pt x="1714" y="267"/>
                </a:lnTo>
                <a:lnTo>
                  <a:pt x="1710" y="266"/>
                </a:lnTo>
                <a:lnTo>
                  <a:pt x="1706" y="267"/>
                </a:lnTo>
                <a:lnTo>
                  <a:pt x="1702" y="268"/>
                </a:lnTo>
                <a:lnTo>
                  <a:pt x="1688" y="271"/>
                </a:lnTo>
                <a:lnTo>
                  <a:pt x="1676" y="273"/>
                </a:lnTo>
                <a:lnTo>
                  <a:pt x="1662" y="275"/>
                </a:lnTo>
                <a:lnTo>
                  <a:pt x="1648" y="277"/>
                </a:lnTo>
                <a:lnTo>
                  <a:pt x="1635" y="278"/>
                </a:lnTo>
                <a:lnTo>
                  <a:pt x="1621" y="281"/>
                </a:lnTo>
                <a:lnTo>
                  <a:pt x="1615" y="282"/>
                </a:lnTo>
                <a:lnTo>
                  <a:pt x="1610" y="284"/>
                </a:lnTo>
                <a:lnTo>
                  <a:pt x="1607" y="285"/>
                </a:lnTo>
                <a:lnTo>
                  <a:pt x="1607" y="286"/>
                </a:lnTo>
                <a:lnTo>
                  <a:pt x="1607" y="288"/>
                </a:lnTo>
                <a:lnTo>
                  <a:pt x="1607" y="290"/>
                </a:lnTo>
                <a:lnTo>
                  <a:pt x="1606" y="292"/>
                </a:lnTo>
                <a:lnTo>
                  <a:pt x="1604" y="293"/>
                </a:lnTo>
                <a:lnTo>
                  <a:pt x="1601" y="293"/>
                </a:lnTo>
                <a:lnTo>
                  <a:pt x="1597" y="294"/>
                </a:lnTo>
                <a:lnTo>
                  <a:pt x="1594" y="294"/>
                </a:lnTo>
                <a:lnTo>
                  <a:pt x="1590" y="297"/>
                </a:lnTo>
                <a:lnTo>
                  <a:pt x="1589" y="299"/>
                </a:lnTo>
                <a:lnTo>
                  <a:pt x="1589" y="301"/>
                </a:lnTo>
                <a:lnTo>
                  <a:pt x="1589" y="302"/>
                </a:lnTo>
                <a:lnTo>
                  <a:pt x="1590" y="302"/>
                </a:lnTo>
                <a:lnTo>
                  <a:pt x="1591" y="302"/>
                </a:lnTo>
                <a:lnTo>
                  <a:pt x="1593" y="302"/>
                </a:lnTo>
                <a:lnTo>
                  <a:pt x="1594" y="300"/>
                </a:lnTo>
                <a:lnTo>
                  <a:pt x="1593" y="302"/>
                </a:lnTo>
                <a:close/>
                <a:moveTo>
                  <a:pt x="1503" y="494"/>
                </a:moveTo>
                <a:lnTo>
                  <a:pt x="1513" y="494"/>
                </a:lnTo>
                <a:lnTo>
                  <a:pt x="1524" y="494"/>
                </a:lnTo>
                <a:lnTo>
                  <a:pt x="1536" y="494"/>
                </a:lnTo>
                <a:lnTo>
                  <a:pt x="1547" y="494"/>
                </a:lnTo>
                <a:lnTo>
                  <a:pt x="1556" y="496"/>
                </a:lnTo>
                <a:lnTo>
                  <a:pt x="1565" y="496"/>
                </a:lnTo>
                <a:lnTo>
                  <a:pt x="1574" y="496"/>
                </a:lnTo>
                <a:lnTo>
                  <a:pt x="1585" y="494"/>
                </a:lnTo>
                <a:lnTo>
                  <a:pt x="1593" y="492"/>
                </a:lnTo>
                <a:lnTo>
                  <a:pt x="1602" y="490"/>
                </a:lnTo>
                <a:lnTo>
                  <a:pt x="1610" y="488"/>
                </a:lnTo>
                <a:lnTo>
                  <a:pt x="1619" y="488"/>
                </a:lnTo>
                <a:lnTo>
                  <a:pt x="1626" y="488"/>
                </a:lnTo>
                <a:lnTo>
                  <a:pt x="1631" y="487"/>
                </a:lnTo>
                <a:lnTo>
                  <a:pt x="1635" y="485"/>
                </a:lnTo>
                <a:lnTo>
                  <a:pt x="1637" y="483"/>
                </a:lnTo>
                <a:lnTo>
                  <a:pt x="1638" y="481"/>
                </a:lnTo>
                <a:lnTo>
                  <a:pt x="1640" y="477"/>
                </a:lnTo>
                <a:lnTo>
                  <a:pt x="1612" y="480"/>
                </a:lnTo>
                <a:lnTo>
                  <a:pt x="1583" y="482"/>
                </a:lnTo>
                <a:lnTo>
                  <a:pt x="1556" y="484"/>
                </a:lnTo>
                <a:lnTo>
                  <a:pt x="1528" y="485"/>
                </a:lnTo>
                <a:lnTo>
                  <a:pt x="1502" y="487"/>
                </a:lnTo>
                <a:lnTo>
                  <a:pt x="1475" y="490"/>
                </a:lnTo>
                <a:lnTo>
                  <a:pt x="1462" y="492"/>
                </a:lnTo>
                <a:lnTo>
                  <a:pt x="1449" y="492"/>
                </a:lnTo>
                <a:lnTo>
                  <a:pt x="1435" y="492"/>
                </a:lnTo>
                <a:lnTo>
                  <a:pt x="1423" y="490"/>
                </a:lnTo>
                <a:lnTo>
                  <a:pt x="1425" y="493"/>
                </a:lnTo>
                <a:lnTo>
                  <a:pt x="1429" y="496"/>
                </a:lnTo>
                <a:lnTo>
                  <a:pt x="1433" y="497"/>
                </a:lnTo>
                <a:lnTo>
                  <a:pt x="1438" y="498"/>
                </a:lnTo>
                <a:lnTo>
                  <a:pt x="1447" y="498"/>
                </a:lnTo>
                <a:lnTo>
                  <a:pt x="1456" y="497"/>
                </a:lnTo>
                <a:lnTo>
                  <a:pt x="1467" y="497"/>
                </a:lnTo>
                <a:lnTo>
                  <a:pt x="1479" y="497"/>
                </a:lnTo>
                <a:lnTo>
                  <a:pt x="1490" y="496"/>
                </a:lnTo>
                <a:lnTo>
                  <a:pt x="1503" y="494"/>
                </a:lnTo>
                <a:lnTo>
                  <a:pt x="1506" y="494"/>
                </a:lnTo>
                <a:lnTo>
                  <a:pt x="1499" y="496"/>
                </a:lnTo>
                <a:lnTo>
                  <a:pt x="1495" y="496"/>
                </a:lnTo>
                <a:lnTo>
                  <a:pt x="1503" y="494"/>
                </a:lnTo>
                <a:close/>
                <a:moveTo>
                  <a:pt x="1840" y="789"/>
                </a:moveTo>
                <a:lnTo>
                  <a:pt x="1852" y="790"/>
                </a:lnTo>
                <a:lnTo>
                  <a:pt x="1865" y="792"/>
                </a:lnTo>
                <a:lnTo>
                  <a:pt x="1876" y="794"/>
                </a:lnTo>
                <a:lnTo>
                  <a:pt x="1888" y="792"/>
                </a:lnTo>
                <a:lnTo>
                  <a:pt x="1900" y="790"/>
                </a:lnTo>
                <a:lnTo>
                  <a:pt x="1912" y="787"/>
                </a:lnTo>
                <a:lnTo>
                  <a:pt x="1924" y="783"/>
                </a:lnTo>
                <a:lnTo>
                  <a:pt x="1936" y="780"/>
                </a:lnTo>
                <a:lnTo>
                  <a:pt x="1948" y="776"/>
                </a:lnTo>
                <a:lnTo>
                  <a:pt x="1959" y="773"/>
                </a:lnTo>
                <a:lnTo>
                  <a:pt x="1970" y="770"/>
                </a:lnTo>
                <a:lnTo>
                  <a:pt x="1983" y="766"/>
                </a:lnTo>
                <a:lnTo>
                  <a:pt x="1994" y="763"/>
                </a:lnTo>
                <a:lnTo>
                  <a:pt x="2006" y="761"/>
                </a:lnTo>
                <a:lnTo>
                  <a:pt x="2009" y="759"/>
                </a:lnTo>
                <a:lnTo>
                  <a:pt x="2014" y="758"/>
                </a:lnTo>
                <a:lnTo>
                  <a:pt x="2016" y="757"/>
                </a:lnTo>
                <a:lnTo>
                  <a:pt x="2018" y="756"/>
                </a:lnTo>
                <a:lnTo>
                  <a:pt x="2018" y="755"/>
                </a:lnTo>
                <a:lnTo>
                  <a:pt x="2016" y="754"/>
                </a:lnTo>
                <a:lnTo>
                  <a:pt x="2007" y="754"/>
                </a:lnTo>
                <a:lnTo>
                  <a:pt x="1995" y="755"/>
                </a:lnTo>
                <a:lnTo>
                  <a:pt x="1984" y="757"/>
                </a:lnTo>
                <a:lnTo>
                  <a:pt x="1973" y="759"/>
                </a:lnTo>
                <a:lnTo>
                  <a:pt x="1961" y="763"/>
                </a:lnTo>
                <a:lnTo>
                  <a:pt x="1950" y="765"/>
                </a:lnTo>
                <a:lnTo>
                  <a:pt x="1939" y="767"/>
                </a:lnTo>
                <a:lnTo>
                  <a:pt x="1926" y="770"/>
                </a:lnTo>
                <a:lnTo>
                  <a:pt x="1915" y="771"/>
                </a:lnTo>
                <a:lnTo>
                  <a:pt x="1903" y="773"/>
                </a:lnTo>
                <a:lnTo>
                  <a:pt x="1892" y="774"/>
                </a:lnTo>
                <a:lnTo>
                  <a:pt x="1879" y="776"/>
                </a:lnTo>
                <a:lnTo>
                  <a:pt x="1869" y="779"/>
                </a:lnTo>
                <a:lnTo>
                  <a:pt x="1859" y="781"/>
                </a:lnTo>
                <a:lnTo>
                  <a:pt x="1849" y="783"/>
                </a:lnTo>
                <a:lnTo>
                  <a:pt x="1840" y="789"/>
                </a:lnTo>
                <a:lnTo>
                  <a:pt x="1849" y="786"/>
                </a:lnTo>
                <a:lnTo>
                  <a:pt x="1840" y="789"/>
                </a:lnTo>
                <a:close/>
                <a:moveTo>
                  <a:pt x="1588" y="789"/>
                </a:moveTo>
                <a:lnTo>
                  <a:pt x="1581" y="791"/>
                </a:lnTo>
                <a:lnTo>
                  <a:pt x="1574" y="791"/>
                </a:lnTo>
                <a:lnTo>
                  <a:pt x="1566" y="791"/>
                </a:lnTo>
                <a:lnTo>
                  <a:pt x="1560" y="791"/>
                </a:lnTo>
                <a:lnTo>
                  <a:pt x="1542" y="791"/>
                </a:lnTo>
                <a:lnTo>
                  <a:pt x="1525" y="791"/>
                </a:lnTo>
                <a:lnTo>
                  <a:pt x="1509" y="791"/>
                </a:lnTo>
                <a:lnTo>
                  <a:pt x="1494" y="792"/>
                </a:lnTo>
                <a:lnTo>
                  <a:pt x="1476" y="792"/>
                </a:lnTo>
                <a:lnTo>
                  <a:pt x="1461" y="792"/>
                </a:lnTo>
                <a:lnTo>
                  <a:pt x="1445" y="792"/>
                </a:lnTo>
                <a:lnTo>
                  <a:pt x="1429" y="791"/>
                </a:lnTo>
                <a:lnTo>
                  <a:pt x="1413" y="790"/>
                </a:lnTo>
                <a:lnTo>
                  <a:pt x="1397" y="789"/>
                </a:lnTo>
                <a:lnTo>
                  <a:pt x="1381" y="788"/>
                </a:lnTo>
                <a:lnTo>
                  <a:pt x="1364" y="788"/>
                </a:lnTo>
                <a:lnTo>
                  <a:pt x="1357" y="787"/>
                </a:lnTo>
                <a:lnTo>
                  <a:pt x="1350" y="787"/>
                </a:lnTo>
                <a:lnTo>
                  <a:pt x="1343" y="787"/>
                </a:lnTo>
                <a:lnTo>
                  <a:pt x="1336" y="789"/>
                </a:lnTo>
                <a:lnTo>
                  <a:pt x="1339" y="791"/>
                </a:lnTo>
                <a:lnTo>
                  <a:pt x="1341" y="794"/>
                </a:lnTo>
                <a:lnTo>
                  <a:pt x="1344" y="794"/>
                </a:lnTo>
                <a:lnTo>
                  <a:pt x="1349" y="795"/>
                </a:lnTo>
                <a:lnTo>
                  <a:pt x="1357" y="794"/>
                </a:lnTo>
                <a:lnTo>
                  <a:pt x="1364" y="794"/>
                </a:lnTo>
                <a:lnTo>
                  <a:pt x="1373" y="794"/>
                </a:lnTo>
                <a:lnTo>
                  <a:pt x="1382" y="795"/>
                </a:lnTo>
                <a:lnTo>
                  <a:pt x="1390" y="796"/>
                </a:lnTo>
                <a:lnTo>
                  <a:pt x="1399" y="797"/>
                </a:lnTo>
                <a:lnTo>
                  <a:pt x="1418" y="798"/>
                </a:lnTo>
                <a:lnTo>
                  <a:pt x="1437" y="798"/>
                </a:lnTo>
                <a:lnTo>
                  <a:pt x="1456" y="798"/>
                </a:lnTo>
                <a:lnTo>
                  <a:pt x="1474" y="798"/>
                </a:lnTo>
                <a:lnTo>
                  <a:pt x="1494" y="798"/>
                </a:lnTo>
                <a:lnTo>
                  <a:pt x="1513" y="798"/>
                </a:lnTo>
                <a:lnTo>
                  <a:pt x="1532" y="799"/>
                </a:lnTo>
                <a:lnTo>
                  <a:pt x="1552" y="799"/>
                </a:lnTo>
                <a:lnTo>
                  <a:pt x="1561" y="799"/>
                </a:lnTo>
                <a:lnTo>
                  <a:pt x="1570" y="799"/>
                </a:lnTo>
                <a:lnTo>
                  <a:pt x="1579" y="799"/>
                </a:lnTo>
                <a:lnTo>
                  <a:pt x="1588" y="799"/>
                </a:lnTo>
                <a:lnTo>
                  <a:pt x="1591" y="799"/>
                </a:lnTo>
                <a:lnTo>
                  <a:pt x="1595" y="798"/>
                </a:lnTo>
                <a:lnTo>
                  <a:pt x="1598" y="797"/>
                </a:lnTo>
                <a:lnTo>
                  <a:pt x="1599" y="794"/>
                </a:lnTo>
                <a:lnTo>
                  <a:pt x="1599" y="792"/>
                </a:lnTo>
                <a:lnTo>
                  <a:pt x="1599" y="790"/>
                </a:lnTo>
                <a:lnTo>
                  <a:pt x="1597" y="789"/>
                </a:lnTo>
                <a:lnTo>
                  <a:pt x="1596" y="789"/>
                </a:lnTo>
                <a:lnTo>
                  <a:pt x="1591" y="788"/>
                </a:lnTo>
                <a:lnTo>
                  <a:pt x="1588" y="789"/>
                </a:lnTo>
                <a:lnTo>
                  <a:pt x="1587" y="790"/>
                </a:lnTo>
                <a:lnTo>
                  <a:pt x="1588" y="789"/>
                </a:lnTo>
                <a:close/>
                <a:moveTo>
                  <a:pt x="1763" y="954"/>
                </a:moveTo>
                <a:lnTo>
                  <a:pt x="1744" y="955"/>
                </a:lnTo>
                <a:lnTo>
                  <a:pt x="1725" y="957"/>
                </a:lnTo>
                <a:lnTo>
                  <a:pt x="1705" y="960"/>
                </a:lnTo>
                <a:lnTo>
                  <a:pt x="1686" y="961"/>
                </a:lnTo>
                <a:lnTo>
                  <a:pt x="1667" y="962"/>
                </a:lnTo>
                <a:lnTo>
                  <a:pt x="1647" y="962"/>
                </a:lnTo>
                <a:lnTo>
                  <a:pt x="1628" y="963"/>
                </a:lnTo>
                <a:lnTo>
                  <a:pt x="1610" y="963"/>
                </a:lnTo>
                <a:lnTo>
                  <a:pt x="1590" y="964"/>
                </a:lnTo>
                <a:lnTo>
                  <a:pt x="1571" y="964"/>
                </a:lnTo>
                <a:lnTo>
                  <a:pt x="1552" y="964"/>
                </a:lnTo>
                <a:lnTo>
                  <a:pt x="1532" y="965"/>
                </a:lnTo>
                <a:lnTo>
                  <a:pt x="1514" y="965"/>
                </a:lnTo>
                <a:lnTo>
                  <a:pt x="1495" y="964"/>
                </a:lnTo>
                <a:lnTo>
                  <a:pt x="1476" y="963"/>
                </a:lnTo>
                <a:lnTo>
                  <a:pt x="1457" y="963"/>
                </a:lnTo>
                <a:lnTo>
                  <a:pt x="1448" y="963"/>
                </a:lnTo>
                <a:lnTo>
                  <a:pt x="1438" y="963"/>
                </a:lnTo>
                <a:lnTo>
                  <a:pt x="1429" y="963"/>
                </a:lnTo>
                <a:lnTo>
                  <a:pt x="1418" y="963"/>
                </a:lnTo>
                <a:lnTo>
                  <a:pt x="1414" y="963"/>
                </a:lnTo>
                <a:lnTo>
                  <a:pt x="1408" y="963"/>
                </a:lnTo>
                <a:lnTo>
                  <a:pt x="1405" y="964"/>
                </a:lnTo>
                <a:lnTo>
                  <a:pt x="1404" y="965"/>
                </a:lnTo>
                <a:lnTo>
                  <a:pt x="1404" y="967"/>
                </a:lnTo>
                <a:lnTo>
                  <a:pt x="1405" y="970"/>
                </a:lnTo>
                <a:lnTo>
                  <a:pt x="1408" y="971"/>
                </a:lnTo>
                <a:lnTo>
                  <a:pt x="1412" y="971"/>
                </a:lnTo>
                <a:lnTo>
                  <a:pt x="1416" y="971"/>
                </a:lnTo>
                <a:lnTo>
                  <a:pt x="1418" y="970"/>
                </a:lnTo>
                <a:lnTo>
                  <a:pt x="1428" y="969"/>
                </a:lnTo>
                <a:lnTo>
                  <a:pt x="1438" y="969"/>
                </a:lnTo>
                <a:lnTo>
                  <a:pt x="1445" y="967"/>
                </a:lnTo>
                <a:lnTo>
                  <a:pt x="1453" y="969"/>
                </a:lnTo>
                <a:lnTo>
                  <a:pt x="1462" y="971"/>
                </a:lnTo>
                <a:lnTo>
                  <a:pt x="1470" y="971"/>
                </a:lnTo>
                <a:lnTo>
                  <a:pt x="1479" y="970"/>
                </a:lnTo>
                <a:lnTo>
                  <a:pt x="1487" y="970"/>
                </a:lnTo>
                <a:lnTo>
                  <a:pt x="1495" y="971"/>
                </a:lnTo>
                <a:lnTo>
                  <a:pt x="1503" y="972"/>
                </a:lnTo>
                <a:lnTo>
                  <a:pt x="1511" y="974"/>
                </a:lnTo>
                <a:lnTo>
                  <a:pt x="1520" y="974"/>
                </a:lnTo>
                <a:lnTo>
                  <a:pt x="1528" y="974"/>
                </a:lnTo>
                <a:lnTo>
                  <a:pt x="1536" y="972"/>
                </a:lnTo>
                <a:lnTo>
                  <a:pt x="1544" y="969"/>
                </a:lnTo>
                <a:lnTo>
                  <a:pt x="1552" y="969"/>
                </a:lnTo>
                <a:lnTo>
                  <a:pt x="1560" y="969"/>
                </a:lnTo>
                <a:lnTo>
                  <a:pt x="1569" y="969"/>
                </a:lnTo>
                <a:lnTo>
                  <a:pt x="1578" y="969"/>
                </a:lnTo>
                <a:lnTo>
                  <a:pt x="1587" y="969"/>
                </a:lnTo>
                <a:lnTo>
                  <a:pt x="1597" y="969"/>
                </a:lnTo>
                <a:lnTo>
                  <a:pt x="1606" y="969"/>
                </a:lnTo>
                <a:lnTo>
                  <a:pt x="1628" y="967"/>
                </a:lnTo>
                <a:lnTo>
                  <a:pt x="1649" y="966"/>
                </a:lnTo>
                <a:lnTo>
                  <a:pt x="1671" y="965"/>
                </a:lnTo>
                <a:lnTo>
                  <a:pt x="1693" y="964"/>
                </a:lnTo>
                <a:lnTo>
                  <a:pt x="1704" y="963"/>
                </a:lnTo>
                <a:lnTo>
                  <a:pt x="1715" y="963"/>
                </a:lnTo>
                <a:lnTo>
                  <a:pt x="1727" y="962"/>
                </a:lnTo>
                <a:lnTo>
                  <a:pt x="1738" y="961"/>
                </a:lnTo>
                <a:lnTo>
                  <a:pt x="1747" y="961"/>
                </a:lnTo>
                <a:lnTo>
                  <a:pt x="1758" y="960"/>
                </a:lnTo>
                <a:lnTo>
                  <a:pt x="1767" y="958"/>
                </a:lnTo>
                <a:lnTo>
                  <a:pt x="1777" y="955"/>
                </a:lnTo>
                <a:lnTo>
                  <a:pt x="1770" y="954"/>
                </a:lnTo>
                <a:lnTo>
                  <a:pt x="1763" y="954"/>
                </a:lnTo>
                <a:lnTo>
                  <a:pt x="1752" y="955"/>
                </a:lnTo>
                <a:lnTo>
                  <a:pt x="1754" y="955"/>
                </a:lnTo>
                <a:lnTo>
                  <a:pt x="1761" y="954"/>
                </a:lnTo>
                <a:lnTo>
                  <a:pt x="1763" y="954"/>
                </a:lnTo>
                <a:close/>
                <a:moveTo>
                  <a:pt x="419" y="881"/>
                </a:moveTo>
                <a:lnTo>
                  <a:pt x="410" y="877"/>
                </a:lnTo>
                <a:lnTo>
                  <a:pt x="400" y="873"/>
                </a:lnTo>
                <a:lnTo>
                  <a:pt x="395" y="872"/>
                </a:lnTo>
                <a:lnTo>
                  <a:pt x="391" y="870"/>
                </a:lnTo>
                <a:lnTo>
                  <a:pt x="387" y="867"/>
                </a:lnTo>
                <a:lnTo>
                  <a:pt x="385" y="864"/>
                </a:lnTo>
                <a:lnTo>
                  <a:pt x="385" y="862"/>
                </a:lnTo>
                <a:lnTo>
                  <a:pt x="385" y="861"/>
                </a:lnTo>
                <a:lnTo>
                  <a:pt x="386" y="862"/>
                </a:lnTo>
                <a:lnTo>
                  <a:pt x="388" y="862"/>
                </a:lnTo>
                <a:lnTo>
                  <a:pt x="392" y="864"/>
                </a:lnTo>
                <a:lnTo>
                  <a:pt x="396" y="865"/>
                </a:lnTo>
                <a:lnTo>
                  <a:pt x="399" y="865"/>
                </a:lnTo>
                <a:lnTo>
                  <a:pt x="402" y="866"/>
                </a:lnTo>
                <a:lnTo>
                  <a:pt x="403" y="866"/>
                </a:lnTo>
                <a:lnTo>
                  <a:pt x="404" y="865"/>
                </a:lnTo>
                <a:lnTo>
                  <a:pt x="405" y="864"/>
                </a:lnTo>
                <a:lnTo>
                  <a:pt x="405" y="863"/>
                </a:lnTo>
                <a:lnTo>
                  <a:pt x="405" y="861"/>
                </a:lnTo>
                <a:lnTo>
                  <a:pt x="404" y="859"/>
                </a:lnTo>
                <a:lnTo>
                  <a:pt x="403" y="858"/>
                </a:lnTo>
                <a:lnTo>
                  <a:pt x="402" y="857"/>
                </a:lnTo>
                <a:lnTo>
                  <a:pt x="398" y="857"/>
                </a:lnTo>
                <a:lnTo>
                  <a:pt x="395" y="856"/>
                </a:lnTo>
                <a:lnTo>
                  <a:pt x="384" y="850"/>
                </a:lnTo>
                <a:lnTo>
                  <a:pt x="374" y="846"/>
                </a:lnTo>
                <a:lnTo>
                  <a:pt x="365" y="841"/>
                </a:lnTo>
                <a:lnTo>
                  <a:pt x="355" y="838"/>
                </a:lnTo>
                <a:lnTo>
                  <a:pt x="350" y="836"/>
                </a:lnTo>
                <a:lnTo>
                  <a:pt x="344" y="834"/>
                </a:lnTo>
                <a:lnTo>
                  <a:pt x="339" y="831"/>
                </a:lnTo>
                <a:lnTo>
                  <a:pt x="335" y="828"/>
                </a:lnTo>
                <a:lnTo>
                  <a:pt x="327" y="823"/>
                </a:lnTo>
                <a:lnTo>
                  <a:pt x="317" y="817"/>
                </a:lnTo>
                <a:lnTo>
                  <a:pt x="311" y="815"/>
                </a:lnTo>
                <a:lnTo>
                  <a:pt x="305" y="814"/>
                </a:lnTo>
                <a:lnTo>
                  <a:pt x="303" y="814"/>
                </a:lnTo>
                <a:lnTo>
                  <a:pt x="301" y="815"/>
                </a:lnTo>
                <a:lnTo>
                  <a:pt x="300" y="816"/>
                </a:lnTo>
                <a:lnTo>
                  <a:pt x="299" y="819"/>
                </a:lnTo>
                <a:lnTo>
                  <a:pt x="299" y="820"/>
                </a:lnTo>
                <a:lnTo>
                  <a:pt x="300" y="822"/>
                </a:lnTo>
                <a:lnTo>
                  <a:pt x="301" y="824"/>
                </a:lnTo>
                <a:lnTo>
                  <a:pt x="302" y="825"/>
                </a:lnTo>
                <a:lnTo>
                  <a:pt x="306" y="829"/>
                </a:lnTo>
                <a:lnTo>
                  <a:pt x="310" y="831"/>
                </a:lnTo>
                <a:lnTo>
                  <a:pt x="319" y="837"/>
                </a:lnTo>
                <a:lnTo>
                  <a:pt x="325" y="844"/>
                </a:lnTo>
                <a:lnTo>
                  <a:pt x="325" y="846"/>
                </a:lnTo>
                <a:lnTo>
                  <a:pt x="325" y="847"/>
                </a:lnTo>
                <a:lnTo>
                  <a:pt x="324" y="848"/>
                </a:lnTo>
                <a:lnTo>
                  <a:pt x="322" y="848"/>
                </a:lnTo>
                <a:lnTo>
                  <a:pt x="319" y="848"/>
                </a:lnTo>
                <a:lnTo>
                  <a:pt x="317" y="848"/>
                </a:lnTo>
                <a:lnTo>
                  <a:pt x="314" y="847"/>
                </a:lnTo>
                <a:lnTo>
                  <a:pt x="313" y="847"/>
                </a:lnTo>
                <a:lnTo>
                  <a:pt x="312" y="847"/>
                </a:lnTo>
                <a:lnTo>
                  <a:pt x="311" y="848"/>
                </a:lnTo>
                <a:lnTo>
                  <a:pt x="310" y="849"/>
                </a:lnTo>
                <a:lnTo>
                  <a:pt x="311" y="852"/>
                </a:lnTo>
                <a:lnTo>
                  <a:pt x="312" y="853"/>
                </a:lnTo>
                <a:lnTo>
                  <a:pt x="313" y="854"/>
                </a:lnTo>
                <a:lnTo>
                  <a:pt x="317" y="862"/>
                </a:lnTo>
                <a:lnTo>
                  <a:pt x="318" y="871"/>
                </a:lnTo>
                <a:lnTo>
                  <a:pt x="320" y="874"/>
                </a:lnTo>
                <a:lnTo>
                  <a:pt x="322" y="879"/>
                </a:lnTo>
                <a:lnTo>
                  <a:pt x="325" y="883"/>
                </a:lnTo>
                <a:lnTo>
                  <a:pt x="328" y="886"/>
                </a:lnTo>
                <a:lnTo>
                  <a:pt x="330" y="887"/>
                </a:lnTo>
                <a:lnTo>
                  <a:pt x="333" y="887"/>
                </a:lnTo>
                <a:lnTo>
                  <a:pt x="335" y="887"/>
                </a:lnTo>
                <a:lnTo>
                  <a:pt x="336" y="884"/>
                </a:lnTo>
                <a:lnTo>
                  <a:pt x="336" y="882"/>
                </a:lnTo>
                <a:lnTo>
                  <a:pt x="336" y="879"/>
                </a:lnTo>
                <a:lnTo>
                  <a:pt x="336" y="875"/>
                </a:lnTo>
                <a:lnTo>
                  <a:pt x="338" y="873"/>
                </a:lnTo>
                <a:lnTo>
                  <a:pt x="341" y="872"/>
                </a:lnTo>
                <a:lnTo>
                  <a:pt x="344" y="873"/>
                </a:lnTo>
                <a:lnTo>
                  <a:pt x="354" y="877"/>
                </a:lnTo>
                <a:lnTo>
                  <a:pt x="365" y="882"/>
                </a:lnTo>
                <a:lnTo>
                  <a:pt x="369" y="884"/>
                </a:lnTo>
                <a:lnTo>
                  <a:pt x="374" y="887"/>
                </a:lnTo>
                <a:lnTo>
                  <a:pt x="379" y="888"/>
                </a:lnTo>
                <a:lnTo>
                  <a:pt x="385" y="888"/>
                </a:lnTo>
                <a:lnTo>
                  <a:pt x="379" y="881"/>
                </a:lnTo>
                <a:lnTo>
                  <a:pt x="375" y="874"/>
                </a:lnTo>
                <a:lnTo>
                  <a:pt x="385" y="877"/>
                </a:lnTo>
                <a:lnTo>
                  <a:pt x="394" y="879"/>
                </a:lnTo>
                <a:lnTo>
                  <a:pt x="403" y="883"/>
                </a:lnTo>
                <a:lnTo>
                  <a:pt x="412" y="887"/>
                </a:lnTo>
                <a:lnTo>
                  <a:pt x="425" y="892"/>
                </a:lnTo>
                <a:lnTo>
                  <a:pt x="436" y="897"/>
                </a:lnTo>
                <a:lnTo>
                  <a:pt x="449" y="903"/>
                </a:lnTo>
                <a:lnTo>
                  <a:pt x="460" y="907"/>
                </a:lnTo>
                <a:lnTo>
                  <a:pt x="473" y="912"/>
                </a:lnTo>
                <a:lnTo>
                  <a:pt x="485" y="915"/>
                </a:lnTo>
                <a:lnTo>
                  <a:pt x="497" y="919"/>
                </a:lnTo>
                <a:lnTo>
                  <a:pt x="509" y="923"/>
                </a:lnTo>
                <a:lnTo>
                  <a:pt x="522" y="927"/>
                </a:lnTo>
                <a:lnTo>
                  <a:pt x="533" y="930"/>
                </a:lnTo>
                <a:lnTo>
                  <a:pt x="545" y="932"/>
                </a:lnTo>
                <a:lnTo>
                  <a:pt x="558" y="933"/>
                </a:lnTo>
                <a:lnTo>
                  <a:pt x="540" y="927"/>
                </a:lnTo>
                <a:lnTo>
                  <a:pt x="523" y="921"/>
                </a:lnTo>
                <a:lnTo>
                  <a:pt x="505" y="915"/>
                </a:lnTo>
                <a:lnTo>
                  <a:pt x="487" y="908"/>
                </a:lnTo>
                <a:lnTo>
                  <a:pt x="470" y="902"/>
                </a:lnTo>
                <a:lnTo>
                  <a:pt x="453" y="896"/>
                </a:lnTo>
                <a:lnTo>
                  <a:pt x="435" y="889"/>
                </a:lnTo>
                <a:lnTo>
                  <a:pt x="419" y="881"/>
                </a:lnTo>
                <a:lnTo>
                  <a:pt x="418" y="881"/>
                </a:lnTo>
                <a:lnTo>
                  <a:pt x="424" y="884"/>
                </a:lnTo>
                <a:lnTo>
                  <a:pt x="427" y="886"/>
                </a:lnTo>
                <a:lnTo>
                  <a:pt x="419" y="881"/>
                </a:lnTo>
                <a:close/>
                <a:moveTo>
                  <a:pt x="1863" y="823"/>
                </a:moveTo>
                <a:lnTo>
                  <a:pt x="1866" y="822"/>
                </a:lnTo>
                <a:lnTo>
                  <a:pt x="1867" y="820"/>
                </a:lnTo>
                <a:lnTo>
                  <a:pt x="1868" y="817"/>
                </a:lnTo>
                <a:lnTo>
                  <a:pt x="1867" y="815"/>
                </a:lnTo>
                <a:lnTo>
                  <a:pt x="1862" y="814"/>
                </a:lnTo>
                <a:lnTo>
                  <a:pt x="1858" y="813"/>
                </a:lnTo>
                <a:lnTo>
                  <a:pt x="1863" y="809"/>
                </a:lnTo>
                <a:lnTo>
                  <a:pt x="1870" y="808"/>
                </a:lnTo>
                <a:lnTo>
                  <a:pt x="1876" y="807"/>
                </a:lnTo>
                <a:lnTo>
                  <a:pt x="1883" y="809"/>
                </a:lnTo>
                <a:lnTo>
                  <a:pt x="1891" y="811"/>
                </a:lnTo>
                <a:lnTo>
                  <a:pt x="1898" y="812"/>
                </a:lnTo>
                <a:lnTo>
                  <a:pt x="1904" y="812"/>
                </a:lnTo>
                <a:lnTo>
                  <a:pt x="1912" y="809"/>
                </a:lnTo>
                <a:lnTo>
                  <a:pt x="1919" y="807"/>
                </a:lnTo>
                <a:lnTo>
                  <a:pt x="1926" y="806"/>
                </a:lnTo>
                <a:lnTo>
                  <a:pt x="1928" y="805"/>
                </a:lnTo>
                <a:lnTo>
                  <a:pt x="1929" y="805"/>
                </a:lnTo>
                <a:lnTo>
                  <a:pt x="1932" y="804"/>
                </a:lnTo>
                <a:lnTo>
                  <a:pt x="1932" y="801"/>
                </a:lnTo>
                <a:lnTo>
                  <a:pt x="1931" y="800"/>
                </a:lnTo>
                <a:lnTo>
                  <a:pt x="1928" y="798"/>
                </a:lnTo>
                <a:lnTo>
                  <a:pt x="1925" y="797"/>
                </a:lnTo>
                <a:lnTo>
                  <a:pt x="1921" y="797"/>
                </a:lnTo>
                <a:lnTo>
                  <a:pt x="1915" y="796"/>
                </a:lnTo>
                <a:lnTo>
                  <a:pt x="1909" y="795"/>
                </a:lnTo>
                <a:lnTo>
                  <a:pt x="1895" y="797"/>
                </a:lnTo>
                <a:lnTo>
                  <a:pt x="1882" y="799"/>
                </a:lnTo>
                <a:lnTo>
                  <a:pt x="1866" y="801"/>
                </a:lnTo>
                <a:lnTo>
                  <a:pt x="1851" y="805"/>
                </a:lnTo>
                <a:lnTo>
                  <a:pt x="1849" y="805"/>
                </a:lnTo>
                <a:lnTo>
                  <a:pt x="1845" y="806"/>
                </a:lnTo>
                <a:lnTo>
                  <a:pt x="1845" y="809"/>
                </a:lnTo>
                <a:lnTo>
                  <a:pt x="1845" y="813"/>
                </a:lnTo>
                <a:lnTo>
                  <a:pt x="1841" y="814"/>
                </a:lnTo>
                <a:lnTo>
                  <a:pt x="1835" y="815"/>
                </a:lnTo>
                <a:lnTo>
                  <a:pt x="1826" y="817"/>
                </a:lnTo>
                <a:lnTo>
                  <a:pt x="1818" y="820"/>
                </a:lnTo>
                <a:lnTo>
                  <a:pt x="1805" y="822"/>
                </a:lnTo>
                <a:lnTo>
                  <a:pt x="1793" y="826"/>
                </a:lnTo>
                <a:lnTo>
                  <a:pt x="1778" y="830"/>
                </a:lnTo>
                <a:lnTo>
                  <a:pt x="1763" y="832"/>
                </a:lnTo>
                <a:lnTo>
                  <a:pt x="1747" y="832"/>
                </a:lnTo>
                <a:lnTo>
                  <a:pt x="1733" y="833"/>
                </a:lnTo>
                <a:lnTo>
                  <a:pt x="1717" y="833"/>
                </a:lnTo>
                <a:lnTo>
                  <a:pt x="1702" y="836"/>
                </a:lnTo>
                <a:lnTo>
                  <a:pt x="1695" y="837"/>
                </a:lnTo>
                <a:lnTo>
                  <a:pt x="1687" y="839"/>
                </a:lnTo>
                <a:lnTo>
                  <a:pt x="1680" y="840"/>
                </a:lnTo>
                <a:lnTo>
                  <a:pt x="1674" y="842"/>
                </a:lnTo>
                <a:lnTo>
                  <a:pt x="1672" y="844"/>
                </a:lnTo>
                <a:lnTo>
                  <a:pt x="1673" y="846"/>
                </a:lnTo>
                <a:lnTo>
                  <a:pt x="1674" y="847"/>
                </a:lnTo>
                <a:lnTo>
                  <a:pt x="1676" y="848"/>
                </a:lnTo>
                <a:lnTo>
                  <a:pt x="1681" y="849"/>
                </a:lnTo>
                <a:lnTo>
                  <a:pt x="1686" y="849"/>
                </a:lnTo>
                <a:lnTo>
                  <a:pt x="1693" y="848"/>
                </a:lnTo>
                <a:lnTo>
                  <a:pt x="1700" y="846"/>
                </a:lnTo>
                <a:lnTo>
                  <a:pt x="1708" y="846"/>
                </a:lnTo>
                <a:lnTo>
                  <a:pt x="1715" y="846"/>
                </a:lnTo>
                <a:lnTo>
                  <a:pt x="1731" y="845"/>
                </a:lnTo>
                <a:lnTo>
                  <a:pt x="1748" y="842"/>
                </a:lnTo>
                <a:lnTo>
                  <a:pt x="1752" y="841"/>
                </a:lnTo>
                <a:lnTo>
                  <a:pt x="1754" y="841"/>
                </a:lnTo>
                <a:lnTo>
                  <a:pt x="1756" y="842"/>
                </a:lnTo>
                <a:lnTo>
                  <a:pt x="1760" y="845"/>
                </a:lnTo>
                <a:lnTo>
                  <a:pt x="1767" y="846"/>
                </a:lnTo>
                <a:lnTo>
                  <a:pt x="1772" y="846"/>
                </a:lnTo>
                <a:lnTo>
                  <a:pt x="1789" y="841"/>
                </a:lnTo>
                <a:lnTo>
                  <a:pt x="1807" y="838"/>
                </a:lnTo>
                <a:lnTo>
                  <a:pt x="1822" y="836"/>
                </a:lnTo>
                <a:lnTo>
                  <a:pt x="1840" y="833"/>
                </a:lnTo>
                <a:lnTo>
                  <a:pt x="1852" y="829"/>
                </a:lnTo>
                <a:lnTo>
                  <a:pt x="1863" y="823"/>
                </a:lnTo>
                <a:lnTo>
                  <a:pt x="1861" y="823"/>
                </a:lnTo>
                <a:lnTo>
                  <a:pt x="1863" y="823"/>
                </a:lnTo>
                <a:close/>
                <a:moveTo>
                  <a:pt x="886" y="251"/>
                </a:moveTo>
                <a:lnTo>
                  <a:pt x="894" y="255"/>
                </a:lnTo>
                <a:lnTo>
                  <a:pt x="902" y="260"/>
                </a:lnTo>
                <a:lnTo>
                  <a:pt x="907" y="261"/>
                </a:lnTo>
                <a:lnTo>
                  <a:pt x="912" y="263"/>
                </a:lnTo>
                <a:lnTo>
                  <a:pt x="918" y="263"/>
                </a:lnTo>
                <a:lnTo>
                  <a:pt x="923" y="261"/>
                </a:lnTo>
                <a:lnTo>
                  <a:pt x="932" y="263"/>
                </a:lnTo>
                <a:lnTo>
                  <a:pt x="943" y="267"/>
                </a:lnTo>
                <a:lnTo>
                  <a:pt x="954" y="271"/>
                </a:lnTo>
                <a:lnTo>
                  <a:pt x="965" y="274"/>
                </a:lnTo>
                <a:lnTo>
                  <a:pt x="976" y="276"/>
                </a:lnTo>
                <a:lnTo>
                  <a:pt x="986" y="277"/>
                </a:lnTo>
                <a:lnTo>
                  <a:pt x="989" y="277"/>
                </a:lnTo>
                <a:lnTo>
                  <a:pt x="993" y="277"/>
                </a:lnTo>
                <a:lnTo>
                  <a:pt x="995" y="277"/>
                </a:lnTo>
                <a:lnTo>
                  <a:pt x="995" y="276"/>
                </a:lnTo>
                <a:lnTo>
                  <a:pt x="995" y="274"/>
                </a:lnTo>
                <a:lnTo>
                  <a:pt x="995" y="272"/>
                </a:lnTo>
                <a:lnTo>
                  <a:pt x="989" y="267"/>
                </a:lnTo>
                <a:lnTo>
                  <a:pt x="985" y="264"/>
                </a:lnTo>
                <a:lnTo>
                  <a:pt x="984" y="261"/>
                </a:lnTo>
                <a:lnTo>
                  <a:pt x="983" y="259"/>
                </a:lnTo>
                <a:lnTo>
                  <a:pt x="983" y="258"/>
                </a:lnTo>
                <a:lnTo>
                  <a:pt x="984" y="256"/>
                </a:lnTo>
                <a:lnTo>
                  <a:pt x="986" y="253"/>
                </a:lnTo>
                <a:lnTo>
                  <a:pt x="989" y="251"/>
                </a:lnTo>
                <a:lnTo>
                  <a:pt x="995" y="249"/>
                </a:lnTo>
                <a:lnTo>
                  <a:pt x="1000" y="249"/>
                </a:lnTo>
                <a:lnTo>
                  <a:pt x="1005" y="250"/>
                </a:lnTo>
                <a:lnTo>
                  <a:pt x="1010" y="251"/>
                </a:lnTo>
                <a:lnTo>
                  <a:pt x="1014" y="255"/>
                </a:lnTo>
                <a:lnTo>
                  <a:pt x="1020" y="257"/>
                </a:lnTo>
                <a:lnTo>
                  <a:pt x="1025" y="258"/>
                </a:lnTo>
                <a:lnTo>
                  <a:pt x="1030" y="258"/>
                </a:lnTo>
                <a:lnTo>
                  <a:pt x="1039" y="259"/>
                </a:lnTo>
                <a:lnTo>
                  <a:pt x="1047" y="258"/>
                </a:lnTo>
                <a:lnTo>
                  <a:pt x="1050" y="257"/>
                </a:lnTo>
                <a:lnTo>
                  <a:pt x="1051" y="256"/>
                </a:lnTo>
                <a:lnTo>
                  <a:pt x="1052" y="255"/>
                </a:lnTo>
                <a:lnTo>
                  <a:pt x="1051" y="252"/>
                </a:lnTo>
                <a:lnTo>
                  <a:pt x="1047" y="250"/>
                </a:lnTo>
                <a:lnTo>
                  <a:pt x="1043" y="248"/>
                </a:lnTo>
                <a:lnTo>
                  <a:pt x="1031" y="248"/>
                </a:lnTo>
                <a:lnTo>
                  <a:pt x="1019" y="248"/>
                </a:lnTo>
                <a:lnTo>
                  <a:pt x="1013" y="248"/>
                </a:lnTo>
                <a:lnTo>
                  <a:pt x="1008" y="247"/>
                </a:lnTo>
                <a:lnTo>
                  <a:pt x="1004" y="244"/>
                </a:lnTo>
                <a:lnTo>
                  <a:pt x="1000" y="241"/>
                </a:lnTo>
                <a:lnTo>
                  <a:pt x="992" y="239"/>
                </a:lnTo>
                <a:lnTo>
                  <a:pt x="984" y="239"/>
                </a:lnTo>
                <a:lnTo>
                  <a:pt x="980" y="238"/>
                </a:lnTo>
                <a:lnTo>
                  <a:pt x="977" y="235"/>
                </a:lnTo>
                <a:lnTo>
                  <a:pt x="973" y="233"/>
                </a:lnTo>
                <a:lnTo>
                  <a:pt x="971" y="230"/>
                </a:lnTo>
                <a:lnTo>
                  <a:pt x="968" y="227"/>
                </a:lnTo>
                <a:lnTo>
                  <a:pt x="964" y="226"/>
                </a:lnTo>
                <a:lnTo>
                  <a:pt x="960" y="226"/>
                </a:lnTo>
                <a:lnTo>
                  <a:pt x="955" y="227"/>
                </a:lnTo>
                <a:lnTo>
                  <a:pt x="951" y="230"/>
                </a:lnTo>
                <a:lnTo>
                  <a:pt x="946" y="230"/>
                </a:lnTo>
                <a:lnTo>
                  <a:pt x="940" y="227"/>
                </a:lnTo>
                <a:lnTo>
                  <a:pt x="935" y="225"/>
                </a:lnTo>
                <a:lnTo>
                  <a:pt x="926" y="223"/>
                </a:lnTo>
                <a:lnTo>
                  <a:pt x="917" y="224"/>
                </a:lnTo>
                <a:lnTo>
                  <a:pt x="915" y="226"/>
                </a:lnTo>
                <a:lnTo>
                  <a:pt x="915" y="227"/>
                </a:lnTo>
                <a:lnTo>
                  <a:pt x="918" y="228"/>
                </a:lnTo>
                <a:lnTo>
                  <a:pt x="919" y="230"/>
                </a:lnTo>
                <a:lnTo>
                  <a:pt x="927" y="231"/>
                </a:lnTo>
                <a:lnTo>
                  <a:pt x="935" y="230"/>
                </a:lnTo>
                <a:lnTo>
                  <a:pt x="931" y="234"/>
                </a:lnTo>
                <a:lnTo>
                  <a:pt x="929" y="239"/>
                </a:lnTo>
                <a:lnTo>
                  <a:pt x="927" y="240"/>
                </a:lnTo>
                <a:lnTo>
                  <a:pt x="927" y="242"/>
                </a:lnTo>
                <a:lnTo>
                  <a:pt x="928" y="244"/>
                </a:lnTo>
                <a:lnTo>
                  <a:pt x="931" y="247"/>
                </a:lnTo>
                <a:lnTo>
                  <a:pt x="926" y="248"/>
                </a:lnTo>
                <a:lnTo>
                  <a:pt x="920" y="247"/>
                </a:lnTo>
                <a:lnTo>
                  <a:pt x="914" y="244"/>
                </a:lnTo>
                <a:lnTo>
                  <a:pt x="910" y="242"/>
                </a:lnTo>
                <a:lnTo>
                  <a:pt x="904" y="240"/>
                </a:lnTo>
                <a:lnTo>
                  <a:pt x="899" y="240"/>
                </a:lnTo>
                <a:lnTo>
                  <a:pt x="894" y="242"/>
                </a:lnTo>
                <a:lnTo>
                  <a:pt x="888" y="243"/>
                </a:lnTo>
                <a:lnTo>
                  <a:pt x="882" y="243"/>
                </a:lnTo>
                <a:lnTo>
                  <a:pt x="876" y="242"/>
                </a:lnTo>
                <a:lnTo>
                  <a:pt x="874" y="241"/>
                </a:lnTo>
                <a:lnTo>
                  <a:pt x="872" y="240"/>
                </a:lnTo>
                <a:lnTo>
                  <a:pt x="871" y="240"/>
                </a:lnTo>
                <a:lnTo>
                  <a:pt x="870" y="241"/>
                </a:lnTo>
                <a:lnTo>
                  <a:pt x="871" y="243"/>
                </a:lnTo>
                <a:lnTo>
                  <a:pt x="872" y="245"/>
                </a:lnTo>
                <a:lnTo>
                  <a:pt x="874" y="247"/>
                </a:lnTo>
                <a:lnTo>
                  <a:pt x="877" y="249"/>
                </a:lnTo>
                <a:lnTo>
                  <a:pt x="881" y="250"/>
                </a:lnTo>
                <a:lnTo>
                  <a:pt x="886" y="251"/>
                </a:lnTo>
                <a:lnTo>
                  <a:pt x="883" y="251"/>
                </a:lnTo>
                <a:lnTo>
                  <a:pt x="886" y="251"/>
                </a:lnTo>
                <a:close/>
                <a:moveTo>
                  <a:pt x="946" y="248"/>
                </a:moveTo>
                <a:lnTo>
                  <a:pt x="948" y="248"/>
                </a:lnTo>
                <a:lnTo>
                  <a:pt x="950" y="249"/>
                </a:lnTo>
                <a:lnTo>
                  <a:pt x="950" y="250"/>
                </a:lnTo>
                <a:lnTo>
                  <a:pt x="950" y="252"/>
                </a:lnTo>
                <a:lnTo>
                  <a:pt x="946" y="255"/>
                </a:lnTo>
                <a:lnTo>
                  <a:pt x="944" y="255"/>
                </a:lnTo>
                <a:lnTo>
                  <a:pt x="939" y="255"/>
                </a:lnTo>
                <a:lnTo>
                  <a:pt x="936" y="253"/>
                </a:lnTo>
                <a:lnTo>
                  <a:pt x="932" y="251"/>
                </a:lnTo>
                <a:lnTo>
                  <a:pt x="930" y="248"/>
                </a:lnTo>
                <a:lnTo>
                  <a:pt x="938" y="248"/>
                </a:lnTo>
                <a:lnTo>
                  <a:pt x="946" y="248"/>
                </a:lnTo>
                <a:lnTo>
                  <a:pt x="945" y="248"/>
                </a:lnTo>
                <a:lnTo>
                  <a:pt x="946" y="248"/>
                </a:lnTo>
                <a:close/>
                <a:moveTo>
                  <a:pt x="2166" y="730"/>
                </a:moveTo>
                <a:lnTo>
                  <a:pt x="2162" y="731"/>
                </a:lnTo>
                <a:lnTo>
                  <a:pt x="2156" y="732"/>
                </a:lnTo>
                <a:lnTo>
                  <a:pt x="2150" y="731"/>
                </a:lnTo>
                <a:lnTo>
                  <a:pt x="2145" y="731"/>
                </a:lnTo>
                <a:lnTo>
                  <a:pt x="2140" y="732"/>
                </a:lnTo>
                <a:lnTo>
                  <a:pt x="2137" y="733"/>
                </a:lnTo>
                <a:lnTo>
                  <a:pt x="2134" y="734"/>
                </a:lnTo>
                <a:lnTo>
                  <a:pt x="2133" y="736"/>
                </a:lnTo>
                <a:lnTo>
                  <a:pt x="2133" y="738"/>
                </a:lnTo>
                <a:lnTo>
                  <a:pt x="2134" y="740"/>
                </a:lnTo>
                <a:lnTo>
                  <a:pt x="2125" y="740"/>
                </a:lnTo>
                <a:lnTo>
                  <a:pt x="2115" y="739"/>
                </a:lnTo>
                <a:lnTo>
                  <a:pt x="2106" y="739"/>
                </a:lnTo>
                <a:lnTo>
                  <a:pt x="2096" y="741"/>
                </a:lnTo>
                <a:lnTo>
                  <a:pt x="2080" y="747"/>
                </a:lnTo>
                <a:lnTo>
                  <a:pt x="2063" y="753"/>
                </a:lnTo>
                <a:lnTo>
                  <a:pt x="2044" y="758"/>
                </a:lnTo>
                <a:lnTo>
                  <a:pt x="2026" y="764"/>
                </a:lnTo>
                <a:lnTo>
                  <a:pt x="2008" y="769"/>
                </a:lnTo>
                <a:lnTo>
                  <a:pt x="1990" y="774"/>
                </a:lnTo>
                <a:lnTo>
                  <a:pt x="1994" y="775"/>
                </a:lnTo>
                <a:lnTo>
                  <a:pt x="1999" y="776"/>
                </a:lnTo>
                <a:lnTo>
                  <a:pt x="2001" y="779"/>
                </a:lnTo>
                <a:lnTo>
                  <a:pt x="2001" y="780"/>
                </a:lnTo>
                <a:lnTo>
                  <a:pt x="2001" y="782"/>
                </a:lnTo>
                <a:lnTo>
                  <a:pt x="2001" y="784"/>
                </a:lnTo>
                <a:lnTo>
                  <a:pt x="2002" y="789"/>
                </a:lnTo>
                <a:lnTo>
                  <a:pt x="2005" y="791"/>
                </a:lnTo>
                <a:lnTo>
                  <a:pt x="2008" y="792"/>
                </a:lnTo>
                <a:lnTo>
                  <a:pt x="2013" y="791"/>
                </a:lnTo>
                <a:lnTo>
                  <a:pt x="2028" y="787"/>
                </a:lnTo>
                <a:lnTo>
                  <a:pt x="2044" y="782"/>
                </a:lnTo>
                <a:lnTo>
                  <a:pt x="2060" y="779"/>
                </a:lnTo>
                <a:lnTo>
                  <a:pt x="2076" y="774"/>
                </a:lnTo>
                <a:lnTo>
                  <a:pt x="2091" y="771"/>
                </a:lnTo>
                <a:lnTo>
                  <a:pt x="2105" y="766"/>
                </a:lnTo>
                <a:lnTo>
                  <a:pt x="2118" y="761"/>
                </a:lnTo>
                <a:lnTo>
                  <a:pt x="2132" y="754"/>
                </a:lnTo>
                <a:lnTo>
                  <a:pt x="2146" y="748"/>
                </a:lnTo>
                <a:lnTo>
                  <a:pt x="2159" y="741"/>
                </a:lnTo>
                <a:lnTo>
                  <a:pt x="2166" y="738"/>
                </a:lnTo>
                <a:lnTo>
                  <a:pt x="2172" y="734"/>
                </a:lnTo>
                <a:lnTo>
                  <a:pt x="2173" y="732"/>
                </a:lnTo>
                <a:lnTo>
                  <a:pt x="2172" y="730"/>
                </a:lnTo>
                <a:lnTo>
                  <a:pt x="2170" y="730"/>
                </a:lnTo>
                <a:lnTo>
                  <a:pt x="2166" y="730"/>
                </a:lnTo>
                <a:lnTo>
                  <a:pt x="2166" y="730"/>
                </a:lnTo>
                <a:lnTo>
                  <a:pt x="2166" y="730"/>
                </a:lnTo>
                <a:close/>
                <a:moveTo>
                  <a:pt x="1502" y="582"/>
                </a:moveTo>
                <a:lnTo>
                  <a:pt x="1502" y="582"/>
                </a:lnTo>
                <a:lnTo>
                  <a:pt x="1502" y="582"/>
                </a:lnTo>
                <a:close/>
                <a:moveTo>
                  <a:pt x="1995" y="415"/>
                </a:moveTo>
                <a:lnTo>
                  <a:pt x="1986" y="415"/>
                </a:lnTo>
                <a:lnTo>
                  <a:pt x="1977" y="415"/>
                </a:lnTo>
                <a:lnTo>
                  <a:pt x="1975" y="415"/>
                </a:lnTo>
                <a:lnTo>
                  <a:pt x="1974" y="415"/>
                </a:lnTo>
                <a:lnTo>
                  <a:pt x="1974" y="414"/>
                </a:lnTo>
                <a:lnTo>
                  <a:pt x="1974" y="413"/>
                </a:lnTo>
                <a:lnTo>
                  <a:pt x="1975" y="410"/>
                </a:lnTo>
                <a:lnTo>
                  <a:pt x="1974" y="408"/>
                </a:lnTo>
                <a:lnTo>
                  <a:pt x="1973" y="407"/>
                </a:lnTo>
                <a:lnTo>
                  <a:pt x="1970" y="407"/>
                </a:lnTo>
                <a:lnTo>
                  <a:pt x="1968" y="407"/>
                </a:lnTo>
                <a:lnTo>
                  <a:pt x="1965" y="408"/>
                </a:lnTo>
                <a:lnTo>
                  <a:pt x="1958" y="409"/>
                </a:lnTo>
                <a:lnTo>
                  <a:pt x="1954" y="411"/>
                </a:lnTo>
                <a:lnTo>
                  <a:pt x="1959" y="414"/>
                </a:lnTo>
                <a:lnTo>
                  <a:pt x="1960" y="416"/>
                </a:lnTo>
                <a:lnTo>
                  <a:pt x="1960" y="419"/>
                </a:lnTo>
                <a:lnTo>
                  <a:pt x="1957" y="423"/>
                </a:lnTo>
                <a:lnTo>
                  <a:pt x="1951" y="425"/>
                </a:lnTo>
                <a:lnTo>
                  <a:pt x="1945" y="427"/>
                </a:lnTo>
                <a:lnTo>
                  <a:pt x="1940" y="427"/>
                </a:lnTo>
                <a:lnTo>
                  <a:pt x="1934" y="427"/>
                </a:lnTo>
                <a:lnTo>
                  <a:pt x="1928" y="427"/>
                </a:lnTo>
                <a:lnTo>
                  <a:pt x="1924" y="429"/>
                </a:lnTo>
                <a:lnTo>
                  <a:pt x="1920" y="432"/>
                </a:lnTo>
                <a:lnTo>
                  <a:pt x="1917" y="435"/>
                </a:lnTo>
                <a:lnTo>
                  <a:pt x="1912" y="438"/>
                </a:lnTo>
                <a:lnTo>
                  <a:pt x="1908" y="440"/>
                </a:lnTo>
                <a:lnTo>
                  <a:pt x="1902" y="441"/>
                </a:lnTo>
                <a:lnTo>
                  <a:pt x="1898" y="442"/>
                </a:lnTo>
                <a:lnTo>
                  <a:pt x="1885" y="444"/>
                </a:lnTo>
                <a:lnTo>
                  <a:pt x="1873" y="449"/>
                </a:lnTo>
                <a:lnTo>
                  <a:pt x="1860" y="454"/>
                </a:lnTo>
                <a:lnTo>
                  <a:pt x="1847" y="457"/>
                </a:lnTo>
                <a:lnTo>
                  <a:pt x="1834" y="462"/>
                </a:lnTo>
                <a:lnTo>
                  <a:pt x="1820" y="465"/>
                </a:lnTo>
                <a:lnTo>
                  <a:pt x="1807" y="467"/>
                </a:lnTo>
                <a:lnTo>
                  <a:pt x="1793" y="471"/>
                </a:lnTo>
                <a:lnTo>
                  <a:pt x="1780" y="475"/>
                </a:lnTo>
                <a:lnTo>
                  <a:pt x="1769" y="479"/>
                </a:lnTo>
                <a:lnTo>
                  <a:pt x="1758" y="480"/>
                </a:lnTo>
                <a:lnTo>
                  <a:pt x="1745" y="480"/>
                </a:lnTo>
                <a:lnTo>
                  <a:pt x="1742" y="480"/>
                </a:lnTo>
                <a:lnTo>
                  <a:pt x="1739" y="481"/>
                </a:lnTo>
                <a:lnTo>
                  <a:pt x="1737" y="483"/>
                </a:lnTo>
                <a:lnTo>
                  <a:pt x="1736" y="487"/>
                </a:lnTo>
                <a:lnTo>
                  <a:pt x="1736" y="490"/>
                </a:lnTo>
                <a:lnTo>
                  <a:pt x="1735" y="496"/>
                </a:lnTo>
                <a:lnTo>
                  <a:pt x="1734" y="497"/>
                </a:lnTo>
                <a:lnTo>
                  <a:pt x="1733" y="498"/>
                </a:lnTo>
                <a:lnTo>
                  <a:pt x="1730" y="498"/>
                </a:lnTo>
                <a:lnTo>
                  <a:pt x="1728" y="497"/>
                </a:lnTo>
                <a:lnTo>
                  <a:pt x="1727" y="493"/>
                </a:lnTo>
                <a:lnTo>
                  <a:pt x="1725" y="490"/>
                </a:lnTo>
                <a:lnTo>
                  <a:pt x="1721" y="489"/>
                </a:lnTo>
                <a:lnTo>
                  <a:pt x="1718" y="489"/>
                </a:lnTo>
                <a:lnTo>
                  <a:pt x="1704" y="489"/>
                </a:lnTo>
                <a:lnTo>
                  <a:pt x="1692" y="491"/>
                </a:lnTo>
                <a:lnTo>
                  <a:pt x="1679" y="496"/>
                </a:lnTo>
                <a:lnTo>
                  <a:pt x="1668" y="499"/>
                </a:lnTo>
                <a:lnTo>
                  <a:pt x="1653" y="501"/>
                </a:lnTo>
                <a:lnTo>
                  <a:pt x="1639" y="502"/>
                </a:lnTo>
                <a:lnTo>
                  <a:pt x="1624" y="505"/>
                </a:lnTo>
                <a:lnTo>
                  <a:pt x="1610" y="509"/>
                </a:lnTo>
                <a:lnTo>
                  <a:pt x="1603" y="510"/>
                </a:lnTo>
                <a:lnTo>
                  <a:pt x="1596" y="513"/>
                </a:lnTo>
                <a:lnTo>
                  <a:pt x="1590" y="513"/>
                </a:lnTo>
                <a:lnTo>
                  <a:pt x="1582" y="513"/>
                </a:lnTo>
                <a:lnTo>
                  <a:pt x="1579" y="514"/>
                </a:lnTo>
                <a:lnTo>
                  <a:pt x="1573" y="514"/>
                </a:lnTo>
                <a:lnTo>
                  <a:pt x="1571" y="514"/>
                </a:lnTo>
                <a:lnTo>
                  <a:pt x="1569" y="513"/>
                </a:lnTo>
                <a:lnTo>
                  <a:pt x="1568" y="512"/>
                </a:lnTo>
                <a:lnTo>
                  <a:pt x="1566" y="509"/>
                </a:lnTo>
                <a:lnTo>
                  <a:pt x="1566" y="508"/>
                </a:lnTo>
                <a:lnTo>
                  <a:pt x="1568" y="506"/>
                </a:lnTo>
                <a:lnTo>
                  <a:pt x="1570" y="505"/>
                </a:lnTo>
                <a:lnTo>
                  <a:pt x="1572" y="505"/>
                </a:lnTo>
                <a:lnTo>
                  <a:pt x="1577" y="504"/>
                </a:lnTo>
                <a:lnTo>
                  <a:pt x="1581" y="504"/>
                </a:lnTo>
                <a:lnTo>
                  <a:pt x="1570" y="504"/>
                </a:lnTo>
                <a:lnTo>
                  <a:pt x="1558" y="501"/>
                </a:lnTo>
                <a:lnTo>
                  <a:pt x="1547" y="502"/>
                </a:lnTo>
                <a:lnTo>
                  <a:pt x="1536" y="505"/>
                </a:lnTo>
                <a:lnTo>
                  <a:pt x="1525" y="507"/>
                </a:lnTo>
                <a:lnTo>
                  <a:pt x="1514" y="508"/>
                </a:lnTo>
                <a:lnTo>
                  <a:pt x="1506" y="507"/>
                </a:lnTo>
                <a:lnTo>
                  <a:pt x="1497" y="506"/>
                </a:lnTo>
                <a:lnTo>
                  <a:pt x="1494" y="507"/>
                </a:lnTo>
                <a:lnTo>
                  <a:pt x="1492" y="508"/>
                </a:lnTo>
                <a:lnTo>
                  <a:pt x="1491" y="512"/>
                </a:lnTo>
                <a:lnTo>
                  <a:pt x="1490" y="514"/>
                </a:lnTo>
                <a:lnTo>
                  <a:pt x="1488" y="517"/>
                </a:lnTo>
                <a:lnTo>
                  <a:pt x="1483" y="520"/>
                </a:lnTo>
                <a:lnTo>
                  <a:pt x="1478" y="521"/>
                </a:lnTo>
                <a:lnTo>
                  <a:pt x="1473" y="521"/>
                </a:lnTo>
                <a:lnTo>
                  <a:pt x="1466" y="517"/>
                </a:lnTo>
                <a:lnTo>
                  <a:pt x="1458" y="514"/>
                </a:lnTo>
                <a:lnTo>
                  <a:pt x="1447" y="512"/>
                </a:lnTo>
                <a:lnTo>
                  <a:pt x="1435" y="512"/>
                </a:lnTo>
                <a:lnTo>
                  <a:pt x="1425" y="515"/>
                </a:lnTo>
                <a:lnTo>
                  <a:pt x="1415" y="520"/>
                </a:lnTo>
                <a:lnTo>
                  <a:pt x="1402" y="521"/>
                </a:lnTo>
                <a:lnTo>
                  <a:pt x="1389" y="521"/>
                </a:lnTo>
                <a:lnTo>
                  <a:pt x="1376" y="521"/>
                </a:lnTo>
                <a:lnTo>
                  <a:pt x="1363" y="521"/>
                </a:lnTo>
                <a:lnTo>
                  <a:pt x="1349" y="521"/>
                </a:lnTo>
                <a:lnTo>
                  <a:pt x="1336" y="520"/>
                </a:lnTo>
                <a:lnTo>
                  <a:pt x="1325" y="520"/>
                </a:lnTo>
                <a:lnTo>
                  <a:pt x="1314" y="517"/>
                </a:lnTo>
                <a:lnTo>
                  <a:pt x="1309" y="513"/>
                </a:lnTo>
                <a:lnTo>
                  <a:pt x="1303" y="509"/>
                </a:lnTo>
                <a:lnTo>
                  <a:pt x="1300" y="509"/>
                </a:lnTo>
                <a:lnTo>
                  <a:pt x="1295" y="509"/>
                </a:lnTo>
                <a:lnTo>
                  <a:pt x="1291" y="507"/>
                </a:lnTo>
                <a:lnTo>
                  <a:pt x="1288" y="505"/>
                </a:lnTo>
                <a:lnTo>
                  <a:pt x="1285" y="504"/>
                </a:lnTo>
                <a:lnTo>
                  <a:pt x="1283" y="505"/>
                </a:lnTo>
                <a:lnTo>
                  <a:pt x="1281" y="505"/>
                </a:lnTo>
                <a:lnTo>
                  <a:pt x="1278" y="507"/>
                </a:lnTo>
                <a:lnTo>
                  <a:pt x="1275" y="510"/>
                </a:lnTo>
                <a:lnTo>
                  <a:pt x="1272" y="514"/>
                </a:lnTo>
                <a:lnTo>
                  <a:pt x="1269" y="517"/>
                </a:lnTo>
                <a:lnTo>
                  <a:pt x="1268" y="522"/>
                </a:lnTo>
                <a:lnTo>
                  <a:pt x="1267" y="525"/>
                </a:lnTo>
                <a:lnTo>
                  <a:pt x="1268" y="530"/>
                </a:lnTo>
                <a:lnTo>
                  <a:pt x="1272" y="532"/>
                </a:lnTo>
                <a:lnTo>
                  <a:pt x="1277" y="534"/>
                </a:lnTo>
                <a:lnTo>
                  <a:pt x="1283" y="534"/>
                </a:lnTo>
                <a:lnTo>
                  <a:pt x="1288" y="533"/>
                </a:lnTo>
                <a:lnTo>
                  <a:pt x="1292" y="530"/>
                </a:lnTo>
                <a:lnTo>
                  <a:pt x="1295" y="525"/>
                </a:lnTo>
                <a:lnTo>
                  <a:pt x="1300" y="524"/>
                </a:lnTo>
                <a:lnTo>
                  <a:pt x="1306" y="523"/>
                </a:lnTo>
                <a:lnTo>
                  <a:pt x="1316" y="524"/>
                </a:lnTo>
                <a:lnTo>
                  <a:pt x="1326" y="525"/>
                </a:lnTo>
                <a:lnTo>
                  <a:pt x="1319" y="526"/>
                </a:lnTo>
                <a:lnTo>
                  <a:pt x="1313" y="526"/>
                </a:lnTo>
                <a:lnTo>
                  <a:pt x="1308" y="526"/>
                </a:lnTo>
                <a:lnTo>
                  <a:pt x="1303" y="526"/>
                </a:lnTo>
                <a:lnTo>
                  <a:pt x="1301" y="529"/>
                </a:lnTo>
                <a:lnTo>
                  <a:pt x="1301" y="531"/>
                </a:lnTo>
                <a:lnTo>
                  <a:pt x="1302" y="532"/>
                </a:lnTo>
                <a:lnTo>
                  <a:pt x="1305" y="533"/>
                </a:lnTo>
                <a:lnTo>
                  <a:pt x="1311" y="534"/>
                </a:lnTo>
                <a:lnTo>
                  <a:pt x="1316" y="534"/>
                </a:lnTo>
                <a:lnTo>
                  <a:pt x="1331" y="535"/>
                </a:lnTo>
                <a:lnTo>
                  <a:pt x="1347" y="535"/>
                </a:lnTo>
                <a:lnTo>
                  <a:pt x="1363" y="537"/>
                </a:lnTo>
                <a:lnTo>
                  <a:pt x="1377" y="537"/>
                </a:lnTo>
                <a:lnTo>
                  <a:pt x="1392" y="534"/>
                </a:lnTo>
                <a:lnTo>
                  <a:pt x="1408" y="534"/>
                </a:lnTo>
                <a:lnTo>
                  <a:pt x="1415" y="534"/>
                </a:lnTo>
                <a:lnTo>
                  <a:pt x="1423" y="534"/>
                </a:lnTo>
                <a:lnTo>
                  <a:pt x="1430" y="537"/>
                </a:lnTo>
                <a:lnTo>
                  <a:pt x="1437" y="539"/>
                </a:lnTo>
                <a:lnTo>
                  <a:pt x="1438" y="540"/>
                </a:lnTo>
                <a:lnTo>
                  <a:pt x="1440" y="542"/>
                </a:lnTo>
                <a:lnTo>
                  <a:pt x="1441" y="542"/>
                </a:lnTo>
                <a:lnTo>
                  <a:pt x="1443" y="542"/>
                </a:lnTo>
                <a:lnTo>
                  <a:pt x="1446" y="539"/>
                </a:lnTo>
                <a:lnTo>
                  <a:pt x="1449" y="535"/>
                </a:lnTo>
                <a:lnTo>
                  <a:pt x="1456" y="534"/>
                </a:lnTo>
                <a:lnTo>
                  <a:pt x="1463" y="534"/>
                </a:lnTo>
                <a:lnTo>
                  <a:pt x="1472" y="534"/>
                </a:lnTo>
                <a:lnTo>
                  <a:pt x="1482" y="535"/>
                </a:lnTo>
                <a:lnTo>
                  <a:pt x="1496" y="537"/>
                </a:lnTo>
                <a:lnTo>
                  <a:pt x="1509" y="538"/>
                </a:lnTo>
                <a:lnTo>
                  <a:pt x="1516" y="538"/>
                </a:lnTo>
                <a:lnTo>
                  <a:pt x="1522" y="535"/>
                </a:lnTo>
                <a:lnTo>
                  <a:pt x="1529" y="533"/>
                </a:lnTo>
                <a:lnTo>
                  <a:pt x="1536" y="530"/>
                </a:lnTo>
                <a:lnTo>
                  <a:pt x="1548" y="531"/>
                </a:lnTo>
                <a:lnTo>
                  <a:pt x="1562" y="533"/>
                </a:lnTo>
                <a:lnTo>
                  <a:pt x="1578" y="531"/>
                </a:lnTo>
                <a:lnTo>
                  <a:pt x="1594" y="527"/>
                </a:lnTo>
                <a:lnTo>
                  <a:pt x="1610" y="525"/>
                </a:lnTo>
                <a:lnTo>
                  <a:pt x="1626" y="524"/>
                </a:lnTo>
                <a:lnTo>
                  <a:pt x="1643" y="522"/>
                </a:lnTo>
                <a:lnTo>
                  <a:pt x="1659" y="521"/>
                </a:lnTo>
                <a:lnTo>
                  <a:pt x="1673" y="518"/>
                </a:lnTo>
                <a:lnTo>
                  <a:pt x="1688" y="516"/>
                </a:lnTo>
                <a:lnTo>
                  <a:pt x="1703" y="514"/>
                </a:lnTo>
                <a:lnTo>
                  <a:pt x="1718" y="512"/>
                </a:lnTo>
                <a:lnTo>
                  <a:pt x="1735" y="509"/>
                </a:lnTo>
                <a:lnTo>
                  <a:pt x="1751" y="506"/>
                </a:lnTo>
                <a:lnTo>
                  <a:pt x="1768" y="502"/>
                </a:lnTo>
                <a:lnTo>
                  <a:pt x="1784" y="498"/>
                </a:lnTo>
                <a:lnTo>
                  <a:pt x="1793" y="496"/>
                </a:lnTo>
                <a:lnTo>
                  <a:pt x="1802" y="493"/>
                </a:lnTo>
                <a:lnTo>
                  <a:pt x="1811" y="491"/>
                </a:lnTo>
                <a:lnTo>
                  <a:pt x="1820" y="489"/>
                </a:lnTo>
                <a:lnTo>
                  <a:pt x="1824" y="488"/>
                </a:lnTo>
                <a:lnTo>
                  <a:pt x="1828" y="487"/>
                </a:lnTo>
                <a:lnTo>
                  <a:pt x="1830" y="487"/>
                </a:lnTo>
                <a:lnTo>
                  <a:pt x="1833" y="485"/>
                </a:lnTo>
                <a:lnTo>
                  <a:pt x="1834" y="485"/>
                </a:lnTo>
                <a:lnTo>
                  <a:pt x="1836" y="487"/>
                </a:lnTo>
                <a:lnTo>
                  <a:pt x="1834" y="492"/>
                </a:lnTo>
                <a:lnTo>
                  <a:pt x="1833" y="497"/>
                </a:lnTo>
                <a:lnTo>
                  <a:pt x="1858" y="490"/>
                </a:lnTo>
                <a:lnTo>
                  <a:pt x="1884" y="482"/>
                </a:lnTo>
                <a:lnTo>
                  <a:pt x="1909" y="473"/>
                </a:lnTo>
                <a:lnTo>
                  <a:pt x="1934" y="464"/>
                </a:lnTo>
                <a:lnTo>
                  <a:pt x="1929" y="463"/>
                </a:lnTo>
                <a:lnTo>
                  <a:pt x="1926" y="463"/>
                </a:lnTo>
                <a:lnTo>
                  <a:pt x="1923" y="463"/>
                </a:lnTo>
                <a:lnTo>
                  <a:pt x="1918" y="465"/>
                </a:lnTo>
                <a:lnTo>
                  <a:pt x="1911" y="468"/>
                </a:lnTo>
                <a:lnTo>
                  <a:pt x="1903" y="471"/>
                </a:lnTo>
                <a:lnTo>
                  <a:pt x="1896" y="473"/>
                </a:lnTo>
                <a:lnTo>
                  <a:pt x="1888" y="476"/>
                </a:lnTo>
                <a:lnTo>
                  <a:pt x="1884" y="476"/>
                </a:lnTo>
                <a:lnTo>
                  <a:pt x="1880" y="476"/>
                </a:lnTo>
                <a:lnTo>
                  <a:pt x="1877" y="475"/>
                </a:lnTo>
                <a:lnTo>
                  <a:pt x="1874" y="474"/>
                </a:lnTo>
                <a:lnTo>
                  <a:pt x="1884" y="472"/>
                </a:lnTo>
                <a:lnTo>
                  <a:pt x="1894" y="467"/>
                </a:lnTo>
                <a:lnTo>
                  <a:pt x="1899" y="467"/>
                </a:lnTo>
                <a:lnTo>
                  <a:pt x="1903" y="465"/>
                </a:lnTo>
                <a:lnTo>
                  <a:pt x="1907" y="464"/>
                </a:lnTo>
                <a:lnTo>
                  <a:pt x="1910" y="460"/>
                </a:lnTo>
                <a:lnTo>
                  <a:pt x="1911" y="456"/>
                </a:lnTo>
                <a:lnTo>
                  <a:pt x="1915" y="452"/>
                </a:lnTo>
                <a:lnTo>
                  <a:pt x="1919" y="450"/>
                </a:lnTo>
                <a:lnTo>
                  <a:pt x="1925" y="448"/>
                </a:lnTo>
                <a:lnTo>
                  <a:pt x="1937" y="447"/>
                </a:lnTo>
                <a:lnTo>
                  <a:pt x="1950" y="444"/>
                </a:lnTo>
                <a:lnTo>
                  <a:pt x="1948" y="440"/>
                </a:lnTo>
                <a:lnTo>
                  <a:pt x="1947" y="437"/>
                </a:lnTo>
                <a:lnTo>
                  <a:pt x="1948" y="435"/>
                </a:lnTo>
                <a:lnTo>
                  <a:pt x="1948" y="434"/>
                </a:lnTo>
                <a:lnTo>
                  <a:pt x="1950" y="434"/>
                </a:lnTo>
                <a:lnTo>
                  <a:pt x="1952" y="433"/>
                </a:lnTo>
                <a:lnTo>
                  <a:pt x="1957" y="433"/>
                </a:lnTo>
                <a:lnTo>
                  <a:pt x="1962" y="432"/>
                </a:lnTo>
                <a:lnTo>
                  <a:pt x="1967" y="430"/>
                </a:lnTo>
                <a:lnTo>
                  <a:pt x="1973" y="430"/>
                </a:lnTo>
                <a:lnTo>
                  <a:pt x="1977" y="431"/>
                </a:lnTo>
                <a:lnTo>
                  <a:pt x="1981" y="431"/>
                </a:lnTo>
                <a:lnTo>
                  <a:pt x="1982" y="427"/>
                </a:lnTo>
                <a:lnTo>
                  <a:pt x="1982" y="424"/>
                </a:lnTo>
                <a:lnTo>
                  <a:pt x="1984" y="421"/>
                </a:lnTo>
                <a:lnTo>
                  <a:pt x="1987" y="417"/>
                </a:lnTo>
                <a:lnTo>
                  <a:pt x="1991" y="416"/>
                </a:lnTo>
                <a:lnTo>
                  <a:pt x="1995" y="415"/>
                </a:lnTo>
                <a:lnTo>
                  <a:pt x="1990" y="415"/>
                </a:lnTo>
                <a:lnTo>
                  <a:pt x="1995" y="415"/>
                </a:lnTo>
                <a:close/>
                <a:moveTo>
                  <a:pt x="1860" y="485"/>
                </a:moveTo>
                <a:lnTo>
                  <a:pt x="1858" y="485"/>
                </a:lnTo>
                <a:lnTo>
                  <a:pt x="1854" y="485"/>
                </a:lnTo>
                <a:lnTo>
                  <a:pt x="1853" y="483"/>
                </a:lnTo>
                <a:lnTo>
                  <a:pt x="1852" y="481"/>
                </a:lnTo>
                <a:lnTo>
                  <a:pt x="1858" y="479"/>
                </a:lnTo>
                <a:lnTo>
                  <a:pt x="1866" y="476"/>
                </a:lnTo>
                <a:lnTo>
                  <a:pt x="1868" y="476"/>
                </a:lnTo>
                <a:lnTo>
                  <a:pt x="1870" y="477"/>
                </a:lnTo>
                <a:lnTo>
                  <a:pt x="1871" y="479"/>
                </a:lnTo>
                <a:lnTo>
                  <a:pt x="1870" y="481"/>
                </a:lnTo>
                <a:lnTo>
                  <a:pt x="1866" y="484"/>
                </a:lnTo>
                <a:lnTo>
                  <a:pt x="1860" y="485"/>
                </a:lnTo>
                <a:lnTo>
                  <a:pt x="1860" y="485"/>
                </a:lnTo>
                <a:lnTo>
                  <a:pt x="1860" y="485"/>
                </a:lnTo>
                <a:close/>
                <a:moveTo>
                  <a:pt x="1967" y="580"/>
                </a:moveTo>
                <a:lnTo>
                  <a:pt x="1970" y="577"/>
                </a:lnTo>
                <a:lnTo>
                  <a:pt x="1974" y="576"/>
                </a:lnTo>
                <a:lnTo>
                  <a:pt x="1977" y="575"/>
                </a:lnTo>
                <a:lnTo>
                  <a:pt x="1981" y="575"/>
                </a:lnTo>
                <a:lnTo>
                  <a:pt x="1984" y="576"/>
                </a:lnTo>
                <a:lnTo>
                  <a:pt x="1986" y="579"/>
                </a:lnTo>
                <a:lnTo>
                  <a:pt x="1991" y="579"/>
                </a:lnTo>
                <a:lnTo>
                  <a:pt x="1997" y="577"/>
                </a:lnTo>
                <a:lnTo>
                  <a:pt x="1990" y="579"/>
                </a:lnTo>
                <a:lnTo>
                  <a:pt x="1984" y="581"/>
                </a:lnTo>
                <a:lnTo>
                  <a:pt x="1978" y="583"/>
                </a:lnTo>
                <a:lnTo>
                  <a:pt x="1973" y="584"/>
                </a:lnTo>
                <a:lnTo>
                  <a:pt x="1960" y="590"/>
                </a:lnTo>
                <a:lnTo>
                  <a:pt x="1948" y="595"/>
                </a:lnTo>
                <a:lnTo>
                  <a:pt x="1949" y="591"/>
                </a:lnTo>
                <a:lnTo>
                  <a:pt x="1950" y="588"/>
                </a:lnTo>
                <a:lnTo>
                  <a:pt x="1952" y="585"/>
                </a:lnTo>
                <a:lnTo>
                  <a:pt x="1954" y="584"/>
                </a:lnTo>
                <a:lnTo>
                  <a:pt x="1961" y="582"/>
                </a:lnTo>
                <a:lnTo>
                  <a:pt x="1967" y="580"/>
                </a:lnTo>
                <a:lnTo>
                  <a:pt x="1967" y="580"/>
                </a:lnTo>
                <a:lnTo>
                  <a:pt x="1967" y="580"/>
                </a:lnTo>
                <a:close/>
                <a:moveTo>
                  <a:pt x="2031" y="514"/>
                </a:moveTo>
                <a:lnTo>
                  <a:pt x="2033" y="514"/>
                </a:lnTo>
                <a:lnTo>
                  <a:pt x="2035" y="515"/>
                </a:lnTo>
                <a:lnTo>
                  <a:pt x="2035" y="516"/>
                </a:lnTo>
                <a:lnTo>
                  <a:pt x="2036" y="518"/>
                </a:lnTo>
                <a:lnTo>
                  <a:pt x="2035" y="520"/>
                </a:lnTo>
                <a:lnTo>
                  <a:pt x="2034" y="521"/>
                </a:lnTo>
                <a:lnTo>
                  <a:pt x="2033" y="522"/>
                </a:lnTo>
                <a:lnTo>
                  <a:pt x="2031" y="522"/>
                </a:lnTo>
                <a:lnTo>
                  <a:pt x="2028" y="522"/>
                </a:lnTo>
                <a:lnTo>
                  <a:pt x="2027" y="521"/>
                </a:lnTo>
                <a:lnTo>
                  <a:pt x="2026" y="520"/>
                </a:lnTo>
                <a:lnTo>
                  <a:pt x="2026" y="517"/>
                </a:lnTo>
                <a:lnTo>
                  <a:pt x="2027" y="515"/>
                </a:lnTo>
                <a:lnTo>
                  <a:pt x="2031" y="514"/>
                </a:lnTo>
                <a:lnTo>
                  <a:pt x="2031" y="514"/>
                </a:lnTo>
                <a:lnTo>
                  <a:pt x="2031" y="514"/>
                </a:lnTo>
                <a:close/>
                <a:moveTo>
                  <a:pt x="1686" y="597"/>
                </a:moveTo>
                <a:lnTo>
                  <a:pt x="1694" y="596"/>
                </a:lnTo>
                <a:lnTo>
                  <a:pt x="1702" y="597"/>
                </a:lnTo>
                <a:lnTo>
                  <a:pt x="1697" y="598"/>
                </a:lnTo>
                <a:lnTo>
                  <a:pt x="1694" y="599"/>
                </a:lnTo>
                <a:lnTo>
                  <a:pt x="1690" y="598"/>
                </a:lnTo>
                <a:lnTo>
                  <a:pt x="1686" y="597"/>
                </a:lnTo>
                <a:close/>
                <a:moveTo>
                  <a:pt x="1705" y="595"/>
                </a:moveTo>
                <a:lnTo>
                  <a:pt x="1711" y="593"/>
                </a:lnTo>
                <a:lnTo>
                  <a:pt x="1714" y="592"/>
                </a:lnTo>
                <a:lnTo>
                  <a:pt x="1718" y="593"/>
                </a:lnTo>
                <a:lnTo>
                  <a:pt x="1721" y="595"/>
                </a:lnTo>
                <a:lnTo>
                  <a:pt x="1714" y="595"/>
                </a:lnTo>
                <a:lnTo>
                  <a:pt x="1705" y="595"/>
                </a:lnTo>
                <a:close/>
                <a:moveTo>
                  <a:pt x="1882" y="599"/>
                </a:moveTo>
                <a:lnTo>
                  <a:pt x="1887" y="599"/>
                </a:lnTo>
                <a:lnTo>
                  <a:pt x="1892" y="600"/>
                </a:lnTo>
                <a:lnTo>
                  <a:pt x="1893" y="603"/>
                </a:lnTo>
                <a:lnTo>
                  <a:pt x="1895" y="604"/>
                </a:lnTo>
                <a:lnTo>
                  <a:pt x="1898" y="605"/>
                </a:lnTo>
                <a:lnTo>
                  <a:pt x="1899" y="607"/>
                </a:lnTo>
                <a:lnTo>
                  <a:pt x="1898" y="609"/>
                </a:lnTo>
                <a:lnTo>
                  <a:pt x="1894" y="612"/>
                </a:lnTo>
                <a:lnTo>
                  <a:pt x="1890" y="613"/>
                </a:lnTo>
                <a:lnTo>
                  <a:pt x="1885" y="614"/>
                </a:lnTo>
                <a:lnTo>
                  <a:pt x="1883" y="615"/>
                </a:lnTo>
                <a:lnTo>
                  <a:pt x="1882" y="616"/>
                </a:lnTo>
                <a:lnTo>
                  <a:pt x="1879" y="620"/>
                </a:lnTo>
                <a:lnTo>
                  <a:pt x="1879" y="623"/>
                </a:lnTo>
                <a:lnTo>
                  <a:pt x="1877" y="625"/>
                </a:lnTo>
                <a:lnTo>
                  <a:pt x="1875" y="625"/>
                </a:lnTo>
                <a:lnTo>
                  <a:pt x="1873" y="625"/>
                </a:lnTo>
                <a:lnTo>
                  <a:pt x="1871" y="624"/>
                </a:lnTo>
                <a:lnTo>
                  <a:pt x="1869" y="620"/>
                </a:lnTo>
                <a:lnTo>
                  <a:pt x="1868" y="614"/>
                </a:lnTo>
                <a:lnTo>
                  <a:pt x="1869" y="609"/>
                </a:lnTo>
                <a:lnTo>
                  <a:pt x="1873" y="605"/>
                </a:lnTo>
                <a:lnTo>
                  <a:pt x="1877" y="600"/>
                </a:lnTo>
                <a:lnTo>
                  <a:pt x="1882" y="599"/>
                </a:lnTo>
                <a:lnTo>
                  <a:pt x="1880" y="599"/>
                </a:lnTo>
                <a:lnTo>
                  <a:pt x="1882" y="599"/>
                </a:lnTo>
                <a:close/>
                <a:moveTo>
                  <a:pt x="1121" y="642"/>
                </a:moveTo>
                <a:lnTo>
                  <a:pt x="1138" y="643"/>
                </a:lnTo>
                <a:lnTo>
                  <a:pt x="1154" y="643"/>
                </a:lnTo>
                <a:lnTo>
                  <a:pt x="1160" y="643"/>
                </a:lnTo>
                <a:lnTo>
                  <a:pt x="1167" y="643"/>
                </a:lnTo>
                <a:lnTo>
                  <a:pt x="1170" y="643"/>
                </a:lnTo>
                <a:lnTo>
                  <a:pt x="1174" y="645"/>
                </a:lnTo>
                <a:lnTo>
                  <a:pt x="1176" y="646"/>
                </a:lnTo>
                <a:lnTo>
                  <a:pt x="1177" y="648"/>
                </a:lnTo>
                <a:lnTo>
                  <a:pt x="1167" y="649"/>
                </a:lnTo>
                <a:lnTo>
                  <a:pt x="1157" y="649"/>
                </a:lnTo>
                <a:lnTo>
                  <a:pt x="1146" y="649"/>
                </a:lnTo>
                <a:lnTo>
                  <a:pt x="1136" y="649"/>
                </a:lnTo>
                <a:lnTo>
                  <a:pt x="1128" y="648"/>
                </a:lnTo>
                <a:lnTo>
                  <a:pt x="1119" y="648"/>
                </a:lnTo>
                <a:lnTo>
                  <a:pt x="1110" y="646"/>
                </a:lnTo>
                <a:lnTo>
                  <a:pt x="1103" y="643"/>
                </a:lnTo>
                <a:lnTo>
                  <a:pt x="1112" y="642"/>
                </a:lnTo>
                <a:lnTo>
                  <a:pt x="1121" y="642"/>
                </a:lnTo>
                <a:lnTo>
                  <a:pt x="1127" y="642"/>
                </a:lnTo>
                <a:lnTo>
                  <a:pt x="1125" y="642"/>
                </a:lnTo>
                <a:lnTo>
                  <a:pt x="1121" y="642"/>
                </a:lnTo>
                <a:lnTo>
                  <a:pt x="1121" y="642"/>
                </a:lnTo>
                <a:close/>
                <a:moveTo>
                  <a:pt x="1068" y="555"/>
                </a:moveTo>
                <a:lnTo>
                  <a:pt x="1067" y="552"/>
                </a:lnTo>
                <a:lnTo>
                  <a:pt x="1066" y="551"/>
                </a:lnTo>
                <a:lnTo>
                  <a:pt x="1068" y="554"/>
                </a:lnTo>
                <a:lnTo>
                  <a:pt x="1070" y="555"/>
                </a:lnTo>
                <a:lnTo>
                  <a:pt x="1075" y="555"/>
                </a:lnTo>
                <a:lnTo>
                  <a:pt x="1079" y="555"/>
                </a:lnTo>
                <a:lnTo>
                  <a:pt x="1077" y="557"/>
                </a:lnTo>
                <a:lnTo>
                  <a:pt x="1075" y="559"/>
                </a:lnTo>
                <a:lnTo>
                  <a:pt x="1072" y="559"/>
                </a:lnTo>
                <a:lnTo>
                  <a:pt x="1070" y="559"/>
                </a:lnTo>
                <a:lnTo>
                  <a:pt x="1066" y="559"/>
                </a:lnTo>
                <a:lnTo>
                  <a:pt x="1060" y="558"/>
                </a:lnTo>
                <a:lnTo>
                  <a:pt x="1063" y="556"/>
                </a:lnTo>
                <a:lnTo>
                  <a:pt x="1068" y="555"/>
                </a:lnTo>
                <a:lnTo>
                  <a:pt x="1067" y="555"/>
                </a:lnTo>
                <a:lnTo>
                  <a:pt x="1068" y="555"/>
                </a:lnTo>
                <a:close/>
                <a:moveTo>
                  <a:pt x="718" y="577"/>
                </a:moveTo>
                <a:lnTo>
                  <a:pt x="731" y="579"/>
                </a:lnTo>
                <a:lnTo>
                  <a:pt x="744" y="581"/>
                </a:lnTo>
                <a:lnTo>
                  <a:pt x="756" y="584"/>
                </a:lnTo>
                <a:lnTo>
                  <a:pt x="769" y="587"/>
                </a:lnTo>
                <a:lnTo>
                  <a:pt x="766" y="589"/>
                </a:lnTo>
                <a:lnTo>
                  <a:pt x="763" y="590"/>
                </a:lnTo>
                <a:lnTo>
                  <a:pt x="759" y="590"/>
                </a:lnTo>
                <a:lnTo>
                  <a:pt x="755" y="590"/>
                </a:lnTo>
                <a:lnTo>
                  <a:pt x="747" y="588"/>
                </a:lnTo>
                <a:lnTo>
                  <a:pt x="740" y="585"/>
                </a:lnTo>
                <a:lnTo>
                  <a:pt x="731" y="584"/>
                </a:lnTo>
                <a:lnTo>
                  <a:pt x="723" y="583"/>
                </a:lnTo>
                <a:lnTo>
                  <a:pt x="718" y="579"/>
                </a:lnTo>
                <a:lnTo>
                  <a:pt x="713" y="574"/>
                </a:lnTo>
                <a:lnTo>
                  <a:pt x="716" y="575"/>
                </a:lnTo>
                <a:lnTo>
                  <a:pt x="718" y="577"/>
                </a:lnTo>
                <a:lnTo>
                  <a:pt x="725" y="577"/>
                </a:lnTo>
                <a:lnTo>
                  <a:pt x="724" y="577"/>
                </a:lnTo>
                <a:lnTo>
                  <a:pt x="721" y="577"/>
                </a:lnTo>
                <a:lnTo>
                  <a:pt x="718" y="577"/>
                </a:lnTo>
                <a:close/>
                <a:moveTo>
                  <a:pt x="1061" y="508"/>
                </a:moveTo>
                <a:lnTo>
                  <a:pt x="1063" y="509"/>
                </a:lnTo>
                <a:lnTo>
                  <a:pt x="1064" y="509"/>
                </a:lnTo>
                <a:lnTo>
                  <a:pt x="1066" y="510"/>
                </a:lnTo>
                <a:lnTo>
                  <a:pt x="1066" y="513"/>
                </a:lnTo>
                <a:lnTo>
                  <a:pt x="1064" y="514"/>
                </a:lnTo>
                <a:lnTo>
                  <a:pt x="1063" y="514"/>
                </a:lnTo>
                <a:lnTo>
                  <a:pt x="1062" y="515"/>
                </a:lnTo>
                <a:lnTo>
                  <a:pt x="1059" y="515"/>
                </a:lnTo>
                <a:lnTo>
                  <a:pt x="1058" y="514"/>
                </a:lnTo>
                <a:lnTo>
                  <a:pt x="1055" y="514"/>
                </a:lnTo>
                <a:lnTo>
                  <a:pt x="1054" y="512"/>
                </a:lnTo>
                <a:lnTo>
                  <a:pt x="1054" y="510"/>
                </a:lnTo>
                <a:lnTo>
                  <a:pt x="1055" y="508"/>
                </a:lnTo>
                <a:lnTo>
                  <a:pt x="1056" y="508"/>
                </a:lnTo>
                <a:lnTo>
                  <a:pt x="1059" y="508"/>
                </a:lnTo>
                <a:lnTo>
                  <a:pt x="1061" y="508"/>
                </a:lnTo>
                <a:lnTo>
                  <a:pt x="1061" y="508"/>
                </a:lnTo>
                <a:lnTo>
                  <a:pt x="1061" y="508"/>
                </a:lnTo>
                <a:close/>
                <a:moveTo>
                  <a:pt x="1044" y="506"/>
                </a:moveTo>
                <a:lnTo>
                  <a:pt x="1047" y="507"/>
                </a:lnTo>
                <a:lnTo>
                  <a:pt x="1049" y="509"/>
                </a:lnTo>
                <a:lnTo>
                  <a:pt x="1049" y="510"/>
                </a:lnTo>
                <a:lnTo>
                  <a:pt x="1047" y="510"/>
                </a:lnTo>
                <a:lnTo>
                  <a:pt x="1046" y="512"/>
                </a:lnTo>
                <a:lnTo>
                  <a:pt x="1044" y="512"/>
                </a:lnTo>
                <a:lnTo>
                  <a:pt x="1041" y="510"/>
                </a:lnTo>
                <a:lnTo>
                  <a:pt x="1039" y="508"/>
                </a:lnTo>
                <a:lnTo>
                  <a:pt x="1039" y="507"/>
                </a:lnTo>
                <a:lnTo>
                  <a:pt x="1041" y="506"/>
                </a:lnTo>
                <a:lnTo>
                  <a:pt x="1042" y="506"/>
                </a:lnTo>
                <a:lnTo>
                  <a:pt x="1044" y="506"/>
                </a:lnTo>
                <a:lnTo>
                  <a:pt x="1044" y="506"/>
                </a:lnTo>
                <a:lnTo>
                  <a:pt x="1044" y="506"/>
                </a:lnTo>
                <a:close/>
                <a:moveTo>
                  <a:pt x="1791" y="450"/>
                </a:moveTo>
                <a:lnTo>
                  <a:pt x="1791" y="448"/>
                </a:lnTo>
                <a:lnTo>
                  <a:pt x="1793" y="446"/>
                </a:lnTo>
                <a:lnTo>
                  <a:pt x="1795" y="444"/>
                </a:lnTo>
                <a:lnTo>
                  <a:pt x="1799" y="443"/>
                </a:lnTo>
                <a:lnTo>
                  <a:pt x="1805" y="442"/>
                </a:lnTo>
                <a:lnTo>
                  <a:pt x="1811" y="441"/>
                </a:lnTo>
                <a:lnTo>
                  <a:pt x="1825" y="437"/>
                </a:lnTo>
                <a:lnTo>
                  <a:pt x="1840" y="433"/>
                </a:lnTo>
                <a:lnTo>
                  <a:pt x="1838" y="438"/>
                </a:lnTo>
                <a:lnTo>
                  <a:pt x="1837" y="441"/>
                </a:lnTo>
                <a:lnTo>
                  <a:pt x="1835" y="444"/>
                </a:lnTo>
                <a:lnTo>
                  <a:pt x="1832" y="448"/>
                </a:lnTo>
                <a:lnTo>
                  <a:pt x="1827" y="448"/>
                </a:lnTo>
                <a:lnTo>
                  <a:pt x="1824" y="448"/>
                </a:lnTo>
                <a:lnTo>
                  <a:pt x="1820" y="447"/>
                </a:lnTo>
                <a:lnTo>
                  <a:pt x="1817" y="446"/>
                </a:lnTo>
                <a:lnTo>
                  <a:pt x="1809" y="446"/>
                </a:lnTo>
                <a:lnTo>
                  <a:pt x="1801" y="448"/>
                </a:lnTo>
                <a:lnTo>
                  <a:pt x="1795" y="449"/>
                </a:lnTo>
                <a:lnTo>
                  <a:pt x="1791" y="450"/>
                </a:lnTo>
                <a:lnTo>
                  <a:pt x="1785" y="454"/>
                </a:lnTo>
                <a:lnTo>
                  <a:pt x="1780" y="456"/>
                </a:lnTo>
                <a:lnTo>
                  <a:pt x="1785" y="454"/>
                </a:lnTo>
                <a:lnTo>
                  <a:pt x="1791" y="450"/>
                </a:lnTo>
                <a:lnTo>
                  <a:pt x="1789" y="450"/>
                </a:lnTo>
                <a:lnTo>
                  <a:pt x="1791" y="450"/>
                </a:lnTo>
                <a:close/>
                <a:moveTo>
                  <a:pt x="1767" y="455"/>
                </a:moveTo>
                <a:lnTo>
                  <a:pt x="1763" y="458"/>
                </a:lnTo>
                <a:lnTo>
                  <a:pt x="1760" y="459"/>
                </a:lnTo>
                <a:lnTo>
                  <a:pt x="1758" y="460"/>
                </a:lnTo>
                <a:lnTo>
                  <a:pt x="1756" y="459"/>
                </a:lnTo>
                <a:lnTo>
                  <a:pt x="1754" y="458"/>
                </a:lnTo>
                <a:lnTo>
                  <a:pt x="1752" y="457"/>
                </a:lnTo>
                <a:lnTo>
                  <a:pt x="1759" y="455"/>
                </a:lnTo>
                <a:lnTo>
                  <a:pt x="1767" y="455"/>
                </a:lnTo>
                <a:close/>
                <a:moveTo>
                  <a:pt x="802" y="419"/>
                </a:moveTo>
                <a:lnTo>
                  <a:pt x="805" y="418"/>
                </a:lnTo>
                <a:lnTo>
                  <a:pt x="807" y="418"/>
                </a:lnTo>
                <a:lnTo>
                  <a:pt x="811" y="419"/>
                </a:lnTo>
                <a:lnTo>
                  <a:pt x="814" y="419"/>
                </a:lnTo>
                <a:lnTo>
                  <a:pt x="811" y="423"/>
                </a:lnTo>
                <a:lnTo>
                  <a:pt x="806" y="425"/>
                </a:lnTo>
                <a:lnTo>
                  <a:pt x="804" y="424"/>
                </a:lnTo>
                <a:lnTo>
                  <a:pt x="802" y="423"/>
                </a:lnTo>
                <a:lnTo>
                  <a:pt x="800" y="422"/>
                </a:lnTo>
                <a:lnTo>
                  <a:pt x="802" y="419"/>
                </a:lnTo>
                <a:lnTo>
                  <a:pt x="803" y="418"/>
                </a:lnTo>
                <a:lnTo>
                  <a:pt x="802" y="419"/>
                </a:lnTo>
                <a:close/>
                <a:moveTo>
                  <a:pt x="755" y="407"/>
                </a:moveTo>
                <a:lnTo>
                  <a:pt x="756" y="405"/>
                </a:lnTo>
                <a:lnTo>
                  <a:pt x="757" y="404"/>
                </a:lnTo>
                <a:lnTo>
                  <a:pt x="761" y="405"/>
                </a:lnTo>
                <a:lnTo>
                  <a:pt x="763" y="405"/>
                </a:lnTo>
                <a:lnTo>
                  <a:pt x="769" y="408"/>
                </a:lnTo>
                <a:lnTo>
                  <a:pt x="772" y="409"/>
                </a:lnTo>
                <a:lnTo>
                  <a:pt x="777" y="410"/>
                </a:lnTo>
                <a:lnTo>
                  <a:pt x="781" y="410"/>
                </a:lnTo>
                <a:lnTo>
                  <a:pt x="786" y="410"/>
                </a:lnTo>
                <a:lnTo>
                  <a:pt x="790" y="413"/>
                </a:lnTo>
                <a:lnTo>
                  <a:pt x="791" y="415"/>
                </a:lnTo>
                <a:lnTo>
                  <a:pt x="791" y="417"/>
                </a:lnTo>
                <a:lnTo>
                  <a:pt x="789" y="417"/>
                </a:lnTo>
                <a:lnTo>
                  <a:pt x="786" y="417"/>
                </a:lnTo>
                <a:lnTo>
                  <a:pt x="779" y="417"/>
                </a:lnTo>
                <a:lnTo>
                  <a:pt x="774" y="416"/>
                </a:lnTo>
                <a:lnTo>
                  <a:pt x="769" y="415"/>
                </a:lnTo>
                <a:lnTo>
                  <a:pt x="762" y="414"/>
                </a:lnTo>
                <a:lnTo>
                  <a:pt x="759" y="413"/>
                </a:lnTo>
                <a:lnTo>
                  <a:pt x="756" y="410"/>
                </a:lnTo>
                <a:lnTo>
                  <a:pt x="755" y="409"/>
                </a:lnTo>
                <a:lnTo>
                  <a:pt x="755" y="407"/>
                </a:lnTo>
                <a:lnTo>
                  <a:pt x="755" y="407"/>
                </a:lnTo>
                <a:lnTo>
                  <a:pt x="755" y="407"/>
                </a:lnTo>
                <a:close/>
                <a:moveTo>
                  <a:pt x="720" y="447"/>
                </a:moveTo>
                <a:lnTo>
                  <a:pt x="716" y="447"/>
                </a:lnTo>
                <a:lnTo>
                  <a:pt x="712" y="447"/>
                </a:lnTo>
                <a:lnTo>
                  <a:pt x="716" y="447"/>
                </a:lnTo>
                <a:lnTo>
                  <a:pt x="720" y="447"/>
                </a:lnTo>
                <a:lnTo>
                  <a:pt x="718" y="447"/>
                </a:lnTo>
                <a:lnTo>
                  <a:pt x="720" y="447"/>
                </a:lnTo>
                <a:close/>
                <a:moveTo>
                  <a:pt x="697" y="393"/>
                </a:moveTo>
                <a:lnTo>
                  <a:pt x="708" y="397"/>
                </a:lnTo>
                <a:lnTo>
                  <a:pt x="720" y="398"/>
                </a:lnTo>
                <a:lnTo>
                  <a:pt x="723" y="399"/>
                </a:lnTo>
                <a:lnTo>
                  <a:pt x="728" y="399"/>
                </a:lnTo>
                <a:lnTo>
                  <a:pt x="732" y="400"/>
                </a:lnTo>
                <a:lnTo>
                  <a:pt x="736" y="402"/>
                </a:lnTo>
                <a:lnTo>
                  <a:pt x="737" y="404"/>
                </a:lnTo>
                <a:lnTo>
                  <a:pt x="737" y="406"/>
                </a:lnTo>
                <a:lnTo>
                  <a:pt x="737" y="406"/>
                </a:lnTo>
                <a:lnTo>
                  <a:pt x="736" y="407"/>
                </a:lnTo>
                <a:lnTo>
                  <a:pt x="733" y="408"/>
                </a:lnTo>
                <a:lnTo>
                  <a:pt x="730" y="408"/>
                </a:lnTo>
                <a:lnTo>
                  <a:pt x="721" y="405"/>
                </a:lnTo>
                <a:lnTo>
                  <a:pt x="711" y="402"/>
                </a:lnTo>
                <a:lnTo>
                  <a:pt x="700" y="400"/>
                </a:lnTo>
                <a:lnTo>
                  <a:pt x="689" y="398"/>
                </a:lnTo>
                <a:lnTo>
                  <a:pt x="677" y="397"/>
                </a:lnTo>
                <a:lnTo>
                  <a:pt x="667" y="393"/>
                </a:lnTo>
                <a:lnTo>
                  <a:pt x="665" y="391"/>
                </a:lnTo>
                <a:lnTo>
                  <a:pt x="664" y="390"/>
                </a:lnTo>
                <a:lnTo>
                  <a:pt x="665" y="388"/>
                </a:lnTo>
                <a:lnTo>
                  <a:pt x="666" y="386"/>
                </a:lnTo>
                <a:lnTo>
                  <a:pt x="672" y="386"/>
                </a:lnTo>
                <a:lnTo>
                  <a:pt x="677" y="388"/>
                </a:lnTo>
                <a:lnTo>
                  <a:pt x="687" y="390"/>
                </a:lnTo>
                <a:lnTo>
                  <a:pt x="697" y="393"/>
                </a:lnTo>
                <a:lnTo>
                  <a:pt x="699" y="394"/>
                </a:lnTo>
                <a:lnTo>
                  <a:pt x="699" y="394"/>
                </a:lnTo>
                <a:lnTo>
                  <a:pt x="698" y="393"/>
                </a:lnTo>
                <a:lnTo>
                  <a:pt x="697" y="393"/>
                </a:lnTo>
                <a:lnTo>
                  <a:pt x="695" y="393"/>
                </a:lnTo>
                <a:lnTo>
                  <a:pt x="693" y="392"/>
                </a:lnTo>
                <a:lnTo>
                  <a:pt x="693" y="392"/>
                </a:lnTo>
                <a:lnTo>
                  <a:pt x="697" y="393"/>
                </a:lnTo>
                <a:close/>
                <a:moveTo>
                  <a:pt x="1796" y="335"/>
                </a:moveTo>
                <a:lnTo>
                  <a:pt x="1802" y="333"/>
                </a:lnTo>
                <a:lnTo>
                  <a:pt x="1809" y="330"/>
                </a:lnTo>
                <a:lnTo>
                  <a:pt x="1812" y="328"/>
                </a:lnTo>
                <a:lnTo>
                  <a:pt x="1816" y="328"/>
                </a:lnTo>
                <a:lnTo>
                  <a:pt x="1819" y="328"/>
                </a:lnTo>
                <a:lnTo>
                  <a:pt x="1821" y="328"/>
                </a:lnTo>
                <a:lnTo>
                  <a:pt x="1825" y="331"/>
                </a:lnTo>
                <a:lnTo>
                  <a:pt x="1825" y="332"/>
                </a:lnTo>
                <a:lnTo>
                  <a:pt x="1824" y="333"/>
                </a:lnTo>
                <a:lnTo>
                  <a:pt x="1820" y="335"/>
                </a:lnTo>
                <a:lnTo>
                  <a:pt x="1813" y="336"/>
                </a:lnTo>
                <a:lnTo>
                  <a:pt x="1810" y="338"/>
                </a:lnTo>
                <a:lnTo>
                  <a:pt x="1794" y="343"/>
                </a:lnTo>
                <a:lnTo>
                  <a:pt x="1778" y="347"/>
                </a:lnTo>
                <a:lnTo>
                  <a:pt x="1770" y="349"/>
                </a:lnTo>
                <a:lnTo>
                  <a:pt x="1762" y="350"/>
                </a:lnTo>
                <a:lnTo>
                  <a:pt x="1758" y="351"/>
                </a:lnTo>
                <a:lnTo>
                  <a:pt x="1753" y="351"/>
                </a:lnTo>
                <a:lnTo>
                  <a:pt x="1750" y="354"/>
                </a:lnTo>
                <a:lnTo>
                  <a:pt x="1747" y="355"/>
                </a:lnTo>
                <a:lnTo>
                  <a:pt x="1748" y="354"/>
                </a:lnTo>
                <a:lnTo>
                  <a:pt x="1750" y="351"/>
                </a:lnTo>
                <a:lnTo>
                  <a:pt x="1748" y="349"/>
                </a:lnTo>
                <a:lnTo>
                  <a:pt x="1745" y="348"/>
                </a:lnTo>
                <a:lnTo>
                  <a:pt x="1758" y="344"/>
                </a:lnTo>
                <a:lnTo>
                  <a:pt x="1771" y="341"/>
                </a:lnTo>
                <a:lnTo>
                  <a:pt x="1784" y="338"/>
                </a:lnTo>
                <a:lnTo>
                  <a:pt x="1796" y="335"/>
                </a:lnTo>
                <a:lnTo>
                  <a:pt x="1797" y="335"/>
                </a:lnTo>
                <a:lnTo>
                  <a:pt x="1793" y="336"/>
                </a:lnTo>
                <a:lnTo>
                  <a:pt x="1791" y="336"/>
                </a:lnTo>
                <a:lnTo>
                  <a:pt x="1796" y="335"/>
                </a:lnTo>
                <a:close/>
                <a:moveTo>
                  <a:pt x="1619" y="366"/>
                </a:moveTo>
                <a:lnTo>
                  <a:pt x="1623" y="365"/>
                </a:lnTo>
                <a:lnTo>
                  <a:pt x="1629" y="363"/>
                </a:lnTo>
                <a:lnTo>
                  <a:pt x="1630" y="361"/>
                </a:lnTo>
                <a:lnTo>
                  <a:pt x="1630" y="360"/>
                </a:lnTo>
                <a:lnTo>
                  <a:pt x="1634" y="360"/>
                </a:lnTo>
                <a:lnTo>
                  <a:pt x="1638" y="360"/>
                </a:lnTo>
                <a:lnTo>
                  <a:pt x="1643" y="361"/>
                </a:lnTo>
                <a:lnTo>
                  <a:pt x="1648" y="363"/>
                </a:lnTo>
                <a:lnTo>
                  <a:pt x="1651" y="364"/>
                </a:lnTo>
                <a:lnTo>
                  <a:pt x="1653" y="365"/>
                </a:lnTo>
                <a:lnTo>
                  <a:pt x="1653" y="367"/>
                </a:lnTo>
                <a:lnTo>
                  <a:pt x="1651" y="371"/>
                </a:lnTo>
                <a:lnTo>
                  <a:pt x="1646" y="373"/>
                </a:lnTo>
                <a:lnTo>
                  <a:pt x="1640" y="374"/>
                </a:lnTo>
                <a:lnTo>
                  <a:pt x="1634" y="374"/>
                </a:lnTo>
                <a:lnTo>
                  <a:pt x="1628" y="375"/>
                </a:lnTo>
                <a:lnTo>
                  <a:pt x="1623" y="375"/>
                </a:lnTo>
                <a:lnTo>
                  <a:pt x="1620" y="375"/>
                </a:lnTo>
                <a:lnTo>
                  <a:pt x="1618" y="375"/>
                </a:lnTo>
                <a:lnTo>
                  <a:pt x="1614" y="375"/>
                </a:lnTo>
                <a:lnTo>
                  <a:pt x="1612" y="376"/>
                </a:lnTo>
                <a:lnTo>
                  <a:pt x="1610" y="377"/>
                </a:lnTo>
                <a:lnTo>
                  <a:pt x="1607" y="379"/>
                </a:lnTo>
                <a:lnTo>
                  <a:pt x="1604" y="377"/>
                </a:lnTo>
                <a:lnTo>
                  <a:pt x="1611" y="372"/>
                </a:lnTo>
                <a:lnTo>
                  <a:pt x="1619" y="366"/>
                </a:lnTo>
                <a:lnTo>
                  <a:pt x="1618" y="368"/>
                </a:lnTo>
                <a:lnTo>
                  <a:pt x="1619" y="366"/>
                </a:lnTo>
                <a:close/>
                <a:moveTo>
                  <a:pt x="1372" y="385"/>
                </a:moveTo>
                <a:lnTo>
                  <a:pt x="1366" y="386"/>
                </a:lnTo>
                <a:lnTo>
                  <a:pt x="1359" y="385"/>
                </a:lnTo>
                <a:lnTo>
                  <a:pt x="1366" y="384"/>
                </a:lnTo>
                <a:lnTo>
                  <a:pt x="1372" y="385"/>
                </a:lnTo>
                <a:close/>
                <a:moveTo>
                  <a:pt x="1267" y="381"/>
                </a:moveTo>
                <a:lnTo>
                  <a:pt x="1259" y="381"/>
                </a:lnTo>
                <a:lnTo>
                  <a:pt x="1253" y="380"/>
                </a:lnTo>
                <a:lnTo>
                  <a:pt x="1257" y="379"/>
                </a:lnTo>
                <a:lnTo>
                  <a:pt x="1260" y="377"/>
                </a:lnTo>
                <a:lnTo>
                  <a:pt x="1264" y="379"/>
                </a:lnTo>
                <a:lnTo>
                  <a:pt x="1267" y="381"/>
                </a:lnTo>
                <a:close/>
                <a:moveTo>
                  <a:pt x="970" y="322"/>
                </a:moveTo>
                <a:lnTo>
                  <a:pt x="973" y="325"/>
                </a:lnTo>
                <a:lnTo>
                  <a:pt x="978" y="327"/>
                </a:lnTo>
                <a:lnTo>
                  <a:pt x="981" y="328"/>
                </a:lnTo>
                <a:lnTo>
                  <a:pt x="986" y="330"/>
                </a:lnTo>
                <a:lnTo>
                  <a:pt x="996" y="330"/>
                </a:lnTo>
                <a:lnTo>
                  <a:pt x="1004" y="331"/>
                </a:lnTo>
                <a:lnTo>
                  <a:pt x="1013" y="333"/>
                </a:lnTo>
                <a:lnTo>
                  <a:pt x="1022" y="335"/>
                </a:lnTo>
                <a:lnTo>
                  <a:pt x="1033" y="338"/>
                </a:lnTo>
                <a:lnTo>
                  <a:pt x="1042" y="340"/>
                </a:lnTo>
                <a:lnTo>
                  <a:pt x="1051" y="342"/>
                </a:lnTo>
                <a:lnTo>
                  <a:pt x="1060" y="343"/>
                </a:lnTo>
                <a:lnTo>
                  <a:pt x="1069" y="344"/>
                </a:lnTo>
                <a:lnTo>
                  <a:pt x="1078" y="346"/>
                </a:lnTo>
                <a:lnTo>
                  <a:pt x="1085" y="347"/>
                </a:lnTo>
                <a:lnTo>
                  <a:pt x="1094" y="347"/>
                </a:lnTo>
                <a:lnTo>
                  <a:pt x="1097" y="348"/>
                </a:lnTo>
                <a:lnTo>
                  <a:pt x="1102" y="349"/>
                </a:lnTo>
                <a:lnTo>
                  <a:pt x="1104" y="351"/>
                </a:lnTo>
                <a:lnTo>
                  <a:pt x="1105" y="354"/>
                </a:lnTo>
                <a:lnTo>
                  <a:pt x="1101" y="355"/>
                </a:lnTo>
                <a:lnTo>
                  <a:pt x="1097" y="355"/>
                </a:lnTo>
                <a:lnTo>
                  <a:pt x="1093" y="354"/>
                </a:lnTo>
                <a:lnTo>
                  <a:pt x="1088" y="352"/>
                </a:lnTo>
                <a:lnTo>
                  <a:pt x="1078" y="351"/>
                </a:lnTo>
                <a:lnTo>
                  <a:pt x="1069" y="351"/>
                </a:lnTo>
                <a:lnTo>
                  <a:pt x="1059" y="351"/>
                </a:lnTo>
                <a:lnTo>
                  <a:pt x="1050" y="349"/>
                </a:lnTo>
                <a:lnTo>
                  <a:pt x="1039" y="347"/>
                </a:lnTo>
                <a:lnTo>
                  <a:pt x="1030" y="346"/>
                </a:lnTo>
                <a:lnTo>
                  <a:pt x="1020" y="343"/>
                </a:lnTo>
                <a:lnTo>
                  <a:pt x="1011" y="342"/>
                </a:lnTo>
                <a:lnTo>
                  <a:pt x="1002" y="340"/>
                </a:lnTo>
                <a:lnTo>
                  <a:pt x="993" y="338"/>
                </a:lnTo>
                <a:lnTo>
                  <a:pt x="986" y="335"/>
                </a:lnTo>
                <a:lnTo>
                  <a:pt x="977" y="332"/>
                </a:lnTo>
                <a:lnTo>
                  <a:pt x="972" y="330"/>
                </a:lnTo>
                <a:lnTo>
                  <a:pt x="969" y="327"/>
                </a:lnTo>
                <a:lnTo>
                  <a:pt x="969" y="326"/>
                </a:lnTo>
                <a:lnTo>
                  <a:pt x="969" y="325"/>
                </a:lnTo>
                <a:lnTo>
                  <a:pt x="969" y="324"/>
                </a:lnTo>
                <a:lnTo>
                  <a:pt x="970" y="322"/>
                </a:lnTo>
                <a:lnTo>
                  <a:pt x="970" y="325"/>
                </a:lnTo>
                <a:lnTo>
                  <a:pt x="970" y="322"/>
                </a:lnTo>
                <a:close/>
                <a:moveTo>
                  <a:pt x="624" y="297"/>
                </a:moveTo>
                <a:lnTo>
                  <a:pt x="626" y="297"/>
                </a:lnTo>
                <a:lnTo>
                  <a:pt x="629" y="298"/>
                </a:lnTo>
                <a:lnTo>
                  <a:pt x="626" y="297"/>
                </a:lnTo>
                <a:lnTo>
                  <a:pt x="623" y="297"/>
                </a:lnTo>
                <a:lnTo>
                  <a:pt x="619" y="298"/>
                </a:lnTo>
                <a:lnTo>
                  <a:pt x="618" y="300"/>
                </a:lnTo>
                <a:lnTo>
                  <a:pt x="621" y="298"/>
                </a:lnTo>
                <a:lnTo>
                  <a:pt x="624" y="297"/>
                </a:lnTo>
                <a:lnTo>
                  <a:pt x="624" y="297"/>
                </a:lnTo>
                <a:lnTo>
                  <a:pt x="624" y="297"/>
                </a:lnTo>
                <a:close/>
                <a:moveTo>
                  <a:pt x="584" y="288"/>
                </a:moveTo>
                <a:lnTo>
                  <a:pt x="590" y="286"/>
                </a:lnTo>
                <a:lnTo>
                  <a:pt x="597" y="289"/>
                </a:lnTo>
                <a:lnTo>
                  <a:pt x="594" y="290"/>
                </a:lnTo>
                <a:lnTo>
                  <a:pt x="592" y="291"/>
                </a:lnTo>
                <a:lnTo>
                  <a:pt x="590" y="292"/>
                </a:lnTo>
                <a:lnTo>
                  <a:pt x="588" y="292"/>
                </a:lnTo>
                <a:lnTo>
                  <a:pt x="586" y="291"/>
                </a:lnTo>
                <a:lnTo>
                  <a:pt x="585" y="290"/>
                </a:lnTo>
                <a:lnTo>
                  <a:pt x="584" y="289"/>
                </a:lnTo>
                <a:lnTo>
                  <a:pt x="584" y="288"/>
                </a:lnTo>
                <a:lnTo>
                  <a:pt x="585" y="286"/>
                </a:lnTo>
                <a:lnTo>
                  <a:pt x="584" y="288"/>
                </a:lnTo>
                <a:close/>
                <a:moveTo>
                  <a:pt x="173" y="27"/>
                </a:moveTo>
                <a:lnTo>
                  <a:pt x="177" y="28"/>
                </a:lnTo>
                <a:lnTo>
                  <a:pt x="178" y="31"/>
                </a:lnTo>
                <a:lnTo>
                  <a:pt x="179" y="32"/>
                </a:lnTo>
                <a:lnTo>
                  <a:pt x="179" y="34"/>
                </a:lnTo>
                <a:lnTo>
                  <a:pt x="178" y="35"/>
                </a:lnTo>
                <a:lnTo>
                  <a:pt x="177" y="36"/>
                </a:lnTo>
                <a:lnTo>
                  <a:pt x="174" y="37"/>
                </a:lnTo>
                <a:lnTo>
                  <a:pt x="171" y="36"/>
                </a:lnTo>
                <a:lnTo>
                  <a:pt x="168" y="34"/>
                </a:lnTo>
                <a:lnTo>
                  <a:pt x="165" y="31"/>
                </a:lnTo>
                <a:lnTo>
                  <a:pt x="164" y="29"/>
                </a:lnTo>
                <a:lnTo>
                  <a:pt x="164" y="28"/>
                </a:lnTo>
                <a:lnTo>
                  <a:pt x="165" y="27"/>
                </a:lnTo>
                <a:lnTo>
                  <a:pt x="166" y="26"/>
                </a:lnTo>
                <a:lnTo>
                  <a:pt x="170" y="26"/>
                </a:lnTo>
                <a:lnTo>
                  <a:pt x="173" y="27"/>
                </a:lnTo>
                <a:lnTo>
                  <a:pt x="174" y="27"/>
                </a:lnTo>
                <a:lnTo>
                  <a:pt x="173" y="27"/>
                </a:lnTo>
                <a:close/>
                <a:moveTo>
                  <a:pt x="174" y="58"/>
                </a:moveTo>
                <a:lnTo>
                  <a:pt x="170" y="56"/>
                </a:lnTo>
                <a:lnTo>
                  <a:pt x="165" y="52"/>
                </a:lnTo>
                <a:lnTo>
                  <a:pt x="165" y="50"/>
                </a:lnTo>
                <a:lnTo>
                  <a:pt x="165" y="49"/>
                </a:lnTo>
                <a:lnTo>
                  <a:pt x="168" y="48"/>
                </a:lnTo>
                <a:lnTo>
                  <a:pt x="170" y="48"/>
                </a:lnTo>
                <a:lnTo>
                  <a:pt x="173" y="47"/>
                </a:lnTo>
                <a:lnTo>
                  <a:pt x="176" y="48"/>
                </a:lnTo>
                <a:lnTo>
                  <a:pt x="180" y="50"/>
                </a:lnTo>
                <a:lnTo>
                  <a:pt x="184" y="53"/>
                </a:lnTo>
                <a:lnTo>
                  <a:pt x="184" y="56"/>
                </a:lnTo>
                <a:lnTo>
                  <a:pt x="184" y="57"/>
                </a:lnTo>
                <a:lnTo>
                  <a:pt x="182" y="58"/>
                </a:lnTo>
                <a:lnTo>
                  <a:pt x="180" y="59"/>
                </a:lnTo>
                <a:lnTo>
                  <a:pt x="177" y="59"/>
                </a:lnTo>
                <a:lnTo>
                  <a:pt x="174" y="58"/>
                </a:lnTo>
                <a:lnTo>
                  <a:pt x="174" y="58"/>
                </a:lnTo>
                <a:lnTo>
                  <a:pt x="174" y="58"/>
                </a:lnTo>
                <a:close/>
                <a:moveTo>
                  <a:pt x="225" y="180"/>
                </a:moveTo>
                <a:lnTo>
                  <a:pt x="219" y="177"/>
                </a:lnTo>
                <a:lnTo>
                  <a:pt x="212" y="176"/>
                </a:lnTo>
                <a:lnTo>
                  <a:pt x="205" y="175"/>
                </a:lnTo>
                <a:lnTo>
                  <a:pt x="199" y="173"/>
                </a:lnTo>
                <a:lnTo>
                  <a:pt x="193" y="169"/>
                </a:lnTo>
                <a:lnTo>
                  <a:pt x="187" y="166"/>
                </a:lnTo>
                <a:lnTo>
                  <a:pt x="181" y="161"/>
                </a:lnTo>
                <a:lnTo>
                  <a:pt x="176" y="157"/>
                </a:lnTo>
                <a:lnTo>
                  <a:pt x="185" y="159"/>
                </a:lnTo>
                <a:lnTo>
                  <a:pt x="194" y="162"/>
                </a:lnTo>
                <a:lnTo>
                  <a:pt x="203" y="165"/>
                </a:lnTo>
                <a:lnTo>
                  <a:pt x="212" y="168"/>
                </a:lnTo>
                <a:lnTo>
                  <a:pt x="221" y="172"/>
                </a:lnTo>
                <a:lnTo>
                  <a:pt x="229" y="176"/>
                </a:lnTo>
                <a:lnTo>
                  <a:pt x="230" y="177"/>
                </a:lnTo>
                <a:lnTo>
                  <a:pt x="231" y="178"/>
                </a:lnTo>
                <a:lnTo>
                  <a:pt x="231" y="180"/>
                </a:lnTo>
                <a:lnTo>
                  <a:pt x="230" y="181"/>
                </a:lnTo>
                <a:lnTo>
                  <a:pt x="227" y="182"/>
                </a:lnTo>
                <a:lnTo>
                  <a:pt x="225" y="180"/>
                </a:lnTo>
                <a:lnTo>
                  <a:pt x="225" y="181"/>
                </a:lnTo>
                <a:lnTo>
                  <a:pt x="225" y="180"/>
                </a:lnTo>
                <a:close/>
                <a:moveTo>
                  <a:pt x="280" y="205"/>
                </a:moveTo>
                <a:lnTo>
                  <a:pt x="276" y="199"/>
                </a:lnTo>
                <a:lnTo>
                  <a:pt x="273" y="193"/>
                </a:lnTo>
                <a:lnTo>
                  <a:pt x="271" y="192"/>
                </a:lnTo>
                <a:lnTo>
                  <a:pt x="271" y="190"/>
                </a:lnTo>
                <a:lnTo>
                  <a:pt x="272" y="188"/>
                </a:lnTo>
                <a:lnTo>
                  <a:pt x="275" y="188"/>
                </a:lnTo>
                <a:lnTo>
                  <a:pt x="277" y="188"/>
                </a:lnTo>
                <a:lnTo>
                  <a:pt x="279" y="189"/>
                </a:lnTo>
                <a:lnTo>
                  <a:pt x="289" y="192"/>
                </a:lnTo>
                <a:lnTo>
                  <a:pt x="297" y="197"/>
                </a:lnTo>
                <a:lnTo>
                  <a:pt x="297" y="200"/>
                </a:lnTo>
                <a:lnTo>
                  <a:pt x="297" y="203"/>
                </a:lnTo>
                <a:lnTo>
                  <a:pt x="299" y="207"/>
                </a:lnTo>
                <a:lnTo>
                  <a:pt x="302" y="209"/>
                </a:lnTo>
                <a:lnTo>
                  <a:pt x="296" y="209"/>
                </a:lnTo>
                <a:lnTo>
                  <a:pt x="291" y="208"/>
                </a:lnTo>
                <a:lnTo>
                  <a:pt x="285" y="207"/>
                </a:lnTo>
                <a:lnTo>
                  <a:pt x="280" y="205"/>
                </a:lnTo>
                <a:lnTo>
                  <a:pt x="280" y="205"/>
                </a:lnTo>
                <a:lnTo>
                  <a:pt x="280" y="205"/>
                </a:lnTo>
                <a:close/>
                <a:moveTo>
                  <a:pt x="590" y="651"/>
                </a:moveTo>
                <a:lnTo>
                  <a:pt x="588" y="653"/>
                </a:lnTo>
                <a:lnTo>
                  <a:pt x="585" y="653"/>
                </a:lnTo>
                <a:lnTo>
                  <a:pt x="583" y="651"/>
                </a:lnTo>
                <a:lnTo>
                  <a:pt x="581" y="650"/>
                </a:lnTo>
                <a:lnTo>
                  <a:pt x="577" y="650"/>
                </a:lnTo>
                <a:lnTo>
                  <a:pt x="575" y="650"/>
                </a:lnTo>
                <a:lnTo>
                  <a:pt x="574" y="651"/>
                </a:lnTo>
                <a:lnTo>
                  <a:pt x="572" y="654"/>
                </a:lnTo>
                <a:lnTo>
                  <a:pt x="573" y="660"/>
                </a:lnTo>
                <a:lnTo>
                  <a:pt x="574" y="666"/>
                </a:lnTo>
                <a:lnTo>
                  <a:pt x="573" y="667"/>
                </a:lnTo>
                <a:lnTo>
                  <a:pt x="572" y="667"/>
                </a:lnTo>
                <a:lnTo>
                  <a:pt x="569" y="667"/>
                </a:lnTo>
                <a:lnTo>
                  <a:pt x="568" y="665"/>
                </a:lnTo>
                <a:lnTo>
                  <a:pt x="566" y="660"/>
                </a:lnTo>
                <a:lnTo>
                  <a:pt x="564" y="657"/>
                </a:lnTo>
                <a:lnTo>
                  <a:pt x="560" y="651"/>
                </a:lnTo>
                <a:lnTo>
                  <a:pt x="555" y="641"/>
                </a:lnTo>
                <a:lnTo>
                  <a:pt x="553" y="637"/>
                </a:lnTo>
                <a:lnTo>
                  <a:pt x="552" y="632"/>
                </a:lnTo>
                <a:lnTo>
                  <a:pt x="552" y="631"/>
                </a:lnTo>
                <a:lnTo>
                  <a:pt x="553" y="630"/>
                </a:lnTo>
                <a:lnTo>
                  <a:pt x="555" y="630"/>
                </a:lnTo>
                <a:lnTo>
                  <a:pt x="557" y="630"/>
                </a:lnTo>
                <a:lnTo>
                  <a:pt x="567" y="634"/>
                </a:lnTo>
                <a:lnTo>
                  <a:pt x="576" y="640"/>
                </a:lnTo>
                <a:lnTo>
                  <a:pt x="580" y="642"/>
                </a:lnTo>
                <a:lnTo>
                  <a:pt x="585" y="645"/>
                </a:lnTo>
                <a:lnTo>
                  <a:pt x="588" y="647"/>
                </a:lnTo>
                <a:lnTo>
                  <a:pt x="589" y="648"/>
                </a:lnTo>
                <a:lnTo>
                  <a:pt x="590" y="649"/>
                </a:lnTo>
                <a:lnTo>
                  <a:pt x="590" y="651"/>
                </a:lnTo>
                <a:lnTo>
                  <a:pt x="590" y="650"/>
                </a:lnTo>
                <a:lnTo>
                  <a:pt x="590" y="651"/>
                </a:lnTo>
                <a:close/>
                <a:moveTo>
                  <a:pt x="605" y="637"/>
                </a:moveTo>
                <a:lnTo>
                  <a:pt x="602" y="640"/>
                </a:lnTo>
                <a:lnTo>
                  <a:pt x="599" y="642"/>
                </a:lnTo>
                <a:lnTo>
                  <a:pt x="596" y="642"/>
                </a:lnTo>
                <a:lnTo>
                  <a:pt x="592" y="642"/>
                </a:lnTo>
                <a:lnTo>
                  <a:pt x="589" y="640"/>
                </a:lnTo>
                <a:lnTo>
                  <a:pt x="585" y="639"/>
                </a:lnTo>
                <a:lnTo>
                  <a:pt x="582" y="635"/>
                </a:lnTo>
                <a:lnTo>
                  <a:pt x="580" y="633"/>
                </a:lnTo>
                <a:lnTo>
                  <a:pt x="577" y="630"/>
                </a:lnTo>
                <a:lnTo>
                  <a:pt x="577" y="626"/>
                </a:lnTo>
                <a:lnTo>
                  <a:pt x="577" y="623"/>
                </a:lnTo>
                <a:lnTo>
                  <a:pt x="578" y="621"/>
                </a:lnTo>
                <a:lnTo>
                  <a:pt x="581" y="617"/>
                </a:lnTo>
                <a:lnTo>
                  <a:pt x="584" y="616"/>
                </a:lnTo>
                <a:lnTo>
                  <a:pt x="589" y="615"/>
                </a:lnTo>
                <a:lnTo>
                  <a:pt x="591" y="616"/>
                </a:lnTo>
                <a:lnTo>
                  <a:pt x="593" y="617"/>
                </a:lnTo>
                <a:lnTo>
                  <a:pt x="593" y="618"/>
                </a:lnTo>
                <a:lnTo>
                  <a:pt x="593" y="620"/>
                </a:lnTo>
                <a:lnTo>
                  <a:pt x="593" y="620"/>
                </a:lnTo>
                <a:lnTo>
                  <a:pt x="591" y="621"/>
                </a:lnTo>
                <a:lnTo>
                  <a:pt x="588" y="622"/>
                </a:lnTo>
                <a:lnTo>
                  <a:pt x="585" y="622"/>
                </a:lnTo>
                <a:lnTo>
                  <a:pt x="584" y="623"/>
                </a:lnTo>
                <a:lnTo>
                  <a:pt x="584" y="624"/>
                </a:lnTo>
                <a:lnTo>
                  <a:pt x="584" y="626"/>
                </a:lnTo>
                <a:lnTo>
                  <a:pt x="585" y="630"/>
                </a:lnTo>
                <a:lnTo>
                  <a:pt x="588" y="633"/>
                </a:lnTo>
                <a:lnTo>
                  <a:pt x="591" y="635"/>
                </a:lnTo>
                <a:lnTo>
                  <a:pt x="594" y="637"/>
                </a:lnTo>
                <a:lnTo>
                  <a:pt x="597" y="637"/>
                </a:lnTo>
                <a:lnTo>
                  <a:pt x="598" y="634"/>
                </a:lnTo>
                <a:lnTo>
                  <a:pt x="598" y="633"/>
                </a:lnTo>
                <a:lnTo>
                  <a:pt x="599" y="631"/>
                </a:lnTo>
                <a:lnTo>
                  <a:pt x="600" y="629"/>
                </a:lnTo>
                <a:lnTo>
                  <a:pt x="601" y="629"/>
                </a:lnTo>
                <a:lnTo>
                  <a:pt x="602" y="629"/>
                </a:lnTo>
                <a:lnTo>
                  <a:pt x="604" y="630"/>
                </a:lnTo>
                <a:lnTo>
                  <a:pt x="605" y="632"/>
                </a:lnTo>
                <a:lnTo>
                  <a:pt x="605" y="637"/>
                </a:lnTo>
                <a:lnTo>
                  <a:pt x="605" y="637"/>
                </a:lnTo>
                <a:lnTo>
                  <a:pt x="605" y="637"/>
                </a:lnTo>
                <a:close/>
                <a:moveTo>
                  <a:pt x="613" y="624"/>
                </a:moveTo>
                <a:lnTo>
                  <a:pt x="608" y="621"/>
                </a:lnTo>
                <a:lnTo>
                  <a:pt x="602" y="617"/>
                </a:lnTo>
                <a:lnTo>
                  <a:pt x="597" y="614"/>
                </a:lnTo>
                <a:lnTo>
                  <a:pt x="593" y="608"/>
                </a:lnTo>
                <a:lnTo>
                  <a:pt x="592" y="606"/>
                </a:lnTo>
                <a:lnTo>
                  <a:pt x="591" y="604"/>
                </a:lnTo>
                <a:lnTo>
                  <a:pt x="591" y="601"/>
                </a:lnTo>
                <a:lnTo>
                  <a:pt x="593" y="599"/>
                </a:lnTo>
                <a:lnTo>
                  <a:pt x="597" y="600"/>
                </a:lnTo>
                <a:lnTo>
                  <a:pt x="601" y="601"/>
                </a:lnTo>
                <a:lnTo>
                  <a:pt x="606" y="608"/>
                </a:lnTo>
                <a:lnTo>
                  <a:pt x="610" y="616"/>
                </a:lnTo>
                <a:lnTo>
                  <a:pt x="616" y="617"/>
                </a:lnTo>
                <a:lnTo>
                  <a:pt x="621" y="620"/>
                </a:lnTo>
                <a:lnTo>
                  <a:pt x="621" y="622"/>
                </a:lnTo>
                <a:lnTo>
                  <a:pt x="619" y="624"/>
                </a:lnTo>
                <a:lnTo>
                  <a:pt x="616" y="625"/>
                </a:lnTo>
                <a:lnTo>
                  <a:pt x="613" y="624"/>
                </a:lnTo>
                <a:lnTo>
                  <a:pt x="611" y="623"/>
                </a:lnTo>
                <a:lnTo>
                  <a:pt x="613" y="624"/>
                </a:lnTo>
                <a:close/>
                <a:moveTo>
                  <a:pt x="287" y="736"/>
                </a:moveTo>
                <a:lnTo>
                  <a:pt x="275" y="732"/>
                </a:lnTo>
                <a:lnTo>
                  <a:pt x="263" y="728"/>
                </a:lnTo>
                <a:lnTo>
                  <a:pt x="258" y="724"/>
                </a:lnTo>
                <a:lnTo>
                  <a:pt x="253" y="721"/>
                </a:lnTo>
                <a:lnTo>
                  <a:pt x="250" y="716"/>
                </a:lnTo>
                <a:lnTo>
                  <a:pt x="246" y="712"/>
                </a:lnTo>
                <a:lnTo>
                  <a:pt x="250" y="709"/>
                </a:lnTo>
                <a:lnTo>
                  <a:pt x="254" y="708"/>
                </a:lnTo>
                <a:lnTo>
                  <a:pt x="258" y="708"/>
                </a:lnTo>
                <a:lnTo>
                  <a:pt x="262" y="709"/>
                </a:lnTo>
                <a:lnTo>
                  <a:pt x="270" y="712"/>
                </a:lnTo>
                <a:lnTo>
                  <a:pt x="277" y="716"/>
                </a:lnTo>
                <a:lnTo>
                  <a:pt x="281" y="720"/>
                </a:lnTo>
                <a:lnTo>
                  <a:pt x="285" y="724"/>
                </a:lnTo>
                <a:lnTo>
                  <a:pt x="286" y="730"/>
                </a:lnTo>
                <a:lnTo>
                  <a:pt x="287" y="736"/>
                </a:lnTo>
                <a:lnTo>
                  <a:pt x="281" y="734"/>
                </a:lnTo>
                <a:lnTo>
                  <a:pt x="279" y="732"/>
                </a:lnTo>
                <a:lnTo>
                  <a:pt x="279" y="731"/>
                </a:lnTo>
                <a:lnTo>
                  <a:pt x="280" y="730"/>
                </a:lnTo>
                <a:lnTo>
                  <a:pt x="283" y="729"/>
                </a:lnTo>
                <a:lnTo>
                  <a:pt x="285" y="730"/>
                </a:lnTo>
                <a:lnTo>
                  <a:pt x="286" y="732"/>
                </a:lnTo>
                <a:lnTo>
                  <a:pt x="287" y="736"/>
                </a:lnTo>
                <a:close/>
                <a:moveTo>
                  <a:pt x="591" y="897"/>
                </a:moveTo>
                <a:lnTo>
                  <a:pt x="578" y="895"/>
                </a:lnTo>
                <a:lnTo>
                  <a:pt x="565" y="891"/>
                </a:lnTo>
                <a:lnTo>
                  <a:pt x="560" y="890"/>
                </a:lnTo>
                <a:lnTo>
                  <a:pt x="555" y="888"/>
                </a:lnTo>
                <a:lnTo>
                  <a:pt x="551" y="887"/>
                </a:lnTo>
                <a:lnTo>
                  <a:pt x="549" y="886"/>
                </a:lnTo>
                <a:lnTo>
                  <a:pt x="549" y="883"/>
                </a:lnTo>
                <a:lnTo>
                  <a:pt x="550" y="881"/>
                </a:lnTo>
                <a:lnTo>
                  <a:pt x="552" y="880"/>
                </a:lnTo>
                <a:lnTo>
                  <a:pt x="555" y="879"/>
                </a:lnTo>
                <a:lnTo>
                  <a:pt x="558" y="879"/>
                </a:lnTo>
                <a:lnTo>
                  <a:pt x="561" y="880"/>
                </a:lnTo>
                <a:lnTo>
                  <a:pt x="568" y="882"/>
                </a:lnTo>
                <a:lnTo>
                  <a:pt x="573" y="884"/>
                </a:lnTo>
                <a:lnTo>
                  <a:pt x="585" y="889"/>
                </a:lnTo>
                <a:lnTo>
                  <a:pt x="599" y="894"/>
                </a:lnTo>
                <a:lnTo>
                  <a:pt x="598" y="896"/>
                </a:lnTo>
                <a:lnTo>
                  <a:pt x="596" y="897"/>
                </a:lnTo>
                <a:lnTo>
                  <a:pt x="593" y="897"/>
                </a:lnTo>
                <a:lnTo>
                  <a:pt x="591" y="897"/>
                </a:lnTo>
                <a:lnTo>
                  <a:pt x="585" y="896"/>
                </a:lnTo>
                <a:lnTo>
                  <a:pt x="586" y="897"/>
                </a:lnTo>
                <a:lnTo>
                  <a:pt x="591" y="897"/>
                </a:lnTo>
                <a:lnTo>
                  <a:pt x="591" y="897"/>
                </a:lnTo>
                <a:close/>
                <a:moveTo>
                  <a:pt x="720" y="927"/>
                </a:moveTo>
                <a:lnTo>
                  <a:pt x="711" y="924"/>
                </a:lnTo>
                <a:lnTo>
                  <a:pt x="700" y="922"/>
                </a:lnTo>
                <a:lnTo>
                  <a:pt x="690" y="920"/>
                </a:lnTo>
                <a:lnTo>
                  <a:pt x="681" y="917"/>
                </a:lnTo>
                <a:lnTo>
                  <a:pt x="672" y="916"/>
                </a:lnTo>
                <a:lnTo>
                  <a:pt x="664" y="913"/>
                </a:lnTo>
                <a:lnTo>
                  <a:pt x="664" y="911"/>
                </a:lnTo>
                <a:lnTo>
                  <a:pt x="666" y="909"/>
                </a:lnTo>
                <a:lnTo>
                  <a:pt x="670" y="909"/>
                </a:lnTo>
                <a:lnTo>
                  <a:pt x="672" y="909"/>
                </a:lnTo>
                <a:lnTo>
                  <a:pt x="681" y="911"/>
                </a:lnTo>
                <a:lnTo>
                  <a:pt x="691" y="912"/>
                </a:lnTo>
                <a:lnTo>
                  <a:pt x="701" y="914"/>
                </a:lnTo>
                <a:lnTo>
                  <a:pt x="711" y="915"/>
                </a:lnTo>
                <a:lnTo>
                  <a:pt x="714" y="916"/>
                </a:lnTo>
                <a:lnTo>
                  <a:pt x="718" y="916"/>
                </a:lnTo>
                <a:lnTo>
                  <a:pt x="723" y="917"/>
                </a:lnTo>
                <a:lnTo>
                  <a:pt x="725" y="920"/>
                </a:lnTo>
                <a:lnTo>
                  <a:pt x="726" y="921"/>
                </a:lnTo>
                <a:lnTo>
                  <a:pt x="728" y="923"/>
                </a:lnTo>
                <a:lnTo>
                  <a:pt x="728" y="924"/>
                </a:lnTo>
                <a:lnTo>
                  <a:pt x="726" y="925"/>
                </a:lnTo>
                <a:lnTo>
                  <a:pt x="724" y="927"/>
                </a:lnTo>
                <a:lnTo>
                  <a:pt x="720" y="927"/>
                </a:lnTo>
                <a:lnTo>
                  <a:pt x="713" y="924"/>
                </a:lnTo>
                <a:lnTo>
                  <a:pt x="714" y="924"/>
                </a:lnTo>
                <a:lnTo>
                  <a:pt x="718" y="927"/>
                </a:lnTo>
                <a:lnTo>
                  <a:pt x="720" y="927"/>
                </a:lnTo>
                <a:close/>
                <a:moveTo>
                  <a:pt x="762" y="921"/>
                </a:moveTo>
                <a:lnTo>
                  <a:pt x="764" y="920"/>
                </a:lnTo>
                <a:lnTo>
                  <a:pt x="766" y="921"/>
                </a:lnTo>
                <a:lnTo>
                  <a:pt x="764" y="921"/>
                </a:lnTo>
                <a:lnTo>
                  <a:pt x="762" y="921"/>
                </a:lnTo>
                <a:close/>
                <a:moveTo>
                  <a:pt x="767" y="921"/>
                </a:moveTo>
                <a:lnTo>
                  <a:pt x="769" y="921"/>
                </a:lnTo>
                <a:lnTo>
                  <a:pt x="769" y="921"/>
                </a:lnTo>
                <a:lnTo>
                  <a:pt x="770" y="921"/>
                </a:lnTo>
                <a:lnTo>
                  <a:pt x="770" y="922"/>
                </a:lnTo>
                <a:lnTo>
                  <a:pt x="769" y="922"/>
                </a:lnTo>
                <a:lnTo>
                  <a:pt x="767" y="921"/>
                </a:lnTo>
                <a:close/>
                <a:moveTo>
                  <a:pt x="1165" y="954"/>
                </a:moveTo>
                <a:lnTo>
                  <a:pt x="1166" y="954"/>
                </a:lnTo>
                <a:lnTo>
                  <a:pt x="1167" y="955"/>
                </a:lnTo>
                <a:lnTo>
                  <a:pt x="1165" y="956"/>
                </a:lnTo>
                <a:lnTo>
                  <a:pt x="1162" y="955"/>
                </a:lnTo>
                <a:lnTo>
                  <a:pt x="1163" y="955"/>
                </a:lnTo>
                <a:lnTo>
                  <a:pt x="1165" y="954"/>
                </a:lnTo>
                <a:lnTo>
                  <a:pt x="1165" y="954"/>
                </a:lnTo>
                <a:lnTo>
                  <a:pt x="1165" y="954"/>
                </a:lnTo>
                <a:close/>
                <a:moveTo>
                  <a:pt x="577" y="778"/>
                </a:moveTo>
                <a:lnTo>
                  <a:pt x="580" y="776"/>
                </a:lnTo>
                <a:lnTo>
                  <a:pt x="581" y="776"/>
                </a:lnTo>
                <a:lnTo>
                  <a:pt x="583" y="776"/>
                </a:lnTo>
                <a:lnTo>
                  <a:pt x="585" y="778"/>
                </a:lnTo>
                <a:lnTo>
                  <a:pt x="586" y="780"/>
                </a:lnTo>
                <a:lnTo>
                  <a:pt x="588" y="781"/>
                </a:lnTo>
                <a:lnTo>
                  <a:pt x="586" y="783"/>
                </a:lnTo>
                <a:lnTo>
                  <a:pt x="585" y="784"/>
                </a:lnTo>
                <a:lnTo>
                  <a:pt x="581" y="786"/>
                </a:lnTo>
                <a:lnTo>
                  <a:pt x="577" y="784"/>
                </a:lnTo>
                <a:lnTo>
                  <a:pt x="576" y="783"/>
                </a:lnTo>
                <a:lnTo>
                  <a:pt x="576" y="781"/>
                </a:lnTo>
                <a:lnTo>
                  <a:pt x="576" y="780"/>
                </a:lnTo>
                <a:lnTo>
                  <a:pt x="577" y="778"/>
                </a:lnTo>
                <a:lnTo>
                  <a:pt x="577" y="776"/>
                </a:lnTo>
                <a:lnTo>
                  <a:pt x="577" y="778"/>
                </a:lnTo>
                <a:close/>
                <a:moveTo>
                  <a:pt x="527" y="824"/>
                </a:moveTo>
                <a:lnTo>
                  <a:pt x="514" y="821"/>
                </a:lnTo>
                <a:lnTo>
                  <a:pt x="500" y="817"/>
                </a:lnTo>
                <a:lnTo>
                  <a:pt x="486" y="814"/>
                </a:lnTo>
                <a:lnTo>
                  <a:pt x="473" y="811"/>
                </a:lnTo>
                <a:lnTo>
                  <a:pt x="460" y="807"/>
                </a:lnTo>
                <a:lnTo>
                  <a:pt x="448" y="804"/>
                </a:lnTo>
                <a:lnTo>
                  <a:pt x="434" y="801"/>
                </a:lnTo>
                <a:lnTo>
                  <a:pt x="421" y="797"/>
                </a:lnTo>
                <a:lnTo>
                  <a:pt x="410" y="792"/>
                </a:lnTo>
                <a:lnTo>
                  <a:pt x="400" y="788"/>
                </a:lnTo>
                <a:lnTo>
                  <a:pt x="388" y="782"/>
                </a:lnTo>
                <a:lnTo>
                  <a:pt x="377" y="778"/>
                </a:lnTo>
                <a:lnTo>
                  <a:pt x="367" y="774"/>
                </a:lnTo>
                <a:lnTo>
                  <a:pt x="358" y="771"/>
                </a:lnTo>
                <a:lnTo>
                  <a:pt x="346" y="766"/>
                </a:lnTo>
                <a:lnTo>
                  <a:pt x="335" y="763"/>
                </a:lnTo>
                <a:lnTo>
                  <a:pt x="342" y="766"/>
                </a:lnTo>
                <a:lnTo>
                  <a:pt x="349" y="771"/>
                </a:lnTo>
                <a:lnTo>
                  <a:pt x="357" y="774"/>
                </a:lnTo>
                <a:lnTo>
                  <a:pt x="365" y="776"/>
                </a:lnTo>
                <a:lnTo>
                  <a:pt x="366" y="776"/>
                </a:lnTo>
                <a:lnTo>
                  <a:pt x="368" y="778"/>
                </a:lnTo>
                <a:lnTo>
                  <a:pt x="369" y="779"/>
                </a:lnTo>
                <a:lnTo>
                  <a:pt x="368" y="781"/>
                </a:lnTo>
                <a:lnTo>
                  <a:pt x="367" y="781"/>
                </a:lnTo>
                <a:lnTo>
                  <a:pt x="365" y="781"/>
                </a:lnTo>
                <a:lnTo>
                  <a:pt x="354" y="779"/>
                </a:lnTo>
                <a:lnTo>
                  <a:pt x="345" y="774"/>
                </a:lnTo>
                <a:lnTo>
                  <a:pt x="337" y="772"/>
                </a:lnTo>
                <a:lnTo>
                  <a:pt x="330" y="770"/>
                </a:lnTo>
                <a:lnTo>
                  <a:pt x="327" y="767"/>
                </a:lnTo>
                <a:lnTo>
                  <a:pt x="325" y="765"/>
                </a:lnTo>
                <a:lnTo>
                  <a:pt x="321" y="763"/>
                </a:lnTo>
                <a:lnTo>
                  <a:pt x="320" y="759"/>
                </a:lnTo>
                <a:lnTo>
                  <a:pt x="319" y="756"/>
                </a:lnTo>
                <a:lnTo>
                  <a:pt x="318" y="754"/>
                </a:lnTo>
                <a:lnTo>
                  <a:pt x="316" y="753"/>
                </a:lnTo>
                <a:lnTo>
                  <a:pt x="313" y="751"/>
                </a:lnTo>
                <a:lnTo>
                  <a:pt x="310" y="748"/>
                </a:lnTo>
                <a:lnTo>
                  <a:pt x="310" y="746"/>
                </a:lnTo>
                <a:lnTo>
                  <a:pt x="311" y="745"/>
                </a:lnTo>
                <a:lnTo>
                  <a:pt x="316" y="745"/>
                </a:lnTo>
                <a:lnTo>
                  <a:pt x="326" y="748"/>
                </a:lnTo>
                <a:lnTo>
                  <a:pt x="336" y="754"/>
                </a:lnTo>
                <a:lnTo>
                  <a:pt x="346" y="758"/>
                </a:lnTo>
                <a:lnTo>
                  <a:pt x="355" y="764"/>
                </a:lnTo>
                <a:lnTo>
                  <a:pt x="367" y="767"/>
                </a:lnTo>
                <a:lnTo>
                  <a:pt x="377" y="772"/>
                </a:lnTo>
                <a:lnTo>
                  <a:pt x="387" y="776"/>
                </a:lnTo>
                <a:lnTo>
                  <a:pt x="399" y="780"/>
                </a:lnTo>
                <a:lnTo>
                  <a:pt x="409" y="783"/>
                </a:lnTo>
                <a:lnTo>
                  <a:pt x="419" y="787"/>
                </a:lnTo>
                <a:lnTo>
                  <a:pt x="431" y="790"/>
                </a:lnTo>
                <a:lnTo>
                  <a:pt x="441" y="792"/>
                </a:lnTo>
                <a:lnTo>
                  <a:pt x="451" y="796"/>
                </a:lnTo>
                <a:lnTo>
                  <a:pt x="461" y="798"/>
                </a:lnTo>
                <a:lnTo>
                  <a:pt x="471" y="801"/>
                </a:lnTo>
                <a:lnTo>
                  <a:pt x="481" y="804"/>
                </a:lnTo>
                <a:lnTo>
                  <a:pt x="494" y="807"/>
                </a:lnTo>
                <a:lnTo>
                  <a:pt x="506" y="809"/>
                </a:lnTo>
                <a:lnTo>
                  <a:pt x="514" y="811"/>
                </a:lnTo>
                <a:lnTo>
                  <a:pt x="520" y="813"/>
                </a:lnTo>
                <a:lnTo>
                  <a:pt x="525" y="814"/>
                </a:lnTo>
                <a:lnTo>
                  <a:pt x="530" y="816"/>
                </a:lnTo>
                <a:lnTo>
                  <a:pt x="538" y="821"/>
                </a:lnTo>
                <a:lnTo>
                  <a:pt x="545" y="824"/>
                </a:lnTo>
                <a:lnTo>
                  <a:pt x="550" y="826"/>
                </a:lnTo>
                <a:lnTo>
                  <a:pt x="555" y="829"/>
                </a:lnTo>
                <a:lnTo>
                  <a:pt x="559" y="831"/>
                </a:lnTo>
                <a:lnTo>
                  <a:pt x="561" y="834"/>
                </a:lnTo>
                <a:lnTo>
                  <a:pt x="557" y="836"/>
                </a:lnTo>
                <a:lnTo>
                  <a:pt x="552" y="834"/>
                </a:lnTo>
                <a:lnTo>
                  <a:pt x="548" y="833"/>
                </a:lnTo>
                <a:lnTo>
                  <a:pt x="544" y="832"/>
                </a:lnTo>
                <a:lnTo>
                  <a:pt x="535" y="828"/>
                </a:lnTo>
                <a:lnTo>
                  <a:pt x="527" y="824"/>
                </a:lnTo>
                <a:lnTo>
                  <a:pt x="518" y="822"/>
                </a:lnTo>
                <a:lnTo>
                  <a:pt x="522" y="823"/>
                </a:lnTo>
                <a:lnTo>
                  <a:pt x="528" y="825"/>
                </a:lnTo>
                <a:lnTo>
                  <a:pt x="527" y="824"/>
                </a:lnTo>
                <a:close/>
                <a:moveTo>
                  <a:pt x="622" y="814"/>
                </a:moveTo>
                <a:lnTo>
                  <a:pt x="611" y="813"/>
                </a:lnTo>
                <a:lnTo>
                  <a:pt x="601" y="811"/>
                </a:lnTo>
                <a:lnTo>
                  <a:pt x="592" y="808"/>
                </a:lnTo>
                <a:lnTo>
                  <a:pt x="582" y="806"/>
                </a:lnTo>
                <a:lnTo>
                  <a:pt x="571" y="803"/>
                </a:lnTo>
                <a:lnTo>
                  <a:pt x="560" y="799"/>
                </a:lnTo>
                <a:lnTo>
                  <a:pt x="556" y="799"/>
                </a:lnTo>
                <a:lnTo>
                  <a:pt x="551" y="797"/>
                </a:lnTo>
                <a:lnTo>
                  <a:pt x="549" y="796"/>
                </a:lnTo>
                <a:lnTo>
                  <a:pt x="548" y="796"/>
                </a:lnTo>
                <a:lnTo>
                  <a:pt x="548" y="795"/>
                </a:lnTo>
                <a:lnTo>
                  <a:pt x="548" y="792"/>
                </a:lnTo>
                <a:lnTo>
                  <a:pt x="559" y="794"/>
                </a:lnTo>
                <a:lnTo>
                  <a:pt x="571" y="796"/>
                </a:lnTo>
                <a:lnTo>
                  <a:pt x="582" y="799"/>
                </a:lnTo>
                <a:lnTo>
                  <a:pt x="592" y="801"/>
                </a:lnTo>
                <a:lnTo>
                  <a:pt x="602" y="805"/>
                </a:lnTo>
                <a:lnTo>
                  <a:pt x="614" y="807"/>
                </a:lnTo>
                <a:lnTo>
                  <a:pt x="624" y="809"/>
                </a:lnTo>
                <a:lnTo>
                  <a:pt x="634" y="811"/>
                </a:lnTo>
                <a:lnTo>
                  <a:pt x="627" y="813"/>
                </a:lnTo>
                <a:lnTo>
                  <a:pt x="622" y="814"/>
                </a:lnTo>
                <a:close/>
                <a:moveTo>
                  <a:pt x="970" y="852"/>
                </a:moveTo>
                <a:lnTo>
                  <a:pt x="969" y="854"/>
                </a:lnTo>
                <a:lnTo>
                  <a:pt x="968" y="855"/>
                </a:lnTo>
                <a:lnTo>
                  <a:pt x="967" y="856"/>
                </a:lnTo>
                <a:lnTo>
                  <a:pt x="964" y="855"/>
                </a:lnTo>
                <a:lnTo>
                  <a:pt x="960" y="854"/>
                </a:lnTo>
                <a:lnTo>
                  <a:pt x="955" y="852"/>
                </a:lnTo>
                <a:lnTo>
                  <a:pt x="960" y="849"/>
                </a:lnTo>
                <a:lnTo>
                  <a:pt x="963" y="849"/>
                </a:lnTo>
                <a:lnTo>
                  <a:pt x="967" y="850"/>
                </a:lnTo>
                <a:lnTo>
                  <a:pt x="970" y="852"/>
                </a:lnTo>
                <a:close/>
                <a:moveTo>
                  <a:pt x="962" y="869"/>
                </a:moveTo>
                <a:lnTo>
                  <a:pt x="960" y="871"/>
                </a:lnTo>
                <a:lnTo>
                  <a:pt x="956" y="873"/>
                </a:lnTo>
                <a:lnTo>
                  <a:pt x="954" y="874"/>
                </a:lnTo>
                <a:lnTo>
                  <a:pt x="951" y="874"/>
                </a:lnTo>
                <a:lnTo>
                  <a:pt x="950" y="874"/>
                </a:lnTo>
                <a:lnTo>
                  <a:pt x="947" y="874"/>
                </a:lnTo>
                <a:lnTo>
                  <a:pt x="947" y="873"/>
                </a:lnTo>
                <a:lnTo>
                  <a:pt x="945" y="872"/>
                </a:lnTo>
                <a:lnTo>
                  <a:pt x="934" y="870"/>
                </a:lnTo>
                <a:lnTo>
                  <a:pt x="920" y="869"/>
                </a:lnTo>
                <a:lnTo>
                  <a:pt x="930" y="867"/>
                </a:lnTo>
                <a:lnTo>
                  <a:pt x="942" y="867"/>
                </a:lnTo>
                <a:lnTo>
                  <a:pt x="952" y="869"/>
                </a:lnTo>
                <a:lnTo>
                  <a:pt x="962" y="869"/>
                </a:lnTo>
                <a:lnTo>
                  <a:pt x="956" y="871"/>
                </a:lnTo>
                <a:lnTo>
                  <a:pt x="962" y="869"/>
                </a:lnTo>
                <a:close/>
                <a:moveTo>
                  <a:pt x="860" y="834"/>
                </a:moveTo>
                <a:lnTo>
                  <a:pt x="846" y="834"/>
                </a:lnTo>
                <a:lnTo>
                  <a:pt x="833" y="832"/>
                </a:lnTo>
                <a:lnTo>
                  <a:pt x="820" y="830"/>
                </a:lnTo>
                <a:lnTo>
                  <a:pt x="807" y="828"/>
                </a:lnTo>
                <a:lnTo>
                  <a:pt x="811" y="825"/>
                </a:lnTo>
                <a:lnTo>
                  <a:pt x="816" y="824"/>
                </a:lnTo>
                <a:lnTo>
                  <a:pt x="823" y="824"/>
                </a:lnTo>
                <a:lnTo>
                  <a:pt x="831" y="825"/>
                </a:lnTo>
                <a:lnTo>
                  <a:pt x="839" y="826"/>
                </a:lnTo>
                <a:lnTo>
                  <a:pt x="847" y="829"/>
                </a:lnTo>
                <a:lnTo>
                  <a:pt x="854" y="831"/>
                </a:lnTo>
                <a:lnTo>
                  <a:pt x="860" y="834"/>
                </a:lnTo>
                <a:close/>
                <a:moveTo>
                  <a:pt x="891" y="654"/>
                </a:moveTo>
                <a:lnTo>
                  <a:pt x="894" y="651"/>
                </a:lnTo>
                <a:lnTo>
                  <a:pt x="897" y="649"/>
                </a:lnTo>
                <a:lnTo>
                  <a:pt x="901" y="649"/>
                </a:lnTo>
                <a:lnTo>
                  <a:pt x="904" y="648"/>
                </a:lnTo>
                <a:lnTo>
                  <a:pt x="913" y="649"/>
                </a:lnTo>
                <a:lnTo>
                  <a:pt x="920" y="650"/>
                </a:lnTo>
                <a:lnTo>
                  <a:pt x="926" y="651"/>
                </a:lnTo>
                <a:lnTo>
                  <a:pt x="931" y="654"/>
                </a:lnTo>
                <a:lnTo>
                  <a:pt x="939" y="658"/>
                </a:lnTo>
                <a:lnTo>
                  <a:pt x="950" y="660"/>
                </a:lnTo>
                <a:lnTo>
                  <a:pt x="935" y="660"/>
                </a:lnTo>
                <a:lnTo>
                  <a:pt x="920" y="660"/>
                </a:lnTo>
                <a:lnTo>
                  <a:pt x="905" y="658"/>
                </a:lnTo>
                <a:lnTo>
                  <a:pt x="891" y="654"/>
                </a:lnTo>
                <a:lnTo>
                  <a:pt x="894" y="651"/>
                </a:lnTo>
                <a:lnTo>
                  <a:pt x="896" y="651"/>
                </a:lnTo>
                <a:lnTo>
                  <a:pt x="898" y="653"/>
                </a:lnTo>
                <a:lnTo>
                  <a:pt x="901" y="654"/>
                </a:lnTo>
                <a:lnTo>
                  <a:pt x="901" y="655"/>
                </a:lnTo>
                <a:lnTo>
                  <a:pt x="899" y="656"/>
                </a:lnTo>
                <a:lnTo>
                  <a:pt x="897" y="656"/>
                </a:lnTo>
                <a:lnTo>
                  <a:pt x="891" y="654"/>
                </a:lnTo>
                <a:close/>
                <a:moveTo>
                  <a:pt x="1163" y="775"/>
                </a:moveTo>
                <a:lnTo>
                  <a:pt x="1161" y="775"/>
                </a:lnTo>
                <a:lnTo>
                  <a:pt x="1160" y="774"/>
                </a:lnTo>
                <a:lnTo>
                  <a:pt x="1160" y="773"/>
                </a:lnTo>
                <a:lnTo>
                  <a:pt x="1160" y="772"/>
                </a:lnTo>
                <a:lnTo>
                  <a:pt x="1162" y="770"/>
                </a:lnTo>
                <a:lnTo>
                  <a:pt x="1166" y="769"/>
                </a:lnTo>
                <a:lnTo>
                  <a:pt x="1168" y="769"/>
                </a:lnTo>
                <a:lnTo>
                  <a:pt x="1169" y="770"/>
                </a:lnTo>
                <a:lnTo>
                  <a:pt x="1170" y="771"/>
                </a:lnTo>
                <a:lnTo>
                  <a:pt x="1170" y="772"/>
                </a:lnTo>
                <a:lnTo>
                  <a:pt x="1168" y="774"/>
                </a:lnTo>
                <a:lnTo>
                  <a:pt x="1163" y="775"/>
                </a:lnTo>
                <a:lnTo>
                  <a:pt x="1165" y="775"/>
                </a:lnTo>
                <a:lnTo>
                  <a:pt x="1163" y="77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8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48"/>
          <p:cNvSpPr>
            <a:spLocks noGrp="1" noEditPoints="1"/>
          </p:cNvSpPr>
          <p:nvPr>
            <p:ph type="pic" sz="quarter" idx="33"/>
          </p:nvPr>
        </p:nvSpPr>
        <p:spPr bwMode="auto">
          <a:xfrm>
            <a:off x="311495" y="378074"/>
            <a:ext cx="23764186" cy="7560840"/>
          </a:xfrm>
          <a:custGeom>
            <a:avLst/>
            <a:gdLst>
              <a:gd name="T0" fmla="*/ 1199 w 1313"/>
              <a:gd name="T1" fmla="*/ 552 h 850"/>
              <a:gd name="T2" fmla="*/ 1082 w 1313"/>
              <a:gd name="T3" fmla="*/ 479 h 850"/>
              <a:gd name="T4" fmla="*/ 1100 w 1313"/>
              <a:gd name="T5" fmla="*/ 413 h 850"/>
              <a:gd name="T6" fmla="*/ 1123 w 1313"/>
              <a:gd name="T7" fmla="*/ 333 h 850"/>
              <a:gd name="T8" fmla="*/ 1230 w 1313"/>
              <a:gd name="T9" fmla="*/ 251 h 850"/>
              <a:gd name="T10" fmla="*/ 1152 w 1313"/>
              <a:gd name="T11" fmla="*/ 172 h 850"/>
              <a:gd name="T12" fmla="*/ 1137 w 1313"/>
              <a:gd name="T13" fmla="*/ 119 h 850"/>
              <a:gd name="T14" fmla="*/ 1095 w 1313"/>
              <a:gd name="T15" fmla="*/ 33 h 850"/>
              <a:gd name="T16" fmla="*/ 1111 w 1313"/>
              <a:gd name="T17" fmla="*/ 1 h 850"/>
              <a:gd name="T18" fmla="*/ 732 w 1313"/>
              <a:gd name="T19" fmla="*/ 16 h 850"/>
              <a:gd name="T20" fmla="*/ 457 w 1313"/>
              <a:gd name="T21" fmla="*/ 30 h 850"/>
              <a:gd name="T22" fmla="*/ 420 w 1313"/>
              <a:gd name="T23" fmla="*/ 42 h 850"/>
              <a:gd name="T24" fmla="*/ 384 w 1313"/>
              <a:gd name="T25" fmla="*/ 66 h 850"/>
              <a:gd name="T26" fmla="*/ 285 w 1313"/>
              <a:gd name="T27" fmla="*/ 79 h 850"/>
              <a:gd name="T28" fmla="*/ 341 w 1313"/>
              <a:gd name="T29" fmla="*/ 114 h 850"/>
              <a:gd name="T30" fmla="*/ 356 w 1313"/>
              <a:gd name="T31" fmla="*/ 134 h 850"/>
              <a:gd name="T32" fmla="*/ 289 w 1313"/>
              <a:gd name="T33" fmla="*/ 210 h 850"/>
              <a:gd name="T34" fmla="*/ 325 w 1313"/>
              <a:gd name="T35" fmla="*/ 261 h 850"/>
              <a:gd name="T36" fmla="*/ 437 w 1313"/>
              <a:gd name="T37" fmla="*/ 285 h 850"/>
              <a:gd name="T38" fmla="*/ 350 w 1313"/>
              <a:gd name="T39" fmla="*/ 311 h 850"/>
              <a:gd name="T40" fmla="*/ 371 w 1313"/>
              <a:gd name="T41" fmla="*/ 359 h 850"/>
              <a:gd name="T42" fmla="*/ 176 w 1313"/>
              <a:gd name="T43" fmla="*/ 504 h 850"/>
              <a:gd name="T44" fmla="*/ 70 w 1313"/>
              <a:gd name="T45" fmla="*/ 626 h 850"/>
              <a:gd name="T46" fmla="*/ 61 w 1313"/>
              <a:gd name="T47" fmla="*/ 681 h 850"/>
              <a:gd name="T48" fmla="*/ 111 w 1313"/>
              <a:gd name="T49" fmla="*/ 694 h 850"/>
              <a:gd name="T50" fmla="*/ 157 w 1313"/>
              <a:gd name="T51" fmla="*/ 717 h 850"/>
              <a:gd name="T52" fmla="*/ 295 w 1313"/>
              <a:gd name="T53" fmla="*/ 657 h 850"/>
              <a:gd name="T54" fmla="*/ 194 w 1313"/>
              <a:gd name="T55" fmla="*/ 734 h 850"/>
              <a:gd name="T56" fmla="*/ 252 w 1313"/>
              <a:gd name="T57" fmla="*/ 744 h 850"/>
              <a:gd name="T58" fmla="*/ 339 w 1313"/>
              <a:gd name="T59" fmla="*/ 734 h 850"/>
              <a:gd name="T60" fmla="*/ 428 w 1313"/>
              <a:gd name="T61" fmla="*/ 719 h 850"/>
              <a:gd name="T62" fmla="*/ 271 w 1313"/>
              <a:gd name="T63" fmla="*/ 783 h 850"/>
              <a:gd name="T64" fmla="*/ 296 w 1313"/>
              <a:gd name="T65" fmla="*/ 815 h 850"/>
              <a:gd name="T66" fmla="*/ 651 w 1313"/>
              <a:gd name="T67" fmla="*/ 735 h 850"/>
              <a:gd name="T68" fmla="*/ 803 w 1313"/>
              <a:gd name="T69" fmla="*/ 725 h 850"/>
              <a:gd name="T70" fmla="*/ 827 w 1313"/>
              <a:gd name="T71" fmla="*/ 714 h 850"/>
              <a:gd name="T72" fmla="*/ 947 w 1313"/>
              <a:gd name="T73" fmla="*/ 686 h 850"/>
              <a:gd name="T74" fmla="*/ 1104 w 1313"/>
              <a:gd name="T75" fmla="*/ 717 h 850"/>
              <a:gd name="T76" fmla="*/ 1157 w 1313"/>
              <a:gd name="T77" fmla="*/ 657 h 850"/>
              <a:gd name="T78" fmla="*/ 1249 w 1313"/>
              <a:gd name="T79" fmla="*/ 648 h 850"/>
              <a:gd name="T80" fmla="*/ 1122 w 1313"/>
              <a:gd name="T81" fmla="*/ 327 h 850"/>
              <a:gd name="T82" fmla="*/ 277 w 1313"/>
              <a:gd name="T83" fmla="*/ 70 h 850"/>
              <a:gd name="T84" fmla="*/ 331 w 1313"/>
              <a:gd name="T85" fmla="*/ 317 h 850"/>
              <a:gd name="T86" fmla="*/ 331 w 1313"/>
              <a:gd name="T87" fmla="*/ 790 h 850"/>
              <a:gd name="T88" fmla="*/ 645 w 1313"/>
              <a:gd name="T89" fmla="*/ 274 h 850"/>
              <a:gd name="T90" fmla="*/ 539 w 1313"/>
              <a:gd name="T91" fmla="*/ 35 h 850"/>
              <a:gd name="T92" fmla="*/ 454 w 1313"/>
              <a:gd name="T93" fmla="*/ 64 h 850"/>
              <a:gd name="T94" fmla="*/ 347 w 1313"/>
              <a:gd name="T95" fmla="*/ 180 h 850"/>
              <a:gd name="T96" fmla="*/ 435 w 1313"/>
              <a:gd name="T97" fmla="*/ 199 h 850"/>
              <a:gd name="T98" fmla="*/ 429 w 1313"/>
              <a:gd name="T99" fmla="*/ 249 h 850"/>
              <a:gd name="T100" fmla="*/ 520 w 1313"/>
              <a:gd name="T101" fmla="*/ 253 h 850"/>
              <a:gd name="T102" fmla="*/ 144 w 1313"/>
              <a:gd name="T103" fmla="*/ 543 h 850"/>
              <a:gd name="T104" fmla="*/ 271 w 1313"/>
              <a:gd name="T105" fmla="*/ 494 h 850"/>
              <a:gd name="T106" fmla="*/ 408 w 1313"/>
              <a:gd name="T107" fmla="*/ 434 h 850"/>
              <a:gd name="T108" fmla="*/ 703 w 1313"/>
              <a:gd name="T109" fmla="*/ 693 h 850"/>
              <a:gd name="T110" fmla="*/ 478 w 1313"/>
              <a:gd name="T111" fmla="*/ 691 h 850"/>
              <a:gd name="T112" fmla="*/ 645 w 1313"/>
              <a:gd name="T113" fmla="*/ 691 h 850"/>
              <a:gd name="T114" fmla="*/ 790 w 1313"/>
              <a:gd name="T115" fmla="*/ 688 h 850"/>
              <a:gd name="T116" fmla="*/ 876 w 1313"/>
              <a:gd name="T117" fmla="*/ 685 h 850"/>
              <a:gd name="T118" fmla="*/ 906 w 1313"/>
              <a:gd name="T119" fmla="*/ 579 h 850"/>
              <a:gd name="T120" fmla="*/ 942 w 1313"/>
              <a:gd name="T121" fmla="*/ 560 h 850"/>
              <a:gd name="T122" fmla="*/ 1055 w 1313"/>
              <a:gd name="T123" fmla="*/ 597 h 850"/>
              <a:gd name="T124" fmla="*/ 1145 w 1313"/>
              <a:gd name="T125" fmla="*/ 581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3" h="850">
                <a:moveTo>
                  <a:pt x="1304" y="659"/>
                </a:moveTo>
                <a:lnTo>
                  <a:pt x="1297" y="656"/>
                </a:lnTo>
                <a:lnTo>
                  <a:pt x="1292" y="652"/>
                </a:lnTo>
                <a:lnTo>
                  <a:pt x="1286" y="648"/>
                </a:lnTo>
                <a:lnTo>
                  <a:pt x="1280" y="643"/>
                </a:lnTo>
                <a:lnTo>
                  <a:pt x="1265" y="634"/>
                </a:lnTo>
                <a:lnTo>
                  <a:pt x="1249" y="625"/>
                </a:lnTo>
                <a:lnTo>
                  <a:pt x="1235" y="617"/>
                </a:lnTo>
                <a:lnTo>
                  <a:pt x="1220" y="609"/>
                </a:lnTo>
                <a:lnTo>
                  <a:pt x="1213" y="607"/>
                </a:lnTo>
                <a:lnTo>
                  <a:pt x="1207" y="605"/>
                </a:lnTo>
                <a:lnTo>
                  <a:pt x="1205" y="602"/>
                </a:lnTo>
                <a:lnTo>
                  <a:pt x="1204" y="600"/>
                </a:lnTo>
                <a:lnTo>
                  <a:pt x="1204" y="597"/>
                </a:lnTo>
                <a:lnTo>
                  <a:pt x="1205" y="593"/>
                </a:lnTo>
                <a:lnTo>
                  <a:pt x="1202" y="592"/>
                </a:lnTo>
                <a:lnTo>
                  <a:pt x="1197" y="590"/>
                </a:lnTo>
                <a:lnTo>
                  <a:pt x="1193" y="590"/>
                </a:lnTo>
                <a:lnTo>
                  <a:pt x="1188" y="590"/>
                </a:lnTo>
                <a:lnTo>
                  <a:pt x="1193" y="587"/>
                </a:lnTo>
                <a:lnTo>
                  <a:pt x="1197" y="586"/>
                </a:lnTo>
                <a:lnTo>
                  <a:pt x="1202" y="586"/>
                </a:lnTo>
                <a:lnTo>
                  <a:pt x="1206" y="589"/>
                </a:lnTo>
                <a:lnTo>
                  <a:pt x="1216" y="593"/>
                </a:lnTo>
                <a:lnTo>
                  <a:pt x="1226" y="599"/>
                </a:lnTo>
                <a:lnTo>
                  <a:pt x="1230" y="600"/>
                </a:lnTo>
                <a:lnTo>
                  <a:pt x="1235" y="602"/>
                </a:lnTo>
                <a:lnTo>
                  <a:pt x="1237" y="605"/>
                </a:lnTo>
                <a:lnTo>
                  <a:pt x="1239" y="606"/>
                </a:lnTo>
                <a:lnTo>
                  <a:pt x="1241" y="605"/>
                </a:lnTo>
                <a:lnTo>
                  <a:pt x="1243" y="603"/>
                </a:lnTo>
                <a:lnTo>
                  <a:pt x="1243" y="601"/>
                </a:lnTo>
                <a:lnTo>
                  <a:pt x="1243" y="599"/>
                </a:lnTo>
                <a:lnTo>
                  <a:pt x="1240" y="594"/>
                </a:lnTo>
                <a:lnTo>
                  <a:pt x="1238" y="590"/>
                </a:lnTo>
                <a:lnTo>
                  <a:pt x="1245" y="591"/>
                </a:lnTo>
                <a:lnTo>
                  <a:pt x="1251" y="593"/>
                </a:lnTo>
                <a:lnTo>
                  <a:pt x="1257" y="597"/>
                </a:lnTo>
                <a:lnTo>
                  <a:pt x="1263" y="600"/>
                </a:lnTo>
                <a:lnTo>
                  <a:pt x="1269" y="603"/>
                </a:lnTo>
                <a:lnTo>
                  <a:pt x="1274" y="607"/>
                </a:lnTo>
                <a:lnTo>
                  <a:pt x="1281" y="609"/>
                </a:lnTo>
                <a:lnTo>
                  <a:pt x="1288" y="610"/>
                </a:lnTo>
                <a:lnTo>
                  <a:pt x="1281" y="605"/>
                </a:lnTo>
                <a:lnTo>
                  <a:pt x="1276" y="600"/>
                </a:lnTo>
                <a:lnTo>
                  <a:pt x="1268" y="595"/>
                </a:lnTo>
                <a:lnTo>
                  <a:pt x="1261" y="592"/>
                </a:lnTo>
                <a:lnTo>
                  <a:pt x="1254" y="590"/>
                </a:lnTo>
                <a:lnTo>
                  <a:pt x="1246" y="586"/>
                </a:lnTo>
                <a:lnTo>
                  <a:pt x="1244" y="586"/>
                </a:lnTo>
                <a:lnTo>
                  <a:pt x="1243" y="585"/>
                </a:lnTo>
                <a:lnTo>
                  <a:pt x="1243" y="584"/>
                </a:lnTo>
                <a:lnTo>
                  <a:pt x="1241" y="584"/>
                </a:lnTo>
                <a:lnTo>
                  <a:pt x="1239" y="582"/>
                </a:lnTo>
                <a:lnTo>
                  <a:pt x="1236" y="581"/>
                </a:lnTo>
                <a:lnTo>
                  <a:pt x="1221" y="574"/>
                </a:lnTo>
                <a:lnTo>
                  <a:pt x="1206" y="567"/>
                </a:lnTo>
                <a:lnTo>
                  <a:pt x="1201" y="564"/>
                </a:lnTo>
                <a:lnTo>
                  <a:pt x="1193" y="561"/>
                </a:lnTo>
                <a:lnTo>
                  <a:pt x="1189" y="559"/>
                </a:lnTo>
                <a:lnTo>
                  <a:pt x="1187" y="557"/>
                </a:lnTo>
                <a:lnTo>
                  <a:pt x="1183" y="554"/>
                </a:lnTo>
                <a:lnTo>
                  <a:pt x="1182" y="552"/>
                </a:lnTo>
                <a:lnTo>
                  <a:pt x="1190" y="552"/>
                </a:lnTo>
                <a:lnTo>
                  <a:pt x="1199" y="552"/>
                </a:lnTo>
                <a:lnTo>
                  <a:pt x="1182" y="545"/>
                </a:lnTo>
                <a:lnTo>
                  <a:pt x="1165" y="540"/>
                </a:lnTo>
                <a:lnTo>
                  <a:pt x="1147" y="534"/>
                </a:lnTo>
                <a:lnTo>
                  <a:pt x="1129" y="529"/>
                </a:lnTo>
                <a:lnTo>
                  <a:pt x="1142" y="536"/>
                </a:lnTo>
                <a:lnTo>
                  <a:pt x="1155" y="545"/>
                </a:lnTo>
                <a:lnTo>
                  <a:pt x="1144" y="541"/>
                </a:lnTo>
                <a:lnTo>
                  <a:pt x="1131" y="537"/>
                </a:lnTo>
                <a:lnTo>
                  <a:pt x="1120" y="533"/>
                </a:lnTo>
                <a:lnTo>
                  <a:pt x="1108" y="528"/>
                </a:lnTo>
                <a:lnTo>
                  <a:pt x="1112" y="529"/>
                </a:lnTo>
                <a:lnTo>
                  <a:pt x="1117" y="529"/>
                </a:lnTo>
                <a:lnTo>
                  <a:pt x="1120" y="528"/>
                </a:lnTo>
                <a:lnTo>
                  <a:pt x="1121" y="528"/>
                </a:lnTo>
                <a:lnTo>
                  <a:pt x="1121" y="526"/>
                </a:lnTo>
                <a:lnTo>
                  <a:pt x="1120" y="525"/>
                </a:lnTo>
                <a:lnTo>
                  <a:pt x="1115" y="523"/>
                </a:lnTo>
                <a:lnTo>
                  <a:pt x="1109" y="522"/>
                </a:lnTo>
                <a:lnTo>
                  <a:pt x="1101" y="518"/>
                </a:lnTo>
                <a:lnTo>
                  <a:pt x="1095" y="516"/>
                </a:lnTo>
                <a:lnTo>
                  <a:pt x="1081" y="511"/>
                </a:lnTo>
                <a:lnTo>
                  <a:pt x="1066" y="506"/>
                </a:lnTo>
                <a:lnTo>
                  <a:pt x="1062" y="504"/>
                </a:lnTo>
                <a:lnTo>
                  <a:pt x="1056" y="502"/>
                </a:lnTo>
                <a:lnTo>
                  <a:pt x="1053" y="499"/>
                </a:lnTo>
                <a:lnTo>
                  <a:pt x="1049" y="494"/>
                </a:lnTo>
                <a:lnTo>
                  <a:pt x="1054" y="495"/>
                </a:lnTo>
                <a:lnTo>
                  <a:pt x="1058" y="495"/>
                </a:lnTo>
                <a:lnTo>
                  <a:pt x="1062" y="495"/>
                </a:lnTo>
                <a:lnTo>
                  <a:pt x="1066" y="494"/>
                </a:lnTo>
                <a:lnTo>
                  <a:pt x="1071" y="494"/>
                </a:lnTo>
                <a:lnTo>
                  <a:pt x="1073" y="495"/>
                </a:lnTo>
                <a:lnTo>
                  <a:pt x="1076" y="496"/>
                </a:lnTo>
                <a:lnTo>
                  <a:pt x="1079" y="498"/>
                </a:lnTo>
                <a:lnTo>
                  <a:pt x="1087" y="500"/>
                </a:lnTo>
                <a:lnTo>
                  <a:pt x="1096" y="500"/>
                </a:lnTo>
                <a:lnTo>
                  <a:pt x="1106" y="502"/>
                </a:lnTo>
                <a:lnTo>
                  <a:pt x="1115" y="506"/>
                </a:lnTo>
                <a:lnTo>
                  <a:pt x="1124" y="509"/>
                </a:lnTo>
                <a:lnTo>
                  <a:pt x="1135" y="511"/>
                </a:lnTo>
                <a:lnTo>
                  <a:pt x="1144" y="515"/>
                </a:lnTo>
                <a:lnTo>
                  <a:pt x="1153" y="518"/>
                </a:lnTo>
                <a:lnTo>
                  <a:pt x="1160" y="520"/>
                </a:lnTo>
                <a:lnTo>
                  <a:pt x="1168" y="524"/>
                </a:lnTo>
                <a:lnTo>
                  <a:pt x="1171" y="524"/>
                </a:lnTo>
                <a:lnTo>
                  <a:pt x="1174" y="524"/>
                </a:lnTo>
                <a:lnTo>
                  <a:pt x="1178" y="523"/>
                </a:lnTo>
                <a:lnTo>
                  <a:pt x="1180" y="519"/>
                </a:lnTo>
                <a:lnTo>
                  <a:pt x="1171" y="519"/>
                </a:lnTo>
                <a:lnTo>
                  <a:pt x="1161" y="517"/>
                </a:lnTo>
                <a:lnTo>
                  <a:pt x="1152" y="514"/>
                </a:lnTo>
                <a:lnTo>
                  <a:pt x="1141" y="510"/>
                </a:lnTo>
                <a:lnTo>
                  <a:pt x="1131" y="506"/>
                </a:lnTo>
                <a:lnTo>
                  <a:pt x="1121" y="502"/>
                </a:lnTo>
                <a:lnTo>
                  <a:pt x="1113" y="496"/>
                </a:lnTo>
                <a:lnTo>
                  <a:pt x="1105" y="491"/>
                </a:lnTo>
                <a:lnTo>
                  <a:pt x="1096" y="489"/>
                </a:lnTo>
                <a:lnTo>
                  <a:pt x="1086" y="486"/>
                </a:lnTo>
                <a:lnTo>
                  <a:pt x="1082" y="486"/>
                </a:lnTo>
                <a:lnTo>
                  <a:pt x="1080" y="485"/>
                </a:lnTo>
                <a:lnTo>
                  <a:pt x="1079" y="484"/>
                </a:lnTo>
                <a:lnTo>
                  <a:pt x="1079" y="483"/>
                </a:lnTo>
                <a:lnTo>
                  <a:pt x="1079" y="482"/>
                </a:lnTo>
                <a:lnTo>
                  <a:pt x="1080" y="481"/>
                </a:lnTo>
                <a:lnTo>
                  <a:pt x="1082" y="479"/>
                </a:lnTo>
                <a:lnTo>
                  <a:pt x="1083" y="479"/>
                </a:lnTo>
                <a:lnTo>
                  <a:pt x="1082" y="476"/>
                </a:lnTo>
                <a:lnTo>
                  <a:pt x="1079" y="474"/>
                </a:lnTo>
                <a:lnTo>
                  <a:pt x="1068" y="471"/>
                </a:lnTo>
                <a:lnTo>
                  <a:pt x="1059" y="470"/>
                </a:lnTo>
                <a:lnTo>
                  <a:pt x="1043" y="466"/>
                </a:lnTo>
                <a:lnTo>
                  <a:pt x="1029" y="461"/>
                </a:lnTo>
                <a:lnTo>
                  <a:pt x="1022" y="460"/>
                </a:lnTo>
                <a:lnTo>
                  <a:pt x="1015" y="458"/>
                </a:lnTo>
                <a:lnTo>
                  <a:pt x="1013" y="456"/>
                </a:lnTo>
                <a:lnTo>
                  <a:pt x="1010" y="452"/>
                </a:lnTo>
                <a:lnTo>
                  <a:pt x="1008" y="450"/>
                </a:lnTo>
                <a:lnTo>
                  <a:pt x="1005" y="450"/>
                </a:lnTo>
                <a:lnTo>
                  <a:pt x="999" y="453"/>
                </a:lnTo>
                <a:lnTo>
                  <a:pt x="992" y="456"/>
                </a:lnTo>
                <a:lnTo>
                  <a:pt x="983" y="454"/>
                </a:lnTo>
                <a:lnTo>
                  <a:pt x="974" y="453"/>
                </a:lnTo>
                <a:lnTo>
                  <a:pt x="964" y="453"/>
                </a:lnTo>
                <a:lnTo>
                  <a:pt x="954" y="453"/>
                </a:lnTo>
                <a:lnTo>
                  <a:pt x="951" y="451"/>
                </a:lnTo>
                <a:lnTo>
                  <a:pt x="950" y="448"/>
                </a:lnTo>
                <a:lnTo>
                  <a:pt x="951" y="446"/>
                </a:lnTo>
                <a:lnTo>
                  <a:pt x="955" y="444"/>
                </a:lnTo>
                <a:lnTo>
                  <a:pt x="963" y="446"/>
                </a:lnTo>
                <a:lnTo>
                  <a:pt x="971" y="446"/>
                </a:lnTo>
                <a:lnTo>
                  <a:pt x="975" y="445"/>
                </a:lnTo>
                <a:lnTo>
                  <a:pt x="977" y="443"/>
                </a:lnTo>
                <a:lnTo>
                  <a:pt x="981" y="442"/>
                </a:lnTo>
                <a:lnTo>
                  <a:pt x="985" y="442"/>
                </a:lnTo>
                <a:lnTo>
                  <a:pt x="990" y="444"/>
                </a:lnTo>
                <a:lnTo>
                  <a:pt x="995" y="444"/>
                </a:lnTo>
                <a:lnTo>
                  <a:pt x="999" y="443"/>
                </a:lnTo>
                <a:lnTo>
                  <a:pt x="1005" y="442"/>
                </a:lnTo>
                <a:lnTo>
                  <a:pt x="1009" y="442"/>
                </a:lnTo>
                <a:lnTo>
                  <a:pt x="1013" y="444"/>
                </a:lnTo>
                <a:lnTo>
                  <a:pt x="1018" y="444"/>
                </a:lnTo>
                <a:lnTo>
                  <a:pt x="1023" y="442"/>
                </a:lnTo>
                <a:lnTo>
                  <a:pt x="1020" y="437"/>
                </a:lnTo>
                <a:lnTo>
                  <a:pt x="1015" y="434"/>
                </a:lnTo>
                <a:lnTo>
                  <a:pt x="1015" y="432"/>
                </a:lnTo>
                <a:lnTo>
                  <a:pt x="1016" y="431"/>
                </a:lnTo>
                <a:lnTo>
                  <a:pt x="1016" y="429"/>
                </a:lnTo>
                <a:lnTo>
                  <a:pt x="1018" y="429"/>
                </a:lnTo>
                <a:lnTo>
                  <a:pt x="1021" y="429"/>
                </a:lnTo>
                <a:lnTo>
                  <a:pt x="1024" y="429"/>
                </a:lnTo>
                <a:lnTo>
                  <a:pt x="1033" y="428"/>
                </a:lnTo>
                <a:lnTo>
                  <a:pt x="1040" y="426"/>
                </a:lnTo>
                <a:lnTo>
                  <a:pt x="1046" y="426"/>
                </a:lnTo>
                <a:lnTo>
                  <a:pt x="1050" y="426"/>
                </a:lnTo>
                <a:lnTo>
                  <a:pt x="1053" y="426"/>
                </a:lnTo>
                <a:lnTo>
                  <a:pt x="1054" y="425"/>
                </a:lnTo>
                <a:lnTo>
                  <a:pt x="1056" y="424"/>
                </a:lnTo>
                <a:lnTo>
                  <a:pt x="1057" y="421"/>
                </a:lnTo>
                <a:lnTo>
                  <a:pt x="1059" y="419"/>
                </a:lnTo>
                <a:lnTo>
                  <a:pt x="1063" y="418"/>
                </a:lnTo>
                <a:lnTo>
                  <a:pt x="1066" y="418"/>
                </a:lnTo>
                <a:lnTo>
                  <a:pt x="1070" y="418"/>
                </a:lnTo>
                <a:lnTo>
                  <a:pt x="1075" y="417"/>
                </a:lnTo>
                <a:lnTo>
                  <a:pt x="1080" y="417"/>
                </a:lnTo>
                <a:lnTo>
                  <a:pt x="1081" y="418"/>
                </a:lnTo>
                <a:lnTo>
                  <a:pt x="1082" y="419"/>
                </a:lnTo>
                <a:lnTo>
                  <a:pt x="1083" y="421"/>
                </a:lnTo>
                <a:lnTo>
                  <a:pt x="1084" y="425"/>
                </a:lnTo>
                <a:lnTo>
                  <a:pt x="1091" y="419"/>
                </a:lnTo>
                <a:lnTo>
                  <a:pt x="1100" y="413"/>
                </a:lnTo>
                <a:lnTo>
                  <a:pt x="1094" y="412"/>
                </a:lnTo>
                <a:lnTo>
                  <a:pt x="1087" y="413"/>
                </a:lnTo>
                <a:lnTo>
                  <a:pt x="1083" y="413"/>
                </a:lnTo>
                <a:lnTo>
                  <a:pt x="1081" y="412"/>
                </a:lnTo>
                <a:lnTo>
                  <a:pt x="1078" y="409"/>
                </a:lnTo>
                <a:lnTo>
                  <a:pt x="1075" y="407"/>
                </a:lnTo>
                <a:lnTo>
                  <a:pt x="1074" y="408"/>
                </a:lnTo>
                <a:lnTo>
                  <a:pt x="1073" y="410"/>
                </a:lnTo>
                <a:lnTo>
                  <a:pt x="1071" y="412"/>
                </a:lnTo>
                <a:lnTo>
                  <a:pt x="1067" y="412"/>
                </a:lnTo>
                <a:lnTo>
                  <a:pt x="1065" y="412"/>
                </a:lnTo>
                <a:lnTo>
                  <a:pt x="1063" y="411"/>
                </a:lnTo>
                <a:lnTo>
                  <a:pt x="1061" y="409"/>
                </a:lnTo>
                <a:lnTo>
                  <a:pt x="1058" y="407"/>
                </a:lnTo>
                <a:lnTo>
                  <a:pt x="1053" y="407"/>
                </a:lnTo>
                <a:lnTo>
                  <a:pt x="1047" y="408"/>
                </a:lnTo>
                <a:lnTo>
                  <a:pt x="1039" y="406"/>
                </a:lnTo>
                <a:lnTo>
                  <a:pt x="1032" y="404"/>
                </a:lnTo>
                <a:lnTo>
                  <a:pt x="1025" y="404"/>
                </a:lnTo>
                <a:lnTo>
                  <a:pt x="1017" y="404"/>
                </a:lnTo>
                <a:lnTo>
                  <a:pt x="1009" y="399"/>
                </a:lnTo>
                <a:lnTo>
                  <a:pt x="1001" y="393"/>
                </a:lnTo>
                <a:lnTo>
                  <a:pt x="1016" y="393"/>
                </a:lnTo>
                <a:lnTo>
                  <a:pt x="1030" y="391"/>
                </a:lnTo>
                <a:lnTo>
                  <a:pt x="1035" y="387"/>
                </a:lnTo>
                <a:lnTo>
                  <a:pt x="1041" y="386"/>
                </a:lnTo>
                <a:lnTo>
                  <a:pt x="1047" y="386"/>
                </a:lnTo>
                <a:lnTo>
                  <a:pt x="1053" y="387"/>
                </a:lnTo>
                <a:lnTo>
                  <a:pt x="1058" y="387"/>
                </a:lnTo>
                <a:lnTo>
                  <a:pt x="1064" y="387"/>
                </a:lnTo>
                <a:lnTo>
                  <a:pt x="1068" y="387"/>
                </a:lnTo>
                <a:lnTo>
                  <a:pt x="1073" y="388"/>
                </a:lnTo>
                <a:lnTo>
                  <a:pt x="1076" y="388"/>
                </a:lnTo>
                <a:lnTo>
                  <a:pt x="1081" y="386"/>
                </a:lnTo>
                <a:lnTo>
                  <a:pt x="1082" y="385"/>
                </a:lnTo>
                <a:lnTo>
                  <a:pt x="1083" y="383"/>
                </a:lnTo>
                <a:lnTo>
                  <a:pt x="1083" y="381"/>
                </a:lnTo>
                <a:lnTo>
                  <a:pt x="1082" y="378"/>
                </a:lnTo>
                <a:lnTo>
                  <a:pt x="1086" y="378"/>
                </a:lnTo>
                <a:lnTo>
                  <a:pt x="1090" y="378"/>
                </a:lnTo>
                <a:lnTo>
                  <a:pt x="1091" y="379"/>
                </a:lnTo>
                <a:lnTo>
                  <a:pt x="1092" y="381"/>
                </a:lnTo>
                <a:lnTo>
                  <a:pt x="1092" y="383"/>
                </a:lnTo>
                <a:lnTo>
                  <a:pt x="1092" y="385"/>
                </a:lnTo>
                <a:lnTo>
                  <a:pt x="1098" y="383"/>
                </a:lnTo>
                <a:lnTo>
                  <a:pt x="1104" y="379"/>
                </a:lnTo>
                <a:lnTo>
                  <a:pt x="1105" y="376"/>
                </a:lnTo>
                <a:lnTo>
                  <a:pt x="1105" y="374"/>
                </a:lnTo>
                <a:lnTo>
                  <a:pt x="1105" y="371"/>
                </a:lnTo>
                <a:lnTo>
                  <a:pt x="1105" y="369"/>
                </a:lnTo>
                <a:lnTo>
                  <a:pt x="1107" y="369"/>
                </a:lnTo>
                <a:lnTo>
                  <a:pt x="1108" y="370"/>
                </a:lnTo>
                <a:lnTo>
                  <a:pt x="1109" y="373"/>
                </a:lnTo>
                <a:lnTo>
                  <a:pt x="1111" y="374"/>
                </a:lnTo>
                <a:lnTo>
                  <a:pt x="1114" y="374"/>
                </a:lnTo>
                <a:lnTo>
                  <a:pt x="1115" y="373"/>
                </a:lnTo>
                <a:lnTo>
                  <a:pt x="1116" y="370"/>
                </a:lnTo>
                <a:lnTo>
                  <a:pt x="1115" y="368"/>
                </a:lnTo>
                <a:lnTo>
                  <a:pt x="1113" y="361"/>
                </a:lnTo>
                <a:lnTo>
                  <a:pt x="1109" y="354"/>
                </a:lnTo>
                <a:lnTo>
                  <a:pt x="1109" y="350"/>
                </a:lnTo>
                <a:lnTo>
                  <a:pt x="1111" y="346"/>
                </a:lnTo>
                <a:lnTo>
                  <a:pt x="1112" y="343"/>
                </a:lnTo>
                <a:lnTo>
                  <a:pt x="1115" y="340"/>
                </a:lnTo>
                <a:lnTo>
                  <a:pt x="1123" y="333"/>
                </a:lnTo>
                <a:lnTo>
                  <a:pt x="1131" y="327"/>
                </a:lnTo>
                <a:lnTo>
                  <a:pt x="1133" y="325"/>
                </a:lnTo>
                <a:lnTo>
                  <a:pt x="1137" y="323"/>
                </a:lnTo>
                <a:lnTo>
                  <a:pt x="1139" y="321"/>
                </a:lnTo>
                <a:lnTo>
                  <a:pt x="1140" y="320"/>
                </a:lnTo>
                <a:lnTo>
                  <a:pt x="1140" y="318"/>
                </a:lnTo>
                <a:lnTo>
                  <a:pt x="1141" y="316"/>
                </a:lnTo>
                <a:lnTo>
                  <a:pt x="1139" y="317"/>
                </a:lnTo>
                <a:lnTo>
                  <a:pt x="1138" y="317"/>
                </a:lnTo>
                <a:lnTo>
                  <a:pt x="1137" y="317"/>
                </a:lnTo>
                <a:lnTo>
                  <a:pt x="1136" y="316"/>
                </a:lnTo>
                <a:lnTo>
                  <a:pt x="1133" y="313"/>
                </a:lnTo>
                <a:lnTo>
                  <a:pt x="1133" y="310"/>
                </a:lnTo>
                <a:lnTo>
                  <a:pt x="1137" y="307"/>
                </a:lnTo>
                <a:lnTo>
                  <a:pt x="1141" y="304"/>
                </a:lnTo>
                <a:lnTo>
                  <a:pt x="1148" y="302"/>
                </a:lnTo>
                <a:lnTo>
                  <a:pt x="1154" y="302"/>
                </a:lnTo>
                <a:lnTo>
                  <a:pt x="1156" y="301"/>
                </a:lnTo>
                <a:lnTo>
                  <a:pt x="1158" y="300"/>
                </a:lnTo>
                <a:lnTo>
                  <a:pt x="1160" y="300"/>
                </a:lnTo>
                <a:lnTo>
                  <a:pt x="1162" y="302"/>
                </a:lnTo>
                <a:lnTo>
                  <a:pt x="1160" y="303"/>
                </a:lnTo>
                <a:lnTo>
                  <a:pt x="1156" y="303"/>
                </a:lnTo>
                <a:lnTo>
                  <a:pt x="1157" y="304"/>
                </a:lnTo>
                <a:lnTo>
                  <a:pt x="1156" y="305"/>
                </a:lnTo>
                <a:lnTo>
                  <a:pt x="1156" y="307"/>
                </a:lnTo>
                <a:lnTo>
                  <a:pt x="1155" y="308"/>
                </a:lnTo>
                <a:lnTo>
                  <a:pt x="1152" y="309"/>
                </a:lnTo>
                <a:lnTo>
                  <a:pt x="1148" y="310"/>
                </a:lnTo>
                <a:lnTo>
                  <a:pt x="1145" y="312"/>
                </a:lnTo>
                <a:lnTo>
                  <a:pt x="1142" y="313"/>
                </a:lnTo>
                <a:lnTo>
                  <a:pt x="1141" y="316"/>
                </a:lnTo>
                <a:lnTo>
                  <a:pt x="1141" y="319"/>
                </a:lnTo>
                <a:lnTo>
                  <a:pt x="1148" y="316"/>
                </a:lnTo>
                <a:lnTo>
                  <a:pt x="1155" y="312"/>
                </a:lnTo>
                <a:lnTo>
                  <a:pt x="1157" y="311"/>
                </a:lnTo>
                <a:lnTo>
                  <a:pt x="1160" y="309"/>
                </a:lnTo>
                <a:lnTo>
                  <a:pt x="1161" y="307"/>
                </a:lnTo>
                <a:lnTo>
                  <a:pt x="1162" y="305"/>
                </a:lnTo>
                <a:lnTo>
                  <a:pt x="1163" y="303"/>
                </a:lnTo>
                <a:lnTo>
                  <a:pt x="1165" y="303"/>
                </a:lnTo>
                <a:lnTo>
                  <a:pt x="1168" y="300"/>
                </a:lnTo>
                <a:lnTo>
                  <a:pt x="1171" y="298"/>
                </a:lnTo>
                <a:lnTo>
                  <a:pt x="1171" y="296"/>
                </a:lnTo>
                <a:lnTo>
                  <a:pt x="1172" y="296"/>
                </a:lnTo>
                <a:lnTo>
                  <a:pt x="1173" y="296"/>
                </a:lnTo>
                <a:lnTo>
                  <a:pt x="1174" y="296"/>
                </a:lnTo>
                <a:lnTo>
                  <a:pt x="1177" y="294"/>
                </a:lnTo>
                <a:lnTo>
                  <a:pt x="1178" y="292"/>
                </a:lnTo>
                <a:lnTo>
                  <a:pt x="1178" y="288"/>
                </a:lnTo>
                <a:lnTo>
                  <a:pt x="1175" y="286"/>
                </a:lnTo>
                <a:lnTo>
                  <a:pt x="1186" y="282"/>
                </a:lnTo>
                <a:lnTo>
                  <a:pt x="1195" y="277"/>
                </a:lnTo>
                <a:lnTo>
                  <a:pt x="1206" y="275"/>
                </a:lnTo>
                <a:lnTo>
                  <a:pt x="1216" y="274"/>
                </a:lnTo>
                <a:lnTo>
                  <a:pt x="1214" y="271"/>
                </a:lnTo>
                <a:lnTo>
                  <a:pt x="1211" y="270"/>
                </a:lnTo>
                <a:lnTo>
                  <a:pt x="1210" y="269"/>
                </a:lnTo>
                <a:lnTo>
                  <a:pt x="1210" y="269"/>
                </a:lnTo>
                <a:lnTo>
                  <a:pt x="1210" y="268"/>
                </a:lnTo>
                <a:lnTo>
                  <a:pt x="1210" y="267"/>
                </a:lnTo>
                <a:lnTo>
                  <a:pt x="1214" y="262"/>
                </a:lnTo>
                <a:lnTo>
                  <a:pt x="1220" y="258"/>
                </a:lnTo>
                <a:lnTo>
                  <a:pt x="1224" y="254"/>
                </a:lnTo>
                <a:lnTo>
                  <a:pt x="1230" y="251"/>
                </a:lnTo>
                <a:lnTo>
                  <a:pt x="1237" y="251"/>
                </a:lnTo>
                <a:lnTo>
                  <a:pt x="1243" y="250"/>
                </a:lnTo>
                <a:lnTo>
                  <a:pt x="1243" y="246"/>
                </a:lnTo>
                <a:lnTo>
                  <a:pt x="1243" y="243"/>
                </a:lnTo>
                <a:lnTo>
                  <a:pt x="1244" y="241"/>
                </a:lnTo>
                <a:lnTo>
                  <a:pt x="1246" y="237"/>
                </a:lnTo>
                <a:lnTo>
                  <a:pt x="1251" y="233"/>
                </a:lnTo>
                <a:lnTo>
                  <a:pt x="1255" y="228"/>
                </a:lnTo>
                <a:lnTo>
                  <a:pt x="1257" y="225"/>
                </a:lnTo>
                <a:lnTo>
                  <a:pt x="1260" y="222"/>
                </a:lnTo>
                <a:lnTo>
                  <a:pt x="1263" y="221"/>
                </a:lnTo>
                <a:lnTo>
                  <a:pt x="1265" y="221"/>
                </a:lnTo>
                <a:lnTo>
                  <a:pt x="1272" y="220"/>
                </a:lnTo>
                <a:lnTo>
                  <a:pt x="1279" y="218"/>
                </a:lnTo>
                <a:lnTo>
                  <a:pt x="1273" y="217"/>
                </a:lnTo>
                <a:lnTo>
                  <a:pt x="1269" y="215"/>
                </a:lnTo>
                <a:lnTo>
                  <a:pt x="1265" y="210"/>
                </a:lnTo>
                <a:lnTo>
                  <a:pt x="1262" y="205"/>
                </a:lnTo>
                <a:lnTo>
                  <a:pt x="1261" y="203"/>
                </a:lnTo>
                <a:lnTo>
                  <a:pt x="1261" y="202"/>
                </a:lnTo>
                <a:lnTo>
                  <a:pt x="1262" y="201"/>
                </a:lnTo>
                <a:lnTo>
                  <a:pt x="1264" y="200"/>
                </a:lnTo>
                <a:lnTo>
                  <a:pt x="1268" y="200"/>
                </a:lnTo>
                <a:lnTo>
                  <a:pt x="1272" y="200"/>
                </a:lnTo>
                <a:lnTo>
                  <a:pt x="1277" y="199"/>
                </a:lnTo>
                <a:lnTo>
                  <a:pt x="1281" y="197"/>
                </a:lnTo>
                <a:lnTo>
                  <a:pt x="1282" y="197"/>
                </a:lnTo>
                <a:lnTo>
                  <a:pt x="1285" y="199"/>
                </a:lnTo>
                <a:lnTo>
                  <a:pt x="1286" y="196"/>
                </a:lnTo>
                <a:lnTo>
                  <a:pt x="1287" y="194"/>
                </a:lnTo>
                <a:lnTo>
                  <a:pt x="1286" y="192"/>
                </a:lnTo>
                <a:lnTo>
                  <a:pt x="1285" y="190"/>
                </a:lnTo>
                <a:lnTo>
                  <a:pt x="1282" y="188"/>
                </a:lnTo>
                <a:lnTo>
                  <a:pt x="1279" y="187"/>
                </a:lnTo>
                <a:lnTo>
                  <a:pt x="1274" y="187"/>
                </a:lnTo>
                <a:lnTo>
                  <a:pt x="1272" y="187"/>
                </a:lnTo>
                <a:lnTo>
                  <a:pt x="1264" y="185"/>
                </a:lnTo>
                <a:lnTo>
                  <a:pt x="1256" y="182"/>
                </a:lnTo>
                <a:lnTo>
                  <a:pt x="1254" y="180"/>
                </a:lnTo>
                <a:lnTo>
                  <a:pt x="1252" y="180"/>
                </a:lnTo>
                <a:lnTo>
                  <a:pt x="1251" y="182"/>
                </a:lnTo>
                <a:lnTo>
                  <a:pt x="1249" y="184"/>
                </a:lnTo>
                <a:lnTo>
                  <a:pt x="1244" y="182"/>
                </a:lnTo>
                <a:lnTo>
                  <a:pt x="1238" y="182"/>
                </a:lnTo>
                <a:lnTo>
                  <a:pt x="1231" y="182"/>
                </a:lnTo>
                <a:lnTo>
                  <a:pt x="1226" y="183"/>
                </a:lnTo>
                <a:lnTo>
                  <a:pt x="1222" y="183"/>
                </a:lnTo>
                <a:lnTo>
                  <a:pt x="1221" y="183"/>
                </a:lnTo>
                <a:lnTo>
                  <a:pt x="1221" y="180"/>
                </a:lnTo>
                <a:lnTo>
                  <a:pt x="1220" y="178"/>
                </a:lnTo>
                <a:lnTo>
                  <a:pt x="1219" y="176"/>
                </a:lnTo>
                <a:lnTo>
                  <a:pt x="1215" y="175"/>
                </a:lnTo>
                <a:lnTo>
                  <a:pt x="1212" y="175"/>
                </a:lnTo>
                <a:lnTo>
                  <a:pt x="1208" y="176"/>
                </a:lnTo>
                <a:lnTo>
                  <a:pt x="1203" y="176"/>
                </a:lnTo>
                <a:lnTo>
                  <a:pt x="1197" y="178"/>
                </a:lnTo>
                <a:lnTo>
                  <a:pt x="1194" y="179"/>
                </a:lnTo>
                <a:lnTo>
                  <a:pt x="1190" y="179"/>
                </a:lnTo>
                <a:lnTo>
                  <a:pt x="1186" y="177"/>
                </a:lnTo>
                <a:lnTo>
                  <a:pt x="1180" y="174"/>
                </a:lnTo>
                <a:lnTo>
                  <a:pt x="1174" y="171"/>
                </a:lnTo>
                <a:lnTo>
                  <a:pt x="1169" y="169"/>
                </a:lnTo>
                <a:lnTo>
                  <a:pt x="1164" y="169"/>
                </a:lnTo>
                <a:lnTo>
                  <a:pt x="1157" y="171"/>
                </a:lnTo>
                <a:lnTo>
                  <a:pt x="1152" y="172"/>
                </a:lnTo>
                <a:lnTo>
                  <a:pt x="1145" y="172"/>
                </a:lnTo>
                <a:lnTo>
                  <a:pt x="1138" y="172"/>
                </a:lnTo>
                <a:lnTo>
                  <a:pt x="1131" y="171"/>
                </a:lnTo>
                <a:lnTo>
                  <a:pt x="1127" y="170"/>
                </a:lnTo>
                <a:lnTo>
                  <a:pt x="1121" y="170"/>
                </a:lnTo>
                <a:lnTo>
                  <a:pt x="1115" y="170"/>
                </a:lnTo>
                <a:lnTo>
                  <a:pt x="1111" y="171"/>
                </a:lnTo>
                <a:lnTo>
                  <a:pt x="1106" y="174"/>
                </a:lnTo>
                <a:lnTo>
                  <a:pt x="1101" y="177"/>
                </a:lnTo>
                <a:lnTo>
                  <a:pt x="1097" y="179"/>
                </a:lnTo>
                <a:lnTo>
                  <a:pt x="1092" y="179"/>
                </a:lnTo>
                <a:lnTo>
                  <a:pt x="1091" y="177"/>
                </a:lnTo>
                <a:lnTo>
                  <a:pt x="1090" y="176"/>
                </a:lnTo>
                <a:lnTo>
                  <a:pt x="1089" y="176"/>
                </a:lnTo>
                <a:lnTo>
                  <a:pt x="1088" y="176"/>
                </a:lnTo>
                <a:lnTo>
                  <a:pt x="1084" y="177"/>
                </a:lnTo>
                <a:lnTo>
                  <a:pt x="1082" y="178"/>
                </a:lnTo>
                <a:lnTo>
                  <a:pt x="1079" y="178"/>
                </a:lnTo>
                <a:lnTo>
                  <a:pt x="1076" y="179"/>
                </a:lnTo>
                <a:lnTo>
                  <a:pt x="1075" y="178"/>
                </a:lnTo>
                <a:lnTo>
                  <a:pt x="1073" y="177"/>
                </a:lnTo>
                <a:lnTo>
                  <a:pt x="1067" y="175"/>
                </a:lnTo>
                <a:lnTo>
                  <a:pt x="1062" y="174"/>
                </a:lnTo>
                <a:lnTo>
                  <a:pt x="1057" y="174"/>
                </a:lnTo>
                <a:lnTo>
                  <a:pt x="1053" y="172"/>
                </a:lnTo>
                <a:lnTo>
                  <a:pt x="1050" y="171"/>
                </a:lnTo>
                <a:lnTo>
                  <a:pt x="1048" y="171"/>
                </a:lnTo>
                <a:lnTo>
                  <a:pt x="1047" y="171"/>
                </a:lnTo>
                <a:lnTo>
                  <a:pt x="1047" y="172"/>
                </a:lnTo>
                <a:lnTo>
                  <a:pt x="1045" y="172"/>
                </a:lnTo>
                <a:lnTo>
                  <a:pt x="1043" y="171"/>
                </a:lnTo>
                <a:lnTo>
                  <a:pt x="1043" y="171"/>
                </a:lnTo>
                <a:lnTo>
                  <a:pt x="1043" y="169"/>
                </a:lnTo>
                <a:lnTo>
                  <a:pt x="1046" y="167"/>
                </a:lnTo>
                <a:lnTo>
                  <a:pt x="1049" y="166"/>
                </a:lnTo>
                <a:lnTo>
                  <a:pt x="1054" y="166"/>
                </a:lnTo>
                <a:lnTo>
                  <a:pt x="1057" y="166"/>
                </a:lnTo>
                <a:lnTo>
                  <a:pt x="1061" y="163"/>
                </a:lnTo>
                <a:lnTo>
                  <a:pt x="1065" y="161"/>
                </a:lnTo>
                <a:lnTo>
                  <a:pt x="1073" y="166"/>
                </a:lnTo>
                <a:lnTo>
                  <a:pt x="1080" y="168"/>
                </a:lnTo>
                <a:lnTo>
                  <a:pt x="1082" y="166"/>
                </a:lnTo>
                <a:lnTo>
                  <a:pt x="1084" y="162"/>
                </a:lnTo>
                <a:lnTo>
                  <a:pt x="1086" y="159"/>
                </a:lnTo>
                <a:lnTo>
                  <a:pt x="1084" y="157"/>
                </a:lnTo>
                <a:lnTo>
                  <a:pt x="1081" y="154"/>
                </a:lnTo>
                <a:lnTo>
                  <a:pt x="1075" y="154"/>
                </a:lnTo>
                <a:lnTo>
                  <a:pt x="1068" y="155"/>
                </a:lnTo>
                <a:lnTo>
                  <a:pt x="1065" y="157"/>
                </a:lnTo>
                <a:lnTo>
                  <a:pt x="1063" y="157"/>
                </a:lnTo>
                <a:lnTo>
                  <a:pt x="1061" y="157"/>
                </a:lnTo>
                <a:lnTo>
                  <a:pt x="1059" y="155"/>
                </a:lnTo>
                <a:lnTo>
                  <a:pt x="1059" y="153"/>
                </a:lnTo>
                <a:lnTo>
                  <a:pt x="1065" y="150"/>
                </a:lnTo>
                <a:lnTo>
                  <a:pt x="1070" y="147"/>
                </a:lnTo>
                <a:lnTo>
                  <a:pt x="1083" y="142"/>
                </a:lnTo>
                <a:lnTo>
                  <a:pt x="1097" y="136"/>
                </a:lnTo>
                <a:lnTo>
                  <a:pt x="1111" y="133"/>
                </a:lnTo>
                <a:lnTo>
                  <a:pt x="1125" y="130"/>
                </a:lnTo>
                <a:lnTo>
                  <a:pt x="1132" y="128"/>
                </a:lnTo>
                <a:lnTo>
                  <a:pt x="1139" y="126"/>
                </a:lnTo>
                <a:lnTo>
                  <a:pt x="1146" y="124"/>
                </a:lnTo>
                <a:lnTo>
                  <a:pt x="1153" y="119"/>
                </a:lnTo>
                <a:lnTo>
                  <a:pt x="1145" y="120"/>
                </a:lnTo>
                <a:lnTo>
                  <a:pt x="1137" y="119"/>
                </a:lnTo>
                <a:lnTo>
                  <a:pt x="1135" y="113"/>
                </a:lnTo>
                <a:lnTo>
                  <a:pt x="1130" y="110"/>
                </a:lnTo>
                <a:lnTo>
                  <a:pt x="1124" y="110"/>
                </a:lnTo>
                <a:lnTo>
                  <a:pt x="1119" y="110"/>
                </a:lnTo>
                <a:lnTo>
                  <a:pt x="1113" y="110"/>
                </a:lnTo>
                <a:lnTo>
                  <a:pt x="1107" y="110"/>
                </a:lnTo>
                <a:lnTo>
                  <a:pt x="1101" y="108"/>
                </a:lnTo>
                <a:lnTo>
                  <a:pt x="1096" y="105"/>
                </a:lnTo>
                <a:lnTo>
                  <a:pt x="1112" y="102"/>
                </a:lnTo>
                <a:lnTo>
                  <a:pt x="1128" y="96"/>
                </a:lnTo>
                <a:lnTo>
                  <a:pt x="1142" y="92"/>
                </a:lnTo>
                <a:lnTo>
                  <a:pt x="1157" y="87"/>
                </a:lnTo>
                <a:lnTo>
                  <a:pt x="1150" y="87"/>
                </a:lnTo>
                <a:lnTo>
                  <a:pt x="1144" y="86"/>
                </a:lnTo>
                <a:lnTo>
                  <a:pt x="1146" y="83"/>
                </a:lnTo>
                <a:lnTo>
                  <a:pt x="1148" y="80"/>
                </a:lnTo>
                <a:lnTo>
                  <a:pt x="1152" y="78"/>
                </a:lnTo>
                <a:lnTo>
                  <a:pt x="1155" y="78"/>
                </a:lnTo>
                <a:lnTo>
                  <a:pt x="1158" y="77"/>
                </a:lnTo>
                <a:lnTo>
                  <a:pt x="1162" y="76"/>
                </a:lnTo>
                <a:lnTo>
                  <a:pt x="1165" y="74"/>
                </a:lnTo>
                <a:lnTo>
                  <a:pt x="1168" y="71"/>
                </a:lnTo>
                <a:lnTo>
                  <a:pt x="1164" y="70"/>
                </a:lnTo>
                <a:lnTo>
                  <a:pt x="1161" y="69"/>
                </a:lnTo>
                <a:lnTo>
                  <a:pt x="1158" y="69"/>
                </a:lnTo>
                <a:lnTo>
                  <a:pt x="1158" y="68"/>
                </a:lnTo>
                <a:lnTo>
                  <a:pt x="1158" y="67"/>
                </a:lnTo>
                <a:lnTo>
                  <a:pt x="1160" y="64"/>
                </a:lnTo>
                <a:lnTo>
                  <a:pt x="1163" y="63"/>
                </a:lnTo>
                <a:lnTo>
                  <a:pt x="1166" y="63"/>
                </a:lnTo>
                <a:lnTo>
                  <a:pt x="1173" y="62"/>
                </a:lnTo>
                <a:lnTo>
                  <a:pt x="1180" y="59"/>
                </a:lnTo>
                <a:lnTo>
                  <a:pt x="1175" y="56"/>
                </a:lnTo>
                <a:lnTo>
                  <a:pt x="1170" y="55"/>
                </a:lnTo>
                <a:lnTo>
                  <a:pt x="1165" y="54"/>
                </a:lnTo>
                <a:lnTo>
                  <a:pt x="1160" y="55"/>
                </a:lnTo>
                <a:lnTo>
                  <a:pt x="1149" y="56"/>
                </a:lnTo>
                <a:lnTo>
                  <a:pt x="1139" y="58"/>
                </a:lnTo>
                <a:lnTo>
                  <a:pt x="1135" y="58"/>
                </a:lnTo>
                <a:lnTo>
                  <a:pt x="1130" y="56"/>
                </a:lnTo>
                <a:lnTo>
                  <a:pt x="1124" y="54"/>
                </a:lnTo>
                <a:lnTo>
                  <a:pt x="1120" y="52"/>
                </a:lnTo>
                <a:lnTo>
                  <a:pt x="1116" y="54"/>
                </a:lnTo>
                <a:lnTo>
                  <a:pt x="1112" y="58"/>
                </a:lnTo>
                <a:lnTo>
                  <a:pt x="1109" y="56"/>
                </a:lnTo>
                <a:lnTo>
                  <a:pt x="1108" y="55"/>
                </a:lnTo>
                <a:lnTo>
                  <a:pt x="1108" y="53"/>
                </a:lnTo>
                <a:lnTo>
                  <a:pt x="1108" y="51"/>
                </a:lnTo>
                <a:lnTo>
                  <a:pt x="1107" y="49"/>
                </a:lnTo>
                <a:lnTo>
                  <a:pt x="1105" y="47"/>
                </a:lnTo>
                <a:lnTo>
                  <a:pt x="1107" y="45"/>
                </a:lnTo>
                <a:lnTo>
                  <a:pt x="1111" y="44"/>
                </a:lnTo>
                <a:lnTo>
                  <a:pt x="1115" y="43"/>
                </a:lnTo>
                <a:lnTo>
                  <a:pt x="1119" y="41"/>
                </a:lnTo>
                <a:lnTo>
                  <a:pt x="1123" y="38"/>
                </a:lnTo>
                <a:lnTo>
                  <a:pt x="1127" y="35"/>
                </a:lnTo>
                <a:lnTo>
                  <a:pt x="1133" y="33"/>
                </a:lnTo>
                <a:lnTo>
                  <a:pt x="1140" y="29"/>
                </a:lnTo>
                <a:lnTo>
                  <a:pt x="1133" y="29"/>
                </a:lnTo>
                <a:lnTo>
                  <a:pt x="1127" y="29"/>
                </a:lnTo>
                <a:lnTo>
                  <a:pt x="1120" y="29"/>
                </a:lnTo>
                <a:lnTo>
                  <a:pt x="1114" y="31"/>
                </a:lnTo>
                <a:lnTo>
                  <a:pt x="1107" y="33"/>
                </a:lnTo>
                <a:lnTo>
                  <a:pt x="1100" y="34"/>
                </a:lnTo>
                <a:lnTo>
                  <a:pt x="1095" y="33"/>
                </a:lnTo>
                <a:lnTo>
                  <a:pt x="1088" y="31"/>
                </a:lnTo>
                <a:lnTo>
                  <a:pt x="1073" y="33"/>
                </a:lnTo>
                <a:lnTo>
                  <a:pt x="1059" y="35"/>
                </a:lnTo>
                <a:lnTo>
                  <a:pt x="1045" y="36"/>
                </a:lnTo>
                <a:lnTo>
                  <a:pt x="1031" y="37"/>
                </a:lnTo>
                <a:lnTo>
                  <a:pt x="1017" y="39"/>
                </a:lnTo>
                <a:lnTo>
                  <a:pt x="1004" y="38"/>
                </a:lnTo>
                <a:lnTo>
                  <a:pt x="989" y="41"/>
                </a:lnTo>
                <a:lnTo>
                  <a:pt x="974" y="42"/>
                </a:lnTo>
                <a:lnTo>
                  <a:pt x="960" y="44"/>
                </a:lnTo>
                <a:lnTo>
                  <a:pt x="946" y="45"/>
                </a:lnTo>
                <a:lnTo>
                  <a:pt x="941" y="45"/>
                </a:lnTo>
                <a:lnTo>
                  <a:pt x="935" y="45"/>
                </a:lnTo>
                <a:lnTo>
                  <a:pt x="932" y="45"/>
                </a:lnTo>
                <a:lnTo>
                  <a:pt x="930" y="44"/>
                </a:lnTo>
                <a:lnTo>
                  <a:pt x="927" y="43"/>
                </a:lnTo>
                <a:lnTo>
                  <a:pt x="926" y="41"/>
                </a:lnTo>
                <a:lnTo>
                  <a:pt x="934" y="41"/>
                </a:lnTo>
                <a:lnTo>
                  <a:pt x="943" y="38"/>
                </a:lnTo>
                <a:lnTo>
                  <a:pt x="954" y="36"/>
                </a:lnTo>
                <a:lnTo>
                  <a:pt x="963" y="33"/>
                </a:lnTo>
                <a:lnTo>
                  <a:pt x="973" y="30"/>
                </a:lnTo>
                <a:lnTo>
                  <a:pt x="982" y="29"/>
                </a:lnTo>
                <a:lnTo>
                  <a:pt x="987" y="30"/>
                </a:lnTo>
                <a:lnTo>
                  <a:pt x="990" y="31"/>
                </a:lnTo>
                <a:lnTo>
                  <a:pt x="995" y="33"/>
                </a:lnTo>
                <a:lnTo>
                  <a:pt x="998" y="35"/>
                </a:lnTo>
                <a:lnTo>
                  <a:pt x="999" y="31"/>
                </a:lnTo>
                <a:lnTo>
                  <a:pt x="1001" y="29"/>
                </a:lnTo>
                <a:lnTo>
                  <a:pt x="1005" y="27"/>
                </a:lnTo>
                <a:lnTo>
                  <a:pt x="1007" y="25"/>
                </a:lnTo>
                <a:lnTo>
                  <a:pt x="1010" y="24"/>
                </a:lnTo>
                <a:lnTo>
                  <a:pt x="1014" y="24"/>
                </a:lnTo>
                <a:lnTo>
                  <a:pt x="1017" y="24"/>
                </a:lnTo>
                <a:lnTo>
                  <a:pt x="1021" y="25"/>
                </a:lnTo>
                <a:lnTo>
                  <a:pt x="1016" y="28"/>
                </a:lnTo>
                <a:lnTo>
                  <a:pt x="1010" y="29"/>
                </a:lnTo>
                <a:lnTo>
                  <a:pt x="1013" y="33"/>
                </a:lnTo>
                <a:lnTo>
                  <a:pt x="1016" y="34"/>
                </a:lnTo>
                <a:lnTo>
                  <a:pt x="1018" y="34"/>
                </a:lnTo>
                <a:lnTo>
                  <a:pt x="1022" y="33"/>
                </a:lnTo>
                <a:lnTo>
                  <a:pt x="1025" y="30"/>
                </a:lnTo>
                <a:lnTo>
                  <a:pt x="1029" y="29"/>
                </a:lnTo>
                <a:lnTo>
                  <a:pt x="1033" y="29"/>
                </a:lnTo>
                <a:lnTo>
                  <a:pt x="1037" y="29"/>
                </a:lnTo>
                <a:lnTo>
                  <a:pt x="1046" y="28"/>
                </a:lnTo>
                <a:lnTo>
                  <a:pt x="1055" y="26"/>
                </a:lnTo>
                <a:lnTo>
                  <a:pt x="1064" y="25"/>
                </a:lnTo>
                <a:lnTo>
                  <a:pt x="1073" y="25"/>
                </a:lnTo>
                <a:lnTo>
                  <a:pt x="1082" y="25"/>
                </a:lnTo>
                <a:lnTo>
                  <a:pt x="1091" y="24"/>
                </a:lnTo>
                <a:lnTo>
                  <a:pt x="1101" y="24"/>
                </a:lnTo>
                <a:lnTo>
                  <a:pt x="1111" y="22"/>
                </a:lnTo>
                <a:lnTo>
                  <a:pt x="1113" y="21"/>
                </a:lnTo>
                <a:lnTo>
                  <a:pt x="1115" y="21"/>
                </a:lnTo>
                <a:lnTo>
                  <a:pt x="1116" y="20"/>
                </a:lnTo>
                <a:lnTo>
                  <a:pt x="1116" y="18"/>
                </a:lnTo>
                <a:lnTo>
                  <a:pt x="1115" y="16"/>
                </a:lnTo>
                <a:lnTo>
                  <a:pt x="1115" y="11"/>
                </a:lnTo>
                <a:lnTo>
                  <a:pt x="1116" y="8"/>
                </a:lnTo>
                <a:lnTo>
                  <a:pt x="1117" y="3"/>
                </a:lnTo>
                <a:lnTo>
                  <a:pt x="1116" y="2"/>
                </a:lnTo>
                <a:lnTo>
                  <a:pt x="1114" y="1"/>
                </a:lnTo>
                <a:lnTo>
                  <a:pt x="1113" y="1"/>
                </a:lnTo>
                <a:lnTo>
                  <a:pt x="1111" y="1"/>
                </a:lnTo>
                <a:lnTo>
                  <a:pt x="1107" y="2"/>
                </a:lnTo>
                <a:lnTo>
                  <a:pt x="1104" y="3"/>
                </a:lnTo>
                <a:lnTo>
                  <a:pt x="1097" y="3"/>
                </a:lnTo>
                <a:lnTo>
                  <a:pt x="1089" y="4"/>
                </a:lnTo>
                <a:lnTo>
                  <a:pt x="1081" y="6"/>
                </a:lnTo>
                <a:lnTo>
                  <a:pt x="1072" y="8"/>
                </a:lnTo>
                <a:lnTo>
                  <a:pt x="1065" y="9"/>
                </a:lnTo>
                <a:lnTo>
                  <a:pt x="1057" y="9"/>
                </a:lnTo>
                <a:lnTo>
                  <a:pt x="1049" y="9"/>
                </a:lnTo>
                <a:lnTo>
                  <a:pt x="1042" y="8"/>
                </a:lnTo>
                <a:lnTo>
                  <a:pt x="1040" y="6"/>
                </a:lnTo>
                <a:lnTo>
                  <a:pt x="1039" y="5"/>
                </a:lnTo>
                <a:lnTo>
                  <a:pt x="1039" y="4"/>
                </a:lnTo>
                <a:lnTo>
                  <a:pt x="1040" y="3"/>
                </a:lnTo>
                <a:lnTo>
                  <a:pt x="1045" y="2"/>
                </a:lnTo>
                <a:lnTo>
                  <a:pt x="1048" y="1"/>
                </a:lnTo>
                <a:lnTo>
                  <a:pt x="1039" y="1"/>
                </a:lnTo>
                <a:lnTo>
                  <a:pt x="1030" y="1"/>
                </a:lnTo>
                <a:lnTo>
                  <a:pt x="1020" y="3"/>
                </a:lnTo>
                <a:lnTo>
                  <a:pt x="1010" y="3"/>
                </a:lnTo>
                <a:lnTo>
                  <a:pt x="1001" y="3"/>
                </a:lnTo>
                <a:lnTo>
                  <a:pt x="992" y="2"/>
                </a:lnTo>
                <a:lnTo>
                  <a:pt x="982" y="3"/>
                </a:lnTo>
                <a:lnTo>
                  <a:pt x="972" y="4"/>
                </a:lnTo>
                <a:lnTo>
                  <a:pt x="963" y="4"/>
                </a:lnTo>
                <a:lnTo>
                  <a:pt x="954" y="2"/>
                </a:lnTo>
                <a:lnTo>
                  <a:pt x="944" y="1"/>
                </a:lnTo>
                <a:lnTo>
                  <a:pt x="935" y="0"/>
                </a:lnTo>
                <a:lnTo>
                  <a:pt x="925" y="1"/>
                </a:lnTo>
                <a:lnTo>
                  <a:pt x="916" y="2"/>
                </a:lnTo>
                <a:lnTo>
                  <a:pt x="906" y="4"/>
                </a:lnTo>
                <a:lnTo>
                  <a:pt x="897" y="5"/>
                </a:lnTo>
                <a:lnTo>
                  <a:pt x="875" y="8"/>
                </a:lnTo>
                <a:lnTo>
                  <a:pt x="855" y="10"/>
                </a:lnTo>
                <a:lnTo>
                  <a:pt x="834" y="11"/>
                </a:lnTo>
                <a:lnTo>
                  <a:pt x="814" y="12"/>
                </a:lnTo>
                <a:lnTo>
                  <a:pt x="804" y="12"/>
                </a:lnTo>
                <a:lnTo>
                  <a:pt x="795" y="12"/>
                </a:lnTo>
                <a:lnTo>
                  <a:pt x="791" y="12"/>
                </a:lnTo>
                <a:lnTo>
                  <a:pt x="785" y="12"/>
                </a:lnTo>
                <a:lnTo>
                  <a:pt x="784" y="11"/>
                </a:lnTo>
                <a:lnTo>
                  <a:pt x="784" y="9"/>
                </a:lnTo>
                <a:lnTo>
                  <a:pt x="785" y="9"/>
                </a:lnTo>
                <a:lnTo>
                  <a:pt x="785" y="8"/>
                </a:lnTo>
                <a:lnTo>
                  <a:pt x="785" y="6"/>
                </a:lnTo>
                <a:lnTo>
                  <a:pt x="783" y="6"/>
                </a:lnTo>
                <a:lnTo>
                  <a:pt x="782" y="5"/>
                </a:lnTo>
                <a:lnTo>
                  <a:pt x="781" y="6"/>
                </a:lnTo>
                <a:lnTo>
                  <a:pt x="781" y="8"/>
                </a:lnTo>
                <a:lnTo>
                  <a:pt x="779" y="9"/>
                </a:lnTo>
                <a:lnTo>
                  <a:pt x="779" y="11"/>
                </a:lnTo>
                <a:lnTo>
                  <a:pt x="778" y="12"/>
                </a:lnTo>
                <a:lnTo>
                  <a:pt x="774" y="13"/>
                </a:lnTo>
                <a:lnTo>
                  <a:pt x="768" y="12"/>
                </a:lnTo>
                <a:lnTo>
                  <a:pt x="766" y="13"/>
                </a:lnTo>
                <a:lnTo>
                  <a:pt x="763" y="14"/>
                </a:lnTo>
                <a:lnTo>
                  <a:pt x="759" y="16"/>
                </a:lnTo>
                <a:lnTo>
                  <a:pt x="754" y="14"/>
                </a:lnTo>
                <a:lnTo>
                  <a:pt x="749" y="17"/>
                </a:lnTo>
                <a:lnTo>
                  <a:pt x="743" y="18"/>
                </a:lnTo>
                <a:lnTo>
                  <a:pt x="740" y="18"/>
                </a:lnTo>
                <a:lnTo>
                  <a:pt x="737" y="17"/>
                </a:lnTo>
                <a:lnTo>
                  <a:pt x="737" y="14"/>
                </a:lnTo>
                <a:lnTo>
                  <a:pt x="737" y="12"/>
                </a:lnTo>
                <a:lnTo>
                  <a:pt x="732" y="16"/>
                </a:lnTo>
                <a:lnTo>
                  <a:pt x="726" y="18"/>
                </a:lnTo>
                <a:lnTo>
                  <a:pt x="720" y="18"/>
                </a:lnTo>
                <a:lnTo>
                  <a:pt x="713" y="17"/>
                </a:lnTo>
                <a:lnTo>
                  <a:pt x="711" y="17"/>
                </a:lnTo>
                <a:lnTo>
                  <a:pt x="709" y="18"/>
                </a:lnTo>
                <a:lnTo>
                  <a:pt x="708" y="19"/>
                </a:lnTo>
                <a:lnTo>
                  <a:pt x="704" y="19"/>
                </a:lnTo>
                <a:lnTo>
                  <a:pt x="701" y="18"/>
                </a:lnTo>
                <a:lnTo>
                  <a:pt x="697" y="17"/>
                </a:lnTo>
                <a:lnTo>
                  <a:pt x="694" y="18"/>
                </a:lnTo>
                <a:lnTo>
                  <a:pt x="692" y="19"/>
                </a:lnTo>
                <a:lnTo>
                  <a:pt x="684" y="19"/>
                </a:lnTo>
                <a:lnTo>
                  <a:pt x="677" y="19"/>
                </a:lnTo>
                <a:lnTo>
                  <a:pt x="670" y="19"/>
                </a:lnTo>
                <a:lnTo>
                  <a:pt x="664" y="18"/>
                </a:lnTo>
                <a:lnTo>
                  <a:pt x="659" y="19"/>
                </a:lnTo>
                <a:lnTo>
                  <a:pt x="653" y="19"/>
                </a:lnTo>
                <a:lnTo>
                  <a:pt x="651" y="18"/>
                </a:lnTo>
                <a:lnTo>
                  <a:pt x="647" y="18"/>
                </a:lnTo>
                <a:lnTo>
                  <a:pt x="645" y="20"/>
                </a:lnTo>
                <a:lnTo>
                  <a:pt x="644" y="24"/>
                </a:lnTo>
                <a:lnTo>
                  <a:pt x="641" y="19"/>
                </a:lnTo>
                <a:lnTo>
                  <a:pt x="635" y="18"/>
                </a:lnTo>
                <a:lnTo>
                  <a:pt x="634" y="18"/>
                </a:lnTo>
                <a:lnTo>
                  <a:pt x="631" y="18"/>
                </a:lnTo>
                <a:lnTo>
                  <a:pt x="630" y="19"/>
                </a:lnTo>
                <a:lnTo>
                  <a:pt x="629" y="21"/>
                </a:lnTo>
                <a:lnTo>
                  <a:pt x="631" y="24"/>
                </a:lnTo>
                <a:lnTo>
                  <a:pt x="633" y="26"/>
                </a:lnTo>
                <a:lnTo>
                  <a:pt x="619" y="24"/>
                </a:lnTo>
                <a:lnTo>
                  <a:pt x="604" y="24"/>
                </a:lnTo>
                <a:lnTo>
                  <a:pt x="598" y="24"/>
                </a:lnTo>
                <a:lnTo>
                  <a:pt x="593" y="24"/>
                </a:lnTo>
                <a:lnTo>
                  <a:pt x="588" y="25"/>
                </a:lnTo>
                <a:lnTo>
                  <a:pt x="585" y="26"/>
                </a:lnTo>
                <a:lnTo>
                  <a:pt x="580" y="26"/>
                </a:lnTo>
                <a:lnTo>
                  <a:pt x="576" y="22"/>
                </a:lnTo>
                <a:lnTo>
                  <a:pt x="576" y="22"/>
                </a:lnTo>
                <a:lnTo>
                  <a:pt x="575" y="21"/>
                </a:lnTo>
                <a:lnTo>
                  <a:pt x="570" y="21"/>
                </a:lnTo>
                <a:lnTo>
                  <a:pt x="568" y="22"/>
                </a:lnTo>
                <a:lnTo>
                  <a:pt x="552" y="24"/>
                </a:lnTo>
                <a:lnTo>
                  <a:pt x="537" y="24"/>
                </a:lnTo>
                <a:lnTo>
                  <a:pt x="522" y="24"/>
                </a:lnTo>
                <a:lnTo>
                  <a:pt x="509" y="24"/>
                </a:lnTo>
                <a:lnTo>
                  <a:pt x="494" y="24"/>
                </a:lnTo>
                <a:lnTo>
                  <a:pt x="479" y="22"/>
                </a:lnTo>
                <a:lnTo>
                  <a:pt x="465" y="20"/>
                </a:lnTo>
                <a:lnTo>
                  <a:pt x="452" y="18"/>
                </a:lnTo>
                <a:lnTo>
                  <a:pt x="437" y="17"/>
                </a:lnTo>
                <a:lnTo>
                  <a:pt x="423" y="18"/>
                </a:lnTo>
                <a:lnTo>
                  <a:pt x="424" y="20"/>
                </a:lnTo>
                <a:lnTo>
                  <a:pt x="428" y="21"/>
                </a:lnTo>
                <a:lnTo>
                  <a:pt x="430" y="22"/>
                </a:lnTo>
                <a:lnTo>
                  <a:pt x="433" y="24"/>
                </a:lnTo>
                <a:lnTo>
                  <a:pt x="436" y="25"/>
                </a:lnTo>
                <a:lnTo>
                  <a:pt x="438" y="26"/>
                </a:lnTo>
                <a:lnTo>
                  <a:pt x="440" y="28"/>
                </a:lnTo>
                <a:lnTo>
                  <a:pt x="441" y="31"/>
                </a:lnTo>
                <a:lnTo>
                  <a:pt x="445" y="30"/>
                </a:lnTo>
                <a:lnTo>
                  <a:pt x="449" y="29"/>
                </a:lnTo>
                <a:lnTo>
                  <a:pt x="453" y="29"/>
                </a:lnTo>
                <a:lnTo>
                  <a:pt x="454" y="28"/>
                </a:lnTo>
                <a:lnTo>
                  <a:pt x="455" y="29"/>
                </a:lnTo>
                <a:lnTo>
                  <a:pt x="457" y="30"/>
                </a:lnTo>
                <a:lnTo>
                  <a:pt x="460" y="31"/>
                </a:lnTo>
                <a:lnTo>
                  <a:pt x="461" y="31"/>
                </a:lnTo>
                <a:lnTo>
                  <a:pt x="462" y="31"/>
                </a:lnTo>
                <a:lnTo>
                  <a:pt x="462" y="30"/>
                </a:lnTo>
                <a:lnTo>
                  <a:pt x="463" y="27"/>
                </a:lnTo>
                <a:lnTo>
                  <a:pt x="463" y="24"/>
                </a:lnTo>
                <a:lnTo>
                  <a:pt x="464" y="28"/>
                </a:lnTo>
                <a:lnTo>
                  <a:pt x="466" y="31"/>
                </a:lnTo>
                <a:lnTo>
                  <a:pt x="473" y="31"/>
                </a:lnTo>
                <a:lnTo>
                  <a:pt x="480" y="31"/>
                </a:lnTo>
                <a:lnTo>
                  <a:pt x="486" y="31"/>
                </a:lnTo>
                <a:lnTo>
                  <a:pt x="491" y="30"/>
                </a:lnTo>
                <a:lnTo>
                  <a:pt x="489" y="31"/>
                </a:lnTo>
                <a:lnTo>
                  <a:pt x="488" y="31"/>
                </a:lnTo>
                <a:lnTo>
                  <a:pt x="488" y="33"/>
                </a:lnTo>
                <a:lnTo>
                  <a:pt x="488" y="35"/>
                </a:lnTo>
                <a:lnTo>
                  <a:pt x="488" y="38"/>
                </a:lnTo>
                <a:lnTo>
                  <a:pt x="488" y="43"/>
                </a:lnTo>
                <a:lnTo>
                  <a:pt x="488" y="45"/>
                </a:lnTo>
                <a:lnTo>
                  <a:pt x="488" y="47"/>
                </a:lnTo>
                <a:lnTo>
                  <a:pt x="488" y="50"/>
                </a:lnTo>
                <a:lnTo>
                  <a:pt x="491" y="51"/>
                </a:lnTo>
                <a:lnTo>
                  <a:pt x="489" y="52"/>
                </a:lnTo>
                <a:lnTo>
                  <a:pt x="486" y="52"/>
                </a:lnTo>
                <a:lnTo>
                  <a:pt x="483" y="51"/>
                </a:lnTo>
                <a:lnTo>
                  <a:pt x="483" y="49"/>
                </a:lnTo>
                <a:lnTo>
                  <a:pt x="482" y="46"/>
                </a:lnTo>
                <a:lnTo>
                  <a:pt x="482" y="45"/>
                </a:lnTo>
                <a:lnTo>
                  <a:pt x="483" y="42"/>
                </a:lnTo>
                <a:lnTo>
                  <a:pt x="485" y="39"/>
                </a:lnTo>
                <a:lnTo>
                  <a:pt x="483" y="37"/>
                </a:lnTo>
                <a:lnTo>
                  <a:pt x="481" y="36"/>
                </a:lnTo>
                <a:lnTo>
                  <a:pt x="478" y="35"/>
                </a:lnTo>
                <a:lnTo>
                  <a:pt x="474" y="35"/>
                </a:lnTo>
                <a:lnTo>
                  <a:pt x="466" y="36"/>
                </a:lnTo>
                <a:lnTo>
                  <a:pt x="462" y="37"/>
                </a:lnTo>
                <a:lnTo>
                  <a:pt x="445" y="36"/>
                </a:lnTo>
                <a:lnTo>
                  <a:pt x="428" y="33"/>
                </a:lnTo>
                <a:lnTo>
                  <a:pt x="420" y="33"/>
                </a:lnTo>
                <a:lnTo>
                  <a:pt x="413" y="34"/>
                </a:lnTo>
                <a:lnTo>
                  <a:pt x="408" y="35"/>
                </a:lnTo>
                <a:lnTo>
                  <a:pt x="406" y="35"/>
                </a:lnTo>
                <a:lnTo>
                  <a:pt x="403" y="34"/>
                </a:lnTo>
                <a:lnTo>
                  <a:pt x="400" y="31"/>
                </a:lnTo>
                <a:lnTo>
                  <a:pt x="399" y="34"/>
                </a:lnTo>
                <a:lnTo>
                  <a:pt x="397" y="35"/>
                </a:lnTo>
                <a:lnTo>
                  <a:pt x="396" y="35"/>
                </a:lnTo>
                <a:lnTo>
                  <a:pt x="395" y="34"/>
                </a:lnTo>
                <a:lnTo>
                  <a:pt x="391" y="33"/>
                </a:lnTo>
                <a:lnTo>
                  <a:pt x="387" y="31"/>
                </a:lnTo>
                <a:lnTo>
                  <a:pt x="383" y="31"/>
                </a:lnTo>
                <a:lnTo>
                  <a:pt x="381" y="33"/>
                </a:lnTo>
                <a:lnTo>
                  <a:pt x="383" y="35"/>
                </a:lnTo>
                <a:lnTo>
                  <a:pt x="389" y="36"/>
                </a:lnTo>
                <a:lnTo>
                  <a:pt x="391" y="39"/>
                </a:lnTo>
                <a:lnTo>
                  <a:pt x="396" y="42"/>
                </a:lnTo>
                <a:lnTo>
                  <a:pt x="402" y="39"/>
                </a:lnTo>
                <a:lnTo>
                  <a:pt x="407" y="38"/>
                </a:lnTo>
                <a:lnTo>
                  <a:pt x="412" y="39"/>
                </a:lnTo>
                <a:lnTo>
                  <a:pt x="415" y="43"/>
                </a:lnTo>
                <a:lnTo>
                  <a:pt x="417" y="44"/>
                </a:lnTo>
                <a:lnTo>
                  <a:pt x="419" y="44"/>
                </a:lnTo>
                <a:lnTo>
                  <a:pt x="420" y="43"/>
                </a:lnTo>
                <a:lnTo>
                  <a:pt x="422" y="41"/>
                </a:lnTo>
                <a:lnTo>
                  <a:pt x="420" y="42"/>
                </a:lnTo>
                <a:lnTo>
                  <a:pt x="420" y="43"/>
                </a:lnTo>
                <a:lnTo>
                  <a:pt x="421" y="42"/>
                </a:lnTo>
                <a:lnTo>
                  <a:pt x="422" y="41"/>
                </a:lnTo>
                <a:lnTo>
                  <a:pt x="425" y="41"/>
                </a:lnTo>
                <a:lnTo>
                  <a:pt x="428" y="42"/>
                </a:lnTo>
                <a:lnTo>
                  <a:pt x="435" y="43"/>
                </a:lnTo>
                <a:lnTo>
                  <a:pt x="439" y="44"/>
                </a:lnTo>
                <a:lnTo>
                  <a:pt x="444" y="44"/>
                </a:lnTo>
                <a:lnTo>
                  <a:pt x="448" y="45"/>
                </a:lnTo>
                <a:lnTo>
                  <a:pt x="450" y="47"/>
                </a:lnTo>
                <a:lnTo>
                  <a:pt x="455" y="49"/>
                </a:lnTo>
                <a:lnTo>
                  <a:pt x="457" y="47"/>
                </a:lnTo>
                <a:lnTo>
                  <a:pt x="461" y="47"/>
                </a:lnTo>
                <a:lnTo>
                  <a:pt x="462" y="47"/>
                </a:lnTo>
                <a:lnTo>
                  <a:pt x="463" y="46"/>
                </a:lnTo>
                <a:lnTo>
                  <a:pt x="464" y="45"/>
                </a:lnTo>
                <a:lnTo>
                  <a:pt x="465" y="44"/>
                </a:lnTo>
                <a:lnTo>
                  <a:pt x="468" y="44"/>
                </a:lnTo>
                <a:lnTo>
                  <a:pt x="469" y="44"/>
                </a:lnTo>
                <a:lnTo>
                  <a:pt x="469" y="45"/>
                </a:lnTo>
                <a:lnTo>
                  <a:pt x="471" y="46"/>
                </a:lnTo>
                <a:lnTo>
                  <a:pt x="473" y="49"/>
                </a:lnTo>
                <a:lnTo>
                  <a:pt x="476" y="52"/>
                </a:lnTo>
                <a:lnTo>
                  <a:pt x="469" y="52"/>
                </a:lnTo>
                <a:lnTo>
                  <a:pt x="463" y="53"/>
                </a:lnTo>
                <a:lnTo>
                  <a:pt x="458" y="54"/>
                </a:lnTo>
                <a:lnTo>
                  <a:pt x="456" y="53"/>
                </a:lnTo>
                <a:lnTo>
                  <a:pt x="453" y="55"/>
                </a:lnTo>
                <a:lnTo>
                  <a:pt x="448" y="55"/>
                </a:lnTo>
                <a:lnTo>
                  <a:pt x="447" y="52"/>
                </a:lnTo>
                <a:lnTo>
                  <a:pt x="446" y="49"/>
                </a:lnTo>
                <a:lnTo>
                  <a:pt x="444" y="51"/>
                </a:lnTo>
                <a:lnTo>
                  <a:pt x="440" y="52"/>
                </a:lnTo>
                <a:lnTo>
                  <a:pt x="436" y="52"/>
                </a:lnTo>
                <a:lnTo>
                  <a:pt x="432" y="51"/>
                </a:lnTo>
                <a:lnTo>
                  <a:pt x="427" y="50"/>
                </a:lnTo>
                <a:lnTo>
                  <a:pt x="422" y="51"/>
                </a:lnTo>
                <a:lnTo>
                  <a:pt x="419" y="50"/>
                </a:lnTo>
                <a:lnTo>
                  <a:pt x="415" y="51"/>
                </a:lnTo>
                <a:lnTo>
                  <a:pt x="413" y="51"/>
                </a:lnTo>
                <a:lnTo>
                  <a:pt x="412" y="52"/>
                </a:lnTo>
                <a:lnTo>
                  <a:pt x="412" y="52"/>
                </a:lnTo>
                <a:lnTo>
                  <a:pt x="412" y="54"/>
                </a:lnTo>
                <a:lnTo>
                  <a:pt x="407" y="54"/>
                </a:lnTo>
                <a:lnTo>
                  <a:pt x="403" y="55"/>
                </a:lnTo>
                <a:lnTo>
                  <a:pt x="400" y="54"/>
                </a:lnTo>
                <a:lnTo>
                  <a:pt x="397" y="52"/>
                </a:lnTo>
                <a:lnTo>
                  <a:pt x="391" y="52"/>
                </a:lnTo>
                <a:lnTo>
                  <a:pt x="386" y="52"/>
                </a:lnTo>
                <a:lnTo>
                  <a:pt x="382" y="51"/>
                </a:lnTo>
                <a:lnTo>
                  <a:pt x="380" y="50"/>
                </a:lnTo>
                <a:lnTo>
                  <a:pt x="378" y="50"/>
                </a:lnTo>
                <a:lnTo>
                  <a:pt x="375" y="51"/>
                </a:lnTo>
                <a:lnTo>
                  <a:pt x="372" y="54"/>
                </a:lnTo>
                <a:lnTo>
                  <a:pt x="369" y="58"/>
                </a:lnTo>
                <a:lnTo>
                  <a:pt x="374" y="58"/>
                </a:lnTo>
                <a:lnTo>
                  <a:pt x="380" y="59"/>
                </a:lnTo>
                <a:lnTo>
                  <a:pt x="383" y="59"/>
                </a:lnTo>
                <a:lnTo>
                  <a:pt x="386" y="58"/>
                </a:lnTo>
                <a:lnTo>
                  <a:pt x="389" y="59"/>
                </a:lnTo>
                <a:lnTo>
                  <a:pt x="390" y="61"/>
                </a:lnTo>
                <a:lnTo>
                  <a:pt x="390" y="62"/>
                </a:lnTo>
                <a:lnTo>
                  <a:pt x="389" y="63"/>
                </a:lnTo>
                <a:lnTo>
                  <a:pt x="387" y="64"/>
                </a:lnTo>
                <a:lnTo>
                  <a:pt x="384" y="66"/>
                </a:lnTo>
                <a:lnTo>
                  <a:pt x="382" y="68"/>
                </a:lnTo>
                <a:lnTo>
                  <a:pt x="380" y="71"/>
                </a:lnTo>
                <a:lnTo>
                  <a:pt x="387" y="72"/>
                </a:lnTo>
                <a:lnTo>
                  <a:pt x="394" y="72"/>
                </a:lnTo>
                <a:lnTo>
                  <a:pt x="402" y="72"/>
                </a:lnTo>
                <a:lnTo>
                  <a:pt x="410" y="71"/>
                </a:lnTo>
                <a:lnTo>
                  <a:pt x="415" y="70"/>
                </a:lnTo>
                <a:lnTo>
                  <a:pt x="422" y="70"/>
                </a:lnTo>
                <a:lnTo>
                  <a:pt x="428" y="71"/>
                </a:lnTo>
                <a:lnTo>
                  <a:pt x="435" y="75"/>
                </a:lnTo>
                <a:lnTo>
                  <a:pt x="436" y="72"/>
                </a:lnTo>
                <a:lnTo>
                  <a:pt x="438" y="71"/>
                </a:lnTo>
                <a:lnTo>
                  <a:pt x="441" y="71"/>
                </a:lnTo>
                <a:lnTo>
                  <a:pt x="446" y="71"/>
                </a:lnTo>
                <a:lnTo>
                  <a:pt x="455" y="74"/>
                </a:lnTo>
                <a:lnTo>
                  <a:pt x="462" y="76"/>
                </a:lnTo>
                <a:lnTo>
                  <a:pt x="448" y="76"/>
                </a:lnTo>
                <a:lnTo>
                  <a:pt x="436" y="76"/>
                </a:lnTo>
                <a:lnTo>
                  <a:pt x="436" y="78"/>
                </a:lnTo>
                <a:lnTo>
                  <a:pt x="437" y="80"/>
                </a:lnTo>
                <a:lnTo>
                  <a:pt x="438" y="80"/>
                </a:lnTo>
                <a:lnTo>
                  <a:pt x="440" y="82"/>
                </a:lnTo>
                <a:lnTo>
                  <a:pt x="445" y="82"/>
                </a:lnTo>
                <a:lnTo>
                  <a:pt x="448" y="82"/>
                </a:lnTo>
                <a:lnTo>
                  <a:pt x="450" y="83"/>
                </a:lnTo>
                <a:lnTo>
                  <a:pt x="453" y="84"/>
                </a:lnTo>
                <a:lnTo>
                  <a:pt x="453" y="85"/>
                </a:lnTo>
                <a:lnTo>
                  <a:pt x="452" y="87"/>
                </a:lnTo>
                <a:lnTo>
                  <a:pt x="447" y="88"/>
                </a:lnTo>
                <a:lnTo>
                  <a:pt x="444" y="87"/>
                </a:lnTo>
                <a:lnTo>
                  <a:pt x="435" y="86"/>
                </a:lnTo>
                <a:lnTo>
                  <a:pt x="425" y="85"/>
                </a:lnTo>
                <a:lnTo>
                  <a:pt x="417" y="84"/>
                </a:lnTo>
                <a:lnTo>
                  <a:pt x="408" y="84"/>
                </a:lnTo>
                <a:lnTo>
                  <a:pt x="398" y="84"/>
                </a:lnTo>
                <a:lnTo>
                  <a:pt x="389" y="85"/>
                </a:lnTo>
                <a:lnTo>
                  <a:pt x="380" y="86"/>
                </a:lnTo>
                <a:lnTo>
                  <a:pt x="371" y="87"/>
                </a:lnTo>
                <a:lnTo>
                  <a:pt x="384" y="89"/>
                </a:lnTo>
                <a:lnTo>
                  <a:pt x="397" y="93"/>
                </a:lnTo>
                <a:lnTo>
                  <a:pt x="410" y="97"/>
                </a:lnTo>
                <a:lnTo>
                  <a:pt x="422" y="101"/>
                </a:lnTo>
                <a:lnTo>
                  <a:pt x="415" y="101"/>
                </a:lnTo>
                <a:lnTo>
                  <a:pt x="408" y="101"/>
                </a:lnTo>
                <a:lnTo>
                  <a:pt x="403" y="102"/>
                </a:lnTo>
                <a:lnTo>
                  <a:pt x="397" y="102"/>
                </a:lnTo>
                <a:lnTo>
                  <a:pt x="395" y="101"/>
                </a:lnTo>
                <a:lnTo>
                  <a:pt x="392" y="99"/>
                </a:lnTo>
                <a:lnTo>
                  <a:pt x="390" y="97"/>
                </a:lnTo>
                <a:lnTo>
                  <a:pt x="387" y="99"/>
                </a:lnTo>
                <a:lnTo>
                  <a:pt x="383" y="102"/>
                </a:lnTo>
                <a:lnTo>
                  <a:pt x="379" y="104"/>
                </a:lnTo>
                <a:lnTo>
                  <a:pt x="371" y="104"/>
                </a:lnTo>
                <a:lnTo>
                  <a:pt x="364" y="103"/>
                </a:lnTo>
                <a:lnTo>
                  <a:pt x="357" y="101"/>
                </a:lnTo>
                <a:lnTo>
                  <a:pt x="350" y="97"/>
                </a:lnTo>
                <a:lnTo>
                  <a:pt x="341" y="95"/>
                </a:lnTo>
                <a:lnTo>
                  <a:pt x="333" y="93"/>
                </a:lnTo>
                <a:lnTo>
                  <a:pt x="324" y="92"/>
                </a:lnTo>
                <a:lnTo>
                  <a:pt x="315" y="91"/>
                </a:lnTo>
                <a:lnTo>
                  <a:pt x="303" y="89"/>
                </a:lnTo>
                <a:lnTo>
                  <a:pt x="289" y="85"/>
                </a:lnTo>
                <a:lnTo>
                  <a:pt x="287" y="84"/>
                </a:lnTo>
                <a:lnTo>
                  <a:pt x="285" y="82"/>
                </a:lnTo>
                <a:lnTo>
                  <a:pt x="285" y="79"/>
                </a:lnTo>
                <a:lnTo>
                  <a:pt x="285" y="76"/>
                </a:lnTo>
                <a:lnTo>
                  <a:pt x="284" y="74"/>
                </a:lnTo>
                <a:lnTo>
                  <a:pt x="284" y="71"/>
                </a:lnTo>
                <a:lnTo>
                  <a:pt x="282" y="70"/>
                </a:lnTo>
                <a:lnTo>
                  <a:pt x="280" y="68"/>
                </a:lnTo>
                <a:lnTo>
                  <a:pt x="276" y="67"/>
                </a:lnTo>
                <a:lnTo>
                  <a:pt x="274" y="66"/>
                </a:lnTo>
                <a:lnTo>
                  <a:pt x="272" y="62"/>
                </a:lnTo>
                <a:lnTo>
                  <a:pt x="270" y="61"/>
                </a:lnTo>
                <a:lnTo>
                  <a:pt x="267" y="61"/>
                </a:lnTo>
                <a:lnTo>
                  <a:pt x="265" y="62"/>
                </a:lnTo>
                <a:lnTo>
                  <a:pt x="262" y="62"/>
                </a:lnTo>
                <a:lnTo>
                  <a:pt x="259" y="61"/>
                </a:lnTo>
                <a:lnTo>
                  <a:pt x="257" y="60"/>
                </a:lnTo>
                <a:lnTo>
                  <a:pt x="255" y="61"/>
                </a:lnTo>
                <a:lnTo>
                  <a:pt x="252" y="63"/>
                </a:lnTo>
                <a:lnTo>
                  <a:pt x="251" y="66"/>
                </a:lnTo>
                <a:lnTo>
                  <a:pt x="249" y="69"/>
                </a:lnTo>
                <a:lnTo>
                  <a:pt x="248" y="71"/>
                </a:lnTo>
                <a:lnTo>
                  <a:pt x="248" y="75"/>
                </a:lnTo>
                <a:lnTo>
                  <a:pt x="248" y="78"/>
                </a:lnTo>
                <a:lnTo>
                  <a:pt x="246" y="78"/>
                </a:lnTo>
                <a:lnTo>
                  <a:pt x="243" y="78"/>
                </a:lnTo>
                <a:lnTo>
                  <a:pt x="241" y="78"/>
                </a:lnTo>
                <a:lnTo>
                  <a:pt x="240" y="80"/>
                </a:lnTo>
                <a:lnTo>
                  <a:pt x="241" y="83"/>
                </a:lnTo>
                <a:lnTo>
                  <a:pt x="243" y="84"/>
                </a:lnTo>
                <a:lnTo>
                  <a:pt x="246" y="85"/>
                </a:lnTo>
                <a:lnTo>
                  <a:pt x="248" y="86"/>
                </a:lnTo>
                <a:lnTo>
                  <a:pt x="252" y="85"/>
                </a:lnTo>
                <a:lnTo>
                  <a:pt x="256" y="84"/>
                </a:lnTo>
                <a:lnTo>
                  <a:pt x="259" y="86"/>
                </a:lnTo>
                <a:lnTo>
                  <a:pt x="262" y="89"/>
                </a:lnTo>
                <a:lnTo>
                  <a:pt x="265" y="91"/>
                </a:lnTo>
                <a:lnTo>
                  <a:pt x="268" y="89"/>
                </a:lnTo>
                <a:lnTo>
                  <a:pt x="271" y="89"/>
                </a:lnTo>
                <a:lnTo>
                  <a:pt x="272" y="91"/>
                </a:lnTo>
                <a:lnTo>
                  <a:pt x="275" y="93"/>
                </a:lnTo>
                <a:lnTo>
                  <a:pt x="279" y="94"/>
                </a:lnTo>
                <a:lnTo>
                  <a:pt x="285" y="93"/>
                </a:lnTo>
                <a:lnTo>
                  <a:pt x="291" y="93"/>
                </a:lnTo>
                <a:lnTo>
                  <a:pt x="296" y="96"/>
                </a:lnTo>
                <a:lnTo>
                  <a:pt x="298" y="100"/>
                </a:lnTo>
                <a:lnTo>
                  <a:pt x="300" y="96"/>
                </a:lnTo>
                <a:lnTo>
                  <a:pt x="303" y="93"/>
                </a:lnTo>
                <a:lnTo>
                  <a:pt x="305" y="93"/>
                </a:lnTo>
                <a:lnTo>
                  <a:pt x="306" y="95"/>
                </a:lnTo>
                <a:lnTo>
                  <a:pt x="306" y="96"/>
                </a:lnTo>
                <a:lnTo>
                  <a:pt x="305" y="99"/>
                </a:lnTo>
                <a:lnTo>
                  <a:pt x="305" y="102"/>
                </a:lnTo>
                <a:lnTo>
                  <a:pt x="305" y="103"/>
                </a:lnTo>
                <a:lnTo>
                  <a:pt x="306" y="104"/>
                </a:lnTo>
                <a:lnTo>
                  <a:pt x="309" y="104"/>
                </a:lnTo>
                <a:lnTo>
                  <a:pt x="316" y="104"/>
                </a:lnTo>
                <a:lnTo>
                  <a:pt x="323" y="105"/>
                </a:lnTo>
                <a:lnTo>
                  <a:pt x="325" y="108"/>
                </a:lnTo>
                <a:lnTo>
                  <a:pt x="329" y="110"/>
                </a:lnTo>
                <a:lnTo>
                  <a:pt x="331" y="109"/>
                </a:lnTo>
                <a:lnTo>
                  <a:pt x="333" y="108"/>
                </a:lnTo>
                <a:lnTo>
                  <a:pt x="337" y="109"/>
                </a:lnTo>
                <a:lnTo>
                  <a:pt x="340" y="111"/>
                </a:lnTo>
                <a:lnTo>
                  <a:pt x="340" y="111"/>
                </a:lnTo>
                <a:lnTo>
                  <a:pt x="341" y="111"/>
                </a:lnTo>
                <a:lnTo>
                  <a:pt x="341" y="113"/>
                </a:lnTo>
                <a:lnTo>
                  <a:pt x="341" y="114"/>
                </a:lnTo>
                <a:lnTo>
                  <a:pt x="344" y="116"/>
                </a:lnTo>
                <a:lnTo>
                  <a:pt x="347" y="116"/>
                </a:lnTo>
                <a:lnTo>
                  <a:pt x="349" y="114"/>
                </a:lnTo>
                <a:lnTo>
                  <a:pt x="351" y="114"/>
                </a:lnTo>
                <a:lnTo>
                  <a:pt x="354" y="113"/>
                </a:lnTo>
                <a:lnTo>
                  <a:pt x="356" y="116"/>
                </a:lnTo>
                <a:lnTo>
                  <a:pt x="353" y="118"/>
                </a:lnTo>
                <a:lnTo>
                  <a:pt x="350" y="121"/>
                </a:lnTo>
                <a:lnTo>
                  <a:pt x="350" y="124"/>
                </a:lnTo>
                <a:lnTo>
                  <a:pt x="350" y="125"/>
                </a:lnTo>
                <a:lnTo>
                  <a:pt x="351" y="126"/>
                </a:lnTo>
                <a:lnTo>
                  <a:pt x="354" y="126"/>
                </a:lnTo>
                <a:lnTo>
                  <a:pt x="357" y="124"/>
                </a:lnTo>
                <a:lnTo>
                  <a:pt x="358" y="121"/>
                </a:lnTo>
                <a:lnTo>
                  <a:pt x="358" y="120"/>
                </a:lnTo>
                <a:lnTo>
                  <a:pt x="359" y="119"/>
                </a:lnTo>
                <a:lnTo>
                  <a:pt x="361" y="119"/>
                </a:lnTo>
                <a:lnTo>
                  <a:pt x="362" y="120"/>
                </a:lnTo>
                <a:lnTo>
                  <a:pt x="364" y="120"/>
                </a:lnTo>
                <a:lnTo>
                  <a:pt x="365" y="118"/>
                </a:lnTo>
                <a:lnTo>
                  <a:pt x="370" y="117"/>
                </a:lnTo>
                <a:lnTo>
                  <a:pt x="373" y="117"/>
                </a:lnTo>
                <a:lnTo>
                  <a:pt x="377" y="118"/>
                </a:lnTo>
                <a:lnTo>
                  <a:pt x="380" y="119"/>
                </a:lnTo>
                <a:lnTo>
                  <a:pt x="384" y="119"/>
                </a:lnTo>
                <a:lnTo>
                  <a:pt x="389" y="119"/>
                </a:lnTo>
                <a:lnTo>
                  <a:pt x="394" y="119"/>
                </a:lnTo>
                <a:lnTo>
                  <a:pt x="397" y="121"/>
                </a:lnTo>
                <a:lnTo>
                  <a:pt x="391" y="124"/>
                </a:lnTo>
                <a:lnTo>
                  <a:pt x="386" y="124"/>
                </a:lnTo>
                <a:lnTo>
                  <a:pt x="380" y="124"/>
                </a:lnTo>
                <a:lnTo>
                  <a:pt x="374" y="122"/>
                </a:lnTo>
                <a:lnTo>
                  <a:pt x="371" y="121"/>
                </a:lnTo>
                <a:lnTo>
                  <a:pt x="366" y="120"/>
                </a:lnTo>
                <a:lnTo>
                  <a:pt x="366" y="119"/>
                </a:lnTo>
                <a:lnTo>
                  <a:pt x="365" y="119"/>
                </a:lnTo>
                <a:lnTo>
                  <a:pt x="364" y="119"/>
                </a:lnTo>
                <a:lnTo>
                  <a:pt x="364" y="120"/>
                </a:lnTo>
                <a:lnTo>
                  <a:pt x="364" y="122"/>
                </a:lnTo>
                <a:lnTo>
                  <a:pt x="365" y="124"/>
                </a:lnTo>
                <a:lnTo>
                  <a:pt x="367" y="126"/>
                </a:lnTo>
                <a:lnTo>
                  <a:pt x="372" y="128"/>
                </a:lnTo>
                <a:lnTo>
                  <a:pt x="375" y="128"/>
                </a:lnTo>
                <a:lnTo>
                  <a:pt x="380" y="129"/>
                </a:lnTo>
                <a:lnTo>
                  <a:pt x="392" y="129"/>
                </a:lnTo>
                <a:lnTo>
                  <a:pt x="406" y="129"/>
                </a:lnTo>
                <a:lnTo>
                  <a:pt x="410" y="129"/>
                </a:lnTo>
                <a:lnTo>
                  <a:pt x="414" y="129"/>
                </a:lnTo>
                <a:lnTo>
                  <a:pt x="416" y="130"/>
                </a:lnTo>
                <a:lnTo>
                  <a:pt x="419" y="130"/>
                </a:lnTo>
                <a:lnTo>
                  <a:pt x="420" y="132"/>
                </a:lnTo>
                <a:lnTo>
                  <a:pt x="420" y="133"/>
                </a:lnTo>
                <a:lnTo>
                  <a:pt x="420" y="135"/>
                </a:lnTo>
                <a:lnTo>
                  <a:pt x="417" y="136"/>
                </a:lnTo>
                <a:lnTo>
                  <a:pt x="416" y="137"/>
                </a:lnTo>
                <a:lnTo>
                  <a:pt x="414" y="137"/>
                </a:lnTo>
                <a:lnTo>
                  <a:pt x="408" y="136"/>
                </a:lnTo>
                <a:lnTo>
                  <a:pt x="405" y="135"/>
                </a:lnTo>
                <a:lnTo>
                  <a:pt x="394" y="134"/>
                </a:lnTo>
                <a:lnTo>
                  <a:pt x="381" y="134"/>
                </a:lnTo>
                <a:lnTo>
                  <a:pt x="375" y="134"/>
                </a:lnTo>
                <a:lnTo>
                  <a:pt x="367" y="133"/>
                </a:lnTo>
                <a:lnTo>
                  <a:pt x="363" y="133"/>
                </a:lnTo>
                <a:lnTo>
                  <a:pt x="359" y="133"/>
                </a:lnTo>
                <a:lnTo>
                  <a:pt x="356" y="134"/>
                </a:lnTo>
                <a:lnTo>
                  <a:pt x="354" y="136"/>
                </a:lnTo>
                <a:lnTo>
                  <a:pt x="356" y="136"/>
                </a:lnTo>
                <a:lnTo>
                  <a:pt x="358" y="137"/>
                </a:lnTo>
                <a:lnTo>
                  <a:pt x="361" y="138"/>
                </a:lnTo>
                <a:lnTo>
                  <a:pt x="361" y="141"/>
                </a:lnTo>
                <a:lnTo>
                  <a:pt x="358" y="142"/>
                </a:lnTo>
                <a:lnTo>
                  <a:pt x="355" y="143"/>
                </a:lnTo>
                <a:lnTo>
                  <a:pt x="353" y="145"/>
                </a:lnTo>
                <a:lnTo>
                  <a:pt x="353" y="146"/>
                </a:lnTo>
                <a:lnTo>
                  <a:pt x="354" y="147"/>
                </a:lnTo>
                <a:lnTo>
                  <a:pt x="356" y="147"/>
                </a:lnTo>
                <a:lnTo>
                  <a:pt x="359" y="149"/>
                </a:lnTo>
                <a:lnTo>
                  <a:pt x="362" y="150"/>
                </a:lnTo>
                <a:lnTo>
                  <a:pt x="356" y="151"/>
                </a:lnTo>
                <a:lnTo>
                  <a:pt x="347" y="151"/>
                </a:lnTo>
                <a:lnTo>
                  <a:pt x="344" y="151"/>
                </a:lnTo>
                <a:lnTo>
                  <a:pt x="340" y="151"/>
                </a:lnTo>
                <a:lnTo>
                  <a:pt x="337" y="152"/>
                </a:lnTo>
                <a:lnTo>
                  <a:pt x="336" y="153"/>
                </a:lnTo>
                <a:lnTo>
                  <a:pt x="338" y="158"/>
                </a:lnTo>
                <a:lnTo>
                  <a:pt x="340" y="162"/>
                </a:lnTo>
                <a:lnTo>
                  <a:pt x="342" y="166"/>
                </a:lnTo>
                <a:lnTo>
                  <a:pt x="345" y="167"/>
                </a:lnTo>
                <a:lnTo>
                  <a:pt x="347" y="168"/>
                </a:lnTo>
                <a:lnTo>
                  <a:pt x="350" y="169"/>
                </a:lnTo>
                <a:lnTo>
                  <a:pt x="365" y="171"/>
                </a:lnTo>
                <a:lnTo>
                  <a:pt x="380" y="171"/>
                </a:lnTo>
                <a:lnTo>
                  <a:pt x="386" y="171"/>
                </a:lnTo>
                <a:lnTo>
                  <a:pt x="392" y="171"/>
                </a:lnTo>
                <a:lnTo>
                  <a:pt x="396" y="171"/>
                </a:lnTo>
                <a:lnTo>
                  <a:pt x="399" y="171"/>
                </a:lnTo>
                <a:lnTo>
                  <a:pt x="403" y="174"/>
                </a:lnTo>
                <a:lnTo>
                  <a:pt x="405" y="175"/>
                </a:lnTo>
                <a:lnTo>
                  <a:pt x="386" y="175"/>
                </a:lnTo>
                <a:lnTo>
                  <a:pt x="365" y="174"/>
                </a:lnTo>
                <a:lnTo>
                  <a:pt x="345" y="175"/>
                </a:lnTo>
                <a:lnTo>
                  <a:pt x="325" y="176"/>
                </a:lnTo>
                <a:lnTo>
                  <a:pt x="323" y="177"/>
                </a:lnTo>
                <a:lnTo>
                  <a:pt x="320" y="177"/>
                </a:lnTo>
                <a:lnTo>
                  <a:pt x="318" y="175"/>
                </a:lnTo>
                <a:lnTo>
                  <a:pt x="317" y="172"/>
                </a:lnTo>
                <a:lnTo>
                  <a:pt x="314" y="171"/>
                </a:lnTo>
                <a:lnTo>
                  <a:pt x="312" y="172"/>
                </a:lnTo>
                <a:lnTo>
                  <a:pt x="311" y="175"/>
                </a:lnTo>
                <a:lnTo>
                  <a:pt x="309" y="177"/>
                </a:lnTo>
                <a:lnTo>
                  <a:pt x="306" y="184"/>
                </a:lnTo>
                <a:lnTo>
                  <a:pt x="303" y="190"/>
                </a:lnTo>
                <a:lnTo>
                  <a:pt x="299" y="192"/>
                </a:lnTo>
                <a:lnTo>
                  <a:pt x="297" y="194"/>
                </a:lnTo>
                <a:lnTo>
                  <a:pt x="293" y="196"/>
                </a:lnTo>
                <a:lnTo>
                  <a:pt x="292" y="200"/>
                </a:lnTo>
                <a:lnTo>
                  <a:pt x="296" y="200"/>
                </a:lnTo>
                <a:lnTo>
                  <a:pt x="298" y="201"/>
                </a:lnTo>
                <a:lnTo>
                  <a:pt x="299" y="202"/>
                </a:lnTo>
                <a:lnTo>
                  <a:pt x="300" y="204"/>
                </a:lnTo>
                <a:lnTo>
                  <a:pt x="300" y="207"/>
                </a:lnTo>
                <a:lnTo>
                  <a:pt x="300" y="209"/>
                </a:lnTo>
                <a:lnTo>
                  <a:pt x="299" y="210"/>
                </a:lnTo>
                <a:lnTo>
                  <a:pt x="297" y="210"/>
                </a:lnTo>
                <a:lnTo>
                  <a:pt x="293" y="208"/>
                </a:lnTo>
                <a:lnTo>
                  <a:pt x="289" y="207"/>
                </a:lnTo>
                <a:lnTo>
                  <a:pt x="288" y="208"/>
                </a:lnTo>
                <a:lnTo>
                  <a:pt x="288" y="208"/>
                </a:lnTo>
                <a:lnTo>
                  <a:pt x="288" y="209"/>
                </a:lnTo>
                <a:lnTo>
                  <a:pt x="289" y="210"/>
                </a:lnTo>
                <a:lnTo>
                  <a:pt x="291" y="211"/>
                </a:lnTo>
                <a:lnTo>
                  <a:pt x="293" y="211"/>
                </a:lnTo>
                <a:lnTo>
                  <a:pt x="299" y="215"/>
                </a:lnTo>
                <a:lnTo>
                  <a:pt x="305" y="216"/>
                </a:lnTo>
                <a:lnTo>
                  <a:pt x="311" y="218"/>
                </a:lnTo>
                <a:lnTo>
                  <a:pt x="317" y="218"/>
                </a:lnTo>
                <a:lnTo>
                  <a:pt x="332" y="218"/>
                </a:lnTo>
                <a:lnTo>
                  <a:pt x="347" y="218"/>
                </a:lnTo>
                <a:lnTo>
                  <a:pt x="353" y="217"/>
                </a:lnTo>
                <a:lnTo>
                  <a:pt x="357" y="218"/>
                </a:lnTo>
                <a:lnTo>
                  <a:pt x="359" y="220"/>
                </a:lnTo>
                <a:lnTo>
                  <a:pt x="361" y="225"/>
                </a:lnTo>
                <a:lnTo>
                  <a:pt x="363" y="227"/>
                </a:lnTo>
                <a:lnTo>
                  <a:pt x="366" y="228"/>
                </a:lnTo>
                <a:lnTo>
                  <a:pt x="370" y="227"/>
                </a:lnTo>
                <a:lnTo>
                  <a:pt x="372" y="226"/>
                </a:lnTo>
                <a:lnTo>
                  <a:pt x="379" y="225"/>
                </a:lnTo>
                <a:lnTo>
                  <a:pt x="384" y="225"/>
                </a:lnTo>
                <a:lnTo>
                  <a:pt x="389" y="227"/>
                </a:lnTo>
                <a:lnTo>
                  <a:pt x="395" y="230"/>
                </a:lnTo>
                <a:lnTo>
                  <a:pt x="399" y="234"/>
                </a:lnTo>
                <a:lnTo>
                  <a:pt x="403" y="237"/>
                </a:lnTo>
                <a:lnTo>
                  <a:pt x="407" y="241"/>
                </a:lnTo>
                <a:lnTo>
                  <a:pt x="413" y="242"/>
                </a:lnTo>
                <a:lnTo>
                  <a:pt x="412" y="244"/>
                </a:lnTo>
                <a:lnTo>
                  <a:pt x="411" y="245"/>
                </a:lnTo>
                <a:lnTo>
                  <a:pt x="410" y="245"/>
                </a:lnTo>
                <a:lnTo>
                  <a:pt x="407" y="246"/>
                </a:lnTo>
                <a:lnTo>
                  <a:pt x="404" y="245"/>
                </a:lnTo>
                <a:lnTo>
                  <a:pt x="399" y="244"/>
                </a:lnTo>
                <a:lnTo>
                  <a:pt x="394" y="242"/>
                </a:lnTo>
                <a:lnTo>
                  <a:pt x="389" y="241"/>
                </a:lnTo>
                <a:lnTo>
                  <a:pt x="386" y="240"/>
                </a:lnTo>
                <a:lnTo>
                  <a:pt x="383" y="240"/>
                </a:lnTo>
                <a:lnTo>
                  <a:pt x="382" y="242"/>
                </a:lnTo>
                <a:lnTo>
                  <a:pt x="381" y="244"/>
                </a:lnTo>
                <a:lnTo>
                  <a:pt x="379" y="245"/>
                </a:lnTo>
                <a:lnTo>
                  <a:pt x="377" y="245"/>
                </a:lnTo>
                <a:lnTo>
                  <a:pt x="374" y="245"/>
                </a:lnTo>
                <a:lnTo>
                  <a:pt x="372" y="245"/>
                </a:lnTo>
                <a:lnTo>
                  <a:pt x="370" y="246"/>
                </a:lnTo>
                <a:lnTo>
                  <a:pt x="370" y="250"/>
                </a:lnTo>
                <a:lnTo>
                  <a:pt x="366" y="247"/>
                </a:lnTo>
                <a:lnTo>
                  <a:pt x="363" y="247"/>
                </a:lnTo>
                <a:lnTo>
                  <a:pt x="358" y="247"/>
                </a:lnTo>
                <a:lnTo>
                  <a:pt x="355" y="247"/>
                </a:lnTo>
                <a:lnTo>
                  <a:pt x="346" y="245"/>
                </a:lnTo>
                <a:lnTo>
                  <a:pt x="336" y="244"/>
                </a:lnTo>
                <a:lnTo>
                  <a:pt x="325" y="244"/>
                </a:lnTo>
                <a:lnTo>
                  <a:pt x="316" y="244"/>
                </a:lnTo>
                <a:lnTo>
                  <a:pt x="314" y="245"/>
                </a:lnTo>
                <a:lnTo>
                  <a:pt x="312" y="246"/>
                </a:lnTo>
                <a:lnTo>
                  <a:pt x="312" y="247"/>
                </a:lnTo>
                <a:lnTo>
                  <a:pt x="314" y="249"/>
                </a:lnTo>
                <a:lnTo>
                  <a:pt x="322" y="250"/>
                </a:lnTo>
                <a:lnTo>
                  <a:pt x="331" y="251"/>
                </a:lnTo>
                <a:lnTo>
                  <a:pt x="331" y="252"/>
                </a:lnTo>
                <a:lnTo>
                  <a:pt x="332" y="253"/>
                </a:lnTo>
                <a:lnTo>
                  <a:pt x="332" y="254"/>
                </a:lnTo>
                <a:lnTo>
                  <a:pt x="331" y="255"/>
                </a:lnTo>
                <a:lnTo>
                  <a:pt x="329" y="257"/>
                </a:lnTo>
                <a:lnTo>
                  <a:pt x="324" y="257"/>
                </a:lnTo>
                <a:lnTo>
                  <a:pt x="323" y="259"/>
                </a:lnTo>
                <a:lnTo>
                  <a:pt x="323" y="260"/>
                </a:lnTo>
                <a:lnTo>
                  <a:pt x="325" y="261"/>
                </a:lnTo>
                <a:lnTo>
                  <a:pt x="328" y="262"/>
                </a:lnTo>
                <a:lnTo>
                  <a:pt x="331" y="262"/>
                </a:lnTo>
                <a:lnTo>
                  <a:pt x="333" y="260"/>
                </a:lnTo>
                <a:lnTo>
                  <a:pt x="336" y="258"/>
                </a:lnTo>
                <a:lnTo>
                  <a:pt x="338" y="257"/>
                </a:lnTo>
                <a:lnTo>
                  <a:pt x="339" y="258"/>
                </a:lnTo>
                <a:lnTo>
                  <a:pt x="340" y="260"/>
                </a:lnTo>
                <a:lnTo>
                  <a:pt x="341" y="262"/>
                </a:lnTo>
                <a:lnTo>
                  <a:pt x="344" y="263"/>
                </a:lnTo>
                <a:lnTo>
                  <a:pt x="348" y="266"/>
                </a:lnTo>
                <a:lnTo>
                  <a:pt x="351" y="267"/>
                </a:lnTo>
                <a:lnTo>
                  <a:pt x="355" y="268"/>
                </a:lnTo>
                <a:lnTo>
                  <a:pt x="358" y="267"/>
                </a:lnTo>
                <a:lnTo>
                  <a:pt x="359" y="265"/>
                </a:lnTo>
                <a:lnTo>
                  <a:pt x="359" y="261"/>
                </a:lnTo>
                <a:lnTo>
                  <a:pt x="358" y="259"/>
                </a:lnTo>
                <a:lnTo>
                  <a:pt x="357" y="257"/>
                </a:lnTo>
                <a:lnTo>
                  <a:pt x="353" y="255"/>
                </a:lnTo>
                <a:lnTo>
                  <a:pt x="350" y="257"/>
                </a:lnTo>
                <a:lnTo>
                  <a:pt x="348" y="255"/>
                </a:lnTo>
                <a:lnTo>
                  <a:pt x="346" y="254"/>
                </a:lnTo>
                <a:lnTo>
                  <a:pt x="345" y="253"/>
                </a:lnTo>
                <a:lnTo>
                  <a:pt x="346" y="251"/>
                </a:lnTo>
                <a:lnTo>
                  <a:pt x="349" y="250"/>
                </a:lnTo>
                <a:lnTo>
                  <a:pt x="353" y="251"/>
                </a:lnTo>
                <a:lnTo>
                  <a:pt x="357" y="252"/>
                </a:lnTo>
                <a:lnTo>
                  <a:pt x="361" y="252"/>
                </a:lnTo>
                <a:lnTo>
                  <a:pt x="371" y="253"/>
                </a:lnTo>
                <a:lnTo>
                  <a:pt x="381" y="254"/>
                </a:lnTo>
                <a:lnTo>
                  <a:pt x="383" y="255"/>
                </a:lnTo>
                <a:lnTo>
                  <a:pt x="384" y="257"/>
                </a:lnTo>
                <a:lnTo>
                  <a:pt x="384" y="259"/>
                </a:lnTo>
                <a:lnTo>
                  <a:pt x="383" y="261"/>
                </a:lnTo>
                <a:lnTo>
                  <a:pt x="384" y="265"/>
                </a:lnTo>
                <a:lnTo>
                  <a:pt x="387" y="267"/>
                </a:lnTo>
                <a:lnTo>
                  <a:pt x="391" y="268"/>
                </a:lnTo>
                <a:lnTo>
                  <a:pt x="396" y="269"/>
                </a:lnTo>
                <a:lnTo>
                  <a:pt x="405" y="270"/>
                </a:lnTo>
                <a:lnTo>
                  <a:pt x="412" y="271"/>
                </a:lnTo>
                <a:lnTo>
                  <a:pt x="419" y="273"/>
                </a:lnTo>
                <a:lnTo>
                  <a:pt x="423" y="275"/>
                </a:lnTo>
                <a:lnTo>
                  <a:pt x="424" y="278"/>
                </a:lnTo>
                <a:lnTo>
                  <a:pt x="423" y="280"/>
                </a:lnTo>
                <a:lnTo>
                  <a:pt x="420" y="280"/>
                </a:lnTo>
                <a:lnTo>
                  <a:pt x="417" y="279"/>
                </a:lnTo>
                <a:lnTo>
                  <a:pt x="413" y="279"/>
                </a:lnTo>
                <a:lnTo>
                  <a:pt x="410" y="280"/>
                </a:lnTo>
                <a:lnTo>
                  <a:pt x="415" y="283"/>
                </a:lnTo>
                <a:lnTo>
                  <a:pt x="420" y="285"/>
                </a:lnTo>
                <a:lnTo>
                  <a:pt x="425" y="287"/>
                </a:lnTo>
                <a:lnTo>
                  <a:pt x="430" y="286"/>
                </a:lnTo>
                <a:lnTo>
                  <a:pt x="430" y="285"/>
                </a:lnTo>
                <a:lnTo>
                  <a:pt x="430" y="284"/>
                </a:lnTo>
                <a:lnTo>
                  <a:pt x="430" y="283"/>
                </a:lnTo>
                <a:lnTo>
                  <a:pt x="432" y="282"/>
                </a:lnTo>
                <a:lnTo>
                  <a:pt x="433" y="283"/>
                </a:lnTo>
                <a:lnTo>
                  <a:pt x="433" y="284"/>
                </a:lnTo>
                <a:lnTo>
                  <a:pt x="432" y="285"/>
                </a:lnTo>
                <a:lnTo>
                  <a:pt x="430" y="286"/>
                </a:lnTo>
                <a:lnTo>
                  <a:pt x="432" y="286"/>
                </a:lnTo>
                <a:lnTo>
                  <a:pt x="433" y="285"/>
                </a:lnTo>
                <a:lnTo>
                  <a:pt x="435" y="285"/>
                </a:lnTo>
                <a:lnTo>
                  <a:pt x="435" y="284"/>
                </a:lnTo>
                <a:lnTo>
                  <a:pt x="436" y="285"/>
                </a:lnTo>
                <a:lnTo>
                  <a:pt x="437" y="285"/>
                </a:lnTo>
                <a:lnTo>
                  <a:pt x="439" y="286"/>
                </a:lnTo>
                <a:lnTo>
                  <a:pt x="443" y="287"/>
                </a:lnTo>
                <a:lnTo>
                  <a:pt x="446" y="287"/>
                </a:lnTo>
                <a:lnTo>
                  <a:pt x="449" y="287"/>
                </a:lnTo>
                <a:lnTo>
                  <a:pt x="463" y="291"/>
                </a:lnTo>
                <a:lnTo>
                  <a:pt x="478" y="293"/>
                </a:lnTo>
                <a:lnTo>
                  <a:pt x="491" y="296"/>
                </a:lnTo>
                <a:lnTo>
                  <a:pt x="505" y="299"/>
                </a:lnTo>
                <a:lnTo>
                  <a:pt x="520" y="301"/>
                </a:lnTo>
                <a:lnTo>
                  <a:pt x="534" y="302"/>
                </a:lnTo>
                <a:lnTo>
                  <a:pt x="532" y="305"/>
                </a:lnTo>
                <a:lnTo>
                  <a:pt x="531" y="309"/>
                </a:lnTo>
                <a:lnTo>
                  <a:pt x="529" y="311"/>
                </a:lnTo>
                <a:lnTo>
                  <a:pt x="526" y="313"/>
                </a:lnTo>
                <a:lnTo>
                  <a:pt x="522" y="315"/>
                </a:lnTo>
                <a:lnTo>
                  <a:pt x="519" y="315"/>
                </a:lnTo>
                <a:lnTo>
                  <a:pt x="517" y="313"/>
                </a:lnTo>
                <a:lnTo>
                  <a:pt x="515" y="312"/>
                </a:lnTo>
                <a:lnTo>
                  <a:pt x="514" y="312"/>
                </a:lnTo>
                <a:lnTo>
                  <a:pt x="513" y="312"/>
                </a:lnTo>
                <a:lnTo>
                  <a:pt x="509" y="311"/>
                </a:lnTo>
                <a:lnTo>
                  <a:pt x="504" y="310"/>
                </a:lnTo>
                <a:lnTo>
                  <a:pt x="501" y="309"/>
                </a:lnTo>
                <a:lnTo>
                  <a:pt x="497" y="309"/>
                </a:lnTo>
                <a:lnTo>
                  <a:pt x="495" y="310"/>
                </a:lnTo>
                <a:lnTo>
                  <a:pt x="494" y="311"/>
                </a:lnTo>
                <a:lnTo>
                  <a:pt x="493" y="312"/>
                </a:lnTo>
                <a:lnTo>
                  <a:pt x="494" y="313"/>
                </a:lnTo>
                <a:lnTo>
                  <a:pt x="497" y="313"/>
                </a:lnTo>
                <a:lnTo>
                  <a:pt x="498" y="312"/>
                </a:lnTo>
                <a:lnTo>
                  <a:pt x="501" y="312"/>
                </a:lnTo>
                <a:lnTo>
                  <a:pt x="503" y="313"/>
                </a:lnTo>
                <a:lnTo>
                  <a:pt x="505" y="316"/>
                </a:lnTo>
                <a:lnTo>
                  <a:pt x="504" y="318"/>
                </a:lnTo>
                <a:lnTo>
                  <a:pt x="503" y="319"/>
                </a:lnTo>
                <a:lnTo>
                  <a:pt x="502" y="319"/>
                </a:lnTo>
                <a:lnTo>
                  <a:pt x="499" y="319"/>
                </a:lnTo>
                <a:lnTo>
                  <a:pt x="497" y="320"/>
                </a:lnTo>
                <a:lnTo>
                  <a:pt x="496" y="320"/>
                </a:lnTo>
                <a:lnTo>
                  <a:pt x="495" y="321"/>
                </a:lnTo>
                <a:lnTo>
                  <a:pt x="490" y="323"/>
                </a:lnTo>
                <a:lnTo>
                  <a:pt x="486" y="323"/>
                </a:lnTo>
                <a:lnTo>
                  <a:pt x="481" y="323"/>
                </a:lnTo>
                <a:lnTo>
                  <a:pt x="476" y="320"/>
                </a:lnTo>
                <a:lnTo>
                  <a:pt x="465" y="318"/>
                </a:lnTo>
                <a:lnTo>
                  <a:pt x="455" y="317"/>
                </a:lnTo>
                <a:lnTo>
                  <a:pt x="457" y="320"/>
                </a:lnTo>
                <a:lnTo>
                  <a:pt x="462" y="321"/>
                </a:lnTo>
                <a:lnTo>
                  <a:pt x="465" y="323"/>
                </a:lnTo>
                <a:lnTo>
                  <a:pt x="470" y="324"/>
                </a:lnTo>
                <a:lnTo>
                  <a:pt x="464" y="327"/>
                </a:lnTo>
                <a:lnTo>
                  <a:pt x="458" y="329"/>
                </a:lnTo>
                <a:lnTo>
                  <a:pt x="455" y="332"/>
                </a:lnTo>
                <a:lnTo>
                  <a:pt x="449" y="333"/>
                </a:lnTo>
                <a:lnTo>
                  <a:pt x="445" y="333"/>
                </a:lnTo>
                <a:lnTo>
                  <a:pt x="440" y="332"/>
                </a:lnTo>
                <a:lnTo>
                  <a:pt x="429" y="329"/>
                </a:lnTo>
                <a:lnTo>
                  <a:pt x="417" y="326"/>
                </a:lnTo>
                <a:lnTo>
                  <a:pt x="406" y="326"/>
                </a:lnTo>
                <a:lnTo>
                  <a:pt x="395" y="325"/>
                </a:lnTo>
                <a:lnTo>
                  <a:pt x="384" y="321"/>
                </a:lnTo>
                <a:lnTo>
                  <a:pt x="374" y="318"/>
                </a:lnTo>
                <a:lnTo>
                  <a:pt x="365" y="317"/>
                </a:lnTo>
                <a:lnTo>
                  <a:pt x="357" y="316"/>
                </a:lnTo>
                <a:lnTo>
                  <a:pt x="350" y="311"/>
                </a:lnTo>
                <a:lnTo>
                  <a:pt x="345" y="307"/>
                </a:lnTo>
                <a:lnTo>
                  <a:pt x="340" y="307"/>
                </a:lnTo>
                <a:lnTo>
                  <a:pt x="334" y="307"/>
                </a:lnTo>
                <a:lnTo>
                  <a:pt x="329" y="304"/>
                </a:lnTo>
                <a:lnTo>
                  <a:pt x="323" y="302"/>
                </a:lnTo>
                <a:lnTo>
                  <a:pt x="324" y="305"/>
                </a:lnTo>
                <a:lnTo>
                  <a:pt x="325" y="309"/>
                </a:lnTo>
                <a:lnTo>
                  <a:pt x="325" y="313"/>
                </a:lnTo>
                <a:lnTo>
                  <a:pt x="324" y="316"/>
                </a:lnTo>
                <a:lnTo>
                  <a:pt x="320" y="319"/>
                </a:lnTo>
                <a:lnTo>
                  <a:pt x="316" y="319"/>
                </a:lnTo>
                <a:lnTo>
                  <a:pt x="313" y="318"/>
                </a:lnTo>
                <a:lnTo>
                  <a:pt x="309" y="316"/>
                </a:lnTo>
                <a:lnTo>
                  <a:pt x="307" y="318"/>
                </a:lnTo>
                <a:lnTo>
                  <a:pt x="305" y="320"/>
                </a:lnTo>
                <a:lnTo>
                  <a:pt x="305" y="321"/>
                </a:lnTo>
                <a:lnTo>
                  <a:pt x="305" y="324"/>
                </a:lnTo>
                <a:lnTo>
                  <a:pt x="306" y="325"/>
                </a:lnTo>
                <a:lnTo>
                  <a:pt x="307" y="326"/>
                </a:lnTo>
                <a:lnTo>
                  <a:pt x="311" y="325"/>
                </a:lnTo>
                <a:lnTo>
                  <a:pt x="313" y="326"/>
                </a:lnTo>
                <a:lnTo>
                  <a:pt x="314" y="330"/>
                </a:lnTo>
                <a:lnTo>
                  <a:pt x="314" y="334"/>
                </a:lnTo>
                <a:lnTo>
                  <a:pt x="320" y="329"/>
                </a:lnTo>
                <a:lnTo>
                  <a:pt x="325" y="327"/>
                </a:lnTo>
                <a:lnTo>
                  <a:pt x="331" y="329"/>
                </a:lnTo>
                <a:lnTo>
                  <a:pt x="336" y="333"/>
                </a:lnTo>
                <a:lnTo>
                  <a:pt x="338" y="332"/>
                </a:lnTo>
                <a:lnTo>
                  <a:pt x="339" y="332"/>
                </a:lnTo>
                <a:lnTo>
                  <a:pt x="344" y="332"/>
                </a:lnTo>
                <a:lnTo>
                  <a:pt x="348" y="330"/>
                </a:lnTo>
                <a:lnTo>
                  <a:pt x="356" y="330"/>
                </a:lnTo>
                <a:lnTo>
                  <a:pt x="364" y="330"/>
                </a:lnTo>
                <a:lnTo>
                  <a:pt x="371" y="329"/>
                </a:lnTo>
                <a:lnTo>
                  <a:pt x="378" y="329"/>
                </a:lnTo>
                <a:lnTo>
                  <a:pt x="383" y="330"/>
                </a:lnTo>
                <a:lnTo>
                  <a:pt x="389" y="332"/>
                </a:lnTo>
                <a:lnTo>
                  <a:pt x="394" y="333"/>
                </a:lnTo>
                <a:lnTo>
                  <a:pt x="397" y="333"/>
                </a:lnTo>
                <a:lnTo>
                  <a:pt x="399" y="334"/>
                </a:lnTo>
                <a:lnTo>
                  <a:pt x="400" y="335"/>
                </a:lnTo>
                <a:lnTo>
                  <a:pt x="400" y="337"/>
                </a:lnTo>
                <a:lnTo>
                  <a:pt x="400" y="340"/>
                </a:lnTo>
                <a:lnTo>
                  <a:pt x="406" y="340"/>
                </a:lnTo>
                <a:lnTo>
                  <a:pt x="411" y="340"/>
                </a:lnTo>
                <a:lnTo>
                  <a:pt x="415" y="338"/>
                </a:lnTo>
                <a:lnTo>
                  <a:pt x="419" y="335"/>
                </a:lnTo>
                <a:lnTo>
                  <a:pt x="419" y="340"/>
                </a:lnTo>
                <a:lnTo>
                  <a:pt x="419" y="343"/>
                </a:lnTo>
                <a:lnTo>
                  <a:pt x="417" y="345"/>
                </a:lnTo>
                <a:lnTo>
                  <a:pt x="416" y="345"/>
                </a:lnTo>
                <a:lnTo>
                  <a:pt x="415" y="345"/>
                </a:lnTo>
                <a:lnTo>
                  <a:pt x="413" y="345"/>
                </a:lnTo>
                <a:lnTo>
                  <a:pt x="405" y="348"/>
                </a:lnTo>
                <a:lnTo>
                  <a:pt x="397" y="350"/>
                </a:lnTo>
                <a:lnTo>
                  <a:pt x="392" y="351"/>
                </a:lnTo>
                <a:lnTo>
                  <a:pt x="388" y="350"/>
                </a:lnTo>
                <a:lnTo>
                  <a:pt x="384" y="349"/>
                </a:lnTo>
                <a:lnTo>
                  <a:pt x="380" y="349"/>
                </a:lnTo>
                <a:lnTo>
                  <a:pt x="377" y="351"/>
                </a:lnTo>
                <a:lnTo>
                  <a:pt x="373" y="353"/>
                </a:lnTo>
                <a:lnTo>
                  <a:pt x="369" y="354"/>
                </a:lnTo>
                <a:lnTo>
                  <a:pt x="364" y="356"/>
                </a:lnTo>
                <a:lnTo>
                  <a:pt x="367" y="358"/>
                </a:lnTo>
                <a:lnTo>
                  <a:pt x="371" y="359"/>
                </a:lnTo>
                <a:lnTo>
                  <a:pt x="374" y="362"/>
                </a:lnTo>
                <a:lnTo>
                  <a:pt x="377" y="365"/>
                </a:lnTo>
                <a:lnTo>
                  <a:pt x="377" y="367"/>
                </a:lnTo>
                <a:lnTo>
                  <a:pt x="375" y="368"/>
                </a:lnTo>
                <a:lnTo>
                  <a:pt x="373" y="369"/>
                </a:lnTo>
                <a:lnTo>
                  <a:pt x="371" y="371"/>
                </a:lnTo>
                <a:lnTo>
                  <a:pt x="377" y="371"/>
                </a:lnTo>
                <a:lnTo>
                  <a:pt x="383" y="373"/>
                </a:lnTo>
                <a:lnTo>
                  <a:pt x="387" y="373"/>
                </a:lnTo>
                <a:lnTo>
                  <a:pt x="389" y="374"/>
                </a:lnTo>
                <a:lnTo>
                  <a:pt x="391" y="376"/>
                </a:lnTo>
                <a:lnTo>
                  <a:pt x="394" y="378"/>
                </a:lnTo>
                <a:lnTo>
                  <a:pt x="389" y="377"/>
                </a:lnTo>
                <a:lnTo>
                  <a:pt x="384" y="378"/>
                </a:lnTo>
                <a:lnTo>
                  <a:pt x="380" y="379"/>
                </a:lnTo>
                <a:lnTo>
                  <a:pt x="377" y="381"/>
                </a:lnTo>
                <a:lnTo>
                  <a:pt x="367" y="385"/>
                </a:lnTo>
                <a:lnTo>
                  <a:pt x="359" y="387"/>
                </a:lnTo>
                <a:lnTo>
                  <a:pt x="371" y="390"/>
                </a:lnTo>
                <a:lnTo>
                  <a:pt x="381" y="388"/>
                </a:lnTo>
                <a:lnTo>
                  <a:pt x="384" y="388"/>
                </a:lnTo>
                <a:lnTo>
                  <a:pt x="390" y="388"/>
                </a:lnTo>
                <a:lnTo>
                  <a:pt x="392" y="390"/>
                </a:lnTo>
                <a:lnTo>
                  <a:pt x="394" y="390"/>
                </a:lnTo>
                <a:lnTo>
                  <a:pt x="395" y="391"/>
                </a:lnTo>
                <a:lnTo>
                  <a:pt x="394" y="393"/>
                </a:lnTo>
                <a:lnTo>
                  <a:pt x="390" y="394"/>
                </a:lnTo>
                <a:lnTo>
                  <a:pt x="387" y="394"/>
                </a:lnTo>
                <a:lnTo>
                  <a:pt x="382" y="396"/>
                </a:lnTo>
                <a:lnTo>
                  <a:pt x="379" y="398"/>
                </a:lnTo>
                <a:lnTo>
                  <a:pt x="371" y="403"/>
                </a:lnTo>
                <a:lnTo>
                  <a:pt x="363" y="407"/>
                </a:lnTo>
                <a:lnTo>
                  <a:pt x="359" y="408"/>
                </a:lnTo>
                <a:lnTo>
                  <a:pt x="358" y="410"/>
                </a:lnTo>
                <a:lnTo>
                  <a:pt x="358" y="412"/>
                </a:lnTo>
                <a:lnTo>
                  <a:pt x="356" y="415"/>
                </a:lnTo>
                <a:lnTo>
                  <a:pt x="348" y="418"/>
                </a:lnTo>
                <a:lnTo>
                  <a:pt x="340" y="420"/>
                </a:lnTo>
                <a:lnTo>
                  <a:pt x="330" y="424"/>
                </a:lnTo>
                <a:lnTo>
                  <a:pt x="321" y="427"/>
                </a:lnTo>
                <a:lnTo>
                  <a:pt x="316" y="429"/>
                </a:lnTo>
                <a:lnTo>
                  <a:pt x="313" y="431"/>
                </a:lnTo>
                <a:lnTo>
                  <a:pt x="312" y="432"/>
                </a:lnTo>
                <a:lnTo>
                  <a:pt x="309" y="432"/>
                </a:lnTo>
                <a:lnTo>
                  <a:pt x="308" y="431"/>
                </a:lnTo>
                <a:lnTo>
                  <a:pt x="306" y="429"/>
                </a:lnTo>
                <a:lnTo>
                  <a:pt x="303" y="434"/>
                </a:lnTo>
                <a:lnTo>
                  <a:pt x="299" y="436"/>
                </a:lnTo>
                <a:lnTo>
                  <a:pt x="293" y="439"/>
                </a:lnTo>
                <a:lnTo>
                  <a:pt x="289" y="441"/>
                </a:lnTo>
                <a:lnTo>
                  <a:pt x="277" y="446"/>
                </a:lnTo>
                <a:lnTo>
                  <a:pt x="267" y="453"/>
                </a:lnTo>
                <a:lnTo>
                  <a:pt x="275" y="453"/>
                </a:lnTo>
                <a:lnTo>
                  <a:pt x="282" y="453"/>
                </a:lnTo>
                <a:lnTo>
                  <a:pt x="274" y="459"/>
                </a:lnTo>
                <a:lnTo>
                  <a:pt x="265" y="465"/>
                </a:lnTo>
                <a:lnTo>
                  <a:pt x="255" y="468"/>
                </a:lnTo>
                <a:lnTo>
                  <a:pt x="246" y="473"/>
                </a:lnTo>
                <a:lnTo>
                  <a:pt x="235" y="477"/>
                </a:lnTo>
                <a:lnTo>
                  <a:pt x="224" y="482"/>
                </a:lnTo>
                <a:lnTo>
                  <a:pt x="214" y="486"/>
                </a:lnTo>
                <a:lnTo>
                  <a:pt x="204" y="492"/>
                </a:lnTo>
                <a:lnTo>
                  <a:pt x="193" y="495"/>
                </a:lnTo>
                <a:lnTo>
                  <a:pt x="184" y="500"/>
                </a:lnTo>
                <a:lnTo>
                  <a:pt x="176" y="504"/>
                </a:lnTo>
                <a:lnTo>
                  <a:pt x="168" y="507"/>
                </a:lnTo>
                <a:lnTo>
                  <a:pt x="158" y="509"/>
                </a:lnTo>
                <a:lnTo>
                  <a:pt x="149" y="512"/>
                </a:lnTo>
                <a:lnTo>
                  <a:pt x="139" y="517"/>
                </a:lnTo>
                <a:lnTo>
                  <a:pt x="131" y="523"/>
                </a:lnTo>
                <a:lnTo>
                  <a:pt x="123" y="528"/>
                </a:lnTo>
                <a:lnTo>
                  <a:pt x="115" y="533"/>
                </a:lnTo>
                <a:lnTo>
                  <a:pt x="107" y="536"/>
                </a:lnTo>
                <a:lnTo>
                  <a:pt x="98" y="541"/>
                </a:lnTo>
                <a:lnTo>
                  <a:pt x="83" y="552"/>
                </a:lnTo>
                <a:lnTo>
                  <a:pt x="68" y="564"/>
                </a:lnTo>
                <a:lnTo>
                  <a:pt x="51" y="575"/>
                </a:lnTo>
                <a:lnTo>
                  <a:pt x="34" y="587"/>
                </a:lnTo>
                <a:lnTo>
                  <a:pt x="26" y="592"/>
                </a:lnTo>
                <a:lnTo>
                  <a:pt x="19" y="598"/>
                </a:lnTo>
                <a:lnTo>
                  <a:pt x="15" y="603"/>
                </a:lnTo>
                <a:lnTo>
                  <a:pt x="11" y="607"/>
                </a:lnTo>
                <a:lnTo>
                  <a:pt x="8" y="608"/>
                </a:lnTo>
                <a:lnTo>
                  <a:pt x="5" y="609"/>
                </a:lnTo>
                <a:lnTo>
                  <a:pt x="4" y="610"/>
                </a:lnTo>
                <a:lnTo>
                  <a:pt x="3" y="611"/>
                </a:lnTo>
                <a:lnTo>
                  <a:pt x="4" y="612"/>
                </a:lnTo>
                <a:lnTo>
                  <a:pt x="4" y="615"/>
                </a:lnTo>
                <a:lnTo>
                  <a:pt x="7" y="617"/>
                </a:lnTo>
                <a:lnTo>
                  <a:pt x="8" y="617"/>
                </a:lnTo>
                <a:lnTo>
                  <a:pt x="9" y="617"/>
                </a:lnTo>
                <a:lnTo>
                  <a:pt x="10" y="615"/>
                </a:lnTo>
                <a:lnTo>
                  <a:pt x="11" y="612"/>
                </a:lnTo>
                <a:lnTo>
                  <a:pt x="12" y="610"/>
                </a:lnTo>
                <a:lnTo>
                  <a:pt x="15" y="610"/>
                </a:lnTo>
                <a:lnTo>
                  <a:pt x="16" y="610"/>
                </a:lnTo>
                <a:lnTo>
                  <a:pt x="16" y="611"/>
                </a:lnTo>
                <a:lnTo>
                  <a:pt x="16" y="614"/>
                </a:lnTo>
                <a:lnTo>
                  <a:pt x="15" y="617"/>
                </a:lnTo>
                <a:lnTo>
                  <a:pt x="12" y="619"/>
                </a:lnTo>
                <a:lnTo>
                  <a:pt x="5" y="625"/>
                </a:lnTo>
                <a:lnTo>
                  <a:pt x="0" y="630"/>
                </a:lnTo>
                <a:lnTo>
                  <a:pt x="7" y="630"/>
                </a:lnTo>
                <a:lnTo>
                  <a:pt x="15" y="630"/>
                </a:lnTo>
                <a:lnTo>
                  <a:pt x="18" y="630"/>
                </a:lnTo>
                <a:lnTo>
                  <a:pt x="21" y="627"/>
                </a:lnTo>
                <a:lnTo>
                  <a:pt x="24" y="625"/>
                </a:lnTo>
                <a:lnTo>
                  <a:pt x="26" y="623"/>
                </a:lnTo>
                <a:lnTo>
                  <a:pt x="28" y="620"/>
                </a:lnTo>
                <a:lnTo>
                  <a:pt x="32" y="619"/>
                </a:lnTo>
                <a:lnTo>
                  <a:pt x="35" y="619"/>
                </a:lnTo>
                <a:lnTo>
                  <a:pt x="38" y="619"/>
                </a:lnTo>
                <a:lnTo>
                  <a:pt x="41" y="620"/>
                </a:lnTo>
                <a:lnTo>
                  <a:pt x="43" y="622"/>
                </a:lnTo>
                <a:lnTo>
                  <a:pt x="45" y="624"/>
                </a:lnTo>
                <a:lnTo>
                  <a:pt x="45" y="627"/>
                </a:lnTo>
                <a:lnTo>
                  <a:pt x="50" y="625"/>
                </a:lnTo>
                <a:lnTo>
                  <a:pt x="54" y="623"/>
                </a:lnTo>
                <a:lnTo>
                  <a:pt x="58" y="618"/>
                </a:lnTo>
                <a:lnTo>
                  <a:pt x="59" y="612"/>
                </a:lnTo>
                <a:lnTo>
                  <a:pt x="59" y="616"/>
                </a:lnTo>
                <a:lnTo>
                  <a:pt x="60" y="619"/>
                </a:lnTo>
                <a:lnTo>
                  <a:pt x="62" y="618"/>
                </a:lnTo>
                <a:lnTo>
                  <a:pt x="66" y="617"/>
                </a:lnTo>
                <a:lnTo>
                  <a:pt x="70" y="617"/>
                </a:lnTo>
                <a:lnTo>
                  <a:pt x="75" y="617"/>
                </a:lnTo>
                <a:lnTo>
                  <a:pt x="74" y="619"/>
                </a:lnTo>
                <a:lnTo>
                  <a:pt x="71" y="622"/>
                </a:lnTo>
                <a:lnTo>
                  <a:pt x="70" y="624"/>
                </a:lnTo>
                <a:lnTo>
                  <a:pt x="70" y="626"/>
                </a:lnTo>
                <a:lnTo>
                  <a:pt x="75" y="630"/>
                </a:lnTo>
                <a:lnTo>
                  <a:pt x="81" y="633"/>
                </a:lnTo>
                <a:lnTo>
                  <a:pt x="78" y="633"/>
                </a:lnTo>
                <a:lnTo>
                  <a:pt x="79" y="634"/>
                </a:lnTo>
                <a:lnTo>
                  <a:pt x="79" y="636"/>
                </a:lnTo>
                <a:lnTo>
                  <a:pt x="81" y="637"/>
                </a:lnTo>
                <a:lnTo>
                  <a:pt x="82" y="640"/>
                </a:lnTo>
                <a:lnTo>
                  <a:pt x="82" y="641"/>
                </a:lnTo>
                <a:lnTo>
                  <a:pt x="81" y="643"/>
                </a:lnTo>
                <a:lnTo>
                  <a:pt x="78" y="644"/>
                </a:lnTo>
                <a:lnTo>
                  <a:pt x="73" y="647"/>
                </a:lnTo>
                <a:lnTo>
                  <a:pt x="67" y="649"/>
                </a:lnTo>
                <a:lnTo>
                  <a:pt x="65" y="650"/>
                </a:lnTo>
                <a:lnTo>
                  <a:pt x="64" y="651"/>
                </a:lnTo>
                <a:lnTo>
                  <a:pt x="64" y="653"/>
                </a:lnTo>
                <a:lnTo>
                  <a:pt x="64" y="658"/>
                </a:lnTo>
                <a:lnTo>
                  <a:pt x="65" y="656"/>
                </a:lnTo>
                <a:lnTo>
                  <a:pt x="67" y="652"/>
                </a:lnTo>
                <a:lnTo>
                  <a:pt x="68" y="650"/>
                </a:lnTo>
                <a:lnTo>
                  <a:pt x="69" y="650"/>
                </a:lnTo>
                <a:lnTo>
                  <a:pt x="70" y="650"/>
                </a:lnTo>
                <a:lnTo>
                  <a:pt x="73" y="652"/>
                </a:lnTo>
                <a:lnTo>
                  <a:pt x="71" y="656"/>
                </a:lnTo>
                <a:lnTo>
                  <a:pt x="70" y="659"/>
                </a:lnTo>
                <a:lnTo>
                  <a:pt x="68" y="660"/>
                </a:lnTo>
                <a:lnTo>
                  <a:pt x="65" y="661"/>
                </a:lnTo>
                <a:lnTo>
                  <a:pt x="58" y="665"/>
                </a:lnTo>
                <a:lnTo>
                  <a:pt x="52" y="669"/>
                </a:lnTo>
                <a:lnTo>
                  <a:pt x="48" y="670"/>
                </a:lnTo>
                <a:lnTo>
                  <a:pt x="44" y="672"/>
                </a:lnTo>
                <a:lnTo>
                  <a:pt x="43" y="674"/>
                </a:lnTo>
                <a:lnTo>
                  <a:pt x="42" y="675"/>
                </a:lnTo>
                <a:lnTo>
                  <a:pt x="43" y="677"/>
                </a:lnTo>
                <a:lnTo>
                  <a:pt x="45" y="680"/>
                </a:lnTo>
                <a:lnTo>
                  <a:pt x="38" y="680"/>
                </a:lnTo>
                <a:lnTo>
                  <a:pt x="33" y="681"/>
                </a:lnTo>
                <a:lnTo>
                  <a:pt x="28" y="683"/>
                </a:lnTo>
                <a:lnTo>
                  <a:pt x="25" y="688"/>
                </a:lnTo>
                <a:lnTo>
                  <a:pt x="25" y="690"/>
                </a:lnTo>
                <a:lnTo>
                  <a:pt x="26" y="691"/>
                </a:lnTo>
                <a:lnTo>
                  <a:pt x="29" y="691"/>
                </a:lnTo>
                <a:lnTo>
                  <a:pt x="32" y="691"/>
                </a:lnTo>
                <a:lnTo>
                  <a:pt x="35" y="691"/>
                </a:lnTo>
                <a:lnTo>
                  <a:pt x="37" y="692"/>
                </a:lnTo>
                <a:lnTo>
                  <a:pt x="41" y="692"/>
                </a:lnTo>
                <a:lnTo>
                  <a:pt x="43" y="694"/>
                </a:lnTo>
                <a:lnTo>
                  <a:pt x="43" y="692"/>
                </a:lnTo>
                <a:lnTo>
                  <a:pt x="42" y="690"/>
                </a:lnTo>
                <a:lnTo>
                  <a:pt x="40" y="689"/>
                </a:lnTo>
                <a:lnTo>
                  <a:pt x="37" y="686"/>
                </a:lnTo>
                <a:lnTo>
                  <a:pt x="43" y="685"/>
                </a:lnTo>
                <a:lnTo>
                  <a:pt x="48" y="685"/>
                </a:lnTo>
                <a:lnTo>
                  <a:pt x="50" y="684"/>
                </a:lnTo>
                <a:lnTo>
                  <a:pt x="52" y="683"/>
                </a:lnTo>
                <a:lnTo>
                  <a:pt x="53" y="684"/>
                </a:lnTo>
                <a:lnTo>
                  <a:pt x="54" y="685"/>
                </a:lnTo>
                <a:lnTo>
                  <a:pt x="58" y="685"/>
                </a:lnTo>
                <a:lnTo>
                  <a:pt x="61" y="686"/>
                </a:lnTo>
                <a:lnTo>
                  <a:pt x="65" y="685"/>
                </a:lnTo>
                <a:lnTo>
                  <a:pt x="68" y="683"/>
                </a:lnTo>
                <a:lnTo>
                  <a:pt x="66" y="683"/>
                </a:lnTo>
                <a:lnTo>
                  <a:pt x="62" y="683"/>
                </a:lnTo>
                <a:lnTo>
                  <a:pt x="61" y="683"/>
                </a:lnTo>
                <a:lnTo>
                  <a:pt x="61" y="682"/>
                </a:lnTo>
                <a:lnTo>
                  <a:pt x="61" y="681"/>
                </a:lnTo>
                <a:lnTo>
                  <a:pt x="62" y="680"/>
                </a:lnTo>
                <a:lnTo>
                  <a:pt x="66" y="680"/>
                </a:lnTo>
                <a:lnTo>
                  <a:pt x="68" y="678"/>
                </a:lnTo>
                <a:lnTo>
                  <a:pt x="69" y="680"/>
                </a:lnTo>
                <a:lnTo>
                  <a:pt x="70" y="681"/>
                </a:lnTo>
                <a:lnTo>
                  <a:pt x="71" y="677"/>
                </a:lnTo>
                <a:lnTo>
                  <a:pt x="74" y="675"/>
                </a:lnTo>
                <a:lnTo>
                  <a:pt x="74" y="674"/>
                </a:lnTo>
                <a:lnTo>
                  <a:pt x="75" y="672"/>
                </a:lnTo>
                <a:lnTo>
                  <a:pt x="77" y="672"/>
                </a:lnTo>
                <a:lnTo>
                  <a:pt x="79" y="670"/>
                </a:lnTo>
                <a:lnTo>
                  <a:pt x="81" y="669"/>
                </a:lnTo>
                <a:lnTo>
                  <a:pt x="84" y="667"/>
                </a:lnTo>
                <a:lnTo>
                  <a:pt x="85" y="666"/>
                </a:lnTo>
                <a:lnTo>
                  <a:pt x="86" y="666"/>
                </a:lnTo>
                <a:lnTo>
                  <a:pt x="87" y="666"/>
                </a:lnTo>
                <a:lnTo>
                  <a:pt x="89" y="668"/>
                </a:lnTo>
                <a:lnTo>
                  <a:pt x="89" y="669"/>
                </a:lnTo>
                <a:lnTo>
                  <a:pt x="87" y="670"/>
                </a:lnTo>
                <a:lnTo>
                  <a:pt x="86" y="672"/>
                </a:lnTo>
                <a:lnTo>
                  <a:pt x="85" y="673"/>
                </a:lnTo>
                <a:lnTo>
                  <a:pt x="82" y="674"/>
                </a:lnTo>
                <a:lnTo>
                  <a:pt x="79" y="675"/>
                </a:lnTo>
                <a:lnTo>
                  <a:pt x="78" y="675"/>
                </a:lnTo>
                <a:lnTo>
                  <a:pt x="78" y="676"/>
                </a:lnTo>
                <a:lnTo>
                  <a:pt x="78" y="677"/>
                </a:lnTo>
                <a:lnTo>
                  <a:pt x="79" y="678"/>
                </a:lnTo>
                <a:lnTo>
                  <a:pt x="79" y="681"/>
                </a:lnTo>
                <a:lnTo>
                  <a:pt x="81" y="682"/>
                </a:lnTo>
                <a:lnTo>
                  <a:pt x="81" y="683"/>
                </a:lnTo>
                <a:lnTo>
                  <a:pt x="78" y="684"/>
                </a:lnTo>
                <a:lnTo>
                  <a:pt x="79" y="685"/>
                </a:lnTo>
                <a:lnTo>
                  <a:pt x="83" y="685"/>
                </a:lnTo>
                <a:lnTo>
                  <a:pt x="86" y="684"/>
                </a:lnTo>
                <a:lnTo>
                  <a:pt x="90" y="683"/>
                </a:lnTo>
                <a:lnTo>
                  <a:pt x="98" y="680"/>
                </a:lnTo>
                <a:lnTo>
                  <a:pt x="103" y="678"/>
                </a:lnTo>
                <a:lnTo>
                  <a:pt x="110" y="680"/>
                </a:lnTo>
                <a:lnTo>
                  <a:pt x="116" y="678"/>
                </a:lnTo>
                <a:lnTo>
                  <a:pt x="122" y="675"/>
                </a:lnTo>
                <a:lnTo>
                  <a:pt x="128" y="672"/>
                </a:lnTo>
                <a:lnTo>
                  <a:pt x="135" y="670"/>
                </a:lnTo>
                <a:lnTo>
                  <a:pt x="142" y="669"/>
                </a:lnTo>
                <a:lnTo>
                  <a:pt x="149" y="667"/>
                </a:lnTo>
                <a:lnTo>
                  <a:pt x="155" y="664"/>
                </a:lnTo>
                <a:lnTo>
                  <a:pt x="161" y="660"/>
                </a:lnTo>
                <a:lnTo>
                  <a:pt x="167" y="657"/>
                </a:lnTo>
                <a:lnTo>
                  <a:pt x="171" y="656"/>
                </a:lnTo>
                <a:lnTo>
                  <a:pt x="175" y="656"/>
                </a:lnTo>
                <a:lnTo>
                  <a:pt x="178" y="656"/>
                </a:lnTo>
                <a:lnTo>
                  <a:pt x="182" y="657"/>
                </a:lnTo>
                <a:lnTo>
                  <a:pt x="177" y="661"/>
                </a:lnTo>
                <a:lnTo>
                  <a:pt x="172" y="664"/>
                </a:lnTo>
                <a:lnTo>
                  <a:pt x="165" y="668"/>
                </a:lnTo>
                <a:lnTo>
                  <a:pt x="158" y="672"/>
                </a:lnTo>
                <a:lnTo>
                  <a:pt x="152" y="676"/>
                </a:lnTo>
                <a:lnTo>
                  <a:pt x="145" y="680"/>
                </a:lnTo>
                <a:lnTo>
                  <a:pt x="139" y="683"/>
                </a:lnTo>
                <a:lnTo>
                  <a:pt x="131" y="685"/>
                </a:lnTo>
                <a:lnTo>
                  <a:pt x="126" y="686"/>
                </a:lnTo>
                <a:lnTo>
                  <a:pt x="122" y="690"/>
                </a:lnTo>
                <a:lnTo>
                  <a:pt x="119" y="691"/>
                </a:lnTo>
                <a:lnTo>
                  <a:pt x="117" y="692"/>
                </a:lnTo>
                <a:lnTo>
                  <a:pt x="115" y="693"/>
                </a:lnTo>
                <a:lnTo>
                  <a:pt x="111" y="694"/>
                </a:lnTo>
                <a:lnTo>
                  <a:pt x="110" y="695"/>
                </a:lnTo>
                <a:lnTo>
                  <a:pt x="109" y="697"/>
                </a:lnTo>
                <a:lnTo>
                  <a:pt x="108" y="697"/>
                </a:lnTo>
                <a:lnTo>
                  <a:pt x="106" y="697"/>
                </a:lnTo>
                <a:lnTo>
                  <a:pt x="105" y="697"/>
                </a:lnTo>
                <a:lnTo>
                  <a:pt x="103" y="697"/>
                </a:lnTo>
                <a:lnTo>
                  <a:pt x="103" y="698"/>
                </a:lnTo>
                <a:lnTo>
                  <a:pt x="103" y="701"/>
                </a:lnTo>
                <a:lnTo>
                  <a:pt x="106" y="700"/>
                </a:lnTo>
                <a:lnTo>
                  <a:pt x="107" y="700"/>
                </a:lnTo>
                <a:lnTo>
                  <a:pt x="106" y="700"/>
                </a:lnTo>
                <a:lnTo>
                  <a:pt x="103" y="700"/>
                </a:lnTo>
                <a:lnTo>
                  <a:pt x="99" y="700"/>
                </a:lnTo>
                <a:lnTo>
                  <a:pt x="99" y="700"/>
                </a:lnTo>
                <a:lnTo>
                  <a:pt x="98" y="701"/>
                </a:lnTo>
                <a:lnTo>
                  <a:pt x="97" y="703"/>
                </a:lnTo>
                <a:lnTo>
                  <a:pt x="94" y="703"/>
                </a:lnTo>
                <a:lnTo>
                  <a:pt x="92" y="705"/>
                </a:lnTo>
                <a:lnTo>
                  <a:pt x="87" y="707"/>
                </a:lnTo>
                <a:lnTo>
                  <a:pt x="82" y="708"/>
                </a:lnTo>
                <a:lnTo>
                  <a:pt x="76" y="710"/>
                </a:lnTo>
                <a:lnTo>
                  <a:pt x="71" y="713"/>
                </a:lnTo>
                <a:lnTo>
                  <a:pt x="68" y="716"/>
                </a:lnTo>
                <a:lnTo>
                  <a:pt x="64" y="719"/>
                </a:lnTo>
                <a:lnTo>
                  <a:pt x="69" y="717"/>
                </a:lnTo>
                <a:lnTo>
                  <a:pt x="76" y="717"/>
                </a:lnTo>
                <a:lnTo>
                  <a:pt x="68" y="723"/>
                </a:lnTo>
                <a:lnTo>
                  <a:pt x="60" y="726"/>
                </a:lnTo>
                <a:lnTo>
                  <a:pt x="46" y="733"/>
                </a:lnTo>
                <a:lnTo>
                  <a:pt x="34" y="740"/>
                </a:lnTo>
                <a:lnTo>
                  <a:pt x="37" y="741"/>
                </a:lnTo>
                <a:lnTo>
                  <a:pt x="41" y="743"/>
                </a:lnTo>
                <a:lnTo>
                  <a:pt x="43" y="743"/>
                </a:lnTo>
                <a:lnTo>
                  <a:pt x="45" y="743"/>
                </a:lnTo>
                <a:lnTo>
                  <a:pt x="46" y="743"/>
                </a:lnTo>
                <a:lnTo>
                  <a:pt x="48" y="742"/>
                </a:lnTo>
                <a:lnTo>
                  <a:pt x="48" y="740"/>
                </a:lnTo>
                <a:lnTo>
                  <a:pt x="46" y="738"/>
                </a:lnTo>
                <a:lnTo>
                  <a:pt x="46" y="736"/>
                </a:lnTo>
                <a:lnTo>
                  <a:pt x="45" y="735"/>
                </a:lnTo>
                <a:lnTo>
                  <a:pt x="46" y="735"/>
                </a:lnTo>
                <a:lnTo>
                  <a:pt x="48" y="735"/>
                </a:lnTo>
                <a:lnTo>
                  <a:pt x="51" y="736"/>
                </a:lnTo>
                <a:lnTo>
                  <a:pt x="53" y="740"/>
                </a:lnTo>
                <a:lnTo>
                  <a:pt x="58" y="740"/>
                </a:lnTo>
                <a:lnTo>
                  <a:pt x="61" y="740"/>
                </a:lnTo>
                <a:lnTo>
                  <a:pt x="62" y="742"/>
                </a:lnTo>
                <a:lnTo>
                  <a:pt x="66" y="743"/>
                </a:lnTo>
                <a:lnTo>
                  <a:pt x="68" y="742"/>
                </a:lnTo>
                <a:lnTo>
                  <a:pt x="71" y="741"/>
                </a:lnTo>
                <a:lnTo>
                  <a:pt x="82" y="736"/>
                </a:lnTo>
                <a:lnTo>
                  <a:pt x="92" y="732"/>
                </a:lnTo>
                <a:lnTo>
                  <a:pt x="102" y="728"/>
                </a:lnTo>
                <a:lnTo>
                  <a:pt x="112" y="724"/>
                </a:lnTo>
                <a:lnTo>
                  <a:pt x="123" y="719"/>
                </a:lnTo>
                <a:lnTo>
                  <a:pt x="133" y="714"/>
                </a:lnTo>
                <a:lnTo>
                  <a:pt x="138" y="711"/>
                </a:lnTo>
                <a:lnTo>
                  <a:pt x="143" y="709"/>
                </a:lnTo>
                <a:lnTo>
                  <a:pt x="149" y="707"/>
                </a:lnTo>
                <a:lnTo>
                  <a:pt x="155" y="707"/>
                </a:lnTo>
                <a:lnTo>
                  <a:pt x="152" y="711"/>
                </a:lnTo>
                <a:lnTo>
                  <a:pt x="150" y="715"/>
                </a:lnTo>
                <a:lnTo>
                  <a:pt x="152" y="717"/>
                </a:lnTo>
                <a:lnTo>
                  <a:pt x="155" y="717"/>
                </a:lnTo>
                <a:lnTo>
                  <a:pt x="157" y="717"/>
                </a:lnTo>
                <a:lnTo>
                  <a:pt x="159" y="717"/>
                </a:lnTo>
                <a:lnTo>
                  <a:pt x="164" y="715"/>
                </a:lnTo>
                <a:lnTo>
                  <a:pt x="168" y="711"/>
                </a:lnTo>
                <a:lnTo>
                  <a:pt x="174" y="709"/>
                </a:lnTo>
                <a:lnTo>
                  <a:pt x="178" y="707"/>
                </a:lnTo>
                <a:lnTo>
                  <a:pt x="183" y="706"/>
                </a:lnTo>
                <a:lnTo>
                  <a:pt x="189" y="705"/>
                </a:lnTo>
                <a:lnTo>
                  <a:pt x="192" y="706"/>
                </a:lnTo>
                <a:lnTo>
                  <a:pt x="197" y="707"/>
                </a:lnTo>
                <a:lnTo>
                  <a:pt x="198" y="707"/>
                </a:lnTo>
                <a:lnTo>
                  <a:pt x="200" y="707"/>
                </a:lnTo>
                <a:lnTo>
                  <a:pt x="202" y="707"/>
                </a:lnTo>
                <a:lnTo>
                  <a:pt x="204" y="706"/>
                </a:lnTo>
                <a:lnTo>
                  <a:pt x="202" y="702"/>
                </a:lnTo>
                <a:lnTo>
                  <a:pt x="204" y="698"/>
                </a:lnTo>
                <a:lnTo>
                  <a:pt x="206" y="697"/>
                </a:lnTo>
                <a:lnTo>
                  <a:pt x="209" y="695"/>
                </a:lnTo>
                <a:lnTo>
                  <a:pt x="208" y="694"/>
                </a:lnTo>
                <a:lnTo>
                  <a:pt x="208" y="693"/>
                </a:lnTo>
                <a:lnTo>
                  <a:pt x="209" y="691"/>
                </a:lnTo>
                <a:lnTo>
                  <a:pt x="210" y="691"/>
                </a:lnTo>
                <a:lnTo>
                  <a:pt x="211" y="693"/>
                </a:lnTo>
                <a:lnTo>
                  <a:pt x="211" y="694"/>
                </a:lnTo>
                <a:lnTo>
                  <a:pt x="210" y="695"/>
                </a:lnTo>
                <a:lnTo>
                  <a:pt x="209" y="695"/>
                </a:lnTo>
                <a:lnTo>
                  <a:pt x="209" y="699"/>
                </a:lnTo>
                <a:lnTo>
                  <a:pt x="210" y="701"/>
                </a:lnTo>
                <a:lnTo>
                  <a:pt x="217" y="700"/>
                </a:lnTo>
                <a:lnTo>
                  <a:pt x="224" y="699"/>
                </a:lnTo>
                <a:lnTo>
                  <a:pt x="223" y="698"/>
                </a:lnTo>
                <a:lnTo>
                  <a:pt x="222" y="694"/>
                </a:lnTo>
                <a:lnTo>
                  <a:pt x="227" y="695"/>
                </a:lnTo>
                <a:lnTo>
                  <a:pt x="233" y="695"/>
                </a:lnTo>
                <a:lnTo>
                  <a:pt x="238" y="693"/>
                </a:lnTo>
                <a:lnTo>
                  <a:pt x="243" y="691"/>
                </a:lnTo>
                <a:lnTo>
                  <a:pt x="256" y="686"/>
                </a:lnTo>
                <a:lnTo>
                  <a:pt x="268" y="682"/>
                </a:lnTo>
                <a:lnTo>
                  <a:pt x="273" y="680"/>
                </a:lnTo>
                <a:lnTo>
                  <a:pt x="281" y="678"/>
                </a:lnTo>
                <a:lnTo>
                  <a:pt x="283" y="676"/>
                </a:lnTo>
                <a:lnTo>
                  <a:pt x="287" y="675"/>
                </a:lnTo>
                <a:lnTo>
                  <a:pt x="289" y="674"/>
                </a:lnTo>
                <a:lnTo>
                  <a:pt x="290" y="672"/>
                </a:lnTo>
                <a:lnTo>
                  <a:pt x="290" y="669"/>
                </a:lnTo>
                <a:lnTo>
                  <a:pt x="289" y="667"/>
                </a:lnTo>
                <a:lnTo>
                  <a:pt x="288" y="667"/>
                </a:lnTo>
                <a:lnTo>
                  <a:pt x="285" y="668"/>
                </a:lnTo>
                <a:lnTo>
                  <a:pt x="281" y="670"/>
                </a:lnTo>
                <a:lnTo>
                  <a:pt x="279" y="673"/>
                </a:lnTo>
                <a:lnTo>
                  <a:pt x="270" y="676"/>
                </a:lnTo>
                <a:lnTo>
                  <a:pt x="260" y="678"/>
                </a:lnTo>
                <a:lnTo>
                  <a:pt x="258" y="680"/>
                </a:lnTo>
                <a:lnTo>
                  <a:pt x="256" y="680"/>
                </a:lnTo>
                <a:lnTo>
                  <a:pt x="255" y="677"/>
                </a:lnTo>
                <a:lnTo>
                  <a:pt x="255" y="676"/>
                </a:lnTo>
                <a:lnTo>
                  <a:pt x="256" y="675"/>
                </a:lnTo>
                <a:lnTo>
                  <a:pt x="258" y="674"/>
                </a:lnTo>
                <a:lnTo>
                  <a:pt x="263" y="672"/>
                </a:lnTo>
                <a:lnTo>
                  <a:pt x="268" y="670"/>
                </a:lnTo>
                <a:lnTo>
                  <a:pt x="274" y="668"/>
                </a:lnTo>
                <a:lnTo>
                  <a:pt x="280" y="665"/>
                </a:lnTo>
                <a:lnTo>
                  <a:pt x="284" y="662"/>
                </a:lnTo>
                <a:lnTo>
                  <a:pt x="289" y="659"/>
                </a:lnTo>
                <a:lnTo>
                  <a:pt x="292" y="658"/>
                </a:lnTo>
                <a:lnTo>
                  <a:pt x="295" y="657"/>
                </a:lnTo>
                <a:lnTo>
                  <a:pt x="297" y="657"/>
                </a:lnTo>
                <a:lnTo>
                  <a:pt x="299" y="658"/>
                </a:lnTo>
                <a:lnTo>
                  <a:pt x="298" y="660"/>
                </a:lnTo>
                <a:lnTo>
                  <a:pt x="297" y="664"/>
                </a:lnTo>
                <a:lnTo>
                  <a:pt x="295" y="666"/>
                </a:lnTo>
                <a:lnTo>
                  <a:pt x="293" y="668"/>
                </a:lnTo>
                <a:lnTo>
                  <a:pt x="292" y="669"/>
                </a:lnTo>
                <a:lnTo>
                  <a:pt x="292" y="670"/>
                </a:lnTo>
                <a:lnTo>
                  <a:pt x="293" y="672"/>
                </a:lnTo>
                <a:lnTo>
                  <a:pt x="295" y="673"/>
                </a:lnTo>
                <a:lnTo>
                  <a:pt x="299" y="674"/>
                </a:lnTo>
                <a:lnTo>
                  <a:pt x="304" y="674"/>
                </a:lnTo>
                <a:lnTo>
                  <a:pt x="309" y="677"/>
                </a:lnTo>
                <a:lnTo>
                  <a:pt x="314" y="680"/>
                </a:lnTo>
                <a:lnTo>
                  <a:pt x="312" y="680"/>
                </a:lnTo>
                <a:lnTo>
                  <a:pt x="309" y="681"/>
                </a:lnTo>
                <a:lnTo>
                  <a:pt x="309" y="683"/>
                </a:lnTo>
                <a:lnTo>
                  <a:pt x="311" y="683"/>
                </a:lnTo>
                <a:lnTo>
                  <a:pt x="312" y="684"/>
                </a:lnTo>
                <a:lnTo>
                  <a:pt x="314" y="683"/>
                </a:lnTo>
                <a:lnTo>
                  <a:pt x="316" y="682"/>
                </a:lnTo>
                <a:lnTo>
                  <a:pt x="317" y="682"/>
                </a:lnTo>
                <a:lnTo>
                  <a:pt x="320" y="682"/>
                </a:lnTo>
                <a:lnTo>
                  <a:pt x="321" y="682"/>
                </a:lnTo>
                <a:lnTo>
                  <a:pt x="323" y="681"/>
                </a:lnTo>
                <a:lnTo>
                  <a:pt x="325" y="682"/>
                </a:lnTo>
                <a:lnTo>
                  <a:pt x="326" y="682"/>
                </a:lnTo>
                <a:lnTo>
                  <a:pt x="326" y="684"/>
                </a:lnTo>
                <a:lnTo>
                  <a:pt x="322" y="686"/>
                </a:lnTo>
                <a:lnTo>
                  <a:pt x="317" y="688"/>
                </a:lnTo>
                <a:lnTo>
                  <a:pt x="313" y="690"/>
                </a:lnTo>
                <a:lnTo>
                  <a:pt x="311" y="689"/>
                </a:lnTo>
                <a:lnTo>
                  <a:pt x="308" y="688"/>
                </a:lnTo>
                <a:lnTo>
                  <a:pt x="307" y="684"/>
                </a:lnTo>
                <a:lnTo>
                  <a:pt x="305" y="685"/>
                </a:lnTo>
                <a:lnTo>
                  <a:pt x="303" y="685"/>
                </a:lnTo>
                <a:lnTo>
                  <a:pt x="303" y="684"/>
                </a:lnTo>
                <a:lnTo>
                  <a:pt x="301" y="682"/>
                </a:lnTo>
                <a:lnTo>
                  <a:pt x="301" y="681"/>
                </a:lnTo>
                <a:lnTo>
                  <a:pt x="301" y="680"/>
                </a:lnTo>
                <a:lnTo>
                  <a:pt x="300" y="678"/>
                </a:lnTo>
                <a:lnTo>
                  <a:pt x="298" y="678"/>
                </a:lnTo>
                <a:lnTo>
                  <a:pt x="296" y="682"/>
                </a:lnTo>
                <a:lnTo>
                  <a:pt x="292" y="685"/>
                </a:lnTo>
                <a:lnTo>
                  <a:pt x="288" y="688"/>
                </a:lnTo>
                <a:lnTo>
                  <a:pt x="282" y="688"/>
                </a:lnTo>
                <a:lnTo>
                  <a:pt x="279" y="685"/>
                </a:lnTo>
                <a:lnTo>
                  <a:pt x="274" y="685"/>
                </a:lnTo>
                <a:lnTo>
                  <a:pt x="272" y="686"/>
                </a:lnTo>
                <a:lnTo>
                  <a:pt x="272" y="689"/>
                </a:lnTo>
                <a:lnTo>
                  <a:pt x="273" y="691"/>
                </a:lnTo>
                <a:lnTo>
                  <a:pt x="274" y="692"/>
                </a:lnTo>
                <a:lnTo>
                  <a:pt x="273" y="698"/>
                </a:lnTo>
                <a:lnTo>
                  <a:pt x="270" y="702"/>
                </a:lnTo>
                <a:lnTo>
                  <a:pt x="266" y="706"/>
                </a:lnTo>
                <a:lnTo>
                  <a:pt x="262" y="708"/>
                </a:lnTo>
                <a:lnTo>
                  <a:pt x="249" y="714"/>
                </a:lnTo>
                <a:lnTo>
                  <a:pt x="237" y="719"/>
                </a:lnTo>
                <a:lnTo>
                  <a:pt x="224" y="724"/>
                </a:lnTo>
                <a:lnTo>
                  <a:pt x="211" y="731"/>
                </a:lnTo>
                <a:lnTo>
                  <a:pt x="206" y="734"/>
                </a:lnTo>
                <a:lnTo>
                  <a:pt x="199" y="736"/>
                </a:lnTo>
                <a:lnTo>
                  <a:pt x="198" y="736"/>
                </a:lnTo>
                <a:lnTo>
                  <a:pt x="196" y="735"/>
                </a:lnTo>
                <a:lnTo>
                  <a:pt x="194" y="734"/>
                </a:lnTo>
                <a:lnTo>
                  <a:pt x="193" y="732"/>
                </a:lnTo>
                <a:lnTo>
                  <a:pt x="198" y="730"/>
                </a:lnTo>
                <a:lnTo>
                  <a:pt x="201" y="726"/>
                </a:lnTo>
                <a:lnTo>
                  <a:pt x="198" y="726"/>
                </a:lnTo>
                <a:lnTo>
                  <a:pt x="193" y="726"/>
                </a:lnTo>
                <a:lnTo>
                  <a:pt x="190" y="728"/>
                </a:lnTo>
                <a:lnTo>
                  <a:pt x="188" y="731"/>
                </a:lnTo>
                <a:lnTo>
                  <a:pt x="186" y="736"/>
                </a:lnTo>
                <a:lnTo>
                  <a:pt x="184" y="743"/>
                </a:lnTo>
                <a:lnTo>
                  <a:pt x="180" y="745"/>
                </a:lnTo>
                <a:lnTo>
                  <a:pt x="174" y="747"/>
                </a:lnTo>
                <a:lnTo>
                  <a:pt x="172" y="748"/>
                </a:lnTo>
                <a:lnTo>
                  <a:pt x="169" y="749"/>
                </a:lnTo>
                <a:lnTo>
                  <a:pt x="168" y="751"/>
                </a:lnTo>
                <a:lnTo>
                  <a:pt x="167" y="755"/>
                </a:lnTo>
                <a:lnTo>
                  <a:pt x="164" y="753"/>
                </a:lnTo>
                <a:lnTo>
                  <a:pt x="160" y="753"/>
                </a:lnTo>
                <a:lnTo>
                  <a:pt x="156" y="753"/>
                </a:lnTo>
                <a:lnTo>
                  <a:pt x="152" y="755"/>
                </a:lnTo>
                <a:lnTo>
                  <a:pt x="149" y="759"/>
                </a:lnTo>
                <a:lnTo>
                  <a:pt x="144" y="763"/>
                </a:lnTo>
                <a:lnTo>
                  <a:pt x="140" y="764"/>
                </a:lnTo>
                <a:lnTo>
                  <a:pt x="135" y="763"/>
                </a:lnTo>
                <a:lnTo>
                  <a:pt x="134" y="764"/>
                </a:lnTo>
                <a:lnTo>
                  <a:pt x="132" y="766"/>
                </a:lnTo>
                <a:lnTo>
                  <a:pt x="130" y="765"/>
                </a:lnTo>
                <a:lnTo>
                  <a:pt x="126" y="765"/>
                </a:lnTo>
                <a:lnTo>
                  <a:pt x="128" y="769"/>
                </a:lnTo>
                <a:lnTo>
                  <a:pt x="132" y="773"/>
                </a:lnTo>
                <a:lnTo>
                  <a:pt x="134" y="771"/>
                </a:lnTo>
                <a:lnTo>
                  <a:pt x="138" y="767"/>
                </a:lnTo>
                <a:lnTo>
                  <a:pt x="148" y="764"/>
                </a:lnTo>
                <a:lnTo>
                  <a:pt x="159" y="761"/>
                </a:lnTo>
                <a:lnTo>
                  <a:pt x="165" y="758"/>
                </a:lnTo>
                <a:lnTo>
                  <a:pt x="171" y="755"/>
                </a:lnTo>
                <a:lnTo>
                  <a:pt x="178" y="753"/>
                </a:lnTo>
                <a:lnTo>
                  <a:pt x="186" y="751"/>
                </a:lnTo>
                <a:lnTo>
                  <a:pt x="190" y="749"/>
                </a:lnTo>
                <a:lnTo>
                  <a:pt x="193" y="747"/>
                </a:lnTo>
                <a:lnTo>
                  <a:pt x="197" y="747"/>
                </a:lnTo>
                <a:lnTo>
                  <a:pt x="200" y="747"/>
                </a:lnTo>
                <a:lnTo>
                  <a:pt x="205" y="743"/>
                </a:lnTo>
                <a:lnTo>
                  <a:pt x="209" y="741"/>
                </a:lnTo>
                <a:lnTo>
                  <a:pt x="221" y="736"/>
                </a:lnTo>
                <a:lnTo>
                  <a:pt x="233" y="732"/>
                </a:lnTo>
                <a:lnTo>
                  <a:pt x="238" y="727"/>
                </a:lnTo>
                <a:lnTo>
                  <a:pt x="242" y="723"/>
                </a:lnTo>
                <a:lnTo>
                  <a:pt x="244" y="722"/>
                </a:lnTo>
                <a:lnTo>
                  <a:pt x="246" y="720"/>
                </a:lnTo>
                <a:lnTo>
                  <a:pt x="248" y="720"/>
                </a:lnTo>
                <a:lnTo>
                  <a:pt x="251" y="722"/>
                </a:lnTo>
                <a:lnTo>
                  <a:pt x="256" y="722"/>
                </a:lnTo>
                <a:lnTo>
                  <a:pt x="260" y="720"/>
                </a:lnTo>
                <a:lnTo>
                  <a:pt x="264" y="720"/>
                </a:lnTo>
                <a:lnTo>
                  <a:pt x="265" y="722"/>
                </a:lnTo>
                <a:lnTo>
                  <a:pt x="265" y="724"/>
                </a:lnTo>
                <a:lnTo>
                  <a:pt x="264" y="726"/>
                </a:lnTo>
                <a:lnTo>
                  <a:pt x="258" y="732"/>
                </a:lnTo>
                <a:lnTo>
                  <a:pt x="254" y="738"/>
                </a:lnTo>
                <a:lnTo>
                  <a:pt x="252" y="735"/>
                </a:lnTo>
                <a:lnTo>
                  <a:pt x="249" y="734"/>
                </a:lnTo>
                <a:lnTo>
                  <a:pt x="246" y="735"/>
                </a:lnTo>
                <a:lnTo>
                  <a:pt x="243" y="736"/>
                </a:lnTo>
                <a:lnTo>
                  <a:pt x="247" y="741"/>
                </a:lnTo>
                <a:lnTo>
                  <a:pt x="252" y="744"/>
                </a:lnTo>
                <a:lnTo>
                  <a:pt x="251" y="748"/>
                </a:lnTo>
                <a:lnTo>
                  <a:pt x="252" y="750"/>
                </a:lnTo>
                <a:lnTo>
                  <a:pt x="256" y="749"/>
                </a:lnTo>
                <a:lnTo>
                  <a:pt x="259" y="748"/>
                </a:lnTo>
                <a:lnTo>
                  <a:pt x="267" y="745"/>
                </a:lnTo>
                <a:lnTo>
                  <a:pt x="275" y="741"/>
                </a:lnTo>
                <a:lnTo>
                  <a:pt x="277" y="739"/>
                </a:lnTo>
                <a:lnTo>
                  <a:pt x="279" y="739"/>
                </a:lnTo>
                <a:lnTo>
                  <a:pt x="280" y="738"/>
                </a:lnTo>
                <a:lnTo>
                  <a:pt x="283" y="738"/>
                </a:lnTo>
                <a:lnTo>
                  <a:pt x="288" y="738"/>
                </a:lnTo>
                <a:lnTo>
                  <a:pt x="292" y="736"/>
                </a:lnTo>
                <a:lnTo>
                  <a:pt x="296" y="735"/>
                </a:lnTo>
                <a:lnTo>
                  <a:pt x="298" y="734"/>
                </a:lnTo>
                <a:lnTo>
                  <a:pt x="300" y="733"/>
                </a:lnTo>
                <a:lnTo>
                  <a:pt x="301" y="731"/>
                </a:lnTo>
                <a:lnTo>
                  <a:pt x="303" y="727"/>
                </a:lnTo>
                <a:lnTo>
                  <a:pt x="301" y="725"/>
                </a:lnTo>
                <a:lnTo>
                  <a:pt x="300" y="723"/>
                </a:lnTo>
                <a:lnTo>
                  <a:pt x="298" y="720"/>
                </a:lnTo>
                <a:lnTo>
                  <a:pt x="295" y="720"/>
                </a:lnTo>
                <a:lnTo>
                  <a:pt x="292" y="719"/>
                </a:lnTo>
                <a:lnTo>
                  <a:pt x="290" y="719"/>
                </a:lnTo>
                <a:lnTo>
                  <a:pt x="288" y="717"/>
                </a:lnTo>
                <a:lnTo>
                  <a:pt x="303" y="714"/>
                </a:lnTo>
                <a:lnTo>
                  <a:pt x="317" y="711"/>
                </a:lnTo>
                <a:lnTo>
                  <a:pt x="313" y="713"/>
                </a:lnTo>
                <a:lnTo>
                  <a:pt x="309" y="714"/>
                </a:lnTo>
                <a:lnTo>
                  <a:pt x="307" y="715"/>
                </a:lnTo>
                <a:lnTo>
                  <a:pt x="305" y="716"/>
                </a:lnTo>
                <a:lnTo>
                  <a:pt x="304" y="717"/>
                </a:lnTo>
                <a:lnTo>
                  <a:pt x="304" y="718"/>
                </a:lnTo>
                <a:lnTo>
                  <a:pt x="304" y="720"/>
                </a:lnTo>
                <a:lnTo>
                  <a:pt x="304" y="723"/>
                </a:lnTo>
                <a:lnTo>
                  <a:pt x="306" y="725"/>
                </a:lnTo>
                <a:lnTo>
                  <a:pt x="307" y="727"/>
                </a:lnTo>
                <a:lnTo>
                  <a:pt x="309" y="728"/>
                </a:lnTo>
                <a:lnTo>
                  <a:pt x="312" y="730"/>
                </a:lnTo>
                <a:lnTo>
                  <a:pt x="314" y="730"/>
                </a:lnTo>
                <a:lnTo>
                  <a:pt x="315" y="730"/>
                </a:lnTo>
                <a:lnTo>
                  <a:pt x="318" y="727"/>
                </a:lnTo>
                <a:lnTo>
                  <a:pt x="323" y="726"/>
                </a:lnTo>
                <a:lnTo>
                  <a:pt x="324" y="728"/>
                </a:lnTo>
                <a:lnTo>
                  <a:pt x="324" y="730"/>
                </a:lnTo>
                <a:lnTo>
                  <a:pt x="324" y="732"/>
                </a:lnTo>
                <a:lnTo>
                  <a:pt x="323" y="734"/>
                </a:lnTo>
                <a:lnTo>
                  <a:pt x="320" y="738"/>
                </a:lnTo>
                <a:lnTo>
                  <a:pt x="317" y="739"/>
                </a:lnTo>
                <a:lnTo>
                  <a:pt x="314" y="740"/>
                </a:lnTo>
                <a:lnTo>
                  <a:pt x="308" y="740"/>
                </a:lnTo>
                <a:lnTo>
                  <a:pt x="312" y="742"/>
                </a:lnTo>
                <a:lnTo>
                  <a:pt x="315" y="742"/>
                </a:lnTo>
                <a:lnTo>
                  <a:pt x="318" y="742"/>
                </a:lnTo>
                <a:lnTo>
                  <a:pt x="321" y="740"/>
                </a:lnTo>
                <a:lnTo>
                  <a:pt x="325" y="735"/>
                </a:lnTo>
                <a:lnTo>
                  <a:pt x="329" y="732"/>
                </a:lnTo>
                <a:lnTo>
                  <a:pt x="330" y="732"/>
                </a:lnTo>
                <a:lnTo>
                  <a:pt x="330" y="734"/>
                </a:lnTo>
                <a:lnTo>
                  <a:pt x="330" y="735"/>
                </a:lnTo>
                <a:lnTo>
                  <a:pt x="331" y="738"/>
                </a:lnTo>
                <a:lnTo>
                  <a:pt x="332" y="739"/>
                </a:lnTo>
                <a:lnTo>
                  <a:pt x="333" y="739"/>
                </a:lnTo>
                <a:lnTo>
                  <a:pt x="336" y="738"/>
                </a:lnTo>
                <a:lnTo>
                  <a:pt x="337" y="736"/>
                </a:lnTo>
                <a:lnTo>
                  <a:pt x="339" y="734"/>
                </a:lnTo>
                <a:lnTo>
                  <a:pt x="340" y="731"/>
                </a:lnTo>
                <a:lnTo>
                  <a:pt x="338" y="731"/>
                </a:lnTo>
                <a:lnTo>
                  <a:pt x="333" y="728"/>
                </a:lnTo>
                <a:lnTo>
                  <a:pt x="332" y="727"/>
                </a:lnTo>
                <a:lnTo>
                  <a:pt x="331" y="726"/>
                </a:lnTo>
                <a:lnTo>
                  <a:pt x="331" y="725"/>
                </a:lnTo>
                <a:lnTo>
                  <a:pt x="331" y="724"/>
                </a:lnTo>
                <a:lnTo>
                  <a:pt x="337" y="723"/>
                </a:lnTo>
                <a:lnTo>
                  <a:pt x="344" y="722"/>
                </a:lnTo>
                <a:lnTo>
                  <a:pt x="350" y="720"/>
                </a:lnTo>
                <a:lnTo>
                  <a:pt x="357" y="718"/>
                </a:lnTo>
                <a:lnTo>
                  <a:pt x="369" y="714"/>
                </a:lnTo>
                <a:lnTo>
                  <a:pt x="381" y="709"/>
                </a:lnTo>
                <a:lnTo>
                  <a:pt x="395" y="706"/>
                </a:lnTo>
                <a:lnTo>
                  <a:pt x="408" y="705"/>
                </a:lnTo>
                <a:lnTo>
                  <a:pt x="414" y="703"/>
                </a:lnTo>
                <a:lnTo>
                  <a:pt x="421" y="702"/>
                </a:lnTo>
                <a:lnTo>
                  <a:pt x="422" y="703"/>
                </a:lnTo>
                <a:lnTo>
                  <a:pt x="423" y="705"/>
                </a:lnTo>
                <a:lnTo>
                  <a:pt x="423" y="706"/>
                </a:lnTo>
                <a:lnTo>
                  <a:pt x="422" y="707"/>
                </a:lnTo>
                <a:lnTo>
                  <a:pt x="416" y="708"/>
                </a:lnTo>
                <a:lnTo>
                  <a:pt x="411" y="708"/>
                </a:lnTo>
                <a:lnTo>
                  <a:pt x="404" y="709"/>
                </a:lnTo>
                <a:lnTo>
                  <a:pt x="397" y="710"/>
                </a:lnTo>
                <a:lnTo>
                  <a:pt x="395" y="710"/>
                </a:lnTo>
                <a:lnTo>
                  <a:pt x="392" y="710"/>
                </a:lnTo>
                <a:lnTo>
                  <a:pt x="390" y="711"/>
                </a:lnTo>
                <a:lnTo>
                  <a:pt x="389" y="714"/>
                </a:lnTo>
                <a:lnTo>
                  <a:pt x="390" y="716"/>
                </a:lnTo>
                <a:lnTo>
                  <a:pt x="392" y="717"/>
                </a:lnTo>
                <a:lnTo>
                  <a:pt x="394" y="719"/>
                </a:lnTo>
                <a:lnTo>
                  <a:pt x="394" y="720"/>
                </a:lnTo>
                <a:lnTo>
                  <a:pt x="391" y="720"/>
                </a:lnTo>
                <a:lnTo>
                  <a:pt x="389" y="720"/>
                </a:lnTo>
                <a:lnTo>
                  <a:pt x="383" y="719"/>
                </a:lnTo>
                <a:lnTo>
                  <a:pt x="378" y="719"/>
                </a:lnTo>
                <a:lnTo>
                  <a:pt x="381" y="720"/>
                </a:lnTo>
                <a:lnTo>
                  <a:pt x="382" y="722"/>
                </a:lnTo>
                <a:lnTo>
                  <a:pt x="380" y="723"/>
                </a:lnTo>
                <a:lnTo>
                  <a:pt x="378" y="723"/>
                </a:lnTo>
                <a:lnTo>
                  <a:pt x="377" y="725"/>
                </a:lnTo>
                <a:lnTo>
                  <a:pt x="375" y="726"/>
                </a:lnTo>
                <a:lnTo>
                  <a:pt x="377" y="727"/>
                </a:lnTo>
                <a:lnTo>
                  <a:pt x="379" y="727"/>
                </a:lnTo>
                <a:lnTo>
                  <a:pt x="384" y="725"/>
                </a:lnTo>
                <a:lnTo>
                  <a:pt x="389" y="725"/>
                </a:lnTo>
                <a:lnTo>
                  <a:pt x="394" y="730"/>
                </a:lnTo>
                <a:lnTo>
                  <a:pt x="397" y="732"/>
                </a:lnTo>
                <a:lnTo>
                  <a:pt x="397" y="733"/>
                </a:lnTo>
                <a:lnTo>
                  <a:pt x="399" y="734"/>
                </a:lnTo>
                <a:lnTo>
                  <a:pt x="402" y="734"/>
                </a:lnTo>
                <a:lnTo>
                  <a:pt x="404" y="734"/>
                </a:lnTo>
                <a:lnTo>
                  <a:pt x="408" y="732"/>
                </a:lnTo>
                <a:lnTo>
                  <a:pt x="413" y="731"/>
                </a:lnTo>
                <a:lnTo>
                  <a:pt x="410" y="730"/>
                </a:lnTo>
                <a:lnTo>
                  <a:pt x="407" y="727"/>
                </a:lnTo>
                <a:lnTo>
                  <a:pt x="406" y="725"/>
                </a:lnTo>
                <a:lnTo>
                  <a:pt x="406" y="720"/>
                </a:lnTo>
                <a:lnTo>
                  <a:pt x="410" y="723"/>
                </a:lnTo>
                <a:lnTo>
                  <a:pt x="414" y="723"/>
                </a:lnTo>
                <a:lnTo>
                  <a:pt x="416" y="722"/>
                </a:lnTo>
                <a:lnTo>
                  <a:pt x="419" y="717"/>
                </a:lnTo>
                <a:lnTo>
                  <a:pt x="423" y="719"/>
                </a:lnTo>
                <a:lnTo>
                  <a:pt x="428" y="719"/>
                </a:lnTo>
                <a:lnTo>
                  <a:pt x="432" y="718"/>
                </a:lnTo>
                <a:lnTo>
                  <a:pt x="436" y="716"/>
                </a:lnTo>
                <a:lnTo>
                  <a:pt x="437" y="717"/>
                </a:lnTo>
                <a:lnTo>
                  <a:pt x="439" y="717"/>
                </a:lnTo>
                <a:lnTo>
                  <a:pt x="440" y="717"/>
                </a:lnTo>
                <a:lnTo>
                  <a:pt x="440" y="717"/>
                </a:lnTo>
                <a:lnTo>
                  <a:pt x="441" y="718"/>
                </a:lnTo>
                <a:lnTo>
                  <a:pt x="441" y="720"/>
                </a:lnTo>
                <a:lnTo>
                  <a:pt x="445" y="719"/>
                </a:lnTo>
                <a:lnTo>
                  <a:pt x="448" y="720"/>
                </a:lnTo>
                <a:lnTo>
                  <a:pt x="445" y="720"/>
                </a:lnTo>
                <a:lnTo>
                  <a:pt x="443" y="720"/>
                </a:lnTo>
                <a:lnTo>
                  <a:pt x="440" y="722"/>
                </a:lnTo>
                <a:lnTo>
                  <a:pt x="438" y="724"/>
                </a:lnTo>
                <a:lnTo>
                  <a:pt x="435" y="727"/>
                </a:lnTo>
                <a:lnTo>
                  <a:pt x="431" y="728"/>
                </a:lnTo>
                <a:lnTo>
                  <a:pt x="429" y="725"/>
                </a:lnTo>
                <a:lnTo>
                  <a:pt x="427" y="724"/>
                </a:lnTo>
                <a:lnTo>
                  <a:pt x="424" y="725"/>
                </a:lnTo>
                <a:lnTo>
                  <a:pt x="422" y="726"/>
                </a:lnTo>
                <a:lnTo>
                  <a:pt x="421" y="726"/>
                </a:lnTo>
                <a:lnTo>
                  <a:pt x="419" y="725"/>
                </a:lnTo>
                <a:lnTo>
                  <a:pt x="421" y="728"/>
                </a:lnTo>
                <a:lnTo>
                  <a:pt x="425" y="731"/>
                </a:lnTo>
                <a:lnTo>
                  <a:pt x="417" y="734"/>
                </a:lnTo>
                <a:lnTo>
                  <a:pt x="410" y="736"/>
                </a:lnTo>
                <a:lnTo>
                  <a:pt x="403" y="739"/>
                </a:lnTo>
                <a:lnTo>
                  <a:pt x="395" y="738"/>
                </a:lnTo>
                <a:lnTo>
                  <a:pt x="394" y="742"/>
                </a:lnTo>
                <a:lnTo>
                  <a:pt x="392" y="743"/>
                </a:lnTo>
                <a:lnTo>
                  <a:pt x="390" y="743"/>
                </a:lnTo>
                <a:lnTo>
                  <a:pt x="388" y="743"/>
                </a:lnTo>
                <a:lnTo>
                  <a:pt x="387" y="745"/>
                </a:lnTo>
                <a:lnTo>
                  <a:pt x="387" y="748"/>
                </a:lnTo>
                <a:lnTo>
                  <a:pt x="388" y="751"/>
                </a:lnTo>
                <a:lnTo>
                  <a:pt x="388" y="752"/>
                </a:lnTo>
                <a:lnTo>
                  <a:pt x="387" y="752"/>
                </a:lnTo>
                <a:lnTo>
                  <a:pt x="384" y="753"/>
                </a:lnTo>
                <a:lnTo>
                  <a:pt x="378" y="757"/>
                </a:lnTo>
                <a:lnTo>
                  <a:pt x="370" y="759"/>
                </a:lnTo>
                <a:lnTo>
                  <a:pt x="362" y="760"/>
                </a:lnTo>
                <a:lnTo>
                  <a:pt x="354" y="760"/>
                </a:lnTo>
                <a:lnTo>
                  <a:pt x="361" y="757"/>
                </a:lnTo>
                <a:lnTo>
                  <a:pt x="366" y="755"/>
                </a:lnTo>
                <a:lnTo>
                  <a:pt x="364" y="751"/>
                </a:lnTo>
                <a:lnTo>
                  <a:pt x="362" y="750"/>
                </a:lnTo>
                <a:lnTo>
                  <a:pt x="358" y="749"/>
                </a:lnTo>
                <a:lnTo>
                  <a:pt x="355" y="749"/>
                </a:lnTo>
                <a:lnTo>
                  <a:pt x="348" y="751"/>
                </a:lnTo>
                <a:lnTo>
                  <a:pt x="344" y="756"/>
                </a:lnTo>
                <a:lnTo>
                  <a:pt x="339" y="761"/>
                </a:lnTo>
                <a:lnTo>
                  <a:pt x="334" y="767"/>
                </a:lnTo>
                <a:lnTo>
                  <a:pt x="332" y="768"/>
                </a:lnTo>
                <a:lnTo>
                  <a:pt x="329" y="771"/>
                </a:lnTo>
                <a:lnTo>
                  <a:pt x="325" y="771"/>
                </a:lnTo>
                <a:lnTo>
                  <a:pt x="322" y="769"/>
                </a:lnTo>
                <a:lnTo>
                  <a:pt x="322" y="771"/>
                </a:lnTo>
                <a:lnTo>
                  <a:pt x="320" y="773"/>
                </a:lnTo>
                <a:lnTo>
                  <a:pt x="316" y="774"/>
                </a:lnTo>
                <a:lnTo>
                  <a:pt x="312" y="776"/>
                </a:lnTo>
                <a:lnTo>
                  <a:pt x="303" y="778"/>
                </a:lnTo>
                <a:lnTo>
                  <a:pt x="296" y="780"/>
                </a:lnTo>
                <a:lnTo>
                  <a:pt x="288" y="780"/>
                </a:lnTo>
                <a:lnTo>
                  <a:pt x="280" y="780"/>
                </a:lnTo>
                <a:lnTo>
                  <a:pt x="271" y="783"/>
                </a:lnTo>
                <a:lnTo>
                  <a:pt x="262" y="786"/>
                </a:lnTo>
                <a:lnTo>
                  <a:pt x="252" y="788"/>
                </a:lnTo>
                <a:lnTo>
                  <a:pt x="244" y="790"/>
                </a:lnTo>
                <a:lnTo>
                  <a:pt x="235" y="792"/>
                </a:lnTo>
                <a:lnTo>
                  <a:pt x="226" y="794"/>
                </a:lnTo>
                <a:lnTo>
                  <a:pt x="218" y="797"/>
                </a:lnTo>
                <a:lnTo>
                  <a:pt x="209" y="800"/>
                </a:lnTo>
                <a:lnTo>
                  <a:pt x="200" y="803"/>
                </a:lnTo>
                <a:lnTo>
                  <a:pt x="192" y="806"/>
                </a:lnTo>
                <a:lnTo>
                  <a:pt x="189" y="808"/>
                </a:lnTo>
                <a:lnTo>
                  <a:pt x="188" y="810"/>
                </a:lnTo>
                <a:lnTo>
                  <a:pt x="189" y="813"/>
                </a:lnTo>
                <a:lnTo>
                  <a:pt x="190" y="815"/>
                </a:lnTo>
                <a:lnTo>
                  <a:pt x="191" y="817"/>
                </a:lnTo>
                <a:lnTo>
                  <a:pt x="191" y="819"/>
                </a:lnTo>
                <a:lnTo>
                  <a:pt x="191" y="822"/>
                </a:lnTo>
                <a:lnTo>
                  <a:pt x="189" y="824"/>
                </a:lnTo>
                <a:lnTo>
                  <a:pt x="186" y="825"/>
                </a:lnTo>
                <a:lnTo>
                  <a:pt x="183" y="825"/>
                </a:lnTo>
                <a:lnTo>
                  <a:pt x="181" y="824"/>
                </a:lnTo>
                <a:lnTo>
                  <a:pt x="180" y="823"/>
                </a:lnTo>
                <a:lnTo>
                  <a:pt x="178" y="821"/>
                </a:lnTo>
                <a:lnTo>
                  <a:pt x="177" y="819"/>
                </a:lnTo>
                <a:lnTo>
                  <a:pt x="174" y="819"/>
                </a:lnTo>
                <a:lnTo>
                  <a:pt x="172" y="822"/>
                </a:lnTo>
                <a:lnTo>
                  <a:pt x="173" y="826"/>
                </a:lnTo>
                <a:lnTo>
                  <a:pt x="173" y="831"/>
                </a:lnTo>
                <a:lnTo>
                  <a:pt x="169" y="833"/>
                </a:lnTo>
                <a:lnTo>
                  <a:pt x="166" y="836"/>
                </a:lnTo>
                <a:lnTo>
                  <a:pt x="167" y="840"/>
                </a:lnTo>
                <a:lnTo>
                  <a:pt x="169" y="842"/>
                </a:lnTo>
                <a:lnTo>
                  <a:pt x="177" y="840"/>
                </a:lnTo>
                <a:lnTo>
                  <a:pt x="184" y="839"/>
                </a:lnTo>
                <a:lnTo>
                  <a:pt x="186" y="840"/>
                </a:lnTo>
                <a:lnTo>
                  <a:pt x="188" y="841"/>
                </a:lnTo>
                <a:lnTo>
                  <a:pt x="188" y="842"/>
                </a:lnTo>
                <a:lnTo>
                  <a:pt x="186" y="843"/>
                </a:lnTo>
                <a:lnTo>
                  <a:pt x="185" y="847"/>
                </a:lnTo>
                <a:lnTo>
                  <a:pt x="184" y="849"/>
                </a:lnTo>
                <a:lnTo>
                  <a:pt x="186" y="850"/>
                </a:lnTo>
                <a:lnTo>
                  <a:pt x="190" y="850"/>
                </a:lnTo>
                <a:lnTo>
                  <a:pt x="193" y="849"/>
                </a:lnTo>
                <a:lnTo>
                  <a:pt x="197" y="848"/>
                </a:lnTo>
                <a:lnTo>
                  <a:pt x="208" y="846"/>
                </a:lnTo>
                <a:lnTo>
                  <a:pt x="219" y="843"/>
                </a:lnTo>
                <a:lnTo>
                  <a:pt x="223" y="842"/>
                </a:lnTo>
                <a:lnTo>
                  <a:pt x="227" y="841"/>
                </a:lnTo>
                <a:lnTo>
                  <a:pt x="230" y="838"/>
                </a:lnTo>
                <a:lnTo>
                  <a:pt x="233" y="834"/>
                </a:lnTo>
                <a:lnTo>
                  <a:pt x="237" y="834"/>
                </a:lnTo>
                <a:lnTo>
                  <a:pt x="239" y="832"/>
                </a:lnTo>
                <a:lnTo>
                  <a:pt x="244" y="830"/>
                </a:lnTo>
                <a:lnTo>
                  <a:pt x="249" y="831"/>
                </a:lnTo>
                <a:lnTo>
                  <a:pt x="255" y="830"/>
                </a:lnTo>
                <a:lnTo>
                  <a:pt x="258" y="828"/>
                </a:lnTo>
                <a:lnTo>
                  <a:pt x="259" y="826"/>
                </a:lnTo>
                <a:lnTo>
                  <a:pt x="260" y="825"/>
                </a:lnTo>
                <a:lnTo>
                  <a:pt x="260" y="823"/>
                </a:lnTo>
                <a:lnTo>
                  <a:pt x="260" y="819"/>
                </a:lnTo>
                <a:lnTo>
                  <a:pt x="265" y="822"/>
                </a:lnTo>
                <a:lnTo>
                  <a:pt x="271" y="823"/>
                </a:lnTo>
                <a:lnTo>
                  <a:pt x="275" y="823"/>
                </a:lnTo>
                <a:lnTo>
                  <a:pt x="281" y="822"/>
                </a:lnTo>
                <a:lnTo>
                  <a:pt x="288" y="817"/>
                </a:lnTo>
                <a:lnTo>
                  <a:pt x="296" y="815"/>
                </a:lnTo>
                <a:lnTo>
                  <a:pt x="299" y="816"/>
                </a:lnTo>
                <a:lnTo>
                  <a:pt x="304" y="816"/>
                </a:lnTo>
                <a:lnTo>
                  <a:pt x="306" y="814"/>
                </a:lnTo>
                <a:lnTo>
                  <a:pt x="309" y="811"/>
                </a:lnTo>
                <a:lnTo>
                  <a:pt x="312" y="809"/>
                </a:lnTo>
                <a:lnTo>
                  <a:pt x="314" y="809"/>
                </a:lnTo>
                <a:lnTo>
                  <a:pt x="315" y="809"/>
                </a:lnTo>
                <a:lnTo>
                  <a:pt x="317" y="810"/>
                </a:lnTo>
                <a:lnTo>
                  <a:pt x="318" y="810"/>
                </a:lnTo>
                <a:lnTo>
                  <a:pt x="321" y="809"/>
                </a:lnTo>
                <a:lnTo>
                  <a:pt x="329" y="806"/>
                </a:lnTo>
                <a:lnTo>
                  <a:pt x="336" y="802"/>
                </a:lnTo>
                <a:lnTo>
                  <a:pt x="347" y="800"/>
                </a:lnTo>
                <a:lnTo>
                  <a:pt x="357" y="799"/>
                </a:lnTo>
                <a:lnTo>
                  <a:pt x="367" y="796"/>
                </a:lnTo>
                <a:lnTo>
                  <a:pt x="378" y="792"/>
                </a:lnTo>
                <a:lnTo>
                  <a:pt x="388" y="789"/>
                </a:lnTo>
                <a:lnTo>
                  <a:pt x="398" y="786"/>
                </a:lnTo>
                <a:lnTo>
                  <a:pt x="406" y="786"/>
                </a:lnTo>
                <a:lnTo>
                  <a:pt x="413" y="784"/>
                </a:lnTo>
                <a:lnTo>
                  <a:pt x="416" y="783"/>
                </a:lnTo>
                <a:lnTo>
                  <a:pt x="419" y="782"/>
                </a:lnTo>
                <a:lnTo>
                  <a:pt x="422" y="777"/>
                </a:lnTo>
                <a:lnTo>
                  <a:pt x="425" y="775"/>
                </a:lnTo>
                <a:lnTo>
                  <a:pt x="428" y="775"/>
                </a:lnTo>
                <a:lnTo>
                  <a:pt x="430" y="776"/>
                </a:lnTo>
                <a:lnTo>
                  <a:pt x="433" y="776"/>
                </a:lnTo>
                <a:lnTo>
                  <a:pt x="436" y="776"/>
                </a:lnTo>
                <a:lnTo>
                  <a:pt x="441" y="775"/>
                </a:lnTo>
                <a:lnTo>
                  <a:pt x="447" y="775"/>
                </a:lnTo>
                <a:lnTo>
                  <a:pt x="460" y="773"/>
                </a:lnTo>
                <a:lnTo>
                  <a:pt x="471" y="771"/>
                </a:lnTo>
                <a:lnTo>
                  <a:pt x="482" y="767"/>
                </a:lnTo>
                <a:lnTo>
                  <a:pt x="495" y="765"/>
                </a:lnTo>
                <a:lnTo>
                  <a:pt x="506" y="761"/>
                </a:lnTo>
                <a:lnTo>
                  <a:pt x="518" y="758"/>
                </a:lnTo>
                <a:lnTo>
                  <a:pt x="522" y="756"/>
                </a:lnTo>
                <a:lnTo>
                  <a:pt x="528" y="755"/>
                </a:lnTo>
                <a:lnTo>
                  <a:pt x="531" y="757"/>
                </a:lnTo>
                <a:lnTo>
                  <a:pt x="534" y="758"/>
                </a:lnTo>
                <a:lnTo>
                  <a:pt x="536" y="756"/>
                </a:lnTo>
                <a:lnTo>
                  <a:pt x="537" y="753"/>
                </a:lnTo>
                <a:lnTo>
                  <a:pt x="539" y="752"/>
                </a:lnTo>
                <a:lnTo>
                  <a:pt x="542" y="751"/>
                </a:lnTo>
                <a:lnTo>
                  <a:pt x="544" y="751"/>
                </a:lnTo>
                <a:lnTo>
                  <a:pt x="546" y="750"/>
                </a:lnTo>
                <a:lnTo>
                  <a:pt x="560" y="749"/>
                </a:lnTo>
                <a:lnTo>
                  <a:pt x="573" y="748"/>
                </a:lnTo>
                <a:lnTo>
                  <a:pt x="587" y="747"/>
                </a:lnTo>
                <a:lnTo>
                  <a:pt x="601" y="744"/>
                </a:lnTo>
                <a:lnTo>
                  <a:pt x="614" y="743"/>
                </a:lnTo>
                <a:lnTo>
                  <a:pt x="628" y="740"/>
                </a:lnTo>
                <a:lnTo>
                  <a:pt x="633" y="740"/>
                </a:lnTo>
                <a:lnTo>
                  <a:pt x="637" y="740"/>
                </a:lnTo>
                <a:lnTo>
                  <a:pt x="638" y="742"/>
                </a:lnTo>
                <a:lnTo>
                  <a:pt x="639" y="744"/>
                </a:lnTo>
                <a:lnTo>
                  <a:pt x="641" y="745"/>
                </a:lnTo>
                <a:lnTo>
                  <a:pt x="643" y="744"/>
                </a:lnTo>
                <a:lnTo>
                  <a:pt x="642" y="741"/>
                </a:lnTo>
                <a:lnTo>
                  <a:pt x="644" y="738"/>
                </a:lnTo>
                <a:lnTo>
                  <a:pt x="639" y="735"/>
                </a:lnTo>
                <a:lnTo>
                  <a:pt x="636" y="733"/>
                </a:lnTo>
                <a:lnTo>
                  <a:pt x="642" y="733"/>
                </a:lnTo>
                <a:lnTo>
                  <a:pt x="647" y="735"/>
                </a:lnTo>
                <a:lnTo>
                  <a:pt x="651" y="735"/>
                </a:lnTo>
                <a:lnTo>
                  <a:pt x="654" y="734"/>
                </a:lnTo>
                <a:lnTo>
                  <a:pt x="656" y="735"/>
                </a:lnTo>
                <a:lnTo>
                  <a:pt x="660" y="736"/>
                </a:lnTo>
                <a:lnTo>
                  <a:pt x="662" y="734"/>
                </a:lnTo>
                <a:lnTo>
                  <a:pt x="664" y="733"/>
                </a:lnTo>
                <a:lnTo>
                  <a:pt x="667" y="732"/>
                </a:lnTo>
                <a:lnTo>
                  <a:pt x="670" y="732"/>
                </a:lnTo>
                <a:lnTo>
                  <a:pt x="677" y="732"/>
                </a:lnTo>
                <a:lnTo>
                  <a:pt x="683" y="731"/>
                </a:lnTo>
                <a:lnTo>
                  <a:pt x="689" y="732"/>
                </a:lnTo>
                <a:lnTo>
                  <a:pt x="696" y="732"/>
                </a:lnTo>
                <a:lnTo>
                  <a:pt x="700" y="732"/>
                </a:lnTo>
                <a:lnTo>
                  <a:pt x="703" y="731"/>
                </a:lnTo>
                <a:lnTo>
                  <a:pt x="705" y="728"/>
                </a:lnTo>
                <a:lnTo>
                  <a:pt x="708" y="726"/>
                </a:lnTo>
                <a:lnTo>
                  <a:pt x="709" y="728"/>
                </a:lnTo>
                <a:lnTo>
                  <a:pt x="711" y="731"/>
                </a:lnTo>
                <a:lnTo>
                  <a:pt x="713" y="733"/>
                </a:lnTo>
                <a:lnTo>
                  <a:pt x="717" y="733"/>
                </a:lnTo>
                <a:lnTo>
                  <a:pt x="720" y="730"/>
                </a:lnTo>
                <a:lnTo>
                  <a:pt x="723" y="726"/>
                </a:lnTo>
                <a:lnTo>
                  <a:pt x="724" y="728"/>
                </a:lnTo>
                <a:lnTo>
                  <a:pt x="726" y="731"/>
                </a:lnTo>
                <a:lnTo>
                  <a:pt x="727" y="732"/>
                </a:lnTo>
                <a:lnTo>
                  <a:pt x="728" y="732"/>
                </a:lnTo>
                <a:lnTo>
                  <a:pt x="728" y="731"/>
                </a:lnTo>
                <a:lnTo>
                  <a:pt x="729" y="728"/>
                </a:lnTo>
                <a:lnTo>
                  <a:pt x="728" y="727"/>
                </a:lnTo>
                <a:lnTo>
                  <a:pt x="729" y="726"/>
                </a:lnTo>
                <a:lnTo>
                  <a:pt x="733" y="727"/>
                </a:lnTo>
                <a:lnTo>
                  <a:pt x="737" y="730"/>
                </a:lnTo>
                <a:lnTo>
                  <a:pt x="741" y="730"/>
                </a:lnTo>
                <a:lnTo>
                  <a:pt x="745" y="731"/>
                </a:lnTo>
                <a:lnTo>
                  <a:pt x="749" y="732"/>
                </a:lnTo>
                <a:lnTo>
                  <a:pt x="752" y="733"/>
                </a:lnTo>
                <a:lnTo>
                  <a:pt x="756" y="731"/>
                </a:lnTo>
                <a:lnTo>
                  <a:pt x="757" y="728"/>
                </a:lnTo>
                <a:lnTo>
                  <a:pt x="758" y="727"/>
                </a:lnTo>
                <a:lnTo>
                  <a:pt x="759" y="726"/>
                </a:lnTo>
                <a:lnTo>
                  <a:pt x="760" y="726"/>
                </a:lnTo>
                <a:lnTo>
                  <a:pt x="762" y="727"/>
                </a:lnTo>
                <a:lnTo>
                  <a:pt x="765" y="730"/>
                </a:lnTo>
                <a:lnTo>
                  <a:pt x="768" y="732"/>
                </a:lnTo>
                <a:lnTo>
                  <a:pt x="769" y="732"/>
                </a:lnTo>
                <a:lnTo>
                  <a:pt x="770" y="732"/>
                </a:lnTo>
                <a:lnTo>
                  <a:pt x="771" y="732"/>
                </a:lnTo>
                <a:lnTo>
                  <a:pt x="773" y="731"/>
                </a:lnTo>
                <a:lnTo>
                  <a:pt x="773" y="725"/>
                </a:lnTo>
                <a:lnTo>
                  <a:pt x="774" y="720"/>
                </a:lnTo>
                <a:lnTo>
                  <a:pt x="776" y="719"/>
                </a:lnTo>
                <a:lnTo>
                  <a:pt x="777" y="719"/>
                </a:lnTo>
                <a:lnTo>
                  <a:pt x="777" y="719"/>
                </a:lnTo>
                <a:lnTo>
                  <a:pt x="778" y="720"/>
                </a:lnTo>
                <a:lnTo>
                  <a:pt x="778" y="724"/>
                </a:lnTo>
                <a:lnTo>
                  <a:pt x="777" y="726"/>
                </a:lnTo>
                <a:lnTo>
                  <a:pt x="775" y="730"/>
                </a:lnTo>
                <a:lnTo>
                  <a:pt x="776" y="731"/>
                </a:lnTo>
                <a:lnTo>
                  <a:pt x="777" y="732"/>
                </a:lnTo>
                <a:lnTo>
                  <a:pt x="782" y="732"/>
                </a:lnTo>
                <a:lnTo>
                  <a:pt x="786" y="732"/>
                </a:lnTo>
                <a:lnTo>
                  <a:pt x="790" y="732"/>
                </a:lnTo>
                <a:lnTo>
                  <a:pt x="794" y="732"/>
                </a:lnTo>
                <a:lnTo>
                  <a:pt x="798" y="730"/>
                </a:lnTo>
                <a:lnTo>
                  <a:pt x="800" y="727"/>
                </a:lnTo>
                <a:lnTo>
                  <a:pt x="803" y="725"/>
                </a:lnTo>
                <a:lnTo>
                  <a:pt x="807" y="724"/>
                </a:lnTo>
                <a:lnTo>
                  <a:pt x="810" y="724"/>
                </a:lnTo>
                <a:lnTo>
                  <a:pt x="814" y="727"/>
                </a:lnTo>
                <a:lnTo>
                  <a:pt x="818" y="731"/>
                </a:lnTo>
                <a:lnTo>
                  <a:pt x="822" y="732"/>
                </a:lnTo>
                <a:lnTo>
                  <a:pt x="825" y="731"/>
                </a:lnTo>
                <a:lnTo>
                  <a:pt x="827" y="728"/>
                </a:lnTo>
                <a:lnTo>
                  <a:pt x="831" y="726"/>
                </a:lnTo>
                <a:lnTo>
                  <a:pt x="837" y="724"/>
                </a:lnTo>
                <a:lnTo>
                  <a:pt x="844" y="724"/>
                </a:lnTo>
                <a:lnTo>
                  <a:pt x="840" y="726"/>
                </a:lnTo>
                <a:lnTo>
                  <a:pt x="835" y="728"/>
                </a:lnTo>
                <a:lnTo>
                  <a:pt x="833" y="730"/>
                </a:lnTo>
                <a:lnTo>
                  <a:pt x="831" y="731"/>
                </a:lnTo>
                <a:lnTo>
                  <a:pt x="829" y="733"/>
                </a:lnTo>
                <a:lnTo>
                  <a:pt x="828" y="735"/>
                </a:lnTo>
                <a:lnTo>
                  <a:pt x="828" y="736"/>
                </a:lnTo>
                <a:lnTo>
                  <a:pt x="829" y="738"/>
                </a:lnTo>
                <a:lnTo>
                  <a:pt x="832" y="738"/>
                </a:lnTo>
                <a:lnTo>
                  <a:pt x="833" y="738"/>
                </a:lnTo>
                <a:lnTo>
                  <a:pt x="839" y="736"/>
                </a:lnTo>
                <a:lnTo>
                  <a:pt x="842" y="736"/>
                </a:lnTo>
                <a:lnTo>
                  <a:pt x="844" y="738"/>
                </a:lnTo>
                <a:lnTo>
                  <a:pt x="847" y="738"/>
                </a:lnTo>
                <a:lnTo>
                  <a:pt x="848" y="738"/>
                </a:lnTo>
                <a:lnTo>
                  <a:pt x="850" y="736"/>
                </a:lnTo>
                <a:lnTo>
                  <a:pt x="851" y="733"/>
                </a:lnTo>
                <a:lnTo>
                  <a:pt x="853" y="731"/>
                </a:lnTo>
                <a:lnTo>
                  <a:pt x="856" y="734"/>
                </a:lnTo>
                <a:lnTo>
                  <a:pt x="859" y="736"/>
                </a:lnTo>
                <a:lnTo>
                  <a:pt x="861" y="735"/>
                </a:lnTo>
                <a:lnTo>
                  <a:pt x="864" y="734"/>
                </a:lnTo>
                <a:lnTo>
                  <a:pt x="867" y="733"/>
                </a:lnTo>
                <a:lnTo>
                  <a:pt x="870" y="733"/>
                </a:lnTo>
                <a:lnTo>
                  <a:pt x="875" y="732"/>
                </a:lnTo>
                <a:lnTo>
                  <a:pt x="878" y="731"/>
                </a:lnTo>
                <a:lnTo>
                  <a:pt x="880" y="728"/>
                </a:lnTo>
                <a:lnTo>
                  <a:pt x="881" y="727"/>
                </a:lnTo>
                <a:lnTo>
                  <a:pt x="883" y="727"/>
                </a:lnTo>
                <a:lnTo>
                  <a:pt x="886" y="728"/>
                </a:lnTo>
                <a:lnTo>
                  <a:pt x="889" y="726"/>
                </a:lnTo>
                <a:lnTo>
                  <a:pt x="888" y="724"/>
                </a:lnTo>
                <a:lnTo>
                  <a:pt x="886" y="722"/>
                </a:lnTo>
                <a:lnTo>
                  <a:pt x="884" y="720"/>
                </a:lnTo>
                <a:lnTo>
                  <a:pt x="880" y="720"/>
                </a:lnTo>
                <a:lnTo>
                  <a:pt x="874" y="720"/>
                </a:lnTo>
                <a:lnTo>
                  <a:pt x="868" y="720"/>
                </a:lnTo>
                <a:lnTo>
                  <a:pt x="864" y="720"/>
                </a:lnTo>
                <a:lnTo>
                  <a:pt x="860" y="722"/>
                </a:lnTo>
                <a:lnTo>
                  <a:pt x="858" y="723"/>
                </a:lnTo>
                <a:lnTo>
                  <a:pt x="856" y="724"/>
                </a:lnTo>
                <a:lnTo>
                  <a:pt x="853" y="726"/>
                </a:lnTo>
                <a:lnTo>
                  <a:pt x="851" y="724"/>
                </a:lnTo>
                <a:lnTo>
                  <a:pt x="849" y="722"/>
                </a:lnTo>
                <a:lnTo>
                  <a:pt x="848" y="718"/>
                </a:lnTo>
                <a:lnTo>
                  <a:pt x="848" y="715"/>
                </a:lnTo>
                <a:lnTo>
                  <a:pt x="844" y="715"/>
                </a:lnTo>
                <a:lnTo>
                  <a:pt x="842" y="716"/>
                </a:lnTo>
                <a:lnTo>
                  <a:pt x="842" y="719"/>
                </a:lnTo>
                <a:lnTo>
                  <a:pt x="843" y="723"/>
                </a:lnTo>
                <a:lnTo>
                  <a:pt x="836" y="719"/>
                </a:lnTo>
                <a:lnTo>
                  <a:pt x="827" y="717"/>
                </a:lnTo>
                <a:lnTo>
                  <a:pt x="826" y="717"/>
                </a:lnTo>
                <a:lnTo>
                  <a:pt x="826" y="715"/>
                </a:lnTo>
                <a:lnTo>
                  <a:pt x="827" y="714"/>
                </a:lnTo>
                <a:lnTo>
                  <a:pt x="828" y="711"/>
                </a:lnTo>
                <a:lnTo>
                  <a:pt x="832" y="713"/>
                </a:lnTo>
                <a:lnTo>
                  <a:pt x="834" y="714"/>
                </a:lnTo>
                <a:lnTo>
                  <a:pt x="837" y="715"/>
                </a:lnTo>
                <a:lnTo>
                  <a:pt x="840" y="714"/>
                </a:lnTo>
                <a:lnTo>
                  <a:pt x="849" y="715"/>
                </a:lnTo>
                <a:lnTo>
                  <a:pt x="859" y="714"/>
                </a:lnTo>
                <a:lnTo>
                  <a:pt x="868" y="714"/>
                </a:lnTo>
                <a:lnTo>
                  <a:pt x="877" y="715"/>
                </a:lnTo>
                <a:lnTo>
                  <a:pt x="885" y="716"/>
                </a:lnTo>
                <a:lnTo>
                  <a:pt x="894" y="718"/>
                </a:lnTo>
                <a:lnTo>
                  <a:pt x="897" y="719"/>
                </a:lnTo>
                <a:lnTo>
                  <a:pt x="899" y="719"/>
                </a:lnTo>
                <a:lnTo>
                  <a:pt x="900" y="720"/>
                </a:lnTo>
                <a:lnTo>
                  <a:pt x="900" y="720"/>
                </a:lnTo>
                <a:lnTo>
                  <a:pt x="901" y="719"/>
                </a:lnTo>
                <a:lnTo>
                  <a:pt x="902" y="718"/>
                </a:lnTo>
                <a:lnTo>
                  <a:pt x="905" y="717"/>
                </a:lnTo>
                <a:lnTo>
                  <a:pt x="907" y="716"/>
                </a:lnTo>
                <a:lnTo>
                  <a:pt x="915" y="716"/>
                </a:lnTo>
                <a:lnTo>
                  <a:pt x="922" y="714"/>
                </a:lnTo>
                <a:lnTo>
                  <a:pt x="914" y="713"/>
                </a:lnTo>
                <a:lnTo>
                  <a:pt x="907" y="713"/>
                </a:lnTo>
                <a:lnTo>
                  <a:pt x="902" y="713"/>
                </a:lnTo>
                <a:lnTo>
                  <a:pt x="898" y="714"/>
                </a:lnTo>
                <a:lnTo>
                  <a:pt x="893" y="713"/>
                </a:lnTo>
                <a:lnTo>
                  <a:pt x="890" y="709"/>
                </a:lnTo>
                <a:lnTo>
                  <a:pt x="884" y="709"/>
                </a:lnTo>
                <a:lnTo>
                  <a:pt x="880" y="709"/>
                </a:lnTo>
                <a:lnTo>
                  <a:pt x="877" y="708"/>
                </a:lnTo>
                <a:lnTo>
                  <a:pt x="876" y="707"/>
                </a:lnTo>
                <a:lnTo>
                  <a:pt x="876" y="705"/>
                </a:lnTo>
                <a:lnTo>
                  <a:pt x="876" y="702"/>
                </a:lnTo>
                <a:lnTo>
                  <a:pt x="877" y="700"/>
                </a:lnTo>
                <a:lnTo>
                  <a:pt x="876" y="699"/>
                </a:lnTo>
                <a:lnTo>
                  <a:pt x="875" y="698"/>
                </a:lnTo>
                <a:lnTo>
                  <a:pt x="872" y="698"/>
                </a:lnTo>
                <a:lnTo>
                  <a:pt x="868" y="698"/>
                </a:lnTo>
                <a:lnTo>
                  <a:pt x="865" y="698"/>
                </a:lnTo>
                <a:lnTo>
                  <a:pt x="864" y="697"/>
                </a:lnTo>
                <a:lnTo>
                  <a:pt x="864" y="695"/>
                </a:lnTo>
                <a:lnTo>
                  <a:pt x="864" y="694"/>
                </a:lnTo>
                <a:lnTo>
                  <a:pt x="865" y="693"/>
                </a:lnTo>
                <a:lnTo>
                  <a:pt x="868" y="692"/>
                </a:lnTo>
                <a:lnTo>
                  <a:pt x="872" y="691"/>
                </a:lnTo>
                <a:lnTo>
                  <a:pt x="876" y="692"/>
                </a:lnTo>
                <a:lnTo>
                  <a:pt x="882" y="693"/>
                </a:lnTo>
                <a:lnTo>
                  <a:pt x="889" y="693"/>
                </a:lnTo>
                <a:lnTo>
                  <a:pt x="895" y="693"/>
                </a:lnTo>
                <a:lnTo>
                  <a:pt x="902" y="693"/>
                </a:lnTo>
                <a:lnTo>
                  <a:pt x="909" y="693"/>
                </a:lnTo>
                <a:lnTo>
                  <a:pt x="915" y="694"/>
                </a:lnTo>
                <a:lnTo>
                  <a:pt x="922" y="695"/>
                </a:lnTo>
                <a:lnTo>
                  <a:pt x="925" y="697"/>
                </a:lnTo>
                <a:lnTo>
                  <a:pt x="926" y="695"/>
                </a:lnTo>
                <a:lnTo>
                  <a:pt x="927" y="693"/>
                </a:lnTo>
                <a:lnTo>
                  <a:pt x="930" y="690"/>
                </a:lnTo>
                <a:lnTo>
                  <a:pt x="935" y="684"/>
                </a:lnTo>
                <a:lnTo>
                  <a:pt x="941" y="681"/>
                </a:lnTo>
                <a:lnTo>
                  <a:pt x="946" y="681"/>
                </a:lnTo>
                <a:lnTo>
                  <a:pt x="949" y="683"/>
                </a:lnTo>
                <a:lnTo>
                  <a:pt x="950" y="684"/>
                </a:lnTo>
                <a:lnTo>
                  <a:pt x="950" y="685"/>
                </a:lnTo>
                <a:lnTo>
                  <a:pt x="949" y="686"/>
                </a:lnTo>
                <a:lnTo>
                  <a:pt x="947" y="686"/>
                </a:lnTo>
                <a:lnTo>
                  <a:pt x="943" y="685"/>
                </a:lnTo>
                <a:lnTo>
                  <a:pt x="940" y="686"/>
                </a:lnTo>
                <a:lnTo>
                  <a:pt x="939" y="690"/>
                </a:lnTo>
                <a:lnTo>
                  <a:pt x="939" y="693"/>
                </a:lnTo>
                <a:lnTo>
                  <a:pt x="942" y="692"/>
                </a:lnTo>
                <a:lnTo>
                  <a:pt x="947" y="691"/>
                </a:lnTo>
                <a:lnTo>
                  <a:pt x="949" y="692"/>
                </a:lnTo>
                <a:lnTo>
                  <a:pt x="951" y="693"/>
                </a:lnTo>
                <a:lnTo>
                  <a:pt x="955" y="693"/>
                </a:lnTo>
                <a:lnTo>
                  <a:pt x="958" y="693"/>
                </a:lnTo>
                <a:lnTo>
                  <a:pt x="960" y="697"/>
                </a:lnTo>
                <a:lnTo>
                  <a:pt x="963" y="698"/>
                </a:lnTo>
                <a:lnTo>
                  <a:pt x="964" y="694"/>
                </a:lnTo>
                <a:lnTo>
                  <a:pt x="965" y="693"/>
                </a:lnTo>
                <a:lnTo>
                  <a:pt x="966" y="694"/>
                </a:lnTo>
                <a:lnTo>
                  <a:pt x="968" y="697"/>
                </a:lnTo>
                <a:lnTo>
                  <a:pt x="972" y="699"/>
                </a:lnTo>
                <a:lnTo>
                  <a:pt x="977" y="699"/>
                </a:lnTo>
                <a:lnTo>
                  <a:pt x="983" y="699"/>
                </a:lnTo>
                <a:lnTo>
                  <a:pt x="990" y="701"/>
                </a:lnTo>
                <a:lnTo>
                  <a:pt x="995" y="702"/>
                </a:lnTo>
                <a:lnTo>
                  <a:pt x="999" y="702"/>
                </a:lnTo>
                <a:lnTo>
                  <a:pt x="1004" y="703"/>
                </a:lnTo>
                <a:lnTo>
                  <a:pt x="1008" y="702"/>
                </a:lnTo>
                <a:lnTo>
                  <a:pt x="1008" y="699"/>
                </a:lnTo>
                <a:lnTo>
                  <a:pt x="1007" y="695"/>
                </a:lnTo>
                <a:lnTo>
                  <a:pt x="1006" y="693"/>
                </a:lnTo>
                <a:lnTo>
                  <a:pt x="1006" y="692"/>
                </a:lnTo>
                <a:lnTo>
                  <a:pt x="1008" y="691"/>
                </a:lnTo>
                <a:lnTo>
                  <a:pt x="1010" y="692"/>
                </a:lnTo>
                <a:lnTo>
                  <a:pt x="1012" y="693"/>
                </a:lnTo>
                <a:lnTo>
                  <a:pt x="1012" y="695"/>
                </a:lnTo>
                <a:lnTo>
                  <a:pt x="1014" y="697"/>
                </a:lnTo>
                <a:lnTo>
                  <a:pt x="1016" y="697"/>
                </a:lnTo>
                <a:lnTo>
                  <a:pt x="1020" y="698"/>
                </a:lnTo>
                <a:lnTo>
                  <a:pt x="1022" y="700"/>
                </a:lnTo>
                <a:lnTo>
                  <a:pt x="1023" y="702"/>
                </a:lnTo>
                <a:lnTo>
                  <a:pt x="1024" y="706"/>
                </a:lnTo>
                <a:lnTo>
                  <a:pt x="1026" y="706"/>
                </a:lnTo>
                <a:lnTo>
                  <a:pt x="1029" y="705"/>
                </a:lnTo>
                <a:lnTo>
                  <a:pt x="1032" y="706"/>
                </a:lnTo>
                <a:lnTo>
                  <a:pt x="1034" y="706"/>
                </a:lnTo>
                <a:lnTo>
                  <a:pt x="1040" y="707"/>
                </a:lnTo>
                <a:lnTo>
                  <a:pt x="1046" y="708"/>
                </a:lnTo>
                <a:lnTo>
                  <a:pt x="1050" y="710"/>
                </a:lnTo>
                <a:lnTo>
                  <a:pt x="1055" y="711"/>
                </a:lnTo>
                <a:lnTo>
                  <a:pt x="1059" y="711"/>
                </a:lnTo>
                <a:lnTo>
                  <a:pt x="1064" y="709"/>
                </a:lnTo>
                <a:lnTo>
                  <a:pt x="1065" y="708"/>
                </a:lnTo>
                <a:lnTo>
                  <a:pt x="1067" y="706"/>
                </a:lnTo>
                <a:lnTo>
                  <a:pt x="1068" y="705"/>
                </a:lnTo>
                <a:lnTo>
                  <a:pt x="1070" y="702"/>
                </a:lnTo>
                <a:lnTo>
                  <a:pt x="1072" y="702"/>
                </a:lnTo>
                <a:lnTo>
                  <a:pt x="1075" y="702"/>
                </a:lnTo>
                <a:lnTo>
                  <a:pt x="1074" y="706"/>
                </a:lnTo>
                <a:lnTo>
                  <a:pt x="1074" y="708"/>
                </a:lnTo>
                <a:lnTo>
                  <a:pt x="1074" y="711"/>
                </a:lnTo>
                <a:lnTo>
                  <a:pt x="1075" y="714"/>
                </a:lnTo>
                <a:lnTo>
                  <a:pt x="1078" y="714"/>
                </a:lnTo>
                <a:lnTo>
                  <a:pt x="1079" y="714"/>
                </a:lnTo>
                <a:lnTo>
                  <a:pt x="1082" y="714"/>
                </a:lnTo>
                <a:lnTo>
                  <a:pt x="1084" y="714"/>
                </a:lnTo>
                <a:lnTo>
                  <a:pt x="1091" y="715"/>
                </a:lnTo>
                <a:lnTo>
                  <a:pt x="1099" y="716"/>
                </a:lnTo>
                <a:lnTo>
                  <a:pt x="1104" y="717"/>
                </a:lnTo>
                <a:lnTo>
                  <a:pt x="1109" y="716"/>
                </a:lnTo>
                <a:lnTo>
                  <a:pt x="1112" y="715"/>
                </a:lnTo>
                <a:lnTo>
                  <a:pt x="1113" y="714"/>
                </a:lnTo>
                <a:lnTo>
                  <a:pt x="1115" y="713"/>
                </a:lnTo>
                <a:lnTo>
                  <a:pt x="1119" y="714"/>
                </a:lnTo>
                <a:lnTo>
                  <a:pt x="1121" y="716"/>
                </a:lnTo>
                <a:lnTo>
                  <a:pt x="1125" y="718"/>
                </a:lnTo>
                <a:lnTo>
                  <a:pt x="1130" y="716"/>
                </a:lnTo>
                <a:lnTo>
                  <a:pt x="1136" y="716"/>
                </a:lnTo>
                <a:lnTo>
                  <a:pt x="1141" y="718"/>
                </a:lnTo>
                <a:lnTo>
                  <a:pt x="1148" y="720"/>
                </a:lnTo>
                <a:lnTo>
                  <a:pt x="1155" y="719"/>
                </a:lnTo>
                <a:lnTo>
                  <a:pt x="1162" y="717"/>
                </a:lnTo>
                <a:lnTo>
                  <a:pt x="1165" y="715"/>
                </a:lnTo>
                <a:lnTo>
                  <a:pt x="1170" y="713"/>
                </a:lnTo>
                <a:lnTo>
                  <a:pt x="1177" y="713"/>
                </a:lnTo>
                <a:lnTo>
                  <a:pt x="1182" y="714"/>
                </a:lnTo>
                <a:lnTo>
                  <a:pt x="1189" y="716"/>
                </a:lnTo>
                <a:lnTo>
                  <a:pt x="1197" y="716"/>
                </a:lnTo>
                <a:lnTo>
                  <a:pt x="1210" y="720"/>
                </a:lnTo>
                <a:lnTo>
                  <a:pt x="1223" y="725"/>
                </a:lnTo>
                <a:lnTo>
                  <a:pt x="1228" y="726"/>
                </a:lnTo>
                <a:lnTo>
                  <a:pt x="1232" y="728"/>
                </a:lnTo>
                <a:lnTo>
                  <a:pt x="1235" y="731"/>
                </a:lnTo>
                <a:lnTo>
                  <a:pt x="1236" y="732"/>
                </a:lnTo>
                <a:lnTo>
                  <a:pt x="1238" y="732"/>
                </a:lnTo>
                <a:lnTo>
                  <a:pt x="1241" y="732"/>
                </a:lnTo>
                <a:lnTo>
                  <a:pt x="1239" y="730"/>
                </a:lnTo>
                <a:lnTo>
                  <a:pt x="1238" y="727"/>
                </a:lnTo>
                <a:lnTo>
                  <a:pt x="1237" y="725"/>
                </a:lnTo>
                <a:lnTo>
                  <a:pt x="1237" y="723"/>
                </a:lnTo>
                <a:lnTo>
                  <a:pt x="1236" y="716"/>
                </a:lnTo>
                <a:lnTo>
                  <a:pt x="1235" y="711"/>
                </a:lnTo>
                <a:lnTo>
                  <a:pt x="1234" y="708"/>
                </a:lnTo>
                <a:lnTo>
                  <a:pt x="1232" y="706"/>
                </a:lnTo>
                <a:lnTo>
                  <a:pt x="1232" y="703"/>
                </a:lnTo>
                <a:lnTo>
                  <a:pt x="1231" y="701"/>
                </a:lnTo>
                <a:lnTo>
                  <a:pt x="1230" y="698"/>
                </a:lnTo>
                <a:lnTo>
                  <a:pt x="1228" y="695"/>
                </a:lnTo>
                <a:lnTo>
                  <a:pt x="1223" y="693"/>
                </a:lnTo>
                <a:lnTo>
                  <a:pt x="1219" y="692"/>
                </a:lnTo>
                <a:lnTo>
                  <a:pt x="1215" y="691"/>
                </a:lnTo>
                <a:lnTo>
                  <a:pt x="1215" y="690"/>
                </a:lnTo>
                <a:lnTo>
                  <a:pt x="1216" y="689"/>
                </a:lnTo>
                <a:lnTo>
                  <a:pt x="1216" y="685"/>
                </a:lnTo>
                <a:lnTo>
                  <a:pt x="1215" y="684"/>
                </a:lnTo>
                <a:lnTo>
                  <a:pt x="1213" y="682"/>
                </a:lnTo>
                <a:lnTo>
                  <a:pt x="1211" y="681"/>
                </a:lnTo>
                <a:lnTo>
                  <a:pt x="1208" y="681"/>
                </a:lnTo>
                <a:lnTo>
                  <a:pt x="1203" y="678"/>
                </a:lnTo>
                <a:lnTo>
                  <a:pt x="1197" y="678"/>
                </a:lnTo>
                <a:lnTo>
                  <a:pt x="1187" y="673"/>
                </a:lnTo>
                <a:lnTo>
                  <a:pt x="1177" y="667"/>
                </a:lnTo>
                <a:lnTo>
                  <a:pt x="1174" y="666"/>
                </a:lnTo>
                <a:lnTo>
                  <a:pt x="1172" y="665"/>
                </a:lnTo>
                <a:lnTo>
                  <a:pt x="1172" y="664"/>
                </a:lnTo>
                <a:lnTo>
                  <a:pt x="1173" y="661"/>
                </a:lnTo>
                <a:lnTo>
                  <a:pt x="1173" y="660"/>
                </a:lnTo>
                <a:lnTo>
                  <a:pt x="1174" y="658"/>
                </a:lnTo>
                <a:lnTo>
                  <a:pt x="1173" y="657"/>
                </a:lnTo>
                <a:lnTo>
                  <a:pt x="1172" y="656"/>
                </a:lnTo>
                <a:lnTo>
                  <a:pt x="1170" y="656"/>
                </a:lnTo>
                <a:lnTo>
                  <a:pt x="1168" y="657"/>
                </a:lnTo>
                <a:lnTo>
                  <a:pt x="1162" y="657"/>
                </a:lnTo>
                <a:lnTo>
                  <a:pt x="1157" y="657"/>
                </a:lnTo>
                <a:lnTo>
                  <a:pt x="1149" y="657"/>
                </a:lnTo>
                <a:lnTo>
                  <a:pt x="1142" y="657"/>
                </a:lnTo>
                <a:lnTo>
                  <a:pt x="1140" y="656"/>
                </a:lnTo>
                <a:lnTo>
                  <a:pt x="1138" y="653"/>
                </a:lnTo>
                <a:lnTo>
                  <a:pt x="1136" y="653"/>
                </a:lnTo>
                <a:lnTo>
                  <a:pt x="1133" y="655"/>
                </a:lnTo>
                <a:lnTo>
                  <a:pt x="1133" y="651"/>
                </a:lnTo>
                <a:lnTo>
                  <a:pt x="1132" y="649"/>
                </a:lnTo>
                <a:lnTo>
                  <a:pt x="1130" y="648"/>
                </a:lnTo>
                <a:lnTo>
                  <a:pt x="1128" y="647"/>
                </a:lnTo>
                <a:lnTo>
                  <a:pt x="1122" y="645"/>
                </a:lnTo>
                <a:lnTo>
                  <a:pt x="1117" y="643"/>
                </a:lnTo>
                <a:lnTo>
                  <a:pt x="1116" y="642"/>
                </a:lnTo>
                <a:lnTo>
                  <a:pt x="1116" y="641"/>
                </a:lnTo>
                <a:lnTo>
                  <a:pt x="1117" y="640"/>
                </a:lnTo>
                <a:lnTo>
                  <a:pt x="1119" y="640"/>
                </a:lnTo>
                <a:lnTo>
                  <a:pt x="1122" y="640"/>
                </a:lnTo>
                <a:lnTo>
                  <a:pt x="1124" y="641"/>
                </a:lnTo>
                <a:lnTo>
                  <a:pt x="1130" y="640"/>
                </a:lnTo>
                <a:lnTo>
                  <a:pt x="1137" y="639"/>
                </a:lnTo>
                <a:lnTo>
                  <a:pt x="1133" y="637"/>
                </a:lnTo>
                <a:lnTo>
                  <a:pt x="1131" y="636"/>
                </a:lnTo>
                <a:lnTo>
                  <a:pt x="1129" y="634"/>
                </a:lnTo>
                <a:lnTo>
                  <a:pt x="1128" y="632"/>
                </a:lnTo>
                <a:lnTo>
                  <a:pt x="1128" y="628"/>
                </a:lnTo>
                <a:lnTo>
                  <a:pt x="1128" y="626"/>
                </a:lnTo>
                <a:lnTo>
                  <a:pt x="1123" y="625"/>
                </a:lnTo>
                <a:lnTo>
                  <a:pt x="1120" y="625"/>
                </a:lnTo>
                <a:lnTo>
                  <a:pt x="1111" y="624"/>
                </a:lnTo>
                <a:lnTo>
                  <a:pt x="1101" y="622"/>
                </a:lnTo>
                <a:lnTo>
                  <a:pt x="1099" y="620"/>
                </a:lnTo>
                <a:lnTo>
                  <a:pt x="1097" y="619"/>
                </a:lnTo>
                <a:lnTo>
                  <a:pt x="1097" y="618"/>
                </a:lnTo>
                <a:lnTo>
                  <a:pt x="1097" y="617"/>
                </a:lnTo>
                <a:lnTo>
                  <a:pt x="1096" y="617"/>
                </a:lnTo>
                <a:lnTo>
                  <a:pt x="1095" y="618"/>
                </a:lnTo>
                <a:lnTo>
                  <a:pt x="1092" y="618"/>
                </a:lnTo>
                <a:lnTo>
                  <a:pt x="1090" y="618"/>
                </a:lnTo>
                <a:lnTo>
                  <a:pt x="1094" y="618"/>
                </a:lnTo>
                <a:lnTo>
                  <a:pt x="1097" y="617"/>
                </a:lnTo>
                <a:lnTo>
                  <a:pt x="1096" y="614"/>
                </a:lnTo>
                <a:lnTo>
                  <a:pt x="1095" y="610"/>
                </a:lnTo>
                <a:lnTo>
                  <a:pt x="1105" y="610"/>
                </a:lnTo>
                <a:lnTo>
                  <a:pt x="1114" y="610"/>
                </a:lnTo>
                <a:lnTo>
                  <a:pt x="1124" y="610"/>
                </a:lnTo>
                <a:lnTo>
                  <a:pt x="1135" y="611"/>
                </a:lnTo>
                <a:lnTo>
                  <a:pt x="1141" y="615"/>
                </a:lnTo>
                <a:lnTo>
                  <a:pt x="1150" y="616"/>
                </a:lnTo>
                <a:lnTo>
                  <a:pt x="1153" y="616"/>
                </a:lnTo>
                <a:lnTo>
                  <a:pt x="1156" y="616"/>
                </a:lnTo>
                <a:lnTo>
                  <a:pt x="1157" y="618"/>
                </a:lnTo>
                <a:lnTo>
                  <a:pt x="1157" y="620"/>
                </a:lnTo>
                <a:lnTo>
                  <a:pt x="1161" y="620"/>
                </a:lnTo>
                <a:lnTo>
                  <a:pt x="1164" y="618"/>
                </a:lnTo>
                <a:lnTo>
                  <a:pt x="1170" y="622"/>
                </a:lnTo>
                <a:lnTo>
                  <a:pt x="1177" y="625"/>
                </a:lnTo>
                <a:lnTo>
                  <a:pt x="1186" y="628"/>
                </a:lnTo>
                <a:lnTo>
                  <a:pt x="1195" y="631"/>
                </a:lnTo>
                <a:lnTo>
                  <a:pt x="1204" y="633"/>
                </a:lnTo>
                <a:lnTo>
                  <a:pt x="1213" y="635"/>
                </a:lnTo>
                <a:lnTo>
                  <a:pt x="1222" y="637"/>
                </a:lnTo>
                <a:lnTo>
                  <a:pt x="1232" y="642"/>
                </a:lnTo>
                <a:lnTo>
                  <a:pt x="1238" y="645"/>
                </a:lnTo>
                <a:lnTo>
                  <a:pt x="1245" y="649"/>
                </a:lnTo>
                <a:lnTo>
                  <a:pt x="1249" y="648"/>
                </a:lnTo>
                <a:lnTo>
                  <a:pt x="1254" y="645"/>
                </a:lnTo>
                <a:lnTo>
                  <a:pt x="1259" y="648"/>
                </a:lnTo>
                <a:lnTo>
                  <a:pt x="1262" y="650"/>
                </a:lnTo>
                <a:lnTo>
                  <a:pt x="1265" y="651"/>
                </a:lnTo>
                <a:lnTo>
                  <a:pt x="1269" y="652"/>
                </a:lnTo>
                <a:lnTo>
                  <a:pt x="1276" y="655"/>
                </a:lnTo>
                <a:lnTo>
                  <a:pt x="1282" y="659"/>
                </a:lnTo>
                <a:lnTo>
                  <a:pt x="1288" y="664"/>
                </a:lnTo>
                <a:lnTo>
                  <a:pt x="1293" y="667"/>
                </a:lnTo>
                <a:lnTo>
                  <a:pt x="1298" y="667"/>
                </a:lnTo>
                <a:lnTo>
                  <a:pt x="1304" y="667"/>
                </a:lnTo>
                <a:lnTo>
                  <a:pt x="1307" y="673"/>
                </a:lnTo>
                <a:lnTo>
                  <a:pt x="1313" y="676"/>
                </a:lnTo>
                <a:lnTo>
                  <a:pt x="1313" y="672"/>
                </a:lnTo>
                <a:lnTo>
                  <a:pt x="1311" y="667"/>
                </a:lnTo>
                <a:lnTo>
                  <a:pt x="1307" y="662"/>
                </a:lnTo>
                <a:lnTo>
                  <a:pt x="1304" y="659"/>
                </a:lnTo>
                <a:lnTo>
                  <a:pt x="1304" y="659"/>
                </a:lnTo>
                <a:lnTo>
                  <a:pt x="1304" y="659"/>
                </a:lnTo>
                <a:close/>
                <a:moveTo>
                  <a:pt x="1046" y="418"/>
                </a:moveTo>
                <a:lnTo>
                  <a:pt x="1051" y="418"/>
                </a:lnTo>
                <a:lnTo>
                  <a:pt x="1057" y="420"/>
                </a:lnTo>
                <a:lnTo>
                  <a:pt x="1053" y="421"/>
                </a:lnTo>
                <a:lnTo>
                  <a:pt x="1047" y="420"/>
                </a:lnTo>
                <a:lnTo>
                  <a:pt x="1047" y="419"/>
                </a:lnTo>
                <a:lnTo>
                  <a:pt x="1046" y="418"/>
                </a:lnTo>
                <a:lnTo>
                  <a:pt x="1045" y="419"/>
                </a:lnTo>
                <a:lnTo>
                  <a:pt x="1042" y="418"/>
                </a:lnTo>
                <a:lnTo>
                  <a:pt x="1040" y="417"/>
                </a:lnTo>
                <a:lnTo>
                  <a:pt x="1038" y="416"/>
                </a:lnTo>
                <a:lnTo>
                  <a:pt x="1037" y="413"/>
                </a:lnTo>
                <a:lnTo>
                  <a:pt x="1037" y="413"/>
                </a:lnTo>
                <a:lnTo>
                  <a:pt x="1038" y="412"/>
                </a:lnTo>
                <a:lnTo>
                  <a:pt x="1039" y="411"/>
                </a:lnTo>
                <a:lnTo>
                  <a:pt x="1041" y="410"/>
                </a:lnTo>
                <a:lnTo>
                  <a:pt x="1043" y="410"/>
                </a:lnTo>
                <a:lnTo>
                  <a:pt x="1045" y="411"/>
                </a:lnTo>
                <a:lnTo>
                  <a:pt x="1046" y="413"/>
                </a:lnTo>
                <a:lnTo>
                  <a:pt x="1046" y="416"/>
                </a:lnTo>
                <a:lnTo>
                  <a:pt x="1046" y="418"/>
                </a:lnTo>
                <a:lnTo>
                  <a:pt x="1047" y="417"/>
                </a:lnTo>
                <a:lnTo>
                  <a:pt x="1046" y="418"/>
                </a:lnTo>
                <a:close/>
                <a:moveTo>
                  <a:pt x="1226" y="234"/>
                </a:moveTo>
                <a:lnTo>
                  <a:pt x="1231" y="229"/>
                </a:lnTo>
                <a:lnTo>
                  <a:pt x="1238" y="227"/>
                </a:lnTo>
                <a:lnTo>
                  <a:pt x="1244" y="226"/>
                </a:lnTo>
                <a:lnTo>
                  <a:pt x="1251" y="226"/>
                </a:lnTo>
                <a:lnTo>
                  <a:pt x="1245" y="229"/>
                </a:lnTo>
                <a:lnTo>
                  <a:pt x="1239" y="232"/>
                </a:lnTo>
                <a:lnTo>
                  <a:pt x="1236" y="233"/>
                </a:lnTo>
                <a:lnTo>
                  <a:pt x="1234" y="234"/>
                </a:lnTo>
                <a:lnTo>
                  <a:pt x="1230" y="234"/>
                </a:lnTo>
                <a:lnTo>
                  <a:pt x="1226" y="234"/>
                </a:lnTo>
                <a:close/>
                <a:moveTo>
                  <a:pt x="1168" y="291"/>
                </a:moveTo>
                <a:lnTo>
                  <a:pt x="1168" y="291"/>
                </a:lnTo>
                <a:lnTo>
                  <a:pt x="1168" y="290"/>
                </a:lnTo>
                <a:lnTo>
                  <a:pt x="1169" y="291"/>
                </a:lnTo>
                <a:lnTo>
                  <a:pt x="1168" y="291"/>
                </a:lnTo>
                <a:lnTo>
                  <a:pt x="1168" y="291"/>
                </a:lnTo>
                <a:lnTo>
                  <a:pt x="1168" y="291"/>
                </a:lnTo>
                <a:close/>
                <a:moveTo>
                  <a:pt x="1117" y="323"/>
                </a:moveTo>
                <a:lnTo>
                  <a:pt x="1120" y="323"/>
                </a:lnTo>
                <a:lnTo>
                  <a:pt x="1121" y="324"/>
                </a:lnTo>
                <a:lnTo>
                  <a:pt x="1122" y="326"/>
                </a:lnTo>
                <a:lnTo>
                  <a:pt x="1122" y="327"/>
                </a:lnTo>
                <a:lnTo>
                  <a:pt x="1125" y="325"/>
                </a:lnTo>
                <a:lnTo>
                  <a:pt x="1129" y="324"/>
                </a:lnTo>
                <a:lnTo>
                  <a:pt x="1125" y="326"/>
                </a:lnTo>
                <a:lnTo>
                  <a:pt x="1122" y="328"/>
                </a:lnTo>
                <a:lnTo>
                  <a:pt x="1117" y="332"/>
                </a:lnTo>
                <a:lnTo>
                  <a:pt x="1113" y="335"/>
                </a:lnTo>
                <a:lnTo>
                  <a:pt x="1109" y="336"/>
                </a:lnTo>
                <a:lnTo>
                  <a:pt x="1106" y="335"/>
                </a:lnTo>
                <a:lnTo>
                  <a:pt x="1104" y="333"/>
                </a:lnTo>
                <a:lnTo>
                  <a:pt x="1101" y="330"/>
                </a:lnTo>
                <a:lnTo>
                  <a:pt x="1105" y="327"/>
                </a:lnTo>
                <a:lnTo>
                  <a:pt x="1108" y="325"/>
                </a:lnTo>
                <a:lnTo>
                  <a:pt x="1113" y="324"/>
                </a:lnTo>
                <a:lnTo>
                  <a:pt x="1117" y="323"/>
                </a:lnTo>
                <a:lnTo>
                  <a:pt x="1116" y="323"/>
                </a:lnTo>
                <a:lnTo>
                  <a:pt x="1117" y="323"/>
                </a:lnTo>
                <a:close/>
                <a:moveTo>
                  <a:pt x="1035" y="169"/>
                </a:moveTo>
                <a:lnTo>
                  <a:pt x="1038" y="169"/>
                </a:lnTo>
                <a:lnTo>
                  <a:pt x="1038" y="171"/>
                </a:lnTo>
                <a:lnTo>
                  <a:pt x="1037" y="172"/>
                </a:lnTo>
                <a:lnTo>
                  <a:pt x="1035" y="174"/>
                </a:lnTo>
                <a:lnTo>
                  <a:pt x="1031" y="175"/>
                </a:lnTo>
                <a:lnTo>
                  <a:pt x="1026" y="176"/>
                </a:lnTo>
                <a:lnTo>
                  <a:pt x="1028" y="172"/>
                </a:lnTo>
                <a:lnTo>
                  <a:pt x="1030" y="170"/>
                </a:lnTo>
                <a:lnTo>
                  <a:pt x="1032" y="169"/>
                </a:lnTo>
                <a:lnTo>
                  <a:pt x="1035" y="169"/>
                </a:lnTo>
                <a:lnTo>
                  <a:pt x="1034" y="169"/>
                </a:lnTo>
                <a:lnTo>
                  <a:pt x="1035" y="169"/>
                </a:lnTo>
                <a:close/>
                <a:moveTo>
                  <a:pt x="993" y="403"/>
                </a:moveTo>
                <a:lnTo>
                  <a:pt x="993" y="404"/>
                </a:lnTo>
                <a:lnTo>
                  <a:pt x="993" y="406"/>
                </a:lnTo>
                <a:lnTo>
                  <a:pt x="991" y="408"/>
                </a:lnTo>
                <a:lnTo>
                  <a:pt x="990" y="408"/>
                </a:lnTo>
                <a:lnTo>
                  <a:pt x="987" y="408"/>
                </a:lnTo>
                <a:lnTo>
                  <a:pt x="982" y="406"/>
                </a:lnTo>
                <a:lnTo>
                  <a:pt x="984" y="404"/>
                </a:lnTo>
                <a:lnTo>
                  <a:pt x="988" y="402"/>
                </a:lnTo>
                <a:lnTo>
                  <a:pt x="990" y="402"/>
                </a:lnTo>
                <a:lnTo>
                  <a:pt x="993" y="403"/>
                </a:lnTo>
                <a:lnTo>
                  <a:pt x="992" y="402"/>
                </a:lnTo>
                <a:lnTo>
                  <a:pt x="993" y="403"/>
                </a:lnTo>
                <a:close/>
                <a:moveTo>
                  <a:pt x="951" y="420"/>
                </a:moveTo>
                <a:lnTo>
                  <a:pt x="952" y="418"/>
                </a:lnTo>
                <a:lnTo>
                  <a:pt x="956" y="418"/>
                </a:lnTo>
                <a:lnTo>
                  <a:pt x="958" y="417"/>
                </a:lnTo>
                <a:lnTo>
                  <a:pt x="959" y="415"/>
                </a:lnTo>
                <a:lnTo>
                  <a:pt x="960" y="417"/>
                </a:lnTo>
                <a:lnTo>
                  <a:pt x="960" y="419"/>
                </a:lnTo>
                <a:lnTo>
                  <a:pt x="959" y="421"/>
                </a:lnTo>
                <a:lnTo>
                  <a:pt x="958" y="424"/>
                </a:lnTo>
                <a:lnTo>
                  <a:pt x="956" y="424"/>
                </a:lnTo>
                <a:lnTo>
                  <a:pt x="952" y="424"/>
                </a:lnTo>
                <a:lnTo>
                  <a:pt x="951" y="423"/>
                </a:lnTo>
                <a:lnTo>
                  <a:pt x="951" y="420"/>
                </a:lnTo>
                <a:lnTo>
                  <a:pt x="951" y="419"/>
                </a:lnTo>
                <a:lnTo>
                  <a:pt x="951" y="420"/>
                </a:lnTo>
                <a:close/>
                <a:moveTo>
                  <a:pt x="281" y="71"/>
                </a:moveTo>
                <a:lnTo>
                  <a:pt x="282" y="72"/>
                </a:lnTo>
                <a:lnTo>
                  <a:pt x="281" y="74"/>
                </a:lnTo>
                <a:lnTo>
                  <a:pt x="280" y="72"/>
                </a:lnTo>
                <a:lnTo>
                  <a:pt x="281" y="71"/>
                </a:lnTo>
                <a:lnTo>
                  <a:pt x="281" y="72"/>
                </a:lnTo>
                <a:lnTo>
                  <a:pt x="281" y="71"/>
                </a:lnTo>
                <a:close/>
                <a:moveTo>
                  <a:pt x="277" y="70"/>
                </a:moveTo>
                <a:lnTo>
                  <a:pt x="277" y="71"/>
                </a:lnTo>
                <a:lnTo>
                  <a:pt x="276" y="71"/>
                </a:lnTo>
                <a:lnTo>
                  <a:pt x="276" y="70"/>
                </a:lnTo>
                <a:lnTo>
                  <a:pt x="277" y="70"/>
                </a:lnTo>
                <a:lnTo>
                  <a:pt x="277" y="70"/>
                </a:lnTo>
                <a:lnTo>
                  <a:pt x="277" y="70"/>
                </a:lnTo>
                <a:close/>
                <a:moveTo>
                  <a:pt x="270" y="88"/>
                </a:moveTo>
                <a:lnTo>
                  <a:pt x="271" y="87"/>
                </a:lnTo>
                <a:lnTo>
                  <a:pt x="272" y="87"/>
                </a:lnTo>
                <a:lnTo>
                  <a:pt x="272" y="88"/>
                </a:lnTo>
                <a:lnTo>
                  <a:pt x="272" y="89"/>
                </a:lnTo>
                <a:lnTo>
                  <a:pt x="271" y="89"/>
                </a:lnTo>
                <a:lnTo>
                  <a:pt x="270" y="88"/>
                </a:lnTo>
                <a:lnTo>
                  <a:pt x="270" y="88"/>
                </a:lnTo>
                <a:lnTo>
                  <a:pt x="270" y="88"/>
                </a:lnTo>
                <a:close/>
                <a:moveTo>
                  <a:pt x="272" y="82"/>
                </a:moveTo>
                <a:lnTo>
                  <a:pt x="270" y="80"/>
                </a:lnTo>
                <a:lnTo>
                  <a:pt x="267" y="79"/>
                </a:lnTo>
                <a:lnTo>
                  <a:pt x="266" y="77"/>
                </a:lnTo>
                <a:lnTo>
                  <a:pt x="267" y="74"/>
                </a:lnTo>
                <a:lnTo>
                  <a:pt x="273" y="72"/>
                </a:lnTo>
                <a:lnTo>
                  <a:pt x="279" y="72"/>
                </a:lnTo>
                <a:lnTo>
                  <a:pt x="281" y="74"/>
                </a:lnTo>
                <a:lnTo>
                  <a:pt x="282" y="75"/>
                </a:lnTo>
                <a:lnTo>
                  <a:pt x="283" y="76"/>
                </a:lnTo>
                <a:lnTo>
                  <a:pt x="284" y="78"/>
                </a:lnTo>
                <a:lnTo>
                  <a:pt x="284" y="80"/>
                </a:lnTo>
                <a:lnTo>
                  <a:pt x="283" y="82"/>
                </a:lnTo>
                <a:lnTo>
                  <a:pt x="282" y="82"/>
                </a:lnTo>
                <a:lnTo>
                  <a:pt x="280" y="82"/>
                </a:lnTo>
                <a:lnTo>
                  <a:pt x="276" y="82"/>
                </a:lnTo>
                <a:lnTo>
                  <a:pt x="272" y="82"/>
                </a:lnTo>
                <a:lnTo>
                  <a:pt x="273" y="80"/>
                </a:lnTo>
                <a:lnTo>
                  <a:pt x="272" y="82"/>
                </a:lnTo>
                <a:close/>
                <a:moveTo>
                  <a:pt x="334" y="251"/>
                </a:moveTo>
                <a:lnTo>
                  <a:pt x="338" y="250"/>
                </a:lnTo>
                <a:lnTo>
                  <a:pt x="340" y="251"/>
                </a:lnTo>
                <a:lnTo>
                  <a:pt x="339" y="252"/>
                </a:lnTo>
                <a:lnTo>
                  <a:pt x="338" y="252"/>
                </a:lnTo>
                <a:lnTo>
                  <a:pt x="337" y="252"/>
                </a:lnTo>
                <a:lnTo>
                  <a:pt x="334" y="251"/>
                </a:lnTo>
                <a:close/>
                <a:moveTo>
                  <a:pt x="390" y="253"/>
                </a:moveTo>
                <a:lnTo>
                  <a:pt x="389" y="253"/>
                </a:lnTo>
                <a:lnTo>
                  <a:pt x="389" y="252"/>
                </a:lnTo>
                <a:lnTo>
                  <a:pt x="390" y="253"/>
                </a:lnTo>
                <a:lnTo>
                  <a:pt x="390" y="253"/>
                </a:lnTo>
                <a:lnTo>
                  <a:pt x="390" y="253"/>
                </a:lnTo>
                <a:lnTo>
                  <a:pt x="390" y="253"/>
                </a:lnTo>
                <a:close/>
                <a:moveTo>
                  <a:pt x="392" y="261"/>
                </a:moveTo>
                <a:lnTo>
                  <a:pt x="391" y="260"/>
                </a:lnTo>
                <a:lnTo>
                  <a:pt x="391" y="258"/>
                </a:lnTo>
                <a:lnTo>
                  <a:pt x="392" y="257"/>
                </a:lnTo>
                <a:lnTo>
                  <a:pt x="392" y="255"/>
                </a:lnTo>
                <a:lnTo>
                  <a:pt x="397" y="254"/>
                </a:lnTo>
                <a:lnTo>
                  <a:pt x="400" y="254"/>
                </a:lnTo>
                <a:lnTo>
                  <a:pt x="399" y="257"/>
                </a:lnTo>
                <a:lnTo>
                  <a:pt x="397" y="259"/>
                </a:lnTo>
                <a:lnTo>
                  <a:pt x="396" y="261"/>
                </a:lnTo>
                <a:lnTo>
                  <a:pt x="392" y="261"/>
                </a:lnTo>
                <a:lnTo>
                  <a:pt x="394" y="261"/>
                </a:lnTo>
                <a:lnTo>
                  <a:pt x="392" y="261"/>
                </a:lnTo>
                <a:close/>
                <a:moveTo>
                  <a:pt x="332" y="319"/>
                </a:moveTo>
                <a:lnTo>
                  <a:pt x="331" y="319"/>
                </a:lnTo>
                <a:lnTo>
                  <a:pt x="330" y="318"/>
                </a:lnTo>
                <a:lnTo>
                  <a:pt x="331" y="317"/>
                </a:lnTo>
                <a:lnTo>
                  <a:pt x="334" y="318"/>
                </a:lnTo>
                <a:lnTo>
                  <a:pt x="333" y="319"/>
                </a:lnTo>
                <a:lnTo>
                  <a:pt x="332" y="319"/>
                </a:lnTo>
                <a:close/>
                <a:moveTo>
                  <a:pt x="76" y="616"/>
                </a:moveTo>
                <a:lnTo>
                  <a:pt x="74" y="614"/>
                </a:lnTo>
                <a:lnTo>
                  <a:pt x="75" y="612"/>
                </a:lnTo>
                <a:lnTo>
                  <a:pt x="76" y="611"/>
                </a:lnTo>
                <a:lnTo>
                  <a:pt x="78" y="610"/>
                </a:lnTo>
                <a:lnTo>
                  <a:pt x="84" y="609"/>
                </a:lnTo>
                <a:lnTo>
                  <a:pt x="89" y="609"/>
                </a:lnTo>
                <a:lnTo>
                  <a:pt x="82" y="612"/>
                </a:lnTo>
                <a:lnTo>
                  <a:pt x="76" y="616"/>
                </a:lnTo>
                <a:lnTo>
                  <a:pt x="76" y="615"/>
                </a:lnTo>
                <a:lnTo>
                  <a:pt x="76" y="616"/>
                </a:lnTo>
                <a:close/>
                <a:moveTo>
                  <a:pt x="115" y="627"/>
                </a:moveTo>
                <a:lnTo>
                  <a:pt x="115" y="628"/>
                </a:lnTo>
                <a:lnTo>
                  <a:pt x="114" y="630"/>
                </a:lnTo>
                <a:lnTo>
                  <a:pt x="115" y="628"/>
                </a:lnTo>
                <a:lnTo>
                  <a:pt x="115" y="627"/>
                </a:lnTo>
                <a:close/>
                <a:moveTo>
                  <a:pt x="125" y="640"/>
                </a:moveTo>
                <a:lnTo>
                  <a:pt x="126" y="640"/>
                </a:lnTo>
                <a:lnTo>
                  <a:pt x="125" y="640"/>
                </a:lnTo>
                <a:lnTo>
                  <a:pt x="125" y="640"/>
                </a:lnTo>
                <a:lnTo>
                  <a:pt x="125" y="640"/>
                </a:lnTo>
                <a:close/>
                <a:moveTo>
                  <a:pt x="188" y="738"/>
                </a:moveTo>
                <a:lnTo>
                  <a:pt x="188" y="736"/>
                </a:lnTo>
                <a:lnTo>
                  <a:pt x="190" y="736"/>
                </a:lnTo>
                <a:lnTo>
                  <a:pt x="191" y="736"/>
                </a:lnTo>
                <a:lnTo>
                  <a:pt x="191" y="738"/>
                </a:lnTo>
                <a:lnTo>
                  <a:pt x="191" y="740"/>
                </a:lnTo>
                <a:lnTo>
                  <a:pt x="189" y="740"/>
                </a:lnTo>
                <a:lnTo>
                  <a:pt x="188" y="740"/>
                </a:lnTo>
                <a:lnTo>
                  <a:pt x="188" y="738"/>
                </a:lnTo>
                <a:lnTo>
                  <a:pt x="188" y="739"/>
                </a:lnTo>
                <a:lnTo>
                  <a:pt x="188" y="738"/>
                </a:lnTo>
                <a:close/>
                <a:moveTo>
                  <a:pt x="282" y="698"/>
                </a:moveTo>
                <a:lnTo>
                  <a:pt x="284" y="693"/>
                </a:lnTo>
                <a:lnTo>
                  <a:pt x="288" y="691"/>
                </a:lnTo>
                <a:lnTo>
                  <a:pt x="291" y="689"/>
                </a:lnTo>
                <a:lnTo>
                  <a:pt x="296" y="688"/>
                </a:lnTo>
                <a:lnTo>
                  <a:pt x="295" y="690"/>
                </a:lnTo>
                <a:lnTo>
                  <a:pt x="293" y="692"/>
                </a:lnTo>
                <a:lnTo>
                  <a:pt x="292" y="693"/>
                </a:lnTo>
                <a:lnTo>
                  <a:pt x="290" y="694"/>
                </a:lnTo>
                <a:lnTo>
                  <a:pt x="285" y="695"/>
                </a:lnTo>
                <a:lnTo>
                  <a:pt x="282" y="698"/>
                </a:lnTo>
                <a:close/>
                <a:moveTo>
                  <a:pt x="291" y="802"/>
                </a:moveTo>
                <a:lnTo>
                  <a:pt x="290" y="802"/>
                </a:lnTo>
                <a:lnTo>
                  <a:pt x="291" y="802"/>
                </a:lnTo>
                <a:close/>
                <a:moveTo>
                  <a:pt x="284" y="796"/>
                </a:moveTo>
                <a:lnTo>
                  <a:pt x="283" y="796"/>
                </a:lnTo>
                <a:lnTo>
                  <a:pt x="284" y="796"/>
                </a:lnTo>
                <a:lnTo>
                  <a:pt x="284" y="796"/>
                </a:lnTo>
                <a:lnTo>
                  <a:pt x="284" y="796"/>
                </a:lnTo>
                <a:close/>
                <a:moveTo>
                  <a:pt x="328" y="789"/>
                </a:moveTo>
                <a:lnTo>
                  <a:pt x="329" y="788"/>
                </a:lnTo>
                <a:lnTo>
                  <a:pt x="330" y="789"/>
                </a:lnTo>
                <a:lnTo>
                  <a:pt x="329" y="788"/>
                </a:lnTo>
                <a:lnTo>
                  <a:pt x="328" y="789"/>
                </a:lnTo>
                <a:close/>
                <a:moveTo>
                  <a:pt x="331" y="789"/>
                </a:moveTo>
                <a:lnTo>
                  <a:pt x="334" y="790"/>
                </a:lnTo>
                <a:lnTo>
                  <a:pt x="338" y="788"/>
                </a:lnTo>
                <a:lnTo>
                  <a:pt x="334" y="790"/>
                </a:lnTo>
                <a:lnTo>
                  <a:pt x="331" y="789"/>
                </a:lnTo>
                <a:lnTo>
                  <a:pt x="331" y="790"/>
                </a:lnTo>
                <a:lnTo>
                  <a:pt x="331" y="789"/>
                </a:lnTo>
                <a:close/>
                <a:moveTo>
                  <a:pt x="400" y="750"/>
                </a:moveTo>
                <a:lnTo>
                  <a:pt x="400" y="747"/>
                </a:lnTo>
                <a:lnTo>
                  <a:pt x="402" y="744"/>
                </a:lnTo>
                <a:lnTo>
                  <a:pt x="403" y="744"/>
                </a:lnTo>
                <a:lnTo>
                  <a:pt x="406" y="743"/>
                </a:lnTo>
                <a:lnTo>
                  <a:pt x="411" y="742"/>
                </a:lnTo>
                <a:lnTo>
                  <a:pt x="416" y="743"/>
                </a:lnTo>
                <a:lnTo>
                  <a:pt x="408" y="747"/>
                </a:lnTo>
                <a:lnTo>
                  <a:pt x="400" y="750"/>
                </a:lnTo>
                <a:lnTo>
                  <a:pt x="403" y="749"/>
                </a:lnTo>
                <a:lnTo>
                  <a:pt x="400" y="750"/>
                </a:lnTo>
                <a:close/>
                <a:moveTo>
                  <a:pt x="1128" y="705"/>
                </a:moveTo>
                <a:lnTo>
                  <a:pt x="1129" y="705"/>
                </a:lnTo>
                <a:lnTo>
                  <a:pt x="1128" y="705"/>
                </a:lnTo>
                <a:close/>
                <a:moveTo>
                  <a:pt x="1034" y="566"/>
                </a:moveTo>
                <a:lnTo>
                  <a:pt x="1037" y="566"/>
                </a:lnTo>
                <a:lnTo>
                  <a:pt x="1038" y="566"/>
                </a:lnTo>
                <a:lnTo>
                  <a:pt x="1037" y="566"/>
                </a:lnTo>
                <a:lnTo>
                  <a:pt x="1034" y="566"/>
                </a:lnTo>
                <a:close/>
                <a:moveTo>
                  <a:pt x="1017" y="577"/>
                </a:moveTo>
                <a:lnTo>
                  <a:pt x="1017" y="576"/>
                </a:lnTo>
                <a:lnTo>
                  <a:pt x="1016" y="576"/>
                </a:lnTo>
                <a:lnTo>
                  <a:pt x="1017" y="576"/>
                </a:lnTo>
                <a:lnTo>
                  <a:pt x="1017" y="577"/>
                </a:lnTo>
                <a:close/>
                <a:moveTo>
                  <a:pt x="689" y="676"/>
                </a:moveTo>
                <a:lnTo>
                  <a:pt x="688" y="677"/>
                </a:lnTo>
                <a:lnTo>
                  <a:pt x="687" y="677"/>
                </a:lnTo>
                <a:lnTo>
                  <a:pt x="686" y="677"/>
                </a:lnTo>
                <a:lnTo>
                  <a:pt x="685" y="676"/>
                </a:lnTo>
                <a:lnTo>
                  <a:pt x="683" y="674"/>
                </a:lnTo>
                <a:lnTo>
                  <a:pt x="680" y="673"/>
                </a:lnTo>
                <a:lnTo>
                  <a:pt x="685" y="670"/>
                </a:lnTo>
                <a:lnTo>
                  <a:pt x="691" y="670"/>
                </a:lnTo>
                <a:lnTo>
                  <a:pt x="693" y="673"/>
                </a:lnTo>
                <a:lnTo>
                  <a:pt x="692" y="674"/>
                </a:lnTo>
                <a:lnTo>
                  <a:pt x="691" y="675"/>
                </a:lnTo>
                <a:lnTo>
                  <a:pt x="689" y="676"/>
                </a:lnTo>
                <a:lnTo>
                  <a:pt x="688" y="677"/>
                </a:lnTo>
                <a:lnTo>
                  <a:pt x="689" y="676"/>
                </a:lnTo>
                <a:close/>
                <a:moveTo>
                  <a:pt x="680" y="266"/>
                </a:moveTo>
                <a:lnTo>
                  <a:pt x="677" y="267"/>
                </a:lnTo>
                <a:lnTo>
                  <a:pt x="674" y="267"/>
                </a:lnTo>
                <a:lnTo>
                  <a:pt x="675" y="265"/>
                </a:lnTo>
                <a:lnTo>
                  <a:pt x="677" y="265"/>
                </a:lnTo>
                <a:lnTo>
                  <a:pt x="679" y="266"/>
                </a:lnTo>
                <a:lnTo>
                  <a:pt x="680" y="266"/>
                </a:lnTo>
                <a:close/>
                <a:moveTo>
                  <a:pt x="649" y="274"/>
                </a:moveTo>
                <a:lnTo>
                  <a:pt x="641" y="273"/>
                </a:lnTo>
                <a:lnTo>
                  <a:pt x="631" y="273"/>
                </a:lnTo>
                <a:lnTo>
                  <a:pt x="622" y="270"/>
                </a:lnTo>
                <a:lnTo>
                  <a:pt x="614" y="267"/>
                </a:lnTo>
                <a:lnTo>
                  <a:pt x="620" y="265"/>
                </a:lnTo>
                <a:lnTo>
                  <a:pt x="628" y="263"/>
                </a:lnTo>
                <a:lnTo>
                  <a:pt x="635" y="265"/>
                </a:lnTo>
                <a:lnTo>
                  <a:pt x="642" y="267"/>
                </a:lnTo>
                <a:lnTo>
                  <a:pt x="643" y="268"/>
                </a:lnTo>
                <a:lnTo>
                  <a:pt x="644" y="269"/>
                </a:lnTo>
                <a:lnTo>
                  <a:pt x="647" y="269"/>
                </a:lnTo>
                <a:lnTo>
                  <a:pt x="650" y="268"/>
                </a:lnTo>
                <a:lnTo>
                  <a:pt x="652" y="269"/>
                </a:lnTo>
                <a:lnTo>
                  <a:pt x="653" y="270"/>
                </a:lnTo>
                <a:lnTo>
                  <a:pt x="652" y="273"/>
                </a:lnTo>
                <a:lnTo>
                  <a:pt x="649" y="274"/>
                </a:lnTo>
                <a:lnTo>
                  <a:pt x="645" y="274"/>
                </a:lnTo>
                <a:lnTo>
                  <a:pt x="649" y="274"/>
                </a:lnTo>
                <a:close/>
                <a:moveTo>
                  <a:pt x="589" y="677"/>
                </a:moveTo>
                <a:lnTo>
                  <a:pt x="588" y="677"/>
                </a:lnTo>
                <a:lnTo>
                  <a:pt x="589" y="677"/>
                </a:lnTo>
                <a:close/>
                <a:moveTo>
                  <a:pt x="501" y="41"/>
                </a:moveTo>
                <a:lnTo>
                  <a:pt x="499" y="42"/>
                </a:lnTo>
                <a:lnTo>
                  <a:pt x="498" y="43"/>
                </a:lnTo>
                <a:lnTo>
                  <a:pt x="499" y="42"/>
                </a:lnTo>
                <a:lnTo>
                  <a:pt x="501" y="41"/>
                </a:lnTo>
                <a:lnTo>
                  <a:pt x="501" y="41"/>
                </a:lnTo>
                <a:lnTo>
                  <a:pt x="501" y="41"/>
                </a:lnTo>
                <a:close/>
                <a:moveTo>
                  <a:pt x="497" y="45"/>
                </a:moveTo>
                <a:lnTo>
                  <a:pt x="498" y="45"/>
                </a:lnTo>
                <a:lnTo>
                  <a:pt x="498" y="44"/>
                </a:lnTo>
                <a:lnTo>
                  <a:pt x="498" y="45"/>
                </a:lnTo>
                <a:lnTo>
                  <a:pt x="497" y="45"/>
                </a:lnTo>
                <a:close/>
                <a:moveTo>
                  <a:pt x="555" y="255"/>
                </a:moveTo>
                <a:lnTo>
                  <a:pt x="546" y="255"/>
                </a:lnTo>
                <a:lnTo>
                  <a:pt x="536" y="255"/>
                </a:lnTo>
                <a:lnTo>
                  <a:pt x="542" y="253"/>
                </a:lnTo>
                <a:lnTo>
                  <a:pt x="546" y="252"/>
                </a:lnTo>
                <a:lnTo>
                  <a:pt x="551" y="253"/>
                </a:lnTo>
                <a:lnTo>
                  <a:pt x="555" y="255"/>
                </a:lnTo>
                <a:close/>
                <a:moveTo>
                  <a:pt x="664" y="270"/>
                </a:moveTo>
                <a:lnTo>
                  <a:pt x="666" y="268"/>
                </a:lnTo>
                <a:lnTo>
                  <a:pt x="669" y="267"/>
                </a:lnTo>
                <a:lnTo>
                  <a:pt x="671" y="267"/>
                </a:lnTo>
                <a:lnTo>
                  <a:pt x="672" y="267"/>
                </a:lnTo>
                <a:lnTo>
                  <a:pt x="674" y="268"/>
                </a:lnTo>
                <a:lnTo>
                  <a:pt x="674" y="270"/>
                </a:lnTo>
                <a:lnTo>
                  <a:pt x="671" y="273"/>
                </a:lnTo>
                <a:lnTo>
                  <a:pt x="669" y="274"/>
                </a:lnTo>
                <a:lnTo>
                  <a:pt x="666" y="273"/>
                </a:lnTo>
                <a:lnTo>
                  <a:pt x="664" y="270"/>
                </a:lnTo>
                <a:lnTo>
                  <a:pt x="664" y="270"/>
                </a:lnTo>
                <a:lnTo>
                  <a:pt x="664" y="270"/>
                </a:lnTo>
                <a:close/>
                <a:moveTo>
                  <a:pt x="539" y="35"/>
                </a:moveTo>
                <a:lnTo>
                  <a:pt x="544" y="35"/>
                </a:lnTo>
                <a:lnTo>
                  <a:pt x="547" y="37"/>
                </a:lnTo>
                <a:lnTo>
                  <a:pt x="554" y="38"/>
                </a:lnTo>
                <a:lnTo>
                  <a:pt x="560" y="37"/>
                </a:lnTo>
                <a:lnTo>
                  <a:pt x="575" y="36"/>
                </a:lnTo>
                <a:lnTo>
                  <a:pt x="588" y="36"/>
                </a:lnTo>
                <a:lnTo>
                  <a:pt x="600" y="37"/>
                </a:lnTo>
                <a:lnTo>
                  <a:pt x="611" y="35"/>
                </a:lnTo>
                <a:lnTo>
                  <a:pt x="616" y="35"/>
                </a:lnTo>
                <a:lnTo>
                  <a:pt x="621" y="35"/>
                </a:lnTo>
                <a:lnTo>
                  <a:pt x="625" y="35"/>
                </a:lnTo>
                <a:lnTo>
                  <a:pt x="627" y="36"/>
                </a:lnTo>
                <a:lnTo>
                  <a:pt x="628" y="38"/>
                </a:lnTo>
                <a:lnTo>
                  <a:pt x="627" y="41"/>
                </a:lnTo>
                <a:lnTo>
                  <a:pt x="623" y="42"/>
                </a:lnTo>
                <a:lnTo>
                  <a:pt x="617" y="42"/>
                </a:lnTo>
                <a:lnTo>
                  <a:pt x="609" y="42"/>
                </a:lnTo>
                <a:lnTo>
                  <a:pt x="605" y="41"/>
                </a:lnTo>
                <a:lnTo>
                  <a:pt x="590" y="41"/>
                </a:lnTo>
                <a:lnTo>
                  <a:pt x="576" y="42"/>
                </a:lnTo>
                <a:lnTo>
                  <a:pt x="560" y="43"/>
                </a:lnTo>
                <a:lnTo>
                  <a:pt x="545" y="43"/>
                </a:lnTo>
                <a:lnTo>
                  <a:pt x="530" y="42"/>
                </a:lnTo>
                <a:lnTo>
                  <a:pt x="514" y="39"/>
                </a:lnTo>
                <a:lnTo>
                  <a:pt x="527" y="38"/>
                </a:lnTo>
                <a:lnTo>
                  <a:pt x="539" y="35"/>
                </a:lnTo>
                <a:lnTo>
                  <a:pt x="538" y="36"/>
                </a:lnTo>
                <a:lnTo>
                  <a:pt x="539" y="35"/>
                </a:lnTo>
                <a:close/>
                <a:moveTo>
                  <a:pt x="498" y="27"/>
                </a:moveTo>
                <a:lnTo>
                  <a:pt x="502" y="28"/>
                </a:lnTo>
                <a:lnTo>
                  <a:pt x="505" y="29"/>
                </a:lnTo>
                <a:lnTo>
                  <a:pt x="501" y="27"/>
                </a:lnTo>
                <a:lnTo>
                  <a:pt x="497" y="28"/>
                </a:lnTo>
                <a:lnTo>
                  <a:pt x="497" y="27"/>
                </a:lnTo>
                <a:lnTo>
                  <a:pt x="498" y="27"/>
                </a:lnTo>
                <a:close/>
                <a:moveTo>
                  <a:pt x="496" y="28"/>
                </a:moveTo>
                <a:lnTo>
                  <a:pt x="495" y="28"/>
                </a:lnTo>
                <a:lnTo>
                  <a:pt x="494" y="29"/>
                </a:lnTo>
                <a:lnTo>
                  <a:pt x="495" y="28"/>
                </a:lnTo>
                <a:lnTo>
                  <a:pt x="496" y="28"/>
                </a:lnTo>
                <a:close/>
                <a:moveTo>
                  <a:pt x="424" y="54"/>
                </a:moveTo>
                <a:lnTo>
                  <a:pt x="424" y="54"/>
                </a:lnTo>
                <a:lnTo>
                  <a:pt x="425" y="54"/>
                </a:lnTo>
                <a:lnTo>
                  <a:pt x="424" y="54"/>
                </a:lnTo>
                <a:lnTo>
                  <a:pt x="422" y="53"/>
                </a:lnTo>
                <a:lnTo>
                  <a:pt x="423" y="53"/>
                </a:lnTo>
                <a:lnTo>
                  <a:pt x="424" y="54"/>
                </a:lnTo>
                <a:lnTo>
                  <a:pt x="424" y="54"/>
                </a:lnTo>
                <a:lnTo>
                  <a:pt x="424" y="54"/>
                </a:lnTo>
                <a:close/>
                <a:moveTo>
                  <a:pt x="399" y="59"/>
                </a:moveTo>
                <a:lnTo>
                  <a:pt x="398" y="60"/>
                </a:lnTo>
                <a:lnTo>
                  <a:pt x="397" y="61"/>
                </a:lnTo>
                <a:lnTo>
                  <a:pt x="396" y="61"/>
                </a:lnTo>
                <a:lnTo>
                  <a:pt x="395" y="59"/>
                </a:lnTo>
                <a:lnTo>
                  <a:pt x="397" y="59"/>
                </a:lnTo>
                <a:lnTo>
                  <a:pt x="399" y="59"/>
                </a:lnTo>
                <a:close/>
                <a:moveTo>
                  <a:pt x="394" y="68"/>
                </a:moveTo>
                <a:lnTo>
                  <a:pt x="397" y="66"/>
                </a:lnTo>
                <a:lnTo>
                  <a:pt x="400" y="64"/>
                </a:lnTo>
                <a:lnTo>
                  <a:pt x="402" y="63"/>
                </a:lnTo>
                <a:lnTo>
                  <a:pt x="403" y="62"/>
                </a:lnTo>
                <a:lnTo>
                  <a:pt x="403" y="61"/>
                </a:lnTo>
                <a:lnTo>
                  <a:pt x="403" y="59"/>
                </a:lnTo>
                <a:lnTo>
                  <a:pt x="405" y="60"/>
                </a:lnTo>
                <a:lnTo>
                  <a:pt x="407" y="62"/>
                </a:lnTo>
                <a:lnTo>
                  <a:pt x="408" y="64"/>
                </a:lnTo>
                <a:lnTo>
                  <a:pt x="410" y="68"/>
                </a:lnTo>
                <a:lnTo>
                  <a:pt x="405" y="69"/>
                </a:lnTo>
                <a:lnTo>
                  <a:pt x="402" y="69"/>
                </a:lnTo>
                <a:lnTo>
                  <a:pt x="398" y="69"/>
                </a:lnTo>
                <a:lnTo>
                  <a:pt x="394" y="68"/>
                </a:lnTo>
                <a:lnTo>
                  <a:pt x="398" y="68"/>
                </a:lnTo>
                <a:lnTo>
                  <a:pt x="394" y="68"/>
                </a:lnTo>
                <a:close/>
                <a:moveTo>
                  <a:pt x="445" y="63"/>
                </a:moveTo>
                <a:lnTo>
                  <a:pt x="438" y="62"/>
                </a:lnTo>
                <a:lnTo>
                  <a:pt x="431" y="62"/>
                </a:lnTo>
                <a:lnTo>
                  <a:pt x="428" y="64"/>
                </a:lnTo>
                <a:lnTo>
                  <a:pt x="424" y="66"/>
                </a:lnTo>
                <a:lnTo>
                  <a:pt x="427" y="64"/>
                </a:lnTo>
                <a:lnTo>
                  <a:pt x="429" y="62"/>
                </a:lnTo>
                <a:lnTo>
                  <a:pt x="431" y="59"/>
                </a:lnTo>
                <a:lnTo>
                  <a:pt x="435" y="58"/>
                </a:lnTo>
                <a:lnTo>
                  <a:pt x="446" y="58"/>
                </a:lnTo>
                <a:lnTo>
                  <a:pt x="457" y="59"/>
                </a:lnTo>
                <a:lnTo>
                  <a:pt x="464" y="58"/>
                </a:lnTo>
                <a:lnTo>
                  <a:pt x="471" y="56"/>
                </a:lnTo>
                <a:lnTo>
                  <a:pt x="472" y="56"/>
                </a:lnTo>
                <a:lnTo>
                  <a:pt x="473" y="59"/>
                </a:lnTo>
                <a:lnTo>
                  <a:pt x="473" y="60"/>
                </a:lnTo>
                <a:lnTo>
                  <a:pt x="473" y="62"/>
                </a:lnTo>
                <a:lnTo>
                  <a:pt x="469" y="64"/>
                </a:lnTo>
                <a:lnTo>
                  <a:pt x="463" y="64"/>
                </a:lnTo>
                <a:lnTo>
                  <a:pt x="454" y="64"/>
                </a:lnTo>
                <a:lnTo>
                  <a:pt x="445" y="63"/>
                </a:lnTo>
                <a:lnTo>
                  <a:pt x="446" y="63"/>
                </a:lnTo>
                <a:lnTo>
                  <a:pt x="445" y="63"/>
                </a:lnTo>
                <a:close/>
                <a:moveTo>
                  <a:pt x="441" y="139"/>
                </a:moveTo>
                <a:lnTo>
                  <a:pt x="443" y="139"/>
                </a:lnTo>
                <a:lnTo>
                  <a:pt x="444" y="141"/>
                </a:lnTo>
                <a:lnTo>
                  <a:pt x="444" y="141"/>
                </a:lnTo>
                <a:lnTo>
                  <a:pt x="443" y="143"/>
                </a:lnTo>
                <a:lnTo>
                  <a:pt x="440" y="144"/>
                </a:lnTo>
                <a:lnTo>
                  <a:pt x="437" y="143"/>
                </a:lnTo>
                <a:lnTo>
                  <a:pt x="431" y="142"/>
                </a:lnTo>
                <a:lnTo>
                  <a:pt x="427" y="143"/>
                </a:lnTo>
                <a:lnTo>
                  <a:pt x="422" y="142"/>
                </a:lnTo>
                <a:lnTo>
                  <a:pt x="416" y="139"/>
                </a:lnTo>
                <a:lnTo>
                  <a:pt x="423" y="138"/>
                </a:lnTo>
                <a:lnTo>
                  <a:pt x="429" y="138"/>
                </a:lnTo>
                <a:lnTo>
                  <a:pt x="435" y="138"/>
                </a:lnTo>
                <a:lnTo>
                  <a:pt x="441" y="139"/>
                </a:lnTo>
                <a:lnTo>
                  <a:pt x="438" y="139"/>
                </a:lnTo>
                <a:lnTo>
                  <a:pt x="441" y="139"/>
                </a:lnTo>
                <a:close/>
                <a:moveTo>
                  <a:pt x="386" y="184"/>
                </a:moveTo>
                <a:lnTo>
                  <a:pt x="395" y="183"/>
                </a:lnTo>
                <a:lnTo>
                  <a:pt x="404" y="182"/>
                </a:lnTo>
                <a:lnTo>
                  <a:pt x="413" y="182"/>
                </a:lnTo>
                <a:lnTo>
                  <a:pt x="422" y="183"/>
                </a:lnTo>
                <a:lnTo>
                  <a:pt x="430" y="185"/>
                </a:lnTo>
                <a:lnTo>
                  <a:pt x="438" y="188"/>
                </a:lnTo>
                <a:lnTo>
                  <a:pt x="441" y="188"/>
                </a:lnTo>
                <a:lnTo>
                  <a:pt x="446" y="188"/>
                </a:lnTo>
                <a:lnTo>
                  <a:pt x="449" y="190"/>
                </a:lnTo>
                <a:lnTo>
                  <a:pt x="453" y="192"/>
                </a:lnTo>
                <a:lnTo>
                  <a:pt x="439" y="192"/>
                </a:lnTo>
                <a:lnTo>
                  <a:pt x="425" y="192"/>
                </a:lnTo>
                <a:lnTo>
                  <a:pt x="421" y="193"/>
                </a:lnTo>
                <a:lnTo>
                  <a:pt x="415" y="195"/>
                </a:lnTo>
                <a:lnTo>
                  <a:pt x="410" y="194"/>
                </a:lnTo>
                <a:lnTo>
                  <a:pt x="404" y="192"/>
                </a:lnTo>
                <a:lnTo>
                  <a:pt x="398" y="190"/>
                </a:lnTo>
                <a:lnTo>
                  <a:pt x="391" y="190"/>
                </a:lnTo>
                <a:lnTo>
                  <a:pt x="387" y="190"/>
                </a:lnTo>
                <a:lnTo>
                  <a:pt x="381" y="190"/>
                </a:lnTo>
                <a:lnTo>
                  <a:pt x="379" y="188"/>
                </a:lnTo>
                <a:lnTo>
                  <a:pt x="378" y="187"/>
                </a:lnTo>
                <a:lnTo>
                  <a:pt x="378" y="186"/>
                </a:lnTo>
                <a:lnTo>
                  <a:pt x="378" y="184"/>
                </a:lnTo>
                <a:lnTo>
                  <a:pt x="382" y="184"/>
                </a:lnTo>
                <a:lnTo>
                  <a:pt x="386" y="184"/>
                </a:lnTo>
                <a:lnTo>
                  <a:pt x="387" y="183"/>
                </a:lnTo>
                <a:lnTo>
                  <a:pt x="386" y="184"/>
                </a:lnTo>
                <a:close/>
                <a:moveTo>
                  <a:pt x="361" y="185"/>
                </a:moveTo>
                <a:lnTo>
                  <a:pt x="364" y="184"/>
                </a:lnTo>
                <a:lnTo>
                  <a:pt x="366" y="183"/>
                </a:lnTo>
                <a:lnTo>
                  <a:pt x="369" y="183"/>
                </a:lnTo>
                <a:lnTo>
                  <a:pt x="372" y="185"/>
                </a:lnTo>
                <a:lnTo>
                  <a:pt x="369" y="187"/>
                </a:lnTo>
                <a:lnTo>
                  <a:pt x="365" y="190"/>
                </a:lnTo>
                <a:lnTo>
                  <a:pt x="363" y="190"/>
                </a:lnTo>
                <a:lnTo>
                  <a:pt x="361" y="188"/>
                </a:lnTo>
                <a:lnTo>
                  <a:pt x="359" y="188"/>
                </a:lnTo>
                <a:lnTo>
                  <a:pt x="359" y="187"/>
                </a:lnTo>
                <a:lnTo>
                  <a:pt x="359" y="187"/>
                </a:lnTo>
                <a:lnTo>
                  <a:pt x="361" y="185"/>
                </a:lnTo>
                <a:lnTo>
                  <a:pt x="362" y="185"/>
                </a:lnTo>
                <a:lnTo>
                  <a:pt x="361" y="185"/>
                </a:lnTo>
                <a:close/>
                <a:moveTo>
                  <a:pt x="347" y="180"/>
                </a:moveTo>
                <a:lnTo>
                  <a:pt x="348" y="182"/>
                </a:lnTo>
                <a:lnTo>
                  <a:pt x="350" y="182"/>
                </a:lnTo>
                <a:lnTo>
                  <a:pt x="353" y="183"/>
                </a:lnTo>
                <a:lnTo>
                  <a:pt x="351" y="185"/>
                </a:lnTo>
                <a:lnTo>
                  <a:pt x="346" y="186"/>
                </a:lnTo>
                <a:lnTo>
                  <a:pt x="340" y="186"/>
                </a:lnTo>
                <a:lnTo>
                  <a:pt x="331" y="187"/>
                </a:lnTo>
                <a:lnTo>
                  <a:pt x="323" y="188"/>
                </a:lnTo>
                <a:lnTo>
                  <a:pt x="318" y="190"/>
                </a:lnTo>
                <a:lnTo>
                  <a:pt x="315" y="191"/>
                </a:lnTo>
                <a:lnTo>
                  <a:pt x="312" y="190"/>
                </a:lnTo>
                <a:lnTo>
                  <a:pt x="308" y="187"/>
                </a:lnTo>
                <a:lnTo>
                  <a:pt x="317" y="185"/>
                </a:lnTo>
                <a:lnTo>
                  <a:pt x="328" y="183"/>
                </a:lnTo>
                <a:lnTo>
                  <a:pt x="337" y="180"/>
                </a:lnTo>
                <a:lnTo>
                  <a:pt x="347" y="180"/>
                </a:lnTo>
                <a:lnTo>
                  <a:pt x="342" y="180"/>
                </a:lnTo>
                <a:lnTo>
                  <a:pt x="347" y="180"/>
                </a:lnTo>
                <a:close/>
                <a:moveTo>
                  <a:pt x="410" y="228"/>
                </a:moveTo>
                <a:lnTo>
                  <a:pt x="407" y="227"/>
                </a:lnTo>
                <a:lnTo>
                  <a:pt x="403" y="227"/>
                </a:lnTo>
                <a:lnTo>
                  <a:pt x="399" y="227"/>
                </a:lnTo>
                <a:lnTo>
                  <a:pt x="397" y="228"/>
                </a:lnTo>
                <a:lnTo>
                  <a:pt x="398" y="227"/>
                </a:lnTo>
                <a:lnTo>
                  <a:pt x="399" y="227"/>
                </a:lnTo>
                <a:lnTo>
                  <a:pt x="398" y="224"/>
                </a:lnTo>
                <a:lnTo>
                  <a:pt x="395" y="220"/>
                </a:lnTo>
                <a:lnTo>
                  <a:pt x="391" y="219"/>
                </a:lnTo>
                <a:lnTo>
                  <a:pt x="388" y="217"/>
                </a:lnTo>
                <a:lnTo>
                  <a:pt x="384" y="217"/>
                </a:lnTo>
                <a:lnTo>
                  <a:pt x="382" y="217"/>
                </a:lnTo>
                <a:lnTo>
                  <a:pt x="380" y="218"/>
                </a:lnTo>
                <a:lnTo>
                  <a:pt x="378" y="220"/>
                </a:lnTo>
                <a:lnTo>
                  <a:pt x="372" y="222"/>
                </a:lnTo>
                <a:lnTo>
                  <a:pt x="365" y="224"/>
                </a:lnTo>
                <a:lnTo>
                  <a:pt x="363" y="222"/>
                </a:lnTo>
                <a:lnTo>
                  <a:pt x="363" y="220"/>
                </a:lnTo>
                <a:lnTo>
                  <a:pt x="364" y="218"/>
                </a:lnTo>
                <a:lnTo>
                  <a:pt x="365" y="215"/>
                </a:lnTo>
                <a:lnTo>
                  <a:pt x="350" y="215"/>
                </a:lnTo>
                <a:lnTo>
                  <a:pt x="336" y="215"/>
                </a:lnTo>
                <a:lnTo>
                  <a:pt x="331" y="213"/>
                </a:lnTo>
                <a:lnTo>
                  <a:pt x="324" y="213"/>
                </a:lnTo>
                <a:lnTo>
                  <a:pt x="318" y="211"/>
                </a:lnTo>
                <a:lnTo>
                  <a:pt x="315" y="209"/>
                </a:lnTo>
                <a:lnTo>
                  <a:pt x="331" y="209"/>
                </a:lnTo>
                <a:lnTo>
                  <a:pt x="348" y="210"/>
                </a:lnTo>
                <a:lnTo>
                  <a:pt x="364" y="210"/>
                </a:lnTo>
                <a:lnTo>
                  <a:pt x="381" y="210"/>
                </a:lnTo>
                <a:lnTo>
                  <a:pt x="395" y="210"/>
                </a:lnTo>
                <a:lnTo>
                  <a:pt x="407" y="210"/>
                </a:lnTo>
                <a:lnTo>
                  <a:pt x="412" y="211"/>
                </a:lnTo>
                <a:lnTo>
                  <a:pt x="414" y="213"/>
                </a:lnTo>
                <a:lnTo>
                  <a:pt x="415" y="215"/>
                </a:lnTo>
                <a:lnTo>
                  <a:pt x="417" y="216"/>
                </a:lnTo>
                <a:lnTo>
                  <a:pt x="419" y="216"/>
                </a:lnTo>
                <a:lnTo>
                  <a:pt x="421" y="215"/>
                </a:lnTo>
                <a:lnTo>
                  <a:pt x="424" y="212"/>
                </a:lnTo>
                <a:lnTo>
                  <a:pt x="427" y="210"/>
                </a:lnTo>
                <a:lnTo>
                  <a:pt x="429" y="207"/>
                </a:lnTo>
                <a:lnTo>
                  <a:pt x="429" y="203"/>
                </a:lnTo>
                <a:lnTo>
                  <a:pt x="430" y="200"/>
                </a:lnTo>
                <a:lnTo>
                  <a:pt x="431" y="199"/>
                </a:lnTo>
                <a:lnTo>
                  <a:pt x="433" y="199"/>
                </a:lnTo>
                <a:lnTo>
                  <a:pt x="435" y="199"/>
                </a:lnTo>
                <a:lnTo>
                  <a:pt x="438" y="202"/>
                </a:lnTo>
                <a:lnTo>
                  <a:pt x="441" y="205"/>
                </a:lnTo>
                <a:lnTo>
                  <a:pt x="446" y="209"/>
                </a:lnTo>
                <a:lnTo>
                  <a:pt x="450" y="212"/>
                </a:lnTo>
                <a:lnTo>
                  <a:pt x="453" y="215"/>
                </a:lnTo>
                <a:lnTo>
                  <a:pt x="455" y="217"/>
                </a:lnTo>
                <a:lnTo>
                  <a:pt x="456" y="219"/>
                </a:lnTo>
                <a:lnTo>
                  <a:pt x="457" y="221"/>
                </a:lnTo>
                <a:lnTo>
                  <a:pt x="458" y="222"/>
                </a:lnTo>
                <a:lnTo>
                  <a:pt x="461" y="224"/>
                </a:lnTo>
                <a:lnTo>
                  <a:pt x="463" y="225"/>
                </a:lnTo>
                <a:lnTo>
                  <a:pt x="466" y="225"/>
                </a:lnTo>
                <a:lnTo>
                  <a:pt x="470" y="224"/>
                </a:lnTo>
                <a:lnTo>
                  <a:pt x="472" y="222"/>
                </a:lnTo>
                <a:lnTo>
                  <a:pt x="476" y="221"/>
                </a:lnTo>
                <a:lnTo>
                  <a:pt x="478" y="220"/>
                </a:lnTo>
                <a:lnTo>
                  <a:pt x="476" y="213"/>
                </a:lnTo>
                <a:lnTo>
                  <a:pt x="471" y="208"/>
                </a:lnTo>
                <a:lnTo>
                  <a:pt x="474" y="211"/>
                </a:lnTo>
                <a:lnTo>
                  <a:pt x="476" y="216"/>
                </a:lnTo>
                <a:lnTo>
                  <a:pt x="479" y="220"/>
                </a:lnTo>
                <a:lnTo>
                  <a:pt x="482" y="222"/>
                </a:lnTo>
                <a:lnTo>
                  <a:pt x="485" y="222"/>
                </a:lnTo>
                <a:lnTo>
                  <a:pt x="486" y="222"/>
                </a:lnTo>
                <a:lnTo>
                  <a:pt x="488" y="222"/>
                </a:lnTo>
                <a:lnTo>
                  <a:pt x="488" y="225"/>
                </a:lnTo>
                <a:lnTo>
                  <a:pt x="489" y="226"/>
                </a:lnTo>
                <a:lnTo>
                  <a:pt x="491" y="227"/>
                </a:lnTo>
                <a:lnTo>
                  <a:pt x="498" y="227"/>
                </a:lnTo>
                <a:lnTo>
                  <a:pt x="505" y="227"/>
                </a:lnTo>
                <a:lnTo>
                  <a:pt x="511" y="228"/>
                </a:lnTo>
                <a:lnTo>
                  <a:pt x="515" y="229"/>
                </a:lnTo>
                <a:lnTo>
                  <a:pt x="519" y="232"/>
                </a:lnTo>
                <a:lnTo>
                  <a:pt x="523" y="235"/>
                </a:lnTo>
                <a:lnTo>
                  <a:pt x="512" y="234"/>
                </a:lnTo>
                <a:lnTo>
                  <a:pt x="501" y="234"/>
                </a:lnTo>
                <a:lnTo>
                  <a:pt x="493" y="232"/>
                </a:lnTo>
                <a:lnTo>
                  <a:pt x="483" y="232"/>
                </a:lnTo>
                <a:lnTo>
                  <a:pt x="476" y="234"/>
                </a:lnTo>
                <a:lnTo>
                  <a:pt x="468" y="235"/>
                </a:lnTo>
                <a:lnTo>
                  <a:pt x="458" y="235"/>
                </a:lnTo>
                <a:lnTo>
                  <a:pt x="450" y="233"/>
                </a:lnTo>
                <a:lnTo>
                  <a:pt x="445" y="233"/>
                </a:lnTo>
                <a:lnTo>
                  <a:pt x="440" y="234"/>
                </a:lnTo>
                <a:lnTo>
                  <a:pt x="435" y="233"/>
                </a:lnTo>
                <a:lnTo>
                  <a:pt x="429" y="234"/>
                </a:lnTo>
                <a:lnTo>
                  <a:pt x="427" y="235"/>
                </a:lnTo>
                <a:lnTo>
                  <a:pt x="424" y="234"/>
                </a:lnTo>
                <a:lnTo>
                  <a:pt x="422" y="234"/>
                </a:lnTo>
                <a:lnTo>
                  <a:pt x="420" y="232"/>
                </a:lnTo>
                <a:lnTo>
                  <a:pt x="417" y="229"/>
                </a:lnTo>
                <a:lnTo>
                  <a:pt x="416" y="227"/>
                </a:lnTo>
                <a:lnTo>
                  <a:pt x="413" y="227"/>
                </a:lnTo>
                <a:lnTo>
                  <a:pt x="410" y="228"/>
                </a:lnTo>
                <a:lnTo>
                  <a:pt x="410" y="228"/>
                </a:lnTo>
                <a:lnTo>
                  <a:pt x="410" y="228"/>
                </a:lnTo>
                <a:close/>
                <a:moveTo>
                  <a:pt x="448" y="261"/>
                </a:moveTo>
                <a:lnTo>
                  <a:pt x="440" y="260"/>
                </a:lnTo>
                <a:lnTo>
                  <a:pt x="432" y="255"/>
                </a:lnTo>
                <a:lnTo>
                  <a:pt x="429" y="255"/>
                </a:lnTo>
                <a:lnTo>
                  <a:pt x="427" y="254"/>
                </a:lnTo>
                <a:lnTo>
                  <a:pt x="425" y="253"/>
                </a:lnTo>
                <a:lnTo>
                  <a:pt x="425" y="251"/>
                </a:lnTo>
                <a:lnTo>
                  <a:pt x="427" y="250"/>
                </a:lnTo>
                <a:lnTo>
                  <a:pt x="429" y="249"/>
                </a:lnTo>
                <a:lnTo>
                  <a:pt x="435" y="251"/>
                </a:lnTo>
                <a:lnTo>
                  <a:pt x="441" y="255"/>
                </a:lnTo>
                <a:lnTo>
                  <a:pt x="445" y="257"/>
                </a:lnTo>
                <a:lnTo>
                  <a:pt x="447" y="257"/>
                </a:lnTo>
                <a:lnTo>
                  <a:pt x="449" y="259"/>
                </a:lnTo>
                <a:lnTo>
                  <a:pt x="448" y="261"/>
                </a:lnTo>
                <a:lnTo>
                  <a:pt x="449" y="261"/>
                </a:lnTo>
                <a:lnTo>
                  <a:pt x="448" y="261"/>
                </a:lnTo>
                <a:close/>
                <a:moveTo>
                  <a:pt x="526" y="288"/>
                </a:moveTo>
                <a:lnTo>
                  <a:pt x="506" y="285"/>
                </a:lnTo>
                <a:lnTo>
                  <a:pt x="488" y="282"/>
                </a:lnTo>
                <a:lnTo>
                  <a:pt x="470" y="279"/>
                </a:lnTo>
                <a:lnTo>
                  <a:pt x="452" y="276"/>
                </a:lnTo>
                <a:lnTo>
                  <a:pt x="441" y="274"/>
                </a:lnTo>
                <a:lnTo>
                  <a:pt x="432" y="273"/>
                </a:lnTo>
                <a:lnTo>
                  <a:pt x="429" y="273"/>
                </a:lnTo>
                <a:lnTo>
                  <a:pt x="427" y="273"/>
                </a:lnTo>
                <a:lnTo>
                  <a:pt x="423" y="271"/>
                </a:lnTo>
                <a:lnTo>
                  <a:pt x="421" y="270"/>
                </a:lnTo>
                <a:lnTo>
                  <a:pt x="420" y="268"/>
                </a:lnTo>
                <a:lnTo>
                  <a:pt x="420" y="266"/>
                </a:lnTo>
                <a:lnTo>
                  <a:pt x="421" y="265"/>
                </a:lnTo>
                <a:lnTo>
                  <a:pt x="424" y="265"/>
                </a:lnTo>
                <a:lnTo>
                  <a:pt x="425" y="266"/>
                </a:lnTo>
                <a:lnTo>
                  <a:pt x="428" y="266"/>
                </a:lnTo>
                <a:lnTo>
                  <a:pt x="429" y="265"/>
                </a:lnTo>
                <a:lnTo>
                  <a:pt x="429" y="261"/>
                </a:lnTo>
                <a:lnTo>
                  <a:pt x="429" y="263"/>
                </a:lnTo>
                <a:lnTo>
                  <a:pt x="431" y="265"/>
                </a:lnTo>
                <a:lnTo>
                  <a:pt x="433" y="265"/>
                </a:lnTo>
                <a:lnTo>
                  <a:pt x="437" y="265"/>
                </a:lnTo>
                <a:lnTo>
                  <a:pt x="444" y="265"/>
                </a:lnTo>
                <a:lnTo>
                  <a:pt x="450" y="266"/>
                </a:lnTo>
                <a:lnTo>
                  <a:pt x="464" y="268"/>
                </a:lnTo>
                <a:lnTo>
                  <a:pt x="478" y="270"/>
                </a:lnTo>
                <a:lnTo>
                  <a:pt x="491" y="274"/>
                </a:lnTo>
                <a:lnTo>
                  <a:pt x="504" y="277"/>
                </a:lnTo>
                <a:lnTo>
                  <a:pt x="511" y="279"/>
                </a:lnTo>
                <a:lnTo>
                  <a:pt x="517" y="282"/>
                </a:lnTo>
                <a:lnTo>
                  <a:pt x="520" y="283"/>
                </a:lnTo>
                <a:lnTo>
                  <a:pt x="523" y="284"/>
                </a:lnTo>
                <a:lnTo>
                  <a:pt x="524" y="284"/>
                </a:lnTo>
                <a:lnTo>
                  <a:pt x="526" y="285"/>
                </a:lnTo>
                <a:lnTo>
                  <a:pt x="526" y="286"/>
                </a:lnTo>
                <a:lnTo>
                  <a:pt x="526" y="288"/>
                </a:lnTo>
                <a:lnTo>
                  <a:pt x="522" y="287"/>
                </a:lnTo>
                <a:lnTo>
                  <a:pt x="526" y="288"/>
                </a:lnTo>
                <a:close/>
                <a:moveTo>
                  <a:pt x="522" y="253"/>
                </a:moveTo>
                <a:lnTo>
                  <a:pt x="511" y="253"/>
                </a:lnTo>
                <a:lnTo>
                  <a:pt x="499" y="254"/>
                </a:lnTo>
                <a:lnTo>
                  <a:pt x="497" y="255"/>
                </a:lnTo>
                <a:lnTo>
                  <a:pt x="495" y="255"/>
                </a:lnTo>
                <a:lnTo>
                  <a:pt x="493" y="255"/>
                </a:lnTo>
                <a:lnTo>
                  <a:pt x="490" y="254"/>
                </a:lnTo>
                <a:lnTo>
                  <a:pt x="482" y="250"/>
                </a:lnTo>
                <a:lnTo>
                  <a:pt x="476" y="245"/>
                </a:lnTo>
                <a:lnTo>
                  <a:pt x="490" y="245"/>
                </a:lnTo>
                <a:lnTo>
                  <a:pt x="505" y="246"/>
                </a:lnTo>
                <a:lnTo>
                  <a:pt x="519" y="247"/>
                </a:lnTo>
                <a:lnTo>
                  <a:pt x="534" y="251"/>
                </a:lnTo>
                <a:lnTo>
                  <a:pt x="530" y="253"/>
                </a:lnTo>
                <a:lnTo>
                  <a:pt x="528" y="253"/>
                </a:lnTo>
                <a:lnTo>
                  <a:pt x="526" y="253"/>
                </a:lnTo>
                <a:lnTo>
                  <a:pt x="522" y="253"/>
                </a:lnTo>
                <a:lnTo>
                  <a:pt x="520" y="253"/>
                </a:lnTo>
                <a:lnTo>
                  <a:pt x="522" y="253"/>
                </a:lnTo>
                <a:close/>
                <a:moveTo>
                  <a:pt x="528" y="290"/>
                </a:moveTo>
                <a:lnTo>
                  <a:pt x="530" y="287"/>
                </a:lnTo>
                <a:lnTo>
                  <a:pt x="532" y="286"/>
                </a:lnTo>
                <a:lnTo>
                  <a:pt x="535" y="287"/>
                </a:lnTo>
                <a:lnTo>
                  <a:pt x="537" y="287"/>
                </a:lnTo>
                <a:lnTo>
                  <a:pt x="540" y="287"/>
                </a:lnTo>
                <a:lnTo>
                  <a:pt x="543" y="287"/>
                </a:lnTo>
                <a:lnTo>
                  <a:pt x="544" y="288"/>
                </a:lnTo>
                <a:lnTo>
                  <a:pt x="543" y="292"/>
                </a:lnTo>
                <a:lnTo>
                  <a:pt x="536" y="290"/>
                </a:lnTo>
                <a:lnTo>
                  <a:pt x="528" y="290"/>
                </a:lnTo>
                <a:lnTo>
                  <a:pt x="531" y="287"/>
                </a:lnTo>
                <a:lnTo>
                  <a:pt x="528" y="290"/>
                </a:lnTo>
                <a:close/>
                <a:moveTo>
                  <a:pt x="413" y="428"/>
                </a:moveTo>
                <a:lnTo>
                  <a:pt x="413" y="429"/>
                </a:lnTo>
                <a:lnTo>
                  <a:pt x="413" y="429"/>
                </a:lnTo>
                <a:lnTo>
                  <a:pt x="412" y="428"/>
                </a:lnTo>
                <a:lnTo>
                  <a:pt x="413" y="428"/>
                </a:lnTo>
                <a:close/>
                <a:moveTo>
                  <a:pt x="383" y="368"/>
                </a:moveTo>
                <a:lnTo>
                  <a:pt x="382" y="366"/>
                </a:lnTo>
                <a:lnTo>
                  <a:pt x="382" y="362"/>
                </a:lnTo>
                <a:lnTo>
                  <a:pt x="383" y="360"/>
                </a:lnTo>
                <a:lnTo>
                  <a:pt x="384" y="359"/>
                </a:lnTo>
                <a:lnTo>
                  <a:pt x="388" y="361"/>
                </a:lnTo>
                <a:lnTo>
                  <a:pt x="390" y="365"/>
                </a:lnTo>
                <a:lnTo>
                  <a:pt x="395" y="363"/>
                </a:lnTo>
                <a:lnTo>
                  <a:pt x="398" y="361"/>
                </a:lnTo>
                <a:lnTo>
                  <a:pt x="400" y="360"/>
                </a:lnTo>
                <a:lnTo>
                  <a:pt x="402" y="360"/>
                </a:lnTo>
                <a:lnTo>
                  <a:pt x="402" y="361"/>
                </a:lnTo>
                <a:lnTo>
                  <a:pt x="404" y="362"/>
                </a:lnTo>
                <a:lnTo>
                  <a:pt x="407" y="363"/>
                </a:lnTo>
                <a:lnTo>
                  <a:pt x="412" y="362"/>
                </a:lnTo>
                <a:lnTo>
                  <a:pt x="414" y="363"/>
                </a:lnTo>
                <a:lnTo>
                  <a:pt x="415" y="365"/>
                </a:lnTo>
                <a:lnTo>
                  <a:pt x="414" y="366"/>
                </a:lnTo>
                <a:lnTo>
                  <a:pt x="413" y="367"/>
                </a:lnTo>
                <a:lnTo>
                  <a:pt x="406" y="370"/>
                </a:lnTo>
                <a:lnTo>
                  <a:pt x="398" y="371"/>
                </a:lnTo>
                <a:lnTo>
                  <a:pt x="390" y="370"/>
                </a:lnTo>
                <a:lnTo>
                  <a:pt x="383" y="368"/>
                </a:lnTo>
                <a:lnTo>
                  <a:pt x="387" y="370"/>
                </a:lnTo>
                <a:lnTo>
                  <a:pt x="383" y="368"/>
                </a:lnTo>
                <a:close/>
                <a:moveTo>
                  <a:pt x="143" y="542"/>
                </a:moveTo>
                <a:lnTo>
                  <a:pt x="148" y="537"/>
                </a:lnTo>
                <a:lnTo>
                  <a:pt x="153" y="535"/>
                </a:lnTo>
                <a:lnTo>
                  <a:pt x="159" y="531"/>
                </a:lnTo>
                <a:lnTo>
                  <a:pt x="165" y="527"/>
                </a:lnTo>
                <a:lnTo>
                  <a:pt x="177" y="519"/>
                </a:lnTo>
                <a:lnTo>
                  <a:pt x="190" y="512"/>
                </a:lnTo>
                <a:lnTo>
                  <a:pt x="190" y="516"/>
                </a:lnTo>
                <a:lnTo>
                  <a:pt x="188" y="519"/>
                </a:lnTo>
                <a:lnTo>
                  <a:pt x="184" y="523"/>
                </a:lnTo>
                <a:lnTo>
                  <a:pt x="181" y="525"/>
                </a:lnTo>
                <a:lnTo>
                  <a:pt x="173" y="528"/>
                </a:lnTo>
                <a:lnTo>
                  <a:pt x="165" y="532"/>
                </a:lnTo>
                <a:lnTo>
                  <a:pt x="161" y="534"/>
                </a:lnTo>
                <a:lnTo>
                  <a:pt x="158" y="536"/>
                </a:lnTo>
                <a:lnTo>
                  <a:pt x="156" y="539"/>
                </a:lnTo>
                <a:lnTo>
                  <a:pt x="153" y="541"/>
                </a:lnTo>
                <a:lnTo>
                  <a:pt x="151" y="541"/>
                </a:lnTo>
                <a:lnTo>
                  <a:pt x="148" y="543"/>
                </a:lnTo>
                <a:lnTo>
                  <a:pt x="145" y="543"/>
                </a:lnTo>
                <a:lnTo>
                  <a:pt x="144" y="543"/>
                </a:lnTo>
                <a:lnTo>
                  <a:pt x="143" y="543"/>
                </a:lnTo>
                <a:lnTo>
                  <a:pt x="143" y="542"/>
                </a:lnTo>
                <a:lnTo>
                  <a:pt x="144" y="541"/>
                </a:lnTo>
                <a:lnTo>
                  <a:pt x="143" y="542"/>
                </a:lnTo>
                <a:close/>
                <a:moveTo>
                  <a:pt x="145" y="615"/>
                </a:moveTo>
                <a:lnTo>
                  <a:pt x="148" y="614"/>
                </a:lnTo>
                <a:lnTo>
                  <a:pt x="149" y="612"/>
                </a:lnTo>
                <a:lnTo>
                  <a:pt x="148" y="614"/>
                </a:lnTo>
                <a:lnTo>
                  <a:pt x="145" y="615"/>
                </a:lnTo>
                <a:close/>
                <a:moveTo>
                  <a:pt x="184" y="656"/>
                </a:moveTo>
                <a:lnTo>
                  <a:pt x="184" y="656"/>
                </a:lnTo>
                <a:lnTo>
                  <a:pt x="184" y="656"/>
                </a:lnTo>
                <a:close/>
                <a:moveTo>
                  <a:pt x="182" y="614"/>
                </a:moveTo>
                <a:lnTo>
                  <a:pt x="185" y="609"/>
                </a:lnTo>
                <a:lnTo>
                  <a:pt x="188" y="606"/>
                </a:lnTo>
                <a:lnTo>
                  <a:pt x="189" y="605"/>
                </a:lnTo>
                <a:lnTo>
                  <a:pt x="191" y="605"/>
                </a:lnTo>
                <a:lnTo>
                  <a:pt x="193" y="605"/>
                </a:lnTo>
                <a:lnTo>
                  <a:pt x="196" y="605"/>
                </a:lnTo>
                <a:lnTo>
                  <a:pt x="193" y="608"/>
                </a:lnTo>
                <a:lnTo>
                  <a:pt x="191" y="610"/>
                </a:lnTo>
                <a:lnTo>
                  <a:pt x="186" y="612"/>
                </a:lnTo>
                <a:lnTo>
                  <a:pt x="182" y="614"/>
                </a:lnTo>
                <a:close/>
                <a:moveTo>
                  <a:pt x="211" y="690"/>
                </a:moveTo>
                <a:lnTo>
                  <a:pt x="209" y="689"/>
                </a:lnTo>
                <a:lnTo>
                  <a:pt x="209" y="686"/>
                </a:lnTo>
                <a:lnTo>
                  <a:pt x="210" y="684"/>
                </a:lnTo>
                <a:lnTo>
                  <a:pt x="213" y="684"/>
                </a:lnTo>
                <a:lnTo>
                  <a:pt x="214" y="685"/>
                </a:lnTo>
                <a:lnTo>
                  <a:pt x="214" y="688"/>
                </a:lnTo>
                <a:lnTo>
                  <a:pt x="214" y="690"/>
                </a:lnTo>
                <a:lnTo>
                  <a:pt x="211" y="690"/>
                </a:lnTo>
                <a:lnTo>
                  <a:pt x="213" y="690"/>
                </a:lnTo>
                <a:lnTo>
                  <a:pt x="211" y="690"/>
                </a:lnTo>
                <a:close/>
                <a:moveTo>
                  <a:pt x="216" y="641"/>
                </a:moveTo>
                <a:lnTo>
                  <a:pt x="204" y="648"/>
                </a:lnTo>
                <a:lnTo>
                  <a:pt x="191" y="652"/>
                </a:lnTo>
                <a:lnTo>
                  <a:pt x="189" y="652"/>
                </a:lnTo>
                <a:lnTo>
                  <a:pt x="186" y="652"/>
                </a:lnTo>
                <a:lnTo>
                  <a:pt x="184" y="651"/>
                </a:lnTo>
                <a:lnTo>
                  <a:pt x="184" y="651"/>
                </a:lnTo>
                <a:lnTo>
                  <a:pt x="183" y="650"/>
                </a:lnTo>
                <a:lnTo>
                  <a:pt x="184" y="649"/>
                </a:lnTo>
                <a:lnTo>
                  <a:pt x="185" y="648"/>
                </a:lnTo>
                <a:lnTo>
                  <a:pt x="186" y="648"/>
                </a:lnTo>
                <a:lnTo>
                  <a:pt x="189" y="647"/>
                </a:lnTo>
                <a:lnTo>
                  <a:pt x="191" y="645"/>
                </a:lnTo>
                <a:lnTo>
                  <a:pt x="205" y="639"/>
                </a:lnTo>
                <a:lnTo>
                  <a:pt x="219" y="634"/>
                </a:lnTo>
                <a:lnTo>
                  <a:pt x="226" y="630"/>
                </a:lnTo>
                <a:lnTo>
                  <a:pt x="234" y="625"/>
                </a:lnTo>
                <a:lnTo>
                  <a:pt x="238" y="624"/>
                </a:lnTo>
                <a:lnTo>
                  <a:pt x="242" y="623"/>
                </a:lnTo>
                <a:lnTo>
                  <a:pt x="247" y="622"/>
                </a:lnTo>
                <a:lnTo>
                  <a:pt x="250" y="623"/>
                </a:lnTo>
                <a:lnTo>
                  <a:pt x="243" y="630"/>
                </a:lnTo>
                <a:lnTo>
                  <a:pt x="234" y="634"/>
                </a:lnTo>
                <a:lnTo>
                  <a:pt x="225" y="637"/>
                </a:lnTo>
                <a:lnTo>
                  <a:pt x="216" y="641"/>
                </a:lnTo>
                <a:lnTo>
                  <a:pt x="214" y="642"/>
                </a:lnTo>
                <a:lnTo>
                  <a:pt x="217" y="641"/>
                </a:lnTo>
                <a:lnTo>
                  <a:pt x="219" y="640"/>
                </a:lnTo>
                <a:lnTo>
                  <a:pt x="216" y="641"/>
                </a:lnTo>
                <a:close/>
                <a:moveTo>
                  <a:pt x="308" y="479"/>
                </a:moveTo>
                <a:lnTo>
                  <a:pt x="271" y="494"/>
                </a:lnTo>
                <a:lnTo>
                  <a:pt x="234" y="511"/>
                </a:lnTo>
                <a:lnTo>
                  <a:pt x="198" y="529"/>
                </a:lnTo>
                <a:lnTo>
                  <a:pt x="161" y="548"/>
                </a:lnTo>
                <a:lnTo>
                  <a:pt x="152" y="552"/>
                </a:lnTo>
                <a:lnTo>
                  <a:pt x="144" y="557"/>
                </a:lnTo>
                <a:lnTo>
                  <a:pt x="142" y="558"/>
                </a:lnTo>
                <a:lnTo>
                  <a:pt x="140" y="558"/>
                </a:lnTo>
                <a:lnTo>
                  <a:pt x="139" y="558"/>
                </a:lnTo>
                <a:lnTo>
                  <a:pt x="140" y="556"/>
                </a:lnTo>
                <a:lnTo>
                  <a:pt x="143" y="552"/>
                </a:lnTo>
                <a:lnTo>
                  <a:pt x="148" y="550"/>
                </a:lnTo>
                <a:lnTo>
                  <a:pt x="156" y="544"/>
                </a:lnTo>
                <a:lnTo>
                  <a:pt x="165" y="540"/>
                </a:lnTo>
                <a:lnTo>
                  <a:pt x="174" y="534"/>
                </a:lnTo>
                <a:lnTo>
                  <a:pt x="183" y="529"/>
                </a:lnTo>
                <a:lnTo>
                  <a:pt x="192" y="525"/>
                </a:lnTo>
                <a:lnTo>
                  <a:pt x="201" y="519"/>
                </a:lnTo>
                <a:lnTo>
                  <a:pt x="210" y="515"/>
                </a:lnTo>
                <a:lnTo>
                  <a:pt x="219" y="510"/>
                </a:lnTo>
                <a:lnTo>
                  <a:pt x="226" y="507"/>
                </a:lnTo>
                <a:lnTo>
                  <a:pt x="233" y="503"/>
                </a:lnTo>
                <a:lnTo>
                  <a:pt x="239" y="500"/>
                </a:lnTo>
                <a:lnTo>
                  <a:pt x="244" y="495"/>
                </a:lnTo>
                <a:lnTo>
                  <a:pt x="246" y="493"/>
                </a:lnTo>
                <a:lnTo>
                  <a:pt x="246" y="491"/>
                </a:lnTo>
                <a:lnTo>
                  <a:pt x="243" y="491"/>
                </a:lnTo>
                <a:lnTo>
                  <a:pt x="240" y="493"/>
                </a:lnTo>
                <a:lnTo>
                  <a:pt x="238" y="495"/>
                </a:lnTo>
                <a:lnTo>
                  <a:pt x="235" y="499"/>
                </a:lnTo>
                <a:lnTo>
                  <a:pt x="232" y="500"/>
                </a:lnTo>
                <a:lnTo>
                  <a:pt x="227" y="501"/>
                </a:lnTo>
                <a:lnTo>
                  <a:pt x="218" y="506"/>
                </a:lnTo>
                <a:lnTo>
                  <a:pt x="208" y="510"/>
                </a:lnTo>
                <a:lnTo>
                  <a:pt x="204" y="512"/>
                </a:lnTo>
                <a:lnTo>
                  <a:pt x="199" y="515"/>
                </a:lnTo>
                <a:lnTo>
                  <a:pt x="198" y="515"/>
                </a:lnTo>
                <a:lnTo>
                  <a:pt x="196" y="515"/>
                </a:lnTo>
                <a:lnTo>
                  <a:pt x="193" y="515"/>
                </a:lnTo>
                <a:lnTo>
                  <a:pt x="191" y="512"/>
                </a:lnTo>
                <a:lnTo>
                  <a:pt x="206" y="504"/>
                </a:lnTo>
                <a:lnTo>
                  <a:pt x="221" y="496"/>
                </a:lnTo>
                <a:lnTo>
                  <a:pt x="235" y="490"/>
                </a:lnTo>
                <a:lnTo>
                  <a:pt x="251" y="484"/>
                </a:lnTo>
                <a:lnTo>
                  <a:pt x="251" y="484"/>
                </a:lnTo>
                <a:lnTo>
                  <a:pt x="251" y="484"/>
                </a:lnTo>
                <a:lnTo>
                  <a:pt x="258" y="481"/>
                </a:lnTo>
                <a:lnTo>
                  <a:pt x="273" y="474"/>
                </a:lnTo>
                <a:lnTo>
                  <a:pt x="290" y="467"/>
                </a:lnTo>
                <a:lnTo>
                  <a:pt x="299" y="462"/>
                </a:lnTo>
                <a:lnTo>
                  <a:pt x="313" y="458"/>
                </a:lnTo>
                <a:lnTo>
                  <a:pt x="326" y="452"/>
                </a:lnTo>
                <a:lnTo>
                  <a:pt x="340" y="448"/>
                </a:lnTo>
                <a:lnTo>
                  <a:pt x="354" y="443"/>
                </a:lnTo>
                <a:lnTo>
                  <a:pt x="363" y="440"/>
                </a:lnTo>
                <a:lnTo>
                  <a:pt x="373" y="436"/>
                </a:lnTo>
                <a:lnTo>
                  <a:pt x="379" y="435"/>
                </a:lnTo>
                <a:lnTo>
                  <a:pt x="383" y="435"/>
                </a:lnTo>
                <a:lnTo>
                  <a:pt x="386" y="434"/>
                </a:lnTo>
                <a:lnTo>
                  <a:pt x="388" y="432"/>
                </a:lnTo>
                <a:lnTo>
                  <a:pt x="391" y="431"/>
                </a:lnTo>
                <a:lnTo>
                  <a:pt x="394" y="429"/>
                </a:lnTo>
                <a:lnTo>
                  <a:pt x="398" y="429"/>
                </a:lnTo>
                <a:lnTo>
                  <a:pt x="402" y="429"/>
                </a:lnTo>
                <a:lnTo>
                  <a:pt x="405" y="432"/>
                </a:lnTo>
                <a:lnTo>
                  <a:pt x="408" y="434"/>
                </a:lnTo>
                <a:lnTo>
                  <a:pt x="412" y="434"/>
                </a:lnTo>
                <a:lnTo>
                  <a:pt x="415" y="433"/>
                </a:lnTo>
                <a:lnTo>
                  <a:pt x="415" y="431"/>
                </a:lnTo>
                <a:lnTo>
                  <a:pt x="413" y="431"/>
                </a:lnTo>
                <a:lnTo>
                  <a:pt x="415" y="432"/>
                </a:lnTo>
                <a:lnTo>
                  <a:pt x="416" y="433"/>
                </a:lnTo>
                <a:lnTo>
                  <a:pt x="417" y="433"/>
                </a:lnTo>
                <a:lnTo>
                  <a:pt x="419" y="433"/>
                </a:lnTo>
                <a:lnTo>
                  <a:pt x="421" y="431"/>
                </a:lnTo>
                <a:lnTo>
                  <a:pt x="421" y="428"/>
                </a:lnTo>
                <a:lnTo>
                  <a:pt x="421" y="426"/>
                </a:lnTo>
                <a:lnTo>
                  <a:pt x="420" y="425"/>
                </a:lnTo>
                <a:lnTo>
                  <a:pt x="421" y="424"/>
                </a:lnTo>
                <a:lnTo>
                  <a:pt x="422" y="424"/>
                </a:lnTo>
                <a:lnTo>
                  <a:pt x="424" y="423"/>
                </a:lnTo>
                <a:lnTo>
                  <a:pt x="425" y="423"/>
                </a:lnTo>
                <a:lnTo>
                  <a:pt x="427" y="424"/>
                </a:lnTo>
                <a:lnTo>
                  <a:pt x="428" y="426"/>
                </a:lnTo>
                <a:lnTo>
                  <a:pt x="425" y="427"/>
                </a:lnTo>
                <a:lnTo>
                  <a:pt x="424" y="428"/>
                </a:lnTo>
                <a:lnTo>
                  <a:pt x="425" y="429"/>
                </a:lnTo>
                <a:lnTo>
                  <a:pt x="429" y="429"/>
                </a:lnTo>
                <a:lnTo>
                  <a:pt x="430" y="429"/>
                </a:lnTo>
                <a:lnTo>
                  <a:pt x="431" y="429"/>
                </a:lnTo>
                <a:lnTo>
                  <a:pt x="432" y="428"/>
                </a:lnTo>
                <a:lnTo>
                  <a:pt x="433" y="426"/>
                </a:lnTo>
                <a:lnTo>
                  <a:pt x="436" y="424"/>
                </a:lnTo>
                <a:lnTo>
                  <a:pt x="437" y="421"/>
                </a:lnTo>
                <a:lnTo>
                  <a:pt x="439" y="421"/>
                </a:lnTo>
                <a:lnTo>
                  <a:pt x="443" y="423"/>
                </a:lnTo>
                <a:lnTo>
                  <a:pt x="448" y="424"/>
                </a:lnTo>
                <a:lnTo>
                  <a:pt x="454" y="423"/>
                </a:lnTo>
                <a:lnTo>
                  <a:pt x="460" y="420"/>
                </a:lnTo>
                <a:lnTo>
                  <a:pt x="465" y="418"/>
                </a:lnTo>
                <a:lnTo>
                  <a:pt x="471" y="416"/>
                </a:lnTo>
                <a:lnTo>
                  <a:pt x="478" y="413"/>
                </a:lnTo>
                <a:lnTo>
                  <a:pt x="483" y="415"/>
                </a:lnTo>
                <a:lnTo>
                  <a:pt x="489" y="415"/>
                </a:lnTo>
                <a:lnTo>
                  <a:pt x="466" y="423"/>
                </a:lnTo>
                <a:lnTo>
                  <a:pt x="444" y="431"/>
                </a:lnTo>
                <a:lnTo>
                  <a:pt x="421" y="439"/>
                </a:lnTo>
                <a:lnTo>
                  <a:pt x="398" y="446"/>
                </a:lnTo>
                <a:lnTo>
                  <a:pt x="375" y="454"/>
                </a:lnTo>
                <a:lnTo>
                  <a:pt x="353" y="462"/>
                </a:lnTo>
                <a:lnTo>
                  <a:pt x="331" y="470"/>
                </a:lnTo>
                <a:lnTo>
                  <a:pt x="308" y="479"/>
                </a:lnTo>
                <a:lnTo>
                  <a:pt x="293" y="484"/>
                </a:lnTo>
                <a:lnTo>
                  <a:pt x="292" y="485"/>
                </a:lnTo>
                <a:lnTo>
                  <a:pt x="298" y="483"/>
                </a:lnTo>
                <a:lnTo>
                  <a:pt x="308" y="478"/>
                </a:lnTo>
                <a:lnTo>
                  <a:pt x="318" y="475"/>
                </a:lnTo>
                <a:lnTo>
                  <a:pt x="325" y="473"/>
                </a:lnTo>
                <a:lnTo>
                  <a:pt x="323" y="474"/>
                </a:lnTo>
                <a:lnTo>
                  <a:pt x="308" y="479"/>
                </a:lnTo>
                <a:close/>
                <a:moveTo>
                  <a:pt x="597" y="720"/>
                </a:moveTo>
                <a:lnTo>
                  <a:pt x="598" y="720"/>
                </a:lnTo>
                <a:lnTo>
                  <a:pt x="600" y="718"/>
                </a:lnTo>
                <a:lnTo>
                  <a:pt x="598" y="720"/>
                </a:lnTo>
                <a:lnTo>
                  <a:pt x="597" y="720"/>
                </a:lnTo>
                <a:close/>
                <a:moveTo>
                  <a:pt x="754" y="691"/>
                </a:moveTo>
                <a:lnTo>
                  <a:pt x="744" y="689"/>
                </a:lnTo>
                <a:lnTo>
                  <a:pt x="734" y="689"/>
                </a:lnTo>
                <a:lnTo>
                  <a:pt x="724" y="690"/>
                </a:lnTo>
                <a:lnTo>
                  <a:pt x="713" y="691"/>
                </a:lnTo>
                <a:lnTo>
                  <a:pt x="703" y="693"/>
                </a:lnTo>
                <a:lnTo>
                  <a:pt x="692" y="694"/>
                </a:lnTo>
                <a:lnTo>
                  <a:pt x="682" y="695"/>
                </a:lnTo>
                <a:lnTo>
                  <a:pt x="670" y="697"/>
                </a:lnTo>
                <a:lnTo>
                  <a:pt x="660" y="698"/>
                </a:lnTo>
                <a:lnTo>
                  <a:pt x="650" y="698"/>
                </a:lnTo>
                <a:lnTo>
                  <a:pt x="638" y="700"/>
                </a:lnTo>
                <a:lnTo>
                  <a:pt x="628" y="700"/>
                </a:lnTo>
                <a:lnTo>
                  <a:pt x="619" y="700"/>
                </a:lnTo>
                <a:lnTo>
                  <a:pt x="609" y="701"/>
                </a:lnTo>
                <a:lnTo>
                  <a:pt x="606" y="701"/>
                </a:lnTo>
                <a:lnTo>
                  <a:pt x="605" y="702"/>
                </a:lnTo>
                <a:lnTo>
                  <a:pt x="604" y="703"/>
                </a:lnTo>
                <a:lnTo>
                  <a:pt x="604" y="706"/>
                </a:lnTo>
                <a:lnTo>
                  <a:pt x="603" y="710"/>
                </a:lnTo>
                <a:lnTo>
                  <a:pt x="602" y="715"/>
                </a:lnTo>
                <a:lnTo>
                  <a:pt x="603" y="709"/>
                </a:lnTo>
                <a:lnTo>
                  <a:pt x="604" y="703"/>
                </a:lnTo>
                <a:lnTo>
                  <a:pt x="587" y="703"/>
                </a:lnTo>
                <a:lnTo>
                  <a:pt x="571" y="705"/>
                </a:lnTo>
                <a:lnTo>
                  <a:pt x="562" y="706"/>
                </a:lnTo>
                <a:lnTo>
                  <a:pt x="552" y="707"/>
                </a:lnTo>
                <a:lnTo>
                  <a:pt x="543" y="708"/>
                </a:lnTo>
                <a:lnTo>
                  <a:pt x="532" y="709"/>
                </a:lnTo>
                <a:lnTo>
                  <a:pt x="523" y="709"/>
                </a:lnTo>
                <a:lnTo>
                  <a:pt x="514" y="710"/>
                </a:lnTo>
                <a:lnTo>
                  <a:pt x="505" y="710"/>
                </a:lnTo>
                <a:lnTo>
                  <a:pt x="495" y="710"/>
                </a:lnTo>
                <a:lnTo>
                  <a:pt x="489" y="710"/>
                </a:lnTo>
                <a:lnTo>
                  <a:pt x="481" y="711"/>
                </a:lnTo>
                <a:lnTo>
                  <a:pt x="479" y="711"/>
                </a:lnTo>
                <a:lnTo>
                  <a:pt x="478" y="714"/>
                </a:lnTo>
                <a:lnTo>
                  <a:pt x="478" y="716"/>
                </a:lnTo>
                <a:lnTo>
                  <a:pt x="481" y="719"/>
                </a:lnTo>
                <a:lnTo>
                  <a:pt x="479" y="720"/>
                </a:lnTo>
                <a:lnTo>
                  <a:pt x="476" y="720"/>
                </a:lnTo>
                <a:lnTo>
                  <a:pt x="472" y="720"/>
                </a:lnTo>
                <a:lnTo>
                  <a:pt x="471" y="719"/>
                </a:lnTo>
                <a:lnTo>
                  <a:pt x="472" y="717"/>
                </a:lnTo>
                <a:lnTo>
                  <a:pt x="473" y="715"/>
                </a:lnTo>
                <a:lnTo>
                  <a:pt x="473" y="713"/>
                </a:lnTo>
                <a:lnTo>
                  <a:pt x="472" y="713"/>
                </a:lnTo>
                <a:lnTo>
                  <a:pt x="470" y="713"/>
                </a:lnTo>
                <a:lnTo>
                  <a:pt x="469" y="713"/>
                </a:lnTo>
                <a:lnTo>
                  <a:pt x="464" y="715"/>
                </a:lnTo>
                <a:lnTo>
                  <a:pt x="462" y="715"/>
                </a:lnTo>
                <a:lnTo>
                  <a:pt x="461" y="713"/>
                </a:lnTo>
                <a:lnTo>
                  <a:pt x="460" y="709"/>
                </a:lnTo>
                <a:lnTo>
                  <a:pt x="460" y="708"/>
                </a:lnTo>
                <a:lnTo>
                  <a:pt x="460" y="707"/>
                </a:lnTo>
                <a:lnTo>
                  <a:pt x="457" y="706"/>
                </a:lnTo>
                <a:lnTo>
                  <a:pt x="455" y="706"/>
                </a:lnTo>
                <a:lnTo>
                  <a:pt x="452" y="706"/>
                </a:lnTo>
                <a:lnTo>
                  <a:pt x="448" y="708"/>
                </a:lnTo>
                <a:lnTo>
                  <a:pt x="445" y="708"/>
                </a:lnTo>
                <a:lnTo>
                  <a:pt x="440" y="707"/>
                </a:lnTo>
                <a:lnTo>
                  <a:pt x="452" y="703"/>
                </a:lnTo>
                <a:lnTo>
                  <a:pt x="463" y="700"/>
                </a:lnTo>
                <a:lnTo>
                  <a:pt x="469" y="699"/>
                </a:lnTo>
                <a:lnTo>
                  <a:pt x="474" y="698"/>
                </a:lnTo>
                <a:lnTo>
                  <a:pt x="480" y="697"/>
                </a:lnTo>
                <a:lnTo>
                  <a:pt x="486" y="698"/>
                </a:lnTo>
                <a:lnTo>
                  <a:pt x="485" y="695"/>
                </a:lnTo>
                <a:lnTo>
                  <a:pt x="482" y="693"/>
                </a:lnTo>
                <a:lnTo>
                  <a:pt x="480" y="692"/>
                </a:lnTo>
                <a:lnTo>
                  <a:pt x="478" y="691"/>
                </a:lnTo>
                <a:lnTo>
                  <a:pt x="473" y="692"/>
                </a:lnTo>
                <a:lnTo>
                  <a:pt x="468" y="693"/>
                </a:lnTo>
                <a:lnTo>
                  <a:pt x="462" y="695"/>
                </a:lnTo>
                <a:lnTo>
                  <a:pt x="455" y="698"/>
                </a:lnTo>
                <a:lnTo>
                  <a:pt x="450" y="698"/>
                </a:lnTo>
                <a:lnTo>
                  <a:pt x="445" y="697"/>
                </a:lnTo>
                <a:lnTo>
                  <a:pt x="450" y="693"/>
                </a:lnTo>
                <a:lnTo>
                  <a:pt x="457" y="691"/>
                </a:lnTo>
                <a:lnTo>
                  <a:pt x="465" y="690"/>
                </a:lnTo>
                <a:lnTo>
                  <a:pt x="472" y="689"/>
                </a:lnTo>
                <a:lnTo>
                  <a:pt x="489" y="685"/>
                </a:lnTo>
                <a:lnTo>
                  <a:pt x="506" y="683"/>
                </a:lnTo>
                <a:lnTo>
                  <a:pt x="517" y="680"/>
                </a:lnTo>
                <a:lnTo>
                  <a:pt x="528" y="678"/>
                </a:lnTo>
                <a:lnTo>
                  <a:pt x="530" y="680"/>
                </a:lnTo>
                <a:lnTo>
                  <a:pt x="531" y="682"/>
                </a:lnTo>
                <a:lnTo>
                  <a:pt x="532" y="684"/>
                </a:lnTo>
                <a:lnTo>
                  <a:pt x="531" y="686"/>
                </a:lnTo>
                <a:lnTo>
                  <a:pt x="529" y="688"/>
                </a:lnTo>
                <a:lnTo>
                  <a:pt x="526" y="690"/>
                </a:lnTo>
                <a:lnTo>
                  <a:pt x="526" y="692"/>
                </a:lnTo>
                <a:lnTo>
                  <a:pt x="528" y="694"/>
                </a:lnTo>
                <a:lnTo>
                  <a:pt x="530" y="695"/>
                </a:lnTo>
                <a:lnTo>
                  <a:pt x="532" y="694"/>
                </a:lnTo>
                <a:lnTo>
                  <a:pt x="537" y="692"/>
                </a:lnTo>
                <a:lnTo>
                  <a:pt x="542" y="691"/>
                </a:lnTo>
                <a:lnTo>
                  <a:pt x="547" y="693"/>
                </a:lnTo>
                <a:lnTo>
                  <a:pt x="553" y="693"/>
                </a:lnTo>
                <a:lnTo>
                  <a:pt x="555" y="691"/>
                </a:lnTo>
                <a:lnTo>
                  <a:pt x="555" y="689"/>
                </a:lnTo>
                <a:lnTo>
                  <a:pt x="553" y="686"/>
                </a:lnTo>
                <a:lnTo>
                  <a:pt x="552" y="685"/>
                </a:lnTo>
                <a:lnTo>
                  <a:pt x="550" y="685"/>
                </a:lnTo>
                <a:lnTo>
                  <a:pt x="546" y="684"/>
                </a:lnTo>
                <a:lnTo>
                  <a:pt x="545" y="684"/>
                </a:lnTo>
                <a:lnTo>
                  <a:pt x="545" y="683"/>
                </a:lnTo>
                <a:lnTo>
                  <a:pt x="546" y="682"/>
                </a:lnTo>
                <a:lnTo>
                  <a:pt x="548" y="681"/>
                </a:lnTo>
                <a:lnTo>
                  <a:pt x="555" y="681"/>
                </a:lnTo>
                <a:lnTo>
                  <a:pt x="562" y="681"/>
                </a:lnTo>
                <a:lnTo>
                  <a:pt x="569" y="680"/>
                </a:lnTo>
                <a:lnTo>
                  <a:pt x="576" y="677"/>
                </a:lnTo>
                <a:lnTo>
                  <a:pt x="583" y="677"/>
                </a:lnTo>
                <a:lnTo>
                  <a:pt x="589" y="678"/>
                </a:lnTo>
                <a:lnTo>
                  <a:pt x="587" y="682"/>
                </a:lnTo>
                <a:lnTo>
                  <a:pt x="587" y="685"/>
                </a:lnTo>
                <a:lnTo>
                  <a:pt x="587" y="688"/>
                </a:lnTo>
                <a:lnTo>
                  <a:pt x="588" y="689"/>
                </a:lnTo>
                <a:lnTo>
                  <a:pt x="589" y="690"/>
                </a:lnTo>
                <a:lnTo>
                  <a:pt x="592" y="691"/>
                </a:lnTo>
                <a:lnTo>
                  <a:pt x="600" y="691"/>
                </a:lnTo>
                <a:lnTo>
                  <a:pt x="608" y="690"/>
                </a:lnTo>
                <a:lnTo>
                  <a:pt x="617" y="691"/>
                </a:lnTo>
                <a:lnTo>
                  <a:pt x="625" y="691"/>
                </a:lnTo>
                <a:lnTo>
                  <a:pt x="630" y="686"/>
                </a:lnTo>
                <a:lnTo>
                  <a:pt x="636" y="681"/>
                </a:lnTo>
                <a:lnTo>
                  <a:pt x="638" y="681"/>
                </a:lnTo>
                <a:lnTo>
                  <a:pt x="639" y="681"/>
                </a:lnTo>
                <a:lnTo>
                  <a:pt x="639" y="682"/>
                </a:lnTo>
                <a:lnTo>
                  <a:pt x="639" y="683"/>
                </a:lnTo>
                <a:lnTo>
                  <a:pt x="638" y="685"/>
                </a:lnTo>
                <a:lnTo>
                  <a:pt x="638" y="688"/>
                </a:lnTo>
                <a:lnTo>
                  <a:pt x="639" y="690"/>
                </a:lnTo>
                <a:lnTo>
                  <a:pt x="643" y="691"/>
                </a:lnTo>
                <a:lnTo>
                  <a:pt x="645" y="691"/>
                </a:lnTo>
                <a:lnTo>
                  <a:pt x="649" y="691"/>
                </a:lnTo>
                <a:lnTo>
                  <a:pt x="658" y="691"/>
                </a:lnTo>
                <a:lnTo>
                  <a:pt x="666" y="690"/>
                </a:lnTo>
                <a:lnTo>
                  <a:pt x="674" y="686"/>
                </a:lnTo>
                <a:lnTo>
                  <a:pt x="680" y="685"/>
                </a:lnTo>
                <a:lnTo>
                  <a:pt x="686" y="685"/>
                </a:lnTo>
                <a:lnTo>
                  <a:pt x="692" y="685"/>
                </a:lnTo>
                <a:lnTo>
                  <a:pt x="697" y="683"/>
                </a:lnTo>
                <a:lnTo>
                  <a:pt x="704" y="683"/>
                </a:lnTo>
                <a:lnTo>
                  <a:pt x="713" y="684"/>
                </a:lnTo>
                <a:lnTo>
                  <a:pt x="721" y="685"/>
                </a:lnTo>
                <a:lnTo>
                  <a:pt x="730" y="685"/>
                </a:lnTo>
                <a:lnTo>
                  <a:pt x="740" y="685"/>
                </a:lnTo>
                <a:lnTo>
                  <a:pt x="748" y="685"/>
                </a:lnTo>
                <a:lnTo>
                  <a:pt x="756" y="686"/>
                </a:lnTo>
                <a:lnTo>
                  <a:pt x="758" y="688"/>
                </a:lnTo>
                <a:lnTo>
                  <a:pt x="758" y="690"/>
                </a:lnTo>
                <a:lnTo>
                  <a:pt x="757" y="690"/>
                </a:lnTo>
                <a:lnTo>
                  <a:pt x="754" y="691"/>
                </a:lnTo>
                <a:lnTo>
                  <a:pt x="749" y="690"/>
                </a:lnTo>
                <a:lnTo>
                  <a:pt x="754" y="691"/>
                </a:lnTo>
                <a:close/>
                <a:moveTo>
                  <a:pt x="756" y="675"/>
                </a:moveTo>
                <a:lnTo>
                  <a:pt x="754" y="676"/>
                </a:lnTo>
                <a:lnTo>
                  <a:pt x="754" y="676"/>
                </a:lnTo>
                <a:lnTo>
                  <a:pt x="754" y="676"/>
                </a:lnTo>
                <a:lnTo>
                  <a:pt x="756" y="675"/>
                </a:lnTo>
                <a:close/>
                <a:moveTo>
                  <a:pt x="717" y="548"/>
                </a:moveTo>
                <a:lnTo>
                  <a:pt x="724" y="544"/>
                </a:lnTo>
                <a:lnTo>
                  <a:pt x="730" y="543"/>
                </a:lnTo>
                <a:lnTo>
                  <a:pt x="738" y="542"/>
                </a:lnTo>
                <a:lnTo>
                  <a:pt x="745" y="541"/>
                </a:lnTo>
                <a:lnTo>
                  <a:pt x="760" y="540"/>
                </a:lnTo>
                <a:lnTo>
                  <a:pt x="775" y="541"/>
                </a:lnTo>
                <a:lnTo>
                  <a:pt x="768" y="543"/>
                </a:lnTo>
                <a:lnTo>
                  <a:pt x="760" y="544"/>
                </a:lnTo>
                <a:lnTo>
                  <a:pt x="753" y="545"/>
                </a:lnTo>
                <a:lnTo>
                  <a:pt x="745" y="545"/>
                </a:lnTo>
                <a:lnTo>
                  <a:pt x="732" y="545"/>
                </a:lnTo>
                <a:lnTo>
                  <a:pt x="717" y="548"/>
                </a:lnTo>
                <a:close/>
                <a:moveTo>
                  <a:pt x="768" y="691"/>
                </a:moveTo>
                <a:lnTo>
                  <a:pt x="766" y="691"/>
                </a:lnTo>
                <a:lnTo>
                  <a:pt x="765" y="690"/>
                </a:lnTo>
                <a:lnTo>
                  <a:pt x="765" y="688"/>
                </a:lnTo>
                <a:lnTo>
                  <a:pt x="766" y="685"/>
                </a:lnTo>
                <a:lnTo>
                  <a:pt x="771" y="685"/>
                </a:lnTo>
                <a:lnTo>
                  <a:pt x="778" y="685"/>
                </a:lnTo>
                <a:lnTo>
                  <a:pt x="783" y="685"/>
                </a:lnTo>
                <a:lnTo>
                  <a:pt x="786" y="685"/>
                </a:lnTo>
                <a:lnTo>
                  <a:pt x="786" y="688"/>
                </a:lnTo>
                <a:lnTo>
                  <a:pt x="785" y="689"/>
                </a:lnTo>
                <a:lnTo>
                  <a:pt x="784" y="689"/>
                </a:lnTo>
                <a:lnTo>
                  <a:pt x="783" y="690"/>
                </a:lnTo>
                <a:lnTo>
                  <a:pt x="775" y="691"/>
                </a:lnTo>
                <a:lnTo>
                  <a:pt x="768" y="691"/>
                </a:lnTo>
                <a:lnTo>
                  <a:pt x="770" y="692"/>
                </a:lnTo>
                <a:lnTo>
                  <a:pt x="768" y="691"/>
                </a:lnTo>
                <a:close/>
                <a:moveTo>
                  <a:pt x="831" y="689"/>
                </a:moveTo>
                <a:lnTo>
                  <a:pt x="828" y="686"/>
                </a:lnTo>
                <a:lnTo>
                  <a:pt x="825" y="685"/>
                </a:lnTo>
                <a:lnTo>
                  <a:pt x="823" y="686"/>
                </a:lnTo>
                <a:lnTo>
                  <a:pt x="819" y="688"/>
                </a:lnTo>
                <a:lnTo>
                  <a:pt x="811" y="689"/>
                </a:lnTo>
                <a:lnTo>
                  <a:pt x="803" y="688"/>
                </a:lnTo>
                <a:lnTo>
                  <a:pt x="796" y="689"/>
                </a:lnTo>
                <a:lnTo>
                  <a:pt x="790" y="688"/>
                </a:lnTo>
                <a:lnTo>
                  <a:pt x="790" y="683"/>
                </a:lnTo>
                <a:lnTo>
                  <a:pt x="790" y="677"/>
                </a:lnTo>
                <a:lnTo>
                  <a:pt x="786" y="680"/>
                </a:lnTo>
                <a:lnTo>
                  <a:pt x="783" y="681"/>
                </a:lnTo>
                <a:lnTo>
                  <a:pt x="781" y="680"/>
                </a:lnTo>
                <a:lnTo>
                  <a:pt x="778" y="675"/>
                </a:lnTo>
                <a:lnTo>
                  <a:pt x="792" y="675"/>
                </a:lnTo>
                <a:lnTo>
                  <a:pt x="804" y="676"/>
                </a:lnTo>
                <a:lnTo>
                  <a:pt x="811" y="676"/>
                </a:lnTo>
                <a:lnTo>
                  <a:pt x="818" y="675"/>
                </a:lnTo>
                <a:lnTo>
                  <a:pt x="825" y="674"/>
                </a:lnTo>
                <a:lnTo>
                  <a:pt x="831" y="672"/>
                </a:lnTo>
                <a:lnTo>
                  <a:pt x="831" y="677"/>
                </a:lnTo>
                <a:lnTo>
                  <a:pt x="833" y="684"/>
                </a:lnTo>
                <a:lnTo>
                  <a:pt x="834" y="685"/>
                </a:lnTo>
                <a:lnTo>
                  <a:pt x="836" y="685"/>
                </a:lnTo>
                <a:lnTo>
                  <a:pt x="839" y="686"/>
                </a:lnTo>
                <a:lnTo>
                  <a:pt x="840" y="685"/>
                </a:lnTo>
                <a:lnTo>
                  <a:pt x="839" y="683"/>
                </a:lnTo>
                <a:lnTo>
                  <a:pt x="837" y="682"/>
                </a:lnTo>
                <a:lnTo>
                  <a:pt x="840" y="680"/>
                </a:lnTo>
                <a:lnTo>
                  <a:pt x="842" y="681"/>
                </a:lnTo>
                <a:lnTo>
                  <a:pt x="842" y="684"/>
                </a:lnTo>
                <a:lnTo>
                  <a:pt x="840" y="688"/>
                </a:lnTo>
                <a:lnTo>
                  <a:pt x="835" y="689"/>
                </a:lnTo>
                <a:lnTo>
                  <a:pt x="831" y="689"/>
                </a:lnTo>
                <a:lnTo>
                  <a:pt x="829" y="686"/>
                </a:lnTo>
                <a:lnTo>
                  <a:pt x="831" y="689"/>
                </a:lnTo>
                <a:close/>
                <a:moveTo>
                  <a:pt x="848" y="684"/>
                </a:moveTo>
                <a:lnTo>
                  <a:pt x="848" y="684"/>
                </a:lnTo>
                <a:lnTo>
                  <a:pt x="849" y="683"/>
                </a:lnTo>
                <a:lnTo>
                  <a:pt x="848" y="683"/>
                </a:lnTo>
                <a:lnTo>
                  <a:pt x="848" y="684"/>
                </a:lnTo>
                <a:close/>
                <a:moveTo>
                  <a:pt x="834" y="578"/>
                </a:moveTo>
                <a:lnTo>
                  <a:pt x="833" y="577"/>
                </a:lnTo>
                <a:lnTo>
                  <a:pt x="831" y="577"/>
                </a:lnTo>
                <a:lnTo>
                  <a:pt x="831" y="575"/>
                </a:lnTo>
                <a:lnTo>
                  <a:pt x="832" y="574"/>
                </a:lnTo>
                <a:lnTo>
                  <a:pt x="837" y="573"/>
                </a:lnTo>
                <a:lnTo>
                  <a:pt x="844" y="574"/>
                </a:lnTo>
                <a:lnTo>
                  <a:pt x="840" y="576"/>
                </a:lnTo>
                <a:lnTo>
                  <a:pt x="834" y="578"/>
                </a:lnTo>
                <a:lnTo>
                  <a:pt x="835" y="578"/>
                </a:lnTo>
                <a:lnTo>
                  <a:pt x="834" y="578"/>
                </a:lnTo>
                <a:close/>
                <a:moveTo>
                  <a:pt x="876" y="685"/>
                </a:moveTo>
                <a:lnTo>
                  <a:pt x="873" y="685"/>
                </a:lnTo>
                <a:lnTo>
                  <a:pt x="869" y="685"/>
                </a:lnTo>
                <a:lnTo>
                  <a:pt x="867" y="685"/>
                </a:lnTo>
                <a:lnTo>
                  <a:pt x="866" y="685"/>
                </a:lnTo>
                <a:lnTo>
                  <a:pt x="865" y="684"/>
                </a:lnTo>
                <a:lnTo>
                  <a:pt x="865" y="683"/>
                </a:lnTo>
                <a:lnTo>
                  <a:pt x="868" y="681"/>
                </a:lnTo>
                <a:lnTo>
                  <a:pt x="869" y="677"/>
                </a:lnTo>
                <a:lnTo>
                  <a:pt x="870" y="680"/>
                </a:lnTo>
                <a:lnTo>
                  <a:pt x="874" y="680"/>
                </a:lnTo>
                <a:lnTo>
                  <a:pt x="876" y="678"/>
                </a:lnTo>
                <a:lnTo>
                  <a:pt x="880" y="677"/>
                </a:lnTo>
                <a:lnTo>
                  <a:pt x="881" y="678"/>
                </a:lnTo>
                <a:lnTo>
                  <a:pt x="881" y="678"/>
                </a:lnTo>
                <a:lnTo>
                  <a:pt x="881" y="680"/>
                </a:lnTo>
                <a:lnTo>
                  <a:pt x="880" y="681"/>
                </a:lnTo>
                <a:lnTo>
                  <a:pt x="877" y="683"/>
                </a:lnTo>
                <a:lnTo>
                  <a:pt x="876" y="685"/>
                </a:lnTo>
                <a:lnTo>
                  <a:pt x="875" y="684"/>
                </a:lnTo>
                <a:lnTo>
                  <a:pt x="876" y="685"/>
                </a:lnTo>
                <a:close/>
                <a:moveTo>
                  <a:pt x="914" y="684"/>
                </a:moveTo>
                <a:lnTo>
                  <a:pt x="913" y="685"/>
                </a:lnTo>
                <a:lnTo>
                  <a:pt x="910" y="685"/>
                </a:lnTo>
                <a:lnTo>
                  <a:pt x="908" y="685"/>
                </a:lnTo>
                <a:lnTo>
                  <a:pt x="906" y="684"/>
                </a:lnTo>
                <a:lnTo>
                  <a:pt x="905" y="683"/>
                </a:lnTo>
                <a:lnTo>
                  <a:pt x="902" y="682"/>
                </a:lnTo>
                <a:lnTo>
                  <a:pt x="901" y="683"/>
                </a:lnTo>
                <a:lnTo>
                  <a:pt x="899" y="686"/>
                </a:lnTo>
                <a:lnTo>
                  <a:pt x="895" y="685"/>
                </a:lnTo>
                <a:lnTo>
                  <a:pt x="891" y="685"/>
                </a:lnTo>
                <a:lnTo>
                  <a:pt x="889" y="684"/>
                </a:lnTo>
                <a:lnTo>
                  <a:pt x="886" y="683"/>
                </a:lnTo>
                <a:lnTo>
                  <a:pt x="885" y="682"/>
                </a:lnTo>
                <a:lnTo>
                  <a:pt x="883" y="682"/>
                </a:lnTo>
                <a:lnTo>
                  <a:pt x="885" y="680"/>
                </a:lnTo>
                <a:lnTo>
                  <a:pt x="891" y="678"/>
                </a:lnTo>
                <a:lnTo>
                  <a:pt x="895" y="678"/>
                </a:lnTo>
                <a:lnTo>
                  <a:pt x="899" y="680"/>
                </a:lnTo>
                <a:lnTo>
                  <a:pt x="902" y="680"/>
                </a:lnTo>
                <a:lnTo>
                  <a:pt x="908" y="680"/>
                </a:lnTo>
                <a:lnTo>
                  <a:pt x="910" y="680"/>
                </a:lnTo>
                <a:lnTo>
                  <a:pt x="913" y="681"/>
                </a:lnTo>
                <a:lnTo>
                  <a:pt x="914" y="682"/>
                </a:lnTo>
                <a:lnTo>
                  <a:pt x="914" y="684"/>
                </a:lnTo>
                <a:lnTo>
                  <a:pt x="914" y="685"/>
                </a:lnTo>
                <a:lnTo>
                  <a:pt x="914" y="684"/>
                </a:lnTo>
                <a:close/>
                <a:moveTo>
                  <a:pt x="917" y="680"/>
                </a:moveTo>
                <a:lnTo>
                  <a:pt x="922" y="677"/>
                </a:lnTo>
                <a:lnTo>
                  <a:pt x="926" y="678"/>
                </a:lnTo>
                <a:lnTo>
                  <a:pt x="930" y="681"/>
                </a:lnTo>
                <a:lnTo>
                  <a:pt x="933" y="685"/>
                </a:lnTo>
                <a:lnTo>
                  <a:pt x="929" y="685"/>
                </a:lnTo>
                <a:lnTo>
                  <a:pt x="924" y="685"/>
                </a:lnTo>
                <a:lnTo>
                  <a:pt x="922" y="685"/>
                </a:lnTo>
                <a:lnTo>
                  <a:pt x="921" y="684"/>
                </a:lnTo>
                <a:lnTo>
                  <a:pt x="918" y="682"/>
                </a:lnTo>
                <a:lnTo>
                  <a:pt x="917" y="680"/>
                </a:lnTo>
                <a:close/>
                <a:moveTo>
                  <a:pt x="1039" y="595"/>
                </a:moveTo>
                <a:lnTo>
                  <a:pt x="1030" y="593"/>
                </a:lnTo>
                <a:lnTo>
                  <a:pt x="1020" y="593"/>
                </a:lnTo>
                <a:lnTo>
                  <a:pt x="1015" y="594"/>
                </a:lnTo>
                <a:lnTo>
                  <a:pt x="1010" y="595"/>
                </a:lnTo>
                <a:lnTo>
                  <a:pt x="1008" y="594"/>
                </a:lnTo>
                <a:lnTo>
                  <a:pt x="1007" y="593"/>
                </a:lnTo>
                <a:lnTo>
                  <a:pt x="1008" y="591"/>
                </a:lnTo>
                <a:lnTo>
                  <a:pt x="1007" y="589"/>
                </a:lnTo>
                <a:lnTo>
                  <a:pt x="1006" y="587"/>
                </a:lnTo>
                <a:lnTo>
                  <a:pt x="1005" y="586"/>
                </a:lnTo>
                <a:lnTo>
                  <a:pt x="1002" y="586"/>
                </a:lnTo>
                <a:lnTo>
                  <a:pt x="1000" y="586"/>
                </a:lnTo>
                <a:lnTo>
                  <a:pt x="999" y="591"/>
                </a:lnTo>
                <a:lnTo>
                  <a:pt x="997" y="594"/>
                </a:lnTo>
                <a:lnTo>
                  <a:pt x="992" y="593"/>
                </a:lnTo>
                <a:lnTo>
                  <a:pt x="988" y="592"/>
                </a:lnTo>
                <a:lnTo>
                  <a:pt x="983" y="592"/>
                </a:lnTo>
                <a:lnTo>
                  <a:pt x="979" y="592"/>
                </a:lnTo>
                <a:lnTo>
                  <a:pt x="969" y="591"/>
                </a:lnTo>
                <a:lnTo>
                  <a:pt x="960" y="590"/>
                </a:lnTo>
                <a:lnTo>
                  <a:pt x="951" y="587"/>
                </a:lnTo>
                <a:lnTo>
                  <a:pt x="942" y="585"/>
                </a:lnTo>
                <a:lnTo>
                  <a:pt x="933" y="584"/>
                </a:lnTo>
                <a:lnTo>
                  <a:pt x="924" y="583"/>
                </a:lnTo>
                <a:lnTo>
                  <a:pt x="915" y="581"/>
                </a:lnTo>
                <a:lnTo>
                  <a:pt x="906" y="579"/>
                </a:lnTo>
                <a:lnTo>
                  <a:pt x="895" y="578"/>
                </a:lnTo>
                <a:lnTo>
                  <a:pt x="885" y="578"/>
                </a:lnTo>
                <a:lnTo>
                  <a:pt x="876" y="579"/>
                </a:lnTo>
                <a:lnTo>
                  <a:pt x="866" y="581"/>
                </a:lnTo>
                <a:lnTo>
                  <a:pt x="858" y="581"/>
                </a:lnTo>
                <a:lnTo>
                  <a:pt x="851" y="581"/>
                </a:lnTo>
                <a:lnTo>
                  <a:pt x="849" y="577"/>
                </a:lnTo>
                <a:lnTo>
                  <a:pt x="848" y="572"/>
                </a:lnTo>
                <a:lnTo>
                  <a:pt x="844" y="569"/>
                </a:lnTo>
                <a:lnTo>
                  <a:pt x="839" y="568"/>
                </a:lnTo>
                <a:lnTo>
                  <a:pt x="834" y="568"/>
                </a:lnTo>
                <a:lnTo>
                  <a:pt x="829" y="568"/>
                </a:lnTo>
                <a:lnTo>
                  <a:pt x="845" y="566"/>
                </a:lnTo>
                <a:lnTo>
                  <a:pt x="860" y="562"/>
                </a:lnTo>
                <a:lnTo>
                  <a:pt x="856" y="561"/>
                </a:lnTo>
                <a:lnTo>
                  <a:pt x="851" y="560"/>
                </a:lnTo>
                <a:lnTo>
                  <a:pt x="849" y="560"/>
                </a:lnTo>
                <a:lnTo>
                  <a:pt x="849" y="560"/>
                </a:lnTo>
                <a:lnTo>
                  <a:pt x="849" y="559"/>
                </a:lnTo>
                <a:lnTo>
                  <a:pt x="849" y="557"/>
                </a:lnTo>
                <a:lnTo>
                  <a:pt x="849" y="554"/>
                </a:lnTo>
                <a:lnTo>
                  <a:pt x="848" y="552"/>
                </a:lnTo>
                <a:lnTo>
                  <a:pt x="847" y="552"/>
                </a:lnTo>
                <a:lnTo>
                  <a:pt x="844" y="551"/>
                </a:lnTo>
                <a:lnTo>
                  <a:pt x="842" y="552"/>
                </a:lnTo>
                <a:lnTo>
                  <a:pt x="841" y="552"/>
                </a:lnTo>
                <a:lnTo>
                  <a:pt x="841" y="553"/>
                </a:lnTo>
                <a:lnTo>
                  <a:pt x="841" y="556"/>
                </a:lnTo>
                <a:lnTo>
                  <a:pt x="841" y="558"/>
                </a:lnTo>
                <a:lnTo>
                  <a:pt x="840" y="559"/>
                </a:lnTo>
                <a:lnTo>
                  <a:pt x="839" y="561"/>
                </a:lnTo>
                <a:lnTo>
                  <a:pt x="836" y="560"/>
                </a:lnTo>
                <a:lnTo>
                  <a:pt x="833" y="558"/>
                </a:lnTo>
                <a:lnTo>
                  <a:pt x="831" y="554"/>
                </a:lnTo>
                <a:lnTo>
                  <a:pt x="823" y="550"/>
                </a:lnTo>
                <a:lnTo>
                  <a:pt x="812" y="548"/>
                </a:lnTo>
                <a:lnTo>
                  <a:pt x="818" y="545"/>
                </a:lnTo>
                <a:lnTo>
                  <a:pt x="824" y="543"/>
                </a:lnTo>
                <a:lnTo>
                  <a:pt x="831" y="543"/>
                </a:lnTo>
                <a:lnTo>
                  <a:pt x="836" y="542"/>
                </a:lnTo>
                <a:lnTo>
                  <a:pt x="842" y="541"/>
                </a:lnTo>
                <a:lnTo>
                  <a:pt x="847" y="540"/>
                </a:lnTo>
                <a:lnTo>
                  <a:pt x="849" y="542"/>
                </a:lnTo>
                <a:lnTo>
                  <a:pt x="852" y="545"/>
                </a:lnTo>
                <a:lnTo>
                  <a:pt x="860" y="548"/>
                </a:lnTo>
                <a:lnTo>
                  <a:pt x="868" y="548"/>
                </a:lnTo>
                <a:lnTo>
                  <a:pt x="874" y="548"/>
                </a:lnTo>
                <a:lnTo>
                  <a:pt x="878" y="548"/>
                </a:lnTo>
                <a:lnTo>
                  <a:pt x="884" y="548"/>
                </a:lnTo>
                <a:lnTo>
                  <a:pt x="890" y="545"/>
                </a:lnTo>
                <a:lnTo>
                  <a:pt x="889" y="549"/>
                </a:lnTo>
                <a:lnTo>
                  <a:pt x="889" y="552"/>
                </a:lnTo>
                <a:lnTo>
                  <a:pt x="890" y="553"/>
                </a:lnTo>
                <a:lnTo>
                  <a:pt x="893" y="554"/>
                </a:lnTo>
                <a:lnTo>
                  <a:pt x="898" y="554"/>
                </a:lnTo>
                <a:lnTo>
                  <a:pt x="902" y="556"/>
                </a:lnTo>
                <a:lnTo>
                  <a:pt x="908" y="558"/>
                </a:lnTo>
                <a:lnTo>
                  <a:pt x="913" y="560"/>
                </a:lnTo>
                <a:lnTo>
                  <a:pt x="917" y="561"/>
                </a:lnTo>
                <a:lnTo>
                  <a:pt x="922" y="560"/>
                </a:lnTo>
                <a:lnTo>
                  <a:pt x="926" y="559"/>
                </a:lnTo>
                <a:lnTo>
                  <a:pt x="931" y="558"/>
                </a:lnTo>
                <a:lnTo>
                  <a:pt x="934" y="557"/>
                </a:lnTo>
                <a:lnTo>
                  <a:pt x="939" y="558"/>
                </a:lnTo>
                <a:lnTo>
                  <a:pt x="942" y="560"/>
                </a:lnTo>
                <a:lnTo>
                  <a:pt x="946" y="564"/>
                </a:lnTo>
                <a:lnTo>
                  <a:pt x="947" y="561"/>
                </a:lnTo>
                <a:lnTo>
                  <a:pt x="947" y="560"/>
                </a:lnTo>
                <a:lnTo>
                  <a:pt x="946" y="558"/>
                </a:lnTo>
                <a:lnTo>
                  <a:pt x="944" y="556"/>
                </a:lnTo>
                <a:lnTo>
                  <a:pt x="950" y="557"/>
                </a:lnTo>
                <a:lnTo>
                  <a:pt x="954" y="560"/>
                </a:lnTo>
                <a:lnTo>
                  <a:pt x="956" y="561"/>
                </a:lnTo>
                <a:lnTo>
                  <a:pt x="958" y="561"/>
                </a:lnTo>
                <a:lnTo>
                  <a:pt x="960" y="560"/>
                </a:lnTo>
                <a:lnTo>
                  <a:pt x="963" y="558"/>
                </a:lnTo>
                <a:lnTo>
                  <a:pt x="962" y="561"/>
                </a:lnTo>
                <a:lnTo>
                  <a:pt x="960" y="564"/>
                </a:lnTo>
                <a:lnTo>
                  <a:pt x="965" y="566"/>
                </a:lnTo>
                <a:lnTo>
                  <a:pt x="971" y="567"/>
                </a:lnTo>
                <a:lnTo>
                  <a:pt x="975" y="570"/>
                </a:lnTo>
                <a:lnTo>
                  <a:pt x="981" y="573"/>
                </a:lnTo>
                <a:lnTo>
                  <a:pt x="987" y="575"/>
                </a:lnTo>
                <a:lnTo>
                  <a:pt x="992" y="575"/>
                </a:lnTo>
                <a:lnTo>
                  <a:pt x="997" y="579"/>
                </a:lnTo>
                <a:lnTo>
                  <a:pt x="1001" y="581"/>
                </a:lnTo>
                <a:lnTo>
                  <a:pt x="1004" y="577"/>
                </a:lnTo>
                <a:lnTo>
                  <a:pt x="1007" y="576"/>
                </a:lnTo>
                <a:lnTo>
                  <a:pt x="1009" y="577"/>
                </a:lnTo>
                <a:lnTo>
                  <a:pt x="1010" y="578"/>
                </a:lnTo>
                <a:lnTo>
                  <a:pt x="1013" y="577"/>
                </a:lnTo>
                <a:lnTo>
                  <a:pt x="1016" y="576"/>
                </a:lnTo>
                <a:lnTo>
                  <a:pt x="1014" y="576"/>
                </a:lnTo>
                <a:lnTo>
                  <a:pt x="1013" y="577"/>
                </a:lnTo>
                <a:lnTo>
                  <a:pt x="1012" y="578"/>
                </a:lnTo>
                <a:lnTo>
                  <a:pt x="1010" y="579"/>
                </a:lnTo>
                <a:lnTo>
                  <a:pt x="1012" y="582"/>
                </a:lnTo>
                <a:lnTo>
                  <a:pt x="1014" y="584"/>
                </a:lnTo>
                <a:lnTo>
                  <a:pt x="1016" y="584"/>
                </a:lnTo>
                <a:lnTo>
                  <a:pt x="1018" y="584"/>
                </a:lnTo>
                <a:lnTo>
                  <a:pt x="1020" y="584"/>
                </a:lnTo>
                <a:lnTo>
                  <a:pt x="1021" y="584"/>
                </a:lnTo>
                <a:lnTo>
                  <a:pt x="1023" y="585"/>
                </a:lnTo>
                <a:lnTo>
                  <a:pt x="1023" y="586"/>
                </a:lnTo>
                <a:lnTo>
                  <a:pt x="1031" y="587"/>
                </a:lnTo>
                <a:lnTo>
                  <a:pt x="1039" y="589"/>
                </a:lnTo>
                <a:lnTo>
                  <a:pt x="1042" y="591"/>
                </a:lnTo>
                <a:lnTo>
                  <a:pt x="1046" y="591"/>
                </a:lnTo>
                <a:lnTo>
                  <a:pt x="1046" y="590"/>
                </a:lnTo>
                <a:lnTo>
                  <a:pt x="1046" y="587"/>
                </a:lnTo>
                <a:lnTo>
                  <a:pt x="1050" y="590"/>
                </a:lnTo>
                <a:lnTo>
                  <a:pt x="1054" y="592"/>
                </a:lnTo>
                <a:lnTo>
                  <a:pt x="1056" y="593"/>
                </a:lnTo>
                <a:lnTo>
                  <a:pt x="1058" y="593"/>
                </a:lnTo>
                <a:lnTo>
                  <a:pt x="1061" y="593"/>
                </a:lnTo>
                <a:lnTo>
                  <a:pt x="1063" y="592"/>
                </a:lnTo>
                <a:lnTo>
                  <a:pt x="1061" y="589"/>
                </a:lnTo>
                <a:lnTo>
                  <a:pt x="1058" y="587"/>
                </a:lnTo>
                <a:lnTo>
                  <a:pt x="1054" y="587"/>
                </a:lnTo>
                <a:lnTo>
                  <a:pt x="1050" y="587"/>
                </a:lnTo>
                <a:lnTo>
                  <a:pt x="1055" y="585"/>
                </a:lnTo>
                <a:lnTo>
                  <a:pt x="1062" y="584"/>
                </a:lnTo>
                <a:lnTo>
                  <a:pt x="1065" y="585"/>
                </a:lnTo>
                <a:lnTo>
                  <a:pt x="1067" y="586"/>
                </a:lnTo>
                <a:lnTo>
                  <a:pt x="1068" y="587"/>
                </a:lnTo>
                <a:lnTo>
                  <a:pt x="1068" y="591"/>
                </a:lnTo>
                <a:lnTo>
                  <a:pt x="1067" y="593"/>
                </a:lnTo>
                <a:lnTo>
                  <a:pt x="1064" y="595"/>
                </a:lnTo>
                <a:lnTo>
                  <a:pt x="1059" y="597"/>
                </a:lnTo>
                <a:lnTo>
                  <a:pt x="1055" y="597"/>
                </a:lnTo>
                <a:lnTo>
                  <a:pt x="1046" y="597"/>
                </a:lnTo>
                <a:lnTo>
                  <a:pt x="1039" y="595"/>
                </a:lnTo>
                <a:lnTo>
                  <a:pt x="1039" y="595"/>
                </a:lnTo>
                <a:lnTo>
                  <a:pt x="1039" y="595"/>
                </a:lnTo>
                <a:close/>
                <a:moveTo>
                  <a:pt x="1087" y="616"/>
                </a:moveTo>
                <a:lnTo>
                  <a:pt x="1075" y="616"/>
                </a:lnTo>
                <a:lnTo>
                  <a:pt x="1065" y="615"/>
                </a:lnTo>
                <a:lnTo>
                  <a:pt x="1062" y="614"/>
                </a:lnTo>
                <a:lnTo>
                  <a:pt x="1058" y="611"/>
                </a:lnTo>
                <a:lnTo>
                  <a:pt x="1056" y="610"/>
                </a:lnTo>
                <a:lnTo>
                  <a:pt x="1055" y="610"/>
                </a:lnTo>
                <a:lnTo>
                  <a:pt x="1055" y="608"/>
                </a:lnTo>
                <a:lnTo>
                  <a:pt x="1056" y="607"/>
                </a:lnTo>
                <a:lnTo>
                  <a:pt x="1059" y="606"/>
                </a:lnTo>
                <a:lnTo>
                  <a:pt x="1064" y="607"/>
                </a:lnTo>
                <a:lnTo>
                  <a:pt x="1068" y="608"/>
                </a:lnTo>
                <a:lnTo>
                  <a:pt x="1073" y="609"/>
                </a:lnTo>
                <a:lnTo>
                  <a:pt x="1078" y="608"/>
                </a:lnTo>
                <a:lnTo>
                  <a:pt x="1082" y="608"/>
                </a:lnTo>
                <a:lnTo>
                  <a:pt x="1088" y="608"/>
                </a:lnTo>
                <a:lnTo>
                  <a:pt x="1092" y="610"/>
                </a:lnTo>
                <a:lnTo>
                  <a:pt x="1089" y="610"/>
                </a:lnTo>
                <a:lnTo>
                  <a:pt x="1088" y="611"/>
                </a:lnTo>
                <a:lnTo>
                  <a:pt x="1087" y="614"/>
                </a:lnTo>
                <a:lnTo>
                  <a:pt x="1087" y="616"/>
                </a:lnTo>
                <a:lnTo>
                  <a:pt x="1082" y="615"/>
                </a:lnTo>
                <a:lnTo>
                  <a:pt x="1087" y="616"/>
                </a:lnTo>
                <a:close/>
                <a:moveTo>
                  <a:pt x="1177" y="583"/>
                </a:moveTo>
                <a:lnTo>
                  <a:pt x="1172" y="584"/>
                </a:lnTo>
                <a:lnTo>
                  <a:pt x="1168" y="584"/>
                </a:lnTo>
                <a:lnTo>
                  <a:pt x="1170" y="583"/>
                </a:lnTo>
                <a:lnTo>
                  <a:pt x="1172" y="582"/>
                </a:lnTo>
                <a:lnTo>
                  <a:pt x="1174" y="581"/>
                </a:lnTo>
                <a:lnTo>
                  <a:pt x="1177" y="583"/>
                </a:lnTo>
                <a:close/>
                <a:moveTo>
                  <a:pt x="1097" y="594"/>
                </a:moveTo>
                <a:lnTo>
                  <a:pt x="1097" y="592"/>
                </a:lnTo>
                <a:lnTo>
                  <a:pt x="1098" y="591"/>
                </a:lnTo>
                <a:lnTo>
                  <a:pt x="1100" y="590"/>
                </a:lnTo>
                <a:lnTo>
                  <a:pt x="1101" y="590"/>
                </a:lnTo>
                <a:lnTo>
                  <a:pt x="1104" y="593"/>
                </a:lnTo>
                <a:lnTo>
                  <a:pt x="1104" y="598"/>
                </a:lnTo>
                <a:lnTo>
                  <a:pt x="1101" y="598"/>
                </a:lnTo>
                <a:lnTo>
                  <a:pt x="1099" y="598"/>
                </a:lnTo>
                <a:lnTo>
                  <a:pt x="1097" y="597"/>
                </a:lnTo>
                <a:lnTo>
                  <a:pt x="1097" y="594"/>
                </a:lnTo>
                <a:lnTo>
                  <a:pt x="1097" y="594"/>
                </a:lnTo>
                <a:lnTo>
                  <a:pt x="1097" y="594"/>
                </a:lnTo>
                <a:close/>
                <a:moveTo>
                  <a:pt x="1130" y="602"/>
                </a:moveTo>
                <a:lnTo>
                  <a:pt x="1128" y="600"/>
                </a:lnTo>
                <a:lnTo>
                  <a:pt x="1125" y="598"/>
                </a:lnTo>
                <a:lnTo>
                  <a:pt x="1124" y="594"/>
                </a:lnTo>
                <a:lnTo>
                  <a:pt x="1124" y="592"/>
                </a:lnTo>
                <a:lnTo>
                  <a:pt x="1125" y="591"/>
                </a:lnTo>
                <a:lnTo>
                  <a:pt x="1127" y="591"/>
                </a:lnTo>
                <a:lnTo>
                  <a:pt x="1128" y="593"/>
                </a:lnTo>
                <a:lnTo>
                  <a:pt x="1129" y="594"/>
                </a:lnTo>
                <a:lnTo>
                  <a:pt x="1131" y="597"/>
                </a:lnTo>
                <a:lnTo>
                  <a:pt x="1131" y="599"/>
                </a:lnTo>
                <a:lnTo>
                  <a:pt x="1131" y="600"/>
                </a:lnTo>
                <a:lnTo>
                  <a:pt x="1130" y="602"/>
                </a:lnTo>
                <a:lnTo>
                  <a:pt x="1130" y="601"/>
                </a:lnTo>
                <a:lnTo>
                  <a:pt x="1130" y="602"/>
                </a:lnTo>
                <a:close/>
                <a:moveTo>
                  <a:pt x="1144" y="581"/>
                </a:moveTo>
                <a:lnTo>
                  <a:pt x="1144" y="579"/>
                </a:lnTo>
                <a:lnTo>
                  <a:pt x="1145" y="581"/>
                </a:lnTo>
                <a:lnTo>
                  <a:pt x="1144" y="582"/>
                </a:lnTo>
                <a:lnTo>
                  <a:pt x="1144" y="581"/>
                </a:lnTo>
                <a:lnTo>
                  <a:pt x="1144" y="581"/>
                </a:lnTo>
                <a:lnTo>
                  <a:pt x="1144" y="581"/>
                </a:lnTo>
                <a:close/>
                <a:moveTo>
                  <a:pt x="1145" y="581"/>
                </a:moveTo>
                <a:lnTo>
                  <a:pt x="1149" y="583"/>
                </a:lnTo>
                <a:lnTo>
                  <a:pt x="1154" y="584"/>
                </a:lnTo>
                <a:lnTo>
                  <a:pt x="1156" y="584"/>
                </a:lnTo>
                <a:lnTo>
                  <a:pt x="1156" y="583"/>
                </a:lnTo>
                <a:lnTo>
                  <a:pt x="1156" y="582"/>
                </a:lnTo>
                <a:lnTo>
                  <a:pt x="1156" y="579"/>
                </a:lnTo>
                <a:lnTo>
                  <a:pt x="1155" y="577"/>
                </a:lnTo>
                <a:lnTo>
                  <a:pt x="1154" y="574"/>
                </a:lnTo>
                <a:lnTo>
                  <a:pt x="1156" y="574"/>
                </a:lnTo>
                <a:lnTo>
                  <a:pt x="1158" y="575"/>
                </a:lnTo>
                <a:lnTo>
                  <a:pt x="1161" y="576"/>
                </a:lnTo>
                <a:lnTo>
                  <a:pt x="1163" y="578"/>
                </a:lnTo>
                <a:lnTo>
                  <a:pt x="1164" y="582"/>
                </a:lnTo>
                <a:lnTo>
                  <a:pt x="1168" y="584"/>
                </a:lnTo>
                <a:lnTo>
                  <a:pt x="1168" y="585"/>
                </a:lnTo>
                <a:lnTo>
                  <a:pt x="1166" y="587"/>
                </a:lnTo>
                <a:lnTo>
                  <a:pt x="1162" y="589"/>
                </a:lnTo>
                <a:lnTo>
                  <a:pt x="1158" y="587"/>
                </a:lnTo>
                <a:lnTo>
                  <a:pt x="1155" y="586"/>
                </a:lnTo>
                <a:lnTo>
                  <a:pt x="1150" y="585"/>
                </a:lnTo>
                <a:lnTo>
                  <a:pt x="1147" y="584"/>
                </a:lnTo>
                <a:lnTo>
                  <a:pt x="1145" y="581"/>
                </a:lnTo>
                <a:lnTo>
                  <a:pt x="1146" y="583"/>
                </a:lnTo>
                <a:lnTo>
                  <a:pt x="1145" y="581"/>
                </a:lnTo>
                <a:close/>
                <a:moveTo>
                  <a:pt x="1171" y="606"/>
                </a:moveTo>
                <a:lnTo>
                  <a:pt x="1171" y="606"/>
                </a:lnTo>
                <a:lnTo>
                  <a:pt x="1171" y="607"/>
                </a:lnTo>
                <a:lnTo>
                  <a:pt x="1171" y="606"/>
                </a:lnTo>
                <a:lnTo>
                  <a:pt x="1171" y="60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8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1"/>
          <p:cNvSpPr>
            <a:spLocks noGrp="1" noEditPoints="1"/>
          </p:cNvSpPr>
          <p:nvPr>
            <p:ph type="pic" sz="quarter" idx="25"/>
          </p:nvPr>
        </p:nvSpPr>
        <p:spPr bwMode="auto">
          <a:xfrm>
            <a:off x="527532" y="594098"/>
            <a:ext cx="23404123" cy="6912768"/>
          </a:xfrm>
          <a:custGeom>
            <a:avLst/>
            <a:gdLst>
              <a:gd name="T0" fmla="*/ 982 w 1098"/>
              <a:gd name="T1" fmla="*/ 360 h 615"/>
              <a:gd name="T2" fmla="*/ 958 w 1098"/>
              <a:gd name="T3" fmla="*/ 355 h 615"/>
              <a:gd name="T4" fmla="*/ 1009 w 1098"/>
              <a:gd name="T5" fmla="*/ 319 h 615"/>
              <a:gd name="T6" fmla="*/ 1001 w 1098"/>
              <a:gd name="T7" fmla="*/ 300 h 615"/>
              <a:gd name="T8" fmla="*/ 621 w 1098"/>
              <a:gd name="T9" fmla="*/ 485 h 615"/>
              <a:gd name="T10" fmla="*/ 596 w 1098"/>
              <a:gd name="T11" fmla="*/ 479 h 615"/>
              <a:gd name="T12" fmla="*/ 826 w 1098"/>
              <a:gd name="T13" fmla="*/ 338 h 615"/>
              <a:gd name="T14" fmla="*/ 977 w 1098"/>
              <a:gd name="T15" fmla="*/ 261 h 615"/>
              <a:gd name="T16" fmla="*/ 1039 w 1098"/>
              <a:gd name="T17" fmla="*/ 205 h 615"/>
              <a:gd name="T18" fmla="*/ 831 w 1098"/>
              <a:gd name="T19" fmla="*/ 285 h 615"/>
              <a:gd name="T20" fmla="*/ 926 w 1098"/>
              <a:gd name="T21" fmla="*/ 214 h 615"/>
              <a:gd name="T22" fmla="*/ 1093 w 1098"/>
              <a:gd name="T23" fmla="*/ 160 h 615"/>
              <a:gd name="T24" fmla="*/ 1039 w 1098"/>
              <a:gd name="T25" fmla="*/ 129 h 615"/>
              <a:gd name="T26" fmla="*/ 928 w 1098"/>
              <a:gd name="T27" fmla="*/ 114 h 615"/>
              <a:gd name="T28" fmla="*/ 907 w 1098"/>
              <a:gd name="T29" fmla="*/ 62 h 615"/>
              <a:gd name="T30" fmla="*/ 871 w 1098"/>
              <a:gd name="T31" fmla="*/ 37 h 615"/>
              <a:gd name="T32" fmla="*/ 769 w 1098"/>
              <a:gd name="T33" fmla="*/ 23 h 615"/>
              <a:gd name="T34" fmla="*/ 578 w 1098"/>
              <a:gd name="T35" fmla="*/ 1 h 615"/>
              <a:gd name="T36" fmla="*/ 421 w 1098"/>
              <a:gd name="T37" fmla="*/ 28 h 615"/>
              <a:gd name="T38" fmla="*/ 212 w 1098"/>
              <a:gd name="T39" fmla="*/ 57 h 615"/>
              <a:gd name="T40" fmla="*/ 42 w 1098"/>
              <a:gd name="T41" fmla="*/ 196 h 615"/>
              <a:gd name="T42" fmla="*/ 228 w 1098"/>
              <a:gd name="T43" fmla="*/ 88 h 615"/>
              <a:gd name="T44" fmla="*/ 277 w 1098"/>
              <a:gd name="T45" fmla="*/ 76 h 615"/>
              <a:gd name="T46" fmla="*/ 11 w 1098"/>
              <a:gd name="T47" fmla="*/ 327 h 615"/>
              <a:gd name="T48" fmla="*/ 51 w 1098"/>
              <a:gd name="T49" fmla="*/ 434 h 615"/>
              <a:gd name="T50" fmla="*/ 171 w 1098"/>
              <a:gd name="T51" fmla="*/ 379 h 615"/>
              <a:gd name="T52" fmla="*/ 116 w 1098"/>
              <a:gd name="T53" fmla="*/ 532 h 615"/>
              <a:gd name="T54" fmla="*/ 146 w 1098"/>
              <a:gd name="T55" fmla="*/ 593 h 615"/>
              <a:gd name="T56" fmla="*/ 262 w 1098"/>
              <a:gd name="T57" fmla="*/ 579 h 615"/>
              <a:gd name="T58" fmla="*/ 409 w 1098"/>
              <a:gd name="T59" fmla="*/ 451 h 615"/>
              <a:gd name="T60" fmla="*/ 407 w 1098"/>
              <a:gd name="T61" fmla="*/ 490 h 615"/>
              <a:gd name="T62" fmla="*/ 506 w 1098"/>
              <a:gd name="T63" fmla="*/ 490 h 615"/>
              <a:gd name="T64" fmla="*/ 541 w 1098"/>
              <a:gd name="T65" fmla="*/ 442 h 615"/>
              <a:gd name="T66" fmla="*/ 509 w 1098"/>
              <a:gd name="T67" fmla="*/ 485 h 615"/>
              <a:gd name="T68" fmla="*/ 721 w 1098"/>
              <a:gd name="T69" fmla="*/ 344 h 615"/>
              <a:gd name="T70" fmla="*/ 764 w 1098"/>
              <a:gd name="T71" fmla="*/ 325 h 615"/>
              <a:gd name="T72" fmla="*/ 495 w 1098"/>
              <a:gd name="T73" fmla="*/ 555 h 615"/>
              <a:gd name="T74" fmla="*/ 530 w 1098"/>
              <a:gd name="T75" fmla="*/ 573 h 615"/>
              <a:gd name="T76" fmla="*/ 588 w 1098"/>
              <a:gd name="T77" fmla="*/ 535 h 615"/>
              <a:gd name="T78" fmla="*/ 718 w 1098"/>
              <a:gd name="T79" fmla="*/ 463 h 615"/>
              <a:gd name="T80" fmla="*/ 752 w 1098"/>
              <a:gd name="T81" fmla="*/ 502 h 615"/>
              <a:gd name="T82" fmla="*/ 759 w 1098"/>
              <a:gd name="T83" fmla="*/ 520 h 615"/>
              <a:gd name="T84" fmla="*/ 768 w 1098"/>
              <a:gd name="T85" fmla="*/ 542 h 615"/>
              <a:gd name="T86" fmla="*/ 855 w 1098"/>
              <a:gd name="T87" fmla="*/ 493 h 615"/>
              <a:gd name="T88" fmla="*/ 966 w 1098"/>
              <a:gd name="T89" fmla="*/ 454 h 615"/>
              <a:gd name="T90" fmla="*/ 1070 w 1098"/>
              <a:gd name="T91" fmla="*/ 369 h 615"/>
              <a:gd name="T92" fmla="*/ 846 w 1098"/>
              <a:gd name="T93" fmla="*/ 69 h 615"/>
              <a:gd name="T94" fmla="*/ 938 w 1098"/>
              <a:gd name="T95" fmla="*/ 134 h 615"/>
              <a:gd name="T96" fmla="*/ 935 w 1098"/>
              <a:gd name="T97" fmla="*/ 152 h 615"/>
              <a:gd name="T98" fmla="*/ 281 w 1098"/>
              <a:gd name="T99" fmla="*/ 408 h 615"/>
              <a:gd name="T100" fmla="*/ 257 w 1098"/>
              <a:gd name="T101" fmla="*/ 412 h 615"/>
              <a:gd name="T102" fmla="*/ 331 w 1098"/>
              <a:gd name="T103" fmla="*/ 354 h 615"/>
              <a:gd name="T104" fmla="*/ 658 w 1098"/>
              <a:gd name="T105" fmla="*/ 131 h 615"/>
              <a:gd name="T106" fmla="*/ 603 w 1098"/>
              <a:gd name="T107" fmla="*/ 98 h 615"/>
              <a:gd name="T108" fmla="*/ 604 w 1098"/>
              <a:gd name="T109" fmla="*/ 352 h 615"/>
              <a:gd name="T110" fmla="*/ 631 w 1098"/>
              <a:gd name="T111" fmla="*/ 214 h 615"/>
              <a:gd name="T112" fmla="*/ 660 w 1098"/>
              <a:gd name="T113" fmla="*/ 222 h 615"/>
              <a:gd name="T114" fmla="*/ 690 w 1098"/>
              <a:gd name="T115" fmla="*/ 347 h 615"/>
              <a:gd name="T116" fmla="*/ 740 w 1098"/>
              <a:gd name="T117" fmla="*/ 320 h 615"/>
              <a:gd name="T118" fmla="*/ 744 w 1098"/>
              <a:gd name="T119" fmla="*/ 150 h 615"/>
              <a:gd name="T120" fmla="*/ 769 w 1098"/>
              <a:gd name="T121" fmla="*/ 430 h 615"/>
              <a:gd name="T122" fmla="*/ 795 w 1098"/>
              <a:gd name="T123" fmla="*/ 410 h 615"/>
              <a:gd name="T124" fmla="*/ 847 w 1098"/>
              <a:gd name="T125" fmla="*/ 42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8" h="615">
                <a:moveTo>
                  <a:pt x="1082" y="332"/>
                </a:moveTo>
                <a:lnTo>
                  <a:pt x="1066" y="336"/>
                </a:lnTo>
                <a:lnTo>
                  <a:pt x="1050" y="343"/>
                </a:lnTo>
                <a:lnTo>
                  <a:pt x="1034" y="349"/>
                </a:lnTo>
                <a:lnTo>
                  <a:pt x="1019" y="357"/>
                </a:lnTo>
                <a:lnTo>
                  <a:pt x="1003" y="362"/>
                </a:lnTo>
                <a:lnTo>
                  <a:pt x="987" y="368"/>
                </a:lnTo>
                <a:lnTo>
                  <a:pt x="982" y="369"/>
                </a:lnTo>
                <a:lnTo>
                  <a:pt x="975" y="371"/>
                </a:lnTo>
                <a:lnTo>
                  <a:pt x="974" y="372"/>
                </a:lnTo>
                <a:lnTo>
                  <a:pt x="971" y="375"/>
                </a:lnTo>
                <a:lnTo>
                  <a:pt x="967" y="375"/>
                </a:lnTo>
                <a:lnTo>
                  <a:pt x="962" y="376"/>
                </a:lnTo>
                <a:lnTo>
                  <a:pt x="962" y="372"/>
                </a:lnTo>
                <a:lnTo>
                  <a:pt x="962" y="371"/>
                </a:lnTo>
                <a:lnTo>
                  <a:pt x="963" y="370"/>
                </a:lnTo>
                <a:lnTo>
                  <a:pt x="965" y="368"/>
                </a:lnTo>
                <a:lnTo>
                  <a:pt x="969" y="366"/>
                </a:lnTo>
                <a:lnTo>
                  <a:pt x="974" y="364"/>
                </a:lnTo>
                <a:lnTo>
                  <a:pt x="982" y="360"/>
                </a:lnTo>
                <a:lnTo>
                  <a:pt x="989" y="355"/>
                </a:lnTo>
                <a:lnTo>
                  <a:pt x="977" y="359"/>
                </a:lnTo>
                <a:lnTo>
                  <a:pt x="967" y="362"/>
                </a:lnTo>
                <a:lnTo>
                  <a:pt x="956" y="367"/>
                </a:lnTo>
                <a:lnTo>
                  <a:pt x="945" y="372"/>
                </a:lnTo>
                <a:lnTo>
                  <a:pt x="935" y="376"/>
                </a:lnTo>
                <a:lnTo>
                  <a:pt x="926" y="380"/>
                </a:lnTo>
                <a:lnTo>
                  <a:pt x="923" y="383"/>
                </a:lnTo>
                <a:lnTo>
                  <a:pt x="919" y="384"/>
                </a:lnTo>
                <a:lnTo>
                  <a:pt x="917" y="383"/>
                </a:lnTo>
                <a:lnTo>
                  <a:pt x="916" y="383"/>
                </a:lnTo>
                <a:lnTo>
                  <a:pt x="916" y="382"/>
                </a:lnTo>
                <a:lnTo>
                  <a:pt x="916" y="379"/>
                </a:lnTo>
                <a:lnTo>
                  <a:pt x="921" y="377"/>
                </a:lnTo>
                <a:lnTo>
                  <a:pt x="927" y="376"/>
                </a:lnTo>
                <a:lnTo>
                  <a:pt x="932" y="369"/>
                </a:lnTo>
                <a:lnTo>
                  <a:pt x="938" y="363"/>
                </a:lnTo>
                <a:lnTo>
                  <a:pt x="944" y="362"/>
                </a:lnTo>
                <a:lnTo>
                  <a:pt x="951" y="360"/>
                </a:lnTo>
                <a:lnTo>
                  <a:pt x="958" y="355"/>
                </a:lnTo>
                <a:lnTo>
                  <a:pt x="965" y="352"/>
                </a:lnTo>
                <a:lnTo>
                  <a:pt x="968" y="352"/>
                </a:lnTo>
                <a:lnTo>
                  <a:pt x="970" y="351"/>
                </a:lnTo>
                <a:lnTo>
                  <a:pt x="970" y="350"/>
                </a:lnTo>
                <a:lnTo>
                  <a:pt x="969" y="346"/>
                </a:lnTo>
                <a:lnTo>
                  <a:pt x="968" y="343"/>
                </a:lnTo>
                <a:lnTo>
                  <a:pt x="969" y="341"/>
                </a:lnTo>
                <a:lnTo>
                  <a:pt x="970" y="338"/>
                </a:lnTo>
                <a:lnTo>
                  <a:pt x="973" y="337"/>
                </a:lnTo>
                <a:lnTo>
                  <a:pt x="978" y="335"/>
                </a:lnTo>
                <a:lnTo>
                  <a:pt x="984" y="333"/>
                </a:lnTo>
                <a:lnTo>
                  <a:pt x="987" y="330"/>
                </a:lnTo>
                <a:lnTo>
                  <a:pt x="990" y="327"/>
                </a:lnTo>
                <a:lnTo>
                  <a:pt x="992" y="324"/>
                </a:lnTo>
                <a:lnTo>
                  <a:pt x="994" y="320"/>
                </a:lnTo>
                <a:lnTo>
                  <a:pt x="995" y="317"/>
                </a:lnTo>
                <a:lnTo>
                  <a:pt x="998" y="314"/>
                </a:lnTo>
                <a:lnTo>
                  <a:pt x="1001" y="314"/>
                </a:lnTo>
                <a:lnTo>
                  <a:pt x="1004" y="317"/>
                </a:lnTo>
                <a:lnTo>
                  <a:pt x="1009" y="319"/>
                </a:lnTo>
                <a:lnTo>
                  <a:pt x="1011" y="318"/>
                </a:lnTo>
                <a:lnTo>
                  <a:pt x="1012" y="316"/>
                </a:lnTo>
                <a:lnTo>
                  <a:pt x="1015" y="312"/>
                </a:lnTo>
                <a:lnTo>
                  <a:pt x="1019" y="308"/>
                </a:lnTo>
                <a:lnTo>
                  <a:pt x="1026" y="305"/>
                </a:lnTo>
                <a:lnTo>
                  <a:pt x="1028" y="304"/>
                </a:lnTo>
                <a:lnTo>
                  <a:pt x="1032" y="304"/>
                </a:lnTo>
                <a:lnTo>
                  <a:pt x="1035" y="304"/>
                </a:lnTo>
                <a:lnTo>
                  <a:pt x="1037" y="303"/>
                </a:lnTo>
                <a:lnTo>
                  <a:pt x="1039" y="302"/>
                </a:lnTo>
                <a:lnTo>
                  <a:pt x="1040" y="301"/>
                </a:lnTo>
                <a:lnTo>
                  <a:pt x="1040" y="299"/>
                </a:lnTo>
                <a:lnTo>
                  <a:pt x="1039" y="297"/>
                </a:lnTo>
                <a:lnTo>
                  <a:pt x="1036" y="295"/>
                </a:lnTo>
                <a:lnTo>
                  <a:pt x="1033" y="293"/>
                </a:lnTo>
                <a:lnTo>
                  <a:pt x="1027" y="291"/>
                </a:lnTo>
                <a:lnTo>
                  <a:pt x="1023" y="291"/>
                </a:lnTo>
                <a:lnTo>
                  <a:pt x="1017" y="292"/>
                </a:lnTo>
                <a:lnTo>
                  <a:pt x="1011" y="294"/>
                </a:lnTo>
                <a:lnTo>
                  <a:pt x="1001" y="300"/>
                </a:lnTo>
                <a:lnTo>
                  <a:pt x="990" y="304"/>
                </a:lnTo>
                <a:lnTo>
                  <a:pt x="978" y="309"/>
                </a:lnTo>
                <a:lnTo>
                  <a:pt x="968" y="312"/>
                </a:lnTo>
                <a:lnTo>
                  <a:pt x="944" y="321"/>
                </a:lnTo>
                <a:lnTo>
                  <a:pt x="921" y="330"/>
                </a:lnTo>
                <a:lnTo>
                  <a:pt x="899" y="339"/>
                </a:lnTo>
                <a:lnTo>
                  <a:pt x="876" y="349"/>
                </a:lnTo>
                <a:lnTo>
                  <a:pt x="852" y="359"/>
                </a:lnTo>
                <a:lnTo>
                  <a:pt x="829" y="369"/>
                </a:lnTo>
                <a:lnTo>
                  <a:pt x="805" y="380"/>
                </a:lnTo>
                <a:lnTo>
                  <a:pt x="783" y="392"/>
                </a:lnTo>
                <a:lnTo>
                  <a:pt x="761" y="403"/>
                </a:lnTo>
                <a:lnTo>
                  <a:pt x="738" y="416"/>
                </a:lnTo>
                <a:lnTo>
                  <a:pt x="715" y="428"/>
                </a:lnTo>
                <a:lnTo>
                  <a:pt x="694" y="441"/>
                </a:lnTo>
                <a:lnTo>
                  <a:pt x="673" y="453"/>
                </a:lnTo>
                <a:lnTo>
                  <a:pt x="653" y="467"/>
                </a:lnTo>
                <a:lnTo>
                  <a:pt x="643" y="474"/>
                </a:lnTo>
                <a:lnTo>
                  <a:pt x="632" y="479"/>
                </a:lnTo>
                <a:lnTo>
                  <a:pt x="621" y="485"/>
                </a:lnTo>
                <a:lnTo>
                  <a:pt x="610" y="490"/>
                </a:lnTo>
                <a:lnTo>
                  <a:pt x="604" y="491"/>
                </a:lnTo>
                <a:lnTo>
                  <a:pt x="599" y="493"/>
                </a:lnTo>
                <a:lnTo>
                  <a:pt x="596" y="496"/>
                </a:lnTo>
                <a:lnTo>
                  <a:pt x="591" y="500"/>
                </a:lnTo>
                <a:lnTo>
                  <a:pt x="583" y="510"/>
                </a:lnTo>
                <a:lnTo>
                  <a:pt x="573" y="519"/>
                </a:lnTo>
                <a:lnTo>
                  <a:pt x="563" y="526"/>
                </a:lnTo>
                <a:lnTo>
                  <a:pt x="554" y="534"/>
                </a:lnTo>
                <a:lnTo>
                  <a:pt x="549" y="537"/>
                </a:lnTo>
                <a:lnTo>
                  <a:pt x="545" y="541"/>
                </a:lnTo>
                <a:lnTo>
                  <a:pt x="542" y="543"/>
                </a:lnTo>
                <a:lnTo>
                  <a:pt x="540" y="543"/>
                </a:lnTo>
                <a:lnTo>
                  <a:pt x="537" y="543"/>
                </a:lnTo>
                <a:lnTo>
                  <a:pt x="534" y="542"/>
                </a:lnTo>
                <a:lnTo>
                  <a:pt x="546" y="528"/>
                </a:lnTo>
                <a:lnTo>
                  <a:pt x="558" y="516"/>
                </a:lnTo>
                <a:lnTo>
                  <a:pt x="571" y="503"/>
                </a:lnTo>
                <a:lnTo>
                  <a:pt x="583" y="492"/>
                </a:lnTo>
                <a:lnTo>
                  <a:pt x="596" y="479"/>
                </a:lnTo>
                <a:lnTo>
                  <a:pt x="608" y="468"/>
                </a:lnTo>
                <a:lnTo>
                  <a:pt x="622" y="457"/>
                </a:lnTo>
                <a:lnTo>
                  <a:pt x="636" y="445"/>
                </a:lnTo>
                <a:lnTo>
                  <a:pt x="663" y="425"/>
                </a:lnTo>
                <a:lnTo>
                  <a:pt x="690" y="407"/>
                </a:lnTo>
                <a:lnTo>
                  <a:pt x="719" y="388"/>
                </a:lnTo>
                <a:lnTo>
                  <a:pt x="747" y="370"/>
                </a:lnTo>
                <a:lnTo>
                  <a:pt x="759" y="362"/>
                </a:lnTo>
                <a:lnTo>
                  <a:pt x="771" y="358"/>
                </a:lnTo>
                <a:lnTo>
                  <a:pt x="776" y="357"/>
                </a:lnTo>
                <a:lnTo>
                  <a:pt x="780" y="353"/>
                </a:lnTo>
                <a:lnTo>
                  <a:pt x="783" y="351"/>
                </a:lnTo>
                <a:lnTo>
                  <a:pt x="785" y="350"/>
                </a:lnTo>
                <a:lnTo>
                  <a:pt x="788" y="354"/>
                </a:lnTo>
                <a:lnTo>
                  <a:pt x="789" y="358"/>
                </a:lnTo>
                <a:lnTo>
                  <a:pt x="794" y="357"/>
                </a:lnTo>
                <a:lnTo>
                  <a:pt x="798" y="353"/>
                </a:lnTo>
                <a:lnTo>
                  <a:pt x="808" y="349"/>
                </a:lnTo>
                <a:lnTo>
                  <a:pt x="817" y="344"/>
                </a:lnTo>
                <a:lnTo>
                  <a:pt x="826" y="338"/>
                </a:lnTo>
                <a:lnTo>
                  <a:pt x="835" y="334"/>
                </a:lnTo>
                <a:lnTo>
                  <a:pt x="850" y="325"/>
                </a:lnTo>
                <a:lnTo>
                  <a:pt x="864" y="317"/>
                </a:lnTo>
                <a:lnTo>
                  <a:pt x="871" y="313"/>
                </a:lnTo>
                <a:lnTo>
                  <a:pt x="878" y="309"/>
                </a:lnTo>
                <a:lnTo>
                  <a:pt x="884" y="304"/>
                </a:lnTo>
                <a:lnTo>
                  <a:pt x="890" y="300"/>
                </a:lnTo>
                <a:lnTo>
                  <a:pt x="893" y="295"/>
                </a:lnTo>
                <a:lnTo>
                  <a:pt x="897" y="292"/>
                </a:lnTo>
                <a:lnTo>
                  <a:pt x="902" y="289"/>
                </a:lnTo>
                <a:lnTo>
                  <a:pt x="908" y="287"/>
                </a:lnTo>
                <a:lnTo>
                  <a:pt x="912" y="286"/>
                </a:lnTo>
                <a:lnTo>
                  <a:pt x="916" y="281"/>
                </a:lnTo>
                <a:lnTo>
                  <a:pt x="921" y="277"/>
                </a:lnTo>
                <a:lnTo>
                  <a:pt x="928" y="275"/>
                </a:lnTo>
                <a:lnTo>
                  <a:pt x="941" y="271"/>
                </a:lnTo>
                <a:lnTo>
                  <a:pt x="953" y="268"/>
                </a:lnTo>
                <a:lnTo>
                  <a:pt x="961" y="264"/>
                </a:lnTo>
                <a:lnTo>
                  <a:pt x="969" y="262"/>
                </a:lnTo>
                <a:lnTo>
                  <a:pt x="977" y="261"/>
                </a:lnTo>
                <a:lnTo>
                  <a:pt x="985" y="260"/>
                </a:lnTo>
                <a:lnTo>
                  <a:pt x="994" y="258"/>
                </a:lnTo>
                <a:lnTo>
                  <a:pt x="1002" y="255"/>
                </a:lnTo>
                <a:lnTo>
                  <a:pt x="1010" y="252"/>
                </a:lnTo>
                <a:lnTo>
                  <a:pt x="1018" y="247"/>
                </a:lnTo>
                <a:lnTo>
                  <a:pt x="1028" y="243"/>
                </a:lnTo>
                <a:lnTo>
                  <a:pt x="1037" y="239"/>
                </a:lnTo>
                <a:lnTo>
                  <a:pt x="1048" y="235"/>
                </a:lnTo>
                <a:lnTo>
                  <a:pt x="1057" y="231"/>
                </a:lnTo>
                <a:lnTo>
                  <a:pt x="1050" y="226"/>
                </a:lnTo>
                <a:lnTo>
                  <a:pt x="1042" y="220"/>
                </a:lnTo>
                <a:lnTo>
                  <a:pt x="1040" y="219"/>
                </a:lnTo>
                <a:lnTo>
                  <a:pt x="1039" y="219"/>
                </a:lnTo>
                <a:lnTo>
                  <a:pt x="1036" y="217"/>
                </a:lnTo>
                <a:lnTo>
                  <a:pt x="1036" y="214"/>
                </a:lnTo>
                <a:lnTo>
                  <a:pt x="1037" y="212"/>
                </a:lnTo>
                <a:lnTo>
                  <a:pt x="1040" y="209"/>
                </a:lnTo>
                <a:lnTo>
                  <a:pt x="1040" y="208"/>
                </a:lnTo>
                <a:lnTo>
                  <a:pt x="1040" y="206"/>
                </a:lnTo>
                <a:lnTo>
                  <a:pt x="1039" y="205"/>
                </a:lnTo>
                <a:lnTo>
                  <a:pt x="1036" y="204"/>
                </a:lnTo>
                <a:lnTo>
                  <a:pt x="1027" y="204"/>
                </a:lnTo>
                <a:lnTo>
                  <a:pt x="1018" y="206"/>
                </a:lnTo>
                <a:lnTo>
                  <a:pt x="1004" y="214"/>
                </a:lnTo>
                <a:lnTo>
                  <a:pt x="991" y="221"/>
                </a:lnTo>
                <a:lnTo>
                  <a:pt x="983" y="221"/>
                </a:lnTo>
                <a:lnTo>
                  <a:pt x="974" y="222"/>
                </a:lnTo>
                <a:lnTo>
                  <a:pt x="963" y="227"/>
                </a:lnTo>
                <a:lnTo>
                  <a:pt x="954" y="231"/>
                </a:lnTo>
                <a:lnTo>
                  <a:pt x="934" y="242"/>
                </a:lnTo>
                <a:lnTo>
                  <a:pt x="915" y="252"/>
                </a:lnTo>
                <a:lnTo>
                  <a:pt x="894" y="262"/>
                </a:lnTo>
                <a:lnTo>
                  <a:pt x="874" y="271"/>
                </a:lnTo>
                <a:lnTo>
                  <a:pt x="866" y="275"/>
                </a:lnTo>
                <a:lnTo>
                  <a:pt x="858" y="278"/>
                </a:lnTo>
                <a:lnTo>
                  <a:pt x="851" y="283"/>
                </a:lnTo>
                <a:lnTo>
                  <a:pt x="843" y="286"/>
                </a:lnTo>
                <a:lnTo>
                  <a:pt x="839" y="287"/>
                </a:lnTo>
                <a:lnTo>
                  <a:pt x="835" y="286"/>
                </a:lnTo>
                <a:lnTo>
                  <a:pt x="831" y="285"/>
                </a:lnTo>
                <a:lnTo>
                  <a:pt x="828" y="284"/>
                </a:lnTo>
                <a:lnTo>
                  <a:pt x="819" y="280"/>
                </a:lnTo>
                <a:lnTo>
                  <a:pt x="809" y="278"/>
                </a:lnTo>
                <a:lnTo>
                  <a:pt x="809" y="276"/>
                </a:lnTo>
                <a:lnTo>
                  <a:pt x="810" y="274"/>
                </a:lnTo>
                <a:lnTo>
                  <a:pt x="812" y="272"/>
                </a:lnTo>
                <a:lnTo>
                  <a:pt x="813" y="271"/>
                </a:lnTo>
                <a:lnTo>
                  <a:pt x="818" y="269"/>
                </a:lnTo>
                <a:lnTo>
                  <a:pt x="822" y="267"/>
                </a:lnTo>
                <a:lnTo>
                  <a:pt x="828" y="262"/>
                </a:lnTo>
                <a:lnTo>
                  <a:pt x="834" y="258"/>
                </a:lnTo>
                <a:lnTo>
                  <a:pt x="841" y="253"/>
                </a:lnTo>
                <a:lnTo>
                  <a:pt x="847" y="250"/>
                </a:lnTo>
                <a:lnTo>
                  <a:pt x="862" y="243"/>
                </a:lnTo>
                <a:lnTo>
                  <a:pt x="875" y="235"/>
                </a:lnTo>
                <a:lnTo>
                  <a:pt x="883" y="230"/>
                </a:lnTo>
                <a:lnTo>
                  <a:pt x="891" y="227"/>
                </a:lnTo>
                <a:lnTo>
                  <a:pt x="899" y="223"/>
                </a:lnTo>
                <a:lnTo>
                  <a:pt x="908" y="220"/>
                </a:lnTo>
                <a:lnTo>
                  <a:pt x="926" y="214"/>
                </a:lnTo>
                <a:lnTo>
                  <a:pt x="944" y="208"/>
                </a:lnTo>
                <a:lnTo>
                  <a:pt x="962" y="202"/>
                </a:lnTo>
                <a:lnTo>
                  <a:pt x="981" y="195"/>
                </a:lnTo>
                <a:lnTo>
                  <a:pt x="995" y="192"/>
                </a:lnTo>
                <a:lnTo>
                  <a:pt x="1010" y="187"/>
                </a:lnTo>
                <a:lnTo>
                  <a:pt x="1018" y="185"/>
                </a:lnTo>
                <a:lnTo>
                  <a:pt x="1025" y="181"/>
                </a:lnTo>
                <a:lnTo>
                  <a:pt x="1031" y="177"/>
                </a:lnTo>
                <a:lnTo>
                  <a:pt x="1036" y="172"/>
                </a:lnTo>
                <a:lnTo>
                  <a:pt x="1040" y="169"/>
                </a:lnTo>
                <a:lnTo>
                  <a:pt x="1043" y="167"/>
                </a:lnTo>
                <a:lnTo>
                  <a:pt x="1047" y="167"/>
                </a:lnTo>
                <a:lnTo>
                  <a:pt x="1052" y="168"/>
                </a:lnTo>
                <a:lnTo>
                  <a:pt x="1055" y="169"/>
                </a:lnTo>
                <a:lnTo>
                  <a:pt x="1057" y="170"/>
                </a:lnTo>
                <a:lnTo>
                  <a:pt x="1060" y="169"/>
                </a:lnTo>
                <a:lnTo>
                  <a:pt x="1064" y="166"/>
                </a:lnTo>
                <a:lnTo>
                  <a:pt x="1081" y="163"/>
                </a:lnTo>
                <a:lnTo>
                  <a:pt x="1098" y="162"/>
                </a:lnTo>
                <a:lnTo>
                  <a:pt x="1093" y="160"/>
                </a:lnTo>
                <a:lnTo>
                  <a:pt x="1089" y="159"/>
                </a:lnTo>
                <a:lnTo>
                  <a:pt x="1085" y="159"/>
                </a:lnTo>
                <a:lnTo>
                  <a:pt x="1081" y="159"/>
                </a:lnTo>
                <a:lnTo>
                  <a:pt x="1072" y="159"/>
                </a:lnTo>
                <a:lnTo>
                  <a:pt x="1063" y="160"/>
                </a:lnTo>
                <a:lnTo>
                  <a:pt x="1055" y="162"/>
                </a:lnTo>
                <a:lnTo>
                  <a:pt x="1045" y="162"/>
                </a:lnTo>
                <a:lnTo>
                  <a:pt x="1040" y="162"/>
                </a:lnTo>
                <a:lnTo>
                  <a:pt x="1035" y="162"/>
                </a:lnTo>
                <a:lnTo>
                  <a:pt x="1033" y="160"/>
                </a:lnTo>
                <a:lnTo>
                  <a:pt x="1032" y="155"/>
                </a:lnTo>
                <a:lnTo>
                  <a:pt x="1032" y="152"/>
                </a:lnTo>
                <a:lnTo>
                  <a:pt x="1032" y="148"/>
                </a:lnTo>
                <a:lnTo>
                  <a:pt x="1039" y="143"/>
                </a:lnTo>
                <a:lnTo>
                  <a:pt x="1047" y="137"/>
                </a:lnTo>
                <a:lnTo>
                  <a:pt x="1048" y="135"/>
                </a:lnTo>
                <a:lnTo>
                  <a:pt x="1048" y="133"/>
                </a:lnTo>
                <a:lnTo>
                  <a:pt x="1047" y="130"/>
                </a:lnTo>
                <a:lnTo>
                  <a:pt x="1044" y="130"/>
                </a:lnTo>
                <a:lnTo>
                  <a:pt x="1039" y="129"/>
                </a:lnTo>
                <a:lnTo>
                  <a:pt x="1033" y="128"/>
                </a:lnTo>
                <a:lnTo>
                  <a:pt x="1031" y="127"/>
                </a:lnTo>
                <a:lnTo>
                  <a:pt x="1030" y="126"/>
                </a:lnTo>
                <a:lnTo>
                  <a:pt x="1030" y="123"/>
                </a:lnTo>
                <a:lnTo>
                  <a:pt x="1031" y="122"/>
                </a:lnTo>
                <a:lnTo>
                  <a:pt x="1035" y="120"/>
                </a:lnTo>
                <a:lnTo>
                  <a:pt x="1040" y="118"/>
                </a:lnTo>
                <a:lnTo>
                  <a:pt x="1041" y="114"/>
                </a:lnTo>
                <a:lnTo>
                  <a:pt x="1041" y="112"/>
                </a:lnTo>
                <a:lnTo>
                  <a:pt x="1040" y="110"/>
                </a:lnTo>
                <a:lnTo>
                  <a:pt x="1039" y="108"/>
                </a:lnTo>
                <a:lnTo>
                  <a:pt x="1034" y="105"/>
                </a:lnTo>
                <a:lnTo>
                  <a:pt x="1028" y="103"/>
                </a:lnTo>
                <a:lnTo>
                  <a:pt x="1020" y="102"/>
                </a:lnTo>
                <a:lnTo>
                  <a:pt x="1011" y="102"/>
                </a:lnTo>
                <a:lnTo>
                  <a:pt x="1003" y="102"/>
                </a:lnTo>
                <a:lnTo>
                  <a:pt x="994" y="103"/>
                </a:lnTo>
                <a:lnTo>
                  <a:pt x="971" y="105"/>
                </a:lnTo>
                <a:lnTo>
                  <a:pt x="950" y="110"/>
                </a:lnTo>
                <a:lnTo>
                  <a:pt x="928" y="114"/>
                </a:lnTo>
                <a:lnTo>
                  <a:pt x="905" y="119"/>
                </a:lnTo>
                <a:lnTo>
                  <a:pt x="911" y="112"/>
                </a:lnTo>
                <a:lnTo>
                  <a:pt x="915" y="104"/>
                </a:lnTo>
                <a:lnTo>
                  <a:pt x="917" y="95"/>
                </a:lnTo>
                <a:lnTo>
                  <a:pt x="917" y="87"/>
                </a:lnTo>
                <a:lnTo>
                  <a:pt x="916" y="84"/>
                </a:lnTo>
                <a:lnTo>
                  <a:pt x="915" y="81"/>
                </a:lnTo>
                <a:lnTo>
                  <a:pt x="911" y="81"/>
                </a:lnTo>
                <a:lnTo>
                  <a:pt x="909" y="83"/>
                </a:lnTo>
                <a:lnTo>
                  <a:pt x="907" y="84"/>
                </a:lnTo>
                <a:lnTo>
                  <a:pt x="905" y="83"/>
                </a:lnTo>
                <a:lnTo>
                  <a:pt x="905" y="83"/>
                </a:lnTo>
                <a:lnTo>
                  <a:pt x="905" y="81"/>
                </a:lnTo>
                <a:lnTo>
                  <a:pt x="908" y="78"/>
                </a:lnTo>
                <a:lnTo>
                  <a:pt x="909" y="76"/>
                </a:lnTo>
                <a:lnTo>
                  <a:pt x="911" y="72"/>
                </a:lnTo>
                <a:lnTo>
                  <a:pt x="912" y="70"/>
                </a:lnTo>
                <a:lnTo>
                  <a:pt x="912" y="68"/>
                </a:lnTo>
                <a:lnTo>
                  <a:pt x="911" y="64"/>
                </a:lnTo>
                <a:lnTo>
                  <a:pt x="907" y="62"/>
                </a:lnTo>
                <a:lnTo>
                  <a:pt x="902" y="62"/>
                </a:lnTo>
                <a:lnTo>
                  <a:pt x="897" y="62"/>
                </a:lnTo>
                <a:lnTo>
                  <a:pt x="894" y="62"/>
                </a:lnTo>
                <a:lnTo>
                  <a:pt x="880" y="63"/>
                </a:lnTo>
                <a:lnTo>
                  <a:pt x="868" y="65"/>
                </a:lnTo>
                <a:lnTo>
                  <a:pt x="861" y="67"/>
                </a:lnTo>
                <a:lnTo>
                  <a:pt x="855" y="68"/>
                </a:lnTo>
                <a:lnTo>
                  <a:pt x="852" y="69"/>
                </a:lnTo>
                <a:lnTo>
                  <a:pt x="850" y="69"/>
                </a:lnTo>
                <a:lnTo>
                  <a:pt x="847" y="69"/>
                </a:lnTo>
                <a:lnTo>
                  <a:pt x="846" y="69"/>
                </a:lnTo>
                <a:lnTo>
                  <a:pt x="846" y="68"/>
                </a:lnTo>
                <a:lnTo>
                  <a:pt x="845" y="65"/>
                </a:lnTo>
                <a:lnTo>
                  <a:pt x="852" y="63"/>
                </a:lnTo>
                <a:lnTo>
                  <a:pt x="857" y="60"/>
                </a:lnTo>
                <a:lnTo>
                  <a:pt x="860" y="55"/>
                </a:lnTo>
                <a:lnTo>
                  <a:pt x="863" y="50"/>
                </a:lnTo>
                <a:lnTo>
                  <a:pt x="866" y="44"/>
                </a:lnTo>
                <a:lnTo>
                  <a:pt x="869" y="39"/>
                </a:lnTo>
                <a:lnTo>
                  <a:pt x="871" y="37"/>
                </a:lnTo>
                <a:lnTo>
                  <a:pt x="874" y="35"/>
                </a:lnTo>
                <a:lnTo>
                  <a:pt x="874" y="31"/>
                </a:lnTo>
                <a:lnTo>
                  <a:pt x="874" y="28"/>
                </a:lnTo>
                <a:lnTo>
                  <a:pt x="872" y="22"/>
                </a:lnTo>
                <a:lnTo>
                  <a:pt x="870" y="17"/>
                </a:lnTo>
                <a:lnTo>
                  <a:pt x="867" y="11"/>
                </a:lnTo>
                <a:lnTo>
                  <a:pt x="862" y="7"/>
                </a:lnTo>
                <a:lnTo>
                  <a:pt x="858" y="6"/>
                </a:lnTo>
                <a:lnTo>
                  <a:pt x="854" y="6"/>
                </a:lnTo>
                <a:lnTo>
                  <a:pt x="851" y="6"/>
                </a:lnTo>
                <a:lnTo>
                  <a:pt x="846" y="6"/>
                </a:lnTo>
                <a:lnTo>
                  <a:pt x="838" y="7"/>
                </a:lnTo>
                <a:lnTo>
                  <a:pt x="830" y="10"/>
                </a:lnTo>
                <a:lnTo>
                  <a:pt x="820" y="12"/>
                </a:lnTo>
                <a:lnTo>
                  <a:pt x="810" y="14"/>
                </a:lnTo>
                <a:lnTo>
                  <a:pt x="800" y="17"/>
                </a:lnTo>
                <a:lnTo>
                  <a:pt x="789" y="19"/>
                </a:lnTo>
                <a:lnTo>
                  <a:pt x="783" y="21"/>
                </a:lnTo>
                <a:lnTo>
                  <a:pt x="776" y="23"/>
                </a:lnTo>
                <a:lnTo>
                  <a:pt x="769" y="23"/>
                </a:lnTo>
                <a:lnTo>
                  <a:pt x="762" y="22"/>
                </a:lnTo>
                <a:lnTo>
                  <a:pt x="751" y="12"/>
                </a:lnTo>
                <a:lnTo>
                  <a:pt x="739" y="3"/>
                </a:lnTo>
                <a:lnTo>
                  <a:pt x="730" y="2"/>
                </a:lnTo>
                <a:lnTo>
                  <a:pt x="720" y="3"/>
                </a:lnTo>
                <a:lnTo>
                  <a:pt x="710" y="4"/>
                </a:lnTo>
                <a:lnTo>
                  <a:pt x="701" y="5"/>
                </a:lnTo>
                <a:lnTo>
                  <a:pt x="676" y="9"/>
                </a:lnTo>
                <a:lnTo>
                  <a:pt x="651" y="14"/>
                </a:lnTo>
                <a:lnTo>
                  <a:pt x="625" y="19"/>
                </a:lnTo>
                <a:lnTo>
                  <a:pt x="602" y="25"/>
                </a:lnTo>
                <a:lnTo>
                  <a:pt x="602" y="18"/>
                </a:lnTo>
                <a:lnTo>
                  <a:pt x="600" y="10"/>
                </a:lnTo>
                <a:lnTo>
                  <a:pt x="599" y="6"/>
                </a:lnTo>
                <a:lnTo>
                  <a:pt x="597" y="4"/>
                </a:lnTo>
                <a:lnTo>
                  <a:pt x="595" y="1"/>
                </a:lnTo>
                <a:lnTo>
                  <a:pt x="591" y="0"/>
                </a:lnTo>
                <a:lnTo>
                  <a:pt x="587" y="0"/>
                </a:lnTo>
                <a:lnTo>
                  <a:pt x="582" y="0"/>
                </a:lnTo>
                <a:lnTo>
                  <a:pt x="578" y="1"/>
                </a:lnTo>
                <a:lnTo>
                  <a:pt x="573" y="2"/>
                </a:lnTo>
                <a:lnTo>
                  <a:pt x="570" y="4"/>
                </a:lnTo>
                <a:lnTo>
                  <a:pt x="565" y="5"/>
                </a:lnTo>
                <a:lnTo>
                  <a:pt x="561" y="5"/>
                </a:lnTo>
                <a:lnTo>
                  <a:pt x="556" y="5"/>
                </a:lnTo>
                <a:lnTo>
                  <a:pt x="546" y="3"/>
                </a:lnTo>
                <a:lnTo>
                  <a:pt x="534" y="3"/>
                </a:lnTo>
                <a:lnTo>
                  <a:pt x="524" y="4"/>
                </a:lnTo>
                <a:lnTo>
                  <a:pt x="513" y="7"/>
                </a:lnTo>
                <a:lnTo>
                  <a:pt x="501" y="11"/>
                </a:lnTo>
                <a:lnTo>
                  <a:pt x="489" y="14"/>
                </a:lnTo>
                <a:lnTo>
                  <a:pt x="478" y="18"/>
                </a:lnTo>
                <a:lnTo>
                  <a:pt x="465" y="21"/>
                </a:lnTo>
                <a:lnTo>
                  <a:pt x="455" y="25"/>
                </a:lnTo>
                <a:lnTo>
                  <a:pt x="443" y="27"/>
                </a:lnTo>
                <a:lnTo>
                  <a:pt x="435" y="30"/>
                </a:lnTo>
                <a:lnTo>
                  <a:pt x="426" y="31"/>
                </a:lnTo>
                <a:lnTo>
                  <a:pt x="424" y="30"/>
                </a:lnTo>
                <a:lnTo>
                  <a:pt x="422" y="29"/>
                </a:lnTo>
                <a:lnTo>
                  <a:pt x="421" y="28"/>
                </a:lnTo>
                <a:lnTo>
                  <a:pt x="419" y="25"/>
                </a:lnTo>
                <a:lnTo>
                  <a:pt x="419" y="20"/>
                </a:lnTo>
                <a:lnTo>
                  <a:pt x="419" y="17"/>
                </a:lnTo>
                <a:lnTo>
                  <a:pt x="417" y="13"/>
                </a:lnTo>
                <a:lnTo>
                  <a:pt x="414" y="10"/>
                </a:lnTo>
                <a:lnTo>
                  <a:pt x="405" y="4"/>
                </a:lnTo>
                <a:lnTo>
                  <a:pt x="394" y="1"/>
                </a:lnTo>
                <a:lnTo>
                  <a:pt x="383" y="0"/>
                </a:lnTo>
                <a:lnTo>
                  <a:pt x="373" y="0"/>
                </a:lnTo>
                <a:lnTo>
                  <a:pt x="361" y="2"/>
                </a:lnTo>
                <a:lnTo>
                  <a:pt x="350" y="4"/>
                </a:lnTo>
                <a:lnTo>
                  <a:pt x="339" y="7"/>
                </a:lnTo>
                <a:lnTo>
                  <a:pt x="327" y="11"/>
                </a:lnTo>
                <a:lnTo>
                  <a:pt x="305" y="18"/>
                </a:lnTo>
                <a:lnTo>
                  <a:pt x="283" y="25"/>
                </a:lnTo>
                <a:lnTo>
                  <a:pt x="262" y="34"/>
                </a:lnTo>
                <a:lnTo>
                  <a:pt x="241" y="43"/>
                </a:lnTo>
                <a:lnTo>
                  <a:pt x="232" y="47"/>
                </a:lnTo>
                <a:lnTo>
                  <a:pt x="221" y="53"/>
                </a:lnTo>
                <a:lnTo>
                  <a:pt x="212" y="57"/>
                </a:lnTo>
                <a:lnTo>
                  <a:pt x="202" y="62"/>
                </a:lnTo>
                <a:lnTo>
                  <a:pt x="193" y="68"/>
                </a:lnTo>
                <a:lnTo>
                  <a:pt x="184" y="71"/>
                </a:lnTo>
                <a:lnTo>
                  <a:pt x="175" y="77"/>
                </a:lnTo>
                <a:lnTo>
                  <a:pt x="167" y="81"/>
                </a:lnTo>
                <a:lnTo>
                  <a:pt x="151" y="94"/>
                </a:lnTo>
                <a:lnTo>
                  <a:pt x="135" y="106"/>
                </a:lnTo>
                <a:lnTo>
                  <a:pt x="127" y="109"/>
                </a:lnTo>
                <a:lnTo>
                  <a:pt x="118" y="111"/>
                </a:lnTo>
                <a:lnTo>
                  <a:pt x="108" y="115"/>
                </a:lnTo>
                <a:lnTo>
                  <a:pt x="99" y="121"/>
                </a:lnTo>
                <a:lnTo>
                  <a:pt x="87" y="133"/>
                </a:lnTo>
                <a:lnTo>
                  <a:pt x="76" y="144"/>
                </a:lnTo>
                <a:lnTo>
                  <a:pt x="69" y="151"/>
                </a:lnTo>
                <a:lnTo>
                  <a:pt x="61" y="158"/>
                </a:lnTo>
                <a:lnTo>
                  <a:pt x="54" y="164"/>
                </a:lnTo>
                <a:lnTo>
                  <a:pt x="48" y="173"/>
                </a:lnTo>
                <a:lnTo>
                  <a:pt x="44" y="181"/>
                </a:lnTo>
                <a:lnTo>
                  <a:pt x="42" y="191"/>
                </a:lnTo>
                <a:lnTo>
                  <a:pt x="42" y="196"/>
                </a:lnTo>
                <a:lnTo>
                  <a:pt x="43" y="201"/>
                </a:lnTo>
                <a:lnTo>
                  <a:pt x="44" y="204"/>
                </a:lnTo>
                <a:lnTo>
                  <a:pt x="47" y="209"/>
                </a:lnTo>
                <a:lnTo>
                  <a:pt x="51" y="211"/>
                </a:lnTo>
                <a:lnTo>
                  <a:pt x="54" y="212"/>
                </a:lnTo>
                <a:lnTo>
                  <a:pt x="59" y="211"/>
                </a:lnTo>
                <a:lnTo>
                  <a:pt x="62" y="210"/>
                </a:lnTo>
                <a:lnTo>
                  <a:pt x="70" y="204"/>
                </a:lnTo>
                <a:lnTo>
                  <a:pt x="76" y="200"/>
                </a:lnTo>
                <a:lnTo>
                  <a:pt x="93" y="185"/>
                </a:lnTo>
                <a:lnTo>
                  <a:pt x="110" y="170"/>
                </a:lnTo>
                <a:lnTo>
                  <a:pt x="118" y="162"/>
                </a:lnTo>
                <a:lnTo>
                  <a:pt x="127" y="154"/>
                </a:lnTo>
                <a:lnTo>
                  <a:pt x="135" y="147"/>
                </a:lnTo>
                <a:lnTo>
                  <a:pt x="144" y="140"/>
                </a:lnTo>
                <a:lnTo>
                  <a:pt x="162" y="128"/>
                </a:lnTo>
                <a:lnTo>
                  <a:pt x="180" y="115"/>
                </a:lnTo>
                <a:lnTo>
                  <a:pt x="199" y="104"/>
                </a:lnTo>
                <a:lnTo>
                  <a:pt x="218" y="93"/>
                </a:lnTo>
                <a:lnTo>
                  <a:pt x="228" y="88"/>
                </a:lnTo>
                <a:lnTo>
                  <a:pt x="237" y="84"/>
                </a:lnTo>
                <a:lnTo>
                  <a:pt x="248" y="78"/>
                </a:lnTo>
                <a:lnTo>
                  <a:pt x="258" y="73"/>
                </a:lnTo>
                <a:lnTo>
                  <a:pt x="267" y="69"/>
                </a:lnTo>
                <a:lnTo>
                  <a:pt x="278" y="65"/>
                </a:lnTo>
                <a:lnTo>
                  <a:pt x="283" y="64"/>
                </a:lnTo>
                <a:lnTo>
                  <a:pt x="286" y="62"/>
                </a:lnTo>
                <a:lnTo>
                  <a:pt x="287" y="62"/>
                </a:lnTo>
                <a:lnTo>
                  <a:pt x="289" y="61"/>
                </a:lnTo>
                <a:lnTo>
                  <a:pt x="290" y="60"/>
                </a:lnTo>
                <a:lnTo>
                  <a:pt x="291" y="61"/>
                </a:lnTo>
                <a:lnTo>
                  <a:pt x="292" y="62"/>
                </a:lnTo>
                <a:lnTo>
                  <a:pt x="292" y="63"/>
                </a:lnTo>
                <a:lnTo>
                  <a:pt x="291" y="63"/>
                </a:lnTo>
                <a:lnTo>
                  <a:pt x="290" y="64"/>
                </a:lnTo>
                <a:lnTo>
                  <a:pt x="289" y="64"/>
                </a:lnTo>
                <a:lnTo>
                  <a:pt x="287" y="65"/>
                </a:lnTo>
                <a:lnTo>
                  <a:pt x="286" y="67"/>
                </a:lnTo>
                <a:lnTo>
                  <a:pt x="285" y="68"/>
                </a:lnTo>
                <a:lnTo>
                  <a:pt x="277" y="76"/>
                </a:lnTo>
                <a:lnTo>
                  <a:pt x="268" y="81"/>
                </a:lnTo>
                <a:lnTo>
                  <a:pt x="258" y="88"/>
                </a:lnTo>
                <a:lnTo>
                  <a:pt x="248" y="95"/>
                </a:lnTo>
                <a:lnTo>
                  <a:pt x="237" y="102"/>
                </a:lnTo>
                <a:lnTo>
                  <a:pt x="228" y="110"/>
                </a:lnTo>
                <a:lnTo>
                  <a:pt x="209" y="123"/>
                </a:lnTo>
                <a:lnTo>
                  <a:pt x="190" y="138"/>
                </a:lnTo>
                <a:lnTo>
                  <a:pt x="171" y="154"/>
                </a:lnTo>
                <a:lnTo>
                  <a:pt x="153" y="169"/>
                </a:lnTo>
                <a:lnTo>
                  <a:pt x="135" y="184"/>
                </a:lnTo>
                <a:lnTo>
                  <a:pt x="118" y="198"/>
                </a:lnTo>
                <a:lnTo>
                  <a:pt x="101" y="214"/>
                </a:lnTo>
                <a:lnTo>
                  <a:pt x="85" y="230"/>
                </a:lnTo>
                <a:lnTo>
                  <a:pt x="70" y="246"/>
                </a:lnTo>
                <a:lnTo>
                  <a:pt x="56" y="263"/>
                </a:lnTo>
                <a:lnTo>
                  <a:pt x="43" y="281"/>
                </a:lnTo>
                <a:lnTo>
                  <a:pt x="30" y="300"/>
                </a:lnTo>
                <a:lnTo>
                  <a:pt x="23" y="309"/>
                </a:lnTo>
                <a:lnTo>
                  <a:pt x="18" y="318"/>
                </a:lnTo>
                <a:lnTo>
                  <a:pt x="11" y="327"/>
                </a:lnTo>
                <a:lnTo>
                  <a:pt x="5" y="336"/>
                </a:lnTo>
                <a:lnTo>
                  <a:pt x="2" y="344"/>
                </a:lnTo>
                <a:lnTo>
                  <a:pt x="0" y="352"/>
                </a:lnTo>
                <a:lnTo>
                  <a:pt x="0" y="355"/>
                </a:lnTo>
                <a:lnTo>
                  <a:pt x="0" y="360"/>
                </a:lnTo>
                <a:lnTo>
                  <a:pt x="1" y="363"/>
                </a:lnTo>
                <a:lnTo>
                  <a:pt x="3" y="368"/>
                </a:lnTo>
                <a:lnTo>
                  <a:pt x="7" y="376"/>
                </a:lnTo>
                <a:lnTo>
                  <a:pt x="14" y="383"/>
                </a:lnTo>
                <a:lnTo>
                  <a:pt x="21" y="388"/>
                </a:lnTo>
                <a:lnTo>
                  <a:pt x="27" y="395"/>
                </a:lnTo>
                <a:lnTo>
                  <a:pt x="27" y="402"/>
                </a:lnTo>
                <a:lnTo>
                  <a:pt x="25" y="409"/>
                </a:lnTo>
                <a:lnTo>
                  <a:pt x="26" y="412"/>
                </a:lnTo>
                <a:lnTo>
                  <a:pt x="27" y="415"/>
                </a:lnTo>
                <a:lnTo>
                  <a:pt x="28" y="417"/>
                </a:lnTo>
                <a:lnTo>
                  <a:pt x="30" y="419"/>
                </a:lnTo>
                <a:lnTo>
                  <a:pt x="37" y="422"/>
                </a:lnTo>
                <a:lnTo>
                  <a:pt x="44" y="426"/>
                </a:lnTo>
                <a:lnTo>
                  <a:pt x="51" y="434"/>
                </a:lnTo>
                <a:lnTo>
                  <a:pt x="60" y="440"/>
                </a:lnTo>
                <a:lnTo>
                  <a:pt x="68" y="443"/>
                </a:lnTo>
                <a:lnTo>
                  <a:pt x="76" y="444"/>
                </a:lnTo>
                <a:lnTo>
                  <a:pt x="85" y="443"/>
                </a:lnTo>
                <a:lnTo>
                  <a:pt x="92" y="440"/>
                </a:lnTo>
                <a:lnTo>
                  <a:pt x="101" y="434"/>
                </a:lnTo>
                <a:lnTo>
                  <a:pt x="109" y="426"/>
                </a:lnTo>
                <a:lnTo>
                  <a:pt x="117" y="418"/>
                </a:lnTo>
                <a:lnTo>
                  <a:pt x="125" y="410"/>
                </a:lnTo>
                <a:lnTo>
                  <a:pt x="139" y="394"/>
                </a:lnTo>
                <a:lnTo>
                  <a:pt x="155" y="379"/>
                </a:lnTo>
                <a:lnTo>
                  <a:pt x="165" y="371"/>
                </a:lnTo>
                <a:lnTo>
                  <a:pt x="172" y="363"/>
                </a:lnTo>
                <a:lnTo>
                  <a:pt x="182" y="357"/>
                </a:lnTo>
                <a:lnTo>
                  <a:pt x="190" y="350"/>
                </a:lnTo>
                <a:lnTo>
                  <a:pt x="188" y="354"/>
                </a:lnTo>
                <a:lnTo>
                  <a:pt x="186" y="359"/>
                </a:lnTo>
                <a:lnTo>
                  <a:pt x="184" y="363"/>
                </a:lnTo>
                <a:lnTo>
                  <a:pt x="180" y="368"/>
                </a:lnTo>
                <a:lnTo>
                  <a:pt x="171" y="379"/>
                </a:lnTo>
                <a:lnTo>
                  <a:pt x="163" y="391"/>
                </a:lnTo>
                <a:lnTo>
                  <a:pt x="155" y="402"/>
                </a:lnTo>
                <a:lnTo>
                  <a:pt x="147" y="413"/>
                </a:lnTo>
                <a:lnTo>
                  <a:pt x="141" y="425"/>
                </a:lnTo>
                <a:lnTo>
                  <a:pt x="134" y="437"/>
                </a:lnTo>
                <a:lnTo>
                  <a:pt x="129" y="446"/>
                </a:lnTo>
                <a:lnTo>
                  <a:pt x="125" y="458"/>
                </a:lnTo>
                <a:lnTo>
                  <a:pt x="121" y="468"/>
                </a:lnTo>
                <a:lnTo>
                  <a:pt x="120" y="479"/>
                </a:lnTo>
                <a:lnTo>
                  <a:pt x="120" y="486"/>
                </a:lnTo>
                <a:lnTo>
                  <a:pt x="121" y="492"/>
                </a:lnTo>
                <a:lnTo>
                  <a:pt x="122" y="498"/>
                </a:lnTo>
                <a:lnTo>
                  <a:pt x="125" y="503"/>
                </a:lnTo>
                <a:lnTo>
                  <a:pt x="128" y="509"/>
                </a:lnTo>
                <a:lnTo>
                  <a:pt x="132" y="516"/>
                </a:lnTo>
                <a:lnTo>
                  <a:pt x="130" y="519"/>
                </a:lnTo>
                <a:lnTo>
                  <a:pt x="130" y="524"/>
                </a:lnTo>
                <a:lnTo>
                  <a:pt x="126" y="527"/>
                </a:lnTo>
                <a:lnTo>
                  <a:pt x="121" y="529"/>
                </a:lnTo>
                <a:lnTo>
                  <a:pt x="116" y="532"/>
                </a:lnTo>
                <a:lnTo>
                  <a:pt x="111" y="533"/>
                </a:lnTo>
                <a:lnTo>
                  <a:pt x="108" y="535"/>
                </a:lnTo>
                <a:lnTo>
                  <a:pt x="104" y="538"/>
                </a:lnTo>
                <a:lnTo>
                  <a:pt x="101" y="542"/>
                </a:lnTo>
                <a:lnTo>
                  <a:pt x="99" y="545"/>
                </a:lnTo>
                <a:lnTo>
                  <a:pt x="95" y="553"/>
                </a:lnTo>
                <a:lnTo>
                  <a:pt x="93" y="561"/>
                </a:lnTo>
                <a:lnTo>
                  <a:pt x="93" y="566"/>
                </a:lnTo>
                <a:lnTo>
                  <a:pt x="93" y="569"/>
                </a:lnTo>
                <a:lnTo>
                  <a:pt x="94" y="574"/>
                </a:lnTo>
                <a:lnTo>
                  <a:pt x="96" y="577"/>
                </a:lnTo>
                <a:lnTo>
                  <a:pt x="100" y="581"/>
                </a:lnTo>
                <a:lnTo>
                  <a:pt x="103" y="583"/>
                </a:lnTo>
                <a:lnTo>
                  <a:pt x="108" y="583"/>
                </a:lnTo>
                <a:lnTo>
                  <a:pt x="112" y="584"/>
                </a:lnTo>
                <a:lnTo>
                  <a:pt x="122" y="587"/>
                </a:lnTo>
                <a:lnTo>
                  <a:pt x="132" y="592"/>
                </a:lnTo>
                <a:lnTo>
                  <a:pt x="136" y="593"/>
                </a:lnTo>
                <a:lnTo>
                  <a:pt x="142" y="594"/>
                </a:lnTo>
                <a:lnTo>
                  <a:pt x="146" y="593"/>
                </a:lnTo>
                <a:lnTo>
                  <a:pt x="150" y="592"/>
                </a:lnTo>
                <a:lnTo>
                  <a:pt x="159" y="588"/>
                </a:lnTo>
                <a:lnTo>
                  <a:pt x="167" y="584"/>
                </a:lnTo>
                <a:lnTo>
                  <a:pt x="170" y="582"/>
                </a:lnTo>
                <a:lnTo>
                  <a:pt x="174" y="581"/>
                </a:lnTo>
                <a:lnTo>
                  <a:pt x="176" y="582"/>
                </a:lnTo>
                <a:lnTo>
                  <a:pt x="179" y="585"/>
                </a:lnTo>
                <a:lnTo>
                  <a:pt x="187" y="594"/>
                </a:lnTo>
                <a:lnTo>
                  <a:pt x="195" y="603"/>
                </a:lnTo>
                <a:lnTo>
                  <a:pt x="199" y="607"/>
                </a:lnTo>
                <a:lnTo>
                  <a:pt x="202" y="610"/>
                </a:lnTo>
                <a:lnTo>
                  <a:pt x="206" y="613"/>
                </a:lnTo>
                <a:lnTo>
                  <a:pt x="210" y="615"/>
                </a:lnTo>
                <a:lnTo>
                  <a:pt x="215" y="613"/>
                </a:lnTo>
                <a:lnTo>
                  <a:pt x="221" y="611"/>
                </a:lnTo>
                <a:lnTo>
                  <a:pt x="227" y="608"/>
                </a:lnTo>
                <a:lnTo>
                  <a:pt x="232" y="606"/>
                </a:lnTo>
                <a:lnTo>
                  <a:pt x="242" y="598"/>
                </a:lnTo>
                <a:lnTo>
                  <a:pt x="252" y="588"/>
                </a:lnTo>
                <a:lnTo>
                  <a:pt x="262" y="579"/>
                </a:lnTo>
                <a:lnTo>
                  <a:pt x="273" y="569"/>
                </a:lnTo>
                <a:lnTo>
                  <a:pt x="283" y="560"/>
                </a:lnTo>
                <a:lnTo>
                  <a:pt x="293" y="551"/>
                </a:lnTo>
                <a:lnTo>
                  <a:pt x="305" y="541"/>
                </a:lnTo>
                <a:lnTo>
                  <a:pt x="315" y="532"/>
                </a:lnTo>
                <a:lnTo>
                  <a:pt x="326" y="520"/>
                </a:lnTo>
                <a:lnTo>
                  <a:pt x="338" y="510"/>
                </a:lnTo>
                <a:lnTo>
                  <a:pt x="350" y="500"/>
                </a:lnTo>
                <a:lnTo>
                  <a:pt x="361" y="490"/>
                </a:lnTo>
                <a:lnTo>
                  <a:pt x="373" y="479"/>
                </a:lnTo>
                <a:lnTo>
                  <a:pt x="384" y="470"/>
                </a:lnTo>
                <a:lnTo>
                  <a:pt x="391" y="465"/>
                </a:lnTo>
                <a:lnTo>
                  <a:pt x="397" y="460"/>
                </a:lnTo>
                <a:lnTo>
                  <a:pt x="400" y="457"/>
                </a:lnTo>
                <a:lnTo>
                  <a:pt x="402" y="454"/>
                </a:lnTo>
                <a:lnTo>
                  <a:pt x="405" y="451"/>
                </a:lnTo>
                <a:lnTo>
                  <a:pt x="405" y="447"/>
                </a:lnTo>
                <a:lnTo>
                  <a:pt x="405" y="450"/>
                </a:lnTo>
                <a:lnTo>
                  <a:pt x="406" y="452"/>
                </a:lnTo>
                <a:lnTo>
                  <a:pt x="409" y="451"/>
                </a:lnTo>
                <a:lnTo>
                  <a:pt x="414" y="449"/>
                </a:lnTo>
                <a:lnTo>
                  <a:pt x="417" y="445"/>
                </a:lnTo>
                <a:lnTo>
                  <a:pt x="421" y="442"/>
                </a:lnTo>
                <a:lnTo>
                  <a:pt x="423" y="437"/>
                </a:lnTo>
                <a:lnTo>
                  <a:pt x="426" y="434"/>
                </a:lnTo>
                <a:lnTo>
                  <a:pt x="431" y="430"/>
                </a:lnTo>
                <a:lnTo>
                  <a:pt x="435" y="427"/>
                </a:lnTo>
                <a:lnTo>
                  <a:pt x="437" y="427"/>
                </a:lnTo>
                <a:lnTo>
                  <a:pt x="438" y="428"/>
                </a:lnTo>
                <a:lnTo>
                  <a:pt x="438" y="429"/>
                </a:lnTo>
                <a:lnTo>
                  <a:pt x="438" y="430"/>
                </a:lnTo>
                <a:lnTo>
                  <a:pt x="437" y="433"/>
                </a:lnTo>
                <a:lnTo>
                  <a:pt x="435" y="435"/>
                </a:lnTo>
                <a:lnTo>
                  <a:pt x="432" y="442"/>
                </a:lnTo>
                <a:lnTo>
                  <a:pt x="429" y="447"/>
                </a:lnTo>
                <a:lnTo>
                  <a:pt x="425" y="457"/>
                </a:lnTo>
                <a:lnTo>
                  <a:pt x="421" y="465"/>
                </a:lnTo>
                <a:lnTo>
                  <a:pt x="415" y="472"/>
                </a:lnTo>
                <a:lnTo>
                  <a:pt x="409" y="480"/>
                </a:lnTo>
                <a:lnTo>
                  <a:pt x="407" y="490"/>
                </a:lnTo>
                <a:lnTo>
                  <a:pt x="405" y="499"/>
                </a:lnTo>
                <a:lnTo>
                  <a:pt x="405" y="508"/>
                </a:lnTo>
                <a:lnTo>
                  <a:pt x="406" y="517"/>
                </a:lnTo>
                <a:lnTo>
                  <a:pt x="407" y="525"/>
                </a:lnTo>
                <a:lnTo>
                  <a:pt x="410" y="532"/>
                </a:lnTo>
                <a:lnTo>
                  <a:pt x="415" y="537"/>
                </a:lnTo>
                <a:lnTo>
                  <a:pt x="422" y="542"/>
                </a:lnTo>
                <a:lnTo>
                  <a:pt x="425" y="543"/>
                </a:lnTo>
                <a:lnTo>
                  <a:pt x="429" y="544"/>
                </a:lnTo>
                <a:lnTo>
                  <a:pt x="433" y="544"/>
                </a:lnTo>
                <a:lnTo>
                  <a:pt x="437" y="543"/>
                </a:lnTo>
                <a:lnTo>
                  <a:pt x="445" y="541"/>
                </a:lnTo>
                <a:lnTo>
                  <a:pt x="451" y="536"/>
                </a:lnTo>
                <a:lnTo>
                  <a:pt x="468" y="524"/>
                </a:lnTo>
                <a:lnTo>
                  <a:pt x="484" y="510"/>
                </a:lnTo>
                <a:lnTo>
                  <a:pt x="491" y="505"/>
                </a:lnTo>
                <a:lnTo>
                  <a:pt x="498" y="500"/>
                </a:lnTo>
                <a:lnTo>
                  <a:pt x="501" y="496"/>
                </a:lnTo>
                <a:lnTo>
                  <a:pt x="504" y="493"/>
                </a:lnTo>
                <a:lnTo>
                  <a:pt x="506" y="490"/>
                </a:lnTo>
                <a:lnTo>
                  <a:pt x="507" y="486"/>
                </a:lnTo>
                <a:lnTo>
                  <a:pt x="503" y="486"/>
                </a:lnTo>
                <a:lnTo>
                  <a:pt x="499" y="487"/>
                </a:lnTo>
                <a:lnTo>
                  <a:pt x="496" y="488"/>
                </a:lnTo>
                <a:lnTo>
                  <a:pt x="492" y="492"/>
                </a:lnTo>
                <a:lnTo>
                  <a:pt x="484" y="498"/>
                </a:lnTo>
                <a:lnTo>
                  <a:pt x="478" y="503"/>
                </a:lnTo>
                <a:lnTo>
                  <a:pt x="476" y="503"/>
                </a:lnTo>
                <a:lnTo>
                  <a:pt x="474" y="503"/>
                </a:lnTo>
                <a:lnTo>
                  <a:pt x="472" y="502"/>
                </a:lnTo>
                <a:lnTo>
                  <a:pt x="471" y="500"/>
                </a:lnTo>
                <a:lnTo>
                  <a:pt x="474" y="496"/>
                </a:lnTo>
                <a:lnTo>
                  <a:pt x="478" y="494"/>
                </a:lnTo>
                <a:lnTo>
                  <a:pt x="487" y="486"/>
                </a:lnTo>
                <a:lnTo>
                  <a:pt x="495" y="477"/>
                </a:lnTo>
                <a:lnTo>
                  <a:pt x="504" y="469"/>
                </a:lnTo>
                <a:lnTo>
                  <a:pt x="512" y="461"/>
                </a:lnTo>
                <a:lnTo>
                  <a:pt x="521" y="454"/>
                </a:lnTo>
                <a:lnTo>
                  <a:pt x="531" y="447"/>
                </a:lnTo>
                <a:lnTo>
                  <a:pt x="541" y="442"/>
                </a:lnTo>
                <a:lnTo>
                  <a:pt x="550" y="436"/>
                </a:lnTo>
                <a:lnTo>
                  <a:pt x="555" y="433"/>
                </a:lnTo>
                <a:lnTo>
                  <a:pt x="561" y="429"/>
                </a:lnTo>
                <a:lnTo>
                  <a:pt x="565" y="427"/>
                </a:lnTo>
                <a:lnTo>
                  <a:pt x="571" y="425"/>
                </a:lnTo>
                <a:lnTo>
                  <a:pt x="557" y="437"/>
                </a:lnTo>
                <a:lnTo>
                  <a:pt x="544" y="450"/>
                </a:lnTo>
                <a:lnTo>
                  <a:pt x="538" y="455"/>
                </a:lnTo>
                <a:lnTo>
                  <a:pt x="531" y="461"/>
                </a:lnTo>
                <a:lnTo>
                  <a:pt x="524" y="469"/>
                </a:lnTo>
                <a:lnTo>
                  <a:pt x="516" y="476"/>
                </a:lnTo>
                <a:lnTo>
                  <a:pt x="513" y="477"/>
                </a:lnTo>
                <a:lnTo>
                  <a:pt x="509" y="480"/>
                </a:lnTo>
                <a:lnTo>
                  <a:pt x="508" y="482"/>
                </a:lnTo>
                <a:lnTo>
                  <a:pt x="508" y="482"/>
                </a:lnTo>
                <a:lnTo>
                  <a:pt x="507" y="483"/>
                </a:lnTo>
                <a:lnTo>
                  <a:pt x="507" y="483"/>
                </a:lnTo>
                <a:lnTo>
                  <a:pt x="507" y="485"/>
                </a:lnTo>
                <a:lnTo>
                  <a:pt x="508" y="485"/>
                </a:lnTo>
                <a:lnTo>
                  <a:pt x="509" y="485"/>
                </a:lnTo>
                <a:lnTo>
                  <a:pt x="512" y="485"/>
                </a:lnTo>
                <a:lnTo>
                  <a:pt x="515" y="483"/>
                </a:lnTo>
                <a:lnTo>
                  <a:pt x="518" y="479"/>
                </a:lnTo>
                <a:lnTo>
                  <a:pt x="520" y="478"/>
                </a:lnTo>
                <a:lnTo>
                  <a:pt x="520" y="477"/>
                </a:lnTo>
                <a:lnTo>
                  <a:pt x="522" y="477"/>
                </a:lnTo>
                <a:lnTo>
                  <a:pt x="523" y="477"/>
                </a:lnTo>
                <a:lnTo>
                  <a:pt x="529" y="475"/>
                </a:lnTo>
                <a:lnTo>
                  <a:pt x="532" y="472"/>
                </a:lnTo>
                <a:lnTo>
                  <a:pt x="565" y="450"/>
                </a:lnTo>
                <a:lnTo>
                  <a:pt x="597" y="426"/>
                </a:lnTo>
                <a:lnTo>
                  <a:pt x="629" y="403"/>
                </a:lnTo>
                <a:lnTo>
                  <a:pt x="662" y="380"/>
                </a:lnTo>
                <a:lnTo>
                  <a:pt x="672" y="375"/>
                </a:lnTo>
                <a:lnTo>
                  <a:pt x="681" y="369"/>
                </a:lnTo>
                <a:lnTo>
                  <a:pt x="690" y="362"/>
                </a:lnTo>
                <a:lnTo>
                  <a:pt x="699" y="357"/>
                </a:lnTo>
                <a:lnTo>
                  <a:pt x="710" y="351"/>
                </a:lnTo>
                <a:lnTo>
                  <a:pt x="719" y="345"/>
                </a:lnTo>
                <a:lnTo>
                  <a:pt x="721" y="344"/>
                </a:lnTo>
                <a:lnTo>
                  <a:pt x="724" y="342"/>
                </a:lnTo>
                <a:lnTo>
                  <a:pt x="726" y="342"/>
                </a:lnTo>
                <a:lnTo>
                  <a:pt x="726" y="341"/>
                </a:lnTo>
                <a:lnTo>
                  <a:pt x="727" y="338"/>
                </a:lnTo>
                <a:lnTo>
                  <a:pt x="726" y="337"/>
                </a:lnTo>
                <a:lnTo>
                  <a:pt x="729" y="337"/>
                </a:lnTo>
                <a:lnTo>
                  <a:pt x="732" y="337"/>
                </a:lnTo>
                <a:lnTo>
                  <a:pt x="737" y="335"/>
                </a:lnTo>
                <a:lnTo>
                  <a:pt x="740" y="334"/>
                </a:lnTo>
                <a:lnTo>
                  <a:pt x="747" y="328"/>
                </a:lnTo>
                <a:lnTo>
                  <a:pt x="754" y="325"/>
                </a:lnTo>
                <a:lnTo>
                  <a:pt x="761" y="321"/>
                </a:lnTo>
                <a:lnTo>
                  <a:pt x="768" y="318"/>
                </a:lnTo>
                <a:lnTo>
                  <a:pt x="771" y="317"/>
                </a:lnTo>
                <a:lnTo>
                  <a:pt x="773" y="316"/>
                </a:lnTo>
                <a:lnTo>
                  <a:pt x="777" y="316"/>
                </a:lnTo>
                <a:lnTo>
                  <a:pt x="781" y="316"/>
                </a:lnTo>
                <a:lnTo>
                  <a:pt x="775" y="318"/>
                </a:lnTo>
                <a:lnTo>
                  <a:pt x="769" y="321"/>
                </a:lnTo>
                <a:lnTo>
                  <a:pt x="764" y="325"/>
                </a:lnTo>
                <a:lnTo>
                  <a:pt x="761" y="327"/>
                </a:lnTo>
                <a:lnTo>
                  <a:pt x="746" y="335"/>
                </a:lnTo>
                <a:lnTo>
                  <a:pt x="732" y="343"/>
                </a:lnTo>
                <a:lnTo>
                  <a:pt x="720" y="350"/>
                </a:lnTo>
                <a:lnTo>
                  <a:pt x="707" y="359"/>
                </a:lnTo>
                <a:lnTo>
                  <a:pt x="695" y="367"/>
                </a:lnTo>
                <a:lnTo>
                  <a:pt x="682" y="376"/>
                </a:lnTo>
                <a:lnTo>
                  <a:pt x="657" y="395"/>
                </a:lnTo>
                <a:lnTo>
                  <a:pt x="633" y="415"/>
                </a:lnTo>
                <a:lnTo>
                  <a:pt x="610" y="435"/>
                </a:lnTo>
                <a:lnTo>
                  <a:pt x="586" y="457"/>
                </a:lnTo>
                <a:lnTo>
                  <a:pt x="574" y="468"/>
                </a:lnTo>
                <a:lnTo>
                  <a:pt x="563" y="478"/>
                </a:lnTo>
                <a:lnTo>
                  <a:pt x="551" y="490"/>
                </a:lnTo>
                <a:lnTo>
                  <a:pt x="541" y="501"/>
                </a:lnTo>
                <a:lnTo>
                  <a:pt x="530" y="513"/>
                </a:lnTo>
                <a:lnTo>
                  <a:pt x="518" y="525"/>
                </a:lnTo>
                <a:lnTo>
                  <a:pt x="507" y="537"/>
                </a:lnTo>
                <a:lnTo>
                  <a:pt x="497" y="550"/>
                </a:lnTo>
                <a:lnTo>
                  <a:pt x="495" y="555"/>
                </a:lnTo>
                <a:lnTo>
                  <a:pt x="491" y="561"/>
                </a:lnTo>
                <a:lnTo>
                  <a:pt x="489" y="567"/>
                </a:lnTo>
                <a:lnTo>
                  <a:pt x="488" y="573"/>
                </a:lnTo>
                <a:lnTo>
                  <a:pt x="487" y="579"/>
                </a:lnTo>
                <a:lnTo>
                  <a:pt x="487" y="587"/>
                </a:lnTo>
                <a:lnTo>
                  <a:pt x="487" y="591"/>
                </a:lnTo>
                <a:lnTo>
                  <a:pt x="488" y="595"/>
                </a:lnTo>
                <a:lnTo>
                  <a:pt x="489" y="598"/>
                </a:lnTo>
                <a:lnTo>
                  <a:pt x="491" y="599"/>
                </a:lnTo>
                <a:lnTo>
                  <a:pt x="495" y="599"/>
                </a:lnTo>
                <a:lnTo>
                  <a:pt x="496" y="596"/>
                </a:lnTo>
                <a:lnTo>
                  <a:pt x="497" y="594"/>
                </a:lnTo>
                <a:lnTo>
                  <a:pt x="498" y="591"/>
                </a:lnTo>
                <a:lnTo>
                  <a:pt x="501" y="587"/>
                </a:lnTo>
                <a:lnTo>
                  <a:pt x="505" y="584"/>
                </a:lnTo>
                <a:lnTo>
                  <a:pt x="514" y="582"/>
                </a:lnTo>
                <a:lnTo>
                  <a:pt x="523" y="578"/>
                </a:lnTo>
                <a:lnTo>
                  <a:pt x="526" y="576"/>
                </a:lnTo>
                <a:lnTo>
                  <a:pt x="528" y="575"/>
                </a:lnTo>
                <a:lnTo>
                  <a:pt x="530" y="573"/>
                </a:lnTo>
                <a:lnTo>
                  <a:pt x="530" y="569"/>
                </a:lnTo>
                <a:lnTo>
                  <a:pt x="532" y="563"/>
                </a:lnTo>
                <a:lnTo>
                  <a:pt x="534" y="558"/>
                </a:lnTo>
                <a:lnTo>
                  <a:pt x="539" y="553"/>
                </a:lnTo>
                <a:lnTo>
                  <a:pt x="544" y="549"/>
                </a:lnTo>
                <a:lnTo>
                  <a:pt x="549" y="544"/>
                </a:lnTo>
                <a:lnTo>
                  <a:pt x="555" y="541"/>
                </a:lnTo>
                <a:lnTo>
                  <a:pt x="561" y="538"/>
                </a:lnTo>
                <a:lnTo>
                  <a:pt x="566" y="536"/>
                </a:lnTo>
                <a:lnTo>
                  <a:pt x="567" y="533"/>
                </a:lnTo>
                <a:lnTo>
                  <a:pt x="569" y="528"/>
                </a:lnTo>
                <a:lnTo>
                  <a:pt x="571" y="527"/>
                </a:lnTo>
                <a:lnTo>
                  <a:pt x="573" y="527"/>
                </a:lnTo>
                <a:lnTo>
                  <a:pt x="574" y="528"/>
                </a:lnTo>
                <a:lnTo>
                  <a:pt x="575" y="529"/>
                </a:lnTo>
                <a:lnTo>
                  <a:pt x="577" y="535"/>
                </a:lnTo>
                <a:lnTo>
                  <a:pt x="578" y="541"/>
                </a:lnTo>
                <a:lnTo>
                  <a:pt x="580" y="537"/>
                </a:lnTo>
                <a:lnTo>
                  <a:pt x="583" y="536"/>
                </a:lnTo>
                <a:lnTo>
                  <a:pt x="588" y="535"/>
                </a:lnTo>
                <a:lnTo>
                  <a:pt x="592" y="535"/>
                </a:lnTo>
                <a:lnTo>
                  <a:pt x="596" y="535"/>
                </a:lnTo>
                <a:lnTo>
                  <a:pt x="598" y="534"/>
                </a:lnTo>
                <a:lnTo>
                  <a:pt x="600" y="532"/>
                </a:lnTo>
                <a:lnTo>
                  <a:pt x="604" y="528"/>
                </a:lnTo>
                <a:lnTo>
                  <a:pt x="612" y="521"/>
                </a:lnTo>
                <a:lnTo>
                  <a:pt x="622" y="515"/>
                </a:lnTo>
                <a:lnTo>
                  <a:pt x="631" y="508"/>
                </a:lnTo>
                <a:lnTo>
                  <a:pt x="640" y="500"/>
                </a:lnTo>
                <a:lnTo>
                  <a:pt x="651" y="492"/>
                </a:lnTo>
                <a:lnTo>
                  <a:pt x="661" y="484"/>
                </a:lnTo>
                <a:lnTo>
                  <a:pt x="672" y="477"/>
                </a:lnTo>
                <a:lnTo>
                  <a:pt x="684" y="470"/>
                </a:lnTo>
                <a:lnTo>
                  <a:pt x="691" y="463"/>
                </a:lnTo>
                <a:lnTo>
                  <a:pt x="702" y="457"/>
                </a:lnTo>
                <a:lnTo>
                  <a:pt x="706" y="454"/>
                </a:lnTo>
                <a:lnTo>
                  <a:pt x="712" y="452"/>
                </a:lnTo>
                <a:lnTo>
                  <a:pt x="717" y="452"/>
                </a:lnTo>
                <a:lnTo>
                  <a:pt x="722" y="453"/>
                </a:lnTo>
                <a:lnTo>
                  <a:pt x="718" y="463"/>
                </a:lnTo>
                <a:lnTo>
                  <a:pt x="715" y="474"/>
                </a:lnTo>
                <a:lnTo>
                  <a:pt x="719" y="474"/>
                </a:lnTo>
                <a:lnTo>
                  <a:pt x="723" y="475"/>
                </a:lnTo>
                <a:lnTo>
                  <a:pt x="726" y="476"/>
                </a:lnTo>
                <a:lnTo>
                  <a:pt x="728" y="479"/>
                </a:lnTo>
                <a:lnTo>
                  <a:pt x="728" y="490"/>
                </a:lnTo>
                <a:lnTo>
                  <a:pt x="728" y="500"/>
                </a:lnTo>
                <a:lnTo>
                  <a:pt x="728" y="501"/>
                </a:lnTo>
                <a:lnTo>
                  <a:pt x="729" y="502"/>
                </a:lnTo>
                <a:lnTo>
                  <a:pt x="730" y="502"/>
                </a:lnTo>
                <a:lnTo>
                  <a:pt x="731" y="502"/>
                </a:lnTo>
                <a:lnTo>
                  <a:pt x="735" y="501"/>
                </a:lnTo>
                <a:lnTo>
                  <a:pt x="738" y="500"/>
                </a:lnTo>
                <a:lnTo>
                  <a:pt x="742" y="499"/>
                </a:lnTo>
                <a:lnTo>
                  <a:pt x="744" y="498"/>
                </a:lnTo>
                <a:lnTo>
                  <a:pt x="747" y="498"/>
                </a:lnTo>
                <a:lnTo>
                  <a:pt x="751" y="499"/>
                </a:lnTo>
                <a:lnTo>
                  <a:pt x="752" y="500"/>
                </a:lnTo>
                <a:lnTo>
                  <a:pt x="752" y="501"/>
                </a:lnTo>
                <a:lnTo>
                  <a:pt x="752" y="502"/>
                </a:lnTo>
                <a:lnTo>
                  <a:pt x="751" y="503"/>
                </a:lnTo>
                <a:lnTo>
                  <a:pt x="748" y="508"/>
                </a:lnTo>
                <a:lnTo>
                  <a:pt x="745" y="511"/>
                </a:lnTo>
                <a:lnTo>
                  <a:pt x="752" y="509"/>
                </a:lnTo>
                <a:lnTo>
                  <a:pt x="757" y="505"/>
                </a:lnTo>
                <a:lnTo>
                  <a:pt x="762" y="501"/>
                </a:lnTo>
                <a:lnTo>
                  <a:pt x="768" y="496"/>
                </a:lnTo>
                <a:lnTo>
                  <a:pt x="770" y="492"/>
                </a:lnTo>
                <a:lnTo>
                  <a:pt x="773" y="488"/>
                </a:lnTo>
                <a:lnTo>
                  <a:pt x="776" y="488"/>
                </a:lnTo>
                <a:lnTo>
                  <a:pt x="779" y="490"/>
                </a:lnTo>
                <a:lnTo>
                  <a:pt x="780" y="493"/>
                </a:lnTo>
                <a:lnTo>
                  <a:pt x="781" y="495"/>
                </a:lnTo>
                <a:lnTo>
                  <a:pt x="777" y="500"/>
                </a:lnTo>
                <a:lnTo>
                  <a:pt x="771" y="504"/>
                </a:lnTo>
                <a:lnTo>
                  <a:pt x="769" y="510"/>
                </a:lnTo>
                <a:lnTo>
                  <a:pt x="765" y="516"/>
                </a:lnTo>
                <a:lnTo>
                  <a:pt x="763" y="518"/>
                </a:lnTo>
                <a:lnTo>
                  <a:pt x="761" y="519"/>
                </a:lnTo>
                <a:lnTo>
                  <a:pt x="759" y="520"/>
                </a:lnTo>
                <a:lnTo>
                  <a:pt x="756" y="520"/>
                </a:lnTo>
                <a:lnTo>
                  <a:pt x="751" y="520"/>
                </a:lnTo>
                <a:lnTo>
                  <a:pt x="745" y="519"/>
                </a:lnTo>
                <a:lnTo>
                  <a:pt x="748" y="524"/>
                </a:lnTo>
                <a:lnTo>
                  <a:pt x="750" y="528"/>
                </a:lnTo>
                <a:lnTo>
                  <a:pt x="748" y="530"/>
                </a:lnTo>
                <a:lnTo>
                  <a:pt x="747" y="533"/>
                </a:lnTo>
                <a:lnTo>
                  <a:pt x="746" y="535"/>
                </a:lnTo>
                <a:lnTo>
                  <a:pt x="743" y="537"/>
                </a:lnTo>
                <a:lnTo>
                  <a:pt x="746" y="538"/>
                </a:lnTo>
                <a:lnTo>
                  <a:pt x="748" y="540"/>
                </a:lnTo>
                <a:lnTo>
                  <a:pt x="751" y="538"/>
                </a:lnTo>
                <a:lnTo>
                  <a:pt x="754" y="537"/>
                </a:lnTo>
                <a:lnTo>
                  <a:pt x="759" y="535"/>
                </a:lnTo>
                <a:lnTo>
                  <a:pt x="764" y="533"/>
                </a:lnTo>
                <a:lnTo>
                  <a:pt x="767" y="534"/>
                </a:lnTo>
                <a:lnTo>
                  <a:pt x="768" y="535"/>
                </a:lnTo>
                <a:lnTo>
                  <a:pt x="768" y="536"/>
                </a:lnTo>
                <a:lnTo>
                  <a:pt x="769" y="538"/>
                </a:lnTo>
                <a:lnTo>
                  <a:pt x="768" y="542"/>
                </a:lnTo>
                <a:lnTo>
                  <a:pt x="768" y="546"/>
                </a:lnTo>
                <a:lnTo>
                  <a:pt x="777" y="541"/>
                </a:lnTo>
                <a:lnTo>
                  <a:pt x="787" y="534"/>
                </a:lnTo>
                <a:lnTo>
                  <a:pt x="792" y="530"/>
                </a:lnTo>
                <a:lnTo>
                  <a:pt x="797" y="528"/>
                </a:lnTo>
                <a:lnTo>
                  <a:pt x="803" y="527"/>
                </a:lnTo>
                <a:lnTo>
                  <a:pt x="808" y="528"/>
                </a:lnTo>
                <a:lnTo>
                  <a:pt x="813" y="529"/>
                </a:lnTo>
                <a:lnTo>
                  <a:pt x="819" y="532"/>
                </a:lnTo>
                <a:lnTo>
                  <a:pt x="825" y="527"/>
                </a:lnTo>
                <a:lnTo>
                  <a:pt x="830" y="521"/>
                </a:lnTo>
                <a:lnTo>
                  <a:pt x="837" y="517"/>
                </a:lnTo>
                <a:lnTo>
                  <a:pt x="844" y="512"/>
                </a:lnTo>
                <a:lnTo>
                  <a:pt x="846" y="511"/>
                </a:lnTo>
                <a:lnTo>
                  <a:pt x="847" y="509"/>
                </a:lnTo>
                <a:lnTo>
                  <a:pt x="849" y="508"/>
                </a:lnTo>
                <a:lnTo>
                  <a:pt x="849" y="504"/>
                </a:lnTo>
                <a:lnTo>
                  <a:pt x="850" y="500"/>
                </a:lnTo>
                <a:lnTo>
                  <a:pt x="852" y="496"/>
                </a:lnTo>
                <a:lnTo>
                  <a:pt x="855" y="493"/>
                </a:lnTo>
                <a:lnTo>
                  <a:pt x="859" y="491"/>
                </a:lnTo>
                <a:lnTo>
                  <a:pt x="868" y="485"/>
                </a:lnTo>
                <a:lnTo>
                  <a:pt x="877" y="482"/>
                </a:lnTo>
                <a:lnTo>
                  <a:pt x="882" y="483"/>
                </a:lnTo>
                <a:lnTo>
                  <a:pt x="886" y="486"/>
                </a:lnTo>
                <a:lnTo>
                  <a:pt x="890" y="491"/>
                </a:lnTo>
                <a:lnTo>
                  <a:pt x="893" y="495"/>
                </a:lnTo>
                <a:lnTo>
                  <a:pt x="890" y="507"/>
                </a:lnTo>
                <a:lnTo>
                  <a:pt x="888" y="518"/>
                </a:lnTo>
                <a:lnTo>
                  <a:pt x="909" y="504"/>
                </a:lnTo>
                <a:lnTo>
                  <a:pt x="930" y="493"/>
                </a:lnTo>
                <a:lnTo>
                  <a:pt x="951" y="480"/>
                </a:lnTo>
                <a:lnTo>
                  <a:pt x="971" y="466"/>
                </a:lnTo>
                <a:lnTo>
                  <a:pt x="966" y="465"/>
                </a:lnTo>
                <a:lnTo>
                  <a:pt x="961" y="463"/>
                </a:lnTo>
                <a:lnTo>
                  <a:pt x="960" y="461"/>
                </a:lnTo>
                <a:lnTo>
                  <a:pt x="961" y="459"/>
                </a:lnTo>
                <a:lnTo>
                  <a:pt x="961" y="458"/>
                </a:lnTo>
                <a:lnTo>
                  <a:pt x="962" y="457"/>
                </a:lnTo>
                <a:lnTo>
                  <a:pt x="966" y="454"/>
                </a:lnTo>
                <a:lnTo>
                  <a:pt x="969" y="453"/>
                </a:lnTo>
                <a:lnTo>
                  <a:pt x="983" y="441"/>
                </a:lnTo>
                <a:lnTo>
                  <a:pt x="997" y="429"/>
                </a:lnTo>
                <a:lnTo>
                  <a:pt x="1012" y="421"/>
                </a:lnTo>
                <a:lnTo>
                  <a:pt x="1031" y="415"/>
                </a:lnTo>
                <a:lnTo>
                  <a:pt x="1039" y="411"/>
                </a:lnTo>
                <a:lnTo>
                  <a:pt x="1048" y="408"/>
                </a:lnTo>
                <a:lnTo>
                  <a:pt x="1055" y="402"/>
                </a:lnTo>
                <a:lnTo>
                  <a:pt x="1061" y="396"/>
                </a:lnTo>
                <a:lnTo>
                  <a:pt x="1067" y="389"/>
                </a:lnTo>
                <a:lnTo>
                  <a:pt x="1073" y="383"/>
                </a:lnTo>
                <a:lnTo>
                  <a:pt x="1075" y="382"/>
                </a:lnTo>
                <a:lnTo>
                  <a:pt x="1078" y="379"/>
                </a:lnTo>
                <a:lnTo>
                  <a:pt x="1082" y="376"/>
                </a:lnTo>
                <a:lnTo>
                  <a:pt x="1083" y="372"/>
                </a:lnTo>
                <a:lnTo>
                  <a:pt x="1082" y="370"/>
                </a:lnTo>
                <a:lnTo>
                  <a:pt x="1080" y="370"/>
                </a:lnTo>
                <a:lnTo>
                  <a:pt x="1077" y="370"/>
                </a:lnTo>
                <a:lnTo>
                  <a:pt x="1075" y="369"/>
                </a:lnTo>
                <a:lnTo>
                  <a:pt x="1070" y="369"/>
                </a:lnTo>
                <a:lnTo>
                  <a:pt x="1065" y="368"/>
                </a:lnTo>
                <a:lnTo>
                  <a:pt x="1059" y="367"/>
                </a:lnTo>
                <a:lnTo>
                  <a:pt x="1057" y="364"/>
                </a:lnTo>
                <a:lnTo>
                  <a:pt x="1060" y="357"/>
                </a:lnTo>
                <a:lnTo>
                  <a:pt x="1066" y="350"/>
                </a:lnTo>
                <a:lnTo>
                  <a:pt x="1072" y="345"/>
                </a:lnTo>
                <a:lnTo>
                  <a:pt x="1077" y="342"/>
                </a:lnTo>
                <a:lnTo>
                  <a:pt x="1085" y="341"/>
                </a:lnTo>
                <a:lnTo>
                  <a:pt x="1092" y="338"/>
                </a:lnTo>
                <a:lnTo>
                  <a:pt x="1092" y="337"/>
                </a:lnTo>
                <a:lnTo>
                  <a:pt x="1092" y="335"/>
                </a:lnTo>
                <a:lnTo>
                  <a:pt x="1091" y="334"/>
                </a:lnTo>
                <a:lnTo>
                  <a:pt x="1090" y="333"/>
                </a:lnTo>
                <a:lnTo>
                  <a:pt x="1086" y="332"/>
                </a:lnTo>
                <a:lnTo>
                  <a:pt x="1082" y="332"/>
                </a:lnTo>
                <a:lnTo>
                  <a:pt x="1081" y="332"/>
                </a:lnTo>
                <a:lnTo>
                  <a:pt x="1082" y="332"/>
                </a:lnTo>
                <a:close/>
                <a:moveTo>
                  <a:pt x="843" y="69"/>
                </a:moveTo>
                <a:lnTo>
                  <a:pt x="844" y="68"/>
                </a:lnTo>
                <a:lnTo>
                  <a:pt x="846" y="69"/>
                </a:lnTo>
                <a:lnTo>
                  <a:pt x="846" y="70"/>
                </a:lnTo>
                <a:lnTo>
                  <a:pt x="845" y="71"/>
                </a:lnTo>
                <a:lnTo>
                  <a:pt x="844" y="71"/>
                </a:lnTo>
                <a:lnTo>
                  <a:pt x="843" y="71"/>
                </a:lnTo>
                <a:lnTo>
                  <a:pt x="842" y="70"/>
                </a:lnTo>
                <a:lnTo>
                  <a:pt x="843" y="69"/>
                </a:lnTo>
                <a:lnTo>
                  <a:pt x="843" y="69"/>
                </a:lnTo>
                <a:lnTo>
                  <a:pt x="843" y="69"/>
                </a:lnTo>
                <a:close/>
                <a:moveTo>
                  <a:pt x="837" y="178"/>
                </a:moveTo>
                <a:lnTo>
                  <a:pt x="841" y="173"/>
                </a:lnTo>
                <a:lnTo>
                  <a:pt x="844" y="170"/>
                </a:lnTo>
                <a:lnTo>
                  <a:pt x="849" y="167"/>
                </a:lnTo>
                <a:lnTo>
                  <a:pt x="854" y="164"/>
                </a:lnTo>
                <a:lnTo>
                  <a:pt x="863" y="159"/>
                </a:lnTo>
                <a:lnTo>
                  <a:pt x="875" y="155"/>
                </a:lnTo>
                <a:lnTo>
                  <a:pt x="887" y="151"/>
                </a:lnTo>
                <a:lnTo>
                  <a:pt x="900" y="146"/>
                </a:lnTo>
                <a:lnTo>
                  <a:pt x="912" y="142"/>
                </a:lnTo>
                <a:lnTo>
                  <a:pt x="926" y="137"/>
                </a:lnTo>
                <a:lnTo>
                  <a:pt x="938" y="134"/>
                </a:lnTo>
                <a:lnTo>
                  <a:pt x="951" y="129"/>
                </a:lnTo>
                <a:lnTo>
                  <a:pt x="963" y="123"/>
                </a:lnTo>
                <a:lnTo>
                  <a:pt x="976" y="119"/>
                </a:lnTo>
                <a:lnTo>
                  <a:pt x="982" y="117"/>
                </a:lnTo>
                <a:lnTo>
                  <a:pt x="987" y="114"/>
                </a:lnTo>
                <a:lnTo>
                  <a:pt x="993" y="113"/>
                </a:lnTo>
                <a:lnTo>
                  <a:pt x="1000" y="113"/>
                </a:lnTo>
                <a:lnTo>
                  <a:pt x="1006" y="113"/>
                </a:lnTo>
                <a:lnTo>
                  <a:pt x="1011" y="114"/>
                </a:lnTo>
                <a:lnTo>
                  <a:pt x="1018" y="115"/>
                </a:lnTo>
                <a:lnTo>
                  <a:pt x="1024" y="119"/>
                </a:lnTo>
                <a:lnTo>
                  <a:pt x="1019" y="123"/>
                </a:lnTo>
                <a:lnTo>
                  <a:pt x="1014" y="127"/>
                </a:lnTo>
                <a:lnTo>
                  <a:pt x="1008" y="130"/>
                </a:lnTo>
                <a:lnTo>
                  <a:pt x="1002" y="133"/>
                </a:lnTo>
                <a:lnTo>
                  <a:pt x="991" y="137"/>
                </a:lnTo>
                <a:lnTo>
                  <a:pt x="978" y="140"/>
                </a:lnTo>
                <a:lnTo>
                  <a:pt x="963" y="144"/>
                </a:lnTo>
                <a:lnTo>
                  <a:pt x="950" y="148"/>
                </a:lnTo>
                <a:lnTo>
                  <a:pt x="935" y="152"/>
                </a:lnTo>
                <a:lnTo>
                  <a:pt x="921" y="156"/>
                </a:lnTo>
                <a:lnTo>
                  <a:pt x="907" y="160"/>
                </a:lnTo>
                <a:lnTo>
                  <a:pt x="893" y="164"/>
                </a:lnTo>
                <a:lnTo>
                  <a:pt x="879" y="169"/>
                </a:lnTo>
                <a:lnTo>
                  <a:pt x="866" y="172"/>
                </a:lnTo>
                <a:lnTo>
                  <a:pt x="859" y="173"/>
                </a:lnTo>
                <a:lnTo>
                  <a:pt x="853" y="176"/>
                </a:lnTo>
                <a:lnTo>
                  <a:pt x="847" y="178"/>
                </a:lnTo>
                <a:lnTo>
                  <a:pt x="843" y="181"/>
                </a:lnTo>
                <a:lnTo>
                  <a:pt x="841" y="183"/>
                </a:lnTo>
                <a:lnTo>
                  <a:pt x="839" y="184"/>
                </a:lnTo>
                <a:lnTo>
                  <a:pt x="837" y="184"/>
                </a:lnTo>
                <a:lnTo>
                  <a:pt x="835" y="183"/>
                </a:lnTo>
                <a:lnTo>
                  <a:pt x="834" y="181"/>
                </a:lnTo>
                <a:lnTo>
                  <a:pt x="834" y="180"/>
                </a:lnTo>
                <a:lnTo>
                  <a:pt x="835" y="179"/>
                </a:lnTo>
                <a:lnTo>
                  <a:pt x="837" y="178"/>
                </a:lnTo>
                <a:lnTo>
                  <a:pt x="839" y="173"/>
                </a:lnTo>
                <a:lnTo>
                  <a:pt x="837" y="178"/>
                </a:lnTo>
                <a:close/>
                <a:moveTo>
                  <a:pt x="281" y="408"/>
                </a:moveTo>
                <a:lnTo>
                  <a:pt x="274" y="416"/>
                </a:lnTo>
                <a:lnTo>
                  <a:pt x="266" y="422"/>
                </a:lnTo>
                <a:lnTo>
                  <a:pt x="260" y="427"/>
                </a:lnTo>
                <a:lnTo>
                  <a:pt x="254" y="433"/>
                </a:lnTo>
                <a:lnTo>
                  <a:pt x="251" y="435"/>
                </a:lnTo>
                <a:lnTo>
                  <a:pt x="248" y="437"/>
                </a:lnTo>
                <a:lnTo>
                  <a:pt x="246" y="440"/>
                </a:lnTo>
                <a:lnTo>
                  <a:pt x="245" y="443"/>
                </a:lnTo>
                <a:lnTo>
                  <a:pt x="242" y="446"/>
                </a:lnTo>
                <a:lnTo>
                  <a:pt x="237" y="449"/>
                </a:lnTo>
                <a:lnTo>
                  <a:pt x="235" y="449"/>
                </a:lnTo>
                <a:lnTo>
                  <a:pt x="234" y="447"/>
                </a:lnTo>
                <a:lnTo>
                  <a:pt x="233" y="446"/>
                </a:lnTo>
                <a:lnTo>
                  <a:pt x="233" y="445"/>
                </a:lnTo>
                <a:lnTo>
                  <a:pt x="234" y="442"/>
                </a:lnTo>
                <a:lnTo>
                  <a:pt x="235" y="440"/>
                </a:lnTo>
                <a:lnTo>
                  <a:pt x="242" y="433"/>
                </a:lnTo>
                <a:lnTo>
                  <a:pt x="249" y="427"/>
                </a:lnTo>
                <a:lnTo>
                  <a:pt x="253" y="420"/>
                </a:lnTo>
                <a:lnTo>
                  <a:pt x="257" y="412"/>
                </a:lnTo>
                <a:lnTo>
                  <a:pt x="259" y="411"/>
                </a:lnTo>
                <a:lnTo>
                  <a:pt x="261" y="409"/>
                </a:lnTo>
                <a:lnTo>
                  <a:pt x="261" y="404"/>
                </a:lnTo>
                <a:lnTo>
                  <a:pt x="260" y="400"/>
                </a:lnTo>
                <a:lnTo>
                  <a:pt x="260" y="402"/>
                </a:lnTo>
                <a:lnTo>
                  <a:pt x="261" y="405"/>
                </a:lnTo>
                <a:lnTo>
                  <a:pt x="267" y="402"/>
                </a:lnTo>
                <a:lnTo>
                  <a:pt x="272" y="399"/>
                </a:lnTo>
                <a:lnTo>
                  <a:pt x="276" y="394"/>
                </a:lnTo>
                <a:lnTo>
                  <a:pt x="281" y="388"/>
                </a:lnTo>
                <a:lnTo>
                  <a:pt x="291" y="383"/>
                </a:lnTo>
                <a:lnTo>
                  <a:pt x="302" y="377"/>
                </a:lnTo>
                <a:lnTo>
                  <a:pt x="307" y="372"/>
                </a:lnTo>
                <a:lnTo>
                  <a:pt x="311" y="369"/>
                </a:lnTo>
                <a:lnTo>
                  <a:pt x="315" y="366"/>
                </a:lnTo>
                <a:lnTo>
                  <a:pt x="319" y="362"/>
                </a:lnTo>
                <a:lnTo>
                  <a:pt x="323" y="360"/>
                </a:lnTo>
                <a:lnTo>
                  <a:pt x="326" y="357"/>
                </a:lnTo>
                <a:lnTo>
                  <a:pt x="328" y="355"/>
                </a:lnTo>
                <a:lnTo>
                  <a:pt x="331" y="354"/>
                </a:lnTo>
                <a:lnTo>
                  <a:pt x="333" y="353"/>
                </a:lnTo>
                <a:lnTo>
                  <a:pt x="335" y="353"/>
                </a:lnTo>
                <a:lnTo>
                  <a:pt x="335" y="357"/>
                </a:lnTo>
                <a:lnTo>
                  <a:pt x="334" y="359"/>
                </a:lnTo>
                <a:lnTo>
                  <a:pt x="333" y="360"/>
                </a:lnTo>
                <a:lnTo>
                  <a:pt x="331" y="361"/>
                </a:lnTo>
                <a:lnTo>
                  <a:pt x="328" y="363"/>
                </a:lnTo>
                <a:lnTo>
                  <a:pt x="326" y="364"/>
                </a:lnTo>
                <a:lnTo>
                  <a:pt x="319" y="371"/>
                </a:lnTo>
                <a:lnTo>
                  <a:pt x="311" y="376"/>
                </a:lnTo>
                <a:lnTo>
                  <a:pt x="303" y="384"/>
                </a:lnTo>
                <a:lnTo>
                  <a:pt x="295" y="391"/>
                </a:lnTo>
                <a:lnTo>
                  <a:pt x="287" y="400"/>
                </a:lnTo>
                <a:lnTo>
                  <a:pt x="281" y="408"/>
                </a:lnTo>
                <a:lnTo>
                  <a:pt x="281" y="408"/>
                </a:lnTo>
                <a:lnTo>
                  <a:pt x="284" y="404"/>
                </a:lnTo>
                <a:lnTo>
                  <a:pt x="285" y="402"/>
                </a:lnTo>
                <a:lnTo>
                  <a:pt x="281" y="408"/>
                </a:lnTo>
                <a:close/>
                <a:moveTo>
                  <a:pt x="660" y="134"/>
                </a:moveTo>
                <a:lnTo>
                  <a:pt x="658" y="131"/>
                </a:lnTo>
                <a:lnTo>
                  <a:pt x="658" y="129"/>
                </a:lnTo>
                <a:lnTo>
                  <a:pt x="658" y="137"/>
                </a:lnTo>
                <a:lnTo>
                  <a:pt x="657" y="145"/>
                </a:lnTo>
                <a:lnTo>
                  <a:pt x="655" y="148"/>
                </a:lnTo>
                <a:lnTo>
                  <a:pt x="653" y="151"/>
                </a:lnTo>
                <a:lnTo>
                  <a:pt x="648" y="153"/>
                </a:lnTo>
                <a:lnTo>
                  <a:pt x="644" y="154"/>
                </a:lnTo>
                <a:lnTo>
                  <a:pt x="648" y="153"/>
                </a:lnTo>
                <a:lnTo>
                  <a:pt x="651" y="152"/>
                </a:lnTo>
                <a:lnTo>
                  <a:pt x="654" y="150"/>
                </a:lnTo>
                <a:lnTo>
                  <a:pt x="655" y="147"/>
                </a:lnTo>
                <a:lnTo>
                  <a:pt x="658" y="142"/>
                </a:lnTo>
                <a:lnTo>
                  <a:pt x="660" y="134"/>
                </a:lnTo>
                <a:lnTo>
                  <a:pt x="660" y="138"/>
                </a:lnTo>
                <a:lnTo>
                  <a:pt x="660" y="134"/>
                </a:lnTo>
                <a:close/>
                <a:moveTo>
                  <a:pt x="611" y="88"/>
                </a:moveTo>
                <a:lnTo>
                  <a:pt x="607" y="90"/>
                </a:lnTo>
                <a:lnTo>
                  <a:pt x="605" y="93"/>
                </a:lnTo>
                <a:lnTo>
                  <a:pt x="604" y="96"/>
                </a:lnTo>
                <a:lnTo>
                  <a:pt x="603" y="98"/>
                </a:lnTo>
                <a:lnTo>
                  <a:pt x="602" y="105"/>
                </a:lnTo>
                <a:lnTo>
                  <a:pt x="602" y="112"/>
                </a:lnTo>
                <a:lnTo>
                  <a:pt x="602" y="105"/>
                </a:lnTo>
                <a:lnTo>
                  <a:pt x="603" y="98"/>
                </a:lnTo>
                <a:lnTo>
                  <a:pt x="604" y="96"/>
                </a:lnTo>
                <a:lnTo>
                  <a:pt x="605" y="93"/>
                </a:lnTo>
                <a:lnTo>
                  <a:pt x="607" y="90"/>
                </a:lnTo>
                <a:lnTo>
                  <a:pt x="611" y="88"/>
                </a:lnTo>
                <a:lnTo>
                  <a:pt x="606" y="90"/>
                </a:lnTo>
                <a:lnTo>
                  <a:pt x="611" y="88"/>
                </a:lnTo>
                <a:close/>
                <a:moveTo>
                  <a:pt x="495" y="435"/>
                </a:moveTo>
                <a:lnTo>
                  <a:pt x="508" y="422"/>
                </a:lnTo>
                <a:lnTo>
                  <a:pt x="523" y="409"/>
                </a:lnTo>
                <a:lnTo>
                  <a:pt x="538" y="397"/>
                </a:lnTo>
                <a:lnTo>
                  <a:pt x="554" y="385"/>
                </a:lnTo>
                <a:lnTo>
                  <a:pt x="569" y="375"/>
                </a:lnTo>
                <a:lnTo>
                  <a:pt x="584" y="364"/>
                </a:lnTo>
                <a:lnTo>
                  <a:pt x="590" y="360"/>
                </a:lnTo>
                <a:lnTo>
                  <a:pt x="599" y="354"/>
                </a:lnTo>
                <a:lnTo>
                  <a:pt x="604" y="352"/>
                </a:lnTo>
                <a:lnTo>
                  <a:pt x="608" y="351"/>
                </a:lnTo>
                <a:lnTo>
                  <a:pt x="612" y="351"/>
                </a:lnTo>
                <a:lnTo>
                  <a:pt x="614" y="353"/>
                </a:lnTo>
                <a:lnTo>
                  <a:pt x="584" y="374"/>
                </a:lnTo>
                <a:lnTo>
                  <a:pt x="555" y="395"/>
                </a:lnTo>
                <a:lnTo>
                  <a:pt x="525" y="416"/>
                </a:lnTo>
                <a:lnTo>
                  <a:pt x="495" y="435"/>
                </a:lnTo>
                <a:lnTo>
                  <a:pt x="506" y="425"/>
                </a:lnTo>
                <a:lnTo>
                  <a:pt x="515" y="418"/>
                </a:lnTo>
                <a:lnTo>
                  <a:pt x="521" y="415"/>
                </a:lnTo>
                <a:lnTo>
                  <a:pt x="523" y="413"/>
                </a:lnTo>
                <a:lnTo>
                  <a:pt x="522" y="416"/>
                </a:lnTo>
                <a:lnTo>
                  <a:pt x="517" y="420"/>
                </a:lnTo>
                <a:lnTo>
                  <a:pt x="508" y="427"/>
                </a:lnTo>
                <a:lnTo>
                  <a:pt x="495" y="435"/>
                </a:lnTo>
                <a:close/>
                <a:moveTo>
                  <a:pt x="668" y="194"/>
                </a:moveTo>
                <a:lnTo>
                  <a:pt x="660" y="200"/>
                </a:lnTo>
                <a:lnTo>
                  <a:pt x="651" y="204"/>
                </a:lnTo>
                <a:lnTo>
                  <a:pt x="641" y="209"/>
                </a:lnTo>
                <a:lnTo>
                  <a:pt x="631" y="214"/>
                </a:lnTo>
                <a:lnTo>
                  <a:pt x="635" y="209"/>
                </a:lnTo>
                <a:lnTo>
                  <a:pt x="638" y="205"/>
                </a:lnTo>
                <a:lnTo>
                  <a:pt x="643" y="201"/>
                </a:lnTo>
                <a:lnTo>
                  <a:pt x="647" y="198"/>
                </a:lnTo>
                <a:lnTo>
                  <a:pt x="652" y="196"/>
                </a:lnTo>
                <a:lnTo>
                  <a:pt x="656" y="194"/>
                </a:lnTo>
                <a:lnTo>
                  <a:pt x="662" y="194"/>
                </a:lnTo>
                <a:lnTo>
                  <a:pt x="668" y="194"/>
                </a:lnTo>
                <a:close/>
                <a:moveTo>
                  <a:pt x="651" y="225"/>
                </a:moveTo>
                <a:lnTo>
                  <a:pt x="648" y="223"/>
                </a:lnTo>
                <a:lnTo>
                  <a:pt x="646" y="221"/>
                </a:lnTo>
                <a:lnTo>
                  <a:pt x="655" y="218"/>
                </a:lnTo>
                <a:lnTo>
                  <a:pt x="663" y="214"/>
                </a:lnTo>
                <a:lnTo>
                  <a:pt x="668" y="212"/>
                </a:lnTo>
                <a:lnTo>
                  <a:pt x="672" y="210"/>
                </a:lnTo>
                <a:lnTo>
                  <a:pt x="677" y="210"/>
                </a:lnTo>
                <a:lnTo>
                  <a:pt x="681" y="209"/>
                </a:lnTo>
                <a:lnTo>
                  <a:pt x="674" y="213"/>
                </a:lnTo>
                <a:lnTo>
                  <a:pt x="666" y="218"/>
                </a:lnTo>
                <a:lnTo>
                  <a:pt x="660" y="222"/>
                </a:lnTo>
                <a:lnTo>
                  <a:pt x="651" y="225"/>
                </a:lnTo>
                <a:lnTo>
                  <a:pt x="655" y="223"/>
                </a:lnTo>
                <a:lnTo>
                  <a:pt x="651" y="225"/>
                </a:lnTo>
                <a:close/>
                <a:moveTo>
                  <a:pt x="740" y="320"/>
                </a:moveTo>
                <a:lnTo>
                  <a:pt x="736" y="324"/>
                </a:lnTo>
                <a:lnTo>
                  <a:pt x="730" y="326"/>
                </a:lnTo>
                <a:lnTo>
                  <a:pt x="728" y="328"/>
                </a:lnTo>
                <a:lnTo>
                  <a:pt x="727" y="330"/>
                </a:lnTo>
                <a:lnTo>
                  <a:pt x="726" y="333"/>
                </a:lnTo>
                <a:lnTo>
                  <a:pt x="726" y="336"/>
                </a:lnTo>
                <a:lnTo>
                  <a:pt x="720" y="335"/>
                </a:lnTo>
                <a:lnTo>
                  <a:pt x="715" y="335"/>
                </a:lnTo>
                <a:lnTo>
                  <a:pt x="711" y="335"/>
                </a:lnTo>
                <a:lnTo>
                  <a:pt x="706" y="337"/>
                </a:lnTo>
                <a:lnTo>
                  <a:pt x="703" y="339"/>
                </a:lnTo>
                <a:lnTo>
                  <a:pt x="698" y="342"/>
                </a:lnTo>
                <a:lnTo>
                  <a:pt x="696" y="345"/>
                </a:lnTo>
                <a:lnTo>
                  <a:pt x="694" y="347"/>
                </a:lnTo>
                <a:lnTo>
                  <a:pt x="691" y="347"/>
                </a:lnTo>
                <a:lnTo>
                  <a:pt x="690" y="347"/>
                </a:lnTo>
                <a:lnTo>
                  <a:pt x="689" y="347"/>
                </a:lnTo>
                <a:lnTo>
                  <a:pt x="689" y="346"/>
                </a:lnTo>
                <a:lnTo>
                  <a:pt x="689" y="343"/>
                </a:lnTo>
                <a:lnTo>
                  <a:pt x="691" y="341"/>
                </a:lnTo>
                <a:lnTo>
                  <a:pt x="697" y="334"/>
                </a:lnTo>
                <a:lnTo>
                  <a:pt x="704" y="329"/>
                </a:lnTo>
                <a:lnTo>
                  <a:pt x="719" y="321"/>
                </a:lnTo>
                <a:lnTo>
                  <a:pt x="735" y="313"/>
                </a:lnTo>
                <a:lnTo>
                  <a:pt x="737" y="312"/>
                </a:lnTo>
                <a:lnTo>
                  <a:pt x="740" y="310"/>
                </a:lnTo>
                <a:lnTo>
                  <a:pt x="743" y="309"/>
                </a:lnTo>
                <a:lnTo>
                  <a:pt x="746" y="310"/>
                </a:lnTo>
                <a:lnTo>
                  <a:pt x="747" y="312"/>
                </a:lnTo>
                <a:lnTo>
                  <a:pt x="747" y="313"/>
                </a:lnTo>
                <a:lnTo>
                  <a:pt x="747" y="314"/>
                </a:lnTo>
                <a:lnTo>
                  <a:pt x="746" y="317"/>
                </a:lnTo>
                <a:lnTo>
                  <a:pt x="744" y="318"/>
                </a:lnTo>
                <a:lnTo>
                  <a:pt x="740" y="320"/>
                </a:lnTo>
                <a:lnTo>
                  <a:pt x="739" y="321"/>
                </a:lnTo>
                <a:lnTo>
                  <a:pt x="740" y="320"/>
                </a:lnTo>
                <a:close/>
                <a:moveTo>
                  <a:pt x="781" y="145"/>
                </a:moveTo>
                <a:lnTo>
                  <a:pt x="767" y="152"/>
                </a:lnTo>
                <a:lnTo>
                  <a:pt x="752" y="158"/>
                </a:lnTo>
                <a:lnTo>
                  <a:pt x="738" y="163"/>
                </a:lnTo>
                <a:lnTo>
                  <a:pt x="723" y="170"/>
                </a:lnTo>
                <a:lnTo>
                  <a:pt x="711" y="175"/>
                </a:lnTo>
                <a:lnTo>
                  <a:pt x="698" y="180"/>
                </a:lnTo>
                <a:lnTo>
                  <a:pt x="693" y="183"/>
                </a:lnTo>
                <a:lnTo>
                  <a:pt x="687" y="185"/>
                </a:lnTo>
                <a:lnTo>
                  <a:pt x="681" y="187"/>
                </a:lnTo>
                <a:lnTo>
                  <a:pt x="674" y="188"/>
                </a:lnTo>
                <a:lnTo>
                  <a:pt x="679" y="181"/>
                </a:lnTo>
                <a:lnTo>
                  <a:pt x="686" y="177"/>
                </a:lnTo>
                <a:lnTo>
                  <a:pt x="693" y="172"/>
                </a:lnTo>
                <a:lnTo>
                  <a:pt x="699" y="169"/>
                </a:lnTo>
                <a:lnTo>
                  <a:pt x="709" y="166"/>
                </a:lnTo>
                <a:lnTo>
                  <a:pt x="717" y="161"/>
                </a:lnTo>
                <a:lnTo>
                  <a:pt x="726" y="158"/>
                </a:lnTo>
                <a:lnTo>
                  <a:pt x="735" y="154"/>
                </a:lnTo>
                <a:lnTo>
                  <a:pt x="744" y="150"/>
                </a:lnTo>
                <a:lnTo>
                  <a:pt x="754" y="145"/>
                </a:lnTo>
                <a:lnTo>
                  <a:pt x="763" y="142"/>
                </a:lnTo>
                <a:lnTo>
                  <a:pt x="773" y="138"/>
                </a:lnTo>
                <a:lnTo>
                  <a:pt x="777" y="137"/>
                </a:lnTo>
                <a:lnTo>
                  <a:pt x="780" y="136"/>
                </a:lnTo>
                <a:lnTo>
                  <a:pt x="784" y="136"/>
                </a:lnTo>
                <a:lnTo>
                  <a:pt x="786" y="137"/>
                </a:lnTo>
                <a:lnTo>
                  <a:pt x="787" y="138"/>
                </a:lnTo>
                <a:lnTo>
                  <a:pt x="787" y="139"/>
                </a:lnTo>
                <a:lnTo>
                  <a:pt x="787" y="140"/>
                </a:lnTo>
                <a:lnTo>
                  <a:pt x="786" y="142"/>
                </a:lnTo>
                <a:lnTo>
                  <a:pt x="784" y="144"/>
                </a:lnTo>
                <a:lnTo>
                  <a:pt x="781" y="145"/>
                </a:lnTo>
                <a:lnTo>
                  <a:pt x="770" y="150"/>
                </a:lnTo>
                <a:lnTo>
                  <a:pt x="772" y="148"/>
                </a:lnTo>
                <a:lnTo>
                  <a:pt x="778" y="146"/>
                </a:lnTo>
                <a:lnTo>
                  <a:pt x="781" y="145"/>
                </a:lnTo>
                <a:close/>
                <a:moveTo>
                  <a:pt x="802" y="405"/>
                </a:moveTo>
                <a:lnTo>
                  <a:pt x="785" y="418"/>
                </a:lnTo>
                <a:lnTo>
                  <a:pt x="769" y="430"/>
                </a:lnTo>
                <a:lnTo>
                  <a:pt x="760" y="435"/>
                </a:lnTo>
                <a:lnTo>
                  <a:pt x="752" y="441"/>
                </a:lnTo>
                <a:lnTo>
                  <a:pt x="748" y="442"/>
                </a:lnTo>
                <a:lnTo>
                  <a:pt x="745" y="442"/>
                </a:lnTo>
                <a:lnTo>
                  <a:pt x="747" y="438"/>
                </a:lnTo>
                <a:lnTo>
                  <a:pt x="751" y="434"/>
                </a:lnTo>
                <a:lnTo>
                  <a:pt x="757" y="428"/>
                </a:lnTo>
                <a:lnTo>
                  <a:pt x="764" y="422"/>
                </a:lnTo>
                <a:lnTo>
                  <a:pt x="772" y="417"/>
                </a:lnTo>
                <a:lnTo>
                  <a:pt x="779" y="412"/>
                </a:lnTo>
                <a:lnTo>
                  <a:pt x="787" y="408"/>
                </a:lnTo>
                <a:lnTo>
                  <a:pt x="794" y="403"/>
                </a:lnTo>
                <a:lnTo>
                  <a:pt x="797" y="401"/>
                </a:lnTo>
                <a:lnTo>
                  <a:pt x="802" y="401"/>
                </a:lnTo>
                <a:lnTo>
                  <a:pt x="803" y="402"/>
                </a:lnTo>
                <a:lnTo>
                  <a:pt x="803" y="403"/>
                </a:lnTo>
                <a:lnTo>
                  <a:pt x="803" y="404"/>
                </a:lnTo>
                <a:lnTo>
                  <a:pt x="802" y="405"/>
                </a:lnTo>
                <a:lnTo>
                  <a:pt x="794" y="410"/>
                </a:lnTo>
                <a:lnTo>
                  <a:pt x="795" y="410"/>
                </a:lnTo>
                <a:lnTo>
                  <a:pt x="800" y="407"/>
                </a:lnTo>
                <a:lnTo>
                  <a:pt x="802" y="405"/>
                </a:lnTo>
                <a:close/>
                <a:moveTo>
                  <a:pt x="849" y="422"/>
                </a:moveTo>
                <a:lnTo>
                  <a:pt x="843" y="426"/>
                </a:lnTo>
                <a:lnTo>
                  <a:pt x="838" y="429"/>
                </a:lnTo>
                <a:lnTo>
                  <a:pt x="831" y="432"/>
                </a:lnTo>
                <a:lnTo>
                  <a:pt x="826" y="432"/>
                </a:lnTo>
                <a:lnTo>
                  <a:pt x="828" y="426"/>
                </a:lnTo>
                <a:lnTo>
                  <a:pt x="831" y="421"/>
                </a:lnTo>
                <a:lnTo>
                  <a:pt x="836" y="418"/>
                </a:lnTo>
                <a:lnTo>
                  <a:pt x="841" y="415"/>
                </a:lnTo>
                <a:lnTo>
                  <a:pt x="843" y="412"/>
                </a:lnTo>
                <a:lnTo>
                  <a:pt x="844" y="411"/>
                </a:lnTo>
                <a:lnTo>
                  <a:pt x="846" y="411"/>
                </a:lnTo>
                <a:lnTo>
                  <a:pt x="849" y="412"/>
                </a:lnTo>
                <a:lnTo>
                  <a:pt x="850" y="415"/>
                </a:lnTo>
                <a:lnTo>
                  <a:pt x="851" y="417"/>
                </a:lnTo>
                <a:lnTo>
                  <a:pt x="850" y="420"/>
                </a:lnTo>
                <a:lnTo>
                  <a:pt x="849" y="422"/>
                </a:lnTo>
                <a:lnTo>
                  <a:pt x="847" y="424"/>
                </a:lnTo>
                <a:lnTo>
                  <a:pt x="849" y="42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Freeform 3436"/>
          <p:cNvSpPr>
            <a:spLocks noGrp="1" noEditPoints="1"/>
          </p:cNvSpPr>
          <p:nvPr>
            <p:ph type="pic" sz="quarter" idx="21"/>
          </p:nvPr>
        </p:nvSpPr>
        <p:spPr bwMode="auto">
          <a:xfrm>
            <a:off x="18749772" y="3834458"/>
            <a:ext cx="5261890" cy="2682330"/>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8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6"/>
          <p:cNvSpPr>
            <a:spLocks noGrp="1" noEditPoints="1"/>
          </p:cNvSpPr>
          <p:nvPr>
            <p:ph type="pic" sz="quarter" idx="21"/>
          </p:nvPr>
        </p:nvSpPr>
        <p:spPr bwMode="auto">
          <a:xfrm>
            <a:off x="383507" y="594098"/>
            <a:ext cx="23628156" cy="7128792"/>
          </a:xfrm>
          <a:custGeom>
            <a:avLst/>
            <a:gdLst>
              <a:gd name="T0" fmla="*/ 1346 w 1463"/>
              <a:gd name="T1" fmla="*/ 193 h 481"/>
              <a:gd name="T2" fmla="*/ 1304 w 1463"/>
              <a:gd name="T3" fmla="*/ 148 h 481"/>
              <a:gd name="T4" fmla="*/ 1284 w 1463"/>
              <a:gd name="T5" fmla="*/ 82 h 481"/>
              <a:gd name="T6" fmla="*/ 1045 w 1463"/>
              <a:gd name="T7" fmla="*/ 21 h 481"/>
              <a:gd name="T8" fmla="*/ 914 w 1463"/>
              <a:gd name="T9" fmla="*/ 7 h 481"/>
              <a:gd name="T10" fmla="*/ 901 w 1463"/>
              <a:gd name="T11" fmla="*/ 7 h 481"/>
              <a:gd name="T12" fmla="*/ 859 w 1463"/>
              <a:gd name="T13" fmla="*/ 12 h 481"/>
              <a:gd name="T14" fmla="*/ 753 w 1463"/>
              <a:gd name="T15" fmla="*/ 0 h 481"/>
              <a:gd name="T16" fmla="*/ 462 w 1463"/>
              <a:gd name="T17" fmla="*/ 20 h 481"/>
              <a:gd name="T18" fmla="*/ 295 w 1463"/>
              <a:gd name="T19" fmla="*/ 62 h 481"/>
              <a:gd name="T20" fmla="*/ 283 w 1463"/>
              <a:gd name="T21" fmla="*/ 131 h 481"/>
              <a:gd name="T22" fmla="*/ 221 w 1463"/>
              <a:gd name="T23" fmla="*/ 156 h 481"/>
              <a:gd name="T24" fmla="*/ 65 w 1463"/>
              <a:gd name="T25" fmla="*/ 219 h 481"/>
              <a:gd name="T26" fmla="*/ 3 w 1463"/>
              <a:gd name="T27" fmla="*/ 305 h 481"/>
              <a:gd name="T28" fmla="*/ 60 w 1463"/>
              <a:gd name="T29" fmla="*/ 333 h 481"/>
              <a:gd name="T30" fmla="*/ 87 w 1463"/>
              <a:gd name="T31" fmla="*/ 364 h 481"/>
              <a:gd name="T32" fmla="*/ 193 w 1463"/>
              <a:gd name="T33" fmla="*/ 352 h 481"/>
              <a:gd name="T34" fmla="*/ 72 w 1463"/>
              <a:gd name="T35" fmla="*/ 441 h 481"/>
              <a:gd name="T36" fmla="*/ 103 w 1463"/>
              <a:gd name="T37" fmla="*/ 468 h 481"/>
              <a:gd name="T38" fmla="*/ 241 w 1463"/>
              <a:gd name="T39" fmla="*/ 475 h 481"/>
              <a:gd name="T40" fmla="*/ 240 w 1463"/>
              <a:gd name="T41" fmla="*/ 469 h 481"/>
              <a:gd name="T42" fmla="*/ 300 w 1463"/>
              <a:gd name="T43" fmla="*/ 448 h 481"/>
              <a:gd name="T44" fmla="*/ 394 w 1463"/>
              <a:gd name="T45" fmla="*/ 434 h 481"/>
              <a:gd name="T46" fmla="*/ 441 w 1463"/>
              <a:gd name="T47" fmla="*/ 424 h 481"/>
              <a:gd name="T48" fmla="*/ 476 w 1463"/>
              <a:gd name="T49" fmla="*/ 419 h 481"/>
              <a:gd name="T50" fmla="*/ 535 w 1463"/>
              <a:gd name="T51" fmla="*/ 414 h 481"/>
              <a:gd name="T52" fmla="*/ 639 w 1463"/>
              <a:gd name="T53" fmla="*/ 392 h 481"/>
              <a:gd name="T54" fmla="*/ 736 w 1463"/>
              <a:gd name="T55" fmla="*/ 398 h 481"/>
              <a:gd name="T56" fmla="*/ 647 w 1463"/>
              <a:gd name="T57" fmla="*/ 411 h 481"/>
              <a:gd name="T58" fmla="*/ 1004 w 1463"/>
              <a:gd name="T59" fmla="*/ 407 h 481"/>
              <a:gd name="T60" fmla="*/ 1081 w 1463"/>
              <a:gd name="T61" fmla="*/ 406 h 481"/>
              <a:gd name="T62" fmla="*/ 1255 w 1463"/>
              <a:gd name="T63" fmla="*/ 422 h 481"/>
              <a:gd name="T64" fmla="*/ 1345 w 1463"/>
              <a:gd name="T65" fmla="*/ 418 h 481"/>
              <a:gd name="T66" fmla="*/ 1257 w 1463"/>
              <a:gd name="T67" fmla="*/ 360 h 481"/>
              <a:gd name="T68" fmla="*/ 1047 w 1463"/>
              <a:gd name="T69" fmla="*/ 325 h 481"/>
              <a:gd name="T70" fmla="*/ 815 w 1463"/>
              <a:gd name="T71" fmla="*/ 314 h 481"/>
              <a:gd name="T72" fmla="*/ 601 w 1463"/>
              <a:gd name="T73" fmla="*/ 332 h 481"/>
              <a:gd name="T74" fmla="*/ 455 w 1463"/>
              <a:gd name="T75" fmla="*/ 351 h 481"/>
              <a:gd name="T76" fmla="*/ 264 w 1463"/>
              <a:gd name="T77" fmla="*/ 384 h 481"/>
              <a:gd name="T78" fmla="*/ 272 w 1463"/>
              <a:gd name="T79" fmla="*/ 352 h 481"/>
              <a:gd name="T80" fmla="*/ 365 w 1463"/>
              <a:gd name="T81" fmla="*/ 327 h 481"/>
              <a:gd name="T82" fmla="*/ 456 w 1463"/>
              <a:gd name="T83" fmla="*/ 306 h 481"/>
              <a:gd name="T84" fmla="*/ 522 w 1463"/>
              <a:gd name="T85" fmla="*/ 305 h 481"/>
              <a:gd name="T86" fmla="*/ 593 w 1463"/>
              <a:gd name="T87" fmla="*/ 289 h 481"/>
              <a:gd name="T88" fmla="*/ 659 w 1463"/>
              <a:gd name="T89" fmla="*/ 290 h 481"/>
              <a:gd name="T90" fmla="*/ 732 w 1463"/>
              <a:gd name="T91" fmla="*/ 284 h 481"/>
              <a:gd name="T92" fmla="*/ 748 w 1463"/>
              <a:gd name="T93" fmla="*/ 289 h 481"/>
              <a:gd name="T94" fmla="*/ 785 w 1463"/>
              <a:gd name="T95" fmla="*/ 291 h 481"/>
              <a:gd name="T96" fmla="*/ 828 w 1463"/>
              <a:gd name="T97" fmla="*/ 285 h 481"/>
              <a:gd name="T98" fmla="*/ 864 w 1463"/>
              <a:gd name="T99" fmla="*/ 293 h 481"/>
              <a:gd name="T100" fmla="*/ 954 w 1463"/>
              <a:gd name="T101" fmla="*/ 301 h 481"/>
              <a:gd name="T102" fmla="*/ 1069 w 1463"/>
              <a:gd name="T103" fmla="*/ 291 h 481"/>
              <a:gd name="T104" fmla="*/ 1196 w 1463"/>
              <a:gd name="T105" fmla="*/ 299 h 481"/>
              <a:gd name="T106" fmla="*/ 1303 w 1463"/>
              <a:gd name="T107" fmla="*/ 305 h 481"/>
              <a:gd name="T108" fmla="*/ 1448 w 1463"/>
              <a:gd name="T109" fmla="*/ 300 h 481"/>
              <a:gd name="T110" fmla="*/ 1458 w 1463"/>
              <a:gd name="T111" fmla="*/ 259 h 481"/>
              <a:gd name="T112" fmla="*/ 404 w 1463"/>
              <a:gd name="T113" fmla="*/ 279 h 481"/>
              <a:gd name="T114" fmla="*/ 372 w 1463"/>
              <a:gd name="T115" fmla="*/ 276 h 481"/>
              <a:gd name="T116" fmla="*/ 433 w 1463"/>
              <a:gd name="T117" fmla="*/ 273 h 481"/>
              <a:gd name="T118" fmla="*/ 798 w 1463"/>
              <a:gd name="T119" fmla="*/ 283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3" h="481">
                <a:moveTo>
                  <a:pt x="1458" y="259"/>
                </a:moveTo>
                <a:lnTo>
                  <a:pt x="1449" y="251"/>
                </a:lnTo>
                <a:lnTo>
                  <a:pt x="1440" y="243"/>
                </a:lnTo>
                <a:lnTo>
                  <a:pt x="1430" y="234"/>
                </a:lnTo>
                <a:lnTo>
                  <a:pt x="1421" y="227"/>
                </a:lnTo>
                <a:lnTo>
                  <a:pt x="1410" y="219"/>
                </a:lnTo>
                <a:lnTo>
                  <a:pt x="1397" y="214"/>
                </a:lnTo>
                <a:lnTo>
                  <a:pt x="1385" y="208"/>
                </a:lnTo>
                <a:lnTo>
                  <a:pt x="1372" y="202"/>
                </a:lnTo>
                <a:lnTo>
                  <a:pt x="1360" y="198"/>
                </a:lnTo>
                <a:lnTo>
                  <a:pt x="1346" y="193"/>
                </a:lnTo>
                <a:lnTo>
                  <a:pt x="1334" y="189"/>
                </a:lnTo>
                <a:lnTo>
                  <a:pt x="1321" y="184"/>
                </a:lnTo>
                <a:lnTo>
                  <a:pt x="1309" y="181"/>
                </a:lnTo>
                <a:lnTo>
                  <a:pt x="1295" y="177"/>
                </a:lnTo>
                <a:lnTo>
                  <a:pt x="1283" y="173"/>
                </a:lnTo>
                <a:lnTo>
                  <a:pt x="1271" y="167"/>
                </a:lnTo>
                <a:lnTo>
                  <a:pt x="1281" y="160"/>
                </a:lnTo>
                <a:lnTo>
                  <a:pt x="1292" y="154"/>
                </a:lnTo>
                <a:lnTo>
                  <a:pt x="1296" y="152"/>
                </a:lnTo>
                <a:lnTo>
                  <a:pt x="1300" y="151"/>
                </a:lnTo>
                <a:lnTo>
                  <a:pt x="1304" y="148"/>
                </a:lnTo>
                <a:lnTo>
                  <a:pt x="1306" y="144"/>
                </a:lnTo>
                <a:lnTo>
                  <a:pt x="1309" y="141"/>
                </a:lnTo>
                <a:lnTo>
                  <a:pt x="1311" y="136"/>
                </a:lnTo>
                <a:lnTo>
                  <a:pt x="1312" y="132"/>
                </a:lnTo>
                <a:lnTo>
                  <a:pt x="1312" y="127"/>
                </a:lnTo>
                <a:lnTo>
                  <a:pt x="1312" y="118"/>
                </a:lnTo>
                <a:lnTo>
                  <a:pt x="1310" y="109"/>
                </a:lnTo>
                <a:lnTo>
                  <a:pt x="1305" y="100"/>
                </a:lnTo>
                <a:lnTo>
                  <a:pt x="1300" y="93"/>
                </a:lnTo>
                <a:lnTo>
                  <a:pt x="1293" y="86"/>
                </a:lnTo>
                <a:lnTo>
                  <a:pt x="1284" y="82"/>
                </a:lnTo>
                <a:lnTo>
                  <a:pt x="1272" y="76"/>
                </a:lnTo>
                <a:lnTo>
                  <a:pt x="1260" y="71"/>
                </a:lnTo>
                <a:lnTo>
                  <a:pt x="1246" y="67"/>
                </a:lnTo>
                <a:lnTo>
                  <a:pt x="1234" y="62"/>
                </a:lnTo>
                <a:lnTo>
                  <a:pt x="1207" y="54"/>
                </a:lnTo>
                <a:lnTo>
                  <a:pt x="1181" y="48"/>
                </a:lnTo>
                <a:lnTo>
                  <a:pt x="1155" y="42"/>
                </a:lnTo>
                <a:lnTo>
                  <a:pt x="1129" y="36"/>
                </a:lnTo>
                <a:lnTo>
                  <a:pt x="1100" y="30"/>
                </a:lnTo>
                <a:lnTo>
                  <a:pt x="1073" y="26"/>
                </a:lnTo>
                <a:lnTo>
                  <a:pt x="1045" y="21"/>
                </a:lnTo>
                <a:lnTo>
                  <a:pt x="1016" y="17"/>
                </a:lnTo>
                <a:lnTo>
                  <a:pt x="1001" y="16"/>
                </a:lnTo>
                <a:lnTo>
                  <a:pt x="987" y="13"/>
                </a:lnTo>
                <a:lnTo>
                  <a:pt x="973" y="12"/>
                </a:lnTo>
                <a:lnTo>
                  <a:pt x="958" y="11"/>
                </a:lnTo>
                <a:lnTo>
                  <a:pt x="944" y="10"/>
                </a:lnTo>
                <a:lnTo>
                  <a:pt x="932" y="9"/>
                </a:lnTo>
                <a:lnTo>
                  <a:pt x="919" y="5"/>
                </a:lnTo>
                <a:lnTo>
                  <a:pt x="907" y="1"/>
                </a:lnTo>
                <a:lnTo>
                  <a:pt x="910" y="3"/>
                </a:lnTo>
                <a:lnTo>
                  <a:pt x="914" y="7"/>
                </a:lnTo>
                <a:lnTo>
                  <a:pt x="915" y="8"/>
                </a:lnTo>
                <a:lnTo>
                  <a:pt x="915" y="10"/>
                </a:lnTo>
                <a:lnTo>
                  <a:pt x="915" y="11"/>
                </a:lnTo>
                <a:lnTo>
                  <a:pt x="914" y="12"/>
                </a:lnTo>
                <a:lnTo>
                  <a:pt x="910" y="13"/>
                </a:lnTo>
                <a:lnTo>
                  <a:pt x="907" y="13"/>
                </a:lnTo>
                <a:lnTo>
                  <a:pt x="905" y="13"/>
                </a:lnTo>
                <a:lnTo>
                  <a:pt x="904" y="12"/>
                </a:lnTo>
                <a:lnTo>
                  <a:pt x="902" y="10"/>
                </a:lnTo>
                <a:lnTo>
                  <a:pt x="902" y="9"/>
                </a:lnTo>
                <a:lnTo>
                  <a:pt x="901" y="7"/>
                </a:lnTo>
                <a:lnTo>
                  <a:pt x="899" y="5"/>
                </a:lnTo>
                <a:lnTo>
                  <a:pt x="892" y="4"/>
                </a:lnTo>
                <a:lnTo>
                  <a:pt x="885" y="4"/>
                </a:lnTo>
                <a:lnTo>
                  <a:pt x="882" y="4"/>
                </a:lnTo>
                <a:lnTo>
                  <a:pt x="878" y="4"/>
                </a:lnTo>
                <a:lnTo>
                  <a:pt x="875" y="5"/>
                </a:lnTo>
                <a:lnTo>
                  <a:pt x="872" y="7"/>
                </a:lnTo>
                <a:lnTo>
                  <a:pt x="869" y="9"/>
                </a:lnTo>
                <a:lnTo>
                  <a:pt x="866" y="11"/>
                </a:lnTo>
                <a:lnTo>
                  <a:pt x="864" y="12"/>
                </a:lnTo>
                <a:lnTo>
                  <a:pt x="859" y="12"/>
                </a:lnTo>
                <a:lnTo>
                  <a:pt x="855" y="11"/>
                </a:lnTo>
                <a:lnTo>
                  <a:pt x="850" y="9"/>
                </a:lnTo>
                <a:lnTo>
                  <a:pt x="847" y="5"/>
                </a:lnTo>
                <a:lnTo>
                  <a:pt x="842" y="2"/>
                </a:lnTo>
                <a:lnTo>
                  <a:pt x="835" y="1"/>
                </a:lnTo>
                <a:lnTo>
                  <a:pt x="828" y="0"/>
                </a:lnTo>
                <a:lnTo>
                  <a:pt x="820" y="1"/>
                </a:lnTo>
                <a:lnTo>
                  <a:pt x="814" y="1"/>
                </a:lnTo>
                <a:lnTo>
                  <a:pt x="793" y="0"/>
                </a:lnTo>
                <a:lnTo>
                  <a:pt x="774" y="0"/>
                </a:lnTo>
                <a:lnTo>
                  <a:pt x="753" y="0"/>
                </a:lnTo>
                <a:lnTo>
                  <a:pt x="734" y="0"/>
                </a:lnTo>
                <a:lnTo>
                  <a:pt x="694" y="0"/>
                </a:lnTo>
                <a:lnTo>
                  <a:pt x="655" y="1"/>
                </a:lnTo>
                <a:lnTo>
                  <a:pt x="616" y="2"/>
                </a:lnTo>
                <a:lnTo>
                  <a:pt x="577" y="5"/>
                </a:lnTo>
                <a:lnTo>
                  <a:pt x="558" y="8"/>
                </a:lnTo>
                <a:lnTo>
                  <a:pt x="539" y="10"/>
                </a:lnTo>
                <a:lnTo>
                  <a:pt x="520" y="12"/>
                </a:lnTo>
                <a:lnTo>
                  <a:pt x="501" y="15"/>
                </a:lnTo>
                <a:lnTo>
                  <a:pt x="481" y="17"/>
                </a:lnTo>
                <a:lnTo>
                  <a:pt x="462" y="20"/>
                </a:lnTo>
                <a:lnTo>
                  <a:pt x="443" y="23"/>
                </a:lnTo>
                <a:lnTo>
                  <a:pt x="423" y="26"/>
                </a:lnTo>
                <a:lnTo>
                  <a:pt x="404" y="30"/>
                </a:lnTo>
                <a:lnTo>
                  <a:pt x="385" y="35"/>
                </a:lnTo>
                <a:lnTo>
                  <a:pt x="365" y="38"/>
                </a:lnTo>
                <a:lnTo>
                  <a:pt x="346" y="43"/>
                </a:lnTo>
                <a:lnTo>
                  <a:pt x="331" y="48"/>
                </a:lnTo>
                <a:lnTo>
                  <a:pt x="315" y="52"/>
                </a:lnTo>
                <a:lnTo>
                  <a:pt x="308" y="54"/>
                </a:lnTo>
                <a:lnTo>
                  <a:pt x="301" y="58"/>
                </a:lnTo>
                <a:lnTo>
                  <a:pt x="295" y="62"/>
                </a:lnTo>
                <a:lnTo>
                  <a:pt x="288" y="67"/>
                </a:lnTo>
                <a:lnTo>
                  <a:pt x="278" y="78"/>
                </a:lnTo>
                <a:lnTo>
                  <a:pt x="268" y="91"/>
                </a:lnTo>
                <a:lnTo>
                  <a:pt x="265" y="98"/>
                </a:lnTo>
                <a:lnTo>
                  <a:pt x="263" y="103"/>
                </a:lnTo>
                <a:lnTo>
                  <a:pt x="262" y="107"/>
                </a:lnTo>
                <a:lnTo>
                  <a:pt x="263" y="110"/>
                </a:lnTo>
                <a:lnTo>
                  <a:pt x="265" y="113"/>
                </a:lnTo>
                <a:lnTo>
                  <a:pt x="267" y="117"/>
                </a:lnTo>
                <a:lnTo>
                  <a:pt x="276" y="123"/>
                </a:lnTo>
                <a:lnTo>
                  <a:pt x="283" y="131"/>
                </a:lnTo>
                <a:lnTo>
                  <a:pt x="283" y="132"/>
                </a:lnTo>
                <a:lnTo>
                  <a:pt x="282" y="133"/>
                </a:lnTo>
                <a:lnTo>
                  <a:pt x="281" y="134"/>
                </a:lnTo>
                <a:lnTo>
                  <a:pt x="280" y="135"/>
                </a:lnTo>
                <a:lnTo>
                  <a:pt x="272" y="139"/>
                </a:lnTo>
                <a:lnTo>
                  <a:pt x="265" y="141"/>
                </a:lnTo>
                <a:lnTo>
                  <a:pt x="256" y="144"/>
                </a:lnTo>
                <a:lnTo>
                  <a:pt x="247" y="146"/>
                </a:lnTo>
                <a:lnTo>
                  <a:pt x="239" y="150"/>
                </a:lnTo>
                <a:lnTo>
                  <a:pt x="230" y="152"/>
                </a:lnTo>
                <a:lnTo>
                  <a:pt x="221" y="156"/>
                </a:lnTo>
                <a:lnTo>
                  <a:pt x="210" y="159"/>
                </a:lnTo>
                <a:lnTo>
                  <a:pt x="201" y="161"/>
                </a:lnTo>
                <a:lnTo>
                  <a:pt x="192" y="165"/>
                </a:lnTo>
                <a:lnTo>
                  <a:pt x="175" y="171"/>
                </a:lnTo>
                <a:lnTo>
                  <a:pt x="157" y="177"/>
                </a:lnTo>
                <a:lnTo>
                  <a:pt x="140" y="184"/>
                </a:lnTo>
                <a:lnTo>
                  <a:pt x="123" y="192"/>
                </a:lnTo>
                <a:lnTo>
                  <a:pt x="108" y="198"/>
                </a:lnTo>
                <a:lnTo>
                  <a:pt x="93" y="204"/>
                </a:lnTo>
                <a:lnTo>
                  <a:pt x="78" y="212"/>
                </a:lnTo>
                <a:lnTo>
                  <a:pt x="65" y="219"/>
                </a:lnTo>
                <a:lnTo>
                  <a:pt x="51" y="228"/>
                </a:lnTo>
                <a:lnTo>
                  <a:pt x="39" y="239"/>
                </a:lnTo>
                <a:lnTo>
                  <a:pt x="27" y="249"/>
                </a:lnTo>
                <a:lnTo>
                  <a:pt x="16" y="261"/>
                </a:lnTo>
                <a:lnTo>
                  <a:pt x="11" y="268"/>
                </a:lnTo>
                <a:lnTo>
                  <a:pt x="6" y="276"/>
                </a:lnTo>
                <a:lnTo>
                  <a:pt x="1" y="284"/>
                </a:lnTo>
                <a:lnTo>
                  <a:pt x="0" y="292"/>
                </a:lnTo>
                <a:lnTo>
                  <a:pt x="0" y="297"/>
                </a:lnTo>
                <a:lnTo>
                  <a:pt x="1" y="300"/>
                </a:lnTo>
                <a:lnTo>
                  <a:pt x="3" y="305"/>
                </a:lnTo>
                <a:lnTo>
                  <a:pt x="6" y="308"/>
                </a:lnTo>
                <a:lnTo>
                  <a:pt x="12" y="315"/>
                </a:lnTo>
                <a:lnTo>
                  <a:pt x="18" y="320"/>
                </a:lnTo>
                <a:lnTo>
                  <a:pt x="25" y="324"/>
                </a:lnTo>
                <a:lnTo>
                  <a:pt x="33" y="327"/>
                </a:lnTo>
                <a:lnTo>
                  <a:pt x="41" y="330"/>
                </a:lnTo>
                <a:lnTo>
                  <a:pt x="49" y="331"/>
                </a:lnTo>
                <a:lnTo>
                  <a:pt x="51" y="331"/>
                </a:lnTo>
                <a:lnTo>
                  <a:pt x="54" y="331"/>
                </a:lnTo>
                <a:lnTo>
                  <a:pt x="58" y="332"/>
                </a:lnTo>
                <a:lnTo>
                  <a:pt x="60" y="333"/>
                </a:lnTo>
                <a:lnTo>
                  <a:pt x="61" y="335"/>
                </a:lnTo>
                <a:lnTo>
                  <a:pt x="60" y="337"/>
                </a:lnTo>
                <a:lnTo>
                  <a:pt x="59" y="340"/>
                </a:lnTo>
                <a:lnTo>
                  <a:pt x="58" y="342"/>
                </a:lnTo>
                <a:lnTo>
                  <a:pt x="56" y="345"/>
                </a:lnTo>
                <a:lnTo>
                  <a:pt x="56" y="348"/>
                </a:lnTo>
                <a:lnTo>
                  <a:pt x="57" y="350"/>
                </a:lnTo>
                <a:lnTo>
                  <a:pt x="60" y="352"/>
                </a:lnTo>
                <a:lnTo>
                  <a:pt x="69" y="357"/>
                </a:lnTo>
                <a:lnTo>
                  <a:pt x="78" y="361"/>
                </a:lnTo>
                <a:lnTo>
                  <a:pt x="87" y="364"/>
                </a:lnTo>
                <a:lnTo>
                  <a:pt x="97" y="365"/>
                </a:lnTo>
                <a:lnTo>
                  <a:pt x="106" y="365"/>
                </a:lnTo>
                <a:lnTo>
                  <a:pt x="115" y="364"/>
                </a:lnTo>
                <a:lnTo>
                  <a:pt x="124" y="362"/>
                </a:lnTo>
                <a:lnTo>
                  <a:pt x="134" y="360"/>
                </a:lnTo>
                <a:lnTo>
                  <a:pt x="143" y="358"/>
                </a:lnTo>
                <a:lnTo>
                  <a:pt x="152" y="356"/>
                </a:lnTo>
                <a:lnTo>
                  <a:pt x="163" y="353"/>
                </a:lnTo>
                <a:lnTo>
                  <a:pt x="173" y="353"/>
                </a:lnTo>
                <a:lnTo>
                  <a:pt x="183" y="353"/>
                </a:lnTo>
                <a:lnTo>
                  <a:pt x="193" y="352"/>
                </a:lnTo>
                <a:lnTo>
                  <a:pt x="174" y="364"/>
                </a:lnTo>
                <a:lnTo>
                  <a:pt x="153" y="373"/>
                </a:lnTo>
                <a:lnTo>
                  <a:pt x="133" y="382"/>
                </a:lnTo>
                <a:lnTo>
                  <a:pt x="114" y="392"/>
                </a:lnTo>
                <a:lnTo>
                  <a:pt x="105" y="399"/>
                </a:lnTo>
                <a:lnTo>
                  <a:pt x="97" y="406"/>
                </a:lnTo>
                <a:lnTo>
                  <a:pt x="89" y="413"/>
                </a:lnTo>
                <a:lnTo>
                  <a:pt x="81" y="420"/>
                </a:lnTo>
                <a:lnTo>
                  <a:pt x="75" y="428"/>
                </a:lnTo>
                <a:lnTo>
                  <a:pt x="72" y="436"/>
                </a:lnTo>
                <a:lnTo>
                  <a:pt x="72" y="441"/>
                </a:lnTo>
                <a:lnTo>
                  <a:pt x="72" y="444"/>
                </a:lnTo>
                <a:lnTo>
                  <a:pt x="74" y="449"/>
                </a:lnTo>
                <a:lnTo>
                  <a:pt x="77" y="453"/>
                </a:lnTo>
                <a:lnTo>
                  <a:pt x="80" y="457"/>
                </a:lnTo>
                <a:lnTo>
                  <a:pt x="83" y="459"/>
                </a:lnTo>
                <a:lnTo>
                  <a:pt x="86" y="461"/>
                </a:lnTo>
                <a:lnTo>
                  <a:pt x="91" y="464"/>
                </a:lnTo>
                <a:lnTo>
                  <a:pt x="94" y="464"/>
                </a:lnTo>
                <a:lnTo>
                  <a:pt x="99" y="465"/>
                </a:lnTo>
                <a:lnTo>
                  <a:pt x="102" y="466"/>
                </a:lnTo>
                <a:lnTo>
                  <a:pt x="103" y="468"/>
                </a:lnTo>
                <a:lnTo>
                  <a:pt x="105" y="471"/>
                </a:lnTo>
                <a:lnTo>
                  <a:pt x="103" y="474"/>
                </a:lnTo>
                <a:lnTo>
                  <a:pt x="105" y="476"/>
                </a:lnTo>
                <a:lnTo>
                  <a:pt x="107" y="478"/>
                </a:lnTo>
                <a:lnTo>
                  <a:pt x="117" y="481"/>
                </a:lnTo>
                <a:lnTo>
                  <a:pt x="127" y="480"/>
                </a:lnTo>
                <a:lnTo>
                  <a:pt x="152" y="481"/>
                </a:lnTo>
                <a:lnTo>
                  <a:pt x="177" y="481"/>
                </a:lnTo>
                <a:lnTo>
                  <a:pt x="202" y="478"/>
                </a:lnTo>
                <a:lnTo>
                  <a:pt x="227" y="476"/>
                </a:lnTo>
                <a:lnTo>
                  <a:pt x="241" y="475"/>
                </a:lnTo>
                <a:lnTo>
                  <a:pt x="255" y="473"/>
                </a:lnTo>
                <a:lnTo>
                  <a:pt x="258" y="472"/>
                </a:lnTo>
                <a:lnTo>
                  <a:pt x="262" y="471"/>
                </a:lnTo>
                <a:lnTo>
                  <a:pt x="264" y="469"/>
                </a:lnTo>
                <a:lnTo>
                  <a:pt x="264" y="467"/>
                </a:lnTo>
                <a:lnTo>
                  <a:pt x="264" y="466"/>
                </a:lnTo>
                <a:lnTo>
                  <a:pt x="262" y="465"/>
                </a:lnTo>
                <a:lnTo>
                  <a:pt x="256" y="464"/>
                </a:lnTo>
                <a:lnTo>
                  <a:pt x="250" y="466"/>
                </a:lnTo>
                <a:lnTo>
                  <a:pt x="245" y="468"/>
                </a:lnTo>
                <a:lnTo>
                  <a:pt x="240" y="469"/>
                </a:lnTo>
                <a:lnTo>
                  <a:pt x="235" y="471"/>
                </a:lnTo>
                <a:lnTo>
                  <a:pt x="231" y="469"/>
                </a:lnTo>
                <a:lnTo>
                  <a:pt x="227" y="467"/>
                </a:lnTo>
                <a:lnTo>
                  <a:pt x="224" y="463"/>
                </a:lnTo>
                <a:lnTo>
                  <a:pt x="233" y="463"/>
                </a:lnTo>
                <a:lnTo>
                  <a:pt x="241" y="461"/>
                </a:lnTo>
                <a:lnTo>
                  <a:pt x="249" y="459"/>
                </a:lnTo>
                <a:lnTo>
                  <a:pt x="257" y="457"/>
                </a:lnTo>
                <a:lnTo>
                  <a:pt x="273" y="452"/>
                </a:lnTo>
                <a:lnTo>
                  <a:pt x="290" y="450"/>
                </a:lnTo>
                <a:lnTo>
                  <a:pt x="300" y="448"/>
                </a:lnTo>
                <a:lnTo>
                  <a:pt x="311" y="445"/>
                </a:lnTo>
                <a:lnTo>
                  <a:pt x="320" y="443"/>
                </a:lnTo>
                <a:lnTo>
                  <a:pt x="330" y="441"/>
                </a:lnTo>
                <a:lnTo>
                  <a:pt x="339" y="439"/>
                </a:lnTo>
                <a:lnTo>
                  <a:pt x="349" y="438"/>
                </a:lnTo>
                <a:lnTo>
                  <a:pt x="358" y="436"/>
                </a:lnTo>
                <a:lnTo>
                  <a:pt x="367" y="435"/>
                </a:lnTo>
                <a:lnTo>
                  <a:pt x="377" y="433"/>
                </a:lnTo>
                <a:lnTo>
                  <a:pt x="387" y="432"/>
                </a:lnTo>
                <a:lnTo>
                  <a:pt x="390" y="433"/>
                </a:lnTo>
                <a:lnTo>
                  <a:pt x="394" y="434"/>
                </a:lnTo>
                <a:lnTo>
                  <a:pt x="397" y="436"/>
                </a:lnTo>
                <a:lnTo>
                  <a:pt x="400" y="439"/>
                </a:lnTo>
                <a:lnTo>
                  <a:pt x="404" y="441"/>
                </a:lnTo>
                <a:lnTo>
                  <a:pt x="407" y="442"/>
                </a:lnTo>
                <a:lnTo>
                  <a:pt x="411" y="441"/>
                </a:lnTo>
                <a:lnTo>
                  <a:pt x="413" y="440"/>
                </a:lnTo>
                <a:lnTo>
                  <a:pt x="419" y="435"/>
                </a:lnTo>
                <a:lnTo>
                  <a:pt x="423" y="431"/>
                </a:lnTo>
                <a:lnTo>
                  <a:pt x="430" y="426"/>
                </a:lnTo>
                <a:lnTo>
                  <a:pt x="437" y="423"/>
                </a:lnTo>
                <a:lnTo>
                  <a:pt x="441" y="424"/>
                </a:lnTo>
                <a:lnTo>
                  <a:pt x="445" y="425"/>
                </a:lnTo>
                <a:lnTo>
                  <a:pt x="448" y="427"/>
                </a:lnTo>
                <a:lnTo>
                  <a:pt x="453" y="431"/>
                </a:lnTo>
                <a:lnTo>
                  <a:pt x="455" y="432"/>
                </a:lnTo>
                <a:lnTo>
                  <a:pt x="457" y="432"/>
                </a:lnTo>
                <a:lnTo>
                  <a:pt x="460" y="432"/>
                </a:lnTo>
                <a:lnTo>
                  <a:pt x="461" y="431"/>
                </a:lnTo>
                <a:lnTo>
                  <a:pt x="465" y="428"/>
                </a:lnTo>
                <a:lnTo>
                  <a:pt x="469" y="425"/>
                </a:lnTo>
                <a:lnTo>
                  <a:pt x="473" y="423"/>
                </a:lnTo>
                <a:lnTo>
                  <a:pt x="476" y="419"/>
                </a:lnTo>
                <a:lnTo>
                  <a:pt x="478" y="417"/>
                </a:lnTo>
                <a:lnTo>
                  <a:pt x="480" y="417"/>
                </a:lnTo>
                <a:lnTo>
                  <a:pt x="482" y="417"/>
                </a:lnTo>
                <a:lnTo>
                  <a:pt x="486" y="417"/>
                </a:lnTo>
                <a:lnTo>
                  <a:pt x="498" y="414"/>
                </a:lnTo>
                <a:lnTo>
                  <a:pt x="512" y="409"/>
                </a:lnTo>
                <a:lnTo>
                  <a:pt x="519" y="409"/>
                </a:lnTo>
                <a:lnTo>
                  <a:pt x="525" y="410"/>
                </a:lnTo>
                <a:lnTo>
                  <a:pt x="528" y="411"/>
                </a:lnTo>
                <a:lnTo>
                  <a:pt x="531" y="413"/>
                </a:lnTo>
                <a:lnTo>
                  <a:pt x="535" y="414"/>
                </a:lnTo>
                <a:lnTo>
                  <a:pt x="538" y="414"/>
                </a:lnTo>
                <a:lnTo>
                  <a:pt x="544" y="409"/>
                </a:lnTo>
                <a:lnTo>
                  <a:pt x="551" y="406"/>
                </a:lnTo>
                <a:lnTo>
                  <a:pt x="559" y="406"/>
                </a:lnTo>
                <a:lnTo>
                  <a:pt x="568" y="406"/>
                </a:lnTo>
                <a:lnTo>
                  <a:pt x="585" y="402"/>
                </a:lnTo>
                <a:lnTo>
                  <a:pt x="601" y="398"/>
                </a:lnTo>
                <a:lnTo>
                  <a:pt x="611" y="395"/>
                </a:lnTo>
                <a:lnTo>
                  <a:pt x="620" y="394"/>
                </a:lnTo>
                <a:lnTo>
                  <a:pt x="630" y="393"/>
                </a:lnTo>
                <a:lnTo>
                  <a:pt x="639" y="392"/>
                </a:lnTo>
                <a:lnTo>
                  <a:pt x="661" y="390"/>
                </a:lnTo>
                <a:lnTo>
                  <a:pt x="682" y="389"/>
                </a:lnTo>
                <a:lnTo>
                  <a:pt x="703" y="388"/>
                </a:lnTo>
                <a:lnTo>
                  <a:pt x="724" y="386"/>
                </a:lnTo>
                <a:lnTo>
                  <a:pt x="729" y="386"/>
                </a:lnTo>
                <a:lnTo>
                  <a:pt x="737" y="388"/>
                </a:lnTo>
                <a:lnTo>
                  <a:pt x="741" y="389"/>
                </a:lnTo>
                <a:lnTo>
                  <a:pt x="743" y="390"/>
                </a:lnTo>
                <a:lnTo>
                  <a:pt x="743" y="392"/>
                </a:lnTo>
                <a:lnTo>
                  <a:pt x="741" y="395"/>
                </a:lnTo>
                <a:lnTo>
                  <a:pt x="736" y="398"/>
                </a:lnTo>
                <a:lnTo>
                  <a:pt x="731" y="398"/>
                </a:lnTo>
                <a:lnTo>
                  <a:pt x="720" y="400"/>
                </a:lnTo>
                <a:lnTo>
                  <a:pt x="710" y="402"/>
                </a:lnTo>
                <a:lnTo>
                  <a:pt x="699" y="405"/>
                </a:lnTo>
                <a:lnTo>
                  <a:pt x="687" y="406"/>
                </a:lnTo>
                <a:lnTo>
                  <a:pt x="676" y="407"/>
                </a:lnTo>
                <a:lnTo>
                  <a:pt x="665" y="408"/>
                </a:lnTo>
                <a:lnTo>
                  <a:pt x="658" y="408"/>
                </a:lnTo>
                <a:lnTo>
                  <a:pt x="652" y="409"/>
                </a:lnTo>
                <a:lnTo>
                  <a:pt x="650" y="410"/>
                </a:lnTo>
                <a:lnTo>
                  <a:pt x="647" y="411"/>
                </a:lnTo>
                <a:lnTo>
                  <a:pt x="646" y="415"/>
                </a:lnTo>
                <a:lnTo>
                  <a:pt x="645" y="418"/>
                </a:lnTo>
                <a:lnTo>
                  <a:pt x="691" y="415"/>
                </a:lnTo>
                <a:lnTo>
                  <a:pt x="735" y="411"/>
                </a:lnTo>
                <a:lnTo>
                  <a:pt x="781" y="409"/>
                </a:lnTo>
                <a:lnTo>
                  <a:pt x="826" y="407"/>
                </a:lnTo>
                <a:lnTo>
                  <a:pt x="871" y="407"/>
                </a:lnTo>
                <a:lnTo>
                  <a:pt x="916" y="407"/>
                </a:lnTo>
                <a:lnTo>
                  <a:pt x="960" y="409"/>
                </a:lnTo>
                <a:lnTo>
                  <a:pt x="1006" y="411"/>
                </a:lnTo>
                <a:lnTo>
                  <a:pt x="1004" y="407"/>
                </a:lnTo>
                <a:lnTo>
                  <a:pt x="1005" y="402"/>
                </a:lnTo>
                <a:lnTo>
                  <a:pt x="1006" y="401"/>
                </a:lnTo>
                <a:lnTo>
                  <a:pt x="1007" y="400"/>
                </a:lnTo>
                <a:lnTo>
                  <a:pt x="1009" y="400"/>
                </a:lnTo>
                <a:lnTo>
                  <a:pt x="1013" y="399"/>
                </a:lnTo>
                <a:lnTo>
                  <a:pt x="1028" y="400"/>
                </a:lnTo>
                <a:lnTo>
                  <a:pt x="1044" y="403"/>
                </a:lnTo>
                <a:lnTo>
                  <a:pt x="1053" y="405"/>
                </a:lnTo>
                <a:lnTo>
                  <a:pt x="1063" y="405"/>
                </a:lnTo>
                <a:lnTo>
                  <a:pt x="1072" y="405"/>
                </a:lnTo>
                <a:lnTo>
                  <a:pt x="1081" y="406"/>
                </a:lnTo>
                <a:lnTo>
                  <a:pt x="1091" y="407"/>
                </a:lnTo>
                <a:lnTo>
                  <a:pt x="1100" y="407"/>
                </a:lnTo>
                <a:lnTo>
                  <a:pt x="1111" y="408"/>
                </a:lnTo>
                <a:lnTo>
                  <a:pt x="1120" y="409"/>
                </a:lnTo>
                <a:lnTo>
                  <a:pt x="1139" y="411"/>
                </a:lnTo>
                <a:lnTo>
                  <a:pt x="1158" y="414"/>
                </a:lnTo>
                <a:lnTo>
                  <a:pt x="1178" y="416"/>
                </a:lnTo>
                <a:lnTo>
                  <a:pt x="1197" y="416"/>
                </a:lnTo>
                <a:lnTo>
                  <a:pt x="1216" y="417"/>
                </a:lnTo>
                <a:lnTo>
                  <a:pt x="1236" y="419"/>
                </a:lnTo>
                <a:lnTo>
                  <a:pt x="1255" y="422"/>
                </a:lnTo>
                <a:lnTo>
                  <a:pt x="1275" y="423"/>
                </a:lnTo>
                <a:lnTo>
                  <a:pt x="1284" y="423"/>
                </a:lnTo>
                <a:lnTo>
                  <a:pt x="1294" y="423"/>
                </a:lnTo>
                <a:lnTo>
                  <a:pt x="1304" y="423"/>
                </a:lnTo>
                <a:lnTo>
                  <a:pt x="1313" y="423"/>
                </a:lnTo>
                <a:lnTo>
                  <a:pt x="1321" y="423"/>
                </a:lnTo>
                <a:lnTo>
                  <a:pt x="1330" y="423"/>
                </a:lnTo>
                <a:lnTo>
                  <a:pt x="1334" y="423"/>
                </a:lnTo>
                <a:lnTo>
                  <a:pt x="1338" y="422"/>
                </a:lnTo>
                <a:lnTo>
                  <a:pt x="1342" y="420"/>
                </a:lnTo>
                <a:lnTo>
                  <a:pt x="1345" y="418"/>
                </a:lnTo>
                <a:lnTo>
                  <a:pt x="1347" y="415"/>
                </a:lnTo>
                <a:lnTo>
                  <a:pt x="1349" y="413"/>
                </a:lnTo>
                <a:lnTo>
                  <a:pt x="1349" y="410"/>
                </a:lnTo>
                <a:lnTo>
                  <a:pt x="1347" y="407"/>
                </a:lnTo>
                <a:lnTo>
                  <a:pt x="1343" y="402"/>
                </a:lnTo>
                <a:lnTo>
                  <a:pt x="1338" y="398"/>
                </a:lnTo>
                <a:lnTo>
                  <a:pt x="1325" y="388"/>
                </a:lnTo>
                <a:lnTo>
                  <a:pt x="1311" y="378"/>
                </a:lnTo>
                <a:lnTo>
                  <a:pt x="1294" y="372"/>
                </a:lnTo>
                <a:lnTo>
                  <a:pt x="1276" y="366"/>
                </a:lnTo>
                <a:lnTo>
                  <a:pt x="1257" y="360"/>
                </a:lnTo>
                <a:lnTo>
                  <a:pt x="1239" y="357"/>
                </a:lnTo>
                <a:lnTo>
                  <a:pt x="1220" y="352"/>
                </a:lnTo>
                <a:lnTo>
                  <a:pt x="1201" y="349"/>
                </a:lnTo>
                <a:lnTo>
                  <a:pt x="1181" y="347"/>
                </a:lnTo>
                <a:lnTo>
                  <a:pt x="1162" y="343"/>
                </a:lnTo>
                <a:lnTo>
                  <a:pt x="1143" y="340"/>
                </a:lnTo>
                <a:lnTo>
                  <a:pt x="1123" y="337"/>
                </a:lnTo>
                <a:lnTo>
                  <a:pt x="1104" y="335"/>
                </a:lnTo>
                <a:lnTo>
                  <a:pt x="1086" y="333"/>
                </a:lnTo>
                <a:lnTo>
                  <a:pt x="1066" y="330"/>
                </a:lnTo>
                <a:lnTo>
                  <a:pt x="1047" y="325"/>
                </a:lnTo>
                <a:lnTo>
                  <a:pt x="1029" y="322"/>
                </a:lnTo>
                <a:lnTo>
                  <a:pt x="1009" y="318"/>
                </a:lnTo>
                <a:lnTo>
                  <a:pt x="991" y="316"/>
                </a:lnTo>
                <a:lnTo>
                  <a:pt x="972" y="315"/>
                </a:lnTo>
                <a:lnTo>
                  <a:pt x="952" y="314"/>
                </a:lnTo>
                <a:lnTo>
                  <a:pt x="933" y="312"/>
                </a:lnTo>
                <a:lnTo>
                  <a:pt x="914" y="311"/>
                </a:lnTo>
                <a:lnTo>
                  <a:pt x="893" y="312"/>
                </a:lnTo>
                <a:lnTo>
                  <a:pt x="874" y="312"/>
                </a:lnTo>
                <a:lnTo>
                  <a:pt x="855" y="314"/>
                </a:lnTo>
                <a:lnTo>
                  <a:pt x="815" y="314"/>
                </a:lnTo>
                <a:lnTo>
                  <a:pt x="776" y="314"/>
                </a:lnTo>
                <a:lnTo>
                  <a:pt x="756" y="314"/>
                </a:lnTo>
                <a:lnTo>
                  <a:pt x="736" y="315"/>
                </a:lnTo>
                <a:lnTo>
                  <a:pt x="717" y="317"/>
                </a:lnTo>
                <a:lnTo>
                  <a:pt x="698" y="319"/>
                </a:lnTo>
                <a:lnTo>
                  <a:pt x="678" y="323"/>
                </a:lnTo>
                <a:lnTo>
                  <a:pt x="659" y="326"/>
                </a:lnTo>
                <a:lnTo>
                  <a:pt x="639" y="330"/>
                </a:lnTo>
                <a:lnTo>
                  <a:pt x="619" y="331"/>
                </a:lnTo>
                <a:lnTo>
                  <a:pt x="610" y="331"/>
                </a:lnTo>
                <a:lnTo>
                  <a:pt x="601" y="332"/>
                </a:lnTo>
                <a:lnTo>
                  <a:pt x="592" y="332"/>
                </a:lnTo>
                <a:lnTo>
                  <a:pt x="583" y="333"/>
                </a:lnTo>
                <a:lnTo>
                  <a:pt x="576" y="336"/>
                </a:lnTo>
                <a:lnTo>
                  <a:pt x="570" y="339"/>
                </a:lnTo>
                <a:lnTo>
                  <a:pt x="561" y="340"/>
                </a:lnTo>
                <a:lnTo>
                  <a:pt x="552" y="340"/>
                </a:lnTo>
                <a:lnTo>
                  <a:pt x="532" y="341"/>
                </a:lnTo>
                <a:lnTo>
                  <a:pt x="513" y="343"/>
                </a:lnTo>
                <a:lnTo>
                  <a:pt x="494" y="347"/>
                </a:lnTo>
                <a:lnTo>
                  <a:pt x="476" y="349"/>
                </a:lnTo>
                <a:lnTo>
                  <a:pt x="455" y="351"/>
                </a:lnTo>
                <a:lnTo>
                  <a:pt x="435" y="352"/>
                </a:lnTo>
                <a:lnTo>
                  <a:pt x="415" y="353"/>
                </a:lnTo>
                <a:lnTo>
                  <a:pt x="396" y="356"/>
                </a:lnTo>
                <a:lnTo>
                  <a:pt x="377" y="359"/>
                </a:lnTo>
                <a:lnTo>
                  <a:pt x="357" y="362"/>
                </a:lnTo>
                <a:lnTo>
                  <a:pt x="338" y="367"/>
                </a:lnTo>
                <a:lnTo>
                  <a:pt x="319" y="372"/>
                </a:lnTo>
                <a:lnTo>
                  <a:pt x="300" y="376"/>
                </a:lnTo>
                <a:lnTo>
                  <a:pt x="282" y="382"/>
                </a:lnTo>
                <a:lnTo>
                  <a:pt x="273" y="383"/>
                </a:lnTo>
                <a:lnTo>
                  <a:pt x="264" y="384"/>
                </a:lnTo>
                <a:lnTo>
                  <a:pt x="255" y="384"/>
                </a:lnTo>
                <a:lnTo>
                  <a:pt x="246" y="383"/>
                </a:lnTo>
                <a:lnTo>
                  <a:pt x="238" y="382"/>
                </a:lnTo>
                <a:lnTo>
                  <a:pt x="230" y="380"/>
                </a:lnTo>
                <a:lnTo>
                  <a:pt x="222" y="378"/>
                </a:lnTo>
                <a:lnTo>
                  <a:pt x="214" y="380"/>
                </a:lnTo>
                <a:lnTo>
                  <a:pt x="230" y="372"/>
                </a:lnTo>
                <a:lnTo>
                  <a:pt x="247" y="362"/>
                </a:lnTo>
                <a:lnTo>
                  <a:pt x="255" y="359"/>
                </a:lnTo>
                <a:lnTo>
                  <a:pt x="263" y="355"/>
                </a:lnTo>
                <a:lnTo>
                  <a:pt x="272" y="352"/>
                </a:lnTo>
                <a:lnTo>
                  <a:pt x="281" y="350"/>
                </a:lnTo>
                <a:lnTo>
                  <a:pt x="297" y="347"/>
                </a:lnTo>
                <a:lnTo>
                  <a:pt x="313" y="341"/>
                </a:lnTo>
                <a:lnTo>
                  <a:pt x="321" y="340"/>
                </a:lnTo>
                <a:lnTo>
                  <a:pt x="329" y="340"/>
                </a:lnTo>
                <a:lnTo>
                  <a:pt x="334" y="339"/>
                </a:lnTo>
                <a:lnTo>
                  <a:pt x="338" y="337"/>
                </a:lnTo>
                <a:lnTo>
                  <a:pt x="342" y="335"/>
                </a:lnTo>
                <a:lnTo>
                  <a:pt x="347" y="333"/>
                </a:lnTo>
                <a:lnTo>
                  <a:pt x="356" y="330"/>
                </a:lnTo>
                <a:lnTo>
                  <a:pt x="365" y="327"/>
                </a:lnTo>
                <a:lnTo>
                  <a:pt x="375" y="326"/>
                </a:lnTo>
                <a:lnTo>
                  <a:pt x="385" y="325"/>
                </a:lnTo>
                <a:lnTo>
                  <a:pt x="394" y="323"/>
                </a:lnTo>
                <a:lnTo>
                  <a:pt x="404" y="319"/>
                </a:lnTo>
                <a:lnTo>
                  <a:pt x="413" y="317"/>
                </a:lnTo>
                <a:lnTo>
                  <a:pt x="422" y="315"/>
                </a:lnTo>
                <a:lnTo>
                  <a:pt x="430" y="315"/>
                </a:lnTo>
                <a:lnTo>
                  <a:pt x="438" y="314"/>
                </a:lnTo>
                <a:lnTo>
                  <a:pt x="446" y="311"/>
                </a:lnTo>
                <a:lnTo>
                  <a:pt x="454" y="308"/>
                </a:lnTo>
                <a:lnTo>
                  <a:pt x="456" y="306"/>
                </a:lnTo>
                <a:lnTo>
                  <a:pt x="459" y="306"/>
                </a:lnTo>
                <a:lnTo>
                  <a:pt x="461" y="306"/>
                </a:lnTo>
                <a:lnTo>
                  <a:pt x="464" y="307"/>
                </a:lnTo>
                <a:lnTo>
                  <a:pt x="471" y="309"/>
                </a:lnTo>
                <a:lnTo>
                  <a:pt x="479" y="310"/>
                </a:lnTo>
                <a:lnTo>
                  <a:pt x="486" y="311"/>
                </a:lnTo>
                <a:lnTo>
                  <a:pt x="493" y="312"/>
                </a:lnTo>
                <a:lnTo>
                  <a:pt x="499" y="310"/>
                </a:lnTo>
                <a:lnTo>
                  <a:pt x="506" y="308"/>
                </a:lnTo>
                <a:lnTo>
                  <a:pt x="514" y="306"/>
                </a:lnTo>
                <a:lnTo>
                  <a:pt x="522" y="305"/>
                </a:lnTo>
                <a:lnTo>
                  <a:pt x="531" y="303"/>
                </a:lnTo>
                <a:lnTo>
                  <a:pt x="539" y="303"/>
                </a:lnTo>
                <a:lnTo>
                  <a:pt x="550" y="302"/>
                </a:lnTo>
                <a:lnTo>
                  <a:pt x="560" y="301"/>
                </a:lnTo>
                <a:lnTo>
                  <a:pt x="570" y="300"/>
                </a:lnTo>
                <a:lnTo>
                  <a:pt x="580" y="298"/>
                </a:lnTo>
                <a:lnTo>
                  <a:pt x="584" y="298"/>
                </a:lnTo>
                <a:lnTo>
                  <a:pt x="587" y="297"/>
                </a:lnTo>
                <a:lnTo>
                  <a:pt x="589" y="295"/>
                </a:lnTo>
                <a:lnTo>
                  <a:pt x="591" y="292"/>
                </a:lnTo>
                <a:lnTo>
                  <a:pt x="593" y="289"/>
                </a:lnTo>
                <a:lnTo>
                  <a:pt x="595" y="285"/>
                </a:lnTo>
                <a:lnTo>
                  <a:pt x="602" y="285"/>
                </a:lnTo>
                <a:lnTo>
                  <a:pt x="609" y="286"/>
                </a:lnTo>
                <a:lnTo>
                  <a:pt x="617" y="285"/>
                </a:lnTo>
                <a:lnTo>
                  <a:pt x="625" y="284"/>
                </a:lnTo>
                <a:lnTo>
                  <a:pt x="632" y="282"/>
                </a:lnTo>
                <a:lnTo>
                  <a:pt x="639" y="282"/>
                </a:lnTo>
                <a:lnTo>
                  <a:pt x="646" y="282"/>
                </a:lnTo>
                <a:lnTo>
                  <a:pt x="654" y="285"/>
                </a:lnTo>
                <a:lnTo>
                  <a:pt x="657" y="287"/>
                </a:lnTo>
                <a:lnTo>
                  <a:pt x="659" y="290"/>
                </a:lnTo>
                <a:lnTo>
                  <a:pt x="662" y="291"/>
                </a:lnTo>
                <a:lnTo>
                  <a:pt x="666" y="291"/>
                </a:lnTo>
                <a:lnTo>
                  <a:pt x="670" y="289"/>
                </a:lnTo>
                <a:lnTo>
                  <a:pt x="674" y="286"/>
                </a:lnTo>
                <a:lnTo>
                  <a:pt x="678" y="285"/>
                </a:lnTo>
                <a:lnTo>
                  <a:pt x="684" y="285"/>
                </a:lnTo>
                <a:lnTo>
                  <a:pt x="699" y="285"/>
                </a:lnTo>
                <a:lnTo>
                  <a:pt x="715" y="285"/>
                </a:lnTo>
                <a:lnTo>
                  <a:pt x="720" y="284"/>
                </a:lnTo>
                <a:lnTo>
                  <a:pt x="726" y="284"/>
                </a:lnTo>
                <a:lnTo>
                  <a:pt x="732" y="284"/>
                </a:lnTo>
                <a:lnTo>
                  <a:pt x="737" y="287"/>
                </a:lnTo>
                <a:lnTo>
                  <a:pt x="741" y="293"/>
                </a:lnTo>
                <a:lnTo>
                  <a:pt x="745" y="297"/>
                </a:lnTo>
                <a:lnTo>
                  <a:pt x="749" y="297"/>
                </a:lnTo>
                <a:lnTo>
                  <a:pt x="752" y="295"/>
                </a:lnTo>
                <a:lnTo>
                  <a:pt x="753" y="294"/>
                </a:lnTo>
                <a:lnTo>
                  <a:pt x="752" y="293"/>
                </a:lnTo>
                <a:lnTo>
                  <a:pt x="751" y="292"/>
                </a:lnTo>
                <a:lnTo>
                  <a:pt x="750" y="291"/>
                </a:lnTo>
                <a:lnTo>
                  <a:pt x="749" y="290"/>
                </a:lnTo>
                <a:lnTo>
                  <a:pt x="748" y="289"/>
                </a:lnTo>
                <a:lnTo>
                  <a:pt x="748" y="287"/>
                </a:lnTo>
                <a:lnTo>
                  <a:pt x="750" y="285"/>
                </a:lnTo>
                <a:lnTo>
                  <a:pt x="753" y="285"/>
                </a:lnTo>
                <a:lnTo>
                  <a:pt x="757" y="286"/>
                </a:lnTo>
                <a:lnTo>
                  <a:pt x="762" y="285"/>
                </a:lnTo>
                <a:lnTo>
                  <a:pt x="768" y="285"/>
                </a:lnTo>
                <a:lnTo>
                  <a:pt x="773" y="284"/>
                </a:lnTo>
                <a:lnTo>
                  <a:pt x="777" y="284"/>
                </a:lnTo>
                <a:lnTo>
                  <a:pt x="781" y="285"/>
                </a:lnTo>
                <a:lnTo>
                  <a:pt x="783" y="289"/>
                </a:lnTo>
                <a:lnTo>
                  <a:pt x="785" y="291"/>
                </a:lnTo>
                <a:lnTo>
                  <a:pt x="789" y="293"/>
                </a:lnTo>
                <a:lnTo>
                  <a:pt x="792" y="294"/>
                </a:lnTo>
                <a:lnTo>
                  <a:pt x="795" y="294"/>
                </a:lnTo>
                <a:lnTo>
                  <a:pt x="806" y="294"/>
                </a:lnTo>
                <a:lnTo>
                  <a:pt x="816" y="294"/>
                </a:lnTo>
                <a:lnTo>
                  <a:pt x="818" y="294"/>
                </a:lnTo>
                <a:lnTo>
                  <a:pt x="822" y="294"/>
                </a:lnTo>
                <a:lnTo>
                  <a:pt x="824" y="293"/>
                </a:lnTo>
                <a:lnTo>
                  <a:pt x="826" y="292"/>
                </a:lnTo>
                <a:lnTo>
                  <a:pt x="827" y="289"/>
                </a:lnTo>
                <a:lnTo>
                  <a:pt x="828" y="285"/>
                </a:lnTo>
                <a:lnTo>
                  <a:pt x="828" y="284"/>
                </a:lnTo>
                <a:lnTo>
                  <a:pt x="830" y="283"/>
                </a:lnTo>
                <a:lnTo>
                  <a:pt x="832" y="283"/>
                </a:lnTo>
                <a:lnTo>
                  <a:pt x="834" y="284"/>
                </a:lnTo>
                <a:lnTo>
                  <a:pt x="839" y="289"/>
                </a:lnTo>
                <a:lnTo>
                  <a:pt x="842" y="294"/>
                </a:lnTo>
                <a:lnTo>
                  <a:pt x="845" y="295"/>
                </a:lnTo>
                <a:lnTo>
                  <a:pt x="849" y="295"/>
                </a:lnTo>
                <a:lnTo>
                  <a:pt x="852" y="295"/>
                </a:lnTo>
                <a:lnTo>
                  <a:pt x="856" y="295"/>
                </a:lnTo>
                <a:lnTo>
                  <a:pt x="864" y="293"/>
                </a:lnTo>
                <a:lnTo>
                  <a:pt x="871" y="292"/>
                </a:lnTo>
                <a:lnTo>
                  <a:pt x="878" y="293"/>
                </a:lnTo>
                <a:lnTo>
                  <a:pt x="888" y="293"/>
                </a:lnTo>
                <a:lnTo>
                  <a:pt x="894" y="291"/>
                </a:lnTo>
                <a:lnTo>
                  <a:pt x="902" y="289"/>
                </a:lnTo>
                <a:lnTo>
                  <a:pt x="910" y="286"/>
                </a:lnTo>
                <a:lnTo>
                  <a:pt x="918" y="284"/>
                </a:lnTo>
                <a:lnTo>
                  <a:pt x="926" y="285"/>
                </a:lnTo>
                <a:lnTo>
                  <a:pt x="934" y="287"/>
                </a:lnTo>
                <a:lnTo>
                  <a:pt x="943" y="295"/>
                </a:lnTo>
                <a:lnTo>
                  <a:pt x="954" y="301"/>
                </a:lnTo>
                <a:lnTo>
                  <a:pt x="967" y="299"/>
                </a:lnTo>
                <a:lnTo>
                  <a:pt x="982" y="295"/>
                </a:lnTo>
                <a:lnTo>
                  <a:pt x="995" y="298"/>
                </a:lnTo>
                <a:lnTo>
                  <a:pt x="1007" y="301"/>
                </a:lnTo>
                <a:lnTo>
                  <a:pt x="1015" y="299"/>
                </a:lnTo>
                <a:lnTo>
                  <a:pt x="1023" y="295"/>
                </a:lnTo>
                <a:lnTo>
                  <a:pt x="1031" y="293"/>
                </a:lnTo>
                <a:lnTo>
                  <a:pt x="1040" y="292"/>
                </a:lnTo>
                <a:lnTo>
                  <a:pt x="1050" y="292"/>
                </a:lnTo>
                <a:lnTo>
                  <a:pt x="1059" y="291"/>
                </a:lnTo>
                <a:lnTo>
                  <a:pt x="1069" y="291"/>
                </a:lnTo>
                <a:lnTo>
                  <a:pt x="1079" y="291"/>
                </a:lnTo>
                <a:lnTo>
                  <a:pt x="1099" y="292"/>
                </a:lnTo>
                <a:lnTo>
                  <a:pt x="1121" y="294"/>
                </a:lnTo>
                <a:lnTo>
                  <a:pt x="1141" y="297"/>
                </a:lnTo>
                <a:lnTo>
                  <a:pt x="1162" y="297"/>
                </a:lnTo>
                <a:lnTo>
                  <a:pt x="1172" y="295"/>
                </a:lnTo>
                <a:lnTo>
                  <a:pt x="1181" y="294"/>
                </a:lnTo>
                <a:lnTo>
                  <a:pt x="1186" y="294"/>
                </a:lnTo>
                <a:lnTo>
                  <a:pt x="1189" y="295"/>
                </a:lnTo>
                <a:lnTo>
                  <a:pt x="1193" y="297"/>
                </a:lnTo>
                <a:lnTo>
                  <a:pt x="1196" y="299"/>
                </a:lnTo>
                <a:lnTo>
                  <a:pt x="1203" y="298"/>
                </a:lnTo>
                <a:lnTo>
                  <a:pt x="1210" y="295"/>
                </a:lnTo>
                <a:lnTo>
                  <a:pt x="1220" y="297"/>
                </a:lnTo>
                <a:lnTo>
                  <a:pt x="1229" y="299"/>
                </a:lnTo>
                <a:lnTo>
                  <a:pt x="1239" y="301"/>
                </a:lnTo>
                <a:lnTo>
                  <a:pt x="1251" y="303"/>
                </a:lnTo>
                <a:lnTo>
                  <a:pt x="1261" y="305"/>
                </a:lnTo>
                <a:lnTo>
                  <a:pt x="1272" y="305"/>
                </a:lnTo>
                <a:lnTo>
                  <a:pt x="1283" y="305"/>
                </a:lnTo>
                <a:lnTo>
                  <a:pt x="1293" y="305"/>
                </a:lnTo>
                <a:lnTo>
                  <a:pt x="1303" y="305"/>
                </a:lnTo>
                <a:lnTo>
                  <a:pt x="1312" y="307"/>
                </a:lnTo>
                <a:lnTo>
                  <a:pt x="1334" y="310"/>
                </a:lnTo>
                <a:lnTo>
                  <a:pt x="1354" y="312"/>
                </a:lnTo>
                <a:lnTo>
                  <a:pt x="1375" y="315"/>
                </a:lnTo>
                <a:lnTo>
                  <a:pt x="1396" y="315"/>
                </a:lnTo>
                <a:lnTo>
                  <a:pt x="1405" y="315"/>
                </a:lnTo>
                <a:lnTo>
                  <a:pt x="1416" y="315"/>
                </a:lnTo>
                <a:lnTo>
                  <a:pt x="1426" y="312"/>
                </a:lnTo>
                <a:lnTo>
                  <a:pt x="1435" y="310"/>
                </a:lnTo>
                <a:lnTo>
                  <a:pt x="1442" y="306"/>
                </a:lnTo>
                <a:lnTo>
                  <a:pt x="1448" y="300"/>
                </a:lnTo>
                <a:lnTo>
                  <a:pt x="1452" y="294"/>
                </a:lnTo>
                <a:lnTo>
                  <a:pt x="1457" y="287"/>
                </a:lnTo>
                <a:lnTo>
                  <a:pt x="1460" y="281"/>
                </a:lnTo>
                <a:lnTo>
                  <a:pt x="1462" y="274"/>
                </a:lnTo>
                <a:lnTo>
                  <a:pt x="1463" y="269"/>
                </a:lnTo>
                <a:lnTo>
                  <a:pt x="1462" y="266"/>
                </a:lnTo>
                <a:lnTo>
                  <a:pt x="1461" y="262"/>
                </a:lnTo>
                <a:lnTo>
                  <a:pt x="1458" y="259"/>
                </a:lnTo>
                <a:lnTo>
                  <a:pt x="1452" y="253"/>
                </a:lnTo>
                <a:lnTo>
                  <a:pt x="1453" y="256"/>
                </a:lnTo>
                <a:lnTo>
                  <a:pt x="1458" y="259"/>
                </a:lnTo>
                <a:lnTo>
                  <a:pt x="1458" y="259"/>
                </a:lnTo>
                <a:close/>
                <a:moveTo>
                  <a:pt x="197" y="352"/>
                </a:moveTo>
                <a:lnTo>
                  <a:pt x="196" y="350"/>
                </a:lnTo>
                <a:lnTo>
                  <a:pt x="197" y="349"/>
                </a:lnTo>
                <a:lnTo>
                  <a:pt x="198" y="350"/>
                </a:lnTo>
                <a:lnTo>
                  <a:pt x="197" y="352"/>
                </a:lnTo>
                <a:lnTo>
                  <a:pt x="197" y="351"/>
                </a:lnTo>
                <a:lnTo>
                  <a:pt x="197" y="352"/>
                </a:lnTo>
                <a:close/>
                <a:moveTo>
                  <a:pt x="433" y="273"/>
                </a:moveTo>
                <a:lnTo>
                  <a:pt x="419" y="276"/>
                </a:lnTo>
                <a:lnTo>
                  <a:pt x="404" y="279"/>
                </a:lnTo>
                <a:lnTo>
                  <a:pt x="389" y="282"/>
                </a:lnTo>
                <a:lnTo>
                  <a:pt x="374" y="285"/>
                </a:lnTo>
                <a:lnTo>
                  <a:pt x="359" y="289"/>
                </a:lnTo>
                <a:lnTo>
                  <a:pt x="345" y="293"/>
                </a:lnTo>
                <a:lnTo>
                  <a:pt x="339" y="293"/>
                </a:lnTo>
                <a:lnTo>
                  <a:pt x="334" y="293"/>
                </a:lnTo>
                <a:lnTo>
                  <a:pt x="330" y="291"/>
                </a:lnTo>
                <a:lnTo>
                  <a:pt x="326" y="286"/>
                </a:lnTo>
                <a:lnTo>
                  <a:pt x="341" y="284"/>
                </a:lnTo>
                <a:lnTo>
                  <a:pt x="357" y="281"/>
                </a:lnTo>
                <a:lnTo>
                  <a:pt x="372" y="276"/>
                </a:lnTo>
                <a:lnTo>
                  <a:pt x="387" y="273"/>
                </a:lnTo>
                <a:lnTo>
                  <a:pt x="402" y="269"/>
                </a:lnTo>
                <a:lnTo>
                  <a:pt x="416" y="267"/>
                </a:lnTo>
                <a:lnTo>
                  <a:pt x="423" y="267"/>
                </a:lnTo>
                <a:lnTo>
                  <a:pt x="430" y="267"/>
                </a:lnTo>
                <a:lnTo>
                  <a:pt x="432" y="267"/>
                </a:lnTo>
                <a:lnTo>
                  <a:pt x="435" y="267"/>
                </a:lnTo>
                <a:lnTo>
                  <a:pt x="436" y="267"/>
                </a:lnTo>
                <a:lnTo>
                  <a:pt x="437" y="269"/>
                </a:lnTo>
                <a:lnTo>
                  <a:pt x="436" y="272"/>
                </a:lnTo>
                <a:lnTo>
                  <a:pt x="433" y="273"/>
                </a:lnTo>
                <a:lnTo>
                  <a:pt x="421" y="275"/>
                </a:lnTo>
                <a:lnTo>
                  <a:pt x="423" y="275"/>
                </a:lnTo>
                <a:lnTo>
                  <a:pt x="431" y="273"/>
                </a:lnTo>
                <a:lnTo>
                  <a:pt x="433" y="273"/>
                </a:lnTo>
                <a:close/>
                <a:moveTo>
                  <a:pt x="791" y="286"/>
                </a:moveTo>
                <a:lnTo>
                  <a:pt x="794" y="284"/>
                </a:lnTo>
                <a:lnTo>
                  <a:pt x="798" y="283"/>
                </a:lnTo>
                <a:lnTo>
                  <a:pt x="802" y="282"/>
                </a:lnTo>
                <a:lnTo>
                  <a:pt x="806" y="281"/>
                </a:lnTo>
                <a:lnTo>
                  <a:pt x="802" y="282"/>
                </a:lnTo>
                <a:lnTo>
                  <a:pt x="798" y="283"/>
                </a:lnTo>
                <a:lnTo>
                  <a:pt x="794" y="284"/>
                </a:lnTo>
                <a:lnTo>
                  <a:pt x="791" y="28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8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2"/>
          <p:cNvSpPr>
            <a:spLocks noGrp="1" noEditPoints="1"/>
          </p:cNvSpPr>
          <p:nvPr>
            <p:ph type="pic" sz="quarter" idx="34"/>
          </p:nvPr>
        </p:nvSpPr>
        <p:spPr bwMode="auto">
          <a:xfrm>
            <a:off x="527532" y="810123"/>
            <a:ext cx="23188085" cy="6725327"/>
          </a:xfrm>
          <a:custGeom>
            <a:avLst/>
            <a:gdLst>
              <a:gd name="T0" fmla="*/ 1486 w 1904"/>
              <a:gd name="T1" fmla="*/ 468 h 577"/>
              <a:gd name="T2" fmla="*/ 1558 w 1904"/>
              <a:gd name="T3" fmla="*/ 405 h 577"/>
              <a:gd name="T4" fmla="*/ 1782 w 1904"/>
              <a:gd name="T5" fmla="*/ 261 h 577"/>
              <a:gd name="T6" fmla="*/ 1758 w 1904"/>
              <a:gd name="T7" fmla="*/ 210 h 577"/>
              <a:gd name="T8" fmla="*/ 1688 w 1904"/>
              <a:gd name="T9" fmla="*/ 212 h 577"/>
              <a:gd name="T10" fmla="*/ 1719 w 1904"/>
              <a:gd name="T11" fmla="*/ 158 h 577"/>
              <a:gd name="T12" fmla="*/ 1636 w 1904"/>
              <a:gd name="T13" fmla="*/ 124 h 577"/>
              <a:gd name="T14" fmla="*/ 1492 w 1904"/>
              <a:gd name="T15" fmla="*/ 167 h 577"/>
              <a:gd name="T16" fmla="*/ 1512 w 1904"/>
              <a:gd name="T17" fmla="*/ 100 h 577"/>
              <a:gd name="T18" fmla="*/ 1379 w 1904"/>
              <a:gd name="T19" fmla="*/ 98 h 577"/>
              <a:gd name="T20" fmla="*/ 1111 w 1904"/>
              <a:gd name="T21" fmla="*/ 140 h 577"/>
              <a:gd name="T22" fmla="*/ 1360 w 1904"/>
              <a:gd name="T23" fmla="*/ 69 h 577"/>
              <a:gd name="T24" fmla="*/ 1182 w 1904"/>
              <a:gd name="T25" fmla="*/ 62 h 577"/>
              <a:gd name="T26" fmla="*/ 1094 w 1904"/>
              <a:gd name="T27" fmla="*/ 84 h 577"/>
              <a:gd name="T28" fmla="*/ 909 w 1904"/>
              <a:gd name="T29" fmla="*/ 91 h 577"/>
              <a:gd name="T30" fmla="*/ 692 w 1904"/>
              <a:gd name="T31" fmla="*/ 69 h 577"/>
              <a:gd name="T32" fmla="*/ 224 w 1904"/>
              <a:gd name="T33" fmla="*/ 4 h 577"/>
              <a:gd name="T34" fmla="*/ 102 w 1904"/>
              <a:gd name="T35" fmla="*/ 78 h 577"/>
              <a:gd name="T36" fmla="*/ 142 w 1904"/>
              <a:gd name="T37" fmla="*/ 123 h 577"/>
              <a:gd name="T38" fmla="*/ 281 w 1904"/>
              <a:gd name="T39" fmla="*/ 261 h 577"/>
              <a:gd name="T40" fmla="*/ 397 w 1904"/>
              <a:gd name="T41" fmla="*/ 378 h 577"/>
              <a:gd name="T42" fmla="*/ 769 w 1904"/>
              <a:gd name="T43" fmla="*/ 490 h 577"/>
              <a:gd name="T44" fmla="*/ 951 w 1904"/>
              <a:gd name="T45" fmla="*/ 551 h 577"/>
              <a:gd name="T46" fmla="*/ 1437 w 1904"/>
              <a:gd name="T47" fmla="*/ 548 h 577"/>
              <a:gd name="T48" fmla="*/ 1587 w 1904"/>
              <a:gd name="T49" fmla="*/ 503 h 577"/>
              <a:gd name="T50" fmla="*/ 1104 w 1904"/>
              <a:gd name="T51" fmla="*/ 37 h 577"/>
              <a:gd name="T52" fmla="*/ 1646 w 1904"/>
              <a:gd name="T53" fmla="*/ 436 h 577"/>
              <a:gd name="T54" fmla="*/ 1837 w 1904"/>
              <a:gd name="T55" fmla="*/ 260 h 577"/>
              <a:gd name="T56" fmla="*/ 1683 w 1904"/>
              <a:gd name="T57" fmla="*/ 466 h 577"/>
              <a:gd name="T58" fmla="*/ 1163 w 1904"/>
              <a:gd name="T59" fmla="*/ 32 h 577"/>
              <a:gd name="T60" fmla="*/ 1619 w 1904"/>
              <a:gd name="T61" fmla="*/ 487 h 577"/>
              <a:gd name="T62" fmla="*/ 1773 w 1904"/>
              <a:gd name="T63" fmla="*/ 436 h 577"/>
              <a:gd name="T64" fmla="*/ 1657 w 1904"/>
              <a:gd name="T65" fmla="*/ 446 h 577"/>
              <a:gd name="T66" fmla="*/ 1782 w 1904"/>
              <a:gd name="T67" fmla="*/ 409 h 577"/>
              <a:gd name="T68" fmla="*/ 916 w 1904"/>
              <a:gd name="T69" fmla="*/ 57 h 577"/>
              <a:gd name="T70" fmla="*/ 1063 w 1904"/>
              <a:gd name="T71" fmla="*/ 54 h 577"/>
              <a:gd name="T72" fmla="*/ 1615 w 1904"/>
              <a:gd name="T73" fmla="*/ 474 h 577"/>
              <a:gd name="T74" fmla="*/ 1616 w 1904"/>
              <a:gd name="T75" fmla="*/ 470 h 577"/>
              <a:gd name="T76" fmla="*/ 982 w 1904"/>
              <a:gd name="T77" fmla="*/ 72 h 577"/>
              <a:gd name="T78" fmla="*/ 1226 w 1904"/>
              <a:gd name="T79" fmla="*/ 36 h 577"/>
              <a:gd name="T80" fmla="*/ 1241 w 1904"/>
              <a:gd name="T81" fmla="*/ 17 h 577"/>
              <a:gd name="T82" fmla="*/ 1883 w 1904"/>
              <a:gd name="T83" fmla="*/ 283 h 577"/>
              <a:gd name="T84" fmla="*/ 1656 w 1904"/>
              <a:gd name="T85" fmla="*/ 402 h 577"/>
              <a:gd name="T86" fmla="*/ 1837 w 1904"/>
              <a:gd name="T87" fmla="*/ 338 h 577"/>
              <a:gd name="T88" fmla="*/ 1718 w 1904"/>
              <a:gd name="T89" fmla="*/ 374 h 577"/>
              <a:gd name="T90" fmla="*/ 1628 w 1904"/>
              <a:gd name="T91" fmla="*/ 320 h 577"/>
              <a:gd name="T92" fmla="*/ 1484 w 1904"/>
              <a:gd name="T93" fmla="*/ 285 h 577"/>
              <a:gd name="T94" fmla="*/ 1235 w 1904"/>
              <a:gd name="T95" fmla="*/ 56 h 577"/>
              <a:gd name="T96" fmla="*/ 82 w 1904"/>
              <a:gd name="T97" fmla="*/ 26 h 577"/>
              <a:gd name="T98" fmla="*/ 131 w 1904"/>
              <a:gd name="T99" fmla="*/ 62 h 577"/>
              <a:gd name="T100" fmla="*/ 371 w 1904"/>
              <a:gd name="T101" fmla="*/ 328 h 577"/>
              <a:gd name="T102" fmla="*/ 626 w 1904"/>
              <a:gd name="T103" fmla="*/ 72 h 577"/>
              <a:gd name="T104" fmla="*/ 768 w 1904"/>
              <a:gd name="T105" fmla="*/ 330 h 577"/>
              <a:gd name="T106" fmla="*/ 801 w 1904"/>
              <a:gd name="T107" fmla="*/ 281 h 577"/>
              <a:gd name="T108" fmla="*/ 872 w 1904"/>
              <a:gd name="T109" fmla="*/ 210 h 577"/>
              <a:gd name="T110" fmla="*/ 1045 w 1904"/>
              <a:gd name="T111" fmla="*/ 98 h 577"/>
              <a:gd name="T112" fmla="*/ 1238 w 1904"/>
              <a:gd name="T113" fmla="*/ 179 h 577"/>
              <a:gd name="T114" fmla="*/ 1157 w 1904"/>
              <a:gd name="T115" fmla="*/ 170 h 577"/>
              <a:gd name="T116" fmla="*/ 1311 w 1904"/>
              <a:gd name="T117" fmla="*/ 134 h 577"/>
              <a:gd name="T118" fmla="*/ 1345 w 1904"/>
              <a:gd name="T119" fmla="*/ 217 h 577"/>
              <a:gd name="T120" fmla="*/ 1368 w 1904"/>
              <a:gd name="T121" fmla="*/ 212 h 577"/>
              <a:gd name="T122" fmla="*/ 1479 w 1904"/>
              <a:gd name="T123" fmla="*/ 485 h 577"/>
              <a:gd name="T124" fmla="*/ 1528 w 1904"/>
              <a:gd name="T125" fmla="*/ 48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577">
                <a:moveTo>
                  <a:pt x="1568" y="497"/>
                </a:moveTo>
                <a:lnTo>
                  <a:pt x="1567" y="497"/>
                </a:lnTo>
                <a:lnTo>
                  <a:pt x="1567" y="496"/>
                </a:lnTo>
                <a:lnTo>
                  <a:pt x="1567" y="495"/>
                </a:lnTo>
                <a:lnTo>
                  <a:pt x="1568" y="494"/>
                </a:lnTo>
                <a:lnTo>
                  <a:pt x="1568" y="492"/>
                </a:lnTo>
                <a:lnTo>
                  <a:pt x="1568" y="489"/>
                </a:lnTo>
                <a:lnTo>
                  <a:pt x="1565" y="484"/>
                </a:lnTo>
                <a:lnTo>
                  <a:pt x="1560" y="479"/>
                </a:lnTo>
                <a:lnTo>
                  <a:pt x="1558" y="477"/>
                </a:lnTo>
                <a:lnTo>
                  <a:pt x="1554" y="474"/>
                </a:lnTo>
                <a:lnTo>
                  <a:pt x="1551" y="473"/>
                </a:lnTo>
                <a:lnTo>
                  <a:pt x="1549" y="473"/>
                </a:lnTo>
                <a:lnTo>
                  <a:pt x="1548" y="471"/>
                </a:lnTo>
                <a:lnTo>
                  <a:pt x="1546" y="469"/>
                </a:lnTo>
                <a:lnTo>
                  <a:pt x="1546" y="468"/>
                </a:lnTo>
                <a:lnTo>
                  <a:pt x="1545" y="466"/>
                </a:lnTo>
                <a:lnTo>
                  <a:pt x="1544" y="468"/>
                </a:lnTo>
                <a:lnTo>
                  <a:pt x="1542" y="468"/>
                </a:lnTo>
                <a:lnTo>
                  <a:pt x="1541" y="466"/>
                </a:lnTo>
                <a:lnTo>
                  <a:pt x="1541" y="466"/>
                </a:lnTo>
                <a:lnTo>
                  <a:pt x="1541" y="465"/>
                </a:lnTo>
                <a:lnTo>
                  <a:pt x="1541" y="464"/>
                </a:lnTo>
                <a:lnTo>
                  <a:pt x="1542" y="462"/>
                </a:lnTo>
                <a:lnTo>
                  <a:pt x="1542" y="461"/>
                </a:lnTo>
                <a:lnTo>
                  <a:pt x="1541" y="461"/>
                </a:lnTo>
                <a:lnTo>
                  <a:pt x="1537" y="460"/>
                </a:lnTo>
                <a:lnTo>
                  <a:pt x="1534" y="459"/>
                </a:lnTo>
                <a:lnTo>
                  <a:pt x="1531" y="459"/>
                </a:lnTo>
                <a:lnTo>
                  <a:pt x="1528" y="460"/>
                </a:lnTo>
                <a:lnTo>
                  <a:pt x="1525" y="461"/>
                </a:lnTo>
                <a:lnTo>
                  <a:pt x="1519" y="465"/>
                </a:lnTo>
                <a:lnTo>
                  <a:pt x="1512" y="469"/>
                </a:lnTo>
                <a:lnTo>
                  <a:pt x="1518" y="469"/>
                </a:lnTo>
                <a:lnTo>
                  <a:pt x="1524" y="468"/>
                </a:lnTo>
                <a:lnTo>
                  <a:pt x="1528" y="466"/>
                </a:lnTo>
                <a:lnTo>
                  <a:pt x="1533" y="466"/>
                </a:lnTo>
                <a:lnTo>
                  <a:pt x="1534" y="468"/>
                </a:lnTo>
                <a:lnTo>
                  <a:pt x="1532" y="469"/>
                </a:lnTo>
                <a:lnTo>
                  <a:pt x="1529" y="470"/>
                </a:lnTo>
                <a:lnTo>
                  <a:pt x="1526" y="472"/>
                </a:lnTo>
                <a:lnTo>
                  <a:pt x="1519" y="474"/>
                </a:lnTo>
                <a:lnTo>
                  <a:pt x="1515" y="476"/>
                </a:lnTo>
                <a:lnTo>
                  <a:pt x="1510" y="477"/>
                </a:lnTo>
                <a:lnTo>
                  <a:pt x="1503" y="479"/>
                </a:lnTo>
                <a:lnTo>
                  <a:pt x="1501" y="479"/>
                </a:lnTo>
                <a:lnTo>
                  <a:pt x="1499" y="479"/>
                </a:lnTo>
                <a:lnTo>
                  <a:pt x="1498" y="478"/>
                </a:lnTo>
                <a:lnTo>
                  <a:pt x="1498" y="476"/>
                </a:lnTo>
                <a:lnTo>
                  <a:pt x="1500" y="474"/>
                </a:lnTo>
                <a:lnTo>
                  <a:pt x="1500" y="473"/>
                </a:lnTo>
                <a:lnTo>
                  <a:pt x="1499" y="472"/>
                </a:lnTo>
                <a:lnTo>
                  <a:pt x="1496" y="472"/>
                </a:lnTo>
                <a:lnTo>
                  <a:pt x="1490" y="473"/>
                </a:lnTo>
                <a:lnTo>
                  <a:pt x="1483" y="474"/>
                </a:lnTo>
                <a:lnTo>
                  <a:pt x="1483" y="472"/>
                </a:lnTo>
                <a:lnTo>
                  <a:pt x="1483" y="470"/>
                </a:lnTo>
                <a:lnTo>
                  <a:pt x="1484" y="469"/>
                </a:lnTo>
                <a:lnTo>
                  <a:pt x="1486" y="468"/>
                </a:lnTo>
                <a:lnTo>
                  <a:pt x="1488" y="465"/>
                </a:lnTo>
                <a:lnTo>
                  <a:pt x="1492" y="463"/>
                </a:lnTo>
                <a:lnTo>
                  <a:pt x="1504" y="460"/>
                </a:lnTo>
                <a:lnTo>
                  <a:pt x="1517" y="456"/>
                </a:lnTo>
                <a:lnTo>
                  <a:pt x="1524" y="454"/>
                </a:lnTo>
                <a:lnTo>
                  <a:pt x="1531" y="454"/>
                </a:lnTo>
                <a:lnTo>
                  <a:pt x="1532" y="454"/>
                </a:lnTo>
                <a:lnTo>
                  <a:pt x="1534" y="453"/>
                </a:lnTo>
                <a:lnTo>
                  <a:pt x="1535" y="451"/>
                </a:lnTo>
                <a:lnTo>
                  <a:pt x="1534" y="447"/>
                </a:lnTo>
                <a:lnTo>
                  <a:pt x="1537" y="446"/>
                </a:lnTo>
                <a:lnTo>
                  <a:pt x="1541" y="446"/>
                </a:lnTo>
                <a:lnTo>
                  <a:pt x="1544" y="444"/>
                </a:lnTo>
                <a:lnTo>
                  <a:pt x="1548" y="441"/>
                </a:lnTo>
                <a:lnTo>
                  <a:pt x="1556" y="437"/>
                </a:lnTo>
                <a:lnTo>
                  <a:pt x="1565" y="435"/>
                </a:lnTo>
                <a:lnTo>
                  <a:pt x="1576" y="431"/>
                </a:lnTo>
                <a:lnTo>
                  <a:pt x="1587" y="428"/>
                </a:lnTo>
                <a:lnTo>
                  <a:pt x="1593" y="426"/>
                </a:lnTo>
                <a:lnTo>
                  <a:pt x="1598" y="424"/>
                </a:lnTo>
                <a:lnTo>
                  <a:pt x="1603" y="422"/>
                </a:lnTo>
                <a:lnTo>
                  <a:pt x="1607" y="419"/>
                </a:lnTo>
                <a:lnTo>
                  <a:pt x="1602" y="419"/>
                </a:lnTo>
                <a:lnTo>
                  <a:pt x="1597" y="420"/>
                </a:lnTo>
                <a:lnTo>
                  <a:pt x="1592" y="422"/>
                </a:lnTo>
                <a:lnTo>
                  <a:pt x="1587" y="423"/>
                </a:lnTo>
                <a:lnTo>
                  <a:pt x="1583" y="424"/>
                </a:lnTo>
                <a:lnTo>
                  <a:pt x="1577" y="423"/>
                </a:lnTo>
                <a:lnTo>
                  <a:pt x="1576" y="420"/>
                </a:lnTo>
                <a:lnTo>
                  <a:pt x="1573" y="418"/>
                </a:lnTo>
                <a:lnTo>
                  <a:pt x="1570" y="420"/>
                </a:lnTo>
                <a:lnTo>
                  <a:pt x="1569" y="422"/>
                </a:lnTo>
                <a:lnTo>
                  <a:pt x="1566" y="424"/>
                </a:lnTo>
                <a:lnTo>
                  <a:pt x="1564" y="428"/>
                </a:lnTo>
                <a:lnTo>
                  <a:pt x="1562" y="430"/>
                </a:lnTo>
                <a:lnTo>
                  <a:pt x="1559" y="432"/>
                </a:lnTo>
                <a:lnTo>
                  <a:pt x="1556" y="430"/>
                </a:lnTo>
                <a:lnTo>
                  <a:pt x="1553" y="428"/>
                </a:lnTo>
                <a:lnTo>
                  <a:pt x="1546" y="426"/>
                </a:lnTo>
                <a:lnTo>
                  <a:pt x="1540" y="424"/>
                </a:lnTo>
                <a:lnTo>
                  <a:pt x="1533" y="424"/>
                </a:lnTo>
                <a:lnTo>
                  <a:pt x="1526" y="424"/>
                </a:lnTo>
                <a:lnTo>
                  <a:pt x="1512" y="428"/>
                </a:lnTo>
                <a:lnTo>
                  <a:pt x="1499" y="434"/>
                </a:lnTo>
                <a:lnTo>
                  <a:pt x="1485" y="437"/>
                </a:lnTo>
                <a:lnTo>
                  <a:pt x="1471" y="439"/>
                </a:lnTo>
                <a:lnTo>
                  <a:pt x="1459" y="443"/>
                </a:lnTo>
                <a:lnTo>
                  <a:pt x="1447" y="443"/>
                </a:lnTo>
                <a:lnTo>
                  <a:pt x="1458" y="439"/>
                </a:lnTo>
                <a:lnTo>
                  <a:pt x="1469" y="437"/>
                </a:lnTo>
                <a:lnTo>
                  <a:pt x="1479" y="434"/>
                </a:lnTo>
                <a:lnTo>
                  <a:pt x="1490" y="430"/>
                </a:lnTo>
                <a:lnTo>
                  <a:pt x="1500" y="428"/>
                </a:lnTo>
                <a:lnTo>
                  <a:pt x="1511" y="426"/>
                </a:lnTo>
                <a:lnTo>
                  <a:pt x="1521" y="423"/>
                </a:lnTo>
                <a:lnTo>
                  <a:pt x="1532" y="420"/>
                </a:lnTo>
                <a:lnTo>
                  <a:pt x="1541" y="416"/>
                </a:lnTo>
                <a:lnTo>
                  <a:pt x="1550" y="411"/>
                </a:lnTo>
                <a:lnTo>
                  <a:pt x="1558" y="405"/>
                </a:lnTo>
                <a:lnTo>
                  <a:pt x="1567" y="399"/>
                </a:lnTo>
                <a:lnTo>
                  <a:pt x="1576" y="396"/>
                </a:lnTo>
                <a:lnTo>
                  <a:pt x="1585" y="391"/>
                </a:lnTo>
                <a:lnTo>
                  <a:pt x="1597" y="389"/>
                </a:lnTo>
                <a:lnTo>
                  <a:pt x="1606" y="386"/>
                </a:lnTo>
                <a:lnTo>
                  <a:pt x="1628" y="376"/>
                </a:lnTo>
                <a:lnTo>
                  <a:pt x="1650" y="364"/>
                </a:lnTo>
                <a:lnTo>
                  <a:pt x="1672" y="354"/>
                </a:lnTo>
                <a:lnTo>
                  <a:pt x="1693" y="343"/>
                </a:lnTo>
                <a:lnTo>
                  <a:pt x="1704" y="337"/>
                </a:lnTo>
                <a:lnTo>
                  <a:pt x="1715" y="330"/>
                </a:lnTo>
                <a:lnTo>
                  <a:pt x="1726" y="324"/>
                </a:lnTo>
                <a:lnTo>
                  <a:pt x="1737" y="319"/>
                </a:lnTo>
                <a:lnTo>
                  <a:pt x="1746" y="315"/>
                </a:lnTo>
                <a:lnTo>
                  <a:pt x="1754" y="311"/>
                </a:lnTo>
                <a:lnTo>
                  <a:pt x="1756" y="307"/>
                </a:lnTo>
                <a:lnTo>
                  <a:pt x="1759" y="305"/>
                </a:lnTo>
                <a:lnTo>
                  <a:pt x="1764" y="303"/>
                </a:lnTo>
                <a:lnTo>
                  <a:pt x="1770" y="299"/>
                </a:lnTo>
                <a:lnTo>
                  <a:pt x="1780" y="294"/>
                </a:lnTo>
                <a:lnTo>
                  <a:pt x="1790" y="288"/>
                </a:lnTo>
                <a:lnTo>
                  <a:pt x="1800" y="281"/>
                </a:lnTo>
                <a:lnTo>
                  <a:pt x="1811" y="275"/>
                </a:lnTo>
                <a:lnTo>
                  <a:pt x="1815" y="273"/>
                </a:lnTo>
                <a:lnTo>
                  <a:pt x="1821" y="270"/>
                </a:lnTo>
                <a:lnTo>
                  <a:pt x="1825" y="266"/>
                </a:lnTo>
                <a:lnTo>
                  <a:pt x="1828" y="262"/>
                </a:lnTo>
                <a:lnTo>
                  <a:pt x="1826" y="260"/>
                </a:lnTo>
                <a:lnTo>
                  <a:pt x="1825" y="258"/>
                </a:lnTo>
                <a:lnTo>
                  <a:pt x="1824" y="258"/>
                </a:lnTo>
                <a:lnTo>
                  <a:pt x="1822" y="260"/>
                </a:lnTo>
                <a:lnTo>
                  <a:pt x="1817" y="261"/>
                </a:lnTo>
                <a:lnTo>
                  <a:pt x="1814" y="260"/>
                </a:lnTo>
                <a:lnTo>
                  <a:pt x="1816" y="257"/>
                </a:lnTo>
                <a:lnTo>
                  <a:pt x="1820" y="256"/>
                </a:lnTo>
                <a:lnTo>
                  <a:pt x="1822" y="255"/>
                </a:lnTo>
                <a:lnTo>
                  <a:pt x="1823" y="253"/>
                </a:lnTo>
                <a:lnTo>
                  <a:pt x="1825" y="253"/>
                </a:lnTo>
                <a:lnTo>
                  <a:pt x="1829" y="252"/>
                </a:lnTo>
                <a:lnTo>
                  <a:pt x="1830" y="250"/>
                </a:lnTo>
                <a:lnTo>
                  <a:pt x="1832" y="247"/>
                </a:lnTo>
                <a:lnTo>
                  <a:pt x="1833" y="246"/>
                </a:lnTo>
                <a:lnTo>
                  <a:pt x="1833" y="245"/>
                </a:lnTo>
                <a:lnTo>
                  <a:pt x="1832" y="244"/>
                </a:lnTo>
                <a:lnTo>
                  <a:pt x="1831" y="244"/>
                </a:lnTo>
                <a:lnTo>
                  <a:pt x="1825" y="246"/>
                </a:lnTo>
                <a:lnTo>
                  <a:pt x="1820" y="249"/>
                </a:lnTo>
                <a:lnTo>
                  <a:pt x="1804" y="257"/>
                </a:lnTo>
                <a:lnTo>
                  <a:pt x="1787" y="264"/>
                </a:lnTo>
                <a:lnTo>
                  <a:pt x="1780" y="268"/>
                </a:lnTo>
                <a:lnTo>
                  <a:pt x="1770" y="273"/>
                </a:lnTo>
                <a:lnTo>
                  <a:pt x="1764" y="274"/>
                </a:lnTo>
                <a:lnTo>
                  <a:pt x="1759" y="275"/>
                </a:lnTo>
                <a:lnTo>
                  <a:pt x="1755" y="275"/>
                </a:lnTo>
                <a:lnTo>
                  <a:pt x="1752" y="274"/>
                </a:lnTo>
                <a:lnTo>
                  <a:pt x="1763" y="269"/>
                </a:lnTo>
                <a:lnTo>
                  <a:pt x="1773" y="264"/>
                </a:lnTo>
                <a:lnTo>
                  <a:pt x="1776" y="263"/>
                </a:lnTo>
                <a:lnTo>
                  <a:pt x="1782" y="261"/>
                </a:lnTo>
                <a:lnTo>
                  <a:pt x="1787" y="258"/>
                </a:lnTo>
                <a:lnTo>
                  <a:pt x="1790" y="255"/>
                </a:lnTo>
                <a:lnTo>
                  <a:pt x="1790" y="254"/>
                </a:lnTo>
                <a:lnTo>
                  <a:pt x="1790" y="253"/>
                </a:lnTo>
                <a:lnTo>
                  <a:pt x="1789" y="252"/>
                </a:lnTo>
                <a:lnTo>
                  <a:pt x="1788" y="250"/>
                </a:lnTo>
                <a:lnTo>
                  <a:pt x="1784" y="250"/>
                </a:lnTo>
                <a:lnTo>
                  <a:pt x="1781" y="252"/>
                </a:lnTo>
                <a:lnTo>
                  <a:pt x="1772" y="255"/>
                </a:lnTo>
                <a:lnTo>
                  <a:pt x="1763" y="258"/>
                </a:lnTo>
                <a:lnTo>
                  <a:pt x="1754" y="258"/>
                </a:lnTo>
                <a:lnTo>
                  <a:pt x="1743" y="261"/>
                </a:lnTo>
                <a:lnTo>
                  <a:pt x="1732" y="264"/>
                </a:lnTo>
                <a:lnTo>
                  <a:pt x="1721" y="268"/>
                </a:lnTo>
                <a:lnTo>
                  <a:pt x="1710" y="272"/>
                </a:lnTo>
                <a:lnTo>
                  <a:pt x="1700" y="278"/>
                </a:lnTo>
                <a:lnTo>
                  <a:pt x="1697" y="279"/>
                </a:lnTo>
                <a:lnTo>
                  <a:pt x="1692" y="281"/>
                </a:lnTo>
                <a:lnTo>
                  <a:pt x="1690" y="281"/>
                </a:lnTo>
                <a:lnTo>
                  <a:pt x="1688" y="281"/>
                </a:lnTo>
                <a:lnTo>
                  <a:pt x="1686" y="280"/>
                </a:lnTo>
                <a:lnTo>
                  <a:pt x="1685" y="279"/>
                </a:lnTo>
                <a:lnTo>
                  <a:pt x="1692" y="274"/>
                </a:lnTo>
                <a:lnTo>
                  <a:pt x="1699" y="270"/>
                </a:lnTo>
                <a:lnTo>
                  <a:pt x="1709" y="266"/>
                </a:lnTo>
                <a:lnTo>
                  <a:pt x="1719" y="261"/>
                </a:lnTo>
                <a:lnTo>
                  <a:pt x="1723" y="260"/>
                </a:lnTo>
                <a:lnTo>
                  <a:pt x="1729" y="257"/>
                </a:lnTo>
                <a:lnTo>
                  <a:pt x="1731" y="255"/>
                </a:lnTo>
                <a:lnTo>
                  <a:pt x="1732" y="254"/>
                </a:lnTo>
                <a:lnTo>
                  <a:pt x="1731" y="252"/>
                </a:lnTo>
                <a:lnTo>
                  <a:pt x="1730" y="250"/>
                </a:lnTo>
                <a:lnTo>
                  <a:pt x="1725" y="250"/>
                </a:lnTo>
                <a:lnTo>
                  <a:pt x="1721" y="254"/>
                </a:lnTo>
                <a:lnTo>
                  <a:pt x="1714" y="257"/>
                </a:lnTo>
                <a:lnTo>
                  <a:pt x="1708" y="261"/>
                </a:lnTo>
                <a:lnTo>
                  <a:pt x="1704" y="263"/>
                </a:lnTo>
                <a:lnTo>
                  <a:pt x="1699" y="266"/>
                </a:lnTo>
                <a:lnTo>
                  <a:pt x="1696" y="269"/>
                </a:lnTo>
                <a:lnTo>
                  <a:pt x="1693" y="269"/>
                </a:lnTo>
                <a:lnTo>
                  <a:pt x="1691" y="269"/>
                </a:lnTo>
                <a:lnTo>
                  <a:pt x="1690" y="268"/>
                </a:lnTo>
                <a:lnTo>
                  <a:pt x="1690" y="265"/>
                </a:lnTo>
                <a:lnTo>
                  <a:pt x="1690" y="263"/>
                </a:lnTo>
                <a:lnTo>
                  <a:pt x="1692" y="262"/>
                </a:lnTo>
                <a:lnTo>
                  <a:pt x="1694" y="261"/>
                </a:lnTo>
                <a:lnTo>
                  <a:pt x="1699" y="258"/>
                </a:lnTo>
                <a:lnTo>
                  <a:pt x="1702" y="256"/>
                </a:lnTo>
                <a:lnTo>
                  <a:pt x="1706" y="250"/>
                </a:lnTo>
                <a:lnTo>
                  <a:pt x="1710" y="245"/>
                </a:lnTo>
                <a:lnTo>
                  <a:pt x="1717" y="247"/>
                </a:lnTo>
                <a:lnTo>
                  <a:pt x="1725" y="246"/>
                </a:lnTo>
                <a:lnTo>
                  <a:pt x="1727" y="243"/>
                </a:lnTo>
                <a:lnTo>
                  <a:pt x="1729" y="238"/>
                </a:lnTo>
                <a:lnTo>
                  <a:pt x="1730" y="235"/>
                </a:lnTo>
                <a:lnTo>
                  <a:pt x="1733" y="232"/>
                </a:lnTo>
                <a:lnTo>
                  <a:pt x="1741" y="223"/>
                </a:lnTo>
                <a:lnTo>
                  <a:pt x="1750" y="215"/>
                </a:lnTo>
                <a:lnTo>
                  <a:pt x="1758" y="210"/>
                </a:lnTo>
                <a:lnTo>
                  <a:pt x="1766" y="204"/>
                </a:lnTo>
                <a:lnTo>
                  <a:pt x="1767" y="202"/>
                </a:lnTo>
                <a:lnTo>
                  <a:pt x="1768" y="200"/>
                </a:lnTo>
                <a:lnTo>
                  <a:pt x="1768" y="199"/>
                </a:lnTo>
                <a:lnTo>
                  <a:pt x="1766" y="199"/>
                </a:lnTo>
                <a:lnTo>
                  <a:pt x="1763" y="200"/>
                </a:lnTo>
                <a:lnTo>
                  <a:pt x="1758" y="202"/>
                </a:lnTo>
                <a:lnTo>
                  <a:pt x="1755" y="205"/>
                </a:lnTo>
                <a:lnTo>
                  <a:pt x="1750" y="208"/>
                </a:lnTo>
                <a:lnTo>
                  <a:pt x="1745" y="211"/>
                </a:lnTo>
                <a:lnTo>
                  <a:pt x="1739" y="214"/>
                </a:lnTo>
                <a:lnTo>
                  <a:pt x="1735" y="215"/>
                </a:lnTo>
                <a:lnTo>
                  <a:pt x="1732" y="217"/>
                </a:lnTo>
                <a:lnTo>
                  <a:pt x="1730" y="219"/>
                </a:lnTo>
                <a:lnTo>
                  <a:pt x="1727" y="219"/>
                </a:lnTo>
                <a:lnTo>
                  <a:pt x="1726" y="219"/>
                </a:lnTo>
                <a:lnTo>
                  <a:pt x="1724" y="217"/>
                </a:lnTo>
                <a:lnTo>
                  <a:pt x="1723" y="214"/>
                </a:lnTo>
                <a:lnTo>
                  <a:pt x="1722" y="211"/>
                </a:lnTo>
                <a:lnTo>
                  <a:pt x="1719" y="211"/>
                </a:lnTo>
                <a:lnTo>
                  <a:pt x="1716" y="212"/>
                </a:lnTo>
                <a:lnTo>
                  <a:pt x="1702" y="216"/>
                </a:lnTo>
                <a:lnTo>
                  <a:pt x="1690" y="221"/>
                </a:lnTo>
                <a:lnTo>
                  <a:pt x="1685" y="223"/>
                </a:lnTo>
                <a:lnTo>
                  <a:pt x="1680" y="224"/>
                </a:lnTo>
                <a:lnTo>
                  <a:pt x="1679" y="223"/>
                </a:lnTo>
                <a:lnTo>
                  <a:pt x="1677" y="221"/>
                </a:lnTo>
                <a:lnTo>
                  <a:pt x="1679" y="219"/>
                </a:lnTo>
                <a:lnTo>
                  <a:pt x="1680" y="217"/>
                </a:lnTo>
                <a:lnTo>
                  <a:pt x="1681" y="217"/>
                </a:lnTo>
                <a:lnTo>
                  <a:pt x="1683" y="217"/>
                </a:lnTo>
                <a:lnTo>
                  <a:pt x="1685" y="216"/>
                </a:lnTo>
                <a:lnTo>
                  <a:pt x="1688" y="214"/>
                </a:lnTo>
                <a:lnTo>
                  <a:pt x="1690" y="213"/>
                </a:lnTo>
                <a:lnTo>
                  <a:pt x="1691" y="212"/>
                </a:lnTo>
                <a:lnTo>
                  <a:pt x="1696" y="211"/>
                </a:lnTo>
                <a:lnTo>
                  <a:pt x="1699" y="210"/>
                </a:lnTo>
                <a:lnTo>
                  <a:pt x="1713" y="204"/>
                </a:lnTo>
                <a:lnTo>
                  <a:pt x="1726" y="196"/>
                </a:lnTo>
                <a:lnTo>
                  <a:pt x="1738" y="189"/>
                </a:lnTo>
                <a:lnTo>
                  <a:pt x="1749" y="181"/>
                </a:lnTo>
                <a:lnTo>
                  <a:pt x="1752" y="181"/>
                </a:lnTo>
                <a:lnTo>
                  <a:pt x="1755" y="179"/>
                </a:lnTo>
                <a:lnTo>
                  <a:pt x="1757" y="178"/>
                </a:lnTo>
                <a:lnTo>
                  <a:pt x="1759" y="177"/>
                </a:lnTo>
                <a:lnTo>
                  <a:pt x="1757" y="177"/>
                </a:lnTo>
                <a:lnTo>
                  <a:pt x="1755" y="179"/>
                </a:lnTo>
                <a:lnTo>
                  <a:pt x="1751" y="180"/>
                </a:lnTo>
                <a:lnTo>
                  <a:pt x="1749" y="181"/>
                </a:lnTo>
                <a:lnTo>
                  <a:pt x="1746" y="183"/>
                </a:lnTo>
                <a:lnTo>
                  <a:pt x="1742" y="186"/>
                </a:lnTo>
                <a:lnTo>
                  <a:pt x="1735" y="188"/>
                </a:lnTo>
                <a:lnTo>
                  <a:pt x="1730" y="190"/>
                </a:lnTo>
                <a:lnTo>
                  <a:pt x="1716" y="197"/>
                </a:lnTo>
                <a:lnTo>
                  <a:pt x="1704" y="204"/>
                </a:lnTo>
                <a:lnTo>
                  <a:pt x="1697" y="206"/>
                </a:lnTo>
                <a:lnTo>
                  <a:pt x="1690" y="210"/>
                </a:lnTo>
                <a:lnTo>
                  <a:pt x="1689" y="210"/>
                </a:lnTo>
                <a:lnTo>
                  <a:pt x="1688" y="212"/>
                </a:lnTo>
                <a:lnTo>
                  <a:pt x="1686" y="211"/>
                </a:lnTo>
                <a:lnTo>
                  <a:pt x="1685" y="211"/>
                </a:lnTo>
                <a:lnTo>
                  <a:pt x="1683" y="212"/>
                </a:lnTo>
                <a:lnTo>
                  <a:pt x="1681" y="213"/>
                </a:lnTo>
                <a:lnTo>
                  <a:pt x="1668" y="219"/>
                </a:lnTo>
                <a:lnTo>
                  <a:pt x="1657" y="225"/>
                </a:lnTo>
                <a:lnTo>
                  <a:pt x="1644" y="231"/>
                </a:lnTo>
                <a:lnTo>
                  <a:pt x="1632" y="236"/>
                </a:lnTo>
                <a:lnTo>
                  <a:pt x="1622" y="239"/>
                </a:lnTo>
                <a:lnTo>
                  <a:pt x="1611" y="243"/>
                </a:lnTo>
                <a:lnTo>
                  <a:pt x="1608" y="245"/>
                </a:lnTo>
                <a:lnTo>
                  <a:pt x="1603" y="246"/>
                </a:lnTo>
                <a:lnTo>
                  <a:pt x="1600" y="246"/>
                </a:lnTo>
                <a:lnTo>
                  <a:pt x="1598" y="247"/>
                </a:lnTo>
                <a:lnTo>
                  <a:pt x="1597" y="248"/>
                </a:lnTo>
                <a:lnTo>
                  <a:pt x="1593" y="250"/>
                </a:lnTo>
                <a:lnTo>
                  <a:pt x="1589" y="253"/>
                </a:lnTo>
                <a:lnTo>
                  <a:pt x="1583" y="255"/>
                </a:lnTo>
                <a:lnTo>
                  <a:pt x="1580" y="256"/>
                </a:lnTo>
                <a:lnTo>
                  <a:pt x="1576" y="256"/>
                </a:lnTo>
                <a:lnTo>
                  <a:pt x="1574" y="256"/>
                </a:lnTo>
                <a:lnTo>
                  <a:pt x="1572" y="254"/>
                </a:lnTo>
                <a:lnTo>
                  <a:pt x="1582" y="248"/>
                </a:lnTo>
                <a:lnTo>
                  <a:pt x="1593" y="245"/>
                </a:lnTo>
                <a:lnTo>
                  <a:pt x="1605" y="240"/>
                </a:lnTo>
                <a:lnTo>
                  <a:pt x="1615" y="235"/>
                </a:lnTo>
                <a:lnTo>
                  <a:pt x="1626" y="230"/>
                </a:lnTo>
                <a:lnTo>
                  <a:pt x="1638" y="225"/>
                </a:lnTo>
                <a:lnTo>
                  <a:pt x="1648" y="220"/>
                </a:lnTo>
                <a:lnTo>
                  <a:pt x="1659" y="214"/>
                </a:lnTo>
                <a:lnTo>
                  <a:pt x="1672" y="208"/>
                </a:lnTo>
                <a:lnTo>
                  <a:pt x="1683" y="202"/>
                </a:lnTo>
                <a:lnTo>
                  <a:pt x="1693" y="196"/>
                </a:lnTo>
                <a:lnTo>
                  <a:pt x="1705" y="192"/>
                </a:lnTo>
                <a:lnTo>
                  <a:pt x="1714" y="186"/>
                </a:lnTo>
                <a:lnTo>
                  <a:pt x="1722" y="180"/>
                </a:lnTo>
                <a:lnTo>
                  <a:pt x="1726" y="178"/>
                </a:lnTo>
                <a:lnTo>
                  <a:pt x="1732" y="177"/>
                </a:lnTo>
                <a:lnTo>
                  <a:pt x="1734" y="174"/>
                </a:lnTo>
                <a:lnTo>
                  <a:pt x="1737" y="173"/>
                </a:lnTo>
                <a:lnTo>
                  <a:pt x="1737" y="171"/>
                </a:lnTo>
                <a:lnTo>
                  <a:pt x="1737" y="167"/>
                </a:lnTo>
                <a:lnTo>
                  <a:pt x="1737" y="164"/>
                </a:lnTo>
                <a:lnTo>
                  <a:pt x="1735" y="162"/>
                </a:lnTo>
                <a:lnTo>
                  <a:pt x="1737" y="160"/>
                </a:lnTo>
                <a:lnTo>
                  <a:pt x="1741" y="157"/>
                </a:lnTo>
                <a:lnTo>
                  <a:pt x="1743" y="156"/>
                </a:lnTo>
                <a:lnTo>
                  <a:pt x="1747" y="154"/>
                </a:lnTo>
                <a:lnTo>
                  <a:pt x="1749" y="153"/>
                </a:lnTo>
                <a:lnTo>
                  <a:pt x="1750" y="152"/>
                </a:lnTo>
                <a:lnTo>
                  <a:pt x="1750" y="150"/>
                </a:lnTo>
                <a:lnTo>
                  <a:pt x="1750" y="149"/>
                </a:lnTo>
                <a:lnTo>
                  <a:pt x="1747" y="149"/>
                </a:lnTo>
                <a:lnTo>
                  <a:pt x="1742" y="150"/>
                </a:lnTo>
                <a:lnTo>
                  <a:pt x="1738" y="153"/>
                </a:lnTo>
                <a:lnTo>
                  <a:pt x="1735" y="155"/>
                </a:lnTo>
                <a:lnTo>
                  <a:pt x="1731" y="157"/>
                </a:lnTo>
                <a:lnTo>
                  <a:pt x="1726" y="158"/>
                </a:lnTo>
                <a:lnTo>
                  <a:pt x="1719" y="158"/>
                </a:lnTo>
                <a:lnTo>
                  <a:pt x="1714" y="157"/>
                </a:lnTo>
                <a:lnTo>
                  <a:pt x="1712" y="160"/>
                </a:lnTo>
                <a:lnTo>
                  <a:pt x="1710" y="161"/>
                </a:lnTo>
                <a:lnTo>
                  <a:pt x="1706" y="163"/>
                </a:lnTo>
                <a:lnTo>
                  <a:pt x="1702" y="164"/>
                </a:lnTo>
                <a:lnTo>
                  <a:pt x="1700" y="164"/>
                </a:lnTo>
                <a:lnTo>
                  <a:pt x="1698" y="164"/>
                </a:lnTo>
                <a:lnTo>
                  <a:pt x="1696" y="164"/>
                </a:lnTo>
                <a:lnTo>
                  <a:pt x="1696" y="162"/>
                </a:lnTo>
                <a:lnTo>
                  <a:pt x="1701" y="157"/>
                </a:lnTo>
                <a:lnTo>
                  <a:pt x="1708" y="153"/>
                </a:lnTo>
                <a:lnTo>
                  <a:pt x="1708" y="149"/>
                </a:lnTo>
                <a:lnTo>
                  <a:pt x="1708" y="146"/>
                </a:lnTo>
                <a:lnTo>
                  <a:pt x="1709" y="142"/>
                </a:lnTo>
                <a:lnTo>
                  <a:pt x="1710" y="140"/>
                </a:lnTo>
                <a:lnTo>
                  <a:pt x="1709" y="139"/>
                </a:lnTo>
                <a:lnTo>
                  <a:pt x="1707" y="139"/>
                </a:lnTo>
                <a:lnTo>
                  <a:pt x="1704" y="139"/>
                </a:lnTo>
                <a:lnTo>
                  <a:pt x="1701" y="140"/>
                </a:lnTo>
                <a:lnTo>
                  <a:pt x="1694" y="142"/>
                </a:lnTo>
                <a:lnTo>
                  <a:pt x="1691" y="144"/>
                </a:lnTo>
                <a:lnTo>
                  <a:pt x="1676" y="149"/>
                </a:lnTo>
                <a:lnTo>
                  <a:pt x="1661" y="155"/>
                </a:lnTo>
                <a:lnTo>
                  <a:pt x="1656" y="156"/>
                </a:lnTo>
                <a:lnTo>
                  <a:pt x="1650" y="157"/>
                </a:lnTo>
                <a:lnTo>
                  <a:pt x="1648" y="156"/>
                </a:lnTo>
                <a:lnTo>
                  <a:pt x="1646" y="155"/>
                </a:lnTo>
                <a:lnTo>
                  <a:pt x="1646" y="153"/>
                </a:lnTo>
                <a:lnTo>
                  <a:pt x="1647" y="149"/>
                </a:lnTo>
                <a:lnTo>
                  <a:pt x="1651" y="147"/>
                </a:lnTo>
                <a:lnTo>
                  <a:pt x="1656" y="145"/>
                </a:lnTo>
                <a:lnTo>
                  <a:pt x="1659" y="140"/>
                </a:lnTo>
                <a:lnTo>
                  <a:pt x="1663" y="137"/>
                </a:lnTo>
                <a:lnTo>
                  <a:pt x="1667" y="132"/>
                </a:lnTo>
                <a:lnTo>
                  <a:pt x="1673" y="130"/>
                </a:lnTo>
                <a:lnTo>
                  <a:pt x="1679" y="125"/>
                </a:lnTo>
                <a:lnTo>
                  <a:pt x="1683" y="122"/>
                </a:lnTo>
                <a:lnTo>
                  <a:pt x="1679" y="122"/>
                </a:lnTo>
                <a:lnTo>
                  <a:pt x="1676" y="123"/>
                </a:lnTo>
                <a:lnTo>
                  <a:pt x="1673" y="125"/>
                </a:lnTo>
                <a:lnTo>
                  <a:pt x="1671" y="128"/>
                </a:lnTo>
                <a:lnTo>
                  <a:pt x="1666" y="130"/>
                </a:lnTo>
                <a:lnTo>
                  <a:pt x="1663" y="131"/>
                </a:lnTo>
                <a:lnTo>
                  <a:pt x="1660" y="129"/>
                </a:lnTo>
                <a:lnTo>
                  <a:pt x="1657" y="128"/>
                </a:lnTo>
                <a:lnTo>
                  <a:pt x="1655" y="129"/>
                </a:lnTo>
                <a:lnTo>
                  <a:pt x="1652" y="130"/>
                </a:lnTo>
                <a:lnTo>
                  <a:pt x="1650" y="130"/>
                </a:lnTo>
                <a:lnTo>
                  <a:pt x="1648" y="129"/>
                </a:lnTo>
                <a:lnTo>
                  <a:pt x="1646" y="128"/>
                </a:lnTo>
                <a:lnTo>
                  <a:pt x="1644" y="125"/>
                </a:lnTo>
                <a:lnTo>
                  <a:pt x="1647" y="123"/>
                </a:lnTo>
                <a:lnTo>
                  <a:pt x="1650" y="121"/>
                </a:lnTo>
                <a:lnTo>
                  <a:pt x="1655" y="117"/>
                </a:lnTo>
                <a:lnTo>
                  <a:pt x="1658" y="114"/>
                </a:lnTo>
                <a:lnTo>
                  <a:pt x="1650" y="117"/>
                </a:lnTo>
                <a:lnTo>
                  <a:pt x="1643" y="121"/>
                </a:lnTo>
                <a:lnTo>
                  <a:pt x="1640" y="123"/>
                </a:lnTo>
                <a:lnTo>
                  <a:pt x="1636" y="124"/>
                </a:lnTo>
                <a:lnTo>
                  <a:pt x="1635" y="127"/>
                </a:lnTo>
                <a:lnTo>
                  <a:pt x="1633" y="129"/>
                </a:lnTo>
                <a:lnTo>
                  <a:pt x="1632" y="129"/>
                </a:lnTo>
                <a:lnTo>
                  <a:pt x="1631" y="129"/>
                </a:lnTo>
                <a:lnTo>
                  <a:pt x="1622" y="134"/>
                </a:lnTo>
                <a:lnTo>
                  <a:pt x="1613" y="140"/>
                </a:lnTo>
                <a:lnTo>
                  <a:pt x="1603" y="145"/>
                </a:lnTo>
                <a:lnTo>
                  <a:pt x="1593" y="150"/>
                </a:lnTo>
                <a:lnTo>
                  <a:pt x="1591" y="152"/>
                </a:lnTo>
                <a:lnTo>
                  <a:pt x="1587" y="154"/>
                </a:lnTo>
                <a:lnTo>
                  <a:pt x="1583" y="155"/>
                </a:lnTo>
                <a:lnTo>
                  <a:pt x="1581" y="155"/>
                </a:lnTo>
                <a:lnTo>
                  <a:pt x="1577" y="154"/>
                </a:lnTo>
                <a:lnTo>
                  <a:pt x="1574" y="150"/>
                </a:lnTo>
                <a:lnTo>
                  <a:pt x="1569" y="153"/>
                </a:lnTo>
                <a:lnTo>
                  <a:pt x="1566" y="154"/>
                </a:lnTo>
                <a:lnTo>
                  <a:pt x="1557" y="158"/>
                </a:lnTo>
                <a:lnTo>
                  <a:pt x="1548" y="163"/>
                </a:lnTo>
                <a:lnTo>
                  <a:pt x="1544" y="165"/>
                </a:lnTo>
                <a:lnTo>
                  <a:pt x="1540" y="167"/>
                </a:lnTo>
                <a:lnTo>
                  <a:pt x="1535" y="170"/>
                </a:lnTo>
                <a:lnTo>
                  <a:pt x="1532" y="170"/>
                </a:lnTo>
                <a:lnTo>
                  <a:pt x="1529" y="167"/>
                </a:lnTo>
                <a:lnTo>
                  <a:pt x="1528" y="166"/>
                </a:lnTo>
                <a:lnTo>
                  <a:pt x="1528" y="165"/>
                </a:lnTo>
                <a:lnTo>
                  <a:pt x="1529" y="164"/>
                </a:lnTo>
                <a:lnTo>
                  <a:pt x="1534" y="161"/>
                </a:lnTo>
                <a:lnTo>
                  <a:pt x="1537" y="160"/>
                </a:lnTo>
                <a:lnTo>
                  <a:pt x="1544" y="156"/>
                </a:lnTo>
                <a:lnTo>
                  <a:pt x="1552" y="153"/>
                </a:lnTo>
                <a:lnTo>
                  <a:pt x="1556" y="150"/>
                </a:lnTo>
                <a:lnTo>
                  <a:pt x="1559" y="148"/>
                </a:lnTo>
                <a:lnTo>
                  <a:pt x="1562" y="146"/>
                </a:lnTo>
                <a:lnTo>
                  <a:pt x="1566" y="144"/>
                </a:lnTo>
                <a:lnTo>
                  <a:pt x="1573" y="140"/>
                </a:lnTo>
                <a:lnTo>
                  <a:pt x="1580" y="136"/>
                </a:lnTo>
                <a:lnTo>
                  <a:pt x="1583" y="134"/>
                </a:lnTo>
                <a:lnTo>
                  <a:pt x="1586" y="133"/>
                </a:lnTo>
                <a:lnTo>
                  <a:pt x="1591" y="132"/>
                </a:lnTo>
                <a:lnTo>
                  <a:pt x="1593" y="129"/>
                </a:lnTo>
                <a:lnTo>
                  <a:pt x="1594" y="127"/>
                </a:lnTo>
                <a:lnTo>
                  <a:pt x="1593" y="125"/>
                </a:lnTo>
                <a:lnTo>
                  <a:pt x="1593" y="124"/>
                </a:lnTo>
                <a:lnTo>
                  <a:pt x="1592" y="124"/>
                </a:lnTo>
                <a:lnTo>
                  <a:pt x="1589" y="124"/>
                </a:lnTo>
                <a:lnTo>
                  <a:pt x="1586" y="125"/>
                </a:lnTo>
                <a:lnTo>
                  <a:pt x="1580" y="129"/>
                </a:lnTo>
                <a:lnTo>
                  <a:pt x="1573" y="133"/>
                </a:lnTo>
                <a:lnTo>
                  <a:pt x="1566" y="137"/>
                </a:lnTo>
                <a:lnTo>
                  <a:pt x="1559" y="140"/>
                </a:lnTo>
                <a:lnTo>
                  <a:pt x="1549" y="145"/>
                </a:lnTo>
                <a:lnTo>
                  <a:pt x="1540" y="149"/>
                </a:lnTo>
                <a:lnTo>
                  <a:pt x="1529" y="153"/>
                </a:lnTo>
                <a:lnTo>
                  <a:pt x="1520" y="157"/>
                </a:lnTo>
                <a:lnTo>
                  <a:pt x="1510" y="161"/>
                </a:lnTo>
                <a:lnTo>
                  <a:pt x="1500" y="164"/>
                </a:lnTo>
                <a:lnTo>
                  <a:pt x="1490" y="169"/>
                </a:lnTo>
                <a:lnTo>
                  <a:pt x="1478" y="172"/>
                </a:lnTo>
                <a:lnTo>
                  <a:pt x="1492" y="167"/>
                </a:lnTo>
                <a:lnTo>
                  <a:pt x="1504" y="162"/>
                </a:lnTo>
                <a:lnTo>
                  <a:pt x="1502" y="161"/>
                </a:lnTo>
                <a:lnTo>
                  <a:pt x="1501" y="161"/>
                </a:lnTo>
                <a:lnTo>
                  <a:pt x="1501" y="160"/>
                </a:lnTo>
                <a:lnTo>
                  <a:pt x="1502" y="158"/>
                </a:lnTo>
                <a:lnTo>
                  <a:pt x="1506" y="156"/>
                </a:lnTo>
                <a:lnTo>
                  <a:pt x="1509" y="154"/>
                </a:lnTo>
                <a:lnTo>
                  <a:pt x="1517" y="152"/>
                </a:lnTo>
                <a:lnTo>
                  <a:pt x="1525" y="148"/>
                </a:lnTo>
                <a:lnTo>
                  <a:pt x="1541" y="140"/>
                </a:lnTo>
                <a:lnTo>
                  <a:pt x="1558" y="131"/>
                </a:lnTo>
                <a:lnTo>
                  <a:pt x="1567" y="127"/>
                </a:lnTo>
                <a:lnTo>
                  <a:pt x="1575" y="122"/>
                </a:lnTo>
                <a:lnTo>
                  <a:pt x="1582" y="119"/>
                </a:lnTo>
                <a:lnTo>
                  <a:pt x="1587" y="114"/>
                </a:lnTo>
                <a:lnTo>
                  <a:pt x="1592" y="111"/>
                </a:lnTo>
                <a:lnTo>
                  <a:pt x="1599" y="107"/>
                </a:lnTo>
                <a:lnTo>
                  <a:pt x="1601" y="106"/>
                </a:lnTo>
                <a:lnTo>
                  <a:pt x="1605" y="104"/>
                </a:lnTo>
                <a:lnTo>
                  <a:pt x="1606" y="102"/>
                </a:lnTo>
                <a:lnTo>
                  <a:pt x="1608" y="98"/>
                </a:lnTo>
                <a:lnTo>
                  <a:pt x="1595" y="105"/>
                </a:lnTo>
                <a:lnTo>
                  <a:pt x="1583" y="112"/>
                </a:lnTo>
                <a:lnTo>
                  <a:pt x="1577" y="115"/>
                </a:lnTo>
                <a:lnTo>
                  <a:pt x="1570" y="117"/>
                </a:lnTo>
                <a:lnTo>
                  <a:pt x="1562" y="119"/>
                </a:lnTo>
                <a:lnTo>
                  <a:pt x="1554" y="120"/>
                </a:lnTo>
                <a:lnTo>
                  <a:pt x="1548" y="122"/>
                </a:lnTo>
                <a:lnTo>
                  <a:pt x="1542" y="122"/>
                </a:lnTo>
                <a:lnTo>
                  <a:pt x="1540" y="122"/>
                </a:lnTo>
                <a:lnTo>
                  <a:pt x="1540" y="121"/>
                </a:lnTo>
                <a:lnTo>
                  <a:pt x="1540" y="120"/>
                </a:lnTo>
                <a:lnTo>
                  <a:pt x="1540" y="119"/>
                </a:lnTo>
                <a:lnTo>
                  <a:pt x="1543" y="117"/>
                </a:lnTo>
                <a:lnTo>
                  <a:pt x="1545" y="116"/>
                </a:lnTo>
                <a:lnTo>
                  <a:pt x="1559" y="107"/>
                </a:lnTo>
                <a:lnTo>
                  <a:pt x="1574" y="98"/>
                </a:lnTo>
                <a:lnTo>
                  <a:pt x="1581" y="95"/>
                </a:lnTo>
                <a:lnTo>
                  <a:pt x="1587" y="91"/>
                </a:lnTo>
                <a:lnTo>
                  <a:pt x="1589" y="90"/>
                </a:lnTo>
                <a:lnTo>
                  <a:pt x="1590" y="89"/>
                </a:lnTo>
                <a:lnTo>
                  <a:pt x="1590" y="88"/>
                </a:lnTo>
                <a:lnTo>
                  <a:pt x="1587" y="87"/>
                </a:lnTo>
                <a:lnTo>
                  <a:pt x="1581" y="90"/>
                </a:lnTo>
                <a:lnTo>
                  <a:pt x="1574" y="92"/>
                </a:lnTo>
                <a:lnTo>
                  <a:pt x="1574" y="88"/>
                </a:lnTo>
                <a:lnTo>
                  <a:pt x="1573" y="84"/>
                </a:lnTo>
                <a:lnTo>
                  <a:pt x="1570" y="83"/>
                </a:lnTo>
                <a:lnTo>
                  <a:pt x="1567" y="84"/>
                </a:lnTo>
                <a:lnTo>
                  <a:pt x="1565" y="86"/>
                </a:lnTo>
                <a:lnTo>
                  <a:pt x="1562" y="88"/>
                </a:lnTo>
                <a:lnTo>
                  <a:pt x="1557" y="91"/>
                </a:lnTo>
                <a:lnTo>
                  <a:pt x="1551" y="94"/>
                </a:lnTo>
                <a:lnTo>
                  <a:pt x="1535" y="99"/>
                </a:lnTo>
                <a:lnTo>
                  <a:pt x="1518" y="106"/>
                </a:lnTo>
                <a:lnTo>
                  <a:pt x="1519" y="103"/>
                </a:lnTo>
                <a:lnTo>
                  <a:pt x="1518" y="102"/>
                </a:lnTo>
                <a:lnTo>
                  <a:pt x="1515" y="100"/>
                </a:lnTo>
                <a:lnTo>
                  <a:pt x="1512" y="100"/>
                </a:lnTo>
                <a:lnTo>
                  <a:pt x="1504" y="103"/>
                </a:lnTo>
                <a:lnTo>
                  <a:pt x="1500" y="104"/>
                </a:lnTo>
                <a:lnTo>
                  <a:pt x="1484" y="109"/>
                </a:lnTo>
                <a:lnTo>
                  <a:pt x="1468" y="114"/>
                </a:lnTo>
                <a:lnTo>
                  <a:pt x="1453" y="119"/>
                </a:lnTo>
                <a:lnTo>
                  <a:pt x="1440" y="122"/>
                </a:lnTo>
                <a:lnTo>
                  <a:pt x="1430" y="123"/>
                </a:lnTo>
                <a:lnTo>
                  <a:pt x="1424" y="124"/>
                </a:lnTo>
                <a:lnTo>
                  <a:pt x="1420" y="125"/>
                </a:lnTo>
                <a:lnTo>
                  <a:pt x="1418" y="127"/>
                </a:lnTo>
                <a:lnTo>
                  <a:pt x="1414" y="127"/>
                </a:lnTo>
                <a:lnTo>
                  <a:pt x="1412" y="125"/>
                </a:lnTo>
                <a:lnTo>
                  <a:pt x="1420" y="122"/>
                </a:lnTo>
                <a:lnTo>
                  <a:pt x="1428" y="119"/>
                </a:lnTo>
                <a:lnTo>
                  <a:pt x="1437" y="114"/>
                </a:lnTo>
                <a:lnTo>
                  <a:pt x="1447" y="108"/>
                </a:lnTo>
                <a:lnTo>
                  <a:pt x="1458" y="105"/>
                </a:lnTo>
                <a:lnTo>
                  <a:pt x="1469" y="102"/>
                </a:lnTo>
                <a:lnTo>
                  <a:pt x="1473" y="100"/>
                </a:lnTo>
                <a:lnTo>
                  <a:pt x="1475" y="99"/>
                </a:lnTo>
                <a:lnTo>
                  <a:pt x="1476" y="98"/>
                </a:lnTo>
                <a:lnTo>
                  <a:pt x="1476" y="97"/>
                </a:lnTo>
                <a:lnTo>
                  <a:pt x="1475" y="96"/>
                </a:lnTo>
                <a:lnTo>
                  <a:pt x="1474" y="95"/>
                </a:lnTo>
                <a:lnTo>
                  <a:pt x="1470" y="94"/>
                </a:lnTo>
                <a:lnTo>
                  <a:pt x="1465" y="94"/>
                </a:lnTo>
                <a:lnTo>
                  <a:pt x="1460" y="95"/>
                </a:lnTo>
                <a:lnTo>
                  <a:pt x="1455" y="96"/>
                </a:lnTo>
                <a:lnTo>
                  <a:pt x="1449" y="97"/>
                </a:lnTo>
                <a:lnTo>
                  <a:pt x="1441" y="100"/>
                </a:lnTo>
                <a:lnTo>
                  <a:pt x="1438" y="102"/>
                </a:lnTo>
                <a:lnTo>
                  <a:pt x="1435" y="102"/>
                </a:lnTo>
                <a:lnTo>
                  <a:pt x="1432" y="102"/>
                </a:lnTo>
                <a:lnTo>
                  <a:pt x="1428" y="102"/>
                </a:lnTo>
                <a:lnTo>
                  <a:pt x="1426" y="103"/>
                </a:lnTo>
                <a:lnTo>
                  <a:pt x="1424" y="105"/>
                </a:lnTo>
                <a:lnTo>
                  <a:pt x="1421" y="106"/>
                </a:lnTo>
                <a:lnTo>
                  <a:pt x="1419" y="107"/>
                </a:lnTo>
                <a:lnTo>
                  <a:pt x="1418" y="107"/>
                </a:lnTo>
                <a:lnTo>
                  <a:pt x="1414" y="106"/>
                </a:lnTo>
                <a:lnTo>
                  <a:pt x="1405" y="107"/>
                </a:lnTo>
                <a:lnTo>
                  <a:pt x="1397" y="109"/>
                </a:lnTo>
                <a:lnTo>
                  <a:pt x="1386" y="109"/>
                </a:lnTo>
                <a:lnTo>
                  <a:pt x="1375" y="111"/>
                </a:lnTo>
                <a:lnTo>
                  <a:pt x="1364" y="114"/>
                </a:lnTo>
                <a:lnTo>
                  <a:pt x="1355" y="116"/>
                </a:lnTo>
                <a:lnTo>
                  <a:pt x="1352" y="116"/>
                </a:lnTo>
                <a:lnTo>
                  <a:pt x="1351" y="116"/>
                </a:lnTo>
                <a:lnTo>
                  <a:pt x="1351" y="115"/>
                </a:lnTo>
                <a:lnTo>
                  <a:pt x="1351" y="114"/>
                </a:lnTo>
                <a:lnTo>
                  <a:pt x="1353" y="112"/>
                </a:lnTo>
                <a:lnTo>
                  <a:pt x="1358" y="109"/>
                </a:lnTo>
                <a:lnTo>
                  <a:pt x="1366" y="107"/>
                </a:lnTo>
                <a:lnTo>
                  <a:pt x="1375" y="105"/>
                </a:lnTo>
                <a:lnTo>
                  <a:pt x="1377" y="104"/>
                </a:lnTo>
                <a:lnTo>
                  <a:pt x="1379" y="103"/>
                </a:lnTo>
                <a:lnTo>
                  <a:pt x="1380" y="102"/>
                </a:lnTo>
                <a:lnTo>
                  <a:pt x="1380" y="100"/>
                </a:lnTo>
                <a:lnTo>
                  <a:pt x="1379" y="98"/>
                </a:lnTo>
                <a:lnTo>
                  <a:pt x="1378" y="97"/>
                </a:lnTo>
                <a:lnTo>
                  <a:pt x="1374" y="97"/>
                </a:lnTo>
                <a:lnTo>
                  <a:pt x="1369" y="98"/>
                </a:lnTo>
                <a:lnTo>
                  <a:pt x="1364" y="100"/>
                </a:lnTo>
                <a:lnTo>
                  <a:pt x="1360" y="102"/>
                </a:lnTo>
                <a:lnTo>
                  <a:pt x="1351" y="104"/>
                </a:lnTo>
                <a:lnTo>
                  <a:pt x="1340" y="106"/>
                </a:lnTo>
                <a:lnTo>
                  <a:pt x="1335" y="108"/>
                </a:lnTo>
                <a:lnTo>
                  <a:pt x="1330" y="111"/>
                </a:lnTo>
                <a:lnTo>
                  <a:pt x="1328" y="109"/>
                </a:lnTo>
                <a:lnTo>
                  <a:pt x="1326" y="108"/>
                </a:lnTo>
                <a:lnTo>
                  <a:pt x="1322" y="108"/>
                </a:lnTo>
                <a:lnTo>
                  <a:pt x="1319" y="108"/>
                </a:lnTo>
                <a:lnTo>
                  <a:pt x="1318" y="109"/>
                </a:lnTo>
                <a:lnTo>
                  <a:pt x="1315" y="109"/>
                </a:lnTo>
                <a:lnTo>
                  <a:pt x="1314" y="111"/>
                </a:lnTo>
                <a:lnTo>
                  <a:pt x="1312" y="111"/>
                </a:lnTo>
                <a:lnTo>
                  <a:pt x="1311" y="111"/>
                </a:lnTo>
                <a:lnTo>
                  <a:pt x="1310" y="109"/>
                </a:lnTo>
                <a:lnTo>
                  <a:pt x="1307" y="108"/>
                </a:lnTo>
                <a:lnTo>
                  <a:pt x="1305" y="108"/>
                </a:lnTo>
                <a:lnTo>
                  <a:pt x="1293" y="112"/>
                </a:lnTo>
                <a:lnTo>
                  <a:pt x="1279" y="114"/>
                </a:lnTo>
                <a:lnTo>
                  <a:pt x="1273" y="115"/>
                </a:lnTo>
                <a:lnTo>
                  <a:pt x="1268" y="115"/>
                </a:lnTo>
                <a:lnTo>
                  <a:pt x="1265" y="116"/>
                </a:lnTo>
                <a:lnTo>
                  <a:pt x="1263" y="117"/>
                </a:lnTo>
                <a:lnTo>
                  <a:pt x="1262" y="117"/>
                </a:lnTo>
                <a:lnTo>
                  <a:pt x="1261" y="119"/>
                </a:lnTo>
                <a:lnTo>
                  <a:pt x="1262" y="119"/>
                </a:lnTo>
                <a:lnTo>
                  <a:pt x="1263" y="120"/>
                </a:lnTo>
                <a:lnTo>
                  <a:pt x="1259" y="117"/>
                </a:lnTo>
                <a:lnTo>
                  <a:pt x="1254" y="116"/>
                </a:lnTo>
                <a:lnTo>
                  <a:pt x="1252" y="117"/>
                </a:lnTo>
                <a:lnTo>
                  <a:pt x="1249" y="119"/>
                </a:lnTo>
                <a:lnTo>
                  <a:pt x="1246" y="120"/>
                </a:lnTo>
                <a:lnTo>
                  <a:pt x="1243" y="120"/>
                </a:lnTo>
                <a:lnTo>
                  <a:pt x="1238" y="120"/>
                </a:lnTo>
                <a:lnTo>
                  <a:pt x="1231" y="121"/>
                </a:lnTo>
                <a:lnTo>
                  <a:pt x="1228" y="122"/>
                </a:lnTo>
                <a:lnTo>
                  <a:pt x="1226" y="124"/>
                </a:lnTo>
                <a:lnTo>
                  <a:pt x="1226" y="125"/>
                </a:lnTo>
                <a:lnTo>
                  <a:pt x="1227" y="129"/>
                </a:lnTo>
                <a:lnTo>
                  <a:pt x="1224" y="127"/>
                </a:lnTo>
                <a:lnTo>
                  <a:pt x="1221" y="125"/>
                </a:lnTo>
                <a:lnTo>
                  <a:pt x="1218" y="125"/>
                </a:lnTo>
                <a:lnTo>
                  <a:pt x="1213" y="125"/>
                </a:lnTo>
                <a:lnTo>
                  <a:pt x="1205" y="127"/>
                </a:lnTo>
                <a:lnTo>
                  <a:pt x="1198" y="128"/>
                </a:lnTo>
                <a:lnTo>
                  <a:pt x="1182" y="131"/>
                </a:lnTo>
                <a:lnTo>
                  <a:pt x="1168" y="132"/>
                </a:lnTo>
                <a:lnTo>
                  <a:pt x="1152" y="136"/>
                </a:lnTo>
                <a:lnTo>
                  <a:pt x="1137" y="140"/>
                </a:lnTo>
                <a:lnTo>
                  <a:pt x="1131" y="141"/>
                </a:lnTo>
                <a:lnTo>
                  <a:pt x="1123" y="144"/>
                </a:lnTo>
                <a:lnTo>
                  <a:pt x="1119" y="144"/>
                </a:lnTo>
                <a:lnTo>
                  <a:pt x="1115" y="144"/>
                </a:lnTo>
                <a:lnTo>
                  <a:pt x="1113" y="142"/>
                </a:lnTo>
                <a:lnTo>
                  <a:pt x="1111" y="140"/>
                </a:lnTo>
                <a:lnTo>
                  <a:pt x="1131" y="134"/>
                </a:lnTo>
                <a:lnTo>
                  <a:pt x="1153" y="130"/>
                </a:lnTo>
                <a:lnTo>
                  <a:pt x="1173" y="125"/>
                </a:lnTo>
                <a:lnTo>
                  <a:pt x="1195" y="123"/>
                </a:lnTo>
                <a:lnTo>
                  <a:pt x="1215" y="121"/>
                </a:lnTo>
                <a:lnTo>
                  <a:pt x="1236" y="116"/>
                </a:lnTo>
                <a:lnTo>
                  <a:pt x="1256" y="111"/>
                </a:lnTo>
                <a:lnTo>
                  <a:pt x="1277" y="105"/>
                </a:lnTo>
                <a:lnTo>
                  <a:pt x="1287" y="102"/>
                </a:lnTo>
                <a:lnTo>
                  <a:pt x="1297" y="98"/>
                </a:lnTo>
                <a:lnTo>
                  <a:pt x="1306" y="97"/>
                </a:lnTo>
                <a:lnTo>
                  <a:pt x="1315" y="95"/>
                </a:lnTo>
                <a:lnTo>
                  <a:pt x="1325" y="95"/>
                </a:lnTo>
                <a:lnTo>
                  <a:pt x="1333" y="95"/>
                </a:lnTo>
                <a:lnTo>
                  <a:pt x="1342" y="94"/>
                </a:lnTo>
                <a:lnTo>
                  <a:pt x="1351" y="90"/>
                </a:lnTo>
                <a:lnTo>
                  <a:pt x="1360" y="87"/>
                </a:lnTo>
                <a:lnTo>
                  <a:pt x="1369" y="83"/>
                </a:lnTo>
                <a:lnTo>
                  <a:pt x="1377" y="83"/>
                </a:lnTo>
                <a:lnTo>
                  <a:pt x="1384" y="82"/>
                </a:lnTo>
                <a:lnTo>
                  <a:pt x="1391" y="80"/>
                </a:lnTo>
                <a:lnTo>
                  <a:pt x="1400" y="78"/>
                </a:lnTo>
                <a:lnTo>
                  <a:pt x="1408" y="77"/>
                </a:lnTo>
                <a:lnTo>
                  <a:pt x="1416" y="75"/>
                </a:lnTo>
                <a:lnTo>
                  <a:pt x="1426" y="73"/>
                </a:lnTo>
                <a:lnTo>
                  <a:pt x="1436" y="69"/>
                </a:lnTo>
                <a:lnTo>
                  <a:pt x="1445" y="65"/>
                </a:lnTo>
                <a:lnTo>
                  <a:pt x="1455" y="61"/>
                </a:lnTo>
                <a:lnTo>
                  <a:pt x="1462" y="57"/>
                </a:lnTo>
                <a:lnTo>
                  <a:pt x="1470" y="54"/>
                </a:lnTo>
                <a:lnTo>
                  <a:pt x="1474" y="53"/>
                </a:lnTo>
                <a:lnTo>
                  <a:pt x="1477" y="50"/>
                </a:lnTo>
                <a:lnTo>
                  <a:pt x="1479" y="48"/>
                </a:lnTo>
                <a:lnTo>
                  <a:pt x="1482" y="45"/>
                </a:lnTo>
                <a:lnTo>
                  <a:pt x="1477" y="47"/>
                </a:lnTo>
                <a:lnTo>
                  <a:pt x="1473" y="48"/>
                </a:lnTo>
                <a:lnTo>
                  <a:pt x="1468" y="49"/>
                </a:lnTo>
                <a:lnTo>
                  <a:pt x="1463" y="48"/>
                </a:lnTo>
                <a:lnTo>
                  <a:pt x="1458" y="47"/>
                </a:lnTo>
                <a:lnTo>
                  <a:pt x="1452" y="48"/>
                </a:lnTo>
                <a:lnTo>
                  <a:pt x="1447" y="50"/>
                </a:lnTo>
                <a:lnTo>
                  <a:pt x="1442" y="53"/>
                </a:lnTo>
                <a:lnTo>
                  <a:pt x="1429" y="55"/>
                </a:lnTo>
                <a:lnTo>
                  <a:pt x="1417" y="56"/>
                </a:lnTo>
                <a:lnTo>
                  <a:pt x="1402" y="59"/>
                </a:lnTo>
                <a:lnTo>
                  <a:pt x="1388" y="63"/>
                </a:lnTo>
                <a:lnTo>
                  <a:pt x="1387" y="61"/>
                </a:lnTo>
                <a:lnTo>
                  <a:pt x="1385" y="59"/>
                </a:lnTo>
                <a:lnTo>
                  <a:pt x="1381" y="59"/>
                </a:lnTo>
                <a:lnTo>
                  <a:pt x="1378" y="59"/>
                </a:lnTo>
                <a:lnTo>
                  <a:pt x="1376" y="59"/>
                </a:lnTo>
                <a:lnTo>
                  <a:pt x="1374" y="59"/>
                </a:lnTo>
                <a:lnTo>
                  <a:pt x="1370" y="61"/>
                </a:lnTo>
                <a:lnTo>
                  <a:pt x="1368" y="62"/>
                </a:lnTo>
                <a:lnTo>
                  <a:pt x="1369" y="66"/>
                </a:lnTo>
                <a:lnTo>
                  <a:pt x="1369" y="71"/>
                </a:lnTo>
                <a:lnTo>
                  <a:pt x="1364" y="72"/>
                </a:lnTo>
                <a:lnTo>
                  <a:pt x="1360" y="71"/>
                </a:lnTo>
                <a:lnTo>
                  <a:pt x="1360" y="69"/>
                </a:lnTo>
                <a:lnTo>
                  <a:pt x="1360" y="66"/>
                </a:lnTo>
                <a:lnTo>
                  <a:pt x="1353" y="66"/>
                </a:lnTo>
                <a:lnTo>
                  <a:pt x="1345" y="69"/>
                </a:lnTo>
                <a:lnTo>
                  <a:pt x="1336" y="71"/>
                </a:lnTo>
                <a:lnTo>
                  <a:pt x="1328" y="73"/>
                </a:lnTo>
                <a:lnTo>
                  <a:pt x="1318" y="75"/>
                </a:lnTo>
                <a:lnTo>
                  <a:pt x="1307" y="78"/>
                </a:lnTo>
                <a:lnTo>
                  <a:pt x="1296" y="78"/>
                </a:lnTo>
                <a:lnTo>
                  <a:pt x="1284" y="78"/>
                </a:lnTo>
                <a:lnTo>
                  <a:pt x="1285" y="75"/>
                </a:lnTo>
                <a:lnTo>
                  <a:pt x="1287" y="73"/>
                </a:lnTo>
                <a:lnTo>
                  <a:pt x="1290" y="72"/>
                </a:lnTo>
                <a:lnTo>
                  <a:pt x="1295" y="71"/>
                </a:lnTo>
                <a:lnTo>
                  <a:pt x="1303" y="70"/>
                </a:lnTo>
                <a:lnTo>
                  <a:pt x="1309" y="69"/>
                </a:lnTo>
                <a:lnTo>
                  <a:pt x="1317" y="67"/>
                </a:lnTo>
                <a:lnTo>
                  <a:pt x="1325" y="66"/>
                </a:lnTo>
                <a:lnTo>
                  <a:pt x="1333" y="64"/>
                </a:lnTo>
                <a:lnTo>
                  <a:pt x="1340" y="61"/>
                </a:lnTo>
                <a:lnTo>
                  <a:pt x="1326" y="62"/>
                </a:lnTo>
                <a:lnTo>
                  <a:pt x="1311" y="64"/>
                </a:lnTo>
                <a:lnTo>
                  <a:pt x="1296" y="66"/>
                </a:lnTo>
                <a:lnTo>
                  <a:pt x="1280" y="66"/>
                </a:lnTo>
                <a:lnTo>
                  <a:pt x="1294" y="62"/>
                </a:lnTo>
                <a:lnTo>
                  <a:pt x="1307" y="58"/>
                </a:lnTo>
                <a:lnTo>
                  <a:pt x="1311" y="57"/>
                </a:lnTo>
                <a:lnTo>
                  <a:pt x="1313" y="56"/>
                </a:lnTo>
                <a:lnTo>
                  <a:pt x="1311" y="54"/>
                </a:lnTo>
                <a:lnTo>
                  <a:pt x="1306" y="53"/>
                </a:lnTo>
                <a:lnTo>
                  <a:pt x="1312" y="51"/>
                </a:lnTo>
                <a:lnTo>
                  <a:pt x="1318" y="49"/>
                </a:lnTo>
                <a:lnTo>
                  <a:pt x="1301" y="50"/>
                </a:lnTo>
                <a:lnTo>
                  <a:pt x="1284" y="53"/>
                </a:lnTo>
                <a:lnTo>
                  <a:pt x="1286" y="49"/>
                </a:lnTo>
                <a:lnTo>
                  <a:pt x="1288" y="47"/>
                </a:lnTo>
                <a:lnTo>
                  <a:pt x="1292" y="46"/>
                </a:lnTo>
                <a:lnTo>
                  <a:pt x="1295" y="45"/>
                </a:lnTo>
                <a:lnTo>
                  <a:pt x="1298" y="45"/>
                </a:lnTo>
                <a:lnTo>
                  <a:pt x="1301" y="44"/>
                </a:lnTo>
                <a:lnTo>
                  <a:pt x="1302" y="42"/>
                </a:lnTo>
                <a:lnTo>
                  <a:pt x="1301" y="41"/>
                </a:lnTo>
                <a:lnTo>
                  <a:pt x="1300" y="40"/>
                </a:lnTo>
                <a:lnTo>
                  <a:pt x="1298" y="40"/>
                </a:lnTo>
                <a:lnTo>
                  <a:pt x="1293" y="38"/>
                </a:lnTo>
                <a:lnTo>
                  <a:pt x="1288" y="37"/>
                </a:lnTo>
                <a:lnTo>
                  <a:pt x="1284" y="38"/>
                </a:lnTo>
                <a:lnTo>
                  <a:pt x="1279" y="38"/>
                </a:lnTo>
                <a:lnTo>
                  <a:pt x="1269" y="41"/>
                </a:lnTo>
                <a:lnTo>
                  <a:pt x="1260" y="44"/>
                </a:lnTo>
                <a:lnTo>
                  <a:pt x="1249" y="45"/>
                </a:lnTo>
                <a:lnTo>
                  <a:pt x="1239" y="47"/>
                </a:lnTo>
                <a:lnTo>
                  <a:pt x="1230" y="48"/>
                </a:lnTo>
                <a:lnTo>
                  <a:pt x="1220" y="49"/>
                </a:lnTo>
                <a:lnTo>
                  <a:pt x="1211" y="51"/>
                </a:lnTo>
                <a:lnTo>
                  <a:pt x="1201" y="54"/>
                </a:lnTo>
                <a:lnTo>
                  <a:pt x="1197" y="55"/>
                </a:lnTo>
                <a:lnTo>
                  <a:pt x="1193" y="56"/>
                </a:lnTo>
                <a:lnTo>
                  <a:pt x="1187" y="59"/>
                </a:lnTo>
                <a:lnTo>
                  <a:pt x="1182" y="62"/>
                </a:lnTo>
                <a:lnTo>
                  <a:pt x="1177" y="59"/>
                </a:lnTo>
                <a:lnTo>
                  <a:pt x="1170" y="59"/>
                </a:lnTo>
                <a:lnTo>
                  <a:pt x="1168" y="61"/>
                </a:lnTo>
                <a:lnTo>
                  <a:pt x="1164" y="62"/>
                </a:lnTo>
                <a:lnTo>
                  <a:pt x="1163" y="62"/>
                </a:lnTo>
                <a:lnTo>
                  <a:pt x="1163" y="63"/>
                </a:lnTo>
                <a:lnTo>
                  <a:pt x="1162" y="64"/>
                </a:lnTo>
                <a:lnTo>
                  <a:pt x="1163" y="65"/>
                </a:lnTo>
                <a:lnTo>
                  <a:pt x="1168" y="67"/>
                </a:lnTo>
                <a:lnTo>
                  <a:pt x="1172" y="70"/>
                </a:lnTo>
                <a:lnTo>
                  <a:pt x="1172" y="73"/>
                </a:lnTo>
                <a:lnTo>
                  <a:pt x="1172" y="75"/>
                </a:lnTo>
                <a:lnTo>
                  <a:pt x="1170" y="78"/>
                </a:lnTo>
                <a:lnTo>
                  <a:pt x="1168" y="79"/>
                </a:lnTo>
                <a:lnTo>
                  <a:pt x="1158" y="79"/>
                </a:lnTo>
                <a:lnTo>
                  <a:pt x="1150" y="78"/>
                </a:lnTo>
                <a:lnTo>
                  <a:pt x="1148" y="78"/>
                </a:lnTo>
                <a:lnTo>
                  <a:pt x="1144" y="79"/>
                </a:lnTo>
                <a:lnTo>
                  <a:pt x="1142" y="79"/>
                </a:lnTo>
                <a:lnTo>
                  <a:pt x="1141" y="79"/>
                </a:lnTo>
                <a:lnTo>
                  <a:pt x="1141" y="78"/>
                </a:lnTo>
                <a:lnTo>
                  <a:pt x="1142" y="75"/>
                </a:lnTo>
                <a:lnTo>
                  <a:pt x="1147" y="74"/>
                </a:lnTo>
                <a:lnTo>
                  <a:pt x="1152" y="73"/>
                </a:lnTo>
                <a:lnTo>
                  <a:pt x="1153" y="71"/>
                </a:lnTo>
                <a:lnTo>
                  <a:pt x="1152" y="69"/>
                </a:lnTo>
                <a:lnTo>
                  <a:pt x="1149" y="67"/>
                </a:lnTo>
                <a:lnTo>
                  <a:pt x="1147" y="66"/>
                </a:lnTo>
                <a:lnTo>
                  <a:pt x="1150" y="67"/>
                </a:lnTo>
                <a:lnTo>
                  <a:pt x="1155" y="65"/>
                </a:lnTo>
                <a:lnTo>
                  <a:pt x="1152" y="64"/>
                </a:lnTo>
                <a:lnTo>
                  <a:pt x="1149" y="64"/>
                </a:lnTo>
                <a:lnTo>
                  <a:pt x="1147" y="65"/>
                </a:lnTo>
                <a:lnTo>
                  <a:pt x="1145" y="66"/>
                </a:lnTo>
                <a:lnTo>
                  <a:pt x="1138" y="66"/>
                </a:lnTo>
                <a:lnTo>
                  <a:pt x="1131" y="67"/>
                </a:lnTo>
                <a:lnTo>
                  <a:pt x="1125" y="70"/>
                </a:lnTo>
                <a:lnTo>
                  <a:pt x="1119" y="72"/>
                </a:lnTo>
                <a:lnTo>
                  <a:pt x="1111" y="74"/>
                </a:lnTo>
                <a:lnTo>
                  <a:pt x="1103" y="77"/>
                </a:lnTo>
                <a:lnTo>
                  <a:pt x="1101" y="78"/>
                </a:lnTo>
                <a:lnTo>
                  <a:pt x="1100" y="79"/>
                </a:lnTo>
                <a:lnTo>
                  <a:pt x="1100" y="80"/>
                </a:lnTo>
                <a:lnTo>
                  <a:pt x="1100" y="81"/>
                </a:lnTo>
                <a:lnTo>
                  <a:pt x="1104" y="82"/>
                </a:lnTo>
                <a:lnTo>
                  <a:pt x="1107" y="82"/>
                </a:lnTo>
                <a:lnTo>
                  <a:pt x="1116" y="80"/>
                </a:lnTo>
                <a:lnTo>
                  <a:pt x="1127" y="79"/>
                </a:lnTo>
                <a:lnTo>
                  <a:pt x="1130" y="80"/>
                </a:lnTo>
                <a:lnTo>
                  <a:pt x="1130" y="81"/>
                </a:lnTo>
                <a:lnTo>
                  <a:pt x="1129" y="82"/>
                </a:lnTo>
                <a:lnTo>
                  <a:pt x="1125" y="83"/>
                </a:lnTo>
                <a:lnTo>
                  <a:pt x="1116" y="86"/>
                </a:lnTo>
                <a:lnTo>
                  <a:pt x="1107" y="88"/>
                </a:lnTo>
                <a:lnTo>
                  <a:pt x="1098" y="88"/>
                </a:lnTo>
                <a:lnTo>
                  <a:pt x="1088" y="89"/>
                </a:lnTo>
                <a:lnTo>
                  <a:pt x="1089" y="87"/>
                </a:lnTo>
                <a:lnTo>
                  <a:pt x="1091" y="86"/>
                </a:lnTo>
                <a:lnTo>
                  <a:pt x="1094" y="84"/>
                </a:lnTo>
                <a:lnTo>
                  <a:pt x="1095" y="83"/>
                </a:lnTo>
                <a:lnTo>
                  <a:pt x="1096" y="81"/>
                </a:lnTo>
                <a:lnTo>
                  <a:pt x="1097" y="80"/>
                </a:lnTo>
                <a:lnTo>
                  <a:pt x="1096" y="80"/>
                </a:lnTo>
                <a:lnTo>
                  <a:pt x="1094" y="80"/>
                </a:lnTo>
                <a:lnTo>
                  <a:pt x="1090" y="80"/>
                </a:lnTo>
                <a:lnTo>
                  <a:pt x="1087" y="80"/>
                </a:lnTo>
                <a:lnTo>
                  <a:pt x="1079" y="82"/>
                </a:lnTo>
                <a:lnTo>
                  <a:pt x="1072" y="83"/>
                </a:lnTo>
                <a:lnTo>
                  <a:pt x="1067" y="82"/>
                </a:lnTo>
                <a:lnTo>
                  <a:pt x="1064" y="81"/>
                </a:lnTo>
                <a:lnTo>
                  <a:pt x="1059" y="82"/>
                </a:lnTo>
                <a:lnTo>
                  <a:pt x="1056" y="83"/>
                </a:lnTo>
                <a:lnTo>
                  <a:pt x="1041" y="88"/>
                </a:lnTo>
                <a:lnTo>
                  <a:pt x="1025" y="90"/>
                </a:lnTo>
                <a:lnTo>
                  <a:pt x="1022" y="90"/>
                </a:lnTo>
                <a:lnTo>
                  <a:pt x="1018" y="90"/>
                </a:lnTo>
                <a:lnTo>
                  <a:pt x="1015" y="89"/>
                </a:lnTo>
                <a:lnTo>
                  <a:pt x="1013" y="88"/>
                </a:lnTo>
                <a:lnTo>
                  <a:pt x="1009" y="87"/>
                </a:lnTo>
                <a:lnTo>
                  <a:pt x="1005" y="87"/>
                </a:lnTo>
                <a:lnTo>
                  <a:pt x="1001" y="88"/>
                </a:lnTo>
                <a:lnTo>
                  <a:pt x="998" y="89"/>
                </a:lnTo>
                <a:lnTo>
                  <a:pt x="1001" y="91"/>
                </a:lnTo>
                <a:lnTo>
                  <a:pt x="1005" y="92"/>
                </a:lnTo>
                <a:lnTo>
                  <a:pt x="1005" y="95"/>
                </a:lnTo>
                <a:lnTo>
                  <a:pt x="1004" y="96"/>
                </a:lnTo>
                <a:lnTo>
                  <a:pt x="1004" y="97"/>
                </a:lnTo>
                <a:lnTo>
                  <a:pt x="1002" y="97"/>
                </a:lnTo>
                <a:lnTo>
                  <a:pt x="999" y="97"/>
                </a:lnTo>
                <a:lnTo>
                  <a:pt x="997" y="97"/>
                </a:lnTo>
                <a:lnTo>
                  <a:pt x="991" y="96"/>
                </a:lnTo>
                <a:lnTo>
                  <a:pt x="985" y="94"/>
                </a:lnTo>
                <a:lnTo>
                  <a:pt x="982" y="92"/>
                </a:lnTo>
                <a:lnTo>
                  <a:pt x="980" y="92"/>
                </a:lnTo>
                <a:lnTo>
                  <a:pt x="976" y="94"/>
                </a:lnTo>
                <a:lnTo>
                  <a:pt x="974" y="95"/>
                </a:lnTo>
                <a:lnTo>
                  <a:pt x="973" y="97"/>
                </a:lnTo>
                <a:lnTo>
                  <a:pt x="969" y="98"/>
                </a:lnTo>
                <a:lnTo>
                  <a:pt x="966" y="98"/>
                </a:lnTo>
                <a:lnTo>
                  <a:pt x="963" y="96"/>
                </a:lnTo>
                <a:lnTo>
                  <a:pt x="959" y="95"/>
                </a:lnTo>
                <a:lnTo>
                  <a:pt x="956" y="94"/>
                </a:lnTo>
                <a:lnTo>
                  <a:pt x="952" y="94"/>
                </a:lnTo>
                <a:lnTo>
                  <a:pt x="949" y="95"/>
                </a:lnTo>
                <a:lnTo>
                  <a:pt x="942" y="97"/>
                </a:lnTo>
                <a:lnTo>
                  <a:pt x="935" y="100"/>
                </a:lnTo>
                <a:lnTo>
                  <a:pt x="933" y="100"/>
                </a:lnTo>
                <a:lnTo>
                  <a:pt x="930" y="100"/>
                </a:lnTo>
                <a:lnTo>
                  <a:pt x="926" y="99"/>
                </a:lnTo>
                <a:lnTo>
                  <a:pt x="923" y="96"/>
                </a:lnTo>
                <a:lnTo>
                  <a:pt x="926" y="94"/>
                </a:lnTo>
                <a:lnTo>
                  <a:pt x="928" y="91"/>
                </a:lnTo>
                <a:lnTo>
                  <a:pt x="928" y="91"/>
                </a:lnTo>
                <a:lnTo>
                  <a:pt x="928" y="90"/>
                </a:lnTo>
                <a:lnTo>
                  <a:pt x="928" y="89"/>
                </a:lnTo>
                <a:lnTo>
                  <a:pt x="926" y="88"/>
                </a:lnTo>
                <a:lnTo>
                  <a:pt x="918" y="89"/>
                </a:lnTo>
                <a:lnTo>
                  <a:pt x="909" y="91"/>
                </a:lnTo>
                <a:lnTo>
                  <a:pt x="902" y="94"/>
                </a:lnTo>
                <a:lnTo>
                  <a:pt x="895" y="94"/>
                </a:lnTo>
                <a:lnTo>
                  <a:pt x="892" y="94"/>
                </a:lnTo>
                <a:lnTo>
                  <a:pt x="889" y="92"/>
                </a:lnTo>
                <a:lnTo>
                  <a:pt x="886" y="90"/>
                </a:lnTo>
                <a:lnTo>
                  <a:pt x="884" y="88"/>
                </a:lnTo>
                <a:lnTo>
                  <a:pt x="882" y="91"/>
                </a:lnTo>
                <a:lnTo>
                  <a:pt x="880" y="95"/>
                </a:lnTo>
                <a:lnTo>
                  <a:pt x="876" y="95"/>
                </a:lnTo>
                <a:lnTo>
                  <a:pt x="875" y="92"/>
                </a:lnTo>
                <a:lnTo>
                  <a:pt x="874" y="90"/>
                </a:lnTo>
                <a:lnTo>
                  <a:pt x="874" y="88"/>
                </a:lnTo>
                <a:lnTo>
                  <a:pt x="874" y="84"/>
                </a:lnTo>
                <a:lnTo>
                  <a:pt x="875" y="83"/>
                </a:lnTo>
                <a:lnTo>
                  <a:pt x="874" y="82"/>
                </a:lnTo>
                <a:lnTo>
                  <a:pt x="873" y="79"/>
                </a:lnTo>
                <a:lnTo>
                  <a:pt x="872" y="77"/>
                </a:lnTo>
                <a:lnTo>
                  <a:pt x="870" y="74"/>
                </a:lnTo>
                <a:lnTo>
                  <a:pt x="872" y="72"/>
                </a:lnTo>
                <a:lnTo>
                  <a:pt x="875" y="69"/>
                </a:lnTo>
                <a:lnTo>
                  <a:pt x="870" y="70"/>
                </a:lnTo>
                <a:lnTo>
                  <a:pt x="867" y="71"/>
                </a:lnTo>
                <a:lnTo>
                  <a:pt x="864" y="73"/>
                </a:lnTo>
                <a:lnTo>
                  <a:pt x="860" y="73"/>
                </a:lnTo>
                <a:lnTo>
                  <a:pt x="855" y="69"/>
                </a:lnTo>
                <a:lnTo>
                  <a:pt x="849" y="66"/>
                </a:lnTo>
                <a:lnTo>
                  <a:pt x="840" y="70"/>
                </a:lnTo>
                <a:lnTo>
                  <a:pt x="831" y="72"/>
                </a:lnTo>
                <a:lnTo>
                  <a:pt x="822" y="71"/>
                </a:lnTo>
                <a:lnTo>
                  <a:pt x="812" y="69"/>
                </a:lnTo>
                <a:lnTo>
                  <a:pt x="808" y="69"/>
                </a:lnTo>
                <a:lnTo>
                  <a:pt x="804" y="71"/>
                </a:lnTo>
                <a:lnTo>
                  <a:pt x="802" y="73"/>
                </a:lnTo>
                <a:lnTo>
                  <a:pt x="799" y="74"/>
                </a:lnTo>
                <a:lnTo>
                  <a:pt x="794" y="75"/>
                </a:lnTo>
                <a:lnTo>
                  <a:pt x="790" y="73"/>
                </a:lnTo>
                <a:lnTo>
                  <a:pt x="785" y="72"/>
                </a:lnTo>
                <a:lnTo>
                  <a:pt x="782" y="70"/>
                </a:lnTo>
                <a:lnTo>
                  <a:pt x="779" y="69"/>
                </a:lnTo>
                <a:lnTo>
                  <a:pt x="778" y="69"/>
                </a:lnTo>
                <a:lnTo>
                  <a:pt x="775" y="70"/>
                </a:lnTo>
                <a:lnTo>
                  <a:pt x="774" y="71"/>
                </a:lnTo>
                <a:lnTo>
                  <a:pt x="768" y="70"/>
                </a:lnTo>
                <a:lnTo>
                  <a:pt x="763" y="69"/>
                </a:lnTo>
                <a:lnTo>
                  <a:pt x="752" y="70"/>
                </a:lnTo>
                <a:lnTo>
                  <a:pt x="742" y="71"/>
                </a:lnTo>
                <a:lnTo>
                  <a:pt x="742" y="72"/>
                </a:lnTo>
                <a:lnTo>
                  <a:pt x="742" y="72"/>
                </a:lnTo>
                <a:lnTo>
                  <a:pt x="741" y="72"/>
                </a:lnTo>
                <a:lnTo>
                  <a:pt x="742" y="71"/>
                </a:lnTo>
                <a:lnTo>
                  <a:pt x="733" y="71"/>
                </a:lnTo>
                <a:lnTo>
                  <a:pt x="724" y="71"/>
                </a:lnTo>
                <a:lnTo>
                  <a:pt x="718" y="71"/>
                </a:lnTo>
                <a:lnTo>
                  <a:pt x="713" y="71"/>
                </a:lnTo>
                <a:lnTo>
                  <a:pt x="708" y="70"/>
                </a:lnTo>
                <a:lnTo>
                  <a:pt x="702" y="69"/>
                </a:lnTo>
                <a:lnTo>
                  <a:pt x="697" y="70"/>
                </a:lnTo>
                <a:lnTo>
                  <a:pt x="694" y="70"/>
                </a:lnTo>
                <a:lnTo>
                  <a:pt x="692" y="69"/>
                </a:lnTo>
                <a:lnTo>
                  <a:pt x="688" y="67"/>
                </a:lnTo>
                <a:lnTo>
                  <a:pt x="680" y="69"/>
                </a:lnTo>
                <a:lnTo>
                  <a:pt x="671" y="71"/>
                </a:lnTo>
                <a:lnTo>
                  <a:pt x="663" y="67"/>
                </a:lnTo>
                <a:lnTo>
                  <a:pt x="655" y="65"/>
                </a:lnTo>
                <a:lnTo>
                  <a:pt x="651" y="66"/>
                </a:lnTo>
                <a:lnTo>
                  <a:pt x="647" y="67"/>
                </a:lnTo>
                <a:lnTo>
                  <a:pt x="644" y="69"/>
                </a:lnTo>
                <a:lnTo>
                  <a:pt x="639" y="66"/>
                </a:lnTo>
                <a:lnTo>
                  <a:pt x="634" y="63"/>
                </a:lnTo>
                <a:lnTo>
                  <a:pt x="626" y="63"/>
                </a:lnTo>
                <a:lnTo>
                  <a:pt x="625" y="62"/>
                </a:lnTo>
                <a:lnTo>
                  <a:pt x="623" y="62"/>
                </a:lnTo>
                <a:lnTo>
                  <a:pt x="621" y="62"/>
                </a:lnTo>
                <a:lnTo>
                  <a:pt x="619" y="63"/>
                </a:lnTo>
                <a:lnTo>
                  <a:pt x="616" y="64"/>
                </a:lnTo>
                <a:lnTo>
                  <a:pt x="612" y="65"/>
                </a:lnTo>
                <a:lnTo>
                  <a:pt x="605" y="62"/>
                </a:lnTo>
                <a:lnTo>
                  <a:pt x="598" y="58"/>
                </a:lnTo>
                <a:lnTo>
                  <a:pt x="594" y="57"/>
                </a:lnTo>
                <a:lnTo>
                  <a:pt x="590" y="57"/>
                </a:lnTo>
                <a:lnTo>
                  <a:pt x="586" y="56"/>
                </a:lnTo>
                <a:lnTo>
                  <a:pt x="581" y="56"/>
                </a:lnTo>
                <a:lnTo>
                  <a:pt x="577" y="56"/>
                </a:lnTo>
                <a:lnTo>
                  <a:pt x="572" y="56"/>
                </a:lnTo>
                <a:lnTo>
                  <a:pt x="568" y="56"/>
                </a:lnTo>
                <a:lnTo>
                  <a:pt x="563" y="56"/>
                </a:lnTo>
                <a:lnTo>
                  <a:pt x="553" y="54"/>
                </a:lnTo>
                <a:lnTo>
                  <a:pt x="544" y="53"/>
                </a:lnTo>
                <a:lnTo>
                  <a:pt x="534" y="50"/>
                </a:lnTo>
                <a:lnTo>
                  <a:pt x="524" y="49"/>
                </a:lnTo>
                <a:lnTo>
                  <a:pt x="514" y="47"/>
                </a:lnTo>
                <a:lnTo>
                  <a:pt x="504" y="46"/>
                </a:lnTo>
                <a:lnTo>
                  <a:pt x="493" y="44"/>
                </a:lnTo>
                <a:lnTo>
                  <a:pt x="482" y="42"/>
                </a:lnTo>
                <a:lnTo>
                  <a:pt x="472" y="40"/>
                </a:lnTo>
                <a:lnTo>
                  <a:pt x="461" y="40"/>
                </a:lnTo>
                <a:lnTo>
                  <a:pt x="450" y="39"/>
                </a:lnTo>
                <a:lnTo>
                  <a:pt x="440" y="39"/>
                </a:lnTo>
                <a:lnTo>
                  <a:pt x="430" y="36"/>
                </a:lnTo>
                <a:lnTo>
                  <a:pt x="420" y="33"/>
                </a:lnTo>
                <a:lnTo>
                  <a:pt x="411" y="34"/>
                </a:lnTo>
                <a:lnTo>
                  <a:pt x="402" y="33"/>
                </a:lnTo>
                <a:lnTo>
                  <a:pt x="397" y="32"/>
                </a:lnTo>
                <a:lnTo>
                  <a:pt x="391" y="30"/>
                </a:lnTo>
                <a:lnTo>
                  <a:pt x="387" y="29"/>
                </a:lnTo>
                <a:lnTo>
                  <a:pt x="381" y="29"/>
                </a:lnTo>
                <a:lnTo>
                  <a:pt x="373" y="30"/>
                </a:lnTo>
                <a:lnTo>
                  <a:pt x="365" y="29"/>
                </a:lnTo>
                <a:lnTo>
                  <a:pt x="356" y="25"/>
                </a:lnTo>
                <a:lnTo>
                  <a:pt x="346" y="23"/>
                </a:lnTo>
                <a:lnTo>
                  <a:pt x="338" y="22"/>
                </a:lnTo>
                <a:lnTo>
                  <a:pt x="329" y="22"/>
                </a:lnTo>
                <a:lnTo>
                  <a:pt x="318" y="20"/>
                </a:lnTo>
                <a:lnTo>
                  <a:pt x="309" y="16"/>
                </a:lnTo>
                <a:lnTo>
                  <a:pt x="288" y="13"/>
                </a:lnTo>
                <a:lnTo>
                  <a:pt x="267" y="8"/>
                </a:lnTo>
                <a:lnTo>
                  <a:pt x="246" y="6"/>
                </a:lnTo>
                <a:lnTo>
                  <a:pt x="224" y="4"/>
                </a:lnTo>
                <a:lnTo>
                  <a:pt x="214" y="1"/>
                </a:lnTo>
                <a:lnTo>
                  <a:pt x="202" y="0"/>
                </a:lnTo>
                <a:lnTo>
                  <a:pt x="192" y="0"/>
                </a:lnTo>
                <a:lnTo>
                  <a:pt x="182" y="0"/>
                </a:lnTo>
                <a:lnTo>
                  <a:pt x="171" y="0"/>
                </a:lnTo>
                <a:lnTo>
                  <a:pt x="159" y="1"/>
                </a:lnTo>
                <a:lnTo>
                  <a:pt x="148" y="3"/>
                </a:lnTo>
                <a:lnTo>
                  <a:pt x="136" y="3"/>
                </a:lnTo>
                <a:lnTo>
                  <a:pt x="123" y="1"/>
                </a:lnTo>
                <a:lnTo>
                  <a:pt x="110" y="1"/>
                </a:lnTo>
                <a:lnTo>
                  <a:pt x="98" y="1"/>
                </a:lnTo>
                <a:lnTo>
                  <a:pt x="86" y="4"/>
                </a:lnTo>
                <a:lnTo>
                  <a:pt x="74" y="5"/>
                </a:lnTo>
                <a:lnTo>
                  <a:pt x="61" y="5"/>
                </a:lnTo>
                <a:lnTo>
                  <a:pt x="50" y="5"/>
                </a:lnTo>
                <a:lnTo>
                  <a:pt x="37" y="7"/>
                </a:lnTo>
                <a:lnTo>
                  <a:pt x="26" y="8"/>
                </a:lnTo>
                <a:lnTo>
                  <a:pt x="13" y="8"/>
                </a:lnTo>
                <a:lnTo>
                  <a:pt x="7" y="8"/>
                </a:lnTo>
                <a:lnTo>
                  <a:pt x="2" y="9"/>
                </a:lnTo>
                <a:lnTo>
                  <a:pt x="0" y="11"/>
                </a:lnTo>
                <a:lnTo>
                  <a:pt x="0" y="13"/>
                </a:lnTo>
                <a:lnTo>
                  <a:pt x="1" y="15"/>
                </a:lnTo>
                <a:lnTo>
                  <a:pt x="1" y="17"/>
                </a:lnTo>
                <a:lnTo>
                  <a:pt x="2" y="20"/>
                </a:lnTo>
                <a:lnTo>
                  <a:pt x="2" y="21"/>
                </a:lnTo>
                <a:lnTo>
                  <a:pt x="4" y="22"/>
                </a:lnTo>
                <a:lnTo>
                  <a:pt x="7" y="22"/>
                </a:lnTo>
                <a:lnTo>
                  <a:pt x="13" y="22"/>
                </a:lnTo>
                <a:lnTo>
                  <a:pt x="20" y="22"/>
                </a:lnTo>
                <a:lnTo>
                  <a:pt x="11" y="22"/>
                </a:lnTo>
                <a:lnTo>
                  <a:pt x="2" y="22"/>
                </a:lnTo>
                <a:lnTo>
                  <a:pt x="5" y="25"/>
                </a:lnTo>
                <a:lnTo>
                  <a:pt x="7" y="29"/>
                </a:lnTo>
                <a:lnTo>
                  <a:pt x="5" y="31"/>
                </a:lnTo>
                <a:lnTo>
                  <a:pt x="3" y="32"/>
                </a:lnTo>
                <a:lnTo>
                  <a:pt x="3" y="33"/>
                </a:lnTo>
                <a:lnTo>
                  <a:pt x="5" y="34"/>
                </a:lnTo>
                <a:lnTo>
                  <a:pt x="10" y="36"/>
                </a:lnTo>
                <a:lnTo>
                  <a:pt x="15" y="37"/>
                </a:lnTo>
                <a:lnTo>
                  <a:pt x="18" y="41"/>
                </a:lnTo>
                <a:lnTo>
                  <a:pt x="19" y="46"/>
                </a:lnTo>
                <a:lnTo>
                  <a:pt x="23" y="51"/>
                </a:lnTo>
                <a:lnTo>
                  <a:pt x="26" y="56"/>
                </a:lnTo>
                <a:lnTo>
                  <a:pt x="32" y="58"/>
                </a:lnTo>
                <a:lnTo>
                  <a:pt x="37" y="61"/>
                </a:lnTo>
                <a:lnTo>
                  <a:pt x="42" y="64"/>
                </a:lnTo>
                <a:lnTo>
                  <a:pt x="45" y="69"/>
                </a:lnTo>
                <a:lnTo>
                  <a:pt x="52" y="73"/>
                </a:lnTo>
                <a:lnTo>
                  <a:pt x="60" y="75"/>
                </a:lnTo>
                <a:lnTo>
                  <a:pt x="67" y="78"/>
                </a:lnTo>
                <a:lnTo>
                  <a:pt x="75" y="79"/>
                </a:lnTo>
                <a:lnTo>
                  <a:pt x="83" y="80"/>
                </a:lnTo>
                <a:lnTo>
                  <a:pt x="90" y="79"/>
                </a:lnTo>
                <a:lnTo>
                  <a:pt x="92" y="78"/>
                </a:lnTo>
                <a:lnTo>
                  <a:pt x="94" y="77"/>
                </a:lnTo>
                <a:lnTo>
                  <a:pt x="97" y="75"/>
                </a:lnTo>
                <a:lnTo>
                  <a:pt x="100" y="75"/>
                </a:lnTo>
                <a:lnTo>
                  <a:pt x="102" y="78"/>
                </a:lnTo>
                <a:lnTo>
                  <a:pt x="106" y="81"/>
                </a:lnTo>
                <a:lnTo>
                  <a:pt x="110" y="81"/>
                </a:lnTo>
                <a:lnTo>
                  <a:pt x="115" y="79"/>
                </a:lnTo>
                <a:lnTo>
                  <a:pt x="123" y="79"/>
                </a:lnTo>
                <a:lnTo>
                  <a:pt x="132" y="80"/>
                </a:lnTo>
                <a:lnTo>
                  <a:pt x="144" y="84"/>
                </a:lnTo>
                <a:lnTo>
                  <a:pt x="158" y="90"/>
                </a:lnTo>
                <a:lnTo>
                  <a:pt x="144" y="91"/>
                </a:lnTo>
                <a:lnTo>
                  <a:pt x="131" y="91"/>
                </a:lnTo>
                <a:lnTo>
                  <a:pt x="126" y="92"/>
                </a:lnTo>
                <a:lnTo>
                  <a:pt x="122" y="95"/>
                </a:lnTo>
                <a:lnTo>
                  <a:pt x="120" y="98"/>
                </a:lnTo>
                <a:lnTo>
                  <a:pt x="119" y="100"/>
                </a:lnTo>
                <a:lnTo>
                  <a:pt x="118" y="103"/>
                </a:lnTo>
                <a:lnTo>
                  <a:pt x="116" y="103"/>
                </a:lnTo>
                <a:lnTo>
                  <a:pt x="108" y="102"/>
                </a:lnTo>
                <a:lnTo>
                  <a:pt x="102" y="102"/>
                </a:lnTo>
                <a:lnTo>
                  <a:pt x="104" y="106"/>
                </a:lnTo>
                <a:lnTo>
                  <a:pt x="106" y="109"/>
                </a:lnTo>
                <a:lnTo>
                  <a:pt x="104" y="111"/>
                </a:lnTo>
                <a:lnTo>
                  <a:pt x="103" y="111"/>
                </a:lnTo>
                <a:lnTo>
                  <a:pt x="102" y="111"/>
                </a:lnTo>
                <a:lnTo>
                  <a:pt x="101" y="111"/>
                </a:lnTo>
                <a:lnTo>
                  <a:pt x="98" y="108"/>
                </a:lnTo>
                <a:lnTo>
                  <a:pt x="95" y="107"/>
                </a:lnTo>
                <a:lnTo>
                  <a:pt x="91" y="106"/>
                </a:lnTo>
                <a:lnTo>
                  <a:pt x="87" y="105"/>
                </a:lnTo>
                <a:lnTo>
                  <a:pt x="83" y="106"/>
                </a:lnTo>
                <a:lnTo>
                  <a:pt x="79" y="107"/>
                </a:lnTo>
                <a:lnTo>
                  <a:pt x="84" y="112"/>
                </a:lnTo>
                <a:lnTo>
                  <a:pt x="90" y="115"/>
                </a:lnTo>
                <a:lnTo>
                  <a:pt x="94" y="115"/>
                </a:lnTo>
                <a:lnTo>
                  <a:pt x="98" y="115"/>
                </a:lnTo>
                <a:lnTo>
                  <a:pt x="100" y="115"/>
                </a:lnTo>
                <a:lnTo>
                  <a:pt x="101" y="116"/>
                </a:lnTo>
                <a:lnTo>
                  <a:pt x="102" y="117"/>
                </a:lnTo>
                <a:lnTo>
                  <a:pt x="103" y="120"/>
                </a:lnTo>
                <a:lnTo>
                  <a:pt x="104" y="124"/>
                </a:lnTo>
                <a:lnTo>
                  <a:pt x="107" y="128"/>
                </a:lnTo>
                <a:lnTo>
                  <a:pt x="111" y="129"/>
                </a:lnTo>
                <a:lnTo>
                  <a:pt x="116" y="128"/>
                </a:lnTo>
                <a:lnTo>
                  <a:pt x="118" y="125"/>
                </a:lnTo>
                <a:lnTo>
                  <a:pt x="119" y="121"/>
                </a:lnTo>
                <a:lnTo>
                  <a:pt x="122" y="117"/>
                </a:lnTo>
                <a:lnTo>
                  <a:pt x="124" y="113"/>
                </a:lnTo>
                <a:lnTo>
                  <a:pt x="130" y="115"/>
                </a:lnTo>
                <a:lnTo>
                  <a:pt x="136" y="116"/>
                </a:lnTo>
                <a:lnTo>
                  <a:pt x="145" y="119"/>
                </a:lnTo>
                <a:lnTo>
                  <a:pt x="155" y="121"/>
                </a:lnTo>
                <a:lnTo>
                  <a:pt x="163" y="121"/>
                </a:lnTo>
                <a:lnTo>
                  <a:pt x="169" y="123"/>
                </a:lnTo>
                <a:lnTo>
                  <a:pt x="171" y="125"/>
                </a:lnTo>
                <a:lnTo>
                  <a:pt x="171" y="127"/>
                </a:lnTo>
                <a:lnTo>
                  <a:pt x="168" y="127"/>
                </a:lnTo>
                <a:lnTo>
                  <a:pt x="166" y="127"/>
                </a:lnTo>
                <a:lnTo>
                  <a:pt x="158" y="125"/>
                </a:lnTo>
                <a:lnTo>
                  <a:pt x="149" y="123"/>
                </a:lnTo>
                <a:lnTo>
                  <a:pt x="145" y="123"/>
                </a:lnTo>
                <a:lnTo>
                  <a:pt x="142" y="123"/>
                </a:lnTo>
                <a:lnTo>
                  <a:pt x="141" y="124"/>
                </a:lnTo>
                <a:lnTo>
                  <a:pt x="139" y="125"/>
                </a:lnTo>
                <a:lnTo>
                  <a:pt x="134" y="124"/>
                </a:lnTo>
                <a:lnTo>
                  <a:pt x="130" y="124"/>
                </a:lnTo>
                <a:lnTo>
                  <a:pt x="128" y="128"/>
                </a:lnTo>
                <a:lnTo>
                  <a:pt x="130" y="132"/>
                </a:lnTo>
                <a:lnTo>
                  <a:pt x="130" y="134"/>
                </a:lnTo>
                <a:lnTo>
                  <a:pt x="131" y="136"/>
                </a:lnTo>
                <a:lnTo>
                  <a:pt x="132" y="137"/>
                </a:lnTo>
                <a:lnTo>
                  <a:pt x="134" y="137"/>
                </a:lnTo>
                <a:lnTo>
                  <a:pt x="137" y="137"/>
                </a:lnTo>
                <a:lnTo>
                  <a:pt x="141" y="138"/>
                </a:lnTo>
                <a:lnTo>
                  <a:pt x="143" y="139"/>
                </a:lnTo>
                <a:lnTo>
                  <a:pt x="144" y="141"/>
                </a:lnTo>
                <a:lnTo>
                  <a:pt x="145" y="145"/>
                </a:lnTo>
                <a:lnTo>
                  <a:pt x="145" y="147"/>
                </a:lnTo>
                <a:lnTo>
                  <a:pt x="145" y="150"/>
                </a:lnTo>
                <a:lnTo>
                  <a:pt x="145" y="154"/>
                </a:lnTo>
                <a:lnTo>
                  <a:pt x="147" y="157"/>
                </a:lnTo>
                <a:lnTo>
                  <a:pt x="148" y="161"/>
                </a:lnTo>
                <a:lnTo>
                  <a:pt x="148" y="163"/>
                </a:lnTo>
                <a:lnTo>
                  <a:pt x="148" y="165"/>
                </a:lnTo>
                <a:lnTo>
                  <a:pt x="149" y="167"/>
                </a:lnTo>
                <a:lnTo>
                  <a:pt x="151" y="170"/>
                </a:lnTo>
                <a:lnTo>
                  <a:pt x="155" y="173"/>
                </a:lnTo>
                <a:lnTo>
                  <a:pt x="159" y="174"/>
                </a:lnTo>
                <a:lnTo>
                  <a:pt x="160" y="177"/>
                </a:lnTo>
                <a:lnTo>
                  <a:pt x="161" y="178"/>
                </a:lnTo>
                <a:lnTo>
                  <a:pt x="159" y="179"/>
                </a:lnTo>
                <a:lnTo>
                  <a:pt x="157" y="179"/>
                </a:lnTo>
                <a:lnTo>
                  <a:pt x="151" y="179"/>
                </a:lnTo>
                <a:lnTo>
                  <a:pt x="147" y="180"/>
                </a:lnTo>
                <a:lnTo>
                  <a:pt x="151" y="183"/>
                </a:lnTo>
                <a:lnTo>
                  <a:pt x="157" y="186"/>
                </a:lnTo>
                <a:lnTo>
                  <a:pt x="163" y="187"/>
                </a:lnTo>
                <a:lnTo>
                  <a:pt x="168" y="188"/>
                </a:lnTo>
                <a:lnTo>
                  <a:pt x="178" y="194"/>
                </a:lnTo>
                <a:lnTo>
                  <a:pt x="189" y="199"/>
                </a:lnTo>
                <a:lnTo>
                  <a:pt x="194" y="199"/>
                </a:lnTo>
                <a:lnTo>
                  <a:pt x="201" y="199"/>
                </a:lnTo>
                <a:lnTo>
                  <a:pt x="206" y="202"/>
                </a:lnTo>
                <a:lnTo>
                  <a:pt x="211" y="204"/>
                </a:lnTo>
                <a:lnTo>
                  <a:pt x="215" y="205"/>
                </a:lnTo>
                <a:lnTo>
                  <a:pt x="219" y="207"/>
                </a:lnTo>
                <a:lnTo>
                  <a:pt x="223" y="210"/>
                </a:lnTo>
                <a:lnTo>
                  <a:pt x="224" y="213"/>
                </a:lnTo>
                <a:lnTo>
                  <a:pt x="215" y="210"/>
                </a:lnTo>
                <a:lnTo>
                  <a:pt x="206" y="210"/>
                </a:lnTo>
                <a:lnTo>
                  <a:pt x="210" y="217"/>
                </a:lnTo>
                <a:lnTo>
                  <a:pt x="216" y="225"/>
                </a:lnTo>
                <a:lnTo>
                  <a:pt x="223" y="231"/>
                </a:lnTo>
                <a:lnTo>
                  <a:pt x="231" y="237"/>
                </a:lnTo>
                <a:lnTo>
                  <a:pt x="241" y="241"/>
                </a:lnTo>
                <a:lnTo>
                  <a:pt x="250" y="246"/>
                </a:lnTo>
                <a:lnTo>
                  <a:pt x="260" y="250"/>
                </a:lnTo>
                <a:lnTo>
                  <a:pt x="270" y="255"/>
                </a:lnTo>
                <a:lnTo>
                  <a:pt x="274" y="257"/>
                </a:lnTo>
                <a:lnTo>
                  <a:pt x="279" y="260"/>
                </a:lnTo>
                <a:lnTo>
                  <a:pt x="281" y="261"/>
                </a:lnTo>
                <a:lnTo>
                  <a:pt x="282" y="262"/>
                </a:lnTo>
                <a:lnTo>
                  <a:pt x="283" y="264"/>
                </a:lnTo>
                <a:lnTo>
                  <a:pt x="283" y="265"/>
                </a:lnTo>
                <a:lnTo>
                  <a:pt x="282" y="268"/>
                </a:lnTo>
                <a:lnTo>
                  <a:pt x="280" y="268"/>
                </a:lnTo>
                <a:lnTo>
                  <a:pt x="277" y="268"/>
                </a:lnTo>
                <a:lnTo>
                  <a:pt x="275" y="268"/>
                </a:lnTo>
                <a:lnTo>
                  <a:pt x="270" y="265"/>
                </a:lnTo>
                <a:lnTo>
                  <a:pt x="266" y="264"/>
                </a:lnTo>
                <a:lnTo>
                  <a:pt x="256" y="260"/>
                </a:lnTo>
                <a:lnTo>
                  <a:pt x="248" y="255"/>
                </a:lnTo>
                <a:lnTo>
                  <a:pt x="244" y="252"/>
                </a:lnTo>
                <a:lnTo>
                  <a:pt x="241" y="249"/>
                </a:lnTo>
                <a:lnTo>
                  <a:pt x="239" y="249"/>
                </a:lnTo>
                <a:lnTo>
                  <a:pt x="238" y="249"/>
                </a:lnTo>
                <a:lnTo>
                  <a:pt x="237" y="250"/>
                </a:lnTo>
                <a:lnTo>
                  <a:pt x="238" y="253"/>
                </a:lnTo>
                <a:lnTo>
                  <a:pt x="239" y="256"/>
                </a:lnTo>
                <a:lnTo>
                  <a:pt x="242" y="258"/>
                </a:lnTo>
                <a:lnTo>
                  <a:pt x="247" y="260"/>
                </a:lnTo>
                <a:lnTo>
                  <a:pt x="250" y="261"/>
                </a:lnTo>
                <a:lnTo>
                  <a:pt x="256" y="263"/>
                </a:lnTo>
                <a:lnTo>
                  <a:pt x="263" y="265"/>
                </a:lnTo>
                <a:lnTo>
                  <a:pt x="266" y="270"/>
                </a:lnTo>
                <a:lnTo>
                  <a:pt x="268" y="275"/>
                </a:lnTo>
                <a:lnTo>
                  <a:pt x="272" y="278"/>
                </a:lnTo>
                <a:lnTo>
                  <a:pt x="275" y="280"/>
                </a:lnTo>
                <a:lnTo>
                  <a:pt x="280" y="280"/>
                </a:lnTo>
                <a:lnTo>
                  <a:pt x="284" y="281"/>
                </a:lnTo>
                <a:lnTo>
                  <a:pt x="291" y="285"/>
                </a:lnTo>
                <a:lnTo>
                  <a:pt x="299" y="288"/>
                </a:lnTo>
                <a:lnTo>
                  <a:pt x="303" y="289"/>
                </a:lnTo>
                <a:lnTo>
                  <a:pt x="304" y="291"/>
                </a:lnTo>
                <a:lnTo>
                  <a:pt x="305" y="295"/>
                </a:lnTo>
                <a:lnTo>
                  <a:pt x="306" y="298"/>
                </a:lnTo>
                <a:lnTo>
                  <a:pt x="308" y="302"/>
                </a:lnTo>
                <a:lnTo>
                  <a:pt x="310" y="306"/>
                </a:lnTo>
                <a:lnTo>
                  <a:pt x="314" y="308"/>
                </a:lnTo>
                <a:lnTo>
                  <a:pt x="317" y="312"/>
                </a:lnTo>
                <a:lnTo>
                  <a:pt x="324" y="318"/>
                </a:lnTo>
                <a:lnTo>
                  <a:pt x="331" y="323"/>
                </a:lnTo>
                <a:lnTo>
                  <a:pt x="337" y="330"/>
                </a:lnTo>
                <a:lnTo>
                  <a:pt x="342" y="336"/>
                </a:lnTo>
                <a:lnTo>
                  <a:pt x="351" y="341"/>
                </a:lnTo>
                <a:lnTo>
                  <a:pt x="361" y="346"/>
                </a:lnTo>
                <a:lnTo>
                  <a:pt x="366" y="352"/>
                </a:lnTo>
                <a:lnTo>
                  <a:pt x="373" y="357"/>
                </a:lnTo>
                <a:lnTo>
                  <a:pt x="377" y="358"/>
                </a:lnTo>
                <a:lnTo>
                  <a:pt x="380" y="360"/>
                </a:lnTo>
                <a:lnTo>
                  <a:pt x="383" y="361"/>
                </a:lnTo>
                <a:lnTo>
                  <a:pt x="388" y="363"/>
                </a:lnTo>
                <a:lnTo>
                  <a:pt x="390" y="363"/>
                </a:lnTo>
                <a:lnTo>
                  <a:pt x="394" y="365"/>
                </a:lnTo>
                <a:lnTo>
                  <a:pt x="396" y="368"/>
                </a:lnTo>
                <a:lnTo>
                  <a:pt x="398" y="369"/>
                </a:lnTo>
                <a:lnTo>
                  <a:pt x="399" y="371"/>
                </a:lnTo>
                <a:lnTo>
                  <a:pt x="400" y="374"/>
                </a:lnTo>
                <a:lnTo>
                  <a:pt x="399" y="377"/>
                </a:lnTo>
                <a:lnTo>
                  <a:pt x="397" y="378"/>
                </a:lnTo>
                <a:lnTo>
                  <a:pt x="397" y="380"/>
                </a:lnTo>
                <a:lnTo>
                  <a:pt x="397" y="381"/>
                </a:lnTo>
                <a:lnTo>
                  <a:pt x="398" y="382"/>
                </a:lnTo>
                <a:lnTo>
                  <a:pt x="400" y="385"/>
                </a:lnTo>
                <a:lnTo>
                  <a:pt x="405" y="387"/>
                </a:lnTo>
                <a:lnTo>
                  <a:pt x="412" y="389"/>
                </a:lnTo>
                <a:lnTo>
                  <a:pt x="424" y="391"/>
                </a:lnTo>
                <a:lnTo>
                  <a:pt x="432" y="394"/>
                </a:lnTo>
                <a:lnTo>
                  <a:pt x="443" y="397"/>
                </a:lnTo>
                <a:lnTo>
                  <a:pt x="453" y="401"/>
                </a:lnTo>
                <a:lnTo>
                  <a:pt x="463" y="404"/>
                </a:lnTo>
                <a:lnTo>
                  <a:pt x="473" y="406"/>
                </a:lnTo>
                <a:lnTo>
                  <a:pt x="485" y="409"/>
                </a:lnTo>
                <a:lnTo>
                  <a:pt x="495" y="411"/>
                </a:lnTo>
                <a:lnTo>
                  <a:pt x="506" y="414"/>
                </a:lnTo>
                <a:lnTo>
                  <a:pt x="518" y="416"/>
                </a:lnTo>
                <a:lnTo>
                  <a:pt x="540" y="422"/>
                </a:lnTo>
                <a:lnTo>
                  <a:pt x="564" y="428"/>
                </a:lnTo>
                <a:lnTo>
                  <a:pt x="588" y="434"/>
                </a:lnTo>
                <a:lnTo>
                  <a:pt x="612" y="438"/>
                </a:lnTo>
                <a:lnTo>
                  <a:pt x="625" y="441"/>
                </a:lnTo>
                <a:lnTo>
                  <a:pt x="637" y="445"/>
                </a:lnTo>
                <a:lnTo>
                  <a:pt x="651" y="448"/>
                </a:lnTo>
                <a:lnTo>
                  <a:pt x="663" y="452"/>
                </a:lnTo>
                <a:lnTo>
                  <a:pt x="676" y="455"/>
                </a:lnTo>
                <a:lnTo>
                  <a:pt x="688" y="459"/>
                </a:lnTo>
                <a:lnTo>
                  <a:pt x="699" y="460"/>
                </a:lnTo>
                <a:lnTo>
                  <a:pt x="708" y="461"/>
                </a:lnTo>
                <a:lnTo>
                  <a:pt x="715" y="465"/>
                </a:lnTo>
                <a:lnTo>
                  <a:pt x="721" y="469"/>
                </a:lnTo>
                <a:lnTo>
                  <a:pt x="734" y="472"/>
                </a:lnTo>
                <a:lnTo>
                  <a:pt x="748" y="474"/>
                </a:lnTo>
                <a:lnTo>
                  <a:pt x="760" y="478"/>
                </a:lnTo>
                <a:lnTo>
                  <a:pt x="774" y="480"/>
                </a:lnTo>
                <a:lnTo>
                  <a:pt x="786" y="481"/>
                </a:lnTo>
                <a:lnTo>
                  <a:pt x="799" y="484"/>
                </a:lnTo>
                <a:lnTo>
                  <a:pt x="794" y="485"/>
                </a:lnTo>
                <a:lnTo>
                  <a:pt x="790" y="486"/>
                </a:lnTo>
                <a:lnTo>
                  <a:pt x="787" y="488"/>
                </a:lnTo>
                <a:lnTo>
                  <a:pt x="787" y="490"/>
                </a:lnTo>
                <a:lnTo>
                  <a:pt x="789" y="493"/>
                </a:lnTo>
                <a:lnTo>
                  <a:pt x="791" y="494"/>
                </a:lnTo>
                <a:lnTo>
                  <a:pt x="789" y="496"/>
                </a:lnTo>
                <a:lnTo>
                  <a:pt x="786" y="497"/>
                </a:lnTo>
                <a:lnTo>
                  <a:pt x="785" y="496"/>
                </a:lnTo>
                <a:lnTo>
                  <a:pt x="784" y="495"/>
                </a:lnTo>
                <a:lnTo>
                  <a:pt x="782" y="492"/>
                </a:lnTo>
                <a:lnTo>
                  <a:pt x="778" y="489"/>
                </a:lnTo>
                <a:lnTo>
                  <a:pt x="770" y="485"/>
                </a:lnTo>
                <a:lnTo>
                  <a:pt x="762" y="482"/>
                </a:lnTo>
                <a:lnTo>
                  <a:pt x="758" y="482"/>
                </a:lnTo>
                <a:lnTo>
                  <a:pt x="754" y="485"/>
                </a:lnTo>
                <a:lnTo>
                  <a:pt x="754" y="486"/>
                </a:lnTo>
                <a:lnTo>
                  <a:pt x="753" y="487"/>
                </a:lnTo>
                <a:lnTo>
                  <a:pt x="754" y="488"/>
                </a:lnTo>
                <a:lnTo>
                  <a:pt x="757" y="490"/>
                </a:lnTo>
                <a:lnTo>
                  <a:pt x="761" y="490"/>
                </a:lnTo>
                <a:lnTo>
                  <a:pt x="767" y="490"/>
                </a:lnTo>
                <a:lnTo>
                  <a:pt x="769" y="490"/>
                </a:lnTo>
                <a:lnTo>
                  <a:pt x="771" y="492"/>
                </a:lnTo>
                <a:lnTo>
                  <a:pt x="774" y="493"/>
                </a:lnTo>
                <a:lnTo>
                  <a:pt x="775" y="496"/>
                </a:lnTo>
                <a:lnTo>
                  <a:pt x="768" y="495"/>
                </a:lnTo>
                <a:lnTo>
                  <a:pt x="760" y="492"/>
                </a:lnTo>
                <a:lnTo>
                  <a:pt x="758" y="492"/>
                </a:lnTo>
                <a:lnTo>
                  <a:pt x="755" y="492"/>
                </a:lnTo>
                <a:lnTo>
                  <a:pt x="754" y="492"/>
                </a:lnTo>
                <a:lnTo>
                  <a:pt x="753" y="493"/>
                </a:lnTo>
                <a:lnTo>
                  <a:pt x="754" y="494"/>
                </a:lnTo>
                <a:lnTo>
                  <a:pt x="754" y="495"/>
                </a:lnTo>
                <a:lnTo>
                  <a:pt x="762" y="498"/>
                </a:lnTo>
                <a:lnTo>
                  <a:pt x="771" y="501"/>
                </a:lnTo>
                <a:lnTo>
                  <a:pt x="779" y="503"/>
                </a:lnTo>
                <a:lnTo>
                  <a:pt x="789" y="505"/>
                </a:lnTo>
                <a:lnTo>
                  <a:pt x="791" y="506"/>
                </a:lnTo>
                <a:lnTo>
                  <a:pt x="793" y="509"/>
                </a:lnTo>
                <a:lnTo>
                  <a:pt x="795" y="510"/>
                </a:lnTo>
                <a:lnTo>
                  <a:pt x="798" y="511"/>
                </a:lnTo>
                <a:lnTo>
                  <a:pt x="803" y="512"/>
                </a:lnTo>
                <a:lnTo>
                  <a:pt x="809" y="513"/>
                </a:lnTo>
                <a:lnTo>
                  <a:pt x="816" y="515"/>
                </a:lnTo>
                <a:lnTo>
                  <a:pt x="825" y="517"/>
                </a:lnTo>
                <a:lnTo>
                  <a:pt x="833" y="515"/>
                </a:lnTo>
                <a:lnTo>
                  <a:pt x="841" y="517"/>
                </a:lnTo>
                <a:lnTo>
                  <a:pt x="845" y="520"/>
                </a:lnTo>
                <a:lnTo>
                  <a:pt x="850" y="526"/>
                </a:lnTo>
                <a:lnTo>
                  <a:pt x="856" y="529"/>
                </a:lnTo>
                <a:lnTo>
                  <a:pt x="861" y="530"/>
                </a:lnTo>
                <a:lnTo>
                  <a:pt x="868" y="531"/>
                </a:lnTo>
                <a:lnTo>
                  <a:pt x="874" y="531"/>
                </a:lnTo>
                <a:lnTo>
                  <a:pt x="878" y="529"/>
                </a:lnTo>
                <a:lnTo>
                  <a:pt x="883" y="527"/>
                </a:lnTo>
                <a:lnTo>
                  <a:pt x="885" y="527"/>
                </a:lnTo>
                <a:lnTo>
                  <a:pt x="888" y="528"/>
                </a:lnTo>
                <a:lnTo>
                  <a:pt x="889" y="530"/>
                </a:lnTo>
                <a:lnTo>
                  <a:pt x="890" y="532"/>
                </a:lnTo>
                <a:lnTo>
                  <a:pt x="891" y="535"/>
                </a:lnTo>
                <a:lnTo>
                  <a:pt x="892" y="537"/>
                </a:lnTo>
                <a:lnTo>
                  <a:pt x="893" y="539"/>
                </a:lnTo>
                <a:lnTo>
                  <a:pt x="895" y="540"/>
                </a:lnTo>
                <a:lnTo>
                  <a:pt x="901" y="540"/>
                </a:lnTo>
                <a:lnTo>
                  <a:pt x="907" y="539"/>
                </a:lnTo>
                <a:lnTo>
                  <a:pt x="915" y="542"/>
                </a:lnTo>
                <a:lnTo>
                  <a:pt x="923" y="540"/>
                </a:lnTo>
                <a:lnTo>
                  <a:pt x="922" y="538"/>
                </a:lnTo>
                <a:lnTo>
                  <a:pt x="921" y="535"/>
                </a:lnTo>
                <a:lnTo>
                  <a:pt x="922" y="532"/>
                </a:lnTo>
                <a:lnTo>
                  <a:pt x="924" y="531"/>
                </a:lnTo>
                <a:lnTo>
                  <a:pt x="926" y="531"/>
                </a:lnTo>
                <a:lnTo>
                  <a:pt x="928" y="530"/>
                </a:lnTo>
                <a:lnTo>
                  <a:pt x="932" y="531"/>
                </a:lnTo>
                <a:lnTo>
                  <a:pt x="935" y="534"/>
                </a:lnTo>
                <a:lnTo>
                  <a:pt x="936" y="537"/>
                </a:lnTo>
                <a:lnTo>
                  <a:pt x="938" y="542"/>
                </a:lnTo>
                <a:lnTo>
                  <a:pt x="939" y="546"/>
                </a:lnTo>
                <a:lnTo>
                  <a:pt x="942" y="548"/>
                </a:lnTo>
                <a:lnTo>
                  <a:pt x="947" y="549"/>
                </a:lnTo>
                <a:lnTo>
                  <a:pt x="951" y="551"/>
                </a:lnTo>
                <a:lnTo>
                  <a:pt x="964" y="554"/>
                </a:lnTo>
                <a:lnTo>
                  <a:pt x="977" y="555"/>
                </a:lnTo>
                <a:lnTo>
                  <a:pt x="989" y="556"/>
                </a:lnTo>
                <a:lnTo>
                  <a:pt x="999" y="559"/>
                </a:lnTo>
                <a:lnTo>
                  <a:pt x="1012" y="561"/>
                </a:lnTo>
                <a:lnTo>
                  <a:pt x="1024" y="563"/>
                </a:lnTo>
                <a:lnTo>
                  <a:pt x="1037" y="564"/>
                </a:lnTo>
                <a:lnTo>
                  <a:pt x="1049" y="565"/>
                </a:lnTo>
                <a:lnTo>
                  <a:pt x="1063" y="567"/>
                </a:lnTo>
                <a:lnTo>
                  <a:pt x="1075" y="568"/>
                </a:lnTo>
                <a:lnTo>
                  <a:pt x="1075" y="564"/>
                </a:lnTo>
                <a:lnTo>
                  <a:pt x="1075" y="562"/>
                </a:lnTo>
                <a:lnTo>
                  <a:pt x="1076" y="560"/>
                </a:lnTo>
                <a:lnTo>
                  <a:pt x="1079" y="559"/>
                </a:lnTo>
                <a:lnTo>
                  <a:pt x="1084" y="559"/>
                </a:lnTo>
                <a:lnTo>
                  <a:pt x="1089" y="561"/>
                </a:lnTo>
                <a:lnTo>
                  <a:pt x="1094" y="565"/>
                </a:lnTo>
                <a:lnTo>
                  <a:pt x="1099" y="569"/>
                </a:lnTo>
                <a:lnTo>
                  <a:pt x="1108" y="571"/>
                </a:lnTo>
                <a:lnTo>
                  <a:pt x="1119" y="571"/>
                </a:lnTo>
                <a:lnTo>
                  <a:pt x="1128" y="572"/>
                </a:lnTo>
                <a:lnTo>
                  <a:pt x="1137" y="575"/>
                </a:lnTo>
                <a:lnTo>
                  <a:pt x="1146" y="576"/>
                </a:lnTo>
                <a:lnTo>
                  <a:pt x="1155" y="576"/>
                </a:lnTo>
                <a:lnTo>
                  <a:pt x="1163" y="577"/>
                </a:lnTo>
                <a:lnTo>
                  <a:pt x="1170" y="576"/>
                </a:lnTo>
                <a:lnTo>
                  <a:pt x="1178" y="573"/>
                </a:lnTo>
                <a:lnTo>
                  <a:pt x="1185" y="569"/>
                </a:lnTo>
                <a:lnTo>
                  <a:pt x="1193" y="569"/>
                </a:lnTo>
                <a:lnTo>
                  <a:pt x="1199" y="570"/>
                </a:lnTo>
                <a:lnTo>
                  <a:pt x="1207" y="572"/>
                </a:lnTo>
                <a:lnTo>
                  <a:pt x="1215" y="573"/>
                </a:lnTo>
                <a:lnTo>
                  <a:pt x="1222" y="572"/>
                </a:lnTo>
                <a:lnTo>
                  <a:pt x="1229" y="571"/>
                </a:lnTo>
                <a:lnTo>
                  <a:pt x="1239" y="569"/>
                </a:lnTo>
                <a:lnTo>
                  <a:pt x="1249" y="568"/>
                </a:lnTo>
                <a:lnTo>
                  <a:pt x="1259" y="568"/>
                </a:lnTo>
                <a:lnTo>
                  <a:pt x="1268" y="568"/>
                </a:lnTo>
                <a:lnTo>
                  <a:pt x="1274" y="570"/>
                </a:lnTo>
                <a:lnTo>
                  <a:pt x="1280" y="570"/>
                </a:lnTo>
                <a:lnTo>
                  <a:pt x="1288" y="568"/>
                </a:lnTo>
                <a:lnTo>
                  <a:pt x="1297" y="565"/>
                </a:lnTo>
                <a:lnTo>
                  <a:pt x="1305" y="564"/>
                </a:lnTo>
                <a:lnTo>
                  <a:pt x="1314" y="564"/>
                </a:lnTo>
                <a:lnTo>
                  <a:pt x="1321" y="567"/>
                </a:lnTo>
                <a:lnTo>
                  <a:pt x="1328" y="567"/>
                </a:lnTo>
                <a:lnTo>
                  <a:pt x="1336" y="564"/>
                </a:lnTo>
                <a:lnTo>
                  <a:pt x="1343" y="562"/>
                </a:lnTo>
                <a:lnTo>
                  <a:pt x="1352" y="560"/>
                </a:lnTo>
                <a:lnTo>
                  <a:pt x="1361" y="559"/>
                </a:lnTo>
                <a:lnTo>
                  <a:pt x="1370" y="559"/>
                </a:lnTo>
                <a:lnTo>
                  <a:pt x="1379" y="557"/>
                </a:lnTo>
                <a:lnTo>
                  <a:pt x="1395" y="555"/>
                </a:lnTo>
                <a:lnTo>
                  <a:pt x="1412" y="554"/>
                </a:lnTo>
                <a:lnTo>
                  <a:pt x="1420" y="553"/>
                </a:lnTo>
                <a:lnTo>
                  <a:pt x="1428" y="552"/>
                </a:lnTo>
                <a:lnTo>
                  <a:pt x="1432" y="552"/>
                </a:lnTo>
                <a:lnTo>
                  <a:pt x="1435" y="549"/>
                </a:lnTo>
                <a:lnTo>
                  <a:pt x="1437" y="548"/>
                </a:lnTo>
                <a:lnTo>
                  <a:pt x="1440" y="547"/>
                </a:lnTo>
                <a:lnTo>
                  <a:pt x="1441" y="546"/>
                </a:lnTo>
                <a:lnTo>
                  <a:pt x="1443" y="546"/>
                </a:lnTo>
                <a:lnTo>
                  <a:pt x="1450" y="545"/>
                </a:lnTo>
                <a:lnTo>
                  <a:pt x="1455" y="543"/>
                </a:lnTo>
                <a:lnTo>
                  <a:pt x="1463" y="544"/>
                </a:lnTo>
                <a:lnTo>
                  <a:pt x="1470" y="544"/>
                </a:lnTo>
                <a:lnTo>
                  <a:pt x="1475" y="543"/>
                </a:lnTo>
                <a:lnTo>
                  <a:pt x="1477" y="540"/>
                </a:lnTo>
                <a:lnTo>
                  <a:pt x="1482" y="539"/>
                </a:lnTo>
                <a:lnTo>
                  <a:pt x="1485" y="539"/>
                </a:lnTo>
                <a:lnTo>
                  <a:pt x="1492" y="538"/>
                </a:lnTo>
                <a:lnTo>
                  <a:pt x="1500" y="537"/>
                </a:lnTo>
                <a:lnTo>
                  <a:pt x="1507" y="535"/>
                </a:lnTo>
                <a:lnTo>
                  <a:pt x="1513" y="532"/>
                </a:lnTo>
                <a:lnTo>
                  <a:pt x="1517" y="532"/>
                </a:lnTo>
                <a:lnTo>
                  <a:pt x="1520" y="531"/>
                </a:lnTo>
                <a:lnTo>
                  <a:pt x="1523" y="530"/>
                </a:lnTo>
                <a:lnTo>
                  <a:pt x="1525" y="528"/>
                </a:lnTo>
                <a:lnTo>
                  <a:pt x="1526" y="526"/>
                </a:lnTo>
                <a:lnTo>
                  <a:pt x="1528" y="523"/>
                </a:lnTo>
                <a:lnTo>
                  <a:pt x="1531" y="523"/>
                </a:lnTo>
                <a:lnTo>
                  <a:pt x="1533" y="522"/>
                </a:lnTo>
                <a:lnTo>
                  <a:pt x="1529" y="519"/>
                </a:lnTo>
                <a:lnTo>
                  <a:pt x="1528" y="514"/>
                </a:lnTo>
                <a:lnTo>
                  <a:pt x="1532" y="513"/>
                </a:lnTo>
                <a:lnTo>
                  <a:pt x="1540" y="512"/>
                </a:lnTo>
                <a:lnTo>
                  <a:pt x="1544" y="511"/>
                </a:lnTo>
                <a:lnTo>
                  <a:pt x="1546" y="509"/>
                </a:lnTo>
                <a:lnTo>
                  <a:pt x="1546" y="507"/>
                </a:lnTo>
                <a:lnTo>
                  <a:pt x="1546" y="507"/>
                </a:lnTo>
                <a:lnTo>
                  <a:pt x="1545" y="506"/>
                </a:lnTo>
                <a:lnTo>
                  <a:pt x="1544" y="505"/>
                </a:lnTo>
                <a:lnTo>
                  <a:pt x="1542" y="505"/>
                </a:lnTo>
                <a:lnTo>
                  <a:pt x="1540" y="505"/>
                </a:lnTo>
                <a:lnTo>
                  <a:pt x="1540" y="504"/>
                </a:lnTo>
                <a:lnTo>
                  <a:pt x="1540" y="503"/>
                </a:lnTo>
                <a:lnTo>
                  <a:pt x="1541" y="502"/>
                </a:lnTo>
                <a:lnTo>
                  <a:pt x="1542" y="501"/>
                </a:lnTo>
                <a:lnTo>
                  <a:pt x="1550" y="501"/>
                </a:lnTo>
                <a:lnTo>
                  <a:pt x="1558" y="502"/>
                </a:lnTo>
                <a:lnTo>
                  <a:pt x="1561" y="503"/>
                </a:lnTo>
                <a:lnTo>
                  <a:pt x="1562" y="505"/>
                </a:lnTo>
                <a:lnTo>
                  <a:pt x="1564" y="507"/>
                </a:lnTo>
                <a:lnTo>
                  <a:pt x="1564" y="510"/>
                </a:lnTo>
                <a:lnTo>
                  <a:pt x="1564" y="513"/>
                </a:lnTo>
                <a:lnTo>
                  <a:pt x="1564" y="514"/>
                </a:lnTo>
                <a:lnTo>
                  <a:pt x="1565" y="515"/>
                </a:lnTo>
                <a:lnTo>
                  <a:pt x="1568" y="515"/>
                </a:lnTo>
                <a:lnTo>
                  <a:pt x="1575" y="514"/>
                </a:lnTo>
                <a:lnTo>
                  <a:pt x="1582" y="511"/>
                </a:lnTo>
                <a:lnTo>
                  <a:pt x="1583" y="509"/>
                </a:lnTo>
                <a:lnTo>
                  <a:pt x="1584" y="506"/>
                </a:lnTo>
                <a:lnTo>
                  <a:pt x="1584" y="505"/>
                </a:lnTo>
                <a:lnTo>
                  <a:pt x="1585" y="505"/>
                </a:lnTo>
                <a:lnTo>
                  <a:pt x="1585" y="505"/>
                </a:lnTo>
                <a:lnTo>
                  <a:pt x="1586" y="505"/>
                </a:lnTo>
                <a:lnTo>
                  <a:pt x="1587" y="504"/>
                </a:lnTo>
                <a:lnTo>
                  <a:pt x="1587" y="503"/>
                </a:lnTo>
                <a:lnTo>
                  <a:pt x="1590" y="502"/>
                </a:lnTo>
                <a:lnTo>
                  <a:pt x="1590" y="501"/>
                </a:lnTo>
                <a:lnTo>
                  <a:pt x="1589" y="502"/>
                </a:lnTo>
                <a:lnTo>
                  <a:pt x="1587" y="503"/>
                </a:lnTo>
                <a:lnTo>
                  <a:pt x="1577" y="501"/>
                </a:lnTo>
                <a:lnTo>
                  <a:pt x="1568" y="497"/>
                </a:lnTo>
                <a:lnTo>
                  <a:pt x="1570" y="497"/>
                </a:lnTo>
                <a:lnTo>
                  <a:pt x="1568" y="497"/>
                </a:lnTo>
                <a:close/>
                <a:moveTo>
                  <a:pt x="1204" y="155"/>
                </a:moveTo>
                <a:lnTo>
                  <a:pt x="1199" y="155"/>
                </a:lnTo>
                <a:lnTo>
                  <a:pt x="1196" y="155"/>
                </a:lnTo>
                <a:lnTo>
                  <a:pt x="1201" y="156"/>
                </a:lnTo>
                <a:lnTo>
                  <a:pt x="1204" y="155"/>
                </a:lnTo>
                <a:close/>
                <a:moveTo>
                  <a:pt x="1180" y="161"/>
                </a:moveTo>
                <a:lnTo>
                  <a:pt x="1187" y="160"/>
                </a:lnTo>
                <a:lnTo>
                  <a:pt x="1193" y="158"/>
                </a:lnTo>
                <a:lnTo>
                  <a:pt x="1190" y="158"/>
                </a:lnTo>
                <a:lnTo>
                  <a:pt x="1187" y="158"/>
                </a:lnTo>
                <a:lnTo>
                  <a:pt x="1183" y="158"/>
                </a:lnTo>
                <a:lnTo>
                  <a:pt x="1180" y="161"/>
                </a:lnTo>
                <a:close/>
                <a:moveTo>
                  <a:pt x="1770" y="170"/>
                </a:moveTo>
                <a:lnTo>
                  <a:pt x="1768" y="170"/>
                </a:lnTo>
                <a:lnTo>
                  <a:pt x="1770" y="170"/>
                </a:lnTo>
                <a:lnTo>
                  <a:pt x="1768" y="170"/>
                </a:lnTo>
                <a:lnTo>
                  <a:pt x="1770" y="170"/>
                </a:lnTo>
                <a:close/>
                <a:moveTo>
                  <a:pt x="1552" y="421"/>
                </a:moveTo>
                <a:lnTo>
                  <a:pt x="1554" y="422"/>
                </a:lnTo>
                <a:lnTo>
                  <a:pt x="1558" y="422"/>
                </a:lnTo>
                <a:lnTo>
                  <a:pt x="1560" y="422"/>
                </a:lnTo>
                <a:lnTo>
                  <a:pt x="1561" y="422"/>
                </a:lnTo>
                <a:lnTo>
                  <a:pt x="1562" y="421"/>
                </a:lnTo>
                <a:lnTo>
                  <a:pt x="1562" y="420"/>
                </a:lnTo>
                <a:lnTo>
                  <a:pt x="1562" y="419"/>
                </a:lnTo>
                <a:lnTo>
                  <a:pt x="1561" y="418"/>
                </a:lnTo>
                <a:lnTo>
                  <a:pt x="1559" y="419"/>
                </a:lnTo>
                <a:lnTo>
                  <a:pt x="1558" y="419"/>
                </a:lnTo>
                <a:lnTo>
                  <a:pt x="1554" y="420"/>
                </a:lnTo>
                <a:lnTo>
                  <a:pt x="1552" y="421"/>
                </a:lnTo>
                <a:lnTo>
                  <a:pt x="1556" y="421"/>
                </a:lnTo>
                <a:lnTo>
                  <a:pt x="1552" y="421"/>
                </a:lnTo>
                <a:close/>
                <a:moveTo>
                  <a:pt x="1543" y="91"/>
                </a:moveTo>
                <a:lnTo>
                  <a:pt x="1545" y="90"/>
                </a:lnTo>
                <a:lnTo>
                  <a:pt x="1548" y="89"/>
                </a:lnTo>
                <a:lnTo>
                  <a:pt x="1549" y="88"/>
                </a:lnTo>
                <a:lnTo>
                  <a:pt x="1549" y="88"/>
                </a:lnTo>
                <a:lnTo>
                  <a:pt x="1548" y="87"/>
                </a:lnTo>
                <a:lnTo>
                  <a:pt x="1546" y="86"/>
                </a:lnTo>
                <a:lnTo>
                  <a:pt x="1544" y="87"/>
                </a:lnTo>
                <a:lnTo>
                  <a:pt x="1542" y="88"/>
                </a:lnTo>
                <a:lnTo>
                  <a:pt x="1541" y="89"/>
                </a:lnTo>
                <a:lnTo>
                  <a:pt x="1541" y="90"/>
                </a:lnTo>
                <a:lnTo>
                  <a:pt x="1542" y="91"/>
                </a:lnTo>
                <a:lnTo>
                  <a:pt x="1543" y="91"/>
                </a:lnTo>
                <a:lnTo>
                  <a:pt x="1543" y="91"/>
                </a:lnTo>
                <a:lnTo>
                  <a:pt x="1543" y="91"/>
                </a:lnTo>
                <a:close/>
                <a:moveTo>
                  <a:pt x="1101" y="40"/>
                </a:moveTo>
                <a:lnTo>
                  <a:pt x="1104" y="39"/>
                </a:lnTo>
                <a:lnTo>
                  <a:pt x="1105" y="38"/>
                </a:lnTo>
                <a:lnTo>
                  <a:pt x="1104" y="37"/>
                </a:lnTo>
                <a:lnTo>
                  <a:pt x="1103" y="36"/>
                </a:lnTo>
                <a:lnTo>
                  <a:pt x="1100" y="37"/>
                </a:lnTo>
                <a:lnTo>
                  <a:pt x="1099" y="38"/>
                </a:lnTo>
                <a:lnTo>
                  <a:pt x="1099" y="39"/>
                </a:lnTo>
                <a:lnTo>
                  <a:pt x="1101" y="40"/>
                </a:lnTo>
                <a:lnTo>
                  <a:pt x="1101" y="39"/>
                </a:lnTo>
                <a:lnTo>
                  <a:pt x="1101" y="40"/>
                </a:lnTo>
                <a:close/>
                <a:moveTo>
                  <a:pt x="1600" y="431"/>
                </a:moveTo>
                <a:lnTo>
                  <a:pt x="1599" y="430"/>
                </a:lnTo>
                <a:lnTo>
                  <a:pt x="1595" y="429"/>
                </a:lnTo>
                <a:lnTo>
                  <a:pt x="1593" y="429"/>
                </a:lnTo>
                <a:lnTo>
                  <a:pt x="1591" y="431"/>
                </a:lnTo>
                <a:lnTo>
                  <a:pt x="1591" y="432"/>
                </a:lnTo>
                <a:lnTo>
                  <a:pt x="1592" y="432"/>
                </a:lnTo>
                <a:lnTo>
                  <a:pt x="1593" y="434"/>
                </a:lnTo>
                <a:lnTo>
                  <a:pt x="1594" y="434"/>
                </a:lnTo>
                <a:lnTo>
                  <a:pt x="1598" y="434"/>
                </a:lnTo>
                <a:lnTo>
                  <a:pt x="1600" y="431"/>
                </a:lnTo>
                <a:lnTo>
                  <a:pt x="1600" y="431"/>
                </a:lnTo>
                <a:lnTo>
                  <a:pt x="1600" y="431"/>
                </a:lnTo>
                <a:close/>
                <a:moveTo>
                  <a:pt x="885" y="73"/>
                </a:moveTo>
                <a:lnTo>
                  <a:pt x="888" y="72"/>
                </a:lnTo>
                <a:lnTo>
                  <a:pt x="888" y="71"/>
                </a:lnTo>
                <a:lnTo>
                  <a:pt x="886" y="69"/>
                </a:lnTo>
                <a:lnTo>
                  <a:pt x="884" y="69"/>
                </a:lnTo>
                <a:lnTo>
                  <a:pt x="882" y="70"/>
                </a:lnTo>
                <a:lnTo>
                  <a:pt x="882" y="71"/>
                </a:lnTo>
                <a:lnTo>
                  <a:pt x="883" y="73"/>
                </a:lnTo>
                <a:lnTo>
                  <a:pt x="885" y="73"/>
                </a:lnTo>
                <a:lnTo>
                  <a:pt x="885" y="73"/>
                </a:lnTo>
                <a:lnTo>
                  <a:pt x="885" y="73"/>
                </a:lnTo>
                <a:close/>
                <a:moveTo>
                  <a:pt x="1749" y="245"/>
                </a:moveTo>
                <a:lnTo>
                  <a:pt x="1750" y="246"/>
                </a:lnTo>
                <a:lnTo>
                  <a:pt x="1755" y="245"/>
                </a:lnTo>
                <a:lnTo>
                  <a:pt x="1757" y="245"/>
                </a:lnTo>
                <a:lnTo>
                  <a:pt x="1758" y="244"/>
                </a:lnTo>
                <a:lnTo>
                  <a:pt x="1759" y="241"/>
                </a:lnTo>
                <a:lnTo>
                  <a:pt x="1759" y="240"/>
                </a:lnTo>
                <a:lnTo>
                  <a:pt x="1758" y="239"/>
                </a:lnTo>
                <a:lnTo>
                  <a:pt x="1757" y="239"/>
                </a:lnTo>
                <a:lnTo>
                  <a:pt x="1755" y="239"/>
                </a:lnTo>
                <a:lnTo>
                  <a:pt x="1754" y="240"/>
                </a:lnTo>
                <a:lnTo>
                  <a:pt x="1751" y="243"/>
                </a:lnTo>
                <a:lnTo>
                  <a:pt x="1749" y="245"/>
                </a:lnTo>
                <a:lnTo>
                  <a:pt x="1749" y="244"/>
                </a:lnTo>
                <a:lnTo>
                  <a:pt x="1749" y="245"/>
                </a:lnTo>
                <a:close/>
                <a:moveTo>
                  <a:pt x="883" y="81"/>
                </a:moveTo>
                <a:lnTo>
                  <a:pt x="884" y="82"/>
                </a:lnTo>
                <a:lnTo>
                  <a:pt x="888" y="84"/>
                </a:lnTo>
                <a:lnTo>
                  <a:pt x="890" y="84"/>
                </a:lnTo>
                <a:lnTo>
                  <a:pt x="891" y="83"/>
                </a:lnTo>
                <a:lnTo>
                  <a:pt x="893" y="82"/>
                </a:lnTo>
                <a:lnTo>
                  <a:pt x="893" y="80"/>
                </a:lnTo>
                <a:lnTo>
                  <a:pt x="888" y="80"/>
                </a:lnTo>
                <a:lnTo>
                  <a:pt x="883" y="81"/>
                </a:lnTo>
                <a:lnTo>
                  <a:pt x="884" y="80"/>
                </a:lnTo>
                <a:lnTo>
                  <a:pt x="883" y="81"/>
                </a:lnTo>
                <a:close/>
                <a:moveTo>
                  <a:pt x="1642" y="437"/>
                </a:moveTo>
                <a:lnTo>
                  <a:pt x="1646" y="436"/>
                </a:lnTo>
                <a:lnTo>
                  <a:pt x="1647" y="434"/>
                </a:lnTo>
                <a:lnTo>
                  <a:pt x="1647" y="432"/>
                </a:lnTo>
                <a:lnTo>
                  <a:pt x="1646" y="431"/>
                </a:lnTo>
                <a:lnTo>
                  <a:pt x="1644" y="430"/>
                </a:lnTo>
                <a:lnTo>
                  <a:pt x="1643" y="430"/>
                </a:lnTo>
                <a:lnTo>
                  <a:pt x="1640" y="431"/>
                </a:lnTo>
                <a:lnTo>
                  <a:pt x="1639" y="434"/>
                </a:lnTo>
                <a:lnTo>
                  <a:pt x="1639" y="435"/>
                </a:lnTo>
                <a:lnTo>
                  <a:pt x="1639" y="436"/>
                </a:lnTo>
                <a:lnTo>
                  <a:pt x="1640" y="437"/>
                </a:lnTo>
                <a:lnTo>
                  <a:pt x="1642" y="437"/>
                </a:lnTo>
                <a:lnTo>
                  <a:pt x="1642" y="437"/>
                </a:lnTo>
                <a:lnTo>
                  <a:pt x="1642" y="437"/>
                </a:lnTo>
                <a:close/>
                <a:moveTo>
                  <a:pt x="1738" y="421"/>
                </a:moveTo>
                <a:lnTo>
                  <a:pt x="1737" y="421"/>
                </a:lnTo>
                <a:lnTo>
                  <a:pt x="1737" y="422"/>
                </a:lnTo>
                <a:lnTo>
                  <a:pt x="1739" y="423"/>
                </a:lnTo>
                <a:lnTo>
                  <a:pt x="1740" y="423"/>
                </a:lnTo>
                <a:lnTo>
                  <a:pt x="1746" y="422"/>
                </a:lnTo>
                <a:lnTo>
                  <a:pt x="1751" y="420"/>
                </a:lnTo>
                <a:lnTo>
                  <a:pt x="1748" y="419"/>
                </a:lnTo>
                <a:lnTo>
                  <a:pt x="1745" y="419"/>
                </a:lnTo>
                <a:lnTo>
                  <a:pt x="1742" y="420"/>
                </a:lnTo>
                <a:lnTo>
                  <a:pt x="1738" y="421"/>
                </a:lnTo>
                <a:lnTo>
                  <a:pt x="1739" y="420"/>
                </a:lnTo>
                <a:lnTo>
                  <a:pt x="1738" y="421"/>
                </a:lnTo>
                <a:close/>
                <a:moveTo>
                  <a:pt x="1651" y="485"/>
                </a:moveTo>
                <a:lnTo>
                  <a:pt x="1649" y="485"/>
                </a:lnTo>
                <a:lnTo>
                  <a:pt x="1647" y="485"/>
                </a:lnTo>
                <a:lnTo>
                  <a:pt x="1644" y="487"/>
                </a:lnTo>
                <a:lnTo>
                  <a:pt x="1642" y="488"/>
                </a:lnTo>
                <a:lnTo>
                  <a:pt x="1646" y="488"/>
                </a:lnTo>
                <a:lnTo>
                  <a:pt x="1650" y="487"/>
                </a:lnTo>
                <a:lnTo>
                  <a:pt x="1651" y="487"/>
                </a:lnTo>
                <a:lnTo>
                  <a:pt x="1652" y="486"/>
                </a:lnTo>
                <a:lnTo>
                  <a:pt x="1652" y="485"/>
                </a:lnTo>
                <a:lnTo>
                  <a:pt x="1651" y="485"/>
                </a:lnTo>
                <a:lnTo>
                  <a:pt x="1650" y="484"/>
                </a:lnTo>
                <a:lnTo>
                  <a:pt x="1651" y="485"/>
                </a:lnTo>
                <a:close/>
                <a:moveTo>
                  <a:pt x="1348" y="58"/>
                </a:moveTo>
                <a:lnTo>
                  <a:pt x="1350" y="59"/>
                </a:lnTo>
                <a:lnTo>
                  <a:pt x="1353" y="61"/>
                </a:lnTo>
                <a:lnTo>
                  <a:pt x="1355" y="61"/>
                </a:lnTo>
                <a:lnTo>
                  <a:pt x="1356" y="61"/>
                </a:lnTo>
                <a:lnTo>
                  <a:pt x="1358" y="59"/>
                </a:lnTo>
                <a:lnTo>
                  <a:pt x="1359" y="57"/>
                </a:lnTo>
                <a:lnTo>
                  <a:pt x="1356" y="56"/>
                </a:lnTo>
                <a:lnTo>
                  <a:pt x="1354" y="56"/>
                </a:lnTo>
                <a:lnTo>
                  <a:pt x="1351" y="57"/>
                </a:lnTo>
                <a:lnTo>
                  <a:pt x="1348" y="58"/>
                </a:lnTo>
                <a:lnTo>
                  <a:pt x="1350" y="57"/>
                </a:lnTo>
                <a:lnTo>
                  <a:pt x="1348" y="58"/>
                </a:lnTo>
                <a:close/>
                <a:moveTo>
                  <a:pt x="1829" y="257"/>
                </a:moveTo>
                <a:lnTo>
                  <a:pt x="1829" y="258"/>
                </a:lnTo>
                <a:lnTo>
                  <a:pt x="1830" y="260"/>
                </a:lnTo>
                <a:lnTo>
                  <a:pt x="1831" y="261"/>
                </a:lnTo>
                <a:lnTo>
                  <a:pt x="1832" y="261"/>
                </a:lnTo>
                <a:lnTo>
                  <a:pt x="1834" y="260"/>
                </a:lnTo>
                <a:lnTo>
                  <a:pt x="1837" y="260"/>
                </a:lnTo>
                <a:lnTo>
                  <a:pt x="1838" y="258"/>
                </a:lnTo>
                <a:lnTo>
                  <a:pt x="1838" y="256"/>
                </a:lnTo>
                <a:lnTo>
                  <a:pt x="1838" y="254"/>
                </a:lnTo>
                <a:lnTo>
                  <a:pt x="1838" y="253"/>
                </a:lnTo>
                <a:lnTo>
                  <a:pt x="1836" y="253"/>
                </a:lnTo>
                <a:lnTo>
                  <a:pt x="1834" y="253"/>
                </a:lnTo>
                <a:lnTo>
                  <a:pt x="1831" y="254"/>
                </a:lnTo>
                <a:lnTo>
                  <a:pt x="1829" y="257"/>
                </a:lnTo>
                <a:lnTo>
                  <a:pt x="1829" y="257"/>
                </a:lnTo>
                <a:lnTo>
                  <a:pt x="1829" y="257"/>
                </a:lnTo>
                <a:close/>
                <a:moveTo>
                  <a:pt x="914" y="78"/>
                </a:moveTo>
                <a:lnTo>
                  <a:pt x="915" y="79"/>
                </a:lnTo>
                <a:lnTo>
                  <a:pt x="919" y="80"/>
                </a:lnTo>
                <a:lnTo>
                  <a:pt x="922" y="80"/>
                </a:lnTo>
                <a:lnTo>
                  <a:pt x="924" y="79"/>
                </a:lnTo>
                <a:lnTo>
                  <a:pt x="925" y="78"/>
                </a:lnTo>
                <a:lnTo>
                  <a:pt x="925" y="77"/>
                </a:lnTo>
                <a:lnTo>
                  <a:pt x="923" y="75"/>
                </a:lnTo>
                <a:lnTo>
                  <a:pt x="918" y="74"/>
                </a:lnTo>
                <a:lnTo>
                  <a:pt x="916" y="74"/>
                </a:lnTo>
                <a:lnTo>
                  <a:pt x="915" y="74"/>
                </a:lnTo>
                <a:lnTo>
                  <a:pt x="914" y="75"/>
                </a:lnTo>
                <a:lnTo>
                  <a:pt x="914" y="78"/>
                </a:lnTo>
                <a:lnTo>
                  <a:pt x="913" y="78"/>
                </a:lnTo>
                <a:lnTo>
                  <a:pt x="914" y="78"/>
                </a:lnTo>
                <a:close/>
                <a:moveTo>
                  <a:pt x="1745" y="327"/>
                </a:moveTo>
                <a:lnTo>
                  <a:pt x="1740" y="329"/>
                </a:lnTo>
                <a:lnTo>
                  <a:pt x="1735" y="331"/>
                </a:lnTo>
                <a:lnTo>
                  <a:pt x="1742" y="332"/>
                </a:lnTo>
                <a:lnTo>
                  <a:pt x="1747" y="331"/>
                </a:lnTo>
                <a:lnTo>
                  <a:pt x="1748" y="329"/>
                </a:lnTo>
                <a:lnTo>
                  <a:pt x="1748" y="327"/>
                </a:lnTo>
                <a:lnTo>
                  <a:pt x="1747" y="327"/>
                </a:lnTo>
                <a:lnTo>
                  <a:pt x="1745" y="327"/>
                </a:lnTo>
                <a:lnTo>
                  <a:pt x="1745" y="327"/>
                </a:lnTo>
                <a:lnTo>
                  <a:pt x="1745" y="327"/>
                </a:lnTo>
                <a:close/>
                <a:moveTo>
                  <a:pt x="1613" y="454"/>
                </a:moveTo>
                <a:lnTo>
                  <a:pt x="1611" y="456"/>
                </a:lnTo>
                <a:lnTo>
                  <a:pt x="1613" y="459"/>
                </a:lnTo>
                <a:lnTo>
                  <a:pt x="1615" y="462"/>
                </a:lnTo>
                <a:lnTo>
                  <a:pt x="1616" y="464"/>
                </a:lnTo>
                <a:lnTo>
                  <a:pt x="1620" y="462"/>
                </a:lnTo>
                <a:lnTo>
                  <a:pt x="1624" y="460"/>
                </a:lnTo>
                <a:lnTo>
                  <a:pt x="1622" y="457"/>
                </a:lnTo>
                <a:lnTo>
                  <a:pt x="1618" y="455"/>
                </a:lnTo>
                <a:lnTo>
                  <a:pt x="1617" y="454"/>
                </a:lnTo>
                <a:lnTo>
                  <a:pt x="1616" y="453"/>
                </a:lnTo>
                <a:lnTo>
                  <a:pt x="1614" y="453"/>
                </a:lnTo>
                <a:lnTo>
                  <a:pt x="1613" y="454"/>
                </a:lnTo>
                <a:lnTo>
                  <a:pt x="1613" y="453"/>
                </a:lnTo>
                <a:lnTo>
                  <a:pt x="1613" y="454"/>
                </a:lnTo>
                <a:close/>
                <a:moveTo>
                  <a:pt x="1685" y="462"/>
                </a:moveTo>
                <a:lnTo>
                  <a:pt x="1682" y="462"/>
                </a:lnTo>
                <a:lnTo>
                  <a:pt x="1679" y="462"/>
                </a:lnTo>
                <a:lnTo>
                  <a:pt x="1675" y="462"/>
                </a:lnTo>
                <a:lnTo>
                  <a:pt x="1673" y="464"/>
                </a:lnTo>
                <a:lnTo>
                  <a:pt x="1677" y="465"/>
                </a:lnTo>
                <a:lnTo>
                  <a:pt x="1682" y="466"/>
                </a:lnTo>
                <a:lnTo>
                  <a:pt x="1683" y="466"/>
                </a:lnTo>
                <a:lnTo>
                  <a:pt x="1685" y="464"/>
                </a:lnTo>
                <a:lnTo>
                  <a:pt x="1686" y="463"/>
                </a:lnTo>
                <a:lnTo>
                  <a:pt x="1685" y="462"/>
                </a:lnTo>
                <a:lnTo>
                  <a:pt x="1684" y="462"/>
                </a:lnTo>
                <a:lnTo>
                  <a:pt x="1685" y="462"/>
                </a:lnTo>
                <a:close/>
                <a:moveTo>
                  <a:pt x="1724" y="412"/>
                </a:moveTo>
                <a:lnTo>
                  <a:pt x="1721" y="413"/>
                </a:lnTo>
                <a:lnTo>
                  <a:pt x="1718" y="416"/>
                </a:lnTo>
                <a:lnTo>
                  <a:pt x="1718" y="418"/>
                </a:lnTo>
                <a:lnTo>
                  <a:pt x="1718" y="419"/>
                </a:lnTo>
                <a:lnTo>
                  <a:pt x="1719" y="420"/>
                </a:lnTo>
                <a:lnTo>
                  <a:pt x="1722" y="420"/>
                </a:lnTo>
                <a:lnTo>
                  <a:pt x="1725" y="419"/>
                </a:lnTo>
                <a:lnTo>
                  <a:pt x="1727" y="416"/>
                </a:lnTo>
                <a:lnTo>
                  <a:pt x="1729" y="414"/>
                </a:lnTo>
                <a:lnTo>
                  <a:pt x="1727" y="413"/>
                </a:lnTo>
                <a:lnTo>
                  <a:pt x="1726" y="412"/>
                </a:lnTo>
                <a:lnTo>
                  <a:pt x="1724" y="412"/>
                </a:lnTo>
                <a:lnTo>
                  <a:pt x="1724" y="412"/>
                </a:lnTo>
                <a:lnTo>
                  <a:pt x="1724" y="412"/>
                </a:lnTo>
                <a:close/>
                <a:moveTo>
                  <a:pt x="1061" y="64"/>
                </a:moveTo>
                <a:lnTo>
                  <a:pt x="1055" y="66"/>
                </a:lnTo>
                <a:lnTo>
                  <a:pt x="1050" y="70"/>
                </a:lnTo>
                <a:lnTo>
                  <a:pt x="1057" y="70"/>
                </a:lnTo>
                <a:lnTo>
                  <a:pt x="1064" y="69"/>
                </a:lnTo>
                <a:lnTo>
                  <a:pt x="1065" y="66"/>
                </a:lnTo>
                <a:lnTo>
                  <a:pt x="1065" y="65"/>
                </a:lnTo>
                <a:lnTo>
                  <a:pt x="1063" y="64"/>
                </a:lnTo>
                <a:lnTo>
                  <a:pt x="1061" y="64"/>
                </a:lnTo>
                <a:lnTo>
                  <a:pt x="1059" y="64"/>
                </a:lnTo>
                <a:lnTo>
                  <a:pt x="1061" y="64"/>
                </a:lnTo>
                <a:close/>
                <a:moveTo>
                  <a:pt x="1643" y="395"/>
                </a:moveTo>
                <a:lnTo>
                  <a:pt x="1641" y="396"/>
                </a:lnTo>
                <a:lnTo>
                  <a:pt x="1640" y="397"/>
                </a:lnTo>
                <a:lnTo>
                  <a:pt x="1639" y="398"/>
                </a:lnTo>
                <a:lnTo>
                  <a:pt x="1638" y="401"/>
                </a:lnTo>
                <a:lnTo>
                  <a:pt x="1639" y="403"/>
                </a:lnTo>
                <a:lnTo>
                  <a:pt x="1639" y="404"/>
                </a:lnTo>
                <a:lnTo>
                  <a:pt x="1641" y="405"/>
                </a:lnTo>
                <a:lnTo>
                  <a:pt x="1642" y="405"/>
                </a:lnTo>
                <a:lnTo>
                  <a:pt x="1644" y="405"/>
                </a:lnTo>
                <a:lnTo>
                  <a:pt x="1646" y="404"/>
                </a:lnTo>
                <a:lnTo>
                  <a:pt x="1646" y="402"/>
                </a:lnTo>
                <a:lnTo>
                  <a:pt x="1646" y="399"/>
                </a:lnTo>
                <a:lnTo>
                  <a:pt x="1646" y="398"/>
                </a:lnTo>
                <a:lnTo>
                  <a:pt x="1646" y="396"/>
                </a:lnTo>
                <a:lnTo>
                  <a:pt x="1644" y="395"/>
                </a:lnTo>
                <a:lnTo>
                  <a:pt x="1643" y="395"/>
                </a:lnTo>
                <a:lnTo>
                  <a:pt x="1643" y="395"/>
                </a:lnTo>
                <a:lnTo>
                  <a:pt x="1643" y="395"/>
                </a:lnTo>
                <a:close/>
                <a:moveTo>
                  <a:pt x="1165" y="40"/>
                </a:moveTo>
                <a:lnTo>
                  <a:pt x="1169" y="39"/>
                </a:lnTo>
                <a:lnTo>
                  <a:pt x="1171" y="36"/>
                </a:lnTo>
                <a:lnTo>
                  <a:pt x="1171" y="34"/>
                </a:lnTo>
                <a:lnTo>
                  <a:pt x="1171" y="33"/>
                </a:lnTo>
                <a:lnTo>
                  <a:pt x="1170" y="32"/>
                </a:lnTo>
                <a:lnTo>
                  <a:pt x="1168" y="31"/>
                </a:lnTo>
                <a:lnTo>
                  <a:pt x="1165" y="31"/>
                </a:lnTo>
                <a:lnTo>
                  <a:pt x="1163" y="32"/>
                </a:lnTo>
                <a:lnTo>
                  <a:pt x="1162" y="33"/>
                </a:lnTo>
                <a:lnTo>
                  <a:pt x="1161" y="36"/>
                </a:lnTo>
                <a:lnTo>
                  <a:pt x="1161" y="37"/>
                </a:lnTo>
                <a:lnTo>
                  <a:pt x="1162" y="39"/>
                </a:lnTo>
                <a:lnTo>
                  <a:pt x="1163" y="40"/>
                </a:lnTo>
                <a:lnTo>
                  <a:pt x="1165" y="40"/>
                </a:lnTo>
                <a:lnTo>
                  <a:pt x="1166" y="40"/>
                </a:lnTo>
                <a:lnTo>
                  <a:pt x="1165" y="40"/>
                </a:lnTo>
                <a:close/>
                <a:moveTo>
                  <a:pt x="1894" y="345"/>
                </a:moveTo>
                <a:lnTo>
                  <a:pt x="1891" y="346"/>
                </a:lnTo>
                <a:lnTo>
                  <a:pt x="1890" y="349"/>
                </a:lnTo>
                <a:lnTo>
                  <a:pt x="1890" y="351"/>
                </a:lnTo>
                <a:lnTo>
                  <a:pt x="1892" y="352"/>
                </a:lnTo>
                <a:lnTo>
                  <a:pt x="1894" y="351"/>
                </a:lnTo>
                <a:lnTo>
                  <a:pt x="1896" y="351"/>
                </a:lnTo>
                <a:lnTo>
                  <a:pt x="1899" y="347"/>
                </a:lnTo>
                <a:lnTo>
                  <a:pt x="1900" y="344"/>
                </a:lnTo>
                <a:lnTo>
                  <a:pt x="1899" y="343"/>
                </a:lnTo>
                <a:lnTo>
                  <a:pt x="1899" y="341"/>
                </a:lnTo>
                <a:lnTo>
                  <a:pt x="1898" y="341"/>
                </a:lnTo>
                <a:lnTo>
                  <a:pt x="1897" y="341"/>
                </a:lnTo>
                <a:lnTo>
                  <a:pt x="1896" y="344"/>
                </a:lnTo>
                <a:lnTo>
                  <a:pt x="1894" y="345"/>
                </a:lnTo>
                <a:lnTo>
                  <a:pt x="1894" y="345"/>
                </a:lnTo>
                <a:lnTo>
                  <a:pt x="1894" y="345"/>
                </a:lnTo>
                <a:close/>
                <a:moveTo>
                  <a:pt x="1144" y="37"/>
                </a:moveTo>
                <a:lnTo>
                  <a:pt x="1147" y="37"/>
                </a:lnTo>
                <a:lnTo>
                  <a:pt x="1150" y="36"/>
                </a:lnTo>
                <a:lnTo>
                  <a:pt x="1152" y="36"/>
                </a:lnTo>
                <a:lnTo>
                  <a:pt x="1152" y="34"/>
                </a:lnTo>
                <a:lnTo>
                  <a:pt x="1152" y="32"/>
                </a:lnTo>
                <a:lnTo>
                  <a:pt x="1152" y="31"/>
                </a:lnTo>
                <a:lnTo>
                  <a:pt x="1149" y="29"/>
                </a:lnTo>
                <a:lnTo>
                  <a:pt x="1148" y="29"/>
                </a:lnTo>
                <a:lnTo>
                  <a:pt x="1147" y="29"/>
                </a:lnTo>
                <a:lnTo>
                  <a:pt x="1146" y="30"/>
                </a:lnTo>
                <a:lnTo>
                  <a:pt x="1145" y="31"/>
                </a:lnTo>
                <a:lnTo>
                  <a:pt x="1145" y="32"/>
                </a:lnTo>
                <a:lnTo>
                  <a:pt x="1142" y="32"/>
                </a:lnTo>
                <a:lnTo>
                  <a:pt x="1141" y="32"/>
                </a:lnTo>
                <a:lnTo>
                  <a:pt x="1139" y="34"/>
                </a:lnTo>
                <a:lnTo>
                  <a:pt x="1139" y="36"/>
                </a:lnTo>
                <a:lnTo>
                  <a:pt x="1141" y="37"/>
                </a:lnTo>
                <a:lnTo>
                  <a:pt x="1144" y="37"/>
                </a:lnTo>
                <a:lnTo>
                  <a:pt x="1144" y="38"/>
                </a:lnTo>
                <a:lnTo>
                  <a:pt x="1144" y="37"/>
                </a:lnTo>
                <a:close/>
                <a:moveTo>
                  <a:pt x="1609" y="487"/>
                </a:moveTo>
                <a:lnTo>
                  <a:pt x="1608" y="488"/>
                </a:lnTo>
                <a:lnTo>
                  <a:pt x="1607" y="489"/>
                </a:lnTo>
                <a:lnTo>
                  <a:pt x="1606" y="490"/>
                </a:lnTo>
                <a:lnTo>
                  <a:pt x="1606" y="492"/>
                </a:lnTo>
                <a:lnTo>
                  <a:pt x="1606" y="493"/>
                </a:lnTo>
                <a:lnTo>
                  <a:pt x="1607" y="495"/>
                </a:lnTo>
                <a:lnTo>
                  <a:pt x="1608" y="496"/>
                </a:lnTo>
                <a:lnTo>
                  <a:pt x="1609" y="496"/>
                </a:lnTo>
                <a:lnTo>
                  <a:pt x="1613" y="495"/>
                </a:lnTo>
                <a:lnTo>
                  <a:pt x="1616" y="493"/>
                </a:lnTo>
                <a:lnTo>
                  <a:pt x="1618" y="490"/>
                </a:lnTo>
                <a:lnTo>
                  <a:pt x="1619" y="487"/>
                </a:lnTo>
                <a:lnTo>
                  <a:pt x="1615" y="487"/>
                </a:lnTo>
                <a:lnTo>
                  <a:pt x="1609" y="487"/>
                </a:lnTo>
                <a:lnTo>
                  <a:pt x="1610" y="487"/>
                </a:lnTo>
                <a:lnTo>
                  <a:pt x="1609" y="487"/>
                </a:lnTo>
                <a:close/>
                <a:moveTo>
                  <a:pt x="1655" y="376"/>
                </a:moveTo>
                <a:lnTo>
                  <a:pt x="1655" y="374"/>
                </a:lnTo>
                <a:lnTo>
                  <a:pt x="1655" y="373"/>
                </a:lnTo>
                <a:lnTo>
                  <a:pt x="1652" y="373"/>
                </a:lnTo>
                <a:lnTo>
                  <a:pt x="1650" y="373"/>
                </a:lnTo>
                <a:lnTo>
                  <a:pt x="1644" y="374"/>
                </a:lnTo>
                <a:lnTo>
                  <a:pt x="1641" y="377"/>
                </a:lnTo>
                <a:lnTo>
                  <a:pt x="1641" y="379"/>
                </a:lnTo>
                <a:lnTo>
                  <a:pt x="1642" y="380"/>
                </a:lnTo>
                <a:lnTo>
                  <a:pt x="1643" y="380"/>
                </a:lnTo>
                <a:lnTo>
                  <a:pt x="1646" y="380"/>
                </a:lnTo>
                <a:lnTo>
                  <a:pt x="1648" y="380"/>
                </a:lnTo>
                <a:lnTo>
                  <a:pt x="1650" y="379"/>
                </a:lnTo>
                <a:lnTo>
                  <a:pt x="1652" y="378"/>
                </a:lnTo>
                <a:lnTo>
                  <a:pt x="1655" y="376"/>
                </a:lnTo>
                <a:lnTo>
                  <a:pt x="1655" y="377"/>
                </a:lnTo>
                <a:lnTo>
                  <a:pt x="1655" y="376"/>
                </a:lnTo>
                <a:close/>
                <a:moveTo>
                  <a:pt x="1880" y="355"/>
                </a:moveTo>
                <a:lnTo>
                  <a:pt x="1873" y="358"/>
                </a:lnTo>
                <a:lnTo>
                  <a:pt x="1866" y="360"/>
                </a:lnTo>
                <a:lnTo>
                  <a:pt x="1870" y="362"/>
                </a:lnTo>
                <a:lnTo>
                  <a:pt x="1873" y="362"/>
                </a:lnTo>
                <a:lnTo>
                  <a:pt x="1875" y="362"/>
                </a:lnTo>
                <a:lnTo>
                  <a:pt x="1879" y="361"/>
                </a:lnTo>
                <a:lnTo>
                  <a:pt x="1881" y="358"/>
                </a:lnTo>
                <a:lnTo>
                  <a:pt x="1882" y="356"/>
                </a:lnTo>
                <a:lnTo>
                  <a:pt x="1882" y="355"/>
                </a:lnTo>
                <a:lnTo>
                  <a:pt x="1882" y="355"/>
                </a:lnTo>
                <a:lnTo>
                  <a:pt x="1881" y="355"/>
                </a:lnTo>
                <a:lnTo>
                  <a:pt x="1880" y="355"/>
                </a:lnTo>
                <a:lnTo>
                  <a:pt x="1879" y="356"/>
                </a:lnTo>
                <a:lnTo>
                  <a:pt x="1880" y="355"/>
                </a:lnTo>
                <a:close/>
                <a:moveTo>
                  <a:pt x="1659" y="431"/>
                </a:moveTo>
                <a:lnTo>
                  <a:pt x="1666" y="428"/>
                </a:lnTo>
                <a:lnTo>
                  <a:pt x="1673" y="424"/>
                </a:lnTo>
                <a:lnTo>
                  <a:pt x="1668" y="423"/>
                </a:lnTo>
                <a:lnTo>
                  <a:pt x="1664" y="422"/>
                </a:lnTo>
                <a:lnTo>
                  <a:pt x="1660" y="423"/>
                </a:lnTo>
                <a:lnTo>
                  <a:pt x="1656" y="424"/>
                </a:lnTo>
                <a:lnTo>
                  <a:pt x="1653" y="426"/>
                </a:lnTo>
                <a:lnTo>
                  <a:pt x="1653" y="428"/>
                </a:lnTo>
                <a:lnTo>
                  <a:pt x="1655" y="429"/>
                </a:lnTo>
                <a:lnTo>
                  <a:pt x="1656" y="430"/>
                </a:lnTo>
                <a:lnTo>
                  <a:pt x="1658" y="431"/>
                </a:lnTo>
                <a:lnTo>
                  <a:pt x="1659" y="431"/>
                </a:lnTo>
                <a:lnTo>
                  <a:pt x="1660" y="430"/>
                </a:lnTo>
                <a:lnTo>
                  <a:pt x="1659" y="431"/>
                </a:lnTo>
                <a:close/>
                <a:moveTo>
                  <a:pt x="1778" y="432"/>
                </a:moveTo>
                <a:lnTo>
                  <a:pt x="1767" y="436"/>
                </a:lnTo>
                <a:lnTo>
                  <a:pt x="1758" y="439"/>
                </a:lnTo>
                <a:lnTo>
                  <a:pt x="1762" y="440"/>
                </a:lnTo>
                <a:lnTo>
                  <a:pt x="1764" y="441"/>
                </a:lnTo>
                <a:lnTo>
                  <a:pt x="1766" y="440"/>
                </a:lnTo>
                <a:lnTo>
                  <a:pt x="1770" y="439"/>
                </a:lnTo>
                <a:lnTo>
                  <a:pt x="1773" y="436"/>
                </a:lnTo>
                <a:lnTo>
                  <a:pt x="1778" y="432"/>
                </a:lnTo>
                <a:close/>
                <a:moveTo>
                  <a:pt x="1704" y="436"/>
                </a:moveTo>
                <a:lnTo>
                  <a:pt x="1700" y="437"/>
                </a:lnTo>
                <a:lnTo>
                  <a:pt x="1698" y="439"/>
                </a:lnTo>
                <a:lnTo>
                  <a:pt x="1701" y="444"/>
                </a:lnTo>
                <a:lnTo>
                  <a:pt x="1705" y="446"/>
                </a:lnTo>
                <a:lnTo>
                  <a:pt x="1707" y="446"/>
                </a:lnTo>
                <a:lnTo>
                  <a:pt x="1708" y="445"/>
                </a:lnTo>
                <a:lnTo>
                  <a:pt x="1708" y="444"/>
                </a:lnTo>
                <a:lnTo>
                  <a:pt x="1709" y="441"/>
                </a:lnTo>
                <a:lnTo>
                  <a:pt x="1712" y="439"/>
                </a:lnTo>
                <a:lnTo>
                  <a:pt x="1712" y="436"/>
                </a:lnTo>
                <a:lnTo>
                  <a:pt x="1710" y="435"/>
                </a:lnTo>
                <a:lnTo>
                  <a:pt x="1708" y="435"/>
                </a:lnTo>
                <a:lnTo>
                  <a:pt x="1706" y="436"/>
                </a:lnTo>
                <a:lnTo>
                  <a:pt x="1704" y="436"/>
                </a:lnTo>
                <a:lnTo>
                  <a:pt x="1704" y="436"/>
                </a:lnTo>
                <a:lnTo>
                  <a:pt x="1704" y="436"/>
                </a:lnTo>
                <a:close/>
                <a:moveTo>
                  <a:pt x="1633" y="435"/>
                </a:moveTo>
                <a:lnTo>
                  <a:pt x="1625" y="435"/>
                </a:lnTo>
                <a:lnTo>
                  <a:pt x="1618" y="436"/>
                </a:lnTo>
                <a:lnTo>
                  <a:pt x="1617" y="437"/>
                </a:lnTo>
                <a:lnTo>
                  <a:pt x="1616" y="439"/>
                </a:lnTo>
                <a:lnTo>
                  <a:pt x="1616" y="441"/>
                </a:lnTo>
                <a:lnTo>
                  <a:pt x="1617" y="444"/>
                </a:lnTo>
                <a:lnTo>
                  <a:pt x="1619" y="444"/>
                </a:lnTo>
                <a:lnTo>
                  <a:pt x="1623" y="445"/>
                </a:lnTo>
                <a:lnTo>
                  <a:pt x="1625" y="444"/>
                </a:lnTo>
                <a:lnTo>
                  <a:pt x="1627" y="443"/>
                </a:lnTo>
                <a:lnTo>
                  <a:pt x="1631" y="439"/>
                </a:lnTo>
                <a:lnTo>
                  <a:pt x="1633" y="435"/>
                </a:lnTo>
                <a:lnTo>
                  <a:pt x="1631" y="437"/>
                </a:lnTo>
                <a:lnTo>
                  <a:pt x="1633" y="435"/>
                </a:lnTo>
                <a:close/>
                <a:moveTo>
                  <a:pt x="1601" y="134"/>
                </a:moveTo>
                <a:lnTo>
                  <a:pt x="1594" y="139"/>
                </a:lnTo>
                <a:lnTo>
                  <a:pt x="1587" y="144"/>
                </a:lnTo>
                <a:lnTo>
                  <a:pt x="1585" y="145"/>
                </a:lnTo>
                <a:lnTo>
                  <a:pt x="1583" y="146"/>
                </a:lnTo>
                <a:lnTo>
                  <a:pt x="1583" y="148"/>
                </a:lnTo>
                <a:lnTo>
                  <a:pt x="1583" y="148"/>
                </a:lnTo>
                <a:lnTo>
                  <a:pt x="1585" y="148"/>
                </a:lnTo>
                <a:lnTo>
                  <a:pt x="1586" y="148"/>
                </a:lnTo>
                <a:lnTo>
                  <a:pt x="1594" y="145"/>
                </a:lnTo>
                <a:lnTo>
                  <a:pt x="1601" y="139"/>
                </a:lnTo>
                <a:lnTo>
                  <a:pt x="1603" y="138"/>
                </a:lnTo>
                <a:lnTo>
                  <a:pt x="1606" y="136"/>
                </a:lnTo>
                <a:lnTo>
                  <a:pt x="1606" y="134"/>
                </a:lnTo>
                <a:lnTo>
                  <a:pt x="1605" y="133"/>
                </a:lnTo>
                <a:lnTo>
                  <a:pt x="1603" y="133"/>
                </a:lnTo>
                <a:lnTo>
                  <a:pt x="1601" y="134"/>
                </a:lnTo>
                <a:lnTo>
                  <a:pt x="1600" y="136"/>
                </a:lnTo>
                <a:lnTo>
                  <a:pt x="1601" y="134"/>
                </a:lnTo>
                <a:close/>
                <a:moveTo>
                  <a:pt x="1647" y="444"/>
                </a:moveTo>
                <a:lnTo>
                  <a:pt x="1646" y="446"/>
                </a:lnTo>
                <a:lnTo>
                  <a:pt x="1647" y="447"/>
                </a:lnTo>
                <a:lnTo>
                  <a:pt x="1648" y="448"/>
                </a:lnTo>
                <a:lnTo>
                  <a:pt x="1650" y="448"/>
                </a:lnTo>
                <a:lnTo>
                  <a:pt x="1653" y="447"/>
                </a:lnTo>
                <a:lnTo>
                  <a:pt x="1657" y="446"/>
                </a:lnTo>
                <a:lnTo>
                  <a:pt x="1665" y="443"/>
                </a:lnTo>
                <a:lnTo>
                  <a:pt x="1673" y="438"/>
                </a:lnTo>
                <a:lnTo>
                  <a:pt x="1666" y="438"/>
                </a:lnTo>
                <a:lnTo>
                  <a:pt x="1659" y="439"/>
                </a:lnTo>
                <a:lnTo>
                  <a:pt x="1652" y="440"/>
                </a:lnTo>
                <a:lnTo>
                  <a:pt x="1647" y="444"/>
                </a:lnTo>
                <a:lnTo>
                  <a:pt x="1648" y="444"/>
                </a:lnTo>
                <a:lnTo>
                  <a:pt x="1647" y="444"/>
                </a:lnTo>
                <a:close/>
                <a:moveTo>
                  <a:pt x="975" y="80"/>
                </a:moveTo>
                <a:lnTo>
                  <a:pt x="972" y="81"/>
                </a:lnTo>
                <a:lnTo>
                  <a:pt x="969" y="83"/>
                </a:lnTo>
                <a:lnTo>
                  <a:pt x="973" y="84"/>
                </a:lnTo>
                <a:lnTo>
                  <a:pt x="977" y="84"/>
                </a:lnTo>
                <a:lnTo>
                  <a:pt x="983" y="84"/>
                </a:lnTo>
                <a:lnTo>
                  <a:pt x="988" y="83"/>
                </a:lnTo>
                <a:lnTo>
                  <a:pt x="993" y="82"/>
                </a:lnTo>
                <a:lnTo>
                  <a:pt x="998" y="81"/>
                </a:lnTo>
                <a:lnTo>
                  <a:pt x="1004" y="80"/>
                </a:lnTo>
                <a:lnTo>
                  <a:pt x="1008" y="79"/>
                </a:lnTo>
                <a:lnTo>
                  <a:pt x="1008" y="78"/>
                </a:lnTo>
                <a:lnTo>
                  <a:pt x="1008" y="77"/>
                </a:lnTo>
                <a:lnTo>
                  <a:pt x="1007" y="75"/>
                </a:lnTo>
                <a:lnTo>
                  <a:pt x="1006" y="75"/>
                </a:lnTo>
                <a:lnTo>
                  <a:pt x="1001" y="75"/>
                </a:lnTo>
                <a:lnTo>
                  <a:pt x="999" y="77"/>
                </a:lnTo>
                <a:lnTo>
                  <a:pt x="987" y="79"/>
                </a:lnTo>
                <a:lnTo>
                  <a:pt x="975" y="80"/>
                </a:lnTo>
                <a:lnTo>
                  <a:pt x="977" y="80"/>
                </a:lnTo>
                <a:lnTo>
                  <a:pt x="975" y="80"/>
                </a:lnTo>
                <a:close/>
                <a:moveTo>
                  <a:pt x="1854" y="369"/>
                </a:moveTo>
                <a:lnTo>
                  <a:pt x="1848" y="371"/>
                </a:lnTo>
                <a:lnTo>
                  <a:pt x="1839" y="376"/>
                </a:lnTo>
                <a:lnTo>
                  <a:pt x="1836" y="378"/>
                </a:lnTo>
                <a:lnTo>
                  <a:pt x="1834" y="380"/>
                </a:lnTo>
                <a:lnTo>
                  <a:pt x="1833" y="381"/>
                </a:lnTo>
                <a:lnTo>
                  <a:pt x="1834" y="382"/>
                </a:lnTo>
                <a:lnTo>
                  <a:pt x="1836" y="382"/>
                </a:lnTo>
                <a:lnTo>
                  <a:pt x="1837" y="383"/>
                </a:lnTo>
                <a:lnTo>
                  <a:pt x="1845" y="381"/>
                </a:lnTo>
                <a:lnTo>
                  <a:pt x="1853" y="378"/>
                </a:lnTo>
                <a:lnTo>
                  <a:pt x="1855" y="376"/>
                </a:lnTo>
                <a:lnTo>
                  <a:pt x="1856" y="372"/>
                </a:lnTo>
                <a:lnTo>
                  <a:pt x="1856" y="371"/>
                </a:lnTo>
                <a:lnTo>
                  <a:pt x="1856" y="370"/>
                </a:lnTo>
                <a:lnTo>
                  <a:pt x="1855" y="369"/>
                </a:lnTo>
                <a:lnTo>
                  <a:pt x="1854" y="369"/>
                </a:lnTo>
                <a:lnTo>
                  <a:pt x="1852" y="370"/>
                </a:lnTo>
                <a:lnTo>
                  <a:pt x="1854" y="369"/>
                </a:lnTo>
                <a:close/>
                <a:moveTo>
                  <a:pt x="1781" y="405"/>
                </a:moveTo>
                <a:lnTo>
                  <a:pt x="1773" y="407"/>
                </a:lnTo>
                <a:lnTo>
                  <a:pt x="1766" y="411"/>
                </a:lnTo>
                <a:lnTo>
                  <a:pt x="1765" y="413"/>
                </a:lnTo>
                <a:lnTo>
                  <a:pt x="1764" y="415"/>
                </a:lnTo>
                <a:lnTo>
                  <a:pt x="1765" y="419"/>
                </a:lnTo>
                <a:lnTo>
                  <a:pt x="1766" y="420"/>
                </a:lnTo>
                <a:lnTo>
                  <a:pt x="1773" y="418"/>
                </a:lnTo>
                <a:lnTo>
                  <a:pt x="1779" y="413"/>
                </a:lnTo>
                <a:lnTo>
                  <a:pt x="1780" y="412"/>
                </a:lnTo>
                <a:lnTo>
                  <a:pt x="1782" y="409"/>
                </a:lnTo>
                <a:lnTo>
                  <a:pt x="1783" y="406"/>
                </a:lnTo>
                <a:lnTo>
                  <a:pt x="1783" y="405"/>
                </a:lnTo>
                <a:lnTo>
                  <a:pt x="1782" y="405"/>
                </a:lnTo>
                <a:lnTo>
                  <a:pt x="1781" y="405"/>
                </a:lnTo>
                <a:lnTo>
                  <a:pt x="1780" y="405"/>
                </a:lnTo>
                <a:lnTo>
                  <a:pt x="1781" y="405"/>
                </a:lnTo>
                <a:close/>
                <a:moveTo>
                  <a:pt x="1581" y="456"/>
                </a:moveTo>
                <a:lnTo>
                  <a:pt x="1582" y="457"/>
                </a:lnTo>
                <a:lnTo>
                  <a:pt x="1585" y="457"/>
                </a:lnTo>
                <a:lnTo>
                  <a:pt x="1591" y="456"/>
                </a:lnTo>
                <a:lnTo>
                  <a:pt x="1595" y="455"/>
                </a:lnTo>
                <a:lnTo>
                  <a:pt x="1601" y="453"/>
                </a:lnTo>
                <a:lnTo>
                  <a:pt x="1605" y="451"/>
                </a:lnTo>
                <a:lnTo>
                  <a:pt x="1608" y="448"/>
                </a:lnTo>
                <a:lnTo>
                  <a:pt x="1609" y="446"/>
                </a:lnTo>
                <a:lnTo>
                  <a:pt x="1608" y="444"/>
                </a:lnTo>
                <a:lnTo>
                  <a:pt x="1607" y="443"/>
                </a:lnTo>
                <a:lnTo>
                  <a:pt x="1605" y="443"/>
                </a:lnTo>
                <a:lnTo>
                  <a:pt x="1602" y="443"/>
                </a:lnTo>
                <a:lnTo>
                  <a:pt x="1598" y="445"/>
                </a:lnTo>
                <a:lnTo>
                  <a:pt x="1594" y="447"/>
                </a:lnTo>
                <a:lnTo>
                  <a:pt x="1591" y="448"/>
                </a:lnTo>
                <a:lnTo>
                  <a:pt x="1585" y="451"/>
                </a:lnTo>
                <a:lnTo>
                  <a:pt x="1583" y="452"/>
                </a:lnTo>
                <a:lnTo>
                  <a:pt x="1582" y="453"/>
                </a:lnTo>
                <a:lnTo>
                  <a:pt x="1581" y="455"/>
                </a:lnTo>
                <a:lnTo>
                  <a:pt x="1581" y="456"/>
                </a:lnTo>
                <a:lnTo>
                  <a:pt x="1581" y="456"/>
                </a:lnTo>
                <a:lnTo>
                  <a:pt x="1581" y="456"/>
                </a:lnTo>
                <a:close/>
                <a:moveTo>
                  <a:pt x="1156" y="50"/>
                </a:moveTo>
                <a:lnTo>
                  <a:pt x="1157" y="48"/>
                </a:lnTo>
                <a:lnTo>
                  <a:pt x="1157" y="46"/>
                </a:lnTo>
                <a:lnTo>
                  <a:pt x="1152" y="48"/>
                </a:lnTo>
                <a:lnTo>
                  <a:pt x="1147" y="48"/>
                </a:lnTo>
                <a:lnTo>
                  <a:pt x="1142" y="45"/>
                </a:lnTo>
                <a:lnTo>
                  <a:pt x="1139" y="41"/>
                </a:lnTo>
                <a:lnTo>
                  <a:pt x="1133" y="40"/>
                </a:lnTo>
                <a:lnTo>
                  <a:pt x="1127" y="39"/>
                </a:lnTo>
                <a:lnTo>
                  <a:pt x="1120" y="40"/>
                </a:lnTo>
                <a:lnTo>
                  <a:pt x="1115" y="41"/>
                </a:lnTo>
                <a:lnTo>
                  <a:pt x="1124" y="46"/>
                </a:lnTo>
                <a:lnTo>
                  <a:pt x="1134" y="50"/>
                </a:lnTo>
                <a:lnTo>
                  <a:pt x="1146" y="51"/>
                </a:lnTo>
                <a:lnTo>
                  <a:pt x="1156" y="50"/>
                </a:lnTo>
                <a:lnTo>
                  <a:pt x="1154" y="49"/>
                </a:lnTo>
                <a:lnTo>
                  <a:pt x="1156" y="50"/>
                </a:lnTo>
                <a:close/>
                <a:moveTo>
                  <a:pt x="916" y="70"/>
                </a:moveTo>
                <a:lnTo>
                  <a:pt x="922" y="70"/>
                </a:lnTo>
                <a:lnTo>
                  <a:pt x="927" y="69"/>
                </a:lnTo>
                <a:lnTo>
                  <a:pt x="932" y="67"/>
                </a:lnTo>
                <a:lnTo>
                  <a:pt x="936" y="65"/>
                </a:lnTo>
                <a:lnTo>
                  <a:pt x="938" y="63"/>
                </a:lnTo>
                <a:lnTo>
                  <a:pt x="936" y="63"/>
                </a:lnTo>
                <a:lnTo>
                  <a:pt x="935" y="62"/>
                </a:lnTo>
                <a:lnTo>
                  <a:pt x="934" y="62"/>
                </a:lnTo>
                <a:lnTo>
                  <a:pt x="930" y="62"/>
                </a:lnTo>
                <a:lnTo>
                  <a:pt x="924" y="59"/>
                </a:lnTo>
                <a:lnTo>
                  <a:pt x="921" y="57"/>
                </a:lnTo>
                <a:lnTo>
                  <a:pt x="916" y="57"/>
                </a:lnTo>
                <a:lnTo>
                  <a:pt x="913" y="58"/>
                </a:lnTo>
                <a:lnTo>
                  <a:pt x="909" y="62"/>
                </a:lnTo>
                <a:lnTo>
                  <a:pt x="908" y="63"/>
                </a:lnTo>
                <a:lnTo>
                  <a:pt x="908" y="65"/>
                </a:lnTo>
                <a:lnTo>
                  <a:pt x="909" y="66"/>
                </a:lnTo>
                <a:lnTo>
                  <a:pt x="909" y="67"/>
                </a:lnTo>
                <a:lnTo>
                  <a:pt x="913" y="69"/>
                </a:lnTo>
                <a:lnTo>
                  <a:pt x="916" y="70"/>
                </a:lnTo>
                <a:lnTo>
                  <a:pt x="917" y="70"/>
                </a:lnTo>
                <a:lnTo>
                  <a:pt x="916" y="70"/>
                </a:lnTo>
                <a:close/>
                <a:moveTo>
                  <a:pt x="1346" y="30"/>
                </a:moveTo>
                <a:lnTo>
                  <a:pt x="1330" y="32"/>
                </a:lnTo>
                <a:lnTo>
                  <a:pt x="1314" y="36"/>
                </a:lnTo>
                <a:lnTo>
                  <a:pt x="1312" y="36"/>
                </a:lnTo>
                <a:lnTo>
                  <a:pt x="1310" y="36"/>
                </a:lnTo>
                <a:lnTo>
                  <a:pt x="1309" y="37"/>
                </a:lnTo>
                <a:lnTo>
                  <a:pt x="1309" y="38"/>
                </a:lnTo>
                <a:lnTo>
                  <a:pt x="1310" y="40"/>
                </a:lnTo>
                <a:lnTo>
                  <a:pt x="1310" y="40"/>
                </a:lnTo>
                <a:lnTo>
                  <a:pt x="1312" y="41"/>
                </a:lnTo>
                <a:lnTo>
                  <a:pt x="1313" y="41"/>
                </a:lnTo>
                <a:lnTo>
                  <a:pt x="1317" y="40"/>
                </a:lnTo>
                <a:lnTo>
                  <a:pt x="1319" y="39"/>
                </a:lnTo>
                <a:lnTo>
                  <a:pt x="1333" y="39"/>
                </a:lnTo>
                <a:lnTo>
                  <a:pt x="1346" y="37"/>
                </a:lnTo>
                <a:lnTo>
                  <a:pt x="1351" y="36"/>
                </a:lnTo>
                <a:lnTo>
                  <a:pt x="1354" y="33"/>
                </a:lnTo>
                <a:lnTo>
                  <a:pt x="1353" y="31"/>
                </a:lnTo>
                <a:lnTo>
                  <a:pt x="1351" y="30"/>
                </a:lnTo>
                <a:lnTo>
                  <a:pt x="1348" y="30"/>
                </a:lnTo>
                <a:lnTo>
                  <a:pt x="1346" y="30"/>
                </a:lnTo>
                <a:lnTo>
                  <a:pt x="1343" y="31"/>
                </a:lnTo>
                <a:lnTo>
                  <a:pt x="1346" y="30"/>
                </a:lnTo>
                <a:close/>
                <a:moveTo>
                  <a:pt x="1038" y="54"/>
                </a:moveTo>
                <a:lnTo>
                  <a:pt x="1032" y="57"/>
                </a:lnTo>
                <a:lnTo>
                  <a:pt x="1025" y="57"/>
                </a:lnTo>
                <a:lnTo>
                  <a:pt x="1024" y="58"/>
                </a:lnTo>
                <a:lnTo>
                  <a:pt x="1024" y="59"/>
                </a:lnTo>
                <a:lnTo>
                  <a:pt x="1024" y="61"/>
                </a:lnTo>
                <a:lnTo>
                  <a:pt x="1024" y="62"/>
                </a:lnTo>
                <a:lnTo>
                  <a:pt x="1026" y="64"/>
                </a:lnTo>
                <a:lnTo>
                  <a:pt x="1030" y="65"/>
                </a:lnTo>
                <a:lnTo>
                  <a:pt x="1034" y="65"/>
                </a:lnTo>
                <a:lnTo>
                  <a:pt x="1040" y="63"/>
                </a:lnTo>
                <a:lnTo>
                  <a:pt x="1046" y="62"/>
                </a:lnTo>
                <a:lnTo>
                  <a:pt x="1050" y="59"/>
                </a:lnTo>
                <a:lnTo>
                  <a:pt x="1053" y="57"/>
                </a:lnTo>
                <a:lnTo>
                  <a:pt x="1053" y="56"/>
                </a:lnTo>
                <a:lnTo>
                  <a:pt x="1050" y="55"/>
                </a:lnTo>
                <a:lnTo>
                  <a:pt x="1048" y="54"/>
                </a:lnTo>
                <a:lnTo>
                  <a:pt x="1046" y="51"/>
                </a:lnTo>
                <a:lnTo>
                  <a:pt x="1046" y="50"/>
                </a:lnTo>
                <a:lnTo>
                  <a:pt x="1047" y="49"/>
                </a:lnTo>
                <a:lnTo>
                  <a:pt x="1050" y="49"/>
                </a:lnTo>
                <a:lnTo>
                  <a:pt x="1054" y="48"/>
                </a:lnTo>
                <a:lnTo>
                  <a:pt x="1057" y="48"/>
                </a:lnTo>
                <a:lnTo>
                  <a:pt x="1059" y="48"/>
                </a:lnTo>
                <a:lnTo>
                  <a:pt x="1062" y="50"/>
                </a:lnTo>
                <a:lnTo>
                  <a:pt x="1063" y="54"/>
                </a:lnTo>
                <a:lnTo>
                  <a:pt x="1063" y="56"/>
                </a:lnTo>
                <a:lnTo>
                  <a:pt x="1063" y="57"/>
                </a:lnTo>
                <a:lnTo>
                  <a:pt x="1064" y="58"/>
                </a:lnTo>
                <a:lnTo>
                  <a:pt x="1065" y="59"/>
                </a:lnTo>
                <a:lnTo>
                  <a:pt x="1067" y="59"/>
                </a:lnTo>
                <a:lnTo>
                  <a:pt x="1071" y="58"/>
                </a:lnTo>
                <a:lnTo>
                  <a:pt x="1074" y="55"/>
                </a:lnTo>
                <a:lnTo>
                  <a:pt x="1078" y="54"/>
                </a:lnTo>
                <a:lnTo>
                  <a:pt x="1083" y="53"/>
                </a:lnTo>
                <a:lnTo>
                  <a:pt x="1083" y="55"/>
                </a:lnTo>
                <a:lnTo>
                  <a:pt x="1083" y="56"/>
                </a:lnTo>
                <a:lnTo>
                  <a:pt x="1084" y="57"/>
                </a:lnTo>
                <a:lnTo>
                  <a:pt x="1086" y="57"/>
                </a:lnTo>
                <a:lnTo>
                  <a:pt x="1089" y="57"/>
                </a:lnTo>
                <a:lnTo>
                  <a:pt x="1092" y="58"/>
                </a:lnTo>
                <a:lnTo>
                  <a:pt x="1084" y="61"/>
                </a:lnTo>
                <a:lnTo>
                  <a:pt x="1078" y="62"/>
                </a:lnTo>
                <a:lnTo>
                  <a:pt x="1076" y="64"/>
                </a:lnTo>
                <a:lnTo>
                  <a:pt x="1075" y="65"/>
                </a:lnTo>
                <a:lnTo>
                  <a:pt x="1076" y="65"/>
                </a:lnTo>
                <a:lnTo>
                  <a:pt x="1080" y="65"/>
                </a:lnTo>
                <a:lnTo>
                  <a:pt x="1088" y="64"/>
                </a:lnTo>
                <a:lnTo>
                  <a:pt x="1096" y="63"/>
                </a:lnTo>
                <a:lnTo>
                  <a:pt x="1099" y="62"/>
                </a:lnTo>
                <a:lnTo>
                  <a:pt x="1104" y="61"/>
                </a:lnTo>
                <a:lnTo>
                  <a:pt x="1107" y="59"/>
                </a:lnTo>
                <a:lnTo>
                  <a:pt x="1109" y="57"/>
                </a:lnTo>
                <a:lnTo>
                  <a:pt x="1105" y="54"/>
                </a:lnTo>
                <a:lnTo>
                  <a:pt x="1100" y="49"/>
                </a:lnTo>
                <a:lnTo>
                  <a:pt x="1094" y="47"/>
                </a:lnTo>
                <a:lnTo>
                  <a:pt x="1088" y="46"/>
                </a:lnTo>
                <a:lnTo>
                  <a:pt x="1082" y="47"/>
                </a:lnTo>
                <a:lnTo>
                  <a:pt x="1076" y="49"/>
                </a:lnTo>
                <a:lnTo>
                  <a:pt x="1072" y="49"/>
                </a:lnTo>
                <a:lnTo>
                  <a:pt x="1070" y="48"/>
                </a:lnTo>
                <a:lnTo>
                  <a:pt x="1068" y="46"/>
                </a:lnTo>
                <a:lnTo>
                  <a:pt x="1066" y="44"/>
                </a:lnTo>
                <a:lnTo>
                  <a:pt x="1063" y="41"/>
                </a:lnTo>
                <a:lnTo>
                  <a:pt x="1059" y="41"/>
                </a:lnTo>
                <a:lnTo>
                  <a:pt x="1056" y="41"/>
                </a:lnTo>
                <a:lnTo>
                  <a:pt x="1053" y="41"/>
                </a:lnTo>
                <a:lnTo>
                  <a:pt x="1047" y="45"/>
                </a:lnTo>
                <a:lnTo>
                  <a:pt x="1041" y="47"/>
                </a:lnTo>
                <a:lnTo>
                  <a:pt x="1038" y="49"/>
                </a:lnTo>
                <a:lnTo>
                  <a:pt x="1035" y="48"/>
                </a:lnTo>
                <a:lnTo>
                  <a:pt x="1032" y="47"/>
                </a:lnTo>
                <a:lnTo>
                  <a:pt x="1029" y="46"/>
                </a:lnTo>
                <a:lnTo>
                  <a:pt x="1023" y="48"/>
                </a:lnTo>
                <a:lnTo>
                  <a:pt x="1016" y="49"/>
                </a:lnTo>
                <a:lnTo>
                  <a:pt x="1028" y="53"/>
                </a:lnTo>
                <a:lnTo>
                  <a:pt x="1038" y="54"/>
                </a:lnTo>
                <a:lnTo>
                  <a:pt x="1034" y="54"/>
                </a:lnTo>
                <a:lnTo>
                  <a:pt x="1038" y="54"/>
                </a:lnTo>
                <a:close/>
                <a:moveTo>
                  <a:pt x="1614" y="481"/>
                </a:moveTo>
                <a:lnTo>
                  <a:pt x="1616" y="480"/>
                </a:lnTo>
                <a:lnTo>
                  <a:pt x="1617" y="479"/>
                </a:lnTo>
                <a:lnTo>
                  <a:pt x="1617" y="478"/>
                </a:lnTo>
                <a:lnTo>
                  <a:pt x="1616" y="476"/>
                </a:lnTo>
                <a:lnTo>
                  <a:pt x="1615" y="474"/>
                </a:lnTo>
                <a:lnTo>
                  <a:pt x="1614" y="473"/>
                </a:lnTo>
                <a:lnTo>
                  <a:pt x="1613" y="474"/>
                </a:lnTo>
                <a:lnTo>
                  <a:pt x="1611" y="476"/>
                </a:lnTo>
                <a:lnTo>
                  <a:pt x="1610" y="478"/>
                </a:lnTo>
                <a:lnTo>
                  <a:pt x="1607" y="479"/>
                </a:lnTo>
                <a:lnTo>
                  <a:pt x="1605" y="479"/>
                </a:lnTo>
                <a:lnTo>
                  <a:pt x="1603" y="477"/>
                </a:lnTo>
                <a:lnTo>
                  <a:pt x="1601" y="476"/>
                </a:lnTo>
                <a:lnTo>
                  <a:pt x="1601" y="473"/>
                </a:lnTo>
                <a:lnTo>
                  <a:pt x="1605" y="469"/>
                </a:lnTo>
                <a:lnTo>
                  <a:pt x="1606" y="463"/>
                </a:lnTo>
                <a:lnTo>
                  <a:pt x="1605" y="461"/>
                </a:lnTo>
                <a:lnTo>
                  <a:pt x="1602" y="460"/>
                </a:lnTo>
                <a:lnTo>
                  <a:pt x="1600" y="460"/>
                </a:lnTo>
                <a:lnTo>
                  <a:pt x="1597" y="460"/>
                </a:lnTo>
                <a:lnTo>
                  <a:pt x="1591" y="462"/>
                </a:lnTo>
                <a:lnTo>
                  <a:pt x="1586" y="464"/>
                </a:lnTo>
                <a:lnTo>
                  <a:pt x="1581" y="466"/>
                </a:lnTo>
                <a:lnTo>
                  <a:pt x="1574" y="466"/>
                </a:lnTo>
                <a:lnTo>
                  <a:pt x="1569" y="469"/>
                </a:lnTo>
                <a:lnTo>
                  <a:pt x="1566" y="472"/>
                </a:lnTo>
                <a:lnTo>
                  <a:pt x="1566" y="474"/>
                </a:lnTo>
                <a:lnTo>
                  <a:pt x="1568" y="477"/>
                </a:lnTo>
                <a:lnTo>
                  <a:pt x="1570" y="477"/>
                </a:lnTo>
                <a:lnTo>
                  <a:pt x="1573" y="477"/>
                </a:lnTo>
                <a:lnTo>
                  <a:pt x="1575" y="476"/>
                </a:lnTo>
                <a:lnTo>
                  <a:pt x="1577" y="474"/>
                </a:lnTo>
                <a:lnTo>
                  <a:pt x="1581" y="473"/>
                </a:lnTo>
                <a:lnTo>
                  <a:pt x="1583" y="474"/>
                </a:lnTo>
                <a:lnTo>
                  <a:pt x="1584" y="476"/>
                </a:lnTo>
                <a:lnTo>
                  <a:pt x="1584" y="477"/>
                </a:lnTo>
                <a:lnTo>
                  <a:pt x="1583" y="478"/>
                </a:lnTo>
                <a:lnTo>
                  <a:pt x="1581" y="479"/>
                </a:lnTo>
                <a:lnTo>
                  <a:pt x="1577" y="480"/>
                </a:lnTo>
                <a:lnTo>
                  <a:pt x="1575" y="484"/>
                </a:lnTo>
                <a:lnTo>
                  <a:pt x="1575" y="485"/>
                </a:lnTo>
                <a:lnTo>
                  <a:pt x="1576" y="486"/>
                </a:lnTo>
                <a:lnTo>
                  <a:pt x="1577" y="486"/>
                </a:lnTo>
                <a:lnTo>
                  <a:pt x="1580" y="486"/>
                </a:lnTo>
                <a:lnTo>
                  <a:pt x="1583" y="486"/>
                </a:lnTo>
                <a:lnTo>
                  <a:pt x="1585" y="486"/>
                </a:lnTo>
                <a:lnTo>
                  <a:pt x="1591" y="484"/>
                </a:lnTo>
                <a:lnTo>
                  <a:pt x="1595" y="481"/>
                </a:lnTo>
                <a:lnTo>
                  <a:pt x="1599" y="484"/>
                </a:lnTo>
                <a:lnTo>
                  <a:pt x="1603" y="486"/>
                </a:lnTo>
                <a:lnTo>
                  <a:pt x="1605" y="485"/>
                </a:lnTo>
                <a:lnTo>
                  <a:pt x="1606" y="484"/>
                </a:lnTo>
                <a:lnTo>
                  <a:pt x="1610" y="482"/>
                </a:lnTo>
                <a:lnTo>
                  <a:pt x="1614" y="481"/>
                </a:lnTo>
                <a:lnTo>
                  <a:pt x="1614" y="481"/>
                </a:lnTo>
                <a:lnTo>
                  <a:pt x="1614" y="481"/>
                </a:lnTo>
                <a:close/>
                <a:moveTo>
                  <a:pt x="1664" y="452"/>
                </a:moveTo>
                <a:lnTo>
                  <a:pt x="1655" y="454"/>
                </a:lnTo>
                <a:lnTo>
                  <a:pt x="1647" y="457"/>
                </a:lnTo>
                <a:lnTo>
                  <a:pt x="1638" y="461"/>
                </a:lnTo>
                <a:lnTo>
                  <a:pt x="1628" y="463"/>
                </a:lnTo>
                <a:lnTo>
                  <a:pt x="1622" y="464"/>
                </a:lnTo>
                <a:lnTo>
                  <a:pt x="1616" y="468"/>
                </a:lnTo>
                <a:lnTo>
                  <a:pt x="1616" y="470"/>
                </a:lnTo>
                <a:lnTo>
                  <a:pt x="1616" y="471"/>
                </a:lnTo>
                <a:lnTo>
                  <a:pt x="1616" y="471"/>
                </a:lnTo>
                <a:lnTo>
                  <a:pt x="1617" y="472"/>
                </a:lnTo>
                <a:lnTo>
                  <a:pt x="1620" y="472"/>
                </a:lnTo>
                <a:lnTo>
                  <a:pt x="1623" y="472"/>
                </a:lnTo>
                <a:lnTo>
                  <a:pt x="1625" y="473"/>
                </a:lnTo>
                <a:lnTo>
                  <a:pt x="1627" y="474"/>
                </a:lnTo>
                <a:lnTo>
                  <a:pt x="1631" y="474"/>
                </a:lnTo>
                <a:lnTo>
                  <a:pt x="1633" y="473"/>
                </a:lnTo>
                <a:lnTo>
                  <a:pt x="1636" y="474"/>
                </a:lnTo>
                <a:lnTo>
                  <a:pt x="1636" y="476"/>
                </a:lnTo>
                <a:lnTo>
                  <a:pt x="1635" y="478"/>
                </a:lnTo>
                <a:lnTo>
                  <a:pt x="1634" y="479"/>
                </a:lnTo>
                <a:lnTo>
                  <a:pt x="1634" y="481"/>
                </a:lnTo>
                <a:lnTo>
                  <a:pt x="1634" y="482"/>
                </a:lnTo>
                <a:lnTo>
                  <a:pt x="1635" y="482"/>
                </a:lnTo>
                <a:lnTo>
                  <a:pt x="1638" y="481"/>
                </a:lnTo>
                <a:lnTo>
                  <a:pt x="1641" y="479"/>
                </a:lnTo>
                <a:lnTo>
                  <a:pt x="1642" y="478"/>
                </a:lnTo>
                <a:lnTo>
                  <a:pt x="1646" y="476"/>
                </a:lnTo>
                <a:lnTo>
                  <a:pt x="1648" y="473"/>
                </a:lnTo>
                <a:lnTo>
                  <a:pt x="1648" y="472"/>
                </a:lnTo>
                <a:lnTo>
                  <a:pt x="1648" y="471"/>
                </a:lnTo>
                <a:lnTo>
                  <a:pt x="1647" y="470"/>
                </a:lnTo>
                <a:lnTo>
                  <a:pt x="1646" y="469"/>
                </a:lnTo>
                <a:lnTo>
                  <a:pt x="1653" y="466"/>
                </a:lnTo>
                <a:lnTo>
                  <a:pt x="1664" y="464"/>
                </a:lnTo>
                <a:lnTo>
                  <a:pt x="1666" y="461"/>
                </a:lnTo>
                <a:lnTo>
                  <a:pt x="1668" y="456"/>
                </a:lnTo>
                <a:lnTo>
                  <a:pt x="1668" y="455"/>
                </a:lnTo>
                <a:lnTo>
                  <a:pt x="1667" y="453"/>
                </a:lnTo>
                <a:lnTo>
                  <a:pt x="1666" y="452"/>
                </a:lnTo>
                <a:lnTo>
                  <a:pt x="1664" y="452"/>
                </a:lnTo>
                <a:lnTo>
                  <a:pt x="1664" y="452"/>
                </a:lnTo>
                <a:lnTo>
                  <a:pt x="1664" y="452"/>
                </a:lnTo>
                <a:close/>
                <a:moveTo>
                  <a:pt x="958" y="80"/>
                </a:moveTo>
                <a:lnTo>
                  <a:pt x="957" y="81"/>
                </a:lnTo>
                <a:lnTo>
                  <a:pt x="956" y="82"/>
                </a:lnTo>
                <a:lnTo>
                  <a:pt x="952" y="82"/>
                </a:lnTo>
                <a:lnTo>
                  <a:pt x="949" y="82"/>
                </a:lnTo>
                <a:lnTo>
                  <a:pt x="947" y="82"/>
                </a:lnTo>
                <a:lnTo>
                  <a:pt x="944" y="82"/>
                </a:lnTo>
                <a:lnTo>
                  <a:pt x="943" y="83"/>
                </a:lnTo>
                <a:lnTo>
                  <a:pt x="943" y="86"/>
                </a:lnTo>
                <a:lnTo>
                  <a:pt x="944" y="88"/>
                </a:lnTo>
                <a:lnTo>
                  <a:pt x="947" y="89"/>
                </a:lnTo>
                <a:lnTo>
                  <a:pt x="950" y="90"/>
                </a:lnTo>
                <a:lnTo>
                  <a:pt x="954" y="89"/>
                </a:lnTo>
                <a:lnTo>
                  <a:pt x="960" y="87"/>
                </a:lnTo>
                <a:lnTo>
                  <a:pt x="966" y="84"/>
                </a:lnTo>
                <a:lnTo>
                  <a:pt x="963" y="83"/>
                </a:lnTo>
                <a:lnTo>
                  <a:pt x="963" y="82"/>
                </a:lnTo>
                <a:lnTo>
                  <a:pt x="963" y="81"/>
                </a:lnTo>
                <a:lnTo>
                  <a:pt x="964" y="80"/>
                </a:lnTo>
                <a:lnTo>
                  <a:pt x="968" y="78"/>
                </a:lnTo>
                <a:lnTo>
                  <a:pt x="972" y="77"/>
                </a:lnTo>
                <a:lnTo>
                  <a:pt x="975" y="73"/>
                </a:lnTo>
                <a:lnTo>
                  <a:pt x="979" y="71"/>
                </a:lnTo>
                <a:lnTo>
                  <a:pt x="982" y="72"/>
                </a:lnTo>
                <a:lnTo>
                  <a:pt x="985" y="73"/>
                </a:lnTo>
                <a:lnTo>
                  <a:pt x="992" y="71"/>
                </a:lnTo>
                <a:lnTo>
                  <a:pt x="997" y="67"/>
                </a:lnTo>
                <a:lnTo>
                  <a:pt x="998" y="64"/>
                </a:lnTo>
                <a:lnTo>
                  <a:pt x="996" y="61"/>
                </a:lnTo>
                <a:lnTo>
                  <a:pt x="995" y="58"/>
                </a:lnTo>
                <a:lnTo>
                  <a:pt x="995" y="56"/>
                </a:lnTo>
                <a:lnTo>
                  <a:pt x="996" y="54"/>
                </a:lnTo>
                <a:lnTo>
                  <a:pt x="997" y="51"/>
                </a:lnTo>
                <a:lnTo>
                  <a:pt x="995" y="51"/>
                </a:lnTo>
                <a:lnTo>
                  <a:pt x="992" y="53"/>
                </a:lnTo>
                <a:lnTo>
                  <a:pt x="991" y="55"/>
                </a:lnTo>
                <a:lnTo>
                  <a:pt x="990" y="56"/>
                </a:lnTo>
                <a:lnTo>
                  <a:pt x="989" y="61"/>
                </a:lnTo>
                <a:lnTo>
                  <a:pt x="985" y="64"/>
                </a:lnTo>
                <a:lnTo>
                  <a:pt x="984" y="66"/>
                </a:lnTo>
                <a:lnTo>
                  <a:pt x="982" y="66"/>
                </a:lnTo>
                <a:lnTo>
                  <a:pt x="980" y="66"/>
                </a:lnTo>
                <a:lnTo>
                  <a:pt x="979" y="66"/>
                </a:lnTo>
                <a:lnTo>
                  <a:pt x="975" y="63"/>
                </a:lnTo>
                <a:lnTo>
                  <a:pt x="973" y="59"/>
                </a:lnTo>
                <a:lnTo>
                  <a:pt x="972" y="63"/>
                </a:lnTo>
                <a:lnTo>
                  <a:pt x="971" y="65"/>
                </a:lnTo>
                <a:lnTo>
                  <a:pt x="968" y="66"/>
                </a:lnTo>
                <a:lnTo>
                  <a:pt x="967" y="66"/>
                </a:lnTo>
                <a:lnTo>
                  <a:pt x="966" y="66"/>
                </a:lnTo>
                <a:lnTo>
                  <a:pt x="964" y="65"/>
                </a:lnTo>
                <a:lnTo>
                  <a:pt x="963" y="63"/>
                </a:lnTo>
                <a:lnTo>
                  <a:pt x="963" y="59"/>
                </a:lnTo>
                <a:lnTo>
                  <a:pt x="963" y="58"/>
                </a:lnTo>
                <a:lnTo>
                  <a:pt x="963" y="57"/>
                </a:lnTo>
                <a:lnTo>
                  <a:pt x="961" y="56"/>
                </a:lnTo>
                <a:lnTo>
                  <a:pt x="959" y="56"/>
                </a:lnTo>
                <a:lnTo>
                  <a:pt x="957" y="56"/>
                </a:lnTo>
                <a:lnTo>
                  <a:pt x="956" y="57"/>
                </a:lnTo>
                <a:lnTo>
                  <a:pt x="956" y="58"/>
                </a:lnTo>
                <a:lnTo>
                  <a:pt x="956" y="59"/>
                </a:lnTo>
                <a:lnTo>
                  <a:pt x="956" y="62"/>
                </a:lnTo>
                <a:lnTo>
                  <a:pt x="956" y="65"/>
                </a:lnTo>
                <a:lnTo>
                  <a:pt x="949" y="71"/>
                </a:lnTo>
                <a:lnTo>
                  <a:pt x="942" y="75"/>
                </a:lnTo>
                <a:lnTo>
                  <a:pt x="946" y="75"/>
                </a:lnTo>
                <a:lnTo>
                  <a:pt x="951" y="77"/>
                </a:lnTo>
                <a:lnTo>
                  <a:pt x="954" y="77"/>
                </a:lnTo>
                <a:lnTo>
                  <a:pt x="956" y="78"/>
                </a:lnTo>
                <a:lnTo>
                  <a:pt x="958" y="79"/>
                </a:lnTo>
                <a:lnTo>
                  <a:pt x="958" y="80"/>
                </a:lnTo>
                <a:lnTo>
                  <a:pt x="958" y="80"/>
                </a:lnTo>
                <a:lnTo>
                  <a:pt x="958" y="80"/>
                </a:lnTo>
                <a:close/>
                <a:moveTo>
                  <a:pt x="1206" y="38"/>
                </a:moveTo>
                <a:lnTo>
                  <a:pt x="1208" y="39"/>
                </a:lnTo>
                <a:lnTo>
                  <a:pt x="1210" y="40"/>
                </a:lnTo>
                <a:lnTo>
                  <a:pt x="1212" y="41"/>
                </a:lnTo>
                <a:lnTo>
                  <a:pt x="1213" y="41"/>
                </a:lnTo>
                <a:lnTo>
                  <a:pt x="1216" y="39"/>
                </a:lnTo>
                <a:lnTo>
                  <a:pt x="1221" y="37"/>
                </a:lnTo>
                <a:lnTo>
                  <a:pt x="1223" y="36"/>
                </a:lnTo>
                <a:lnTo>
                  <a:pt x="1224" y="34"/>
                </a:lnTo>
                <a:lnTo>
                  <a:pt x="1226" y="36"/>
                </a:lnTo>
                <a:lnTo>
                  <a:pt x="1228" y="36"/>
                </a:lnTo>
                <a:lnTo>
                  <a:pt x="1235" y="37"/>
                </a:lnTo>
                <a:lnTo>
                  <a:pt x="1241" y="38"/>
                </a:lnTo>
                <a:lnTo>
                  <a:pt x="1252" y="36"/>
                </a:lnTo>
                <a:lnTo>
                  <a:pt x="1262" y="31"/>
                </a:lnTo>
                <a:lnTo>
                  <a:pt x="1268" y="29"/>
                </a:lnTo>
                <a:lnTo>
                  <a:pt x="1272" y="28"/>
                </a:lnTo>
                <a:lnTo>
                  <a:pt x="1278" y="28"/>
                </a:lnTo>
                <a:lnTo>
                  <a:pt x="1282" y="28"/>
                </a:lnTo>
                <a:lnTo>
                  <a:pt x="1287" y="28"/>
                </a:lnTo>
                <a:lnTo>
                  <a:pt x="1292" y="29"/>
                </a:lnTo>
                <a:lnTo>
                  <a:pt x="1296" y="28"/>
                </a:lnTo>
                <a:lnTo>
                  <a:pt x="1301" y="26"/>
                </a:lnTo>
                <a:lnTo>
                  <a:pt x="1304" y="24"/>
                </a:lnTo>
                <a:lnTo>
                  <a:pt x="1309" y="23"/>
                </a:lnTo>
                <a:lnTo>
                  <a:pt x="1314" y="23"/>
                </a:lnTo>
                <a:lnTo>
                  <a:pt x="1319" y="23"/>
                </a:lnTo>
                <a:lnTo>
                  <a:pt x="1323" y="22"/>
                </a:lnTo>
                <a:lnTo>
                  <a:pt x="1327" y="21"/>
                </a:lnTo>
                <a:lnTo>
                  <a:pt x="1330" y="20"/>
                </a:lnTo>
                <a:lnTo>
                  <a:pt x="1333" y="17"/>
                </a:lnTo>
                <a:lnTo>
                  <a:pt x="1338" y="17"/>
                </a:lnTo>
                <a:lnTo>
                  <a:pt x="1345" y="16"/>
                </a:lnTo>
                <a:lnTo>
                  <a:pt x="1348" y="16"/>
                </a:lnTo>
                <a:lnTo>
                  <a:pt x="1352" y="15"/>
                </a:lnTo>
                <a:lnTo>
                  <a:pt x="1352" y="14"/>
                </a:lnTo>
                <a:lnTo>
                  <a:pt x="1353" y="13"/>
                </a:lnTo>
                <a:lnTo>
                  <a:pt x="1352" y="12"/>
                </a:lnTo>
                <a:lnTo>
                  <a:pt x="1351" y="9"/>
                </a:lnTo>
                <a:lnTo>
                  <a:pt x="1347" y="7"/>
                </a:lnTo>
                <a:lnTo>
                  <a:pt x="1344" y="6"/>
                </a:lnTo>
                <a:lnTo>
                  <a:pt x="1340" y="5"/>
                </a:lnTo>
                <a:lnTo>
                  <a:pt x="1336" y="5"/>
                </a:lnTo>
                <a:lnTo>
                  <a:pt x="1329" y="6"/>
                </a:lnTo>
                <a:lnTo>
                  <a:pt x="1322" y="7"/>
                </a:lnTo>
                <a:lnTo>
                  <a:pt x="1320" y="7"/>
                </a:lnTo>
                <a:lnTo>
                  <a:pt x="1318" y="7"/>
                </a:lnTo>
                <a:lnTo>
                  <a:pt x="1315" y="7"/>
                </a:lnTo>
                <a:lnTo>
                  <a:pt x="1314" y="8"/>
                </a:lnTo>
                <a:lnTo>
                  <a:pt x="1307" y="9"/>
                </a:lnTo>
                <a:lnTo>
                  <a:pt x="1302" y="11"/>
                </a:lnTo>
                <a:lnTo>
                  <a:pt x="1297" y="12"/>
                </a:lnTo>
                <a:lnTo>
                  <a:pt x="1293" y="14"/>
                </a:lnTo>
                <a:lnTo>
                  <a:pt x="1288" y="13"/>
                </a:lnTo>
                <a:lnTo>
                  <a:pt x="1282" y="12"/>
                </a:lnTo>
                <a:lnTo>
                  <a:pt x="1279" y="14"/>
                </a:lnTo>
                <a:lnTo>
                  <a:pt x="1278" y="16"/>
                </a:lnTo>
                <a:lnTo>
                  <a:pt x="1277" y="19"/>
                </a:lnTo>
                <a:lnTo>
                  <a:pt x="1276" y="22"/>
                </a:lnTo>
                <a:lnTo>
                  <a:pt x="1272" y="23"/>
                </a:lnTo>
                <a:lnTo>
                  <a:pt x="1268" y="24"/>
                </a:lnTo>
                <a:lnTo>
                  <a:pt x="1262" y="24"/>
                </a:lnTo>
                <a:lnTo>
                  <a:pt x="1259" y="24"/>
                </a:lnTo>
                <a:lnTo>
                  <a:pt x="1254" y="22"/>
                </a:lnTo>
                <a:lnTo>
                  <a:pt x="1251" y="19"/>
                </a:lnTo>
                <a:lnTo>
                  <a:pt x="1248" y="17"/>
                </a:lnTo>
                <a:lnTo>
                  <a:pt x="1246" y="17"/>
                </a:lnTo>
                <a:lnTo>
                  <a:pt x="1244" y="17"/>
                </a:lnTo>
                <a:lnTo>
                  <a:pt x="1241" y="17"/>
                </a:lnTo>
                <a:lnTo>
                  <a:pt x="1239" y="21"/>
                </a:lnTo>
                <a:lnTo>
                  <a:pt x="1239" y="25"/>
                </a:lnTo>
                <a:lnTo>
                  <a:pt x="1239" y="28"/>
                </a:lnTo>
                <a:lnTo>
                  <a:pt x="1238" y="29"/>
                </a:lnTo>
                <a:lnTo>
                  <a:pt x="1237" y="30"/>
                </a:lnTo>
                <a:lnTo>
                  <a:pt x="1235" y="30"/>
                </a:lnTo>
                <a:lnTo>
                  <a:pt x="1230" y="29"/>
                </a:lnTo>
                <a:lnTo>
                  <a:pt x="1224" y="28"/>
                </a:lnTo>
                <a:lnTo>
                  <a:pt x="1221" y="29"/>
                </a:lnTo>
                <a:lnTo>
                  <a:pt x="1216" y="29"/>
                </a:lnTo>
                <a:lnTo>
                  <a:pt x="1213" y="26"/>
                </a:lnTo>
                <a:lnTo>
                  <a:pt x="1210" y="23"/>
                </a:lnTo>
                <a:lnTo>
                  <a:pt x="1207" y="22"/>
                </a:lnTo>
                <a:lnTo>
                  <a:pt x="1206" y="22"/>
                </a:lnTo>
                <a:lnTo>
                  <a:pt x="1204" y="22"/>
                </a:lnTo>
                <a:lnTo>
                  <a:pt x="1202" y="24"/>
                </a:lnTo>
                <a:lnTo>
                  <a:pt x="1202" y="28"/>
                </a:lnTo>
                <a:lnTo>
                  <a:pt x="1202" y="31"/>
                </a:lnTo>
                <a:lnTo>
                  <a:pt x="1198" y="33"/>
                </a:lnTo>
                <a:lnTo>
                  <a:pt x="1195" y="34"/>
                </a:lnTo>
                <a:lnTo>
                  <a:pt x="1201" y="36"/>
                </a:lnTo>
                <a:lnTo>
                  <a:pt x="1206" y="38"/>
                </a:lnTo>
                <a:lnTo>
                  <a:pt x="1206" y="38"/>
                </a:lnTo>
                <a:lnTo>
                  <a:pt x="1206" y="38"/>
                </a:lnTo>
                <a:close/>
                <a:moveTo>
                  <a:pt x="1333" y="17"/>
                </a:moveTo>
                <a:lnTo>
                  <a:pt x="1330" y="19"/>
                </a:lnTo>
                <a:lnTo>
                  <a:pt x="1328" y="19"/>
                </a:lnTo>
                <a:lnTo>
                  <a:pt x="1330" y="19"/>
                </a:lnTo>
                <a:lnTo>
                  <a:pt x="1333" y="17"/>
                </a:lnTo>
                <a:close/>
                <a:moveTo>
                  <a:pt x="1904" y="296"/>
                </a:moveTo>
                <a:lnTo>
                  <a:pt x="1903" y="294"/>
                </a:lnTo>
                <a:lnTo>
                  <a:pt x="1900" y="293"/>
                </a:lnTo>
                <a:lnTo>
                  <a:pt x="1898" y="294"/>
                </a:lnTo>
                <a:lnTo>
                  <a:pt x="1897" y="296"/>
                </a:lnTo>
                <a:lnTo>
                  <a:pt x="1891" y="300"/>
                </a:lnTo>
                <a:lnTo>
                  <a:pt x="1885" y="304"/>
                </a:lnTo>
                <a:lnTo>
                  <a:pt x="1879" y="306"/>
                </a:lnTo>
                <a:lnTo>
                  <a:pt x="1872" y="310"/>
                </a:lnTo>
                <a:lnTo>
                  <a:pt x="1864" y="311"/>
                </a:lnTo>
                <a:lnTo>
                  <a:pt x="1857" y="313"/>
                </a:lnTo>
                <a:lnTo>
                  <a:pt x="1842" y="320"/>
                </a:lnTo>
                <a:lnTo>
                  <a:pt x="1828" y="328"/>
                </a:lnTo>
                <a:lnTo>
                  <a:pt x="1820" y="331"/>
                </a:lnTo>
                <a:lnTo>
                  <a:pt x="1811" y="336"/>
                </a:lnTo>
                <a:lnTo>
                  <a:pt x="1805" y="338"/>
                </a:lnTo>
                <a:lnTo>
                  <a:pt x="1799" y="340"/>
                </a:lnTo>
                <a:lnTo>
                  <a:pt x="1797" y="339"/>
                </a:lnTo>
                <a:lnTo>
                  <a:pt x="1797" y="338"/>
                </a:lnTo>
                <a:lnTo>
                  <a:pt x="1797" y="337"/>
                </a:lnTo>
                <a:lnTo>
                  <a:pt x="1798" y="336"/>
                </a:lnTo>
                <a:lnTo>
                  <a:pt x="1801" y="333"/>
                </a:lnTo>
                <a:lnTo>
                  <a:pt x="1804" y="333"/>
                </a:lnTo>
                <a:lnTo>
                  <a:pt x="1811" y="330"/>
                </a:lnTo>
                <a:lnTo>
                  <a:pt x="1816" y="327"/>
                </a:lnTo>
                <a:lnTo>
                  <a:pt x="1830" y="318"/>
                </a:lnTo>
                <a:lnTo>
                  <a:pt x="1842" y="310"/>
                </a:lnTo>
                <a:lnTo>
                  <a:pt x="1857" y="300"/>
                </a:lnTo>
                <a:lnTo>
                  <a:pt x="1871" y="293"/>
                </a:lnTo>
                <a:lnTo>
                  <a:pt x="1883" y="283"/>
                </a:lnTo>
                <a:lnTo>
                  <a:pt x="1896" y="273"/>
                </a:lnTo>
                <a:lnTo>
                  <a:pt x="1889" y="274"/>
                </a:lnTo>
                <a:lnTo>
                  <a:pt x="1885" y="277"/>
                </a:lnTo>
                <a:lnTo>
                  <a:pt x="1880" y="278"/>
                </a:lnTo>
                <a:lnTo>
                  <a:pt x="1877" y="279"/>
                </a:lnTo>
                <a:lnTo>
                  <a:pt x="1874" y="278"/>
                </a:lnTo>
                <a:lnTo>
                  <a:pt x="1871" y="277"/>
                </a:lnTo>
                <a:lnTo>
                  <a:pt x="1866" y="281"/>
                </a:lnTo>
                <a:lnTo>
                  <a:pt x="1863" y="288"/>
                </a:lnTo>
                <a:lnTo>
                  <a:pt x="1861" y="290"/>
                </a:lnTo>
                <a:lnTo>
                  <a:pt x="1858" y="293"/>
                </a:lnTo>
                <a:lnTo>
                  <a:pt x="1856" y="294"/>
                </a:lnTo>
                <a:lnTo>
                  <a:pt x="1853" y="295"/>
                </a:lnTo>
                <a:lnTo>
                  <a:pt x="1849" y="295"/>
                </a:lnTo>
                <a:lnTo>
                  <a:pt x="1846" y="296"/>
                </a:lnTo>
                <a:lnTo>
                  <a:pt x="1844" y="297"/>
                </a:lnTo>
                <a:lnTo>
                  <a:pt x="1841" y="299"/>
                </a:lnTo>
                <a:lnTo>
                  <a:pt x="1836" y="304"/>
                </a:lnTo>
                <a:lnTo>
                  <a:pt x="1829" y="307"/>
                </a:lnTo>
                <a:lnTo>
                  <a:pt x="1824" y="310"/>
                </a:lnTo>
                <a:lnTo>
                  <a:pt x="1821" y="312"/>
                </a:lnTo>
                <a:lnTo>
                  <a:pt x="1819" y="313"/>
                </a:lnTo>
                <a:lnTo>
                  <a:pt x="1816" y="314"/>
                </a:lnTo>
                <a:lnTo>
                  <a:pt x="1813" y="313"/>
                </a:lnTo>
                <a:lnTo>
                  <a:pt x="1809" y="313"/>
                </a:lnTo>
                <a:lnTo>
                  <a:pt x="1806" y="313"/>
                </a:lnTo>
                <a:lnTo>
                  <a:pt x="1803" y="315"/>
                </a:lnTo>
                <a:lnTo>
                  <a:pt x="1793" y="319"/>
                </a:lnTo>
                <a:lnTo>
                  <a:pt x="1786" y="323"/>
                </a:lnTo>
                <a:lnTo>
                  <a:pt x="1776" y="327"/>
                </a:lnTo>
                <a:lnTo>
                  <a:pt x="1768" y="331"/>
                </a:lnTo>
                <a:lnTo>
                  <a:pt x="1759" y="336"/>
                </a:lnTo>
                <a:lnTo>
                  <a:pt x="1750" y="341"/>
                </a:lnTo>
                <a:lnTo>
                  <a:pt x="1742" y="346"/>
                </a:lnTo>
                <a:lnTo>
                  <a:pt x="1733" y="351"/>
                </a:lnTo>
                <a:lnTo>
                  <a:pt x="1723" y="355"/>
                </a:lnTo>
                <a:lnTo>
                  <a:pt x="1714" y="360"/>
                </a:lnTo>
                <a:lnTo>
                  <a:pt x="1705" y="364"/>
                </a:lnTo>
                <a:lnTo>
                  <a:pt x="1694" y="368"/>
                </a:lnTo>
                <a:lnTo>
                  <a:pt x="1685" y="371"/>
                </a:lnTo>
                <a:lnTo>
                  <a:pt x="1677" y="373"/>
                </a:lnTo>
                <a:lnTo>
                  <a:pt x="1668" y="377"/>
                </a:lnTo>
                <a:lnTo>
                  <a:pt x="1661" y="382"/>
                </a:lnTo>
                <a:lnTo>
                  <a:pt x="1664" y="383"/>
                </a:lnTo>
                <a:lnTo>
                  <a:pt x="1666" y="385"/>
                </a:lnTo>
                <a:lnTo>
                  <a:pt x="1667" y="386"/>
                </a:lnTo>
                <a:lnTo>
                  <a:pt x="1667" y="387"/>
                </a:lnTo>
                <a:lnTo>
                  <a:pt x="1667" y="388"/>
                </a:lnTo>
                <a:lnTo>
                  <a:pt x="1665" y="389"/>
                </a:lnTo>
                <a:lnTo>
                  <a:pt x="1661" y="390"/>
                </a:lnTo>
                <a:lnTo>
                  <a:pt x="1658" y="390"/>
                </a:lnTo>
                <a:lnTo>
                  <a:pt x="1656" y="390"/>
                </a:lnTo>
                <a:lnTo>
                  <a:pt x="1655" y="391"/>
                </a:lnTo>
                <a:lnTo>
                  <a:pt x="1653" y="393"/>
                </a:lnTo>
                <a:lnTo>
                  <a:pt x="1652" y="396"/>
                </a:lnTo>
                <a:lnTo>
                  <a:pt x="1652" y="398"/>
                </a:lnTo>
                <a:lnTo>
                  <a:pt x="1653" y="401"/>
                </a:lnTo>
                <a:lnTo>
                  <a:pt x="1653" y="402"/>
                </a:lnTo>
                <a:lnTo>
                  <a:pt x="1656" y="402"/>
                </a:lnTo>
                <a:lnTo>
                  <a:pt x="1659" y="401"/>
                </a:lnTo>
                <a:lnTo>
                  <a:pt x="1665" y="399"/>
                </a:lnTo>
                <a:lnTo>
                  <a:pt x="1669" y="397"/>
                </a:lnTo>
                <a:lnTo>
                  <a:pt x="1675" y="395"/>
                </a:lnTo>
                <a:lnTo>
                  <a:pt x="1677" y="395"/>
                </a:lnTo>
                <a:lnTo>
                  <a:pt x="1679" y="395"/>
                </a:lnTo>
                <a:lnTo>
                  <a:pt x="1681" y="395"/>
                </a:lnTo>
                <a:lnTo>
                  <a:pt x="1682" y="396"/>
                </a:lnTo>
                <a:lnTo>
                  <a:pt x="1673" y="403"/>
                </a:lnTo>
                <a:lnTo>
                  <a:pt x="1660" y="410"/>
                </a:lnTo>
                <a:lnTo>
                  <a:pt x="1660" y="411"/>
                </a:lnTo>
                <a:lnTo>
                  <a:pt x="1660" y="412"/>
                </a:lnTo>
                <a:lnTo>
                  <a:pt x="1661" y="413"/>
                </a:lnTo>
                <a:lnTo>
                  <a:pt x="1663" y="414"/>
                </a:lnTo>
                <a:lnTo>
                  <a:pt x="1666" y="414"/>
                </a:lnTo>
                <a:lnTo>
                  <a:pt x="1669" y="415"/>
                </a:lnTo>
                <a:lnTo>
                  <a:pt x="1673" y="415"/>
                </a:lnTo>
                <a:lnTo>
                  <a:pt x="1676" y="416"/>
                </a:lnTo>
                <a:lnTo>
                  <a:pt x="1677" y="419"/>
                </a:lnTo>
                <a:lnTo>
                  <a:pt x="1677" y="419"/>
                </a:lnTo>
                <a:lnTo>
                  <a:pt x="1676" y="420"/>
                </a:lnTo>
                <a:lnTo>
                  <a:pt x="1675" y="421"/>
                </a:lnTo>
                <a:lnTo>
                  <a:pt x="1676" y="422"/>
                </a:lnTo>
                <a:lnTo>
                  <a:pt x="1677" y="423"/>
                </a:lnTo>
                <a:lnTo>
                  <a:pt x="1680" y="422"/>
                </a:lnTo>
                <a:lnTo>
                  <a:pt x="1682" y="422"/>
                </a:lnTo>
                <a:lnTo>
                  <a:pt x="1686" y="420"/>
                </a:lnTo>
                <a:lnTo>
                  <a:pt x="1691" y="419"/>
                </a:lnTo>
                <a:lnTo>
                  <a:pt x="1694" y="419"/>
                </a:lnTo>
                <a:lnTo>
                  <a:pt x="1699" y="418"/>
                </a:lnTo>
                <a:lnTo>
                  <a:pt x="1704" y="415"/>
                </a:lnTo>
                <a:lnTo>
                  <a:pt x="1708" y="413"/>
                </a:lnTo>
                <a:lnTo>
                  <a:pt x="1724" y="406"/>
                </a:lnTo>
                <a:lnTo>
                  <a:pt x="1740" y="399"/>
                </a:lnTo>
                <a:lnTo>
                  <a:pt x="1743" y="397"/>
                </a:lnTo>
                <a:lnTo>
                  <a:pt x="1747" y="394"/>
                </a:lnTo>
                <a:lnTo>
                  <a:pt x="1749" y="390"/>
                </a:lnTo>
                <a:lnTo>
                  <a:pt x="1752" y="389"/>
                </a:lnTo>
                <a:lnTo>
                  <a:pt x="1760" y="388"/>
                </a:lnTo>
                <a:lnTo>
                  <a:pt x="1767" y="385"/>
                </a:lnTo>
                <a:lnTo>
                  <a:pt x="1775" y="381"/>
                </a:lnTo>
                <a:lnTo>
                  <a:pt x="1783" y="378"/>
                </a:lnTo>
                <a:lnTo>
                  <a:pt x="1791" y="376"/>
                </a:lnTo>
                <a:lnTo>
                  <a:pt x="1799" y="371"/>
                </a:lnTo>
                <a:lnTo>
                  <a:pt x="1801" y="368"/>
                </a:lnTo>
                <a:lnTo>
                  <a:pt x="1803" y="364"/>
                </a:lnTo>
                <a:lnTo>
                  <a:pt x="1806" y="361"/>
                </a:lnTo>
                <a:lnTo>
                  <a:pt x="1809" y="360"/>
                </a:lnTo>
                <a:lnTo>
                  <a:pt x="1811" y="360"/>
                </a:lnTo>
                <a:lnTo>
                  <a:pt x="1812" y="360"/>
                </a:lnTo>
                <a:lnTo>
                  <a:pt x="1815" y="360"/>
                </a:lnTo>
                <a:lnTo>
                  <a:pt x="1819" y="360"/>
                </a:lnTo>
                <a:lnTo>
                  <a:pt x="1821" y="360"/>
                </a:lnTo>
                <a:lnTo>
                  <a:pt x="1823" y="360"/>
                </a:lnTo>
                <a:lnTo>
                  <a:pt x="1826" y="354"/>
                </a:lnTo>
                <a:lnTo>
                  <a:pt x="1829" y="347"/>
                </a:lnTo>
                <a:lnTo>
                  <a:pt x="1838" y="341"/>
                </a:lnTo>
                <a:lnTo>
                  <a:pt x="1847" y="335"/>
                </a:lnTo>
                <a:lnTo>
                  <a:pt x="1837" y="338"/>
                </a:lnTo>
                <a:lnTo>
                  <a:pt x="1826" y="340"/>
                </a:lnTo>
                <a:lnTo>
                  <a:pt x="1830" y="337"/>
                </a:lnTo>
                <a:lnTo>
                  <a:pt x="1833" y="335"/>
                </a:lnTo>
                <a:lnTo>
                  <a:pt x="1838" y="332"/>
                </a:lnTo>
                <a:lnTo>
                  <a:pt x="1841" y="330"/>
                </a:lnTo>
                <a:lnTo>
                  <a:pt x="1853" y="324"/>
                </a:lnTo>
                <a:lnTo>
                  <a:pt x="1864" y="319"/>
                </a:lnTo>
                <a:lnTo>
                  <a:pt x="1874" y="313"/>
                </a:lnTo>
                <a:lnTo>
                  <a:pt x="1885" y="308"/>
                </a:lnTo>
                <a:lnTo>
                  <a:pt x="1889" y="306"/>
                </a:lnTo>
                <a:lnTo>
                  <a:pt x="1896" y="304"/>
                </a:lnTo>
                <a:lnTo>
                  <a:pt x="1899" y="302"/>
                </a:lnTo>
                <a:lnTo>
                  <a:pt x="1902" y="300"/>
                </a:lnTo>
                <a:lnTo>
                  <a:pt x="1903" y="298"/>
                </a:lnTo>
                <a:lnTo>
                  <a:pt x="1904" y="296"/>
                </a:lnTo>
                <a:lnTo>
                  <a:pt x="1904" y="297"/>
                </a:lnTo>
                <a:lnTo>
                  <a:pt x="1904" y="296"/>
                </a:lnTo>
                <a:close/>
                <a:moveTo>
                  <a:pt x="1690" y="379"/>
                </a:moveTo>
                <a:lnTo>
                  <a:pt x="1691" y="377"/>
                </a:lnTo>
                <a:lnTo>
                  <a:pt x="1693" y="376"/>
                </a:lnTo>
                <a:lnTo>
                  <a:pt x="1694" y="377"/>
                </a:lnTo>
                <a:lnTo>
                  <a:pt x="1696" y="379"/>
                </a:lnTo>
                <a:lnTo>
                  <a:pt x="1694" y="382"/>
                </a:lnTo>
                <a:lnTo>
                  <a:pt x="1692" y="383"/>
                </a:lnTo>
                <a:lnTo>
                  <a:pt x="1691" y="382"/>
                </a:lnTo>
                <a:lnTo>
                  <a:pt x="1690" y="381"/>
                </a:lnTo>
                <a:lnTo>
                  <a:pt x="1690" y="380"/>
                </a:lnTo>
                <a:lnTo>
                  <a:pt x="1690" y="379"/>
                </a:lnTo>
                <a:lnTo>
                  <a:pt x="1690" y="379"/>
                </a:lnTo>
                <a:lnTo>
                  <a:pt x="1690" y="379"/>
                </a:lnTo>
                <a:close/>
                <a:moveTo>
                  <a:pt x="1692" y="393"/>
                </a:moveTo>
                <a:lnTo>
                  <a:pt x="1691" y="391"/>
                </a:lnTo>
                <a:lnTo>
                  <a:pt x="1691" y="389"/>
                </a:lnTo>
                <a:lnTo>
                  <a:pt x="1692" y="387"/>
                </a:lnTo>
                <a:lnTo>
                  <a:pt x="1693" y="385"/>
                </a:lnTo>
                <a:lnTo>
                  <a:pt x="1696" y="382"/>
                </a:lnTo>
                <a:lnTo>
                  <a:pt x="1699" y="381"/>
                </a:lnTo>
                <a:lnTo>
                  <a:pt x="1701" y="381"/>
                </a:lnTo>
                <a:lnTo>
                  <a:pt x="1704" y="382"/>
                </a:lnTo>
                <a:lnTo>
                  <a:pt x="1705" y="383"/>
                </a:lnTo>
                <a:lnTo>
                  <a:pt x="1705" y="385"/>
                </a:lnTo>
                <a:lnTo>
                  <a:pt x="1702" y="387"/>
                </a:lnTo>
                <a:lnTo>
                  <a:pt x="1701" y="389"/>
                </a:lnTo>
                <a:lnTo>
                  <a:pt x="1697" y="391"/>
                </a:lnTo>
                <a:lnTo>
                  <a:pt x="1692" y="393"/>
                </a:lnTo>
                <a:close/>
                <a:moveTo>
                  <a:pt x="1787" y="347"/>
                </a:moveTo>
                <a:lnTo>
                  <a:pt x="1776" y="352"/>
                </a:lnTo>
                <a:lnTo>
                  <a:pt x="1766" y="356"/>
                </a:lnTo>
                <a:lnTo>
                  <a:pt x="1759" y="363"/>
                </a:lnTo>
                <a:lnTo>
                  <a:pt x="1754" y="369"/>
                </a:lnTo>
                <a:lnTo>
                  <a:pt x="1743" y="373"/>
                </a:lnTo>
                <a:lnTo>
                  <a:pt x="1734" y="377"/>
                </a:lnTo>
                <a:lnTo>
                  <a:pt x="1730" y="379"/>
                </a:lnTo>
                <a:lnTo>
                  <a:pt x="1724" y="380"/>
                </a:lnTo>
                <a:lnTo>
                  <a:pt x="1722" y="380"/>
                </a:lnTo>
                <a:lnTo>
                  <a:pt x="1719" y="380"/>
                </a:lnTo>
                <a:lnTo>
                  <a:pt x="1716" y="379"/>
                </a:lnTo>
                <a:lnTo>
                  <a:pt x="1714" y="377"/>
                </a:lnTo>
                <a:lnTo>
                  <a:pt x="1718" y="374"/>
                </a:lnTo>
                <a:lnTo>
                  <a:pt x="1723" y="371"/>
                </a:lnTo>
                <a:lnTo>
                  <a:pt x="1724" y="370"/>
                </a:lnTo>
                <a:lnTo>
                  <a:pt x="1724" y="369"/>
                </a:lnTo>
                <a:lnTo>
                  <a:pt x="1726" y="368"/>
                </a:lnTo>
                <a:lnTo>
                  <a:pt x="1730" y="368"/>
                </a:lnTo>
                <a:lnTo>
                  <a:pt x="1733" y="365"/>
                </a:lnTo>
                <a:lnTo>
                  <a:pt x="1738" y="364"/>
                </a:lnTo>
                <a:lnTo>
                  <a:pt x="1740" y="362"/>
                </a:lnTo>
                <a:lnTo>
                  <a:pt x="1742" y="361"/>
                </a:lnTo>
                <a:lnTo>
                  <a:pt x="1745" y="358"/>
                </a:lnTo>
                <a:lnTo>
                  <a:pt x="1746" y="355"/>
                </a:lnTo>
                <a:lnTo>
                  <a:pt x="1748" y="352"/>
                </a:lnTo>
                <a:lnTo>
                  <a:pt x="1749" y="351"/>
                </a:lnTo>
                <a:lnTo>
                  <a:pt x="1751" y="351"/>
                </a:lnTo>
                <a:lnTo>
                  <a:pt x="1755" y="349"/>
                </a:lnTo>
                <a:lnTo>
                  <a:pt x="1763" y="349"/>
                </a:lnTo>
                <a:lnTo>
                  <a:pt x="1770" y="346"/>
                </a:lnTo>
                <a:lnTo>
                  <a:pt x="1774" y="343"/>
                </a:lnTo>
                <a:lnTo>
                  <a:pt x="1779" y="338"/>
                </a:lnTo>
                <a:lnTo>
                  <a:pt x="1781" y="337"/>
                </a:lnTo>
                <a:lnTo>
                  <a:pt x="1783" y="337"/>
                </a:lnTo>
                <a:lnTo>
                  <a:pt x="1787" y="338"/>
                </a:lnTo>
                <a:lnTo>
                  <a:pt x="1788" y="339"/>
                </a:lnTo>
                <a:lnTo>
                  <a:pt x="1790" y="340"/>
                </a:lnTo>
                <a:lnTo>
                  <a:pt x="1790" y="343"/>
                </a:lnTo>
                <a:lnTo>
                  <a:pt x="1789" y="345"/>
                </a:lnTo>
                <a:lnTo>
                  <a:pt x="1787" y="347"/>
                </a:lnTo>
                <a:lnTo>
                  <a:pt x="1786" y="348"/>
                </a:lnTo>
                <a:lnTo>
                  <a:pt x="1787" y="347"/>
                </a:lnTo>
                <a:close/>
                <a:moveTo>
                  <a:pt x="1806" y="264"/>
                </a:moveTo>
                <a:lnTo>
                  <a:pt x="1808" y="264"/>
                </a:lnTo>
                <a:lnTo>
                  <a:pt x="1808" y="265"/>
                </a:lnTo>
                <a:lnTo>
                  <a:pt x="1808" y="265"/>
                </a:lnTo>
                <a:lnTo>
                  <a:pt x="1806" y="264"/>
                </a:lnTo>
                <a:close/>
                <a:moveTo>
                  <a:pt x="1697" y="300"/>
                </a:moveTo>
                <a:lnTo>
                  <a:pt x="1697" y="300"/>
                </a:lnTo>
                <a:lnTo>
                  <a:pt x="1698" y="302"/>
                </a:lnTo>
                <a:lnTo>
                  <a:pt x="1697" y="300"/>
                </a:lnTo>
                <a:lnTo>
                  <a:pt x="1697" y="300"/>
                </a:lnTo>
                <a:close/>
                <a:moveTo>
                  <a:pt x="1640" y="327"/>
                </a:moveTo>
                <a:lnTo>
                  <a:pt x="1634" y="329"/>
                </a:lnTo>
                <a:lnTo>
                  <a:pt x="1630" y="330"/>
                </a:lnTo>
                <a:lnTo>
                  <a:pt x="1623" y="329"/>
                </a:lnTo>
                <a:lnTo>
                  <a:pt x="1616" y="328"/>
                </a:lnTo>
                <a:lnTo>
                  <a:pt x="1602" y="329"/>
                </a:lnTo>
                <a:lnTo>
                  <a:pt x="1590" y="332"/>
                </a:lnTo>
                <a:lnTo>
                  <a:pt x="1590" y="330"/>
                </a:lnTo>
                <a:lnTo>
                  <a:pt x="1592" y="328"/>
                </a:lnTo>
                <a:lnTo>
                  <a:pt x="1594" y="327"/>
                </a:lnTo>
                <a:lnTo>
                  <a:pt x="1597" y="326"/>
                </a:lnTo>
                <a:lnTo>
                  <a:pt x="1602" y="324"/>
                </a:lnTo>
                <a:lnTo>
                  <a:pt x="1608" y="323"/>
                </a:lnTo>
                <a:lnTo>
                  <a:pt x="1609" y="321"/>
                </a:lnTo>
                <a:lnTo>
                  <a:pt x="1611" y="320"/>
                </a:lnTo>
                <a:lnTo>
                  <a:pt x="1614" y="319"/>
                </a:lnTo>
                <a:lnTo>
                  <a:pt x="1616" y="319"/>
                </a:lnTo>
                <a:lnTo>
                  <a:pt x="1622" y="316"/>
                </a:lnTo>
                <a:lnTo>
                  <a:pt x="1626" y="316"/>
                </a:lnTo>
                <a:lnTo>
                  <a:pt x="1628" y="320"/>
                </a:lnTo>
                <a:lnTo>
                  <a:pt x="1628" y="323"/>
                </a:lnTo>
                <a:lnTo>
                  <a:pt x="1628" y="324"/>
                </a:lnTo>
                <a:lnTo>
                  <a:pt x="1630" y="324"/>
                </a:lnTo>
                <a:lnTo>
                  <a:pt x="1631" y="324"/>
                </a:lnTo>
                <a:lnTo>
                  <a:pt x="1634" y="323"/>
                </a:lnTo>
                <a:lnTo>
                  <a:pt x="1635" y="322"/>
                </a:lnTo>
                <a:lnTo>
                  <a:pt x="1638" y="320"/>
                </a:lnTo>
                <a:lnTo>
                  <a:pt x="1640" y="319"/>
                </a:lnTo>
                <a:lnTo>
                  <a:pt x="1642" y="320"/>
                </a:lnTo>
                <a:lnTo>
                  <a:pt x="1643" y="322"/>
                </a:lnTo>
                <a:lnTo>
                  <a:pt x="1643" y="324"/>
                </a:lnTo>
                <a:lnTo>
                  <a:pt x="1642" y="327"/>
                </a:lnTo>
                <a:lnTo>
                  <a:pt x="1640" y="327"/>
                </a:lnTo>
                <a:lnTo>
                  <a:pt x="1640" y="328"/>
                </a:lnTo>
                <a:lnTo>
                  <a:pt x="1640" y="327"/>
                </a:lnTo>
                <a:close/>
                <a:moveTo>
                  <a:pt x="1574" y="323"/>
                </a:moveTo>
                <a:lnTo>
                  <a:pt x="1584" y="320"/>
                </a:lnTo>
                <a:lnTo>
                  <a:pt x="1593" y="316"/>
                </a:lnTo>
                <a:lnTo>
                  <a:pt x="1602" y="313"/>
                </a:lnTo>
                <a:lnTo>
                  <a:pt x="1613" y="310"/>
                </a:lnTo>
                <a:lnTo>
                  <a:pt x="1620" y="306"/>
                </a:lnTo>
                <a:lnTo>
                  <a:pt x="1630" y="303"/>
                </a:lnTo>
                <a:lnTo>
                  <a:pt x="1639" y="299"/>
                </a:lnTo>
                <a:lnTo>
                  <a:pt x="1648" y="297"/>
                </a:lnTo>
                <a:lnTo>
                  <a:pt x="1638" y="303"/>
                </a:lnTo>
                <a:lnTo>
                  <a:pt x="1626" y="307"/>
                </a:lnTo>
                <a:lnTo>
                  <a:pt x="1620" y="310"/>
                </a:lnTo>
                <a:lnTo>
                  <a:pt x="1615" y="312"/>
                </a:lnTo>
                <a:lnTo>
                  <a:pt x="1609" y="314"/>
                </a:lnTo>
                <a:lnTo>
                  <a:pt x="1603" y="315"/>
                </a:lnTo>
                <a:lnTo>
                  <a:pt x="1593" y="320"/>
                </a:lnTo>
                <a:lnTo>
                  <a:pt x="1583" y="323"/>
                </a:lnTo>
                <a:lnTo>
                  <a:pt x="1578" y="326"/>
                </a:lnTo>
                <a:lnTo>
                  <a:pt x="1574" y="327"/>
                </a:lnTo>
                <a:lnTo>
                  <a:pt x="1573" y="327"/>
                </a:lnTo>
                <a:lnTo>
                  <a:pt x="1572" y="326"/>
                </a:lnTo>
                <a:lnTo>
                  <a:pt x="1573" y="324"/>
                </a:lnTo>
                <a:lnTo>
                  <a:pt x="1574" y="323"/>
                </a:lnTo>
                <a:lnTo>
                  <a:pt x="1581" y="321"/>
                </a:lnTo>
                <a:lnTo>
                  <a:pt x="1580" y="321"/>
                </a:lnTo>
                <a:lnTo>
                  <a:pt x="1576" y="322"/>
                </a:lnTo>
                <a:lnTo>
                  <a:pt x="1574" y="323"/>
                </a:lnTo>
                <a:close/>
                <a:moveTo>
                  <a:pt x="1668" y="162"/>
                </a:moveTo>
                <a:lnTo>
                  <a:pt x="1673" y="161"/>
                </a:lnTo>
                <a:lnTo>
                  <a:pt x="1677" y="160"/>
                </a:lnTo>
                <a:lnTo>
                  <a:pt x="1680" y="160"/>
                </a:lnTo>
                <a:lnTo>
                  <a:pt x="1680" y="161"/>
                </a:lnTo>
                <a:lnTo>
                  <a:pt x="1680" y="162"/>
                </a:lnTo>
                <a:lnTo>
                  <a:pt x="1679" y="163"/>
                </a:lnTo>
                <a:lnTo>
                  <a:pt x="1673" y="165"/>
                </a:lnTo>
                <a:lnTo>
                  <a:pt x="1668" y="165"/>
                </a:lnTo>
                <a:lnTo>
                  <a:pt x="1668" y="164"/>
                </a:lnTo>
                <a:lnTo>
                  <a:pt x="1668" y="162"/>
                </a:lnTo>
                <a:lnTo>
                  <a:pt x="1671" y="162"/>
                </a:lnTo>
                <a:lnTo>
                  <a:pt x="1668" y="162"/>
                </a:lnTo>
                <a:close/>
                <a:moveTo>
                  <a:pt x="1487" y="290"/>
                </a:moveTo>
                <a:lnTo>
                  <a:pt x="1485" y="289"/>
                </a:lnTo>
                <a:lnTo>
                  <a:pt x="1483" y="288"/>
                </a:lnTo>
                <a:lnTo>
                  <a:pt x="1484" y="285"/>
                </a:lnTo>
                <a:lnTo>
                  <a:pt x="1486" y="283"/>
                </a:lnTo>
                <a:lnTo>
                  <a:pt x="1488" y="282"/>
                </a:lnTo>
                <a:lnTo>
                  <a:pt x="1492" y="282"/>
                </a:lnTo>
                <a:lnTo>
                  <a:pt x="1495" y="283"/>
                </a:lnTo>
                <a:lnTo>
                  <a:pt x="1498" y="285"/>
                </a:lnTo>
                <a:lnTo>
                  <a:pt x="1493" y="288"/>
                </a:lnTo>
                <a:lnTo>
                  <a:pt x="1487" y="290"/>
                </a:lnTo>
                <a:lnTo>
                  <a:pt x="1488" y="290"/>
                </a:lnTo>
                <a:lnTo>
                  <a:pt x="1487" y="290"/>
                </a:lnTo>
                <a:close/>
                <a:moveTo>
                  <a:pt x="1533" y="274"/>
                </a:moveTo>
                <a:lnTo>
                  <a:pt x="1528" y="277"/>
                </a:lnTo>
                <a:lnTo>
                  <a:pt x="1523" y="279"/>
                </a:lnTo>
                <a:lnTo>
                  <a:pt x="1519" y="280"/>
                </a:lnTo>
                <a:lnTo>
                  <a:pt x="1516" y="280"/>
                </a:lnTo>
                <a:lnTo>
                  <a:pt x="1513" y="279"/>
                </a:lnTo>
                <a:lnTo>
                  <a:pt x="1512" y="278"/>
                </a:lnTo>
                <a:lnTo>
                  <a:pt x="1512" y="274"/>
                </a:lnTo>
                <a:lnTo>
                  <a:pt x="1515" y="273"/>
                </a:lnTo>
                <a:lnTo>
                  <a:pt x="1517" y="273"/>
                </a:lnTo>
                <a:lnTo>
                  <a:pt x="1520" y="272"/>
                </a:lnTo>
                <a:lnTo>
                  <a:pt x="1528" y="273"/>
                </a:lnTo>
                <a:lnTo>
                  <a:pt x="1533" y="274"/>
                </a:lnTo>
                <a:lnTo>
                  <a:pt x="1527" y="275"/>
                </a:lnTo>
                <a:lnTo>
                  <a:pt x="1533" y="274"/>
                </a:lnTo>
                <a:close/>
                <a:moveTo>
                  <a:pt x="1486" y="180"/>
                </a:moveTo>
                <a:lnTo>
                  <a:pt x="1494" y="177"/>
                </a:lnTo>
                <a:lnTo>
                  <a:pt x="1502" y="174"/>
                </a:lnTo>
                <a:lnTo>
                  <a:pt x="1507" y="173"/>
                </a:lnTo>
                <a:lnTo>
                  <a:pt x="1511" y="173"/>
                </a:lnTo>
                <a:lnTo>
                  <a:pt x="1515" y="173"/>
                </a:lnTo>
                <a:lnTo>
                  <a:pt x="1519" y="173"/>
                </a:lnTo>
                <a:lnTo>
                  <a:pt x="1518" y="177"/>
                </a:lnTo>
                <a:lnTo>
                  <a:pt x="1515" y="179"/>
                </a:lnTo>
                <a:lnTo>
                  <a:pt x="1511" y="180"/>
                </a:lnTo>
                <a:lnTo>
                  <a:pt x="1508" y="181"/>
                </a:lnTo>
                <a:lnTo>
                  <a:pt x="1500" y="185"/>
                </a:lnTo>
                <a:lnTo>
                  <a:pt x="1491" y="188"/>
                </a:lnTo>
                <a:lnTo>
                  <a:pt x="1488" y="188"/>
                </a:lnTo>
                <a:lnTo>
                  <a:pt x="1485" y="188"/>
                </a:lnTo>
                <a:lnTo>
                  <a:pt x="1483" y="187"/>
                </a:lnTo>
                <a:lnTo>
                  <a:pt x="1482" y="186"/>
                </a:lnTo>
                <a:lnTo>
                  <a:pt x="1480" y="182"/>
                </a:lnTo>
                <a:lnTo>
                  <a:pt x="1482" y="181"/>
                </a:lnTo>
                <a:lnTo>
                  <a:pt x="1484" y="181"/>
                </a:lnTo>
                <a:lnTo>
                  <a:pt x="1486" y="180"/>
                </a:lnTo>
                <a:lnTo>
                  <a:pt x="1490" y="179"/>
                </a:lnTo>
                <a:lnTo>
                  <a:pt x="1486" y="180"/>
                </a:lnTo>
                <a:close/>
                <a:moveTo>
                  <a:pt x="1234" y="56"/>
                </a:moveTo>
                <a:lnTo>
                  <a:pt x="1241" y="56"/>
                </a:lnTo>
                <a:lnTo>
                  <a:pt x="1249" y="56"/>
                </a:lnTo>
                <a:lnTo>
                  <a:pt x="1241" y="59"/>
                </a:lnTo>
                <a:lnTo>
                  <a:pt x="1234" y="63"/>
                </a:lnTo>
                <a:lnTo>
                  <a:pt x="1231" y="62"/>
                </a:lnTo>
                <a:lnTo>
                  <a:pt x="1230" y="62"/>
                </a:lnTo>
                <a:lnTo>
                  <a:pt x="1229" y="61"/>
                </a:lnTo>
                <a:lnTo>
                  <a:pt x="1229" y="59"/>
                </a:lnTo>
                <a:lnTo>
                  <a:pt x="1230" y="56"/>
                </a:lnTo>
                <a:lnTo>
                  <a:pt x="1234" y="56"/>
                </a:lnTo>
                <a:lnTo>
                  <a:pt x="1235" y="56"/>
                </a:lnTo>
                <a:lnTo>
                  <a:pt x="1234" y="56"/>
                </a:lnTo>
                <a:close/>
                <a:moveTo>
                  <a:pt x="1210" y="81"/>
                </a:moveTo>
                <a:lnTo>
                  <a:pt x="1202" y="83"/>
                </a:lnTo>
                <a:lnTo>
                  <a:pt x="1194" y="86"/>
                </a:lnTo>
                <a:lnTo>
                  <a:pt x="1186" y="87"/>
                </a:lnTo>
                <a:lnTo>
                  <a:pt x="1178" y="87"/>
                </a:lnTo>
                <a:lnTo>
                  <a:pt x="1181" y="83"/>
                </a:lnTo>
                <a:lnTo>
                  <a:pt x="1186" y="82"/>
                </a:lnTo>
                <a:lnTo>
                  <a:pt x="1189" y="81"/>
                </a:lnTo>
                <a:lnTo>
                  <a:pt x="1194" y="80"/>
                </a:lnTo>
                <a:lnTo>
                  <a:pt x="1198" y="79"/>
                </a:lnTo>
                <a:lnTo>
                  <a:pt x="1202" y="79"/>
                </a:lnTo>
                <a:lnTo>
                  <a:pt x="1206" y="79"/>
                </a:lnTo>
                <a:lnTo>
                  <a:pt x="1210" y="81"/>
                </a:lnTo>
                <a:lnTo>
                  <a:pt x="1204" y="80"/>
                </a:lnTo>
                <a:lnTo>
                  <a:pt x="1210" y="81"/>
                </a:lnTo>
                <a:close/>
                <a:moveTo>
                  <a:pt x="1199" y="64"/>
                </a:moveTo>
                <a:lnTo>
                  <a:pt x="1202" y="64"/>
                </a:lnTo>
                <a:lnTo>
                  <a:pt x="1203" y="65"/>
                </a:lnTo>
                <a:lnTo>
                  <a:pt x="1203" y="66"/>
                </a:lnTo>
                <a:lnTo>
                  <a:pt x="1203" y="67"/>
                </a:lnTo>
                <a:lnTo>
                  <a:pt x="1203" y="71"/>
                </a:lnTo>
                <a:lnTo>
                  <a:pt x="1201" y="72"/>
                </a:lnTo>
                <a:lnTo>
                  <a:pt x="1195" y="72"/>
                </a:lnTo>
                <a:lnTo>
                  <a:pt x="1190" y="71"/>
                </a:lnTo>
                <a:lnTo>
                  <a:pt x="1185" y="70"/>
                </a:lnTo>
                <a:lnTo>
                  <a:pt x="1178" y="70"/>
                </a:lnTo>
                <a:lnTo>
                  <a:pt x="1188" y="65"/>
                </a:lnTo>
                <a:lnTo>
                  <a:pt x="1199" y="64"/>
                </a:lnTo>
                <a:lnTo>
                  <a:pt x="1197" y="64"/>
                </a:lnTo>
                <a:lnTo>
                  <a:pt x="1199" y="64"/>
                </a:lnTo>
                <a:close/>
                <a:moveTo>
                  <a:pt x="41" y="26"/>
                </a:moveTo>
                <a:lnTo>
                  <a:pt x="40" y="26"/>
                </a:lnTo>
                <a:lnTo>
                  <a:pt x="38" y="24"/>
                </a:lnTo>
                <a:lnTo>
                  <a:pt x="38" y="23"/>
                </a:lnTo>
                <a:lnTo>
                  <a:pt x="38" y="22"/>
                </a:lnTo>
                <a:lnTo>
                  <a:pt x="44" y="22"/>
                </a:lnTo>
                <a:lnTo>
                  <a:pt x="49" y="24"/>
                </a:lnTo>
                <a:lnTo>
                  <a:pt x="51" y="24"/>
                </a:lnTo>
                <a:lnTo>
                  <a:pt x="53" y="24"/>
                </a:lnTo>
                <a:lnTo>
                  <a:pt x="54" y="23"/>
                </a:lnTo>
                <a:lnTo>
                  <a:pt x="54" y="21"/>
                </a:lnTo>
                <a:lnTo>
                  <a:pt x="51" y="19"/>
                </a:lnTo>
                <a:lnTo>
                  <a:pt x="46" y="20"/>
                </a:lnTo>
                <a:lnTo>
                  <a:pt x="46" y="17"/>
                </a:lnTo>
                <a:lnTo>
                  <a:pt x="48" y="16"/>
                </a:lnTo>
                <a:lnTo>
                  <a:pt x="50" y="16"/>
                </a:lnTo>
                <a:lnTo>
                  <a:pt x="51" y="16"/>
                </a:lnTo>
                <a:lnTo>
                  <a:pt x="54" y="17"/>
                </a:lnTo>
                <a:lnTo>
                  <a:pt x="58" y="19"/>
                </a:lnTo>
                <a:lnTo>
                  <a:pt x="60" y="21"/>
                </a:lnTo>
                <a:lnTo>
                  <a:pt x="64" y="24"/>
                </a:lnTo>
                <a:lnTo>
                  <a:pt x="67" y="24"/>
                </a:lnTo>
                <a:lnTo>
                  <a:pt x="69" y="24"/>
                </a:lnTo>
                <a:lnTo>
                  <a:pt x="71" y="26"/>
                </a:lnTo>
                <a:lnTo>
                  <a:pt x="75" y="28"/>
                </a:lnTo>
                <a:lnTo>
                  <a:pt x="78" y="28"/>
                </a:lnTo>
                <a:lnTo>
                  <a:pt x="81" y="26"/>
                </a:lnTo>
                <a:lnTo>
                  <a:pt x="82" y="26"/>
                </a:lnTo>
                <a:lnTo>
                  <a:pt x="82" y="25"/>
                </a:lnTo>
                <a:lnTo>
                  <a:pt x="81" y="24"/>
                </a:lnTo>
                <a:lnTo>
                  <a:pt x="79" y="23"/>
                </a:lnTo>
                <a:lnTo>
                  <a:pt x="75" y="22"/>
                </a:lnTo>
                <a:lnTo>
                  <a:pt x="71" y="21"/>
                </a:lnTo>
                <a:lnTo>
                  <a:pt x="76" y="17"/>
                </a:lnTo>
                <a:lnTo>
                  <a:pt x="81" y="16"/>
                </a:lnTo>
                <a:lnTo>
                  <a:pt x="86" y="17"/>
                </a:lnTo>
                <a:lnTo>
                  <a:pt x="91" y="20"/>
                </a:lnTo>
                <a:lnTo>
                  <a:pt x="92" y="22"/>
                </a:lnTo>
                <a:lnTo>
                  <a:pt x="92" y="23"/>
                </a:lnTo>
                <a:lnTo>
                  <a:pt x="91" y="25"/>
                </a:lnTo>
                <a:lnTo>
                  <a:pt x="89" y="28"/>
                </a:lnTo>
                <a:lnTo>
                  <a:pt x="91" y="29"/>
                </a:lnTo>
                <a:lnTo>
                  <a:pt x="95" y="30"/>
                </a:lnTo>
                <a:lnTo>
                  <a:pt x="98" y="31"/>
                </a:lnTo>
                <a:lnTo>
                  <a:pt x="100" y="32"/>
                </a:lnTo>
                <a:lnTo>
                  <a:pt x="101" y="33"/>
                </a:lnTo>
                <a:lnTo>
                  <a:pt x="100" y="36"/>
                </a:lnTo>
                <a:lnTo>
                  <a:pt x="92" y="36"/>
                </a:lnTo>
                <a:lnTo>
                  <a:pt x="83" y="36"/>
                </a:lnTo>
                <a:lnTo>
                  <a:pt x="73" y="34"/>
                </a:lnTo>
                <a:lnTo>
                  <a:pt x="62" y="33"/>
                </a:lnTo>
                <a:lnTo>
                  <a:pt x="51" y="30"/>
                </a:lnTo>
                <a:lnTo>
                  <a:pt x="41" y="26"/>
                </a:lnTo>
                <a:lnTo>
                  <a:pt x="42" y="28"/>
                </a:lnTo>
                <a:lnTo>
                  <a:pt x="41" y="26"/>
                </a:lnTo>
                <a:close/>
                <a:moveTo>
                  <a:pt x="133" y="63"/>
                </a:moveTo>
                <a:lnTo>
                  <a:pt x="122" y="62"/>
                </a:lnTo>
                <a:lnTo>
                  <a:pt x="110" y="62"/>
                </a:lnTo>
                <a:lnTo>
                  <a:pt x="100" y="62"/>
                </a:lnTo>
                <a:lnTo>
                  <a:pt x="89" y="61"/>
                </a:lnTo>
                <a:lnTo>
                  <a:pt x="78" y="59"/>
                </a:lnTo>
                <a:lnTo>
                  <a:pt x="69" y="57"/>
                </a:lnTo>
                <a:lnTo>
                  <a:pt x="66" y="56"/>
                </a:lnTo>
                <a:lnTo>
                  <a:pt x="62" y="55"/>
                </a:lnTo>
                <a:lnTo>
                  <a:pt x="60" y="54"/>
                </a:lnTo>
                <a:lnTo>
                  <a:pt x="59" y="53"/>
                </a:lnTo>
                <a:lnTo>
                  <a:pt x="59" y="50"/>
                </a:lnTo>
                <a:lnTo>
                  <a:pt x="60" y="49"/>
                </a:lnTo>
                <a:lnTo>
                  <a:pt x="69" y="48"/>
                </a:lnTo>
                <a:lnTo>
                  <a:pt x="78" y="49"/>
                </a:lnTo>
                <a:lnTo>
                  <a:pt x="87" y="53"/>
                </a:lnTo>
                <a:lnTo>
                  <a:pt x="97" y="54"/>
                </a:lnTo>
                <a:lnTo>
                  <a:pt x="107" y="55"/>
                </a:lnTo>
                <a:lnTo>
                  <a:pt x="116" y="56"/>
                </a:lnTo>
                <a:lnTo>
                  <a:pt x="123" y="57"/>
                </a:lnTo>
                <a:lnTo>
                  <a:pt x="128" y="57"/>
                </a:lnTo>
                <a:lnTo>
                  <a:pt x="131" y="58"/>
                </a:lnTo>
                <a:lnTo>
                  <a:pt x="133" y="58"/>
                </a:lnTo>
                <a:lnTo>
                  <a:pt x="134" y="57"/>
                </a:lnTo>
                <a:lnTo>
                  <a:pt x="135" y="55"/>
                </a:lnTo>
                <a:lnTo>
                  <a:pt x="135" y="57"/>
                </a:lnTo>
                <a:lnTo>
                  <a:pt x="135" y="59"/>
                </a:lnTo>
                <a:lnTo>
                  <a:pt x="134" y="62"/>
                </a:lnTo>
                <a:lnTo>
                  <a:pt x="133" y="63"/>
                </a:lnTo>
                <a:lnTo>
                  <a:pt x="123" y="62"/>
                </a:lnTo>
                <a:lnTo>
                  <a:pt x="125" y="62"/>
                </a:lnTo>
                <a:lnTo>
                  <a:pt x="131" y="62"/>
                </a:lnTo>
                <a:lnTo>
                  <a:pt x="133" y="63"/>
                </a:lnTo>
                <a:close/>
                <a:moveTo>
                  <a:pt x="181" y="166"/>
                </a:moveTo>
                <a:lnTo>
                  <a:pt x="175" y="166"/>
                </a:lnTo>
                <a:lnTo>
                  <a:pt x="171" y="166"/>
                </a:lnTo>
                <a:lnTo>
                  <a:pt x="167" y="167"/>
                </a:lnTo>
                <a:lnTo>
                  <a:pt x="165" y="167"/>
                </a:lnTo>
                <a:lnTo>
                  <a:pt x="164" y="166"/>
                </a:lnTo>
                <a:lnTo>
                  <a:pt x="163" y="166"/>
                </a:lnTo>
                <a:lnTo>
                  <a:pt x="159" y="165"/>
                </a:lnTo>
                <a:lnTo>
                  <a:pt x="156" y="165"/>
                </a:lnTo>
                <a:lnTo>
                  <a:pt x="155" y="165"/>
                </a:lnTo>
                <a:lnTo>
                  <a:pt x="153" y="164"/>
                </a:lnTo>
                <a:lnTo>
                  <a:pt x="153" y="163"/>
                </a:lnTo>
                <a:lnTo>
                  <a:pt x="153" y="162"/>
                </a:lnTo>
                <a:lnTo>
                  <a:pt x="156" y="160"/>
                </a:lnTo>
                <a:lnTo>
                  <a:pt x="160" y="158"/>
                </a:lnTo>
                <a:lnTo>
                  <a:pt x="165" y="158"/>
                </a:lnTo>
                <a:lnTo>
                  <a:pt x="168" y="158"/>
                </a:lnTo>
                <a:lnTo>
                  <a:pt x="174" y="160"/>
                </a:lnTo>
                <a:lnTo>
                  <a:pt x="178" y="161"/>
                </a:lnTo>
                <a:lnTo>
                  <a:pt x="181" y="162"/>
                </a:lnTo>
                <a:lnTo>
                  <a:pt x="182" y="163"/>
                </a:lnTo>
                <a:lnTo>
                  <a:pt x="182" y="164"/>
                </a:lnTo>
                <a:lnTo>
                  <a:pt x="181" y="166"/>
                </a:lnTo>
                <a:lnTo>
                  <a:pt x="180" y="166"/>
                </a:lnTo>
                <a:lnTo>
                  <a:pt x="181" y="166"/>
                </a:lnTo>
                <a:close/>
                <a:moveTo>
                  <a:pt x="224" y="217"/>
                </a:moveTo>
                <a:lnTo>
                  <a:pt x="223" y="215"/>
                </a:lnTo>
                <a:lnTo>
                  <a:pt x="221" y="214"/>
                </a:lnTo>
                <a:lnTo>
                  <a:pt x="223" y="215"/>
                </a:lnTo>
                <a:lnTo>
                  <a:pt x="224" y="217"/>
                </a:lnTo>
                <a:close/>
                <a:moveTo>
                  <a:pt x="370" y="329"/>
                </a:moveTo>
                <a:lnTo>
                  <a:pt x="365" y="328"/>
                </a:lnTo>
                <a:lnTo>
                  <a:pt x="361" y="327"/>
                </a:lnTo>
                <a:lnTo>
                  <a:pt x="354" y="324"/>
                </a:lnTo>
                <a:lnTo>
                  <a:pt x="347" y="321"/>
                </a:lnTo>
                <a:lnTo>
                  <a:pt x="337" y="314"/>
                </a:lnTo>
                <a:lnTo>
                  <a:pt x="326" y="310"/>
                </a:lnTo>
                <a:lnTo>
                  <a:pt x="330" y="306"/>
                </a:lnTo>
                <a:lnTo>
                  <a:pt x="333" y="305"/>
                </a:lnTo>
                <a:lnTo>
                  <a:pt x="338" y="306"/>
                </a:lnTo>
                <a:lnTo>
                  <a:pt x="341" y="307"/>
                </a:lnTo>
                <a:lnTo>
                  <a:pt x="347" y="311"/>
                </a:lnTo>
                <a:lnTo>
                  <a:pt x="351" y="313"/>
                </a:lnTo>
                <a:lnTo>
                  <a:pt x="354" y="314"/>
                </a:lnTo>
                <a:lnTo>
                  <a:pt x="357" y="314"/>
                </a:lnTo>
                <a:lnTo>
                  <a:pt x="357" y="316"/>
                </a:lnTo>
                <a:lnTo>
                  <a:pt x="358" y="319"/>
                </a:lnTo>
                <a:lnTo>
                  <a:pt x="362" y="322"/>
                </a:lnTo>
                <a:lnTo>
                  <a:pt x="365" y="323"/>
                </a:lnTo>
                <a:lnTo>
                  <a:pt x="370" y="323"/>
                </a:lnTo>
                <a:lnTo>
                  <a:pt x="374" y="323"/>
                </a:lnTo>
                <a:lnTo>
                  <a:pt x="375" y="323"/>
                </a:lnTo>
                <a:lnTo>
                  <a:pt x="378" y="324"/>
                </a:lnTo>
                <a:lnTo>
                  <a:pt x="379" y="326"/>
                </a:lnTo>
                <a:lnTo>
                  <a:pt x="378" y="328"/>
                </a:lnTo>
                <a:lnTo>
                  <a:pt x="374" y="328"/>
                </a:lnTo>
                <a:lnTo>
                  <a:pt x="370" y="329"/>
                </a:lnTo>
                <a:lnTo>
                  <a:pt x="371" y="328"/>
                </a:lnTo>
                <a:lnTo>
                  <a:pt x="370" y="329"/>
                </a:lnTo>
                <a:close/>
                <a:moveTo>
                  <a:pt x="412" y="204"/>
                </a:moveTo>
                <a:lnTo>
                  <a:pt x="413" y="202"/>
                </a:lnTo>
                <a:lnTo>
                  <a:pt x="413" y="200"/>
                </a:lnTo>
                <a:lnTo>
                  <a:pt x="413" y="202"/>
                </a:lnTo>
                <a:lnTo>
                  <a:pt x="412" y="204"/>
                </a:lnTo>
                <a:close/>
                <a:moveTo>
                  <a:pt x="450" y="53"/>
                </a:moveTo>
                <a:lnTo>
                  <a:pt x="454" y="53"/>
                </a:lnTo>
                <a:lnTo>
                  <a:pt x="455" y="55"/>
                </a:lnTo>
                <a:lnTo>
                  <a:pt x="454" y="57"/>
                </a:lnTo>
                <a:lnTo>
                  <a:pt x="452" y="57"/>
                </a:lnTo>
                <a:lnTo>
                  <a:pt x="450" y="57"/>
                </a:lnTo>
                <a:lnTo>
                  <a:pt x="448" y="57"/>
                </a:lnTo>
                <a:lnTo>
                  <a:pt x="447" y="56"/>
                </a:lnTo>
                <a:lnTo>
                  <a:pt x="447" y="55"/>
                </a:lnTo>
                <a:lnTo>
                  <a:pt x="448" y="53"/>
                </a:lnTo>
                <a:lnTo>
                  <a:pt x="450" y="53"/>
                </a:lnTo>
                <a:lnTo>
                  <a:pt x="450" y="54"/>
                </a:lnTo>
                <a:lnTo>
                  <a:pt x="450" y="53"/>
                </a:lnTo>
                <a:close/>
                <a:moveTo>
                  <a:pt x="495" y="399"/>
                </a:moveTo>
                <a:lnTo>
                  <a:pt x="486" y="399"/>
                </a:lnTo>
                <a:lnTo>
                  <a:pt x="478" y="398"/>
                </a:lnTo>
                <a:lnTo>
                  <a:pt x="469" y="396"/>
                </a:lnTo>
                <a:lnTo>
                  <a:pt x="460" y="394"/>
                </a:lnTo>
                <a:lnTo>
                  <a:pt x="453" y="390"/>
                </a:lnTo>
                <a:lnTo>
                  <a:pt x="446" y="387"/>
                </a:lnTo>
                <a:lnTo>
                  <a:pt x="446" y="387"/>
                </a:lnTo>
                <a:lnTo>
                  <a:pt x="445" y="386"/>
                </a:lnTo>
                <a:lnTo>
                  <a:pt x="444" y="386"/>
                </a:lnTo>
                <a:lnTo>
                  <a:pt x="443" y="386"/>
                </a:lnTo>
                <a:lnTo>
                  <a:pt x="443" y="385"/>
                </a:lnTo>
                <a:lnTo>
                  <a:pt x="443" y="383"/>
                </a:lnTo>
                <a:lnTo>
                  <a:pt x="443" y="381"/>
                </a:lnTo>
                <a:lnTo>
                  <a:pt x="440" y="379"/>
                </a:lnTo>
                <a:lnTo>
                  <a:pt x="441" y="379"/>
                </a:lnTo>
                <a:lnTo>
                  <a:pt x="443" y="380"/>
                </a:lnTo>
                <a:lnTo>
                  <a:pt x="443" y="381"/>
                </a:lnTo>
                <a:lnTo>
                  <a:pt x="444" y="382"/>
                </a:lnTo>
                <a:lnTo>
                  <a:pt x="445" y="382"/>
                </a:lnTo>
                <a:lnTo>
                  <a:pt x="446" y="382"/>
                </a:lnTo>
                <a:lnTo>
                  <a:pt x="450" y="383"/>
                </a:lnTo>
                <a:lnTo>
                  <a:pt x="455" y="385"/>
                </a:lnTo>
                <a:lnTo>
                  <a:pt x="464" y="387"/>
                </a:lnTo>
                <a:lnTo>
                  <a:pt x="473" y="390"/>
                </a:lnTo>
                <a:lnTo>
                  <a:pt x="479" y="391"/>
                </a:lnTo>
                <a:lnTo>
                  <a:pt x="486" y="393"/>
                </a:lnTo>
                <a:lnTo>
                  <a:pt x="490" y="394"/>
                </a:lnTo>
                <a:lnTo>
                  <a:pt x="493" y="396"/>
                </a:lnTo>
                <a:lnTo>
                  <a:pt x="495" y="397"/>
                </a:lnTo>
                <a:lnTo>
                  <a:pt x="495" y="399"/>
                </a:lnTo>
                <a:lnTo>
                  <a:pt x="490" y="398"/>
                </a:lnTo>
                <a:lnTo>
                  <a:pt x="495" y="399"/>
                </a:lnTo>
                <a:close/>
                <a:moveTo>
                  <a:pt x="614" y="73"/>
                </a:moveTo>
                <a:lnTo>
                  <a:pt x="612" y="73"/>
                </a:lnTo>
                <a:lnTo>
                  <a:pt x="612" y="71"/>
                </a:lnTo>
                <a:lnTo>
                  <a:pt x="612" y="70"/>
                </a:lnTo>
                <a:lnTo>
                  <a:pt x="613" y="69"/>
                </a:lnTo>
                <a:lnTo>
                  <a:pt x="620" y="70"/>
                </a:lnTo>
                <a:lnTo>
                  <a:pt x="626" y="72"/>
                </a:lnTo>
                <a:lnTo>
                  <a:pt x="633" y="72"/>
                </a:lnTo>
                <a:lnTo>
                  <a:pt x="639" y="72"/>
                </a:lnTo>
                <a:lnTo>
                  <a:pt x="644" y="74"/>
                </a:lnTo>
                <a:lnTo>
                  <a:pt x="649" y="77"/>
                </a:lnTo>
                <a:lnTo>
                  <a:pt x="641" y="77"/>
                </a:lnTo>
                <a:lnTo>
                  <a:pt x="631" y="77"/>
                </a:lnTo>
                <a:lnTo>
                  <a:pt x="623" y="75"/>
                </a:lnTo>
                <a:lnTo>
                  <a:pt x="614" y="73"/>
                </a:lnTo>
                <a:lnTo>
                  <a:pt x="618" y="74"/>
                </a:lnTo>
                <a:lnTo>
                  <a:pt x="614" y="73"/>
                </a:lnTo>
                <a:close/>
                <a:moveTo>
                  <a:pt x="705" y="86"/>
                </a:moveTo>
                <a:lnTo>
                  <a:pt x="702" y="84"/>
                </a:lnTo>
                <a:lnTo>
                  <a:pt x="701" y="82"/>
                </a:lnTo>
                <a:lnTo>
                  <a:pt x="700" y="80"/>
                </a:lnTo>
                <a:lnTo>
                  <a:pt x="701" y="80"/>
                </a:lnTo>
                <a:lnTo>
                  <a:pt x="703" y="79"/>
                </a:lnTo>
                <a:lnTo>
                  <a:pt x="704" y="79"/>
                </a:lnTo>
                <a:lnTo>
                  <a:pt x="717" y="81"/>
                </a:lnTo>
                <a:lnTo>
                  <a:pt x="726" y="83"/>
                </a:lnTo>
                <a:lnTo>
                  <a:pt x="716" y="84"/>
                </a:lnTo>
                <a:lnTo>
                  <a:pt x="705" y="86"/>
                </a:lnTo>
                <a:lnTo>
                  <a:pt x="707" y="84"/>
                </a:lnTo>
                <a:lnTo>
                  <a:pt x="705" y="86"/>
                </a:lnTo>
                <a:close/>
                <a:moveTo>
                  <a:pt x="856" y="80"/>
                </a:moveTo>
                <a:lnTo>
                  <a:pt x="853" y="82"/>
                </a:lnTo>
                <a:lnTo>
                  <a:pt x="851" y="83"/>
                </a:lnTo>
                <a:lnTo>
                  <a:pt x="848" y="83"/>
                </a:lnTo>
                <a:lnTo>
                  <a:pt x="844" y="84"/>
                </a:lnTo>
                <a:lnTo>
                  <a:pt x="842" y="83"/>
                </a:lnTo>
                <a:lnTo>
                  <a:pt x="839" y="83"/>
                </a:lnTo>
                <a:lnTo>
                  <a:pt x="836" y="82"/>
                </a:lnTo>
                <a:lnTo>
                  <a:pt x="834" y="80"/>
                </a:lnTo>
                <a:lnTo>
                  <a:pt x="845" y="80"/>
                </a:lnTo>
                <a:lnTo>
                  <a:pt x="856" y="80"/>
                </a:lnTo>
                <a:close/>
                <a:moveTo>
                  <a:pt x="768" y="330"/>
                </a:moveTo>
                <a:lnTo>
                  <a:pt x="767" y="331"/>
                </a:lnTo>
                <a:lnTo>
                  <a:pt x="765" y="331"/>
                </a:lnTo>
                <a:lnTo>
                  <a:pt x="763" y="330"/>
                </a:lnTo>
                <a:lnTo>
                  <a:pt x="761" y="330"/>
                </a:lnTo>
                <a:lnTo>
                  <a:pt x="759" y="329"/>
                </a:lnTo>
                <a:lnTo>
                  <a:pt x="757" y="329"/>
                </a:lnTo>
                <a:lnTo>
                  <a:pt x="755" y="330"/>
                </a:lnTo>
                <a:lnTo>
                  <a:pt x="754" y="333"/>
                </a:lnTo>
                <a:lnTo>
                  <a:pt x="755" y="337"/>
                </a:lnTo>
                <a:lnTo>
                  <a:pt x="754" y="341"/>
                </a:lnTo>
                <a:lnTo>
                  <a:pt x="752" y="340"/>
                </a:lnTo>
                <a:lnTo>
                  <a:pt x="750" y="337"/>
                </a:lnTo>
                <a:lnTo>
                  <a:pt x="749" y="333"/>
                </a:lnTo>
                <a:lnTo>
                  <a:pt x="748" y="331"/>
                </a:lnTo>
                <a:lnTo>
                  <a:pt x="745" y="327"/>
                </a:lnTo>
                <a:lnTo>
                  <a:pt x="742" y="320"/>
                </a:lnTo>
                <a:lnTo>
                  <a:pt x="742" y="316"/>
                </a:lnTo>
                <a:lnTo>
                  <a:pt x="742" y="314"/>
                </a:lnTo>
                <a:lnTo>
                  <a:pt x="743" y="313"/>
                </a:lnTo>
                <a:lnTo>
                  <a:pt x="746" y="313"/>
                </a:lnTo>
                <a:lnTo>
                  <a:pt x="751" y="315"/>
                </a:lnTo>
                <a:lnTo>
                  <a:pt x="759" y="321"/>
                </a:lnTo>
                <a:lnTo>
                  <a:pt x="766" y="326"/>
                </a:lnTo>
                <a:lnTo>
                  <a:pt x="768" y="330"/>
                </a:lnTo>
                <a:lnTo>
                  <a:pt x="768" y="329"/>
                </a:lnTo>
                <a:lnTo>
                  <a:pt x="768" y="330"/>
                </a:lnTo>
                <a:close/>
                <a:moveTo>
                  <a:pt x="782" y="316"/>
                </a:moveTo>
                <a:lnTo>
                  <a:pt x="781" y="320"/>
                </a:lnTo>
                <a:lnTo>
                  <a:pt x="778" y="322"/>
                </a:lnTo>
                <a:lnTo>
                  <a:pt x="776" y="323"/>
                </a:lnTo>
                <a:lnTo>
                  <a:pt x="774" y="323"/>
                </a:lnTo>
                <a:lnTo>
                  <a:pt x="770" y="323"/>
                </a:lnTo>
                <a:lnTo>
                  <a:pt x="768" y="322"/>
                </a:lnTo>
                <a:lnTo>
                  <a:pt x="766" y="320"/>
                </a:lnTo>
                <a:lnTo>
                  <a:pt x="763" y="318"/>
                </a:lnTo>
                <a:lnTo>
                  <a:pt x="762" y="315"/>
                </a:lnTo>
                <a:lnTo>
                  <a:pt x="761" y="313"/>
                </a:lnTo>
                <a:lnTo>
                  <a:pt x="761" y="310"/>
                </a:lnTo>
                <a:lnTo>
                  <a:pt x="761" y="307"/>
                </a:lnTo>
                <a:lnTo>
                  <a:pt x="763" y="305"/>
                </a:lnTo>
                <a:lnTo>
                  <a:pt x="766" y="303"/>
                </a:lnTo>
                <a:lnTo>
                  <a:pt x="769" y="303"/>
                </a:lnTo>
                <a:lnTo>
                  <a:pt x="771" y="304"/>
                </a:lnTo>
                <a:lnTo>
                  <a:pt x="773" y="306"/>
                </a:lnTo>
                <a:lnTo>
                  <a:pt x="771" y="306"/>
                </a:lnTo>
                <a:lnTo>
                  <a:pt x="770" y="306"/>
                </a:lnTo>
                <a:lnTo>
                  <a:pt x="769" y="307"/>
                </a:lnTo>
                <a:lnTo>
                  <a:pt x="766" y="308"/>
                </a:lnTo>
                <a:lnTo>
                  <a:pt x="766" y="311"/>
                </a:lnTo>
                <a:lnTo>
                  <a:pt x="766" y="313"/>
                </a:lnTo>
                <a:lnTo>
                  <a:pt x="767" y="315"/>
                </a:lnTo>
                <a:lnTo>
                  <a:pt x="769" y="318"/>
                </a:lnTo>
                <a:lnTo>
                  <a:pt x="771" y="319"/>
                </a:lnTo>
                <a:lnTo>
                  <a:pt x="774" y="319"/>
                </a:lnTo>
                <a:lnTo>
                  <a:pt x="776" y="316"/>
                </a:lnTo>
                <a:lnTo>
                  <a:pt x="777" y="315"/>
                </a:lnTo>
                <a:lnTo>
                  <a:pt x="778" y="313"/>
                </a:lnTo>
                <a:lnTo>
                  <a:pt x="779" y="313"/>
                </a:lnTo>
                <a:lnTo>
                  <a:pt x="781" y="313"/>
                </a:lnTo>
                <a:lnTo>
                  <a:pt x="782" y="314"/>
                </a:lnTo>
                <a:lnTo>
                  <a:pt x="782" y="316"/>
                </a:lnTo>
                <a:lnTo>
                  <a:pt x="782" y="316"/>
                </a:lnTo>
                <a:lnTo>
                  <a:pt x="782" y="316"/>
                </a:lnTo>
                <a:close/>
                <a:moveTo>
                  <a:pt x="757" y="84"/>
                </a:moveTo>
                <a:lnTo>
                  <a:pt x="765" y="81"/>
                </a:lnTo>
                <a:lnTo>
                  <a:pt x="775" y="81"/>
                </a:lnTo>
                <a:lnTo>
                  <a:pt x="786" y="81"/>
                </a:lnTo>
                <a:lnTo>
                  <a:pt x="795" y="83"/>
                </a:lnTo>
                <a:lnTo>
                  <a:pt x="785" y="84"/>
                </a:lnTo>
                <a:lnTo>
                  <a:pt x="776" y="86"/>
                </a:lnTo>
                <a:lnTo>
                  <a:pt x="766" y="84"/>
                </a:lnTo>
                <a:lnTo>
                  <a:pt x="757" y="84"/>
                </a:lnTo>
                <a:close/>
                <a:moveTo>
                  <a:pt x="798" y="300"/>
                </a:moveTo>
                <a:lnTo>
                  <a:pt x="794" y="299"/>
                </a:lnTo>
                <a:lnTo>
                  <a:pt x="791" y="297"/>
                </a:lnTo>
                <a:lnTo>
                  <a:pt x="789" y="294"/>
                </a:lnTo>
                <a:lnTo>
                  <a:pt x="786" y="290"/>
                </a:lnTo>
                <a:lnTo>
                  <a:pt x="786" y="287"/>
                </a:lnTo>
                <a:lnTo>
                  <a:pt x="786" y="283"/>
                </a:lnTo>
                <a:lnTo>
                  <a:pt x="789" y="281"/>
                </a:lnTo>
                <a:lnTo>
                  <a:pt x="793" y="279"/>
                </a:lnTo>
                <a:lnTo>
                  <a:pt x="798" y="279"/>
                </a:lnTo>
                <a:lnTo>
                  <a:pt x="801" y="281"/>
                </a:lnTo>
                <a:lnTo>
                  <a:pt x="804" y="285"/>
                </a:lnTo>
                <a:lnTo>
                  <a:pt x="806" y="288"/>
                </a:lnTo>
                <a:lnTo>
                  <a:pt x="807" y="293"/>
                </a:lnTo>
                <a:lnTo>
                  <a:pt x="806" y="296"/>
                </a:lnTo>
                <a:lnTo>
                  <a:pt x="802" y="298"/>
                </a:lnTo>
                <a:lnTo>
                  <a:pt x="798" y="300"/>
                </a:lnTo>
                <a:lnTo>
                  <a:pt x="799" y="299"/>
                </a:lnTo>
                <a:lnTo>
                  <a:pt x="798" y="300"/>
                </a:lnTo>
                <a:close/>
                <a:moveTo>
                  <a:pt x="860" y="502"/>
                </a:moveTo>
                <a:lnTo>
                  <a:pt x="855" y="502"/>
                </a:lnTo>
                <a:lnTo>
                  <a:pt x="848" y="501"/>
                </a:lnTo>
                <a:lnTo>
                  <a:pt x="844" y="501"/>
                </a:lnTo>
                <a:lnTo>
                  <a:pt x="842" y="499"/>
                </a:lnTo>
                <a:lnTo>
                  <a:pt x="840" y="499"/>
                </a:lnTo>
                <a:lnTo>
                  <a:pt x="839" y="499"/>
                </a:lnTo>
                <a:lnTo>
                  <a:pt x="839" y="499"/>
                </a:lnTo>
                <a:lnTo>
                  <a:pt x="837" y="502"/>
                </a:lnTo>
                <a:lnTo>
                  <a:pt x="837" y="499"/>
                </a:lnTo>
                <a:lnTo>
                  <a:pt x="837" y="498"/>
                </a:lnTo>
                <a:lnTo>
                  <a:pt x="836" y="497"/>
                </a:lnTo>
                <a:lnTo>
                  <a:pt x="835" y="497"/>
                </a:lnTo>
                <a:lnTo>
                  <a:pt x="832" y="496"/>
                </a:lnTo>
                <a:lnTo>
                  <a:pt x="828" y="496"/>
                </a:lnTo>
                <a:lnTo>
                  <a:pt x="822" y="495"/>
                </a:lnTo>
                <a:lnTo>
                  <a:pt x="814" y="494"/>
                </a:lnTo>
                <a:lnTo>
                  <a:pt x="811" y="493"/>
                </a:lnTo>
                <a:lnTo>
                  <a:pt x="809" y="492"/>
                </a:lnTo>
                <a:lnTo>
                  <a:pt x="808" y="492"/>
                </a:lnTo>
                <a:lnTo>
                  <a:pt x="807" y="490"/>
                </a:lnTo>
                <a:lnTo>
                  <a:pt x="807" y="489"/>
                </a:lnTo>
                <a:lnTo>
                  <a:pt x="808" y="487"/>
                </a:lnTo>
                <a:lnTo>
                  <a:pt x="810" y="487"/>
                </a:lnTo>
                <a:lnTo>
                  <a:pt x="814" y="487"/>
                </a:lnTo>
                <a:lnTo>
                  <a:pt x="818" y="488"/>
                </a:lnTo>
                <a:lnTo>
                  <a:pt x="820" y="490"/>
                </a:lnTo>
                <a:lnTo>
                  <a:pt x="828" y="492"/>
                </a:lnTo>
                <a:lnTo>
                  <a:pt x="837" y="493"/>
                </a:lnTo>
                <a:lnTo>
                  <a:pt x="847" y="494"/>
                </a:lnTo>
                <a:lnTo>
                  <a:pt x="855" y="495"/>
                </a:lnTo>
                <a:lnTo>
                  <a:pt x="860" y="495"/>
                </a:lnTo>
                <a:lnTo>
                  <a:pt x="866" y="496"/>
                </a:lnTo>
                <a:lnTo>
                  <a:pt x="867" y="497"/>
                </a:lnTo>
                <a:lnTo>
                  <a:pt x="867" y="498"/>
                </a:lnTo>
                <a:lnTo>
                  <a:pt x="867" y="499"/>
                </a:lnTo>
                <a:lnTo>
                  <a:pt x="866" y="501"/>
                </a:lnTo>
                <a:lnTo>
                  <a:pt x="862" y="502"/>
                </a:lnTo>
                <a:lnTo>
                  <a:pt x="860" y="502"/>
                </a:lnTo>
                <a:lnTo>
                  <a:pt x="861" y="502"/>
                </a:lnTo>
                <a:lnTo>
                  <a:pt x="860" y="502"/>
                </a:lnTo>
                <a:close/>
                <a:moveTo>
                  <a:pt x="869" y="210"/>
                </a:moveTo>
                <a:lnTo>
                  <a:pt x="862" y="211"/>
                </a:lnTo>
                <a:lnTo>
                  <a:pt x="856" y="210"/>
                </a:lnTo>
                <a:lnTo>
                  <a:pt x="859" y="207"/>
                </a:lnTo>
                <a:lnTo>
                  <a:pt x="862" y="206"/>
                </a:lnTo>
                <a:lnTo>
                  <a:pt x="865" y="206"/>
                </a:lnTo>
                <a:lnTo>
                  <a:pt x="868" y="206"/>
                </a:lnTo>
                <a:lnTo>
                  <a:pt x="870" y="207"/>
                </a:lnTo>
                <a:lnTo>
                  <a:pt x="872" y="208"/>
                </a:lnTo>
                <a:lnTo>
                  <a:pt x="872" y="210"/>
                </a:lnTo>
                <a:lnTo>
                  <a:pt x="869" y="210"/>
                </a:lnTo>
                <a:lnTo>
                  <a:pt x="868" y="210"/>
                </a:lnTo>
                <a:lnTo>
                  <a:pt x="869" y="210"/>
                </a:lnTo>
                <a:close/>
                <a:moveTo>
                  <a:pt x="931" y="111"/>
                </a:moveTo>
                <a:lnTo>
                  <a:pt x="932" y="109"/>
                </a:lnTo>
                <a:lnTo>
                  <a:pt x="932" y="108"/>
                </a:lnTo>
                <a:lnTo>
                  <a:pt x="932" y="109"/>
                </a:lnTo>
                <a:lnTo>
                  <a:pt x="931" y="111"/>
                </a:lnTo>
                <a:close/>
                <a:moveTo>
                  <a:pt x="963" y="114"/>
                </a:moveTo>
                <a:lnTo>
                  <a:pt x="959" y="115"/>
                </a:lnTo>
                <a:lnTo>
                  <a:pt x="957" y="114"/>
                </a:lnTo>
                <a:lnTo>
                  <a:pt x="955" y="113"/>
                </a:lnTo>
                <a:lnTo>
                  <a:pt x="952" y="112"/>
                </a:lnTo>
                <a:lnTo>
                  <a:pt x="959" y="108"/>
                </a:lnTo>
                <a:lnTo>
                  <a:pt x="966" y="106"/>
                </a:lnTo>
                <a:lnTo>
                  <a:pt x="972" y="106"/>
                </a:lnTo>
                <a:lnTo>
                  <a:pt x="979" y="106"/>
                </a:lnTo>
                <a:lnTo>
                  <a:pt x="981" y="105"/>
                </a:lnTo>
                <a:lnTo>
                  <a:pt x="982" y="104"/>
                </a:lnTo>
                <a:lnTo>
                  <a:pt x="987" y="103"/>
                </a:lnTo>
                <a:lnTo>
                  <a:pt x="990" y="103"/>
                </a:lnTo>
                <a:lnTo>
                  <a:pt x="996" y="103"/>
                </a:lnTo>
                <a:lnTo>
                  <a:pt x="1002" y="102"/>
                </a:lnTo>
                <a:lnTo>
                  <a:pt x="1005" y="102"/>
                </a:lnTo>
                <a:lnTo>
                  <a:pt x="1008" y="103"/>
                </a:lnTo>
                <a:lnTo>
                  <a:pt x="1008" y="105"/>
                </a:lnTo>
                <a:lnTo>
                  <a:pt x="1007" y="105"/>
                </a:lnTo>
                <a:lnTo>
                  <a:pt x="1006" y="106"/>
                </a:lnTo>
                <a:lnTo>
                  <a:pt x="1004" y="106"/>
                </a:lnTo>
                <a:lnTo>
                  <a:pt x="999" y="107"/>
                </a:lnTo>
                <a:lnTo>
                  <a:pt x="996" y="107"/>
                </a:lnTo>
                <a:lnTo>
                  <a:pt x="979" y="111"/>
                </a:lnTo>
                <a:lnTo>
                  <a:pt x="963" y="114"/>
                </a:lnTo>
                <a:lnTo>
                  <a:pt x="963" y="115"/>
                </a:lnTo>
                <a:lnTo>
                  <a:pt x="966" y="114"/>
                </a:lnTo>
                <a:lnTo>
                  <a:pt x="968" y="113"/>
                </a:lnTo>
                <a:lnTo>
                  <a:pt x="963" y="114"/>
                </a:lnTo>
                <a:close/>
                <a:moveTo>
                  <a:pt x="1028" y="539"/>
                </a:moveTo>
                <a:lnTo>
                  <a:pt x="1026" y="539"/>
                </a:lnTo>
                <a:lnTo>
                  <a:pt x="1024" y="538"/>
                </a:lnTo>
                <a:lnTo>
                  <a:pt x="1024" y="537"/>
                </a:lnTo>
                <a:lnTo>
                  <a:pt x="1024" y="535"/>
                </a:lnTo>
                <a:lnTo>
                  <a:pt x="1025" y="532"/>
                </a:lnTo>
                <a:lnTo>
                  <a:pt x="1029" y="532"/>
                </a:lnTo>
                <a:lnTo>
                  <a:pt x="1031" y="526"/>
                </a:lnTo>
                <a:lnTo>
                  <a:pt x="1035" y="520"/>
                </a:lnTo>
                <a:lnTo>
                  <a:pt x="1038" y="520"/>
                </a:lnTo>
                <a:lnTo>
                  <a:pt x="1039" y="521"/>
                </a:lnTo>
                <a:lnTo>
                  <a:pt x="1040" y="522"/>
                </a:lnTo>
                <a:lnTo>
                  <a:pt x="1041" y="523"/>
                </a:lnTo>
                <a:lnTo>
                  <a:pt x="1041" y="527"/>
                </a:lnTo>
                <a:lnTo>
                  <a:pt x="1041" y="530"/>
                </a:lnTo>
                <a:lnTo>
                  <a:pt x="1039" y="535"/>
                </a:lnTo>
                <a:lnTo>
                  <a:pt x="1035" y="537"/>
                </a:lnTo>
                <a:lnTo>
                  <a:pt x="1032" y="538"/>
                </a:lnTo>
                <a:lnTo>
                  <a:pt x="1028" y="539"/>
                </a:lnTo>
                <a:lnTo>
                  <a:pt x="1030" y="539"/>
                </a:lnTo>
                <a:lnTo>
                  <a:pt x="1028" y="539"/>
                </a:lnTo>
                <a:close/>
                <a:moveTo>
                  <a:pt x="1045" y="98"/>
                </a:moveTo>
                <a:lnTo>
                  <a:pt x="1043" y="100"/>
                </a:lnTo>
                <a:lnTo>
                  <a:pt x="1039" y="102"/>
                </a:lnTo>
                <a:lnTo>
                  <a:pt x="1035" y="102"/>
                </a:lnTo>
                <a:lnTo>
                  <a:pt x="1032" y="102"/>
                </a:lnTo>
                <a:lnTo>
                  <a:pt x="1029" y="103"/>
                </a:lnTo>
                <a:lnTo>
                  <a:pt x="1023" y="103"/>
                </a:lnTo>
                <a:lnTo>
                  <a:pt x="1020" y="103"/>
                </a:lnTo>
                <a:lnTo>
                  <a:pt x="1018" y="103"/>
                </a:lnTo>
                <a:lnTo>
                  <a:pt x="1017" y="102"/>
                </a:lnTo>
                <a:lnTo>
                  <a:pt x="1017" y="100"/>
                </a:lnTo>
                <a:lnTo>
                  <a:pt x="1023" y="97"/>
                </a:lnTo>
                <a:lnTo>
                  <a:pt x="1033" y="96"/>
                </a:lnTo>
                <a:lnTo>
                  <a:pt x="1038" y="95"/>
                </a:lnTo>
                <a:lnTo>
                  <a:pt x="1041" y="96"/>
                </a:lnTo>
                <a:lnTo>
                  <a:pt x="1045" y="97"/>
                </a:lnTo>
                <a:lnTo>
                  <a:pt x="1045" y="98"/>
                </a:lnTo>
                <a:lnTo>
                  <a:pt x="1045" y="98"/>
                </a:lnTo>
                <a:lnTo>
                  <a:pt x="1045" y="98"/>
                </a:lnTo>
                <a:close/>
                <a:moveTo>
                  <a:pt x="1089" y="149"/>
                </a:moveTo>
                <a:lnTo>
                  <a:pt x="1086" y="149"/>
                </a:lnTo>
                <a:lnTo>
                  <a:pt x="1082" y="150"/>
                </a:lnTo>
                <a:lnTo>
                  <a:pt x="1084" y="149"/>
                </a:lnTo>
                <a:lnTo>
                  <a:pt x="1088" y="148"/>
                </a:lnTo>
                <a:lnTo>
                  <a:pt x="1091" y="149"/>
                </a:lnTo>
                <a:lnTo>
                  <a:pt x="1095" y="148"/>
                </a:lnTo>
                <a:lnTo>
                  <a:pt x="1092" y="149"/>
                </a:lnTo>
                <a:lnTo>
                  <a:pt x="1089" y="149"/>
                </a:lnTo>
                <a:lnTo>
                  <a:pt x="1089" y="148"/>
                </a:lnTo>
                <a:lnTo>
                  <a:pt x="1089" y="149"/>
                </a:lnTo>
                <a:close/>
                <a:moveTo>
                  <a:pt x="1350" y="115"/>
                </a:moveTo>
                <a:lnTo>
                  <a:pt x="1348" y="116"/>
                </a:lnTo>
                <a:lnTo>
                  <a:pt x="1347" y="117"/>
                </a:lnTo>
                <a:lnTo>
                  <a:pt x="1346" y="116"/>
                </a:lnTo>
                <a:lnTo>
                  <a:pt x="1345" y="115"/>
                </a:lnTo>
                <a:lnTo>
                  <a:pt x="1347" y="115"/>
                </a:lnTo>
                <a:lnTo>
                  <a:pt x="1350" y="115"/>
                </a:lnTo>
                <a:close/>
                <a:moveTo>
                  <a:pt x="1240" y="136"/>
                </a:moveTo>
                <a:lnTo>
                  <a:pt x="1238" y="133"/>
                </a:lnTo>
                <a:lnTo>
                  <a:pt x="1236" y="131"/>
                </a:lnTo>
                <a:lnTo>
                  <a:pt x="1238" y="133"/>
                </a:lnTo>
                <a:lnTo>
                  <a:pt x="1240" y="136"/>
                </a:lnTo>
                <a:close/>
                <a:moveTo>
                  <a:pt x="1115" y="210"/>
                </a:moveTo>
                <a:lnTo>
                  <a:pt x="1115" y="210"/>
                </a:lnTo>
                <a:lnTo>
                  <a:pt x="1116" y="208"/>
                </a:lnTo>
                <a:lnTo>
                  <a:pt x="1115" y="210"/>
                </a:lnTo>
                <a:lnTo>
                  <a:pt x="1115" y="210"/>
                </a:lnTo>
                <a:close/>
                <a:moveTo>
                  <a:pt x="1115" y="178"/>
                </a:moveTo>
                <a:lnTo>
                  <a:pt x="1115" y="177"/>
                </a:lnTo>
                <a:lnTo>
                  <a:pt x="1116" y="178"/>
                </a:lnTo>
                <a:lnTo>
                  <a:pt x="1117" y="180"/>
                </a:lnTo>
                <a:lnTo>
                  <a:pt x="1120" y="179"/>
                </a:lnTo>
                <a:lnTo>
                  <a:pt x="1117" y="179"/>
                </a:lnTo>
                <a:lnTo>
                  <a:pt x="1115" y="178"/>
                </a:lnTo>
                <a:lnTo>
                  <a:pt x="1115" y="178"/>
                </a:lnTo>
                <a:lnTo>
                  <a:pt x="1115" y="178"/>
                </a:lnTo>
                <a:close/>
                <a:moveTo>
                  <a:pt x="1245" y="173"/>
                </a:moveTo>
                <a:lnTo>
                  <a:pt x="1241" y="174"/>
                </a:lnTo>
                <a:lnTo>
                  <a:pt x="1239" y="177"/>
                </a:lnTo>
                <a:lnTo>
                  <a:pt x="1238" y="179"/>
                </a:lnTo>
                <a:lnTo>
                  <a:pt x="1236" y="181"/>
                </a:lnTo>
                <a:lnTo>
                  <a:pt x="1229" y="183"/>
                </a:lnTo>
                <a:lnTo>
                  <a:pt x="1222" y="183"/>
                </a:lnTo>
                <a:lnTo>
                  <a:pt x="1219" y="183"/>
                </a:lnTo>
                <a:lnTo>
                  <a:pt x="1214" y="183"/>
                </a:lnTo>
                <a:lnTo>
                  <a:pt x="1211" y="181"/>
                </a:lnTo>
                <a:lnTo>
                  <a:pt x="1207" y="182"/>
                </a:lnTo>
                <a:lnTo>
                  <a:pt x="1206" y="183"/>
                </a:lnTo>
                <a:lnTo>
                  <a:pt x="1204" y="183"/>
                </a:lnTo>
                <a:lnTo>
                  <a:pt x="1203" y="183"/>
                </a:lnTo>
                <a:lnTo>
                  <a:pt x="1201" y="185"/>
                </a:lnTo>
                <a:lnTo>
                  <a:pt x="1199" y="185"/>
                </a:lnTo>
                <a:lnTo>
                  <a:pt x="1197" y="185"/>
                </a:lnTo>
                <a:lnTo>
                  <a:pt x="1196" y="183"/>
                </a:lnTo>
                <a:lnTo>
                  <a:pt x="1195" y="182"/>
                </a:lnTo>
                <a:lnTo>
                  <a:pt x="1204" y="178"/>
                </a:lnTo>
                <a:lnTo>
                  <a:pt x="1213" y="174"/>
                </a:lnTo>
                <a:lnTo>
                  <a:pt x="1222" y="172"/>
                </a:lnTo>
                <a:lnTo>
                  <a:pt x="1231" y="170"/>
                </a:lnTo>
                <a:lnTo>
                  <a:pt x="1239" y="167"/>
                </a:lnTo>
                <a:lnTo>
                  <a:pt x="1246" y="166"/>
                </a:lnTo>
                <a:lnTo>
                  <a:pt x="1248" y="169"/>
                </a:lnTo>
                <a:lnTo>
                  <a:pt x="1249" y="171"/>
                </a:lnTo>
                <a:lnTo>
                  <a:pt x="1248" y="172"/>
                </a:lnTo>
                <a:lnTo>
                  <a:pt x="1248" y="173"/>
                </a:lnTo>
                <a:lnTo>
                  <a:pt x="1247" y="173"/>
                </a:lnTo>
                <a:lnTo>
                  <a:pt x="1245" y="173"/>
                </a:lnTo>
                <a:lnTo>
                  <a:pt x="1245" y="173"/>
                </a:lnTo>
                <a:lnTo>
                  <a:pt x="1245" y="173"/>
                </a:lnTo>
                <a:close/>
                <a:moveTo>
                  <a:pt x="1256" y="141"/>
                </a:moveTo>
                <a:lnTo>
                  <a:pt x="1244" y="145"/>
                </a:lnTo>
                <a:lnTo>
                  <a:pt x="1231" y="147"/>
                </a:lnTo>
                <a:lnTo>
                  <a:pt x="1219" y="150"/>
                </a:lnTo>
                <a:lnTo>
                  <a:pt x="1206" y="155"/>
                </a:lnTo>
                <a:lnTo>
                  <a:pt x="1220" y="155"/>
                </a:lnTo>
                <a:lnTo>
                  <a:pt x="1232" y="154"/>
                </a:lnTo>
                <a:lnTo>
                  <a:pt x="1236" y="152"/>
                </a:lnTo>
                <a:lnTo>
                  <a:pt x="1240" y="150"/>
                </a:lnTo>
                <a:lnTo>
                  <a:pt x="1243" y="149"/>
                </a:lnTo>
                <a:lnTo>
                  <a:pt x="1245" y="150"/>
                </a:lnTo>
                <a:lnTo>
                  <a:pt x="1246" y="150"/>
                </a:lnTo>
                <a:lnTo>
                  <a:pt x="1247" y="153"/>
                </a:lnTo>
                <a:lnTo>
                  <a:pt x="1245" y="154"/>
                </a:lnTo>
                <a:lnTo>
                  <a:pt x="1243" y="154"/>
                </a:lnTo>
                <a:lnTo>
                  <a:pt x="1240" y="156"/>
                </a:lnTo>
                <a:lnTo>
                  <a:pt x="1237" y="157"/>
                </a:lnTo>
                <a:lnTo>
                  <a:pt x="1230" y="160"/>
                </a:lnTo>
                <a:lnTo>
                  <a:pt x="1223" y="161"/>
                </a:lnTo>
                <a:lnTo>
                  <a:pt x="1218" y="163"/>
                </a:lnTo>
                <a:lnTo>
                  <a:pt x="1211" y="163"/>
                </a:lnTo>
                <a:lnTo>
                  <a:pt x="1204" y="164"/>
                </a:lnTo>
                <a:lnTo>
                  <a:pt x="1196" y="164"/>
                </a:lnTo>
                <a:lnTo>
                  <a:pt x="1189" y="164"/>
                </a:lnTo>
                <a:lnTo>
                  <a:pt x="1182" y="166"/>
                </a:lnTo>
                <a:lnTo>
                  <a:pt x="1177" y="169"/>
                </a:lnTo>
                <a:lnTo>
                  <a:pt x="1170" y="170"/>
                </a:lnTo>
                <a:lnTo>
                  <a:pt x="1163" y="171"/>
                </a:lnTo>
                <a:lnTo>
                  <a:pt x="1156" y="172"/>
                </a:lnTo>
                <a:lnTo>
                  <a:pt x="1157" y="170"/>
                </a:lnTo>
                <a:lnTo>
                  <a:pt x="1160" y="166"/>
                </a:lnTo>
                <a:lnTo>
                  <a:pt x="1154" y="167"/>
                </a:lnTo>
                <a:lnTo>
                  <a:pt x="1146" y="169"/>
                </a:lnTo>
                <a:lnTo>
                  <a:pt x="1142" y="169"/>
                </a:lnTo>
                <a:lnTo>
                  <a:pt x="1140" y="167"/>
                </a:lnTo>
                <a:lnTo>
                  <a:pt x="1139" y="166"/>
                </a:lnTo>
                <a:lnTo>
                  <a:pt x="1139" y="164"/>
                </a:lnTo>
                <a:lnTo>
                  <a:pt x="1140" y="161"/>
                </a:lnTo>
                <a:lnTo>
                  <a:pt x="1142" y="158"/>
                </a:lnTo>
                <a:lnTo>
                  <a:pt x="1145" y="157"/>
                </a:lnTo>
                <a:lnTo>
                  <a:pt x="1147" y="157"/>
                </a:lnTo>
                <a:lnTo>
                  <a:pt x="1154" y="157"/>
                </a:lnTo>
                <a:lnTo>
                  <a:pt x="1160" y="157"/>
                </a:lnTo>
                <a:lnTo>
                  <a:pt x="1168" y="157"/>
                </a:lnTo>
                <a:lnTo>
                  <a:pt x="1177" y="155"/>
                </a:lnTo>
                <a:lnTo>
                  <a:pt x="1185" y="154"/>
                </a:lnTo>
                <a:lnTo>
                  <a:pt x="1194" y="150"/>
                </a:lnTo>
                <a:lnTo>
                  <a:pt x="1201" y="149"/>
                </a:lnTo>
                <a:lnTo>
                  <a:pt x="1207" y="145"/>
                </a:lnTo>
                <a:lnTo>
                  <a:pt x="1210" y="144"/>
                </a:lnTo>
                <a:lnTo>
                  <a:pt x="1212" y="142"/>
                </a:lnTo>
                <a:lnTo>
                  <a:pt x="1216" y="142"/>
                </a:lnTo>
                <a:lnTo>
                  <a:pt x="1220" y="142"/>
                </a:lnTo>
                <a:lnTo>
                  <a:pt x="1235" y="139"/>
                </a:lnTo>
                <a:lnTo>
                  <a:pt x="1248" y="136"/>
                </a:lnTo>
                <a:lnTo>
                  <a:pt x="1262" y="131"/>
                </a:lnTo>
                <a:lnTo>
                  <a:pt x="1277" y="128"/>
                </a:lnTo>
                <a:lnTo>
                  <a:pt x="1278" y="128"/>
                </a:lnTo>
                <a:lnTo>
                  <a:pt x="1280" y="128"/>
                </a:lnTo>
                <a:lnTo>
                  <a:pt x="1280" y="127"/>
                </a:lnTo>
                <a:lnTo>
                  <a:pt x="1280" y="125"/>
                </a:lnTo>
                <a:lnTo>
                  <a:pt x="1284" y="125"/>
                </a:lnTo>
                <a:lnTo>
                  <a:pt x="1286" y="125"/>
                </a:lnTo>
                <a:lnTo>
                  <a:pt x="1293" y="123"/>
                </a:lnTo>
                <a:lnTo>
                  <a:pt x="1300" y="121"/>
                </a:lnTo>
                <a:lnTo>
                  <a:pt x="1307" y="121"/>
                </a:lnTo>
                <a:lnTo>
                  <a:pt x="1315" y="122"/>
                </a:lnTo>
                <a:lnTo>
                  <a:pt x="1320" y="122"/>
                </a:lnTo>
                <a:lnTo>
                  <a:pt x="1325" y="122"/>
                </a:lnTo>
                <a:lnTo>
                  <a:pt x="1329" y="121"/>
                </a:lnTo>
                <a:lnTo>
                  <a:pt x="1334" y="119"/>
                </a:lnTo>
                <a:lnTo>
                  <a:pt x="1333" y="123"/>
                </a:lnTo>
                <a:lnTo>
                  <a:pt x="1334" y="125"/>
                </a:lnTo>
                <a:lnTo>
                  <a:pt x="1337" y="127"/>
                </a:lnTo>
                <a:lnTo>
                  <a:pt x="1339" y="127"/>
                </a:lnTo>
                <a:lnTo>
                  <a:pt x="1344" y="125"/>
                </a:lnTo>
                <a:lnTo>
                  <a:pt x="1347" y="124"/>
                </a:lnTo>
                <a:lnTo>
                  <a:pt x="1351" y="124"/>
                </a:lnTo>
                <a:lnTo>
                  <a:pt x="1354" y="127"/>
                </a:lnTo>
                <a:lnTo>
                  <a:pt x="1350" y="129"/>
                </a:lnTo>
                <a:lnTo>
                  <a:pt x="1344" y="131"/>
                </a:lnTo>
                <a:lnTo>
                  <a:pt x="1338" y="132"/>
                </a:lnTo>
                <a:lnTo>
                  <a:pt x="1333" y="132"/>
                </a:lnTo>
                <a:lnTo>
                  <a:pt x="1327" y="129"/>
                </a:lnTo>
                <a:lnTo>
                  <a:pt x="1321" y="127"/>
                </a:lnTo>
                <a:lnTo>
                  <a:pt x="1319" y="129"/>
                </a:lnTo>
                <a:lnTo>
                  <a:pt x="1318" y="132"/>
                </a:lnTo>
                <a:lnTo>
                  <a:pt x="1314" y="133"/>
                </a:lnTo>
                <a:lnTo>
                  <a:pt x="1311" y="134"/>
                </a:lnTo>
                <a:lnTo>
                  <a:pt x="1298" y="139"/>
                </a:lnTo>
                <a:lnTo>
                  <a:pt x="1285" y="141"/>
                </a:lnTo>
                <a:lnTo>
                  <a:pt x="1286" y="139"/>
                </a:lnTo>
                <a:lnTo>
                  <a:pt x="1289" y="138"/>
                </a:lnTo>
                <a:lnTo>
                  <a:pt x="1293" y="137"/>
                </a:lnTo>
                <a:lnTo>
                  <a:pt x="1296" y="137"/>
                </a:lnTo>
                <a:lnTo>
                  <a:pt x="1286" y="134"/>
                </a:lnTo>
                <a:lnTo>
                  <a:pt x="1274" y="133"/>
                </a:lnTo>
                <a:lnTo>
                  <a:pt x="1265" y="138"/>
                </a:lnTo>
                <a:lnTo>
                  <a:pt x="1256" y="141"/>
                </a:lnTo>
                <a:lnTo>
                  <a:pt x="1252" y="144"/>
                </a:lnTo>
                <a:lnTo>
                  <a:pt x="1256" y="141"/>
                </a:lnTo>
                <a:close/>
                <a:moveTo>
                  <a:pt x="1292" y="165"/>
                </a:moveTo>
                <a:lnTo>
                  <a:pt x="1292" y="166"/>
                </a:lnTo>
                <a:lnTo>
                  <a:pt x="1290" y="167"/>
                </a:lnTo>
                <a:lnTo>
                  <a:pt x="1289" y="167"/>
                </a:lnTo>
                <a:lnTo>
                  <a:pt x="1288" y="167"/>
                </a:lnTo>
                <a:lnTo>
                  <a:pt x="1287" y="165"/>
                </a:lnTo>
                <a:lnTo>
                  <a:pt x="1286" y="164"/>
                </a:lnTo>
                <a:lnTo>
                  <a:pt x="1284" y="162"/>
                </a:lnTo>
                <a:lnTo>
                  <a:pt x="1279" y="162"/>
                </a:lnTo>
                <a:lnTo>
                  <a:pt x="1277" y="162"/>
                </a:lnTo>
                <a:lnTo>
                  <a:pt x="1274" y="163"/>
                </a:lnTo>
                <a:lnTo>
                  <a:pt x="1273" y="162"/>
                </a:lnTo>
                <a:lnTo>
                  <a:pt x="1273" y="161"/>
                </a:lnTo>
                <a:lnTo>
                  <a:pt x="1276" y="158"/>
                </a:lnTo>
                <a:lnTo>
                  <a:pt x="1279" y="157"/>
                </a:lnTo>
                <a:lnTo>
                  <a:pt x="1295" y="154"/>
                </a:lnTo>
                <a:lnTo>
                  <a:pt x="1310" y="150"/>
                </a:lnTo>
                <a:lnTo>
                  <a:pt x="1317" y="148"/>
                </a:lnTo>
                <a:lnTo>
                  <a:pt x="1323" y="146"/>
                </a:lnTo>
                <a:lnTo>
                  <a:pt x="1326" y="146"/>
                </a:lnTo>
                <a:lnTo>
                  <a:pt x="1329" y="147"/>
                </a:lnTo>
                <a:lnTo>
                  <a:pt x="1333" y="147"/>
                </a:lnTo>
                <a:lnTo>
                  <a:pt x="1336" y="149"/>
                </a:lnTo>
                <a:lnTo>
                  <a:pt x="1321" y="153"/>
                </a:lnTo>
                <a:lnTo>
                  <a:pt x="1306" y="157"/>
                </a:lnTo>
                <a:lnTo>
                  <a:pt x="1302" y="157"/>
                </a:lnTo>
                <a:lnTo>
                  <a:pt x="1297" y="158"/>
                </a:lnTo>
                <a:lnTo>
                  <a:pt x="1295" y="160"/>
                </a:lnTo>
                <a:lnTo>
                  <a:pt x="1293" y="162"/>
                </a:lnTo>
                <a:lnTo>
                  <a:pt x="1292" y="163"/>
                </a:lnTo>
                <a:lnTo>
                  <a:pt x="1292" y="165"/>
                </a:lnTo>
                <a:lnTo>
                  <a:pt x="1292" y="164"/>
                </a:lnTo>
                <a:lnTo>
                  <a:pt x="1292" y="165"/>
                </a:lnTo>
                <a:close/>
                <a:moveTo>
                  <a:pt x="1336" y="510"/>
                </a:moveTo>
                <a:lnTo>
                  <a:pt x="1342" y="507"/>
                </a:lnTo>
                <a:lnTo>
                  <a:pt x="1346" y="507"/>
                </a:lnTo>
                <a:lnTo>
                  <a:pt x="1350" y="507"/>
                </a:lnTo>
                <a:lnTo>
                  <a:pt x="1355" y="510"/>
                </a:lnTo>
                <a:lnTo>
                  <a:pt x="1350" y="512"/>
                </a:lnTo>
                <a:lnTo>
                  <a:pt x="1345" y="513"/>
                </a:lnTo>
                <a:lnTo>
                  <a:pt x="1343" y="513"/>
                </a:lnTo>
                <a:lnTo>
                  <a:pt x="1340" y="513"/>
                </a:lnTo>
                <a:lnTo>
                  <a:pt x="1338" y="512"/>
                </a:lnTo>
                <a:lnTo>
                  <a:pt x="1336" y="510"/>
                </a:lnTo>
                <a:close/>
                <a:moveTo>
                  <a:pt x="1363" y="213"/>
                </a:moveTo>
                <a:lnTo>
                  <a:pt x="1354" y="215"/>
                </a:lnTo>
                <a:lnTo>
                  <a:pt x="1345" y="217"/>
                </a:lnTo>
                <a:lnTo>
                  <a:pt x="1336" y="220"/>
                </a:lnTo>
                <a:lnTo>
                  <a:pt x="1327" y="222"/>
                </a:lnTo>
                <a:lnTo>
                  <a:pt x="1318" y="222"/>
                </a:lnTo>
                <a:lnTo>
                  <a:pt x="1309" y="221"/>
                </a:lnTo>
                <a:lnTo>
                  <a:pt x="1305" y="220"/>
                </a:lnTo>
                <a:lnTo>
                  <a:pt x="1302" y="220"/>
                </a:lnTo>
                <a:lnTo>
                  <a:pt x="1300" y="221"/>
                </a:lnTo>
                <a:lnTo>
                  <a:pt x="1298" y="223"/>
                </a:lnTo>
                <a:lnTo>
                  <a:pt x="1293" y="227"/>
                </a:lnTo>
                <a:lnTo>
                  <a:pt x="1286" y="228"/>
                </a:lnTo>
                <a:lnTo>
                  <a:pt x="1278" y="230"/>
                </a:lnTo>
                <a:lnTo>
                  <a:pt x="1270" y="231"/>
                </a:lnTo>
                <a:lnTo>
                  <a:pt x="1267" y="231"/>
                </a:lnTo>
                <a:lnTo>
                  <a:pt x="1264" y="230"/>
                </a:lnTo>
                <a:lnTo>
                  <a:pt x="1263" y="229"/>
                </a:lnTo>
                <a:lnTo>
                  <a:pt x="1264" y="227"/>
                </a:lnTo>
                <a:lnTo>
                  <a:pt x="1265" y="227"/>
                </a:lnTo>
                <a:lnTo>
                  <a:pt x="1268" y="225"/>
                </a:lnTo>
                <a:lnTo>
                  <a:pt x="1272" y="224"/>
                </a:lnTo>
                <a:lnTo>
                  <a:pt x="1276" y="224"/>
                </a:lnTo>
                <a:lnTo>
                  <a:pt x="1293" y="220"/>
                </a:lnTo>
                <a:lnTo>
                  <a:pt x="1310" y="215"/>
                </a:lnTo>
                <a:lnTo>
                  <a:pt x="1317" y="213"/>
                </a:lnTo>
                <a:lnTo>
                  <a:pt x="1325" y="211"/>
                </a:lnTo>
                <a:lnTo>
                  <a:pt x="1333" y="211"/>
                </a:lnTo>
                <a:lnTo>
                  <a:pt x="1342" y="210"/>
                </a:lnTo>
                <a:lnTo>
                  <a:pt x="1356" y="206"/>
                </a:lnTo>
                <a:lnTo>
                  <a:pt x="1371" y="200"/>
                </a:lnTo>
                <a:lnTo>
                  <a:pt x="1376" y="200"/>
                </a:lnTo>
                <a:lnTo>
                  <a:pt x="1379" y="199"/>
                </a:lnTo>
                <a:lnTo>
                  <a:pt x="1383" y="197"/>
                </a:lnTo>
                <a:lnTo>
                  <a:pt x="1386" y="195"/>
                </a:lnTo>
                <a:lnTo>
                  <a:pt x="1388" y="192"/>
                </a:lnTo>
                <a:lnTo>
                  <a:pt x="1392" y="191"/>
                </a:lnTo>
                <a:lnTo>
                  <a:pt x="1394" y="191"/>
                </a:lnTo>
                <a:lnTo>
                  <a:pt x="1397" y="191"/>
                </a:lnTo>
                <a:lnTo>
                  <a:pt x="1407" y="191"/>
                </a:lnTo>
                <a:lnTo>
                  <a:pt x="1416" y="189"/>
                </a:lnTo>
                <a:lnTo>
                  <a:pt x="1425" y="186"/>
                </a:lnTo>
                <a:lnTo>
                  <a:pt x="1433" y="183"/>
                </a:lnTo>
                <a:lnTo>
                  <a:pt x="1442" y="180"/>
                </a:lnTo>
                <a:lnTo>
                  <a:pt x="1452" y="175"/>
                </a:lnTo>
                <a:lnTo>
                  <a:pt x="1461" y="173"/>
                </a:lnTo>
                <a:lnTo>
                  <a:pt x="1471" y="172"/>
                </a:lnTo>
                <a:lnTo>
                  <a:pt x="1469" y="174"/>
                </a:lnTo>
                <a:lnTo>
                  <a:pt x="1467" y="177"/>
                </a:lnTo>
                <a:lnTo>
                  <a:pt x="1465" y="178"/>
                </a:lnTo>
                <a:lnTo>
                  <a:pt x="1461" y="179"/>
                </a:lnTo>
                <a:lnTo>
                  <a:pt x="1454" y="181"/>
                </a:lnTo>
                <a:lnTo>
                  <a:pt x="1446" y="183"/>
                </a:lnTo>
                <a:lnTo>
                  <a:pt x="1433" y="188"/>
                </a:lnTo>
                <a:lnTo>
                  <a:pt x="1418" y="192"/>
                </a:lnTo>
                <a:lnTo>
                  <a:pt x="1404" y="198"/>
                </a:lnTo>
                <a:lnTo>
                  <a:pt x="1391" y="204"/>
                </a:lnTo>
                <a:lnTo>
                  <a:pt x="1377" y="208"/>
                </a:lnTo>
                <a:lnTo>
                  <a:pt x="1363" y="213"/>
                </a:lnTo>
                <a:lnTo>
                  <a:pt x="1361" y="213"/>
                </a:lnTo>
                <a:lnTo>
                  <a:pt x="1366" y="212"/>
                </a:lnTo>
                <a:lnTo>
                  <a:pt x="1368" y="212"/>
                </a:lnTo>
                <a:lnTo>
                  <a:pt x="1363" y="213"/>
                </a:lnTo>
                <a:close/>
                <a:moveTo>
                  <a:pt x="1397" y="214"/>
                </a:moveTo>
                <a:lnTo>
                  <a:pt x="1403" y="211"/>
                </a:lnTo>
                <a:lnTo>
                  <a:pt x="1412" y="206"/>
                </a:lnTo>
                <a:lnTo>
                  <a:pt x="1418" y="204"/>
                </a:lnTo>
                <a:lnTo>
                  <a:pt x="1422" y="203"/>
                </a:lnTo>
                <a:lnTo>
                  <a:pt x="1424" y="203"/>
                </a:lnTo>
                <a:lnTo>
                  <a:pt x="1425" y="203"/>
                </a:lnTo>
                <a:lnTo>
                  <a:pt x="1426" y="204"/>
                </a:lnTo>
                <a:lnTo>
                  <a:pt x="1427" y="205"/>
                </a:lnTo>
                <a:lnTo>
                  <a:pt x="1426" y="207"/>
                </a:lnTo>
                <a:lnTo>
                  <a:pt x="1422" y="210"/>
                </a:lnTo>
                <a:lnTo>
                  <a:pt x="1419" y="211"/>
                </a:lnTo>
                <a:lnTo>
                  <a:pt x="1413" y="212"/>
                </a:lnTo>
                <a:lnTo>
                  <a:pt x="1404" y="214"/>
                </a:lnTo>
                <a:lnTo>
                  <a:pt x="1397" y="214"/>
                </a:lnTo>
                <a:lnTo>
                  <a:pt x="1403" y="213"/>
                </a:lnTo>
                <a:lnTo>
                  <a:pt x="1397" y="214"/>
                </a:lnTo>
                <a:close/>
                <a:moveTo>
                  <a:pt x="1424" y="481"/>
                </a:moveTo>
                <a:lnTo>
                  <a:pt x="1425" y="480"/>
                </a:lnTo>
                <a:lnTo>
                  <a:pt x="1426" y="479"/>
                </a:lnTo>
                <a:lnTo>
                  <a:pt x="1428" y="478"/>
                </a:lnTo>
                <a:lnTo>
                  <a:pt x="1430" y="478"/>
                </a:lnTo>
                <a:lnTo>
                  <a:pt x="1433" y="478"/>
                </a:lnTo>
                <a:lnTo>
                  <a:pt x="1435" y="479"/>
                </a:lnTo>
                <a:lnTo>
                  <a:pt x="1436" y="480"/>
                </a:lnTo>
                <a:lnTo>
                  <a:pt x="1436" y="482"/>
                </a:lnTo>
                <a:lnTo>
                  <a:pt x="1436" y="484"/>
                </a:lnTo>
                <a:lnTo>
                  <a:pt x="1435" y="485"/>
                </a:lnTo>
                <a:lnTo>
                  <a:pt x="1433" y="486"/>
                </a:lnTo>
                <a:lnTo>
                  <a:pt x="1430" y="486"/>
                </a:lnTo>
                <a:lnTo>
                  <a:pt x="1426" y="484"/>
                </a:lnTo>
                <a:lnTo>
                  <a:pt x="1424" y="481"/>
                </a:lnTo>
                <a:lnTo>
                  <a:pt x="1424" y="481"/>
                </a:lnTo>
                <a:lnTo>
                  <a:pt x="1424" y="481"/>
                </a:lnTo>
                <a:close/>
                <a:moveTo>
                  <a:pt x="1438" y="495"/>
                </a:moveTo>
                <a:lnTo>
                  <a:pt x="1436" y="496"/>
                </a:lnTo>
                <a:lnTo>
                  <a:pt x="1434" y="495"/>
                </a:lnTo>
                <a:lnTo>
                  <a:pt x="1433" y="495"/>
                </a:lnTo>
                <a:lnTo>
                  <a:pt x="1432" y="493"/>
                </a:lnTo>
                <a:lnTo>
                  <a:pt x="1433" y="490"/>
                </a:lnTo>
                <a:lnTo>
                  <a:pt x="1435" y="490"/>
                </a:lnTo>
                <a:lnTo>
                  <a:pt x="1449" y="487"/>
                </a:lnTo>
                <a:lnTo>
                  <a:pt x="1462" y="484"/>
                </a:lnTo>
                <a:lnTo>
                  <a:pt x="1463" y="484"/>
                </a:lnTo>
                <a:lnTo>
                  <a:pt x="1467" y="484"/>
                </a:lnTo>
                <a:lnTo>
                  <a:pt x="1468" y="484"/>
                </a:lnTo>
                <a:lnTo>
                  <a:pt x="1470" y="485"/>
                </a:lnTo>
                <a:lnTo>
                  <a:pt x="1467" y="488"/>
                </a:lnTo>
                <a:lnTo>
                  <a:pt x="1461" y="490"/>
                </a:lnTo>
                <a:lnTo>
                  <a:pt x="1450" y="492"/>
                </a:lnTo>
                <a:lnTo>
                  <a:pt x="1438" y="495"/>
                </a:lnTo>
                <a:lnTo>
                  <a:pt x="1441" y="494"/>
                </a:lnTo>
                <a:lnTo>
                  <a:pt x="1438" y="495"/>
                </a:lnTo>
                <a:close/>
                <a:moveTo>
                  <a:pt x="1488" y="484"/>
                </a:moveTo>
                <a:lnTo>
                  <a:pt x="1486" y="484"/>
                </a:lnTo>
                <a:lnTo>
                  <a:pt x="1483" y="485"/>
                </a:lnTo>
                <a:lnTo>
                  <a:pt x="1480" y="485"/>
                </a:lnTo>
                <a:lnTo>
                  <a:pt x="1479" y="485"/>
                </a:lnTo>
                <a:lnTo>
                  <a:pt x="1479" y="484"/>
                </a:lnTo>
                <a:lnTo>
                  <a:pt x="1479" y="482"/>
                </a:lnTo>
                <a:lnTo>
                  <a:pt x="1480" y="480"/>
                </a:lnTo>
                <a:lnTo>
                  <a:pt x="1485" y="479"/>
                </a:lnTo>
                <a:lnTo>
                  <a:pt x="1490" y="478"/>
                </a:lnTo>
                <a:lnTo>
                  <a:pt x="1493" y="478"/>
                </a:lnTo>
                <a:lnTo>
                  <a:pt x="1492" y="481"/>
                </a:lnTo>
                <a:lnTo>
                  <a:pt x="1488" y="484"/>
                </a:lnTo>
                <a:lnTo>
                  <a:pt x="1488" y="482"/>
                </a:lnTo>
                <a:lnTo>
                  <a:pt x="1488" y="484"/>
                </a:lnTo>
                <a:close/>
                <a:moveTo>
                  <a:pt x="1504" y="487"/>
                </a:moveTo>
                <a:lnTo>
                  <a:pt x="1507" y="484"/>
                </a:lnTo>
                <a:lnTo>
                  <a:pt x="1509" y="482"/>
                </a:lnTo>
                <a:lnTo>
                  <a:pt x="1510" y="482"/>
                </a:lnTo>
                <a:lnTo>
                  <a:pt x="1511" y="484"/>
                </a:lnTo>
                <a:lnTo>
                  <a:pt x="1512" y="485"/>
                </a:lnTo>
                <a:lnTo>
                  <a:pt x="1513" y="487"/>
                </a:lnTo>
                <a:lnTo>
                  <a:pt x="1509" y="487"/>
                </a:lnTo>
                <a:lnTo>
                  <a:pt x="1504" y="487"/>
                </a:lnTo>
                <a:lnTo>
                  <a:pt x="1506" y="486"/>
                </a:lnTo>
                <a:lnTo>
                  <a:pt x="1504" y="487"/>
                </a:lnTo>
                <a:close/>
                <a:moveTo>
                  <a:pt x="1525" y="496"/>
                </a:moveTo>
                <a:lnTo>
                  <a:pt x="1524" y="495"/>
                </a:lnTo>
                <a:lnTo>
                  <a:pt x="1524" y="494"/>
                </a:lnTo>
                <a:lnTo>
                  <a:pt x="1525" y="493"/>
                </a:lnTo>
                <a:lnTo>
                  <a:pt x="1527" y="492"/>
                </a:lnTo>
                <a:lnTo>
                  <a:pt x="1532" y="489"/>
                </a:lnTo>
                <a:lnTo>
                  <a:pt x="1534" y="488"/>
                </a:lnTo>
                <a:lnTo>
                  <a:pt x="1535" y="492"/>
                </a:lnTo>
                <a:lnTo>
                  <a:pt x="1535" y="493"/>
                </a:lnTo>
                <a:lnTo>
                  <a:pt x="1534" y="494"/>
                </a:lnTo>
                <a:lnTo>
                  <a:pt x="1533" y="495"/>
                </a:lnTo>
                <a:lnTo>
                  <a:pt x="1529" y="496"/>
                </a:lnTo>
                <a:lnTo>
                  <a:pt x="1525" y="496"/>
                </a:lnTo>
                <a:lnTo>
                  <a:pt x="1526" y="496"/>
                </a:lnTo>
                <a:lnTo>
                  <a:pt x="1525" y="496"/>
                </a:lnTo>
                <a:close/>
                <a:moveTo>
                  <a:pt x="1537" y="506"/>
                </a:moveTo>
                <a:lnTo>
                  <a:pt x="1536" y="505"/>
                </a:lnTo>
                <a:lnTo>
                  <a:pt x="1537" y="505"/>
                </a:lnTo>
                <a:lnTo>
                  <a:pt x="1537" y="505"/>
                </a:lnTo>
                <a:lnTo>
                  <a:pt x="1537" y="506"/>
                </a:lnTo>
                <a:close/>
                <a:moveTo>
                  <a:pt x="1526" y="484"/>
                </a:moveTo>
                <a:lnTo>
                  <a:pt x="1524" y="482"/>
                </a:lnTo>
                <a:lnTo>
                  <a:pt x="1524" y="480"/>
                </a:lnTo>
                <a:lnTo>
                  <a:pt x="1525" y="478"/>
                </a:lnTo>
                <a:lnTo>
                  <a:pt x="1527" y="477"/>
                </a:lnTo>
                <a:lnTo>
                  <a:pt x="1534" y="474"/>
                </a:lnTo>
                <a:lnTo>
                  <a:pt x="1541" y="473"/>
                </a:lnTo>
                <a:lnTo>
                  <a:pt x="1542" y="473"/>
                </a:lnTo>
                <a:lnTo>
                  <a:pt x="1543" y="474"/>
                </a:lnTo>
                <a:lnTo>
                  <a:pt x="1544" y="474"/>
                </a:lnTo>
                <a:lnTo>
                  <a:pt x="1544" y="477"/>
                </a:lnTo>
                <a:lnTo>
                  <a:pt x="1542" y="479"/>
                </a:lnTo>
                <a:lnTo>
                  <a:pt x="1540" y="480"/>
                </a:lnTo>
                <a:lnTo>
                  <a:pt x="1536" y="482"/>
                </a:lnTo>
                <a:lnTo>
                  <a:pt x="1533" y="484"/>
                </a:lnTo>
                <a:lnTo>
                  <a:pt x="1529" y="484"/>
                </a:lnTo>
                <a:lnTo>
                  <a:pt x="1526" y="484"/>
                </a:lnTo>
                <a:lnTo>
                  <a:pt x="1528" y="484"/>
                </a:lnTo>
                <a:lnTo>
                  <a:pt x="1526" y="4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88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2"/>
          <p:cNvSpPr>
            <a:spLocks noGrp="1" noEditPoints="1"/>
          </p:cNvSpPr>
          <p:nvPr>
            <p:ph type="pic" sz="quarter" idx="30"/>
          </p:nvPr>
        </p:nvSpPr>
        <p:spPr bwMode="auto">
          <a:xfrm>
            <a:off x="527532" y="306067"/>
            <a:ext cx="23404123" cy="7488833"/>
          </a:xfrm>
          <a:custGeom>
            <a:avLst/>
            <a:gdLst>
              <a:gd name="T0" fmla="*/ 1423 w 1484"/>
              <a:gd name="T1" fmla="*/ 238 h 711"/>
              <a:gd name="T2" fmla="*/ 1304 w 1484"/>
              <a:gd name="T3" fmla="*/ 138 h 711"/>
              <a:gd name="T4" fmla="*/ 1199 w 1484"/>
              <a:gd name="T5" fmla="*/ 103 h 711"/>
              <a:gd name="T6" fmla="*/ 1152 w 1484"/>
              <a:gd name="T7" fmla="*/ 157 h 711"/>
              <a:gd name="T8" fmla="*/ 626 w 1484"/>
              <a:gd name="T9" fmla="*/ 54 h 711"/>
              <a:gd name="T10" fmla="*/ 506 w 1484"/>
              <a:gd name="T11" fmla="*/ 47 h 711"/>
              <a:gd name="T12" fmla="*/ 162 w 1484"/>
              <a:gd name="T13" fmla="*/ 147 h 711"/>
              <a:gd name="T14" fmla="*/ 169 w 1484"/>
              <a:gd name="T15" fmla="*/ 155 h 711"/>
              <a:gd name="T16" fmla="*/ 85 w 1484"/>
              <a:gd name="T17" fmla="*/ 298 h 711"/>
              <a:gd name="T18" fmla="*/ 47 w 1484"/>
              <a:gd name="T19" fmla="*/ 584 h 711"/>
              <a:gd name="T20" fmla="*/ 401 w 1484"/>
              <a:gd name="T21" fmla="*/ 416 h 711"/>
              <a:gd name="T22" fmla="*/ 616 w 1484"/>
              <a:gd name="T23" fmla="*/ 497 h 711"/>
              <a:gd name="T24" fmla="*/ 742 w 1484"/>
              <a:gd name="T25" fmla="*/ 581 h 711"/>
              <a:gd name="T26" fmla="*/ 1026 w 1484"/>
              <a:gd name="T27" fmla="*/ 654 h 711"/>
              <a:gd name="T28" fmla="*/ 1398 w 1484"/>
              <a:gd name="T29" fmla="*/ 676 h 711"/>
              <a:gd name="T30" fmla="*/ 1173 w 1484"/>
              <a:gd name="T31" fmla="*/ 681 h 711"/>
              <a:gd name="T32" fmla="*/ 1357 w 1484"/>
              <a:gd name="T33" fmla="*/ 700 h 711"/>
              <a:gd name="T34" fmla="*/ 1205 w 1484"/>
              <a:gd name="T35" fmla="*/ 614 h 711"/>
              <a:gd name="T36" fmla="*/ 690 w 1484"/>
              <a:gd name="T37" fmla="*/ 378 h 711"/>
              <a:gd name="T38" fmla="*/ 751 w 1484"/>
              <a:gd name="T39" fmla="*/ 79 h 711"/>
              <a:gd name="T40" fmla="*/ 953 w 1484"/>
              <a:gd name="T41" fmla="*/ 665 h 711"/>
              <a:gd name="T42" fmla="*/ 360 w 1484"/>
              <a:gd name="T43" fmla="*/ 516 h 711"/>
              <a:gd name="T44" fmla="*/ 297 w 1484"/>
              <a:gd name="T45" fmla="*/ 424 h 711"/>
              <a:gd name="T46" fmla="*/ 63 w 1484"/>
              <a:gd name="T47" fmla="*/ 321 h 711"/>
              <a:gd name="T48" fmla="*/ 331 w 1484"/>
              <a:gd name="T49" fmla="*/ 454 h 711"/>
              <a:gd name="T50" fmla="*/ 982 w 1484"/>
              <a:gd name="T51" fmla="*/ 664 h 711"/>
              <a:gd name="T52" fmla="*/ 162 w 1484"/>
              <a:gd name="T53" fmla="*/ 491 h 711"/>
              <a:gd name="T54" fmla="*/ 261 w 1484"/>
              <a:gd name="T55" fmla="*/ 486 h 711"/>
              <a:gd name="T56" fmla="*/ 453 w 1484"/>
              <a:gd name="T57" fmla="*/ 464 h 711"/>
              <a:gd name="T58" fmla="*/ 567 w 1484"/>
              <a:gd name="T59" fmla="*/ 464 h 711"/>
              <a:gd name="T60" fmla="*/ 832 w 1484"/>
              <a:gd name="T61" fmla="*/ 615 h 711"/>
              <a:gd name="T62" fmla="*/ 194 w 1484"/>
              <a:gd name="T63" fmla="*/ 498 h 711"/>
              <a:gd name="T64" fmla="*/ 42 w 1484"/>
              <a:gd name="T65" fmla="*/ 618 h 711"/>
              <a:gd name="T66" fmla="*/ 48 w 1484"/>
              <a:gd name="T67" fmla="*/ 621 h 711"/>
              <a:gd name="T68" fmla="*/ 70 w 1484"/>
              <a:gd name="T69" fmla="*/ 586 h 711"/>
              <a:gd name="T70" fmla="*/ 1096 w 1484"/>
              <a:gd name="T71" fmla="*/ 115 h 711"/>
              <a:gd name="T72" fmla="*/ 69 w 1484"/>
              <a:gd name="T73" fmla="*/ 463 h 711"/>
              <a:gd name="T74" fmla="*/ 1321 w 1484"/>
              <a:gd name="T75" fmla="*/ 661 h 711"/>
              <a:gd name="T76" fmla="*/ 920 w 1484"/>
              <a:gd name="T77" fmla="*/ 460 h 711"/>
              <a:gd name="T78" fmla="*/ 1192 w 1484"/>
              <a:gd name="T79" fmla="*/ 115 h 711"/>
              <a:gd name="T80" fmla="*/ 599 w 1484"/>
              <a:gd name="T81" fmla="*/ 104 h 711"/>
              <a:gd name="T82" fmla="*/ 491 w 1484"/>
              <a:gd name="T83" fmla="*/ 257 h 711"/>
              <a:gd name="T84" fmla="*/ 389 w 1484"/>
              <a:gd name="T85" fmla="*/ 277 h 711"/>
              <a:gd name="T86" fmla="*/ 451 w 1484"/>
              <a:gd name="T87" fmla="*/ 274 h 711"/>
              <a:gd name="T88" fmla="*/ 422 w 1484"/>
              <a:gd name="T89" fmla="*/ 154 h 711"/>
              <a:gd name="T90" fmla="*/ 604 w 1484"/>
              <a:gd name="T91" fmla="*/ 275 h 711"/>
              <a:gd name="T92" fmla="*/ 424 w 1484"/>
              <a:gd name="T93" fmla="*/ 88 h 711"/>
              <a:gd name="T94" fmla="*/ 313 w 1484"/>
              <a:gd name="T95" fmla="*/ 147 h 711"/>
              <a:gd name="T96" fmla="*/ 276 w 1484"/>
              <a:gd name="T97" fmla="*/ 306 h 711"/>
              <a:gd name="T98" fmla="*/ 177 w 1484"/>
              <a:gd name="T99" fmla="*/ 171 h 711"/>
              <a:gd name="T100" fmla="*/ 127 w 1484"/>
              <a:gd name="T101" fmla="*/ 236 h 711"/>
              <a:gd name="T102" fmla="*/ 170 w 1484"/>
              <a:gd name="T103" fmla="*/ 321 h 711"/>
              <a:gd name="T104" fmla="*/ 291 w 1484"/>
              <a:gd name="T105" fmla="*/ 375 h 711"/>
              <a:gd name="T106" fmla="*/ 415 w 1484"/>
              <a:gd name="T107" fmla="*/ 397 h 711"/>
              <a:gd name="T108" fmla="*/ 558 w 1484"/>
              <a:gd name="T109" fmla="*/ 419 h 711"/>
              <a:gd name="T110" fmla="*/ 335 w 1484"/>
              <a:gd name="T111" fmla="*/ 329 h 711"/>
              <a:gd name="T112" fmla="*/ 433 w 1484"/>
              <a:gd name="T113" fmla="*/ 298 h 711"/>
              <a:gd name="T114" fmla="*/ 801 w 1484"/>
              <a:gd name="T115" fmla="*/ 410 h 711"/>
              <a:gd name="T116" fmla="*/ 697 w 1484"/>
              <a:gd name="T117" fmla="*/ 502 h 711"/>
              <a:gd name="T118" fmla="*/ 721 w 1484"/>
              <a:gd name="T119" fmla="*/ 506 h 711"/>
              <a:gd name="T120" fmla="*/ 872 w 1484"/>
              <a:gd name="T121" fmla="*/ 579 h 711"/>
              <a:gd name="T122" fmla="*/ 944 w 1484"/>
              <a:gd name="T123" fmla="*/ 479 h 711"/>
              <a:gd name="T124" fmla="*/ 1104 w 1484"/>
              <a:gd name="T125" fmla="*/ 63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4" h="711">
                <a:moveTo>
                  <a:pt x="1477" y="481"/>
                </a:moveTo>
                <a:lnTo>
                  <a:pt x="1473" y="479"/>
                </a:lnTo>
                <a:lnTo>
                  <a:pt x="1469" y="476"/>
                </a:lnTo>
                <a:lnTo>
                  <a:pt x="1471" y="472"/>
                </a:lnTo>
                <a:lnTo>
                  <a:pt x="1473" y="469"/>
                </a:lnTo>
                <a:lnTo>
                  <a:pt x="1473" y="464"/>
                </a:lnTo>
                <a:lnTo>
                  <a:pt x="1471" y="460"/>
                </a:lnTo>
                <a:lnTo>
                  <a:pt x="1468" y="457"/>
                </a:lnTo>
                <a:lnTo>
                  <a:pt x="1463" y="454"/>
                </a:lnTo>
                <a:lnTo>
                  <a:pt x="1461" y="453"/>
                </a:lnTo>
                <a:lnTo>
                  <a:pt x="1460" y="451"/>
                </a:lnTo>
                <a:lnTo>
                  <a:pt x="1459" y="449"/>
                </a:lnTo>
                <a:lnTo>
                  <a:pt x="1459" y="447"/>
                </a:lnTo>
                <a:lnTo>
                  <a:pt x="1460" y="444"/>
                </a:lnTo>
                <a:lnTo>
                  <a:pt x="1463" y="439"/>
                </a:lnTo>
                <a:lnTo>
                  <a:pt x="1467" y="435"/>
                </a:lnTo>
                <a:lnTo>
                  <a:pt x="1470" y="432"/>
                </a:lnTo>
                <a:lnTo>
                  <a:pt x="1473" y="429"/>
                </a:lnTo>
                <a:lnTo>
                  <a:pt x="1477" y="427"/>
                </a:lnTo>
                <a:lnTo>
                  <a:pt x="1479" y="424"/>
                </a:lnTo>
                <a:lnTo>
                  <a:pt x="1480" y="420"/>
                </a:lnTo>
                <a:lnTo>
                  <a:pt x="1479" y="416"/>
                </a:lnTo>
                <a:lnTo>
                  <a:pt x="1479" y="414"/>
                </a:lnTo>
                <a:lnTo>
                  <a:pt x="1478" y="413"/>
                </a:lnTo>
                <a:lnTo>
                  <a:pt x="1475" y="413"/>
                </a:lnTo>
                <a:lnTo>
                  <a:pt x="1471" y="412"/>
                </a:lnTo>
                <a:lnTo>
                  <a:pt x="1469" y="412"/>
                </a:lnTo>
                <a:lnTo>
                  <a:pt x="1468" y="410"/>
                </a:lnTo>
                <a:lnTo>
                  <a:pt x="1468" y="407"/>
                </a:lnTo>
                <a:lnTo>
                  <a:pt x="1469" y="404"/>
                </a:lnTo>
                <a:lnTo>
                  <a:pt x="1469" y="399"/>
                </a:lnTo>
                <a:lnTo>
                  <a:pt x="1468" y="397"/>
                </a:lnTo>
                <a:lnTo>
                  <a:pt x="1468" y="396"/>
                </a:lnTo>
                <a:lnTo>
                  <a:pt x="1468" y="395"/>
                </a:lnTo>
                <a:lnTo>
                  <a:pt x="1469" y="393"/>
                </a:lnTo>
                <a:lnTo>
                  <a:pt x="1476" y="383"/>
                </a:lnTo>
                <a:lnTo>
                  <a:pt x="1484" y="375"/>
                </a:lnTo>
                <a:lnTo>
                  <a:pt x="1479" y="375"/>
                </a:lnTo>
                <a:lnTo>
                  <a:pt x="1473" y="374"/>
                </a:lnTo>
                <a:lnTo>
                  <a:pt x="1471" y="374"/>
                </a:lnTo>
                <a:lnTo>
                  <a:pt x="1469" y="373"/>
                </a:lnTo>
                <a:lnTo>
                  <a:pt x="1468" y="371"/>
                </a:lnTo>
                <a:lnTo>
                  <a:pt x="1467" y="369"/>
                </a:lnTo>
                <a:lnTo>
                  <a:pt x="1471" y="363"/>
                </a:lnTo>
                <a:lnTo>
                  <a:pt x="1477" y="355"/>
                </a:lnTo>
                <a:lnTo>
                  <a:pt x="1475" y="352"/>
                </a:lnTo>
                <a:lnTo>
                  <a:pt x="1470" y="348"/>
                </a:lnTo>
                <a:lnTo>
                  <a:pt x="1468" y="347"/>
                </a:lnTo>
                <a:lnTo>
                  <a:pt x="1465" y="347"/>
                </a:lnTo>
                <a:lnTo>
                  <a:pt x="1464" y="348"/>
                </a:lnTo>
                <a:lnTo>
                  <a:pt x="1463" y="348"/>
                </a:lnTo>
                <a:lnTo>
                  <a:pt x="1461" y="347"/>
                </a:lnTo>
                <a:lnTo>
                  <a:pt x="1460" y="346"/>
                </a:lnTo>
                <a:lnTo>
                  <a:pt x="1455" y="344"/>
                </a:lnTo>
                <a:lnTo>
                  <a:pt x="1450" y="343"/>
                </a:lnTo>
                <a:lnTo>
                  <a:pt x="1447" y="343"/>
                </a:lnTo>
                <a:lnTo>
                  <a:pt x="1445" y="341"/>
                </a:lnTo>
                <a:lnTo>
                  <a:pt x="1444" y="339"/>
                </a:lnTo>
                <a:lnTo>
                  <a:pt x="1443" y="338"/>
                </a:lnTo>
                <a:lnTo>
                  <a:pt x="1446" y="332"/>
                </a:lnTo>
                <a:lnTo>
                  <a:pt x="1450" y="328"/>
                </a:lnTo>
                <a:lnTo>
                  <a:pt x="1454" y="322"/>
                </a:lnTo>
                <a:lnTo>
                  <a:pt x="1457" y="316"/>
                </a:lnTo>
                <a:lnTo>
                  <a:pt x="1461" y="312"/>
                </a:lnTo>
                <a:lnTo>
                  <a:pt x="1463" y="307"/>
                </a:lnTo>
                <a:lnTo>
                  <a:pt x="1464" y="305"/>
                </a:lnTo>
                <a:lnTo>
                  <a:pt x="1464" y="303"/>
                </a:lnTo>
                <a:lnTo>
                  <a:pt x="1464" y="299"/>
                </a:lnTo>
                <a:lnTo>
                  <a:pt x="1463" y="297"/>
                </a:lnTo>
                <a:lnTo>
                  <a:pt x="1460" y="295"/>
                </a:lnTo>
                <a:lnTo>
                  <a:pt x="1457" y="291"/>
                </a:lnTo>
                <a:lnTo>
                  <a:pt x="1455" y="288"/>
                </a:lnTo>
                <a:lnTo>
                  <a:pt x="1452" y="285"/>
                </a:lnTo>
                <a:lnTo>
                  <a:pt x="1455" y="281"/>
                </a:lnTo>
                <a:lnTo>
                  <a:pt x="1455" y="280"/>
                </a:lnTo>
                <a:lnTo>
                  <a:pt x="1453" y="280"/>
                </a:lnTo>
                <a:lnTo>
                  <a:pt x="1448" y="279"/>
                </a:lnTo>
                <a:lnTo>
                  <a:pt x="1439" y="279"/>
                </a:lnTo>
                <a:lnTo>
                  <a:pt x="1431" y="280"/>
                </a:lnTo>
                <a:lnTo>
                  <a:pt x="1429" y="281"/>
                </a:lnTo>
                <a:lnTo>
                  <a:pt x="1427" y="282"/>
                </a:lnTo>
                <a:lnTo>
                  <a:pt x="1427" y="285"/>
                </a:lnTo>
                <a:lnTo>
                  <a:pt x="1428" y="288"/>
                </a:lnTo>
                <a:lnTo>
                  <a:pt x="1430" y="289"/>
                </a:lnTo>
                <a:lnTo>
                  <a:pt x="1434" y="291"/>
                </a:lnTo>
                <a:lnTo>
                  <a:pt x="1430" y="291"/>
                </a:lnTo>
                <a:lnTo>
                  <a:pt x="1428" y="291"/>
                </a:lnTo>
                <a:lnTo>
                  <a:pt x="1426" y="294"/>
                </a:lnTo>
                <a:lnTo>
                  <a:pt x="1424" y="296"/>
                </a:lnTo>
                <a:lnTo>
                  <a:pt x="1420" y="300"/>
                </a:lnTo>
                <a:lnTo>
                  <a:pt x="1415" y="304"/>
                </a:lnTo>
                <a:lnTo>
                  <a:pt x="1419" y="294"/>
                </a:lnTo>
                <a:lnTo>
                  <a:pt x="1423" y="286"/>
                </a:lnTo>
                <a:lnTo>
                  <a:pt x="1428" y="275"/>
                </a:lnTo>
                <a:lnTo>
                  <a:pt x="1432" y="266"/>
                </a:lnTo>
                <a:lnTo>
                  <a:pt x="1438" y="258"/>
                </a:lnTo>
                <a:lnTo>
                  <a:pt x="1443" y="249"/>
                </a:lnTo>
                <a:lnTo>
                  <a:pt x="1444" y="247"/>
                </a:lnTo>
                <a:lnTo>
                  <a:pt x="1444" y="246"/>
                </a:lnTo>
                <a:lnTo>
                  <a:pt x="1444" y="246"/>
                </a:lnTo>
                <a:lnTo>
                  <a:pt x="1443" y="246"/>
                </a:lnTo>
                <a:lnTo>
                  <a:pt x="1440" y="246"/>
                </a:lnTo>
                <a:lnTo>
                  <a:pt x="1437" y="245"/>
                </a:lnTo>
                <a:lnTo>
                  <a:pt x="1440" y="244"/>
                </a:lnTo>
                <a:lnTo>
                  <a:pt x="1443" y="241"/>
                </a:lnTo>
                <a:lnTo>
                  <a:pt x="1443" y="239"/>
                </a:lnTo>
                <a:lnTo>
                  <a:pt x="1442" y="239"/>
                </a:lnTo>
                <a:lnTo>
                  <a:pt x="1440" y="239"/>
                </a:lnTo>
                <a:lnTo>
                  <a:pt x="1438" y="239"/>
                </a:lnTo>
                <a:lnTo>
                  <a:pt x="1434" y="240"/>
                </a:lnTo>
                <a:lnTo>
                  <a:pt x="1429" y="241"/>
                </a:lnTo>
                <a:lnTo>
                  <a:pt x="1424" y="241"/>
                </a:lnTo>
                <a:lnTo>
                  <a:pt x="1421" y="240"/>
                </a:lnTo>
                <a:lnTo>
                  <a:pt x="1423" y="238"/>
                </a:lnTo>
                <a:lnTo>
                  <a:pt x="1427" y="236"/>
                </a:lnTo>
                <a:lnTo>
                  <a:pt x="1429" y="233"/>
                </a:lnTo>
                <a:lnTo>
                  <a:pt x="1431" y="230"/>
                </a:lnTo>
                <a:lnTo>
                  <a:pt x="1434" y="225"/>
                </a:lnTo>
                <a:lnTo>
                  <a:pt x="1437" y="220"/>
                </a:lnTo>
                <a:lnTo>
                  <a:pt x="1439" y="215"/>
                </a:lnTo>
                <a:lnTo>
                  <a:pt x="1438" y="211"/>
                </a:lnTo>
                <a:lnTo>
                  <a:pt x="1437" y="209"/>
                </a:lnTo>
                <a:lnTo>
                  <a:pt x="1436" y="211"/>
                </a:lnTo>
                <a:lnTo>
                  <a:pt x="1435" y="213"/>
                </a:lnTo>
                <a:lnTo>
                  <a:pt x="1434" y="214"/>
                </a:lnTo>
                <a:lnTo>
                  <a:pt x="1432" y="216"/>
                </a:lnTo>
                <a:lnTo>
                  <a:pt x="1430" y="217"/>
                </a:lnTo>
                <a:lnTo>
                  <a:pt x="1424" y="217"/>
                </a:lnTo>
                <a:lnTo>
                  <a:pt x="1423" y="216"/>
                </a:lnTo>
                <a:lnTo>
                  <a:pt x="1423" y="215"/>
                </a:lnTo>
                <a:lnTo>
                  <a:pt x="1424" y="212"/>
                </a:lnTo>
                <a:lnTo>
                  <a:pt x="1427" y="209"/>
                </a:lnTo>
                <a:lnTo>
                  <a:pt x="1428" y="207"/>
                </a:lnTo>
                <a:lnTo>
                  <a:pt x="1428" y="206"/>
                </a:lnTo>
                <a:lnTo>
                  <a:pt x="1427" y="205"/>
                </a:lnTo>
                <a:lnTo>
                  <a:pt x="1426" y="205"/>
                </a:lnTo>
                <a:lnTo>
                  <a:pt x="1424" y="204"/>
                </a:lnTo>
                <a:lnTo>
                  <a:pt x="1421" y="205"/>
                </a:lnTo>
                <a:lnTo>
                  <a:pt x="1418" y="206"/>
                </a:lnTo>
                <a:lnTo>
                  <a:pt x="1414" y="208"/>
                </a:lnTo>
                <a:lnTo>
                  <a:pt x="1411" y="211"/>
                </a:lnTo>
                <a:lnTo>
                  <a:pt x="1404" y="215"/>
                </a:lnTo>
                <a:lnTo>
                  <a:pt x="1397" y="219"/>
                </a:lnTo>
                <a:lnTo>
                  <a:pt x="1402" y="211"/>
                </a:lnTo>
                <a:lnTo>
                  <a:pt x="1406" y="200"/>
                </a:lnTo>
                <a:lnTo>
                  <a:pt x="1410" y="191"/>
                </a:lnTo>
                <a:lnTo>
                  <a:pt x="1411" y="181"/>
                </a:lnTo>
                <a:lnTo>
                  <a:pt x="1411" y="179"/>
                </a:lnTo>
                <a:lnTo>
                  <a:pt x="1410" y="175"/>
                </a:lnTo>
                <a:lnTo>
                  <a:pt x="1409" y="173"/>
                </a:lnTo>
                <a:lnTo>
                  <a:pt x="1406" y="172"/>
                </a:lnTo>
                <a:lnTo>
                  <a:pt x="1404" y="174"/>
                </a:lnTo>
                <a:lnTo>
                  <a:pt x="1402" y="177"/>
                </a:lnTo>
                <a:lnTo>
                  <a:pt x="1398" y="178"/>
                </a:lnTo>
                <a:lnTo>
                  <a:pt x="1395" y="179"/>
                </a:lnTo>
                <a:lnTo>
                  <a:pt x="1395" y="174"/>
                </a:lnTo>
                <a:lnTo>
                  <a:pt x="1395" y="169"/>
                </a:lnTo>
                <a:lnTo>
                  <a:pt x="1394" y="165"/>
                </a:lnTo>
                <a:lnTo>
                  <a:pt x="1394" y="162"/>
                </a:lnTo>
                <a:lnTo>
                  <a:pt x="1395" y="159"/>
                </a:lnTo>
                <a:lnTo>
                  <a:pt x="1396" y="157"/>
                </a:lnTo>
                <a:lnTo>
                  <a:pt x="1396" y="156"/>
                </a:lnTo>
                <a:lnTo>
                  <a:pt x="1395" y="155"/>
                </a:lnTo>
                <a:lnTo>
                  <a:pt x="1393" y="154"/>
                </a:lnTo>
                <a:lnTo>
                  <a:pt x="1390" y="154"/>
                </a:lnTo>
                <a:lnTo>
                  <a:pt x="1387" y="154"/>
                </a:lnTo>
                <a:lnTo>
                  <a:pt x="1384" y="156"/>
                </a:lnTo>
                <a:lnTo>
                  <a:pt x="1380" y="159"/>
                </a:lnTo>
                <a:lnTo>
                  <a:pt x="1377" y="162"/>
                </a:lnTo>
                <a:lnTo>
                  <a:pt x="1373" y="165"/>
                </a:lnTo>
                <a:lnTo>
                  <a:pt x="1372" y="169"/>
                </a:lnTo>
                <a:lnTo>
                  <a:pt x="1369" y="174"/>
                </a:lnTo>
                <a:lnTo>
                  <a:pt x="1365" y="178"/>
                </a:lnTo>
                <a:lnTo>
                  <a:pt x="1368" y="167"/>
                </a:lnTo>
                <a:lnTo>
                  <a:pt x="1373" y="158"/>
                </a:lnTo>
                <a:lnTo>
                  <a:pt x="1378" y="149"/>
                </a:lnTo>
                <a:lnTo>
                  <a:pt x="1381" y="139"/>
                </a:lnTo>
                <a:lnTo>
                  <a:pt x="1381" y="136"/>
                </a:lnTo>
                <a:lnTo>
                  <a:pt x="1381" y="132"/>
                </a:lnTo>
                <a:lnTo>
                  <a:pt x="1380" y="131"/>
                </a:lnTo>
                <a:lnTo>
                  <a:pt x="1379" y="130"/>
                </a:lnTo>
                <a:lnTo>
                  <a:pt x="1378" y="130"/>
                </a:lnTo>
                <a:lnTo>
                  <a:pt x="1376" y="131"/>
                </a:lnTo>
                <a:lnTo>
                  <a:pt x="1370" y="138"/>
                </a:lnTo>
                <a:lnTo>
                  <a:pt x="1364" y="146"/>
                </a:lnTo>
                <a:lnTo>
                  <a:pt x="1366" y="138"/>
                </a:lnTo>
                <a:lnTo>
                  <a:pt x="1370" y="130"/>
                </a:lnTo>
                <a:lnTo>
                  <a:pt x="1372" y="126"/>
                </a:lnTo>
                <a:lnTo>
                  <a:pt x="1373" y="123"/>
                </a:lnTo>
                <a:lnTo>
                  <a:pt x="1372" y="120"/>
                </a:lnTo>
                <a:lnTo>
                  <a:pt x="1371" y="116"/>
                </a:lnTo>
                <a:lnTo>
                  <a:pt x="1369" y="112"/>
                </a:lnTo>
                <a:lnTo>
                  <a:pt x="1366" y="109"/>
                </a:lnTo>
                <a:lnTo>
                  <a:pt x="1361" y="114"/>
                </a:lnTo>
                <a:lnTo>
                  <a:pt x="1355" y="120"/>
                </a:lnTo>
                <a:lnTo>
                  <a:pt x="1349" y="125"/>
                </a:lnTo>
                <a:lnTo>
                  <a:pt x="1345" y="132"/>
                </a:lnTo>
                <a:lnTo>
                  <a:pt x="1340" y="141"/>
                </a:lnTo>
                <a:lnTo>
                  <a:pt x="1337" y="150"/>
                </a:lnTo>
                <a:lnTo>
                  <a:pt x="1335" y="153"/>
                </a:lnTo>
                <a:lnTo>
                  <a:pt x="1331" y="157"/>
                </a:lnTo>
                <a:lnTo>
                  <a:pt x="1328" y="159"/>
                </a:lnTo>
                <a:lnTo>
                  <a:pt x="1324" y="161"/>
                </a:lnTo>
                <a:lnTo>
                  <a:pt x="1323" y="159"/>
                </a:lnTo>
                <a:lnTo>
                  <a:pt x="1323" y="157"/>
                </a:lnTo>
                <a:lnTo>
                  <a:pt x="1323" y="155"/>
                </a:lnTo>
                <a:lnTo>
                  <a:pt x="1323" y="153"/>
                </a:lnTo>
                <a:lnTo>
                  <a:pt x="1325" y="147"/>
                </a:lnTo>
                <a:lnTo>
                  <a:pt x="1328" y="144"/>
                </a:lnTo>
                <a:lnTo>
                  <a:pt x="1331" y="133"/>
                </a:lnTo>
                <a:lnTo>
                  <a:pt x="1335" y="123"/>
                </a:lnTo>
                <a:lnTo>
                  <a:pt x="1338" y="113"/>
                </a:lnTo>
                <a:lnTo>
                  <a:pt x="1341" y="103"/>
                </a:lnTo>
                <a:lnTo>
                  <a:pt x="1343" y="92"/>
                </a:lnTo>
                <a:lnTo>
                  <a:pt x="1345" y="83"/>
                </a:lnTo>
                <a:lnTo>
                  <a:pt x="1346" y="80"/>
                </a:lnTo>
                <a:lnTo>
                  <a:pt x="1346" y="78"/>
                </a:lnTo>
                <a:lnTo>
                  <a:pt x="1345" y="76"/>
                </a:lnTo>
                <a:lnTo>
                  <a:pt x="1345" y="75"/>
                </a:lnTo>
                <a:lnTo>
                  <a:pt x="1344" y="75"/>
                </a:lnTo>
                <a:lnTo>
                  <a:pt x="1341" y="76"/>
                </a:lnTo>
                <a:lnTo>
                  <a:pt x="1336" y="83"/>
                </a:lnTo>
                <a:lnTo>
                  <a:pt x="1333" y="90"/>
                </a:lnTo>
                <a:lnTo>
                  <a:pt x="1328" y="100"/>
                </a:lnTo>
                <a:lnTo>
                  <a:pt x="1322" y="109"/>
                </a:lnTo>
                <a:lnTo>
                  <a:pt x="1316" y="120"/>
                </a:lnTo>
                <a:lnTo>
                  <a:pt x="1310" y="129"/>
                </a:lnTo>
                <a:lnTo>
                  <a:pt x="1304" y="138"/>
                </a:lnTo>
                <a:lnTo>
                  <a:pt x="1298" y="148"/>
                </a:lnTo>
                <a:lnTo>
                  <a:pt x="1292" y="157"/>
                </a:lnTo>
                <a:lnTo>
                  <a:pt x="1287" y="166"/>
                </a:lnTo>
                <a:lnTo>
                  <a:pt x="1281" y="175"/>
                </a:lnTo>
                <a:lnTo>
                  <a:pt x="1274" y="184"/>
                </a:lnTo>
                <a:lnTo>
                  <a:pt x="1271" y="188"/>
                </a:lnTo>
                <a:lnTo>
                  <a:pt x="1267" y="191"/>
                </a:lnTo>
                <a:lnTo>
                  <a:pt x="1266" y="195"/>
                </a:lnTo>
                <a:lnTo>
                  <a:pt x="1264" y="198"/>
                </a:lnTo>
                <a:lnTo>
                  <a:pt x="1262" y="203"/>
                </a:lnTo>
                <a:lnTo>
                  <a:pt x="1258" y="207"/>
                </a:lnTo>
                <a:lnTo>
                  <a:pt x="1255" y="212"/>
                </a:lnTo>
                <a:lnTo>
                  <a:pt x="1251" y="215"/>
                </a:lnTo>
                <a:lnTo>
                  <a:pt x="1262" y="197"/>
                </a:lnTo>
                <a:lnTo>
                  <a:pt x="1271" y="178"/>
                </a:lnTo>
                <a:lnTo>
                  <a:pt x="1274" y="167"/>
                </a:lnTo>
                <a:lnTo>
                  <a:pt x="1278" y="158"/>
                </a:lnTo>
                <a:lnTo>
                  <a:pt x="1281" y="148"/>
                </a:lnTo>
                <a:lnTo>
                  <a:pt x="1283" y="137"/>
                </a:lnTo>
                <a:lnTo>
                  <a:pt x="1288" y="116"/>
                </a:lnTo>
                <a:lnTo>
                  <a:pt x="1292" y="96"/>
                </a:lnTo>
                <a:lnTo>
                  <a:pt x="1299" y="75"/>
                </a:lnTo>
                <a:lnTo>
                  <a:pt x="1304" y="54"/>
                </a:lnTo>
                <a:lnTo>
                  <a:pt x="1305" y="50"/>
                </a:lnTo>
                <a:lnTo>
                  <a:pt x="1306" y="47"/>
                </a:lnTo>
                <a:lnTo>
                  <a:pt x="1306" y="45"/>
                </a:lnTo>
                <a:lnTo>
                  <a:pt x="1306" y="43"/>
                </a:lnTo>
                <a:lnTo>
                  <a:pt x="1305" y="42"/>
                </a:lnTo>
                <a:lnTo>
                  <a:pt x="1303" y="42"/>
                </a:lnTo>
                <a:lnTo>
                  <a:pt x="1299" y="43"/>
                </a:lnTo>
                <a:lnTo>
                  <a:pt x="1298" y="47"/>
                </a:lnTo>
                <a:lnTo>
                  <a:pt x="1297" y="50"/>
                </a:lnTo>
                <a:lnTo>
                  <a:pt x="1296" y="54"/>
                </a:lnTo>
                <a:lnTo>
                  <a:pt x="1291" y="62"/>
                </a:lnTo>
                <a:lnTo>
                  <a:pt x="1288" y="70"/>
                </a:lnTo>
                <a:lnTo>
                  <a:pt x="1284" y="79"/>
                </a:lnTo>
                <a:lnTo>
                  <a:pt x="1280" y="87"/>
                </a:lnTo>
                <a:lnTo>
                  <a:pt x="1278" y="88"/>
                </a:lnTo>
                <a:lnTo>
                  <a:pt x="1275" y="88"/>
                </a:lnTo>
                <a:lnTo>
                  <a:pt x="1274" y="86"/>
                </a:lnTo>
                <a:lnTo>
                  <a:pt x="1274" y="82"/>
                </a:lnTo>
                <a:lnTo>
                  <a:pt x="1277" y="73"/>
                </a:lnTo>
                <a:lnTo>
                  <a:pt x="1280" y="64"/>
                </a:lnTo>
                <a:lnTo>
                  <a:pt x="1282" y="54"/>
                </a:lnTo>
                <a:lnTo>
                  <a:pt x="1284" y="43"/>
                </a:lnTo>
                <a:lnTo>
                  <a:pt x="1287" y="39"/>
                </a:lnTo>
                <a:lnTo>
                  <a:pt x="1288" y="34"/>
                </a:lnTo>
                <a:lnTo>
                  <a:pt x="1290" y="29"/>
                </a:lnTo>
                <a:lnTo>
                  <a:pt x="1289" y="24"/>
                </a:lnTo>
                <a:lnTo>
                  <a:pt x="1284" y="31"/>
                </a:lnTo>
                <a:lnTo>
                  <a:pt x="1282" y="39"/>
                </a:lnTo>
                <a:lnTo>
                  <a:pt x="1279" y="48"/>
                </a:lnTo>
                <a:lnTo>
                  <a:pt x="1274" y="57"/>
                </a:lnTo>
                <a:lnTo>
                  <a:pt x="1271" y="66"/>
                </a:lnTo>
                <a:lnTo>
                  <a:pt x="1266" y="75"/>
                </a:lnTo>
                <a:lnTo>
                  <a:pt x="1265" y="78"/>
                </a:lnTo>
                <a:lnTo>
                  <a:pt x="1263" y="81"/>
                </a:lnTo>
                <a:lnTo>
                  <a:pt x="1262" y="82"/>
                </a:lnTo>
                <a:lnTo>
                  <a:pt x="1261" y="82"/>
                </a:lnTo>
                <a:lnTo>
                  <a:pt x="1261" y="82"/>
                </a:lnTo>
                <a:lnTo>
                  <a:pt x="1259" y="80"/>
                </a:lnTo>
                <a:lnTo>
                  <a:pt x="1258" y="76"/>
                </a:lnTo>
                <a:lnTo>
                  <a:pt x="1259" y="72"/>
                </a:lnTo>
                <a:lnTo>
                  <a:pt x="1261" y="67"/>
                </a:lnTo>
                <a:lnTo>
                  <a:pt x="1263" y="64"/>
                </a:lnTo>
                <a:lnTo>
                  <a:pt x="1265" y="54"/>
                </a:lnTo>
                <a:lnTo>
                  <a:pt x="1267" y="43"/>
                </a:lnTo>
                <a:lnTo>
                  <a:pt x="1271" y="34"/>
                </a:lnTo>
                <a:lnTo>
                  <a:pt x="1272" y="25"/>
                </a:lnTo>
                <a:lnTo>
                  <a:pt x="1271" y="24"/>
                </a:lnTo>
                <a:lnTo>
                  <a:pt x="1270" y="24"/>
                </a:lnTo>
                <a:lnTo>
                  <a:pt x="1269" y="25"/>
                </a:lnTo>
                <a:lnTo>
                  <a:pt x="1267" y="26"/>
                </a:lnTo>
                <a:lnTo>
                  <a:pt x="1266" y="30"/>
                </a:lnTo>
                <a:lnTo>
                  <a:pt x="1265" y="33"/>
                </a:lnTo>
                <a:lnTo>
                  <a:pt x="1262" y="42"/>
                </a:lnTo>
                <a:lnTo>
                  <a:pt x="1257" y="53"/>
                </a:lnTo>
                <a:lnTo>
                  <a:pt x="1253" y="62"/>
                </a:lnTo>
                <a:lnTo>
                  <a:pt x="1248" y="72"/>
                </a:lnTo>
                <a:lnTo>
                  <a:pt x="1244" y="81"/>
                </a:lnTo>
                <a:lnTo>
                  <a:pt x="1239" y="90"/>
                </a:lnTo>
                <a:lnTo>
                  <a:pt x="1234" y="100"/>
                </a:lnTo>
                <a:lnTo>
                  <a:pt x="1229" y="109"/>
                </a:lnTo>
                <a:lnTo>
                  <a:pt x="1224" y="119"/>
                </a:lnTo>
                <a:lnTo>
                  <a:pt x="1220" y="128"/>
                </a:lnTo>
                <a:lnTo>
                  <a:pt x="1215" y="137"/>
                </a:lnTo>
                <a:lnTo>
                  <a:pt x="1211" y="145"/>
                </a:lnTo>
                <a:lnTo>
                  <a:pt x="1208" y="147"/>
                </a:lnTo>
                <a:lnTo>
                  <a:pt x="1205" y="150"/>
                </a:lnTo>
                <a:lnTo>
                  <a:pt x="1201" y="153"/>
                </a:lnTo>
                <a:lnTo>
                  <a:pt x="1198" y="154"/>
                </a:lnTo>
                <a:lnTo>
                  <a:pt x="1197" y="153"/>
                </a:lnTo>
                <a:lnTo>
                  <a:pt x="1196" y="151"/>
                </a:lnTo>
                <a:lnTo>
                  <a:pt x="1196" y="150"/>
                </a:lnTo>
                <a:lnTo>
                  <a:pt x="1196" y="148"/>
                </a:lnTo>
                <a:lnTo>
                  <a:pt x="1198" y="145"/>
                </a:lnTo>
                <a:lnTo>
                  <a:pt x="1199" y="141"/>
                </a:lnTo>
                <a:lnTo>
                  <a:pt x="1203" y="130"/>
                </a:lnTo>
                <a:lnTo>
                  <a:pt x="1206" y="117"/>
                </a:lnTo>
                <a:lnTo>
                  <a:pt x="1209" y="105"/>
                </a:lnTo>
                <a:lnTo>
                  <a:pt x="1213" y="94"/>
                </a:lnTo>
                <a:lnTo>
                  <a:pt x="1215" y="82"/>
                </a:lnTo>
                <a:lnTo>
                  <a:pt x="1217" y="71"/>
                </a:lnTo>
                <a:lnTo>
                  <a:pt x="1218" y="65"/>
                </a:lnTo>
                <a:lnTo>
                  <a:pt x="1220" y="59"/>
                </a:lnTo>
                <a:lnTo>
                  <a:pt x="1220" y="54"/>
                </a:lnTo>
                <a:lnTo>
                  <a:pt x="1218" y="48"/>
                </a:lnTo>
                <a:lnTo>
                  <a:pt x="1215" y="55"/>
                </a:lnTo>
                <a:lnTo>
                  <a:pt x="1213" y="63"/>
                </a:lnTo>
                <a:lnTo>
                  <a:pt x="1209" y="72"/>
                </a:lnTo>
                <a:lnTo>
                  <a:pt x="1207" y="81"/>
                </a:lnTo>
                <a:lnTo>
                  <a:pt x="1205" y="90"/>
                </a:lnTo>
                <a:lnTo>
                  <a:pt x="1201" y="99"/>
                </a:lnTo>
                <a:lnTo>
                  <a:pt x="1199" y="103"/>
                </a:lnTo>
                <a:lnTo>
                  <a:pt x="1198" y="107"/>
                </a:lnTo>
                <a:lnTo>
                  <a:pt x="1196" y="112"/>
                </a:lnTo>
                <a:lnTo>
                  <a:pt x="1192" y="115"/>
                </a:lnTo>
                <a:lnTo>
                  <a:pt x="1196" y="101"/>
                </a:lnTo>
                <a:lnTo>
                  <a:pt x="1199" y="87"/>
                </a:lnTo>
                <a:lnTo>
                  <a:pt x="1204" y="75"/>
                </a:lnTo>
                <a:lnTo>
                  <a:pt x="1208" y="63"/>
                </a:lnTo>
                <a:lnTo>
                  <a:pt x="1212" y="49"/>
                </a:lnTo>
                <a:lnTo>
                  <a:pt x="1213" y="34"/>
                </a:lnTo>
                <a:lnTo>
                  <a:pt x="1214" y="17"/>
                </a:lnTo>
                <a:lnTo>
                  <a:pt x="1216" y="1"/>
                </a:lnTo>
                <a:lnTo>
                  <a:pt x="1213" y="3"/>
                </a:lnTo>
                <a:lnTo>
                  <a:pt x="1211" y="6"/>
                </a:lnTo>
                <a:lnTo>
                  <a:pt x="1208" y="11"/>
                </a:lnTo>
                <a:lnTo>
                  <a:pt x="1207" y="14"/>
                </a:lnTo>
                <a:lnTo>
                  <a:pt x="1203" y="25"/>
                </a:lnTo>
                <a:lnTo>
                  <a:pt x="1198" y="36"/>
                </a:lnTo>
                <a:lnTo>
                  <a:pt x="1195" y="48"/>
                </a:lnTo>
                <a:lnTo>
                  <a:pt x="1190" y="59"/>
                </a:lnTo>
                <a:lnTo>
                  <a:pt x="1188" y="64"/>
                </a:lnTo>
                <a:lnTo>
                  <a:pt x="1185" y="70"/>
                </a:lnTo>
                <a:lnTo>
                  <a:pt x="1184" y="72"/>
                </a:lnTo>
                <a:lnTo>
                  <a:pt x="1184" y="74"/>
                </a:lnTo>
                <a:lnTo>
                  <a:pt x="1185" y="74"/>
                </a:lnTo>
                <a:lnTo>
                  <a:pt x="1189" y="74"/>
                </a:lnTo>
                <a:lnTo>
                  <a:pt x="1191" y="72"/>
                </a:lnTo>
                <a:lnTo>
                  <a:pt x="1191" y="71"/>
                </a:lnTo>
                <a:lnTo>
                  <a:pt x="1191" y="68"/>
                </a:lnTo>
                <a:lnTo>
                  <a:pt x="1192" y="65"/>
                </a:lnTo>
                <a:lnTo>
                  <a:pt x="1193" y="64"/>
                </a:lnTo>
                <a:lnTo>
                  <a:pt x="1195" y="63"/>
                </a:lnTo>
                <a:lnTo>
                  <a:pt x="1195" y="64"/>
                </a:lnTo>
                <a:lnTo>
                  <a:pt x="1196" y="64"/>
                </a:lnTo>
                <a:lnTo>
                  <a:pt x="1197" y="67"/>
                </a:lnTo>
                <a:lnTo>
                  <a:pt x="1197" y="70"/>
                </a:lnTo>
                <a:lnTo>
                  <a:pt x="1196" y="74"/>
                </a:lnTo>
                <a:lnTo>
                  <a:pt x="1193" y="76"/>
                </a:lnTo>
                <a:lnTo>
                  <a:pt x="1191" y="79"/>
                </a:lnTo>
                <a:lnTo>
                  <a:pt x="1187" y="80"/>
                </a:lnTo>
                <a:lnTo>
                  <a:pt x="1184" y="79"/>
                </a:lnTo>
                <a:lnTo>
                  <a:pt x="1181" y="79"/>
                </a:lnTo>
                <a:lnTo>
                  <a:pt x="1179" y="82"/>
                </a:lnTo>
                <a:lnTo>
                  <a:pt x="1178" y="86"/>
                </a:lnTo>
                <a:lnTo>
                  <a:pt x="1175" y="90"/>
                </a:lnTo>
                <a:lnTo>
                  <a:pt x="1172" y="94"/>
                </a:lnTo>
                <a:lnTo>
                  <a:pt x="1167" y="97"/>
                </a:lnTo>
                <a:lnTo>
                  <a:pt x="1163" y="99"/>
                </a:lnTo>
                <a:lnTo>
                  <a:pt x="1151" y="101"/>
                </a:lnTo>
                <a:lnTo>
                  <a:pt x="1141" y="104"/>
                </a:lnTo>
                <a:lnTo>
                  <a:pt x="1127" y="105"/>
                </a:lnTo>
                <a:lnTo>
                  <a:pt x="1115" y="105"/>
                </a:lnTo>
                <a:lnTo>
                  <a:pt x="1101" y="104"/>
                </a:lnTo>
                <a:lnTo>
                  <a:pt x="1089" y="100"/>
                </a:lnTo>
                <a:lnTo>
                  <a:pt x="1081" y="97"/>
                </a:lnTo>
                <a:lnTo>
                  <a:pt x="1067" y="92"/>
                </a:lnTo>
                <a:lnTo>
                  <a:pt x="1060" y="89"/>
                </a:lnTo>
                <a:lnTo>
                  <a:pt x="1053" y="88"/>
                </a:lnTo>
                <a:lnTo>
                  <a:pt x="1049" y="87"/>
                </a:lnTo>
                <a:lnTo>
                  <a:pt x="1048" y="88"/>
                </a:lnTo>
                <a:lnTo>
                  <a:pt x="1048" y="89"/>
                </a:lnTo>
                <a:lnTo>
                  <a:pt x="1049" y="90"/>
                </a:lnTo>
                <a:lnTo>
                  <a:pt x="1050" y="91"/>
                </a:lnTo>
                <a:lnTo>
                  <a:pt x="1052" y="92"/>
                </a:lnTo>
                <a:lnTo>
                  <a:pt x="1056" y="94"/>
                </a:lnTo>
                <a:lnTo>
                  <a:pt x="1059" y="94"/>
                </a:lnTo>
                <a:lnTo>
                  <a:pt x="1069" y="98"/>
                </a:lnTo>
                <a:lnTo>
                  <a:pt x="1078" y="105"/>
                </a:lnTo>
                <a:lnTo>
                  <a:pt x="1083" y="107"/>
                </a:lnTo>
                <a:lnTo>
                  <a:pt x="1085" y="112"/>
                </a:lnTo>
                <a:lnTo>
                  <a:pt x="1085" y="114"/>
                </a:lnTo>
                <a:lnTo>
                  <a:pt x="1085" y="116"/>
                </a:lnTo>
                <a:lnTo>
                  <a:pt x="1086" y="117"/>
                </a:lnTo>
                <a:lnTo>
                  <a:pt x="1088" y="119"/>
                </a:lnTo>
                <a:lnTo>
                  <a:pt x="1094" y="121"/>
                </a:lnTo>
                <a:lnTo>
                  <a:pt x="1101" y="122"/>
                </a:lnTo>
                <a:lnTo>
                  <a:pt x="1109" y="122"/>
                </a:lnTo>
                <a:lnTo>
                  <a:pt x="1116" y="122"/>
                </a:lnTo>
                <a:lnTo>
                  <a:pt x="1129" y="121"/>
                </a:lnTo>
                <a:lnTo>
                  <a:pt x="1141" y="121"/>
                </a:lnTo>
                <a:lnTo>
                  <a:pt x="1147" y="121"/>
                </a:lnTo>
                <a:lnTo>
                  <a:pt x="1154" y="122"/>
                </a:lnTo>
                <a:lnTo>
                  <a:pt x="1159" y="124"/>
                </a:lnTo>
                <a:lnTo>
                  <a:pt x="1164" y="128"/>
                </a:lnTo>
                <a:lnTo>
                  <a:pt x="1159" y="131"/>
                </a:lnTo>
                <a:lnTo>
                  <a:pt x="1154" y="134"/>
                </a:lnTo>
                <a:lnTo>
                  <a:pt x="1148" y="136"/>
                </a:lnTo>
                <a:lnTo>
                  <a:pt x="1142" y="137"/>
                </a:lnTo>
                <a:lnTo>
                  <a:pt x="1130" y="138"/>
                </a:lnTo>
                <a:lnTo>
                  <a:pt x="1117" y="138"/>
                </a:lnTo>
                <a:lnTo>
                  <a:pt x="1106" y="139"/>
                </a:lnTo>
                <a:lnTo>
                  <a:pt x="1094" y="139"/>
                </a:lnTo>
                <a:lnTo>
                  <a:pt x="1089" y="137"/>
                </a:lnTo>
                <a:lnTo>
                  <a:pt x="1084" y="136"/>
                </a:lnTo>
                <a:lnTo>
                  <a:pt x="1080" y="136"/>
                </a:lnTo>
                <a:lnTo>
                  <a:pt x="1074" y="138"/>
                </a:lnTo>
                <a:lnTo>
                  <a:pt x="1078" y="139"/>
                </a:lnTo>
                <a:lnTo>
                  <a:pt x="1082" y="141"/>
                </a:lnTo>
                <a:lnTo>
                  <a:pt x="1084" y="144"/>
                </a:lnTo>
                <a:lnTo>
                  <a:pt x="1088" y="147"/>
                </a:lnTo>
                <a:lnTo>
                  <a:pt x="1092" y="149"/>
                </a:lnTo>
                <a:lnTo>
                  <a:pt x="1099" y="149"/>
                </a:lnTo>
                <a:lnTo>
                  <a:pt x="1105" y="149"/>
                </a:lnTo>
                <a:lnTo>
                  <a:pt x="1110" y="149"/>
                </a:lnTo>
                <a:lnTo>
                  <a:pt x="1118" y="150"/>
                </a:lnTo>
                <a:lnTo>
                  <a:pt x="1129" y="153"/>
                </a:lnTo>
                <a:lnTo>
                  <a:pt x="1133" y="153"/>
                </a:lnTo>
                <a:lnTo>
                  <a:pt x="1138" y="153"/>
                </a:lnTo>
                <a:lnTo>
                  <a:pt x="1139" y="151"/>
                </a:lnTo>
                <a:lnTo>
                  <a:pt x="1140" y="150"/>
                </a:lnTo>
                <a:lnTo>
                  <a:pt x="1140" y="148"/>
                </a:lnTo>
                <a:lnTo>
                  <a:pt x="1140" y="146"/>
                </a:lnTo>
                <a:lnTo>
                  <a:pt x="1146" y="150"/>
                </a:lnTo>
                <a:lnTo>
                  <a:pt x="1150" y="155"/>
                </a:lnTo>
                <a:lnTo>
                  <a:pt x="1152" y="157"/>
                </a:lnTo>
                <a:lnTo>
                  <a:pt x="1155" y="159"/>
                </a:lnTo>
                <a:lnTo>
                  <a:pt x="1158" y="159"/>
                </a:lnTo>
                <a:lnTo>
                  <a:pt x="1160" y="161"/>
                </a:lnTo>
                <a:lnTo>
                  <a:pt x="1160" y="162"/>
                </a:lnTo>
                <a:lnTo>
                  <a:pt x="1160" y="163"/>
                </a:lnTo>
                <a:lnTo>
                  <a:pt x="1159" y="164"/>
                </a:lnTo>
                <a:lnTo>
                  <a:pt x="1157" y="165"/>
                </a:lnTo>
                <a:lnTo>
                  <a:pt x="1152" y="167"/>
                </a:lnTo>
                <a:lnTo>
                  <a:pt x="1146" y="170"/>
                </a:lnTo>
                <a:lnTo>
                  <a:pt x="1132" y="172"/>
                </a:lnTo>
                <a:lnTo>
                  <a:pt x="1124" y="174"/>
                </a:lnTo>
                <a:lnTo>
                  <a:pt x="1113" y="175"/>
                </a:lnTo>
                <a:lnTo>
                  <a:pt x="1100" y="175"/>
                </a:lnTo>
                <a:lnTo>
                  <a:pt x="1088" y="175"/>
                </a:lnTo>
                <a:lnTo>
                  <a:pt x="1075" y="174"/>
                </a:lnTo>
                <a:lnTo>
                  <a:pt x="1051" y="171"/>
                </a:lnTo>
                <a:lnTo>
                  <a:pt x="1027" y="166"/>
                </a:lnTo>
                <a:lnTo>
                  <a:pt x="1019" y="164"/>
                </a:lnTo>
                <a:lnTo>
                  <a:pt x="1010" y="163"/>
                </a:lnTo>
                <a:lnTo>
                  <a:pt x="1008" y="163"/>
                </a:lnTo>
                <a:lnTo>
                  <a:pt x="1005" y="162"/>
                </a:lnTo>
                <a:lnTo>
                  <a:pt x="1002" y="159"/>
                </a:lnTo>
                <a:lnTo>
                  <a:pt x="1001" y="157"/>
                </a:lnTo>
                <a:lnTo>
                  <a:pt x="998" y="157"/>
                </a:lnTo>
                <a:lnTo>
                  <a:pt x="994" y="157"/>
                </a:lnTo>
                <a:lnTo>
                  <a:pt x="989" y="157"/>
                </a:lnTo>
                <a:lnTo>
                  <a:pt x="984" y="155"/>
                </a:lnTo>
                <a:lnTo>
                  <a:pt x="974" y="151"/>
                </a:lnTo>
                <a:lnTo>
                  <a:pt x="964" y="148"/>
                </a:lnTo>
                <a:lnTo>
                  <a:pt x="952" y="145"/>
                </a:lnTo>
                <a:lnTo>
                  <a:pt x="940" y="144"/>
                </a:lnTo>
                <a:lnTo>
                  <a:pt x="928" y="141"/>
                </a:lnTo>
                <a:lnTo>
                  <a:pt x="918" y="138"/>
                </a:lnTo>
                <a:lnTo>
                  <a:pt x="912" y="134"/>
                </a:lnTo>
                <a:lnTo>
                  <a:pt x="905" y="132"/>
                </a:lnTo>
                <a:lnTo>
                  <a:pt x="903" y="132"/>
                </a:lnTo>
                <a:lnTo>
                  <a:pt x="901" y="130"/>
                </a:lnTo>
                <a:lnTo>
                  <a:pt x="900" y="126"/>
                </a:lnTo>
                <a:lnTo>
                  <a:pt x="899" y="122"/>
                </a:lnTo>
                <a:lnTo>
                  <a:pt x="895" y="125"/>
                </a:lnTo>
                <a:lnTo>
                  <a:pt x="893" y="126"/>
                </a:lnTo>
                <a:lnTo>
                  <a:pt x="890" y="126"/>
                </a:lnTo>
                <a:lnTo>
                  <a:pt x="886" y="126"/>
                </a:lnTo>
                <a:lnTo>
                  <a:pt x="877" y="123"/>
                </a:lnTo>
                <a:lnTo>
                  <a:pt x="868" y="120"/>
                </a:lnTo>
                <a:lnTo>
                  <a:pt x="859" y="116"/>
                </a:lnTo>
                <a:lnTo>
                  <a:pt x="849" y="114"/>
                </a:lnTo>
                <a:lnTo>
                  <a:pt x="839" y="113"/>
                </a:lnTo>
                <a:lnTo>
                  <a:pt x="832" y="111"/>
                </a:lnTo>
                <a:lnTo>
                  <a:pt x="830" y="106"/>
                </a:lnTo>
                <a:lnTo>
                  <a:pt x="827" y="100"/>
                </a:lnTo>
                <a:lnTo>
                  <a:pt x="825" y="100"/>
                </a:lnTo>
                <a:lnTo>
                  <a:pt x="824" y="100"/>
                </a:lnTo>
                <a:lnTo>
                  <a:pt x="822" y="103"/>
                </a:lnTo>
                <a:lnTo>
                  <a:pt x="821" y="105"/>
                </a:lnTo>
                <a:lnTo>
                  <a:pt x="819" y="106"/>
                </a:lnTo>
                <a:lnTo>
                  <a:pt x="817" y="105"/>
                </a:lnTo>
                <a:lnTo>
                  <a:pt x="817" y="104"/>
                </a:lnTo>
                <a:lnTo>
                  <a:pt x="816" y="104"/>
                </a:lnTo>
                <a:lnTo>
                  <a:pt x="814" y="104"/>
                </a:lnTo>
                <a:lnTo>
                  <a:pt x="813" y="106"/>
                </a:lnTo>
                <a:lnTo>
                  <a:pt x="810" y="107"/>
                </a:lnTo>
                <a:lnTo>
                  <a:pt x="806" y="106"/>
                </a:lnTo>
                <a:lnTo>
                  <a:pt x="806" y="106"/>
                </a:lnTo>
                <a:lnTo>
                  <a:pt x="806" y="105"/>
                </a:lnTo>
                <a:lnTo>
                  <a:pt x="808" y="104"/>
                </a:lnTo>
                <a:lnTo>
                  <a:pt x="809" y="104"/>
                </a:lnTo>
                <a:lnTo>
                  <a:pt x="812" y="103"/>
                </a:lnTo>
                <a:lnTo>
                  <a:pt x="813" y="103"/>
                </a:lnTo>
                <a:lnTo>
                  <a:pt x="809" y="101"/>
                </a:lnTo>
                <a:lnTo>
                  <a:pt x="805" y="100"/>
                </a:lnTo>
                <a:lnTo>
                  <a:pt x="801" y="99"/>
                </a:lnTo>
                <a:lnTo>
                  <a:pt x="796" y="100"/>
                </a:lnTo>
                <a:lnTo>
                  <a:pt x="791" y="100"/>
                </a:lnTo>
                <a:lnTo>
                  <a:pt x="785" y="100"/>
                </a:lnTo>
                <a:lnTo>
                  <a:pt x="779" y="99"/>
                </a:lnTo>
                <a:lnTo>
                  <a:pt x="775" y="97"/>
                </a:lnTo>
                <a:lnTo>
                  <a:pt x="770" y="95"/>
                </a:lnTo>
                <a:lnTo>
                  <a:pt x="766" y="91"/>
                </a:lnTo>
                <a:lnTo>
                  <a:pt x="760" y="91"/>
                </a:lnTo>
                <a:lnTo>
                  <a:pt x="754" y="91"/>
                </a:lnTo>
                <a:lnTo>
                  <a:pt x="751" y="90"/>
                </a:lnTo>
                <a:lnTo>
                  <a:pt x="747" y="89"/>
                </a:lnTo>
                <a:lnTo>
                  <a:pt x="746" y="88"/>
                </a:lnTo>
                <a:lnTo>
                  <a:pt x="745" y="88"/>
                </a:lnTo>
                <a:lnTo>
                  <a:pt x="746" y="87"/>
                </a:lnTo>
                <a:lnTo>
                  <a:pt x="746" y="84"/>
                </a:lnTo>
                <a:lnTo>
                  <a:pt x="737" y="84"/>
                </a:lnTo>
                <a:lnTo>
                  <a:pt x="727" y="83"/>
                </a:lnTo>
                <a:lnTo>
                  <a:pt x="722" y="82"/>
                </a:lnTo>
                <a:lnTo>
                  <a:pt x="718" y="80"/>
                </a:lnTo>
                <a:lnTo>
                  <a:pt x="715" y="80"/>
                </a:lnTo>
                <a:lnTo>
                  <a:pt x="714" y="79"/>
                </a:lnTo>
                <a:lnTo>
                  <a:pt x="713" y="76"/>
                </a:lnTo>
                <a:lnTo>
                  <a:pt x="713" y="75"/>
                </a:lnTo>
                <a:lnTo>
                  <a:pt x="706" y="75"/>
                </a:lnTo>
                <a:lnTo>
                  <a:pt x="699" y="75"/>
                </a:lnTo>
                <a:lnTo>
                  <a:pt x="689" y="73"/>
                </a:lnTo>
                <a:lnTo>
                  <a:pt x="679" y="71"/>
                </a:lnTo>
                <a:lnTo>
                  <a:pt x="676" y="68"/>
                </a:lnTo>
                <a:lnTo>
                  <a:pt x="671" y="66"/>
                </a:lnTo>
                <a:lnTo>
                  <a:pt x="666" y="66"/>
                </a:lnTo>
                <a:lnTo>
                  <a:pt x="661" y="65"/>
                </a:lnTo>
                <a:lnTo>
                  <a:pt x="656" y="63"/>
                </a:lnTo>
                <a:lnTo>
                  <a:pt x="654" y="59"/>
                </a:lnTo>
                <a:lnTo>
                  <a:pt x="651" y="61"/>
                </a:lnTo>
                <a:lnTo>
                  <a:pt x="646" y="61"/>
                </a:lnTo>
                <a:lnTo>
                  <a:pt x="640" y="59"/>
                </a:lnTo>
                <a:lnTo>
                  <a:pt x="635" y="58"/>
                </a:lnTo>
                <a:lnTo>
                  <a:pt x="633" y="58"/>
                </a:lnTo>
                <a:lnTo>
                  <a:pt x="631" y="57"/>
                </a:lnTo>
                <a:lnTo>
                  <a:pt x="630" y="56"/>
                </a:lnTo>
                <a:lnTo>
                  <a:pt x="629" y="54"/>
                </a:lnTo>
                <a:lnTo>
                  <a:pt x="626" y="54"/>
                </a:lnTo>
                <a:lnTo>
                  <a:pt x="621" y="54"/>
                </a:lnTo>
                <a:lnTo>
                  <a:pt x="626" y="56"/>
                </a:lnTo>
                <a:lnTo>
                  <a:pt x="628" y="57"/>
                </a:lnTo>
                <a:lnTo>
                  <a:pt x="626" y="58"/>
                </a:lnTo>
                <a:lnTo>
                  <a:pt x="622" y="58"/>
                </a:lnTo>
                <a:lnTo>
                  <a:pt x="619" y="58"/>
                </a:lnTo>
                <a:lnTo>
                  <a:pt x="616" y="57"/>
                </a:lnTo>
                <a:lnTo>
                  <a:pt x="614" y="54"/>
                </a:lnTo>
                <a:lnTo>
                  <a:pt x="611" y="50"/>
                </a:lnTo>
                <a:lnTo>
                  <a:pt x="606" y="51"/>
                </a:lnTo>
                <a:lnTo>
                  <a:pt x="602" y="51"/>
                </a:lnTo>
                <a:lnTo>
                  <a:pt x="597" y="50"/>
                </a:lnTo>
                <a:lnTo>
                  <a:pt x="593" y="51"/>
                </a:lnTo>
                <a:lnTo>
                  <a:pt x="593" y="51"/>
                </a:lnTo>
                <a:lnTo>
                  <a:pt x="593" y="51"/>
                </a:lnTo>
                <a:lnTo>
                  <a:pt x="593" y="51"/>
                </a:lnTo>
                <a:lnTo>
                  <a:pt x="593" y="51"/>
                </a:lnTo>
                <a:lnTo>
                  <a:pt x="593" y="51"/>
                </a:lnTo>
                <a:lnTo>
                  <a:pt x="593" y="51"/>
                </a:lnTo>
                <a:lnTo>
                  <a:pt x="593" y="50"/>
                </a:lnTo>
                <a:lnTo>
                  <a:pt x="593" y="50"/>
                </a:lnTo>
                <a:lnTo>
                  <a:pt x="593" y="50"/>
                </a:lnTo>
                <a:lnTo>
                  <a:pt x="593" y="50"/>
                </a:lnTo>
                <a:lnTo>
                  <a:pt x="593" y="50"/>
                </a:lnTo>
                <a:lnTo>
                  <a:pt x="591" y="50"/>
                </a:lnTo>
                <a:lnTo>
                  <a:pt x="593" y="49"/>
                </a:lnTo>
                <a:lnTo>
                  <a:pt x="591" y="47"/>
                </a:lnTo>
                <a:lnTo>
                  <a:pt x="589" y="48"/>
                </a:lnTo>
                <a:lnTo>
                  <a:pt x="586" y="50"/>
                </a:lnTo>
                <a:lnTo>
                  <a:pt x="583" y="49"/>
                </a:lnTo>
                <a:lnTo>
                  <a:pt x="581" y="47"/>
                </a:lnTo>
                <a:lnTo>
                  <a:pt x="579" y="48"/>
                </a:lnTo>
                <a:lnTo>
                  <a:pt x="577" y="49"/>
                </a:lnTo>
                <a:lnTo>
                  <a:pt x="573" y="48"/>
                </a:lnTo>
                <a:lnTo>
                  <a:pt x="570" y="48"/>
                </a:lnTo>
                <a:lnTo>
                  <a:pt x="569" y="50"/>
                </a:lnTo>
                <a:lnTo>
                  <a:pt x="569" y="51"/>
                </a:lnTo>
                <a:lnTo>
                  <a:pt x="571" y="51"/>
                </a:lnTo>
                <a:lnTo>
                  <a:pt x="572" y="53"/>
                </a:lnTo>
                <a:lnTo>
                  <a:pt x="575" y="53"/>
                </a:lnTo>
                <a:lnTo>
                  <a:pt x="580" y="53"/>
                </a:lnTo>
                <a:lnTo>
                  <a:pt x="582" y="53"/>
                </a:lnTo>
                <a:lnTo>
                  <a:pt x="585" y="54"/>
                </a:lnTo>
                <a:lnTo>
                  <a:pt x="586" y="55"/>
                </a:lnTo>
                <a:lnTo>
                  <a:pt x="588" y="56"/>
                </a:lnTo>
                <a:lnTo>
                  <a:pt x="578" y="56"/>
                </a:lnTo>
                <a:lnTo>
                  <a:pt x="569" y="54"/>
                </a:lnTo>
                <a:lnTo>
                  <a:pt x="564" y="53"/>
                </a:lnTo>
                <a:lnTo>
                  <a:pt x="559" y="50"/>
                </a:lnTo>
                <a:lnTo>
                  <a:pt x="556" y="51"/>
                </a:lnTo>
                <a:lnTo>
                  <a:pt x="552" y="53"/>
                </a:lnTo>
                <a:lnTo>
                  <a:pt x="548" y="53"/>
                </a:lnTo>
                <a:lnTo>
                  <a:pt x="544" y="51"/>
                </a:lnTo>
                <a:lnTo>
                  <a:pt x="541" y="49"/>
                </a:lnTo>
                <a:lnTo>
                  <a:pt x="541" y="46"/>
                </a:lnTo>
                <a:lnTo>
                  <a:pt x="540" y="45"/>
                </a:lnTo>
                <a:lnTo>
                  <a:pt x="538" y="46"/>
                </a:lnTo>
                <a:lnTo>
                  <a:pt x="537" y="47"/>
                </a:lnTo>
                <a:lnTo>
                  <a:pt x="534" y="47"/>
                </a:lnTo>
                <a:lnTo>
                  <a:pt x="531" y="48"/>
                </a:lnTo>
                <a:lnTo>
                  <a:pt x="530" y="47"/>
                </a:lnTo>
                <a:lnTo>
                  <a:pt x="529" y="45"/>
                </a:lnTo>
                <a:lnTo>
                  <a:pt x="526" y="42"/>
                </a:lnTo>
                <a:lnTo>
                  <a:pt x="525" y="40"/>
                </a:lnTo>
                <a:lnTo>
                  <a:pt x="524" y="40"/>
                </a:lnTo>
                <a:lnTo>
                  <a:pt x="523" y="41"/>
                </a:lnTo>
                <a:lnTo>
                  <a:pt x="523" y="43"/>
                </a:lnTo>
                <a:lnTo>
                  <a:pt x="524" y="46"/>
                </a:lnTo>
                <a:lnTo>
                  <a:pt x="526" y="48"/>
                </a:lnTo>
                <a:lnTo>
                  <a:pt x="526" y="48"/>
                </a:lnTo>
                <a:lnTo>
                  <a:pt x="526" y="49"/>
                </a:lnTo>
                <a:lnTo>
                  <a:pt x="525" y="50"/>
                </a:lnTo>
                <a:lnTo>
                  <a:pt x="523" y="50"/>
                </a:lnTo>
                <a:lnTo>
                  <a:pt x="522" y="48"/>
                </a:lnTo>
                <a:lnTo>
                  <a:pt x="521" y="46"/>
                </a:lnTo>
                <a:lnTo>
                  <a:pt x="519" y="43"/>
                </a:lnTo>
                <a:lnTo>
                  <a:pt x="516" y="42"/>
                </a:lnTo>
                <a:lnTo>
                  <a:pt x="513" y="40"/>
                </a:lnTo>
                <a:lnTo>
                  <a:pt x="509" y="40"/>
                </a:lnTo>
                <a:lnTo>
                  <a:pt x="507" y="40"/>
                </a:lnTo>
                <a:lnTo>
                  <a:pt x="504" y="40"/>
                </a:lnTo>
                <a:lnTo>
                  <a:pt x="501" y="41"/>
                </a:lnTo>
                <a:lnTo>
                  <a:pt x="498" y="42"/>
                </a:lnTo>
                <a:lnTo>
                  <a:pt x="496" y="40"/>
                </a:lnTo>
                <a:lnTo>
                  <a:pt x="492" y="40"/>
                </a:lnTo>
                <a:lnTo>
                  <a:pt x="490" y="41"/>
                </a:lnTo>
                <a:lnTo>
                  <a:pt x="487" y="43"/>
                </a:lnTo>
                <a:lnTo>
                  <a:pt x="484" y="42"/>
                </a:lnTo>
                <a:lnTo>
                  <a:pt x="483" y="41"/>
                </a:lnTo>
                <a:lnTo>
                  <a:pt x="480" y="39"/>
                </a:lnTo>
                <a:lnTo>
                  <a:pt x="476" y="38"/>
                </a:lnTo>
                <a:lnTo>
                  <a:pt x="473" y="37"/>
                </a:lnTo>
                <a:lnTo>
                  <a:pt x="468" y="37"/>
                </a:lnTo>
                <a:lnTo>
                  <a:pt x="458" y="38"/>
                </a:lnTo>
                <a:lnTo>
                  <a:pt x="448" y="38"/>
                </a:lnTo>
                <a:lnTo>
                  <a:pt x="446" y="38"/>
                </a:lnTo>
                <a:lnTo>
                  <a:pt x="441" y="37"/>
                </a:lnTo>
                <a:lnTo>
                  <a:pt x="440" y="38"/>
                </a:lnTo>
                <a:lnTo>
                  <a:pt x="439" y="38"/>
                </a:lnTo>
                <a:lnTo>
                  <a:pt x="440" y="39"/>
                </a:lnTo>
                <a:lnTo>
                  <a:pt x="442" y="40"/>
                </a:lnTo>
                <a:lnTo>
                  <a:pt x="446" y="41"/>
                </a:lnTo>
                <a:lnTo>
                  <a:pt x="449" y="41"/>
                </a:lnTo>
                <a:lnTo>
                  <a:pt x="455" y="41"/>
                </a:lnTo>
                <a:lnTo>
                  <a:pt x="459" y="40"/>
                </a:lnTo>
                <a:lnTo>
                  <a:pt x="462" y="40"/>
                </a:lnTo>
                <a:lnTo>
                  <a:pt x="463" y="41"/>
                </a:lnTo>
                <a:lnTo>
                  <a:pt x="462" y="42"/>
                </a:lnTo>
                <a:lnTo>
                  <a:pt x="459" y="43"/>
                </a:lnTo>
                <a:lnTo>
                  <a:pt x="470" y="45"/>
                </a:lnTo>
                <a:lnTo>
                  <a:pt x="481" y="45"/>
                </a:lnTo>
                <a:lnTo>
                  <a:pt x="492" y="45"/>
                </a:lnTo>
                <a:lnTo>
                  <a:pt x="503" y="46"/>
                </a:lnTo>
                <a:lnTo>
                  <a:pt x="506" y="47"/>
                </a:lnTo>
                <a:lnTo>
                  <a:pt x="509" y="47"/>
                </a:lnTo>
                <a:lnTo>
                  <a:pt x="509" y="45"/>
                </a:lnTo>
                <a:lnTo>
                  <a:pt x="509" y="43"/>
                </a:lnTo>
                <a:lnTo>
                  <a:pt x="512" y="43"/>
                </a:lnTo>
                <a:lnTo>
                  <a:pt x="514" y="46"/>
                </a:lnTo>
                <a:lnTo>
                  <a:pt x="516" y="48"/>
                </a:lnTo>
                <a:lnTo>
                  <a:pt x="516" y="50"/>
                </a:lnTo>
                <a:lnTo>
                  <a:pt x="504" y="50"/>
                </a:lnTo>
                <a:lnTo>
                  <a:pt x="491" y="51"/>
                </a:lnTo>
                <a:lnTo>
                  <a:pt x="480" y="50"/>
                </a:lnTo>
                <a:lnTo>
                  <a:pt x="467" y="49"/>
                </a:lnTo>
                <a:lnTo>
                  <a:pt x="453" y="50"/>
                </a:lnTo>
                <a:lnTo>
                  <a:pt x="439" y="50"/>
                </a:lnTo>
                <a:lnTo>
                  <a:pt x="424" y="51"/>
                </a:lnTo>
                <a:lnTo>
                  <a:pt x="409" y="53"/>
                </a:lnTo>
                <a:lnTo>
                  <a:pt x="396" y="55"/>
                </a:lnTo>
                <a:lnTo>
                  <a:pt x="382" y="57"/>
                </a:lnTo>
                <a:lnTo>
                  <a:pt x="367" y="59"/>
                </a:lnTo>
                <a:lnTo>
                  <a:pt x="353" y="62"/>
                </a:lnTo>
                <a:lnTo>
                  <a:pt x="348" y="62"/>
                </a:lnTo>
                <a:lnTo>
                  <a:pt x="342" y="62"/>
                </a:lnTo>
                <a:lnTo>
                  <a:pt x="342" y="65"/>
                </a:lnTo>
                <a:lnTo>
                  <a:pt x="344" y="67"/>
                </a:lnTo>
                <a:lnTo>
                  <a:pt x="344" y="68"/>
                </a:lnTo>
                <a:lnTo>
                  <a:pt x="343" y="70"/>
                </a:lnTo>
                <a:lnTo>
                  <a:pt x="342" y="70"/>
                </a:lnTo>
                <a:lnTo>
                  <a:pt x="341" y="68"/>
                </a:lnTo>
                <a:lnTo>
                  <a:pt x="340" y="67"/>
                </a:lnTo>
                <a:lnTo>
                  <a:pt x="339" y="66"/>
                </a:lnTo>
                <a:lnTo>
                  <a:pt x="336" y="64"/>
                </a:lnTo>
                <a:lnTo>
                  <a:pt x="333" y="64"/>
                </a:lnTo>
                <a:lnTo>
                  <a:pt x="334" y="67"/>
                </a:lnTo>
                <a:lnTo>
                  <a:pt x="336" y="71"/>
                </a:lnTo>
                <a:lnTo>
                  <a:pt x="338" y="73"/>
                </a:lnTo>
                <a:lnTo>
                  <a:pt x="338" y="74"/>
                </a:lnTo>
                <a:lnTo>
                  <a:pt x="336" y="75"/>
                </a:lnTo>
                <a:lnTo>
                  <a:pt x="334" y="76"/>
                </a:lnTo>
                <a:lnTo>
                  <a:pt x="340" y="76"/>
                </a:lnTo>
                <a:lnTo>
                  <a:pt x="347" y="75"/>
                </a:lnTo>
                <a:lnTo>
                  <a:pt x="348" y="72"/>
                </a:lnTo>
                <a:lnTo>
                  <a:pt x="350" y="70"/>
                </a:lnTo>
                <a:lnTo>
                  <a:pt x="359" y="71"/>
                </a:lnTo>
                <a:lnTo>
                  <a:pt x="368" y="73"/>
                </a:lnTo>
                <a:lnTo>
                  <a:pt x="366" y="75"/>
                </a:lnTo>
                <a:lnTo>
                  <a:pt x="364" y="76"/>
                </a:lnTo>
                <a:lnTo>
                  <a:pt x="360" y="78"/>
                </a:lnTo>
                <a:lnTo>
                  <a:pt x="356" y="78"/>
                </a:lnTo>
                <a:lnTo>
                  <a:pt x="347" y="79"/>
                </a:lnTo>
                <a:lnTo>
                  <a:pt x="341" y="80"/>
                </a:lnTo>
                <a:lnTo>
                  <a:pt x="334" y="80"/>
                </a:lnTo>
                <a:lnTo>
                  <a:pt x="327" y="82"/>
                </a:lnTo>
                <a:lnTo>
                  <a:pt x="323" y="84"/>
                </a:lnTo>
                <a:lnTo>
                  <a:pt x="320" y="89"/>
                </a:lnTo>
                <a:lnTo>
                  <a:pt x="318" y="91"/>
                </a:lnTo>
                <a:lnTo>
                  <a:pt x="316" y="92"/>
                </a:lnTo>
                <a:lnTo>
                  <a:pt x="314" y="92"/>
                </a:lnTo>
                <a:lnTo>
                  <a:pt x="311" y="92"/>
                </a:lnTo>
                <a:lnTo>
                  <a:pt x="308" y="90"/>
                </a:lnTo>
                <a:lnTo>
                  <a:pt x="303" y="88"/>
                </a:lnTo>
                <a:lnTo>
                  <a:pt x="298" y="88"/>
                </a:lnTo>
                <a:lnTo>
                  <a:pt x="292" y="90"/>
                </a:lnTo>
                <a:lnTo>
                  <a:pt x="287" y="94"/>
                </a:lnTo>
                <a:lnTo>
                  <a:pt x="284" y="96"/>
                </a:lnTo>
                <a:lnTo>
                  <a:pt x="282" y="95"/>
                </a:lnTo>
                <a:lnTo>
                  <a:pt x="280" y="94"/>
                </a:lnTo>
                <a:lnTo>
                  <a:pt x="278" y="94"/>
                </a:lnTo>
                <a:lnTo>
                  <a:pt x="276" y="95"/>
                </a:lnTo>
                <a:lnTo>
                  <a:pt x="269" y="96"/>
                </a:lnTo>
                <a:lnTo>
                  <a:pt x="262" y="98"/>
                </a:lnTo>
                <a:lnTo>
                  <a:pt x="248" y="103"/>
                </a:lnTo>
                <a:lnTo>
                  <a:pt x="233" y="107"/>
                </a:lnTo>
                <a:lnTo>
                  <a:pt x="218" y="113"/>
                </a:lnTo>
                <a:lnTo>
                  <a:pt x="202" y="119"/>
                </a:lnTo>
                <a:lnTo>
                  <a:pt x="200" y="120"/>
                </a:lnTo>
                <a:lnTo>
                  <a:pt x="195" y="121"/>
                </a:lnTo>
                <a:lnTo>
                  <a:pt x="191" y="123"/>
                </a:lnTo>
                <a:lnTo>
                  <a:pt x="190" y="125"/>
                </a:lnTo>
                <a:lnTo>
                  <a:pt x="190" y="126"/>
                </a:lnTo>
                <a:lnTo>
                  <a:pt x="192" y="126"/>
                </a:lnTo>
                <a:lnTo>
                  <a:pt x="194" y="126"/>
                </a:lnTo>
                <a:lnTo>
                  <a:pt x="195" y="126"/>
                </a:lnTo>
                <a:lnTo>
                  <a:pt x="193" y="129"/>
                </a:lnTo>
                <a:lnTo>
                  <a:pt x="190" y="131"/>
                </a:lnTo>
                <a:lnTo>
                  <a:pt x="186" y="133"/>
                </a:lnTo>
                <a:lnTo>
                  <a:pt x="183" y="134"/>
                </a:lnTo>
                <a:lnTo>
                  <a:pt x="181" y="134"/>
                </a:lnTo>
                <a:lnTo>
                  <a:pt x="179" y="133"/>
                </a:lnTo>
                <a:lnTo>
                  <a:pt x="178" y="133"/>
                </a:lnTo>
                <a:lnTo>
                  <a:pt x="178" y="132"/>
                </a:lnTo>
                <a:lnTo>
                  <a:pt x="182" y="130"/>
                </a:lnTo>
                <a:lnTo>
                  <a:pt x="185" y="130"/>
                </a:lnTo>
                <a:lnTo>
                  <a:pt x="184" y="128"/>
                </a:lnTo>
                <a:lnTo>
                  <a:pt x="183" y="126"/>
                </a:lnTo>
                <a:lnTo>
                  <a:pt x="181" y="126"/>
                </a:lnTo>
                <a:lnTo>
                  <a:pt x="178" y="126"/>
                </a:lnTo>
                <a:lnTo>
                  <a:pt x="174" y="129"/>
                </a:lnTo>
                <a:lnTo>
                  <a:pt x="170" y="132"/>
                </a:lnTo>
                <a:lnTo>
                  <a:pt x="158" y="138"/>
                </a:lnTo>
                <a:lnTo>
                  <a:pt x="146" y="142"/>
                </a:lnTo>
                <a:lnTo>
                  <a:pt x="142" y="145"/>
                </a:lnTo>
                <a:lnTo>
                  <a:pt x="138" y="147"/>
                </a:lnTo>
                <a:lnTo>
                  <a:pt x="138" y="149"/>
                </a:lnTo>
                <a:lnTo>
                  <a:pt x="141" y="151"/>
                </a:lnTo>
                <a:lnTo>
                  <a:pt x="142" y="153"/>
                </a:lnTo>
                <a:lnTo>
                  <a:pt x="144" y="154"/>
                </a:lnTo>
                <a:lnTo>
                  <a:pt x="146" y="151"/>
                </a:lnTo>
                <a:lnTo>
                  <a:pt x="150" y="149"/>
                </a:lnTo>
                <a:lnTo>
                  <a:pt x="153" y="148"/>
                </a:lnTo>
                <a:lnTo>
                  <a:pt x="155" y="146"/>
                </a:lnTo>
                <a:lnTo>
                  <a:pt x="158" y="148"/>
                </a:lnTo>
                <a:lnTo>
                  <a:pt x="160" y="149"/>
                </a:lnTo>
                <a:lnTo>
                  <a:pt x="161" y="149"/>
                </a:lnTo>
                <a:lnTo>
                  <a:pt x="162" y="148"/>
                </a:lnTo>
                <a:lnTo>
                  <a:pt x="162" y="147"/>
                </a:lnTo>
                <a:lnTo>
                  <a:pt x="163" y="145"/>
                </a:lnTo>
                <a:lnTo>
                  <a:pt x="162" y="142"/>
                </a:lnTo>
                <a:lnTo>
                  <a:pt x="161" y="141"/>
                </a:lnTo>
                <a:lnTo>
                  <a:pt x="162" y="139"/>
                </a:lnTo>
                <a:lnTo>
                  <a:pt x="165" y="139"/>
                </a:lnTo>
                <a:lnTo>
                  <a:pt x="167" y="140"/>
                </a:lnTo>
                <a:lnTo>
                  <a:pt x="168" y="140"/>
                </a:lnTo>
                <a:lnTo>
                  <a:pt x="174" y="142"/>
                </a:lnTo>
                <a:lnTo>
                  <a:pt x="179" y="145"/>
                </a:lnTo>
                <a:lnTo>
                  <a:pt x="181" y="142"/>
                </a:lnTo>
                <a:lnTo>
                  <a:pt x="182" y="140"/>
                </a:lnTo>
                <a:lnTo>
                  <a:pt x="183" y="138"/>
                </a:lnTo>
                <a:lnTo>
                  <a:pt x="185" y="139"/>
                </a:lnTo>
                <a:lnTo>
                  <a:pt x="186" y="139"/>
                </a:lnTo>
                <a:lnTo>
                  <a:pt x="187" y="139"/>
                </a:lnTo>
                <a:lnTo>
                  <a:pt x="188" y="138"/>
                </a:lnTo>
                <a:lnTo>
                  <a:pt x="190" y="136"/>
                </a:lnTo>
                <a:lnTo>
                  <a:pt x="194" y="133"/>
                </a:lnTo>
                <a:lnTo>
                  <a:pt x="201" y="131"/>
                </a:lnTo>
                <a:lnTo>
                  <a:pt x="206" y="130"/>
                </a:lnTo>
                <a:lnTo>
                  <a:pt x="210" y="129"/>
                </a:lnTo>
                <a:lnTo>
                  <a:pt x="212" y="128"/>
                </a:lnTo>
                <a:lnTo>
                  <a:pt x="215" y="125"/>
                </a:lnTo>
                <a:lnTo>
                  <a:pt x="218" y="125"/>
                </a:lnTo>
                <a:lnTo>
                  <a:pt x="221" y="125"/>
                </a:lnTo>
                <a:lnTo>
                  <a:pt x="229" y="125"/>
                </a:lnTo>
                <a:lnTo>
                  <a:pt x="236" y="125"/>
                </a:lnTo>
                <a:lnTo>
                  <a:pt x="239" y="125"/>
                </a:lnTo>
                <a:lnTo>
                  <a:pt x="243" y="125"/>
                </a:lnTo>
                <a:lnTo>
                  <a:pt x="244" y="125"/>
                </a:lnTo>
                <a:lnTo>
                  <a:pt x="245" y="125"/>
                </a:lnTo>
                <a:lnTo>
                  <a:pt x="245" y="124"/>
                </a:lnTo>
                <a:lnTo>
                  <a:pt x="245" y="122"/>
                </a:lnTo>
                <a:lnTo>
                  <a:pt x="242" y="122"/>
                </a:lnTo>
                <a:lnTo>
                  <a:pt x="239" y="120"/>
                </a:lnTo>
                <a:lnTo>
                  <a:pt x="244" y="116"/>
                </a:lnTo>
                <a:lnTo>
                  <a:pt x="251" y="113"/>
                </a:lnTo>
                <a:lnTo>
                  <a:pt x="259" y="111"/>
                </a:lnTo>
                <a:lnTo>
                  <a:pt x="266" y="108"/>
                </a:lnTo>
                <a:lnTo>
                  <a:pt x="269" y="107"/>
                </a:lnTo>
                <a:lnTo>
                  <a:pt x="272" y="107"/>
                </a:lnTo>
                <a:lnTo>
                  <a:pt x="274" y="106"/>
                </a:lnTo>
                <a:lnTo>
                  <a:pt x="276" y="104"/>
                </a:lnTo>
                <a:lnTo>
                  <a:pt x="276" y="101"/>
                </a:lnTo>
                <a:lnTo>
                  <a:pt x="276" y="99"/>
                </a:lnTo>
                <a:lnTo>
                  <a:pt x="276" y="98"/>
                </a:lnTo>
                <a:lnTo>
                  <a:pt x="277" y="98"/>
                </a:lnTo>
                <a:lnTo>
                  <a:pt x="277" y="98"/>
                </a:lnTo>
                <a:lnTo>
                  <a:pt x="280" y="99"/>
                </a:lnTo>
                <a:lnTo>
                  <a:pt x="280" y="101"/>
                </a:lnTo>
                <a:lnTo>
                  <a:pt x="281" y="104"/>
                </a:lnTo>
                <a:lnTo>
                  <a:pt x="282" y="105"/>
                </a:lnTo>
                <a:lnTo>
                  <a:pt x="284" y="106"/>
                </a:lnTo>
                <a:lnTo>
                  <a:pt x="289" y="107"/>
                </a:lnTo>
                <a:lnTo>
                  <a:pt x="292" y="108"/>
                </a:lnTo>
                <a:lnTo>
                  <a:pt x="294" y="108"/>
                </a:lnTo>
                <a:lnTo>
                  <a:pt x="295" y="107"/>
                </a:lnTo>
                <a:lnTo>
                  <a:pt x="297" y="106"/>
                </a:lnTo>
                <a:lnTo>
                  <a:pt x="298" y="105"/>
                </a:lnTo>
                <a:lnTo>
                  <a:pt x="297" y="103"/>
                </a:lnTo>
                <a:lnTo>
                  <a:pt x="297" y="101"/>
                </a:lnTo>
                <a:lnTo>
                  <a:pt x="300" y="100"/>
                </a:lnTo>
                <a:lnTo>
                  <a:pt x="305" y="100"/>
                </a:lnTo>
                <a:lnTo>
                  <a:pt x="306" y="101"/>
                </a:lnTo>
                <a:lnTo>
                  <a:pt x="308" y="101"/>
                </a:lnTo>
                <a:lnTo>
                  <a:pt x="311" y="100"/>
                </a:lnTo>
                <a:lnTo>
                  <a:pt x="315" y="99"/>
                </a:lnTo>
                <a:lnTo>
                  <a:pt x="318" y="99"/>
                </a:lnTo>
                <a:lnTo>
                  <a:pt x="322" y="99"/>
                </a:lnTo>
                <a:lnTo>
                  <a:pt x="326" y="98"/>
                </a:lnTo>
                <a:lnTo>
                  <a:pt x="328" y="96"/>
                </a:lnTo>
                <a:lnTo>
                  <a:pt x="330" y="98"/>
                </a:lnTo>
                <a:lnTo>
                  <a:pt x="330" y="101"/>
                </a:lnTo>
                <a:lnTo>
                  <a:pt x="332" y="100"/>
                </a:lnTo>
                <a:lnTo>
                  <a:pt x="334" y="99"/>
                </a:lnTo>
                <a:lnTo>
                  <a:pt x="335" y="99"/>
                </a:lnTo>
                <a:lnTo>
                  <a:pt x="338" y="99"/>
                </a:lnTo>
                <a:lnTo>
                  <a:pt x="340" y="101"/>
                </a:lnTo>
                <a:lnTo>
                  <a:pt x="343" y="104"/>
                </a:lnTo>
                <a:lnTo>
                  <a:pt x="325" y="108"/>
                </a:lnTo>
                <a:lnTo>
                  <a:pt x="307" y="114"/>
                </a:lnTo>
                <a:lnTo>
                  <a:pt x="287" y="117"/>
                </a:lnTo>
                <a:lnTo>
                  <a:pt x="268" y="120"/>
                </a:lnTo>
                <a:lnTo>
                  <a:pt x="270" y="122"/>
                </a:lnTo>
                <a:lnTo>
                  <a:pt x="273" y="125"/>
                </a:lnTo>
                <a:lnTo>
                  <a:pt x="270" y="128"/>
                </a:lnTo>
                <a:lnTo>
                  <a:pt x="269" y="130"/>
                </a:lnTo>
                <a:lnTo>
                  <a:pt x="270" y="131"/>
                </a:lnTo>
                <a:lnTo>
                  <a:pt x="274" y="132"/>
                </a:lnTo>
                <a:lnTo>
                  <a:pt x="276" y="132"/>
                </a:lnTo>
                <a:lnTo>
                  <a:pt x="276" y="133"/>
                </a:lnTo>
                <a:lnTo>
                  <a:pt x="276" y="134"/>
                </a:lnTo>
                <a:lnTo>
                  <a:pt x="275" y="136"/>
                </a:lnTo>
                <a:lnTo>
                  <a:pt x="274" y="134"/>
                </a:lnTo>
                <a:lnTo>
                  <a:pt x="274" y="134"/>
                </a:lnTo>
                <a:lnTo>
                  <a:pt x="272" y="136"/>
                </a:lnTo>
                <a:lnTo>
                  <a:pt x="269" y="136"/>
                </a:lnTo>
                <a:lnTo>
                  <a:pt x="268" y="137"/>
                </a:lnTo>
                <a:lnTo>
                  <a:pt x="266" y="136"/>
                </a:lnTo>
                <a:lnTo>
                  <a:pt x="266" y="133"/>
                </a:lnTo>
                <a:lnTo>
                  <a:pt x="265" y="131"/>
                </a:lnTo>
                <a:lnTo>
                  <a:pt x="261" y="130"/>
                </a:lnTo>
                <a:lnTo>
                  <a:pt x="259" y="129"/>
                </a:lnTo>
                <a:lnTo>
                  <a:pt x="265" y="128"/>
                </a:lnTo>
                <a:lnTo>
                  <a:pt x="268" y="125"/>
                </a:lnTo>
                <a:lnTo>
                  <a:pt x="265" y="124"/>
                </a:lnTo>
                <a:lnTo>
                  <a:pt x="261" y="125"/>
                </a:lnTo>
                <a:lnTo>
                  <a:pt x="247" y="128"/>
                </a:lnTo>
                <a:lnTo>
                  <a:pt x="234" y="131"/>
                </a:lnTo>
                <a:lnTo>
                  <a:pt x="220" y="136"/>
                </a:lnTo>
                <a:lnTo>
                  <a:pt x="208" y="140"/>
                </a:lnTo>
                <a:lnTo>
                  <a:pt x="194" y="146"/>
                </a:lnTo>
                <a:lnTo>
                  <a:pt x="182" y="150"/>
                </a:lnTo>
                <a:lnTo>
                  <a:pt x="169" y="155"/>
                </a:lnTo>
                <a:lnTo>
                  <a:pt x="158" y="158"/>
                </a:lnTo>
                <a:lnTo>
                  <a:pt x="151" y="164"/>
                </a:lnTo>
                <a:lnTo>
                  <a:pt x="145" y="170"/>
                </a:lnTo>
                <a:lnTo>
                  <a:pt x="137" y="173"/>
                </a:lnTo>
                <a:lnTo>
                  <a:pt x="130" y="177"/>
                </a:lnTo>
                <a:lnTo>
                  <a:pt x="130" y="178"/>
                </a:lnTo>
                <a:lnTo>
                  <a:pt x="132" y="179"/>
                </a:lnTo>
                <a:lnTo>
                  <a:pt x="134" y="179"/>
                </a:lnTo>
                <a:lnTo>
                  <a:pt x="136" y="178"/>
                </a:lnTo>
                <a:lnTo>
                  <a:pt x="142" y="177"/>
                </a:lnTo>
                <a:lnTo>
                  <a:pt x="144" y="175"/>
                </a:lnTo>
                <a:lnTo>
                  <a:pt x="144" y="179"/>
                </a:lnTo>
                <a:lnTo>
                  <a:pt x="146" y="180"/>
                </a:lnTo>
                <a:lnTo>
                  <a:pt x="146" y="181"/>
                </a:lnTo>
                <a:lnTo>
                  <a:pt x="146" y="182"/>
                </a:lnTo>
                <a:lnTo>
                  <a:pt x="145" y="183"/>
                </a:lnTo>
                <a:lnTo>
                  <a:pt x="143" y="184"/>
                </a:lnTo>
                <a:lnTo>
                  <a:pt x="138" y="188"/>
                </a:lnTo>
                <a:lnTo>
                  <a:pt x="134" y="190"/>
                </a:lnTo>
                <a:lnTo>
                  <a:pt x="132" y="190"/>
                </a:lnTo>
                <a:lnTo>
                  <a:pt x="129" y="190"/>
                </a:lnTo>
                <a:lnTo>
                  <a:pt x="128" y="190"/>
                </a:lnTo>
                <a:lnTo>
                  <a:pt x="126" y="189"/>
                </a:lnTo>
                <a:lnTo>
                  <a:pt x="122" y="189"/>
                </a:lnTo>
                <a:lnTo>
                  <a:pt x="120" y="190"/>
                </a:lnTo>
                <a:lnTo>
                  <a:pt x="117" y="192"/>
                </a:lnTo>
                <a:lnTo>
                  <a:pt x="114" y="195"/>
                </a:lnTo>
                <a:lnTo>
                  <a:pt x="111" y="197"/>
                </a:lnTo>
                <a:lnTo>
                  <a:pt x="107" y="198"/>
                </a:lnTo>
                <a:lnTo>
                  <a:pt x="103" y="200"/>
                </a:lnTo>
                <a:lnTo>
                  <a:pt x="102" y="204"/>
                </a:lnTo>
                <a:lnTo>
                  <a:pt x="107" y="203"/>
                </a:lnTo>
                <a:lnTo>
                  <a:pt x="111" y="202"/>
                </a:lnTo>
                <a:lnTo>
                  <a:pt x="112" y="203"/>
                </a:lnTo>
                <a:lnTo>
                  <a:pt x="112" y="204"/>
                </a:lnTo>
                <a:lnTo>
                  <a:pt x="111" y="205"/>
                </a:lnTo>
                <a:lnTo>
                  <a:pt x="110" y="205"/>
                </a:lnTo>
                <a:lnTo>
                  <a:pt x="103" y="208"/>
                </a:lnTo>
                <a:lnTo>
                  <a:pt x="100" y="213"/>
                </a:lnTo>
                <a:lnTo>
                  <a:pt x="97" y="216"/>
                </a:lnTo>
                <a:lnTo>
                  <a:pt x="94" y="219"/>
                </a:lnTo>
                <a:lnTo>
                  <a:pt x="92" y="220"/>
                </a:lnTo>
                <a:lnTo>
                  <a:pt x="89" y="221"/>
                </a:lnTo>
                <a:lnTo>
                  <a:pt x="88" y="223"/>
                </a:lnTo>
                <a:lnTo>
                  <a:pt x="87" y="225"/>
                </a:lnTo>
                <a:lnTo>
                  <a:pt x="87" y="227"/>
                </a:lnTo>
                <a:lnTo>
                  <a:pt x="89" y="229"/>
                </a:lnTo>
                <a:lnTo>
                  <a:pt x="91" y="228"/>
                </a:lnTo>
                <a:lnTo>
                  <a:pt x="93" y="227"/>
                </a:lnTo>
                <a:lnTo>
                  <a:pt x="93" y="227"/>
                </a:lnTo>
                <a:lnTo>
                  <a:pt x="94" y="227"/>
                </a:lnTo>
                <a:lnTo>
                  <a:pt x="94" y="228"/>
                </a:lnTo>
                <a:lnTo>
                  <a:pt x="94" y="229"/>
                </a:lnTo>
                <a:lnTo>
                  <a:pt x="89" y="232"/>
                </a:lnTo>
                <a:lnTo>
                  <a:pt x="85" y="236"/>
                </a:lnTo>
                <a:lnTo>
                  <a:pt x="85" y="237"/>
                </a:lnTo>
                <a:lnTo>
                  <a:pt x="85" y="238"/>
                </a:lnTo>
                <a:lnTo>
                  <a:pt x="85" y="238"/>
                </a:lnTo>
                <a:lnTo>
                  <a:pt x="86" y="239"/>
                </a:lnTo>
                <a:lnTo>
                  <a:pt x="89" y="239"/>
                </a:lnTo>
                <a:lnTo>
                  <a:pt x="91" y="241"/>
                </a:lnTo>
                <a:lnTo>
                  <a:pt x="88" y="242"/>
                </a:lnTo>
                <a:lnTo>
                  <a:pt x="85" y="244"/>
                </a:lnTo>
                <a:lnTo>
                  <a:pt x="83" y="245"/>
                </a:lnTo>
                <a:lnTo>
                  <a:pt x="80" y="245"/>
                </a:lnTo>
                <a:lnTo>
                  <a:pt x="79" y="248"/>
                </a:lnTo>
                <a:lnTo>
                  <a:pt x="80" y="250"/>
                </a:lnTo>
                <a:lnTo>
                  <a:pt x="77" y="250"/>
                </a:lnTo>
                <a:lnTo>
                  <a:pt x="72" y="250"/>
                </a:lnTo>
                <a:lnTo>
                  <a:pt x="70" y="255"/>
                </a:lnTo>
                <a:lnTo>
                  <a:pt x="70" y="260"/>
                </a:lnTo>
                <a:lnTo>
                  <a:pt x="67" y="266"/>
                </a:lnTo>
                <a:lnTo>
                  <a:pt x="62" y="272"/>
                </a:lnTo>
                <a:lnTo>
                  <a:pt x="61" y="274"/>
                </a:lnTo>
                <a:lnTo>
                  <a:pt x="59" y="275"/>
                </a:lnTo>
                <a:lnTo>
                  <a:pt x="56" y="277"/>
                </a:lnTo>
                <a:lnTo>
                  <a:pt x="54" y="275"/>
                </a:lnTo>
                <a:lnTo>
                  <a:pt x="52" y="275"/>
                </a:lnTo>
                <a:lnTo>
                  <a:pt x="51" y="275"/>
                </a:lnTo>
                <a:lnTo>
                  <a:pt x="52" y="278"/>
                </a:lnTo>
                <a:lnTo>
                  <a:pt x="54" y="279"/>
                </a:lnTo>
                <a:lnTo>
                  <a:pt x="53" y="285"/>
                </a:lnTo>
                <a:lnTo>
                  <a:pt x="52" y="289"/>
                </a:lnTo>
                <a:lnTo>
                  <a:pt x="54" y="288"/>
                </a:lnTo>
                <a:lnTo>
                  <a:pt x="56" y="286"/>
                </a:lnTo>
                <a:lnTo>
                  <a:pt x="58" y="283"/>
                </a:lnTo>
                <a:lnTo>
                  <a:pt x="59" y="281"/>
                </a:lnTo>
                <a:lnTo>
                  <a:pt x="60" y="280"/>
                </a:lnTo>
                <a:lnTo>
                  <a:pt x="61" y="280"/>
                </a:lnTo>
                <a:lnTo>
                  <a:pt x="62" y="281"/>
                </a:lnTo>
                <a:lnTo>
                  <a:pt x="63" y="282"/>
                </a:lnTo>
                <a:lnTo>
                  <a:pt x="64" y="287"/>
                </a:lnTo>
                <a:lnTo>
                  <a:pt x="64" y="289"/>
                </a:lnTo>
                <a:lnTo>
                  <a:pt x="62" y="291"/>
                </a:lnTo>
                <a:lnTo>
                  <a:pt x="59" y="292"/>
                </a:lnTo>
                <a:lnTo>
                  <a:pt x="56" y="296"/>
                </a:lnTo>
                <a:lnTo>
                  <a:pt x="52" y="297"/>
                </a:lnTo>
                <a:lnTo>
                  <a:pt x="53" y="299"/>
                </a:lnTo>
                <a:lnTo>
                  <a:pt x="55" y="300"/>
                </a:lnTo>
                <a:lnTo>
                  <a:pt x="56" y="300"/>
                </a:lnTo>
                <a:lnTo>
                  <a:pt x="59" y="300"/>
                </a:lnTo>
                <a:lnTo>
                  <a:pt x="62" y="300"/>
                </a:lnTo>
                <a:lnTo>
                  <a:pt x="66" y="302"/>
                </a:lnTo>
                <a:lnTo>
                  <a:pt x="68" y="305"/>
                </a:lnTo>
                <a:lnTo>
                  <a:pt x="70" y="307"/>
                </a:lnTo>
                <a:lnTo>
                  <a:pt x="75" y="303"/>
                </a:lnTo>
                <a:lnTo>
                  <a:pt x="80" y="299"/>
                </a:lnTo>
                <a:lnTo>
                  <a:pt x="83" y="296"/>
                </a:lnTo>
                <a:lnTo>
                  <a:pt x="86" y="294"/>
                </a:lnTo>
                <a:lnTo>
                  <a:pt x="89" y="292"/>
                </a:lnTo>
                <a:lnTo>
                  <a:pt x="94" y="291"/>
                </a:lnTo>
                <a:lnTo>
                  <a:pt x="91" y="294"/>
                </a:lnTo>
                <a:lnTo>
                  <a:pt x="87" y="296"/>
                </a:lnTo>
                <a:lnTo>
                  <a:pt x="85" y="298"/>
                </a:lnTo>
                <a:lnTo>
                  <a:pt x="83" y="300"/>
                </a:lnTo>
                <a:lnTo>
                  <a:pt x="77" y="311"/>
                </a:lnTo>
                <a:lnTo>
                  <a:pt x="71" y="320"/>
                </a:lnTo>
                <a:lnTo>
                  <a:pt x="67" y="325"/>
                </a:lnTo>
                <a:lnTo>
                  <a:pt x="64" y="330"/>
                </a:lnTo>
                <a:lnTo>
                  <a:pt x="63" y="331"/>
                </a:lnTo>
                <a:lnTo>
                  <a:pt x="62" y="335"/>
                </a:lnTo>
                <a:lnTo>
                  <a:pt x="61" y="336"/>
                </a:lnTo>
                <a:lnTo>
                  <a:pt x="61" y="337"/>
                </a:lnTo>
                <a:lnTo>
                  <a:pt x="62" y="338"/>
                </a:lnTo>
                <a:lnTo>
                  <a:pt x="63" y="338"/>
                </a:lnTo>
                <a:lnTo>
                  <a:pt x="64" y="335"/>
                </a:lnTo>
                <a:lnTo>
                  <a:pt x="67" y="332"/>
                </a:lnTo>
                <a:lnTo>
                  <a:pt x="70" y="330"/>
                </a:lnTo>
                <a:lnTo>
                  <a:pt x="74" y="329"/>
                </a:lnTo>
                <a:lnTo>
                  <a:pt x="69" y="333"/>
                </a:lnTo>
                <a:lnTo>
                  <a:pt x="64" y="339"/>
                </a:lnTo>
                <a:lnTo>
                  <a:pt x="63" y="343"/>
                </a:lnTo>
                <a:lnTo>
                  <a:pt x="62" y="346"/>
                </a:lnTo>
                <a:lnTo>
                  <a:pt x="62" y="348"/>
                </a:lnTo>
                <a:lnTo>
                  <a:pt x="63" y="352"/>
                </a:lnTo>
                <a:lnTo>
                  <a:pt x="60" y="353"/>
                </a:lnTo>
                <a:lnTo>
                  <a:pt x="59" y="353"/>
                </a:lnTo>
                <a:lnTo>
                  <a:pt x="60" y="355"/>
                </a:lnTo>
                <a:lnTo>
                  <a:pt x="60" y="357"/>
                </a:lnTo>
                <a:lnTo>
                  <a:pt x="59" y="364"/>
                </a:lnTo>
                <a:lnTo>
                  <a:pt x="55" y="370"/>
                </a:lnTo>
                <a:lnTo>
                  <a:pt x="51" y="383"/>
                </a:lnTo>
                <a:lnTo>
                  <a:pt x="46" y="397"/>
                </a:lnTo>
                <a:lnTo>
                  <a:pt x="52" y="396"/>
                </a:lnTo>
                <a:lnTo>
                  <a:pt x="55" y="396"/>
                </a:lnTo>
                <a:lnTo>
                  <a:pt x="59" y="398"/>
                </a:lnTo>
                <a:lnTo>
                  <a:pt x="62" y="403"/>
                </a:lnTo>
                <a:lnTo>
                  <a:pt x="61" y="399"/>
                </a:lnTo>
                <a:lnTo>
                  <a:pt x="60" y="396"/>
                </a:lnTo>
                <a:lnTo>
                  <a:pt x="61" y="394"/>
                </a:lnTo>
                <a:lnTo>
                  <a:pt x="63" y="394"/>
                </a:lnTo>
                <a:lnTo>
                  <a:pt x="64" y="395"/>
                </a:lnTo>
                <a:lnTo>
                  <a:pt x="66" y="396"/>
                </a:lnTo>
                <a:lnTo>
                  <a:pt x="64" y="397"/>
                </a:lnTo>
                <a:lnTo>
                  <a:pt x="64" y="399"/>
                </a:lnTo>
                <a:lnTo>
                  <a:pt x="66" y="402"/>
                </a:lnTo>
                <a:lnTo>
                  <a:pt x="67" y="404"/>
                </a:lnTo>
                <a:lnTo>
                  <a:pt x="68" y="406"/>
                </a:lnTo>
                <a:lnTo>
                  <a:pt x="68" y="407"/>
                </a:lnTo>
                <a:lnTo>
                  <a:pt x="67" y="408"/>
                </a:lnTo>
                <a:lnTo>
                  <a:pt x="64" y="410"/>
                </a:lnTo>
                <a:lnTo>
                  <a:pt x="63" y="411"/>
                </a:lnTo>
                <a:lnTo>
                  <a:pt x="61" y="411"/>
                </a:lnTo>
                <a:lnTo>
                  <a:pt x="61" y="412"/>
                </a:lnTo>
                <a:lnTo>
                  <a:pt x="62" y="414"/>
                </a:lnTo>
                <a:lnTo>
                  <a:pt x="64" y="415"/>
                </a:lnTo>
                <a:lnTo>
                  <a:pt x="68" y="416"/>
                </a:lnTo>
                <a:lnTo>
                  <a:pt x="69" y="419"/>
                </a:lnTo>
                <a:lnTo>
                  <a:pt x="68" y="420"/>
                </a:lnTo>
                <a:lnTo>
                  <a:pt x="67" y="422"/>
                </a:lnTo>
                <a:lnTo>
                  <a:pt x="66" y="423"/>
                </a:lnTo>
                <a:lnTo>
                  <a:pt x="62" y="423"/>
                </a:lnTo>
                <a:lnTo>
                  <a:pt x="62" y="423"/>
                </a:lnTo>
                <a:lnTo>
                  <a:pt x="61" y="421"/>
                </a:lnTo>
                <a:lnTo>
                  <a:pt x="61" y="419"/>
                </a:lnTo>
                <a:lnTo>
                  <a:pt x="60" y="427"/>
                </a:lnTo>
                <a:lnTo>
                  <a:pt x="62" y="435"/>
                </a:lnTo>
                <a:lnTo>
                  <a:pt x="56" y="436"/>
                </a:lnTo>
                <a:lnTo>
                  <a:pt x="53" y="438"/>
                </a:lnTo>
                <a:lnTo>
                  <a:pt x="58" y="439"/>
                </a:lnTo>
                <a:lnTo>
                  <a:pt x="63" y="439"/>
                </a:lnTo>
                <a:lnTo>
                  <a:pt x="62" y="438"/>
                </a:lnTo>
                <a:lnTo>
                  <a:pt x="62" y="436"/>
                </a:lnTo>
                <a:lnTo>
                  <a:pt x="63" y="432"/>
                </a:lnTo>
                <a:lnTo>
                  <a:pt x="66" y="429"/>
                </a:lnTo>
                <a:lnTo>
                  <a:pt x="69" y="423"/>
                </a:lnTo>
                <a:lnTo>
                  <a:pt x="72" y="419"/>
                </a:lnTo>
                <a:lnTo>
                  <a:pt x="74" y="414"/>
                </a:lnTo>
                <a:lnTo>
                  <a:pt x="77" y="408"/>
                </a:lnTo>
                <a:lnTo>
                  <a:pt x="79" y="405"/>
                </a:lnTo>
                <a:lnTo>
                  <a:pt x="81" y="403"/>
                </a:lnTo>
                <a:lnTo>
                  <a:pt x="83" y="402"/>
                </a:lnTo>
                <a:lnTo>
                  <a:pt x="84" y="402"/>
                </a:lnTo>
                <a:lnTo>
                  <a:pt x="81" y="407"/>
                </a:lnTo>
                <a:lnTo>
                  <a:pt x="79" y="413"/>
                </a:lnTo>
                <a:lnTo>
                  <a:pt x="77" y="421"/>
                </a:lnTo>
                <a:lnTo>
                  <a:pt x="75" y="427"/>
                </a:lnTo>
                <a:lnTo>
                  <a:pt x="70" y="440"/>
                </a:lnTo>
                <a:lnTo>
                  <a:pt x="66" y="455"/>
                </a:lnTo>
                <a:lnTo>
                  <a:pt x="64" y="460"/>
                </a:lnTo>
                <a:lnTo>
                  <a:pt x="61" y="466"/>
                </a:lnTo>
                <a:lnTo>
                  <a:pt x="60" y="470"/>
                </a:lnTo>
                <a:lnTo>
                  <a:pt x="60" y="473"/>
                </a:lnTo>
                <a:lnTo>
                  <a:pt x="60" y="476"/>
                </a:lnTo>
                <a:lnTo>
                  <a:pt x="61" y="478"/>
                </a:lnTo>
                <a:lnTo>
                  <a:pt x="64" y="480"/>
                </a:lnTo>
                <a:lnTo>
                  <a:pt x="68" y="483"/>
                </a:lnTo>
                <a:lnTo>
                  <a:pt x="67" y="490"/>
                </a:lnTo>
                <a:lnTo>
                  <a:pt x="64" y="497"/>
                </a:lnTo>
                <a:lnTo>
                  <a:pt x="59" y="513"/>
                </a:lnTo>
                <a:lnTo>
                  <a:pt x="54" y="529"/>
                </a:lnTo>
                <a:lnTo>
                  <a:pt x="52" y="544"/>
                </a:lnTo>
                <a:lnTo>
                  <a:pt x="48" y="556"/>
                </a:lnTo>
                <a:lnTo>
                  <a:pt x="48" y="559"/>
                </a:lnTo>
                <a:lnTo>
                  <a:pt x="47" y="561"/>
                </a:lnTo>
                <a:lnTo>
                  <a:pt x="46" y="564"/>
                </a:lnTo>
                <a:lnTo>
                  <a:pt x="45" y="566"/>
                </a:lnTo>
                <a:lnTo>
                  <a:pt x="46" y="569"/>
                </a:lnTo>
                <a:lnTo>
                  <a:pt x="46" y="572"/>
                </a:lnTo>
                <a:lnTo>
                  <a:pt x="45" y="574"/>
                </a:lnTo>
                <a:lnTo>
                  <a:pt x="44" y="578"/>
                </a:lnTo>
                <a:lnTo>
                  <a:pt x="43" y="579"/>
                </a:lnTo>
                <a:lnTo>
                  <a:pt x="42" y="581"/>
                </a:lnTo>
                <a:lnTo>
                  <a:pt x="42" y="584"/>
                </a:lnTo>
                <a:lnTo>
                  <a:pt x="44" y="585"/>
                </a:lnTo>
                <a:lnTo>
                  <a:pt x="46" y="585"/>
                </a:lnTo>
                <a:lnTo>
                  <a:pt x="46" y="585"/>
                </a:lnTo>
                <a:lnTo>
                  <a:pt x="47" y="584"/>
                </a:lnTo>
                <a:lnTo>
                  <a:pt x="48" y="582"/>
                </a:lnTo>
                <a:lnTo>
                  <a:pt x="48" y="579"/>
                </a:lnTo>
                <a:lnTo>
                  <a:pt x="50" y="577"/>
                </a:lnTo>
                <a:lnTo>
                  <a:pt x="51" y="579"/>
                </a:lnTo>
                <a:lnTo>
                  <a:pt x="51" y="581"/>
                </a:lnTo>
                <a:lnTo>
                  <a:pt x="51" y="582"/>
                </a:lnTo>
                <a:lnTo>
                  <a:pt x="52" y="584"/>
                </a:lnTo>
                <a:lnTo>
                  <a:pt x="53" y="584"/>
                </a:lnTo>
                <a:lnTo>
                  <a:pt x="54" y="582"/>
                </a:lnTo>
                <a:lnTo>
                  <a:pt x="55" y="581"/>
                </a:lnTo>
                <a:lnTo>
                  <a:pt x="55" y="579"/>
                </a:lnTo>
                <a:lnTo>
                  <a:pt x="55" y="577"/>
                </a:lnTo>
                <a:lnTo>
                  <a:pt x="55" y="576"/>
                </a:lnTo>
                <a:lnTo>
                  <a:pt x="52" y="577"/>
                </a:lnTo>
                <a:lnTo>
                  <a:pt x="50" y="576"/>
                </a:lnTo>
                <a:lnTo>
                  <a:pt x="52" y="576"/>
                </a:lnTo>
                <a:lnTo>
                  <a:pt x="53" y="573"/>
                </a:lnTo>
                <a:lnTo>
                  <a:pt x="53" y="570"/>
                </a:lnTo>
                <a:lnTo>
                  <a:pt x="53" y="568"/>
                </a:lnTo>
                <a:lnTo>
                  <a:pt x="55" y="566"/>
                </a:lnTo>
                <a:lnTo>
                  <a:pt x="58" y="565"/>
                </a:lnTo>
                <a:lnTo>
                  <a:pt x="59" y="565"/>
                </a:lnTo>
                <a:lnTo>
                  <a:pt x="60" y="565"/>
                </a:lnTo>
                <a:lnTo>
                  <a:pt x="60" y="563"/>
                </a:lnTo>
                <a:lnTo>
                  <a:pt x="61" y="562"/>
                </a:lnTo>
                <a:lnTo>
                  <a:pt x="63" y="557"/>
                </a:lnTo>
                <a:lnTo>
                  <a:pt x="66" y="554"/>
                </a:lnTo>
                <a:lnTo>
                  <a:pt x="68" y="552"/>
                </a:lnTo>
                <a:lnTo>
                  <a:pt x="68" y="548"/>
                </a:lnTo>
                <a:lnTo>
                  <a:pt x="70" y="545"/>
                </a:lnTo>
                <a:lnTo>
                  <a:pt x="71" y="543"/>
                </a:lnTo>
                <a:lnTo>
                  <a:pt x="70" y="540"/>
                </a:lnTo>
                <a:lnTo>
                  <a:pt x="70" y="539"/>
                </a:lnTo>
                <a:lnTo>
                  <a:pt x="72" y="538"/>
                </a:lnTo>
                <a:lnTo>
                  <a:pt x="75" y="537"/>
                </a:lnTo>
                <a:lnTo>
                  <a:pt x="77" y="534"/>
                </a:lnTo>
                <a:lnTo>
                  <a:pt x="79" y="530"/>
                </a:lnTo>
                <a:lnTo>
                  <a:pt x="80" y="526"/>
                </a:lnTo>
                <a:lnTo>
                  <a:pt x="81" y="522"/>
                </a:lnTo>
                <a:lnTo>
                  <a:pt x="86" y="520"/>
                </a:lnTo>
                <a:lnTo>
                  <a:pt x="91" y="518"/>
                </a:lnTo>
                <a:lnTo>
                  <a:pt x="91" y="513"/>
                </a:lnTo>
                <a:lnTo>
                  <a:pt x="92" y="510"/>
                </a:lnTo>
                <a:lnTo>
                  <a:pt x="94" y="507"/>
                </a:lnTo>
                <a:lnTo>
                  <a:pt x="99" y="506"/>
                </a:lnTo>
                <a:lnTo>
                  <a:pt x="101" y="506"/>
                </a:lnTo>
                <a:lnTo>
                  <a:pt x="102" y="506"/>
                </a:lnTo>
                <a:lnTo>
                  <a:pt x="103" y="506"/>
                </a:lnTo>
                <a:lnTo>
                  <a:pt x="104" y="504"/>
                </a:lnTo>
                <a:lnTo>
                  <a:pt x="104" y="503"/>
                </a:lnTo>
                <a:lnTo>
                  <a:pt x="103" y="501"/>
                </a:lnTo>
                <a:lnTo>
                  <a:pt x="101" y="499"/>
                </a:lnTo>
                <a:lnTo>
                  <a:pt x="100" y="499"/>
                </a:lnTo>
                <a:lnTo>
                  <a:pt x="108" y="491"/>
                </a:lnTo>
                <a:lnTo>
                  <a:pt x="116" y="485"/>
                </a:lnTo>
                <a:lnTo>
                  <a:pt x="125" y="478"/>
                </a:lnTo>
                <a:lnTo>
                  <a:pt x="134" y="472"/>
                </a:lnTo>
                <a:lnTo>
                  <a:pt x="154" y="462"/>
                </a:lnTo>
                <a:lnTo>
                  <a:pt x="174" y="453"/>
                </a:lnTo>
                <a:lnTo>
                  <a:pt x="185" y="448"/>
                </a:lnTo>
                <a:lnTo>
                  <a:pt x="198" y="444"/>
                </a:lnTo>
                <a:lnTo>
                  <a:pt x="209" y="440"/>
                </a:lnTo>
                <a:lnTo>
                  <a:pt x="220" y="437"/>
                </a:lnTo>
                <a:lnTo>
                  <a:pt x="232" y="433"/>
                </a:lnTo>
                <a:lnTo>
                  <a:pt x="242" y="431"/>
                </a:lnTo>
                <a:lnTo>
                  <a:pt x="248" y="429"/>
                </a:lnTo>
                <a:lnTo>
                  <a:pt x="254" y="428"/>
                </a:lnTo>
                <a:lnTo>
                  <a:pt x="259" y="427"/>
                </a:lnTo>
                <a:lnTo>
                  <a:pt x="264" y="426"/>
                </a:lnTo>
                <a:lnTo>
                  <a:pt x="266" y="427"/>
                </a:lnTo>
                <a:lnTo>
                  <a:pt x="267" y="429"/>
                </a:lnTo>
                <a:lnTo>
                  <a:pt x="268" y="430"/>
                </a:lnTo>
                <a:lnTo>
                  <a:pt x="268" y="430"/>
                </a:lnTo>
                <a:lnTo>
                  <a:pt x="269" y="430"/>
                </a:lnTo>
                <a:lnTo>
                  <a:pt x="272" y="430"/>
                </a:lnTo>
                <a:lnTo>
                  <a:pt x="272" y="428"/>
                </a:lnTo>
                <a:lnTo>
                  <a:pt x="270" y="426"/>
                </a:lnTo>
                <a:lnTo>
                  <a:pt x="274" y="423"/>
                </a:lnTo>
                <a:lnTo>
                  <a:pt x="277" y="423"/>
                </a:lnTo>
                <a:lnTo>
                  <a:pt x="289" y="421"/>
                </a:lnTo>
                <a:lnTo>
                  <a:pt x="300" y="420"/>
                </a:lnTo>
                <a:lnTo>
                  <a:pt x="310" y="418"/>
                </a:lnTo>
                <a:lnTo>
                  <a:pt x="322" y="416"/>
                </a:lnTo>
                <a:lnTo>
                  <a:pt x="332" y="415"/>
                </a:lnTo>
                <a:lnTo>
                  <a:pt x="342" y="413"/>
                </a:lnTo>
                <a:lnTo>
                  <a:pt x="342" y="410"/>
                </a:lnTo>
                <a:lnTo>
                  <a:pt x="341" y="406"/>
                </a:lnTo>
                <a:lnTo>
                  <a:pt x="342" y="403"/>
                </a:lnTo>
                <a:lnTo>
                  <a:pt x="343" y="399"/>
                </a:lnTo>
                <a:lnTo>
                  <a:pt x="344" y="397"/>
                </a:lnTo>
                <a:lnTo>
                  <a:pt x="348" y="395"/>
                </a:lnTo>
                <a:lnTo>
                  <a:pt x="352" y="393"/>
                </a:lnTo>
                <a:lnTo>
                  <a:pt x="356" y="393"/>
                </a:lnTo>
                <a:lnTo>
                  <a:pt x="357" y="395"/>
                </a:lnTo>
                <a:lnTo>
                  <a:pt x="357" y="397"/>
                </a:lnTo>
                <a:lnTo>
                  <a:pt x="353" y="399"/>
                </a:lnTo>
                <a:lnTo>
                  <a:pt x="350" y="400"/>
                </a:lnTo>
                <a:lnTo>
                  <a:pt x="348" y="403"/>
                </a:lnTo>
                <a:lnTo>
                  <a:pt x="347" y="405"/>
                </a:lnTo>
                <a:lnTo>
                  <a:pt x="347" y="406"/>
                </a:lnTo>
                <a:lnTo>
                  <a:pt x="347" y="407"/>
                </a:lnTo>
                <a:lnTo>
                  <a:pt x="348" y="408"/>
                </a:lnTo>
                <a:lnTo>
                  <a:pt x="350" y="410"/>
                </a:lnTo>
                <a:lnTo>
                  <a:pt x="351" y="410"/>
                </a:lnTo>
                <a:lnTo>
                  <a:pt x="355" y="410"/>
                </a:lnTo>
                <a:lnTo>
                  <a:pt x="358" y="408"/>
                </a:lnTo>
                <a:lnTo>
                  <a:pt x="361" y="407"/>
                </a:lnTo>
                <a:lnTo>
                  <a:pt x="365" y="407"/>
                </a:lnTo>
                <a:lnTo>
                  <a:pt x="368" y="408"/>
                </a:lnTo>
                <a:lnTo>
                  <a:pt x="371" y="411"/>
                </a:lnTo>
                <a:lnTo>
                  <a:pt x="373" y="414"/>
                </a:lnTo>
                <a:lnTo>
                  <a:pt x="380" y="415"/>
                </a:lnTo>
                <a:lnTo>
                  <a:pt x="387" y="415"/>
                </a:lnTo>
                <a:lnTo>
                  <a:pt x="401" y="416"/>
                </a:lnTo>
                <a:lnTo>
                  <a:pt x="417" y="419"/>
                </a:lnTo>
                <a:lnTo>
                  <a:pt x="415" y="421"/>
                </a:lnTo>
                <a:lnTo>
                  <a:pt x="412" y="421"/>
                </a:lnTo>
                <a:lnTo>
                  <a:pt x="408" y="421"/>
                </a:lnTo>
                <a:lnTo>
                  <a:pt x="405" y="420"/>
                </a:lnTo>
                <a:lnTo>
                  <a:pt x="397" y="421"/>
                </a:lnTo>
                <a:lnTo>
                  <a:pt x="388" y="421"/>
                </a:lnTo>
                <a:lnTo>
                  <a:pt x="381" y="422"/>
                </a:lnTo>
                <a:lnTo>
                  <a:pt x="375" y="422"/>
                </a:lnTo>
                <a:lnTo>
                  <a:pt x="371" y="427"/>
                </a:lnTo>
                <a:lnTo>
                  <a:pt x="366" y="430"/>
                </a:lnTo>
                <a:lnTo>
                  <a:pt x="369" y="430"/>
                </a:lnTo>
                <a:lnTo>
                  <a:pt x="373" y="430"/>
                </a:lnTo>
                <a:lnTo>
                  <a:pt x="375" y="431"/>
                </a:lnTo>
                <a:lnTo>
                  <a:pt x="377" y="432"/>
                </a:lnTo>
                <a:lnTo>
                  <a:pt x="382" y="431"/>
                </a:lnTo>
                <a:lnTo>
                  <a:pt x="388" y="429"/>
                </a:lnTo>
                <a:lnTo>
                  <a:pt x="393" y="429"/>
                </a:lnTo>
                <a:lnTo>
                  <a:pt x="400" y="428"/>
                </a:lnTo>
                <a:lnTo>
                  <a:pt x="413" y="428"/>
                </a:lnTo>
                <a:lnTo>
                  <a:pt x="426" y="428"/>
                </a:lnTo>
                <a:lnTo>
                  <a:pt x="439" y="430"/>
                </a:lnTo>
                <a:lnTo>
                  <a:pt x="451" y="432"/>
                </a:lnTo>
                <a:lnTo>
                  <a:pt x="462" y="433"/>
                </a:lnTo>
                <a:lnTo>
                  <a:pt x="472" y="435"/>
                </a:lnTo>
                <a:lnTo>
                  <a:pt x="475" y="435"/>
                </a:lnTo>
                <a:lnTo>
                  <a:pt x="481" y="436"/>
                </a:lnTo>
                <a:lnTo>
                  <a:pt x="483" y="437"/>
                </a:lnTo>
                <a:lnTo>
                  <a:pt x="484" y="437"/>
                </a:lnTo>
                <a:lnTo>
                  <a:pt x="484" y="438"/>
                </a:lnTo>
                <a:lnTo>
                  <a:pt x="483" y="439"/>
                </a:lnTo>
                <a:lnTo>
                  <a:pt x="480" y="440"/>
                </a:lnTo>
                <a:lnTo>
                  <a:pt x="474" y="439"/>
                </a:lnTo>
                <a:lnTo>
                  <a:pt x="468" y="438"/>
                </a:lnTo>
                <a:lnTo>
                  <a:pt x="464" y="437"/>
                </a:lnTo>
                <a:lnTo>
                  <a:pt x="459" y="437"/>
                </a:lnTo>
                <a:lnTo>
                  <a:pt x="455" y="438"/>
                </a:lnTo>
                <a:lnTo>
                  <a:pt x="451" y="440"/>
                </a:lnTo>
                <a:lnTo>
                  <a:pt x="448" y="445"/>
                </a:lnTo>
                <a:lnTo>
                  <a:pt x="459" y="444"/>
                </a:lnTo>
                <a:lnTo>
                  <a:pt x="472" y="443"/>
                </a:lnTo>
                <a:lnTo>
                  <a:pt x="484" y="443"/>
                </a:lnTo>
                <a:lnTo>
                  <a:pt x="496" y="444"/>
                </a:lnTo>
                <a:lnTo>
                  <a:pt x="509" y="446"/>
                </a:lnTo>
                <a:lnTo>
                  <a:pt x="522" y="448"/>
                </a:lnTo>
                <a:lnTo>
                  <a:pt x="534" y="452"/>
                </a:lnTo>
                <a:lnTo>
                  <a:pt x="547" y="454"/>
                </a:lnTo>
                <a:lnTo>
                  <a:pt x="559" y="457"/>
                </a:lnTo>
                <a:lnTo>
                  <a:pt x="572" y="460"/>
                </a:lnTo>
                <a:lnTo>
                  <a:pt x="582" y="462"/>
                </a:lnTo>
                <a:lnTo>
                  <a:pt x="593" y="465"/>
                </a:lnTo>
                <a:lnTo>
                  <a:pt x="597" y="470"/>
                </a:lnTo>
                <a:lnTo>
                  <a:pt x="603" y="473"/>
                </a:lnTo>
                <a:lnTo>
                  <a:pt x="607" y="473"/>
                </a:lnTo>
                <a:lnTo>
                  <a:pt x="613" y="474"/>
                </a:lnTo>
                <a:lnTo>
                  <a:pt x="616" y="474"/>
                </a:lnTo>
                <a:lnTo>
                  <a:pt x="619" y="476"/>
                </a:lnTo>
                <a:lnTo>
                  <a:pt x="621" y="477"/>
                </a:lnTo>
                <a:lnTo>
                  <a:pt x="621" y="478"/>
                </a:lnTo>
                <a:lnTo>
                  <a:pt x="606" y="477"/>
                </a:lnTo>
                <a:lnTo>
                  <a:pt x="591" y="474"/>
                </a:lnTo>
                <a:lnTo>
                  <a:pt x="586" y="477"/>
                </a:lnTo>
                <a:lnTo>
                  <a:pt x="580" y="478"/>
                </a:lnTo>
                <a:lnTo>
                  <a:pt x="572" y="478"/>
                </a:lnTo>
                <a:lnTo>
                  <a:pt x="564" y="478"/>
                </a:lnTo>
                <a:lnTo>
                  <a:pt x="547" y="478"/>
                </a:lnTo>
                <a:lnTo>
                  <a:pt x="530" y="479"/>
                </a:lnTo>
                <a:lnTo>
                  <a:pt x="524" y="480"/>
                </a:lnTo>
                <a:lnTo>
                  <a:pt x="516" y="481"/>
                </a:lnTo>
                <a:lnTo>
                  <a:pt x="513" y="482"/>
                </a:lnTo>
                <a:lnTo>
                  <a:pt x="509" y="483"/>
                </a:lnTo>
                <a:lnTo>
                  <a:pt x="507" y="486"/>
                </a:lnTo>
                <a:lnTo>
                  <a:pt x="505" y="488"/>
                </a:lnTo>
                <a:lnTo>
                  <a:pt x="513" y="487"/>
                </a:lnTo>
                <a:lnTo>
                  <a:pt x="522" y="487"/>
                </a:lnTo>
                <a:lnTo>
                  <a:pt x="520" y="489"/>
                </a:lnTo>
                <a:lnTo>
                  <a:pt x="520" y="491"/>
                </a:lnTo>
                <a:lnTo>
                  <a:pt x="523" y="493"/>
                </a:lnTo>
                <a:lnTo>
                  <a:pt x="526" y="491"/>
                </a:lnTo>
                <a:lnTo>
                  <a:pt x="537" y="488"/>
                </a:lnTo>
                <a:lnTo>
                  <a:pt x="546" y="487"/>
                </a:lnTo>
                <a:lnTo>
                  <a:pt x="556" y="485"/>
                </a:lnTo>
                <a:lnTo>
                  <a:pt x="566" y="485"/>
                </a:lnTo>
                <a:lnTo>
                  <a:pt x="577" y="485"/>
                </a:lnTo>
                <a:lnTo>
                  <a:pt x="588" y="485"/>
                </a:lnTo>
                <a:lnTo>
                  <a:pt x="598" y="486"/>
                </a:lnTo>
                <a:lnTo>
                  <a:pt x="608" y="488"/>
                </a:lnTo>
                <a:lnTo>
                  <a:pt x="613" y="488"/>
                </a:lnTo>
                <a:lnTo>
                  <a:pt x="618" y="489"/>
                </a:lnTo>
                <a:lnTo>
                  <a:pt x="621" y="491"/>
                </a:lnTo>
                <a:lnTo>
                  <a:pt x="624" y="494"/>
                </a:lnTo>
                <a:lnTo>
                  <a:pt x="632" y="493"/>
                </a:lnTo>
                <a:lnTo>
                  <a:pt x="639" y="494"/>
                </a:lnTo>
                <a:lnTo>
                  <a:pt x="640" y="496"/>
                </a:lnTo>
                <a:lnTo>
                  <a:pt x="639" y="497"/>
                </a:lnTo>
                <a:lnTo>
                  <a:pt x="638" y="497"/>
                </a:lnTo>
                <a:lnTo>
                  <a:pt x="637" y="498"/>
                </a:lnTo>
                <a:lnTo>
                  <a:pt x="654" y="499"/>
                </a:lnTo>
                <a:lnTo>
                  <a:pt x="670" y="503"/>
                </a:lnTo>
                <a:lnTo>
                  <a:pt x="664" y="505"/>
                </a:lnTo>
                <a:lnTo>
                  <a:pt x="657" y="505"/>
                </a:lnTo>
                <a:lnTo>
                  <a:pt x="656" y="505"/>
                </a:lnTo>
                <a:lnTo>
                  <a:pt x="655" y="505"/>
                </a:lnTo>
                <a:lnTo>
                  <a:pt x="655" y="507"/>
                </a:lnTo>
                <a:lnTo>
                  <a:pt x="655" y="509"/>
                </a:lnTo>
                <a:lnTo>
                  <a:pt x="649" y="506"/>
                </a:lnTo>
                <a:lnTo>
                  <a:pt x="643" y="504"/>
                </a:lnTo>
                <a:lnTo>
                  <a:pt x="635" y="504"/>
                </a:lnTo>
                <a:lnTo>
                  <a:pt x="627" y="503"/>
                </a:lnTo>
                <a:lnTo>
                  <a:pt x="628" y="501"/>
                </a:lnTo>
                <a:lnTo>
                  <a:pt x="627" y="499"/>
                </a:lnTo>
                <a:lnTo>
                  <a:pt x="624" y="498"/>
                </a:lnTo>
                <a:lnTo>
                  <a:pt x="622" y="497"/>
                </a:lnTo>
                <a:lnTo>
                  <a:pt x="616" y="497"/>
                </a:lnTo>
                <a:lnTo>
                  <a:pt x="612" y="496"/>
                </a:lnTo>
                <a:lnTo>
                  <a:pt x="606" y="496"/>
                </a:lnTo>
                <a:lnTo>
                  <a:pt x="600" y="495"/>
                </a:lnTo>
                <a:lnTo>
                  <a:pt x="595" y="494"/>
                </a:lnTo>
                <a:lnTo>
                  <a:pt x="589" y="495"/>
                </a:lnTo>
                <a:lnTo>
                  <a:pt x="605" y="499"/>
                </a:lnTo>
                <a:lnTo>
                  <a:pt x="621" y="505"/>
                </a:lnTo>
                <a:lnTo>
                  <a:pt x="611" y="505"/>
                </a:lnTo>
                <a:lnTo>
                  <a:pt x="600" y="504"/>
                </a:lnTo>
                <a:lnTo>
                  <a:pt x="590" y="502"/>
                </a:lnTo>
                <a:lnTo>
                  <a:pt x="580" y="501"/>
                </a:lnTo>
                <a:lnTo>
                  <a:pt x="578" y="502"/>
                </a:lnTo>
                <a:lnTo>
                  <a:pt x="577" y="502"/>
                </a:lnTo>
                <a:lnTo>
                  <a:pt x="577" y="501"/>
                </a:lnTo>
                <a:lnTo>
                  <a:pt x="575" y="499"/>
                </a:lnTo>
                <a:lnTo>
                  <a:pt x="573" y="497"/>
                </a:lnTo>
                <a:lnTo>
                  <a:pt x="571" y="497"/>
                </a:lnTo>
                <a:lnTo>
                  <a:pt x="567" y="497"/>
                </a:lnTo>
                <a:lnTo>
                  <a:pt x="564" y="497"/>
                </a:lnTo>
                <a:lnTo>
                  <a:pt x="563" y="497"/>
                </a:lnTo>
                <a:lnTo>
                  <a:pt x="562" y="497"/>
                </a:lnTo>
                <a:lnTo>
                  <a:pt x="561" y="496"/>
                </a:lnTo>
                <a:lnTo>
                  <a:pt x="559" y="494"/>
                </a:lnTo>
                <a:lnTo>
                  <a:pt x="563" y="494"/>
                </a:lnTo>
                <a:lnTo>
                  <a:pt x="564" y="493"/>
                </a:lnTo>
                <a:lnTo>
                  <a:pt x="563" y="490"/>
                </a:lnTo>
                <a:lnTo>
                  <a:pt x="561" y="490"/>
                </a:lnTo>
                <a:lnTo>
                  <a:pt x="554" y="490"/>
                </a:lnTo>
                <a:lnTo>
                  <a:pt x="548" y="491"/>
                </a:lnTo>
                <a:lnTo>
                  <a:pt x="540" y="491"/>
                </a:lnTo>
                <a:lnTo>
                  <a:pt x="532" y="491"/>
                </a:lnTo>
                <a:lnTo>
                  <a:pt x="528" y="493"/>
                </a:lnTo>
                <a:lnTo>
                  <a:pt x="524" y="494"/>
                </a:lnTo>
                <a:lnTo>
                  <a:pt x="521" y="495"/>
                </a:lnTo>
                <a:lnTo>
                  <a:pt x="516" y="497"/>
                </a:lnTo>
                <a:lnTo>
                  <a:pt x="532" y="502"/>
                </a:lnTo>
                <a:lnTo>
                  <a:pt x="548" y="504"/>
                </a:lnTo>
                <a:lnTo>
                  <a:pt x="536" y="504"/>
                </a:lnTo>
                <a:lnTo>
                  <a:pt x="523" y="503"/>
                </a:lnTo>
                <a:lnTo>
                  <a:pt x="519" y="503"/>
                </a:lnTo>
                <a:lnTo>
                  <a:pt x="515" y="503"/>
                </a:lnTo>
                <a:lnTo>
                  <a:pt x="514" y="502"/>
                </a:lnTo>
                <a:lnTo>
                  <a:pt x="513" y="501"/>
                </a:lnTo>
                <a:lnTo>
                  <a:pt x="513" y="499"/>
                </a:lnTo>
                <a:lnTo>
                  <a:pt x="514" y="497"/>
                </a:lnTo>
                <a:lnTo>
                  <a:pt x="509" y="497"/>
                </a:lnTo>
                <a:lnTo>
                  <a:pt x="503" y="497"/>
                </a:lnTo>
                <a:lnTo>
                  <a:pt x="499" y="497"/>
                </a:lnTo>
                <a:lnTo>
                  <a:pt x="496" y="497"/>
                </a:lnTo>
                <a:lnTo>
                  <a:pt x="493" y="498"/>
                </a:lnTo>
                <a:lnTo>
                  <a:pt x="493" y="501"/>
                </a:lnTo>
                <a:lnTo>
                  <a:pt x="496" y="499"/>
                </a:lnTo>
                <a:lnTo>
                  <a:pt x="499" y="499"/>
                </a:lnTo>
                <a:lnTo>
                  <a:pt x="501" y="501"/>
                </a:lnTo>
                <a:lnTo>
                  <a:pt x="504" y="502"/>
                </a:lnTo>
                <a:lnTo>
                  <a:pt x="499" y="503"/>
                </a:lnTo>
                <a:lnTo>
                  <a:pt x="495" y="505"/>
                </a:lnTo>
                <a:lnTo>
                  <a:pt x="506" y="506"/>
                </a:lnTo>
                <a:lnTo>
                  <a:pt x="519" y="507"/>
                </a:lnTo>
                <a:lnTo>
                  <a:pt x="530" y="510"/>
                </a:lnTo>
                <a:lnTo>
                  <a:pt x="542" y="511"/>
                </a:lnTo>
                <a:lnTo>
                  <a:pt x="553" y="512"/>
                </a:lnTo>
                <a:lnTo>
                  <a:pt x="564" y="513"/>
                </a:lnTo>
                <a:lnTo>
                  <a:pt x="569" y="515"/>
                </a:lnTo>
                <a:lnTo>
                  <a:pt x="572" y="516"/>
                </a:lnTo>
                <a:lnTo>
                  <a:pt x="577" y="515"/>
                </a:lnTo>
                <a:lnTo>
                  <a:pt x="580" y="514"/>
                </a:lnTo>
                <a:lnTo>
                  <a:pt x="580" y="516"/>
                </a:lnTo>
                <a:lnTo>
                  <a:pt x="582" y="519"/>
                </a:lnTo>
                <a:lnTo>
                  <a:pt x="588" y="520"/>
                </a:lnTo>
                <a:lnTo>
                  <a:pt x="593" y="521"/>
                </a:lnTo>
                <a:lnTo>
                  <a:pt x="588" y="522"/>
                </a:lnTo>
                <a:lnTo>
                  <a:pt x="582" y="521"/>
                </a:lnTo>
                <a:lnTo>
                  <a:pt x="581" y="522"/>
                </a:lnTo>
                <a:lnTo>
                  <a:pt x="579" y="523"/>
                </a:lnTo>
                <a:lnTo>
                  <a:pt x="578" y="526"/>
                </a:lnTo>
                <a:lnTo>
                  <a:pt x="579" y="528"/>
                </a:lnTo>
                <a:lnTo>
                  <a:pt x="582" y="527"/>
                </a:lnTo>
                <a:lnTo>
                  <a:pt x="586" y="524"/>
                </a:lnTo>
                <a:lnTo>
                  <a:pt x="590" y="526"/>
                </a:lnTo>
                <a:lnTo>
                  <a:pt x="595" y="526"/>
                </a:lnTo>
                <a:lnTo>
                  <a:pt x="596" y="523"/>
                </a:lnTo>
                <a:lnTo>
                  <a:pt x="598" y="521"/>
                </a:lnTo>
                <a:lnTo>
                  <a:pt x="599" y="522"/>
                </a:lnTo>
                <a:lnTo>
                  <a:pt x="602" y="523"/>
                </a:lnTo>
                <a:lnTo>
                  <a:pt x="610" y="526"/>
                </a:lnTo>
                <a:lnTo>
                  <a:pt x="619" y="527"/>
                </a:lnTo>
                <a:lnTo>
                  <a:pt x="626" y="527"/>
                </a:lnTo>
                <a:lnTo>
                  <a:pt x="632" y="528"/>
                </a:lnTo>
                <a:lnTo>
                  <a:pt x="635" y="529"/>
                </a:lnTo>
                <a:lnTo>
                  <a:pt x="636" y="530"/>
                </a:lnTo>
                <a:lnTo>
                  <a:pt x="637" y="531"/>
                </a:lnTo>
                <a:lnTo>
                  <a:pt x="638" y="531"/>
                </a:lnTo>
                <a:lnTo>
                  <a:pt x="640" y="531"/>
                </a:lnTo>
                <a:lnTo>
                  <a:pt x="641" y="531"/>
                </a:lnTo>
                <a:lnTo>
                  <a:pt x="648" y="532"/>
                </a:lnTo>
                <a:lnTo>
                  <a:pt x="653" y="536"/>
                </a:lnTo>
                <a:lnTo>
                  <a:pt x="660" y="537"/>
                </a:lnTo>
                <a:lnTo>
                  <a:pt x="666" y="539"/>
                </a:lnTo>
                <a:lnTo>
                  <a:pt x="682" y="544"/>
                </a:lnTo>
                <a:lnTo>
                  <a:pt x="699" y="549"/>
                </a:lnTo>
                <a:lnTo>
                  <a:pt x="713" y="554"/>
                </a:lnTo>
                <a:lnTo>
                  <a:pt x="728" y="559"/>
                </a:lnTo>
                <a:lnTo>
                  <a:pt x="743" y="563"/>
                </a:lnTo>
                <a:lnTo>
                  <a:pt x="756" y="569"/>
                </a:lnTo>
                <a:lnTo>
                  <a:pt x="753" y="570"/>
                </a:lnTo>
                <a:lnTo>
                  <a:pt x="750" y="570"/>
                </a:lnTo>
                <a:lnTo>
                  <a:pt x="748" y="570"/>
                </a:lnTo>
                <a:lnTo>
                  <a:pt x="747" y="570"/>
                </a:lnTo>
                <a:lnTo>
                  <a:pt x="746" y="571"/>
                </a:lnTo>
                <a:lnTo>
                  <a:pt x="745" y="572"/>
                </a:lnTo>
                <a:lnTo>
                  <a:pt x="744" y="576"/>
                </a:lnTo>
                <a:lnTo>
                  <a:pt x="744" y="579"/>
                </a:lnTo>
                <a:lnTo>
                  <a:pt x="742" y="581"/>
                </a:lnTo>
                <a:lnTo>
                  <a:pt x="738" y="582"/>
                </a:lnTo>
                <a:lnTo>
                  <a:pt x="742" y="582"/>
                </a:lnTo>
                <a:lnTo>
                  <a:pt x="746" y="584"/>
                </a:lnTo>
                <a:lnTo>
                  <a:pt x="750" y="584"/>
                </a:lnTo>
                <a:lnTo>
                  <a:pt x="753" y="581"/>
                </a:lnTo>
                <a:lnTo>
                  <a:pt x="748" y="581"/>
                </a:lnTo>
                <a:lnTo>
                  <a:pt x="746" y="580"/>
                </a:lnTo>
                <a:lnTo>
                  <a:pt x="746" y="579"/>
                </a:lnTo>
                <a:lnTo>
                  <a:pt x="747" y="578"/>
                </a:lnTo>
                <a:lnTo>
                  <a:pt x="748" y="578"/>
                </a:lnTo>
                <a:lnTo>
                  <a:pt x="750" y="578"/>
                </a:lnTo>
                <a:lnTo>
                  <a:pt x="753" y="578"/>
                </a:lnTo>
                <a:lnTo>
                  <a:pt x="756" y="577"/>
                </a:lnTo>
                <a:lnTo>
                  <a:pt x="756" y="574"/>
                </a:lnTo>
                <a:lnTo>
                  <a:pt x="758" y="571"/>
                </a:lnTo>
                <a:lnTo>
                  <a:pt x="761" y="570"/>
                </a:lnTo>
                <a:lnTo>
                  <a:pt x="766" y="571"/>
                </a:lnTo>
                <a:lnTo>
                  <a:pt x="771" y="573"/>
                </a:lnTo>
                <a:lnTo>
                  <a:pt x="775" y="576"/>
                </a:lnTo>
                <a:lnTo>
                  <a:pt x="787" y="579"/>
                </a:lnTo>
                <a:lnTo>
                  <a:pt x="800" y="585"/>
                </a:lnTo>
                <a:lnTo>
                  <a:pt x="812" y="589"/>
                </a:lnTo>
                <a:lnTo>
                  <a:pt x="825" y="594"/>
                </a:lnTo>
                <a:lnTo>
                  <a:pt x="837" y="598"/>
                </a:lnTo>
                <a:lnTo>
                  <a:pt x="850" y="603"/>
                </a:lnTo>
                <a:lnTo>
                  <a:pt x="859" y="607"/>
                </a:lnTo>
                <a:lnTo>
                  <a:pt x="869" y="612"/>
                </a:lnTo>
                <a:lnTo>
                  <a:pt x="874" y="613"/>
                </a:lnTo>
                <a:lnTo>
                  <a:pt x="878" y="613"/>
                </a:lnTo>
                <a:lnTo>
                  <a:pt x="882" y="615"/>
                </a:lnTo>
                <a:lnTo>
                  <a:pt x="885" y="619"/>
                </a:lnTo>
                <a:lnTo>
                  <a:pt x="882" y="619"/>
                </a:lnTo>
                <a:lnTo>
                  <a:pt x="880" y="620"/>
                </a:lnTo>
                <a:lnTo>
                  <a:pt x="878" y="621"/>
                </a:lnTo>
                <a:lnTo>
                  <a:pt x="876" y="623"/>
                </a:lnTo>
                <a:lnTo>
                  <a:pt x="875" y="626"/>
                </a:lnTo>
                <a:lnTo>
                  <a:pt x="874" y="627"/>
                </a:lnTo>
                <a:lnTo>
                  <a:pt x="870" y="627"/>
                </a:lnTo>
                <a:lnTo>
                  <a:pt x="866" y="627"/>
                </a:lnTo>
                <a:lnTo>
                  <a:pt x="867" y="628"/>
                </a:lnTo>
                <a:lnTo>
                  <a:pt x="869" y="630"/>
                </a:lnTo>
                <a:lnTo>
                  <a:pt x="868" y="631"/>
                </a:lnTo>
                <a:lnTo>
                  <a:pt x="869" y="634"/>
                </a:lnTo>
                <a:lnTo>
                  <a:pt x="874" y="634"/>
                </a:lnTo>
                <a:lnTo>
                  <a:pt x="878" y="635"/>
                </a:lnTo>
                <a:lnTo>
                  <a:pt x="884" y="635"/>
                </a:lnTo>
                <a:lnTo>
                  <a:pt x="890" y="637"/>
                </a:lnTo>
                <a:lnTo>
                  <a:pt x="891" y="638"/>
                </a:lnTo>
                <a:lnTo>
                  <a:pt x="892" y="639"/>
                </a:lnTo>
                <a:lnTo>
                  <a:pt x="892" y="639"/>
                </a:lnTo>
                <a:lnTo>
                  <a:pt x="894" y="638"/>
                </a:lnTo>
                <a:lnTo>
                  <a:pt x="899" y="638"/>
                </a:lnTo>
                <a:lnTo>
                  <a:pt x="902" y="638"/>
                </a:lnTo>
                <a:lnTo>
                  <a:pt x="907" y="639"/>
                </a:lnTo>
                <a:lnTo>
                  <a:pt x="911" y="640"/>
                </a:lnTo>
                <a:lnTo>
                  <a:pt x="913" y="637"/>
                </a:lnTo>
                <a:lnTo>
                  <a:pt x="916" y="635"/>
                </a:lnTo>
                <a:lnTo>
                  <a:pt x="919" y="632"/>
                </a:lnTo>
                <a:lnTo>
                  <a:pt x="921" y="632"/>
                </a:lnTo>
                <a:lnTo>
                  <a:pt x="924" y="632"/>
                </a:lnTo>
                <a:lnTo>
                  <a:pt x="925" y="635"/>
                </a:lnTo>
                <a:lnTo>
                  <a:pt x="925" y="636"/>
                </a:lnTo>
                <a:lnTo>
                  <a:pt x="926" y="638"/>
                </a:lnTo>
                <a:lnTo>
                  <a:pt x="927" y="638"/>
                </a:lnTo>
                <a:lnTo>
                  <a:pt x="928" y="637"/>
                </a:lnTo>
                <a:lnTo>
                  <a:pt x="929" y="635"/>
                </a:lnTo>
                <a:lnTo>
                  <a:pt x="929" y="634"/>
                </a:lnTo>
                <a:lnTo>
                  <a:pt x="926" y="630"/>
                </a:lnTo>
                <a:lnTo>
                  <a:pt x="920" y="628"/>
                </a:lnTo>
                <a:lnTo>
                  <a:pt x="924" y="626"/>
                </a:lnTo>
                <a:lnTo>
                  <a:pt x="927" y="626"/>
                </a:lnTo>
                <a:lnTo>
                  <a:pt x="931" y="627"/>
                </a:lnTo>
                <a:lnTo>
                  <a:pt x="934" y="628"/>
                </a:lnTo>
                <a:lnTo>
                  <a:pt x="937" y="631"/>
                </a:lnTo>
                <a:lnTo>
                  <a:pt x="940" y="632"/>
                </a:lnTo>
                <a:lnTo>
                  <a:pt x="942" y="634"/>
                </a:lnTo>
                <a:lnTo>
                  <a:pt x="945" y="634"/>
                </a:lnTo>
                <a:lnTo>
                  <a:pt x="952" y="636"/>
                </a:lnTo>
                <a:lnTo>
                  <a:pt x="959" y="639"/>
                </a:lnTo>
                <a:lnTo>
                  <a:pt x="964" y="644"/>
                </a:lnTo>
                <a:lnTo>
                  <a:pt x="969" y="649"/>
                </a:lnTo>
                <a:lnTo>
                  <a:pt x="964" y="648"/>
                </a:lnTo>
                <a:lnTo>
                  <a:pt x="956" y="647"/>
                </a:lnTo>
                <a:lnTo>
                  <a:pt x="952" y="647"/>
                </a:lnTo>
                <a:lnTo>
                  <a:pt x="948" y="647"/>
                </a:lnTo>
                <a:lnTo>
                  <a:pt x="945" y="648"/>
                </a:lnTo>
                <a:lnTo>
                  <a:pt x="944" y="649"/>
                </a:lnTo>
                <a:lnTo>
                  <a:pt x="943" y="651"/>
                </a:lnTo>
                <a:lnTo>
                  <a:pt x="944" y="653"/>
                </a:lnTo>
                <a:lnTo>
                  <a:pt x="945" y="655"/>
                </a:lnTo>
                <a:lnTo>
                  <a:pt x="946" y="657"/>
                </a:lnTo>
                <a:lnTo>
                  <a:pt x="952" y="661"/>
                </a:lnTo>
                <a:lnTo>
                  <a:pt x="956" y="662"/>
                </a:lnTo>
                <a:lnTo>
                  <a:pt x="954" y="660"/>
                </a:lnTo>
                <a:lnTo>
                  <a:pt x="952" y="657"/>
                </a:lnTo>
                <a:lnTo>
                  <a:pt x="957" y="657"/>
                </a:lnTo>
                <a:lnTo>
                  <a:pt x="961" y="656"/>
                </a:lnTo>
                <a:lnTo>
                  <a:pt x="966" y="655"/>
                </a:lnTo>
                <a:lnTo>
                  <a:pt x="969" y="653"/>
                </a:lnTo>
                <a:lnTo>
                  <a:pt x="972" y="651"/>
                </a:lnTo>
                <a:lnTo>
                  <a:pt x="973" y="647"/>
                </a:lnTo>
                <a:lnTo>
                  <a:pt x="975" y="645"/>
                </a:lnTo>
                <a:lnTo>
                  <a:pt x="979" y="644"/>
                </a:lnTo>
                <a:lnTo>
                  <a:pt x="989" y="644"/>
                </a:lnTo>
                <a:lnTo>
                  <a:pt x="1003" y="644"/>
                </a:lnTo>
                <a:lnTo>
                  <a:pt x="1010" y="645"/>
                </a:lnTo>
                <a:lnTo>
                  <a:pt x="1016" y="647"/>
                </a:lnTo>
                <a:lnTo>
                  <a:pt x="1018" y="648"/>
                </a:lnTo>
                <a:lnTo>
                  <a:pt x="1019" y="649"/>
                </a:lnTo>
                <a:lnTo>
                  <a:pt x="1019" y="651"/>
                </a:lnTo>
                <a:lnTo>
                  <a:pt x="1018" y="653"/>
                </a:lnTo>
                <a:lnTo>
                  <a:pt x="1022" y="653"/>
                </a:lnTo>
                <a:lnTo>
                  <a:pt x="1024" y="653"/>
                </a:lnTo>
                <a:lnTo>
                  <a:pt x="1026" y="654"/>
                </a:lnTo>
                <a:lnTo>
                  <a:pt x="1028" y="657"/>
                </a:lnTo>
                <a:lnTo>
                  <a:pt x="1020" y="657"/>
                </a:lnTo>
                <a:lnTo>
                  <a:pt x="1012" y="659"/>
                </a:lnTo>
                <a:lnTo>
                  <a:pt x="1009" y="660"/>
                </a:lnTo>
                <a:lnTo>
                  <a:pt x="1007" y="660"/>
                </a:lnTo>
                <a:lnTo>
                  <a:pt x="1005" y="659"/>
                </a:lnTo>
                <a:lnTo>
                  <a:pt x="1002" y="657"/>
                </a:lnTo>
                <a:lnTo>
                  <a:pt x="1000" y="659"/>
                </a:lnTo>
                <a:lnTo>
                  <a:pt x="997" y="661"/>
                </a:lnTo>
                <a:lnTo>
                  <a:pt x="994" y="661"/>
                </a:lnTo>
                <a:lnTo>
                  <a:pt x="990" y="660"/>
                </a:lnTo>
                <a:lnTo>
                  <a:pt x="986" y="659"/>
                </a:lnTo>
                <a:lnTo>
                  <a:pt x="983" y="657"/>
                </a:lnTo>
                <a:lnTo>
                  <a:pt x="978" y="657"/>
                </a:lnTo>
                <a:lnTo>
                  <a:pt x="975" y="657"/>
                </a:lnTo>
                <a:lnTo>
                  <a:pt x="987" y="662"/>
                </a:lnTo>
                <a:lnTo>
                  <a:pt x="1000" y="664"/>
                </a:lnTo>
                <a:lnTo>
                  <a:pt x="1006" y="665"/>
                </a:lnTo>
                <a:lnTo>
                  <a:pt x="1010" y="667"/>
                </a:lnTo>
                <a:lnTo>
                  <a:pt x="1015" y="669"/>
                </a:lnTo>
                <a:lnTo>
                  <a:pt x="1018" y="670"/>
                </a:lnTo>
                <a:lnTo>
                  <a:pt x="1032" y="672"/>
                </a:lnTo>
                <a:lnTo>
                  <a:pt x="1044" y="671"/>
                </a:lnTo>
                <a:lnTo>
                  <a:pt x="1036" y="668"/>
                </a:lnTo>
                <a:lnTo>
                  <a:pt x="1026" y="664"/>
                </a:lnTo>
                <a:lnTo>
                  <a:pt x="1030" y="664"/>
                </a:lnTo>
                <a:lnTo>
                  <a:pt x="1033" y="663"/>
                </a:lnTo>
                <a:lnTo>
                  <a:pt x="1036" y="661"/>
                </a:lnTo>
                <a:lnTo>
                  <a:pt x="1040" y="659"/>
                </a:lnTo>
                <a:lnTo>
                  <a:pt x="1043" y="656"/>
                </a:lnTo>
                <a:lnTo>
                  <a:pt x="1047" y="656"/>
                </a:lnTo>
                <a:lnTo>
                  <a:pt x="1050" y="656"/>
                </a:lnTo>
                <a:lnTo>
                  <a:pt x="1052" y="660"/>
                </a:lnTo>
                <a:lnTo>
                  <a:pt x="1052" y="664"/>
                </a:lnTo>
                <a:lnTo>
                  <a:pt x="1050" y="669"/>
                </a:lnTo>
                <a:lnTo>
                  <a:pt x="1050" y="671"/>
                </a:lnTo>
                <a:lnTo>
                  <a:pt x="1050" y="673"/>
                </a:lnTo>
                <a:lnTo>
                  <a:pt x="1052" y="674"/>
                </a:lnTo>
                <a:lnTo>
                  <a:pt x="1056" y="674"/>
                </a:lnTo>
                <a:lnTo>
                  <a:pt x="1052" y="676"/>
                </a:lnTo>
                <a:lnTo>
                  <a:pt x="1045" y="677"/>
                </a:lnTo>
                <a:lnTo>
                  <a:pt x="1042" y="678"/>
                </a:lnTo>
                <a:lnTo>
                  <a:pt x="1041" y="679"/>
                </a:lnTo>
                <a:lnTo>
                  <a:pt x="1040" y="680"/>
                </a:lnTo>
                <a:lnTo>
                  <a:pt x="1041" y="682"/>
                </a:lnTo>
                <a:lnTo>
                  <a:pt x="1042" y="684"/>
                </a:lnTo>
                <a:lnTo>
                  <a:pt x="1044" y="684"/>
                </a:lnTo>
                <a:lnTo>
                  <a:pt x="1047" y="684"/>
                </a:lnTo>
                <a:lnTo>
                  <a:pt x="1049" y="684"/>
                </a:lnTo>
                <a:lnTo>
                  <a:pt x="1052" y="681"/>
                </a:lnTo>
                <a:lnTo>
                  <a:pt x="1056" y="680"/>
                </a:lnTo>
                <a:lnTo>
                  <a:pt x="1059" y="678"/>
                </a:lnTo>
                <a:lnTo>
                  <a:pt x="1061" y="677"/>
                </a:lnTo>
                <a:lnTo>
                  <a:pt x="1065" y="677"/>
                </a:lnTo>
                <a:lnTo>
                  <a:pt x="1068" y="677"/>
                </a:lnTo>
                <a:lnTo>
                  <a:pt x="1074" y="678"/>
                </a:lnTo>
                <a:lnTo>
                  <a:pt x="1081" y="679"/>
                </a:lnTo>
                <a:lnTo>
                  <a:pt x="1083" y="679"/>
                </a:lnTo>
                <a:lnTo>
                  <a:pt x="1084" y="679"/>
                </a:lnTo>
                <a:lnTo>
                  <a:pt x="1086" y="679"/>
                </a:lnTo>
                <a:lnTo>
                  <a:pt x="1088" y="677"/>
                </a:lnTo>
                <a:lnTo>
                  <a:pt x="1089" y="676"/>
                </a:lnTo>
                <a:lnTo>
                  <a:pt x="1090" y="673"/>
                </a:lnTo>
                <a:lnTo>
                  <a:pt x="1091" y="672"/>
                </a:lnTo>
                <a:lnTo>
                  <a:pt x="1092" y="671"/>
                </a:lnTo>
                <a:lnTo>
                  <a:pt x="1086" y="669"/>
                </a:lnTo>
                <a:lnTo>
                  <a:pt x="1082" y="669"/>
                </a:lnTo>
                <a:lnTo>
                  <a:pt x="1083" y="672"/>
                </a:lnTo>
                <a:lnTo>
                  <a:pt x="1082" y="676"/>
                </a:lnTo>
                <a:lnTo>
                  <a:pt x="1081" y="676"/>
                </a:lnTo>
                <a:lnTo>
                  <a:pt x="1080" y="676"/>
                </a:lnTo>
                <a:lnTo>
                  <a:pt x="1080" y="673"/>
                </a:lnTo>
                <a:lnTo>
                  <a:pt x="1078" y="672"/>
                </a:lnTo>
                <a:lnTo>
                  <a:pt x="1074" y="672"/>
                </a:lnTo>
                <a:lnTo>
                  <a:pt x="1068" y="671"/>
                </a:lnTo>
                <a:lnTo>
                  <a:pt x="1073" y="669"/>
                </a:lnTo>
                <a:lnTo>
                  <a:pt x="1077" y="667"/>
                </a:lnTo>
                <a:lnTo>
                  <a:pt x="1082" y="665"/>
                </a:lnTo>
                <a:lnTo>
                  <a:pt x="1086" y="664"/>
                </a:lnTo>
                <a:lnTo>
                  <a:pt x="1091" y="665"/>
                </a:lnTo>
                <a:lnTo>
                  <a:pt x="1094" y="668"/>
                </a:lnTo>
                <a:lnTo>
                  <a:pt x="1099" y="668"/>
                </a:lnTo>
                <a:lnTo>
                  <a:pt x="1104" y="665"/>
                </a:lnTo>
                <a:lnTo>
                  <a:pt x="1107" y="664"/>
                </a:lnTo>
                <a:lnTo>
                  <a:pt x="1110" y="664"/>
                </a:lnTo>
                <a:lnTo>
                  <a:pt x="1115" y="664"/>
                </a:lnTo>
                <a:lnTo>
                  <a:pt x="1118" y="665"/>
                </a:lnTo>
                <a:lnTo>
                  <a:pt x="1123" y="667"/>
                </a:lnTo>
                <a:lnTo>
                  <a:pt x="1126" y="669"/>
                </a:lnTo>
                <a:lnTo>
                  <a:pt x="1132" y="669"/>
                </a:lnTo>
                <a:lnTo>
                  <a:pt x="1138" y="669"/>
                </a:lnTo>
                <a:lnTo>
                  <a:pt x="1162" y="669"/>
                </a:lnTo>
                <a:lnTo>
                  <a:pt x="1185" y="671"/>
                </a:lnTo>
                <a:lnTo>
                  <a:pt x="1209" y="674"/>
                </a:lnTo>
                <a:lnTo>
                  <a:pt x="1232" y="677"/>
                </a:lnTo>
                <a:lnTo>
                  <a:pt x="1256" y="679"/>
                </a:lnTo>
                <a:lnTo>
                  <a:pt x="1281" y="680"/>
                </a:lnTo>
                <a:lnTo>
                  <a:pt x="1305" y="680"/>
                </a:lnTo>
                <a:lnTo>
                  <a:pt x="1329" y="680"/>
                </a:lnTo>
                <a:lnTo>
                  <a:pt x="1340" y="679"/>
                </a:lnTo>
                <a:lnTo>
                  <a:pt x="1352" y="678"/>
                </a:lnTo>
                <a:lnTo>
                  <a:pt x="1363" y="676"/>
                </a:lnTo>
                <a:lnTo>
                  <a:pt x="1374" y="673"/>
                </a:lnTo>
                <a:lnTo>
                  <a:pt x="1387" y="671"/>
                </a:lnTo>
                <a:lnTo>
                  <a:pt x="1398" y="668"/>
                </a:lnTo>
                <a:lnTo>
                  <a:pt x="1407" y="664"/>
                </a:lnTo>
                <a:lnTo>
                  <a:pt x="1417" y="661"/>
                </a:lnTo>
                <a:lnTo>
                  <a:pt x="1417" y="662"/>
                </a:lnTo>
                <a:lnTo>
                  <a:pt x="1414" y="664"/>
                </a:lnTo>
                <a:lnTo>
                  <a:pt x="1413" y="665"/>
                </a:lnTo>
                <a:lnTo>
                  <a:pt x="1410" y="667"/>
                </a:lnTo>
                <a:lnTo>
                  <a:pt x="1405" y="669"/>
                </a:lnTo>
                <a:lnTo>
                  <a:pt x="1402" y="672"/>
                </a:lnTo>
                <a:lnTo>
                  <a:pt x="1398" y="676"/>
                </a:lnTo>
                <a:lnTo>
                  <a:pt x="1394" y="677"/>
                </a:lnTo>
                <a:lnTo>
                  <a:pt x="1394" y="674"/>
                </a:lnTo>
                <a:lnTo>
                  <a:pt x="1391" y="672"/>
                </a:lnTo>
                <a:lnTo>
                  <a:pt x="1388" y="676"/>
                </a:lnTo>
                <a:lnTo>
                  <a:pt x="1384" y="680"/>
                </a:lnTo>
                <a:lnTo>
                  <a:pt x="1381" y="682"/>
                </a:lnTo>
                <a:lnTo>
                  <a:pt x="1380" y="684"/>
                </a:lnTo>
                <a:lnTo>
                  <a:pt x="1378" y="682"/>
                </a:lnTo>
                <a:lnTo>
                  <a:pt x="1376" y="681"/>
                </a:lnTo>
                <a:lnTo>
                  <a:pt x="1373" y="680"/>
                </a:lnTo>
                <a:lnTo>
                  <a:pt x="1373" y="680"/>
                </a:lnTo>
                <a:lnTo>
                  <a:pt x="1372" y="681"/>
                </a:lnTo>
                <a:lnTo>
                  <a:pt x="1371" y="682"/>
                </a:lnTo>
                <a:lnTo>
                  <a:pt x="1369" y="684"/>
                </a:lnTo>
                <a:lnTo>
                  <a:pt x="1368" y="685"/>
                </a:lnTo>
                <a:lnTo>
                  <a:pt x="1365" y="686"/>
                </a:lnTo>
                <a:lnTo>
                  <a:pt x="1363" y="685"/>
                </a:lnTo>
                <a:lnTo>
                  <a:pt x="1361" y="684"/>
                </a:lnTo>
                <a:lnTo>
                  <a:pt x="1360" y="684"/>
                </a:lnTo>
                <a:lnTo>
                  <a:pt x="1360" y="685"/>
                </a:lnTo>
                <a:lnTo>
                  <a:pt x="1358" y="687"/>
                </a:lnTo>
                <a:lnTo>
                  <a:pt x="1356" y="689"/>
                </a:lnTo>
                <a:lnTo>
                  <a:pt x="1355" y="688"/>
                </a:lnTo>
                <a:lnTo>
                  <a:pt x="1355" y="687"/>
                </a:lnTo>
                <a:lnTo>
                  <a:pt x="1353" y="686"/>
                </a:lnTo>
                <a:lnTo>
                  <a:pt x="1345" y="689"/>
                </a:lnTo>
                <a:lnTo>
                  <a:pt x="1338" y="693"/>
                </a:lnTo>
                <a:lnTo>
                  <a:pt x="1336" y="690"/>
                </a:lnTo>
                <a:lnTo>
                  <a:pt x="1333" y="687"/>
                </a:lnTo>
                <a:lnTo>
                  <a:pt x="1332" y="687"/>
                </a:lnTo>
                <a:lnTo>
                  <a:pt x="1331" y="687"/>
                </a:lnTo>
                <a:lnTo>
                  <a:pt x="1331" y="688"/>
                </a:lnTo>
                <a:lnTo>
                  <a:pt x="1330" y="689"/>
                </a:lnTo>
                <a:lnTo>
                  <a:pt x="1331" y="693"/>
                </a:lnTo>
                <a:lnTo>
                  <a:pt x="1331" y="695"/>
                </a:lnTo>
                <a:lnTo>
                  <a:pt x="1329" y="694"/>
                </a:lnTo>
                <a:lnTo>
                  <a:pt x="1327" y="693"/>
                </a:lnTo>
                <a:lnTo>
                  <a:pt x="1324" y="694"/>
                </a:lnTo>
                <a:lnTo>
                  <a:pt x="1323" y="695"/>
                </a:lnTo>
                <a:lnTo>
                  <a:pt x="1317" y="695"/>
                </a:lnTo>
                <a:lnTo>
                  <a:pt x="1312" y="693"/>
                </a:lnTo>
                <a:lnTo>
                  <a:pt x="1306" y="694"/>
                </a:lnTo>
                <a:lnTo>
                  <a:pt x="1300" y="695"/>
                </a:lnTo>
                <a:lnTo>
                  <a:pt x="1300" y="693"/>
                </a:lnTo>
                <a:lnTo>
                  <a:pt x="1299" y="690"/>
                </a:lnTo>
                <a:lnTo>
                  <a:pt x="1297" y="692"/>
                </a:lnTo>
                <a:lnTo>
                  <a:pt x="1294" y="693"/>
                </a:lnTo>
                <a:lnTo>
                  <a:pt x="1290" y="694"/>
                </a:lnTo>
                <a:lnTo>
                  <a:pt x="1287" y="693"/>
                </a:lnTo>
                <a:lnTo>
                  <a:pt x="1284" y="693"/>
                </a:lnTo>
                <a:lnTo>
                  <a:pt x="1281" y="693"/>
                </a:lnTo>
                <a:lnTo>
                  <a:pt x="1280" y="690"/>
                </a:lnTo>
                <a:lnTo>
                  <a:pt x="1278" y="689"/>
                </a:lnTo>
                <a:lnTo>
                  <a:pt x="1273" y="692"/>
                </a:lnTo>
                <a:lnTo>
                  <a:pt x="1270" y="693"/>
                </a:lnTo>
                <a:lnTo>
                  <a:pt x="1267" y="693"/>
                </a:lnTo>
                <a:lnTo>
                  <a:pt x="1267" y="693"/>
                </a:lnTo>
                <a:lnTo>
                  <a:pt x="1267" y="692"/>
                </a:lnTo>
                <a:lnTo>
                  <a:pt x="1269" y="690"/>
                </a:lnTo>
                <a:lnTo>
                  <a:pt x="1272" y="688"/>
                </a:lnTo>
                <a:lnTo>
                  <a:pt x="1274" y="687"/>
                </a:lnTo>
                <a:lnTo>
                  <a:pt x="1271" y="685"/>
                </a:lnTo>
                <a:lnTo>
                  <a:pt x="1269" y="685"/>
                </a:lnTo>
                <a:lnTo>
                  <a:pt x="1266" y="686"/>
                </a:lnTo>
                <a:lnTo>
                  <a:pt x="1264" y="689"/>
                </a:lnTo>
                <a:lnTo>
                  <a:pt x="1263" y="690"/>
                </a:lnTo>
                <a:lnTo>
                  <a:pt x="1263" y="692"/>
                </a:lnTo>
                <a:lnTo>
                  <a:pt x="1261" y="693"/>
                </a:lnTo>
                <a:lnTo>
                  <a:pt x="1258" y="693"/>
                </a:lnTo>
                <a:lnTo>
                  <a:pt x="1251" y="692"/>
                </a:lnTo>
                <a:lnTo>
                  <a:pt x="1245" y="690"/>
                </a:lnTo>
                <a:lnTo>
                  <a:pt x="1251" y="689"/>
                </a:lnTo>
                <a:lnTo>
                  <a:pt x="1257" y="687"/>
                </a:lnTo>
                <a:lnTo>
                  <a:pt x="1257" y="686"/>
                </a:lnTo>
                <a:lnTo>
                  <a:pt x="1256" y="685"/>
                </a:lnTo>
                <a:lnTo>
                  <a:pt x="1255" y="685"/>
                </a:lnTo>
                <a:lnTo>
                  <a:pt x="1253" y="685"/>
                </a:lnTo>
                <a:lnTo>
                  <a:pt x="1249" y="686"/>
                </a:lnTo>
                <a:lnTo>
                  <a:pt x="1246" y="686"/>
                </a:lnTo>
                <a:lnTo>
                  <a:pt x="1241" y="687"/>
                </a:lnTo>
                <a:lnTo>
                  <a:pt x="1238" y="687"/>
                </a:lnTo>
                <a:lnTo>
                  <a:pt x="1237" y="686"/>
                </a:lnTo>
                <a:lnTo>
                  <a:pt x="1237" y="684"/>
                </a:lnTo>
                <a:lnTo>
                  <a:pt x="1236" y="681"/>
                </a:lnTo>
                <a:lnTo>
                  <a:pt x="1232" y="680"/>
                </a:lnTo>
                <a:lnTo>
                  <a:pt x="1230" y="680"/>
                </a:lnTo>
                <a:lnTo>
                  <a:pt x="1228" y="681"/>
                </a:lnTo>
                <a:lnTo>
                  <a:pt x="1225" y="684"/>
                </a:lnTo>
                <a:lnTo>
                  <a:pt x="1222" y="686"/>
                </a:lnTo>
                <a:lnTo>
                  <a:pt x="1217" y="688"/>
                </a:lnTo>
                <a:lnTo>
                  <a:pt x="1214" y="687"/>
                </a:lnTo>
                <a:lnTo>
                  <a:pt x="1214" y="686"/>
                </a:lnTo>
                <a:lnTo>
                  <a:pt x="1213" y="684"/>
                </a:lnTo>
                <a:lnTo>
                  <a:pt x="1209" y="685"/>
                </a:lnTo>
                <a:lnTo>
                  <a:pt x="1206" y="687"/>
                </a:lnTo>
                <a:lnTo>
                  <a:pt x="1198" y="687"/>
                </a:lnTo>
                <a:lnTo>
                  <a:pt x="1190" y="686"/>
                </a:lnTo>
                <a:lnTo>
                  <a:pt x="1187" y="686"/>
                </a:lnTo>
                <a:lnTo>
                  <a:pt x="1183" y="687"/>
                </a:lnTo>
                <a:lnTo>
                  <a:pt x="1182" y="687"/>
                </a:lnTo>
                <a:lnTo>
                  <a:pt x="1181" y="687"/>
                </a:lnTo>
                <a:lnTo>
                  <a:pt x="1180" y="686"/>
                </a:lnTo>
                <a:lnTo>
                  <a:pt x="1179" y="684"/>
                </a:lnTo>
                <a:lnTo>
                  <a:pt x="1183" y="684"/>
                </a:lnTo>
                <a:lnTo>
                  <a:pt x="1187" y="681"/>
                </a:lnTo>
                <a:lnTo>
                  <a:pt x="1188" y="680"/>
                </a:lnTo>
                <a:lnTo>
                  <a:pt x="1189" y="678"/>
                </a:lnTo>
                <a:lnTo>
                  <a:pt x="1188" y="677"/>
                </a:lnTo>
                <a:lnTo>
                  <a:pt x="1187" y="676"/>
                </a:lnTo>
                <a:lnTo>
                  <a:pt x="1183" y="677"/>
                </a:lnTo>
                <a:lnTo>
                  <a:pt x="1180" y="679"/>
                </a:lnTo>
                <a:lnTo>
                  <a:pt x="1175" y="678"/>
                </a:lnTo>
                <a:lnTo>
                  <a:pt x="1171" y="678"/>
                </a:lnTo>
                <a:lnTo>
                  <a:pt x="1173" y="681"/>
                </a:lnTo>
                <a:lnTo>
                  <a:pt x="1175" y="685"/>
                </a:lnTo>
                <a:lnTo>
                  <a:pt x="1173" y="685"/>
                </a:lnTo>
                <a:lnTo>
                  <a:pt x="1171" y="685"/>
                </a:lnTo>
                <a:lnTo>
                  <a:pt x="1168" y="682"/>
                </a:lnTo>
                <a:lnTo>
                  <a:pt x="1167" y="681"/>
                </a:lnTo>
                <a:lnTo>
                  <a:pt x="1166" y="679"/>
                </a:lnTo>
                <a:lnTo>
                  <a:pt x="1166" y="677"/>
                </a:lnTo>
                <a:lnTo>
                  <a:pt x="1167" y="674"/>
                </a:lnTo>
                <a:lnTo>
                  <a:pt x="1167" y="672"/>
                </a:lnTo>
                <a:lnTo>
                  <a:pt x="1156" y="672"/>
                </a:lnTo>
                <a:lnTo>
                  <a:pt x="1144" y="672"/>
                </a:lnTo>
                <a:lnTo>
                  <a:pt x="1142" y="673"/>
                </a:lnTo>
                <a:lnTo>
                  <a:pt x="1140" y="677"/>
                </a:lnTo>
                <a:lnTo>
                  <a:pt x="1141" y="678"/>
                </a:lnTo>
                <a:lnTo>
                  <a:pt x="1143" y="680"/>
                </a:lnTo>
                <a:lnTo>
                  <a:pt x="1135" y="680"/>
                </a:lnTo>
                <a:lnTo>
                  <a:pt x="1127" y="680"/>
                </a:lnTo>
                <a:lnTo>
                  <a:pt x="1126" y="679"/>
                </a:lnTo>
                <a:lnTo>
                  <a:pt x="1125" y="677"/>
                </a:lnTo>
                <a:lnTo>
                  <a:pt x="1126" y="676"/>
                </a:lnTo>
                <a:lnTo>
                  <a:pt x="1127" y="676"/>
                </a:lnTo>
                <a:lnTo>
                  <a:pt x="1127" y="673"/>
                </a:lnTo>
                <a:lnTo>
                  <a:pt x="1126" y="672"/>
                </a:lnTo>
                <a:lnTo>
                  <a:pt x="1124" y="672"/>
                </a:lnTo>
                <a:lnTo>
                  <a:pt x="1122" y="672"/>
                </a:lnTo>
                <a:lnTo>
                  <a:pt x="1116" y="672"/>
                </a:lnTo>
                <a:lnTo>
                  <a:pt x="1111" y="672"/>
                </a:lnTo>
                <a:lnTo>
                  <a:pt x="1107" y="671"/>
                </a:lnTo>
                <a:lnTo>
                  <a:pt x="1104" y="669"/>
                </a:lnTo>
                <a:lnTo>
                  <a:pt x="1101" y="669"/>
                </a:lnTo>
                <a:lnTo>
                  <a:pt x="1100" y="670"/>
                </a:lnTo>
                <a:lnTo>
                  <a:pt x="1099" y="671"/>
                </a:lnTo>
                <a:lnTo>
                  <a:pt x="1099" y="674"/>
                </a:lnTo>
                <a:lnTo>
                  <a:pt x="1100" y="677"/>
                </a:lnTo>
                <a:lnTo>
                  <a:pt x="1100" y="677"/>
                </a:lnTo>
                <a:lnTo>
                  <a:pt x="1100" y="677"/>
                </a:lnTo>
                <a:lnTo>
                  <a:pt x="1102" y="678"/>
                </a:lnTo>
                <a:lnTo>
                  <a:pt x="1109" y="677"/>
                </a:lnTo>
                <a:lnTo>
                  <a:pt x="1116" y="677"/>
                </a:lnTo>
                <a:lnTo>
                  <a:pt x="1113" y="680"/>
                </a:lnTo>
                <a:lnTo>
                  <a:pt x="1108" y="684"/>
                </a:lnTo>
                <a:lnTo>
                  <a:pt x="1116" y="681"/>
                </a:lnTo>
                <a:lnTo>
                  <a:pt x="1124" y="682"/>
                </a:lnTo>
                <a:lnTo>
                  <a:pt x="1131" y="682"/>
                </a:lnTo>
                <a:lnTo>
                  <a:pt x="1138" y="684"/>
                </a:lnTo>
                <a:lnTo>
                  <a:pt x="1141" y="687"/>
                </a:lnTo>
                <a:lnTo>
                  <a:pt x="1143" y="690"/>
                </a:lnTo>
                <a:lnTo>
                  <a:pt x="1144" y="690"/>
                </a:lnTo>
                <a:lnTo>
                  <a:pt x="1146" y="692"/>
                </a:lnTo>
                <a:lnTo>
                  <a:pt x="1144" y="694"/>
                </a:lnTo>
                <a:lnTo>
                  <a:pt x="1143" y="696"/>
                </a:lnTo>
                <a:lnTo>
                  <a:pt x="1146" y="695"/>
                </a:lnTo>
                <a:lnTo>
                  <a:pt x="1148" y="694"/>
                </a:lnTo>
                <a:lnTo>
                  <a:pt x="1149" y="694"/>
                </a:lnTo>
                <a:lnTo>
                  <a:pt x="1151" y="695"/>
                </a:lnTo>
                <a:lnTo>
                  <a:pt x="1155" y="696"/>
                </a:lnTo>
                <a:lnTo>
                  <a:pt x="1158" y="696"/>
                </a:lnTo>
                <a:lnTo>
                  <a:pt x="1163" y="696"/>
                </a:lnTo>
                <a:lnTo>
                  <a:pt x="1166" y="694"/>
                </a:lnTo>
                <a:lnTo>
                  <a:pt x="1173" y="694"/>
                </a:lnTo>
                <a:lnTo>
                  <a:pt x="1180" y="692"/>
                </a:lnTo>
                <a:lnTo>
                  <a:pt x="1173" y="692"/>
                </a:lnTo>
                <a:lnTo>
                  <a:pt x="1167" y="690"/>
                </a:lnTo>
                <a:lnTo>
                  <a:pt x="1171" y="689"/>
                </a:lnTo>
                <a:lnTo>
                  <a:pt x="1175" y="688"/>
                </a:lnTo>
                <a:lnTo>
                  <a:pt x="1179" y="689"/>
                </a:lnTo>
                <a:lnTo>
                  <a:pt x="1183" y="690"/>
                </a:lnTo>
                <a:lnTo>
                  <a:pt x="1184" y="694"/>
                </a:lnTo>
                <a:lnTo>
                  <a:pt x="1188" y="696"/>
                </a:lnTo>
                <a:lnTo>
                  <a:pt x="1191" y="695"/>
                </a:lnTo>
                <a:lnTo>
                  <a:pt x="1196" y="694"/>
                </a:lnTo>
                <a:lnTo>
                  <a:pt x="1205" y="693"/>
                </a:lnTo>
                <a:lnTo>
                  <a:pt x="1215" y="694"/>
                </a:lnTo>
                <a:lnTo>
                  <a:pt x="1220" y="696"/>
                </a:lnTo>
                <a:lnTo>
                  <a:pt x="1225" y="697"/>
                </a:lnTo>
                <a:lnTo>
                  <a:pt x="1230" y="697"/>
                </a:lnTo>
                <a:lnTo>
                  <a:pt x="1234" y="696"/>
                </a:lnTo>
                <a:lnTo>
                  <a:pt x="1246" y="696"/>
                </a:lnTo>
                <a:lnTo>
                  <a:pt x="1257" y="696"/>
                </a:lnTo>
                <a:lnTo>
                  <a:pt x="1259" y="696"/>
                </a:lnTo>
                <a:lnTo>
                  <a:pt x="1262" y="697"/>
                </a:lnTo>
                <a:lnTo>
                  <a:pt x="1263" y="697"/>
                </a:lnTo>
                <a:lnTo>
                  <a:pt x="1263" y="698"/>
                </a:lnTo>
                <a:lnTo>
                  <a:pt x="1263" y="700"/>
                </a:lnTo>
                <a:lnTo>
                  <a:pt x="1262" y="702"/>
                </a:lnTo>
                <a:lnTo>
                  <a:pt x="1258" y="703"/>
                </a:lnTo>
                <a:lnTo>
                  <a:pt x="1254" y="703"/>
                </a:lnTo>
                <a:lnTo>
                  <a:pt x="1248" y="703"/>
                </a:lnTo>
                <a:lnTo>
                  <a:pt x="1244" y="703"/>
                </a:lnTo>
                <a:lnTo>
                  <a:pt x="1232" y="702"/>
                </a:lnTo>
                <a:lnTo>
                  <a:pt x="1220" y="703"/>
                </a:lnTo>
                <a:lnTo>
                  <a:pt x="1231" y="704"/>
                </a:lnTo>
                <a:lnTo>
                  <a:pt x="1241" y="705"/>
                </a:lnTo>
                <a:lnTo>
                  <a:pt x="1245" y="706"/>
                </a:lnTo>
                <a:lnTo>
                  <a:pt x="1247" y="709"/>
                </a:lnTo>
                <a:lnTo>
                  <a:pt x="1249" y="710"/>
                </a:lnTo>
                <a:lnTo>
                  <a:pt x="1251" y="709"/>
                </a:lnTo>
                <a:lnTo>
                  <a:pt x="1254" y="707"/>
                </a:lnTo>
                <a:lnTo>
                  <a:pt x="1257" y="706"/>
                </a:lnTo>
                <a:lnTo>
                  <a:pt x="1261" y="707"/>
                </a:lnTo>
                <a:lnTo>
                  <a:pt x="1264" y="709"/>
                </a:lnTo>
                <a:lnTo>
                  <a:pt x="1269" y="709"/>
                </a:lnTo>
                <a:lnTo>
                  <a:pt x="1271" y="709"/>
                </a:lnTo>
                <a:lnTo>
                  <a:pt x="1274" y="710"/>
                </a:lnTo>
                <a:lnTo>
                  <a:pt x="1277" y="711"/>
                </a:lnTo>
                <a:lnTo>
                  <a:pt x="1287" y="710"/>
                </a:lnTo>
                <a:lnTo>
                  <a:pt x="1297" y="707"/>
                </a:lnTo>
                <a:lnTo>
                  <a:pt x="1308" y="706"/>
                </a:lnTo>
                <a:lnTo>
                  <a:pt x="1321" y="706"/>
                </a:lnTo>
                <a:lnTo>
                  <a:pt x="1331" y="707"/>
                </a:lnTo>
                <a:lnTo>
                  <a:pt x="1343" y="707"/>
                </a:lnTo>
                <a:lnTo>
                  <a:pt x="1353" y="705"/>
                </a:lnTo>
                <a:lnTo>
                  <a:pt x="1363" y="702"/>
                </a:lnTo>
                <a:lnTo>
                  <a:pt x="1357" y="700"/>
                </a:lnTo>
                <a:lnTo>
                  <a:pt x="1353" y="695"/>
                </a:lnTo>
                <a:lnTo>
                  <a:pt x="1353" y="695"/>
                </a:lnTo>
                <a:lnTo>
                  <a:pt x="1353" y="695"/>
                </a:lnTo>
                <a:lnTo>
                  <a:pt x="1353" y="695"/>
                </a:lnTo>
                <a:lnTo>
                  <a:pt x="1357" y="694"/>
                </a:lnTo>
                <a:lnTo>
                  <a:pt x="1361" y="693"/>
                </a:lnTo>
                <a:lnTo>
                  <a:pt x="1363" y="694"/>
                </a:lnTo>
                <a:lnTo>
                  <a:pt x="1365" y="694"/>
                </a:lnTo>
                <a:lnTo>
                  <a:pt x="1368" y="695"/>
                </a:lnTo>
                <a:lnTo>
                  <a:pt x="1369" y="695"/>
                </a:lnTo>
                <a:lnTo>
                  <a:pt x="1369" y="694"/>
                </a:lnTo>
                <a:lnTo>
                  <a:pt x="1369" y="693"/>
                </a:lnTo>
                <a:lnTo>
                  <a:pt x="1373" y="690"/>
                </a:lnTo>
                <a:lnTo>
                  <a:pt x="1378" y="688"/>
                </a:lnTo>
                <a:lnTo>
                  <a:pt x="1388" y="685"/>
                </a:lnTo>
                <a:lnTo>
                  <a:pt x="1398" y="680"/>
                </a:lnTo>
                <a:lnTo>
                  <a:pt x="1407" y="676"/>
                </a:lnTo>
                <a:lnTo>
                  <a:pt x="1418" y="671"/>
                </a:lnTo>
                <a:lnTo>
                  <a:pt x="1420" y="671"/>
                </a:lnTo>
                <a:lnTo>
                  <a:pt x="1421" y="671"/>
                </a:lnTo>
                <a:lnTo>
                  <a:pt x="1420" y="672"/>
                </a:lnTo>
                <a:lnTo>
                  <a:pt x="1421" y="673"/>
                </a:lnTo>
                <a:lnTo>
                  <a:pt x="1421" y="674"/>
                </a:lnTo>
                <a:lnTo>
                  <a:pt x="1422" y="676"/>
                </a:lnTo>
                <a:lnTo>
                  <a:pt x="1422" y="677"/>
                </a:lnTo>
                <a:lnTo>
                  <a:pt x="1424" y="677"/>
                </a:lnTo>
                <a:lnTo>
                  <a:pt x="1427" y="674"/>
                </a:lnTo>
                <a:lnTo>
                  <a:pt x="1428" y="671"/>
                </a:lnTo>
                <a:lnTo>
                  <a:pt x="1428" y="667"/>
                </a:lnTo>
                <a:lnTo>
                  <a:pt x="1428" y="664"/>
                </a:lnTo>
                <a:lnTo>
                  <a:pt x="1428" y="660"/>
                </a:lnTo>
                <a:lnTo>
                  <a:pt x="1428" y="656"/>
                </a:lnTo>
                <a:lnTo>
                  <a:pt x="1429" y="654"/>
                </a:lnTo>
                <a:lnTo>
                  <a:pt x="1431" y="651"/>
                </a:lnTo>
                <a:lnTo>
                  <a:pt x="1434" y="646"/>
                </a:lnTo>
                <a:lnTo>
                  <a:pt x="1435" y="643"/>
                </a:lnTo>
                <a:lnTo>
                  <a:pt x="1435" y="638"/>
                </a:lnTo>
                <a:lnTo>
                  <a:pt x="1435" y="634"/>
                </a:lnTo>
                <a:lnTo>
                  <a:pt x="1431" y="627"/>
                </a:lnTo>
                <a:lnTo>
                  <a:pt x="1427" y="618"/>
                </a:lnTo>
                <a:lnTo>
                  <a:pt x="1424" y="613"/>
                </a:lnTo>
                <a:lnTo>
                  <a:pt x="1421" y="610"/>
                </a:lnTo>
                <a:lnTo>
                  <a:pt x="1419" y="609"/>
                </a:lnTo>
                <a:lnTo>
                  <a:pt x="1417" y="609"/>
                </a:lnTo>
                <a:lnTo>
                  <a:pt x="1414" y="611"/>
                </a:lnTo>
                <a:lnTo>
                  <a:pt x="1414" y="613"/>
                </a:lnTo>
                <a:lnTo>
                  <a:pt x="1415" y="615"/>
                </a:lnTo>
                <a:lnTo>
                  <a:pt x="1417" y="618"/>
                </a:lnTo>
                <a:lnTo>
                  <a:pt x="1418" y="620"/>
                </a:lnTo>
                <a:lnTo>
                  <a:pt x="1418" y="622"/>
                </a:lnTo>
                <a:lnTo>
                  <a:pt x="1417" y="624"/>
                </a:lnTo>
                <a:lnTo>
                  <a:pt x="1414" y="626"/>
                </a:lnTo>
                <a:lnTo>
                  <a:pt x="1406" y="626"/>
                </a:lnTo>
                <a:lnTo>
                  <a:pt x="1396" y="626"/>
                </a:lnTo>
                <a:lnTo>
                  <a:pt x="1391" y="627"/>
                </a:lnTo>
                <a:lnTo>
                  <a:pt x="1388" y="628"/>
                </a:lnTo>
                <a:lnTo>
                  <a:pt x="1387" y="629"/>
                </a:lnTo>
                <a:lnTo>
                  <a:pt x="1386" y="630"/>
                </a:lnTo>
                <a:lnTo>
                  <a:pt x="1386" y="632"/>
                </a:lnTo>
                <a:lnTo>
                  <a:pt x="1386" y="635"/>
                </a:lnTo>
                <a:lnTo>
                  <a:pt x="1388" y="631"/>
                </a:lnTo>
                <a:lnTo>
                  <a:pt x="1391" y="629"/>
                </a:lnTo>
                <a:lnTo>
                  <a:pt x="1394" y="630"/>
                </a:lnTo>
                <a:lnTo>
                  <a:pt x="1394" y="631"/>
                </a:lnTo>
                <a:lnTo>
                  <a:pt x="1391" y="634"/>
                </a:lnTo>
                <a:lnTo>
                  <a:pt x="1390" y="635"/>
                </a:lnTo>
                <a:lnTo>
                  <a:pt x="1387" y="637"/>
                </a:lnTo>
                <a:lnTo>
                  <a:pt x="1385" y="640"/>
                </a:lnTo>
                <a:lnTo>
                  <a:pt x="1386" y="643"/>
                </a:lnTo>
                <a:lnTo>
                  <a:pt x="1386" y="646"/>
                </a:lnTo>
                <a:lnTo>
                  <a:pt x="1380" y="648"/>
                </a:lnTo>
                <a:lnTo>
                  <a:pt x="1373" y="649"/>
                </a:lnTo>
                <a:lnTo>
                  <a:pt x="1366" y="649"/>
                </a:lnTo>
                <a:lnTo>
                  <a:pt x="1361" y="648"/>
                </a:lnTo>
                <a:lnTo>
                  <a:pt x="1356" y="646"/>
                </a:lnTo>
                <a:lnTo>
                  <a:pt x="1350" y="644"/>
                </a:lnTo>
                <a:lnTo>
                  <a:pt x="1349" y="643"/>
                </a:lnTo>
                <a:lnTo>
                  <a:pt x="1348" y="640"/>
                </a:lnTo>
                <a:lnTo>
                  <a:pt x="1347" y="638"/>
                </a:lnTo>
                <a:lnTo>
                  <a:pt x="1348" y="635"/>
                </a:lnTo>
                <a:lnTo>
                  <a:pt x="1345" y="638"/>
                </a:lnTo>
                <a:lnTo>
                  <a:pt x="1343" y="639"/>
                </a:lnTo>
                <a:lnTo>
                  <a:pt x="1339" y="639"/>
                </a:lnTo>
                <a:lnTo>
                  <a:pt x="1336" y="638"/>
                </a:lnTo>
                <a:lnTo>
                  <a:pt x="1330" y="636"/>
                </a:lnTo>
                <a:lnTo>
                  <a:pt x="1324" y="636"/>
                </a:lnTo>
                <a:lnTo>
                  <a:pt x="1319" y="637"/>
                </a:lnTo>
                <a:lnTo>
                  <a:pt x="1312" y="637"/>
                </a:lnTo>
                <a:lnTo>
                  <a:pt x="1311" y="634"/>
                </a:lnTo>
                <a:lnTo>
                  <a:pt x="1307" y="631"/>
                </a:lnTo>
                <a:lnTo>
                  <a:pt x="1302" y="630"/>
                </a:lnTo>
                <a:lnTo>
                  <a:pt x="1295" y="629"/>
                </a:lnTo>
                <a:lnTo>
                  <a:pt x="1288" y="628"/>
                </a:lnTo>
                <a:lnTo>
                  <a:pt x="1282" y="629"/>
                </a:lnTo>
                <a:lnTo>
                  <a:pt x="1281" y="631"/>
                </a:lnTo>
                <a:lnTo>
                  <a:pt x="1280" y="634"/>
                </a:lnTo>
                <a:lnTo>
                  <a:pt x="1278" y="635"/>
                </a:lnTo>
                <a:lnTo>
                  <a:pt x="1275" y="635"/>
                </a:lnTo>
                <a:lnTo>
                  <a:pt x="1274" y="631"/>
                </a:lnTo>
                <a:lnTo>
                  <a:pt x="1274" y="628"/>
                </a:lnTo>
                <a:lnTo>
                  <a:pt x="1271" y="626"/>
                </a:lnTo>
                <a:lnTo>
                  <a:pt x="1265" y="624"/>
                </a:lnTo>
                <a:lnTo>
                  <a:pt x="1261" y="623"/>
                </a:lnTo>
                <a:lnTo>
                  <a:pt x="1256" y="623"/>
                </a:lnTo>
                <a:lnTo>
                  <a:pt x="1241" y="622"/>
                </a:lnTo>
                <a:lnTo>
                  <a:pt x="1228" y="618"/>
                </a:lnTo>
                <a:lnTo>
                  <a:pt x="1223" y="619"/>
                </a:lnTo>
                <a:lnTo>
                  <a:pt x="1216" y="619"/>
                </a:lnTo>
                <a:lnTo>
                  <a:pt x="1213" y="619"/>
                </a:lnTo>
                <a:lnTo>
                  <a:pt x="1209" y="619"/>
                </a:lnTo>
                <a:lnTo>
                  <a:pt x="1207" y="619"/>
                </a:lnTo>
                <a:lnTo>
                  <a:pt x="1206" y="618"/>
                </a:lnTo>
                <a:lnTo>
                  <a:pt x="1205" y="615"/>
                </a:lnTo>
                <a:lnTo>
                  <a:pt x="1205" y="614"/>
                </a:lnTo>
                <a:lnTo>
                  <a:pt x="1207" y="613"/>
                </a:lnTo>
                <a:lnTo>
                  <a:pt x="1208" y="613"/>
                </a:lnTo>
                <a:lnTo>
                  <a:pt x="1218" y="613"/>
                </a:lnTo>
                <a:lnTo>
                  <a:pt x="1229" y="613"/>
                </a:lnTo>
                <a:lnTo>
                  <a:pt x="1238" y="612"/>
                </a:lnTo>
                <a:lnTo>
                  <a:pt x="1246" y="612"/>
                </a:lnTo>
                <a:lnTo>
                  <a:pt x="1253" y="613"/>
                </a:lnTo>
                <a:lnTo>
                  <a:pt x="1259" y="613"/>
                </a:lnTo>
                <a:lnTo>
                  <a:pt x="1266" y="612"/>
                </a:lnTo>
                <a:lnTo>
                  <a:pt x="1273" y="610"/>
                </a:lnTo>
                <a:lnTo>
                  <a:pt x="1281" y="609"/>
                </a:lnTo>
                <a:lnTo>
                  <a:pt x="1290" y="609"/>
                </a:lnTo>
                <a:lnTo>
                  <a:pt x="1307" y="606"/>
                </a:lnTo>
                <a:lnTo>
                  <a:pt x="1323" y="603"/>
                </a:lnTo>
                <a:lnTo>
                  <a:pt x="1339" y="598"/>
                </a:lnTo>
                <a:lnTo>
                  <a:pt x="1355" y="594"/>
                </a:lnTo>
                <a:lnTo>
                  <a:pt x="1371" y="589"/>
                </a:lnTo>
                <a:lnTo>
                  <a:pt x="1386" y="584"/>
                </a:lnTo>
                <a:lnTo>
                  <a:pt x="1402" y="578"/>
                </a:lnTo>
                <a:lnTo>
                  <a:pt x="1418" y="573"/>
                </a:lnTo>
                <a:lnTo>
                  <a:pt x="1432" y="570"/>
                </a:lnTo>
                <a:lnTo>
                  <a:pt x="1447" y="566"/>
                </a:lnTo>
                <a:lnTo>
                  <a:pt x="1454" y="562"/>
                </a:lnTo>
                <a:lnTo>
                  <a:pt x="1461" y="557"/>
                </a:lnTo>
                <a:lnTo>
                  <a:pt x="1467" y="552"/>
                </a:lnTo>
                <a:lnTo>
                  <a:pt x="1472" y="546"/>
                </a:lnTo>
                <a:lnTo>
                  <a:pt x="1475" y="544"/>
                </a:lnTo>
                <a:lnTo>
                  <a:pt x="1477" y="541"/>
                </a:lnTo>
                <a:lnTo>
                  <a:pt x="1476" y="540"/>
                </a:lnTo>
                <a:lnTo>
                  <a:pt x="1475" y="540"/>
                </a:lnTo>
                <a:lnTo>
                  <a:pt x="1473" y="539"/>
                </a:lnTo>
                <a:lnTo>
                  <a:pt x="1471" y="538"/>
                </a:lnTo>
                <a:lnTo>
                  <a:pt x="1472" y="537"/>
                </a:lnTo>
                <a:lnTo>
                  <a:pt x="1472" y="535"/>
                </a:lnTo>
                <a:lnTo>
                  <a:pt x="1472" y="532"/>
                </a:lnTo>
                <a:lnTo>
                  <a:pt x="1472" y="529"/>
                </a:lnTo>
                <a:lnTo>
                  <a:pt x="1471" y="527"/>
                </a:lnTo>
                <a:lnTo>
                  <a:pt x="1469" y="524"/>
                </a:lnTo>
                <a:lnTo>
                  <a:pt x="1464" y="522"/>
                </a:lnTo>
                <a:lnTo>
                  <a:pt x="1460" y="519"/>
                </a:lnTo>
                <a:lnTo>
                  <a:pt x="1459" y="516"/>
                </a:lnTo>
                <a:lnTo>
                  <a:pt x="1459" y="514"/>
                </a:lnTo>
                <a:lnTo>
                  <a:pt x="1461" y="511"/>
                </a:lnTo>
                <a:lnTo>
                  <a:pt x="1464" y="509"/>
                </a:lnTo>
                <a:lnTo>
                  <a:pt x="1471" y="504"/>
                </a:lnTo>
                <a:lnTo>
                  <a:pt x="1477" y="501"/>
                </a:lnTo>
                <a:lnTo>
                  <a:pt x="1479" y="498"/>
                </a:lnTo>
                <a:lnTo>
                  <a:pt x="1481" y="496"/>
                </a:lnTo>
                <a:lnTo>
                  <a:pt x="1483" y="494"/>
                </a:lnTo>
                <a:lnTo>
                  <a:pt x="1484" y="490"/>
                </a:lnTo>
                <a:lnTo>
                  <a:pt x="1484" y="487"/>
                </a:lnTo>
                <a:lnTo>
                  <a:pt x="1483" y="485"/>
                </a:lnTo>
                <a:lnTo>
                  <a:pt x="1480" y="483"/>
                </a:lnTo>
                <a:lnTo>
                  <a:pt x="1477" y="481"/>
                </a:lnTo>
                <a:lnTo>
                  <a:pt x="1477" y="481"/>
                </a:lnTo>
                <a:lnTo>
                  <a:pt x="1477" y="481"/>
                </a:lnTo>
                <a:close/>
                <a:moveTo>
                  <a:pt x="546" y="357"/>
                </a:moveTo>
                <a:lnTo>
                  <a:pt x="544" y="358"/>
                </a:lnTo>
                <a:lnTo>
                  <a:pt x="542" y="360"/>
                </a:lnTo>
                <a:lnTo>
                  <a:pt x="542" y="361"/>
                </a:lnTo>
                <a:lnTo>
                  <a:pt x="546" y="362"/>
                </a:lnTo>
                <a:lnTo>
                  <a:pt x="548" y="361"/>
                </a:lnTo>
                <a:lnTo>
                  <a:pt x="550" y="360"/>
                </a:lnTo>
                <a:lnTo>
                  <a:pt x="549" y="358"/>
                </a:lnTo>
                <a:lnTo>
                  <a:pt x="546" y="357"/>
                </a:lnTo>
                <a:lnTo>
                  <a:pt x="546" y="357"/>
                </a:lnTo>
                <a:lnTo>
                  <a:pt x="546" y="357"/>
                </a:lnTo>
                <a:close/>
                <a:moveTo>
                  <a:pt x="408" y="336"/>
                </a:moveTo>
                <a:lnTo>
                  <a:pt x="412" y="337"/>
                </a:lnTo>
                <a:lnTo>
                  <a:pt x="415" y="336"/>
                </a:lnTo>
                <a:lnTo>
                  <a:pt x="418" y="336"/>
                </a:lnTo>
                <a:lnTo>
                  <a:pt x="423" y="333"/>
                </a:lnTo>
                <a:lnTo>
                  <a:pt x="418" y="333"/>
                </a:lnTo>
                <a:lnTo>
                  <a:pt x="415" y="333"/>
                </a:lnTo>
                <a:lnTo>
                  <a:pt x="412" y="333"/>
                </a:lnTo>
                <a:lnTo>
                  <a:pt x="408" y="336"/>
                </a:lnTo>
                <a:close/>
                <a:moveTo>
                  <a:pt x="643" y="373"/>
                </a:moveTo>
                <a:lnTo>
                  <a:pt x="645" y="377"/>
                </a:lnTo>
                <a:lnTo>
                  <a:pt x="648" y="378"/>
                </a:lnTo>
                <a:lnTo>
                  <a:pt x="653" y="378"/>
                </a:lnTo>
                <a:lnTo>
                  <a:pt x="656" y="378"/>
                </a:lnTo>
                <a:lnTo>
                  <a:pt x="653" y="374"/>
                </a:lnTo>
                <a:lnTo>
                  <a:pt x="651" y="370"/>
                </a:lnTo>
                <a:lnTo>
                  <a:pt x="653" y="370"/>
                </a:lnTo>
                <a:lnTo>
                  <a:pt x="656" y="371"/>
                </a:lnTo>
                <a:lnTo>
                  <a:pt x="660" y="373"/>
                </a:lnTo>
                <a:lnTo>
                  <a:pt x="662" y="374"/>
                </a:lnTo>
                <a:lnTo>
                  <a:pt x="665" y="374"/>
                </a:lnTo>
                <a:lnTo>
                  <a:pt x="670" y="374"/>
                </a:lnTo>
                <a:lnTo>
                  <a:pt x="674" y="374"/>
                </a:lnTo>
                <a:lnTo>
                  <a:pt x="677" y="377"/>
                </a:lnTo>
                <a:lnTo>
                  <a:pt x="677" y="378"/>
                </a:lnTo>
                <a:lnTo>
                  <a:pt x="677" y="379"/>
                </a:lnTo>
                <a:lnTo>
                  <a:pt x="676" y="380"/>
                </a:lnTo>
                <a:lnTo>
                  <a:pt x="674" y="380"/>
                </a:lnTo>
                <a:lnTo>
                  <a:pt x="670" y="380"/>
                </a:lnTo>
                <a:lnTo>
                  <a:pt x="666" y="381"/>
                </a:lnTo>
                <a:lnTo>
                  <a:pt x="671" y="383"/>
                </a:lnTo>
                <a:lnTo>
                  <a:pt x="677" y="385"/>
                </a:lnTo>
                <a:lnTo>
                  <a:pt x="682" y="386"/>
                </a:lnTo>
                <a:lnTo>
                  <a:pt x="687" y="386"/>
                </a:lnTo>
                <a:lnTo>
                  <a:pt x="686" y="383"/>
                </a:lnTo>
                <a:lnTo>
                  <a:pt x="684" y="381"/>
                </a:lnTo>
                <a:lnTo>
                  <a:pt x="682" y="380"/>
                </a:lnTo>
                <a:lnTo>
                  <a:pt x="684" y="380"/>
                </a:lnTo>
                <a:lnTo>
                  <a:pt x="685" y="380"/>
                </a:lnTo>
                <a:lnTo>
                  <a:pt x="687" y="380"/>
                </a:lnTo>
                <a:lnTo>
                  <a:pt x="690" y="381"/>
                </a:lnTo>
                <a:lnTo>
                  <a:pt x="693" y="382"/>
                </a:lnTo>
                <a:lnTo>
                  <a:pt x="694" y="382"/>
                </a:lnTo>
                <a:lnTo>
                  <a:pt x="695" y="383"/>
                </a:lnTo>
                <a:lnTo>
                  <a:pt x="697" y="382"/>
                </a:lnTo>
                <a:lnTo>
                  <a:pt x="698" y="381"/>
                </a:lnTo>
                <a:lnTo>
                  <a:pt x="690" y="378"/>
                </a:lnTo>
                <a:lnTo>
                  <a:pt x="682" y="374"/>
                </a:lnTo>
                <a:lnTo>
                  <a:pt x="676" y="372"/>
                </a:lnTo>
                <a:lnTo>
                  <a:pt x="669" y="372"/>
                </a:lnTo>
                <a:lnTo>
                  <a:pt x="663" y="370"/>
                </a:lnTo>
                <a:lnTo>
                  <a:pt x="659" y="366"/>
                </a:lnTo>
                <a:lnTo>
                  <a:pt x="656" y="365"/>
                </a:lnTo>
                <a:lnTo>
                  <a:pt x="654" y="365"/>
                </a:lnTo>
                <a:lnTo>
                  <a:pt x="652" y="366"/>
                </a:lnTo>
                <a:lnTo>
                  <a:pt x="648" y="369"/>
                </a:lnTo>
                <a:lnTo>
                  <a:pt x="648" y="365"/>
                </a:lnTo>
                <a:lnTo>
                  <a:pt x="651" y="363"/>
                </a:lnTo>
                <a:lnTo>
                  <a:pt x="652" y="362"/>
                </a:lnTo>
                <a:lnTo>
                  <a:pt x="653" y="361"/>
                </a:lnTo>
                <a:lnTo>
                  <a:pt x="654" y="358"/>
                </a:lnTo>
                <a:lnTo>
                  <a:pt x="654" y="358"/>
                </a:lnTo>
                <a:lnTo>
                  <a:pt x="653" y="357"/>
                </a:lnTo>
                <a:lnTo>
                  <a:pt x="653" y="357"/>
                </a:lnTo>
                <a:lnTo>
                  <a:pt x="649" y="357"/>
                </a:lnTo>
                <a:lnTo>
                  <a:pt x="646" y="357"/>
                </a:lnTo>
                <a:lnTo>
                  <a:pt x="644" y="356"/>
                </a:lnTo>
                <a:lnTo>
                  <a:pt x="643" y="357"/>
                </a:lnTo>
                <a:lnTo>
                  <a:pt x="640" y="358"/>
                </a:lnTo>
                <a:lnTo>
                  <a:pt x="637" y="360"/>
                </a:lnTo>
                <a:lnTo>
                  <a:pt x="632" y="358"/>
                </a:lnTo>
                <a:lnTo>
                  <a:pt x="630" y="357"/>
                </a:lnTo>
                <a:lnTo>
                  <a:pt x="630" y="356"/>
                </a:lnTo>
                <a:lnTo>
                  <a:pt x="630" y="354"/>
                </a:lnTo>
                <a:lnTo>
                  <a:pt x="620" y="353"/>
                </a:lnTo>
                <a:lnTo>
                  <a:pt x="610" y="352"/>
                </a:lnTo>
                <a:lnTo>
                  <a:pt x="599" y="350"/>
                </a:lnTo>
                <a:lnTo>
                  <a:pt x="589" y="350"/>
                </a:lnTo>
                <a:lnTo>
                  <a:pt x="586" y="350"/>
                </a:lnTo>
                <a:lnTo>
                  <a:pt x="582" y="349"/>
                </a:lnTo>
                <a:lnTo>
                  <a:pt x="580" y="347"/>
                </a:lnTo>
                <a:lnTo>
                  <a:pt x="577" y="346"/>
                </a:lnTo>
                <a:lnTo>
                  <a:pt x="572" y="345"/>
                </a:lnTo>
                <a:lnTo>
                  <a:pt x="569" y="346"/>
                </a:lnTo>
                <a:lnTo>
                  <a:pt x="564" y="346"/>
                </a:lnTo>
                <a:lnTo>
                  <a:pt x="561" y="347"/>
                </a:lnTo>
                <a:lnTo>
                  <a:pt x="566" y="349"/>
                </a:lnTo>
                <a:lnTo>
                  <a:pt x="573" y="350"/>
                </a:lnTo>
                <a:lnTo>
                  <a:pt x="577" y="352"/>
                </a:lnTo>
                <a:lnTo>
                  <a:pt x="579" y="354"/>
                </a:lnTo>
                <a:lnTo>
                  <a:pt x="581" y="354"/>
                </a:lnTo>
                <a:lnTo>
                  <a:pt x="585" y="354"/>
                </a:lnTo>
                <a:lnTo>
                  <a:pt x="591" y="354"/>
                </a:lnTo>
                <a:lnTo>
                  <a:pt x="598" y="355"/>
                </a:lnTo>
                <a:lnTo>
                  <a:pt x="602" y="355"/>
                </a:lnTo>
                <a:lnTo>
                  <a:pt x="605" y="356"/>
                </a:lnTo>
                <a:lnTo>
                  <a:pt x="608" y="355"/>
                </a:lnTo>
                <a:lnTo>
                  <a:pt x="612" y="354"/>
                </a:lnTo>
                <a:lnTo>
                  <a:pt x="616" y="356"/>
                </a:lnTo>
                <a:lnTo>
                  <a:pt x="620" y="360"/>
                </a:lnTo>
                <a:lnTo>
                  <a:pt x="624" y="362"/>
                </a:lnTo>
                <a:lnTo>
                  <a:pt x="630" y="364"/>
                </a:lnTo>
                <a:lnTo>
                  <a:pt x="631" y="364"/>
                </a:lnTo>
                <a:lnTo>
                  <a:pt x="635" y="365"/>
                </a:lnTo>
                <a:lnTo>
                  <a:pt x="636" y="365"/>
                </a:lnTo>
                <a:lnTo>
                  <a:pt x="637" y="368"/>
                </a:lnTo>
                <a:lnTo>
                  <a:pt x="635" y="369"/>
                </a:lnTo>
                <a:lnTo>
                  <a:pt x="631" y="370"/>
                </a:lnTo>
                <a:lnTo>
                  <a:pt x="627" y="369"/>
                </a:lnTo>
                <a:lnTo>
                  <a:pt x="624" y="369"/>
                </a:lnTo>
                <a:lnTo>
                  <a:pt x="627" y="371"/>
                </a:lnTo>
                <a:lnTo>
                  <a:pt x="630" y="372"/>
                </a:lnTo>
                <a:lnTo>
                  <a:pt x="632" y="373"/>
                </a:lnTo>
                <a:lnTo>
                  <a:pt x="636" y="373"/>
                </a:lnTo>
                <a:lnTo>
                  <a:pt x="637" y="373"/>
                </a:lnTo>
                <a:lnTo>
                  <a:pt x="639" y="372"/>
                </a:lnTo>
                <a:lnTo>
                  <a:pt x="641" y="372"/>
                </a:lnTo>
                <a:lnTo>
                  <a:pt x="643" y="373"/>
                </a:lnTo>
                <a:lnTo>
                  <a:pt x="644" y="375"/>
                </a:lnTo>
                <a:lnTo>
                  <a:pt x="643" y="373"/>
                </a:lnTo>
                <a:close/>
                <a:moveTo>
                  <a:pt x="330" y="76"/>
                </a:moveTo>
                <a:lnTo>
                  <a:pt x="331" y="75"/>
                </a:lnTo>
                <a:lnTo>
                  <a:pt x="332" y="73"/>
                </a:lnTo>
                <a:lnTo>
                  <a:pt x="332" y="71"/>
                </a:lnTo>
                <a:lnTo>
                  <a:pt x="331" y="70"/>
                </a:lnTo>
                <a:lnTo>
                  <a:pt x="328" y="71"/>
                </a:lnTo>
                <a:lnTo>
                  <a:pt x="327" y="73"/>
                </a:lnTo>
                <a:lnTo>
                  <a:pt x="327" y="74"/>
                </a:lnTo>
                <a:lnTo>
                  <a:pt x="327" y="75"/>
                </a:lnTo>
                <a:lnTo>
                  <a:pt x="328" y="75"/>
                </a:lnTo>
                <a:lnTo>
                  <a:pt x="330" y="76"/>
                </a:lnTo>
                <a:lnTo>
                  <a:pt x="330" y="76"/>
                </a:lnTo>
                <a:lnTo>
                  <a:pt x="330" y="76"/>
                </a:lnTo>
                <a:close/>
                <a:moveTo>
                  <a:pt x="314" y="89"/>
                </a:moveTo>
                <a:lnTo>
                  <a:pt x="316" y="88"/>
                </a:lnTo>
                <a:lnTo>
                  <a:pt x="317" y="87"/>
                </a:lnTo>
                <a:lnTo>
                  <a:pt x="317" y="86"/>
                </a:lnTo>
                <a:lnTo>
                  <a:pt x="315" y="84"/>
                </a:lnTo>
                <a:lnTo>
                  <a:pt x="311" y="86"/>
                </a:lnTo>
                <a:lnTo>
                  <a:pt x="310" y="87"/>
                </a:lnTo>
                <a:lnTo>
                  <a:pt x="311" y="89"/>
                </a:lnTo>
                <a:lnTo>
                  <a:pt x="314" y="89"/>
                </a:lnTo>
                <a:lnTo>
                  <a:pt x="314" y="89"/>
                </a:lnTo>
                <a:lnTo>
                  <a:pt x="314" y="89"/>
                </a:lnTo>
                <a:close/>
                <a:moveTo>
                  <a:pt x="764" y="84"/>
                </a:moveTo>
                <a:lnTo>
                  <a:pt x="766" y="83"/>
                </a:lnTo>
                <a:lnTo>
                  <a:pt x="766" y="82"/>
                </a:lnTo>
                <a:lnTo>
                  <a:pt x="764" y="80"/>
                </a:lnTo>
                <a:lnTo>
                  <a:pt x="764" y="79"/>
                </a:lnTo>
                <a:lnTo>
                  <a:pt x="762" y="78"/>
                </a:lnTo>
                <a:lnTo>
                  <a:pt x="761" y="79"/>
                </a:lnTo>
                <a:lnTo>
                  <a:pt x="760" y="79"/>
                </a:lnTo>
                <a:lnTo>
                  <a:pt x="760" y="80"/>
                </a:lnTo>
                <a:lnTo>
                  <a:pt x="760" y="82"/>
                </a:lnTo>
                <a:lnTo>
                  <a:pt x="761" y="83"/>
                </a:lnTo>
                <a:lnTo>
                  <a:pt x="762" y="83"/>
                </a:lnTo>
                <a:lnTo>
                  <a:pt x="764" y="84"/>
                </a:lnTo>
                <a:lnTo>
                  <a:pt x="763" y="84"/>
                </a:lnTo>
                <a:lnTo>
                  <a:pt x="764" y="84"/>
                </a:lnTo>
                <a:close/>
                <a:moveTo>
                  <a:pt x="751" y="80"/>
                </a:moveTo>
                <a:lnTo>
                  <a:pt x="751" y="79"/>
                </a:lnTo>
                <a:lnTo>
                  <a:pt x="750" y="76"/>
                </a:lnTo>
                <a:lnTo>
                  <a:pt x="747" y="75"/>
                </a:lnTo>
                <a:lnTo>
                  <a:pt x="746" y="75"/>
                </a:lnTo>
                <a:lnTo>
                  <a:pt x="746" y="76"/>
                </a:lnTo>
                <a:lnTo>
                  <a:pt x="747" y="79"/>
                </a:lnTo>
                <a:lnTo>
                  <a:pt x="745" y="80"/>
                </a:lnTo>
                <a:lnTo>
                  <a:pt x="744" y="81"/>
                </a:lnTo>
                <a:lnTo>
                  <a:pt x="745" y="81"/>
                </a:lnTo>
                <a:lnTo>
                  <a:pt x="747" y="82"/>
                </a:lnTo>
                <a:lnTo>
                  <a:pt x="748" y="82"/>
                </a:lnTo>
                <a:lnTo>
                  <a:pt x="751" y="80"/>
                </a:lnTo>
                <a:lnTo>
                  <a:pt x="750" y="80"/>
                </a:lnTo>
                <a:lnTo>
                  <a:pt x="751" y="80"/>
                </a:lnTo>
                <a:close/>
                <a:moveTo>
                  <a:pt x="1216" y="0"/>
                </a:moveTo>
                <a:lnTo>
                  <a:pt x="1217" y="0"/>
                </a:lnTo>
                <a:lnTo>
                  <a:pt x="1216" y="0"/>
                </a:lnTo>
                <a:lnTo>
                  <a:pt x="1216" y="0"/>
                </a:lnTo>
                <a:lnTo>
                  <a:pt x="1216" y="0"/>
                </a:lnTo>
                <a:close/>
                <a:moveTo>
                  <a:pt x="1479" y="354"/>
                </a:moveTo>
                <a:lnTo>
                  <a:pt x="1479" y="353"/>
                </a:lnTo>
                <a:lnTo>
                  <a:pt x="1479" y="352"/>
                </a:lnTo>
                <a:lnTo>
                  <a:pt x="1478" y="353"/>
                </a:lnTo>
                <a:lnTo>
                  <a:pt x="1479" y="354"/>
                </a:lnTo>
                <a:lnTo>
                  <a:pt x="1479" y="354"/>
                </a:lnTo>
                <a:lnTo>
                  <a:pt x="1479" y="354"/>
                </a:lnTo>
                <a:close/>
                <a:moveTo>
                  <a:pt x="70" y="612"/>
                </a:moveTo>
                <a:lnTo>
                  <a:pt x="69" y="613"/>
                </a:lnTo>
                <a:lnTo>
                  <a:pt x="70" y="613"/>
                </a:lnTo>
                <a:lnTo>
                  <a:pt x="71" y="613"/>
                </a:lnTo>
                <a:lnTo>
                  <a:pt x="72" y="613"/>
                </a:lnTo>
                <a:lnTo>
                  <a:pt x="75" y="611"/>
                </a:lnTo>
                <a:lnTo>
                  <a:pt x="77" y="609"/>
                </a:lnTo>
                <a:lnTo>
                  <a:pt x="74" y="607"/>
                </a:lnTo>
                <a:lnTo>
                  <a:pt x="72" y="609"/>
                </a:lnTo>
                <a:lnTo>
                  <a:pt x="71" y="610"/>
                </a:lnTo>
                <a:lnTo>
                  <a:pt x="70" y="612"/>
                </a:lnTo>
                <a:lnTo>
                  <a:pt x="70" y="612"/>
                </a:lnTo>
                <a:lnTo>
                  <a:pt x="70" y="612"/>
                </a:lnTo>
                <a:close/>
                <a:moveTo>
                  <a:pt x="257" y="476"/>
                </a:moveTo>
                <a:lnTo>
                  <a:pt x="253" y="476"/>
                </a:lnTo>
                <a:lnTo>
                  <a:pt x="251" y="476"/>
                </a:lnTo>
                <a:lnTo>
                  <a:pt x="249" y="477"/>
                </a:lnTo>
                <a:lnTo>
                  <a:pt x="245" y="479"/>
                </a:lnTo>
                <a:lnTo>
                  <a:pt x="249" y="479"/>
                </a:lnTo>
                <a:lnTo>
                  <a:pt x="252" y="479"/>
                </a:lnTo>
                <a:lnTo>
                  <a:pt x="254" y="478"/>
                </a:lnTo>
                <a:lnTo>
                  <a:pt x="257" y="476"/>
                </a:lnTo>
                <a:close/>
                <a:moveTo>
                  <a:pt x="83" y="211"/>
                </a:moveTo>
                <a:lnTo>
                  <a:pt x="81" y="211"/>
                </a:lnTo>
                <a:lnTo>
                  <a:pt x="78" y="212"/>
                </a:lnTo>
                <a:lnTo>
                  <a:pt x="76" y="215"/>
                </a:lnTo>
                <a:lnTo>
                  <a:pt x="75" y="217"/>
                </a:lnTo>
                <a:lnTo>
                  <a:pt x="77" y="216"/>
                </a:lnTo>
                <a:lnTo>
                  <a:pt x="79" y="215"/>
                </a:lnTo>
                <a:lnTo>
                  <a:pt x="81" y="213"/>
                </a:lnTo>
                <a:lnTo>
                  <a:pt x="83" y="211"/>
                </a:lnTo>
                <a:lnTo>
                  <a:pt x="83" y="211"/>
                </a:lnTo>
                <a:lnTo>
                  <a:pt x="83" y="211"/>
                </a:lnTo>
                <a:close/>
                <a:moveTo>
                  <a:pt x="599" y="527"/>
                </a:moveTo>
                <a:lnTo>
                  <a:pt x="599" y="529"/>
                </a:lnTo>
                <a:lnTo>
                  <a:pt x="599" y="532"/>
                </a:lnTo>
                <a:lnTo>
                  <a:pt x="600" y="535"/>
                </a:lnTo>
                <a:lnTo>
                  <a:pt x="600" y="536"/>
                </a:lnTo>
                <a:lnTo>
                  <a:pt x="602" y="536"/>
                </a:lnTo>
                <a:lnTo>
                  <a:pt x="603" y="535"/>
                </a:lnTo>
                <a:lnTo>
                  <a:pt x="604" y="532"/>
                </a:lnTo>
                <a:lnTo>
                  <a:pt x="603" y="530"/>
                </a:lnTo>
                <a:lnTo>
                  <a:pt x="602" y="528"/>
                </a:lnTo>
                <a:lnTo>
                  <a:pt x="599" y="527"/>
                </a:lnTo>
                <a:lnTo>
                  <a:pt x="600" y="528"/>
                </a:lnTo>
                <a:lnTo>
                  <a:pt x="599" y="527"/>
                </a:lnTo>
                <a:close/>
                <a:moveTo>
                  <a:pt x="267" y="505"/>
                </a:moveTo>
                <a:lnTo>
                  <a:pt x="265" y="503"/>
                </a:lnTo>
                <a:lnTo>
                  <a:pt x="262" y="502"/>
                </a:lnTo>
                <a:lnTo>
                  <a:pt x="261" y="502"/>
                </a:lnTo>
                <a:lnTo>
                  <a:pt x="260" y="502"/>
                </a:lnTo>
                <a:lnTo>
                  <a:pt x="259" y="503"/>
                </a:lnTo>
                <a:lnTo>
                  <a:pt x="259" y="504"/>
                </a:lnTo>
                <a:lnTo>
                  <a:pt x="259" y="506"/>
                </a:lnTo>
                <a:lnTo>
                  <a:pt x="260" y="506"/>
                </a:lnTo>
                <a:lnTo>
                  <a:pt x="261" y="506"/>
                </a:lnTo>
                <a:lnTo>
                  <a:pt x="262" y="506"/>
                </a:lnTo>
                <a:lnTo>
                  <a:pt x="265" y="505"/>
                </a:lnTo>
                <a:lnTo>
                  <a:pt x="267" y="505"/>
                </a:lnTo>
                <a:lnTo>
                  <a:pt x="265" y="504"/>
                </a:lnTo>
                <a:lnTo>
                  <a:pt x="267" y="505"/>
                </a:lnTo>
                <a:close/>
                <a:moveTo>
                  <a:pt x="336" y="445"/>
                </a:moveTo>
                <a:lnTo>
                  <a:pt x="341" y="444"/>
                </a:lnTo>
                <a:lnTo>
                  <a:pt x="343" y="441"/>
                </a:lnTo>
                <a:lnTo>
                  <a:pt x="339" y="441"/>
                </a:lnTo>
                <a:lnTo>
                  <a:pt x="334" y="441"/>
                </a:lnTo>
                <a:lnTo>
                  <a:pt x="333" y="443"/>
                </a:lnTo>
                <a:lnTo>
                  <a:pt x="334" y="444"/>
                </a:lnTo>
                <a:lnTo>
                  <a:pt x="335" y="445"/>
                </a:lnTo>
                <a:lnTo>
                  <a:pt x="336" y="445"/>
                </a:lnTo>
                <a:lnTo>
                  <a:pt x="336" y="445"/>
                </a:lnTo>
                <a:lnTo>
                  <a:pt x="336" y="445"/>
                </a:lnTo>
                <a:close/>
                <a:moveTo>
                  <a:pt x="261" y="530"/>
                </a:moveTo>
                <a:lnTo>
                  <a:pt x="261" y="531"/>
                </a:lnTo>
                <a:lnTo>
                  <a:pt x="261" y="530"/>
                </a:lnTo>
                <a:lnTo>
                  <a:pt x="261" y="527"/>
                </a:lnTo>
                <a:lnTo>
                  <a:pt x="261" y="523"/>
                </a:lnTo>
                <a:lnTo>
                  <a:pt x="260" y="526"/>
                </a:lnTo>
                <a:lnTo>
                  <a:pt x="261" y="523"/>
                </a:lnTo>
                <a:lnTo>
                  <a:pt x="257" y="526"/>
                </a:lnTo>
                <a:lnTo>
                  <a:pt x="253" y="527"/>
                </a:lnTo>
                <a:lnTo>
                  <a:pt x="257" y="529"/>
                </a:lnTo>
                <a:lnTo>
                  <a:pt x="261" y="530"/>
                </a:lnTo>
                <a:close/>
                <a:moveTo>
                  <a:pt x="944" y="664"/>
                </a:moveTo>
                <a:lnTo>
                  <a:pt x="945" y="667"/>
                </a:lnTo>
                <a:lnTo>
                  <a:pt x="949" y="669"/>
                </a:lnTo>
                <a:lnTo>
                  <a:pt x="952" y="669"/>
                </a:lnTo>
                <a:lnTo>
                  <a:pt x="957" y="668"/>
                </a:lnTo>
                <a:lnTo>
                  <a:pt x="953" y="665"/>
                </a:lnTo>
                <a:lnTo>
                  <a:pt x="951" y="665"/>
                </a:lnTo>
                <a:lnTo>
                  <a:pt x="948" y="664"/>
                </a:lnTo>
                <a:lnTo>
                  <a:pt x="944" y="664"/>
                </a:lnTo>
                <a:lnTo>
                  <a:pt x="946" y="664"/>
                </a:lnTo>
                <a:lnTo>
                  <a:pt x="944" y="664"/>
                </a:lnTo>
                <a:close/>
                <a:moveTo>
                  <a:pt x="81" y="220"/>
                </a:moveTo>
                <a:lnTo>
                  <a:pt x="84" y="220"/>
                </a:lnTo>
                <a:lnTo>
                  <a:pt x="86" y="219"/>
                </a:lnTo>
                <a:lnTo>
                  <a:pt x="88" y="216"/>
                </a:lnTo>
                <a:lnTo>
                  <a:pt x="89" y="214"/>
                </a:lnTo>
                <a:lnTo>
                  <a:pt x="86" y="214"/>
                </a:lnTo>
                <a:lnTo>
                  <a:pt x="83" y="216"/>
                </a:lnTo>
                <a:lnTo>
                  <a:pt x="81" y="216"/>
                </a:lnTo>
                <a:lnTo>
                  <a:pt x="80" y="217"/>
                </a:lnTo>
                <a:lnTo>
                  <a:pt x="80" y="219"/>
                </a:lnTo>
                <a:lnTo>
                  <a:pt x="81" y="220"/>
                </a:lnTo>
                <a:lnTo>
                  <a:pt x="81" y="221"/>
                </a:lnTo>
                <a:lnTo>
                  <a:pt x="81" y="220"/>
                </a:lnTo>
                <a:close/>
                <a:moveTo>
                  <a:pt x="315" y="58"/>
                </a:moveTo>
                <a:lnTo>
                  <a:pt x="317" y="57"/>
                </a:lnTo>
                <a:lnTo>
                  <a:pt x="317" y="56"/>
                </a:lnTo>
                <a:lnTo>
                  <a:pt x="316" y="55"/>
                </a:lnTo>
                <a:lnTo>
                  <a:pt x="315" y="54"/>
                </a:lnTo>
                <a:lnTo>
                  <a:pt x="311" y="54"/>
                </a:lnTo>
                <a:lnTo>
                  <a:pt x="309" y="55"/>
                </a:lnTo>
                <a:lnTo>
                  <a:pt x="307" y="56"/>
                </a:lnTo>
                <a:lnTo>
                  <a:pt x="306" y="58"/>
                </a:lnTo>
                <a:lnTo>
                  <a:pt x="310" y="58"/>
                </a:lnTo>
                <a:lnTo>
                  <a:pt x="315" y="58"/>
                </a:lnTo>
                <a:lnTo>
                  <a:pt x="315" y="58"/>
                </a:lnTo>
                <a:lnTo>
                  <a:pt x="315" y="58"/>
                </a:lnTo>
                <a:close/>
                <a:moveTo>
                  <a:pt x="149" y="577"/>
                </a:moveTo>
                <a:lnTo>
                  <a:pt x="146" y="578"/>
                </a:lnTo>
                <a:lnTo>
                  <a:pt x="144" y="579"/>
                </a:lnTo>
                <a:lnTo>
                  <a:pt x="144" y="581"/>
                </a:lnTo>
                <a:lnTo>
                  <a:pt x="144" y="584"/>
                </a:lnTo>
                <a:lnTo>
                  <a:pt x="145" y="582"/>
                </a:lnTo>
                <a:lnTo>
                  <a:pt x="146" y="580"/>
                </a:lnTo>
                <a:lnTo>
                  <a:pt x="149" y="580"/>
                </a:lnTo>
                <a:lnTo>
                  <a:pt x="151" y="580"/>
                </a:lnTo>
                <a:lnTo>
                  <a:pt x="152" y="579"/>
                </a:lnTo>
                <a:lnTo>
                  <a:pt x="151" y="578"/>
                </a:lnTo>
                <a:lnTo>
                  <a:pt x="151" y="577"/>
                </a:lnTo>
                <a:lnTo>
                  <a:pt x="149" y="577"/>
                </a:lnTo>
                <a:lnTo>
                  <a:pt x="147" y="577"/>
                </a:lnTo>
                <a:lnTo>
                  <a:pt x="149" y="577"/>
                </a:lnTo>
                <a:close/>
                <a:moveTo>
                  <a:pt x="380" y="483"/>
                </a:moveTo>
                <a:lnTo>
                  <a:pt x="376" y="487"/>
                </a:lnTo>
                <a:lnTo>
                  <a:pt x="372" y="489"/>
                </a:lnTo>
                <a:lnTo>
                  <a:pt x="376" y="490"/>
                </a:lnTo>
                <a:lnTo>
                  <a:pt x="380" y="489"/>
                </a:lnTo>
                <a:lnTo>
                  <a:pt x="381" y="487"/>
                </a:lnTo>
                <a:lnTo>
                  <a:pt x="380" y="483"/>
                </a:lnTo>
                <a:close/>
                <a:moveTo>
                  <a:pt x="968" y="670"/>
                </a:moveTo>
                <a:lnTo>
                  <a:pt x="967" y="672"/>
                </a:lnTo>
                <a:lnTo>
                  <a:pt x="968" y="673"/>
                </a:lnTo>
                <a:lnTo>
                  <a:pt x="969" y="673"/>
                </a:lnTo>
                <a:lnTo>
                  <a:pt x="970" y="674"/>
                </a:lnTo>
                <a:lnTo>
                  <a:pt x="973" y="676"/>
                </a:lnTo>
                <a:lnTo>
                  <a:pt x="975" y="676"/>
                </a:lnTo>
                <a:lnTo>
                  <a:pt x="977" y="674"/>
                </a:lnTo>
                <a:lnTo>
                  <a:pt x="979" y="672"/>
                </a:lnTo>
                <a:lnTo>
                  <a:pt x="976" y="672"/>
                </a:lnTo>
                <a:lnTo>
                  <a:pt x="973" y="672"/>
                </a:lnTo>
                <a:lnTo>
                  <a:pt x="970" y="671"/>
                </a:lnTo>
                <a:lnTo>
                  <a:pt x="968" y="670"/>
                </a:lnTo>
                <a:lnTo>
                  <a:pt x="968" y="670"/>
                </a:lnTo>
                <a:lnTo>
                  <a:pt x="968" y="670"/>
                </a:lnTo>
                <a:close/>
                <a:moveTo>
                  <a:pt x="820" y="97"/>
                </a:moveTo>
                <a:lnTo>
                  <a:pt x="820" y="97"/>
                </a:lnTo>
                <a:lnTo>
                  <a:pt x="820" y="96"/>
                </a:lnTo>
                <a:lnTo>
                  <a:pt x="819" y="95"/>
                </a:lnTo>
                <a:lnTo>
                  <a:pt x="818" y="94"/>
                </a:lnTo>
                <a:lnTo>
                  <a:pt x="816" y="92"/>
                </a:lnTo>
                <a:lnTo>
                  <a:pt x="813" y="92"/>
                </a:lnTo>
                <a:lnTo>
                  <a:pt x="811" y="92"/>
                </a:lnTo>
                <a:lnTo>
                  <a:pt x="811" y="94"/>
                </a:lnTo>
                <a:lnTo>
                  <a:pt x="812" y="95"/>
                </a:lnTo>
                <a:lnTo>
                  <a:pt x="813" y="96"/>
                </a:lnTo>
                <a:lnTo>
                  <a:pt x="818" y="97"/>
                </a:lnTo>
                <a:lnTo>
                  <a:pt x="820" y="97"/>
                </a:lnTo>
                <a:lnTo>
                  <a:pt x="819" y="97"/>
                </a:lnTo>
                <a:lnTo>
                  <a:pt x="820" y="97"/>
                </a:lnTo>
                <a:close/>
                <a:moveTo>
                  <a:pt x="1026" y="120"/>
                </a:moveTo>
                <a:lnTo>
                  <a:pt x="1024" y="117"/>
                </a:lnTo>
                <a:lnTo>
                  <a:pt x="1022" y="115"/>
                </a:lnTo>
                <a:lnTo>
                  <a:pt x="1019" y="114"/>
                </a:lnTo>
                <a:lnTo>
                  <a:pt x="1016" y="115"/>
                </a:lnTo>
                <a:lnTo>
                  <a:pt x="1017" y="117"/>
                </a:lnTo>
                <a:lnTo>
                  <a:pt x="1019" y="120"/>
                </a:lnTo>
                <a:lnTo>
                  <a:pt x="1023" y="120"/>
                </a:lnTo>
                <a:lnTo>
                  <a:pt x="1026" y="120"/>
                </a:lnTo>
                <a:close/>
                <a:moveTo>
                  <a:pt x="289" y="454"/>
                </a:moveTo>
                <a:lnTo>
                  <a:pt x="291" y="455"/>
                </a:lnTo>
                <a:lnTo>
                  <a:pt x="294" y="455"/>
                </a:lnTo>
                <a:lnTo>
                  <a:pt x="297" y="454"/>
                </a:lnTo>
                <a:lnTo>
                  <a:pt x="300" y="452"/>
                </a:lnTo>
                <a:lnTo>
                  <a:pt x="293" y="452"/>
                </a:lnTo>
                <a:lnTo>
                  <a:pt x="289" y="454"/>
                </a:lnTo>
                <a:close/>
                <a:moveTo>
                  <a:pt x="86" y="612"/>
                </a:moveTo>
                <a:lnTo>
                  <a:pt x="81" y="614"/>
                </a:lnTo>
                <a:lnTo>
                  <a:pt x="77" y="617"/>
                </a:lnTo>
                <a:lnTo>
                  <a:pt x="79" y="617"/>
                </a:lnTo>
                <a:lnTo>
                  <a:pt x="83" y="617"/>
                </a:lnTo>
                <a:lnTo>
                  <a:pt x="86" y="615"/>
                </a:lnTo>
                <a:lnTo>
                  <a:pt x="88" y="614"/>
                </a:lnTo>
                <a:lnTo>
                  <a:pt x="88" y="612"/>
                </a:lnTo>
                <a:lnTo>
                  <a:pt x="88" y="611"/>
                </a:lnTo>
                <a:lnTo>
                  <a:pt x="88" y="611"/>
                </a:lnTo>
                <a:lnTo>
                  <a:pt x="86" y="612"/>
                </a:lnTo>
                <a:lnTo>
                  <a:pt x="85" y="612"/>
                </a:lnTo>
                <a:lnTo>
                  <a:pt x="86" y="612"/>
                </a:lnTo>
                <a:close/>
                <a:moveTo>
                  <a:pt x="363" y="515"/>
                </a:moveTo>
                <a:lnTo>
                  <a:pt x="360" y="516"/>
                </a:lnTo>
                <a:lnTo>
                  <a:pt x="359" y="518"/>
                </a:lnTo>
                <a:lnTo>
                  <a:pt x="359" y="520"/>
                </a:lnTo>
                <a:lnTo>
                  <a:pt x="360" y="521"/>
                </a:lnTo>
                <a:lnTo>
                  <a:pt x="364" y="521"/>
                </a:lnTo>
                <a:lnTo>
                  <a:pt x="365" y="519"/>
                </a:lnTo>
                <a:lnTo>
                  <a:pt x="365" y="518"/>
                </a:lnTo>
                <a:lnTo>
                  <a:pt x="365" y="516"/>
                </a:lnTo>
                <a:lnTo>
                  <a:pt x="364" y="516"/>
                </a:lnTo>
                <a:lnTo>
                  <a:pt x="363" y="515"/>
                </a:lnTo>
                <a:lnTo>
                  <a:pt x="361" y="515"/>
                </a:lnTo>
                <a:lnTo>
                  <a:pt x="363" y="515"/>
                </a:lnTo>
                <a:close/>
                <a:moveTo>
                  <a:pt x="46" y="319"/>
                </a:moveTo>
                <a:lnTo>
                  <a:pt x="50" y="316"/>
                </a:lnTo>
                <a:lnTo>
                  <a:pt x="52" y="313"/>
                </a:lnTo>
                <a:lnTo>
                  <a:pt x="52" y="311"/>
                </a:lnTo>
                <a:lnTo>
                  <a:pt x="52" y="310"/>
                </a:lnTo>
                <a:lnTo>
                  <a:pt x="51" y="308"/>
                </a:lnTo>
                <a:lnTo>
                  <a:pt x="50" y="308"/>
                </a:lnTo>
                <a:lnTo>
                  <a:pt x="47" y="311"/>
                </a:lnTo>
                <a:lnTo>
                  <a:pt x="48" y="313"/>
                </a:lnTo>
                <a:lnTo>
                  <a:pt x="47" y="314"/>
                </a:lnTo>
                <a:lnTo>
                  <a:pt x="46" y="316"/>
                </a:lnTo>
                <a:lnTo>
                  <a:pt x="45" y="317"/>
                </a:lnTo>
                <a:lnTo>
                  <a:pt x="46" y="319"/>
                </a:lnTo>
                <a:lnTo>
                  <a:pt x="47" y="319"/>
                </a:lnTo>
                <a:lnTo>
                  <a:pt x="46" y="319"/>
                </a:lnTo>
                <a:close/>
                <a:moveTo>
                  <a:pt x="1000" y="670"/>
                </a:moveTo>
                <a:lnTo>
                  <a:pt x="998" y="671"/>
                </a:lnTo>
                <a:lnTo>
                  <a:pt x="998" y="673"/>
                </a:lnTo>
                <a:lnTo>
                  <a:pt x="998" y="676"/>
                </a:lnTo>
                <a:lnTo>
                  <a:pt x="1001" y="677"/>
                </a:lnTo>
                <a:lnTo>
                  <a:pt x="1003" y="677"/>
                </a:lnTo>
                <a:lnTo>
                  <a:pt x="1005" y="676"/>
                </a:lnTo>
                <a:lnTo>
                  <a:pt x="1006" y="674"/>
                </a:lnTo>
                <a:lnTo>
                  <a:pt x="1006" y="674"/>
                </a:lnTo>
                <a:lnTo>
                  <a:pt x="1003" y="672"/>
                </a:lnTo>
                <a:lnTo>
                  <a:pt x="1000" y="670"/>
                </a:lnTo>
                <a:lnTo>
                  <a:pt x="1001" y="670"/>
                </a:lnTo>
                <a:lnTo>
                  <a:pt x="1000" y="670"/>
                </a:lnTo>
                <a:close/>
                <a:moveTo>
                  <a:pt x="984" y="654"/>
                </a:moveTo>
                <a:lnTo>
                  <a:pt x="987" y="654"/>
                </a:lnTo>
                <a:lnTo>
                  <a:pt x="990" y="652"/>
                </a:lnTo>
                <a:lnTo>
                  <a:pt x="990" y="651"/>
                </a:lnTo>
                <a:lnTo>
                  <a:pt x="986" y="651"/>
                </a:lnTo>
                <a:lnTo>
                  <a:pt x="984" y="649"/>
                </a:lnTo>
                <a:lnTo>
                  <a:pt x="982" y="651"/>
                </a:lnTo>
                <a:lnTo>
                  <a:pt x="981" y="652"/>
                </a:lnTo>
                <a:lnTo>
                  <a:pt x="982" y="653"/>
                </a:lnTo>
                <a:lnTo>
                  <a:pt x="983" y="654"/>
                </a:lnTo>
                <a:lnTo>
                  <a:pt x="984" y="654"/>
                </a:lnTo>
                <a:lnTo>
                  <a:pt x="985" y="654"/>
                </a:lnTo>
                <a:lnTo>
                  <a:pt x="984" y="654"/>
                </a:lnTo>
                <a:close/>
                <a:moveTo>
                  <a:pt x="1066" y="125"/>
                </a:moveTo>
                <a:lnTo>
                  <a:pt x="1063" y="123"/>
                </a:lnTo>
                <a:lnTo>
                  <a:pt x="1057" y="122"/>
                </a:lnTo>
                <a:lnTo>
                  <a:pt x="1059" y="124"/>
                </a:lnTo>
                <a:lnTo>
                  <a:pt x="1059" y="125"/>
                </a:lnTo>
                <a:lnTo>
                  <a:pt x="1059" y="126"/>
                </a:lnTo>
                <a:lnTo>
                  <a:pt x="1059" y="128"/>
                </a:lnTo>
                <a:lnTo>
                  <a:pt x="1058" y="131"/>
                </a:lnTo>
                <a:lnTo>
                  <a:pt x="1058" y="133"/>
                </a:lnTo>
                <a:lnTo>
                  <a:pt x="1063" y="131"/>
                </a:lnTo>
                <a:lnTo>
                  <a:pt x="1066" y="125"/>
                </a:lnTo>
                <a:lnTo>
                  <a:pt x="1064" y="125"/>
                </a:lnTo>
                <a:lnTo>
                  <a:pt x="1066" y="125"/>
                </a:lnTo>
                <a:close/>
                <a:moveTo>
                  <a:pt x="349" y="462"/>
                </a:moveTo>
                <a:lnTo>
                  <a:pt x="344" y="462"/>
                </a:lnTo>
                <a:lnTo>
                  <a:pt x="340" y="463"/>
                </a:lnTo>
                <a:lnTo>
                  <a:pt x="343" y="465"/>
                </a:lnTo>
                <a:lnTo>
                  <a:pt x="348" y="465"/>
                </a:lnTo>
                <a:lnTo>
                  <a:pt x="349" y="464"/>
                </a:lnTo>
                <a:lnTo>
                  <a:pt x="350" y="463"/>
                </a:lnTo>
                <a:lnTo>
                  <a:pt x="350" y="462"/>
                </a:lnTo>
                <a:lnTo>
                  <a:pt x="349" y="462"/>
                </a:lnTo>
                <a:lnTo>
                  <a:pt x="348" y="462"/>
                </a:lnTo>
                <a:lnTo>
                  <a:pt x="349" y="462"/>
                </a:lnTo>
                <a:close/>
                <a:moveTo>
                  <a:pt x="546" y="518"/>
                </a:moveTo>
                <a:lnTo>
                  <a:pt x="550" y="520"/>
                </a:lnTo>
                <a:lnTo>
                  <a:pt x="554" y="520"/>
                </a:lnTo>
                <a:lnTo>
                  <a:pt x="556" y="520"/>
                </a:lnTo>
                <a:lnTo>
                  <a:pt x="559" y="519"/>
                </a:lnTo>
                <a:lnTo>
                  <a:pt x="553" y="516"/>
                </a:lnTo>
                <a:lnTo>
                  <a:pt x="546" y="518"/>
                </a:lnTo>
                <a:close/>
                <a:moveTo>
                  <a:pt x="514" y="515"/>
                </a:moveTo>
                <a:lnTo>
                  <a:pt x="512" y="515"/>
                </a:lnTo>
                <a:lnTo>
                  <a:pt x="511" y="516"/>
                </a:lnTo>
                <a:lnTo>
                  <a:pt x="511" y="518"/>
                </a:lnTo>
                <a:lnTo>
                  <a:pt x="512" y="519"/>
                </a:lnTo>
                <a:lnTo>
                  <a:pt x="517" y="519"/>
                </a:lnTo>
                <a:lnTo>
                  <a:pt x="524" y="518"/>
                </a:lnTo>
                <a:lnTo>
                  <a:pt x="519" y="516"/>
                </a:lnTo>
                <a:lnTo>
                  <a:pt x="514" y="515"/>
                </a:lnTo>
                <a:lnTo>
                  <a:pt x="514" y="515"/>
                </a:lnTo>
                <a:lnTo>
                  <a:pt x="514" y="515"/>
                </a:lnTo>
                <a:close/>
                <a:moveTo>
                  <a:pt x="1135" y="125"/>
                </a:moveTo>
                <a:lnTo>
                  <a:pt x="1133" y="125"/>
                </a:lnTo>
                <a:lnTo>
                  <a:pt x="1130" y="125"/>
                </a:lnTo>
                <a:lnTo>
                  <a:pt x="1127" y="125"/>
                </a:lnTo>
                <a:lnTo>
                  <a:pt x="1126" y="126"/>
                </a:lnTo>
                <a:lnTo>
                  <a:pt x="1126" y="128"/>
                </a:lnTo>
                <a:lnTo>
                  <a:pt x="1126" y="129"/>
                </a:lnTo>
                <a:lnTo>
                  <a:pt x="1127" y="130"/>
                </a:lnTo>
                <a:lnTo>
                  <a:pt x="1129" y="131"/>
                </a:lnTo>
                <a:lnTo>
                  <a:pt x="1130" y="130"/>
                </a:lnTo>
                <a:lnTo>
                  <a:pt x="1132" y="130"/>
                </a:lnTo>
                <a:lnTo>
                  <a:pt x="1134" y="128"/>
                </a:lnTo>
                <a:lnTo>
                  <a:pt x="1135" y="125"/>
                </a:lnTo>
                <a:lnTo>
                  <a:pt x="1133" y="128"/>
                </a:lnTo>
                <a:lnTo>
                  <a:pt x="1135" y="125"/>
                </a:lnTo>
                <a:close/>
                <a:moveTo>
                  <a:pt x="281" y="427"/>
                </a:moveTo>
                <a:lnTo>
                  <a:pt x="285" y="428"/>
                </a:lnTo>
                <a:lnTo>
                  <a:pt x="289" y="428"/>
                </a:lnTo>
                <a:lnTo>
                  <a:pt x="292" y="427"/>
                </a:lnTo>
                <a:lnTo>
                  <a:pt x="297" y="424"/>
                </a:lnTo>
                <a:lnTo>
                  <a:pt x="289" y="424"/>
                </a:lnTo>
                <a:lnTo>
                  <a:pt x="281" y="427"/>
                </a:lnTo>
                <a:close/>
                <a:moveTo>
                  <a:pt x="228" y="544"/>
                </a:moveTo>
                <a:lnTo>
                  <a:pt x="226" y="544"/>
                </a:lnTo>
                <a:lnTo>
                  <a:pt x="223" y="546"/>
                </a:lnTo>
                <a:lnTo>
                  <a:pt x="220" y="548"/>
                </a:lnTo>
                <a:lnTo>
                  <a:pt x="219" y="549"/>
                </a:lnTo>
                <a:lnTo>
                  <a:pt x="223" y="551"/>
                </a:lnTo>
                <a:lnTo>
                  <a:pt x="227" y="549"/>
                </a:lnTo>
                <a:lnTo>
                  <a:pt x="228" y="546"/>
                </a:lnTo>
                <a:lnTo>
                  <a:pt x="228" y="544"/>
                </a:lnTo>
                <a:lnTo>
                  <a:pt x="227" y="544"/>
                </a:lnTo>
                <a:lnTo>
                  <a:pt x="228" y="544"/>
                </a:lnTo>
                <a:close/>
                <a:moveTo>
                  <a:pt x="273" y="439"/>
                </a:moveTo>
                <a:lnTo>
                  <a:pt x="277" y="438"/>
                </a:lnTo>
                <a:lnTo>
                  <a:pt x="282" y="438"/>
                </a:lnTo>
                <a:lnTo>
                  <a:pt x="285" y="436"/>
                </a:lnTo>
                <a:lnTo>
                  <a:pt x="290" y="433"/>
                </a:lnTo>
                <a:lnTo>
                  <a:pt x="284" y="433"/>
                </a:lnTo>
                <a:lnTo>
                  <a:pt x="281" y="433"/>
                </a:lnTo>
                <a:lnTo>
                  <a:pt x="276" y="436"/>
                </a:lnTo>
                <a:lnTo>
                  <a:pt x="273" y="439"/>
                </a:lnTo>
                <a:close/>
                <a:moveTo>
                  <a:pt x="277" y="519"/>
                </a:moveTo>
                <a:lnTo>
                  <a:pt x="270" y="521"/>
                </a:lnTo>
                <a:lnTo>
                  <a:pt x="266" y="526"/>
                </a:lnTo>
                <a:lnTo>
                  <a:pt x="270" y="527"/>
                </a:lnTo>
                <a:lnTo>
                  <a:pt x="273" y="526"/>
                </a:lnTo>
                <a:lnTo>
                  <a:pt x="275" y="523"/>
                </a:lnTo>
                <a:lnTo>
                  <a:pt x="277" y="519"/>
                </a:lnTo>
                <a:close/>
                <a:moveTo>
                  <a:pt x="162" y="129"/>
                </a:moveTo>
                <a:lnTo>
                  <a:pt x="158" y="125"/>
                </a:lnTo>
                <a:lnTo>
                  <a:pt x="154" y="124"/>
                </a:lnTo>
                <a:lnTo>
                  <a:pt x="151" y="125"/>
                </a:lnTo>
                <a:lnTo>
                  <a:pt x="147" y="129"/>
                </a:lnTo>
                <a:lnTo>
                  <a:pt x="155" y="128"/>
                </a:lnTo>
                <a:lnTo>
                  <a:pt x="162" y="129"/>
                </a:lnTo>
                <a:close/>
                <a:moveTo>
                  <a:pt x="1043" y="84"/>
                </a:moveTo>
                <a:lnTo>
                  <a:pt x="1039" y="84"/>
                </a:lnTo>
                <a:lnTo>
                  <a:pt x="1033" y="83"/>
                </a:lnTo>
                <a:lnTo>
                  <a:pt x="1031" y="82"/>
                </a:lnTo>
                <a:lnTo>
                  <a:pt x="1030" y="82"/>
                </a:lnTo>
                <a:lnTo>
                  <a:pt x="1028" y="82"/>
                </a:lnTo>
                <a:lnTo>
                  <a:pt x="1030" y="84"/>
                </a:lnTo>
                <a:lnTo>
                  <a:pt x="1032" y="87"/>
                </a:lnTo>
                <a:lnTo>
                  <a:pt x="1036" y="87"/>
                </a:lnTo>
                <a:lnTo>
                  <a:pt x="1041" y="87"/>
                </a:lnTo>
                <a:lnTo>
                  <a:pt x="1043" y="84"/>
                </a:lnTo>
                <a:lnTo>
                  <a:pt x="1040" y="86"/>
                </a:lnTo>
                <a:lnTo>
                  <a:pt x="1043" y="84"/>
                </a:lnTo>
                <a:close/>
                <a:moveTo>
                  <a:pt x="127" y="167"/>
                </a:moveTo>
                <a:lnTo>
                  <a:pt x="129" y="166"/>
                </a:lnTo>
                <a:lnTo>
                  <a:pt x="130" y="163"/>
                </a:lnTo>
                <a:lnTo>
                  <a:pt x="129" y="158"/>
                </a:lnTo>
                <a:lnTo>
                  <a:pt x="127" y="156"/>
                </a:lnTo>
                <a:lnTo>
                  <a:pt x="126" y="156"/>
                </a:lnTo>
                <a:lnTo>
                  <a:pt x="125" y="157"/>
                </a:lnTo>
                <a:lnTo>
                  <a:pt x="125" y="159"/>
                </a:lnTo>
                <a:lnTo>
                  <a:pt x="126" y="161"/>
                </a:lnTo>
                <a:lnTo>
                  <a:pt x="125" y="163"/>
                </a:lnTo>
                <a:lnTo>
                  <a:pt x="125" y="165"/>
                </a:lnTo>
                <a:lnTo>
                  <a:pt x="125" y="167"/>
                </a:lnTo>
                <a:lnTo>
                  <a:pt x="127" y="167"/>
                </a:lnTo>
                <a:lnTo>
                  <a:pt x="127" y="167"/>
                </a:lnTo>
                <a:lnTo>
                  <a:pt x="127" y="167"/>
                </a:lnTo>
                <a:close/>
                <a:moveTo>
                  <a:pt x="365" y="468"/>
                </a:moveTo>
                <a:lnTo>
                  <a:pt x="359" y="469"/>
                </a:lnTo>
                <a:lnTo>
                  <a:pt x="352" y="469"/>
                </a:lnTo>
                <a:lnTo>
                  <a:pt x="353" y="473"/>
                </a:lnTo>
                <a:lnTo>
                  <a:pt x="355" y="474"/>
                </a:lnTo>
                <a:lnTo>
                  <a:pt x="357" y="476"/>
                </a:lnTo>
                <a:lnTo>
                  <a:pt x="359" y="474"/>
                </a:lnTo>
                <a:lnTo>
                  <a:pt x="364" y="471"/>
                </a:lnTo>
                <a:lnTo>
                  <a:pt x="365" y="468"/>
                </a:lnTo>
                <a:lnTo>
                  <a:pt x="365" y="469"/>
                </a:lnTo>
                <a:lnTo>
                  <a:pt x="365" y="468"/>
                </a:lnTo>
                <a:close/>
                <a:moveTo>
                  <a:pt x="590" y="489"/>
                </a:moveTo>
                <a:lnTo>
                  <a:pt x="587" y="489"/>
                </a:lnTo>
                <a:lnTo>
                  <a:pt x="582" y="488"/>
                </a:lnTo>
                <a:lnTo>
                  <a:pt x="577" y="488"/>
                </a:lnTo>
                <a:lnTo>
                  <a:pt x="574" y="489"/>
                </a:lnTo>
                <a:lnTo>
                  <a:pt x="574" y="491"/>
                </a:lnTo>
                <a:lnTo>
                  <a:pt x="575" y="493"/>
                </a:lnTo>
                <a:lnTo>
                  <a:pt x="578" y="493"/>
                </a:lnTo>
                <a:lnTo>
                  <a:pt x="581" y="493"/>
                </a:lnTo>
                <a:lnTo>
                  <a:pt x="587" y="490"/>
                </a:lnTo>
                <a:lnTo>
                  <a:pt x="590" y="489"/>
                </a:lnTo>
                <a:lnTo>
                  <a:pt x="587" y="489"/>
                </a:lnTo>
                <a:lnTo>
                  <a:pt x="590" y="489"/>
                </a:lnTo>
                <a:close/>
                <a:moveTo>
                  <a:pt x="270" y="452"/>
                </a:moveTo>
                <a:lnTo>
                  <a:pt x="272" y="452"/>
                </a:lnTo>
                <a:lnTo>
                  <a:pt x="273" y="449"/>
                </a:lnTo>
                <a:lnTo>
                  <a:pt x="273" y="447"/>
                </a:lnTo>
                <a:lnTo>
                  <a:pt x="272" y="446"/>
                </a:lnTo>
                <a:lnTo>
                  <a:pt x="267" y="448"/>
                </a:lnTo>
                <a:lnTo>
                  <a:pt x="265" y="452"/>
                </a:lnTo>
                <a:lnTo>
                  <a:pt x="264" y="453"/>
                </a:lnTo>
                <a:lnTo>
                  <a:pt x="264" y="455"/>
                </a:lnTo>
                <a:lnTo>
                  <a:pt x="265" y="457"/>
                </a:lnTo>
                <a:lnTo>
                  <a:pt x="267" y="457"/>
                </a:lnTo>
                <a:lnTo>
                  <a:pt x="268" y="455"/>
                </a:lnTo>
                <a:lnTo>
                  <a:pt x="270" y="452"/>
                </a:lnTo>
                <a:lnTo>
                  <a:pt x="270" y="452"/>
                </a:lnTo>
                <a:lnTo>
                  <a:pt x="270" y="452"/>
                </a:lnTo>
                <a:close/>
                <a:moveTo>
                  <a:pt x="63" y="321"/>
                </a:moveTo>
                <a:lnTo>
                  <a:pt x="66" y="319"/>
                </a:lnTo>
                <a:lnTo>
                  <a:pt x="67" y="315"/>
                </a:lnTo>
                <a:lnTo>
                  <a:pt x="68" y="313"/>
                </a:lnTo>
                <a:lnTo>
                  <a:pt x="68" y="311"/>
                </a:lnTo>
                <a:lnTo>
                  <a:pt x="68" y="310"/>
                </a:lnTo>
                <a:lnTo>
                  <a:pt x="66" y="310"/>
                </a:lnTo>
                <a:lnTo>
                  <a:pt x="63" y="312"/>
                </a:lnTo>
                <a:lnTo>
                  <a:pt x="62" y="315"/>
                </a:lnTo>
                <a:lnTo>
                  <a:pt x="62" y="319"/>
                </a:lnTo>
                <a:lnTo>
                  <a:pt x="63" y="321"/>
                </a:lnTo>
                <a:lnTo>
                  <a:pt x="63" y="320"/>
                </a:lnTo>
                <a:lnTo>
                  <a:pt x="63" y="321"/>
                </a:lnTo>
                <a:close/>
                <a:moveTo>
                  <a:pt x="97" y="202"/>
                </a:moveTo>
                <a:lnTo>
                  <a:pt x="101" y="198"/>
                </a:lnTo>
                <a:lnTo>
                  <a:pt x="104" y="196"/>
                </a:lnTo>
                <a:lnTo>
                  <a:pt x="107" y="195"/>
                </a:lnTo>
                <a:lnTo>
                  <a:pt x="107" y="194"/>
                </a:lnTo>
                <a:lnTo>
                  <a:pt x="105" y="191"/>
                </a:lnTo>
                <a:lnTo>
                  <a:pt x="104" y="191"/>
                </a:lnTo>
                <a:lnTo>
                  <a:pt x="103" y="191"/>
                </a:lnTo>
                <a:lnTo>
                  <a:pt x="102" y="192"/>
                </a:lnTo>
                <a:lnTo>
                  <a:pt x="100" y="195"/>
                </a:lnTo>
                <a:lnTo>
                  <a:pt x="96" y="198"/>
                </a:lnTo>
                <a:lnTo>
                  <a:pt x="94" y="198"/>
                </a:lnTo>
                <a:lnTo>
                  <a:pt x="92" y="199"/>
                </a:lnTo>
                <a:lnTo>
                  <a:pt x="91" y="200"/>
                </a:lnTo>
                <a:lnTo>
                  <a:pt x="89" y="202"/>
                </a:lnTo>
                <a:lnTo>
                  <a:pt x="91" y="202"/>
                </a:lnTo>
                <a:lnTo>
                  <a:pt x="92" y="202"/>
                </a:lnTo>
                <a:lnTo>
                  <a:pt x="95" y="202"/>
                </a:lnTo>
                <a:lnTo>
                  <a:pt x="97" y="202"/>
                </a:lnTo>
                <a:lnTo>
                  <a:pt x="97" y="199"/>
                </a:lnTo>
                <a:lnTo>
                  <a:pt x="97" y="202"/>
                </a:lnTo>
                <a:close/>
                <a:moveTo>
                  <a:pt x="1396" y="693"/>
                </a:moveTo>
                <a:lnTo>
                  <a:pt x="1398" y="694"/>
                </a:lnTo>
                <a:lnTo>
                  <a:pt x="1399" y="693"/>
                </a:lnTo>
                <a:lnTo>
                  <a:pt x="1401" y="692"/>
                </a:lnTo>
                <a:lnTo>
                  <a:pt x="1403" y="689"/>
                </a:lnTo>
                <a:lnTo>
                  <a:pt x="1405" y="688"/>
                </a:lnTo>
                <a:lnTo>
                  <a:pt x="1407" y="688"/>
                </a:lnTo>
                <a:lnTo>
                  <a:pt x="1410" y="687"/>
                </a:lnTo>
                <a:lnTo>
                  <a:pt x="1411" y="684"/>
                </a:lnTo>
                <a:lnTo>
                  <a:pt x="1406" y="685"/>
                </a:lnTo>
                <a:lnTo>
                  <a:pt x="1401" y="687"/>
                </a:lnTo>
                <a:lnTo>
                  <a:pt x="1398" y="689"/>
                </a:lnTo>
                <a:lnTo>
                  <a:pt x="1396" y="690"/>
                </a:lnTo>
                <a:lnTo>
                  <a:pt x="1395" y="692"/>
                </a:lnTo>
                <a:lnTo>
                  <a:pt x="1396" y="693"/>
                </a:lnTo>
                <a:lnTo>
                  <a:pt x="1395" y="693"/>
                </a:lnTo>
                <a:lnTo>
                  <a:pt x="1396" y="693"/>
                </a:lnTo>
                <a:close/>
                <a:moveTo>
                  <a:pt x="284" y="469"/>
                </a:moveTo>
                <a:lnTo>
                  <a:pt x="283" y="469"/>
                </a:lnTo>
                <a:lnTo>
                  <a:pt x="282" y="469"/>
                </a:lnTo>
                <a:lnTo>
                  <a:pt x="282" y="470"/>
                </a:lnTo>
                <a:lnTo>
                  <a:pt x="281" y="471"/>
                </a:lnTo>
                <a:lnTo>
                  <a:pt x="282" y="473"/>
                </a:lnTo>
                <a:lnTo>
                  <a:pt x="282" y="476"/>
                </a:lnTo>
                <a:lnTo>
                  <a:pt x="283" y="477"/>
                </a:lnTo>
                <a:lnTo>
                  <a:pt x="284" y="476"/>
                </a:lnTo>
                <a:lnTo>
                  <a:pt x="284" y="476"/>
                </a:lnTo>
                <a:lnTo>
                  <a:pt x="285" y="473"/>
                </a:lnTo>
                <a:lnTo>
                  <a:pt x="285" y="470"/>
                </a:lnTo>
                <a:lnTo>
                  <a:pt x="284" y="469"/>
                </a:lnTo>
                <a:lnTo>
                  <a:pt x="284" y="469"/>
                </a:lnTo>
                <a:lnTo>
                  <a:pt x="284" y="469"/>
                </a:lnTo>
                <a:close/>
                <a:moveTo>
                  <a:pt x="284" y="477"/>
                </a:moveTo>
                <a:lnTo>
                  <a:pt x="284" y="477"/>
                </a:lnTo>
                <a:lnTo>
                  <a:pt x="285" y="478"/>
                </a:lnTo>
                <a:lnTo>
                  <a:pt x="286" y="479"/>
                </a:lnTo>
                <a:lnTo>
                  <a:pt x="289" y="479"/>
                </a:lnTo>
                <a:lnTo>
                  <a:pt x="291" y="479"/>
                </a:lnTo>
                <a:lnTo>
                  <a:pt x="292" y="478"/>
                </a:lnTo>
                <a:lnTo>
                  <a:pt x="294" y="477"/>
                </a:lnTo>
                <a:lnTo>
                  <a:pt x="295" y="476"/>
                </a:lnTo>
                <a:lnTo>
                  <a:pt x="294" y="476"/>
                </a:lnTo>
                <a:lnTo>
                  <a:pt x="293" y="474"/>
                </a:lnTo>
                <a:lnTo>
                  <a:pt x="292" y="474"/>
                </a:lnTo>
                <a:lnTo>
                  <a:pt x="293" y="474"/>
                </a:lnTo>
                <a:lnTo>
                  <a:pt x="289" y="477"/>
                </a:lnTo>
                <a:lnTo>
                  <a:pt x="285" y="478"/>
                </a:lnTo>
                <a:lnTo>
                  <a:pt x="285" y="477"/>
                </a:lnTo>
                <a:lnTo>
                  <a:pt x="284" y="477"/>
                </a:lnTo>
                <a:lnTo>
                  <a:pt x="284" y="477"/>
                </a:lnTo>
                <a:lnTo>
                  <a:pt x="284" y="477"/>
                </a:lnTo>
                <a:close/>
                <a:moveTo>
                  <a:pt x="58" y="460"/>
                </a:moveTo>
                <a:lnTo>
                  <a:pt x="58" y="458"/>
                </a:lnTo>
                <a:lnTo>
                  <a:pt x="59" y="455"/>
                </a:lnTo>
                <a:lnTo>
                  <a:pt x="59" y="454"/>
                </a:lnTo>
                <a:lnTo>
                  <a:pt x="58" y="454"/>
                </a:lnTo>
                <a:lnTo>
                  <a:pt x="56" y="453"/>
                </a:lnTo>
                <a:lnTo>
                  <a:pt x="54" y="454"/>
                </a:lnTo>
                <a:lnTo>
                  <a:pt x="52" y="455"/>
                </a:lnTo>
                <a:lnTo>
                  <a:pt x="51" y="456"/>
                </a:lnTo>
                <a:lnTo>
                  <a:pt x="52" y="458"/>
                </a:lnTo>
                <a:lnTo>
                  <a:pt x="52" y="462"/>
                </a:lnTo>
                <a:lnTo>
                  <a:pt x="52" y="463"/>
                </a:lnTo>
                <a:lnTo>
                  <a:pt x="52" y="466"/>
                </a:lnTo>
                <a:lnTo>
                  <a:pt x="52" y="468"/>
                </a:lnTo>
                <a:lnTo>
                  <a:pt x="52" y="468"/>
                </a:lnTo>
                <a:lnTo>
                  <a:pt x="53" y="468"/>
                </a:lnTo>
                <a:lnTo>
                  <a:pt x="54" y="465"/>
                </a:lnTo>
                <a:lnTo>
                  <a:pt x="54" y="463"/>
                </a:lnTo>
                <a:lnTo>
                  <a:pt x="54" y="461"/>
                </a:lnTo>
                <a:lnTo>
                  <a:pt x="54" y="461"/>
                </a:lnTo>
                <a:lnTo>
                  <a:pt x="55" y="460"/>
                </a:lnTo>
                <a:lnTo>
                  <a:pt x="56" y="460"/>
                </a:lnTo>
                <a:lnTo>
                  <a:pt x="58" y="460"/>
                </a:lnTo>
                <a:lnTo>
                  <a:pt x="56" y="460"/>
                </a:lnTo>
                <a:lnTo>
                  <a:pt x="58" y="460"/>
                </a:lnTo>
                <a:close/>
                <a:moveTo>
                  <a:pt x="75" y="239"/>
                </a:moveTo>
                <a:lnTo>
                  <a:pt x="69" y="241"/>
                </a:lnTo>
                <a:lnTo>
                  <a:pt x="66" y="244"/>
                </a:lnTo>
                <a:lnTo>
                  <a:pt x="63" y="247"/>
                </a:lnTo>
                <a:lnTo>
                  <a:pt x="63" y="250"/>
                </a:lnTo>
                <a:lnTo>
                  <a:pt x="70" y="246"/>
                </a:lnTo>
                <a:lnTo>
                  <a:pt x="74" y="244"/>
                </a:lnTo>
                <a:lnTo>
                  <a:pt x="75" y="241"/>
                </a:lnTo>
                <a:lnTo>
                  <a:pt x="75" y="239"/>
                </a:lnTo>
                <a:close/>
                <a:moveTo>
                  <a:pt x="75" y="239"/>
                </a:moveTo>
                <a:lnTo>
                  <a:pt x="76" y="239"/>
                </a:lnTo>
                <a:lnTo>
                  <a:pt x="75" y="239"/>
                </a:lnTo>
                <a:close/>
                <a:moveTo>
                  <a:pt x="319" y="457"/>
                </a:moveTo>
                <a:lnTo>
                  <a:pt x="325" y="455"/>
                </a:lnTo>
                <a:lnTo>
                  <a:pt x="331" y="454"/>
                </a:lnTo>
                <a:lnTo>
                  <a:pt x="336" y="453"/>
                </a:lnTo>
                <a:lnTo>
                  <a:pt x="340" y="448"/>
                </a:lnTo>
                <a:lnTo>
                  <a:pt x="330" y="452"/>
                </a:lnTo>
                <a:lnTo>
                  <a:pt x="319" y="457"/>
                </a:lnTo>
                <a:close/>
                <a:moveTo>
                  <a:pt x="274" y="530"/>
                </a:moveTo>
                <a:lnTo>
                  <a:pt x="270" y="529"/>
                </a:lnTo>
                <a:lnTo>
                  <a:pt x="266" y="530"/>
                </a:lnTo>
                <a:lnTo>
                  <a:pt x="261" y="531"/>
                </a:lnTo>
                <a:lnTo>
                  <a:pt x="259" y="534"/>
                </a:lnTo>
                <a:lnTo>
                  <a:pt x="260" y="536"/>
                </a:lnTo>
                <a:lnTo>
                  <a:pt x="264" y="536"/>
                </a:lnTo>
                <a:lnTo>
                  <a:pt x="267" y="536"/>
                </a:lnTo>
                <a:lnTo>
                  <a:pt x="269" y="536"/>
                </a:lnTo>
                <a:lnTo>
                  <a:pt x="270" y="535"/>
                </a:lnTo>
                <a:lnTo>
                  <a:pt x="273" y="534"/>
                </a:lnTo>
                <a:lnTo>
                  <a:pt x="275" y="531"/>
                </a:lnTo>
                <a:lnTo>
                  <a:pt x="274" y="530"/>
                </a:lnTo>
                <a:lnTo>
                  <a:pt x="274" y="530"/>
                </a:lnTo>
                <a:lnTo>
                  <a:pt x="274" y="530"/>
                </a:lnTo>
                <a:close/>
                <a:moveTo>
                  <a:pt x="773" y="584"/>
                </a:moveTo>
                <a:lnTo>
                  <a:pt x="777" y="586"/>
                </a:lnTo>
                <a:lnTo>
                  <a:pt x="781" y="587"/>
                </a:lnTo>
                <a:lnTo>
                  <a:pt x="787" y="586"/>
                </a:lnTo>
                <a:lnTo>
                  <a:pt x="793" y="584"/>
                </a:lnTo>
                <a:lnTo>
                  <a:pt x="787" y="584"/>
                </a:lnTo>
                <a:lnTo>
                  <a:pt x="783" y="582"/>
                </a:lnTo>
                <a:lnTo>
                  <a:pt x="778" y="582"/>
                </a:lnTo>
                <a:lnTo>
                  <a:pt x="773" y="584"/>
                </a:lnTo>
                <a:close/>
                <a:moveTo>
                  <a:pt x="390" y="486"/>
                </a:moveTo>
                <a:lnTo>
                  <a:pt x="389" y="487"/>
                </a:lnTo>
                <a:lnTo>
                  <a:pt x="389" y="488"/>
                </a:lnTo>
                <a:lnTo>
                  <a:pt x="389" y="488"/>
                </a:lnTo>
                <a:lnTo>
                  <a:pt x="390" y="489"/>
                </a:lnTo>
                <a:lnTo>
                  <a:pt x="392" y="489"/>
                </a:lnTo>
                <a:lnTo>
                  <a:pt x="394" y="488"/>
                </a:lnTo>
                <a:lnTo>
                  <a:pt x="401" y="488"/>
                </a:lnTo>
                <a:lnTo>
                  <a:pt x="408" y="488"/>
                </a:lnTo>
                <a:lnTo>
                  <a:pt x="404" y="485"/>
                </a:lnTo>
                <a:lnTo>
                  <a:pt x="399" y="483"/>
                </a:lnTo>
                <a:lnTo>
                  <a:pt x="397" y="482"/>
                </a:lnTo>
                <a:lnTo>
                  <a:pt x="394" y="483"/>
                </a:lnTo>
                <a:lnTo>
                  <a:pt x="392" y="485"/>
                </a:lnTo>
                <a:lnTo>
                  <a:pt x="390" y="486"/>
                </a:lnTo>
                <a:lnTo>
                  <a:pt x="391" y="485"/>
                </a:lnTo>
                <a:lnTo>
                  <a:pt x="390" y="486"/>
                </a:lnTo>
                <a:close/>
                <a:moveTo>
                  <a:pt x="437" y="453"/>
                </a:moveTo>
                <a:lnTo>
                  <a:pt x="421" y="453"/>
                </a:lnTo>
                <a:lnTo>
                  <a:pt x="405" y="453"/>
                </a:lnTo>
                <a:lnTo>
                  <a:pt x="413" y="454"/>
                </a:lnTo>
                <a:lnTo>
                  <a:pt x="421" y="455"/>
                </a:lnTo>
                <a:lnTo>
                  <a:pt x="429" y="455"/>
                </a:lnTo>
                <a:lnTo>
                  <a:pt x="437" y="453"/>
                </a:lnTo>
                <a:close/>
                <a:moveTo>
                  <a:pt x="637" y="532"/>
                </a:moveTo>
                <a:lnTo>
                  <a:pt x="637" y="531"/>
                </a:lnTo>
                <a:lnTo>
                  <a:pt x="637" y="532"/>
                </a:lnTo>
                <a:lnTo>
                  <a:pt x="628" y="532"/>
                </a:lnTo>
                <a:lnTo>
                  <a:pt x="619" y="532"/>
                </a:lnTo>
                <a:lnTo>
                  <a:pt x="622" y="534"/>
                </a:lnTo>
                <a:lnTo>
                  <a:pt x="619" y="532"/>
                </a:lnTo>
                <a:lnTo>
                  <a:pt x="621" y="534"/>
                </a:lnTo>
                <a:lnTo>
                  <a:pt x="623" y="536"/>
                </a:lnTo>
                <a:lnTo>
                  <a:pt x="627" y="537"/>
                </a:lnTo>
                <a:lnTo>
                  <a:pt x="630" y="537"/>
                </a:lnTo>
                <a:lnTo>
                  <a:pt x="632" y="537"/>
                </a:lnTo>
                <a:lnTo>
                  <a:pt x="636" y="536"/>
                </a:lnTo>
                <a:lnTo>
                  <a:pt x="637" y="535"/>
                </a:lnTo>
                <a:lnTo>
                  <a:pt x="637" y="532"/>
                </a:lnTo>
                <a:close/>
                <a:moveTo>
                  <a:pt x="224" y="494"/>
                </a:moveTo>
                <a:lnTo>
                  <a:pt x="226" y="494"/>
                </a:lnTo>
                <a:lnTo>
                  <a:pt x="228" y="493"/>
                </a:lnTo>
                <a:lnTo>
                  <a:pt x="229" y="490"/>
                </a:lnTo>
                <a:lnTo>
                  <a:pt x="228" y="488"/>
                </a:lnTo>
                <a:lnTo>
                  <a:pt x="229" y="486"/>
                </a:lnTo>
                <a:lnTo>
                  <a:pt x="232" y="483"/>
                </a:lnTo>
                <a:lnTo>
                  <a:pt x="227" y="482"/>
                </a:lnTo>
                <a:lnTo>
                  <a:pt x="224" y="483"/>
                </a:lnTo>
                <a:lnTo>
                  <a:pt x="220" y="486"/>
                </a:lnTo>
                <a:lnTo>
                  <a:pt x="218" y="490"/>
                </a:lnTo>
                <a:lnTo>
                  <a:pt x="219" y="490"/>
                </a:lnTo>
                <a:lnTo>
                  <a:pt x="221" y="490"/>
                </a:lnTo>
                <a:lnTo>
                  <a:pt x="223" y="490"/>
                </a:lnTo>
                <a:lnTo>
                  <a:pt x="223" y="490"/>
                </a:lnTo>
                <a:lnTo>
                  <a:pt x="224" y="491"/>
                </a:lnTo>
                <a:lnTo>
                  <a:pt x="224" y="494"/>
                </a:lnTo>
                <a:lnTo>
                  <a:pt x="224" y="491"/>
                </a:lnTo>
                <a:lnTo>
                  <a:pt x="224" y="494"/>
                </a:lnTo>
                <a:close/>
                <a:moveTo>
                  <a:pt x="1372" y="702"/>
                </a:moveTo>
                <a:lnTo>
                  <a:pt x="1374" y="703"/>
                </a:lnTo>
                <a:lnTo>
                  <a:pt x="1378" y="704"/>
                </a:lnTo>
                <a:lnTo>
                  <a:pt x="1381" y="704"/>
                </a:lnTo>
                <a:lnTo>
                  <a:pt x="1385" y="703"/>
                </a:lnTo>
                <a:lnTo>
                  <a:pt x="1382" y="702"/>
                </a:lnTo>
                <a:lnTo>
                  <a:pt x="1380" y="701"/>
                </a:lnTo>
                <a:lnTo>
                  <a:pt x="1380" y="698"/>
                </a:lnTo>
                <a:lnTo>
                  <a:pt x="1379" y="696"/>
                </a:lnTo>
                <a:lnTo>
                  <a:pt x="1377" y="697"/>
                </a:lnTo>
                <a:lnTo>
                  <a:pt x="1373" y="698"/>
                </a:lnTo>
                <a:lnTo>
                  <a:pt x="1371" y="697"/>
                </a:lnTo>
                <a:lnTo>
                  <a:pt x="1369" y="695"/>
                </a:lnTo>
                <a:lnTo>
                  <a:pt x="1366" y="697"/>
                </a:lnTo>
                <a:lnTo>
                  <a:pt x="1366" y="700"/>
                </a:lnTo>
                <a:lnTo>
                  <a:pt x="1369" y="701"/>
                </a:lnTo>
                <a:lnTo>
                  <a:pt x="1372" y="702"/>
                </a:lnTo>
                <a:lnTo>
                  <a:pt x="1370" y="702"/>
                </a:lnTo>
                <a:lnTo>
                  <a:pt x="1372" y="702"/>
                </a:lnTo>
                <a:close/>
                <a:moveTo>
                  <a:pt x="960" y="664"/>
                </a:moveTo>
                <a:lnTo>
                  <a:pt x="964" y="664"/>
                </a:lnTo>
                <a:lnTo>
                  <a:pt x="966" y="665"/>
                </a:lnTo>
                <a:lnTo>
                  <a:pt x="968" y="667"/>
                </a:lnTo>
                <a:lnTo>
                  <a:pt x="972" y="668"/>
                </a:lnTo>
                <a:lnTo>
                  <a:pt x="974" y="668"/>
                </a:lnTo>
                <a:lnTo>
                  <a:pt x="977" y="668"/>
                </a:lnTo>
                <a:lnTo>
                  <a:pt x="979" y="667"/>
                </a:lnTo>
                <a:lnTo>
                  <a:pt x="982" y="664"/>
                </a:lnTo>
                <a:lnTo>
                  <a:pt x="976" y="663"/>
                </a:lnTo>
                <a:lnTo>
                  <a:pt x="970" y="661"/>
                </a:lnTo>
                <a:lnTo>
                  <a:pt x="967" y="661"/>
                </a:lnTo>
                <a:lnTo>
                  <a:pt x="965" y="661"/>
                </a:lnTo>
                <a:lnTo>
                  <a:pt x="962" y="662"/>
                </a:lnTo>
                <a:lnTo>
                  <a:pt x="960" y="664"/>
                </a:lnTo>
                <a:lnTo>
                  <a:pt x="962" y="663"/>
                </a:lnTo>
                <a:lnTo>
                  <a:pt x="960" y="664"/>
                </a:lnTo>
                <a:close/>
                <a:moveTo>
                  <a:pt x="379" y="471"/>
                </a:moveTo>
                <a:lnTo>
                  <a:pt x="382" y="471"/>
                </a:lnTo>
                <a:lnTo>
                  <a:pt x="384" y="469"/>
                </a:lnTo>
                <a:lnTo>
                  <a:pt x="387" y="466"/>
                </a:lnTo>
                <a:lnTo>
                  <a:pt x="389" y="464"/>
                </a:lnTo>
                <a:lnTo>
                  <a:pt x="382" y="465"/>
                </a:lnTo>
                <a:lnTo>
                  <a:pt x="376" y="466"/>
                </a:lnTo>
                <a:lnTo>
                  <a:pt x="374" y="468"/>
                </a:lnTo>
                <a:lnTo>
                  <a:pt x="372" y="470"/>
                </a:lnTo>
                <a:lnTo>
                  <a:pt x="369" y="472"/>
                </a:lnTo>
                <a:lnTo>
                  <a:pt x="367" y="474"/>
                </a:lnTo>
                <a:lnTo>
                  <a:pt x="373" y="472"/>
                </a:lnTo>
                <a:lnTo>
                  <a:pt x="379" y="471"/>
                </a:lnTo>
                <a:lnTo>
                  <a:pt x="380" y="471"/>
                </a:lnTo>
                <a:lnTo>
                  <a:pt x="379" y="471"/>
                </a:lnTo>
                <a:close/>
                <a:moveTo>
                  <a:pt x="861" y="615"/>
                </a:moveTo>
                <a:lnTo>
                  <a:pt x="858" y="615"/>
                </a:lnTo>
                <a:lnTo>
                  <a:pt x="858" y="617"/>
                </a:lnTo>
                <a:lnTo>
                  <a:pt x="859" y="618"/>
                </a:lnTo>
                <a:lnTo>
                  <a:pt x="859" y="619"/>
                </a:lnTo>
                <a:lnTo>
                  <a:pt x="853" y="619"/>
                </a:lnTo>
                <a:lnTo>
                  <a:pt x="849" y="620"/>
                </a:lnTo>
                <a:lnTo>
                  <a:pt x="847" y="621"/>
                </a:lnTo>
                <a:lnTo>
                  <a:pt x="849" y="622"/>
                </a:lnTo>
                <a:lnTo>
                  <a:pt x="850" y="623"/>
                </a:lnTo>
                <a:lnTo>
                  <a:pt x="851" y="623"/>
                </a:lnTo>
                <a:lnTo>
                  <a:pt x="857" y="623"/>
                </a:lnTo>
                <a:lnTo>
                  <a:pt x="862" y="621"/>
                </a:lnTo>
                <a:lnTo>
                  <a:pt x="867" y="619"/>
                </a:lnTo>
                <a:lnTo>
                  <a:pt x="872" y="615"/>
                </a:lnTo>
                <a:lnTo>
                  <a:pt x="867" y="615"/>
                </a:lnTo>
                <a:lnTo>
                  <a:pt x="861" y="615"/>
                </a:lnTo>
                <a:lnTo>
                  <a:pt x="862" y="615"/>
                </a:lnTo>
                <a:lnTo>
                  <a:pt x="861" y="615"/>
                </a:lnTo>
                <a:close/>
                <a:moveTo>
                  <a:pt x="41" y="424"/>
                </a:moveTo>
                <a:lnTo>
                  <a:pt x="44" y="424"/>
                </a:lnTo>
                <a:lnTo>
                  <a:pt x="47" y="424"/>
                </a:lnTo>
                <a:lnTo>
                  <a:pt x="48" y="426"/>
                </a:lnTo>
                <a:lnTo>
                  <a:pt x="50" y="429"/>
                </a:lnTo>
                <a:lnTo>
                  <a:pt x="52" y="424"/>
                </a:lnTo>
                <a:lnTo>
                  <a:pt x="54" y="419"/>
                </a:lnTo>
                <a:lnTo>
                  <a:pt x="51" y="419"/>
                </a:lnTo>
                <a:lnTo>
                  <a:pt x="47" y="418"/>
                </a:lnTo>
                <a:lnTo>
                  <a:pt x="45" y="416"/>
                </a:lnTo>
                <a:lnTo>
                  <a:pt x="43" y="416"/>
                </a:lnTo>
                <a:lnTo>
                  <a:pt x="42" y="418"/>
                </a:lnTo>
                <a:lnTo>
                  <a:pt x="41" y="420"/>
                </a:lnTo>
                <a:lnTo>
                  <a:pt x="41" y="423"/>
                </a:lnTo>
                <a:lnTo>
                  <a:pt x="41" y="424"/>
                </a:lnTo>
                <a:lnTo>
                  <a:pt x="43" y="423"/>
                </a:lnTo>
                <a:lnTo>
                  <a:pt x="41" y="424"/>
                </a:lnTo>
                <a:close/>
                <a:moveTo>
                  <a:pt x="310" y="80"/>
                </a:moveTo>
                <a:lnTo>
                  <a:pt x="313" y="78"/>
                </a:lnTo>
                <a:lnTo>
                  <a:pt x="315" y="75"/>
                </a:lnTo>
                <a:lnTo>
                  <a:pt x="318" y="76"/>
                </a:lnTo>
                <a:lnTo>
                  <a:pt x="320" y="76"/>
                </a:lnTo>
                <a:lnTo>
                  <a:pt x="323" y="75"/>
                </a:lnTo>
                <a:lnTo>
                  <a:pt x="325" y="72"/>
                </a:lnTo>
                <a:lnTo>
                  <a:pt x="326" y="68"/>
                </a:lnTo>
                <a:lnTo>
                  <a:pt x="326" y="66"/>
                </a:lnTo>
                <a:lnTo>
                  <a:pt x="323" y="66"/>
                </a:lnTo>
                <a:lnTo>
                  <a:pt x="320" y="68"/>
                </a:lnTo>
                <a:lnTo>
                  <a:pt x="319" y="70"/>
                </a:lnTo>
                <a:lnTo>
                  <a:pt x="317" y="71"/>
                </a:lnTo>
                <a:lnTo>
                  <a:pt x="316" y="71"/>
                </a:lnTo>
                <a:lnTo>
                  <a:pt x="314" y="70"/>
                </a:lnTo>
                <a:lnTo>
                  <a:pt x="309" y="73"/>
                </a:lnTo>
                <a:lnTo>
                  <a:pt x="305" y="74"/>
                </a:lnTo>
                <a:lnTo>
                  <a:pt x="303" y="76"/>
                </a:lnTo>
                <a:lnTo>
                  <a:pt x="303" y="78"/>
                </a:lnTo>
                <a:lnTo>
                  <a:pt x="303" y="79"/>
                </a:lnTo>
                <a:lnTo>
                  <a:pt x="305" y="79"/>
                </a:lnTo>
                <a:lnTo>
                  <a:pt x="308" y="79"/>
                </a:lnTo>
                <a:lnTo>
                  <a:pt x="310" y="80"/>
                </a:lnTo>
                <a:lnTo>
                  <a:pt x="311" y="79"/>
                </a:lnTo>
                <a:lnTo>
                  <a:pt x="310" y="80"/>
                </a:lnTo>
                <a:close/>
                <a:moveTo>
                  <a:pt x="14" y="674"/>
                </a:moveTo>
                <a:lnTo>
                  <a:pt x="10" y="676"/>
                </a:lnTo>
                <a:lnTo>
                  <a:pt x="5" y="678"/>
                </a:lnTo>
                <a:lnTo>
                  <a:pt x="3" y="681"/>
                </a:lnTo>
                <a:lnTo>
                  <a:pt x="1" y="687"/>
                </a:lnTo>
                <a:lnTo>
                  <a:pt x="0" y="689"/>
                </a:lnTo>
                <a:lnTo>
                  <a:pt x="1" y="690"/>
                </a:lnTo>
                <a:lnTo>
                  <a:pt x="2" y="690"/>
                </a:lnTo>
                <a:lnTo>
                  <a:pt x="4" y="690"/>
                </a:lnTo>
                <a:lnTo>
                  <a:pt x="8" y="686"/>
                </a:lnTo>
                <a:lnTo>
                  <a:pt x="11" y="685"/>
                </a:lnTo>
                <a:lnTo>
                  <a:pt x="12" y="686"/>
                </a:lnTo>
                <a:lnTo>
                  <a:pt x="13" y="688"/>
                </a:lnTo>
                <a:lnTo>
                  <a:pt x="13" y="689"/>
                </a:lnTo>
                <a:lnTo>
                  <a:pt x="14" y="689"/>
                </a:lnTo>
                <a:lnTo>
                  <a:pt x="15" y="689"/>
                </a:lnTo>
                <a:lnTo>
                  <a:pt x="17" y="688"/>
                </a:lnTo>
                <a:lnTo>
                  <a:pt x="15" y="685"/>
                </a:lnTo>
                <a:lnTo>
                  <a:pt x="15" y="681"/>
                </a:lnTo>
                <a:lnTo>
                  <a:pt x="17" y="677"/>
                </a:lnTo>
                <a:lnTo>
                  <a:pt x="19" y="674"/>
                </a:lnTo>
                <a:lnTo>
                  <a:pt x="19" y="672"/>
                </a:lnTo>
                <a:lnTo>
                  <a:pt x="17" y="672"/>
                </a:lnTo>
                <a:lnTo>
                  <a:pt x="15" y="672"/>
                </a:lnTo>
                <a:lnTo>
                  <a:pt x="14" y="674"/>
                </a:lnTo>
                <a:lnTo>
                  <a:pt x="12" y="673"/>
                </a:lnTo>
                <a:lnTo>
                  <a:pt x="14" y="674"/>
                </a:lnTo>
                <a:close/>
                <a:moveTo>
                  <a:pt x="150" y="498"/>
                </a:moveTo>
                <a:lnTo>
                  <a:pt x="155" y="494"/>
                </a:lnTo>
                <a:lnTo>
                  <a:pt x="162" y="491"/>
                </a:lnTo>
                <a:lnTo>
                  <a:pt x="157" y="488"/>
                </a:lnTo>
                <a:lnTo>
                  <a:pt x="151" y="488"/>
                </a:lnTo>
                <a:lnTo>
                  <a:pt x="149" y="489"/>
                </a:lnTo>
                <a:lnTo>
                  <a:pt x="145" y="489"/>
                </a:lnTo>
                <a:lnTo>
                  <a:pt x="143" y="491"/>
                </a:lnTo>
                <a:lnTo>
                  <a:pt x="141" y="494"/>
                </a:lnTo>
                <a:lnTo>
                  <a:pt x="141" y="496"/>
                </a:lnTo>
                <a:lnTo>
                  <a:pt x="141" y="497"/>
                </a:lnTo>
                <a:lnTo>
                  <a:pt x="142" y="499"/>
                </a:lnTo>
                <a:lnTo>
                  <a:pt x="143" y="499"/>
                </a:lnTo>
                <a:lnTo>
                  <a:pt x="145" y="501"/>
                </a:lnTo>
                <a:lnTo>
                  <a:pt x="146" y="501"/>
                </a:lnTo>
                <a:lnTo>
                  <a:pt x="149" y="499"/>
                </a:lnTo>
                <a:lnTo>
                  <a:pt x="150" y="498"/>
                </a:lnTo>
                <a:close/>
                <a:moveTo>
                  <a:pt x="725" y="570"/>
                </a:moveTo>
                <a:lnTo>
                  <a:pt x="719" y="569"/>
                </a:lnTo>
                <a:lnTo>
                  <a:pt x="712" y="568"/>
                </a:lnTo>
                <a:lnTo>
                  <a:pt x="704" y="566"/>
                </a:lnTo>
                <a:lnTo>
                  <a:pt x="695" y="565"/>
                </a:lnTo>
                <a:lnTo>
                  <a:pt x="706" y="569"/>
                </a:lnTo>
                <a:lnTo>
                  <a:pt x="717" y="574"/>
                </a:lnTo>
                <a:lnTo>
                  <a:pt x="722" y="576"/>
                </a:lnTo>
                <a:lnTo>
                  <a:pt x="728" y="577"/>
                </a:lnTo>
                <a:lnTo>
                  <a:pt x="734" y="577"/>
                </a:lnTo>
                <a:lnTo>
                  <a:pt x="739" y="574"/>
                </a:lnTo>
                <a:lnTo>
                  <a:pt x="735" y="574"/>
                </a:lnTo>
                <a:lnTo>
                  <a:pt x="731" y="574"/>
                </a:lnTo>
                <a:lnTo>
                  <a:pt x="729" y="574"/>
                </a:lnTo>
                <a:lnTo>
                  <a:pt x="727" y="573"/>
                </a:lnTo>
                <a:lnTo>
                  <a:pt x="726" y="572"/>
                </a:lnTo>
                <a:lnTo>
                  <a:pt x="725" y="570"/>
                </a:lnTo>
                <a:lnTo>
                  <a:pt x="726" y="572"/>
                </a:lnTo>
                <a:lnTo>
                  <a:pt x="725" y="570"/>
                </a:lnTo>
                <a:close/>
                <a:moveTo>
                  <a:pt x="201" y="478"/>
                </a:moveTo>
                <a:lnTo>
                  <a:pt x="210" y="477"/>
                </a:lnTo>
                <a:lnTo>
                  <a:pt x="220" y="473"/>
                </a:lnTo>
                <a:lnTo>
                  <a:pt x="226" y="470"/>
                </a:lnTo>
                <a:lnTo>
                  <a:pt x="229" y="466"/>
                </a:lnTo>
                <a:lnTo>
                  <a:pt x="233" y="463"/>
                </a:lnTo>
                <a:lnTo>
                  <a:pt x="235" y="458"/>
                </a:lnTo>
                <a:lnTo>
                  <a:pt x="233" y="458"/>
                </a:lnTo>
                <a:lnTo>
                  <a:pt x="231" y="458"/>
                </a:lnTo>
                <a:lnTo>
                  <a:pt x="228" y="458"/>
                </a:lnTo>
                <a:lnTo>
                  <a:pt x="226" y="461"/>
                </a:lnTo>
                <a:lnTo>
                  <a:pt x="225" y="462"/>
                </a:lnTo>
                <a:lnTo>
                  <a:pt x="224" y="465"/>
                </a:lnTo>
                <a:lnTo>
                  <a:pt x="221" y="466"/>
                </a:lnTo>
                <a:lnTo>
                  <a:pt x="219" y="468"/>
                </a:lnTo>
                <a:lnTo>
                  <a:pt x="215" y="469"/>
                </a:lnTo>
                <a:lnTo>
                  <a:pt x="208" y="472"/>
                </a:lnTo>
                <a:lnTo>
                  <a:pt x="203" y="476"/>
                </a:lnTo>
                <a:lnTo>
                  <a:pt x="201" y="478"/>
                </a:lnTo>
                <a:lnTo>
                  <a:pt x="206" y="478"/>
                </a:lnTo>
                <a:lnTo>
                  <a:pt x="201" y="478"/>
                </a:lnTo>
                <a:close/>
                <a:moveTo>
                  <a:pt x="487" y="497"/>
                </a:moveTo>
                <a:lnTo>
                  <a:pt x="479" y="496"/>
                </a:lnTo>
                <a:lnTo>
                  <a:pt x="472" y="495"/>
                </a:lnTo>
                <a:lnTo>
                  <a:pt x="468" y="495"/>
                </a:lnTo>
                <a:lnTo>
                  <a:pt x="466" y="495"/>
                </a:lnTo>
                <a:lnTo>
                  <a:pt x="466" y="497"/>
                </a:lnTo>
                <a:lnTo>
                  <a:pt x="466" y="498"/>
                </a:lnTo>
                <a:lnTo>
                  <a:pt x="459" y="499"/>
                </a:lnTo>
                <a:lnTo>
                  <a:pt x="450" y="498"/>
                </a:lnTo>
                <a:lnTo>
                  <a:pt x="451" y="499"/>
                </a:lnTo>
                <a:lnTo>
                  <a:pt x="454" y="502"/>
                </a:lnTo>
                <a:lnTo>
                  <a:pt x="457" y="502"/>
                </a:lnTo>
                <a:lnTo>
                  <a:pt x="460" y="503"/>
                </a:lnTo>
                <a:lnTo>
                  <a:pt x="467" y="504"/>
                </a:lnTo>
                <a:lnTo>
                  <a:pt x="473" y="504"/>
                </a:lnTo>
                <a:lnTo>
                  <a:pt x="479" y="503"/>
                </a:lnTo>
                <a:lnTo>
                  <a:pt x="484" y="502"/>
                </a:lnTo>
                <a:lnTo>
                  <a:pt x="487" y="501"/>
                </a:lnTo>
                <a:lnTo>
                  <a:pt x="489" y="499"/>
                </a:lnTo>
                <a:lnTo>
                  <a:pt x="489" y="498"/>
                </a:lnTo>
                <a:lnTo>
                  <a:pt x="487" y="497"/>
                </a:lnTo>
                <a:lnTo>
                  <a:pt x="484" y="496"/>
                </a:lnTo>
                <a:lnTo>
                  <a:pt x="487" y="497"/>
                </a:lnTo>
                <a:close/>
                <a:moveTo>
                  <a:pt x="946" y="645"/>
                </a:moveTo>
                <a:lnTo>
                  <a:pt x="949" y="646"/>
                </a:lnTo>
                <a:lnTo>
                  <a:pt x="951" y="645"/>
                </a:lnTo>
                <a:lnTo>
                  <a:pt x="953" y="645"/>
                </a:lnTo>
                <a:lnTo>
                  <a:pt x="956" y="643"/>
                </a:lnTo>
                <a:lnTo>
                  <a:pt x="950" y="642"/>
                </a:lnTo>
                <a:lnTo>
                  <a:pt x="944" y="642"/>
                </a:lnTo>
                <a:lnTo>
                  <a:pt x="942" y="642"/>
                </a:lnTo>
                <a:lnTo>
                  <a:pt x="938" y="642"/>
                </a:lnTo>
                <a:lnTo>
                  <a:pt x="936" y="639"/>
                </a:lnTo>
                <a:lnTo>
                  <a:pt x="933" y="638"/>
                </a:lnTo>
                <a:lnTo>
                  <a:pt x="929" y="640"/>
                </a:lnTo>
                <a:lnTo>
                  <a:pt x="926" y="643"/>
                </a:lnTo>
                <a:lnTo>
                  <a:pt x="923" y="642"/>
                </a:lnTo>
                <a:lnTo>
                  <a:pt x="919" y="640"/>
                </a:lnTo>
                <a:lnTo>
                  <a:pt x="916" y="640"/>
                </a:lnTo>
                <a:lnTo>
                  <a:pt x="915" y="642"/>
                </a:lnTo>
                <a:lnTo>
                  <a:pt x="918" y="643"/>
                </a:lnTo>
                <a:lnTo>
                  <a:pt x="920" y="645"/>
                </a:lnTo>
                <a:lnTo>
                  <a:pt x="919" y="647"/>
                </a:lnTo>
                <a:lnTo>
                  <a:pt x="919" y="649"/>
                </a:lnTo>
                <a:lnTo>
                  <a:pt x="925" y="651"/>
                </a:lnTo>
                <a:lnTo>
                  <a:pt x="929" y="651"/>
                </a:lnTo>
                <a:lnTo>
                  <a:pt x="932" y="651"/>
                </a:lnTo>
                <a:lnTo>
                  <a:pt x="934" y="652"/>
                </a:lnTo>
                <a:lnTo>
                  <a:pt x="937" y="652"/>
                </a:lnTo>
                <a:lnTo>
                  <a:pt x="940" y="651"/>
                </a:lnTo>
                <a:lnTo>
                  <a:pt x="941" y="648"/>
                </a:lnTo>
                <a:lnTo>
                  <a:pt x="942" y="646"/>
                </a:lnTo>
                <a:lnTo>
                  <a:pt x="943" y="645"/>
                </a:lnTo>
                <a:lnTo>
                  <a:pt x="946" y="645"/>
                </a:lnTo>
                <a:lnTo>
                  <a:pt x="946" y="645"/>
                </a:lnTo>
                <a:lnTo>
                  <a:pt x="946" y="645"/>
                </a:lnTo>
                <a:close/>
                <a:moveTo>
                  <a:pt x="270" y="485"/>
                </a:moveTo>
                <a:lnTo>
                  <a:pt x="267" y="487"/>
                </a:lnTo>
                <a:lnTo>
                  <a:pt x="265" y="487"/>
                </a:lnTo>
                <a:lnTo>
                  <a:pt x="261" y="486"/>
                </a:lnTo>
                <a:lnTo>
                  <a:pt x="258" y="486"/>
                </a:lnTo>
                <a:lnTo>
                  <a:pt x="254" y="486"/>
                </a:lnTo>
                <a:lnTo>
                  <a:pt x="251" y="488"/>
                </a:lnTo>
                <a:lnTo>
                  <a:pt x="249" y="490"/>
                </a:lnTo>
                <a:lnTo>
                  <a:pt x="247" y="493"/>
                </a:lnTo>
                <a:lnTo>
                  <a:pt x="241" y="493"/>
                </a:lnTo>
                <a:lnTo>
                  <a:pt x="235" y="493"/>
                </a:lnTo>
                <a:lnTo>
                  <a:pt x="233" y="494"/>
                </a:lnTo>
                <a:lnTo>
                  <a:pt x="231" y="496"/>
                </a:lnTo>
                <a:lnTo>
                  <a:pt x="226" y="497"/>
                </a:lnTo>
                <a:lnTo>
                  <a:pt x="225" y="499"/>
                </a:lnTo>
                <a:lnTo>
                  <a:pt x="226" y="499"/>
                </a:lnTo>
                <a:lnTo>
                  <a:pt x="228" y="501"/>
                </a:lnTo>
                <a:lnTo>
                  <a:pt x="231" y="499"/>
                </a:lnTo>
                <a:lnTo>
                  <a:pt x="234" y="499"/>
                </a:lnTo>
                <a:lnTo>
                  <a:pt x="239" y="498"/>
                </a:lnTo>
                <a:lnTo>
                  <a:pt x="244" y="497"/>
                </a:lnTo>
                <a:lnTo>
                  <a:pt x="249" y="495"/>
                </a:lnTo>
                <a:lnTo>
                  <a:pt x="253" y="494"/>
                </a:lnTo>
                <a:lnTo>
                  <a:pt x="258" y="494"/>
                </a:lnTo>
                <a:lnTo>
                  <a:pt x="261" y="493"/>
                </a:lnTo>
                <a:lnTo>
                  <a:pt x="265" y="490"/>
                </a:lnTo>
                <a:lnTo>
                  <a:pt x="268" y="488"/>
                </a:lnTo>
                <a:lnTo>
                  <a:pt x="274" y="487"/>
                </a:lnTo>
                <a:lnTo>
                  <a:pt x="278" y="487"/>
                </a:lnTo>
                <a:lnTo>
                  <a:pt x="281" y="486"/>
                </a:lnTo>
                <a:lnTo>
                  <a:pt x="282" y="486"/>
                </a:lnTo>
                <a:lnTo>
                  <a:pt x="282" y="483"/>
                </a:lnTo>
                <a:lnTo>
                  <a:pt x="280" y="482"/>
                </a:lnTo>
                <a:lnTo>
                  <a:pt x="277" y="481"/>
                </a:lnTo>
                <a:lnTo>
                  <a:pt x="275" y="481"/>
                </a:lnTo>
                <a:lnTo>
                  <a:pt x="273" y="483"/>
                </a:lnTo>
                <a:lnTo>
                  <a:pt x="270" y="485"/>
                </a:lnTo>
                <a:lnTo>
                  <a:pt x="270" y="485"/>
                </a:lnTo>
                <a:lnTo>
                  <a:pt x="270" y="485"/>
                </a:lnTo>
                <a:close/>
                <a:moveTo>
                  <a:pt x="195" y="561"/>
                </a:moveTo>
                <a:lnTo>
                  <a:pt x="193" y="561"/>
                </a:lnTo>
                <a:lnTo>
                  <a:pt x="191" y="560"/>
                </a:lnTo>
                <a:lnTo>
                  <a:pt x="188" y="559"/>
                </a:lnTo>
                <a:lnTo>
                  <a:pt x="188" y="556"/>
                </a:lnTo>
                <a:lnTo>
                  <a:pt x="191" y="555"/>
                </a:lnTo>
                <a:lnTo>
                  <a:pt x="193" y="553"/>
                </a:lnTo>
                <a:lnTo>
                  <a:pt x="186" y="554"/>
                </a:lnTo>
                <a:lnTo>
                  <a:pt x="179" y="557"/>
                </a:lnTo>
                <a:lnTo>
                  <a:pt x="175" y="557"/>
                </a:lnTo>
                <a:lnTo>
                  <a:pt x="170" y="560"/>
                </a:lnTo>
                <a:lnTo>
                  <a:pt x="168" y="562"/>
                </a:lnTo>
                <a:lnTo>
                  <a:pt x="167" y="562"/>
                </a:lnTo>
                <a:lnTo>
                  <a:pt x="166" y="560"/>
                </a:lnTo>
                <a:lnTo>
                  <a:pt x="166" y="557"/>
                </a:lnTo>
                <a:lnTo>
                  <a:pt x="163" y="557"/>
                </a:lnTo>
                <a:lnTo>
                  <a:pt x="162" y="557"/>
                </a:lnTo>
                <a:lnTo>
                  <a:pt x="161" y="559"/>
                </a:lnTo>
                <a:lnTo>
                  <a:pt x="161" y="560"/>
                </a:lnTo>
                <a:lnTo>
                  <a:pt x="161" y="563"/>
                </a:lnTo>
                <a:lnTo>
                  <a:pt x="161" y="564"/>
                </a:lnTo>
                <a:lnTo>
                  <a:pt x="163" y="565"/>
                </a:lnTo>
                <a:lnTo>
                  <a:pt x="166" y="566"/>
                </a:lnTo>
                <a:lnTo>
                  <a:pt x="173" y="566"/>
                </a:lnTo>
                <a:lnTo>
                  <a:pt x="177" y="566"/>
                </a:lnTo>
                <a:lnTo>
                  <a:pt x="176" y="564"/>
                </a:lnTo>
                <a:lnTo>
                  <a:pt x="175" y="561"/>
                </a:lnTo>
                <a:lnTo>
                  <a:pt x="177" y="561"/>
                </a:lnTo>
                <a:lnTo>
                  <a:pt x="181" y="561"/>
                </a:lnTo>
                <a:lnTo>
                  <a:pt x="183" y="560"/>
                </a:lnTo>
                <a:lnTo>
                  <a:pt x="185" y="559"/>
                </a:lnTo>
                <a:lnTo>
                  <a:pt x="185" y="560"/>
                </a:lnTo>
                <a:lnTo>
                  <a:pt x="185" y="562"/>
                </a:lnTo>
                <a:lnTo>
                  <a:pt x="184" y="562"/>
                </a:lnTo>
                <a:lnTo>
                  <a:pt x="183" y="563"/>
                </a:lnTo>
                <a:lnTo>
                  <a:pt x="182" y="563"/>
                </a:lnTo>
                <a:lnTo>
                  <a:pt x="181" y="565"/>
                </a:lnTo>
                <a:lnTo>
                  <a:pt x="179" y="566"/>
                </a:lnTo>
                <a:lnTo>
                  <a:pt x="181" y="568"/>
                </a:lnTo>
                <a:lnTo>
                  <a:pt x="185" y="566"/>
                </a:lnTo>
                <a:lnTo>
                  <a:pt x="191" y="565"/>
                </a:lnTo>
                <a:lnTo>
                  <a:pt x="193" y="565"/>
                </a:lnTo>
                <a:lnTo>
                  <a:pt x="195" y="563"/>
                </a:lnTo>
                <a:lnTo>
                  <a:pt x="196" y="563"/>
                </a:lnTo>
                <a:lnTo>
                  <a:pt x="196" y="562"/>
                </a:lnTo>
                <a:lnTo>
                  <a:pt x="196" y="561"/>
                </a:lnTo>
                <a:lnTo>
                  <a:pt x="195" y="561"/>
                </a:lnTo>
                <a:lnTo>
                  <a:pt x="194" y="561"/>
                </a:lnTo>
                <a:lnTo>
                  <a:pt x="195" y="561"/>
                </a:lnTo>
                <a:close/>
                <a:moveTo>
                  <a:pt x="201" y="468"/>
                </a:moveTo>
                <a:lnTo>
                  <a:pt x="194" y="470"/>
                </a:lnTo>
                <a:lnTo>
                  <a:pt x="188" y="473"/>
                </a:lnTo>
                <a:lnTo>
                  <a:pt x="184" y="477"/>
                </a:lnTo>
                <a:lnTo>
                  <a:pt x="179" y="478"/>
                </a:lnTo>
                <a:lnTo>
                  <a:pt x="177" y="477"/>
                </a:lnTo>
                <a:lnTo>
                  <a:pt x="176" y="476"/>
                </a:lnTo>
                <a:lnTo>
                  <a:pt x="174" y="477"/>
                </a:lnTo>
                <a:lnTo>
                  <a:pt x="171" y="478"/>
                </a:lnTo>
                <a:lnTo>
                  <a:pt x="167" y="483"/>
                </a:lnTo>
                <a:lnTo>
                  <a:pt x="165" y="490"/>
                </a:lnTo>
                <a:lnTo>
                  <a:pt x="169" y="490"/>
                </a:lnTo>
                <a:lnTo>
                  <a:pt x="173" y="489"/>
                </a:lnTo>
                <a:lnTo>
                  <a:pt x="175" y="487"/>
                </a:lnTo>
                <a:lnTo>
                  <a:pt x="178" y="485"/>
                </a:lnTo>
                <a:lnTo>
                  <a:pt x="186" y="482"/>
                </a:lnTo>
                <a:lnTo>
                  <a:pt x="193" y="479"/>
                </a:lnTo>
                <a:lnTo>
                  <a:pt x="192" y="479"/>
                </a:lnTo>
                <a:lnTo>
                  <a:pt x="190" y="478"/>
                </a:lnTo>
                <a:lnTo>
                  <a:pt x="198" y="474"/>
                </a:lnTo>
                <a:lnTo>
                  <a:pt x="206" y="469"/>
                </a:lnTo>
                <a:lnTo>
                  <a:pt x="206" y="468"/>
                </a:lnTo>
                <a:lnTo>
                  <a:pt x="207" y="466"/>
                </a:lnTo>
                <a:lnTo>
                  <a:pt x="208" y="465"/>
                </a:lnTo>
                <a:lnTo>
                  <a:pt x="206" y="465"/>
                </a:lnTo>
                <a:lnTo>
                  <a:pt x="203" y="466"/>
                </a:lnTo>
                <a:lnTo>
                  <a:pt x="201" y="468"/>
                </a:lnTo>
                <a:lnTo>
                  <a:pt x="201" y="468"/>
                </a:lnTo>
                <a:lnTo>
                  <a:pt x="201" y="468"/>
                </a:lnTo>
                <a:close/>
                <a:moveTo>
                  <a:pt x="453" y="464"/>
                </a:moveTo>
                <a:lnTo>
                  <a:pt x="453" y="463"/>
                </a:lnTo>
                <a:lnTo>
                  <a:pt x="453" y="464"/>
                </a:lnTo>
                <a:lnTo>
                  <a:pt x="453" y="464"/>
                </a:lnTo>
                <a:lnTo>
                  <a:pt x="453" y="464"/>
                </a:lnTo>
                <a:lnTo>
                  <a:pt x="453" y="464"/>
                </a:lnTo>
                <a:lnTo>
                  <a:pt x="453" y="464"/>
                </a:lnTo>
                <a:lnTo>
                  <a:pt x="453" y="464"/>
                </a:lnTo>
                <a:lnTo>
                  <a:pt x="453" y="464"/>
                </a:lnTo>
                <a:close/>
                <a:moveTo>
                  <a:pt x="453" y="460"/>
                </a:moveTo>
                <a:lnTo>
                  <a:pt x="443" y="461"/>
                </a:lnTo>
                <a:lnTo>
                  <a:pt x="434" y="461"/>
                </a:lnTo>
                <a:lnTo>
                  <a:pt x="427" y="460"/>
                </a:lnTo>
                <a:lnTo>
                  <a:pt x="420" y="460"/>
                </a:lnTo>
                <a:lnTo>
                  <a:pt x="417" y="461"/>
                </a:lnTo>
                <a:lnTo>
                  <a:pt x="417" y="463"/>
                </a:lnTo>
                <a:lnTo>
                  <a:pt x="417" y="464"/>
                </a:lnTo>
                <a:lnTo>
                  <a:pt x="416" y="468"/>
                </a:lnTo>
                <a:lnTo>
                  <a:pt x="413" y="471"/>
                </a:lnTo>
                <a:lnTo>
                  <a:pt x="409" y="474"/>
                </a:lnTo>
                <a:lnTo>
                  <a:pt x="418" y="474"/>
                </a:lnTo>
                <a:lnTo>
                  <a:pt x="427" y="471"/>
                </a:lnTo>
                <a:lnTo>
                  <a:pt x="431" y="468"/>
                </a:lnTo>
                <a:lnTo>
                  <a:pt x="434" y="465"/>
                </a:lnTo>
                <a:lnTo>
                  <a:pt x="443" y="464"/>
                </a:lnTo>
                <a:lnTo>
                  <a:pt x="453" y="464"/>
                </a:lnTo>
                <a:lnTo>
                  <a:pt x="453" y="462"/>
                </a:lnTo>
                <a:lnTo>
                  <a:pt x="453" y="460"/>
                </a:lnTo>
                <a:lnTo>
                  <a:pt x="449" y="462"/>
                </a:lnTo>
                <a:lnTo>
                  <a:pt x="453" y="460"/>
                </a:lnTo>
                <a:close/>
                <a:moveTo>
                  <a:pt x="453" y="464"/>
                </a:moveTo>
                <a:lnTo>
                  <a:pt x="453" y="464"/>
                </a:lnTo>
                <a:lnTo>
                  <a:pt x="453" y="464"/>
                </a:lnTo>
                <a:lnTo>
                  <a:pt x="453" y="465"/>
                </a:lnTo>
                <a:lnTo>
                  <a:pt x="451" y="465"/>
                </a:lnTo>
                <a:lnTo>
                  <a:pt x="445" y="469"/>
                </a:lnTo>
                <a:lnTo>
                  <a:pt x="438" y="472"/>
                </a:lnTo>
                <a:lnTo>
                  <a:pt x="448" y="472"/>
                </a:lnTo>
                <a:lnTo>
                  <a:pt x="457" y="472"/>
                </a:lnTo>
                <a:lnTo>
                  <a:pt x="466" y="471"/>
                </a:lnTo>
                <a:lnTo>
                  <a:pt x="476" y="471"/>
                </a:lnTo>
                <a:lnTo>
                  <a:pt x="475" y="473"/>
                </a:lnTo>
                <a:lnTo>
                  <a:pt x="474" y="474"/>
                </a:lnTo>
                <a:lnTo>
                  <a:pt x="475" y="474"/>
                </a:lnTo>
                <a:lnTo>
                  <a:pt x="476" y="474"/>
                </a:lnTo>
                <a:lnTo>
                  <a:pt x="479" y="476"/>
                </a:lnTo>
                <a:lnTo>
                  <a:pt x="481" y="477"/>
                </a:lnTo>
                <a:lnTo>
                  <a:pt x="482" y="479"/>
                </a:lnTo>
                <a:lnTo>
                  <a:pt x="481" y="481"/>
                </a:lnTo>
                <a:lnTo>
                  <a:pt x="480" y="482"/>
                </a:lnTo>
                <a:lnTo>
                  <a:pt x="476" y="482"/>
                </a:lnTo>
                <a:lnTo>
                  <a:pt x="468" y="482"/>
                </a:lnTo>
                <a:lnTo>
                  <a:pt x="459" y="483"/>
                </a:lnTo>
                <a:lnTo>
                  <a:pt x="453" y="486"/>
                </a:lnTo>
                <a:lnTo>
                  <a:pt x="447" y="489"/>
                </a:lnTo>
                <a:lnTo>
                  <a:pt x="438" y="491"/>
                </a:lnTo>
                <a:lnTo>
                  <a:pt x="427" y="493"/>
                </a:lnTo>
                <a:lnTo>
                  <a:pt x="418" y="494"/>
                </a:lnTo>
                <a:lnTo>
                  <a:pt x="408" y="495"/>
                </a:lnTo>
                <a:lnTo>
                  <a:pt x="401" y="496"/>
                </a:lnTo>
                <a:lnTo>
                  <a:pt x="392" y="498"/>
                </a:lnTo>
                <a:lnTo>
                  <a:pt x="389" y="499"/>
                </a:lnTo>
                <a:lnTo>
                  <a:pt x="384" y="501"/>
                </a:lnTo>
                <a:lnTo>
                  <a:pt x="381" y="503"/>
                </a:lnTo>
                <a:lnTo>
                  <a:pt x="379" y="506"/>
                </a:lnTo>
                <a:lnTo>
                  <a:pt x="384" y="506"/>
                </a:lnTo>
                <a:lnTo>
                  <a:pt x="390" y="505"/>
                </a:lnTo>
                <a:lnTo>
                  <a:pt x="391" y="504"/>
                </a:lnTo>
                <a:lnTo>
                  <a:pt x="393" y="503"/>
                </a:lnTo>
                <a:lnTo>
                  <a:pt x="400" y="503"/>
                </a:lnTo>
                <a:lnTo>
                  <a:pt x="408" y="503"/>
                </a:lnTo>
                <a:lnTo>
                  <a:pt x="410" y="502"/>
                </a:lnTo>
                <a:lnTo>
                  <a:pt x="414" y="499"/>
                </a:lnTo>
                <a:lnTo>
                  <a:pt x="416" y="499"/>
                </a:lnTo>
                <a:lnTo>
                  <a:pt x="421" y="499"/>
                </a:lnTo>
                <a:lnTo>
                  <a:pt x="429" y="502"/>
                </a:lnTo>
                <a:lnTo>
                  <a:pt x="438" y="503"/>
                </a:lnTo>
                <a:lnTo>
                  <a:pt x="434" y="501"/>
                </a:lnTo>
                <a:lnTo>
                  <a:pt x="432" y="497"/>
                </a:lnTo>
                <a:lnTo>
                  <a:pt x="443" y="497"/>
                </a:lnTo>
                <a:lnTo>
                  <a:pt x="454" y="494"/>
                </a:lnTo>
                <a:lnTo>
                  <a:pt x="457" y="494"/>
                </a:lnTo>
                <a:lnTo>
                  <a:pt x="460" y="493"/>
                </a:lnTo>
                <a:lnTo>
                  <a:pt x="464" y="491"/>
                </a:lnTo>
                <a:lnTo>
                  <a:pt x="467" y="489"/>
                </a:lnTo>
                <a:lnTo>
                  <a:pt x="473" y="487"/>
                </a:lnTo>
                <a:lnTo>
                  <a:pt x="479" y="486"/>
                </a:lnTo>
                <a:lnTo>
                  <a:pt x="481" y="485"/>
                </a:lnTo>
                <a:lnTo>
                  <a:pt x="487" y="482"/>
                </a:lnTo>
                <a:lnTo>
                  <a:pt x="488" y="481"/>
                </a:lnTo>
                <a:lnTo>
                  <a:pt x="490" y="480"/>
                </a:lnTo>
                <a:lnTo>
                  <a:pt x="490" y="479"/>
                </a:lnTo>
                <a:lnTo>
                  <a:pt x="489" y="478"/>
                </a:lnTo>
                <a:lnTo>
                  <a:pt x="489" y="478"/>
                </a:lnTo>
                <a:lnTo>
                  <a:pt x="489" y="478"/>
                </a:lnTo>
                <a:lnTo>
                  <a:pt x="484" y="474"/>
                </a:lnTo>
                <a:lnTo>
                  <a:pt x="479" y="471"/>
                </a:lnTo>
                <a:lnTo>
                  <a:pt x="487" y="469"/>
                </a:lnTo>
                <a:lnTo>
                  <a:pt x="495" y="470"/>
                </a:lnTo>
                <a:lnTo>
                  <a:pt x="503" y="472"/>
                </a:lnTo>
                <a:lnTo>
                  <a:pt x="509" y="473"/>
                </a:lnTo>
                <a:lnTo>
                  <a:pt x="519" y="473"/>
                </a:lnTo>
                <a:lnTo>
                  <a:pt x="526" y="472"/>
                </a:lnTo>
                <a:lnTo>
                  <a:pt x="536" y="472"/>
                </a:lnTo>
                <a:lnTo>
                  <a:pt x="545" y="472"/>
                </a:lnTo>
                <a:lnTo>
                  <a:pt x="554" y="472"/>
                </a:lnTo>
                <a:lnTo>
                  <a:pt x="562" y="470"/>
                </a:lnTo>
                <a:lnTo>
                  <a:pt x="564" y="470"/>
                </a:lnTo>
                <a:lnTo>
                  <a:pt x="567" y="469"/>
                </a:lnTo>
                <a:lnTo>
                  <a:pt x="569" y="469"/>
                </a:lnTo>
                <a:lnTo>
                  <a:pt x="570" y="468"/>
                </a:lnTo>
                <a:lnTo>
                  <a:pt x="570" y="466"/>
                </a:lnTo>
                <a:lnTo>
                  <a:pt x="570" y="465"/>
                </a:lnTo>
                <a:lnTo>
                  <a:pt x="569" y="464"/>
                </a:lnTo>
                <a:lnTo>
                  <a:pt x="567" y="464"/>
                </a:lnTo>
                <a:lnTo>
                  <a:pt x="566" y="464"/>
                </a:lnTo>
                <a:lnTo>
                  <a:pt x="565" y="465"/>
                </a:lnTo>
                <a:lnTo>
                  <a:pt x="563" y="466"/>
                </a:lnTo>
                <a:lnTo>
                  <a:pt x="561" y="468"/>
                </a:lnTo>
                <a:lnTo>
                  <a:pt x="557" y="470"/>
                </a:lnTo>
                <a:lnTo>
                  <a:pt x="555" y="469"/>
                </a:lnTo>
                <a:lnTo>
                  <a:pt x="553" y="468"/>
                </a:lnTo>
                <a:lnTo>
                  <a:pt x="552" y="465"/>
                </a:lnTo>
                <a:lnTo>
                  <a:pt x="549" y="468"/>
                </a:lnTo>
                <a:lnTo>
                  <a:pt x="548" y="469"/>
                </a:lnTo>
                <a:lnTo>
                  <a:pt x="545" y="470"/>
                </a:lnTo>
                <a:lnTo>
                  <a:pt x="542" y="470"/>
                </a:lnTo>
                <a:lnTo>
                  <a:pt x="536" y="468"/>
                </a:lnTo>
                <a:lnTo>
                  <a:pt x="530" y="468"/>
                </a:lnTo>
                <a:lnTo>
                  <a:pt x="523" y="468"/>
                </a:lnTo>
                <a:lnTo>
                  <a:pt x="515" y="468"/>
                </a:lnTo>
                <a:lnTo>
                  <a:pt x="507" y="465"/>
                </a:lnTo>
                <a:lnTo>
                  <a:pt x="499" y="462"/>
                </a:lnTo>
                <a:lnTo>
                  <a:pt x="490" y="461"/>
                </a:lnTo>
                <a:lnTo>
                  <a:pt x="482" y="462"/>
                </a:lnTo>
                <a:lnTo>
                  <a:pt x="473" y="463"/>
                </a:lnTo>
                <a:lnTo>
                  <a:pt x="464" y="463"/>
                </a:lnTo>
                <a:lnTo>
                  <a:pt x="459" y="463"/>
                </a:lnTo>
                <a:lnTo>
                  <a:pt x="455" y="463"/>
                </a:lnTo>
                <a:lnTo>
                  <a:pt x="454" y="463"/>
                </a:lnTo>
                <a:lnTo>
                  <a:pt x="453" y="464"/>
                </a:lnTo>
                <a:lnTo>
                  <a:pt x="453" y="464"/>
                </a:lnTo>
                <a:close/>
                <a:moveTo>
                  <a:pt x="344" y="470"/>
                </a:moveTo>
                <a:lnTo>
                  <a:pt x="339" y="472"/>
                </a:lnTo>
                <a:lnTo>
                  <a:pt x="331" y="473"/>
                </a:lnTo>
                <a:lnTo>
                  <a:pt x="326" y="474"/>
                </a:lnTo>
                <a:lnTo>
                  <a:pt x="323" y="474"/>
                </a:lnTo>
                <a:lnTo>
                  <a:pt x="320" y="473"/>
                </a:lnTo>
                <a:lnTo>
                  <a:pt x="318" y="472"/>
                </a:lnTo>
                <a:lnTo>
                  <a:pt x="323" y="471"/>
                </a:lnTo>
                <a:lnTo>
                  <a:pt x="326" y="470"/>
                </a:lnTo>
                <a:lnTo>
                  <a:pt x="331" y="469"/>
                </a:lnTo>
                <a:lnTo>
                  <a:pt x="333" y="465"/>
                </a:lnTo>
                <a:lnTo>
                  <a:pt x="326" y="466"/>
                </a:lnTo>
                <a:lnTo>
                  <a:pt x="320" y="468"/>
                </a:lnTo>
                <a:lnTo>
                  <a:pt x="315" y="470"/>
                </a:lnTo>
                <a:lnTo>
                  <a:pt x="309" y="474"/>
                </a:lnTo>
                <a:lnTo>
                  <a:pt x="305" y="478"/>
                </a:lnTo>
                <a:lnTo>
                  <a:pt x="300" y="479"/>
                </a:lnTo>
                <a:lnTo>
                  <a:pt x="299" y="480"/>
                </a:lnTo>
                <a:lnTo>
                  <a:pt x="298" y="480"/>
                </a:lnTo>
                <a:lnTo>
                  <a:pt x="298" y="480"/>
                </a:lnTo>
                <a:lnTo>
                  <a:pt x="298" y="482"/>
                </a:lnTo>
                <a:lnTo>
                  <a:pt x="299" y="483"/>
                </a:lnTo>
                <a:lnTo>
                  <a:pt x="301" y="485"/>
                </a:lnTo>
                <a:lnTo>
                  <a:pt x="308" y="483"/>
                </a:lnTo>
                <a:lnTo>
                  <a:pt x="315" y="481"/>
                </a:lnTo>
                <a:lnTo>
                  <a:pt x="323" y="478"/>
                </a:lnTo>
                <a:lnTo>
                  <a:pt x="331" y="477"/>
                </a:lnTo>
                <a:lnTo>
                  <a:pt x="339" y="476"/>
                </a:lnTo>
                <a:lnTo>
                  <a:pt x="346" y="474"/>
                </a:lnTo>
                <a:lnTo>
                  <a:pt x="348" y="473"/>
                </a:lnTo>
                <a:lnTo>
                  <a:pt x="349" y="471"/>
                </a:lnTo>
                <a:lnTo>
                  <a:pt x="348" y="470"/>
                </a:lnTo>
                <a:lnTo>
                  <a:pt x="347" y="470"/>
                </a:lnTo>
                <a:lnTo>
                  <a:pt x="346" y="470"/>
                </a:lnTo>
                <a:lnTo>
                  <a:pt x="344" y="470"/>
                </a:lnTo>
                <a:lnTo>
                  <a:pt x="342" y="471"/>
                </a:lnTo>
                <a:lnTo>
                  <a:pt x="344" y="470"/>
                </a:lnTo>
                <a:close/>
                <a:moveTo>
                  <a:pt x="843" y="607"/>
                </a:moveTo>
                <a:lnTo>
                  <a:pt x="835" y="605"/>
                </a:lnTo>
                <a:lnTo>
                  <a:pt x="826" y="604"/>
                </a:lnTo>
                <a:lnTo>
                  <a:pt x="817" y="603"/>
                </a:lnTo>
                <a:lnTo>
                  <a:pt x="809" y="601"/>
                </a:lnTo>
                <a:lnTo>
                  <a:pt x="802" y="599"/>
                </a:lnTo>
                <a:lnTo>
                  <a:pt x="795" y="596"/>
                </a:lnTo>
                <a:lnTo>
                  <a:pt x="793" y="594"/>
                </a:lnTo>
                <a:lnTo>
                  <a:pt x="791" y="593"/>
                </a:lnTo>
                <a:lnTo>
                  <a:pt x="786" y="593"/>
                </a:lnTo>
                <a:lnTo>
                  <a:pt x="783" y="593"/>
                </a:lnTo>
                <a:lnTo>
                  <a:pt x="776" y="591"/>
                </a:lnTo>
                <a:lnTo>
                  <a:pt x="770" y="591"/>
                </a:lnTo>
                <a:lnTo>
                  <a:pt x="769" y="593"/>
                </a:lnTo>
                <a:lnTo>
                  <a:pt x="769" y="594"/>
                </a:lnTo>
                <a:lnTo>
                  <a:pt x="771" y="595"/>
                </a:lnTo>
                <a:lnTo>
                  <a:pt x="772" y="596"/>
                </a:lnTo>
                <a:lnTo>
                  <a:pt x="775" y="596"/>
                </a:lnTo>
                <a:lnTo>
                  <a:pt x="777" y="596"/>
                </a:lnTo>
                <a:lnTo>
                  <a:pt x="778" y="598"/>
                </a:lnTo>
                <a:lnTo>
                  <a:pt x="780" y="601"/>
                </a:lnTo>
                <a:lnTo>
                  <a:pt x="786" y="602"/>
                </a:lnTo>
                <a:lnTo>
                  <a:pt x="792" y="602"/>
                </a:lnTo>
                <a:lnTo>
                  <a:pt x="799" y="602"/>
                </a:lnTo>
                <a:lnTo>
                  <a:pt x="804" y="604"/>
                </a:lnTo>
                <a:lnTo>
                  <a:pt x="804" y="606"/>
                </a:lnTo>
                <a:lnTo>
                  <a:pt x="803" y="609"/>
                </a:lnTo>
                <a:lnTo>
                  <a:pt x="804" y="610"/>
                </a:lnTo>
                <a:lnTo>
                  <a:pt x="805" y="611"/>
                </a:lnTo>
                <a:lnTo>
                  <a:pt x="806" y="612"/>
                </a:lnTo>
                <a:lnTo>
                  <a:pt x="809" y="613"/>
                </a:lnTo>
                <a:lnTo>
                  <a:pt x="808" y="615"/>
                </a:lnTo>
                <a:lnTo>
                  <a:pt x="809" y="618"/>
                </a:lnTo>
                <a:lnTo>
                  <a:pt x="812" y="619"/>
                </a:lnTo>
                <a:lnTo>
                  <a:pt x="816" y="618"/>
                </a:lnTo>
                <a:lnTo>
                  <a:pt x="822" y="621"/>
                </a:lnTo>
                <a:lnTo>
                  <a:pt x="829" y="623"/>
                </a:lnTo>
                <a:lnTo>
                  <a:pt x="832" y="624"/>
                </a:lnTo>
                <a:lnTo>
                  <a:pt x="835" y="624"/>
                </a:lnTo>
                <a:lnTo>
                  <a:pt x="836" y="624"/>
                </a:lnTo>
                <a:lnTo>
                  <a:pt x="838" y="624"/>
                </a:lnTo>
                <a:lnTo>
                  <a:pt x="838" y="623"/>
                </a:lnTo>
                <a:lnTo>
                  <a:pt x="838" y="622"/>
                </a:lnTo>
                <a:lnTo>
                  <a:pt x="834" y="621"/>
                </a:lnTo>
                <a:lnTo>
                  <a:pt x="829" y="620"/>
                </a:lnTo>
                <a:lnTo>
                  <a:pt x="824" y="617"/>
                </a:lnTo>
                <a:lnTo>
                  <a:pt x="818" y="612"/>
                </a:lnTo>
                <a:lnTo>
                  <a:pt x="822" y="612"/>
                </a:lnTo>
                <a:lnTo>
                  <a:pt x="827" y="613"/>
                </a:lnTo>
                <a:lnTo>
                  <a:pt x="832" y="615"/>
                </a:lnTo>
                <a:lnTo>
                  <a:pt x="835" y="618"/>
                </a:lnTo>
                <a:lnTo>
                  <a:pt x="837" y="618"/>
                </a:lnTo>
                <a:lnTo>
                  <a:pt x="838" y="618"/>
                </a:lnTo>
                <a:lnTo>
                  <a:pt x="838" y="617"/>
                </a:lnTo>
                <a:lnTo>
                  <a:pt x="837" y="615"/>
                </a:lnTo>
                <a:lnTo>
                  <a:pt x="834" y="612"/>
                </a:lnTo>
                <a:lnTo>
                  <a:pt x="832" y="611"/>
                </a:lnTo>
                <a:lnTo>
                  <a:pt x="837" y="611"/>
                </a:lnTo>
                <a:lnTo>
                  <a:pt x="843" y="613"/>
                </a:lnTo>
                <a:lnTo>
                  <a:pt x="845" y="612"/>
                </a:lnTo>
                <a:lnTo>
                  <a:pt x="845" y="610"/>
                </a:lnTo>
                <a:lnTo>
                  <a:pt x="845" y="609"/>
                </a:lnTo>
                <a:lnTo>
                  <a:pt x="843" y="607"/>
                </a:lnTo>
                <a:lnTo>
                  <a:pt x="841" y="606"/>
                </a:lnTo>
                <a:lnTo>
                  <a:pt x="843" y="607"/>
                </a:lnTo>
                <a:close/>
                <a:moveTo>
                  <a:pt x="193" y="117"/>
                </a:moveTo>
                <a:lnTo>
                  <a:pt x="195" y="115"/>
                </a:lnTo>
                <a:lnTo>
                  <a:pt x="198" y="113"/>
                </a:lnTo>
                <a:lnTo>
                  <a:pt x="202" y="111"/>
                </a:lnTo>
                <a:lnTo>
                  <a:pt x="207" y="109"/>
                </a:lnTo>
                <a:lnTo>
                  <a:pt x="217" y="105"/>
                </a:lnTo>
                <a:lnTo>
                  <a:pt x="228" y="103"/>
                </a:lnTo>
                <a:lnTo>
                  <a:pt x="232" y="104"/>
                </a:lnTo>
                <a:lnTo>
                  <a:pt x="235" y="103"/>
                </a:lnTo>
                <a:lnTo>
                  <a:pt x="235" y="100"/>
                </a:lnTo>
                <a:lnTo>
                  <a:pt x="236" y="99"/>
                </a:lnTo>
                <a:lnTo>
                  <a:pt x="237" y="100"/>
                </a:lnTo>
                <a:lnTo>
                  <a:pt x="239" y="100"/>
                </a:lnTo>
                <a:lnTo>
                  <a:pt x="242" y="99"/>
                </a:lnTo>
                <a:lnTo>
                  <a:pt x="244" y="97"/>
                </a:lnTo>
                <a:lnTo>
                  <a:pt x="249" y="96"/>
                </a:lnTo>
                <a:lnTo>
                  <a:pt x="253" y="96"/>
                </a:lnTo>
                <a:lnTo>
                  <a:pt x="251" y="94"/>
                </a:lnTo>
                <a:lnTo>
                  <a:pt x="250" y="90"/>
                </a:lnTo>
                <a:lnTo>
                  <a:pt x="258" y="92"/>
                </a:lnTo>
                <a:lnTo>
                  <a:pt x="266" y="94"/>
                </a:lnTo>
                <a:lnTo>
                  <a:pt x="268" y="91"/>
                </a:lnTo>
                <a:lnTo>
                  <a:pt x="270" y="90"/>
                </a:lnTo>
                <a:lnTo>
                  <a:pt x="275" y="88"/>
                </a:lnTo>
                <a:lnTo>
                  <a:pt x="280" y="87"/>
                </a:lnTo>
                <a:lnTo>
                  <a:pt x="284" y="86"/>
                </a:lnTo>
                <a:lnTo>
                  <a:pt x="289" y="84"/>
                </a:lnTo>
                <a:lnTo>
                  <a:pt x="293" y="84"/>
                </a:lnTo>
                <a:lnTo>
                  <a:pt x="297" y="84"/>
                </a:lnTo>
                <a:lnTo>
                  <a:pt x="299" y="86"/>
                </a:lnTo>
                <a:lnTo>
                  <a:pt x="301" y="84"/>
                </a:lnTo>
                <a:lnTo>
                  <a:pt x="301" y="83"/>
                </a:lnTo>
                <a:lnTo>
                  <a:pt x="300" y="81"/>
                </a:lnTo>
                <a:lnTo>
                  <a:pt x="300" y="78"/>
                </a:lnTo>
                <a:lnTo>
                  <a:pt x="300" y="73"/>
                </a:lnTo>
                <a:lnTo>
                  <a:pt x="294" y="74"/>
                </a:lnTo>
                <a:lnTo>
                  <a:pt x="287" y="75"/>
                </a:lnTo>
                <a:lnTo>
                  <a:pt x="281" y="78"/>
                </a:lnTo>
                <a:lnTo>
                  <a:pt x="274" y="80"/>
                </a:lnTo>
                <a:lnTo>
                  <a:pt x="268" y="81"/>
                </a:lnTo>
                <a:lnTo>
                  <a:pt x="262" y="82"/>
                </a:lnTo>
                <a:lnTo>
                  <a:pt x="260" y="83"/>
                </a:lnTo>
                <a:lnTo>
                  <a:pt x="259" y="84"/>
                </a:lnTo>
                <a:lnTo>
                  <a:pt x="257" y="84"/>
                </a:lnTo>
                <a:lnTo>
                  <a:pt x="254" y="86"/>
                </a:lnTo>
                <a:lnTo>
                  <a:pt x="250" y="88"/>
                </a:lnTo>
                <a:lnTo>
                  <a:pt x="245" y="91"/>
                </a:lnTo>
                <a:lnTo>
                  <a:pt x="243" y="91"/>
                </a:lnTo>
                <a:lnTo>
                  <a:pt x="240" y="90"/>
                </a:lnTo>
                <a:lnTo>
                  <a:pt x="235" y="91"/>
                </a:lnTo>
                <a:lnTo>
                  <a:pt x="232" y="92"/>
                </a:lnTo>
                <a:lnTo>
                  <a:pt x="229" y="94"/>
                </a:lnTo>
                <a:lnTo>
                  <a:pt x="228" y="95"/>
                </a:lnTo>
                <a:lnTo>
                  <a:pt x="227" y="96"/>
                </a:lnTo>
                <a:lnTo>
                  <a:pt x="225" y="98"/>
                </a:lnTo>
                <a:lnTo>
                  <a:pt x="217" y="100"/>
                </a:lnTo>
                <a:lnTo>
                  <a:pt x="209" y="101"/>
                </a:lnTo>
                <a:lnTo>
                  <a:pt x="207" y="104"/>
                </a:lnTo>
                <a:lnTo>
                  <a:pt x="204" y="107"/>
                </a:lnTo>
                <a:lnTo>
                  <a:pt x="202" y="108"/>
                </a:lnTo>
                <a:lnTo>
                  <a:pt x="202" y="107"/>
                </a:lnTo>
                <a:lnTo>
                  <a:pt x="202" y="106"/>
                </a:lnTo>
                <a:lnTo>
                  <a:pt x="201" y="105"/>
                </a:lnTo>
                <a:lnTo>
                  <a:pt x="200" y="104"/>
                </a:lnTo>
                <a:lnTo>
                  <a:pt x="200" y="104"/>
                </a:lnTo>
                <a:lnTo>
                  <a:pt x="199" y="104"/>
                </a:lnTo>
                <a:lnTo>
                  <a:pt x="198" y="105"/>
                </a:lnTo>
                <a:lnTo>
                  <a:pt x="196" y="106"/>
                </a:lnTo>
                <a:lnTo>
                  <a:pt x="194" y="107"/>
                </a:lnTo>
                <a:lnTo>
                  <a:pt x="192" y="107"/>
                </a:lnTo>
                <a:lnTo>
                  <a:pt x="191" y="107"/>
                </a:lnTo>
                <a:lnTo>
                  <a:pt x="187" y="109"/>
                </a:lnTo>
                <a:lnTo>
                  <a:pt x="184" y="113"/>
                </a:lnTo>
                <a:lnTo>
                  <a:pt x="179" y="115"/>
                </a:lnTo>
                <a:lnTo>
                  <a:pt x="175" y="115"/>
                </a:lnTo>
                <a:lnTo>
                  <a:pt x="179" y="115"/>
                </a:lnTo>
                <a:lnTo>
                  <a:pt x="184" y="115"/>
                </a:lnTo>
                <a:lnTo>
                  <a:pt x="188" y="115"/>
                </a:lnTo>
                <a:lnTo>
                  <a:pt x="193" y="117"/>
                </a:lnTo>
                <a:lnTo>
                  <a:pt x="191" y="116"/>
                </a:lnTo>
                <a:lnTo>
                  <a:pt x="193" y="117"/>
                </a:lnTo>
                <a:close/>
                <a:moveTo>
                  <a:pt x="260" y="84"/>
                </a:moveTo>
                <a:lnTo>
                  <a:pt x="265" y="86"/>
                </a:lnTo>
                <a:lnTo>
                  <a:pt x="268" y="84"/>
                </a:lnTo>
                <a:lnTo>
                  <a:pt x="267" y="87"/>
                </a:lnTo>
                <a:lnTo>
                  <a:pt x="266" y="88"/>
                </a:lnTo>
                <a:lnTo>
                  <a:pt x="264" y="89"/>
                </a:lnTo>
                <a:lnTo>
                  <a:pt x="261" y="89"/>
                </a:lnTo>
                <a:lnTo>
                  <a:pt x="260" y="88"/>
                </a:lnTo>
                <a:lnTo>
                  <a:pt x="260" y="88"/>
                </a:lnTo>
                <a:lnTo>
                  <a:pt x="260" y="87"/>
                </a:lnTo>
                <a:lnTo>
                  <a:pt x="260" y="84"/>
                </a:lnTo>
                <a:lnTo>
                  <a:pt x="261" y="86"/>
                </a:lnTo>
                <a:lnTo>
                  <a:pt x="260" y="84"/>
                </a:lnTo>
                <a:close/>
                <a:moveTo>
                  <a:pt x="195" y="501"/>
                </a:moveTo>
                <a:lnTo>
                  <a:pt x="202" y="498"/>
                </a:lnTo>
                <a:lnTo>
                  <a:pt x="208" y="494"/>
                </a:lnTo>
                <a:lnTo>
                  <a:pt x="201" y="495"/>
                </a:lnTo>
                <a:lnTo>
                  <a:pt x="194" y="498"/>
                </a:lnTo>
                <a:lnTo>
                  <a:pt x="188" y="502"/>
                </a:lnTo>
                <a:lnTo>
                  <a:pt x="183" y="505"/>
                </a:lnTo>
                <a:lnTo>
                  <a:pt x="184" y="506"/>
                </a:lnTo>
                <a:lnTo>
                  <a:pt x="186" y="505"/>
                </a:lnTo>
                <a:lnTo>
                  <a:pt x="188" y="506"/>
                </a:lnTo>
                <a:lnTo>
                  <a:pt x="188" y="507"/>
                </a:lnTo>
                <a:lnTo>
                  <a:pt x="184" y="510"/>
                </a:lnTo>
                <a:lnTo>
                  <a:pt x="178" y="511"/>
                </a:lnTo>
                <a:lnTo>
                  <a:pt x="173" y="513"/>
                </a:lnTo>
                <a:lnTo>
                  <a:pt x="166" y="518"/>
                </a:lnTo>
                <a:lnTo>
                  <a:pt x="162" y="519"/>
                </a:lnTo>
                <a:lnTo>
                  <a:pt x="159" y="520"/>
                </a:lnTo>
                <a:lnTo>
                  <a:pt x="155" y="520"/>
                </a:lnTo>
                <a:lnTo>
                  <a:pt x="152" y="520"/>
                </a:lnTo>
                <a:lnTo>
                  <a:pt x="157" y="516"/>
                </a:lnTo>
                <a:lnTo>
                  <a:pt x="161" y="513"/>
                </a:lnTo>
                <a:lnTo>
                  <a:pt x="155" y="514"/>
                </a:lnTo>
                <a:lnTo>
                  <a:pt x="151" y="514"/>
                </a:lnTo>
                <a:lnTo>
                  <a:pt x="153" y="513"/>
                </a:lnTo>
                <a:lnTo>
                  <a:pt x="154" y="512"/>
                </a:lnTo>
                <a:lnTo>
                  <a:pt x="155" y="510"/>
                </a:lnTo>
                <a:lnTo>
                  <a:pt x="157" y="507"/>
                </a:lnTo>
                <a:lnTo>
                  <a:pt x="152" y="509"/>
                </a:lnTo>
                <a:lnTo>
                  <a:pt x="149" y="511"/>
                </a:lnTo>
                <a:lnTo>
                  <a:pt x="147" y="513"/>
                </a:lnTo>
                <a:lnTo>
                  <a:pt x="149" y="514"/>
                </a:lnTo>
                <a:lnTo>
                  <a:pt x="151" y="514"/>
                </a:lnTo>
                <a:lnTo>
                  <a:pt x="152" y="515"/>
                </a:lnTo>
                <a:lnTo>
                  <a:pt x="151" y="518"/>
                </a:lnTo>
                <a:lnTo>
                  <a:pt x="147" y="521"/>
                </a:lnTo>
                <a:lnTo>
                  <a:pt x="144" y="523"/>
                </a:lnTo>
                <a:lnTo>
                  <a:pt x="142" y="526"/>
                </a:lnTo>
                <a:lnTo>
                  <a:pt x="140" y="528"/>
                </a:lnTo>
                <a:lnTo>
                  <a:pt x="136" y="530"/>
                </a:lnTo>
                <a:lnTo>
                  <a:pt x="132" y="531"/>
                </a:lnTo>
                <a:lnTo>
                  <a:pt x="127" y="532"/>
                </a:lnTo>
                <a:lnTo>
                  <a:pt x="124" y="535"/>
                </a:lnTo>
                <a:lnTo>
                  <a:pt x="122" y="537"/>
                </a:lnTo>
                <a:lnTo>
                  <a:pt x="119" y="539"/>
                </a:lnTo>
                <a:lnTo>
                  <a:pt x="114" y="540"/>
                </a:lnTo>
                <a:lnTo>
                  <a:pt x="117" y="543"/>
                </a:lnTo>
                <a:lnTo>
                  <a:pt x="118" y="546"/>
                </a:lnTo>
                <a:lnTo>
                  <a:pt x="117" y="547"/>
                </a:lnTo>
                <a:lnTo>
                  <a:pt x="114" y="547"/>
                </a:lnTo>
                <a:lnTo>
                  <a:pt x="112" y="546"/>
                </a:lnTo>
                <a:lnTo>
                  <a:pt x="111" y="545"/>
                </a:lnTo>
                <a:lnTo>
                  <a:pt x="109" y="546"/>
                </a:lnTo>
                <a:lnTo>
                  <a:pt x="108" y="547"/>
                </a:lnTo>
                <a:lnTo>
                  <a:pt x="107" y="547"/>
                </a:lnTo>
                <a:lnTo>
                  <a:pt x="105" y="547"/>
                </a:lnTo>
                <a:lnTo>
                  <a:pt x="105" y="546"/>
                </a:lnTo>
                <a:lnTo>
                  <a:pt x="105" y="545"/>
                </a:lnTo>
                <a:lnTo>
                  <a:pt x="108" y="544"/>
                </a:lnTo>
                <a:lnTo>
                  <a:pt x="109" y="543"/>
                </a:lnTo>
                <a:lnTo>
                  <a:pt x="104" y="543"/>
                </a:lnTo>
                <a:lnTo>
                  <a:pt x="103" y="545"/>
                </a:lnTo>
                <a:lnTo>
                  <a:pt x="102" y="547"/>
                </a:lnTo>
                <a:lnTo>
                  <a:pt x="101" y="551"/>
                </a:lnTo>
                <a:lnTo>
                  <a:pt x="97" y="555"/>
                </a:lnTo>
                <a:lnTo>
                  <a:pt x="93" y="559"/>
                </a:lnTo>
                <a:lnTo>
                  <a:pt x="87" y="562"/>
                </a:lnTo>
                <a:lnTo>
                  <a:pt x="83" y="563"/>
                </a:lnTo>
                <a:lnTo>
                  <a:pt x="78" y="563"/>
                </a:lnTo>
                <a:lnTo>
                  <a:pt x="76" y="565"/>
                </a:lnTo>
                <a:lnTo>
                  <a:pt x="77" y="566"/>
                </a:lnTo>
                <a:lnTo>
                  <a:pt x="78" y="566"/>
                </a:lnTo>
                <a:lnTo>
                  <a:pt x="80" y="566"/>
                </a:lnTo>
                <a:lnTo>
                  <a:pt x="83" y="566"/>
                </a:lnTo>
                <a:lnTo>
                  <a:pt x="85" y="566"/>
                </a:lnTo>
                <a:lnTo>
                  <a:pt x="86" y="568"/>
                </a:lnTo>
                <a:lnTo>
                  <a:pt x="86" y="569"/>
                </a:lnTo>
                <a:lnTo>
                  <a:pt x="85" y="570"/>
                </a:lnTo>
                <a:lnTo>
                  <a:pt x="83" y="571"/>
                </a:lnTo>
                <a:lnTo>
                  <a:pt x="80" y="571"/>
                </a:lnTo>
                <a:lnTo>
                  <a:pt x="78" y="571"/>
                </a:lnTo>
                <a:lnTo>
                  <a:pt x="76" y="569"/>
                </a:lnTo>
                <a:lnTo>
                  <a:pt x="75" y="572"/>
                </a:lnTo>
                <a:lnTo>
                  <a:pt x="74" y="574"/>
                </a:lnTo>
                <a:lnTo>
                  <a:pt x="72" y="577"/>
                </a:lnTo>
                <a:lnTo>
                  <a:pt x="70" y="577"/>
                </a:lnTo>
                <a:lnTo>
                  <a:pt x="66" y="577"/>
                </a:lnTo>
                <a:lnTo>
                  <a:pt x="62" y="577"/>
                </a:lnTo>
                <a:lnTo>
                  <a:pt x="61" y="579"/>
                </a:lnTo>
                <a:lnTo>
                  <a:pt x="60" y="581"/>
                </a:lnTo>
                <a:lnTo>
                  <a:pt x="59" y="584"/>
                </a:lnTo>
                <a:lnTo>
                  <a:pt x="56" y="586"/>
                </a:lnTo>
                <a:lnTo>
                  <a:pt x="55" y="588"/>
                </a:lnTo>
                <a:lnTo>
                  <a:pt x="55" y="590"/>
                </a:lnTo>
                <a:lnTo>
                  <a:pt x="53" y="591"/>
                </a:lnTo>
                <a:lnTo>
                  <a:pt x="51" y="593"/>
                </a:lnTo>
                <a:lnTo>
                  <a:pt x="50" y="593"/>
                </a:lnTo>
                <a:lnTo>
                  <a:pt x="47" y="591"/>
                </a:lnTo>
                <a:lnTo>
                  <a:pt x="44" y="589"/>
                </a:lnTo>
                <a:lnTo>
                  <a:pt x="42" y="586"/>
                </a:lnTo>
                <a:lnTo>
                  <a:pt x="42" y="590"/>
                </a:lnTo>
                <a:lnTo>
                  <a:pt x="42" y="594"/>
                </a:lnTo>
                <a:lnTo>
                  <a:pt x="43" y="595"/>
                </a:lnTo>
                <a:lnTo>
                  <a:pt x="45" y="596"/>
                </a:lnTo>
                <a:lnTo>
                  <a:pt x="44" y="597"/>
                </a:lnTo>
                <a:lnTo>
                  <a:pt x="43" y="598"/>
                </a:lnTo>
                <a:lnTo>
                  <a:pt x="43" y="602"/>
                </a:lnTo>
                <a:lnTo>
                  <a:pt x="42" y="605"/>
                </a:lnTo>
                <a:lnTo>
                  <a:pt x="39" y="607"/>
                </a:lnTo>
                <a:lnTo>
                  <a:pt x="38" y="609"/>
                </a:lnTo>
                <a:lnTo>
                  <a:pt x="37" y="612"/>
                </a:lnTo>
                <a:lnTo>
                  <a:pt x="39" y="614"/>
                </a:lnTo>
                <a:lnTo>
                  <a:pt x="41" y="615"/>
                </a:lnTo>
                <a:lnTo>
                  <a:pt x="41" y="614"/>
                </a:lnTo>
                <a:lnTo>
                  <a:pt x="41" y="613"/>
                </a:lnTo>
                <a:lnTo>
                  <a:pt x="42" y="612"/>
                </a:lnTo>
                <a:lnTo>
                  <a:pt x="43" y="611"/>
                </a:lnTo>
                <a:lnTo>
                  <a:pt x="45" y="612"/>
                </a:lnTo>
                <a:lnTo>
                  <a:pt x="44" y="615"/>
                </a:lnTo>
                <a:lnTo>
                  <a:pt x="42" y="618"/>
                </a:lnTo>
                <a:lnTo>
                  <a:pt x="39" y="618"/>
                </a:lnTo>
                <a:lnTo>
                  <a:pt x="37" y="618"/>
                </a:lnTo>
                <a:lnTo>
                  <a:pt x="35" y="621"/>
                </a:lnTo>
                <a:lnTo>
                  <a:pt x="33" y="624"/>
                </a:lnTo>
                <a:lnTo>
                  <a:pt x="29" y="629"/>
                </a:lnTo>
                <a:lnTo>
                  <a:pt x="28" y="632"/>
                </a:lnTo>
                <a:lnTo>
                  <a:pt x="27" y="636"/>
                </a:lnTo>
                <a:lnTo>
                  <a:pt x="27" y="640"/>
                </a:lnTo>
                <a:lnTo>
                  <a:pt x="27" y="645"/>
                </a:lnTo>
                <a:lnTo>
                  <a:pt x="25" y="647"/>
                </a:lnTo>
                <a:lnTo>
                  <a:pt x="22" y="649"/>
                </a:lnTo>
                <a:lnTo>
                  <a:pt x="19" y="653"/>
                </a:lnTo>
                <a:lnTo>
                  <a:pt x="18" y="656"/>
                </a:lnTo>
                <a:lnTo>
                  <a:pt x="18" y="661"/>
                </a:lnTo>
                <a:lnTo>
                  <a:pt x="14" y="664"/>
                </a:lnTo>
                <a:lnTo>
                  <a:pt x="12" y="668"/>
                </a:lnTo>
                <a:lnTo>
                  <a:pt x="15" y="670"/>
                </a:lnTo>
                <a:lnTo>
                  <a:pt x="19" y="672"/>
                </a:lnTo>
                <a:lnTo>
                  <a:pt x="21" y="671"/>
                </a:lnTo>
                <a:lnTo>
                  <a:pt x="23" y="671"/>
                </a:lnTo>
                <a:lnTo>
                  <a:pt x="25" y="671"/>
                </a:lnTo>
                <a:lnTo>
                  <a:pt x="25" y="671"/>
                </a:lnTo>
                <a:lnTo>
                  <a:pt x="25" y="672"/>
                </a:lnTo>
                <a:lnTo>
                  <a:pt x="25" y="674"/>
                </a:lnTo>
                <a:lnTo>
                  <a:pt x="23" y="676"/>
                </a:lnTo>
                <a:lnTo>
                  <a:pt x="22" y="678"/>
                </a:lnTo>
                <a:lnTo>
                  <a:pt x="23" y="679"/>
                </a:lnTo>
                <a:lnTo>
                  <a:pt x="26" y="680"/>
                </a:lnTo>
                <a:lnTo>
                  <a:pt x="27" y="680"/>
                </a:lnTo>
                <a:lnTo>
                  <a:pt x="28" y="679"/>
                </a:lnTo>
                <a:lnTo>
                  <a:pt x="29" y="678"/>
                </a:lnTo>
                <a:lnTo>
                  <a:pt x="29" y="676"/>
                </a:lnTo>
                <a:lnTo>
                  <a:pt x="31" y="673"/>
                </a:lnTo>
                <a:lnTo>
                  <a:pt x="35" y="672"/>
                </a:lnTo>
                <a:lnTo>
                  <a:pt x="36" y="671"/>
                </a:lnTo>
                <a:lnTo>
                  <a:pt x="37" y="670"/>
                </a:lnTo>
                <a:lnTo>
                  <a:pt x="37" y="669"/>
                </a:lnTo>
                <a:lnTo>
                  <a:pt x="36" y="668"/>
                </a:lnTo>
                <a:lnTo>
                  <a:pt x="34" y="668"/>
                </a:lnTo>
                <a:lnTo>
                  <a:pt x="29" y="669"/>
                </a:lnTo>
                <a:lnTo>
                  <a:pt x="27" y="669"/>
                </a:lnTo>
                <a:lnTo>
                  <a:pt x="26" y="668"/>
                </a:lnTo>
                <a:lnTo>
                  <a:pt x="25" y="667"/>
                </a:lnTo>
                <a:lnTo>
                  <a:pt x="26" y="664"/>
                </a:lnTo>
                <a:lnTo>
                  <a:pt x="30" y="660"/>
                </a:lnTo>
                <a:lnTo>
                  <a:pt x="35" y="656"/>
                </a:lnTo>
                <a:lnTo>
                  <a:pt x="35" y="655"/>
                </a:lnTo>
                <a:lnTo>
                  <a:pt x="35" y="654"/>
                </a:lnTo>
                <a:lnTo>
                  <a:pt x="36" y="653"/>
                </a:lnTo>
                <a:lnTo>
                  <a:pt x="38" y="652"/>
                </a:lnTo>
                <a:lnTo>
                  <a:pt x="41" y="652"/>
                </a:lnTo>
                <a:lnTo>
                  <a:pt x="43" y="651"/>
                </a:lnTo>
                <a:lnTo>
                  <a:pt x="44" y="651"/>
                </a:lnTo>
                <a:lnTo>
                  <a:pt x="45" y="649"/>
                </a:lnTo>
                <a:lnTo>
                  <a:pt x="46" y="647"/>
                </a:lnTo>
                <a:lnTo>
                  <a:pt x="50" y="644"/>
                </a:lnTo>
                <a:lnTo>
                  <a:pt x="51" y="643"/>
                </a:lnTo>
                <a:lnTo>
                  <a:pt x="53" y="642"/>
                </a:lnTo>
                <a:lnTo>
                  <a:pt x="54" y="643"/>
                </a:lnTo>
                <a:lnTo>
                  <a:pt x="54" y="644"/>
                </a:lnTo>
                <a:lnTo>
                  <a:pt x="53" y="646"/>
                </a:lnTo>
                <a:lnTo>
                  <a:pt x="50" y="647"/>
                </a:lnTo>
                <a:lnTo>
                  <a:pt x="47" y="649"/>
                </a:lnTo>
                <a:lnTo>
                  <a:pt x="46" y="652"/>
                </a:lnTo>
                <a:lnTo>
                  <a:pt x="45" y="654"/>
                </a:lnTo>
                <a:lnTo>
                  <a:pt x="45" y="657"/>
                </a:lnTo>
                <a:lnTo>
                  <a:pt x="61" y="647"/>
                </a:lnTo>
                <a:lnTo>
                  <a:pt x="78" y="638"/>
                </a:lnTo>
                <a:lnTo>
                  <a:pt x="72" y="636"/>
                </a:lnTo>
                <a:lnTo>
                  <a:pt x="67" y="635"/>
                </a:lnTo>
                <a:lnTo>
                  <a:pt x="66" y="634"/>
                </a:lnTo>
                <a:lnTo>
                  <a:pt x="64" y="632"/>
                </a:lnTo>
                <a:lnTo>
                  <a:pt x="64" y="631"/>
                </a:lnTo>
                <a:lnTo>
                  <a:pt x="66" y="629"/>
                </a:lnTo>
                <a:lnTo>
                  <a:pt x="70" y="624"/>
                </a:lnTo>
                <a:lnTo>
                  <a:pt x="75" y="620"/>
                </a:lnTo>
                <a:lnTo>
                  <a:pt x="70" y="620"/>
                </a:lnTo>
                <a:lnTo>
                  <a:pt x="67" y="622"/>
                </a:lnTo>
                <a:lnTo>
                  <a:pt x="63" y="624"/>
                </a:lnTo>
                <a:lnTo>
                  <a:pt x="61" y="627"/>
                </a:lnTo>
                <a:lnTo>
                  <a:pt x="59" y="629"/>
                </a:lnTo>
                <a:lnTo>
                  <a:pt x="55" y="631"/>
                </a:lnTo>
                <a:lnTo>
                  <a:pt x="52" y="634"/>
                </a:lnTo>
                <a:lnTo>
                  <a:pt x="48" y="634"/>
                </a:lnTo>
                <a:lnTo>
                  <a:pt x="46" y="634"/>
                </a:lnTo>
                <a:lnTo>
                  <a:pt x="45" y="634"/>
                </a:lnTo>
                <a:lnTo>
                  <a:pt x="44" y="635"/>
                </a:lnTo>
                <a:lnTo>
                  <a:pt x="43" y="637"/>
                </a:lnTo>
                <a:lnTo>
                  <a:pt x="42" y="640"/>
                </a:lnTo>
                <a:lnTo>
                  <a:pt x="39" y="643"/>
                </a:lnTo>
                <a:lnTo>
                  <a:pt x="37" y="644"/>
                </a:lnTo>
                <a:lnTo>
                  <a:pt x="36" y="643"/>
                </a:lnTo>
                <a:lnTo>
                  <a:pt x="36" y="642"/>
                </a:lnTo>
                <a:lnTo>
                  <a:pt x="36" y="640"/>
                </a:lnTo>
                <a:lnTo>
                  <a:pt x="36" y="638"/>
                </a:lnTo>
                <a:lnTo>
                  <a:pt x="36" y="635"/>
                </a:lnTo>
                <a:lnTo>
                  <a:pt x="39" y="635"/>
                </a:lnTo>
                <a:lnTo>
                  <a:pt x="43" y="635"/>
                </a:lnTo>
                <a:lnTo>
                  <a:pt x="44" y="632"/>
                </a:lnTo>
                <a:lnTo>
                  <a:pt x="46" y="631"/>
                </a:lnTo>
                <a:lnTo>
                  <a:pt x="50" y="629"/>
                </a:lnTo>
                <a:lnTo>
                  <a:pt x="53" y="627"/>
                </a:lnTo>
                <a:lnTo>
                  <a:pt x="59" y="624"/>
                </a:lnTo>
                <a:lnTo>
                  <a:pt x="63" y="621"/>
                </a:lnTo>
                <a:lnTo>
                  <a:pt x="64" y="617"/>
                </a:lnTo>
                <a:lnTo>
                  <a:pt x="64" y="611"/>
                </a:lnTo>
                <a:lnTo>
                  <a:pt x="62" y="612"/>
                </a:lnTo>
                <a:lnTo>
                  <a:pt x="60" y="614"/>
                </a:lnTo>
                <a:lnTo>
                  <a:pt x="59" y="617"/>
                </a:lnTo>
                <a:lnTo>
                  <a:pt x="58" y="620"/>
                </a:lnTo>
                <a:lnTo>
                  <a:pt x="56" y="621"/>
                </a:lnTo>
                <a:lnTo>
                  <a:pt x="55" y="623"/>
                </a:lnTo>
                <a:lnTo>
                  <a:pt x="53" y="623"/>
                </a:lnTo>
                <a:lnTo>
                  <a:pt x="48" y="621"/>
                </a:lnTo>
                <a:lnTo>
                  <a:pt x="48" y="623"/>
                </a:lnTo>
                <a:lnTo>
                  <a:pt x="48" y="626"/>
                </a:lnTo>
                <a:lnTo>
                  <a:pt x="47" y="626"/>
                </a:lnTo>
                <a:lnTo>
                  <a:pt x="46" y="627"/>
                </a:lnTo>
                <a:lnTo>
                  <a:pt x="43" y="628"/>
                </a:lnTo>
                <a:lnTo>
                  <a:pt x="39" y="630"/>
                </a:lnTo>
                <a:lnTo>
                  <a:pt x="39" y="627"/>
                </a:lnTo>
                <a:lnTo>
                  <a:pt x="39" y="624"/>
                </a:lnTo>
                <a:lnTo>
                  <a:pt x="42" y="621"/>
                </a:lnTo>
                <a:lnTo>
                  <a:pt x="45" y="618"/>
                </a:lnTo>
                <a:lnTo>
                  <a:pt x="51" y="610"/>
                </a:lnTo>
                <a:lnTo>
                  <a:pt x="58" y="602"/>
                </a:lnTo>
                <a:lnTo>
                  <a:pt x="66" y="597"/>
                </a:lnTo>
                <a:lnTo>
                  <a:pt x="72" y="591"/>
                </a:lnTo>
                <a:lnTo>
                  <a:pt x="75" y="589"/>
                </a:lnTo>
                <a:lnTo>
                  <a:pt x="76" y="586"/>
                </a:lnTo>
                <a:lnTo>
                  <a:pt x="79" y="584"/>
                </a:lnTo>
                <a:lnTo>
                  <a:pt x="83" y="584"/>
                </a:lnTo>
                <a:lnTo>
                  <a:pt x="89" y="578"/>
                </a:lnTo>
                <a:lnTo>
                  <a:pt x="97" y="571"/>
                </a:lnTo>
                <a:lnTo>
                  <a:pt x="101" y="568"/>
                </a:lnTo>
                <a:lnTo>
                  <a:pt x="105" y="564"/>
                </a:lnTo>
                <a:lnTo>
                  <a:pt x="109" y="562"/>
                </a:lnTo>
                <a:lnTo>
                  <a:pt x="113" y="561"/>
                </a:lnTo>
                <a:lnTo>
                  <a:pt x="114" y="562"/>
                </a:lnTo>
                <a:lnTo>
                  <a:pt x="116" y="562"/>
                </a:lnTo>
                <a:lnTo>
                  <a:pt x="117" y="561"/>
                </a:lnTo>
                <a:lnTo>
                  <a:pt x="117" y="560"/>
                </a:lnTo>
                <a:lnTo>
                  <a:pt x="119" y="555"/>
                </a:lnTo>
                <a:lnTo>
                  <a:pt x="124" y="553"/>
                </a:lnTo>
                <a:lnTo>
                  <a:pt x="128" y="551"/>
                </a:lnTo>
                <a:lnTo>
                  <a:pt x="134" y="548"/>
                </a:lnTo>
                <a:lnTo>
                  <a:pt x="137" y="545"/>
                </a:lnTo>
                <a:lnTo>
                  <a:pt x="141" y="543"/>
                </a:lnTo>
                <a:lnTo>
                  <a:pt x="141" y="545"/>
                </a:lnTo>
                <a:lnTo>
                  <a:pt x="141" y="547"/>
                </a:lnTo>
                <a:lnTo>
                  <a:pt x="144" y="547"/>
                </a:lnTo>
                <a:lnTo>
                  <a:pt x="147" y="545"/>
                </a:lnTo>
                <a:lnTo>
                  <a:pt x="150" y="543"/>
                </a:lnTo>
                <a:lnTo>
                  <a:pt x="151" y="540"/>
                </a:lnTo>
                <a:lnTo>
                  <a:pt x="151" y="537"/>
                </a:lnTo>
                <a:lnTo>
                  <a:pt x="152" y="535"/>
                </a:lnTo>
                <a:lnTo>
                  <a:pt x="158" y="536"/>
                </a:lnTo>
                <a:lnTo>
                  <a:pt x="163" y="535"/>
                </a:lnTo>
                <a:lnTo>
                  <a:pt x="166" y="535"/>
                </a:lnTo>
                <a:lnTo>
                  <a:pt x="168" y="536"/>
                </a:lnTo>
                <a:lnTo>
                  <a:pt x="169" y="536"/>
                </a:lnTo>
                <a:lnTo>
                  <a:pt x="169" y="534"/>
                </a:lnTo>
                <a:lnTo>
                  <a:pt x="169" y="531"/>
                </a:lnTo>
                <a:lnTo>
                  <a:pt x="168" y="530"/>
                </a:lnTo>
                <a:lnTo>
                  <a:pt x="167" y="530"/>
                </a:lnTo>
                <a:lnTo>
                  <a:pt x="166" y="530"/>
                </a:lnTo>
                <a:lnTo>
                  <a:pt x="163" y="531"/>
                </a:lnTo>
                <a:lnTo>
                  <a:pt x="160" y="532"/>
                </a:lnTo>
                <a:lnTo>
                  <a:pt x="157" y="532"/>
                </a:lnTo>
                <a:lnTo>
                  <a:pt x="155" y="531"/>
                </a:lnTo>
                <a:lnTo>
                  <a:pt x="157" y="530"/>
                </a:lnTo>
                <a:lnTo>
                  <a:pt x="159" y="528"/>
                </a:lnTo>
                <a:lnTo>
                  <a:pt x="166" y="524"/>
                </a:lnTo>
                <a:lnTo>
                  <a:pt x="173" y="522"/>
                </a:lnTo>
                <a:lnTo>
                  <a:pt x="182" y="519"/>
                </a:lnTo>
                <a:lnTo>
                  <a:pt x="190" y="515"/>
                </a:lnTo>
                <a:lnTo>
                  <a:pt x="196" y="512"/>
                </a:lnTo>
                <a:lnTo>
                  <a:pt x="202" y="509"/>
                </a:lnTo>
                <a:lnTo>
                  <a:pt x="206" y="506"/>
                </a:lnTo>
                <a:lnTo>
                  <a:pt x="209" y="504"/>
                </a:lnTo>
                <a:lnTo>
                  <a:pt x="208" y="502"/>
                </a:lnTo>
                <a:lnTo>
                  <a:pt x="206" y="499"/>
                </a:lnTo>
                <a:lnTo>
                  <a:pt x="203" y="502"/>
                </a:lnTo>
                <a:lnTo>
                  <a:pt x="201" y="502"/>
                </a:lnTo>
                <a:lnTo>
                  <a:pt x="199" y="502"/>
                </a:lnTo>
                <a:lnTo>
                  <a:pt x="195" y="501"/>
                </a:lnTo>
                <a:lnTo>
                  <a:pt x="199" y="501"/>
                </a:lnTo>
                <a:lnTo>
                  <a:pt x="195" y="501"/>
                </a:lnTo>
                <a:close/>
                <a:moveTo>
                  <a:pt x="61" y="637"/>
                </a:moveTo>
                <a:lnTo>
                  <a:pt x="63" y="636"/>
                </a:lnTo>
                <a:lnTo>
                  <a:pt x="64" y="636"/>
                </a:lnTo>
                <a:lnTo>
                  <a:pt x="67" y="638"/>
                </a:lnTo>
                <a:lnTo>
                  <a:pt x="68" y="639"/>
                </a:lnTo>
                <a:lnTo>
                  <a:pt x="66" y="642"/>
                </a:lnTo>
                <a:lnTo>
                  <a:pt x="62" y="644"/>
                </a:lnTo>
                <a:lnTo>
                  <a:pt x="60" y="643"/>
                </a:lnTo>
                <a:lnTo>
                  <a:pt x="60" y="640"/>
                </a:lnTo>
                <a:lnTo>
                  <a:pt x="60" y="638"/>
                </a:lnTo>
                <a:lnTo>
                  <a:pt x="61" y="637"/>
                </a:lnTo>
                <a:close/>
                <a:moveTo>
                  <a:pt x="50" y="603"/>
                </a:moveTo>
                <a:lnTo>
                  <a:pt x="48" y="605"/>
                </a:lnTo>
                <a:lnTo>
                  <a:pt x="47" y="606"/>
                </a:lnTo>
                <a:lnTo>
                  <a:pt x="46" y="606"/>
                </a:lnTo>
                <a:lnTo>
                  <a:pt x="45" y="604"/>
                </a:lnTo>
                <a:lnTo>
                  <a:pt x="45" y="602"/>
                </a:lnTo>
                <a:lnTo>
                  <a:pt x="47" y="599"/>
                </a:lnTo>
                <a:lnTo>
                  <a:pt x="48" y="599"/>
                </a:lnTo>
                <a:lnTo>
                  <a:pt x="50" y="601"/>
                </a:lnTo>
                <a:lnTo>
                  <a:pt x="50" y="602"/>
                </a:lnTo>
                <a:lnTo>
                  <a:pt x="50" y="603"/>
                </a:lnTo>
                <a:lnTo>
                  <a:pt x="50" y="603"/>
                </a:lnTo>
                <a:lnTo>
                  <a:pt x="50" y="603"/>
                </a:lnTo>
                <a:close/>
                <a:moveTo>
                  <a:pt x="61" y="585"/>
                </a:moveTo>
                <a:lnTo>
                  <a:pt x="60" y="585"/>
                </a:lnTo>
                <a:lnTo>
                  <a:pt x="61" y="584"/>
                </a:lnTo>
                <a:lnTo>
                  <a:pt x="61" y="585"/>
                </a:lnTo>
                <a:lnTo>
                  <a:pt x="61" y="585"/>
                </a:lnTo>
                <a:lnTo>
                  <a:pt x="61" y="585"/>
                </a:lnTo>
                <a:lnTo>
                  <a:pt x="61" y="585"/>
                </a:lnTo>
                <a:close/>
                <a:moveTo>
                  <a:pt x="68" y="589"/>
                </a:moveTo>
                <a:lnTo>
                  <a:pt x="66" y="589"/>
                </a:lnTo>
                <a:lnTo>
                  <a:pt x="66" y="588"/>
                </a:lnTo>
                <a:lnTo>
                  <a:pt x="66" y="587"/>
                </a:lnTo>
                <a:lnTo>
                  <a:pt x="67" y="586"/>
                </a:lnTo>
                <a:lnTo>
                  <a:pt x="69" y="584"/>
                </a:lnTo>
                <a:lnTo>
                  <a:pt x="71" y="581"/>
                </a:lnTo>
                <a:lnTo>
                  <a:pt x="71" y="584"/>
                </a:lnTo>
                <a:lnTo>
                  <a:pt x="70" y="586"/>
                </a:lnTo>
                <a:lnTo>
                  <a:pt x="69" y="588"/>
                </a:lnTo>
                <a:lnTo>
                  <a:pt x="68" y="589"/>
                </a:lnTo>
                <a:lnTo>
                  <a:pt x="69" y="589"/>
                </a:lnTo>
                <a:lnTo>
                  <a:pt x="68" y="589"/>
                </a:lnTo>
                <a:close/>
                <a:moveTo>
                  <a:pt x="144" y="543"/>
                </a:moveTo>
                <a:lnTo>
                  <a:pt x="143" y="543"/>
                </a:lnTo>
                <a:lnTo>
                  <a:pt x="143" y="543"/>
                </a:lnTo>
                <a:lnTo>
                  <a:pt x="144" y="541"/>
                </a:lnTo>
                <a:lnTo>
                  <a:pt x="145" y="543"/>
                </a:lnTo>
                <a:lnTo>
                  <a:pt x="144" y="543"/>
                </a:lnTo>
                <a:lnTo>
                  <a:pt x="144" y="543"/>
                </a:lnTo>
                <a:lnTo>
                  <a:pt x="143" y="543"/>
                </a:lnTo>
                <a:lnTo>
                  <a:pt x="144" y="543"/>
                </a:lnTo>
                <a:close/>
                <a:moveTo>
                  <a:pt x="45" y="651"/>
                </a:moveTo>
                <a:lnTo>
                  <a:pt x="45" y="652"/>
                </a:lnTo>
                <a:lnTo>
                  <a:pt x="45" y="652"/>
                </a:lnTo>
                <a:lnTo>
                  <a:pt x="45" y="651"/>
                </a:lnTo>
                <a:lnTo>
                  <a:pt x="45" y="651"/>
                </a:lnTo>
                <a:lnTo>
                  <a:pt x="45" y="651"/>
                </a:lnTo>
                <a:lnTo>
                  <a:pt x="45" y="651"/>
                </a:lnTo>
                <a:close/>
                <a:moveTo>
                  <a:pt x="1216" y="1"/>
                </a:moveTo>
                <a:lnTo>
                  <a:pt x="1216" y="1"/>
                </a:lnTo>
                <a:lnTo>
                  <a:pt x="1216" y="1"/>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close/>
                <a:moveTo>
                  <a:pt x="1369" y="695"/>
                </a:moveTo>
                <a:lnTo>
                  <a:pt x="1369" y="695"/>
                </a:ln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lnTo>
                  <a:pt x="1369" y="695"/>
                </a:lnTo>
                <a:lnTo>
                  <a:pt x="1369" y="695"/>
                </a:lnTo>
                <a:close/>
                <a:moveTo>
                  <a:pt x="1369" y="695"/>
                </a:moveTo>
                <a:lnTo>
                  <a:pt x="1369" y="695"/>
                </a:lnTo>
                <a:lnTo>
                  <a:pt x="1369" y="695"/>
                </a:lnTo>
                <a:close/>
                <a:moveTo>
                  <a:pt x="1353" y="695"/>
                </a:moveTo>
                <a:lnTo>
                  <a:pt x="1353" y="697"/>
                </a:lnTo>
                <a:lnTo>
                  <a:pt x="1353" y="700"/>
                </a:lnTo>
                <a:lnTo>
                  <a:pt x="1352" y="701"/>
                </a:lnTo>
                <a:lnTo>
                  <a:pt x="1350" y="702"/>
                </a:lnTo>
                <a:lnTo>
                  <a:pt x="1349" y="703"/>
                </a:lnTo>
                <a:lnTo>
                  <a:pt x="1347" y="703"/>
                </a:lnTo>
                <a:lnTo>
                  <a:pt x="1345" y="702"/>
                </a:lnTo>
                <a:lnTo>
                  <a:pt x="1344" y="701"/>
                </a:lnTo>
                <a:lnTo>
                  <a:pt x="1344" y="698"/>
                </a:lnTo>
                <a:lnTo>
                  <a:pt x="1345" y="696"/>
                </a:lnTo>
                <a:lnTo>
                  <a:pt x="1349" y="695"/>
                </a:lnTo>
                <a:lnTo>
                  <a:pt x="1353" y="695"/>
                </a:lnTo>
                <a:lnTo>
                  <a:pt x="1353" y="695"/>
                </a:lnTo>
                <a:lnTo>
                  <a:pt x="1353" y="695"/>
                </a:lnTo>
                <a:close/>
                <a:moveTo>
                  <a:pt x="1353" y="695"/>
                </a:moveTo>
                <a:lnTo>
                  <a:pt x="1353" y="695"/>
                </a:lnTo>
                <a:lnTo>
                  <a:pt x="1353" y="695"/>
                </a:lnTo>
                <a:close/>
                <a:moveTo>
                  <a:pt x="1422" y="216"/>
                </a:moveTo>
                <a:lnTo>
                  <a:pt x="1422" y="217"/>
                </a:lnTo>
                <a:lnTo>
                  <a:pt x="1422" y="216"/>
                </a:lnTo>
                <a:lnTo>
                  <a:pt x="1422" y="217"/>
                </a:lnTo>
                <a:lnTo>
                  <a:pt x="1422" y="216"/>
                </a:lnTo>
                <a:close/>
                <a:moveTo>
                  <a:pt x="1091" y="117"/>
                </a:moveTo>
                <a:lnTo>
                  <a:pt x="1090" y="116"/>
                </a:lnTo>
                <a:lnTo>
                  <a:pt x="1089" y="115"/>
                </a:lnTo>
                <a:lnTo>
                  <a:pt x="1090" y="113"/>
                </a:lnTo>
                <a:lnTo>
                  <a:pt x="1093" y="113"/>
                </a:lnTo>
                <a:lnTo>
                  <a:pt x="1096" y="113"/>
                </a:lnTo>
                <a:lnTo>
                  <a:pt x="1096" y="115"/>
                </a:lnTo>
                <a:lnTo>
                  <a:pt x="1094" y="116"/>
                </a:lnTo>
                <a:lnTo>
                  <a:pt x="1091" y="117"/>
                </a:lnTo>
                <a:lnTo>
                  <a:pt x="1092" y="117"/>
                </a:lnTo>
                <a:lnTo>
                  <a:pt x="1091" y="117"/>
                </a:lnTo>
                <a:close/>
                <a:moveTo>
                  <a:pt x="1101" y="117"/>
                </a:moveTo>
                <a:lnTo>
                  <a:pt x="1099" y="116"/>
                </a:lnTo>
                <a:lnTo>
                  <a:pt x="1099" y="115"/>
                </a:lnTo>
                <a:lnTo>
                  <a:pt x="1098" y="114"/>
                </a:lnTo>
                <a:lnTo>
                  <a:pt x="1100" y="113"/>
                </a:lnTo>
                <a:lnTo>
                  <a:pt x="1105" y="114"/>
                </a:lnTo>
                <a:lnTo>
                  <a:pt x="1109" y="115"/>
                </a:lnTo>
                <a:lnTo>
                  <a:pt x="1107" y="116"/>
                </a:lnTo>
                <a:lnTo>
                  <a:pt x="1105" y="117"/>
                </a:lnTo>
                <a:lnTo>
                  <a:pt x="1104" y="117"/>
                </a:lnTo>
                <a:lnTo>
                  <a:pt x="1101" y="117"/>
                </a:lnTo>
                <a:lnTo>
                  <a:pt x="1101" y="117"/>
                </a:lnTo>
                <a:lnTo>
                  <a:pt x="1101" y="117"/>
                </a:lnTo>
                <a:close/>
                <a:moveTo>
                  <a:pt x="231" y="114"/>
                </a:moveTo>
                <a:lnTo>
                  <a:pt x="229" y="116"/>
                </a:lnTo>
                <a:lnTo>
                  <a:pt x="226" y="117"/>
                </a:lnTo>
                <a:lnTo>
                  <a:pt x="224" y="117"/>
                </a:lnTo>
                <a:lnTo>
                  <a:pt x="221" y="115"/>
                </a:lnTo>
                <a:lnTo>
                  <a:pt x="224" y="113"/>
                </a:lnTo>
                <a:lnTo>
                  <a:pt x="226" y="112"/>
                </a:lnTo>
                <a:lnTo>
                  <a:pt x="228" y="112"/>
                </a:lnTo>
                <a:lnTo>
                  <a:pt x="229" y="112"/>
                </a:lnTo>
                <a:lnTo>
                  <a:pt x="231" y="113"/>
                </a:lnTo>
                <a:lnTo>
                  <a:pt x="231" y="114"/>
                </a:lnTo>
                <a:lnTo>
                  <a:pt x="231" y="115"/>
                </a:lnTo>
                <a:lnTo>
                  <a:pt x="231" y="114"/>
                </a:lnTo>
                <a:close/>
                <a:moveTo>
                  <a:pt x="77" y="262"/>
                </a:moveTo>
                <a:lnTo>
                  <a:pt x="78" y="262"/>
                </a:lnTo>
                <a:lnTo>
                  <a:pt x="78" y="262"/>
                </a:lnTo>
                <a:lnTo>
                  <a:pt x="78" y="263"/>
                </a:lnTo>
                <a:lnTo>
                  <a:pt x="78" y="265"/>
                </a:lnTo>
                <a:lnTo>
                  <a:pt x="77" y="266"/>
                </a:lnTo>
                <a:lnTo>
                  <a:pt x="76" y="267"/>
                </a:lnTo>
                <a:lnTo>
                  <a:pt x="74" y="269"/>
                </a:lnTo>
                <a:lnTo>
                  <a:pt x="72" y="269"/>
                </a:lnTo>
                <a:lnTo>
                  <a:pt x="71" y="267"/>
                </a:lnTo>
                <a:lnTo>
                  <a:pt x="71" y="266"/>
                </a:lnTo>
                <a:lnTo>
                  <a:pt x="71" y="265"/>
                </a:lnTo>
                <a:lnTo>
                  <a:pt x="72" y="264"/>
                </a:lnTo>
                <a:lnTo>
                  <a:pt x="75" y="262"/>
                </a:lnTo>
                <a:lnTo>
                  <a:pt x="77" y="262"/>
                </a:lnTo>
                <a:lnTo>
                  <a:pt x="76" y="262"/>
                </a:lnTo>
                <a:lnTo>
                  <a:pt x="77" y="262"/>
                </a:lnTo>
                <a:close/>
                <a:moveTo>
                  <a:pt x="70" y="278"/>
                </a:moveTo>
                <a:lnTo>
                  <a:pt x="67" y="278"/>
                </a:lnTo>
                <a:lnTo>
                  <a:pt x="64" y="275"/>
                </a:lnTo>
                <a:lnTo>
                  <a:pt x="64" y="274"/>
                </a:lnTo>
                <a:lnTo>
                  <a:pt x="66" y="272"/>
                </a:lnTo>
                <a:lnTo>
                  <a:pt x="67" y="271"/>
                </a:lnTo>
                <a:lnTo>
                  <a:pt x="68" y="271"/>
                </a:lnTo>
                <a:lnTo>
                  <a:pt x="70" y="271"/>
                </a:lnTo>
                <a:lnTo>
                  <a:pt x="71" y="272"/>
                </a:lnTo>
                <a:lnTo>
                  <a:pt x="72" y="273"/>
                </a:lnTo>
                <a:lnTo>
                  <a:pt x="72" y="274"/>
                </a:lnTo>
                <a:lnTo>
                  <a:pt x="72" y="275"/>
                </a:lnTo>
                <a:lnTo>
                  <a:pt x="72" y="278"/>
                </a:lnTo>
                <a:lnTo>
                  <a:pt x="71" y="278"/>
                </a:lnTo>
                <a:lnTo>
                  <a:pt x="70" y="278"/>
                </a:lnTo>
                <a:lnTo>
                  <a:pt x="70" y="278"/>
                </a:lnTo>
                <a:lnTo>
                  <a:pt x="70" y="278"/>
                </a:lnTo>
                <a:close/>
                <a:moveTo>
                  <a:pt x="80" y="292"/>
                </a:moveTo>
                <a:lnTo>
                  <a:pt x="78" y="295"/>
                </a:lnTo>
                <a:lnTo>
                  <a:pt x="77" y="296"/>
                </a:lnTo>
                <a:lnTo>
                  <a:pt x="75" y="297"/>
                </a:lnTo>
                <a:lnTo>
                  <a:pt x="72" y="297"/>
                </a:lnTo>
                <a:lnTo>
                  <a:pt x="74" y="294"/>
                </a:lnTo>
                <a:lnTo>
                  <a:pt x="76" y="291"/>
                </a:lnTo>
                <a:lnTo>
                  <a:pt x="78" y="291"/>
                </a:lnTo>
                <a:lnTo>
                  <a:pt x="79" y="291"/>
                </a:lnTo>
                <a:lnTo>
                  <a:pt x="80" y="291"/>
                </a:lnTo>
                <a:lnTo>
                  <a:pt x="80" y="292"/>
                </a:lnTo>
                <a:lnTo>
                  <a:pt x="80" y="294"/>
                </a:lnTo>
                <a:lnTo>
                  <a:pt x="80" y="292"/>
                </a:lnTo>
                <a:close/>
                <a:moveTo>
                  <a:pt x="60" y="381"/>
                </a:moveTo>
                <a:lnTo>
                  <a:pt x="58" y="381"/>
                </a:lnTo>
                <a:lnTo>
                  <a:pt x="58" y="380"/>
                </a:lnTo>
                <a:lnTo>
                  <a:pt x="56" y="379"/>
                </a:lnTo>
                <a:lnTo>
                  <a:pt x="56" y="378"/>
                </a:lnTo>
                <a:lnTo>
                  <a:pt x="58" y="375"/>
                </a:lnTo>
                <a:lnTo>
                  <a:pt x="60" y="374"/>
                </a:lnTo>
                <a:lnTo>
                  <a:pt x="61" y="375"/>
                </a:lnTo>
                <a:lnTo>
                  <a:pt x="62" y="379"/>
                </a:lnTo>
                <a:lnTo>
                  <a:pt x="61" y="381"/>
                </a:lnTo>
                <a:lnTo>
                  <a:pt x="60" y="381"/>
                </a:lnTo>
                <a:lnTo>
                  <a:pt x="60" y="381"/>
                </a:lnTo>
                <a:lnTo>
                  <a:pt x="60" y="381"/>
                </a:lnTo>
                <a:close/>
                <a:moveTo>
                  <a:pt x="71" y="358"/>
                </a:moveTo>
                <a:lnTo>
                  <a:pt x="71" y="362"/>
                </a:lnTo>
                <a:lnTo>
                  <a:pt x="70" y="364"/>
                </a:lnTo>
                <a:lnTo>
                  <a:pt x="68" y="365"/>
                </a:lnTo>
                <a:lnTo>
                  <a:pt x="66" y="364"/>
                </a:lnTo>
                <a:lnTo>
                  <a:pt x="67" y="360"/>
                </a:lnTo>
                <a:lnTo>
                  <a:pt x="70" y="356"/>
                </a:lnTo>
                <a:lnTo>
                  <a:pt x="71" y="355"/>
                </a:lnTo>
                <a:lnTo>
                  <a:pt x="72" y="356"/>
                </a:lnTo>
                <a:lnTo>
                  <a:pt x="72" y="357"/>
                </a:lnTo>
                <a:lnTo>
                  <a:pt x="71" y="358"/>
                </a:lnTo>
                <a:lnTo>
                  <a:pt x="71" y="360"/>
                </a:lnTo>
                <a:lnTo>
                  <a:pt x="71" y="358"/>
                </a:lnTo>
                <a:close/>
                <a:moveTo>
                  <a:pt x="69" y="463"/>
                </a:moveTo>
                <a:lnTo>
                  <a:pt x="67" y="463"/>
                </a:lnTo>
                <a:lnTo>
                  <a:pt x="67" y="462"/>
                </a:lnTo>
                <a:lnTo>
                  <a:pt x="66" y="460"/>
                </a:lnTo>
                <a:lnTo>
                  <a:pt x="66" y="458"/>
                </a:lnTo>
                <a:lnTo>
                  <a:pt x="68" y="458"/>
                </a:lnTo>
                <a:lnTo>
                  <a:pt x="71" y="460"/>
                </a:lnTo>
                <a:lnTo>
                  <a:pt x="71" y="461"/>
                </a:lnTo>
                <a:lnTo>
                  <a:pt x="71" y="462"/>
                </a:lnTo>
                <a:lnTo>
                  <a:pt x="70" y="463"/>
                </a:lnTo>
                <a:lnTo>
                  <a:pt x="69" y="463"/>
                </a:lnTo>
                <a:lnTo>
                  <a:pt x="68" y="463"/>
                </a:lnTo>
                <a:lnTo>
                  <a:pt x="69" y="463"/>
                </a:lnTo>
                <a:close/>
                <a:moveTo>
                  <a:pt x="99" y="501"/>
                </a:moveTo>
                <a:lnTo>
                  <a:pt x="99" y="502"/>
                </a:lnTo>
                <a:lnTo>
                  <a:pt x="99" y="501"/>
                </a:lnTo>
                <a:lnTo>
                  <a:pt x="99" y="501"/>
                </a:lnTo>
                <a:lnTo>
                  <a:pt x="99" y="501"/>
                </a:lnTo>
                <a:close/>
                <a:moveTo>
                  <a:pt x="548" y="497"/>
                </a:moveTo>
                <a:lnTo>
                  <a:pt x="550" y="495"/>
                </a:lnTo>
                <a:lnTo>
                  <a:pt x="554" y="494"/>
                </a:lnTo>
                <a:lnTo>
                  <a:pt x="556" y="494"/>
                </a:lnTo>
                <a:lnTo>
                  <a:pt x="559" y="494"/>
                </a:lnTo>
                <a:lnTo>
                  <a:pt x="555" y="497"/>
                </a:lnTo>
                <a:lnTo>
                  <a:pt x="548" y="497"/>
                </a:lnTo>
                <a:close/>
                <a:moveTo>
                  <a:pt x="570" y="510"/>
                </a:moveTo>
                <a:lnTo>
                  <a:pt x="573" y="510"/>
                </a:lnTo>
                <a:lnTo>
                  <a:pt x="578" y="510"/>
                </a:lnTo>
                <a:lnTo>
                  <a:pt x="575" y="512"/>
                </a:lnTo>
                <a:lnTo>
                  <a:pt x="573" y="512"/>
                </a:lnTo>
                <a:lnTo>
                  <a:pt x="572" y="512"/>
                </a:lnTo>
                <a:lnTo>
                  <a:pt x="570" y="510"/>
                </a:lnTo>
                <a:close/>
                <a:moveTo>
                  <a:pt x="1213" y="688"/>
                </a:moveTo>
                <a:lnTo>
                  <a:pt x="1214" y="687"/>
                </a:lnTo>
                <a:lnTo>
                  <a:pt x="1213" y="688"/>
                </a:lnTo>
                <a:lnTo>
                  <a:pt x="1213" y="688"/>
                </a:lnTo>
                <a:lnTo>
                  <a:pt x="1213" y="688"/>
                </a:lnTo>
                <a:close/>
                <a:moveTo>
                  <a:pt x="1234" y="688"/>
                </a:moveTo>
                <a:lnTo>
                  <a:pt x="1233" y="689"/>
                </a:lnTo>
                <a:lnTo>
                  <a:pt x="1232" y="688"/>
                </a:lnTo>
                <a:lnTo>
                  <a:pt x="1234" y="687"/>
                </a:lnTo>
                <a:lnTo>
                  <a:pt x="1234" y="688"/>
                </a:lnTo>
                <a:lnTo>
                  <a:pt x="1236" y="688"/>
                </a:lnTo>
                <a:lnTo>
                  <a:pt x="1234" y="688"/>
                </a:lnTo>
                <a:close/>
                <a:moveTo>
                  <a:pt x="1287" y="704"/>
                </a:moveTo>
                <a:lnTo>
                  <a:pt x="1280" y="706"/>
                </a:lnTo>
                <a:lnTo>
                  <a:pt x="1274" y="709"/>
                </a:lnTo>
                <a:lnTo>
                  <a:pt x="1273" y="705"/>
                </a:lnTo>
                <a:lnTo>
                  <a:pt x="1273" y="702"/>
                </a:lnTo>
                <a:lnTo>
                  <a:pt x="1275" y="700"/>
                </a:lnTo>
                <a:lnTo>
                  <a:pt x="1278" y="698"/>
                </a:lnTo>
                <a:lnTo>
                  <a:pt x="1281" y="697"/>
                </a:lnTo>
                <a:lnTo>
                  <a:pt x="1284" y="697"/>
                </a:lnTo>
                <a:lnTo>
                  <a:pt x="1288" y="698"/>
                </a:lnTo>
                <a:lnTo>
                  <a:pt x="1290" y="700"/>
                </a:lnTo>
                <a:lnTo>
                  <a:pt x="1286" y="701"/>
                </a:lnTo>
                <a:lnTo>
                  <a:pt x="1281" y="702"/>
                </a:lnTo>
                <a:lnTo>
                  <a:pt x="1286" y="703"/>
                </a:lnTo>
                <a:lnTo>
                  <a:pt x="1290" y="703"/>
                </a:lnTo>
                <a:lnTo>
                  <a:pt x="1289" y="705"/>
                </a:lnTo>
                <a:lnTo>
                  <a:pt x="1287" y="704"/>
                </a:lnTo>
                <a:lnTo>
                  <a:pt x="1286" y="706"/>
                </a:lnTo>
                <a:lnTo>
                  <a:pt x="1287" y="704"/>
                </a:lnTo>
                <a:close/>
                <a:moveTo>
                  <a:pt x="1327" y="701"/>
                </a:moveTo>
                <a:lnTo>
                  <a:pt x="1324" y="702"/>
                </a:lnTo>
                <a:lnTo>
                  <a:pt x="1323" y="704"/>
                </a:lnTo>
                <a:lnTo>
                  <a:pt x="1320" y="705"/>
                </a:lnTo>
                <a:lnTo>
                  <a:pt x="1316" y="704"/>
                </a:lnTo>
                <a:lnTo>
                  <a:pt x="1312" y="704"/>
                </a:lnTo>
                <a:lnTo>
                  <a:pt x="1306" y="704"/>
                </a:lnTo>
                <a:lnTo>
                  <a:pt x="1304" y="704"/>
                </a:lnTo>
                <a:lnTo>
                  <a:pt x="1302" y="704"/>
                </a:lnTo>
                <a:lnTo>
                  <a:pt x="1299" y="704"/>
                </a:lnTo>
                <a:lnTo>
                  <a:pt x="1297" y="702"/>
                </a:lnTo>
                <a:lnTo>
                  <a:pt x="1298" y="701"/>
                </a:lnTo>
                <a:lnTo>
                  <a:pt x="1299" y="700"/>
                </a:lnTo>
                <a:lnTo>
                  <a:pt x="1302" y="698"/>
                </a:lnTo>
                <a:lnTo>
                  <a:pt x="1305" y="698"/>
                </a:lnTo>
                <a:lnTo>
                  <a:pt x="1311" y="698"/>
                </a:lnTo>
                <a:lnTo>
                  <a:pt x="1315" y="698"/>
                </a:lnTo>
                <a:lnTo>
                  <a:pt x="1321" y="698"/>
                </a:lnTo>
                <a:lnTo>
                  <a:pt x="1328" y="697"/>
                </a:lnTo>
                <a:lnTo>
                  <a:pt x="1336" y="696"/>
                </a:lnTo>
                <a:lnTo>
                  <a:pt x="1339" y="697"/>
                </a:lnTo>
                <a:lnTo>
                  <a:pt x="1336" y="700"/>
                </a:lnTo>
                <a:lnTo>
                  <a:pt x="1333" y="702"/>
                </a:lnTo>
                <a:lnTo>
                  <a:pt x="1331" y="702"/>
                </a:lnTo>
                <a:lnTo>
                  <a:pt x="1330" y="703"/>
                </a:lnTo>
                <a:lnTo>
                  <a:pt x="1329" y="702"/>
                </a:lnTo>
                <a:lnTo>
                  <a:pt x="1327" y="701"/>
                </a:lnTo>
                <a:lnTo>
                  <a:pt x="1329" y="703"/>
                </a:lnTo>
                <a:lnTo>
                  <a:pt x="1327" y="701"/>
                </a:lnTo>
                <a:close/>
                <a:moveTo>
                  <a:pt x="1393" y="642"/>
                </a:moveTo>
                <a:lnTo>
                  <a:pt x="1395" y="644"/>
                </a:lnTo>
                <a:lnTo>
                  <a:pt x="1397" y="646"/>
                </a:lnTo>
                <a:lnTo>
                  <a:pt x="1397" y="647"/>
                </a:lnTo>
                <a:lnTo>
                  <a:pt x="1397" y="648"/>
                </a:lnTo>
                <a:lnTo>
                  <a:pt x="1396" y="648"/>
                </a:lnTo>
                <a:lnTo>
                  <a:pt x="1394" y="648"/>
                </a:lnTo>
                <a:lnTo>
                  <a:pt x="1390" y="647"/>
                </a:lnTo>
                <a:lnTo>
                  <a:pt x="1389" y="646"/>
                </a:lnTo>
                <a:lnTo>
                  <a:pt x="1390" y="644"/>
                </a:lnTo>
                <a:lnTo>
                  <a:pt x="1393" y="642"/>
                </a:lnTo>
                <a:lnTo>
                  <a:pt x="1393" y="643"/>
                </a:lnTo>
                <a:lnTo>
                  <a:pt x="1393" y="642"/>
                </a:lnTo>
                <a:close/>
                <a:moveTo>
                  <a:pt x="1312" y="649"/>
                </a:moveTo>
                <a:lnTo>
                  <a:pt x="1320" y="649"/>
                </a:lnTo>
                <a:lnTo>
                  <a:pt x="1328" y="648"/>
                </a:lnTo>
                <a:lnTo>
                  <a:pt x="1336" y="647"/>
                </a:lnTo>
                <a:lnTo>
                  <a:pt x="1344" y="649"/>
                </a:lnTo>
                <a:lnTo>
                  <a:pt x="1348" y="651"/>
                </a:lnTo>
                <a:lnTo>
                  <a:pt x="1352" y="653"/>
                </a:lnTo>
                <a:lnTo>
                  <a:pt x="1352" y="655"/>
                </a:lnTo>
                <a:lnTo>
                  <a:pt x="1350" y="656"/>
                </a:lnTo>
                <a:lnTo>
                  <a:pt x="1348" y="656"/>
                </a:lnTo>
                <a:lnTo>
                  <a:pt x="1347" y="656"/>
                </a:lnTo>
                <a:lnTo>
                  <a:pt x="1346" y="655"/>
                </a:lnTo>
                <a:lnTo>
                  <a:pt x="1345" y="654"/>
                </a:lnTo>
                <a:lnTo>
                  <a:pt x="1343" y="654"/>
                </a:lnTo>
                <a:lnTo>
                  <a:pt x="1341" y="654"/>
                </a:lnTo>
                <a:lnTo>
                  <a:pt x="1335" y="657"/>
                </a:lnTo>
                <a:lnTo>
                  <a:pt x="1327" y="659"/>
                </a:lnTo>
                <a:lnTo>
                  <a:pt x="1325" y="660"/>
                </a:lnTo>
                <a:lnTo>
                  <a:pt x="1323" y="661"/>
                </a:lnTo>
                <a:lnTo>
                  <a:pt x="1321" y="661"/>
                </a:lnTo>
                <a:lnTo>
                  <a:pt x="1320" y="659"/>
                </a:lnTo>
                <a:lnTo>
                  <a:pt x="1324" y="656"/>
                </a:lnTo>
                <a:lnTo>
                  <a:pt x="1328" y="653"/>
                </a:lnTo>
                <a:lnTo>
                  <a:pt x="1322" y="654"/>
                </a:lnTo>
                <a:lnTo>
                  <a:pt x="1317" y="657"/>
                </a:lnTo>
                <a:lnTo>
                  <a:pt x="1315" y="657"/>
                </a:lnTo>
                <a:lnTo>
                  <a:pt x="1313" y="657"/>
                </a:lnTo>
                <a:lnTo>
                  <a:pt x="1312" y="655"/>
                </a:lnTo>
                <a:lnTo>
                  <a:pt x="1312" y="653"/>
                </a:lnTo>
                <a:lnTo>
                  <a:pt x="1308" y="653"/>
                </a:lnTo>
                <a:lnTo>
                  <a:pt x="1306" y="652"/>
                </a:lnTo>
                <a:lnTo>
                  <a:pt x="1306" y="651"/>
                </a:lnTo>
                <a:lnTo>
                  <a:pt x="1307" y="649"/>
                </a:lnTo>
                <a:lnTo>
                  <a:pt x="1310" y="649"/>
                </a:lnTo>
                <a:lnTo>
                  <a:pt x="1312" y="649"/>
                </a:lnTo>
                <a:lnTo>
                  <a:pt x="1314" y="649"/>
                </a:lnTo>
                <a:lnTo>
                  <a:pt x="1312" y="649"/>
                </a:lnTo>
                <a:close/>
                <a:moveTo>
                  <a:pt x="1237" y="631"/>
                </a:moveTo>
                <a:lnTo>
                  <a:pt x="1238" y="629"/>
                </a:lnTo>
                <a:lnTo>
                  <a:pt x="1241" y="627"/>
                </a:lnTo>
                <a:lnTo>
                  <a:pt x="1242" y="627"/>
                </a:lnTo>
                <a:lnTo>
                  <a:pt x="1244" y="627"/>
                </a:lnTo>
                <a:lnTo>
                  <a:pt x="1245" y="628"/>
                </a:lnTo>
                <a:lnTo>
                  <a:pt x="1245" y="630"/>
                </a:lnTo>
                <a:lnTo>
                  <a:pt x="1242" y="632"/>
                </a:lnTo>
                <a:lnTo>
                  <a:pt x="1239" y="634"/>
                </a:lnTo>
                <a:lnTo>
                  <a:pt x="1238" y="634"/>
                </a:lnTo>
                <a:lnTo>
                  <a:pt x="1237" y="634"/>
                </a:lnTo>
                <a:lnTo>
                  <a:pt x="1237" y="632"/>
                </a:lnTo>
                <a:lnTo>
                  <a:pt x="1237" y="631"/>
                </a:lnTo>
                <a:close/>
                <a:moveTo>
                  <a:pt x="1207" y="656"/>
                </a:moveTo>
                <a:lnTo>
                  <a:pt x="1208" y="654"/>
                </a:lnTo>
                <a:lnTo>
                  <a:pt x="1211" y="653"/>
                </a:lnTo>
                <a:lnTo>
                  <a:pt x="1213" y="653"/>
                </a:lnTo>
                <a:lnTo>
                  <a:pt x="1215" y="653"/>
                </a:lnTo>
                <a:lnTo>
                  <a:pt x="1220" y="653"/>
                </a:lnTo>
                <a:lnTo>
                  <a:pt x="1225" y="653"/>
                </a:lnTo>
                <a:lnTo>
                  <a:pt x="1228" y="652"/>
                </a:lnTo>
                <a:lnTo>
                  <a:pt x="1231" y="651"/>
                </a:lnTo>
                <a:lnTo>
                  <a:pt x="1236" y="652"/>
                </a:lnTo>
                <a:lnTo>
                  <a:pt x="1240" y="653"/>
                </a:lnTo>
                <a:lnTo>
                  <a:pt x="1246" y="649"/>
                </a:lnTo>
                <a:lnTo>
                  <a:pt x="1253" y="647"/>
                </a:lnTo>
                <a:lnTo>
                  <a:pt x="1258" y="646"/>
                </a:lnTo>
                <a:lnTo>
                  <a:pt x="1263" y="645"/>
                </a:lnTo>
                <a:lnTo>
                  <a:pt x="1263" y="648"/>
                </a:lnTo>
                <a:lnTo>
                  <a:pt x="1263" y="653"/>
                </a:lnTo>
                <a:lnTo>
                  <a:pt x="1262" y="653"/>
                </a:lnTo>
                <a:lnTo>
                  <a:pt x="1261" y="653"/>
                </a:lnTo>
                <a:lnTo>
                  <a:pt x="1259" y="652"/>
                </a:lnTo>
                <a:lnTo>
                  <a:pt x="1259" y="649"/>
                </a:lnTo>
                <a:lnTo>
                  <a:pt x="1256" y="649"/>
                </a:lnTo>
                <a:lnTo>
                  <a:pt x="1254" y="652"/>
                </a:lnTo>
                <a:lnTo>
                  <a:pt x="1254" y="653"/>
                </a:lnTo>
                <a:lnTo>
                  <a:pt x="1255" y="654"/>
                </a:lnTo>
                <a:lnTo>
                  <a:pt x="1256" y="655"/>
                </a:lnTo>
                <a:lnTo>
                  <a:pt x="1258" y="655"/>
                </a:lnTo>
                <a:lnTo>
                  <a:pt x="1263" y="654"/>
                </a:lnTo>
                <a:lnTo>
                  <a:pt x="1269" y="654"/>
                </a:lnTo>
                <a:lnTo>
                  <a:pt x="1275" y="656"/>
                </a:lnTo>
                <a:lnTo>
                  <a:pt x="1282" y="660"/>
                </a:lnTo>
                <a:lnTo>
                  <a:pt x="1272" y="661"/>
                </a:lnTo>
                <a:lnTo>
                  <a:pt x="1261" y="662"/>
                </a:lnTo>
                <a:lnTo>
                  <a:pt x="1250" y="661"/>
                </a:lnTo>
                <a:lnTo>
                  <a:pt x="1240" y="659"/>
                </a:lnTo>
                <a:lnTo>
                  <a:pt x="1229" y="657"/>
                </a:lnTo>
                <a:lnTo>
                  <a:pt x="1218" y="659"/>
                </a:lnTo>
                <a:lnTo>
                  <a:pt x="1215" y="660"/>
                </a:lnTo>
                <a:lnTo>
                  <a:pt x="1211" y="660"/>
                </a:lnTo>
                <a:lnTo>
                  <a:pt x="1208" y="660"/>
                </a:lnTo>
                <a:lnTo>
                  <a:pt x="1206" y="660"/>
                </a:lnTo>
                <a:lnTo>
                  <a:pt x="1206" y="659"/>
                </a:lnTo>
                <a:lnTo>
                  <a:pt x="1207" y="656"/>
                </a:lnTo>
                <a:lnTo>
                  <a:pt x="1207" y="655"/>
                </a:lnTo>
                <a:lnTo>
                  <a:pt x="1207" y="656"/>
                </a:lnTo>
                <a:close/>
                <a:moveTo>
                  <a:pt x="1162" y="636"/>
                </a:moveTo>
                <a:lnTo>
                  <a:pt x="1159" y="637"/>
                </a:lnTo>
                <a:lnTo>
                  <a:pt x="1157" y="637"/>
                </a:lnTo>
                <a:lnTo>
                  <a:pt x="1158" y="632"/>
                </a:lnTo>
                <a:lnTo>
                  <a:pt x="1160" y="629"/>
                </a:lnTo>
                <a:lnTo>
                  <a:pt x="1163" y="629"/>
                </a:lnTo>
                <a:lnTo>
                  <a:pt x="1163" y="631"/>
                </a:lnTo>
                <a:lnTo>
                  <a:pt x="1163" y="634"/>
                </a:lnTo>
                <a:lnTo>
                  <a:pt x="1162" y="636"/>
                </a:lnTo>
                <a:lnTo>
                  <a:pt x="1162" y="636"/>
                </a:lnTo>
                <a:lnTo>
                  <a:pt x="1162" y="636"/>
                </a:lnTo>
                <a:close/>
                <a:moveTo>
                  <a:pt x="1082" y="619"/>
                </a:moveTo>
                <a:lnTo>
                  <a:pt x="1074" y="620"/>
                </a:lnTo>
                <a:lnTo>
                  <a:pt x="1066" y="619"/>
                </a:lnTo>
                <a:lnTo>
                  <a:pt x="1069" y="617"/>
                </a:lnTo>
                <a:lnTo>
                  <a:pt x="1074" y="615"/>
                </a:lnTo>
                <a:lnTo>
                  <a:pt x="1077" y="617"/>
                </a:lnTo>
                <a:lnTo>
                  <a:pt x="1082" y="619"/>
                </a:lnTo>
                <a:close/>
                <a:moveTo>
                  <a:pt x="1058" y="614"/>
                </a:moveTo>
                <a:lnTo>
                  <a:pt x="1056" y="617"/>
                </a:lnTo>
                <a:lnTo>
                  <a:pt x="1053" y="619"/>
                </a:lnTo>
                <a:lnTo>
                  <a:pt x="1050" y="620"/>
                </a:lnTo>
                <a:lnTo>
                  <a:pt x="1045" y="620"/>
                </a:lnTo>
                <a:lnTo>
                  <a:pt x="1049" y="618"/>
                </a:lnTo>
                <a:lnTo>
                  <a:pt x="1051" y="614"/>
                </a:lnTo>
                <a:lnTo>
                  <a:pt x="1052" y="613"/>
                </a:lnTo>
                <a:lnTo>
                  <a:pt x="1053" y="613"/>
                </a:lnTo>
                <a:lnTo>
                  <a:pt x="1056" y="613"/>
                </a:lnTo>
                <a:lnTo>
                  <a:pt x="1058" y="614"/>
                </a:lnTo>
                <a:close/>
                <a:moveTo>
                  <a:pt x="941" y="462"/>
                </a:moveTo>
                <a:lnTo>
                  <a:pt x="938" y="463"/>
                </a:lnTo>
                <a:lnTo>
                  <a:pt x="937" y="464"/>
                </a:lnTo>
                <a:lnTo>
                  <a:pt x="935" y="464"/>
                </a:lnTo>
                <a:lnTo>
                  <a:pt x="934" y="464"/>
                </a:lnTo>
                <a:lnTo>
                  <a:pt x="932" y="463"/>
                </a:lnTo>
                <a:lnTo>
                  <a:pt x="929" y="461"/>
                </a:lnTo>
                <a:lnTo>
                  <a:pt x="926" y="460"/>
                </a:lnTo>
                <a:lnTo>
                  <a:pt x="923" y="458"/>
                </a:lnTo>
                <a:lnTo>
                  <a:pt x="920" y="460"/>
                </a:lnTo>
                <a:lnTo>
                  <a:pt x="919" y="461"/>
                </a:lnTo>
                <a:lnTo>
                  <a:pt x="918" y="460"/>
                </a:lnTo>
                <a:lnTo>
                  <a:pt x="917" y="458"/>
                </a:lnTo>
                <a:lnTo>
                  <a:pt x="916" y="457"/>
                </a:lnTo>
                <a:lnTo>
                  <a:pt x="917" y="455"/>
                </a:lnTo>
                <a:lnTo>
                  <a:pt x="920" y="454"/>
                </a:lnTo>
                <a:lnTo>
                  <a:pt x="925" y="454"/>
                </a:lnTo>
                <a:lnTo>
                  <a:pt x="934" y="457"/>
                </a:lnTo>
                <a:lnTo>
                  <a:pt x="941" y="462"/>
                </a:lnTo>
                <a:lnTo>
                  <a:pt x="940" y="462"/>
                </a:lnTo>
                <a:lnTo>
                  <a:pt x="941" y="462"/>
                </a:lnTo>
                <a:close/>
                <a:moveTo>
                  <a:pt x="875" y="569"/>
                </a:moveTo>
                <a:lnTo>
                  <a:pt x="877" y="566"/>
                </a:lnTo>
                <a:lnTo>
                  <a:pt x="882" y="565"/>
                </a:lnTo>
                <a:lnTo>
                  <a:pt x="884" y="566"/>
                </a:lnTo>
                <a:lnTo>
                  <a:pt x="886" y="566"/>
                </a:lnTo>
                <a:lnTo>
                  <a:pt x="888" y="568"/>
                </a:lnTo>
                <a:lnTo>
                  <a:pt x="888" y="570"/>
                </a:lnTo>
                <a:lnTo>
                  <a:pt x="887" y="572"/>
                </a:lnTo>
                <a:lnTo>
                  <a:pt x="886" y="574"/>
                </a:lnTo>
                <a:lnTo>
                  <a:pt x="884" y="574"/>
                </a:lnTo>
                <a:lnTo>
                  <a:pt x="882" y="573"/>
                </a:lnTo>
                <a:lnTo>
                  <a:pt x="876" y="571"/>
                </a:lnTo>
                <a:lnTo>
                  <a:pt x="875" y="569"/>
                </a:lnTo>
                <a:lnTo>
                  <a:pt x="875" y="569"/>
                </a:lnTo>
                <a:lnTo>
                  <a:pt x="875" y="569"/>
                </a:lnTo>
                <a:close/>
                <a:moveTo>
                  <a:pt x="858" y="560"/>
                </a:moveTo>
                <a:lnTo>
                  <a:pt x="857" y="560"/>
                </a:lnTo>
                <a:lnTo>
                  <a:pt x="855" y="559"/>
                </a:lnTo>
                <a:lnTo>
                  <a:pt x="855" y="557"/>
                </a:lnTo>
                <a:lnTo>
                  <a:pt x="857" y="556"/>
                </a:lnTo>
                <a:lnTo>
                  <a:pt x="860" y="556"/>
                </a:lnTo>
                <a:lnTo>
                  <a:pt x="863" y="557"/>
                </a:lnTo>
                <a:lnTo>
                  <a:pt x="867" y="559"/>
                </a:lnTo>
                <a:lnTo>
                  <a:pt x="871" y="560"/>
                </a:lnTo>
                <a:lnTo>
                  <a:pt x="875" y="561"/>
                </a:lnTo>
                <a:lnTo>
                  <a:pt x="878" y="563"/>
                </a:lnTo>
                <a:lnTo>
                  <a:pt x="872" y="564"/>
                </a:lnTo>
                <a:lnTo>
                  <a:pt x="868" y="563"/>
                </a:lnTo>
                <a:lnTo>
                  <a:pt x="862" y="562"/>
                </a:lnTo>
                <a:lnTo>
                  <a:pt x="858" y="560"/>
                </a:lnTo>
                <a:lnTo>
                  <a:pt x="860" y="561"/>
                </a:lnTo>
                <a:lnTo>
                  <a:pt x="858" y="560"/>
                </a:lnTo>
                <a:close/>
                <a:moveTo>
                  <a:pt x="869" y="458"/>
                </a:moveTo>
                <a:lnTo>
                  <a:pt x="855" y="453"/>
                </a:lnTo>
                <a:lnTo>
                  <a:pt x="842" y="448"/>
                </a:lnTo>
                <a:lnTo>
                  <a:pt x="827" y="444"/>
                </a:lnTo>
                <a:lnTo>
                  <a:pt x="813" y="440"/>
                </a:lnTo>
                <a:lnTo>
                  <a:pt x="814" y="438"/>
                </a:lnTo>
                <a:lnTo>
                  <a:pt x="814" y="437"/>
                </a:lnTo>
                <a:lnTo>
                  <a:pt x="813" y="436"/>
                </a:lnTo>
                <a:lnTo>
                  <a:pt x="812" y="436"/>
                </a:lnTo>
                <a:lnTo>
                  <a:pt x="804" y="435"/>
                </a:lnTo>
                <a:lnTo>
                  <a:pt x="796" y="433"/>
                </a:lnTo>
                <a:lnTo>
                  <a:pt x="793" y="433"/>
                </a:lnTo>
                <a:lnTo>
                  <a:pt x="791" y="432"/>
                </a:lnTo>
                <a:lnTo>
                  <a:pt x="789" y="431"/>
                </a:lnTo>
                <a:lnTo>
                  <a:pt x="791" y="430"/>
                </a:lnTo>
                <a:lnTo>
                  <a:pt x="791" y="429"/>
                </a:lnTo>
                <a:lnTo>
                  <a:pt x="791" y="428"/>
                </a:lnTo>
                <a:lnTo>
                  <a:pt x="791" y="427"/>
                </a:lnTo>
                <a:lnTo>
                  <a:pt x="789" y="427"/>
                </a:lnTo>
                <a:lnTo>
                  <a:pt x="791" y="424"/>
                </a:lnTo>
                <a:lnTo>
                  <a:pt x="793" y="424"/>
                </a:lnTo>
                <a:lnTo>
                  <a:pt x="795" y="424"/>
                </a:lnTo>
                <a:lnTo>
                  <a:pt x="799" y="426"/>
                </a:lnTo>
                <a:lnTo>
                  <a:pt x="804" y="429"/>
                </a:lnTo>
                <a:lnTo>
                  <a:pt x="809" y="431"/>
                </a:lnTo>
                <a:lnTo>
                  <a:pt x="813" y="431"/>
                </a:lnTo>
                <a:lnTo>
                  <a:pt x="817" y="432"/>
                </a:lnTo>
                <a:lnTo>
                  <a:pt x="819" y="435"/>
                </a:lnTo>
                <a:lnTo>
                  <a:pt x="820" y="436"/>
                </a:lnTo>
                <a:lnTo>
                  <a:pt x="821" y="437"/>
                </a:lnTo>
                <a:lnTo>
                  <a:pt x="825" y="437"/>
                </a:lnTo>
                <a:lnTo>
                  <a:pt x="832" y="438"/>
                </a:lnTo>
                <a:lnTo>
                  <a:pt x="838" y="439"/>
                </a:lnTo>
                <a:lnTo>
                  <a:pt x="844" y="441"/>
                </a:lnTo>
                <a:lnTo>
                  <a:pt x="851" y="445"/>
                </a:lnTo>
                <a:lnTo>
                  <a:pt x="858" y="448"/>
                </a:lnTo>
                <a:lnTo>
                  <a:pt x="865" y="451"/>
                </a:lnTo>
                <a:lnTo>
                  <a:pt x="871" y="452"/>
                </a:lnTo>
                <a:lnTo>
                  <a:pt x="878" y="454"/>
                </a:lnTo>
                <a:lnTo>
                  <a:pt x="879" y="456"/>
                </a:lnTo>
                <a:lnTo>
                  <a:pt x="880" y="458"/>
                </a:lnTo>
                <a:lnTo>
                  <a:pt x="884" y="460"/>
                </a:lnTo>
                <a:lnTo>
                  <a:pt x="886" y="461"/>
                </a:lnTo>
                <a:lnTo>
                  <a:pt x="888" y="461"/>
                </a:lnTo>
                <a:lnTo>
                  <a:pt x="892" y="462"/>
                </a:lnTo>
                <a:lnTo>
                  <a:pt x="894" y="463"/>
                </a:lnTo>
                <a:lnTo>
                  <a:pt x="895" y="465"/>
                </a:lnTo>
                <a:lnTo>
                  <a:pt x="895" y="466"/>
                </a:lnTo>
                <a:lnTo>
                  <a:pt x="894" y="468"/>
                </a:lnTo>
                <a:lnTo>
                  <a:pt x="893" y="468"/>
                </a:lnTo>
                <a:lnTo>
                  <a:pt x="891" y="468"/>
                </a:lnTo>
                <a:lnTo>
                  <a:pt x="887" y="466"/>
                </a:lnTo>
                <a:lnTo>
                  <a:pt x="885" y="465"/>
                </a:lnTo>
                <a:lnTo>
                  <a:pt x="877" y="461"/>
                </a:lnTo>
                <a:lnTo>
                  <a:pt x="869" y="458"/>
                </a:lnTo>
                <a:lnTo>
                  <a:pt x="869" y="457"/>
                </a:lnTo>
                <a:lnTo>
                  <a:pt x="869" y="458"/>
                </a:lnTo>
                <a:close/>
                <a:moveTo>
                  <a:pt x="846" y="426"/>
                </a:moveTo>
                <a:lnTo>
                  <a:pt x="849" y="426"/>
                </a:lnTo>
                <a:lnTo>
                  <a:pt x="850" y="428"/>
                </a:lnTo>
                <a:lnTo>
                  <a:pt x="849" y="429"/>
                </a:lnTo>
                <a:lnTo>
                  <a:pt x="847" y="429"/>
                </a:lnTo>
                <a:lnTo>
                  <a:pt x="845" y="429"/>
                </a:lnTo>
                <a:lnTo>
                  <a:pt x="843" y="428"/>
                </a:lnTo>
                <a:lnTo>
                  <a:pt x="842" y="427"/>
                </a:lnTo>
                <a:lnTo>
                  <a:pt x="843" y="426"/>
                </a:lnTo>
                <a:lnTo>
                  <a:pt x="844" y="426"/>
                </a:lnTo>
                <a:lnTo>
                  <a:pt x="846" y="426"/>
                </a:lnTo>
                <a:lnTo>
                  <a:pt x="846" y="426"/>
                </a:lnTo>
                <a:lnTo>
                  <a:pt x="846" y="426"/>
                </a:lnTo>
                <a:close/>
                <a:moveTo>
                  <a:pt x="1192" y="115"/>
                </a:moveTo>
                <a:lnTo>
                  <a:pt x="1192" y="115"/>
                </a:lnTo>
                <a:lnTo>
                  <a:pt x="1192" y="116"/>
                </a:lnTo>
                <a:lnTo>
                  <a:pt x="1191" y="115"/>
                </a:lnTo>
                <a:lnTo>
                  <a:pt x="1192" y="115"/>
                </a:lnTo>
                <a:lnTo>
                  <a:pt x="1192" y="115"/>
                </a:lnTo>
                <a:lnTo>
                  <a:pt x="1192" y="115"/>
                </a:lnTo>
                <a:close/>
                <a:moveTo>
                  <a:pt x="682" y="324"/>
                </a:moveTo>
                <a:lnTo>
                  <a:pt x="686" y="324"/>
                </a:lnTo>
                <a:lnTo>
                  <a:pt x="690" y="324"/>
                </a:lnTo>
                <a:lnTo>
                  <a:pt x="693" y="325"/>
                </a:lnTo>
                <a:lnTo>
                  <a:pt x="694" y="327"/>
                </a:lnTo>
                <a:lnTo>
                  <a:pt x="695" y="328"/>
                </a:lnTo>
                <a:lnTo>
                  <a:pt x="695" y="329"/>
                </a:lnTo>
                <a:lnTo>
                  <a:pt x="694" y="330"/>
                </a:lnTo>
                <a:lnTo>
                  <a:pt x="693" y="331"/>
                </a:lnTo>
                <a:lnTo>
                  <a:pt x="690" y="330"/>
                </a:lnTo>
                <a:lnTo>
                  <a:pt x="688" y="329"/>
                </a:lnTo>
                <a:lnTo>
                  <a:pt x="684" y="327"/>
                </a:lnTo>
                <a:lnTo>
                  <a:pt x="682" y="324"/>
                </a:lnTo>
                <a:lnTo>
                  <a:pt x="684" y="324"/>
                </a:lnTo>
                <a:lnTo>
                  <a:pt x="682" y="324"/>
                </a:lnTo>
                <a:close/>
                <a:moveTo>
                  <a:pt x="692" y="345"/>
                </a:moveTo>
                <a:lnTo>
                  <a:pt x="689" y="347"/>
                </a:lnTo>
                <a:lnTo>
                  <a:pt x="687" y="348"/>
                </a:lnTo>
                <a:lnTo>
                  <a:pt x="686" y="347"/>
                </a:lnTo>
                <a:lnTo>
                  <a:pt x="685" y="347"/>
                </a:lnTo>
                <a:lnTo>
                  <a:pt x="685" y="346"/>
                </a:lnTo>
                <a:lnTo>
                  <a:pt x="685" y="344"/>
                </a:lnTo>
                <a:lnTo>
                  <a:pt x="687" y="343"/>
                </a:lnTo>
                <a:lnTo>
                  <a:pt x="689" y="343"/>
                </a:lnTo>
                <a:lnTo>
                  <a:pt x="690" y="343"/>
                </a:lnTo>
                <a:lnTo>
                  <a:pt x="692" y="345"/>
                </a:lnTo>
                <a:lnTo>
                  <a:pt x="692" y="345"/>
                </a:lnTo>
                <a:lnTo>
                  <a:pt x="692" y="345"/>
                </a:lnTo>
                <a:close/>
                <a:moveTo>
                  <a:pt x="659" y="311"/>
                </a:moveTo>
                <a:lnTo>
                  <a:pt x="660" y="313"/>
                </a:lnTo>
                <a:lnTo>
                  <a:pt x="662" y="315"/>
                </a:lnTo>
                <a:lnTo>
                  <a:pt x="664" y="316"/>
                </a:lnTo>
                <a:lnTo>
                  <a:pt x="666" y="316"/>
                </a:lnTo>
                <a:lnTo>
                  <a:pt x="669" y="316"/>
                </a:lnTo>
                <a:lnTo>
                  <a:pt x="669" y="319"/>
                </a:lnTo>
                <a:lnTo>
                  <a:pt x="665" y="320"/>
                </a:lnTo>
                <a:lnTo>
                  <a:pt x="662" y="320"/>
                </a:lnTo>
                <a:lnTo>
                  <a:pt x="660" y="321"/>
                </a:lnTo>
                <a:lnTo>
                  <a:pt x="661" y="322"/>
                </a:lnTo>
                <a:lnTo>
                  <a:pt x="662" y="323"/>
                </a:lnTo>
                <a:lnTo>
                  <a:pt x="663" y="324"/>
                </a:lnTo>
                <a:lnTo>
                  <a:pt x="660" y="323"/>
                </a:lnTo>
                <a:lnTo>
                  <a:pt x="656" y="322"/>
                </a:lnTo>
                <a:lnTo>
                  <a:pt x="654" y="323"/>
                </a:lnTo>
                <a:lnTo>
                  <a:pt x="651" y="323"/>
                </a:lnTo>
                <a:lnTo>
                  <a:pt x="644" y="322"/>
                </a:lnTo>
                <a:lnTo>
                  <a:pt x="637" y="320"/>
                </a:lnTo>
                <a:lnTo>
                  <a:pt x="636" y="319"/>
                </a:lnTo>
                <a:lnTo>
                  <a:pt x="633" y="317"/>
                </a:lnTo>
                <a:lnTo>
                  <a:pt x="632" y="317"/>
                </a:lnTo>
                <a:lnTo>
                  <a:pt x="631" y="316"/>
                </a:lnTo>
                <a:lnTo>
                  <a:pt x="631" y="315"/>
                </a:lnTo>
                <a:lnTo>
                  <a:pt x="632" y="314"/>
                </a:lnTo>
                <a:lnTo>
                  <a:pt x="637" y="313"/>
                </a:lnTo>
                <a:lnTo>
                  <a:pt x="643" y="315"/>
                </a:lnTo>
                <a:lnTo>
                  <a:pt x="645" y="315"/>
                </a:lnTo>
                <a:lnTo>
                  <a:pt x="647" y="316"/>
                </a:lnTo>
                <a:lnTo>
                  <a:pt x="649" y="316"/>
                </a:lnTo>
                <a:lnTo>
                  <a:pt x="651" y="314"/>
                </a:lnTo>
                <a:lnTo>
                  <a:pt x="649" y="313"/>
                </a:lnTo>
                <a:lnTo>
                  <a:pt x="648" y="313"/>
                </a:lnTo>
                <a:lnTo>
                  <a:pt x="646" y="314"/>
                </a:lnTo>
                <a:lnTo>
                  <a:pt x="644" y="315"/>
                </a:lnTo>
                <a:lnTo>
                  <a:pt x="643" y="313"/>
                </a:lnTo>
                <a:lnTo>
                  <a:pt x="643" y="312"/>
                </a:lnTo>
                <a:lnTo>
                  <a:pt x="644" y="310"/>
                </a:lnTo>
                <a:lnTo>
                  <a:pt x="646" y="308"/>
                </a:lnTo>
                <a:lnTo>
                  <a:pt x="652" y="311"/>
                </a:lnTo>
                <a:lnTo>
                  <a:pt x="659" y="311"/>
                </a:lnTo>
                <a:lnTo>
                  <a:pt x="656" y="312"/>
                </a:lnTo>
                <a:lnTo>
                  <a:pt x="659" y="311"/>
                </a:lnTo>
                <a:close/>
                <a:moveTo>
                  <a:pt x="652" y="286"/>
                </a:moveTo>
                <a:lnTo>
                  <a:pt x="652" y="287"/>
                </a:lnTo>
                <a:lnTo>
                  <a:pt x="651" y="289"/>
                </a:lnTo>
                <a:lnTo>
                  <a:pt x="646" y="288"/>
                </a:lnTo>
                <a:lnTo>
                  <a:pt x="643" y="286"/>
                </a:lnTo>
                <a:lnTo>
                  <a:pt x="641" y="285"/>
                </a:lnTo>
                <a:lnTo>
                  <a:pt x="641" y="283"/>
                </a:lnTo>
                <a:lnTo>
                  <a:pt x="641" y="283"/>
                </a:lnTo>
                <a:lnTo>
                  <a:pt x="644" y="282"/>
                </a:lnTo>
                <a:lnTo>
                  <a:pt x="647" y="283"/>
                </a:lnTo>
                <a:lnTo>
                  <a:pt x="652" y="286"/>
                </a:lnTo>
                <a:lnTo>
                  <a:pt x="651" y="286"/>
                </a:lnTo>
                <a:lnTo>
                  <a:pt x="652" y="286"/>
                </a:lnTo>
                <a:close/>
                <a:moveTo>
                  <a:pt x="599" y="104"/>
                </a:moveTo>
                <a:lnTo>
                  <a:pt x="605" y="104"/>
                </a:lnTo>
                <a:lnTo>
                  <a:pt x="611" y="106"/>
                </a:lnTo>
                <a:lnTo>
                  <a:pt x="618" y="107"/>
                </a:lnTo>
                <a:lnTo>
                  <a:pt x="623" y="108"/>
                </a:lnTo>
                <a:lnTo>
                  <a:pt x="629" y="108"/>
                </a:lnTo>
                <a:lnTo>
                  <a:pt x="637" y="109"/>
                </a:lnTo>
                <a:lnTo>
                  <a:pt x="640" y="111"/>
                </a:lnTo>
                <a:lnTo>
                  <a:pt x="641" y="112"/>
                </a:lnTo>
                <a:lnTo>
                  <a:pt x="641" y="114"/>
                </a:lnTo>
                <a:lnTo>
                  <a:pt x="639" y="117"/>
                </a:lnTo>
                <a:lnTo>
                  <a:pt x="638" y="119"/>
                </a:lnTo>
                <a:lnTo>
                  <a:pt x="637" y="117"/>
                </a:lnTo>
                <a:lnTo>
                  <a:pt x="637" y="116"/>
                </a:lnTo>
                <a:lnTo>
                  <a:pt x="636" y="115"/>
                </a:lnTo>
                <a:lnTo>
                  <a:pt x="629" y="113"/>
                </a:lnTo>
                <a:lnTo>
                  <a:pt x="621" y="112"/>
                </a:lnTo>
                <a:lnTo>
                  <a:pt x="613" y="112"/>
                </a:lnTo>
                <a:lnTo>
                  <a:pt x="605" y="113"/>
                </a:lnTo>
                <a:lnTo>
                  <a:pt x="603" y="112"/>
                </a:lnTo>
                <a:lnTo>
                  <a:pt x="600" y="109"/>
                </a:lnTo>
                <a:lnTo>
                  <a:pt x="599" y="107"/>
                </a:lnTo>
                <a:lnTo>
                  <a:pt x="599" y="104"/>
                </a:lnTo>
                <a:lnTo>
                  <a:pt x="599" y="104"/>
                </a:lnTo>
                <a:lnTo>
                  <a:pt x="599" y="104"/>
                </a:lnTo>
                <a:close/>
                <a:moveTo>
                  <a:pt x="616" y="305"/>
                </a:moveTo>
                <a:lnTo>
                  <a:pt x="622" y="305"/>
                </a:lnTo>
                <a:lnTo>
                  <a:pt x="627" y="307"/>
                </a:lnTo>
                <a:lnTo>
                  <a:pt x="623" y="308"/>
                </a:lnTo>
                <a:lnTo>
                  <a:pt x="620" y="308"/>
                </a:lnTo>
                <a:lnTo>
                  <a:pt x="618" y="308"/>
                </a:lnTo>
                <a:lnTo>
                  <a:pt x="616" y="307"/>
                </a:lnTo>
                <a:lnTo>
                  <a:pt x="615" y="305"/>
                </a:lnTo>
                <a:lnTo>
                  <a:pt x="616" y="305"/>
                </a:lnTo>
                <a:lnTo>
                  <a:pt x="618" y="304"/>
                </a:lnTo>
                <a:lnTo>
                  <a:pt x="616" y="305"/>
                </a:lnTo>
                <a:close/>
                <a:moveTo>
                  <a:pt x="614" y="279"/>
                </a:moveTo>
                <a:lnTo>
                  <a:pt x="618" y="278"/>
                </a:lnTo>
                <a:lnTo>
                  <a:pt x="622" y="279"/>
                </a:lnTo>
                <a:lnTo>
                  <a:pt x="624" y="280"/>
                </a:lnTo>
                <a:lnTo>
                  <a:pt x="626" y="281"/>
                </a:lnTo>
                <a:lnTo>
                  <a:pt x="627" y="282"/>
                </a:lnTo>
                <a:lnTo>
                  <a:pt x="626" y="285"/>
                </a:lnTo>
                <a:lnTo>
                  <a:pt x="623" y="285"/>
                </a:lnTo>
                <a:lnTo>
                  <a:pt x="620" y="283"/>
                </a:lnTo>
                <a:lnTo>
                  <a:pt x="616" y="281"/>
                </a:lnTo>
                <a:lnTo>
                  <a:pt x="614" y="279"/>
                </a:lnTo>
                <a:lnTo>
                  <a:pt x="616" y="279"/>
                </a:lnTo>
                <a:lnTo>
                  <a:pt x="614" y="279"/>
                </a:lnTo>
                <a:close/>
                <a:moveTo>
                  <a:pt x="627" y="320"/>
                </a:moveTo>
                <a:lnTo>
                  <a:pt x="629" y="321"/>
                </a:lnTo>
                <a:lnTo>
                  <a:pt x="630" y="323"/>
                </a:lnTo>
                <a:lnTo>
                  <a:pt x="629" y="325"/>
                </a:lnTo>
                <a:lnTo>
                  <a:pt x="627" y="327"/>
                </a:lnTo>
                <a:lnTo>
                  <a:pt x="626" y="327"/>
                </a:lnTo>
                <a:lnTo>
                  <a:pt x="624" y="325"/>
                </a:lnTo>
                <a:lnTo>
                  <a:pt x="622" y="324"/>
                </a:lnTo>
                <a:lnTo>
                  <a:pt x="622" y="322"/>
                </a:lnTo>
                <a:lnTo>
                  <a:pt x="623" y="321"/>
                </a:lnTo>
                <a:lnTo>
                  <a:pt x="623" y="320"/>
                </a:lnTo>
                <a:lnTo>
                  <a:pt x="626" y="320"/>
                </a:lnTo>
                <a:lnTo>
                  <a:pt x="627" y="320"/>
                </a:lnTo>
                <a:lnTo>
                  <a:pt x="627" y="320"/>
                </a:lnTo>
                <a:lnTo>
                  <a:pt x="627" y="320"/>
                </a:lnTo>
                <a:close/>
                <a:moveTo>
                  <a:pt x="566" y="298"/>
                </a:moveTo>
                <a:lnTo>
                  <a:pt x="571" y="295"/>
                </a:lnTo>
                <a:lnTo>
                  <a:pt x="575" y="292"/>
                </a:lnTo>
                <a:lnTo>
                  <a:pt x="580" y="292"/>
                </a:lnTo>
                <a:lnTo>
                  <a:pt x="585" y="294"/>
                </a:lnTo>
                <a:lnTo>
                  <a:pt x="591" y="295"/>
                </a:lnTo>
                <a:lnTo>
                  <a:pt x="598" y="297"/>
                </a:lnTo>
                <a:lnTo>
                  <a:pt x="605" y="298"/>
                </a:lnTo>
                <a:lnTo>
                  <a:pt x="611" y="300"/>
                </a:lnTo>
                <a:lnTo>
                  <a:pt x="612" y="303"/>
                </a:lnTo>
                <a:lnTo>
                  <a:pt x="612" y="304"/>
                </a:lnTo>
                <a:lnTo>
                  <a:pt x="610" y="304"/>
                </a:lnTo>
                <a:lnTo>
                  <a:pt x="607" y="304"/>
                </a:lnTo>
                <a:lnTo>
                  <a:pt x="600" y="304"/>
                </a:lnTo>
                <a:lnTo>
                  <a:pt x="596" y="303"/>
                </a:lnTo>
                <a:lnTo>
                  <a:pt x="581" y="300"/>
                </a:lnTo>
                <a:lnTo>
                  <a:pt x="566" y="298"/>
                </a:lnTo>
                <a:lnTo>
                  <a:pt x="574" y="296"/>
                </a:lnTo>
                <a:lnTo>
                  <a:pt x="566" y="298"/>
                </a:lnTo>
                <a:close/>
                <a:moveTo>
                  <a:pt x="591" y="316"/>
                </a:moveTo>
                <a:lnTo>
                  <a:pt x="588" y="317"/>
                </a:lnTo>
                <a:lnTo>
                  <a:pt x="587" y="320"/>
                </a:lnTo>
                <a:lnTo>
                  <a:pt x="582" y="317"/>
                </a:lnTo>
                <a:lnTo>
                  <a:pt x="578" y="315"/>
                </a:lnTo>
                <a:lnTo>
                  <a:pt x="581" y="313"/>
                </a:lnTo>
                <a:lnTo>
                  <a:pt x="586" y="312"/>
                </a:lnTo>
                <a:lnTo>
                  <a:pt x="588" y="312"/>
                </a:lnTo>
                <a:lnTo>
                  <a:pt x="589" y="313"/>
                </a:lnTo>
                <a:lnTo>
                  <a:pt x="590" y="314"/>
                </a:lnTo>
                <a:lnTo>
                  <a:pt x="591" y="316"/>
                </a:lnTo>
                <a:lnTo>
                  <a:pt x="589" y="315"/>
                </a:lnTo>
                <a:lnTo>
                  <a:pt x="591" y="316"/>
                </a:lnTo>
                <a:close/>
                <a:moveTo>
                  <a:pt x="523" y="278"/>
                </a:moveTo>
                <a:lnTo>
                  <a:pt x="529" y="279"/>
                </a:lnTo>
                <a:lnTo>
                  <a:pt x="536" y="280"/>
                </a:lnTo>
                <a:lnTo>
                  <a:pt x="533" y="283"/>
                </a:lnTo>
                <a:lnTo>
                  <a:pt x="529" y="285"/>
                </a:lnTo>
                <a:lnTo>
                  <a:pt x="529" y="286"/>
                </a:lnTo>
                <a:lnTo>
                  <a:pt x="529" y="288"/>
                </a:lnTo>
                <a:lnTo>
                  <a:pt x="526" y="288"/>
                </a:lnTo>
                <a:lnTo>
                  <a:pt x="524" y="288"/>
                </a:lnTo>
                <a:lnTo>
                  <a:pt x="522" y="288"/>
                </a:lnTo>
                <a:lnTo>
                  <a:pt x="520" y="289"/>
                </a:lnTo>
                <a:lnTo>
                  <a:pt x="517" y="288"/>
                </a:lnTo>
                <a:lnTo>
                  <a:pt x="515" y="286"/>
                </a:lnTo>
                <a:lnTo>
                  <a:pt x="516" y="285"/>
                </a:lnTo>
                <a:lnTo>
                  <a:pt x="519" y="283"/>
                </a:lnTo>
                <a:lnTo>
                  <a:pt x="522" y="283"/>
                </a:lnTo>
                <a:lnTo>
                  <a:pt x="524" y="283"/>
                </a:lnTo>
                <a:lnTo>
                  <a:pt x="523" y="281"/>
                </a:lnTo>
                <a:lnTo>
                  <a:pt x="523" y="278"/>
                </a:lnTo>
                <a:lnTo>
                  <a:pt x="523" y="278"/>
                </a:lnTo>
                <a:lnTo>
                  <a:pt x="523" y="278"/>
                </a:lnTo>
                <a:close/>
                <a:moveTo>
                  <a:pt x="531" y="291"/>
                </a:moveTo>
                <a:lnTo>
                  <a:pt x="532" y="291"/>
                </a:lnTo>
                <a:lnTo>
                  <a:pt x="534" y="292"/>
                </a:lnTo>
                <a:lnTo>
                  <a:pt x="537" y="292"/>
                </a:lnTo>
                <a:lnTo>
                  <a:pt x="538" y="295"/>
                </a:lnTo>
                <a:lnTo>
                  <a:pt x="538" y="296"/>
                </a:lnTo>
                <a:lnTo>
                  <a:pt x="537" y="297"/>
                </a:lnTo>
                <a:lnTo>
                  <a:pt x="536" y="297"/>
                </a:lnTo>
                <a:lnTo>
                  <a:pt x="534" y="297"/>
                </a:lnTo>
                <a:lnTo>
                  <a:pt x="531" y="297"/>
                </a:lnTo>
                <a:lnTo>
                  <a:pt x="528" y="295"/>
                </a:lnTo>
                <a:lnTo>
                  <a:pt x="526" y="294"/>
                </a:lnTo>
                <a:lnTo>
                  <a:pt x="528" y="292"/>
                </a:lnTo>
                <a:lnTo>
                  <a:pt x="529" y="291"/>
                </a:lnTo>
                <a:lnTo>
                  <a:pt x="531" y="291"/>
                </a:lnTo>
                <a:lnTo>
                  <a:pt x="531" y="291"/>
                </a:lnTo>
                <a:lnTo>
                  <a:pt x="531" y="291"/>
                </a:lnTo>
                <a:close/>
                <a:moveTo>
                  <a:pt x="519" y="263"/>
                </a:moveTo>
                <a:lnTo>
                  <a:pt x="507" y="260"/>
                </a:lnTo>
                <a:lnTo>
                  <a:pt x="495" y="257"/>
                </a:lnTo>
                <a:lnTo>
                  <a:pt x="491" y="257"/>
                </a:lnTo>
                <a:lnTo>
                  <a:pt x="487" y="258"/>
                </a:lnTo>
                <a:lnTo>
                  <a:pt x="482" y="257"/>
                </a:lnTo>
                <a:lnTo>
                  <a:pt x="480" y="256"/>
                </a:lnTo>
                <a:lnTo>
                  <a:pt x="479" y="254"/>
                </a:lnTo>
                <a:lnTo>
                  <a:pt x="479" y="252"/>
                </a:lnTo>
                <a:lnTo>
                  <a:pt x="479" y="250"/>
                </a:lnTo>
                <a:lnTo>
                  <a:pt x="480" y="249"/>
                </a:lnTo>
                <a:lnTo>
                  <a:pt x="483" y="247"/>
                </a:lnTo>
                <a:lnTo>
                  <a:pt x="488" y="247"/>
                </a:lnTo>
                <a:lnTo>
                  <a:pt x="498" y="248"/>
                </a:lnTo>
                <a:lnTo>
                  <a:pt x="505" y="249"/>
                </a:lnTo>
                <a:lnTo>
                  <a:pt x="528" y="253"/>
                </a:lnTo>
                <a:lnTo>
                  <a:pt x="550" y="258"/>
                </a:lnTo>
                <a:lnTo>
                  <a:pt x="573" y="264"/>
                </a:lnTo>
                <a:lnTo>
                  <a:pt x="595" y="271"/>
                </a:lnTo>
                <a:lnTo>
                  <a:pt x="593" y="273"/>
                </a:lnTo>
                <a:lnTo>
                  <a:pt x="589" y="274"/>
                </a:lnTo>
                <a:lnTo>
                  <a:pt x="586" y="274"/>
                </a:lnTo>
                <a:lnTo>
                  <a:pt x="581" y="273"/>
                </a:lnTo>
                <a:lnTo>
                  <a:pt x="571" y="271"/>
                </a:lnTo>
                <a:lnTo>
                  <a:pt x="561" y="271"/>
                </a:lnTo>
                <a:lnTo>
                  <a:pt x="553" y="269"/>
                </a:lnTo>
                <a:lnTo>
                  <a:pt x="546" y="265"/>
                </a:lnTo>
                <a:lnTo>
                  <a:pt x="532" y="264"/>
                </a:lnTo>
                <a:lnTo>
                  <a:pt x="519" y="263"/>
                </a:lnTo>
                <a:lnTo>
                  <a:pt x="515" y="262"/>
                </a:lnTo>
                <a:lnTo>
                  <a:pt x="517" y="263"/>
                </a:lnTo>
                <a:lnTo>
                  <a:pt x="521" y="264"/>
                </a:lnTo>
                <a:lnTo>
                  <a:pt x="519" y="263"/>
                </a:lnTo>
                <a:close/>
                <a:moveTo>
                  <a:pt x="328" y="132"/>
                </a:moveTo>
                <a:lnTo>
                  <a:pt x="330" y="129"/>
                </a:lnTo>
                <a:lnTo>
                  <a:pt x="332" y="128"/>
                </a:lnTo>
                <a:lnTo>
                  <a:pt x="336" y="126"/>
                </a:lnTo>
                <a:lnTo>
                  <a:pt x="340" y="126"/>
                </a:lnTo>
                <a:lnTo>
                  <a:pt x="347" y="124"/>
                </a:lnTo>
                <a:lnTo>
                  <a:pt x="353" y="123"/>
                </a:lnTo>
                <a:lnTo>
                  <a:pt x="359" y="123"/>
                </a:lnTo>
                <a:lnTo>
                  <a:pt x="366" y="122"/>
                </a:lnTo>
                <a:lnTo>
                  <a:pt x="373" y="122"/>
                </a:lnTo>
                <a:lnTo>
                  <a:pt x="376" y="124"/>
                </a:lnTo>
                <a:lnTo>
                  <a:pt x="375" y="125"/>
                </a:lnTo>
                <a:lnTo>
                  <a:pt x="371" y="128"/>
                </a:lnTo>
                <a:lnTo>
                  <a:pt x="364" y="129"/>
                </a:lnTo>
                <a:lnTo>
                  <a:pt x="355" y="130"/>
                </a:lnTo>
                <a:lnTo>
                  <a:pt x="339" y="131"/>
                </a:lnTo>
                <a:lnTo>
                  <a:pt x="328" y="132"/>
                </a:lnTo>
                <a:lnTo>
                  <a:pt x="332" y="131"/>
                </a:lnTo>
                <a:lnTo>
                  <a:pt x="328" y="132"/>
                </a:lnTo>
                <a:close/>
                <a:moveTo>
                  <a:pt x="352" y="250"/>
                </a:moveTo>
                <a:lnTo>
                  <a:pt x="351" y="254"/>
                </a:lnTo>
                <a:lnTo>
                  <a:pt x="348" y="256"/>
                </a:lnTo>
                <a:lnTo>
                  <a:pt x="343" y="256"/>
                </a:lnTo>
                <a:lnTo>
                  <a:pt x="341" y="255"/>
                </a:lnTo>
                <a:lnTo>
                  <a:pt x="342" y="252"/>
                </a:lnTo>
                <a:lnTo>
                  <a:pt x="347" y="249"/>
                </a:lnTo>
                <a:lnTo>
                  <a:pt x="349" y="248"/>
                </a:lnTo>
                <a:lnTo>
                  <a:pt x="350" y="248"/>
                </a:lnTo>
                <a:lnTo>
                  <a:pt x="352" y="249"/>
                </a:lnTo>
                <a:lnTo>
                  <a:pt x="352" y="250"/>
                </a:lnTo>
                <a:lnTo>
                  <a:pt x="352" y="253"/>
                </a:lnTo>
                <a:lnTo>
                  <a:pt x="352" y="250"/>
                </a:lnTo>
                <a:close/>
                <a:moveTo>
                  <a:pt x="361" y="114"/>
                </a:moveTo>
                <a:lnTo>
                  <a:pt x="365" y="112"/>
                </a:lnTo>
                <a:lnTo>
                  <a:pt x="368" y="112"/>
                </a:lnTo>
                <a:lnTo>
                  <a:pt x="372" y="112"/>
                </a:lnTo>
                <a:lnTo>
                  <a:pt x="375" y="114"/>
                </a:lnTo>
                <a:lnTo>
                  <a:pt x="371" y="117"/>
                </a:lnTo>
                <a:lnTo>
                  <a:pt x="365" y="119"/>
                </a:lnTo>
                <a:lnTo>
                  <a:pt x="363" y="119"/>
                </a:lnTo>
                <a:lnTo>
                  <a:pt x="361" y="117"/>
                </a:lnTo>
                <a:lnTo>
                  <a:pt x="360" y="116"/>
                </a:lnTo>
                <a:lnTo>
                  <a:pt x="361" y="114"/>
                </a:lnTo>
                <a:lnTo>
                  <a:pt x="363" y="113"/>
                </a:lnTo>
                <a:lnTo>
                  <a:pt x="361" y="114"/>
                </a:lnTo>
                <a:close/>
                <a:moveTo>
                  <a:pt x="408" y="247"/>
                </a:moveTo>
                <a:lnTo>
                  <a:pt x="402" y="247"/>
                </a:lnTo>
                <a:lnTo>
                  <a:pt x="398" y="247"/>
                </a:lnTo>
                <a:lnTo>
                  <a:pt x="396" y="247"/>
                </a:lnTo>
                <a:lnTo>
                  <a:pt x="393" y="247"/>
                </a:lnTo>
                <a:lnTo>
                  <a:pt x="391" y="246"/>
                </a:lnTo>
                <a:lnTo>
                  <a:pt x="389" y="244"/>
                </a:lnTo>
                <a:lnTo>
                  <a:pt x="393" y="244"/>
                </a:lnTo>
                <a:lnTo>
                  <a:pt x="399" y="244"/>
                </a:lnTo>
                <a:lnTo>
                  <a:pt x="401" y="244"/>
                </a:lnTo>
                <a:lnTo>
                  <a:pt x="404" y="244"/>
                </a:lnTo>
                <a:lnTo>
                  <a:pt x="406" y="245"/>
                </a:lnTo>
                <a:lnTo>
                  <a:pt x="408" y="247"/>
                </a:lnTo>
                <a:close/>
                <a:moveTo>
                  <a:pt x="392" y="122"/>
                </a:moveTo>
                <a:lnTo>
                  <a:pt x="393" y="121"/>
                </a:lnTo>
                <a:lnTo>
                  <a:pt x="396" y="120"/>
                </a:lnTo>
                <a:lnTo>
                  <a:pt x="399" y="120"/>
                </a:lnTo>
                <a:lnTo>
                  <a:pt x="400" y="121"/>
                </a:lnTo>
                <a:lnTo>
                  <a:pt x="400" y="123"/>
                </a:lnTo>
                <a:lnTo>
                  <a:pt x="399" y="124"/>
                </a:lnTo>
                <a:lnTo>
                  <a:pt x="398" y="124"/>
                </a:lnTo>
                <a:lnTo>
                  <a:pt x="397" y="125"/>
                </a:lnTo>
                <a:lnTo>
                  <a:pt x="394" y="125"/>
                </a:lnTo>
                <a:lnTo>
                  <a:pt x="393" y="124"/>
                </a:lnTo>
                <a:lnTo>
                  <a:pt x="392" y="123"/>
                </a:lnTo>
                <a:lnTo>
                  <a:pt x="392" y="122"/>
                </a:lnTo>
                <a:lnTo>
                  <a:pt x="392" y="122"/>
                </a:lnTo>
                <a:lnTo>
                  <a:pt x="392" y="122"/>
                </a:lnTo>
                <a:close/>
                <a:moveTo>
                  <a:pt x="409" y="107"/>
                </a:moveTo>
                <a:lnTo>
                  <a:pt x="413" y="108"/>
                </a:lnTo>
                <a:lnTo>
                  <a:pt x="413" y="111"/>
                </a:lnTo>
                <a:lnTo>
                  <a:pt x="413" y="113"/>
                </a:lnTo>
                <a:lnTo>
                  <a:pt x="410" y="113"/>
                </a:lnTo>
                <a:lnTo>
                  <a:pt x="408" y="113"/>
                </a:lnTo>
                <a:lnTo>
                  <a:pt x="407" y="111"/>
                </a:lnTo>
                <a:lnTo>
                  <a:pt x="408" y="108"/>
                </a:lnTo>
                <a:lnTo>
                  <a:pt x="409" y="107"/>
                </a:lnTo>
                <a:lnTo>
                  <a:pt x="409" y="107"/>
                </a:lnTo>
                <a:lnTo>
                  <a:pt x="409" y="107"/>
                </a:lnTo>
                <a:close/>
                <a:moveTo>
                  <a:pt x="389" y="277"/>
                </a:moveTo>
                <a:lnTo>
                  <a:pt x="391" y="275"/>
                </a:lnTo>
                <a:lnTo>
                  <a:pt x="394" y="277"/>
                </a:lnTo>
                <a:lnTo>
                  <a:pt x="398" y="278"/>
                </a:lnTo>
                <a:lnTo>
                  <a:pt x="399" y="280"/>
                </a:lnTo>
                <a:lnTo>
                  <a:pt x="398" y="282"/>
                </a:lnTo>
                <a:lnTo>
                  <a:pt x="397" y="282"/>
                </a:lnTo>
                <a:lnTo>
                  <a:pt x="393" y="283"/>
                </a:lnTo>
                <a:lnTo>
                  <a:pt x="391" y="283"/>
                </a:lnTo>
                <a:lnTo>
                  <a:pt x="384" y="283"/>
                </a:lnTo>
                <a:lnTo>
                  <a:pt x="380" y="283"/>
                </a:lnTo>
                <a:lnTo>
                  <a:pt x="384" y="280"/>
                </a:lnTo>
                <a:lnTo>
                  <a:pt x="389" y="277"/>
                </a:lnTo>
                <a:lnTo>
                  <a:pt x="389" y="277"/>
                </a:lnTo>
                <a:lnTo>
                  <a:pt x="389" y="277"/>
                </a:lnTo>
                <a:close/>
                <a:moveTo>
                  <a:pt x="376" y="254"/>
                </a:moveTo>
                <a:lnTo>
                  <a:pt x="373" y="250"/>
                </a:lnTo>
                <a:lnTo>
                  <a:pt x="369" y="247"/>
                </a:lnTo>
                <a:lnTo>
                  <a:pt x="376" y="247"/>
                </a:lnTo>
                <a:lnTo>
                  <a:pt x="384" y="246"/>
                </a:lnTo>
                <a:lnTo>
                  <a:pt x="383" y="249"/>
                </a:lnTo>
                <a:lnTo>
                  <a:pt x="382" y="252"/>
                </a:lnTo>
                <a:lnTo>
                  <a:pt x="380" y="253"/>
                </a:lnTo>
                <a:lnTo>
                  <a:pt x="376" y="254"/>
                </a:lnTo>
                <a:lnTo>
                  <a:pt x="376" y="254"/>
                </a:lnTo>
                <a:lnTo>
                  <a:pt x="376" y="254"/>
                </a:lnTo>
                <a:close/>
                <a:moveTo>
                  <a:pt x="359" y="191"/>
                </a:moveTo>
                <a:lnTo>
                  <a:pt x="361" y="190"/>
                </a:lnTo>
                <a:lnTo>
                  <a:pt x="365" y="190"/>
                </a:lnTo>
                <a:lnTo>
                  <a:pt x="369" y="190"/>
                </a:lnTo>
                <a:lnTo>
                  <a:pt x="373" y="191"/>
                </a:lnTo>
                <a:lnTo>
                  <a:pt x="369" y="192"/>
                </a:lnTo>
                <a:lnTo>
                  <a:pt x="364" y="194"/>
                </a:lnTo>
                <a:lnTo>
                  <a:pt x="359" y="192"/>
                </a:lnTo>
                <a:lnTo>
                  <a:pt x="359" y="191"/>
                </a:lnTo>
                <a:lnTo>
                  <a:pt x="359" y="191"/>
                </a:lnTo>
                <a:lnTo>
                  <a:pt x="359" y="191"/>
                </a:lnTo>
                <a:close/>
                <a:moveTo>
                  <a:pt x="368" y="252"/>
                </a:moveTo>
                <a:lnTo>
                  <a:pt x="369" y="253"/>
                </a:lnTo>
                <a:lnTo>
                  <a:pt x="371" y="255"/>
                </a:lnTo>
                <a:lnTo>
                  <a:pt x="371" y="257"/>
                </a:lnTo>
                <a:lnTo>
                  <a:pt x="369" y="258"/>
                </a:lnTo>
                <a:lnTo>
                  <a:pt x="366" y="258"/>
                </a:lnTo>
                <a:lnTo>
                  <a:pt x="365" y="256"/>
                </a:lnTo>
                <a:lnTo>
                  <a:pt x="364" y="254"/>
                </a:lnTo>
                <a:lnTo>
                  <a:pt x="365" y="253"/>
                </a:lnTo>
                <a:lnTo>
                  <a:pt x="366" y="252"/>
                </a:lnTo>
                <a:lnTo>
                  <a:pt x="368" y="252"/>
                </a:lnTo>
                <a:lnTo>
                  <a:pt x="368" y="252"/>
                </a:lnTo>
                <a:lnTo>
                  <a:pt x="368" y="252"/>
                </a:lnTo>
                <a:close/>
                <a:moveTo>
                  <a:pt x="369" y="279"/>
                </a:moveTo>
                <a:lnTo>
                  <a:pt x="372" y="280"/>
                </a:lnTo>
                <a:lnTo>
                  <a:pt x="373" y="280"/>
                </a:lnTo>
                <a:lnTo>
                  <a:pt x="373" y="281"/>
                </a:lnTo>
                <a:lnTo>
                  <a:pt x="373" y="282"/>
                </a:lnTo>
                <a:lnTo>
                  <a:pt x="373" y="283"/>
                </a:lnTo>
                <a:lnTo>
                  <a:pt x="372" y="285"/>
                </a:lnTo>
                <a:lnTo>
                  <a:pt x="369" y="285"/>
                </a:lnTo>
                <a:lnTo>
                  <a:pt x="368" y="285"/>
                </a:lnTo>
                <a:lnTo>
                  <a:pt x="365" y="283"/>
                </a:lnTo>
                <a:lnTo>
                  <a:pt x="365" y="281"/>
                </a:lnTo>
                <a:lnTo>
                  <a:pt x="366" y="280"/>
                </a:lnTo>
                <a:lnTo>
                  <a:pt x="369" y="279"/>
                </a:lnTo>
                <a:lnTo>
                  <a:pt x="369" y="279"/>
                </a:lnTo>
                <a:lnTo>
                  <a:pt x="369" y="279"/>
                </a:lnTo>
                <a:close/>
                <a:moveTo>
                  <a:pt x="366" y="289"/>
                </a:moveTo>
                <a:lnTo>
                  <a:pt x="380" y="287"/>
                </a:lnTo>
                <a:lnTo>
                  <a:pt x="393" y="286"/>
                </a:lnTo>
                <a:lnTo>
                  <a:pt x="398" y="286"/>
                </a:lnTo>
                <a:lnTo>
                  <a:pt x="404" y="287"/>
                </a:lnTo>
                <a:lnTo>
                  <a:pt x="406" y="287"/>
                </a:lnTo>
                <a:lnTo>
                  <a:pt x="407" y="288"/>
                </a:lnTo>
                <a:lnTo>
                  <a:pt x="407" y="290"/>
                </a:lnTo>
                <a:lnTo>
                  <a:pt x="405" y="291"/>
                </a:lnTo>
                <a:lnTo>
                  <a:pt x="399" y="292"/>
                </a:lnTo>
                <a:lnTo>
                  <a:pt x="393" y="291"/>
                </a:lnTo>
                <a:lnTo>
                  <a:pt x="388" y="291"/>
                </a:lnTo>
                <a:lnTo>
                  <a:pt x="382" y="291"/>
                </a:lnTo>
                <a:lnTo>
                  <a:pt x="374" y="292"/>
                </a:lnTo>
                <a:lnTo>
                  <a:pt x="367" y="292"/>
                </a:lnTo>
                <a:lnTo>
                  <a:pt x="366" y="292"/>
                </a:lnTo>
                <a:lnTo>
                  <a:pt x="365" y="292"/>
                </a:lnTo>
                <a:lnTo>
                  <a:pt x="365" y="290"/>
                </a:lnTo>
                <a:lnTo>
                  <a:pt x="366" y="289"/>
                </a:lnTo>
                <a:lnTo>
                  <a:pt x="371" y="288"/>
                </a:lnTo>
                <a:lnTo>
                  <a:pt x="366" y="289"/>
                </a:lnTo>
                <a:close/>
                <a:moveTo>
                  <a:pt x="404" y="282"/>
                </a:moveTo>
                <a:lnTo>
                  <a:pt x="407" y="279"/>
                </a:lnTo>
                <a:lnTo>
                  <a:pt x="412" y="274"/>
                </a:lnTo>
                <a:lnTo>
                  <a:pt x="416" y="277"/>
                </a:lnTo>
                <a:lnTo>
                  <a:pt x="422" y="279"/>
                </a:lnTo>
                <a:lnTo>
                  <a:pt x="423" y="278"/>
                </a:lnTo>
                <a:lnTo>
                  <a:pt x="424" y="275"/>
                </a:lnTo>
                <a:lnTo>
                  <a:pt x="426" y="274"/>
                </a:lnTo>
                <a:lnTo>
                  <a:pt x="427" y="275"/>
                </a:lnTo>
                <a:lnTo>
                  <a:pt x="427" y="278"/>
                </a:lnTo>
                <a:lnTo>
                  <a:pt x="427" y="280"/>
                </a:lnTo>
                <a:lnTo>
                  <a:pt x="430" y="279"/>
                </a:lnTo>
                <a:lnTo>
                  <a:pt x="432" y="279"/>
                </a:lnTo>
                <a:lnTo>
                  <a:pt x="438" y="280"/>
                </a:lnTo>
                <a:lnTo>
                  <a:pt x="443" y="282"/>
                </a:lnTo>
                <a:lnTo>
                  <a:pt x="449" y="283"/>
                </a:lnTo>
                <a:lnTo>
                  <a:pt x="454" y="285"/>
                </a:lnTo>
                <a:lnTo>
                  <a:pt x="456" y="283"/>
                </a:lnTo>
                <a:lnTo>
                  <a:pt x="457" y="282"/>
                </a:lnTo>
                <a:lnTo>
                  <a:pt x="456" y="282"/>
                </a:lnTo>
                <a:lnTo>
                  <a:pt x="456" y="281"/>
                </a:lnTo>
                <a:lnTo>
                  <a:pt x="454" y="281"/>
                </a:lnTo>
                <a:lnTo>
                  <a:pt x="451" y="280"/>
                </a:lnTo>
                <a:lnTo>
                  <a:pt x="449" y="280"/>
                </a:lnTo>
                <a:lnTo>
                  <a:pt x="446" y="279"/>
                </a:lnTo>
                <a:lnTo>
                  <a:pt x="443" y="277"/>
                </a:lnTo>
                <a:lnTo>
                  <a:pt x="441" y="274"/>
                </a:lnTo>
                <a:lnTo>
                  <a:pt x="446" y="274"/>
                </a:lnTo>
                <a:lnTo>
                  <a:pt x="451" y="274"/>
                </a:lnTo>
                <a:lnTo>
                  <a:pt x="457" y="277"/>
                </a:lnTo>
                <a:lnTo>
                  <a:pt x="460" y="279"/>
                </a:lnTo>
                <a:lnTo>
                  <a:pt x="462" y="281"/>
                </a:lnTo>
                <a:lnTo>
                  <a:pt x="462" y="282"/>
                </a:lnTo>
                <a:lnTo>
                  <a:pt x="462" y="283"/>
                </a:lnTo>
                <a:lnTo>
                  <a:pt x="459" y="285"/>
                </a:lnTo>
                <a:lnTo>
                  <a:pt x="455" y="287"/>
                </a:lnTo>
                <a:lnTo>
                  <a:pt x="450" y="289"/>
                </a:lnTo>
                <a:lnTo>
                  <a:pt x="448" y="287"/>
                </a:lnTo>
                <a:lnTo>
                  <a:pt x="446" y="286"/>
                </a:lnTo>
                <a:lnTo>
                  <a:pt x="442" y="286"/>
                </a:lnTo>
                <a:lnTo>
                  <a:pt x="440" y="286"/>
                </a:lnTo>
                <a:lnTo>
                  <a:pt x="433" y="285"/>
                </a:lnTo>
                <a:lnTo>
                  <a:pt x="426" y="283"/>
                </a:lnTo>
                <a:lnTo>
                  <a:pt x="420" y="285"/>
                </a:lnTo>
                <a:lnTo>
                  <a:pt x="413" y="286"/>
                </a:lnTo>
                <a:lnTo>
                  <a:pt x="410" y="286"/>
                </a:lnTo>
                <a:lnTo>
                  <a:pt x="408" y="286"/>
                </a:lnTo>
                <a:lnTo>
                  <a:pt x="406" y="285"/>
                </a:lnTo>
                <a:lnTo>
                  <a:pt x="404" y="282"/>
                </a:lnTo>
                <a:lnTo>
                  <a:pt x="404" y="283"/>
                </a:lnTo>
                <a:lnTo>
                  <a:pt x="404" y="282"/>
                </a:lnTo>
                <a:close/>
                <a:moveTo>
                  <a:pt x="460" y="253"/>
                </a:moveTo>
                <a:lnTo>
                  <a:pt x="459" y="254"/>
                </a:lnTo>
                <a:lnTo>
                  <a:pt x="457" y="254"/>
                </a:lnTo>
                <a:lnTo>
                  <a:pt x="456" y="253"/>
                </a:lnTo>
                <a:lnTo>
                  <a:pt x="454" y="252"/>
                </a:lnTo>
                <a:lnTo>
                  <a:pt x="453" y="253"/>
                </a:lnTo>
                <a:lnTo>
                  <a:pt x="450" y="254"/>
                </a:lnTo>
                <a:lnTo>
                  <a:pt x="449" y="255"/>
                </a:lnTo>
                <a:lnTo>
                  <a:pt x="447" y="255"/>
                </a:lnTo>
                <a:lnTo>
                  <a:pt x="442" y="263"/>
                </a:lnTo>
                <a:lnTo>
                  <a:pt x="440" y="270"/>
                </a:lnTo>
                <a:lnTo>
                  <a:pt x="439" y="270"/>
                </a:lnTo>
                <a:lnTo>
                  <a:pt x="438" y="269"/>
                </a:lnTo>
                <a:lnTo>
                  <a:pt x="439" y="266"/>
                </a:lnTo>
                <a:lnTo>
                  <a:pt x="439" y="263"/>
                </a:lnTo>
                <a:lnTo>
                  <a:pt x="440" y="257"/>
                </a:lnTo>
                <a:lnTo>
                  <a:pt x="440" y="254"/>
                </a:lnTo>
                <a:lnTo>
                  <a:pt x="438" y="252"/>
                </a:lnTo>
                <a:lnTo>
                  <a:pt x="434" y="250"/>
                </a:lnTo>
                <a:lnTo>
                  <a:pt x="431" y="249"/>
                </a:lnTo>
                <a:lnTo>
                  <a:pt x="426" y="249"/>
                </a:lnTo>
                <a:lnTo>
                  <a:pt x="417" y="250"/>
                </a:lnTo>
                <a:lnTo>
                  <a:pt x="412" y="250"/>
                </a:lnTo>
                <a:lnTo>
                  <a:pt x="415" y="247"/>
                </a:lnTo>
                <a:lnTo>
                  <a:pt x="421" y="245"/>
                </a:lnTo>
                <a:lnTo>
                  <a:pt x="426" y="244"/>
                </a:lnTo>
                <a:lnTo>
                  <a:pt x="432" y="244"/>
                </a:lnTo>
                <a:lnTo>
                  <a:pt x="445" y="246"/>
                </a:lnTo>
                <a:lnTo>
                  <a:pt x="456" y="247"/>
                </a:lnTo>
                <a:lnTo>
                  <a:pt x="460" y="247"/>
                </a:lnTo>
                <a:lnTo>
                  <a:pt x="466" y="247"/>
                </a:lnTo>
                <a:lnTo>
                  <a:pt x="472" y="247"/>
                </a:lnTo>
                <a:lnTo>
                  <a:pt x="475" y="249"/>
                </a:lnTo>
                <a:lnTo>
                  <a:pt x="475" y="252"/>
                </a:lnTo>
                <a:lnTo>
                  <a:pt x="474" y="252"/>
                </a:lnTo>
                <a:lnTo>
                  <a:pt x="473" y="252"/>
                </a:lnTo>
                <a:lnTo>
                  <a:pt x="471" y="252"/>
                </a:lnTo>
                <a:lnTo>
                  <a:pt x="466" y="252"/>
                </a:lnTo>
                <a:lnTo>
                  <a:pt x="460" y="253"/>
                </a:lnTo>
                <a:lnTo>
                  <a:pt x="462" y="253"/>
                </a:lnTo>
                <a:lnTo>
                  <a:pt x="460" y="253"/>
                </a:lnTo>
                <a:close/>
                <a:moveTo>
                  <a:pt x="418" y="117"/>
                </a:moveTo>
                <a:lnTo>
                  <a:pt x="427" y="116"/>
                </a:lnTo>
                <a:lnTo>
                  <a:pt x="437" y="117"/>
                </a:lnTo>
                <a:lnTo>
                  <a:pt x="446" y="119"/>
                </a:lnTo>
                <a:lnTo>
                  <a:pt x="455" y="119"/>
                </a:lnTo>
                <a:lnTo>
                  <a:pt x="460" y="120"/>
                </a:lnTo>
                <a:lnTo>
                  <a:pt x="465" y="119"/>
                </a:lnTo>
                <a:lnTo>
                  <a:pt x="467" y="117"/>
                </a:lnTo>
                <a:lnTo>
                  <a:pt x="470" y="116"/>
                </a:lnTo>
                <a:lnTo>
                  <a:pt x="472" y="117"/>
                </a:lnTo>
                <a:lnTo>
                  <a:pt x="473" y="120"/>
                </a:lnTo>
                <a:lnTo>
                  <a:pt x="470" y="122"/>
                </a:lnTo>
                <a:lnTo>
                  <a:pt x="466" y="123"/>
                </a:lnTo>
                <a:lnTo>
                  <a:pt x="457" y="124"/>
                </a:lnTo>
                <a:lnTo>
                  <a:pt x="448" y="123"/>
                </a:lnTo>
                <a:lnTo>
                  <a:pt x="445" y="123"/>
                </a:lnTo>
                <a:lnTo>
                  <a:pt x="441" y="122"/>
                </a:lnTo>
                <a:lnTo>
                  <a:pt x="438" y="120"/>
                </a:lnTo>
                <a:lnTo>
                  <a:pt x="434" y="121"/>
                </a:lnTo>
                <a:lnTo>
                  <a:pt x="426" y="123"/>
                </a:lnTo>
                <a:lnTo>
                  <a:pt x="418" y="122"/>
                </a:lnTo>
                <a:lnTo>
                  <a:pt x="415" y="121"/>
                </a:lnTo>
                <a:lnTo>
                  <a:pt x="414" y="120"/>
                </a:lnTo>
                <a:lnTo>
                  <a:pt x="416" y="119"/>
                </a:lnTo>
                <a:lnTo>
                  <a:pt x="418" y="117"/>
                </a:lnTo>
                <a:lnTo>
                  <a:pt x="418" y="117"/>
                </a:lnTo>
                <a:lnTo>
                  <a:pt x="418" y="117"/>
                </a:lnTo>
                <a:close/>
                <a:moveTo>
                  <a:pt x="417" y="108"/>
                </a:moveTo>
                <a:lnTo>
                  <a:pt x="420" y="106"/>
                </a:lnTo>
                <a:lnTo>
                  <a:pt x="422" y="104"/>
                </a:lnTo>
                <a:lnTo>
                  <a:pt x="425" y="105"/>
                </a:lnTo>
                <a:lnTo>
                  <a:pt x="427" y="107"/>
                </a:lnTo>
                <a:lnTo>
                  <a:pt x="427" y="108"/>
                </a:lnTo>
                <a:lnTo>
                  <a:pt x="426" y="109"/>
                </a:lnTo>
                <a:lnTo>
                  <a:pt x="424" y="109"/>
                </a:lnTo>
                <a:lnTo>
                  <a:pt x="422" y="109"/>
                </a:lnTo>
                <a:lnTo>
                  <a:pt x="421" y="111"/>
                </a:lnTo>
                <a:lnTo>
                  <a:pt x="418" y="111"/>
                </a:lnTo>
                <a:lnTo>
                  <a:pt x="417" y="109"/>
                </a:lnTo>
                <a:lnTo>
                  <a:pt x="417" y="108"/>
                </a:lnTo>
                <a:lnTo>
                  <a:pt x="418" y="108"/>
                </a:lnTo>
                <a:lnTo>
                  <a:pt x="417" y="108"/>
                </a:lnTo>
                <a:close/>
                <a:moveTo>
                  <a:pt x="425" y="156"/>
                </a:moveTo>
                <a:lnTo>
                  <a:pt x="424" y="158"/>
                </a:lnTo>
                <a:lnTo>
                  <a:pt x="422" y="159"/>
                </a:lnTo>
                <a:lnTo>
                  <a:pt x="420" y="159"/>
                </a:lnTo>
                <a:lnTo>
                  <a:pt x="418" y="156"/>
                </a:lnTo>
                <a:lnTo>
                  <a:pt x="418" y="155"/>
                </a:lnTo>
                <a:lnTo>
                  <a:pt x="420" y="155"/>
                </a:lnTo>
                <a:lnTo>
                  <a:pt x="421" y="154"/>
                </a:lnTo>
                <a:lnTo>
                  <a:pt x="422" y="154"/>
                </a:lnTo>
                <a:lnTo>
                  <a:pt x="424" y="155"/>
                </a:lnTo>
                <a:lnTo>
                  <a:pt x="425" y="156"/>
                </a:lnTo>
                <a:lnTo>
                  <a:pt x="425" y="156"/>
                </a:lnTo>
                <a:lnTo>
                  <a:pt x="425" y="156"/>
                </a:lnTo>
                <a:close/>
                <a:moveTo>
                  <a:pt x="491" y="280"/>
                </a:moveTo>
                <a:lnTo>
                  <a:pt x="492" y="280"/>
                </a:lnTo>
                <a:lnTo>
                  <a:pt x="493" y="281"/>
                </a:lnTo>
                <a:lnTo>
                  <a:pt x="492" y="282"/>
                </a:lnTo>
                <a:lnTo>
                  <a:pt x="492" y="283"/>
                </a:lnTo>
                <a:lnTo>
                  <a:pt x="488" y="286"/>
                </a:lnTo>
                <a:lnTo>
                  <a:pt x="483" y="286"/>
                </a:lnTo>
                <a:lnTo>
                  <a:pt x="478" y="285"/>
                </a:lnTo>
                <a:lnTo>
                  <a:pt x="473" y="283"/>
                </a:lnTo>
                <a:lnTo>
                  <a:pt x="471" y="283"/>
                </a:lnTo>
                <a:lnTo>
                  <a:pt x="470" y="282"/>
                </a:lnTo>
                <a:lnTo>
                  <a:pt x="467" y="280"/>
                </a:lnTo>
                <a:lnTo>
                  <a:pt x="467" y="279"/>
                </a:lnTo>
                <a:lnTo>
                  <a:pt x="479" y="279"/>
                </a:lnTo>
                <a:lnTo>
                  <a:pt x="491" y="280"/>
                </a:lnTo>
                <a:lnTo>
                  <a:pt x="488" y="280"/>
                </a:lnTo>
                <a:lnTo>
                  <a:pt x="491" y="280"/>
                </a:lnTo>
                <a:close/>
                <a:moveTo>
                  <a:pt x="479" y="297"/>
                </a:moveTo>
                <a:lnTo>
                  <a:pt x="491" y="297"/>
                </a:lnTo>
                <a:lnTo>
                  <a:pt x="503" y="298"/>
                </a:lnTo>
                <a:lnTo>
                  <a:pt x="505" y="299"/>
                </a:lnTo>
                <a:lnTo>
                  <a:pt x="506" y="300"/>
                </a:lnTo>
                <a:lnTo>
                  <a:pt x="506" y="302"/>
                </a:lnTo>
                <a:lnTo>
                  <a:pt x="505" y="303"/>
                </a:lnTo>
                <a:lnTo>
                  <a:pt x="503" y="305"/>
                </a:lnTo>
                <a:lnTo>
                  <a:pt x="498" y="305"/>
                </a:lnTo>
                <a:lnTo>
                  <a:pt x="495" y="303"/>
                </a:lnTo>
                <a:lnTo>
                  <a:pt x="491" y="300"/>
                </a:lnTo>
                <a:lnTo>
                  <a:pt x="487" y="299"/>
                </a:lnTo>
                <a:lnTo>
                  <a:pt x="482" y="300"/>
                </a:lnTo>
                <a:lnTo>
                  <a:pt x="480" y="300"/>
                </a:lnTo>
                <a:lnTo>
                  <a:pt x="478" y="300"/>
                </a:lnTo>
                <a:lnTo>
                  <a:pt x="476" y="300"/>
                </a:lnTo>
                <a:lnTo>
                  <a:pt x="475" y="299"/>
                </a:lnTo>
                <a:lnTo>
                  <a:pt x="475" y="297"/>
                </a:lnTo>
                <a:lnTo>
                  <a:pt x="476" y="297"/>
                </a:lnTo>
                <a:lnTo>
                  <a:pt x="478" y="297"/>
                </a:lnTo>
                <a:lnTo>
                  <a:pt x="479" y="297"/>
                </a:lnTo>
                <a:lnTo>
                  <a:pt x="481" y="297"/>
                </a:lnTo>
                <a:lnTo>
                  <a:pt x="479" y="297"/>
                </a:lnTo>
                <a:close/>
                <a:moveTo>
                  <a:pt x="497" y="285"/>
                </a:moveTo>
                <a:lnTo>
                  <a:pt x="497" y="282"/>
                </a:lnTo>
                <a:lnTo>
                  <a:pt x="499" y="281"/>
                </a:lnTo>
                <a:lnTo>
                  <a:pt x="501" y="281"/>
                </a:lnTo>
                <a:lnTo>
                  <a:pt x="503" y="283"/>
                </a:lnTo>
                <a:lnTo>
                  <a:pt x="501" y="286"/>
                </a:lnTo>
                <a:lnTo>
                  <a:pt x="499" y="287"/>
                </a:lnTo>
                <a:lnTo>
                  <a:pt x="498" y="287"/>
                </a:lnTo>
                <a:lnTo>
                  <a:pt x="497" y="287"/>
                </a:lnTo>
                <a:lnTo>
                  <a:pt x="497" y="286"/>
                </a:lnTo>
                <a:lnTo>
                  <a:pt x="497" y="285"/>
                </a:lnTo>
                <a:lnTo>
                  <a:pt x="497" y="285"/>
                </a:lnTo>
                <a:lnTo>
                  <a:pt x="497" y="285"/>
                </a:lnTo>
                <a:close/>
                <a:moveTo>
                  <a:pt x="503" y="244"/>
                </a:moveTo>
                <a:lnTo>
                  <a:pt x="499" y="244"/>
                </a:lnTo>
                <a:lnTo>
                  <a:pt x="493" y="244"/>
                </a:lnTo>
                <a:lnTo>
                  <a:pt x="490" y="244"/>
                </a:lnTo>
                <a:lnTo>
                  <a:pt x="488" y="242"/>
                </a:lnTo>
                <a:lnTo>
                  <a:pt x="486" y="242"/>
                </a:lnTo>
                <a:lnTo>
                  <a:pt x="486" y="240"/>
                </a:lnTo>
                <a:lnTo>
                  <a:pt x="489" y="239"/>
                </a:lnTo>
                <a:lnTo>
                  <a:pt x="493" y="240"/>
                </a:lnTo>
                <a:lnTo>
                  <a:pt x="499" y="241"/>
                </a:lnTo>
                <a:lnTo>
                  <a:pt x="503" y="244"/>
                </a:lnTo>
                <a:lnTo>
                  <a:pt x="499" y="241"/>
                </a:lnTo>
                <a:lnTo>
                  <a:pt x="503" y="244"/>
                </a:lnTo>
                <a:close/>
                <a:moveTo>
                  <a:pt x="498" y="192"/>
                </a:moveTo>
                <a:lnTo>
                  <a:pt x="500" y="190"/>
                </a:lnTo>
                <a:lnTo>
                  <a:pt x="504" y="189"/>
                </a:lnTo>
                <a:lnTo>
                  <a:pt x="506" y="189"/>
                </a:lnTo>
                <a:lnTo>
                  <a:pt x="507" y="189"/>
                </a:lnTo>
                <a:lnTo>
                  <a:pt x="508" y="190"/>
                </a:lnTo>
                <a:lnTo>
                  <a:pt x="508" y="191"/>
                </a:lnTo>
                <a:lnTo>
                  <a:pt x="506" y="192"/>
                </a:lnTo>
                <a:lnTo>
                  <a:pt x="503" y="194"/>
                </a:lnTo>
                <a:lnTo>
                  <a:pt x="499" y="194"/>
                </a:lnTo>
                <a:lnTo>
                  <a:pt x="498" y="192"/>
                </a:lnTo>
                <a:close/>
                <a:moveTo>
                  <a:pt x="526" y="195"/>
                </a:moveTo>
                <a:lnTo>
                  <a:pt x="530" y="194"/>
                </a:lnTo>
                <a:lnTo>
                  <a:pt x="536" y="194"/>
                </a:lnTo>
                <a:lnTo>
                  <a:pt x="538" y="194"/>
                </a:lnTo>
                <a:lnTo>
                  <a:pt x="540" y="194"/>
                </a:lnTo>
                <a:lnTo>
                  <a:pt x="541" y="194"/>
                </a:lnTo>
                <a:lnTo>
                  <a:pt x="542" y="196"/>
                </a:lnTo>
                <a:lnTo>
                  <a:pt x="541" y="198"/>
                </a:lnTo>
                <a:lnTo>
                  <a:pt x="540" y="198"/>
                </a:lnTo>
                <a:lnTo>
                  <a:pt x="538" y="199"/>
                </a:lnTo>
                <a:lnTo>
                  <a:pt x="534" y="198"/>
                </a:lnTo>
                <a:lnTo>
                  <a:pt x="530" y="197"/>
                </a:lnTo>
                <a:lnTo>
                  <a:pt x="526" y="195"/>
                </a:lnTo>
                <a:lnTo>
                  <a:pt x="530" y="195"/>
                </a:lnTo>
                <a:lnTo>
                  <a:pt x="526" y="195"/>
                </a:lnTo>
                <a:close/>
                <a:moveTo>
                  <a:pt x="532" y="233"/>
                </a:moveTo>
                <a:lnTo>
                  <a:pt x="530" y="231"/>
                </a:lnTo>
                <a:lnTo>
                  <a:pt x="528" y="228"/>
                </a:lnTo>
                <a:lnTo>
                  <a:pt x="526" y="227"/>
                </a:lnTo>
                <a:lnTo>
                  <a:pt x="526" y="225"/>
                </a:lnTo>
                <a:lnTo>
                  <a:pt x="528" y="224"/>
                </a:lnTo>
                <a:lnTo>
                  <a:pt x="530" y="224"/>
                </a:lnTo>
                <a:lnTo>
                  <a:pt x="532" y="224"/>
                </a:lnTo>
                <a:lnTo>
                  <a:pt x="532" y="224"/>
                </a:lnTo>
                <a:lnTo>
                  <a:pt x="533" y="225"/>
                </a:lnTo>
                <a:lnTo>
                  <a:pt x="533" y="228"/>
                </a:lnTo>
                <a:lnTo>
                  <a:pt x="532" y="230"/>
                </a:lnTo>
                <a:lnTo>
                  <a:pt x="532" y="233"/>
                </a:lnTo>
                <a:lnTo>
                  <a:pt x="531" y="230"/>
                </a:lnTo>
                <a:lnTo>
                  <a:pt x="532" y="233"/>
                </a:lnTo>
                <a:close/>
                <a:moveTo>
                  <a:pt x="600" y="273"/>
                </a:moveTo>
                <a:lnTo>
                  <a:pt x="603" y="274"/>
                </a:lnTo>
                <a:lnTo>
                  <a:pt x="604" y="275"/>
                </a:lnTo>
                <a:lnTo>
                  <a:pt x="604" y="277"/>
                </a:lnTo>
                <a:lnTo>
                  <a:pt x="603" y="278"/>
                </a:lnTo>
                <a:lnTo>
                  <a:pt x="600" y="278"/>
                </a:lnTo>
                <a:lnTo>
                  <a:pt x="599" y="278"/>
                </a:lnTo>
                <a:lnTo>
                  <a:pt x="598" y="278"/>
                </a:lnTo>
                <a:lnTo>
                  <a:pt x="597" y="277"/>
                </a:lnTo>
                <a:lnTo>
                  <a:pt x="596" y="275"/>
                </a:lnTo>
                <a:lnTo>
                  <a:pt x="596" y="274"/>
                </a:lnTo>
                <a:lnTo>
                  <a:pt x="598" y="273"/>
                </a:lnTo>
                <a:lnTo>
                  <a:pt x="600" y="273"/>
                </a:lnTo>
                <a:lnTo>
                  <a:pt x="600" y="274"/>
                </a:lnTo>
                <a:lnTo>
                  <a:pt x="600" y="273"/>
                </a:lnTo>
                <a:close/>
                <a:moveTo>
                  <a:pt x="586" y="101"/>
                </a:moveTo>
                <a:lnTo>
                  <a:pt x="590" y="101"/>
                </a:lnTo>
                <a:lnTo>
                  <a:pt x="595" y="103"/>
                </a:lnTo>
                <a:lnTo>
                  <a:pt x="596" y="104"/>
                </a:lnTo>
                <a:lnTo>
                  <a:pt x="596" y="105"/>
                </a:lnTo>
                <a:lnTo>
                  <a:pt x="596" y="105"/>
                </a:lnTo>
                <a:lnTo>
                  <a:pt x="594" y="106"/>
                </a:lnTo>
                <a:lnTo>
                  <a:pt x="593" y="106"/>
                </a:lnTo>
                <a:lnTo>
                  <a:pt x="590" y="105"/>
                </a:lnTo>
                <a:lnTo>
                  <a:pt x="588" y="106"/>
                </a:lnTo>
                <a:lnTo>
                  <a:pt x="586" y="106"/>
                </a:lnTo>
                <a:lnTo>
                  <a:pt x="583" y="106"/>
                </a:lnTo>
                <a:lnTo>
                  <a:pt x="583" y="104"/>
                </a:lnTo>
                <a:lnTo>
                  <a:pt x="583" y="103"/>
                </a:lnTo>
                <a:lnTo>
                  <a:pt x="586" y="101"/>
                </a:lnTo>
                <a:lnTo>
                  <a:pt x="586" y="101"/>
                </a:lnTo>
                <a:lnTo>
                  <a:pt x="586" y="101"/>
                </a:lnTo>
                <a:close/>
                <a:moveTo>
                  <a:pt x="552" y="97"/>
                </a:moveTo>
                <a:lnTo>
                  <a:pt x="558" y="97"/>
                </a:lnTo>
                <a:lnTo>
                  <a:pt x="565" y="98"/>
                </a:lnTo>
                <a:lnTo>
                  <a:pt x="573" y="101"/>
                </a:lnTo>
                <a:lnTo>
                  <a:pt x="579" y="105"/>
                </a:lnTo>
                <a:lnTo>
                  <a:pt x="573" y="105"/>
                </a:lnTo>
                <a:lnTo>
                  <a:pt x="567" y="105"/>
                </a:lnTo>
                <a:lnTo>
                  <a:pt x="562" y="104"/>
                </a:lnTo>
                <a:lnTo>
                  <a:pt x="556" y="103"/>
                </a:lnTo>
                <a:lnTo>
                  <a:pt x="555" y="101"/>
                </a:lnTo>
                <a:lnTo>
                  <a:pt x="553" y="100"/>
                </a:lnTo>
                <a:lnTo>
                  <a:pt x="552" y="100"/>
                </a:lnTo>
                <a:lnTo>
                  <a:pt x="549" y="101"/>
                </a:lnTo>
                <a:lnTo>
                  <a:pt x="548" y="100"/>
                </a:lnTo>
                <a:lnTo>
                  <a:pt x="548" y="99"/>
                </a:lnTo>
                <a:lnTo>
                  <a:pt x="549" y="98"/>
                </a:lnTo>
                <a:lnTo>
                  <a:pt x="552" y="97"/>
                </a:lnTo>
                <a:lnTo>
                  <a:pt x="553" y="97"/>
                </a:lnTo>
                <a:lnTo>
                  <a:pt x="552" y="97"/>
                </a:lnTo>
                <a:close/>
                <a:moveTo>
                  <a:pt x="406" y="61"/>
                </a:moveTo>
                <a:lnTo>
                  <a:pt x="408" y="61"/>
                </a:lnTo>
                <a:lnTo>
                  <a:pt x="412" y="62"/>
                </a:lnTo>
                <a:lnTo>
                  <a:pt x="413" y="62"/>
                </a:lnTo>
                <a:lnTo>
                  <a:pt x="414" y="63"/>
                </a:lnTo>
                <a:lnTo>
                  <a:pt x="414" y="64"/>
                </a:lnTo>
                <a:lnTo>
                  <a:pt x="414" y="65"/>
                </a:lnTo>
                <a:lnTo>
                  <a:pt x="413" y="66"/>
                </a:lnTo>
                <a:lnTo>
                  <a:pt x="412" y="66"/>
                </a:lnTo>
                <a:lnTo>
                  <a:pt x="410" y="66"/>
                </a:lnTo>
                <a:lnTo>
                  <a:pt x="408" y="65"/>
                </a:lnTo>
                <a:lnTo>
                  <a:pt x="406" y="63"/>
                </a:lnTo>
                <a:lnTo>
                  <a:pt x="405" y="62"/>
                </a:lnTo>
                <a:lnTo>
                  <a:pt x="405" y="61"/>
                </a:lnTo>
                <a:lnTo>
                  <a:pt x="406" y="61"/>
                </a:lnTo>
                <a:lnTo>
                  <a:pt x="407" y="61"/>
                </a:lnTo>
                <a:lnTo>
                  <a:pt x="406" y="61"/>
                </a:lnTo>
                <a:close/>
                <a:moveTo>
                  <a:pt x="374" y="67"/>
                </a:moveTo>
                <a:lnTo>
                  <a:pt x="376" y="65"/>
                </a:lnTo>
                <a:lnTo>
                  <a:pt x="379" y="64"/>
                </a:lnTo>
                <a:lnTo>
                  <a:pt x="381" y="64"/>
                </a:lnTo>
                <a:lnTo>
                  <a:pt x="383" y="64"/>
                </a:lnTo>
                <a:lnTo>
                  <a:pt x="388" y="66"/>
                </a:lnTo>
                <a:lnTo>
                  <a:pt x="392" y="66"/>
                </a:lnTo>
                <a:lnTo>
                  <a:pt x="390" y="68"/>
                </a:lnTo>
                <a:lnTo>
                  <a:pt x="387" y="70"/>
                </a:lnTo>
                <a:lnTo>
                  <a:pt x="383" y="70"/>
                </a:lnTo>
                <a:lnTo>
                  <a:pt x="380" y="71"/>
                </a:lnTo>
                <a:lnTo>
                  <a:pt x="379" y="72"/>
                </a:lnTo>
                <a:lnTo>
                  <a:pt x="377" y="73"/>
                </a:lnTo>
                <a:lnTo>
                  <a:pt x="375" y="74"/>
                </a:lnTo>
                <a:lnTo>
                  <a:pt x="373" y="73"/>
                </a:lnTo>
                <a:lnTo>
                  <a:pt x="372" y="72"/>
                </a:lnTo>
                <a:lnTo>
                  <a:pt x="372" y="70"/>
                </a:lnTo>
                <a:lnTo>
                  <a:pt x="373" y="68"/>
                </a:lnTo>
                <a:lnTo>
                  <a:pt x="374" y="67"/>
                </a:lnTo>
                <a:lnTo>
                  <a:pt x="375" y="64"/>
                </a:lnTo>
                <a:lnTo>
                  <a:pt x="374" y="67"/>
                </a:lnTo>
                <a:close/>
                <a:moveTo>
                  <a:pt x="343" y="99"/>
                </a:moveTo>
                <a:lnTo>
                  <a:pt x="340" y="97"/>
                </a:lnTo>
                <a:lnTo>
                  <a:pt x="336" y="95"/>
                </a:lnTo>
                <a:lnTo>
                  <a:pt x="344" y="92"/>
                </a:lnTo>
                <a:lnTo>
                  <a:pt x="351" y="92"/>
                </a:lnTo>
                <a:lnTo>
                  <a:pt x="353" y="95"/>
                </a:lnTo>
                <a:lnTo>
                  <a:pt x="356" y="96"/>
                </a:lnTo>
                <a:lnTo>
                  <a:pt x="358" y="97"/>
                </a:lnTo>
                <a:lnTo>
                  <a:pt x="361" y="96"/>
                </a:lnTo>
                <a:lnTo>
                  <a:pt x="358" y="94"/>
                </a:lnTo>
                <a:lnTo>
                  <a:pt x="356" y="91"/>
                </a:lnTo>
                <a:lnTo>
                  <a:pt x="359" y="91"/>
                </a:lnTo>
                <a:lnTo>
                  <a:pt x="364" y="92"/>
                </a:lnTo>
                <a:lnTo>
                  <a:pt x="367" y="91"/>
                </a:lnTo>
                <a:lnTo>
                  <a:pt x="369" y="91"/>
                </a:lnTo>
                <a:lnTo>
                  <a:pt x="374" y="91"/>
                </a:lnTo>
                <a:lnTo>
                  <a:pt x="379" y="92"/>
                </a:lnTo>
                <a:lnTo>
                  <a:pt x="387" y="91"/>
                </a:lnTo>
                <a:lnTo>
                  <a:pt x="394" y="90"/>
                </a:lnTo>
                <a:lnTo>
                  <a:pt x="398" y="89"/>
                </a:lnTo>
                <a:lnTo>
                  <a:pt x="402" y="88"/>
                </a:lnTo>
                <a:lnTo>
                  <a:pt x="405" y="88"/>
                </a:lnTo>
                <a:lnTo>
                  <a:pt x="407" y="89"/>
                </a:lnTo>
                <a:lnTo>
                  <a:pt x="413" y="89"/>
                </a:lnTo>
                <a:lnTo>
                  <a:pt x="418" y="88"/>
                </a:lnTo>
                <a:lnTo>
                  <a:pt x="421" y="89"/>
                </a:lnTo>
                <a:lnTo>
                  <a:pt x="422" y="90"/>
                </a:lnTo>
                <a:lnTo>
                  <a:pt x="424" y="88"/>
                </a:lnTo>
                <a:lnTo>
                  <a:pt x="425" y="87"/>
                </a:lnTo>
                <a:lnTo>
                  <a:pt x="427" y="90"/>
                </a:lnTo>
                <a:lnTo>
                  <a:pt x="430" y="92"/>
                </a:lnTo>
                <a:lnTo>
                  <a:pt x="432" y="89"/>
                </a:lnTo>
                <a:lnTo>
                  <a:pt x="434" y="86"/>
                </a:lnTo>
                <a:lnTo>
                  <a:pt x="438" y="86"/>
                </a:lnTo>
                <a:lnTo>
                  <a:pt x="441" y="86"/>
                </a:lnTo>
                <a:lnTo>
                  <a:pt x="445" y="88"/>
                </a:lnTo>
                <a:lnTo>
                  <a:pt x="447" y="89"/>
                </a:lnTo>
                <a:lnTo>
                  <a:pt x="450" y="90"/>
                </a:lnTo>
                <a:lnTo>
                  <a:pt x="454" y="90"/>
                </a:lnTo>
                <a:lnTo>
                  <a:pt x="458" y="89"/>
                </a:lnTo>
                <a:lnTo>
                  <a:pt x="462" y="88"/>
                </a:lnTo>
                <a:lnTo>
                  <a:pt x="466" y="91"/>
                </a:lnTo>
                <a:lnTo>
                  <a:pt x="471" y="94"/>
                </a:lnTo>
                <a:lnTo>
                  <a:pt x="472" y="91"/>
                </a:lnTo>
                <a:lnTo>
                  <a:pt x="472" y="90"/>
                </a:lnTo>
                <a:lnTo>
                  <a:pt x="474" y="89"/>
                </a:lnTo>
                <a:lnTo>
                  <a:pt x="475" y="89"/>
                </a:lnTo>
                <a:lnTo>
                  <a:pt x="482" y="90"/>
                </a:lnTo>
                <a:lnTo>
                  <a:pt x="489" y="91"/>
                </a:lnTo>
                <a:lnTo>
                  <a:pt x="495" y="90"/>
                </a:lnTo>
                <a:lnTo>
                  <a:pt x="500" y="88"/>
                </a:lnTo>
                <a:lnTo>
                  <a:pt x="508" y="90"/>
                </a:lnTo>
                <a:lnTo>
                  <a:pt x="515" y="92"/>
                </a:lnTo>
                <a:lnTo>
                  <a:pt x="519" y="91"/>
                </a:lnTo>
                <a:lnTo>
                  <a:pt x="521" y="92"/>
                </a:lnTo>
                <a:lnTo>
                  <a:pt x="519" y="94"/>
                </a:lnTo>
                <a:lnTo>
                  <a:pt x="517" y="96"/>
                </a:lnTo>
                <a:lnTo>
                  <a:pt x="521" y="96"/>
                </a:lnTo>
                <a:lnTo>
                  <a:pt x="523" y="96"/>
                </a:lnTo>
                <a:lnTo>
                  <a:pt x="526" y="97"/>
                </a:lnTo>
                <a:lnTo>
                  <a:pt x="529" y="98"/>
                </a:lnTo>
                <a:lnTo>
                  <a:pt x="531" y="98"/>
                </a:lnTo>
                <a:lnTo>
                  <a:pt x="532" y="97"/>
                </a:lnTo>
                <a:lnTo>
                  <a:pt x="532" y="97"/>
                </a:lnTo>
                <a:lnTo>
                  <a:pt x="532" y="96"/>
                </a:lnTo>
                <a:lnTo>
                  <a:pt x="532" y="96"/>
                </a:lnTo>
                <a:lnTo>
                  <a:pt x="531" y="95"/>
                </a:lnTo>
                <a:lnTo>
                  <a:pt x="532" y="94"/>
                </a:lnTo>
                <a:lnTo>
                  <a:pt x="534" y="95"/>
                </a:lnTo>
                <a:lnTo>
                  <a:pt x="540" y="94"/>
                </a:lnTo>
                <a:lnTo>
                  <a:pt x="545" y="95"/>
                </a:lnTo>
                <a:lnTo>
                  <a:pt x="546" y="97"/>
                </a:lnTo>
                <a:lnTo>
                  <a:pt x="546" y="99"/>
                </a:lnTo>
                <a:lnTo>
                  <a:pt x="545" y="100"/>
                </a:lnTo>
                <a:lnTo>
                  <a:pt x="542" y="101"/>
                </a:lnTo>
                <a:lnTo>
                  <a:pt x="538" y="100"/>
                </a:lnTo>
                <a:lnTo>
                  <a:pt x="533" y="99"/>
                </a:lnTo>
                <a:lnTo>
                  <a:pt x="528" y="100"/>
                </a:lnTo>
                <a:lnTo>
                  <a:pt x="521" y="101"/>
                </a:lnTo>
                <a:lnTo>
                  <a:pt x="513" y="100"/>
                </a:lnTo>
                <a:lnTo>
                  <a:pt x="506" y="99"/>
                </a:lnTo>
                <a:lnTo>
                  <a:pt x="492" y="99"/>
                </a:lnTo>
                <a:lnTo>
                  <a:pt x="480" y="98"/>
                </a:lnTo>
                <a:lnTo>
                  <a:pt x="467" y="98"/>
                </a:lnTo>
                <a:lnTo>
                  <a:pt x="454" y="97"/>
                </a:lnTo>
                <a:lnTo>
                  <a:pt x="441" y="98"/>
                </a:lnTo>
                <a:lnTo>
                  <a:pt x="429" y="97"/>
                </a:lnTo>
                <a:lnTo>
                  <a:pt x="414" y="98"/>
                </a:lnTo>
                <a:lnTo>
                  <a:pt x="399" y="99"/>
                </a:lnTo>
                <a:lnTo>
                  <a:pt x="401" y="101"/>
                </a:lnTo>
                <a:lnTo>
                  <a:pt x="405" y="103"/>
                </a:lnTo>
                <a:lnTo>
                  <a:pt x="399" y="105"/>
                </a:lnTo>
                <a:lnTo>
                  <a:pt x="393" y="106"/>
                </a:lnTo>
                <a:lnTo>
                  <a:pt x="394" y="105"/>
                </a:lnTo>
                <a:lnTo>
                  <a:pt x="397" y="101"/>
                </a:lnTo>
                <a:lnTo>
                  <a:pt x="398" y="100"/>
                </a:lnTo>
                <a:lnTo>
                  <a:pt x="399" y="99"/>
                </a:lnTo>
                <a:lnTo>
                  <a:pt x="399" y="97"/>
                </a:lnTo>
                <a:lnTo>
                  <a:pt x="398" y="96"/>
                </a:lnTo>
                <a:lnTo>
                  <a:pt x="394" y="97"/>
                </a:lnTo>
                <a:lnTo>
                  <a:pt x="391" y="99"/>
                </a:lnTo>
                <a:lnTo>
                  <a:pt x="385" y="101"/>
                </a:lnTo>
                <a:lnTo>
                  <a:pt x="380" y="101"/>
                </a:lnTo>
                <a:lnTo>
                  <a:pt x="374" y="101"/>
                </a:lnTo>
                <a:lnTo>
                  <a:pt x="367" y="103"/>
                </a:lnTo>
                <a:lnTo>
                  <a:pt x="365" y="104"/>
                </a:lnTo>
                <a:lnTo>
                  <a:pt x="361" y="105"/>
                </a:lnTo>
                <a:lnTo>
                  <a:pt x="360" y="105"/>
                </a:lnTo>
                <a:lnTo>
                  <a:pt x="359" y="104"/>
                </a:lnTo>
                <a:lnTo>
                  <a:pt x="358" y="103"/>
                </a:lnTo>
                <a:lnTo>
                  <a:pt x="356" y="101"/>
                </a:lnTo>
                <a:lnTo>
                  <a:pt x="353" y="103"/>
                </a:lnTo>
                <a:lnTo>
                  <a:pt x="351" y="103"/>
                </a:lnTo>
                <a:lnTo>
                  <a:pt x="348" y="101"/>
                </a:lnTo>
                <a:lnTo>
                  <a:pt x="343" y="99"/>
                </a:lnTo>
                <a:lnTo>
                  <a:pt x="343" y="99"/>
                </a:lnTo>
                <a:lnTo>
                  <a:pt x="343" y="99"/>
                </a:lnTo>
                <a:close/>
                <a:moveTo>
                  <a:pt x="346" y="112"/>
                </a:moveTo>
                <a:lnTo>
                  <a:pt x="342" y="114"/>
                </a:lnTo>
                <a:lnTo>
                  <a:pt x="339" y="115"/>
                </a:lnTo>
                <a:lnTo>
                  <a:pt x="335" y="116"/>
                </a:lnTo>
                <a:lnTo>
                  <a:pt x="332" y="117"/>
                </a:lnTo>
                <a:lnTo>
                  <a:pt x="325" y="116"/>
                </a:lnTo>
                <a:lnTo>
                  <a:pt x="318" y="116"/>
                </a:lnTo>
                <a:lnTo>
                  <a:pt x="325" y="113"/>
                </a:lnTo>
                <a:lnTo>
                  <a:pt x="331" y="112"/>
                </a:lnTo>
                <a:lnTo>
                  <a:pt x="338" y="111"/>
                </a:lnTo>
                <a:lnTo>
                  <a:pt x="346" y="112"/>
                </a:lnTo>
                <a:close/>
                <a:moveTo>
                  <a:pt x="324" y="261"/>
                </a:moveTo>
                <a:lnTo>
                  <a:pt x="322" y="261"/>
                </a:lnTo>
                <a:lnTo>
                  <a:pt x="320" y="261"/>
                </a:lnTo>
                <a:lnTo>
                  <a:pt x="318" y="260"/>
                </a:lnTo>
                <a:lnTo>
                  <a:pt x="318" y="257"/>
                </a:lnTo>
                <a:lnTo>
                  <a:pt x="320" y="257"/>
                </a:lnTo>
                <a:lnTo>
                  <a:pt x="324" y="257"/>
                </a:lnTo>
                <a:lnTo>
                  <a:pt x="325" y="258"/>
                </a:lnTo>
                <a:lnTo>
                  <a:pt x="326" y="260"/>
                </a:lnTo>
                <a:lnTo>
                  <a:pt x="326" y="261"/>
                </a:lnTo>
                <a:lnTo>
                  <a:pt x="324" y="261"/>
                </a:lnTo>
                <a:lnTo>
                  <a:pt x="324" y="261"/>
                </a:lnTo>
                <a:lnTo>
                  <a:pt x="324" y="261"/>
                </a:lnTo>
                <a:close/>
                <a:moveTo>
                  <a:pt x="313" y="147"/>
                </a:moveTo>
                <a:lnTo>
                  <a:pt x="315" y="146"/>
                </a:lnTo>
                <a:lnTo>
                  <a:pt x="317" y="145"/>
                </a:lnTo>
                <a:lnTo>
                  <a:pt x="319" y="145"/>
                </a:lnTo>
                <a:lnTo>
                  <a:pt x="322" y="145"/>
                </a:lnTo>
                <a:lnTo>
                  <a:pt x="319" y="147"/>
                </a:lnTo>
                <a:lnTo>
                  <a:pt x="317" y="148"/>
                </a:lnTo>
                <a:lnTo>
                  <a:pt x="314" y="149"/>
                </a:lnTo>
                <a:lnTo>
                  <a:pt x="313" y="147"/>
                </a:lnTo>
                <a:lnTo>
                  <a:pt x="314" y="146"/>
                </a:lnTo>
                <a:lnTo>
                  <a:pt x="313" y="147"/>
                </a:lnTo>
                <a:close/>
                <a:moveTo>
                  <a:pt x="310" y="288"/>
                </a:moveTo>
                <a:lnTo>
                  <a:pt x="308" y="289"/>
                </a:lnTo>
                <a:lnTo>
                  <a:pt x="306" y="290"/>
                </a:lnTo>
                <a:lnTo>
                  <a:pt x="302" y="290"/>
                </a:lnTo>
                <a:lnTo>
                  <a:pt x="301" y="288"/>
                </a:lnTo>
                <a:lnTo>
                  <a:pt x="303" y="286"/>
                </a:lnTo>
                <a:lnTo>
                  <a:pt x="307" y="286"/>
                </a:lnTo>
                <a:lnTo>
                  <a:pt x="309" y="287"/>
                </a:lnTo>
                <a:lnTo>
                  <a:pt x="310" y="288"/>
                </a:lnTo>
                <a:lnTo>
                  <a:pt x="310" y="288"/>
                </a:lnTo>
                <a:lnTo>
                  <a:pt x="310" y="288"/>
                </a:lnTo>
                <a:close/>
                <a:moveTo>
                  <a:pt x="300" y="179"/>
                </a:moveTo>
                <a:lnTo>
                  <a:pt x="302" y="178"/>
                </a:lnTo>
                <a:lnTo>
                  <a:pt x="305" y="179"/>
                </a:lnTo>
                <a:lnTo>
                  <a:pt x="307" y="180"/>
                </a:lnTo>
                <a:lnTo>
                  <a:pt x="307" y="182"/>
                </a:lnTo>
                <a:lnTo>
                  <a:pt x="301" y="183"/>
                </a:lnTo>
                <a:lnTo>
                  <a:pt x="295" y="183"/>
                </a:lnTo>
                <a:lnTo>
                  <a:pt x="297" y="180"/>
                </a:lnTo>
                <a:lnTo>
                  <a:pt x="300" y="179"/>
                </a:lnTo>
                <a:lnTo>
                  <a:pt x="300" y="179"/>
                </a:lnTo>
                <a:lnTo>
                  <a:pt x="300" y="179"/>
                </a:lnTo>
                <a:close/>
                <a:moveTo>
                  <a:pt x="284" y="138"/>
                </a:moveTo>
                <a:lnTo>
                  <a:pt x="286" y="137"/>
                </a:lnTo>
                <a:lnTo>
                  <a:pt x="290" y="137"/>
                </a:lnTo>
                <a:lnTo>
                  <a:pt x="291" y="138"/>
                </a:lnTo>
                <a:lnTo>
                  <a:pt x="290" y="139"/>
                </a:lnTo>
                <a:lnTo>
                  <a:pt x="289" y="140"/>
                </a:lnTo>
                <a:lnTo>
                  <a:pt x="287" y="141"/>
                </a:lnTo>
                <a:lnTo>
                  <a:pt x="283" y="142"/>
                </a:lnTo>
                <a:lnTo>
                  <a:pt x="280" y="141"/>
                </a:lnTo>
                <a:lnTo>
                  <a:pt x="278" y="139"/>
                </a:lnTo>
                <a:lnTo>
                  <a:pt x="280" y="138"/>
                </a:lnTo>
                <a:lnTo>
                  <a:pt x="282" y="138"/>
                </a:lnTo>
                <a:lnTo>
                  <a:pt x="284" y="138"/>
                </a:lnTo>
                <a:lnTo>
                  <a:pt x="284" y="138"/>
                </a:lnTo>
                <a:lnTo>
                  <a:pt x="284" y="138"/>
                </a:lnTo>
                <a:close/>
                <a:moveTo>
                  <a:pt x="268" y="208"/>
                </a:moveTo>
                <a:lnTo>
                  <a:pt x="273" y="205"/>
                </a:lnTo>
                <a:lnTo>
                  <a:pt x="277" y="204"/>
                </a:lnTo>
                <a:lnTo>
                  <a:pt x="283" y="203"/>
                </a:lnTo>
                <a:lnTo>
                  <a:pt x="287" y="203"/>
                </a:lnTo>
                <a:lnTo>
                  <a:pt x="293" y="199"/>
                </a:lnTo>
                <a:lnTo>
                  <a:pt x="298" y="196"/>
                </a:lnTo>
                <a:lnTo>
                  <a:pt x="300" y="195"/>
                </a:lnTo>
                <a:lnTo>
                  <a:pt x="303" y="195"/>
                </a:lnTo>
                <a:lnTo>
                  <a:pt x="306" y="195"/>
                </a:lnTo>
                <a:lnTo>
                  <a:pt x="309" y="196"/>
                </a:lnTo>
                <a:lnTo>
                  <a:pt x="306" y="196"/>
                </a:lnTo>
                <a:lnTo>
                  <a:pt x="305" y="197"/>
                </a:lnTo>
                <a:lnTo>
                  <a:pt x="303" y="199"/>
                </a:lnTo>
                <a:lnTo>
                  <a:pt x="302" y="202"/>
                </a:lnTo>
                <a:lnTo>
                  <a:pt x="301" y="205"/>
                </a:lnTo>
                <a:lnTo>
                  <a:pt x="299" y="206"/>
                </a:lnTo>
                <a:lnTo>
                  <a:pt x="295" y="207"/>
                </a:lnTo>
                <a:lnTo>
                  <a:pt x="292" y="207"/>
                </a:lnTo>
                <a:lnTo>
                  <a:pt x="284" y="207"/>
                </a:lnTo>
                <a:lnTo>
                  <a:pt x="275" y="209"/>
                </a:lnTo>
                <a:lnTo>
                  <a:pt x="272" y="211"/>
                </a:lnTo>
                <a:lnTo>
                  <a:pt x="269" y="211"/>
                </a:lnTo>
                <a:lnTo>
                  <a:pt x="268" y="212"/>
                </a:lnTo>
                <a:lnTo>
                  <a:pt x="267" y="211"/>
                </a:lnTo>
                <a:lnTo>
                  <a:pt x="268" y="209"/>
                </a:lnTo>
                <a:lnTo>
                  <a:pt x="268" y="208"/>
                </a:lnTo>
                <a:lnTo>
                  <a:pt x="269" y="207"/>
                </a:lnTo>
                <a:lnTo>
                  <a:pt x="268" y="208"/>
                </a:lnTo>
                <a:close/>
                <a:moveTo>
                  <a:pt x="300" y="261"/>
                </a:moveTo>
                <a:lnTo>
                  <a:pt x="298" y="263"/>
                </a:lnTo>
                <a:lnTo>
                  <a:pt x="294" y="263"/>
                </a:lnTo>
                <a:lnTo>
                  <a:pt x="292" y="263"/>
                </a:lnTo>
                <a:lnTo>
                  <a:pt x="291" y="263"/>
                </a:lnTo>
                <a:lnTo>
                  <a:pt x="290" y="262"/>
                </a:lnTo>
                <a:lnTo>
                  <a:pt x="291" y="260"/>
                </a:lnTo>
                <a:lnTo>
                  <a:pt x="292" y="257"/>
                </a:lnTo>
                <a:lnTo>
                  <a:pt x="295" y="257"/>
                </a:lnTo>
                <a:lnTo>
                  <a:pt x="298" y="257"/>
                </a:lnTo>
                <a:lnTo>
                  <a:pt x="299" y="258"/>
                </a:lnTo>
                <a:lnTo>
                  <a:pt x="300" y="260"/>
                </a:lnTo>
                <a:lnTo>
                  <a:pt x="300" y="261"/>
                </a:lnTo>
                <a:lnTo>
                  <a:pt x="300" y="261"/>
                </a:lnTo>
                <a:lnTo>
                  <a:pt x="300" y="261"/>
                </a:lnTo>
                <a:close/>
                <a:moveTo>
                  <a:pt x="290" y="305"/>
                </a:moveTo>
                <a:lnTo>
                  <a:pt x="286" y="306"/>
                </a:lnTo>
                <a:lnTo>
                  <a:pt x="283" y="307"/>
                </a:lnTo>
                <a:lnTo>
                  <a:pt x="281" y="307"/>
                </a:lnTo>
                <a:lnTo>
                  <a:pt x="280" y="307"/>
                </a:lnTo>
                <a:lnTo>
                  <a:pt x="278" y="306"/>
                </a:lnTo>
                <a:lnTo>
                  <a:pt x="277" y="305"/>
                </a:lnTo>
                <a:lnTo>
                  <a:pt x="280" y="303"/>
                </a:lnTo>
                <a:lnTo>
                  <a:pt x="283" y="304"/>
                </a:lnTo>
                <a:lnTo>
                  <a:pt x="286" y="304"/>
                </a:lnTo>
                <a:lnTo>
                  <a:pt x="290" y="305"/>
                </a:lnTo>
                <a:lnTo>
                  <a:pt x="286" y="306"/>
                </a:lnTo>
                <a:lnTo>
                  <a:pt x="290" y="305"/>
                </a:lnTo>
                <a:close/>
                <a:moveTo>
                  <a:pt x="276" y="307"/>
                </a:moveTo>
                <a:lnTo>
                  <a:pt x="275" y="310"/>
                </a:lnTo>
                <a:lnTo>
                  <a:pt x="273" y="311"/>
                </a:lnTo>
                <a:lnTo>
                  <a:pt x="270" y="311"/>
                </a:lnTo>
                <a:lnTo>
                  <a:pt x="269" y="310"/>
                </a:lnTo>
                <a:lnTo>
                  <a:pt x="270" y="307"/>
                </a:lnTo>
                <a:lnTo>
                  <a:pt x="273" y="306"/>
                </a:lnTo>
                <a:lnTo>
                  <a:pt x="274" y="306"/>
                </a:lnTo>
                <a:lnTo>
                  <a:pt x="275" y="306"/>
                </a:lnTo>
                <a:lnTo>
                  <a:pt x="276" y="306"/>
                </a:lnTo>
                <a:lnTo>
                  <a:pt x="276" y="307"/>
                </a:lnTo>
                <a:lnTo>
                  <a:pt x="276" y="307"/>
                </a:lnTo>
                <a:lnTo>
                  <a:pt x="276" y="307"/>
                </a:lnTo>
                <a:close/>
                <a:moveTo>
                  <a:pt x="261" y="304"/>
                </a:moveTo>
                <a:lnTo>
                  <a:pt x="264" y="302"/>
                </a:lnTo>
                <a:lnTo>
                  <a:pt x="267" y="302"/>
                </a:lnTo>
                <a:lnTo>
                  <a:pt x="270" y="303"/>
                </a:lnTo>
                <a:lnTo>
                  <a:pt x="273" y="304"/>
                </a:lnTo>
                <a:lnTo>
                  <a:pt x="270" y="305"/>
                </a:lnTo>
                <a:lnTo>
                  <a:pt x="266" y="306"/>
                </a:lnTo>
                <a:lnTo>
                  <a:pt x="264" y="306"/>
                </a:lnTo>
                <a:lnTo>
                  <a:pt x="262" y="306"/>
                </a:lnTo>
                <a:lnTo>
                  <a:pt x="261" y="305"/>
                </a:lnTo>
                <a:lnTo>
                  <a:pt x="261" y="304"/>
                </a:lnTo>
                <a:close/>
                <a:moveTo>
                  <a:pt x="261" y="310"/>
                </a:moveTo>
                <a:lnTo>
                  <a:pt x="264" y="308"/>
                </a:lnTo>
                <a:lnTo>
                  <a:pt x="265" y="310"/>
                </a:lnTo>
                <a:lnTo>
                  <a:pt x="265" y="311"/>
                </a:lnTo>
                <a:lnTo>
                  <a:pt x="264" y="312"/>
                </a:lnTo>
                <a:lnTo>
                  <a:pt x="261" y="314"/>
                </a:lnTo>
                <a:lnTo>
                  <a:pt x="258" y="314"/>
                </a:lnTo>
                <a:lnTo>
                  <a:pt x="256" y="313"/>
                </a:lnTo>
                <a:lnTo>
                  <a:pt x="254" y="312"/>
                </a:lnTo>
                <a:lnTo>
                  <a:pt x="258" y="311"/>
                </a:lnTo>
                <a:lnTo>
                  <a:pt x="261" y="310"/>
                </a:lnTo>
                <a:lnTo>
                  <a:pt x="261" y="310"/>
                </a:lnTo>
                <a:lnTo>
                  <a:pt x="261" y="310"/>
                </a:lnTo>
                <a:close/>
                <a:moveTo>
                  <a:pt x="258" y="214"/>
                </a:moveTo>
                <a:lnTo>
                  <a:pt x="257" y="215"/>
                </a:lnTo>
                <a:lnTo>
                  <a:pt x="254" y="215"/>
                </a:lnTo>
                <a:lnTo>
                  <a:pt x="252" y="214"/>
                </a:lnTo>
                <a:lnTo>
                  <a:pt x="250" y="213"/>
                </a:lnTo>
                <a:lnTo>
                  <a:pt x="253" y="212"/>
                </a:lnTo>
                <a:lnTo>
                  <a:pt x="256" y="211"/>
                </a:lnTo>
                <a:lnTo>
                  <a:pt x="257" y="211"/>
                </a:lnTo>
                <a:lnTo>
                  <a:pt x="258" y="212"/>
                </a:lnTo>
                <a:lnTo>
                  <a:pt x="259" y="213"/>
                </a:lnTo>
                <a:lnTo>
                  <a:pt x="258" y="214"/>
                </a:lnTo>
                <a:lnTo>
                  <a:pt x="258" y="214"/>
                </a:lnTo>
                <a:lnTo>
                  <a:pt x="258" y="214"/>
                </a:lnTo>
                <a:close/>
                <a:moveTo>
                  <a:pt x="251" y="130"/>
                </a:moveTo>
                <a:lnTo>
                  <a:pt x="252" y="130"/>
                </a:lnTo>
                <a:lnTo>
                  <a:pt x="253" y="131"/>
                </a:lnTo>
                <a:lnTo>
                  <a:pt x="252" y="132"/>
                </a:lnTo>
                <a:lnTo>
                  <a:pt x="252" y="134"/>
                </a:lnTo>
                <a:lnTo>
                  <a:pt x="252" y="137"/>
                </a:lnTo>
                <a:lnTo>
                  <a:pt x="252" y="139"/>
                </a:lnTo>
                <a:lnTo>
                  <a:pt x="251" y="140"/>
                </a:lnTo>
                <a:lnTo>
                  <a:pt x="250" y="140"/>
                </a:lnTo>
                <a:lnTo>
                  <a:pt x="250" y="139"/>
                </a:lnTo>
                <a:lnTo>
                  <a:pt x="249" y="137"/>
                </a:lnTo>
                <a:lnTo>
                  <a:pt x="249" y="136"/>
                </a:lnTo>
                <a:lnTo>
                  <a:pt x="249" y="133"/>
                </a:lnTo>
                <a:lnTo>
                  <a:pt x="249" y="131"/>
                </a:lnTo>
                <a:lnTo>
                  <a:pt x="251" y="130"/>
                </a:lnTo>
                <a:lnTo>
                  <a:pt x="250" y="130"/>
                </a:lnTo>
                <a:lnTo>
                  <a:pt x="251" y="130"/>
                </a:lnTo>
                <a:close/>
                <a:moveTo>
                  <a:pt x="242" y="179"/>
                </a:moveTo>
                <a:lnTo>
                  <a:pt x="245" y="178"/>
                </a:lnTo>
                <a:lnTo>
                  <a:pt x="250" y="177"/>
                </a:lnTo>
                <a:lnTo>
                  <a:pt x="252" y="175"/>
                </a:lnTo>
                <a:lnTo>
                  <a:pt x="254" y="175"/>
                </a:lnTo>
                <a:lnTo>
                  <a:pt x="256" y="177"/>
                </a:lnTo>
                <a:lnTo>
                  <a:pt x="256" y="178"/>
                </a:lnTo>
                <a:lnTo>
                  <a:pt x="256" y="179"/>
                </a:lnTo>
                <a:lnTo>
                  <a:pt x="254" y="181"/>
                </a:lnTo>
                <a:lnTo>
                  <a:pt x="252" y="181"/>
                </a:lnTo>
                <a:lnTo>
                  <a:pt x="250" y="182"/>
                </a:lnTo>
                <a:lnTo>
                  <a:pt x="245" y="183"/>
                </a:lnTo>
                <a:lnTo>
                  <a:pt x="242" y="183"/>
                </a:lnTo>
                <a:lnTo>
                  <a:pt x="244" y="186"/>
                </a:lnTo>
                <a:lnTo>
                  <a:pt x="248" y="188"/>
                </a:lnTo>
                <a:lnTo>
                  <a:pt x="244" y="189"/>
                </a:lnTo>
                <a:lnTo>
                  <a:pt x="242" y="188"/>
                </a:lnTo>
                <a:lnTo>
                  <a:pt x="240" y="187"/>
                </a:lnTo>
                <a:lnTo>
                  <a:pt x="237" y="186"/>
                </a:lnTo>
                <a:lnTo>
                  <a:pt x="236" y="183"/>
                </a:lnTo>
                <a:lnTo>
                  <a:pt x="236" y="182"/>
                </a:lnTo>
                <a:lnTo>
                  <a:pt x="239" y="180"/>
                </a:lnTo>
                <a:lnTo>
                  <a:pt x="242" y="179"/>
                </a:lnTo>
                <a:lnTo>
                  <a:pt x="242" y="179"/>
                </a:lnTo>
                <a:lnTo>
                  <a:pt x="242" y="179"/>
                </a:lnTo>
                <a:close/>
                <a:moveTo>
                  <a:pt x="236" y="273"/>
                </a:moveTo>
                <a:lnTo>
                  <a:pt x="241" y="275"/>
                </a:lnTo>
                <a:lnTo>
                  <a:pt x="247" y="277"/>
                </a:lnTo>
                <a:lnTo>
                  <a:pt x="243" y="278"/>
                </a:lnTo>
                <a:lnTo>
                  <a:pt x="240" y="278"/>
                </a:lnTo>
                <a:lnTo>
                  <a:pt x="236" y="279"/>
                </a:lnTo>
                <a:lnTo>
                  <a:pt x="234" y="279"/>
                </a:lnTo>
                <a:lnTo>
                  <a:pt x="233" y="278"/>
                </a:lnTo>
                <a:lnTo>
                  <a:pt x="233" y="277"/>
                </a:lnTo>
                <a:lnTo>
                  <a:pt x="234" y="274"/>
                </a:lnTo>
                <a:lnTo>
                  <a:pt x="236" y="273"/>
                </a:lnTo>
                <a:lnTo>
                  <a:pt x="236" y="273"/>
                </a:lnTo>
                <a:lnTo>
                  <a:pt x="236" y="273"/>
                </a:lnTo>
                <a:close/>
                <a:moveTo>
                  <a:pt x="153" y="169"/>
                </a:moveTo>
                <a:lnTo>
                  <a:pt x="155" y="166"/>
                </a:lnTo>
                <a:lnTo>
                  <a:pt x="159" y="164"/>
                </a:lnTo>
                <a:lnTo>
                  <a:pt x="163" y="163"/>
                </a:lnTo>
                <a:lnTo>
                  <a:pt x="167" y="162"/>
                </a:lnTo>
                <a:lnTo>
                  <a:pt x="168" y="161"/>
                </a:lnTo>
                <a:lnTo>
                  <a:pt x="170" y="161"/>
                </a:lnTo>
                <a:lnTo>
                  <a:pt x="170" y="162"/>
                </a:lnTo>
                <a:lnTo>
                  <a:pt x="170" y="164"/>
                </a:lnTo>
                <a:lnTo>
                  <a:pt x="173" y="164"/>
                </a:lnTo>
                <a:lnTo>
                  <a:pt x="174" y="164"/>
                </a:lnTo>
                <a:lnTo>
                  <a:pt x="177" y="164"/>
                </a:lnTo>
                <a:lnTo>
                  <a:pt x="181" y="164"/>
                </a:lnTo>
                <a:lnTo>
                  <a:pt x="182" y="165"/>
                </a:lnTo>
                <a:lnTo>
                  <a:pt x="182" y="166"/>
                </a:lnTo>
                <a:lnTo>
                  <a:pt x="181" y="167"/>
                </a:lnTo>
                <a:lnTo>
                  <a:pt x="179" y="169"/>
                </a:lnTo>
                <a:lnTo>
                  <a:pt x="178" y="170"/>
                </a:lnTo>
                <a:lnTo>
                  <a:pt x="177" y="171"/>
                </a:lnTo>
                <a:lnTo>
                  <a:pt x="177" y="172"/>
                </a:lnTo>
                <a:lnTo>
                  <a:pt x="178" y="172"/>
                </a:lnTo>
                <a:lnTo>
                  <a:pt x="184" y="171"/>
                </a:lnTo>
                <a:lnTo>
                  <a:pt x="190" y="171"/>
                </a:lnTo>
                <a:lnTo>
                  <a:pt x="186" y="173"/>
                </a:lnTo>
                <a:lnTo>
                  <a:pt x="184" y="174"/>
                </a:lnTo>
                <a:lnTo>
                  <a:pt x="181" y="175"/>
                </a:lnTo>
                <a:lnTo>
                  <a:pt x="177" y="178"/>
                </a:lnTo>
                <a:lnTo>
                  <a:pt x="175" y="178"/>
                </a:lnTo>
                <a:lnTo>
                  <a:pt x="174" y="180"/>
                </a:lnTo>
                <a:lnTo>
                  <a:pt x="176" y="180"/>
                </a:lnTo>
                <a:lnTo>
                  <a:pt x="178" y="180"/>
                </a:lnTo>
                <a:lnTo>
                  <a:pt x="181" y="180"/>
                </a:lnTo>
                <a:lnTo>
                  <a:pt x="181" y="181"/>
                </a:lnTo>
                <a:lnTo>
                  <a:pt x="181" y="182"/>
                </a:lnTo>
                <a:lnTo>
                  <a:pt x="178" y="183"/>
                </a:lnTo>
                <a:lnTo>
                  <a:pt x="171" y="182"/>
                </a:lnTo>
                <a:lnTo>
                  <a:pt x="167" y="179"/>
                </a:lnTo>
                <a:lnTo>
                  <a:pt x="171" y="175"/>
                </a:lnTo>
                <a:lnTo>
                  <a:pt x="176" y="172"/>
                </a:lnTo>
                <a:lnTo>
                  <a:pt x="167" y="173"/>
                </a:lnTo>
                <a:lnTo>
                  <a:pt x="157" y="177"/>
                </a:lnTo>
                <a:lnTo>
                  <a:pt x="154" y="177"/>
                </a:lnTo>
                <a:lnTo>
                  <a:pt x="152" y="175"/>
                </a:lnTo>
                <a:lnTo>
                  <a:pt x="151" y="172"/>
                </a:lnTo>
                <a:lnTo>
                  <a:pt x="153" y="169"/>
                </a:lnTo>
                <a:lnTo>
                  <a:pt x="153" y="169"/>
                </a:lnTo>
                <a:lnTo>
                  <a:pt x="153" y="169"/>
                </a:lnTo>
                <a:close/>
                <a:moveTo>
                  <a:pt x="193" y="180"/>
                </a:moveTo>
                <a:lnTo>
                  <a:pt x="193" y="182"/>
                </a:lnTo>
                <a:lnTo>
                  <a:pt x="193" y="184"/>
                </a:lnTo>
                <a:lnTo>
                  <a:pt x="192" y="186"/>
                </a:lnTo>
                <a:lnTo>
                  <a:pt x="191" y="187"/>
                </a:lnTo>
                <a:lnTo>
                  <a:pt x="188" y="188"/>
                </a:lnTo>
                <a:lnTo>
                  <a:pt x="186" y="191"/>
                </a:lnTo>
                <a:lnTo>
                  <a:pt x="185" y="187"/>
                </a:lnTo>
                <a:lnTo>
                  <a:pt x="184" y="184"/>
                </a:lnTo>
                <a:lnTo>
                  <a:pt x="187" y="182"/>
                </a:lnTo>
                <a:lnTo>
                  <a:pt x="193" y="180"/>
                </a:lnTo>
                <a:close/>
                <a:moveTo>
                  <a:pt x="181" y="247"/>
                </a:moveTo>
                <a:lnTo>
                  <a:pt x="182" y="249"/>
                </a:lnTo>
                <a:lnTo>
                  <a:pt x="182" y="250"/>
                </a:lnTo>
                <a:lnTo>
                  <a:pt x="179" y="252"/>
                </a:lnTo>
                <a:lnTo>
                  <a:pt x="177" y="252"/>
                </a:lnTo>
                <a:lnTo>
                  <a:pt x="171" y="252"/>
                </a:lnTo>
                <a:lnTo>
                  <a:pt x="168" y="253"/>
                </a:lnTo>
                <a:lnTo>
                  <a:pt x="170" y="249"/>
                </a:lnTo>
                <a:lnTo>
                  <a:pt x="174" y="247"/>
                </a:lnTo>
                <a:lnTo>
                  <a:pt x="175" y="246"/>
                </a:lnTo>
                <a:lnTo>
                  <a:pt x="177" y="246"/>
                </a:lnTo>
                <a:lnTo>
                  <a:pt x="178" y="246"/>
                </a:lnTo>
                <a:lnTo>
                  <a:pt x="181" y="247"/>
                </a:lnTo>
                <a:lnTo>
                  <a:pt x="179" y="247"/>
                </a:lnTo>
                <a:lnTo>
                  <a:pt x="181" y="247"/>
                </a:lnTo>
                <a:close/>
                <a:moveTo>
                  <a:pt x="157" y="189"/>
                </a:moveTo>
                <a:lnTo>
                  <a:pt x="153" y="192"/>
                </a:lnTo>
                <a:lnTo>
                  <a:pt x="150" y="195"/>
                </a:lnTo>
                <a:lnTo>
                  <a:pt x="145" y="198"/>
                </a:lnTo>
                <a:lnTo>
                  <a:pt x="142" y="198"/>
                </a:lnTo>
                <a:lnTo>
                  <a:pt x="141" y="196"/>
                </a:lnTo>
                <a:lnTo>
                  <a:pt x="138" y="194"/>
                </a:lnTo>
                <a:lnTo>
                  <a:pt x="135" y="195"/>
                </a:lnTo>
                <a:lnTo>
                  <a:pt x="133" y="194"/>
                </a:lnTo>
                <a:lnTo>
                  <a:pt x="138" y="190"/>
                </a:lnTo>
                <a:lnTo>
                  <a:pt x="144" y="188"/>
                </a:lnTo>
                <a:lnTo>
                  <a:pt x="147" y="187"/>
                </a:lnTo>
                <a:lnTo>
                  <a:pt x="150" y="187"/>
                </a:lnTo>
                <a:lnTo>
                  <a:pt x="153" y="187"/>
                </a:lnTo>
                <a:lnTo>
                  <a:pt x="157" y="189"/>
                </a:lnTo>
                <a:lnTo>
                  <a:pt x="152" y="187"/>
                </a:lnTo>
                <a:lnTo>
                  <a:pt x="157" y="189"/>
                </a:lnTo>
                <a:close/>
                <a:moveTo>
                  <a:pt x="129" y="200"/>
                </a:moveTo>
                <a:lnTo>
                  <a:pt x="132" y="202"/>
                </a:lnTo>
                <a:lnTo>
                  <a:pt x="133" y="204"/>
                </a:lnTo>
                <a:lnTo>
                  <a:pt x="132" y="206"/>
                </a:lnTo>
                <a:lnTo>
                  <a:pt x="129" y="207"/>
                </a:lnTo>
                <a:lnTo>
                  <a:pt x="128" y="206"/>
                </a:lnTo>
                <a:lnTo>
                  <a:pt x="127" y="206"/>
                </a:lnTo>
                <a:lnTo>
                  <a:pt x="126" y="205"/>
                </a:lnTo>
                <a:lnTo>
                  <a:pt x="126" y="204"/>
                </a:lnTo>
                <a:lnTo>
                  <a:pt x="128" y="202"/>
                </a:lnTo>
                <a:lnTo>
                  <a:pt x="129" y="200"/>
                </a:lnTo>
                <a:lnTo>
                  <a:pt x="129" y="200"/>
                </a:lnTo>
                <a:lnTo>
                  <a:pt x="129" y="200"/>
                </a:lnTo>
                <a:close/>
                <a:moveTo>
                  <a:pt x="110" y="217"/>
                </a:moveTo>
                <a:lnTo>
                  <a:pt x="107" y="217"/>
                </a:lnTo>
                <a:lnTo>
                  <a:pt x="104" y="216"/>
                </a:lnTo>
                <a:lnTo>
                  <a:pt x="107" y="214"/>
                </a:lnTo>
                <a:lnTo>
                  <a:pt x="109" y="212"/>
                </a:lnTo>
                <a:lnTo>
                  <a:pt x="111" y="211"/>
                </a:lnTo>
                <a:lnTo>
                  <a:pt x="112" y="209"/>
                </a:lnTo>
                <a:lnTo>
                  <a:pt x="114" y="211"/>
                </a:lnTo>
                <a:lnTo>
                  <a:pt x="114" y="211"/>
                </a:lnTo>
                <a:lnTo>
                  <a:pt x="114" y="213"/>
                </a:lnTo>
                <a:lnTo>
                  <a:pt x="113" y="216"/>
                </a:lnTo>
                <a:lnTo>
                  <a:pt x="112" y="217"/>
                </a:lnTo>
                <a:lnTo>
                  <a:pt x="110" y="217"/>
                </a:lnTo>
                <a:lnTo>
                  <a:pt x="110" y="219"/>
                </a:lnTo>
                <a:lnTo>
                  <a:pt x="110" y="217"/>
                </a:lnTo>
                <a:close/>
                <a:moveTo>
                  <a:pt x="118" y="245"/>
                </a:moveTo>
                <a:lnTo>
                  <a:pt x="118" y="246"/>
                </a:lnTo>
                <a:lnTo>
                  <a:pt x="118" y="247"/>
                </a:lnTo>
                <a:lnTo>
                  <a:pt x="117" y="247"/>
                </a:lnTo>
                <a:lnTo>
                  <a:pt x="116" y="247"/>
                </a:lnTo>
                <a:lnTo>
                  <a:pt x="113" y="245"/>
                </a:lnTo>
                <a:lnTo>
                  <a:pt x="112" y="242"/>
                </a:lnTo>
                <a:lnTo>
                  <a:pt x="113" y="239"/>
                </a:lnTo>
                <a:lnTo>
                  <a:pt x="114" y="237"/>
                </a:lnTo>
                <a:lnTo>
                  <a:pt x="117" y="234"/>
                </a:lnTo>
                <a:lnTo>
                  <a:pt x="120" y="233"/>
                </a:lnTo>
                <a:lnTo>
                  <a:pt x="122" y="233"/>
                </a:lnTo>
                <a:lnTo>
                  <a:pt x="125" y="234"/>
                </a:lnTo>
                <a:lnTo>
                  <a:pt x="126" y="234"/>
                </a:lnTo>
                <a:lnTo>
                  <a:pt x="127" y="236"/>
                </a:lnTo>
                <a:lnTo>
                  <a:pt x="127" y="237"/>
                </a:lnTo>
                <a:lnTo>
                  <a:pt x="126" y="238"/>
                </a:lnTo>
                <a:lnTo>
                  <a:pt x="122" y="239"/>
                </a:lnTo>
                <a:lnTo>
                  <a:pt x="120" y="239"/>
                </a:lnTo>
                <a:lnTo>
                  <a:pt x="119" y="240"/>
                </a:lnTo>
                <a:lnTo>
                  <a:pt x="118" y="241"/>
                </a:lnTo>
                <a:lnTo>
                  <a:pt x="118" y="242"/>
                </a:lnTo>
                <a:lnTo>
                  <a:pt x="118" y="245"/>
                </a:lnTo>
                <a:lnTo>
                  <a:pt x="118" y="244"/>
                </a:lnTo>
                <a:lnTo>
                  <a:pt x="118" y="245"/>
                </a:lnTo>
                <a:close/>
                <a:moveTo>
                  <a:pt x="127" y="263"/>
                </a:moveTo>
                <a:lnTo>
                  <a:pt x="126" y="263"/>
                </a:lnTo>
                <a:lnTo>
                  <a:pt x="125" y="263"/>
                </a:lnTo>
                <a:lnTo>
                  <a:pt x="124" y="262"/>
                </a:lnTo>
                <a:lnTo>
                  <a:pt x="124" y="261"/>
                </a:lnTo>
                <a:lnTo>
                  <a:pt x="124" y="258"/>
                </a:lnTo>
                <a:lnTo>
                  <a:pt x="126" y="258"/>
                </a:lnTo>
                <a:lnTo>
                  <a:pt x="127" y="258"/>
                </a:lnTo>
                <a:lnTo>
                  <a:pt x="129" y="258"/>
                </a:lnTo>
                <a:lnTo>
                  <a:pt x="132" y="254"/>
                </a:lnTo>
                <a:lnTo>
                  <a:pt x="133" y="249"/>
                </a:lnTo>
                <a:lnTo>
                  <a:pt x="134" y="248"/>
                </a:lnTo>
                <a:lnTo>
                  <a:pt x="135" y="249"/>
                </a:lnTo>
                <a:lnTo>
                  <a:pt x="136" y="249"/>
                </a:lnTo>
                <a:lnTo>
                  <a:pt x="136" y="250"/>
                </a:lnTo>
                <a:lnTo>
                  <a:pt x="137" y="254"/>
                </a:lnTo>
                <a:lnTo>
                  <a:pt x="137" y="256"/>
                </a:lnTo>
                <a:lnTo>
                  <a:pt x="136" y="260"/>
                </a:lnTo>
                <a:lnTo>
                  <a:pt x="134" y="262"/>
                </a:lnTo>
                <a:lnTo>
                  <a:pt x="132" y="263"/>
                </a:lnTo>
                <a:lnTo>
                  <a:pt x="127" y="263"/>
                </a:lnTo>
                <a:lnTo>
                  <a:pt x="129" y="264"/>
                </a:lnTo>
                <a:lnTo>
                  <a:pt x="127" y="263"/>
                </a:lnTo>
                <a:close/>
                <a:moveTo>
                  <a:pt x="142" y="445"/>
                </a:moveTo>
                <a:lnTo>
                  <a:pt x="141" y="446"/>
                </a:lnTo>
                <a:lnTo>
                  <a:pt x="138" y="447"/>
                </a:lnTo>
                <a:lnTo>
                  <a:pt x="136" y="447"/>
                </a:lnTo>
                <a:lnTo>
                  <a:pt x="135" y="445"/>
                </a:lnTo>
                <a:lnTo>
                  <a:pt x="135" y="444"/>
                </a:lnTo>
                <a:lnTo>
                  <a:pt x="136" y="443"/>
                </a:lnTo>
                <a:lnTo>
                  <a:pt x="137" y="441"/>
                </a:lnTo>
                <a:lnTo>
                  <a:pt x="138" y="441"/>
                </a:lnTo>
                <a:lnTo>
                  <a:pt x="141" y="443"/>
                </a:lnTo>
                <a:lnTo>
                  <a:pt x="142" y="445"/>
                </a:lnTo>
                <a:close/>
                <a:moveTo>
                  <a:pt x="144" y="219"/>
                </a:moveTo>
                <a:lnTo>
                  <a:pt x="142" y="220"/>
                </a:lnTo>
                <a:lnTo>
                  <a:pt x="140" y="220"/>
                </a:lnTo>
                <a:lnTo>
                  <a:pt x="138" y="221"/>
                </a:lnTo>
                <a:lnTo>
                  <a:pt x="137" y="221"/>
                </a:lnTo>
                <a:lnTo>
                  <a:pt x="136" y="221"/>
                </a:lnTo>
                <a:lnTo>
                  <a:pt x="135" y="219"/>
                </a:lnTo>
                <a:lnTo>
                  <a:pt x="136" y="217"/>
                </a:lnTo>
                <a:lnTo>
                  <a:pt x="137" y="216"/>
                </a:lnTo>
                <a:lnTo>
                  <a:pt x="142" y="214"/>
                </a:lnTo>
                <a:lnTo>
                  <a:pt x="146" y="215"/>
                </a:lnTo>
                <a:lnTo>
                  <a:pt x="147" y="216"/>
                </a:lnTo>
                <a:lnTo>
                  <a:pt x="146" y="217"/>
                </a:lnTo>
                <a:lnTo>
                  <a:pt x="146" y="219"/>
                </a:lnTo>
                <a:lnTo>
                  <a:pt x="144" y="219"/>
                </a:lnTo>
                <a:lnTo>
                  <a:pt x="144" y="219"/>
                </a:lnTo>
                <a:lnTo>
                  <a:pt x="144" y="219"/>
                </a:lnTo>
                <a:close/>
                <a:moveTo>
                  <a:pt x="150" y="208"/>
                </a:moveTo>
                <a:lnTo>
                  <a:pt x="154" y="206"/>
                </a:lnTo>
                <a:lnTo>
                  <a:pt x="160" y="203"/>
                </a:lnTo>
                <a:lnTo>
                  <a:pt x="162" y="202"/>
                </a:lnTo>
                <a:lnTo>
                  <a:pt x="165" y="202"/>
                </a:lnTo>
                <a:lnTo>
                  <a:pt x="167" y="203"/>
                </a:lnTo>
                <a:lnTo>
                  <a:pt x="167" y="205"/>
                </a:lnTo>
                <a:lnTo>
                  <a:pt x="165" y="207"/>
                </a:lnTo>
                <a:lnTo>
                  <a:pt x="163" y="208"/>
                </a:lnTo>
                <a:lnTo>
                  <a:pt x="161" y="208"/>
                </a:lnTo>
                <a:lnTo>
                  <a:pt x="159" y="209"/>
                </a:lnTo>
                <a:lnTo>
                  <a:pt x="154" y="208"/>
                </a:lnTo>
                <a:lnTo>
                  <a:pt x="150" y="208"/>
                </a:lnTo>
                <a:lnTo>
                  <a:pt x="154" y="206"/>
                </a:lnTo>
                <a:lnTo>
                  <a:pt x="150" y="208"/>
                </a:lnTo>
                <a:close/>
                <a:moveTo>
                  <a:pt x="160" y="258"/>
                </a:moveTo>
                <a:lnTo>
                  <a:pt x="158" y="257"/>
                </a:lnTo>
                <a:lnTo>
                  <a:pt x="158" y="256"/>
                </a:lnTo>
                <a:lnTo>
                  <a:pt x="159" y="255"/>
                </a:lnTo>
                <a:lnTo>
                  <a:pt x="161" y="255"/>
                </a:lnTo>
                <a:lnTo>
                  <a:pt x="167" y="255"/>
                </a:lnTo>
                <a:lnTo>
                  <a:pt x="173" y="255"/>
                </a:lnTo>
                <a:lnTo>
                  <a:pt x="169" y="257"/>
                </a:lnTo>
                <a:lnTo>
                  <a:pt x="167" y="258"/>
                </a:lnTo>
                <a:lnTo>
                  <a:pt x="163" y="258"/>
                </a:lnTo>
                <a:lnTo>
                  <a:pt x="160" y="258"/>
                </a:lnTo>
                <a:lnTo>
                  <a:pt x="160" y="258"/>
                </a:lnTo>
                <a:lnTo>
                  <a:pt x="160" y="258"/>
                </a:lnTo>
                <a:close/>
                <a:moveTo>
                  <a:pt x="177" y="429"/>
                </a:moveTo>
                <a:lnTo>
                  <a:pt x="175" y="429"/>
                </a:lnTo>
                <a:lnTo>
                  <a:pt x="173" y="429"/>
                </a:lnTo>
                <a:lnTo>
                  <a:pt x="173" y="431"/>
                </a:lnTo>
                <a:lnTo>
                  <a:pt x="173" y="433"/>
                </a:lnTo>
                <a:lnTo>
                  <a:pt x="169" y="432"/>
                </a:lnTo>
                <a:lnTo>
                  <a:pt x="169" y="430"/>
                </a:lnTo>
                <a:lnTo>
                  <a:pt x="169" y="428"/>
                </a:lnTo>
                <a:lnTo>
                  <a:pt x="170" y="426"/>
                </a:lnTo>
                <a:lnTo>
                  <a:pt x="173" y="423"/>
                </a:lnTo>
                <a:lnTo>
                  <a:pt x="175" y="422"/>
                </a:lnTo>
                <a:lnTo>
                  <a:pt x="178" y="422"/>
                </a:lnTo>
                <a:lnTo>
                  <a:pt x="181" y="422"/>
                </a:lnTo>
                <a:lnTo>
                  <a:pt x="181" y="424"/>
                </a:lnTo>
                <a:lnTo>
                  <a:pt x="183" y="427"/>
                </a:lnTo>
                <a:lnTo>
                  <a:pt x="183" y="429"/>
                </a:lnTo>
                <a:lnTo>
                  <a:pt x="182" y="430"/>
                </a:lnTo>
                <a:lnTo>
                  <a:pt x="179" y="429"/>
                </a:lnTo>
                <a:lnTo>
                  <a:pt x="177" y="429"/>
                </a:lnTo>
                <a:lnTo>
                  <a:pt x="176" y="429"/>
                </a:lnTo>
                <a:lnTo>
                  <a:pt x="177" y="429"/>
                </a:lnTo>
                <a:close/>
                <a:moveTo>
                  <a:pt x="176" y="320"/>
                </a:moveTo>
                <a:lnTo>
                  <a:pt x="174" y="321"/>
                </a:lnTo>
                <a:lnTo>
                  <a:pt x="173" y="321"/>
                </a:lnTo>
                <a:lnTo>
                  <a:pt x="170" y="321"/>
                </a:lnTo>
                <a:lnTo>
                  <a:pt x="169" y="319"/>
                </a:lnTo>
                <a:lnTo>
                  <a:pt x="170" y="315"/>
                </a:lnTo>
                <a:lnTo>
                  <a:pt x="173" y="313"/>
                </a:lnTo>
                <a:lnTo>
                  <a:pt x="178" y="312"/>
                </a:lnTo>
                <a:lnTo>
                  <a:pt x="184" y="313"/>
                </a:lnTo>
                <a:lnTo>
                  <a:pt x="181" y="317"/>
                </a:lnTo>
                <a:lnTo>
                  <a:pt x="176" y="320"/>
                </a:lnTo>
                <a:lnTo>
                  <a:pt x="177" y="320"/>
                </a:lnTo>
                <a:lnTo>
                  <a:pt x="176" y="320"/>
                </a:lnTo>
                <a:close/>
                <a:moveTo>
                  <a:pt x="181" y="239"/>
                </a:moveTo>
                <a:lnTo>
                  <a:pt x="181" y="237"/>
                </a:lnTo>
                <a:lnTo>
                  <a:pt x="182" y="232"/>
                </a:lnTo>
                <a:lnTo>
                  <a:pt x="187" y="233"/>
                </a:lnTo>
                <a:lnTo>
                  <a:pt x="194" y="237"/>
                </a:lnTo>
                <a:lnTo>
                  <a:pt x="187" y="237"/>
                </a:lnTo>
                <a:lnTo>
                  <a:pt x="181" y="239"/>
                </a:lnTo>
                <a:lnTo>
                  <a:pt x="182" y="238"/>
                </a:lnTo>
                <a:lnTo>
                  <a:pt x="181" y="239"/>
                </a:lnTo>
                <a:close/>
                <a:moveTo>
                  <a:pt x="193" y="154"/>
                </a:moveTo>
                <a:lnTo>
                  <a:pt x="194" y="151"/>
                </a:lnTo>
                <a:lnTo>
                  <a:pt x="198" y="149"/>
                </a:lnTo>
                <a:lnTo>
                  <a:pt x="202" y="148"/>
                </a:lnTo>
                <a:lnTo>
                  <a:pt x="204" y="148"/>
                </a:lnTo>
                <a:lnTo>
                  <a:pt x="209" y="150"/>
                </a:lnTo>
                <a:lnTo>
                  <a:pt x="214" y="153"/>
                </a:lnTo>
                <a:lnTo>
                  <a:pt x="214" y="155"/>
                </a:lnTo>
                <a:lnTo>
                  <a:pt x="214" y="158"/>
                </a:lnTo>
                <a:lnTo>
                  <a:pt x="215" y="159"/>
                </a:lnTo>
                <a:lnTo>
                  <a:pt x="216" y="161"/>
                </a:lnTo>
                <a:lnTo>
                  <a:pt x="217" y="162"/>
                </a:lnTo>
                <a:lnTo>
                  <a:pt x="216" y="163"/>
                </a:lnTo>
                <a:lnTo>
                  <a:pt x="211" y="165"/>
                </a:lnTo>
                <a:lnTo>
                  <a:pt x="208" y="165"/>
                </a:lnTo>
                <a:lnTo>
                  <a:pt x="206" y="165"/>
                </a:lnTo>
                <a:lnTo>
                  <a:pt x="204" y="165"/>
                </a:lnTo>
                <a:lnTo>
                  <a:pt x="206" y="164"/>
                </a:lnTo>
                <a:lnTo>
                  <a:pt x="206" y="163"/>
                </a:lnTo>
                <a:lnTo>
                  <a:pt x="209" y="159"/>
                </a:lnTo>
                <a:lnTo>
                  <a:pt x="211" y="156"/>
                </a:lnTo>
                <a:lnTo>
                  <a:pt x="207" y="157"/>
                </a:lnTo>
                <a:lnTo>
                  <a:pt x="201" y="157"/>
                </a:lnTo>
                <a:lnTo>
                  <a:pt x="195" y="156"/>
                </a:lnTo>
                <a:lnTo>
                  <a:pt x="193" y="154"/>
                </a:lnTo>
                <a:lnTo>
                  <a:pt x="193" y="154"/>
                </a:lnTo>
                <a:lnTo>
                  <a:pt x="193" y="154"/>
                </a:lnTo>
                <a:close/>
                <a:moveTo>
                  <a:pt x="198" y="232"/>
                </a:moveTo>
                <a:lnTo>
                  <a:pt x="199" y="230"/>
                </a:lnTo>
                <a:lnTo>
                  <a:pt x="203" y="225"/>
                </a:lnTo>
                <a:lnTo>
                  <a:pt x="206" y="224"/>
                </a:lnTo>
                <a:lnTo>
                  <a:pt x="207" y="223"/>
                </a:lnTo>
                <a:lnTo>
                  <a:pt x="209" y="223"/>
                </a:lnTo>
                <a:lnTo>
                  <a:pt x="209" y="223"/>
                </a:lnTo>
                <a:lnTo>
                  <a:pt x="209" y="225"/>
                </a:lnTo>
                <a:lnTo>
                  <a:pt x="207" y="227"/>
                </a:lnTo>
                <a:lnTo>
                  <a:pt x="207" y="230"/>
                </a:lnTo>
                <a:lnTo>
                  <a:pt x="206" y="232"/>
                </a:lnTo>
                <a:lnTo>
                  <a:pt x="204" y="233"/>
                </a:lnTo>
                <a:lnTo>
                  <a:pt x="202" y="234"/>
                </a:lnTo>
                <a:lnTo>
                  <a:pt x="200" y="234"/>
                </a:lnTo>
                <a:lnTo>
                  <a:pt x="198" y="232"/>
                </a:lnTo>
                <a:lnTo>
                  <a:pt x="198" y="232"/>
                </a:lnTo>
                <a:lnTo>
                  <a:pt x="198" y="232"/>
                </a:lnTo>
                <a:close/>
                <a:moveTo>
                  <a:pt x="202" y="416"/>
                </a:moveTo>
                <a:lnTo>
                  <a:pt x="201" y="416"/>
                </a:lnTo>
                <a:lnTo>
                  <a:pt x="199" y="416"/>
                </a:lnTo>
                <a:lnTo>
                  <a:pt x="199" y="414"/>
                </a:lnTo>
                <a:lnTo>
                  <a:pt x="200" y="413"/>
                </a:lnTo>
                <a:lnTo>
                  <a:pt x="204" y="410"/>
                </a:lnTo>
                <a:lnTo>
                  <a:pt x="209" y="407"/>
                </a:lnTo>
                <a:lnTo>
                  <a:pt x="209" y="411"/>
                </a:lnTo>
                <a:lnTo>
                  <a:pt x="207" y="413"/>
                </a:lnTo>
                <a:lnTo>
                  <a:pt x="206" y="414"/>
                </a:lnTo>
                <a:lnTo>
                  <a:pt x="202" y="416"/>
                </a:lnTo>
                <a:lnTo>
                  <a:pt x="203" y="415"/>
                </a:lnTo>
                <a:lnTo>
                  <a:pt x="202" y="416"/>
                </a:lnTo>
                <a:close/>
                <a:moveTo>
                  <a:pt x="219" y="174"/>
                </a:moveTo>
                <a:lnTo>
                  <a:pt x="216" y="175"/>
                </a:lnTo>
                <a:lnTo>
                  <a:pt x="211" y="177"/>
                </a:lnTo>
                <a:lnTo>
                  <a:pt x="210" y="177"/>
                </a:lnTo>
                <a:lnTo>
                  <a:pt x="209" y="177"/>
                </a:lnTo>
                <a:lnTo>
                  <a:pt x="208" y="175"/>
                </a:lnTo>
                <a:lnTo>
                  <a:pt x="209" y="174"/>
                </a:lnTo>
                <a:lnTo>
                  <a:pt x="212" y="172"/>
                </a:lnTo>
                <a:lnTo>
                  <a:pt x="217" y="171"/>
                </a:lnTo>
                <a:lnTo>
                  <a:pt x="219" y="171"/>
                </a:lnTo>
                <a:lnTo>
                  <a:pt x="220" y="171"/>
                </a:lnTo>
                <a:lnTo>
                  <a:pt x="220" y="172"/>
                </a:lnTo>
                <a:lnTo>
                  <a:pt x="219" y="174"/>
                </a:lnTo>
                <a:lnTo>
                  <a:pt x="218" y="175"/>
                </a:lnTo>
                <a:lnTo>
                  <a:pt x="219" y="174"/>
                </a:lnTo>
                <a:close/>
                <a:moveTo>
                  <a:pt x="240" y="338"/>
                </a:moveTo>
                <a:lnTo>
                  <a:pt x="231" y="340"/>
                </a:lnTo>
                <a:lnTo>
                  <a:pt x="221" y="341"/>
                </a:lnTo>
                <a:lnTo>
                  <a:pt x="228" y="337"/>
                </a:lnTo>
                <a:lnTo>
                  <a:pt x="236" y="335"/>
                </a:lnTo>
                <a:lnTo>
                  <a:pt x="237" y="333"/>
                </a:lnTo>
                <a:lnTo>
                  <a:pt x="239" y="332"/>
                </a:lnTo>
                <a:lnTo>
                  <a:pt x="240" y="333"/>
                </a:lnTo>
                <a:lnTo>
                  <a:pt x="242" y="335"/>
                </a:lnTo>
                <a:lnTo>
                  <a:pt x="242" y="336"/>
                </a:lnTo>
                <a:lnTo>
                  <a:pt x="242" y="337"/>
                </a:lnTo>
                <a:lnTo>
                  <a:pt x="241" y="338"/>
                </a:lnTo>
                <a:lnTo>
                  <a:pt x="240" y="338"/>
                </a:lnTo>
                <a:lnTo>
                  <a:pt x="239" y="338"/>
                </a:lnTo>
                <a:lnTo>
                  <a:pt x="240" y="338"/>
                </a:lnTo>
                <a:close/>
                <a:moveTo>
                  <a:pt x="268" y="335"/>
                </a:moveTo>
                <a:lnTo>
                  <a:pt x="269" y="335"/>
                </a:lnTo>
                <a:lnTo>
                  <a:pt x="268" y="335"/>
                </a:lnTo>
                <a:close/>
                <a:moveTo>
                  <a:pt x="276" y="378"/>
                </a:moveTo>
                <a:lnTo>
                  <a:pt x="281" y="374"/>
                </a:lnTo>
                <a:lnTo>
                  <a:pt x="285" y="373"/>
                </a:lnTo>
                <a:lnTo>
                  <a:pt x="291" y="373"/>
                </a:lnTo>
                <a:lnTo>
                  <a:pt x="297" y="373"/>
                </a:lnTo>
                <a:lnTo>
                  <a:pt x="291" y="375"/>
                </a:lnTo>
                <a:lnTo>
                  <a:pt x="285" y="377"/>
                </a:lnTo>
                <a:lnTo>
                  <a:pt x="281" y="378"/>
                </a:lnTo>
                <a:lnTo>
                  <a:pt x="276" y="378"/>
                </a:lnTo>
                <a:close/>
                <a:moveTo>
                  <a:pt x="314" y="377"/>
                </a:moveTo>
                <a:lnTo>
                  <a:pt x="310" y="378"/>
                </a:lnTo>
                <a:lnTo>
                  <a:pt x="308" y="378"/>
                </a:lnTo>
                <a:lnTo>
                  <a:pt x="306" y="378"/>
                </a:lnTo>
                <a:lnTo>
                  <a:pt x="303" y="377"/>
                </a:lnTo>
                <a:lnTo>
                  <a:pt x="307" y="374"/>
                </a:lnTo>
                <a:lnTo>
                  <a:pt x="313" y="373"/>
                </a:lnTo>
                <a:lnTo>
                  <a:pt x="314" y="373"/>
                </a:lnTo>
                <a:lnTo>
                  <a:pt x="315" y="374"/>
                </a:lnTo>
                <a:lnTo>
                  <a:pt x="315" y="375"/>
                </a:lnTo>
                <a:lnTo>
                  <a:pt x="314" y="377"/>
                </a:lnTo>
                <a:lnTo>
                  <a:pt x="313" y="377"/>
                </a:lnTo>
                <a:lnTo>
                  <a:pt x="314" y="377"/>
                </a:lnTo>
                <a:close/>
                <a:moveTo>
                  <a:pt x="273" y="356"/>
                </a:moveTo>
                <a:lnTo>
                  <a:pt x="274" y="354"/>
                </a:lnTo>
                <a:lnTo>
                  <a:pt x="276" y="353"/>
                </a:lnTo>
                <a:lnTo>
                  <a:pt x="278" y="352"/>
                </a:lnTo>
                <a:lnTo>
                  <a:pt x="282" y="350"/>
                </a:lnTo>
                <a:lnTo>
                  <a:pt x="289" y="350"/>
                </a:lnTo>
                <a:lnTo>
                  <a:pt x="294" y="349"/>
                </a:lnTo>
                <a:lnTo>
                  <a:pt x="300" y="348"/>
                </a:lnTo>
                <a:lnTo>
                  <a:pt x="307" y="347"/>
                </a:lnTo>
                <a:lnTo>
                  <a:pt x="309" y="346"/>
                </a:lnTo>
                <a:lnTo>
                  <a:pt x="310" y="345"/>
                </a:lnTo>
                <a:lnTo>
                  <a:pt x="311" y="344"/>
                </a:lnTo>
                <a:lnTo>
                  <a:pt x="310" y="341"/>
                </a:lnTo>
                <a:lnTo>
                  <a:pt x="310" y="340"/>
                </a:lnTo>
                <a:lnTo>
                  <a:pt x="309" y="339"/>
                </a:lnTo>
                <a:lnTo>
                  <a:pt x="310" y="338"/>
                </a:lnTo>
                <a:lnTo>
                  <a:pt x="311" y="338"/>
                </a:lnTo>
                <a:lnTo>
                  <a:pt x="314" y="335"/>
                </a:lnTo>
                <a:lnTo>
                  <a:pt x="317" y="332"/>
                </a:lnTo>
                <a:lnTo>
                  <a:pt x="323" y="332"/>
                </a:lnTo>
                <a:lnTo>
                  <a:pt x="328" y="333"/>
                </a:lnTo>
                <a:lnTo>
                  <a:pt x="333" y="336"/>
                </a:lnTo>
                <a:lnTo>
                  <a:pt x="338" y="339"/>
                </a:lnTo>
                <a:lnTo>
                  <a:pt x="331" y="344"/>
                </a:lnTo>
                <a:lnTo>
                  <a:pt x="323" y="346"/>
                </a:lnTo>
                <a:lnTo>
                  <a:pt x="315" y="349"/>
                </a:lnTo>
                <a:lnTo>
                  <a:pt x="307" y="350"/>
                </a:lnTo>
                <a:lnTo>
                  <a:pt x="290" y="354"/>
                </a:lnTo>
                <a:lnTo>
                  <a:pt x="273" y="356"/>
                </a:lnTo>
                <a:lnTo>
                  <a:pt x="276" y="355"/>
                </a:lnTo>
                <a:lnTo>
                  <a:pt x="282" y="354"/>
                </a:lnTo>
                <a:lnTo>
                  <a:pt x="283" y="354"/>
                </a:lnTo>
                <a:lnTo>
                  <a:pt x="273" y="356"/>
                </a:lnTo>
                <a:close/>
                <a:moveTo>
                  <a:pt x="277" y="343"/>
                </a:moveTo>
                <a:lnTo>
                  <a:pt x="281" y="341"/>
                </a:lnTo>
                <a:lnTo>
                  <a:pt x="285" y="340"/>
                </a:lnTo>
                <a:lnTo>
                  <a:pt x="286" y="340"/>
                </a:lnTo>
                <a:lnTo>
                  <a:pt x="287" y="340"/>
                </a:lnTo>
                <a:lnTo>
                  <a:pt x="287" y="341"/>
                </a:lnTo>
                <a:lnTo>
                  <a:pt x="286" y="344"/>
                </a:lnTo>
                <a:lnTo>
                  <a:pt x="282" y="346"/>
                </a:lnTo>
                <a:lnTo>
                  <a:pt x="277" y="346"/>
                </a:lnTo>
                <a:lnTo>
                  <a:pt x="276" y="346"/>
                </a:lnTo>
                <a:lnTo>
                  <a:pt x="275" y="344"/>
                </a:lnTo>
                <a:lnTo>
                  <a:pt x="275" y="343"/>
                </a:lnTo>
                <a:lnTo>
                  <a:pt x="277" y="343"/>
                </a:lnTo>
                <a:lnTo>
                  <a:pt x="277" y="343"/>
                </a:lnTo>
                <a:lnTo>
                  <a:pt x="277" y="343"/>
                </a:lnTo>
                <a:close/>
                <a:moveTo>
                  <a:pt x="392" y="410"/>
                </a:moveTo>
                <a:lnTo>
                  <a:pt x="389" y="411"/>
                </a:lnTo>
                <a:lnTo>
                  <a:pt x="387" y="411"/>
                </a:lnTo>
                <a:lnTo>
                  <a:pt x="384" y="411"/>
                </a:lnTo>
                <a:lnTo>
                  <a:pt x="382" y="410"/>
                </a:lnTo>
                <a:lnTo>
                  <a:pt x="377" y="406"/>
                </a:lnTo>
                <a:lnTo>
                  <a:pt x="374" y="403"/>
                </a:lnTo>
                <a:lnTo>
                  <a:pt x="372" y="403"/>
                </a:lnTo>
                <a:lnTo>
                  <a:pt x="371" y="402"/>
                </a:lnTo>
                <a:lnTo>
                  <a:pt x="371" y="402"/>
                </a:lnTo>
                <a:lnTo>
                  <a:pt x="371" y="399"/>
                </a:lnTo>
                <a:lnTo>
                  <a:pt x="371" y="396"/>
                </a:lnTo>
                <a:lnTo>
                  <a:pt x="372" y="394"/>
                </a:lnTo>
                <a:lnTo>
                  <a:pt x="374" y="394"/>
                </a:lnTo>
                <a:lnTo>
                  <a:pt x="376" y="394"/>
                </a:lnTo>
                <a:lnTo>
                  <a:pt x="379" y="395"/>
                </a:lnTo>
                <a:lnTo>
                  <a:pt x="381" y="396"/>
                </a:lnTo>
                <a:lnTo>
                  <a:pt x="382" y="400"/>
                </a:lnTo>
                <a:lnTo>
                  <a:pt x="384" y="403"/>
                </a:lnTo>
                <a:lnTo>
                  <a:pt x="389" y="404"/>
                </a:lnTo>
                <a:lnTo>
                  <a:pt x="392" y="404"/>
                </a:lnTo>
                <a:lnTo>
                  <a:pt x="394" y="405"/>
                </a:lnTo>
                <a:lnTo>
                  <a:pt x="394" y="406"/>
                </a:lnTo>
                <a:lnTo>
                  <a:pt x="393" y="408"/>
                </a:lnTo>
                <a:lnTo>
                  <a:pt x="392" y="410"/>
                </a:lnTo>
                <a:lnTo>
                  <a:pt x="391" y="411"/>
                </a:lnTo>
                <a:lnTo>
                  <a:pt x="392" y="410"/>
                </a:lnTo>
                <a:close/>
                <a:moveTo>
                  <a:pt x="391" y="354"/>
                </a:moveTo>
                <a:lnTo>
                  <a:pt x="387" y="353"/>
                </a:lnTo>
                <a:lnTo>
                  <a:pt x="383" y="350"/>
                </a:lnTo>
                <a:lnTo>
                  <a:pt x="385" y="349"/>
                </a:lnTo>
                <a:lnTo>
                  <a:pt x="389" y="349"/>
                </a:lnTo>
                <a:lnTo>
                  <a:pt x="392" y="349"/>
                </a:lnTo>
                <a:lnTo>
                  <a:pt x="394" y="350"/>
                </a:lnTo>
                <a:lnTo>
                  <a:pt x="396" y="352"/>
                </a:lnTo>
                <a:lnTo>
                  <a:pt x="394" y="353"/>
                </a:lnTo>
                <a:lnTo>
                  <a:pt x="393" y="354"/>
                </a:lnTo>
                <a:lnTo>
                  <a:pt x="391" y="354"/>
                </a:lnTo>
                <a:lnTo>
                  <a:pt x="391" y="354"/>
                </a:lnTo>
                <a:lnTo>
                  <a:pt x="391" y="354"/>
                </a:lnTo>
                <a:close/>
                <a:moveTo>
                  <a:pt x="401" y="398"/>
                </a:moveTo>
                <a:lnTo>
                  <a:pt x="400" y="398"/>
                </a:lnTo>
                <a:lnTo>
                  <a:pt x="399" y="397"/>
                </a:lnTo>
                <a:lnTo>
                  <a:pt x="400" y="395"/>
                </a:lnTo>
                <a:lnTo>
                  <a:pt x="400" y="394"/>
                </a:lnTo>
                <a:lnTo>
                  <a:pt x="405" y="393"/>
                </a:lnTo>
                <a:lnTo>
                  <a:pt x="410" y="391"/>
                </a:lnTo>
                <a:lnTo>
                  <a:pt x="420" y="394"/>
                </a:lnTo>
                <a:lnTo>
                  <a:pt x="430" y="396"/>
                </a:lnTo>
                <a:lnTo>
                  <a:pt x="415" y="397"/>
                </a:lnTo>
                <a:lnTo>
                  <a:pt x="401" y="398"/>
                </a:lnTo>
                <a:lnTo>
                  <a:pt x="404" y="398"/>
                </a:lnTo>
                <a:lnTo>
                  <a:pt x="401" y="398"/>
                </a:lnTo>
                <a:close/>
                <a:moveTo>
                  <a:pt x="442" y="422"/>
                </a:moveTo>
                <a:lnTo>
                  <a:pt x="441" y="423"/>
                </a:lnTo>
                <a:lnTo>
                  <a:pt x="440" y="424"/>
                </a:lnTo>
                <a:lnTo>
                  <a:pt x="439" y="424"/>
                </a:lnTo>
                <a:lnTo>
                  <a:pt x="437" y="423"/>
                </a:lnTo>
                <a:lnTo>
                  <a:pt x="433" y="422"/>
                </a:lnTo>
                <a:lnTo>
                  <a:pt x="431" y="422"/>
                </a:lnTo>
                <a:lnTo>
                  <a:pt x="433" y="421"/>
                </a:lnTo>
                <a:lnTo>
                  <a:pt x="437" y="420"/>
                </a:lnTo>
                <a:lnTo>
                  <a:pt x="441" y="421"/>
                </a:lnTo>
                <a:lnTo>
                  <a:pt x="442" y="422"/>
                </a:lnTo>
                <a:lnTo>
                  <a:pt x="442" y="422"/>
                </a:lnTo>
                <a:lnTo>
                  <a:pt x="442" y="422"/>
                </a:lnTo>
                <a:close/>
                <a:moveTo>
                  <a:pt x="439" y="406"/>
                </a:moveTo>
                <a:lnTo>
                  <a:pt x="447" y="404"/>
                </a:lnTo>
                <a:lnTo>
                  <a:pt x="456" y="403"/>
                </a:lnTo>
                <a:lnTo>
                  <a:pt x="454" y="405"/>
                </a:lnTo>
                <a:lnTo>
                  <a:pt x="451" y="406"/>
                </a:lnTo>
                <a:lnTo>
                  <a:pt x="449" y="407"/>
                </a:lnTo>
                <a:lnTo>
                  <a:pt x="448" y="406"/>
                </a:lnTo>
                <a:lnTo>
                  <a:pt x="443" y="406"/>
                </a:lnTo>
                <a:lnTo>
                  <a:pt x="439" y="406"/>
                </a:lnTo>
                <a:close/>
                <a:moveTo>
                  <a:pt x="440" y="398"/>
                </a:moveTo>
                <a:lnTo>
                  <a:pt x="443" y="397"/>
                </a:lnTo>
                <a:lnTo>
                  <a:pt x="447" y="397"/>
                </a:lnTo>
                <a:lnTo>
                  <a:pt x="451" y="399"/>
                </a:lnTo>
                <a:lnTo>
                  <a:pt x="455" y="399"/>
                </a:lnTo>
                <a:lnTo>
                  <a:pt x="450" y="400"/>
                </a:lnTo>
                <a:lnTo>
                  <a:pt x="447" y="402"/>
                </a:lnTo>
                <a:lnTo>
                  <a:pt x="443" y="400"/>
                </a:lnTo>
                <a:lnTo>
                  <a:pt x="440" y="398"/>
                </a:lnTo>
                <a:close/>
                <a:moveTo>
                  <a:pt x="468" y="427"/>
                </a:moveTo>
                <a:lnTo>
                  <a:pt x="474" y="426"/>
                </a:lnTo>
                <a:lnTo>
                  <a:pt x="479" y="427"/>
                </a:lnTo>
                <a:lnTo>
                  <a:pt x="484" y="428"/>
                </a:lnTo>
                <a:lnTo>
                  <a:pt x="489" y="429"/>
                </a:lnTo>
                <a:lnTo>
                  <a:pt x="483" y="429"/>
                </a:lnTo>
                <a:lnTo>
                  <a:pt x="479" y="430"/>
                </a:lnTo>
                <a:lnTo>
                  <a:pt x="474" y="429"/>
                </a:lnTo>
                <a:lnTo>
                  <a:pt x="468" y="427"/>
                </a:lnTo>
                <a:close/>
                <a:moveTo>
                  <a:pt x="493" y="410"/>
                </a:moveTo>
                <a:lnTo>
                  <a:pt x="490" y="411"/>
                </a:lnTo>
                <a:lnTo>
                  <a:pt x="487" y="411"/>
                </a:lnTo>
                <a:lnTo>
                  <a:pt x="482" y="411"/>
                </a:lnTo>
                <a:lnTo>
                  <a:pt x="479" y="410"/>
                </a:lnTo>
                <a:lnTo>
                  <a:pt x="478" y="406"/>
                </a:lnTo>
                <a:lnTo>
                  <a:pt x="475" y="405"/>
                </a:lnTo>
                <a:lnTo>
                  <a:pt x="470" y="406"/>
                </a:lnTo>
                <a:lnTo>
                  <a:pt x="466" y="408"/>
                </a:lnTo>
                <a:lnTo>
                  <a:pt x="464" y="407"/>
                </a:lnTo>
                <a:lnTo>
                  <a:pt x="462" y="406"/>
                </a:lnTo>
                <a:lnTo>
                  <a:pt x="460" y="404"/>
                </a:lnTo>
                <a:lnTo>
                  <a:pt x="460" y="402"/>
                </a:lnTo>
                <a:lnTo>
                  <a:pt x="462" y="400"/>
                </a:lnTo>
                <a:lnTo>
                  <a:pt x="464" y="399"/>
                </a:lnTo>
                <a:lnTo>
                  <a:pt x="466" y="399"/>
                </a:lnTo>
                <a:lnTo>
                  <a:pt x="468" y="399"/>
                </a:lnTo>
                <a:lnTo>
                  <a:pt x="474" y="400"/>
                </a:lnTo>
                <a:lnTo>
                  <a:pt x="482" y="403"/>
                </a:lnTo>
                <a:lnTo>
                  <a:pt x="487" y="405"/>
                </a:lnTo>
                <a:lnTo>
                  <a:pt x="490" y="406"/>
                </a:lnTo>
                <a:lnTo>
                  <a:pt x="492" y="408"/>
                </a:lnTo>
                <a:lnTo>
                  <a:pt x="493" y="410"/>
                </a:lnTo>
                <a:lnTo>
                  <a:pt x="492" y="410"/>
                </a:lnTo>
                <a:lnTo>
                  <a:pt x="493" y="410"/>
                </a:lnTo>
                <a:close/>
                <a:moveTo>
                  <a:pt x="504" y="413"/>
                </a:moveTo>
                <a:lnTo>
                  <a:pt x="501" y="411"/>
                </a:lnTo>
                <a:lnTo>
                  <a:pt x="499" y="408"/>
                </a:lnTo>
                <a:lnTo>
                  <a:pt x="498" y="407"/>
                </a:lnTo>
                <a:lnTo>
                  <a:pt x="498" y="407"/>
                </a:lnTo>
                <a:lnTo>
                  <a:pt x="499" y="406"/>
                </a:lnTo>
                <a:lnTo>
                  <a:pt x="501" y="406"/>
                </a:lnTo>
                <a:lnTo>
                  <a:pt x="504" y="407"/>
                </a:lnTo>
                <a:lnTo>
                  <a:pt x="506" y="410"/>
                </a:lnTo>
                <a:lnTo>
                  <a:pt x="506" y="411"/>
                </a:lnTo>
                <a:lnTo>
                  <a:pt x="506" y="412"/>
                </a:lnTo>
                <a:lnTo>
                  <a:pt x="506" y="413"/>
                </a:lnTo>
                <a:lnTo>
                  <a:pt x="504" y="413"/>
                </a:lnTo>
                <a:lnTo>
                  <a:pt x="504" y="412"/>
                </a:lnTo>
                <a:lnTo>
                  <a:pt x="504" y="413"/>
                </a:lnTo>
                <a:close/>
                <a:moveTo>
                  <a:pt x="515" y="410"/>
                </a:moveTo>
                <a:lnTo>
                  <a:pt x="521" y="410"/>
                </a:lnTo>
                <a:lnTo>
                  <a:pt x="526" y="411"/>
                </a:lnTo>
                <a:lnTo>
                  <a:pt x="523" y="412"/>
                </a:lnTo>
                <a:lnTo>
                  <a:pt x="521" y="412"/>
                </a:lnTo>
                <a:lnTo>
                  <a:pt x="519" y="411"/>
                </a:lnTo>
                <a:lnTo>
                  <a:pt x="515" y="410"/>
                </a:lnTo>
                <a:close/>
                <a:moveTo>
                  <a:pt x="570" y="455"/>
                </a:moveTo>
                <a:lnTo>
                  <a:pt x="569" y="454"/>
                </a:lnTo>
                <a:lnTo>
                  <a:pt x="569" y="453"/>
                </a:lnTo>
                <a:lnTo>
                  <a:pt x="570" y="453"/>
                </a:lnTo>
                <a:lnTo>
                  <a:pt x="572" y="452"/>
                </a:lnTo>
                <a:lnTo>
                  <a:pt x="575" y="451"/>
                </a:lnTo>
                <a:lnTo>
                  <a:pt x="579" y="452"/>
                </a:lnTo>
                <a:lnTo>
                  <a:pt x="578" y="453"/>
                </a:lnTo>
                <a:lnTo>
                  <a:pt x="575" y="455"/>
                </a:lnTo>
                <a:lnTo>
                  <a:pt x="573" y="455"/>
                </a:lnTo>
                <a:lnTo>
                  <a:pt x="570" y="455"/>
                </a:lnTo>
                <a:lnTo>
                  <a:pt x="571" y="455"/>
                </a:lnTo>
                <a:lnTo>
                  <a:pt x="570" y="455"/>
                </a:lnTo>
                <a:close/>
                <a:moveTo>
                  <a:pt x="585" y="428"/>
                </a:moveTo>
                <a:lnTo>
                  <a:pt x="579" y="428"/>
                </a:lnTo>
                <a:lnTo>
                  <a:pt x="573" y="429"/>
                </a:lnTo>
                <a:lnTo>
                  <a:pt x="569" y="428"/>
                </a:lnTo>
                <a:lnTo>
                  <a:pt x="563" y="427"/>
                </a:lnTo>
                <a:lnTo>
                  <a:pt x="559" y="424"/>
                </a:lnTo>
                <a:lnTo>
                  <a:pt x="555" y="422"/>
                </a:lnTo>
                <a:lnTo>
                  <a:pt x="554" y="421"/>
                </a:lnTo>
                <a:lnTo>
                  <a:pt x="554" y="420"/>
                </a:lnTo>
                <a:lnTo>
                  <a:pt x="555" y="419"/>
                </a:lnTo>
                <a:lnTo>
                  <a:pt x="558" y="419"/>
                </a:lnTo>
                <a:lnTo>
                  <a:pt x="569" y="420"/>
                </a:lnTo>
                <a:lnTo>
                  <a:pt x="580" y="422"/>
                </a:lnTo>
                <a:lnTo>
                  <a:pt x="582" y="422"/>
                </a:lnTo>
                <a:lnTo>
                  <a:pt x="585" y="422"/>
                </a:lnTo>
                <a:lnTo>
                  <a:pt x="588" y="423"/>
                </a:lnTo>
                <a:lnTo>
                  <a:pt x="589" y="426"/>
                </a:lnTo>
                <a:lnTo>
                  <a:pt x="589" y="427"/>
                </a:lnTo>
                <a:lnTo>
                  <a:pt x="588" y="428"/>
                </a:lnTo>
                <a:lnTo>
                  <a:pt x="586" y="428"/>
                </a:lnTo>
                <a:lnTo>
                  <a:pt x="585" y="428"/>
                </a:lnTo>
                <a:lnTo>
                  <a:pt x="583" y="428"/>
                </a:lnTo>
                <a:lnTo>
                  <a:pt x="585" y="428"/>
                </a:lnTo>
                <a:close/>
                <a:moveTo>
                  <a:pt x="614" y="435"/>
                </a:moveTo>
                <a:lnTo>
                  <a:pt x="614" y="436"/>
                </a:lnTo>
                <a:lnTo>
                  <a:pt x="613" y="437"/>
                </a:lnTo>
                <a:lnTo>
                  <a:pt x="611" y="437"/>
                </a:lnTo>
                <a:lnTo>
                  <a:pt x="610" y="437"/>
                </a:lnTo>
                <a:lnTo>
                  <a:pt x="606" y="436"/>
                </a:lnTo>
                <a:lnTo>
                  <a:pt x="603" y="435"/>
                </a:lnTo>
                <a:lnTo>
                  <a:pt x="600" y="435"/>
                </a:lnTo>
                <a:lnTo>
                  <a:pt x="598" y="433"/>
                </a:lnTo>
                <a:lnTo>
                  <a:pt x="598" y="432"/>
                </a:lnTo>
                <a:lnTo>
                  <a:pt x="597" y="431"/>
                </a:lnTo>
                <a:lnTo>
                  <a:pt x="598" y="430"/>
                </a:lnTo>
                <a:lnTo>
                  <a:pt x="599" y="429"/>
                </a:lnTo>
                <a:lnTo>
                  <a:pt x="600" y="430"/>
                </a:lnTo>
                <a:lnTo>
                  <a:pt x="600" y="430"/>
                </a:lnTo>
                <a:lnTo>
                  <a:pt x="603" y="430"/>
                </a:lnTo>
                <a:lnTo>
                  <a:pt x="605" y="429"/>
                </a:lnTo>
                <a:lnTo>
                  <a:pt x="607" y="430"/>
                </a:lnTo>
                <a:lnTo>
                  <a:pt x="611" y="430"/>
                </a:lnTo>
                <a:lnTo>
                  <a:pt x="614" y="431"/>
                </a:lnTo>
                <a:lnTo>
                  <a:pt x="614" y="435"/>
                </a:lnTo>
                <a:lnTo>
                  <a:pt x="614" y="435"/>
                </a:lnTo>
                <a:lnTo>
                  <a:pt x="614" y="435"/>
                </a:lnTo>
                <a:close/>
                <a:moveTo>
                  <a:pt x="593" y="369"/>
                </a:moveTo>
                <a:lnTo>
                  <a:pt x="588" y="366"/>
                </a:lnTo>
                <a:lnTo>
                  <a:pt x="585" y="365"/>
                </a:lnTo>
                <a:lnTo>
                  <a:pt x="583" y="368"/>
                </a:lnTo>
                <a:lnTo>
                  <a:pt x="583" y="369"/>
                </a:lnTo>
                <a:lnTo>
                  <a:pt x="581" y="369"/>
                </a:lnTo>
                <a:lnTo>
                  <a:pt x="580" y="368"/>
                </a:lnTo>
                <a:lnTo>
                  <a:pt x="578" y="364"/>
                </a:lnTo>
                <a:lnTo>
                  <a:pt x="577" y="363"/>
                </a:lnTo>
                <a:lnTo>
                  <a:pt x="573" y="361"/>
                </a:lnTo>
                <a:lnTo>
                  <a:pt x="569" y="360"/>
                </a:lnTo>
                <a:lnTo>
                  <a:pt x="563" y="358"/>
                </a:lnTo>
                <a:lnTo>
                  <a:pt x="559" y="358"/>
                </a:lnTo>
                <a:lnTo>
                  <a:pt x="556" y="360"/>
                </a:lnTo>
                <a:lnTo>
                  <a:pt x="554" y="361"/>
                </a:lnTo>
                <a:lnTo>
                  <a:pt x="555" y="364"/>
                </a:lnTo>
                <a:lnTo>
                  <a:pt x="556" y="366"/>
                </a:lnTo>
                <a:lnTo>
                  <a:pt x="556" y="369"/>
                </a:lnTo>
                <a:lnTo>
                  <a:pt x="554" y="370"/>
                </a:lnTo>
                <a:lnTo>
                  <a:pt x="552" y="370"/>
                </a:lnTo>
                <a:lnTo>
                  <a:pt x="549" y="369"/>
                </a:lnTo>
                <a:lnTo>
                  <a:pt x="549" y="366"/>
                </a:lnTo>
                <a:lnTo>
                  <a:pt x="549" y="365"/>
                </a:lnTo>
                <a:lnTo>
                  <a:pt x="545" y="364"/>
                </a:lnTo>
                <a:lnTo>
                  <a:pt x="540" y="365"/>
                </a:lnTo>
                <a:lnTo>
                  <a:pt x="536" y="365"/>
                </a:lnTo>
                <a:lnTo>
                  <a:pt x="531" y="366"/>
                </a:lnTo>
                <a:lnTo>
                  <a:pt x="526" y="366"/>
                </a:lnTo>
                <a:lnTo>
                  <a:pt x="522" y="365"/>
                </a:lnTo>
                <a:lnTo>
                  <a:pt x="517" y="364"/>
                </a:lnTo>
                <a:lnTo>
                  <a:pt x="513" y="364"/>
                </a:lnTo>
                <a:lnTo>
                  <a:pt x="509" y="365"/>
                </a:lnTo>
                <a:lnTo>
                  <a:pt x="506" y="364"/>
                </a:lnTo>
                <a:lnTo>
                  <a:pt x="507" y="362"/>
                </a:lnTo>
                <a:lnTo>
                  <a:pt x="507" y="360"/>
                </a:lnTo>
                <a:lnTo>
                  <a:pt x="505" y="358"/>
                </a:lnTo>
                <a:lnTo>
                  <a:pt x="501" y="358"/>
                </a:lnTo>
                <a:lnTo>
                  <a:pt x="493" y="357"/>
                </a:lnTo>
                <a:lnTo>
                  <a:pt x="488" y="357"/>
                </a:lnTo>
                <a:lnTo>
                  <a:pt x="472" y="358"/>
                </a:lnTo>
                <a:lnTo>
                  <a:pt x="457" y="358"/>
                </a:lnTo>
                <a:lnTo>
                  <a:pt x="441" y="356"/>
                </a:lnTo>
                <a:lnTo>
                  <a:pt x="426" y="354"/>
                </a:lnTo>
                <a:lnTo>
                  <a:pt x="418" y="354"/>
                </a:lnTo>
                <a:lnTo>
                  <a:pt x="412" y="353"/>
                </a:lnTo>
                <a:lnTo>
                  <a:pt x="402" y="353"/>
                </a:lnTo>
                <a:lnTo>
                  <a:pt x="396" y="350"/>
                </a:lnTo>
                <a:lnTo>
                  <a:pt x="399" y="348"/>
                </a:lnTo>
                <a:lnTo>
                  <a:pt x="404" y="345"/>
                </a:lnTo>
                <a:lnTo>
                  <a:pt x="399" y="344"/>
                </a:lnTo>
                <a:lnTo>
                  <a:pt x="394" y="340"/>
                </a:lnTo>
                <a:lnTo>
                  <a:pt x="390" y="338"/>
                </a:lnTo>
                <a:lnTo>
                  <a:pt x="385" y="338"/>
                </a:lnTo>
                <a:lnTo>
                  <a:pt x="381" y="341"/>
                </a:lnTo>
                <a:lnTo>
                  <a:pt x="379" y="345"/>
                </a:lnTo>
                <a:lnTo>
                  <a:pt x="373" y="347"/>
                </a:lnTo>
                <a:lnTo>
                  <a:pt x="366" y="349"/>
                </a:lnTo>
                <a:lnTo>
                  <a:pt x="363" y="349"/>
                </a:lnTo>
                <a:lnTo>
                  <a:pt x="360" y="349"/>
                </a:lnTo>
                <a:lnTo>
                  <a:pt x="359" y="348"/>
                </a:lnTo>
                <a:lnTo>
                  <a:pt x="357" y="346"/>
                </a:lnTo>
                <a:lnTo>
                  <a:pt x="355" y="347"/>
                </a:lnTo>
                <a:lnTo>
                  <a:pt x="353" y="349"/>
                </a:lnTo>
                <a:lnTo>
                  <a:pt x="352" y="349"/>
                </a:lnTo>
                <a:lnTo>
                  <a:pt x="352" y="349"/>
                </a:lnTo>
                <a:lnTo>
                  <a:pt x="351" y="349"/>
                </a:lnTo>
                <a:lnTo>
                  <a:pt x="350" y="347"/>
                </a:lnTo>
                <a:lnTo>
                  <a:pt x="349" y="344"/>
                </a:lnTo>
                <a:lnTo>
                  <a:pt x="348" y="340"/>
                </a:lnTo>
                <a:lnTo>
                  <a:pt x="344" y="339"/>
                </a:lnTo>
                <a:lnTo>
                  <a:pt x="342" y="337"/>
                </a:lnTo>
                <a:lnTo>
                  <a:pt x="343" y="335"/>
                </a:lnTo>
                <a:lnTo>
                  <a:pt x="344" y="333"/>
                </a:lnTo>
                <a:lnTo>
                  <a:pt x="346" y="331"/>
                </a:lnTo>
                <a:lnTo>
                  <a:pt x="344" y="328"/>
                </a:lnTo>
                <a:lnTo>
                  <a:pt x="342" y="327"/>
                </a:lnTo>
                <a:lnTo>
                  <a:pt x="340" y="327"/>
                </a:lnTo>
                <a:lnTo>
                  <a:pt x="338" y="328"/>
                </a:lnTo>
                <a:lnTo>
                  <a:pt x="335" y="329"/>
                </a:lnTo>
                <a:lnTo>
                  <a:pt x="333" y="330"/>
                </a:lnTo>
                <a:lnTo>
                  <a:pt x="330" y="331"/>
                </a:lnTo>
                <a:lnTo>
                  <a:pt x="326" y="331"/>
                </a:lnTo>
                <a:lnTo>
                  <a:pt x="323" y="330"/>
                </a:lnTo>
                <a:lnTo>
                  <a:pt x="320" y="329"/>
                </a:lnTo>
                <a:lnTo>
                  <a:pt x="318" y="328"/>
                </a:lnTo>
                <a:lnTo>
                  <a:pt x="316" y="329"/>
                </a:lnTo>
                <a:lnTo>
                  <a:pt x="314" y="330"/>
                </a:lnTo>
                <a:lnTo>
                  <a:pt x="313" y="331"/>
                </a:lnTo>
                <a:lnTo>
                  <a:pt x="310" y="330"/>
                </a:lnTo>
                <a:lnTo>
                  <a:pt x="309" y="328"/>
                </a:lnTo>
                <a:lnTo>
                  <a:pt x="308" y="327"/>
                </a:lnTo>
                <a:lnTo>
                  <a:pt x="305" y="328"/>
                </a:lnTo>
                <a:lnTo>
                  <a:pt x="300" y="330"/>
                </a:lnTo>
                <a:lnTo>
                  <a:pt x="293" y="332"/>
                </a:lnTo>
                <a:lnTo>
                  <a:pt x="285" y="335"/>
                </a:lnTo>
                <a:lnTo>
                  <a:pt x="276" y="336"/>
                </a:lnTo>
                <a:lnTo>
                  <a:pt x="268" y="335"/>
                </a:lnTo>
                <a:lnTo>
                  <a:pt x="272" y="332"/>
                </a:lnTo>
                <a:lnTo>
                  <a:pt x="276" y="331"/>
                </a:lnTo>
                <a:lnTo>
                  <a:pt x="260" y="331"/>
                </a:lnTo>
                <a:lnTo>
                  <a:pt x="243" y="335"/>
                </a:lnTo>
                <a:lnTo>
                  <a:pt x="248" y="331"/>
                </a:lnTo>
                <a:lnTo>
                  <a:pt x="253" y="329"/>
                </a:lnTo>
                <a:lnTo>
                  <a:pt x="259" y="327"/>
                </a:lnTo>
                <a:lnTo>
                  <a:pt x="265" y="325"/>
                </a:lnTo>
                <a:lnTo>
                  <a:pt x="277" y="323"/>
                </a:lnTo>
                <a:lnTo>
                  <a:pt x="290" y="322"/>
                </a:lnTo>
                <a:lnTo>
                  <a:pt x="302" y="319"/>
                </a:lnTo>
                <a:lnTo>
                  <a:pt x="314" y="316"/>
                </a:lnTo>
                <a:lnTo>
                  <a:pt x="320" y="315"/>
                </a:lnTo>
                <a:lnTo>
                  <a:pt x="327" y="314"/>
                </a:lnTo>
                <a:lnTo>
                  <a:pt x="334" y="314"/>
                </a:lnTo>
                <a:lnTo>
                  <a:pt x="340" y="314"/>
                </a:lnTo>
                <a:lnTo>
                  <a:pt x="341" y="311"/>
                </a:lnTo>
                <a:lnTo>
                  <a:pt x="340" y="308"/>
                </a:lnTo>
                <a:lnTo>
                  <a:pt x="338" y="306"/>
                </a:lnTo>
                <a:lnTo>
                  <a:pt x="334" y="305"/>
                </a:lnTo>
                <a:lnTo>
                  <a:pt x="328" y="305"/>
                </a:lnTo>
                <a:lnTo>
                  <a:pt x="323" y="306"/>
                </a:lnTo>
                <a:lnTo>
                  <a:pt x="316" y="307"/>
                </a:lnTo>
                <a:lnTo>
                  <a:pt x="310" y="307"/>
                </a:lnTo>
                <a:lnTo>
                  <a:pt x="303" y="308"/>
                </a:lnTo>
                <a:lnTo>
                  <a:pt x="298" y="308"/>
                </a:lnTo>
                <a:lnTo>
                  <a:pt x="295" y="307"/>
                </a:lnTo>
                <a:lnTo>
                  <a:pt x="295" y="306"/>
                </a:lnTo>
                <a:lnTo>
                  <a:pt x="297" y="305"/>
                </a:lnTo>
                <a:lnTo>
                  <a:pt x="297" y="303"/>
                </a:lnTo>
                <a:lnTo>
                  <a:pt x="292" y="302"/>
                </a:lnTo>
                <a:lnTo>
                  <a:pt x="285" y="299"/>
                </a:lnTo>
                <a:lnTo>
                  <a:pt x="299" y="296"/>
                </a:lnTo>
                <a:lnTo>
                  <a:pt x="311" y="294"/>
                </a:lnTo>
                <a:lnTo>
                  <a:pt x="324" y="292"/>
                </a:lnTo>
                <a:lnTo>
                  <a:pt x="338" y="291"/>
                </a:lnTo>
                <a:lnTo>
                  <a:pt x="334" y="289"/>
                </a:lnTo>
                <a:lnTo>
                  <a:pt x="327" y="289"/>
                </a:lnTo>
                <a:lnTo>
                  <a:pt x="319" y="289"/>
                </a:lnTo>
                <a:lnTo>
                  <a:pt x="315" y="289"/>
                </a:lnTo>
                <a:lnTo>
                  <a:pt x="315" y="287"/>
                </a:lnTo>
                <a:lnTo>
                  <a:pt x="316" y="285"/>
                </a:lnTo>
                <a:lnTo>
                  <a:pt x="315" y="283"/>
                </a:lnTo>
                <a:lnTo>
                  <a:pt x="311" y="282"/>
                </a:lnTo>
                <a:lnTo>
                  <a:pt x="319" y="281"/>
                </a:lnTo>
                <a:lnTo>
                  <a:pt x="326" y="279"/>
                </a:lnTo>
                <a:lnTo>
                  <a:pt x="333" y="278"/>
                </a:lnTo>
                <a:lnTo>
                  <a:pt x="339" y="278"/>
                </a:lnTo>
                <a:lnTo>
                  <a:pt x="340" y="279"/>
                </a:lnTo>
                <a:lnTo>
                  <a:pt x="341" y="279"/>
                </a:lnTo>
                <a:lnTo>
                  <a:pt x="341" y="280"/>
                </a:lnTo>
                <a:lnTo>
                  <a:pt x="340" y="281"/>
                </a:lnTo>
                <a:lnTo>
                  <a:pt x="333" y="282"/>
                </a:lnTo>
                <a:lnTo>
                  <a:pt x="326" y="283"/>
                </a:lnTo>
                <a:lnTo>
                  <a:pt x="332" y="285"/>
                </a:lnTo>
                <a:lnTo>
                  <a:pt x="338" y="283"/>
                </a:lnTo>
                <a:lnTo>
                  <a:pt x="340" y="283"/>
                </a:lnTo>
                <a:lnTo>
                  <a:pt x="343" y="283"/>
                </a:lnTo>
                <a:lnTo>
                  <a:pt x="344" y="285"/>
                </a:lnTo>
                <a:lnTo>
                  <a:pt x="344" y="285"/>
                </a:lnTo>
                <a:lnTo>
                  <a:pt x="344" y="286"/>
                </a:lnTo>
                <a:lnTo>
                  <a:pt x="343" y="287"/>
                </a:lnTo>
                <a:lnTo>
                  <a:pt x="341" y="288"/>
                </a:lnTo>
                <a:lnTo>
                  <a:pt x="339" y="289"/>
                </a:lnTo>
                <a:lnTo>
                  <a:pt x="348" y="290"/>
                </a:lnTo>
                <a:lnTo>
                  <a:pt x="356" y="289"/>
                </a:lnTo>
                <a:lnTo>
                  <a:pt x="343" y="292"/>
                </a:lnTo>
                <a:lnTo>
                  <a:pt x="331" y="295"/>
                </a:lnTo>
                <a:lnTo>
                  <a:pt x="318" y="297"/>
                </a:lnTo>
                <a:lnTo>
                  <a:pt x="307" y="299"/>
                </a:lnTo>
                <a:lnTo>
                  <a:pt x="315" y="300"/>
                </a:lnTo>
                <a:lnTo>
                  <a:pt x="323" y="299"/>
                </a:lnTo>
                <a:lnTo>
                  <a:pt x="331" y="298"/>
                </a:lnTo>
                <a:lnTo>
                  <a:pt x="340" y="297"/>
                </a:lnTo>
                <a:lnTo>
                  <a:pt x="347" y="296"/>
                </a:lnTo>
                <a:lnTo>
                  <a:pt x="352" y="296"/>
                </a:lnTo>
                <a:lnTo>
                  <a:pt x="356" y="297"/>
                </a:lnTo>
                <a:lnTo>
                  <a:pt x="357" y="298"/>
                </a:lnTo>
                <a:lnTo>
                  <a:pt x="359" y="298"/>
                </a:lnTo>
                <a:lnTo>
                  <a:pt x="363" y="298"/>
                </a:lnTo>
                <a:lnTo>
                  <a:pt x="364" y="296"/>
                </a:lnTo>
                <a:lnTo>
                  <a:pt x="366" y="295"/>
                </a:lnTo>
                <a:lnTo>
                  <a:pt x="369" y="296"/>
                </a:lnTo>
                <a:lnTo>
                  <a:pt x="372" y="296"/>
                </a:lnTo>
                <a:lnTo>
                  <a:pt x="381" y="297"/>
                </a:lnTo>
                <a:lnTo>
                  <a:pt x="389" y="296"/>
                </a:lnTo>
                <a:lnTo>
                  <a:pt x="394" y="297"/>
                </a:lnTo>
                <a:lnTo>
                  <a:pt x="400" y="297"/>
                </a:lnTo>
                <a:lnTo>
                  <a:pt x="406" y="295"/>
                </a:lnTo>
                <a:lnTo>
                  <a:pt x="412" y="294"/>
                </a:lnTo>
                <a:lnTo>
                  <a:pt x="410" y="296"/>
                </a:lnTo>
                <a:lnTo>
                  <a:pt x="407" y="298"/>
                </a:lnTo>
                <a:lnTo>
                  <a:pt x="417" y="298"/>
                </a:lnTo>
                <a:lnTo>
                  <a:pt x="427" y="298"/>
                </a:lnTo>
                <a:lnTo>
                  <a:pt x="430" y="298"/>
                </a:lnTo>
                <a:lnTo>
                  <a:pt x="433" y="298"/>
                </a:lnTo>
                <a:lnTo>
                  <a:pt x="434" y="298"/>
                </a:lnTo>
                <a:lnTo>
                  <a:pt x="435" y="297"/>
                </a:lnTo>
                <a:lnTo>
                  <a:pt x="437" y="296"/>
                </a:lnTo>
                <a:lnTo>
                  <a:pt x="435" y="294"/>
                </a:lnTo>
                <a:lnTo>
                  <a:pt x="432" y="294"/>
                </a:lnTo>
                <a:lnTo>
                  <a:pt x="427" y="295"/>
                </a:lnTo>
                <a:lnTo>
                  <a:pt x="425" y="291"/>
                </a:lnTo>
                <a:lnTo>
                  <a:pt x="423" y="290"/>
                </a:lnTo>
                <a:lnTo>
                  <a:pt x="417" y="290"/>
                </a:lnTo>
                <a:lnTo>
                  <a:pt x="412" y="290"/>
                </a:lnTo>
                <a:lnTo>
                  <a:pt x="416" y="288"/>
                </a:lnTo>
                <a:lnTo>
                  <a:pt x="421" y="287"/>
                </a:lnTo>
                <a:lnTo>
                  <a:pt x="426" y="287"/>
                </a:lnTo>
                <a:lnTo>
                  <a:pt x="432" y="287"/>
                </a:lnTo>
                <a:lnTo>
                  <a:pt x="438" y="288"/>
                </a:lnTo>
                <a:lnTo>
                  <a:pt x="442" y="290"/>
                </a:lnTo>
                <a:lnTo>
                  <a:pt x="446" y="294"/>
                </a:lnTo>
                <a:lnTo>
                  <a:pt x="448" y="297"/>
                </a:lnTo>
                <a:lnTo>
                  <a:pt x="446" y="297"/>
                </a:lnTo>
                <a:lnTo>
                  <a:pt x="442" y="296"/>
                </a:lnTo>
                <a:lnTo>
                  <a:pt x="440" y="296"/>
                </a:lnTo>
                <a:lnTo>
                  <a:pt x="439" y="296"/>
                </a:lnTo>
                <a:lnTo>
                  <a:pt x="439" y="297"/>
                </a:lnTo>
                <a:lnTo>
                  <a:pt x="439" y="299"/>
                </a:lnTo>
                <a:lnTo>
                  <a:pt x="441" y="300"/>
                </a:lnTo>
                <a:lnTo>
                  <a:pt x="443" y="299"/>
                </a:lnTo>
                <a:lnTo>
                  <a:pt x="446" y="300"/>
                </a:lnTo>
                <a:lnTo>
                  <a:pt x="448" y="300"/>
                </a:lnTo>
                <a:lnTo>
                  <a:pt x="450" y="300"/>
                </a:lnTo>
                <a:lnTo>
                  <a:pt x="454" y="302"/>
                </a:lnTo>
                <a:lnTo>
                  <a:pt x="455" y="302"/>
                </a:lnTo>
                <a:lnTo>
                  <a:pt x="456" y="302"/>
                </a:lnTo>
                <a:lnTo>
                  <a:pt x="456" y="303"/>
                </a:lnTo>
                <a:lnTo>
                  <a:pt x="455" y="304"/>
                </a:lnTo>
                <a:lnTo>
                  <a:pt x="450" y="304"/>
                </a:lnTo>
                <a:lnTo>
                  <a:pt x="445" y="304"/>
                </a:lnTo>
                <a:lnTo>
                  <a:pt x="438" y="304"/>
                </a:lnTo>
                <a:lnTo>
                  <a:pt x="432" y="303"/>
                </a:lnTo>
                <a:lnTo>
                  <a:pt x="427" y="302"/>
                </a:lnTo>
                <a:lnTo>
                  <a:pt x="423" y="303"/>
                </a:lnTo>
                <a:lnTo>
                  <a:pt x="418" y="304"/>
                </a:lnTo>
                <a:lnTo>
                  <a:pt x="415" y="304"/>
                </a:lnTo>
                <a:lnTo>
                  <a:pt x="402" y="303"/>
                </a:lnTo>
                <a:lnTo>
                  <a:pt x="391" y="303"/>
                </a:lnTo>
                <a:lnTo>
                  <a:pt x="379" y="304"/>
                </a:lnTo>
                <a:lnTo>
                  <a:pt x="367" y="305"/>
                </a:lnTo>
                <a:lnTo>
                  <a:pt x="356" y="308"/>
                </a:lnTo>
                <a:lnTo>
                  <a:pt x="343" y="311"/>
                </a:lnTo>
                <a:lnTo>
                  <a:pt x="346" y="313"/>
                </a:lnTo>
                <a:lnTo>
                  <a:pt x="349" y="314"/>
                </a:lnTo>
                <a:lnTo>
                  <a:pt x="351" y="314"/>
                </a:lnTo>
                <a:lnTo>
                  <a:pt x="353" y="313"/>
                </a:lnTo>
                <a:lnTo>
                  <a:pt x="359" y="312"/>
                </a:lnTo>
                <a:lnTo>
                  <a:pt x="365" y="311"/>
                </a:lnTo>
                <a:lnTo>
                  <a:pt x="380" y="308"/>
                </a:lnTo>
                <a:lnTo>
                  <a:pt x="394" y="308"/>
                </a:lnTo>
                <a:lnTo>
                  <a:pt x="408" y="308"/>
                </a:lnTo>
                <a:lnTo>
                  <a:pt x="423" y="310"/>
                </a:lnTo>
                <a:lnTo>
                  <a:pt x="438" y="311"/>
                </a:lnTo>
                <a:lnTo>
                  <a:pt x="451" y="313"/>
                </a:lnTo>
                <a:lnTo>
                  <a:pt x="465" y="314"/>
                </a:lnTo>
                <a:lnTo>
                  <a:pt x="479" y="315"/>
                </a:lnTo>
                <a:lnTo>
                  <a:pt x="493" y="317"/>
                </a:lnTo>
                <a:lnTo>
                  <a:pt x="508" y="321"/>
                </a:lnTo>
                <a:lnTo>
                  <a:pt x="523" y="323"/>
                </a:lnTo>
                <a:lnTo>
                  <a:pt x="538" y="325"/>
                </a:lnTo>
                <a:lnTo>
                  <a:pt x="552" y="328"/>
                </a:lnTo>
                <a:lnTo>
                  <a:pt x="566" y="331"/>
                </a:lnTo>
                <a:lnTo>
                  <a:pt x="581" y="335"/>
                </a:lnTo>
                <a:lnTo>
                  <a:pt x="595" y="338"/>
                </a:lnTo>
                <a:lnTo>
                  <a:pt x="610" y="341"/>
                </a:lnTo>
                <a:lnTo>
                  <a:pt x="624" y="345"/>
                </a:lnTo>
                <a:lnTo>
                  <a:pt x="635" y="348"/>
                </a:lnTo>
                <a:lnTo>
                  <a:pt x="646" y="350"/>
                </a:lnTo>
                <a:lnTo>
                  <a:pt x="652" y="353"/>
                </a:lnTo>
                <a:lnTo>
                  <a:pt x="656" y="354"/>
                </a:lnTo>
                <a:lnTo>
                  <a:pt x="657" y="354"/>
                </a:lnTo>
                <a:lnTo>
                  <a:pt x="660" y="355"/>
                </a:lnTo>
                <a:lnTo>
                  <a:pt x="661" y="357"/>
                </a:lnTo>
                <a:lnTo>
                  <a:pt x="661" y="358"/>
                </a:lnTo>
                <a:lnTo>
                  <a:pt x="669" y="361"/>
                </a:lnTo>
                <a:lnTo>
                  <a:pt x="679" y="362"/>
                </a:lnTo>
                <a:lnTo>
                  <a:pt x="692" y="365"/>
                </a:lnTo>
                <a:lnTo>
                  <a:pt x="704" y="370"/>
                </a:lnTo>
                <a:lnTo>
                  <a:pt x="707" y="372"/>
                </a:lnTo>
                <a:lnTo>
                  <a:pt x="710" y="373"/>
                </a:lnTo>
                <a:lnTo>
                  <a:pt x="714" y="374"/>
                </a:lnTo>
                <a:lnTo>
                  <a:pt x="718" y="377"/>
                </a:lnTo>
                <a:lnTo>
                  <a:pt x="720" y="378"/>
                </a:lnTo>
                <a:lnTo>
                  <a:pt x="722" y="380"/>
                </a:lnTo>
                <a:lnTo>
                  <a:pt x="725" y="379"/>
                </a:lnTo>
                <a:lnTo>
                  <a:pt x="727" y="379"/>
                </a:lnTo>
                <a:lnTo>
                  <a:pt x="729" y="380"/>
                </a:lnTo>
                <a:lnTo>
                  <a:pt x="732" y="382"/>
                </a:lnTo>
                <a:lnTo>
                  <a:pt x="738" y="383"/>
                </a:lnTo>
                <a:lnTo>
                  <a:pt x="745" y="385"/>
                </a:lnTo>
                <a:lnTo>
                  <a:pt x="751" y="387"/>
                </a:lnTo>
                <a:lnTo>
                  <a:pt x="756" y="389"/>
                </a:lnTo>
                <a:lnTo>
                  <a:pt x="770" y="395"/>
                </a:lnTo>
                <a:lnTo>
                  <a:pt x="784" y="399"/>
                </a:lnTo>
                <a:lnTo>
                  <a:pt x="799" y="405"/>
                </a:lnTo>
                <a:lnTo>
                  <a:pt x="811" y="411"/>
                </a:lnTo>
                <a:lnTo>
                  <a:pt x="818" y="413"/>
                </a:lnTo>
                <a:lnTo>
                  <a:pt x="825" y="415"/>
                </a:lnTo>
                <a:lnTo>
                  <a:pt x="830" y="419"/>
                </a:lnTo>
                <a:lnTo>
                  <a:pt x="836" y="423"/>
                </a:lnTo>
                <a:lnTo>
                  <a:pt x="821" y="422"/>
                </a:lnTo>
                <a:lnTo>
                  <a:pt x="806" y="419"/>
                </a:lnTo>
                <a:lnTo>
                  <a:pt x="802" y="416"/>
                </a:lnTo>
                <a:lnTo>
                  <a:pt x="797" y="414"/>
                </a:lnTo>
                <a:lnTo>
                  <a:pt x="796" y="412"/>
                </a:lnTo>
                <a:lnTo>
                  <a:pt x="797" y="412"/>
                </a:lnTo>
                <a:lnTo>
                  <a:pt x="799" y="411"/>
                </a:lnTo>
                <a:lnTo>
                  <a:pt x="801" y="410"/>
                </a:lnTo>
                <a:lnTo>
                  <a:pt x="794" y="406"/>
                </a:lnTo>
                <a:lnTo>
                  <a:pt x="787" y="405"/>
                </a:lnTo>
                <a:lnTo>
                  <a:pt x="781" y="402"/>
                </a:lnTo>
                <a:lnTo>
                  <a:pt x="775" y="398"/>
                </a:lnTo>
                <a:lnTo>
                  <a:pt x="767" y="396"/>
                </a:lnTo>
                <a:lnTo>
                  <a:pt x="759" y="394"/>
                </a:lnTo>
                <a:lnTo>
                  <a:pt x="751" y="393"/>
                </a:lnTo>
                <a:lnTo>
                  <a:pt x="743" y="391"/>
                </a:lnTo>
                <a:lnTo>
                  <a:pt x="740" y="391"/>
                </a:lnTo>
                <a:lnTo>
                  <a:pt x="738" y="390"/>
                </a:lnTo>
                <a:lnTo>
                  <a:pt x="737" y="389"/>
                </a:lnTo>
                <a:lnTo>
                  <a:pt x="735" y="387"/>
                </a:lnTo>
                <a:lnTo>
                  <a:pt x="728" y="388"/>
                </a:lnTo>
                <a:lnTo>
                  <a:pt x="722" y="390"/>
                </a:lnTo>
                <a:lnTo>
                  <a:pt x="719" y="388"/>
                </a:lnTo>
                <a:lnTo>
                  <a:pt x="715" y="387"/>
                </a:lnTo>
                <a:lnTo>
                  <a:pt x="712" y="388"/>
                </a:lnTo>
                <a:lnTo>
                  <a:pt x="709" y="389"/>
                </a:lnTo>
                <a:lnTo>
                  <a:pt x="707" y="389"/>
                </a:lnTo>
                <a:lnTo>
                  <a:pt x="706" y="388"/>
                </a:lnTo>
                <a:lnTo>
                  <a:pt x="705" y="387"/>
                </a:lnTo>
                <a:lnTo>
                  <a:pt x="706" y="386"/>
                </a:lnTo>
                <a:lnTo>
                  <a:pt x="707" y="383"/>
                </a:lnTo>
                <a:lnTo>
                  <a:pt x="709" y="380"/>
                </a:lnTo>
                <a:lnTo>
                  <a:pt x="705" y="380"/>
                </a:lnTo>
                <a:lnTo>
                  <a:pt x="702" y="382"/>
                </a:lnTo>
                <a:lnTo>
                  <a:pt x="701" y="385"/>
                </a:lnTo>
                <a:lnTo>
                  <a:pt x="701" y="389"/>
                </a:lnTo>
                <a:lnTo>
                  <a:pt x="702" y="390"/>
                </a:lnTo>
                <a:lnTo>
                  <a:pt x="703" y="391"/>
                </a:lnTo>
                <a:lnTo>
                  <a:pt x="706" y="393"/>
                </a:lnTo>
                <a:lnTo>
                  <a:pt x="709" y="394"/>
                </a:lnTo>
                <a:lnTo>
                  <a:pt x="714" y="394"/>
                </a:lnTo>
                <a:lnTo>
                  <a:pt x="719" y="395"/>
                </a:lnTo>
                <a:lnTo>
                  <a:pt x="723" y="397"/>
                </a:lnTo>
                <a:lnTo>
                  <a:pt x="728" y="399"/>
                </a:lnTo>
                <a:lnTo>
                  <a:pt x="727" y="402"/>
                </a:lnTo>
                <a:lnTo>
                  <a:pt x="728" y="403"/>
                </a:lnTo>
                <a:lnTo>
                  <a:pt x="731" y="404"/>
                </a:lnTo>
                <a:lnTo>
                  <a:pt x="735" y="403"/>
                </a:lnTo>
                <a:lnTo>
                  <a:pt x="740" y="405"/>
                </a:lnTo>
                <a:lnTo>
                  <a:pt x="746" y="408"/>
                </a:lnTo>
                <a:lnTo>
                  <a:pt x="740" y="408"/>
                </a:lnTo>
                <a:lnTo>
                  <a:pt x="735" y="410"/>
                </a:lnTo>
                <a:lnTo>
                  <a:pt x="729" y="410"/>
                </a:lnTo>
                <a:lnTo>
                  <a:pt x="723" y="408"/>
                </a:lnTo>
                <a:lnTo>
                  <a:pt x="714" y="405"/>
                </a:lnTo>
                <a:lnTo>
                  <a:pt x="704" y="403"/>
                </a:lnTo>
                <a:lnTo>
                  <a:pt x="694" y="399"/>
                </a:lnTo>
                <a:lnTo>
                  <a:pt x="685" y="396"/>
                </a:lnTo>
                <a:lnTo>
                  <a:pt x="674" y="393"/>
                </a:lnTo>
                <a:lnTo>
                  <a:pt x="664" y="391"/>
                </a:lnTo>
                <a:lnTo>
                  <a:pt x="661" y="390"/>
                </a:lnTo>
                <a:lnTo>
                  <a:pt x="659" y="389"/>
                </a:lnTo>
                <a:lnTo>
                  <a:pt x="656" y="387"/>
                </a:lnTo>
                <a:lnTo>
                  <a:pt x="654" y="385"/>
                </a:lnTo>
                <a:lnTo>
                  <a:pt x="645" y="381"/>
                </a:lnTo>
                <a:lnTo>
                  <a:pt x="637" y="380"/>
                </a:lnTo>
                <a:lnTo>
                  <a:pt x="626" y="378"/>
                </a:lnTo>
                <a:lnTo>
                  <a:pt x="614" y="375"/>
                </a:lnTo>
                <a:lnTo>
                  <a:pt x="603" y="372"/>
                </a:lnTo>
                <a:lnTo>
                  <a:pt x="593" y="369"/>
                </a:lnTo>
                <a:lnTo>
                  <a:pt x="594" y="370"/>
                </a:lnTo>
                <a:lnTo>
                  <a:pt x="597" y="371"/>
                </a:lnTo>
                <a:lnTo>
                  <a:pt x="598" y="371"/>
                </a:lnTo>
                <a:lnTo>
                  <a:pt x="593" y="369"/>
                </a:lnTo>
                <a:close/>
                <a:moveTo>
                  <a:pt x="771" y="423"/>
                </a:moveTo>
                <a:lnTo>
                  <a:pt x="764" y="421"/>
                </a:lnTo>
                <a:lnTo>
                  <a:pt x="759" y="419"/>
                </a:lnTo>
                <a:lnTo>
                  <a:pt x="752" y="419"/>
                </a:lnTo>
                <a:lnTo>
                  <a:pt x="745" y="419"/>
                </a:lnTo>
                <a:lnTo>
                  <a:pt x="744" y="419"/>
                </a:lnTo>
                <a:lnTo>
                  <a:pt x="742" y="418"/>
                </a:lnTo>
                <a:lnTo>
                  <a:pt x="740" y="416"/>
                </a:lnTo>
                <a:lnTo>
                  <a:pt x="740" y="415"/>
                </a:lnTo>
                <a:lnTo>
                  <a:pt x="740" y="413"/>
                </a:lnTo>
                <a:lnTo>
                  <a:pt x="742" y="413"/>
                </a:lnTo>
                <a:lnTo>
                  <a:pt x="742" y="413"/>
                </a:lnTo>
                <a:lnTo>
                  <a:pt x="744" y="413"/>
                </a:lnTo>
                <a:lnTo>
                  <a:pt x="753" y="413"/>
                </a:lnTo>
                <a:lnTo>
                  <a:pt x="763" y="414"/>
                </a:lnTo>
                <a:lnTo>
                  <a:pt x="767" y="416"/>
                </a:lnTo>
                <a:lnTo>
                  <a:pt x="770" y="419"/>
                </a:lnTo>
                <a:lnTo>
                  <a:pt x="775" y="421"/>
                </a:lnTo>
                <a:lnTo>
                  <a:pt x="780" y="423"/>
                </a:lnTo>
                <a:lnTo>
                  <a:pt x="776" y="424"/>
                </a:lnTo>
                <a:lnTo>
                  <a:pt x="771" y="423"/>
                </a:lnTo>
                <a:lnTo>
                  <a:pt x="769" y="423"/>
                </a:lnTo>
                <a:lnTo>
                  <a:pt x="771" y="423"/>
                </a:lnTo>
                <a:close/>
                <a:moveTo>
                  <a:pt x="776" y="523"/>
                </a:moveTo>
                <a:lnTo>
                  <a:pt x="772" y="526"/>
                </a:lnTo>
                <a:lnTo>
                  <a:pt x="768" y="527"/>
                </a:lnTo>
                <a:lnTo>
                  <a:pt x="764" y="527"/>
                </a:lnTo>
                <a:lnTo>
                  <a:pt x="761" y="524"/>
                </a:lnTo>
                <a:lnTo>
                  <a:pt x="754" y="526"/>
                </a:lnTo>
                <a:lnTo>
                  <a:pt x="748" y="528"/>
                </a:lnTo>
                <a:lnTo>
                  <a:pt x="746" y="528"/>
                </a:lnTo>
                <a:lnTo>
                  <a:pt x="745" y="527"/>
                </a:lnTo>
                <a:lnTo>
                  <a:pt x="744" y="526"/>
                </a:lnTo>
                <a:lnTo>
                  <a:pt x="745" y="524"/>
                </a:lnTo>
                <a:lnTo>
                  <a:pt x="747" y="523"/>
                </a:lnTo>
                <a:lnTo>
                  <a:pt x="751" y="522"/>
                </a:lnTo>
                <a:lnTo>
                  <a:pt x="756" y="521"/>
                </a:lnTo>
                <a:lnTo>
                  <a:pt x="763" y="520"/>
                </a:lnTo>
                <a:lnTo>
                  <a:pt x="769" y="521"/>
                </a:lnTo>
                <a:lnTo>
                  <a:pt x="776" y="523"/>
                </a:lnTo>
                <a:lnTo>
                  <a:pt x="771" y="523"/>
                </a:lnTo>
                <a:lnTo>
                  <a:pt x="776" y="523"/>
                </a:lnTo>
                <a:close/>
                <a:moveTo>
                  <a:pt x="709" y="501"/>
                </a:moveTo>
                <a:lnTo>
                  <a:pt x="705" y="502"/>
                </a:lnTo>
                <a:lnTo>
                  <a:pt x="702" y="503"/>
                </a:lnTo>
                <a:lnTo>
                  <a:pt x="699" y="503"/>
                </a:lnTo>
                <a:lnTo>
                  <a:pt x="698" y="503"/>
                </a:lnTo>
                <a:lnTo>
                  <a:pt x="697" y="502"/>
                </a:lnTo>
                <a:lnTo>
                  <a:pt x="697" y="501"/>
                </a:lnTo>
                <a:lnTo>
                  <a:pt x="699" y="499"/>
                </a:lnTo>
                <a:lnTo>
                  <a:pt x="703" y="499"/>
                </a:lnTo>
                <a:lnTo>
                  <a:pt x="706" y="499"/>
                </a:lnTo>
                <a:lnTo>
                  <a:pt x="709" y="501"/>
                </a:lnTo>
                <a:lnTo>
                  <a:pt x="705" y="501"/>
                </a:lnTo>
                <a:lnTo>
                  <a:pt x="709" y="501"/>
                </a:lnTo>
                <a:close/>
                <a:moveTo>
                  <a:pt x="693" y="410"/>
                </a:moveTo>
                <a:lnTo>
                  <a:pt x="689" y="412"/>
                </a:lnTo>
                <a:lnTo>
                  <a:pt x="684" y="412"/>
                </a:lnTo>
                <a:lnTo>
                  <a:pt x="681" y="412"/>
                </a:lnTo>
                <a:lnTo>
                  <a:pt x="679" y="411"/>
                </a:lnTo>
                <a:lnTo>
                  <a:pt x="677" y="410"/>
                </a:lnTo>
                <a:lnTo>
                  <a:pt x="677" y="406"/>
                </a:lnTo>
                <a:lnTo>
                  <a:pt x="677" y="405"/>
                </a:lnTo>
                <a:lnTo>
                  <a:pt x="678" y="404"/>
                </a:lnTo>
                <a:lnTo>
                  <a:pt x="679" y="405"/>
                </a:lnTo>
                <a:lnTo>
                  <a:pt x="681" y="405"/>
                </a:lnTo>
                <a:lnTo>
                  <a:pt x="687" y="407"/>
                </a:lnTo>
                <a:lnTo>
                  <a:pt x="693" y="410"/>
                </a:lnTo>
                <a:lnTo>
                  <a:pt x="690" y="411"/>
                </a:lnTo>
                <a:lnTo>
                  <a:pt x="693" y="410"/>
                </a:lnTo>
                <a:close/>
                <a:moveTo>
                  <a:pt x="679" y="520"/>
                </a:moveTo>
                <a:lnTo>
                  <a:pt x="673" y="520"/>
                </a:lnTo>
                <a:lnTo>
                  <a:pt x="666" y="520"/>
                </a:lnTo>
                <a:lnTo>
                  <a:pt x="666" y="518"/>
                </a:lnTo>
                <a:lnTo>
                  <a:pt x="666" y="515"/>
                </a:lnTo>
                <a:lnTo>
                  <a:pt x="663" y="514"/>
                </a:lnTo>
                <a:lnTo>
                  <a:pt x="659" y="512"/>
                </a:lnTo>
                <a:lnTo>
                  <a:pt x="665" y="512"/>
                </a:lnTo>
                <a:lnTo>
                  <a:pt x="674" y="512"/>
                </a:lnTo>
                <a:lnTo>
                  <a:pt x="684" y="513"/>
                </a:lnTo>
                <a:lnTo>
                  <a:pt x="690" y="516"/>
                </a:lnTo>
                <a:lnTo>
                  <a:pt x="688" y="516"/>
                </a:lnTo>
                <a:lnTo>
                  <a:pt x="687" y="518"/>
                </a:lnTo>
                <a:lnTo>
                  <a:pt x="692" y="520"/>
                </a:lnTo>
                <a:lnTo>
                  <a:pt x="697" y="521"/>
                </a:lnTo>
                <a:lnTo>
                  <a:pt x="693" y="522"/>
                </a:lnTo>
                <a:lnTo>
                  <a:pt x="688" y="523"/>
                </a:lnTo>
                <a:lnTo>
                  <a:pt x="686" y="524"/>
                </a:lnTo>
                <a:lnTo>
                  <a:pt x="684" y="523"/>
                </a:lnTo>
                <a:lnTo>
                  <a:pt x="681" y="522"/>
                </a:lnTo>
                <a:lnTo>
                  <a:pt x="679" y="520"/>
                </a:lnTo>
                <a:close/>
                <a:moveTo>
                  <a:pt x="682" y="506"/>
                </a:moveTo>
                <a:lnTo>
                  <a:pt x="679" y="505"/>
                </a:lnTo>
                <a:lnTo>
                  <a:pt x="677" y="505"/>
                </a:lnTo>
                <a:lnTo>
                  <a:pt x="674" y="502"/>
                </a:lnTo>
                <a:lnTo>
                  <a:pt x="672" y="498"/>
                </a:lnTo>
                <a:lnTo>
                  <a:pt x="670" y="496"/>
                </a:lnTo>
                <a:lnTo>
                  <a:pt x="666" y="496"/>
                </a:lnTo>
                <a:lnTo>
                  <a:pt x="663" y="496"/>
                </a:lnTo>
                <a:lnTo>
                  <a:pt x="660" y="497"/>
                </a:lnTo>
                <a:lnTo>
                  <a:pt x="652" y="495"/>
                </a:lnTo>
                <a:lnTo>
                  <a:pt x="644" y="493"/>
                </a:lnTo>
                <a:lnTo>
                  <a:pt x="640" y="491"/>
                </a:lnTo>
                <a:lnTo>
                  <a:pt x="635" y="491"/>
                </a:lnTo>
                <a:lnTo>
                  <a:pt x="633" y="490"/>
                </a:lnTo>
                <a:lnTo>
                  <a:pt x="631" y="489"/>
                </a:lnTo>
                <a:lnTo>
                  <a:pt x="630" y="488"/>
                </a:lnTo>
                <a:lnTo>
                  <a:pt x="629" y="487"/>
                </a:lnTo>
                <a:lnTo>
                  <a:pt x="644" y="488"/>
                </a:lnTo>
                <a:lnTo>
                  <a:pt x="659" y="490"/>
                </a:lnTo>
                <a:lnTo>
                  <a:pt x="665" y="490"/>
                </a:lnTo>
                <a:lnTo>
                  <a:pt x="672" y="490"/>
                </a:lnTo>
                <a:lnTo>
                  <a:pt x="676" y="490"/>
                </a:lnTo>
                <a:lnTo>
                  <a:pt x="678" y="490"/>
                </a:lnTo>
                <a:lnTo>
                  <a:pt x="679" y="490"/>
                </a:lnTo>
                <a:lnTo>
                  <a:pt x="680" y="490"/>
                </a:lnTo>
                <a:lnTo>
                  <a:pt x="681" y="491"/>
                </a:lnTo>
                <a:lnTo>
                  <a:pt x="681" y="494"/>
                </a:lnTo>
                <a:lnTo>
                  <a:pt x="680" y="494"/>
                </a:lnTo>
                <a:lnTo>
                  <a:pt x="678" y="495"/>
                </a:lnTo>
                <a:lnTo>
                  <a:pt x="677" y="496"/>
                </a:lnTo>
                <a:lnTo>
                  <a:pt x="677" y="496"/>
                </a:lnTo>
                <a:lnTo>
                  <a:pt x="678" y="497"/>
                </a:lnTo>
                <a:lnTo>
                  <a:pt x="679" y="497"/>
                </a:lnTo>
                <a:lnTo>
                  <a:pt x="681" y="497"/>
                </a:lnTo>
                <a:lnTo>
                  <a:pt x="682" y="497"/>
                </a:lnTo>
                <a:lnTo>
                  <a:pt x="685" y="497"/>
                </a:lnTo>
                <a:lnTo>
                  <a:pt x="687" y="497"/>
                </a:lnTo>
                <a:lnTo>
                  <a:pt x="689" y="498"/>
                </a:lnTo>
                <a:lnTo>
                  <a:pt x="692" y="498"/>
                </a:lnTo>
                <a:lnTo>
                  <a:pt x="693" y="498"/>
                </a:lnTo>
                <a:lnTo>
                  <a:pt x="694" y="499"/>
                </a:lnTo>
                <a:lnTo>
                  <a:pt x="694" y="499"/>
                </a:lnTo>
                <a:lnTo>
                  <a:pt x="693" y="501"/>
                </a:lnTo>
                <a:lnTo>
                  <a:pt x="690" y="502"/>
                </a:lnTo>
                <a:lnTo>
                  <a:pt x="687" y="502"/>
                </a:lnTo>
                <a:lnTo>
                  <a:pt x="688" y="504"/>
                </a:lnTo>
                <a:lnTo>
                  <a:pt x="690" y="505"/>
                </a:lnTo>
                <a:lnTo>
                  <a:pt x="693" y="506"/>
                </a:lnTo>
                <a:lnTo>
                  <a:pt x="696" y="506"/>
                </a:lnTo>
                <a:lnTo>
                  <a:pt x="703" y="509"/>
                </a:lnTo>
                <a:lnTo>
                  <a:pt x="709" y="512"/>
                </a:lnTo>
                <a:lnTo>
                  <a:pt x="702" y="512"/>
                </a:lnTo>
                <a:lnTo>
                  <a:pt x="695" y="512"/>
                </a:lnTo>
                <a:lnTo>
                  <a:pt x="688" y="510"/>
                </a:lnTo>
                <a:lnTo>
                  <a:pt x="682" y="506"/>
                </a:lnTo>
                <a:lnTo>
                  <a:pt x="685" y="509"/>
                </a:lnTo>
                <a:lnTo>
                  <a:pt x="682" y="506"/>
                </a:lnTo>
                <a:close/>
                <a:moveTo>
                  <a:pt x="734" y="515"/>
                </a:moveTo>
                <a:lnTo>
                  <a:pt x="731" y="515"/>
                </a:lnTo>
                <a:lnTo>
                  <a:pt x="730" y="515"/>
                </a:lnTo>
                <a:lnTo>
                  <a:pt x="729" y="515"/>
                </a:lnTo>
                <a:lnTo>
                  <a:pt x="728" y="514"/>
                </a:lnTo>
                <a:lnTo>
                  <a:pt x="725" y="512"/>
                </a:lnTo>
                <a:lnTo>
                  <a:pt x="721" y="511"/>
                </a:lnTo>
                <a:lnTo>
                  <a:pt x="718" y="510"/>
                </a:lnTo>
                <a:lnTo>
                  <a:pt x="714" y="510"/>
                </a:lnTo>
                <a:lnTo>
                  <a:pt x="711" y="507"/>
                </a:lnTo>
                <a:lnTo>
                  <a:pt x="709" y="504"/>
                </a:lnTo>
                <a:lnTo>
                  <a:pt x="712" y="505"/>
                </a:lnTo>
                <a:lnTo>
                  <a:pt x="717" y="506"/>
                </a:lnTo>
                <a:lnTo>
                  <a:pt x="721" y="506"/>
                </a:lnTo>
                <a:lnTo>
                  <a:pt x="726" y="509"/>
                </a:lnTo>
                <a:lnTo>
                  <a:pt x="729" y="509"/>
                </a:lnTo>
                <a:lnTo>
                  <a:pt x="734" y="510"/>
                </a:lnTo>
                <a:lnTo>
                  <a:pt x="735" y="511"/>
                </a:lnTo>
                <a:lnTo>
                  <a:pt x="736" y="512"/>
                </a:lnTo>
                <a:lnTo>
                  <a:pt x="735" y="514"/>
                </a:lnTo>
                <a:lnTo>
                  <a:pt x="734" y="515"/>
                </a:lnTo>
                <a:lnTo>
                  <a:pt x="734" y="515"/>
                </a:lnTo>
                <a:lnTo>
                  <a:pt x="734" y="515"/>
                </a:lnTo>
                <a:close/>
                <a:moveTo>
                  <a:pt x="739" y="535"/>
                </a:moveTo>
                <a:lnTo>
                  <a:pt x="747" y="534"/>
                </a:lnTo>
                <a:lnTo>
                  <a:pt x="754" y="532"/>
                </a:lnTo>
                <a:lnTo>
                  <a:pt x="759" y="530"/>
                </a:lnTo>
                <a:lnTo>
                  <a:pt x="764" y="531"/>
                </a:lnTo>
                <a:lnTo>
                  <a:pt x="767" y="532"/>
                </a:lnTo>
                <a:lnTo>
                  <a:pt x="768" y="534"/>
                </a:lnTo>
                <a:lnTo>
                  <a:pt x="767" y="535"/>
                </a:lnTo>
                <a:lnTo>
                  <a:pt x="763" y="536"/>
                </a:lnTo>
                <a:lnTo>
                  <a:pt x="758" y="537"/>
                </a:lnTo>
                <a:lnTo>
                  <a:pt x="752" y="537"/>
                </a:lnTo>
                <a:lnTo>
                  <a:pt x="745" y="536"/>
                </a:lnTo>
                <a:lnTo>
                  <a:pt x="739" y="535"/>
                </a:lnTo>
                <a:lnTo>
                  <a:pt x="744" y="535"/>
                </a:lnTo>
                <a:lnTo>
                  <a:pt x="739" y="535"/>
                </a:lnTo>
                <a:close/>
                <a:moveTo>
                  <a:pt x="770" y="539"/>
                </a:moveTo>
                <a:lnTo>
                  <a:pt x="768" y="539"/>
                </a:lnTo>
                <a:lnTo>
                  <a:pt x="767" y="537"/>
                </a:lnTo>
                <a:lnTo>
                  <a:pt x="767" y="536"/>
                </a:lnTo>
                <a:lnTo>
                  <a:pt x="768" y="535"/>
                </a:lnTo>
                <a:lnTo>
                  <a:pt x="770" y="535"/>
                </a:lnTo>
                <a:lnTo>
                  <a:pt x="771" y="534"/>
                </a:lnTo>
                <a:lnTo>
                  <a:pt x="779" y="531"/>
                </a:lnTo>
                <a:lnTo>
                  <a:pt x="787" y="530"/>
                </a:lnTo>
                <a:lnTo>
                  <a:pt x="791" y="530"/>
                </a:lnTo>
                <a:lnTo>
                  <a:pt x="794" y="531"/>
                </a:lnTo>
                <a:lnTo>
                  <a:pt x="795" y="532"/>
                </a:lnTo>
                <a:lnTo>
                  <a:pt x="797" y="534"/>
                </a:lnTo>
                <a:lnTo>
                  <a:pt x="801" y="535"/>
                </a:lnTo>
                <a:lnTo>
                  <a:pt x="803" y="534"/>
                </a:lnTo>
                <a:lnTo>
                  <a:pt x="805" y="535"/>
                </a:lnTo>
                <a:lnTo>
                  <a:pt x="808" y="535"/>
                </a:lnTo>
                <a:lnTo>
                  <a:pt x="810" y="536"/>
                </a:lnTo>
                <a:lnTo>
                  <a:pt x="811" y="537"/>
                </a:lnTo>
                <a:lnTo>
                  <a:pt x="810" y="539"/>
                </a:lnTo>
                <a:lnTo>
                  <a:pt x="809" y="539"/>
                </a:lnTo>
                <a:lnTo>
                  <a:pt x="806" y="539"/>
                </a:lnTo>
                <a:lnTo>
                  <a:pt x="804" y="539"/>
                </a:lnTo>
                <a:lnTo>
                  <a:pt x="795" y="538"/>
                </a:lnTo>
                <a:lnTo>
                  <a:pt x="787" y="538"/>
                </a:lnTo>
                <a:lnTo>
                  <a:pt x="778" y="538"/>
                </a:lnTo>
                <a:lnTo>
                  <a:pt x="770" y="539"/>
                </a:lnTo>
                <a:lnTo>
                  <a:pt x="772" y="539"/>
                </a:lnTo>
                <a:lnTo>
                  <a:pt x="770" y="539"/>
                </a:lnTo>
                <a:close/>
                <a:moveTo>
                  <a:pt x="801" y="564"/>
                </a:moveTo>
                <a:lnTo>
                  <a:pt x="800" y="562"/>
                </a:lnTo>
                <a:lnTo>
                  <a:pt x="801" y="561"/>
                </a:lnTo>
                <a:lnTo>
                  <a:pt x="803" y="561"/>
                </a:lnTo>
                <a:lnTo>
                  <a:pt x="804" y="561"/>
                </a:lnTo>
                <a:lnTo>
                  <a:pt x="810" y="562"/>
                </a:lnTo>
                <a:lnTo>
                  <a:pt x="816" y="563"/>
                </a:lnTo>
                <a:lnTo>
                  <a:pt x="812" y="564"/>
                </a:lnTo>
                <a:lnTo>
                  <a:pt x="808" y="566"/>
                </a:lnTo>
                <a:lnTo>
                  <a:pt x="804" y="565"/>
                </a:lnTo>
                <a:lnTo>
                  <a:pt x="801" y="564"/>
                </a:lnTo>
                <a:lnTo>
                  <a:pt x="801" y="564"/>
                </a:lnTo>
                <a:lnTo>
                  <a:pt x="801" y="564"/>
                </a:lnTo>
                <a:close/>
                <a:moveTo>
                  <a:pt x="843" y="574"/>
                </a:moveTo>
                <a:lnTo>
                  <a:pt x="837" y="576"/>
                </a:lnTo>
                <a:lnTo>
                  <a:pt x="833" y="573"/>
                </a:lnTo>
                <a:lnTo>
                  <a:pt x="830" y="572"/>
                </a:lnTo>
                <a:lnTo>
                  <a:pt x="830" y="572"/>
                </a:lnTo>
                <a:lnTo>
                  <a:pt x="832" y="571"/>
                </a:lnTo>
                <a:lnTo>
                  <a:pt x="833" y="571"/>
                </a:lnTo>
                <a:lnTo>
                  <a:pt x="835" y="571"/>
                </a:lnTo>
                <a:lnTo>
                  <a:pt x="838" y="571"/>
                </a:lnTo>
                <a:lnTo>
                  <a:pt x="839" y="571"/>
                </a:lnTo>
                <a:lnTo>
                  <a:pt x="842" y="572"/>
                </a:lnTo>
                <a:lnTo>
                  <a:pt x="844" y="573"/>
                </a:lnTo>
                <a:lnTo>
                  <a:pt x="843" y="574"/>
                </a:lnTo>
                <a:lnTo>
                  <a:pt x="842" y="574"/>
                </a:lnTo>
                <a:lnTo>
                  <a:pt x="843" y="574"/>
                </a:lnTo>
                <a:close/>
                <a:moveTo>
                  <a:pt x="833" y="560"/>
                </a:moveTo>
                <a:lnTo>
                  <a:pt x="835" y="556"/>
                </a:lnTo>
                <a:lnTo>
                  <a:pt x="836" y="554"/>
                </a:lnTo>
                <a:lnTo>
                  <a:pt x="837" y="552"/>
                </a:lnTo>
                <a:lnTo>
                  <a:pt x="839" y="552"/>
                </a:lnTo>
                <a:lnTo>
                  <a:pt x="843" y="553"/>
                </a:lnTo>
                <a:lnTo>
                  <a:pt x="849" y="557"/>
                </a:lnTo>
                <a:lnTo>
                  <a:pt x="842" y="560"/>
                </a:lnTo>
                <a:lnTo>
                  <a:pt x="833" y="560"/>
                </a:lnTo>
                <a:close/>
                <a:moveTo>
                  <a:pt x="869" y="586"/>
                </a:moveTo>
                <a:lnTo>
                  <a:pt x="869" y="587"/>
                </a:lnTo>
                <a:lnTo>
                  <a:pt x="868" y="588"/>
                </a:lnTo>
                <a:lnTo>
                  <a:pt x="867" y="589"/>
                </a:lnTo>
                <a:lnTo>
                  <a:pt x="866" y="589"/>
                </a:lnTo>
                <a:lnTo>
                  <a:pt x="863" y="588"/>
                </a:lnTo>
                <a:lnTo>
                  <a:pt x="861" y="586"/>
                </a:lnTo>
                <a:lnTo>
                  <a:pt x="862" y="584"/>
                </a:lnTo>
                <a:lnTo>
                  <a:pt x="866" y="581"/>
                </a:lnTo>
                <a:lnTo>
                  <a:pt x="862" y="581"/>
                </a:lnTo>
                <a:lnTo>
                  <a:pt x="858" y="582"/>
                </a:lnTo>
                <a:lnTo>
                  <a:pt x="857" y="584"/>
                </a:lnTo>
                <a:lnTo>
                  <a:pt x="854" y="586"/>
                </a:lnTo>
                <a:lnTo>
                  <a:pt x="853" y="585"/>
                </a:lnTo>
                <a:lnTo>
                  <a:pt x="851" y="585"/>
                </a:lnTo>
                <a:lnTo>
                  <a:pt x="850" y="584"/>
                </a:lnTo>
                <a:lnTo>
                  <a:pt x="850" y="582"/>
                </a:lnTo>
                <a:lnTo>
                  <a:pt x="851" y="579"/>
                </a:lnTo>
                <a:lnTo>
                  <a:pt x="853" y="578"/>
                </a:lnTo>
                <a:lnTo>
                  <a:pt x="857" y="577"/>
                </a:lnTo>
                <a:lnTo>
                  <a:pt x="861" y="576"/>
                </a:lnTo>
                <a:lnTo>
                  <a:pt x="869" y="574"/>
                </a:lnTo>
                <a:lnTo>
                  <a:pt x="876" y="574"/>
                </a:lnTo>
                <a:lnTo>
                  <a:pt x="872" y="579"/>
                </a:lnTo>
                <a:lnTo>
                  <a:pt x="869" y="586"/>
                </a:lnTo>
                <a:lnTo>
                  <a:pt x="868" y="585"/>
                </a:lnTo>
                <a:lnTo>
                  <a:pt x="869" y="586"/>
                </a:lnTo>
                <a:close/>
                <a:moveTo>
                  <a:pt x="872" y="589"/>
                </a:moveTo>
                <a:lnTo>
                  <a:pt x="876" y="587"/>
                </a:lnTo>
                <a:lnTo>
                  <a:pt x="882" y="587"/>
                </a:lnTo>
                <a:lnTo>
                  <a:pt x="885" y="587"/>
                </a:lnTo>
                <a:lnTo>
                  <a:pt x="887" y="587"/>
                </a:lnTo>
                <a:lnTo>
                  <a:pt x="890" y="588"/>
                </a:lnTo>
                <a:lnTo>
                  <a:pt x="890" y="590"/>
                </a:lnTo>
                <a:lnTo>
                  <a:pt x="890" y="593"/>
                </a:lnTo>
                <a:lnTo>
                  <a:pt x="887" y="593"/>
                </a:lnTo>
                <a:lnTo>
                  <a:pt x="885" y="593"/>
                </a:lnTo>
                <a:lnTo>
                  <a:pt x="882" y="593"/>
                </a:lnTo>
                <a:lnTo>
                  <a:pt x="876" y="590"/>
                </a:lnTo>
                <a:lnTo>
                  <a:pt x="872" y="589"/>
                </a:lnTo>
                <a:lnTo>
                  <a:pt x="877" y="588"/>
                </a:lnTo>
                <a:lnTo>
                  <a:pt x="872" y="589"/>
                </a:lnTo>
                <a:close/>
                <a:moveTo>
                  <a:pt x="913" y="631"/>
                </a:moveTo>
                <a:lnTo>
                  <a:pt x="910" y="632"/>
                </a:lnTo>
                <a:lnTo>
                  <a:pt x="905" y="635"/>
                </a:lnTo>
                <a:lnTo>
                  <a:pt x="902" y="635"/>
                </a:lnTo>
                <a:lnTo>
                  <a:pt x="901" y="635"/>
                </a:lnTo>
                <a:lnTo>
                  <a:pt x="900" y="634"/>
                </a:lnTo>
                <a:lnTo>
                  <a:pt x="900" y="632"/>
                </a:lnTo>
                <a:lnTo>
                  <a:pt x="903" y="631"/>
                </a:lnTo>
                <a:lnTo>
                  <a:pt x="907" y="628"/>
                </a:lnTo>
                <a:lnTo>
                  <a:pt x="903" y="629"/>
                </a:lnTo>
                <a:lnTo>
                  <a:pt x="902" y="630"/>
                </a:lnTo>
                <a:lnTo>
                  <a:pt x="896" y="630"/>
                </a:lnTo>
                <a:lnTo>
                  <a:pt x="890" y="631"/>
                </a:lnTo>
                <a:lnTo>
                  <a:pt x="885" y="631"/>
                </a:lnTo>
                <a:lnTo>
                  <a:pt x="882" y="630"/>
                </a:lnTo>
                <a:lnTo>
                  <a:pt x="880" y="629"/>
                </a:lnTo>
                <a:lnTo>
                  <a:pt x="879" y="626"/>
                </a:lnTo>
                <a:lnTo>
                  <a:pt x="880" y="624"/>
                </a:lnTo>
                <a:lnTo>
                  <a:pt x="882" y="623"/>
                </a:lnTo>
                <a:lnTo>
                  <a:pt x="884" y="622"/>
                </a:lnTo>
                <a:lnTo>
                  <a:pt x="886" y="621"/>
                </a:lnTo>
                <a:lnTo>
                  <a:pt x="892" y="621"/>
                </a:lnTo>
                <a:lnTo>
                  <a:pt x="895" y="621"/>
                </a:lnTo>
                <a:lnTo>
                  <a:pt x="896" y="623"/>
                </a:lnTo>
                <a:lnTo>
                  <a:pt x="899" y="624"/>
                </a:lnTo>
                <a:lnTo>
                  <a:pt x="900" y="624"/>
                </a:lnTo>
                <a:lnTo>
                  <a:pt x="902" y="623"/>
                </a:lnTo>
                <a:lnTo>
                  <a:pt x="903" y="623"/>
                </a:lnTo>
                <a:lnTo>
                  <a:pt x="905" y="623"/>
                </a:lnTo>
                <a:lnTo>
                  <a:pt x="907" y="626"/>
                </a:lnTo>
                <a:lnTo>
                  <a:pt x="909" y="627"/>
                </a:lnTo>
                <a:lnTo>
                  <a:pt x="913" y="627"/>
                </a:lnTo>
                <a:lnTo>
                  <a:pt x="917" y="627"/>
                </a:lnTo>
                <a:lnTo>
                  <a:pt x="918" y="628"/>
                </a:lnTo>
                <a:lnTo>
                  <a:pt x="917" y="629"/>
                </a:lnTo>
                <a:lnTo>
                  <a:pt x="916" y="630"/>
                </a:lnTo>
                <a:lnTo>
                  <a:pt x="913" y="631"/>
                </a:lnTo>
                <a:lnTo>
                  <a:pt x="913" y="631"/>
                </a:lnTo>
                <a:lnTo>
                  <a:pt x="913" y="631"/>
                </a:lnTo>
                <a:close/>
                <a:moveTo>
                  <a:pt x="898" y="593"/>
                </a:moveTo>
                <a:lnTo>
                  <a:pt x="903" y="593"/>
                </a:lnTo>
                <a:lnTo>
                  <a:pt x="909" y="595"/>
                </a:lnTo>
                <a:lnTo>
                  <a:pt x="912" y="595"/>
                </a:lnTo>
                <a:lnTo>
                  <a:pt x="916" y="596"/>
                </a:lnTo>
                <a:lnTo>
                  <a:pt x="916" y="597"/>
                </a:lnTo>
                <a:lnTo>
                  <a:pt x="916" y="598"/>
                </a:lnTo>
                <a:lnTo>
                  <a:pt x="915" y="598"/>
                </a:lnTo>
                <a:lnTo>
                  <a:pt x="915" y="598"/>
                </a:lnTo>
                <a:lnTo>
                  <a:pt x="911" y="599"/>
                </a:lnTo>
                <a:lnTo>
                  <a:pt x="909" y="598"/>
                </a:lnTo>
                <a:lnTo>
                  <a:pt x="903" y="596"/>
                </a:lnTo>
                <a:lnTo>
                  <a:pt x="898" y="593"/>
                </a:lnTo>
                <a:lnTo>
                  <a:pt x="901" y="594"/>
                </a:lnTo>
                <a:lnTo>
                  <a:pt x="898" y="593"/>
                </a:lnTo>
                <a:close/>
                <a:moveTo>
                  <a:pt x="902" y="578"/>
                </a:moveTo>
                <a:lnTo>
                  <a:pt x="918" y="579"/>
                </a:lnTo>
                <a:lnTo>
                  <a:pt x="934" y="581"/>
                </a:lnTo>
                <a:lnTo>
                  <a:pt x="933" y="582"/>
                </a:lnTo>
                <a:lnTo>
                  <a:pt x="929" y="584"/>
                </a:lnTo>
                <a:lnTo>
                  <a:pt x="925" y="584"/>
                </a:lnTo>
                <a:lnTo>
                  <a:pt x="919" y="582"/>
                </a:lnTo>
                <a:lnTo>
                  <a:pt x="909" y="581"/>
                </a:lnTo>
                <a:lnTo>
                  <a:pt x="902" y="578"/>
                </a:lnTo>
                <a:close/>
                <a:moveTo>
                  <a:pt x="944" y="607"/>
                </a:moveTo>
                <a:lnTo>
                  <a:pt x="941" y="607"/>
                </a:lnTo>
                <a:lnTo>
                  <a:pt x="938" y="609"/>
                </a:lnTo>
                <a:lnTo>
                  <a:pt x="936" y="609"/>
                </a:lnTo>
                <a:lnTo>
                  <a:pt x="934" y="610"/>
                </a:lnTo>
                <a:lnTo>
                  <a:pt x="933" y="609"/>
                </a:lnTo>
                <a:lnTo>
                  <a:pt x="933" y="609"/>
                </a:lnTo>
                <a:lnTo>
                  <a:pt x="934" y="607"/>
                </a:lnTo>
                <a:lnTo>
                  <a:pt x="935" y="606"/>
                </a:lnTo>
                <a:lnTo>
                  <a:pt x="937" y="605"/>
                </a:lnTo>
                <a:lnTo>
                  <a:pt x="938" y="605"/>
                </a:lnTo>
                <a:lnTo>
                  <a:pt x="943" y="604"/>
                </a:lnTo>
                <a:lnTo>
                  <a:pt x="948" y="604"/>
                </a:lnTo>
                <a:lnTo>
                  <a:pt x="949" y="606"/>
                </a:lnTo>
                <a:lnTo>
                  <a:pt x="948" y="607"/>
                </a:lnTo>
                <a:lnTo>
                  <a:pt x="945" y="607"/>
                </a:lnTo>
                <a:lnTo>
                  <a:pt x="944" y="607"/>
                </a:lnTo>
                <a:lnTo>
                  <a:pt x="944" y="607"/>
                </a:lnTo>
                <a:lnTo>
                  <a:pt x="944" y="607"/>
                </a:lnTo>
                <a:close/>
                <a:moveTo>
                  <a:pt x="901" y="471"/>
                </a:moveTo>
                <a:lnTo>
                  <a:pt x="900" y="471"/>
                </a:lnTo>
                <a:lnTo>
                  <a:pt x="899" y="470"/>
                </a:lnTo>
                <a:lnTo>
                  <a:pt x="900" y="469"/>
                </a:lnTo>
                <a:lnTo>
                  <a:pt x="901" y="469"/>
                </a:lnTo>
                <a:lnTo>
                  <a:pt x="903" y="468"/>
                </a:lnTo>
                <a:lnTo>
                  <a:pt x="907" y="468"/>
                </a:lnTo>
                <a:lnTo>
                  <a:pt x="911" y="468"/>
                </a:lnTo>
                <a:lnTo>
                  <a:pt x="915" y="469"/>
                </a:lnTo>
                <a:lnTo>
                  <a:pt x="919" y="470"/>
                </a:lnTo>
                <a:lnTo>
                  <a:pt x="924" y="472"/>
                </a:lnTo>
                <a:lnTo>
                  <a:pt x="932" y="476"/>
                </a:lnTo>
                <a:lnTo>
                  <a:pt x="940" y="478"/>
                </a:lnTo>
                <a:lnTo>
                  <a:pt x="944" y="479"/>
                </a:lnTo>
                <a:lnTo>
                  <a:pt x="949" y="481"/>
                </a:lnTo>
                <a:lnTo>
                  <a:pt x="952" y="483"/>
                </a:lnTo>
                <a:lnTo>
                  <a:pt x="954" y="486"/>
                </a:lnTo>
                <a:lnTo>
                  <a:pt x="941" y="483"/>
                </a:lnTo>
                <a:lnTo>
                  <a:pt x="927" y="480"/>
                </a:lnTo>
                <a:lnTo>
                  <a:pt x="915" y="477"/>
                </a:lnTo>
                <a:lnTo>
                  <a:pt x="901" y="471"/>
                </a:lnTo>
                <a:lnTo>
                  <a:pt x="903" y="472"/>
                </a:lnTo>
                <a:lnTo>
                  <a:pt x="907" y="474"/>
                </a:lnTo>
                <a:lnTo>
                  <a:pt x="908" y="474"/>
                </a:lnTo>
                <a:lnTo>
                  <a:pt x="901" y="471"/>
                </a:lnTo>
                <a:close/>
                <a:moveTo>
                  <a:pt x="982" y="605"/>
                </a:moveTo>
                <a:lnTo>
                  <a:pt x="978" y="603"/>
                </a:lnTo>
                <a:lnTo>
                  <a:pt x="976" y="601"/>
                </a:lnTo>
                <a:lnTo>
                  <a:pt x="976" y="599"/>
                </a:lnTo>
                <a:lnTo>
                  <a:pt x="976" y="598"/>
                </a:lnTo>
                <a:lnTo>
                  <a:pt x="978" y="597"/>
                </a:lnTo>
                <a:lnTo>
                  <a:pt x="981" y="597"/>
                </a:lnTo>
                <a:lnTo>
                  <a:pt x="983" y="597"/>
                </a:lnTo>
                <a:lnTo>
                  <a:pt x="984" y="598"/>
                </a:lnTo>
                <a:lnTo>
                  <a:pt x="985" y="599"/>
                </a:lnTo>
                <a:lnTo>
                  <a:pt x="986" y="601"/>
                </a:lnTo>
                <a:lnTo>
                  <a:pt x="984" y="604"/>
                </a:lnTo>
                <a:lnTo>
                  <a:pt x="982" y="605"/>
                </a:lnTo>
                <a:lnTo>
                  <a:pt x="981" y="604"/>
                </a:lnTo>
                <a:lnTo>
                  <a:pt x="982" y="605"/>
                </a:lnTo>
                <a:close/>
                <a:moveTo>
                  <a:pt x="1000" y="627"/>
                </a:moveTo>
                <a:lnTo>
                  <a:pt x="998" y="626"/>
                </a:lnTo>
                <a:lnTo>
                  <a:pt x="998" y="624"/>
                </a:lnTo>
                <a:lnTo>
                  <a:pt x="998" y="623"/>
                </a:lnTo>
                <a:lnTo>
                  <a:pt x="999" y="622"/>
                </a:lnTo>
                <a:lnTo>
                  <a:pt x="1001" y="620"/>
                </a:lnTo>
                <a:lnTo>
                  <a:pt x="1003" y="618"/>
                </a:lnTo>
                <a:lnTo>
                  <a:pt x="1007" y="617"/>
                </a:lnTo>
                <a:lnTo>
                  <a:pt x="1011" y="615"/>
                </a:lnTo>
                <a:lnTo>
                  <a:pt x="1015" y="617"/>
                </a:lnTo>
                <a:lnTo>
                  <a:pt x="1018" y="618"/>
                </a:lnTo>
                <a:lnTo>
                  <a:pt x="1015" y="621"/>
                </a:lnTo>
                <a:lnTo>
                  <a:pt x="1010" y="624"/>
                </a:lnTo>
                <a:lnTo>
                  <a:pt x="1005" y="627"/>
                </a:lnTo>
                <a:lnTo>
                  <a:pt x="1000" y="627"/>
                </a:lnTo>
                <a:lnTo>
                  <a:pt x="1000" y="627"/>
                </a:lnTo>
                <a:lnTo>
                  <a:pt x="1000" y="627"/>
                </a:lnTo>
                <a:close/>
                <a:moveTo>
                  <a:pt x="1018" y="630"/>
                </a:moveTo>
                <a:lnTo>
                  <a:pt x="1016" y="630"/>
                </a:lnTo>
                <a:lnTo>
                  <a:pt x="1012" y="630"/>
                </a:lnTo>
                <a:lnTo>
                  <a:pt x="1012" y="628"/>
                </a:lnTo>
                <a:lnTo>
                  <a:pt x="1012" y="626"/>
                </a:lnTo>
                <a:lnTo>
                  <a:pt x="1015" y="627"/>
                </a:lnTo>
                <a:lnTo>
                  <a:pt x="1017" y="627"/>
                </a:lnTo>
                <a:lnTo>
                  <a:pt x="1018" y="627"/>
                </a:lnTo>
                <a:lnTo>
                  <a:pt x="1019" y="627"/>
                </a:lnTo>
                <a:lnTo>
                  <a:pt x="1020" y="628"/>
                </a:lnTo>
                <a:lnTo>
                  <a:pt x="1020" y="629"/>
                </a:lnTo>
                <a:lnTo>
                  <a:pt x="1019" y="630"/>
                </a:lnTo>
                <a:lnTo>
                  <a:pt x="1018" y="630"/>
                </a:lnTo>
                <a:lnTo>
                  <a:pt x="1018" y="630"/>
                </a:lnTo>
                <a:lnTo>
                  <a:pt x="1018" y="630"/>
                </a:lnTo>
                <a:close/>
                <a:moveTo>
                  <a:pt x="1072" y="664"/>
                </a:moveTo>
                <a:lnTo>
                  <a:pt x="1065" y="665"/>
                </a:lnTo>
                <a:lnTo>
                  <a:pt x="1058" y="669"/>
                </a:lnTo>
                <a:lnTo>
                  <a:pt x="1056" y="670"/>
                </a:lnTo>
                <a:lnTo>
                  <a:pt x="1055" y="669"/>
                </a:lnTo>
                <a:lnTo>
                  <a:pt x="1055" y="668"/>
                </a:lnTo>
                <a:lnTo>
                  <a:pt x="1056" y="665"/>
                </a:lnTo>
                <a:lnTo>
                  <a:pt x="1058" y="663"/>
                </a:lnTo>
                <a:lnTo>
                  <a:pt x="1060" y="661"/>
                </a:lnTo>
                <a:lnTo>
                  <a:pt x="1064" y="660"/>
                </a:lnTo>
                <a:lnTo>
                  <a:pt x="1066" y="659"/>
                </a:lnTo>
                <a:lnTo>
                  <a:pt x="1069" y="659"/>
                </a:lnTo>
                <a:lnTo>
                  <a:pt x="1072" y="660"/>
                </a:lnTo>
                <a:lnTo>
                  <a:pt x="1073" y="661"/>
                </a:lnTo>
                <a:lnTo>
                  <a:pt x="1074" y="663"/>
                </a:lnTo>
                <a:lnTo>
                  <a:pt x="1074" y="664"/>
                </a:lnTo>
                <a:lnTo>
                  <a:pt x="1072" y="664"/>
                </a:lnTo>
                <a:lnTo>
                  <a:pt x="1071" y="664"/>
                </a:lnTo>
                <a:lnTo>
                  <a:pt x="1072" y="664"/>
                </a:lnTo>
                <a:close/>
                <a:moveTo>
                  <a:pt x="1068" y="637"/>
                </a:moveTo>
                <a:lnTo>
                  <a:pt x="1057" y="636"/>
                </a:lnTo>
                <a:lnTo>
                  <a:pt x="1045" y="635"/>
                </a:lnTo>
                <a:lnTo>
                  <a:pt x="1041" y="635"/>
                </a:lnTo>
                <a:lnTo>
                  <a:pt x="1035" y="635"/>
                </a:lnTo>
                <a:lnTo>
                  <a:pt x="1036" y="631"/>
                </a:lnTo>
                <a:lnTo>
                  <a:pt x="1036" y="629"/>
                </a:lnTo>
                <a:lnTo>
                  <a:pt x="1032" y="630"/>
                </a:lnTo>
                <a:lnTo>
                  <a:pt x="1026" y="630"/>
                </a:lnTo>
                <a:lnTo>
                  <a:pt x="1026" y="626"/>
                </a:lnTo>
                <a:lnTo>
                  <a:pt x="1024" y="623"/>
                </a:lnTo>
                <a:lnTo>
                  <a:pt x="1026" y="621"/>
                </a:lnTo>
                <a:lnTo>
                  <a:pt x="1028" y="621"/>
                </a:lnTo>
                <a:lnTo>
                  <a:pt x="1031" y="622"/>
                </a:lnTo>
                <a:lnTo>
                  <a:pt x="1033" y="623"/>
                </a:lnTo>
                <a:lnTo>
                  <a:pt x="1036" y="623"/>
                </a:lnTo>
                <a:lnTo>
                  <a:pt x="1039" y="624"/>
                </a:lnTo>
                <a:lnTo>
                  <a:pt x="1039" y="627"/>
                </a:lnTo>
                <a:lnTo>
                  <a:pt x="1039" y="628"/>
                </a:lnTo>
                <a:lnTo>
                  <a:pt x="1040" y="629"/>
                </a:lnTo>
                <a:lnTo>
                  <a:pt x="1042" y="628"/>
                </a:lnTo>
                <a:lnTo>
                  <a:pt x="1048" y="630"/>
                </a:lnTo>
                <a:lnTo>
                  <a:pt x="1053" y="631"/>
                </a:lnTo>
                <a:lnTo>
                  <a:pt x="1059" y="631"/>
                </a:lnTo>
                <a:lnTo>
                  <a:pt x="1065" y="631"/>
                </a:lnTo>
                <a:lnTo>
                  <a:pt x="1075" y="635"/>
                </a:lnTo>
                <a:lnTo>
                  <a:pt x="1084" y="638"/>
                </a:lnTo>
                <a:lnTo>
                  <a:pt x="1081" y="639"/>
                </a:lnTo>
                <a:lnTo>
                  <a:pt x="1076" y="639"/>
                </a:lnTo>
                <a:lnTo>
                  <a:pt x="1073" y="638"/>
                </a:lnTo>
                <a:lnTo>
                  <a:pt x="1068" y="637"/>
                </a:lnTo>
                <a:lnTo>
                  <a:pt x="1068" y="637"/>
                </a:lnTo>
                <a:lnTo>
                  <a:pt x="1068" y="637"/>
                </a:lnTo>
                <a:close/>
                <a:moveTo>
                  <a:pt x="1093" y="638"/>
                </a:moveTo>
                <a:lnTo>
                  <a:pt x="1097" y="638"/>
                </a:lnTo>
                <a:lnTo>
                  <a:pt x="1100" y="638"/>
                </a:lnTo>
                <a:lnTo>
                  <a:pt x="1104" y="639"/>
                </a:lnTo>
                <a:lnTo>
                  <a:pt x="1107" y="642"/>
                </a:lnTo>
                <a:lnTo>
                  <a:pt x="1102" y="642"/>
                </a:lnTo>
                <a:lnTo>
                  <a:pt x="1099" y="642"/>
                </a:lnTo>
                <a:lnTo>
                  <a:pt x="1096" y="640"/>
                </a:lnTo>
                <a:lnTo>
                  <a:pt x="1093" y="638"/>
                </a:lnTo>
                <a:close/>
                <a:moveTo>
                  <a:pt x="1116" y="638"/>
                </a:moveTo>
                <a:lnTo>
                  <a:pt x="1113" y="637"/>
                </a:lnTo>
                <a:lnTo>
                  <a:pt x="1109" y="635"/>
                </a:lnTo>
                <a:lnTo>
                  <a:pt x="1107" y="635"/>
                </a:lnTo>
                <a:lnTo>
                  <a:pt x="1105" y="635"/>
                </a:lnTo>
                <a:lnTo>
                  <a:pt x="1104" y="635"/>
                </a:lnTo>
                <a:lnTo>
                  <a:pt x="1102" y="634"/>
                </a:lnTo>
                <a:lnTo>
                  <a:pt x="1102" y="632"/>
                </a:lnTo>
                <a:lnTo>
                  <a:pt x="1102" y="631"/>
                </a:lnTo>
                <a:lnTo>
                  <a:pt x="1105" y="630"/>
                </a:lnTo>
                <a:lnTo>
                  <a:pt x="1107" y="630"/>
                </a:lnTo>
                <a:lnTo>
                  <a:pt x="1109" y="630"/>
                </a:lnTo>
                <a:lnTo>
                  <a:pt x="1113" y="631"/>
                </a:lnTo>
                <a:lnTo>
                  <a:pt x="1114" y="634"/>
                </a:lnTo>
                <a:lnTo>
                  <a:pt x="1116" y="636"/>
                </a:lnTo>
                <a:lnTo>
                  <a:pt x="1116" y="637"/>
                </a:lnTo>
                <a:lnTo>
                  <a:pt x="1116" y="638"/>
                </a:lnTo>
                <a:lnTo>
                  <a:pt x="1116" y="638"/>
                </a:lnTo>
                <a:lnTo>
                  <a:pt x="1116" y="638"/>
                </a:lnTo>
                <a:close/>
                <a:moveTo>
                  <a:pt x="1147" y="651"/>
                </a:moveTo>
                <a:lnTo>
                  <a:pt x="1150" y="648"/>
                </a:lnTo>
                <a:lnTo>
                  <a:pt x="1154" y="647"/>
                </a:lnTo>
                <a:lnTo>
                  <a:pt x="1158" y="646"/>
                </a:lnTo>
                <a:lnTo>
                  <a:pt x="1163" y="646"/>
                </a:lnTo>
                <a:lnTo>
                  <a:pt x="1159" y="648"/>
                </a:lnTo>
                <a:lnTo>
                  <a:pt x="1155" y="651"/>
                </a:lnTo>
                <a:lnTo>
                  <a:pt x="1151" y="651"/>
                </a:lnTo>
                <a:lnTo>
                  <a:pt x="1147" y="651"/>
                </a:lnTo>
                <a:close/>
                <a:moveTo>
                  <a:pt x="1180" y="642"/>
                </a:moveTo>
                <a:lnTo>
                  <a:pt x="1179" y="642"/>
                </a:lnTo>
                <a:lnTo>
                  <a:pt x="1179" y="642"/>
                </a:lnTo>
                <a:lnTo>
                  <a:pt x="1180" y="639"/>
                </a:lnTo>
                <a:lnTo>
                  <a:pt x="1180" y="638"/>
                </a:lnTo>
                <a:lnTo>
                  <a:pt x="1179" y="638"/>
                </a:lnTo>
                <a:lnTo>
                  <a:pt x="1178" y="637"/>
                </a:lnTo>
                <a:lnTo>
                  <a:pt x="1176" y="636"/>
                </a:lnTo>
                <a:lnTo>
                  <a:pt x="1175" y="635"/>
                </a:lnTo>
                <a:lnTo>
                  <a:pt x="1174" y="634"/>
                </a:lnTo>
                <a:lnTo>
                  <a:pt x="1175" y="631"/>
                </a:lnTo>
                <a:lnTo>
                  <a:pt x="1176" y="630"/>
                </a:lnTo>
                <a:lnTo>
                  <a:pt x="1178" y="629"/>
                </a:lnTo>
                <a:lnTo>
                  <a:pt x="1180" y="629"/>
                </a:lnTo>
                <a:lnTo>
                  <a:pt x="1181" y="629"/>
                </a:lnTo>
                <a:lnTo>
                  <a:pt x="1182" y="634"/>
                </a:lnTo>
                <a:lnTo>
                  <a:pt x="1181" y="638"/>
                </a:lnTo>
                <a:lnTo>
                  <a:pt x="1184" y="638"/>
                </a:lnTo>
                <a:lnTo>
                  <a:pt x="1189" y="638"/>
                </a:lnTo>
                <a:lnTo>
                  <a:pt x="1188" y="640"/>
                </a:lnTo>
                <a:lnTo>
                  <a:pt x="1185" y="642"/>
                </a:lnTo>
                <a:lnTo>
                  <a:pt x="1182" y="642"/>
                </a:lnTo>
                <a:lnTo>
                  <a:pt x="1180" y="642"/>
                </a:lnTo>
                <a:close/>
                <a:moveTo>
                  <a:pt x="1402" y="227"/>
                </a:moveTo>
                <a:lnTo>
                  <a:pt x="1396" y="233"/>
                </a:lnTo>
                <a:lnTo>
                  <a:pt x="1388" y="240"/>
                </a:lnTo>
                <a:lnTo>
                  <a:pt x="1388" y="237"/>
                </a:lnTo>
                <a:lnTo>
                  <a:pt x="1389" y="232"/>
                </a:lnTo>
                <a:lnTo>
                  <a:pt x="1390" y="229"/>
                </a:lnTo>
                <a:lnTo>
                  <a:pt x="1393" y="227"/>
                </a:lnTo>
                <a:lnTo>
                  <a:pt x="1396" y="225"/>
                </a:lnTo>
                <a:lnTo>
                  <a:pt x="1399" y="224"/>
                </a:lnTo>
                <a:lnTo>
                  <a:pt x="1401" y="224"/>
                </a:lnTo>
                <a:lnTo>
                  <a:pt x="1402" y="224"/>
                </a:lnTo>
                <a:lnTo>
                  <a:pt x="1402" y="225"/>
                </a:lnTo>
                <a:lnTo>
                  <a:pt x="1402" y="227"/>
                </a:lnTo>
                <a:lnTo>
                  <a:pt x="1399" y="228"/>
                </a:lnTo>
                <a:lnTo>
                  <a:pt x="1402" y="227"/>
                </a:lnTo>
                <a:close/>
                <a:moveTo>
                  <a:pt x="1444" y="358"/>
                </a:moveTo>
                <a:lnTo>
                  <a:pt x="1442" y="360"/>
                </a:lnTo>
                <a:lnTo>
                  <a:pt x="1439" y="361"/>
                </a:lnTo>
                <a:lnTo>
                  <a:pt x="1436" y="362"/>
                </a:lnTo>
                <a:lnTo>
                  <a:pt x="1434" y="361"/>
                </a:lnTo>
                <a:lnTo>
                  <a:pt x="1432" y="358"/>
                </a:lnTo>
                <a:lnTo>
                  <a:pt x="1432" y="356"/>
                </a:lnTo>
                <a:lnTo>
                  <a:pt x="1435" y="354"/>
                </a:lnTo>
                <a:lnTo>
                  <a:pt x="1436" y="352"/>
                </a:lnTo>
                <a:lnTo>
                  <a:pt x="1438" y="350"/>
                </a:lnTo>
                <a:lnTo>
                  <a:pt x="1440" y="350"/>
                </a:lnTo>
                <a:lnTo>
                  <a:pt x="1443" y="350"/>
                </a:lnTo>
                <a:lnTo>
                  <a:pt x="1445" y="352"/>
                </a:lnTo>
                <a:lnTo>
                  <a:pt x="1446" y="354"/>
                </a:lnTo>
                <a:lnTo>
                  <a:pt x="1446" y="355"/>
                </a:lnTo>
                <a:lnTo>
                  <a:pt x="1446" y="357"/>
                </a:lnTo>
                <a:lnTo>
                  <a:pt x="1444" y="358"/>
                </a:lnTo>
                <a:lnTo>
                  <a:pt x="1445" y="358"/>
                </a:lnTo>
                <a:lnTo>
                  <a:pt x="1444" y="35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8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2"/>
          <p:cNvSpPr>
            <a:spLocks noGrp="1" noEditPoints="1"/>
          </p:cNvSpPr>
          <p:nvPr>
            <p:ph type="pic" sz="quarter" idx="26"/>
          </p:nvPr>
        </p:nvSpPr>
        <p:spPr bwMode="auto">
          <a:xfrm>
            <a:off x="599545" y="522090"/>
            <a:ext cx="23116072" cy="7146826"/>
          </a:xfrm>
          <a:custGeom>
            <a:avLst/>
            <a:gdLst>
              <a:gd name="T0" fmla="*/ 804 w 1291"/>
              <a:gd name="T1" fmla="*/ 300 h 642"/>
              <a:gd name="T2" fmla="*/ 834 w 1291"/>
              <a:gd name="T3" fmla="*/ 269 h 642"/>
              <a:gd name="T4" fmla="*/ 666 w 1291"/>
              <a:gd name="T5" fmla="*/ 248 h 642"/>
              <a:gd name="T6" fmla="*/ 811 w 1291"/>
              <a:gd name="T7" fmla="*/ 230 h 642"/>
              <a:gd name="T8" fmla="*/ 946 w 1291"/>
              <a:gd name="T9" fmla="*/ 240 h 642"/>
              <a:gd name="T10" fmla="*/ 1057 w 1291"/>
              <a:gd name="T11" fmla="*/ 273 h 642"/>
              <a:gd name="T12" fmla="*/ 1066 w 1291"/>
              <a:gd name="T13" fmla="*/ 232 h 642"/>
              <a:gd name="T14" fmla="*/ 969 w 1291"/>
              <a:gd name="T15" fmla="*/ 179 h 642"/>
              <a:gd name="T16" fmla="*/ 745 w 1291"/>
              <a:gd name="T17" fmla="*/ 46 h 642"/>
              <a:gd name="T18" fmla="*/ 223 w 1291"/>
              <a:gd name="T19" fmla="*/ 76 h 642"/>
              <a:gd name="T20" fmla="*/ 188 w 1291"/>
              <a:gd name="T21" fmla="*/ 114 h 642"/>
              <a:gd name="T22" fmla="*/ 56 w 1291"/>
              <a:gd name="T23" fmla="*/ 298 h 642"/>
              <a:gd name="T24" fmla="*/ 209 w 1291"/>
              <a:gd name="T25" fmla="*/ 385 h 642"/>
              <a:gd name="T26" fmla="*/ 158 w 1291"/>
              <a:gd name="T27" fmla="*/ 535 h 642"/>
              <a:gd name="T28" fmla="*/ 204 w 1291"/>
              <a:gd name="T29" fmla="*/ 633 h 642"/>
              <a:gd name="T30" fmla="*/ 273 w 1291"/>
              <a:gd name="T31" fmla="*/ 599 h 642"/>
              <a:gd name="T32" fmla="*/ 299 w 1291"/>
              <a:gd name="T33" fmla="*/ 609 h 642"/>
              <a:gd name="T34" fmla="*/ 470 w 1291"/>
              <a:gd name="T35" fmla="*/ 550 h 642"/>
              <a:gd name="T36" fmla="*/ 544 w 1291"/>
              <a:gd name="T37" fmla="*/ 521 h 642"/>
              <a:gd name="T38" fmla="*/ 619 w 1291"/>
              <a:gd name="T39" fmla="*/ 513 h 642"/>
              <a:gd name="T40" fmla="*/ 835 w 1291"/>
              <a:gd name="T41" fmla="*/ 480 h 642"/>
              <a:gd name="T42" fmla="*/ 952 w 1291"/>
              <a:gd name="T43" fmla="*/ 473 h 642"/>
              <a:gd name="T44" fmla="*/ 1071 w 1291"/>
              <a:gd name="T45" fmla="*/ 500 h 642"/>
              <a:gd name="T46" fmla="*/ 1189 w 1291"/>
              <a:gd name="T47" fmla="*/ 545 h 642"/>
              <a:gd name="T48" fmla="*/ 1131 w 1291"/>
              <a:gd name="T49" fmla="*/ 452 h 642"/>
              <a:gd name="T50" fmla="*/ 960 w 1291"/>
              <a:gd name="T51" fmla="*/ 427 h 642"/>
              <a:gd name="T52" fmla="*/ 689 w 1291"/>
              <a:gd name="T53" fmla="*/ 459 h 642"/>
              <a:gd name="T54" fmla="*/ 446 w 1291"/>
              <a:gd name="T55" fmla="*/ 508 h 642"/>
              <a:gd name="T56" fmla="*/ 185 w 1291"/>
              <a:gd name="T57" fmla="*/ 564 h 642"/>
              <a:gd name="T58" fmla="*/ 327 w 1291"/>
              <a:gd name="T59" fmla="*/ 497 h 642"/>
              <a:gd name="T60" fmla="*/ 492 w 1291"/>
              <a:gd name="T61" fmla="*/ 456 h 642"/>
              <a:gd name="T62" fmla="*/ 640 w 1291"/>
              <a:gd name="T63" fmla="*/ 460 h 642"/>
              <a:gd name="T64" fmla="*/ 670 w 1291"/>
              <a:gd name="T65" fmla="*/ 401 h 642"/>
              <a:gd name="T66" fmla="*/ 1114 w 1291"/>
              <a:gd name="T67" fmla="*/ 386 h 642"/>
              <a:gd name="T68" fmla="*/ 1048 w 1291"/>
              <a:gd name="T69" fmla="*/ 427 h 642"/>
              <a:gd name="T70" fmla="*/ 1284 w 1291"/>
              <a:gd name="T71" fmla="*/ 376 h 642"/>
              <a:gd name="T72" fmla="*/ 165 w 1291"/>
              <a:gd name="T73" fmla="*/ 428 h 642"/>
              <a:gd name="T74" fmla="*/ 462 w 1291"/>
              <a:gd name="T75" fmla="*/ 336 h 642"/>
              <a:gd name="T76" fmla="*/ 665 w 1291"/>
              <a:gd name="T77" fmla="*/ 320 h 642"/>
              <a:gd name="T78" fmla="*/ 590 w 1291"/>
              <a:gd name="T79" fmla="*/ 344 h 642"/>
              <a:gd name="T80" fmla="*/ 145 w 1291"/>
              <a:gd name="T81" fmla="*/ 436 h 642"/>
              <a:gd name="T82" fmla="*/ 954 w 1291"/>
              <a:gd name="T83" fmla="*/ 392 h 642"/>
              <a:gd name="T84" fmla="*/ 532 w 1291"/>
              <a:gd name="T85" fmla="*/ 496 h 642"/>
              <a:gd name="T86" fmla="*/ 853 w 1291"/>
              <a:gd name="T87" fmla="*/ 284 h 642"/>
              <a:gd name="T88" fmla="*/ 1007 w 1291"/>
              <a:gd name="T89" fmla="*/ 237 h 642"/>
              <a:gd name="T90" fmla="*/ 1077 w 1291"/>
              <a:gd name="T91" fmla="*/ 243 h 642"/>
              <a:gd name="T92" fmla="*/ 1121 w 1291"/>
              <a:gd name="T93" fmla="*/ 485 h 642"/>
              <a:gd name="T94" fmla="*/ 1035 w 1291"/>
              <a:gd name="T95" fmla="*/ 441 h 642"/>
              <a:gd name="T96" fmla="*/ 814 w 1291"/>
              <a:gd name="T97" fmla="*/ 448 h 642"/>
              <a:gd name="T98" fmla="*/ 679 w 1291"/>
              <a:gd name="T99" fmla="*/ 500 h 642"/>
              <a:gd name="T100" fmla="*/ 298 w 1291"/>
              <a:gd name="T101" fmla="*/ 579 h 642"/>
              <a:gd name="T102" fmla="*/ 310 w 1291"/>
              <a:gd name="T103" fmla="*/ 288 h 642"/>
              <a:gd name="T104" fmla="*/ 372 w 1291"/>
              <a:gd name="T105" fmla="*/ 450 h 642"/>
              <a:gd name="T106" fmla="*/ 574 w 1291"/>
              <a:gd name="T107" fmla="*/ 365 h 642"/>
              <a:gd name="T108" fmla="*/ 640 w 1291"/>
              <a:gd name="T109" fmla="*/ 351 h 642"/>
              <a:gd name="T110" fmla="*/ 1139 w 1291"/>
              <a:gd name="T111" fmla="*/ 365 h 642"/>
              <a:gd name="T112" fmla="*/ 615 w 1291"/>
              <a:gd name="T113" fmla="*/ 386 h 642"/>
              <a:gd name="T114" fmla="*/ 796 w 1291"/>
              <a:gd name="T115" fmla="*/ 353 h 642"/>
              <a:gd name="T116" fmla="*/ 778 w 1291"/>
              <a:gd name="T117" fmla="*/ 330 h 642"/>
              <a:gd name="T118" fmla="*/ 1039 w 1291"/>
              <a:gd name="T119" fmla="*/ 339 h 642"/>
              <a:gd name="T120" fmla="*/ 912 w 1291"/>
              <a:gd name="T121" fmla="*/ 346 h 642"/>
              <a:gd name="T122" fmla="*/ 1068 w 1291"/>
              <a:gd name="T123" fmla="*/ 336 h 642"/>
              <a:gd name="T124" fmla="*/ 1146 w 1291"/>
              <a:gd name="T125" fmla="*/ 365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1" h="642">
                <a:moveTo>
                  <a:pt x="1266" y="363"/>
                </a:moveTo>
                <a:lnTo>
                  <a:pt x="1240" y="353"/>
                </a:lnTo>
                <a:lnTo>
                  <a:pt x="1212" y="344"/>
                </a:lnTo>
                <a:lnTo>
                  <a:pt x="1184" y="336"/>
                </a:lnTo>
                <a:lnTo>
                  <a:pt x="1156" y="330"/>
                </a:lnTo>
                <a:lnTo>
                  <a:pt x="1142" y="328"/>
                </a:lnTo>
                <a:lnTo>
                  <a:pt x="1130" y="325"/>
                </a:lnTo>
                <a:lnTo>
                  <a:pt x="1117" y="322"/>
                </a:lnTo>
                <a:lnTo>
                  <a:pt x="1105" y="321"/>
                </a:lnTo>
                <a:lnTo>
                  <a:pt x="1093" y="321"/>
                </a:lnTo>
                <a:lnTo>
                  <a:pt x="1082" y="320"/>
                </a:lnTo>
                <a:lnTo>
                  <a:pt x="1066" y="318"/>
                </a:lnTo>
                <a:lnTo>
                  <a:pt x="1051" y="317"/>
                </a:lnTo>
                <a:lnTo>
                  <a:pt x="1020" y="314"/>
                </a:lnTo>
                <a:lnTo>
                  <a:pt x="990" y="312"/>
                </a:lnTo>
                <a:lnTo>
                  <a:pt x="959" y="312"/>
                </a:lnTo>
                <a:lnTo>
                  <a:pt x="928" y="312"/>
                </a:lnTo>
                <a:lnTo>
                  <a:pt x="912" y="312"/>
                </a:lnTo>
                <a:lnTo>
                  <a:pt x="898" y="312"/>
                </a:lnTo>
                <a:lnTo>
                  <a:pt x="882" y="313"/>
                </a:lnTo>
                <a:lnTo>
                  <a:pt x="866" y="312"/>
                </a:lnTo>
                <a:lnTo>
                  <a:pt x="861" y="311"/>
                </a:lnTo>
                <a:lnTo>
                  <a:pt x="855" y="309"/>
                </a:lnTo>
                <a:lnTo>
                  <a:pt x="850" y="310"/>
                </a:lnTo>
                <a:lnTo>
                  <a:pt x="845" y="311"/>
                </a:lnTo>
                <a:lnTo>
                  <a:pt x="837" y="313"/>
                </a:lnTo>
                <a:lnTo>
                  <a:pt x="830" y="313"/>
                </a:lnTo>
                <a:lnTo>
                  <a:pt x="822" y="313"/>
                </a:lnTo>
                <a:lnTo>
                  <a:pt x="816" y="313"/>
                </a:lnTo>
                <a:lnTo>
                  <a:pt x="812" y="313"/>
                </a:lnTo>
                <a:lnTo>
                  <a:pt x="809" y="313"/>
                </a:lnTo>
                <a:lnTo>
                  <a:pt x="805" y="312"/>
                </a:lnTo>
                <a:lnTo>
                  <a:pt x="804" y="312"/>
                </a:lnTo>
                <a:lnTo>
                  <a:pt x="803" y="312"/>
                </a:lnTo>
                <a:lnTo>
                  <a:pt x="802" y="310"/>
                </a:lnTo>
                <a:lnTo>
                  <a:pt x="802" y="307"/>
                </a:lnTo>
                <a:lnTo>
                  <a:pt x="801" y="304"/>
                </a:lnTo>
                <a:lnTo>
                  <a:pt x="801" y="302"/>
                </a:lnTo>
                <a:lnTo>
                  <a:pt x="802" y="301"/>
                </a:lnTo>
                <a:lnTo>
                  <a:pt x="802" y="300"/>
                </a:lnTo>
                <a:lnTo>
                  <a:pt x="804" y="300"/>
                </a:lnTo>
                <a:lnTo>
                  <a:pt x="808" y="301"/>
                </a:lnTo>
                <a:lnTo>
                  <a:pt x="811" y="301"/>
                </a:lnTo>
                <a:lnTo>
                  <a:pt x="816" y="301"/>
                </a:lnTo>
                <a:lnTo>
                  <a:pt x="821" y="300"/>
                </a:lnTo>
                <a:lnTo>
                  <a:pt x="829" y="298"/>
                </a:lnTo>
                <a:lnTo>
                  <a:pt x="836" y="298"/>
                </a:lnTo>
                <a:lnTo>
                  <a:pt x="845" y="297"/>
                </a:lnTo>
                <a:lnTo>
                  <a:pt x="854" y="297"/>
                </a:lnTo>
                <a:lnTo>
                  <a:pt x="862" y="297"/>
                </a:lnTo>
                <a:lnTo>
                  <a:pt x="871" y="297"/>
                </a:lnTo>
                <a:lnTo>
                  <a:pt x="879" y="297"/>
                </a:lnTo>
                <a:lnTo>
                  <a:pt x="887" y="297"/>
                </a:lnTo>
                <a:lnTo>
                  <a:pt x="895" y="296"/>
                </a:lnTo>
                <a:lnTo>
                  <a:pt x="903" y="294"/>
                </a:lnTo>
                <a:lnTo>
                  <a:pt x="901" y="293"/>
                </a:lnTo>
                <a:lnTo>
                  <a:pt x="898" y="292"/>
                </a:lnTo>
                <a:lnTo>
                  <a:pt x="894" y="290"/>
                </a:lnTo>
                <a:lnTo>
                  <a:pt x="891" y="289"/>
                </a:lnTo>
                <a:lnTo>
                  <a:pt x="884" y="289"/>
                </a:lnTo>
                <a:lnTo>
                  <a:pt x="878" y="290"/>
                </a:lnTo>
                <a:lnTo>
                  <a:pt x="861" y="290"/>
                </a:lnTo>
                <a:lnTo>
                  <a:pt x="845" y="290"/>
                </a:lnTo>
                <a:lnTo>
                  <a:pt x="829" y="290"/>
                </a:lnTo>
                <a:lnTo>
                  <a:pt x="813" y="290"/>
                </a:lnTo>
                <a:lnTo>
                  <a:pt x="808" y="292"/>
                </a:lnTo>
                <a:lnTo>
                  <a:pt x="801" y="290"/>
                </a:lnTo>
                <a:lnTo>
                  <a:pt x="797" y="290"/>
                </a:lnTo>
                <a:lnTo>
                  <a:pt x="795" y="289"/>
                </a:lnTo>
                <a:lnTo>
                  <a:pt x="792" y="287"/>
                </a:lnTo>
                <a:lnTo>
                  <a:pt x="789" y="285"/>
                </a:lnTo>
                <a:lnTo>
                  <a:pt x="805" y="282"/>
                </a:lnTo>
                <a:lnTo>
                  <a:pt x="821" y="281"/>
                </a:lnTo>
                <a:lnTo>
                  <a:pt x="822" y="280"/>
                </a:lnTo>
                <a:lnTo>
                  <a:pt x="825" y="280"/>
                </a:lnTo>
                <a:lnTo>
                  <a:pt x="826" y="279"/>
                </a:lnTo>
                <a:lnTo>
                  <a:pt x="826" y="278"/>
                </a:lnTo>
                <a:lnTo>
                  <a:pt x="826" y="273"/>
                </a:lnTo>
                <a:lnTo>
                  <a:pt x="826" y="269"/>
                </a:lnTo>
                <a:lnTo>
                  <a:pt x="828" y="268"/>
                </a:lnTo>
                <a:lnTo>
                  <a:pt x="830" y="268"/>
                </a:lnTo>
                <a:lnTo>
                  <a:pt x="834" y="269"/>
                </a:lnTo>
                <a:lnTo>
                  <a:pt x="836" y="269"/>
                </a:lnTo>
                <a:lnTo>
                  <a:pt x="853" y="270"/>
                </a:lnTo>
                <a:lnTo>
                  <a:pt x="870" y="270"/>
                </a:lnTo>
                <a:lnTo>
                  <a:pt x="887" y="269"/>
                </a:lnTo>
                <a:lnTo>
                  <a:pt x="904" y="268"/>
                </a:lnTo>
                <a:lnTo>
                  <a:pt x="920" y="267"/>
                </a:lnTo>
                <a:lnTo>
                  <a:pt x="936" y="265"/>
                </a:lnTo>
                <a:lnTo>
                  <a:pt x="952" y="267"/>
                </a:lnTo>
                <a:lnTo>
                  <a:pt x="968" y="268"/>
                </a:lnTo>
                <a:lnTo>
                  <a:pt x="976" y="268"/>
                </a:lnTo>
                <a:lnTo>
                  <a:pt x="985" y="268"/>
                </a:lnTo>
                <a:lnTo>
                  <a:pt x="994" y="267"/>
                </a:lnTo>
                <a:lnTo>
                  <a:pt x="1003" y="267"/>
                </a:lnTo>
                <a:lnTo>
                  <a:pt x="956" y="262"/>
                </a:lnTo>
                <a:lnTo>
                  <a:pt x="909" y="260"/>
                </a:lnTo>
                <a:lnTo>
                  <a:pt x="861" y="259"/>
                </a:lnTo>
                <a:lnTo>
                  <a:pt x="813" y="259"/>
                </a:lnTo>
                <a:lnTo>
                  <a:pt x="767" y="260"/>
                </a:lnTo>
                <a:lnTo>
                  <a:pt x="719" y="262"/>
                </a:lnTo>
                <a:lnTo>
                  <a:pt x="671" y="265"/>
                </a:lnTo>
                <a:lnTo>
                  <a:pt x="624" y="269"/>
                </a:lnTo>
                <a:lnTo>
                  <a:pt x="624" y="267"/>
                </a:lnTo>
                <a:lnTo>
                  <a:pt x="624" y="265"/>
                </a:lnTo>
                <a:lnTo>
                  <a:pt x="627" y="265"/>
                </a:lnTo>
                <a:lnTo>
                  <a:pt x="629" y="264"/>
                </a:lnTo>
                <a:lnTo>
                  <a:pt x="632" y="264"/>
                </a:lnTo>
                <a:lnTo>
                  <a:pt x="637" y="264"/>
                </a:lnTo>
                <a:lnTo>
                  <a:pt x="633" y="261"/>
                </a:lnTo>
                <a:lnTo>
                  <a:pt x="632" y="257"/>
                </a:lnTo>
                <a:lnTo>
                  <a:pt x="633" y="255"/>
                </a:lnTo>
                <a:lnTo>
                  <a:pt x="636" y="252"/>
                </a:lnTo>
                <a:lnTo>
                  <a:pt x="638" y="249"/>
                </a:lnTo>
                <a:lnTo>
                  <a:pt x="639" y="246"/>
                </a:lnTo>
                <a:lnTo>
                  <a:pt x="641" y="245"/>
                </a:lnTo>
                <a:lnTo>
                  <a:pt x="644" y="245"/>
                </a:lnTo>
                <a:lnTo>
                  <a:pt x="646" y="247"/>
                </a:lnTo>
                <a:lnTo>
                  <a:pt x="647" y="248"/>
                </a:lnTo>
                <a:lnTo>
                  <a:pt x="653" y="249"/>
                </a:lnTo>
                <a:lnTo>
                  <a:pt x="657" y="249"/>
                </a:lnTo>
                <a:lnTo>
                  <a:pt x="662" y="249"/>
                </a:lnTo>
                <a:lnTo>
                  <a:pt x="666" y="248"/>
                </a:lnTo>
                <a:lnTo>
                  <a:pt x="670" y="245"/>
                </a:lnTo>
                <a:lnTo>
                  <a:pt x="674" y="242"/>
                </a:lnTo>
                <a:lnTo>
                  <a:pt x="679" y="239"/>
                </a:lnTo>
                <a:lnTo>
                  <a:pt x="682" y="238"/>
                </a:lnTo>
                <a:lnTo>
                  <a:pt x="687" y="237"/>
                </a:lnTo>
                <a:lnTo>
                  <a:pt x="692" y="236"/>
                </a:lnTo>
                <a:lnTo>
                  <a:pt x="704" y="236"/>
                </a:lnTo>
                <a:lnTo>
                  <a:pt x="715" y="234"/>
                </a:lnTo>
                <a:lnTo>
                  <a:pt x="728" y="231"/>
                </a:lnTo>
                <a:lnTo>
                  <a:pt x="739" y="230"/>
                </a:lnTo>
                <a:lnTo>
                  <a:pt x="751" y="231"/>
                </a:lnTo>
                <a:lnTo>
                  <a:pt x="762" y="231"/>
                </a:lnTo>
                <a:lnTo>
                  <a:pt x="762" y="236"/>
                </a:lnTo>
                <a:lnTo>
                  <a:pt x="763" y="239"/>
                </a:lnTo>
                <a:lnTo>
                  <a:pt x="766" y="240"/>
                </a:lnTo>
                <a:lnTo>
                  <a:pt x="767" y="240"/>
                </a:lnTo>
                <a:lnTo>
                  <a:pt x="768" y="239"/>
                </a:lnTo>
                <a:lnTo>
                  <a:pt x="769" y="238"/>
                </a:lnTo>
                <a:lnTo>
                  <a:pt x="771" y="235"/>
                </a:lnTo>
                <a:lnTo>
                  <a:pt x="773" y="232"/>
                </a:lnTo>
                <a:lnTo>
                  <a:pt x="778" y="232"/>
                </a:lnTo>
                <a:lnTo>
                  <a:pt x="784" y="234"/>
                </a:lnTo>
                <a:lnTo>
                  <a:pt x="785" y="235"/>
                </a:lnTo>
                <a:lnTo>
                  <a:pt x="785" y="237"/>
                </a:lnTo>
                <a:lnTo>
                  <a:pt x="785" y="238"/>
                </a:lnTo>
                <a:lnTo>
                  <a:pt x="784" y="242"/>
                </a:lnTo>
                <a:lnTo>
                  <a:pt x="784" y="244"/>
                </a:lnTo>
                <a:lnTo>
                  <a:pt x="785" y="246"/>
                </a:lnTo>
                <a:lnTo>
                  <a:pt x="786" y="247"/>
                </a:lnTo>
                <a:lnTo>
                  <a:pt x="789" y="247"/>
                </a:lnTo>
                <a:lnTo>
                  <a:pt x="793" y="246"/>
                </a:lnTo>
                <a:lnTo>
                  <a:pt x="794" y="244"/>
                </a:lnTo>
                <a:lnTo>
                  <a:pt x="793" y="242"/>
                </a:lnTo>
                <a:lnTo>
                  <a:pt x="793" y="238"/>
                </a:lnTo>
                <a:lnTo>
                  <a:pt x="792" y="237"/>
                </a:lnTo>
                <a:lnTo>
                  <a:pt x="792" y="236"/>
                </a:lnTo>
                <a:lnTo>
                  <a:pt x="793" y="236"/>
                </a:lnTo>
                <a:lnTo>
                  <a:pt x="794" y="235"/>
                </a:lnTo>
                <a:lnTo>
                  <a:pt x="799" y="234"/>
                </a:lnTo>
                <a:lnTo>
                  <a:pt x="803" y="232"/>
                </a:lnTo>
                <a:lnTo>
                  <a:pt x="811" y="230"/>
                </a:lnTo>
                <a:lnTo>
                  <a:pt x="819" y="229"/>
                </a:lnTo>
                <a:lnTo>
                  <a:pt x="822" y="228"/>
                </a:lnTo>
                <a:lnTo>
                  <a:pt x="825" y="228"/>
                </a:lnTo>
                <a:lnTo>
                  <a:pt x="824" y="234"/>
                </a:lnTo>
                <a:lnTo>
                  <a:pt x="821" y="238"/>
                </a:lnTo>
                <a:lnTo>
                  <a:pt x="822" y="240"/>
                </a:lnTo>
                <a:lnTo>
                  <a:pt x="826" y="240"/>
                </a:lnTo>
                <a:lnTo>
                  <a:pt x="826" y="238"/>
                </a:lnTo>
                <a:lnTo>
                  <a:pt x="826" y="237"/>
                </a:lnTo>
                <a:lnTo>
                  <a:pt x="833" y="234"/>
                </a:lnTo>
                <a:lnTo>
                  <a:pt x="842" y="231"/>
                </a:lnTo>
                <a:lnTo>
                  <a:pt x="849" y="229"/>
                </a:lnTo>
                <a:lnTo>
                  <a:pt x="857" y="227"/>
                </a:lnTo>
                <a:lnTo>
                  <a:pt x="865" y="226"/>
                </a:lnTo>
                <a:lnTo>
                  <a:pt x="874" y="226"/>
                </a:lnTo>
                <a:lnTo>
                  <a:pt x="876" y="227"/>
                </a:lnTo>
                <a:lnTo>
                  <a:pt x="878" y="227"/>
                </a:lnTo>
                <a:lnTo>
                  <a:pt x="879" y="227"/>
                </a:lnTo>
                <a:lnTo>
                  <a:pt x="883" y="226"/>
                </a:lnTo>
                <a:lnTo>
                  <a:pt x="885" y="224"/>
                </a:lnTo>
                <a:lnTo>
                  <a:pt x="886" y="224"/>
                </a:lnTo>
                <a:lnTo>
                  <a:pt x="887" y="227"/>
                </a:lnTo>
                <a:lnTo>
                  <a:pt x="888" y="229"/>
                </a:lnTo>
                <a:lnTo>
                  <a:pt x="892" y="234"/>
                </a:lnTo>
                <a:lnTo>
                  <a:pt x="894" y="235"/>
                </a:lnTo>
                <a:lnTo>
                  <a:pt x="898" y="234"/>
                </a:lnTo>
                <a:lnTo>
                  <a:pt x="902" y="232"/>
                </a:lnTo>
                <a:lnTo>
                  <a:pt x="905" y="230"/>
                </a:lnTo>
                <a:lnTo>
                  <a:pt x="909" y="229"/>
                </a:lnTo>
                <a:lnTo>
                  <a:pt x="913" y="228"/>
                </a:lnTo>
                <a:lnTo>
                  <a:pt x="917" y="229"/>
                </a:lnTo>
                <a:lnTo>
                  <a:pt x="920" y="231"/>
                </a:lnTo>
                <a:lnTo>
                  <a:pt x="924" y="234"/>
                </a:lnTo>
                <a:lnTo>
                  <a:pt x="927" y="236"/>
                </a:lnTo>
                <a:lnTo>
                  <a:pt x="931" y="236"/>
                </a:lnTo>
                <a:lnTo>
                  <a:pt x="933" y="237"/>
                </a:lnTo>
                <a:lnTo>
                  <a:pt x="934" y="240"/>
                </a:lnTo>
                <a:lnTo>
                  <a:pt x="936" y="243"/>
                </a:lnTo>
                <a:lnTo>
                  <a:pt x="939" y="244"/>
                </a:lnTo>
                <a:lnTo>
                  <a:pt x="943" y="243"/>
                </a:lnTo>
                <a:lnTo>
                  <a:pt x="946" y="240"/>
                </a:lnTo>
                <a:lnTo>
                  <a:pt x="951" y="237"/>
                </a:lnTo>
                <a:lnTo>
                  <a:pt x="956" y="234"/>
                </a:lnTo>
                <a:lnTo>
                  <a:pt x="959" y="235"/>
                </a:lnTo>
                <a:lnTo>
                  <a:pt x="964" y="236"/>
                </a:lnTo>
                <a:lnTo>
                  <a:pt x="966" y="234"/>
                </a:lnTo>
                <a:lnTo>
                  <a:pt x="968" y="232"/>
                </a:lnTo>
                <a:lnTo>
                  <a:pt x="969" y="236"/>
                </a:lnTo>
                <a:lnTo>
                  <a:pt x="969" y="239"/>
                </a:lnTo>
                <a:lnTo>
                  <a:pt x="973" y="242"/>
                </a:lnTo>
                <a:lnTo>
                  <a:pt x="978" y="242"/>
                </a:lnTo>
                <a:lnTo>
                  <a:pt x="984" y="240"/>
                </a:lnTo>
                <a:lnTo>
                  <a:pt x="989" y="239"/>
                </a:lnTo>
                <a:lnTo>
                  <a:pt x="993" y="238"/>
                </a:lnTo>
                <a:lnTo>
                  <a:pt x="998" y="236"/>
                </a:lnTo>
                <a:lnTo>
                  <a:pt x="1000" y="230"/>
                </a:lnTo>
                <a:lnTo>
                  <a:pt x="1003" y="228"/>
                </a:lnTo>
                <a:lnTo>
                  <a:pt x="1007" y="229"/>
                </a:lnTo>
                <a:lnTo>
                  <a:pt x="1011" y="231"/>
                </a:lnTo>
                <a:lnTo>
                  <a:pt x="1015" y="232"/>
                </a:lnTo>
                <a:lnTo>
                  <a:pt x="1019" y="232"/>
                </a:lnTo>
                <a:lnTo>
                  <a:pt x="1028" y="234"/>
                </a:lnTo>
                <a:lnTo>
                  <a:pt x="1038" y="235"/>
                </a:lnTo>
                <a:lnTo>
                  <a:pt x="1043" y="235"/>
                </a:lnTo>
                <a:lnTo>
                  <a:pt x="1049" y="237"/>
                </a:lnTo>
                <a:lnTo>
                  <a:pt x="1050" y="239"/>
                </a:lnTo>
                <a:lnTo>
                  <a:pt x="1051" y="243"/>
                </a:lnTo>
                <a:lnTo>
                  <a:pt x="1050" y="245"/>
                </a:lnTo>
                <a:lnTo>
                  <a:pt x="1049" y="247"/>
                </a:lnTo>
                <a:lnTo>
                  <a:pt x="1045" y="248"/>
                </a:lnTo>
                <a:lnTo>
                  <a:pt x="1042" y="249"/>
                </a:lnTo>
                <a:lnTo>
                  <a:pt x="1041" y="251"/>
                </a:lnTo>
                <a:lnTo>
                  <a:pt x="1040" y="252"/>
                </a:lnTo>
                <a:lnTo>
                  <a:pt x="1040" y="254"/>
                </a:lnTo>
                <a:lnTo>
                  <a:pt x="1041" y="255"/>
                </a:lnTo>
                <a:lnTo>
                  <a:pt x="1047" y="256"/>
                </a:lnTo>
                <a:lnTo>
                  <a:pt x="1052" y="255"/>
                </a:lnTo>
                <a:lnTo>
                  <a:pt x="1056" y="256"/>
                </a:lnTo>
                <a:lnTo>
                  <a:pt x="1058" y="259"/>
                </a:lnTo>
                <a:lnTo>
                  <a:pt x="1059" y="261"/>
                </a:lnTo>
                <a:lnTo>
                  <a:pt x="1058" y="265"/>
                </a:lnTo>
                <a:lnTo>
                  <a:pt x="1057" y="273"/>
                </a:lnTo>
                <a:lnTo>
                  <a:pt x="1056" y="281"/>
                </a:lnTo>
                <a:lnTo>
                  <a:pt x="1058" y="278"/>
                </a:lnTo>
                <a:lnTo>
                  <a:pt x="1061" y="276"/>
                </a:lnTo>
                <a:lnTo>
                  <a:pt x="1065" y="273"/>
                </a:lnTo>
                <a:lnTo>
                  <a:pt x="1069" y="272"/>
                </a:lnTo>
                <a:lnTo>
                  <a:pt x="1073" y="272"/>
                </a:lnTo>
                <a:lnTo>
                  <a:pt x="1077" y="272"/>
                </a:lnTo>
                <a:lnTo>
                  <a:pt x="1081" y="273"/>
                </a:lnTo>
                <a:lnTo>
                  <a:pt x="1084" y="276"/>
                </a:lnTo>
                <a:lnTo>
                  <a:pt x="1091" y="280"/>
                </a:lnTo>
                <a:lnTo>
                  <a:pt x="1098" y="284"/>
                </a:lnTo>
                <a:lnTo>
                  <a:pt x="1110" y="289"/>
                </a:lnTo>
                <a:lnTo>
                  <a:pt x="1122" y="294"/>
                </a:lnTo>
                <a:lnTo>
                  <a:pt x="1126" y="296"/>
                </a:lnTo>
                <a:lnTo>
                  <a:pt x="1132" y="300"/>
                </a:lnTo>
                <a:lnTo>
                  <a:pt x="1138" y="301"/>
                </a:lnTo>
                <a:lnTo>
                  <a:pt x="1142" y="301"/>
                </a:lnTo>
                <a:lnTo>
                  <a:pt x="1149" y="296"/>
                </a:lnTo>
                <a:lnTo>
                  <a:pt x="1155" y="288"/>
                </a:lnTo>
                <a:lnTo>
                  <a:pt x="1158" y="286"/>
                </a:lnTo>
                <a:lnTo>
                  <a:pt x="1162" y="282"/>
                </a:lnTo>
                <a:lnTo>
                  <a:pt x="1166" y="281"/>
                </a:lnTo>
                <a:lnTo>
                  <a:pt x="1172" y="280"/>
                </a:lnTo>
                <a:lnTo>
                  <a:pt x="1176" y="280"/>
                </a:lnTo>
                <a:lnTo>
                  <a:pt x="1181" y="280"/>
                </a:lnTo>
                <a:lnTo>
                  <a:pt x="1187" y="280"/>
                </a:lnTo>
                <a:lnTo>
                  <a:pt x="1191" y="277"/>
                </a:lnTo>
                <a:lnTo>
                  <a:pt x="1183" y="271"/>
                </a:lnTo>
                <a:lnTo>
                  <a:pt x="1175" y="265"/>
                </a:lnTo>
                <a:lnTo>
                  <a:pt x="1166" y="261"/>
                </a:lnTo>
                <a:lnTo>
                  <a:pt x="1157" y="257"/>
                </a:lnTo>
                <a:lnTo>
                  <a:pt x="1139" y="249"/>
                </a:lnTo>
                <a:lnTo>
                  <a:pt x="1119" y="245"/>
                </a:lnTo>
                <a:lnTo>
                  <a:pt x="1110" y="243"/>
                </a:lnTo>
                <a:lnTo>
                  <a:pt x="1101" y="240"/>
                </a:lnTo>
                <a:lnTo>
                  <a:pt x="1098" y="238"/>
                </a:lnTo>
                <a:lnTo>
                  <a:pt x="1096" y="236"/>
                </a:lnTo>
                <a:lnTo>
                  <a:pt x="1091" y="236"/>
                </a:lnTo>
                <a:lnTo>
                  <a:pt x="1088" y="236"/>
                </a:lnTo>
                <a:lnTo>
                  <a:pt x="1076" y="235"/>
                </a:lnTo>
                <a:lnTo>
                  <a:pt x="1066" y="232"/>
                </a:lnTo>
                <a:lnTo>
                  <a:pt x="1056" y="230"/>
                </a:lnTo>
                <a:lnTo>
                  <a:pt x="1044" y="229"/>
                </a:lnTo>
                <a:lnTo>
                  <a:pt x="1022" y="226"/>
                </a:lnTo>
                <a:lnTo>
                  <a:pt x="999" y="222"/>
                </a:lnTo>
                <a:lnTo>
                  <a:pt x="976" y="220"/>
                </a:lnTo>
                <a:lnTo>
                  <a:pt x="953" y="219"/>
                </a:lnTo>
                <a:lnTo>
                  <a:pt x="942" y="218"/>
                </a:lnTo>
                <a:lnTo>
                  <a:pt x="931" y="217"/>
                </a:lnTo>
                <a:lnTo>
                  <a:pt x="919" y="217"/>
                </a:lnTo>
                <a:lnTo>
                  <a:pt x="907" y="215"/>
                </a:lnTo>
                <a:lnTo>
                  <a:pt x="898" y="217"/>
                </a:lnTo>
                <a:lnTo>
                  <a:pt x="888" y="217"/>
                </a:lnTo>
                <a:lnTo>
                  <a:pt x="887" y="215"/>
                </a:lnTo>
                <a:lnTo>
                  <a:pt x="886" y="215"/>
                </a:lnTo>
                <a:lnTo>
                  <a:pt x="885" y="214"/>
                </a:lnTo>
                <a:lnTo>
                  <a:pt x="885" y="212"/>
                </a:lnTo>
                <a:lnTo>
                  <a:pt x="891" y="211"/>
                </a:lnTo>
                <a:lnTo>
                  <a:pt x="896" y="211"/>
                </a:lnTo>
                <a:lnTo>
                  <a:pt x="909" y="210"/>
                </a:lnTo>
                <a:lnTo>
                  <a:pt x="920" y="211"/>
                </a:lnTo>
                <a:lnTo>
                  <a:pt x="925" y="212"/>
                </a:lnTo>
                <a:lnTo>
                  <a:pt x="929" y="212"/>
                </a:lnTo>
                <a:lnTo>
                  <a:pt x="934" y="212"/>
                </a:lnTo>
                <a:lnTo>
                  <a:pt x="939" y="211"/>
                </a:lnTo>
                <a:lnTo>
                  <a:pt x="953" y="199"/>
                </a:lnTo>
                <a:lnTo>
                  <a:pt x="969" y="190"/>
                </a:lnTo>
                <a:lnTo>
                  <a:pt x="967" y="187"/>
                </a:lnTo>
                <a:lnTo>
                  <a:pt x="964" y="186"/>
                </a:lnTo>
                <a:lnTo>
                  <a:pt x="960" y="187"/>
                </a:lnTo>
                <a:lnTo>
                  <a:pt x="956" y="187"/>
                </a:lnTo>
                <a:lnTo>
                  <a:pt x="952" y="188"/>
                </a:lnTo>
                <a:lnTo>
                  <a:pt x="949" y="187"/>
                </a:lnTo>
                <a:lnTo>
                  <a:pt x="948" y="186"/>
                </a:lnTo>
                <a:lnTo>
                  <a:pt x="946" y="185"/>
                </a:lnTo>
                <a:lnTo>
                  <a:pt x="946" y="182"/>
                </a:lnTo>
                <a:lnTo>
                  <a:pt x="949" y="180"/>
                </a:lnTo>
                <a:lnTo>
                  <a:pt x="954" y="179"/>
                </a:lnTo>
                <a:lnTo>
                  <a:pt x="961" y="178"/>
                </a:lnTo>
                <a:lnTo>
                  <a:pt x="965" y="179"/>
                </a:lnTo>
                <a:lnTo>
                  <a:pt x="968" y="180"/>
                </a:lnTo>
                <a:lnTo>
                  <a:pt x="969" y="179"/>
                </a:lnTo>
                <a:lnTo>
                  <a:pt x="970" y="179"/>
                </a:lnTo>
                <a:lnTo>
                  <a:pt x="969" y="178"/>
                </a:lnTo>
                <a:lnTo>
                  <a:pt x="969" y="178"/>
                </a:lnTo>
                <a:lnTo>
                  <a:pt x="967" y="177"/>
                </a:lnTo>
                <a:lnTo>
                  <a:pt x="966" y="177"/>
                </a:lnTo>
                <a:lnTo>
                  <a:pt x="967" y="173"/>
                </a:lnTo>
                <a:lnTo>
                  <a:pt x="968" y="170"/>
                </a:lnTo>
                <a:lnTo>
                  <a:pt x="969" y="165"/>
                </a:lnTo>
                <a:lnTo>
                  <a:pt x="968" y="162"/>
                </a:lnTo>
                <a:lnTo>
                  <a:pt x="965" y="159"/>
                </a:lnTo>
                <a:lnTo>
                  <a:pt x="959" y="156"/>
                </a:lnTo>
                <a:lnTo>
                  <a:pt x="953" y="154"/>
                </a:lnTo>
                <a:lnTo>
                  <a:pt x="949" y="152"/>
                </a:lnTo>
                <a:lnTo>
                  <a:pt x="933" y="147"/>
                </a:lnTo>
                <a:lnTo>
                  <a:pt x="918" y="143"/>
                </a:lnTo>
                <a:lnTo>
                  <a:pt x="902" y="138"/>
                </a:lnTo>
                <a:lnTo>
                  <a:pt x="887" y="135"/>
                </a:lnTo>
                <a:lnTo>
                  <a:pt x="854" y="128"/>
                </a:lnTo>
                <a:lnTo>
                  <a:pt x="822" y="123"/>
                </a:lnTo>
                <a:lnTo>
                  <a:pt x="789" y="119"/>
                </a:lnTo>
                <a:lnTo>
                  <a:pt x="758" y="115"/>
                </a:lnTo>
                <a:lnTo>
                  <a:pt x="752" y="114"/>
                </a:lnTo>
                <a:lnTo>
                  <a:pt x="748" y="113"/>
                </a:lnTo>
                <a:lnTo>
                  <a:pt x="748" y="112"/>
                </a:lnTo>
                <a:lnTo>
                  <a:pt x="748" y="110"/>
                </a:lnTo>
                <a:lnTo>
                  <a:pt x="750" y="107"/>
                </a:lnTo>
                <a:lnTo>
                  <a:pt x="751" y="105"/>
                </a:lnTo>
                <a:lnTo>
                  <a:pt x="759" y="96"/>
                </a:lnTo>
                <a:lnTo>
                  <a:pt x="769" y="88"/>
                </a:lnTo>
                <a:lnTo>
                  <a:pt x="772" y="85"/>
                </a:lnTo>
                <a:lnTo>
                  <a:pt x="776" y="80"/>
                </a:lnTo>
                <a:lnTo>
                  <a:pt x="779" y="74"/>
                </a:lnTo>
                <a:lnTo>
                  <a:pt x="781" y="70"/>
                </a:lnTo>
                <a:lnTo>
                  <a:pt x="783" y="64"/>
                </a:lnTo>
                <a:lnTo>
                  <a:pt x="781" y="60"/>
                </a:lnTo>
                <a:lnTo>
                  <a:pt x="780" y="57"/>
                </a:lnTo>
                <a:lnTo>
                  <a:pt x="779" y="55"/>
                </a:lnTo>
                <a:lnTo>
                  <a:pt x="777" y="53"/>
                </a:lnTo>
                <a:lnTo>
                  <a:pt x="773" y="52"/>
                </a:lnTo>
                <a:lnTo>
                  <a:pt x="760" y="48"/>
                </a:lnTo>
                <a:lnTo>
                  <a:pt x="745" y="46"/>
                </a:lnTo>
                <a:lnTo>
                  <a:pt x="729" y="43"/>
                </a:lnTo>
                <a:lnTo>
                  <a:pt x="713" y="41"/>
                </a:lnTo>
                <a:lnTo>
                  <a:pt x="697" y="40"/>
                </a:lnTo>
                <a:lnTo>
                  <a:pt x="680" y="39"/>
                </a:lnTo>
                <a:lnTo>
                  <a:pt x="674" y="38"/>
                </a:lnTo>
                <a:lnTo>
                  <a:pt x="669" y="38"/>
                </a:lnTo>
                <a:lnTo>
                  <a:pt x="662" y="37"/>
                </a:lnTo>
                <a:lnTo>
                  <a:pt x="657" y="35"/>
                </a:lnTo>
                <a:lnTo>
                  <a:pt x="654" y="31"/>
                </a:lnTo>
                <a:lnTo>
                  <a:pt x="652" y="27"/>
                </a:lnTo>
                <a:lnTo>
                  <a:pt x="651" y="23"/>
                </a:lnTo>
                <a:lnTo>
                  <a:pt x="648" y="19"/>
                </a:lnTo>
                <a:lnTo>
                  <a:pt x="645" y="15"/>
                </a:lnTo>
                <a:lnTo>
                  <a:pt x="640" y="13"/>
                </a:lnTo>
                <a:lnTo>
                  <a:pt x="635" y="12"/>
                </a:lnTo>
                <a:lnTo>
                  <a:pt x="630" y="11"/>
                </a:lnTo>
                <a:lnTo>
                  <a:pt x="615" y="6"/>
                </a:lnTo>
                <a:lnTo>
                  <a:pt x="599" y="4"/>
                </a:lnTo>
                <a:lnTo>
                  <a:pt x="583" y="3"/>
                </a:lnTo>
                <a:lnTo>
                  <a:pt x="567" y="2"/>
                </a:lnTo>
                <a:lnTo>
                  <a:pt x="534" y="0"/>
                </a:lnTo>
                <a:lnTo>
                  <a:pt x="500" y="0"/>
                </a:lnTo>
                <a:lnTo>
                  <a:pt x="467" y="2"/>
                </a:lnTo>
                <a:lnTo>
                  <a:pt x="434" y="4"/>
                </a:lnTo>
                <a:lnTo>
                  <a:pt x="401" y="6"/>
                </a:lnTo>
                <a:lnTo>
                  <a:pt x="369" y="12"/>
                </a:lnTo>
                <a:lnTo>
                  <a:pt x="338" y="18"/>
                </a:lnTo>
                <a:lnTo>
                  <a:pt x="306" y="27"/>
                </a:lnTo>
                <a:lnTo>
                  <a:pt x="290" y="30"/>
                </a:lnTo>
                <a:lnTo>
                  <a:pt x="275" y="35"/>
                </a:lnTo>
                <a:lnTo>
                  <a:pt x="260" y="38"/>
                </a:lnTo>
                <a:lnTo>
                  <a:pt x="245" y="44"/>
                </a:lnTo>
                <a:lnTo>
                  <a:pt x="240" y="46"/>
                </a:lnTo>
                <a:lnTo>
                  <a:pt x="235" y="49"/>
                </a:lnTo>
                <a:lnTo>
                  <a:pt x="229" y="53"/>
                </a:lnTo>
                <a:lnTo>
                  <a:pt x="225" y="57"/>
                </a:lnTo>
                <a:lnTo>
                  <a:pt x="223" y="62"/>
                </a:lnTo>
                <a:lnTo>
                  <a:pt x="220" y="68"/>
                </a:lnTo>
                <a:lnTo>
                  <a:pt x="220" y="70"/>
                </a:lnTo>
                <a:lnTo>
                  <a:pt x="221" y="73"/>
                </a:lnTo>
                <a:lnTo>
                  <a:pt x="223" y="76"/>
                </a:lnTo>
                <a:lnTo>
                  <a:pt x="225" y="79"/>
                </a:lnTo>
                <a:lnTo>
                  <a:pt x="227" y="81"/>
                </a:lnTo>
                <a:lnTo>
                  <a:pt x="229" y="82"/>
                </a:lnTo>
                <a:lnTo>
                  <a:pt x="233" y="83"/>
                </a:lnTo>
                <a:lnTo>
                  <a:pt x="236" y="83"/>
                </a:lnTo>
                <a:lnTo>
                  <a:pt x="243" y="83"/>
                </a:lnTo>
                <a:lnTo>
                  <a:pt x="249" y="82"/>
                </a:lnTo>
                <a:lnTo>
                  <a:pt x="265" y="76"/>
                </a:lnTo>
                <a:lnTo>
                  <a:pt x="280" y="69"/>
                </a:lnTo>
                <a:lnTo>
                  <a:pt x="294" y="64"/>
                </a:lnTo>
                <a:lnTo>
                  <a:pt x="310" y="61"/>
                </a:lnTo>
                <a:lnTo>
                  <a:pt x="326" y="57"/>
                </a:lnTo>
                <a:lnTo>
                  <a:pt x="342" y="54"/>
                </a:lnTo>
                <a:lnTo>
                  <a:pt x="359" y="51"/>
                </a:lnTo>
                <a:lnTo>
                  <a:pt x="376" y="47"/>
                </a:lnTo>
                <a:lnTo>
                  <a:pt x="393" y="44"/>
                </a:lnTo>
                <a:lnTo>
                  <a:pt x="410" y="41"/>
                </a:lnTo>
                <a:lnTo>
                  <a:pt x="429" y="38"/>
                </a:lnTo>
                <a:lnTo>
                  <a:pt x="447" y="36"/>
                </a:lnTo>
                <a:lnTo>
                  <a:pt x="465" y="33"/>
                </a:lnTo>
                <a:lnTo>
                  <a:pt x="483" y="33"/>
                </a:lnTo>
                <a:lnTo>
                  <a:pt x="480" y="35"/>
                </a:lnTo>
                <a:lnTo>
                  <a:pt x="475" y="36"/>
                </a:lnTo>
                <a:lnTo>
                  <a:pt x="474" y="38"/>
                </a:lnTo>
                <a:lnTo>
                  <a:pt x="473" y="39"/>
                </a:lnTo>
                <a:lnTo>
                  <a:pt x="470" y="40"/>
                </a:lnTo>
                <a:lnTo>
                  <a:pt x="465" y="40"/>
                </a:lnTo>
                <a:lnTo>
                  <a:pt x="456" y="41"/>
                </a:lnTo>
                <a:lnTo>
                  <a:pt x="447" y="41"/>
                </a:lnTo>
                <a:lnTo>
                  <a:pt x="437" y="43"/>
                </a:lnTo>
                <a:lnTo>
                  <a:pt x="427" y="44"/>
                </a:lnTo>
                <a:lnTo>
                  <a:pt x="410" y="47"/>
                </a:lnTo>
                <a:lnTo>
                  <a:pt x="392" y="49"/>
                </a:lnTo>
                <a:lnTo>
                  <a:pt x="375" y="53"/>
                </a:lnTo>
                <a:lnTo>
                  <a:pt x="357" y="56"/>
                </a:lnTo>
                <a:lnTo>
                  <a:pt x="323" y="65"/>
                </a:lnTo>
                <a:lnTo>
                  <a:pt x="289" y="77"/>
                </a:lnTo>
                <a:lnTo>
                  <a:pt x="256" y="89"/>
                </a:lnTo>
                <a:lnTo>
                  <a:pt x="221" y="102"/>
                </a:lnTo>
                <a:lnTo>
                  <a:pt x="206" y="107"/>
                </a:lnTo>
                <a:lnTo>
                  <a:pt x="188" y="114"/>
                </a:lnTo>
                <a:lnTo>
                  <a:pt x="173" y="121"/>
                </a:lnTo>
                <a:lnTo>
                  <a:pt x="155" y="128"/>
                </a:lnTo>
                <a:lnTo>
                  <a:pt x="140" y="135"/>
                </a:lnTo>
                <a:lnTo>
                  <a:pt x="124" y="141"/>
                </a:lnTo>
                <a:lnTo>
                  <a:pt x="118" y="144"/>
                </a:lnTo>
                <a:lnTo>
                  <a:pt x="110" y="147"/>
                </a:lnTo>
                <a:lnTo>
                  <a:pt x="107" y="148"/>
                </a:lnTo>
                <a:lnTo>
                  <a:pt x="104" y="151"/>
                </a:lnTo>
                <a:lnTo>
                  <a:pt x="103" y="154"/>
                </a:lnTo>
                <a:lnTo>
                  <a:pt x="103" y="157"/>
                </a:lnTo>
                <a:lnTo>
                  <a:pt x="105" y="161"/>
                </a:lnTo>
                <a:lnTo>
                  <a:pt x="109" y="163"/>
                </a:lnTo>
                <a:lnTo>
                  <a:pt x="116" y="168"/>
                </a:lnTo>
                <a:lnTo>
                  <a:pt x="121" y="172"/>
                </a:lnTo>
                <a:lnTo>
                  <a:pt x="126" y="176"/>
                </a:lnTo>
                <a:lnTo>
                  <a:pt x="130" y="180"/>
                </a:lnTo>
                <a:lnTo>
                  <a:pt x="132" y="182"/>
                </a:lnTo>
                <a:lnTo>
                  <a:pt x="132" y="185"/>
                </a:lnTo>
                <a:lnTo>
                  <a:pt x="130" y="186"/>
                </a:lnTo>
                <a:lnTo>
                  <a:pt x="129" y="187"/>
                </a:lnTo>
                <a:lnTo>
                  <a:pt x="126" y="189"/>
                </a:lnTo>
                <a:lnTo>
                  <a:pt x="122" y="190"/>
                </a:lnTo>
                <a:lnTo>
                  <a:pt x="107" y="199"/>
                </a:lnTo>
                <a:lnTo>
                  <a:pt x="92" y="207"/>
                </a:lnTo>
                <a:lnTo>
                  <a:pt x="77" y="217"/>
                </a:lnTo>
                <a:lnTo>
                  <a:pt x="63" y="227"/>
                </a:lnTo>
                <a:lnTo>
                  <a:pt x="55" y="232"/>
                </a:lnTo>
                <a:lnTo>
                  <a:pt x="48" y="238"/>
                </a:lnTo>
                <a:lnTo>
                  <a:pt x="42" y="244"/>
                </a:lnTo>
                <a:lnTo>
                  <a:pt x="35" y="251"/>
                </a:lnTo>
                <a:lnTo>
                  <a:pt x="34" y="254"/>
                </a:lnTo>
                <a:lnTo>
                  <a:pt x="33" y="257"/>
                </a:lnTo>
                <a:lnTo>
                  <a:pt x="33" y="260"/>
                </a:lnTo>
                <a:lnTo>
                  <a:pt x="34" y="263"/>
                </a:lnTo>
                <a:lnTo>
                  <a:pt x="38" y="267"/>
                </a:lnTo>
                <a:lnTo>
                  <a:pt x="44" y="271"/>
                </a:lnTo>
                <a:lnTo>
                  <a:pt x="47" y="275"/>
                </a:lnTo>
                <a:lnTo>
                  <a:pt x="51" y="280"/>
                </a:lnTo>
                <a:lnTo>
                  <a:pt x="51" y="287"/>
                </a:lnTo>
                <a:lnTo>
                  <a:pt x="53" y="294"/>
                </a:lnTo>
                <a:lnTo>
                  <a:pt x="56" y="298"/>
                </a:lnTo>
                <a:lnTo>
                  <a:pt x="61" y="301"/>
                </a:lnTo>
                <a:lnTo>
                  <a:pt x="67" y="303"/>
                </a:lnTo>
                <a:lnTo>
                  <a:pt x="72" y="305"/>
                </a:lnTo>
                <a:lnTo>
                  <a:pt x="60" y="312"/>
                </a:lnTo>
                <a:lnTo>
                  <a:pt x="48" y="319"/>
                </a:lnTo>
                <a:lnTo>
                  <a:pt x="36" y="327"/>
                </a:lnTo>
                <a:lnTo>
                  <a:pt x="25" y="334"/>
                </a:lnTo>
                <a:lnTo>
                  <a:pt x="15" y="340"/>
                </a:lnTo>
                <a:lnTo>
                  <a:pt x="9" y="347"/>
                </a:lnTo>
                <a:lnTo>
                  <a:pt x="5" y="351"/>
                </a:lnTo>
                <a:lnTo>
                  <a:pt x="3" y="354"/>
                </a:lnTo>
                <a:lnTo>
                  <a:pt x="1" y="359"/>
                </a:lnTo>
                <a:lnTo>
                  <a:pt x="0" y="364"/>
                </a:lnTo>
                <a:lnTo>
                  <a:pt x="0" y="369"/>
                </a:lnTo>
                <a:lnTo>
                  <a:pt x="1" y="372"/>
                </a:lnTo>
                <a:lnTo>
                  <a:pt x="3" y="375"/>
                </a:lnTo>
                <a:lnTo>
                  <a:pt x="6" y="377"/>
                </a:lnTo>
                <a:lnTo>
                  <a:pt x="14" y="379"/>
                </a:lnTo>
                <a:lnTo>
                  <a:pt x="22" y="383"/>
                </a:lnTo>
                <a:lnTo>
                  <a:pt x="29" y="392"/>
                </a:lnTo>
                <a:lnTo>
                  <a:pt x="34" y="401"/>
                </a:lnTo>
                <a:lnTo>
                  <a:pt x="38" y="404"/>
                </a:lnTo>
                <a:lnTo>
                  <a:pt x="44" y="406"/>
                </a:lnTo>
                <a:lnTo>
                  <a:pt x="50" y="408"/>
                </a:lnTo>
                <a:lnTo>
                  <a:pt x="55" y="408"/>
                </a:lnTo>
                <a:lnTo>
                  <a:pt x="70" y="408"/>
                </a:lnTo>
                <a:lnTo>
                  <a:pt x="84" y="405"/>
                </a:lnTo>
                <a:lnTo>
                  <a:pt x="97" y="404"/>
                </a:lnTo>
                <a:lnTo>
                  <a:pt x="111" y="401"/>
                </a:lnTo>
                <a:lnTo>
                  <a:pt x="138" y="395"/>
                </a:lnTo>
                <a:lnTo>
                  <a:pt x="167" y="390"/>
                </a:lnTo>
                <a:lnTo>
                  <a:pt x="181" y="388"/>
                </a:lnTo>
                <a:lnTo>
                  <a:pt x="193" y="385"/>
                </a:lnTo>
                <a:lnTo>
                  <a:pt x="198" y="383"/>
                </a:lnTo>
                <a:lnTo>
                  <a:pt x="202" y="381"/>
                </a:lnTo>
                <a:lnTo>
                  <a:pt x="204" y="380"/>
                </a:lnTo>
                <a:lnTo>
                  <a:pt x="207" y="381"/>
                </a:lnTo>
                <a:lnTo>
                  <a:pt x="208" y="381"/>
                </a:lnTo>
                <a:lnTo>
                  <a:pt x="209" y="383"/>
                </a:lnTo>
                <a:lnTo>
                  <a:pt x="209" y="383"/>
                </a:lnTo>
                <a:lnTo>
                  <a:pt x="209" y="385"/>
                </a:lnTo>
                <a:lnTo>
                  <a:pt x="204" y="386"/>
                </a:lnTo>
                <a:lnTo>
                  <a:pt x="200" y="388"/>
                </a:lnTo>
                <a:lnTo>
                  <a:pt x="193" y="390"/>
                </a:lnTo>
                <a:lnTo>
                  <a:pt x="186" y="394"/>
                </a:lnTo>
                <a:lnTo>
                  <a:pt x="171" y="400"/>
                </a:lnTo>
                <a:lnTo>
                  <a:pt x="158" y="406"/>
                </a:lnTo>
                <a:lnTo>
                  <a:pt x="144" y="413"/>
                </a:lnTo>
                <a:lnTo>
                  <a:pt x="120" y="425"/>
                </a:lnTo>
                <a:lnTo>
                  <a:pt x="92" y="439"/>
                </a:lnTo>
                <a:lnTo>
                  <a:pt x="62" y="456"/>
                </a:lnTo>
                <a:lnTo>
                  <a:pt x="48" y="466"/>
                </a:lnTo>
                <a:lnTo>
                  <a:pt x="37" y="476"/>
                </a:lnTo>
                <a:lnTo>
                  <a:pt x="26" y="485"/>
                </a:lnTo>
                <a:lnTo>
                  <a:pt x="19" y="494"/>
                </a:lnTo>
                <a:lnTo>
                  <a:pt x="15" y="498"/>
                </a:lnTo>
                <a:lnTo>
                  <a:pt x="13" y="503"/>
                </a:lnTo>
                <a:lnTo>
                  <a:pt x="12" y="508"/>
                </a:lnTo>
                <a:lnTo>
                  <a:pt x="12" y="512"/>
                </a:lnTo>
                <a:lnTo>
                  <a:pt x="13" y="516"/>
                </a:lnTo>
                <a:lnTo>
                  <a:pt x="14" y="520"/>
                </a:lnTo>
                <a:lnTo>
                  <a:pt x="18" y="523"/>
                </a:lnTo>
                <a:lnTo>
                  <a:pt x="21" y="527"/>
                </a:lnTo>
                <a:lnTo>
                  <a:pt x="31" y="531"/>
                </a:lnTo>
                <a:lnTo>
                  <a:pt x="39" y="537"/>
                </a:lnTo>
                <a:lnTo>
                  <a:pt x="43" y="541"/>
                </a:lnTo>
                <a:lnTo>
                  <a:pt x="45" y="545"/>
                </a:lnTo>
                <a:lnTo>
                  <a:pt x="48" y="547"/>
                </a:lnTo>
                <a:lnTo>
                  <a:pt x="54" y="549"/>
                </a:lnTo>
                <a:lnTo>
                  <a:pt x="64" y="549"/>
                </a:lnTo>
                <a:lnTo>
                  <a:pt x="75" y="546"/>
                </a:lnTo>
                <a:lnTo>
                  <a:pt x="89" y="545"/>
                </a:lnTo>
                <a:lnTo>
                  <a:pt x="103" y="544"/>
                </a:lnTo>
                <a:lnTo>
                  <a:pt x="118" y="542"/>
                </a:lnTo>
                <a:lnTo>
                  <a:pt x="130" y="538"/>
                </a:lnTo>
                <a:lnTo>
                  <a:pt x="136" y="536"/>
                </a:lnTo>
                <a:lnTo>
                  <a:pt x="143" y="534"/>
                </a:lnTo>
                <a:lnTo>
                  <a:pt x="146" y="533"/>
                </a:lnTo>
                <a:lnTo>
                  <a:pt x="150" y="531"/>
                </a:lnTo>
                <a:lnTo>
                  <a:pt x="153" y="531"/>
                </a:lnTo>
                <a:lnTo>
                  <a:pt x="155" y="533"/>
                </a:lnTo>
                <a:lnTo>
                  <a:pt x="158" y="535"/>
                </a:lnTo>
                <a:lnTo>
                  <a:pt x="159" y="536"/>
                </a:lnTo>
                <a:lnTo>
                  <a:pt x="160" y="537"/>
                </a:lnTo>
                <a:lnTo>
                  <a:pt x="160" y="539"/>
                </a:lnTo>
                <a:lnTo>
                  <a:pt x="158" y="542"/>
                </a:lnTo>
                <a:lnTo>
                  <a:pt x="154" y="544"/>
                </a:lnTo>
                <a:lnTo>
                  <a:pt x="149" y="547"/>
                </a:lnTo>
                <a:lnTo>
                  <a:pt x="144" y="551"/>
                </a:lnTo>
                <a:lnTo>
                  <a:pt x="140" y="555"/>
                </a:lnTo>
                <a:lnTo>
                  <a:pt x="136" y="560"/>
                </a:lnTo>
                <a:lnTo>
                  <a:pt x="133" y="564"/>
                </a:lnTo>
                <a:lnTo>
                  <a:pt x="130" y="570"/>
                </a:lnTo>
                <a:lnTo>
                  <a:pt x="128" y="577"/>
                </a:lnTo>
                <a:lnTo>
                  <a:pt x="127" y="584"/>
                </a:lnTo>
                <a:lnTo>
                  <a:pt x="128" y="589"/>
                </a:lnTo>
                <a:lnTo>
                  <a:pt x="129" y="595"/>
                </a:lnTo>
                <a:lnTo>
                  <a:pt x="132" y="597"/>
                </a:lnTo>
                <a:lnTo>
                  <a:pt x="133" y="600"/>
                </a:lnTo>
                <a:lnTo>
                  <a:pt x="136" y="601"/>
                </a:lnTo>
                <a:lnTo>
                  <a:pt x="140" y="602"/>
                </a:lnTo>
                <a:lnTo>
                  <a:pt x="149" y="602"/>
                </a:lnTo>
                <a:lnTo>
                  <a:pt x="158" y="603"/>
                </a:lnTo>
                <a:lnTo>
                  <a:pt x="159" y="608"/>
                </a:lnTo>
                <a:lnTo>
                  <a:pt x="161" y="613"/>
                </a:lnTo>
                <a:lnTo>
                  <a:pt x="160" y="617"/>
                </a:lnTo>
                <a:lnTo>
                  <a:pt x="159" y="619"/>
                </a:lnTo>
                <a:lnTo>
                  <a:pt x="157" y="624"/>
                </a:lnTo>
                <a:lnTo>
                  <a:pt x="157" y="628"/>
                </a:lnTo>
                <a:lnTo>
                  <a:pt x="158" y="633"/>
                </a:lnTo>
                <a:lnTo>
                  <a:pt x="161" y="637"/>
                </a:lnTo>
                <a:lnTo>
                  <a:pt x="165" y="639"/>
                </a:lnTo>
                <a:lnTo>
                  <a:pt x="169" y="641"/>
                </a:lnTo>
                <a:lnTo>
                  <a:pt x="174" y="641"/>
                </a:lnTo>
                <a:lnTo>
                  <a:pt x="179" y="639"/>
                </a:lnTo>
                <a:lnTo>
                  <a:pt x="184" y="641"/>
                </a:lnTo>
                <a:lnTo>
                  <a:pt x="190" y="642"/>
                </a:lnTo>
                <a:lnTo>
                  <a:pt x="193" y="641"/>
                </a:lnTo>
                <a:lnTo>
                  <a:pt x="195" y="639"/>
                </a:lnTo>
                <a:lnTo>
                  <a:pt x="198" y="637"/>
                </a:lnTo>
                <a:lnTo>
                  <a:pt x="200" y="635"/>
                </a:lnTo>
                <a:lnTo>
                  <a:pt x="202" y="633"/>
                </a:lnTo>
                <a:lnTo>
                  <a:pt x="204" y="633"/>
                </a:lnTo>
                <a:lnTo>
                  <a:pt x="207" y="633"/>
                </a:lnTo>
                <a:lnTo>
                  <a:pt x="209" y="634"/>
                </a:lnTo>
                <a:lnTo>
                  <a:pt x="212" y="636"/>
                </a:lnTo>
                <a:lnTo>
                  <a:pt x="215" y="641"/>
                </a:lnTo>
                <a:lnTo>
                  <a:pt x="220" y="635"/>
                </a:lnTo>
                <a:lnTo>
                  <a:pt x="226" y="629"/>
                </a:lnTo>
                <a:lnTo>
                  <a:pt x="229" y="627"/>
                </a:lnTo>
                <a:lnTo>
                  <a:pt x="233" y="625"/>
                </a:lnTo>
                <a:lnTo>
                  <a:pt x="236" y="624"/>
                </a:lnTo>
                <a:lnTo>
                  <a:pt x="241" y="622"/>
                </a:lnTo>
                <a:lnTo>
                  <a:pt x="243" y="622"/>
                </a:lnTo>
                <a:lnTo>
                  <a:pt x="245" y="622"/>
                </a:lnTo>
                <a:lnTo>
                  <a:pt x="248" y="622"/>
                </a:lnTo>
                <a:lnTo>
                  <a:pt x="250" y="620"/>
                </a:lnTo>
                <a:lnTo>
                  <a:pt x="251" y="617"/>
                </a:lnTo>
                <a:lnTo>
                  <a:pt x="251" y="613"/>
                </a:lnTo>
                <a:lnTo>
                  <a:pt x="236" y="617"/>
                </a:lnTo>
                <a:lnTo>
                  <a:pt x="221" y="620"/>
                </a:lnTo>
                <a:lnTo>
                  <a:pt x="216" y="622"/>
                </a:lnTo>
                <a:lnTo>
                  <a:pt x="209" y="626"/>
                </a:lnTo>
                <a:lnTo>
                  <a:pt x="207" y="627"/>
                </a:lnTo>
                <a:lnTo>
                  <a:pt x="203" y="627"/>
                </a:lnTo>
                <a:lnTo>
                  <a:pt x="201" y="627"/>
                </a:lnTo>
                <a:lnTo>
                  <a:pt x="198" y="625"/>
                </a:lnTo>
                <a:lnTo>
                  <a:pt x="204" y="620"/>
                </a:lnTo>
                <a:lnTo>
                  <a:pt x="211" y="618"/>
                </a:lnTo>
                <a:lnTo>
                  <a:pt x="219" y="617"/>
                </a:lnTo>
                <a:lnTo>
                  <a:pt x="226" y="614"/>
                </a:lnTo>
                <a:lnTo>
                  <a:pt x="229" y="613"/>
                </a:lnTo>
                <a:lnTo>
                  <a:pt x="231" y="612"/>
                </a:lnTo>
                <a:lnTo>
                  <a:pt x="232" y="610"/>
                </a:lnTo>
                <a:lnTo>
                  <a:pt x="233" y="606"/>
                </a:lnTo>
                <a:lnTo>
                  <a:pt x="236" y="603"/>
                </a:lnTo>
                <a:lnTo>
                  <a:pt x="241" y="601"/>
                </a:lnTo>
                <a:lnTo>
                  <a:pt x="245" y="600"/>
                </a:lnTo>
                <a:lnTo>
                  <a:pt x="251" y="601"/>
                </a:lnTo>
                <a:lnTo>
                  <a:pt x="257" y="602"/>
                </a:lnTo>
                <a:lnTo>
                  <a:pt x="264" y="601"/>
                </a:lnTo>
                <a:lnTo>
                  <a:pt x="267" y="601"/>
                </a:lnTo>
                <a:lnTo>
                  <a:pt x="272" y="600"/>
                </a:lnTo>
                <a:lnTo>
                  <a:pt x="273" y="599"/>
                </a:lnTo>
                <a:lnTo>
                  <a:pt x="273" y="597"/>
                </a:lnTo>
                <a:lnTo>
                  <a:pt x="273" y="596"/>
                </a:lnTo>
                <a:lnTo>
                  <a:pt x="270" y="593"/>
                </a:lnTo>
                <a:lnTo>
                  <a:pt x="275" y="592"/>
                </a:lnTo>
                <a:lnTo>
                  <a:pt x="280" y="591"/>
                </a:lnTo>
                <a:lnTo>
                  <a:pt x="284" y="587"/>
                </a:lnTo>
                <a:lnTo>
                  <a:pt x="289" y="585"/>
                </a:lnTo>
                <a:lnTo>
                  <a:pt x="291" y="584"/>
                </a:lnTo>
                <a:lnTo>
                  <a:pt x="294" y="584"/>
                </a:lnTo>
                <a:lnTo>
                  <a:pt x="297" y="585"/>
                </a:lnTo>
                <a:lnTo>
                  <a:pt x="299" y="587"/>
                </a:lnTo>
                <a:lnTo>
                  <a:pt x="299" y="592"/>
                </a:lnTo>
                <a:lnTo>
                  <a:pt x="299" y="595"/>
                </a:lnTo>
                <a:lnTo>
                  <a:pt x="295" y="599"/>
                </a:lnTo>
                <a:lnTo>
                  <a:pt x="292" y="600"/>
                </a:lnTo>
                <a:lnTo>
                  <a:pt x="287" y="601"/>
                </a:lnTo>
                <a:lnTo>
                  <a:pt x="283" y="601"/>
                </a:lnTo>
                <a:lnTo>
                  <a:pt x="281" y="602"/>
                </a:lnTo>
                <a:lnTo>
                  <a:pt x="278" y="604"/>
                </a:lnTo>
                <a:lnTo>
                  <a:pt x="276" y="604"/>
                </a:lnTo>
                <a:lnTo>
                  <a:pt x="274" y="605"/>
                </a:lnTo>
                <a:lnTo>
                  <a:pt x="268" y="609"/>
                </a:lnTo>
                <a:lnTo>
                  <a:pt x="264" y="613"/>
                </a:lnTo>
                <a:lnTo>
                  <a:pt x="268" y="612"/>
                </a:lnTo>
                <a:lnTo>
                  <a:pt x="275" y="611"/>
                </a:lnTo>
                <a:lnTo>
                  <a:pt x="276" y="613"/>
                </a:lnTo>
                <a:lnTo>
                  <a:pt x="277" y="616"/>
                </a:lnTo>
                <a:lnTo>
                  <a:pt x="276" y="618"/>
                </a:lnTo>
                <a:lnTo>
                  <a:pt x="276" y="621"/>
                </a:lnTo>
                <a:lnTo>
                  <a:pt x="276" y="624"/>
                </a:lnTo>
                <a:lnTo>
                  <a:pt x="276" y="625"/>
                </a:lnTo>
                <a:lnTo>
                  <a:pt x="277" y="626"/>
                </a:lnTo>
                <a:lnTo>
                  <a:pt x="280" y="627"/>
                </a:lnTo>
                <a:lnTo>
                  <a:pt x="284" y="625"/>
                </a:lnTo>
                <a:lnTo>
                  <a:pt x="287" y="620"/>
                </a:lnTo>
                <a:lnTo>
                  <a:pt x="289" y="619"/>
                </a:lnTo>
                <a:lnTo>
                  <a:pt x="290" y="617"/>
                </a:lnTo>
                <a:lnTo>
                  <a:pt x="291" y="616"/>
                </a:lnTo>
                <a:lnTo>
                  <a:pt x="293" y="614"/>
                </a:lnTo>
                <a:lnTo>
                  <a:pt x="295" y="611"/>
                </a:lnTo>
                <a:lnTo>
                  <a:pt x="299" y="609"/>
                </a:lnTo>
                <a:lnTo>
                  <a:pt x="305" y="609"/>
                </a:lnTo>
                <a:lnTo>
                  <a:pt x="308" y="609"/>
                </a:lnTo>
                <a:lnTo>
                  <a:pt x="313" y="608"/>
                </a:lnTo>
                <a:lnTo>
                  <a:pt x="317" y="605"/>
                </a:lnTo>
                <a:lnTo>
                  <a:pt x="321" y="603"/>
                </a:lnTo>
                <a:lnTo>
                  <a:pt x="325" y="601"/>
                </a:lnTo>
                <a:lnTo>
                  <a:pt x="328" y="601"/>
                </a:lnTo>
                <a:lnTo>
                  <a:pt x="333" y="601"/>
                </a:lnTo>
                <a:lnTo>
                  <a:pt x="339" y="601"/>
                </a:lnTo>
                <a:lnTo>
                  <a:pt x="344" y="601"/>
                </a:lnTo>
                <a:lnTo>
                  <a:pt x="350" y="600"/>
                </a:lnTo>
                <a:lnTo>
                  <a:pt x="355" y="597"/>
                </a:lnTo>
                <a:lnTo>
                  <a:pt x="364" y="593"/>
                </a:lnTo>
                <a:lnTo>
                  <a:pt x="372" y="587"/>
                </a:lnTo>
                <a:lnTo>
                  <a:pt x="376" y="586"/>
                </a:lnTo>
                <a:lnTo>
                  <a:pt x="381" y="585"/>
                </a:lnTo>
                <a:lnTo>
                  <a:pt x="385" y="584"/>
                </a:lnTo>
                <a:lnTo>
                  <a:pt x="391" y="585"/>
                </a:lnTo>
                <a:lnTo>
                  <a:pt x="383" y="589"/>
                </a:lnTo>
                <a:lnTo>
                  <a:pt x="376" y="594"/>
                </a:lnTo>
                <a:lnTo>
                  <a:pt x="383" y="592"/>
                </a:lnTo>
                <a:lnTo>
                  <a:pt x="391" y="591"/>
                </a:lnTo>
                <a:lnTo>
                  <a:pt x="394" y="589"/>
                </a:lnTo>
                <a:lnTo>
                  <a:pt x="398" y="588"/>
                </a:lnTo>
                <a:lnTo>
                  <a:pt x="400" y="585"/>
                </a:lnTo>
                <a:lnTo>
                  <a:pt x="402" y="581"/>
                </a:lnTo>
                <a:lnTo>
                  <a:pt x="405" y="575"/>
                </a:lnTo>
                <a:lnTo>
                  <a:pt x="407" y="569"/>
                </a:lnTo>
                <a:lnTo>
                  <a:pt x="410" y="569"/>
                </a:lnTo>
                <a:lnTo>
                  <a:pt x="414" y="568"/>
                </a:lnTo>
                <a:lnTo>
                  <a:pt x="418" y="568"/>
                </a:lnTo>
                <a:lnTo>
                  <a:pt x="423" y="566"/>
                </a:lnTo>
                <a:lnTo>
                  <a:pt x="431" y="563"/>
                </a:lnTo>
                <a:lnTo>
                  <a:pt x="438" y="560"/>
                </a:lnTo>
                <a:lnTo>
                  <a:pt x="447" y="558"/>
                </a:lnTo>
                <a:lnTo>
                  <a:pt x="455" y="558"/>
                </a:lnTo>
                <a:lnTo>
                  <a:pt x="458" y="556"/>
                </a:lnTo>
                <a:lnTo>
                  <a:pt x="463" y="555"/>
                </a:lnTo>
                <a:lnTo>
                  <a:pt x="466" y="554"/>
                </a:lnTo>
                <a:lnTo>
                  <a:pt x="468" y="552"/>
                </a:lnTo>
                <a:lnTo>
                  <a:pt x="470" y="550"/>
                </a:lnTo>
                <a:lnTo>
                  <a:pt x="468" y="549"/>
                </a:lnTo>
                <a:lnTo>
                  <a:pt x="467" y="549"/>
                </a:lnTo>
                <a:lnTo>
                  <a:pt x="465" y="547"/>
                </a:lnTo>
                <a:lnTo>
                  <a:pt x="462" y="547"/>
                </a:lnTo>
                <a:lnTo>
                  <a:pt x="458" y="545"/>
                </a:lnTo>
                <a:lnTo>
                  <a:pt x="466" y="544"/>
                </a:lnTo>
                <a:lnTo>
                  <a:pt x="475" y="542"/>
                </a:lnTo>
                <a:lnTo>
                  <a:pt x="480" y="541"/>
                </a:lnTo>
                <a:lnTo>
                  <a:pt x="483" y="539"/>
                </a:lnTo>
                <a:lnTo>
                  <a:pt x="486" y="537"/>
                </a:lnTo>
                <a:lnTo>
                  <a:pt x="487" y="536"/>
                </a:lnTo>
                <a:lnTo>
                  <a:pt x="496" y="536"/>
                </a:lnTo>
                <a:lnTo>
                  <a:pt x="504" y="536"/>
                </a:lnTo>
                <a:lnTo>
                  <a:pt x="512" y="534"/>
                </a:lnTo>
                <a:lnTo>
                  <a:pt x="521" y="530"/>
                </a:lnTo>
                <a:lnTo>
                  <a:pt x="528" y="528"/>
                </a:lnTo>
                <a:lnTo>
                  <a:pt x="534" y="528"/>
                </a:lnTo>
                <a:lnTo>
                  <a:pt x="540" y="530"/>
                </a:lnTo>
                <a:lnTo>
                  <a:pt x="547" y="533"/>
                </a:lnTo>
                <a:lnTo>
                  <a:pt x="553" y="533"/>
                </a:lnTo>
                <a:lnTo>
                  <a:pt x="560" y="531"/>
                </a:lnTo>
                <a:lnTo>
                  <a:pt x="570" y="529"/>
                </a:lnTo>
                <a:lnTo>
                  <a:pt x="580" y="528"/>
                </a:lnTo>
                <a:lnTo>
                  <a:pt x="580" y="533"/>
                </a:lnTo>
                <a:lnTo>
                  <a:pt x="581" y="535"/>
                </a:lnTo>
                <a:lnTo>
                  <a:pt x="582" y="536"/>
                </a:lnTo>
                <a:lnTo>
                  <a:pt x="585" y="537"/>
                </a:lnTo>
                <a:lnTo>
                  <a:pt x="590" y="536"/>
                </a:lnTo>
                <a:lnTo>
                  <a:pt x="597" y="534"/>
                </a:lnTo>
                <a:lnTo>
                  <a:pt x="591" y="531"/>
                </a:lnTo>
                <a:lnTo>
                  <a:pt x="589" y="528"/>
                </a:lnTo>
                <a:lnTo>
                  <a:pt x="589" y="527"/>
                </a:lnTo>
                <a:lnTo>
                  <a:pt x="589" y="526"/>
                </a:lnTo>
                <a:lnTo>
                  <a:pt x="591" y="523"/>
                </a:lnTo>
                <a:lnTo>
                  <a:pt x="594" y="521"/>
                </a:lnTo>
                <a:lnTo>
                  <a:pt x="590" y="521"/>
                </a:lnTo>
                <a:lnTo>
                  <a:pt x="585" y="522"/>
                </a:lnTo>
                <a:lnTo>
                  <a:pt x="578" y="523"/>
                </a:lnTo>
                <a:lnTo>
                  <a:pt x="571" y="525"/>
                </a:lnTo>
                <a:lnTo>
                  <a:pt x="557" y="522"/>
                </a:lnTo>
                <a:lnTo>
                  <a:pt x="544" y="521"/>
                </a:lnTo>
                <a:lnTo>
                  <a:pt x="537" y="521"/>
                </a:lnTo>
                <a:lnTo>
                  <a:pt x="530" y="522"/>
                </a:lnTo>
                <a:lnTo>
                  <a:pt x="524" y="525"/>
                </a:lnTo>
                <a:lnTo>
                  <a:pt x="517" y="526"/>
                </a:lnTo>
                <a:lnTo>
                  <a:pt x="504" y="530"/>
                </a:lnTo>
                <a:lnTo>
                  <a:pt x="489" y="531"/>
                </a:lnTo>
                <a:lnTo>
                  <a:pt x="489" y="529"/>
                </a:lnTo>
                <a:lnTo>
                  <a:pt x="489" y="529"/>
                </a:lnTo>
                <a:lnTo>
                  <a:pt x="488" y="528"/>
                </a:lnTo>
                <a:lnTo>
                  <a:pt x="486" y="528"/>
                </a:lnTo>
                <a:lnTo>
                  <a:pt x="488" y="529"/>
                </a:lnTo>
                <a:lnTo>
                  <a:pt x="491" y="528"/>
                </a:lnTo>
                <a:lnTo>
                  <a:pt x="493" y="527"/>
                </a:lnTo>
                <a:lnTo>
                  <a:pt x="496" y="526"/>
                </a:lnTo>
                <a:lnTo>
                  <a:pt x="500" y="523"/>
                </a:lnTo>
                <a:lnTo>
                  <a:pt x="506" y="522"/>
                </a:lnTo>
                <a:lnTo>
                  <a:pt x="517" y="519"/>
                </a:lnTo>
                <a:lnTo>
                  <a:pt x="529" y="517"/>
                </a:lnTo>
                <a:lnTo>
                  <a:pt x="542" y="513"/>
                </a:lnTo>
                <a:lnTo>
                  <a:pt x="555" y="510"/>
                </a:lnTo>
                <a:lnTo>
                  <a:pt x="569" y="508"/>
                </a:lnTo>
                <a:lnTo>
                  <a:pt x="581" y="505"/>
                </a:lnTo>
                <a:lnTo>
                  <a:pt x="594" y="503"/>
                </a:lnTo>
                <a:lnTo>
                  <a:pt x="606" y="502"/>
                </a:lnTo>
                <a:lnTo>
                  <a:pt x="619" y="498"/>
                </a:lnTo>
                <a:lnTo>
                  <a:pt x="631" y="496"/>
                </a:lnTo>
                <a:lnTo>
                  <a:pt x="636" y="495"/>
                </a:lnTo>
                <a:lnTo>
                  <a:pt x="639" y="495"/>
                </a:lnTo>
                <a:lnTo>
                  <a:pt x="643" y="496"/>
                </a:lnTo>
                <a:lnTo>
                  <a:pt x="646" y="498"/>
                </a:lnTo>
                <a:lnTo>
                  <a:pt x="649" y="500"/>
                </a:lnTo>
                <a:lnTo>
                  <a:pt x="652" y="501"/>
                </a:lnTo>
                <a:lnTo>
                  <a:pt x="653" y="502"/>
                </a:lnTo>
                <a:lnTo>
                  <a:pt x="653" y="502"/>
                </a:lnTo>
                <a:lnTo>
                  <a:pt x="654" y="503"/>
                </a:lnTo>
                <a:lnTo>
                  <a:pt x="653" y="505"/>
                </a:lnTo>
                <a:lnTo>
                  <a:pt x="649" y="508"/>
                </a:lnTo>
                <a:lnTo>
                  <a:pt x="643" y="509"/>
                </a:lnTo>
                <a:lnTo>
                  <a:pt x="637" y="510"/>
                </a:lnTo>
                <a:lnTo>
                  <a:pt x="632" y="510"/>
                </a:lnTo>
                <a:lnTo>
                  <a:pt x="619" y="513"/>
                </a:lnTo>
                <a:lnTo>
                  <a:pt x="604" y="516"/>
                </a:lnTo>
                <a:lnTo>
                  <a:pt x="602" y="516"/>
                </a:lnTo>
                <a:lnTo>
                  <a:pt x="597" y="517"/>
                </a:lnTo>
                <a:lnTo>
                  <a:pt x="595" y="518"/>
                </a:lnTo>
                <a:lnTo>
                  <a:pt x="594" y="518"/>
                </a:lnTo>
                <a:lnTo>
                  <a:pt x="594" y="520"/>
                </a:lnTo>
                <a:lnTo>
                  <a:pt x="594" y="521"/>
                </a:lnTo>
                <a:lnTo>
                  <a:pt x="600" y="521"/>
                </a:lnTo>
                <a:lnTo>
                  <a:pt x="607" y="521"/>
                </a:lnTo>
                <a:lnTo>
                  <a:pt x="615" y="520"/>
                </a:lnTo>
                <a:lnTo>
                  <a:pt x="622" y="519"/>
                </a:lnTo>
                <a:lnTo>
                  <a:pt x="635" y="514"/>
                </a:lnTo>
                <a:lnTo>
                  <a:pt x="646" y="510"/>
                </a:lnTo>
                <a:lnTo>
                  <a:pt x="660" y="508"/>
                </a:lnTo>
                <a:lnTo>
                  <a:pt x="673" y="506"/>
                </a:lnTo>
                <a:lnTo>
                  <a:pt x="687" y="505"/>
                </a:lnTo>
                <a:lnTo>
                  <a:pt x="701" y="504"/>
                </a:lnTo>
                <a:lnTo>
                  <a:pt x="714" y="502"/>
                </a:lnTo>
                <a:lnTo>
                  <a:pt x="728" y="500"/>
                </a:lnTo>
                <a:lnTo>
                  <a:pt x="742" y="496"/>
                </a:lnTo>
                <a:lnTo>
                  <a:pt x="756" y="493"/>
                </a:lnTo>
                <a:lnTo>
                  <a:pt x="763" y="489"/>
                </a:lnTo>
                <a:lnTo>
                  <a:pt x="771" y="488"/>
                </a:lnTo>
                <a:lnTo>
                  <a:pt x="778" y="488"/>
                </a:lnTo>
                <a:lnTo>
                  <a:pt x="786" y="488"/>
                </a:lnTo>
                <a:lnTo>
                  <a:pt x="793" y="488"/>
                </a:lnTo>
                <a:lnTo>
                  <a:pt x="800" y="489"/>
                </a:lnTo>
                <a:lnTo>
                  <a:pt x="805" y="491"/>
                </a:lnTo>
                <a:lnTo>
                  <a:pt x="810" y="491"/>
                </a:lnTo>
                <a:lnTo>
                  <a:pt x="814" y="491"/>
                </a:lnTo>
                <a:lnTo>
                  <a:pt x="820" y="492"/>
                </a:lnTo>
                <a:lnTo>
                  <a:pt x="825" y="494"/>
                </a:lnTo>
                <a:lnTo>
                  <a:pt x="829" y="494"/>
                </a:lnTo>
                <a:lnTo>
                  <a:pt x="827" y="492"/>
                </a:lnTo>
                <a:lnTo>
                  <a:pt x="827" y="489"/>
                </a:lnTo>
                <a:lnTo>
                  <a:pt x="828" y="488"/>
                </a:lnTo>
                <a:lnTo>
                  <a:pt x="829" y="487"/>
                </a:lnTo>
                <a:lnTo>
                  <a:pt x="832" y="486"/>
                </a:lnTo>
                <a:lnTo>
                  <a:pt x="834" y="485"/>
                </a:lnTo>
                <a:lnTo>
                  <a:pt x="835" y="483"/>
                </a:lnTo>
                <a:lnTo>
                  <a:pt x="835" y="480"/>
                </a:lnTo>
                <a:lnTo>
                  <a:pt x="847" y="480"/>
                </a:lnTo>
                <a:lnTo>
                  <a:pt x="861" y="478"/>
                </a:lnTo>
                <a:lnTo>
                  <a:pt x="867" y="477"/>
                </a:lnTo>
                <a:lnTo>
                  <a:pt x="874" y="477"/>
                </a:lnTo>
                <a:lnTo>
                  <a:pt x="880" y="479"/>
                </a:lnTo>
                <a:lnTo>
                  <a:pt x="886" y="481"/>
                </a:lnTo>
                <a:lnTo>
                  <a:pt x="882" y="478"/>
                </a:lnTo>
                <a:lnTo>
                  <a:pt x="876" y="475"/>
                </a:lnTo>
                <a:lnTo>
                  <a:pt x="872" y="470"/>
                </a:lnTo>
                <a:lnTo>
                  <a:pt x="869" y="466"/>
                </a:lnTo>
                <a:lnTo>
                  <a:pt x="882" y="466"/>
                </a:lnTo>
                <a:lnTo>
                  <a:pt x="895" y="466"/>
                </a:lnTo>
                <a:lnTo>
                  <a:pt x="908" y="466"/>
                </a:lnTo>
                <a:lnTo>
                  <a:pt x="920" y="466"/>
                </a:lnTo>
                <a:lnTo>
                  <a:pt x="927" y="466"/>
                </a:lnTo>
                <a:lnTo>
                  <a:pt x="933" y="467"/>
                </a:lnTo>
                <a:lnTo>
                  <a:pt x="935" y="468"/>
                </a:lnTo>
                <a:lnTo>
                  <a:pt x="936" y="469"/>
                </a:lnTo>
                <a:lnTo>
                  <a:pt x="937" y="472"/>
                </a:lnTo>
                <a:lnTo>
                  <a:pt x="939" y="476"/>
                </a:lnTo>
                <a:lnTo>
                  <a:pt x="929" y="473"/>
                </a:lnTo>
                <a:lnTo>
                  <a:pt x="917" y="472"/>
                </a:lnTo>
                <a:lnTo>
                  <a:pt x="911" y="472"/>
                </a:lnTo>
                <a:lnTo>
                  <a:pt x="907" y="473"/>
                </a:lnTo>
                <a:lnTo>
                  <a:pt x="904" y="475"/>
                </a:lnTo>
                <a:lnTo>
                  <a:pt x="904" y="477"/>
                </a:lnTo>
                <a:lnTo>
                  <a:pt x="904" y="479"/>
                </a:lnTo>
                <a:lnTo>
                  <a:pt x="904" y="483"/>
                </a:lnTo>
                <a:lnTo>
                  <a:pt x="907" y="480"/>
                </a:lnTo>
                <a:lnTo>
                  <a:pt x="909" y="478"/>
                </a:lnTo>
                <a:lnTo>
                  <a:pt x="911" y="478"/>
                </a:lnTo>
                <a:lnTo>
                  <a:pt x="915" y="478"/>
                </a:lnTo>
                <a:lnTo>
                  <a:pt x="920" y="479"/>
                </a:lnTo>
                <a:lnTo>
                  <a:pt x="926" y="480"/>
                </a:lnTo>
                <a:lnTo>
                  <a:pt x="932" y="481"/>
                </a:lnTo>
                <a:lnTo>
                  <a:pt x="936" y="481"/>
                </a:lnTo>
                <a:lnTo>
                  <a:pt x="941" y="480"/>
                </a:lnTo>
                <a:lnTo>
                  <a:pt x="945" y="477"/>
                </a:lnTo>
                <a:lnTo>
                  <a:pt x="948" y="475"/>
                </a:lnTo>
                <a:lnTo>
                  <a:pt x="950" y="473"/>
                </a:lnTo>
                <a:lnTo>
                  <a:pt x="952" y="473"/>
                </a:lnTo>
                <a:lnTo>
                  <a:pt x="953" y="475"/>
                </a:lnTo>
                <a:lnTo>
                  <a:pt x="957" y="478"/>
                </a:lnTo>
                <a:lnTo>
                  <a:pt x="962" y="480"/>
                </a:lnTo>
                <a:lnTo>
                  <a:pt x="974" y="481"/>
                </a:lnTo>
                <a:lnTo>
                  <a:pt x="986" y="480"/>
                </a:lnTo>
                <a:lnTo>
                  <a:pt x="1002" y="478"/>
                </a:lnTo>
                <a:lnTo>
                  <a:pt x="1017" y="476"/>
                </a:lnTo>
                <a:lnTo>
                  <a:pt x="1020" y="475"/>
                </a:lnTo>
                <a:lnTo>
                  <a:pt x="1025" y="476"/>
                </a:lnTo>
                <a:lnTo>
                  <a:pt x="1026" y="478"/>
                </a:lnTo>
                <a:lnTo>
                  <a:pt x="1026" y="481"/>
                </a:lnTo>
                <a:lnTo>
                  <a:pt x="1023" y="483"/>
                </a:lnTo>
                <a:lnTo>
                  <a:pt x="1018" y="483"/>
                </a:lnTo>
                <a:lnTo>
                  <a:pt x="1016" y="484"/>
                </a:lnTo>
                <a:lnTo>
                  <a:pt x="1015" y="483"/>
                </a:lnTo>
                <a:lnTo>
                  <a:pt x="1014" y="481"/>
                </a:lnTo>
                <a:lnTo>
                  <a:pt x="1012" y="481"/>
                </a:lnTo>
                <a:lnTo>
                  <a:pt x="1011" y="483"/>
                </a:lnTo>
                <a:lnTo>
                  <a:pt x="1010" y="485"/>
                </a:lnTo>
                <a:lnTo>
                  <a:pt x="1010" y="487"/>
                </a:lnTo>
                <a:lnTo>
                  <a:pt x="1011" y="488"/>
                </a:lnTo>
                <a:lnTo>
                  <a:pt x="1018" y="489"/>
                </a:lnTo>
                <a:lnTo>
                  <a:pt x="1025" y="488"/>
                </a:lnTo>
                <a:lnTo>
                  <a:pt x="1031" y="489"/>
                </a:lnTo>
                <a:lnTo>
                  <a:pt x="1039" y="489"/>
                </a:lnTo>
                <a:lnTo>
                  <a:pt x="1042" y="488"/>
                </a:lnTo>
                <a:lnTo>
                  <a:pt x="1045" y="488"/>
                </a:lnTo>
                <a:lnTo>
                  <a:pt x="1048" y="486"/>
                </a:lnTo>
                <a:lnTo>
                  <a:pt x="1050" y="484"/>
                </a:lnTo>
                <a:lnTo>
                  <a:pt x="1044" y="484"/>
                </a:lnTo>
                <a:lnTo>
                  <a:pt x="1040" y="484"/>
                </a:lnTo>
                <a:lnTo>
                  <a:pt x="1042" y="481"/>
                </a:lnTo>
                <a:lnTo>
                  <a:pt x="1045" y="481"/>
                </a:lnTo>
                <a:lnTo>
                  <a:pt x="1048" y="481"/>
                </a:lnTo>
                <a:lnTo>
                  <a:pt x="1051" y="484"/>
                </a:lnTo>
                <a:lnTo>
                  <a:pt x="1053" y="486"/>
                </a:lnTo>
                <a:lnTo>
                  <a:pt x="1056" y="488"/>
                </a:lnTo>
                <a:lnTo>
                  <a:pt x="1059" y="489"/>
                </a:lnTo>
                <a:lnTo>
                  <a:pt x="1061" y="492"/>
                </a:lnTo>
                <a:lnTo>
                  <a:pt x="1066" y="496"/>
                </a:lnTo>
                <a:lnTo>
                  <a:pt x="1071" y="500"/>
                </a:lnTo>
                <a:lnTo>
                  <a:pt x="1075" y="503"/>
                </a:lnTo>
                <a:lnTo>
                  <a:pt x="1081" y="506"/>
                </a:lnTo>
                <a:lnTo>
                  <a:pt x="1071" y="508"/>
                </a:lnTo>
                <a:lnTo>
                  <a:pt x="1060" y="510"/>
                </a:lnTo>
                <a:lnTo>
                  <a:pt x="1066" y="514"/>
                </a:lnTo>
                <a:lnTo>
                  <a:pt x="1073" y="518"/>
                </a:lnTo>
                <a:lnTo>
                  <a:pt x="1080" y="519"/>
                </a:lnTo>
                <a:lnTo>
                  <a:pt x="1086" y="520"/>
                </a:lnTo>
                <a:lnTo>
                  <a:pt x="1094" y="521"/>
                </a:lnTo>
                <a:lnTo>
                  <a:pt x="1101" y="522"/>
                </a:lnTo>
                <a:lnTo>
                  <a:pt x="1108" y="525"/>
                </a:lnTo>
                <a:lnTo>
                  <a:pt x="1114" y="529"/>
                </a:lnTo>
                <a:lnTo>
                  <a:pt x="1100" y="529"/>
                </a:lnTo>
                <a:lnTo>
                  <a:pt x="1085" y="529"/>
                </a:lnTo>
                <a:lnTo>
                  <a:pt x="1080" y="529"/>
                </a:lnTo>
                <a:lnTo>
                  <a:pt x="1074" y="529"/>
                </a:lnTo>
                <a:lnTo>
                  <a:pt x="1071" y="530"/>
                </a:lnTo>
                <a:lnTo>
                  <a:pt x="1068" y="531"/>
                </a:lnTo>
                <a:lnTo>
                  <a:pt x="1067" y="534"/>
                </a:lnTo>
                <a:lnTo>
                  <a:pt x="1067" y="536"/>
                </a:lnTo>
                <a:lnTo>
                  <a:pt x="1067" y="538"/>
                </a:lnTo>
                <a:lnTo>
                  <a:pt x="1068" y="541"/>
                </a:lnTo>
                <a:lnTo>
                  <a:pt x="1069" y="542"/>
                </a:lnTo>
                <a:lnTo>
                  <a:pt x="1071" y="542"/>
                </a:lnTo>
                <a:lnTo>
                  <a:pt x="1075" y="542"/>
                </a:lnTo>
                <a:lnTo>
                  <a:pt x="1078" y="541"/>
                </a:lnTo>
                <a:lnTo>
                  <a:pt x="1084" y="539"/>
                </a:lnTo>
                <a:lnTo>
                  <a:pt x="1089" y="539"/>
                </a:lnTo>
                <a:lnTo>
                  <a:pt x="1096" y="542"/>
                </a:lnTo>
                <a:lnTo>
                  <a:pt x="1101" y="545"/>
                </a:lnTo>
                <a:lnTo>
                  <a:pt x="1107" y="546"/>
                </a:lnTo>
                <a:lnTo>
                  <a:pt x="1113" y="546"/>
                </a:lnTo>
                <a:lnTo>
                  <a:pt x="1118" y="545"/>
                </a:lnTo>
                <a:lnTo>
                  <a:pt x="1124" y="544"/>
                </a:lnTo>
                <a:lnTo>
                  <a:pt x="1130" y="544"/>
                </a:lnTo>
                <a:lnTo>
                  <a:pt x="1135" y="545"/>
                </a:lnTo>
                <a:lnTo>
                  <a:pt x="1143" y="545"/>
                </a:lnTo>
                <a:lnTo>
                  <a:pt x="1152" y="545"/>
                </a:lnTo>
                <a:lnTo>
                  <a:pt x="1167" y="545"/>
                </a:lnTo>
                <a:lnTo>
                  <a:pt x="1183" y="545"/>
                </a:lnTo>
                <a:lnTo>
                  <a:pt x="1189" y="545"/>
                </a:lnTo>
                <a:lnTo>
                  <a:pt x="1195" y="545"/>
                </a:lnTo>
                <a:lnTo>
                  <a:pt x="1197" y="544"/>
                </a:lnTo>
                <a:lnTo>
                  <a:pt x="1198" y="543"/>
                </a:lnTo>
                <a:lnTo>
                  <a:pt x="1197" y="542"/>
                </a:lnTo>
                <a:lnTo>
                  <a:pt x="1198" y="539"/>
                </a:lnTo>
                <a:lnTo>
                  <a:pt x="1199" y="537"/>
                </a:lnTo>
                <a:lnTo>
                  <a:pt x="1200" y="536"/>
                </a:lnTo>
                <a:lnTo>
                  <a:pt x="1203" y="537"/>
                </a:lnTo>
                <a:lnTo>
                  <a:pt x="1205" y="537"/>
                </a:lnTo>
                <a:lnTo>
                  <a:pt x="1209" y="537"/>
                </a:lnTo>
                <a:lnTo>
                  <a:pt x="1213" y="536"/>
                </a:lnTo>
                <a:lnTo>
                  <a:pt x="1215" y="534"/>
                </a:lnTo>
                <a:lnTo>
                  <a:pt x="1217" y="529"/>
                </a:lnTo>
                <a:lnTo>
                  <a:pt x="1224" y="521"/>
                </a:lnTo>
                <a:lnTo>
                  <a:pt x="1230" y="514"/>
                </a:lnTo>
                <a:lnTo>
                  <a:pt x="1232" y="510"/>
                </a:lnTo>
                <a:lnTo>
                  <a:pt x="1234" y="505"/>
                </a:lnTo>
                <a:lnTo>
                  <a:pt x="1236" y="500"/>
                </a:lnTo>
                <a:lnTo>
                  <a:pt x="1236" y="493"/>
                </a:lnTo>
                <a:lnTo>
                  <a:pt x="1240" y="486"/>
                </a:lnTo>
                <a:lnTo>
                  <a:pt x="1244" y="477"/>
                </a:lnTo>
                <a:lnTo>
                  <a:pt x="1242" y="473"/>
                </a:lnTo>
                <a:lnTo>
                  <a:pt x="1240" y="470"/>
                </a:lnTo>
                <a:lnTo>
                  <a:pt x="1237" y="468"/>
                </a:lnTo>
                <a:lnTo>
                  <a:pt x="1233" y="466"/>
                </a:lnTo>
                <a:lnTo>
                  <a:pt x="1226" y="463"/>
                </a:lnTo>
                <a:lnTo>
                  <a:pt x="1220" y="461"/>
                </a:lnTo>
                <a:lnTo>
                  <a:pt x="1213" y="460"/>
                </a:lnTo>
                <a:lnTo>
                  <a:pt x="1205" y="460"/>
                </a:lnTo>
                <a:lnTo>
                  <a:pt x="1200" y="460"/>
                </a:lnTo>
                <a:lnTo>
                  <a:pt x="1196" y="460"/>
                </a:lnTo>
                <a:lnTo>
                  <a:pt x="1191" y="458"/>
                </a:lnTo>
                <a:lnTo>
                  <a:pt x="1187" y="454"/>
                </a:lnTo>
                <a:lnTo>
                  <a:pt x="1175" y="451"/>
                </a:lnTo>
                <a:lnTo>
                  <a:pt x="1163" y="450"/>
                </a:lnTo>
                <a:lnTo>
                  <a:pt x="1154" y="453"/>
                </a:lnTo>
                <a:lnTo>
                  <a:pt x="1146" y="456"/>
                </a:lnTo>
                <a:lnTo>
                  <a:pt x="1141" y="455"/>
                </a:lnTo>
                <a:lnTo>
                  <a:pt x="1137" y="453"/>
                </a:lnTo>
                <a:lnTo>
                  <a:pt x="1133" y="452"/>
                </a:lnTo>
                <a:lnTo>
                  <a:pt x="1131" y="452"/>
                </a:lnTo>
                <a:lnTo>
                  <a:pt x="1129" y="453"/>
                </a:lnTo>
                <a:lnTo>
                  <a:pt x="1125" y="454"/>
                </a:lnTo>
                <a:lnTo>
                  <a:pt x="1118" y="456"/>
                </a:lnTo>
                <a:lnTo>
                  <a:pt x="1111" y="458"/>
                </a:lnTo>
                <a:lnTo>
                  <a:pt x="1104" y="456"/>
                </a:lnTo>
                <a:lnTo>
                  <a:pt x="1097" y="458"/>
                </a:lnTo>
                <a:lnTo>
                  <a:pt x="1098" y="454"/>
                </a:lnTo>
                <a:lnTo>
                  <a:pt x="1099" y="453"/>
                </a:lnTo>
                <a:lnTo>
                  <a:pt x="1101" y="453"/>
                </a:lnTo>
                <a:lnTo>
                  <a:pt x="1102" y="452"/>
                </a:lnTo>
                <a:lnTo>
                  <a:pt x="1106" y="452"/>
                </a:lnTo>
                <a:lnTo>
                  <a:pt x="1109" y="450"/>
                </a:lnTo>
                <a:lnTo>
                  <a:pt x="1107" y="448"/>
                </a:lnTo>
                <a:lnTo>
                  <a:pt x="1104" y="447"/>
                </a:lnTo>
                <a:lnTo>
                  <a:pt x="1102" y="447"/>
                </a:lnTo>
                <a:lnTo>
                  <a:pt x="1101" y="446"/>
                </a:lnTo>
                <a:lnTo>
                  <a:pt x="1102" y="445"/>
                </a:lnTo>
                <a:lnTo>
                  <a:pt x="1104" y="443"/>
                </a:lnTo>
                <a:lnTo>
                  <a:pt x="1106" y="443"/>
                </a:lnTo>
                <a:lnTo>
                  <a:pt x="1108" y="441"/>
                </a:lnTo>
                <a:lnTo>
                  <a:pt x="1108" y="439"/>
                </a:lnTo>
                <a:lnTo>
                  <a:pt x="1106" y="437"/>
                </a:lnTo>
                <a:lnTo>
                  <a:pt x="1104" y="436"/>
                </a:lnTo>
                <a:lnTo>
                  <a:pt x="1102" y="436"/>
                </a:lnTo>
                <a:lnTo>
                  <a:pt x="1089" y="436"/>
                </a:lnTo>
                <a:lnTo>
                  <a:pt x="1076" y="436"/>
                </a:lnTo>
                <a:lnTo>
                  <a:pt x="1063" y="435"/>
                </a:lnTo>
                <a:lnTo>
                  <a:pt x="1049" y="435"/>
                </a:lnTo>
                <a:lnTo>
                  <a:pt x="1035" y="434"/>
                </a:lnTo>
                <a:lnTo>
                  <a:pt x="1023" y="435"/>
                </a:lnTo>
                <a:lnTo>
                  <a:pt x="1017" y="435"/>
                </a:lnTo>
                <a:lnTo>
                  <a:pt x="1012" y="435"/>
                </a:lnTo>
                <a:lnTo>
                  <a:pt x="1009" y="434"/>
                </a:lnTo>
                <a:lnTo>
                  <a:pt x="1006" y="430"/>
                </a:lnTo>
                <a:lnTo>
                  <a:pt x="1002" y="427"/>
                </a:lnTo>
                <a:lnTo>
                  <a:pt x="998" y="425"/>
                </a:lnTo>
                <a:lnTo>
                  <a:pt x="992" y="423"/>
                </a:lnTo>
                <a:lnTo>
                  <a:pt x="987" y="423"/>
                </a:lnTo>
                <a:lnTo>
                  <a:pt x="976" y="425"/>
                </a:lnTo>
                <a:lnTo>
                  <a:pt x="967" y="426"/>
                </a:lnTo>
                <a:lnTo>
                  <a:pt x="960" y="427"/>
                </a:lnTo>
                <a:lnTo>
                  <a:pt x="954" y="428"/>
                </a:lnTo>
                <a:lnTo>
                  <a:pt x="952" y="426"/>
                </a:lnTo>
                <a:lnTo>
                  <a:pt x="950" y="425"/>
                </a:lnTo>
                <a:lnTo>
                  <a:pt x="948" y="426"/>
                </a:lnTo>
                <a:lnTo>
                  <a:pt x="946" y="427"/>
                </a:lnTo>
                <a:lnTo>
                  <a:pt x="940" y="427"/>
                </a:lnTo>
                <a:lnTo>
                  <a:pt x="932" y="427"/>
                </a:lnTo>
                <a:lnTo>
                  <a:pt x="925" y="427"/>
                </a:lnTo>
                <a:lnTo>
                  <a:pt x="918" y="427"/>
                </a:lnTo>
                <a:lnTo>
                  <a:pt x="905" y="426"/>
                </a:lnTo>
                <a:lnTo>
                  <a:pt x="894" y="427"/>
                </a:lnTo>
                <a:lnTo>
                  <a:pt x="879" y="427"/>
                </a:lnTo>
                <a:lnTo>
                  <a:pt x="865" y="428"/>
                </a:lnTo>
                <a:lnTo>
                  <a:pt x="851" y="428"/>
                </a:lnTo>
                <a:lnTo>
                  <a:pt x="837" y="428"/>
                </a:lnTo>
                <a:lnTo>
                  <a:pt x="824" y="428"/>
                </a:lnTo>
                <a:lnTo>
                  <a:pt x="810" y="428"/>
                </a:lnTo>
                <a:lnTo>
                  <a:pt x="797" y="429"/>
                </a:lnTo>
                <a:lnTo>
                  <a:pt x="784" y="430"/>
                </a:lnTo>
                <a:lnTo>
                  <a:pt x="771" y="433"/>
                </a:lnTo>
                <a:lnTo>
                  <a:pt x="759" y="435"/>
                </a:lnTo>
                <a:lnTo>
                  <a:pt x="745" y="438"/>
                </a:lnTo>
                <a:lnTo>
                  <a:pt x="730" y="441"/>
                </a:lnTo>
                <a:lnTo>
                  <a:pt x="723" y="442"/>
                </a:lnTo>
                <a:lnTo>
                  <a:pt x="717" y="443"/>
                </a:lnTo>
                <a:lnTo>
                  <a:pt x="710" y="442"/>
                </a:lnTo>
                <a:lnTo>
                  <a:pt x="704" y="442"/>
                </a:lnTo>
                <a:lnTo>
                  <a:pt x="701" y="444"/>
                </a:lnTo>
                <a:lnTo>
                  <a:pt x="698" y="447"/>
                </a:lnTo>
                <a:lnTo>
                  <a:pt x="694" y="448"/>
                </a:lnTo>
                <a:lnTo>
                  <a:pt x="689" y="448"/>
                </a:lnTo>
                <a:lnTo>
                  <a:pt x="684" y="450"/>
                </a:lnTo>
                <a:lnTo>
                  <a:pt x="679" y="450"/>
                </a:lnTo>
                <a:lnTo>
                  <a:pt x="674" y="452"/>
                </a:lnTo>
                <a:lnTo>
                  <a:pt x="670" y="455"/>
                </a:lnTo>
                <a:lnTo>
                  <a:pt x="674" y="456"/>
                </a:lnTo>
                <a:lnTo>
                  <a:pt x="680" y="456"/>
                </a:lnTo>
                <a:lnTo>
                  <a:pt x="685" y="456"/>
                </a:lnTo>
                <a:lnTo>
                  <a:pt x="688" y="456"/>
                </a:lnTo>
                <a:lnTo>
                  <a:pt x="689" y="458"/>
                </a:lnTo>
                <a:lnTo>
                  <a:pt x="689" y="459"/>
                </a:lnTo>
                <a:lnTo>
                  <a:pt x="689" y="461"/>
                </a:lnTo>
                <a:lnTo>
                  <a:pt x="688" y="462"/>
                </a:lnTo>
                <a:lnTo>
                  <a:pt x="686" y="464"/>
                </a:lnTo>
                <a:lnTo>
                  <a:pt x="684" y="467"/>
                </a:lnTo>
                <a:lnTo>
                  <a:pt x="694" y="468"/>
                </a:lnTo>
                <a:lnTo>
                  <a:pt x="705" y="468"/>
                </a:lnTo>
                <a:lnTo>
                  <a:pt x="679" y="472"/>
                </a:lnTo>
                <a:lnTo>
                  <a:pt x="653" y="477"/>
                </a:lnTo>
                <a:lnTo>
                  <a:pt x="627" y="481"/>
                </a:lnTo>
                <a:lnTo>
                  <a:pt x="602" y="487"/>
                </a:lnTo>
                <a:lnTo>
                  <a:pt x="575" y="493"/>
                </a:lnTo>
                <a:lnTo>
                  <a:pt x="549" y="497"/>
                </a:lnTo>
                <a:lnTo>
                  <a:pt x="523" y="503"/>
                </a:lnTo>
                <a:lnTo>
                  <a:pt x="498" y="508"/>
                </a:lnTo>
                <a:lnTo>
                  <a:pt x="501" y="505"/>
                </a:lnTo>
                <a:lnTo>
                  <a:pt x="504" y="503"/>
                </a:lnTo>
                <a:lnTo>
                  <a:pt x="505" y="502"/>
                </a:lnTo>
                <a:lnTo>
                  <a:pt x="504" y="501"/>
                </a:lnTo>
                <a:lnTo>
                  <a:pt x="503" y="500"/>
                </a:lnTo>
                <a:lnTo>
                  <a:pt x="499" y="500"/>
                </a:lnTo>
                <a:lnTo>
                  <a:pt x="496" y="498"/>
                </a:lnTo>
                <a:lnTo>
                  <a:pt x="492" y="498"/>
                </a:lnTo>
                <a:lnTo>
                  <a:pt x="491" y="500"/>
                </a:lnTo>
                <a:lnTo>
                  <a:pt x="490" y="502"/>
                </a:lnTo>
                <a:lnTo>
                  <a:pt x="490" y="503"/>
                </a:lnTo>
                <a:lnTo>
                  <a:pt x="490" y="505"/>
                </a:lnTo>
                <a:lnTo>
                  <a:pt x="487" y="506"/>
                </a:lnTo>
                <a:lnTo>
                  <a:pt x="481" y="506"/>
                </a:lnTo>
                <a:lnTo>
                  <a:pt x="474" y="506"/>
                </a:lnTo>
                <a:lnTo>
                  <a:pt x="466" y="508"/>
                </a:lnTo>
                <a:lnTo>
                  <a:pt x="460" y="510"/>
                </a:lnTo>
                <a:lnTo>
                  <a:pt x="453" y="513"/>
                </a:lnTo>
                <a:lnTo>
                  <a:pt x="449" y="514"/>
                </a:lnTo>
                <a:lnTo>
                  <a:pt x="446" y="516"/>
                </a:lnTo>
                <a:lnTo>
                  <a:pt x="442" y="516"/>
                </a:lnTo>
                <a:lnTo>
                  <a:pt x="440" y="516"/>
                </a:lnTo>
                <a:lnTo>
                  <a:pt x="443" y="513"/>
                </a:lnTo>
                <a:lnTo>
                  <a:pt x="447" y="512"/>
                </a:lnTo>
                <a:lnTo>
                  <a:pt x="447" y="510"/>
                </a:lnTo>
                <a:lnTo>
                  <a:pt x="447" y="509"/>
                </a:lnTo>
                <a:lnTo>
                  <a:pt x="446" y="508"/>
                </a:lnTo>
                <a:lnTo>
                  <a:pt x="443" y="508"/>
                </a:lnTo>
                <a:lnTo>
                  <a:pt x="440" y="508"/>
                </a:lnTo>
                <a:lnTo>
                  <a:pt x="438" y="508"/>
                </a:lnTo>
                <a:lnTo>
                  <a:pt x="427" y="510"/>
                </a:lnTo>
                <a:lnTo>
                  <a:pt x="418" y="512"/>
                </a:lnTo>
                <a:lnTo>
                  <a:pt x="408" y="514"/>
                </a:lnTo>
                <a:lnTo>
                  <a:pt x="398" y="516"/>
                </a:lnTo>
                <a:lnTo>
                  <a:pt x="392" y="517"/>
                </a:lnTo>
                <a:lnTo>
                  <a:pt x="389" y="520"/>
                </a:lnTo>
                <a:lnTo>
                  <a:pt x="387" y="525"/>
                </a:lnTo>
                <a:lnTo>
                  <a:pt x="385" y="530"/>
                </a:lnTo>
                <a:lnTo>
                  <a:pt x="385" y="534"/>
                </a:lnTo>
                <a:lnTo>
                  <a:pt x="385" y="535"/>
                </a:lnTo>
                <a:lnTo>
                  <a:pt x="384" y="536"/>
                </a:lnTo>
                <a:lnTo>
                  <a:pt x="381" y="536"/>
                </a:lnTo>
                <a:lnTo>
                  <a:pt x="374" y="538"/>
                </a:lnTo>
                <a:lnTo>
                  <a:pt x="365" y="538"/>
                </a:lnTo>
                <a:lnTo>
                  <a:pt x="371" y="536"/>
                </a:lnTo>
                <a:lnTo>
                  <a:pt x="377" y="530"/>
                </a:lnTo>
                <a:lnTo>
                  <a:pt x="381" y="528"/>
                </a:lnTo>
                <a:lnTo>
                  <a:pt x="382" y="526"/>
                </a:lnTo>
                <a:lnTo>
                  <a:pt x="382" y="523"/>
                </a:lnTo>
                <a:lnTo>
                  <a:pt x="380" y="521"/>
                </a:lnTo>
                <a:lnTo>
                  <a:pt x="376" y="520"/>
                </a:lnTo>
                <a:lnTo>
                  <a:pt x="373" y="521"/>
                </a:lnTo>
                <a:lnTo>
                  <a:pt x="369" y="523"/>
                </a:lnTo>
                <a:lnTo>
                  <a:pt x="367" y="526"/>
                </a:lnTo>
                <a:lnTo>
                  <a:pt x="358" y="529"/>
                </a:lnTo>
                <a:lnTo>
                  <a:pt x="349" y="531"/>
                </a:lnTo>
                <a:lnTo>
                  <a:pt x="331" y="535"/>
                </a:lnTo>
                <a:lnTo>
                  <a:pt x="313" y="538"/>
                </a:lnTo>
                <a:lnTo>
                  <a:pt x="294" y="542"/>
                </a:lnTo>
                <a:lnTo>
                  <a:pt x="276" y="545"/>
                </a:lnTo>
                <a:lnTo>
                  <a:pt x="258" y="551"/>
                </a:lnTo>
                <a:lnTo>
                  <a:pt x="240" y="558"/>
                </a:lnTo>
                <a:lnTo>
                  <a:pt x="231" y="560"/>
                </a:lnTo>
                <a:lnTo>
                  <a:pt x="221" y="562"/>
                </a:lnTo>
                <a:lnTo>
                  <a:pt x="212" y="563"/>
                </a:lnTo>
                <a:lnTo>
                  <a:pt x="203" y="564"/>
                </a:lnTo>
                <a:lnTo>
                  <a:pt x="194" y="564"/>
                </a:lnTo>
                <a:lnTo>
                  <a:pt x="185" y="564"/>
                </a:lnTo>
                <a:lnTo>
                  <a:pt x="177" y="566"/>
                </a:lnTo>
                <a:lnTo>
                  <a:pt x="168" y="569"/>
                </a:lnTo>
                <a:lnTo>
                  <a:pt x="162" y="572"/>
                </a:lnTo>
                <a:lnTo>
                  <a:pt x="157" y="576"/>
                </a:lnTo>
                <a:lnTo>
                  <a:pt x="154" y="577"/>
                </a:lnTo>
                <a:lnTo>
                  <a:pt x="151" y="578"/>
                </a:lnTo>
                <a:lnTo>
                  <a:pt x="148" y="578"/>
                </a:lnTo>
                <a:lnTo>
                  <a:pt x="144" y="578"/>
                </a:lnTo>
                <a:lnTo>
                  <a:pt x="157" y="566"/>
                </a:lnTo>
                <a:lnTo>
                  <a:pt x="169" y="555"/>
                </a:lnTo>
                <a:lnTo>
                  <a:pt x="178" y="551"/>
                </a:lnTo>
                <a:lnTo>
                  <a:pt x="187" y="546"/>
                </a:lnTo>
                <a:lnTo>
                  <a:pt x="195" y="541"/>
                </a:lnTo>
                <a:lnTo>
                  <a:pt x="204" y="537"/>
                </a:lnTo>
                <a:lnTo>
                  <a:pt x="214" y="534"/>
                </a:lnTo>
                <a:lnTo>
                  <a:pt x="224" y="530"/>
                </a:lnTo>
                <a:lnTo>
                  <a:pt x="234" y="528"/>
                </a:lnTo>
                <a:lnTo>
                  <a:pt x="243" y="526"/>
                </a:lnTo>
                <a:lnTo>
                  <a:pt x="252" y="522"/>
                </a:lnTo>
                <a:lnTo>
                  <a:pt x="262" y="520"/>
                </a:lnTo>
                <a:lnTo>
                  <a:pt x="269" y="518"/>
                </a:lnTo>
                <a:lnTo>
                  <a:pt x="278" y="513"/>
                </a:lnTo>
                <a:lnTo>
                  <a:pt x="278" y="514"/>
                </a:lnTo>
                <a:lnTo>
                  <a:pt x="280" y="514"/>
                </a:lnTo>
                <a:lnTo>
                  <a:pt x="280" y="514"/>
                </a:lnTo>
                <a:lnTo>
                  <a:pt x="280" y="514"/>
                </a:lnTo>
                <a:lnTo>
                  <a:pt x="280" y="513"/>
                </a:lnTo>
                <a:lnTo>
                  <a:pt x="280" y="512"/>
                </a:lnTo>
                <a:lnTo>
                  <a:pt x="280" y="512"/>
                </a:lnTo>
                <a:lnTo>
                  <a:pt x="280" y="512"/>
                </a:lnTo>
                <a:lnTo>
                  <a:pt x="281" y="512"/>
                </a:lnTo>
                <a:lnTo>
                  <a:pt x="281" y="512"/>
                </a:lnTo>
                <a:lnTo>
                  <a:pt x="281" y="510"/>
                </a:lnTo>
                <a:lnTo>
                  <a:pt x="282" y="508"/>
                </a:lnTo>
                <a:lnTo>
                  <a:pt x="283" y="506"/>
                </a:lnTo>
                <a:lnTo>
                  <a:pt x="286" y="506"/>
                </a:lnTo>
                <a:lnTo>
                  <a:pt x="291" y="506"/>
                </a:lnTo>
                <a:lnTo>
                  <a:pt x="297" y="506"/>
                </a:lnTo>
                <a:lnTo>
                  <a:pt x="307" y="504"/>
                </a:lnTo>
                <a:lnTo>
                  <a:pt x="317" y="501"/>
                </a:lnTo>
                <a:lnTo>
                  <a:pt x="327" y="497"/>
                </a:lnTo>
                <a:lnTo>
                  <a:pt x="338" y="496"/>
                </a:lnTo>
                <a:lnTo>
                  <a:pt x="347" y="494"/>
                </a:lnTo>
                <a:lnTo>
                  <a:pt x="356" y="491"/>
                </a:lnTo>
                <a:lnTo>
                  <a:pt x="359" y="489"/>
                </a:lnTo>
                <a:lnTo>
                  <a:pt x="360" y="488"/>
                </a:lnTo>
                <a:lnTo>
                  <a:pt x="360" y="486"/>
                </a:lnTo>
                <a:lnTo>
                  <a:pt x="358" y="484"/>
                </a:lnTo>
                <a:lnTo>
                  <a:pt x="357" y="480"/>
                </a:lnTo>
                <a:lnTo>
                  <a:pt x="356" y="478"/>
                </a:lnTo>
                <a:lnTo>
                  <a:pt x="357" y="476"/>
                </a:lnTo>
                <a:lnTo>
                  <a:pt x="358" y="476"/>
                </a:lnTo>
                <a:lnTo>
                  <a:pt x="359" y="475"/>
                </a:lnTo>
                <a:lnTo>
                  <a:pt x="361" y="475"/>
                </a:lnTo>
                <a:lnTo>
                  <a:pt x="366" y="475"/>
                </a:lnTo>
                <a:lnTo>
                  <a:pt x="369" y="476"/>
                </a:lnTo>
                <a:lnTo>
                  <a:pt x="374" y="477"/>
                </a:lnTo>
                <a:lnTo>
                  <a:pt x="377" y="479"/>
                </a:lnTo>
                <a:lnTo>
                  <a:pt x="379" y="477"/>
                </a:lnTo>
                <a:lnTo>
                  <a:pt x="381" y="475"/>
                </a:lnTo>
                <a:lnTo>
                  <a:pt x="383" y="473"/>
                </a:lnTo>
                <a:lnTo>
                  <a:pt x="387" y="473"/>
                </a:lnTo>
                <a:lnTo>
                  <a:pt x="391" y="473"/>
                </a:lnTo>
                <a:lnTo>
                  <a:pt x="398" y="473"/>
                </a:lnTo>
                <a:lnTo>
                  <a:pt x="407" y="470"/>
                </a:lnTo>
                <a:lnTo>
                  <a:pt x="417" y="464"/>
                </a:lnTo>
                <a:lnTo>
                  <a:pt x="423" y="463"/>
                </a:lnTo>
                <a:lnTo>
                  <a:pt x="430" y="463"/>
                </a:lnTo>
                <a:lnTo>
                  <a:pt x="435" y="466"/>
                </a:lnTo>
                <a:lnTo>
                  <a:pt x="440" y="466"/>
                </a:lnTo>
                <a:lnTo>
                  <a:pt x="448" y="462"/>
                </a:lnTo>
                <a:lnTo>
                  <a:pt x="455" y="459"/>
                </a:lnTo>
                <a:lnTo>
                  <a:pt x="463" y="455"/>
                </a:lnTo>
                <a:lnTo>
                  <a:pt x="472" y="453"/>
                </a:lnTo>
                <a:lnTo>
                  <a:pt x="475" y="452"/>
                </a:lnTo>
                <a:lnTo>
                  <a:pt x="479" y="451"/>
                </a:lnTo>
                <a:lnTo>
                  <a:pt x="481" y="452"/>
                </a:lnTo>
                <a:lnTo>
                  <a:pt x="482" y="454"/>
                </a:lnTo>
                <a:lnTo>
                  <a:pt x="484" y="456"/>
                </a:lnTo>
                <a:lnTo>
                  <a:pt x="487" y="458"/>
                </a:lnTo>
                <a:lnTo>
                  <a:pt x="489" y="458"/>
                </a:lnTo>
                <a:lnTo>
                  <a:pt x="492" y="456"/>
                </a:lnTo>
                <a:lnTo>
                  <a:pt x="496" y="452"/>
                </a:lnTo>
                <a:lnTo>
                  <a:pt x="497" y="446"/>
                </a:lnTo>
                <a:lnTo>
                  <a:pt x="498" y="445"/>
                </a:lnTo>
                <a:lnTo>
                  <a:pt x="499" y="444"/>
                </a:lnTo>
                <a:lnTo>
                  <a:pt x="500" y="443"/>
                </a:lnTo>
                <a:lnTo>
                  <a:pt x="503" y="443"/>
                </a:lnTo>
                <a:lnTo>
                  <a:pt x="507" y="442"/>
                </a:lnTo>
                <a:lnTo>
                  <a:pt x="512" y="441"/>
                </a:lnTo>
                <a:lnTo>
                  <a:pt x="530" y="437"/>
                </a:lnTo>
                <a:lnTo>
                  <a:pt x="548" y="436"/>
                </a:lnTo>
                <a:lnTo>
                  <a:pt x="566" y="435"/>
                </a:lnTo>
                <a:lnTo>
                  <a:pt x="586" y="436"/>
                </a:lnTo>
                <a:lnTo>
                  <a:pt x="580" y="433"/>
                </a:lnTo>
                <a:lnTo>
                  <a:pt x="575" y="428"/>
                </a:lnTo>
                <a:lnTo>
                  <a:pt x="582" y="428"/>
                </a:lnTo>
                <a:lnTo>
                  <a:pt x="588" y="426"/>
                </a:lnTo>
                <a:lnTo>
                  <a:pt x="593" y="422"/>
                </a:lnTo>
                <a:lnTo>
                  <a:pt x="598" y="419"/>
                </a:lnTo>
                <a:lnTo>
                  <a:pt x="599" y="422"/>
                </a:lnTo>
                <a:lnTo>
                  <a:pt x="602" y="425"/>
                </a:lnTo>
                <a:lnTo>
                  <a:pt x="604" y="427"/>
                </a:lnTo>
                <a:lnTo>
                  <a:pt x="606" y="428"/>
                </a:lnTo>
                <a:lnTo>
                  <a:pt x="612" y="431"/>
                </a:lnTo>
                <a:lnTo>
                  <a:pt x="618" y="434"/>
                </a:lnTo>
                <a:lnTo>
                  <a:pt x="619" y="437"/>
                </a:lnTo>
                <a:lnTo>
                  <a:pt x="621" y="439"/>
                </a:lnTo>
                <a:lnTo>
                  <a:pt x="624" y="442"/>
                </a:lnTo>
                <a:lnTo>
                  <a:pt x="628" y="443"/>
                </a:lnTo>
                <a:lnTo>
                  <a:pt x="629" y="443"/>
                </a:lnTo>
                <a:lnTo>
                  <a:pt x="628" y="443"/>
                </a:lnTo>
                <a:lnTo>
                  <a:pt x="633" y="444"/>
                </a:lnTo>
                <a:lnTo>
                  <a:pt x="639" y="446"/>
                </a:lnTo>
                <a:lnTo>
                  <a:pt x="645" y="448"/>
                </a:lnTo>
                <a:lnTo>
                  <a:pt x="649" y="451"/>
                </a:lnTo>
                <a:lnTo>
                  <a:pt x="647" y="452"/>
                </a:lnTo>
                <a:lnTo>
                  <a:pt x="646" y="453"/>
                </a:lnTo>
                <a:lnTo>
                  <a:pt x="645" y="454"/>
                </a:lnTo>
                <a:lnTo>
                  <a:pt x="645" y="456"/>
                </a:lnTo>
                <a:lnTo>
                  <a:pt x="644" y="459"/>
                </a:lnTo>
                <a:lnTo>
                  <a:pt x="643" y="460"/>
                </a:lnTo>
                <a:lnTo>
                  <a:pt x="640" y="460"/>
                </a:lnTo>
                <a:lnTo>
                  <a:pt x="638" y="461"/>
                </a:lnTo>
                <a:lnTo>
                  <a:pt x="644" y="461"/>
                </a:lnTo>
                <a:lnTo>
                  <a:pt x="649" y="460"/>
                </a:lnTo>
                <a:lnTo>
                  <a:pt x="652" y="459"/>
                </a:lnTo>
                <a:lnTo>
                  <a:pt x="656" y="458"/>
                </a:lnTo>
                <a:lnTo>
                  <a:pt x="660" y="456"/>
                </a:lnTo>
                <a:lnTo>
                  <a:pt x="661" y="453"/>
                </a:lnTo>
                <a:lnTo>
                  <a:pt x="660" y="451"/>
                </a:lnTo>
                <a:lnTo>
                  <a:pt x="656" y="451"/>
                </a:lnTo>
                <a:lnTo>
                  <a:pt x="653" y="447"/>
                </a:lnTo>
                <a:lnTo>
                  <a:pt x="651" y="444"/>
                </a:lnTo>
                <a:lnTo>
                  <a:pt x="645" y="439"/>
                </a:lnTo>
                <a:lnTo>
                  <a:pt x="639" y="436"/>
                </a:lnTo>
                <a:lnTo>
                  <a:pt x="635" y="434"/>
                </a:lnTo>
                <a:lnTo>
                  <a:pt x="629" y="431"/>
                </a:lnTo>
                <a:lnTo>
                  <a:pt x="623" y="431"/>
                </a:lnTo>
                <a:lnTo>
                  <a:pt x="618" y="434"/>
                </a:lnTo>
                <a:lnTo>
                  <a:pt x="618" y="430"/>
                </a:lnTo>
                <a:lnTo>
                  <a:pt x="618" y="428"/>
                </a:lnTo>
                <a:lnTo>
                  <a:pt x="619" y="425"/>
                </a:lnTo>
                <a:lnTo>
                  <a:pt x="621" y="421"/>
                </a:lnTo>
                <a:lnTo>
                  <a:pt x="622" y="420"/>
                </a:lnTo>
                <a:lnTo>
                  <a:pt x="623" y="419"/>
                </a:lnTo>
                <a:lnTo>
                  <a:pt x="623" y="418"/>
                </a:lnTo>
                <a:lnTo>
                  <a:pt x="622" y="417"/>
                </a:lnTo>
                <a:lnTo>
                  <a:pt x="620" y="417"/>
                </a:lnTo>
                <a:lnTo>
                  <a:pt x="618" y="417"/>
                </a:lnTo>
                <a:lnTo>
                  <a:pt x="615" y="417"/>
                </a:lnTo>
                <a:lnTo>
                  <a:pt x="613" y="417"/>
                </a:lnTo>
                <a:lnTo>
                  <a:pt x="611" y="415"/>
                </a:lnTo>
                <a:lnTo>
                  <a:pt x="611" y="413"/>
                </a:lnTo>
                <a:lnTo>
                  <a:pt x="611" y="412"/>
                </a:lnTo>
                <a:lnTo>
                  <a:pt x="613" y="411"/>
                </a:lnTo>
                <a:lnTo>
                  <a:pt x="615" y="410"/>
                </a:lnTo>
                <a:lnTo>
                  <a:pt x="619" y="410"/>
                </a:lnTo>
                <a:lnTo>
                  <a:pt x="626" y="410"/>
                </a:lnTo>
                <a:lnTo>
                  <a:pt x="629" y="410"/>
                </a:lnTo>
                <a:lnTo>
                  <a:pt x="640" y="409"/>
                </a:lnTo>
                <a:lnTo>
                  <a:pt x="651" y="406"/>
                </a:lnTo>
                <a:lnTo>
                  <a:pt x="660" y="404"/>
                </a:lnTo>
                <a:lnTo>
                  <a:pt x="670" y="401"/>
                </a:lnTo>
                <a:lnTo>
                  <a:pt x="681" y="398"/>
                </a:lnTo>
                <a:lnTo>
                  <a:pt x="692" y="396"/>
                </a:lnTo>
                <a:lnTo>
                  <a:pt x="703" y="394"/>
                </a:lnTo>
                <a:lnTo>
                  <a:pt x="713" y="393"/>
                </a:lnTo>
                <a:lnTo>
                  <a:pt x="723" y="390"/>
                </a:lnTo>
                <a:lnTo>
                  <a:pt x="735" y="388"/>
                </a:lnTo>
                <a:lnTo>
                  <a:pt x="745" y="387"/>
                </a:lnTo>
                <a:lnTo>
                  <a:pt x="755" y="386"/>
                </a:lnTo>
                <a:lnTo>
                  <a:pt x="767" y="385"/>
                </a:lnTo>
                <a:lnTo>
                  <a:pt x="778" y="384"/>
                </a:lnTo>
                <a:lnTo>
                  <a:pt x="788" y="384"/>
                </a:lnTo>
                <a:lnTo>
                  <a:pt x="800" y="383"/>
                </a:lnTo>
                <a:lnTo>
                  <a:pt x="821" y="379"/>
                </a:lnTo>
                <a:lnTo>
                  <a:pt x="843" y="376"/>
                </a:lnTo>
                <a:lnTo>
                  <a:pt x="853" y="375"/>
                </a:lnTo>
                <a:lnTo>
                  <a:pt x="865" y="373"/>
                </a:lnTo>
                <a:lnTo>
                  <a:pt x="875" y="373"/>
                </a:lnTo>
                <a:lnTo>
                  <a:pt x="886" y="373"/>
                </a:lnTo>
                <a:lnTo>
                  <a:pt x="896" y="376"/>
                </a:lnTo>
                <a:lnTo>
                  <a:pt x="908" y="377"/>
                </a:lnTo>
                <a:lnTo>
                  <a:pt x="918" y="378"/>
                </a:lnTo>
                <a:lnTo>
                  <a:pt x="929" y="378"/>
                </a:lnTo>
                <a:lnTo>
                  <a:pt x="940" y="378"/>
                </a:lnTo>
                <a:lnTo>
                  <a:pt x="951" y="377"/>
                </a:lnTo>
                <a:lnTo>
                  <a:pt x="961" y="377"/>
                </a:lnTo>
                <a:lnTo>
                  <a:pt x="973" y="376"/>
                </a:lnTo>
                <a:lnTo>
                  <a:pt x="978" y="375"/>
                </a:lnTo>
                <a:lnTo>
                  <a:pt x="983" y="372"/>
                </a:lnTo>
                <a:lnTo>
                  <a:pt x="993" y="373"/>
                </a:lnTo>
                <a:lnTo>
                  <a:pt x="1003" y="376"/>
                </a:lnTo>
                <a:lnTo>
                  <a:pt x="1014" y="378"/>
                </a:lnTo>
                <a:lnTo>
                  <a:pt x="1025" y="378"/>
                </a:lnTo>
                <a:lnTo>
                  <a:pt x="1035" y="379"/>
                </a:lnTo>
                <a:lnTo>
                  <a:pt x="1047" y="379"/>
                </a:lnTo>
                <a:lnTo>
                  <a:pt x="1056" y="378"/>
                </a:lnTo>
                <a:lnTo>
                  <a:pt x="1064" y="379"/>
                </a:lnTo>
                <a:lnTo>
                  <a:pt x="1074" y="381"/>
                </a:lnTo>
                <a:lnTo>
                  <a:pt x="1084" y="384"/>
                </a:lnTo>
                <a:lnTo>
                  <a:pt x="1094" y="384"/>
                </a:lnTo>
                <a:lnTo>
                  <a:pt x="1104" y="385"/>
                </a:lnTo>
                <a:lnTo>
                  <a:pt x="1114" y="386"/>
                </a:lnTo>
                <a:lnTo>
                  <a:pt x="1124" y="388"/>
                </a:lnTo>
                <a:lnTo>
                  <a:pt x="1131" y="390"/>
                </a:lnTo>
                <a:lnTo>
                  <a:pt x="1139" y="392"/>
                </a:lnTo>
                <a:lnTo>
                  <a:pt x="1142" y="389"/>
                </a:lnTo>
                <a:lnTo>
                  <a:pt x="1146" y="388"/>
                </a:lnTo>
                <a:lnTo>
                  <a:pt x="1151" y="387"/>
                </a:lnTo>
                <a:lnTo>
                  <a:pt x="1157" y="387"/>
                </a:lnTo>
                <a:lnTo>
                  <a:pt x="1160" y="388"/>
                </a:lnTo>
                <a:lnTo>
                  <a:pt x="1164" y="389"/>
                </a:lnTo>
                <a:lnTo>
                  <a:pt x="1167" y="390"/>
                </a:lnTo>
                <a:lnTo>
                  <a:pt x="1168" y="394"/>
                </a:lnTo>
                <a:lnTo>
                  <a:pt x="1170" y="397"/>
                </a:lnTo>
                <a:lnTo>
                  <a:pt x="1170" y="400"/>
                </a:lnTo>
                <a:lnTo>
                  <a:pt x="1167" y="402"/>
                </a:lnTo>
                <a:lnTo>
                  <a:pt x="1165" y="404"/>
                </a:lnTo>
                <a:lnTo>
                  <a:pt x="1162" y="406"/>
                </a:lnTo>
                <a:lnTo>
                  <a:pt x="1158" y="409"/>
                </a:lnTo>
                <a:lnTo>
                  <a:pt x="1154" y="410"/>
                </a:lnTo>
                <a:lnTo>
                  <a:pt x="1150" y="411"/>
                </a:lnTo>
                <a:lnTo>
                  <a:pt x="1142" y="412"/>
                </a:lnTo>
                <a:lnTo>
                  <a:pt x="1133" y="412"/>
                </a:lnTo>
                <a:lnTo>
                  <a:pt x="1123" y="411"/>
                </a:lnTo>
                <a:lnTo>
                  <a:pt x="1111" y="411"/>
                </a:lnTo>
                <a:lnTo>
                  <a:pt x="1100" y="410"/>
                </a:lnTo>
                <a:lnTo>
                  <a:pt x="1089" y="410"/>
                </a:lnTo>
                <a:lnTo>
                  <a:pt x="1077" y="410"/>
                </a:lnTo>
                <a:lnTo>
                  <a:pt x="1065" y="410"/>
                </a:lnTo>
                <a:lnTo>
                  <a:pt x="1061" y="411"/>
                </a:lnTo>
                <a:lnTo>
                  <a:pt x="1058" y="412"/>
                </a:lnTo>
                <a:lnTo>
                  <a:pt x="1056" y="413"/>
                </a:lnTo>
                <a:lnTo>
                  <a:pt x="1056" y="414"/>
                </a:lnTo>
                <a:lnTo>
                  <a:pt x="1056" y="415"/>
                </a:lnTo>
                <a:lnTo>
                  <a:pt x="1057" y="418"/>
                </a:lnTo>
                <a:lnTo>
                  <a:pt x="1059" y="419"/>
                </a:lnTo>
                <a:lnTo>
                  <a:pt x="1063" y="420"/>
                </a:lnTo>
                <a:lnTo>
                  <a:pt x="1065" y="421"/>
                </a:lnTo>
                <a:lnTo>
                  <a:pt x="1066" y="422"/>
                </a:lnTo>
                <a:lnTo>
                  <a:pt x="1066" y="422"/>
                </a:lnTo>
                <a:lnTo>
                  <a:pt x="1066" y="425"/>
                </a:lnTo>
                <a:lnTo>
                  <a:pt x="1058" y="425"/>
                </a:lnTo>
                <a:lnTo>
                  <a:pt x="1048" y="427"/>
                </a:lnTo>
                <a:lnTo>
                  <a:pt x="1059" y="427"/>
                </a:lnTo>
                <a:lnTo>
                  <a:pt x="1069" y="427"/>
                </a:lnTo>
                <a:lnTo>
                  <a:pt x="1080" y="427"/>
                </a:lnTo>
                <a:lnTo>
                  <a:pt x="1090" y="427"/>
                </a:lnTo>
                <a:lnTo>
                  <a:pt x="1097" y="425"/>
                </a:lnTo>
                <a:lnTo>
                  <a:pt x="1104" y="422"/>
                </a:lnTo>
                <a:lnTo>
                  <a:pt x="1107" y="421"/>
                </a:lnTo>
                <a:lnTo>
                  <a:pt x="1110" y="421"/>
                </a:lnTo>
                <a:lnTo>
                  <a:pt x="1115" y="421"/>
                </a:lnTo>
                <a:lnTo>
                  <a:pt x="1118" y="421"/>
                </a:lnTo>
                <a:lnTo>
                  <a:pt x="1124" y="425"/>
                </a:lnTo>
                <a:lnTo>
                  <a:pt x="1131" y="427"/>
                </a:lnTo>
                <a:lnTo>
                  <a:pt x="1134" y="428"/>
                </a:lnTo>
                <a:lnTo>
                  <a:pt x="1137" y="428"/>
                </a:lnTo>
                <a:lnTo>
                  <a:pt x="1140" y="427"/>
                </a:lnTo>
                <a:lnTo>
                  <a:pt x="1143" y="426"/>
                </a:lnTo>
                <a:lnTo>
                  <a:pt x="1146" y="425"/>
                </a:lnTo>
                <a:lnTo>
                  <a:pt x="1148" y="421"/>
                </a:lnTo>
                <a:lnTo>
                  <a:pt x="1150" y="420"/>
                </a:lnTo>
                <a:lnTo>
                  <a:pt x="1152" y="420"/>
                </a:lnTo>
                <a:lnTo>
                  <a:pt x="1163" y="421"/>
                </a:lnTo>
                <a:lnTo>
                  <a:pt x="1173" y="423"/>
                </a:lnTo>
                <a:lnTo>
                  <a:pt x="1190" y="425"/>
                </a:lnTo>
                <a:lnTo>
                  <a:pt x="1208" y="426"/>
                </a:lnTo>
                <a:lnTo>
                  <a:pt x="1217" y="425"/>
                </a:lnTo>
                <a:lnTo>
                  <a:pt x="1225" y="423"/>
                </a:lnTo>
                <a:lnTo>
                  <a:pt x="1234" y="421"/>
                </a:lnTo>
                <a:lnTo>
                  <a:pt x="1242" y="418"/>
                </a:lnTo>
                <a:lnTo>
                  <a:pt x="1249" y="413"/>
                </a:lnTo>
                <a:lnTo>
                  <a:pt x="1255" y="409"/>
                </a:lnTo>
                <a:lnTo>
                  <a:pt x="1261" y="403"/>
                </a:lnTo>
                <a:lnTo>
                  <a:pt x="1266" y="397"/>
                </a:lnTo>
                <a:lnTo>
                  <a:pt x="1271" y="392"/>
                </a:lnTo>
                <a:lnTo>
                  <a:pt x="1277" y="387"/>
                </a:lnTo>
                <a:lnTo>
                  <a:pt x="1280" y="386"/>
                </a:lnTo>
                <a:lnTo>
                  <a:pt x="1283" y="386"/>
                </a:lnTo>
                <a:lnTo>
                  <a:pt x="1287" y="386"/>
                </a:lnTo>
                <a:lnTo>
                  <a:pt x="1291" y="386"/>
                </a:lnTo>
                <a:lnTo>
                  <a:pt x="1289" y="383"/>
                </a:lnTo>
                <a:lnTo>
                  <a:pt x="1287" y="379"/>
                </a:lnTo>
                <a:lnTo>
                  <a:pt x="1284" y="376"/>
                </a:lnTo>
                <a:lnTo>
                  <a:pt x="1281" y="372"/>
                </a:lnTo>
                <a:lnTo>
                  <a:pt x="1274" y="368"/>
                </a:lnTo>
                <a:lnTo>
                  <a:pt x="1266" y="363"/>
                </a:lnTo>
                <a:lnTo>
                  <a:pt x="1247" y="355"/>
                </a:lnTo>
                <a:lnTo>
                  <a:pt x="1253" y="358"/>
                </a:lnTo>
                <a:lnTo>
                  <a:pt x="1264" y="362"/>
                </a:lnTo>
                <a:lnTo>
                  <a:pt x="1266" y="363"/>
                </a:lnTo>
                <a:close/>
                <a:moveTo>
                  <a:pt x="602" y="353"/>
                </a:moveTo>
                <a:lnTo>
                  <a:pt x="602" y="353"/>
                </a:lnTo>
                <a:lnTo>
                  <a:pt x="602" y="353"/>
                </a:lnTo>
                <a:lnTo>
                  <a:pt x="599" y="353"/>
                </a:lnTo>
                <a:lnTo>
                  <a:pt x="598" y="355"/>
                </a:lnTo>
                <a:lnTo>
                  <a:pt x="598" y="354"/>
                </a:lnTo>
                <a:lnTo>
                  <a:pt x="598" y="355"/>
                </a:lnTo>
                <a:lnTo>
                  <a:pt x="599" y="356"/>
                </a:lnTo>
                <a:lnTo>
                  <a:pt x="600" y="356"/>
                </a:lnTo>
                <a:lnTo>
                  <a:pt x="602" y="355"/>
                </a:lnTo>
                <a:lnTo>
                  <a:pt x="603" y="354"/>
                </a:lnTo>
                <a:lnTo>
                  <a:pt x="603" y="353"/>
                </a:lnTo>
                <a:lnTo>
                  <a:pt x="602" y="353"/>
                </a:lnTo>
                <a:close/>
                <a:moveTo>
                  <a:pt x="602" y="353"/>
                </a:moveTo>
                <a:lnTo>
                  <a:pt x="602" y="353"/>
                </a:lnTo>
                <a:lnTo>
                  <a:pt x="602" y="353"/>
                </a:lnTo>
                <a:lnTo>
                  <a:pt x="602" y="353"/>
                </a:lnTo>
                <a:lnTo>
                  <a:pt x="602" y="353"/>
                </a:lnTo>
                <a:close/>
                <a:moveTo>
                  <a:pt x="953" y="358"/>
                </a:moveTo>
                <a:lnTo>
                  <a:pt x="959" y="360"/>
                </a:lnTo>
                <a:lnTo>
                  <a:pt x="965" y="361"/>
                </a:lnTo>
                <a:lnTo>
                  <a:pt x="972" y="361"/>
                </a:lnTo>
                <a:lnTo>
                  <a:pt x="979" y="359"/>
                </a:lnTo>
                <a:lnTo>
                  <a:pt x="973" y="355"/>
                </a:lnTo>
                <a:lnTo>
                  <a:pt x="966" y="355"/>
                </a:lnTo>
                <a:lnTo>
                  <a:pt x="959" y="356"/>
                </a:lnTo>
                <a:lnTo>
                  <a:pt x="953" y="358"/>
                </a:lnTo>
                <a:close/>
                <a:moveTo>
                  <a:pt x="161" y="433"/>
                </a:moveTo>
                <a:lnTo>
                  <a:pt x="161" y="433"/>
                </a:lnTo>
                <a:lnTo>
                  <a:pt x="161" y="433"/>
                </a:lnTo>
                <a:lnTo>
                  <a:pt x="161" y="433"/>
                </a:lnTo>
                <a:lnTo>
                  <a:pt x="161" y="433"/>
                </a:lnTo>
                <a:lnTo>
                  <a:pt x="162" y="430"/>
                </a:lnTo>
                <a:lnTo>
                  <a:pt x="165" y="428"/>
                </a:lnTo>
                <a:lnTo>
                  <a:pt x="167" y="426"/>
                </a:lnTo>
                <a:lnTo>
                  <a:pt x="170" y="425"/>
                </a:lnTo>
                <a:lnTo>
                  <a:pt x="176" y="423"/>
                </a:lnTo>
                <a:lnTo>
                  <a:pt x="182" y="421"/>
                </a:lnTo>
                <a:lnTo>
                  <a:pt x="186" y="417"/>
                </a:lnTo>
                <a:lnTo>
                  <a:pt x="191" y="413"/>
                </a:lnTo>
                <a:lnTo>
                  <a:pt x="194" y="413"/>
                </a:lnTo>
                <a:lnTo>
                  <a:pt x="198" y="414"/>
                </a:lnTo>
                <a:lnTo>
                  <a:pt x="201" y="415"/>
                </a:lnTo>
                <a:lnTo>
                  <a:pt x="204" y="417"/>
                </a:lnTo>
                <a:lnTo>
                  <a:pt x="210" y="417"/>
                </a:lnTo>
                <a:lnTo>
                  <a:pt x="216" y="414"/>
                </a:lnTo>
                <a:lnTo>
                  <a:pt x="223" y="413"/>
                </a:lnTo>
                <a:lnTo>
                  <a:pt x="228" y="410"/>
                </a:lnTo>
                <a:lnTo>
                  <a:pt x="229" y="409"/>
                </a:lnTo>
                <a:lnTo>
                  <a:pt x="229" y="406"/>
                </a:lnTo>
                <a:lnTo>
                  <a:pt x="228" y="404"/>
                </a:lnTo>
                <a:lnTo>
                  <a:pt x="226" y="402"/>
                </a:lnTo>
                <a:lnTo>
                  <a:pt x="219" y="398"/>
                </a:lnTo>
                <a:lnTo>
                  <a:pt x="215" y="397"/>
                </a:lnTo>
                <a:lnTo>
                  <a:pt x="256" y="381"/>
                </a:lnTo>
                <a:lnTo>
                  <a:pt x="297" y="365"/>
                </a:lnTo>
                <a:lnTo>
                  <a:pt x="317" y="358"/>
                </a:lnTo>
                <a:lnTo>
                  <a:pt x="339" y="352"/>
                </a:lnTo>
                <a:lnTo>
                  <a:pt x="360" y="346"/>
                </a:lnTo>
                <a:lnTo>
                  <a:pt x="382" y="343"/>
                </a:lnTo>
                <a:lnTo>
                  <a:pt x="377" y="350"/>
                </a:lnTo>
                <a:lnTo>
                  <a:pt x="373" y="356"/>
                </a:lnTo>
                <a:lnTo>
                  <a:pt x="384" y="353"/>
                </a:lnTo>
                <a:lnTo>
                  <a:pt x="394" y="352"/>
                </a:lnTo>
                <a:lnTo>
                  <a:pt x="404" y="348"/>
                </a:lnTo>
                <a:lnTo>
                  <a:pt x="412" y="345"/>
                </a:lnTo>
                <a:lnTo>
                  <a:pt x="418" y="345"/>
                </a:lnTo>
                <a:lnTo>
                  <a:pt x="424" y="346"/>
                </a:lnTo>
                <a:lnTo>
                  <a:pt x="429" y="345"/>
                </a:lnTo>
                <a:lnTo>
                  <a:pt x="432" y="344"/>
                </a:lnTo>
                <a:lnTo>
                  <a:pt x="434" y="342"/>
                </a:lnTo>
                <a:lnTo>
                  <a:pt x="437" y="339"/>
                </a:lnTo>
                <a:lnTo>
                  <a:pt x="445" y="338"/>
                </a:lnTo>
                <a:lnTo>
                  <a:pt x="453" y="337"/>
                </a:lnTo>
                <a:lnTo>
                  <a:pt x="462" y="336"/>
                </a:lnTo>
                <a:lnTo>
                  <a:pt x="471" y="334"/>
                </a:lnTo>
                <a:lnTo>
                  <a:pt x="481" y="330"/>
                </a:lnTo>
                <a:lnTo>
                  <a:pt x="490" y="329"/>
                </a:lnTo>
                <a:lnTo>
                  <a:pt x="499" y="331"/>
                </a:lnTo>
                <a:lnTo>
                  <a:pt x="508" y="331"/>
                </a:lnTo>
                <a:lnTo>
                  <a:pt x="516" y="328"/>
                </a:lnTo>
                <a:lnTo>
                  <a:pt x="525" y="325"/>
                </a:lnTo>
                <a:lnTo>
                  <a:pt x="534" y="323"/>
                </a:lnTo>
                <a:lnTo>
                  <a:pt x="545" y="322"/>
                </a:lnTo>
                <a:lnTo>
                  <a:pt x="555" y="322"/>
                </a:lnTo>
                <a:lnTo>
                  <a:pt x="565" y="321"/>
                </a:lnTo>
                <a:lnTo>
                  <a:pt x="577" y="320"/>
                </a:lnTo>
                <a:lnTo>
                  <a:pt x="587" y="318"/>
                </a:lnTo>
                <a:lnTo>
                  <a:pt x="598" y="317"/>
                </a:lnTo>
                <a:lnTo>
                  <a:pt x="610" y="314"/>
                </a:lnTo>
                <a:lnTo>
                  <a:pt x="621" y="312"/>
                </a:lnTo>
                <a:lnTo>
                  <a:pt x="632" y="310"/>
                </a:lnTo>
                <a:lnTo>
                  <a:pt x="640" y="307"/>
                </a:lnTo>
                <a:lnTo>
                  <a:pt x="649" y="305"/>
                </a:lnTo>
                <a:lnTo>
                  <a:pt x="654" y="305"/>
                </a:lnTo>
                <a:lnTo>
                  <a:pt x="657" y="306"/>
                </a:lnTo>
                <a:lnTo>
                  <a:pt x="662" y="307"/>
                </a:lnTo>
                <a:lnTo>
                  <a:pt x="665" y="311"/>
                </a:lnTo>
                <a:lnTo>
                  <a:pt x="649" y="313"/>
                </a:lnTo>
                <a:lnTo>
                  <a:pt x="635" y="314"/>
                </a:lnTo>
                <a:lnTo>
                  <a:pt x="628" y="315"/>
                </a:lnTo>
                <a:lnTo>
                  <a:pt x="622" y="315"/>
                </a:lnTo>
                <a:lnTo>
                  <a:pt x="619" y="314"/>
                </a:lnTo>
                <a:lnTo>
                  <a:pt x="615" y="317"/>
                </a:lnTo>
                <a:lnTo>
                  <a:pt x="614" y="319"/>
                </a:lnTo>
                <a:lnTo>
                  <a:pt x="614" y="320"/>
                </a:lnTo>
                <a:lnTo>
                  <a:pt x="615" y="321"/>
                </a:lnTo>
                <a:lnTo>
                  <a:pt x="618" y="321"/>
                </a:lnTo>
                <a:lnTo>
                  <a:pt x="622" y="322"/>
                </a:lnTo>
                <a:lnTo>
                  <a:pt x="626" y="321"/>
                </a:lnTo>
                <a:lnTo>
                  <a:pt x="638" y="320"/>
                </a:lnTo>
                <a:lnTo>
                  <a:pt x="651" y="320"/>
                </a:lnTo>
                <a:lnTo>
                  <a:pt x="657" y="322"/>
                </a:lnTo>
                <a:lnTo>
                  <a:pt x="663" y="322"/>
                </a:lnTo>
                <a:lnTo>
                  <a:pt x="664" y="321"/>
                </a:lnTo>
                <a:lnTo>
                  <a:pt x="665" y="320"/>
                </a:lnTo>
                <a:lnTo>
                  <a:pt x="666" y="317"/>
                </a:lnTo>
                <a:lnTo>
                  <a:pt x="669" y="317"/>
                </a:lnTo>
                <a:lnTo>
                  <a:pt x="673" y="315"/>
                </a:lnTo>
                <a:lnTo>
                  <a:pt x="677" y="315"/>
                </a:lnTo>
                <a:lnTo>
                  <a:pt x="679" y="315"/>
                </a:lnTo>
                <a:lnTo>
                  <a:pt x="680" y="315"/>
                </a:lnTo>
                <a:lnTo>
                  <a:pt x="682" y="315"/>
                </a:lnTo>
                <a:lnTo>
                  <a:pt x="684" y="317"/>
                </a:lnTo>
                <a:lnTo>
                  <a:pt x="685" y="317"/>
                </a:lnTo>
                <a:lnTo>
                  <a:pt x="687" y="317"/>
                </a:lnTo>
                <a:lnTo>
                  <a:pt x="687" y="315"/>
                </a:lnTo>
                <a:lnTo>
                  <a:pt x="688" y="315"/>
                </a:lnTo>
                <a:lnTo>
                  <a:pt x="689" y="313"/>
                </a:lnTo>
                <a:lnTo>
                  <a:pt x="692" y="313"/>
                </a:lnTo>
                <a:lnTo>
                  <a:pt x="698" y="313"/>
                </a:lnTo>
                <a:lnTo>
                  <a:pt x="706" y="313"/>
                </a:lnTo>
                <a:lnTo>
                  <a:pt x="713" y="313"/>
                </a:lnTo>
                <a:lnTo>
                  <a:pt x="720" y="313"/>
                </a:lnTo>
                <a:lnTo>
                  <a:pt x="721" y="319"/>
                </a:lnTo>
                <a:lnTo>
                  <a:pt x="725" y="323"/>
                </a:lnTo>
                <a:lnTo>
                  <a:pt x="723" y="322"/>
                </a:lnTo>
                <a:lnTo>
                  <a:pt x="722" y="321"/>
                </a:lnTo>
                <a:lnTo>
                  <a:pt x="720" y="322"/>
                </a:lnTo>
                <a:lnTo>
                  <a:pt x="718" y="322"/>
                </a:lnTo>
                <a:lnTo>
                  <a:pt x="714" y="321"/>
                </a:lnTo>
                <a:lnTo>
                  <a:pt x="711" y="321"/>
                </a:lnTo>
                <a:lnTo>
                  <a:pt x="706" y="322"/>
                </a:lnTo>
                <a:lnTo>
                  <a:pt x="703" y="322"/>
                </a:lnTo>
                <a:lnTo>
                  <a:pt x="699" y="325"/>
                </a:lnTo>
                <a:lnTo>
                  <a:pt x="696" y="328"/>
                </a:lnTo>
                <a:lnTo>
                  <a:pt x="694" y="326"/>
                </a:lnTo>
                <a:lnTo>
                  <a:pt x="692" y="326"/>
                </a:lnTo>
                <a:lnTo>
                  <a:pt x="688" y="326"/>
                </a:lnTo>
                <a:lnTo>
                  <a:pt x="686" y="326"/>
                </a:lnTo>
                <a:lnTo>
                  <a:pt x="679" y="328"/>
                </a:lnTo>
                <a:lnTo>
                  <a:pt x="673" y="330"/>
                </a:lnTo>
                <a:lnTo>
                  <a:pt x="657" y="332"/>
                </a:lnTo>
                <a:lnTo>
                  <a:pt x="640" y="335"/>
                </a:lnTo>
                <a:lnTo>
                  <a:pt x="624" y="337"/>
                </a:lnTo>
                <a:lnTo>
                  <a:pt x="607" y="340"/>
                </a:lnTo>
                <a:lnTo>
                  <a:pt x="590" y="344"/>
                </a:lnTo>
                <a:lnTo>
                  <a:pt x="574" y="347"/>
                </a:lnTo>
                <a:lnTo>
                  <a:pt x="541" y="355"/>
                </a:lnTo>
                <a:lnTo>
                  <a:pt x="508" y="362"/>
                </a:lnTo>
                <a:lnTo>
                  <a:pt x="475" y="371"/>
                </a:lnTo>
                <a:lnTo>
                  <a:pt x="442" y="379"/>
                </a:lnTo>
                <a:lnTo>
                  <a:pt x="426" y="385"/>
                </a:lnTo>
                <a:lnTo>
                  <a:pt x="435" y="381"/>
                </a:lnTo>
                <a:lnTo>
                  <a:pt x="448" y="378"/>
                </a:lnTo>
                <a:lnTo>
                  <a:pt x="442" y="379"/>
                </a:lnTo>
                <a:lnTo>
                  <a:pt x="402" y="392"/>
                </a:lnTo>
                <a:lnTo>
                  <a:pt x="364" y="403"/>
                </a:lnTo>
                <a:lnTo>
                  <a:pt x="324" y="415"/>
                </a:lnTo>
                <a:lnTo>
                  <a:pt x="284" y="428"/>
                </a:lnTo>
                <a:lnTo>
                  <a:pt x="245" y="441"/>
                </a:lnTo>
                <a:lnTo>
                  <a:pt x="207" y="455"/>
                </a:lnTo>
                <a:lnTo>
                  <a:pt x="169" y="469"/>
                </a:lnTo>
                <a:lnTo>
                  <a:pt x="130" y="484"/>
                </a:lnTo>
                <a:lnTo>
                  <a:pt x="120" y="487"/>
                </a:lnTo>
                <a:lnTo>
                  <a:pt x="110" y="491"/>
                </a:lnTo>
                <a:lnTo>
                  <a:pt x="99" y="494"/>
                </a:lnTo>
                <a:lnTo>
                  <a:pt x="88" y="497"/>
                </a:lnTo>
                <a:lnTo>
                  <a:pt x="80" y="501"/>
                </a:lnTo>
                <a:lnTo>
                  <a:pt x="71" y="502"/>
                </a:lnTo>
                <a:lnTo>
                  <a:pt x="70" y="501"/>
                </a:lnTo>
                <a:lnTo>
                  <a:pt x="68" y="500"/>
                </a:lnTo>
                <a:lnTo>
                  <a:pt x="66" y="497"/>
                </a:lnTo>
                <a:lnTo>
                  <a:pt x="64" y="498"/>
                </a:lnTo>
                <a:lnTo>
                  <a:pt x="67" y="495"/>
                </a:lnTo>
                <a:lnTo>
                  <a:pt x="68" y="492"/>
                </a:lnTo>
                <a:lnTo>
                  <a:pt x="66" y="488"/>
                </a:lnTo>
                <a:lnTo>
                  <a:pt x="64" y="485"/>
                </a:lnTo>
                <a:lnTo>
                  <a:pt x="70" y="480"/>
                </a:lnTo>
                <a:lnTo>
                  <a:pt x="77" y="477"/>
                </a:lnTo>
                <a:lnTo>
                  <a:pt x="85" y="471"/>
                </a:lnTo>
                <a:lnTo>
                  <a:pt x="94" y="467"/>
                </a:lnTo>
                <a:lnTo>
                  <a:pt x="102" y="462"/>
                </a:lnTo>
                <a:lnTo>
                  <a:pt x="111" y="456"/>
                </a:lnTo>
                <a:lnTo>
                  <a:pt x="119" y="452"/>
                </a:lnTo>
                <a:lnTo>
                  <a:pt x="128" y="446"/>
                </a:lnTo>
                <a:lnTo>
                  <a:pt x="136" y="441"/>
                </a:lnTo>
                <a:lnTo>
                  <a:pt x="145" y="436"/>
                </a:lnTo>
                <a:lnTo>
                  <a:pt x="149" y="434"/>
                </a:lnTo>
                <a:lnTo>
                  <a:pt x="152" y="433"/>
                </a:lnTo>
                <a:lnTo>
                  <a:pt x="157" y="433"/>
                </a:lnTo>
                <a:lnTo>
                  <a:pt x="161" y="433"/>
                </a:lnTo>
                <a:close/>
                <a:moveTo>
                  <a:pt x="163" y="441"/>
                </a:moveTo>
                <a:lnTo>
                  <a:pt x="169" y="439"/>
                </a:lnTo>
                <a:lnTo>
                  <a:pt x="174" y="437"/>
                </a:lnTo>
                <a:lnTo>
                  <a:pt x="175" y="435"/>
                </a:lnTo>
                <a:lnTo>
                  <a:pt x="175" y="434"/>
                </a:lnTo>
                <a:lnTo>
                  <a:pt x="174" y="433"/>
                </a:lnTo>
                <a:lnTo>
                  <a:pt x="171" y="431"/>
                </a:lnTo>
                <a:lnTo>
                  <a:pt x="165" y="431"/>
                </a:lnTo>
                <a:lnTo>
                  <a:pt x="161" y="434"/>
                </a:lnTo>
                <a:lnTo>
                  <a:pt x="160" y="436"/>
                </a:lnTo>
                <a:lnTo>
                  <a:pt x="160" y="438"/>
                </a:lnTo>
                <a:lnTo>
                  <a:pt x="161" y="439"/>
                </a:lnTo>
                <a:lnTo>
                  <a:pt x="163" y="441"/>
                </a:lnTo>
                <a:lnTo>
                  <a:pt x="163" y="441"/>
                </a:lnTo>
                <a:lnTo>
                  <a:pt x="163" y="441"/>
                </a:lnTo>
                <a:close/>
                <a:moveTo>
                  <a:pt x="124" y="455"/>
                </a:moveTo>
                <a:lnTo>
                  <a:pt x="127" y="456"/>
                </a:lnTo>
                <a:lnTo>
                  <a:pt x="129" y="456"/>
                </a:lnTo>
                <a:lnTo>
                  <a:pt x="133" y="455"/>
                </a:lnTo>
                <a:lnTo>
                  <a:pt x="135" y="454"/>
                </a:lnTo>
                <a:lnTo>
                  <a:pt x="140" y="452"/>
                </a:lnTo>
                <a:lnTo>
                  <a:pt x="144" y="450"/>
                </a:lnTo>
                <a:lnTo>
                  <a:pt x="138" y="448"/>
                </a:lnTo>
                <a:lnTo>
                  <a:pt x="134" y="450"/>
                </a:lnTo>
                <a:lnTo>
                  <a:pt x="128" y="451"/>
                </a:lnTo>
                <a:lnTo>
                  <a:pt x="124" y="455"/>
                </a:lnTo>
                <a:close/>
                <a:moveTo>
                  <a:pt x="954" y="392"/>
                </a:moveTo>
                <a:lnTo>
                  <a:pt x="949" y="387"/>
                </a:lnTo>
                <a:lnTo>
                  <a:pt x="943" y="386"/>
                </a:lnTo>
                <a:lnTo>
                  <a:pt x="941" y="387"/>
                </a:lnTo>
                <a:lnTo>
                  <a:pt x="937" y="388"/>
                </a:lnTo>
                <a:lnTo>
                  <a:pt x="935" y="389"/>
                </a:lnTo>
                <a:lnTo>
                  <a:pt x="933" y="392"/>
                </a:lnTo>
                <a:lnTo>
                  <a:pt x="939" y="393"/>
                </a:lnTo>
                <a:lnTo>
                  <a:pt x="943" y="393"/>
                </a:lnTo>
                <a:lnTo>
                  <a:pt x="949" y="393"/>
                </a:lnTo>
                <a:lnTo>
                  <a:pt x="954" y="392"/>
                </a:lnTo>
                <a:close/>
                <a:moveTo>
                  <a:pt x="1107" y="402"/>
                </a:moveTo>
                <a:lnTo>
                  <a:pt x="1115" y="405"/>
                </a:lnTo>
                <a:lnTo>
                  <a:pt x="1119" y="408"/>
                </a:lnTo>
                <a:lnTo>
                  <a:pt x="1122" y="408"/>
                </a:lnTo>
                <a:lnTo>
                  <a:pt x="1126" y="405"/>
                </a:lnTo>
                <a:lnTo>
                  <a:pt x="1122" y="402"/>
                </a:lnTo>
                <a:lnTo>
                  <a:pt x="1117" y="401"/>
                </a:lnTo>
                <a:lnTo>
                  <a:pt x="1113" y="401"/>
                </a:lnTo>
                <a:lnTo>
                  <a:pt x="1107" y="402"/>
                </a:lnTo>
                <a:close/>
                <a:moveTo>
                  <a:pt x="808" y="510"/>
                </a:moveTo>
                <a:lnTo>
                  <a:pt x="803" y="509"/>
                </a:lnTo>
                <a:lnTo>
                  <a:pt x="800" y="509"/>
                </a:lnTo>
                <a:lnTo>
                  <a:pt x="796" y="511"/>
                </a:lnTo>
                <a:lnTo>
                  <a:pt x="794" y="514"/>
                </a:lnTo>
                <a:lnTo>
                  <a:pt x="800" y="516"/>
                </a:lnTo>
                <a:lnTo>
                  <a:pt x="805" y="516"/>
                </a:lnTo>
                <a:lnTo>
                  <a:pt x="806" y="514"/>
                </a:lnTo>
                <a:lnTo>
                  <a:pt x="808" y="512"/>
                </a:lnTo>
                <a:lnTo>
                  <a:pt x="809" y="511"/>
                </a:lnTo>
                <a:lnTo>
                  <a:pt x="808" y="510"/>
                </a:lnTo>
                <a:lnTo>
                  <a:pt x="805" y="509"/>
                </a:lnTo>
                <a:lnTo>
                  <a:pt x="808" y="510"/>
                </a:lnTo>
                <a:close/>
                <a:moveTo>
                  <a:pt x="1063" y="398"/>
                </a:moveTo>
                <a:lnTo>
                  <a:pt x="1058" y="394"/>
                </a:lnTo>
                <a:lnTo>
                  <a:pt x="1053" y="393"/>
                </a:lnTo>
                <a:lnTo>
                  <a:pt x="1049" y="394"/>
                </a:lnTo>
                <a:lnTo>
                  <a:pt x="1044" y="395"/>
                </a:lnTo>
                <a:lnTo>
                  <a:pt x="1049" y="397"/>
                </a:lnTo>
                <a:lnTo>
                  <a:pt x="1053" y="400"/>
                </a:lnTo>
                <a:lnTo>
                  <a:pt x="1056" y="401"/>
                </a:lnTo>
                <a:lnTo>
                  <a:pt x="1058" y="400"/>
                </a:lnTo>
                <a:lnTo>
                  <a:pt x="1060" y="400"/>
                </a:lnTo>
                <a:lnTo>
                  <a:pt x="1063" y="398"/>
                </a:lnTo>
                <a:close/>
                <a:moveTo>
                  <a:pt x="546" y="481"/>
                </a:moveTo>
                <a:lnTo>
                  <a:pt x="546" y="485"/>
                </a:lnTo>
                <a:lnTo>
                  <a:pt x="544" y="487"/>
                </a:lnTo>
                <a:lnTo>
                  <a:pt x="541" y="488"/>
                </a:lnTo>
                <a:lnTo>
                  <a:pt x="539" y="489"/>
                </a:lnTo>
                <a:lnTo>
                  <a:pt x="532" y="492"/>
                </a:lnTo>
                <a:lnTo>
                  <a:pt x="528" y="496"/>
                </a:lnTo>
                <a:lnTo>
                  <a:pt x="532" y="496"/>
                </a:lnTo>
                <a:lnTo>
                  <a:pt x="538" y="496"/>
                </a:lnTo>
                <a:lnTo>
                  <a:pt x="542" y="495"/>
                </a:lnTo>
                <a:lnTo>
                  <a:pt x="546" y="492"/>
                </a:lnTo>
                <a:lnTo>
                  <a:pt x="549" y="488"/>
                </a:lnTo>
                <a:lnTo>
                  <a:pt x="552" y="484"/>
                </a:lnTo>
                <a:lnTo>
                  <a:pt x="552" y="481"/>
                </a:lnTo>
                <a:lnTo>
                  <a:pt x="550" y="480"/>
                </a:lnTo>
                <a:lnTo>
                  <a:pt x="548" y="480"/>
                </a:lnTo>
                <a:lnTo>
                  <a:pt x="546" y="481"/>
                </a:lnTo>
                <a:lnTo>
                  <a:pt x="546" y="485"/>
                </a:lnTo>
                <a:lnTo>
                  <a:pt x="546" y="481"/>
                </a:lnTo>
                <a:close/>
                <a:moveTo>
                  <a:pt x="958" y="489"/>
                </a:moveTo>
                <a:lnTo>
                  <a:pt x="954" y="489"/>
                </a:lnTo>
                <a:lnTo>
                  <a:pt x="951" y="489"/>
                </a:lnTo>
                <a:lnTo>
                  <a:pt x="952" y="492"/>
                </a:lnTo>
                <a:lnTo>
                  <a:pt x="953" y="494"/>
                </a:lnTo>
                <a:lnTo>
                  <a:pt x="956" y="496"/>
                </a:lnTo>
                <a:lnTo>
                  <a:pt x="958" y="496"/>
                </a:lnTo>
                <a:lnTo>
                  <a:pt x="962" y="496"/>
                </a:lnTo>
                <a:lnTo>
                  <a:pt x="968" y="496"/>
                </a:lnTo>
                <a:lnTo>
                  <a:pt x="970" y="496"/>
                </a:lnTo>
                <a:lnTo>
                  <a:pt x="973" y="496"/>
                </a:lnTo>
                <a:lnTo>
                  <a:pt x="974" y="495"/>
                </a:lnTo>
                <a:lnTo>
                  <a:pt x="974" y="493"/>
                </a:lnTo>
                <a:lnTo>
                  <a:pt x="972" y="491"/>
                </a:lnTo>
                <a:lnTo>
                  <a:pt x="966" y="489"/>
                </a:lnTo>
                <a:lnTo>
                  <a:pt x="961" y="489"/>
                </a:lnTo>
                <a:lnTo>
                  <a:pt x="958" y="489"/>
                </a:lnTo>
                <a:lnTo>
                  <a:pt x="959" y="489"/>
                </a:lnTo>
                <a:lnTo>
                  <a:pt x="958" y="489"/>
                </a:lnTo>
                <a:close/>
                <a:moveTo>
                  <a:pt x="853" y="276"/>
                </a:moveTo>
                <a:lnTo>
                  <a:pt x="851" y="276"/>
                </a:lnTo>
                <a:lnTo>
                  <a:pt x="847" y="276"/>
                </a:lnTo>
                <a:lnTo>
                  <a:pt x="846" y="277"/>
                </a:lnTo>
                <a:lnTo>
                  <a:pt x="845" y="277"/>
                </a:lnTo>
                <a:lnTo>
                  <a:pt x="844" y="278"/>
                </a:lnTo>
                <a:lnTo>
                  <a:pt x="844" y="280"/>
                </a:lnTo>
                <a:lnTo>
                  <a:pt x="845" y="282"/>
                </a:lnTo>
                <a:lnTo>
                  <a:pt x="847" y="284"/>
                </a:lnTo>
                <a:lnTo>
                  <a:pt x="851" y="284"/>
                </a:lnTo>
                <a:lnTo>
                  <a:pt x="853" y="284"/>
                </a:lnTo>
                <a:lnTo>
                  <a:pt x="857" y="284"/>
                </a:lnTo>
                <a:lnTo>
                  <a:pt x="859" y="284"/>
                </a:lnTo>
                <a:lnTo>
                  <a:pt x="861" y="282"/>
                </a:lnTo>
                <a:lnTo>
                  <a:pt x="862" y="280"/>
                </a:lnTo>
                <a:lnTo>
                  <a:pt x="861" y="277"/>
                </a:lnTo>
                <a:lnTo>
                  <a:pt x="859" y="276"/>
                </a:lnTo>
                <a:lnTo>
                  <a:pt x="857" y="276"/>
                </a:lnTo>
                <a:lnTo>
                  <a:pt x="853" y="276"/>
                </a:lnTo>
                <a:lnTo>
                  <a:pt x="853" y="276"/>
                </a:lnTo>
                <a:lnTo>
                  <a:pt x="853" y="276"/>
                </a:lnTo>
                <a:close/>
                <a:moveTo>
                  <a:pt x="1020" y="500"/>
                </a:moveTo>
                <a:lnTo>
                  <a:pt x="1018" y="501"/>
                </a:lnTo>
                <a:lnTo>
                  <a:pt x="1018" y="502"/>
                </a:lnTo>
                <a:lnTo>
                  <a:pt x="1019" y="504"/>
                </a:lnTo>
                <a:lnTo>
                  <a:pt x="1020" y="505"/>
                </a:lnTo>
                <a:lnTo>
                  <a:pt x="1023" y="506"/>
                </a:lnTo>
                <a:lnTo>
                  <a:pt x="1027" y="508"/>
                </a:lnTo>
                <a:lnTo>
                  <a:pt x="1034" y="508"/>
                </a:lnTo>
                <a:lnTo>
                  <a:pt x="1042" y="506"/>
                </a:lnTo>
                <a:lnTo>
                  <a:pt x="1038" y="502"/>
                </a:lnTo>
                <a:lnTo>
                  <a:pt x="1032" y="501"/>
                </a:lnTo>
                <a:lnTo>
                  <a:pt x="1026" y="500"/>
                </a:lnTo>
                <a:lnTo>
                  <a:pt x="1020" y="500"/>
                </a:lnTo>
                <a:lnTo>
                  <a:pt x="1023" y="500"/>
                </a:lnTo>
                <a:lnTo>
                  <a:pt x="1020" y="500"/>
                </a:lnTo>
                <a:close/>
                <a:moveTo>
                  <a:pt x="1006" y="239"/>
                </a:moveTo>
                <a:lnTo>
                  <a:pt x="1002" y="240"/>
                </a:lnTo>
                <a:lnTo>
                  <a:pt x="1000" y="243"/>
                </a:lnTo>
                <a:lnTo>
                  <a:pt x="1000" y="245"/>
                </a:lnTo>
                <a:lnTo>
                  <a:pt x="1001" y="247"/>
                </a:lnTo>
                <a:lnTo>
                  <a:pt x="1003" y="248"/>
                </a:lnTo>
                <a:lnTo>
                  <a:pt x="1006" y="249"/>
                </a:lnTo>
                <a:lnTo>
                  <a:pt x="1009" y="248"/>
                </a:lnTo>
                <a:lnTo>
                  <a:pt x="1014" y="245"/>
                </a:lnTo>
                <a:lnTo>
                  <a:pt x="1019" y="240"/>
                </a:lnTo>
                <a:lnTo>
                  <a:pt x="1025" y="237"/>
                </a:lnTo>
                <a:lnTo>
                  <a:pt x="1020" y="236"/>
                </a:lnTo>
                <a:lnTo>
                  <a:pt x="1015" y="235"/>
                </a:lnTo>
                <a:lnTo>
                  <a:pt x="1012" y="235"/>
                </a:lnTo>
                <a:lnTo>
                  <a:pt x="1010" y="236"/>
                </a:lnTo>
                <a:lnTo>
                  <a:pt x="1007" y="237"/>
                </a:lnTo>
                <a:lnTo>
                  <a:pt x="1006" y="239"/>
                </a:lnTo>
                <a:lnTo>
                  <a:pt x="1007" y="237"/>
                </a:lnTo>
                <a:lnTo>
                  <a:pt x="1006" y="239"/>
                </a:lnTo>
                <a:close/>
                <a:moveTo>
                  <a:pt x="1002" y="421"/>
                </a:moveTo>
                <a:lnTo>
                  <a:pt x="1007" y="423"/>
                </a:lnTo>
                <a:lnTo>
                  <a:pt x="1012" y="426"/>
                </a:lnTo>
                <a:lnTo>
                  <a:pt x="1017" y="427"/>
                </a:lnTo>
                <a:lnTo>
                  <a:pt x="1022" y="428"/>
                </a:lnTo>
                <a:lnTo>
                  <a:pt x="1031" y="428"/>
                </a:lnTo>
                <a:lnTo>
                  <a:pt x="1041" y="428"/>
                </a:lnTo>
                <a:lnTo>
                  <a:pt x="1036" y="425"/>
                </a:lnTo>
                <a:lnTo>
                  <a:pt x="1032" y="422"/>
                </a:lnTo>
                <a:lnTo>
                  <a:pt x="1027" y="421"/>
                </a:lnTo>
                <a:lnTo>
                  <a:pt x="1023" y="420"/>
                </a:lnTo>
                <a:lnTo>
                  <a:pt x="1012" y="420"/>
                </a:lnTo>
                <a:lnTo>
                  <a:pt x="1002" y="421"/>
                </a:lnTo>
                <a:close/>
                <a:moveTo>
                  <a:pt x="697" y="253"/>
                </a:moveTo>
                <a:lnTo>
                  <a:pt x="687" y="254"/>
                </a:lnTo>
                <a:lnTo>
                  <a:pt x="677" y="255"/>
                </a:lnTo>
                <a:lnTo>
                  <a:pt x="666" y="257"/>
                </a:lnTo>
                <a:lnTo>
                  <a:pt x="656" y="259"/>
                </a:lnTo>
                <a:lnTo>
                  <a:pt x="652" y="259"/>
                </a:lnTo>
                <a:lnTo>
                  <a:pt x="646" y="259"/>
                </a:lnTo>
                <a:lnTo>
                  <a:pt x="652" y="259"/>
                </a:lnTo>
                <a:lnTo>
                  <a:pt x="656" y="259"/>
                </a:lnTo>
                <a:lnTo>
                  <a:pt x="666" y="259"/>
                </a:lnTo>
                <a:lnTo>
                  <a:pt x="677" y="259"/>
                </a:lnTo>
                <a:lnTo>
                  <a:pt x="687" y="256"/>
                </a:lnTo>
                <a:lnTo>
                  <a:pt x="697" y="253"/>
                </a:lnTo>
                <a:close/>
                <a:moveTo>
                  <a:pt x="1133" y="254"/>
                </a:moveTo>
                <a:lnTo>
                  <a:pt x="1117" y="253"/>
                </a:lnTo>
                <a:lnTo>
                  <a:pt x="1104" y="252"/>
                </a:lnTo>
                <a:lnTo>
                  <a:pt x="1107" y="249"/>
                </a:lnTo>
                <a:lnTo>
                  <a:pt x="1110" y="249"/>
                </a:lnTo>
                <a:lnTo>
                  <a:pt x="1114" y="248"/>
                </a:lnTo>
                <a:lnTo>
                  <a:pt x="1117" y="249"/>
                </a:lnTo>
                <a:lnTo>
                  <a:pt x="1125" y="251"/>
                </a:lnTo>
                <a:lnTo>
                  <a:pt x="1133" y="254"/>
                </a:lnTo>
                <a:close/>
                <a:moveTo>
                  <a:pt x="1082" y="242"/>
                </a:moveTo>
                <a:lnTo>
                  <a:pt x="1080" y="242"/>
                </a:lnTo>
                <a:lnTo>
                  <a:pt x="1077" y="243"/>
                </a:lnTo>
                <a:lnTo>
                  <a:pt x="1080" y="242"/>
                </a:lnTo>
                <a:lnTo>
                  <a:pt x="1082" y="242"/>
                </a:lnTo>
                <a:close/>
                <a:moveTo>
                  <a:pt x="663" y="182"/>
                </a:moveTo>
                <a:lnTo>
                  <a:pt x="663" y="180"/>
                </a:lnTo>
                <a:lnTo>
                  <a:pt x="663" y="178"/>
                </a:lnTo>
                <a:lnTo>
                  <a:pt x="663" y="184"/>
                </a:lnTo>
                <a:lnTo>
                  <a:pt x="662" y="190"/>
                </a:lnTo>
                <a:lnTo>
                  <a:pt x="660" y="195"/>
                </a:lnTo>
                <a:lnTo>
                  <a:pt x="655" y="199"/>
                </a:lnTo>
                <a:lnTo>
                  <a:pt x="660" y="196"/>
                </a:lnTo>
                <a:lnTo>
                  <a:pt x="662" y="192"/>
                </a:lnTo>
                <a:lnTo>
                  <a:pt x="663" y="187"/>
                </a:lnTo>
                <a:lnTo>
                  <a:pt x="663" y="182"/>
                </a:lnTo>
                <a:lnTo>
                  <a:pt x="663" y="185"/>
                </a:lnTo>
                <a:lnTo>
                  <a:pt x="663" y="182"/>
                </a:lnTo>
                <a:close/>
                <a:moveTo>
                  <a:pt x="1118" y="480"/>
                </a:moveTo>
                <a:lnTo>
                  <a:pt x="1119" y="478"/>
                </a:lnTo>
                <a:lnTo>
                  <a:pt x="1121" y="476"/>
                </a:lnTo>
                <a:lnTo>
                  <a:pt x="1123" y="476"/>
                </a:lnTo>
                <a:lnTo>
                  <a:pt x="1125" y="476"/>
                </a:lnTo>
                <a:lnTo>
                  <a:pt x="1129" y="477"/>
                </a:lnTo>
                <a:lnTo>
                  <a:pt x="1132" y="478"/>
                </a:lnTo>
                <a:lnTo>
                  <a:pt x="1141" y="480"/>
                </a:lnTo>
                <a:lnTo>
                  <a:pt x="1149" y="481"/>
                </a:lnTo>
                <a:lnTo>
                  <a:pt x="1145" y="483"/>
                </a:lnTo>
                <a:lnTo>
                  <a:pt x="1140" y="483"/>
                </a:lnTo>
                <a:lnTo>
                  <a:pt x="1135" y="483"/>
                </a:lnTo>
                <a:lnTo>
                  <a:pt x="1131" y="481"/>
                </a:lnTo>
                <a:lnTo>
                  <a:pt x="1127" y="481"/>
                </a:lnTo>
                <a:lnTo>
                  <a:pt x="1125" y="481"/>
                </a:lnTo>
                <a:lnTo>
                  <a:pt x="1124" y="481"/>
                </a:lnTo>
                <a:lnTo>
                  <a:pt x="1123" y="484"/>
                </a:lnTo>
                <a:lnTo>
                  <a:pt x="1123" y="486"/>
                </a:lnTo>
                <a:lnTo>
                  <a:pt x="1124" y="487"/>
                </a:lnTo>
                <a:lnTo>
                  <a:pt x="1124" y="488"/>
                </a:lnTo>
                <a:lnTo>
                  <a:pt x="1122" y="489"/>
                </a:lnTo>
                <a:lnTo>
                  <a:pt x="1121" y="491"/>
                </a:lnTo>
                <a:lnTo>
                  <a:pt x="1118" y="491"/>
                </a:lnTo>
                <a:lnTo>
                  <a:pt x="1118" y="489"/>
                </a:lnTo>
                <a:lnTo>
                  <a:pt x="1119" y="487"/>
                </a:lnTo>
                <a:lnTo>
                  <a:pt x="1121" y="485"/>
                </a:lnTo>
                <a:lnTo>
                  <a:pt x="1121" y="484"/>
                </a:lnTo>
                <a:lnTo>
                  <a:pt x="1119" y="481"/>
                </a:lnTo>
                <a:lnTo>
                  <a:pt x="1118" y="480"/>
                </a:lnTo>
                <a:lnTo>
                  <a:pt x="1119" y="480"/>
                </a:lnTo>
                <a:lnTo>
                  <a:pt x="1118" y="480"/>
                </a:lnTo>
                <a:close/>
                <a:moveTo>
                  <a:pt x="1056" y="476"/>
                </a:moveTo>
                <a:lnTo>
                  <a:pt x="1052" y="475"/>
                </a:lnTo>
                <a:lnTo>
                  <a:pt x="1049" y="472"/>
                </a:lnTo>
                <a:lnTo>
                  <a:pt x="1049" y="470"/>
                </a:lnTo>
                <a:lnTo>
                  <a:pt x="1050" y="469"/>
                </a:lnTo>
                <a:lnTo>
                  <a:pt x="1051" y="468"/>
                </a:lnTo>
                <a:lnTo>
                  <a:pt x="1053" y="468"/>
                </a:lnTo>
                <a:lnTo>
                  <a:pt x="1061" y="471"/>
                </a:lnTo>
                <a:lnTo>
                  <a:pt x="1068" y="475"/>
                </a:lnTo>
                <a:lnTo>
                  <a:pt x="1063" y="476"/>
                </a:lnTo>
                <a:lnTo>
                  <a:pt x="1056" y="476"/>
                </a:lnTo>
                <a:lnTo>
                  <a:pt x="1056" y="476"/>
                </a:lnTo>
                <a:lnTo>
                  <a:pt x="1056" y="476"/>
                </a:lnTo>
                <a:close/>
                <a:moveTo>
                  <a:pt x="1042" y="442"/>
                </a:moveTo>
                <a:lnTo>
                  <a:pt x="1052" y="443"/>
                </a:lnTo>
                <a:lnTo>
                  <a:pt x="1063" y="442"/>
                </a:lnTo>
                <a:lnTo>
                  <a:pt x="1067" y="442"/>
                </a:lnTo>
                <a:lnTo>
                  <a:pt x="1073" y="442"/>
                </a:lnTo>
                <a:lnTo>
                  <a:pt x="1077" y="442"/>
                </a:lnTo>
                <a:lnTo>
                  <a:pt x="1083" y="443"/>
                </a:lnTo>
                <a:lnTo>
                  <a:pt x="1080" y="446"/>
                </a:lnTo>
                <a:lnTo>
                  <a:pt x="1075" y="447"/>
                </a:lnTo>
                <a:lnTo>
                  <a:pt x="1072" y="448"/>
                </a:lnTo>
                <a:lnTo>
                  <a:pt x="1067" y="448"/>
                </a:lnTo>
                <a:lnTo>
                  <a:pt x="1059" y="448"/>
                </a:lnTo>
                <a:lnTo>
                  <a:pt x="1051" y="448"/>
                </a:lnTo>
                <a:lnTo>
                  <a:pt x="1047" y="450"/>
                </a:lnTo>
                <a:lnTo>
                  <a:pt x="1044" y="448"/>
                </a:lnTo>
                <a:lnTo>
                  <a:pt x="1043" y="446"/>
                </a:lnTo>
                <a:lnTo>
                  <a:pt x="1042" y="443"/>
                </a:lnTo>
                <a:lnTo>
                  <a:pt x="1040" y="441"/>
                </a:lnTo>
                <a:lnTo>
                  <a:pt x="1035" y="441"/>
                </a:lnTo>
                <a:lnTo>
                  <a:pt x="1031" y="442"/>
                </a:lnTo>
                <a:lnTo>
                  <a:pt x="1027" y="443"/>
                </a:lnTo>
                <a:lnTo>
                  <a:pt x="1031" y="441"/>
                </a:lnTo>
                <a:lnTo>
                  <a:pt x="1035" y="441"/>
                </a:lnTo>
                <a:lnTo>
                  <a:pt x="1039" y="441"/>
                </a:lnTo>
                <a:lnTo>
                  <a:pt x="1042" y="442"/>
                </a:lnTo>
                <a:lnTo>
                  <a:pt x="1047" y="443"/>
                </a:lnTo>
                <a:lnTo>
                  <a:pt x="1045" y="442"/>
                </a:lnTo>
                <a:lnTo>
                  <a:pt x="1042" y="442"/>
                </a:lnTo>
                <a:lnTo>
                  <a:pt x="1042" y="442"/>
                </a:lnTo>
                <a:close/>
                <a:moveTo>
                  <a:pt x="970" y="442"/>
                </a:moveTo>
                <a:lnTo>
                  <a:pt x="970" y="445"/>
                </a:lnTo>
                <a:lnTo>
                  <a:pt x="972" y="448"/>
                </a:lnTo>
                <a:lnTo>
                  <a:pt x="970" y="452"/>
                </a:lnTo>
                <a:lnTo>
                  <a:pt x="969" y="455"/>
                </a:lnTo>
                <a:lnTo>
                  <a:pt x="968" y="452"/>
                </a:lnTo>
                <a:lnTo>
                  <a:pt x="966" y="450"/>
                </a:lnTo>
                <a:lnTo>
                  <a:pt x="964" y="448"/>
                </a:lnTo>
                <a:lnTo>
                  <a:pt x="960" y="448"/>
                </a:lnTo>
                <a:lnTo>
                  <a:pt x="954" y="447"/>
                </a:lnTo>
                <a:lnTo>
                  <a:pt x="948" y="445"/>
                </a:lnTo>
                <a:lnTo>
                  <a:pt x="959" y="444"/>
                </a:lnTo>
                <a:lnTo>
                  <a:pt x="970" y="442"/>
                </a:lnTo>
                <a:lnTo>
                  <a:pt x="968" y="444"/>
                </a:lnTo>
                <a:lnTo>
                  <a:pt x="970" y="442"/>
                </a:lnTo>
                <a:close/>
                <a:moveTo>
                  <a:pt x="845" y="468"/>
                </a:moveTo>
                <a:lnTo>
                  <a:pt x="851" y="468"/>
                </a:lnTo>
                <a:lnTo>
                  <a:pt x="855" y="468"/>
                </a:lnTo>
                <a:lnTo>
                  <a:pt x="861" y="469"/>
                </a:lnTo>
                <a:lnTo>
                  <a:pt x="867" y="470"/>
                </a:lnTo>
                <a:lnTo>
                  <a:pt x="855" y="473"/>
                </a:lnTo>
                <a:lnTo>
                  <a:pt x="844" y="476"/>
                </a:lnTo>
                <a:lnTo>
                  <a:pt x="842" y="475"/>
                </a:lnTo>
                <a:lnTo>
                  <a:pt x="839" y="473"/>
                </a:lnTo>
                <a:lnTo>
                  <a:pt x="838" y="472"/>
                </a:lnTo>
                <a:lnTo>
                  <a:pt x="838" y="470"/>
                </a:lnTo>
                <a:lnTo>
                  <a:pt x="839" y="469"/>
                </a:lnTo>
                <a:lnTo>
                  <a:pt x="841" y="468"/>
                </a:lnTo>
                <a:lnTo>
                  <a:pt x="843" y="468"/>
                </a:lnTo>
                <a:lnTo>
                  <a:pt x="845" y="468"/>
                </a:lnTo>
                <a:lnTo>
                  <a:pt x="846" y="468"/>
                </a:lnTo>
                <a:lnTo>
                  <a:pt x="845" y="468"/>
                </a:lnTo>
                <a:close/>
                <a:moveTo>
                  <a:pt x="803" y="452"/>
                </a:moveTo>
                <a:lnTo>
                  <a:pt x="809" y="452"/>
                </a:lnTo>
                <a:lnTo>
                  <a:pt x="814" y="448"/>
                </a:lnTo>
                <a:lnTo>
                  <a:pt x="817" y="450"/>
                </a:lnTo>
                <a:lnTo>
                  <a:pt x="819" y="452"/>
                </a:lnTo>
                <a:lnTo>
                  <a:pt x="819" y="454"/>
                </a:lnTo>
                <a:lnTo>
                  <a:pt x="820" y="456"/>
                </a:lnTo>
                <a:lnTo>
                  <a:pt x="824" y="458"/>
                </a:lnTo>
                <a:lnTo>
                  <a:pt x="826" y="458"/>
                </a:lnTo>
                <a:lnTo>
                  <a:pt x="826" y="458"/>
                </a:lnTo>
                <a:lnTo>
                  <a:pt x="826" y="459"/>
                </a:lnTo>
                <a:lnTo>
                  <a:pt x="827" y="459"/>
                </a:lnTo>
                <a:lnTo>
                  <a:pt x="828" y="460"/>
                </a:lnTo>
                <a:lnTo>
                  <a:pt x="832" y="460"/>
                </a:lnTo>
                <a:lnTo>
                  <a:pt x="834" y="460"/>
                </a:lnTo>
                <a:lnTo>
                  <a:pt x="824" y="460"/>
                </a:lnTo>
                <a:lnTo>
                  <a:pt x="813" y="460"/>
                </a:lnTo>
                <a:lnTo>
                  <a:pt x="803" y="460"/>
                </a:lnTo>
                <a:lnTo>
                  <a:pt x="793" y="461"/>
                </a:lnTo>
                <a:lnTo>
                  <a:pt x="797" y="456"/>
                </a:lnTo>
                <a:lnTo>
                  <a:pt x="803" y="452"/>
                </a:lnTo>
                <a:lnTo>
                  <a:pt x="804" y="455"/>
                </a:lnTo>
                <a:lnTo>
                  <a:pt x="803" y="452"/>
                </a:lnTo>
                <a:close/>
                <a:moveTo>
                  <a:pt x="681" y="491"/>
                </a:moveTo>
                <a:lnTo>
                  <a:pt x="684" y="488"/>
                </a:lnTo>
                <a:lnTo>
                  <a:pt x="686" y="486"/>
                </a:lnTo>
                <a:lnTo>
                  <a:pt x="689" y="485"/>
                </a:lnTo>
                <a:lnTo>
                  <a:pt x="694" y="484"/>
                </a:lnTo>
                <a:lnTo>
                  <a:pt x="702" y="484"/>
                </a:lnTo>
                <a:lnTo>
                  <a:pt x="710" y="484"/>
                </a:lnTo>
                <a:lnTo>
                  <a:pt x="720" y="484"/>
                </a:lnTo>
                <a:lnTo>
                  <a:pt x="730" y="483"/>
                </a:lnTo>
                <a:lnTo>
                  <a:pt x="740" y="480"/>
                </a:lnTo>
                <a:lnTo>
                  <a:pt x="751" y="477"/>
                </a:lnTo>
                <a:lnTo>
                  <a:pt x="746" y="484"/>
                </a:lnTo>
                <a:lnTo>
                  <a:pt x="740" y="491"/>
                </a:lnTo>
                <a:lnTo>
                  <a:pt x="738" y="493"/>
                </a:lnTo>
                <a:lnTo>
                  <a:pt x="735" y="495"/>
                </a:lnTo>
                <a:lnTo>
                  <a:pt x="730" y="496"/>
                </a:lnTo>
                <a:lnTo>
                  <a:pt x="726" y="496"/>
                </a:lnTo>
                <a:lnTo>
                  <a:pt x="714" y="496"/>
                </a:lnTo>
                <a:lnTo>
                  <a:pt x="703" y="497"/>
                </a:lnTo>
                <a:lnTo>
                  <a:pt x="690" y="498"/>
                </a:lnTo>
                <a:lnTo>
                  <a:pt x="679" y="500"/>
                </a:lnTo>
                <a:lnTo>
                  <a:pt x="680" y="495"/>
                </a:lnTo>
                <a:lnTo>
                  <a:pt x="681" y="491"/>
                </a:lnTo>
                <a:lnTo>
                  <a:pt x="682" y="489"/>
                </a:lnTo>
                <a:lnTo>
                  <a:pt x="681" y="491"/>
                </a:lnTo>
                <a:close/>
                <a:moveTo>
                  <a:pt x="655" y="491"/>
                </a:moveTo>
                <a:lnTo>
                  <a:pt x="661" y="489"/>
                </a:lnTo>
                <a:lnTo>
                  <a:pt x="665" y="488"/>
                </a:lnTo>
                <a:lnTo>
                  <a:pt x="671" y="488"/>
                </a:lnTo>
                <a:lnTo>
                  <a:pt x="677" y="488"/>
                </a:lnTo>
                <a:lnTo>
                  <a:pt x="672" y="492"/>
                </a:lnTo>
                <a:lnTo>
                  <a:pt x="666" y="494"/>
                </a:lnTo>
                <a:lnTo>
                  <a:pt x="661" y="496"/>
                </a:lnTo>
                <a:lnTo>
                  <a:pt x="655" y="496"/>
                </a:lnTo>
                <a:lnTo>
                  <a:pt x="654" y="496"/>
                </a:lnTo>
                <a:lnTo>
                  <a:pt x="652" y="496"/>
                </a:lnTo>
                <a:lnTo>
                  <a:pt x="651" y="495"/>
                </a:lnTo>
                <a:lnTo>
                  <a:pt x="651" y="493"/>
                </a:lnTo>
                <a:lnTo>
                  <a:pt x="653" y="492"/>
                </a:lnTo>
                <a:lnTo>
                  <a:pt x="655" y="491"/>
                </a:lnTo>
                <a:lnTo>
                  <a:pt x="657" y="491"/>
                </a:lnTo>
                <a:lnTo>
                  <a:pt x="655" y="491"/>
                </a:lnTo>
                <a:close/>
                <a:moveTo>
                  <a:pt x="389" y="583"/>
                </a:moveTo>
                <a:lnTo>
                  <a:pt x="390" y="581"/>
                </a:lnTo>
                <a:lnTo>
                  <a:pt x="391" y="580"/>
                </a:lnTo>
                <a:lnTo>
                  <a:pt x="392" y="583"/>
                </a:lnTo>
                <a:lnTo>
                  <a:pt x="391" y="584"/>
                </a:lnTo>
                <a:lnTo>
                  <a:pt x="390" y="584"/>
                </a:lnTo>
                <a:lnTo>
                  <a:pt x="389" y="583"/>
                </a:lnTo>
                <a:lnTo>
                  <a:pt x="389" y="583"/>
                </a:lnTo>
                <a:lnTo>
                  <a:pt x="389" y="583"/>
                </a:lnTo>
                <a:close/>
                <a:moveTo>
                  <a:pt x="298" y="579"/>
                </a:moveTo>
                <a:lnTo>
                  <a:pt x="299" y="579"/>
                </a:lnTo>
                <a:lnTo>
                  <a:pt x="300" y="580"/>
                </a:lnTo>
                <a:lnTo>
                  <a:pt x="300" y="581"/>
                </a:lnTo>
                <a:lnTo>
                  <a:pt x="299" y="584"/>
                </a:lnTo>
                <a:lnTo>
                  <a:pt x="298" y="585"/>
                </a:lnTo>
                <a:lnTo>
                  <a:pt x="297" y="585"/>
                </a:lnTo>
                <a:lnTo>
                  <a:pt x="297" y="585"/>
                </a:lnTo>
                <a:lnTo>
                  <a:pt x="297" y="584"/>
                </a:lnTo>
                <a:lnTo>
                  <a:pt x="297" y="581"/>
                </a:lnTo>
                <a:lnTo>
                  <a:pt x="298" y="579"/>
                </a:lnTo>
                <a:lnTo>
                  <a:pt x="298" y="579"/>
                </a:lnTo>
                <a:lnTo>
                  <a:pt x="298" y="579"/>
                </a:lnTo>
                <a:close/>
                <a:moveTo>
                  <a:pt x="243" y="301"/>
                </a:moveTo>
                <a:lnTo>
                  <a:pt x="252" y="300"/>
                </a:lnTo>
                <a:lnTo>
                  <a:pt x="262" y="296"/>
                </a:lnTo>
                <a:lnTo>
                  <a:pt x="273" y="293"/>
                </a:lnTo>
                <a:lnTo>
                  <a:pt x="282" y="289"/>
                </a:lnTo>
                <a:lnTo>
                  <a:pt x="292" y="286"/>
                </a:lnTo>
                <a:lnTo>
                  <a:pt x="302" y="284"/>
                </a:lnTo>
                <a:lnTo>
                  <a:pt x="313" y="281"/>
                </a:lnTo>
                <a:lnTo>
                  <a:pt x="322" y="278"/>
                </a:lnTo>
                <a:lnTo>
                  <a:pt x="344" y="272"/>
                </a:lnTo>
                <a:lnTo>
                  <a:pt x="366" y="267"/>
                </a:lnTo>
                <a:lnTo>
                  <a:pt x="388" y="262"/>
                </a:lnTo>
                <a:lnTo>
                  <a:pt x="409" y="256"/>
                </a:lnTo>
                <a:lnTo>
                  <a:pt x="431" y="253"/>
                </a:lnTo>
                <a:lnTo>
                  <a:pt x="453" y="249"/>
                </a:lnTo>
                <a:lnTo>
                  <a:pt x="474" y="246"/>
                </a:lnTo>
                <a:lnTo>
                  <a:pt x="496" y="242"/>
                </a:lnTo>
                <a:lnTo>
                  <a:pt x="506" y="240"/>
                </a:lnTo>
                <a:lnTo>
                  <a:pt x="517" y="239"/>
                </a:lnTo>
                <a:lnTo>
                  <a:pt x="528" y="237"/>
                </a:lnTo>
                <a:lnTo>
                  <a:pt x="539" y="236"/>
                </a:lnTo>
                <a:lnTo>
                  <a:pt x="549" y="234"/>
                </a:lnTo>
                <a:lnTo>
                  <a:pt x="561" y="232"/>
                </a:lnTo>
                <a:lnTo>
                  <a:pt x="566" y="231"/>
                </a:lnTo>
                <a:lnTo>
                  <a:pt x="572" y="232"/>
                </a:lnTo>
                <a:lnTo>
                  <a:pt x="578" y="232"/>
                </a:lnTo>
                <a:lnTo>
                  <a:pt x="582" y="235"/>
                </a:lnTo>
                <a:lnTo>
                  <a:pt x="560" y="238"/>
                </a:lnTo>
                <a:lnTo>
                  <a:pt x="537" y="242"/>
                </a:lnTo>
                <a:lnTo>
                  <a:pt x="513" y="245"/>
                </a:lnTo>
                <a:lnTo>
                  <a:pt x="490" y="248"/>
                </a:lnTo>
                <a:lnTo>
                  <a:pt x="467" y="252"/>
                </a:lnTo>
                <a:lnTo>
                  <a:pt x="443" y="256"/>
                </a:lnTo>
                <a:lnTo>
                  <a:pt x="421" y="261"/>
                </a:lnTo>
                <a:lnTo>
                  <a:pt x="398" y="265"/>
                </a:lnTo>
                <a:lnTo>
                  <a:pt x="376" y="271"/>
                </a:lnTo>
                <a:lnTo>
                  <a:pt x="354" y="277"/>
                </a:lnTo>
                <a:lnTo>
                  <a:pt x="332" y="282"/>
                </a:lnTo>
                <a:lnTo>
                  <a:pt x="310" y="288"/>
                </a:lnTo>
                <a:lnTo>
                  <a:pt x="290" y="294"/>
                </a:lnTo>
                <a:lnTo>
                  <a:pt x="269" y="301"/>
                </a:lnTo>
                <a:lnTo>
                  <a:pt x="259" y="303"/>
                </a:lnTo>
                <a:lnTo>
                  <a:pt x="249" y="306"/>
                </a:lnTo>
                <a:lnTo>
                  <a:pt x="239" y="307"/>
                </a:lnTo>
                <a:lnTo>
                  <a:pt x="227" y="309"/>
                </a:lnTo>
                <a:lnTo>
                  <a:pt x="231" y="305"/>
                </a:lnTo>
                <a:lnTo>
                  <a:pt x="234" y="303"/>
                </a:lnTo>
                <a:lnTo>
                  <a:pt x="239" y="302"/>
                </a:lnTo>
                <a:lnTo>
                  <a:pt x="243" y="301"/>
                </a:lnTo>
                <a:lnTo>
                  <a:pt x="252" y="300"/>
                </a:lnTo>
                <a:lnTo>
                  <a:pt x="250" y="300"/>
                </a:lnTo>
                <a:lnTo>
                  <a:pt x="244" y="301"/>
                </a:lnTo>
                <a:lnTo>
                  <a:pt x="243" y="301"/>
                </a:lnTo>
                <a:close/>
                <a:moveTo>
                  <a:pt x="190" y="498"/>
                </a:moveTo>
                <a:lnTo>
                  <a:pt x="199" y="496"/>
                </a:lnTo>
                <a:lnTo>
                  <a:pt x="207" y="492"/>
                </a:lnTo>
                <a:lnTo>
                  <a:pt x="214" y="487"/>
                </a:lnTo>
                <a:lnTo>
                  <a:pt x="220" y="483"/>
                </a:lnTo>
                <a:lnTo>
                  <a:pt x="228" y="478"/>
                </a:lnTo>
                <a:lnTo>
                  <a:pt x="235" y="475"/>
                </a:lnTo>
                <a:lnTo>
                  <a:pt x="240" y="473"/>
                </a:lnTo>
                <a:lnTo>
                  <a:pt x="244" y="472"/>
                </a:lnTo>
                <a:lnTo>
                  <a:pt x="249" y="472"/>
                </a:lnTo>
                <a:lnTo>
                  <a:pt x="253" y="473"/>
                </a:lnTo>
                <a:lnTo>
                  <a:pt x="239" y="484"/>
                </a:lnTo>
                <a:lnTo>
                  <a:pt x="225" y="492"/>
                </a:lnTo>
                <a:lnTo>
                  <a:pt x="217" y="496"/>
                </a:lnTo>
                <a:lnTo>
                  <a:pt x="209" y="498"/>
                </a:lnTo>
                <a:lnTo>
                  <a:pt x="200" y="498"/>
                </a:lnTo>
                <a:lnTo>
                  <a:pt x="190" y="498"/>
                </a:lnTo>
                <a:close/>
                <a:moveTo>
                  <a:pt x="361" y="453"/>
                </a:moveTo>
                <a:lnTo>
                  <a:pt x="371" y="447"/>
                </a:lnTo>
                <a:lnTo>
                  <a:pt x="380" y="444"/>
                </a:lnTo>
                <a:lnTo>
                  <a:pt x="390" y="442"/>
                </a:lnTo>
                <a:lnTo>
                  <a:pt x="400" y="441"/>
                </a:lnTo>
                <a:lnTo>
                  <a:pt x="391" y="445"/>
                </a:lnTo>
                <a:lnTo>
                  <a:pt x="382" y="448"/>
                </a:lnTo>
                <a:lnTo>
                  <a:pt x="372" y="452"/>
                </a:lnTo>
                <a:lnTo>
                  <a:pt x="361" y="453"/>
                </a:lnTo>
                <a:lnTo>
                  <a:pt x="372" y="450"/>
                </a:lnTo>
                <a:lnTo>
                  <a:pt x="361" y="453"/>
                </a:lnTo>
                <a:close/>
                <a:moveTo>
                  <a:pt x="417" y="436"/>
                </a:moveTo>
                <a:lnTo>
                  <a:pt x="415" y="436"/>
                </a:lnTo>
                <a:lnTo>
                  <a:pt x="412" y="435"/>
                </a:lnTo>
                <a:lnTo>
                  <a:pt x="429" y="429"/>
                </a:lnTo>
                <a:lnTo>
                  <a:pt x="447" y="423"/>
                </a:lnTo>
                <a:lnTo>
                  <a:pt x="464" y="420"/>
                </a:lnTo>
                <a:lnTo>
                  <a:pt x="482" y="417"/>
                </a:lnTo>
                <a:lnTo>
                  <a:pt x="466" y="423"/>
                </a:lnTo>
                <a:lnTo>
                  <a:pt x="450" y="429"/>
                </a:lnTo>
                <a:lnTo>
                  <a:pt x="434" y="434"/>
                </a:lnTo>
                <a:lnTo>
                  <a:pt x="417" y="436"/>
                </a:lnTo>
                <a:lnTo>
                  <a:pt x="420" y="436"/>
                </a:lnTo>
                <a:lnTo>
                  <a:pt x="425" y="435"/>
                </a:lnTo>
                <a:lnTo>
                  <a:pt x="427" y="435"/>
                </a:lnTo>
                <a:lnTo>
                  <a:pt x="417" y="436"/>
                </a:lnTo>
                <a:close/>
                <a:moveTo>
                  <a:pt x="481" y="451"/>
                </a:moveTo>
                <a:lnTo>
                  <a:pt x="481" y="451"/>
                </a:lnTo>
                <a:lnTo>
                  <a:pt x="481" y="451"/>
                </a:lnTo>
                <a:lnTo>
                  <a:pt x="483" y="448"/>
                </a:lnTo>
                <a:lnTo>
                  <a:pt x="487" y="448"/>
                </a:lnTo>
                <a:lnTo>
                  <a:pt x="486" y="451"/>
                </a:lnTo>
                <a:lnTo>
                  <a:pt x="484" y="452"/>
                </a:lnTo>
                <a:lnTo>
                  <a:pt x="483" y="452"/>
                </a:lnTo>
                <a:lnTo>
                  <a:pt x="481" y="451"/>
                </a:lnTo>
                <a:lnTo>
                  <a:pt x="482" y="451"/>
                </a:lnTo>
                <a:lnTo>
                  <a:pt x="481" y="451"/>
                </a:lnTo>
                <a:close/>
                <a:moveTo>
                  <a:pt x="587" y="364"/>
                </a:moveTo>
                <a:lnTo>
                  <a:pt x="589" y="362"/>
                </a:lnTo>
                <a:lnTo>
                  <a:pt x="591" y="360"/>
                </a:lnTo>
                <a:lnTo>
                  <a:pt x="593" y="359"/>
                </a:lnTo>
                <a:lnTo>
                  <a:pt x="594" y="358"/>
                </a:lnTo>
                <a:lnTo>
                  <a:pt x="593" y="356"/>
                </a:lnTo>
                <a:lnTo>
                  <a:pt x="590" y="356"/>
                </a:lnTo>
                <a:lnTo>
                  <a:pt x="588" y="355"/>
                </a:lnTo>
                <a:lnTo>
                  <a:pt x="587" y="358"/>
                </a:lnTo>
                <a:lnTo>
                  <a:pt x="586" y="360"/>
                </a:lnTo>
                <a:lnTo>
                  <a:pt x="583" y="362"/>
                </a:lnTo>
                <a:lnTo>
                  <a:pt x="580" y="363"/>
                </a:lnTo>
                <a:lnTo>
                  <a:pt x="577" y="363"/>
                </a:lnTo>
                <a:lnTo>
                  <a:pt x="574" y="365"/>
                </a:lnTo>
                <a:lnTo>
                  <a:pt x="571" y="367"/>
                </a:lnTo>
                <a:lnTo>
                  <a:pt x="565" y="371"/>
                </a:lnTo>
                <a:lnTo>
                  <a:pt x="558" y="372"/>
                </a:lnTo>
                <a:lnTo>
                  <a:pt x="557" y="373"/>
                </a:lnTo>
                <a:lnTo>
                  <a:pt x="556" y="373"/>
                </a:lnTo>
                <a:lnTo>
                  <a:pt x="555" y="373"/>
                </a:lnTo>
                <a:lnTo>
                  <a:pt x="554" y="372"/>
                </a:lnTo>
                <a:lnTo>
                  <a:pt x="554" y="369"/>
                </a:lnTo>
                <a:lnTo>
                  <a:pt x="554" y="365"/>
                </a:lnTo>
                <a:lnTo>
                  <a:pt x="556" y="364"/>
                </a:lnTo>
                <a:lnTo>
                  <a:pt x="556" y="364"/>
                </a:lnTo>
                <a:lnTo>
                  <a:pt x="557" y="367"/>
                </a:lnTo>
                <a:lnTo>
                  <a:pt x="558" y="368"/>
                </a:lnTo>
                <a:lnTo>
                  <a:pt x="561" y="369"/>
                </a:lnTo>
                <a:lnTo>
                  <a:pt x="562" y="367"/>
                </a:lnTo>
                <a:lnTo>
                  <a:pt x="563" y="365"/>
                </a:lnTo>
                <a:lnTo>
                  <a:pt x="564" y="363"/>
                </a:lnTo>
                <a:lnTo>
                  <a:pt x="567" y="360"/>
                </a:lnTo>
                <a:lnTo>
                  <a:pt x="570" y="358"/>
                </a:lnTo>
                <a:lnTo>
                  <a:pt x="573" y="355"/>
                </a:lnTo>
                <a:lnTo>
                  <a:pt x="577" y="354"/>
                </a:lnTo>
                <a:lnTo>
                  <a:pt x="585" y="352"/>
                </a:lnTo>
                <a:lnTo>
                  <a:pt x="593" y="350"/>
                </a:lnTo>
                <a:lnTo>
                  <a:pt x="596" y="348"/>
                </a:lnTo>
                <a:lnTo>
                  <a:pt x="599" y="348"/>
                </a:lnTo>
                <a:lnTo>
                  <a:pt x="600" y="350"/>
                </a:lnTo>
                <a:lnTo>
                  <a:pt x="602" y="353"/>
                </a:lnTo>
                <a:lnTo>
                  <a:pt x="605" y="353"/>
                </a:lnTo>
                <a:lnTo>
                  <a:pt x="608" y="352"/>
                </a:lnTo>
                <a:lnTo>
                  <a:pt x="613" y="350"/>
                </a:lnTo>
                <a:lnTo>
                  <a:pt x="615" y="347"/>
                </a:lnTo>
                <a:lnTo>
                  <a:pt x="619" y="345"/>
                </a:lnTo>
                <a:lnTo>
                  <a:pt x="623" y="343"/>
                </a:lnTo>
                <a:lnTo>
                  <a:pt x="627" y="344"/>
                </a:lnTo>
                <a:lnTo>
                  <a:pt x="628" y="346"/>
                </a:lnTo>
                <a:lnTo>
                  <a:pt x="629" y="348"/>
                </a:lnTo>
                <a:lnTo>
                  <a:pt x="630" y="351"/>
                </a:lnTo>
                <a:lnTo>
                  <a:pt x="632" y="353"/>
                </a:lnTo>
                <a:lnTo>
                  <a:pt x="635" y="353"/>
                </a:lnTo>
                <a:lnTo>
                  <a:pt x="638" y="352"/>
                </a:lnTo>
                <a:lnTo>
                  <a:pt x="640" y="351"/>
                </a:lnTo>
                <a:lnTo>
                  <a:pt x="647" y="348"/>
                </a:lnTo>
                <a:lnTo>
                  <a:pt x="654" y="347"/>
                </a:lnTo>
                <a:lnTo>
                  <a:pt x="661" y="344"/>
                </a:lnTo>
                <a:lnTo>
                  <a:pt x="666" y="339"/>
                </a:lnTo>
                <a:lnTo>
                  <a:pt x="669" y="343"/>
                </a:lnTo>
                <a:lnTo>
                  <a:pt x="670" y="344"/>
                </a:lnTo>
                <a:lnTo>
                  <a:pt x="673" y="345"/>
                </a:lnTo>
                <a:lnTo>
                  <a:pt x="676" y="346"/>
                </a:lnTo>
                <a:lnTo>
                  <a:pt x="681" y="346"/>
                </a:lnTo>
                <a:lnTo>
                  <a:pt x="686" y="350"/>
                </a:lnTo>
                <a:lnTo>
                  <a:pt x="680" y="353"/>
                </a:lnTo>
                <a:lnTo>
                  <a:pt x="673" y="355"/>
                </a:lnTo>
                <a:lnTo>
                  <a:pt x="670" y="355"/>
                </a:lnTo>
                <a:lnTo>
                  <a:pt x="666" y="355"/>
                </a:lnTo>
                <a:lnTo>
                  <a:pt x="663" y="354"/>
                </a:lnTo>
                <a:lnTo>
                  <a:pt x="660" y="353"/>
                </a:lnTo>
                <a:lnTo>
                  <a:pt x="657" y="358"/>
                </a:lnTo>
                <a:lnTo>
                  <a:pt x="654" y="361"/>
                </a:lnTo>
                <a:lnTo>
                  <a:pt x="649" y="364"/>
                </a:lnTo>
                <a:lnTo>
                  <a:pt x="645" y="367"/>
                </a:lnTo>
                <a:lnTo>
                  <a:pt x="639" y="367"/>
                </a:lnTo>
                <a:lnTo>
                  <a:pt x="635" y="365"/>
                </a:lnTo>
                <a:lnTo>
                  <a:pt x="629" y="364"/>
                </a:lnTo>
                <a:lnTo>
                  <a:pt x="623" y="362"/>
                </a:lnTo>
                <a:lnTo>
                  <a:pt x="621" y="361"/>
                </a:lnTo>
                <a:lnTo>
                  <a:pt x="619" y="361"/>
                </a:lnTo>
                <a:lnTo>
                  <a:pt x="616" y="363"/>
                </a:lnTo>
                <a:lnTo>
                  <a:pt x="614" y="364"/>
                </a:lnTo>
                <a:lnTo>
                  <a:pt x="608" y="367"/>
                </a:lnTo>
                <a:lnTo>
                  <a:pt x="603" y="368"/>
                </a:lnTo>
                <a:lnTo>
                  <a:pt x="597" y="367"/>
                </a:lnTo>
                <a:lnTo>
                  <a:pt x="593" y="367"/>
                </a:lnTo>
                <a:lnTo>
                  <a:pt x="589" y="367"/>
                </a:lnTo>
                <a:lnTo>
                  <a:pt x="588" y="368"/>
                </a:lnTo>
                <a:lnTo>
                  <a:pt x="587" y="367"/>
                </a:lnTo>
                <a:lnTo>
                  <a:pt x="587" y="364"/>
                </a:lnTo>
                <a:lnTo>
                  <a:pt x="588" y="363"/>
                </a:lnTo>
                <a:lnTo>
                  <a:pt x="587" y="364"/>
                </a:lnTo>
                <a:close/>
                <a:moveTo>
                  <a:pt x="1141" y="364"/>
                </a:moveTo>
                <a:lnTo>
                  <a:pt x="1140" y="364"/>
                </a:lnTo>
                <a:lnTo>
                  <a:pt x="1139" y="365"/>
                </a:lnTo>
                <a:lnTo>
                  <a:pt x="1139" y="368"/>
                </a:lnTo>
                <a:lnTo>
                  <a:pt x="1135" y="369"/>
                </a:lnTo>
                <a:lnTo>
                  <a:pt x="1130" y="369"/>
                </a:lnTo>
                <a:lnTo>
                  <a:pt x="1123" y="369"/>
                </a:lnTo>
                <a:lnTo>
                  <a:pt x="1108" y="368"/>
                </a:lnTo>
                <a:lnTo>
                  <a:pt x="1093" y="365"/>
                </a:lnTo>
                <a:lnTo>
                  <a:pt x="1078" y="363"/>
                </a:lnTo>
                <a:lnTo>
                  <a:pt x="1064" y="362"/>
                </a:lnTo>
                <a:lnTo>
                  <a:pt x="1049" y="362"/>
                </a:lnTo>
                <a:lnTo>
                  <a:pt x="1034" y="362"/>
                </a:lnTo>
                <a:lnTo>
                  <a:pt x="1006" y="364"/>
                </a:lnTo>
                <a:lnTo>
                  <a:pt x="976" y="364"/>
                </a:lnTo>
                <a:lnTo>
                  <a:pt x="946" y="363"/>
                </a:lnTo>
                <a:lnTo>
                  <a:pt x="918" y="363"/>
                </a:lnTo>
                <a:lnTo>
                  <a:pt x="887" y="364"/>
                </a:lnTo>
                <a:lnTo>
                  <a:pt x="858" y="365"/>
                </a:lnTo>
                <a:lnTo>
                  <a:pt x="828" y="368"/>
                </a:lnTo>
                <a:lnTo>
                  <a:pt x="797" y="370"/>
                </a:lnTo>
                <a:lnTo>
                  <a:pt x="783" y="371"/>
                </a:lnTo>
                <a:lnTo>
                  <a:pt x="769" y="373"/>
                </a:lnTo>
                <a:lnTo>
                  <a:pt x="754" y="376"/>
                </a:lnTo>
                <a:lnTo>
                  <a:pt x="739" y="377"/>
                </a:lnTo>
                <a:lnTo>
                  <a:pt x="725" y="378"/>
                </a:lnTo>
                <a:lnTo>
                  <a:pt x="711" y="379"/>
                </a:lnTo>
                <a:lnTo>
                  <a:pt x="696" y="381"/>
                </a:lnTo>
                <a:lnTo>
                  <a:pt x="682" y="383"/>
                </a:lnTo>
                <a:lnTo>
                  <a:pt x="665" y="385"/>
                </a:lnTo>
                <a:lnTo>
                  <a:pt x="649" y="387"/>
                </a:lnTo>
                <a:lnTo>
                  <a:pt x="632" y="390"/>
                </a:lnTo>
                <a:lnTo>
                  <a:pt x="616" y="393"/>
                </a:lnTo>
                <a:lnTo>
                  <a:pt x="600" y="396"/>
                </a:lnTo>
                <a:lnTo>
                  <a:pt x="585" y="400"/>
                </a:lnTo>
                <a:lnTo>
                  <a:pt x="577" y="402"/>
                </a:lnTo>
                <a:lnTo>
                  <a:pt x="567" y="402"/>
                </a:lnTo>
                <a:lnTo>
                  <a:pt x="560" y="403"/>
                </a:lnTo>
                <a:lnTo>
                  <a:pt x="552" y="402"/>
                </a:lnTo>
                <a:lnTo>
                  <a:pt x="566" y="397"/>
                </a:lnTo>
                <a:lnTo>
                  <a:pt x="581" y="394"/>
                </a:lnTo>
                <a:lnTo>
                  <a:pt x="594" y="393"/>
                </a:lnTo>
                <a:lnTo>
                  <a:pt x="605" y="389"/>
                </a:lnTo>
                <a:lnTo>
                  <a:pt x="615" y="386"/>
                </a:lnTo>
                <a:lnTo>
                  <a:pt x="626" y="384"/>
                </a:lnTo>
                <a:lnTo>
                  <a:pt x="630" y="385"/>
                </a:lnTo>
                <a:lnTo>
                  <a:pt x="635" y="385"/>
                </a:lnTo>
                <a:lnTo>
                  <a:pt x="639" y="384"/>
                </a:lnTo>
                <a:lnTo>
                  <a:pt x="644" y="383"/>
                </a:lnTo>
                <a:lnTo>
                  <a:pt x="647" y="378"/>
                </a:lnTo>
                <a:lnTo>
                  <a:pt x="649" y="375"/>
                </a:lnTo>
                <a:lnTo>
                  <a:pt x="651" y="373"/>
                </a:lnTo>
                <a:lnTo>
                  <a:pt x="651" y="372"/>
                </a:lnTo>
                <a:lnTo>
                  <a:pt x="651" y="372"/>
                </a:lnTo>
                <a:lnTo>
                  <a:pt x="653" y="372"/>
                </a:lnTo>
                <a:lnTo>
                  <a:pt x="656" y="372"/>
                </a:lnTo>
                <a:lnTo>
                  <a:pt x="659" y="372"/>
                </a:lnTo>
                <a:lnTo>
                  <a:pt x="671" y="370"/>
                </a:lnTo>
                <a:lnTo>
                  <a:pt x="685" y="365"/>
                </a:lnTo>
                <a:lnTo>
                  <a:pt x="697" y="361"/>
                </a:lnTo>
                <a:lnTo>
                  <a:pt x="711" y="358"/>
                </a:lnTo>
                <a:lnTo>
                  <a:pt x="718" y="356"/>
                </a:lnTo>
                <a:lnTo>
                  <a:pt x="726" y="355"/>
                </a:lnTo>
                <a:lnTo>
                  <a:pt x="733" y="355"/>
                </a:lnTo>
                <a:lnTo>
                  <a:pt x="739" y="358"/>
                </a:lnTo>
                <a:lnTo>
                  <a:pt x="738" y="361"/>
                </a:lnTo>
                <a:lnTo>
                  <a:pt x="738" y="364"/>
                </a:lnTo>
                <a:lnTo>
                  <a:pt x="738" y="365"/>
                </a:lnTo>
                <a:lnTo>
                  <a:pt x="739" y="367"/>
                </a:lnTo>
                <a:lnTo>
                  <a:pt x="740" y="368"/>
                </a:lnTo>
                <a:lnTo>
                  <a:pt x="744" y="369"/>
                </a:lnTo>
                <a:lnTo>
                  <a:pt x="748" y="368"/>
                </a:lnTo>
                <a:lnTo>
                  <a:pt x="754" y="367"/>
                </a:lnTo>
                <a:lnTo>
                  <a:pt x="759" y="363"/>
                </a:lnTo>
                <a:lnTo>
                  <a:pt x="763" y="361"/>
                </a:lnTo>
                <a:lnTo>
                  <a:pt x="760" y="361"/>
                </a:lnTo>
                <a:lnTo>
                  <a:pt x="754" y="361"/>
                </a:lnTo>
                <a:lnTo>
                  <a:pt x="752" y="361"/>
                </a:lnTo>
                <a:lnTo>
                  <a:pt x="751" y="360"/>
                </a:lnTo>
                <a:lnTo>
                  <a:pt x="751" y="359"/>
                </a:lnTo>
                <a:lnTo>
                  <a:pt x="752" y="356"/>
                </a:lnTo>
                <a:lnTo>
                  <a:pt x="761" y="354"/>
                </a:lnTo>
                <a:lnTo>
                  <a:pt x="771" y="354"/>
                </a:lnTo>
                <a:lnTo>
                  <a:pt x="784" y="353"/>
                </a:lnTo>
                <a:lnTo>
                  <a:pt x="796" y="353"/>
                </a:lnTo>
                <a:lnTo>
                  <a:pt x="799" y="353"/>
                </a:lnTo>
                <a:lnTo>
                  <a:pt x="801" y="352"/>
                </a:lnTo>
                <a:lnTo>
                  <a:pt x="802" y="350"/>
                </a:lnTo>
                <a:lnTo>
                  <a:pt x="803" y="348"/>
                </a:lnTo>
                <a:lnTo>
                  <a:pt x="806" y="348"/>
                </a:lnTo>
                <a:lnTo>
                  <a:pt x="809" y="347"/>
                </a:lnTo>
                <a:lnTo>
                  <a:pt x="809" y="346"/>
                </a:lnTo>
                <a:lnTo>
                  <a:pt x="808" y="345"/>
                </a:lnTo>
                <a:lnTo>
                  <a:pt x="805" y="345"/>
                </a:lnTo>
                <a:lnTo>
                  <a:pt x="803" y="345"/>
                </a:lnTo>
                <a:lnTo>
                  <a:pt x="799" y="346"/>
                </a:lnTo>
                <a:lnTo>
                  <a:pt x="796" y="346"/>
                </a:lnTo>
                <a:lnTo>
                  <a:pt x="791" y="347"/>
                </a:lnTo>
                <a:lnTo>
                  <a:pt x="786" y="347"/>
                </a:lnTo>
                <a:lnTo>
                  <a:pt x="781" y="345"/>
                </a:lnTo>
                <a:lnTo>
                  <a:pt x="777" y="342"/>
                </a:lnTo>
                <a:lnTo>
                  <a:pt x="773" y="340"/>
                </a:lnTo>
                <a:lnTo>
                  <a:pt x="770" y="340"/>
                </a:lnTo>
                <a:lnTo>
                  <a:pt x="766" y="340"/>
                </a:lnTo>
                <a:lnTo>
                  <a:pt x="762" y="342"/>
                </a:lnTo>
                <a:lnTo>
                  <a:pt x="748" y="344"/>
                </a:lnTo>
                <a:lnTo>
                  <a:pt x="736" y="346"/>
                </a:lnTo>
                <a:lnTo>
                  <a:pt x="737" y="342"/>
                </a:lnTo>
                <a:lnTo>
                  <a:pt x="738" y="338"/>
                </a:lnTo>
                <a:lnTo>
                  <a:pt x="738" y="336"/>
                </a:lnTo>
                <a:lnTo>
                  <a:pt x="738" y="334"/>
                </a:lnTo>
                <a:lnTo>
                  <a:pt x="739" y="332"/>
                </a:lnTo>
                <a:lnTo>
                  <a:pt x="742" y="331"/>
                </a:lnTo>
                <a:lnTo>
                  <a:pt x="746" y="331"/>
                </a:lnTo>
                <a:lnTo>
                  <a:pt x="752" y="331"/>
                </a:lnTo>
                <a:lnTo>
                  <a:pt x="755" y="331"/>
                </a:lnTo>
                <a:lnTo>
                  <a:pt x="756" y="331"/>
                </a:lnTo>
                <a:lnTo>
                  <a:pt x="758" y="332"/>
                </a:lnTo>
                <a:lnTo>
                  <a:pt x="760" y="335"/>
                </a:lnTo>
                <a:lnTo>
                  <a:pt x="764" y="337"/>
                </a:lnTo>
                <a:lnTo>
                  <a:pt x="770" y="337"/>
                </a:lnTo>
                <a:lnTo>
                  <a:pt x="773" y="337"/>
                </a:lnTo>
                <a:lnTo>
                  <a:pt x="776" y="337"/>
                </a:lnTo>
                <a:lnTo>
                  <a:pt x="777" y="336"/>
                </a:lnTo>
                <a:lnTo>
                  <a:pt x="778" y="332"/>
                </a:lnTo>
                <a:lnTo>
                  <a:pt x="778" y="330"/>
                </a:lnTo>
                <a:lnTo>
                  <a:pt x="779" y="329"/>
                </a:lnTo>
                <a:lnTo>
                  <a:pt x="780" y="329"/>
                </a:lnTo>
                <a:lnTo>
                  <a:pt x="784" y="329"/>
                </a:lnTo>
                <a:lnTo>
                  <a:pt x="794" y="329"/>
                </a:lnTo>
                <a:lnTo>
                  <a:pt x="804" y="328"/>
                </a:lnTo>
                <a:lnTo>
                  <a:pt x="813" y="326"/>
                </a:lnTo>
                <a:lnTo>
                  <a:pt x="821" y="323"/>
                </a:lnTo>
                <a:lnTo>
                  <a:pt x="830" y="322"/>
                </a:lnTo>
                <a:lnTo>
                  <a:pt x="839" y="325"/>
                </a:lnTo>
                <a:lnTo>
                  <a:pt x="855" y="323"/>
                </a:lnTo>
                <a:lnTo>
                  <a:pt x="871" y="320"/>
                </a:lnTo>
                <a:lnTo>
                  <a:pt x="879" y="320"/>
                </a:lnTo>
                <a:lnTo>
                  <a:pt x="887" y="319"/>
                </a:lnTo>
                <a:lnTo>
                  <a:pt x="894" y="317"/>
                </a:lnTo>
                <a:lnTo>
                  <a:pt x="902" y="315"/>
                </a:lnTo>
                <a:lnTo>
                  <a:pt x="904" y="318"/>
                </a:lnTo>
                <a:lnTo>
                  <a:pt x="905" y="320"/>
                </a:lnTo>
                <a:lnTo>
                  <a:pt x="908" y="322"/>
                </a:lnTo>
                <a:lnTo>
                  <a:pt x="911" y="323"/>
                </a:lnTo>
                <a:lnTo>
                  <a:pt x="919" y="321"/>
                </a:lnTo>
                <a:lnTo>
                  <a:pt x="927" y="320"/>
                </a:lnTo>
                <a:lnTo>
                  <a:pt x="943" y="321"/>
                </a:lnTo>
                <a:lnTo>
                  <a:pt x="959" y="321"/>
                </a:lnTo>
                <a:lnTo>
                  <a:pt x="970" y="320"/>
                </a:lnTo>
                <a:lnTo>
                  <a:pt x="981" y="320"/>
                </a:lnTo>
                <a:lnTo>
                  <a:pt x="992" y="321"/>
                </a:lnTo>
                <a:lnTo>
                  <a:pt x="1002" y="322"/>
                </a:lnTo>
                <a:lnTo>
                  <a:pt x="1024" y="327"/>
                </a:lnTo>
                <a:lnTo>
                  <a:pt x="1044" y="329"/>
                </a:lnTo>
                <a:lnTo>
                  <a:pt x="1042" y="330"/>
                </a:lnTo>
                <a:lnTo>
                  <a:pt x="1040" y="331"/>
                </a:lnTo>
                <a:lnTo>
                  <a:pt x="1036" y="331"/>
                </a:lnTo>
                <a:lnTo>
                  <a:pt x="1033" y="332"/>
                </a:lnTo>
                <a:lnTo>
                  <a:pt x="1031" y="332"/>
                </a:lnTo>
                <a:lnTo>
                  <a:pt x="1030" y="334"/>
                </a:lnTo>
                <a:lnTo>
                  <a:pt x="1030" y="335"/>
                </a:lnTo>
                <a:lnTo>
                  <a:pt x="1032" y="337"/>
                </a:lnTo>
                <a:lnTo>
                  <a:pt x="1034" y="337"/>
                </a:lnTo>
                <a:lnTo>
                  <a:pt x="1036" y="338"/>
                </a:lnTo>
                <a:lnTo>
                  <a:pt x="1038" y="338"/>
                </a:lnTo>
                <a:lnTo>
                  <a:pt x="1039" y="339"/>
                </a:lnTo>
                <a:lnTo>
                  <a:pt x="1039" y="340"/>
                </a:lnTo>
                <a:lnTo>
                  <a:pt x="1039" y="342"/>
                </a:lnTo>
                <a:lnTo>
                  <a:pt x="1036" y="344"/>
                </a:lnTo>
                <a:lnTo>
                  <a:pt x="1034" y="345"/>
                </a:lnTo>
                <a:lnTo>
                  <a:pt x="1031" y="344"/>
                </a:lnTo>
                <a:lnTo>
                  <a:pt x="1027" y="344"/>
                </a:lnTo>
                <a:lnTo>
                  <a:pt x="1019" y="345"/>
                </a:lnTo>
                <a:lnTo>
                  <a:pt x="1012" y="343"/>
                </a:lnTo>
                <a:lnTo>
                  <a:pt x="1012" y="342"/>
                </a:lnTo>
                <a:lnTo>
                  <a:pt x="1014" y="340"/>
                </a:lnTo>
                <a:lnTo>
                  <a:pt x="1014" y="338"/>
                </a:lnTo>
                <a:lnTo>
                  <a:pt x="1011" y="337"/>
                </a:lnTo>
                <a:lnTo>
                  <a:pt x="1009" y="337"/>
                </a:lnTo>
                <a:lnTo>
                  <a:pt x="1009" y="338"/>
                </a:lnTo>
                <a:lnTo>
                  <a:pt x="1008" y="340"/>
                </a:lnTo>
                <a:lnTo>
                  <a:pt x="1008" y="343"/>
                </a:lnTo>
                <a:lnTo>
                  <a:pt x="1008" y="343"/>
                </a:lnTo>
                <a:lnTo>
                  <a:pt x="1008" y="344"/>
                </a:lnTo>
                <a:lnTo>
                  <a:pt x="1006" y="345"/>
                </a:lnTo>
                <a:lnTo>
                  <a:pt x="1003" y="345"/>
                </a:lnTo>
                <a:lnTo>
                  <a:pt x="1000" y="345"/>
                </a:lnTo>
                <a:lnTo>
                  <a:pt x="998" y="345"/>
                </a:lnTo>
                <a:lnTo>
                  <a:pt x="992" y="342"/>
                </a:lnTo>
                <a:lnTo>
                  <a:pt x="986" y="339"/>
                </a:lnTo>
                <a:lnTo>
                  <a:pt x="978" y="339"/>
                </a:lnTo>
                <a:lnTo>
                  <a:pt x="970" y="339"/>
                </a:lnTo>
                <a:lnTo>
                  <a:pt x="960" y="339"/>
                </a:lnTo>
                <a:lnTo>
                  <a:pt x="949" y="339"/>
                </a:lnTo>
                <a:lnTo>
                  <a:pt x="939" y="339"/>
                </a:lnTo>
                <a:lnTo>
                  <a:pt x="927" y="339"/>
                </a:lnTo>
                <a:lnTo>
                  <a:pt x="917" y="339"/>
                </a:lnTo>
                <a:lnTo>
                  <a:pt x="905" y="339"/>
                </a:lnTo>
                <a:lnTo>
                  <a:pt x="895" y="339"/>
                </a:lnTo>
                <a:lnTo>
                  <a:pt x="885" y="339"/>
                </a:lnTo>
                <a:lnTo>
                  <a:pt x="875" y="340"/>
                </a:lnTo>
                <a:lnTo>
                  <a:pt x="865" y="340"/>
                </a:lnTo>
                <a:lnTo>
                  <a:pt x="855" y="343"/>
                </a:lnTo>
                <a:lnTo>
                  <a:pt x="845" y="346"/>
                </a:lnTo>
                <a:lnTo>
                  <a:pt x="868" y="347"/>
                </a:lnTo>
                <a:lnTo>
                  <a:pt x="890" y="347"/>
                </a:lnTo>
                <a:lnTo>
                  <a:pt x="912" y="346"/>
                </a:lnTo>
                <a:lnTo>
                  <a:pt x="934" y="346"/>
                </a:lnTo>
                <a:lnTo>
                  <a:pt x="945" y="345"/>
                </a:lnTo>
                <a:lnTo>
                  <a:pt x="957" y="345"/>
                </a:lnTo>
                <a:lnTo>
                  <a:pt x="967" y="345"/>
                </a:lnTo>
                <a:lnTo>
                  <a:pt x="978" y="345"/>
                </a:lnTo>
                <a:lnTo>
                  <a:pt x="989" y="346"/>
                </a:lnTo>
                <a:lnTo>
                  <a:pt x="999" y="347"/>
                </a:lnTo>
                <a:lnTo>
                  <a:pt x="1010" y="347"/>
                </a:lnTo>
                <a:lnTo>
                  <a:pt x="1020" y="347"/>
                </a:lnTo>
                <a:lnTo>
                  <a:pt x="1031" y="347"/>
                </a:lnTo>
                <a:lnTo>
                  <a:pt x="1041" y="347"/>
                </a:lnTo>
                <a:lnTo>
                  <a:pt x="1050" y="348"/>
                </a:lnTo>
                <a:lnTo>
                  <a:pt x="1060" y="350"/>
                </a:lnTo>
                <a:lnTo>
                  <a:pt x="1064" y="351"/>
                </a:lnTo>
                <a:lnTo>
                  <a:pt x="1067" y="352"/>
                </a:lnTo>
                <a:lnTo>
                  <a:pt x="1069" y="351"/>
                </a:lnTo>
                <a:lnTo>
                  <a:pt x="1073" y="350"/>
                </a:lnTo>
                <a:lnTo>
                  <a:pt x="1074" y="347"/>
                </a:lnTo>
                <a:lnTo>
                  <a:pt x="1075" y="345"/>
                </a:lnTo>
                <a:lnTo>
                  <a:pt x="1076" y="344"/>
                </a:lnTo>
                <a:lnTo>
                  <a:pt x="1080" y="345"/>
                </a:lnTo>
                <a:lnTo>
                  <a:pt x="1081" y="346"/>
                </a:lnTo>
                <a:lnTo>
                  <a:pt x="1083" y="347"/>
                </a:lnTo>
                <a:lnTo>
                  <a:pt x="1084" y="347"/>
                </a:lnTo>
                <a:lnTo>
                  <a:pt x="1085" y="346"/>
                </a:lnTo>
                <a:lnTo>
                  <a:pt x="1086" y="344"/>
                </a:lnTo>
                <a:lnTo>
                  <a:pt x="1086" y="342"/>
                </a:lnTo>
                <a:lnTo>
                  <a:pt x="1088" y="339"/>
                </a:lnTo>
                <a:lnTo>
                  <a:pt x="1091" y="339"/>
                </a:lnTo>
                <a:lnTo>
                  <a:pt x="1097" y="343"/>
                </a:lnTo>
                <a:lnTo>
                  <a:pt x="1101" y="345"/>
                </a:lnTo>
                <a:lnTo>
                  <a:pt x="1105" y="344"/>
                </a:lnTo>
                <a:lnTo>
                  <a:pt x="1107" y="343"/>
                </a:lnTo>
                <a:lnTo>
                  <a:pt x="1109" y="339"/>
                </a:lnTo>
                <a:lnTo>
                  <a:pt x="1110" y="337"/>
                </a:lnTo>
                <a:lnTo>
                  <a:pt x="1104" y="335"/>
                </a:lnTo>
                <a:lnTo>
                  <a:pt x="1097" y="334"/>
                </a:lnTo>
                <a:lnTo>
                  <a:pt x="1090" y="334"/>
                </a:lnTo>
                <a:lnTo>
                  <a:pt x="1083" y="335"/>
                </a:lnTo>
                <a:lnTo>
                  <a:pt x="1076" y="335"/>
                </a:lnTo>
                <a:lnTo>
                  <a:pt x="1068" y="336"/>
                </a:lnTo>
                <a:lnTo>
                  <a:pt x="1061" y="335"/>
                </a:lnTo>
                <a:lnTo>
                  <a:pt x="1055" y="334"/>
                </a:lnTo>
                <a:lnTo>
                  <a:pt x="1063" y="329"/>
                </a:lnTo>
                <a:lnTo>
                  <a:pt x="1071" y="325"/>
                </a:lnTo>
                <a:lnTo>
                  <a:pt x="1073" y="325"/>
                </a:lnTo>
                <a:lnTo>
                  <a:pt x="1075" y="325"/>
                </a:lnTo>
                <a:lnTo>
                  <a:pt x="1077" y="325"/>
                </a:lnTo>
                <a:lnTo>
                  <a:pt x="1080" y="326"/>
                </a:lnTo>
                <a:lnTo>
                  <a:pt x="1084" y="329"/>
                </a:lnTo>
                <a:lnTo>
                  <a:pt x="1090" y="330"/>
                </a:lnTo>
                <a:lnTo>
                  <a:pt x="1100" y="329"/>
                </a:lnTo>
                <a:lnTo>
                  <a:pt x="1110" y="329"/>
                </a:lnTo>
                <a:lnTo>
                  <a:pt x="1117" y="330"/>
                </a:lnTo>
                <a:lnTo>
                  <a:pt x="1123" y="334"/>
                </a:lnTo>
                <a:lnTo>
                  <a:pt x="1129" y="337"/>
                </a:lnTo>
                <a:lnTo>
                  <a:pt x="1133" y="342"/>
                </a:lnTo>
                <a:lnTo>
                  <a:pt x="1126" y="345"/>
                </a:lnTo>
                <a:lnTo>
                  <a:pt x="1118" y="346"/>
                </a:lnTo>
                <a:lnTo>
                  <a:pt x="1115" y="347"/>
                </a:lnTo>
                <a:lnTo>
                  <a:pt x="1111" y="350"/>
                </a:lnTo>
                <a:lnTo>
                  <a:pt x="1109" y="352"/>
                </a:lnTo>
                <a:lnTo>
                  <a:pt x="1107" y="355"/>
                </a:lnTo>
                <a:lnTo>
                  <a:pt x="1110" y="355"/>
                </a:lnTo>
                <a:lnTo>
                  <a:pt x="1116" y="356"/>
                </a:lnTo>
                <a:lnTo>
                  <a:pt x="1119" y="356"/>
                </a:lnTo>
                <a:lnTo>
                  <a:pt x="1122" y="356"/>
                </a:lnTo>
                <a:lnTo>
                  <a:pt x="1124" y="355"/>
                </a:lnTo>
                <a:lnTo>
                  <a:pt x="1125" y="354"/>
                </a:lnTo>
                <a:lnTo>
                  <a:pt x="1123" y="351"/>
                </a:lnTo>
                <a:lnTo>
                  <a:pt x="1122" y="348"/>
                </a:lnTo>
                <a:lnTo>
                  <a:pt x="1124" y="347"/>
                </a:lnTo>
                <a:lnTo>
                  <a:pt x="1126" y="347"/>
                </a:lnTo>
                <a:lnTo>
                  <a:pt x="1130" y="347"/>
                </a:lnTo>
                <a:lnTo>
                  <a:pt x="1132" y="347"/>
                </a:lnTo>
                <a:lnTo>
                  <a:pt x="1138" y="350"/>
                </a:lnTo>
                <a:lnTo>
                  <a:pt x="1142" y="352"/>
                </a:lnTo>
                <a:lnTo>
                  <a:pt x="1150" y="358"/>
                </a:lnTo>
                <a:lnTo>
                  <a:pt x="1159" y="361"/>
                </a:lnTo>
                <a:lnTo>
                  <a:pt x="1155" y="363"/>
                </a:lnTo>
                <a:lnTo>
                  <a:pt x="1150" y="365"/>
                </a:lnTo>
                <a:lnTo>
                  <a:pt x="1146" y="365"/>
                </a:lnTo>
                <a:lnTo>
                  <a:pt x="1141" y="364"/>
                </a:lnTo>
                <a:lnTo>
                  <a:pt x="1143" y="365"/>
                </a:lnTo>
                <a:lnTo>
                  <a:pt x="1141" y="364"/>
                </a:lnTo>
                <a:close/>
                <a:moveTo>
                  <a:pt x="998" y="346"/>
                </a:moveTo>
                <a:lnTo>
                  <a:pt x="998" y="346"/>
                </a:lnTo>
                <a:lnTo>
                  <a:pt x="998" y="345"/>
                </a:lnTo>
                <a:lnTo>
                  <a:pt x="998" y="3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9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8"/>
          <p:cNvSpPr>
            <a:spLocks noGrp="1" noEditPoints="1"/>
          </p:cNvSpPr>
          <p:nvPr>
            <p:ph type="pic" sz="quarter" idx="27"/>
          </p:nvPr>
        </p:nvSpPr>
        <p:spPr bwMode="auto">
          <a:xfrm>
            <a:off x="383507" y="882130"/>
            <a:ext cx="23332110" cy="6509303"/>
          </a:xfrm>
          <a:custGeom>
            <a:avLst/>
            <a:gdLst>
              <a:gd name="T0" fmla="*/ 1154 w 1169"/>
              <a:gd name="T1" fmla="*/ 262 h 436"/>
              <a:gd name="T2" fmla="*/ 1109 w 1169"/>
              <a:gd name="T3" fmla="*/ 233 h 436"/>
              <a:gd name="T4" fmla="*/ 1122 w 1169"/>
              <a:gd name="T5" fmla="*/ 191 h 436"/>
              <a:gd name="T6" fmla="*/ 1096 w 1169"/>
              <a:gd name="T7" fmla="*/ 138 h 436"/>
              <a:gd name="T8" fmla="*/ 1025 w 1169"/>
              <a:gd name="T9" fmla="*/ 112 h 436"/>
              <a:gd name="T10" fmla="*/ 1042 w 1169"/>
              <a:gd name="T11" fmla="*/ 92 h 436"/>
              <a:gd name="T12" fmla="*/ 1026 w 1169"/>
              <a:gd name="T13" fmla="*/ 49 h 436"/>
              <a:gd name="T14" fmla="*/ 742 w 1169"/>
              <a:gd name="T15" fmla="*/ 7 h 436"/>
              <a:gd name="T16" fmla="*/ 554 w 1169"/>
              <a:gd name="T17" fmla="*/ 5 h 436"/>
              <a:gd name="T18" fmla="*/ 523 w 1169"/>
              <a:gd name="T19" fmla="*/ 4 h 436"/>
              <a:gd name="T20" fmla="*/ 505 w 1169"/>
              <a:gd name="T21" fmla="*/ 6 h 436"/>
              <a:gd name="T22" fmla="*/ 486 w 1169"/>
              <a:gd name="T23" fmla="*/ 6 h 436"/>
              <a:gd name="T24" fmla="*/ 451 w 1169"/>
              <a:gd name="T25" fmla="*/ 12 h 436"/>
              <a:gd name="T26" fmla="*/ 404 w 1169"/>
              <a:gd name="T27" fmla="*/ 22 h 436"/>
              <a:gd name="T28" fmla="*/ 259 w 1169"/>
              <a:gd name="T29" fmla="*/ 49 h 436"/>
              <a:gd name="T30" fmla="*/ 182 w 1169"/>
              <a:gd name="T31" fmla="*/ 87 h 436"/>
              <a:gd name="T32" fmla="*/ 192 w 1169"/>
              <a:gd name="T33" fmla="*/ 118 h 436"/>
              <a:gd name="T34" fmla="*/ 75 w 1169"/>
              <a:gd name="T35" fmla="*/ 156 h 436"/>
              <a:gd name="T36" fmla="*/ 10 w 1169"/>
              <a:gd name="T37" fmla="*/ 193 h 436"/>
              <a:gd name="T38" fmla="*/ 25 w 1169"/>
              <a:gd name="T39" fmla="*/ 240 h 436"/>
              <a:gd name="T40" fmla="*/ 6 w 1169"/>
              <a:gd name="T41" fmla="*/ 265 h 436"/>
              <a:gd name="T42" fmla="*/ 12 w 1169"/>
              <a:gd name="T43" fmla="*/ 325 h 436"/>
              <a:gd name="T44" fmla="*/ 94 w 1169"/>
              <a:gd name="T45" fmla="*/ 347 h 436"/>
              <a:gd name="T46" fmla="*/ 110 w 1169"/>
              <a:gd name="T47" fmla="*/ 383 h 436"/>
              <a:gd name="T48" fmla="*/ 173 w 1169"/>
              <a:gd name="T49" fmla="*/ 411 h 436"/>
              <a:gd name="T50" fmla="*/ 226 w 1169"/>
              <a:gd name="T51" fmla="*/ 390 h 436"/>
              <a:gd name="T52" fmla="*/ 271 w 1169"/>
              <a:gd name="T53" fmla="*/ 391 h 436"/>
              <a:gd name="T54" fmla="*/ 270 w 1169"/>
              <a:gd name="T55" fmla="*/ 435 h 436"/>
              <a:gd name="T56" fmla="*/ 374 w 1169"/>
              <a:gd name="T57" fmla="*/ 415 h 436"/>
              <a:gd name="T58" fmla="*/ 494 w 1169"/>
              <a:gd name="T59" fmla="*/ 404 h 436"/>
              <a:gd name="T60" fmla="*/ 523 w 1169"/>
              <a:gd name="T61" fmla="*/ 400 h 436"/>
              <a:gd name="T62" fmla="*/ 628 w 1169"/>
              <a:gd name="T63" fmla="*/ 392 h 436"/>
              <a:gd name="T64" fmla="*/ 798 w 1169"/>
              <a:gd name="T65" fmla="*/ 395 h 436"/>
              <a:gd name="T66" fmla="*/ 897 w 1169"/>
              <a:gd name="T67" fmla="*/ 400 h 436"/>
              <a:gd name="T68" fmla="*/ 936 w 1169"/>
              <a:gd name="T69" fmla="*/ 420 h 436"/>
              <a:gd name="T70" fmla="*/ 1013 w 1169"/>
              <a:gd name="T71" fmla="*/ 429 h 436"/>
              <a:gd name="T72" fmla="*/ 1057 w 1169"/>
              <a:gd name="T73" fmla="*/ 404 h 436"/>
              <a:gd name="T74" fmla="*/ 1009 w 1169"/>
              <a:gd name="T75" fmla="*/ 384 h 436"/>
              <a:gd name="T76" fmla="*/ 950 w 1169"/>
              <a:gd name="T77" fmla="*/ 364 h 436"/>
              <a:gd name="T78" fmla="*/ 955 w 1169"/>
              <a:gd name="T79" fmla="*/ 356 h 436"/>
              <a:gd name="T80" fmla="*/ 1016 w 1169"/>
              <a:gd name="T81" fmla="*/ 358 h 436"/>
              <a:gd name="T82" fmla="*/ 1065 w 1169"/>
              <a:gd name="T83" fmla="*/ 358 h 436"/>
              <a:gd name="T84" fmla="*/ 966 w 1169"/>
              <a:gd name="T85" fmla="*/ 339 h 436"/>
              <a:gd name="T86" fmla="*/ 797 w 1169"/>
              <a:gd name="T87" fmla="*/ 316 h 436"/>
              <a:gd name="T88" fmla="*/ 468 w 1169"/>
              <a:gd name="T89" fmla="*/ 309 h 436"/>
              <a:gd name="T90" fmla="*/ 324 w 1169"/>
              <a:gd name="T91" fmla="*/ 325 h 436"/>
              <a:gd name="T92" fmla="*/ 318 w 1169"/>
              <a:gd name="T93" fmla="*/ 320 h 436"/>
              <a:gd name="T94" fmla="*/ 387 w 1169"/>
              <a:gd name="T95" fmla="*/ 305 h 436"/>
              <a:gd name="T96" fmla="*/ 470 w 1169"/>
              <a:gd name="T97" fmla="*/ 296 h 436"/>
              <a:gd name="T98" fmla="*/ 576 w 1169"/>
              <a:gd name="T99" fmla="*/ 289 h 436"/>
              <a:gd name="T100" fmla="*/ 661 w 1169"/>
              <a:gd name="T101" fmla="*/ 289 h 436"/>
              <a:gd name="T102" fmla="*/ 824 w 1169"/>
              <a:gd name="T103" fmla="*/ 296 h 436"/>
              <a:gd name="T104" fmla="*/ 1041 w 1169"/>
              <a:gd name="T105" fmla="*/ 323 h 436"/>
              <a:gd name="T106" fmla="*/ 1164 w 1169"/>
              <a:gd name="T107" fmla="*/ 320 h 436"/>
              <a:gd name="T108" fmla="*/ 295 w 1169"/>
              <a:gd name="T109" fmla="*/ 326 h 436"/>
              <a:gd name="T110" fmla="*/ 1142 w 1169"/>
              <a:gd name="T111" fmla="*/ 307 h 436"/>
              <a:gd name="T112" fmla="*/ 1157 w 1169"/>
              <a:gd name="T113" fmla="*/ 301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9" h="436">
                <a:moveTo>
                  <a:pt x="1169" y="306"/>
                </a:moveTo>
                <a:lnTo>
                  <a:pt x="1168" y="297"/>
                </a:lnTo>
                <a:lnTo>
                  <a:pt x="1168" y="288"/>
                </a:lnTo>
                <a:lnTo>
                  <a:pt x="1168" y="279"/>
                </a:lnTo>
                <a:lnTo>
                  <a:pt x="1165" y="271"/>
                </a:lnTo>
                <a:lnTo>
                  <a:pt x="1163" y="267"/>
                </a:lnTo>
                <a:lnTo>
                  <a:pt x="1160" y="265"/>
                </a:lnTo>
                <a:lnTo>
                  <a:pt x="1157" y="263"/>
                </a:lnTo>
                <a:lnTo>
                  <a:pt x="1154" y="262"/>
                </a:lnTo>
                <a:lnTo>
                  <a:pt x="1147" y="258"/>
                </a:lnTo>
                <a:lnTo>
                  <a:pt x="1140" y="256"/>
                </a:lnTo>
                <a:lnTo>
                  <a:pt x="1127" y="251"/>
                </a:lnTo>
                <a:lnTo>
                  <a:pt x="1114" y="246"/>
                </a:lnTo>
                <a:lnTo>
                  <a:pt x="1112" y="245"/>
                </a:lnTo>
                <a:lnTo>
                  <a:pt x="1109" y="242"/>
                </a:lnTo>
                <a:lnTo>
                  <a:pt x="1108" y="240"/>
                </a:lnTo>
                <a:lnTo>
                  <a:pt x="1108" y="238"/>
                </a:lnTo>
                <a:lnTo>
                  <a:pt x="1109" y="233"/>
                </a:lnTo>
                <a:lnTo>
                  <a:pt x="1111" y="228"/>
                </a:lnTo>
                <a:lnTo>
                  <a:pt x="1111" y="222"/>
                </a:lnTo>
                <a:lnTo>
                  <a:pt x="1109" y="216"/>
                </a:lnTo>
                <a:lnTo>
                  <a:pt x="1109" y="213"/>
                </a:lnTo>
                <a:lnTo>
                  <a:pt x="1111" y="209"/>
                </a:lnTo>
                <a:lnTo>
                  <a:pt x="1113" y="206"/>
                </a:lnTo>
                <a:lnTo>
                  <a:pt x="1115" y="203"/>
                </a:lnTo>
                <a:lnTo>
                  <a:pt x="1120" y="197"/>
                </a:lnTo>
                <a:lnTo>
                  <a:pt x="1122" y="191"/>
                </a:lnTo>
                <a:lnTo>
                  <a:pt x="1123" y="188"/>
                </a:lnTo>
                <a:lnTo>
                  <a:pt x="1122" y="184"/>
                </a:lnTo>
                <a:lnTo>
                  <a:pt x="1122" y="181"/>
                </a:lnTo>
                <a:lnTo>
                  <a:pt x="1120" y="178"/>
                </a:lnTo>
                <a:lnTo>
                  <a:pt x="1111" y="165"/>
                </a:lnTo>
                <a:lnTo>
                  <a:pt x="1102" y="153"/>
                </a:lnTo>
                <a:lnTo>
                  <a:pt x="1099" y="146"/>
                </a:lnTo>
                <a:lnTo>
                  <a:pt x="1097" y="140"/>
                </a:lnTo>
                <a:lnTo>
                  <a:pt x="1096" y="138"/>
                </a:lnTo>
                <a:lnTo>
                  <a:pt x="1095" y="135"/>
                </a:lnTo>
                <a:lnTo>
                  <a:pt x="1092" y="133"/>
                </a:lnTo>
                <a:lnTo>
                  <a:pt x="1089" y="132"/>
                </a:lnTo>
                <a:lnTo>
                  <a:pt x="1075" y="125"/>
                </a:lnTo>
                <a:lnTo>
                  <a:pt x="1061" y="121"/>
                </a:lnTo>
                <a:lnTo>
                  <a:pt x="1053" y="118"/>
                </a:lnTo>
                <a:lnTo>
                  <a:pt x="1045" y="117"/>
                </a:lnTo>
                <a:lnTo>
                  <a:pt x="1034" y="115"/>
                </a:lnTo>
                <a:lnTo>
                  <a:pt x="1025" y="112"/>
                </a:lnTo>
                <a:lnTo>
                  <a:pt x="1024" y="110"/>
                </a:lnTo>
                <a:lnTo>
                  <a:pt x="1023" y="109"/>
                </a:lnTo>
                <a:lnTo>
                  <a:pt x="1023" y="108"/>
                </a:lnTo>
                <a:lnTo>
                  <a:pt x="1024" y="106"/>
                </a:lnTo>
                <a:lnTo>
                  <a:pt x="1026" y="103"/>
                </a:lnTo>
                <a:lnTo>
                  <a:pt x="1029" y="100"/>
                </a:lnTo>
                <a:lnTo>
                  <a:pt x="1034" y="99"/>
                </a:lnTo>
                <a:lnTo>
                  <a:pt x="1040" y="96"/>
                </a:lnTo>
                <a:lnTo>
                  <a:pt x="1042" y="92"/>
                </a:lnTo>
                <a:lnTo>
                  <a:pt x="1043" y="88"/>
                </a:lnTo>
                <a:lnTo>
                  <a:pt x="1045" y="76"/>
                </a:lnTo>
                <a:lnTo>
                  <a:pt x="1045" y="65"/>
                </a:lnTo>
                <a:lnTo>
                  <a:pt x="1043" y="62"/>
                </a:lnTo>
                <a:lnTo>
                  <a:pt x="1042" y="58"/>
                </a:lnTo>
                <a:lnTo>
                  <a:pt x="1040" y="57"/>
                </a:lnTo>
                <a:lnTo>
                  <a:pt x="1038" y="55"/>
                </a:lnTo>
                <a:lnTo>
                  <a:pt x="1032" y="51"/>
                </a:lnTo>
                <a:lnTo>
                  <a:pt x="1026" y="49"/>
                </a:lnTo>
                <a:lnTo>
                  <a:pt x="1007" y="43"/>
                </a:lnTo>
                <a:lnTo>
                  <a:pt x="988" y="39"/>
                </a:lnTo>
                <a:lnTo>
                  <a:pt x="968" y="35"/>
                </a:lnTo>
                <a:lnTo>
                  <a:pt x="949" y="32"/>
                </a:lnTo>
                <a:lnTo>
                  <a:pt x="907" y="24"/>
                </a:lnTo>
                <a:lnTo>
                  <a:pt x="866" y="18"/>
                </a:lnTo>
                <a:lnTo>
                  <a:pt x="825" y="14"/>
                </a:lnTo>
                <a:lnTo>
                  <a:pt x="783" y="10"/>
                </a:lnTo>
                <a:lnTo>
                  <a:pt x="742" y="7"/>
                </a:lnTo>
                <a:lnTo>
                  <a:pt x="700" y="6"/>
                </a:lnTo>
                <a:lnTo>
                  <a:pt x="659" y="5"/>
                </a:lnTo>
                <a:lnTo>
                  <a:pt x="617" y="5"/>
                </a:lnTo>
                <a:lnTo>
                  <a:pt x="606" y="5"/>
                </a:lnTo>
                <a:lnTo>
                  <a:pt x="595" y="5"/>
                </a:lnTo>
                <a:lnTo>
                  <a:pt x="584" y="5"/>
                </a:lnTo>
                <a:lnTo>
                  <a:pt x="573" y="5"/>
                </a:lnTo>
                <a:lnTo>
                  <a:pt x="563" y="5"/>
                </a:lnTo>
                <a:lnTo>
                  <a:pt x="554" y="5"/>
                </a:lnTo>
                <a:lnTo>
                  <a:pt x="548" y="5"/>
                </a:lnTo>
                <a:lnTo>
                  <a:pt x="542" y="5"/>
                </a:lnTo>
                <a:lnTo>
                  <a:pt x="536" y="5"/>
                </a:lnTo>
                <a:lnTo>
                  <a:pt x="531" y="2"/>
                </a:lnTo>
                <a:lnTo>
                  <a:pt x="530" y="1"/>
                </a:lnTo>
                <a:lnTo>
                  <a:pt x="528" y="0"/>
                </a:lnTo>
                <a:lnTo>
                  <a:pt x="527" y="0"/>
                </a:lnTo>
                <a:lnTo>
                  <a:pt x="524" y="1"/>
                </a:lnTo>
                <a:lnTo>
                  <a:pt x="523" y="4"/>
                </a:lnTo>
                <a:lnTo>
                  <a:pt x="522" y="5"/>
                </a:lnTo>
                <a:lnTo>
                  <a:pt x="521" y="5"/>
                </a:lnTo>
                <a:lnTo>
                  <a:pt x="519" y="5"/>
                </a:lnTo>
                <a:lnTo>
                  <a:pt x="515" y="4"/>
                </a:lnTo>
                <a:lnTo>
                  <a:pt x="512" y="4"/>
                </a:lnTo>
                <a:lnTo>
                  <a:pt x="510" y="5"/>
                </a:lnTo>
                <a:lnTo>
                  <a:pt x="509" y="6"/>
                </a:lnTo>
                <a:lnTo>
                  <a:pt x="507" y="6"/>
                </a:lnTo>
                <a:lnTo>
                  <a:pt x="505" y="6"/>
                </a:lnTo>
                <a:lnTo>
                  <a:pt x="499" y="7"/>
                </a:lnTo>
                <a:lnTo>
                  <a:pt x="495" y="7"/>
                </a:lnTo>
                <a:lnTo>
                  <a:pt x="494" y="6"/>
                </a:lnTo>
                <a:lnTo>
                  <a:pt x="494" y="4"/>
                </a:lnTo>
                <a:lnTo>
                  <a:pt x="493" y="1"/>
                </a:lnTo>
                <a:lnTo>
                  <a:pt x="489" y="0"/>
                </a:lnTo>
                <a:lnTo>
                  <a:pt x="487" y="1"/>
                </a:lnTo>
                <a:lnTo>
                  <a:pt x="486" y="4"/>
                </a:lnTo>
                <a:lnTo>
                  <a:pt x="486" y="6"/>
                </a:lnTo>
                <a:lnTo>
                  <a:pt x="485" y="8"/>
                </a:lnTo>
                <a:lnTo>
                  <a:pt x="481" y="9"/>
                </a:lnTo>
                <a:lnTo>
                  <a:pt x="477" y="9"/>
                </a:lnTo>
                <a:lnTo>
                  <a:pt x="471" y="9"/>
                </a:lnTo>
                <a:lnTo>
                  <a:pt x="468" y="8"/>
                </a:lnTo>
                <a:lnTo>
                  <a:pt x="462" y="6"/>
                </a:lnTo>
                <a:lnTo>
                  <a:pt x="458" y="6"/>
                </a:lnTo>
                <a:lnTo>
                  <a:pt x="455" y="7"/>
                </a:lnTo>
                <a:lnTo>
                  <a:pt x="451" y="12"/>
                </a:lnTo>
                <a:lnTo>
                  <a:pt x="449" y="13"/>
                </a:lnTo>
                <a:lnTo>
                  <a:pt x="448" y="14"/>
                </a:lnTo>
                <a:lnTo>
                  <a:pt x="447" y="14"/>
                </a:lnTo>
                <a:lnTo>
                  <a:pt x="445" y="14"/>
                </a:lnTo>
                <a:lnTo>
                  <a:pt x="440" y="15"/>
                </a:lnTo>
                <a:lnTo>
                  <a:pt x="436" y="15"/>
                </a:lnTo>
                <a:lnTo>
                  <a:pt x="425" y="17"/>
                </a:lnTo>
                <a:lnTo>
                  <a:pt x="414" y="20"/>
                </a:lnTo>
                <a:lnTo>
                  <a:pt x="404" y="22"/>
                </a:lnTo>
                <a:lnTo>
                  <a:pt x="394" y="23"/>
                </a:lnTo>
                <a:lnTo>
                  <a:pt x="383" y="25"/>
                </a:lnTo>
                <a:lnTo>
                  <a:pt x="373" y="27"/>
                </a:lnTo>
                <a:lnTo>
                  <a:pt x="353" y="31"/>
                </a:lnTo>
                <a:lnTo>
                  <a:pt x="332" y="35"/>
                </a:lnTo>
                <a:lnTo>
                  <a:pt x="313" y="39"/>
                </a:lnTo>
                <a:lnTo>
                  <a:pt x="292" y="43"/>
                </a:lnTo>
                <a:lnTo>
                  <a:pt x="275" y="46"/>
                </a:lnTo>
                <a:lnTo>
                  <a:pt x="259" y="49"/>
                </a:lnTo>
                <a:lnTo>
                  <a:pt x="243" y="57"/>
                </a:lnTo>
                <a:lnTo>
                  <a:pt x="229" y="65"/>
                </a:lnTo>
                <a:lnTo>
                  <a:pt x="214" y="72"/>
                </a:lnTo>
                <a:lnTo>
                  <a:pt x="198" y="76"/>
                </a:lnTo>
                <a:lnTo>
                  <a:pt x="192" y="78"/>
                </a:lnTo>
                <a:lnTo>
                  <a:pt x="185" y="80"/>
                </a:lnTo>
                <a:lnTo>
                  <a:pt x="183" y="82"/>
                </a:lnTo>
                <a:lnTo>
                  <a:pt x="182" y="84"/>
                </a:lnTo>
                <a:lnTo>
                  <a:pt x="182" y="87"/>
                </a:lnTo>
                <a:lnTo>
                  <a:pt x="184" y="89"/>
                </a:lnTo>
                <a:lnTo>
                  <a:pt x="189" y="95"/>
                </a:lnTo>
                <a:lnTo>
                  <a:pt x="193" y="99"/>
                </a:lnTo>
                <a:lnTo>
                  <a:pt x="194" y="101"/>
                </a:lnTo>
                <a:lnTo>
                  <a:pt x="196" y="105"/>
                </a:lnTo>
                <a:lnTo>
                  <a:pt x="196" y="108"/>
                </a:lnTo>
                <a:lnTo>
                  <a:pt x="194" y="112"/>
                </a:lnTo>
                <a:lnTo>
                  <a:pt x="193" y="115"/>
                </a:lnTo>
                <a:lnTo>
                  <a:pt x="192" y="118"/>
                </a:lnTo>
                <a:lnTo>
                  <a:pt x="189" y="121"/>
                </a:lnTo>
                <a:lnTo>
                  <a:pt x="185" y="123"/>
                </a:lnTo>
                <a:lnTo>
                  <a:pt x="179" y="126"/>
                </a:lnTo>
                <a:lnTo>
                  <a:pt x="172" y="130"/>
                </a:lnTo>
                <a:lnTo>
                  <a:pt x="152" y="137"/>
                </a:lnTo>
                <a:lnTo>
                  <a:pt x="133" y="142"/>
                </a:lnTo>
                <a:lnTo>
                  <a:pt x="112" y="147"/>
                </a:lnTo>
                <a:lnTo>
                  <a:pt x="93" y="151"/>
                </a:lnTo>
                <a:lnTo>
                  <a:pt x="75" y="156"/>
                </a:lnTo>
                <a:lnTo>
                  <a:pt x="58" y="162"/>
                </a:lnTo>
                <a:lnTo>
                  <a:pt x="49" y="164"/>
                </a:lnTo>
                <a:lnTo>
                  <a:pt x="41" y="167"/>
                </a:lnTo>
                <a:lnTo>
                  <a:pt x="33" y="172"/>
                </a:lnTo>
                <a:lnTo>
                  <a:pt x="25" y="176"/>
                </a:lnTo>
                <a:lnTo>
                  <a:pt x="20" y="180"/>
                </a:lnTo>
                <a:lnTo>
                  <a:pt x="16" y="184"/>
                </a:lnTo>
                <a:lnTo>
                  <a:pt x="13" y="189"/>
                </a:lnTo>
                <a:lnTo>
                  <a:pt x="10" y="193"/>
                </a:lnTo>
                <a:lnTo>
                  <a:pt x="9" y="199"/>
                </a:lnTo>
                <a:lnTo>
                  <a:pt x="8" y="204"/>
                </a:lnTo>
                <a:lnTo>
                  <a:pt x="8" y="211"/>
                </a:lnTo>
                <a:lnTo>
                  <a:pt x="8" y="216"/>
                </a:lnTo>
                <a:lnTo>
                  <a:pt x="9" y="222"/>
                </a:lnTo>
                <a:lnTo>
                  <a:pt x="11" y="229"/>
                </a:lnTo>
                <a:lnTo>
                  <a:pt x="15" y="234"/>
                </a:lnTo>
                <a:lnTo>
                  <a:pt x="20" y="239"/>
                </a:lnTo>
                <a:lnTo>
                  <a:pt x="25" y="240"/>
                </a:lnTo>
                <a:lnTo>
                  <a:pt x="29" y="241"/>
                </a:lnTo>
                <a:lnTo>
                  <a:pt x="32" y="242"/>
                </a:lnTo>
                <a:lnTo>
                  <a:pt x="32" y="245"/>
                </a:lnTo>
                <a:lnTo>
                  <a:pt x="31" y="247"/>
                </a:lnTo>
                <a:lnTo>
                  <a:pt x="28" y="249"/>
                </a:lnTo>
                <a:lnTo>
                  <a:pt x="23" y="253"/>
                </a:lnTo>
                <a:lnTo>
                  <a:pt x="16" y="256"/>
                </a:lnTo>
                <a:lnTo>
                  <a:pt x="10" y="259"/>
                </a:lnTo>
                <a:lnTo>
                  <a:pt x="6" y="265"/>
                </a:lnTo>
                <a:lnTo>
                  <a:pt x="2" y="271"/>
                </a:lnTo>
                <a:lnTo>
                  <a:pt x="0" y="278"/>
                </a:lnTo>
                <a:lnTo>
                  <a:pt x="0" y="286"/>
                </a:lnTo>
                <a:lnTo>
                  <a:pt x="0" y="292"/>
                </a:lnTo>
                <a:lnTo>
                  <a:pt x="1" y="299"/>
                </a:lnTo>
                <a:lnTo>
                  <a:pt x="2" y="306"/>
                </a:lnTo>
                <a:lnTo>
                  <a:pt x="6" y="313"/>
                </a:lnTo>
                <a:lnTo>
                  <a:pt x="8" y="320"/>
                </a:lnTo>
                <a:lnTo>
                  <a:pt x="12" y="325"/>
                </a:lnTo>
                <a:lnTo>
                  <a:pt x="17" y="331"/>
                </a:lnTo>
                <a:lnTo>
                  <a:pt x="23" y="336"/>
                </a:lnTo>
                <a:lnTo>
                  <a:pt x="28" y="340"/>
                </a:lnTo>
                <a:lnTo>
                  <a:pt x="35" y="344"/>
                </a:lnTo>
                <a:lnTo>
                  <a:pt x="44" y="347"/>
                </a:lnTo>
                <a:lnTo>
                  <a:pt x="52" y="348"/>
                </a:lnTo>
                <a:lnTo>
                  <a:pt x="60" y="348"/>
                </a:lnTo>
                <a:lnTo>
                  <a:pt x="77" y="348"/>
                </a:lnTo>
                <a:lnTo>
                  <a:pt x="94" y="347"/>
                </a:lnTo>
                <a:lnTo>
                  <a:pt x="98" y="347"/>
                </a:lnTo>
                <a:lnTo>
                  <a:pt x="100" y="348"/>
                </a:lnTo>
                <a:lnTo>
                  <a:pt x="101" y="349"/>
                </a:lnTo>
                <a:lnTo>
                  <a:pt x="102" y="352"/>
                </a:lnTo>
                <a:lnTo>
                  <a:pt x="103" y="355"/>
                </a:lnTo>
                <a:lnTo>
                  <a:pt x="103" y="361"/>
                </a:lnTo>
                <a:lnTo>
                  <a:pt x="103" y="369"/>
                </a:lnTo>
                <a:lnTo>
                  <a:pt x="107" y="377"/>
                </a:lnTo>
                <a:lnTo>
                  <a:pt x="110" y="383"/>
                </a:lnTo>
                <a:lnTo>
                  <a:pt x="116" y="389"/>
                </a:lnTo>
                <a:lnTo>
                  <a:pt x="122" y="394"/>
                </a:lnTo>
                <a:lnTo>
                  <a:pt x="128" y="398"/>
                </a:lnTo>
                <a:lnTo>
                  <a:pt x="135" y="403"/>
                </a:lnTo>
                <a:lnTo>
                  <a:pt x="142" y="405"/>
                </a:lnTo>
                <a:lnTo>
                  <a:pt x="150" y="407"/>
                </a:lnTo>
                <a:lnTo>
                  <a:pt x="157" y="409"/>
                </a:lnTo>
                <a:lnTo>
                  <a:pt x="165" y="409"/>
                </a:lnTo>
                <a:lnTo>
                  <a:pt x="173" y="411"/>
                </a:lnTo>
                <a:lnTo>
                  <a:pt x="180" y="409"/>
                </a:lnTo>
                <a:lnTo>
                  <a:pt x="188" y="408"/>
                </a:lnTo>
                <a:lnTo>
                  <a:pt x="191" y="406"/>
                </a:lnTo>
                <a:lnTo>
                  <a:pt x="193" y="404"/>
                </a:lnTo>
                <a:lnTo>
                  <a:pt x="197" y="400"/>
                </a:lnTo>
                <a:lnTo>
                  <a:pt x="198" y="398"/>
                </a:lnTo>
                <a:lnTo>
                  <a:pt x="207" y="395"/>
                </a:lnTo>
                <a:lnTo>
                  <a:pt x="216" y="394"/>
                </a:lnTo>
                <a:lnTo>
                  <a:pt x="226" y="390"/>
                </a:lnTo>
                <a:lnTo>
                  <a:pt x="237" y="388"/>
                </a:lnTo>
                <a:lnTo>
                  <a:pt x="247" y="387"/>
                </a:lnTo>
                <a:lnTo>
                  <a:pt x="257" y="384"/>
                </a:lnTo>
                <a:lnTo>
                  <a:pt x="259" y="383"/>
                </a:lnTo>
                <a:lnTo>
                  <a:pt x="263" y="383"/>
                </a:lnTo>
                <a:lnTo>
                  <a:pt x="265" y="384"/>
                </a:lnTo>
                <a:lnTo>
                  <a:pt x="268" y="386"/>
                </a:lnTo>
                <a:lnTo>
                  <a:pt x="271" y="389"/>
                </a:lnTo>
                <a:lnTo>
                  <a:pt x="271" y="391"/>
                </a:lnTo>
                <a:lnTo>
                  <a:pt x="271" y="395"/>
                </a:lnTo>
                <a:lnTo>
                  <a:pt x="270" y="397"/>
                </a:lnTo>
                <a:lnTo>
                  <a:pt x="266" y="402"/>
                </a:lnTo>
                <a:lnTo>
                  <a:pt x="263" y="406"/>
                </a:lnTo>
                <a:lnTo>
                  <a:pt x="262" y="413"/>
                </a:lnTo>
                <a:lnTo>
                  <a:pt x="263" y="420"/>
                </a:lnTo>
                <a:lnTo>
                  <a:pt x="265" y="428"/>
                </a:lnTo>
                <a:lnTo>
                  <a:pt x="267" y="433"/>
                </a:lnTo>
                <a:lnTo>
                  <a:pt x="270" y="435"/>
                </a:lnTo>
                <a:lnTo>
                  <a:pt x="272" y="436"/>
                </a:lnTo>
                <a:lnTo>
                  <a:pt x="274" y="435"/>
                </a:lnTo>
                <a:lnTo>
                  <a:pt x="278" y="433"/>
                </a:lnTo>
                <a:lnTo>
                  <a:pt x="287" y="430"/>
                </a:lnTo>
                <a:lnTo>
                  <a:pt x="297" y="427"/>
                </a:lnTo>
                <a:lnTo>
                  <a:pt x="316" y="423"/>
                </a:lnTo>
                <a:lnTo>
                  <a:pt x="336" y="420"/>
                </a:lnTo>
                <a:lnTo>
                  <a:pt x="355" y="417"/>
                </a:lnTo>
                <a:lnTo>
                  <a:pt x="374" y="415"/>
                </a:lnTo>
                <a:lnTo>
                  <a:pt x="394" y="412"/>
                </a:lnTo>
                <a:lnTo>
                  <a:pt x="413" y="408"/>
                </a:lnTo>
                <a:lnTo>
                  <a:pt x="432" y="406"/>
                </a:lnTo>
                <a:lnTo>
                  <a:pt x="453" y="404"/>
                </a:lnTo>
                <a:lnTo>
                  <a:pt x="461" y="404"/>
                </a:lnTo>
                <a:lnTo>
                  <a:pt x="470" y="404"/>
                </a:lnTo>
                <a:lnTo>
                  <a:pt x="480" y="403"/>
                </a:lnTo>
                <a:lnTo>
                  <a:pt x="489" y="403"/>
                </a:lnTo>
                <a:lnTo>
                  <a:pt x="494" y="404"/>
                </a:lnTo>
                <a:lnTo>
                  <a:pt x="498" y="406"/>
                </a:lnTo>
                <a:lnTo>
                  <a:pt x="501" y="407"/>
                </a:lnTo>
                <a:lnTo>
                  <a:pt x="503" y="408"/>
                </a:lnTo>
                <a:lnTo>
                  <a:pt x="505" y="408"/>
                </a:lnTo>
                <a:lnTo>
                  <a:pt x="507" y="407"/>
                </a:lnTo>
                <a:lnTo>
                  <a:pt x="512" y="404"/>
                </a:lnTo>
                <a:lnTo>
                  <a:pt x="515" y="399"/>
                </a:lnTo>
                <a:lnTo>
                  <a:pt x="520" y="400"/>
                </a:lnTo>
                <a:lnTo>
                  <a:pt x="523" y="400"/>
                </a:lnTo>
                <a:lnTo>
                  <a:pt x="528" y="400"/>
                </a:lnTo>
                <a:lnTo>
                  <a:pt x="532" y="400"/>
                </a:lnTo>
                <a:lnTo>
                  <a:pt x="548" y="400"/>
                </a:lnTo>
                <a:lnTo>
                  <a:pt x="564" y="402"/>
                </a:lnTo>
                <a:lnTo>
                  <a:pt x="580" y="397"/>
                </a:lnTo>
                <a:lnTo>
                  <a:pt x="596" y="394"/>
                </a:lnTo>
                <a:lnTo>
                  <a:pt x="608" y="392"/>
                </a:lnTo>
                <a:lnTo>
                  <a:pt x="618" y="392"/>
                </a:lnTo>
                <a:lnTo>
                  <a:pt x="628" y="392"/>
                </a:lnTo>
                <a:lnTo>
                  <a:pt x="638" y="392"/>
                </a:lnTo>
                <a:lnTo>
                  <a:pt x="659" y="392"/>
                </a:lnTo>
                <a:lnTo>
                  <a:pt x="679" y="391"/>
                </a:lnTo>
                <a:lnTo>
                  <a:pt x="700" y="391"/>
                </a:lnTo>
                <a:lnTo>
                  <a:pt x="720" y="390"/>
                </a:lnTo>
                <a:lnTo>
                  <a:pt x="740" y="391"/>
                </a:lnTo>
                <a:lnTo>
                  <a:pt x="759" y="394"/>
                </a:lnTo>
                <a:lnTo>
                  <a:pt x="778" y="395"/>
                </a:lnTo>
                <a:lnTo>
                  <a:pt x="798" y="395"/>
                </a:lnTo>
                <a:lnTo>
                  <a:pt x="806" y="394"/>
                </a:lnTo>
                <a:lnTo>
                  <a:pt x="815" y="394"/>
                </a:lnTo>
                <a:lnTo>
                  <a:pt x="825" y="394"/>
                </a:lnTo>
                <a:lnTo>
                  <a:pt x="835" y="395"/>
                </a:lnTo>
                <a:lnTo>
                  <a:pt x="845" y="396"/>
                </a:lnTo>
                <a:lnTo>
                  <a:pt x="856" y="397"/>
                </a:lnTo>
                <a:lnTo>
                  <a:pt x="866" y="398"/>
                </a:lnTo>
                <a:lnTo>
                  <a:pt x="876" y="399"/>
                </a:lnTo>
                <a:lnTo>
                  <a:pt x="897" y="400"/>
                </a:lnTo>
                <a:lnTo>
                  <a:pt x="916" y="402"/>
                </a:lnTo>
                <a:lnTo>
                  <a:pt x="936" y="402"/>
                </a:lnTo>
                <a:lnTo>
                  <a:pt x="957" y="402"/>
                </a:lnTo>
                <a:lnTo>
                  <a:pt x="956" y="406"/>
                </a:lnTo>
                <a:lnTo>
                  <a:pt x="955" y="408"/>
                </a:lnTo>
                <a:lnTo>
                  <a:pt x="952" y="412"/>
                </a:lnTo>
                <a:lnTo>
                  <a:pt x="949" y="413"/>
                </a:lnTo>
                <a:lnTo>
                  <a:pt x="942" y="416"/>
                </a:lnTo>
                <a:lnTo>
                  <a:pt x="936" y="420"/>
                </a:lnTo>
                <a:lnTo>
                  <a:pt x="947" y="421"/>
                </a:lnTo>
                <a:lnTo>
                  <a:pt x="956" y="423"/>
                </a:lnTo>
                <a:lnTo>
                  <a:pt x="966" y="424"/>
                </a:lnTo>
                <a:lnTo>
                  <a:pt x="975" y="425"/>
                </a:lnTo>
                <a:lnTo>
                  <a:pt x="983" y="428"/>
                </a:lnTo>
                <a:lnTo>
                  <a:pt x="992" y="429"/>
                </a:lnTo>
                <a:lnTo>
                  <a:pt x="1001" y="430"/>
                </a:lnTo>
                <a:lnTo>
                  <a:pt x="1009" y="430"/>
                </a:lnTo>
                <a:lnTo>
                  <a:pt x="1013" y="429"/>
                </a:lnTo>
                <a:lnTo>
                  <a:pt x="1015" y="427"/>
                </a:lnTo>
                <a:lnTo>
                  <a:pt x="1017" y="424"/>
                </a:lnTo>
                <a:lnTo>
                  <a:pt x="1021" y="422"/>
                </a:lnTo>
                <a:lnTo>
                  <a:pt x="1025" y="416"/>
                </a:lnTo>
                <a:lnTo>
                  <a:pt x="1030" y="412"/>
                </a:lnTo>
                <a:lnTo>
                  <a:pt x="1036" y="408"/>
                </a:lnTo>
                <a:lnTo>
                  <a:pt x="1042" y="406"/>
                </a:lnTo>
                <a:lnTo>
                  <a:pt x="1049" y="405"/>
                </a:lnTo>
                <a:lnTo>
                  <a:pt x="1057" y="404"/>
                </a:lnTo>
                <a:lnTo>
                  <a:pt x="1054" y="402"/>
                </a:lnTo>
                <a:lnTo>
                  <a:pt x="1050" y="400"/>
                </a:lnTo>
                <a:lnTo>
                  <a:pt x="1047" y="400"/>
                </a:lnTo>
                <a:lnTo>
                  <a:pt x="1043" y="399"/>
                </a:lnTo>
                <a:lnTo>
                  <a:pt x="1036" y="399"/>
                </a:lnTo>
                <a:lnTo>
                  <a:pt x="1028" y="398"/>
                </a:lnTo>
                <a:lnTo>
                  <a:pt x="1021" y="395"/>
                </a:lnTo>
                <a:lnTo>
                  <a:pt x="1015" y="390"/>
                </a:lnTo>
                <a:lnTo>
                  <a:pt x="1009" y="384"/>
                </a:lnTo>
                <a:lnTo>
                  <a:pt x="1005" y="378"/>
                </a:lnTo>
                <a:lnTo>
                  <a:pt x="1003" y="373"/>
                </a:lnTo>
                <a:lnTo>
                  <a:pt x="999" y="371"/>
                </a:lnTo>
                <a:lnTo>
                  <a:pt x="995" y="369"/>
                </a:lnTo>
                <a:lnTo>
                  <a:pt x="990" y="367"/>
                </a:lnTo>
                <a:lnTo>
                  <a:pt x="981" y="367"/>
                </a:lnTo>
                <a:lnTo>
                  <a:pt x="972" y="366"/>
                </a:lnTo>
                <a:lnTo>
                  <a:pt x="962" y="365"/>
                </a:lnTo>
                <a:lnTo>
                  <a:pt x="950" y="364"/>
                </a:lnTo>
                <a:lnTo>
                  <a:pt x="943" y="364"/>
                </a:lnTo>
                <a:lnTo>
                  <a:pt x="938" y="362"/>
                </a:lnTo>
                <a:lnTo>
                  <a:pt x="936" y="359"/>
                </a:lnTo>
                <a:lnTo>
                  <a:pt x="936" y="358"/>
                </a:lnTo>
                <a:lnTo>
                  <a:pt x="938" y="357"/>
                </a:lnTo>
                <a:lnTo>
                  <a:pt x="938" y="356"/>
                </a:lnTo>
                <a:lnTo>
                  <a:pt x="941" y="355"/>
                </a:lnTo>
                <a:lnTo>
                  <a:pt x="946" y="355"/>
                </a:lnTo>
                <a:lnTo>
                  <a:pt x="955" y="356"/>
                </a:lnTo>
                <a:lnTo>
                  <a:pt x="959" y="357"/>
                </a:lnTo>
                <a:lnTo>
                  <a:pt x="971" y="357"/>
                </a:lnTo>
                <a:lnTo>
                  <a:pt x="982" y="356"/>
                </a:lnTo>
                <a:lnTo>
                  <a:pt x="993" y="355"/>
                </a:lnTo>
                <a:lnTo>
                  <a:pt x="1005" y="355"/>
                </a:lnTo>
                <a:lnTo>
                  <a:pt x="1009" y="355"/>
                </a:lnTo>
                <a:lnTo>
                  <a:pt x="1014" y="355"/>
                </a:lnTo>
                <a:lnTo>
                  <a:pt x="1015" y="357"/>
                </a:lnTo>
                <a:lnTo>
                  <a:pt x="1016" y="358"/>
                </a:lnTo>
                <a:lnTo>
                  <a:pt x="1017" y="358"/>
                </a:lnTo>
                <a:lnTo>
                  <a:pt x="1018" y="358"/>
                </a:lnTo>
                <a:lnTo>
                  <a:pt x="1029" y="358"/>
                </a:lnTo>
                <a:lnTo>
                  <a:pt x="1039" y="358"/>
                </a:lnTo>
                <a:lnTo>
                  <a:pt x="1046" y="361"/>
                </a:lnTo>
                <a:lnTo>
                  <a:pt x="1053" y="364"/>
                </a:lnTo>
                <a:lnTo>
                  <a:pt x="1062" y="364"/>
                </a:lnTo>
                <a:lnTo>
                  <a:pt x="1071" y="362"/>
                </a:lnTo>
                <a:lnTo>
                  <a:pt x="1065" y="358"/>
                </a:lnTo>
                <a:lnTo>
                  <a:pt x="1058" y="355"/>
                </a:lnTo>
                <a:lnTo>
                  <a:pt x="1050" y="354"/>
                </a:lnTo>
                <a:lnTo>
                  <a:pt x="1043" y="354"/>
                </a:lnTo>
                <a:lnTo>
                  <a:pt x="1033" y="353"/>
                </a:lnTo>
                <a:lnTo>
                  <a:pt x="1024" y="350"/>
                </a:lnTo>
                <a:lnTo>
                  <a:pt x="1014" y="348"/>
                </a:lnTo>
                <a:lnTo>
                  <a:pt x="1005" y="346"/>
                </a:lnTo>
                <a:lnTo>
                  <a:pt x="985" y="341"/>
                </a:lnTo>
                <a:lnTo>
                  <a:pt x="966" y="339"/>
                </a:lnTo>
                <a:lnTo>
                  <a:pt x="947" y="336"/>
                </a:lnTo>
                <a:lnTo>
                  <a:pt x="927" y="333"/>
                </a:lnTo>
                <a:lnTo>
                  <a:pt x="909" y="331"/>
                </a:lnTo>
                <a:lnTo>
                  <a:pt x="891" y="328"/>
                </a:lnTo>
                <a:lnTo>
                  <a:pt x="873" y="325"/>
                </a:lnTo>
                <a:lnTo>
                  <a:pt x="855" y="322"/>
                </a:lnTo>
                <a:lnTo>
                  <a:pt x="835" y="319"/>
                </a:lnTo>
                <a:lnTo>
                  <a:pt x="816" y="317"/>
                </a:lnTo>
                <a:lnTo>
                  <a:pt x="797" y="316"/>
                </a:lnTo>
                <a:lnTo>
                  <a:pt x="777" y="315"/>
                </a:lnTo>
                <a:lnTo>
                  <a:pt x="740" y="311"/>
                </a:lnTo>
                <a:lnTo>
                  <a:pt x="701" y="307"/>
                </a:lnTo>
                <a:lnTo>
                  <a:pt x="662" y="305"/>
                </a:lnTo>
                <a:lnTo>
                  <a:pt x="624" y="304"/>
                </a:lnTo>
                <a:lnTo>
                  <a:pt x="585" y="305"/>
                </a:lnTo>
                <a:lnTo>
                  <a:pt x="546" y="306"/>
                </a:lnTo>
                <a:lnTo>
                  <a:pt x="506" y="307"/>
                </a:lnTo>
                <a:lnTo>
                  <a:pt x="468" y="309"/>
                </a:lnTo>
                <a:lnTo>
                  <a:pt x="446" y="312"/>
                </a:lnTo>
                <a:lnTo>
                  <a:pt x="423" y="314"/>
                </a:lnTo>
                <a:lnTo>
                  <a:pt x="402" y="316"/>
                </a:lnTo>
                <a:lnTo>
                  <a:pt x="379" y="319"/>
                </a:lnTo>
                <a:lnTo>
                  <a:pt x="367" y="320"/>
                </a:lnTo>
                <a:lnTo>
                  <a:pt x="357" y="321"/>
                </a:lnTo>
                <a:lnTo>
                  <a:pt x="346" y="323"/>
                </a:lnTo>
                <a:lnTo>
                  <a:pt x="334" y="324"/>
                </a:lnTo>
                <a:lnTo>
                  <a:pt x="324" y="325"/>
                </a:lnTo>
                <a:lnTo>
                  <a:pt x="314" y="326"/>
                </a:lnTo>
                <a:lnTo>
                  <a:pt x="309" y="326"/>
                </a:lnTo>
                <a:lnTo>
                  <a:pt x="305" y="326"/>
                </a:lnTo>
                <a:lnTo>
                  <a:pt x="301" y="326"/>
                </a:lnTo>
                <a:lnTo>
                  <a:pt x="300" y="326"/>
                </a:lnTo>
                <a:lnTo>
                  <a:pt x="299" y="324"/>
                </a:lnTo>
                <a:lnTo>
                  <a:pt x="299" y="322"/>
                </a:lnTo>
                <a:lnTo>
                  <a:pt x="309" y="321"/>
                </a:lnTo>
                <a:lnTo>
                  <a:pt x="318" y="320"/>
                </a:lnTo>
                <a:lnTo>
                  <a:pt x="328" y="316"/>
                </a:lnTo>
                <a:lnTo>
                  <a:pt x="337" y="313"/>
                </a:lnTo>
                <a:lnTo>
                  <a:pt x="353" y="311"/>
                </a:lnTo>
                <a:lnTo>
                  <a:pt x="367" y="306"/>
                </a:lnTo>
                <a:lnTo>
                  <a:pt x="371" y="304"/>
                </a:lnTo>
                <a:lnTo>
                  <a:pt x="374" y="301"/>
                </a:lnTo>
                <a:lnTo>
                  <a:pt x="378" y="303"/>
                </a:lnTo>
                <a:lnTo>
                  <a:pt x="381" y="304"/>
                </a:lnTo>
                <a:lnTo>
                  <a:pt x="387" y="305"/>
                </a:lnTo>
                <a:lnTo>
                  <a:pt x="392" y="306"/>
                </a:lnTo>
                <a:lnTo>
                  <a:pt x="397" y="305"/>
                </a:lnTo>
                <a:lnTo>
                  <a:pt x="403" y="304"/>
                </a:lnTo>
                <a:lnTo>
                  <a:pt x="413" y="301"/>
                </a:lnTo>
                <a:lnTo>
                  <a:pt x="424" y="299"/>
                </a:lnTo>
                <a:lnTo>
                  <a:pt x="435" y="297"/>
                </a:lnTo>
                <a:lnTo>
                  <a:pt x="446" y="296"/>
                </a:lnTo>
                <a:lnTo>
                  <a:pt x="458" y="296"/>
                </a:lnTo>
                <a:lnTo>
                  <a:pt x="470" y="296"/>
                </a:lnTo>
                <a:lnTo>
                  <a:pt x="482" y="296"/>
                </a:lnTo>
                <a:lnTo>
                  <a:pt x="494" y="296"/>
                </a:lnTo>
                <a:lnTo>
                  <a:pt x="506" y="296"/>
                </a:lnTo>
                <a:lnTo>
                  <a:pt x="518" y="295"/>
                </a:lnTo>
                <a:lnTo>
                  <a:pt x="529" y="294"/>
                </a:lnTo>
                <a:lnTo>
                  <a:pt x="542" y="294"/>
                </a:lnTo>
                <a:lnTo>
                  <a:pt x="553" y="292"/>
                </a:lnTo>
                <a:lnTo>
                  <a:pt x="564" y="291"/>
                </a:lnTo>
                <a:lnTo>
                  <a:pt x="576" y="289"/>
                </a:lnTo>
                <a:lnTo>
                  <a:pt x="587" y="288"/>
                </a:lnTo>
                <a:lnTo>
                  <a:pt x="596" y="289"/>
                </a:lnTo>
                <a:lnTo>
                  <a:pt x="606" y="291"/>
                </a:lnTo>
                <a:lnTo>
                  <a:pt x="616" y="292"/>
                </a:lnTo>
                <a:lnTo>
                  <a:pt x="626" y="291"/>
                </a:lnTo>
                <a:lnTo>
                  <a:pt x="634" y="291"/>
                </a:lnTo>
                <a:lnTo>
                  <a:pt x="643" y="292"/>
                </a:lnTo>
                <a:lnTo>
                  <a:pt x="652" y="291"/>
                </a:lnTo>
                <a:lnTo>
                  <a:pt x="661" y="289"/>
                </a:lnTo>
                <a:lnTo>
                  <a:pt x="671" y="288"/>
                </a:lnTo>
                <a:lnTo>
                  <a:pt x="683" y="288"/>
                </a:lnTo>
                <a:lnTo>
                  <a:pt x="693" y="289"/>
                </a:lnTo>
                <a:lnTo>
                  <a:pt x="704" y="289"/>
                </a:lnTo>
                <a:lnTo>
                  <a:pt x="728" y="289"/>
                </a:lnTo>
                <a:lnTo>
                  <a:pt x="752" y="290"/>
                </a:lnTo>
                <a:lnTo>
                  <a:pt x="776" y="291"/>
                </a:lnTo>
                <a:lnTo>
                  <a:pt x="800" y="294"/>
                </a:lnTo>
                <a:lnTo>
                  <a:pt x="824" y="296"/>
                </a:lnTo>
                <a:lnTo>
                  <a:pt x="847" y="298"/>
                </a:lnTo>
                <a:lnTo>
                  <a:pt x="870" y="300"/>
                </a:lnTo>
                <a:lnTo>
                  <a:pt x="894" y="304"/>
                </a:lnTo>
                <a:lnTo>
                  <a:pt x="917" y="307"/>
                </a:lnTo>
                <a:lnTo>
                  <a:pt x="941" y="311"/>
                </a:lnTo>
                <a:lnTo>
                  <a:pt x="964" y="314"/>
                </a:lnTo>
                <a:lnTo>
                  <a:pt x="988" y="317"/>
                </a:lnTo>
                <a:lnTo>
                  <a:pt x="1015" y="320"/>
                </a:lnTo>
                <a:lnTo>
                  <a:pt x="1041" y="323"/>
                </a:lnTo>
                <a:lnTo>
                  <a:pt x="1069" y="325"/>
                </a:lnTo>
                <a:lnTo>
                  <a:pt x="1096" y="328"/>
                </a:lnTo>
                <a:lnTo>
                  <a:pt x="1115" y="329"/>
                </a:lnTo>
                <a:lnTo>
                  <a:pt x="1140" y="330"/>
                </a:lnTo>
                <a:lnTo>
                  <a:pt x="1146" y="329"/>
                </a:lnTo>
                <a:lnTo>
                  <a:pt x="1152" y="328"/>
                </a:lnTo>
                <a:lnTo>
                  <a:pt x="1157" y="325"/>
                </a:lnTo>
                <a:lnTo>
                  <a:pt x="1161" y="323"/>
                </a:lnTo>
                <a:lnTo>
                  <a:pt x="1164" y="320"/>
                </a:lnTo>
                <a:lnTo>
                  <a:pt x="1168" y="316"/>
                </a:lnTo>
                <a:lnTo>
                  <a:pt x="1169" y="312"/>
                </a:lnTo>
                <a:lnTo>
                  <a:pt x="1169" y="306"/>
                </a:lnTo>
                <a:lnTo>
                  <a:pt x="1169" y="305"/>
                </a:lnTo>
                <a:lnTo>
                  <a:pt x="1169" y="306"/>
                </a:lnTo>
                <a:close/>
                <a:moveTo>
                  <a:pt x="295" y="328"/>
                </a:moveTo>
                <a:lnTo>
                  <a:pt x="295" y="328"/>
                </a:lnTo>
                <a:lnTo>
                  <a:pt x="293" y="326"/>
                </a:lnTo>
                <a:lnTo>
                  <a:pt x="295" y="326"/>
                </a:lnTo>
                <a:lnTo>
                  <a:pt x="296" y="326"/>
                </a:lnTo>
                <a:lnTo>
                  <a:pt x="295" y="328"/>
                </a:lnTo>
                <a:lnTo>
                  <a:pt x="295" y="328"/>
                </a:lnTo>
                <a:lnTo>
                  <a:pt x="295" y="328"/>
                </a:lnTo>
                <a:lnTo>
                  <a:pt x="295" y="328"/>
                </a:lnTo>
                <a:close/>
                <a:moveTo>
                  <a:pt x="1155" y="313"/>
                </a:moveTo>
                <a:lnTo>
                  <a:pt x="1150" y="312"/>
                </a:lnTo>
                <a:lnTo>
                  <a:pt x="1146" y="309"/>
                </a:lnTo>
                <a:lnTo>
                  <a:pt x="1142" y="307"/>
                </a:lnTo>
                <a:lnTo>
                  <a:pt x="1139" y="304"/>
                </a:lnTo>
                <a:lnTo>
                  <a:pt x="1138" y="300"/>
                </a:lnTo>
                <a:lnTo>
                  <a:pt x="1139" y="298"/>
                </a:lnTo>
                <a:lnTo>
                  <a:pt x="1141" y="298"/>
                </a:lnTo>
                <a:lnTo>
                  <a:pt x="1144" y="298"/>
                </a:lnTo>
                <a:lnTo>
                  <a:pt x="1148" y="298"/>
                </a:lnTo>
                <a:lnTo>
                  <a:pt x="1152" y="298"/>
                </a:lnTo>
                <a:lnTo>
                  <a:pt x="1154" y="299"/>
                </a:lnTo>
                <a:lnTo>
                  <a:pt x="1157" y="301"/>
                </a:lnTo>
                <a:lnTo>
                  <a:pt x="1160" y="305"/>
                </a:lnTo>
                <a:lnTo>
                  <a:pt x="1160" y="309"/>
                </a:lnTo>
                <a:lnTo>
                  <a:pt x="1160" y="311"/>
                </a:lnTo>
                <a:lnTo>
                  <a:pt x="1158" y="312"/>
                </a:lnTo>
                <a:lnTo>
                  <a:pt x="1156" y="313"/>
                </a:lnTo>
                <a:lnTo>
                  <a:pt x="1155" y="313"/>
                </a:lnTo>
                <a:lnTo>
                  <a:pt x="1153" y="313"/>
                </a:lnTo>
                <a:lnTo>
                  <a:pt x="1155" y="31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36_Пользовательский макет">
    <p:spTree>
      <p:nvGrpSpPr>
        <p:cNvPr id="1" name=""/>
        <p:cNvGrpSpPr/>
        <p:nvPr/>
      </p:nvGrpSpPr>
      <p:grpSpPr>
        <a:xfrm>
          <a:off x="0" y="0"/>
          <a:ext cx="0" cy="0"/>
          <a:chOff x="0" y="0"/>
          <a:chExt cx="0" cy="0"/>
        </a:xfrm>
      </p:grpSpPr>
      <p:sp>
        <p:nvSpPr>
          <p:cNvPr id="8" name="Freeform 6"/>
          <p:cNvSpPr>
            <a:spLocks noGrp="1" noEditPoints="1"/>
          </p:cNvSpPr>
          <p:nvPr>
            <p:ph type="pic" sz="quarter" idx="30" hasCustomPrompt="1"/>
          </p:nvPr>
        </p:nvSpPr>
        <p:spPr bwMode="auto">
          <a:xfrm>
            <a:off x="8088864" y="810122"/>
            <a:ext cx="14978639" cy="12164810"/>
          </a:xfrm>
          <a:custGeom>
            <a:avLst/>
            <a:gdLst>
              <a:gd name="T0" fmla="*/ 1186 w 1856"/>
              <a:gd name="T1" fmla="*/ 356 h 1504"/>
              <a:gd name="T2" fmla="*/ 723 w 1856"/>
              <a:gd name="T3" fmla="*/ 607 h 1504"/>
              <a:gd name="T4" fmla="*/ 647 w 1856"/>
              <a:gd name="T5" fmla="*/ 741 h 1504"/>
              <a:gd name="T6" fmla="*/ 648 w 1856"/>
              <a:gd name="T7" fmla="*/ 1231 h 1504"/>
              <a:gd name="T8" fmla="*/ 558 w 1856"/>
              <a:gd name="T9" fmla="*/ 1182 h 1504"/>
              <a:gd name="T10" fmla="*/ 361 w 1856"/>
              <a:gd name="T11" fmla="*/ 945 h 1504"/>
              <a:gd name="T12" fmla="*/ 375 w 1856"/>
              <a:gd name="T13" fmla="*/ 903 h 1504"/>
              <a:gd name="T14" fmla="*/ 254 w 1856"/>
              <a:gd name="T15" fmla="*/ 815 h 1504"/>
              <a:gd name="T16" fmla="*/ 329 w 1856"/>
              <a:gd name="T17" fmla="*/ 713 h 1504"/>
              <a:gd name="T18" fmla="*/ 540 w 1856"/>
              <a:gd name="T19" fmla="*/ 786 h 1504"/>
              <a:gd name="T20" fmla="*/ 593 w 1856"/>
              <a:gd name="T21" fmla="*/ 800 h 1504"/>
              <a:gd name="T22" fmla="*/ 689 w 1856"/>
              <a:gd name="T23" fmla="*/ 713 h 1504"/>
              <a:gd name="T24" fmla="*/ 344 w 1856"/>
              <a:gd name="T25" fmla="*/ 882 h 1504"/>
              <a:gd name="T26" fmla="*/ 1520 w 1856"/>
              <a:gd name="T27" fmla="*/ 209 h 1504"/>
              <a:gd name="T28" fmla="*/ 1740 w 1856"/>
              <a:gd name="T29" fmla="*/ 154 h 1504"/>
              <a:gd name="T30" fmla="*/ 1244 w 1856"/>
              <a:gd name="T31" fmla="*/ 696 h 1504"/>
              <a:gd name="T32" fmla="*/ 1479 w 1856"/>
              <a:gd name="T33" fmla="*/ 769 h 1504"/>
              <a:gd name="T34" fmla="*/ 1619 w 1856"/>
              <a:gd name="T35" fmla="*/ 780 h 1504"/>
              <a:gd name="T36" fmla="*/ 979 w 1856"/>
              <a:gd name="T37" fmla="*/ 735 h 1504"/>
              <a:gd name="T38" fmla="*/ 1088 w 1856"/>
              <a:gd name="T39" fmla="*/ 691 h 1504"/>
              <a:gd name="T40" fmla="*/ 1005 w 1856"/>
              <a:gd name="T41" fmla="*/ 478 h 1504"/>
              <a:gd name="T42" fmla="*/ 1133 w 1856"/>
              <a:gd name="T43" fmla="*/ 295 h 1504"/>
              <a:gd name="T44" fmla="*/ 1261 w 1856"/>
              <a:gd name="T45" fmla="*/ 518 h 1504"/>
              <a:gd name="T46" fmla="*/ 1402 w 1856"/>
              <a:gd name="T47" fmla="*/ 461 h 1504"/>
              <a:gd name="T48" fmla="*/ 1601 w 1856"/>
              <a:gd name="T49" fmla="*/ 137 h 1504"/>
              <a:gd name="T50" fmla="*/ 110 w 1856"/>
              <a:gd name="T51" fmla="*/ 704 h 1504"/>
              <a:gd name="T52" fmla="*/ 173 w 1856"/>
              <a:gd name="T53" fmla="*/ 832 h 1504"/>
              <a:gd name="T54" fmla="*/ 719 w 1856"/>
              <a:gd name="T55" fmla="*/ 1431 h 1504"/>
              <a:gd name="T56" fmla="*/ 1521 w 1856"/>
              <a:gd name="T57" fmla="*/ 555 h 1504"/>
              <a:gd name="T58" fmla="*/ 1231 w 1856"/>
              <a:gd name="T59" fmla="*/ 700 h 1504"/>
              <a:gd name="T60" fmla="*/ 974 w 1856"/>
              <a:gd name="T61" fmla="*/ 816 h 1504"/>
              <a:gd name="T62" fmla="*/ 1133 w 1856"/>
              <a:gd name="T63" fmla="*/ 737 h 1504"/>
              <a:gd name="T64" fmla="*/ 1423 w 1856"/>
              <a:gd name="T65" fmla="*/ 748 h 1504"/>
              <a:gd name="T66" fmla="*/ 1240 w 1856"/>
              <a:gd name="T67" fmla="*/ 893 h 1504"/>
              <a:gd name="T68" fmla="*/ 1724 w 1856"/>
              <a:gd name="T69" fmla="*/ 299 h 1504"/>
              <a:gd name="T70" fmla="*/ 1672 w 1856"/>
              <a:gd name="T71" fmla="*/ 102 h 1504"/>
              <a:gd name="T72" fmla="*/ 1393 w 1856"/>
              <a:gd name="T73" fmla="*/ 329 h 1504"/>
              <a:gd name="T74" fmla="*/ 1263 w 1856"/>
              <a:gd name="T75" fmla="*/ 453 h 1504"/>
              <a:gd name="T76" fmla="*/ 1160 w 1856"/>
              <a:gd name="T77" fmla="*/ 223 h 1504"/>
              <a:gd name="T78" fmla="*/ 1125 w 1856"/>
              <a:gd name="T79" fmla="*/ 415 h 1504"/>
              <a:gd name="T80" fmla="*/ 978 w 1856"/>
              <a:gd name="T81" fmla="*/ 359 h 1504"/>
              <a:gd name="T82" fmla="*/ 1050 w 1856"/>
              <a:gd name="T83" fmla="*/ 136 h 1504"/>
              <a:gd name="T84" fmla="*/ 815 w 1856"/>
              <a:gd name="T85" fmla="*/ 1315 h 1504"/>
              <a:gd name="T86" fmla="*/ 754 w 1856"/>
              <a:gd name="T87" fmla="*/ 1401 h 1504"/>
              <a:gd name="T88" fmla="*/ 596 w 1856"/>
              <a:gd name="T89" fmla="*/ 1306 h 1504"/>
              <a:gd name="T90" fmla="*/ 515 w 1856"/>
              <a:gd name="T91" fmla="*/ 1354 h 1504"/>
              <a:gd name="T92" fmla="*/ 174 w 1856"/>
              <a:gd name="T93" fmla="*/ 615 h 1504"/>
              <a:gd name="T94" fmla="*/ 290 w 1856"/>
              <a:gd name="T95" fmla="*/ 497 h 1504"/>
              <a:gd name="T96" fmla="*/ 344 w 1856"/>
              <a:gd name="T97" fmla="*/ 523 h 1504"/>
              <a:gd name="T98" fmla="*/ 643 w 1856"/>
              <a:gd name="T99" fmla="*/ 581 h 1504"/>
              <a:gd name="T100" fmla="*/ 678 w 1856"/>
              <a:gd name="T101" fmla="*/ 646 h 1504"/>
              <a:gd name="T102" fmla="*/ 689 w 1856"/>
              <a:gd name="T103" fmla="*/ 658 h 1504"/>
              <a:gd name="T104" fmla="*/ 855 w 1856"/>
              <a:gd name="T105" fmla="*/ 580 h 1504"/>
              <a:gd name="T106" fmla="*/ 710 w 1856"/>
              <a:gd name="T107" fmla="*/ 779 h 1504"/>
              <a:gd name="T108" fmla="*/ 833 w 1856"/>
              <a:gd name="T109" fmla="*/ 865 h 1504"/>
              <a:gd name="T110" fmla="*/ 864 w 1856"/>
              <a:gd name="T111" fmla="*/ 919 h 1504"/>
              <a:gd name="T112" fmla="*/ 830 w 1856"/>
              <a:gd name="T113" fmla="*/ 817 h 1504"/>
              <a:gd name="T114" fmla="*/ 697 w 1856"/>
              <a:gd name="T115" fmla="*/ 763 h 1504"/>
              <a:gd name="T116" fmla="*/ 789 w 1856"/>
              <a:gd name="T117" fmla="*/ 1170 h 1504"/>
              <a:gd name="T118" fmla="*/ 931 w 1856"/>
              <a:gd name="T119" fmla="*/ 629 h 1504"/>
              <a:gd name="T120" fmla="*/ 1083 w 1856"/>
              <a:gd name="T121" fmla="*/ 692 h 1504"/>
              <a:gd name="T122" fmla="*/ 1682 w 1856"/>
              <a:gd name="T123" fmla="*/ 893 h 1504"/>
              <a:gd name="T124" fmla="*/ 1637 w 1856"/>
              <a:gd name="T125" fmla="*/ 823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6" h="1504">
                <a:moveTo>
                  <a:pt x="1437" y="182"/>
                </a:moveTo>
                <a:lnTo>
                  <a:pt x="1437" y="182"/>
                </a:lnTo>
                <a:lnTo>
                  <a:pt x="1437" y="182"/>
                </a:lnTo>
                <a:lnTo>
                  <a:pt x="1437" y="182"/>
                </a:lnTo>
                <a:lnTo>
                  <a:pt x="1436" y="181"/>
                </a:lnTo>
                <a:lnTo>
                  <a:pt x="1436" y="180"/>
                </a:lnTo>
                <a:lnTo>
                  <a:pt x="1435" y="181"/>
                </a:lnTo>
                <a:lnTo>
                  <a:pt x="1435" y="181"/>
                </a:lnTo>
                <a:lnTo>
                  <a:pt x="1435" y="182"/>
                </a:lnTo>
                <a:lnTo>
                  <a:pt x="1437" y="182"/>
                </a:lnTo>
                <a:lnTo>
                  <a:pt x="1437" y="182"/>
                </a:lnTo>
                <a:lnTo>
                  <a:pt x="1437" y="182"/>
                </a:lnTo>
                <a:lnTo>
                  <a:pt x="1437" y="182"/>
                </a:lnTo>
                <a:lnTo>
                  <a:pt x="1437" y="182"/>
                </a:lnTo>
                <a:lnTo>
                  <a:pt x="1437" y="182"/>
                </a:lnTo>
                <a:lnTo>
                  <a:pt x="1437" y="182"/>
                </a:lnTo>
                <a:close/>
                <a:moveTo>
                  <a:pt x="501" y="1186"/>
                </a:moveTo>
                <a:lnTo>
                  <a:pt x="502" y="1187"/>
                </a:lnTo>
                <a:lnTo>
                  <a:pt x="503" y="1187"/>
                </a:lnTo>
                <a:lnTo>
                  <a:pt x="503" y="1187"/>
                </a:lnTo>
                <a:lnTo>
                  <a:pt x="504" y="1186"/>
                </a:lnTo>
                <a:lnTo>
                  <a:pt x="503" y="1185"/>
                </a:lnTo>
                <a:lnTo>
                  <a:pt x="502" y="1185"/>
                </a:lnTo>
                <a:lnTo>
                  <a:pt x="502" y="1186"/>
                </a:lnTo>
                <a:lnTo>
                  <a:pt x="501" y="1186"/>
                </a:lnTo>
                <a:close/>
                <a:moveTo>
                  <a:pt x="777" y="895"/>
                </a:moveTo>
                <a:lnTo>
                  <a:pt x="777" y="895"/>
                </a:lnTo>
                <a:lnTo>
                  <a:pt x="775" y="896"/>
                </a:lnTo>
                <a:lnTo>
                  <a:pt x="777" y="898"/>
                </a:lnTo>
                <a:lnTo>
                  <a:pt x="778" y="898"/>
                </a:lnTo>
                <a:lnTo>
                  <a:pt x="778" y="898"/>
                </a:lnTo>
                <a:lnTo>
                  <a:pt x="778" y="898"/>
                </a:lnTo>
                <a:lnTo>
                  <a:pt x="779" y="901"/>
                </a:lnTo>
                <a:lnTo>
                  <a:pt x="782" y="903"/>
                </a:lnTo>
                <a:lnTo>
                  <a:pt x="782" y="903"/>
                </a:lnTo>
                <a:lnTo>
                  <a:pt x="782" y="903"/>
                </a:lnTo>
                <a:lnTo>
                  <a:pt x="782" y="903"/>
                </a:lnTo>
                <a:lnTo>
                  <a:pt x="782" y="903"/>
                </a:lnTo>
                <a:lnTo>
                  <a:pt x="784" y="913"/>
                </a:lnTo>
                <a:lnTo>
                  <a:pt x="789" y="921"/>
                </a:lnTo>
                <a:lnTo>
                  <a:pt x="786" y="923"/>
                </a:lnTo>
                <a:lnTo>
                  <a:pt x="782" y="923"/>
                </a:lnTo>
                <a:lnTo>
                  <a:pt x="778" y="913"/>
                </a:lnTo>
                <a:lnTo>
                  <a:pt x="772" y="903"/>
                </a:lnTo>
                <a:lnTo>
                  <a:pt x="768" y="895"/>
                </a:lnTo>
                <a:lnTo>
                  <a:pt x="763" y="889"/>
                </a:lnTo>
                <a:lnTo>
                  <a:pt x="763" y="886"/>
                </a:lnTo>
                <a:lnTo>
                  <a:pt x="765" y="885"/>
                </a:lnTo>
                <a:lnTo>
                  <a:pt x="767" y="887"/>
                </a:lnTo>
                <a:lnTo>
                  <a:pt x="770" y="889"/>
                </a:lnTo>
                <a:lnTo>
                  <a:pt x="770" y="889"/>
                </a:lnTo>
                <a:lnTo>
                  <a:pt x="771" y="893"/>
                </a:lnTo>
                <a:lnTo>
                  <a:pt x="774" y="893"/>
                </a:lnTo>
                <a:lnTo>
                  <a:pt x="775" y="893"/>
                </a:lnTo>
                <a:lnTo>
                  <a:pt x="775" y="889"/>
                </a:lnTo>
                <a:lnTo>
                  <a:pt x="772" y="882"/>
                </a:lnTo>
                <a:lnTo>
                  <a:pt x="767" y="877"/>
                </a:lnTo>
                <a:lnTo>
                  <a:pt x="766" y="873"/>
                </a:lnTo>
                <a:lnTo>
                  <a:pt x="765" y="870"/>
                </a:lnTo>
                <a:lnTo>
                  <a:pt x="764" y="867"/>
                </a:lnTo>
                <a:lnTo>
                  <a:pt x="763" y="865"/>
                </a:lnTo>
                <a:lnTo>
                  <a:pt x="763" y="865"/>
                </a:lnTo>
                <a:lnTo>
                  <a:pt x="761" y="865"/>
                </a:lnTo>
                <a:lnTo>
                  <a:pt x="763" y="865"/>
                </a:lnTo>
                <a:lnTo>
                  <a:pt x="763" y="865"/>
                </a:lnTo>
                <a:lnTo>
                  <a:pt x="763" y="865"/>
                </a:lnTo>
                <a:lnTo>
                  <a:pt x="763" y="865"/>
                </a:lnTo>
                <a:lnTo>
                  <a:pt x="765" y="866"/>
                </a:lnTo>
                <a:lnTo>
                  <a:pt x="765" y="870"/>
                </a:lnTo>
                <a:lnTo>
                  <a:pt x="771" y="873"/>
                </a:lnTo>
                <a:lnTo>
                  <a:pt x="774" y="879"/>
                </a:lnTo>
                <a:lnTo>
                  <a:pt x="775" y="881"/>
                </a:lnTo>
                <a:lnTo>
                  <a:pt x="779" y="881"/>
                </a:lnTo>
                <a:lnTo>
                  <a:pt x="779" y="879"/>
                </a:lnTo>
                <a:lnTo>
                  <a:pt x="778" y="877"/>
                </a:lnTo>
                <a:lnTo>
                  <a:pt x="775" y="871"/>
                </a:lnTo>
                <a:lnTo>
                  <a:pt x="774" y="865"/>
                </a:lnTo>
                <a:lnTo>
                  <a:pt x="774" y="865"/>
                </a:lnTo>
                <a:lnTo>
                  <a:pt x="774" y="865"/>
                </a:lnTo>
                <a:lnTo>
                  <a:pt x="774" y="865"/>
                </a:lnTo>
                <a:lnTo>
                  <a:pt x="785" y="879"/>
                </a:lnTo>
                <a:lnTo>
                  <a:pt x="793" y="894"/>
                </a:lnTo>
                <a:lnTo>
                  <a:pt x="795" y="898"/>
                </a:lnTo>
                <a:lnTo>
                  <a:pt x="799" y="899"/>
                </a:lnTo>
                <a:lnTo>
                  <a:pt x="799" y="899"/>
                </a:lnTo>
                <a:lnTo>
                  <a:pt x="799" y="900"/>
                </a:lnTo>
                <a:lnTo>
                  <a:pt x="799" y="901"/>
                </a:lnTo>
                <a:lnTo>
                  <a:pt x="800" y="901"/>
                </a:lnTo>
                <a:lnTo>
                  <a:pt x="796" y="902"/>
                </a:lnTo>
                <a:lnTo>
                  <a:pt x="794" y="902"/>
                </a:lnTo>
                <a:lnTo>
                  <a:pt x="791" y="903"/>
                </a:lnTo>
                <a:lnTo>
                  <a:pt x="791" y="906"/>
                </a:lnTo>
                <a:lnTo>
                  <a:pt x="793" y="908"/>
                </a:lnTo>
                <a:lnTo>
                  <a:pt x="791" y="910"/>
                </a:lnTo>
                <a:lnTo>
                  <a:pt x="788" y="909"/>
                </a:lnTo>
                <a:lnTo>
                  <a:pt x="787" y="907"/>
                </a:lnTo>
                <a:lnTo>
                  <a:pt x="786" y="903"/>
                </a:lnTo>
                <a:lnTo>
                  <a:pt x="782" y="903"/>
                </a:lnTo>
                <a:lnTo>
                  <a:pt x="782" y="903"/>
                </a:lnTo>
                <a:lnTo>
                  <a:pt x="782" y="899"/>
                </a:lnTo>
                <a:lnTo>
                  <a:pt x="778" y="898"/>
                </a:lnTo>
                <a:lnTo>
                  <a:pt x="778" y="896"/>
                </a:lnTo>
                <a:lnTo>
                  <a:pt x="777" y="895"/>
                </a:lnTo>
                <a:close/>
                <a:moveTo>
                  <a:pt x="738" y="793"/>
                </a:moveTo>
                <a:lnTo>
                  <a:pt x="737" y="793"/>
                </a:lnTo>
                <a:lnTo>
                  <a:pt x="736" y="795"/>
                </a:lnTo>
                <a:lnTo>
                  <a:pt x="737" y="795"/>
                </a:lnTo>
                <a:lnTo>
                  <a:pt x="737" y="796"/>
                </a:lnTo>
                <a:lnTo>
                  <a:pt x="738" y="795"/>
                </a:lnTo>
                <a:lnTo>
                  <a:pt x="738" y="795"/>
                </a:lnTo>
                <a:lnTo>
                  <a:pt x="738" y="794"/>
                </a:lnTo>
                <a:lnTo>
                  <a:pt x="738" y="793"/>
                </a:lnTo>
                <a:close/>
                <a:moveTo>
                  <a:pt x="756" y="831"/>
                </a:moveTo>
                <a:lnTo>
                  <a:pt x="754" y="831"/>
                </a:lnTo>
                <a:lnTo>
                  <a:pt x="754" y="832"/>
                </a:lnTo>
                <a:lnTo>
                  <a:pt x="754" y="833"/>
                </a:lnTo>
                <a:lnTo>
                  <a:pt x="757" y="835"/>
                </a:lnTo>
                <a:lnTo>
                  <a:pt x="758" y="833"/>
                </a:lnTo>
                <a:lnTo>
                  <a:pt x="758" y="832"/>
                </a:lnTo>
                <a:lnTo>
                  <a:pt x="757" y="831"/>
                </a:lnTo>
                <a:lnTo>
                  <a:pt x="756" y="831"/>
                </a:lnTo>
                <a:close/>
                <a:moveTo>
                  <a:pt x="1082" y="705"/>
                </a:moveTo>
                <a:lnTo>
                  <a:pt x="1082" y="700"/>
                </a:lnTo>
                <a:lnTo>
                  <a:pt x="1081" y="697"/>
                </a:lnTo>
                <a:lnTo>
                  <a:pt x="1079" y="697"/>
                </a:lnTo>
                <a:lnTo>
                  <a:pt x="1078" y="698"/>
                </a:lnTo>
                <a:lnTo>
                  <a:pt x="1078" y="702"/>
                </a:lnTo>
                <a:lnTo>
                  <a:pt x="1082" y="705"/>
                </a:lnTo>
                <a:close/>
                <a:moveTo>
                  <a:pt x="1272" y="410"/>
                </a:moveTo>
                <a:lnTo>
                  <a:pt x="1272" y="410"/>
                </a:lnTo>
                <a:lnTo>
                  <a:pt x="1272" y="410"/>
                </a:lnTo>
                <a:lnTo>
                  <a:pt x="1272" y="410"/>
                </a:lnTo>
                <a:lnTo>
                  <a:pt x="1272" y="410"/>
                </a:lnTo>
                <a:lnTo>
                  <a:pt x="1272" y="412"/>
                </a:lnTo>
                <a:lnTo>
                  <a:pt x="1274" y="413"/>
                </a:lnTo>
                <a:lnTo>
                  <a:pt x="1276" y="412"/>
                </a:lnTo>
                <a:lnTo>
                  <a:pt x="1276" y="410"/>
                </a:lnTo>
                <a:lnTo>
                  <a:pt x="1275" y="410"/>
                </a:lnTo>
                <a:lnTo>
                  <a:pt x="1272" y="410"/>
                </a:lnTo>
                <a:lnTo>
                  <a:pt x="1272" y="410"/>
                </a:lnTo>
                <a:lnTo>
                  <a:pt x="1272" y="410"/>
                </a:lnTo>
                <a:lnTo>
                  <a:pt x="1272" y="410"/>
                </a:lnTo>
                <a:lnTo>
                  <a:pt x="1272" y="410"/>
                </a:lnTo>
                <a:close/>
                <a:moveTo>
                  <a:pt x="1271" y="410"/>
                </a:moveTo>
                <a:lnTo>
                  <a:pt x="1271" y="410"/>
                </a:lnTo>
                <a:lnTo>
                  <a:pt x="1272" y="410"/>
                </a:lnTo>
                <a:lnTo>
                  <a:pt x="1271" y="409"/>
                </a:lnTo>
                <a:lnTo>
                  <a:pt x="1271" y="410"/>
                </a:lnTo>
                <a:close/>
                <a:moveTo>
                  <a:pt x="1203" y="335"/>
                </a:moveTo>
                <a:lnTo>
                  <a:pt x="1203" y="335"/>
                </a:lnTo>
                <a:lnTo>
                  <a:pt x="1203" y="336"/>
                </a:lnTo>
                <a:lnTo>
                  <a:pt x="1205" y="335"/>
                </a:lnTo>
                <a:lnTo>
                  <a:pt x="1205" y="335"/>
                </a:lnTo>
                <a:lnTo>
                  <a:pt x="1205" y="334"/>
                </a:lnTo>
                <a:lnTo>
                  <a:pt x="1203" y="334"/>
                </a:lnTo>
                <a:lnTo>
                  <a:pt x="1203" y="334"/>
                </a:lnTo>
                <a:lnTo>
                  <a:pt x="1203" y="335"/>
                </a:lnTo>
                <a:close/>
                <a:moveTo>
                  <a:pt x="1248" y="387"/>
                </a:moveTo>
                <a:lnTo>
                  <a:pt x="1248" y="387"/>
                </a:lnTo>
                <a:lnTo>
                  <a:pt x="1249" y="388"/>
                </a:lnTo>
                <a:lnTo>
                  <a:pt x="1250" y="387"/>
                </a:lnTo>
                <a:lnTo>
                  <a:pt x="1251" y="385"/>
                </a:lnTo>
                <a:lnTo>
                  <a:pt x="1251" y="384"/>
                </a:lnTo>
                <a:lnTo>
                  <a:pt x="1247" y="381"/>
                </a:lnTo>
                <a:lnTo>
                  <a:pt x="1245" y="375"/>
                </a:lnTo>
                <a:lnTo>
                  <a:pt x="1248" y="368"/>
                </a:lnTo>
                <a:lnTo>
                  <a:pt x="1247" y="362"/>
                </a:lnTo>
                <a:lnTo>
                  <a:pt x="1247" y="360"/>
                </a:lnTo>
                <a:lnTo>
                  <a:pt x="1247" y="356"/>
                </a:lnTo>
                <a:lnTo>
                  <a:pt x="1242" y="360"/>
                </a:lnTo>
                <a:lnTo>
                  <a:pt x="1238" y="355"/>
                </a:lnTo>
                <a:lnTo>
                  <a:pt x="1235" y="360"/>
                </a:lnTo>
                <a:lnTo>
                  <a:pt x="1230" y="363"/>
                </a:lnTo>
                <a:lnTo>
                  <a:pt x="1228" y="364"/>
                </a:lnTo>
                <a:lnTo>
                  <a:pt x="1226" y="362"/>
                </a:lnTo>
                <a:lnTo>
                  <a:pt x="1227" y="361"/>
                </a:lnTo>
                <a:lnTo>
                  <a:pt x="1228" y="360"/>
                </a:lnTo>
                <a:lnTo>
                  <a:pt x="1231" y="359"/>
                </a:lnTo>
                <a:lnTo>
                  <a:pt x="1233" y="356"/>
                </a:lnTo>
                <a:lnTo>
                  <a:pt x="1231" y="350"/>
                </a:lnTo>
                <a:lnTo>
                  <a:pt x="1226" y="349"/>
                </a:lnTo>
                <a:lnTo>
                  <a:pt x="1223" y="348"/>
                </a:lnTo>
                <a:lnTo>
                  <a:pt x="1222" y="346"/>
                </a:lnTo>
                <a:lnTo>
                  <a:pt x="1221" y="337"/>
                </a:lnTo>
                <a:lnTo>
                  <a:pt x="1221" y="329"/>
                </a:lnTo>
                <a:lnTo>
                  <a:pt x="1222" y="325"/>
                </a:lnTo>
                <a:lnTo>
                  <a:pt x="1216" y="323"/>
                </a:lnTo>
                <a:lnTo>
                  <a:pt x="1214" y="321"/>
                </a:lnTo>
                <a:lnTo>
                  <a:pt x="1215" y="318"/>
                </a:lnTo>
                <a:lnTo>
                  <a:pt x="1215" y="316"/>
                </a:lnTo>
                <a:lnTo>
                  <a:pt x="1216" y="315"/>
                </a:lnTo>
                <a:lnTo>
                  <a:pt x="1216" y="314"/>
                </a:lnTo>
                <a:lnTo>
                  <a:pt x="1214" y="313"/>
                </a:lnTo>
                <a:lnTo>
                  <a:pt x="1215" y="315"/>
                </a:lnTo>
                <a:lnTo>
                  <a:pt x="1216" y="315"/>
                </a:lnTo>
                <a:lnTo>
                  <a:pt x="1215" y="316"/>
                </a:lnTo>
                <a:lnTo>
                  <a:pt x="1215" y="318"/>
                </a:lnTo>
                <a:lnTo>
                  <a:pt x="1213" y="318"/>
                </a:lnTo>
                <a:lnTo>
                  <a:pt x="1210" y="319"/>
                </a:lnTo>
                <a:lnTo>
                  <a:pt x="1210" y="322"/>
                </a:lnTo>
                <a:lnTo>
                  <a:pt x="1210" y="325"/>
                </a:lnTo>
                <a:lnTo>
                  <a:pt x="1209" y="328"/>
                </a:lnTo>
                <a:lnTo>
                  <a:pt x="1206" y="329"/>
                </a:lnTo>
                <a:lnTo>
                  <a:pt x="1200" y="329"/>
                </a:lnTo>
                <a:lnTo>
                  <a:pt x="1198" y="335"/>
                </a:lnTo>
                <a:lnTo>
                  <a:pt x="1194" y="343"/>
                </a:lnTo>
                <a:lnTo>
                  <a:pt x="1188" y="349"/>
                </a:lnTo>
                <a:lnTo>
                  <a:pt x="1187" y="353"/>
                </a:lnTo>
                <a:lnTo>
                  <a:pt x="1186" y="355"/>
                </a:lnTo>
                <a:lnTo>
                  <a:pt x="1185" y="355"/>
                </a:lnTo>
                <a:lnTo>
                  <a:pt x="1185" y="356"/>
                </a:lnTo>
                <a:lnTo>
                  <a:pt x="1185" y="357"/>
                </a:lnTo>
                <a:lnTo>
                  <a:pt x="1185" y="357"/>
                </a:lnTo>
                <a:lnTo>
                  <a:pt x="1186" y="356"/>
                </a:lnTo>
                <a:lnTo>
                  <a:pt x="1186" y="355"/>
                </a:lnTo>
                <a:lnTo>
                  <a:pt x="1189" y="353"/>
                </a:lnTo>
                <a:lnTo>
                  <a:pt x="1192" y="352"/>
                </a:lnTo>
                <a:lnTo>
                  <a:pt x="1193" y="350"/>
                </a:lnTo>
                <a:lnTo>
                  <a:pt x="1193" y="349"/>
                </a:lnTo>
                <a:lnTo>
                  <a:pt x="1194" y="348"/>
                </a:lnTo>
                <a:lnTo>
                  <a:pt x="1195" y="348"/>
                </a:lnTo>
                <a:lnTo>
                  <a:pt x="1195" y="348"/>
                </a:lnTo>
                <a:lnTo>
                  <a:pt x="1195" y="348"/>
                </a:lnTo>
                <a:lnTo>
                  <a:pt x="1195" y="349"/>
                </a:lnTo>
                <a:lnTo>
                  <a:pt x="1193" y="349"/>
                </a:lnTo>
                <a:lnTo>
                  <a:pt x="1193" y="350"/>
                </a:lnTo>
                <a:lnTo>
                  <a:pt x="1192" y="352"/>
                </a:lnTo>
                <a:lnTo>
                  <a:pt x="1192" y="352"/>
                </a:lnTo>
                <a:lnTo>
                  <a:pt x="1192" y="353"/>
                </a:lnTo>
                <a:lnTo>
                  <a:pt x="1192" y="354"/>
                </a:lnTo>
                <a:lnTo>
                  <a:pt x="1196" y="359"/>
                </a:lnTo>
                <a:lnTo>
                  <a:pt x="1193" y="363"/>
                </a:lnTo>
                <a:lnTo>
                  <a:pt x="1193" y="367"/>
                </a:lnTo>
                <a:lnTo>
                  <a:pt x="1195" y="369"/>
                </a:lnTo>
                <a:lnTo>
                  <a:pt x="1198" y="370"/>
                </a:lnTo>
                <a:lnTo>
                  <a:pt x="1199" y="368"/>
                </a:lnTo>
                <a:lnTo>
                  <a:pt x="1201" y="366"/>
                </a:lnTo>
                <a:lnTo>
                  <a:pt x="1203" y="364"/>
                </a:lnTo>
                <a:lnTo>
                  <a:pt x="1205" y="369"/>
                </a:lnTo>
                <a:lnTo>
                  <a:pt x="1205" y="374"/>
                </a:lnTo>
                <a:lnTo>
                  <a:pt x="1207" y="370"/>
                </a:lnTo>
                <a:lnTo>
                  <a:pt x="1209" y="368"/>
                </a:lnTo>
                <a:lnTo>
                  <a:pt x="1212" y="370"/>
                </a:lnTo>
                <a:lnTo>
                  <a:pt x="1212" y="374"/>
                </a:lnTo>
                <a:lnTo>
                  <a:pt x="1213" y="377"/>
                </a:lnTo>
                <a:lnTo>
                  <a:pt x="1215" y="378"/>
                </a:lnTo>
                <a:lnTo>
                  <a:pt x="1220" y="377"/>
                </a:lnTo>
                <a:lnTo>
                  <a:pt x="1221" y="373"/>
                </a:lnTo>
                <a:lnTo>
                  <a:pt x="1222" y="370"/>
                </a:lnTo>
                <a:lnTo>
                  <a:pt x="1223" y="368"/>
                </a:lnTo>
                <a:lnTo>
                  <a:pt x="1226" y="369"/>
                </a:lnTo>
                <a:lnTo>
                  <a:pt x="1228" y="371"/>
                </a:lnTo>
                <a:lnTo>
                  <a:pt x="1229" y="374"/>
                </a:lnTo>
                <a:lnTo>
                  <a:pt x="1227" y="375"/>
                </a:lnTo>
                <a:lnTo>
                  <a:pt x="1226" y="381"/>
                </a:lnTo>
                <a:lnTo>
                  <a:pt x="1227" y="387"/>
                </a:lnTo>
                <a:lnTo>
                  <a:pt x="1229" y="387"/>
                </a:lnTo>
                <a:lnTo>
                  <a:pt x="1229" y="388"/>
                </a:lnTo>
                <a:lnTo>
                  <a:pt x="1228" y="391"/>
                </a:lnTo>
                <a:lnTo>
                  <a:pt x="1224" y="392"/>
                </a:lnTo>
                <a:lnTo>
                  <a:pt x="1223" y="392"/>
                </a:lnTo>
                <a:lnTo>
                  <a:pt x="1222" y="392"/>
                </a:lnTo>
                <a:lnTo>
                  <a:pt x="1222" y="394"/>
                </a:lnTo>
                <a:lnTo>
                  <a:pt x="1222" y="396"/>
                </a:lnTo>
                <a:lnTo>
                  <a:pt x="1221" y="398"/>
                </a:lnTo>
                <a:lnTo>
                  <a:pt x="1219" y="401"/>
                </a:lnTo>
                <a:lnTo>
                  <a:pt x="1221" y="398"/>
                </a:lnTo>
                <a:lnTo>
                  <a:pt x="1222" y="396"/>
                </a:lnTo>
                <a:lnTo>
                  <a:pt x="1224" y="395"/>
                </a:lnTo>
                <a:lnTo>
                  <a:pt x="1226" y="397"/>
                </a:lnTo>
                <a:lnTo>
                  <a:pt x="1226" y="399"/>
                </a:lnTo>
                <a:lnTo>
                  <a:pt x="1223" y="402"/>
                </a:lnTo>
                <a:lnTo>
                  <a:pt x="1222" y="403"/>
                </a:lnTo>
                <a:lnTo>
                  <a:pt x="1221" y="405"/>
                </a:lnTo>
                <a:lnTo>
                  <a:pt x="1223" y="406"/>
                </a:lnTo>
                <a:lnTo>
                  <a:pt x="1226" y="405"/>
                </a:lnTo>
                <a:lnTo>
                  <a:pt x="1229" y="405"/>
                </a:lnTo>
                <a:lnTo>
                  <a:pt x="1230" y="409"/>
                </a:lnTo>
                <a:lnTo>
                  <a:pt x="1233" y="413"/>
                </a:lnTo>
                <a:lnTo>
                  <a:pt x="1238" y="415"/>
                </a:lnTo>
                <a:lnTo>
                  <a:pt x="1236" y="412"/>
                </a:lnTo>
                <a:lnTo>
                  <a:pt x="1235" y="411"/>
                </a:lnTo>
                <a:lnTo>
                  <a:pt x="1233" y="409"/>
                </a:lnTo>
                <a:lnTo>
                  <a:pt x="1234" y="405"/>
                </a:lnTo>
                <a:lnTo>
                  <a:pt x="1236" y="405"/>
                </a:lnTo>
                <a:lnTo>
                  <a:pt x="1238" y="409"/>
                </a:lnTo>
                <a:lnTo>
                  <a:pt x="1242" y="411"/>
                </a:lnTo>
                <a:lnTo>
                  <a:pt x="1244" y="408"/>
                </a:lnTo>
                <a:lnTo>
                  <a:pt x="1244" y="409"/>
                </a:lnTo>
                <a:lnTo>
                  <a:pt x="1245" y="410"/>
                </a:lnTo>
                <a:lnTo>
                  <a:pt x="1245" y="411"/>
                </a:lnTo>
                <a:lnTo>
                  <a:pt x="1245" y="413"/>
                </a:lnTo>
                <a:lnTo>
                  <a:pt x="1248" y="412"/>
                </a:lnTo>
                <a:lnTo>
                  <a:pt x="1249" y="411"/>
                </a:lnTo>
                <a:lnTo>
                  <a:pt x="1250" y="409"/>
                </a:lnTo>
                <a:lnTo>
                  <a:pt x="1248" y="409"/>
                </a:lnTo>
                <a:lnTo>
                  <a:pt x="1248" y="402"/>
                </a:lnTo>
                <a:lnTo>
                  <a:pt x="1248" y="396"/>
                </a:lnTo>
                <a:lnTo>
                  <a:pt x="1249" y="395"/>
                </a:lnTo>
                <a:lnTo>
                  <a:pt x="1250" y="395"/>
                </a:lnTo>
                <a:lnTo>
                  <a:pt x="1251" y="396"/>
                </a:lnTo>
                <a:lnTo>
                  <a:pt x="1254" y="396"/>
                </a:lnTo>
                <a:lnTo>
                  <a:pt x="1254" y="395"/>
                </a:lnTo>
                <a:lnTo>
                  <a:pt x="1252" y="394"/>
                </a:lnTo>
                <a:lnTo>
                  <a:pt x="1251" y="391"/>
                </a:lnTo>
                <a:lnTo>
                  <a:pt x="1252" y="389"/>
                </a:lnTo>
                <a:lnTo>
                  <a:pt x="1256" y="391"/>
                </a:lnTo>
                <a:lnTo>
                  <a:pt x="1257" y="395"/>
                </a:lnTo>
                <a:lnTo>
                  <a:pt x="1257" y="397"/>
                </a:lnTo>
                <a:lnTo>
                  <a:pt x="1258" y="399"/>
                </a:lnTo>
                <a:lnTo>
                  <a:pt x="1260" y="405"/>
                </a:lnTo>
                <a:lnTo>
                  <a:pt x="1257" y="411"/>
                </a:lnTo>
                <a:lnTo>
                  <a:pt x="1255" y="415"/>
                </a:lnTo>
                <a:lnTo>
                  <a:pt x="1258" y="417"/>
                </a:lnTo>
                <a:lnTo>
                  <a:pt x="1258" y="417"/>
                </a:lnTo>
                <a:lnTo>
                  <a:pt x="1258" y="418"/>
                </a:lnTo>
                <a:lnTo>
                  <a:pt x="1258" y="417"/>
                </a:lnTo>
                <a:lnTo>
                  <a:pt x="1258" y="417"/>
                </a:lnTo>
                <a:lnTo>
                  <a:pt x="1260" y="415"/>
                </a:lnTo>
                <a:lnTo>
                  <a:pt x="1262" y="417"/>
                </a:lnTo>
                <a:lnTo>
                  <a:pt x="1264" y="419"/>
                </a:lnTo>
                <a:lnTo>
                  <a:pt x="1265" y="420"/>
                </a:lnTo>
                <a:lnTo>
                  <a:pt x="1268" y="419"/>
                </a:lnTo>
                <a:lnTo>
                  <a:pt x="1268" y="422"/>
                </a:lnTo>
                <a:lnTo>
                  <a:pt x="1268" y="426"/>
                </a:lnTo>
                <a:lnTo>
                  <a:pt x="1268" y="431"/>
                </a:lnTo>
                <a:lnTo>
                  <a:pt x="1268" y="434"/>
                </a:lnTo>
                <a:lnTo>
                  <a:pt x="1267" y="437"/>
                </a:lnTo>
                <a:lnTo>
                  <a:pt x="1268" y="434"/>
                </a:lnTo>
                <a:lnTo>
                  <a:pt x="1268" y="431"/>
                </a:lnTo>
                <a:lnTo>
                  <a:pt x="1269" y="431"/>
                </a:lnTo>
                <a:lnTo>
                  <a:pt x="1269" y="431"/>
                </a:lnTo>
                <a:lnTo>
                  <a:pt x="1271" y="430"/>
                </a:lnTo>
                <a:lnTo>
                  <a:pt x="1272" y="427"/>
                </a:lnTo>
                <a:lnTo>
                  <a:pt x="1272" y="422"/>
                </a:lnTo>
                <a:lnTo>
                  <a:pt x="1274" y="418"/>
                </a:lnTo>
                <a:lnTo>
                  <a:pt x="1277" y="417"/>
                </a:lnTo>
                <a:lnTo>
                  <a:pt x="1281" y="418"/>
                </a:lnTo>
                <a:lnTo>
                  <a:pt x="1281" y="418"/>
                </a:lnTo>
                <a:lnTo>
                  <a:pt x="1281" y="418"/>
                </a:lnTo>
                <a:lnTo>
                  <a:pt x="1281" y="418"/>
                </a:lnTo>
                <a:lnTo>
                  <a:pt x="1281" y="418"/>
                </a:lnTo>
                <a:lnTo>
                  <a:pt x="1281" y="418"/>
                </a:lnTo>
                <a:lnTo>
                  <a:pt x="1281" y="418"/>
                </a:lnTo>
                <a:lnTo>
                  <a:pt x="1281" y="418"/>
                </a:lnTo>
                <a:lnTo>
                  <a:pt x="1281" y="418"/>
                </a:lnTo>
                <a:lnTo>
                  <a:pt x="1281" y="418"/>
                </a:lnTo>
                <a:lnTo>
                  <a:pt x="1278" y="420"/>
                </a:lnTo>
                <a:lnTo>
                  <a:pt x="1279" y="424"/>
                </a:lnTo>
                <a:lnTo>
                  <a:pt x="1281" y="423"/>
                </a:lnTo>
                <a:lnTo>
                  <a:pt x="1281" y="423"/>
                </a:lnTo>
                <a:lnTo>
                  <a:pt x="1281" y="423"/>
                </a:lnTo>
                <a:lnTo>
                  <a:pt x="1281" y="418"/>
                </a:lnTo>
                <a:lnTo>
                  <a:pt x="1284" y="420"/>
                </a:lnTo>
                <a:lnTo>
                  <a:pt x="1289" y="422"/>
                </a:lnTo>
                <a:lnTo>
                  <a:pt x="1284" y="415"/>
                </a:lnTo>
                <a:lnTo>
                  <a:pt x="1276" y="410"/>
                </a:lnTo>
                <a:lnTo>
                  <a:pt x="1276" y="410"/>
                </a:lnTo>
                <a:lnTo>
                  <a:pt x="1276" y="410"/>
                </a:lnTo>
                <a:lnTo>
                  <a:pt x="1276" y="408"/>
                </a:lnTo>
                <a:lnTo>
                  <a:pt x="1276" y="406"/>
                </a:lnTo>
                <a:lnTo>
                  <a:pt x="1278" y="404"/>
                </a:lnTo>
                <a:lnTo>
                  <a:pt x="1279" y="402"/>
                </a:lnTo>
                <a:lnTo>
                  <a:pt x="1278" y="404"/>
                </a:lnTo>
                <a:lnTo>
                  <a:pt x="1276" y="406"/>
                </a:lnTo>
                <a:lnTo>
                  <a:pt x="1271" y="402"/>
                </a:lnTo>
                <a:lnTo>
                  <a:pt x="1268" y="396"/>
                </a:lnTo>
                <a:lnTo>
                  <a:pt x="1267" y="395"/>
                </a:lnTo>
                <a:lnTo>
                  <a:pt x="1267" y="392"/>
                </a:lnTo>
                <a:lnTo>
                  <a:pt x="1268" y="391"/>
                </a:lnTo>
                <a:lnTo>
                  <a:pt x="1269" y="390"/>
                </a:lnTo>
                <a:lnTo>
                  <a:pt x="1275" y="390"/>
                </a:lnTo>
                <a:lnTo>
                  <a:pt x="1278" y="385"/>
                </a:lnTo>
                <a:lnTo>
                  <a:pt x="1275" y="385"/>
                </a:lnTo>
                <a:lnTo>
                  <a:pt x="1272" y="382"/>
                </a:lnTo>
                <a:lnTo>
                  <a:pt x="1272" y="381"/>
                </a:lnTo>
                <a:lnTo>
                  <a:pt x="1270" y="382"/>
                </a:lnTo>
                <a:lnTo>
                  <a:pt x="1261" y="385"/>
                </a:lnTo>
                <a:lnTo>
                  <a:pt x="1251" y="384"/>
                </a:lnTo>
                <a:lnTo>
                  <a:pt x="1251" y="385"/>
                </a:lnTo>
                <a:lnTo>
                  <a:pt x="1251" y="385"/>
                </a:lnTo>
                <a:lnTo>
                  <a:pt x="1249" y="385"/>
                </a:lnTo>
                <a:lnTo>
                  <a:pt x="1248" y="387"/>
                </a:lnTo>
                <a:close/>
                <a:moveTo>
                  <a:pt x="1215" y="326"/>
                </a:moveTo>
                <a:lnTo>
                  <a:pt x="1214" y="326"/>
                </a:lnTo>
                <a:lnTo>
                  <a:pt x="1213" y="328"/>
                </a:lnTo>
                <a:lnTo>
                  <a:pt x="1214" y="329"/>
                </a:lnTo>
                <a:lnTo>
                  <a:pt x="1215" y="329"/>
                </a:lnTo>
                <a:lnTo>
                  <a:pt x="1217" y="329"/>
                </a:lnTo>
                <a:lnTo>
                  <a:pt x="1219" y="327"/>
                </a:lnTo>
                <a:lnTo>
                  <a:pt x="1217" y="326"/>
                </a:lnTo>
                <a:lnTo>
                  <a:pt x="1215" y="326"/>
                </a:lnTo>
                <a:close/>
                <a:moveTo>
                  <a:pt x="1271" y="410"/>
                </a:moveTo>
                <a:lnTo>
                  <a:pt x="1271" y="410"/>
                </a:lnTo>
                <a:lnTo>
                  <a:pt x="1271" y="410"/>
                </a:lnTo>
                <a:lnTo>
                  <a:pt x="1268" y="409"/>
                </a:lnTo>
                <a:lnTo>
                  <a:pt x="1264" y="406"/>
                </a:lnTo>
                <a:lnTo>
                  <a:pt x="1264" y="410"/>
                </a:lnTo>
                <a:lnTo>
                  <a:pt x="1268" y="412"/>
                </a:lnTo>
                <a:lnTo>
                  <a:pt x="1270" y="412"/>
                </a:lnTo>
                <a:lnTo>
                  <a:pt x="1271" y="410"/>
                </a:lnTo>
                <a:lnTo>
                  <a:pt x="1271" y="410"/>
                </a:lnTo>
                <a:lnTo>
                  <a:pt x="1271" y="410"/>
                </a:lnTo>
                <a:lnTo>
                  <a:pt x="1271" y="410"/>
                </a:lnTo>
                <a:lnTo>
                  <a:pt x="1271" y="410"/>
                </a:lnTo>
                <a:lnTo>
                  <a:pt x="1271" y="410"/>
                </a:lnTo>
                <a:lnTo>
                  <a:pt x="1271" y="410"/>
                </a:lnTo>
                <a:close/>
                <a:moveTo>
                  <a:pt x="695" y="629"/>
                </a:moveTo>
                <a:lnTo>
                  <a:pt x="695" y="629"/>
                </a:lnTo>
                <a:lnTo>
                  <a:pt x="695" y="629"/>
                </a:lnTo>
                <a:lnTo>
                  <a:pt x="695" y="629"/>
                </a:lnTo>
                <a:lnTo>
                  <a:pt x="695" y="629"/>
                </a:lnTo>
                <a:lnTo>
                  <a:pt x="695" y="629"/>
                </a:lnTo>
                <a:lnTo>
                  <a:pt x="691" y="633"/>
                </a:lnTo>
                <a:lnTo>
                  <a:pt x="687" y="633"/>
                </a:lnTo>
                <a:lnTo>
                  <a:pt x="687" y="634"/>
                </a:lnTo>
                <a:lnTo>
                  <a:pt x="685" y="635"/>
                </a:lnTo>
                <a:lnTo>
                  <a:pt x="687" y="634"/>
                </a:lnTo>
                <a:lnTo>
                  <a:pt x="687" y="633"/>
                </a:lnTo>
                <a:lnTo>
                  <a:pt x="687" y="633"/>
                </a:lnTo>
                <a:lnTo>
                  <a:pt x="687" y="633"/>
                </a:lnTo>
                <a:lnTo>
                  <a:pt x="690" y="630"/>
                </a:lnTo>
                <a:lnTo>
                  <a:pt x="695" y="629"/>
                </a:lnTo>
                <a:lnTo>
                  <a:pt x="698" y="623"/>
                </a:lnTo>
                <a:lnTo>
                  <a:pt x="703" y="620"/>
                </a:lnTo>
                <a:lnTo>
                  <a:pt x="709" y="618"/>
                </a:lnTo>
                <a:lnTo>
                  <a:pt x="712" y="613"/>
                </a:lnTo>
                <a:lnTo>
                  <a:pt x="723" y="607"/>
                </a:lnTo>
                <a:lnTo>
                  <a:pt x="730" y="597"/>
                </a:lnTo>
                <a:lnTo>
                  <a:pt x="734" y="591"/>
                </a:lnTo>
                <a:lnTo>
                  <a:pt x="741" y="587"/>
                </a:lnTo>
                <a:lnTo>
                  <a:pt x="738" y="592"/>
                </a:lnTo>
                <a:lnTo>
                  <a:pt x="734" y="594"/>
                </a:lnTo>
                <a:lnTo>
                  <a:pt x="732" y="597"/>
                </a:lnTo>
                <a:lnTo>
                  <a:pt x="732" y="600"/>
                </a:lnTo>
                <a:lnTo>
                  <a:pt x="732" y="602"/>
                </a:lnTo>
                <a:lnTo>
                  <a:pt x="733" y="604"/>
                </a:lnTo>
                <a:lnTo>
                  <a:pt x="737" y="604"/>
                </a:lnTo>
                <a:lnTo>
                  <a:pt x="739" y="601"/>
                </a:lnTo>
                <a:lnTo>
                  <a:pt x="741" y="599"/>
                </a:lnTo>
                <a:lnTo>
                  <a:pt x="744" y="598"/>
                </a:lnTo>
                <a:lnTo>
                  <a:pt x="744" y="598"/>
                </a:lnTo>
                <a:lnTo>
                  <a:pt x="744" y="598"/>
                </a:lnTo>
                <a:lnTo>
                  <a:pt x="741" y="604"/>
                </a:lnTo>
                <a:lnTo>
                  <a:pt x="738" y="607"/>
                </a:lnTo>
                <a:lnTo>
                  <a:pt x="736" y="608"/>
                </a:lnTo>
                <a:lnTo>
                  <a:pt x="736" y="611"/>
                </a:lnTo>
                <a:lnTo>
                  <a:pt x="738" y="611"/>
                </a:lnTo>
                <a:lnTo>
                  <a:pt x="740" y="611"/>
                </a:lnTo>
                <a:lnTo>
                  <a:pt x="743" y="608"/>
                </a:lnTo>
                <a:lnTo>
                  <a:pt x="747" y="607"/>
                </a:lnTo>
                <a:lnTo>
                  <a:pt x="747" y="608"/>
                </a:lnTo>
                <a:lnTo>
                  <a:pt x="747" y="608"/>
                </a:lnTo>
                <a:lnTo>
                  <a:pt x="744" y="611"/>
                </a:lnTo>
                <a:lnTo>
                  <a:pt x="740" y="611"/>
                </a:lnTo>
                <a:lnTo>
                  <a:pt x="732" y="615"/>
                </a:lnTo>
                <a:lnTo>
                  <a:pt x="724" y="614"/>
                </a:lnTo>
                <a:lnTo>
                  <a:pt x="726" y="612"/>
                </a:lnTo>
                <a:lnTo>
                  <a:pt x="727" y="608"/>
                </a:lnTo>
                <a:lnTo>
                  <a:pt x="719" y="613"/>
                </a:lnTo>
                <a:lnTo>
                  <a:pt x="712" y="619"/>
                </a:lnTo>
                <a:lnTo>
                  <a:pt x="710" y="620"/>
                </a:lnTo>
                <a:lnTo>
                  <a:pt x="709" y="621"/>
                </a:lnTo>
                <a:lnTo>
                  <a:pt x="708" y="621"/>
                </a:lnTo>
                <a:lnTo>
                  <a:pt x="708" y="621"/>
                </a:lnTo>
                <a:lnTo>
                  <a:pt x="706" y="622"/>
                </a:lnTo>
                <a:lnTo>
                  <a:pt x="706" y="623"/>
                </a:lnTo>
                <a:lnTo>
                  <a:pt x="705" y="623"/>
                </a:lnTo>
                <a:lnTo>
                  <a:pt x="703" y="625"/>
                </a:lnTo>
                <a:lnTo>
                  <a:pt x="699" y="627"/>
                </a:lnTo>
                <a:lnTo>
                  <a:pt x="695" y="629"/>
                </a:lnTo>
                <a:lnTo>
                  <a:pt x="695" y="629"/>
                </a:lnTo>
                <a:lnTo>
                  <a:pt x="695" y="629"/>
                </a:lnTo>
                <a:close/>
                <a:moveTo>
                  <a:pt x="26" y="1196"/>
                </a:moveTo>
                <a:lnTo>
                  <a:pt x="26" y="1195"/>
                </a:lnTo>
                <a:lnTo>
                  <a:pt x="26" y="1195"/>
                </a:lnTo>
                <a:lnTo>
                  <a:pt x="25" y="1195"/>
                </a:lnTo>
                <a:lnTo>
                  <a:pt x="25" y="1196"/>
                </a:lnTo>
                <a:lnTo>
                  <a:pt x="25" y="1196"/>
                </a:lnTo>
                <a:lnTo>
                  <a:pt x="26" y="1198"/>
                </a:lnTo>
                <a:lnTo>
                  <a:pt x="26" y="1196"/>
                </a:lnTo>
                <a:lnTo>
                  <a:pt x="26" y="1196"/>
                </a:lnTo>
                <a:close/>
                <a:moveTo>
                  <a:pt x="1733" y="402"/>
                </a:moveTo>
                <a:lnTo>
                  <a:pt x="1733" y="402"/>
                </a:lnTo>
                <a:lnTo>
                  <a:pt x="1734" y="402"/>
                </a:lnTo>
                <a:lnTo>
                  <a:pt x="1733" y="402"/>
                </a:lnTo>
                <a:lnTo>
                  <a:pt x="1733" y="402"/>
                </a:lnTo>
                <a:lnTo>
                  <a:pt x="1733" y="402"/>
                </a:lnTo>
                <a:lnTo>
                  <a:pt x="1733" y="402"/>
                </a:lnTo>
                <a:close/>
                <a:moveTo>
                  <a:pt x="764" y="639"/>
                </a:moveTo>
                <a:lnTo>
                  <a:pt x="754" y="643"/>
                </a:lnTo>
                <a:lnTo>
                  <a:pt x="745" y="647"/>
                </a:lnTo>
                <a:lnTo>
                  <a:pt x="753" y="647"/>
                </a:lnTo>
                <a:lnTo>
                  <a:pt x="761" y="646"/>
                </a:lnTo>
                <a:lnTo>
                  <a:pt x="761" y="646"/>
                </a:lnTo>
                <a:lnTo>
                  <a:pt x="761" y="646"/>
                </a:lnTo>
                <a:lnTo>
                  <a:pt x="761" y="646"/>
                </a:lnTo>
                <a:lnTo>
                  <a:pt x="761" y="646"/>
                </a:lnTo>
                <a:lnTo>
                  <a:pt x="761" y="648"/>
                </a:lnTo>
                <a:lnTo>
                  <a:pt x="761" y="649"/>
                </a:lnTo>
                <a:lnTo>
                  <a:pt x="761" y="649"/>
                </a:lnTo>
                <a:lnTo>
                  <a:pt x="748" y="651"/>
                </a:lnTo>
                <a:lnTo>
                  <a:pt x="734" y="654"/>
                </a:lnTo>
                <a:lnTo>
                  <a:pt x="733" y="655"/>
                </a:lnTo>
                <a:lnTo>
                  <a:pt x="732" y="654"/>
                </a:lnTo>
                <a:lnTo>
                  <a:pt x="732" y="653"/>
                </a:lnTo>
                <a:lnTo>
                  <a:pt x="732" y="651"/>
                </a:lnTo>
                <a:lnTo>
                  <a:pt x="747" y="642"/>
                </a:lnTo>
                <a:lnTo>
                  <a:pt x="764" y="637"/>
                </a:lnTo>
                <a:lnTo>
                  <a:pt x="767" y="640"/>
                </a:lnTo>
                <a:lnTo>
                  <a:pt x="770" y="641"/>
                </a:lnTo>
                <a:lnTo>
                  <a:pt x="767" y="640"/>
                </a:lnTo>
                <a:lnTo>
                  <a:pt x="764" y="637"/>
                </a:lnTo>
                <a:lnTo>
                  <a:pt x="764" y="639"/>
                </a:lnTo>
                <a:lnTo>
                  <a:pt x="764" y="639"/>
                </a:lnTo>
                <a:close/>
                <a:moveTo>
                  <a:pt x="761" y="646"/>
                </a:moveTo>
                <a:lnTo>
                  <a:pt x="761" y="643"/>
                </a:lnTo>
                <a:lnTo>
                  <a:pt x="764" y="642"/>
                </a:lnTo>
                <a:lnTo>
                  <a:pt x="765" y="643"/>
                </a:lnTo>
                <a:lnTo>
                  <a:pt x="765" y="644"/>
                </a:lnTo>
                <a:lnTo>
                  <a:pt x="768" y="644"/>
                </a:lnTo>
                <a:lnTo>
                  <a:pt x="771" y="643"/>
                </a:lnTo>
                <a:lnTo>
                  <a:pt x="768" y="644"/>
                </a:lnTo>
                <a:lnTo>
                  <a:pt x="765" y="644"/>
                </a:lnTo>
                <a:lnTo>
                  <a:pt x="764" y="646"/>
                </a:lnTo>
                <a:lnTo>
                  <a:pt x="761" y="646"/>
                </a:lnTo>
                <a:lnTo>
                  <a:pt x="761" y="646"/>
                </a:lnTo>
                <a:lnTo>
                  <a:pt x="761" y="646"/>
                </a:lnTo>
                <a:lnTo>
                  <a:pt x="761" y="646"/>
                </a:lnTo>
                <a:lnTo>
                  <a:pt x="761" y="646"/>
                </a:lnTo>
                <a:close/>
                <a:moveTo>
                  <a:pt x="694" y="637"/>
                </a:moveTo>
                <a:lnTo>
                  <a:pt x="694" y="637"/>
                </a:lnTo>
                <a:lnTo>
                  <a:pt x="695" y="636"/>
                </a:lnTo>
                <a:lnTo>
                  <a:pt x="695" y="636"/>
                </a:lnTo>
                <a:lnTo>
                  <a:pt x="696" y="636"/>
                </a:lnTo>
                <a:lnTo>
                  <a:pt x="697" y="637"/>
                </a:lnTo>
                <a:lnTo>
                  <a:pt x="695" y="637"/>
                </a:lnTo>
                <a:lnTo>
                  <a:pt x="694" y="637"/>
                </a:lnTo>
                <a:lnTo>
                  <a:pt x="694" y="637"/>
                </a:lnTo>
                <a:lnTo>
                  <a:pt x="694" y="637"/>
                </a:lnTo>
                <a:close/>
                <a:moveTo>
                  <a:pt x="694" y="637"/>
                </a:moveTo>
                <a:lnTo>
                  <a:pt x="694" y="637"/>
                </a:lnTo>
                <a:lnTo>
                  <a:pt x="694" y="637"/>
                </a:lnTo>
                <a:lnTo>
                  <a:pt x="694" y="637"/>
                </a:lnTo>
                <a:lnTo>
                  <a:pt x="692" y="640"/>
                </a:lnTo>
                <a:lnTo>
                  <a:pt x="689" y="641"/>
                </a:lnTo>
                <a:lnTo>
                  <a:pt x="689" y="641"/>
                </a:lnTo>
                <a:lnTo>
                  <a:pt x="689" y="641"/>
                </a:lnTo>
                <a:lnTo>
                  <a:pt x="689" y="641"/>
                </a:lnTo>
                <a:lnTo>
                  <a:pt x="689" y="641"/>
                </a:lnTo>
                <a:lnTo>
                  <a:pt x="689" y="641"/>
                </a:lnTo>
                <a:lnTo>
                  <a:pt x="689" y="641"/>
                </a:lnTo>
                <a:lnTo>
                  <a:pt x="687" y="644"/>
                </a:lnTo>
                <a:lnTo>
                  <a:pt x="681" y="646"/>
                </a:lnTo>
                <a:lnTo>
                  <a:pt x="681" y="646"/>
                </a:lnTo>
                <a:lnTo>
                  <a:pt x="681" y="646"/>
                </a:lnTo>
                <a:lnTo>
                  <a:pt x="681" y="646"/>
                </a:lnTo>
                <a:lnTo>
                  <a:pt x="681" y="646"/>
                </a:lnTo>
                <a:lnTo>
                  <a:pt x="681" y="646"/>
                </a:lnTo>
                <a:lnTo>
                  <a:pt x="681" y="644"/>
                </a:lnTo>
                <a:lnTo>
                  <a:pt x="681" y="644"/>
                </a:lnTo>
                <a:lnTo>
                  <a:pt x="681" y="644"/>
                </a:lnTo>
                <a:lnTo>
                  <a:pt x="681" y="644"/>
                </a:lnTo>
                <a:lnTo>
                  <a:pt x="683" y="643"/>
                </a:lnTo>
                <a:lnTo>
                  <a:pt x="684" y="641"/>
                </a:lnTo>
                <a:lnTo>
                  <a:pt x="684" y="641"/>
                </a:lnTo>
                <a:lnTo>
                  <a:pt x="687" y="641"/>
                </a:lnTo>
                <a:lnTo>
                  <a:pt x="689" y="641"/>
                </a:lnTo>
                <a:lnTo>
                  <a:pt x="690" y="637"/>
                </a:lnTo>
                <a:lnTo>
                  <a:pt x="694" y="637"/>
                </a:lnTo>
                <a:close/>
                <a:moveTo>
                  <a:pt x="331" y="907"/>
                </a:moveTo>
                <a:lnTo>
                  <a:pt x="330" y="907"/>
                </a:lnTo>
                <a:lnTo>
                  <a:pt x="330" y="907"/>
                </a:lnTo>
                <a:lnTo>
                  <a:pt x="323" y="906"/>
                </a:lnTo>
                <a:lnTo>
                  <a:pt x="322" y="899"/>
                </a:lnTo>
                <a:lnTo>
                  <a:pt x="322" y="899"/>
                </a:lnTo>
                <a:lnTo>
                  <a:pt x="322" y="899"/>
                </a:lnTo>
                <a:lnTo>
                  <a:pt x="322" y="899"/>
                </a:lnTo>
                <a:lnTo>
                  <a:pt x="315" y="901"/>
                </a:lnTo>
                <a:lnTo>
                  <a:pt x="311" y="894"/>
                </a:lnTo>
                <a:lnTo>
                  <a:pt x="311" y="894"/>
                </a:lnTo>
                <a:lnTo>
                  <a:pt x="309" y="893"/>
                </a:lnTo>
                <a:lnTo>
                  <a:pt x="309" y="896"/>
                </a:lnTo>
                <a:lnTo>
                  <a:pt x="308" y="899"/>
                </a:lnTo>
                <a:lnTo>
                  <a:pt x="309" y="900"/>
                </a:lnTo>
                <a:lnTo>
                  <a:pt x="309" y="900"/>
                </a:lnTo>
                <a:lnTo>
                  <a:pt x="309" y="901"/>
                </a:lnTo>
                <a:lnTo>
                  <a:pt x="309" y="901"/>
                </a:lnTo>
                <a:lnTo>
                  <a:pt x="308" y="900"/>
                </a:lnTo>
                <a:lnTo>
                  <a:pt x="308" y="899"/>
                </a:lnTo>
                <a:lnTo>
                  <a:pt x="301" y="894"/>
                </a:lnTo>
                <a:lnTo>
                  <a:pt x="296" y="886"/>
                </a:lnTo>
                <a:lnTo>
                  <a:pt x="302" y="892"/>
                </a:lnTo>
                <a:lnTo>
                  <a:pt x="309" y="893"/>
                </a:lnTo>
                <a:lnTo>
                  <a:pt x="309" y="892"/>
                </a:lnTo>
                <a:lnTo>
                  <a:pt x="310" y="889"/>
                </a:lnTo>
                <a:lnTo>
                  <a:pt x="312" y="885"/>
                </a:lnTo>
                <a:lnTo>
                  <a:pt x="308" y="882"/>
                </a:lnTo>
                <a:lnTo>
                  <a:pt x="306" y="882"/>
                </a:lnTo>
                <a:lnTo>
                  <a:pt x="306" y="880"/>
                </a:lnTo>
                <a:lnTo>
                  <a:pt x="306" y="879"/>
                </a:lnTo>
                <a:lnTo>
                  <a:pt x="309" y="879"/>
                </a:lnTo>
                <a:lnTo>
                  <a:pt x="312" y="877"/>
                </a:lnTo>
                <a:lnTo>
                  <a:pt x="312" y="873"/>
                </a:lnTo>
                <a:lnTo>
                  <a:pt x="311" y="872"/>
                </a:lnTo>
                <a:lnTo>
                  <a:pt x="312" y="871"/>
                </a:lnTo>
                <a:lnTo>
                  <a:pt x="318" y="872"/>
                </a:lnTo>
                <a:lnTo>
                  <a:pt x="322" y="878"/>
                </a:lnTo>
                <a:lnTo>
                  <a:pt x="323" y="881"/>
                </a:lnTo>
                <a:lnTo>
                  <a:pt x="328" y="881"/>
                </a:lnTo>
                <a:lnTo>
                  <a:pt x="332" y="881"/>
                </a:lnTo>
                <a:lnTo>
                  <a:pt x="335" y="886"/>
                </a:lnTo>
                <a:lnTo>
                  <a:pt x="333" y="889"/>
                </a:lnTo>
                <a:lnTo>
                  <a:pt x="336" y="893"/>
                </a:lnTo>
                <a:lnTo>
                  <a:pt x="337" y="896"/>
                </a:lnTo>
                <a:lnTo>
                  <a:pt x="337" y="901"/>
                </a:lnTo>
                <a:lnTo>
                  <a:pt x="331" y="899"/>
                </a:lnTo>
                <a:lnTo>
                  <a:pt x="329" y="893"/>
                </a:lnTo>
                <a:lnTo>
                  <a:pt x="326" y="888"/>
                </a:lnTo>
                <a:lnTo>
                  <a:pt x="322" y="886"/>
                </a:lnTo>
                <a:lnTo>
                  <a:pt x="319" y="885"/>
                </a:lnTo>
                <a:lnTo>
                  <a:pt x="317" y="881"/>
                </a:lnTo>
                <a:lnTo>
                  <a:pt x="317" y="880"/>
                </a:lnTo>
                <a:lnTo>
                  <a:pt x="315" y="880"/>
                </a:lnTo>
                <a:lnTo>
                  <a:pt x="313" y="882"/>
                </a:lnTo>
                <a:lnTo>
                  <a:pt x="313" y="885"/>
                </a:lnTo>
                <a:lnTo>
                  <a:pt x="317" y="888"/>
                </a:lnTo>
                <a:lnTo>
                  <a:pt x="319" y="891"/>
                </a:lnTo>
                <a:lnTo>
                  <a:pt x="322" y="889"/>
                </a:lnTo>
                <a:lnTo>
                  <a:pt x="322" y="892"/>
                </a:lnTo>
                <a:lnTo>
                  <a:pt x="322" y="895"/>
                </a:lnTo>
                <a:lnTo>
                  <a:pt x="322" y="899"/>
                </a:lnTo>
                <a:lnTo>
                  <a:pt x="328" y="901"/>
                </a:lnTo>
                <a:lnTo>
                  <a:pt x="331" y="907"/>
                </a:lnTo>
                <a:lnTo>
                  <a:pt x="331" y="907"/>
                </a:lnTo>
                <a:close/>
                <a:moveTo>
                  <a:pt x="668" y="728"/>
                </a:moveTo>
                <a:lnTo>
                  <a:pt x="668" y="728"/>
                </a:lnTo>
                <a:lnTo>
                  <a:pt x="668" y="728"/>
                </a:lnTo>
                <a:lnTo>
                  <a:pt x="662" y="735"/>
                </a:lnTo>
                <a:lnTo>
                  <a:pt x="654" y="738"/>
                </a:lnTo>
                <a:lnTo>
                  <a:pt x="650" y="739"/>
                </a:lnTo>
                <a:lnTo>
                  <a:pt x="647" y="741"/>
                </a:lnTo>
                <a:lnTo>
                  <a:pt x="647" y="745"/>
                </a:lnTo>
                <a:lnTo>
                  <a:pt x="648" y="748"/>
                </a:lnTo>
                <a:lnTo>
                  <a:pt x="651" y="753"/>
                </a:lnTo>
                <a:lnTo>
                  <a:pt x="648" y="758"/>
                </a:lnTo>
                <a:lnTo>
                  <a:pt x="647" y="755"/>
                </a:lnTo>
                <a:lnTo>
                  <a:pt x="646" y="752"/>
                </a:lnTo>
                <a:lnTo>
                  <a:pt x="644" y="755"/>
                </a:lnTo>
                <a:lnTo>
                  <a:pt x="644" y="759"/>
                </a:lnTo>
                <a:lnTo>
                  <a:pt x="642" y="765"/>
                </a:lnTo>
                <a:lnTo>
                  <a:pt x="643" y="769"/>
                </a:lnTo>
                <a:lnTo>
                  <a:pt x="651" y="795"/>
                </a:lnTo>
                <a:lnTo>
                  <a:pt x="656" y="822"/>
                </a:lnTo>
                <a:lnTo>
                  <a:pt x="657" y="824"/>
                </a:lnTo>
                <a:lnTo>
                  <a:pt x="660" y="826"/>
                </a:lnTo>
                <a:lnTo>
                  <a:pt x="660" y="824"/>
                </a:lnTo>
                <a:lnTo>
                  <a:pt x="661" y="822"/>
                </a:lnTo>
                <a:lnTo>
                  <a:pt x="660" y="824"/>
                </a:lnTo>
                <a:lnTo>
                  <a:pt x="660" y="826"/>
                </a:lnTo>
                <a:lnTo>
                  <a:pt x="668" y="863"/>
                </a:lnTo>
                <a:lnTo>
                  <a:pt x="679" y="898"/>
                </a:lnTo>
                <a:lnTo>
                  <a:pt x="684" y="909"/>
                </a:lnTo>
                <a:lnTo>
                  <a:pt x="692" y="917"/>
                </a:lnTo>
                <a:lnTo>
                  <a:pt x="691" y="919"/>
                </a:lnTo>
                <a:lnTo>
                  <a:pt x="690" y="921"/>
                </a:lnTo>
                <a:lnTo>
                  <a:pt x="694" y="929"/>
                </a:lnTo>
                <a:lnTo>
                  <a:pt x="698" y="936"/>
                </a:lnTo>
                <a:lnTo>
                  <a:pt x="699" y="936"/>
                </a:lnTo>
                <a:lnTo>
                  <a:pt x="701" y="936"/>
                </a:lnTo>
                <a:lnTo>
                  <a:pt x="709" y="933"/>
                </a:lnTo>
                <a:lnTo>
                  <a:pt x="717" y="930"/>
                </a:lnTo>
                <a:lnTo>
                  <a:pt x="724" y="930"/>
                </a:lnTo>
                <a:lnTo>
                  <a:pt x="724" y="935"/>
                </a:lnTo>
                <a:lnTo>
                  <a:pt x="718" y="936"/>
                </a:lnTo>
                <a:lnTo>
                  <a:pt x="715" y="942"/>
                </a:lnTo>
                <a:lnTo>
                  <a:pt x="715" y="949"/>
                </a:lnTo>
                <a:lnTo>
                  <a:pt x="718" y="954"/>
                </a:lnTo>
                <a:lnTo>
                  <a:pt x="723" y="950"/>
                </a:lnTo>
                <a:lnTo>
                  <a:pt x="723" y="944"/>
                </a:lnTo>
                <a:lnTo>
                  <a:pt x="725" y="944"/>
                </a:lnTo>
                <a:lnTo>
                  <a:pt x="727" y="944"/>
                </a:lnTo>
                <a:lnTo>
                  <a:pt x="730" y="951"/>
                </a:lnTo>
                <a:lnTo>
                  <a:pt x="732" y="958"/>
                </a:lnTo>
                <a:lnTo>
                  <a:pt x="732" y="963"/>
                </a:lnTo>
                <a:lnTo>
                  <a:pt x="727" y="963"/>
                </a:lnTo>
                <a:lnTo>
                  <a:pt x="724" y="962"/>
                </a:lnTo>
                <a:lnTo>
                  <a:pt x="720" y="964"/>
                </a:lnTo>
                <a:lnTo>
                  <a:pt x="726" y="965"/>
                </a:lnTo>
                <a:lnTo>
                  <a:pt x="731" y="970"/>
                </a:lnTo>
                <a:lnTo>
                  <a:pt x="733" y="973"/>
                </a:lnTo>
                <a:lnTo>
                  <a:pt x="737" y="973"/>
                </a:lnTo>
                <a:lnTo>
                  <a:pt x="740" y="970"/>
                </a:lnTo>
                <a:lnTo>
                  <a:pt x="744" y="966"/>
                </a:lnTo>
                <a:lnTo>
                  <a:pt x="745" y="959"/>
                </a:lnTo>
                <a:lnTo>
                  <a:pt x="744" y="952"/>
                </a:lnTo>
                <a:lnTo>
                  <a:pt x="743" y="943"/>
                </a:lnTo>
                <a:lnTo>
                  <a:pt x="740" y="933"/>
                </a:lnTo>
                <a:lnTo>
                  <a:pt x="739" y="922"/>
                </a:lnTo>
                <a:lnTo>
                  <a:pt x="737" y="913"/>
                </a:lnTo>
                <a:lnTo>
                  <a:pt x="736" y="909"/>
                </a:lnTo>
                <a:lnTo>
                  <a:pt x="737" y="907"/>
                </a:lnTo>
                <a:lnTo>
                  <a:pt x="741" y="919"/>
                </a:lnTo>
                <a:lnTo>
                  <a:pt x="745" y="929"/>
                </a:lnTo>
                <a:lnTo>
                  <a:pt x="750" y="956"/>
                </a:lnTo>
                <a:lnTo>
                  <a:pt x="756" y="982"/>
                </a:lnTo>
                <a:lnTo>
                  <a:pt x="756" y="983"/>
                </a:lnTo>
                <a:lnTo>
                  <a:pt x="754" y="985"/>
                </a:lnTo>
                <a:lnTo>
                  <a:pt x="754" y="987"/>
                </a:lnTo>
                <a:lnTo>
                  <a:pt x="756" y="989"/>
                </a:lnTo>
                <a:lnTo>
                  <a:pt x="758" y="989"/>
                </a:lnTo>
                <a:lnTo>
                  <a:pt x="760" y="987"/>
                </a:lnTo>
                <a:lnTo>
                  <a:pt x="761" y="990"/>
                </a:lnTo>
                <a:lnTo>
                  <a:pt x="759" y="992"/>
                </a:lnTo>
                <a:lnTo>
                  <a:pt x="757" y="994"/>
                </a:lnTo>
                <a:lnTo>
                  <a:pt x="757" y="997"/>
                </a:lnTo>
                <a:lnTo>
                  <a:pt x="756" y="1007"/>
                </a:lnTo>
                <a:lnTo>
                  <a:pt x="744" y="1011"/>
                </a:lnTo>
                <a:lnTo>
                  <a:pt x="748" y="1027"/>
                </a:lnTo>
                <a:lnTo>
                  <a:pt x="752" y="1045"/>
                </a:lnTo>
                <a:lnTo>
                  <a:pt x="756" y="1063"/>
                </a:lnTo>
                <a:lnTo>
                  <a:pt x="757" y="1083"/>
                </a:lnTo>
                <a:lnTo>
                  <a:pt x="757" y="1090"/>
                </a:lnTo>
                <a:lnTo>
                  <a:pt x="759" y="1097"/>
                </a:lnTo>
                <a:lnTo>
                  <a:pt x="759" y="1098"/>
                </a:lnTo>
                <a:lnTo>
                  <a:pt x="759" y="1100"/>
                </a:lnTo>
                <a:lnTo>
                  <a:pt x="758" y="1103"/>
                </a:lnTo>
                <a:lnTo>
                  <a:pt x="759" y="1105"/>
                </a:lnTo>
                <a:lnTo>
                  <a:pt x="759" y="1112"/>
                </a:lnTo>
                <a:lnTo>
                  <a:pt x="760" y="1111"/>
                </a:lnTo>
                <a:lnTo>
                  <a:pt x="761" y="1110"/>
                </a:lnTo>
                <a:lnTo>
                  <a:pt x="760" y="1111"/>
                </a:lnTo>
                <a:lnTo>
                  <a:pt x="759" y="1112"/>
                </a:lnTo>
                <a:lnTo>
                  <a:pt x="759" y="1115"/>
                </a:lnTo>
                <a:lnTo>
                  <a:pt x="759" y="1117"/>
                </a:lnTo>
                <a:lnTo>
                  <a:pt x="759" y="1139"/>
                </a:lnTo>
                <a:lnTo>
                  <a:pt x="760" y="1161"/>
                </a:lnTo>
                <a:lnTo>
                  <a:pt x="761" y="1182"/>
                </a:lnTo>
                <a:lnTo>
                  <a:pt x="761" y="1203"/>
                </a:lnTo>
                <a:lnTo>
                  <a:pt x="761" y="1230"/>
                </a:lnTo>
                <a:lnTo>
                  <a:pt x="759" y="1258"/>
                </a:lnTo>
                <a:lnTo>
                  <a:pt x="758" y="1265"/>
                </a:lnTo>
                <a:lnTo>
                  <a:pt x="759" y="1272"/>
                </a:lnTo>
                <a:lnTo>
                  <a:pt x="759" y="1273"/>
                </a:lnTo>
                <a:lnTo>
                  <a:pt x="759" y="1275"/>
                </a:lnTo>
                <a:lnTo>
                  <a:pt x="759" y="1279"/>
                </a:lnTo>
                <a:lnTo>
                  <a:pt x="760" y="1285"/>
                </a:lnTo>
                <a:lnTo>
                  <a:pt x="760" y="1290"/>
                </a:lnTo>
                <a:lnTo>
                  <a:pt x="760" y="1294"/>
                </a:lnTo>
                <a:lnTo>
                  <a:pt x="759" y="1301"/>
                </a:lnTo>
                <a:lnTo>
                  <a:pt x="761" y="1308"/>
                </a:lnTo>
                <a:lnTo>
                  <a:pt x="760" y="1311"/>
                </a:lnTo>
                <a:lnTo>
                  <a:pt x="760" y="1314"/>
                </a:lnTo>
                <a:lnTo>
                  <a:pt x="760" y="1315"/>
                </a:lnTo>
                <a:lnTo>
                  <a:pt x="760" y="1317"/>
                </a:lnTo>
                <a:lnTo>
                  <a:pt x="760" y="1319"/>
                </a:lnTo>
                <a:lnTo>
                  <a:pt x="760" y="1320"/>
                </a:lnTo>
                <a:lnTo>
                  <a:pt x="759" y="1321"/>
                </a:lnTo>
                <a:lnTo>
                  <a:pt x="759" y="1324"/>
                </a:lnTo>
                <a:lnTo>
                  <a:pt x="759" y="1326"/>
                </a:lnTo>
                <a:lnTo>
                  <a:pt x="759" y="1327"/>
                </a:lnTo>
                <a:lnTo>
                  <a:pt x="759" y="1328"/>
                </a:lnTo>
                <a:lnTo>
                  <a:pt x="759" y="1328"/>
                </a:lnTo>
                <a:lnTo>
                  <a:pt x="757" y="1332"/>
                </a:lnTo>
                <a:lnTo>
                  <a:pt x="758" y="1334"/>
                </a:lnTo>
                <a:lnTo>
                  <a:pt x="757" y="1338"/>
                </a:lnTo>
                <a:lnTo>
                  <a:pt x="757" y="1341"/>
                </a:lnTo>
                <a:lnTo>
                  <a:pt x="756" y="1357"/>
                </a:lnTo>
                <a:lnTo>
                  <a:pt x="750" y="1373"/>
                </a:lnTo>
                <a:lnTo>
                  <a:pt x="746" y="1383"/>
                </a:lnTo>
                <a:lnTo>
                  <a:pt x="740" y="1392"/>
                </a:lnTo>
                <a:lnTo>
                  <a:pt x="737" y="1389"/>
                </a:lnTo>
                <a:lnTo>
                  <a:pt x="732" y="1385"/>
                </a:lnTo>
                <a:lnTo>
                  <a:pt x="730" y="1382"/>
                </a:lnTo>
                <a:lnTo>
                  <a:pt x="727" y="1380"/>
                </a:lnTo>
                <a:lnTo>
                  <a:pt x="726" y="1376"/>
                </a:lnTo>
                <a:lnTo>
                  <a:pt x="724" y="1374"/>
                </a:lnTo>
                <a:lnTo>
                  <a:pt x="722" y="1369"/>
                </a:lnTo>
                <a:lnTo>
                  <a:pt x="719" y="1366"/>
                </a:lnTo>
                <a:lnTo>
                  <a:pt x="717" y="1356"/>
                </a:lnTo>
                <a:lnTo>
                  <a:pt x="712" y="1348"/>
                </a:lnTo>
                <a:lnTo>
                  <a:pt x="711" y="1345"/>
                </a:lnTo>
                <a:lnTo>
                  <a:pt x="710" y="1340"/>
                </a:lnTo>
                <a:lnTo>
                  <a:pt x="710" y="1339"/>
                </a:lnTo>
                <a:lnTo>
                  <a:pt x="709" y="1339"/>
                </a:lnTo>
                <a:lnTo>
                  <a:pt x="709" y="1339"/>
                </a:lnTo>
                <a:lnTo>
                  <a:pt x="705" y="1338"/>
                </a:lnTo>
                <a:lnTo>
                  <a:pt x="702" y="1338"/>
                </a:lnTo>
                <a:lnTo>
                  <a:pt x="705" y="1338"/>
                </a:lnTo>
                <a:lnTo>
                  <a:pt x="709" y="1339"/>
                </a:lnTo>
                <a:lnTo>
                  <a:pt x="703" y="1324"/>
                </a:lnTo>
                <a:lnTo>
                  <a:pt x="698" y="1310"/>
                </a:lnTo>
                <a:lnTo>
                  <a:pt x="697" y="1306"/>
                </a:lnTo>
                <a:lnTo>
                  <a:pt x="697" y="1304"/>
                </a:lnTo>
                <a:lnTo>
                  <a:pt x="691" y="1284"/>
                </a:lnTo>
                <a:lnTo>
                  <a:pt x="684" y="1265"/>
                </a:lnTo>
                <a:lnTo>
                  <a:pt x="683" y="1265"/>
                </a:lnTo>
                <a:lnTo>
                  <a:pt x="683" y="1264"/>
                </a:lnTo>
                <a:lnTo>
                  <a:pt x="675" y="1244"/>
                </a:lnTo>
                <a:lnTo>
                  <a:pt x="664" y="1227"/>
                </a:lnTo>
                <a:lnTo>
                  <a:pt x="661" y="1213"/>
                </a:lnTo>
                <a:lnTo>
                  <a:pt x="654" y="1202"/>
                </a:lnTo>
                <a:lnTo>
                  <a:pt x="646" y="1192"/>
                </a:lnTo>
                <a:lnTo>
                  <a:pt x="639" y="1181"/>
                </a:lnTo>
                <a:lnTo>
                  <a:pt x="639" y="1180"/>
                </a:lnTo>
                <a:lnTo>
                  <a:pt x="639" y="1179"/>
                </a:lnTo>
                <a:lnTo>
                  <a:pt x="634" y="1170"/>
                </a:lnTo>
                <a:lnTo>
                  <a:pt x="628" y="1161"/>
                </a:lnTo>
                <a:lnTo>
                  <a:pt x="625" y="1153"/>
                </a:lnTo>
                <a:lnTo>
                  <a:pt x="619" y="1146"/>
                </a:lnTo>
                <a:lnTo>
                  <a:pt x="614" y="1131"/>
                </a:lnTo>
                <a:lnTo>
                  <a:pt x="610" y="1115"/>
                </a:lnTo>
                <a:lnTo>
                  <a:pt x="610" y="1115"/>
                </a:lnTo>
                <a:lnTo>
                  <a:pt x="609" y="1114"/>
                </a:lnTo>
                <a:lnTo>
                  <a:pt x="605" y="1115"/>
                </a:lnTo>
                <a:lnTo>
                  <a:pt x="600" y="1118"/>
                </a:lnTo>
                <a:lnTo>
                  <a:pt x="598" y="1118"/>
                </a:lnTo>
                <a:lnTo>
                  <a:pt x="595" y="1119"/>
                </a:lnTo>
                <a:lnTo>
                  <a:pt x="598" y="1122"/>
                </a:lnTo>
                <a:lnTo>
                  <a:pt x="600" y="1123"/>
                </a:lnTo>
                <a:lnTo>
                  <a:pt x="602" y="1124"/>
                </a:lnTo>
                <a:lnTo>
                  <a:pt x="605" y="1125"/>
                </a:lnTo>
                <a:lnTo>
                  <a:pt x="608" y="1129"/>
                </a:lnTo>
                <a:lnTo>
                  <a:pt x="608" y="1135"/>
                </a:lnTo>
                <a:lnTo>
                  <a:pt x="606" y="1140"/>
                </a:lnTo>
                <a:lnTo>
                  <a:pt x="609" y="1146"/>
                </a:lnTo>
                <a:lnTo>
                  <a:pt x="612" y="1147"/>
                </a:lnTo>
                <a:lnTo>
                  <a:pt x="613" y="1151"/>
                </a:lnTo>
                <a:lnTo>
                  <a:pt x="612" y="1156"/>
                </a:lnTo>
                <a:lnTo>
                  <a:pt x="614" y="1158"/>
                </a:lnTo>
                <a:lnTo>
                  <a:pt x="618" y="1164"/>
                </a:lnTo>
                <a:lnTo>
                  <a:pt x="622" y="1167"/>
                </a:lnTo>
                <a:lnTo>
                  <a:pt x="622" y="1168"/>
                </a:lnTo>
                <a:lnTo>
                  <a:pt x="622" y="1170"/>
                </a:lnTo>
                <a:lnTo>
                  <a:pt x="625" y="1179"/>
                </a:lnTo>
                <a:lnTo>
                  <a:pt x="630" y="1186"/>
                </a:lnTo>
                <a:lnTo>
                  <a:pt x="632" y="1187"/>
                </a:lnTo>
                <a:lnTo>
                  <a:pt x="630" y="1188"/>
                </a:lnTo>
                <a:lnTo>
                  <a:pt x="626" y="1187"/>
                </a:lnTo>
                <a:lnTo>
                  <a:pt x="622" y="1184"/>
                </a:lnTo>
                <a:lnTo>
                  <a:pt x="615" y="1177"/>
                </a:lnTo>
                <a:lnTo>
                  <a:pt x="605" y="1174"/>
                </a:lnTo>
                <a:lnTo>
                  <a:pt x="605" y="1174"/>
                </a:lnTo>
                <a:lnTo>
                  <a:pt x="605" y="1174"/>
                </a:lnTo>
                <a:lnTo>
                  <a:pt x="605" y="1175"/>
                </a:lnTo>
                <a:lnTo>
                  <a:pt x="605" y="1175"/>
                </a:lnTo>
                <a:lnTo>
                  <a:pt x="614" y="1188"/>
                </a:lnTo>
                <a:lnTo>
                  <a:pt x="626" y="1196"/>
                </a:lnTo>
                <a:lnTo>
                  <a:pt x="627" y="1201"/>
                </a:lnTo>
                <a:lnTo>
                  <a:pt x="628" y="1206"/>
                </a:lnTo>
                <a:lnTo>
                  <a:pt x="622" y="1203"/>
                </a:lnTo>
                <a:lnTo>
                  <a:pt x="619" y="1203"/>
                </a:lnTo>
                <a:lnTo>
                  <a:pt x="622" y="1207"/>
                </a:lnTo>
                <a:lnTo>
                  <a:pt x="628" y="1210"/>
                </a:lnTo>
                <a:lnTo>
                  <a:pt x="639" y="1221"/>
                </a:lnTo>
                <a:lnTo>
                  <a:pt x="648" y="1231"/>
                </a:lnTo>
                <a:lnTo>
                  <a:pt x="644" y="1235"/>
                </a:lnTo>
                <a:lnTo>
                  <a:pt x="641" y="1231"/>
                </a:lnTo>
                <a:lnTo>
                  <a:pt x="632" y="1223"/>
                </a:lnTo>
                <a:lnTo>
                  <a:pt x="621" y="1222"/>
                </a:lnTo>
                <a:lnTo>
                  <a:pt x="627" y="1227"/>
                </a:lnTo>
                <a:lnTo>
                  <a:pt x="630" y="1231"/>
                </a:lnTo>
                <a:lnTo>
                  <a:pt x="632" y="1233"/>
                </a:lnTo>
                <a:lnTo>
                  <a:pt x="633" y="1234"/>
                </a:lnTo>
                <a:lnTo>
                  <a:pt x="632" y="1234"/>
                </a:lnTo>
                <a:lnTo>
                  <a:pt x="632" y="1234"/>
                </a:lnTo>
                <a:lnTo>
                  <a:pt x="630" y="1234"/>
                </a:lnTo>
                <a:lnTo>
                  <a:pt x="630" y="1233"/>
                </a:lnTo>
                <a:lnTo>
                  <a:pt x="621" y="1229"/>
                </a:lnTo>
                <a:lnTo>
                  <a:pt x="615" y="1223"/>
                </a:lnTo>
                <a:lnTo>
                  <a:pt x="610" y="1219"/>
                </a:lnTo>
                <a:lnTo>
                  <a:pt x="605" y="1217"/>
                </a:lnTo>
                <a:lnTo>
                  <a:pt x="602" y="1210"/>
                </a:lnTo>
                <a:lnTo>
                  <a:pt x="595" y="1205"/>
                </a:lnTo>
                <a:lnTo>
                  <a:pt x="599" y="1213"/>
                </a:lnTo>
                <a:lnTo>
                  <a:pt x="605" y="1217"/>
                </a:lnTo>
                <a:lnTo>
                  <a:pt x="606" y="1221"/>
                </a:lnTo>
                <a:lnTo>
                  <a:pt x="607" y="1223"/>
                </a:lnTo>
                <a:lnTo>
                  <a:pt x="613" y="1229"/>
                </a:lnTo>
                <a:lnTo>
                  <a:pt x="619" y="1236"/>
                </a:lnTo>
                <a:lnTo>
                  <a:pt x="613" y="1234"/>
                </a:lnTo>
                <a:lnTo>
                  <a:pt x="606" y="1230"/>
                </a:lnTo>
                <a:lnTo>
                  <a:pt x="616" y="1243"/>
                </a:lnTo>
                <a:lnTo>
                  <a:pt x="629" y="1251"/>
                </a:lnTo>
                <a:lnTo>
                  <a:pt x="633" y="1256"/>
                </a:lnTo>
                <a:lnTo>
                  <a:pt x="635" y="1259"/>
                </a:lnTo>
                <a:lnTo>
                  <a:pt x="637" y="1265"/>
                </a:lnTo>
                <a:lnTo>
                  <a:pt x="641" y="1269"/>
                </a:lnTo>
                <a:lnTo>
                  <a:pt x="654" y="1279"/>
                </a:lnTo>
                <a:lnTo>
                  <a:pt x="663" y="1293"/>
                </a:lnTo>
                <a:lnTo>
                  <a:pt x="664" y="1296"/>
                </a:lnTo>
                <a:lnTo>
                  <a:pt x="663" y="1298"/>
                </a:lnTo>
                <a:lnTo>
                  <a:pt x="660" y="1294"/>
                </a:lnTo>
                <a:lnTo>
                  <a:pt x="656" y="1293"/>
                </a:lnTo>
                <a:lnTo>
                  <a:pt x="654" y="1287"/>
                </a:lnTo>
                <a:lnTo>
                  <a:pt x="649" y="1283"/>
                </a:lnTo>
                <a:lnTo>
                  <a:pt x="643" y="1277"/>
                </a:lnTo>
                <a:lnTo>
                  <a:pt x="635" y="1278"/>
                </a:lnTo>
                <a:lnTo>
                  <a:pt x="633" y="1279"/>
                </a:lnTo>
                <a:lnTo>
                  <a:pt x="630" y="1277"/>
                </a:lnTo>
                <a:lnTo>
                  <a:pt x="626" y="1272"/>
                </a:lnTo>
                <a:lnTo>
                  <a:pt x="620" y="1269"/>
                </a:lnTo>
                <a:lnTo>
                  <a:pt x="619" y="1270"/>
                </a:lnTo>
                <a:lnTo>
                  <a:pt x="618" y="1271"/>
                </a:lnTo>
                <a:lnTo>
                  <a:pt x="621" y="1277"/>
                </a:lnTo>
                <a:lnTo>
                  <a:pt x="626" y="1280"/>
                </a:lnTo>
                <a:lnTo>
                  <a:pt x="629" y="1282"/>
                </a:lnTo>
                <a:lnTo>
                  <a:pt x="632" y="1283"/>
                </a:lnTo>
                <a:lnTo>
                  <a:pt x="629" y="1286"/>
                </a:lnTo>
                <a:lnTo>
                  <a:pt x="627" y="1287"/>
                </a:lnTo>
                <a:lnTo>
                  <a:pt x="625" y="1289"/>
                </a:lnTo>
                <a:lnTo>
                  <a:pt x="623" y="1290"/>
                </a:lnTo>
                <a:lnTo>
                  <a:pt x="620" y="1293"/>
                </a:lnTo>
                <a:lnTo>
                  <a:pt x="620" y="1300"/>
                </a:lnTo>
                <a:lnTo>
                  <a:pt x="622" y="1305"/>
                </a:lnTo>
                <a:lnTo>
                  <a:pt x="626" y="1307"/>
                </a:lnTo>
                <a:lnTo>
                  <a:pt x="625" y="1314"/>
                </a:lnTo>
                <a:lnTo>
                  <a:pt x="628" y="1320"/>
                </a:lnTo>
                <a:lnTo>
                  <a:pt x="630" y="1326"/>
                </a:lnTo>
                <a:lnTo>
                  <a:pt x="626" y="1331"/>
                </a:lnTo>
                <a:lnTo>
                  <a:pt x="626" y="1332"/>
                </a:lnTo>
                <a:lnTo>
                  <a:pt x="626" y="1335"/>
                </a:lnTo>
                <a:lnTo>
                  <a:pt x="629" y="1333"/>
                </a:lnTo>
                <a:lnTo>
                  <a:pt x="632" y="1333"/>
                </a:lnTo>
                <a:lnTo>
                  <a:pt x="634" y="1336"/>
                </a:lnTo>
                <a:lnTo>
                  <a:pt x="636" y="1336"/>
                </a:lnTo>
                <a:lnTo>
                  <a:pt x="634" y="1340"/>
                </a:lnTo>
                <a:lnTo>
                  <a:pt x="634" y="1343"/>
                </a:lnTo>
                <a:lnTo>
                  <a:pt x="637" y="1346"/>
                </a:lnTo>
                <a:lnTo>
                  <a:pt x="642" y="1345"/>
                </a:lnTo>
                <a:lnTo>
                  <a:pt x="643" y="1345"/>
                </a:lnTo>
                <a:lnTo>
                  <a:pt x="643" y="1345"/>
                </a:lnTo>
                <a:lnTo>
                  <a:pt x="649" y="1346"/>
                </a:lnTo>
                <a:lnTo>
                  <a:pt x="654" y="1350"/>
                </a:lnTo>
                <a:lnTo>
                  <a:pt x="654" y="1352"/>
                </a:lnTo>
                <a:lnTo>
                  <a:pt x="651" y="1352"/>
                </a:lnTo>
                <a:lnTo>
                  <a:pt x="644" y="1350"/>
                </a:lnTo>
                <a:lnTo>
                  <a:pt x="636" y="1352"/>
                </a:lnTo>
                <a:lnTo>
                  <a:pt x="644" y="1353"/>
                </a:lnTo>
                <a:lnTo>
                  <a:pt x="653" y="1356"/>
                </a:lnTo>
                <a:lnTo>
                  <a:pt x="647" y="1357"/>
                </a:lnTo>
                <a:lnTo>
                  <a:pt x="642" y="1357"/>
                </a:lnTo>
                <a:lnTo>
                  <a:pt x="637" y="1359"/>
                </a:lnTo>
                <a:lnTo>
                  <a:pt x="637" y="1363"/>
                </a:lnTo>
                <a:lnTo>
                  <a:pt x="639" y="1366"/>
                </a:lnTo>
                <a:lnTo>
                  <a:pt x="637" y="1367"/>
                </a:lnTo>
                <a:lnTo>
                  <a:pt x="639" y="1369"/>
                </a:lnTo>
                <a:lnTo>
                  <a:pt x="641" y="1370"/>
                </a:lnTo>
                <a:lnTo>
                  <a:pt x="646" y="1374"/>
                </a:lnTo>
                <a:lnTo>
                  <a:pt x="643" y="1378"/>
                </a:lnTo>
                <a:lnTo>
                  <a:pt x="641" y="1378"/>
                </a:lnTo>
                <a:lnTo>
                  <a:pt x="640" y="1378"/>
                </a:lnTo>
                <a:lnTo>
                  <a:pt x="640" y="1378"/>
                </a:lnTo>
                <a:lnTo>
                  <a:pt x="640" y="1380"/>
                </a:lnTo>
                <a:lnTo>
                  <a:pt x="642" y="1380"/>
                </a:lnTo>
                <a:lnTo>
                  <a:pt x="643" y="1378"/>
                </a:lnTo>
                <a:lnTo>
                  <a:pt x="647" y="1378"/>
                </a:lnTo>
                <a:lnTo>
                  <a:pt x="650" y="1378"/>
                </a:lnTo>
                <a:lnTo>
                  <a:pt x="654" y="1378"/>
                </a:lnTo>
                <a:lnTo>
                  <a:pt x="655" y="1380"/>
                </a:lnTo>
                <a:lnTo>
                  <a:pt x="654" y="1382"/>
                </a:lnTo>
                <a:lnTo>
                  <a:pt x="650" y="1382"/>
                </a:lnTo>
                <a:lnTo>
                  <a:pt x="649" y="1382"/>
                </a:lnTo>
                <a:lnTo>
                  <a:pt x="648" y="1382"/>
                </a:lnTo>
                <a:lnTo>
                  <a:pt x="646" y="1382"/>
                </a:lnTo>
                <a:lnTo>
                  <a:pt x="644" y="1384"/>
                </a:lnTo>
                <a:lnTo>
                  <a:pt x="646" y="1385"/>
                </a:lnTo>
                <a:lnTo>
                  <a:pt x="647" y="1387"/>
                </a:lnTo>
                <a:lnTo>
                  <a:pt x="650" y="1387"/>
                </a:lnTo>
                <a:lnTo>
                  <a:pt x="651" y="1390"/>
                </a:lnTo>
                <a:lnTo>
                  <a:pt x="649" y="1392"/>
                </a:lnTo>
                <a:lnTo>
                  <a:pt x="646" y="1392"/>
                </a:lnTo>
                <a:lnTo>
                  <a:pt x="644" y="1392"/>
                </a:lnTo>
                <a:lnTo>
                  <a:pt x="642" y="1392"/>
                </a:lnTo>
                <a:lnTo>
                  <a:pt x="641" y="1391"/>
                </a:lnTo>
                <a:lnTo>
                  <a:pt x="639" y="1390"/>
                </a:lnTo>
                <a:lnTo>
                  <a:pt x="639" y="1390"/>
                </a:lnTo>
                <a:lnTo>
                  <a:pt x="639" y="1390"/>
                </a:lnTo>
                <a:lnTo>
                  <a:pt x="639" y="1389"/>
                </a:lnTo>
                <a:lnTo>
                  <a:pt x="635" y="1383"/>
                </a:lnTo>
                <a:lnTo>
                  <a:pt x="630" y="1377"/>
                </a:lnTo>
                <a:lnTo>
                  <a:pt x="621" y="1378"/>
                </a:lnTo>
                <a:lnTo>
                  <a:pt x="612" y="1378"/>
                </a:lnTo>
                <a:lnTo>
                  <a:pt x="612" y="1380"/>
                </a:lnTo>
                <a:lnTo>
                  <a:pt x="612" y="1380"/>
                </a:lnTo>
                <a:lnTo>
                  <a:pt x="612" y="1380"/>
                </a:lnTo>
                <a:lnTo>
                  <a:pt x="612" y="1378"/>
                </a:lnTo>
                <a:lnTo>
                  <a:pt x="621" y="1378"/>
                </a:lnTo>
                <a:lnTo>
                  <a:pt x="630" y="1377"/>
                </a:lnTo>
                <a:lnTo>
                  <a:pt x="630" y="1375"/>
                </a:lnTo>
                <a:lnTo>
                  <a:pt x="628" y="1374"/>
                </a:lnTo>
                <a:lnTo>
                  <a:pt x="628" y="1374"/>
                </a:lnTo>
                <a:lnTo>
                  <a:pt x="627" y="1374"/>
                </a:lnTo>
                <a:lnTo>
                  <a:pt x="628" y="1374"/>
                </a:lnTo>
                <a:lnTo>
                  <a:pt x="628" y="1374"/>
                </a:lnTo>
                <a:lnTo>
                  <a:pt x="623" y="1366"/>
                </a:lnTo>
                <a:lnTo>
                  <a:pt x="619" y="1359"/>
                </a:lnTo>
                <a:lnTo>
                  <a:pt x="619" y="1356"/>
                </a:lnTo>
                <a:lnTo>
                  <a:pt x="618" y="1355"/>
                </a:lnTo>
                <a:lnTo>
                  <a:pt x="618" y="1350"/>
                </a:lnTo>
                <a:lnTo>
                  <a:pt x="615" y="1347"/>
                </a:lnTo>
                <a:lnTo>
                  <a:pt x="614" y="1340"/>
                </a:lnTo>
                <a:lnTo>
                  <a:pt x="610" y="1333"/>
                </a:lnTo>
                <a:lnTo>
                  <a:pt x="610" y="1328"/>
                </a:lnTo>
                <a:lnTo>
                  <a:pt x="608" y="1324"/>
                </a:lnTo>
                <a:lnTo>
                  <a:pt x="608" y="1319"/>
                </a:lnTo>
                <a:lnTo>
                  <a:pt x="606" y="1314"/>
                </a:lnTo>
                <a:lnTo>
                  <a:pt x="606" y="1313"/>
                </a:lnTo>
                <a:lnTo>
                  <a:pt x="605" y="1312"/>
                </a:lnTo>
                <a:lnTo>
                  <a:pt x="605" y="1313"/>
                </a:lnTo>
                <a:lnTo>
                  <a:pt x="603" y="1313"/>
                </a:lnTo>
                <a:lnTo>
                  <a:pt x="603" y="1314"/>
                </a:lnTo>
                <a:lnTo>
                  <a:pt x="603" y="1314"/>
                </a:lnTo>
                <a:lnTo>
                  <a:pt x="592" y="1322"/>
                </a:lnTo>
                <a:lnTo>
                  <a:pt x="580" y="1327"/>
                </a:lnTo>
                <a:lnTo>
                  <a:pt x="572" y="1334"/>
                </a:lnTo>
                <a:lnTo>
                  <a:pt x="563" y="1338"/>
                </a:lnTo>
                <a:lnTo>
                  <a:pt x="563" y="1339"/>
                </a:lnTo>
                <a:lnTo>
                  <a:pt x="563" y="1340"/>
                </a:lnTo>
                <a:lnTo>
                  <a:pt x="560" y="1340"/>
                </a:lnTo>
                <a:lnTo>
                  <a:pt x="559" y="1340"/>
                </a:lnTo>
                <a:lnTo>
                  <a:pt x="552" y="1347"/>
                </a:lnTo>
                <a:lnTo>
                  <a:pt x="544" y="1353"/>
                </a:lnTo>
                <a:lnTo>
                  <a:pt x="532" y="1357"/>
                </a:lnTo>
                <a:lnTo>
                  <a:pt x="522" y="1362"/>
                </a:lnTo>
                <a:lnTo>
                  <a:pt x="520" y="1361"/>
                </a:lnTo>
                <a:lnTo>
                  <a:pt x="520" y="1360"/>
                </a:lnTo>
                <a:lnTo>
                  <a:pt x="527" y="1356"/>
                </a:lnTo>
                <a:lnTo>
                  <a:pt x="534" y="1353"/>
                </a:lnTo>
                <a:lnTo>
                  <a:pt x="540" y="1350"/>
                </a:lnTo>
                <a:lnTo>
                  <a:pt x="546" y="1347"/>
                </a:lnTo>
                <a:lnTo>
                  <a:pt x="552" y="1343"/>
                </a:lnTo>
                <a:lnTo>
                  <a:pt x="558" y="1340"/>
                </a:lnTo>
                <a:lnTo>
                  <a:pt x="560" y="1338"/>
                </a:lnTo>
                <a:lnTo>
                  <a:pt x="563" y="1338"/>
                </a:lnTo>
                <a:lnTo>
                  <a:pt x="571" y="1331"/>
                </a:lnTo>
                <a:lnTo>
                  <a:pt x="580" y="1327"/>
                </a:lnTo>
                <a:lnTo>
                  <a:pt x="584" y="1322"/>
                </a:lnTo>
                <a:lnTo>
                  <a:pt x="589" y="1320"/>
                </a:lnTo>
                <a:lnTo>
                  <a:pt x="593" y="1319"/>
                </a:lnTo>
                <a:lnTo>
                  <a:pt x="595" y="1315"/>
                </a:lnTo>
                <a:lnTo>
                  <a:pt x="595" y="1315"/>
                </a:lnTo>
                <a:lnTo>
                  <a:pt x="595" y="1315"/>
                </a:lnTo>
                <a:lnTo>
                  <a:pt x="596" y="1315"/>
                </a:lnTo>
                <a:lnTo>
                  <a:pt x="599" y="1315"/>
                </a:lnTo>
                <a:lnTo>
                  <a:pt x="601" y="1314"/>
                </a:lnTo>
                <a:lnTo>
                  <a:pt x="599" y="1313"/>
                </a:lnTo>
                <a:lnTo>
                  <a:pt x="598" y="1311"/>
                </a:lnTo>
                <a:lnTo>
                  <a:pt x="599" y="1313"/>
                </a:lnTo>
                <a:lnTo>
                  <a:pt x="601" y="1314"/>
                </a:lnTo>
                <a:lnTo>
                  <a:pt x="602" y="1313"/>
                </a:lnTo>
                <a:lnTo>
                  <a:pt x="603" y="1313"/>
                </a:lnTo>
                <a:lnTo>
                  <a:pt x="605" y="1313"/>
                </a:lnTo>
                <a:lnTo>
                  <a:pt x="605" y="1312"/>
                </a:lnTo>
                <a:lnTo>
                  <a:pt x="605" y="1308"/>
                </a:lnTo>
                <a:lnTo>
                  <a:pt x="603" y="1305"/>
                </a:lnTo>
                <a:lnTo>
                  <a:pt x="594" y="1278"/>
                </a:lnTo>
                <a:lnTo>
                  <a:pt x="582" y="1252"/>
                </a:lnTo>
                <a:lnTo>
                  <a:pt x="577" y="1238"/>
                </a:lnTo>
                <a:lnTo>
                  <a:pt x="571" y="1224"/>
                </a:lnTo>
                <a:lnTo>
                  <a:pt x="570" y="1223"/>
                </a:lnTo>
                <a:lnTo>
                  <a:pt x="568" y="1222"/>
                </a:lnTo>
                <a:lnTo>
                  <a:pt x="568" y="1222"/>
                </a:lnTo>
                <a:lnTo>
                  <a:pt x="558" y="1194"/>
                </a:lnTo>
                <a:lnTo>
                  <a:pt x="554" y="1193"/>
                </a:lnTo>
                <a:lnTo>
                  <a:pt x="551" y="1193"/>
                </a:lnTo>
                <a:lnTo>
                  <a:pt x="554" y="1193"/>
                </a:lnTo>
                <a:lnTo>
                  <a:pt x="558" y="1194"/>
                </a:lnTo>
                <a:lnTo>
                  <a:pt x="558" y="1188"/>
                </a:lnTo>
                <a:lnTo>
                  <a:pt x="558" y="1182"/>
                </a:lnTo>
                <a:lnTo>
                  <a:pt x="553" y="1184"/>
                </a:lnTo>
                <a:lnTo>
                  <a:pt x="552" y="1182"/>
                </a:lnTo>
                <a:lnTo>
                  <a:pt x="553" y="1184"/>
                </a:lnTo>
                <a:lnTo>
                  <a:pt x="558" y="1182"/>
                </a:lnTo>
                <a:lnTo>
                  <a:pt x="558" y="1180"/>
                </a:lnTo>
                <a:lnTo>
                  <a:pt x="558" y="1177"/>
                </a:lnTo>
                <a:lnTo>
                  <a:pt x="558" y="1177"/>
                </a:lnTo>
                <a:lnTo>
                  <a:pt x="557" y="1175"/>
                </a:lnTo>
                <a:lnTo>
                  <a:pt x="557" y="1175"/>
                </a:lnTo>
                <a:lnTo>
                  <a:pt x="557" y="1173"/>
                </a:lnTo>
                <a:lnTo>
                  <a:pt x="556" y="1171"/>
                </a:lnTo>
                <a:lnTo>
                  <a:pt x="551" y="1151"/>
                </a:lnTo>
                <a:lnTo>
                  <a:pt x="547" y="1131"/>
                </a:lnTo>
                <a:lnTo>
                  <a:pt x="549" y="1130"/>
                </a:lnTo>
                <a:lnTo>
                  <a:pt x="550" y="1130"/>
                </a:lnTo>
                <a:lnTo>
                  <a:pt x="547" y="1125"/>
                </a:lnTo>
                <a:lnTo>
                  <a:pt x="546" y="1122"/>
                </a:lnTo>
                <a:lnTo>
                  <a:pt x="545" y="1122"/>
                </a:lnTo>
                <a:lnTo>
                  <a:pt x="545" y="1122"/>
                </a:lnTo>
                <a:lnTo>
                  <a:pt x="543" y="1123"/>
                </a:lnTo>
                <a:lnTo>
                  <a:pt x="540" y="1123"/>
                </a:lnTo>
                <a:lnTo>
                  <a:pt x="534" y="1124"/>
                </a:lnTo>
                <a:lnTo>
                  <a:pt x="527" y="1126"/>
                </a:lnTo>
                <a:lnTo>
                  <a:pt x="526" y="1128"/>
                </a:lnTo>
                <a:lnTo>
                  <a:pt x="524" y="1129"/>
                </a:lnTo>
                <a:lnTo>
                  <a:pt x="524" y="1128"/>
                </a:lnTo>
                <a:lnTo>
                  <a:pt x="524" y="1128"/>
                </a:lnTo>
                <a:lnTo>
                  <a:pt x="524" y="1129"/>
                </a:lnTo>
                <a:lnTo>
                  <a:pt x="524" y="1129"/>
                </a:lnTo>
                <a:lnTo>
                  <a:pt x="520" y="1131"/>
                </a:lnTo>
                <a:lnTo>
                  <a:pt x="517" y="1135"/>
                </a:lnTo>
                <a:lnTo>
                  <a:pt x="519" y="1136"/>
                </a:lnTo>
                <a:lnTo>
                  <a:pt x="520" y="1137"/>
                </a:lnTo>
                <a:lnTo>
                  <a:pt x="520" y="1143"/>
                </a:lnTo>
                <a:lnTo>
                  <a:pt x="515" y="1147"/>
                </a:lnTo>
                <a:lnTo>
                  <a:pt x="513" y="1149"/>
                </a:lnTo>
                <a:lnTo>
                  <a:pt x="512" y="1149"/>
                </a:lnTo>
                <a:lnTo>
                  <a:pt x="509" y="1151"/>
                </a:lnTo>
                <a:lnTo>
                  <a:pt x="509" y="1154"/>
                </a:lnTo>
                <a:lnTo>
                  <a:pt x="503" y="1158"/>
                </a:lnTo>
                <a:lnTo>
                  <a:pt x="496" y="1159"/>
                </a:lnTo>
                <a:lnTo>
                  <a:pt x="491" y="1154"/>
                </a:lnTo>
                <a:lnTo>
                  <a:pt x="487" y="1150"/>
                </a:lnTo>
                <a:lnTo>
                  <a:pt x="483" y="1145"/>
                </a:lnTo>
                <a:lnTo>
                  <a:pt x="485" y="1142"/>
                </a:lnTo>
                <a:lnTo>
                  <a:pt x="488" y="1137"/>
                </a:lnTo>
                <a:lnTo>
                  <a:pt x="485" y="1132"/>
                </a:lnTo>
                <a:lnTo>
                  <a:pt x="484" y="1128"/>
                </a:lnTo>
                <a:lnTo>
                  <a:pt x="480" y="1129"/>
                </a:lnTo>
                <a:lnTo>
                  <a:pt x="469" y="1131"/>
                </a:lnTo>
                <a:lnTo>
                  <a:pt x="457" y="1131"/>
                </a:lnTo>
                <a:lnTo>
                  <a:pt x="462" y="1130"/>
                </a:lnTo>
                <a:lnTo>
                  <a:pt x="465" y="1128"/>
                </a:lnTo>
                <a:lnTo>
                  <a:pt x="455" y="1125"/>
                </a:lnTo>
                <a:lnTo>
                  <a:pt x="446" y="1121"/>
                </a:lnTo>
                <a:lnTo>
                  <a:pt x="443" y="1118"/>
                </a:lnTo>
                <a:lnTo>
                  <a:pt x="440" y="1118"/>
                </a:lnTo>
                <a:lnTo>
                  <a:pt x="437" y="1117"/>
                </a:lnTo>
                <a:lnTo>
                  <a:pt x="436" y="1114"/>
                </a:lnTo>
                <a:lnTo>
                  <a:pt x="433" y="1114"/>
                </a:lnTo>
                <a:lnTo>
                  <a:pt x="430" y="1111"/>
                </a:lnTo>
                <a:lnTo>
                  <a:pt x="434" y="1111"/>
                </a:lnTo>
                <a:lnTo>
                  <a:pt x="436" y="1114"/>
                </a:lnTo>
                <a:lnTo>
                  <a:pt x="439" y="1114"/>
                </a:lnTo>
                <a:lnTo>
                  <a:pt x="440" y="1112"/>
                </a:lnTo>
                <a:lnTo>
                  <a:pt x="441" y="1112"/>
                </a:lnTo>
                <a:lnTo>
                  <a:pt x="441" y="1112"/>
                </a:lnTo>
                <a:lnTo>
                  <a:pt x="443" y="1112"/>
                </a:lnTo>
                <a:lnTo>
                  <a:pt x="444" y="1112"/>
                </a:lnTo>
                <a:lnTo>
                  <a:pt x="447" y="1116"/>
                </a:lnTo>
                <a:lnTo>
                  <a:pt x="450" y="1117"/>
                </a:lnTo>
                <a:lnTo>
                  <a:pt x="457" y="1117"/>
                </a:lnTo>
                <a:lnTo>
                  <a:pt x="462" y="1121"/>
                </a:lnTo>
                <a:lnTo>
                  <a:pt x="464" y="1122"/>
                </a:lnTo>
                <a:lnTo>
                  <a:pt x="468" y="1122"/>
                </a:lnTo>
                <a:lnTo>
                  <a:pt x="471" y="1124"/>
                </a:lnTo>
                <a:lnTo>
                  <a:pt x="473" y="1124"/>
                </a:lnTo>
                <a:lnTo>
                  <a:pt x="481" y="1121"/>
                </a:lnTo>
                <a:lnTo>
                  <a:pt x="489" y="1122"/>
                </a:lnTo>
                <a:lnTo>
                  <a:pt x="490" y="1121"/>
                </a:lnTo>
                <a:lnTo>
                  <a:pt x="491" y="1119"/>
                </a:lnTo>
                <a:lnTo>
                  <a:pt x="492" y="1118"/>
                </a:lnTo>
                <a:lnTo>
                  <a:pt x="494" y="1117"/>
                </a:lnTo>
                <a:lnTo>
                  <a:pt x="485" y="1116"/>
                </a:lnTo>
                <a:lnTo>
                  <a:pt x="478" y="1114"/>
                </a:lnTo>
                <a:lnTo>
                  <a:pt x="468" y="1110"/>
                </a:lnTo>
                <a:lnTo>
                  <a:pt x="457" y="1109"/>
                </a:lnTo>
                <a:lnTo>
                  <a:pt x="450" y="1107"/>
                </a:lnTo>
                <a:lnTo>
                  <a:pt x="443" y="1104"/>
                </a:lnTo>
                <a:lnTo>
                  <a:pt x="442" y="1104"/>
                </a:lnTo>
                <a:lnTo>
                  <a:pt x="440" y="1104"/>
                </a:lnTo>
                <a:lnTo>
                  <a:pt x="440" y="1103"/>
                </a:lnTo>
                <a:lnTo>
                  <a:pt x="440" y="1103"/>
                </a:lnTo>
                <a:lnTo>
                  <a:pt x="440" y="1103"/>
                </a:lnTo>
                <a:lnTo>
                  <a:pt x="440" y="1104"/>
                </a:lnTo>
                <a:lnTo>
                  <a:pt x="442" y="1104"/>
                </a:lnTo>
                <a:lnTo>
                  <a:pt x="443" y="1104"/>
                </a:lnTo>
                <a:lnTo>
                  <a:pt x="444" y="1102"/>
                </a:lnTo>
                <a:lnTo>
                  <a:pt x="448" y="1103"/>
                </a:lnTo>
                <a:lnTo>
                  <a:pt x="454" y="1105"/>
                </a:lnTo>
                <a:lnTo>
                  <a:pt x="461" y="1105"/>
                </a:lnTo>
                <a:lnTo>
                  <a:pt x="443" y="1095"/>
                </a:lnTo>
                <a:lnTo>
                  <a:pt x="423" y="1089"/>
                </a:lnTo>
                <a:lnTo>
                  <a:pt x="428" y="1088"/>
                </a:lnTo>
                <a:lnTo>
                  <a:pt x="432" y="1087"/>
                </a:lnTo>
                <a:lnTo>
                  <a:pt x="428" y="1082"/>
                </a:lnTo>
                <a:lnTo>
                  <a:pt x="421" y="1080"/>
                </a:lnTo>
                <a:lnTo>
                  <a:pt x="414" y="1077"/>
                </a:lnTo>
                <a:lnTo>
                  <a:pt x="412" y="1068"/>
                </a:lnTo>
                <a:lnTo>
                  <a:pt x="406" y="1059"/>
                </a:lnTo>
                <a:lnTo>
                  <a:pt x="398" y="1050"/>
                </a:lnTo>
                <a:lnTo>
                  <a:pt x="397" y="1050"/>
                </a:lnTo>
                <a:lnTo>
                  <a:pt x="397" y="1050"/>
                </a:lnTo>
                <a:lnTo>
                  <a:pt x="391" y="1046"/>
                </a:lnTo>
                <a:lnTo>
                  <a:pt x="388" y="1052"/>
                </a:lnTo>
                <a:lnTo>
                  <a:pt x="386" y="1049"/>
                </a:lnTo>
                <a:lnTo>
                  <a:pt x="385" y="1045"/>
                </a:lnTo>
                <a:lnTo>
                  <a:pt x="385" y="1043"/>
                </a:lnTo>
                <a:lnTo>
                  <a:pt x="385" y="1042"/>
                </a:lnTo>
                <a:lnTo>
                  <a:pt x="395" y="1042"/>
                </a:lnTo>
                <a:lnTo>
                  <a:pt x="402" y="1048"/>
                </a:lnTo>
                <a:lnTo>
                  <a:pt x="402" y="1048"/>
                </a:lnTo>
                <a:lnTo>
                  <a:pt x="402" y="1048"/>
                </a:lnTo>
                <a:lnTo>
                  <a:pt x="406" y="1052"/>
                </a:lnTo>
                <a:lnTo>
                  <a:pt x="409" y="1053"/>
                </a:lnTo>
                <a:lnTo>
                  <a:pt x="409" y="1049"/>
                </a:lnTo>
                <a:lnTo>
                  <a:pt x="407" y="1047"/>
                </a:lnTo>
                <a:lnTo>
                  <a:pt x="406" y="1040"/>
                </a:lnTo>
                <a:lnTo>
                  <a:pt x="404" y="1033"/>
                </a:lnTo>
                <a:lnTo>
                  <a:pt x="400" y="1032"/>
                </a:lnTo>
                <a:lnTo>
                  <a:pt x="397" y="1029"/>
                </a:lnTo>
                <a:lnTo>
                  <a:pt x="397" y="1031"/>
                </a:lnTo>
                <a:lnTo>
                  <a:pt x="397" y="1032"/>
                </a:lnTo>
                <a:lnTo>
                  <a:pt x="397" y="1033"/>
                </a:lnTo>
                <a:lnTo>
                  <a:pt x="397" y="1033"/>
                </a:lnTo>
                <a:lnTo>
                  <a:pt x="397" y="1033"/>
                </a:lnTo>
                <a:lnTo>
                  <a:pt x="397" y="1033"/>
                </a:lnTo>
                <a:lnTo>
                  <a:pt x="393" y="1033"/>
                </a:lnTo>
                <a:lnTo>
                  <a:pt x="391" y="1031"/>
                </a:lnTo>
                <a:lnTo>
                  <a:pt x="392" y="1028"/>
                </a:lnTo>
                <a:lnTo>
                  <a:pt x="395" y="1028"/>
                </a:lnTo>
                <a:lnTo>
                  <a:pt x="391" y="1024"/>
                </a:lnTo>
                <a:lnTo>
                  <a:pt x="384" y="1024"/>
                </a:lnTo>
                <a:lnTo>
                  <a:pt x="381" y="1025"/>
                </a:lnTo>
                <a:lnTo>
                  <a:pt x="381" y="1028"/>
                </a:lnTo>
                <a:lnTo>
                  <a:pt x="382" y="1031"/>
                </a:lnTo>
                <a:lnTo>
                  <a:pt x="380" y="1032"/>
                </a:lnTo>
                <a:lnTo>
                  <a:pt x="378" y="1033"/>
                </a:lnTo>
                <a:lnTo>
                  <a:pt x="375" y="1032"/>
                </a:lnTo>
                <a:lnTo>
                  <a:pt x="364" y="1024"/>
                </a:lnTo>
                <a:lnTo>
                  <a:pt x="354" y="1014"/>
                </a:lnTo>
                <a:lnTo>
                  <a:pt x="352" y="1013"/>
                </a:lnTo>
                <a:lnTo>
                  <a:pt x="350" y="1012"/>
                </a:lnTo>
                <a:lnTo>
                  <a:pt x="347" y="1011"/>
                </a:lnTo>
                <a:lnTo>
                  <a:pt x="346" y="1008"/>
                </a:lnTo>
                <a:lnTo>
                  <a:pt x="343" y="1000"/>
                </a:lnTo>
                <a:lnTo>
                  <a:pt x="335" y="996"/>
                </a:lnTo>
                <a:lnTo>
                  <a:pt x="335" y="996"/>
                </a:lnTo>
                <a:lnTo>
                  <a:pt x="335" y="996"/>
                </a:lnTo>
                <a:lnTo>
                  <a:pt x="335" y="996"/>
                </a:lnTo>
                <a:lnTo>
                  <a:pt x="335" y="996"/>
                </a:lnTo>
                <a:lnTo>
                  <a:pt x="335" y="996"/>
                </a:lnTo>
                <a:lnTo>
                  <a:pt x="333" y="999"/>
                </a:lnTo>
                <a:lnTo>
                  <a:pt x="330" y="1001"/>
                </a:lnTo>
                <a:lnTo>
                  <a:pt x="330" y="997"/>
                </a:lnTo>
                <a:lnTo>
                  <a:pt x="330" y="992"/>
                </a:lnTo>
                <a:lnTo>
                  <a:pt x="329" y="987"/>
                </a:lnTo>
                <a:lnTo>
                  <a:pt x="325" y="986"/>
                </a:lnTo>
                <a:lnTo>
                  <a:pt x="322" y="983"/>
                </a:lnTo>
                <a:lnTo>
                  <a:pt x="320" y="978"/>
                </a:lnTo>
                <a:lnTo>
                  <a:pt x="323" y="976"/>
                </a:lnTo>
                <a:lnTo>
                  <a:pt x="326" y="977"/>
                </a:lnTo>
                <a:lnTo>
                  <a:pt x="330" y="982"/>
                </a:lnTo>
                <a:lnTo>
                  <a:pt x="332" y="987"/>
                </a:lnTo>
                <a:lnTo>
                  <a:pt x="337" y="991"/>
                </a:lnTo>
                <a:lnTo>
                  <a:pt x="343" y="990"/>
                </a:lnTo>
                <a:lnTo>
                  <a:pt x="344" y="986"/>
                </a:lnTo>
                <a:lnTo>
                  <a:pt x="346" y="984"/>
                </a:lnTo>
                <a:lnTo>
                  <a:pt x="347" y="987"/>
                </a:lnTo>
                <a:lnTo>
                  <a:pt x="347" y="991"/>
                </a:lnTo>
                <a:lnTo>
                  <a:pt x="345" y="991"/>
                </a:lnTo>
                <a:lnTo>
                  <a:pt x="343" y="990"/>
                </a:lnTo>
                <a:lnTo>
                  <a:pt x="344" y="996"/>
                </a:lnTo>
                <a:lnTo>
                  <a:pt x="350" y="993"/>
                </a:lnTo>
                <a:lnTo>
                  <a:pt x="352" y="992"/>
                </a:lnTo>
                <a:lnTo>
                  <a:pt x="354" y="993"/>
                </a:lnTo>
                <a:lnTo>
                  <a:pt x="360" y="992"/>
                </a:lnTo>
                <a:lnTo>
                  <a:pt x="365" y="989"/>
                </a:lnTo>
                <a:lnTo>
                  <a:pt x="365" y="989"/>
                </a:lnTo>
                <a:lnTo>
                  <a:pt x="365" y="987"/>
                </a:lnTo>
                <a:lnTo>
                  <a:pt x="358" y="979"/>
                </a:lnTo>
                <a:lnTo>
                  <a:pt x="352" y="971"/>
                </a:lnTo>
                <a:lnTo>
                  <a:pt x="352" y="970"/>
                </a:lnTo>
                <a:lnTo>
                  <a:pt x="354" y="969"/>
                </a:lnTo>
                <a:lnTo>
                  <a:pt x="353" y="965"/>
                </a:lnTo>
                <a:lnTo>
                  <a:pt x="353" y="962"/>
                </a:lnTo>
                <a:lnTo>
                  <a:pt x="350" y="961"/>
                </a:lnTo>
                <a:lnTo>
                  <a:pt x="349" y="957"/>
                </a:lnTo>
                <a:lnTo>
                  <a:pt x="343" y="951"/>
                </a:lnTo>
                <a:lnTo>
                  <a:pt x="343" y="942"/>
                </a:lnTo>
                <a:lnTo>
                  <a:pt x="344" y="941"/>
                </a:lnTo>
                <a:lnTo>
                  <a:pt x="346" y="940"/>
                </a:lnTo>
                <a:lnTo>
                  <a:pt x="349" y="940"/>
                </a:lnTo>
                <a:lnTo>
                  <a:pt x="347" y="942"/>
                </a:lnTo>
                <a:lnTo>
                  <a:pt x="349" y="943"/>
                </a:lnTo>
                <a:lnTo>
                  <a:pt x="350" y="944"/>
                </a:lnTo>
                <a:lnTo>
                  <a:pt x="354" y="944"/>
                </a:lnTo>
                <a:lnTo>
                  <a:pt x="357" y="950"/>
                </a:lnTo>
                <a:lnTo>
                  <a:pt x="360" y="955"/>
                </a:lnTo>
                <a:lnTo>
                  <a:pt x="366" y="959"/>
                </a:lnTo>
                <a:lnTo>
                  <a:pt x="366" y="955"/>
                </a:lnTo>
                <a:lnTo>
                  <a:pt x="363" y="951"/>
                </a:lnTo>
                <a:lnTo>
                  <a:pt x="361" y="949"/>
                </a:lnTo>
                <a:lnTo>
                  <a:pt x="361" y="945"/>
                </a:lnTo>
                <a:lnTo>
                  <a:pt x="364" y="944"/>
                </a:lnTo>
                <a:lnTo>
                  <a:pt x="366" y="947"/>
                </a:lnTo>
                <a:lnTo>
                  <a:pt x="373" y="954"/>
                </a:lnTo>
                <a:lnTo>
                  <a:pt x="380" y="962"/>
                </a:lnTo>
                <a:lnTo>
                  <a:pt x="382" y="963"/>
                </a:lnTo>
                <a:lnTo>
                  <a:pt x="386" y="964"/>
                </a:lnTo>
                <a:lnTo>
                  <a:pt x="385" y="959"/>
                </a:lnTo>
                <a:lnTo>
                  <a:pt x="381" y="956"/>
                </a:lnTo>
                <a:lnTo>
                  <a:pt x="377" y="951"/>
                </a:lnTo>
                <a:lnTo>
                  <a:pt x="373" y="944"/>
                </a:lnTo>
                <a:lnTo>
                  <a:pt x="373" y="942"/>
                </a:lnTo>
                <a:lnTo>
                  <a:pt x="374" y="941"/>
                </a:lnTo>
                <a:lnTo>
                  <a:pt x="375" y="941"/>
                </a:lnTo>
                <a:lnTo>
                  <a:pt x="377" y="942"/>
                </a:lnTo>
                <a:lnTo>
                  <a:pt x="381" y="949"/>
                </a:lnTo>
                <a:lnTo>
                  <a:pt x="388" y="956"/>
                </a:lnTo>
                <a:lnTo>
                  <a:pt x="389" y="959"/>
                </a:lnTo>
                <a:lnTo>
                  <a:pt x="393" y="962"/>
                </a:lnTo>
                <a:lnTo>
                  <a:pt x="394" y="963"/>
                </a:lnTo>
                <a:lnTo>
                  <a:pt x="393" y="965"/>
                </a:lnTo>
                <a:lnTo>
                  <a:pt x="391" y="966"/>
                </a:lnTo>
                <a:lnTo>
                  <a:pt x="389" y="968"/>
                </a:lnTo>
                <a:lnTo>
                  <a:pt x="392" y="970"/>
                </a:lnTo>
                <a:lnTo>
                  <a:pt x="394" y="970"/>
                </a:lnTo>
                <a:lnTo>
                  <a:pt x="397" y="969"/>
                </a:lnTo>
                <a:lnTo>
                  <a:pt x="398" y="968"/>
                </a:lnTo>
                <a:lnTo>
                  <a:pt x="399" y="964"/>
                </a:lnTo>
                <a:lnTo>
                  <a:pt x="402" y="965"/>
                </a:lnTo>
                <a:lnTo>
                  <a:pt x="408" y="968"/>
                </a:lnTo>
                <a:lnTo>
                  <a:pt x="415" y="966"/>
                </a:lnTo>
                <a:lnTo>
                  <a:pt x="420" y="968"/>
                </a:lnTo>
                <a:lnTo>
                  <a:pt x="427" y="971"/>
                </a:lnTo>
                <a:lnTo>
                  <a:pt x="422" y="964"/>
                </a:lnTo>
                <a:lnTo>
                  <a:pt x="414" y="963"/>
                </a:lnTo>
                <a:lnTo>
                  <a:pt x="408" y="962"/>
                </a:lnTo>
                <a:lnTo>
                  <a:pt x="405" y="958"/>
                </a:lnTo>
                <a:lnTo>
                  <a:pt x="404" y="956"/>
                </a:lnTo>
                <a:lnTo>
                  <a:pt x="400" y="956"/>
                </a:lnTo>
                <a:lnTo>
                  <a:pt x="397" y="956"/>
                </a:lnTo>
                <a:lnTo>
                  <a:pt x="393" y="951"/>
                </a:lnTo>
                <a:lnTo>
                  <a:pt x="389" y="944"/>
                </a:lnTo>
                <a:lnTo>
                  <a:pt x="384" y="941"/>
                </a:lnTo>
                <a:lnTo>
                  <a:pt x="386" y="938"/>
                </a:lnTo>
                <a:lnTo>
                  <a:pt x="389" y="936"/>
                </a:lnTo>
                <a:lnTo>
                  <a:pt x="393" y="941"/>
                </a:lnTo>
                <a:lnTo>
                  <a:pt x="398" y="944"/>
                </a:lnTo>
                <a:lnTo>
                  <a:pt x="404" y="949"/>
                </a:lnTo>
                <a:lnTo>
                  <a:pt x="409" y="952"/>
                </a:lnTo>
                <a:lnTo>
                  <a:pt x="414" y="954"/>
                </a:lnTo>
                <a:lnTo>
                  <a:pt x="419" y="957"/>
                </a:lnTo>
                <a:lnTo>
                  <a:pt x="419" y="957"/>
                </a:lnTo>
                <a:lnTo>
                  <a:pt x="421" y="959"/>
                </a:lnTo>
                <a:lnTo>
                  <a:pt x="423" y="962"/>
                </a:lnTo>
                <a:lnTo>
                  <a:pt x="434" y="965"/>
                </a:lnTo>
                <a:lnTo>
                  <a:pt x="444" y="970"/>
                </a:lnTo>
                <a:lnTo>
                  <a:pt x="450" y="975"/>
                </a:lnTo>
                <a:lnTo>
                  <a:pt x="456" y="978"/>
                </a:lnTo>
                <a:lnTo>
                  <a:pt x="470" y="983"/>
                </a:lnTo>
                <a:lnTo>
                  <a:pt x="485" y="985"/>
                </a:lnTo>
                <a:lnTo>
                  <a:pt x="491" y="986"/>
                </a:lnTo>
                <a:lnTo>
                  <a:pt x="498" y="985"/>
                </a:lnTo>
                <a:lnTo>
                  <a:pt x="494" y="983"/>
                </a:lnTo>
                <a:lnTo>
                  <a:pt x="489" y="983"/>
                </a:lnTo>
                <a:lnTo>
                  <a:pt x="492" y="982"/>
                </a:lnTo>
                <a:lnTo>
                  <a:pt x="494" y="979"/>
                </a:lnTo>
                <a:lnTo>
                  <a:pt x="491" y="977"/>
                </a:lnTo>
                <a:lnTo>
                  <a:pt x="488" y="978"/>
                </a:lnTo>
                <a:lnTo>
                  <a:pt x="474" y="976"/>
                </a:lnTo>
                <a:lnTo>
                  <a:pt x="461" y="970"/>
                </a:lnTo>
                <a:lnTo>
                  <a:pt x="458" y="969"/>
                </a:lnTo>
                <a:lnTo>
                  <a:pt x="457" y="966"/>
                </a:lnTo>
                <a:lnTo>
                  <a:pt x="446" y="966"/>
                </a:lnTo>
                <a:lnTo>
                  <a:pt x="450" y="964"/>
                </a:lnTo>
                <a:lnTo>
                  <a:pt x="446" y="961"/>
                </a:lnTo>
                <a:lnTo>
                  <a:pt x="441" y="958"/>
                </a:lnTo>
                <a:lnTo>
                  <a:pt x="436" y="955"/>
                </a:lnTo>
                <a:lnTo>
                  <a:pt x="427" y="948"/>
                </a:lnTo>
                <a:lnTo>
                  <a:pt x="414" y="944"/>
                </a:lnTo>
                <a:lnTo>
                  <a:pt x="408" y="940"/>
                </a:lnTo>
                <a:lnTo>
                  <a:pt x="402" y="937"/>
                </a:lnTo>
                <a:lnTo>
                  <a:pt x="406" y="934"/>
                </a:lnTo>
                <a:lnTo>
                  <a:pt x="412" y="936"/>
                </a:lnTo>
                <a:lnTo>
                  <a:pt x="427" y="945"/>
                </a:lnTo>
                <a:lnTo>
                  <a:pt x="442" y="952"/>
                </a:lnTo>
                <a:lnTo>
                  <a:pt x="446" y="952"/>
                </a:lnTo>
                <a:lnTo>
                  <a:pt x="443" y="955"/>
                </a:lnTo>
                <a:lnTo>
                  <a:pt x="444" y="956"/>
                </a:lnTo>
                <a:lnTo>
                  <a:pt x="446" y="957"/>
                </a:lnTo>
                <a:lnTo>
                  <a:pt x="453" y="961"/>
                </a:lnTo>
                <a:lnTo>
                  <a:pt x="457" y="966"/>
                </a:lnTo>
                <a:lnTo>
                  <a:pt x="460" y="966"/>
                </a:lnTo>
                <a:lnTo>
                  <a:pt x="462" y="969"/>
                </a:lnTo>
                <a:lnTo>
                  <a:pt x="469" y="969"/>
                </a:lnTo>
                <a:lnTo>
                  <a:pt x="476" y="972"/>
                </a:lnTo>
                <a:lnTo>
                  <a:pt x="483" y="975"/>
                </a:lnTo>
                <a:lnTo>
                  <a:pt x="491" y="973"/>
                </a:lnTo>
                <a:lnTo>
                  <a:pt x="488" y="971"/>
                </a:lnTo>
                <a:lnTo>
                  <a:pt x="484" y="971"/>
                </a:lnTo>
                <a:lnTo>
                  <a:pt x="480" y="969"/>
                </a:lnTo>
                <a:lnTo>
                  <a:pt x="478" y="965"/>
                </a:lnTo>
                <a:lnTo>
                  <a:pt x="478" y="961"/>
                </a:lnTo>
                <a:lnTo>
                  <a:pt x="475" y="959"/>
                </a:lnTo>
                <a:lnTo>
                  <a:pt x="471" y="956"/>
                </a:lnTo>
                <a:lnTo>
                  <a:pt x="470" y="950"/>
                </a:lnTo>
                <a:lnTo>
                  <a:pt x="467" y="943"/>
                </a:lnTo>
                <a:lnTo>
                  <a:pt x="458" y="937"/>
                </a:lnTo>
                <a:lnTo>
                  <a:pt x="450" y="933"/>
                </a:lnTo>
                <a:lnTo>
                  <a:pt x="446" y="924"/>
                </a:lnTo>
                <a:lnTo>
                  <a:pt x="443" y="921"/>
                </a:lnTo>
                <a:lnTo>
                  <a:pt x="440" y="916"/>
                </a:lnTo>
                <a:lnTo>
                  <a:pt x="439" y="915"/>
                </a:lnTo>
                <a:lnTo>
                  <a:pt x="437" y="915"/>
                </a:lnTo>
                <a:lnTo>
                  <a:pt x="436" y="912"/>
                </a:lnTo>
                <a:lnTo>
                  <a:pt x="436" y="908"/>
                </a:lnTo>
                <a:lnTo>
                  <a:pt x="437" y="908"/>
                </a:lnTo>
                <a:lnTo>
                  <a:pt x="439" y="908"/>
                </a:lnTo>
                <a:lnTo>
                  <a:pt x="440" y="910"/>
                </a:lnTo>
                <a:lnTo>
                  <a:pt x="440" y="913"/>
                </a:lnTo>
                <a:lnTo>
                  <a:pt x="440" y="914"/>
                </a:lnTo>
                <a:lnTo>
                  <a:pt x="440" y="915"/>
                </a:lnTo>
                <a:lnTo>
                  <a:pt x="444" y="917"/>
                </a:lnTo>
                <a:lnTo>
                  <a:pt x="449" y="917"/>
                </a:lnTo>
                <a:lnTo>
                  <a:pt x="447" y="914"/>
                </a:lnTo>
                <a:lnTo>
                  <a:pt x="443" y="910"/>
                </a:lnTo>
                <a:lnTo>
                  <a:pt x="433" y="900"/>
                </a:lnTo>
                <a:lnTo>
                  <a:pt x="421" y="892"/>
                </a:lnTo>
                <a:lnTo>
                  <a:pt x="412" y="885"/>
                </a:lnTo>
                <a:lnTo>
                  <a:pt x="402" y="877"/>
                </a:lnTo>
                <a:lnTo>
                  <a:pt x="398" y="873"/>
                </a:lnTo>
                <a:lnTo>
                  <a:pt x="392" y="868"/>
                </a:lnTo>
                <a:lnTo>
                  <a:pt x="391" y="867"/>
                </a:lnTo>
                <a:lnTo>
                  <a:pt x="388" y="865"/>
                </a:lnTo>
                <a:lnTo>
                  <a:pt x="385" y="859"/>
                </a:lnTo>
                <a:lnTo>
                  <a:pt x="378" y="859"/>
                </a:lnTo>
                <a:lnTo>
                  <a:pt x="368" y="857"/>
                </a:lnTo>
                <a:lnTo>
                  <a:pt x="361" y="850"/>
                </a:lnTo>
                <a:lnTo>
                  <a:pt x="368" y="852"/>
                </a:lnTo>
                <a:lnTo>
                  <a:pt x="374" y="856"/>
                </a:lnTo>
                <a:lnTo>
                  <a:pt x="375" y="857"/>
                </a:lnTo>
                <a:lnTo>
                  <a:pt x="377" y="856"/>
                </a:lnTo>
                <a:lnTo>
                  <a:pt x="378" y="854"/>
                </a:lnTo>
                <a:lnTo>
                  <a:pt x="377" y="853"/>
                </a:lnTo>
                <a:lnTo>
                  <a:pt x="370" y="845"/>
                </a:lnTo>
                <a:lnTo>
                  <a:pt x="361" y="837"/>
                </a:lnTo>
                <a:lnTo>
                  <a:pt x="359" y="835"/>
                </a:lnTo>
                <a:lnTo>
                  <a:pt x="357" y="836"/>
                </a:lnTo>
                <a:lnTo>
                  <a:pt x="357" y="838"/>
                </a:lnTo>
                <a:lnTo>
                  <a:pt x="359" y="839"/>
                </a:lnTo>
                <a:lnTo>
                  <a:pt x="360" y="840"/>
                </a:lnTo>
                <a:lnTo>
                  <a:pt x="360" y="842"/>
                </a:lnTo>
                <a:lnTo>
                  <a:pt x="351" y="839"/>
                </a:lnTo>
                <a:lnTo>
                  <a:pt x="343" y="832"/>
                </a:lnTo>
                <a:lnTo>
                  <a:pt x="346" y="832"/>
                </a:lnTo>
                <a:lnTo>
                  <a:pt x="350" y="833"/>
                </a:lnTo>
                <a:lnTo>
                  <a:pt x="343" y="828"/>
                </a:lnTo>
                <a:lnTo>
                  <a:pt x="336" y="823"/>
                </a:lnTo>
                <a:lnTo>
                  <a:pt x="329" y="819"/>
                </a:lnTo>
                <a:lnTo>
                  <a:pt x="323" y="815"/>
                </a:lnTo>
                <a:lnTo>
                  <a:pt x="322" y="819"/>
                </a:lnTo>
                <a:lnTo>
                  <a:pt x="325" y="822"/>
                </a:lnTo>
                <a:lnTo>
                  <a:pt x="329" y="824"/>
                </a:lnTo>
                <a:lnTo>
                  <a:pt x="330" y="828"/>
                </a:lnTo>
                <a:lnTo>
                  <a:pt x="320" y="829"/>
                </a:lnTo>
                <a:lnTo>
                  <a:pt x="311" y="828"/>
                </a:lnTo>
                <a:lnTo>
                  <a:pt x="309" y="826"/>
                </a:lnTo>
                <a:lnTo>
                  <a:pt x="305" y="825"/>
                </a:lnTo>
                <a:lnTo>
                  <a:pt x="303" y="825"/>
                </a:lnTo>
                <a:lnTo>
                  <a:pt x="301" y="828"/>
                </a:lnTo>
                <a:lnTo>
                  <a:pt x="301" y="830"/>
                </a:lnTo>
                <a:lnTo>
                  <a:pt x="303" y="832"/>
                </a:lnTo>
                <a:lnTo>
                  <a:pt x="310" y="836"/>
                </a:lnTo>
                <a:lnTo>
                  <a:pt x="318" y="836"/>
                </a:lnTo>
                <a:lnTo>
                  <a:pt x="319" y="835"/>
                </a:lnTo>
                <a:lnTo>
                  <a:pt x="322" y="836"/>
                </a:lnTo>
                <a:lnTo>
                  <a:pt x="319" y="836"/>
                </a:lnTo>
                <a:lnTo>
                  <a:pt x="318" y="836"/>
                </a:lnTo>
                <a:lnTo>
                  <a:pt x="318" y="836"/>
                </a:lnTo>
                <a:lnTo>
                  <a:pt x="318" y="836"/>
                </a:lnTo>
                <a:lnTo>
                  <a:pt x="318" y="836"/>
                </a:lnTo>
                <a:lnTo>
                  <a:pt x="318" y="836"/>
                </a:lnTo>
                <a:lnTo>
                  <a:pt x="318" y="836"/>
                </a:lnTo>
                <a:lnTo>
                  <a:pt x="318" y="836"/>
                </a:lnTo>
                <a:lnTo>
                  <a:pt x="318" y="836"/>
                </a:lnTo>
                <a:lnTo>
                  <a:pt x="318" y="836"/>
                </a:lnTo>
                <a:lnTo>
                  <a:pt x="318" y="836"/>
                </a:lnTo>
                <a:lnTo>
                  <a:pt x="317" y="839"/>
                </a:lnTo>
                <a:lnTo>
                  <a:pt x="313" y="840"/>
                </a:lnTo>
                <a:lnTo>
                  <a:pt x="322" y="845"/>
                </a:lnTo>
                <a:lnTo>
                  <a:pt x="332" y="844"/>
                </a:lnTo>
                <a:lnTo>
                  <a:pt x="340" y="852"/>
                </a:lnTo>
                <a:lnTo>
                  <a:pt x="352" y="857"/>
                </a:lnTo>
                <a:lnTo>
                  <a:pt x="353" y="858"/>
                </a:lnTo>
                <a:lnTo>
                  <a:pt x="354" y="859"/>
                </a:lnTo>
                <a:lnTo>
                  <a:pt x="361" y="860"/>
                </a:lnTo>
                <a:lnTo>
                  <a:pt x="367" y="865"/>
                </a:lnTo>
                <a:lnTo>
                  <a:pt x="360" y="864"/>
                </a:lnTo>
                <a:lnTo>
                  <a:pt x="354" y="859"/>
                </a:lnTo>
                <a:lnTo>
                  <a:pt x="347" y="859"/>
                </a:lnTo>
                <a:lnTo>
                  <a:pt x="342" y="856"/>
                </a:lnTo>
                <a:lnTo>
                  <a:pt x="335" y="852"/>
                </a:lnTo>
                <a:lnTo>
                  <a:pt x="328" y="851"/>
                </a:lnTo>
                <a:lnTo>
                  <a:pt x="332" y="856"/>
                </a:lnTo>
                <a:lnTo>
                  <a:pt x="338" y="859"/>
                </a:lnTo>
                <a:lnTo>
                  <a:pt x="349" y="868"/>
                </a:lnTo>
                <a:lnTo>
                  <a:pt x="359" y="879"/>
                </a:lnTo>
                <a:lnTo>
                  <a:pt x="364" y="885"/>
                </a:lnTo>
                <a:lnTo>
                  <a:pt x="370" y="891"/>
                </a:lnTo>
                <a:lnTo>
                  <a:pt x="367" y="895"/>
                </a:lnTo>
                <a:lnTo>
                  <a:pt x="372" y="900"/>
                </a:lnTo>
                <a:lnTo>
                  <a:pt x="374" y="901"/>
                </a:lnTo>
                <a:lnTo>
                  <a:pt x="375" y="903"/>
                </a:lnTo>
                <a:lnTo>
                  <a:pt x="375" y="903"/>
                </a:lnTo>
                <a:lnTo>
                  <a:pt x="375" y="903"/>
                </a:lnTo>
                <a:lnTo>
                  <a:pt x="375" y="903"/>
                </a:lnTo>
                <a:lnTo>
                  <a:pt x="375" y="903"/>
                </a:lnTo>
                <a:lnTo>
                  <a:pt x="377" y="905"/>
                </a:lnTo>
                <a:lnTo>
                  <a:pt x="377" y="906"/>
                </a:lnTo>
                <a:lnTo>
                  <a:pt x="382" y="909"/>
                </a:lnTo>
                <a:lnTo>
                  <a:pt x="385" y="915"/>
                </a:lnTo>
                <a:lnTo>
                  <a:pt x="379" y="912"/>
                </a:lnTo>
                <a:lnTo>
                  <a:pt x="377" y="906"/>
                </a:lnTo>
                <a:lnTo>
                  <a:pt x="377" y="906"/>
                </a:lnTo>
                <a:lnTo>
                  <a:pt x="377" y="906"/>
                </a:lnTo>
                <a:lnTo>
                  <a:pt x="375" y="905"/>
                </a:lnTo>
                <a:lnTo>
                  <a:pt x="375" y="903"/>
                </a:lnTo>
                <a:lnTo>
                  <a:pt x="370" y="902"/>
                </a:lnTo>
                <a:lnTo>
                  <a:pt x="366" y="903"/>
                </a:lnTo>
                <a:lnTo>
                  <a:pt x="368" y="907"/>
                </a:lnTo>
                <a:lnTo>
                  <a:pt x="373" y="909"/>
                </a:lnTo>
                <a:lnTo>
                  <a:pt x="374" y="912"/>
                </a:lnTo>
                <a:lnTo>
                  <a:pt x="374" y="914"/>
                </a:lnTo>
                <a:lnTo>
                  <a:pt x="372" y="914"/>
                </a:lnTo>
                <a:lnTo>
                  <a:pt x="371" y="912"/>
                </a:lnTo>
                <a:lnTo>
                  <a:pt x="357" y="903"/>
                </a:lnTo>
                <a:lnTo>
                  <a:pt x="344" y="895"/>
                </a:lnTo>
                <a:lnTo>
                  <a:pt x="342" y="895"/>
                </a:lnTo>
                <a:lnTo>
                  <a:pt x="339" y="895"/>
                </a:lnTo>
                <a:lnTo>
                  <a:pt x="339" y="898"/>
                </a:lnTo>
                <a:lnTo>
                  <a:pt x="339" y="900"/>
                </a:lnTo>
                <a:lnTo>
                  <a:pt x="340" y="901"/>
                </a:lnTo>
                <a:lnTo>
                  <a:pt x="342" y="900"/>
                </a:lnTo>
                <a:lnTo>
                  <a:pt x="347" y="902"/>
                </a:lnTo>
                <a:lnTo>
                  <a:pt x="350" y="906"/>
                </a:lnTo>
                <a:lnTo>
                  <a:pt x="347" y="906"/>
                </a:lnTo>
                <a:lnTo>
                  <a:pt x="346" y="906"/>
                </a:lnTo>
                <a:lnTo>
                  <a:pt x="339" y="907"/>
                </a:lnTo>
                <a:lnTo>
                  <a:pt x="340" y="913"/>
                </a:lnTo>
                <a:lnTo>
                  <a:pt x="339" y="917"/>
                </a:lnTo>
                <a:lnTo>
                  <a:pt x="343" y="921"/>
                </a:lnTo>
                <a:lnTo>
                  <a:pt x="342" y="922"/>
                </a:lnTo>
                <a:lnTo>
                  <a:pt x="337" y="924"/>
                </a:lnTo>
                <a:lnTo>
                  <a:pt x="337" y="923"/>
                </a:lnTo>
                <a:lnTo>
                  <a:pt x="336" y="923"/>
                </a:lnTo>
                <a:lnTo>
                  <a:pt x="336" y="923"/>
                </a:lnTo>
                <a:lnTo>
                  <a:pt x="337" y="924"/>
                </a:lnTo>
                <a:lnTo>
                  <a:pt x="337" y="924"/>
                </a:lnTo>
                <a:lnTo>
                  <a:pt x="340" y="931"/>
                </a:lnTo>
                <a:lnTo>
                  <a:pt x="346" y="936"/>
                </a:lnTo>
                <a:lnTo>
                  <a:pt x="342" y="936"/>
                </a:lnTo>
                <a:lnTo>
                  <a:pt x="338" y="934"/>
                </a:lnTo>
                <a:lnTo>
                  <a:pt x="338" y="937"/>
                </a:lnTo>
                <a:lnTo>
                  <a:pt x="339" y="941"/>
                </a:lnTo>
                <a:lnTo>
                  <a:pt x="339" y="942"/>
                </a:lnTo>
                <a:lnTo>
                  <a:pt x="340" y="943"/>
                </a:lnTo>
                <a:lnTo>
                  <a:pt x="340" y="943"/>
                </a:lnTo>
                <a:lnTo>
                  <a:pt x="339" y="943"/>
                </a:lnTo>
                <a:lnTo>
                  <a:pt x="339" y="942"/>
                </a:lnTo>
                <a:lnTo>
                  <a:pt x="339" y="941"/>
                </a:lnTo>
                <a:lnTo>
                  <a:pt x="337" y="947"/>
                </a:lnTo>
                <a:lnTo>
                  <a:pt x="338" y="952"/>
                </a:lnTo>
                <a:lnTo>
                  <a:pt x="338" y="955"/>
                </a:lnTo>
                <a:lnTo>
                  <a:pt x="337" y="956"/>
                </a:lnTo>
                <a:lnTo>
                  <a:pt x="336" y="956"/>
                </a:lnTo>
                <a:lnTo>
                  <a:pt x="335" y="954"/>
                </a:lnTo>
                <a:lnTo>
                  <a:pt x="333" y="945"/>
                </a:lnTo>
                <a:lnTo>
                  <a:pt x="329" y="940"/>
                </a:lnTo>
                <a:lnTo>
                  <a:pt x="325" y="933"/>
                </a:lnTo>
                <a:lnTo>
                  <a:pt x="319" y="926"/>
                </a:lnTo>
                <a:lnTo>
                  <a:pt x="315" y="922"/>
                </a:lnTo>
                <a:lnTo>
                  <a:pt x="306" y="920"/>
                </a:lnTo>
                <a:lnTo>
                  <a:pt x="303" y="917"/>
                </a:lnTo>
                <a:lnTo>
                  <a:pt x="301" y="913"/>
                </a:lnTo>
                <a:lnTo>
                  <a:pt x="294" y="908"/>
                </a:lnTo>
                <a:lnTo>
                  <a:pt x="287" y="908"/>
                </a:lnTo>
                <a:lnTo>
                  <a:pt x="284" y="909"/>
                </a:lnTo>
                <a:lnTo>
                  <a:pt x="283" y="908"/>
                </a:lnTo>
                <a:lnTo>
                  <a:pt x="280" y="901"/>
                </a:lnTo>
                <a:lnTo>
                  <a:pt x="276" y="894"/>
                </a:lnTo>
                <a:lnTo>
                  <a:pt x="275" y="893"/>
                </a:lnTo>
                <a:lnTo>
                  <a:pt x="276" y="892"/>
                </a:lnTo>
                <a:lnTo>
                  <a:pt x="278" y="893"/>
                </a:lnTo>
                <a:lnTo>
                  <a:pt x="280" y="891"/>
                </a:lnTo>
                <a:lnTo>
                  <a:pt x="277" y="887"/>
                </a:lnTo>
                <a:lnTo>
                  <a:pt x="274" y="887"/>
                </a:lnTo>
                <a:lnTo>
                  <a:pt x="264" y="888"/>
                </a:lnTo>
                <a:lnTo>
                  <a:pt x="260" y="880"/>
                </a:lnTo>
                <a:lnTo>
                  <a:pt x="257" y="875"/>
                </a:lnTo>
                <a:lnTo>
                  <a:pt x="253" y="871"/>
                </a:lnTo>
                <a:lnTo>
                  <a:pt x="254" y="871"/>
                </a:lnTo>
                <a:lnTo>
                  <a:pt x="255" y="870"/>
                </a:lnTo>
                <a:lnTo>
                  <a:pt x="257" y="872"/>
                </a:lnTo>
                <a:lnTo>
                  <a:pt x="261" y="873"/>
                </a:lnTo>
                <a:lnTo>
                  <a:pt x="262" y="870"/>
                </a:lnTo>
                <a:lnTo>
                  <a:pt x="261" y="866"/>
                </a:lnTo>
                <a:lnTo>
                  <a:pt x="262" y="864"/>
                </a:lnTo>
                <a:lnTo>
                  <a:pt x="262" y="861"/>
                </a:lnTo>
                <a:lnTo>
                  <a:pt x="262" y="858"/>
                </a:lnTo>
                <a:lnTo>
                  <a:pt x="259" y="856"/>
                </a:lnTo>
                <a:lnTo>
                  <a:pt x="256" y="857"/>
                </a:lnTo>
                <a:lnTo>
                  <a:pt x="255" y="860"/>
                </a:lnTo>
                <a:lnTo>
                  <a:pt x="253" y="857"/>
                </a:lnTo>
                <a:lnTo>
                  <a:pt x="248" y="856"/>
                </a:lnTo>
                <a:lnTo>
                  <a:pt x="246" y="854"/>
                </a:lnTo>
                <a:lnTo>
                  <a:pt x="248" y="851"/>
                </a:lnTo>
                <a:lnTo>
                  <a:pt x="248" y="850"/>
                </a:lnTo>
                <a:lnTo>
                  <a:pt x="247" y="847"/>
                </a:lnTo>
                <a:lnTo>
                  <a:pt x="246" y="847"/>
                </a:lnTo>
                <a:lnTo>
                  <a:pt x="244" y="849"/>
                </a:lnTo>
                <a:lnTo>
                  <a:pt x="236" y="850"/>
                </a:lnTo>
                <a:lnTo>
                  <a:pt x="229" y="847"/>
                </a:lnTo>
                <a:lnTo>
                  <a:pt x="668" y="728"/>
                </a:lnTo>
                <a:close/>
                <a:moveTo>
                  <a:pt x="229" y="847"/>
                </a:moveTo>
                <a:lnTo>
                  <a:pt x="228" y="846"/>
                </a:lnTo>
                <a:lnTo>
                  <a:pt x="227" y="845"/>
                </a:lnTo>
                <a:lnTo>
                  <a:pt x="220" y="844"/>
                </a:lnTo>
                <a:lnTo>
                  <a:pt x="219" y="850"/>
                </a:lnTo>
                <a:lnTo>
                  <a:pt x="219" y="854"/>
                </a:lnTo>
                <a:lnTo>
                  <a:pt x="218" y="860"/>
                </a:lnTo>
                <a:lnTo>
                  <a:pt x="222" y="856"/>
                </a:lnTo>
                <a:lnTo>
                  <a:pt x="221" y="849"/>
                </a:lnTo>
                <a:lnTo>
                  <a:pt x="229" y="852"/>
                </a:lnTo>
                <a:lnTo>
                  <a:pt x="239" y="853"/>
                </a:lnTo>
                <a:lnTo>
                  <a:pt x="240" y="857"/>
                </a:lnTo>
                <a:lnTo>
                  <a:pt x="239" y="863"/>
                </a:lnTo>
                <a:lnTo>
                  <a:pt x="237" y="859"/>
                </a:lnTo>
                <a:lnTo>
                  <a:pt x="236" y="857"/>
                </a:lnTo>
                <a:lnTo>
                  <a:pt x="235" y="857"/>
                </a:lnTo>
                <a:lnTo>
                  <a:pt x="234" y="858"/>
                </a:lnTo>
                <a:lnTo>
                  <a:pt x="233" y="860"/>
                </a:lnTo>
                <a:lnTo>
                  <a:pt x="234" y="864"/>
                </a:lnTo>
                <a:lnTo>
                  <a:pt x="236" y="872"/>
                </a:lnTo>
                <a:lnTo>
                  <a:pt x="229" y="879"/>
                </a:lnTo>
                <a:lnTo>
                  <a:pt x="222" y="879"/>
                </a:lnTo>
                <a:lnTo>
                  <a:pt x="218" y="877"/>
                </a:lnTo>
                <a:lnTo>
                  <a:pt x="216" y="875"/>
                </a:lnTo>
                <a:lnTo>
                  <a:pt x="218" y="874"/>
                </a:lnTo>
                <a:lnTo>
                  <a:pt x="220" y="872"/>
                </a:lnTo>
                <a:lnTo>
                  <a:pt x="218" y="870"/>
                </a:lnTo>
                <a:lnTo>
                  <a:pt x="214" y="865"/>
                </a:lnTo>
                <a:lnTo>
                  <a:pt x="215" y="858"/>
                </a:lnTo>
                <a:lnTo>
                  <a:pt x="215" y="850"/>
                </a:lnTo>
                <a:lnTo>
                  <a:pt x="211" y="843"/>
                </a:lnTo>
                <a:lnTo>
                  <a:pt x="215" y="842"/>
                </a:lnTo>
                <a:lnTo>
                  <a:pt x="215" y="837"/>
                </a:lnTo>
                <a:lnTo>
                  <a:pt x="214" y="835"/>
                </a:lnTo>
                <a:lnTo>
                  <a:pt x="211" y="836"/>
                </a:lnTo>
                <a:lnTo>
                  <a:pt x="207" y="836"/>
                </a:lnTo>
                <a:lnTo>
                  <a:pt x="206" y="833"/>
                </a:lnTo>
                <a:lnTo>
                  <a:pt x="207" y="831"/>
                </a:lnTo>
                <a:lnTo>
                  <a:pt x="209" y="831"/>
                </a:lnTo>
                <a:lnTo>
                  <a:pt x="215" y="829"/>
                </a:lnTo>
                <a:lnTo>
                  <a:pt x="222" y="830"/>
                </a:lnTo>
                <a:lnTo>
                  <a:pt x="227" y="826"/>
                </a:lnTo>
                <a:lnTo>
                  <a:pt x="229" y="821"/>
                </a:lnTo>
                <a:lnTo>
                  <a:pt x="227" y="819"/>
                </a:lnTo>
                <a:lnTo>
                  <a:pt x="225" y="819"/>
                </a:lnTo>
                <a:lnTo>
                  <a:pt x="222" y="819"/>
                </a:lnTo>
                <a:lnTo>
                  <a:pt x="223" y="822"/>
                </a:lnTo>
                <a:lnTo>
                  <a:pt x="225" y="824"/>
                </a:lnTo>
                <a:lnTo>
                  <a:pt x="222" y="826"/>
                </a:lnTo>
                <a:lnTo>
                  <a:pt x="220" y="826"/>
                </a:lnTo>
                <a:lnTo>
                  <a:pt x="219" y="823"/>
                </a:lnTo>
                <a:lnTo>
                  <a:pt x="218" y="822"/>
                </a:lnTo>
                <a:lnTo>
                  <a:pt x="216" y="822"/>
                </a:lnTo>
                <a:lnTo>
                  <a:pt x="213" y="816"/>
                </a:lnTo>
                <a:lnTo>
                  <a:pt x="207" y="815"/>
                </a:lnTo>
                <a:lnTo>
                  <a:pt x="202" y="814"/>
                </a:lnTo>
                <a:lnTo>
                  <a:pt x="200" y="808"/>
                </a:lnTo>
                <a:lnTo>
                  <a:pt x="199" y="807"/>
                </a:lnTo>
                <a:lnTo>
                  <a:pt x="195" y="807"/>
                </a:lnTo>
                <a:lnTo>
                  <a:pt x="192" y="807"/>
                </a:lnTo>
                <a:lnTo>
                  <a:pt x="191" y="804"/>
                </a:lnTo>
                <a:lnTo>
                  <a:pt x="191" y="802"/>
                </a:lnTo>
                <a:lnTo>
                  <a:pt x="194" y="801"/>
                </a:lnTo>
                <a:lnTo>
                  <a:pt x="197" y="800"/>
                </a:lnTo>
                <a:lnTo>
                  <a:pt x="194" y="797"/>
                </a:lnTo>
                <a:lnTo>
                  <a:pt x="192" y="794"/>
                </a:lnTo>
                <a:lnTo>
                  <a:pt x="197" y="793"/>
                </a:lnTo>
                <a:lnTo>
                  <a:pt x="197" y="793"/>
                </a:lnTo>
                <a:lnTo>
                  <a:pt x="198" y="793"/>
                </a:lnTo>
                <a:lnTo>
                  <a:pt x="198" y="794"/>
                </a:lnTo>
                <a:lnTo>
                  <a:pt x="198" y="793"/>
                </a:lnTo>
                <a:lnTo>
                  <a:pt x="199" y="793"/>
                </a:lnTo>
                <a:lnTo>
                  <a:pt x="198" y="793"/>
                </a:lnTo>
                <a:lnTo>
                  <a:pt x="197" y="793"/>
                </a:lnTo>
                <a:lnTo>
                  <a:pt x="195" y="789"/>
                </a:lnTo>
                <a:lnTo>
                  <a:pt x="195" y="786"/>
                </a:lnTo>
                <a:lnTo>
                  <a:pt x="200" y="790"/>
                </a:lnTo>
                <a:lnTo>
                  <a:pt x="206" y="794"/>
                </a:lnTo>
                <a:lnTo>
                  <a:pt x="205" y="791"/>
                </a:lnTo>
                <a:lnTo>
                  <a:pt x="205" y="789"/>
                </a:lnTo>
                <a:lnTo>
                  <a:pt x="206" y="789"/>
                </a:lnTo>
                <a:lnTo>
                  <a:pt x="208" y="789"/>
                </a:lnTo>
                <a:lnTo>
                  <a:pt x="211" y="789"/>
                </a:lnTo>
                <a:lnTo>
                  <a:pt x="212" y="788"/>
                </a:lnTo>
                <a:lnTo>
                  <a:pt x="211" y="786"/>
                </a:lnTo>
                <a:lnTo>
                  <a:pt x="208" y="786"/>
                </a:lnTo>
                <a:lnTo>
                  <a:pt x="206" y="784"/>
                </a:lnTo>
                <a:lnTo>
                  <a:pt x="206" y="782"/>
                </a:lnTo>
                <a:lnTo>
                  <a:pt x="208" y="780"/>
                </a:lnTo>
                <a:lnTo>
                  <a:pt x="211" y="781"/>
                </a:lnTo>
                <a:lnTo>
                  <a:pt x="215" y="784"/>
                </a:lnTo>
                <a:lnTo>
                  <a:pt x="214" y="790"/>
                </a:lnTo>
                <a:lnTo>
                  <a:pt x="215" y="793"/>
                </a:lnTo>
                <a:lnTo>
                  <a:pt x="219" y="794"/>
                </a:lnTo>
                <a:lnTo>
                  <a:pt x="226" y="793"/>
                </a:lnTo>
                <a:lnTo>
                  <a:pt x="232" y="795"/>
                </a:lnTo>
                <a:lnTo>
                  <a:pt x="247" y="803"/>
                </a:lnTo>
                <a:lnTo>
                  <a:pt x="260" y="812"/>
                </a:lnTo>
                <a:lnTo>
                  <a:pt x="262" y="814"/>
                </a:lnTo>
                <a:lnTo>
                  <a:pt x="266" y="815"/>
                </a:lnTo>
                <a:lnTo>
                  <a:pt x="263" y="816"/>
                </a:lnTo>
                <a:lnTo>
                  <a:pt x="262" y="819"/>
                </a:lnTo>
                <a:lnTo>
                  <a:pt x="262" y="821"/>
                </a:lnTo>
                <a:lnTo>
                  <a:pt x="260" y="822"/>
                </a:lnTo>
                <a:lnTo>
                  <a:pt x="257" y="821"/>
                </a:lnTo>
                <a:lnTo>
                  <a:pt x="257" y="819"/>
                </a:lnTo>
                <a:lnTo>
                  <a:pt x="254" y="815"/>
                </a:lnTo>
                <a:lnTo>
                  <a:pt x="248" y="816"/>
                </a:lnTo>
                <a:lnTo>
                  <a:pt x="250" y="819"/>
                </a:lnTo>
                <a:lnTo>
                  <a:pt x="252" y="823"/>
                </a:lnTo>
                <a:lnTo>
                  <a:pt x="229" y="847"/>
                </a:lnTo>
                <a:close/>
                <a:moveTo>
                  <a:pt x="252" y="823"/>
                </a:moveTo>
                <a:lnTo>
                  <a:pt x="261" y="825"/>
                </a:lnTo>
                <a:lnTo>
                  <a:pt x="268" y="833"/>
                </a:lnTo>
                <a:lnTo>
                  <a:pt x="266" y="833"/>
                </a:lnTo>
                <a:lnTo>
                  <a:pt x="263" y="835"/>
                </a:lnTo>
                <a:lnTo>
                  <a:pt x="269" y="837"/>
                </a:lnTo>
                <a:lnTo>
                  <a:pt x="275" y="838"/>
                </a:lnTo>
                <a:lnTo>
                  <a:pt x="282" y="840"/>
                </a:lnTo>
                <a:lnTo>
                  <a:pt x="283" y="833"/>
                </a:lnTo>
                <a:lnTo>
                  <a:pt x="284" y="832"/>
                </a:lnTo>
                <a:lnTo>
                  <a:pt x="284" y="832"/>
                </a:lnTo>
                <a:lnTo>
                  <a:pt x="284" y="830"/>
                </a:lnTo>
                <a:lnTo>
                  <a:pt x="282" y="828"/>
                </a:lnTo>
                <a:lnTo>
                  <a:pt x="280" y="829"/>
                </a:lnTo>
                <a:lnTo>
                  <a:pt x="280" y="831"/>
                </a:lnTo>
                <a:lnTo>
                  <a:pt x="278" y="835"/>
                </a:lnTo>
                <a:lnTo>
                  <a:pt x="275" y="832"/>
                </a:lnTo>
                <a:lnTo>
                  <a:pt x="268" y="824"/>
                </a:lnTo>
                <a:lnTo>
                  <a:pt x="266" y="815"/>
                </a:lnTo>
                <a:lnTo>
                  <a:pt x="269" y="815"/>
                </a:lnTo>
                <a:lnTo>
                  <a:pt x="270" y="812"/>
                </a:lnTo>
                <a:lnTo>
                  <a:pt x="270" y="811"/>
                </a:lnTo>
                <a:lnTo>
                  <a:pt x="268" y="810"/>
                </a:lnTo>
                <a:lnTo>
                  <a:pt x="266" y="807"/>
                </a:lnTo>
                <a:lnTo>
                  <a:pt x="263" y="805"/>
                </a:lnTo>
                <a:lnTo>
                  <a:pt x="262" y="805"/>
                </a:lnTo>
                <a:lnTo>
                  <a:pt x="261" y="805"/>
                </a:lnTo>
                <a:lnTo>
                  <a:pt x="260" y="804"/>
                </a:lnTo>
                <a:lnTo>
                  <a:pt x="257" y="803"/>
                </a:lnTo>
                <a:lnTo>
                  <a:pt x="257" y="803"/>
                </a:lnTo>
                <a:lnTo>
                  <a:pt x="259" y="803"/>
                </a:lnTo>
                <a:lnTo>
                  <a:pt x="260" y="803"/>
                </a:lnTo>
                <a:lnTo>
                  <a:pt x="261" y="804"/>
                </a:lnTo>
                <a:lnTo>
                  <a:pt x="262" y="804"/>
                </a:lnTo>
                <a:lnTo>
                  <a:pt x="263" y="804"/>
                </a:lnTo>
                <a:lnTo>
                  <a:pt x="259" y="797"/>
                </a:lnTo>
                <a:lnTo>
                  <a:pt x="249" y="795"/>
                </a:lnTo>
                <a:lnTo>
                  <a:pt x="247" y="794"/>
                </a:lnTo>
                <a:lnTo>
                  <a:pt x="244" y="793"/>
                </a:lnTo>
                <a:lnTo>
                  <a:pt x="250" y="789"/>
                </a:lnTo>
                <a:lnTo>
                  <a:pt x="257" y="791"/>
                </a:lnTo>
                <a:lnTo>
                  <a:pt x="261" y="794"/>
                </a:lnTo>
                <a:lnTo>
                  <a:pt x="263" y="789"/>
                </a:lnTo>
                <a:lnTo>
                  <a:pt x="261" y="789"/>
                </a:lnTo>
                <a:lnTo>
                  <a:pt x="260" y="789"/>
                </a:lnTo>
                <a:lnTo>
                  <a:pt x="260" y="788"/>
                </a:lnTo>
                <a:lnTo>
                  <a:pt x="260" y="788"/>
                </a:lnTo>
                <a:lnTo>
                  <a:pt x="262" y="788"/>
                </a:lnTo>
                <a:lnTo>
                  <a:pt x="263" y="789"/>
                </a:lnTo>
                <a:lnTo>
                  <a:pt x="270" y="793"/>
                </a:lnTo>
                <a:lnTo>
                  <a:pt x="278" y="794"/>
                </a:lnTo>
                <a:lnTo>
                  <a:pt x="280" y="795"/>
                </a:lnTo>
                <a:lnTo>
                  <a:pt x="281" y="796"/>
                </a:lnTo>
                <a:lnTo>
                  <a:pt x="280" y="797"/>
                </a:lnTo>
                <a:lnTo>
                  <a:pt x="277" y="797"/>
                </a:lnTo>
                <a:lnTo>
                  <a:pt x="274" y="797"/>
                </a:lnTo>
                <a:lnTo>
                  <a:pt x="271" y="798"/>
                </a:lnTo>
                <a:lnTo>
                  <a:pt x="274" y="801"/>
                </a:lnTo>
                <a:lnTo>
                  <a:pt x="276" y="802"/>
                </a:lnTo>
                <a:lnTo>
                  <a:pt x="284" y="807"/>
                </a:lnTo>
                <a:lnTo>
                  <a:pt x="294" y="809"/>
                </a:lnTo>
                <a:lnTo>
                  <a:pt x="301" y="812"/>
                </a:lnTo>
                <a:lnTo>
                  <a:pt x="308" y="816"/>
                </a:lnTo>
                <a:lnTo>
                  <a:pt x="310" y="817"/>
                </a:lnTo>
                <a:lnTo>
                  <a:pt x="312" y="816"/>
                </a:lnTo>
                <a:lnTo>
                  <a:pt x="312" y="814"/>
                </a:lnTo>
                <a:lnTo>
                  <a:pt x="310" y="814"/>
                </a:lnTo>
                <a:lnTo>
                  <a:pt x="305" y="809"/>
                </a:lnTo>
                <a:lnTo>
                  <a:pt x="301" y="804"/>
                </a:lnTo>
                <a:lnTo>
                  <a:pt x="294" y="803"/>
                </a:lnTo>
                <a:lnTo>
                  <a:pt x="285" y="802"/>
                </a:lnTo>
                <a:lnTo>
                  <a:pt x="284" y="801"/>
                </a:lnTo>
                <a:lnTo>
                  <a:pt x="284" y="798"/>
                </a:lnTo>
                <a:lnTo>
                  <a:pt x="285" y="797"/>
                </a:lnTo>
                <a:lnTo>
                  <a:pt x="287" y="797"/>
                </a:lnTo>
                <a:lnTo>
                  <a:pt x="295" y="800"/>
                </a:lnTo>
                <a:lnTo>
                  <a:pt x="301" y="804"/>
                </a:lnTo>
                <a:lnTo>
                  <a:pt x="306" y="805"/>
                </a:lnTo>
                <a:lnTo>
                  <a:pt x="312" y="808"/>
                </a:lnTo>
                <a:lnTo>
                  <a:pt x="326" y="815"/>
                </a:lnTo>
                <a:lnTo>
                  <a:pt x="343" y="819"/>
                </a:lnTo>
                <a:lnTo>
                  <a:pt x="331" y="809"/>
                </a:lnTo>
                <a:lnTo>
                  <a:pt x="319" y="801"/>
                </a:lnTo>
                <a:lnTo>
                  <a:pt x="304" y="793"/>
                </a:lnTo>
                <a:lnTo>
                  <a:pt x="288" y="786"/>
                </a:lnTo>
                <a:lnTo>
                  <a:pt x="285" y="783"/>
                </a:lnTo>
                <a:lnTo>
                  <a:pt x="284" y="782"/>
                </a:lnTo>
                <a:lnTo>
                  <a:pt x="284" y="781"/>
                </a:lnTo>
                <a:lnTo>
                  <a:pt x="285" y="780"/>
                </a:lnTo>
                <a:lnTo>
                  <a:pt x="288" y="780"/>
                </a:lnTo>
                <a:lnTo>
                  <a:pt x="289" y="781"/>
                </a:lnTo>
                <a:lnTo>
                  <a:pt x="296" y="786"/>
                </a:lnTo>
                <a:lnTo>
                  <a:pt x="305" y="789"/>
                </a:lnTo>
                <a:lnTo>
                  <a:pt x="298" y="781"/>
                </a:lnTo>
                <a:lnTo>
                  <a:pt x="292" y="775"/>
                </a:lnTo>
                <a:lnTo>
                  <a:pt x="289" y="775"/>
                </a:lnTo>
                <a:lnTo>
                  <a:pt x="288" y="772"/>
                </a:lnTo>
                <a:lnTo>
                  <a:pt x="287" y="772"/>
                </a:lnTo>
                <a:lnTo>
                  <a:pt x="287" y="770"/>
                </a:lnTo>
                <a:lnTo>
                  <a:pt x="287" y="769"/>
                </a:lnTo>
                <a:lnTo>
                  <a:pt x="287" y="769"/>
                </a:lnTo>
                <a:lnTo>
                  <a:pt x="288" y="770"/>
                </a:lnTo>
                <a:lnTo>
                  <a:pt x="288" y="772"/>
                </a:lnTo>
                <a:lnTo>
                  <a:pt x="290" y="772"/>
                </a:lnTo>
                <a:lnTo>
                  <a:pt x="292" y="772"/>
                </a:lnTo>
                <a:lnTo>
                  <a:pt x="292" y="773"/>
                </a:lnTo>
                <a:lnTo>
                  <a:pt x="292" y="775"/>
                </a:lnTo>
                <a:lnTo>
                  <a:pt x="296" y="776"/>
                </a:lnTo>
                <a:lnTo>
                  <a:pt x="299" y="779"/>
                </a:lnTo>
                <a:lnTo>
                  <a:pt x="302" y="780"/>
                </a:lnTo>
                <a:lnTo>
                  <a:pt x="305" y="780"/>
                </a:lnTo>
                <a:lnTo>
                  <a:pt x="305" y="779"/>
                </a:lnTo>
                <a:lnTo>
                  <a:pt x="305" y="777"/>
                </a:lnTo>
                <a:lnTo>
                  <a:pt x="304" y="775"/>
                </a:lnTo>
                <a:lnTo>
                  <a:pt x="301" y="773"/>
                </a:lnTo>
                <a:lnTo>
                  <a:pt x="297" y="772"/>
                </a:lnTo>
                <a:lnTo>
                  <a:pt x="292" y="772"/>
                </a:lnTo>
                <a:lnTo>
                  <a:pt x="290" y="768"/>
                </a:lnTo>
                <a:lnTo>
                  <a:pt x="287" y="767"/>
                </a:lnTo>
                <a:lnTo>
                  <a:pt x="282" y="765"/>
                </a:lnTo>
                <a:lnTo>
                  <a:pt x="280" y="760"/>
                </a:lnTo>
                <a:lnTo>
                  <a:pt x="277" y="760"/>
                </a:lnTo>
                <a:lnTo>
                  <a:pt x="276" y="758"/>
                </a:lnTo>
                <a:lnTo>
                  <a:pt x="276" y="756"/>
                </a:lnTo>
                <a:lnTo>
                  <a:pt x="277" y="756"/>
                </a:lnTo>
                <a:lnTo>
                  <a:pt x="280" y="758"/>
                </a:lnTo>
                <a:lnTo>
                  <a:pt x="280" y="760"/>
                </a:lnTo>
                <a:lnTo>
                  <a:pt x="281" y="760"/>
                </a:lnTo>
                <a:lnTo>
                  <a:pt x="282" y="759"/>
                </a:lnTo>
                <a:lnTo>
                  <a:pt x="284" y="748"/>
                </a:lnTo>
                <a:lnTo>
                  <a:pt x="280" y="739"/>
                </a:lnTo>
                <a:lnTo>
                  <a:pt x="278" y="742"/>
                </a:lnTo>
                <a:lnTo>
                  <a:pt x="276" y="742"/>
                </a:lnTo>
                <a:lnTo>
                  <a:pt x="274" y="739"/>
                </a:lnTo>
                <a:lnTo>
                  <a:pt x="275" y="734"/>
                </a:lnTo>
                <a:lnTo>
                  <a:pt x="276" y="737"/>
                </a:lnTo>
                <a:lnTo>
                  <a:pt x="278" y="738"/>
                </a:lnTo>
                <a:lnTo>
                  <a:pt x="277" y="735"/>
                </a:lnTo>
                <a:lnTo>
                  <a:pt x="275" y="734"/>
                </a:lnTo>
                <a:lnTo>
                  <a:pt x="275" y="734"/>
                </a:lnTo>
                <a:lnTo>
                  <a:pt x="275" y="734"/>
                </a:lnTo>
                <a:lnTo>
                  <a:pt x="266" y="728"/>
                </a:lnTo>
                <a:lnTo>
                  <a:pt x="266" y="717"/>
                </a:lnTo>
                <a:lnTo>
                  <a:pt x="263" y="719"/>
                </a:lnTo>
                <a:lnTo>
                  <a:pt x="260" y="720"/>
                </a:lnTo>
                <a:lnTo>
                  <a:pt x="259" y="718"/>
                </a:lnTo>
                <a:lnTo>
                  <a:pt x="260" y="716"/>
                </a:lnTo>
                <a:lnTo>
                  <a:pt x="256" y="711"/>
                </a:lnTo>
                <a:lnTo>
                  <a:pt x="253" y="709"/>
                </a:lnTo>
                <a:lnTo>
                  <a:pt x="250" y="705"/>
                </a:lnTo>
                <a:lnTo>
                  <a:pt x="250" y="702"/>
                </a:lnTo>
                <a:lnTo>
                  <a:pt x="252" y="699"/>
                </a:lnTo>
                <a:lnTo>
                  <a:pt x="253" y="699"/>
                </a:lnTo>
                <a:lnTo>
                  <a:pt x="256" y="700"/>
                </a:lnTo>
                <a:lnTo>
                  <a:pt x="257" y="705"/>
                </a:lnTo>
                <a:lnTo>
                  <a:pt x="259" y="706"/>
                </a:lnTo>
                <a:lnTo>
                  <a:pt x="261" y="709"/>
                </a:lnTo>
                <a:lnTo>
                  <a:pt x="261" y="700"/>
                </a:lnTo>
                <a:lnTo>
                  <a:pt x="259" y="700"/>
                </a:lnTo>
                <a:lnTo>
                  <a:pt x="257" y="698"/>
                </a:lnTo>
                <a:lnTo>
                  <a:pt x="257" y="697"/>
                </a:lnTo>
                <a:lnTo>
                  <a:pt x="259" y="697"/>
                </a:lnTo>
                <a:lnTo>
                  <a:pt x="261" y="698"/>
                </a:lnTo>
                <a:lnTo>
                  <a:pt x="262" y="700"/>
                </a:lnTo>
                <a:lnTo>
                  <a:pt x="266" y="702"/>
                </a:lnTo>
                <a:lnTo>
                  <a:pt x="267" y="697"/>
                </a:lnTo>
                <a:lnTo>
                  <a:pt x="270" y="702"/>
                </a:lnTo>
                <a:lnTo>
                  <a:pt x="270" y="709"/>
                </a:lnTo>
                <a:lnTo>
                  <a:pt x="275" y="704"/>
                </a:lnTo>
                <a:lnTo>
                  <a:pt x="276" y="698"/>
                </a:lnTo>
                <a:lnTo>
                  <a:pt x="274" y="693"/>
                </a:lnTo>
                <a:lnTo>
                  <a:pt x="269" y="692"/>
                </a:lnTo>
                <a:lnTo>
                  <a:pt x="264" y="691"/>
                </a:lnTo>
                <a:lnTo>
                  <a:pt x="263" y="685"/>
                </a:lnTo>
                <a:lnTo>
                  <a:pt x="267" y="688"/>
                </a:lnTo>
                <a:lnTo>
                  <a:pt x="270" y="688"/>
                </a:lnTo>
                <a:lnTo>
                  <a:pt x="276" y="688"/>
                </a:lnTo>
                <a:lnTo>
                  <a:pt x="280" y="693"/>
                </a:lnTo>
                <a:lnTo>
                  <a:pt x="282" y="693"/>
                </a:lnTo>
                <a:lnTo>
                  <a:pt x="284" y="692"/>
                </a:lnTo>
                <a:lnTo>
                  <a:pt x="284" y="689"/>
                </a:lnTo>
                <a:lnTo>
                  <a:pt x="288" y="686"/>
                </a:lnTo>
                <a:lnTo>
                  <a:pt x="290" y="685"/>
                </a:lnTo>
                <a:lnTo>
                  <a:pt x="292" y="683"/>
                </a:lnTo>
                <a:lnTo>
                  <a:pt x="292" y="686"/>
                </a:lnTo>
                <a:lnTo>
                  <a:pt x="291" y="689"/>
                </a:lnTo>
                <a:lnTo>
                  <a:pt x="292" y="692"/>
                </a:lnTo>
                <a:lnTo>
                  <a:pt x="295" y="692"/>
                </a:lnTo>
                <a:lnTo>
                  <a:pt x="296" y="695"/>
                </a:lnTo>
                <a:lnTo>
                  <a:pt x="298" y="697"/>
                </a:lnTo>
                <a:lnTo>
                  <a:pt x="298" y="696"/>
                </a:lnTo>
                <a:lnTo>
                  <a:pt x="298" y="695"/>
                </a:lnTo>
                <a:lnTo>
                  <a:pt x="298" y="696"/>
                </a:lnTo>
                <a:lnTo>
                  <a:pt x="298" y="697"/>
                </a:lnTo>
                <a:lnTo>
                  <a:pt x="302" y="697"/>
                </a:lnTo>
                <a:lnTo>
                  <a:pt x="305" y="698"/>
                </a:lnTo>
                <a:lnTo>
                  <a:pt x="309" y="699"/>
                </a:lnTo>
                <a:lnTo>
                  <a:pt x="309" y="696"/>
                </a:lnTo>
                <a:lnTo>
                  <a:pt x="313" y="693"/>
                </a:lnTo>
                <a:lnTo>
                  <a:pt x="316" y="689"/>
                </a:lnTo>
                <a:lnTo>
                  <a:pt x="322" y="690"/>
                </a:lnTo>
                <a:lnTo>
                  <a:pt x="328" y="691"/>
                </a:lnTo>
                <a:lnTo>
                  <a:pt x="323" y="693"/>
                </a:lnTo>
                <a:lnTo>
                  <a:pt x="317" y="693"/>
                </a:lnTo>
                <a:lnTo>
                  <a:pt x="323" y="697"/>
                </a:lnTo>
                <a:lnTo>
                  <a:pt x="329" y="699"/>
                </a:lnTo>
                <a:lnTo>
                  <a:pt x="330" y="702"/>
                </a:lnTo>
                <a:lnTo>
                  <a:pt x="329" y="703"/>
                </a:lnTo>
                <a:lnTo>
                  <a:pt x="325" y="709"/>
                </a:lnTo>
                <a:lnTo>
                  <a:pt x="329" y="713"/>
                </a:lnTo>
                <a:lnTo>
                  <a:pt x="325" y="713"/>
                </a:lnTo>
                <a:lnTo>
                  <a:pt x="322" y="716"/>
                </a:lnTo>
                <a:lnTo>
                  <a:pt x="324" y="718"/>
                </a:lnTo>
                <a:lnTo>
                  <a:pt x="328" y="719"/>
                </a:lnTo>
                <a:lnTo>
                  <a:pt x="330" y="720"/>
                </a:lnTo>
                <a:lnTo>
                  <a:pt x="331" y="721"/>
                </a:lnTo>
                <a:lnTo>
                  <a:pt x="332" y="721"/>
                </a:lnTo>
                <a:lnTo>
                  <a:pt x="333" y="721"/>
                </a:lnTo>
                <a:lnTo>
                  <a:pt x="336" y="717"/>
                </a:lnTo>
                <a:lnTo>
                  <a:pt x="339" y="718"/>
                </a:lnTo>
                <a:lnTo>
                  <a:pt x="345" y="720"/>
                </a:lnTo>
                <a:lnTo>
                  <a:pt x="350" y="723"/>
                </a:lnTo>
                <a:lnTo>
                  <a:pt x="354" y="725"/>
                </a:lnTo>
                <a:lnTo>
                  <a:pt x="358" y="728"/>
                </a:lnTo>
                <a:lnTo>
                  <a:pt x="353" y="728"/>
                </a:lnTo>
                <a:lnTo>
                  <a:pt x="349" y="726"/>
                </a:lnTo>
                <a:lnTo>
                  <a:pt x="345" y="723"/>
                </a:lnTo>
                <a:lnTo>
                  <a:pt x="339" y="723"/>
                </a:lnTo>
                <a:lnTo>
                  <a:pt x="345" y="728"/>
                </a:lnTo>
                <a:lnTo>
                  <a:pt x="347" y="735"/>
                </a:lnTo>
                <a:lnTo>
                  <a:pt x="350" y="749"/>
                </a:lnTo>
                <a:lnTo>
                  <a:pt x="361" y="758"/>
                </a:lnTo>
                <a:lnTo>
                  <a:pt x="364" y="758"/>
                </a:lnTo>
                <a:lnTo>
                  <a:pt x="364" y="754"/>
                </a:lnTo>
                <a:lnTo>
                  <a:pt x="363" y="754"/>
                </a:lnTo>
                <a:lnTo>
                  <a:pt x="361" y="753"/>
                </a:lnTo>
                <a:lnTo>
                  <a:pt x="363" y="752"/>
                </a:lnTo>
                <a:lnTo>
                  <a:pt x="363" y="752"/>
                </a:lnTo>
                <a:lnTo>
                  <a:pt x="364" y="753"/>
                </a:lnTo>
                <a:lnTo>
                  <a:pt x="364" y="754"/>
                </a:lnTo>
                <a:lnTo>
                  <a:pt x="372" y="756"/>
                </a:lnTo>
                <a:lnTo>
                  <a:pt x="378" y="762"/>
                </a:lnTo>
                <a:lnTo>
                  <a:pt x="386" y="770"/>
                </a:lnTo>
                <a:lnTo>
                  <a:pt x="394" y="779"/>
                </a:lnTo>
                <a:lnTo>
                  <a:pt x="395" y="780"/>
                </a:lnTo>
                <a:lnTo>
                  <a:pt x="397" y="779"/>
                </a:lnTo>
                <a:lnTo>
                  <a:pt x="398" y="777"/>
                </a:lnTo>
                <a:lnTo>
                  <a:pt x="397" y="776"/>
                </a:lnTo>
                <a:lnTo>
                  <a:pt x="395" y="774"/>
                </a:lnTo>
                <a:lnTo>
                  <a:pt x="395" y="772"/>
                </a:lnTo>
                <a:lnTo>
                  <a:pt x="399" y="765"/>
                </a:lnTo>
                <a:lnTo>
                  <a:pt x="393" y="760"/>
                </a:lnTo>
                <a:lnTo>
                  <a:pt x="393" y="759"/>
                </a:lnTo>
                <a:lnTo>
                  <a:pt x="393" y="759"/>
                </a:lnTo>
                <a:lnTo>
                  <a:pt x="389" y="754"/>
                </a:lnTo>
                <a:lnTo>
                  <a:pt x="384" y="752"/>
                </a:lnTo>
                <a:lnTo>
                  <a:pt x="387" y="756"/>
                </a:lnTo>
                <a:lnTo>
                  <a:pt x="388" y="761"/>
                </a:lnTo>
                <a:lnTo>
                  <a:pt x="384" y="758"/>
                </a:lnTo>
                <a:lnTo>
                  <a:pt x="378" y="755"/>
                </a:lnTo>
                <a:lnTo>
                  <a:pt x="378" y="754"/>
                </a:lnTo>
                <a:lnTo>
                  <a:pt x="378" y="753"/>
                </a:lnTo>
                <a:lnTo>
                  <a:pt x="378" y="749"/>
                </a:lnTo>
                <a:lnTo>
                  <a:pt x="374" y="747"/>
                </a:lnTo>
                <a:lnTo>
                  <a:pt x="371" y="746"/>
                </a:lnTo>
                <a:lnTo>
                  <a:pt x="368" y="744"/>
                </a:lnTo>
                <a:lnTo>
                  <a:pt x="368" y="742"/>
                </a:lnTo>
                <a:lnTo>
                  <a:pt x="367" y="742"/>
                </a:lnTo>
                <a:lnTo>
                  <a:pt x="368" y="742"/>
                </a:lnTo>
                <a:lnTo>
                  <a:pt x="368" y="742"/>
                </a:lnTo>
                <a:lnTo>
                  <a:pt x="368" y="742"/>
                </a:lnTo>
                <a:lnTo>
                  <a:pt x="368" y="742"/>
                </a:lnTo>
                <a:lnTo>
                  <a:pt x="372" y="744"/>
                </a:lnTo>
                <a:lnTo>
                  <a:pt x="375" y="744"/>
                </a:lnTo>
                <a:lnTo>
                  <a:pt x="375" y="744"/>
                </a:lnTo>
                <a:lnTo>
                  <a:pt x="375" y="744"/>
                </a:lnTo>
                <a:lnTo>
                  <a:pt x="375" y="744"/>
                </a:lnTo>
                <a:lnTo>
                  <a:pt x="375" y="744"/>
                </a:lnTo>
                <a:lnTo>
                  <a:pt x="375" y="745"/>
                </a:lnTo>
                <a:lnTo>
                  <a:pt x="379" y="747"/>
                </a:lnTo>
                <a:lnTo>
                  <a:pt x="384" y="747"/>
                </a:lnTo>
                <a:lnTo>
                  <a:pt x="385" y="746"/>
                </a:lnTo>
                <a:lnTo>
                  <a:pt x="385" y="745"/>
                </a:lnTo>
                <a:lnTo>
                  <a:pt x="381" y="742"/>
                </a:lnTo>
                <a:lnTo>
                  <a:pt x="378" y="742"/>
                </a:lnTo>
                <a:lnTo>
                  <a:pt x="377" y="742"/>
                </a:lnTo>
                <a:lnTo>
                  <a:pt x="375" y="742"/>
                </a:lnTo>
                <a:lnTo>
                  <a:pt x="370" y="737"/>
                </a:lnTo>
                <a:lnTo>
                  <a:pt x="361" y="732"/>
                </a:lnTo>
                <a:lnTo>
                  <a:pt x="367" y="731"/>
                </a:lnTo>
                <a:lnTo>
                  <a:pt x="373" y="733"/>
                </a:lnTo>
                <a:lnTo>
                  <a:pt x="372" y="728"/>
                </a:lnTo>
                <a:lnTo>
                  <a:pt x="377" y="726"/>
                </a:lnTo>
                <a:lnTo>
                  <a:pt x="380" y="726"/>
                </a:lnTo>
                <a:lnTo>
                  <a:pt x="385" y="727"/>
                </a:lnTo>
                <a:lnTo>
                  <a:pt x="379" y="723"/>
                </a:lnTo>
                <a:lnTo>
                  <a:pt x="372" y="724"/>
                </a:lnTo>
                <a:lnTo>
                  <a:pt x="368" y="725"/>
                </a:lnTo>
                <a:lnTo>
                  <a:pt x="365" y="723"/>
                </a:lnTo>
                <a:lnTo>
                  <a:pt x="364" y="723"/>
                </a:lnTo>
                <a:lnTo>
                  <a:pt x="365" y="720"/>
                </a:lnTo>
                <a:lnTo>
                  <a:pt x="366" y="718"/>
                </a:lnTo>
                <a:lnTo>
                  <a:pt x="364" y="717"/>
                </a:lnTo>
                <a:lnTo>
                  <a:pt x="361" y="714"/>
                </a:lnTo>
                <a:lnTo>
                  <a:pt x="360" y="712"/>
                </a:lnTo>
                <a:lnTo>
                  <a:pt x="354" y="713"/>
                </a:lnTo>
                <a:lnTo>
                  <a:pt x="350" y="710"/>
                </a:lnTo>
                <a:lnTo>
                  <a:pt x="346" y="707"/>
                </a:lnTo>
                <a:lnTo>
                  <a:pt x="343" y="711"/>
                </a:lnTo>
                <a:lnTo>
                  <a:pt x="342" y="712"/>
                </a:lnTo>
                <a:lnTo>
                  <a:pt x="339" y="711"/>
                </a:lnTo>
                <a:lnTo>
                  <a:pt x="336" y="710"/>
                </a:lnTo>
                <a:lnTo>
                  <a:pt x="330" y="709"/>
                </a:lnTo>
                <a:lnTo>
                  <a:pt x="332" y="707"/>
                </a:lnTo>
                <a:lnTo>
                  <a:pt x="335" y="706"/>
                </a:lnTo>
                <a:lnTo>
                  <a:pt x="337" y="706"/>
                </a:lnTo>
                <a:lnTo>
                  <a:pt x="338" y="704"/>
                </a:lnTo>
                <a:lnTo>
                  <a:pt x="338" y="702"/>
                </a:lnTo>
                <a:lnTo>
                  <a:pt x="336" y="700"/>
                </a:lnTo>
                <a:lnTo>
                  <a:pt x="332" y="699"/>
                </a:lnTo>
                <a:lnTo>
                  <a:pt x="329" y="699"/>
                </a:lnTo>
                <a:lnTo>
                  <a:pt x="331" y="696"/>
                </a:lnTo>
                <a:lnTo>
                  <a:pt x="336" y="697"/>
                </a:lnTo>
                <a:lnTo>
                  <a:pt x="342" y="699"/>
                </a:lnTo>
                <a:lnTo>
                  <a:pt x="344" y="695"/>
                </a:lnTo>
                <a:lnTo>
                  <a:pt x="353" y="703"/>
                </a:lnTo>
                <a:lnTo>
                  <a:pt x="360" y="712"/>
                </a:lnTo>
                <a:lnTo>
                  <a:pt x="368" y="714"/>
                </a:lnTo>
                <a:lnTo>
                  <a:pt x="378" y="719"/>
                </a:lnTo>
                <a:lnTo>
                  <a:pt x="384" y="719"/>
                </a:lnTo>
                <a:lnTo>
                  <a:pt x="389" y="720"/>
                </a:lnTo>
                <a:lnTo>
                  <a:pt x="391" y="721"/>
                </a:lnTo>
                <a:lnTo>
                  <a:pt x="392" y="723"/>
                </a:lnTo>
                <a:lnTo>
                  <a:pt x="392" y="724"/>
                </a:lnTo>
                <a:lnTo>
                  <a:pt x="391" y="725"/>
                </a:lnTo>
                <a:lnTo>
                  <a:pt x="388" y="725"/>
                </a:lnTo>
                <a:lnTo>
                  <a:pt x="388" y="726"/>
                </a:lnTo>
                <a:lnTo>
                  <a:pt x="389" y="727"/>
                </a:lnTo>
                <a:lnTo>
                  <a:pt x="392" y="728"/>
                </a:lnTo>
                <a:lnTo>
                  <a:pt x="397" y="728"/>
                </a:lnTo>
                <a:lnTo>
                  <a:pt x="402" y="728"/>
                </a:lnTo>
                <a:lnTo>
                  <a:pt x="402" y="731"/>
                </a:lnTo>
                <a:lnTo>
                  <a:pt x="401" y="732"/>
                </a:lnTo>
                <a:lnTo>
                  <a:pt x="397" y="733"/>
                </a:lnTo>
                <a:lnTo>
                  <a:pt x="394" y="735"/>
                </a:lnTo>
                <a:lnTo>
                  <a:pt x="398" y="738"/>
                </a:lnTo>
                <a:lnTo>
                  <a:pt x="401" y="740"/>
                </a:lnTo>
                <a:lnTo>
                  <a:pt x="408" y="744"/>
                </a:lnTo>
                <a:lnTo>
                  <a:pt x="415" y="740"/>
                </a:lnTo>
                <a:lnTo>
                  <a:pt x="408" y="735"/>
                </a:lnTo>
                <a:lnTo>
                  <a:pt x="402" y="728"/>
                </a:lnTo>
                <a:lnTo>
                  <a:pt x="401" y="727"/>
                </a:lnTo>
                <a:lnTo>
                  <a:pt x="400" y="725"/>
                </a:lnTo>
                <a:lnTo>
                  <a:pt x="416" y="734"/>
                </a:lnTo>
                <a:lnTo>
                  <a:pt x="423" y="752"/>
                </a:lnTo>
                <a:lnTo>
                  <a:pt x="420" y="752"/>
                </a:lnTo>
                <a:lnTo>
                  <a:pt x="421" y="755"/>
                </a:lnTo>
                <a:lnTo>
                  <a:pt x="434" y="767"/>
                </a:lnTo>
                <a:lnTo>
                  <a:pt x="446" y="780"/>
                </a:lnTo>
                <a:lnTo>
                  <a:pt x="449" y="782"/>
                </a:lnTo>
                <a:lnTo>
                  <a:pt x="448" y="786"/>
                </a:lnTo>
                <a:lnTo>
                  <a:pt x="439" y="781"/>
                </a:lnTo>
                <a:lnTo>
                  <a:pt x="428" y="787"/>
                </a:lnTo>
                <a:lnTo>
                  <a:pt x="426" y="789"/>
                </a:lnTo>
                <a:lnTo>
                  <a:pt x="427" y="791"/>
                </a:lnTo>
                <a:lnTo>
                  <a:pt x="433" y="801"/>
                </a:lnTo>
                <a:lnTo>
                  <a:pt x="439" y="809"/>
                </a:lnTo>
                <a:lnTo>
                  <a:pt x="441" y="811"/>
                </a:lnTo>
                <a:lnTo>
                  <a:pt x="443" y="811"/>
                </a:lnTo>
                <a:lnTo>
                  <a:pt x="444" y="809"/>
                </a:lnTo>
                <a:lnTo>
                  <a:pt x="443" y="807"/>
                </a:lnTo>
                <a:lnTo>
                  <a:pt x="442" y="802"/>
                </a:lnTo>
                <a:lnTo>
                  <a:pt x="446" y="798"/>
                </a:lnTo>
                <a:lnTo>
                  <a:pt x="447" y="798"/>
                </a:lnTo>
                <a:lnTo>
                  <a:pt x="448" y="796"/>
                </a:lnTo>
                <a:lnTo>
                  <a:pt x="456" y="789"/>
                </a:lnTo>
                <a:lnTo>
                  <a:pt x="465" y="783"/>
                </a:lnTo>
                <a:lnTo>
                  <a:pt x="465" y="787"/>
                </a:lnTo>
                <a:lnTo>
                  <a:pt x="467" y="787"/>
                </a:lnTo>
                <a:lnTo>
                  <a:pt x="467" y="787"/>
                </a:lnTo>
                <a:lnTo>
                  <a:pt x="467" y="784"/>
                </a:lnTo>
                <a:lnTo>
                  <a:pt x="465" y="783"/>
                </a:lnTo>
                <a:lnTo>
                  <a:pt x="467" y="783"/>
                </a:lnTo>
                <a:lnTo>
                  <a:pt x="467" y="783"/>
                </a:lnTo>
                <a:lnTo>
                  <a:pt x="467" y="783"/>
                </a:lnTo>
                <a:lnTo>
                  <a:pt x="468" y="783"/>
                </a:lnTo>
                <a:lnTo>
                  <a:pt x="467" y="783"/>
                </a:lnTo>
                <a:lnTo>
                  <a:pt x="467" y="782"/>
                </a:lnTo>
                <a:lnTo>
                  <a:pt x="467" y="782"/>
                </a:lnTo>
                <a:lnTo>
                  <a:pt x="467" y="781"/>
                </a:lnTo>
                <a:lnTo>
                  <a:pt x="470" y="783"/>
                </a:lnTo>
                <a:lnTo>
                  <a:pt x="474" y="783"/>
                </a:lnTo>
                <a:lnTo>
                  <a:pt x="474" y="780"/>
                </a:lnTo>
                <a:lnTo>
                  <a:pt x="474" y="776"/>
                </a:lnTo>
                <a:lnTo>
                  <a:pt x="474" y="776"/>
                </a:lnTo>
                <a:lnTo>
                  <a:pt x="474" y="776"/>
                </a:lnTo>
                <a:lnTo>
                  <a:pt x="474" y="776"/>
                </a:lnTo>
                <a:lnTo>
                  <a:pt x="482" y="776"/>
                </a:lnTo>
                <a:lnTo>
                  <a:pt x="487" y="782"/>
                </a:lnTo>
                <a:lnTo>
                  <a:pt x="489" y="783"/>
                </a:lnTo>
                <a:lnTo>
                  <a:pt x="490" y="783"/>
                </a:lnTo>
                <a:lnTo>
                  <a:pt x="491" y="780"/>
                </a:lnTo>
                <a:lnTo>
                  <a:pt x="491" y="775"/>
                </a:lnTo>
                <a:lnTo>
                  <a:pt x="490" y="770"/>
                </a:lnTo>
                <a:lnTo>
                  <a:pt x="495" y="766"/>
                </a:lnTo>
                <a:lnTo>
                  <a:pt x="494" y="772"/>
                </a:lnTo>
                <a:lnTo>
                  <a:pt x="499" y="775"/>
                </a:lnTo>
                <a:lnTo>
                  <a:pt x="504" y="781"/>
                </a:lnTo>
                <a:lnTo>
                  <a:pt x="502" y="793"/>
                </a:lnTo>
                <a:lnTo>
                  <a:pt x="513" y="789"/>
                </a:lnTo>
                <a:lnTo>
                  <a:pt x="523" y="793"/>
                </a:lnTo>
                <a:lnTo>
                  <a:pt x="525" y="793"/>
                </a:lnTo>
                <a:lnTo>
                  <a:pt x="527" y="790"/>
                </a:lnTo>
                <a:lnTo>
                  <a:pt x="531" y="788"/>
                </a:lnTo>
                <a:lnTo>
                  <a:pt x="533" y="791"/>
                </a:lnTo>
                <a:lnTo>
                  <a:pt x="534" y="793"/>
                </a:lnTo>
                <a:lnTo>
                  <a:pt x="534" y="795"/>
                </a:lnTo>
                <a:lnTo>
                  <a:pt x="537" y="796"/>
                </a:lnTo>
                <a:lnTo>
                  <a:pt x="539" y="795"/>
                </a:lnTo>
                <a:lnTo>
                  <a:pt x="540" y="794"/>
                </a:lnTo>
                <a:lnTo>
                  <a:pt x="540" y="791"/>
                </a:lnTo>
                <a:lnTo>
                  <a:pt x="538" y="789"/>
                </a:lnTo>
                <a:lnTo>
                  <a:pt x="536" y="786"/>
                </a:lnTo>
                <a:lnTo>
                  <a:pt x="540" y="786"/>
                </a:lnTo>
                <a:lnTo>
                  <a:pt x="540" y="781"/>
                </a:lnTo>
                <a:lnTo>
                  <a:pt x="538" y="772"/>
                </a:lnTo>
                <a:lnTo>
                  <a:pt x="540" y="761"/>
                </a:lnTo>
                <a:lnTo>
                  <a:pt x="542" y="762"/>
                </a:lnTo>
                <a:lnTo>
                  <a:pt x="542" y="763"/>
                </a:lnTo>
                <a:lnTo>
                  <a:pt x="542" y="767"/>
                </a:lnTo>
                <a:lnTo>
                  <a:pt x="545" y="769"/>
                </a:lnTo>
                <a:lnTo>
                  <a:pt x="549" y="767"/>
                </a:lnTo>
                <a:lnTo>
                  <a:pt x="552" y="763"/>
                </a:lnTo>
                <a:lnTo>
                  <a:pt x="552" y="760"/>
                </a:lnTo>
                <a:lnTo>
                  <a:pt x="553" y="759"/>
                </a:lnTo>
                <a:lnTo>
                  <a:pt x="556" y="760"/>
                </a:lnTo>
                <a:lnTo>
                  <a:pt x="554" y="762"/>
                </a:lnTo>
                <a:lnTo>
                  <a:pt x="556" y="763"/>
                </a:lnTo>
                <a:lnTo>
                  <a:pt x="557" y="763"/>
                </a:lnTo>
                <a:lnTo>
                  <a:pt x="558" y="763"/>
                </a:lnTo>
                <a:lnTo>
                  <a:pt x="558" y="762"/>
                </a:lnTo>
                <a:lnTo>
                  <a:pt x="561" y="756"/>
                </a:lnTo>
                <a:lnTo>
                  <a:pt x="565" y="751"/>
                </a:lnTo>
                <a:lnTo>
                  <a:pt x="565" y="747"/>
                </a:lnTo>
                <a:lnTo>
                  <a:pt x="566" y="745"/>
                </a:lnTo>
                <a:lnTo>
                  <a:pt x="567" y="741"/>
                </a:lnTo>
                <a:lnTo>
                  <a:pt x="571" y="738"/>
                </a:lnTo>
                <a:lnTo>
                  <a:pt x="570" y="745"/>
                </a:lnTo>
                <a:lnTo>
                  <a:pt x="568" y="752"/>
                </a:lnTo>
                <a:lnTo>
                  <a:pt x="567" y="759"/>
                </a:lnTo>
                <a:lnTo>
                  <a:pt x="568" y="767"/>
                </a:lnTo>
                <a:lnTo>
                  <a:pt x="570" y="762"/>
                </a:lnTo>
                <a:lnTo>
                  <a:pt x="571" y="759"/>
                </a:lnTo>
                <a:lnTo>
                  <a:pt x="572" y="756"/>
                </a:lnTo>
                <a:lnTo>
                  <a:pt x="574" y="755"/>
                </a:lnTo>
                <a:lnTo>
                  <a:pt x="575" y="758"/>
                </a:lnTo>
                <a:lnTo>
                  <a:pt x="575" y="760"/>
                </a:lnTo>
                <a:lnTo>
                  <a:pt x="575" y="760"/>
                </a:lnTo>
                <a:lnTo>
                  <a:pt x="252" y="823"/>
                </a:lnTo>
                <a:close/>
                <a:moveTo>
                  <a:pt x="575" y="760"/>
                </a:moveTo>
                <a:lnTo>
                  <a:pt x="575" y="760"/>
                </a:lnTo>
                <a:lnTo>
                  <a:pt x="575" y="760"/>
                </a:lnTo>
                <a:lnTo>
                  <a:pt x="578" y="759"/>
                </a:lnTo>
                <a:lnTo>
                  <a:pt x="579" y="759"/>
                </a:lnTo>
                <a:lnTo>
                  <a:pt x="581" y="745"/>
                </a:lnTo>
                <a:lnTo>
                  <a:pt x="587" y="731"/>
                </a:lnTo>
                <a:lnTo>
                  <a:pt x="588" y="724"/>
                </a:lnTo>
                <a:lnTo>
                  <a:pt x="591" y="717"/>
                </a:lnTo>
                <a:lnTo>
                  <a:pt x="592" y="716"/>
                </a:lnTo>
                <a:lnTo>
                  <a:pt x="592" y="716"/>
                </a:lnTo>
                <a:lnTo>
                  <a:pt x="589" y="707"/>
                </a:lnTo>
                <a:lnTo>
                  <a:pt x="589" y="700"/>
                </a:lnTo>
                <a:lnTo>
                  <a:pt x="591" y="693"/>
                </a:lnTo>
                <a:lnTo>
                  <a:pt x="591" y="685"/>
                </a:lnTo>
                <a:lnTo>
                  <a:pt x="586" y="692"/>
                </a:lnTo>
                <a:lnTo>
                  <a:pt x="586" y="699"/>
                </a:lnTo>
                <a:lnTo>
                  <a:pt x="587" y="702"/>
                </a:lnTo>
                <a:lnTo>
                  <a:pt x="587" y="703"/>
                </a:lnTo>
                <a:lnTo>
                  <a:pt x="586" y="704"/>
                </a:lnTo>
                <a:lnTo>
                  <a:pt x="585" y="703"/>
                </a:lnTo>
                <a:lnTo>
                  <a:pt x="584" y="702"/>
                </a:lnTo>
                <a:lnTo>
                  <a:pt x="584" y="699"/>
                </a:lnTo>
                <a:lnTo>
                  <a:pt x="585" y="689"/>
                </a:lnTo>
                <a:lnTo>
                  <a:pt x="588" y="678"/>
                </a:lnTo>
                <a:lnTo>
                  <a:pt x="588" y="674"/>
                </a:lnTo>
                <a:lnTo>
                  <a:pt x="587" y="671"/>
                </a:lnTo>
                <a:lnTo>
                  <a:pt x="582" y="671"/>
                </a:lnTo>
                <a:lnTo>
                  <a:pt x="580" y="675"/>
                </a:lnTo>
                <a:lnTo>
                  <a:pt x="579" y="678"/>
                </a:lnTo>
                <a:lnTo>
                  <a:pt x="575" y="678"/>
                </a:lnTo>
                <a:lnTo>
                  <a:pt x="575" y="678"/>
                </a:lnTo>
                <a:lnTo>
                  <a:pt x="574" y="679"/>
                </a:lnTo>
                <a:lnTo>
                  <a:pt x="575" y="678"/>
                </a:lnTo>
                <a:lnTo>
                  <a:pt x="575" y="678"/>
                </a:lnTo>
                <a:lnTo>
                  <a:pt x="579" y="671"/>
                </a:lnTo>
                <a:lnTo>
                  <a:pt x="584" y="664"/>
                </a:lnTo>
                <a:lnTo>
                  <a:pt x="587" y="662"/>
                </a:lnTo>
                <a:lnTo>
                  <a:pt x="588" y="665"/>
                </a:lnTo>
                <a:lnTo>
                  <a:pt x="592" y="660"/>
                </a:lnTo>
                <a:lnTo>
                  <a:pt x="591" y="654"/>
                </a:lnTo>
                <a:lnTo>
                  <a:pt x="591" y="649"/>
                </a:lnTo>
                <a:lnTo>
                  <a:pt x="593" y="646"/>
                </a:lnTo>
                <a:lnTo>
                  <a:pt x="595" y="639"/>
                </a:lnTo>
                <a:lnTo>
                  <a:pt x="593" y="630"/>
                </a:lnTo>
                <a:lnTo>
                  <a:pt x="592" y="628"/>
                </a:lnTo>
                <a:lnTo>
                  <a:pt x="594" y="625"/>
                </a:lnTo>
                <a:lnTo>
                  <a:pt x="596" y="618"/>
                </a:lnTo>
                <a:lnTo>
                  <a:pt x="598" y="609"/>
                </a:lnTo>
                <a:lnTo>
                  <a:pt x="594" y="616"/>
                </a:lnTo>
                <a:lnTo>
                  <a:pt x="588" y="621"/>
                </a:lnTo>
                <a:lnTo>
                  <a:pt x="588" y="625"/>
                </a:lnTo>
                <a:lnTo>
                  <a:pt x="585" y="628"/>
                </a:lnTo>
                <a:lnTo>
                  <a:pt x="584" y="627"/>
                </a:lnTo>
                <a:lnTo>
                  <a:pt x="582" y="627"/>
                </a:lnTo>
                <a:lnTo>
                  <a:pt x="585" y="623"/>
                </a:lnTo>
                <a:lnTo>
                  <a:pt x="588" y="621"/>
                </a:lnTo>
                <a:lnTo>
                  <a:pt x="591" y="612"/>
                </a:lnTo>
                <a:lnTo>
                  <a:pt x="595" y="604"/>
                </a:lnTo>
                <a:lnTo>
                  <a:pt x="596" y="601"/>
                </a:lnTo>
                <a:lnTo>
                  <a:pt x="595" y="599"/>
                </a:lnTo>
                <a:lnTo>
                  <a:pt x="593" y="599"/>
                </a:lnTo>
                <a:lnTo>
                  <a:pt x="593" y="601"/>
                </a:lnTo>
                <a:lnTo>
                  <a:pt x="588" y="606"/>
                </a:lnTo>
                <a:lnTo>
                  <a:pt x="584" y="611"/>
                </a:lnTo>
                <a:lnTo>
                  <a:pt x="582" y="614"/>
                </a:lnTo>
                <a:lnTo>
                  <a:pt x="580" y="616"/>
                </a:lnTo>
                <a:lnTo>
                  <a:pt x="580" y="612"/>
                </a:lnTo>
                <a:lnTo>
                  <a:pt x="584" y="611"/>
                </a:lnTo>
                <a:lnTo>
                  <a:pt x="587" y="600"/>
                </a:lnTo>
                <a:lnTo>
                  <a:pt x="594" y="592"/>
                </a:lnTo>
                <a:lnTo>
                  <a:pt x="596" y="590"/>
                </a:lnTo>
                <a:lnTo>
                  <a:pt x="596" y="586"/>
                </a:lnTo>
                <a:lnTo>
                  <a:pt x="596" y="584"/>
                </a:lnTo>
                <a:lnTo>
                  <a:pt x="598" y="583"/>
                </a:lnTo>
                <a:lnTo>
                  <a:pt x="601" y="581"/>
                </a:lnTo>
                <a:lnTo>
                  <a:pt x="600" y="579"/>
                </a:lnTo>
                <a:lnTo>
                  <a:pt x="598" y="579"/>
                </a:lnTo>
                <a:lnTo>
                  <a:pt x="595" y="583"/>
                </a:lnTo>
                <a:lnTo>
                  <a:pt x="594" y="583"/>
                </a:lnTo>
                <a:lnTo>
                  <a:pt x="593" y="583"/>
                </a:lnTo>
                <a:lnTo>
                  <a:pt x="594" y="579"/>
                </a:lnTo>
                <a:lnTo>
                  <a:pt x="596" y="576"/>
                </a:lnTo>
                <a:lnTo>
                  <a:pt x="593" y="577"/>
                </a:lnTo>
                <a:lnTo>
                  <a:pt x="591" y="579"/>
                </a:lnTo>
                <a:lnTo>
                  <a:pt x="591" y="581"/>
                </a:lnTo>
                <a:lnTo>
                  <a:pt x="589" y="583"/>
                </a:lnTo>
                <a:lnTo>
                  <a:pt x="587" y="585"/>
                </a:lnTo>
                <a:lnTo>
                  <a:pt x="584" y="585"/>
                </a:lnTo>
                <a:lnTo>
                  <a:pt x="582" y="585"/>
                </a:lnTo>
                <a:lnTo>
                  <a:pt x="582" y="584"/>
                </a:lnTo>
                <a:lnTo>
                  <a:pt x="584" y="581"/>
                </a:lnTo>
                <a:lnTo>
                  <a:pt x="587" y="581"/>
                </a:lnTo>
                <a:lnTo>
                  <a:pt x="588" y="579"/>
                </a:lnTo>
                <a:lnTo>
                  <a:pt x="591" y="579"/>
                </a:lnTo>
                <a:lnTo>
                  <a:pt x="593" y="570"/>
                </a:lnTo>
                <a:lnTo>
                  <a:pt x="599" y="562"/>
                </a:lnTo>
                <a:lnTo>
                  <a:pt x="602" y="558"/>
                </a:lnTo>
                <a:lnTo>
                  <a:pt x="603" y="552"/>
                </a:lnTo>
                <a:lnTo>
                  <a:pt x="606" y="549"/>
                </a:lnTo>
                <a:lnTo>
                  <a:pt x="609" y="551"/>
                </a:lnTo>
                <a:lnTo>
                  <a:pt x="612" y="552"/>
                </a:lnTo>
                <a:lnTo>
                  <a:pt x="614" y="552"/>
                </a:lnTo>
                <a:lnTo>
                  <a:pt x="614" y="552"/>
                </a:lnTo>
                <a:lnTo>
                  <a:pt x="615" y="552"/>
                </a:lnTo>
                <a:lnTo>
                  <a:pt x="615" y="552"/>
                </a:lnTo>
                <a:lnTo>
                  <a:pt x="609" y="559"/>
                </a:lnTo>
                <a:lnTo>
                  <a:pt x="608" y="567"/>
                </a:lnTo>
                <a:lnTo>
                  <a:pt x="610" y="566"/>
                </a:lnTo>
                <a:lnTo>
                  <a:pt x="613" y="565"/>
                </a:lnTo>
                <a:lnTo>
                  <a:pt x="613" y="569"/>
                </a:lnTo>
                <a:lnTo>
                  <a:pt x="612" y="571"/>
                </a:lnTo>
                <a:lnTo>
                  <a:pt x="609" y="574"/>
                </a:lnTo>
                <a:lnTo>
                  <a:pt x="608" y="578"/>
                </a:lnTo>
                <a:lnTo>
                  <a:pt x="607" y="591"/>
                </a:lnTo>
                <a:lnTo>
                  <a:pt x="605" y="604"/>
                </a:lnTo>
                <a:lnTo>
                  <a:pt x="607" y="602"/>
                </a:lnTo>
                <a:lnTo>
                  <a:pt x="610" y="601"/>
                </a:lnTo>
                <a:lnTo>
                  <a:pt x="609" y="605"/>
                </a:lnTo>
                <a:lnTo>
                  <a:pt x="607" y="608"/>
                </a:lnTo>
                <a:lnTo>
                  <a:pt x="605" y="613"/>
                </a:lnTo>
                <a:lnTo>
                  <a:pt x="606" y="618"/>
                </a:lnTo>
                <a:lnTo>
                  <a:pt x="607" y="621"/>
                </a:lnTo>
                <a:lnTo>
                  <a:pt x="605" y="623"/>
                </a:lnTo>
                <a:lnTo>
                  <a:pt x="601" y="627"/>
                </a:lnTo>
                <a:lnTo>
                  <a:pt x="600" y="633"/>
                </a:lnTo>
                <a:lnTo>
                  <a:pt x="600" y="639"/>
                </a:lnTo>
                <a:lnTo>
                  <a:pt x="599" y="646"/>
                </a:lnTo>
                <a:lnTo>
                  <a:pt x="605" y="646"/>
                </a:lnTo>
                <a:lnTo>
                  <a:pt x="605" y="651"/>
                </a:lnTo>
                <a:lnTo>
                  <a:pt x="602" y="660"/>
                </a:lnTo>
                <a:lnTo>
                  <a:pt x="601" y="669"/>
                </a:lnTo>
                <a:lnTo>
                  <a:pt x="600" y="696"/>
                </a:lnTo>
                <a:lnTo>
                  <a:pt x="596" y="721"/>
                </a:lnTo>
                <a:lnTo>
                  <a:pt x="595" y="724"/>
                </a:lnTo>
                <a:lnTo>
                  <a:pt x="594" y="725"/>
                </a:lnTo>
                <a:lnTo>
                  <a:pt x="592" y="727"/>
                </a:lnTo>
                <a:lnTo>
                  <a:pt x="593" y="730"/>
                </a:lnTo>
                <a:lnTo>
                  <a:pt x="594" y="728"/>
                </a:lnTo>
                <a:lnTo>
                  <a:pt x="596" y="727"/>
                </a:lnTo>
                <a:lnTo>
                  <a:pt x="596" y="742"/>
                </a:lnTo>
                <a:lnTo>
                  <a:pt x="598" y="754"/>
                </a:lnTo>
                <a:lnTo>
                  <a:pt x="596" y="763"/>
                </a:lnTo>
                <a:lnTo>
                  <a:pt x="595" y="763"/>
                </a:lnTo>
                <a:lnTo>
                  <a:pt x="595" y="763"/>
                </a:lnTo>
                <a:lnTo>
                  <a:pt x="595" y="753"/>
                </a:lnTo>
                <a:lnTo>
                  <a:pt x="596" y="744"/>
                </a:lnTo>
                <a:lnTo>
                  <a:pt x="593" y="746"/>
                </a:lnTo>
                <a:lnTo>
                  <a:pt x="591" y="749"/>
                </a:lnTo>
                <a:lnTo>
                  <a:pt x="589" y="744"/>
                </a:lnTo>
                <a:lnTo>
                  <a:pt x="592" y="739"/>
                </a:lnTo>
                <a:lnTo>
                  <a:pt x="594" y="737"/>
                </a:lnTo>
                <a:lnTo>
                  <a:pt x="594" y="734"/>
                </a:lnTo>
                <a:lnTo>
                  <a:pt x="593" y="734"/>
                </a:lnTo>
                <a:lnTo>
                  <a:pt x="591" y="734"/>
                </a:lnTo>
                <a:lnTo>
                  <a:pt x="588" y="734"/>
                </a:lnTo>
                <a:lnTo>
                  <a:pt x="588" y="737"/>
                </a:lnTo>
                <a:lnTo>
                  <a:pt x="585" y="746"/>
                </a:lnTo>
                <a:lnTo>
                  <a:pt x="584" y="755"/>
                </a:lnTo>
                <a:lnTo>
                  <a:pt x="582" y="758"/>
                </a:lnTo>
                <a:lnTo>
                  <a:pt x="580" y="759"/>
                </a:lnTo>
                <a:lnTo>
                  <a:pt x="578" y="770"/>
                </a:lnTo>
                <a:lnTo>
                  <a:pt x="577" y="782"/>
                </a:lnTo>
                <a:lnTo>
                  <a:pt x="574" y="796"/>
                </a:lnTo>
                <a:lnTo>
                  <a:pt x="578" y="811"/>
                </a:lnTo>
                <a:lnTo>
                  <a:pt x="581" y="803"/>
                </a:lnTo>
                <a:lnTo>
                  <a:pt x="580" y="795"/>
                </a:lnTo>
                <a:lnTo>
                  <a:pt x="580" y="787"/>
                </a:lnTo>
                <a:lnTo>
                  <a:pt x="581" y="779"/>
                </a:lnTo>
                <a:lnTo>
                  <a:pt x="582" y="775"/>
                </a:lnTo>
                <a:lnTo>
                  <a:pt x="586" y="773"/>
                </a:lnTo>
                <a:lnTo>
                  <a:pt x="586" y="775"/>
                </a:lnTo>
                <a:lnTo>
                  <a:pt x="586" y="777"/>
                </a:lnTo>
                <a:lnTo>
                  <a:pt x="585" y="782"/>
                </a:lnTo>
                <a:lnTo>
                  <a:pt x="586" y="784"/>
                </a:lnTo>
                <a:lnTo>
                  <a:pt x="591" y="787"/>
                </a:lnTo>
                <a:lnTo>
                  <a:pt x="589" y="793"/>
                </a:lnTo>
                <a:lnTo>
                  <a:pt x="591" y="796"/>
                </a:lnTo>
                <a:lnTo>
                  <a:pt x="593" y="800"/>
                </a:lnTo>
                <a:lnTo>
                  <a:pt x="593" y="800"/>
                </a:lnTo>
                <a:lnTo>
                  <a:pt x="594" y="800"/>
                </a:lnTo>
                <a:lnTo>
                  <a:pt x="595" y="800"/>
                </a:lnTo>
                <a:lnTo>
                  <a:pt x="595" y="797"/>
                </a:lnTo>
                <a:lnTo>
                  <a:pt x="595" y="787"/>
                </a:lnTo>
                <a:lnTo>
                  <a:pt x="596" y="775"/>
                </a:lnTo>
                <a:lnTo>
                  <a:pt x="596" y="774"/>
                </a:lnTo>
                <a:lnTo>
                  <a:pt x="595" y="773"/>
                </a:lnTo>
                <a:lnTo>
                  <a:pt x="594" y="773"/>
                </a:lnTo>
                <a:lnTo>
                  <a:pt x="594" y="770"/>
                </a:lnTo>
                <a:lnTo>
                  <a:pt x="596" y="768"/>
                </a:lnTo>
                <a:lnTo>
                  <a:pt x="600" y="766"/>
                </a:lnTo>
                <a:lnTo>
                  <a:pt x="601" y="767"/>
                </a:lnTo>
                <a:lnTo>
                  <a:pt x="602" y="769"/>
                </a:lnTo>
                <a:lnTo>
                  <a:pt x="601" y="777"/>
                </a:lnTo>
                <a:lnTo>
                  <a:pt x="600" y="784"/>
                </a:lnTo>
                <a:lnTo>
                  <a:pt x="601" y="784"/>
                </a:lnTo>
                <a:lnTo>
                  <a:pt x="602" y="783"/>
                </a:lnTo>
                <a:lnTo>
                  <a:pt x="603" y="781"/>
                </a:lnTo>
                <a:lnTo>
                  <a:pt x="606" y="780"/>
                </a:lnTo>
                <a:lnTo>
                  <a:pt x="608" y="782"/>
                </a:lnTo>
                <a:lnTo>
                  <a:pt x="608" y="784"/>
                </a:lnTo>
                <a:lnTo>
                  <a:pt x="609" y="790"/>
                </a:lnTo>
                <a:lnTo>
                  <a:pt x="612" y="795"/>
                </a:lnTo>
                <a:lnTo>
                  <a:pt x="614" y="796"/>
                </a:lnTo>
                <a:lnTo>
                  <a:pt x="616" y="794"/>
                </a:lnTo>
                <a:lnTo>
                  <a:pt x="615" y="788"/>
                </a:lnTo>
                <a:lnTo>
                  <a:pt x="613" y="783"/>
                </a:lnTo>
                <a:lnTo>
                  <a:pt x="612" y="781"/>
                </a:lnTo>
                <a:lnTo>
                  <a:pt x="612" y="779"/>
                </a:lnTo>
                <a:lnTo>
                  <a:pt x="612" y="774"/>
                </a:lnTo>
                <a:lnTo>
                  <a:pt x="609" y="772"/>
                </a:lnTo>
                <a:lnTo>
                  <a:pt x="608" y="772"/>
                </a:lnTo>
                <a:lnTo>
                  <a:pt x="608" y="772"/>
                </a:lnTo>
                <a:lnTo>
                  <a:pt x="608" y="772"/>
                </a:lnTo>
                <a:lnTo>
                  <a:pt x="609" y="772"/>
                </a:lnTo>
                <a:lnTo>
                  <a:pt x="609" y="768"/>
                </a:lnTo>
                <a:lnTo>
                  <a:pt x="609" y="765"/>
                </a:lnTo>
                <a:lnTo>
                  <a:pt x="606" y="762"/>
                </a:lnTo>
                <a:lnTo>
                  <a:pt x="606" y="759"/>
                </a:lnTo>
                <a:lnTo>
                  <a:pt x="608" y="761"/>
                </a:lnTo>
                <a:lnTo>
                  <a:pt x="609" y="763"/>
                </a:lnTo>
                <a:lnTo>
                  <a:pt x="610" y="766"/>
                </a:lnTo>
                <a:lnTo>
                  <a:pt x="613" y="766"/>
                </a:lnTo>
                <a:lnTo>
                  <a:pt x="614" y="763"/>
                </a:lnTo>
                <a:lnTo>
                  <a:pt x="613" y="761"/>
                </a:lnTo>
                <a:lnTo>
                  <a:pt x="610" y="758"/>
                </a:lnTo>
                <a:lnTo>
                  <a:pt x="608" y="753"/>
                </a:lnTo>
                <a:lnTo>
                  <a:pt x="610" y="753"/>
                </a:lnTo>
                <a:lnTo>
                  <a:pt x="613" y="752"/>
                </a:lnTo>
                <a:lnTo>
                  <a:pt x="614" y="747"/>
                </a:lnTo>
                <a:lnTo>
                  <a:pt x="612" y="742"/>
                </a:lnTo>
                <a:lnTo>
                  <a:pt x="609" y="739"/>
                </a:lnTo>
                <a:lnTo>
                  <a:pt x="609" y="734"/>
                </a:lnTo>
                <a:lnTo>
                  <a:pt x="609" y="730"/>
                </a:lnTo>
                <a:lnTo>
                  <a:pt x="608" y="725"/>
                </a:lnTo>
                <a:lnTo>
                  <a:pt x="608" y="720"/>
                </a:lnTo>
                <a:lnTo>
                  <a:pt x="610" y="716"/>
                </a:lnTo>
                <a:lnTo>
                  <a:pt x="613" y="712"/>
                </a:lnTo>
                <a:lnTo>
                  <a:pt x="609" y="709"/>
                </a:lnTo>
                <a:lnTo>
                  <a:pt x="608" y="707"/>
                </a:lnTo>
                <a:lnTo>
                  <a:pt x="609" y="706"/>
                </a:lnTo>
                <a:lnTo>
                  <a:pt x="613" y="699"/>
                </a:lnTo>
                <a:lnTo>
                  <a:pt x="609" y="692"/>
                </a:lnTo>
                <a:lnTo>
                  <a:pt x="607" y="686"/>
                </a:lnTo>
                <a:lnTo>
                  <a:pt x="609" y="682"/>
                </a:lnTo>
                <a:lnTo>
                  <a:pt x="615" y="674"/>
                </a:lnTo>
                <a:lnTo>
                  <a:pt x="619" y="665"/>
                </a:lnTo>
                <a:lnTo>
                  <a:pt x="618" y="663"/>
                </a:lnTo>
                <a:lnTo>
                  <a:pt x="615" y="663"/>
                </a:lnTo>
                <a:lnTo>
                  <a:pt x="614" y="665"/>
                </a:lnTo>
                <a:lnTo>
                  <a:pt x="613" y="667"/>
                </a:lnTo>
                <a:lnTo>
                  <a:pt x="613" y="665"/>
                </a:lnTo>
                <a:lnTo>
                  <a:pt x="612" y="665"/>
                </a:lnTo>
                <a:lnTo>
                  <a:pt x="613" y="663"/>
                </a:lnTo>
                <a:lnTo>
                  <a:pt x="614" y="663"/>
                </a:lnTo>
                <a:lnTo>
                  <a:pt x="618" y="658"/>
                </a:lnTo>
                <a:lnTo>
                  <a:pt x="621" y="656"/>
                </a:lnTo>
                <a:lnTo>
                  <a:pt x="630" y="651"/>
                </a:lnTo>
                <a:lnTo>
                  <a:pt x="635" y="642"/>
                </a:lnTo>
                <a:lnTo>
                  <a:pt x="636" y="637"/>
                </a:lnTo>
                <a:lnTo>
                  <a:pt x="640" y="636"/>
                </a:lnTo>
                <a:lnTo>
                  <a:pt x="641" y="635"/>
                </a:lnTo>
                <a:lnTo>
                  <a:pt x="642" y="634"/>
                </a:lnTo>
                <a:lnTo>
                  <a:pt x="642" y="635"/>
                </a:lnTo>
                <a:lnTo>
                  <a:pt x="642" y="635"/>
                </a:lnTo>
                <a:lnTo>
                  <a:pt x="641" y="636"/>
                </a:lnTo>
                <a:lnTo>
                  <a:pt x="640" y="636"/>
                </a:lnTo>
                <a:lnTo>
                  <a:pt x="641" y="644"/>
                </a:lnTo>
                <a:lnTo>
                  <a:pt x="637" y="649"/>
                </a:lnTo>
                <a:lnTo>
                  <a:pt x="632" y="663"/>
                </a:lnTo>
                <a:lnTo>
                  <a:pt x="628" y="676"/>
                </a:lnTo>
                <a:lnTo>
                  <a:pt x="626" y="692"/>
                </a:lnTo>
                <a:lnTo>
                  <a:pt x="627" y="709"/>
                </a:lnTo>
                <a:lnTo>
                  <a:pt x="627" y="713"/>
                </a:lnTo>
                <a:lnTo>
                  <a:pt x="629" y="718"/>
                </a:lnTo>
                <a:lnTo>
                  <a:pt x="634" y="710"/>
                </a:lnTo>
                <a:lnTo>
                  <a:pt x="641" y="704"/>
                </a:lnTo>
                <a:lnTo>
                  <a:pt x="644" y="702"/>
                </a:lnTo>
                <a:lnTo>
                  <a:pt x="647" y="705"/>
                </a:lnTo>
                <a:lnTo>
                  <a:pt x="648" y="707"/>
                </a:lnTo>
                <a:lnTo>
                  <a:pt x="650" y="709"/>
                </a:lnTo>
                <a:lnTo>
                  <a:pt x="651" y="709"/>
                </a:lnTo>
                <a:lnTo>
                  <a:pt x="651" y="707"/>
                </a:lnTo>
                <a:lnTo>
                  <a:pt x="650" y="705"/>
                </a:lnTo>
                <a:lnTo>
                  <a:pt x="649" y="704"/>
                </a:lnTo>
                <a:lnTo>
                  <a:pt x="653" y="704"/>
                </a:lnTo>
                <a:lnTo>
                  <a:pt x="655" y="703"/>
                </a:lnTo>
                <a:lnTo>
                  <a:pt x="655" y="700"/>
                </a:lnTo>
                <a:lnTo>
                  <a:pt x="653" y="699"/>
                </a:lnTo>
                <a:lnTo>
                  <a:pt x="654" y="697"/>
                </a:lnTo>
                <a:lnTo>
                  <a:pt x="655" y="696"/>
                </a:lnTo>
                <a:lnTo>
                  <a:pt x="656" y="696"/>
                </a:lnTo>
                <a:lnTo>
                  <a:pt x="657" y="695"/>
                </a:lnTo>
                <a:lnTo>
                  <a:pt x="657" y="700"/>
                </a:lnTo>
                <a:lnTo>
                  <a:pt x="658" y="698"/>
                </a:lnTo>
                <a:lnTo>
                  <a:pt x="660" y="697"/>
                </a:lnTo>
                <a:lnTo>
                  <a:pt x="662" y="697"/>
                </a:lnTo>
                <a:lnTo>
                  <a:pt x="663" y="696"/>
                </a:lnTo>
                <a:lnTo>
                  <a:pt x="670" y="693"/>
                </a:lnTo>
                <a:lnTo>
                  <a:pt x="677" y="689"/>
                </a:lnTo>
                <a:lnTo>
                  <a:pt x="683" y="684"/>
                </a:lnTo>
                <a:lnTo>
                  <a:pt x="690" y="681"/>
                </a:lnTo>
                <a:lnTo>
                  <a:pt x="709" y="669"/>
                </a:lnTo>
                <a:lnTo>
                  <a:pt x="730" y="663"/>
                </a:lnTo>
                <a:lnTo>
                  <a:pt x="730" y="663"/>
                </a:lnTo>
                <a:lnTo>
                  <a:pt x="730" y="663"/>
                </a:lnTo>
                <a:lnTo>
                  <a:pt x="730" y="663"/>
                </a:lnTo>
                <a:lnTo>
                  <a:pt x="737" y="658"/>
                </a:lnTo>
                <a:lnTo>
                  <a:pt x="743" y="660"/>
                </a:lnTo>
                <a:lnTo>
                  <a:pt x="744" y="661"/>
                </a:lnTo>
                <a:lnTo>
                  <a:pt x="745" y="661"/>
                </a:lnTo>
                <a:lnTo>
                  <a:pt x="744" y="661"/>
                </a:lnTo>
                <a:lnTo>
                  <a:pt x="743" y="660"/>
                </a:lnTo>
                <a:lnTo>
                  <a:pt x="741" y="663"/>
                </a:lnTo>
                <a:lnTo>
                  <a:pt x="741" y="665"/>
                </a:lnTo>
                <a:lnTo>
                  <a:pt x="740" y="665"/>
                </a:lnTo>
                <a:lnTo>
                  <a:pt x="740" y="665"/>
                </a:lnTo>
                <a:lnTo>
                  <a:pt x="736" y="662"/>
                </a:lnTo>
                <a:lnTo>
                  <a:pt x="730" y="663"/>
                </a:lnTo>
                <a:lnTo>
                  <a:pt x="730" y="664"/>
                </a:lnTo>
                <a:lnTo>
                  <a:pt x="730" y="665"/>
                </a:lnTo>
                <a:lnTo>
                  <a:pt x="706" y="675"/>
                </a:lnTo>
                <a:lnTo>
                  <a:pt x="684" y="689"/>
                </a:lnTo>
                <a:lnTo>
                  <a:pt x="701" y="684"/>
                </a:lnTo>
                <a:lnTo>
                  <a:pt x="715" y="679"/>
                </a:lnTo>
                <a:lnTo>
                  <a:pt x="709" y="684"/>
                </a:lnTo>
                <a:lnTo>
                  <a:pt x="702" y="688"/>
                </a:lnTo>
                <a:lnTo>
                  <a:pt x="702" y="689"/>
                </a:lnTo>
                <a:lnTo>
                  <a:pt x="702" y="689"/>
                </a:lnTo>
                <a:lnTo>
                  <a:pt x="702" y="689"/>
                </a:lnTo>
                <a:lnTo>
                  <a:pt x="702" y="688"/>
                </a:lnTo>
                <a:lnTo>
                  <a:pt x="698" y="689"/>
                </a:lnTo>
                <a:lnTo>
                  <a:pt x="696" y="691"/>
                </a:lnTo>
                <a:lnTo>
                  <a:pt x="683" y="696"/>
                </a:lnTo>
                <a:lnTo>
                  <a:pt x="671" y="705"/>
                </a:lnTo>
                <a:lnTo>
                  <a:pt x="683" y="702"/>
                </a:lnTo>
                <a:lnTo>
                  <a:pt x="694" y="697"/>
                </a:lnTo>
                <a:lnTo>
                  <a:pt x="695" y="693"/>
                </a:lnTo>
                <a:lnTo>
                  <a:pt x="698" y="692"/>
                </a:lnTo>
                <a:lnTo>
                  <a:pt x="698" y="692"/>
                </a:lnTo>
                <a:lnTo>
                  <a:pt x="699" y="692"/>
                </a:lnTo>
                <a:lnTo>
                  <a:pt x="699" y="692"/>
                </a:lnTo>
                <a:lnTo>
                  <a:pt x="699" y="692"/>
                </a:lnTo>
                <a:lnTo>
                  <a:pt x="699" y="692"/>
                </a:lnTo>
                <a:lnTo>
                  <a:pt x="699" y="692"/>
                </a:lnTo>
                <a:lnTo>
                  <a:pt x="699" y="692"/>
                </a:lnTo>
                <a:lnTo>
                  <a:pt x="701" y="691"/>
                </a:lnTo>
                <a:lnTo>
                  <a:pt x="702" y="689"/>
                </a:lnTo>
                <a:lnTo>
                  <a:pt x="704" y="689"/>
                </a:lnTo>
                <a:lnTo>
                  <a:pt x="705" y="689"/>
                </a:lnTo>
                <a:lnTo>
                  <a:pt x="705" y="690"/>
                </a:lnTo>
                <a:lnTo>
                  <a:pt x="704" y="691"/>
                </a:lnTo>
                <a:lnTo>
                  <a:pt x="702" y="692"/>
                </a:lnTo>
                <a:lnTo>
                  <a:pt x="699" y="692"/>
                </a:lnTo>
                <a:lnTo>
                  <a:pt x="698" y="695"/>
                </a:lnTo>
                <a:lnTo>
                  <a:pt x="697" y="697"/>
                </a:lnTo>
                <a:lnTo>
                  <a:pt x="698" y="697"/>
                </a:lnTo>
                <a:lnTo>
                  <a:pt x="694" y="697"/>
                </a:lnTo>
                <a:lnTo>
                  <a:pt x="575" y="760"/>
                </a:lnTo>
                <a:close/>
                <a:moveTo>
                  <a:pt x="694" y="697"/>
                </a:moveTo>
                <a:lnTo>
                  <a:pt x="691" y="703"/>
                </a:lnTo>
                <a:lnTo>
                  <a:pt x="689" y="710"/>
                </a:lnTo>
                <a:lnTo>
                  <a:pt x="685" y="710"/>
                </a:lnTo>
                <a:lnTo>
                  <a:pt x="685" y="713"/>
                </a:lnTo>
                <a:lnTo>
                  <a:pt x="683" y="713"/>
                </a:lnTo>
                <a:lnTo>
                  <a:pt x="681" y="714"/>
                </a:lnTo>
                <a:lnTo>
                  <a:pt x="681" y="716"/>
                </a:lnTo>
                <a:lnTo>
                  <a:pt x="682" y="716"/>
                </a:lnTo>
                <a:lnTo>
                  <a:pt x="684" y="716"/>
                </a:lnTo>
                <a:lnTo>
                  <a:pt x="685" y="713"/>
                </a:lnTo>
                <a:lnTo>
                  <a:pt x="689" y="713"/>
                </a:lnTo>
                <a:lnTo>
                  <a:pt x="689" y="711"/>
                </a:lnTo>
                <a:lnTo>
                  <a:pt x="689" y="710"/>
                </a:lnTo>
                <a:lnTo>
                  <a:pt x="696" y="707"/>
                </a:lnTo>
                <a:lnTo>
                  <a:pt x="702" y="705"/>
                </a:lnTo>
                <a:lnTo>
                  <a:pt x="708" y="702"/>
                </a:lnTo>
                <a:lnTo>
                  <a:pt x="715" y="698"/>
                </a:lnTo>
                <a:lnTo>
                  <a:pt x="717" y="697"/>
                </a:lnTo>
                <a:lnTo>
                  <a:pt x="718" y="698"/>
                </a:lnTo>
                <a:lnTo>
                  <a:pt x="718" y="700"/>
                </a:lnTo>
                <a:lnTo>
                  <a:pt x="716" y="700"/>
                </a:lnTo>
                <a:lnTo>
                  <a:pt x="715" y="702"/>
                </a:lnTo>
                <a:lnTo>
                  <a:pt x="715" y="704"/>
                </a:lnTo>
                <a:lnTo>
                  <a:pt x="709" y="704"/>
                </a:lnTo>
                <a:lnTo>
                  <a:pt x="702" y="705"/>
                </a:lnTo>
                <a:lnTo>
                  <a:pt x="697" y="711"/>
                </a:lnTo>
                <a:lnTo>
                  <a:pt x="689" y="713"/>
                </a:lnTo>
                <a:lnTo>
                  <a:pt x="689" y="713"/>
                </a:lnTo>
                <a:lnTo>
                  <a:pt x="689" y="713"/>
                </a:lnTo>
                <a:lnTo>
                  <a:pt x="689" y="713"/>
                </a:lnTo>
                <a:lnTo>
                  <a:pt x="689" y="713"/>
                </a:lnTo>
                <a:lnTo>
                  <a:pt x="689" y="713"/>
                </a:lnTo>
                <a:lnTo>
                  <a:pt x="689" y="713"/>
                </a:lnTo>
                <a:lnTo>
                  <a:pt x="689" y="713"/>
                </a:lnTo>
                <a:lnTo>
                  <a:pt x="689" y="713"/>
                </a:lnTo>
                <a:lnTo>
                  <a:pt x="688" y="718"/>
                </a:lnTo>
                <a:lnTo>
                  <a:pt x="682" y="720"/>
                </a:lnTo>
                <a:lnTo>
                  <a:pt x="678" y="721"/>
                </a:lnTo>
                <a:lnTo>
                  <a:pt x="677" y="725"/>
                </a:lnTo>
                <a:lnTo>
                  <a:pt x="675" y="726"/>
                </a:lnTo>
                <a:lnTo>
                  <a:pt x="672" y="726"/>
                </a:lnTo>
                <a:lnTo>
                  <a:pt x="671" y="728"/>
                </a:lnTo>
                <a:lnTo>
                  <a:pt x="668" y="728"/>
                </a:lnTo>
                <a:lnTo>
                  <a:pt x="694" y="697"/>
                </a:lnTo>
                <a:close/>
                <a:moveTo>
                  <a:pt x="522" y="1041"/>
                </a:moveTo>
                <a:lnTo>
                  <a:pt x="519" y="1041"/>
                </a:lnTo>
                <a:lnTo>
                  <a:pt x="516" y="1042"/>
                </a:lnTo>
                <a:lnTo>
                  <a:pt x="519" y="1036"/>
                </a:lnTo>
                <a:lnTo>
                  <a:pt x="524" y="1032"/>
                </a:lnTo>
                <a:lnTo>
                  <a:pt x="519" y="1031"/>
                </a:lnTo>
                <a:lnTo>
                  <a:pt x="515" y="1036"/>
                </a:lnTo>
                <a:lnTo>
                  <a:pt x="515" y="1036"/>
                </a:lnTo>
                <a:lnTo>
                  <a:pt x="515" y="1038"/>
                </a:lnTo>
                <a:lnTo>
                  <a:pt x="515" y="1036"/>
                </a:lnTo>
                <a:lnTo>
                  <a:pt x="515" y="1036"/>
                </a:lnTo>
                <a:lnTo>
                  <a:pt x="510" y="1032"/>
                </a:lnTo>
                <a:lnTo>
                  <a:pt x="505" y="1034"/>
                </a:lnTo>
                <a:lnTo>
                  <a:pt x="503" y="1036"/>
                </a:lnTo>
                <a:lnTo>
                  <a:pt x="501" y="1036"/>
                </a:lnTo>
                <a:lnTo>
                  <a:pt x="496" y="1034"/>
                </a:lnTo>
                <a:lnTo>
                  <a:pt x="491" y="1033"/>
                </a:lnTo>
                <a:lnTo>
                  <a:pt x="490" y="1031"/>
                </a:lnTo>
                <a:lnTo>
                  <a:pt x="489" y="1028"/>
                </a:lnTo>
                <a:lnTo>
                  <a:pt x="482" y="1026"/>
                </a:lnTo>
                <a:lnTo>
                  <a:pt x="478" y="1020"/>
                </a:lnTo>
                <a:lnTo>
                  <a:pt x="475" y="1017"/>
                </a:lnTo>
                <a:lnTo>
                  <a:pt x="469" y="1015"/>
                </a:lnTo>
                <a:lnTo>
                  <a:pt x="465" y="1017"/>
                </a:lnTo>
                <a:lnTo>
                  <a:pt x="461" y="1013"/>
                </a:lnTo>
                <a:lnTo>
                  <a:pt x="471" y="1012"/>
                </a:lnTo>
                <a:lnTo>
                  <a:pt x="481" y="1015"/>
                </a:lnTo>
                <a:lnTo>
                  <a:pt x="484" y="1017"/>
                </a:lnTo>
                <a:lnTo>
                  <a:pt x="488" y="1017"/>
                </a:lnTo>
                <a:lnTo>
                  <a:pt x="491" y="1017"/>
                </a:lnTo>
                <a:lnTo>
                  <a:pt x="495" y="1019"/>
                </a:lnTo>
                <a:lnTo>
                  <a:pt x="503" y="1024"/>
                </a:lnTo>
                <a:lnTo>
                  <a:pt x="512" y="1021"/>
                </a:lnTo>
                <a:lnTo>
                  <a:pt x="515" y="1021"/>
                </a:lnTo>
                <a:lnTo>
                  <a:pt x="515" y="1019"/>
                </a:lnTo>
                <a:lnTo>
                  <a:pt x="515" y="1018"/>
                </a:lnTo>
                <a:lnTo>
                  <a:pt x="512" y="1017"/>
                </a:lnTo>
                <a:lnTo>
                  <a:pt x="510" y="1018"/>
                </a:lnTo>
                <a:lnTo>
                  <a:pt x="508" y="1018"/>
                </a:lnTo>
                <a:lnTo>
                  <a:pt x="510" y="1014"/>
                </a:lnTo>
                <a:lnTo>
                  <a:pt x="508" y="1012"/>
                </a:lnTo>
                <a:lnTo>
                  <a:pt x="499" y="1012"/>
                </a:lnTo>
                <a:lnTo>
                  <a:pt x="491" y="1008"/>
                </a:lnTo>
                <a:lnTo>
                  <a:pt x="485" y="1008"/>
                </a:lnTo>
                <a:lnTo>
                  <a:pt x="480" y="1007"/>
                </a:lnTo>
                <a:lnTo>
                  <a:pt x="473" y="1003"/>
                </a:lnTo>
                <a:lnTo>
                  <a:pt x="467" y="1008"/>
                </a:lnTo>
                <a:lnTo>
                  <a:pt x="465" y="1011"/>
                </a:lnTo>
                <a:lnTo>
                  <a:pt x="463" y="1011"/>
                </a:lnTo>
                <a:lnTo>
                  <a:pt x="462" y="1010"/>
                </a:lnTo>
                <a:lnTo>
                  <a:pt x="461" y="1008"/>
                </a:lnTo>
                <a:lnTo>
                  <a:pt x="458" y="1003"/>
                </a:lnTo>
                <a:lnTo>
                  <a:pt x="453" y="1003"/>
                </a:lnTo>
                <a:lnTo>
                  <a:pt x="447" y="1004"/>
                </a:lnTo>
                <a:lnTo>
                  <a:pt x="441" y="1003"/>
                </a:lnTo>
                <a:lnTo>
                  <a:pt x="439" y="1003"/>
                </a:lnTo>
                <a:lnTo>
                  <a:pt x="439" y="1001"/>
                </a:lnTo>
                <a:lnTo>
                  <a:pt x="439" y="997"/>
                </a:lnTo>
                <a:lnTo>
                  <a:pt x="435" y="993"/>
                </a:lnTo>
                <a:lnTo>
                  <a:pt x="428" y="991"/>
                </a:lnTo>
                <a:lnTo>
                  <a:pt x="427" y="984"/>
                </a:lnTo>
                <a:lnTo>
                  <a:pt x="422" y="987"/>
                </a:lnTo>
                <a:lnTo>
                  <a:pt x="416" y="990"/>
                </a:lnTo>
                <a:lnTo>
                  <a:pt x="414" y="991"/>
                </a:lnTo>
                <a:lnTo>
                  <a:pt x="412" y="991"/>
                </a:lnTo>
                <a:lnTo>
                  <a:pt x="409" y="987"/>
                </a:lnTo>
                <a:lnTo>
                  <a:pt x="409" y="984"/>
                </a:lnTo>
                <a:lnTo>
                  <a:pt x="412" y="983"/>
                </a:lnTo>
                <a:lnTo>
                  <a:pt x="415" y="983"/>
                </a:lnTo>
                <a:lnTo>
                  <a:pt x="416" y="983"/>
                </a:lnTo>
                <a:lnTo>
                  <a:pt x="418" y="984"/>
                </a:lnTo>
                <a:lnTo>
                  <a:pt x="419" y="985"/>
                </a:lnTo>
                <a:lnTo>
                  <a:pt x="421" y="984"/>
                </a:lnTo>
                <a:lnTo>
                  <a:pt x="421" y="983"/>
                </a:lnTo>
                <a:lnTo>
                  <a:pt x="421" y="982"/>
                </a:lnTo>
                <a:lnTo>
                  <a:pt x="420" y="979"/>
                </a:lnTo>
                <a:lnTo>
                  <a:pt x="418" y="980"/>
                </a:lnTo>
                <a:lnTo>
                  <a:pt x="415" y="980"/>
                </a:lnTo>
                <a:lnTo>
                  <a:pt x="414" y="978"/>
                </a:lnTo>
                <a:lnTo>
                  <a:pt x="411" y="972"/>
                </a:lnTo>
                <a:lnTo>
                  <a:pt x="404" y="973"/>
                </a:lnTo>
                <a:lnTo>
                  <a:pt x="406" y="977"/>
                </a:lnTo>
                <a:lnTo>
                  <a:pt x="406" y="982"/>
                </a:lnTo>
                <a:lnTo>
                  <a:pt x="406" y="985"/>
                </a:lnTo>
                <a:lnTo>
                  <a:pt x="405" y="986"/>
                </a:lnTo>
                <a:lnTo>
                  <a:pt x="398" y="984"/>
                </a:lnTo>
                <a:lnTo>
                  <a:pt x="392" y="982"/>
                </a:lnTo>
                <a:lnTo>
                  <a:pt x="391" y="980"/>
                </a:lnTo>
                <a:lnTo>
                  <a:pt x="391" y="978"/>
                </a:lnTo>
                <a:lnTo>
                  <a:pt x="392" y="975"/>
                </a:lnTo>
                <a:lnTo>
                  <a:pt x="388" y="975"/>
                </a:lnTo>
                <a:lnTo>
                  <a:pt x="385" y="973"/>
                </a:lnTo>
                <a:lnTo>
                  <a:pt x="379" y="975"/>
                </a:lnTo>
                <a:lnTo>
                  <a:pt x="389" y="982"/>
                </a:lnTo>
                <a:lnTo>
                  <a:pt x="398" y="989"/>
                </a:lnTo>
                <a:lnTo>
                  <a:pt x="400" y="990"/>
                </a:lnTo>
                <a:lnTo>
                  <a:pt x="401" y="990"/>
                </a:lnTo>
                <a:lnTo>
                  <a:pt x="407" y="993"/>
                </a:lnTo>
                <a:lnTo>
                  <a:pt x="414" y="996"/>
                </a:lnTo>
                <a:lnTo>
                  <a:pt x="414" y="997"/>
                </a:lnTo>
                <a:lnTo>
                  <a:pt x="414" y="998"/>
                </a:lnTo>
                <a:lnTo>
                  <a:pt x="418" y="1004"/>
                </a:lnTo>
                <a:lnTo>
                  <a:pt x="422" y="1006"/>
                </a:lnTo>
                <a:lnTo>
                  <a:pt x="428" y="1006"/>
                </a:lnTo>
                <a:lnTo>
                  <a:pt x="432" y="1010"/>
                </a:lnTo>
                <a:lnTo>
                  <a:pt x="439" y="1017"/>
                </a:lnTo>
                <a:lnTo>
                  <a:pt x="449" y="1021"/>
                </a:lnTo>
                <a:lnTo>
                  <a:pt x="455" y="1022"/>
                </a:lnTo>
                <a:lnTo>
                  <a:pt x="460" y="1025"/>
                </a:lnTo>
                <a:lnTo>
                  <a:pt x="462" y="1028"/>
                </a:lnTo>
                <a:lnTo>
                  <a:pt x="467" y="1029"/>
                </a:lnTo>
                <a:lnTo>
                  <a:pt x="478" y="1033"/>
                </a:lnTo>
                <a:lnTo>
                  <a:pt x="491" y="1033"/>
                </a:lnTo>
                <a:lnTo>
                  <a:pt x="494" y="1039"/>
                </a:lnTo>
                <a:lnTo>
                  <a:pt x="501" y="1041"/>
                </a:lnTo>
                <a:lnTo>
                  <a:pt x="509" y="1040"/>
                </a:lnTo>
                <a:lnTo>
                  <a:pt x="516" y="1042"/>
                </a:lnTo>
                <a:lnTo>
                  <a:pt x="516" y="1042"/>
                </a:lnTo>
                <a:lnTo>
                  <a:pt x="519" y="1050"/>
                </a:lnTo>
                <a:lnTo>
                  <a:pt x="529" y="1055"/>
                </a:lnTo>
                <a:lnTo>
                  <a:pt x="529" y="1050"/>
                </a:lnTo>
                <a:lnTo>
                  <a:pt x="529" y="1047"/>
                </a:lnTo>
                <a:lnTo>
                  <a:pt x="529" y="1040"/>
                </a:lnTo>
                <a:lnTo>
                  <a:pt x="522" y="1041"/>
                </a:lnTo>
                <a:close/>
                <a:moveTo>
                  <a:pt x="301" y="850"/>
                </a:moveTo>
                <a:lnTo>
                  <a:pt x="301" y="849"/>
                </a:lnTo>
                <a:lnTo>
                  <a:pt x="298" y="849"/>
                </a:lnTo>
                <a:lnTo>
                  <a:pt x="295" y="847"/>
                </a:lnTo>
                <a:lnTo>
                  <a:pt x="295" y="844"/>
                </a:lnTo>
                <a:lnTo>
                  <a:pt x="290" y="847"/>
                </a:lnTo>
                <a:lnTo>
                  <a:pt x="287" y="851"/>
                </a:lnTo>
                <a:lnTo>
                  <a:pt x="290" y="851"/>
                </a:lnTo>
                <a:lnTo>
                  <a:pt x="294" y="851"/>
                </a:lnTo>
                <a:lnTo>
                  <a:pt x="290" y="852"/>
                </a:lnTo>
                <a:lnTo>
                  <a:pt x="287" y="851"/>
                </a:lnTo>
                <a:lnTo>
                  <a:pt x="282" y="851"/>
                </a:lnTo>
                <a:lnTo>
                  <a:pt x="277" y="849"/>
                </a:lnTo>
                <a:lnTo>
                  <a:pt x="278" y="854"/>
                </a:lnTo>
                <a:lnTo>
                  <a:pt x="284" y="856"/>
                </a:lnTo>
                <a:lnTo>
                  <a:pt x="294" y="857"/>
                </a:lnTo>
                <a:lnTo>
                  <a:pt x="299" y="865"/>
                </a:lnTo>
                <a:lnTo>
                  <a:pt x="299" y="865"/>
                </a:lnTo>
                <a:lnTo>
                  <a:pt x="294" y="871"/>
                </a:lnTo>
                <a:lnTo>
                  <a:pt x="296" y="877"/>
                </a:lnTo>
                <a:lnTo>
                  <a:pt x="296" y="877"/>
                </a:lnTo>
                <a:lnTo>
                  <a:pt x="296" y="877"/>
                </a:lnTo>
                <a:lnTo>
                  <a:pt x="296" y="877"/>
                </a:lnTo>
                <a:lnTo>
                  <a:pt x="296" y="877"/>
                </a:lnTo>
                <a:lnTo>
                  <a:pt x="296" y="877"/>
                </a:lnTo>
                <a:lnTo>
                  <a:pt x="296" y="877"/>
                </a:lnTo>
                <a:lnTo>
                  <a:pt x="296" y="877"/>
                </a:lnTo>
                <a:lnTo>
                  <a:pt x="296" y="877"/>
                </a:lnTo>
                <a:lnTo>
                  <a:pt x="296" y="877"/>
                </a:lnTo>
                <a:lnTo>
                  <a:pt x="297" y="877"/>
                </a:lnTo>
                <a:lnTo>
                  <a:pt x="297" y="877"/>
                </a:lnTo>
                <a:lnTo>
                  <a:pt x="297" y="877"/>
                </a:lnTo>
                <a:lnTo>
                  <a:pt x="297" y="877"/>
                </a:lnTo>
                <a:lnTo>
                  <a:pt x="297" y="877"/>
                </a:lnTo>
                <a:lnTo>
                  <a:pt x="301" y="850"/>
                </a:lnTo>
                <a:close/>
                <a:moveTo>
                  <a:pt x="297" y="877"/>
                </a:moveTo>
                <a:lnTo>
                  <a:pt x="297" y="871"/>
                </a:lnTo>
                <a:lnTo>
                  <a:pt x="299" y="865"/>
                </a:lnTo>
                <a:lnTo>
                  <a:pt x="303" y="868"/>
                </a:lnTo>
                <a:lnTo>
                  <a:pt x="308" y="867"/>
                </a:lnTo>
                <a:lnTo>
                  <a:pt x="310" y="864"/>
                </a:lnTo>
                <a:lnTo>
                  <a:pt x="310" y="859"/>
                </a:lnTo>
                <a:lnTo>
                  <a:pt x="310" y="858"/>
                </a:lnTo>
                <a:lnTo>
                  <a:pt x="309" y="857"/>
                </a:lnTo>
                <a:lnTo>
                  <a:pt x="308" y="857"/>
                </a:lnTo>
                <a:lnTo>
                  <a:pt x="306" y="858"/>
                </a:lnTo>
                <a:lnTo>
                  <a:pt x="304" y="861"/>
                </a:lnTo>
                <a:lnTo>
                  <a:pt x="302" y="857"/>
                </a:lnTo>
                <a:lnTo>
                  <a:pt x="301" y="854"/>
                </a:lnTo>
                <a:lnTo>
                  <a:pt x="301" y="850"/>
                </a:lnTo>
                <a:lnTo>
                  <a:pt x="297" y="877"/>
                </a:lnTo>
                <a:close/>
                <a:moveTo>
                  <a:pt x="434" y="1028"/>
                </a:moveTo>
                <a:lnTo>
                  <a:pt x="440" y="1028"/>
                </a:lnTo>
                <a:lnTo>
                  <a:pt x="443" y="1026"/>
                </a:lnTo>
                <a:lnTo>
                  <a:pt x="442" y="1024"/>
                </a:lnTo>
                <a:lnTo>
                  <a:pt x="437" y="1022"/>
                </a:lnTo>
                <a:lnTo>
                  <a:pt x="436" y="1022"/>
                </a:lnTo>
                <a:lnTo>
                  <a:pt x="436" y="1021"/>
                </a:lnTo>
                <a:lnTo>
                  <a:pt x="426" y="1014"/>
                </a:lnTo>
                <a:lnTo>
                  <a:pt x="416" y="1008"/>
                </a:lnTo>
                <a:lnTo>
                  <a:pt x="415" y="1008"/>
                </a:lnTo>
                <a:lnTo>
                  <a:pt x="414" y="1007"/>
                </a:lnTo>
                <a:lnTo>
                  <a:pt x="412" y="1007"/>
                </a:lnTo>
                <a:lnTo>
                  <a:pt x="409" y="1008"/>
                </a:lnTo>
                <a:lnTo>
                  <a:pt x="409" y="1011"/>
                </a:lnTo>
                <a:lnTo>
                  <a:pt x="411" y="1013"/>
                </a:lnTo>
                <a:lnTo>
                  <a:pt x="415" y="1017"/>
                </a:lnTo>
                <a:lnTo>
                  <a:pt x="420" y="1020"/>
                </a:lnTo>
                <a:lnTo>
                  <a:pt x="422" y="1021"/>
                </a:lnTo>
                <a:lnTo>
                  <a:pt x="422" y="1024"/>
                </a:lnTo>
                <a:lnTo>
                  <a:pt x="421" y="1027"/>
                </a:lnTo>
                <a:lnTo>
                  <a:pt x="426" y="1028"/>
                </a:lnTo>
                <a:lnTo>
                  <a:pt x="429" y="1028"/>
                </a:lnTo>
                <a:lnTo>
                  <a:pt x="433" y="1028"/>
                </a:lnTo>
                <a:lnTo>
                  <a:pt x="433" y="1028"/>
                </a:lnTo>
                <a:lnTo>
                  <a:pt x="433" y="1028"/>
                </a:lnTo>
                <a:lnTo>
                  <a:pt x="433" y="1028"/>
                </a:lnTo>
                <a:lnTo>
                  <a:pt x="434" y="1028"/>
                </a:lnTo>
                <a:close/>
                <a:moveTo>
                  <a:pt x="344" y="882"/>
                </a:moveTo>
                <a:lnTo>
                  <a:pt x="346" y="885"/>
                </a:lnTo>
                <a:lnTo>
                  <a:pt x="347" y="889"/>
                </a:lnTo>
                <a:lnTo>
                  <a:pt x="344" y="887"/>
                </a:lnTo>
                <a:lnTo>
                  <a:pt x="344" y="882"/>
                </a:lnTo>
                <a:close/>
                <a:moveTo>
                  <a:pt x="349" y="894"/>
                </a:moveTo>
                <a:lnTo>
                  <a:pt x="349" y="892"/>
                </a:lnTo>
                <a:lnTo>
                  <a:pt x="347" y="889"/>
                </a:lnTo>
                <a:lnTo>
                  <a:pt x="353" y="892"/>
                </a:lnTo>
                <a:lnTo>
                  <a:pt x="360" y="894"/>
                </a:lnTo>
                <a:lnTo>
                  <a:pt x="363" y="895"/>
                </a:lnTo>
                <a:lnTo>
                  <a:pt x="365" y="893"/>
                </a:lnTo>
                <a:lnTo>
                  <a:pt x="364" y="891"/>
                </a:lnTo>
                <a:lnTo>
                  <a:pt x="360" y="891"/>
                </a:lnTo>
                <a:lnTo>
                  <a:pt x="358" y="889"/>
                </a:lnTo>
                <a:lnTo>
                  <a:pt x="359" y="887"/>
                </a:lnTo>
                <a:lnTo>
                  <a:pt x="359" y="885"/>
                </a:lnTo>
                <a:lnTo>
                  <a:pt x="358" y="884"/>
                </a:lnTo>
                <a:lnTo>
                  <a:pt x="345" y="872"/>
                </a:lnTo>
                <a:lnTo>
                  <a:pt x="331" y="861"/>
                </a:lnTo>
                <a:lnTo>
                  <a:pt x="324" y="859"/>
                </a:lnTo>
                <a:lnTo>
                  <a:pt x="316" y="856"/>
                </a:lnTo>
                <a:lnTo>
                  <a:pt x="318" y="861"/>
                </a:lnTo>
                <a:lnTo>
                  <a:pt x="322" y="864"/>
                </a:lnTo>
                <a:lnTo>
                  <a:pt x="329" y="865"/>
                </a:lnTo>
                <a:lnTo>
                  <a:pt x="335" y="870"/>
                </a:lnTo>
                <a:lnTo>
                  <a:pt x="339" y="872"/>
                </a:lnTo>
                <a:lnTo>
                  <a:pt x="340" y="877"/>
                </a:lnTo>
                <a:lnTo>
                  <a:pt x="339" y="882"/>
                </a:lnTo>
                <a:lnTo>
                  <a:pt x="335" y="886"/>
                </a:lnTo>
                <a:lnTo>
                  <a:pt x="335" y="886"/>
                </a:lnTo>
                <a:lnTo>
                  <a:pt x="335" y="886"/>
                </a:lnTo>
                <a:lnTo>
                  <a:pt x="335" y="886"/>
                </a:lnTo>
                <a:lnTo>
                  <a:pt x="335" y="886"/>
                </a:lnTo>
                <a:lnTo>
                  <a:pt x="335" y="886"/>
                </a:lnTo>
                <a:lnTo>
                  <a:pt x="335" y="886"/>
                </a:lnTo>
                <a:lnTo>
                  <a:pt x="340" y="892"/>
                </a:lnTo>
                <a:lnTo>
                  <a:pt x="349" y="894"/>
                </a:lnTo>
                <a:close/>
                <a:moveTo>
                  <a:pt x="456" y="1039"/>
                </a:moveTo>
                <a:lnTo>
                  <a:pt x="457" y="1036"/>
                </a:lnTo>
                <a:lnTo>
                  <a:pt x="460" y="1036"/>
                </a:lnTo>
                <a:lnTo>
                  <a:pt x="463" y="1038"/>
                </a:lnTo>
                <a:lnTo>
                  <a:pt x="464" y="1040"/>
                </a:lnTo>
                <a:lnTo>
                  <a:pt x="462" y="1042"/>
                </a:lnTo>
                <a:lnTo>
                  <a:pt x="458" y="1045"/>
                </a:lnTo>
                <a:lnTo>
                  <a:pt x="456" y="1042"/>
                </a:lnTo>
                <a:lnTo>
                  <a:pt x="456" y="1039"/>
                </a:lnTo>
                <a:close/>
                <a:moveTo>
                  <a:pt x="470" y="1075"/>
                </a:moveTo>
                <a:lnTo>
                  <a:pt x="470" y="1075"/>
                </a:lnTo>
                <a:lnTo>
                  <a:pt x="471" y="1075"/>
                </a:lnTo>
                <a:lnTo>
                  <a:pt x="471" y="1075"/>
                </a:lnTo>
                <a:lnTo>
                  <a:pt x="471" y="1076"/>
                </a:lnTo>
                <a:lnTo>
                  <a:pt x="470" y="1075"/>
                </a:lnTo>
                <a:lnTo>
                  <a:pt x="469" y="1075"/>
                </a:lnTo>
                <a:lnTo>
                  <a:pt x="468" y="1075"/>
                </a:lnTo>
                <a:lnTo>
                  <a:pt x="467" y="1076"/>
                </a:lnTo>
                <a:lnTo>
                  <a:pt x="467" y="1079"/>
                </a:lnTo>
                <a:lnTo>
                  <a:pt x="469" y="1079"/>
                </a:lnTo>
                <a:lnTo>
                  <a:pt x="474" y="1080"/>
                </a:lnTo>
                <a:lnTo>
                  <a:pt x="480" y="1080"/>
                </a:lnTo>
                <a:lnTo>
                  <a:pt x="502" y="1076"/>
                </a:lnTo>
                <a:lnTo>
                  <a:pt x="524" y="1072"/>
                </a:lnTo>
                <a:lnTo>
                  <a:pt x="527" y="1067"/>
                </a:lnTo>
                <a:lnTo>
                  <a:pt x="527" y="1060"/>
                </a:lnTo>
                <a:lnTo>
                  <a:pt x="526" y="1059"/>
                </a:lnTo>
                <a:lnTo>
                  <a:pt x="525" y="1060"/>
                </a:lnTo>
                <a:lnTo>
                  <a:pt x="523" y="1062"/>
                </a:lnTo>
                <a:lnTo>
                  <a:pt x="520" y="1060"/>
                </a:lnTo>
                <a:lnTo>
                  <a:pt x="517" y="1057"/>
                </a:lnTo>
                <a:lnTo>
                  <a:pt x="512" y="1056"/>
                </a:lnTo>
                <a:lnTo>
                  <a:pt x="512" y="1059"/>
                </a:lnTo>
                <a:lnTo>
                  <a:pt x="511" y="1062"/>
                </a:lnTo>
                <a:lnTo>
                  <a:pt x="509" y="1068"/>
                </a:lnTo>
                <a:lnTo>
                  <a:pt x="503" y="1072"/>
                </a:lnTo>
                <a:lnTo>
                  <a:pt x="498" y="1072"/>
                </a:lnTo>
                <a:lnTo>
                  <a:pt x="495" y="1068"/>
                </a:lnTo>
                <a:lnTo>
                  <a:pt x="494" y="1066"/>
                </a:lnTo>
                <a:lnTo>
                  <a:pt x="491" y="1067"/>
                </a:lnTo>
                <a:lnTo>
                  <a:pt x="484" y="1070"/>
                </a:lnTo>
                <a:lnTo>
                  <a:pt x="477" y="1067"/>
                </a:lnTo>
                <a:lnTo>
                  <a:pt x="469" y="1067"/>
                </a:lnTo>
                <a:lnTo>
                  <a:pt x="461" y="1066"/>
                </a:lnTo>
                <a:lnTo>
                  <a:pt x="461" y="1063"/>
                </a:lnTo>
                <a:lnTo>
                  <a:pt x="460" y="1060"/>
                </a:lnTo>
                <a:lnTo>
                  <a:pt x="464" y="1059"/>
                </a:lnTo>
                <a:lnTo>
                  <a:pt x="468" y="1054"/>
                </a:lnTo>
                <a:lnTo>
                  <a:pt x="470" y="1050"/>
                </a:lnTo>
                <a:lnTo>
                  <a:pt x="475" y="1052"/>
                </a:lnTo>
                <a:lnTo>
                  <a:pt x="474" y="1047"/>
                </a:lnTo>
                <a:lnTo>
                  <a:pt x="474" y="1042"/>
                </a:lnTo>
                <a:lnTo>
                  <a:pt x="478" y="1041"/>
                </a:lnTo>
                <a:lnTo>
                  <a:pt x="484" y="1042"/>
                </a:lnTo>
                <a:lnTo>
                  <a:pt x="484" y="1042"/>
                </a:lnTo>
                <a:lnTo>
                  <a:pt x="484" y="1042"/>
                </a:lnTo>
                <a:lnTo>
                  <a:pt x="488" y="1041"/>
                </a:lnTo>
                <a:lnTo>
                  <a:pt x="489" y="1039"/>
                </a:lnTo>
                <a:lnTo>
                  <a:pt x="488" y="1038"/>
                </a:lnTo>
                <a:lnTo>
                  <a:pt x="484" y="1038"/>
                </a:lnTo>
                <a:lnTo>
                  <a:pt x="474" y="1038"/>
                </a:lnTo>
                <a:lnTo>
                  <a:pt x="463" y="1035"/>
                </a:lnTo>
                <a:lnTo>
                  <a:pt x="456" y="1033"/>
                </a:lnTo>
                <a:lnTo>
                  <a:pt x="447" y="1038"/>
                </a:lnTo>
                <a:lnTo>
                  <a:pt x="443" y="1041"/>
                </a:lnTo>
                <a:lnTo>
                  <a:pt x="440" y="1041"/>
                </a:lnTo>
                <a:lnTo>
                  <a:pt x="439" y="1039"/>
                </a:lnTo>
                <a:lnTo>
                  <a:pt x="440" y="1035"/>
                </a:lnTo>
                <a:lnTo>
                  <a:pt x="440" y="1034"/>
                </a:lnTo>
                <a:lnTo>
                  <a:pt x="439" y="1033"/>
                </a:lnTo>
                <a:lnTo>
                  <a:pt x="437" y="1033"/>
                </a:lnTo>
                <a:lnTo>
                  <a:pt x="437" y="1033"/>
                </a:lnTo>
                <a:lnTo>
                  <a:pt x="433" y="1038"/>
                </a:lnTo>
                <a:lnTo>
                  <a:pt x="434" y="1045"/>
                </a:lnTo>
                <a:lnTo>
                  <a:pt x="440" y="1052"/>
                </a:lnTo>
                <a:lnTo>
                  <a:pt x="446" y="1059"/>
                </a:lnTo>
                <a:lnTo>
                  <a:pt x="451" y="1065"/>
                </a:lnTo>
                <a:lnTo>
                  <a:pt x="461" y="1066"/>
                </a:lnTo>
                <a:lnTo>
                  <a:pt x="467" y="1069"/>
                </a:lnTo>
                <a:lnTo>
                  <a:pt x="470" y="1075"/>
                </a:lnTo>
                <a:close/>
                <a:moveTo>
                  <a:pt x="402" y="1011"/>
                </a:moveTo>
                <a:lnTo>
                  <a:pt x="401" y="1010"/>
                </a:lnTo>
                <a:lnTo>
                  <a:pt x="399" y="1008"/>
                </a:lnTo>
                <a:lnTo>
                  <a:pt x="386" y="999"/>
                </a:lnTo>
                <a:lnTo>
                  <a:pt x="377" y="987"/>
                </a:lnTo>
                <a:lnTo>
                  <a:pt x="368" y="977"/>
                </a:lnTo>
                <a:lnTo>
                  <a:pt x="360" y="966"/>
                </a:lnTo>
                <a:lnTo>
                  <a:pt x="359" y="970"/>
                </a:lnTo>
                <a:lnTo>
                  <a:pt x="356" y="971"/>
                </a:lnTo>
                <a:lnTo>
                  <a:pt x="363" y="978"/>
                </a:lnTo>
                <a:lnTo>
                  <a:pt x="365" y="987"/>
                </a:lnTo>
                <a:lnTo>
                  <a:pt x="371" y="992"/>
                </a:lnTo>
                <a:lnTo>
                  <a:pt x="373" y="998"/>
                </a:lnTo>
                <a:lnTo>
                  <a:pt x="370" y="997"/>
                </a:lnTo>
                <a:lnTo>
                  <a:pt x="366" y="997"/>
                </a:lnTo>
                <a:lnTo>
                  <a:pt x="364" y="994"/>
                </a:lnTo>
                <a:lnTo>
                  <a:pt x="361" y="997"/>
                </a:lnTo>
                <a:lnTo>
                  <a:pt x="360" y="1000"/>
                </a:lnTo>
                <a:lnTo>
                  <a:pt x="361" y="1003"/>
                </a:lnTo>
                <a:lnTo>
                  <a:pt x="365" y="1005"/>
                </a:lnTo>
                <a:lnTo>
                  <a:pt x="366" y="1006"/>
                </a:lnTo>
                <a:lnTo>
                  <a:pt x="367" y="1013"/>
                </a:lnTo>
                <a:lnTo>
                  <a:pt x="372" y="1015"/>
                </a:lnTo>
                <a:lnTo>
                  <a:pt x="371" y="1012"/>
                </a:lnTo>
                <a:lnTo>
                  <a:pt x="368" y="1010"/>
                </a:lnTo>
                <a:lnTo>
                  <a:pt x="374" y="1007"/>
                </a:lnTo>
                <a:lnTo>
                  <a:pt x="378" y="1003"/>
                </a:lnTo>
                <a:lnTo>
                  <a:pt x="381" y="1005"/>
                </a:lnTo>
                <a:lnTo>
                  <a:pt x="384" y="1010"/>
                </a:lnTo>
                <a:lnTo>
                  <a:pt x="395" y="1020"/>
                </a:lnTo>
                <a:lnTo>
                  <a:pt x="404" y="1032"/>
                </a:lnTo>
                <a:lnTo>
                  <a:pt x="412" y="1029"/>
                </a:lnTo>
                <a:lnTo>
                  <a:pt x="418" y="1024"/>
                </a:lnTo>
                <a:lnTo>
                  <a:pt x="406" y="1018"/>
                </a:lnTo>
                <a:lnTo>
                  <a:pt x="394" y="1011"/>
                </a:lnTo>
                <a:lnTo>
                  <a:pt x="402" y="1011"/>
                </a:lnTo>
                <a:lnTo>
                  <a:pt x="402" y="1011"/>
                </a:lnTo>
                <a:lnTo>
                  <a:pt x="402" y="1011"/>
                </a:lnTo>
                <a:close/>
                <a:moveTo>
                  <a:pt x="1751" y="164"/>
                </a:moveTo>
                <a:lnTo>
                  <a:pt x="1751" y="164"/>
                </a:lnTo>
                <a:lnTo>
                  <a:pt x="1744" y="173"/>
                </a:lnTo>
                <a:lnTo>
                  <a:pt x="1735" y="181"/>
                </a:lnTo>
                <a:lnTo>
                  <a:pt x="1744" y="192"/>
                </a:lnTo>
                <a:lnTo>
                  <a:pt x="1749" y="203"/>
                </a:lnTo>
                <a:lnTo>
                  <a:pt x="1751" y="209"/>
                </a:lnTo>
                <a:lnTo>
                  <a:pt x="1753" y="215"/>
                </a:lnTo>
                <a:lnTo>
                  <a:pt x="1753" y="217"/>
                </a:lnTo>
                <a:lnTo>
                  <a:pt x="1754" y="218"/>
                </a:lnTo>
                <a:lnTo>
                  <a:pt x="1753" y="220"/>
                </a:lnTo>
                <a:lnTo>
                  <a:pt x="1753" y="220"/>
                </a:lnTo>
                <a:lnTo>
                  <a:pt x="1751" y="223"/>
                </a:lnTo>
                <a:lnTo>
                  <a:pt x="1751" y="228"/>
                </a:lnTo>
                <a:lnTo>
                  <a:pt x="1751" y="232"/>
                </a:lnTo>
                <a:lnTo>
                  <a:pt x="1749" y="238"/>
                </a:lnTo>
                <a:lnTo>
                  <a:pt x="1744" y="251"/>
                </a:lnTo>
                <a:lnTo>
                  <a:pt x="1737" y="263"/>
                </a:lnTo>
                <a:lnTo>
                  <a:pt x="1721" y="280"/>
                </a:lnTo>
                <a:lnTo>
                  <a:pt x="1703" y="292"/>
                </a:lnTo>
                <a:lnTo>
                  <a:pt x="1693" y="295"/>
                </a:lnTo>
                <a:lnTo>
                  <a:pt x="1685" y="299"/>
                </a:lnTo>
                <a:lnTo>
                  <a:pt x="1670" y="301"/>
                </a:lnTo>
                <a:lnTo>
                  <a:pt x="1656" y="302"/>
                </a:lnTo>
                <a:lnTo>
                  <a:pt x="1649" y="302"/>
                </a:lnTo>
                <a:lnTo>
                  <a:pt x="1641" y="302"/>
                </a:lnTo>
                <a:lnTo>
                  <a:pt x="1634" y="301"/>
                </a:lnTo>
                <a:lnTo>
                  <a:pt x="1627" y="300"/>
                </a:lnTo>
                <a:lnTo>
                  <a:pt x="1627" y="300"/>
                </a:lnTo>
                <a:lnTo>
                  <a:pt x="1626" y="300"/>
                </a:lnTo>
                <a:lnTo>
                  <a:pt x="1615" y="299"/>
                </a:lnTo>
                <a:lnTo>
                  <a:pt x="1606" y="297"/>
                </a:lnTo>
                <a:lnTo>
                  <a:pt x="1604" y="293"/>
                </a:lnTo>
                <a:lnTo>
                  <a:pt x="1602" y="292"/>
                </a:lnTo>
                <a:lnTo>
                  <a:pt x="1589" y="284"/>
                </a:lnTo>
                <a:lnTo>
                  <a:pt x="1578" y="276"/>
                </a:lnTo>
                <a:lnTo>
                  <a:pt x="1572" y="271"/>
                </a:lnTo>
                <a:lnTo>
                  <a:pt x="1565" y="271"/>
                </a:lnTo>
                <a:lnTo>
                  <a:pt x="1565" y="270"/>
                </a:lnTo>
                <a:lnTo>
                  <a:pt x="1564" y="270"/>
                </a:lnTo>
                <a:lnTo>
                  <a:pt x="1564" y="270"/>
                </a:lnTo>
                <a:lnTo>
                  <a:pt x="1562" y="266"/>
                </a:lnTo>
                <a:lnTo>
                  <a:pt x="1560" y="265"/>
                </a:lnTo>
                <a:lnTo>
                  <a:pt x="1560" y="265"/>
                </a:lnTo>
                <a:lnTo>
                  <a:pt x="1559" y="260"/>
                </a:lnTo>
                <a:lnTo>
                  <a:pt x="1561" y="257"/>
                </a:lnTo>
                <a:lnTo>
                  <a:pt x="1551" y="249"/>
                </a:lnTo>
                <a:lnTo>
                  <a:pt x="1541" y="241"/>
                </a:lnTo>
                <a:lnTo>
                  <a:pt x="1539" y="237"/>
                </a:lnTo>
                <a:lnTo>
                  <a:pt x="1538" y="234"/>
                </a:lnTo>
                <a:lnTo>
                  <a:pt x="1533" y="230"/>
                </a:lnTo>
                <a:lnTo>
                  <a:pt x="1532" y="227"/>
                </a:lnTo>
                <a:lnTo>
                  <a:pt x="1526" y="225"/>
                </a:lnTo>
                <a:lnTo>
                  <a:pt x="1523" y="221"/>
                </a:lnTo>
                <a:lnTo>
                  <a:pt x="1521" y="218"/>
                </a:lnTo>
                <a:lnTo>
                  <a:pt x="1519" y="217"/>
                </a:lnTo>
                <a:lnTo>
                  <a:pt x="1514" y="213"/>
                </a:lnTo>
                <a:lnTo>
                  <a:pt x="1513" y="208"/>
                </a:lnTo>
                <a:lnTo>
                  <a:pt x="1520" y="209"/>
                </a:lnTo>
                <a:lnTo>
                  <a:pt x="1528" y="210"/>
                </a:lnTo>
                <a:lnTo>
                  <a:pt x="1531" y="213"/>
                </a:lnTo>
                <a:lnTo>
                  <a:pt x="1532" y="215"/>
                </a:lnTo>
                <a:lnTo>
                  <a:pt x="1534" y="211"/>
                </a:lnTo>
                <a:lnTo>
                  <a:pt x="1538" y="209"/>
                </a:lnTo>
                <a:lnTo>
                  <a:pt x="1540" y="207"/>
                </a:lnTo>
                <a:lnTo>
                  <a:pt x="1544" y="206"/>
                </a:lnTo>
                <a:lnTo>
                  <a:pt x="1548" y="199"/>
                </a:lnTo>
                <a:lnTo>
                  <a:pt x="1555" y="193"/>
                </a:lnTo>
                <a:lnTo>
                  <a:pt x="1555" y="200"/>
                </a:lnTo>
                <a:lnTo>
                  <a:pt x="1558" y="197"/>
                </a:lnTo>
                <a:lnTo>
                  <a:pt x="1558" y="195"/>
                </a:lnTo>
                <a:lnTo>
                  <a:pt x="1558" y="194"/>
                </a:lnTo>
                <a:lnTo>
                  <a:pt x="1558" y="194"/>
                </a:lnTo>
                <a:lnTo>
                  <a:pt x="1558" y="194"/>
                </a:lnTo>
                <a:lnTo>
                  <a:pt x="1558" y="195"/>
                </a:lnTo>
                <a:lnTo>
                  <a:pt x="1559" y="193"/>
                </a:lnTo>
                <a:lnTo>
                  <a:pt x="1559" y="190"/>
                </a:lnTo>
                <a:lnTo>
                  <a:pt x="1558" y="190"/>
                </a:lnTo>
                <a:lnTo>
                  <a:pt x="1557" y="190"/>
                </a:lnTo>
                <a:lnTo>
                  <a:pt x="1557" y="188"/>
                </a:lnTo>
                <a:lnTo>
                  <a:pt x="1555" y="186"/>
                </a:lnTo>
                <a:lnTo>
                  <a:pt x="1557" y="188"/>
                </a:lnTo>
                <a:lnTo>
                  <a:pt x="1557" y="190"/>
                </a:lnTo>
                <a:lnTo>
                  <a:pt x="1558" y="190"/>
                </a:lnTo>
                <a:lnTo>
                  <a:pt x="1559" y="190"/>
                </a:lnTo>
                <a:lnTo>
                  <a:pt x="1561" y="188"/>
                </a:lnTo>
                <a:lnTo>
                  <a:pt x="1564" y="187"/>
                </a:lnTo>
                <a:lnTo>
                  <a:pt x="1564" y="194"/>
                </a:lnTo>
                <a:lnTo>
                  <a:pt x="1559" y="199"/>
                </a:lnTo>
                <a:lnTo>
                  <a:pt x="1558" y="200"/>
                </a:lnTo>
                <a:lnTo>
                  <a:pt x="1555" y="202"/>
                </a:lnTo>
                <a:lnTo>
                  <a:pt x="1555" y="202"/>
                </a:lnTo>
                <a:lnTo>
                  <a:pt x="1555" y="201"/>
                </a:lnTo>
                <a:lnTo>
                  <a:pt x="1555" y="200"/>
                </a:lnTo>
                <a:lnTo>
                  <a:pt x="1553" y="200"/>
                </a:lnTo>
                <a:lnTo>
                  <a:pt x="1552" y="201"/>
                </a:lnTo>
                <a:lnTo>
                  <a:pt x="1551" y="202"/>
                </a:lnTo>
                <a:lnTo>
                  <a:pt x="1551" y="203"/>
                </a:lnTo>
                <a:lnTo>
                  <a:pt x="1558" y="202"/>
                </a:lnTo>
                <a:lnTo>
                  <a:pt x="1566" y="206"/>
                </a:lnTo>
                <a:lnTo>
                  <a:pt x="1568" y="204"/>
                </a:lnTo>
                <a:lnTo>
                  <a:pt x="1571" y="206"/>
                </a:lnTo>
                <a:lnTo>
                  <a:pt x="1573" y="207"/>
                </a:lnTo>
                <a:lnTo>
                  <a:pt x="1574" y="206"/>
                </a:lnTo>
                <a:lnTo>
                  <a:pt x="1575" y="203"/>
                </a:lnTo>
                <a:lnTo>
                  <a:pt x="1574" y="201"/>
                </a:lnTo>
                <a:lnTo>
                  <a:pt x="1573" y="196"/>
                </a:lnTo>
                <a:lnTo>
                  <a:pt x="1576" y="193"/>
                </a:lnTo>
                <a:lnTo>
                  <a:pt x="1583" y="188"/>
                </a:lnTo>
                <a:lnTo>
                  <a:pt x="1590" y="185"/>
                </a:lnTo>
                <a:lnTo>
                  <a:pt x="1592" y="186"/>
                </a:lnTo>
                <a:lnTo>
                  <a:pt x="1593" y="185"/>
                </a:lnTo>
                <a:lnTo>
                  <a:pt x="1594" y="182"/>
                </a:lnTo>
                <a:lnTo>
                  <a:pt x="1597" y="182"/>
                </a:lnTo>
                <a:lnTo>
                  <a:pt x="1597" y="182"/>
                </a:lnTo>
                <a:lnTo>
                  <a:pt x="1599" y="182"/>
                </a:lnTo>
                <a:lnTo>
                  <a:pt x="1597" y="182"/>
                </a:lnTo>
                <a:lnTo>
                  <a:pt x="1597" y="182"/>
                </a:lnTo>
                <a:lnTo>
                  <a:pt x="1596" y="185"/>
                </a:lnTo>
                <a:lnTo>
                  <a:pt x="1596" y="187"/>
                </a:lnTo>
                <a:lnTo>
                  <a:pt x="1594" y="188"/>
                </a:lnTo>
                <a:lnTo>
                  <a:pt x="1593" y="190"/>
                </a:lnTo>
                <a:lnTo>
                  <a:pt x="1592" y="193"/>
                </a:lnTo>
                <a:lnTo>
                  <a:pt x="1590" y="195"/>
                </a:lnTo>
                <a:lnTo>
                  <a:pt x="1589" y="193"/>
                </a:lnTo>
                <a:lnTo>
                  <a:pt x="1587" y="192"/>
                </a:lnTo>
                <a:lnTo>
                  <a:pt x="1586" y="193"/>
                </a:lnTo>
                <a:lnTo>
                  <a:pt x="1585" y="194"/>
                </a:lnTo>
                <a:lnTo>
                  <a:pt x="1585" y="196"/>
                </a:lnTo>
                <a:lnTo>
                  <a:pt x="1587" y="197"/>
                </a:lnTo>
                <a:lnTo>
                  <a:pt x="1587" y="200"/>
                </a:lnTo>
                <a:lnTo>
                  <a:pt x="1587" y="202"/>
                </a:lnTo>
                <a:lnTo>
                  <a:pt x="1583" y="206"/>
                </a:lnTo>
                <a:lnTo>
                  <a:pt x="1581" y="211"/>
                </a:lnTo>
                <a:lnTo>
                  <a:pt x="1581" y="214"/>
                </a:lnTo>
                <a:lnTo>
                  <a:pt x="1581" y="216"/>
                </a:lnTo>
                <a:lnTo>
                  <a:pt x="1585" y="216"/>
                </a:lnTo>
                <a:lnTo>
                  <a:pt x="1586" y="214"/>
                </a:lnTo>
                <a:lnTo>
                  <a:pt x="1595" y="207"/>
                </a:lnTo>
                <a:lnTo>
                  <a:pt x="1604" y="200"/>
                </a:lnTo>
                <a:lnTo>
                  <a:pt x="1606" y="199"/>
                </a:lnTo>
                <a:lnTo>
                  <a:pt x="1606" y="199"/>
                </a:lnTo>
                <a:lnTo>
                  <a:pt x="1608" y="195"/>
                </a:lnTo>
                <a:lnTo>
                  <a:pt x="1610" y="193"/>
                </a:lnTo>
                <a:lnTo>
                  <a:pt x="1610" y="192"/>
                </a:lnTo>
                <a:lnTo>
                  <a:pt x="1610" y="190"/>
                </a:lnTo>
                <a:lnTo>
                  <a:pt x="1615" y="190"/>
                </a:lnTo>
                <a:lnTo>
                  <a:pt x="1620" y="193"/>
                </a:lnTo>
                <a:lnTo>
                  <a:pt x="1623" y="193"/>
                </a:lnTo>
                <a:lnTo>
                  <a:pt x="1626" y="189"/>
                </a:lnTo>
                <a:lnTo>
                  <a:pt x="1626" y="188"/>
                </a:lnTo>
                <a:lnTo>
                  <a:pt x="1623" y="186"/>
                </a:lnTo>
                <a:lnTo>
                  <a:pt x="1621" y="185"/>
                </a:lnTo>
                <a:lnTo>
                  <a:pt x="1619" y="182"/>
                </a:lnTo>
                <a:lnTo>
                  <a:pt x="1619" y="182"/>
                </a:lnTo>
                <a:lnTo>
                  <a:pt x="1619" y="181"/>
                </a:lnTo>
                <a:lnTo>
                  <a:pt x="1622" y="181"/>
                </a:lnTo>
                <a:lnTo>
                  <a:pt x="1624" y="179"/>
                </a:lnTo>
                <a:lnTo>
                  <a:pt x="1623" y="178"/>
                </a:lnTo>
                <a:lnTo>
                  <a:pt x="1623" y="178"/>
                </a:lnTo>
                <a:lnTo>
                  <a:pt x="1624" y="178"/>
                </a:lnTo>
                <a:lnTo>
                  <a:pt x="1624" y="178"/>
                </a:lnTo>
                <a:lnTo>
                  <a:pt x="1630" y="180"/>
                </a:lnTo>
                <a:lnTo>
                  <a:pt x="1633" y="174"/>
                </a:lnTo>
                <a:lnTo>
                  <a:pt x="1633" y="173"/>
                </a:lnTo>
                <a:lnTo>
                  <a:pt x="1634" y="173"/>
                </a:lnTo>
                <a:lnTo>
                  <a:pt x="1640" y="171"/>
                </a:lnTo>
                <a:lnTo>
                  <a:pt x="1645" y="174"/>
                </a:lnTo>
                <a:lnTo>
                  <a:pt x="1644" y="171"/>
                </a:lnTo>
                <a:lnTo>
                  <a:pt x="1644" y="167"/>
                </a:lnTo>
                <a:lnTo>
                  <a:pt x="1648" y="166"/>
                </a:lnTo>
                <a:lnTo>
                  <a:pt x="1652" y="164"/>
                </a:lnTo>
                <a:lnTo>
                  <a:pt x="1657" y="161"/>
                </a:lnTo>
                <a:lnTo>
                  <a:pt x="1654" y="157"/>
                </a:lnTo>
                <a:lnTo>
                  <a:pt x="1654" y="155"/>
                </a:lnTo>
                <a:lnTo>
                  <a:pt x="1654" y="153"/>
                </a:lnTo>
                <a:lnTo>
                  <a:pt x="1659" y="150"/>
                </a:lnTo>
                <a:lnTo>
                  <a:pt x="1664" y="144"/>
                </a:lnTo>
                <a:lnTo>
                  <a:pt x="1657" y="145"/>
                </a:lnTo>
                <a:lnTo>
                  <a:pt x="1654" y="147"/>
                </a:lnTo>
                <a:lnTo>
                  <a:pt x="1652" y="148"/>
                </a:lnTo>
                <a:lnTo>
                  <a:pt x="1650" y="148"/>
                </a:lnTo>
                <a:lnTo>
                  <a:pt x="1643" y="148"/>
                </a:lnTo>
                <a:lnTo>
                  <a:pt x="1637" y="151"/>
                </a:lnTo>
                <a:lnTo>
                  <a:pt x="1630" y="155"/>
                </a:lnTo>
                <a:lnTo>
                  <a:pt x="1623" y="158"/>
                </a:lnTo>
                <a:lnTo>
                  <a:pt x="1621" y="160"/>
                </a:lnTo>
                <a:lnTo>
                  <a:pt x="1617" y="161"/>
                </a:lnTo>
                <a:lnTo>
                  <a:pt x="1616" y="164"/>
                </a:lnTo>
                <a:lnTo>
                  <a:pt x="1614" y="165"/>
                </a:lnTo>
                <a:lnTo>
                  <a:pt x="1614" y="165"/>
                </a:lnTo>
                <a:lnTo>
                  <a:pt x="1613" y="165"/>
                </a:lnTo>
                <a:lnTo>
                  <a:pt x="1613" y="165"/>
                </a:lnTo>
                <a:lnTo>
                  <a:pt x="1613" y="165"/>
                </a:lnTo>
                <a:lnTo>
                  <a:pt x="1613" y="165"/>
                </a:lnTo>
                <a:lnTo>
                  <a:pt x="1614" y="164"/>
                </a:lnTo>
                <a:lnTo>
                  <a:pt x="1615" y="162"/>
                </a:lnTo>
                <a:lnTo>
                  <a:pt x="1617" y="161"/>
                </a:lnTo>
                <a:lnTo>
                  <a:pt x="1620" y="159"/>
                </a:lnTo>
                <a:lnTo>
                  <a:pt x="1623" y="157"/>
                </a:lnTo>
                <a:lnTo>
                  <a:pt x="1624" y="154"/>
                </a:lnTo>
                <a:lnTo>
                  <a:pt x="1628" y="152"/>
                </a:lnTo>
                <a:lnTo>
                  <a:pt x="1633" y="148"/>
                </a:lnTo>
                <a:lnTo>
                  <a:pt x="1635" y="141"/>
                </a:lnTo>
                <a:lnTo>
                  <a:pt x="1636" y="141"/>
                </a:lnTo>
                <a:lnTo>
                  <a:pt x="1637" y="141"/>
                </a:lnTo>
                <a:lnTo>
                  <a:pt x="1643" y="140"/>
                </a:lnTo>
                <a:lnTo>
                  <a:pt x="1648" y="136"/>
                </a:lnTo>
                <a:lnTo>
                  <a:pt x="1651" y="136"/>
                </a:lnTo>
                <a:lnTo>
                  <a:pt x="1654" y="133"/>
                </a:lnTo>
                <a:lnTo>
                  <a:pt x="1656" y="132"/>
                </a:lnTo>
                <a:lnTo>
                  <a:pt x="1658" y="133"/>
                </a:lnTo>
                <a:lnTo>
                  <a:pt x="1659" y="136"/>
                </a:lnTo>
                <a:lnTo>
                  <a:pt x="1662" y="138"/>
                </a:lnTo>
                <a:lnTo>
                  <a:pt x="1670" y="137"/>
                </a:lnTo>
                <a:lnTo>
                  <a:pt x="1677" y="132"/>
                </a:lnTo>
                <a:lnTo>
                  <a:pt x="1691" y="132"/>
                </a:lnTo>
                <a:lnTo>
                  <a:pt x="1705" y="132"/>
                </a:lnTo>
                <a:lnTo>
                  <a:pt x="1711" y="133"/>
                </a:lnTo>
                <a:lnTo>
                  <a:pt x="1714" y="139"/>
                </a:lnTo>
                <a:lnTo>
                  <a:pt x="1716" y="136"/>
                </a:lnTo>
                <a:lnTo>
                  <a:pt x="1717" y="133"/>
                </a:lnTo>
                <a:lnTo>
                  <a:pt x="1721" y="138"/>
                </a:lnTo>
                <a:lnTo>
                  <a:pt x="1726" y="140"/>
                </a:lnTo>
                <a:lnTo>
                  <a:pt x="1737" y="140"/>
                </a:lnTo>
                <a:lnTo>
                  <a:pt x="1747" y="144"/>
                </a:lnTo>
                <a:lnTo>
                  <a:pt x="1741" y="145"/>
                </a:lnTo>
                <a:lnTo>
                  <a:pt x="1738" y="150"/>
                </a:lnTo>
                <a:lnTo>
                  <a:pt x="1744" y="148"/>
                </a:lnTo>
                <a:lnTo>
                  <a:pt x="1749" y="148"/>
                </a:lnTo>
                <a:lnTo>
                  <a:pt x="1751" y="147"/>
                </a:lnTo>
                <a:lnTo>
                  <a:pt x="1752" y="147"/>
                </a:lnTo>
                <a:lnTo>
                  <a:pt x="1752" y="147"/>
                </a:lnTo>
                <a:lnTo>
                  <a:pt x="1752" y="148"/>
                </a:lnTo>
                <a:lnTo>
                  <a:pt x="1751" y="148"/>
                </a:lnTo>
                <a:lnTo>
                  <a:pt x="1749" y="148"/>
                </a:lnTo>
                <a:lnTo>
                  <a:pt x="1752" y="153"/>
                </a:lnTo>
                <a:lnTo>
                  <a:pt x="1758" y="155"/>
                </a:lnTo>
                <a:lnTo>
                  <a:pt x="1760" y="157"/>
                </a:lnTo>
                <a:lnTo>
                  <a:pt x="1761" y="159"/>
                </a:lnTo>
                <a:lnTo>
                  <a:pt x="1761" y="162"/>
                </a:lnTo>
                <a:lnTo>
                  <a:pt x="1765" y="165"/>
                </a:lnTo>
                <a:lnTo>
                  <a:pt x="1766" y="165"/>
                </a:lnTo>
                <a:lnTo>
                  <a:pt x="1766" y="167"/>
                </a:lnTo>
                <a:lnTo>
                  <a:pt x="1765" y="168"/>
                </a:lnTo>
                <a:lnTo>
                  <a:pt x="1762" y="167"/>
                </a:lnTo>
                <a:lnTo>
                  <a:pt x="1756" y="165"/>
                </a:lnTo>
                <a:lnTo>
                  <a:pt x="1751" y="164"/>
                </a:lnTo>
                <a:lnTo>
                  <a:pt x="1751" y="164"/>
                </a:lnTo>
                <a:lnTo>
                  <a:pt x="1751" y="164"/>
                </a:lnTo>
                <a:close/>
                <a:moveTo>
                  <a:pt x="1749" y="161"/>
                </a:moveTo>
                <a:lnTo>
                  <a:pt x="1749" y="162"/>
                </a:lnTo>
                <a:lnTo>
                  <a:pt x="1751" y="164"/>
                </a:lnTo>
                <a:lnTo>
                  <a:pt x="1751" y="162"/>
                </a:lnTo>
                <a:lnTo>
                  <a:pt x="1749" y="161"/>
                </a:lnTo>
                <a:close/>
                <a:moveTo>
                  <a:pt x="1740" y="154"/>
                </a:moveTo>
                <a:lnTo>
                  <a:pt x="1738" y="153"/>
                </a:lnTo>
                <a:lnTo>
                  <a:pt x="1735" y="154"/>
                </a:lnTo>
                <a:lnTo>
                  <a:pt x="1734" y="157"/>
                </a:lnTo>
                <a:lnTo>
                  <a:pt x="1733" y="158"/>
                </a:lnTo>
                <a:lnTo>
                  <a:pt x="1738" y="161"/>
                </a:lnTo>
                <a:lnTo>
                  <a:pt x="1737" y="166"/>
                </a:lnTo>
                <a:lnTo>
                  <a:pt x="1737" y="166"/>
                </a:lnTo>
                <a:lnTo>
                  <a:pt x="1737" y="166"/>
                </a:lnTo>
                <a:lnTo>
                  <a:pt x="1737" y="166"/>
                </a:lnTo>
                <a:lnTo>
                  <a:pt x="1737" y="166"/>
                </a:lnTo>
                <a:lnTo>
                  <a:pt x="1737" y="166"/>
                </a:lnTo>
                <a:lnTo>
                  <a:pt x="1739" y="168"/>
                </a:lnTo>
                <a:lnTo>
                  <a:pt x="1744" y="167"/>
                </a:lnTo>
                <a:lnTo>
                  <a:pt x="1746" y="164"/>
                </a:lnTo>
                <a:lnTo>
                  <a:pt x="1749" y="161"/>
                </a:lnTo>
                <a:lnTo>
                  <a:pt x="1745" y="159"/>
                </a:lnTo>
                <a:lnTo>
                  <a:pt x="1740" y="154"/>
                </a:lnTo>
                <a:close/>
                <a:moveTo>
                  <a:pt x="1749" y="161"/>
                </a:moveTo>
                <a:lnTo>
                  <a:pt x="1749" y="161"/>
                </a:lnTo>
                <a:lnTo>
                  <a:pt x="1749" y="161"/>
                </a:lnTo>
                <a:lnTo>
                  <a:pt x="1749" y="161"/>
                </a:lnTo>
                <a:lnTo>
                  <a:pt x="1749" y="161"/>
                </a:lnTo>
                <a:lnTo>
                  <a:pt x="1749" y="161"/>
                </a:lnTo>
                <a:lnTo>
                  <a:pt x="1749" y="161"/>
                </a:lnTo>
                <a:close/>
                <a:moveTo>
                  <a:pt x="1638" y="448"/>
                </a:moveTo>
                <a:lnTo>
                  <a:pt x="1640" y="448"/>
                </a:lnTo>
                <a:lnTo>
                  <a:pt x="1641" y="446"/>
                </a:lnTo>
                <a:lnTo>
                  <a:pt x="1644" y="446"/>
                </a:lnTo>
                <a:lnTo>
                  <a:pt x="1657" y="439"/>
                </a:lnTo>
                <a:lnTo>
                  <a:pt x="1672" y="432"/>
                </a:lnTo>
                <a:lnTo>
                  <a:pt x="1680" y="430"/>
                </a:lnTo>
                <a:lnTo>
                  <a:pt x="1689" y="425"/>
                </a:lnTo>
                <a:lnTo>
                  <a:pt x="1704" y="417"/>
                </a:lnTo>
                <a:lnTo>
                  <a:pt x="1720" y="409"/>
                </a:lnTo>
                <a:lnTo>
                  <a:pt x="1725" y="406"/>
                </a:lnTo>
                <a:lnTo>
                  <a:pt x="1728" y="403"/>
                </a:lnTo>
                <a:lnTo>
                  <a:pt x="1731" y="401"/>
                </a:lnTo>
                <a:lnTo>
                  <a:pt x="1734" y="402"/>
                </a:lnTo>
                <a:lnTo>
                  <a:pt x="1735" y="402"/>
                </a:lnTo>
                <a:lnTo>
                  <a:pt x="1737" y="402"/>
                </a:lnTo>
                <a:lnTo>
                  <a:pt x="1738" y="396"/>
                </a:lnTo>
                <a:lnTo>
                  <a:pt x="1742" y="394"/>
                </a:lnTo>
                <a:lnTo>
                  <a:pt x="1747" y="392"/>
                </a:lnTo>
                <a:lnTo>
                  <a:pt x="1751" y="389"/>
                </a:lnTo>
                <a:lnTo>
                  <a:pt x="1747" y="392"/>
                </a:lnTo>
                <a:lnTo>
                  <a:pt x="1742" y="394"/>
                </a:lnTo>
                <a:lnTo>
                  <a:pt x="1747" y="396"/>
                </a:lnTo>
                <a:lnTo>
                  <a:pt x="1752" y="397"/>
                </a:lnTo>
                <a:lnTo>
                  <a:pt x="1734" y="408"/>
                </a:lnTo>
                <a:lnTo>
                  <a:pt x="1718" y="419"/>
                </a:lnTo>
                <a:lnTo>
                  <a:pt x="1721" y="419"/>
                </a:lnTo>
                <a:lnTo>
                  <a:pt x="1724" y="420"/>
                </a:lnTo>
                <a:lnTo>
                  <a:pt x="1723" y="422"/>
                </a:lnTo>
                <a:lnTo>
                  <a:pt x="1720" y="423"/>
                </a:lnTo>
                <a:lnTo>
                  <a:pt x="1716" y="429"/>
                </a:lnTo>
                <a:lnTo>
                  <a:pt x="1711" y="433"/>
                </a:lnTo>
                <a:lnTo>
                  <a:pt x="1696" y="439"/>
                </a:lnTo>
                <a:lnTo>
                  <a:pt x="1679" y="444"/>
                </a:lnTo>
                <a:lnTo>
                  <a:pt x="1677" y="445"/>
                </a:lnTo>
                <a:lnTo>
                  <a:pt x="1673" y="446"/>
                </a:lnTo>
                <a:lnTo>
                  <a:pt x="1670" y="447"/>
                </a:lnTo>
                <a:lnTo>
                  <a:pt x="1668" y="446"/>
                </a:lnTo>
                <a:lnTo>
                  <a:pt x="1662" y="444"/>
                </a:lnTo>
                <a:lnTo>
                  <a:pt x="1656" y="445"/>
                </a:lnTo>
                <a:lnTo>
                  <a:pt x="1644" y="448"/>
                </a:lnTo>
                <a:lnTo>
                  <a:pt x="1633" y="452"/>
                </a:lnTo>
                <a:lnTo>
                  <a:pt x="1634" y="450"/>
                </a:lnTo>
                <a:lnTo>
                  <a:pt x="1634" y="448"/>
                </a:lnTo>
                <a:lnTo>
                  <a:pt x="1636" y="448"/>
                </a:lnTo>
                <a:lnTo>
                  <a:pt x="1638" y="448"/>
                </a:lnTo>
                <a:close/>
                <a:moveTo>
                  <a:pt x="22" y="1222"/>
                </a:moveTo>
                <a:lnTo>
                  <a:pt x="22" y="1217"/>
                </a:lnTo>
                <a:lnTo>
                  <a:pt x="22" y="1214"/>
                </a:lnTo>
                <a:lnTo>
                  <a:pt x="20" y="1217"/>
                </a:lnTo>
                <a:lnTo>
                  <a:pt x="22" y="1222"/>
                </a:lnTo>
                <a:close/>
                <a:moveTo>
                  <a:pt x="23" y="1202"/>
                </a:moveTo>
                <a:lnTo>
                  <a:pt x="20" y="1205"/>
                </a:lnTo>
                <a:lnTo>
                  <a:pt x="18" y="1209"/>
                </a:lnTo>
                <a:lnTo>
                  <a:pt x="21" y="1210"/>
                </a:lnTo>
                <a:lnTo>
                  <a:pt x="22" y="1214"/>
                </a:lnTo>
                <a:lnTo>
                  <a:pt x="23" y="1212"/>
                </a:lnTo>
                <a:lnTo>
                  <a:pt x="23" y="1209"/>
                </a:lnTo>
                <a:lnTo>
                  <a:pt x="25" y="1205"/>
                </a:lnTo>
                <a:lnTo>
                  <a:pt x="23" y="1202"/>
                </a:lnTo>
                <a:close/>
                <a:moveTo>
                  <a:pt x="123" y="880"/>
                </a:moveTo>
                <a:lnTo>
                  <a:pt x="124" y="881"/>
                </a:lnTo>
                <a:lnTo>
                  <a:pt x="125" y="881"/>
                </a:lnTo>
                <a:lnTo>
                  <a:pt x="126" y="881"/>
                </a:lnTo>
                <a:lnTo>
                  <a:pt x="128" y="880"/>
                </a:lnTo>
                <a:lnTo>
                  <a:pt x="126" y="878"/>
                </a:lnTo>
                <a:lnTo>
                  <a:pt x="124" y="878"/>
                </a:lnTo>
                <a:lnTo>
                  <a:pt x="123" y="879"/>
                </a:lnTo>
                <a:lnTo>
                  <a:pt x="123" y="880"/>
                </a:lnTo>
                <a:close/>
                <a:moveTo>
                  <a:pt x="672" y="1429"/>
                </a:moveTo>
                <a:lnTo>
                  <a:pt x="672" y="1429"/>
                </a:lnTo>
                <a:lnTo>
                  <a:pt x="671" y="1433"/>
                </a:lnTo>
                <a:lnTo>
                  <a:pt x="671" y="1437"/>
                </a:lnTo>
                <a:lnTo>
                  <a:pt x="670" y="1438"/>
                </a:lnTo>
                <a:lnTo>
                  <a:pt x="668" y="1438"/>
                </a:lnTo>
                <a:lnTo>
                  <a:pt x="667" y="1436"/>
                </a:lnTo>
                <a:lnTo>
                  <a:pt x="667" y="1433"/>
                </a:lnTo>
                <a:lnTo>
                  <a:pt x="668" y="1429"/>
                </a:lnTo>
                <a:lnTo>
                  <a:pt x="672" y="1429"/>
                </a:lnTo>
                <a:lnTo>
                  <a:pt x="672" y="1429"/>
                </a:lnTo>
                <a:lnTo>
                  <a:pt x="672" y="1429"/>
                </a:lnTo>
                <a:close/>
                <a:moveTo>
                  <a:pt x="672" y="1429"/>
                </a:moveTo>
                <a:lnTo>
                  <a:pt x="672" y="1429"/>
                </a:lnTo>
                <a:lnTo>
                  <a:pt x="672" y="1429"/>
                </a:lnTo>
                <a:lnTo>
                  <a:pt x="681" y="1424"/>
                </a:lnTo>
                <a:lnTo>
                  <a:pt x="689" y="1424"/>
                </a:lnTo>
                <a:lnTo>
                  <a:pt x="694" y="1425"/>
                </a:lnTo>
                <a:lnTo>
                  <a:pt x="694" y="1429"/>
                </a:lnTo>
                <a:lnTo>
                  <a:pt x="683" y="1429"/>
                </a:lnTo>
                <a:lnTo>
                  <a:pt x="672" y="1429"/>
                </a:lnTo>
                <a:close/>
                <a:moveTo>
                  <a:pt x="843" y="1142"/>
                </a:moveTo>
                <a:lnTo>
                  <a:pt x="843" y="1142"/>
                </a:lnTo>
                <a:lnTo>
                  <a:pt x="842" y="1143"/>
                </a:lnTo>
                <a:lnTo>
                  <a:pt x="842" y="1143"/>
                </a:lnTo>
                <a:lnTo>
                  <a:pt x="842" y="1142"/>
                </a:lnTo>
                <a:lnTo>
                  <a:pt x="843" y="1142"/>
                </a:lnTo>
                <a:lnTo>
                  <a:pt x="843" y="1142"/>
                </a:lnTo>
                <a:lnTo>
                  <a:pt x="843" y="1142"/>
                </a:lnTo>
                <a:lnTo>
                  <a:pt x="848" y="1139"/>
                </a:lnTo>
                <a:lnTo>
                  <a:pt x="850" y="1133"/>
                </a:lnTo>
                <a:lnTo>
                  <a:pt x="856" y="1129"/>
                </a:lnTo>
                <a:lnTo>
                  <a:pt x="858" y="1123"/>
                </a:lnTo>
                <a:lnTo>
                  <a:pt x="858" y="1122"/>
                </a:lnTo>
                <a:lnTo>
                  <a:pt x="860" y="1121"/>
                </a:lnTo>
                <a:lnTo>
                  <a:pt x="862" y="1121"/>
                </a:lnTo>
                <a:lnTo>
                  <a:pt x="862" y="1118"/>
                </a:lnTo>
                <a:lnTo>
                  <a:pt x="861" y="1119"/>
                </a:lnTo>
                <a:lnTo>
                  <a:pt x="860" y="1121"/>
                </a:lnTo>
                <a:lnTo>
                  <a:pt x="858" y="1122"/>
                </a:lnTo>
                <a:lnTo>
                  <a:pt x="858" y="1123"/>
                </a:lnTo>
                <a:lnTo>
                  <a:pt x="857" y="1123"/>
                </a:lnTo>
                <a:lnTo>
                  <a:pt x="856" y="1123"/>
                </a:lnTo>
                <a:lnTo>
                  <a:pt x="854" y="1124"/>
                </a:lnTo>
                <a:lnTo>
                  <a:pt x="853" y="1128"/>
                </a:lnTo>
                <a:lnTo>
                  <a:pt x="850" y="1131"/>
                </a:lnTo>
                <a:lnTo>
                  <a:pt x="850" y="1131"/>
                </a:lnTo>
                <a:lnTo>
                  <a:pt x="850" y="1132"/>
                </a:lnTo>
                <a:lnTo>
                  <a:pt x="850" y="1133"/>
                </a:lnTo>
                <a:lnTo>
                  <a:pt x="848" y="1135"/>
                </a:lnTo>
                <a:lnTo>
                  <a:pt x="846" y="1136"/>
                </a:lnTo>
                <a:lnTo>
                  <a:pt x="846" y="1135"/>
                </a:lnTo>
                <a:lnTo>
                  <a:pt x="846" y="1132"/>
                </a:lnTo>
                <a:lnTo>
                  <a:pt x="846" y="1135"/>
                </a:lnTo>
                <a:lnTo>
                  <a:pt x="846" y="1136"/>
                </a:lnTo>
                <a:lnTo>
                  <a:pt x="846" y="1136"/>
                </a:lnTo>
                <a:lnTo>
                  <a:pt x="846" y="1137"/>
                </a:lnTo>
                <a:lnTo>
                  <a:pt x="844" y="1138"/>
                </a:lnTo>
                <a:lnTo>
                  <a:pt x="844" y="1138"/>
                </a:lnTo>
                <a:lnTo>
                  <a:pt x="843" y="1140"/>
                </a:lnTo>
                <a:lnTo>
                  <a:pt x="843" y="1142"/>
                </a:lnTo>
                <a:close/>
                <a:moveTo>
                  <a:pt x="774" y="851"/>
                </a:moveTo>
                <a:lnTo>
                  <a:pt x="767" y="846"/>
                </a:lnTo>
                <a:lnTo>
                  <a:pt x="765" y="838"/>
                </a:lnTo>
                <a:lnTo>
                  <a:pt x="771" y="844"/>
                </a:lnTo>
                <a:lnTo>
                  <a:pt x="774" y="851"/>
                </a:lnTo>
                <a:lnTo>
                  <a:pt x="774" y="857"/>
                </a:lnTo>
                <a:lnTo>
                  <a:pt x="778" y="859"/>
                </a:lnTo>
                <a:lnTo>
                  <a:pt x="781" y="866"/>
                </a:lnTo>
                <a:lnTo>
                  <a:pt x="787" y="871"/>
                </a:lnTo>
                <a:lnTo>
                  <a:pt x="787" y="871"/>
                </a:lnTo>
                <a:lnTo>
                  <a:pt x="786" y="867"/>
                </a:lnTo>
                <a:lnTo>
                  <a:pt x="786" y="864"/>
                </a:lnTo>
                <a:lnTo>
                  <a:pt x="786" y="863"/>
                </a:lnTo>
                <a:lnTo>
                  <a:pt x="786" y="861"/>
                </a:lnTo>
                <a:lnTo>
                  <a:pt x="784" y="861"/>
                </a:lnTo>
                <a:lnTo>
                  <a:pt x="782" y="859"/>
                </a:lnTo>
                <a:lnTo>
                  <a:pt x="782" y="859"/>
                </a:lnTo>
                <a:lnTo>
                  <a:pt x="782" y="859"/>
                </a:lnTo>
                <a:lnTo>
                  <a:pt x="782" y="859"/>
                </a:lnTo>
                <a:lnTo>
                  <a:pt x="782" y="859"/>
                </a:lnTo>
                <a:lnTo>
                  <a:pt x="780" y="859"/>
                </a:lnTo>
                <a:lnTo>
                  <a:pt x="778" y="859"/>
                </a:lnTo>
                <a:lnTo>
                  <a:pt x="778" y="856"/>
                </a:lnTo>
                <a:lnTo>
                  <a:pt x="778" y="851"/>
                </a:lnTo>
                <a:lnTo>
                  <a:pt x="778" y="851"/>
                </a:lnTo>
                <a:lnTo>
                  <a:pt x="775" y="851"/>
                </a:lnTo>
                <a:lnTo>
                  <a:pt x="774" y="851"/>
                </a:lnTo>
                <a:close/>
                <a:moveTo>
                  <a:pt x="774" y="865"/>
                </a:moveTo>
                <a:lnTo>
                  <a:pt x="774" y="865"/>
                </a:lnTo>
                <a:lnTo>
                  <a:pt x="771" y="864"/>
                </a:lnTo>
                <a:lnTo>
                  <a:pt x="770" y="861"/>
                </a:lnTo>
                <a:lnTo>
                  <a:pt x="773" y="861"/>
                </a:lnTo>
                <a:lnTo>
                  <a:pt x="774" y="865"/>
                </a:lnTo>
                <a:lnTo>
                  <a:pt x="774" y="865"/>
                </a:lnTo>
                <a:lnTo>
                  <a:pt x="774" y="865"/>
                </a:lnTo>
                <a:close/>
                <a:moveTo>
                  <a:pt x="672" y="726"/>
                </a:moveTo>
                <a:lnTo>
                  <a:pt x="672" y="726"/>
                </a:lnTo>
                <a:lnTo>
                  <a:pt x="672" y="726"/>
                </a:lnTo>
                <a:lnTo>
                  <a:pt x="672" y="726"/>
                </a:lnTo>
                <a:lnTo>
                  <a:pt x="672" y="726"/>
                </a:lnTo>
                <a:lnTo>
                  <a:pt x="672" y="726"/>
                </a:lnTo>
                <a:lnTo>
                  <a:pt x="672" y="726"/>
                </a:lnTo>
                <a:lnTo>
                  <a:pt x="672" y="726"/>
                </a:lnTo>
                <a:lnTo>
                  <a:pt x="672" y="726"/>
                </a:lnTo>
                <a:close/>
                <a:moveTo>
                  <a:pt x="389" y="920"/>
                </a:moveTo>
                <a:lnTo>
                  <a:pt x="389" y="920"/>
                </a:lnTo>
                <a:lnTo>
                  <a:pt x="386" y="919"/>
                </a:lnTo>
                <a:lnTo>
                  <a:pt x="385" y="915"/>
                </a:lnTo>
                <a:lnTo>
                  <a:pt x="387" y="917"/>
                </a:lnTo>
                <a:lnTo>
                  <a:pt x="389" y="920"/>
                </a:lnTo>
                <a:lnTo>
                  <a:pt x="389" y="920"/>
                </a:lnTo>
                <a:lnTo>
                  <a:pt x="389" y="920"/>
                </a:lnTo>
                <a:close/>
                <a:moveTo>
                  <a:pt x="389" y="920"/>
                </a:moveTo>
                <a:lnTo>
                  <a:pt x="389" y="920"/>
                </a:lnTo>
                <a:lnTo>
                  <a:pt x="389" y="920"/>
                </a:lnTo>
                <a:lnTo>
                  <a:pt x="389" y="920"/>
                </a:lnTo>
                <a:lnTo>
                  <a:pt x="394" y="922"/>
                </a:lnTo>
                <a:lnTo>
                  <a:pt x="398" y="924"/>
                </a:lnTo>
                <a:lnTo>
                  <a:pt x="398" y="927"/>
                </a:lnTo>
                <a:lnTo>
                  <a:pt x="398" y="928"/>
                </a:lnTo>
                <a:lnTo>
                  <a:pt x="397" y="928"/>
                </a:lnTo>
                <a:lnTo>
                  <a:pt x="395" y="928"/>
                </a:lnTo>
                <a:lnTo>
                  <a:pt x="394" y="927"/>
                </a:lnTo>
                <a:lnTo>
                  <a:pt x="394" y="927"/>
                </a:lnTo>
                <a:lnTo>
                  <a:pt x="392" y="927"/>
                </a:lnTo>
                <a:lnTo>
                  <a:pt x="391" y="927"/>
                </a:lnTo>
                <a:lnTo>
                  <a:pt x="392" y="927"/>
                </a:lnTo>
                <a:lnTo>
                  <a:pt x="394" y="927"/>
                </a:lnTo>
                <a:lnTo>
                  <a:pt x="392" y="924"/>
                </a:lnTo>
                <a:lnTo>
                  <a:pt x="389" y="924"/>
                </a:lnTo>
                <a:lnTo>
                  <a:pt x="389" y="920"/>
                </a:lnTo>
                <a:close/>
                <a:moveTo>
                  <a:pt x="1242" y="692"/>
                </a:moveTo>
                <a:lnTo>
                  <a:pt x="1242" y="692"/>
                </a:lnTo>
                <a:lnTo>
                  <a:pt x="1242" y="692"/>
                </a:lnTo>
                <a:lnTo>
                  <a:pt x="1242" y="692"/>
                </a:lnTo>
                <a:lnTo>
                  <a:pt x="1243" y="692"/>
                </a:lnTo>
                <a:lnTo>
                  <a:pt x="1244" y="696"/>
                </a:lnTo>
                <a:lnTo>
                  <a:pt x="1248" y="697"/>
                </a:lnTo>
                <a:lnTo>
                  <a:pt x="1248" y="699"/>
                </a:lnTo>
                <a:lnTo>
                  <a:pt x="1245" y="700"/>
                </a:lnTo>
                <a:lnTo>
                  <a:pt x="1244" y="700"/>
                </a:lnTo>
                <a:lnTo>
                  <a:pt x="1243" y="699"/>
                </a:lnTo>
                <a:lnTo>
                  <a:pt x="1241" y="703"/>
                </a:lnTo>
                <a:lnTo>
                  <a:pt x="1241" y="706"/>
                </a:lnTo>
                <a:lnTo>
                  <a:pt x="1242" y="711"/>
                </a:lnTo>
                <a:lnTo>
                  <a:pt x="1240" y="713"/>
                </a:lnTo>
                <a:lnTo>
                  <a:pt x="1229" y="723"/>
                </a:lnTo>
                <a:lnTo>
                  <a:pt x="1217" y="731"/>
                </a:lnTo>
                <a:lnTo>
                  <a:pt x="1206" y="740"/>
                </a:lnTo>
                <a:lnTo>
                  <a:pt x="1195" y="751"/>
                </a:lnTo>
                <a:lnTo>
                  <a:pt x="1186" y="758"/>
                </a:lnTo>
                <a:lnTo>
                  <a:pt x="1174" y="762"/>
                </a:lnTo>
                <a:lnTo>
                  <a:pt x="1172" y="763"/>
                </a:lnTo>
                <a:lnTo>
                  <a:pt x="1171" y="766"/>
                </a:lnTo>
                <a:lnTo>
                  <a:pt x="1172" y="768"/>
                </a:lnTo>
                <a:lnTo>
                  <a:pt x="1175" y="768"/>
                </a:lnTo>
                <a:lnTo>
                  <a:pt x="1179" y="768"/>
                </a:lnTo>
                <a:lnTo>
                  <a:pt x="1183" y="769"/>
                </a:lnTo>
                <a:lnTo>
                  <a:pt x="1179" y="772"/>
                </a:lnTo>
                <a:lnTo>
                  <a:pt x="1175" y="772"/>
                </a:lnTo>
                <a:lnTo>
                  <a:pt x="1173" y="772"/>
                </a:lnTo>
                <a:lnTo>
                  <a:pt x="1173" y="772"/>
                </a:lnTo>
                <a:lnTo>
                  <a:pt x="1173" y="776"/>
                </a:lnTo>
                <a:lnTo>
                  <a:pt x="1169" y="776"/>
                </a:lnTo>
                <a:lnTo>
                  <a:pt x="1168" y="777"/>
                </a:lnTo>
                <a:lnTo>
                  <a:pt x="1167" y="779"/>
                </a:lnTo>
                <a:lnTo>
                  <a:pt x="1168" y="781"/>
                </a:lnTo>
                <a:lnTo>
                  <a:pt x="1171" y="780"/>
                </a:lnTo>
                <a:lnTo>
                  <a:pt x="1175" y="780"/>
                </a:lnTo>
                <a:lnTo>
                  <a:pt x="1180" y="781"/>
                </a:lnTo>
                <a:lnTo>
                  <a:pt x="1182" y="781"/>
                </a:lnTo>
                <a:lnTo>
                  <a:pt x="1183" y="782"/>
                </a:lnTo>
                <a:lnTo>
                  <a:pt x="1183" y="784"/>
                </a:lnTo>
                <a:lnTo>
                  <a:pt x="1181" y="784"/>
                </a:lnTo>
                <a:lnTo>
                  <a:pt x="1179" y="786"/>
                </a:lnTo>
                <a:lnTo>
                  <a:pt x="1178" y="783"/>
                </a:lnTo>
                <a:lnTo>
                  <a:pt x="1176" y="781"/>
                </a:lnTo>
                <a:lnTo>
                  <a:pt x="1175" y="782"/>
                </a:lnTo>
                <a:lnTo>
                  <a:pt x="1171" y="786"/>
                </a:lnTo>
                <a:lnTo>
                  <a:pt x="1166" y="784"/>
                </a:lnTo>
                <a:lnTo>
                  <a:pt x="1162" y="784"/>
                </a:lnTo>
                <a:lnTo>
                  <a:pt x="1160" y="787"/>
                </a:lnTo>
                <a:lnTo>
                  <a:pt x="1166" y="788"/>
                </a:lnTo>
                <a:lnTo>
                  <a:pt x="1171" y="788"/>
                </a:lnTo>
                <a:lnTo>
                  <a:pt x="1175" y="789"/>
                </a:lnTo>
                <a:lnTo>
                  <a:pt x="1181" y="788"/>
                </a:lnTo>
                <a:lnTo>
                  <a:pt x="1186" y="788"/>
                </a:lnTo>
                <a:lnTo>
                  <a:pt x="1189" y="793"/>
                </a:lnTo>
                <a:lnTo>
                  <a:pt x="1183" y="791"/>
                </a:lnTo>
                <a:lnTo>
                  <a:pt x="1179" y="793"/>
                </a:lnTo>
                <a:lnTo>
                  <a:pt x="1173" y="795"/>
                </a:lnTo>
                <a:lnTo>
                  <a:pt x="1169" y="801"/>
                </a:lnTo>
                <a:lnTo>
                  <a:pt x="1173" y="804"/>
                </a:lnTo>
                <a:lnTo>
                  <a:pt x="1172" y="809"/>
                </a:lnTo>
                <a:lnTo>
                  <a:pt x="1173" y="808"/>
                </a:lnTo>
                <a:lnTo>
                  <a:pt x="1175" y="807"/>
                </a:lnTo>
                <a:lnTo>
                  <a:pt x="1175" y="803"/>
                </a:lnTo>
                <a:lnTo>
                  <a:pt x="1175" y="798"/>
                </a:lnTo>
                <a:lnTo>
                  <a:pt x="1175" y="797"/>
                </a:lnTo>
                <a:lnTo>
                  <a:pt x="1178" y="796"/>
                </a:lnTo>
                <a:lnTo>
                  <a:pt x="1179" y="796"/>
                </a:lnTo>
                <a:lnTo>
                  <a:pt x="1179" y="797"/>
                </a:lnTo>
                <a:lnTo>
                  <a:pt x="1180" y="801"/>
                </a:lnTo>
                <a:lnTo>
                  <a:pt x="1182" y="801"/>
                </a:lnTo>
                <a:lnTo>
                  <a:pt x="1195" y="802"/>
                </a:lnTo>
                <a:lnTo>
                  <a:pt x="1207" y="801"/>
                </a:lnTo>
                <a:lnTo>
                  <a:pt x="1213" y="800"/>
                </a:lnTo>
                <a:lnTo>
                  <a:pt x="1219" y="795"/>
                </a:lnTo>
                <a:lnTo>
                  <a:pt x="1219" y="796"/>
                </a:lnTo>
                <a:lnTo>
                  <a:pt x="1220" y="798"/>
                </a:lnTo>
                <a:lnTo>
                  <a:pt x="1219" y="801"/>
                </a:lnTo>
                <a:lnTo>
                  <a:pt x="1220" y="802"/>
                </a:lnTo>
                <a:lnTo>
                  <a:pt x="1222" y="802"/>
                </a:lnTo>
                <a:lnTo>
                  <a:pt x="1226" y="800"/>
                </a:lnTo>
                <a:lnTo>
                  <a:pt x="1226" y="798"/>
                </a:lnTo>
                <a:lnTo>
                  <a:pt x="1227" y="797"/>
                </a:lnTo>
                <a:lnTo>
                  <a:pt x="1237" y="787"/>
                </a:lnTo>
                <a:lnTo>
                  <a:pt x="1251" y="779"/>
                </a:lnTo>
                <a:lnTo>
                  <a:pt x="1257" y="775"/>
                </a:lnTo>
                <a:lnTo>
                  <a:pt x="1260" y="768"/>
                </a:lnTo>
                <a:lnTo>
                  <a:pt x="1260" y="768"/>
                </a:lnTo>
                <a:lnTo>
                  <a:pt x="1264" y="762"/>
                </a:lnTo>
                <a:lnTo>
                  <a:pt x="1264" y="755"/>
                </a:lnTo>
                <a:lnTo>
                  <a:pt x="1262" y="762"/>
                </a:lnTo>
                <a:lnTo>
                  <a:pt x="1260" y="768"/>
                </a:lnTo>
                <a:lnTo>
                  <a:pt x="1257" y="769"/>
                </a:lnTo>
                <a:lnTo>
                  <a:pt x="1256" y="769"/>
                </a:lnTo>
                <a:lnTo>
                  <a:pt x="1255" y="767"/>
                </a:lnTo>
                <a:lnTo>
                  <a:pt x="1256" y="765"/>
                </a:lnTo>
                <a:lnTo>
                  <a:pt x="1258" y="758"/>
                </a:lnTo>
                <a:lnTo>
                  <a:pt x="1260" y="749"/>
                </a:lnTo>
                <a:lnTo>
                  <a:pt x="1260" y="748"/>
                </a:lnTo>
                <a:lnTo>
                  <a:pt x="1257" y="748"/>
                </a:lnTo>
                <a:lnTo>
                  <a:pt x="1254" y="746"/>
                </a:lnTo>
                <a:lnTo>
                  <a:pt x="1255" y="742"/>
                </a:lnTo>
                <a:lnTo>
                  <a:pt x="1258" y="739"/>
                </a:lnTo>
                <a:lnTo>
                  <a:pt x="1260" y="735"/>
                </a:lnTo>
                <a:lnTo>
                  <a:pt x="1251" y="739"/>
                </a:lnTo>
                <a:lnTo>
                  <a:pt x="1243" y="744"/>
                </a:lnTo>
                <a:lnTo>
                  <a:pt x="1248" y="738"/>
                </a:lnTo>
                <a:lnTo>
                  <a:pt x="1249" y="731"/>
                </a:lnTo>
                <a:lnTo>
                  <a:pt x="1244" y="733"/>
                </a:lnTo>
                <a:lnTo>
                  <a:pt x="1240" y="734"/>
                </a:lnTo>
                <a:lnTo>
                  <a:pt x="1240" y="737"/>
                </a:lnTo>
                <a:lnTo>
                  <a:pt x="1238" y="737"/>
                </a:lnTo>
                <a:lnTo>
                  <a:pt x="1237" y="737"/>
                </a:lnTo>
                <a:lnTo>
                  <a:pt x="1237" y="737"/>
                </a:lnTo>
                <a:lnTo>
                  <a:pt x="1238" y="735"/>
                </a:lnTo>
                <a:lnTo>
                  <a:pt x="1240" y="734"/>
                </a:lnTo>
                <a:lnTo>
                  <a:pt x="1249" y="724"/>
                </a:lnTo>
                <a:lnTo>
                  <a:pt x="1258" y="713"/>
                </a:lnTo>
                <a:lnTo>
                  <a:pt x="1268" y="700"/>
                </a:lnTo>
                <a:lnTo>
                  <a:pt x="1279" y="688"/>
                </a:lnTo>
                <a:lnTo>
                  <a:pt x="1281" y="684"/>
                </a:lnTo>
                <a:lnTo>
                  <a:pt x="1284" y="683"/>
                </a:lnTo>
                <a:lnTo>
                  <a:pt x="1288" y="685"/>
                </a:lnTo>
                <a:lnTo>
                  <a:pt x="1290" y="691"/>
                </a:lnTo>
                <a:lnTo>
                  <a:pt x="1295" y="688"/>
                </a:lnTo>
                <a:lnTo>
                  <a:pt x="1299" y="689"/>
                </a:lnTo>
                <a:lnTo>
                  <a:pt x="1302" y="693"/>
                </a:lnTo>
                <a:lnTo>
                  <a:pt x="1302" y="699"/>
                </a:lnTo>
                <a:lnTo>
                  <a:pt x="1298" y="703"/>
                </a:lnTo>
                <a:lnTo>
                  <a:pt x="1299" y="706"/>
                </a:lnTo>
                <a:lnTo>
                  <a:pt x="1303" y="705"/>
                </a:lnTo>
                <a:lnTo>
                  <a:pt x="1305" y="703"/>
                </a:lnTo>
                <a:lnTo>
                  <a:pt x="1306" y="702"/>
                </a:lnTo>
                <a:lnTo>
                  <a:pt x="1307" y="703"/>
                </a:lnTo>
                <a:lnTo>
                  <a:pt x="1306" y="707"/>
                </a:lnTo>
                <a:lnTo>
                  <a:pt x="1305" y="712"/>
                </a:lnTo>
                <a:lnTo>
                  <a:pt x="1310" y="704"/>
                </a:lnTo>
                <a:lnTo>
                  <a:pt x="1318" y="699"/>
                </a:lnTo>
                <a:lnTo>
                  <a:pt x="1318" y="699"/>
                </a:lnTo>
                <a:lnTo>
                  <a:pt x="1319" y="698"/>
                </a:lnTo>
                <a:lnTo>
                  <a:pt x="1321" y="697"/>
                </a:lnTo>
                <a:lnTo>
                  <a:pt x="1324" y="697"/>
                </a:lnTo>
                <a:lnTo>
                  <a:pt x="1323" y="703"/>
                </a:lnTo>
                <a:lnTo>
                  <a:pt x="1325" y="706"/>
                </a:lnTo>
                <a:lnTo>
                  <a:pt x="1331" y="709"/>
                </a:lnTo>
                <a:lnTo>
                  <a:pt x="1337" y="705"/>
                </a:lnTo>
                <a:lnTo>
                  <a:pt x="1338" y="704"/>
                </a:lnTo>
                <a:lnTo>
                  <a:pt x="1339" y="704"/>
                </a:lnTo>
                <a:lnTo>
                  <a:pt x="1339" y="705"/>
                </a:lnTo>
                <a:lnTo>
                  <a:pt x="1339" y="706"/>
                </a:lnTo>
                <a:lnTo>
                  <a:pt x="1338" y="707"/>
                </a:lnTo>
                <a:lnTo>
                  <a:pt x="1340" y="710"/>
                </a:lnTo>
                <a:lnTo>
                  <a:pt x="1343" y="710"/>
                </a:lnTo>
                <a:lnTo>
                  <a:pt x="1344" y="707"/>
                </a:lnTo>
                <a:lnTo>
                  <a:pt x="1346" y="704"/>
                </a:lnTo>
                <a:lnTo>
                  <a:pt x="1350" y="700"/>
                </a:lnTo>
                <a:lnTo>
                  <a:pt x="1348" y="709"/>
                </a:lnTo>
                <a:lnTo>
                  <a:pt x="1347" y="717"/>
                </a:lnTo>
                <a:lnTo>
                  <a:pt x="1350" y="714"/>
                </a:lnTo>
                <a:lnTo>
                  <a:pt x="1351" y="711"/>
                </a:lnTo>
                <a:lnTo>
                  <a:pt x="1352" y="709"/>
                </a:lnTo>
                <a:lnTo>
                  <a:pt x="1355" y="709"/>
                </a:lnTo>
                <a:lnTo>
                  <a:pt x="1362" y="710"/>
                </a:lnTo>
                <a:lnTo>
                  <a:pt x="1368" y="704"/>
                </a:lnTo>
                <a:lnTo>
                  <a:pt x="1368" y="704"/>
                </a:lnTo>
                <a:lnTo>
                  <a:pt x="1368" y="704"/>
                </a:lnTo>
                <a:lnTo>
                  <a:pt x="1368" y="709"/>
                </a:lnTo>
                <a:lnTo>
                  <a:pt x="1368" y="713"/>
                </a:lnTo>
                <a:lnTo>
                  <a:pt x="1373" y="711"/>
                </a:lnTo>
                <a:lnTo>
                  <a:pt x="1378" y="711"/>
                </a:lnTo>
                <a:lnTo>
                  <a:pt x="1382" y="709"/>
                </a:lnTo>
                <a:lnTo>
                  <a:pt x="1386" y="712"/>
                </a:lnTo>
                <a:lnTo>
                  <a:pt x="1386" y="712"/>
                </a:lnTo>
                <a:lnTo>
                  <a:pt x="1386" y="712"/>
                </a:lnTo>
                <a:lnTo>
                  <a:pt x="1386" y="713"/>
                </a:lnTo>
                <a:lnTo>
                  <a:pt x="1386" y="712"/>
                </a:lnTo>
                <a:lnTo>
                  <a:pt x="1386" y="712"/>
                </a:lnTo>
                <a:lnTo>
                  <a:pt x="1389" y="712"/>
                </a:lnTo>
                <a:lnTo>
                  <a:pt x="1393" y="713"/>
                </a:lnTo>
                <a:lnTo>
                  <a:pt x="1397" y="716"/>
                </a:lnTo>
                <a:lnTo>
                  <a:pt x="1402" y="714"/>
                </a:lnTo>
                <a:lnTo>
                  <a:pt x="1406" y="714"/>
                </a:lnTo>
                <a:lnTo>
                  <a:pt x="1408" y="717"/>
                </a:lnTo>
                <a:lnTo>
                  <a:pt x="1412" y="719"/>
                </a:lnTo>
                <a:lnTo>
                  <a:pt x="1415" y="717"/>
                </a:lnTo>
                <a:lnTo>
                  <a:pt x="1420" y="714"/>
                </a:lnTo>
                <a:lnTo>
                  <a:pt x="1424" y="716"/>
                </a:lnTo>
                <a:lnTo>
                  <a:pt x="1427" y="717"/>
                </a:lnTo>
                <a:lnTo>
                  <a:pt x="1428" y="718"/>
                </a:lnTo>
                <a:lnTo>
                  <a:pt x="1435" y="718"/>
                </a:lnTo>
                <a:lnTo>
                  <a:pt x="1442" y="718"/>
                </a:lnTo>
                <a:lnTo>
                  <a:pt x="1445" y="719"/>
                </a:lnTo>
                <a:lnTo>
                  <a:pt x="1450" y="717"/>
                </a:lnTo>
                <a:lnTo>
                  <a:pt x="1454" y="719"/>
                </a:lnTo>
                <a:lnTo>
                  <a:pt x="1458" y="718"/>
                </a:lnTo>
                <a:lnTo>
                  <a:pt x="1459" y="724"/>
                </a:lnTo>
                <a:lnTo>
                  <a:pt x="1462" y="728"/>
                </a:lnTo>
                <a:lnTo>
                  <a:pt x="1463" y="737"/>
                </a:lnTo>
                <a:lnTo>
                  <a:pt x="1462" y="746"/>
                </a:lnTo>
                <a:lnTo>
                  <a:pt x="1462" y="748"/>
                </a:lnTo>
                <a:lnTo>
                  <a:pt x="1463" y="749"/>
                </a:lnTo>
                <a:lnTo>
                  <a:pt x="1468" y="754"/>
                </a:lnTo>
                <a:lnTo>
                  <a:pt x="1466" y="759"/>
                </a:lnTo>
                <a:lnTo>
                  <a:pt x="1470" y="756"/>
                </a:lnTo>
                <a:lnTo>
                  <a:pt x="1471" y="753"/>
                </a:lnTo>
                <a:lnTo>
                  <a:pt x="1472" y="749"/>
                </a:lnTo>
                <a:lnTo>
                  <a:pt x="1475" y="746"/>
                </a:lnTo>
                <a:lnTo>
                  <a:pt x="1482" y="747"/>
                </a:lnTo>
                <a:lnTo>
                  <a:pt x="1488" y="749"/>
                </a:lnTo>
                <a:lnTo>
                  <a:pt x="1491" y="755"/>
                </a:lnTo>
                <a:lnTo>
                  <a:pt x="1489" y="761"/>
                </a:lnTo>
                <a:lnTo>
                  <a:pt x="1486" y="765"/>
                </a:lnTo>
                <a:lnTo>
                  <a:pt x="1485" y="769"/>
                </a:lnTo>
                <a:lnTo>
                  <a:pt x="1482" y="779"/>
                </a:lnTo>
                <a:lnTo>
                  <a:pt x="1478" y="782"/>
                </a:lnTo>
                <a:lnTo>
                  <a:pt x="1481" y="775"/>
                </a:lnTo>
                <a:lnTo>
                  <a:pt x="1479" y="767"/>
                </a:lnTo>
                <a:lnTo>
                  <a:pt x="1479" y="769"/>
                </a:lnTo>
                <a:lnTo>
                  <a:pt x="1478" y="772"/>
                </a:lnTo>
                <a:lnTo>
                  <a:pt x="1475" y="768"/>
                </a:lnTo>
                <a:lnTo>
                  <a:pt x="1471" y="768"/>
                </a:lnTo>
                <a:lnTo>
                  <a:pt x="1470" y="772"/>
                </a:lnTo>
                <a:lnTo>
                  <a:pt x="1469" y="775"/>
                </a:lnTo>
                <a:lnTo>
                  <a:pt x="1463" y="773"/>
                </a:lnTo>
                <a:lnTo>
                  <a:pt x="1457" y="775"/>
                </a:lnTo>
                <a:lnTo>
                  <a:pt x="1455" y="776"/>
                </a:lnTo>
                <a:lnTo>
                  <a:pt x="1454" y="777"/>
                </a:lnTo>
                <a:lnTo>
                  <a:pt x="1455" y="780"/>
                </a:lnTo>
                <a:lnTo>
                  <a:pt x="1456" y="781"/>
                </a:lnTo>
                <a:lnTo>
                  <a:pt x="1462" y="784"/>
                </a:lnTo>
                <a:lnTo>
                  <a:pt x="1463" y="790"/>
                </a:lnTo>
                <a:lnTo>
                  <a:pt x="1463" y="791"/>
                </a:lnTo>
                <a:lnTo>
                  <a:pt x="1464" y="791"/>
                </a:lnTo>
                <a:lnTo>
                  <a:pt x="1466" y="794"/>
                </a:lnTo>
                <a:lnTo>
                  <a:pt x="1465" y="795"/>
                </a:lnTo>
                <a:lnTo>
                  <a:pt x="1463" y="796"/>
                </a:lnTo>
                <a:lnTo>
                  <a:pt x="1462" y="795"/>
                </a:lnTo>
                <a:lnTo>
                  <a:pt x="1458" y="793"/>
                </a:lnTo>
                <a:lnTo>
                  <a:pt x="1455" y="794"/>
                </a:lnTo>
                <a:lnTo>
                  <a:pt x="1451" y="797"/>
                </a:lnTo>
                <a:lnTo>
                  <a:pt x="1450" y="801"/>
                </a:lnTo>
                <a:lnTo>
                  <a:pt x="1451" y="809"/>
                </a:lnTo>
                <a:lnTo>
                  <a:pt x="1450" y="817"/>
                </a:lnTo>
                <a:lnTo>
                  <a:pt x="1459" y="815"/>
                </a:lnTo>
                <a:lnTo>
                  <a:pt x="1466" y="811"/>
                </a:lnTo>
                <a:lnTo>
                  <a:pt x="1468" y="810"/>
                </a:lnTo>
                <a:lnTo>
                  <a:pt x="1470" y="810"/>
                </a:lnTo>
                <a:lnTo>
                  <a:pt x="1471" y="808"/>
                </a:lnTo>
                <a:lnTo>
                  <a:pt x="1475" y="805"/>
                </a:lnTo>
                <a:lnTo>
                  <a:pt x="1473" y="809"/>
                </a:lnTo>
                <a:lnTo>
                  <a:pt x="1471" y="810"/>
                </a:lnTo>
                <a:lnTo>
                  <a:pt x="1471" y="812"/>
                </a:lnTo>
                <a:lnTo>
                  <a:pt x="1471" y="815"/>
                </a:lnTo>
                <a:lnTo>
                  <a:pt x="1465" y="815"/>
                </a:lnTo>
                <a:lnTo>
                  <a:pt x="1463" y="819"/>
                </a:lnTo>
                <a:lnTo>
                  <a:pt x="1463" y="821"/>
                </a:lnTo>
                <a:lnTo>
                  <a:pt x="1464" y="822"/>
                </a:lnTo>
                <a:lnTo>
                  <a:pt x="1468" y="819"/>
                </a:lnTo>
                <a:lnTo>
                  <a:pt x="1470" y="817"/>
                </a:lnTo>
                <a:lnTo>
                  <a:pt x="1470" y="816"/>
                </a:lnTo>
                <a:lnTo>
                  <a:pt x="1471" y="815"/>
                </a:lnTo>
                <a:lnTo>
                  <a:pt x="1471" y="815"/>
                </a:lnTo>
                <a:lnTo>
                  <a:pt x="1471" y="815"/>
                </a:lnTo>
                <a:lnTo>
                  <a:pt x="1481" y="809"/>
                </a:lnTo>
                <a:lnTo>
                  <a:pt x="1490" y="804"/>
                </a:lnTo>
                <a:lnTo>
                  <a:pt x="1491" y="803"/>
                </a:lnTo>
                <a:lnTo>
                  <a:pt x="1492" y="801"/>
                </a:lnTo>
                <a:lnTo>
                  <a:pt x="1496" y="793"/>
                </a:lnTo>
                <a:lnTo>
                  <a:pt x="1499" y="784"/>
                </a:lnTo>
                <a:lnTo>
                  <a:pt x="1500" y="782"/>
                </a:lnTo>
                <a:lnTo>
                  <a:pt x="1503" y="781"/>
                </a:lnTo>
                <a:lnTo>
                  <a:pt x="1504" y="783"/>
                </a:lnTo>
                <a:lnTo>
                  <a:pt x="1504" y="786"/>
                </a:lnTo>
                <a:lnTo>
                  <a:pt x="1504" y="791"/>
                </a:lnTo>
                <a:lnTo>
                  <a:pt x="1509" y="790"/>
                </a:lnTo>
                <a:lnTo>
                  <a:pt x="1509" y="793"/>
                </a:lnTo>
                <a:lnTo>
                  <a:pt x="1509" y="795"/>
                </a:lnTo>
                <a:lnTo>
                  <a:pt x="1507" y="797"/>
                </a:lnTo>
                <a:lnTo>
                  <a:pt x="1507" y="800"/>
                </a:lnTo>
                <a:lnTo>
                  <a:pt x="1510" y="801"/>
                </a:lnTo>
                <a:lnTo>
                  <a:pt x="1513" y="798"/>
                </a:lnTo>
                <a:lnTo>
                  <a:pt x="1517" y="797"/>
                </a:lnTo>
                <a:lnTo>
                  <a:pt x="1521" y="800"/>
                </a:lnTo>
                <a:lnTo>
                  <a:pt x="1517" y="801"/>
                </a:lnTo>
                <a:lnTo>
                  <a:pt x="1513" y="804"/>
                </a:lnTo>
                <a:lnTo>
                  <a:pt x="1517" y="804"/>
                </a:lnTo>
                <a:lnTo>
                  <a:pt x="1520" y="805"/>
                </a:lnTo>
                <a:lnTo>
                  <a:pt x="1516" y="809"/>
                </a:lnTo>
                <a:lnTo>
                  <a:pt x="1513" y="814"/>
                </a:lnTo>
                <a:lnTo>
                  <a:pt x="1511" y="816"/>
                </a:lnTo>
                <a:lnTo>
                  <a:pt x="1513" y="817"/>
                </a:lnTo>
                <a:lnTo>
                  <a:pt x="1520" y="819"/>
                </a:lnTo>
                <a:lnTo>
                  <a:pt x="1527" y="819"/>
                </a:lnTo>
                <a:lnTo>
                  <a:pt x="1525" y="823"/>
                </a:lnTo>
                <a:lnTo>
                  <a:pt x="1524" y="825"/>
                </a:lnTo>
                <a:lnTo>
                  <a:pt x="1530" y="830"/>
                </a:lnTo>
                <a:lnTo>
                  <a:pt x="1527" y="838"/>
                </a:lnTo>
                <a:lnTo>
                  <a:pt x="1531" y="837"/>
                </a:lnTo>
                <a:lnTo>
                  <a:pt x="1534" y="836"/>
                </a:lnTo>
                <a:lnTo>
                  <a:pt x="1534" y="835"/>
                </a:lnTo>
                <a:lnTo>
                  <a:pt x="1535" y="835"/>
                </a:lnTo>
                <a:lnTo>
                  <a:pt x="1535" y="832"/>
                </a:lnTo>
                <a:lnTo>
                  <a:pt x="1537" y="832"/>
                </a:lnTo>
                <a:lnTo>
                  <a:pt x="1538" y="832"/>
                </a:lnTo>
                <a:lnTo>
                  <a:pt x="1538" y="832"/>
                </a:lnTo>
                <a:lnTo>
                  <a:pt x="1537" y="833"/>
                </a:lnTo>
                <a:lnTo>
                  <a:pt x="1535" y="835"/>
                </a:lnTo>
                <a:lnTo>
                  <a:pt x="1534" y="835"/>
                </a:lnTo>
                <a:lnTo>
                  <a:pt x="1534" y="836"/>
                </a:lnTo>
                <a:lnTo>
                  <a:pt x="1537" y="844"/>
                </a:lnTo>
                <a:lnTo>
                  <a:pt x="1545" y="843"/>
                </a:lnTo>
                <a:lnTo>
                  <a:pt x="1544" y="846"/>
                </a:lnTo>
                <a:lnTo>
                  <a:pt x="1541" y="851"/>
                </a:lnTo>
                <a:lnTo>
                  <a:pt x="1546" y="849"/>
                </a:lnTo>
                <a:lnTo>
                  <a:pt x="1551" y="846"/>
                </a:lnTo>
                <a:lnTo>
                  <a:pt x="1555" y="842"/>
                </a:lnTo>
                <a:lnTo>
                  <a:pt x="1562" y="838"/>
                </a:lnTo>
                <a:lnTo>
                  <a:pt x="1562" y="838"/>
                </a:lnTo>
                <a:lnTo>
                  <a:pt x="1562" y="840"/>
                </a:lnTo>
                <a:lnTo>
                  <a:pt x="1561" y="843"/>
                </a:lnTo>
                <a:lnTo>
                  <a:pt x="1554" y="845"/>
                </a:lnTo>
                <a:lnTo>
                  <a:pt x="1553" y="852"/>
                </a:lnTo>
                <a:lnTo>
                  <a:pt x="1552" y="858"/>
                </a:lnTo>
                <a:lnTo>
                  <a:pt x="1547" y="863"/>
                </a:lnTo>
                <a:lnTo>
                  <a:pt x="1551" y="877"/>
                </a:lnTo>
                <a:lnTo>
                  <a:pt x="1559" y="889"/>
                </a:lnTo>
                <a:lnTo>
                  <a:pt x="1565" y="888"/>
                </a:lnTo>
                <a:lnTo>
                  <a:pt x="1569" y="885"/>
                </a:lnTo>
                <a:lnTo>
                  <a:pt x="1573" y="882"/>
                </a:lnTo>
                <a:lnTo>
                  <a:pt x="1576" y="882"/>
                </a:lnTo>
                <a:lnTo>
                  <a:pt x="1576" y="880"/>
                </a:lnTo>
                <a:lnTo>
                  <a:pt x="1576" y="878"/>
                </a:lnTo>
                <a:lnTo>
                  <a:pt x="1579" y="878"/>
                </a:lnTo>
                <a:lnTo>
                  <a:pt x="1580" y="878"/>
                </a:lnTo>
                <a:lnTo>
                  <a:pt x="1583" y="874"/>
                </a:lnTo>
                <a:lnTo>
                  <a:pt x="1589" y="873"/>
                </a:lnTo>
                <a:lnTo>
                  <a:pt x="1592" y="872"/>
                </a:lnTo>
                <a:lnTo>
                  <a:pt x="1594" y="872"/>
                </a:lnTo>
                <a:lnTo>
                  <a:pt x="1592" y="872"/>
                </a:lnTo>
                <a:lnTo>
                  <a:pt x="1589" y="873"/>
                </a:lnTo>
                <a:lnTo>
                  <a:pt x="1583" y="874"/>
                </a:lnTo>
                <a:lnTo>
                  <a:pt x="1580" y="878"/>
                </a:lnTo>
                <a:lnTo>
                  <a:pt x="1580" y="881"/>
                </a:lnTo>
                <a:lnTo>
                  <a:pt x="1576" y="882"/>
                </a:lnTo>
                <a:lnTo>
                  <a:pt x="1572" y="888"/>
                </a:lnTo>
                <a:lnTo>
                  <a:pt x="1567" y="893"/>
                </a:lnTo>
                <a:lnTo>
                  <a:pt x="1565" y="893"/>
                </a:lnTo>
                <a:lnTo>
                  <a:pt x="1565" y="895"/>
                </a:lnTo>
                <a:lnTo>
                  <a:pt x="1567" y="896"/>
                </a:lnTo>
                <a:lnTo>
                  <a:pt x="1569" y="896"/>
                </a:lnTo>
                <a:lnTo>
                  <a:pt x="1572" y="895"/>
                </a:lnTo>
                <a:lnTo>
                  <a:pt x="1573" y="898"/>
                </a:lnTo>
                <a:lnTo>
                  <a:pt x="1572" y="902"/>
                </a:lnTo>
                <a:lnTo>
                  <a:pt x="1572" y="907"/>
                </a:lnTo>
                <a:lnTo>
                  <a:pt x="1571" y="909"/>
                </a:lnTo>
                <a:lnTo>
                  <a:pt x="1572" y="910"/>
                </a:lnTo>
                <a:lnTo>
                  <a:pt x="1572" y="912"/>
                </a:lnTo>
                <a:lnTo>
                  <a:pt x="1572" y="913"/>
                </a:lnTo>
                <a:lnTo>
                  <a:pt x="1569" y="914"/>
                </a:lnTo>
                <a:lnTo>
                  <a:pt x="1568" y="917"/>
                </a:lnTo>
                <a:lnTo>
                  <a:pt x="1569" y="919"/>
                </a:lnTo>
                <a:lnTo>
                  <a:pt x="1572" y="919"/>
                </a:lnTo>
                <a:lnTo>
                  <a:pt x="1572" y="921"/>
                </a:lnTo>
                <a:lnTo>
                  <a:pt x="1572" y="923"/>
                </a:lnTo>
                <a:lnTo>
                  <a:pt x="1569" y="924"/>
                </a:lnTo>
                <a:lnTo>
                  <a:pt x="1568" y="927"/>
                </a:lnTo>
                <a:lnTo>
                  <a:pt x="1569" y="931"/>
                </a:lnTo>
                <a:lnTo>
                  <a:pt x="1569" y="936"/>
                </a:lnTo>
                <a:lnTo>
                  <a:pt x="1574" y="954"/>
                </a:lnTo>
                <a:lnTo>
                  <a:pt x="1588" y="966"/>
                </a:lnTo>
                <a:lnTo>
                  <a:pt x="1594" y="970"/>
                </a:lnTo>
                <a:lnTo>
                  <a:pt x="1601" y="970"/>
                </a:lnTo>
                <a:lnTo>
                  <a:pt x="1628" y="962"/>
                </a:lnTo>
                <a:lnTo>
                  <a:pt x="1654" y="949"/>
                </a:lnTo>
                <a:lnTo>
                  <a:pt x="1663" y="945"/>
                </a:lnTo>
                <a:lnTo>
                  <a:pt x="1670" y="940"/>
                </a:lnTo>
                <a:lnTo>
                  <a:pt x="1691" y="927"/>
                </a:lnTo>
                <a:lnTo>
                  <a:pt x="1712" y="913"/>
                </a:lnTo>
                <a:lnTo>
                  <a:pt x="1720" y="907"/>
                </a:lnTo>
                <a:lnTo>
                  <a:pt x="1728" y="899"/>
                </a:lnTo>
                <a:lnTo>
                  <a:pt x="1728" y="899"/>
                </a:lnTo>
                <a:lnTo>
                  <a:pt x="1728" y="898"/>
                </a:lnTo>
                <a:lnTo>
                  <a:pt x="1728" y="898"/>
                </a:lnTo>
                <a:lnTo>
                  <a:pt x="1733" y="894"/>
                </a:lnTo>
                <a:lnTo>
                  <a:pt x="1737" y="891"/>
                </a:lnTo>
                <a:lnTo>
                  <a:pt x="1739" y="889"/>
                </a:lnTo>
                <a:lnTo>
                  <a:pt x="1741" y="887"/>
                </a:lnTo>
                <a:lnTo>
                  <a:pt x="1748" y="880"/>
                </a:lnTo>
                <a:lnTo>
                  <a:pt x="1755" y="872"/>
                </a:lnTo>
                <a:lnTo>
                  <a:pt x="1755" y="872"/>
                </a:lnTo>
                <a:lnTo>
                  <a:pt x="1754" y="872"/>
                </a:lnTo>
                <a:lnTo>
                  <a:pt x="1755" y="872"/>
                </a:lnTo>
                <a:lnTo>
                  <a:pt x="1755" y="872"/>
                </a:lnTo>
                <a:lnTo>
                  <a:pt x="1759" y="867"/>
                </a:lnTo>
                <a:lnTo>
                  <a:pt x="1755" y="863"/>
                </a:lnTo>
                <a:lnTo>
                  <a:pt x="1752" y="859"/>
                </a:lnTo>
                <a:lnTo>
                  <a:pt x="1749" y="856"/>
                </a:lnTo>
                <a:lnTo>
                  <a:pt x="1746" y="852"/>
                </a:lnTo>
                <a:lnTo>
                  <a:pt x="1740" y="853"/>
                </a:lnTo>
                <a:lnTo>
                  <a:pt x="1735" y="854"/>
                </a:lnTo>
                <a:lnTo>
                  <a:pt x="1733" y="851"/>
                </a:lnTo>
                <a:lnTo>
                  <a:pt x="1733" y="849"/>
                </a:lnTo>
                <a:lnTo>
                  <a:pt x="1732" y="847"/>
                </a:lnTo>
                <a:lnTo>
                  <a:pt x="1726" y="847"/>
                </a:lnTo>
                <a:lnTo>
                  <a:pt x="1721" y="847"/>
                </a:lnTo>
                <a:lnTo>
                  <a:pt x="1716" y="847"/>
                </a:lnTo>
                <a:lnTo>
                  <a:pt x="1712" y="844"/>
                </a:lnTo>
                <a:lnTo>
                  <a:pt x="1716" y="843"/>
                </a:lnTo>
                <a:lnTo>
                  <a:pt x="1718" y="840"/>
                </a:lnTo>
                <a:lnTo>
                  <a:pt x="1716" y="838"/>
                </a:lnTo>
                <a:lnTo>
                  <a:pt x="1713" y="838"/>
                </a:lnTo>
                <a:lnTo>
                  <a:pt x="1710" y="836"/>
                </a:lnTo>
                <a:lnTo>
                  <a:pt x="1706" y="835"/>
                </a:lnTo>
                <a:lnTo>
                  <a:pt x="1689" y="830"/>
                </a:lnTo>
                <a:lnTo>
                  <a:pt x="1673" y="823"/>
                </a:lnTo>
                <a:lnTo>
                  <a:pt x="1673" y="823"/>
                </a:lnTo>
                <a:lnTo>
                  <a:pt x="1673" y="823"/>
                </a:lnTo>
                <a:lnTo>
                  <a:pt x="1671" y="822"/>
                </a:lnTo>
                <a:lnTo>
                  <a:pt x="1669" y="822"/>
                </a:lnTo>
                <a:lnTo>
                  <a:pt x="1666" y="822"/>
                </a:lnTo>
                <a:lnTo>
                  <a:pt x="1665" y="822"/>
                </a:lnTo>
                <a:lnTo>
                  <a:pt x="1661" y="817"/>
                </a:lnTo>
                <a:lnTo>
                  <a:pt x="1656" y="815"/>
                </a:lnTo>
                <a:lnTo>
                  <a:pt x="1642" y="807"/>
                </a:lnTo>
                <a:lnTo>
                  <a:pt x="1631" y="796"/>
                </a:lnTo>
                <a:lnTo>
                  <a:pt x="1628" y="793"/>
                </a:lnTo>
                <a:lnTo>
                  <a:pt x="1624" y="789"/>
                </a:lnTo>
                <a:lnTo>
                  <a:pt x="1623" y="789"/>
                </a:lnTo>
                <a:lnTo>
                  <a:pt x="1622" y="788"/>
                </a:lnTo>
                <a:lnTo>
                  <a:pt x="1623" y="784"/>
                </a:lnTo>
                <a:lnTo>
                  <a:pt x="1621" y="781"/>
                </a:lnTo>
                <a:lnTo>
                  <a:pt x="1619" y="780"/>
                </a:lnTo>
                <a:lnTo>
                  <a:pt x="1616" y="776"/>
                </a:lnTo>
                <a:lnTo>
                  <a:pt x="1610" y="763"/>
                </a:lnTo>
                <a:lnTo>
                  <a:pt x="1601" y="752"/>
                </a:lnTo>
                <a:lnTo>
                  <a:pt x="1594" y="744"/>
                </a:lnTo>
                <a:lnTo>
                  <a:pt x="1585" y="738"/>
                </a:lnTo>
                <a:lnTo>
                  <a:pt x="1583" y="735"/>
                </a:lnTo>
                <a:lnTo>
                  <a:pt x="1581" y="734"/>
                </a:lnTo>
                <a:lnTo>
                  <a:pt x="1571" y="726"/>
                </a:lnTo>
                <a:lnTo>
                  <a:pt x="1559" y="718"/>
                </a:lnTo>
                <a:lnTo>
                  <a:pt x="1541" y="707"/>
                </a:lnTo>
                <a:lnTo>
                  <a:pt x="1524" y="700"/>
                </a:lnTo>
                <a:lnTo>
                  <a:pt x="1506" y="696"/>
                </a:lnTo>
                <a:lnTo>
                  <a:pt x="1488" y="693"/>
                </a:lnTo>
                <a:lnTo>
                  <a:pt x="1463" y="692"/>
                </a:lnTo>
                <a:lnTo>
                  <a:pt x="1438" y="692"/>
                </a:lnTo>
                <a:lnTo>
                  <a:pt x="1419" y="692"/>
                </a:lnTo>
                <a:lnTo>
                  <a:pt x="1399" y="691"/>
                </a:lnTo>
                <a:lnTo>
                  <a:pt x="1392" y="690"/>
                </a:lnTo>
                <a:lnTo>
                  <a:pt x="1385" y="691"/>
                </a:lnTo>
                <a:lnTo>
                  <a:pt x="1378" y="690"/>
                </a:lnTo>
                <a:lnTo>
                  <a:pt x="1369" y="689"/>
                </a:lnTo>
                <a:lnTo>
                  <a:pt x="1367" y="689"/>
                </a:lnTo>
                <a:lnTo>
                  <a:pt x="1365" y="689"/>
                </a:lnTo>
                <a:lnTo>
                  <a:pt x="1365" y="691"/>
                </a:lnTo>
                <a:lnTo>
                  <a:pt x="1365" y="692"/>
                </a:lnTo>
                <a:lnTo>
                  <a:pt x="1364" y="695"/>
                </a:lnTo>
                <a:lnTo>
                  <a:pt x="1364" y="698"/>
                </a:lnTo>
                <a:lnTo>
                  <a:pt x="1364" y="695"/>
                </a:lnTo>
                <a:lnTo>
                  <a:pt x="1365" y="692"/>
                </a:lnTo>
                <a:lnTo>
                  <a:pt x="1365" y="691"/>
                </a:lnTo>
                <a:lnTo>
                  <a:pt x="1365" y="689"/>
                </a:lnTo>
                <a:lnTo>
                  <a:pt x="1362" y="689"/>
                </a:lnTo>
                <a:lnTo>
                  <a:pt x="1361" y="689"/>
                </a:lnTo>
                <a:lnTo>
                  <a:pt x="1361" y="690"/>
                </a:lnTo>
                <a:lnTo>
                  <a:pt x="1361" y="690"/>
                </a:lnTo>
                <a:lnTo>
                  <a:pt x="1361" y="690"/>
                </a:lnTo>
                <a:lnTo>
                  <a:pt x="1361" y="689"/>
                </a:lnTo>
                <a:lnTo>
                  <a:pt x="1352" y="685"/>
                </a:lnTo>
                <a:lnTo>
                  <a:pt x="1341" y="684"/>
                </a:lnTo>
                <a:lnTo>
                  <a:pt x="1340" y="683"/>
                </a:lnTo>
                <a:lnTo>
                  <a:pt x="1340" y="683"/>
                </a:lnTo>
                <a:lnTo>
                  <a:pt x="1338" y="677"/>
                </a:lnTo>
                <a:lnTo>
                  <a:pt x="1331" y="676"/>
                </a:lnTo>
                <a:lnTo>
                  <a:pt x="1326" y="676"/>
                </a:lnTo>
                <a:lnTo>
                  <a:pt x="1321" y="676"/>
                </a:lnTo>
                <a:lnTo>
                  <a:pt x="1321" y="676"/>
                </a:lnTo>
                <a:lnTo>
                  <a:pt x="1321" y="672"/>
                </a:lnTo>
                <a:lnTo>
                  <a:pt x="1319" y="671"/>
                </a:lnTo>
                <a:lnTo>
                  <a:pt x="1310" y="667"/>
                </a:lnTo>
                <a:lnTo>
                  <a:pt x="1303" y="660"/>
                </a:lnTo>
                <a:lnTo>
                  <a:pt x="1298" y="655"/>
                </a:lnTo>
                <a:lnTo>
                  <a:pt x="1293" y="650"/>
                </a:lnTo>
                <a:lnTo>
                  <a:pt x="1292" y="647"/>
                </a:lnTo>
                <a:lnTo>
                  <a:pt x="1289" y="646"/>
                </a:lnTo>
                <a:lnTo>
                  <a:pt x="1286" y="644"/>
                </a:lnTo>
                <a:lnTo>
                  <a:pt x="1285" y="642"/>
                </a:lnTo>
                <a:lnTo>
                  <a:pt x="1279" y="632"/>
                </a:lnTo>
                <a:lnTo>
                  <a:pt x="1272" y="622"/>
                </a:lnTo>
                <a:lnTo>
                  <a:pt x="1274" y="628"/>
                </a:lnTo>
                <a:lnTo>
                  <a:pt x="1274" y="634"/>
                </a:lnTo>
                <a:lnTo>
                  <a:pt x="1275" y="635"/>
                </a:lnTo>
                <a:lnTo>
                  <a:pt x="1275" y="636"/>
                </a:lnTo>
                <a:lnTo>
                  <a:pt x="1275" y="635"/>
                </a:lnTo>
                <a:lnTo>
                  <a:pt x="1274" y="634"/>
                </a:lnTo>
                <a:lnTo>
                  <a:pt x="1274" y="628"/>
                </a:lnTo>
                <a:lnTo>
                  <a:pt x="1272" y="622"/>
                </a:lnTo>
                <a:lnTo>
                  <a:pt x="1271" y="616"/>
                </a:lnTo>
                <a:lnTo>
                  <a:pt x="1268" y="611"/>
                </a:lnTo>
                <a:lnTo>
                  <a:pt x="1267" y="618"/>
                </a:lnTo>
                <a:lnTo>
                  <a:pt x="1268" y="623"/>
                </a:lnTo>
                <a:lnTo>
                  <a:pt x="1265" y="623"/>
                </a:lnTo>
                <a:lnTo>
                  <a:pt x="1263" y="626"/>
                </a:lnTo>
                <a:lnTo>
                  <a:pt x="1264" y="628"/>
                </a:lnTo>
                <a:lnTo>
                  <a:pt x="1268" y="628"/>
                </a:lnTo>
                <a:lnTo>
                  <a:pt x="1271" y="629"/>
                </a:lnTo>
                <a:lnTo>
                  <a:pt x="1270" y="632"/>
                </a:lnTo>
                <a:lnTo>
                  <a:pt x="1268" y="635"/>
                </a:lnTo>
                <a:lnTo>
                  <a:pt x="1264" y="632"/>
                </a:lnTo>
                <a:lnTo>
                  <a:pt x="1263" y="635"/>
                </a:lnTo>
                <a:lnTo>
                  <a:pt x="1263" y="636"/>
                </a:lnTo>
                <a:lnTo>
                  <a:pt x="1262" y="641"/>
                </a:lnTo>
                <a:lnTo>
                  <a:pt x="1267" y="642"/>
                </a:lnTo>
                <a:lnTo>
                  <a:pt x="1268" y="643"/>
                </a:lnTo>
                <a:lnTo>
                  <a:pt x="1268" y="644"/>
                </a:lnTo>
                <a:lnTo>
                  <a:pt x="1269" y="648"/>
                </a:lnTo>
                <a:lnTo>
                  <a:pt x="1267" y="653"/>
                </a:lnTo>
                <a:lnTo>
                  <a:pt x="1263" y="655"/>
                </a:lnTo>
                <a:lnTo>
                  <a:pt x="1265" y="658"/>
                </a:lnTo>
                <a:lnTo>
                  <a:pt x="1263" y="662"/>
                </a:lnTo>
                <a:lnTo>
                  <a:pt x="1265" y="665"/>
                </a:lnTo>
                <a:lnTo>
                  <a:pt x="1265" y="667"/>
                </a:lnTo>
                <a:lnTo>
                  <a:pt x="1265" y="667"/>
                </a:lnTo>
                <a:lnTo>
                  <a:pt x="1260" y="675"/>
                </a:lnTo>
                <a:lnTo>
                  <a:pt x="1258" y="683"/>
                </a:lnTo>
                <a:lnTo>
                  <a:pt x="1256" y="685"/>
                </a:lnTo>
                <a:lnTo>
                  <a:pt x="1256" y="688"/>
                </a:lnTo>
                <a:lnTo>
                  <a:pt x="1256" y="688"/>
                </a:lnTo>
                <a:lnTo>
                  <a:pt x="1251" y="688"/>
                </a:lnTo>
                <a:lnTo>
                  <a:pt x="1248" y="690"/>
                </a:lnTo>
                <a:lnTo>
                  <a:pt x="1245" y="692"/>
                </a:lnTo>
                <a:lnTo>
                  <a:pt x="1243" y="692"/>
                </a:lnTo>
                <a:lnTo>
                  <a:pt x="1242" y="692"/>
                </a:lnTo>
                <a:lnTo>
                  <a:pt x="1242" y="692"/>
                </a:lnTo>
                <a:lnTo>
                  <a:pt x="1242" y="692"/>
                </a:lnTo>
                <a:lnTo>
                  <a:pt x="1242" y="692"/>
                </a:lnTo>
                <a:close/>
                <a:moveTo>
                  <a:pt x="1095" y="684"/>
                </a:moveTo>
                <a:lnTo>
                  <a:pt x="1095" y="684"/>
                </a:lnTo>
                <a:lnTo>
                  <a:pt x="1095" y="684"/>
                </a:lnTo>
                <a:lnTo>
                  <a:pt x="1091" y="685"/>
                </a:lnTo>
                <a:lnTo>
                  <a:pt x="1091" y="689"/>
                </a:lnTo>
                <a:lnTo>
                  <a:pt x="1093" y="690"/>
                </a:lnTo>
                <a:lnTo>
                  <a:pt x="1097" y="690"/>
                </a:lnTo>
                <a:lnTo>
                  <a:pt x="1106" y="686"/>
                </a:lnTo>
                <a:lnTo>
                  <a:pt x="1117" y="685"/>
                </a:lnTo>
                <a:lnTo>
                  <a:pt x="1106" y="683"/>
                </a:lnTo>
                <a:lnTo>
                  <a:pt x="1096" y="684"/>
                </a:lnTo>
                <a:lnTo>
                  <a:pt x="1096" y="683"/>
                </a:lnTo>
                <a:lnTo>
                  <a:pt x="1095" y="684"/>
                </a:lnTo>
                <a:close/>
                <a:moveTo>
                  <a:pt x="1095" y="684"/>
                </a:moveTo>
                <a:lnTo>
                  <a:pt x="1095" y="684"/>
                </a:lnTo>
                <a:lnTo>
                  <a:pt x="1095" y="684"/>
                </a:lnTo>
                <a:lnTo>
                  <a:pt x="1096" y="684"/>
                </a:lnTo>
                <a:lnTo>
                  <a:pt x="1096" y="684"/>
                </a:lnTo>
                <a:lnTo>
                  <a:pt x="1096" y="684"/>
                </a:lnTo>
                <a:lnTo>
                  <a:pt x="1096" y="685"/>
                </a:lnTo>
                <a:lnTo>
                  <a:pt x="1095" y="684"/>
                </a:lnTo>
                <a:close/>
                <a:moveTo>
                  <a:pt x="934" y="823"/>
                </a:moveTo>
                <a:lnTo>
                  <a:pt x="934" y="823"/>
                </a:lnTo>
                <a:lnTo>
                  <a:pt x="934" y="823"/>
                </a:lnTo>
                <a:lnTo>
                  <a:pt x="934" y="823"/>
                </a:lnTo>
                <a:lnTo>
                  <a:pt x="925" y="816"/>
                </a:lnTo>
                <a:lnTo>
                  <a:pt x="929" y="804"/>
                </a:lnTo>
                <a:lnTo>
                  <a:pt x="930" y="803"/>
                </a:lnTo>
                <a:lnTo>
                  <a:pt x="930" y="802"/>
                </a:lnTo>
                <a:lnTo>
                  <a:pt x="926" y="795"/>
                </a:lnTo>
                <a:lnTo>
                  <a:pt x="927" y="788"/>
                </a:lnTo>
                <a:lnTo>
                  <a:pt x="927" y="786"/>
                </a:lnTo>
                <a:lnTo>
                  <a:pt x="931" y="784"/>
                </a:lnTo>
                <a:lnTo>
                  <a:pt x="932" y="786"/>
                </a:lnTo>
                <a:lnTo>
                  <a:pt x="931" y="789"/>
                </a:lnTo>
                <a:lnTo>
                  <a:pt x="930" y="790"/>
                </a:lnTo>
                <a:lnTo>
                  <a:pt x="931" y="793"/>
                </a:lnTo>
                <a:lnTo>
                  <a:pt x="932" y="793"/>
                </a:lnTo>
                <a:lnTo>
                  <a:pt x="933" y="793"/>
                </a:lnTo>
                <a:lnTo>
                  <a:pt x="934" y="791"/>
                </a:lnTo>
                <a:lnTo>
                  <a:pt x="934" y="790"/>
                </a:lnTo>
                <a:lnTo>
                  <a:pt x="936" y="777"/>
                </a:lnTo>
                <a:lnTo>
                  <a:pt x="938" y="766"/>
                </a:lnTo>
                <a:lnTo>
                  <a:pt x="939" y="763"/>
                </a:lnTo>
                <a:lnTo>
                  <a:pt x="938" y="762"/>
                </a:lnTo>
                <a:lnTo>
                  <a:pt x="934" y="755"/>
                </a:lnTo>
                <a:lnTo>
                  <a:pt x="937" y="747"/>
                </a:lnTo>
                <a:lnTo>
                  <a:pt x="937" y="747"/>
                </a:lnTo>
                <a:lnTo>
                  <a:pt x="937" y="746"/>
                </a:lnTo>
                <a:lnTo>
                  <a:pt x="934" y="744"/>
                </a:lnTo>
                <a:lnTo>
                  <a:pt x="936" y="740"/>
                </a:lnTo>
                <a:lnTo>
                  <a:pt x="938" y="731"/>
                </a:lnTo>
                <a:lnTo>
                  <a:pt x="939" y="720"/>
                </a:lnTo>
                <a:lnTo>
                  <a:pt x="941" y="718"/>
                </a:lnTo>
                <a:lnTo>
                  <a:pt x="943" y="717"/>
                </a:lnTo>
                <a:lnTo>
                  <a:pt x="944" y="717"/>
                </a:lnTo>
                <a:lnTo>
                  <a:pt x="945" y="717"/>
                </a:lnTo>
                <a:lnTo>
                  <a:pt x="947" y="712"/>
                </a:lnTo>
                <a:lnTo>
                  <a:pt x="950" y="707"/>
                </a:lnTo>
                <a:lnTo>
                  <a:pt x="950" y="705"/>
                </a:lnTo>
                <a:lnTo>
                  <a:pt x="951" y="703"/>
                </a:lnTo>
                <a:lnTo>
                  <a:pt x="948" y="702"/>
                </a:lnTo>
                <a:lnTo>
                  <a:pt x="948" y="700"/>
                </a:lnTo>
                <a:lnTo>
                  <a:pt x="948" y="702"/>
                </a:lnTo>
                <a:lnTo>
                  <a:pt x="951" y="703"/>
                </a:lnTo>
                <a:lnTo>
                  <a:pt x="950" y="705"/>
                </a:lnTo>
                <a:lnTo>
                  <a:pt x="950" y="707"/>
                </a:lnTo>
                <a:lnTo>
                  <a:pt x="947" y="712"/>
                </a:lnTo>
                <a:lnTo>
                  <a:pt x="945" y="717"/>
                </a:lnTo>
                <a:lnTo>
                  <a:pt x="945" y="719"/>
                </a:lnTo>
                <a:lnTo>
                  <a:pt x="947" y="721"/>
                </a:lnTo>
                <a:lnTo>
                  <a:pt x="950" y="724"/>
                </a:lnTo>
                <a:lnTo>
                  <a:pt x="948" y="726"/>
                </a:lnTo>
                <a:lnTo>
                  <a:pt x="947" y="728"/>
                </a:lnTo>
                <a:lnTo>
                  <a:pt x="948" y="730"/>
                </a:lnTo>
                <a:lnTo>
                  <a:pt x="950" y="732"/>
                </a:lnTo>
                <a:lnTo>
                  <a:pt x="947" y="734"/>
                </a:lnTo>
                <a:lnTo>
                  <a:pt x="946" y="738"/>
                </a:lnTo>
                <a:lnTo>
                  <a:pt x="950" y="740"/>
                </a:lnTo>
                <a:lnTo>
                  <a:pt x="950" y="745"/>
                </a:lnTo>
                <a:lnTo>
                  <a:pt x="951" y="749"/>
                </a:lnTo>
                <a:lnTo>
                  <a:pt x="951" y="752"/>
                </a:lnTo>
                <a:lnTo>
                  <a:pt x="951" y="755"/>
                </a:lnTo>
                <a:lnTo>
                  <a:pt x="951" y="755"/>
                </a:lnTo>
                <a:lnTo>
                  <a:pt x="952" y="755"/>
                </a:lnTo>
                <a:lnTo>
                  <a:pt x="953" y="752"/>
                </a:lnTo>
                <a:lnTo>
                  <a:pt x="954" y="748"/>
                </a:lnTo>
                <a:lnTo>
                  <a:pt x="957" y="748"/>
                </a:lnTo>
                <a:lnTo>
                  <a:pt x="958" y="746"/>
                </a:lnTo>
                <a:lnTo>
                  <a:pt x="960" y="747"/>
                </a:lnTo>
                <a:lnTo>
                  <a:pt x="961" y="749"/>
                </a:lnTo>
                <a:lnTo>
                  <a:pt x="960" y="751"/>
                </a:lnTo>
                <a:lnTo>
                  <a:pt x="958" y="751"/>
                </a:lnTo>
                <a:lnTo>
                  <a:pt x="957" y="752"/>
                </a:lnTo>
                <a:lnTo>
                  <a:pt x="955" y="753"/>
                </a:lnTo>
                <a:lnTo>
                  <a:pt x="954" y="759"/>
                </a:lnTo>
                <a:lnTo>
                  <a:pt x="954" y="766"/>
                </a:lnTo>
                <a:lnTo>
                  <a:pt x="957" y="763"/>
                </a:lnTo>
                <a:lnTo>
                  <a:pt x="959" y="762"/>
                </a:lnTo>
                <a:lnTo>
                  <a:pt x="960" y="765"/>
                </a:lnTo>
                <a:lnTo>
                  <a:pt x="962" y="766"/>
                </a:lnTo>
                <a:lnTo>
                  <a:pt x="969" y="765"/>
                </a:lnTo>
                <a:lnTo>
                  <a:pt x="975" y="760"/>
                </a:lnTo>
                <a:lnTo>
                  <a:pt x="978" y="753"/>
                </a:lnTo>
                <a:lnTo>
                  <a:pt x="977" y="746"/>
                </a:lnTo>
                <a:lnTo>
                  <a:pt x="977" y="744"/>
                </a:lnTo>
                <a:lnTo>
                  <a:pt x="977" y="741"/>
                </a:lnTo>
                <a:lnTo>
                  <a:pt x="977" y="738"/>
                </a:lnTo>
                <a:lnTo>
                  <a:pt x="979" y="735"/>
                </a:lnTo>
                <a:lnTo>
                  <a:pt x="980" y="738"/>
                </a:lnTo>
                <a:lnTo>
                  <a:pt x="980" y="741"/>
                </a:lnTo>
                <a:lnTo>
                  <a:pt x="980" y="741"/>
                </a:lnTo>
                <a:lnTo>
                  <a:pt x="981" y="742"/>
                </a:lnTo>
                <a:lnTo>
                  <a:pt x="985" y="739"/>
                </a:lnTo>
                <a:lnTo>
                  <a:pt x="989" y="738"/>
                </a:lnTo>
                <a:lnTo>
                  <a:pt x="989" y="737"/>
                </a:lnTo>
                <a:lnTo>
                  <a:pt x="989" y="735"/>
                </a:lnTo>
                <a:lnTo>
                  <a:pt x="989" y="735"/>
                </a:lnTo>
                <a:lnTo>
                  <a:pt x="991" y="737"/>
                </a:lnTo>
                <a:lnTo>
                  <a:pt x="989" y="737"/>
                </a:lnTo>
                <a:lnTo>
                  <a:pt x="989" y="738"/>
                </a:lnTo>
                <a:lnTo>
                  <a:pt x="989" y="746"/>
                </a:lnTo>
                <a:lnTo>
                  <a:pt x="995" y="752"/>
                </a:lnTo>
                <a:lnTo>
                  <a:pt x="995" y="753"/>
                </a:lnTo>
                <a:lnTo>
                  <a:pt x="995" y="753"/>
                </a:lnTo>
                <a:lnTo>
                  <a:pt x="995" y="753"/>
                </a:lnTo>
                <a:lnTo>
                  <a:pt x="991" y="760"/>
                </a:lnTo>
                <a:lnTo>
                  <a:pt x="988" y="768"/>
                </a:lnTo>
                <a:lnTo>
                  <a:pt x="982" y="774"/>
                </a:lnTo>
                <a:lnTo>
                  <a:pt x="984" y="782"/>
                </a:lnTo>
                <a:lnTo>
                  <a:pt x="982" y="783"/>
                </a:lnTo>
                <a:lnTo>
                  <a:pt x="981" y="783"/>
                </a:lnTo>
                <a:lnTo>
                  <a:pt x="975" y="788"/>
                </a:lnTo>
                <a:lnTo>
                  <a:pt x="969" y="793"/>
                </a:lnTo>
                <a:lnTo>
                  <a:pt x="968" y="796"/>
                </a:lnTo>
                <a:lnTo>
                  <a:pt x="967" y="800"/>
                </a:lnTo>
                <a:lnTo>
                  <a:pt x="965" y="804"/>
                </a:lnTo>
                <a:lnTo>
                  <a:pt x="968" y="807"/>
                </a:lnTo>
                <a:lnTo>
                  <a:pt x="968" y="807"/>
                </a:lnTo>
                <a:lnTo>
                  <a:pt x="968" y="807"/>
                </a:lnTo>
                <a:lnTo>
                  <a:pt x="962" y="809"/>
                </a:lnTo>
                <a:lnTo>
                  <a:pt x="957" y="810"/>
                </a:lnTo>
                <a:lnTo>
                  <a:pt x="958" y="816"/>
                </a:lnTo>
                <a:lnTo>
                  <a:pt x="960" y="822"/>
                </a:lnTo>
                <a:lnTo>
                  <a:pt x="965" y="815"/>
                </a:lnTo>
                <a:lnTo>
                  <a:pt x="968" y="807"/>
                </a:lnTo>
                <a:lnTo>
                  <a:pt x="968" y="807"/>
                </a:lnTo>
                <a:lnTo>
                  <a:pt x="968" y="807"/>
                </a:lnTo>
                <a:lnTo>
                  <a:pt x="968" y="807"/>
                </a:lnTo>
                <a:lnTo>
                  <a:pt x="969" y="805"/>
                </a:lnTo>
                <a:lnTo>
                  <a:pt x="971" y="804"/>
                </a:lnTo>
                <a:lnTo>
                  <a:pt x="980" y="801"/>
                </a:lnTo>
                <a:lnTo>
                  <a:pt x="985" y="793"/>
                </a:lnTo>
                <a:lnTo>
                  <a:pt x="989" y="788"/>
                </a:lnTo>
                <a:lnTo>
                  <a:pt x="993" y="784"/>
                </a:lnTo>
                <a:lnTo>
                  <a:pt x="992" y="791"/>
                </a:lnTo>
                <a:lnTo>
                  <a:pt x="987" y="797"/>
                </a:lnTo>
                <a:lnTo>
                  <a:pt x="991" y="800"/>
                </a:lnTo>
                <a:lnTo>
                  <a:pt x="993" y="802"/>
                </a:lnTo>
                <a:lnTo>
                  <a:pt x="992" y="803"/>
                </a:lnTo>
                <a:lnTo>
                  <a:pt x="991" y="804"/>
                </a:lnTo>
                <a:lnTo>
                  <a:pt x="988" y="805"/>
                </a:lnTo>
                <a:lnTo>
                  <a:pt x="987" y="808"/>
                </a:lnTo>
                <a:lnTo>
                  <a:pt x="987" y="809"/>
                </a:lnTo>
                <a:lnTo>
                  <a:pt x="988" y="809"/>
                </a:lnTo>
                <a:lnTo>
                  <a:pt x="991" y="808"/>
                </a:lnTo>
                <a:lnTo>
                  <a:pt x="993" y="805"/>
                </a:lnTo>
                <a:lnTo>
                  <a:pt x="993" y="804"/>
                </a:lnTo>
                <a:lnTo>
                  <a:pt x="993" y="802"/>
                </a:lnTo>
                <a:lnTo>
                  <a:pt x="1002" y="798"/>
                </a:lnTo>
                <a:lnTo>
                  <a:pt x="1010" y="790"/>
                </a:lnTo>
                <a:lnTo>
                  <a:pt x="1003" y="790"/>
                </a:lnTo>
                <a:lnTo>
                  <a:pt x="996" y="791"/>
                </a:lnTo>
                <a:lnTo>
                  <a:pt x="1013" y="781"/>
                </a:lnTo>
                <a:lnTo>
                  <a:pt x="1029" y="772"/>
                </a:lnTo>
                <a:lnTo>
                  <a:pt x="1033" y="769"/>
                </a:lnTo>
                <a:lnTo>
                  <a:pt x="1036" y="770"/>
                </a:lnTo>
                <a:lnTo>
                  <a:pt x="1038" y="770"/>
                </a:lnTo>
                <a:lnTo>
                  <a:pt x="1040" y="770"/>
                </a:lnTo>
                <a:lnTo>
                  <a:pt x="1041" y="767"/>
                </a:lnTo>
                <a:lnTo>
                  <a:pt x="1040" y="765"/>
                </a:lnTo>
                <a:lnTo>
                  <a:pt x="1038" y="763"/>
                </a:lnTo>
                <a:lnTo>
                  <a:pt x="1037" y="765"/>
                </a:lnTo>
                <a:lnTo>
                  <a:pt x="1033" y="765"/>
                </a:lnTo>
                <a:lnTo>
                  <a:pt x="1031" y="761"/>
                </a:lnTo>
                <a:lnTo>
                  <a:pt x="1035" y="760"/>
                </a:lnTo>
                <a:lnTo>
                  <a:pt x="1037" y="759"/>
                </a:lnTo>
                <a:lnTo>
                  <a:pt x="1040" y="758"/>
                </a:lnTo>
                <a:lnTo>
                  <a:pt x="1040" y="755"/>
                </a:lnTo>
                <a:lnTo>
                  <a:pt x="1040" y="755"/>
                </a:lnTo>
                <a:lnTo>
                  <a:pt x="1042" y="755"/>
                </a:lnTo>
                <a:lnTo>
                  <a:pt x="1044" y="753"/>
                </a:lnTo>
                <a:lnTo>
                  <a:pt x="1049" y="754"/>
                </a:lnTo>
                <a:lnTo>
                  <a:pt x="1053" y="752"/>
                </a:lnTo>
                <a:lnTo>
                  <a:pt x="1055" y="751"/>
                </a:lnTo>
                <a:lnTo>
                  <a:pt x="1057" y="752"/>
                </a:lnTo>
                <a:lnTo>
                  <a:pt x="1057" y="753"/>
                </a:lnTo>
                <a:lnTo>
                  <a:pt x="1057" y="754"/>
                </a:lnTo>
                <a:lnTo>
                  <a:pt x="1057" y="754"/>
                </a:lnTo>
                <a:lnTo>
                  <a:pt x="1057" y="754"/>
                </a:lnTo>
                <a:lnTo>
                  <a:pt x="1057" y="754"/>
                </a:lnTo>
                <a:lnTo>
                  <a:pt x="1057" y="754"/>
                </a:lnTo>
                <a:lnTo>
                  <a:pt x="1060" y="754"/>
                </a:lnTo>
                <a:lnTo>
                  <a:pt x="1061" y="752"/>
                </a:lnTo>
                <a:lnTo>
                  <a:pt x="1061" y="752"/>
                </a:lnTo>
                <a:lnTo>
                  <a:pt x="1061" y="752"/>
                </a:lnTo>
                <a:lnTo>
                  <a:pt x="1062" y="754"/>
                </a:lnTo>
                <a:lnTo>
                  <a:pt x="1062" y="758"/>
                </a:lnTo>
                <a:lnTo>
                  <a:pt x="1065" y="755"/>
                </a:lnTo>
                <a:lnTo>
                  <a:pt x="1069" y="754"/>
                </a:lnTo>
                <a:lnTo>
                  <a:pt x="1070" y="758"/>
                </a:lnTo>
                <a:lnTo>
                  <a:pt x="1074" y="758"/>
                </a:lnTo>
                <a:lnTo>
                  <a:pt x="1081" y="753"/>
                </a:lnTo>
                <a:lnTo>
                  <a:pt x="1086" y="744"/>
                </a:lnTo>
                <a:lnTo>
                  <a:pt x="1085" y="744"/>
                </a:lnTo>
                <a:lnTo>
                  <a:pt x="1085" y="742"/>
                </a:lnTo>
                <a:lnTo>
                  <a:pt x="1079" y="747"/>
                </a:lnTo>
                <a:lnTo>
                  <a:pt x="1072" y="746"/>
                </a:lnTo>
                <a:lnTo>
                  <a:pt x="1071" y="747"/>
                </a:lnTo>
                <a:lnTo>
                  <a:pt x="1069" y="747"/>
                </a:lnTo>
                <a:lnTo>
                  <a:pt x="1069" y="748"/>
                </a:lnTo>
                <a:lnTo>
                  <a:pt x="1069" y="749"/>
                </a:lnTo>
                <a:lnTo>
                  <a:pt x="1068" y="749"/>
                </a:lnTo>
                <a:lnTo>
                  <a:pt x="1067" y="747"/>
                </a:lnTo>
                <a:lnTo>
                  <a:pt x="1068" y="747"/>
                </a:lnTo>
                <a:lnTo>
                  <a:pt x="1069" y="747"/>
                </a:lnTo>
                <a:lnTo>
                  <a:pt x="1071" y="747"/>
                </a:lnTo>
                <a:lnTo>
                  <a:pt x="1072" y="746"/>
                </a:lnTo>
                <a:lnTo>
                  <a:pt x="1074" y="745"/>
                </a:lnTo>
                <a:lnTo>
                  <a:pt x="1074" y="744"/>
                </a:lnTo>
                <a:lnTo>
                  <a:pt x="1074" y="742"/>
                </a:lnTo>
                <a:lnTo>
                  <a:pt x="1077" y="741"/>
                </a:lnTo>
                <a:lnTo>
                  <a:pt x="1079" y="738"/>
                </a:lnTo>
                <a:lnTo>
                  <a:pt x="1081" y="738"/>
                </a:lnTo>
                <a:lnTo>
                  <a:pt x="1082" y="737"/>
                </a:lnTo>
                <a:lnTo>
                  <a:pt x="1082" y="737"/>
                </a:lnTo>
                <a:lnTo>
                  <a:pt x="1081" y="735"/>
                </a:lnTo>
                <a:lnTo>
                  <a:pt x="1085" y="734"/>
                </a:lnTo>
                <a:lnTo>
                  <a:pt x="1089" y="733"/>
                </a:lnTo>
                <a:lnTo>
                  <a:pt x="1092" y="732"/>
                </a:lnTo>
                <a:lnTo>
                  <a:pt x="1092" y="730"/>
                </a:lnTo>
                <a:lnTo>
                  <a:pt x="1090" y="726"/>
                </a:lnTo>
                <a:lnTo>
                  <a:pt x="1086" y="727"/>
                </a:lnTo>
                <a:lnTo>
                  <a:pt x="1084" y="727"/>
                </a:lnTo>
                <a:lnTo>
                  <a:pt x="1083" y="725"/>
                </a:lnTo>
                <a:lnTo>
                  <a:pt x="1082" y="725"/>
                </a:lnTo>
                <a:lnTo>
                  <a:pt x="1081" y="726"/>
                </a:lnTo>
                <a:lnTo>
                  <a:pt x="1082" y="725"/>
                </a:lnTo>
                <a:lnTo>
                  <a:pt x="1083" y="725"/>
                </a:lnTo>
                <a:lnTo>
                  <a:pt x="1084" y="724"/>
                </a:lnTo>
                <a:lnTo>
                  <a:pt x="1084" y="723"/>
                </a:lnTo>
                <a:lnTo>
                  <a:pt x="1089" y="719"/>
                </a:lnTo>
                <a:lnTo>
                  <a:pt x="1095" y="718"/>
                </a:lnTo>
                <a:lnTo>
                  <a:pt x="1097" y="720"/>
                </a:lnTo>
                <a:lnTo>
                  <a:pt x="1099" y="721"/>
                </a:lnTo>
                <a:lnTo>
                  <a:pt x="1099" y="724"/>
                </a:lnTo>
                <a:lnTo>
                  <a:pt x="1100" y="724"/>
                </a:lnTo>
                <a:lnTo>
                  <a:pt x="1102" y="724"/>
                </a:lnTo>
                <a:lnTo>
                  <a:pt x="1102" y="723"/>
                </a:lnTo>
                <a:lnTo>
                  <a:pt x="1105" y="721"/>
                </a:lnTo>
                <a:lnTo>
                  <a:pt x="1109" y="720"/>
                </a:lnTo>
                <a:lnTo>
                  <a:pt x="1109" y="720"/>
                </a:lnTo>
                <a:lnTo>
                  <a:pt x="1109" y="720"/>
                </a:lnTo>
                <a:lnTo>
                  <a:pt x="1109" y="720"/>
                </a:lnTo>
                <a:lnTo>
                  <a:pt x="1109" y="720"/>
                </a:lnTo>
                <a:lnTo>
                  <a:pt x="1113" y="719"/>
                </a:lnTo>
                <a:lnTo>
                  <a:pt x="1118" y="717"/>
                </a:lnTo>
                <a:lnTo>
                  <a:pt x="1115" y="716"/>
                </a:lnTo>
                <a:lnTo>
                  <a:pt x="1113" y="713"/>
                </a:lnTo>
                <a:lnTo>
                  <a:pt x="1117" y="711"/>
                </a:lnTo>
                <a:lnTo>
                  <a:pt x="1119" y="711"/>
                </a:lnTo>
                <a:lnTo>
                  <a:pt x="1124" y="712"/>
                </a:lnTo>
                <a:lnTo>
                  <a:pt x="1127" y="712"/>
                </a:lnTo>
                <a:lnTo>
                  <a:pt x="1129" y="707"/>
                </a:lnTo>
                <a:lnTo>
                  <a:pt x="1127" y="704"/>
                </a:lnTo>
                <a:lnTo>
                  <a:pt x="1125" y="706"/>
                </a:lnTo>
                <a:lnTo>
                  <a:pt x="1123" y="706"/>
                </a:lnTo>
                <a:lnTo>
                  <a:pt x="1117" y="707"/>
                </a:lnTo>
                <a:lnTo>
                  <a:pt x="1113" y="713"/>
                </a:lnTo>
                <a:lnTo>
                  <a:pt x="1110" y="717"/>
                </a:lnTo>
                <a:lnTo>
                  <a:pt x="1109" y="720"/>
                </a:lnTo>
                <a:lnTo>
                  <a:pt x="1102" y="717"/>
                </a:lnTo>
                <a:lnTo>
                  <a:pt x="1095" y="718"/>
                </a:lnTo>
                <a:lnTo>
                  <a:pt x="1100" y="712"/>
                </a:lnTo>
                <a:lnTo>
                  <a:pt x="1107" y="709"/>
                </a:lnTo>
                <a:lnTo>
                  <a:pt x="1109" y="709"/>
                </a:lnTo>
                <a:lnTo>
                  <a:pt x="1109" y="706"/>
                </a:lnTo>
                <a:lnTo>
                  <a:pt x="1109" y="704"/>
                </a:lnTo>
                <a:lnTo>
                  <a:pt x="1111" y="704"/>
                </a:lnTo>
                <a:lnTo>
                  <a:pt x="1111" y="704"/>
                </a:lnTo>
                <a:lnTo>
                  <a:pt x="1111" y="704"/>
                </a:lnTo>
                <a:lnTo>
                  <a:pt x="1112" y="705"/>
                </a:lnTo>
                <a:lnTo>
                  <a:pt x="1115" y="705"/>
                </a:lnTo>
                <a:lnTo>
                  <a:pt x="1115" y="705"/>
                </a:lnTo>
                <a:lnTo>
                  <a:pt x="1115" y="704"/>
                </a:lnTo>
                <a:lnTo>
                  <a:pt x="1113" y="704"/>
                </a:lnTo>
                <a:lnTo>
                  <a:pt x="1111" y="704"/>
                </a:lnTo>
                <a:lnTo>
                  <a:pt x="1112" y="702"/>
                </a:lnTo>
                <a:lnTo>
                  <a:pt x="1112" y="699"/>
                </a:lnTo>
                <a:lnTo>
                  <a:pt x="1116" y="700"/>
                </a:lnTo>
                <a:lnTo>
                  <a:pt x="1120" y="700"/>
                </a:lnTo>
                <a:lnTo>
                  <a:pt x="1123" y="700"/>
                </a:lnTo>
                <a:lnTo>
                  <a:pt x="1124" y="698"/>
                </a:lnTo>
                <a:lnTo>
                  <a:pt x="1123" y="696"/>
                </a:lnTo>
                <a:lnTo>
                  <a:pt x="1120" y="696"/>
                </a:lnTo>
                <a:lnTo>
                  <a:pt x="1119" y="696"/>
                </a:lnTo>
                <a:lnTo>
                  <a:pt x="1119" y="696"/>
                </a:lnTo>
                <a:lnTo>
                  <a:pt x="1118" y="697"/>
                </a:lnTo>
                <a:lnTo>
                  <a:pt x="1116" y="696"/>
                </a:lnTo>
                <a:lnTo>
                  <a:pt x="1117" y="696"/>
                </a:lnTo>
                <a:lnTo>
                  <a:pt x="1119" y="696"/>
                </a:lnTo>
                <a:lnTo>
                  <a:pt x="1119" y="696"/>
                </a:lnTo>
                <a:lnTo>
                  <a:pt x="1120" y="696"/>
                </a:lnTo>
                <a:lnTo>
                  <a:pt x="1117" y="692"/>
                </a:lnTo>
                <a:lnTo>
                  <a:pt x="1112" y="696"/>
                </a:lnTo>
                <a:lnTo>
                  <a:pt x="1109" y="695"/>
                </a:lnTo>
                <a:lnTo>
                  <a:pt x="1107" y="691"/>
                </a:lnTo>
                <a:lnTo>
                  <a:pt x="1106" y="689"/>
                </a:lnTo>
                <a:lnTo>
                  <a:pt x="1104" y="689"/>
                </a:lnTo>
                <a:lnTo>
                  <a:pt x="1098" y="692"/>
                </a:lnTo>
                <a:lnTo>
                  <a:pt x="1091" y="693"/>
                </a:lnTo>
                <a:lnTo>
                  <a:pt x="1089" y="693"/>
                </a:lnTo>
                <a:lnTo>
                  <a:pt x="1088" y="691"/>
                </a:lnTo>
                <a:lnTo>
                  <a:pt x="1088" y="688"/>
                </a:lnTo>
                <a:lnTo>
                  <a:pt x="1084" y="686"/>
                </a:lnTo>
                <a:lnTo>
                  <a:pt x="1082" y="684"/>
                </a:lnTo>
                <a:lnTo>
                  <a:pt x="1078" y="681"/>
                </a:lnTo>
                <a:lnTo>
                  <a:pt x="1092" y="677"/>
                </a:lnTo>
                <a:lnTo>
                  <a:pt x="1109" y="668"/>
                </a:lnTo>
                <a:lnTo>
                  <a:pt x="1105" y="667"/>
                </a:lnTo>
                <a:lnTo>
                  <a:pt x="1103" y="667"/>
                </a:lnTo>
                <a:lnTo>
                  <a:pt x="1095" y="665"/>
                </a:lnTo>
                <a:lnTo>
                  <a:pt x="1091" y="661"/>
                </a:lnTo>
                <a:lnTo>
                  <a:pt x="1085" y="656"/>
                </a:lnTo>
                <a:lnTo>
                  <a:pt x="1082" y="662"/>
                </a:lnTo>
                <a:lnTo>
                  <a:pt x="1081" y="657"/>
                </a:lnTo>
                <a:lnTo>
                  <a:pt x="1081" y="654"/>
                </a:lnTo>
                <a:lnTo>
                  <a:pt x="1082" y="651"/>
                </a:lnTo>
                <a:lnTo>
                  <a:pt x="1081" y="650"/>
                </a:lnTo>
                <a:lnTo>
                  <a:pt x="1072" y="649"/>
                </a:lnTo>
                <a:lnTo>
                  <a:pt x="1065" y="646"/>
                </a:lnTo>
                <a:lnTo>
                  <a:pt x="1067" y="644"/>
                </a:lnTo>
                <a:lnTo>
                  <a:pt x="1068" y="642"/>
                </a:lnTo>
                <a:lnTo>
                  <a:pt x="1074" y="636"/>
                </a:lnTo>
                <a:lnTo>
                  <a:pt x="1076" y="628"/>
                </a:lnTo>
                <a:lnTo>
                  <a:pt x="1076" y="626"/>
                </a:lnTo>
                <a:lnTo>
                  <a:pt x="1074" y="626"/>
                </a:lnTo>
                <a:lnTo>
                  <a:pt x="1071" y="627"/>
                </a:lnTo>
                <a:lnTo>
                  <a:pt x="1069" y="626"/>
                </a:lnTo>
                <a:lnTo>
                  <a:pt x="1069" y="622"/>
                </a:lnTo>
                <a:lnTo>
                  <a:pt x="1074" y="621"/>
                </a:lnTo>
                <a:lnTo>
                  <a:pt x="1076" y="620"/>
                </a:lnTo>
                <a:lnTo>
                  <a:pt x="1077" y="618"/>
                </a:lnTo>
                <a:lnTo>
                  <a:pt x="1075" y="616"/>
                </a:lnTo>
                <a:lnTo>
                  <a:pt x="1072" y="616"/>
                </a:lnTo>
                <a:lnTo>
                  <a:pt x="1072" y="616"/>
                </a:lnTo>
                <a:lnTo>
                  <a:pt x="1072" y="614"/>
                </a:lnTo>
                <a:lnTo>
                  <a:pt x="1075" y="612"/>
                </a:lnTo>
                <a:lnTo>
                  <a:pt x="1083" y="609"/>
                </a:lnTo>
                <a:lnTo>
                  <a:pt x="1088" y="602"/>
                </a:lnTo>
                <a:lnTo>
                  <a:pt x="1091" y="600"/>
                </a:lnTo>
                <a:lnTo>
                  <a:pt x="1095" y="601"/>
                </a:lnTo>
                <a:lnTo>
                  <a:pt x="1096" y="602"/>
                </a:lnTo>
                <a:lnTo>
                  <a:pt x="1097" y="601"/>
                </a:lnTo>
                <a:lnTo>
                  <a:pt x="1099" y="598"/>
                </a:lnTo>
                <a:lnTo>
                  <a:pt x="1097" y="593"/>
                </a:lnTo>
                <a:lnTo>
                  <a:pt x="1095" y="590"/>
                </a:lnTo>
                <a:lnTo>
                  <a:pt x="1098" y="586"/>
                </a:lnTo>
                <a:lnTo>
                  <a:pt x="1100" y="586"/>
                </a:lnTo>
                <a:lnTo>
                  <a:pt x="1103" y="585"/>
                </a:lnTo>
                <a:lnTo>
                  <a:pt x="1100" y="583"/>
                </a:lnTo>
                <a:lnTo>
                  <a:pt x="1098" y="581"/>
                </a:lnTo>
                <a:lnTo>
                  <a:pt x="1095" y="580"/>
                </a:lnTo>
                <a:lnTo>
                  <a:pt x="1096" y="577"/>
                </a:lnTo>
                <a:lnTo>
                  <a:pt x="1096" y="574"/>
                </a:lnTo>
                <a:lnTo>
                  <a:pt x="1098" y="574"/>
                </a:lnTo>
                <a:lnTo>
                  <a:pt x="1100" y="576"/>
                </a:lnTo>
                <a:lnTo>
                  <a:pt x="1103" y="576"/>
                </a:lnTo>
                <a:lnTo>
                  <a:pt x="1099" y="570"/>
                </a:lnTo>
                <a:lnTo>
                  <a:pt x="1100" y="563"/>
                </a:lnTo>
                <a:lnTo>
                  <a:pt x="1102" y="569"/>
                </a:lnTo>
                <a:lnTo>
                  <a:pt x="1107" y="569"/>
                </a:lnTo>
                <a:lnTo>
                  <a:pt x="1109" y="569"/>
                </a:lnTo>
                <a:lnTo>
                  <a:pt x="1110" y="567"/>
                </a:lnTo>
                <a:lnTo>
                  <a:pt x="1109" y="566"/>
                </a:lnTo>
                <a:lnTo>
                  <a:pt x="1109" y="565"/>
                </a:lnTo>
                <a:lnTo>
                  <a:pt x="1104" y="564"/>
                </a:lnTo>
                <a:lnTo>
                  <a:pt x="1102" y="559"/>
                </a:lnTo>
                <a:lnTo>
                  <a:pt x="1099" y="556"/>
                </a:lnTo>
                <a:lnTo>
                  <a:pt x="1096" y="552"/>
                </a:lnTo>
                <a:lnTo>
                  <a:pt x="1096" y="564"/>
                </a:lnTo>
                <a:lnTo>
                  <a:pt x="1086" y="571"/>
                </a:lnTo>
                <a:lnTo>
                  <a:pt x="1085" y="572"/>
                </a:lnTo>
                <a:lnTo>
                  <a:pt x="1083" y="573"/>
                </a:lnTo>
                <a:lnTo>
                  <a:pt x="1084" y="579"/>
                </a:lnTo>
                <a:lnTo>
                  <a:pt x="1081" y="583"/>
                </a:lnTo>
                <a:lnTo>
                  <a:pt x="1077" y="581"/>
                </a:lnTo>
                <a:lnTo>
                  <a:pt x="1077" y="577"/>
                </a:lnTo>
                <a:lnTo>
                  <a:pt x="1077" y="576"/>
                </a:lnTo>
                <a:lnTo>
                  <a:pt x="1076" y="574"/>
                </a:lnTo>
                <a:lnTo>
                  <a:pt x="1075" y="574"/>
                </a:lnTo>
                <a:lnTo>
                  <a:pt x="1075" y="576"/>
                </a:lnTo>
                <a:lnTo>
                  <a:pt x="1071" y="579"/>
                </a:lnTo>
                <a:lnTo>
                  <a:pt x="1065" y="579"/>
                </a:lnTo>
                <a:lnTo>
                  <a:pt x="1067" y="583"/>
                </a:lnTo>
                <a:lnTo>
                  <a:pt x="1068" y="585"/>
                </a:lnTo>
                <a:lnTo>
                  <a:pt x="1069" y="591"/>
                </a:lnTo>
                <a:lnTo>
                  <a:pt x="1063" y="592"/>
                </a:lnTo>
                <a:lnTo>
                  <a:pt x="1061" y="592"/>
                </a:lnTo>
                <a:lnTo>
                  <a:pt x="1060" y="593"/>
                </a:lnTo>
                <a:lnTo>
                  <a:pt x="1056" y="597"/>
                </a:lnTo>
                <a:lnTo>
                  <a:pt x="1055" y="592"/>
                </a:lnTo>
                <a:lnTo>
                  <a:pt x="1054" y="591"/>
                </a:lnTo>
                <a:lnTo>
                  <a:pt x="1053" y="591"/>
                </a:lnTo>
                <a:lnTo>
                  <a:pt x="1048" y="594"/>
                </a:lnTo>
                <a:lnTo>
                  <a:pt x="1044" y="600"/>
                </a:lnTo>
                <a:lnTo>
                  <a:pt x="1042" y="600"/>
                </a:lnTo>
                <a:lnTo>
                  <a:pt x="1040" y="600"/>
                </a:lnTo>
                <a:lnTo>
                  <a:pt x="1038" y="595"/>
                </a:lnTo>
                <a:lnTo>
                  <a:pt x="1038" y="591"/>
                </a:lnTo>
                <a:lnTo>
                  <a:pt x="1042" y="586"/>
                </a:lnTo>
                <a:lnTo>
                  <a:pt x="1042" y="583"/>
                </a:lnTo>
                <a:lnTo>
                  <a:pt x="1041" y="578"/>
                </a:lnTo>
                <a:lnTo>
                  <a:pt x="1041" y="574"/>
                </a:lnTo>
                <a:lnTo>
                  <a:pt x="1044" y="573"/>
                </a:lnTo>
                <a:lnTo>
                  <a:pt x="1048" y="573"/>
                </a:lnTo>
                <a:lnTo>
                  <a:pt x="1049" y="574"/>
                </a:lnTo>
                <a:lnTo>
                  <a:pt x="1051" y="574"/>
                </a:lnTo>
                <a:lnTo>
                  <a:pt x="1051" y="574"/>
                </a:lnTo>
                <a:lnTo>
                  <a:pt x="1051" y="573"/>
                </a:lnTo>
                <a:lnTo>
                  <a:pt x="1050" y="573"/>
                </a:lnTo>
                <a:lnTo>
                  <a:pt x="1048" y="573"/>
                </a:lnTo>
                <a:lnTo>
                  <a:pt x="1048" y="570"/>
                </a:lnTo>
                <a:lnTo>
                  <a:pt x="1044" y="569"/>
                </a:lnTo>
                <a:lnTo>
                  <a:pt x="1041" y="571"/>
                </a:lnTo>
                <a:lnTo>
                  <a:pt x="1041" y="574"/>
                </a:lnTo>
                <a:lnTo>
                  <a:pt x="1036" y="573"/>
                </a:lnTo>
                <a:lnTo>
                  <a:pt x="1035" y="569"/>
                </a:lnTo>
                <a:lnTo>
                  <a:pt x="1036" y="563"/>
                </a:lnTo>
                <a:lnTo>
                  <a:pt x="1041" y="558"/>
                </a:lnTo>
                <a:lnTo>
                  <a:pt x="1043" y="559"/>
                </a:lnTo>
                <a:lnTo>
                  <a:pt x="1046" y="562"/>
                </a:lnTo>
                <a:lnTo>
                  <a:pt x="1047" y="558"/>
                </a:lnTo>
                <a:lnTo>
                  <a:pt x="1048" y="555"/>
                </a:lnTo>
                <a:lnTo>
                  <a:pt x="1043" y="556"/>
                </a:lnTo>
                <a:lnTo>
                  <a:pt x="1038" y="555"/>
                </a:lnTo>
                <a:lnTo>
                  <a:pt x="1034" y="552"/>
                </a:lnTo>
                <a:lnTo>
                  <a:pt x="1030" y="550"/>
                </a:lnTo>
                <a:lnTo>
                  <a:pt x="1029" y="542"/>
                </a:lnTo>
                <a:lnTo>
                  <a:pt x="1031" y="535"/>
                </a:lnTo>
                <a:lnTo>
                  <a:pt x="1031" y="534"/>
                </a:lnTo>
                <a:lnTo>
                  <a:pt x="1030" y="534"/>
                </a:lnTo>
                <a:lnTo>
                  <a:pt x="1027" y="530"/>
                </a:lnTo>
                <a:lnTo>
                  <a:pt x="1027" y="525"/>
                </a:lnTo>
                <a:lnTo>
                  <a:pt x="1020" y="523"/>
                </a:lnTo>
                <a:lnTo>
                  <a:pt x="1020" y="515"/>
                </a:lnTo>
                <a:lnTo>
                  <a:pt x="1017" y="523"/>
                </a:lnTo>
                <a:lnTo>
                  <a:pt x="1017" y="530"/>
                </a:lnTo>
                <a:lnTo>
                  <a:pt x="1015" y="525"/>
                </a:lnTo>
                <a:lnTo>
                  <a:pt x="1010" y="524"/>
                </a:lnTo>
                <a:lnTo>
                  <a:pt x="1009" y="527"/>
                </a:lnTo>
                <a:lnTo>
                  <a:pt x="1007" y="530"/>
                </a:lnTo>
                <a:lnTo>
                  <a:pt x="1006" y="525"/>
                </a:lnTo>
                <a:lnTo>
                  <a:pt x="1010" y="524"/>
                </a:lnTo>
                <a:lnTo>
                  <a:pt x="1009" y="516"/>
                </a:lnTo>
                <a:lnTo>
                  <a:pt x="1008" y="508"/>
                </a:lnTo>
                <a:lnTo>
                  <a:pt x="1003" y="511"/>
                </a:lnTo>
                <a:lnTo>
                  <a:pt x="1002" y="516"/>
                </a:lnTo>
                <a:lnTo>
                  <a:pt x="1000" y="515"/>
                </a:lnTo>
                <a:lnTo>
                  <a:pt x="999" y="514"/>
                </a:lnTo>
                <a:lnTo>
                  <a:pt x="996" y="510"/>
                </a:lnTo>
                <a:lnTo>
                  <a:pt x="994" y="507"/>
                </a:lnTo>
                <a:lnTo>
                  <a:pt x="993" y="503"/>
                </a:lnTo>
                <a:lnTo>
                  <a:pt x="994" y="500"/>
                </a:lnTo>
                <a:lnTo>
                  <a:pt x="996" y="500"/>
                </a:lnTo>
                <a:lnTo>
                  <a:pt x="999" y="502"/>
                </a:lnTo>
                <a:lnTo>
                  <a:pt x="1000" y="502"/>
                </a:lnTo>
                <a:lnTo>
                  <a:pt x="1001" y="502"/>
                </a:lnTo>
                <a:lnTo>
                  <a:pt x="1002" y="503"/>
                </a:lnTo>
                <a:lnTo>
                  <a:pt x="1002" y="504"/>
                </a:lnTo>
                <a:lnTo>
                  <a:pt x="1002" y="504"/>
                </a:lnTo>
                <a:lnTo>
                  <a:pt x="1002" y="506"/>
                </a:lnTo>
                <a:lnTo>
                  <a:pt x="1002" y="504"/>
                </a:lnTo>
                <a:lnTo>
                  <a:pt x="1002" y="504"/>
                </a:lnTo>
                <a:lnTo>
                  <a:pt x="1005" y="503"/>
                </a:lnTo>
                <a:lnTo>
                  <a:pt x="1002" y="501"/>
                </a:lnTo>
                <a:lnTo>
                  <a:pt x="1002" y="500"/>
                </a:lnTo>
                <a:lnTo>
                  <a:pt x="1003" y="497"/>
                </a:lnTo>
                <a:lnTo>
                  <a:pt x="1005" y="497"/>
                </a:lnTo>
                <a:lnTo>
                  <a:pt x="1005" y="497"/>
                </a:lnTo>
                <a:lnTo>
                  <a:pt x="1007" y="493"/>
                </a:lnTo>
                <a:lnTo>
                  <a:pt x="1010" y="495"/>
                </a:lnTo>
                <a:lnTo>
                  <a:pt x="1014" y="497"/>
                </a:lnTo>
                <a:lnTo>
                  <a:pt x="1019" y="499"/>
                </a:lnTo>
                <a:lnTo>
                  <a:pt x="1021" y="499"/>
                </a:lnTo>
                <a:lnTo>
                  <a:pt x="1023" y="496"/>
                </a:lnTo>
                <a:lnTo>
                  <a:pt x="1022" y="493"/>
                </a:lnTo>
                <a:lnTo>
                  <a:pt x="1020" y="489"/>
                </a:lnTo>
                <a:lnTo>
                  <a:pt x="1017" y="488"/>
                </a:lnTo>
                <a:lnTo>
                  <a:pt x="1015" y="490"/>
                </a:lnTo>
                <a:lnTo>
                  <a:pt x="1014" y="493"/>
                </a:lnTo>
                <a:lnTo>
                  <a:pt x="1013" y="493"/>
                </a:lnTo>
                <a:lnTo>
                  <a:pt x="1012" y="492"/>
                </a:lnTo>
                <a:lnTo>
                  <a:pt x="1012" y="489"/>
                </a:lnTo>
                <a:lnTo>
                  <a:pt x="1013" y="486"/>
                </a:lnTo>
                <a:lnTo>
                  <a:pt x="1014" y="482"/>
                </a:lnTo>
                <a:lnTo>
                  <a:pt x="1014" y="482"/>
                </a:lnTo>
                <a:lnTo>
                  <a:pt x="1014" y="482"/>
                </a:lnTo>
                <a:lnTo>
                  <a:pt x="1016" y="482"/>
                </a:lnTo>
                <a:lnTo>
                  <a:pt x="1019" y="482"/>
                </a:lnTo>
                <a:lnTo>
                  <a:pt x="1020" y="485"/>
                </a:lnTo>
                <a:lnTo>
                  <a:pt x="1022" y="486"/>
                </a:lnTo>
                <a:lnTo>
                  <a:pt x="1023" y="485"/>
                </a:lnTo>
                <a:lnTo>
                  <a:pt x="1023" y="483"/>
                </a:lnTo>
                <a:lnTo>
                  <a:pt x="1022" y="481"/>
                </a:lnTo>
                <a:lnTo>
                  <a:pt x="1019" y="481"/>
                </a:lnTo>
                <a:lnTo>
                  <a:pt x="1019" y="478"/>
                </a:lnTo>
                <a:lnTo>
                  <a:pt x="1020" y="475"/>
                </a:lnTo>
                <a:lnTo>
                  <a:pt x="1022" y="476"/>
                </a:lnTo>
                <a:lnTo>
                  <a:pt x="1024" y="479"/>
                </a:lnTo>
                <a:lnTo>
                  <a:pt x="1022" y="468"/>
                </a:lnTo>
                <a:lnTo>
                  <a:pt x="1014" y="465"/>
                </a:lnTo>
                <a:lnTo>
                  <a:pt x="1016" y="469"/>
                </a:lnTo>
                <a:lnTo>
                  <a:pt x="1019" y="473"/>
                </a:lnTo>
                <a:lnTo>
                  <a:pt x="1014" y="473"/>
                </a:lnTo>
                <a:lnTo>
                  <a:pt x="1010" y="471"/>
                </a:lnTo>
                <a:lnTo>
                  <a:pt x="1010" y="474"/>
                </a:lnTo>
                <a:lnTo>
                  <a:pt x="1012" y="475"/>
                </a:lnTo>
                <a:lnTo>
                  <a:pt x="1016" y="478"/>
                </a:lnTo>
                <a:lnTo>
                  <a:pt x="1014" y="482"/>
                </a:lnTo>
                <a:lnTo>
                  <a:pt x="1010" y="479"/>
                </a:lnTo>
                <a:lnTo>
                  <a:pt x="1006" y="478"/>
                </a:lnTo>
                <a:lnTo>
                  <a:pt x="1006" y="476"/>
                </a:lnTo>
                <a:lnTo>
                  <a:pt x="1006" y="474"/>
                </a:lnTo>
                <a:lnTo>
                  <a:pt x="1005" y="475"/>
                </a:lnTo>
                <a:lnTo>
                  <a:pt x="1003" y="475"/>
                </a:lnTo>
                <a:lnTo>
                  <a:pt x="1005" y="478"/>
                </a:lnTo>
                <a:lnTo>
                  <a:pt x="1006" y="478"/>
                </a:lnTo>
                <a:lnTo>
                  <a:pt x="1005" y="482"/>
                </a:lnTo>
                <a:lnTo>
                  <a:pt x="1002" y="486"/>
                </a:lnTo>
                <a:lnTo>
                  <a:pt x="1006" y="485"/>
                </a:lnTo>
                <a:lnTo>
                  <a:pt x="1009" y="482"/>
                </a:lnTo>
                <a:lnTo>
                  <a:pt x="1009" y="487"/>
                </a:lnTo>
                <a:lnTo>
                  <a:pt x="1005" y="489"/>
                </a:lnTo>
                <a:lnTo>
                  <a:pt x="1002" y="489"/>
                </a:lnTo>
                <a:lnTo>
                  <a:pt x="1002" y="486"/>
                </a:lnTo>
                <a:lnTo>
                  <a:pt x="999" y="487"/>
                </a:lnTo>
                <a:lnTo>
                  <a:pt x="995" y="486"/>
                </a:lnTo>
                <a:lnTo>
                  <a:pt x="994" y="485"/>
                </a:lnTo>
                <a:lnTo>
                  <a:pt x="992" y="485"/>
                </a:lnTo>
                <a:lnTo>
                  <a:pt x="991" y="487"/>
                </a:lnTo>
                <a:lnTo>
                  <a:pt x="993" y="489"/>
                </a:lnTo>
                <a:lnTo>
                  <a:pt x="996" y="492"/>
                </a:lnTo>
                <a:lnTo>
                  <a:pt x="998" y="496"/>
                </a:lnTo>
                <a:lnTo>
                  <a:pt x="995" y="496"/>
                </a:lnTo>
                <a:lnTo>
                  <a:pt x="993" y="495"/>
                </a:lnTo>
                <a:lnTo>
                  <a:pt x="989" y="493"/>
                </a:lnTo>
                <a:lnTo>
                  <a:pt x="985" y="493"/>
                </a:lnTo>
                <a:lnTo>
                  <a:pt x="986" y="490"/>
                </a:lnTo>
                <a:lnTo>
                  <a:pt x="984" y="488"/>
                </a:lnTo>
                <a:lnTo>
                  <a:pt x="981" y="487"/>
                </a:lnTo>
                <a:lnTo>
                  <a:pt x="981" y="485"/>
                </a:lnTo>
                <a:lnTo>
                  <a:pt x="982" y="482"/>
                </a:lnTo>
                <a:lnTo>
                  <a:pt x="980" y="481"/>
                </a:lnTo>
                <a:lnTo>
                  <a:pt x="977" y="481"/>
                </a:lnTo>
                <a:lnTo>
                  <a:pt x="972" y="481"/>
                </a:lnTo>
                <a:lnTo>
                  <a:pt x="973" y="476"/>
                </a:lnTo>
                <a:lnTo>
                  <a:pt x="968" y="474"/>
                </a:lnTo>
                <a:lnTo>
                  <a:pt x="965" y="473"/>
                </a:lnTo>
                <a:lnTo>
                  <a:pt x="961" y="472"/>
                </a:lnTo>
                <a:lnTo>
                  <a:pt x="957" y="471"/>
                </a:lnTo>
                <a:lnTo>
                  <a:pt x="955" y="474"/>
                </a:lnTo>
                <a:lnTo>
                  <a:pt x="952" y="471"/>
                </a:lnTo>
                <a:lnTo>
                  <a:pt x="946" y="468"/>
                </a:lnTo>
                <a:lnTo>
                  <a:pt x="939" y="466"/>
                </a:lnTo>
                <a:lnTo>
                  <a:pt x="936" y="460"/>
                </a:lnTo>
                <a:lnTo>
                  <a:pt x="939" y="460"/>
                </a:lnTo>
                <a:lnTo>
                  <a:pt x="943" y="460"/>
                </a:lnTo>
                <a:lnTo>
                  <a:pt x="945" y="459"/>
                </a:lnTo>
                <a:lnTo>
                  <a:pt x="946" y="460"/>
                </a:lnTo>
                <a:lnTo>
                  <a:pt x="947" y="462"/>
                </a:lnTo>
                <a:lnTo>
                  <a:pt x="950" y="462"/>
                </a:lnTo>
                <a:lnTo>
                  <a:pt x="951" y="461"/>
                </a:lnTo>
                <a:lnTo>
                  <a:pt x="951" y="459"/>
                </a:lnTo>
                <a:lnTo>
                  <a:pt x="951" y="457"/>
                </a:lnTo>
                <a:lnTo>
                  <a:pt x="948" y="455"/>
                </a:lnTo>
                <a:lnTo>
                  <a:pt x="945" y="457"/>
                </a:lnTo>
                <a:lnTo>
                  <a:pt x="943" y="457"/>
                </a:lnTo>
                <a:lnTo>
                  <a:pt x="943" y="458"/>
                </a:lnTo>
                <a:lnTo>
                  <a:pt x="943" y="459"/>
                </a:lnTo>
                <a:lnTo>
                  <a:pt x="943" y="459"/>
                </a:lnTo>
                <a:lnTo>
                  <a:pt x="941" y="458"/>
                </a:lnTo>
                <a:lnTo>
                  <a:pt x="941" y="458"/>
                </a:lnTo>
                <a:lnTo>
                  <a:pt x="941" y="457"/>
                </a:lnTo>
                <a:lnTo>
                  <a:pt x="943" y="457"/>
                </a:lnTo>
                <a:lnTo>
                  <a:pt x="943" y="453"/>
                </a:lnTo>
                <a:lnTo>
                  <a:pt x="940" y="451"/>
                </a:lnTo>
                <a:lnTo>
                  <a:pt x="938" y="447"/>
                </a:lnTo>
                <a:lnTo>
                  <a:pt x="936" y="443"/>
                </a:lnTo>
                <a:lnTo>
                  <a:pt x="938" y="440"/>
                </a:lnTo>
                <a:lnTo>
                  <a:pt x="938" y="437"/>
                </a:lnTo>
                <a:lnTo>
                  <a:pt x="933" y="437"/>
                </a:lnTo>
                <a:lnTo>
                  <a:pt x="931" y="437"/>
                </a:lnTo>
                <a:lnTo>
                  <a:pt x="926" y="438"/>
                </a:lnTo>
                <a:lnTo>
                  <a:pt x="924" y="434"/>
                </a:lnTo>
                <a:lnTo>
                  <a:pt x="926" y="433"/>
                </a:lnTo>
                <a:lnTo>
                  <a:pt x="927" y="431"/>
                </a:lnTo>
                <a:lnTo>
                  <a:pt x="929" y="431"/>
                </a:lnTo>
                <a:lnTo>
                  <a:pt x="929" y="431"/>
                </a:lnTo>
                <a:lnTo>
                  <a:pt x="929" y="431"/>
                </a:lnTo>
                <a:lnTo>
                  <a:pt x="930" y="430"/>
                </a:lnTo>
                <a:lnTo>
                  <a:pt x="934" y="425"/>
                </a:lnTo>
                <a:lnTo>
                  <a:pt x="939" y="419"/>
                </a:lnTo>
                <a:lnTo>
                  <a:pt x="932" y="418"/>
                </a:lnTo>
                <a:lnTo>
                  <a:pt x="930" y="415"/>
                </a:lnTo>
                <a:lnTo>
                  <a:pt x="929" y="410"/>
                </a:lnTo>
                <a:lnTo>
                  <a:pt x="924" y="410"/>
                </a:lnTo>
                <a:lnTo>
                  <a:pt x="924" y="401"/>
                </a:lnTo>
                <a:lnTo>
                  <a:pt x="917" y="396"/>
                </a:lnTo>
                <a:lnTo>
                  <a:pt x="911" y="392"/>
                </a:lnTo>
                <a:lnTo>
                  <a:pt x="910" y="388"/>
                </a:lnTo>
                <a:lnTo>
                  <a:pt x="910" y="388"/>
                </a:lnTo>
                <a:lnTo>
                  <a:pt x="910" y="387"/>
                </a:lnTo>
                <a:lnTo>
                  <a:pt x="910" y="388"/>
                </a:lnTo>
                <a:lnTo>
                  <a:pt x="910" y="388"/>
                </a:lnTo>
                <a:lnTo>
                  <a:pt x="912" y="388"/>
                </a:lnTo>
                <a:lnTo>
                  <a:pt x="913" y="387"/>
                </a:lnTo>
                <a:lnTo>
                  <a:pt x="916" y="387"/>
                </a:lnTo>
                <a:lnTo>
                  <a:pt x="917" y="385"/>
                </a:lnTo>
                <a:lnTo>
                  <a:pt x="919" y="384"/>
                </a:lnTo>
                <a:lnTo>
                  <a:pt x="920" y="383"/>
                </a:lnTo>
                <a:lnTo>
                  <a:pt x="925" y="384"/>
                </a:lnTo>
                <a:lnTo>
                  <a:pt x="927" y="382"/>
                </a:lnTo>
                <a:lnTo>
                  <a:pt x="929" y="376"/>
                </a:lnTo>
                <a:lnTo>
                  <a:pt x="931" y="370"/>
                </a:lnTo>
                <a:lnTo>
                  <a:pt x="932" y="373"/>
                </a:lnTo>
                <a:lnTo>
                  <a:pt x="932" y="375"/>
                </a:lnTo>
                <a:lnTo>
                  <a:pt x="932" y="377"/>
                </a:lnTo>
                <a:lnTo>
                  <a:pt x="932" y="380"/>
                </a:lnTo>
                <a:lnTo>
                  <a:pt x="930" y="382"/>
                </a:lnTo>
                <a:lnTo>
                  <a:pt x="931" y="385"/>
                </a:lnTo>
                <a:lnTo>
                  <a:pt x="930" y="389"/>
                </a:lnTo>
                <a:lnTo>
                  <a:pt x="930" y="391"/>
                </a:lnTo>
                <a:lnTo>
                  <a:pt x="929" y="397"/>
                </a:lnTo>
                <a:lnTo>
                  <a:pt x="930" y="403"/>
                </a:lnTo>
                <a:lnTo>
                  <a:pt x="936" y="404"/>
                </a:lnTo>
                <a:lnTo>
                  <a:pt x="941" y="405"/>
                </a:lnTo>
                <a:lnTo>
                  <a:pt x="954" y="408"/>
                </a:lnTo>
                <a:lnTo>
                  <a:pt x="965" y="413"/>
                </a:lnTo>
                <a:lnTo>
                  <a:pt x="968" y="416"/>
                </a:lnTo>
                <a:lnTo>
                  <a:pt x="972" y="417"/>
                </a:lnTo>
                <a:lnTo>
                  <a:pt x="973" y="418"/>
                </a:lnTo>
                <a:lnTo>
                  <a:pt x="975" y="418"/>
                </a:lnTo>
                <a:lnTo>
                  <a:pt x="979" y="422"/>
                </a:lnTo>
                <a:lnTo>
                  <a:pt x="985" y="423"/>
                </a:lnTo>
                <a:lnTo>
                  <a:pt x="989" y="425"/>
                </a:lnTo>
                <a:lnTo>
                  <a:pt x="993" y="425"/>
                </a:lnTo>
                <a:lnTo>
                  <a:pt x="996" y="430"/>
                </a:lnTo>
                <a:lnTo>
                  <a:pt x="1001" y="432"/>
                </a:lnTo>
                <a:lnTo>
                  <a:pt x="1012" y="439"/>
                </a:lnTo>
                <a:lnTo>
                  <a:pt x="1024" y="444"/>
                </a:lnTo>
                <a:lnTo>
                  <a:pt x="1028" y="446"/>
                </a:lnTo>
                <a:lnTo>
                  <a:pt x="1031" y="446"/>
                </a:lnTo>
                <a:lnTo>
                  <a:pt x="1031" y="446"/>
                </a:lnTo>
                <a:lnTo>
                  <a:pt x="1031" y="446"/>
                </a:lnTo>
                <a:lnTo>
                  <a:pt x="1034" y="448"/>
                </a:lnTo>
                <a:lnTo>
                  <a:pt x="1036" y="447"/>
                </a:lnTo>
                <a:lnTo>
                  <a:pt x="1043" y="450"/>
                </a:lnTo>
                <a:lnTo>
                  <a:pt x="1050" y="452"/>
                </a:lnTo>
                <a:lnTo>
                  <a:pt x="1058" y="458"/>
                </a:lnTo>
                <a:lnTo>
                  <a:pt x="1069" y="460"/>
                </a:lnTo>
                <a:lnTo>
                  <a:pt x="1070" y="460"/>
                </a:lnTo>
                <a:lnTo>
                  <a:pt x="1072" y="461"/>
                </a:lnTo>
                <a:lnTo>
                  <a:pt x="1075" y="464"/>
                </a:lnTo>
                <a:lnTo>
                  <a:pt x="1078" y="465"/>
                </a:lnTo>
                <a:lnTo>
                  <a:pt x="1084" y="469"/>
                </a:lnTo>
                <a:lnTo>
                  <a:pt x="1091" y="468"/>
                </a:lnTo>
                <a:lnTo>
                  <a:pt x="1092" y="469"/>
                </a:lnTo>
                <a:lnTo>
                  <a:pt x="1092" y="469"/>
                </a:lnTo>
                <a:lnTo>
                  <a:pt x="1092" y="475"/>
                </a:lnTo>
                <a:lnTo>
                  <a:pt x="1097" y="476"/>
                </a:lnTo>
                <a:lnTo>
                  <a:pt x="1104" y="483"/>
                </a:lnTo>
                <a:lnTo>
                  <a:pt x="1110" y="490"/>
                </a:lnTo>
                <a:lnTo>
                  <a:pt x="1115" y="496"/>
                </a:lnTo>
                <a:lnTo>
                  <a:pt x="1120" y="501"/>
                </a:lnTo>
                <a:lnTo>
                  <a:pt x="1120" y="501"/>
                </a:lnTo>
                <a:lnTo>
                  <a:pt x="1120" y="502"/>
                </a:lnTo>
                <a:lnTo>
                  <a:pt x="1122" y="502"/>
                </a:lnTo>
                <a:lnTo>
                  <a:pt x="1122" y="502"/>
                </a:lnTo>
                <a:lnTo>
                  <a:pt x="1122" y="502"/>
                </a:lnTo>
                <a:lnTo>
                  <a:pt x="1125" y="507"/>
                </a:lnTo>
                <a:lnTo>
                  <a:pt x="1129" y="510"/>
                </a:lnTo>
                <a:lnTo>
                  <a:pt x="1130" y="511"/>
                </a:lnTo>
                <a:lnTo>
                  <a:pt x="1132" y="511"/>
                </a:lnTo>
                <a:lnTo>
                  <a:pt x="1134" y="515"/>
                </a:lnTo>
                <a:lnTo>
                  <a:pt x="1137" y="515"/>
                </a:lnTo>
                <a:lnTo>
                  <a:pt x="1139" y="517"/>
                </a:lnTo>
                <a:lnTo>
                  <a:pt x="1141" y="518"/>
                </a:lnTo>
                <a:lnTo>
                  <a:pt x="1157" y="510"/>
                </a:lnTo>
                <a:lnTo>
                  <a:pt x="1160" y="492"/>
                </a:lnTo>
                <a:lnTo>
                  <a:pt x="1160" y="490"/>
                </a:lnTo>
                <a:lnTo>
                  <a:pt x="1159" y="490"/>
                </a:lnTo>
                <a:lnTo>
                  <a:pt x="1159" y="489"/>
                </a:lnTo>
                <a:lnTo>
                  <a:pt x="1159" y="488"/>
                </a:lnTo>
                <a:lnTo>
                  <a:pt x="1159" y="487"/>
                </a:lnTo>
                <a:lnTo>
                  <a:pt x="1159" y="486"/>
                </a:lnTo>
                <a:lnTo>
                  <a:pt x="1159" y="486"/>
                </a:lnTo>
                <a:lnTo>
                  <a:pt x="1159" y="485"/>
                </a:lnTo>
                <a:lnTo>
                  <a:pt x="1159" y="475"/>
                </a:lnTo>
                <a:lnTo>
                  <a:pt x="1160" y="465"/>
                </a:lnTo>
                <a:lnTo>
                  <a:pt x="1162" y="462"/>
                </a:lnTo>
                <a:lnTo>
                  <a:pt x="1162" y="459"/>
                </a:lnTo>
                <a:lnTo>
                  <a:pt x="1161" y="446"/>
                </a:lnTo>
                <a:lnTo>
                  <a:pt x="1159" y="434"/>
                </a:lnTo>
                <a:lnTo>
                  <a:pt x="1161" y="420"/>
                </a:lnTo>
                <a:lnTo>
                  <a:pt x="1158" y="406"/>
                </a:lnTo>
                <a:lnTo>
                  <a:pt x="1164" y="410"/>
                </a:lnTo>
                <a:lnTo>
                  <a:pt x="1167" y="406"/>
                </a:lnTo>
                <a:lnTo>
                  <a:pt x="1168" y="405"/>
                </a:lnTo>
                <a:lnTo>
                  <a:pt x="1169" y="403"/>
                </a:lnTo>
                <a:lnTo>
                  <a:pt x="1167" y="396"/>
                </a:lnTo>
                <a:lnTo>
                  <a:pt x="1171" y="388"/>
                </a:lnTo>
                <a:lnTo>
                  <a:pt x="1171" y="377"/>
                </a:lnTo>
                <a:lnTo>
                  <a:pt x="1162" y="370"/>
                </a:lnTo>
                <a:lnTo>
                  <a:pt x="1162" y="364"/>
                </a:lnTo>
                <a:lnTo>
                  <a:pt x="1159" y="359"/>
                </a:lnTo>
                <a:lnTo>
                  <a:pt x="1160" y="354"/>
                </a:lnTo>
                <a:lnTo>
                  <a:pt x="1162" y="349"/>
                </a:lnTo>
                <a:lnTo>
                  <a:pt x="1164" y="342"/>
                </a:lnTo>
                <a:lnTo>
                  <a:pt x="1161" y="334"/>
                </a:lnTo>
                <a:lnTo>
                  <a:pt x="1161" y="334"/>
                </a:lnTo>
                <a:lnTo>
                  <a:pt x="1160" y="333"/>
                </a:lnTo>
                <a:lnTo>
                  <a:pt x="1159" y="334"/>
                </a:lnTo>
                <a:lnTo>
                  <a:pt x="1158" y="335"/>
                </a:lnTo>
                <a:lnTo>
                  <a:pt x="1158" y="340"/>
                </a:lnTo>
                <a:lnTo>
                  <a:pt x="1158" y="345"/>
                </a:lnTo>
                <a:lnTo>
                  <a:pt x="1152" y="337"/>
                </a:lnTo>
                <a:lnTo>
                  <a:pt x="1151" y="329"/>
                </a:lnTo>
                <a:lnTo>
                  <a:pt x="1151" y="328"/>
                </a:lnTo>
                <a:lnTo>
                  <a:pt x="1151" y="326"/>
                </a:lnTo>
                <a:lnTo>
                  <a:pt x="1151" y="326"/>
                </a:lnTo>
                <a:lnTo>
                  <a:pt x="1150" y="325"/>
                </a:lnTo>
                <a:lnTo>
                  <a:pt x="1148" y="328"/>
                </a:lnTo>
                <a:lnTo>
                  <a:pt x="1147" y="330"/>
                </a:lnTo>
                <a:lnTo>
                  <a:pt x="1143" y="327"/>
                </a:lnTo>
                <a:lnTo>
                  <a:pt x="1140" y="322"/>
                </a:lnTo>
                <a:lnTo>
                  <a:pt x="1138" y="313"/>
                </a:lnTo>
                <a:lnTo>
                  <a:pt x="1137" y="304"/>
                </a:lnTo>
                <a:lnTo>
                  <a:pt x="1136" y="301"/>
                </a:lnTo>
                <a:lnTo>
                  <a:pt x="1133" y="300"/>
                </a:lnTo>
                <a:lnTo>
                  <a:pt x="1133" y="295"/>
                </a:lnTo>
                <a:lnTo>
                  <a:pt x="1131" y="291"/>
                </a:lnTo>
                <a:lnTo>
                  <a:pt x="1127" y="284"/>
                </a:lnTo>
                <a:lnTo>
                  <a:pt x="1127" y="277"/>
                </a:lnTo>
                <a:lnTo>
                  <a:pt x="1127" y="272"/>
                </a:lnTo>
                <a:lnTo>
                  <a:pt x="1129" y="266"/>
                </a:lnTo>
                <a:lnTo>
                  <a:pt x="1136" y="270"/>
                </a:lnTo>
                <a:lnTo>
                  <a:pt x="1143" y="274"/>
                </a:lnTo>
                <a:lnTo>
                  <a:pt x="1145" y="278"/>
                </a:lnTo>
                <a:lnTo>
                  <a:pt x="1148" y="279"/>
                </a:lnTo>
                <a:lnTo>
                  <a:pt x="1151" y="279"/>
                </a:lnTo>
                <a:lnTo>
                  <a:pt x="1153" y="278"/>
                </a:lnTo>
                <a:lnTo>
                  <a:pt x="1153" y="276"/>
                </a:lnTo>
                <a:lnTo>
                  <a:pt x="1150" y="274"/>
                </a:lnTo>
                <a:lnTo>
                  <a:pt x="1146" y="273"/>
                </a:lnTo>
                <a:lnTo>
                  <a:pt x="1143" y="272"/>
                </a:lnTo>
                <a:lnTo>
                  <a:pt x="1141" y="267"/>
                </a:lnTo>
                <a:lnTo>
                  <a:pt x="1144" y="264"/>
                </a:lnTo>
                <a:lnTo>
                  <a:pt x="1146" y="264"/>
                </a:lnTo>
                <a:lnTo>
                  <a:pt x="1148" y="266"/>
                </a:lnTo>
                <a:lnTo>
                  <a:pt x="1150" y="266"/>
                </a:lnTo>
                <a:lnTo>
                  <a:pt x="1151" y="267"/>
                </a:lnTo>
                <a:lnTo>
                  <a:pt x="1150" y="269"/>
                </a:lnTo>
                <a:lnTo>
                  <a:pt x="1151" y="272"/>
                </a:lnTo>
                <a:lnTo>
                  <a:pt x="1153" y="273"/>
                </a:lnTo>
                <a:lnTo>
                  <a:pt x="1155" y="271"/>
                </a:lnTo>
                <a:lnTo>
                  <a:pt x="1159" y="272"/>
                </a:lnTo>
                <a:lnTo>
                  <a:pt x="1161" y="276"/>
                </a:lnTo>
                <a:lnTo>
                  <a:pt x="1164" y="278"/>
                </a:lnTo>
                <a:lnTo>
                  <a:pt x="1166" y="278"/>
                </a:lnTo>
                <a:lnTo>
                  <a:pt x="1164" y="281"/>
                </a:lnTo>
                <a:lnTo>
                  <a:pt x="1159" y="283"/>
                </a:lnTo>
                <a:lnTo>
                  <a:pt x="1162" y="284"/>
                </a:lnTo>
                <a:lnTo>
                  <a:pt x="1165" y="285"/>
                </a:lnTo>
                <a:lnTo>
                  <a:pt x="1171" y="287"/>
                </a:lnTo>
                <a:lnTo>
                  <a:pt x="1174" y="286"/>
                </a:lnTo>
                <a:lnTo>
                  <a:pt x="1173" y="283"/>
                </a:lnTo>
                <a:lnTo>
                  <a:pt x="1169" y="279"/>
                </a:lnTo>
                <a:lnTo>
                  <a:pt x="1172" y="279"/>
                </a:lnTo>
                <a:lnTo>
                  <a:pt x="1174" y="279"/>
                </a:lnTo>
                <a:lnTo>
                  <a:pt x="1178" y="280"/>
                </a:lnTo>
                <a:lnTo>
                  <a:pt x="1179" y="277"/>
                </a:lnTo>
                <a:lnTo>
                  <a:pt x="1183" y="276"/>
                </a:lnTo>
                <a:lnTo>
                  <a:pt x="1185" y="273"/>
                </a:lnTo>
                <a:lnTo>
                  <a:pt x="1188" y="273"/>
                </a:lnTo>
                <a:lnTo>
                  <a:pt x="1186" y="271"/>
                </a:lnTo>
                <a:lnTo>
                  <a:pt x="1192" y="269"/>
                </a:lnTo>
                <a:lnTo>
                  <a:pt x="1196" y="266"/>
                </a:lnTo>
                <a:lnTo>
                  <a:pt x="1198" y="269"/>
                </a:lnTo>
                <a:lnTo>
                  <a:pt x="1200" y="270"/>
                </a:lnTo>
                <a:lnTo>
                  <a:pt x="1200" y="270"/>
                </a:lnTo>
                <a:lnTo>
                  <a:pt x="1201" y="270"/>
                </a:lnTo>
                <a:lnTo>
                  <a:pt x="1200" y="270"/>
                </a:lnTo>
                <a:lnTo>
                  <a:pt x="1200" y="270"/>
                </a:lnTo>
                <a:lnTo>
                  <a:pt x="1198" y="276"/>
                </a:lnTo>
                <a:lnTo>
                  <a:pt x="1196" y="284"/>
                </a:lnTo>
                <a:lnTo>
                  <a:pt x="1196" y="284"/>
                </a:lnTo>
                <a:lnTo>
                  <a:pt x="1196" y="284"/>
                </a:lnTo>
                <a:lnTo>
                  <a:pt x="1192" y="284"/>
                </a:lnTo>
                <a:lnTo>
                  <a:pt x="1191" y="286"/>
                </a:lnTo>
                <a:lnTo>
                  <a:pt x="1191" y="292"/>
                </a:lnTo>
                <a:lnTo>
                  <a:pt x="1192" y="297"/>
                </a:lnTo>
                <a:lnTo>
                  <a:pt x="1188" y="299"/>
                </a:lnTo>
                <a:lnTo>
                  <a:pt x="1188" y="302"/>
                </a:lnTo>
                <a:lnTo>
                  <a:pt x="1188" y="305"/>
                </a:lnTo>
                <a:lnTo>
                  <a:pt x="1187" y="307"/>
                </a:lnTo>
                <a:lnTo>
                  <a:pt x="1185" y="316"/>
                </a:lnTo>
                <a:lnTo>
                  <a:pt x="1186" y="326"/>
                </a:lnTo>
                <a:lnTo>
                  <a:pt x="1187" y="335"/>
                </a:lnTo>
                <a:lnTo>
                  <a:pt x="1187" y="347"/>
                </a:lnTo>
                <a:lnTo>
                  <a:pt x="1185" y="343"/>
                </a:lnTo>
                <a:lnTo>
                  <a:pt x="1182" y="346"/>
                </a:lnTo>
                <a:lnTo>
                  <a:pt x="1179" y="353"/>
                </a:lnTo>
                <a:lnTo>
                  <a:pt x="1175" y="360"/>
                </a:lnTo>
                <a:lnTo>
                  <a:pt x="1175" y="364"/>
                </a:lnTo>
                <a:lnTo>
                  <a:pt x="1179" y="368"/>
                </a:lnTo>
                <a:lnTo>
                  <a:pt x="1179" y="368"/>
                </a:lnTo>
                <a:lnTo>
                  <a:pt x="1180" y="368"/>
                </a:lnTo>
                <a:lnTo>
                  <a:pt x="1180" y="368"/>
                </a:lnTo>
                <a:lnTo>
                  <a:pt x="1180" y="368"/>
                </a:lnTo>
                <a:lnTo>
                  <a:pt x="1180" y="368"/>
                </a:lnTo>
                <a:lnTo>
                  <a:pt x="1179" y="368"/>
                </a:lnTo>
                <a:lnTo>
                  <a:pt x="1176" y="378"/>
                </a:lnTo>
                <a:lnTo>
                  <a:pt x="1175" y="389"/>
                </a:lnTo>
                <a:lnTo>
                  <a:pt x="1174" y="398"/>
                </a:lnTo>
                <a:lnTo>
                  <a:pt x="1172" y="406"/>
                </a:lnTo>
                <a:lnTo>
                  <a:pt x="1168" y="415"/>
                </a:lnTo>
                <a:lnTo>
                  <a:pt x="1166" y="423"/>
                </a:lnTo>
                <a:lnTo>
                  <a:pt x="1166" y="439"/>
                </a:lnTo>
                <a:lnTo>
                  <a:pt x="1172" y="453"/>
                </a:lnTo>
                <a:lnTo>
                  <a:pt x="1172" y="454"/>
                </a:lnTo>
                <a:lnTo>
                  <a:pt x="1172" y="454"/>
                </a:lnTo>
                <a:lnTo>
                  <a:pt x="1171" y="460"/>
                </a:lnTo>
                <a:lnTo>
                  <a:pt x="1175" y="464"/>
                </a:lnTo>
                <a:lnTo>
                  <a:pt x="1176" y="467"/>
                </a:lnTo>
                <a:lnTo>
                  <a:pt x="1176" y="469"/>
                </a:lnTo>
                <a:lnTo>
                  <a:pt x="1176" y="478"/>
                </a:lnTo>
                <a:lnTo>
                  <a:pt x="1175" y="485"/>
                </a:lnTo>
                <a:lnTo>
                  <a:pt x="1173" y="494"/>
                </a:lnTo>
                <a:lnTo>
                  <a:pt x="1178" y="503"/>
                </a:lnTo>
                <a:lnTo>
                  <a:pt x="1178" y="504"/>
                </a:lnTo>
                <a:lnTo>
                  <a:pt x="1178" y="504"/>
                </a:lnTo>
                <a:lnTo>
                  <a:pt x="1178" y="513"/>
                </a:lnTo>
                <a:lnTo>
                  <a:pt x="1181" y="520"/>
                </a:lnTo>
                <a:lnTo>
                  <a:pt x="1182" y="522"/>
                </a:lnTo>
                <a:lnTo>
                  <a:pt x="1182" y="525"/>
                </a:lnTo>
                <a:lnTo>
                  <a:pt x="1181" y="530"/>
                </a:lnTo>
                <a:lnTo>
                  <a:pt x="1180" y="535"/>
                </a:lnTo>
                <a:lnTo>
                  <a:pt x="1181" y="538"/>
                </a:lnTo>
                <a:lnTo>
                  <a:pt x="1183" y="539"/>
                </a:lnTo>
                <a:lnTo>
                  <a:pt x="1186" y="538"/>
                </a:lnTo>
                <a:lnTo>
                  <a:pt x="1187" y="537"/>
                </a:lnTo>
                <a:lnTo>
                  <a:pt x="1188" y="535"/>
                </a:lnTo>
                <a:lnTo>
                  <a:pt x="1189" y="532"/>
                </a:lnTo>
                <a:lnTo>
                  <a:pt x="1194" y="532"/>
                </a:lnTo>
                <a:lnTo>
                  <a:pt x="1196" y="536"/>
                </a:lnTo>
                <a:lnTo>
                  <a:pt x="1199" y="537"/>
                </a:lnTo>
                <a:lnTo>
                  <a:pt x="1200" y="537"/>
                </a:lnTo>
                <a:lnTo>
                  <a:pt x="1199" y="537"/>
                </a:lnTo>
                <a:lnTo>
                  <a:pt x="1196" y="536"/>
                </a:lnTo>
                <a:lnTo>
                  <a:pt x="1196" y="537"/>
                </a:lnTo>
                <a:lnTo>
                  <a:pt x="1194" y="537"/>
                </a:lnTo>
                <a:lnTo>
                  <a:pt x="1193" y="538"/>
                </a:lnTo>
                <a:lnTo>
                  <a:pt x="1194" y="539"/>
                </a:lnTo>
                <a:lnTo>
                  <a:pt x="1196" y="539"/>
                </a:lnTo>
                <a:lnTo>
                  <a:pt x="1196" y="542"/>
                </a:lnTo>
                <a:lnTo>
                  <a:pt x="1196" y="543"/>
                </a:lnTo>
                <a:lnTo>
                  <a:pt x="1199" y="546"/>
                </a:lnTo>
                <a:lnTo>
                  <a:pt x="1195" y="548"/>
                </a:lnTo>
                <a:lnTo>
                  <a:pt x="1191" y="549"/>
                </a:lnTo>
                <a:lnTo>
                  <a:pt x="1189" y="553"/>
                </a:lnTo>
                <a:lnTo>
                  <a:pt x="1192" y="556"/>
                </a:lnTo>
                <a:lnTo>
                  <a:pt x="1196" y="557"/>
                </a:lnTo>
                <a:lnTo>
                  <a:pt x="1196" y="559"/>
                </a:lnTo>
                <a:lnTo>
                  <a:pt x="1198" y="562"/>
                </a:lnTo>
                <a:lnTo>
                  <a:pt x="1209" y="571"/>
                </a:lnTo>
                <a:lnTo>
                  <a:pt x="1223" y="577"/>
                </a:lnTo>
                <a:lnTo>
                  <a:pt x="1224" y="577"/>
                </a:lnTo>
                <a:lnTo>
                  <a:pt x="1224" y="576"/>
                </a:lnTo>
                <a:lnTo>
                  <a:pt x="1224" y="573"/>
                </a:lnTo>
                <a:lnTo>
                  <a:pt x="1228" y="573"/>
                </a:lnTo>
                <a:lnTo>
                  <a:pt x="1231" y="573"/>
                </a:lnTo>
                <a:lnTo>
                  <a:pt x="1234" y="576"/>
                </a:lnTo>
                <a:lnTo>
                  <a:pt x="1235" y="578"/>
                </a:lnTo>
                <a:lnTo>
                  <a:pt x="1236" y="579"/>
                </a:lnTo>
                <a:lnTo>
                  <a:pt x="1238" y="578"/>
                </a:lnTo>
                <a:lnTo>
                  <a:pt x="1238" y="576"/>
                </a:lnTo>
                <a:lnTo>
                  <a:pt x="1240" y="573"/>
                </a:lnTo>
                <a:lnTo>
                  <a:pt x="1242" y="574"/>
                </a:lnTo>
                <a:lnTo>
                  <a:pt x="1251" y="579"/>
                </a:lnTo>
                <a:lnTo>
                  <a:pt x="1260" y="574"/>
                </a:lnTo>
                <a:lnTo>
                  <a:pt x="1261" y="573"/>
                </a:lnTo>
                <a:lnTo>
                  <a:pt x="1261" y="571"/>
                </a:lnTo>
                <a:lnTo>
                  <a:pt x="1260" y="571"/>
                </a:lnTo>
                <a:lnTo>
                  <a:pt x="1258" y="570"/>
                </a:lnTo>
                <a:lnTo>
                  <a:pt x="1248" y="567"/>
                </a:lnTo>
                <a:lnTo>
                  <a:pt x="1238" y="562"/>
                </a:lnTo>
                <a:lnTo>
                  <a:pt x="1237" y="564"/>
                </a:lnTo>
                <a:lnTo>
                  <a:pt x="1236" y="564"/>
                </a:lnTo>
                <a:lnTo>
                  <a:pt x="1235" y="564"/>
                </a:lnTo>
                <a:lnTo>
                  <a:pt x="1235" y="563"/>
                </a:lnTo>
                <a:lnTo>
                  <a:pt x="1236" y="562"/>
                </a:lnTo>
                <a:lnTo>
                  <a:pt x="1238" y="562"/>
                </a:lnTo>
                <a:lnTo>
                  <a:pt x="1234" y="557"/>
                </a:lnTo>
                <a:lnTo>
                  <a:pt x="1227" y="557"/>
                </a:lnTo>
                <a:lnTo>
                  <a:pt x="1220" y="558"/>
                </a:lnTo>
                <a:lnTo>
                  <a:pt x="1216" y="552"/>
                </a:lnTo>
                <a:lnTo>
                  <a:pt x="1212" y="556"/>
                </a:lnTo>
                <a:lnTo>
                  <a:pt x="1205" y="556"/>
                </a:lnTo>
                <a:lnTo>
                  <a:pt x="1208" y="548"/>
                </a:lnTo>
                <a:lnTo>
                  <a:pt x="1210" y="539"/>
                </a:lnTo>
                <a:lnTo>
                  <a:pt x="1213" y="538"/>
                </a:lnTo>
                <a:lnTo>
                  <a:pt x="1214" y="537"/>
                </a:lnTo>
                <a:lnTo>
                  <a:pt x="1216" y="539"/>
                </a:lnTo>
                <a:lnTo>
                  <a:pt x="1219" y="538"/>
                </a:lnTo>
                <a:lnTo>
                  <a:pt x="1220" y="535"/>
                </a:lnTo>
                <a:lnTo>
                  <a:pt x="1219" y="531"/>
                </a:lnTo>
                <a:lnTo>
                  <a:pt x="1217" y="529"/>
                </a:lnTo>
                <a:lnTo>
                  <a:pt x="1215" y="528"/>
                </a:lnTo>
                <a:lnTo>
                  <a:pt x="1219" y="524"/>
                </a:lnTo>
                <a:lnTo>
                  <a:pt x="1223" y="524"/>
                </a:lnTo>
                <a:lnTo>
                  <a:pt x="1222" y="535"/>
                </a:lnTo>
                <a:lnTo>
                  <a:pt x="1215" y="543"/>
                </a:lnTo>
                <a:lnTo>
                  <a:pt x="1236" y="543"/>
                </a:lnTo>
                <a:lnTo>
                  <a:pt x="1230" y="541"/>
                </a:lnTo>
                <a:lnTo>
                  <a:pt x="1233" y="535"/>
                </a:lnTo>
                <a:lnTo>
                  <a:pt x="1234" y="532"/>
                </a:lnTo>
                <a:lnTo>
                  <a:pt x="1234" y="529"/>
                </a:lnTo>
                <a:lnTo>
                  <a:pt x="1230" y="530"/>
                </a:lnTo>
                <a:lnTo>
                  <a:pt x="1227" y="531"/>
                </a:lnTo>
                <a:lnTo>
                  <a:pt x="1228" y="527"/>
                </a:lnTo>
                <a:lnTo>
                  <a:pt x="1231" y="525"/>
                </a:lnTo>
                <a:lnTo>
                  <a:pt x="1235" y="525"/>
                </a:lnTo>
                <a:lnTo>
                  <a:pt x="1235" y="523"/>
                </a:lnTo>
                <a:lnTo>
                  <a:pt x="1235" y="516"/>
                </a:lnTo>
                <a:lnTo>
                  <a:pt x="1238" y="510"/>
                </a:lnTo>
                <a:lnTo>
                  <a:pt x="1238" y="511"/>
                </a:lnTo>
                <a:lnTo>
                  <a:pt x="1238" y="514"/>
                </a:lnTo>
                <a:lnTo>
                  <a:pt x="1241" y="513"/>
                </a:lnTo>
                <a:lnTo>
                  <a:pt x="1242" y="514"/>
                </a:lnTo>
                <a:lnTo>
                  <a:pt x="1241" y="513"/>
                </a:lnTo>
                <a:lnTo>
                  <a:pt x="1238" y="514"/>
                </a:lnTo>
                <a:lnTo>
                  <a:pt x="1242" y="523"/>
                </a:lnTo>
                <a:lnTo>
                  <a:pt x="1249" y="530"/>
                </a:lnTo>
                <a:lnTo>
                  <a:pt x="1255" y="534"/>
                </a:lnTo>
                <a:lnTo>
                  <a:pt x="1262" y="531"/>
                </a:lnTo>
                <a:lnTo>
                  <a:pt x="1264" y="528"/>
                </a:lnTo>
                <a:lnTo>
                  <a:pt x="1268" y="527"/>
                </a:lnTo>
                <a:lnTo>
                  <a:pt x="1270" y="527"/>
                </a:lnTo>
                <a:lnTo>
                  <a:pt x="1270" y="524"/>
                </a:lnTo>
                <a:lnTo>
                  <a:pt x="1269" y="523"/>
                </a:lnTo>
                <a:lnTo>
                  <a:pt x="1267" y="523"/>
                </a:lnTo>
                <a:lnTo>
                  <a:pt x="1262" y="523"/>
                </a:lnTo>
                <a:lnTo>
                  <a:pt x="1258" y="520"/>
                </a:lnTo>
                <a:lnTo>
                  <a:pt x="1261" y="518"/>
                </a:lnTo>
                <a:lnTo>
                  <a:pt x="1263" y="516"/>
                </a:lnTo>
                <a:lnTo>
                  <a:pt x="1267" y="514"/>
                </a:lnTo>
                <a:lnTo>
                  <a:pt x="1269" y="517"/>
                </a:lnTo>
                <a:lnTo>
                  <a:pt x="1271" y="520"/>
                </a:lnTo>
                <a:lnTo>
                  <a:pt x="1274" y="524"/>
                </a:lnTo>
                <a:lnTo>
                  <a:pt x="1274" y="525"/>
                </a:lnTo>
                <a:lnTo>
                  <a:pt x="1276" y="525"/>
                </a:lnTo>
                <a:lnTo>
                  <a:pt x="1282" y="523"/>
                </a:lnTo>
                <a:lnTo>
                  <a:pt x="1285" y="528"/>
                </a:lnTo>
                <a:lnTo>
                  <a:pt x="1285" y="524"/>
                </a:lnTo>
                <a:lnTo>
                  <a:pt x="1288" y="522"/>
                </a:lnTo>
                <a:lnTo>
                  <a:pt x="1289" y="524"/>
                </a:lnTo>
                <a:lnTo>
                  <a:pt x="1289" y="528"/>
                </a:lnTo>
                <a:lnTo>
                  <a:pt x="1289" y="530"/>
                </a:lnTo>
                <a:lnTo>
                  <a:pt x="1290" y="531"/>
                </a:lnTo>
                <a:lnTo>
                  <a:pt x="1292" y="531"/>
                </a:lnTo>
                <a:lnTo>
                  <a:pt x="1293" y="529"/>
                </a:lnTo>
                <a:lnTo>
                  <a:pt x="1295" y="528"/>
                </a:lnTo>
                <a:lnTo>
                  <a:pt x="1296" y="529"/>
                </a:lnTo>
                <a:lnTo>
                  <a:pt x="1299" y="530"/>
                </a:lnTo>
                <a:lnTo>
                  <a:pt x="1302" y="528"/>
                </a:lnTo>
                <a:lnTo>
                  <a:pt x="1302" y="530"/>
                </a:lnTo>
                <a:lnTo>
                  <a:pt x="1305" y="531"/>
                </a:lnTo>
                <a:lnTo>
                  <a:pt x="1307" y="530"/>
                </a:lnTo>
                <a:lnTo>
                  <a:pt x="1309" y="528"/>
                </a:lnTo>
                <a:lnTo>
                  <a:pt x="1307" y="524"/>
                </a:lnTo>
                <a:lnTo>
                  <a:pt x="1311" y="523"/>
                </a:lnTo>
                <a:lnTo>
                  <a:pt x="1312" y="521"/>
                </a:lnTo>
                <a:lnTo>
                  <a:pt x="1312" y="520"/>
                </a:lnTo>
                <a:lnTo>
                  <a:pt x="1311" y="515"/>
                </a:lnTo>
                <a:lnTo>
                  <a:pt x="1312" y="511"/>
                </a:lnTo>
                <a:lnTo>
                  <a:pt x="1316" y="514"/>
                </a:lnTo>
                <a:lnTo>
                  <a:pt x="1320" y="516"/>
                </a:lnTo>
                <a:lnTo>
                  <a:pt x="1321" y="517"/>
                </a:lnTo>
                <a:lnTo>
                  <a:pt x="1323" y="517"/>
                </a:lnTo>
                <a:lnTo>
                  <a:pt x="1331" y="521"/>
                </a:lnTo>
                <a:lnTo>
                  <a:pt x="1339" y="522"/>
                </a:lnTo>
                <a:lnTo>
                  <a:pt x="1332" y="518"/>
                </a:lnTo>
                <a:lnTo>
                  <a:pt x="1325" y="515"/>
                </a:lnTo>
                <a:lnTo>
                  <a:pt x="1330" y="514"/>
                </a:lnTo>
                <a:lnTo>
                  <a:pt x="1333" y="515"/>
                </a:lnTo>
                <a:lnTo>
                  <a:pt x="1340" y="516"/>
                </a:lnTo>
                <a:lnTo>
                  <a:pt x="1347" y="514"/>
                </a:lnTo>
                <a:lnTo>
                  <a:pt x="1358" y="509"/>
                </a:lnTo>
                <a:lnTo>
                  <a:pt x="1369" y="506"/>
                </a:lnTo>
                <a:lnTo>
                  <a:pt x="1372" y="506"/>
                </a:lnTo>
                <a:lnTo>
                  <a:pt x="1373" y="503"/>
                </a:lnTo>
                <a:lnTo>
                  <a:pt x="1376" y="499"/>
                </a:lnTo>
                <a:lnTo>
                  <a:pt x="1382" y="499"/>
                </a:lnTo>
                <a:lnTo>
                  <a:pt x="1382" y="499"/>
                </a:lnTo>
                <a:lnTo>
                  <a:pt x="1382" y="499"/>
                </a:lnTo>
                <a:lnTo>
                  <a:pt x="1383" y="506"/>
                </a:lnTo>
                <a:lnTo>
                  <a:pt x="1392" y="507"/>
                </a:lnTo>
                <a:lnTo>
                  <a:pt x="1392" y="509"/>
                </a:lnTo>
                <a:lnTo>
                  <a:pt x="1389" y="510"/>
                </a:lnTo>
                <a:lnTo>
                  <a:pt x="1373" y="520"/>
                </a:lnTo>
                <a:lnTo>
                  <a:pt x="1355" y="529"/>
                </a:lnTo>
                <a:lnTo>
                  <a:pt x="1341" y="531"/>
                </a:lnTo>
                <a:lnTo>
                  <a:pt x="1328" y="528"/>
                </a:lnTo>
                <a:lnTo>
                  <a:pt x="1326" y="527"/>
                </a:lnTo>
                <a:lnTo>
                  <a:pt x="1325" y="528"/>
                </a:lnTo>
                <a:lnTo>
                  <a:pt x="1328" y="531"/>
                </a:lnTo>
                <a:lnTo>
                  <a:pt x="1333" y="534"/>
                </a:lnTo>
                <a:lnTo>
                  <a:pt x="1324" y="534"/>
                </a:lnTo>
                <a:lnTo>
                  <a:pt x="1316" y="535"/>
                </a:lnTo>
                <a:lnTo>
                  <a:pt x="1310" y="532"/>
                </a:lnTo>
                <a:lnTo>
                  <a:pt x="1305" y="536"/>
                </a:lnTo>
                <a:lnTo>
                  <a:pt x="1310" y="537"/>
                </a:lnTo>
                <a:lnTo>
                  <a:pt x="1312" y="541"/>
                </a:lnTo>
                <a:lnTo>
                  <a:pt x="1311" y="541"/>
                </a:lnTo>
                <a:lnTo>
                  <a:pt x="1306" y="541"/>
                </a:lnTo>
                <a:lnTo>
                  <a:pt x="1300" y="543"/>
                </a:lnTo>
                <a:lnTo>
                  <a:pt x="1300" y="543"/>
                </a:lnTo>
                <a:lnTo>
                  <a:pt x="1299" y="542"/>
                </a:lnTo>
                <a:lnTo>
                  <a:pt x="1295" y="539"/>
                </a:lnTo>
                <a:lnTo>
                  <a:pt x="1291" y="542"/>
                </a:lnTo>
                <a:lnTo>
                  <a:pt x="1296" y="543"/>
                </a:lnTo>
                <a:lnTo>
                  <a:pt x="1295" y="546"/>
                </a:lnTo>
                <a:lnTo>
                  <a:pt x="1296" y="549"/>
                </a:lnTo>
                <a:lnTo>
                  <a:pt x="1297" y="549"/>
                </a:lnTo>
                <a:lnTo>
                  <a:pt x="1305" y="546"/>
                </a:lnTo>
                <a:lnTo>
                  <a:pt x="1311" y="541"/>
                </a:lnTo>
                <a:lnTo>
                  <a:pt x="1311" y="541"/>
                </a:lnTo>
                <a:lnTo>
                  <a:pt x="1312" y="541"/>
                </a:lnTo>
                <a:lnTo>
                  <a:pt x="1317" y="541"/>
                </a:lnTo>
                <a:lnTo>
                  <a:pt x="1323" y="542"/>
                </a:lnTo>
                <a:lnTo>
                  <a:pt x="1331" y="544"/>
                </a:lnTo>
                <a:lnTo>
                  <a:pt x="1339" y="542"/>
                </a:lnTo>
                <a:lnTo>
                  <a:pt x="1341" y="542"/>
                </a:lnTo>
                <a:lnTo>
                  <a:pt x="1343" y="542"/>
                </a:lnTo>
                <a:lnTo>
                  <a:pt x="1344" y="542"/>
                </a:lnTo>
                <a:lnTo>
                  <a:pt x="1344" y="543"/>
                </a:lnTo>
                <a:lnTo>
                  <a:pt x="1343" y="544"/>
                </a:lnTo>
                <a:lnTo>
                  <a:pt x="1340" y="545"/>
                </a:lnTo>
                <a:lnTo>
                  <a:pt x="1334" y="545"/>
                </a:lnTo>
                <a:lnTo>
                  <a:pt x="1330" y="546"/>
                </a:lnTo>
                <a:lnTo>
                  <a:pt x="1331" y="548"/>
                </a:lnTo>
                <a:lnTo>
                  <a:pt x="1333" y="548"/>
                </a:lnTo>
                <a:lnTo>
                  <a:pt x="1345" y="548"/>
                </a:lnTo>
                <a:lnTo>
                  <a:pt x="1355" y="544"/>
                </a:lnTo>
                <a:lnTo>
                  <a:pt x="1364" y="544"/>
                </a:lnTo>
                <a:lnTo>
                  <a:pt x="1371" y="542"/>
                </a:lnTo>
                <a:lnTo>
                  <a:pt x="1372" y="541"/>
                </a:lnTo>
                <a:lnTo>
                  <a:pt x="1374" y="542"/>
                </a:lnTo>
                <a:lnTo>
                  <a:pt x="1374" y="545"/>
                </a:lnTo>
                <a:lnTo>
                  <a:pt x="1376" y="548"/>
                </a:lnTo>
                <a:lnTo>
                  <a:pt x="1358" y="549"/>
                </a:lnTo>
                <a:lnTo>
                  <a:pt x="1340" y="556"/>
                </a:lnTo>
                <a:lnTo>
                  <a:pt x="1344" y="556"/>
                </a:lnTo>
                <a:lnTo>
                  <a:pt x="1348" y="556"/>
                </a:lnTo>
                <a:lnTo>
                  <a:pt x="1348" y="555"/>
                </a:lnTo>
                <a:lnTo>
                  <a:pt x="1351" y="553"/>
                </a:lnTo>
                <a:lnTo>
                  <a:pt x="1351" y="555"/>
                </a:lnTo>
                <a:lnTo>
                  <a:pt x="1352" y="555"/>
                </a:lnTo>
                <a:lnTo>
                  <a:pt x="1350" y="556"/>
                </a:lnTo>
                <a:lnTo>
                  <a:pt x="1348" y="556"/>
                </a:lnTo>
                <a:lnTo>
                  <a:pt x="1348" y="559"/>
                </a:lnTo>
                <a:lnTo>
                  <a:pt x="1352" y="562"/>
                </a:lnTo>
                <a:lnTo>
                  <a:pt x="1347" y="562"/>
                </a:lnTo>
                <a:lnTo>
                  <a:pt x="1343" y="562"/>
                </a:lnTo>
                <a:lnTo>
                  <a:pt x="1341" y="562"/>
                </a:lnTo>
                <a:lnTo>
                  <a:pt x="1340" y="563"/>
                </a:lnTo>
                <a:lnTo>
                  <a:pt x="1340" y="564"/>
                </a:lnTo>
                <a:lnTo>
                  <a:pt x="1343" y="565"/>
                </a:lnTo>
                <a:lnTo>
                  <a:pt x="1355" y="564"/>
                </a:lnTo>
                <a:lnTo>
                  <a:pt x="1367" y="560"/>
                </a:lnTo>
                <a:lnTo>
                  <a:pt x="1369" y="559"/>
                </a:lnTo>
                <a:lnTo>
                  <a:pt x="1368" y="557"/>
                </a:lnTo>
                <a:lnTo>
                  <a:pt x="1367" y="555"/>
                </a:lnTo>
                <a:lnTo>
                  <a:pt x="1368" y="553"/>
                </a:lnTo>
                <a:lnTo>
                  <a:pt x="1371" y="552"/>
                </a:lnTo>
                <a:lnTo>
                  <a:pt x="1373" y="553"/>
                </a:lnTo>
                <a:lnTo>
                  <a:pt x="1375" y="556"/>
                </a:lnTo>
                <a:lnTo>
                  <a:pt x="1378" y="555"/>
                </a:lnTo>
                <a:lnTo>
                  <a:pt x="1393" y="548"/>
                </a:lnTo>
                <a:lnTo>
                  <a:pt x="1409" y="542"/>
                </a:lnTo>
                <a:lnTo>
                  <a:pt x="1413" y="538"/>
                </a:lnTo>
                <a:lnTo>
                  <a:pt x="1419" y="537"/>
                </a:lnTo>
                <a:lnTo>
                  <a:pt x="1419" y="543"/>
                </a:lnTo>
                <a:lnTo>
                  <a:pt x="1420" y="549"/>
                </a:lnTo>
                <a:lnTo>
                  <a:pt x="1424" y="544"/>
                </a:lnTo>
                <a:lnTo>
                  <a:pt x="1428" y="538"/>
                </a:lnTo>
                <a:lnTo>
                  <a:pt x="1429" y="535"/>
                </a:lnTo>
                <a:lnTo>
                  <a:pt x="1426" y="531"/>
                </a:lnTo>
                <a:lnTo>
                  <a:pt x="1422" y="529"/>
                </a:lnTo>
                <a:lnTo>
                  <a:pt x="1421" y="527"/>
                </a:lnTo>
                <a:lnTo>
                  <a:pt x="1422" y="523"/>
                </a:lnTo>
                <a:lnTo>
                  <a:pt x="1424" y="521"/>
                </a:lnTo>
                <a:lnTo>
                  <a:pt x="1429" y="520"/>
                </a:lnTo>
                <a:lnTo>
                  <a:pt x="1431" y="517"/>
                </a:lnTo>
                <a:lnTo>
                  <a:pt x="1428" y="515"/>
                </a:lnTo>
                <a:lnTo>
                  <a:pt x="1423" y="515"/>
                </a:lnTo>
                <a:lnTo>
                  <a:pt x="1420" y="515"/>
                </a:lnTo>
                <a:lnTo>
                  <a:pt x="1417" y="515"/>
                </a:lnTo>
                <a:lnTo>
                  <a:pt x="1417" y="513"/>
                </a:lnTo>
                <a:lnTo>
                  <a:pt x="1416" y="509"/>
                </a:lnTo>
                <a:lnTo>
                  <a:pt x="1413" y="508"/>
                </a:lnTo>
                <a:lnTo>
                  <a:pt x="1410" y="509"/>
                </a:lnTo>
                <a:lnTo>
                  <a:pt x="1409" y="510"/>
                </a:lnTo>
                <a:lnTo>
                  <a:pt x="1407" y="511"/>
                </a:lnTo>
                <a:lnTo>
                  <a:pt x="1408" y="507"/>
                </a:lnTo>
                <a:lnTo>
                  <a:pt x="1406" y="503"/>
                </a:lnTo>
                <a:lnTo>
                  <a:pt x="1403" y="504"/>
                </a:lnTo>
                <a:lnTo>
                  <a:pt x="1401" y="508"/>
                </a:lnTo>
                <a:lnTo>
                  <a:pt x="1400" y="510"/>
                </a:lnTo>
                <a:lnTo>
                  <a:pt x="1397" y="510"/>
                </a:lnTo>
                <a:lnTo>
                  <a:pt x="1395" y="510"/>
                </a:lnTo>
                <a:lnTo>
                  <a:pt x="1395" y="508"/>
                </a:lnTo>
                <a:lnTo>
                  <a:pt x="1397" y="504"/>
                </a:lnTo>
                <a:lnTo>
                  <a:pt x="1394" y="500"/>
                </a:lnTo>
                <a:lnTo>
                  <a:pt x="1388" y="496"/>
                </a:lnTo>
                <a:lnTo>
                  <a:pt x="1382" y="499"/>
                </a:lnTo>
                <a:lnTo>
                  <a:pt x="1382" y="495"/>
                </a:lnTo>
                <a:lnTo>
                  <a:pt x="1386" y="494"/>
                </a:lnTo>
                <a:lnTo>
                  <a:pt x="1390" y="490"/>
                </a:lnTo>
                <a:lnTo>
                  <a:pt x="1394" y="487"/>
                </a:lnTo>
                <a:lnTo>
                  <a:pt x="1389" y="486"/>
                </a:lnTo>
                <a:lnTo>
                  <a:pt x="1386" y="483"/>
                </a:lnTo>
                <a:lnTo>
                  <a:pt x="1389" y="481"/>
                </a:lnTo>
                <a:lnTo>
                  <a:pt x="1395" y="481"/>
                </a:lnTo>
                <a:lnTo>
                  <a:pt x="1396" y="481"/>
                </a:lnTo>
                <a:lnTo>
                  <a:pt x="1397" y="481"/>
                </a:lnTo>
                <a:lnTo>
                  <a:pt x="1401" y="479"/>
                </a:lnTo>
                <a:lnTo>
                  <a:pt x="1402" y="475"/>
                </a:lnTo>
                <a:lnTo>
                  <a:pt x="1401" y="473"/>
                </a:lnTo>
                <a:lnTo>
                  <a:pt x="1397" y="473"/>
                </a:lnTo>
                <a:lnTo>
                  <a:pt x="1394" y="473"/>
                </a:lnTo>
                <a:lnTo>
                  <a:pt x="1389" y="473"/>
                </a:lnTo>
                <a:lnTo>
                  <a:pt x="1387" y="473"/>
                </a:lnTo>
                <a:lnTo>
                  <a:pt x="1385" y="472"/>
                </a:lnTo>
                <a:lnTo>
                  <a:pt x="1387" y="469"/>
                </a:lnTo>
                <a:lnTo>
                  <a:pt x="1389" y="469"/>
                </a:lnTo>
                <a:lnTo>
                  <a:pt x="1392" y="468"/>
                </a:lnTo>
                <a:lnTo>
                  <a:pt x="1393" y="467"/>
                </a:lnTo>
                <a:lnTo>
                  <a:pt x="1392" y="465"/>
                </a:lnTo>
                <a:lnTo>
                  <a:pt x="1389" y="465"/>
                </a:lnTo>
                <a:lnTo>
                  <a:pt x="1387" y="465"/>
                </a:lnTo>
                <a:lnTo>
                  <a:pt x="1386" y="462"/>
                </a:lnTo>
                <a:lnTo>
                  <a:pt x="1394" y="462"/>
                </a:lnTo>
                <a:lnTo>
                  <a:pt x="1402" y="461"/>
                </a:lnTo>
                <a:lnTo>
                  <a:pt x="1399" y="457"/>
                </a:lnTo>
                <a:lnTo>
                  <a:pt x="1394" y="457"/>
                </a:lnTo>
                <a:lnTo>
                  <a:pt x="1392" y="457"/>
                </a:lnTo>
                <a:lnTo>
                  <a:pt x="1390" y="454"/>
                </a:lnTo>
                <a:lnTo>
                  <a:pt x="1393" y="452"/>
                </a:lnTo>
                <a:lnTo>
                  <a:pt x="1394" y="452"/>
                </a:lnTo>
                <a:lnTo>
                  <a:pt x="1401" y="454"/>
                </a:lnTo>
                <a:lnTo>
                  <a:pt x="1407" y="457"/>
                </a:lnTo>
                <a:lnTo>
                  <a:pt x="1407" y="457"/>
                </a:lnTo>
                <a:lnTo>
                  <a:pt x="1405" y="459"/>
                </a:lnTo>
                <a:lnTo>
                  <a:pt x="1402" y="461"/>
                </a:lnTo>
                <a:lnTo>
                  <a:pt x="1402" y="461"/>
                </a:lnTo>
                <a:lnTo>
                  <a:pt x="1402" y="461"/>
                </a:lnTo>
                <a:lnTo>
                  <a:pt x="1402" y="461"/>
                </a:lnTo>
                <a:lnTo>
                  <a:pt x="1402" y="461"/>
                </a:lnTo>
                <a:lnTo>
                  <a:pt x="1402" y="461"/>
                </a:lnTo>
                <a:lnTo>
                  <a:pt x="1402" y="461"/>
                </a:lnTo>
                <a:lnTo>
                  <a:pt x="1402" y="462"/>
                </a:lnTo>
                <a:lnTo>
                  <a:pt x="1405" y="464"/>
                </a:lnTo>
                <a:lnTo>
                  <a:pt x="1407" y="460"/>
                </a:lnTo>
                <a:lnTo>
                  <a:pt x="1407" y="457"/>
                </a:lnTo>
                <a:lnTo>
                  <a:pt x="1407" y="457"/>
                </a:lnTo>
                <a:lnTo>
                  <a:pt x="1407" y="457"/>
                </a:lnTo>
                <a:lnTo>
                  <a:pt x="1412" y="452"/>
                </a:lnTo>
                <a:lnTo>
                  <a:pt x="1410" y="445"/>
                </a:lnTo>
                <a:lnTo>
                  <a:pt x="1408" y="441"/>
                </a:lnTo>
                <a:lnTo>
                  <a:pt x="1403" y="443"/>
                </a:lnTo>
                <a:lnTo>
                  <a:pt x="1399" y="444"/>
                </a:lnTo>
                <a:lnTo>
                  <a:pt x="1395" y="441"/>
                </a:lnTo>
                <a:lnTo>
                  <a:pt x="1397" y="439"/>
                </a:lnTo>
                <a:lnTo>
                  <a:pt x="1401" y="439"/>
                </a:lnTo>
                <a:lnTo>
                  <a:pt x="1403" y="438"/>
                </a:lnTo>
                <a:lnTo>
                  <a:pt x="1406" y="436"/>
                </a:lnTo>
                <a:lnTo>
                  <a:pt x="1406" y="432"/>
                </a:lnTo>
                <a:lnTo>
                  <a:pt x="1409" y="434"/>
                </a:lnTo>
                <a:lnTo>
                  <a:pt x="1410" y="434"/>
                </a:lnTo>
                <a:lnTo>
                  <a:pt x="1412" y="434"/>
                </a:lnTo>
                <a:lnTo>
                  <a:pt x="1416" y="433"/>
                </a:lnTo>
                <a:lnTo>
                  <a:pt x="1417" y="437"/>
                </a:lnTo>
                <a:lnTo>
                  <a:pt x="1421" y="439"/>
                </a:lnTo>
                <a:lnTo>
                  <a:pt x="1423" y="438"/>
                </a:lnTo>
                <a:lnTo>
                  <a:pt x="1427" y="437"/>
                </a:lnTo>
                <a:lnTo>
                  <a:pt x="1428" y="440"/>
                </a:lnTo>
                <a:lnTo>
                  <a:pt x="1429" y="446"/>
                </a:lnTo>
                <a:lnTo>
                  <a:pt x="1435" y="447"/>
                </a:lnTo>
                <a:lnTo>
                  <a:pt x="1437" y="448"/>
                </a:lnTo>
                <a:lnTo>
                  <a:pt x="1438" y="448"/>
                </a:lnTo>
                <a:lnTo>
                  <a:pt x="1441" y="444"/>
                </a:lnTo>
                <a:lnTo>
                  <a:pt x="1441" y="439"/>
                </a:lnTo>
                <a:lnTo>
                  <a:pt x="1440" y="436"/>
                </a:lnTo>
                <a:lnTo>
                  <a:pt x="1440" y="431"/>
                </a:lnTo>
                <a:lnTo>
                  <a:pt x="1442" y="433"/>
                </a:lnTo>
                <a:lnTo>
                  <a:pt x="1444" y="434"/>
                </a:lnTo>
                <a:lnTo>
                  <a:pt x="1445" y="431"/>
                </a:lnTo>
                <a:lnTo>
                  <a:pt x="1447" y="426"/>
                </a:lnTo>
                <a:lnTo>
                  <a:pt x="1448" y="432"/>
                </a:lnTo>
                <a:lnTo>
                  <a:pt x="1450" y="436"/>
                </a:lnTo>
                <a:lnTo>
                  <a:pt x="1450" y="441"/>
                </a:lnTo>
                <a:lnTo>
                  <a:pt x="1449" y="446"/>
                </a:lnTo>
                <a:lnTo>
                  <a:pt x="1450" y="451"/>
                </a:lnTo>
                <a:lnTo>
                  <a:pt x="1452" y="454"/>
                </a:lnTo>
                <a:lnTo>
                  <a:pt x="1452" y="454"/>
                </a:lnTo>
                <a:lnTo>
                  <a:pt x="1454" y="454"/>
                </a:lnTo>
                <a:lnTo>
                  <a:pt x="1454" y="448"/>
                </a:lnTo>
                <a:lnTo>
                  <a:pt x="1452" y="443"/>
                </a:lnTo>
                <a:lnTo>
                  <a:pt x="1452" y="437"/>
                </a:lnTo>
                <a:lnTo>
                  <a:pt x="1454" y="431"/>
                </a:lnTo>
                <a:lnTo>
                  <a:pt x="1454" y="431"/>
                </a:lnTo>
                <a:lnTo>
                  <a:pt x="1454" y="430"/>
                </a:lnTo>
                <a:lnTo>
                  <a:pt x="1454" y="431"/>
                </a:lnTo>
                <a:lnTo>
                  <a:pt x="1454" y="431"/>
                </a:lnTo>
                <a:lnTo>
                  <a:pt x="1454" y="437"/>
                </a:lnTo>
                <a:lnTo>
                  <a:pt x="1456" y="441"/>
                </a:lnTo>
                <a:lnTo>
                  <a:pt x="1457" y="450"/>
                </a:lnTo>
                <a:lnTo>
                  <a:pt x="1462" y="457"/>
                </a:lnTo>
                <a:lnTo>
                  <a:pt x="1462" y="464"/>
                </a:lnTo>
                <a:lnTo>
                  <a:pt x="1464" y="471"/>
                </a:lnTo>
                <a:lnTo>
                  <a:pt x="1459" y="467"/>
                </a:lnTo>
                <a:lnTo>
                  <a:pt x="1457" y="461"/>
                </a:lnTo>
                <a:lnTo>
                  <a:pt x="1456" y="459"/>
                </a:lnTo>
                <a:lnTo>
                  <a:pt x="1454" y="457"/>
                </a:lnTo>
                <a:lnTo>
                  <a:pt x="1447" y="454"/>
                </a:lnTo>
                <a:lnTo>
                  <a:pt x="1444" y="446"/>
                </a:lnTo>
                <a:lnTo>
                  <a:pt x="1442" y="450"/>
                </a:lnTo>
                <a:lnTo>
                  <a:pt x="1443" y="453"/>
                </a:lnTo>
                <a:lnTo>
                  <a:pt x="1444" y="454"/>
                </a:lnTo>
                <a:lnTo>
                  <a:pt x="1444" y="455"/>
                </a:lnTo>
                <a:lnTo>
                  <a:pt x="1440" y="460"/>
                </a:lnTo>
                <a:lnTo>
                  <a:pt x="1436" y="465"/>
                </a:lnTo>
                <a:lnTo>
                  <a:pt x="1434" y="466"/>
                </a:lnTo>
                <a:lnTo>
                  <a:pt x="1434" y="468"/>
                </a:lnTo>
                <a:lnTo>
                  <a:pt x="1435" y="472"/>
                </a:lnTo>
                <a:lnTo>
                  <a:pt x="1438" y="473"/>
                </a:lnTo>
                <a:lnTo>
                  <a:pt x="1440" y="472"/>
                </a:lnTo>
                <a:lnTo>
                  <a:pt x="1441" y="473"/>
                </a:lnTo>
                <a:lnTo>
                  <a:pt x="1447" y="479"/>
                </a:lnTo>
                <a:lnTo>
                  <a:pt x="1455" y="481"/>
                </a:lnTo>
                <a:lnTo>
                  <a:pt x="1455" y="481"/>
                </a:lnTo>
                <a:lnTo>
                  <a:pt x="1456" y="482"/>
                </a:lnTo>
                <a:lnTo>
                  <a:pt x="1464" y="488"/>
                </a:lnTo>
                <a:lnTo>
                  <a:pt x="1475" y="489"/>
                </a:lnTo>
                <a:lnTo>
                  <a:pt x="1478" y="487"/>
                </a:lnTo>
                <a:lnTo>
                  <a:pt x="1476" y="485"/>
                </a:lnTo>
                <a:lnTo>
                  <a:pt x="1470" y="480"/>
                </a:lnTo>
                <a:lnTo>
                  <a:pt x="1464" y="476"/>
                </a:lnTo>
                <a:lnTo>
                  <a:pt x="1463" y="475"/>
                </a:lnTo>
                <a:lnTo>
                  <a:pt x="1464" y="473"/>
                </a:lnTo>
                <a:lnTo>
                  <a:pt x="1469" y="476"/>
                </a:lnTo>
                <a:lnTo>
                  <a:pt x="1475" y="475"/>
                </a:lnTo>
                <a:lnTo>
                  <a:pt x="1475" y="472"/>
                </a:lnTo>
                <a:lnTo>
                  <a:pt x="1473" y="467"/>
                </a:lnTo>
                <a:lnTo>
                  <a:pt x="1473" y="466"/>
                </a:lnTo>
                <a:lnTo>
                  <a:pt x="1473" y="464"/>
                </a:lnTo>
                <a:lnTo>
                  <a:pt x="1476" y="465"/>
                </a:lnTo>
                <a:lnTo>
                  <a:pt x="1477" y="466"/>
                </a:lnTo>
                <a:lnTo>
                  <a:pt x="1483" y="475"/>
                </a:lnTo>
                <a:lnTo>
                  <a:pt x="1493" y="478"/>
                </a:lnTo>
                <a:lnTo>
                  <a:pt x="1490" y="480"/>
                </a:lnTo>
                <a:lnTo>
                  <a:pt x="1486" y="480"/>
                </a:lnTo>
                <a:lnTo>
                  <a:pt x="1483" y="482"/>
                </a:lnTo>
                <a:lnTo>
                  <a:pt x="1482" y="486"/>
                </a:lnTo>
                <a:lnTo>
                  <a:pt x="1483" y="488"/>
                </a:lnTo>
                <a:lnTo>
                  <a:pt x="1485" y="487"/>
                </a:lnTo>
                <a:lnTo>
                  <a:pt x="1493" y="487"/>
                </a:lnTo>
                <a:lnTo>
                  <a:pt x="1502" y="486"/>
                </a:lnTo>
                <a:lnTo>
                  <a:pt x="1500" y="485"/>
                </a:lnTo>
                <a:lnTo>
                  <a:pt x="1499" y="483"/>
                </a:lnTo>
                <a:lnTo>
                  <a:pt x="1497" y="483"/>
                </a:lnTo>
                <a:lnTo>
                  <a:pt x="1497" y="481"/>
                </a:lnTo>
                <a:lnTo>
                  <a:pt x="1499" y="480"/>
                </a:lnTo>
                <a:lnTo>
                  <a:pt x="1502" y="481"/>
                </a:lnTo>
                <a:lnTo>
                  <a:pt x="1503" y="482"/>
                </a:lnTo>
                <a:lnTo>
                  <a:pt x="1504" y="483"/>
                </a:lnTo>
                <a:lnTo>
                  <a:pt x="1505" y="485"/>
                </a:lnTo>
                <a:lnTo>
                  <a:pt x="1507" y="485"/>
                </a:lnTo>
                <a:lnTo>
                  <a:pt x="1510" y="481"/>
                </a:lnTo>
                <a:lnTo>
                  <a:pt x="1514" y="485"/>
                </a:lnTo>
                <a:lnTo>
                  <a:pt x="1514" y="485"/>
                </a:lnTo>
                <a:lnTo>
                  <a:pt x="1516" y="485"/>
                </a:lnTo>
                <a:lnTo>
                  <a:pt x="1527" y="479"/>
                </a:lnTo>
                <a:lnTo>
                  <a:pt x="1540" y="478"/>
                </a:lnTo>
                <a:lnTo>
                  <a:pt x="1542" y="476"/>
                </a:lnTo>
                <a:lnTo>
                  <a:pt x="1542" y="474"/>
                </a:lnTo>
                <a:lnTo>
                  <a:pt x="1545" y="474"/>
                </a:lnTo>
                <a:lnTo>
                  <a:pt x="1547" y="474"/>
                </a:lnTo>
                <a:lnTo>
                  <a:pt x="1547" y="475"/>
                </a:lnTo>
                <a:lnTo>
                  <a:pt x="1548" y="475"/>
                </a:lnTo>
                <a:lnTo>
                  <a:pt x="1555" y="471"/>
                </a:lnTo>
                <a:lnTo>
                  <a:pt x="1561" y="465"/>
                </a:lnTo>
                <a:lnTo>
                  <a:pt x="1561" y="465"/>
                </a:lnTo>
                <a:lnTo>
                  <a:pt x="1566" y="465"/>
                </a:lnTo>
                <a:lnTo>
                  <a:pt x="1572" y="464"/>
                </a:lnTo>
                <a:lnTo>
                  <a:pt x="1580" y="459"/>
                </a:lnTo>
                <a:lnTo>
                  <a:pt x="1587" y="457"/>
                </a:lnTo>
                <a:lnTo>
                  <a:pt x="1596" y="455"/>
                </a:lnTo>
                <a:lnTo>
                  <a:pt x="1604" y="452"/>
                </a:lnTo>
                <a:lnTo>
                  <a:pt x="1606" y="452"/>
                </a:lnTo>
                <a:lnTo>
                  <a:pt x="1607" y="453"/>
                </a:lnTo>
                <a:lnTo>
                  <a:pt x="1613" y="454"/>
                </a:lnTo>
                <a:lnTo>
                  <a:pt x="1617" y="452"/>
                </a:lnTo>
                <a:lnTo>
                  <a:pt x="1619" y="451"/>
                </a:lnTo>
                <a:lnTo>
                  <a:pt x="1619" y="451"/>
                </a:lnTo>
                <a:lnTo>
                  <a:pt x="1623" y="451"/>
                </a:lnTo>
                <a:lnTo>
                  <a:pt x="1627" y="450"/>
                </a:lnTo>
                <a:lnTo>
                  <a:pt x="1630" y="455"/>
                </a:lnTo>
                <a:lnTo>
                  <a:pt x="1637" y="455"/>
                </a:lnTo>
                <a:lnTo>
                  <a:pt x="1641" y="455"/>
                </a:lnTo>
                <a:lnTo>
                  <a:pt x="1644" y="455"/>
                </a:lnTo>
                <a:lnTo>
                  <a:pt x="1645" y="452"/>
                </a:lnTo>
                <a:lnTo>
                  <a:pt x="1649" y="453"/>
                </a:lnTo>
                <a:lnTo>
                  <a:pt x="1647" y="455"/>
                </a:lnTo>
                <a:lnTo>
                  <a:pt x="1644" y="455"/>
                </a:lnTo>
                <a:lnTo>
                  <a:pt x="1638" y="459"/>
                </a:lnTo>
                <a:lnTo>
                  <a:pt x="1633" y="462"/>
                </a:lnTo>
                <a:lnTo>
                  <a:pt x="1640" y="461"/>
                </a:lnTo>
                <a:lnTo>
                  <a:pt x="1647" y="460"/>
                </a:lnTo>
                <a:lnTo>
                  <a:pt x="1644" y="462"/>
                </a:lnTo>
                <a:lnTo>
                  <a:pt x="1642" y="465"/>
                </a:lnTo>
                <a:lnTo>
                  <a:pt x="1638" y="466"/>
                </a:lnTo>
                <a:lnTo>
                  <a:pt x="1635" y="469"/>
                </a:lnTo>
                <a:lnTo>
                  <a:pt x="1640" y="468"/>
                </a:lnTo>
                <a:lnTo>
                  <a:pt x="1644" y="466"/>
                </a:lnTo>
                <a:lnTo>
                  <a:pt x="1662" y="459"/>
                </a:lnTo>
                <a:lnTo>
                  <a:pt x="1680" y="452"/>
                </a:lnTo>
                <a:lnTo>
                  <a:pt x="1728" y="432"/>
                </a:lnTo>
                <a:lnTo>
                  <a:pt x="1773" y="404"/>
                </a:lnTo>
                <a:lnTo>
                  <a:pt x="1782" y="396"/>
                </a:lnTo>
                <a:lnTo>
                  <a:pt x="1790" y="385"/>
                </a:lnTo>
                <a:lnTo>
                  <a:pt x="1790" y="385"/>
                </a:lnTo>
                <a:lnTo>
                  <a:pt x="1792" y="384"/>
                </a:lnTo>
                <a:lnTo>
                  <a:pt x="1806" y="371"/>
                </a:lnTo>
                <a:lnTo>
                  <a:pt x="1817" y="355"/>
                </a:lnTo>
                <a:lnTo>
                  <a:pt x="1832" y="333"/>
                </a:lnTo>
                <a:lnTo>
                  <a:pt x="1844" y="309"/>
                </a:lnTo>
                <a:lnTo>
                  <a:pt x="1843" y="308"/>
                </a:lnTo>
                <a:lnTo>
                  <a:pt x="1843" y="308"/>
                </a:lnTo>
                <a:lnTo>
                  <a:pt x="1843" y="308"/>
                </a:lnTo>
                <a:lnTo>
                  <a:pt x="1844" y="309"/>
                </a:lnTo>
                <a:lnTo>
                  <a:pt x="1849" y="297"/>
                </a:lnTo>
                <a:lnTo>
                  <a:pt x="1851" y="284"/>
                </a:lnTo>
                <a:lnTo>
                  <a:pt x="1856" y="258"/>
                </a:lnTo>
                <a:lnTo>
                  <a:pt x="1855" y="234"/>
                </a:lnTo>
                <a:lnTo>
                  <a:pt x="1855" y="231"/>
                </a:lnTo>
                <a:lnTo>
                  <a:pt x="1855" y="229"/>
                </a:lnTo>
                <a:lnTo>
                  <a:pt x="1848" y="192"/>
                </a:lnTo>
                <a:lnTo>
                  <a:pt x="1832" y="157"/>
                </a:lnTo>
                <a:lnTo>
                  <a:pt x="1797" y="118"/>
                </a:lnTo>
                <a:lnTo>
                  <a:pt x="1748" y="97"/>
                </a:lnTo>
                <a:lnTo>
                  <a:pt x="1741" y="96"/>
                </a:lnTo>
                <a:lnTo>
                  <a:pt x="1734" y="94"/>
                </a:lnTo>
                <a:lnTo>
                  <a:pt x="1716" y="94"/>
                </a:lnTo>
                <a:lnTo>
                  <a:pt x="1697" y="94"/>
                </a:lnTo>
                <a:lnTo>
                  <a:pt x="1680" y="95"/>
                </a:lnTo>
                <a:lnTo>
                  <a:pt x="1664" y="98"/>
                </a:lnTo>
                <a:lnTo>
                  <a:pt x="1654" y="101"/>
                </a:lnTo>
                <a:lnTo>
                  <a:pt x="1643" y="106"/>
                </a:lnTo>
                <a:lnTo>
                  <a:pt x="1645" y="106"/>
                </a:lnTo>
                <a:lnTo>
                  <a:pt x="1647" y="106"/>
                </a:lnTo>
                <a:lnTo>
                  <a:pt x="1645" y="106"/>
                </a:lnTo>
                <a:lnTo>
                  <a:pt x="1643" y="106"/>
                </a:lnTo>
                <a:lnTo>
                  <a:pt x="1638" y="110"/>
                </a:lnTo>
                <a:lnTo>
                  <a:pt x="1635" y="113"/>
                </a:lnTo>
                <a:lnTo>
                  <a:pt x="1634" y="115"/>
                </a:lnTo>
                <a:lnTo>
                  <a:pt x="1631" y="116"/>
                </a:lnTo>
                <a:lnTo>
                  <a:pt x="1629" y="116"/>
                </a:lnTo>
                <a:lnTo>
                  <a:pt x="1628" y="117"/>
                </a:lnTo>
                <a:lnTo>
                  <a:pt x="1614" y="126"/>
                </a:lnTo>
                <a:lnTo>
                  <a:pt x="1601" y="137"/>
                </a:lnTo>
                <a:lnTo>
                  <a:pt x="1592" y="146"/>
                </a:lnTo>
                <a:lnTo>
                  <a:pt x="1583" y="155"/>
                </a:lnTo>
                <a:lnTo>
                  <a:pt x="1578" y="165"/>
                </a:lnTo>
                <a:lnTo>
                  <a:pt x="1572" y="173"/>
                </a:lnTo>
                <a:lnTo>
                  <a:pt x="1572" y="179"/>
                </a:lnTo>
                <a:lnTo>
                  <a:pt x="1567" y="181"/>
                </a:lnTo>
                <a:lnTo>
                  <a:pt x="1568" y="178"/>
                </a:lnTo>
                <a:lnTo>
                  <a:pt x="1571" y="174"/>
                </a:lnTo>
                <a:lnTo>
                  <a:pt x="1569" y="174"/>
                </a:lnTo>
                <a:lnTo>
                  <a:pt x="1568" y="173"/>
                </a:lnTo>
                <a:lnTo>
                  <a:pt x="1547" y="160"/>
                </a:lnTo>
                <a:lnTo>
                  <a:pt x="1523" y="158"/>
                </a:lnTo>
                <a:lnTo>
                  <a:pt x="1513" y="161"/>
                </a:lnTo>
                <a:lnTo>
                  <a:pt x="1509" y="171"/>
                </a:lnTo>
                <a:lnTo>
                  <a:pt x="1521" y="167"/>
                </a:lnTo>
                <a:lnTo>
                  <a:pt x="1534" y="164"/>
                </a:lnTo>
                <a:lnTo>
                  <a:pt x="1544" y="164"/>
                </a:lnTo>
                <a:lnTo>
                  <a:pt x="1547" y="173"/>
                </a:lnTo>
                <a:lnTo>
                  <a:pt x="1547" y="180"/>
                </a:lnTo>
                <a:lnTo>
                  <a:pt x="1542" y="186"/>
                </a:lnTo>
                <a:lnTo>
                  <a:pt x="1537" y="186"/>
                </a:lnTo>
                <a:lnTo>
                  <a:pt x="1532" y="190"/>
                </a:lnTo>
                <a:lnTo>
                  <a:pt x="1527" y="195"/>
                </a:lnTo>
                <a:lnTo>
                  <a:pt x="1521" y="195"/>
                </a:lnTo>
                <a:lnTo>
                  <a:pt x="1521" y="187"/>
                </a:lnTo>
                <a:lnTo>
                  <a:pt x="1516" y="180"/>
                </a:lnTo>
                <a:lnTo>
                  <a:pt x="1513" y="182"/>
                </a:lnTo>
                <a:lnTo>
                  <a:pt x="1513" y="187"/>
                </a:lnTo>
                <a:lnTo>
                  <a:pt x="1509" y="183"/>
                </a:lnTo>
                <a:lnTo>
                  <a:pt x="1505" y="178"/>
                </a:lnTo>
                <a:lnTo>
                  <a:pt x="1502" y="185"/>
                </a:lnTo>
                <a:lnTo>
                  <a:pt x="1499" y="193"/>
                </a:lnTo>
                <a:lnTo>
                  <a:pt x="1495" y="189"/>
                </a:lnTo>
                <a:lnTo>
                  <a:pt x="1490" y="186"/>
                </a:lnTo>
                <a:lnTo>
                  <a:pt x="1488" y="183"/>
                </a:lnTo>
                <a:lnTo>
                  <a:pt x="1483" y="185"/>
                </a:lnTo>
                <a:lnTo>
                  <a:pt x="1481" y="185"/>
                </a:lnTo>
                <a:lnTo>
                  <a:pt x="1481" y="182"/>
                </a:lnTo>
                <a:lnTo>
                  <a:pt x="1482" y="180"/>
                </a:lnTo>
                <a:lnTo>
                  <a:pt x="1481" y="179"/>
                </a:lnTo>
                <a:lnTo>
                  <a:pt x="1473" y="173"/>
                </a:lnTo>
                <a:lnTo>
                  <a:pt x="1464" y="169"/>
                </a:lnTo>
                <a:lnTo>
                  <a:pt x="1463" y="169"/>
                </a:lnTo>
                <a:lnTo>
                  <a:pt x="1461" y="168"/>
                </a:lnTo>
                <a:lnTo>
                  <a:pt x="1450" y="165"/>
                </a:lnTo>
                <a:lnTo>
                  <a:pt x="1442" y="160"/>
                </a:lnTo>
                <a:lnTo>
                  <a:pt x="1438" y="159"/>
                </a:lnTo>
                <a:lnTo>
                  <a:pt x="1436" y="160"/>
                </a:lnTo>
                <a:lnTo>
                  <a:pt x="1431" y="161"/>
                </a:lnTo>
                <a:lnTo>
                  <a:pt x="1428" y="159"/>
                </a:lnTo>
                <a:lnTo>
                  <a:pt x="1427" y="158"/>
                </a:lnTo>
                <a:lnTo>
                  <a:pt x="1424" y="158"/>
                </a:lnTo>
                <a:lnTo>
                  <a:pt x="1416" y="157"/>
                </a:lnTo>
                <a:lnTo>
                  <a:pt x="1417" y="148"/>
                </a:lnTo>
                <a:lnTo>
                  <a:pt x="1423" y="151"/>
                </a:lnTo>
                <a:lnTo>
                  <a:pt x="1429" y="154"/>
                </a:lnTo>
                <a:lnTo>
                  <a:pt x="1431" y="155"/>
                </a:lnTo>
                <a:lnTo>
                  <a:pt x="1434" y="155"/>
                </a:lnTo>
                <a:lnTo>
                  <a:pt x="1434" y="153"/>
                </a:lnTo>
                <a:lnTo>
                  <a:pt x="1433" y="151"/>
                </a:lnTo>
                <a:lnTo>
                  <a:pt x="1429" y="145"/>
                </a:lnTo>
                <a:lnTo>
                  <a:pt x="1424" y="139"/>
                </a:lnTo>
                <a:lnTo>
                  <a:pt x="1409" y="117"/>
                </a:lnTo>
                <a:lnTo>
                  <a:pt x="1395" y="92"/>
                </a:lnTo>
                <a:lnTo>
                  <a:pt x="1381" y="75"/>
                </a:lnTo>
                <a:lnTo>
                  <a:pt x="1367" y="57"/>
                </a:lnTo>
                <a:lnTo>
                  <a:pt x="1359" y="49"/>
                </a:lnTo>
                <a:lnTo>
                  <a:pt x="1350" y="42"/>
                </a:lnTo>
                <a:lnTo>
                  <a:pt x="1344" y="40"/>
                </a:lnTo>
                <a:lnTo>
                  <a:pt x="1339" y="43"/>
                </a:lnTo>
                <a:lnTo>
                  <a:pt x="1334" y="48"/>
                </a:lnTo>
                <a:lnTo>
                  <a:pt x="1330" y="48"/>
                </a:lnTo>
                <a:lnTo>
                  <a:pt x="1325" y="46"/>
                </a:lnTo>
                <a:lnTo>
                  <a:pt x="1321" y="41"/>
                </a:lnTo>
                <a:lnTo>
                  <a:pt x="1321" y="39"/>
                </a:lnTo>
                <a:lnTo>
                  <a:pt x="1320" y="38"/>
                </a:lnTo>
                <a:lnTo>
                  <a:pt x="1311" y="34"/>
                </a:lnTo>
                <a:lnTo>
                  <a:pt x="1305" y="26"/>
                </a:lnTo>
                <a:lnTo>
                  <a:pt x="1303" y="21"/>
                </a:lnTo>
                <a:lnTo>
                  <a:pt x="1298" y="21"/>
                </a:lnTo>
                <a:lnTo>
                  <a:pt x="1295" y="21"/>
                </a:lnTo>
                <a:lnTo>
                  <a:pt x="1293" y="19"/>
                </a:lnTo>
                <a:lnTo>
                  <a:pt x="1292" y="17"/>
                </a:lnTo>
                <a:lnTo>
                  <a:pt x="1290" y="18"/>
                </a:lnTo>
                <a:lnTo>
                  <a:pt x="1284" y="13"/>
                </a:lnTo>
                <a:lnTo>
                  <a:pt x="1278" y="6"/>
                </a:lnTo>
                <a:lnTo>
                  <a:pt x="1277" y="5"/>
                </a:lnTo>
                <a:lnTo>
                  <a:pt x="1276" y="6"/>
                </a:lnTo>
                <a:lnTo>
                  <a:pt x="1268" y="12"/>
                </a:lnTo>
                <a:lnTo>
                  <a:pt x="1260" y="8"/>
                </a:lnTo>
                <a:lnTo>
                  <a:pt x="1252" y="6"/>
                </a:lnTo>
                <a:lnTo>
                  <a:pt x="1245" y="5"/>
                </a:lnTo>
                <a:lnTo>
                  <a:pt x="1244" y="5"/>
                </a:lnTo>
                <a:lnTo>
                  <a:pt x="1242" y="4"/>
                </a:lnTo>
                <a:lnTo>
                  <a:pt x="1227" y="0"/>
                </a:lnTo>
                <a:lnTo>
                  <a:pt x="1210" y="3"/>
                </a:lnTo>
                <a:lnTo>
                  <a:pt x="1199" y="4"/>
                </a:lnTo>
                <a:lnTo>
                  <a:pt x="1187" y="7"/>
                </a:lnTo>
                <a:lnTo>
                  <a:pt x="1175" y="10"/>
                </a:lnTo>
                <a:lnTo>
                  <a:pt x="1165" y="13"/>
                </a:lnTo>
                <a:lnTo>
                  <a:pt x="1154" y="17"/>
                </a:lnTo>
                <a:lnTo>
                  <a:pt x="1144" y="18"/>
                </a:lnTo>
                <a:lnTo>
                  <a:pt x="1140" y="19"/>
                </a:lnTo>
                <a:lnTo>
                  <a:pt x="1138" y="20"/>
                </a:lnTo>
                <a:lnTo>
                  <a:pt x="1126" y="28"/>
                </a:lnTo>
                <a:lnTo>
                  <a:pt x="1115" y="36"/>
                </a:lnTo>
                <a:lnTo>
                  <a:pt x="1104" y="43"/>
                </a:lnTo>
                <a:lnTo>
                  <a:pt x="1095" y="50"/>
                </a:lnTo>
                <a:lnTo>
                  <a:pt x="1071" y="71"/>
                </a:lnTo>
                <a:lnTo>
                  <a:pt x="1047" y="90"/>
                </a:lnTo>
                <a:lnTo>
                  <a:pt x="1028" y="102"/>
                </a:lnTo>
                <a:lnTo>
                  <a:pt x="1008" y="113"/>
                </a:lnTo>
                <a:lnTo>
                  <a:pt x="985" y="125"/>
                </a:lnTo>
                <a:lnTo>
                  <a:pt x="960" y="132"/>
                </a:lnTo>
                <a:lnTo>
                  <a:pt x="937" y="136"/>
                </a:lnTo>
                <a:lnTo>
                  <a:pt x="913" y="139"/>
                </a:lnTo>
                <a:lnTo>
                  <a:pt x="901" y="140"/>
                </a:lnTo>
                <a:lnTo>
                  <a:pt x="888" y="141"/>
                </a:lnTo>
                <a:lnTo>
                  <a:pt x="867" y="144"/>
                </a:lnTo>
                <a:lnTo>
                  <a:pt x="846" y="145"/>
                </a:lnTo>
                <a:lnTo>
                  <a:pt x="842" y="145"/>
                </a:lnTo>
                <a:lnTo>
                  <a:pt x="842" y="148"/>
                </a:lnTo>
                <a:lnTo>
                  <a:pt x="840" y="154"/>
                </a:lnTo>
                <a:lnTo>
                  <a:pt x="836" y="157"/>
                </a:lnTo>
                <a:lnTo>
                  <a:pt x="826" y="159"/>
                </a:lnTo>
                <a:lnTo>
                  <a:pt x="814" y="161"/>
                </a:lnTo>
                <a:lnTo>
                  <a:pt x="808" y="161"/>
                </a:lnTo>
                <a:lnTo>
                  <a:pt x="803" y="164"/>
                </a:lnTo>
                <a:lnTo>
                  <a:pt x="800" y="153"/>
                </a:lnTo>
                <a:lnTo>
                  <a:pt x="788" y="152"/>
                </a:lnTo>
                <a:lnTo>
                  <a:pt x="781" y="152"/>
                </a:lnTo>
                <a:lnTo>
                  <a:pt x="775" y="153"/>
                </a:lnTo>
                <a:lnTo>
                  <a:pt x="745" y="153"/>
                </a:lnTo>
                <a:lnTo>
                  <a:pt x="716" y="155"/>
                </a:lnTo>
                <a:lnTo>
                  <a:pt x="704" y="155"/>
                </a:lnTo>
                <a:lnTo>
                  <a:pt x="692" y="157"/>
                </a:lnTo>
                <a:lnTo>
                  <a:pt x="682" y="159"/>
                </a:lnTo>
                <a:lnTo>
                  <a:pt x="672" y="155"/>
                </a:lnTo>
                <a:lnTo>
                  <a:pt x="672" y="157"/>
                </a:lnTo>
                <a:lnTo>
                  <a:pt x="671" y="157"/>
                </a:lnTo>
                <a:lnTo>
                  <a:pt x="675" y="165"/>
                </a:lnTo>
                <a:lnTo>
                  <a:pt x="671" y="173"/>
                </a:lnTo>
                <a:lnTo>
                  <a:pt x="670" y="174"/>
                </a:lnTo>
                <a:lnTo>
                  <a:pt x="671" y="176"/>
                </a:lnTo>
                <a:lnTo>
                  <a:pt x="674" y="179"/>
                </a:lnTo>
                <a:lnTo>
                  <a:pt x="674" y="182"/>
                </a:lnTo>
                <a:lnTo>
                  <a:pt x="664" y="174"/>
                </a:lnTo>
                <a:lnTo>
                  <a:pt x="655" y="165"/>
                </a:lnTo>
                <a:lnTo>
                  <a:pt x="655" y="162"/>
                </a:lnTo>
                <a:lnTo>
                  <a:pt x="655" y="162"/>
                </a:lnTo>
                <a:lnTo>
                  <a:pt x="657" y="161"/>
                </a:lnTo>
                <a:lnTo>
                  <a:pt x="658" y="161"/>
                </a:lnTo>
                <a:lnTo>
                  <a:pt x="660" y="164"/>
                </a:lnTo>
                <a:lnTo>
                  <a:pt x="661" y="166"/>
                </a:lnTo>
                <a:lnTo>
                  <a:pt x="665" y="169"/>
                </a:lnTo>
                <a:lnTo>
                  <a:pt x="670" y="167"/>
                </a:lnTo>
                <a:lnTo>
                  <a:pt x="671" y="164"/>
                </a:lnTo>
                <a:lnTo>
                  <a:pt x="669" y="160"/>
                </a:lnTo>
                <a:lnTo>
                  <a:pt x="664" y="158"/>
                </a:lnTo>
                <a:lnTo>
                  <a:pt x="660" y="157"/>
                </a:lnTo>
                <a:lnTo>
                  <a:pt x="653" y="153"/>
                </a:lnTo>
                <a:lnTo>
                  <a:pt x="646" y="153"/>
                </a:lnTo>
                <a:lnTo>
                  <a:pt x="603" y="153"/>
                </a:lnTo>
                <a:lnTo>
                  <a:pt x="563" y="150"/>
                </a:lnTo>
                <a:lnTo>
                  <a:pt x="538" y="151"/>
                </a:lnTo>
                <a:lnTo>
                  <a:pt x="516" y="159"/>
                </a:lnTo>
                <a:lnTo>
                  <a:pt x="510" y="160"/>
                </a:lnTo>
                <a:lnTo>
                  <a:pt x="506" y="164"/>
                </a:lnTo>
                <a:lnTo>
                  <a:pt x="494" y="168"/>
                </a:lnTo>
                <a:lnTo>
                  <a:pt x="481" y="174"/>
                </a:lnTo>
                <a:lnTo>
                  <a:pt x="480" y="174"/>
                </a:lnTo>
                <a:lnTo>
                  <a:pt x="478" y="175"/>
                </a:lnTo>
                <a:lnTo>
                  <a:pt x="478" y="176"/>
                </a:lnTo>
                <a:lnTo>
                  <a:pt x="478" y="176"/>
                </a:lnTo>
                <a:lnTo>
                  <a:pt x="465" y="181"/>
                </a:lnTo>
                <a:lnTo>
                  <a:pt x="455" y="188"/>
                </a:lnTo>
                <a:lnTo>
                  <a:pt x="444" y="193"/>
                </a:lnTo>
                <a:lnTo>
                  <a:pt x="436" y="200"/>
                </a:lnTo>
                <a:lnTo>
                  <a:pt x="409" y="218"/>
                </a:lnTo>
                <a:lnTo>
                  <a:pt x="384" y="237"/>
                </a:lnTo>
                <a:lnTo>
                  <a:pt x="378" y="241"/>
                </a:lnTo>
                <a:lnTo>
                  <a:pt x="372" y="245"/>
                </a:lnTo>
                <a:lnTo>
                  <a:pt x="345" y="270"/>
                </a:lnTo>
                <a:lnTo>
                  <a:pt x="313" y="288"/>
                </a:lnTo>
                <a:lnTo>
                  <a:pt x="294" y="300"/>
                </a:lnTo>
                <a:lnTo>
                  <a:pt x="276" y="314"/>
                </a:lnTo>
                <a:lnTo>
                  <a:pt x="248" y="345"/>
                </a:lnTo>
                <a:lnTo>
                  <a:pt x="221" y="376"/>
                </a:lnTo>
                <a:lnTo>
                  <a:pt x="208" y="391"/>
                </a:lnTo>
                <a:lnTo>
                  <a:pt x="197" y="406"/>
                </a:lnTo>
                <a:lnTo>
                  <a:pt x="186" y="420"/>
                </a:lnTo>
                <a:lnTo>
                  <a:pt x="174" y="434"/>
                </a:lnTo>
                <a:lnTo>
                  <a:pt x="147" y="472"/>
                </a:lnTo>
                <a:lnTo>
                  <a:pt x="125" y="513"/>
                </a:lnTo>
                <a:lnTo>
                  <a:pt x="118" y="527"/>
                </a:lnTo>
                <a:lnTo>
                  <a:pt x="114" y="543"/>
                </a:lnTo>
                <a:lnTo>
                  <a:pt x="111" y="544"/>
                </a:lnTo>
                <a:lnTo>
                  <a:pt x="111" y="548"/>
                </a:lnTo>
                <a:lnTo>
                  <a:pt x="105" y="574"/>
                </a:lnTo>
                <a:lnTo>
                  <a:pt x="102" y="601"/>
                </a:lnTo>
                <a:lnTo>
                  <a:pt x="98" y="623"/>
                </a:lnTo>
                <a:lnTo>
                  <a:pt x="98" y="647"/>
                </a:lnTo>
                <a:lnTo>
                  <a:pt x="99" y="646"/>
                </a:lnTo>
                <a:lnTo>
                  <a:pt x="102" y="644"/>
                </a:lnTo>
                <a:lnTo>
                  <a:pt x="99" y="646"/>
                </a:lnTo>
                <a:lnTo>
                  <a:pt x="98" y="647"/>
                </a:lnTo>
                <a:lnTo>
                  <a:pt x="99" y="661"/>
                </a:lnTo>
                <a:lnTo>
                  <a:pt x="99" y="674"/>
                </a:lnTo>
                <a:lnTo>
                  <a:pt x="101" y="675"/>
                </a:lnTo>
                <a:lnTo>
                  <a:pt x="102" y="676"/>
                </a:lnTo>
                <a:lnTo>
                  <a:pt x="106" y="688"/>
                </a:lnTo>
                <a:lnTo>
                  <a:pt x="109" y="702"/>
                </a:lnTo>
                <a:lnTo>
                  <a:pt x="109" y="703"/>
                </a:lnTo>
                <a:lnTo>
                  <a:pt x="110" y="704"/>
                </a:lnTo>
                <a:lnTo>
                  <a:pt x="111" y="712"/>
                </a:lnTo>
                <a:lnTo>
                  <a:pt x="111" y="730"/>
                </a:lnTo>
                <a:lnTo>
                  <a:pt x="109" y="747"/>
                </a:lnTo>
                <a:lnTo>
                  <a:pt x="109" y="752"/>
                </a:lnTo>
                <a:lnTo>
                  <a:pt x="109" y="755"/>
                </a:lnTo>
                <a:lnTo>
                  <a:pt x="108" y="756"/>
                </a:lnTo>
                <a:lnTo>
                  <a:pt x="108" y="759"/>
                </a:lnTo>
                <a:lnTo>
                  <a:pt x="111" y="760"/>
                </a:lnTo>
                <a:lnTo>
                  <a:pt x="112" y="762"/>
                </a:lnTo>
                <a:lnTo>
                  <a:pt x="111" y="760"/>
                </a:lnTo>
                <a:lnTo>
                  <a:pt x="108" y="759"/>
                </a:lnTo>
                <a:lnTo>
                  <a:pt x="106" y="767"/>
                </a:lnTo>
                <a:lnTo>
                  <a:pt x="106" y="775"/>
                </a:lnTo>
                <a:lnTo>
                  <a:pt x="106" y="776"/>
                </a:lnTo>
                <a:lnTo>
                  <a:pt x="106" y="776"/>
                </a:lnTo>
                <a:lnTo>
                  <a:pt x="109" y="777"/>
                </a:lnTo>
                <a:lnTo>
                  <a:pt x="111" y="779"/>
                </a:lnTo>
                <a:lnTo>
                  <a:pt x="115" y="776"/>
                </a:lnTo>
                <a:lnTo>
                  <a:pt x="118" y="775"/>
                </a:lnTo>
                <a:lnTo>
                  <a:pt x="115" y="776"/>
                </a:lnTo>
                <a:lnTo>
                  <a:pt x="111" y="779"/>
                </a:lnTo>
                <a:lnTo>
                  <a:pt x="109" y="777"/>
                </a:lnTo>
                <a:lnTo>
                  <a:pt x="106" y="776"/>
                </a:lnTo>
                <a:lnTo>
                  <a:pt x="103" y="790"/>
                </a:lnTo>
                <a:lnTo>
                  <a:pt x="102" y="804"/>
                </a:lnTo>
                <a:lnTo>
                  <a:pt x="99" y="819"/>
                </a:lnTo>
                <a:lnTo>
                  <a:pt x="98" y="835"/>
                </a:lnTo>
                <a:lnTo>
                  <a:pt x="97" y="836"/>
                </a:lnTo>
                <a:lnTo>
                  <a:pt x="97" y="838"/>
                </a:lnTo>
                <a:lnTo>
                  <a:pt x="94" y="851"/>
                </a:lnTo>
                <a:lnTo>
                  <a:pt x="91" y="865"/>
                </a:lnTo>
                <a:lnTo>
                  <a:pt x="89" y="895"/>
                </a:lnTo>
                <a:lnTo>
                  <a:pt x="85" y="927"/>
                </a:lnTo>
                <a:lnTo>
                  <a:pt x="81" y="944"/>
                </a:lnTo>
                <a:lnTo>
                  <a:pt x="76" y="962"/>
                </a:lnTo>
                <a:lnTo>
                  <a:pt x="67" y="987"/>
                </a:lnTo>
                <a:lnTo>
                  <a:pt x="62" y="1014"/>
                </a:lnTo>
                <a:lnTo>
                  <a:pt x="57" y="1036"/>
                </a:lnTo>
                <a:lnTo>
                  <a:pt x="49" y="1057"/>
                </a:lnTo>
                <a:lnTo>
                  <a:pt x="42" y="1072"/>
                </a:lnTo>
                <a:lnTo>
                  <a:pt x="39" y="1087"/>
                </a:lnTo>
                <a:lnTo>
                  <a:pt x="40" y="1087"/>
                </a:lnTo>
                <a:lnTo>
                  <a:pt x="40" y="1087"/>
                </a:lnTo>
                <a:lnTo>
                  <a:pt x="40" y="1087"/>
                </a:lnTo>
                <a:lnTo>
                  <a:pt x="39" y="1087"/>
                </a:lnTo>
                <a:lnTo>
                  <a:pt x="38" y="1088"/>
                </a:lnTo>
                <a:lnTo>
                  <a:pt x="36" y="1089"/>
                </a:lnTo>
                <a:lnTo>
                  <a:pt x="28" y="1118"/>
                </a:lnTo>
                <a:lnTo>
                  <a:pt x="22" y="1147"/>
                </a:lnTo>
                <a:lnTo>
                  <a:pt x="22" y="1151"/>
                </a:lnTo>
                <a:lnTo>
                  <a:pt x="22" y="1154"/>
                </a:lnTo>
                <a:lnTo>
                  <a:pt x="22" y="1159"/>
                </a:lnTo>
                <a:lnTo>
                  <a:pt x="21" y="1163"/>
                </a:lnTo>
                <a:lnTo>
                  <a:pt x="20" y="1164"/>
                </a:lnTo>
                <a:lnTo>
                  <a:pt x="20" y="1166"/>
                </a:lnTo>
                <a:lnTo>
                  <a:pt x="20" y="1172"/>
                </a:lnTo>
                <a:lnTo>
                  <a:pt x="18" y="1178"/>
                </a:lnTo>
                <a:lnTo>
                  <a:pt x="13" y="1205"/>
                </a:lnTo>
                <a:lnTo>
                  <a:pt x="6" y="1233"/>
                </a:lnTo>
                <a:lnTo>
                  <a:pt x="7" y="1234"/>
                </a:lnTo>
                <a:lnTo>
                  <a:pt x="8" y="1235"/>
                </a:lnTo>
                <a:lnTo>
                  <a:pt x="9" y="1234"/>
                </a:lnTo>
                <a:lnTo>
                  <a:pt x="11" y="1233"/>
                </a:lnTo>
                <a:lnTo>
                  <a:pt x="14" y="1221"/>
                </a:lnTo>
                <a:lnTo>
                  <a:pt x="18" y="1209"/>
                </a:lnTo>
                <a:lnTo>
                  <a:pt x="16" y="1196"/>
                </a:lnTo>
                <a:lnTo>
                  <a:pt x="19" y="1185"/>
                </a:lnTo>
                <a:lnTo>
                  <a:pt x="19" y="1184"/>
                </a:lnTo>
                <a:lnTo>
                  <a:pt x="20" y="1184"/>
                </a:lnTo>
                <a:lnTo>
                  <a:pt x="21" y="1177"/>
                </a:lnTo>
                <a:lnTo>
                  <a:pt x="27" y="1175"/>
                </a:lnTo>
                <a:lnTo>
                  <a:pt x="28" y="1180"/>
                </a:lnTo>
                <a:lnTo>
                  <a:pt x="27" y="1186"/>
                </a:lnTo>
                <a:lnTo>
                  <a:pt x="27" y="1189"/>
                </a:lnTo>
                <a:lnTo>
                  <a:pt x="29" y="1193"/>
                </a:lnTo>
                <a:lnTo>
                  <a:pt x="30" y="1195"/>
                </a:lnTo>
                <a:lnTo>
                  <a:pt x="29" y="1199"/>
                </a:lnTo>
                <a:lnTo>
                  <a:pt x="28" y="1205"/>
                </a:lnTo>
                <a:lnTo>
                  <a:pt x="29" y="1210"/>
                </a:lnTo>
                <a:lnTo>
                  <a:pt x="30" y="1215"/>
                </a:lnTo>
                <a:lnTo>
                  <a:pt x="28" y="1220"/>
                </a:lnTo>
                <a:lnTo>
                  <a:pt x="25" y="1221"/>
                </a:lnTo>
                <a:lnTo>
                  <a:pt x="22" y="1222"/>
                </a:lnTo>
                <a:lnTo>
                  <a:pt x="22" y="1226"/>
                </a:lnTo>
                <a:lnTo>
                  <a:pt x="21" y="1229"/>
                </a:lnTo>
                <a:lnTo>
                  <a:pt x="20" y="1231"/>
                </a:lnTo>
                <a:lnTo>
                  <a:pt x="19" y="1234"/>
                </a:lnTo>
                <a:lnTo>
                  <a:pt x="20" y="1231"/>
                </a:lnTo>
                <a:lnTo>
                  <a:pt x="21" y="1229"/>
                </a:lnTo>
                <a:lnTo>
                  <a:pt x="20" y="1228"/>
                </a:lnTo>
                <a:lnTo>
                  <a:pt x="18" y="1228"/>
                </a:lnTo>
                <a:lnTo>
                  <a:pt x="16" y="1231"/>
                </a:lnTo>
                <a:lnTo>
                  <a:pt x="16" y="1235"/>
                </a:lnTo>
                <a:lnTo>
                  <a:pt x="12" y="1242"/>
                </a:lnTo>
                <a:lnTo>
                  <a:pt x="7" y="1248"/>
                </a:lnTo>
                <a:lnTo>
                  <a:pt x="5" y="1247"/>
                </a:lnTo>
                <a:lnTo>
                  <a:pt x="5" y="1244"/>
                </a:lnTo>
                <a:lnTo>
                  <a:pt x="2" y="1252"/>
                </a:lnTo>
                <a:lnTo>
                  <a:pt x="1" y="1259"/>
                </a:lnTo>
                <a:lnTo>
                  <a:pt x="1" y="1262"/>
                </a:lnTo>
                <a:lnTo>
                  <a:pt x="5" y="1263"/>
                </a:lnTo>
                <a:lnTo>
                  <a:pt x="0" y="1273"/>
                </a:lnTo>
                <a:lnTo>
                  <a:pt x="1" y="1285"/>
                </a:lnTo>
                <a:lnTo>
                  <a:pt x="4" y="1283"/>
                </a:lnTo>
                <a:lnTo>
                  <a:pt x="6" y="1282"/>
                </a:lnTo>
                <a:lnTo>
                  <a:pt x="12" y="1277"/>
                </a:lnTo>
                <a:lnTo>
                  <a:pt x="15" y="1270"/>
                </a:lnTo>
                <a:lnTo>
                  <a:pt x="16" y="1269"/>
                </a:lnTo>
                <a:lnTo>
                  <a:pt x="18" y="1268"/>
                </a:lnTo>
                <a:lnTo>
                  <a:pt x="21" y="1264"/>
                </a:lnTo>
                <a:lnTo>
                  <a:pt x="22" y="1261"/>
                </a:lnTo>
                <a:lnTo>
                  <a:pt x="22" y="1257"/>
                </a:lnTo>
                <a:lnTo>
                  <a:pt x="23" y="1255"/>
                </a:lnTo>
                <a:lnTo>
                  <a:pt x="29" y="1238"/>
                </a:lnTo>
                <a:lnTo>
                  <a:pt x="33" y="1222"/>
                </a:lnTo>
                <a:lnTo>
                  <a:pt x="33" y="1196"/>
                </a:lnTo>
                <a:lnTo>
                  <a:pt x="34" y="1172"/>
                </a:lnTo>
                <a:lnTo>
                  <a:pt x="35" y="1168"/>
                </a:lnTo>
                <a:lnTo>
                  <a:pt x="35" y="1166"/>
                </a:lnTo>
                <a:lnTo>
                  <a:pt x="40" y="1145"/>
                </a:lnTo>
                <a:lnTo>
                  <a:pt x="43" y="1124"/>
                </a:lnTo>
                <a:lnTo>
                  <a:pt x="45" y="1117"/>
                </a:lnTo>
                <a:lnTo>
                  <a:pt x="47" y="1111"/>
                </a:lnTo>
                <a:lnTo>
                  <a:pt x="56" y="1088"/>
                </a:lnTo>
                <a:lnTo>
                  <a:pt x="67" y="1065"/>
                </a:lnTo>
                <a:lnTo>
                  <a:pt x="75" y="1048"/>
                </a:lnTo>
                <a:lnTo>
                  <a:pt x="82" y="1031"/>
                </a:lnTo>
                <a:lnTo>
                  <a:pt x="87" y="1007"/>
                </a:lnTo>
                <a:lnTo>
                  <a:pt x="96" y="985"/>
                </a:lnTo>
                <a:lnTo>
                  <a:pt x="111" y="948"/>
                </a:lnTo>
                <a:lnTo>
                  <a:pt x="123" y="910"/>
                </a:lnTo>
                <a:lnTo>
                  <a:pt x="126" y="900"/>
                </a:lnTo>
                <a:lnTo>
                  <a:pt x="128" y="889"/>
                </a:lnTo>
                <a:lnTo>
                  <a:pt x="125" y="886"/>
                </a:lnTo>
                <a:lnTo>
                  <a:pt x="123" y="885"/>
                </a:lnTo>
                <a:lnTo>
                  <a:pt x="121" y="886"/>
                </a:lnTo>
                <a:lnTo>
                  <a:pt x="119" y="889"/>
                </a:lnTo>
                <a:lnTo>
                  <a:pt x="116" y="892"/>
                </a:lnTo>
                <a:lnTo>
                  <a:pt x="112" y="891"/>
                </a:lnTo>
                <a:lnTo>
                  <a:pt x="114" y="889"/>
                </a:lnTo>
                <a:lnTo>
                  <a:pt x="114" y="889"/>
                </a:lnTo>
                <a:lnTo>
                  <a:pt x="114" y="888"/>
                </a:lnTo>
                <a:lnTo>
                  <a:pt x="114" y="887"/>
                </a:lnTo>
                <a:lnTo>
                  <a:pt x="114" y="888"/>
                </a:lnTo>
                <a:lnTo>
                  <a:pt x="114" y="889"/>
                </a:lnTo>
                <a:lnTo>
                  <a:pt x="117" y="888"/>
                </a:lnTo>
                <a:lnTo>
                  <a:pt x="117" y="885"/>
                </a:lnTo>
                <a:lnTo>
                  <a:pt x="119" y="878"/>
                </a:lnTo>
                <a:lnTo>
                  <a:pt x="121" y="870"/>
                </a:lnTo>
                <a:lnTo>
                  <a:pt x="125" y="860"/>
                </a:lnTo>
                <a:lnTo>
                  <a:pt x="126" y="850"/>
                </a:lnTo>
                <a:lnTo>
                  <a:pt x="125" y="849"/>
                </a:lnTo>
                <a:lnTo>
                  <a:pt x="123" y="846"/>
                </a:lnTo>
                <a:lnTo>
                  <a:pt x="123" y="845"/>
                </a:lnTo>
                <a:lnTo>
                  <a:pt x="122" y="844"/>
                </a:lnTo>
                <a:lnTo>
                  <a:pt x="123" y="844"/>
                </a:lnTo>
                <a:lnTo>
                  <a:pt x="123" y="844"/>
                </a:lnTo>
                <a:lnTo>
                  <a:pt x="125" y="842"/>
                </a:lnTo>
                <a:lnTo>
                  <a:pt x="125" y="838"/>
                </a:lnTo>
                <a:lnTo>
                  <a:pt x="126" y="838"/>
                </a:lnTo>
                <a:lnTo>
                  <a:pt x="128" y="838"/>
                </a:lnTo>
                <a:lnTo>
                  <a:pt x="128" y="838"/>
                </a:lnTo>
                <a:lnTo>
                  <a:pt x="129" y="839"/>
                </a:lnTo>
                <a:lnTo>
                  <a:pt x="130" y="839"/>
                </a:lnTo>
                <a:lnTo>
                  <a:pt x="132" y="832"/>
                </a:lnTo>
                <a:lnTo>
                  <a:pt x="131" y="825"/>
                </a:lnTo>
                <a:lnTo>
                  <a:pt x="130" y="823"/>
                </a:lnTo>
                <a:lnTo>
                  <a:pt x="128" y="822"/>
                </a:lnTo>
                <a:lnTo>
                  <a:pt x="128" y="819"/>
                </a:lnTo>
                <a:lnTo>
                  <a:pt x="128" y="817"/>
                </a:lnTo>
                <a:lnTo>
                  <a:pt x="129" y="816"/>
                </a:lnTo>
                <a:lnTo>
                  <a:pt x="129" y="815"/>
                </a:lnTo>
                <a:lnTo>
                  <a:pt x="128" y="812"/>
                </a:lnTo>
                <a:lnTo>
                  <a:pt x="130" y="810"/>
                </a:lnTo>
                <a:lnTo>
                  <a:pt x="132" y="808"/>
                </a:lnTo>
                <a:lnTo>
                  <a:pt x="131" y="804"/>
                </a:lnTo>
                <a:lnTo>
                  <a:pt x="129" y="802"/>
                </a:lnTo>
                <a:lnTo>
                  <a:pt x="126" y="802"/>
                </a:lnTo>
                <a:lnTo>
                  <a:pt x="122" y="802"/>
                </a:lnTo>
                <a:lnTo>
                  <a:pt x="117" y="801"/>
                </a:lnTo>
                <a:lnTo>
                  <a:pt x="118" y="801"/>
                </a:lnTo>
                <a:lnTo>
                  <a:pt x="119" y="801"/>
                </a:lnTo>
                <a:lnTo>
                  <a:pt x="119" y="798"/>
                </a:lnTo>
                <a:lnTo>
                  <a:pt x="121" y="797"/>
                </a:lnTo>
                <a:lnTo>
                  <a:pt x="119" y="798"/>
                </a:lnTo>
                <a:lnTo>
                  <a:pt x="119" y="801"/>
                </a:lnTo>
                <a:lnTo>
                  <a:pt x="124" y="801"/>
                </a:lnTo>
                <a:lnTo>
                  <a:pt x="130" y="801"/>
                </a:lnTo>
                <a:lnTo>
                  <a:pt x="132" y="800"/>
                </a:lnTo>
                <a:lnTo>
                  <a:pt x="135" y="797"/>
                </a:lnTo>
                <a:lnTo>
                  <a:pt x="131" y="795"/>
                </a:lnTo>
                <a:lnTo>
                  <a:pt x="130" y="790"/>
                </a:lnTo>
                <a:lnTo>
                  <a:pt x="131" y="790"/>
                </a:lnTo>
                <a:lnTo>
                  <a:pt x="131" y="789"/>
                </a:lnTo>
                <a:lnTo>
                  <a:pt x="136" y="786"/>
                </a:lnTo>
                <a:lnTo>
                  <a:pt x="132" y="781"/>
                </a:lnTo>
                <a:lnTo>
                  <a:pt x="135" y="781"/>
                </a:lnTo>
                <a:lnTo>
                  <a:pt x="133" y="779"/>
                </a:lnTo>
                <a:lnTo>
                  <a:pt x="132" y="777"/>
                </a:lnTo>
                <a:lnTo>
                  <a:pt x="133" y="775"/>
                </a:lnTo>
                <a:lnTo>
                  <a:pt x="133" y="775"/>
                </a:lnTo>
                <a:lnTo>
                  <a:pt x="133" y="775"/>
                </a:lnTo>
                <a:lnTo>
                  <a:pt x="135" y="775"/>
                </a:lnTo>
                <a:lnTo>
                  <a:pt x="136" y="775"/>
                </a:lnTo>
                <a:lnTo>
                  <a:pt x="143" y="786"/>
                </a:lnTo>
                <a:lnTo>
                  <a:pt x="149" y="795"/>
                </a:lnTo>
                <a:lnTo>
                  <a:pt x="150" y="798"/>
                </a:lnTo>
                <a:lnTo>
                  <a:pt x="153" y="801"/>
                </a:lnTo>
                <a:lnTo>
                  <a:pt x="153" y="803"/>
                </a:lnTo>
                <a:lnTo>
                  <a:pt x="153" y="805"/>
                </a:lnTo>
                <a:lnTo>
                  <a:pt x="158" y="807"/>
                </a:lnTo>
                <a:lnTo>
                  <a:pt x="161" y="811"/>
                </a:lnTo>
                <a:lnTo>
                  <a:pt x="167" y="822"/>
                </a:lnTo>
                <a:lnTo>
                  <a:pt x="173" y="832"/>
                </a:lnTo>
                <a:lnTo>
                  <a:pt x="174" y="833"/>
                </a:lnTo>
                <a:lnTo>
                  <a:pt x="175" y="835"/>
                </a:lnTo>
                <a:lnTo>
                  <a:pt x="192" y="863"/>
                </a:lnTo>
                <a:lnTo>
                  <a:pt x="209" y="889"/>
                </a:lnTo>
                <a:lnTo>
                  <a:pt x="223" y="913"/>
                </a:lnTo>
                <a:lnTo>
                  <a:pt x="240" y="935"/>
                </a:lnTo>
                <a:lnTo>
                  <a:pt x="240" y="931"/>
                </a:lnTo>
                <a:lnTo>
                  <a:pt x="241" y="928"/>
                </a:lnTo>
                <a:lnTo>
                  <a:pt x="248" y="928"/>
                </a:lnTo>
                <a:lnTo>
                  <a:pt x="254" y="930"/>
                </a:lnTo>
                <a:lnTo>
                  <a:pt x="256" y="931"/>
                </a:lnTo>
                <a:lnTo>
                  <a:pt x="260" y="929"/>
                </a:lnTo>
                <a:lnTo>
                  <a:pt x="264" y="928"/>
                </a:lnTo>
                <a:lnTo>
                  <a:pt x="269" y="929"/>
                </a:lnTo>
                <a:lnTo>
                  <a:pt x="270" y="929"/>
                </a:lnTo>
                <a:lnTo>
                  <a:pt x="271" y="930"/>
                </a:lnTo>
                <a:lnTo>
                  <a:pt x="270" y="931"/>
                </a:lnTo>
                <a:lnTo>
                  <a:pt x="269" y="933"/>
                </a:lnTo>
                <a:lnTo>
                  <a:pt x="259" y="937"/>
                </a:lnTo>
                <a:lnTo>
                  <a:pt x="247" y="937"/>
                </a:lnTo>
                <a:lnTo>
                  <a:pt x="244" y="937"/>
                </a:lnTo>
                <a:lnTo>
                  <a:pt x="242" y="937"/>
                </a:lnTo>
                <a:lnTo>
                  <a:pt x="242" y="940"/>
                </a:lnTo>
                <a:lnTo>
                  <a:pt x="244" y="941"/>
                </a:lnTo>
                <a:lnTo>
                  <a:pt x="248" y="945"/>
                </a:lnTo>
                <a:lnTo>
                  <a:pt x="253" y="951"/>
                </a:lnTo>
                <a:lnTo>
                  <a:pt x="257" y="957"/>
                </a:lnTo>
                <a:lnTo>
                  <a:pt x="261" y="962"/>
                </a:lnTo>
                <a:lnTo>
                  <a:pt x="261" y="963"/>
                </a:lnTo>
                <a:lnTo>
                  <a:pt x="264" y="966"/>
                </a:lnTo>
                <a:lnTo>
                  <a:pt x="268" y="969"/>
                </a:lnTo>
                <a:lnTo>
                  <a:pt x="268" y="971"/>
                </a:lnTo>
                <a:lnTo>
                  <a:pt x="269" y="973"/>
                </a:lnTo>
                <a:lnTo>
                  <a:pt x="289" y="994"/>
                </a:lnTo>
                <a:lnTo>
                  <a:pt x="309" y="1015"/>
                </a:lnTo>
                <a:lnTo>
                  <a:pt x="310" y="1015"/>
                </a:lnTo>
                <a:lnTo>
                  <a:pt x="309" y="1017"/>
                </a:lnTo>
                <a:lnTo>
                  <a:pt x="310" y="1019"/>
                </a:lnTo>
                <a:lnTo>
                  <a:pt x="312" y="1020"/>
                </a:lnTo>
                <a:lnTo>
                  <a:pt x="313" y="1017"/>
                </a:lnTo>
                <a:lnTo>
                  <a:pt x="317" y="1017"/>
                </a:lnTo>
                <a:lnTo>
                  <a:pt x="318" y="1018"/>
                </a:lnTo>
                <a:lnTo>
                  <a:pt x="317" y="1020"/>
                </a:lnTo>
                <a:lnTo>
                  <a:pt x="318" y="1022"/>
                </a:lnTo>
                <a:lnTo>
                  <a:pt x="319" y="1024"/>
                </a:lnTo>
                <a:lnTo>
                  <a:pt x="322" y="1024"/>
                </a:lnTo>
                <a:lnTo>
                  <a:pt x="323" y="1022"/>
                </a:lnTo>
                <a:lnTo>
                  <a:pt x="325" y="1020"/>
                </a:lnTo>
                <a:lnTo>
                  <a:pt x="329" y="1020"/>
                </a:lnTo>
                <a:lnTo>
                  <a:pt x="329" y="1020"/>
                </a:lnTo>
                <a:lnTo>
                  <a:pt x="330" y="1020"/>
                </a:lnTo>
                <a:lnTo>
                  <a:pt x="329" y="1020"/>
                </a:lnTo>
                <a:lnTo>
                  <a:pt x="329" y="1020"/>
                </a:lnTo>
                <a:lnTo>
                  <a:pt x="329" y="1015"/>
                </a:lnTo>
                <a:lnTo>
                  <a:pt x="329" y="1011"/>
                </a:lnTo>
                <a:lnTo>
                  <a:pt x="324" y="1011"/>
                </a:lnTo>
                <a:lnTo>
                  <a:pt x="317" y="1007"/>
                </a:lnTo>
                <a:lnTo>
                  <a:pt x="324" y="1007"/>
                </a:lnTo>
                <a:lnTo>
                  <a:pt x="329" y="1011"/>
                </a:lnTo>
                <a:lnTo>
                  <a:pt x="336" y="1014"/>
                </a:lnTo>
                <a:lnTo>
                  <a:pt x="339" y="1021"/>
                </a:lnTo>
                <a:lnTo>
                  <a:pt x="340" y="1025"/>
                </a:lnTo>
                <a:lnTo>
                  <a:pt x="344" y="1027"/>
                </a:lnTo>
                <a:lnTo>
                  <a:pt x="344" y="1025"/>
                </a:lnTo>
                <a:lnTo>
                  <a:pt x="344" y="1024"/>
                </a:lnTo>
                <a:lnTo>
                  <a:pt x="343" y="1021"/>
                </a:lnTo>
                <a:lnTo>
                  <a:pt x="344" y="1020"/>
                </a:lnTo>
                <a:lnTo>
                  <a:pt x="345" y="1020"/>
                </a:lnTo>
                <a:lnTo>
                  <a:pt x="346" y="1021"/>
                </a:lnTo>
                <a:lnTo>
                  <a:pt x="352" y="1025"/>
                </a:lnTo>
                <a:lnTo>
                  <a:pt x="357" y="1029"/>
                </a:lnTo>
                <a:lnTo>
                  <a:pt x="359" y="1029"/>
                </a:lnTo>
                <a:lnTo>
                  <a:pt x="359" y="1032"/>
                </a:lnTo>
                <a:lnTo>
                  <a:pt x="358" y="1033"/>
                </a:lnTo>
                <a:lnTo>
                  <a:pt x="356" y="1033"/>
                </a:lnTo>
                <a:lnTo>
                  <a:pt x="351" y="1033"/>
                </a:lnTo>
                <a:lnTo>
                  <a:pt x="346" y="1032"/>
                </a:lnTo>
                <a:lnTo>
                  <a:pt x="339" y="1033"/>
                </a:lnTo>
                <a:lnTo>
                  <a:pt x="332" y="1036"/>
                </a:lnTo>
                <a:lnTo>
                  <a:pt x="346" y="1059"/>
                </a:lnTo>
                <a:lnTo>
                  <a:pt x="364" y="1077"/>
                </a:lnTo>
                <a:lnTo>
                  <a:pt x="381" y="1093"/>
                </a:lnTo>
                <a:lnTo>
                  <a:pt x="399" y="1109"/>
                </a:lnTo>
                <a:lnTo>
                  <a:pt x="408" y="1126"/>
                </a:lnTo>
                <a:lnTo>
                  <a:pt x="414" y="1144"/>
                </a:lnTo>
                <a:lnTo>
                  <a:pt x="420" y="1159"/>
                </a:lnTo>
                <a:lnTo>
                  <a:pt x="427" y="1174"/>
                </a:lnTo>
                <a:lnTo>
                  <a:pt x="430" y="1187"/>
                </a:lnTo>
                <a:lnTo>
                  <a:pt x="436" y="1200"/>
                </a:lnTo>
                <a:lnTo>
                  <a:pt x="439" y="1206"/>
                </a:lnTo>
                <a:lnTo>
                  <a:pt x="441" y="1210"/>
                </a:lnTo>
                <a:lnTo>
                  <a:pt x="443" y="1219"/>
                </a:lnTo>
                <a:lnTo>
                  <a:pt x="447" y="1227"/>
                </a:lnTo>
                <a:lnTo>
                  <a:pt x="453" y="1249"/>
                </a:lnTo>
                <a:lnTo>
                  <a:pt x="460" y="1271"/>
                </a:lnTo>
                <a:lnTo>
                  <a:pt x="464" y="1289"/>
                </a:lnTo>
                <a:lnTo>
                  <a:pt x="469" y="1306"/>
                </a:lnTo>
                <a:lnTo>
                  <a:pt x="469" y="1307"/>
                </a:lnTo>
                <a:lnTo>
                  <a:pt x="470" y="1310"/>
                </a:lnTo>
                <a:lnTo>
                  <a:pt x="470" y="1313"/>
                </a:lnTo>
                <a:lnTo>
                  <a:pt x="471" y="1317"/>
                </a:lnTo>
                <a:lnTo>
                  <a:pt x="473" y="1321"/>
                </a:lnTo>
                <a:lnTo>
                  <a:pt x="474" y="1325"/>
                </a:lnTo>
                <a:lnTo>
                  <a:pt x="476" y="1339"/>
                </a:lnTo>
                <a:lnTo>
                  <a:pt x="481" y="1353"/>
                </a:lnTo>
                <a:lnTo>
                  <a:pt x="490" y="1346"/>
                </a:lnTo>
                <a:lnTo>
                  <a:pt x="499" y="1338"/>
                </a:lnTo>
                <a:lnTo>
                  <a:pt x="505" y="1333"/>
                </a:lnTo>
                <a:lnTo>
                  <a:pt x="508" y="1327"/>
                </a:lnTo>
                <a:lnTo>
                  <a:pt x="511" y="1317"/>
                </a:lnTo>
                <a:lnTo>
                  <a:pt x="520" y="1311"/>
                </a:lnTo>
                <a:lnTo>
                  <a:pt x="518" y="1318"/>
                </a:lnTo>
                <a:lnTo>
                  <a:pt x="516" y="1325"/>
                </a:lnTo>
                <a:lnTo>
                  <a:pt x="517" y="1326"/>
                </a:lnTo>
                <a:lnTo>
                  <a:pt x="518" y="1327"/>
                </a:lnTo>
                <a:lnTo>
                  <a:pt x="517" y="1326"/>
                </a:lnTo>
                <a:lnTo>
                  <a:pt x="516" y="1325"/>
                </a:lnTo>
                <a:lnTo>
                  <a:pt x="511" y="1331"/>
                </a:lnTo>
                <a:lnTo>
                  <a:pt x="513" y="1338"/>
                </a:lnTo>
                <a:lnTo>
                  <a:pt x="502" y="1345"/>
                </a:lnTo>
                <a:lnTo>
                  <a:pt x="491" y="1352"/>
                </a:lnTo>
                <a:lnTo>
                  <a:pt x="487" y="1354"/>
                </a:lnTo>
                <a:lnTo>
                  <a:pt x="481" y="1354"/>
                </a:lnTo>
                <a:lnTo>
                  <a:pt x="484" y="1364"/>
                </a:lnTo>
                <a:lnTo>
                  <a:pt x="489" y="1375"/>
                </a:lnTo>
                <a:lnTo>
                  <a:pt x="490" y="1376"/>
                </a:lnTo>
                <a:lnTo>
                  <a:pt x="491" y="1378"/>
                </a:lnTo>
                <a:lnTo>
                  <a:pt x="491" y="1382"/>
                </a:lnTo>
                <a:lnTo>
                  <a:pt x="491" y="1385"/>
                </a:lnTo>
                <a:lnTo>
                  <a:pt x="485" y="1392"/>
                </a:lnTo>
                <a:lnTo>
                  <a:pt x="483" y="1402"/>
                </a:lnTo>
                <a:lnTo>
                  <a:pt x="483" y="1405"/>
                </a:lnTo>
                <a:lnTo>
                  <a:pt x="484" y="1408"/>
                </a:lnTo>
                <a:lnTo>
                  <a:pt x="485" y="1409"/>
                </a:lnTo>
                <a:lnTo>
                  <a:pt x="485" y="1410"/>
                </a:lnTo>
                <a:lnTo>
                  <a:pt x="483" y="1413"/>
                </a:lnTo>
                <a:lnTo>
                  <a:pt x="482" y="1418"/>
                </a:lnTo>
                <a:lnTo>
                  <a:pt x="482" y="1425"/>
                </a:lnTo>
                <a:lnTo>
                  <a:pt x="482" y="1433"/>
                </a:lnTo>
                <a:lnTo>
                  <a:pt x="482" y="1441"/>
                </a:lnTo>
                <a:lnTo>
                  <a:pt x="485" y="1450"/>
                </a:lnTo>
                <a:lnTo>
                  <a:pt x="488" y="1452"/>
                </a:lnTo>
                <a:lnTo>
                  <a:pt x="490" y="1454"/>
                </a:lnTo>
                <a:lnTo>
                  <a:pt x="490" y="1454"/>
                </a:lnTo>
                <a:lnTo>
                  <a:pt x="490" y="1454"/>
                </a:lnTo>
                <a:lnTo>
                  <a:pt x="490" y="1454"/>
                </a:lnTo>
                <a:lnTo>
                  <a:pt x="490" y="1454"/>
                </a:lnTo>
                <a:lnTo>
                  <a:pt x="495" y="1461"/>
                </a:lnTo>
                <a:lnTo>
                  <a:pt x="503" y="1462"/>
                </a:lnTo>
                <a:lnTo>
                  <a:pt x="522" y="1462"/>
                </a:lnTo>
                <a:lnTo>
                  <a:pt x="539" y="1461"/>
                </a:lnTo>
                <a:lnTo>
                  <a:pt x="543" y="1462"/>
                </a:lnTo>
                <a:lnTo>
                  <a:pt x="547" y="1462"/>
                </a:lnTo>
                <a:lnTo>
                  <a:pt x="547" y="1464"/>
                </a:lnTo>
                <a:lnTo>
                  <a:pt x="549" y="1462"/>
                </a:lnTo>
                <a:lnTo>
                  <a:pt x="550" y="1462"/>
                </a:lnTo>
                <a:lnTo>
                  <a:pt x="551" y="1462"/>
                </a:lnTo>
                <a:lnTo>
                  <a:pt x="554" y="1465"/>
                </a:lnTo>
                <a:lnTo>
                  <a:pt x="558" y="1464"/>
                </a:lnTo>
                <a:lnTo>
                  <a:pt x="564" y="1464"/>
                </a:lnTo>
                <a:lnTo>
                  <a:pt x="568" y="1464"/>
                </a:lnTo>
                <a:lnTo>
                  <a:pt x="581" y="1464"/>
                </a:lnTo>
                <a:lnTo>
                  <a:pt x="593" y="1465"/>
                </a:lnTo>
                <a:lnTo>
                  <a:pt x="599" y="1465"/>
                </a:lnTo>
                <a:lnTo>
                  <a:pt x="605" y="1464"/>
                </a:lnTo>
                <a:lnTo>
                  <a:pt x="606" y="1464"/>
                </a:lnTo>
                <a:lnTo>
                  <a:pt x="607" y="1465"/>
                </a:lnTo>
                <a:lnTo>
                  <a:pt x="608" y="1465"/>
                </a:lnTo>
                <a:lnTo>
                  <a:pt x="609" y="1465"/>
                </a:lnTo>
                <a:lnTo>
                  <a:pt x="610" y="1465"/>
                </a:lnTo>
                <a:lnTo>
                  <a:pt x="612" y="1465"/>
                </a:lnTo>
                <a:lnTo>
                  <a:pt x="613" y="1465"/>
                </a:lnTo>
                <a:lnTo>
                  <a:pt x="613" y="1464"/>
                </a:lnTo>
                <a:lnTo>
                  <a:pt x="613" y="1464"/>
                </a:lnTo>
                <a:lnTo>
                  <a:pt x="619" y="1464"/>
                </a:lnTo>
                <a:lnTo>
                  <a:pt x="623" y="1461"/>
                </a:lnTo>
                <a:lnTo>
                  <a:pt x="629" y="1462"/>
                </a:lnTo>
                <a:lnTo>
                  <a:pt x="635" y="1461"/>
                </a:lnTo>
                <a:lnTo>
                  <a:pt x="649" y="1459"/>
                </a:lnTo>
                <a:lnTo>
                  <a:pt x="664" y="1458"/>
                </a:lnTo>
                <a:lnTo>
                  <a:pt x="664" y="1455"/>
                </a:lnTo>
                <a:lnTo>
                  <a:pt x="667" y="1453"/>
                </a:lnTo>
                <a:lnTo>
                  <a:pt x="668" y="1453"/>
                </a:lnTo>
                <a:lnTo>
                  <a:pt x="668" y="1453"/>
                </a:lnTo>
                <a:lnTo>
                  <a:pt x="668" y="1452"/>
                </a:lnTo>
                <a:lnTo>
                  <a:pt x="668" y="1451"/>
                </a:lnTo>
                <a:lnTo>
                  <a:pt x="669" y="1450"/>
                </a:lnTo>
                <a:lnTo>
                  <a:pt x="670" y="1450"/>
                </a:lnTo>
                <a:lnTo>
                  <a:pt x="670" y="1450"/>
                </a:lnTo>
                <a:lnTo>
                  <a:pt x="674" y="1450"/>
                </a:lnTo>
                <a:lnTo>
                  <a:pt x="677" y="1450"/>
                </a:lnTo>
                <a:lnTo>
                  <a:pt x="684" y="1451"/>
                </a:lnTo>
                <a:lnTo>
                  <a:pt x="692" y="1451"/>
                </a:lnTo>
                <a:lnTo>
                  <a:pt x="702" y="1448"/>
                </a:lnTo>
                <a:lnTo>
                  <a:pt x="701" y="1437"/>
                </a:lnTo>
                <a:lnTo>
                  <a:pt x="699" y="1434"/>
                </a:lnTo>
                <a:lnTo>
                  <a:pt x="697" y="1432"/>
                </a:lnTo>
                <a:lnTo>
                  <a:pt x="695" y="1431"/>
                </a:lnTo>
                <a:lnTo>
                  <a:pt x="694" y="1429"/>
                </a:lnTo>
                <a:lnTo>
                  <a:pt x="699" y="1429"/>
                </a:lnTo>
                <a:lnTo>
                  <a:pt x="704" y="1423"/>
                </a:lnTo>
                <a:lnTo>
                  <a:pt x="705" y="1422"/>
                </a:lnTo>
                <a:lnTo>
                  <a:pt x="708" y="1423"/>
                </a:lnTo>
                <a:lnTo>
                  <a:pt x="715" y="1425"/>
                </a:lnTo>
                <a:lnTo>
                  <a:pt x="720" y="1419"/>
                </a:lnTo>
                <a:lnTo>
                  <a:pt x="723" y="1416"/>
                </a:lnTo>
                <a:lnTo>
                  <a:pt x="727" y="1415"/>
                </a:lnTo>
                <a:lnTo>
                  <a:pt x="724" y="1419"/>
                </a:lnTo>
                <a:lnTo>
                  <a:pt x="723" y="1424"/>
                </a:lnTo>
                <a:lnTo>
                  <a:pt x="724" y="1424"/>
                </a:lnTo>
                <a:lnTo>
                  <a:pt x="725" y="1424"/>
                </a:lnTo>
                <a:lnTo>
                  <a:pt x="724" y="1424"/>
                </a:lnTo>
                <a:lnTo>
                  <a:pt x="723" y="1424"/>
                </a:lnTo>
                <a:lnTo>
                  <a:pt x="719" y="1431"/>
                </a:lnTo>
                <a:lnTo>
                  <a:pt x="718" y="1438"/>
                </a:lnTo>
                <a:lnTo>
                  <a:pt x="715" y="1438"/>
                </a:lnTo>
                <a:lnTo>
                  <a:pt x="710" y="1436"/>
                </a:lnTo>
                <a:lnTo>
                  <a:pt x="711" y="1440"/>
                </a:lnTo>
                <a:lnTo>
                  <a:pt x="708" y="1443"/>
                </a:lnTo>
                <a:lnTo>
                  <a:pt x="706" y="1445"/>
                </a:lnTo>
                <a:lnTo>
                  <a:pt x="708" y="1447"/>
                </a:lnTo>
                <a:lnTo>
                  <a:pt x="712" y="1451"/>
                </a:lnTo>
                <a:lnTo>
                  <a:pt x="718" y="1450"/>
                </a:lnTo>
                <a:lnTo>
                  <a:pt x="719" y="1451"/>
                </a:lnTo>
                <a:lnTo>
                  <a:pt x="719" y="1451"/>
                </a:lnTo>
                <a:lnTo>
                  <a:pt x="720" y="1454"/>
                </a:lnTo>
                <a:lnTo>
                  <a:pt x="722" y="1458"/>
                </a:lnTo>
                <a:lnTo>
                  <a:pt x="724" y="1461"/>
                </a:lnTo>
                <a:lnTo>
                  <a:pt x="727" y="1465"/>
                </a:lnTo>
                <a:lnTo>
                  <a:pt x="733" y="1472"/>
                </a:lnTo>
                <a:lnTo>
                  <a:pt x="743" y="1473"/>
                </a:lnTo>
                <a:lnTo>
                  <a:pt x="750" y="1478"/>
                </a:lnTo>
                <a:lnTo>
                  <a:pt x="758" y="1481"/>
                </a:lnTo>
                <a:lnTo>
                  <a:pt x="767" y="1485"/>
                </a:lnTo>
                <a:lnTo>
                  <a:pt x="778" y="1487"/>
                </a:lnTo>
                <a:lnTo>
                  <a:pt x="785" y="1489"/>
                </a:lnTo>
                <a:lnTo>
                  <a:pt x="792" y="1489"/>
                </a:lnTo>
                <a:lnTo>
                  <a:pt x="795" y="1489"/>
                </a:lnTo>
                <a:lnTo>
                  <a:pt x="799" y="1489"/>
                </a:lnTo>
                <a:lnTo>
                  <a:pt x="800" y="1489"/>
                </a:lnTo>
                <a:lnTo>
                  <a:pt x="802" y="1489"/>
                </a:lnTo>
                <a:lnTo>
                  <a:pt x="800" y="1489"/>
                </a:lnTo>
                <a:lnTo>
                  <a:pt x="799" y="1489"/>
                </a:lnTo>
                <a:lnTo>
                  <a:pt x="800" y="1492"/>
                </a:lnTo>
                <a:lnTo>
                  <a:pt x="802" y="1489"/>
                </a:lnTo>
                <a:lnTo>
                  <a:pt x="805" y="1489"/>
                </a:lnTo>
                <a:lnTo>
                  <a:pt x="806" y="1489"/>
                </a:lnTo>
                <a:lnTo>
                  <a:pt x="807" y="1489"/>
                </a:lnTo>
                <a:lnTo>
                  <a:pt x="807" y="1489"/>
                </a:lnTo>
                <a:lnTo>
                  <a:pt x="808" y="1489"/>
                </a:lnTo>
                <a:lnTo>
                  <a:pt x="810" y="1489"/>
                </a:lnTo>
                <a:lnTo>
                  <a:pt x="812" y="1492"/>
                </a:lnTo>
                <a:lnTo>
                  <a:pt x="813" y="1492"/>
                </a:lnTo>
                <a:lnTo>
                  <a:pt x="822" y="1494"/>
                </a:lnTo>
                <a:lnTo>
                  <a:pt x="832" y="1497"/>
                </a:lnTo>
                <a:lnTo>
                  <a:pt x="836" y="1501"/>
                </a:lnTo>
                <a:lnTo>
                  <a:pt x="843" y="1502"/>
                </a:lnTo>
                <a:lnTo>
                  <a:pt x="858" y="1504"/>
                </a:lnTo>
                <a:lnTo>
                  <a:pt x="875" y="1504"/>
                </a:lnTo>
                <a:lnTo>
                  <a:pt x="889" y="1502"/>
                </a:lnTo>
                <a:lnTo>
                  <a:pt x="896" y="1492"/>
                </a:lnTo>
                <a:lnTo>
                  <a:pt x="902" y="1492"/>
                </a:lnTo>
                <a:lnTo>
                  <a:pt x="908" y="1492"/>
                </a:lnTo>
                <a:lnTo>
                  <a:pt x="919" y="1490"/>
                </a:lnTo>
                <a:lnTo>
                  <a:pt x="932" y="1487"/>
                </a:lnTo>
                <a:lnTo>
                  <a:pt x="938" y="1482"/>
                </a:lnTo>
                <a:lnTo>
                  <a:pt x="938" y="1475"/>
                </a:lnTo>
                <a:lnTo>
                  <a:pt x="934" y="1464"/>
                </a:lnTo>
                <a:lnTo>
                  <a:pt x="932" y="1451"/>
                </a:lnTo>
                <a:lnTo>
                  <a:pt x="931" y="1450"/>
                </a:lnTo>
                <a:lnTo>
                  <a:pt x="931" y="1447"/>
                </a:lnTo>
                <a:lnTo>
                  <a:pt x="931" y="1446"/>
                </a:lnTo>
                <a:lnTo>
                  <a:pt x="930" y="1445"/>
                </a:lnTo>
                <a:lnTo>
                  <a:pt x="930" y="1444"/>
                </a:lnTo>
                <a:lnTo>
                  <a:pt x="929" y="1443"/>
                </a:lnTo>
                <a:lnTo>
                  <a:pt x="926" y="1437"/>
                </a:lnTo>
                <a:lnTo>
                  <a:pt x="922" y="1433"/>
                </a:lnTo>
                <a:lnTo>
                  <a:pt x="922" y="1433"/>
                </a:lnTo>
                <a:lnTo>
                  <a:pt x="922" y="1431"/>
                </a:lnTo>
                <a:lnTo>
                  <a:pt x="920" y="1430"/>
                </a:lnTo>
                <a:lnTo>
                  <a:pt x="911" y="1422"/>
                </a:lnTo>
                <a:lnTo>
                  <a:pt x="902" y="1412"/>
                </a:lnTo>
                <a:lnTo>
                  <a:pt x="898" y="1408"/>
                </a:lnTo>
                <a:lnTo>
                  <a:pt x="892" y="1404"/>
                </a:lnTo>
                <a:lnTo>
                  <a:pt x="881" y="1388"/>
                </a:lnTo>
                <a:lnTo>
                  <a:pt x="874" y="1369"/>
                </a:lnTo>
                <a:lnTo>
                  <a:pt x="872" y="1359"/>
                </a:lnTo>
                <a:lnTo>
                  <a:pt x="871" y="1348"/>
                </a:lnTo>
                <a:lnTo>
                  <a:pt x="876" y="1329"/>
                </a:lnTo>
                <a:lnTo>
                  <a:pt x="881" y="1311"/>
                </a:lnTo>
                <a:lnTo>
                  <a:pt x="883" y="1308"/>
                </a:lnTo>
                <a:lnTo>
                  <a:pt x="883" y="1305"/>
                </a:lnTo>
                <a:lnTo>
                  <a:pt x="886" y="1296"/>
                </a:lnTo>
                <a:lnTo>
                  <a:pt x="890" y="1287"/>
                </a:lnTo>
                <a:lnTo>
                  <a:pt x="891" y="1279"/>
                </a:lnTo>
                <a:lnTo>
                  <a:pt x="893" y="1272"/>
                </a:lnTo>
                <a:lnTo>
                  <a:pt x="902" y="1251"/>
                </a:lnTo>
                <a:lnTo>
                  <a:pt x="905" y="1228"/>
                </a:lnTo>
                <a:lnTo>
                  <a:pt x="910" y="1188"/>
                </a:lnTo>
                <a:lnTo>
                  <a:pt x="913" y="1147"/>
                </a:lnTo>
                <a:lnTo>
                  <a:pt x="911" y="1147"/>
                </a:lnTo>
                <a:lnTo>
                  <a:pt x="910" y="1147"/>
                </a:lnTo>
                <a:lnTo>
                  <a:pt x="911" y="1147"/>
                </a:lnTo>
                <a:lnTo>
                  <a:pt x="913" y="1147"/>
                </a:lnTo>
                <a:lnTo>
                  <a:pt x="913" y="1144"/>
                </a:lnTo>
                <a:lnTo>
                  <a:pt x="913" y="1140"/>
                </a:lnTo>
                <a:lnTo>
                  <a:pt x="913" y="1138"/>
                </a:lnTo>
                <a:lnTo>
                  <a:pt x="913" y="1137"/>
                </a:lnTo>
                <a:lnTo>
                  <a:pt x="915" y="1135"/>
                </a:lnTo>
                <a:lnTo>
                  <a:pt x="916" y="1132"/>
                </a:lnTo>
                <a:lnTo>
                  <a:pt x="918" y="1114"/>
                </a:lnTo>
                <a:lnTo>
                  <a:pt x="920" y="1096"/>
                </a:lnTo>
                <a:lnTo>
                  <a:pt x="925" y="1077"/>
                </a:lnTo>
                <a:lnTo>
                  <a:pt x="927" y="1057"/>
                </a:lnTo>
                <a:lnTo>
                  <a:pt x="927" y="1056"/>
                </a:lnTo>
                <a:lnTo>
                  <a:pt x="927" y="1054"/>
                </a:lnTo>
                <a:lnTo>
                  <a:pt x="930" y="1050"/>
                </a:lnTo>
                <a:lnTo>
                  <a:pt x="930" y="1047"/>
                </a:lnTo>
                <a:lnTo>
                  <a:pt x="932" y="1032"/>
                </a:lnTo>
                <a:lnTo>
                  <a:pt x="933" y="1017"/>
                </a:lnTo>
                <a:lnTo>
                  <a:pt x="937" y="997"/>
                </a:lnTo>
                <a:lnTo>
                  <a:pt x="939" y="977"/>
                </a:lnTo>
                <a:lnTo>
                  <a:pt x="940" y="968"/>
                </a:lnTo>
                <a:lnTo>
                  <a:pt x="940" y="957"/>
                </a:lnTo>
                <a:lnTo>
                  <a:pt x="940" y="956"/>
                </a:lnTo>
                <a:lnTo>
                  <a:pt x="940" y="956"/>
                </a:lnTo>
                <a:lnTo>
                  <a:pt x="943" y="952"/>
                </a:lnTo>
                <a:lnTo>
                  <a:pt x="943" y="949"/>
                </a:lnTo>
                <a:lnTo>
                  <a:pt x="943" y="930"/>
                </a:lnTo>
                <a:lnTo>
                  <a:pt x="943" y="910"/>
                </a:lnTo>
                <a:lnTo>
                  <a:pt x="944" y="900"/>
                </a:lnTo>
                <a:lnTo>
                  <a:pt x="945" y="888"/>
                </a:lnTo>
                <a:lnTo>
                  <a:pt x="947" y="870"/>
                </a:lnTo>
                <a:lnTo>
                  <a:pt x="948" y="851"/>
                </a:lnTo>
                <a:lnTo>
                  <a:pt x="945" y="842"/>
                </a:lnTo>
                <a:lnTo>
                  <a:pt x="940" y="831"/>
                </a:lnTo>
                <a:lnTo>
                  <a:pt x="941" y="830"/>
                </a:lnTo>
                <a:lnTo>
                  <a:pt x="941" y="829"/>
                </a:lnTo>
                <a:lnTo>
                  <a:pt x="944" y="831"/>
                </a:lnTo>
                <a:lnTo>
                  <a:pt x="947" y="831"/>
                </a:lnTo>
                <a:lnTo>
                  <a:pt x="950" y="829"/>
                </a:lnTo>
                <a:lnTo>
                  <a:pt x="948" y="825"/>
                </a:lnTo>
                <a:lnTo>
                  <a:pt x="948" y="824"/>
                </a:lnTo>
                <a:lnTo>
                  <a:pt x="951" y="822"/>
                </a:lnTo>
                <a:lnTo>
                  <a:pt x="952" y="818"/>
                </a:lnTo>
                <a:lnTo>
                  <a:pt x="951" y="815"/>
                </a:lnTo>
                <a:lnTo>
                  <a:pt x="943" y="822"/>
                </a:lnTo>
                <a:lnTo>
                  <a:pt x="934" y="830"/>
                </a:lnTo>
                <a:lnTo>
                  <a:pt x="934" y="826"/>
                </a:lnTo>
                <a:lnTo>
                  <a:pt x="934" y="823"/>
                </a:lnTo>
                <a:lnTo>
                  <a:pt x="934" y="823"/>
                </a:lnTo>
                <a:lnTo>
                  <a:pt x="934" y="823"/>
                </a:lnTo>
                <a:close/>
                <a:moveTo>
                  <a:pt x="1009" y="460"/>
                </a:moveTo>
                <a:lnTo>
                  <a:pt x="1005" y="462"/>
                </a:lnTo>
                <a:lnTo>
                  <a:pt x="1000" y="460"/>
                </a:lnTo>
                <a:lnTo>
                  <a:pt x="998" y="461"/>
                </a:lnTo>
                <a:lnTo>
                  <a:pt x="996" y="465"/>
                </a:lnTo>
                <a:lnTo>
                  <a:pt x="998" y="469"/>
                </a:lnTo>
                <a:lnTo>
                  <a:pt x="998" y="473"/>
                </a:lnTo>
                <a:lnTo>
                  <a:pt x="993" y="475"/>
                </a:lnTo>
                <a:lnTo>
                  <a:pt x="989" y="478"/>
                </a:lnTo>
                <a:lnTo>
                  <a:pt x="988" y="479"/>
                </a:lnTo>
                <a:lnTo>
                  <a:pt x="988" y="480"/>
                </a:lnTo>
                <a:lnTo>
                  <a:pt x="989" y="481"/>
                </a:lnTo>
                <a:lnTo>
                  <a:pt x="991" y="481"/>
                </a:lnTo>
                <a:lnTo>
                  <a:pt x="996" y="480"/>
                </a:lnTo>
                <a:lnTo>
                  <a:pt x="998" y="473"/>
                </a:lnTo>
                <a:lnTo>
                  <a:pt x="1000" y="471"/>
                </a:lnTo>
                <a:lnTo>
                  <a:pt x="1002" y="469"/>
                </a:lnTo>
                <a:lnTo>
                  <a:pt x="1006" y="471"/>
                </a:lnTo>
                <a:lnTo>
                  <a:pt x="1007" y="467"/>
                </a:lnTo>
                <a:lnTo>
                  <a:pt x="1008" y="464"/>
                </a:lnTo>
                <a:lnTo>
                  <a:pt x="1009" y="461"/>
                </a:lnTo>
                <a:lnTo>
                  <a:pt x="1009" y="460"/>
                </a:lnTo>
                <a:lnTo>
                  <a:pt x="1009" y="460"/>
                </a:lnTo>
                <a:lnTo>
                  <a:pt x="1009" y="460"/>
                </a:lnTo>
                <a:lnTo>
                  <a:pt x="1009" y="460"/>
                </a:lnTo>
                <a:close/>
                <a:moveTo>
                  <a:pt x="1368" y="510"/>
                </a:moveTo>
                <a:lnTo>
                  <a:pt x="1368" y="511"/>
                </a:lnTo>
                <a:lnTo>
                  <a:pt x="1368" y="511"/>
                </a:lnTo>
                <a:lnTo>
                  <a:pt x="1365" y="513"/>
                </a:lnTo>
                <a:lnTo>
                  <a:pt x="1365" y="515"/>
                </a:lnTo>
                <a:lnTo>
                  <a:pt x="1368" y="516"/>
                </a:lnTo>
                <a:lnTo>
                  <a:pt x="1373" y="517"/>
                </a:lnTo>
                <a:lnTo>
                  <a:pt x="1373" y="516"/>
                </a:lnTo>
                <a:lnTo>
                  <a:pt x="1373" y="514"/>
                </a:lnTo>
                <a:lnTo>
                  <a:pt x="1379" y="510"/>
                </a:lnTo>
                <a:lnTo>
                  <a:pt x="1381" y="504"/>
                </a:lnTo>
                <a:lnTo>
                  <a:pt x="1380" y="503"/>
                </a:lnTo>
                <a:lnTo>
                  <a:pt x="1378" y="504"/>
                </a:lnTo>
                <a:lnTo>
                  <a:pt x="1374" y="509"/>
                </a:lnTo>
                <a:lnTo>
                  <a:pt x="1373" y="514"/>
                </a:lnTo>
                <a:lnTo>
                  <a:pt x="1369" y="514"/>
                </a:lnTo>
                <a:lnTo>
                  <a:pt x="1368" y="511"/>
                </a:lnTo>
                <a:lnTo>
                  <a:pt x="1368" y="511"/>
                </a:lnTo>
                <a:lnTo>
                  <a:pt x="1368" y="511"/>
                </a:lnTo>
                <a:lnTo>
                  <a:pt x="1368" y="510"/>
                </a:lnTo>
                <a:close/>
                <a:moveTo>
                  <a:pt x="1285" y="577"/>
                </a:moveTo>
                <a:lnTo>
                  <a:pt x="1285" y="576"/>
                </a:lnTo>
                <a:lnTo>
                  <a:pt x="1285" y="576"/>
                </a:lnTo>
                <a:lnTo>
                  <a:pt x="1284" y="576"/>
                </a:lnTo>
                <a:lnTo>
                  <a:pt x="1284" y="576"/>
                </a:lnTo>
                <a:lnTo>
                  <a:pt x="1284" y="576"/>
                </a:lnTo>
                <a:lnTo>
                  <a:pt x="1285" y="576"/>
                </a:lnTo>
                <a:lnTo>
                  <a:pt x="1285" y="576"/>
                </a:lnTo>
                <a:lnTo>
                  <a:pt x="1285" y="576"/>
                </a:lnTo>
                <a:lnTo>
                  <a:pt x="1285" y="576"/>
                </a:lnTo>
                <a:lnTo>
                  <a:pt x="1285" y="577"/>
                </a:lnTo>
                <a:close/>
                <a:moveTo>
                  <a:pt x="1520" y="556"/>
                </a:moveTo>
                <a:lnTo>
                  <a:pt x="1520" y="556"/>
                </a:lnTo>
                <a:lnTo>
                  <a:pt x="1520" y="556"/>
                </a:lnTo>
                <a:lnTo>
                  <a:pt x="1520" y="556"/>
                </a:lnTo>
                <a:lnTo>
                  <a:pt x="1517" y="556"/>
                </a:lnTo>
                <a:lnTo>
                  <a:pt x="1513" y="555"/>
                </a:lnTo>
                <a:lnTo>
                  <a:pt x="1511" y="553"/>
                </a:lnTo>
                <a:lnTo>
                  <a:pt x="1509" y="556"/>
                </a:lnTo>
                <a:lnTo>
                  <a:pt x="1506" y="559"/>
                </a:lnTo>
                <a:lnTo>
                  <a:pt x="1507" y="563"/>
                </a:lnTo>
                <a:lnTo>
                  <a:pt x="1510" y="564"/>
                </a:lnTo>
                <a:lnTo>
                  <a:pt x="1512" y="562"/>
                </a:lnTo>
                <a:lnTo>
                  <a:pt x="1514" y="560"/>
                </a:lnTo>
                <a:lnTo>
                  <a:pt x="1517" y="562"/>
                </a:lnTo>
                <a:lnTo>
                  <a:pt x="1520" y="560"/>
                </a:lnTo>
                <a:lnTo>
                  <a:pt x="1520" y="556"/>
                </a:lnTo>
                <a:lnTo>
                  <a:pt x="1520" y="556"/>
                </a:lnTo>
                <a:lnTo>
                  <a:pt x="1520" y="556"/>
                </a:lnTo>
                <a:lnTo>
                  <a:pt x="1520" y="556"/>
                </a:lnTo>
                <a:lnTo>
                  <a:pt x="1521" y="555"/>
                </a:lnTo>
                <a:lnTo>
                  <a:pt x="1521" y="553"/>
                </a:lnTo>
                <a:lnTo>
                  <a:pt x="1528" y="557"/>
                </a:lnTo>
                <a:lnTo>
                  <a:pt x="1535" y="558"/>
                </a:lnTo>
                <a:lnTo>
                  <a:pt x="1538" y="559"/>
                </a:lnTo>
                <a:lnTo>
                  <a:pt x="1535" y="563"/>
                </a:lnTo>
                <a:lnTo>
                  <a:pt x="1534" y="567"/>
                </a:lnTo>
                <a:lnTo>
                  <a:pt x="1538" y="570"/>
                </a:lnTo>
                <a:lnTo>
                  <a:pt x="1538" y="572"/>
                </a:lnTo>
                <a:lnTo>
                  <a:pt x="1538" y="573"/>
                </a:lnTo>
                <a:lnTo>
                  <a:pt x="1537" y="573"/>
                </a:lnTo>
                <a:lnTo>
                  <a:pt x="1534" y="573"/>
                </a:lnTo>
                <a:lnTo>
                  <a:pt x="1534" y="573"/>
                </a:lnTo>
                <a:lnTo>
                  <a:pt x="1534" y="574"/>
                </a:lnTo>
                <a:lnTo>
                  <a:pt x="1537" y="574"/>
                </a:lnTo>
                <a:lnTo>
                  <a:pt x="1538" y="574"/>
                </a:lnTo>
                <a:lnTo>
                  <a:pt x="1538" y="574"/>
                </a:lnTo>
                <a:lnTo>
                  <a:pt x="1540" y="577"/>
                </a:lnTo>
                <a:lnTo>
                  <a:pt x="1542" y="577"/>
                </a:lnTo>
                <a:lnTo>
                  <a:pt x="1545" y="580"/>
                </a:lnTo>
                <a:lnTo>
                  <a:pt x="1547" y="581"/>
                </a:lnTo>
                <a:lnTo>
                  <a:pt x="1551" y="571"/>
                </a:lnTo>
                <a:lnTo>
                  <a:pt x="1550" y="560"/>
                </a:lnTo>
                <a:lnTo>
                  <a:pt x="1547" y="545"/>
                </a:lnTo>
                <a:lnTo>
                  <a:pt x="1538" y="532"/>
                </a:lnTo>
                <a:lnTo>
                  <a:pt x="1539" y="535"/>
                </a:lnTo>
                <a:lnTo>
                  <a:pt x="1538" y="536"/>
                </a:lnTo>
                <a:lnTo>
                  <a:pt x="1537" y="535"/>
                </a:lnTo>
                <a:lnTo>
                  <a:pt x="1535" y="534"/>
                </a:lnTo>
                <a:lnTo>
                  <a:pt x="1534" y="532"/>
                </a:lnTo>
                <a:lnTo>
                  <a:pt x="1532" y="531"/>
                </a:lnTo>
                <a:lnTo>
                  <a:pt x="1531" y="534"/>
                </a:lnTo>
                <a:lnTo>
                  <a:pt x="1532" y="537"/>
                </a:lnTo>
                <a:lnTo>
                  <a:pt x="1533" y="538"/>
                </a:lnTo>
                <a:lnTo>
                  <a:pt x="1535" y="539"/>
                </a:lnTo>
                <a:lnTo>
                  <a:pt x="1535" y="541"/>
                </a:lnTo>
                <a:lnTo>
                  <a:pt x="1535" y="542"/>
                </a:lnTo>
                <a:lnTo>
                  <a:pt x="1531" y="549"/>
                </a:lnTo>
                <a:lnTo>
                  <a:pt x="1523" y="550"/>
                </a:lnTo>
                <a:lnTo>
                  <a:pt x="1521" y="551"/>
                </a:lnTo>
                <a:lnTo>
                  <a:pt x="1521" y="553"/>
                </a:lnTo>
                <a:lnTo>
                  <a:pt x="1520" y="555"/>
                </a:lnTo>
                <a:lnTo>
                  <a:pt x="1520" y="556"/>
                </a:lnTo>
                <a:close/>
                <a:moveTo>
                  <a:pt x="1145" y="521"/>
                </a:moveTo>
                <a:lnTo>
                  <a:pt x="1145" y="521"/>
                </a:lnTo>
                <a:lnTo>
                  <a:pt x="1145" y="521"/>
                </a:lnTo>
                <a:lnTo>
                  <a:pt x="1145" y="521"/>
                </a:lnTo>
                <a:lnTo>
                  <a:pt x="1145" y="522"/>
                </a:lnTo>
                <a:lnTo>
                  <a:pt x="1145" y="521"/>
                </a:lnTo>
                <a:lnTo>
                  <a:pt x="1145" y="521"/>
                </a:lnTo>
                <a:lnTo>
                  <a:pt x="1145" y="521"/>
                </a:lnTo>
                <a:lnTo>
                  <a:pt x="1145" y="521"/>
                </a:lnTo>
                <a:close/>
                <a:moveTo>
                  <a:pt x="1517" y="564"/>
                </a:moveTo>
                <a:lnTo>
                  <a:pt x="1517" y="563"/>
                </a:lnTo>
                <a:lnTo>
                  <a:pt x="1517" y="562"/>
                </a:lnTo>
                <a:lnTo>
                  <a:pt x="1517" y="563"/>
                </a:lnTo>
                <a:lnTo>
                  <a:pt x="1516" y="563"/>
                </a:lnTo>
                <a:lnTo>
                  <a:pt x="1517" y="564"/>
                </a:lnTo>
                <a:lnTo>
                  <a:pt x="1517" y="564"/>
                </a:lnTo>
                <a:close/>
                <a:moveTo>
                  <a:pt x="1105" y="600"/>
                </a:moveTo>
                <a:lnTo>
                  <a:pt x="1105" y="599"/>
                </a:lnTo>
                <a:lnTo>
                  <a:pt x="1106" y="599"/>
                </a:lnTo>
                <a:lnTo>
                  <a:pt x="1106" y="599"/>
                </a:lnTo>
                <a:lnTo>
                  <a:pt x="1106" y="599"/>
                </a:lnTo>
                <a:lnTo>
                  <a:pt x="1105" y="599"/>
                </a:lnTo>
                <a:lnTo>
                  <a:pt x="1105" y="600"/>
                </a:lnTo>
                <a:lnTo>
                  <a:pt x="1103" y="600"/>
                </a:lnTo>
                <a:lnTo>
                  <a:pt x="1102" y="601"/>
                </a:lnTo>
                <a:lnTo>
                  <a:pt x="1102" y="601"/>
                </a:lnTo>
                <a:lnTo>
                  <a:pt x="1102" y="602"/>
                </a:lnTo>
                <a:lnTo>
                  <a:pt x="1104" y="601"/>
                </a:lnTo>
                <a:lnTo>
                  <a:pt x="1105" y="600"/>
                </a:lnTo>
                <a:close/>
                <a:moveTo>
                  <a:pt x="1267" y="859"/>
                </a:moveTo>
                <a:lnTo>
                  <a:pt x="1267" y="859"/>
                </a:lnTo>
                <a:lnTo>
                  <a:pt x="1268" y="860"/>
                </a:lnTo>
                <a:lnTo>
                  <a:pt x="1268" y="859"/>
                </a:lnTo>
                <a:lnTo>
                  <a:pt x="1268" y="859"/>
                </a:lnTo>
                <a:lnTo>
                  <a:pt x="1268" y="858"/>
                </a:lnTo>
                <a:lnTo>
                  <a:pt x="1267" y="858"/>
                </a:lnTo>
                <a:lnTo>
                  <a:pt x="1267" y="859"/>
                </a:lnTo>
                <a:lnTo>
                  <a:pt x="1267" y="859"/>
                </a:lnTo>
                <a:close/>
                <a:moveTo>
                  <a:pt x="1054" y="587"/>
                </a:moveTo>
                <a:lnTo>
                  <a:pt x="1055" y="587"/>
                </a:lnTo>
                <a:lnTo>
                  <a:pt x="1055" y="587"/>
                </a:lnTo>
                <a:lnTo>
                  <a:pt x="1055" y="586"/>
                </a:lnTo>
                <a:lnTo>
                  <a:pt x="1056" y="586"/>
                </a:lnTo>
                <a:lnTo>
                  <a:pt x="1055" y="586"/>
                </a:lnTo>
                <a:lnTo>
                  <a:pt x="1054" y="586"/>
                </a:lnTo>
                <a:lnTo>
                  <a:pt x="1054" y="586"/>
                </a:lnTo>
                <a:lnTo>
                  <a:pt x="1054" y="587"/>
                </a:lnTo>
                <a:close/>
                <a:moveTo>
                  <a:pt x="1051" y="550"/>
                </a:moveTo>
                <a:lnTo>
                  <a:pt x="1051" y="550"/>
                </a:lnTo>
                <a:lnTo>
                  <a:pt x="1051" y="550"/>
                </a:lnTo>
                <a:lnTo>
                  <a:pt x="1053" y="550"/>
                </a:lnTo>
                <a:lnTo>
                  <a:pt x="1053" y="550"/>
                </a:lnTo>
                <a:lnTo>
                  <a:pt x="1053" y="550"/>
                </a:lnTo>
                <a:lnTo>
                  <a:pt x="1051" y="550"/>
                </a:lnTo>
                <a:lnTo>
                  <a:pt x="1051" y="550"/>
                </a:lnTo>
                <a:lnTo>
                  <a:pt x="1051" y="550"/>
                </a:lnTo>
                <a:close/>
                <a:moveTo>
                  <a:pt x="1036" y="518"/>
                </a:moveTo>
                <a:lnTo>
                  <a:pt x="1036" y="518"/>
                </a:lnTo>
                <a:lnTo>
                  <a:pt x="1036" y="518"/>
                </a:lnTo>
                <a:lnTo>
                  <a:pt x="1037" y="517"/>
                </a:lnTo>
                <a:lnTo>
                  <a:pt x="1037" y="516"/>
                </a:lnTo>
                <a:lnTo>
                  <a:pt x="1040" y="514"/>
                </a:lnTo>
                <a:lnTo>
                  <a:pt x="1038" y="511"/>
                </a:lnTo>
                <a:lnTo>
                  <a:pt x="1037" y="510"/>
                </a:lnTo>
                <a:lnTo>
                  <a:pt x="1036" y="510"/>
                </a:lnTo>
                <a:lnTo>
                  <a:pt x="1036" y="513"/>
                </a:lnTo>
                <a:lnTo>
                  <a:pt x="1037" y="515"/>
                </a:lnTo>
                <a:lnTo>
                  <a:pt x="1037" y="515"/>
                </a:lnTo>
                <a:lnTo>
                  <a:pt x="1036" y="517"/>
                </a:lnTo>
                <a:lnTo>
                  <a:pt x="1036" y="518"/>
                </a:lnTo>
                <a:close/>
                <a:moveTo>
                  <a:pt x="1058" y="572"/>
                </a:moveTo>
                <a:lnTo>
                  <a:pt x="1058" y="571"/>
                </a:lnTo>
                <a:lnTo>
                  <a:pt x="1057" y="570"/>
                </a:lnTo>
                <a:lnTo>
                  <a:pt x="1057" y="570"/>
                </a:lnTo>
                <a:lnTo>
                  <a:pt x="1057" y="571"/>
                </a:lnTo>
                <a:lnTo>
                  <a:pt x="1057" y="572"/>
                </a:lnTo>
                <a:lnTo>
                  <a:pt x="1057" y="572"/>
                </a:lnTo>
                <a:lnTo>
                  <a:pt x="1058" y="572"/>
                </a:lnTo>
                <a:lnTo>
                  <a:pt x="1058" y="572"/>
                </a:lnTo>
                <a:close/>
                <a:moveTo>
                  <a:pt x="1192" y="707"/>
                </a:moveTo>
                <a:lnTo>
                  <a:pt x="1192" y="707"/>
                </a:lnTo>
                <a:lnTo>
                  <a:pt x="1192" y="707"/>
                </a:lnTo>
                <a:lnTo>
                  <a:pt x="1192" y="707"/>
                </a:lnTo>
                <a:lnTo>
                  <a:pt x="1192" y="707"/>
                </a:lnTo>
                <a:lnTo>
                  <a:pt x="1189" y="709"/>
                </a:lnTo>
                <a:lnTo>
                  <a:pt x="1188" y="711"/>
                </a:lnTo>
                <a:lnTo>
                  <a:pt x="1188" y="711"/>
                </a:lnTo>
                <a:lnTo>
                  <a:pt x="1189" y="712"/>
                </a:lnTo>
                <a:lnTo>
                  <a:pt x="1192" y="711"/>
                </a:lnTo>
                <a:lnTo>
                  <a:pt x="1192" y="709"/>
                </a:lnTo>
                <a:lnTo>
                  <a:pt x="1194" y="707"/>
                </a:lnTo>
                <a:lnTo>
                  <a:pt x="1195" y="705"/>
                </a:lnTo>
                <a:lnTo>
                  <a:pt x="1196" y="705"/>
                </a:lnTo>
                <a:lnTo>
                  <a:pt x="1198" y="703"/>
                </a:lnTo>
                <a:lnTo>
                  <a:pt x="1198" y="702"/>
                </a:lnTo>
                <a:lnTo>
                  <a:pt x="1196" y="702"/>
                </a:lnTo>
                <a:lnTo>
                  <a:pt x="1195" y="703"/>
                </a:lnTo>
                <a:lnTo>
                  <a:pt x="1194" y="705"/>
                </a:lnTo>
                <a:lnTo>
                  <a:pt x="1193" y="705"/>
                </a:lnTo>
                <a:lnTo>
                  <a:pt x="1192" y="707"/>
                </a:lnTo>
                <a:close/>
                <a:moveTo>
                  <a:pt x="1199" y="731"/>
                </a:moveTo>
                <a:lnTo>
                  <a:pt x="1199" y="732"/>
                </a:lnTo>
                <a:lnTo>
                  <a:pt x="1199" y="733"/>
                </a:lnTo>
                <a:lnTo>
                  <a:pt x="1200" y="732"/>
                </a:lnTo>
                <a:lnTo>
                  <a:pt x="1200" y="732"/>
                </a:lnTo>
                <a:lnTo>
                  <a:pt x="1200" y="732"/>
                </a:lnTo>
                <a:lnTo>
                  <a:pt x="1200" y="731"/>
                </a:lnTo>
                <a:lnTo>
                  <a:pt x="1199" y="731"/>
                </a:lnTo>
                <a:lnTo>
                  <a:pt x="1199" y="731"/>
                </a:lnTo>
                <a:close/>
                <a:moveTo>
                  <a:pt x="1201" y="850"/>
                </a:moveTo>
                <a:lnTo>
                  <a:pt x="1201" y="850"/>
                </a:lnTo>
                <a:lnTo>
                  <a:pt x="1201" y="849"/>
                </a:lnTo>
                <a:lnTo>
                  <a:pt x="1200" y="849"/>
                </a:lnTo>
                <a:lnTo>
                  <a:pt x="1200" y="850"/>
                </a:lnTo>
                <a:lnTo>
                  <a:pt x="1200" y="850"/>
                </a:lnTo>
                <a:lnTo>
                  <a:pt x="1200" y="851"/>
                </a:lnTo>
                <a:lnTo>
                  <a:pt x="1201" y="851"/>
                </a:lnTo>
                <a:lnTo>
                  <a:pt x="1201" y="850"/>
                </a:lnTo>
                <a:close/>
                <a:moveTo>
                  <a:pt x="1261" y="565"/>
                </a:moveTo>
                <a:lnTo>
                  <a:pt x="1260" y="566"/>
                </a:lnTo>
                <a:lnTo>
                  <a:pt x="1260" y="566"/>
                </a:lnTo>
                <a:lnTo>
                  <a:pt x="1260" y="567"/>
                </a:lnTo>
                <a:lnTo>
                  <a:pt x="1261" y="567"/>
                </a:lnTo>
                <a:lnTo>
                  <a:pt x="1262" y="567"/>
                </a:lnTo>
                <a:lnTo>
                  <a:pt x="1262" y="566"/>
                </a:lnTo>
                <a:lnTo>
                  <a:pt x="1262" y="565"/>
                </a:lnTo>
                <a:lnTo>
                  <a:pt x="1261" y="565"/>
                </a:lnTo>
                <a:close/>
                <a:moveTo>
                  <a:pt x="1198" y="676"/>
                </a:moveTo>
                <a:lnTo>
                  <a:pt x="1196" y="676"/>
                </a:lnTo>
                <a:lnTo>
                  <a:pt x="1196" y="677"/>
                </a:lnTo>
                <a:lnTo>
                  <a:pt x="1196" y="678"/>
                </a:lnTo>
                <a:lnTo>
                  <a:pt x="1196" y="679"/>
                </a:lnTo>
                <a:lnTo>
                  <a:pt x="1198" y="678"/>
                </a:lnTo>
                <a:lnTo>
                  <a:pt x="1199" y="677"/>
                </a:lnTo>
                <a:lnTo>
                  <a:pt x="1199" y="676"/>
                </a:lnTo>
                <a:lnTo>
                  <a:pt x="1198" y="676"/>
                </a:lnTo>
                <a:close/>
                <a:moveTo>
                  <a:pt x="1272" y="761"/>
                </a:moveTo>
                <a:lnTo>
                  <a:pt x="1271" y="761"/>
                </a:lnTo>
                <a:lnTo>
                  <a:pt x="1270" y="760"/>
                </a:lnTo>
                <a:lnTo>
                  <a:pt x="1269" y="760"/>
                </a:lnTo>
                <a:lnTo>
                  <a:pt x="1269" y="761"/>
                </a:lnTo>
                <a:lnTo>
                  <a:pt x="1269" y="762"/>
                </a:lnTo>
                <a:lnTo>
                  <a:pt x="1270" y="762"/>
                </a:lnTo>
                <a:lnTo>
                  <a:pt x="1271" y="762"/>
                </a:lnTo>
                <a:lnTo>
                  <a:pt x="1272" y="761"/>
                </a:lnTo>
                <a:close/>
                <a:moveTo>
                  <a:pt x="1097" y="726"/>
                </a:moveTo>
                <a:lnTo>
                  <a:pt x="1096" y="727"/>
                </a:lnTo>
                <a:lnTo>
                  <a:pt x="1096" y="727"/>
                </a:lnTo>
                <a:lnTo>
                  <a:pt x="1097" y="728"/>
                </a:lnTo>
                <a:lnTo>
                  <a:pt x="1099" y="730"/>
                </a:lnTo>
                <a:lnTo>
                  <a:pt x="1099" y="730"/>
                </a:lnTo>
                <a:lnTo>
                  <a:pt x="1099" y="730"/>
                </a:lnTo>
                <a:lnTo>
                  <a:pt x="1098" y="733"/>
                </a:lnTo>
                <a:lnTo>
                  <a:pt x="1099" y="737"/>
                </a:lnTo>
                <a:lnTo>
                  <a:pt x="1102" y="732"/>
                </a:lnTo>
                <a:lnTo>
                  <a:pt x="1106" y="728"/>
                </a:lnTo>
                <a:lnTo>
                  <a:pt x="1099" y="728"/>
                </a:lnTo>
                <a:lnTo>
                  <a:pt x="1098" y="727"/>
                </a:lnTo>
                <a:lnTo>
                  <a:pt x="1097" y="726"/>
                </a:lnTo>
                <a:close/>
                <a:moveTo>
                  <a:pt x="1186" y="702"/>
                </a:moveTo>
                <a:lnTo>
                  <a:pt x="1183" y="702"/>
                </a:lnTo>
                <a:lnTo>
                  <a:pt x="1182" y="705"/>
                </a:lnTo>
                <a:lnTo>
                  <a:pt x="1186" y="704"/>
                </a:lnTo>
                <a:lnTo>
                  <a:pt x="1187" y="703"/>
                </a:lnTo>
                <a:lnTo>
                  <a:pt x="1187" y="702"/>
                </a:lnTo>
                <a:lnTo>
                  <a:pt x="1186" y="702"/>
                </a:lnTo>
                <a:close/>
                <a:moveTo>
                  <a:pt x="1236" y="698"/>
                </a:moveTo>
                <a:lnTo>
                  <a:pt x="1236" y="697"/>
                </a:lnTo>
                <a:lnTo>
                  <a:pt x="1235" y="697"/>
                </a:lnTo>
                <a:lnTo>
                  <a:pt x="1235" y="698"/>
                </a:lnTo>
                <a:lnTo>
                  <a:pt x="1234" y="699"/>
                </a:lnTo>
                <a:lnTo>
                  <a:pt x="1231" y="700"/>
                </a:lnTo>
                <a:lnTo>
                  <a:pt x="1230" y="702"/>
                </a:lnTo>
                <a:lnTo>
                  <a:pt x="1230" y="703"/>
                </a:lnTo>
                <a:lnTo>
                  <a:pt x="1233" y="704"/>
                </a:lnTo>
                <a:lnTo>
                  <a:pt x="1234" y="702"/>
                </a:lnTo>
                <a:lnTo>
                  <a:pt x="1234" y="699"/>
                </a:lnTo>
                <a:lnTo>
                  <a:pt x="1234" y="699"/>
                </a:lnTo>
                <a:lnTo>
                  <a:pt x="1234" y="699"/>
                </a:lnTo>
                <a:lnTo>
                  <a:pt x="1234" y="699"/>
                </a:lnTo>
                <a:lnTo>
                  <a:pt x="1236" y="699"/>
                </a:lnTo>
                <a:lnTo>
                  <a:pt x="1236" y="698"/>
                </a:lnTo>
                <a:close/>
                <a:moveTo>
                  <a:pt x="1289" y="695"/>
                </a:moveTo>
                <a:lnTo>
                  <a:pt x="1289" y="693"/>
                </a:lnTo>
                <a:lnTo>
                  <a:pt x="1288" y="692"/>
                </a:lnTo>
                <a:lnTo>
                  <a:pt x="1286" y="693"/>
                </a:lnTo>
                <a:lnTo>
                  <a:pt x="1285" y="695"/>
                </a:lnTo>
                <a:lnTo>
                  <a:pt x="1285" y="696"/>
                </a:lnTo>
                <a:lnTo>
                  <a:pt x="1286" y="696"/>
                </a:lnTo>
                <a:lnTo>
                  <a:pt x="1288" y="696"/>
                </a:lnTo>
                <a:lnTo>
                  <a:pt x="1289" y="695"/>
                </a:lnTo>
                <a:close/>
                <a:moveTo>
                  <a:pt x="1102" y="510"/>
                </a:moveTo>
                <a:lnTo>
                  <a:pt x="1098" y="511"/>
                </a:lnTo>
                <a:lnTo>
                  <a:pt x="1097" y="515"/>
                </a:lnTo>
                <a:lnTo>
                  <a:pt x="1098" y="515"/>
                </a:lnTo>
                <a:lnTo>
                  <a:pt x="1097" y="515"/>
                </a:lnTo>
                <a:lnTo>
                  <a:pt x="1097" y="515"/>
                </a:lnTo>
                <a:lnTo>
                  <a:pt x="1095" y="516"/>
                </a:lnTo>
                <a:lnTo>
                  <a:pt x="1093" y="517"/>
                </a:lnTo>
                <a:lnTo>
                  <a:pt x="1095" y="520"/>
                </a:lnTo>
                <a:lnTo>
                  <a:pt x="1097" y="520"/>
                </a:lnTo>
                <a:lnTo>
                  <a:pt x="1098" y="517"/>
                </a:lnTo>
                <a:lnTo>
                  <a:pt x="1098" y="516"/>
                </a:lnTo>
                <a:lnTo>
                  <a:pt x="1100" y="514"/>
                </a:lnTo>
                <a:lnTo>
                  <a:pt x="1102" y="510"/>
                </a:lnTo>
                <a:close/>
                <a:moveTo>
                  <a:pt x="1145" y="812"/>
                </a:moveTo>
                <a:lnTo>
                  <a:pt x="1144" y="811"/>
                </a:lnTo>
                <a:lnTo>
                  <a:pt x="1141" y="811"/>
                </a:lnTo>
                <a:lnTo>
                  <a:pt x="1140" y="812"/>
                </a:lnTo>
                <a:lnTo>
                  <a:pt x="1141" y="815"/>
                </a:lnTo>
                <a:lnTo>
                  <a:pt x="1133" y="821"/>
                </a:lnTo>
                <a:lnTo>
                  <a:pt x="1136" y="831"/>
                </a:lnTo>
                <a:lnTo>
                  <a:pt x="1137" y="833"/>
                </a:lnTo>
                <a:lnTo>
                  <a:pt x="1133" y="835"/>
                </a:lnTo>
                <a:lnTo>
                  <a:pt x="1133" y="835"/>
                </a:lnTo>
                <a:lnTo>
                  <a:pt x="1132" y="832"/>
                </a:lnTo>
                <a:lnTo>
                  <a:pt x="1131" y="832"/>
                </a:lnTo>
                <a:lnTo>
                  <a:pt x="1131" y="832"/>
                </a:lnTo>
                <a:lnTo>
                  <a:pt x="1131" y="832"/>
                </a:lnTo>
                <a:lnTo>
                  <a:pt x="1131" y="833"/>
                </a:lnTo>
                <a:lnTo>
                  <a:pt x="1133" y="835"/>
                </a:lnTo>
                <a:lnTo>
                  <a:pt x="1136" y="839"/>
                </a:lnTo>
                <a:lnTo>
                  <a:pt x="1133" y="844"/>
                </a:lnTo>
                <a:lnTo>
                  <a:pt x="1132" y="849"/>
                </a:lnTo>
                <a:lnTo>
                  <a:pt x="1138" y="850"/>
                </a:lnTo>
                <a:lnTo>
                  <a:pt x="1144" y="850"/>
                </a:lnTo>
                <a:lnTo>
                  <a:pt x="1150" y="854"/>
                </a:lnTo>
                <a:lnTo>
                  <a:pt x="1151" y="857"/>
                </a:lnTo>
                <a:lnTo>
                  <a:pt x="1153" y="858"/>
                </a:lnTo>
                <a:lnTo>
                  <a:pt x="1154" y="854"/>
                </a:lnTo>
                <a:lnTo>
                  <a:pt x="1154" y="851"/>
                </a:lnTo>
                <a:lnTo>
                  <a:pt x="1155" y="847"/>
                </a:lnTo>
                <a:lnTo>
                  <a:pt x="1159" y="847"/>
                </a:lnTo>
                <a:lnTo>
                  <a:pt x="1168" y="849"/>
                </a:lnTo>
                <a:lnTo>
                  <a:pt x="1178" y="846"/>
                </a:lnTo>
                <a:lnTo>
                  <a:pt x="1181" y="845"/>
                </a:lnTo>
                <a:lnTo>
                  <a:pt x="1183" y="842"/>
                </a:lnTo>
                <a:lnTo>
                  <a:pt x="1182" y="839"/>
                </a:lnTo>
                <a:lnTo>
                  <a:pt x="1179" y="837"/>
                </a:lnTo>
                <a:lnTo>
                  <a:pt x="1171" y="831"/>
                </a:lnTo>
                <a:lnTo>
                  <a:pt x="1167" y="822"/>
                </a:lnTo>
                <a:lnTo>
                  <a:pt x="1166" y="818"/>
                </a:lnTo>
                <a:lnTo>
                  <a:pt x="1164" y="816"/>
                </a:lnTo>
                <a:lnTo>
                  <a:pt x="1160" y="816"/>
                </a:lnTo>
                <a:lnTo>
                  <a:pt x="1158" y="817"/>
                </a:lnTo>
                <a:lnTo>
                  <a:pt x="1154" y="818"/>
                </a:lnTo>
                <a:lnTo>
                  <a:pt x="1153" y="822"/>
                </a:lnTo>
                <a:lnTo>
                  <a:pt x="1151" y="823"/>
                </a:lnTo>
                <a:lnTo>
                  <a:pt x="1148" y="822"/>
                </a:lnTo>
                <a:lnTo>
                  <a:pt x="1145" y="818"/>
                </a:lnTo>
                <a:lnTo>
                  <a:pt x="1141" y="815"/>
                </a:lnTo>
                <a:lnTo>
                  <a:pt x="1141" y="815"/>
                </a:lnTo>
                <a:lnTo>
                  <a:pt x="1141" y="815"/>
                </a:lnTo>
                <a:lnTo>
                  <a:pt x="1144" y="815"/>
                </a:lnTo>
                <a:lnTo>
                  <a:pt x="1145" y="812"/>
                </a:lnTo>
                <a:close/>
                <a:moveTo>
                  <a:pt x="1019" y="481"/>
                </a:moveTo>
                <a:lnTo>
                  <a:pt x="1019" y="481"/>
                </a:lnTo>
                <a:lnTo>
                  <a:pt x="1019" y="482"/>
                </a:lnTo>
                <a:lnTo>
                  <a:pt x="1019" y="481"/>
                </a:lnTo>
                <a:lnTo>
                  <a:pt x="1019" y="481"/>
                </a:lnTo>
                <a:close/>
                <a:moveTo>
                  <a:pt x="1100" y="604"/>
                </a:moveTo>
                <a:lnTo>
                  <a:pt x="1099" y="605"/>
                </a:lnTo>
                <a:lnTo>
                  <a:pt x="1098" y="606"/>
                </a:lnTo>
                <a:lnTo>
                  <a:pt x="1099" y="607"/>
                </a:lnTo>
                <a:lnTo>
                  <a:pt x="1102" y="608"/>
                </a:lnTo>
                <a:lnTo>
                  <a:pt x="1103" y="607"/>
                </a:lnTo>
                <a:lnTo>
                  <a:pt x="1103" y="606"/>
                </a:lnTo>
                <a:lnTo>
                  <a:pt x="1102" y="605"/>
                </a:lnTo>
                <a:lnTo>
                  <a:pt x="1100" y="604"/>
                </a:lnTo>
                <a:close/>
                <a:moveTo>
                  <a:pt x="1062" y="573"/>
                </a:moveTo>
                <a:lnTo>
                  <a:pt x="1064" y="572"/>
                </a:lnTo>
                <a:lnTo>
                  <a:pt x="1065" y="571"/>
                </a:lnTo>
                <a:lnTo>
                  <a:pt x="1064" y="570"/>
                </a:lnTo>
                <a:lnTo>
                  <a:pt x="1063" y="569"/>
                </a:lnTo>
                <a:lnTo>
                  <a:pt x="1062" y="570"/>
                </a:lnTo>
                <a:lnTo>
                  <a:pt x="1061" y="572"/>
                </a:lnTo>
                <a:lnTo>
                  <a:pt x="1061" y="573"/>
                </a:lnTo>
                <a:lnTo>
                  <a:pt x="1062" y="573"/>
                </a:lnTo>
                <a:close/>
                <a:moveTo>
                  <a:pt x="1238" y="542"/>
                </a:moveTo>
                <a:lnTo>
                  <a:pt x="1242" y="544"/>
                </a:lnTo>
                <a:lnTo>
                  <a:pt x="1244" y="542"/>
                </a:lnTo>
                <a:lnTo>
                  <a:pt x="1242" y="541"/>
                </a:lnTo>
                <a:lnTo>
                  <a:pt x="1238" y="541"/>
                </a:lnTo>
                <a:lnTo>
                  <a:pt x="1238" y="542"/>
                </a:lnTo>
                <a:lnTo>
                  <a:pt x="1238" y="542"/>
                </a:lnTo>
                <a:close/>
                <a:moveTo>
                  <a:pt x="1074" y="541"/>
                </a:moveTo>
                <a:lnTo>
                  <a:pt x="1074" y="538"/>
                </a:lnTo>
                <a:lnTo>
                  <a:pt x="1071" y="535"/>
                </a:lnTo>
                <a:lnTo>
                  <a:pt x="1071" y="539"/>
                </a:lnTo>
                <a:lnTo>
                  <a:pt x="1069" y="543"/>
                </a:lnTo>
                <a:lnTo>
                  <a:pt x="1074" y="541"/>
                </a:lnTo>
                <a:lnTo>
                  <a:pt x="1075" y="543"/>
                </a:lnTo>
                <a:lnTo>
                  <a:pt x="1076" y="543"/>
                </a:lnTo>
                <a:lnTo>
                  <a:pt x="1077" y="543"/>
                </a:lnTo>
                <a:lnTo>
                  <a:pt x="1078" y="541"/>
                </a:lnTo>
                <a:lnTo>
                  <a:pt x="1083" y="541"/>
                </a:lnTo>
                <a:lnTo>
                  <a:pt x="1083" y="546"/>
                </a:lnTo>
                <a:lnTo>
                  <a:pt x="1083" y="548"/>
                </a:lnTo>
                <a:lnTo>
                  <a:pt x="1083" y="548"/>
                </a:lnTo>
                <a:lnTo>
                  <a:pt x="1088" y="550"/>
                </a:lnTo>
                <a:lnTo>
                  <a:pt x="1093" y="549"/>
                </a:lnTo>
                <a:lnTo>
                  <a:pt x="1093" y="545"/>
                </a:lnTo>
                <a:lnTo>
                  <a:pt x="1091" y="542"/>
                </a:lnTo>
                <a:lnTo>
                  <a:pt x="1091" y="545"/>
                </a:lnTo>
                <a:lnTo>
                  <a:pt x="1089" y="546"/>
                </a:lnTo>
                <a:lnTo>
                  <a:pt x="1086" y="545"/>
                </a:lnTo>
                <a:lnTo>
                  <a:pt x="1088" y="542"/>
                </a:lnTo>
                <a:lnTo>
                  <a:pt x="1088" y="539"/>
                </a:lnTo>
                <a:lnTo>
                  <a:pt x="1088" y="538"/>
                </a:lnTo>
                <a:lnTo>
                  <a:pt x="1090" y="535"/>
                </a:lnTo>
                <a:lnTo>
                  <a:pt x="1089" y="532"/>
                </a:lnTo>
                <a:lnTo>
                  <a:pt x="1086" y="535"/>
                </a:lnTo>
                <a:lnTo>
                  <a:pt x="1086" y="538"/>
                </a:lnTo>
                <a:lnTo>
                  <a:pt x="1085" y="538"/>
                </a:lnTo>
                <a:lnTo>
                  <a:pt x="1085" y="538"/>
                </a:lnTo>
                <a:lnTo>
                  <a:pt x="1083" y="536"/>
                </a:lnTo>
                <a:lnTo>
                  <a:pt x="1081" y="534"/>
                </a:lnTo>
                <a:lnTo>
                  <a:pt x="1078" y="536"/>
                </a:lnTo>
                <a:lnTo>
                  <a:pt x="1078" y="541"/>
                </a:lnTo>
                <a:lnTo>
                  <a:pt x="1078" y="541"/>
                </a:lnTo>
                <a:lnTo>
                  <a:pt x="1076" y="541"/>
                </a:lnTo>
                <a:lnTo>
                  <a:pt x="1074" y="541"/>
                </a:lnTo>
                <a:close/>
                <a:moveTo>
                  <a:pt x="1033" y="788"/>
                </a:moveTo>
                <a:lnTo>
                  <a:pt x="1029" y="789"/>
                </a:lnTo>
                <a:lnTo>
                  <a:pt x="1027" y="789"/>
                </a:lnTo>
                <a:lnTo>
                  <a:pt x="1027" y="787"/>
                </a:lnTo>
                <a:lnTo>
                  <a:pt x="1027" y="784"/>
                </a:lnTo>
                <a:lnTo>
                  <a:pt x="1024" y="788"/>
                </a:lnTo>
                <a:lnTo>
                  <a:pt x="1027" y="789"/>
                </a:lnTo>
                <a:lnTo>
                  <a:pt x="1027" y="791"/>
                </a:lnTo>
                <a:lnTo>
                  <a:pt x="1027" y="794"/>
                </a:lnTo>
                <a:lnTo>
                  <a:pt x="1022" y="796"/>
                </a:lnTo>
                <a:lnTo>
                  <a:pt x="1020" y="801"/>
                </a:lnTo>
                <a:lnTo>
                  <a:pt x="1026" y="800"/>
                </a:lnTo>
                <a:lnTo>
                  <a:pt x="1031" y="801"/>
                </a:lnTo>
                <a:lnTo>
                  <a:pt x="1030" y="798"/>
                </a:lnTo>
                <a:lnTo>
                  <a:pt x="1029" y="798"/>
                </a:lnTo>
                <a:lnTo>
                  <a:pt x="1026" y="797"/>
                </a:lnTo>
                <a:lnTo>
                  <a:pt x="1027" y="794"/>
                </a:lnTo>
                <a:lnTo>
                  <a:pt x="1030" y="793"/>
                </a:lnTo>
                <a:lnTo>
                  <a:pt x="1033" y="788"/>
                </a:lnTo>
                <a:close/>
                <a:moveTo>
                  <a:pt x="1228" y="898"/>
                </a:moveTo>
                <a:lnTo>
                  <a:pt x="1228" y="896"/>
                </a:lnTo>
                <a:lnTo>
                  <a:pt x="1228" y="896"/>
                </a:lnTo>
                <a:lnTo>
                  <a:pt x="1224" y="896"/>
                </a:lnTo>
                <a:lnTo>
                  <a:pt x="1221" y="899"/>
                </a:lnTo>
                <a:lnTo>
                  <a:pt x="1224" y="899"/>
                </a:lnTo>
                <a:lnTo>
                  <a:pt x="1228" y="898"/>
                </a:lnTo>
                <a:close/>
                <a:moveTo>
                  <a:pt x="1231" y="907"/>
                </a:moveTo>
                <a:lnTo>
                  <a:pt x="1226" y="907"/>
                </a:lnTo>
                <a:lnTo>
                  <a:pt x="1222" y="910"/>
                </a:lnTo>
                <a:lnTo>
                  <a:pt x="1222" y="910"/>
                </a:lnTo>
                <a:lnTo>
                  <a:pt x="1222" y="912"/>
                </a:lnTo>
                <a:lnTo>
                  <a:pt x="1229" y="908"/>
                </a:lnTo>
                <a:lnTo>
                  <a:pt x="1235" y="906"/>
                </a:lnTo>
                <a:lnTo>
                  <a:pt x="1234" y="905"/>
                </a:lnTo>
                <a:lnTo>
                  <a:pt x="1231" y="903"/>
                </a:lnTo>
                <a:lnTo>
                  <a:pt x="1231" y="906"/>
                </a:lnTo>
                <a:lnTo>
                  <a:pt x="1231" y="907"/>
                </a:lnTo>
                <a:close/>
                <a:moveTo>
                  <a:pt x="1210" y="847"/>
                </a:moveTo>
                <a:lnTo>
                  <a:pt x="1207" y="844"/>
                </a:lnTo>
                <a:lnTo>
                  <a:pt x="1202" y="845"/>
                </a:lnTo>
                <a:lnTo>
                  <a:pt x="1207" y="847"/>
                </a:lnTo>
                <a:lnTo>
                  <a:pt x="1210" y="847"/>
                </a:lnTo>
                <a:close/>
                <a:moveTo>
                  <a:pt x="1628" y="458"/>
                </a:moveTo>
                <a:lnTo>
                  <a:pt x="1623" y="458"/>
                </a:lnTo>
                <a:lnTo>
                  <a:pt x="1621" y="460"/>
                </a:lnTo>
                <a:lnTo>
                  <a:pt x="1626" y="460"/>
                </a:lnTo>
                <a:lnTo>
                  <a:pt x="1628" y="458"/>
                </a:lnTo>
                <a:close/>
                <a:moveTo>
                  <a:pt x="1203" y="679"/>
                </a:moveTo>
                <a:lnTo>
                  <a:pt x="1201" y="679"/>
                </a:lnTo>
                <a:lnTo>
                  <a:pt x="1200" y="682"/>
                </a:lnTo>
                <a:lnTo>
                  <a:pt x="1200" y="683"/>
                </a:lnTo>
                <a:lnTo>
                  <a:pt x="1202" y="683"/>
                </a:lnTo>
                <a:lnTo>
                  <a:pt x="1203" y="683"/>
                </a:lnTo>
                <a:lnTo>
                  <a:pt x="1205" y="681"/>
                </a:lnTo>
                <a:lnTo>
                  <a:pt x="1205" y="679"/>
                </a:lnTo>
                <a:lnTo>
                  <a:pt x="1203" y="679"/>
                </a:lnTo>
                <a:close/>
                <a:moveTo>
                  <a:pt x="974" y="810"/>
                </a:moveTo>
                <a:lnTo>
                  <a:pt x="973" y="811"/>
                </a:lnTo>
                <a:lnTo>
                  <a:pt x="972" y="815"/>
                </a:lnTo>
                <a:lnTo>
                  <a:pt x="968" y="819"/>
                </a:lnTo>
                <a:lnTo>
                  <a:pt x="969" y="825"/>
                </a:lnTo>
                <a:lnTo>
                  <a:pt x="972" y="821"/>
                </a:lnTo>
                <a:lnTo>
                  <a:pt x="972" y="815"/>
                </a:lnTo>
                <a:lnTo>
                  <a:pt x="974" y="816"/>
                </a:lnTo>
                <a:lnTo>
                  <a:pt x="977" y="814"/>
                </a:lnTo>
                <a:lnTo>
                  <a:pt x="977" y="811"/>
                </a:lnTo>
                <a:lnTo>
                  <a:pt x="974" y="810"/>
                </a:lnTo>
                <a:close/>
                <a:moveTo>
                  <a:pt x="1062" y="551"/>
                </a:moveTo>
                <a:lnTo>
                  <a:pt x="1061" y="549"/>
                </a:lnTo>
                <a:lnTo>
                  <a:pt x="1057" y="549"/>
                </a:lnTo>
                <a:lnTo>
                  <a:pt x="1056" y="549"/>
                </a:lnTo>
                <a:lnTo>
                  <a:pt x="1056" y="550"/>
                </a:lnTo>
                <a:lnTo>
                  <a:pt x="1057" y="552"/>
                </a:lnTo>
                <a:lnTo>
                  <a:pt x="1060" y="553"/>
                </a:lnTo>
                <a:lnTo>
                  <a:pt x="1062" y="552"/>
                </a:lnTo>
                <a:lnTo>
                  <a:pt x="1062" y="551"/>
                </a:lnTo>
                <a:close/>
                <a:moveTo>
                  <a:pt x="1033" y="775"/>
                </a:moveTo>
                <a:lnTo>
                  <a:pt x="1031" y="774"/>
                </a:lnTo>
                <a:lnTo>
                  <a:pt x="1029" y="773"/>
                </a:lnTo>
                <a:lnTo>
                  <a:pt x="1028" y="775"/>
                </a:lnTo>
                <a:lnTo>
                  <a:pt x="1028" y="776"/>
                </a:lnTo>
                <a:lnTo>
                  <a:pt x="1028" y="779"/>
                </a:lnTo>
                <a:lnTo>
                  <a:pt x="1029" y="780"/>
                </a:lnTo>
                <a:lnTo>
                  <a:pt x="1031" y="779"/>
                </a:lnTo>
                <a:lnTo>
                  <a:pt x="1033" y="775"/>
                </a:lnTo>
                <a:close/>
                <a:moveTo>
                  <a:pt x="1047" y="507"/>
                </a:moveTo>
                <a:lnTo>
                  <a:pt x="1046" y="507"/>
                </a:lnTo>
                <a:lnTo>
                  <a:pt x="1043" y="509"/>
                </a:lnTo>
                <a:lnTo>
                  <a:pt x="1044" y="511"/>
                </a:lnTo>
                <a:lnTo>
                  <a:pt x="1047" y="513"/>
                </a:lnTo>
                <a:lnTo>
                  <a:pt x="1048" y="513"/>
                </a:lnTo>
                <a:lnTo>
                  <a:pt x="1049" y="511"/>
                </a:lnTo>
                <a:lnTo>
                  <a:pt x="1049" y="508"/>
                </a:lnTo>
                <a:lnTo>
                  <a:pt x="1047" y="507"/>
                </a:lnTo>
                <a:close/>
                <a:moveTo>
                  <a:pt x="1175" y="733"/>
                </a:moveTo>
                <a:lnTo>
                  <a:pt x="1173" y="733"/>
                </a:lnTo>
                <a:lnTo>
                  <a:pt x="1171" y="735"/>
                </a:lnTo>
                <a:lnTo>
                  <a:pt x="1172" y="737"/>
                </a:lnTo>
                <a:lnTo>
                  <a:pt x="1172" y="737"/>
                </a:lnTo>
                <a:lnTo>
                  <a:pt x="1174" y="738"/>
                </a:lnTo>
                <a:lnTo>
                  <a:pt x="1176" y="737"/>
                </a:lnTo>
                <a:lnTo>
                  <a:pt x="1178" y="735"/>
                </a:lnTo>
                <a:lnTo>
                  <a:pt x="1178" y="733"/>
                </a:lnTo>
                <a:lnTo>
                  <a:pt x="1178" y="733"/>
                </a:lnTo>
                <a:lnTo>
                  <a:pt x="1181" y="733"/>
                </a:lnTo>
                <a:lnTo>
                  <a:pt x="1183" y="734"/>
                </a:lnTo>
                <a:lnTo>
                  <a:pt x="1183" y="734"/>
                </a:lnTo>
                <a:lnTo>
                  <a:pt x="1183" y="734"/>
                </a:lnTo>
                <a:lnTo>
                  <a:pt x="1183" y="734"/>
                </a:lnTo>
                <a:lnTo>
                  <a:pt x="1182" y="735"/>
                </a:lnTo>
                <a:lnTo>
                  <a:pt x="1181" y="735"/>
                </a:lnTo>
                <a:lnTo>
                  <a:pt x="1181" y="737"/>
                </a:lnTo>
                <a:lnTo>
                  <a:pt x="1182" y="737"/>
                </a:lnTo>
                <a:lnTo>
                  <a:pt x="1183" y="735"/>
                </a:lnTo>
                <a:lnTo>
                  <a:pt x="1183" y="734"/>
                </a:lnTo>
                <a:lnTo>
                  <a:pt x="1188" y="739"/>
                </a:lnTo>
                <a:lnTo>
                  <a:pt x="1194" y="735"/>
                </a:lnTo>
                <a:lnTo>
                  <a:pt x="1195" y="735"/>
                </a:lnTo>
                <a:lnTo>
                  <a:pt x="1196" y="734"/>
                </a:lnTo>
                <a:lnTo>
                  <a:pt x="1196" y="737"/>
                </a:lnTo>
                <a:lnTo>
                  <a:pt x="1199" y="737"/>
                </a:lnTo>
                <a:lnTo>
                  <a:pt x="1199" y="737"/>
                </a:lnTo>
                <a:lnTo>
                  <a:pt x="1200" y="735"/>
                </a:lnTo>
                <a:lnTo>
                  <a:pt x="1198" y="734"/>
                </a:lnTo>
                <a:lnTo>
                  <a:pt x="1196" y="734"/>
                </a:lnTo>
                <a:lnTo>
                  <a:pt x="1195" y="733"/>
                </a:lnTo>
                <a:lnTo>
                  <a:pt x="1193" y="733"/>
                </a:lnTo>
                <a:lnTo>
                  <a:pt x="1187" y="733"/>
                </a:lnTo>
                <a:lnTo>
                  <a:pt x="1185" y="727"/>
                </a:lnTo>
                <a:lnTo>
                  <a:pt x="1180" y="730"/>
                </a:lnTo>
                <a:lnTo>
                  <a:pt x="1178" y="733"/>
                </a:lnTo>
                <a:lnTo>
                  <a:pt x="1176" y="733"/>
                </a:lnTo>
                <a:lnTo>
                  <a:pt x="1175" y="733"/>
                </a:lnTo>
                <a:close/>
                <a:moveTo>
                  <a:pt x="930" y="810"/>
                </a:moveTo>
                <a:lnTo>
                  <a:pt x="927" y="810"/>
                </a:lnTo>
                <a:lnTo>
                  <a:pt x="927" y="812"/>
                </a:lnTo>
                <a:lnTo>
                  <a:pt x="929" y="814"/>
                </a:lnTo>
                <a:lnTo>
                  <a:pt x="931" y="815"/>
                </a:lnTo>
                <a:lnTo>
                  <a:pt x="933" y="814"/>
                </a:lnTo>
                <a:lnTo>
                  <a:pt x="934" y="811"/>
                </a:lnTo>
                <a:lnTo>
                  <a:pt x="932" y="810"/>
                </a:lnTo>
                <a:lnTo>
                  <a:pt x="930" y="810"/>
                </a:lnTo>
                <a:close/>
                <a:moveTo>
                  <a:pt x="1196" y="888"/>
                </a:moveTo>
                <a:lnTo>
                  <a:pt x="1194" y="884"/>
                </a:lnTo>
                <a:lnTo>
                  <a:pt x="1193" y="879"/>
                </a:lnTo>
                <a:lnTo>
                  <a:pt x="1192" y="887"/>
                </a:lnTo>
                <a:lnTo>
                  <a:pt x="1196" y="888"/>
                </a:lnTo>
                <a:close/>
                <a:moveTo>
                  <a:pt x="1050" y="494"/>
                </a:moveTo>
                <a:lnTo>
                  <a:pt x="1053" y="493"/>
                </a:lnTo>
                <a:lnTo>
                  <a:pt x="1053" y="489"/>
                </a:lnTo>
                <a:lnTo>
                  <a:pt x="1053" y="487"/>
                </a:lnTo>
                <a:lnTo>
                  <a:pt x="1050" y="487"/>
                </a:lnTo>
                <a:lnTo>
                  <a:pt x="1049" y="488"/>
                </a:lnTo>
                <a:lnTo>
                  <a:pt x="1048" y="492"/>
                </a:lnTo>
                <a:lnTo>
                  <a:pt x="1049" y="493"/>
                </a:lnTo>
                <a:lnTo>
                  <a:pt x="1050" y="494"/>
                </a:lnTo>
                <a:close/>
                <a:moveTo>
                  <a:pt x="1186" y="724"/>
                </a:moveTo>
                <a:lnTo>
                  <a:pt x="1191" y="720"/>
                </a:lnTo>
                <a:lnTo>
                  <a:pt x="1192" y="716"/>
                </a:lnTo>
                <a:lnTo>
                  <a:pt x="1191" y="714"/>
                </a:lnTo>
                <a:lnTo>
                  <a:pt x="1191" y="714"/>
                </a:lnTo>
                <a:lnTo>
                  <a:pt x="1188" y="717"/>
                </a:lnTo>
                <a:lnTo>
                  <a:pt x="1187" y="720"/>
                </a:lnTo>
                <a:lnTo>
                  <a:pt x="1186" y="721"/>
                </a:lnTo>
                <a:lnTo>
                  <a:pt x="1186" y="724"/>
                </a:lnTo>
                <a:close/>
                <a:moveTo>
                  <a:pt x="1185" y="818"/>
                </a:moveTo>
                <a:lnTo>
                  <a:pt x="1188" y="818"/>
                </a:lnTo>
                <a:lnTo>
                  <a:pt x="1191" y="815"/>
                </a:lnTo>
                <a:lnTo>
                  <a:pt x="1187" y="814"/>
                </a:lnTo>
                <a:lnTo>
                  <a:pt x="1183" y="815"/>
                </a:lnTo>
                <a:lnTo>
                  <a:pt x="1183" y="816"/>
                </a:lnTo>
                <a:lnTo>
                  <a:pt x="1185" y="818"/>
                </a:lnTo>
                <a:close/>
                <a:moveTo>
                  <a:pt x="1361" y="521"/>
                </a:moveTo>
                <a:lnTo>
                  <a:pt x="1355" y="520"/>
                </a:lnTo>
                <a:lnTo>
                  <a:pt x="1350" y="521"/>
                </a:lnTo>
                <a:lnTo>
                  <a:pt x="1355" y="522"/>
                </a:lnTo>
                <a:lnTo>
                  <a:pt x="1361" y="521"/>
                </a:lnTo>
                <a:close/>
                <a:moveTo>
                  <a:pt x="1250" y="850"/>
                </a:moveTo>
                <a:lnTo>
                  <a:pt x="1249" y="847"/>
                </a:lnTo>
                <a:lnTo>
                  <a:pt x="1245" y="847"/>
                </a:lnTo>
                <a:lnTo>
                  <a:pt x="1243" y="847"/>
                </a:lnTo>
                <a:lnTo>
                  <a:pt x="1242" y="849"/>
                </a:lnTo>
                <a:lnTo>
                  <a:pt x="1243" y="851"/>
                </a:lnTo>
                <a:lnTo>
                  <a:pt x="1247" y="851"/>
                </a:lnTo>
                <a:lnTo>
                  <a:pt x="1249" y="851"/>
                </a:lnTo>
                <a:lnTo>
                  <a:pt x="1250" y="850"/>
                </a:lnTo>
                <a:close/>
                <a:moveTo>
                  <a:pt x="1044" y="541"/>
                </a:moveTo>
                <a:lnTo>
                  <a:pt x="1048" y="541"/>
                </a:lnTo>
                <a:lnTo>
                  <a:pt x="1051" y="541"/>
                </a:lnTo>
                <a:lnTo>
                  <a:pt x="1054" y="543"/>
                </a:lnTo>
                <a:lnTo>
                  <a:pt x="1055" y="541"/>
                </a:lnTo>
                <a:lnTo>
                  <a:pt x="1057" y="537"/>
                </a:lnTo>
                <a:lnTo>
                  <a:pt x="1056" y="534"/>
                </a:lnTo>
                <a:lnTo>
                  <a:pt x="1054" y="532"/>
                </a:lnTo>
                <a:lnTo>
                  <a:pt x="1051" y="535"/>
                </a:lnTo>
                <a:lnTo>
                  <a:pt x="1048" y="537"/>
                </a:lnTo>
                <a:lnTo>
                  <a:pt x="1044" y="539"/>
                </a:lnTo>
                <a:lnTo>
                  <a:pt x="1040" y="536"/>
                </a:lnTo>
                <a:lnTo>
                  <a:pt x="1034" y="542"/>
                </a:lnTo>
                <a:lnTo>
                  <a:pt x="1040" y="541"/>
                </a:lnTo>
                <a:lnTo>
                  <a:pt x="1044" y="541"/>
                </a:lnTo>
                <a:close/>
                <a:moveTo>
                  <a:pt x="1260" y="854"/>
                </a:moveTo>
                <a:lnTo>
                  <a:pt x="1257" y="856"/>
                </a:lnTo>
                <a:lnTo>
                  <a:pt x="1256" y="858"/>
                </a:lnTo>
                <a:lnTo>
                  <a:pt x="1258" y="860"/>
                </a:lnTo>
                <a:lnTo>
                  <a:pt x="1261" y="860"/>
                </a:lnTo>
                <a:lnTo>
                  <a:pt x="1263" y="860"/>
                </a:lnTo>
                <a:lnTo>
                  <a:pt x="1263" y="859"/>
                </a:lnTo>
                <a:lnTo>
                  <a:pt x="1262" y="856"/>
                </a:lnTo>
                <a:lnTo>
                  <a:pt x="1260" y="854"/>
                </a:lnTo>
                <a:close/>
                <a:moveTo>
                  <a:pt x="1046" y="762"/>
                </a:moveTo>
                <a:lnTo>
                  <a:pt x="1044" y="765"/>
                </a:lnTo>
                <a:lnTo>
                  <a:pt x="1046" y="767"/>
                </a:lnTo>
                <a:lnTo>
                  <a:pt x="1050" y="768"/>
                </a:lnTo>
                <a:lnTo>
                  <a:pt x="1055" y="768"/>
                </a:lnTo>
                <a:lnTo>
                  <a:pt x="1057" y="765"/>
                </a:lnTo>
                <a:lnTo>
                  <a:pt x="1056" y="760"/>
                </a:lnTo>
                <a:lnTo>
                  <a:pt x="1053" y="763"/>
                </a:lnTo>
                <a:lnTo>
                  <a:pt x="1048" y="762"/>
                </a:lnTo>
                <a:lnTo>
                  <a:pt x="1053" y="759"/>
                </a:lnTo>
                <a:lnTo>
                  <a:pt x="1057" y="754"/>
                </a:lnTo>
                <a:lnTo>
                  <a:pt x="1050" y="756"/>
                </a:lnTo>
                <a:lnTo>
                  <a:pt x="1046" y="762"/>
                </a:lnTo>
                <a:close/>
                <a:moveTo>
                  <a:pt x="1172" y="739"/>
                </a:moveTo>
                <a:lnTo>
                  <a:pt x="1172" y="744"/>
                </a:lnTo>
                <a:lnTo>
                  <a:pt x="1175" y="745"/>
                </a:lnTo>
                <a:lnTo>
                  <a:pt x="1180" y="744"/>
                </a:lnTo>
                <a:lnTo>
                  <a:pt x="1183" y="739"/>
                </a:lnTo>
                <a:lnTo>
                  <a:pt x="1178" y="741"/>
                </a:lnTo>
                <a:lnTo>
                  <a:pt x="1172" y="739"/>
                </a:lnTo>
                <a:close/>
                <a:moveTo>
                  <a:pt x="1318" y="560"/>
                </a:moveTo>
                <a:lnTo>
                  <a:pt x="1326" y="562"/>
                </a:lnTo>
                <a:lnTo>
                  <a:pt x="1333" y="559"/>
                </a:lnTo>
                <a:lnTo>
                  <a:pt x="1326" y="558"/>
                </a:lnTo>
                <a:lnTo>
                  <a:pt x="1318" y="560"/>
                </a:lnTo>
                <a:close/>
                <a:moveTo>
                  <a:pt x="943" y="457"/>
                </a:moveTo>
                <a:lnTo>
                  <a:pt x="943" y="457"/>
                </a:lnTo>
                <a:lnTo>
                  <a:pt x="943" y="457"/>
                </a:lnTo>
                <a:lnTo>
                  <a:pt x="943" y="457"/>
                </a:lnTo>
                <a:lnTo>
                  <a:pt x="943" y="457"/>
                </a:lnTo>
                <a:close/>
                <a:moveTo>
                  <a:pt x="1139" y="739"/>
                </a:moveTo>
                <a:lnTo>
                  <a:pt x="1139" y="741"/>
                </a:lnTo>
                <a:lnTo>
                  <a:pt x="1141" y="741"/>
                </a:lnTo>
                <a:lnTo>
                  <a:pt x="1146" y="738"/>
                </a:lnTo>
                <a:lnTo>
                  <a:pt x="1150" y="735"/>
                </a:lnTo>
                <a:lnTo>
                  <a:pt x="1155" y="734"/>
                </a:lnTo>
                <a:lnTo>
                  <a:pt x="1160" y="731"/>
                </a:lnTo>
                <a:lnTo>
                  <a:pt x="1168" y="726"/>
                </a:lnTo>
                <a:lnTo>
                  <a:pt x="1175" y="721"/>
                </a:lnTo>
                <a:lnTo>
                  <a:pt x="1181" y="717"/>
                </a:lnTo>
                <a:lnTo>
                  <a:pt x="1183" y="710"/>
                </a:lnTo>
                <a:lnTo>
                  <a:pt x="1182" y="707"/>
                </a:lnTo>
                <a:lnTo>
                  <a:pt x="1182" y="709"/>
                </a:lnTo>
                <a:lnTo>
                  <a:pt x="1178" y="713"/>
                </a:lnTo>
                <a:lnTo>
                  <a:pt x="1173" y="717"/>
                </a:lnTo>
                <a:lnTo>
                  <a:pt x="1167" y="723"/>
                </a:lnTo>
                <a:lnTo>
                  <a:pt x="1159" y="726"/>
                </a:lnTo>
                <a:lnTo>
                  <a:pt x="1159" y="728"/>
                </a:lnTo>
                <a:lnTo>
                  <a:pt x="1159" y="731"/>
                </a:lnTo>
                <a:lnTo>
                  <a:pt x="1159" y="731"/>
                </a:lnTo>
                <a:lnTo>
                  <a:pt x="1160" y="731"/>
                </a:lnTo>
                <a:lnTo>
                  <a:pt x="1159" y="731"/>
                </a:lnTo>
                <a:lnTo>
                  <a:pt x="1159" y="731"/>
                </a:lnTo>
                <a:lnTo>
                  <a:pt x="1153" y="727"/>
                </a:lnTo>
                <a:lnTo>
                  <a:pt x="1150" y="733"/>
                </a:lnTo>
                <a:lnTo>
                  <a:pt x="1150" y="734"/>
                </a:lnTo>
                <a:lnTo>
                  <a:pt x="1150" y="734"/>
                </a:lnTo>
                <a:lnTo>
                  <a:pt x="1145" y="734"/>
                </a:lnTo>
                <a:lnTo>
                  <a:pt x="1141" y="734"/>
                </a:lnTo>
                <a:lnTo>
                  <a:pt x="1141" y="731"/>
                </a:lnTo>
                <a:lnTo>
                  <a:pt x="1139" y="731"/>
                </a:lnTo>
                <a:lnTo>
                  <a:pt x="1134" y="733"/>
                </a:lnTo>
                <a:lnTo>
                  <a:pt x="1131" y="735"/>
                </a:lnTo>
                <a:lnTo>
                  <a:pt x="1125" y="738"/>
                </a:lnTo>
                <a:lnTo>
                  <a:pt x="1122" y="742"/>
                </a:lnTo>
                <a:lnTo>
                  <a:pt x="1124" y="742"/>
                </a:lnTo>
                <a:lnTo>
                  <a:pt x="1126" y="741"/>
                </a:lnTo>
                <a:lnTo>
                  <a:pt x="1133" y="737"/>
                </a:lnTo>
                <a:lnTo>
                  <a:pt x="1141" y="734"/>
                </a:lnTo>
                <a:lnTo>
                  <a:pt x="1140" y="737"/>
                </a:lnTo>
                <a:lnTo>
                  <a:pt x="1139" y="739"/>
                </a:lnTo>
                <a:close/>
                <a:moveTo>
                  <a:pt x="1150" y="734"/>
                </a:moveTo>
                <a:lnTo>
                  <a:pt x="1150" y="734"/>
                </a:lnTo>
                <a:lnTo>
                  <a:pt x="1150" y="734"/>
                </a:lnTo>
                <a:lnTo>
                  <a:pt x="1150" y="734"/>
                </a:lnTo>
                <a:close/>
                <a:moveTo>
                  <a:pt x="1401" y="490"/>
                </a:moveTo>
                <a:lnTo>
                  <a:pt x="1397" y="494"/>
                </a:lnTo>
                <a:lnTo>
                  <a:pt x="1395" y="496"/>
                </a:lnTo>
                <a:lnTo>
                  <a:pt x="1395" y="499"/>
                </a:lnTo>
                <a:lnTo>
                  <a:pt x="1397" y="499"/>
                </a:lnTo>
                <a:lnTo>
                  <a:pt x="1401" y="496"/>
                </a:lnTo>
                <a:lnTo>
                  <a:pt x="1403" y="494"/>
                </a:lnTo>
                <a:lnTo>
                  <a:pt x="1402" y="492"/>
                </a:lnTo>
                <a:lnTo>
                  <a:pt x="1401" y="490"/>
                </a:lnTo>
                <a:close/>
                <a:moveTo>
                  <a:pt x="1026" y="499"/>
                </a:moveTo>
                <a:lnTo>
                  <a:pt x="1026" y="501"/>
                </a:lnTo>
                <a:lnTo>
                  <a:pt x="1029" y="502"/>
                </a:lnTo>
                <a:lnTo>
                  <a:pt x="1031" y="502"/>
                </a:lnTo>
                <a:lnTo>
                  <a:pt x="1031" y="499"/>
                </a:lnTo>
                <a:lnTo>
                  <a:pt x="1031" y="496"/>
                </a:lnTo>
                <a:lnTo>
                  <a:pt x="1029" y="495"/>
                </a:lnTo>
                <a:lnTo>
                  <a:pt x="1027" y="496"/>
                </a:lnTo>
                <a:lnTo>
                  <a:pt x="1026" y="499"/>
                </a:lnTo>
                <a:close/>
                <a:moveTo>
                  <a:pt x="1097" y="751"/>
                </a:moveTo>
                <a:lnTo>
                  <a:pt x="1093" y="753"/>
                </a:lnTo>
                <a:lnTo>
                  <a:pt x="1091" y="756"/>
                </a:lnTo>
                <a:lnTo>
                  <a:pt x="1091" y="758"/>
                </a:lnTo>
                <a:lnTo>
                  <a:pt x="1093" y="759"/>
                </a:lnTo>
                <a:lnTo>
                  <a:pt x="1097" y="756"/>
                </a:lnTo>
                <a:lnTo>
                  <a:pt x="1099" y="753"/>
                </a:lnTo>
                <a:lnTo>
                  <a:pt x="1098" y="751"/>
                </a:lnTo>
                <a:lnTo>
                  <a:pt x="1097" y="751"/>
                </a:lnTo>
                <a:close/>
                <a:moveTo>
                  <a:pt x="1049" y="562"/>
                </a:moveTo>
                <a:lnTo>
                  <a:pt x="1048" y="563"/>
                </a:lnTo>
                <a:lnTo>
                  <a:pt x="1047" y="564"/>
                </a:lnTo>
                <a:lnTo>
                  <a:pt x="1048" y="565"/>
                </a:lnTo>
                <a:lnTo>
                  <a:pt x="1049" y="565"/>
                </a:lnTo>
                <a:lnTo>
                  <a:pt x="1053" y="566"/>
                </a:lnTo>
                <a:lnTo>
                  <a:pt x="1054" y="570"/>
                </a:lnTo>
                <a:lnTo>
                  <a:pt x="1056" y="566"/>
                </a:lnTo>
                <a:lnTo>
                  <a:pt x="1058" y="562"/>
                </a:lnTo>
                <a:lnTo>
                  <a:pt x="1054" y="562"/>
                </a:lnTo>
                <a:lnTo>
                  <a:pt x="1049" y="562"/>
                </a:lnTo>
                <a:close/>
                <a:moveTo>
                  <a:pt x="1105" y="747"/>
                </a:moveTo>
                <a:lnTo>
                  <a:pt x="1102" y="748"/>
                </a:lnTo>
                <a:lnTo>
                  <a:pt x="1100" y="751"/>
                </a:lnTo>
                <a:lnTo>
                  <a:pt x="1100" y="753"/>
                </a:lnTo>
                <a:lnTo>
                  <a:pt x="1103" y="755"/>
                </a:lnTo>
                <a:lnTo>
                  <a:pt x="1106" y="754"/>
                </a:lnTo>
                <a:lnTo>
                  <a:pt x="1109" y="752"/>
                </a:lnTo>
                <a:lnTo>
                  <a:pt x="1107" y="749"/>
                </a:lnTo>
                <a:lnTo>
                  <a:pt x="1105" y="747"/>
                </a:lnTo>
                <a:close/>
                <a:moveTo>
                  <a:pt x="1093" y="503"/>
                </a:moveTo>
                <a:lnTo>
                  <a:pt x="1091" y="504"/>
                </a:lnTo>
                <a:lnTo>
                  <a:pt x="1090" y="508"/>
                </a:lnTo>
                <a:lnTo>
                  <a:pt x="1092" y="510"/>
                </a:lnTo>
                <a:lnTo>
                  <a:pt x="1093" y="510"/>
                </a:lnTo>
                <a:lnTo>
                  <a:pt x="1097" y="508"/>
                </a:lnTo>
                <a:lnTo>
                  <a:pt x="1098" y="506"/>
                </a:lnTo>
                <a:lnTo>
                  <a:pt x="1099" y="501"/>
                </a:lnTo>
                <a:lnTo>
                  <a:pt x="1098" y="497"/>
                </a:lnTo>
                <a:lnTo>
                  <a:pt x="1097" y="496"/>
                </a:lnTo>
                <a:lnTo>
                  <a:pt x="1096" y="495"/>
                </a:lnTo>
                <a:lnTo>
                  <a:pt x="1096" y="495"/>
                </a:lnTo>
                <a:lnTo>
                  <a:pt x="1096" y="495"/>
                </a:lnTo>
                <a:lnTo>
                  <a:pt x="1096" y="497"/>
                </a:lnTo>
                <a:lnTo>
                  <a:pt x="1097" y="497"/>
                </a:lnTo>
                <a:lnTo>
                  <a:pt x="1097" y="501"/>
                </a:lnTo>
                <a:lnTo>
                  <a:pt x="1093" y="503"/>
                </a:lnTo>
                <a:close/>
                <a:moveTo>
                  <a:pt x="1340" y="569"/>
                </a:moveTo>
                <a:lnTo>
                  <a:pt x="1330" y="573"/>
                </a:lnTo>
                <a:lnTo>
                  <a:pt x="1318" y="573"/>
                </a:lnTo>
                <a:lnTo>
                  <a:pt x="1330" y="577"/>
                </a:lnTo>
                <a:lnTo>
                  <a:pt x="1340" y="569"/>
                </a:lnTo>
                <a:close/>
                <a:moveTo>
                  <a:pt x="1506" y="808"/>
                </a:moveTo>
                <a:lnTo>
                  <a:pt x="1503" y="815"/>
                </a:lnTo>
                <a:lnTo>
                  <a:pt x="1499" y="823"/>
                </a:lnTo>
                <a:lnTo>
                  <a:pt x="1503" y="823"/>
                </a:lnTo>
                <a:lnTo>
                  <a:pt x="1504" y="821"/>
                </a:lnTo>
                <a:lnTo>
                  <a:pt x="1506" y="815"/>
                </a:lnTo>
                <a:lnTo>
                  <a:pt x="1510" y="810"/>
                </a:lnTo>
                <a:lnTo>
                  <a:pt x="1511" y="808"/>
                </a:lnTo>
                <a:lnTo>
                  <a:pt x="1511" y="805"/>
                </a:lnTo>
                <a:lnTo>
                  <a:pt x="1509" y="805"/>
                </a:lnTo>
                <a:lnTo>
                  <a:pt x="1506" y="808"/>
                </a:lnTo>
                <a:close/>
                <a:moveTo>
                  <a:pt x="1174" y="334"/>
                </a:moveTo>
                <a:lnTo>
                  <a:pt x="1176" y="334"/>
                </a:lnTo>
                <a:lnTo>
                  <a:pt x="1178" y="332"/>
                </a:lnTo>
                <a:lnTo>
                  <a:pt x="1173" y="327"/>
                </a:lnTo>
                <a:lnTo>
                  <a:pt x="1167" y="321"/>
                </a:lnTo>
                <a:lnTo>
                  <a:pt x="1165" y="322"/>
                </a:lnTo>
                <a:lnTo>
                  <a:pt x="1165" y="323"/>
                </a:lnTo>
                <a:lnTo>
                  <a:pt x="1169" y="329"/>
                </a:lnTo>
                <a:lnTo>
                  <a:pt x="1174" y="334"/>
                </a:lnTo>
                <a:close/>
                <a:moveTo>
                  <a:pt x="1042" y="516"/>
                </a:moveTo>
                <a:lnTo>
                  <a:pt x="1042" y="516"/>
                </a:lnTo>
                <a:lnTo>
                  <a:pt x="1042" y="517"/>
                </a:lnTo>
                <a:lnTo>
                  <a:pt x="1042" y="518"/>
                </a:lnTo>
                <a:lnTo>
                  <a:pt x="1044" y="520"/>
                </a:lnTo>
                <a:lnTo>
                  <a:pt x="1053" y="517"/>
                </a:lnTo>
                <a:lnTo>
                  <a:pt x="1057" y="507"/>
                </a:lnTo>
                <a:lnTo>
                  <a:pt x="1057" y="503"/>
                </a:lnTo>
                <a:lnTo>
                  <a:pt x="1055" y="501"/>
                </a:lnTo>
                <a:lnTo>
                  <a:pt x="1053" y="503"/>
                </a:lnTo>
                <a:lnTo>
                  <a:pt x="1053" y="507"/>
                </a:lnTo>
                <a:lnTo>
                  <a:pt x="1053" y="510"/>
                </a:lnTo>
                <a:lnTo>
                  <a:pt x="1053" y="514"/>
                </a:lnTo>
                <a:lnTo>
                  <a:pt x="1049" y="517"/>
                </a:lnTo>
                <a:lnTo>
                  <a:pt x="1044" y="517"/>
                </a:lnTo>
                <a:lnTo>
                  <a:pt x="1044" y="516"/>
                </a:lnTo>
                <a:lnTo>
                  <a:pt x="1042" y="516"/>
                </a:lnTo>
                <a:close/>
                <a:moveTo>
                  <a:pt x="1206" y="732"/>
                </a:moveTo>
                <a:lnTo>
                  <a:pt x="1208" y="732"/>
                </a:lnTo>
                <a:lnTo>
                  <a:pt x="1212" y="731"/>
                </a:lnTo>
                <a:lnTo>
                  <a:pt x="1214" y="730"/>
                </a:lnTo>
                <a:lnTo>
                  <a:pt x="1214" y="727"/>
                </a:lnTo>
                <a:lnTo>
                  <a:pt x="1213" y="724"/>
                </a:lnTo>
                <a:lnTo>
                  <a:pt x="1209" y="721"/>
                </a:lnTo>
                <a:lnTo>
                  <a:pt x="1207" y="721"/>
                </a:lnTo>
                <a:lnTo>
                  <a:pt x="1206" y="724"/>
                </a:lnTo>
                <a:lnTo>
                  <a:pt x="1203" y="725"/>
                </a:lnTo>
                <a:lnTo>
                  <a:pt x="1201" y="723"/>
                </a:lnTo>
                <a:lnTo>
                  <a:pt x="1202" y="728"/>
                </a:lnTo>
                <a:lnTo>
                  <a:pt x="1208" y="727"/>
                </a:lnTo>
                <a:lnTo>
                  <a:pt x="1207" y="730"/>
                </a:lnTo>
                <a:lnTo>
                  <a:pt x="1206" y="732"/>
                </a:lnTo>
                <a:close/>
                <a:moveTo>
                  <a:pt x="1143" y="723"/>
                </a:moveTo>
                <a:lnTo>
                  <a:pt x="1143" y="721"/>
                </a:lnTo>
                <a:lnTo>
                  <a:pt x="1148" y="721"/>
                </a:lnTo>
                <a:lnTo>
                  <a:pt x="1152" y="717"/>
                </a:lnTo>
                <a:lnTo>
                  <a:pt x="1154" y="716"/>
                </a:lnTo>
                <a:lnTo>
                  <a:pt x="1154" y="713"/>
                </a:lnTo>
                <a:lnTo>
                  <a:pt x="1152" y="712"/>
                </a:lnTo>
                <a:lnTo>
                  <a:pt x="1150" y="712"/>
                </a:lnTo>
                <a:lnTo>
                  <a:pt x="1151" y="709"/>
                </a:lnTo>
                <a:lnTo>
                  <a:pt x="1155" y="709"/>
                </a:lnTo>
                <a:lnTo>
                  <a:pt x="1159" y="711"/>
                </a:lnTo>
                <a:lnTo>
                  <a:pt x="1164" y="709"/>
                </a:lnTo>
                <a:lnTo>
                  <a:pt x="1166" y="709"/>
                </a:lnTo>
                <a:lnTo>
                  <a:pt x="1166" y="712"/>
                </a:lnTo>
                <a:lnTo>
                  <a:pt x="1166" y="712"/>
                </a:lnTo>
                <a:lnTo>
                  <a:pt x="1166" y="712"/>
                </a:lnTo>
                <a:lnTo>
                  <a:pt x="1166" y="712"/>
                </a:lnTo>
                <a:lnTo>
                  <a:pt x="1164" y="713"/>
                </a:lnTo>
                <a:lnTo>
                  <a:pt x="1162" y="714"/>
                </a:lnTo>
                <a:lnTo>
                  <a:pt x="1164" y="716"/>
                </a:lnTo>
                <a:lnTo>
                  <a:pt x="1165" y="716"/>
                </a:lnTo>
                <a:lnTo>
                  <a:pt x="1166" y="714"/>
                </a:lnTo>
                <a:lnTo>
                  <a:pt x="1167" y="712"/>
                </a:lnTo>
                <a:lnTo>
                  <a:pt x="1169" y="712"/>
                </a:lnTo>
                <a:lnTo>
                  <a:pt x="1169" y="709"/>
                </a:lnTo>
                <a:lnTo>
                  <a:pt x="1169" y="705"/>
                </a:lnTo>
                <a:lnTo>
                  <a:pt x="1165" y="704"/>
                </a:lnTo>
                <a:lnTo>
                  <a:pt x="1158" y="704"/>
                </a:lnTo>
                <a:lnTo>
                  <a:pt x="1154" y="698"/>
                </a:lnTo>
                <a:lnTo>
                  <a:pt x="1155" y="697"/>
                </a:lnTo>
                <a:lnTo>
                  <a:pt x="1154" y="695"/>
                </a:lnTo>
                <a:lnTo>
                  <a:pt x="1152" y="696"/>
                </a:lnTo>
                <a:lnTo>
                  <a:pt x="1150" y="697"/>
                </a:lnTo>
                <a:lnTo>
                  <a:pt x="1148" y="702"/>
                </a:lnTo>
                <a:lnTo>
                  <a:pt x="1148" y="705"/>
                </a:lnTo>
                <a:lnTo>
                  <a:pt x="1140" y="714"/>
                </a:lnTo>
                <a:lnTo>
                  <a:pt x="1130" y="716"/>
                </a:lnTo>
                <a:lnTo>
                  <a:pt x="1130" y="716"/>
                </a:lnTo>
                <a:lnTo>
                  <a:pt x="1130" y="714"/>
                </a:lnTo>
                <a:lnTo>
                  <a:pt x="1129" y="714"/>
                </a:lnTo>
                <a:lnTo>
                  <a:pt x="1129" y="714"/>
                </a:lnTo>
                <a:lnTo>
                  <a:pt x="1130" y="716"/>
                </a:lnTo>
                <a:lnTo>
                  <a:pt x="1130" y="717"/>
                </a:lnTo>
                <a:lnTo>
                  <a:pt x="1133" y="721"/>
                </a:lnTo>
                <a:lnTo>
                  <a:pt x="1138" y="721"/>
                </a:lnTo>
                <a:lnTo>
                  <a:pt x="1134" y="725"/>
                </a:lnTo>
                <a:lnTo>
                  <a:pt x="1129" y="726"/>
                </a:lnTo>
                <a:lnTo>
                  <a:pt x="1127" y="726"/>
                </a:lnTo>
                <a:lnTo>
                  <a:pt x="1127" y="725"/>
                </a:lnTo>
                <a:lnTo>
                  <a:pt x="1127" y="725"/>
                </a:lnTo>
                <a:lnTo>
                  <a:pt x="1126" y="726"/>
                </a:lnTo>
                <a:lnTo>
                  <a:pt x="1127" y="726"/>
                </a:lnTo>
                <a:lnTo>
                  <a:pt x="1129" y="726"/>
                </a:lnTo>
                <a:lnTo>
                  <a:pt x="1129" y="728"/>
                </a:lnTo>
                <a:lnTo>
                  <a:pt x="1127" y="730"/>
                </a:lnTo>
                <a:lnTo>
                  <a:pt x="1122" y="733"/>
                </a:lnTo>
                <a:lnTo>
                  <a:pt x="1116" y="735"/>
                </a:lnTo>
                <a:lnTo>
                  <a:pt x="1111" y="738"/>
                </a:lnTo>
                <a:lnTo>
                  <a:pt x="1107" y="739"/>
                </a:lnTo>
                <a:lnTo>
                  <a:pt x="1106" y="740"/>
                </a:lnTo>
                <a:lnTo>
                  <a:pt x="1105" y="742"/>
                </a:lnTo>
                <a:lnTo>
                  <a:pt x="1106" y="742"/>
                </a:lnTo>
                <a:lnTo>
                  <a:pt x="1107" y="742"/>
                </a:lnTo>
                <a:lnTo>
                  <a:pt x="1112" y="744"/>
                </a:lnTo>
                <a:lnTo>
                  <a:pt x="1111" y="748"/>
                </a:lnTo>
                <a:lnTo>
                  <a:pt x="1110" y="749"/>
                </a:lnTo>
                <a:lnTo>
                  <a:pt x="1111" y="751"/>
                </a:lnTo>
                <a:lnTo>
                  <a:pt x="1112" y="751"/>
                </a:lnTo>
                <a:lnTo>
                  <a:pt x="1113" y="751"/>
                </a:lnTo>
                <a:lnTo>
                  <a:pt x="1116" y="747"/>
                </a:lnTo>
                <a:lnTo>
                  <a:pt x="1116" y="742"/>
                </a:lnTo>
                <a:lnTo>
                  <a:pt x="1116" y="740"/>
                </a:lnTo>
                <a:lnTo>
                  <a:pt x="1117" y="738"/>
                </a:lnTo>
                <a:lnTo>
                  <a:pt x="1124" y="737"/>
                </a:lnTo>
                <a:lnTo>
                  <a:pt x="1129" y="732"/>
                </a:lnTo>
                <a:lnTo>
                  <a:pt x="1137" y="728"/>
                </a:lnTo>
                <a:lnTo>
                  <a:pt x="1143" y="723"/>
                </a:lnTo>
                <a:close/>
                <a:moveTo>
                  <a:pt x="1434" y="738"/>
                </a:moveTo>
                <a:lnTo>
                  <a:pt x="1436" y="737"/>
                </a:lnTo>
                <a:lnTo>
                  <a:pt x="1437" y="733"/>
                </a:lnTo>
                <a:lnTo>
                  <a:pt x="1436" y="731"/>
                </a:lnTo>
                <a:lnTo>
                  <a:pt x="1434" y="731"/>
                </a:lnTo>
                <a:lnTo>
                  <a:pt x="1423" y="733"/>
                </a:lnTo>
                <a:lnTo>
                  <a:pt x="1420" y="742"/>
                </a:lnTo>
                <a:lnTo>
                  <a:pt x="1420" y="746"/>
                </a:lnTo>
                <a:lnTo>
                  <a:pt x="1423" y="748"/>
                </a:lnTo>
                <a:lnTo>
                  <a:pt x="1427" y="747"/>
                </a:lnTo>
                <a:lnTo>
                  <a:pt x="1427" y="744"/>
                </a:lnTo>
                <a:lnTo>
                  <a:pt x="1429" y="739"/>
                </a:lnTo>
                <a:lnTo>
                  <a:pt x="1434" y="738"/>
                </a:lnTo>
                <a:close/>
                <a:moveTo>
                  <a:pt x="1444" y="746"/>
                </a:moveTo>
                <a:lnTo>
                  <a:pt x="1441" y="747"/>
                </a:lnTo>
                <a:lnTo>
                  <a:pt x="1440" y="751"/>
                </a:lnTo>
                <a:lnTo>
                  <a:pt x="1438" y="755"/>
                </a:lnTo>
                <a:lnTo>
                  <a:pt x="1434" y="758"/>
                </a:lnTo>
                <a:lnTo>
                  <a:pt x="1430" y="759"/>
                </a:lnTo>
                <a:lnTo>
                  <a:pt x="1430" y="762"/>
                </a:lnTo>
                <a:lnTo>
                  <a:pt x="1431" y="765"/>
                </a:lnTo>
                <a:lnTo>
                  <a:pt x="1435" y="765"/>
                </a:lnTo>
                <a:lnTo>
                  <a:pt x="1444" y="761"/>
                </a:lnTo>
                <a:lnTo>
                  <a:pt x="1448" y="751"/>
                </a:lnTo>
                <a:lnTo>
                  <a:pt x="1448" y="748"/>
                </a:lnTo>
                <a:lnTo>
                  <a:pt x="1444" y="746"/>
                </a:lnTo>
                <a:close/>
                <a:moveTo>
                  <a:pt x="1070" y="514"/>
                </a:moveTo>
                <a:lnTo>
                  <a:pt x="1074" y="511"/>
                </a:lnTo>
                <a:lnTo>
                  <a:pt x="1077" y="510"/>
                </a:lnTo>
                <a:lnTo>
                  <a:pt x="1076" y="514"/>
                </a:lnTo>
                <a:lnTo>
                  <a:pt x="1074" y="517"/>
                </a:lnTo>
                <a:lnTo>
                  <a:pt x="1079" y="516"/>
                </a:lnTo>
                <a:lnTo>
                  <a:pt x="1085" y="520"/>
                </a:lnTo>
                <a:lnTo>
                  <a:pt x="1085" y="520"/>
                </a:lnTo>
                <a:lnTo>
                  <a:pt x="1085" y="520"/>
                </a:lnTo>
                <a:lnTo>
                  <a:pt x="1085" y="520"/>
                </a:lnTo>
                <a:lnTo>
                  <a:pt x="1081" y="521"/>
                </a:lnTo>
                <a:lnTo>
                  <a:pt x="1077" y="521"/>
                </a:lnTo>
                <a:lnTo>
                  <a:pt x="1076" y="522"/>
                </a:lnTo>
                <a:lnTo>
                  <a:pt x="1075" y="523"/>
                </a:lnTo>
                <a:lnTo>
                  <a:pt x="1078" y="527"/>
                </a:lnTo>
                <a:lnTo>
                  <a:pt x="1082" y="528"/>
                </a:lnTo>
                <a:lnTo>
                  <a:pt x="1082" y="529"/>
                </a:lnTo>
                <a:lnTo>
                  <a:pt x="1083" y="530"/>
                </a:lnTo>
                <a:lnTo>
                  <a:pt x="1083" y="529"/>
                </a:lnTo>
                <a:lnTo>
                  <a:pt x="1082" y="528"/>
                </a:lnTo>
                <a:lnTo>
                  <a:pt x="1083" y="524"/>
                </a:lnTo>
                <a:lnTo>
                  <a:pt x="1085" y="520"/>
                </a:lnTo>
                <a:lnTo>
                  <a:pt x="1086" y="516"/>
                </a:lnTo>
                <a:lnTo>
                  <a:pt x="1085" y="511"/>
                </a:lnTo>
                <a:lnTo>
                  <a:pt x="1083" y="511"/>
                </a:lnTo>
                <a:lnTo>
                  <a:pt x="1079" y="514"/>
                </a:lnTo>
                <a:lnTo>
                  <a:pt x="1079" y="508"/>
                </a:lnTo>
                <a:lnTo>
                  <a:pt x="1077" y="502"/>
                </a:lnTo>
                <a:lnTo>
                  <a:pt x="1074" y="497"/>
                </a:lnTo>
                <a:lnTo>
                  <a:pt x="1070" y="499"/>
                </a:lnTo>
                <a:lnTo>
                  <a:pt x="1068" y="503"/>
                </a:lnTo>
                <a:lnTo>
                  <a:pt x="1064" y="499"/>
                </a:lnTo>
                <a:lnTo>
                  <a:pt x="1063" y="497"/>
                </a:lnTo>
                <a:lnTo>
                  <a:pt x="1061" y="496"/>
                </a:lnTo>
                <a:lnTo>
                  <a:pt x="1060" y="495"/>
                </a:lnTo>
                <a:lnTo>
                  <a:pt x="1057" y="495"/>
                </a:lnTo>
                <a:lnTo>
                  <a:pt x="1057" y="497"/>
                </a:lnTo>
                <a:lnTo>
                  <a:pt x="1058" y="499"/>
                </a:lnTo>
                <a:lnTo>
                  <a:pt x="1067" y="504"/>
                </a:lnTo>
                <a:lnTo>
                  <a:pt x="1070" y="514"/>
                </a:lnTo>
                <a:close/>
                <a:moveTo>
                  <a:pt x="1165" y="315"/>
                </a:moveTo>
                <a:lnTo>
                  <a:pt x="1160" y="307"/>
                </a:lnTo>
                <a:lnTo>
                  <a:pt x="1154" y="300"/>
                </a:lnTo>
                <a:lnTo>
                  <a:pt x="1147" y="295"/>
                </a:lnTo>
                <a:lnTo>
                  <a:pt x="1141" y="288"/>
                </a:lnTo>
                <a:lnTo>
                  <a:pt x="1139" y="286"/>
                </a:lnTo>
                <a:lnTo>
                  <a:pt x="1137" y="284"/>
                </a:lnTo>
                <a:lnTo>
                  <a:pt x="1136" y="286"/>
                </a:lnTo>
                <a:lnTo>
                  <a:pt x="1137" y="288"/>
                </a:lnTo>
                <a:lnTo>
                  <a:pt x="1141" y="294"/>
                </a:lnTo>
                <a:lnTo>
                  <a:pt x="1144" y="301"/>
                </a:lnTo>
                <a:lnTo>
                  <a:pt x="1145" y="308"/>
                </a:lnTo>
                <a:lnTo>
                  <a:pt x="1151" y="312"/>
                </a:lnTo>
                <a:lnTo>
                  <a:pt x="1157" y="314"/>
                </a:lnTo>
                <a:lnTo>
                  <a:pt x="1162" y="318"/>
                </a:lnTo>
                <a:lnTo>
                  <a:pt x="1165" y="316"/>
                </a:lnTo>
                <a:lnTo>
                  <a:pt x="1165" y="315"/>
                </a:lnTo>
                <a:close/>
                <a:moveTo>
                  <a:pt x="1284" y="741"/>
                </a:moveTo>
                <a:lnTo>
                  <a:pt x="1284" y="745"/>
                </a:lnTo>
                <a:lnTo>
                  <a:pt x="1283" y="746"/>
                </a:lnTo>
                <a:lnTo>
                  <a:pt x="1277" y="756"/>
                </a:lnTo>
                <a:lnTo>
                  <a:pt x="1275" y="767"/>
                </a:lnTo>
                <a:lnTo>
                  <a:pt x="1274" y="769"/>
                </a:lnTo>
                <a:lnTo>
                  <a:pt x="1271" y="770"/>
                </a:lnTo>
                <a:lnTo>
                  <a:pt x="1270" y="767"/>
                </a:lnTo>
                <a:lnTo>
                  <a:pt x="1267" y="766"/>
                </a:lnTo>
                <a:lnTo>
                  <a:pt x="1264" y="768"/>
                </a:lnTo>
                <a:lnTo>
                  <a:pt x="1262" y="772"/>
                </a:lnTo>
                <a:lnTo>
                  <a:pt x="1261" y="774"/>
                </a:lnTo>
                <a:lnTo>
                  <a:pt x="1260" y="776"/>
                </a:lnTo>
                <a:lnTo>
                  <a:pt x="1260" y="779"/>
                </a:lnTo>
                <a:lnTo>
                  <a:pt x="1261" y="780"/>
                </a:lnTo>
                <a:lnTo>
                  <a:pt x="1262" y="780"/>
                </a:lnTo>
                <a:lnTo>
                  <a:pt x="1264" y="779"/>
                </a:lnTo>
                <a:lnTo>
                  <a:pt x="1267" y="777"/>
                </a:lnTo>
                <a:lnTo>
                  <a:pt x="1268" y="780"/>
                </a:lnTo>
                <a:lnTo>
                  <a:pt x="1268" y="782"/>
                </a:lnTo>
                <a:lnTo>
                  <a:pt x="1269" y="783"/>
                </a:lnTo>
                <a:lnTo>
                  <a:pt x="1271" y="783"/>
                </a:lnTo>
                <a:lnTo>
                  <a:pt x="1272" y="781"/>
                </a:lnTo>
                <a:lnTo>
                  <a:pt x="1277" y="773"/>
                </a:lnTo>
                <a:lnTo>
                  <a:pt x="1281" y="765"/>
                </a:lnTo>
                <a:lnTo>
                  <a:pt x="1288" y="745"/>
                </a:lnTo>
                <a:lnTo>
                  <a:pt x="1292" y="724"/>
                </a:lnTo>
                <a:lnTo>
                  <a:pt x="1283" y="730"/>
                </a:lnTo>
                <a:lnTo>
                  <a:pt x="1284" y="741"/>
                </a:lnTo>
                <a:close/>
                <a:moveTo>
                  <a:pt x="1284" y="572"/>
                </a:moveTo>
                <a:lnTo>
                  <a:pt x="1286" y="571"/>
                </a:lnTo>
                <a:lnTo>
                  <a:pt x="1289" y="572"/>
                </a:lnTo>
                <a:lnTo>
                  <a:pt x="1291" y="573"/>
                </a:lnTo>
                <a:lnTo>
                  <a:pt x="1293" y="572"/>
                </a:lnTo>
                <a:lnTo>
                  <a:pt x="1296" y="570"/>
                </a:lnTo>
                <a:lnTo>
                  <a:pt x="1296" y="566"/>
                </a:lnTo>
                <a:lnTo>
                  <a:pt x="1293" y="565"/>
                </a:lnTo>
                <a:lnTo>
                  <a:pt x="1291" y="565"/>
                </a:lnTo>
                <a:lnTo>
                  <a:pt x="1290" y="565"/>
                </a:lnTo>
                <a:lnTo>
                  <a:pt x="1290" y="565"/>
                </a:lnTo>
                <a:lnTo>
                  <a:pt x="1290" y="565"/>
                </a:lnTo>
                <a:lnTo>
                  <a:pt x="1290" y="565"/>
                </a:lnTo>
                <a:lnTo>
                  <a:pt x="1296" y="560"/>
                </a:lnTo>
                <a:lnTo>
                  <a:pt x="1302" y="555"/>
                </a:lnTo>
                <a:lnTo>
                  <a:pt x="1303" y="555"/>
                </a:lnTo>
                <a:lnTo>
                  <a:pt x="1304" y="555"/>
                </a:lnTo>
                <a:lnTo>
                  <a:pt x="1304" y="556"/>
                </a:lnTo>
                <a:lnTo>
                  <a:pt x="1303" y="557"/>
                </a:lnTo>
                <a:lnTo>
                  <a:pt x="1300" y="558"/>
                </a:lnTo>
                <a:lnTo>
                  <a:pt x="1300" y="559"/>
                </a:lnTo>
                <a:lnTo>
                  <a:pt x="1302" y="562"/>
                </a:lnTo>
                <a:lnTo>
                  <a:pt x="1304" y="562"/>
                </a:lnTo>
                <a:lnTo>
                  <a:pt x="1311" y="559"/>
                </a:lnTo>
                <a:lnTo>
                  <a:pt x="1319" y="560"/>
                </a:lnTo>
                <a:lnTo>
                  <a:pt x="1319" y="557"/>
                </a:lnTo>
                <a:lnTo>
                  <a:pt x="1323" y="556"/>
                </a:lnTo>
                <a:lnTo>
                  <a:pt x="1325" y="556"/>
                </a:lnTo>
                <a:lnTo>
                  <a:pt x="1325" y="553"/>
                </a:lnTo>
                <a:lnTo>
                  <a:pt x="1325" y="551"/>
                </a:lnTo>
                <a:lnTo>
                  <a:pt x="1323" y="551"/>
                </a:lnTo>
                <a:lnTo>
                  <a:pt x="1320" y="551"/>
                </a:lnTo>
                <a:lnTo>
                  <a:pt x="1320" y="549"/>
                </a:lnTo>
                <a:lnTo>
                  <a:pt x="1318" y="545"/>
                </a:lnTo>
                <a:lnTo>
                  <a:pt x="1314" y="546"/>
                </a:lnTo>
                <a:lnTo>
                  <a:pt x="1305" y="551"/>
                </a:lnTo>
                <a:lnTo>
                  <a:pt x="1295" y="552"/>
                </a:lnTo>
                <a:lnTo>
                  <a:pt x="1293" y="552"/>
                </a:lnTo>
                <a:lnTo>
                  <a:pt x="1292" y="553"/>
                </a:lnTo>
                <a:lnTo>
                  <a:pt x="1290" y="558"/>
                </a:lnTo>
                <a:lnTo>
                  <a:pt x="1285" y="562"/>
                </a:lnTo>
                <a:lnTo>
                  <a:pt x="1281" y="562"/>
                </a:lnTo>
                <a:lnTo>
                  <a:pt x="1277" y="559"/>
                </a:lnTo>
                <a:lnTo>
                  <a:pt x="1275" y="557"/>
                </a:lnTo>
                <a:lnTo>
                  <a:pt x="1270" y="558"/>
                </a:lnTo>
                <a:lnTo>
                  <a:pt x="1270" y="559"/>
                </a:lnTo>
                <a:lnTo>
                  <a:pt x="1270" y="560"/>
                </a:lnTo>
                <a:lnTo>
                  <a:pt x="1272" y="560"/>
                </a:lnTo>
                <a:lnTo>
                  <a:pt x="1276" y="560"/>
                </a:lnTo>
                <a:lnTo>
                  <a:pt x="1272" y="565"/>
                </a:lnTo>
                <a:lnTo>
                  <a:pt x="1275" y="570"/>
                </a:lnTo>
                <a:lnTo>
                  <a:pt x="1268" y="571"/>
                </a:lnTo>
                <a:lnTo>
                  <a:pt x="1264" y="572"/>
                </a:lnTo>
                <a:lnTo>
                  <a:pt x="1276" y="573"/>
                </a:lnTo>
                <a:lnTo>
                  <a:pt x="1284" y="572"/>
                </a:lnTo>
                <a:close/>
                <a:moveTo>
                  <a:pt x="1215" y="889"/>
                </a:moveTo>
                <a:lnTo>
                  <a:pt x="1214" y="886"/>
                </a:lnTo>
                <a:lnTo>
                  <a:pt x="1209" y="885"/>
                </a:lnTo>
                <a:lnTo>
                  <a:pt x="1214" y="885"/>
                </a:lnTo>
                <a:lnTo>
                  <a:pt x="1217" y="886"/>
                </a:lnTo>
                <a:lnTo>
                  <a:pt x="1217" y="888"/>
                </a:lnTo>
                <a:lnTo>
                  <a:pt x="1215" y="889"/>
                </a:lnTo>
                <a:close/>
                <a:moveTo>
                  <a:pt x="1258" y="864"/>
                </a:moveTo>
                <a:lnTo>
                  <a:pt x="1255" y="865"/>
                </a:lnTo>
                <a:lnTo>
                  <a:pt x="1254" y="868"/>
                </a:lnTo>
                <a:lnTo>
                  <a:pt x="1254" y="871"/>
                </a:lnTo>
                <a:lnTo>
                  <a:pt x="1251" y="872"/>
                </a:lnTo>
                <a:lnTo>
                  <a:pt x="1250" y="870"/>
                </a:lnTo>
                <a:lnTo>
                  <a:pt x="1250" y="867"/>
                </a:lnTo>
                <a:lnTo>
                  <a:pt x="1250" y="866"/>
                </a:lnTo>
                <a:lnTo>
                  <a:pt x="1250" y="866"/>
                </a:lnTo>
                <a:lnTo>
                  <a:pt x="1249" y="859"/>
                </a:lnTo>
                <a:lnTo>
                  <a:pt x="1245" y="853"/>
                </a:lnTo>
                <a:lnTo>
                  <a:pt x="1240" y="852"/>
                </a:lnTo>
                <a:lnTo>
                  <a:pt x="1234" y="856"/>
                </a:lnTo>
                <a:lnTo>
                  <a:pt x="1233" y="856"/>
                </a:lnTo>
                <a:lnTo>
                  <a:pt x="1231" y="857"/>
                </a:lnTo>
                <a:lnTo>
                  <a:pt x="1233" y="851"/>
                </a:lnTo>
                <a:lnTo>
                  <a:pt x="1229" y="849"/>
                </a:lnTo>
                <a:lnTo>
                  <a:pt x="1222" y="849"/>
                </a:lnTo>
                <a:lnTo>
                  <a:pt x="1216" y="847"/>
                </a:lnTo>
                <a:lnTo>
                  <a:pt x="1215" y="847"/>
                </a:lnTo>
                <a:lnTo>
                  <a:pt x="1214" y="849"/>
                </a:lnTo>
                <a:lnTo>
                  <a:pt x="1208" y="852"/>
                </a:lnTo>
                <a:lnTo>
                  <a:pt x="1203" y="858"/>
                </a:lnTo>
                <a:lnTo>
                  <a:pt x="1201" y="859"/>
                </a:lnTo>
                <a:lnTo>
                  <a:pt x="1199" y="858"/>
                </a:lnTo>
                <a:lnTo>
                  <a:pt x="1196" y="852"/>
                </a:lnTo>
                <a:lnTo>
                  <a:pt x="1192" y="850"/>
                </a:lnTo>
                <a:lnTo>
                  <a:pt x="1187" y="850"/>
                </a:lnTo>
                <a:lnTo>
                  <a:pt x="1185" y="853"/>
                </a:lnTo>
                <a:lnTo>
                  <a:pt x="1185" y="854"/>
                </a:lnTo>
                <a:lnTo>
                  <a:pt x="1186" y="856"/>
                </a:lnTo>
                <a:lnTo>
                  <a:pt x="1192" y="859"/>
                </a:lnTo>
                <a:lnTo>
                  <a:pt x="1193" y="867"/>
                </a:lnTo>
                <a:lnTo>
                  <a:pt x="1189" y="866"/>
                </a:lnTo>
                <a:lnTo>
                  <a:pt x="1186" y="866"/>
                </a:lnTo>
                <a:lnTo>
                  <a:pt x="1189" y="871"/>
                </a:lnTo>
                <a:lnTo>
                  <a:pt x="1191" y="875"/>
                </a:lnTo>
                <a:lnTo>
                  <a:pt x="1192" y="872"/>
                </a:lnTo>
                <a:lnTo>
                  <a:pt x="1194" y="870"/>
                </a:lnTo>
                <a:lnTo>
                  <a:pt x="1198" y="872"/>
                </a:lnTo>
                <a:lnTo>
                  <a:pt x="1200" y="875"/>
                </a:lnTo>
                <a:lnTo>
                  <a:pt x="1200" y="881"/>
                </a:lnTo>
                <a:lnTo>
                  <a:pt x="1200" y="886"/>
                </a:lnTo>
                <a:lnTo>
                  <a:pt x="1201" y="889"/>
                </a:lnTo>
                <a:lnTo>
                  <a:pt x="1202" y="889"/>
                </a:lnTo>
                <a:lnTo>
                  <a:pt x="1210" y="891"/>
                </a:lnTo>
                <a:lnTo>
                  <a:pt x="1217" y="893"/>
                </a:lnTo>
                <a:lnTo>
                  <a:pt x="1228" y="894"/>
                </a:lnTo>
                <a:lnTo>
                  <a:pt x="1240" y="893"/>
                </a:lnTo>
                <a:lnTo>
                  <a:pt x="1240" y="895"/>
                </a:lnTo>
                <a:lnTo>
                  <a:pt x="1240" y="896"/>
                </a:lnTo>
                <a:lnTo>
                  <a:pt x="1240" y="896"/>
                </a:lnTo>
                <a:lnTo>
                  <a:pt x="1240" y="898"/>
                </a:lnTo>
                <a:lnTo>
                  <a:pt x="1241" y="899"/>
                </a:lnTo>
                <a:lnTo>
                  <a:pt x="1241" y="900"/>
                </a:lnTo>
                <a:lnTo>
                  <a:pt x="1241" y="901"/>
                </a:lnTo>
                <a:lnTo>
                  <a:pt x="1241" y="902"/>
                </a:lnTo>
                <a:lnTo>
                  <a:pt x="1243" y="899"/>
                </a:lnTo>
                <a:lnTo>
                  <a:pt x="1245" y="895"/>
                </a:lnTo>
                <a:lnTo>
                  <a:pt x="1244" y="894"/>
                </a:lnTo>
                <a:lnTo>
                  <a:pt x="1243" y="893"/>
                </a:lnTo>
                <a:lnTo>
                  <a:pt x="1242" y="891"/>
                </a:lnTo>
                <a:lnTo>
                  <a:pt x="1240" y="891"/>
                </a:lnTo>
                <a:lnTo>
                  <a:pt x="1235" y="891"/>
                </a:lnTo>
                <a:lnTo>
                  <a:pt x="1231" y="891"/>
                </a:lnTo>
                <a:lnTo>
                  <a:pt x="1228" y="889"/>
                </a:lnTo>
                <a:lnTo>
                  <a:pt x="1226" y="886"/>
                </a:lnTo>
                <a:lnTo>
                  <a:pt x="1226" y="885"/>
                </a:lnTo>
                <a:lnTo>
                  <a:pt x="1227" y="884"/>
                </a:lnTo>
                <a:lnTo>
                  <a:pt x="1229" y="884"/>
                </a:lnTo>
                <a:lnTo>
                  <a:pt x="1231" y="886"/>
                </a:lnTo>
                <a:lnTo>
                  <a:pt x="1233" y="886"/>
                </a:lnTo>
                <a:lnTo>
                  <a:pt x="1234" y="886"/>
                </a:lnTo>
                <a:lnTo>
                  <a:pt x="1241" y="886"/>
                </a:lnTo>
                <a:lnTo>
                  <a:pt x="1245" y="881"/>
                </a:lnTo>
                <a:lnTo>
                  <a:pt x="1248" y="878"/>
                </a:lnTo>
                <a:lnTo>
                  <a:pt x="1250" y="878"/>
                </a:lnTo>
                <a:lnTo>
                  <a:pt x="1252" y="881"/>
                </a:lnTo>
                <a:lnTo>
                  <a:pt x="1254" y="881"/>
                </a:lnTo>
                <a:lnTo>
                  <a:pt x="1256" y="879"/>
                </a:lnTo>
                <a:lnTo>
                  <a:pt x="1257" y="875"/>
                </a:lnTo>
                <a:lnTo>
                  <a:pt x="1258" y="873"/>
                </a:lnTo>
                <a:lnTo>
                  <a:pt x="1261" y="871"/>
                </a:lnTo>
                <a:lnTo>
                  <a:pt x="1261" y="870"/>
                </a:lnTo>
                <a:lnTo>
                  <a:pt x="1260" y="868"/>
                </a:lnTo>
                <a:lnTo>
                  <a:pt x="1261" y="866"/>
                </a:lnTo>
                <a:lnTo>
                  <a:pt x="1258" y="864"/>
                </a:lnTo>
                <a:close/>
                <a:moveTo>
                  <a:pt x="1400" y="517"/>
                </a:moveTo>
                <a:lnTo>
                  <a:pt x="1403" y="514"/>
                </a:lnTo>
                <a:lnTo>
                  <a:pt x="1407" y="511"/>
                </a:lnTo>
                <a:lnTo>
                  <a:pt x="1407" y="517"/>
                </a:lnTo>
                <a:lnTo>
                  <a:pt x="1403" y="521"/>
                </a:lnTo>
                <a:lnTo>
                  <a:pt x="1402" y="521"/>
                </a:lnTo>
                <a:lnTo>
                  <a:pt x="1401" y="521"/>
                </a:lnTo>
                <a:lnTo>
                  <a:pt x="1400" y="520"/>
                </a:lnTo>
                <a:lnTo>
                  <a:pt x="1400" y="517"/>
                </a:lnTo>
                <a:close/>
                <a:moveTo>
                  <a:pt x="951" y="847"/>
                </a:moveTo>
                <a:lnTo>
                  <a:pt x="951" y="847"/>
                </a:lnTo>
                <a:lnTo>
                  <a:pt x="950" y="849"/>
                </a:lnTo>
                <a:lnTo>
                  <a:pt x="951" y="847"/>
                </a:lnTo>
                <a:lnTo>
                  <a:pt x="951" y="847"/>
                </a:lnTo>
                <a:close/>
                <a:moveTo>
                  <a:pt x="1511" y="488"/>
                </a:moveTo>
                <a:lnTo>
                  <a:pt x="1510" y="490"/>
                </a:lnTo>
                <a:lnTo>
                  <a:pt x="1511" y="492"/>
                </a:lnTo>
                <a:lnTo>
                  <a:pt x="1511" y="490"/>
                </a:lnTo>
                <a:lnTo>
                  <a:pt x="1511" y="488"/>
                </a:lnTo>
                <a:close/>
                <a:moveTo>
                  <a:pt x="129" y="882"/>
                </a:moveTo>
                <a:lnTo>
                  <a:pt x="131" y="880"/>
                </a:lnTo>
                <a:lnTo>
                  <a:pt x="132" y="877"/>
                </a:lnTo>
                <a:lnTo>
                  <a:pt x="129" y="879"/>
                </a:lnTo>
                <a:lnTo>
                  <a:pt x="129" y="882"/>
                </a:lnTo>
                <a:close/>
                <a:moveTo>
                  <a:pt x="1283" y="10"/>
                </a:moveTo>
                <a:lnTo>
                  <a:pt x="1285" y="8"/>
                </a:lnTo>
                <a:lnTo>
                  <a:pt x="1285" y="7"/>
                </a:lnTo>
                <a:lnTo>
                  <a:pt x="1285" y="6"/>
                </a:lnTo>
                <a:lnTo>
                  <a:pt x="1283" y="5"/>
                </a:lnTo>
                <a:lnTo>
                  <a:pt x="1282" y="6"/>
                </a:lnTo>
                <a:lnTo>
                  <a:pt x="1281" y="7"/>
                </a:lnTo>
                <a:lnTo>
                  <a:pt x="1282" y="10"/>
                </a:lnTo>
                <a:lnTo>
                  <a:pt x="1283" y="10"/>
                </a:lnTo>
                <a:close/>
                <a:moveTo>
                  <a:pt x="1511" y="488"/>
                </a:moveTo>
                <a:lnTo>
                  <a:pt x="1520" y="488"/>
                </a:lnTo>
                <a:lnTo>
                  <a:pt x="1528" y="488"/>
                </a:lnTo>
                <a:lnTo>
                  <a:pt x="1520" y="486"/>
                </a:lnTo>
                <a:lnTo>
                  <a:pt x="1511" y="488"/>
                </a:lnTo>
                <a:close/>
                <a:moveTo>
                  <a:pt x="522" y="1095"/>
                </a:moveTo>
                <a:lnTo>
                  <a:pt x="518" y="1097"/>
                </a:lnTo>
                <a:lnTo>
                  <a:pt x="513" y="1094"/>
                </a:lnTo>
                <a:lnTo>
                  <a:pt x="512" y="1089"/>
                </a:lnTo>
                <a:lnTo>
                  <a:pt x="508" y="1088"/>
                </a:lnTo>
                <a:lnTo>
                  <a:pt x="506" y="1084"/>
                </a:lnTo>
                <a:lnTo>
                  <a:pt x="504" y="1083"/>
                </a:lnTo>
                <a:lnTo>
                  <a:pt x="497" y="1084"/>
                </a:lnTo>
                <a:lnTo>
                  <a:pt x="492" y="1089"/>
                </a:lnTo>
                <a:lnTo>
                  <a:pt x="491" y="1091"/>
                </a:lnTo>
                <a:lnTo>
                  <a:pt x="490" y="1091"/>
                </a:lnTo>
                <a:lnTo>
                  <a:pt x="483" y="1087"/>
                </a:lnTo>
                <a:lnTo>
                  <a:pt x="475" y="1084"/>
                </a:lnTo>
                <a:lnTo>
                  <a:pt x="473" y="1084"/>
                </a:lnTo>
                <a:lnTo>
                  <a:pt x="470" y="1086"/>
                </a:lnTo>
                <a:lnTo>
                  <a:pt x="470" y="1090"/>
                </a:lnTo>
                <a:lnTo>
                  <a:pt x="470" y="1094"/>
                </a:lnTo>
                <a:lnTo>
                  <a:pt x="471" y="1096"/>
                </a:lnTo>
                <a:lnTo>
                  <a:pt x="474" y="1095"/>
                </a:lnTo>
                <a:lnTo>
                  <a:pt x="478" y="1095"/>
                </a:lnTo>
                <a:lnTo>
                  <a:pt x="481" y="1097"/>
                </a:lnTo>
                <a:lnTo>
                  <a:pt x="483" y="1098"/>
                </a:lnTo>
                <a:lnTo>
                  <a:pt x="485" y="1100"/>
                </a:lnTo>
                <a:lnTo>
                  <a:pt x="496" y="1097"/>
                </a:lnTo>
                <a:lnTo>
                  <a:pt x="505" y="1096"/>
                </a:lnTo>
                <a:lnTo>
                  <a:pt x="506" y="1098"/>
                </a:lnTo>
                <a:lnTo>
                  <a:pt x="508" y="1100"/>
                </a:lnTo>
                <a:lnTo>
                  <a:pt x="505" y="1100"/>
                </a:lnTo>
                <a:lnTo>
                  <a:pt x="502" y="1101"/>
                </a:lnTo>
                <a:lnTo>
                  <a:pt x="484" y="1104"/>
                </a:lnTo>
                <a:lnTo>
                  <a:pt x="467" y="1100"/>
                </a:lnTo>
                <a:lnTo>
                  <a:pt x="464" y="1098"/>
                </a:lnTo>
                <a:lnTo>
                  <a:pt x="462" y="1097"/>
                </a:lnTo>
                <a:lnTo>
                  <a:pt x="462" y="1101"/>
                </a:lnTo>
                <a:lnTo>
                  <a:pt x="463" y="1103"/>
                </a:lnTo>
                <a:lnTo>
                  <a:pt x="464" y="1104"/>
                </a:lnTo>
                <a:lnTo>
                  <a:pt x="465" y="1105"/>
                </a:lnTo>
                <a:lnTo>
                  <a:pt x="480" y="1109"/>
                </a:lnTo>
                <a:lnTo>
                  <a:pt x="494" y="1111"/>
                </a:lnTo>
                <a:lnTo>
                  <a:pt x="497" y="1110"/>
                </a:lnTo>
                <a:lnTo>
                  <a:pt x="498" y="1109"/>
                </a:lnTo>
                <a:lnTo>
                  <a:pt x="498" y="1105"/>
                </a:lnTo>
                <a:lnTo>
                  <a:pt x="502" y="1105"/>
                </a:lnTo>
                <a:lnTo>
                  <a:pt x="503" y="1105"/>
                </a:lnTo>
                <a:lnTo>
                  <a:pt x="505" y="1105"/>
                </a:lnTo>
                <a:lnTo>
                  <a:pt x="506" y="1104"/>
                </a:lnTo>
                <a:lnTo>
                  <a:pt x="508" y="1104"/>
                </a:lnTo>
                <a:lnTo>
                  <a:pt x="518" y="1098"/>
                </a:lnTo>
                <a:lnTo>
                  <a:pt x="529" y="1096"/>
                </a:lnTo>
                <a:lnTo>
                  <a:pt x="529" y="1095"/>
                </a:lnTo>
                <a:lnTo>
                  <a:pt x="529" y="1095"/>
                </a:lnTo>
                <a:lnTo>
                  <a:pt x="525" y="1094"/>
                </a:lnTo>
                <a:lnTo>
                  <a:pt x="522" y="1095"/>
                </a:lnTo>
                <a:close/>
                <a:moveTo>
                  <a:pt x="1804" y="204"/>
                </a:moveTo>
                <a:lnTo>
                  <a:pt x="1804" y="202"/>
                </a:lnTo>
                <a:lnTo>
                  <a:pt x="1804" y="200"/>
                </a:lnTo>
                <a:lnTo>
                  <a:pt x="1804" y="202"/>
                </a:lnTo>
                <a:lnTo>
                  <a:pt x="1804" y="206"/>
                </a:lnTo>
                <a:lnTo>
                  <a:pt x="1807" y="207"/>
                </a:lnTo>
                <a:lnTo>
                  <a:pt x="1809" y="209"/>
                </a:lnTo>
                <a:lnTo>
                  <a:pt x="1807" y="207"/>
                </a:lnTo>
                <a:lnTo>
                  <a:pt x="1804" y="204"/>
                </a:lnTo>
                <a:close/>
                <a:moveTo>
                  <a:pt x="1806" y="316"/>
                </a:moveTo>
                <a:lnTo>
                  <a:pt x="1807" y="318"/>
                </a:lnTo>
                <a:lnTo>
                  <a:pt x="1808" y="318"/>
                </a:lnTo>
                <a:lnTo>
                  <a:pt x="1807" y="318"/>
                </a:lnTo>
                <a:lnTo>
                  <a:pt x="1806" y="316"/>
                </a:lnTo>
                <a:close/>
                <a:moveTo>
                  <a:pt x="1776" y="169"/>
                </a:moveTo>
                <a:lnTo>
                  <a:pt x="1775" y="167"/>
                </a:lnTo>
                <a:lnTo>
                  <a:pt x="1773" y="165"/>
                </a:lnTo>
                <a:lnTo>
                  <a:pt x="1775" y="167"/>
                </a:lnTo>
                <a:lnTo>
                  <a:pt x="1776" y="169"/>
                </a:lnTo>
                <a:lnTo>
                  <a:pt x="1776" y="169"/>
                </a:lnTo>
                <a:lnTo>
                  <a:pt x="1778" y="169"/>
                </a:lnTo>
                <a:lnTo>
                  <a:pt x="1776" y="169"/>
                </a:lnTo>
                <a:lnTo>
                  <a:pt x="1776" y="169"/>
                </a:lnTo>
                <a:close/>
                <a:moveTo>
                  <a:pt x="1772" y="313"/>
                </a:moveTo>
                <a:lnTo>
                  <a:pt x="1772" y="313"/>
                </a:lnTo>
                <a:lnTo>
                  <a:pt x="1772" y="312"/>
                </a:lnTo>
                <a:lnTo>
                  <a:pt x="1772" y="313"/>
                </a:lnTo>
                <a:lnTo>
                  <a:pt x="1772" y="313"/>
                </a:lnTo>
                <a:lnTo>
                  <a:pt x="1772" y="315"/>
                </a:lnTo>
                <a:lnTo>
                  <a:pt x="1773" y="318"/>
                </a:lnTo>
                <a:lnTo>
                  <a:pt x="1772" y="315"/>
                </a:lnTo>
                <a:lnTo>
                  <a:pt x="1772" y="313"/>
                </a:lnTo>
                <a:close/>
                <a:moveTo>
                  <a:pt x="1562" y="201"/>
                </a:moveTo>
                <a:lnTo>
                  <a:pt x="1561" y="201"/>
                </a:lnTo>
                <a:lnTo>
                  <a:pt x="1561" y="200"/>
                </a:lnTo>
                <a:lnTo>
                  <a:pt x="1562" y="200"/>
                </a:lnTo>
                <a:lnTo>
                  <a:pt x="1562" y="201"/>
                </a:lnTo>
                <a:close/>
                <a:moveTo>
                  <a:pt x="1762" y="276"/>
                </a:moveTo>
                <a:lnTo>
                  <a:pt x="1756" y="276"/>
                </a:lnTo>
                <a:lnTo>
                  <a:pt x="1753" y="273"/>
                </a:lnTo>
                <a:lnTo>
                  <a:pt x="1756" y="276"/>
                </a:lnTo>
                <a:lnTo>
                  <a:pt x="1762" y="276"/>
                </a:lnTo>
                <a:lnTo>
                  <a:pt x="1762" y="277"/>
                </a:lnTo>
                <a:lnTo>
                  <a:pt x="1764" y="279"/>
                </a:lnTo>
                <a:lnTo>
                  <a:pt x="1762" y="277"/>
                </a:lnTo>
                <a:lnTo>
                  <a:pt x="1762" y="276"/>
                </a:lnTo>
                <a:close/>
                <a:moveTo>
                  <a:pt x="1754" y="286"/>
                </a:moveTo>
                <a:lnTo>
                  <a:pt x="1755" y="287"/>
                </a:lnTo>
                <a:lnTo>
                  <a:pt x="1758" y="287"/>
                </a:lnTo>
                <a:lnTo>
                  <a:pt x="1755" y="287"/>
                </a:lnTo>
                <a:lnTo>
                  <a:pt x="1754" y="286"/>
                </a:lnTo>
                <a:close/>
                <a:moveTo>
                  <a:pt x="1758" y="292"/>
                </a:moveTo>
                <a:lnTo>
                  <a:pt x="1755" y="292"/>
                </a:lnTo>
                <a:lnTo>
                  <a:pt x="1754" y="292"/>
                </a:lnTo>
                <a:lnTo>
                  <a:pt x="1753" y="294"/>
                </a:lnTo>
                <a:lnTo>
                  <a:pt x="1752" y="295"/>
                </a:lnTo>
                <a:lnTo>
                  <a:pt x="1753" y="294"/>
                </a:lnTo>
                <a:lnTo>
                  <a:pt x="1754" y="292"/>
                </a:lnTo>
                <a:lnTo>
                  <a:pt x="1755" y="292"/>
                </a:lnTo>
                <a:lnTo>
                  <a:pt x="1758" y="292"/>
                </a:lnTo>
                <a:close/>
                <a:moveTo>
                  <a:pt x="1740" y="277"/>
                </a:moveTo>
                <a:lnTo>
                  <a:pt x="1740" y="276"/>
                </a:lnTo>
                <a:lnTo>
                  <a:pt x="1741" y="276"/>
                </a:lnTo>
                <a:lnTo>
                  <a:pt x="1741" y="276"/>
                </a:lnTo>
                <a:lnTo>
                  <a:pt x="1742" y="277"/>
                </a:lnTo>
                <a:lnTo>
                  <a:pt x="1741" y="276"/>
                </a:lnTo>
                <a:lnTo>
                  <a:pt x="1741" y="276"/>
                </a:lnTo>
                <a:lnTo>
                  <a:pt x="1740" y="276"/>
                </a:lnTo>
                <a:lnTo>
                  <a:pt x="1740" y="277"/>
                </a:lnTo>
                <a:close/>
                <a:moveTo>
                  <a:pt x="1738" y="308"/>
                </a:moveTo>
                <a:lnTo>
                  <a:pt x="1738" y="302"/>
                </a:lnTo>
                <a:lnTo>
                  <a:pt x="1733" y="298"/>
                </a:lnTo>
                <a:lnTo>
                  <a:pt x="1735" y="297"/>
                </a:lnTo>
                <a:lnTo>
                  <a:pt x="1737" y="295"/>
                </a:lnTo>
                <a:lnTo>
                  <a:pt x="1738" y="295"/>
                </a:lnTo>
                <a:lnTo>
                  <a:pt x="1739" y="294"/>
                </a:lnTo>
                <a:lnTo>
                  <a:pt x="1738" y="295"/>
                </a:lnTo>
                <a:lnTo>
                  <a:pt x="1737" y="295"/>
                </a:lnTo>
                <a:lnTo>
                  <a:pt x="1735" y="297"/>
                </a:lnTo>
                <a:lnTo>
                  <a:pt x="1733" y="298"/>
                </a:lnTo>
                <a:lnTo>
                  <a:pt x="1738" y="302"/>
                </a:lnTo>
                <a:lnTo>
                  <a:pt x="1738" y="308"/>
                </a:lnTo>
                <a:close/>
                <a:moveTo>
                  <a:pt x="1726" y="300"/>
                </a:moveTo>
                <a:lnTo>
                  <a:pt x="1725" y="299"/>
                </a:lnTo>
                <a:lnTo>
                  <a:pt x="1724" y="299"/>
                </a:lnTo>
                <a:lnTo>
                  <a:pt x="1724" y="299"/>
                </a:lnTo>
                <a:lnTo>
                  <a:pt x="1724" y="299"/>
                </a:lnTo>
                <a:lnTo>
                  <a:pt x="1724" y="299"/>
                </a:lnTo>
                <a:lnTo>
                  <a:pt x="1724" y="299"/>
                </a:lnTo>
                <a:lnTo>
                  <a:pt x="1725" y="299"/>
                </a:lnTo>
                <a:lnTo>
                  <a:pt x="1726" y="300"/>
                </a:lnTo>
                <a:close/>
                <a:moveTo>
                  <a:pt x="1720" y="401"/>
                </a:moveTo>
                <a:lnTo>
                  <a:pt x="1733" y="391"/>
                </a:lnTo>
                <a:lnTo>
                  <a:pt x="1746" y="383"/>
                </a:lnTo>
                <a:lnTo>
                  <a:pt x="1748" y="384"/>
                </a:lnTo>
                <a:lnTo>
                  <a:pt x="1748" y="385"/>
                </a:lnTo>
                <a:lnTo>
                  <a:pt x="1738" y="392"/>
                </a:lnTo>
                <a:lnTo>
                  <a:pt x="1728" y="399"/>
                </a:lnTo>
                <a:lnTo>
                  <a:pt x="1724" y="402"/>
                </a:lnTo>
                <a:lnTo>
                  <a:pt x="1719" y="403"/>
                </a:lnTo>
                <a:lnTo>
                  <a:pt x="1720" y="402"/>
                </a:lnTo>
                <a:lnTo>
                  <a:pt x="1720" y="401"/>
                </a:lnTo>
                <a:close/>
                <a:moveTo>
                  <a:pt x="1712" y="315"/>
                </a:moveTo>
                <a:lnTo>
                  <a:pt x="1711" y="316"/>
                </a:lnTo>
                <a:lnTo>
                  <a:pt x="1711" y="316"/>
                </a:lnTo>
                <a:lnTo>
                  <a:pt x="1712" y="315"/>
                </a:lnTo>
                <a:lnTo>
                  <a:pt x="1713" y="313"/>
                </a:lnTo>
                <a:lnTo>
                  <a:pt x="1714" y="311"/>
                </a:lnTo>
                <a:lnTo>
                  <a:pt x="1713" y="313"/>
                </a:lnTo>
                <a:lnTo>
                  <a:pt x="1712" y="315"/>
                </a:lnTo>
                <a:close/>
                <a:moveTo>
                  <a:pt x="1695" y="301"/>
                </a:moveTo>
                <a:lnTo>
                  <a:pt x="1698" y="302"/>
                </a:lnTo>
                <a:lnTo>
                  <a:pt x="1702" y="304"/>
                </a:lnTo>
                <a:lnTo>
                  <a:pt x="1698" y="302"/>
                </a:lnTo>
                <a:lnTo>
                  <a:pt x="1695" y="301"/>
                </a:lnTo>
                <a:close/>
                <a:moveTo>
                  <a:pt x="1684" y="349"/>
                </a:moveTo>
                <a:lnTo>
                  <a:pt x="1687" y="347"/>
                </a:lnTo>
                <a:lnTo>
                  <a:pt x="1690" y="345"/>
                </a:lnTo>
                <a:lnTo>
                  <a:pt x="1687" y="347"/>
                </a:lnTo>
                <a:lnTo>
                  <a:pt x="1684" y="349"/>
                </a:lnTo>
                <a:close/>
                <a:moveTo>
                  <a:pt x="1689" y="390"/>
                </a:moveTo>
                <a:lnTo>
                  <a:pt x="1690" y="391"/>
                </a:lnTo>
                <a:lnTo>
                  <a:pt x="1690" y="392"/>
                </a:lnTo>
                <a:lnTo>
                  <a:pt x="1690" y="394"/>
                </a:lnTo>
                <a:lnTo>
                  <a:pt x="1689" y="395"/>
                </a:lnTo>
                <a:lnTo>
                  <a:pt x="1690" y="394"/>
                </a:lnTo>
                <a:lnTo>
                  <a:pt x="1690" y="392"/>
                </a:lnTo>
                <a:lnTo>
                  <a:pt x="1690" y="391"/>
                </a:lnTo>
                <a:lnTo>
                  <a:pt x="1689" y="390"/>
                </a:lnTo>
                <a:close/>
                <a:moveTo>
                  <a:pt x="1682" y="401"/>
                </a:moveTo>
                <a:lnTo>
                  <a:pt x="1683" y="401"/>
                </a:lnTo>
                <a:lnTo>
                  <a:pt x="1684" y="401"/>
                </a:lnTo>
                <a:lnTo>
                  <a:pt x="1685" y="402"/>
                </a:lnTo>
                <a:lnTo>
                  <a:pt x="1685" y="403"/>
                </a:lnTo>
                <a:lnTo>
                  <a:pt x="1685" y="402"/>
                </a:lnTo>
                <a:lnTo>
                  <a:pt x="1684" y="401"/>
                </a:lnTo>
                <a:lnTo>
                  <a:pt x="1683" y="401"/>
                </a:lnTo>
                <a:lnTo>
                  <a:pt x="1682" y="401"/>
                </a:lnTo>
                <a:lnTo>
                  <a:pt x="1682" y="403"/>
                </a:lnTo>
                <a:lnTo>
                  <a:pt x="1679" y="405"/>
                </a:lnTo>
                <a:lnTo>
                  <a:pt x="1682" y="403"/>
                </a:lnTo>
                <a:lnTo>
                  <a:pt x="1682" y="401"/>
                </a:lnTo>
                <a:close/>
                <a:moveTo>
                  <a:pt x="1662" y="323"/>
                </a:moveTo>
                <a:lnTo>
                  <a:pt x="1663" y="319"/>
                </a:lnTo>
                <a:lnTo>
                  <a:pt x="1665" y="316"/>
                </a:lnTo>
                <a:lnTo>
                  <a:pt x="1665" y="316"/>
                </a:lnTo>
                <a:lnTo>
                  <a:pt x="1663" y="319"/>
                </a:lnTo>
                <a:lnTo>
                  <a:pt x="1662" y="323"/>
                </a:lnTo>
                <a:close/>
                <a:moveTo>
                  <a:pt x="1649" y="314"/>
                </a:moveTo>
                <a:lnTo>
                  <a:pt x="1648" y="318"/>
                </a:lnTo>
                <a:lnTo>
                  <a:pt x="1648" y="320"/>
                </a:lnTo>
                <a:lnTo>
                  <a:pt x="1648" y="318"/>
                </a:lnTo>
                <a:lnTo>
                  <a:pt x="1649" y="314"/>
                </a:lnTo>
                <a:lnTo>
                  <a:pt x="1650" y="313"/>
                </a:lnTo>
                <a:lnTo>
                  <a:pt x="1651" y="312"/>
                </a:lnTo>
                <a:lnTo>
                  <a:pt x="1650" y="313"/>
                </a:lnTo>
                <a:lnTo>
                  <a:pt x="1649" y="314"/>
                </a:lnTo>
                <a:close/>
                <a:moveTo>
                  <a:pt x="1745" y="409"/>
                </a:moveTo>
                <a:lnTo>
                  <a:pt x="1746" y="408"/>
                </a:lnTo>
                <a:lnTo>
                  <a:pt x="1747" y="406"/>
                </a:lnTo>
                <a:lnTo>
                  <a:pt x="1747" y="406"/>
                </a:lnTo>
                <a:lnTo>
                  <a:pt x="1747" y="406"/>
                </a:lnTo>
                <a:lnTo>
                  <a:pt x="1747" y="409"/>
                </a:lnTo>
                <a:lnTo>
                  <a:pt x="1745" y="409"/>
                </a:lnTo>
                <a:close/>
                <a:moveTo>
                  <a:pt x="1732" y="415"/>
                </a:moveTo>
                <a:lnTo>
                  <a:pt x="1732" y="416"/>
                </a:lnTo>
                <a:lnTo>
                  <a:pt x="1730" y="416"/>
                </a:lnTo>
                <a:lnTo>
                  <a:pt x="1730" y="416"/>
                </a:lnTo>
                <a:lnTo>
                  <a:pt x="1730" y="415"/>
                </a:lnTo>
                <a:lnTo>
                  <a:pt x="1731" y="415"/>
                </a:lnTo>
                <a:lnTo>
                  <a:pt x="1732" y="415"/>
                </a:lnTo>
                <a:lnTo>
                  <a:pt x="1738" y="410"/>
                </a:lnTo>
                <a:lnTo>
                  <a:pt x="1745" y="409"/>
                </a:lnTo>
                <a:lnTo>
                  <a:pt x="1740" y="416"/>
                </a:lnTo>
                <a:lnTo>
                  <a:pt x="1732" y="415"/>
                </a:lnTo>
                <a:close/>
                <a:moveTo>
                  <a:pt x="1610" y="360"/>
                </a:moveTo>
                <a:lnTo>
                  <a:pt x="1608" y="359"/>
                </a:lnTo>
                <a:lnTo>
                  <a:pt x="1607" y="357"/>
                </a:lnTo>
                <a:lnTo>
                  <a:pt x="1608" y="359"/>
                </a:lnTo>
                <a:lnTo>
                  <a:pt x="1610" y="360"/>
                </a:lnTo>
                <a:close/>
                <a:moveTo>
                  <a:pt x="1553" y="292"/>
                </a:moveTo>
                <a:lnTo>
                  <a:pt x="1552" y="292"/>
                </a:lnTo>
                <a:lnTo>
                  <a:pt x="1552" y="291"/>
                </a:lnTo>
                <a:lnTo>
                  <a:pt x="1552" y="292"/>
                </a:lnTo>
                <a:lnTo>
                  <a:pt x="1553" y="292"/>
                </a:lnTo>
                <a:lnTo>
                  <a:pt x="1553" y="292"/>
                </a:lnTo>
                <a:lnTo>
                  <a:pt x="1554" y="291"/>
                </a:lnTo>
                <a:lnTo>
                  <a:pt x="1553" y="292"/>
                </a:lnTo>
                <a:lnTo>
                  <a:pt x="1553" y="292"/>
                </a:lnTo>
                <a:close/>
                <a:moveTo>
                  <a:pt x="1545" y="280"/>
                </a:moveTo>
                <a:lnTo>
                  <a:pt x="1546" y="278"/>
                </a:lnTo>
                <a:lnTo>
                  <a:pt x="1545" y="276"/>
                </a:lnTo>
                <a:lnTo>
                  <a:pt x="1537" y="272"/>
                </a:lnTo>
                <a:lnTo>
                  <a:pt x="1530" y="266"/>
                </a:lnTo>
                <a:lnTo>
                  <a:pt x="1537" y="272"/>
                </a:lnTo>
                <a:lnTo>
                  <a:pt x="1545" y="276"/>
                </a:lnTo>
                <a:lnTo>
                  <a:pt x="1546" y="278"/>
                </a:lnTo>
                <a:lnTo>
                  <a:pt x="1545" y="280"/>
                </a:lnTo>
                <a:close/>
                <a:moveTo>
                  <a:pt x="1544" y="308"/>
                </a:moveTo>
                <a:lnTo>
                  <a:pt x="1545" y="309"/>
                </a:lnTo>
                <a:lnTo>
                  <a:pt x="1545" y="308"/>
                </a:lnTo>
                <a:lnTo>
                  <a:pt x="1545" y="309"/>
                </a:lnTo>
                <a:lnTo>
                  <a:pt x="1544" y="308"/>
                </a:lnTo>
                <a:close/>
                <a:moveTo>
                  <a:pt x="1540" y="309"/>
                </a:moveTo>
                <a:lnTo>
                  <a:pt x="1538" y="308"/>
                </a:lnTo>
                <a:lnTo>
                  <a:pt x="1535" y="307"/>
                </a:lnTo>
                <a:lnTo>
                  <a:pt x="1538" y="308"/>
                </a:lnTo>
                <a:lnTo>
                  <a:pt x="1540" y="309"/>
                </a:lnTo>
                <a:close/>
                <a:moveTo>
                  <a:pt x="1537" y="297"/>
                </a:moveTo>
                <a:lnTo>
                  <a:pt x="1538" y="292"/>
                </a:lnTo>
                <a:lnTo>
                  <a:pt x="1540" y="288"/>
                </a:lnTo>
                <a:lnTo>
                  <a:pt x="1538" y="292"/>
                </a:lnTo>
                <a:lnTo>
                  <a:pt x="1537" y="297"/>
                </a:lnTo>
                <a:close/>
                <a:moveTo>
                  <a:pt x="1533" y="300"/>
                </a:moveTo>
                <a:lnTo>
                  <a:pt x="1534" y="298"/>
                </a:lnTo>
                <a:lnTo>
                  <a:pt x="1535" y="297"/>
                </a:lnTo>
                <a:lnTo>
                  <a:pt x="1534" y="298"/>
                </a:lnTo>
                <a:lnTo>
                  <a:pt x="1533" y="300"/>
                </a:lnTo>
                <a:close/>
                <a:moveTo>
                  <a:pt x="1530" y="286"/>
                </a:moveTo>
                <a:lnTo>
                  <a:pt x="1531" y="287"/>
                </a:lnTo>
                <a:lnTo>
                  <a:pt x="1531" y="287"/>
                </a:lnTo>
                <a:lnTo>
                  <a:pt x="1533" y="288"/>
                </a:lnTo>
                <a:lnTo>
                  <a:pt x="1534" y="290"/>
                </a:lnTo>
                <a:lnTo>
                  <a:pt x="1533" y="288"/>
                </a:lnTo>
                <a:lnTo>
                  <a:pt x="1531" y="287"/>
                </a:lnTo>
                <a:lnTo>
                  <a:pt x="1531" y="287"/>
                </a:lnTo>
                <a:lnTo>
                  <a:pt x="1530" y="286"/>
                </a:lnTo>
                <a:close/>
                <a:moveTo>
                  <a:pt x="1521" y="417"/>
                </a:moveTo>
                <a:lnTo>
                  <a:pt x="1521" y="427"/>
                </a:lnTo>
                <a:lnTo>
                  <a:pt x="1525" y="438"/>
                </a:lnTo>
                <a:lnTo>
                  <a:pt x="1521" y="427"/>
                </a:lnTo>
                <a:lnTo>
                  <a:pt x="1521" y="417"/>
                </a:lnTo>
                <a:close/>
                <a:moveTo>
                  <a:pt x="1520" y="339"/>
                </a:moveTo>
                <a:lnTo>
                  <a:pt x="1519" y="337"/>
                </a:lnTo>
                <a:lnTo>
                  <a:pt x="1519" y="335"/>
                </a:lnTo>
                <a:lnTo>
                  <a:pt x="1519" y="337"/>
                </a:lnTo>
                <a:lnTo>
                  <a:pt x="1520" y="339"/>
                </a:lnTo>
                <a:lnTo>
                  <a:pt x="1520" y="339"/>
                </a:lnTo>
                <a:lnTo>
                  <a:pt x="1520" y="340"/>
                </a:lnTo>
                <a:lnTo>
                  <a:pt x="1520" y="339"/>
                </a:lnTo>
                <a:lnTo>
                  <a:pt x="1520" y="339"/>
                </a:lnTo>
                <a:close/>
                <a:moveTo>
                  <a:pt x="1525" y="279"/>
                </a:moveTo>
                <a:lnTo>
                  <a:pt x="1523" y="280"/>
                </a:lnTo>
                <a:lnTo>
                  <a:pt x="1520" y="281"/>
                </a:lnTo>
                <a:lnTo>
                  <a:pt x="1523" y="280"/>
                </a:lnTo>
                <a:lnTo>
                  <a:pt x="1525" y="279"/>
                </a:lnTo>
                <a:close/>
                <a:moveTo>
                  <a:pt x="1517" y="347"/>
                </a:moveTo>
                <a:lnTo>
                  <a:pt x="1513" y="346"/>
                </a:lnTo>
                <a:lnTo>
                  <a:pt x="1513" y="343"/>
                </a:lnTo>
                <a:lnTo>
                  <a:pt x="1513" y="346"/>
                </a:lnTo>
                <a:lnTo>
                  <a:pt x="1517" y="347"/>
                </a:lnTo>
                <a:close/>
                <a:moveTo>
                  <a:pt x="1509" y="225"/>
                </a:moveTo>
                <a:lnTo>
                  <a:pt x="1506" y="228"/>
                </a:lnTo>
                <a:lnTo>
                  <a:pt x="1504" y="230"/>
                </a:lnTo>
                <a:lnTo>
                  <a:pt x="1506" y="228"/>
                </a:lnTo>
                <a:lnTo>
                  <a:pt x="1509" y="225"/>
                </a:lnTo>
                <a:lnTo>
                  <a:pt x="1511" y="223"/>
                </a:lnTo>
                <a:lnTo>
                  <a:pt x="1512" y="221"/>
                </a:lnTo>
                <a:lnTo>
                  <a:pt x="1511" y="223"/>
                </a:lnTo>
                <a:lnTo>
                  <a:pt x="1509" y="225"/>
                </a:lnTo>
                <a:close/>
                <a:moveTo>
                  <a:pt x="1504" y="262"/>
                </a:moveTo>
                <a:lnTo>
                  <a:pt x="1503" y="260"/>
                </a:lnTo>
                <a:lnTo>
                  <a:pt x="1502" y="260"/>
                </a:lnTo>
                <a:lnTo>
                  <a:pt x="1503" y="260"/>
                </a:lnTo>
                <a:lnTo>
                  <a:pt x="1504" y="262"/>
                </a:lnTo>
                <a:close/>
                <a:moveTo>
                  <a:pt x="1511" y="203"/>
                </a:moveTo>
                <a:lnTo>
                  <a:pt x="1511" y="204"/>
                </a:lnTo>
                <a:lnTo>
                  <a:pt x="1512" y="204"/>
                </a:lnTo>
                <a:lnTo>
                  <a:pt x="1511" y="204"/>
                </a:lnTo>
                <a:lnTo>
                  <a:pt x="1511" y="204"/>
                </a:lnTo>
                <a:lnTo>
                  <a:pt x="1510" y="207"/>
                </a:lnTo>
                <a:lnTo>
                  <a:pt x="1511" y="207"/>
                </a:lnTo>
                <a:lnTo>
                  <a:pt x="1510" y="207"/>
                </a:lnTo>
                <a:lnTo>
                  <a:pt x="1511" y="204"/>
                </a:lnTo>
                <a:lnTo>
                  <a:pt x="1510" y="204"/>
                </a:lnTo>
                <a:lnTo>
                  <a:pt x="1511" y="203"/>
                </a:lnTo>
                <a:close/>
                <a:moveTo>
                  <a:pt x="1535" y="203"/>
                </a:moveTo>
                <a:lnTo>
                  <a:pt x="1539" y="202"/>
                </a:lnTo>
                <a:lnTo>
                  <a:pt x="1542" y="200"/>
                </a:lnTo>
                <a:lnTo>
                  <a:pt x="1539" y="202"/>
                </a:lnTo>
                <a:lnTo>
                  <a:pt x="1535" y="203"/>
                </a:lnTo>
                <a:close/>
                <a:moveTo>
                  <a:pt x="1555" y="185"/>
                </a:moveTo>
                <a:lnTo>
                  <a:pt x="1554" y="181"/>
                </a:lnTo>
                <a:lnTo>
                  <a:pt x="1553" y="179"/>
                </a:lnTo>
                <a:lnTo>
                  <a:pt x="1554" y="181"/>
                </a:lnTo>
                <a:lnTo>
                  <a:pt x="1555" y="185"/>
                </a:lnTo>
                <a:close/>
                <a:moveTo>
                  <a:pt x="1635" y="139"/>
                </a:moveTo>
                <a:lnTo>
                  <a:pt x="1635" y="134"/>
                </a:lnTo>
                <a:lnTo>
                  <a:pt x="1634" y="132"/>
                </a:lnTo>
                <a:lnTo>
                  <a:pt x="1635" y="134"/>
                </a:lnTo>
                <a:lnTo>
                  <a:pt x="1635" y="139"/>
                </a:lnTo>
                <a:close/>
                <a:moveTo>
                  <a:pt x="1671" y="103"/>
                </a:moveTo>
                <a:lnTo>
                  <a:pt x="1672" y="102"/>
                </a:lnTo>
                <a:lnTo>
                  <a:pt x="1675" y="102"/>
                </a:lnTo>
                <a:lnTo>
                  <a:pt x="1675" y="99"/>
                </a:lnTo>
                <a:lnTo>
                  <a:pt x="1677" y="98"/>
                </a:lnTo>
                <a:lnTo>
                  <a:pt x="1675" y="99"/>
                </a:lnTo>
                <a:lnTo>
                  <a:pt x="1675" y="102"/>
                </a:lnTo>
                <a:lnTo>
                  <a:pt x="1672" y="102"/>
                </a:lnTo>
                <a:lnTo>
                  <a:pt x="1671" y="103"/>
                </a:lnTo>
                <a:lnTo>
                  <a:pt x="1669" y="103"/>
                </a:lnTo>
                <a:lnTo>
                  <a:pt x="1668" y="104"/>
                </a:lnTo>
                <a:lnTo>
                  <a:pt x="1669" y="103"/>
                </a:lnTo>
                <a:lnTo>
                  <a:pt x="1671" y="103"/>
                </a:lnTo>
                <a:close/>
                <a:moveTo>
                  <a:pt x="1682" y="103"/>
                </a:moveTo>
                <a:lnTo>
                  <a:pt x="1683" y="101"/>
                </a:lnTo>
                <a:lnTo>
                  <a:pt x="1684" y="99"/>
                </a:lnTo>
                <a:lnTo>
                  <a:pt x="1683" y="101"/>
                </a:lnTo>
                <a:lnTo>
                  <a:pt x="1682" y="103"/>
                </a:lnTo>
                <a:lnTo>
                  <a:pt x="1682" y="104"/>
                </a:lnTo>
                <a:lnTo>
                  <a:pt x="1680" y="105"/>
                </a:lnTo>
                <a:lnTo>
                  <a:pt x="1682" y="104"/>
                </a:lnTo>
                <a:lnTo>
                  <a:pt x="1682" y="103"/>
                </a:lnTo>
                <a:close/>
                <a:moveTo>
                  <a:pt x="1689" y="123"/>
                </a:moveTo>
                <a:lnTo>
                  <a:pt x="1691" y="125"/>
                </a:lnTo>
                <a:lnTo>
                  <a:pt x="1693" y="126"/>
                </a:lnTo>
                <a:lnTo>
                  <a:pt x="1691" y="125"/>
                </a:lnTo>
                <a:lnTo>
                  <a:pt x="1689" y="123"/>
                </a:lnTo>
                <a:lnTo>
                  <a:pt x="1689" y="122"/>
                </a:lnTo>
                <a:lnTo>
                  <a:pt x="1687" y="120"/>
                </a:lnTo>
                <a:lnTo>
                  <a:pt x="1689" y="122"/>
                </a:lnTo>
                <a:lnTo>
                  <a:pt x="1689" y="123"/>
                </a:lnTo>
                <a:close/>
                <a:moveTo>
                  <a:pt x="1726" y="115"/>
                </a:moveTo>
                <a:lnTo>
                  <a:pt x="1726" y="115"/>
                </a:lnTo>
                <a:lnTo>
                  <a:pt x="1723" y="115"/>
                </a:lnTo>
                <a:lnTo>
                  <a:pt x="1718" y="113"/>
                </a:lnTo>
                <a:lnTo>
                  <a:pt x="1723" y="115"/>
                </a:lnTo>
                <a:lnTo>
                  <a:pt x="1726" y="115"/>
                </a:lnTo>
                <a:close/>
                <a:moveTo>
                  <a:pt x="1492" y="292"/>
                </a:moveTo>
                <a:lnTo>
                  <a:pt x="1496" y="293"/>
                </a:lnTo>
                <a:lnTo>
                  <a:pt x="1497" y="295"/>
                </a:lnTo>
                <a:lnTo>
                  <a:pt x="1496" y="293"/>
                </a:lnTo>
                <a:lnTo>
                  <a:pt x="1492" y="292"/>
                </a:lnTo>
                <a:close/>
                <a:moveTo>
                  <a:pt x="1486" y="274"/>
                </a:moveTo>
                <a:lnTo>
                  <a:pt x="1484" y="271"/>
                </a:lnTo>
                <a:lnTo>
                  <a:pt x="1483" y="267"/>
                </a:lnTo>
                <a:lnTo>
                  <a:pt x="1484" y="271"/>
                </a:lnTo>
                <a:lnTo>
                  <a:pt x="1486" y="274"/>
                </a:lnTo>
                <a:lnTo>
                  <a:pt x="1489" y="276"/>
                </a:lnTo>
                <a:lnTo>
                  <a:pt x="1490" y="278"/>
                </a:lnTo>
                <a:lnTo>
                  <a:pt x="1489" y="276"/>
                </a:lnTo>
                <a:lnTo>
                  <a:pt x="1486" y="274"/>
                </a:lnTo>
                <a:close/>
                <a:moveTo>
                  <a:pt x="1462" y="328"/>
                </a:moveTo>
                <a:lnTo>
                  <a:pt x="1463" y="327"/>
                </a:lnTo>
                <a:lnTo>
                  <a:pt x="1464" y="326"/>
                </a:lnTo>
                <a:lnTo>
                  <a:pt x="1463" y="327"/>
                </a:lnTo>
                <a:lnTo>
                  <a:pt x="1462" y="328"/>
                </a:lnTo>
                <a:lnTo>
                  <a:pt x="1462" y="328"/>
                </a:lnTo>
                <a:lnTo>
                  <a:pt x="1461" y="328"/>
                </a:lnTo>
                <a:lnTo>
                  <a:pt x="1462" y="328"/>
                </a:lnTo>
                <a:lnTo>
                  <a:pt x="1462" y="328"/>
                </a:lnTo>
                <a:close/>
                <a:moveTo>
                  <a:pt x="1450" y="462"/>
                </a:moveTo>
                <a:lnTo>
                  <a:pt x="1450" y="462"/>
                </a:lnTo>
                <a:lnTo>
                  <a:pt x="1450" y="461"/>
                </a:lnTo>
                <a:lnTo>
                  <a:pt x="1450" y="460"/>
                </a:lnTo>
                <a:lnTo>
                  <a:pt x="1451" y="460"/>
                </a:lnTo>
                <a:lnTo>
                  <a:pt x="1451" y="461"/>
                </a:lnTo>
                <a:lnTo>
                  <a:pt x="1452" y="462"/>
                </a:lnTo>
                <a:lnTo>
                  <a:pt x="1451" y="462"/>
                </a:lnTo>
                <a:lnTo>
                  <a:pt x="1450" y="462"/>
                </a:lnTo>
                <a:close/>
                <a:moveTo>
                  <a:pt x="1455" y="332"/>
                </a:moveTo>
                <a:lnTo>
                  <a:pt x="1455" y="332"/>
                </a:lnTo>
                <a:lnTo>
                  <a:pt x="1455" y="332"/>
                </a:lnTo>
                <a:lnTo>
                  <a:pt x="1455" y="332"/>
                </a:lnTo>
                <a:lnTo>
                  <a:pt x="1455" y="332"/>
                </a:lnTo>
                <a:lnTo>
                  <a:pt x="1456" y="329"/>
                </a:lnTo>
                <a:lnTo>
                  <a:pt x="1458" y="329"/>
                </a:lnTo>
                <a:lnTo>
                  <a:pt x="1456" y="329"/>
                </a:lnTo>
                <a:lnTo>
                  <a:pt x="1455" y="332"/>
                </a:lnTo>
                <a:close/>
                <a:moveTo>
                  <a:pt x="1442" y="401"/>
                </a:moveTo>
                <a:lnTo>
                  <a:pt x="1440" y="402"/>
                </a:lnTo>
                <a:lnTo>
                  <a:pt x="1436" y="402"/>
                </a:lnTo>
                <a:lnTo>
                  <a:pt x="1433" y="402"/>
                </a:lnTo>
                <a:lnTo>
                  <a:pt x="1431" y="405"/>
                </a:lnTo>
                <a:lnTo>
                  <a:pt x="1433" y="408"/>
                </a:lnTo>
                <a:lnTo>
                  <a:pt x="1433" y="409"/>
                </a:lnTo>
                <a:lnTo>
                  <a:pt x="1433" y="409"/>
                </a:lnTo>
                <a:lnTo>
                  <a:pt x="1431" y="409"/>
                </a:lnTo>
                <a:lnTo>
                  <a:pt x="1431" y="408"/>
                </a:lnTo>
                <a:lnTo>
                  <a:pt x="1431" y="406"/>
                </a:lnTo>
                <a:lnTo>
                  <a:pt x="1422" y="403"/>
                </a:lnTo>
                <a:lnTo>
                  <a:pt x="1414" y="398"/>
                </a:lnTo>
                <a:lnTo>
                  <a:pt x="1409" y="396"/>
                </a:lnTo>
                <a:lnTo>
                  <a:pt x="1405" y="398"/>
                </a:lnTo>
                <a:lnTo>
                  <a:pt x="1403" y="399"/>
                </a:lnTo>
                <a:lnTo>
                  <a:pt x="1401" y="399"/>
                </a:lnTo>
                <a:lnTo>
                  <a:pt x="1394" y="399"/>
                </a:lnTo>
                <a:lnTo>
                  <a:pt x="1388" y="401"/>
                </a:lnTo>
                <a:lnTo>
                  <a:pt x="1387" y="401"/>
                </a:lnTo>
                <a:lnTo>
                  <a:pt x="1387" y="401"/>
                </a:lnTo>
                <a:lnTo>
                  <a:pt x="1387" y="401"/>
                </a:lnTo>
                <a:lnTo>
                  <a:pt x="1387" y="401"/>
                </a:lnTo>
                <a:lnTo>
                  <a:pt x="1383" y="397"/>
                </a:lnTo>
                <a:lnTo>
                  <a:pt x="1381" y="392"/>
                </a:lnTo>
                <a:lnTo>
                  <a:pt x="1381" y="392"/>
                </a:lnTo>
                <a:lnTo>
                  <a:pt x="1381" y="392"/>
                </a:lnTo>
                <a:lnTo>
                  <a:pt x="1381" y="392"/>
                </a:lnTo>
                <a:lnTo>
                  <a:pt x="1383" y="394"/>
                </a:lnTo>
                <a:lnTo>
                  <a:pt x="1385" y="392"/>
                </a:lnTo>
                <a:lnTo>
                  <a:pt x="1385" y="391"/>
                </a:lnTo>
                <a:lnTo>
                  <a:pt x="1383" y="390"/>
                </a:lnTo>
                <a:lnTo>
                  <a:pt x="1381" y="385"/>
                </a:lnTo>
                <a:lnTo>
                  <a:pt x="1375" y="384"/>
                </a:lnTo>
                <a:lnTo>
                  <a:pt x="1371" y="385"/>
                </a:lnTo>
                <a:lnTo>
                  <a:pt x="1367" y="382"/>
                </a:lnTo>
                <a:lnTo>
                  <a:pt x="1364" y="377"/>
                </a:lnTo>
                <a:lnTo>
                  <a:pt x="1360" y="374"/>
                </a:lnTo>
                <a:lnTo>
                  <a:pt x="1358" y="370"/>
                </a:lnTo>
                <a:lnTo>
                  <a:pt x="1359" y="367"/>
                </a:lnTo>
                <a:lnTo>
                  <a:pt x="1364" y="362"/>
                </a:lnTo>
                <a:lnTo>
                  <a:pt x="1371" y="363"/>
                </a:lnTo>
                <a:lnTo>
                  <a:pt x="1375" y="370"/>
                </a:lnTo>
                <a:lnTo>
                  <a:pt x="1381" y="377"/>
                </a:lnTo>
                <a:lnTo>
                  <a:pt x="1388" y="381"/>
                </a:lnTo>
                <a:lnTo>
                  <a:pt x="1396" y="378"/>
                </a:lnTo>
                <a:lnTo>
                  <a:pt x="1400" y="376"/>
                </a:lnTo>
                <a:lnTo>
                  <a:pt x="1400" y="371"/>
                </a:lnTo>
                <a:lnTo>
                  <a:pt x="1396" y="369"/>
                </a:lnTo>
                <a:lnTo>
                  <a:pt x="1393" y="370"/>
                </a:lnTo>
                <a:lnTo>
                  <a:pt x="1389" y="371"/>
                </a:lnTo>
                <a:lnTo>
                  <a:pt x="1386" y="368"/>
                </a:lnTo>
                <a:lnTo>
                  <a:pt x="1392" y="364"/>
                </a:lnTo>
                <a:lnTo>
                  <a:pt x="1399" y="363"/>
                </a:lnTo>
                <a:lnTo>
                  <a:pt x="1406" y="367"/>
                </a:lnTo>
                <a:lnTo>
                  <a:pt x="1413" y="366"/>
                </a:lnTo>
                <a:lnTo>
                  <a:pt x="1417" y="368"/>
                </a:lnTo>
                <a:lnTo>
                  <a:pt x="1421" y="366"/>
                </a:lnTo>
                <a:lnTo>
                  <a:pt x="1421" y="369"/>
                </a:lnTo>
                <a:lnTo>
                  <a:pt x="1423" y="371"/>
                </a:lnTo>
                <a:lnTo>
                  <a:pt x="1426" y="369"/>
                </a:lnTo>
                <a:lnTo>
                  <a:pt x="1429" y="367"/>
                </a:lnTo>
                <a:lnTo>
                  <a:pt x="1429" y="367"/>
                </a:lnTo>
                <a:lnTo>
                  <a:pt x="1430" y="367"/>
                </a:lnTo>
                <a:lnTo>
                  <a:pt x="1428" y="371"/>
                </a:lnTo>
                <a:lnTo>
                  <a:pt x="1429" y="376"/>
                </a:lnTo>
                <a:lnTo>
                  <a:pt x="1434" y="380"/>
                </a:lnTo>
                <a:lnTo>
                  <a:pt x="1438" y="383"/>
                </a:lnTo>
                <a:lnTo>
                  <a:pt x="1441" y="384"/>
                </a:lnTo>
                <a:lnTo>
                  <a:pt x="1442" y="387"/>
                </a:lnTo>
                <a:lnTo>
                  <a:pt x="1443" y="388"/>
                </a:lnTo>
                <a:lnTo>
                  <a:pt x="1447" y="387"/>
                </a:lnTo>
                <a:lnTo>
                  <a:pt x="1445" y="394"/>
                </a:lnTo>
                <a:lnTo>
                  <a:pt x="1442" y="401"/>
                </a:lnTo>
                <a:close/>
                <a:moveTo>
                  <a:pt x="1379" y="474"/>
                </a:moveTo>
                <a:lnTo>
                  <a:pt x="1378" y="474"/>
                </a:lnTo>
                <a:lnTo>
                  <a:pt x="1378" y="473"/>
                </a:lnTo>
                <a:lnTo>
                  <a:pt x="1378" y="472"/>
                </a:lnTo>
                <a:lnTo>
                  <a:pt x="1380" y="472"/>
                </a:lnTo>
                <a:lnTo>
                  <a:pt x="1381" y="472"/>
                </a:lnTo>
                <a:lnTo>
                  <a:pt x="1381" y="474"/>
                </a:lnTo>
                <a:lnTo>
                  <a:pt x="1380" y="474"/>
                </a:lnTo>
                <a:lnTo>
                  <a:pt x="1379" y="474"/>
                </a:lnTo>
                <a:close/>
                <a:moveTo>
                  <a:pt x="1374" y="471"/>
                </a:moveTo>
                <a:lnTo>
                  <a:pt x="1374" y="469"/>
                </a:lnTo>
                <a:lnTo>
                  <a:pt x="1373" y="469"/>
                </a:lnTo>
                <a:lnTo>
                  <a:pt x="1373" y="469"/>
                </a:lnTo>
                <a:lnTo>
                  <a:pt x="1374" y="468"/>
                </a:lnTo>
                <a:lnTo>
                  <a:pt x="1374" y="468"/>
                </a:lnTo>
                <a:lnTo>
                  <a:pt x="1375" y="468"/>
                </a:lnTo>
                <a:lnTo>
                  <a:pt x="1375" y="469"/>
                </a:lnTo>
                <a:lnTo>
                  <a:pt x="1374" y="471"/>
                </a:lnTo>
                <a:close/>
                <a:moveTo>
                  <a:pt x="1352" y="258"/>
                </a:moveTo>
                <a:lnTo>
                  <a:pt x="1355" y="258"/>
                </a:lnTo>
                <a:lnTo>
                  <a:pt x="1357" y="255"/>
                </a:lnTo>
                <a:lnTo>
                  <a:pt x="1355" y="258"/>
                </a:lnTo>
                <a:lnTo>
                  <a:pt x="1352" y="258"/>
                </a:lnTo>
                <a:close/>
                <a:moveTo>
                  <a:pt x="1352" y="264"/>
                </a:moveTo>
                <a:lnTo>
                  <a:pt x="1352" y="262"/>
                </a:lnTo>
                <a:lnTo>
                  <a:pt x="1351" y="258"/>
                </a:lnTo>
                <a:lnTo>
                  <a:pt x="1351" y="258"/>
                </a:lnTo>
                <a:lnTo>
                  <a:pt x="1352" y="262"/>
                </a:lnTo>
                <a:lnTo>
                  <a:pt x="1352" y="264"/>
                </a:lnTo>
                <a:close/>
                <a:moveTo>
                  <a:pt x="1347" y="376"/>
                </a:moveTo>
                <a:lnTo>
                  <a:pt x="1346" y="376"/>
                </a:lnTo>
                <a:lnTo>
                  <a:pt x="1346" y="376"/>
                </a:lnTo>
                <a:lnTo>
                  <a:pt x="1346" y="376"/>
                </a:lnTo>
                <a:lnTo>
                  <a:pt x="1347" y="376"/>
                </a:lnTo>
                <a:lnTo>
                  <a:pt x="1348" y="376"/>
                </a:lnTo>
                <a:lnTo>
                  <a:pt x="1351" y="376"/>
                </a:lnTo>
                <a:lnTo>
                  <a:pt x="1348" y="376"/>
                </a:lnTo>
                <a:lnTo>
                  <a:pt x="1347" y="376"/>
                </a:lnTo>
                <a:close/>
                <a:moveTo>
                  <a:pt x="1372" y="290"/>
                </a:moveTo>
                <a:lnTo>
                  <a:pt x="1367" y="293"/>
                </a:lnTo>
                <a:lnTo>
                  <a:pt x="1364" y="297"/>
                </a:lnTo>
                <a:lnTo>
                  <a:pt x="1367" y="293"/>
                </a:lnTo>
                <a:lnTo>
                  <a:pt x="1372" y="290"/>
                </a:lnTo>
                <a:close/>
                <a:moveTo>
                  <a:pt x="1371" y="271"/>
                </a:moveTo>
                <a:lnTo>
                  <a:pt x="1368" y="271"/>
                </a:lnTo>
                <a:lnTo>
                  <a:pt x="1366" y="271"/>
                </a:lnTo>
                <a:lnTo>
                  <a:pt x="1368" y="271"/>
                </a:lnTo>
                <a:lnTo>
                  <a:pt x="1371" y="271"/>
                </a:lnTo>
                <a:lnTo>
                  <a:pt x="1368" y="265"/>
                </a:lnTo>
                <a:lnTo>
                  <a:pt x="1366" y="260"/>
                </a:lnTo>
                <a:lnTo>
                  <a:pt x="1368" y="265"/>
                </a:lnTo>
                <a:lnTo>
                  <a:pt x="1371" y="271"/>
                </a:lnTo>
                <a:close/>
                <a:moveTo>
                  <a:pt x="1386" y="368"/>
                </a:moveTo>
                <a:lnTo>
                  <a:pt x="1383" y="367"/>
                </a:lnTo>
                <a:lnTo>
                  <a:pt x="1381" y="363"/>
                </a:lnTo>
                <a:lnTo>
                  <a:pt x="1386" y="364"/>
                </a:lnTo>
                <a:lnTo>
                  <a:pt x="1386" y="368"/>
                </a:lnTo>
                <a:close/>
                <a:moveTo>
                  <a:pt x="1394" y="340"/>
                </a:moveTo>
                <a:lnTo>
                  <a:pt x="1394" y="341"/>
                </a:lnTo>
                <a:lnTo>
                  <a:pt x="1393" y="343"/>
                </a:lnTo>
                <a:lnTo>
                  <a:pt x="1394" y="341"/>
                </a:lnTo>
                <a:lnTo>
                  <a:pt x="1394" y="340"/>
                </a:lnTo>
                <a:lnTo>
                  <a:pt x="1396" y="336"/>
                </a:lnTo>
                <a:lnTo>
                  <a:pt x="1397" y="335"/>
                </a:lnTo>
                <a:lnTo>
                  <a:pt x="1396" y="336"/>
                </a:lnTo>
                <a:lnTo>
                  <a:pt x="1394" y="340"/>
                </a:lnTo>
                <a:close/>
                <a:moveTo>
                  <a:pt x="1399" y="326"/>
                </a:moveTo>
                <a:lnTo>
                  <a:pt x="1393" y="329"/>
                </a:lnTo>
                <a:lnTo>
                  <a:pt x="1388" y="333"/>
                </a:lnTo>
                <a:lnTo>
                  <a:pt x="1393" y="329"/>
                </a:lnTo>
                <a:lnTo>
                  <a:pt x="1399" y="326"/>
                </a:lnTo>
                <a:lnTo>
                  <a:pt x="1400" y="325"/>
                </a:lnTo>
                <a:lnTo>
                  <a:pt x="1401" y="325"/>
                </a:lnTo>
                <a:lnTo>
                  <a:pt x="1400" y="325"/>
                </a:lnTo>
                <a:lnTo>
                  <a:pt x="1399" y="326"/>
                </a:lnTo>
                <a:close/>
                <a:moveTo>
                  <a:pt x="1378" y="297"/>
                </a:moveTo>
                <a:lnTo>
                  <a:pt x="1378" y="294"/>
                </a:lnTo>
                <a:lnTo>
                  <a:pt x="1380" y="293"/>
                </a:lnTo>
                <a:lnTo>
                  <a:pt x="1393" y="290"/>
                </a:lnTo>
                <a:lnTo>
                  <a:pt x="1406" y="286"/>
                </a:lnTo>
                <a:lnTo>
                  <a:pt x="1410" y="286"/>
                </a:lnTo>
                <a:lnTo>
                  <a:pt x="1414" y="286"/>
                </a:lnTo>
                <a:lnTo>
                  <a:pt x="1414" y="290"/>
                </a:lnTo>
                <a:lnTo>
                  <a:pt x="1417" y="292"/>
                </a:lnTo>
                <a:lnTo>
                  <a:pt x="1417" y="292"/>
                </a:lnTo>
                <a:lnTo>
                  <a:pt x="1417" y="292"/>
                </a:lnTo>
                <a:lnTo>
                  <a:pt x="1417" y="292"/>
                </a:lnTo>
                <a:lnTo>
                  <a:pt x="1417" y="294"/>
                </a:lnTo>
                <a:lnTo>
                  <a:pt x="1419" y="295"/>
                </a:lnTo>
                <a:lnTo>
                  <a:pt x="1405" y="298"/>
                </a:lnTo>
                <a:lnTo>
                  <a:pt x="1399" y="306"/>
                </a:lnTo>
                <a:lnTo>
                  <a:pt x="1400" y="306"/>
                </a:lnTo>
                <a:lnTo>
                  <a:pt x="1401" y="306"/>
                </a:lnTo>
                <a:lnTo>
                  <a:pt x="1400" y="306"/>
                </a:lnTo>
                <a:lnTo>
                  <a:pt x="1399" y="306"/>
                </a:lnTo>
                <a:lnTo>
                  <a:pt x="1399" y="306"/>
                </a:lnTo>
                <a:lnTo>
                  <a:pt x="1399" y="307"/>
                </a:lnTo>
                <a:lnTo>
                  <a:pt x="1399" y="308"/>
                </a:lnTo>
                <a:lnTo>
                  <a:pt x="1399" y="307"/>
                </a:lnTo>
                <a:lnTo>
                  <a:pt x="1399" y="306"/>
                </a:lnTo>
                <a:lnTo>
                  <a:pt x="1397" y="306"/>
                </a:lnTo>
                <a:lnTo>
                  <a:pt x="1396" y="308"/>
                </a:lnTo>
                <a:lnTo>
                  <a:pt x="1394" y="307"/>
                </a:lnTo>
                <a:lnTo>
                  <a:pt x="1393" y="307"/>
                </a:lnTo>
                <a:lnTo>
                  <a:pt x="1390" y="307"/>
                </a:lnTo>
                <a:lnTo>
                  <a:pt x="1393" y="307"/>
                </a:lnTo>
                <a:lnTo>
                  <a:pt x="1394" y="307"/>
                </a:lnTo>
                <a:lnTo>
                  <a:pt x="1393" y="304"/>
                </a:lnTo>
                <a:lnTo>
                  <a:pt x="1389" y="305"/>
                </a:lnTo>
                <a:lnTo>
                  <a:pt x="1385" y="304"/>
                </a:lnTo>
                <a:lnTo>
                  <a:pt x="1381" y="304"/>
                </a:lnTo>
                <a:lnTo>
                  <a:pt x="1380" y="304"/>
                </a:lnTo>
                <a:lnTo>
                  <a:pt x="1379" y="304"/>
                </a:lnTo>
                <a:lnTo>
                  <a:pt x="1380" y="304"/>
                </a:lnTo>
                <a:lnTo>
                  <a:pt x="1381" y="304"/>
                </a:lnTo>
                <a:lnTo>
                  <a:pt x="1379" y="300"/>
                </a:lnTo>
                <a:lnTo>
                  <a:pt x="1378" y="297"/>
                </a:lnTo>
                <a:close/>
                <a:moveTo>
                  <a:pt x="1412" y="278"/>
                </a:moveTo>
                <a:lnTo>
                  <a:pt x="1416" y="281"/>
                </a:lnTo>
                <a:lnTo>
                  <a:pt x="1414" y="286"/>
                </a:lnTo>
                <a:lnTo>
                  <a:pt x="1414" y="286"/>
                </a:lnTo>
                <a:lnTo>
                  <a:pt x="1414" y="286"/>
                </a:lnTo>
                <a:lnTo>
                  <a:pt x="1414" y="286"/>
                </a:lnTo>
                <a:lnTo>
                  <a:pt x="1412" y="281"/>
                </a:lnTo>
                <a:lnTo>
                  <a:pt x="1407" y="280"/>
                </a:lnTo>
                <a:lnTo>
                  <a:pt x="1402" y="281"/>
                </a:lnTo>
                <a:lnTo>
                  <a:pt x="1397" y="279"/>
                </a:lnTo>
                <a:lnTo>
                  <a:pt x="1405" y="279"/>
                </a:lnTo>
                <a:lnTo>
                  <a:pt x="1412" y="278"/>
                </a:lnTo>
                <a:close/>
                <a:moveTo>
                  <a:pt x="1401" y="153"/>
                </a:moveTo>
                <a:lnTo>
                  <a:pt x="1403" y="154"/>
                </a:lnTo>
                <a:lnTo>
                  <a:pt x="1403" y="157"/>
                </a:lnTo>
                <a:lnTo>
                  <a:pt x="1401" y="157"/>
                </a:lnTo>
                <a:lnTo>
                  <a:pt x="1400" y="155"/>
                </a:lnTo>
                <a:lnTo>
                  <a:pt x="1400" y="154"/>
                </a:lnTo>
                <a:lnTo>
                  <a:pt x="1401" y="153"/>
                </a:lnTo>
                <a:close/>
                <a:moveTo>
                  <a:pt x="1410" y="164"/>
                </a:moveTo>
                <a:lnTo>
                  <a:pt x="1410" y="165"/>
                </a:lnTo>
                <a:lnTo>
                  <a:pt x="1409" y="165"/>
                </a:lnTo>
                <a:lnTo>
                  <a:pt x="1405" y="162"/>
                </a:lnTo>
                <a:lnTo>
                  <a:pt x="1403" y="157"/>
                </a:lnTo>
                <a:lnTo>
                  <a:pt x="1408" y="158"/>
                </a:lnTo>
                <a:lnTo>
                  <a:pt x="1410" y="164"/>
                </a:lnTo>
                <a:close/>
                <a:moveTo>
                  <a:pt x="1435" y="251"/>
                </a:moveTo>
                <a:lnTo>
                  <a:pt x="1433" y="252"/>
                </a:lnTo>
                <a:lnTo>
                  <a:pt x="1431" y="255"/>
                </a:lnTo>
                <a:lnTo>
                  <a:pt x="1431" y="251"/>
                </a:lnTo>
                <a:lnTo>
                  <a:pt x="1429" y="250"/>
                </a:lnTo>
                <a:lnTo>
                  <a:pt x="1428" y="251"/>
                </a:lnTo>
                <a:lnTo>
                  <a:pt x="1427" y="252"/>
                </a:lnTo>
                <a:lnTo>
                  <a:pt x="1429" y="253"/>
                </a:lnTo>
                <a:lnTo>
                  <a:pt x="1431" y="255"/>
                </a:lnTo>
                <a:lnTo>
                  <a:pt x="1431" y="257"/>
                </a:lnTo>
                <a:lnTo>
                  <a:pt x="1433" y="259"/>
                </a:lnTo>
                <a:lnTo>
                  <a:pt x="1430" y="259"/>
                </a:lnTo>
                <a:lnTo>
                  <a:pt x="1429" y="258"/>
                </a:lnTo>
                <a:lnTo>
                  <a:pt x="1422" y="260"/>
                </a:lnTo>
                <a:lnTo>
                  <a:pt x="1415" y="257"/>
                </a:lnTo>
                <a:lnTo>
                  <a:pt x="1414" y="256"/>
                </a:lnTo>
                <a:lnTo>
                  <a:pt x="1413" y="255"/>
                </a:lnTo>
                <a:lnTo>
                  <a:pt x="1414" y="251"/>
                </a:lnTo>
                <a:lnTo>
                  <a:pt x="1416" y="249"/>
                </a:lnTo>
                <a:lnTo>
                  <a:pt x="1419" y="246"/>
                </a:lnTo>
                <a:lnTo>
                  <a:pt x="1420" y="243"/>
                </a:lnTo>
                <a:lnTo>
                  <a:pt x="1420" y="243"/>
                </a:lnTo>
                <a:lnTo>
                  <a:pt x="1421" y="243"/>
                </a:lnTo>
                <a:lnTo>
                  <a:pt x="1423" y="243"/>
                </a:lnTo>
                <a:lnTo>
                  <a:pt x="1423" y="239"/>
                </a:lnTo>
                <a:lnTo>
                  <a:pt x="1424" y="238"/>
                </a:lnTo>
                <a:lnTo>
                  <a:pt x="1423" y="239"/>
                </a:lnTo>
                <a:lnTo>
                  <a:pt x="1423" y="243"/>
                </a:lnTo>
                <a:lnTo>
                  <a:pt x="1423" y="245"/>
                </a:lnTo>
                <a:lnTo>
                  <a:pt x="1424" y="248"/>
                </a:lnTo>
                <a:lnTo>
                  <a:pt x="1429" y="246"/>
                </a:lnTo>
                <a:lnTo>
                  <a:pt x="1433" y="249"/>
                </a:lnTo>
                <a:lnTo>
                  <a:pt x="1434" y="249"/>
                </a:lnTo>
                <a:lnTo>
                  <a:pt x="1435" y="250"/>
                </a:lnTo>
                <a:lnTo>
                  <a:pt x="1435" y="250"/>
                </a:lnTo>
                <a:lnTo>
                  <a:pt x="1435" y="251"/>
                </a:lnTo>
                <a:lnTo>
                  <a:pt x="1436" y="251"/>
                </a:lnTo>
                <a:lnTo>
                  <a:pt x="1437" y="252"/>
                </a:lnTo>
                <a:lnTo>
                  <a:pt x="1437" y="252"/>
                </a:lnTo>
                <a:lnTo>
                  <a:pt x="1437" y="253"/>
                </a:lnTo>
                <a:lnTo>
                  <a:pt x="1437" y="252"/>
                </a:lnTo>
                <a:lnTo>
                  <a:pt x="1437" y="252"/>
                </a:lnTo>
                <a:lnTo>
                  <a:pt x="1436" y="251"/>
                </a:lnTo>
                <a:lnTo>
                  <a:pt x="1435" y="251"/>
                </a:lnTo>
                <a:close/>
                <a:moveTo>
                  <a:pt x="1428" y="305"/>
                </a:moveTo>
                <a:lnTo>
                  <a:pt x="1431" y="301"/>
                </a:lnTo>
                <a:lnTo>
                  <a:pt x="1434" y="299"/>
                </a:lnTo>
                <a:lnTo>
                  <a:pt x="1435" y="298"/>
                </a:lnTo>
                <a:lnTo>
                  <a:pt x="1436" y="297"/>
                </a:lnTo>
                <a:lnTo>
                  <a:pt x="1435" y="298"/>
                </a:lnTo>
                <a:lnTo>
                  <a:pt x="1434" y="299"/>
                </a:lnTo>
                <a:lnTo>
                  <a:pt x="1431" y="301"/>
                </a:lnTo>
                <a:lnTo>
                  <a:pt x="1428" y="305"/>
                </a:lnTo>
                <a:close/>
                <a:moveTo>
                  <a:pt x="1413" y="169"/>
                </a:moveTo>
                <a:lnTo>
                  <a:pt x="1416" y="166"/>
                </a:lnTo>
                <a:lnTo>
                  <a:pt x="1421" y="167"/>
                </a:lnTo>
                <a:lnTo>
                  <a:pt x="1426" y="169"/>
                </a:lnTo>
                <a:lnTo>
                  <a:pt x="1431" y="169"/>
                </a:lnTo>
                <a:lnTo>
                  <a:pt x="1437" y="173"/>
                </a:lnTo>
                <a:lnTo>
                  <a:pt x="1441" y="178"/>
                </a:lnTo>
                <a:lnTo>
                  <a:pt x="1441" y="181"/>
                </a:lnTo>
                <a:lnTo>
                  <a:pt x="1437" y="182"/>
                </a:lnTo>
                <a:lnTo>
                  <a:pt x="1437" y="188"/>
                </a:lnTo>
                <a:lnTo>
                  <a:pt x="1435" y="192"/>
                </a:lnTo>
                <a:lnTo>
                  <a:pt x="1430" y="190"/>
                </a:lnTo>
                <a:lnTo>
                  <a:pt x="1427" y="187"/>
                </a:lnTo>
                <a:lnTo>
                  <a:pt x="1420" y="181"/>
                </a:lnTo>
                <a:lnTo>
                  <a:pt x="1414" y="174"/>
                </a:lnTo>
                <a:lnTo>
                  <a:pt x="1413" y="172"/>
                </a:lnTo>
                <a:lnTo>
                  <a:pt x="1413" y="169"/>
                </a:lnTo>
                <a:close/>
                <a:moveTo>
                  <a:pt x="1445" y="288"/>
                </a:moveTo>
                <a:lnTo>
                  <a:pt x="1443" y="290"/>
                </a:lnTo>
                <a:lnTo>
                  <a:pt x="1440" y="291"/>
                </a:lnTo>
                <a:lnTo>
                  <a:pt x="1443" y="290"/>
                </a:lnTo>
                <a:lnTo>
                  <a:pt x="1445" y="288"/>
                </a:lnTo>
                <a:close/>
                <a:moveTo>
                  <a:pt x="1314" y="509"/>
                </a:moveTo>
                <a:lnTo>
                  <a:pt x="1305" y="503"/>
                </a:lnTo>
                <a:lnTo>
                  <a:pt x="1298" y="494"/>
                </a:lnTo>
                <a:lnTo>
                  <a:pt x="1304" y="497"/>
                </a:lnTo>
                <a:lnTo>
                  <a:pt x="1310" y="502"/>
                </a:lnTo>
                <a:lnTo>
                  <a:pt x="1319" y="504"/>
                </a:lnTo>
                <a:lnTo>
                  <a:pt x="1326" y="508"/>
                </a:lnTo>
                <a:lnTo>
                  <a:pt x="1333" y="509"/>
                </a:lnTo>
                <a:lnTo>
                  <a:pt x="1340" y="511"/>
                </a:lnTo>
                <a:lnTo>
                  <a:pt x="1327" y="511"/>
                </a:lnTo>
                <a:lnTo>
                  <a:pt x="1314" y="509"/>
                </a:lnTo>
                <a:close/>
                <a:moveTo>
                  <a:pt x="1291" y="493"/>
                </a:moveTo>
                <a:lnTo>
                  <a:pt x="1291" y="490"/>
                </a:lnTo>
                <a:lnTo>
                  <a:pt x="1293" y="490"/>
                </a:lnTo>
                <a:lnTo>
                  <a:pt x="1296" y="490"/>
                </a:lnTo>
                <a:lnTo>
                  <a:pt x="1297" y="490"/>
                </a:lnTo>
                <a:lnTo>
                  <a:pt x="1297" y="493"/>
                </a:lnTo>
                <a:lnTo>
                  <a:pt x="1297" y="494"/>
                </a:lnTo>
                <a:lnTo>
                  <a:pt x="1293" y="495"/>
                </a:lnTo>
                <a:lnTo>
                  <a:pt x="1291" y="493"/>
                </a:lnTo>
                <a:close/>
                <a:moveTo>
                  <a:pt x="1288" y="368"/>
                </a:moveTo>
                <a:lnTo>
                  <a:pt x="1286" y="368"/>
                </a:lnTo>
                <a:lnTo>
                  <a:pt x="1285" y="368"/>
                </a:lnTo>
                <a:lnTo>
                  <a:pt x="1286" y="368"/>
                </a:lnTo>
                <a:lnTo>
                  <a:pt x="1288" y="368"/>
                </a:lnTo>
                <a:lnTo>
                  <a:pt x="1289" y="370"/>
                </a:lnTo>
                <a:lnTo>
                  <a:pt x="1291" y="371"/>
                </a:lnTo>
                <a:lnTo>
                  <a:pt x="1289" y="370"/>
                </a:lnTo>
                <a:lnTo>
                  <a:pt x="1288" y="368"/>
                </a:lnTo>
                <a:close/>
                <a:moveTo>
                  <a:pt x="1281" y="423"/>
                </a:moveTo>
                <a:lnTo>
                  <a:pt x="1283" y="423"/>
                </a:lnTo>
                <a:lnTo>
                  <a:pt x="1284" y="424"/>
                </a:lnTo>
                <a:lnTo>
                  <a:pt x="1283" y="423"/>
                </a:lnTo>
                <a:lnTo>
                  <a:pt x="1281" y="423"/>
                </a:lnTo>
                <a:close/>
                <a:moveTo>
                  <a:pt x="1268" y="468"/>
                </a:moveTo>
                <a:lnTo>
                  <a:pt x="1268" y="468"/>
                </a:lnTo>
                <a:lnTo>
                  <a:pt x="1268" y="468"/>
                </a:lnTo>
                <a:lnTo>
                  <a:pt x="1268" y="468"/>
                </a:lnTo>
                <a:lnTo>
                  <a:pt x="1268" y="468"/>
                </a:lnTo>
                <a:lnTo>
                  <a:pt x="1267" y="468"/>
                </a:lnTo>
                <a:lnTo>
                  <a:pt x="1265" y="467"/>
                </a:lnTo>
                <a:lnTo>
                  <a:pt x="1267" y="468"/>
                </a:lnTo>
                <a:lnTo>
                  <a:pt x="1268" y="468"/>
                </a:lnTo>
                <a:lnTo>
                  <a:pt x="1268" y="466"/>
                </a:lnTo>
                <a:lnTo>
                  <a:pt x="1269" y="465"/>
                </a:lnTo>
                <a:lnTo>
                  <a:pt x="1268" y="466"/>
                </a:lnTo>
                <a:lnTo>
                  <a:pt x="1268" y="468"/>
                </a:lnTo>
                <a:close/>
                <a:moveTo>
                  <a:pt x="1260" y="452"/>
                </a:moveTo>
                <a:lnTo>
                  <a:pt x="1258" y="452"/>
                </a:lnTo>
                <a:lnTo>
                  <a:pt x="1257" y="451"/>
                </a:lnTo>
                <a:lnTo>
                  <a:pt x="1257" y="452"/>
                </a:lnTo>
                <a:lnTo>
                  <a:pt x="1257" y="452"/>
                </a:lnTo>
                <a:lnTo>
                  <a:pt x="1257" y="453"/>
                </a:lnTo>
                <a:lnTo>
                  <a:pt x="1257" y="455"/>
                </a:lnTo>
                <a:lnTo>
                  <a:pt x="1258" y="455"/>
                </a:lnTo>
                <a:lnTo>
                  <a:pt x="1258" y="455"/>
                </a:lnTo>
                <a:lnTo>
                  <a:pt x="1258" y="455"/>
                </a:lnTo>
                <a:lnTo>
                  <a:pt x="1257" y="455"/>
                </a:lnTo>
                <a:lnTo>
                  <a:pt x="1257" y="453"/>
                </a:lnTo>
                <a:lnTo>
                  <a:pt x="1257" y="452"/>
                </a:lnTo>
                <a:lnTo>
                  <a:pt x="1257" y="452"/>
                </a:lnTo>
                <a:lnTo>
                  <a:pt x="1257" y="451"/>
                </a:lnTo>
                <a:lnTo>
                  <a:pt x="1258" y="452"/>
                </a:lnTo>
                <a:lnTo>
                  <a:pt x="1260" y="452"/>
                </a:lnTo>
                <a:lnTo>
                  <a:pt x="1262" y="452"/>
                </a:lnTo>
                <a:lnTo>
                  <a:pt x="1263" y="453"/>
                </a:lnTo>
                <a:lnTo>
                  <a:pt x="1262" y="452"/>
                </a:lnTo>
                <a:lnTo>
                  <a:pt x="1260" y="452"/>
                </a:lnTo>
                <a:close/>
                <a:moveTo>
                  <a:pt x="1203" y="269"/>
                </a:moveTo>
                <a:lnTo>
                  <a:pt x="1202" y="269"/>
                </a:lnTo>
                <a:lnTo>
                  <a:pt x="1201" y="270"/>
                </a:lnTo>
                <a:lnTo>
                  <a:pt x="1202" y="269"/>
                </a:lnTo>
                <a:lnTo>
                  <a:pt x="1203" y="269"/>
                </a:lnTo>
                <a:close/>
                <a:moveTo>
                  <a:pt x="1220" y="249"/>
                </a:moveTo>
                <a:lnTo>
                  <a:pt x="1221" y="248"/>
                </a:lnTo>
                <a:lnTo>
                  <a:pt x="1221" y="246"/>
                </a:lnTo>
                <a:lnTo>
                  <a:pt x="1221" y="248"/>
                </a:lnTo>
                <a:lnTo>
                  <a:pt x="1220" y="249"/>
                </a:lnTo>
                <a:lnTo>
                  <a:pt x="1217" y="248"/>
                </a:lnTo>
                <a:lnTo>
                  <a:pt x="1215" y="249"/>
                </a:lnTo>
                <a:lnTo>
                  <a:pt x="1217" y="248"/>
                </a:lnTo>
                <a:lnTo>
                  <a:pt x="1220" y="249"/>
                </a:lnTo>
                <a:close/>
                <a:moveTo>
                  <a:pt x="1231" y="343"/>
                </a:moveTo>
                <a:lnTo>
                  <a:pt x="1233" y="342"/>
                </a:lnTo>
                <a:lnTo>
                  <a:pt x="1235" y="339"/>
                </a:lnTo>
                <a:lnTo>
                  <a:pt x="1233" y="339"/>
                </a:lnTo>
                <a:lnTo>
                  <a:pt x="1230" y="336"/>
                </a:lnTo>
                <a:lnTo>
                  <a:pt x="1233" y="339"/>
                </a:lnTo>
                <a:lnTo>
                  <a:pt x="1235" y="339"/>
                </a:lnTo>
                <a:lnTo>
                  <a:pt x="1233" y="342"/>
                </a:lnTo>
                <a:lnTo>
                  <a:pt x="1231" y="343"/>
                </a:lnTo>
                <a:close/>
                <a:moveTo>
                  <a:pt x="1238" y="334"/>
                </a:moveTo>
                <a:lnTo>
                  <a:pt x="1237" y="334"/>
                </a:lnTo>
                <a:lnTo>
                  <a:pt x="1237" y="334"/>
                </a:lnTo>
                <a:lnTo>
                  <a:pt x="1237" y="334"/>
                </a:lnTo>
                <a:lnTo>
                  <a:pt x="1238" y="334"/>
                </a:lnTo>
                <a:lnTo>
                  <a:pt x="1238" y="332"/>
                </a:lnTo>
                <a:lnTo>
                  <a:pt x="1238" y="330"/>
                </a:lnTo>
                <a:lnTo>
                  <a:pt x="1238" y="332"/>
                </a:lnTo>
                <a:lnTo>
                  <a:pt x="1238" y="334"/>
                </a:lnTo>
                <a:lnTo>
                  <a:pt x="1240" y="334"/>
                </a:lnTo>
                <a:lnTo>
                  <a:pt x="1240" y="335"/>
                </a:lnTo>
                <a:lnTo>
                  <a:pt x="1240" y="334"/>
                </a:lnTo>
                <a:lnTo>
                  <a:pt x="1238" y="334"/>
                </a:lnTo>
                <a:close/>
                <a:moveTo>
                  <a:pt x="1241" y="339"/>
                </a:moveTo>
                <a:lnTo>
                  <a:pt x="1241" y="340"/>
                </a:lnTo>
                <a:lnTo>
                  <a:pt x="1241" y="341"/>
                </a:lnTo>
                <a:lnTo>
                  <a:pt x="1241" y="342"/>
                </a:lnTo>
                <a:lnTo>
                  <a:pt x="1241" y="343"/>
                </a:lnTo>
                <a:lnTo>
                  <a:pt x="1241" y="342"/>
                </a:lnTo>
                <a:lnTo>
                  <a:pt x="1241" y="341"/>
                </a:lnTo>
                <a:lnTo>
                  <a:pt x="1241" y="340"/>
                </a:lnTo>
                <a:lnTo>
                  <a:pt x="1241" y="339"/>
                </a:lnTo>
                <a:close/>
                <a:moveTo>
                  <a:pt x="1248" y="266"/>
                </a:moveTo>
                <a:lnTo>
                  <a:pt x="1247" y="269"/>
                </a:lnTo>
                <a:lnTo>
                  <a:pt x="1244" y="270"/>
                </a:lnTo>
                <a:lnTo>
                  <a:pt x="1247" y="269"/>
                </a:lnTo>
                <a:lnTo>
                  <a:pt x="1248" y="266"/>
                </a:lnTo>
                <a:close/>
                <a:moveTo>
                  <a:pt x="1251" y="375"/>
                </a:moveTo>
                <a:lnTo>
                  <a:pt x="1251" y="377"/>
                </a:lnTo>
                <a:lnTo>
                  <a:pt x="1251" y="380"/>
                </a:lnTo>
                <a:lnTo>
                  <a:pt x="1250" y="377"/>
                </a:lnTo>
                <a:lnTo>
                  <a:pt x="1251" y="375"/>
                </a:lnTo>
                <a:close/>
                <a:moveTo>
                  <a:pt x="1257" y="367"/>
                </a:moveTo>
                <a:lnTo>
                  <a:pt x="1257" y="367"/>
                </a:lnTo>
                <a:lnTo>
                  <a:pt x="1257" y="373"/>
                </a:lnTo>
                <a:lnTo>
                  <a:pt x="1251" y="375"/>
                </a:lnTo>
                <a:lnTo>
                  <a:pt x="1251" y="373"/>
                </a:lnTo>
                <a:lnTo>
                  <a:pt x="1251" y="371"/>
                </a:lnTo>
                <a:lnTo>
                  <a:pt x="1256" y="368"/>
                </a:lnTo>
                <a:lnTo>
                  <a:pt x="1254" y="362"/>
                </a:lnTo>
                <a:lnTo>
                  <a:pt x="1255" y="362"/>
                </a:lnTo>
                <a:lnTo>
                  <a:pt x="1256" y="362"/>
                </a:lnTo>
                <a:lnTo>
                  <a:pt x="1256" y="362"/>
                </a:lnTo>
                <a:lnTo>
                  <a:pt x="1257" y="364"/>
                </a:lnTo>
                <a:lnTo>
                  <a:pt x="1257" y="367"/>
                </a:lnTo>
                <a:close/>
                <a:moveTo>
                  <a:pt x="1258" y="381"/>
                </a:moveTo>
                <a:lnTo>
                  <a:pt x="1256" y="382"/>
                </a:lnTo>
                <a:lnTo>
                  <a:pt x="1254" y="381"/>
                </a:lnTo>
                <a:lnTo>
                  <a:pt x="1252" y="380"/>
                </a:lnTo>
                <a:lnTo>
                  <a:pt x="1251" y="380"/>
                </a:lnTo>
                <a:lnTo>
                  <a:pt x="1251" y="380"/>
                </a:lnTo>
                <a:lnTo>
                  <a:pt x="1251" y="378"/>
                </a:lnTo>
                <a:lnTo>
                  <a:pt x="1252" y="378"/>
                </a:lnTo>
                <a:lnTo>
                  <a:pt x="1256" y="376"/>
                </a:lnTo>
                <a:lnTo>
                  <a:pt x="1258" y="377"/>
                </a:lnTo>
                <a:lnTo>
                  <a:pt x="1260" y="378"/>
                </a:lnTo>
                <a:lnTo>
                  <a:pt x="1258" y="381"/>
                </a:lnTo>
                <a:close/>
                <a:moveTo>
                  <a:pt x="1257" y="274"/>
                </a:moveTo>
                <a:lnTo>
                  <a:pt x="1263" y="272"/>
                </a:lnTo>
                <a:lnTo>
                  <a:pt x="1269" y="271"/>
                </a:lnTo>
                <a:lnTo>
                  <a:pt x="1263" y="272"/>
                </a:lnTo>
                <a:lnTo>
                  <a:pt x="1257" y="274"/>
                </a:lnTo>
                <a:lnTo>
                  <a:pt x="1257" y="274"/>
                </a:lnTo>
                <a:lnTo>
                  <a:pt x="1257" y="276"/>
                </a:lnTo>
                <a:lnTo>
                  <a:pt x="1257" y="276"/>
                </a:lnTo>
                <a:lnTo>
                  <a:pt x="1258" y="276"/>
                </a:lnTo>
                <a:lnTo>
                  <a:pt x="1257" y="276"/>
                </a:lnTo>
                <a:lnTo>
                  <a:pt x="1257" y="276"/>
                </a:lnTo>
                <a:lnTo>
                  <a:pt x="1257" y="274"/>
                </a:lnTo>
                <a:lnTo>
                  <a:pt x="1257" y="274"/>
                </a:lnTo>
                <a:close/>
                <a:moveTo>
                  <a:pt x="1268" y="173"/>
                </a:moveTo>
                <a:lnTo>
                  <a:pt x="1268" y="173"/>
                </a:lnTo>
                <a:lnTo>
                  <a:pt x="1272" y="173"/>
                </a:lnTo>
                <a:lnTo>
                  <a:pt x="1277" y="173"/>
                </a:lnTo>
                <a:lnTo>
                  <a:pt x="1272" y="173"/>
                </a:lnTo>
                <a:lnTo>
                  <a:pt x="1268" y="173"/>
                </a:lnTo>
                <a:lnTo>
                  <a:pt x="1268" y="173"/>
                </a:lnTo>
                <a:lnTo>
                  <a:pt x="1265" y="173"/>
                </a:lnTo>
                <a:lnTo>
                  <a:pt x="1263" y="172"/>
                </a:lnTo>
                <a:lnTo>
                  <a:pt x="1265" y="173"/>
                </a:lnTo>
                <a:lnTo>
                  <a:pt x="1268" y="173"/>
                </a:lnTo>
                <a:close/>
                <a:moveTo>
                  <a:pt x="1276" y="347"/>
                </a:moveTo>
                <a:lnTo>
                  <a:pt x="1275" y="347"/>
                </a:lnTo>
                <a:lnTo>
                  <a:pt x="1275" y="346"/>
                </a:lnTo>
                <a:lnTo>
                  <a:pt x="1275" y="347"/>
                </a:lnTo>
                <a:lnTo>
                  <a:pt x="1276" y="347"/>
                </a:lnTo>
                <a:lnTo>
                  <a:pt x="1277" y="346"/>
                </a:lnTo>
                <a:lnTo>
                  <a:pt x="1278" y="346"/>
                </a:lnTo>
                <a:lnTo>
                  <a:pt x="1278" y="346"/>
                </a:lnTo>
                <a:lnTo>
                  <a:pt x="1278" y="346"/>
                </a:lnTo>
                <a:lnTo>
                  <a:pt x="1277" y="346"/>
                </a:lnTo>
                <a:lnTo>
                  <a:pt x="1276" y="347"/>
                </a:lnTo>
                <a:close/>
                <a:moveTo>
                  <a:pt x="1284" y="266"/>
                </a:moveTo>
                <a:lnTo>
                  <a:pt x="1283" y="269"/>
                </a:lnTo>
                <a:lnTo>
                  <a:pt x="1282" y="271"/>
                </a:lnTo>
                <a:lnTo>
                  <a:pt x="1282" y="271"/>
                </a:lnTo>
                <a:lnTo>
                  <a:pt x="1282" y="271"/>
                </a:lnTo>
                <a:lnTo>
                  <a:pt x="1283" y="269"/>
                </a:lnTo>
                <a:lnTo>
                  <a:pt x="1284" y="266"/>
                </a:lnTo>
                <a:close/>
                <a:moveTo>
                  <a:pt x="1293" y="339"/>
                </a:moveTo>
                <a:lnTo>
                  <a:pt x="1292" y="341"/>
                </a:lnTo>
                <a:lnTo>
                  <a:pt x="1290" y="342"/>
                </a:lnTo>
                <a:lnTo>
                  <a:pt x="1292" y="341"/>
                </a:lnTo>
                <a:lnTo>
                  <a:pt x="1293" y="339"/>
                </a:lnTo>
                <a:close/>
                <a:moveTo>
                  <a:pt x="1299" y="276"/>
                </a:moveTo>
                <a:lnTo>
                  <a:pt x="1298" y="277"/>
                </a:lnTo>
                <a:lnTo>
                  <a:pt x="1297" y="279"/>
                </a:lnTo>
                <a:lnTo>
                  <a:pt x="1298" y="277"/>
                </a:lnTo>
                <a:lnTo>
                  <a:pt x="1299" y="276"/>
                </a:lnTo>
                <a:close/>
                <a:moveTo>
                  <a:pt x="1302" y="492"/>
                </a:moveTo>
                <a:lnTo>
                  <a:pt x="1300" y="490"/>
                </a:lnTo>
                <a:lnTo>
                  <a:pt x="1297" y="490"/>
                </a:lnTo>
                <a:lnTo>
                  <a:pt x="1297" y="489"/>
                </a:lnTo>
                <a:lnTo>
                  <a:pt x="1297" y="489"/>
                </a:lnTo>
                <a:lnTo>
                  <a:pt x="1297" y="489"/>
                </a:lnTo>
                <a:lnTo>
                  <a:pt x="1297" y="490"/>
                </a:lnTo>
                <a:lnTo>
                  <a:pt x="1300" y="490"/>
                </a:lnTo>
                <a:lnTo>
                  <a:pt x="1302" y="492"/>
                </a:lnTo>
                <a:close/>
                <a:moveTo>
                  <a:pt x="1302" y="242"/>
                </a:moveTo>
                <a:lnTo>
                  <a:pt x="1302" y="238"/>
                </a:lnTo>
                <a:lnTo>
                  <a:pt x="1300" y="236"/>
                </a:lnTo>
                <a:lnTo>
                  <a:pt x="1302" y="238"/>
                </a:lnTo>
                <a:lnTo>
                  <a:pt x="1302" y="242"/>
                </a:lnTo>
                <a:close/>
                <a:moveTo>
                  <a:pt x="1307" y="451"/>
                </a:moveTo>
                <a:lnTo>
                  <a:pt x="1309" y="451"/>
                </a:lnTo>
                <a:lnTo>
                  <a:pt x="1309" y="451"/>
                </a:lnTo>
                <a:lnTo>
                  <a:pt x="1309" y="451"/>
                </a:lnTo>
                <a:lnTo>
                  <a:pt x="1307" y="451"/>
                </a:lnTo>
                <a:lnTo>
                  <a:pt x="1307" y="453"/>
                </a:lnTo>
                <a:lnTo>
                  <a:pt x="1307" y="455"/>
                </a:lnTo>
                <a:lnTo>
                  <a:pt x="1307" y="453"/>
                </a:lnTo>
                <a:lnTo>
                  <a:pt x="1307" y="451"/>
                </a:lnTo>
                <a:close/>
                <a:moveTo>
                  <a:pt x="1321" y="199"/>
                </a:moveTo>
                <a:lnTo>
                  <a:pt x="1321" y="206"/>
                </a:lnTo>
                <a:lnTo>
                  <a:pt x="1319" y="210"/>
                </a:lnTo>
                <a:lnTo>
                  <a:pt x="1319" y="210"/>
                </a:lnTo>
                <a:lnTo>
                  <a:pt x="1321" y="206"/>
                </a:lnTo>
                <a:lnTo>
                  <a:pt x="1321" y="199"/>
                </a:lnTo>
                <a:close/>
                <a:moveTo>
                  <a:pt x="1323" y="249"/>
                </a:moveTo>
                <a:lnTo>
                  <a:pt x="1323" y="249"/>
                </a:lnTo>
                <a:lnTo>
                  <a:pt x="1323" y="250"/>
                </a:lnTo>
                <a:lnTo>
                  <a:pt x="1323" y="249"/>
                </a:lnTo>
                <a:lnTo>
                  <a:pt x="1323" y="249"/>
                </a:lnTo>
                <a:lnTo>
                  <a:pt x="1323" y="248"/>
                </a:lnTo>
                <a:lnTo>
                  <a:pt x="1321" y="246"/>
                </a:lnTo>
                <a:lnTo>
                  <a:pt x="1323" y="248"/>
                </a:lnTo>
                <a:lnTo>
                  <a:pt x="1323" y="249"/>
                </a:lnTo>
                <a:close/>
                <a:moveTo>
                  <a:pt x="1331" y="288"/>
                </a:moveTo>
                <a:lnTo>
                  <a:pt x="1328" y="291"/>
                </a:lnTo>
                <a:lnTo>
                  <a:pt x="1326" y="293"/>
                </a:lnTo>
                <a:lnTo>
                  <a:pt x="1328" y="291"/>
                </a:lnTo>
                <a:lnTo>
                  <a:pt x="1331" y="288"/>
                </a:lnTo>
                <a:close/>
                <a:moveTo>
                  <a:pt x="1337" y="239"/>
                </a:moveTo>
                <a:lnTo>
                  <a:pt x="1337" y="236"/>
                </a:lnTo>
                <a:lnTo>
                  <a:pt x="1336" y="234"/>
                </a:lnTo>
                <a:lnTo>
                  <a:pt x="1337" y="236"/>
                </a:lnTo>
                <a:lnTo>
                  <a:pt x="1337" y="239"/>
                </a:lnTo>
                <a:close/>
                <a:moveTo>
                  <a:pt x="1196" y="231"/>
                </a:moveTo>
                <a:lnTo>
                  <a:pt x="1199" y="236"/>
                </a:lnTo>
                <a:lnTo>
                  <a:pt x="1193" y="237"/>
                </a:lnTo>
                <a:lnTo>
                  <a:pt x="1191" y="238"/>
                </a:lnTo>
                <a:lnTo>
                  <a:pt x="1188" y="239"/>
                </a:lnTo>
                <a:lnTo>
                  <a:pt x="1187" y="241"/>
                </a:lnTo>
                <a:lnTo>
                  <a:pt x="1186" y="241"/>
                </a:lnTo>
                <a:lnTo>
                  <a:pt x="1180" y="238"/>
                </a:lnTo>
                <a:lnTo>
                  <a:pt x="1174" y="241"/>
                </a:lnTo>
                <a:lnTo>
                  <a:pt x="1172" y="241"/>
                </a:lnTo>
                <a:lnTo>
                  <a:pt x="1169" y="241"/>
                </a:lnTo>
                <a:lnTo>
                  <a:pt x="1158" y="236"/>
                </a:lnTo>
                <a:lnTo>
                  <a:pt x="1145" y="236"/>
                </a:lnTo>
                <a:lnTo>
                  <a:pt x="1145" y="237"/>
                </a:lnTo>
                <a:lnTo>
                  <a:pt x="1144" y="237"/>
                </a:lnTo>
                <a:lnTo>
                  <a:pt x="1144" y="237"/>
                </a:lnTo>
                <a:lnTo>
                  <a:pt x="1139" y="237"/>
                </a:lnTo>
                <a:lnTo>
                  <a:pt x="1134" y="234"/>
                </a:lnTo>
                <a:lnTo>
                  <a:pt x="1134" y="231"/>
                </a:lnTo>
                <a:lnTo>
                  <a:pt x="1137" y="231"/>
                </a:lnTo>
                <a:lnTo>
                  <a:pt x="1137" y="230"/>
                </a:lnTo>
                <a:lnTo>
                  <a:pt x="1138" y="228"/>
                </a:lnTo>
                <a:lnTo>
                  <a:pt x="1137" y="230"/>
                </a:lnTo>
                <a:lnTo>
                  <a:pt x="1137" y="231"/>
                </a:lnTo>
                <a:lnTo>
                  <a:pt x="1144" y="231"/>
                </a:lnTo>
                <a:lnTo>
                  <a:pt x="1150" y="231"/>
                </a:lnTo>
                <a:lnTo>
                  <a:pt x="1153" y="231"/>
                </a:lnTo>
                <a:lnTo>
                  <a:pt x="1153" y="229"/>
                </a:lnTo>
                <a:lnTo>
                  <a:pt x="1153" y="225"/>
                </a:lnTo>
                <a:lnTo>
                  <a:pt x="1158" y="224"/>
                </a:lnTo>
                <a:lnTo>
                  <a:pt x="1159" y="224"/>
                </a:lnTo>
                <a:lnTo>
                  <a:pt x="1160" y="223"/>
                </a:lnTo>
                <a:lnTo>
                  <a:pt x="1160" y="221"/>
                </a:lnTo>
                <a:lnTo>
                  <a:pt x="1159" y="221"/>
                </a:lnTo>
                <a:lnTo>
                  <a:pt x="1151" y="215"/>
                </a:lnTo>
                <a:lnTo>
                  <a:pt x="1143" y="213"/>
                </a:lnTo>
                <a:lnTo>
                  <a:pt x="1144" y="209"/>
                </a:lnTo>
                <a:lnTo>
                  <a:pt x="1144" y="207"/>
                </a:lnTo>
                <a:lnTo>
                  <a:pt x="1140" y="204"/>
                </a:lnTo>
                <a:lnTo>
                  <a:pt x="1136" y="206"/>
                </a:lnTo>
                <a:lnTo>
                  <a:pt x="1139" y="192"/>
                </a:lnTo>
                <a:lnTo>
                  <a:pt x="1152" y="187"/>
                </a:lnTo>
                <a:lnTo>
                  <a:pt x="1152" y="187"/>
                </a:lnTo>
                <a:lnTo>
                  <a:pt x="1152" y="187"/>
                </a:lnTo>
                <a:lnTo>
                  <a:pt x="1153" y="189"/>
                </a:lnTo>
                <a:lnTo>
                  <a:pt x="1154" y="190"/>
                </a:lnTo>
                <a:lnTo>
                  <a:pt x="1157" y="190"/>
                </a:lnTo>
                <a:lnTo>
                  <a:pt x="1158" y="188"/>
                </a:lnTo>
                <a:lnTo>
                  <a:pt x="1160" y="187"/>
                </a:lnTo>
                <a:lnTo>
                  <a:pt x="1164" y="186"/>
                </a:lnTo>
                <a:lnTo>
                  <a:pt x="1161" y="186"/>
                </a:lnTo>
                <a:lnTo>
                  <a:pt x="1160" y="185"/>
                </a:lnTo>
                <a:lnTo>
                  <a:pt x="1159" y="183"/>
                </a:lnTo>
                <a:lnTo>
                  <a:pt x="1158" y="181"/>
                </a:lnTo>
                <a:lnTo>
                  <a:pt x="1162" y="181"/>
                </a:lnTo>
                <a:lnTo>
                  <a:pt x="1167" y="181"/>
                </a:lnTo>
                <a:lnTo>
                  <a:pt x="1169" y="181"/>
                </a:lnTo>
                <a:lnTo>
                  <a:pt x="1172" y="182"/>
                </a:lnTo>
                <a:lnTo>
                  <a:pt x="1169" y="181"/>
                </a:lnTo>
                <a:lnTo>
                  <a:pt x="1167" y="181"/>
                </a:lnTo>
                <a:lnTo>
                  <a:pt x="1167" y="186"/>
                </a:lnTo>
                <a:lnTo>
                  <a:pt x="1171" y="190"/>
                </a:lnTo>
                <a:lnTo>
                  <a:pt x="1172" y="188"/>
                </a:lnTo>
                <a:lnTo>
                  <a:pt x="1173" y="187"/>
                </a:lnTo>
                <a:lnTo>
                  <a:pt x="1179" y="187"/>
                </a:lnTo>
                <a:lnTo>
                  <a:pt x="1176" y="192"/>
                </a:lnTo>
                <a:lnTo>
                  <a:pt x="1176" y="194"/>
                </a:lnTo>
                <a:lnTo>
                  <a:pt x="1179" y="195"/>
                </a:lnTo>
                <a:lnTo>
                  <a:pt x="1179" y="203"/>
                </a:lnTo>
                <a:lnTo>
                  <a:pt x="1180" y="211"/>
                </a:lnTo>
                <a:lnTo>
                  <a:pt x="1187" y="220"/>
                </a:lnTo>
                <a:lnTo>
                  <a:pt x="1196" y="224"/>
                </a:lnTo>
                <a:lnTo>
                  <a:pt x="1200" y="225"/>
                </a:lnTo>
                <a:lnTo>
                  <a:pt x="1198" y="229"/>
                </a:lnTo>
                <a:lnTo>
                  <a:pt x="1198" y="230"/>
                </a:lnTo>
                <a:lnTo>
                  <a:pt x="1196" y="231"/>
                </a:lnTo>
                <a:close/>
                <a:moveTo>
                  <a:pt x="1127" y="164"/>
                </a:moveTo>
                <a:lnTo>
                  <a:pt x="1130" y="168"/>
                </a:lnTo>
                <a:lnTo>
                  <a:pt x="1134" y="171"/>
                </a:lnTo>
                <a:lnTo>
                  <a:pt x="1130" y="168"/>
                </a:lnTo>
                <a:lnTo>
                  <a:pt x="1127" y="164"/>
                </a:lnTo>
                <a:close/>
                <a:moveTo>
                  <a:pt x="1127" y="161"/>
                </a:moveTo>
                <a:lnTo>
                  <a:pt x="1120" y="162"/>
                </a:lnTo>
                <a:lnTo>
                  <a:pt x="1115" y="167"/>
                </a:lnTo>
                <a:lnTo>
                  <a:pt x="1115" y="164"/>
                </a:lnTo>
                <a:lnTo>
                  <a:pt x="1115" y="160"/>
                </a:lnTo>
                <a:lnTo>
                  <a:pt x="1110" y="166"/>
                </a:lnTo>
                <a:lnTo>
                  <a:pt x="1105" y="172"/>
                </a:lnTo>
                <a:lnTo>
                  <a:pt x="1099" y="176"/>
                </a:lnTo>
                <a:lnTo>
                  <a:pt x="1099" y="183"/>
                </a:lnTo>
                <a:lnTo>
                  <a:pt x="1105" y="181"/>
                </a:lnTo>
                <a:lnTo>
                  <a:pt x="1111" y="178"/>
                </a:lnTo>
                <a:lnTo>
                  <a:pt x="1111" y="176"/>
                </a:lnTo>
                <a:lnTo>
                  <a:pt x="1112" y="175"/>
                </a:lnTo>
                <a:lnTo>
                  <a:pt x="1112" y="175"/>
                </a:lnTo>
                <a:lnTo>
                  <a:pt x="1113" y="175"/>
                </a:lnTo>
                <a:lnTo>
                  <a:pt x="1112" y="175"/>
                </a:lnTo>
                <a:lnTo>
                  <a:pt x="1112" y="175"/>
                </a:lnTo>
                <a:lnTo>
                  <a:pt x="1111" y="176"/>
                </a:lnTo>
                <a:lnTo>
                  <a:pt x="1111" y="178"/>
                </a:lnTo>
                <a:lnTo>
                  <a:pt x="1105" y="181"/>
                </a:lnTo>
                <a:lnTo>
                  <a:pt x="1099" y="183"/>
                </a:lnTo>
                <a:lnTo>
                  <a:pt x="1097" y="183"/>
                </a:lnTo>
                <a:lnTo>
                  <a:pt x="1095" y="183"/>
                </a:lnTo>
                <a:lnTo>
                  <a:pt x="1093" y="181"/>
                </a:lnTo>
                <a:lnTo>
                  <a:pt x="1090" y="182"/>
                </a:lnTo>
                <a:lnTo>
                  <a:pt x="1089" y="178"/>
                </a:lnTo>
                <a:lnTo>
                  <a:pt x="1090" y="173"/>
                </a:lnTo>
                <a:lnTo>
                  <a:pt x="1083" y="178"/>
                </a:lnTo>
                <a:lnTo>
                  <a:pt x="1076" y="179"/>
                </a:lnTo>
                <a:lnTo>
                  <a:pt x="1068" y="179"/>
                </a:lnTo>
                <a:lnTo>
                  <a:pt x="1064" y="186"/>
                </a:lnTo>
                <a:lnTo>
                  <a:pt x="1063" y="186"/>
                </a:lnTo>
                <a:lnTo>
                  <a:pt x="1063" y="186"/>
                </a:lnTo>
                <a:lnTo>
                  <a:pt x="1063" y="183"/>
                </a:lnTo>
                <a:lnTo>
                  <a:pt x="1062" y="181"/>
                </a:lnTo>
                <a:lnTo>
                  <a:pt x="1060" y="181"/>
                </a:lnTo>
                <a:lnTo>
                  <a:pt x="1058" y="182"/>
                </a:lnTo>
                <a:lnTo>
                  <a:pt x="1056" y="185"/>
                </a:lnTo>
                <a:lnTo>
                  <a:pt x="1054" y="183"/>
                </a:lnTo>
                <a:lnTo>
                  <a:pt x="1053" y="182"/>
                </a:lnTo>
                <a:lnTo>
                  <a:pt x="1051" y="183"/>
                </a:lnTo>
                <a:lnTo>
                  <a:pt x="1050" y="185"/>
                </a:lnTo>
                <a:lnTo>
                  <a:pt x="1051" y="187"/>
                </a:lnTo>
                <a:lnTo>
                  <a:pt x="1053" y="188"/>
                </a:lnTo>
                <a:lnTo>
                  <a:pt x="1051" y="189"/>
                </a:lnTo>
                <a:lnTo>
                  <a:pt x="1050" y="190"/>
                </a:lnTo>
                <a:lnTo>
                  <a:pt x="1049" y="189"/>
                </a:lnTo>
                <a:lnTo>
                  <a:pt x="1046" y="186"/>
                </a:lnTo>
                <a:lnTo>
                  <a:pt x="1042" y="190"/>
                </a:lnTo>
                <a:lnTo>
                  <a:pt x="1041" y="190"/>
                </a:lnTo>
                <a:lnTo>
                  <a:pt x="1040" y="190"/>
                </a:lnTo>
                <a:lnTo>
                  <a:pt x="1033" y="190"/>
                </a:lnTo>
                <a:lnTo>
                  <a:pt x="1026" y="190"/>
                </a:lnTo>
                <a:lnTo>
                  <a:pt x="1024" y="190"/>
                </a:lnTo>
                <a:lnTo>
                  <a:pt x="1022" y="190"/>
                </a:lnTo>
                <a:lnTo>
                  <a:pt x="1015" y="192"/>
                </a:lnTo>
                <a:lnTo>
                  <a:pt x="1007" y="195"/>
                </a:lnTo>
                <a:lnTo>
                  <a:pt x="998" y="201"/>
                </a:lnTo>
                <a:lnTo>
                  <a:pt x="987" y="200"/>
                </a:lnTo>
                <a:lnTo>
                  <a:pt x="978" y="206"/>
                </a:lnTo>
                <a:lnTo>
                  <a:pt x="969" y="211"/>
                </a:lnTo>
                <a:lnTo>
                  <a:pt x="964" y="217"/>
                </a:lnTo>
                <a:lnTo>
                  <a:pt x="958" y="223"/>
                </a:lnTo>
                <a:lnTo>
                  <a:pt x="955" y="227"/>
                </a:lnTo>
                <a:lnTo>
                  <a:pt x="953" y="230"/>
                </a:lnTo>
                <a:lnTo>
                  <a:pt x="951" y="235"/>
                </a:lnTo>
                <a:lnTo>
                  <a:pt x="948" y="238"/>
                </a:lnTo>
                <a:lnTo>
                  <a:pt x="951" y="235"/>
                </a:lnTo>
                <a:lnTo>
                  <a:pt x="953" y="230"/>
                </a:lnTo>
                <a:lnTo>
                  <a:pt x="952" y="230"/>
                </a:lnTo>
                <a:lnTo>
                  <a:pt x="951" y="229"/>
                </a:lnTo>
                <a:lnTo>
                  <a:pt x="957" y="218"/>
                </a:lnTo>
                <a:lnTo>
                  <a:pt x="965" y="209"/>
                </a:lnTo>
                <a:lnTo>
                  <a:pt x="974" y="201"/>
                </a:lnTo>
                <a:lnTo>
                  <a:pt x="985" y="193"/>
                </a:lnTo>
                <a:lnTo>
                  <a:pt x="986" y="193"/>
                </a:lnTo>
                <a:lnTo>
                  <a:pt x="986" y="190"/>
                </a:lnTo>
                <a:lnTo>
                  <a:pt x="986" y="190"/>
                </a:lnTo>
                <a:lnTo>
                  <a:pt x="986" y="190"/>
                </a:lnTo>
                <a:lnTo>
                  <a:pt x="998" y="188"/>
                </a:lnTo>
                <a:lnTo>
                  <a:pt x="1008" y="183"/>
                </a:lnTo>
                <a:lnTo>
                  <a:pt x="1015" y="181"/>
                </a:lnTo>
                <a:lnTo>
                  <a:pt x="1022" y="180"/>
                </a:lnTo>
                <a:lnTo>
                  <a:pt x="1028" y="180"/>
                </a:lnTo>
                <a:lnTo>
                  <a:pt x="1033" y="178"/>
                </a:lnTo>
                <a:lnTo>
                  <a:pt x="1038" y="178"/>
                </a:lnTo>
                <a:lnTo>
                  <a:pt x="1043" y="174"/>
                </a:lnTo>
                <a:lnTo>
                  <a:pt x="1043" y="174"/>
                </a:lnTo>
                <a:lnTo>
                  <a:pt x="1044" y="174"/>
                </a:lnTo>
                <a:lnTo>
                  <a:pt x="1044" y="174"/>
                </a:lnTo>
                <a:lnTo>
                  <a:pt x="1057" y="173"/>
                </a:lnTo>
                <a:lnTo>
                  <a:pt x="1069" y="167"/>
                </a:lnTo>
                <a:lnTo>
                  <a:pt x="1070" y="166"/>
                </a:lnTo>
                <a:lnTo>
                  <a:pt x="1071" y="166"/>
                </a:lnTo>
                <a:lnTo>
                  <a:pt x="1071" y="166"/>
                </a:lnTo>
                <a:lnTo>
                  <a:pt x="1074" y="166"/>
                </a:lnTo>
                <a:lnTo>
                  <a:pt x="1076" y="166"/>
                </a:lnTo>
                <a:lnTo>
                  <a:pt x="1081" y="164"/>
                </a:lnTo>
                <a:lnTo>
                  <a:pt x="1084" y="161"/>
                </a:lnTo>
                <a:lnTo>
                  <a:pt x="1088" y="160"/>
                </a:lnTo>
                <a:lnTo>
                  <a:pt x="1089" y="155"/>
                </a:lnTo>
                <a:lnTo>
                  <a:pt x="1092" y="152"/>
                </a:lnTo>
                <a:lnTo>
                  <a:pt x="1090" y="147"/>
                </a:lnTo>
                <a:lnTo>
                  <a:pt x="1089" y="145"/>
                </a:lnTo>
                <a:lnTo>
                  <a:pt x="1091" y="143"/>
                </a:lnTo>
                <a:lnTo>
                  <a:pt x="1090" y="141"/>
                </a:lnTo>
                <a:lnTo>
                  <a:pt x="1090" y="140"/>
                </a:lnTo>
                <a:lnTo>
                  <a:pt x="1090" y="141"/>
                </a:lnTo>
                <a:lnTo>
                  <a:pt x="1091" y="143"/>
                </a:lnTo>
                <a:lnTo>
                  <a:pt x="1092" y="143"/>
                </a:lnTo>
                <a:lnTo>
                  <a:pt x="1093" y="144"/>
                </a:lnTo>
                <a:lnTo>
                  <a:pt x="1092" y="145"/>
                </a:lnTo>
                <a:lnTo>
                  <a:pt x="1091" y="147"/>
                </a:lnTo>
                <a:lnTo>
                  <a:pt x="1093" y="148"/>
                </a:lnTo>
                <a:lnTo>
                  <a:pt x="1096" y="146"/>
                </a:lnTo>
                <a:lnTo>
                  <a:pt x="1098" y="145"/>
                </a:lnTo>
                <a:lnTo>
                  <a:pt x="1100" y="145"/>
                </a:lnTo>
                <a:lnTo>
                  <a:pt x="1105" y="144"/>
                </a:lnTo>
                <a:lnTo>
                  <a:pt x="1109" y="145"/>
                </a:lnTo>
                <a:lnTo>
                  <a:pt x="1116" y="147"/>
                </a:lnTo>
                <a:lnTo>
                  <a:pt x="1122" y="143"/>
                </a:lnTo>
                <a:lnTo>
                  <a:pt x="1126" y="139"/>
                </a:lnTo>
                <a:lnTo>
                  <a:pt x="1133" y="136"/>
                </a:lnTo>
                <a:lnTo>
                  <a:pt x="1134" y="136"/>
                </a:lnTo>
                <a:lnTo>
                  <a:pt x="1137" y="136"/>
                </a:lnTo>
                <a:lnTo>
                  <a:pt x="1139" y="136"/>
                </a:lnTo>
                <a:lnTo>
                  <a:pt x="1141" y="136"/>
                </a:lnTo>
                <a:lnTo>
                  <a:pt x="1141" y="136"/>
                </a:lnTo>
                <a:lnTo>
                  <a:pt x="1141" y="136"/>
                </a:lnTo>
                <a:lnTo>
                  <a:pt x="1141" y="136"/>
                </a:lnTo>
                <a:lnTo>
                  <a:pt x="1141" y="136"/>
                </a:lnTo>
                <a:lnTo>
                  <a:pt x="1141" y="137"/>
                </a:lnTo>
                <a:lnTo>
                  <a:pt x="1141" y="138"/>
                </a:lnTo>
                <a:lnTo>
                  <a:pt x="1144" y="139"/>
                </a:lnTo>
                <a:lnTo>
                  <a:pt x="1146" y="139"/>
                </a:lnTo>
                <a:lnTo>
                  <a:pt x="1144" y="139"/>
                </a:lnTo>
                <a:lnTo>
                  <a:pt x="1141" y="138"/>
                </a:lnTo>
                <a:lnTo>
                  <a:pt x="1139" y="139"/>
                </a:lnTo>
                <a:lnTo>
                  <a:pt x="1138" y="141"/>
                </a:lnTo>
                <a:lnTo>
                  <a:pt x="1133" y="143"/>
                </a:lnTo>
                <a:lnTo>
                  <a:pt x="1136" y="147"/>
                </a:lnTo>
                <a:lnTo>
                  <a:pt x="1133" y="147"/>
                </a:lnTo>
                <a:lnTo>
                  <a:pt x="1131" y="148"/>
                </a:lnTo>
                <a:lnTo>
                  <a:pt x="1126" y="151"/>
                </a:lnTo>
                <a:lnTo>
                  <a:pt x="1122" y="153"/>
                </a:lnTo>
                <a:lnTo>
                  <a:pt x="1120" y="154"/>
                </a:lnTo>
                <a:lnTo>
                  <a:pt x="1120" y="157"/>
                </a:lnTo>
                <a:lnTo>
                  <a:pt x="1122" y="158"/>
                </a:lnTo>
                <a:lnTo>
                  <a:pt x="1124" y="158"/>
                </a:lnTo>
                <a:lnTo>
                  <a:pt x="1129" y="158"/>
                </a:lnTo>
                <a:lnTo>
                  <a:pt x="1132" y="159"/>
                </a:lnTo>
                <a:lnTo>
                  <a:pt x="1132" y="160"/>
                </a:lnTo>
                <a:lnTo>
                  <a:pt x="1132" y="161"/>
                </a:lnTo>
                <a:lnTo>
                  <a:pt x="1131" y="161"/>
                </a:lnTo>
                <a:lnTo>
                  <a:pt x="1130" y="161"/>
                </a:lnTo>
                <a:lnTo>
                  <a:pt x="1129" y="161"/>
                </a:lnTo>
                <a:lnTo>
                  <a:pt x="1127" y="161"/>
                </a:lnTo>
                <a:close/>
                <a:moveTo>
                  <a:pt x="1124" y="415"/>
                </a:moveTo>
                <a:lnTo>
                  <a:pt x="1124" y="415"/>
                </a:lnTo>
                <a:lnTo>
                  <a:pt x="1124" y="415"/>
                </a:lnTo>
                <a:lnTo>
                  <a:pt x="1124" y="415"/>
                </a:lnTo>
                <a:lnTo>
                  <a:pt x="1124" y="415"/>
                </a:lnTo>
                <a:lnTo>
                  <a:pt x="1125" y="415"/>
                </a:lnTo>
                <a:lnTo>
                  <a:pt x="1126" y="415"/>
                </a:lnTo>
                <a:lnTo>
                  <a:pt x="1125" y="415"/>
                </a:lnTo>
                <a:lnTo>
                  <a:pt x="1124" y="415"/>
                </a:lnTo>
                <a:close/>
                <a:moveTo>
                  <a:pt x="1124" y="425"/>
                </a:moveTo>
                <a:lnTo>
                  <a:pt x="1125" y="422"/>
                </a:lnTo>
                <a:lnTo>
                  <a:pt x="1125" y="419"/>
                </a:lnTo>
                <a:lnTo>
                  <a:pt x="1125" y="422"/>
                </a:lnTo>
                <a:lnTo>
                  <a:pt x="1124" y="425"/>
                </a:lnTo>
                <a:close/>
                <a:moveTo>
                  <a:pt x="1117" y="223"/>
                </a:moveTo>
                <a:lnTo>
                  <a:pt x="1116" y="222"/>
                </a:lnTo>
                <a:lnTo>
                  <a:pt x="1117" y="220"/>
                </a:lnTo>
                <a:lnTo>
                  <a:pt x="1116" y="222"/>
                </a:lnTo>
                <a:lnTo>
                  <a:pt x="1117" y="223"/>
                </a:lnTo>
                <a:close/>
                <a:moveTo>
                  <a:pt x="1112" y="217"/>
                </a:moveTo>
                <a:lnTo>
                  <a:pt x="1115" y="217"/>
                </a:lnTo>
                <a:lnTo>
                  <a:pt x="1116" y="220"/>
                </a:lnTo>
                <a:lnTo>
                  <a:pt x="1115" y="217"/>
                </a:lnTo>
                <a:lnTo>
                  <a:pt x="1112" y="217"/>
                </a:lnTo>
                <a:lnTo>
                  <a:pt x="1111" y="216"/>
                </a:lnTo>
                <a:lnTo>
                  <a:pt x="1110" y="215"/>
                </a:lnTo>
                <a:lnTo>
                  <a:pt x="1111" y="216"/>
                </a:lnTo>
                <a:lnTo>
                  <a:pt x="1112" y="217"/>
                </a:lnTo>
                <a:close/>
                <a:moveTo>
                  <a:pt x="1106" y="197"/>
                </a:moveTo>
                <a:lnTo>
                  <a:pt x="1107" y="197"/>
                </a:lnTo>
                <a:lnTo>
                  <a:pt x="1107" y="196"/>
                </a:lnTo>
                <a:lnTo>
                  <a:pt x="1107" y="197"/>
                </a:lnTo>
                <a:lnTo>
                  <a:pt x="1106" y="197"/>
                </a:lnTo>
                <a:close/>
                <a:moveTo>
                  <a:pt x="1111" y="271"/>
                </a:moveTo>
                <a:lnTo>
                  <a:pt x="1107" y="271"/>
                </a:lnTo>
                <a:lnTo>
                  <a:pt x="1105" y="269"/>
                </a:lnTo>
                <a:lnTo>
                  <a:pt x="1102" y="267"/>
                </a:lnTo>
                <a:lnTo>
                  <a:pt x="1100" y="270"/>
                </a:lnTo>
                <a:lnTo>
                  <a:pt x="1102" y="277"/>
                </a:lnTo>
                <a:lnTo>
                  <a:pt x="1106" y="283"/>
                </a:lnTo>
                <a:lnTo>
                  <a:pt x="1109" y="286"/>
                </a:lnTo>
                <a:lnTo>
                  <a:pt x="1112" y="291"/>
                </a:lnTo>
                <a:lnTo>
                  <a:pt x="1106" y="291"/>
                </a:lnTo>
                <a:lnTo>
                  <a:pt x="1102" y="287"/>
                </a:lnTo>
                <a:lnTo>
                  <a:pt x="1099" y="290"/>
                </a:lnTo>
                <a:lnTo>
                  <a:pt x="1100" y="291"/>
                </a:lnTo>
                <a:lnTo>
                  <a:pt x="1102" y="292"/>
                </a:lnTo>
                <a:lnTo>
                  <a:pt x="1102" y="294"/>
                </a:lnTo>
                <a:lnTo>
                  <a:pt x="1099" y="294"/>
                </a:lnTo>
                <a:lnTo>
                  <a:pt x="1098" y="294"/>
                </a:lnTo>
                <a:lnTo>
                  <a:pt x="1091" y="285"/>
                </a:lnTo>
                <a:lnTo>
                  <a:pt x="1084" y="277"/>
                </a:lnTo>
                <a:lnTo>
                  <a:pt x="1084" y="272"/>
                </a:lnTo>
                <a:lnTo>
                  <a:pt x="1085" y="266"/>
                </a:lnTo>
                <a:lnTo>
                  <a:pt x="1086" y="264"/>
                </a:lnTo>
                <a:lnTo>
                  <a:pt x="1086" y="262"/>
                </a:lnTo>
                <a:lnTo>
                  <a:pt x="1086" y="257"/>
                </a:lnTo>
                <a:lnTo>
                  <a:pt x="1091" y="253"/>
                </a:lnTo>
                <a:lnTo>
                  <a:pt x="1092" y="252"/>
                </a:lnTo>
                <a:lnTo>
                  <a:pt x="1092" y="250"/>
                </a:lnTo>
                <a:lnTo>
                  <a:pt x="1091" y="246"/>
                </a:lnTo>
                <a:lnTo>
                  <a:pt x="1095" y="245"/>
                </a:lnTo>
                <a:lnTo>
                  <a:pt x="1098" y="245"/>
                </a:lnTo>
                <a:lnTo>
                  <a:pt x="1098" y="249"/>
                </a:lnTo>
                <a:lnTo>
                  <a:pt x="1103" y="256"/>
                </a:lnTo>
                <a:lnTo>
                  <a:pt x="1109" y="259"/>
                </a:lnTo>
                <a:lnTo>
                  <a:pt x="1117" y="259"/>
                </a:lnTo>
                <a:lnTo>
                  <a:pt x="1118" y="266"/>
                </a:lnTo>
                <a:lnTo>
                  <a:pt x="1117" y="271"/>
                </a:lnTo>
                <a:lnTo>
                  <a:pt x="1111" y="271"/>
                </a:lnTo>
                <a:close/>
                <a:moveTo>
                  <a:pt x="1109" y="391"/>
                </a:moveTo>
                <a:lnTo>
                  <a:pt x="1109" y="391"/>
                </a:lnTo>
                <a:lnTo>
                  <a:pt x="1109" y="390"/>
                </a:lnTo>
                <a:lnTo>
                  <a:pt x="1109" y="391"/>
                </a:lnTo>
                <a:lnTo>
                  <a:pt x="1109" y="391"/>
                </a:lnTo>
                <a:lnTo>
                  <a:pt x="1110" y="392"/>
                </a:lnTo>
                <a:lnTo>
                  <a:pt x="1111" y="392"/>
                </a:lnTo>
                <a:lnTo>
                  <a:pt x="1110" y="392"/>
                </a:lnTo>
                <a:lnTo>
                  <a:pt x="1109" y="391"/>
                </a:lnTo>
                <a:close/>
                <a:moveTo>
                  <a:pt x="1107" y="300"/>
                </a:moveTo>
                <a:lnTo>
                  <a:pt x="1105" y="302"/>
                </a:lnTo>
                <a:lnTo>
                  <a:pt x="1103" y="300"/>
                </a:lnTo>
                <a:lnTo>
                  <a:pt x="1103" y="297"/>
                </a:lnTo>
                <a:lnTo>
                  <a:pt x="1105" y="295"/>
                </a:lnTo>
                <a:lnTo>
                  <a:pt x="1107" y="297"/>
                </a:lnTo>
                <a:lnTo>
                  <a:pt x="1107" y="300"/>
                </a:lnTo>
                <a:close/>
                <a:moveTo>
                  <a:pt x="1095" y="388"/>
                </a:moveTo>
                <a:lnTo>
                  <a:pt x="1097" y="389"/>
                </a:lnTo>
                <a:lnTo>
                  <a:pt x="1098" y="390"/>
                </a:lnTo>
                <a:lnTo>
                  <a:pt x="1097" y="389"/>
                </a:lnTo>
                <a:lnTo>
                  <a:pt x="1095" y="388"/>
                </a:lnTo>
                <a:close/>
                <a:moveTo>
                  <a:pt x="1081" y="436"/>
                </a:moveTo>
                <a:lnTo>
                  <a:pt x="1079" y="436"/>
                </a:lnTo>
                <a:lnTo>
                  <a:pt x="1078" y="434"/>
                </a:lnTo>
                <a:lnTo>
                  <a:pt x="1079" y="436"/>
                </a:lnTo>
                <a:lnTo>
                  <a:pt x="1081" y="436"/>
                </a:lnTo>
                <a:lnTo>
                  <a:pt x="1082" y="436"/>
                </a:lnTo>
                <a:lnTo>
                  <a:pt x="1082" y="434"/>
                </a:lnTo>
                <a:lnTo>
                  <a:pt x="1082" y="436"/>
                </a:lnTo>
                <a:lnTo>
                  <a:pt x="1081" y="436"/>
                </a:lnTo>
                <a:close/>
                <a:moveTo>
                  <a:pt x="1070" y="265"/>
                </a:moveTo>
                <a:lnTo>
                  <a:pt x="1070" y="264"/>
                </a:lnTo>
                <a:lnTo>
                  <a:pt x="1071" y="263"/>
                </a:lnTo>
                <a:lnTo>
                  <a:pt x="1070" y="264"/>
                </a:lnTo>
                <a:lnTo>
                  <a:pt x="1070" y="265"/>
                </a:lnTo>
                <a:lnTo>
                  <a:pt x="1075" y="272"/>
                </a:lnTo>
                <a:lnTo>
                  <a:pt x="1078" y="279"/>
                </a:lnTo>
                <a:lnTo>
                  <a:pt x="1075" y="272"/>
                </a:lnTo>
                <a:lnTo>
                  <a:pt x="1070" y="265"/>
                </a:lnTo>
                <a:close/>
                <a:moveTo>
                  <a:pt x="1081" y="396"/>
                </a:moveTo>
                <a:lnTo>
                  <a:pt x="1081" y="397"/>
                </a:lnTo>
                <a:lnTo>
                  <a:pt x="1081" y="397"/>
                </a:lnTo>
                <a:lnTo>
                  <a:pt x="1079" y="397"/>
                </a:lnTo>
                <a:lnTo>
                  <a:pt x="1078" y="397"/>
                </a:lnTo>
                <a:lnTo>
                  <a:pt x="1079" y="397"/>
                </a:lnTo>
                <a:lnTo>
                  <a:pt x="1081" y="397"/>
                </a:lnTo>
                <a:lnTo>
                  <a:pt x="1081" y="397"/>
                </a:lnTo>
                <a:lnTo>
                  <a:pt x="1081" y="396"/>
                </a:lnTo>
                <a:close/>
                <a:moveTo>
                  <a:pt x="1088" y="189"/>
                </a:moveTo>
                <a:lnTo>
                  <a:pt x="1090" y="189"/>
                </a:lnTo>
                <a:lnTo>
                  <a:pt x="1090" y="187"/>
                </a:lnTo>
                <a:lnTo>
                  <a:pt x="1092" y="187"/>
                </a:lnTo>
                <a:lnTo>
                  <a:pt x="1095" y="188"/>
                </a:lnTo>
                <a:lnTo>
                  <a:pt x="1092" y="187"/>
                </a:lnTo>
                <a:lnTo>
                  <a:pt x="1090" y="187"/>
                </a:lnTo>
                <a:lnTo>
                  <a:pt x="1090" y="189"/>
                </a:lnTo>
                <a:lnTo>
                  <a:pt x="1088" y="189"/>
                </a:lnTo>
                <a:close/>
                <a:moveTo>
                  <a:pt x="1084" y="197"/>
                </a:moveTo>
                <a:lnTo>
                  <a:pt x="1085" y="196"/>
                </a:lnTo>
                <a:lnTo>
                  <a:pt x="1085" y="195"/>
                </a:lnTo>
                <a:lnTo>
                  <a:pt x="1085" y="196"/>
                </a:lnTo>
                <a:lnTo>
                  <a:pt x="1084" y="197"/>
                </a:lnTo>
                <a:close/>
                <a:moveTo>
                  <a:pt x="1071" y="190"/>
                </a:moveTo>
                <a:lnTo>
                  <a:pt x="1077" y="188"/>
                </a:lnTo>
                <a:lnTo>
                  <a:pt x="1082" y="192"/>
                </a:lnTo>
                <a:lnTo>
                  <a:pt x="1077" y="188"/>
                </a:lnTo>
                <a:lnTo>
                  <a:pt x="1071" y="190"/>
                </a:lnTo>
                <a:close/>
                <a:moveTo>
                  <a:pt x="1065" y="218"/>
                </a:moveTo>
                <a:lnTo>
                  <a:pt x="1070" y="220"/>
                </a:lnTo>
                <a:lnTo>
                  <a:pt x="1071" y="215"/>
                </a:lnTo>
                <a:lnTo>
                  <a:pt x="1070" y="211"/>
                </a:lnTo>
                <a:lnTo>
                  <a:pt x="1069" y="208"/>
                </a:lnTo>
                <a:lnTo>
                  <a:pt x="1074" y="209"/>
                </a:lnTo>
                <a:lnTo>
                  <a:pt x="1077" y="208"/>
                </a:lnTo>
                <a:lnTo>
                  <a:pt x="1077" y="208"/>
                </a:lnTo>
                <a:lnTo>
                  <a:pt x="1078" y="208"/>
                </a:lnTo>
                <a:lnTo>
                  <a:pt x="1079" y="208"/>
                </a:lnTo>
                <a:lnTo>
                  <a:pt x="1079" y="210"/>
                </a:lnTo>
                <a:lnTo>
                  <a:pt x="1081" y="213"/>
                </a:lnTo>
                <a:lnTo>
                  <a:pt x="1083" y="216"/>
                </a:lnTo>
                <a:lnTo>
                  <a:pt x="1088" y="216"/>
                </a:lnTo>
                <a:lnTo>
                  <a:pt x="1090" y="221"/>
                </a:lnTo>
                <a:lnTo>
                  <a:pt x="1091" y="224"/>
                </a:lnTo>
                <a:lnTo>
                  <a:pt x="1067" y="221"/>
                </a:lnTo>
                <a:lnTo>
                  <a:pt x="1065" y="220"/>
                </a:lnTo>
                <a:lnTo>
                  <a:pt x="1065" y="218"/>
                </a:lnTo>
                <a:close/>
                <a:moveTo>
                  <a:pt x="1065" y="195"/>
                </a:moveTo>
                <a:lnTo>
                  <a:pt x="1065" y="197"/>
                </a:lnTo>
                <a:lnTo>
                  <a:pt x="1065" y="200"/>
                </a:lnTo>
                <a:lnTo>
                  <a:pt x="1065" y="197"/>
                </a:lnTo>
                <a:lnTo>
                  <a:pt x="1065" y="195"/>
                </a:lnTo>
                <a:lnTo>
                  <a:pt x="1067" y="193"/>
                </a:lnTo>
                <a:lnTo>
                  <a:pt x="1069" y="190"/>
                </a:lnTo>
                <a:lnTo>
                  <a:pt x="1067" y="193"/>
                </a:lnTo>
                <a:lnTo>
                  <a:pt x="1065" y="195"/>
                </a:lnTo>
                <a:close/>
                <a:moveTo>
                  <a:pt x="1056" y="223"/>
                </a:moveTo>
                <a:lnTo>
                  <a:pt x="1056" y="223"/>
                </a:lnTo>
                <a:lnTo>
                  <a:pt x="1056" y="223"/>
                </a:lnTo>
                <a:lnTo>
                  <a:pt x="1056" y="223"/>
                </a:lnTo>
                <a:lnTo>
                  <a:pt x="1056" y="223"/>
                </a:lnTo>
                <a:lnTo>
                  <a:pt x="1061" y="222"/>
                </a:lnTo>
                <a:lnTo>
                  <a:pt x="1063" y="218"/>
                </a:lnTo>
                <a:lnTo>
                  <a:pt x="1061" y="222"/>
                </a:lnTo>
                <a:lnTo>
                  <a:pt x="1056" y="223"/>
                </a:lnTo>
                <a:close/>
                <a:moveTo>
                  <a:pt x="1048" y="339"/>
                </a:moveTo>
                <a:lnTo>
                  <a:pt x="1049" y="339"/>
                </a:lnTo>
                <a:lnTo>
                  <a:pt x="1050" y="337"/>
                </a:lnTo>
                <a:lnTo>
                  <a:pt x="1049" y="339"/>
                </a:lnTo>
                <a:lnTo>
                  <a:pt x="1048" y="339"/>
                </a:lnTo>
                <a:close/>
                <a:moveTo>
                  <a:pt x="1047" y="375"/>
                </a:moveTo>
                <a:lnTo>
                  <a:pt x="1050" y="376"/>
                </a:lnTo>
                <a:lnTo>
                  <a:pt x="1053" y="375"/>
                </a:lnTo>
                <a:lnTo>
                  <a:pt x="1050" y="376"/>
                </a:lnTo>
                <a:lnTo>
                  <a:pt x="1047" y="375"/>
                </a:lnTo>
                <a:close/>
                <a:moveTo>
                  <a:pt x="1006" y="322"/>
                </a:moveTo>
                <a:lnTo>
                  <a:pt x="1006" y="321"/>
                </a:lnTo>
                <a:lnTo>
                  <a:pt x="1005" y="321"/>
                </a:lnTo>
                <a:lnTo>
                  <a:pt x="1006" y="321"/>
                </a:lnTo>
                <a:lnTo>
                  <a:pt x="1006" y="322"/>
                </a:lnTo>
                <a:lnTo>
                  <a:pt x="1007" y="326"/>
                </a:lnTo>
                <a:lnTo>
                  <a:pt x="1008" y="330"/>
                </a:lnTo>
                <a:lnTo>
                  <a:pt x="1007" y="326"/>
                </a:lnTo>
                <a:lnTo>
                  <a:pt x="1006" y="322"/>
                </a:lnTo>
                <a:close/>
                <a:moveTo>
                  <a:pt x="998" y="373"/>
                </a:moveTo>
                <a:lnTo>
                  <a:pt x="996" y="373"/>
                </a:lnTo>
                <a:lnTo>
                  <a:pt x="995" y="373"/>
                </a:lnTo>
                <a:lnTo>
                  <a:pt x="996" y="373"/>
                </a:lnTo>
                <a:lnTo>
                  <a:pt x="998" y="373"/>
                </a:lnTo>
                <a:lnTo>
                  <a:pt x="998" y="369"/>
                </a:lnTo>
                <a:lnTo>
                  <a:pt x="999" y="367"/>
                </a:lnTo>
                <a:lnTo>
                  <a:pt x="998" y="369"/>
                </a:lnTo>
                <a:lnTo>
                  <a:pt x="998" y="373"/>
                </a:lnTo>
                <a:close/>
                <a:moveTo>
                  <a:pt x="993" y="425"/>
                </a:moveTo>
                <a:lnTo>
                  <a:pt x="993" y="422"/>
                </a:lnTo>
                <a:lnTo>
                  <a:pt x="995" y="424"/>
                </a:lnTo>
                <a:lnTo>
                  <a:pt x="993" y="425"/>
                </a:lnTo>
                <a:close/>
                <a:moveTo>
                  <a:pt x="987" y="294"/>
                </a:moveTo>
                <a:lnTo>
                  <a:pt x="987" y="294"/>
                </a:lnTo>
                <a:lnTo>
                  <a:pt x="993" y="292"/>
                </a:lnTo>
                <a:lnTo>
                  <a:pt x="998" y="292"/>
                </a:lnTo>
                <a:lnTo>
                  <a:pt x="993" y="292"/>
                </a:lnTo>
                <a:lnTo>
                  <a:pt x="987" y="294"/>
                </a:lnTo>
                <a:close/>
                <a:moveTo>
                  <a:pt x="987" y="312"/>
                </a:moveTo>
                <a:lnTo>
                  <a:pt x="986" y="314"/>
                </a:lnTo>
                <a:lnTo>
                  <a:pt x="986" y="316"/>
                </a:lnTo>
                <a:lnTo>
                  <a:pt x="986" y="314"/>
                </a:lnTo>
                <a:lnTo>
                  <a:pt x="987" y="312"/>
                </a:lnTo>
                <a:lnTo>
                  <a:pt x="988" y="312"/>
                </a:lnTo>
                <a:lnTo>
                  <a:pt x="988" y="312"/>
                </a:lnTo>
                <a:lnTo>
                  <a:pt x="988" y="312"/>
                </a:lnTo>
                <a:lnTo>
                  <a:pt x="987" y="312"/>
                </a:lnTo>
                <a:close/>
                <a:moveTo>
                  <a:pt x="978" y="359"/>
                </a:moveTo>
                <a:lnTo>
                  <a:pt x="978" y="356"/>
                </a:lnTo>
                <a:lnTo>
                  <a:pt x="979" y="355"/>
                </a:lnTo>
                <a:lnTo>
                  <a:pt x="978" y="356"/>
                </a:lnTo>
                <a:lnTo>
                  <a:pt x="978" y="359"/>
                </a:lnTo>
                <a:close/>
                <a:moveTo>
                  <a:pt x="975" y="380"/>
                </a:moveTo>
                <a:lnTo>
                  <a:pt x="975" y="381"/>
                </a:lnTo>
                <a:lnTo>
                  <a:pt x="974" y="382"/>
                </a:lnTo>
                <a:lnTo>
                  <a:pt x="975" y="381"/>
                </a:lnTo>
                <a:lnTo>
                  <a:pt x="975" y="380"/>
                </a:lnTo>
                <a:lnTo>
                  <a:pt x="974" y="374"/>
                </a:lnTo>
                <a:lnTo>
                  <a:pt x="972" y="368"/>
                </a:lnTo>
                <a:lnTo>
                  <a:pt x="972" y="369"/>
                </a:lnTo>
                <a:lnTo>
                  <a:pt x="971" y="369"/>
                </a:lnTo>
                <a:lnTo>
                  <a:pt x="972" y="369"/>
                </a:lnTo>
                <a:lnTo>
                  <a:pt x="972" y="368"/>
                </a:lnTo>
                <a:lnTo>
                  <a:pt x="974" y="374"/>
                </a:lnTo>
                <a:lnTo>
                  <a:pt x="975" y="380"/>
                </a:lnTo>
                <a:lnTo>
                  <a:pt x="977" y="380"/>
                </a:lnTo>
                <a:lnTo>
                  <a:pt x="978" y="380"/>
                </a:lnTo>
                <a:lnTo>
                  <a:pt x="977" y="380"/>
                </a:lnTo>
                <a:lnTo>
                  <a:pt x="975" y="380"/>
                </a:lnTo>
                <a:close/>
                <a:moveTo>
                  <a:pt x="973" y="383"/>
                </a:moveTo>
                <a:lnTo>
                  <a:pt x="972" y="383"/>
                </a:lnTo>
                <a:lnTo>
                  <a:pt x="972" y="382"/>
                </a:lnTo>
                <a:lnTo>
                  <a:pt x="972" y="383"/>
                </a:lnTo>
                <a:lnTo>
                  <a:pt x="973" y="383"/>
                </a:lnTo>
                <a:lnTo>
                  <a:pt x="973" y="383"/>
                </a:lnTo>
                <a:lnTo>
                  <a:pt x="974" y="383"/>
                </a:lnTo>
                <a:lnTo>
                  <a:pt x="973" y="383"/>
                </a:lnTo>
                <a:lnTo>
                  <a:pt x="973" y="383"/>
                </a:lnTo>
                <a:close/>
                <a:moveTo>
                  <a:pt x="947" y="165"/>
                </a:moveTo>
                <a:lnTo>
                  <a:pt x="948" y="165"/>
                </a:lnTo>
                <a:lnTo>
                  <a:pt x="950" y="165"/>
                </a:lnTo>
                <a:lnTo>
                  <a:pt x="951" y="165"/>
                </a:lnTo>
                <a:lnTo>
                  <a:pt x="952" y="166"/>
                </a:lnTo>
                <a:lnTo>
                  <a:pt x="951" y="165"/>
                </a:lnTo>
                <a:lnTo>
                  <a:pt x="950" y="165"/>
                </a:lnTo>
                <a:lnTo>
                  <a:pt x="948" y="165"/>
                </a:lnTo>
                <a:lnTo>
                  <a:pt x="947" y="165"/>
                </a:lnTo>
                <a:close/>
                <a:moveTo>
                  <a:pt x="934" y="277"/>
                </a:moveTo>
                <a:lnTo>
                  <a:pt x="937" y="272"/>
                </a:lnTo>
                <a:lnTo>
                  <a:pt x="939" y="266"/>
                </a:lnTo>
                <a:lnTo>
                  <a:pt x="941" y="264"/>
                </a:lnTo>
                <a:lnTo>
                  <a:pt x="941" y="260"/>
                </a:lnTo>
                <a:lnTo>
                  <a:pt x="940" y="260"/>
                </a:lnTo>
                <a:lnTo>
                  <a:pt x="939" y="260"/>
                </a:lnTo>
                <a:lnTo>
                  <a:pt x="940" y="260"/>
                </a:lnTo>
                <a:lnTo>
                  <a:pt x="941" y="260"/>
                </a:lnTo>
                <a:lnTo>
                  <a:pt x="941" y="264"/>
                </a:lnTo>
                <a:lnTo>
                  <a:pt x="939" y="266"/>
                </a:lnTo>
                <a:lnTo>
                  <a:pt x="937" y="272"/>
                </a:lnTo>
                <a:lnTo>
                  <a:pt x="934" y="277"/>
                </a:lnTo>
                <a:close/>
                <a:moveTo>
                  <a:pt x="938" y="337"/>
                </a:moveTo>
                <a:lnTo>
                  <a:pt x="938" y="332"/>
                </a:lnTo>
                <a:lnTo>
                  <a:pt x="938" y="326"/>
                </a:lnTo>
                <a:lnTo>
                  <a:pt x="933" y="326"/>
                </a:lnTo>
                <a:lnTo>
                  <a:pt x="929" y="326"/>
                </a:lnTo>
                <a:lnTo>
                  <a:pt x="933" y="326"/>
                </a:lnTo>
                <a:lnTo>
                  <a:pt x="938" y="326"/>
                </a:lnTo>
                <a:lnTo>
                  <a:pt x="938" y="332"/>
                </a:lnTo>
                <a:lnTo>
                  <a:pt x="938" y="337"/>
                </a:lnTo>
                <a:close/>
                <a:moveTo>
                  <a:pt x="930" y="329"/>
                </a:moveTo>
                <a:lnTo>
                  <a:pt x="930" y="329"/>
                </a:lnTo>
                <a:lnTo>
                  <a:pt x="930" y="329"/>
                </a:lnTo>
                <a:lnTo>
                  <a:pt x="929" y="328"/>
                </a:lnTo>
                <a:lnTo>
                  <a:pt x="929" y="327"/>
                </a:lnTo>
                <a:lnTo>
                  <a:pt x="929" y="326"/>
                </a:lnTo>
                <a:lnTo>
                  <a:pt x="929" y="327"/>
                </a:lnTo>
                <a:lnTo>
                  <a:pt x="929" y="328"/>
                </a:lnTo>
                <a:lnTo>
                  <a:pt x="930" y="329"/>
                </a:lnTo>
                <a:lnTo>
                  <a:pt x="930" y="329"/>
                </a:lnTo>
                <a:lnTo>
                  <a:pt x="930" y="329"/>
                </a:lnTo>
                <a:lnTo>
                  <a:pt x="931" y="330"/>
                </a:lnTo>
                <a:lnTo>
                  <a:pt x="931" y="330"/>
                </a:lnTo>
                <a:lnTo>
                  <a:pt x="931" y="330"/>
                </a:lnTo>
                <a:lnTo>
                  <a:pt x="930" y="329"/>
                </a:lnTo>
                <a:close/>
                <a:moveTo>
                  <a:pt x="926" y="350"/>
                </a:moveTo>
                <a:lnTo>
                  <a:pt x="927" y="347"/>
                </a:lnTo>
                <a:lnTo>
                  <a:pt x="929" y="342"/>
                </a:lnTo>
                <a:lnTo>
                  <a:pt x="927" y="342"/>
                </a:lnTo>
                <a:lnTo>
                  <a:pt x="927" y="342"/>
                </a:lnTo>
                <a:lnTo>
                  <a:pt x="927" y="342"/>
                </a:lnTo>
                <a:lnTo>
                  <a:pt x="929" y="342"/>
                </a:lnTo>
                <a:lnTo>
                  <a:pt x="927" y="347"/>
                </a:lnTo>
                <a:lnTo>
                  <a:pt x="926" y="350"/>
                </a:lnTo>
                <a:close/>
                <a:moveTo>
                  <a:pt x="927" y="258"/>
                </a:moveTo>
                <a:lnTo>
                  <a:pt x="924" y="258"/>
                </a:lnTo>
                <a:lnTo>
                  <a:pt x="923" y="259"/>
                </a:lnTo>
                <a:lnTo>
                  <a:pt x="924" y="258"/>
                </a:lnTo>
                <a:lnTo>
                  <a:pt x="927" y="258"/>
                </a:lnTo>
                <a:close/>
                <a:moveTo>
                  <a:pt x="930" y="169"/>
                </a:moveTo>
                <a:lnTo>
                  <a:pt x="930" y="168"/>
                </a:lnTo>
                <a:lnTo>
                  <a:pt x="929" y="167"/>
                </a:lnTo>
                <a:lnTo>
                  <a:pt x="930" y="168"/>
                </a:lnTo>
                <a:lnTo>
                  <a:pt x="930" y="169"/>
                </a:lnTo>
                <a:close/>
                <a:moveTo>
                  <a:pt x="931" y="169"/>
                </a:moveTo>
                <a:lnTo>
                  <a:pt x="937" y="172"/>
                </a:lnTo>
                <a:lnTo>
                  <a:pt x="941" y="174"/>
                </a:lnTo>
                <a:lnTo>
                  <a:pt x="937" y="172"/>
                </a:lnTo>
                <a:lnTo>
                  <a:pt x="931" y="169"/>
                </a:lnTo>
                <a:lnTo>
                  <a:pt x="931" y="169"/>
                </a:lnTo>
                <a:close/>
                <a:moveTo>
                  <a:pt x="937" y="155"/>
                </a:moveTo>
                <a:lnTo>
                  <a:pt x="937" y="154"/>
                </a:lnTo>
                <a:lnTo>
                  <a:pt x="937" y="153"/>
                </a:lnTo>
                <a:lnTo>
                  <a:pt x="937" y="154"/>
                </a:lnTo>
                <a:lnTo>
                  <a:pt x="937" y="155"/>
                </a:lnTo>
                <a:lnTo>
                  <a:pt x="934" y="155"/>
                </a:lnTo>
                <a:lnTo>
                  <a:pt x="933" y="155"/>
                </a:lnTo>
                <a:lnTo>
                  <a:pt x="934" y="155"/>
                </a:lnTo>
                <a:lnTo>
                  <a:pt x="937" y="155"/>
                </a:lnTo>
                <a:close/>
                <a:moveTo>
                  <a:pt x="953" y="148"/>
                </a:moveTo>
                <a:lnTo>
                  <a:pt x="952" y="148"/>
                </a:lnTo>
                <a:lnTo>
                  <a:pt x="951" y="148"/>
                </a:lnTo>
                <a:lnTo>
                  <a:pt x="951" y="150"/>
                </a:lnTo>
                <a:lnTo>
                  <a:pt x="952" y="150"/>
                </a:lnTo>
                <a:lnTo>
                  <a:pt x="951" y="150"/>
                </a:lnTo>
                <a:lnTo>
                  <a:pt x="951" y="148"/>
                </a:lnTo>
                <a:lnTo>
                  <a:pt x="952" y="148"/>
                </a:lnTo>
                <a:lnTo>
                  <a:pt x="953" y="148"/>
                </a:lnTo>
                <a:close/>
                <a:moveTo>
                  <a:pt x="962" y="165"/>
                </a:moveTo>
                <a:lnTo>
                  <a:pt x="959" y="166"/>
                </a:lnTo>
                <a:lnTo>
                  <a:pt x="955" y="166"/>
                </a:lnTo>
                <a:lnTo>
                  <a:pt x="954" y="167"/>
                </a:lnTo>
                <a:lnTo>
                  <a:pt x="953" y="167"/>
                </a:lnTo>
                <a:lnTo>
                  <a:pt x="954" y="167"/>
                </a:lnTo>
                <a:lnTo>
                  <a:pt x="955" y="166"/>
                </a:lnTo>
                <a:lnTo>
                  <a:pt x="959" y="166"/>
                </a:lnTo>
                <a:lnTo>
                  <a:pt x="962" y="165"/>
                </a:lnTo>
                <a:close/>
                <a:moveTo>
                  <a:pt x="986" y="165"/>
                </a:moveTo>
                <a:lnTo>
                  <a:pt x="987" y="165"/>
                </a:lnTo>
                <a:lnTo>
                  <a:pt x="987" y="164"/>
                </a:lnTo>
                <a:lnTo>
                  <a:pt x="987" y="165"/>
                </a:lnTo>
                <a:lnTo>
                  <a:pt x="986" y="165"/>
                </a:lnTo>
                <a:lnTo>
                  <a:pt x="984" y="166"/>
                </a:lnTo>
                <a:lnTo>
                  <a:pt x="980" y="167"/>
                </a:lnTo>
                <a:lnTo>
                  <a:pt x="984" y="166"/>
                </a:lnTo>
                <a:lnTo>
                  <a:pt x="986" y="165"/>
                </a:lnTo>
                <a:close/>
                <a:moveTo>
                  <a:pt x="988" y="162"/>
                </a:moveTo>
                <a:lnTo>
                  <a:pt x="985" y="159"/>
                </a:lnTo>
                <a:lnTo>
                  <a:pt x="982" y="155"/>
                </a:lnTo>
                <a:lnTo>
                  <a:pt x="985" y="159"/>
                </a:lnTo>
                <a:lnTo>
                  <a:pt x="988" y="162"/>
                </a:lnTo>
                <a:close/>
                <a:moveTo>
                  <a:pt x="994" y="152"/>
                </a:moveTo>
                <a:lnTo>
                  <a:pt x="994" y="151"/>
                </a:lnTo>
                <a:lnTo>
                  <a:pt x="993" y="148"/>
                </a:lnTo>
                <a:lnTo>
                  <a:pt x="993" y="148"/>
                </a:lnTo>
                <a:lnTo>
                  <a:pt x="994" y="148"/>
                </a:lnTo>
                <a:lnTo>
                  <a:pt x="993" y="148"/>
                </a:lnTo>
                <a:lnTo>
                  <a:pt x="993" y="148"/>
                </a:lnTo>
                <a:lnTo>
                  <a:pt x="994" y="151"/>
                </a:lnTo>
                <a:lnTo>
                  <a:pt x="994" y="152"/>
                </a:lnTo>
                <a:close/>
                <a:moveTo>
                  <a:pt x="1001" y="127"/>
                </a:moveTo>
                <a:lnTo>
                  <a:pt x="1002" y="127"/>
                </a:lnTo>
                <a:lnTo>
                  <a:pt x="1002" y="126"/>
                </a:lnTo>
                <a:lnTo>
                  <a:pt x="1002" y="127"/>
                </a:lnTo>
                <a:lnTo>
                  <a:pt x="1001" y="127"/>
                </a:lnTo>
                <a:lnTo>
                  <a:pt x="995" y="130"/>
                </a:lnTo>
                <a:lnTo>
                  <a:pt x="992" y="134"/>
                </a:lnTo>
                <a:lnTo>
                  <a:pt x="995" y="130"/>
                </a:lnTo>
                <a:lnTo>
                  <a:pt x="1001" y="127"/>
                </a:lnTo>
                <a:close/>
                <a:moveTo>
                  <a:pt x="1021" y="148"/>
                </a:moveTo>
                <a:lnTo>
                  <a:pt x="1021" y="147"/>
                </a:lnTo>
                <a:lnTo>
                  <a:pt x="1021" y="146"/>
                </a:lnTo>
                <a:lnTo>
                  <a:pt x="1021" y="147"/>
                </a:lnTo>
                <a:lnTo>
                  <a:pt x="1021" y="148"/>
                </a:lnTo>
                <a:lnTo>
                  <a:pt x="1015" y="152"/>
                </a:lnTo>
                <a:lnTo>
                  <a:pt x="1008" y="154"/>
                </a:lnTo>
                <a:lnTo>
                  <a:pt x="1015" y="152"/>
                </a:lnTo>
                <a:lnTo>
                  <a:pt x="1021" y="148"/>
                </a:lnTo>
                <a:close/>
                <a:moveTo>
                  <a:pt x="1049" y="161"/>
                </a:moveTo>
                <a:lnTo>
                  <a:pt x="1050" y="161"/>
                </a:lnTo>
                <a:lnTo>
                  <a:pt x="1053" y="161"/>
                </a:lnTo>
                <a:lnTo>
                  <a:pt x="1050" y="161"/>
                </a:lnTo>
                <a:lnTo>
                  <a:pt x="1049" y="161"/>
                </a:lnTo>
                <a:lnTo>
                  <a:pt x="1048" y="165"/>
                </a:lnTo>
                <a:lnTo>
                  <a:pt x="1046" y="166"/>
                </a:lnTo>
                <a:lnTo>
                  <a:pt x="1048" y="165"/>
                </a:lnTo>
                <a:lnTo>
                  <a:pt x="1049" y="161"/>
                </a:lnTo>
                <a:close/>
                <a:moveTo>
                  <a:pt x="1048" y="158"/>
                </a:moveTo>
                <a:lnTo>
                  <a:pt x="1049" y="157"/>
                </a:lnTo>
                <a:lnTo>
                  <a:pt x="1050" y="155"/>
                </a:lnTo>
                <a:lnTo>
                  <a:pt x="1049" y="157"/>
                </a:lnTo>
                <a:lnTo>
                  <a:pt x="1048" y="158"/>
                </a:lnTo>
                <a:lnTo>
                  <a:pt x="1047" y="159"/>
                </a:lnTo>
                <a:lnTo>
                  <a:pt x="1047" y="160"/>
                </a:lnTo>
                <a:lnTo>
                  <a:pt x="1047" y="159"/>
                </a:lnTo>
                <a:lnTo>
                  <a:pt x="1048" y="158"/>
                </a:lnTo>
                <a:close/>
                <a:moveTo>
                  <a:pt x="1053" y="137"/>
                </a:moveTo>
                <a:lnTo>
                  <a:pt x="1051" y="138"/>
                </a:lnTo>
                <a:lnTo>
                  <a:pt x="1051" y="138"/>
                </a:lnTo>
                <a:lnTo>
                  <a:pt x="1051" y="138"/>
                </a:lnTo>
                <a:lnTo>
                  <a:pt x="1053" y="137"/>
                </a:lnTo>
                <a:lnTo>
                  <a:pt x="1053" y="137"/>
                </a:lnTo>
                <a:lnTo>
                  <a:pt x="1053" y="137"/>
                </a:lnTo>
                <a:lnTo>
                  <a:pt x="1053" y="137"/>
                </a:lnTo>
                <a:lnTo>
                  <a:pt x="1053" y="137"/>
                </a:lnTo>
                <a:close/>
                <a:moveTo>
                  <a:pt x="1053" y="136"/>
                </a:moveTo>
                <a:lnTo>
                  <a:pt x="1054" y="133"/>
                </a:lnTo>
                <a:lnTo>
                  <a:pt x="1056" y="131"/>
                </a:lnTo>
                <a:lnTo>
                  <a:pt x="1058" y="129"/>
                </a:lnTo>
                <a:lnTo>
                  <a:pt x="1061" y="127"/>
                </a:lnTo>
                <a:lnTo>
                  <a:pt x="1063" y="125"/>
                </a:lnTo>
                <a:lnTo>
                  <a:pt x="1065" y="124"/>
                </a:lnTo>
                <a:lnTo>
                  <a:pt x="1063" y="125"/>
                </a:lnTo>
                <a:lnTo>
                  <a:pt x="1061" y="127"/>
                </a:lnTo>
                <a:lnTo>
                  <a:pt x="1061" y="127"/>
                </a:lnTo>
                <a:lnTo>
                  <a:pt x="1061" y="129"/>
                </a:lnTo>
                <a:lnTo>
                  <a:pt x="1061" y="127"/>
                </a:lnTo>
                <a:lnTo>
                  <a:pt x="1061" y="127"/>
                </a:lnTo>
                <a:lnTo>
                  <a:pt x="1058" y="129"/>
                </a:lnTo>
                <a:lnTo>
                  <a:pt x="1056" y="131"/>
                </a:lnTo>
                <a:lnTo>
                  <a:pt x="1054" y="133"/>
                </a:lnTo>
                <a:lnTo>
                  <a:pt x="1053" y="136"/>
                </a:lnTo>
                <a:lnTo>
                  <a:pt x="1050" y="136"/>
                </a:lnTo>
                <a:lnTo>
                  <a:pt x="1049" y="136"/>
                </a:lnTo>
                <a:lnTo>
                  <a:pt x="1050" y="136"/>
                </a:lnTo>
                <a:lnTo>
                  <a:pt x="1053" y="136"/>
                </a:lnTo>
                <a:close/>
                <a:moveTo>
                  <a:pt x="1069" y="147"/>
                </a:moveTo>
                <a:lnTo>
                  <a:pt x="1070" y="147"/>
                </a:lnTo>
                <a:lnTo>
                  <a:pt x="1071" y="147"/>
                </a:lnTo>
                <a:lnTo>
                  <a:pt x="1072" y="147"/>
                </a:lnTo>
                <a:lnTo>
                  <a:pt x="1074" y="147"/>
                </a:lnTo>
                <a:lnTo>
                  <a:pt x="1075" y="145"/>
                </a:lnTo>
                <a:lnTo>
                  <a:pt x="1076" y="145"/>
                </a:lnTo>
                <a:lnTo>
                  <a:pt x="1075" y="145"/>
                </a:lnTo>
                <a:lnTo>
                  <a:pt x="1074" y="147"/>
                </a:lnTo>
                <a:lnTo>
                  <a:pt x="1072" y="147"/>
                </a:lnTo>
                <a:lnTo>
                  <a:pt x="1071" y="147"/>
                </a:lnTo>
                <a:lnTo>
                  <a:pt x="1070" y="147"/>
                </a:lnTo>
                <a:lnTo>
                  <a:pt x="1069" y="147"/>
                </a:lnTo>
                <a:close/>
                <a:moveTo>
                  <a:pt x="1078" y="95"/>
                </a:moveTo>
                <a:lnTo>
                  <a:pt x="1077" y="96"/>
                </a:lnTo>
                <a:lnTo>
                  <a:pt x="1077" y="97"/>
                </a:lnTo>
                <a:lnTo>
                  <a:pt x="1077" y="96"/>
                </a:lnTo>
                <a:lnTo>
                  <a:pt x="1078" y="95"/>
                </a:lnTo>
                <a:lnTo>
                  <a:pt x="1077" y="94"/>
                </a:lnTo>
                <a:lnTo>
                  <a:pt x="1077" y="92"/>
                </a:lnTo>
                <a:lnTo>
                  <a:pt x="1077" y="94"/>
                </a:lnTo>
                <a:lnTo>
                  <a:pt x="1078" y="95"/>
                </a:lnTo>
                <a:close/>
                <a:moveTo>
                  <a:pt x="1081" y="143"/>
                </a:moveTo>
                <a:lnTo>
                  <a:pt x="1081" y="143"/>
                </a:lnTo>
                <a:lnTo>
                  <a:pt x="1081" y="141"/>
                </a:lnTo>
                <a:lnTo>
                  <a:pt x="1081" y="143"/>
                </a:lnTo>
                <a:lnTo>
                  <a:pt x="1081" y="143"/>
                </a:lnTo>
                <a:lnTo>
                  <a:pt x="1079" y="144"/>
                </a:lnTo>
                <a:lnTo>
                  <a:pt x="1078" y="145"/>
                </a:lnTo>
                <a:lnTo>
                  <a:pt x="1078" y="147"/>
                </a:lnTo>
                <a:lnTo>
                  <a:pt x="1078" y="150"/>
                </a:lnTo>
                <a:lnTo>
                  <a:pt x="1078" y="147"/>
                </a:lnTo>
                <a:lnTo>
                  <a:pt x="1078" y="145"/>
                </a:lnTo>
                <a:lnTo>
                  <a:pt x="1079" y="144"/>
                </a:lnTo>
                <a:lnTo>
                  <a:pt x="1081" y="143"/>
                </a:lnTo>
                <a:close/>
                <a:moveTo>
                  <a:pt x="1118" y="125"/>
                </a:moveTo>
                <a:lnTo>
                  <a:pt x="1123" y="124"/>
                </a:lnTo>
                <a:lnTo>
                  <a:pt x="1127" y="124"/>
                </a:lnTo>
                <a:lnTo>
                  <a:pt x="1127" y="124"/>
                </a:lnTo>
                <a:lnTo>
                  <a:pt x="1127" y="124"/>
                </a:lnTo>
                <a:lnTo>
                  <a:pt x="1127" y="124"/>
                </a:lnTo>
                <a:lnTo>
                  <a:pt x="1127" y="124"/>
                </a:lnTo>
                <a:lnTo>
                  <a:pt x="1118" y="127"/>
                </a:lnTo>
                <a:lnTo>
                  <a:pt x="1109" y="125"/>
                </a:lnTo>
                <a:lnTo>
                  <a:pt x="1113" y="125"/>
                </a:lnTo>
                <a:lnTo>
                  <a:pt x="1118" y="125"/>
                </a:lnTo>
                <a:close/>
                <a:moveTo>
                  <a:pt x="1173" y="41"/>
                </a:moveTo>
                <a:lnTo>
                  <a:pt x="1174" y="41"/>
                </a:lnTo>
                <a:lnTo>
                  <a:pt x="1175" y="42"/>
                </a:lnTo>
                <a:lnTo>
                  <a:pt x="1174" y="41"/>
                </a:lnTo>
                <a:lnTo>
                  <a:pt x="1173" y="41"/>
                </a:lnTo>
                <a:lnTo>
                  <a:pt x="1172" y="41"/>
                </a:lnTo>
                <a:lnTo>
                  <a:pt x="1172" y="42"/>
                </a:lnTo>
                <a:lnTo>
                  <a:pt x="1172" y="41"/>
                </a:lnTo>
                <a:lnTo>
                  <a:pt x="1173" y="41"/>
                </a:lnTo>
                <a:close/>
                <a:moveTo>
                  <a:pt x="1185" y="179"/>
                </a:moveTo>
                <a:lnTo>
                  <a:pt x="1183" y="181"/>
                </a:lnTo>
                <a:lnTo>
                  <a:pt x="1181" y="181"/>
                </a:lnTo>
                <a:lnTo>
                  <a:pt x="1181" y="181"/>
                </a:lnTo>
                <a:lnTo>
                  <a:pt x="1183" y="181"/>
                </a:lnTo>
                <a:lnTo>
                  <a:pt x="1185" y="179"/>
                </a:lnTo>
                <a:close/>
                <a:moveTo>
                  <a:pt x="1143" y="359"/>
                </a:moveTo>
                <a:lnTo>
                  <a:pt x="1139" y="360"/>
                </a:lnTo>
                <a:lnTo>
                  <a:pt x="1136" y="360"/>
                </a:lnTo>
                <a:lnTo>
                  <a:pt x="1139" y="360"/>
                </a:lnTo>
                <a:lnTo>
                  <a:pt x="1143" y="359"/>
                </a:lnTo>
                <a:close/>
                <a:moveTo>
                  <a:pt x="1144" y="359"/>
                </a:moveTo>
                <a:lnTo>
                  <a:pt x="1146" y="359"/>
                </a:lnTo>
                <a:lnTo>
                  <a:pt x="1148" y="360"/>
                </a:lnTo>
                <a:lnTo>
                  <a:pt x="1146" y="359"/>
                </a:lnTo>
                <a:lnTo>
                  <a:pt x="1144" y="359"/>
                </a:lnTo>
                <a:lnTo>
                  <a:pt x="1144" y="359"/>
                </a:lnTo>
                <a:close/>
                <a:moveTo>
                  <a:pt x="1153" y="469"/>
                </a:moveTo>
                <a:lnTo>
                  <a:pt x="1154" y="469"/>
                </a:lnTo>
                <a:lnTo>
                  <a:pt x="1154" y="469"/>
                </a:lnTo>
                <a:lnTo>
                  <a:pt x="1154" y="469"/>
                </a:lnTo>
                <a:lnTo>
                  <a:pt x="1153" y="469"/>
                </a:lnTo>
                <a:lnTo>
                  <a:pt x="1150" y="471"/>
                </a:lnTo>
                <a:lnTo>
                  <a:pt x="1146" y="474"/>
                </a:lnTo>
                <a:lnTo>
                  <a:pt x="1150" y="471"/>
                </a:lnTo>
                <a:lnTo>
                  <a:pt x="1153" y="469"/>
                </a:lnTo>
                <a:close/>
                <a:moveTo>
                  <a:pt x="1153" y="457"/>
                </a:moveTo>
                <a:lnTo>
                  <a:pt x="1152" y="460"/>
                </a:lnTo>
                <a:lnTo>
                  <a:pt x="1151" y="464"/>
                </a:lnTo>
                <a:lnTo>
                  <a:pt x="1152" y="460"/>
                </a:lnTo>
                <a:lnTo>
                  <a:pt x="1153" y="457"/>
                </a:lnTo>
                <a:close/>
                <a:moveTo>
                  <a:pt x="918" y="322"/>
                </a:moveTo>
                <a:lnTo>
                  <a:pt x="916" y="320"/>
                </a:lnTo>
                <a:lnTo>
                  <a:pt x="915" y="321"/>
                </a:lnTo>
                <a:lnTo>
                  <a:pt x="916" y="320"/>
                </a:lnTo>
                <a:lnTo>
                  <a:pt x="918" y="322"/>
                </a:lnTo>
                <a:close/>
                <a:moveTo>
                  <a:pt x="912" y="329"/>
                </a:moveTo>
                <a:lnTo>
                  <a:pt x="910" y="330"/>
                </a:lnTo>
                <a:lnTo>
                  <a:pt x="909" y="330"/>
                </a:lnTo>
                <a:lnTo>
                  <a:pt x="910" y="330"/>
                </a:lnTo>
                <a:lnTo>
                  <a:pt x="912" y="329"/>
                </a:lnTo>
                <a:lnTo>
                  <a:pt x="912" y="329"/>
                </a:lnTo>
                <a:lnTo>
                  <a:pt x="913" y="328"/>
                </a:lnTo>
                <a:lnTo>
                  <a:pt x="912" y="329"/>
                </a:lnTo>
                <a:lnTo>
                  <a:pt x="912" y="329"/>
                </a:lnTo>
                <a:close/>
                <a:moveTo>
                  <a:pt x="912" y="597"/>
                </a:moveTo>
                <a:lnTo>
                  <a:pt x="910" y="599"/>
                </a:lnTo>
                <a:lnTo>
                  <a:pt x="909" y="600"/>
                </a:lnTo>
                <a:lnTo>
                  <a:pt x="910" y="599"/>
                </a:lnTo>
                <a:lnTo>
                  <a:pt x="912" y="597"/>
                </a:lnTo>
                <a:close/>
                <a:moveTo>
                  <a:pt x="916" y="577"/>
                </a:moveTo>
                <a:lnTo>
                  <a:pt x="916" y="578"/>
                </a:lnTo>
                <a:lnTo>
                  <a:pt x="916" y="578"/>
                </a:lnTo>
                <a:lnTo>
                  <a:pt x="916" y="578"/>
                </a:lnTo>
                <a:lnTo>
                  <a:pt x="916" y="577"/>
                </a:lnTo>
                <a:lnTo>
                  <a:pt x="915" y="576"/>
                </a:lnTo>
                <a:lnTo>
                  <a:pt x="913" y="574"/>
                </a:lnTo>
                <a:lnTo>
                  <a:pt x="915" y="576"/>
                </a:lnTo>
                <a:lnTo>
                  <a:pt x="916" y="577"/>
                </a:lnTo>
                <a:close/>
                <a:moveTo>
                  <a:pt x="920" y="541"/>
                </a:moveTo>
                <a:lnTo>
                  <a:pt x="919" y="541"/>
                </a:lnTo>
                <a:lnTo>
                  <a:pt x="917" y="539"/>
                </a:lnTo>
                <a:lnTo>
                  <a:pt x="919" y="541"/>
                </a:lnTo>
                <a:lnTo>
                  <a:pt x="920" y="541"/>
                </a:lnTo>
                <a:close/>
                <a:moveTo>
                  <a:pt x="922" y="558"/>
                </a:moveTo>
                <a:lnTo>
                  <a:pt x="922" y="559"/>
                </a:lnTo>
                <a:lnTo>
                  <a:pt x="923" y="559"/>
                </a:lnTo>
                <a:lnTo>
                  <a:pt x="922" y="559"/>
                </a:lnTo>
                <a:lnTo>
                  <a:pt x="922" y="558"/>
                </a:lnTo>
                <a:close/>
                <a:moveTo>
                  <a:pt x="927" y="849"/>
                </a:moveTo>
                <a:lnTo>
                  <a:pt x="922" y="850"/>
                </a:lnTo>
                <a:lnTo>
                  <a:pt x="916" y="852"/>
                </a:lnTo>
                <a:lnTo>
                  <a:pt x="922" y="850"/>
                </a:lnTo>
                <a:lnTo>
                  <a:pt x="927" y="849"/>
                </a:lnTo>
                <a:close/>
                <a:moveTo>
                  <a:pt x="917" y="639"/>
                </a:moveTo>
                <a:lnTo>
                  <a:pt x="916" y="640"/>
                </a:lnTo>
                <a:lnTo>
                  <a:pt x="915" y="640"/>
                </a:lnTo>
                <a:lnTo>
                  <a:pt x="916" y="640"/>
                </a:lnTo>
                <a:lnTo>
                  <a:pt x="917" y="639"/>
                </a:lnTo>
                <a:lnTo>
                  <a:pt x="918" y="637"/>
                </a:lnTo>
                <a:lnTo>
                  <a:pt x="918" y="636"/>
                </a:lnTo>
                <a:lnTo>
                  <a:pt x="918" y="637"/>
                </a:lnTo>
                <a:lnTo>
                  <a:pt x="917" y="639"/>
                </a:lnTo>
                <a:close/>
                <a:moveTo>
                  <a:pt x="915" y="920"/>
                </a:moveTo>
                <a:lnTo>
                  <a:pt x="911" y="920"/>
                </a:lnTo>
                <a:lnTo>
                  <a:pt x="908" y="920"/>
                </a:lnTo>
                <a:lnTo>
                  <a:pt x="911" y="920"/>
                </a:lnTo>
                <a:lnTo>
                  <a:pt x="915" y="920"/>
                </a:lnTo>
                <a:lnTo>
                  <a:pt x="915" y="920"/>
                </a:lnTo>
                <a:lnTo>
                  <a:pt x="916" y="919"/>
                </a:lnTo>
                <a:lnTo>
                  <a:pt x="915" y="920"/>
                </a:lnTo>
                <a:lnTo>
                  <a:pt x="915" y="920"/>
                </a:lnTo>
                <a:close/>
                <a:moveTo>
                  <a:pt x="903" y="598"/>
                </a:moveTo>
                <a:lnTo>
                  <a:pt x="905" y="608"/>
                </a:lnTo>
                <a:lnTo>
                  <a:pt x="905" y="618"/>
                </a:lnTo>
                <a:lnTo>
                  <a:pt x="905" y="608"/>
                </a:lnTo>
                <a:lnTo>
                  <a:pt x="903" y="598"/>
                </a:lnTo>
                <a:close/>
                <a:moveTo>
                  <a:pt x="896" y="662"/>
                </a:moveTo>
                <a:lnTo>
                  <a:pt x="898" y="660"/>
                </a:lnTo>
                <a:lnTo>
                  <a:pt x="901" y="657"/>
                </a:lnTo>
                <a:lnTo>
                  <a:pt x="901" y="657"/>
                </a:lnTo>
                <a:lnTo>
                  <a:pt x="898" y="660"/>
                </a:lnTo>
                <a:lnTo>
                  <a:pt x="896" y="662"/>
                </a:lnTo>
                <a:close/>
                <a:moveTo>
                  <a:pt x="892" y="699"/>
                </a:moveTo>
                <a:lnTo>
                  <a:pt x="890" y="699"/>
                </a:lnTo>
                <a:lnTo>
                  <a:pt x="888" y="699"/>
                </a:lnTo>
                <a:lnTo>
                  <a:pt x="890" y="699"/>
                </a:lnTo>
                <a:lnTo>
                  <a:pt x="892" y="699"/>
                </a:lnTo>
                <a:lnTo>
                  <a:pt x="893" y="697"/>
                </a:lnTo>
                <a:lnTo>
                  <a:pt x="896" y="695"/>
                </a:lnTo>
                <a:lnTo>
                  <a:pt x="893" y="697"/>
                </a:lnTo>
                <a:lnTo>
                  <a:pt x="892" y="699"/>
                </a:lnTo>
                <a:close/>
                <a:moveTo>
                  <a:pt x="888" y="794"/>
                </a:moveTo>
                <a:lnTo>
                  <a:pt x="886" y="794"/>
                </a:lnTo>
                <a:lnTo>
                  <a:pt x="885" y="795"/>
                </a:lnTo>
                <a:lnTo>
                  <a:pt x="886" y="794"/>
                </a:lnTo>
                <a:lnTo>
                  <a:pt x="888" y="794"/>
                </a:lnTo>
                <a:lnTo>
                  <a:pt x="888" y="791"/>
                </a:lnTo>
                <a:lnTo>
                  <a:pt x="888" y="789"/>
                </a:lnTo>
                <a:lnTo>
                  <a:pt x="888" y="791"/>
                </a:lnTo>
                <a:lnTo>
                  <a:pt x="888" y="794"/>
                </a:lnTo>
                <a:close/>
                <a:moveTo>
                  <a:pt x="885" y="1215"/>
                </a:moveTo>
                <a:lnTo>
                  <a:pt x="884" y="1214"/>
                </a:lnTo>
                <a:lnTo>
                  <a:pt x="883" y="1214"/>
                </a:lnTo>
                <a:lnTo>
                  <a:pt x="884" y="1212"/>
                </a:lnTo>
                <a:lnTo>
                  <a:pt x="885" y="1207"/>
                </a:lnTo>
                <a:lnTo>
                  <a:pt x="885" y="1207"/>
                </a:lnTo>
                <a:lnTo>
                  <a:pt x="886" y="1207"/>
                </a:lnTo>
                <a:lnTo>
                  <a:pt x="886" y="1207"/>
                </a:lnTo>
                <a:lnTo>
                  <a:pt x="884" y="1214"/>
                </a:lnTo>
                <a:lnTo>
                  <a:pt x="885" y="1215"/>
                </a:lnTo>
                <a:close/>
                <a:moveTo>
                  <a:pt x="871" y="1272"/>
                </a:moveTo>
                <a:lnTo>
                  <a:pt x="878" y="1272"/>
                </a:lnTo>
                <a:lnTo>
                  <a:pt x="884" y="1270"/>
                </a:lnTo>
                <a:lnTo>
                  <a:pt x="878" y="1272"/>
                </a:lnTo>
                <a:lnTo>
                  <a:pt x="871" y="1272"/>
                </a:lnTo>
                <a:close/>
                <a:moveTo>
                  <a:pt x="881" y="1296"/>
                </a:moveTo>
                <a:lnTo>
                  <a:pt x="874" y="1299"/>
                </a:lnTo>
                <a:lnTo>
                  <a:pt x="865" y="1299"/>
                </a:lnTo>
                <a:lnTo>
                  <a:pt x="869" y="1298"/>
                </a:lnTo>
                <a:lnTo>
                  <a:pt x="871" y="1296"/>
                </a:lnTo>
                <a:lnTo>
                  <a:pt x="875" y="1294"/>
                </a:lnTo>
                <a:lnTo>
                  <a:pt x="879" y="1293"/>
                </a:lnTo>
                <a:lnTo>
                  <a:pt x="881" y="1293"/>
                </a:lnTo>
                <a:lnTo>
                  <a:pt x="882" y="1294"/>
                </a:lnTo>
                <a:lnTo>
                  <a:pt x="882" y="1296"/>
                </a:lnTo>
                <a:lnTo>
                  <a:pt x="881" y="1296"/>
                </a:lnTo>
                <a:close/>
                <a:moveTo>
                  <a:pt x="860" y="1324"/>
                </a:moveTo>
                <a:lnTo>
                  <a:pt x="839" y="1322"/>
                </a:lnTo>
                <a:lnTo>
                  <a:pt x="819" y="1318"/>
                </a:lnTo>
                <a:lnTo>
                  <a:pt x="817" y="1317"/>
                </a:lnTo>
                <a:lnTo>
                  <a:pt x="815" y="1315"/>
                </a:lnTo>
                <a:lnTo>
                  <a:pt x="814" y="1315"/>
                </a:lnTo>
                <a:lnTo>
                  <a:pt x="813" y="1315"/>
                </a:lnTo>
                <a:lnTo>
                  <a:pt x="814" y="1315"/>
                </a:lnTo>
                <a:lnTo>
                  <a:pt x="815" y="1315"/>
                </a:lnTo>
                <a:lnTo>
                  <a:pt x="820" y="1315"/>
                </a:lnTo>
                <a:lnTo>
                  <a:pt x="824" y="1315"/>
                </a:lnTo>
                <a:lnTo>
                  <a:pt x="824" y="1314"/>
                </a:lnTo>
                <a:lnTo>
                  <a:pt x="824" y="1314"/>
                </a:lnTo>
                <a:lnTo>
                  <a:pt x="824" y="1314"/>
                </a:lnTo>
                <a:lnTo>
                  <a:pt x="824" y="1315"/>
                </a:lnTo>
                <a:lnTo>
                  <a:pt x="826" y="1315"/>
                </a:lnTo>
                <a:lnTo>
                  <a:pt x="826" y="1315"/>
                </a:lnTo>
                <a:lnTo>
                  <a:pt x="827" y="1315"/>
                </a:lnTo>
                <a:lnTo>
                  <a:pt x="837" y="1315"/>
                </a:lnTo>
                <a:lnTo>
                  <a:pt x="848" y="1315"/>
                </a:lnTo>
                <a:lnTo>
                  <a:pt x="837" y="1315"/>
                </a:lnTo>
                <a:lnTo>
                  <a:pt x="827" y="1315"/>
                </a:lnTo>
                <a:lnTo>
                  <a:pt x="830" y="1317"/>
                </a:lnTo>
                <a:lnTo>
                  <a:pt x="834" y="1317"/>
                </a:lnTo>
                <a:lnTo>
                  <a:pt x="834" y="1317"/>
                </a:lnTo>
                <a:lnTo>
                  <a:pt x="835" y="1319"/>
                </a:lnTo>
                <a:lnTo>
                  <a:pt x="837" y="1319"/>
                </a:lnTo>
                <a:lnTo>
                  <a:pt x="856" y="1320"/>
                </a:lnTo>
                <a:lnTo>
                  <a:pt x="875" y="1319"/>
                </a:lnTo>
                <a:lnTo>
                  <a:pt x="868" y="1324"/>
                </a:lnTo>
                <a:lnTo>
                  <a:pt x="860" y="1324"/>
                </a:lnTo>
                <a:close/>
                <a:moveTo>
                  <a:pt x="883" y="1460"/>
                </a:moveTo>
                <a:lnTo>
                  <a:pt x="875" y="1458"/>
                </a:lnTo>
                <a:lnTo>
                  <a:pt x="865" y="1458"/>
                </a:lnTo>
                <a:lnTo>
                  <a:pt x="855" y="1462"/>
                </a:lnTo>
                <a:lnTo>
                  <a:pt x="846" y="1467"/>
                </a:lnTo>
                <a:lnTo>
                  <a:pt x="855" y="1462"/>
                </a:lnTo>
                <a:lnTo>
                  <a:pt x="865" y="1458"/>
                </a:lnTo>
                <a:lnTo>
                  <a:pt x="875" y="1458"/>
                </a:lnTo>
                <a:lnTo>
                  <a:pt x="883" y="1460"/>
                </a:lnTo>
                <a:close/>
                <a:moveTo>
                  <a:pt x="844" y="1427"/>
                </a:moveTo>
                <a:lnTo>
                  <a:pt x="846" y="1429"/>
                </a:lnTo>
                <a:lnTo>
                  <a:pt x="846" y="1430"/>
                </a:lnTo>
                <a:lnTo>
                  <a:pt x="846" y="1429"/>
                </a:lnTo>
                <a:lnTo>
                  <a:pt x="844" y="1427"/>
                </a:lnTo>
                <a:close/>
                <a:moveTo>
                  <a:pt x="823" y="1356"/>
                </a:moveTo>
                <a:lnTo>
                  <a:pt x="834" y="1362"/>
                </a:lnTo>
                <a:lnTo>
                  <a:pt x="846" y="1366"/>
                </a:lnTo>
                <a:lnTo>
                  <a:pt x="840" y="1367"/>
                </a:lnTo>
                <a:lnTo>
                  <a:pt x="833" y="1367"/>
                </a:lnTo>
                <a:lnTo>
                  <a:pt x="833" y="1368"/>
                </a:lnTo>
                <a:lnTo>
                  <a:pt x="833" y="1368"/>
                </a:lnTo>
                <a:lnTo>
                  <a:pt x="833" y="1368"/>
                </a:lnTo>
                <a:lnTo>
                  <a:pt x="833" y="1367"/>
                </a:lnTo>
                <a:lnTo>
                  <a:pt x="832" y="1366"/>
                </a:lnTo>
                <a:lnTo>
                  <a:pt x="828" y="1366"/>
                </a:lnTo>
                <a:lnTo>
                  <a:pt x="824" y="1363"/>
                </a:lnTo>
                <a:lnTo>
                  <a:pt x="821" y="1360"/>
                </a:lnTo>
                <a:lnTo>
                  <a:pt x="821" y="1357"/>
                </a:lnTo>
                <a:lnTo>
                  <a:pt x="823" y="1356"/>
                </a:lnTo>
                <a:close/>
                <a:moveTo>
                  <a:pt x="860" y="1345"/>
                </a:moveTo>
                <a:lnTo>
                  <a:pt x="841" y="1343"/>
                </a:lnTo>
                <a:lnTo>
                  <a:pt x="821" y="1339"/>
                </a:lnTo>
                <a:lnTo>
                  <a:pt x="844" y="1340"/>
                </a:lnTo>
                <a:lnTo>
                  <a:pt x="867" y="1334"/>
                </a:lnTo>
                <a:lnTo>
                  <a:pt x="864" y="1341"/>
                </a:lnTo>
                <a:lnTo>
                  <a:pt x="860" y="1345"/>
                </a:lnTo>
                <a:close/>
                <a:moveTo>
                  <a:pt x="850" y="1353"/>
                </a:moveTo>
                <a:lnTo>
                  <a:pt x="842" y="1353"/>
                </a:lnTo>
                <a:lnTo>
                  <a:pt x="833" y="1353"/>
                </a:lnTo>
                <a:lnTo>
                  <a:pt x="829" y="1353"/>
                </a:lnTo>
                <a:lnTo>
                  <a:pt x="826" y="1354"/>
                </a:lnTo>
                <a:lnTo>
                  <a:pt x="829" y="1353"/>
                </a:lnTo>
                <a:lnTo>
                  <a:pt x="833" y="1353"/>
                </a:lnTo>
                <a:lnTo>
                  <a:pt x="833" y="1350"/>
                </a:lnTo>
                <a:lnTo>
                  <a:pt x="833" y="1348"/>
                </a:lnTo>
                <a:lnTo>
                  <a:pt x="828" y="1348"/>
                </a:lnTo>
                <a:lnTo>
                  <a:pt x="823" y="1345"/>
                </a:lnTo>
                <a:lnTo>
                  <a:pt x="829" y="1345"/>
                </a:lnTo>
                <a:lnTo>
                  <a:pt x="833" y="1348"/>
                </a:lnTo>
                <a:lnTo>
                  <a:pt x="847" y="1349"/>
                </a:lnTo>
                <a:lnTo>
                  <a:pt x="860" y="1345"/>
                </a:lnTo>
                <a:lnTo>
                  <a:pt x="865" y="1345"/>
                </a:lnTo>
                <a:lnTo>
                  <a:pt x="858" y="1350"/>
                </a:lnTo>
                <a:lnTo>
                  <a:pt x="850" y="1353"/>
                </a:lnTo>
                <a:close/>
                <a:moveTo>
                  <a:pt x="860" y="1378"/>
                </a:moveTo>
                <a:lnTo>
                  <a:pt x="858" y="1380"/>
                </a:lnTo>
                <a:lnTo>
                  <a:pt x="856" y="1381"/>
                </a:lnTo>
                <a:lnTo>
                  <a:pt x="858" y="1380"/>
                </a:lnTo>
                <a:lnTo>
                  <a:pt x="860" y="1378"/>
                </a:lnTo>
                <a:close/>
                <a:moveTo>
                  <a:pt x="856" y="1369"/>
                </a:moveTo>
                <a:lnTo>
                  <a:pt x="855" y="1369"/>
                </a:lnTo>
                <a:lnTo>
                  <a:pt x="855" y="1368"/>
                </a:lnTo>
                <a:lnTo>
                  <a:pt x="855" y="1367"/>
                </a:lnTo>
                <a:lnTo>
                  <a:pt x="857" y="1366"/>
                </a:lnTo>
                <a:lnTo>
                  <a:pt x="857" y="1367"/>
                </a:lnTo>
                <a:lnTo>
                  <a:pt x="858" y="1367"/>
                </a:lnTo>
                <a:lnTo>
                  <a:pt x="857" y="1369"/>
                </a:lnTo>
                <a:lnTo>
                  <a:pt x="856" y="1369"/>
                </a:lnTo>
                <a:close/>
                <a:moveTo>
                  <a:pt x="854" y="1357"/>
                </a:moveTo>
                <a:lnTo>
                  <a:pt x="843" y="1361"/>
                </a:lnTo>
                <a:lnTo>
                  <a:pt x="833" y="1356"/>
                </a:lnTo>
                <a:lnTo>
                  <a:pt x="841" y="1356"/>
                </a:lnTo>
                <a:lnTo>
                  <a:pt x="850" y="1356"/>
                </a:lnTo>
                <a:lnTo>
                  <a:pt x="851" y="1356"/>
                </a:lnTo>
                <a:lnTo>
                  <a:pt x="854" y="1357"/>
                </a:lnTo>
                <a:lnTo>
                  <a:pt x="854" y="1357"/>
                </a:lnTo>
                <a:close/>
                <a:moveTo>
                  <a:pt x="854" y="1357"/>
                </a:moveTo>
                <a:lnTo>
                  <a:pt x="857" y="1354"/>
                </a:lnTo>
                <a:lnTo>
                  <a:pt x="861" y="1353"/>
                </a:lnTo>
                <a:lnTo>
                  <a:pt x="863" y="1354"/>
                </a:lnTo>
                <a:lnTo>
                  <a:pt x="863" y="1356"/>
                </a:lnTo>
                <a:lnTo>
                  <a:pt x="858" y="1357"/>
                </a:lnTo>
                <a:lnTo>
                  <a:pt x="854" y="1357"/>
                </a:lnTo>
                <a:lnTo>
                  <a:pt x="854" y="1357"/>
                </a:lnTo>
                <a:lnTo>
                  <a:pt x="854" y="1357"/>
                </a:lnTo>
                <a:close/>
                <a:moveTo>
                  <a:pt x="819" y="1374"/>
                </a:moveTo>
                <a:lnTo>
                  <a:pt x="819" y="1374"/>
                </a:lnTo>
                <a:lnTo>
                  <a:pt x="817" y="1374"/>
                </a:lnTo>
                <a:lnTo>
                  <a:pt x="817" y="1373"/>
                </a:lnTo>
                <a:lnTo>
                  <a:pt x="817" y="1373"/>
                </a:lnTo>
                <a:lnTo>
                  <a:pt x="820" y="1371"/>
                </a:lnTo>
                <a:lnTo>
                  <a:pt x="820" y="1369"/>
                </a:lnTo>
                <a:lnTo>
                  <a:pt x="821" y="1370"/>
                </a:lnTo>
                <a:lnTo>
                  <a:pt x="822" y="1369"/>
                </a:lnTo>
                <a:lnTo>
                  <a:pt x="826" y="1370"/>
                </a:lnTo>
                <a:lnTo>
                  <a:pt x="829" y="1371"/>
                </a:lnTo>
                <a:lnTo>
                  <a:pt x="833" y="1374"/>
                </a:lnTo>
                <a:lnTo>
                  <a:pt x="837" y="1371"/>
                </a:lnTo>
                <a:lnTo>
                  <a:pt x="836" y="1370"/>
                </a:lnTo>
                <a:lnTo>
                  <a:pt x="834" y="1369"/>
                </a:lnTo>
                <a:lnTo>
                  <a:pt x="834" y="1369"/>
                </a:lnTo>
                <a:lnTo>
                  <a:pt x="834" y="1369"/>
                </a:lnTo>
                <a:lnTo>
                  <a:pt x="834" y="1369"/>
                </a:lnTo>
                <a:lnTo>
                  <a:pt x="834" y="1369"/>
                </a:lnTo>
                <a:lnTo>
                  <a:pt x="836" y="1370"/>
                </a:lnTo>
                <a:lnTo>
                  <a:pt x="837" y="1371"/>
                </a:lnTo>
                <a:lnTo>
                  <a:pt x="844" y="1370"/>
                </a:lnTo>
                <a:lnTo>
                  <a:pt x="853" y="1369"/>
                </a:lnTo>
                <a:lnTo>
                  <a:pt x="849" y="1373"/>
                </a:lnTo>
                <a:lnTo>
                  <a:pt x="846" y="1374"/>
                </a:lnTo>
                <a:lnTo>
                  <a:pt x="846" y="1374"/>
                </a:lnTo>
                <a:lnTo>
                  <a:pt x="833" y="1375"/>
                </a:lnTo>
                <a:lnTo>
                  <a:pt x="819" y="1374"/>
                </a:lnTo>
                <a:close/>
                <a:moveTo>
                  <a:pt x="815" y="1481"/>
                </a:moveTo>
                <a:lnTo>
                  <a:pt x="815" y="1482"/>
                </a:lnTo>
                <a:lnTo>
                  <a:pt x="814" y="1482"/>
                </a:lnTo>
                <a:lnTo>
                  <a:pt x="810" y="1482"/>
                </a:lnTo>
                <a:lnTo>
                  <a:pt x="809" y="1486"/>
                </a:lnTo>
                <a:lnTo>
                  <a:pt x="808" y="1487"/>
                </a:lnTo>
                <a:lnTo>
                  <a:pt x="806" y="1487"/>
                </a:lnTo>
                <a:lnTo>
                  <a:pt x="805" y="1486"/>
                </a:lnTo>
                <a:lnTo>
                  <a:pt x="805" y="1483"/>
                </a:lnTo>
                <a:lnTo>
                  <a:pt x="806" y="1476"/>
                </a:lnTo>
                <a:lnTo>
                  <a:pt x="800" y="1471"/>
                </a:lnTo>
                <a:lnTo>
                  <a:pt x="796" y="1471"/>
                </a:lnTo>
                <a:lnTo>
                  <a:pt x="793" y="1471"/>
                </a:lnTo>
                <a:lnTo>
                  <a:pt x="796" y="1471"/>
                </a:lnTo>
                <a:lnTo>
                  <a:pt x="800" y="1471"/>
                </a:lnTo>
                <a:lnTo>
                  <a:pt x="800" y="1468"/>
                </a:lnTo>
                <a:lnTo>
                  <a:pt x="799" y="1467"/>
                </a:lnTo>
                <a:lnTo>
                  <a:pt x="799" y="1467"/>
                </a:lnTo>
                <a:lnTo>
                  <a:pt x="799" y="1464"/>
                </a:lnTo>
                <a:lnTo>
                  <a:pt x="799" y="1460"/>
                </a:lnTo>
                <a:lnTo>
                  <a:pt x="801" y="1461"/>
                </a:lnTo>
                <a:lnTo>
                  <a:pt x="803" y="1462"/>
                </a:lnTo>
                <a:lnTo>
                  <a:pt x="803" y="1462"/>
                </a:lnTo>
                <a:lnTo>
                  <a:pt x="805" y="1462"/>
                </a:lnTo>
                <a:lnTo>
                  <a:pt x="803" y="1462"/>
                </a:lnTo>
                <a:lnTo>
                  <a:pt x="803" y="1462"/>
                </a:lnTo>
                <a:lnTo>
                  <a:pt x="805" y="1465"/>
                </a:lnTo>
                <a:lnTo>
                  <a:pt x="808" y="1465"/>
                </a:lnTo>
                <a:lnTo>
                  <a:pt x="808" y="1466"/>
                </a:lnTo>
                <a:lnTo>
                  <a:pt x="809" y="1466"/>
                </a:lnTo>
                <a:lnTo>
                  <a:pt x="809" y="1471"/>
                </a:lnTo>
                <a:lnTo>
                  <a:pt x="813" y="1472"/>
                </a:lnTo>
                <a:lnTo>
                  <a:pt x="816" y="1476"/>
                </a:lnTo>
                <a:lnTo>
                  <a:pt x="815" y="1481"/>
                </a:lnTo>
                <a:close/>
                <a:moveTo>
                  <a:pt x="779" y="1454"/>
                </a:moveTo>
                <a:lnTo>
                  <a:pt x="780" y="1454"/>
                </a:lnTo>
                <a:lnTo>
                  <a:pt x="781" y="1454"/>
                </a:lnTo>
                <a:lnTo>
                  <a:pt x="780" y="1454"/>
                </a:lnTo>
                <a:lnTo>
                  <a:pt x="779" y="1454"/>
                </a:lnTo>
                <a:close/>
                <a:moveTo>
                  <a:pt x="784" y="1453"/>
                </a:moveTo>
                <a:lnTo>
                  <a:pt x="782" y="1453"/>
                </a:lnTo>
                <a:lnTo>
                  <a:pt x="781" y="1453"/>
                </a:lnTo>
                <a:lnTo>
                  <a:pt x="782" y="1453"/>
                </a:lnTo>
                <a:lnTo>
                  <a:pt x="784" y="1453"/>
                </a:lnTo>
                <a:lnTo>
                  <a:pt x="789" y="1457"/>
                </a:lnTo>
                <a:lnTo>
                  <a:pt x="795" y="1462"/>
                </a:lnTo>
                <a:lnTo>
                  <a:pt x="789" y="1457"/>
                </a:lnTo>
                <a:lnTo>
                  <a:pt x="784" y="1453"/>
                </a:lnTo>
                <a:close/>
                <a:moveTo>
                  <a:pt x="748" y="1460"/>
                </a:moveTo>
                <a:lnTo>
                  <a:pt x="747" y="1461"/>
                </a:lnTo>
                <a:lnTo>
                  <a:pt x="746" y="1464"/>
                </a:lnTo>
                <a:lnTo>
                  <a:pt x="746" y="1465"/>
                </a:lnTo>
                <a:lnTo>
                  <a:pt x="745" y="1466"/>
                </a:lnTo>
                <a:lnTo>
                  <a:pt x="746" y="1465"/>
                </a:lnTo>
                <a:lnTo>
                  <a:pt x="746" y="1464"/>
                </a:lnTo>
                <a:lnTo>
                  <a:pt x="744" y="1461"/>
                </a:lnTo>
                <a:lnTo>
                  <a:pt x="745" y="1458"/>
                </a:lnTo>
                <a:lnTo>
                  <a:pt x="758" y="1447"/>
                </a:lnTo>
                <a:lnTo>
                  <a:pt x="775" y="1447"/>
                </a:lnTo>
                <a:lnTo>
                  <a:pt x="780" y="1448"/>
                </a:lnTo>
                <a:lnTo>
                  <a:pt x="785" y="1450"/>
                </a:lnTo>
                <a:lnTo>
                  <a:pt x="787" y="1450"/>
                </a:lnTo>
                <a:lnTo>
                  <a:pt x="789" y="1450"/>
                </a:lnTo>
                <a:lnTo>
                  <a:pt x="787" y="1450"/>
                </a:lnTo>
                <a:lnTo>
                  <a:pt x="785" y="1450"/>
                </a:lnTo>
                <a:lnTo>
                  <a:pt x="785" y="1451"/>
                </a:lnTo>
                <a:lnTo>
                  <a:pt x="784" y="1451"/>
                </a:lnTo>
                <a:lnTo>
                  <a:pt x="780" y="1451"/>
                </a:lnTo>
                <a:lnTo>
                  <a:pt x="778" y="1451"/>
                </a:lnTo>
                <a:lnTo>
                  <a:pt x="761" y="1451"/>
                </a:lnTo>
                <a:lnTo>
                  <a:pt x="748" y="1460"/>
                </a:lnTo>
                <a:close/>
                <a:moveTo>
                  <a:pt x="744" y="1403"/>
                </a:moveTo>
                <a:lnTo>
                  <a:pt x="745" y="1402"/>
                </a:lnTo>
                <a:lnTo>
                  <a:pt x="745" y="1401"/>
                </a:lnTo>
                <a:lnTo>
                  <a:pt x="745" y="1402"/>
                </a:lnTo>
                <a:lnTo>
                  <a:pt x="744" y="1403"/>
                </a:lnTo>
                <a:close/>
                <a:moveTo>
                  <a:pt x="758" y="1399"/>
                </a:moveTo>
                <a:lnTo>
                  <a:pt x="756" y="1399"/>
                </a:lnTo>
                <a:lnTo>
                  <a:pt x="754" y="1401"/>
                </a:lnTo>
                <a:lnTo>
                  <a:pt x="756" y="1399"/>
                </a:lnTo>
                <a:lnTo>
                  <a:pt x="758" y="1399"/>
                </a:lnTo>
                <a:close/>
                <a:moveTo>
                  <a:pt x="609" y="700"/>
                </a:moveTo>
                <a:lnTo>
                  <a:pt x="609" y="700"/>
                </a:lnTo>
                <a:lnTo>
                  <a:pt x="610" y="700"/>
                </a:lnTo>
                <a:lnTo>
                  <a:pt x="610" y="700"/>
                </a:lnTo>
                <a:lnTo>
                  <a:pt x="610" y="702"/>
                </a:lnTo>
                <a:lnTo>
                  <a:pt x="610" y="702"/>
                </a:lnTo>
                <a:lnTo>
                  <a:pt x="609" y="703"/>
                </a:lnTo>
                <a:lnTo>
                  <a:pt x="609" y="702"/>
                </a:lnTo>
                <a:lnTo>
                  <a:pt x="609" y="700"/>
                </a:lnTo>
                <a:close/>
                <a:moveTo>
                  <a:pt x="608" y="744"/>
                </a:moveTo>
                <a:lnTo>
                  <a:pt x="609" y="747"/>
                </a:lnTo>
                <a:lnTo>
                  <a:pt x="608" y="749"/>
                </a:lnTo>
                <a:lnTo>
                  <a:pt x="607" y="747"/>
                </a:lnTo>
                <a:lnTo>
                  <a:pt x="608" y="744"/>
                </a:lnTo>
                <a:close/>
                <a:moveTo>
                  <a:pt x="612" y="588"/>
                </a:moveTo>
                <a:lnTo>
                  <a:pt x="612" y="590"/>
                </a:lnTo>
                <a:lnTo>
                  <a:pt x="610" y="591"/>
                </a:lnTo>
                <a:lnTo>
                  <a:pt x="609" y="591"/>
                </a:lnTo>
                <a:lnTo>
                  <a:pt x="609" y="590"/>
                </a:lnTo>
                <a:lnTo>
                  <a:pt x="609" y="588"/>
                </a:lnTo>
                <a:lnTo>
                  <a:pt x="610" y="587"/>
                </a:lnTo>
                <a:lnTo>
                  <a:pt x="612" y="588"/>
                </a:lnTo>
                <a:lnTo>
                  <a:pt x="612" y="588"/>
                </a:lnTo>
                <a:close/>
                <a:moveTo>
                  <a:pt x="580" y="620"/>
                </a:moveTo>
                <a:lnTo>
                  <a:pt x="581" y="620"/>
                </a:lnTo>
                <a:lnTo>
                  <a:pt x="581" y="620"/>
                </a:lnTo>
                <a:lnTo>
                  <a:pt x="582" y="620"/>
                </a:lnTo>
                <a:lnTo>
                  <a:pt x="582" y="620"/>
                </a:lnTo>
                <a:lnTo>
                  <a:pt x="582" y="620"/>
                </a:lnTo>
                <a:lnTo>
                  <a:pt x="581" y="621"/>
                </a:lnTo>
                <a:lnTo>
                  <a:pt x="581" y="620"/>
                </a:lnTo>
                <a:lnTo>
                  <a:pt x="580" y="620"/>
                </a:lnTo>
                <a:close/>
                <a:moveTo>
                  <a:pt x="356" y="739"/>
                </a:moveTo>
                <a:lnTo>
                  <a:pt x="357" y="739"/>
                </a:lnTo>
                <a:lnTo>
                  <a:pt x="358" y="740"/>
                </a:lnTo>
                <a:lnTo>
                  <a:pt x="358" y="741"/>
                </a:lnTo>
                <a:lnTo>
                  <a:pt x="357" y="741"/>
                </a:lnTo>
                <a:lnTo>
                  <a:pt x="356" y="740"/>
                </a:lnTo>
                <a:lnTo>
                  <a:pt x="356" y="739"/>
                </a:lnTo>
                <a:close/>
                <a:moveTo>
                  <a:pt x="352" y="738"/>
                </a:moveTo>
                <a:lnTo>
                  <a:pt x="353" y="738"/>
                </a:lnTo>
                <a:lnTo>
                  <a:pt x="353" y="738"/>
                </a:lnTo>
                <a:lnTo>
                  <a:pt x="354" y="738"/>
                </a:lnTo>
                <a:lnTo>
                  <a:pt x="356" y="739"/>
                </a:lnTo>
                <a:lnTo>
                  <a:pt x="354" y="739"/>
                </a:lnTo>
                <a:lnTo>
                  <a:pt x="352" y="738"/>
                </a:lnTo>
                <a:close/>
                <a:moveTo>
                  <a:pt x="360" y="748"/>
                </a:moveTo>
                <a:lnTo>
                  <a:pt x="360" y="749"/>
                </a:lnTo>
                <a:lnTo>
                  <a:pt x="359" y="749"/>
                </a:lnTo>
                <a:lnTo>
                  <a:pt x="356" y="748"/>
                </a:lnTo>
                <a:lnTo>
                  <a:pt x="352" y="744"/>
                </a:lnTo>
                <a:lnTo>
                  <a:pt x="357" y="745"/>
                </a:lnTo>
                <a:lnTo>
                  <a:pt x="360" y="748"/>
                </a:lnTo>
                <a:close/>
                <a:moveTo>
                  <a:pt x="292" y="795"/>
                </a:moveTo>
                <a:lnTo>
                  <a:pt x="294" y="795"/>
                </a:lnTo>
                <a:lnTo>
                  <a:pt x="294" y="794"/>
                </a:lnTo>
                <a:lnTo>
                  <a:pt x="296" y="795"/>
                </a:lnTo>
                <a:lnTo>
                  <a:pt x="296" y="796"/>
                </a:lnTo>
                <a:lnTo>
                  <a:pt x="301" y="796"/>
                </a:lnTo>
                <a:lnTo>
                  <a:pt x="304" y="798"/>
                </a:lnTo>
                <a:lnTo>
                  <a:pt x="304" y="800"/>
                </a:lnTo>
                <a:lnTo>
                  <a:pt x="303" y="801"/>
                </a:lnTo>
                <a:lnTo>
                  <a:pt x="299" y="800"/>
                </a:lnTo>
                <a:lnTo>
                  <a:pt x="296" y="796"/>
                </a:lnTo>
                <a:lnTo>
                  <a:pt x="295" y="796"/>
                </a:lnTo>
                <a:lnTo>
                  <a:pt x="292" y="795"/>
                </a:lnTo>
                <a:close/>
                <a:moveTo>
                  <a:pt x="276" y="789"/>
                </a:moveTo>
                <a:lnTo>
                  <a:pt x="276" y="788"/>
                </a:lnTo>
                <a:lnTo>
                  <a:pt x="277" y="788"/>
                </a:lnTo>
                <a:lnTo>
                  <a:pt x="278" y="788"/>
                </a:lnTo>
                <a:lnTo>
                  <a:pt x="280" y="789"/>
                </a:lnTo>
                <a:lnTo>
                  <a:pt x="285" y="789"/>
                </a:lnTo>
                <a:lnTo>
                  <a:pt x="290" y="794"/>
                </a:lnTo>
                <a:lnTo>
                  <a:pt x="284" y="793"/>
                </a:lnTo>
                <a:lnTo>
                  <a:pt x="280" y="789"/>
                </a:lnTo>
                <a:lnTo>
                  <a:pt x="278" y="789"/>
                </a:lnTo>
                <a:lnTo>
                  <a:pt x="276" y="789"/>
                </a:lnTo>
                <a:close/>
                <a:moveTo>
                  <a:pt x="204" y="818"/>
                </a:moveTo>
                <a:lnTo>
                  <a:pt x="211" y="821"/>
                </a:lnTo>
                <a:lnTo>
                  <a:pt x="216" y="822"/>
                </a:lnTo>
                <a:lnTo>
                  <a:pt x="209" y="823"/>
                </a:lnTo>
                <a:lnTo>
                  <a:pt x="204" y="818"/>
                </a:lnTo>
                <a:close/>
                <a:moveTo>
                  <a:pt x="330" y="828"/>
                </a:moveTo>
                <a:lnTo>
                  <a:pt x="331" y="828"/>
                </a:lnTo>
                <a:lnTo>
                  <a:pt x="332" y="828"/>
                </a:lnTo>
                <a:lnTo>
                  <a:pt x="336" y="826"/>
                </a:lnTo>
                <a:lnTo>
                  <a:pt x="338" y="829"/>
                </a:lnTo>
                <a:lnTo>
                  <a:pt x="339" y="830"/>
                </a:lnTo>
                <a:lnTo>
                  <a:pt x="339" y="831"/>
                </a:lnTo>
                <a:lnTo>
                  <a:pt x="336" y="831"/>
                </a:lnTo>
                <a:lnTo>
                  <a:pt x="332" y="830"/>
                </a:lnTo>
                <a:lnTo>
                  <a:pt x="331" y="830"/>
                </a:lnTo>
                <a:lnTo>
                  <a:pt x="330" y="830"/>
                </a:lnTo>
                <a:lnTo>
                  <a:pt x="330" y="829"/>
                </a:lnTo>
                <a:lnTo>
                  <a:pt x="330" y="828"/>
                </a:lnTo>
                <a:close/>
                <a:moveTo>
                  <a:pt x="332" y="844"/>
                </a:moveTo>
                <a:lnTo>
                  <a:pt x="326" y="840"/>
                </a:lnTo>
                <a:lnTo>
                  <a:pt x="322" y="836"/>
                </a:lnTo>
                <a:lnTo>
                  <a:pt x="326" y="837"/>
                </a:lnTo>
                <a:lnTo>
                  <a:pt x="330" y="838"/>
                </a:lnTo>
                <a:lnTo>
                  <a:pt x="332" y="840"/>
                </a:lnTo>
                <a:lnTo>
                  <a:pt x="335" y="842"/>
                </a:lnTo>
                <a:lnTo>
                  <a:pt x="333" y="839"/>
                </a:lnTo>
                <a:lnTo>
                  <a:pt x="330" y="838"/>
                </a:lnTo>
                <a:lnTo>
                  <a:pt x="328" y="835"/>
                </a:lnTo>
                <a:lnTo>
                  <a:pt x="324" y="830"/>
                </a:lnTo>
                <a:lnTo>
                  <a:pt x="330" y="830"/>
                </a:lnTo>
                <a:lnTo>
                  <a:pt x="330" y="832"/>
                </a:lnTo>
                <a:lnTo>
                  <a:pt x="331" y="833"/>
                </a:lnTo>
                <a:lnTo>
                  <a:pt x="338" y="838"/>
                </a:lnTo>
                <a:lnTo>
                  <a:pt x="343" y="844"/>
                </a:lnTo>
                <a:lnTo>
                  <a:pt x="344" y="845"/>
                </a:lnTo>
                <a:lnTo>
                  <a:pt x="344" y="846"/>
                </a:lnTo>
                <a:lnTo>
                  <a:pt x="343" y="847"/>
                </a:lnTo>
                <a:lnTo>
                  <a:pt x="342" y="846"/>
                </a:lnTo>
                <a:lnTo>
                  <a:pt x="337" y="845"/>
                </a:lnTo>
                <a:lnTo>
                  <a:pt x="332" y="844"/>
                </a:lnTo>
                <a:lnTo>
                  <a:pt x="332" y="844"/>
                </a:lnTo>
                <a:close/>
                <a:moveTo>
                  <a:pt x="377" y="895"/>
                </a:moveTo>
                <a:lnTo>
                  <a:pt x="372" y="894"/>
                </a:lnTo>
                <a:lnTo>
                  <a:pt x="370" y="891"/>
                </a:lnTo>
                <a:lnTo>
                  <a:pt x="374" y="892"/>
                </a:lnTo>
                <a:lnTo>
                  <a:pt x="377" y="895"/>
                </a:lnTo>
                <a:close/>
                <a:moveTo>
                  <a:pt x="380" y="896"/>
                </a:moveTo>
                <a:lnTo>
                  <a:pt x="380" y="896"/>
                </a:lnTo>
                <a:lnTo>
                  <a:pt x="379" y="898"/>
                </a:lnTo>
                <a:lnTo>
                  <a:pt x="378" y="896"/>
                </a:lnTo>
                <a:lnTo>
                  <a:pt x="377" y="895"/>
                </a:lnTo>
                <a:lnTo>
                  <a:pt x="379" y="895"/>
                </a:lnTo>
                <a:lnTo>
                  <a:pt x="380" y="896"/>
                </a:lnTo>
                <a:close/>
                <a:moveTo>
                  <a:pt x="435" y="921"/>
                </a:moveTo>
                <a:lnTo>
                  <a:pt x="430" y="917"/>
                </a:lnTo>
                <a:lnTo>
                  <a:pt x="428" y="913"/>
                </a:lnTo>
                <a:lnTo>
                  <a:pt x="428" y="912"/>
                </a:lnTo>
                <a:lnTo>
                  <a:pt x="429" y="910"/>
                </a:lnTo>
                <a:lnTo>
                  <a:pt x="430" y="912"/>
                </a:lnTo>
                <a:lnTo>
                  <a:pt x="429" y="913"/>
                </a:lnTo>
                <a:lnTo>
                  <a:pt x="433" y="916"/>
                </a:lnTo>
                <a:lnTo>
                  <a:pt x="435" y="921"/>
                </a:lnTo>
                <a:close/>
                <a:moveTo>
                  <a:pt x="419" y="905"/>
                </a:moveTo>
                <a:lnTo>
                  <a:pt x="420" y="905"/>
                </a:lnTo>
                <a:lnTo>
                  <a:pt x="420" y="903"/>
                </a:lnTo>
                <a:lnTo>
                  <a:pt x="420" y="905"/>
                </a:lnTo>
                <a:lnTo>
                  <a:pt x="421" y="906"/>
                </a:lnTo>
                <a:lnTo>
                  <a:pt x="423" y="907"/>
                </a:lnTo>
                <a:lnTo>
                  <a:pt x="426" y="909"/>
                </a:lnTo>
                <a:lnTo>
                  <a:pt x="422" y="909"/>
                </a:lnTo>
                <a:lnTo>
                  <a:pt x="420" y="906"/>
                </a:lnTo>
                <a:lnTo>
                  <a:pt x="420" y="906"/>
                </a:lnTo>
                <a:lnTo>
                  <a:pt x="419" y="905"/>
                </a:lnTo>
                <a:close/>
                <a:moveTo>
                  <a:pt x="416" y="951"/>
                </a:moveTo>
                <a:lnTo>
                  <a:pt x="418" y="954"/>
                </a:lnTo>
                <a:lnTo>
                  <a:pt x="419" y="956"/>
                </a:lnTo>
                <a:lnTo>
                  <a:pt x="418" y="954"/>
                </a:lnTo>
                <a:lnTo>
                  <a:pt x="416" y="951"/>
                </a:lnTo>
                <a:close/>
                <a:moveTo>
                  <a:pt x="405" y="908"/>
                </a:moveTo>
                <a:lnTo>
                  <a:pt x="409" y="913"/>
                </a:lnTo>
                <a:lnTo>
                  <a:pt x="414" y="917"/>
                </a:lnTo>
                <a:lnTo>
                  <a:pt x="412" y="920"/>
                </a:lnTo>
                <a:lnTo>
                  <a:pt x="411" y="922"/>
                </a:lnTo>
                <a:lnTo>
                  <a:pt x="405" y="920"/>
                </a:lnTo>
                <a:lnTo>
                  <a:pt x="400" y="916"/>
                </a:lnTo>
                <a:lnTo>
                  <a:pt x="401" y="913"/>
                </a:lnTo>
                <a:lnTo>
                  <a:pt x="405" y="908"/>
                </a:lnTo>
                <a:close/>
                <a:moveTo>
                  <a:pt x="368" y="916"/>
                </a:moveTo>
                <a:lnTo>
                  <a:pt x="367" y="915"/>
                </a:lnTo>
                <a:lnTo>
                  <a:pt x="367" y="915"/>
                </a:lnTo>
                <a:lnTo>
                  <a:pt x="368" y="915"/>
                </a:lnTo>
                <a:lnTo>
                  <a:pt x="368" y="915"/>
                </a:lnTo>
                <a:lnTo>
                  <a:pt x="370" y="916"/>
                </a:lnTo>
                <a:lnTo>
                  <a:pt x="371" y="917"/>
                </a:lnTo>
                <a:lnTo>
                  <a:pt x="371" y="917"/>
                </a:lnTo>
                <a:lnTo>
                  <a:pt x="370" y="919"/>
                </a:lnTo>
                <a:lnTo>
                  <a:pt x="368" y="917"/>
                </a:lnTo>
                <a:lnTo>
                  <a:pt x="368" y="916"/>
                </a:lnTo>
                <a:close/>
                <a:moveTo>
                  <a:pt x="350" y="906"/>
                </a:moveTo>
                <a:lnTo>
                  <a:pt x="356" y="907"/>
                </a:lnTo>
                <a:lnTo>
                  <a:pt x="360" y="912"/>
                </a:lnTo>
                <a:lnTo>
                  <a:pt x="363" y="912"/>
                </a:lnTo>
                <a:lnTo>
                  <a:pt x="365" y="913"/>
                </a:lnTo>
                <a:lnTo>
                  <a:pt x="365" y="914"/>
                </a:lnTo>
                <a:lnTo>
                  <a:pt x="364" y="914"/>
                </a:lnTo>
                <a:lnTo>
                  <a:pt x="361" y="914"/>
                </a:lnTo>
                <a:lnTo>
                  <a:pt x="359" y="912"/>
                </a:lnTo>
                <a:lnTo>
                  <a:pt x="356" y="913"/>
                </a:lnTo>
                <a:lnTo>
                  <a:pt x="352" y="912"/>
                </a:lnTo>
                <a:lnTo>
                  <a:pt x="352" y="912"/>
                </a:lnTo>
                <a:lnTo>
                  <a:pt x="350" y="909"/>
                </a:lnTo>
                <a:lnTo>
                  <a:pt x="350" y="906"/>
                </a:lnTo>
                <a:close/>
                <a:moveTo>
                  <a:pt x="352" y="915"/>
                </a:moveTo>
                <a:lnTo>
                  <a:pt x="352" y="915"/>
                </a:lnTo>
                <a:lnTo>
                  <a:pt x="352" y="914"/>
                </a:lnTo>
                <a:lnTo>
                  <a:pt x="352" y="915"/>
                </a:lnTo>
                <a:lnTo>
                  <a:pt x="352" y="915"/>
                </a:lnTo>
                <a:lnTo>
                  <a:pt x="358" y="917"/>
                </a:lnTo>
                <a:lnTo>
                  <a:pt x="364" y="920"/>
                </a:lnTo>
                <a:lnTo>
                  <a:pt x="364" y="920"/>
                </a:lnTo>
                <a:lnTo>
                  <a:pt x="365" y="922"/>
                </a:lnTo>
                <a:lnTo>
                  <a:pt x="367" y="924"/>
                </a:lnTo>
                <a:lnTo>
                  <a:pt x="367" y="926"/>
                </a:lnTo>
                <a:lnTo>
                  <a:pt x="367" y="927"/>
                </a:lnTo>
                <a:lnTo>
                  <a:pt x="360" y="924"/>
                </a:lnTo>
                <a:lnTo>
                  <a:pt x="353" y="920"/>
                </a:lnTo>
                <a:lnTo>
                  <a:pt x="352" y="920"/>
                </a:lnTo>
                <a:lnTo>
                  <a:pt x="350" y="920"/>
                </a:lnTo>
                <a:lnTo>
                  <a:pt x="345" y="919"/>
                </a:lnTo>
                <a:lnTo>
                  <a:pt x="344" y="912"/>
                </a:lnTo>
                <a:lnTo>
                  <a:pt x="347" y="915"/>
                </a:lnTo>
                <a:lnTo>
                  <a:pt x="352" y="915"/>
                </a:lnTo>
                <a:close/>
                <a:moveTo>
                  <a:pt x="593" y="1307"/>
                </a:moveTo>
                <a:lnTo>
                  <a:pt x="594" y="1307"/>
                </a:lnTo>
                <a:lnTo>
                  <a:pt x="596" y="1306"/>
                </a:lnTo>
                <a:lnTo>
                  <a:pt x="596" y="1306"/>
                </a:lnTo>
                <a:lnTo>
                  <a:pt x="598" y="1306"/>
                </a:lnTo>
                <a:lnTo>
                  <a:pt x="599" y="1305"/>
                </a:lnTo>
                <a:lnTo>
                  <a:pt x="598" y="1306"/>
                </a:lnTo>
                <a:lnTo>
                  <a:pt x="596" y="1306"/>
                </a:lnTo>
                <a:lnTo>
                  <a:pt x="596" y="1306"/>
                </a:lnTo>
                <a:lnTo>
                  <a:pt x="594" y="1307"/>
                </a:lnTo>
                <a:lnTo>
                  <a:pt x="593" y="1307"/>
                </a:lnTo>
                <a:close/>
                <a:moveTo>
                  <a:pt x="660" y="1255"/>
                </a:moveTo>
                <a:lnTo>
                  <a:pt x="660" y="1254"/>
                </a:lnTo>
                <a:lnTo>
                  <a:pt x="660" y="1251"/>
                </a:lnTo>
                <a:lnTo>
                  <a:pt x="660" y="1251"/>
                </a:lnTo>
                <a:lnTo>
                  <a:pt x="660" y="1254"/>
                </a:lnTo>
                <a:lnTo>
                  <a:pt x="660" y="1255"/>
                </a:lnTo>
                <a:close/>
                <a:moveTo>
                  <a:pt x="719" y="1382"/>
                </a:moveTo>
                <a:lnTo>
                  <a:pt x="717" y="1382"/>
                </a:lnTo>
                <a:lnTo>
                  <a:pt x="716" y="1381"/>
                </a:lnTo>
                <a:lnTo>
                  <a:pt x="717" y="1382"/>
                </a:lnTo>
                <a:lnTo>
                  <a:pt x="719" y="1382"/>
                </a:lnTo>
                <a:lnTo>
                  <a:pt x="720" y="1384"/>
                </a:lnTo>
                <a:lnTo>
                  <a:pt x="720" y="1385"/>
                </a:lnTo>
                <a:lnTo>
                  <a:pt x="720" y="1384"/>
                </a:lnTo>
                <a:lnTo>
                  <a:pt x="719" y="1382"/>
                </a:lnTo>
                <a:close/>
                <a:moveTo>
                  <a:pt x="694" y="1327"/>
                </a:moveTo>
                <a:lnTo>
                  <a:pt x="692" y="1322"/>
                </a:lnTo>
                <a:lnTo>
                  <a:pt x="691" y="1318"/>
                </a:lnTo>
                <a:lnTo>
                  <a:pt x="692" y="1322"/>
                </a:lnTo>
                <a:lnTo>
                  <a:pt x="694" y="1327"/>
                </a:lnTo>
                <a:lnTo>
                  <a:pt x="697" y="1327"/>
                </a:lnTo>
                <a:lnTo>
                  <a:pt x="699" y="1328"/>
                </a:lnTo>
                <a:lnTo>
                  <a:pt x="697" y="1327"/>
                </a:lnTo>
                <a:lnTo>
                  <a:pt x="694" y="1327"/>
                </a:lnTo>
                <a:close/>
                <a:moveTo>
                  <a:pt x="670" y="1346"/>
                </a:moveTo>
                <a:lnTo>
                  <a:pt x="675" y="1346"/>
                </a:lnTo>
                <a:lnTo>
                  <a:pt x="679" y="1346"/>
                </a:lnTo>
                <a:lnTo>
                  <a:pt x="675" y="1346"/>
                </a:lnTo>
                <a:lnTo>
                  <a:pt x="670" y="1346"/>
                </a:lnTo>
                <a:close/>
                <a:moveTo>
                  <a:pt x="678" y="1434"/>
                </a:moveTo>
                <a:lnTo>
                  <a:pt x="678" y="1438"/>
                </a:lnTo>
                <a:lnTo>
                  <a:pt x="678" y="1440"/>
                </a:lnTo>
                <a:lnTo>
                  <a:pt x="678" y="1438"/>
                </a:lnTo>
                <a:lnTo>
                  <a:pt x="678" y="1434"/>
                </a:lnTo>
                <a:lnTo>
                  <a:pt x="683" y="1434"/>
                </a:lnTo>
                <a:lnTo>
                  <a:pt x="688" y="1434"/>
                </a:lnTo>
                <a:lnTo>
                  <a:pt x="683" y="1434"/>
                </a:lnTo>
                <a:lnTo>
                  <a:pt x="678" y="1434"/>
                </a:lnTo>
                <a:close/>
                <a:moveTo>
                  <a:pt x="665" y="1450"/>
                </a:moveTo>
                <a:lnTo>
                  <a:pt x="664" y="1451"/>
                </a:lnTo>
                <a:lnTo>
                  <a:pt x="663" y="1451"/>
                </a:lnTo>
                <a:lnTo>
                  <a:pt x="664" y="1451"/>
                </a:lnTo>
                <a:lnTo>
                  <a:pt x="665" y="1450"/>
                </a:lnTo>
                <a:lnTo>
                  <a:pt x="667" y="1450"/>
                </a:lnTo>
                <a:lnTo>
                  <a:pt x="668" y="1451"/>
                </a:lnTo>
                <a:lnTo>
                  <a:pt x="667" y="1450"/>
                </a:lnTo>
                <a:lnTo>
                  <a:pt x="665" y="1450"/>
                </a:lnTo>
                <a:close/>
                <a:moveTo>
                  <a:pt x="656" y="1450"/>
                </a:moveTo>
                <a:lnTo>
                  <a:pt x="655" y="1453"/>
                </a:lnTo>
                <a:lnTo>
                  <a:pt x="653" y="1453"/>
                </a:lnTo>
                <a:lnTo>
                  <a:pt x="655" y="1453"/>
                </a:lnTo>
                <a:lnTo>
                  <a:pt x="656" y="1450"/>
                </a:lnTo>
                <a:lnTo>
                  <a:pt x="658" y="1450"/>
                </a:lnTo>
                <a:lnTo>
                  <a:pt x="661" y="1450"/>
                </a:lnTo>
                <a:lnTo>
                  <a:pt x="656" y="1450"/>
                </a:lnTo>
                <a:close/>
                <a:moveTo>
                  <a:pt x="639" y="1427"/>
                </a:moveTo>
                <a:lnTo>
                  <a:pt x="637" y="1430"/>
                </a:lnTo>
                <a:lnTo>
                  <a:pt x="635" y="1432"/>
                </a:lnTo>
                <a:lnTo>
                  <a:pt x="637" y="1430"/>
                </a:lnTo>
                <a:lnTo>
                  <a:pt x="639" y="1427"/>
                </a:lnTo>
                <a:lnTo>
                  <a:pt x="647" y="1424"/>
                </a:lnTo>
                <a:lnTo>
                  <a:pt x="654" y="1424"/>
                </a:lnTo>
                <a:lnTo>
                  <a:pt x="647" y="1424"/>
                </a:lnTo>
                <a:lnTo>
                  <a:pt x="639" y="1427"/>
                </a:lnTo>
                <a:close/>
                <a:moveTo>
                  <a:pt x="629" y="1450"/>
                </a:moveTo>
                <a:lnTo>
                  <a:pt x="628" y="1450"/>
                </a:lnTo>
                <a:lnTo>
                  <a:pt x="627" y="1450"/>
                </a:lnTo>
                <a:lnTo>
                  <a:pt x="628" y="1450"/>
                </a:lnTo>
                <a:lnTo>
                  <a:pt x="629" y="1450"/>
                </a:lnTo>
                <a:lnTo>
                  <a:pt x="630" y="1447"/>
                </a:lnTo>
                <a:lnTo>
                  <a:pt x="630" y="1446"/>
                </a:lnTo>
                <a:lnTo>
                  <a:pt x="630" y="1447"/>
                </a:lnTo>
                <a:lnTo>
                  <a:pt x="629" y="1450"/>
                </a:lnTo>
                <a:close/>
                <a:moveTo>
                  <a:pt x="626" y="1443"/>
                </a:moveTo>
                <a:lnTo>
                  <a:pt x="626" y="1436"/>
                </a:lnTo>
                <a:lnTo>
                  <a:pt x="625" y="1430"/>
                </a:lnTo>
                <a:lnTo>
                  <a:pt x="626" y="1436"/>
                </a:lnTo>
                <a:lnTo>
                  <a:pt x="626" y="1443"/>
                </a:lnTo>
                <a:close/>
                <a:moveTo>
                  <a:pt x="612" y="1362"/>
                </a:moveTo>
                <a:lnTo>
                  <a:pt x="613" y="1362"/>
                </a:lnTo>
                <a:lnTo>
                  <a:pt x="615" y="1361"/>
                </a:lnTo>
                <a:lnTo>
                  <a:pt x="613" y="1362"/>
                </a:lnTo>
                <a:lnTo>
                  <a:pt x="612" y="1362"/>
                </a:lnTo>
                <a:close/>
                <a:moveTo>
                  <a:pt x="602" y="1325"/>
                </a:moveTo>
                <a:lnTo>
                  <a:pt x="602" y="1325"/>
                </a:lnTo>
                <a:lnTo>
                  <a:pt x="601" y="1324"/>
                </a:lnTo>
                <a:lnTo>
                  <a:pt x="602" y="1325"/>
                </a:lnTo>
                <a:lnTo>
                  <a:pt x="602" y="1325"/>
                </a:lnTo>
                <a:lnTo>
                  <a:pt x="603" y="1326"/>
                </a:lnTo>
                <a:lnTo>
                  <a:pt x="603" y="1327"/>
                </a:lnTo>
                <a:lnTo>
                  <a:pt x="605" y="1331"/>
                </a:lnTo>
                <a:lnTo>
                  <a:pt x="607" y="1333"/>
                </a:lnTo>
                <a:lnTo>
                  <a:pt x="605" y="1331"/>
                </a:lnTo>
                <a:lnTo>
                  <a:pt x="603" y="1327"/>
                </a:lnTo>
                <a:lnTo>
                  <a:pt x="602" y="1327"/>
                </a:lnTo>
                <a:lnTo>
                  <a:pt x="601" y="1327"/>
                </a:lnTo>
                <a:lnTo>
                  <a:pt x="602" y="1327"/>
                </a:lnTo>
                <a:lnTo>
                  <a:pt x="603" y="1327"/>
                </a:lnTo>
                <a:lnTo>
                  <a:pt x="603" y="1326"/>
                </a:lnTo>
                <a:lnTo>
                  <a:pt x="602" y="1325"/>
                </a:lnTo>
                <a:close/>
                <a:moveTo>
                  <a:pt x="606" y="1336"/>
                </a:moveTo>
                <a:lnTo>
                  <a:pt x="600" y="1340"/>
                </a:lnTo>
                <a:lnTo>
                  <a:pt x="593" y="1343"/>
                </a:lnTo>
                <a:lnTo>
                  <a:pt x="600" y="1340"/>
                </a:lnTo>
                <a:lnTo>
                  <a:pt x="606" y="1336"/>
                </a:lnTo>
                <a:close/>
                <a:moveTo>
                  <a:pt x="588" y="1364"/>
                </a:moveTo>
                <a:lnTo>
                  <a:pt x="587" y="1363"/>
                </a:lnTo>
                <a:lnTo>
                  <a:pt x="586" y="1361"/>
                </a:lnTo>
                <a:lnTo>
                  <a:pt x="587" y="1363"/>
                </a:lnTo>
                <a:lnTo>
                  <a:pt x="588" y="1364"/>
                </a:lnTo>
                <a:close/>
                <a:moveTo>
                  <a:pt x="586" y="1335"/>
                </a:moveTo>
                <a:lnTo>
                  <a:pt x="589" y="1334"/>
                </a:lnTo>
                <a:lnTo>
                  <a:pt x="592" y="1331"/>
                </a:lnTo>
                <a:lnTo>
                  <a:pt x="589" y="1334"/>
                </a:lnTo>
                <a:lnTo>
                  <a:pt x="586" y="1335"/>
                </a:lnTo>
                <a:close/>
                <a:moveTo>
                  <a:pt x="601" y="1429"/>
                </a:moveTo>
                <a:lnTo>
                  <a:pt x="593" y="1429"/>
                </a:lnTo>
                <a:lnTo>
                  <a:pt x="585" y="1429"/>
                </a:lnTo>
                <a:lnTo>
                  <a:pt x="593" y="1429"/>
                </a:lnTo>
                <a:lnTo>
                  <a:pt x="601" y="1429"/>
                </a:lnTo>
                <a:close/>
                <a:moveTo>
                  <a:pt x="578" y="1380"/>
                </a:moveTo>
                <a:lnTo>
                  <a:pt x="563" y="1385"/>
                </a:lnTo>
                <a:lnTo>
                  <a:pt x="546" y="1388"/>
                </a:lnTo>
                <a:lnTo>
                  <a:pt x="543" y="1391"/>
                </a:lnTo>
                <a:lnTo>
                  <a:pt x="537" y="1390"/>
                </a:lnTo>
                <a:lnTo>
                  <a:pt x="542" y="1389"/>
                </a:lnTo>
                <a:lnTo>
                  <a:pt x="545" y="1388"/>
                </a:lnTo>
                <a:lnTo>
                  <a:pt x="558" y="1383"/>
                </a:lnTo>
                <a:lnTo>
                  <a:pt x="572" y="1378"/>
                </a:lnTo>
                <a:lnTo>
                  <a:pt x="577" y="1376"/>
                </a:lnTo>
                <a:lnTo>
                  <a:pt x="582" y="1373"/>
                </a:lnTo>
                <a:lnTo>
                  <a:pt x="584" y="1371"/>
                </a:lnTo>
                <a:lnTo>
                  <a:pt x="584" y="1371"/>
                </a:lnTo>
                <a:lnTo>
                  <a:pt x="585" y="1371"/>
                </a:lnTo>
                <a:lnTo>
                  <a:pt x="585" y="1371"/>
                </a:lnTo>
                <a:lnTo>
                  <a:pt x="585" y="1374"/>
                </a:lnTo>
                <a:lnTo>
                  <a:pt x="585" y="1375"/>
                </a:lnTo>
                <a:lnTo>
                  <a:pt x="581" y="1377"/>
                </a:lnTo>
                <a:lnTo>
                  <a:pt x="578" y="1380"/>
                </a:lnTo>
                <a:close/>
                <a:moveTo>
                  <a:pt x="550" y="1361"/>
                </a:moveTo>
                <a:lnTo>
                  <a:pt x="551" y="1360"/>
                </a:lnTo>
                <a:lnTo>
                  <a:pt x="553" y="1359"/>
                </a:lnTo>
                <a:lnTo>
                  <a:pt x="553" y="1360"/>
                </a:lnTo>
                <a:lnTo>
                  <a:pt x="553" y="1360"/>
                </a:lnTo>
                <a:lnTo>
                  <a:pt x="552" y="1361"/>
                </a:lnTo>
                <a:lnTo>
                  <a:pt x="550" y="1361"/>
                </a:lnTo>
                <a:lnTo>
                  <a:pt x="547" y="1364"/>
                </a:lnTo>
                <a:lnTo>
                  <a:pt x="544" y="1367"/>
                </a:lnTo>
                <a:lnTo>
                  <a:pt x="544" y="1367"/>
                </a:lnTo>
                <a:lnTo>
                  <a:pt x="536" y="1369"/>
                </a:lnTo>
                <a:lnTo>
                  <a:pt x="527" y="1374"/>
                </a:lnTo>
                <a:lnTo>
                  <a:pt x="525" y="1374"/>
                </a:lnTo>
                <a:lnTo>
                  <a:pt x="523" y="1374"/>
                </a:lnTo>
                <a:lnTo>
                  <a:pt x="527" y="1368"/>
                </a:lnTo>
                <a:lnTo>
                  <a:pt x="534" y="1366"/>
                </a:lnTo>
                <a:lnTo>
                  <a:pt x="538" y="1366"/>
                </a:lnTo>
                <a:lnTo>
                  <a:pt x="540" y="1363"/>
                </a:lnTo>
                <a:lnTo>
                  <a:pt x="542" y="1361"/>
                </a:lnTo>
                <a:lnTo>
                  <a:pt x="544" y="1359"/>
                </a:lnTo>
                <a:lnTo>
                  <a:pt x="542" y="1361"/>
                </a:lnTo>
                <a:lnTo>
                  <a:pt x="540" y="1363"/>
                </a:lnTo>
                <a:lnTo>
                  <a:pt x="545" y="1362"/>
                </a:lnTo>
                <a:lnTo>
                  <a:pt x="550" y="1361"/>
                </a:lnTo>
                <a:close/>
                <a:moveTo>
                  <a:pt x="519" y="1391"/>
                </a:moveTo>
                <a:lnTo>
                  <a:pt x="517" y="1392"/>
                </a:lnTo>
                <a:lnTo>
                  <a:pt x="516" y="1395"/>
                </a:lnTo>
                <a:lnTo>
                  <a:pt x="509" y="1399"/>
                </a:lnTo>
                <a:lnTo>
                  <a:pt x="502" y="1404"/>
                </a:lnTo>
                <a:lnTo>
                  <a:pt x="501" y="1403"/>
                </a:lnTo>
                <a:lnTo>
                  <a:pt x="501" y="1402"/>
                </a:lnTo>
                <a:lnTo>
                  <a:pt x="505" y="1398"/>
                </a:lnTo>
                <a:lnTo>
                  <a:pt x="510" y="1395"/>
                </a:lnTo>
                <a:lnTo>
                  <a:pt x="511" y="1392"/>
                </a:lnTo>
                <a:lnTo>
                  <a:pt x="511" y="1390"/>
                </a:lnTo>
                <a:lnTo>
                  <a:pt x="505" y="1391"/>
                </a:lnTo>
                <a:lnTo>
                  <a:pt x="501" y="1394"/>
                </a:lnTo>
                <a:lnTo>
                  <a:pt x="505" y="1391"/>
                </a:lnTo>
                <a:lnTo>
                  <a:pt x="511" y="1390"/>
                </a:lnTo>
                <a:lnTo>
                  <a:pt x="512" y="1389"/>
                </a:lnTo>
                <a:lnTo>
                  <a:pt x="515" y="1388"/>
                </a:lnTo>
                <a:lnTo>
                  <a:pt x="515" y="1388"/>
                </a:lnTo>
                <a:lnTo>
                  <a:pt x="522" y="1388"/>
                </a:lnTo>
                <a:lnTo>
                  <a:pt x="529" y="1383"/>
                </a:lnTo>
                <a:lnTo>
                  <a:pt x="539" y="1378"/>
                </a:lnTo>
                <a:lnTo>
                  <a:pt x="549" y="1370"/>
                </a:lnTo>
                <a:lnTo>
                  <a:pt x="550" y="1369"/>
                </a:lnTo>
                <a:lnTo>
                  <a:pt x="550" y="1369"/>
                </a:lnTo>
                <a:lnTo>
                  <a:pt x="551" y="1367"/>
                </a:lnTo>
                <a:lnTo>
                  <a:pt x="552" y="1366"/>
                </a:lnTo>
                <a:lnTo>
                  <a:pt x="551" y="1367"/>
                </a:lnTo>
                <a:lnTo>
                  <a:pt x="550" y="1369"/>
                </a:lnTo>
                <a:lnTo>
                  <a:pt x="553" y="1371"/>
                </a:lnTo>
                <a:lnTo>
                  <a:pt x="551" y="1375"/>
                </a:lnTo>
                <a:lnTo>
                  <a:pt x="549" y="1377"/>
                </a:lnTo>
                <a:lnTo>
                  <a:pt x="546" y="1380"/>
                </a:lnTo>
                <a:lnTo>
                  <a:pt x="532" y="1385"/>
                </a:lnTo>
                <a:lnTo>
                  <a:pt x="519" y="1391"/>
                </a:lnTo>
                <a:close/>
                <a:moveTo>
                  <a:pt x="491" y="1371"/>
                </a:moveTo>
                <a:lnTo>
                  <a:pt x="499" y="1367"/>
                </a:lnTo>
                <a:lnTo>
                  <a:pt x="505" y="1360"/>
                </a:lnTo>
                <a:lnTo>
                  <a:pt x="508" y="1357"/>
                </a:lnTo>
                <a:lnTo>
                  <a:pt x="512" y="1357"/>
                </a:lnTo>
                <a:lnTo>
                  <a:pt x="512" y="1357"/>
                </a:lnTo>
                <a:lnTo>
                  <a:pt x="512" y="1357"/>
                </a:lnTo>
                <a:lnTo>
                  <a:pt x="512" y="1357"/>
                </a:lnTo>
                <a:lnTo>
                  <a:pt x="515" y="1354"/>
                </a:lnTo>
                <a:lnTo>
                  <a:pt x="519" y="1353"/>
                </a:lnTo>
                <a:lnTo>
                  <a:pt x="519" y="1353"/>
                </a:lnTo>
                <a:lnTo>
                  <a:pt x="519" y="1353"/>
                </a:lnTo>
                <a:lnTo>
                  <a:pt x="519" y="1353"/>
                </a:lnTo>
                <a:lnTo>
                  <a:pt x="517" y="1356"/>
                </a:lnTo>
                <a:lnTo>
                  <a:pt x="512" y="1357"/>
                </a:lnTo>
                <a:lnTo>
                  <a:pt x="504" y="1367"/>
                </a:lnTo>
                <a:lnTo>
                  <a:pt x="491" y="1371"/>
                </a:lnTo>
                <a:close/>
                <a:moveTo>
                  <a:pt x="489" y="1362"/>
                </a:moveTo>
                <a:lnTo>
                  <a:pt x="488" y="1359"/>
                </a:lnTo>
                <a:lnTo>
                  <a:pt x="490" y="1357"/>
                </a:lnTo>
                <a:lnTo>
                  <a:pt x="497" y="1354"/>
                </a:lnTo>
                <a:lnTo>
                  <a:pt x="503" y="1353"/>
                </a:lnTo>
                <a:lnTo>
                  <a:pt x="505" y="1349"/>
                </a:lnTo>
                <a:lnTo>
                  <a:pt x="509" y="1348"/>
                </a:lnTo>
                <a:lnTo>
                  <a:pt x="510" y="1346"/>
                </a:lnTo>
                <a:lnTo>
                  <a:pt x="512" y="1346"/>
                </a:lnTo>
                <a:lnTo>
                  <a:pt x="512" y="1346"/>
                </a:lnTo>
                <a:lnTo>
                  <a:pt x="512" y="1346"/>
                </a:lnTo>
                <a:lnTo>
                  <a:pt x="512" y="1346"/>
                </a:lnTo>
                <a:lnTo>
                  <a:pt x="511" y="1348"/>
                </a:lnTo>
                <a:lnTo>
                  <a:pt x="509" y="1348"/>
                </a:lnTo>
                <a:lnTo>
                  <a:pt x="508" y="1352"/>
                </a:lnTo>
                <a:lnTo>
                  <a:pt x="503" y="1353"/>
                </a:lnTo>
                <a:lnTo>
                  <a:pt x="498" y="1357"/>
                </a:lnTo>
                <a:lnTo>
                  <a:pt x="492" y="1361"/>
                </a:lnTo>
                <a:lnTo>
                  <a:pt x="491" y="1362"/>
                </a:lnTo>
                <a:lnTo>
                  <a:pt x="489" y="1362"/>
                </a:lnTo>
                <a:close/>
                <a:moveTo>
                  <a:pt x="520" y="1352"/>
                </a:moveTo>
                <a:lnTo>
                  <a:pt x="519" y="1349"/>
                </a:lnTo>
                <a:lnTo>
                  <a:pt x="517" y="1348"/>
                </a:lnTo>
                <a:lnTo>
                  <a:pt x="519" y="1349"/>
                </a:lnTo>
                <a:lnTo>
                  <a:pt x="520" y="1352"/>
                </a:lnTo>
                <a:close/>
                <a:moveTo>
                  <a:pt x="520" y="1311"/>
                </a:moveTo>
                <a:lnTo>
                  <a:pt x="520" y="1308"/>
                </a:lnTo>
                <a:lnTo>
                  <a:pt x="520" y="1306"/>
                </a:lnTo>
                <a:lnTo>
                  <a:pt x="517" y="1308"/>
                </a:lnTo>
                <a:lnTo>
                  <a:pt x="512" y="1308"/>
                </a:lnTo>
                <a:lnTo>
                  <a:pt x="517" y="1308"/>
                </a:lnTo>
                <a:lnTo>
                  <a:pt x="520" y="1306"/>
                </a:lnTo>
                <a:lnTo>
                  <a:pt x="526" y="1299"/>
                </a:lnTo>
                <a:lnTo>
                  <a:pt x="533" y="1292"/>
                </a:lnTo>
                <a:lnTo>
                  <a:pt x="538" y="1290"/>
                </a:lnTo>
                <a:lnTo>
                  <a:pt x="543" y="1290"/>
                </a:lnTo>
                <a:lnTo>
                  <a:pt x="531" y="1300"/>
                </a:lnTo>
                <a:lnTo>
                  <a:pt x="520" y="1311"/>
                </a:lnTo>
                <a:close/>
                <a:moveTo>
                  <a:pt x="504" y="1192"/>
                </a:moveTo>
                <a:lnTo>
                  <a:pt x="502" y="1193"/>
                </a:lnTo>
                <a:lnTo>
                  <a:pt x="499" y="1193"/>
                </a:lnTo>
                <a:lnTo>
                  <a:pt x="495" y="1193"/>
                </a:lnTo>
                <a:lnTo>
                  <a:pt x="491" y="1193"/>
                </a:lnTo>
                <a:lnTo>
                  <a:pt x="491" y="1191"/>
                </a:lnTo>
                <a:lnTo>
                  <a:pt x="491" y="1188"/>
                </a:lnTo>
                <a:lnTo>
                  <a:pt x="491" y="1187"/>
                </a:lnTo>
                <a:lnTo>
                  <a:pt x="490" y="1187"/>
                </a:lnTo>
                <a:lnTo>
                  <a:pt x="491" y="1187"/>
                </a:lnTo>
                <a:lnTo>
                  <a:pt x="491" y="1188"/>
                </a:lnTo>
                <a:lnTo>
                  <a:pt x="497" y="1187"/>
                </a:lnTo>
                <a:lnTo>
                  <a:pt x="499" y="1180"/>
                </a:lnTo>
                <a:lnTo>
                  <a:pt x="508" y="1184"/>
                </a:lnTo>
                <a:lnTo>
                  <a:pt x="504" y="1192"/>
                </a:lnTo>
                <a:close/>
                <a:moveTo>
                  <a:pt x="481" y="1284"/>
                </a:moveTo>
                <a:lnTo>
                  <a:pt x="485" y="1279"/>
                </a:lnTo>
                <a:lnTo>
                  <a:pt x="490" y="1275"/>
                </a:lnTo>
                <a:lnTo>
                  <a:pt x="485" y="1279"/>
                </a:lnTo>
                <a:lnTo>
                  <a:pt x="481" y="1284"/>
                </a:lnTo>
                <a:close/>
                <a:moveTo>
                  <a:pt x="480" y="1290"/>
                </a:moveTo>
                <a:lnTo>
                  <a:pt x="478" y="1286"/>
                </a:lnTo>
                <a:lnTo>
                  <a:pt x="478" y="1284"/>
                </a:lnTo>
                <a:lnTo>
                  <a:pt x="478" y="1286"/>
                </a:lnTo>
                <a:lnTo>
                  <a:pt x="480" y="1290"/>
                </a:lnTo>
                <a:close/>
                <a:moveTo>
                  <a:pt x="474" y="1230"/>
                </a:moveTo>
                <a:lnTo>
                  <a:pt x="474" y="1231"/>
                </a:lnTo>
                <a:lnTo>
                  <a:pt x="474" y="1233"/>
                </a:lnTo>
                <a:lnTo>
                  <a:pt x="474" y="1231"/>
                </a:lnTo>
                <a:lnTo>
                  <a:pt x="474" y="1230"/>
                </a:lnTo>
                <a:lnTo>
                  <a:pt x="478" y="1227"/>
                </a:lnTo>
                <a:lnTo>
                  <a:pt x="482" y="1222"/>
                </a:lnTo>
                <a:lnTo>
                  <a:pt x="478" y="1227"/>
                </a:lnTo>
                <a:lnTo>
                  <a:pt x="474" y="1230"/>
                </a:lnTo>
                <a:close/>
                <a:moveTo>
                  <a:pt x="451" y="1147"/>
                </a:moveTo>
                <a:lnTo>
                  <a:pt x="453" y="1152"/>
                </a:lnTo>
                <a:lnTo>
                  <a:pt x="454" y="1157"/>
                </a:lnTo>
                <a:lnTo>
                  <a:pt x="453" y="1152"/>
                </a:lnTo>
                <a:lnTo>
                  <a:pt x="451" y="1147"/>
                </a:lnTo>
                <a:close/>
                <a:moveTo>
                  <a:pt x="432" y="1104"/>
                </a:moveTo>
                <a:lnTo>
                  <a:pt x="433" y="1102"/>
                </a:lnTo>
                <a:lnTo>
                  <a:pt x="430" y="1100"/>
                </a:lnTo>
                <a:lnTo>
                  <a:pt x="429" y="1100"/>
                </a:lnTo>
                <a:lnTo>
                  <a:pt x="429" y="1100"/>
                </a:lnTo>
                <a:lnTo>
                  <a:pt x="430" y="1100"/>
                </a:lnTo>
                <a:lnTo>
                  <a:pt x="430" y="1100"/>
                </a:lnTo>
                <a:lnTo>
                  <a:pt x="430" y="1100"/>
                </a:lnTo>
                <a:lnTo>
                  <a:pt x="430" y="1100"/>
                </a:lnTo>
                <a:lnTo>
                  <a:pt x="432" y="1100"/>
                </a:lnTo>
                <a:lnTo>
                  <a:pt x="432" y="1100"/>
                </a:lnTo>
                <a:lnTo>
                  <a:pt x="434" y="1100"/>
                </a:lnTo>
                <a:lnTo>
                  <a:pt x="436" y="1101"/>
                </a:lnTo>
                <a:lnTo>
                  <a:pt x="434" y="1100"/>
                </a:lnTo>
                <a:lnTo>
                  <a:pt x="432" y="1100"/>
                </a:lnTo>
                <a:lnTo>
                  <a:pt x="433" y="1102"/>
                </a:lnTo>
                <a:lnTo>
                  <a:pt x="432" y="1104"/>
                </a:lnTo>
                <a:close/>
                <a:moveTo>
                  <a:pt x="318" y="972"/>
                </a:moveTo>
                <a:lnTo>
                  <a:pt x="318" y="972"/>
                </a:lnTo>
                <a:lnTo>
                  <a:pt x="318" y="971"/>
                </a:lnTo>
                <a:lnTo>
                  <a:pt x="318" y="970"/>
                </a:lnTo>
                <a:lnTo>
                  <a:pt x="319" y="970"/>
                </a:lnTo>
                <a:lnTo>
                  <a:pt x="319" y="971"/>
                </a:lnTo>
                <a:lnTo>
                  <a:pt x="320" y="971"/>
                </a:lnTo>
                <a:lnTo>
                  <a:pt x="319" y="972"/>
                </a:lnTo>
                <a:lnTo>
                  <a:pt x="318" y="972"/>
                </a:lnTo>
                <a:close/>
                <a:moveTo>
                  <a:pt x="289" y="920"/>
                </a:moveTo>
                <a:lnTo>
                  <a:pt x="288" y="916"/>
                </a:lnTo>
                <a:lnTo>
                  <a:pt x="288" y="913"/>
                </a:lnTo>
                <a:lnTo>
                  <a:pt x="292" y="913"/>
                </a:lnTo>
                <a:lnTo>
                  <a:pt x="296" y="915"/>
                </a:lnTo>
                <a:lnTo>
                  <a:pt x="292" y="919"/>
                </a:lnTo>
                <a:lnTo>
                  <a:pt x="289" y="920"/>
                </a:lnTo>
                <a:close/>
                <a:moveTo>
                  <a:pt x="288" y="965"/>
                </a:moveTo>
                <a:lnTo>
                  <a:pt x="288" y="963"/>
                </a:lnTo>
                <a:lnTo>
                  <a:pt x="288" y="962"/>
                </a:lnTo>
                <a:lnTo>
                  <a:pt x="284" y="963"/>
                </a:lnTo>
                <a:lnTo>
                  <a:pt x="284" y="966"/>
                </a:lnTo>
                <a:lnTo>
                  <a:pt x="284" y="970"/>
                </a:lnTo>
                <a:lnTo>
                  <a:pt x="284" y="975"/>
                </a:lnTo>
                <a:lnTo>
                  <a:pt x="278" y="971"/>
                </a:lnTo>
                <a:lnTo>
                  <a:pt x="276" y="968"/>
                </a:lnTo>
                <a:lnTo>
                  <a:pt x="278" y="968"/>
                </a:lnTo>
                <a:lnTo>
                  <a:pt x="282" y="969"/>
                </a:lnTo>
                <a:lnTo>
                  <a:pt x="278" y="964"/>
                </a:lnTo>
                <a:lnTo>
                  <a:pt x="270" y="965"/>
                </a:lnTo>
                <a:lnTo>
                  <a:pt x="270" y="963"/>
                </a:lnTo>
                <a:lnTo>
                  <a:pt x="270" y="962"/>
                </a:lnTo>
                <a:lnTo>
                  <a:pt x="270" y="961"/>
                </a:lnTo>
                <a:lnTo>
                  <a:pt x="270" y="959"/>
                </a:lnTo>
                <a:lnTo>
                  <a:pt x="270" y="958"/>
                </a:lnTo>
                <a:lnTo>
                  <a:pt x="270" y="957"/>
                </a:lnTo>
                <a:lnTo>
                  <a:pt x="273" y="954"/>
                </a:lnTo>
                <a:lnTo>
                  <a:pt x="276" y="956"/>
                </a:lnTo>
                <a:lnTo>
                  <a:pt x="282" y="959"/>
                </a:lnTo>
                <a:lnTo>
                  <a:pt x="288" y="962"/>
                </a:lnTo>
                <a:lnTo>
                  <a:pt x="291" y="963"/>
                </a:lnTo>
                <a:lnTo>
                  <a:pt x="292" y="965"/>
                </a:lnTo>
                <a:lnTo>
                  <a:pt x="290" y="965"/>
                </a:lnTo>
                <a:lnTo>
                  <a:pt x="288" y="965"/>
                </a:lnTo>
                <a:close/>
                <a:moveTo>
                  <a:pt x="208" y="840"/>
                </a:moveTo>
                <a:lnTo>
                  <a:pt x="209" y="840"/>
                </a:lnTo>
                <a:lnTo>
                  <a:pt x="211" y="843"/>
                </a:lnTo>
                <a:lnTo>
                  <a:pt x="208" y="842"/>
                </a:lnTo>
                <a:lnTo>
                  <a:pt x="208" y="840"/>
                </a:lnTo>
                <a:close/>
                <a:moveTo>
                  <a:pt x="185" y="747"/>
                </a:moveTo>
                <a:lnTo>
                  <a:pt x="185" y="744"/>
                </a:lnTo>
                <a:lnTo>
                  <a:pt x="183" y="741"/>
                </a:lnTo>
                <a:lnTo>
                  <a:pt x="185" y="744"/>
                </a:lnTo>
                <a:lnTo>
                  <a:pt x="185" y="747"/>
                </a:lnTo>
                <a:lnTo>
                  <a:pt x="187" y="747"/>
                </a:lnTo>
                <a:lnTo>
                  <a:pt x="188" y="747"/>
                </a:lnTo>
                <a:lnTo>
                  <a:pt x="187" y="747"/>
                </a:lnTo>
                <a:lnTo>
                  <a:pt x="185" y="747"/>
                </a:lnTo>
                <a:close/>
                <a:moveTo>
                  <a:pt x="183" y="709"/>
                </a:moveTo>
                <a:lnTo>
                  <a:pt x="187" y="711"/>
                </a:lnTo>
                <a:lnTo>
                  <a:pt x="192" y="713"/>
                </a:lnTo>
                <a:lnTo>
                  <a:pt x="193" y="716"/>
                </a:lnTo>
                <a:lnTo>
                  <a:pt x="194" y="718"/>
                </a:lnTo>
                <a:lnTo>
                  <a:pt x="186" y="716"/>
                </a:lnTo>
                <a:lnTo>
                  <a:pt x="183" y="709"/>
                </a:lnTo>
                <a:close/>
                <a:moveTo>
                  <a:pt x="187" y="653"/>
                </a:moveTo>
                <a:lnTo>
                  <a:pt x="187" y="654"/>
                </a:lnTo>
                <a:lnTo>
                  <a:pt x="187" y="655"/>
                </a:lnTo>
                <a:lnTo>
                  <a:pt x="190" y="660"/>
                </a:lnTo>
                <a:lnTo>
                  <a:pt x="195" y="657"/>
                </a:lnTo>
                <a:lnTo>
                  <a:pt x="194" y="656"/>
                </a:lnTo>
                <a:lnTo>
                  <a:pt x="194" y="655"/>
                </a:lnTo>
                <a:lnTo>
                  <a:pt x="198" y="655"/>
                </a:lnTo>
                <a:lnTo>
                  <a:pt x="201" y="653"/>
                </a:lnTo>
                <a:lnTo>
                  <a:pt x="198" y="655"/>
                </a:lnTo>
                <a:lnTo>
                  <a:pt x="194" y="655"/>
                </a:lnTo>
                <a:lnTo>
                  <a:pt x="194" y="656"/>
                </a:lnTo>
                <a:lnTo>
                  <a:pt x="195" y="657"/>
                </a:lnTo>
                <a:lnTo>
                  <a:pt x="206" y="658"/>
                </a:lnTo>
                <a:lnTo>
                  <a:pt x="216" y="662"/>
                </a:lnTo>
                <a:lnTo>
                  <a:pt x="204" y="661"/>
                </a:lnTo>
                <a:lnTo>
                  <a:pt x="191" y="665"/>
                </a:lnTo>
                <a:lnTo>
                  <a:pt x="194" y="665"/>
                </a:lnTo>
                <a:lnTo>
                  <a:pt x="198" y="665"/>
                </a:lnTo>
                <a:lnTo>
                  <a:pt x="200" y="665"/>
                </a:lnTo>
                <a:lnTo>
                  <a:pt x="202" y="667"/>
                </a:lnTo>
                <a:lnTo>
                  <a:pt x="200" y="665"/>
                </a:lnTo>
                <a:lnTo>
                  <a:pt x="198" y="665"/>
                </a:lnTo>
                <a:lnTo>
                  <a:pt x="194" y="665"/>
                </a:lnTo>
                <a:lnTo>
                  <a:pt x="191" y="665"/>
                </a:lnTo>
                <a:lnTo>
                  <a:pt x="187" y="667"/>
                </a:lnTo>
                <a:lnTo>
                  <a:pt x="183" y="665"/>
                </a:lnTo>
                <a:lnTo>
                  <a:pt x="181" y="664"/>
                </a:lnTo>
                <a:lnTo>
                  <a:pt x="181" y="662"/>
                </a:lnTo>
                <a:lnTo>
                  <a:pt x="185" y="658"/>
                </a:lnTo>
                <a:lnTo>
                  <a:pt x="187" y="653"/>
                </a:lnTo>
                <a:close/>
                <a:moveTo>
                  <a:pt x="174" y="615"/>
                </a:moveTo>
                <a:lnTo>
                  <a:pt x="175" y="615"/>
                </a:lnTo>
                <a:lnTo>
                  <a:pt x="178" y="615"/>
                </a:lnTo>
                <a:lnTo>
                  <a:pt x="178" y="614"/>
                </a:lnTo>
                <a:lnTo>
                  <a:pt x="177" y="613"/>
                </a:lnTo>
                <a:lnTo>
                  <a:pt x="178" y="613"/>
                </a:lnTo>
                <a:lnTo>
                  <a:pt x="179" y="613"/>
                </a:lnTo>
                <a:lnTo>
                  <a:pt x="178" y="613"/>
                </a:lnTo>
                <a:lnTo>
                  <a:pt x="177" y="613"/>
                </a:lnTo>
                <a:lnTo>
                  <a:pt x="178" y="614"/>
                </a:lnTo>
                <a:lnTo>
                  <a:pt x="178" y="615"/>
                </a:lnTo>
                <a:lnTo>
                  <a:pt x="179" y="616"/>
                </a:lnTo>
                <a:lnTo>
                  <a:pt x="180" y="616"/>
                </a:lnTo>
                <a:lnTo>
                  <a:pt x="179" y="616"/>
                </a:lnTo>
                <a:lnTo>
                  <a:pt x="178" y="615"/>
                </a:lnTo>
                <a:lnTo>
                  <a:pt x="175" y="615"/>
                </a:lnTo>
                <a:lnTo>
                  <a:pt x="174" y="615"/>
                </a:lnTo>
                <a:close/>
                <a:moveTo>
                  <a:pt x="171" y="595"/>
                </a:moveTo>
                <a:lnTo>
                  <a:pt x="173" y="595"/>
                </a:lnTo>
                <a:lnTo>
                  <a:pt x="174" y="595"/>
                </a:lnTo>
                <a:lnTo>
                  <a:pt x="174" y="595"/>
                </a:lnTo>
                <a:lnTo>
                  <a:pt x="173" y="595"/>
                </a:lnTo>
                <a:lnTo>
                  <a:pt x="174" y="595"/>
                </a:lnTo>
                <a:lnTo>
                  <a:pt x="174" y="595"/>
                </a:lnTo>
                <a:lnTo>
                  <a:pt x="174" y="595"/>
                </a:lnTo>
                <a:lnTo>
                  <a:pt x="174" y="595"/>
                </a:lnTo>
                <a:lnTo>
                  <a:pt x="174" y="595"/>
                </a:lnTo>
                <a:lnTo>
                  <a:pt x="173" y="595"/>
                </a:lnTo>
                <a:lnTo>
                  <a:pt x="171" y="595"/>
                </a:lnTo>
                <a:close/>
                <a:moveTo>
                  <a:pt x="168" y="634"/>
                </a:moveTo>
                <a:lnTo>
                  <a:pt x="171" y="635"/>
                </a:lnTo>
                <a:lnTo>
                  <a:pt x="173" y="636"/>
                </a:lnTo>
                <a:lnTo>
                  <a:pt x="171" y="635"/>
                </a:lnTo>
                <a:lnTo>
                  <a:pt x="168" y="634"/>
                </a:lnTo>
                <a:close/>
                <a:moveTo>
                  <a:pt x="157" y="692"/>
                </a:moveTo>
                <a:lnTo>
                  <a:pt x="157" y="692"/>
                </a:lnTo>
                <a:lnTo>
                  <a:pt x="163" y="695"/>
                </a:lnTo>
                <a:lnTo>
                  <a:pt x="168" y="698"/>
                </a:lnTo>
                <a:lnTo>
                  <a:pt x="163" y="695"/>
                </a:lnTo>
                <a:lnTo>
                  <a:pt x="157" y="692"/>
                </a:lnTo>
                <a:close/>
                <a:moveTo>
                  <a:pt x="153" y="675"/>
                </a:moveTo>
                <a:lnTo>
                  <a:pt x="157" y="676"/>
                </a:lnTo>
                <a:lnTo>
                  <a:pt x="160" y="678"/>
                </a:lnTo>
                <a:lnTo>
                  <a:pt x="157" y="676"/>
                </a:lnTo>
                <a:lnTo>
                  <a:pt x="153" y="675"/>
                </a:lnTo>
                <a:close/>
                <a:moveTo>
                  <a:pt x="165" y="636"/>
                </a:moveTo>
                <a:lnTo>
                  <a:pt x="165" y="636"/>
                </a:lnTo>
                <a:lnTo>
                  <a:pt x="165" y="637"/>
                </a:lnTo>
                <a:lnTo>
                  <a:pt x="165" y="636"/>
                </a:lnTo>
                <a:lnTo>
                  <a:pt x="165" y="636"/>
                </a:lnTo>
                <a:lnTo>
                  <a:pt x="161" y="636"/>
                </a:lnTo>
                <a:lnTo>
                  <a:pt x="158" y="635"/>
                </a:lnTo>
                <a:lnTo>
                  <a:pt x="161" y="636"/>
                </a:lnTo>
                <a:lnTo>
                  <a:pt x="165" y="636"/>
                </a:lnTo>
                <a:close/>
                <a:moveTo>
                  <a:pt x="190" y="615"/>
                </a:moveTo>
                <a:lnTo>
                  <a:pt x="193" y="615"/>
                </a:lnTo>
                <a:lnTo>
                  <a:pt x="198" y="616"/>
                </a:lnTo>
                <a:lnTo>
                  <a:pt x="193" y="615"/>
                </a:lnTo>
                <a:lnTo>
                  <a:pt x="190" y="615"/>
                </a:lnTo>
                <a:lnTo>
                  <a:pt x="185" y="616"/>
                </a:lnTo>
                <a:lnTo>
                  <a:pt x="181" y="615"/>
                </a:lnTo>
                <a:lnTo>
                  <a:pt x="185" y="616"/>
                </a:lnTo>
                <a:lnTo>
                  <a:pt x="190" y="615"/>
                </a:lnTo>
                <a:close/>
                <a:moveTo>
                  <a:pt x="218" y="509"/>
                </a:moveTo>
                <a:lnTo>
                  <a:pt x="216" y="507"/>
                </a:lnTo>
                <a:lnTo>
                  <a:pt x="216" y="504"/>
                </a:lnTo>
                <a:lnTo>
                  <a:pt x="216" y="507"/>
                </a:lnTo>
                <a:lnTo>
                  <a:pt x="218" y="509"/>
                </a:lnTo>
                <a:close/>
                <a:moveTo>
                  <a:pt x="218" y="482"/>
                </a:moveTo>
                <a:lnTo>
                  <a:pt x="219" y="483"/>
                </a:lnTo>
                <a:lnTo>
                  <a:pt x="221" y="486"/>
                </a:lnTo>
                <a:lnTo>
                  <a:pt x="219" y="483"/>
                </a:lnTo>
                <a:lnTo>
                  <a:pt x="218" y="482"/>
                </a:lnTo>
                <a:close/>
                <a:moveTo>
                  <a:pt x="220" y="717"/>
                </a:moveTo>
                <a:lnTo>
                  <a:pt x="218" y="717"/>
                </a:lnTo>
                <a:lnTo>
                  <a:pt x="218" y="716"/>
                </a:lnTo>
                <a:lnTo>
                  <a:pt x="219" y="714"/>
                </a:lnTo>
                <a:lnTo>
                  <a:pt x="220" y="713"/>
                </a:lnTo>
                <a:lnTo>
                  <a:pt x="228" y="717"/>
                </a:lnTo>
                <a:lnTo>
                  <a:pt x="236" y="718"/>
                </a:lnTo>
                <a:lnTo>
                  <a:pt x="239" y="718"/>
                </a:lnTo>
                <a:lnTo>
                  <a:pt x="240" y="720"/>
                </a:lnTo>
                <a:lnTo>
                  <a:pt x="239" y="721"/>
                </a:lnTo>
                <a:lnTo>
                  <a:pt x="236" y="721"/>
                </a:lnTo>
                <a:lnTo>
                  <a:pt x="228" y="720"/>
                </a:lnTo>
                <a:lnTo>
                  <a:pt x="220" y="717"/>
                </a:lnTo>
                <a:close/>
                <a:moveTo>
                  <a:pt x="198" y="769"/>
                </a:moveTo>
                <a:lnTo>
                  <a:pt x="199" y="769"/>
                </a:lnTo>
                <a:lnTo>
                  <a:pt x="199" y="772"/>
                </a:lnTo>
                <a:lnTo>
                  <a:pt x="209" y="773"/>
                </a:lnTo>
                <a:lnTo>
                  <a:pt x="219" y="777"/>
                </a:lnTo>
                <a:lnTo>
                  <a:pt x="220" y="779"/>
                </a:lnTo>
                <a:lnTo>
                  <a:pt x="220" y="780"/>
                </a:lnTo>
                <a:lnTo>
                  <a:pt x="219" y="781"/>
                </a:lnTo>
                <a:lnTo>
                  <a:pt x="218" y="781"/>
                </a:lnTo>
                <a:lnTo>
                  <a:pt x="208" y="776"/>
                </a:lnTo>
                <a:lnTo>
                  <a:pt x="199" y="772"/>
                </a:lnTo>
                <a:lnTo>
                  <a:pt x="198" y="770"/>
                </a:lnTo>
                <a:lnTo>
                  <a:pt x="198" y="769"/>
                </a:lnTo>
                <a:lnTo>
                  <a:pt x="198" y="769"/>
                </a:lnTo>
                <a:lnTo>
                  <a:pt x="198" y="769"/>
                </a:lnTo>
                <a:close/>
                <a:moveTo>
                  <a:pt x="194" y="718"/>
                </a:moveTo>
                <a:lnTo>
                  <a:pt x="198" y="718"/>
                </a:lnTo>
                <a:lnTo>
                  <a:pt x="200" y="721"/>
                </a:lnTo>
                <a:lnTo>
                  <a:pt x="195" y="721"/>
                </a:lnTo>
                <a:lnTo>
                  <a:pt x="194" y="718"/>
                </a:lnTo>
                <a:close/>
                <a:moveTo>
                  <a:pt x="246" y="557"/>
                </a:moveTo>
                <a:lnTo>
                  <a:pt x="249" y="558"/>
                </a:lnTo>
                <a:lnTo>
                  <a:pt x="250" y="562"/>
                </a:lnTo>
                <a:lnTo>
                  <a:pt x="249" y="558"/>
                </a:lnTo>
                <a:lnTo>
                  <a:pt x="246" y="557"/>
                </a:lnTo>
                <a:lnTo>
                  <a:pt x="244" y="555"/>
                </a:lnTo>
                <a:lnTo>
                  <a:pt x="241" y="553"/>
                </a:lnTo>
                <a:lnTo>
                  <a:pt x="244" y="555"/>
                </a:lnTo>
                <a:lnTo>
                  <a:pt x="246" y="557"/>
                </a:lnTo>
                <a:close/>
                <a:moveTo>
                  <a:pt x="254" y="459"/>
                </a:moveTo>
                <a:lnTo>
                  <a:pt x="254" y="462"/>
                </a:lnTo>
                <a:lnTo>
                  <a:pt x="256" y="464"/>
                </a:lnTo>
                <a:lnTo>
                  <a:pt x="254" y="462"/>
                </a:lnTo>
                <a:lnTo>
                  <a:pt x="254" y="459"/>
                </a:lnTo>
                <a:lnTo>
                  <a:pt x="253" y="459"/>
                </a:lnTo>
                <a:lnTo>
                  <a:pt x="250" y="459"/>
                </a:lnTo>
                <a:lnTo>
                  <a:pt x="253" y="459"/>
                </a:lnTo>
                <a:lnTo>
                  <a:pt x="254" y="459"/>
                </a:lnTo>
                <a:close/>
                <a:moveTo>
                  <a:pt x="249" y="532"/>
                </a:moveTo>
                <a:lnTo>
                  <a:pt x="250" y="534"/>
                </a:lnTo>
                <a:lnTo>
                  <a:pt x="252" y="534"/>
                </a:lnTo>
                <a:lnTo>
                  <a:pt x="252" y="534"/>
                </a:lnTo>
                <a:lnTo>
                  <a:pt x="252" y="535"/>
                </a:lnTo>
                <a:lnTo>
                  <a:pt x="252" y="534"/>
                </a:lnTo>
                <a:lnTo>
                  <a:pt x="252" y="534"/>
                </a:lnTo>
                <a:lnTo>
                  <a:pt x="250" y="534"/>
                </a:lnTo>
                <a:lnTo>
                  <a:pt x="249" y="532"/>
                </a:lnTo>
                <a:close/>
                <a:moveTo>
                  <a:pt x="261" y="528"/>
                </a:moveTo>
                <a:lnTo>
                  <a:pt x="257" y="529"/>
                </a:lnTo>
                <a:lnTo>
                  <a:pt x="256" y="531"/>
                </a:lnTo>
                <a:lnTo>
                  <a:pt x="254" y="531"/>
                </a:lnTo>
                <a:lnTo>
                  <a:pt x="252" y="531"/>
                </a:lnTo>
                <a:lnTo>
                  <a:pt x="254" y="531"/>
                </a:lnTo>
                <a:lnTo>
                  <a:pt x="256" y="531"/>
                </a:lnTo>
                <a:lnTo>
                  <a:pt x="257" y="529"/>
                </a:lnTo>
                <a:lnTo>
                  <a:pt x="261" y="528"/>
                </a:lnTo>
                <a:close/>
                <a:moveTo>
                  <a:pt x="262" y="676"/>
                </a:moveTo>
                <a:lnTo>
                  <a:pt x="264" y="677"/>
                </a:lnTo>
                <a:lnTo>
                  <a:pt x="266" y="681"/>
                </a:lnTo>
                <a:lnTo>
                  <a:pt x="262" y="678"/>
                </a:lnTo>
                <a:lnTo>
                  <a:pt x="261" y="677"/>
                </a:lnTo>
                <a:lnTo>
                  <a:pt x="261" y="676"/>
                </a:lnTo>
                <a:lnTo>
                  <a:pt x="262" y="676"/>
                </a:lnTo>
                <a:close/>
                <a:moveTo>
                  <a:pt x="257" y="613"/>
                </a:moveTo>
                <a:lnTo>
                  <a:pt x="256" y="614"/>
                </a:lnTo>
                <a:lnTo>
                  <a:pt x="255" y="615"/>
                </a:lnTo>
                <a:lnTo>
                  <a:pt x="256" y="614"/>
                </a:lnTo>
                <a:lnTo>
                  <a:pt x="257" y="613"/>
                </a:lnTo>
                <a:close/>
                <a:moveTo>
                  <a:pt x="256" y="636"/>
                </a:moveTo>
                <a:lnTo>
                  <a:pt x="255" y="633"/>
                </a:lnTo>
                <a:lnTo>
                  <a:pt x="255" y="629"/>
                </a:lnTo>
                <a:lnTo>
                  <a:pt x="255" y="629"/>
                </a:lnTo>
                <a:lnTo>
                  <a:pt x="255" y="625"/>
                </a:lnTo>
                <a:lnTo>
                  <a:pt x="255" y="621"/>
                </a:lnTo>
                <a:lnTo>
                  <a:pt x="256" y="620"/>
                </a:lnTo>
                <a:lnTo>
                  <a:pt x="257" y="619"/>
                </a:lnTo>
                <a:lnTo>
                  <a:pt x="260" y="618"/>
                </a:lnTo>
                <a:lnTo>
                  <a:pt x="262" y="618"/>
                </a:lnTo>
                <a:lnTo>
                  <a:pt x="262" y="619"/>
                </a:lnTo>
                <a:lnTo>
                  <a:pt x="262" y="621"/>
                </a:lnTo>
                <a:lnTo>
                  <a:pt x="261" y="625"/>
                </a:lnTo>
                <a:lnTo>
                  <a:pt x="261" y="627"/>
                </a:lnTo>
                <a:lnTo>
                  <a:pt x="263" y="627"/>
                </a:lnTo>
                <a:lnTo>
                  <a:pt x="266" y="627"/>
                </a:lnTo>
                <a:lnTo>
                  <a:pt x="263" y="627"/>
                </a:lnTo>
                <a:lnTo>
                  <a:pt x="261" y="627"/>
                </a:lnTo>
                <a:lnTo>
                  <a:pt x="259" y="629"/>
                </a:lnTo>
                <a:lnTo>
                  <a:pt x="261" y="632"/>
                </a:lnTo>
                <a:lnTo>
                  <a:pt x="259" y="635"/>
                </a:lnTo>
                <a:lnTo>
                  <a:pt x="256" y="636"/>
                </a:lnTo>
                <a:close/>
                <a:moveTo>
                  <a:pt x="267" y="489"/>
                </a:moveTo>
                <a:lnTo>
                  <a:pt x="264" y="489"/>
                </a:lnTo>
                <a:lnTo>
                  <a:pt x="261" y="489"/>
                </a:lnTo>
                <a:lnTo>
                  <a:pt x="264" y="489"/>
                </a:lnTo>
                <a:lnTo>
                  <a:pt x="267" y="489"/>
                </a:lnTo>
                <a:close/>
                <a:moveTo>
                  <a:pt x="271" y="535"/>
                </a:moveTo>
                <a:lnTo>
                  <a:pt x="271" y="537"/>
                </a:lnTo>
                <a:lnTo>
                  <a:pt x="271" y="538"/>
                </a:lnTo>
                <a:lnTo>
                  <a:pt x="271" y="537"/>
                </a:lnTo>
                <a:lnTo>
                  <a:pt x="271" y="535"/>
                </a:lnTo>
                <a:lnTo>
                  <a:pt x="269" y="535"/>
                </a:lnTo>
                <a:lnTo>
                  <a:pt x="267" y="534"/>
                </a:lnTo>
                <a:lnTo>
                  <a:pt x="269" y="535"/>
                </a:lnTo>
                <a:lnTo>
                  <a:pt x="271" y="535"/>
                </a:lnTo>
                <a:close/>
                <a:moveTo>
                  <a:pt x="273" y="601"/>
                </a:moveTo>
                <a:lnTo>
                  <a:pt x="275" y="599"/>
                </a:lnTo>
                <a:lnTo>
                  <a:pt x="276" y="597"/>
                </a:lnTo>
                <a:lnTo>
                  <a:pt x="275" y="599"/>
                </a:lnTo>
                <a:lnTo>
                  <a:pt x="273" y="601"/>
                </a:lnTo>
                <a:lnTo>
                  <a:pt x="271" y="604"/>
                </a:lnTo>
                <a:lnTo>
                  <a:pt x="269" y="604"/>
                </a:lnTo>
                <a:lnTo>
                  <a:pt x="271" y="604"/>
                </a:lnTo>
                <a:lnTo>
                  <a:pt x="273" y="601"/>
                </a:lnTo>
                <a:close/>
                <a:moveTo>
                  <a:pt x="277" y="527"/>
                </a:moveTo>
                <a:lnTo>
                  <a:pt x="275" y="528"/>
                </a:lnTo>
                <a:lnTo>
                  <a:pt x="274" y="528"/>
                </a:lnTo>
                <a:lnTo>
                  <a:pt x="275" y="528"/>
                </a:lnTo>
                <a:lnTo>
                  <a:pt x="277" y="527"/>
                </a:lnTo>
                <a:close/>
                <a:moveTo>
                  <a:pt x="280" y="432"/>
                </a:moveTo>
                <a:lnTo>
                  <a:pt x="281" y="432"/>
                </a:lnTo>
                <a:lnTo>
                  <a:pt x="281" y="431"/>
                </a:lnTo>
                <a:lnTo>
                  <a:pt x="281" y="432"/>
                </a:lnTo>
                <a:lnTo>
                  <a:pt x="280" y="432"/>
                </a:lnTo>
                <a:lnTo>
                  <a:pt x="278" y="432"/>
                </a:lnTo>
                <a:lnTo>
                  <a:pt x="277" y="432"/>
                </a:lnTo>
                <a:lnTo>
                  <a:pt x="278" y="432"/>
                </a:lnTo>
                <a:lnTo>
                  <a:pt x="280" y="432"/>
                </a:lnTo>
                <a:close/>
                <a:moveTo>
                  <a:pt x="278" y="398"/>
                </a:moveTo>
                <a:lnTo>
                  <a:pt x="278" y="399"/>
                </a:lnTo>
                <a:lnTo>
                  <a:pt x="277" y="401"/>
                </a:lnTo>
                <a:lnTo>
                  <a:pt x="278" y="399"/>
                </a:lnTo>
                <a:lnTo>
                  <a:pt x="278" y="398"/>
                </a:lnTo>
                <a:close/>
                <a:moveTo>
                  <a:pt x="281" y="436"/>
                </a:moveTo>
                <a:lnTo>
                  <a:pt x="282" y="438"/>
                </a:lnTo>
                <a:lnTo>
                  <a:pt x="284" y="439"/>
                </a:lnTo>
                <a:lnTo>
                  <a:pt x="282" y="438"/>
                </a:lnTo>
                <a:lnTo>
                  <a:pt x="281" y="436"/>
                </a:lnTo>
                <a:close/>
                <a:moveTo>
                  <a:pt x="288" y="497"/>
                </a:moveTo>
                <a:lnTo>
                  <a:pt x="288" y="499"/>
                </a:lnTo>
                <a:lnTo>
                  <a:pt x="289" y="500"/>
                </a:lnTo>
                <a:lnTo>
                  <a:pt x="288" y="499"/>
                </a:lnTo>
                <a:lnTo>
                  <a:pt x="288" y="497"/>
                </a:lnTo>
                <a:lnTo>
                  <a:pt x="290" y="497"/>
                </a:lnTo>
                <a:lnTo>
                  <a:pt x="292" y="497"/>
                </a:lnTo>
                <a:lnTo>
                  <a:pt x="290" y="497"/>
                </a:lnTo>
                <a:lnTo>
                  <a:pt x="288" y="497"/>
                </a:lnTo>
                <a:close/>
                <a:moveTo>
                  <a:pt x="280" y="595"/>
                </a:moveTo>
                <a:lnTo>
                  <a:pt x="280" y="598"/>
                </a:lnTo>
                <a:lnTo>
                  <a:pt x="280" y="600"/>
                </a:lnTo>
                <a:lnTo>
                  <a:pt x="280" y="598"/>
                </a:lnTo>
                <a:lnTo>
                  <a:pt x="280" y="595"/>
                </a:lnTo>
                <a:lnTo>
                  <a:pt x="278" y="595"/>
                </a:lnTo>
                <a:lnTo>
                  <a:pt x="277" y="595"/>
                </a:lnTo>
                <a:lnTo>
                  <a:pt x="278" y="595"/>
                </a:lnTo>
                <a:lnTo>
                  <a:pt x="280" y="595"/>
                </a:lnTo>
                <a:close/>
                <a:moveTo>
                  <a:pt x="288" y="600"/>
                </a:moveTo>
                <a:lnTo>
                  <a:pt x="290" y="600"/>
                </a:lnTo>
                <a:lnTo>
                  <a:pt x="292" y="601"/>
                </a:lnTo>
                <a:lnTo>
                  <a:pt x="290" y="600"/>
                </a:lnTo>
                <a:lnTo>
                  <a:pt x="288" y="600"/>
                </a:lnTo>
                <a:lnTo>
                  <a:pt x="288" y="599"/>
                </a:lnTo>
                <a:lnTo>
                  <a:pt x="288" y="599"/>
                </a:lnTo>
                <a:lnTo>
                  <a:pt x="288" y="599"/>
                </a:lnTo>
                <a:lnTo>
                  <a:pt x="288" y="600"/>
                </a:lnTo>
                <a:close/>
                <a:moveTo>
                  <a:pt x="280" y="572"/>
                </a:moveTo>
                <a:lnTo>
                  <a:pt x="280" y="572"/>
                </a:lnTo>
                <a:lnTo>
                  <a:pt x="280" y="572"/>
                </a:lnTo>
                <a:lnTo>
                  <a:pt x="280" y="572"/>
                </a:lnTo>
                <a:lnTo>
                  <a:pt x="280" y="572"/>
                </a:lnTo>
                <a:lnTo>
                  <a:pt x="284" y="573"/>
                </a:lnTo>
                <a:lnTo>
                  <a:pt x="289" y="576"/>
                </a:lnTo>
                <a:lnTo>
                  <a:pt x="284" y="573"/>
                </a:lnTo>
                <a:lnTo>
                  <a:pt x="280" y="572"/>
                </a:lnTo>
                <a:close/>
                <a:moveTo>
                  <a:pt x="287" y="634"/>
                </a:moveTo>
                <a:lnTo>
                  <a:pt x="285" y="637"/>
                </a:lnTo>
                <a:lnTo>
                  <a:pt x="284" y="641"/>
                </a:lnTo>
                <a:lnTo>
                  <a:pt x="284" y="643"/>
                </a:lnTo>
                <a:lnTo>
                  <a:pt x="284" y="642"/>
                </a:lnTo>
                <a:lnTo>
                  <a:pt x="284" y="641"/>
                </a:lnTo>
                <a:lnTo>
                  <a:pt x="285" y="637"/>
                </a:lnTo>
                <a:lnTo>
                  <a:pt x="287" y="634"/>
                </a:lnTo>
                <a:close/>
                <a:moveTo>
                  <a:pt x="288" y="565"/>
                </a:moveTo>
                <a:lnTo>
                  <a:pt x="284" y="563"/>
                </a:lnTo>
                <a:lnTo>
                  <a:pt x="280" y="562"/>
                </a:lnTo>
                <a:lnTo>
                  <a:pt x="280" y="564"/>
                </a:lnTo>
                <a:lnTo>
                  <a:pt x="278" y="565"/>
                </a:lnTo>
                <a:lnTo>
                  <a:pt x="280" y="564"/>
                </a:lnTo>
                <a:lnTo>
                  <a:pt x="280" y="562"/>
                </a:lnTo>
                <a:lnTo>
                  <a:pt x="284" y="563"/>
                </a:lnTo>
                <a:lnTo>
                  <a:pt x="288" y="565"/>
                </a:lnTo>
                <a:close/>
                <a:moveTo>
                  <a:pt x="287" y="670"/>
                </a:moveTo>
                <a:lnTo>
                  <a:pt x="282" y="672"/>
                </a:lnTo>
                <a:lnTo>
                  <a:pt x="280" y="670"/>
                </a:lnTo>
                <a:lnTo>
                  <a:pt x="283" y="669"/>
                </a:lnTo>
                <a:lnTo>
                  <a:pt x="287" y="670"/>
                </a:lnTo>
                <a:close/>
                <a:moveTo>
                  <a:pt x="292" y="642"/>
                </a:moveTo>
                <a:lnTo>
                  <a:pt x="290" y="649"/>
                </a:lnTo>
                <a:lnTo>
                  <a:pt x="285" y="653"/>
                </a:lnTo>
                <a:lnTo>
                  <a:pt x="284" y="658"/>
                </a:lnTo>
                <a:lnTo>
                  <a:pt x="282" y="662"/>
                </a:lnTo>
                <a:lnTo>
                  <a:pt x="280" y="665"/>
                </a:lnTo>
                <a:lnTo>
                  <a:pt x="280" y="670"/>
                </a:lnTo>
                <a:lnTo>
                  <a:pt x="278" y="670"/>
                </a:lnTo>
                <a:lnTo>
                  <a:pt x="276" y="669"/>
                </a:lnTo>
                <a:lnTo>
                  <a:pt x="278" y="665"/>
                </a:lnTo>
                <a:lnTo>
                  <a:pt x="280" y="661"/>
                </a:lnTo>
                <a:lnTo>
                  <a:pt x="280" y="656"/>
                </a:lnTo>
                <a:lnTo>
                  <a:pt x="283" y="655"/>
                </a:lnTo>
                <a:lnTo>
                  <a:pt x="284" y="654"/>
                </a:lnTo>
                <a:lnTo>
                  <a:pt x="285" y="653"/>
                </a:lnTo>
                <a:lnTo>
                  <a:pt x="287" y="648"/>
                </a:lnTo>
                <a:lnTo>
                  <a:pt x="288" y="643"/>
                </a:lnTo>
                <a:lnTo>
                  <a:pt x="290" y="643"/>
                </a:lnTo>
                <a:lnTo>
                  <a:pt x="292" y="642"/>
                </a:lnTo>
                <a:lnTo>
                  <a:pt x="294" y="639"/>
                </a:lnTo>
                <a:lnTo>
                  <a:pt x="294" y="635"/>
                </a:lnTo>
                <a:lnTo>
                  <a:pt x="294" y="639"/>
                </a:lnTo>
                <a:lnTo>
                  <a:pt x="292" y="642"/>
                </a:lnTo>
                <a:close/>
                <a:moveTo>
                  <a:pt x="302" y="497"/>
                </a:moveTo>
                <a:lnTo>
                  <a:pt x="299" y="497"/>
                </a:lnTo>
                <a:lnTo>
                  <a:pt x="297" y="500"/>
                </a:lnTo>
                <a:lnTo>
                  <a:pt x="295" y="501"/>
                </a:lnTo>
                <a:lnTo>
                  <a:pt x="292" y="502"/>
                </a:lnTo>
                <a:lnTo>
                  <a:pt x="295" y="501"/>
                </a:lnTo>
                <a:lnTo>
                  <a:pt x="297" y="500"/>
                </a:lnTo>
                <a:lnTo>
                  <a:pt x="299" y="497"/>
                </a:lnTo>
                <a:lnTo>
                  <a:pt x="302" y="497"/>
                </a:lnTo>
                <a:close/>
                <a:moveTo>
                  <a:pt x="306" y="683"/>
                </a:moveTo>
                <a:lnTo>
                  <a:pt x="311" y="683"/>
                </a:lnTo>
                <a:lnTo>
                  <a:pt x="316" y="683"/>
                </a:lnTo>
                <a:lnTo>
                  <a:pt x="316" y="685"/>
                </a:lnTo>
                <a:lnTo>
                  <a:pt x="316" y="689"/>
                </a:lnTo>
                <a:lnTo>
                  <a:pt x="312" y="688"/>
                </a:lnTo>
                <a:lnTo>
                  <a:pt x="308" y="686"/>
                </a:lnTo>
                <a:lnTo>
                  <a:pt x="306" y="686"/>
                </a:lnTo>
                <a:lnTo>
                  <a:pt x="305" y="685"/>
                </a:lnTo>
                <a:lnTo>
                  <a:pt x="306" y="684"/>
                </a:lnTo>
                <a:lnTo>
                  <a:pt x="306" y="683"/>
                </a:lnTo>
                <a:close/>
                <a:moveTo>
                  <a:pt x="310" y="628"/>
                </a:moveTo>
                <a:lnTo>
                  <a:pt x="308" y="626"/>
                </a:lnTo>
                <a:lnTo>
                  <a:pt x="308" y="622"/>
                </a:lnTo>
                <a:lnTo>
                  <a:pt x="308" y="626"/>
                </a:lnTo>
                <a:lnTo>
                  <a:pt x="310" y="628"/>
                </a:lnTo>
                <a:lnTo>
                  <a:pt x="310" y="630"/>
                </a:lnTo>
                <a:lnTo>
                  <a:pt x="310" y="632"/>
                </a:lnTo>
                <a:lnTo>
                  <a:pt x="310" y="630"/>
                </a:lnTo>
                <a:lnTo>
                  <a:pt x="310" y="628"/>
                </a:lnTo>
                <a:close/>
                <a:moveTo>
                  <a:pt x="310" y="616"/>
                </a:moveTo>
                <a:lnTo>
                  <a:pt x="310" y="616"/>
                </a:lnTo>
                <a:lnTo>
                  <a:pt x="311" y="616"/>
                </a:lnTo>
                <a:lnTo>
                  <a:pt x="310" y="616"/>
                </a:lnTo>
                <a:lnTo>
                  <a:pt x="310" y="616"/>
                </a:lnTo>
                <a:lnTo>
                  <a:pt x="308" y="615"/>
                </a:lnTo>
                <a:lnTo>
                  <a:pt x="306" y="615"/>
                </a:lnTo>
                <a:lnTo>
                  <a:pt x="308" y="615"/>
                </a:lnTo>
                <a:lnTo>
                  <a:pt x="310" y="616"/>
                </a:lnTo>
                <a:close/>
                <a:moveTo>
                  <a:pt x="311" y="558"/>
                </a:moveTo>
                <a:lnTo>
                  <a:pt x="310" y="556"/>
                </a:lnTo>
                <a:lnTo>
                  <a:pt x="309" y="553"/>
                </a:lnTo>
                <a:lnTo>
                  <a:pt x="310" y="556"/>
                </a:lnTo>
                <a:lnTo>
                  <a:pt x="311" y="558"/>
                </a:lnTo>
                <a:close/>
                <a:moveTo>
                  <a:pt x="309" y="459"/>
                </a:moveTo>
                <a:lnTo>
                  <a:pt x="309" y="461"/>
                </a:lnTo>
                <a:lnTo>
                  <a:pt x="309" y="462"/>
                </a:lnTo>
                <a:lnTo>
                  <a:pt x="309" y="461"/>
                </a:lnTo>
                <a:lnTo>
                  <a:pt x="309" y="459"/>
                </a:lnTo>
                <a:close/>
                <a:moveTo>
                  <a:pt x="316" y="586"/>
                </a:moveTo>
                <a:lnTo>
                  <a:pt x="316" y="586"/>
                </a:lnTo>
                <a:lnTo>
                  <a:pt x="316" y="587"/>
                </a:lnTo>
                <a:lnTo>
                  <a:pt x="316" y="586"/>
                </a:lnTo>
                <a:lnTo>
                  <a:pt x="316" y="586"/>
                </a:lnTo>
                <a:lnTo>
                  <a:pt x="312" y="586"/>
                </a:lnTo>
                <a:lnTo>
                  <a:pt x="310" y="585"/>
                </a:lnTo>
                <a:lnTo>
                  <a:pt x="312" y="586"/>
                </a:lnTo>
                <a:lnTo>
                  <a:pt x="316" y="586"/>
                </a:lnTo>
                <a:close/>
                <a:moveTo>
                  <a:pt x="324" y="683"/>
                </a:moveTo>
                <a:lnTo>
                  <a:pt x="325" y="684"/>
                </a:lnTo>
                <a:lnTo>
                  <a:pt x="325" y="685"/>
                </a:lnTo>
                <a:lnTo>
                  <a:pt x="325" y="686"/>
                </a:lnTo>
                <a:lnTo>
                  <a:pt x="323" y="686"/>
                </a:lnTo>
                <a:lnTo>
                  <a:pt x="322" y="685"/>
                </a:lnTo>
                <a:lnTo>
                  <a:pt x="322" y="684"/>
                </a:lnTo>
                <a:lnTo>
                  <a:pt x="323" y="683"/>
                </a:lnTo>
                <a:lnTo>
                  <a:pt x="324" y="683"/>
                </a:lnTo>
                <a:close/>
                <a:moveTo>
                  <a:pt x="331" y="571"/>
                </a:moveTo>
                <a:lnTo>
                  <a:pt x="333" y="573"/>
                </a:lnTo>
                <a:lnTo>
                  <a:pt x="335" y="576"/>
                </a:lnTo>
                <a:lnTo>
                  <a:pt x="330" y="579"/>
                </a:lnTo>
                <a:lnTo>
                  <a:pt x="326" y="580"/>
                </a:lnTo>
                <a:lnTo>
                  <a:pt x="330" y="579"/>
                </a:lnTo>
                <a:lnTo>
                  <a:pt x="335" y="576"/>
                </a:lnTo>
                <a:lnTo>
                  <a:pt x="333" y="573"/>
                </a:lnTo>
                <a:lnTo>
                  <a:pt x="331" y="571"/>
                </a:lnTo>
                <a:lnTo>
                  <a:pt x="326" y="576"/>
                </a:lnTo>
                <a:lnTo>
                  <a:pt x="322" y="574"/>
                </a:lnTo>
                <a:lnTo>
                  <a:pt x="326" y="576"/>
                </a:lnTo>
                <a:lnTo>
                  <a:pt x="331" y="571"/>
                </a:lnTo>
                <a:close/>
                <a:moveTo>
                  <a:pt x="329" y="506"/>
                </a:moveTo>
                <a:lnTo>
                  <a:pt x="331" y="506"/>
                </a:lnTo>
                <a:lnTo>
                  <a:pt x="333" y="506"/>
                </a:lnTo>
                <a:lnTo>
                  <a:pt x="333" y="508"/>
                </a:lnTo>
                <a:lnTo>
                  <a:pt x="333" y="509"/>
                </a:lnTo>
                <a:lnTo>
                  <a:pt x="333" y="508"/>
                </a:lnTo>
                <a:lnTo>
                  <a:pt x="333" y="506"/>
                </a:lnTo>
                <a:lnTo>
                  <a:pt x="331" y="506"/>
                </a:lnTo>
                <a:lnTo>
                  <a:pt x="329" y="506"/>
                </a:lnTo>
                <a:lnTo>
                  <a:pt x="329" y="507"/>
                </a:lnTo>
                <a:lnTo>
                  <a:pt x="328" y="507"/>
                </a:lnTo>
                <a:lnTo>
                  <a:pt x="329" y="507"/>
                </a:lnTo>
                <a:lnTo>
                  <a:pt x="329" y="506"/>
                </a:lnTo>
                <a:close/>
                <a:moveTo>
                  <a:pt x="335" y="398"/>
                </a:moveTo>
                <a:lnTo>
                  <a:pt x="336" y="399"/>
                </a:lnTo>
                <a:lnTo>
                  <a:pt x="336" y="399"/>
                </a:lnTo>
                <a:lnTo>
                  <a:pt x="336" y="399"/>
                </a:lnTo>
                <a:lnTo>
                  <a:pt x="335" y="398"/>
                </a:lnTo>
                <a:lnTo>
                  <a:pt x="333" y="395"/>
                </a:lnTo>
                <a:lnTo>
                  <a:pt x="331" y="391"/>
                </a:lnTo>
                <a:lnTo>
                  <a:pt x="333" y="395"/>
                </a:lnTo>
                <a:lnTo>
                  <a:pt x="335" y="398"/>
                </a:lnTo>
                <a:close/>
                <a:moveTo>
                  <a:pt x="333" y="501"/>
                </a:moveTo>
                <a:lnTo>
                  <a:pt x="335" y="502"/>
                </a:lnTo>
                <a:lnTo>
                  <a:pt x="337" y="503"/>
                </a:lnTo>
                <a:lnTo>
                  <a:pt x="335" y="502"/>
                </a:lnTo>
                <a:lnTo>
                  <a:pt x="333" y="501"/>
                </a:lnTo>
                <a:close/>
                <a:moveTo>
                  <a:pt x="342" y="520"/>
                </a:moveTo>
                <a:lnTo>
                  <a:pt x="340" y="517"/>
                </a:lnTo>
                <a:lnTo>
                  <a:pt x="338" y="515"/>
                </a:lnTo>
                <a:lnTo>
                  <a:pt x="340" y="517"/>
                </a:lnTo>
                <a:lnTo>
                  <a:pt x="342" y="520"/>
                </a:lnTo>
                <a:close/>
                <a:moveTo>
                  <a:pt x="342" y="525"/>
                </a:moveTo>
                <a:lnTo>
                  <a:pt x="340" y="524"/>
                </a:lnTo>
                <a:lnTo>
                  <a:pt x="339" y="524"/>
                </a:lnTo>
                <a:lnTo>
                  <a:pt x="340" y="524"/>
                </a:lnTo>
                <a:lnTo>
                  <a:pt x="342" y="525"/>
                </a:lnTo>
                <a:lnTo>
                  <a:pt x="342" y="529"/>
                </a:lnTo>
                <a:lnTo>
                  <a:pt x="340" y="531"/>
                </a:lnTo>
                <a:lnTo>
                  <a:pt x="342" y="529"/>
                </a:lnTo>
                <a:lnTo>
                  <a:pt x="342" y="525"/>
                </a:lnTo>
                <a:close/>
                <a:moveTo>
                  <a:pt x="343" y="681"/>
                </a:moveTo>
                <a:lnTo>
                  <a:pt x="338" y="685"/>
                </a:lnTo>
                <a:lnTo>
                  <a:pt x="331" y="685"/>
                </a:lnTo>
                <a:lnTo>
                  <a:pt x="337" y="682"/>
                </a:lnTo>
                <a:lnTo>
                  <a:pt x="343" y="681"/>
                </a:lnTo>
                <a:close/>
                <a:moveTo>
                  <a:pt x="326" y="593"/>
                </a:moveTo>
                <a:lnTo>
                  <a:pt x="329" y="594"/>
                </a:lnTo>
                <a:lnTo>
                  <a:pt x="332" y="594"/>
                </a:lnTo>
                <a:lnTo>
                  <a:pt x="332" y="595"/>
                </a:lnTo>
                <a:lnTo>
                  <a:pt x="333" y="595"/>
                </a:lnTo>
                <a:lnTo>
                  <a:pt x="333" y="597"/>
                </a:lnTo>
                <a:lnTo>
                  <a:pt x="333" y="598"/>
                </a:lnTo>
                <a:lnTo>
                  <a:pt x="333" y="597"/>
                </a:lnTo>
                <a:lnTo>
                  <a:pt x="333" y="595"/>
                </a:lnTo>
                <a:lnTo>
                  <a:pt x="332" y="595"/>
                </a:lnTo>
                <a:lnTo>
                  <a:pt x="332" y="594"/>
                </a:lnTo>
                <a:lnTo>
                  <a:pt x="329" y="594"/>
                </a:lnTo>
                <a:lnTo>
                  <a:pt x="326" y="593"/>
                </a:lnTo>
                <a:close/>
                <a:moveTo>
                  <a:pt x="343" y="522"/>
                </a:moveTo>
                <a:lnTo>
                  <a:pt x="345" y="523"/>
                </a:lnTo>
                <a:lnTo>
                  <a:pt x="344" y="523"/>
                </a:lnTo>
                <a:lnTo>
                  <a:pt x="343" y="522"/>
                </a:lnTo>
                <a:lnTo>
                  <a:pt x="343" y="522"/>
                </a:lnTo>
                <a:lnTo>
                  <a:pt x="343" y="521"/>
                </a:lnTo>
                <a:lnTo>
                  <a:pt x="343" y="522"/>
                </a:lnTo>
                <a:lnTo>
                  <a:pt x="343" y="522"/>
                </a:lnTo>
                <a:close/>
                <a:moveTo>
                  <a:pt x="346" y="615"/>
                </a:moveTo>
                <a:lnTo>
                  <a:pt x="347" y="614"/>
                </a:lnTo>
                <a:lnTo>
                  <a:pt x="347" y="613"/>
                </a:lnTo>
                <a:lnTo>
                  <a:pt x="345" y="611"/>
                </a:lnTo>
                <a:lnTo>
                  <a:pt x="344" y="611"/>
                </a:lnTo>
                <a:lnTo>
                  <a:pt x="345" y="611"/>
                </a:lnTo>
                <a:lnTo>
                  <a:pt x="347" y="613"/>
                </a:lnTo>
                <a:lnTo>
                  <a:pt x="347" y="614"/>
                </a:lnTo>
                <a:lnTo>
                  <a:pt x="346" y="615"/>
                </a:lnTo>
                <a:close/>
                <a:moveTo>
                  <a:pt x="347" y="394"/>
                </a:moveTo>
                <a:lnTo>
                  <a:pt x="350" y="394"/>
                </a:lnTo>
                <a:lnTo>
                  <a:pt x="353" y="394"/>
                </a:lnTo>
                <a:lnTo>
                  <a:pt x="358" y="399"/>
                </a:lnTo>
                <a:lnTo>
                  <a:pt x="361" y="405"/>
                </a:lnTo>
                <a:lnTo>
                  <a:pt x="358" y="399"/>
                </a:lnTo>
                <a:lnTo>
                  <a:pt x="353" y="394"/>
                </a:lnTo>
                <a:lnTo>
                  <a:pt x="350" y="394"/>
                </a:lnTo>
                <a:lnTo>
                  <a:pt x="347" y="394"/>
                </a:lnTo>
                <a:lnTo>
                  <a:pt x="347" y="394"/>
                </a:lnTo>
                <a:lnTo>
                  <a:pt x="347" y="395"/>
                </a:lnTo>
                <a:lnTo>
                  <a:pt x="347" y="394"/>
                </a:lnTo>
                <a:lnTo>
                  <a:pt x="347" y="394"/>
                </a:lnTo>
                <a:close/>
                <a:moveTo>
                  <a:pt x="358" y="363"/>
                </a:moveTo>
                <a:lnTo>
                  <a:pt x="357" y="362"/>
                </a:lnTo>
                <a:lnTo>
                  <a:pt x="354" y="362"/>
                </a:lnTo>
                <a:lnTo>
                  <a:pt x="357" y="362"/>
                </a:lnTo>
                <a:lnTo>
                  <a:pt x="358" y="363"/>
                </a:lnTo>
                <a:close/>
                <a:moveTo>
                  <a:pt x="373" y="518"/>
                </a:moveTo>
                <a:lnTo>
                  <a:pt x="377" y="518"/>
                </a:lnTo>
                <a:lnTo>
                  <a:pt x="379" y="520"/>
                </a:lnTo>
                <a:lnTo>
                  <a:pt x="377" y="518"/>
                </a:lnTo>
                <a:lnTo>
                  <a:pt x="373" y="518"/>
                </a:lnTo>
                <a:lnTo>
                  <a:pt x="372" y="517"/>
                </a:lnTo>
                <a:lnTo>
                  <a:pt x="372" y="516"/>
                </a:lnTo>
                <a:lnTo>
                  <a:pt x="372" y="517"/>
                </a:lnTo>
                <a:lnTo>
                  <a:pt x="373" y="518"/>
                </a:lnTo>
                <a:close/>
                <a:moveTo>
                  <a:pt x="381" y="529"/>
                </a:moveTo>
                <a:lnTo>
                  <a:pt x="380" y="528"/>
                </a:lnTo>
                <a:lnTo>
                  <a:pt x="379" y="527"/>
                </a:lnTo>
                <a:lnTo>
                  <a:pt x="379" y="527"/>
                </a:lnTo>
                <a:lnTo>
                  <a:pt x="378" y="525"/>
                </a:lnTo>
                <a:lnTo>
                  <a:pt x="379" y="527"/>
                </a:lnTo>
                <a:lnTo>
                  <a:pt x="379" y="527"/>
                </a:lnTo>
                <a:lnTo>
                  <a:pt x="380" y="528"/>
                </a:lnTo>
                <a:lnTo>
                  <a:pt x="381" y="529"/>
                </a:lnTo>
                <a:close/>
                <a:moveTo>
                  <a:pt x="419" y="705"/>
                </a:moveTo>
                <a:lnTo>
                  <a:pt x="422" y="705"/>
                </a:lnTo>
                <a:lnTo>
                  <a:pt x="425" y="707"/>
                </a:lnTo>
                <a:lnTo>
                  <a:pt x="422" y="705"/>
                </a:lnTo>
                <a:lnTo>
                  <a:pt x="419" y="705"/>
                </a:lnTo>
                <a:close/>
                <a:moveTo>
                  <a:pt x="432" y="713"/>
                </a:moveTo>
                <a:lnTo>
                  <a:pt x="429" y="713"/>
                </a:lnTo>
                <a:lnTo>
                  <a:pt x="427" y="713"/>
                </a:lnTo>
                <a:lnTo>
                  <a:pt x="429" y="713"/>
                </a:lnTo>
                <a:lnTo>
                  <a:pt x="432" y="713"/>
                </a:lnTo>
                <a:close/>
                <a:moveTo>
                  <a:pt x="450" y="767"/>
                </a:moveTo>
                <a:lnTo>
                  <a:pt x="449" y="768"/>
                </a:lnTo>
                <a:lnTo>
                  <a:pt x="448" y="770"/>
                </a:lnTo>
                <a:lnTo>
                  <a:pt x="447" y="773"/>
                </a:lnTo>
                <a:lnTo>
                  <a:pt x="446" y="775"/>
                </a:lnTo>
                <a:lnTo>
                  <a:pt x="447" y="773"/>
                </a:lnTo>
                <a:lnTo>
                  <a:pt x="448" y="770"/>
                </a:lnTo>
                <a:lnTo>
                  <a:pt x="443" y="767"/>
                </a:lnTo>
                <a:lnTo>
                  <a:pt x="439" y="765"/>
                </a:lnTo>
                <a:lnTo>
                  <a:pt x="434" y="762"/>
                </a:lnTo>
                <a:lnTo>
                  <a:pt x="432" y="759"/>
                </a:lnTo>
                <a:lnTo>
                  <a:pt x="430" y="756"/>
                </a:lnTo>
                <a:lnTo>
                  <a:pt x="427" y="754"/>
                </a:lnTo>
                <a:lnTo>
                  <a:pt x="425" y="754"/>
                </a:lnTo>
                <a:lnTo>
                  <a:pt x="423" y="752"/>
                </a:lnTo>
                <a:lnTo>
                  <a:pt x="426" y="752"/>
                </a:lnTo>
                <a:lnTo>
                  <a:pt x="427" y="754"/>
                </a:lnTo>
                <a:lnTo>
                  <a:pt x="437" y="756"/>
                </a:lnTo>
                <a:lnTo>
                  <a:pt x="444" y="763"/>
                </a:lnTo>
                <a:lnTo>
                  <a:pt x="447" y="766"/>
                </a:lnTo>
                <a:lnTo>
                  <a:pt x="450" y="767"/>
                </a:lnTo>
                <a:close/>
                <a:moveTo>
                  <a:pt x="512" y="378"/>
                </a:moveTo>
                <a:lnTo>
                  <a:pt x="512" y="381"/>
                </a:lnTo>
                <a:lnTo>
                  <a:pt x="511" y="382"/>
                </a:lnTo>
                <a:lnTo>
                  <a:pt x="512" y="381"/>
                </a:lnTo>
                <a:lnTo>
                  <a:pt x="512" y="378"/>
                </a:lnTo>
                <a:close/>
                <a:moveTo>
                  <a:pt x="572" y="623"/>
                </a:moveTo>
                <a:lnTo>
                  <a:pt x="572" y="620"/>
                </a:lnTo>
                <a:lnTo>
                  <a:pt x="574" y="618"/>
                </a:lnTo>
                <a:lnTo>
                  <a:pt x="574" y="621"/>
                </a:lnTo>
                <a:lnTo>
                  <a:pt x="572" y="623"/>
                </a:lnTo>
                <a:close/>
                <a:moveTo>
                  <a:pt x="572" y="733"/>
                </a:moveTo>
                <a:lnTo>
                  <a:pt x="572" y="730"/>
                </a:lnTo>
                <a:lnTo>
                  <a:pt x="574" y="726"/>
                </a:lnTo>
                <a:lnTo>
                  <a:pt x="574" y="730"/>
                </a:lnTo>
                <a:lnTo>
                  <a:pt x="572" y="733"/>
                </a:lnTo>
                <a:close/>
                <a:moveTo>
                  <a:pt x="582" y="706"/>
                </a:moveTo>
                <a:lnTo>
                  <a:pt x="581" y="714"/>
                </a:lnTo>
                <a:lnTo>
                  <a:pt x="577" y="724"/>
                </a:lnTo>
                <a:lnTo>
                  <a:pt x="577" y="717"/>
                </a:lnTo>
                <a:lnTo>
                  <a:pt x="582" y="706"/>
                </a:lnTo>
                <a:close/>
                <a:moveTo>
                  <a:pt x="579" y="737"/>
                </a:moveTo>
                <a:lnTo>
                  <a:pt x="578" y="745"/>
                </a:lnTo>
                <a:lnTo>
                  <a:pt x="574" y="752"/>
                </a:lnTo>
                <a:lnTo>
                  <a:pt x="574" y="745"/>
                </a:lnTo>
                <a:lnTo>
                  <a:pt x="579" y="737"/>
                </a:lnTo>
                <a:close/>
                <a:moveTo>
                  <a:pt x="575" y="614"/>
                </a:moveTo>
                <a:lnTo>
                  <a:pt x="577" y="608"/>
                </a:lnTo>
                <a:lnTo>
                  <a:pt x="579" y="604"/>
                </a:lnTo>
                <a:lnTo>
                  <a:pt x="580" y="609"/>
                </a:lnTo>
                <a:lnTo>
                  <a:pt x="575" y="614"/>
                </a:lnTo>
                <a:close/>
                <a:moveTo>
                  <a:pt x="565" y="591"/>
                </a:moveTo>
                <a:lnTo>
                  <a:pt x="567" y="591"/>
                </a:lnTo>
                <a:lnTo>
                  <a:pt x="571" y="590"/>
                </a:lnTo>
                <a:lnTo>
                  <a:pt x="571" y="588"/>
                </a:lnTo>
                <a:lnTo>
                  <a:pt x="571" y="586"/>
                </a:lnTo>
                <a:lnTo>
                  <a:pt x="567" y="585"/>
                </a:lnTo>
                <a:lnTo>
                  <a:pt x="567" y="583"/>
                </a:lnTo>
                <a:lnTo>
                  <a:pt x="571" y="580"/>
                </a:lnTo>
                <a:lnTo>
                  <a:pt x="575" y="580"/>
                </a:lnTo>
                <a:lnTo>
                  <a:pt x="578" y="583"/>
                </a:lnTo>
                <a:lnTo>
                  <a:pt x="577" y="586"/>
                </a:lnTo>
                <a:lnTo>
                  <a:pt x="574" y="588"/>
                </a:lnTo>
                <a:lnTo>
                  <a:pt x="571" y="590"/>
                </a:lnTo>
                <a:lnTo>
                  <a:pt x="571" y="590"/>
                </a:lnTo>
                <a:lnTo>
                  <a:pt x="571" y="590"/>
                </a:lnTo>
                <a:lnTo>
                  <a:pt x="571" y="590"/>
                </a:lnTo>
                <a:lnTo>
                  <a:pt x="571" y="590"/>
                </a:lnTo>
                <a:lnTo>
                  <a:pt x="571" y="590"/>
                </a:lnTo>
                <a:lnTo>
                  <a:pt x="571" y="590"/>
                </a:lnTo>
                <a:lnTo>
                  <a:pt x="572" y="594"/>
                </a:lnTo>
                <a:lnTo>
                  <a:pt x="571" y="598"/>
                </a:lnTo>
                <a:lnTo>
                  <a:pt x="571" y="598"/>
                </a:lnTo>
                <a:lnTo>
                  <a:pt x="571" y="599"/>
                </a:lnTo>
                <a:lnTo>
                  <a:pt x="571" y="599"/>
                </a:lnTo>
                <a:lnTo>
                  <a:pt x="571" y="599"/>
                </a:lnTo>
                <a:lnTo>
                  <a:pt x="571" y="599"/>
                </a:lnTo>
                <a:lnTo>
                  <a:pt x="571" y="599"/>
                </a:lnTo>
                <a:lnTo>
                  <a:pt x="579" y="594"/>
                </a:lnTo>
                <a:lnTo>
                  <a:pt x="584" y="587"/>
                </a:lnTo>
                <a:lnTo>
                  <a:pt x="588" y="586"/>
                </a:lnTo>
                <a:lnTo>
                  <a:pt x="592" y="587"/>
                </a:lnTo>
                <a:lnTo>
                  <a:pt x="591" y="591"/>
                </a:lnTo>
                <a:lnTo>
                  <a:pt x="587" y="593"/>
                </a:lnTo>
                <a:lnTo>
                  <a:pt x="584" y="599"/>
                </a:lnTo>
                <a:lnTo>
                  <a:pt x="579" y="604"/>
                </a:lnTo>
                <a:lnTo>
                  <a:pt x="579" y="601"/>
                </a:lnTo>
                <a:lnTo>
                  <a:pt x="579" y="600"/>
                </a:lnTo>
                <a:lnTo>
                  <a:pt x="577" y="600"/>
                </a:lnTo>
                <a:lnTo>
                  <a:pt x="575" y="602"/>
                </a:lnTo>
                <a:lnTo>
                  <a:pt x="571" y="607"/>
                </a:lnTo>
                <a:lnTo>
                  <a:pt x="566" y="612"/>
                </a:lnTo>
                <a:lnTo>
                  <a:pt x="564" y="604"/>
                </a:lnTo>
                <a:lnTo>
                  <a:pt x="560" y="597"/>
                </a:lnTo>
                <a:lnTo>
                  <a:pt x="560" y="594"/>
                </a:lnTo>
                <a:lnTo>
                  <a:pt x="565" y="591"/>
                </a:lnTo>
                <a:close/>
                <a:moveTo>
                  <a:pt x="570" y="377"/>
                </a:moveTo>
                <a:lnTo>
                  <a:pt x="568" y="377"/>
                </a:lnTo>
                <a:lnTo>
                  <a:pt x="567" y="380"/>
                </a:lnTo>
                <a:lnTo>
                  <a:pt x="568" y="377"/>
                </a:lnTo>
                <a:lnTo>
                  <a:pt x="570" y="377"/>
                </a:lnTo>
                <a:close/>
                <a:moveTo>
                  <a:pt x="594" y="510"/>
                </a:moveTo>
                <a:lnTo>
                  <a:pt x="593" y="513"/>
                </a:lnTo>
                <a:lnTo>
                  <a:pt x="592" y="515"/>
                </a:lnTo>
                <a:lnTo>
                  <a:pt x="593" y="513"/>
                </a:lnTo>
                <a:lnTo>
                  <a:pt x="594" y="510"/>
                </a:lnTo>
                <a:lnTo>
                  <a:pt x="594" y="510"/>
                </a:lnTo>
                <a:close/>
                <a:moveTo>
                  <a:pt x="579" y="360"/>
                </a:moveTo>
                <a:lnTo>
                  <a:pt x="588" y="359"/>
                </a:lnTo>
                <a:lnTo>
                  <a:pt x="598" y="361"/>
                </a:lnTo>
                <a:lnTo>
                  <a:pt x="588" y="359"/>
                </a:lnTo>
                <a:lnTo>
                  <a:pt x="579" y="360"/>
                </a:lnTo>
                <a:lnTo>
                  <a:pt x="575" y="357"/>
                </a:lnTo>
                <a:lnTo>
                  <a:pt x="572" y="356"/>
                </a:lnTo>
                <a:lnTo>
                  <a:pt x="575" y="357"/>
                </a:lnTo>
                <a:lnTo>
                  <a:pt x="579" y="360"/>
                </a:lnTo>
                <a:close/>
                <a:moveTo>
                  <a:pt x="596" y="507"/>
                </a:moveTo>
                <a:lnTo>
                  <a:pt x="598" y="507"/>
                </a:lnTo>
                <a:lnTo>
                  <a:pt x="599" y="506"/>
                </a:lnTo>
                <a:lnTo>
                  <a:pt x="598" y="507"/>
                </a:lnTo>
                <a:lnTo>
                  <a:pt x="596" y="507"/>
                </a:lnTo>
                <a:close/>
                <a:moveTo>
                  <a:pt x="603" y="490"/>
                </a:moveTo>
                <a:lnTo>
                  <a:pt x="603" y="488"/>
                </a:lnTo>
                <a:lnTo>
                  <a:pt x="605" y="486"/>
                </a:lnTo>
                <a:lnTo>
                  <a:pt x="603" y="488"/>
                </a:lnTo>
                <a:lnTo>
                  <a:pt x="603" y="490"/>
                </a:lnTo>
                <a:lnTo>
                  <a:pt x="601" y="490"/>
                </a:lnTo>
                <a:lnTo>
                  <a:pt x="601" y="492"/>
                </a:lnTo>
                <a:lnTo>
                  <a:pt x="601" y="490"/>
                </a:lnTo>
                <a:lnTo>
                  <a:pt x="603" y="490"/>
                </a:lnTo>
                <a:close/>
                <a:moveTo>
                  <a:pt x="616" y="514"/>
                </a:moveTo>
                <a:lnTo>
                  <a:pt x="614" y="516"/>
                </a:lnTo>
                <a:lnTo>
                  <a:pt x="612" y="518"/>
                </a:lnTo>
                <a:lnTo>
                  <a:pt x="614" y="516"/>
                </a:lnTo>
                <a:lnTo>
                  <a:pt x="616" y="514"/>
                </a:lnTo>
                <a:close/>
                <a:moveTo>
                  <a:pt x="621" y="291"/>
                </a:moveTo>
                <a:lnTo>
                  <a:pt x="619" y="292"/>
                </a:lnTo>
                <a:lnTo>
                  <a:pt x="615" y="292"/>
                </a:lnTo>
                <a:lnTo>
                  <a:pt x="619" y="292"/>
                </a:lnTo>
                <a:lnTo>
                  <a:pt x="621" y="291"/>
                </a:lnTo>
                <a:close/>
                <a:moveTo>
                  <a:pt x="625" y="551"/>
                </a:moveTo>
                <a:lnTo>
                  <a:pt x="625" y="551"/>
                </a:lnTo>
                <a:lnTo>
                  <a:pt x="625" y="550"/>
                </a:lnTo>
                <a:lnTo>
                  <a:pt x="623" y="548"/>
                </a:lnTo>
                <a:lnTo>
                  <a:pt x="623" y="546"/>
                </a:lnTo>
                <a:lnTo>
                  <a:pt x="623" y="548"/>
                </a:lnTo>
                <a:lnTo>
                  <a:pt x="625" y="550"/>
                </a:lnTo>
                <a:lnTo>
                  <a:pt x="625" y="551"/>
                </a:lnTo>
                <a:lnTo>
                  <a:pt x="625" y="551"/>
                </a:lnTo>
                <a:lnTo>
                  <a:pt x="620" y="552"/>
                </a:lnTo>
                <a:lnTo>
                  <a:pt x="615" y="552"/>
                </a:lnTo>
                <a:lnTo>
                  <a:pt x="620" y="552"/>
                </a:lnTo>
                <a:lnTo>
                  <a:pt x="625" y="551"/>
                </a:lnTo>
                <a:close/>
                <a:moveTo>
                  <a:pt x="643" y="581"/>
                </a:moveTo>
                <a:lnTo>
                  <a:pt x="643" y="579"/>
                </a:lnTo>
                <a:lnTo>
                  <a:pt x="646" y="578"/>
                </a:lnTo>
                <a:lnTo>
                  <a:pt x="643" y="579"/>
                </a:lnTo>
                <a:lnTo>
                  <a:pt x="643" y="581"/>
                </a:lnTo>
                <a:lnTo>
                  <a:pt x="633" y="586"/>
                </a:lnTo>
                <a:lnTo>
                  <a:pt x="627" y="593"/>
                </a:lnTo>
                <a:lnTo>
                  <a:pt x="633" y="586"/>
                </a:lnTo>
                <a:lnTo>
                  <a:pt x="643" y="581"/>
                </a:lnTo>
                <a:close/>
                <a:moveTo>
                  <a:pt x="643" y="320"/>
                </a:moveTo>
                <a:lnTo>
                  <a:pt x="642" y="323"/>
                </a:lnTo>
                <a:lnTo>
                  <a:pt x="641" y="325"/>
                </a:lnTo>
                <a:lnTo>
                  <a:pt x="642" y="323"/>
                </a:lnTo>
                <a:lnTo>
                  <a:pt x="643" y="320"/>
                </a:lnTo>
                <a:close/>
                <a:moveTo>
                  <a:pt x="651" y="560"/>
                </a:moveTo>
                <a:lnTo>
                  <a:pt x="654" y="556"/>
                </a:lnTo>
                <a:lnTo>
                  <a:pt x="657" y="552"/>
                </a:lnTo>
                <a:lnTo>
                  <a:pt x="654" y="556"/>
                </a:lnTo>
                <a:lnTo>
                  <a:pt x="651" y="560"/>
                </a:lnTo>
                <a:lnTo>
                  <a:pt x="648" y="560"/>
                </a:lnTo>
                <a:lnTo>
                  <a:pt x="646" y="560"/>
                </a:lnTo>
                <a:lnTo>
                  <a:pt x="648" y="560"/>
                </a:lnTo>
                <a:lnTo>
                  <a:pt x="651" y="560"/>
                </a:lnTo>
                <a:close/>
                <a:moveTo>
                  <a:pt x="660" y="539"/>
                </a:moveTo>
                <a:lnTo>
                  <a:pt x="663" y="537"/>
                </a:lnTo>
                <a:lnTo>
                  <a:pt x="667" y="534"/>
                </a:lnTo>
                <a:lnTo>
                  <a:pt x="663" y="537"/>
                </a:lnTo>
                <a:lnTo>
                  <a:pt x="660" y="539"/>
                </a:lnTo>
                <a:close/>
                <a:moveTo>
                  <a:pt x="664" y="552"/>
                </a:moveTo>
                <a:lnTo>
                  <a:pt x="664" y="552"/>
                </a:lnTo>
                <a:lnTo>
                  <a:pt x="664" y="552"/>
                </a:lnTo>
                <a:lnTo>
                  <a:pt x="664" y="552"/>
                </a:lnTo>
                <a:lnTo>
                  <a:pt x="667" y="551"/>
                </a:lnTo>
                <a:lnTo>
                  <a:pt x="669" y="550"/>
                </a:lnTo>
                <a:lnTo>
                  <a:pt x="667" y="551"/>
                </a:lnTo>
                <a:lnTo>
                  <a:pt x="664" y="552"/>
                </a:lnTo>
                <a:close/>
                <a:moveTo>
                  <a:pt x="685" y="288"/>
                </a:moveTo>
                <a:lnTo>
                  <a:pt x="685" y="290"/>
                </a:lnTo>
                <a:lnTo>
                  <a:pt x="685" y="290"/>
                </a:lnTo>
                <a:lnTo>
                  <a:pt x="685" y="290"/>
                </a:lnTo>
                <a:lnTo>
                  <a:pt x="685" y="290"/>
                </a:lnTo>
                <a:lnTo>
                  <a:pt x="685" y="290"/>
                </a:lnTo>
                <a:lnTo>
                  <a:pt x="685" y="290"/>
                </a:lnTo>
                <a:lnTo>
                  <a:pt x="685" y="290"/>
                </a:lnTo>
                <a:lnTo>
                  <a:pt x="685" y="290"/>
                </a:lnTo>
                <a:lnTo>
                  <a:pt x="681" y="290"/>
                </a:lnTo>
                <a:lnTo>
                  <a:pt x="677" y="291"/>
                </a:lnTo>
                <a:lnTo>
                  <a:pt x="681" y="290"/>
                </a:lnTo>
                <a:lnTo>
                  <a:pt x="685" y="288"/>
                </a:lnTo>
                <a:close/>
                <a:moveTo>
                  <a:pt x="692" y="556"/>
                </a:moveTo>
                <a:lnTo>
                  <a:pt x="689" y="559"/>
                </a:lnTo>
                <a:lnTo>
                  <a:pt x="685" y="560"/>
                </a:lnTo>
                <a:lnTo>
                  <a:pt x="684" y="562"/>
                </a:lnTo>
                <a:lnTo>
                  <a:pt x="682" y="562"/>
                </a:lnTo>
                <a:lnTo>
                  <a:pt x="684" y="562"/>
                </a:lnTo>
                <a:lnTo>
                  <a:pt x="685" y="560"/>
                </a:lnTo>
                <a:lnTo>
                  <a:pt x="689" y="559"/>
                </a:lnTo>
                <a:lnTo>
                  <a:pt x="692" y="556"/>
                </a:lnTo>
                <a:close/>
                <a:moveTo>
                  <a:pt x="711" y="549"/>
                </a:moveTo>
                <a:lnTo>
                  <a:pt x="712" y="551"/>
                </a:lnTo>
                <a:lnTo>
                  <a:pt x="712" y="552"/>
                </a:lnTo>
                <a:lnTo>
                  <a:pt x="712" y="551"/>
                </a:lnTo>
                <a:lnTo>
                  <a:pt x="711" y="549"/>
                </a:lnTo>
                <a:close/>
                <a:moveTo>
                  <a:pt x="717" y="520"/>
                </a:moveTo>
                <a:lnTo>
                  <a:pt x="712" y="523"/>
                </a:lnTo>
                <a:lnTo>
                  <a:pt x="710" y="528"/>
                </a:lnTo>
                <a:lnTo>
                  <a:pt x="710" y="528"/>
                </a:lnTo>
                <a:lnTo>
                  <a:pt x="712" y="523"/>
                </a:lnTo>
                <a:lnTo>
                  <a:pt x="717" y="520"/>
                </a:lnTo>
                <a:close/>
                <a:moveTo>
                  <a:pt x="727" y="329"/>
                </a:moveTo>
                <a:lnTo>
                  <a:pt x="725" y="329"/>
                </a:lnTo>
                <a:lnTo>
                  <a:pt x="724" y="328"/>
                </a:lnTo>
                <a:lnTo>
                  <a:pt x="725" y="329"/>
                </a:lnTo>
                <a:lnTo>
                  <a:pt x="727" y="329"/>
                </a:lnTo>
                <a:close/>
                <a:moveTo>
                  <a:pt x="729" y="481"/>
                </a:moveTo>
                <a:lnTo>
                  <a:pt x="727" y="483"/>
                </a:lnTo>
                <a:lnTo>
                  <a:pt x="727" y="486"/>
                </a:lnTo>
                <a:lnTo>
                  <a:pt x="730" y="486"/>
                </a:lnTo>
                <a:lnTo>
                  <a:pt x="732" y="486"/>
                </a:lnTo>
                <a:lnTo>
                  <a:pt x="730" y="486"/>
                </a:lnTo>
                <a:lnTo>
                  <a:pt x="727" y="486"/>
                </a:lnTo>
                <a:lnTo>
                  <a:pt x="727" y="483"/>
                </a:lnTo>
                <a:lnTo>
                  <a:pt x="729" y="481"/>
                </a:lnTo>
                <a:close/>
                <a:moveTo>
                  <a:pt x="739" y="473"/>
                </a:moveTo>
                <a:lnTo>
                  <a:pt x="736" y="473"/>
                </a:lnTo>
                <a:lnTo>
                  <a:pt x="733" y="473"/>
                </a:lnTo>
                <a:lnTo>
                  <a:pt x="736" y="473"/>
                </a:lnTo>
                <a:lnTo>
                  <a:pt x="739" y="473"/>
                </a:lnTo>
                <a:close/>
                <a:moveTo>
                  <a:pt x="724" y="546"/>
                </a:moveTo>
                <a:lnTo>
                  <a:pt x="722" y="546"/>
                </a:lnTo>
                <a:lnTo>
                  <a:pt x="719" y="545"/>
                </a:lnTo>
                <a:lnTo>
                  <a:pt x="718" y="548"/>
                </a:lnTo>
                <a:lnTo>
                  <a:pt x="716" y="549"/>
                </a:lnTo>
                <a:lnTo>
                  <a:pt x="718" y="548"/>
                </a:lnTo>
                <a:lnTo>
                  <a:pt x="719" y="545"/>
                </a:lnTo>
                <a:lnTo>
                  <a:pt x="722" y="546"/>
                </a:lnTo>
                <a:lnTo>
                  <a:pt x="724" y="546"/>
                </a:lnTo>
                <a:close/>
                <a:moveTo>
                  <a:pt x="744" y="574"/>
                </a:moveTo>
                <a:lnTo>
                  <a:pt x="744" y="574"/>
                </a:lnTo>
                <a:lnTo>
                  <a:pt x="744" y="574"/>
                </a:lnTo>
                <a:lnTo>
                  <a:pt x="744" y="574"/>
                </a:lnTo>
                <a:lnTo>
                  <a:pt x="744" y="574"/>
                </a:lnTo>
                <a:lnTo>
                  <a:pt x="744" y="574"/>
                </a:lnTo>
                <a:lnTo>
                  <a:pt x="744" y="574"/>
                </a:lnTo>
                <a:lnTo>
                  <a:pt x="744" y="574"/>
                </a:lnTo>
                <a:lnTo>
                  <a:pt x="744" y="574"/>
                </a:lnTo>
                <a:lnTo>
                  <a:pt x="744" y="573"/>
                </a:lnTo>
                <a:lnTo>
                  <a:pt x="744" y="573"/>
                </a:lnTo>
                <a:lnTo>
                  <a:pt x="745" y="573"/>
                </a:lnTo>
                <a:lnTo>
                  <a:pt x="745" y="574"/>
                </a:lnTo>
                <a:lnTo>
                  <a:pt x="745" y="574"/>
                </a:lnTo>
                <a:lnTo>
                  <a:pt x="744" y="574"/>
                </a:lnTo>
                <a:lnTo>
                  <a:pt x="744" y="576"/>
                </a:lnTo>
                <a:lnTo>
                  <a:pt x="744" y="577"/>
                </a:lnTo>
                <a:lnTo>
                  <a:pt x="744" y="577"/>
                </a:lnTo>
                <a:lnTo>
                  <a:pt x="738" y="580"/>
                </a:lnTo>
                <a:lnTo>
                  <a:pt x="734" y="584"/>
                </a:lnTo>
                <a:lnTo>
                  <a:pt x="731" y="586"/>
                </a:lnTo>
                <a:lnTo>
                  <a:pt x="727" y="587"/>
                </a:lnTo>
                <a:lnTo>
                  <a:pt x="726" y="590"/>
                </a:lnTo>
                <a:lnTo>
                  <a:pt x="724" y="591"/>
                </a:lnTo>
                <a:lnTo>
                  <a:pt x="723" y="591"/>
                </a:lnTo>
                <a:lnTo>
                  <a:pt x="722" y="590"/>
                </a:lnTo>
                <a:lnTo>
                  <a:pt x="720" y="591"/>
                </a:lnTo>
                <a:lnTo>
                  <a:pt x="719" y="592"/>
                </a:lnTo>
                <a:lnTo>
                  <a:pt x="720" y="591"/>
                </a:lnTo>
                <a:lnTo>
                  <a:pt x="722" y="590"/>
                </a:lnTo>
                <a:lnTo>
                  <a:pt x="723" y="588"/>
                </a:lnTo>
                <a:lnTo>
                  <a:pt x="723" y="587"/>
                </a:lnTo>
                <a:lnTo>
                  <a:pt x="724" y="587"/>
                </a:lnTo>
                <a:lnTo>
                  <a:pt x="725" y="587"/>
                </a:lnTo>
                <a:lnTo>
                  <a:pt x="726" y="587"/>
                </a:lnTo>
                <a:lnTo>
                  <a:pt x="727" y="587"/>
                </a:lnTo>
                <a:lnTo>
                  <a:pt x="731" y="583"/>
                </a:lnTo>
                <a:lnTo>
                  <a:pt x="736" y="577"/>
                </a:lnTo>
                <a:lnTo>
                  <a:pt x="736" y="577"/>
                </a:lnTo>
                <a:lnTo>
                  <a:pt x="736" y="577"/>
                </a:lnTo>
                <a:lnTo>
                  <a:pt x="740" y="576"/>
                </a:lnTo>
                <a:lnTo>
                  <a:pt x="744" y="574"/>
                </a:lnTo>
                <a:close/>
                <a:moveTo>
                  <a:pt x="651" y="681"/>
                </a:moveTo>
                <a:lnTo>
                  <a:pt x="654" y="679"/>
                </a:lnTo>
                <a:lnTo>
                  <a:pt x="655" y="679"/>
                </a:lnTo>
                <a:lnTo>
                  <a:pt x="657" y="678"/>
                </a:lnTo>
                <a:lnTo>
                  <a:pt x="658" y="677"/>
                </a:lnTo>
                <a:lnTo>
                  <a:pt x="657" y="678"/>
                </a:lnTo>
                <a:lnTo>
                  <a:pt x="655" y="679"/>
                </a:lnTo>
                <a:lnTo>
                  <a:pt x="654" y="679"/>
                </a:lnTo>
                <a:lnTo>
                  <a:pt x="651" y="681"/>
                </a:lnTo>
                <a:close/>
                <a:moveTo>
                  <a:pt x="650" y="692"/>
                </a:moveTo>
                <a:lnTo>
                  <a:pt x="651" y="693"/>
                </a:lnTo>
                <a:lnTo>
                  <a:pt x="651" y="696"/>
                </a:lnTo>
                <a:lnTo>
                  <a:pt x="650" y="696"/>
                </a:lnTo>
                <a:lnTo>
                  <a:pt x="650" y="696"/>
                </a:lnTo>
                <a:lnTo>
                  <a:pt x="651" y="697"/>
                </a:lnTo>
                <a:lnTo>
                  <a:pt x="653" y="699"/>
                </a:lnTo>
                <a:lnTo>
                  <a:pt x="651" y="697"/>
                </a:lnTo>
                <a:lnTo>
                  <a:pt x="650" y="696"/>
                </a:lnTo>
                <a:lnTo>
                  <a:pt x="648" y="695"/>
                </a:lnTo>
                <a:lnTo>
                  <a:pt x="648" y="693"/>
                </a:lnTo>
                <a:lnTo>
                  <a:pt x="649" y="692"/>
                </a:lnTo>
                <a:lnTo>
                  <a:pt x="650" y="692"/>
                </a:lnTo>
                <a:close/>
                <a:moveTo>
                  <a:pt x="656" y="676"/>
                </a:moveTo>
                <a:lnTo>
                  <a:pt x="653" y="676"/>
                </a:lnTo>
                <a:lnTo>
                  <a:pt x="648" y="678"/>
                </a:lnTo>
                <a:lnTo>
                  <a:pt x="653" y="676"/>
                </a:lnTo>
                <a:lnTo>
                  <a:pt x="656" y="676"/>
                </a:lnTo>
                <a:close/>
                <a:moveTo>
                  <a:pt x="655" y="616"/>
                </a:moveTo>
                <a:lnTo>
                  <a:pt x="658" y="613"/>
                </a:lnTo>
                <a:lnTo>
                  <a:pt x="663" y="613"/>
                </a:lnTo>
                <a:lnTo>
                  <a:pt x="660" y="615"/>
                </a:lnTo>
                <a:lnTo>
                  <a:pt x="655" y="616"/>
                </a:lnTo>
                <a:close/>
                <a:moveTo>
                  <a:pt x="653" y="662"/>
                </a:moveTo>
                <a:lnTo>
                  <a:pt x="653" y="662"/>
                </a:lnTo>
                <a:lnTo>
                  <a:pt x="649" y="664"/>
                </a:lnTo>
                <a:lnTo>
                  <a:pt x="644" y="665"/>
                </a:lnTo>
                <a:lnTo>
                  <a:pt x="644" y="665"/>
                </a:lnTo>
                <a:lnTo>
                  <a:pt x="648" y="662"/>
                </a:lnTo>
                <a:lnTo>
                  <a:pt x="653" y="662"/>
                </a:lnTo>
                <a:lnTo>
                  <a:pt x="654" y="660"/>
                </a:lnTo>
                <a:lnTo>
                  <a:pt x="657" y="658"/>
                </a:lnTo>
                <a:lnTo>
                  <a:pt x="656" y="661"/>
                </a:lnTo>
                <a:lnTo>
                  <a:pt x="653" y="662"/>
                </a:lnTo>
                <a:lnTo>
                  <a:pt x="653" y="662"/>
                </a:lnTo>
                <a:lnTo>
                  <a:pt x="653" y="662"/>
                </a:lnTo>
                <a:lnTo>
                  <a:pt x="653" y="662"/>
                </a:lnTo>
                <a:close/>
                <a:moveTo>
                  <a:pt x="682" y="577"/>
                </a:moveTo>
                <a:lnTo>
                  <a:pt x="681" y="577"/>
                </a:lnTo>
                <a:lnTo>
                  <a:pt x="679" y="577"/>
                </a:lnTo>
                <a:lnTo>
                  <a:pt x="681" y="577"/>
                </a:lnTo>
                <a:lnTo>
                  <a:pt x="682" y="577"/>
                </a:lnTo>
                <a:lnTo>
                  <a:pt x="683" y="576"/>
                </a:lnTo>
                <a:lnTo>
                  <a:pt x="684" y="574"/>
                </a:lnTo>
                <a:lnTo>
                  <a:pt x="683" y="576"/>
                </a:lnTo>
                <a:lnTo>
                  <a:pt x="682" y="577"/>
                </a:lnTo>
                <a:close/>
                <a:moveTo>
                  <a:pt x="688" y="627"/>
                </a:moveTo>
                <a:lnTo>
                  <a:pt x="687" y="629"/>
                </a:lnTo>
                <a:lnTo>
                  <a:pt x="687" y="632"/>
                </a:lnTo>
                <a:lnTo>
                  <a:pt x="687" y="629"/>
                </a:lnTo>
                <a:lnTo>
                  <a:pt x="688" y="627"/>
                </a:lnTo>
                <a:close/>
                <a:moveTo>
                  <a:pt x="684" y="560"/>
                </a:moveTo>
                <a:lnTo>
                  <a:pt x="682" y="560"/>
                </a:lnTo>
                <a:lnTo>
                  <a:pt x="681" y="562"/>
                </a:lnTo>
                <a:lnTo>
                  <a:pt x="679" y="562"/>
                </a:lnTo>
                <a:lnTo>
                  <a:pt x="679" y="562"/>
                </a:lnTo>
                <a:lnTo>
                  <a:pt x="679" y="562"/>
                </a:lnTo>
                <a:lnTo>
                  <a:pt x="681" y="562"/>
                </a:lnTo>
                <a:lnTo>
                  <a:pt x="682" y="560"/>
                </a:lnTo>
                <a:lnTo>
                  <a:pt x="684" y="560"/>
                </a:lnTo>
                <a:close/>
                <a:moveTo>
                  <a:pt x="672" y="644"/>
                </a:moveTo>
                <a:lnTo>
                  <a:pt x="675" y="644"/>
                </a:lnTo>
                <a:lnTo>
                  <a:pt x="676" y="643"/>
                </a:lnTo>
                <a:lnTo>
                  <a:pt x="677" y="644"/>
                </a:lnTo>
                <a:lnTo>
                  <a:pt x="677" y="644"/>
                </a:lnTo>
                <a:lnTo>
                  <a:pt x="677" y="644"/>
                </a:lnTo>
                <a:lnTo>
                  <a:pt x="678" y="646"/>
                </a:lnTo>
                <a:lnTo>
                  <a:pt x="681" y="646"/>
                </a:lnTo>
                <a:lnTo>
                  <a:pt x="681" y="646"/>
                </a:lnTo>
                <a:lnTo>
                  <a:pt x="681" y="646"/>
                </a:lnTo>
                <a:lnTo>
                  <a:pt x="681" y="646"/>
                </a:lnTo>
                <a:lnTo>
                  <a:pt x="681" y="646"/>
                </a:lnTo>
                <a:lnTo>
                  <a:pt x="675" y="653"/>
                </a:lnTo>
                <a:lnTo>
                  <a:pt x="667" y="655"/>
                </a:lnTo>
                <a:lnTo>
                  <a:pt x="667" y="655"/>
                </a:lnTo>
                <a:lnTo>
                  <a:pt x="667" y="655"/>
                </a:lnTo>
                <a:lnTo>
                  <a:pt x="667" y="655"/>
                </a:lnTo>
                <a:lnTo>
                  <a:pt x="667" y="655"/>
                </a:lnTo>
                <a:lnTo>
                  <a:pt x="667" y="655"/>
                </a:lnTo>
                <a:lnTo>
                  <a:pt x="667" y="655"/>
                </a:lnTo>
                <a:lnTo>
                  <a:pt x="667" y="655"/>
                </a:lnTo>
                <a:lnTo>
                  <a:pt x="667" y="655"/>
                </a:lnTo>
                <a:lnTo>
                  <a:pt x="663" y="658"/>
                </a:lnTo>
                <a:lnTo>
                  <a:pt x="658" y="658"/>
                </a:lnTo>
                <a:lnTo>
                  <a:pt x="662" y="656"/>
                </a:lnTo>
                <a:lnTo>
                  <a:pt x="667" y="655"/>
                </a:lnTo>
                <a:lnTo>
                  <a:pt x="667" y="654"/>
                </a:lnTo>
                <a:lnTo>
                  <a:pt x="667" y="653"/>
                </a:lnTo>
                <a:lnTo>
                  <a:pt x="668" y="651"/>
                </a:lnTo>
                <a:lnTo>
                  <a:pt x="668" y="650"/>
                </a:lnTo>
                <a:lnTo>
                  <a:pt x="671" y="648"/>
                </a:lnTo>
                <a:lnTo>
                  <a:pt x="672" y="644"/>
                </a:lnTo>
                <a:close/>
                <a:moveTo>
                  <a:pt x="664" y="558"/>
                </a:moveTo>
                <a:lnTo>
                  <a:pt x="667" y="556"/>
                </a:lnTo>
                <a:lnTo>
                  <a:pt x="669" y="553"/>
                </a:lnTo>
                <a:lnTo>
                  <a:pt x="667" y="556"/>
                </a:lnTo>
                <a:lnTo>
                  <a:pt x="664" y="558"/>
                </a:lnTo>
                <a:lnTo>
                  <a:pt x="661" y="558"/>
                </a:lnTo>
                <a:lnTo>
                  <a:pt x="658" y="559"/>
                </a:lnTo>
                <a:lnTo>
                  <a:pt x="661" y="558"/>
                </a:lnTo>
                <a:lnTo>
                  <a:pt x="664" y="558"/>
                </a:lnTo>
                <a:close/>
                <a:moveTo>
                  <a:pt x="660" y="541"/>
                </a:moveTo>
                <a:lnTo>
                  <a:pt x="660" y="541"/>
                </a:lnTo>
                <a:lnTo>
                  <a:pt x="660" y="539"/>
                </a:lnTo>
                <a:lnTo>
                  <a:pt x="660" y="541"/>
                </a:lnTo>
                <a:lnTo>
                  <a:pt x="660" y="541"/>
                </a:lnTo>
                <a:lnTo>
                  <a:pt x="662" y="542"/>
                </a:lnTo>
                <a:lnTo>
                  <a:pt x="662" y="542"/>
                </a:lnTo>
                <a:lnTo>
                  <a:pt x="662" y="542"/>
                </a:lnTo>
                <a:lnTo>
                  <a:pt x="660" y="541"/>
                </a:lnTo>
                <a:close/>
                <a:moveTo>
                  <a:pt x="664" y="545"/>
                </a:moveTo>
                <a:lnTo>
                  <a:pt x="664" y="544"/>
                </a:lnTo>
                <a:lnTo>
                  <a:pt x="664" y="544"/>
                </a:lnTo>
                <a:lnTo>
                  <a:pt x="664" y="544"/>
                </a:lnTo>
                <a:lnTo>
                  <a:pt x="664" y="545"/>
                </a:lnTo>
                <a:lnTo>
                  <a:pt x="662" y="546"/>
                </a:lnTo>
                <a:lnTo>
                  <a:pt x="661" y="548"/>
                </a:lnTo>
                <a:lnTo>
                  <a:pt x="662" y="546"/>
                </a:lnTo>
                <a:lnTo>
                  <a:pt x="664" y="545"/>
                </a:lnTo>
                <a:close/>
                <a:moveTo>
                  <a:pt x="648" y="580"/>
                </a:moveTo>
                <a:lnTo>
                  <a:pt x="648" y="580"/>
                </a:lnTo>
                <a:lnTo>
                  <a:pt x="649" y="579"/>
                </a:lnTo>
                <a:lnTo>
                  <a:pt x="648" y="580"/>
                </a:lnTo>
                <a:lnTo>
                  <a:pt x="648" y="580"/>
                </a:lnTo>
                <a:close/>
                <a:moveTo>
                  <a:pt x="649" y="587"/>
                </a:moveTo>
                <a:lnTo>
                  <a:pt x="651" y="586"/>
                </a:lnTo>
                <a:lnTo>
                  <a:pt x="654" y="586"/>
                </a:lnTo>
                <a:lnTo>
                  <a:pt x="651" y="586"/>
                </a:lnTo>
                <a:lnTo>
                  <a:pt x="649" y="587"/>
                </a:lnTo>
                <a:lnTo>
                  <a:pt x="647" y="590"/>
                </a:lnTo>
                <a:lnTo>
                  <a:pt x="644" y="591"/>
                </a:lnTo>
                <a:lnTo>
                  <a:pt x="647" y="590"/>
                </a:lnTo>
                <a:lnTo>
                  <a:pt x="649" y="587"/>
                </a:lnTo>
                <a:close/>
                <a:moveTo>
                  <a:pt x="639" y="595"/>
                </a:moveTo>
                <a:lnTo>
                  <a:pt x="637" y="598"/>
                </a:lnTo>
                <a:lnTo>
                  <a:pt x="636" y="599"/>
                </a:lnTo>
                <a:lnTo>
                  <a:pt x="635" y="599"/>
                </a:lnTo>
                <a:lnTo>
                  <a:pt x="635" y="598"/>
                </a:lnTo>
                <a:lnTo>
                  <a:pt x="636" y="595"/>
                </a:lnTo>
                <a:lnTo>
                  <a:pt x="639" y="595"/>
                </a:lnTo>
                <a:lnTo>
                  <a:pt x="639" y="595"/>
                </a:lnTo>
                <a:lnTo>
                  <a:pt x="640" y="594"/>
                </a:lnTo>
                <a:lnTo>
                  <a:pt x="639" y="595"/>
                </a:lnTo>
                <a:lnTo>
                  <a:pt x="639" y="595"/>
                </a:lnTo>
                <a:close/>
                <a:moveTo>
                  <a:pt x="643" y="592"/>
                </a:moveTo>
                <a:lnTo>
                  <a:pt x="642" y="592"/>
                </a:lnTo>
                <a:lnTo>
                  <a:pt x="642" y="593"/>
                </a:lnTo>
                <a:lnTo>
                  <a:pt x="642" y="592"/>
                </a:lnTo>
                <a:lnTo>
                  <a:pt x="643" y="592"/>
                </a:lnTo>
                <a:close/>
                <a:moveTo>
                  <a:pt x="641" y="623"/>
                </a:moveTo>
                <a:lnTo>
                  <a:pt x="640" y="623"/>
                </a:lnTo>
                <a:lnTo>
                  <a:pt x="639" y="625"/>
                </a:lnTo>
                <a:lnTo>
                  <a:pt x="636" y="625"/>
                </a:lnTo>
                <a:lnTo>
                  <a:pt x="634" y="625"/>
                </a:lnTo>
                <a:lnTo>
                  <a:pt x="637" y="621"/>
                </a:lnTo>
                <a:lnTo>
                  <a:pt x="641" y="616"/>
                </a:lnTo>
                <a:lnTo>
                  <a:pt x="642" y="616"/>
                </a:lnTo>
                <a:lnTo>
                  <a:pt x="642" y="616"/>
                </a:lnTo>
                <a:lnTo>
                  <a:pt x="643" y="615"/>
                </a:lnTo>
                <a:lnTo>
                  <a:pt x="644" y="615"/>
                </a:lnTo>
                <a:lnTo>
                  <a:pt x="644" y="614"/>
                </a:lnTo>
                <a:lnTo>
                  <a:pt x="644" y="614"/>
                </a:lnTo>
                <a:lnTo>
                  <a:pt x="651" y="611"/>
                </a:lnTo>
                <a:lnTo>
                  <a:pt x="660" y="607"/>
                </a:lnTo>
                <a:lnTo>
                  <a:pt x="651" y="614"/>
                </a:lnTo>
                <a:lnTo>
                  <a:pt x="643" y="621"/>
                </a:lnTo>
                <a:lnTo>
                  <a:pt x="642" y="622"/>
                </a:lnTo>
                <a:lnTo>
                  <a:pt x="641" y="623"/>
                </a:lnTo>
                <a:close/>
                <a:moveTo>
                  <a:pt x="642" y="698"/>
                </a:moveTo>
                <a:lnTo>
                  <a:pt x="642" y="699"/>
                </a:lnTo>
                <a:lnTo>
                  <a:pt x="640" y="699"/>
                </a:lnTo>
                <a:lnTo>
                  <a:pt x="639" y="700"/>
                </a:lnTo>
                <a:lnTo>
                  <a:pt x="637" y="702"/>
                </a:lnTo>
                <a:lnTo>
                  <a:pt x="636" y="704"/>
                </a:lnTo>
                <a:lnTo>
                  <a:pt x="633" y="705"/>
                </a:lnTo>
                <a:lnTo>
                  <a:pt x="633" y="706"/>
                </a:lnTo>
                <a:lnTo>
                  <a:pt x="632" y="707"/>
                </a:lnTo>
                <a:lnTo>
                  <a:pt x="630" y="707"/>
                </a:lnTo>
                <a:lnTo>
                  <a:pt x="630" y="706"/>
                </a:lnTo>
                <a:lnTo>
                  <a:pt x="632" y="705"/>
                </a:lnTo>
                <a:lnTo>
                  <a:pt x="633" y="705"/>
                </a:lnTo>
                <a:lnTo>
                  <a:pt x="634" y="702"/>
                </a:lnTo>
                <a:lnTo>
                  <a:pt x="637" y="700"/>
                </a:lnTo>
                <a:lnTo>
                  <a:pt x="639" y="700"/>
                </a:lnTo>
                <a:lnTo>
                  <a:pt x="640" y="699"/>
                </a:lnTo>
                <a:lnTo>
                  <a:pt x="641" y="698"/>
                </a:lnTo>
                <a:lnTo>
                  <a:pt x="641" y="697"/>
                </a:lnTo>
                <a:lnTo>
                  <a:pt x="642" y="697"/>
                </a:lnTo>
                <a:lnTo>
                  <a:pt x="642" y="698"/>
                </a:lnTo>
                <a:close/>
                <a:moveTo>
                  <a:pt x="639" y="670"/>
                </a:moveTo>
                <a:lnTo>
                  <a:pt x="640" y="670"/>
                </a:lnTo>
                <a:lnTo>
                  <a:pt x="641" y="670"/>
                </a:lnTo>
                <a:lnTo>
                  <a:pt x="644" y="670"/>
                </a:lnTo>
                <a:lnTo>
                  <a:pt x="647" y="668"/>
                </a:lnTo>
                <a:lnTo>
                  <a:pt x="651" y="665"/>
                </a:lnTo>
                <a:lnTo>
                  <a:pt x="655" y="665"/>
                </a:lnTo>
                <a:lnTo>
                  <a:pt x="660" y="663"/>
                </a:lnTo>
                <a:lnTo>
                  <a:pt x="664" y="663"/>
                </a:lnTo>
                <a:lnTo>
                  <a:pt x="664" y="663"/>
                </a:lnTo>
                <a:lnTo>
                  <a:pt x="664" y="662"/>
                </a:lnTo>
                <a:lnTo>
                  <a:pt x="664" y="663"/>
                </a:lnTo>
                <a:lnTo>
                  <a:pt x="664" y="663"/>
                </a:lnTo>
                <a:lnTo>
                  <a:pt x="661" y="665"/>
                </a:lnTo>
                <a:lnTo>
                  <a:pt x="656" y="665"/>
                </a:lnTo>
                <a:lnTo>
                  <a:pt x="650" y="670"/>
                </a:lnTo>
                <a:lnTo>
                  <a:pt x="643" y="671"/>
                </a:lnTo>
                <a:lnTo>
                  <a:pt x="641" y="671"/>
                </a:lnTo>
                <a:lnTo>
                  <a:pt x="639" y="670"/>
                </a:lnTo>
                <a:close/>
                <a:moveTo>
                  <a:pt x="703" y="656"/>
                </a:moveTo>
                <a:lnTo>
                  <a:pt x="701" y="658"/>
                </a:lnTo>
                <a:lnTo>
                  <a:pt x="698" y="660"/>
                </a:lnTo>
                <a:lnTo>
                  <a:pt x="696" y="661"/>
                </a:lnTo>
                <a:lnTo>
                  <a:pt x="694" y="662"/>
                </a:lnTo>
                <a:lnTo>
                  <a:pt x="694" y="662"/>
                </a:lnTo>
                <a:lnTo>
                  <a:pt x="695" y="660"/>
                </a:lnTo>
                <a:lnTo>
                  <a:pt x="697" y="658"/>
                </a:lnTo>
                <a:lnTo>
                  <a:pt x="699" y="656"/>
                </a:lnTo>
                <a:lnTo>
                  <a:pt x="702" y="655"/>
                </a:lnTo>
                <a:lnTo>
                  <a:pt x="703" y="655"/>
                </a:lnTo>
                <a:lnTo>
                  <a:pt x="703" y="656"/>
                </a:lnTo>
                <a:close/>
                <a:moveTo>
                  <a:pt x="723" y="648"/>
                </a:moveTo>
                <a:lnTo>
                  <a:pt x="722" y="648"/>
                </a:lnTo>
                <a:lnTo>
                  <a:pt x="722" y="647"/>
                </a:lnTo>
                <a:lnTo>
                  <a:pt x="718" y="648"/>
                </a:lnTo>
                <a:lnTo>
                  <a:pt x="715" y="649"/>
                </a:lnTo>
                <a:lnTo>
                  <a:pt x="711" y="653"/>
                </a:lnTo>
                <a:lnTo>
                  <a:pt x="706" y="654"/>
                </a:lnTo>
                <a:lnTo>
                  <a:pt x="709" y="650"/>
                </a:lnTo>
                <a:lnTo>
                  <a:pt x="715" y="649"/>
                </a:lnTo>
                <a:lnTo>
                  <a:pt x="717" y="646"/>
                </a:lnTo>
                <a:lnTo>
                  <a:pt x="722" y="646"/>
                </a:lnTo>
                <a:lnTo>
                  <a:pt x="723" y="647"/>
                </a:lnTo>
                <a:lnTo>
                  <a:pt x="724" y="647"/>
                </a:lnTo>
                <a:lnTo>
                  <a:pt x="724" y="648"/>
                </a:lnTo>
                <a:lnTo>
                  <a:pt x="723" y="648"/>
                </a:lnTo>
                <a:close/>
                <a:moveTo>
                  <a:pt x="757" y="619"/>
                </a:moveTo>
                <a:lnTo>
                  <a:pt x="758" y="620"/>
                </a:lnTo>
                <a:lnTo>
                  <a:pt x="761" y="619"/>
                </a:lnTo>
                <a:lnTo>
                  <a:pt x="765" y="616"/>
                </a:lnTo>
                <a:lnTo>
                  <a:pt x="768" y="616"/>
                </a:lnTo>
                <a:lnTo>
                  <a:pt x="772" y="613"/>
                </a:lnTo>
                <a:lnTo>
                  <a:pt x="778" y="611"/>
                </a:lnTo>
                <a:lnTo>
                  <a:pt x="778" y="612"/>
                </a:lnTo>
                <a:lnTo>
                  <a:pt x="778" y="612"/>
                </a:lnTo>
                <a:lnTo>
                  <a:pt x="779" y="612"/>
                </a:lnTo>
                <a:lnTo>
                  <a:pt x="781" y="612"/>
                </a:lnTo>
                <a:lnTo>
                  <a:pt x="779" y="612"/>
                </a:lnTo>
                <a:lnTo>
                  <a:pt x="778" y="612"/>
                </a:lnTo>
                <a:lnTo>
                  <a:pt x="773" y="615"/>
                </a:lnTo>
                <a:lnTo>
                  <a:pt x="768" y="616"/>
                </a:lnTo>
                <a:lnTo>
                  <a:pt x="768" y="616"/>
                </a:lnTo>
                <a:lnTo>
                  <a:pt x="768" y="616"/>
                </a:lnTo>
                <a:lnTo>
                  <a:pt x="768" y="616"/>
                </a:lnTo>
                <a:lnTo>
                  <a:pt x="768" y="616"/>
                </a:lnTo>
                <a:lnTo>
                  <a:pt x="768" y="616"/>
                </a:lnTo>
                <a:lnTo>
                  <a:pt x="768" y="616"/>
                </a:lnTo>
                <a:lnTo>
                  <a:pt x="768" y="616"/>
                </a:lnTo>
                <a:lnTo>
                  <a:pt x="768" y="616"/>
                </a:lnTo>
                <a:lnTo>
                  <a:pt x="768" y="616"/>
                </a:lnTo>
                <a:lnTo>
                  <a:pt x="771" y="619"/>
                </a:lnTo>
                <a:lnTo>
                  <a:pt x="773" y="619"/>
                </a:lnTo>
                <a:lnTo>
                  <a:pt x="777" y="616"/>
                </a:lnTo>
                <a:lnTo>
                  <a:pt x="779" y="616"/>
                </a:lnTo>
                <a:lnTo>
                  <a:pt x="779" y="619"/>
                </a:lnTo>
                <a:lnTo>
                  <a:pt x="778" y="620"/>
                </a:lnTo>
                <a:lnTo>
                  <a:pt x="766" y="625"/>
                </a:lnTo>
                <a:lnTo>
                  <a:pt x="753" y="628"/>
                </a:lnTo>
                <a:lnTo>
                  <a:pt x="736" y="634"/>
                </a:lnTo>
                <a:lnTo>
                  <a:pt x="719" y="641"/>
                </a:lnTo>
                <a:lnTo>
                  <a:pt x="712" y="643"/>
                </a:lnTo>
                <a:lnTo>
                  <a:pt x="706" y="646"/>
                </a:lnTo>
                <a:lnTo>
                  <a:pt x="703" y="649"/>
                </a:lnTo>
                <a:lnTo>
                  <a:pt x="698" y="650"/>
                </a:lnTo>
                <a:lnTo>
                  <a:pt x="695" y="655"/>
                </a:lnTo>
                <a:lnTo>
                  <a:pt x="690" y="658"/>
                </a:lnTo>
                <a:lnTo>
                  <a:pt x="691" y="660"/>
                </a:lnTo>
                <a:lnTo>
                  <a:pt x="692" y="661"/>
                </a:lnTo>
                <a:lnTo>
                  <a:pt x="691" y="660"/>
                </a:lnTo>
                <a:lnTo>
                  <a:pt x="690" y="658"/>
                </a:lnTo>
                <a:lnTo>
                  <a:pt x="690" y="658"/>
                </a:lnTo>
                <a:lnTo>
                  <a:pt x="689" y="658"/>
                </a:lnTo>
                <a:lnTo>
                  <a:pt x="684" y="661"/>
                </a:lnTo>
                <a:lnTo>
                  <a:pt x="679" y="664"/>
                </a:lnTo>
                <a:lnTo>
                  <a:pt x="676" y="667"/>
                </a:lnTo>
                <a:lnTo>
                  <a:pt x="672" y="668"/>
                </a:lnTo>
                <a:lnTo>
                  <a:pt x="672" y="667"/>
                </a:lnTo>
                <a:lnTo>
                  <a:pt x="672" y="667"/>
                </a:lnTo>
                <a:lnTo>
                  <a:pt x="672" y="667"/>
                </a:lnTo>
                <a:lnTo>
                  <a:pt x="672" y="667"/>
                </a:lnTo>
                <a:lnTo>
                  <a:pt x="672" y="667"/>
                </a:lnTo>
                <a:lnTo>
                  <a:pt x="672" y="668"/>
                </a:lnTo>
                <a:lnTo>
                  <a:pt x="672" y="668"/>
                </a:lnTo>
                <a:lnTo>
                  <a:pt x="672" y="668"/>
                </a:lnTo>
                <a:lnTo>
                  <a:pt x="672" y="669"/>
                </a:lnTo>
                <a:lnTo>
                  <a:pt x="672" y="671"/>
                </a:lnTo>
                <a:lnTo>
                  <a:pt x="672" y="671"/>
                </a:lnTo>
                <a:lnTo>
                  <a:pt x="668" y="672"/>
                </a:lnTo>
                <a:lnTo>
                  <a:pt x="664" y="676"/>
                </a:lnTo>
                <a:lnTo>
                  <a:pt x="662" y="676"/>
                </a:lnTo>
                <a:lnTo>
                  <a:pt x="660" y="676"/>
                </a:lnTo>
                <a:lnTo>
                  <a:pt x="658" y="676"/>
                </a:lnTo>
                <a:lnTo>
                  <a:pt x="658" y="676"/>
                </a:lnTo>
                <a:lnTo>
                  <a:pt x="664" y="671"/>
                </a:lnTo>
                <a:lnTo>
                  <a:pt x="672" y="667"/>
                </a:lnTo>
                <a:lnTo>
                  <a:pt x="677" y="663"/>
                </a:lnTo>
                <a:lnTo>
                  <a:pt x="681" y="658"/>
                </a:lnTo>
                <a:lnTo>
                  <a:pt x="681" y="658"/>
                </a:lnTo>
                <a:lnTo>
                  <a:pt x="681" y="658"/>
                </a:lnTo>
                <a:lnTo>
                  <a:pt x="689" y="654"/>
                </a:lnTo>
                <a:lnTo>
                  <a:pt x="697" y="650"/>
                </a:lnTo>
                <a:lnTo>
                  <a:pt x="701" y="647"/>
                </a:lnTo>
                <a:lnTo>
                  <a:pt x="705" y="646"/>
                </a:lnTo>
                <a:lnTo>
                  <a:pt x="713" y="640"/>
                </a:lnTo>
                <a:lnTo>
                  <a:pt x="722" y="636"/>
                </a:lnTo>
                <a:lnTo>
                  <a:pt x="732" y="633"/>
                </a:lnTo>
                <a:lnTo>
                  <a:pt x="741" y="627"/>
                </a:lnTo>
                <a:lnTo>
                  <a:pt x="747" y="623"/>
                </a:lnTo>
                <a:lnTo>
                  <a:pt x="754" y="620"/>
                </a:lnTo>
                <a:lnTo>
                  <a:pt x="745" y="620"/>
                </a:lnTo>
                <a:lnTo>
                  <a:pt x="736" y="620"/>
                </a:lnTo>
                <a:lnTo>
                  <a:pt x="731" y="621"/>
                </a:lnTo>
                <a:lnTo>
                  <a:pt x="727" y="622"/>
                </a:lnTo>
                <a:lnTo>
                  <a:pt x="731" y="620"/>
                </a:lnTo>
                <a:lnTo>
                  <a:pt x="736" y="620"/>
                </a:lnTo>
                <a:lnTo>
                  <a:pt x="737" y="616"/>
                </a:lnTo>
                <a:lnTo>
                  <a:pt x="740" y="616"/>
                </a:lnTo>
                <a:lnTo>
                  <a:pt x="746" y="616"/>
                </a:lnTo>
                <a:lnTo>
                  <a:pt x="752" y="615"/>
                </a:lnTo>
                <a:lnTo>
                  <a:pt x="756" y="615"/>
                </a:lnTo>
                <a:lnTo>
                  <a:pt x="757" y="619"/>
                </a:lnTo>
                <a:close/>
                <a:moveTo>
                  <a:pt x="768" y="566"/>
                </a:moveTo>
                <a:lnTo>
                  <a:pt x="765" y="565"/>
                </a:lnTo>
                <a:lnTo>
                  <a:pt x="763" y="565"/>
                </a:lnTo>
                <a:lnTo>
                  <a:pt x="765" y="565"/>
                </a:lnTo>
                <a:lnTo>
                  <a:pt x="768" y="566"/>
                </a:lnTo>
                <a:close/>
                <a:moveTo>
                  <a:pt x="767" y="569"/>
                </a:moveTo>
                <a:lnTo>
                  <a:pt x="766" y="569"/>
                </a:lnTo>
                <a:lnTo>
                  <a:pt x="765" y="569"/>
                </a:lnTo>
                <a:lnTo>
                  <a:pt x="765" y="570"/>
                </a:lnTo>
                <a:lnTo>
                  <a:pt x="765" y="570"/>
                </a:lnTo>
                <a:lnTo>
                  <a:pt x="765" y="570"/>
                </a:lnTo>
                <a:lnTo>
                  <a:pt x="765" y="569"/>
                </a:lnTo>
                <a:lnTo>
                  <a:pt x="766" y="569"/>
                </a:lnTo>
                <a:lnTo>
                  <a:pt x="767" y="569"/>
                </a:lnTo>
                <a:lnTo>
                  <a:pt x="768" y="569"/>
                </a:lnTo>
                <a:lnTo>
                  <a:pt x="770" y="569"/>
                </a:lnTo>
                <a:lnTo>
                  <a:pt x="768" y="569"/>
                </a:lnTo>
                <a:lnTo>
                  <a:pt x="767" y="569"/>
                </a:lnTo>
                <a:close/>
                <a:moveTo>
                  <a:pt x="774" y="580"/>
                </a:moveTo>
                <a:lnTo>
                  <a:pt x="772" y="583"/>
                </a:lnTo>
                <a:lnTo>
                  <a:pt x="770" y="586"/>
                </a:lnTo>
                <a:lnTo>
                  <a:pt x="771" y="586"/>
                </a:lnTo>
                <a:lnTo>
                  <a:pt x="771" y="586"/>
                </a:lnTo>
                <a:lnTo>
                  <a:pt x="771" y="586"/>
                </a:lnTo>
                <a:lnTo>
                  <a:pt x="770" y="586"/>
                </a:lnTo>
                <a:lnTo>
                  <a:pt x="772" y="583"/>
                </a:lnTo>
                <a:lnTo>
                  <a:pt x="774" y="580"/>
                </a:lnTo>
                <a:close/>
                <a:moveTo>
                  <a:pt x="779" y="485"/>
                </a:moveTo>
                <a:lnTo>
                  <a:pt x="780" y="483"/>
                </a:lnTo>
                <a:lnTo>
                  <a:pt x="781" y="482"/>
                </a:lnTo>
                <a:lnTo>
                  <a:pt x="781" y="480"/>
                </a:lnTo>
                <a:lnTo>
                  <a:pt x="782" y="478"/>
                </a:lnTo>
                <a:lnTo>
                  <a:pt x="781" y="480"/>
                </a:lnTo>
                <a:lnTo>
                  <a:pt x="781" y="482"/>
                </a:lnTo>
                <a:lnTo>
                  <a:pt x="780" y="483"/>
                </a:lnTo>
                <a:lnTo>
                  <a:pt x="779" y="485"/>
                </a:lnTo>
                <a:lnTo>
                  <a:pt x="778" y="485"/>
                </a:lnTo>
                <a:lnTo>
                  <a:pt x="777" y="485"/>
                </a:lnTo>
                <a:lnTo>
                  <a:pt x="778" y="485"/>
                </a:lnTo>
                <a:lnTo>
                  <a:pt x="779" y="485"/>
                </a:lnTo>
                <a:close/>
                <a:moveTo>
                  <a:pt x="789" y="384"/>
                </a:moveTo>
                <a:lnTo>
                  <a:pt x="789" y="383"/>
                </a:lnTo>
                <a:lnTo>
                  <a:pt x="789" y="382"/>
                </a:lnTo>
                <a:lnTo>
                  <a:pt x="789" y="383"/>
                </a:lnTo>
                <a:lnTo>
                  <a:pt x="789" y="384"/>
                </a:lnTo>
                <a:lnTo>
                  <a:pt x="784" y="382"/>
                </a:lnTo>
                <a:lnTo>
                  <a:pt x="778" y="381"/>
                </a:lnTo>
                <a:lnTo>
                  <a:pt x="784" y="382"/>
                </a:lnTo>
                <a:lnTo>
                  <a:pt x="789" y="384"/>
                </a:lnTo>
                <a:close/>
                <a:moveTo>
                  <a:pt x="800" y="294"/>
                </a:moveTo>
                <a:lnTo>
                  <a:pt x="798" y="291"/>
                </a:lnTo>
                <a:lnTo>
                  <a:pt x="792" y="290"/>
                </a:lnTo>
                <a:lnTo>
                  <a:pt x="798" y="291"/>
                </a:lnTo>
                <a:lnTo>
                  <a:pt x="800" y="294"/>
                </a:lnTo>
                <a:close/>
                <a:moveTo>
                  <a:pt x="803" y="298"/>
                </a:moveTo>
                <a:lnTo>
                  <a:pt x="802" y="297"/>
                </a:lnTo>
                <a:lnTo>
                  <a:pt x="800" y="295"/>
                </a:lnTo>
                <a:lnTo>
                  <a:pt x="802" y="297"/>
                </a:lnTo>
                <a:lnTo>
                  <a:pt x="803" y="298"/>
                </a:lnTo>
                <a:close/>
                <a:moveTo>
                  <a:pt x="808" y="628"/>
                </a:moveTo>
                <a:lnTo>
                  <a:pt x="809" y="628"/>
                </a:lnTo>
                <a:lnTo>
                  <a:pt x="812" y="627"/>
                </a:lnTo>
                <a:lnTo>
                  <a:pt x="809" y="628"/>
                </a:lnTo>
                <a:lnTo>
                  <a:pt x="808" y="628"/>
                </a:lnTo>
                <a:lnTo>
                  <a:pt x="806" y="632"/>
                </a:lnTo>
                <a:lnTo>
                  <a:pt x="802" y="633"/>
                </a:lnTo>
                <a:lnTo>
                  <a:pt x="806" y="632"/>
                </a:lnTo>
                <a:lnTo>
                  <a:pt x="808" y="628"/>
                </a:lnTo>
                <a:close/>
                <a:moveTo>
                  <a:pt x="810" y="600"/>
                </a:moveTo>
                <a:lnTo>
                  <a:pt x="810" y="599"/>
                </a:lnTo>
                <a:lnTo>
                  <a:pt x="812" y="599"/>
                </a:lnTo>
                <a:lnTo>
                  <a:pt x="810" y="599"/>
                </a:lnTo>
                <a:lnTo>
                  <a:pt x="810" y="600"/>
                </a:lnTo>
                <a:lnTo>
                  <a:pt x="807" y="601"/>
                </a:lnTo>
                <a:lnTo>
                  <a:pt x="803" y="604"/>
                </a:lnTo>
                <a:lnTo>
                  <a:pt x="807" y="601"/>
                </a:lnTo>
                <a:lnTo>
                  <a:pt x="810" y="600"/>
                </a:lnTo>
                <a:close/>
                <a:moveTo>
                  <a:pt x="810" y="430"/>
                </a:moveTo>
                <a:lnTo>
                  <a:pt x="813" y="431"/>
                </a:lnTo>
                <a:lnTo>
                  <a:pt x="814" y="433"/>
                </a:lnTo>
                <a:lnTo>
                  <a:pt x="813" y="431"/>
                </a:lnTo>
                <a:lnTo>
                  <a:pt x="810" y="430"/>
                </a:lnTo>
                <a:lnTo>
                  <a:pt x="808" y="427"/>
                </a:lnTo>
                <a:lnTo>
                  <a:pt x="807" y="427"/>
                </a:lnTo>
                <a:lnTo>
                  <a:pt x="808" y="427"/>
                </a:lnTo>
                <a:lnTo>
                  <a:pt x="810" y="430"/>
                </a:lnTo>
                <a:close/>
                <a:moveTo>
                  <a:pt x="814" y="487"/>
                </a:moveTo>
                <a:lnTo>
                  <a:pt x="814" y="489"/>
                </a:lnTo>
                <a:lnTo>
                  <a:pt x="813" y="490"/>
                </a:lnTo>
                <a:lnTo>
                  <a:pt x="814" y="489"/>
                </a:lnTo>
                <a:lnTo>
                  <a:pt x="814" y="487"/>
                </a:lnTo>
                <a:close/>
                <a:moveTo>
                  <a:pt x="812" y="593"/>
                </a:moveTo>
                <a:lnTo>
                  <a:pt x="812" y="591"/>
                </a:lnTo>
                <a:lnTo>
                  <a:pt x="812" y="590"/>
                </a:lnTo>
                <a:lnTo>
                  <a:pt x="812" y="591"/>
                </a:lnTo>
                <a:lnTo>
                  <a:pt x="812" y="593"/>
                </a:lnTo>
                <a:lnTo>
                  <a:pt x="814" y="592"/>
                </a:lnTo>
                <a:lnTo>
                  <a:pt x="815" y="592"/>
                </a:lnTo>
                <a:lnTo>
                  <a:pt x="814" y="592"/>
                </a:lnTo>
                <a:lnTo>
                  <a:pt x="812" y="593"/>
                </a:lnTo>
                <a:close/>
                <a:moveTo>
                  <a:pt x="820" y="231"/>
                </a:moveTo>
                <a:lnTo>
                  <a:pt x="819" y="232"/>
                </a:lnTo>
                <a:lnTo>
                  <a:pt x="816" y="234"/>
                </a:lnTo>
                <a:lnTo>
                  <a:pt x="819" y="232"/>
                </a:lnTo>
                <a:lnTo>
                  <a:pt x="820" y="231"/>
                </a:lnTo>
                <a:close/>
                <a:moveTo>
                  <a:pt x="829" y="367"/>
                </a:moveTo>
                <a:lnTo>
                  <a:pt x="829" y="367"/>
                </a:lnTo>
                <a:lnTo>
                  <a:pt x="829" y="367"/>
                </a:lnTo>
                <a:lnTo>
                  <a:pt x="832" y="367"/>
                </a:lnTo>
                <a:lnTo>
                  <a:pt x="834" y="366"/>
                </a:lnTo>
                <a:lnTo>
                  <a:pt x="832" y="367"/>
                </a:lnTo>
                <a:lnTo>
                  <a:pt x="829" y="367"/>
                </a:lnTo>
                <a:lnTo>
                  <a:pt x="829" y="367"/>
                </a:lnTo>
                <a:lnTo>
                  <a:pt x="829" y="367"/>
                </a:lnTo>
                <a:close/>
                <a:moveTo>
                  <a:pt x="836" y="790"/>
                </a:moveTo>
                <a:lnTo>
                  <a:pt x="834" y="789"/>
                </a:lnTo>
                <a:lnTo>
                  <a:pt x="833" y="787"/>
                </a:lnTo>
                <a:lnTo>
                  <a:pt x="834" y="789"/>
                </a:lnTo>
                <a:lnTo>
                  <a:pt x="836" y="790"/>
                </a:lnTo>
                <a:close/>
                <a:moveTo>
                  <a:pt x="842" y="756"/>
                </a:moveTo>
                <a:lnTo>
                  <a:pt x="843" y="756"/>
                </a:lnTo>
                <a:lnTo>
                  <a:pt x="844" y="759"/>
                </a:lnTo>
                <a:lnTo>
                  <a:pt x="843" y="760"/>
                </a:lnTo>
                <a:lnTo>
                  <a:pt x="841" y="760"/>
                </a:lnTo>
                <a:lnTo>
                  <a:pt x="840" y="759"/>
                </a:lnTo>
                <a:lnTo>
                  <a:pt x="839" y="760"/>
                </a:lnTo>
                <a:lnTo>
                  <a:pt x="836" y="759"/>
                </a:lnTo>
                <a:lnTo>
                  <a:pt x="837" y="756"/>
                </a:lnTo>
                <a:lnTo>
                  <a:pt x="840" y="755"/>
                </a:lnTo>
                <a:lnTo>
                  <a:pt x="842" y="756"/>
                </a:lnTo>
                <a:close/>
                <a:moveTo>
                  <a:pt x="844" y="560"/>
                </a:moveTo>
                <a:lnTo>
                  <a:pt x="841" y="559"/>
                </a:lnTo>
                <a:lnTo>
                  <a:pt x="839" y="557"/>
                </a:lnTo>
                <a:lnTo>
                  <a:pt x="841" y="559"/>
                </a:lnTo>
                <a:lnTo>
                  <a:pt x="844" y="560"/>
                </a:lnTo>
                <a:close/>
                <a:moveTo>
                  <a:pt x="842" y="431"/>
                </a:moveTo>
                <a:lnTo>
                  <a:pt x="843" y="431"/>
                </a:lnTo>
                <a:lnTo>
                  <a:pt x="844" y="432"/>
                </a:lnTo>
                <a:lnTo>
                  <a:pt x="843" y="431"/>
                </a:lnTo>
                <a:lnTo>
                  <a:pt x="842" y="431"/>
                </a:lnTo>
                <a:lnTo>
                  <a:pt x="841" y="433"/>
                </a:lnTo>
                <a:lnTo>
                  <a:pt x="840" y="436"/>
                </a:lnTo>
                <a:lnTo>
                  <a:pt x="841" y="433"/>
                </a:lnTo>
                <a:lnTo>
                  <a:pt x="842" y="431"/>
                </a:lnTo>
                <a:close/>
                <a:moveTo>
                  <a:pt x="848" y="746"/>
                </a:moveTo>
                <a:lnTo>
                  <a:pt x="851" y="747"/>
                </a:lnTo>
                <a:lnTo>
                  <a:pt x="853" y="749"/>
                </a:lnTo>
                <a:lnTo>
                  <a:pt x="853" y="749"/>
                </a:lnTo>
                <a:lnTo>
                  <a:pt x="849" y="752"/>
                </a:lnTo>
                <a:lnTo>
                  <a:pt x="846" y="751"/>
                </a:lnTo>
                <a:lnTo>
                  <a:pt x="847" y="748"/>
                </a:lnTo>
                <a:lnTo>
                  <a:pt x="848" y="746"/>
                </a:lnTo>
                <a:close/>
                <a:moveTo>
                  <a:pt x="854" y="503"/>
                </a:moveTo>
                <a:lnTo>
                  <a:pt x="854" y="496"/>
                </a:lnTo>
                <a:lnTo>
                  <a:pt x="854" y="490"/>
                </a:lnTo>
                <a:lnTo>
                  <a:pt x="853" y="490"/>
                </a:lnTo>
                <a:lnTo>
                  <a:pt x="851" y="489"/>
                </a:lnTo>
                <a:lnTo>
                  <a:pt x="853" y="490"/>
                </a:lnTo>
                <a:lnTo>
                  <a:pt x="854" y="490"/>
                </a:lnTo>
                <a:lnTo>
                  <a:pt x="854" y="496"/>
                </a:lnTo>
                <a:lnTo>
                  <a:pt x="854" y="503"/>
                </a:lnTo>
                <a:close/>
                <a:moveTo>
                  <a:pt x="858" y="581"/>
                </a:moveTo>
                <a:lnTo>
                  <a:pt x="855" y="580"/>
                </a:lnTo>
                <a:lnTo>
                  <a:pt x="854" y="578"/>
                </a:lnTo>
                <a:lnTo>
                  <a:pt x="855" y="580"/>
                </a:lnTo>
                <a:lnTo>
                  <a:pt x="858" y="581"/>
                </a:lnTo>
                <a:close/>
                <a:moveTo>
                  <a:pt x="862" y="476"/>
                </a:moveTo>
                <a:lnTo>
                  <a:pt x="863" y="476"/>
                </a:lnTo>
                <a:lnTo>
                  <a:pt x="863" y="476"/>
                </a:lnTo>
                <a:lnTo>
                  <a:pt x="863" y="476"/>
                </a:lnTo>
                <a:lnTo>
                  <a:pt x="862" y="476"/>
                </a:lnTo>
                <a:lnTo>
                  <a:pt x="862" y="478"/>
                </a:lnTo>
                <a:lnTo>
                  <a:pt x="862" y="479"/>
                </a:lnTo>
                <a:lnTo>
                  <a:pt x="862" y="478"/>
                </a:lnTo>
                <a:lnTo>
                  <a:pt x="862" y="476"/>
                </a:lnTo>
                <a:close/>
                <a:moveTo>
                  <a:pt x="865" y="186"/>
                </a:moveTo>
                <a:lnTo>
                  <a:pt x="865" y="186"/>
                </a:lnTo>
                <a:lnTo>
                  <a:pt x="867" y="186"/>
                </a:lnTo>
                <a:lnTo>
                  <a:pt x="865" y="186"/>
                </a:lnTo>
                <a:lnTo>
                  <a:pt x="865" y="186"/>
                </a:lnTo>
                <a:lnTo>
                  <a:pt x="864" y="185"/>
                </a:lnTo>
                <a:lnTo>
                  <a:pt x="864" y="183"/>
                </a:lnTo>
                <a:lnTo>
                  <a:pt x="864" y="185"/>
                </a:lnTo>
                <a:lnTo>
                  <a:pt x="865" y="186"/>
                </a:lnTo>
                <a:close/>
                <a:moveTo>
                  <a:pt x="878" y="440"/>
                </a:moveTo>
                <a:lnTo>
                  <a:pt x="878" y="441"/>
                </a:lnTo>
                <a:lnTo>
                  <a:pt x="877" y="443"/>
                </a:lnTo>
                <a:lnTo>
                  <a:pt x="875" y="443"/>
                </a:lnTo>
                <a:lnTo>
                  <a:pt x="872" y="444"/>
                </a:lnTo>
                <a:lnTo>
                  <a:pt x="872" y="444"/>
                </a:lnTo>
                <a:lnTo>
                  <a:pt x="875" y="443"/>
                </a:lnTo>
                <a:lnTo>
                  <a:pt x="877" y="443"/>
                </a:lnTo>
                <a:lnTo>
                  <a:pt x="878" y="441"/>
                </a:lnTo>
                <a:lnTo>
                  <a:pt x="878" y="440"/>
                </a:lnTo>
                <a:close/>
                <a:moveTo>
                  <a:pt x="882" y="349"/>
                </a:moveTo>
                <a:lnTo>
                  <a:pt x="883" y="349"/>
                </a:lnTo>
                <a:lnTo>
                  <a:pt x="883" y="349"/>
                </a:lnTo>
                <a:lnTo>
                  <a:pt x="883" y="349"/>
                </a:lnTo>
                <a:lnTo>
                  <a:pt x="882" y="349"/>
                </a:lnTo>
                <a:lnTo>
                  <a:pt x="879" y="346"/>
                </a:lnTo>
                <a:lnTo>
                  <a:pt x="878" y="347"/>
                </a:lnTo>
                <a:lnTo>
                  <a:pt x="879" y="346"/>
                </a:lnTo>
                <a:lnTo>
                  <a:pt x="882" y="349"/>
                </a:lnTo>
                <a:close/>
                <a:moveTo>
                  <a:pt x="879" y="329"/>
                </a:moveTo>
                <a:lnTo>
                  <a:pt x="879" y="330"/>
                </a:lnTo>
                <a:lnTo>
                  <a:pt x="878" y="332"/>
                </a:lnTo>
                <a:lnTo>
                  <a:pt x="879" y="330"/>
                </a:lnTo>
                <a:lnTo>
                  <a:pt x="879" y="329"/>
                </a:lnTo>
                <a:close/>
                <a:moveTo>
                  <a:pt x="898" y="465"/>
                </a:moveTo>
                <a:lnTo>
                  <a:pt x="897" y="466"/>
                </a:lnTo>
                <a:lnTo>
                  <a:pt x="896" y="468"/>
                </a:lnTo>
                <a:lnTo>
                  <a:pt x="897" y="466"/>
                </a:lnTo>
                <a:lnTo>
                  <a:pt x="898" y="465"/>
                </a:lnTo>
                <a:close/>
                <a:moveTo>
                  <a:pt x="891" y="531"/>
                </a:moveTo>
                <a:lnTo>
                  <a:pt x="891" y="530"/>
                </a:lnTo>
                <a:lnTo>
                  <a:pt x="891" y="530"/>
                </a:lnTo>
                <a:lnTo>
                  <a:pt x="891" y="530"/>
                </a:lnTo>
                <a:lnTo>
                  <a:pt x="891" y="531"/>
                </a:lnTo>
                <a:lnTo>
                  <a:pt x="891" y="531"/>
                </a:lnTo>
                <a:lnTo>
                  <a:pt x="890" y="532"/>
                </a:lnTo>
                <a:lnTo>
                  <a:pt x="891" y="531"/>
                </a:lnTo>
                <a:lnTo>
                  <a:pt x="891" y="531"/>
                </a:lnTo>
                <a:close/>
                <a:moveTo>
                  <a:pt x="883" y="441"/>
                </a:moveTo>
                <a:lnTo>
                  <a:pt x="884" y="440"/>
                </a:lnTo>
                <a:lnTo>
                  <a:pt x="884" y="438"/>
                </a:lnTo>
                <a:lnTo>
                  <a:pt x="884" y="440"/>
                </a:lnTo>
                <a:lnTo>
                  <a:pt x="883" y="441"/>
                </a:lnTo>
                <a:close/>
                <a:moveTo>
                  <a:pt x="885" y="468"/>
                </a:moveTo>
                <a:lnTo>
                  <a:pt x="883" y="467"/>
                </a:lnTo>
                <a:lnTo>
                  <a:pt x="881" y="468"/>
                </a:lnTo>
                <a:lnTo>
                  <a:pt x="883" y="467"/>
                </a:lnTo>
                <a:lnTo>
                  <a:pt x="885" y="468"/>
                </a:lnTo>
                <a:close/>
                <a:moveTo>
                  <a:pt x="875" y="1210"/>
                </a:moveTo>
                <a:lnTo>
                  <a:pt x="875" y="1210"/>
                </a:lnTo>
                <a:lnTo>
                  <a:pt x="875" y="1209"/>
                </a:lnTo>
                <a:lnTo>
                  <a:pt x="875" y="1210"/>
                </a:lnTo>
                <a:lnTo>
                  <a:pt x="875" y="1210"/>
                </a:lnTo>
                <a:lnTo>
                  <a:pt x="870" y="1214"/>
                </a:lnTo>
                <a:lnTo>
                  <a:pt x="867" y="1219"/>
                </a:lnTo>
                <a:lnTo>
                  <a:pt x="870" y="1214"/>
                </a:lnTo>
                <a:lnTo>
                  <a:pt x="875" y="1210"/>
                </a:lnTo>
                <a:close/>
                <a:moveTo>
                  <a:pt x="874" y="1060"/>
                </a:moveTo>
                <a:lnTo>
                  <a:pt x="875" y="1060"/>
                </a:lnTo>
                <a:lnTo>
                  <a:pt x="875" y="1061"/>
                </a:lnTo>
                <a:lnTo>
                  <a:pt x="875" y="1060"/>
                </a:lnTo>
                <a:lnTo>
                  <a:pt x="874" y="1060"/>
                </a:lnTo>
                <a:close/>
                <a:moveTo>
                  <a:pt x="876" y="1178"/>
                </a:moveTo>
                <a:lnTo>
                  <a:pt x="874" y="1178"/>
                </a:lnTo>
                <a:lnTo>
                  <a:pt x="871" y="1177"/>
                </a:lnTo>
                <a:lnTo>
                  <a:pt x="874" y="1178"/>
                </a:lnTo>
                <a:lnTo>
                  <a:pt x="876" y="1178"/>
                </a:lnTo>
                <a:close/>
                <a:moveTo>
                  <a:pt x="867" y="1266"/>
                </a:moveTo>
                <a:lnTo>
                  <a:pt x="871" y="1264"/>
                </a:lnTo>
                <a:lnTo>
                  <a:pt x="876" y="1264"/>
                </a:lnTo>
                <a:lnTo>
                  <a:pt x="871" y="1264"/>
                </a:lnTo>
                <a:lnTo>
                  <a:pt x="867" y="1266"/>
                </a:lnTo>
                <a:lnTo>
                  <a:pt x="864" y="1270"/>
                </a:lnTo>
                <a:lnTo>
                  <a:pt x="862" y="1270"/>
                </a:lnTo>
                <a:lnTo>
                  <a:pt x="864" y="1270"/>
                </a:lnTo>
                <a:lnTo>
                  <a:pt x="867" y="1266"/>
                </a:lnTo>
                <a:close/>
                <a:moveTo>
                  <a:pt x="768" y="1286"/>
                </a:moveTo>
                <a:lnTo>
                  <a:pt x="770" y="1286"/>
                </a:lnTo>
                <a:lnTo>
                  <a:pt x="770" y="1287"/>
                </a:lnTo>
                <a:lnTo>
                  <a:pt x="770" y="1289"/>
                </a:lnTo>
                <a:lnTo>
                  <a:pt x="768" y="1289"/>
                </a:lnTo>
                <a:lnTo>
                  <a:pt x="770" y="1289"/>
                </a:lnTo>
                <a:lnTo>
                  <a:pt x="770" y="1287"/>
                </a:lnTo>
                <a:lnTo>
                  <a:pt x="770" y="1286"/>
                </a:lnTo>
                <a:lnTo>
                  <a:pt x="768" y="1286"/>
                </a:lnTo>
                <a:close/>
                <a:moveTo>
                  <a:pt x="773" y="964"/>
                </a:moveTo>
                <a:lnTo>
                  <a:pt x="775" y="969"/>
                </a:lnTo>
                <a:lnTo>
                  <a:pt x="778" y="971"/>
                </a:lnTo>
                <a:lnTo>
                  <a:pt x="778" y="972"/>
                </a:lnTo>
                <a:lnTo>
                  <a:pt x="778" y="973"/>
                </a:lnTo>
                <a:lnTo>
                  <a:pt x="778" y="976"/>
                </a:lnTo>
                <a:lnTo>
                  <a:pt x="778" y="978"/>
                </a:lnTo>
                <a:lnTo>
                  <a:pt x="778" y="976"/>
                </a:lnTo>
                <a:lnTo>
                  <a:pt x="778" y="973"/>
                </a:lnTo>
                <a:lnTo>
                  <a:pt x="773" y="971"/>
                </a:lnTo>
                <a:lnTo>
                  <a:pt x="773" y="964"/>
                </a:lnTo>
                <a:close/>
                <a:moveTo>
                  <a:pt x="758" y="916"/>
                </a:moveTo>
                <a:lnTo>
                  <a:pt x="760" y="919"/>
                </a:lnTo>
                <a:lnTo>
                  <a:pt x="761" y="921"/>
                </a:lnTo>
                <a:lnTo>
                  <a:pt x="768" y="940"/>
                </a:lnTo>
                <a:lnTo>
                  <a:pt x="777" y="957"/>
                </a:lnTo>
                <a:lnTo>
                  <a:pt x="778" y="959"/>
                </a:lnTo>
                <a:lnTo>
                  <a:pt x="777" y="962"/>
                </a:lnTo>
                <a:lnTo>
                  <a:pt x="774" y="961"/>
                </a:lnTo>
                <a:lnTo>
                  <a:pt x="771" y="961"/>
                </a:lnTo>
                <a:lnTo>
                  <a:pt x="764" y="938"/>
                </a:lnTo>
                <a:lnTo>
                  <a:pt x="757" y="917"/>
                </a:lnTo>
                <a:lnTo>
                  <a:pt x="758" y="917"/>
                </a:lnTo>
                <a:lnTo>
                  <a:pt x="758" y="916"/>
                </a:lnTo>
                <a:close/>
                <a:moveTo>
                  <a:pt x="760" y="860"/>
                </a:moveTo>
                <a:lnTo>
                  <a:pt x="760" y="860"/>
                </a:lnTo>
                <a:lnTo>
                  <a:pt x="760" y="860"/>
                </a:lnTo>
                <a:lnTo>
                  <a:pt x="758" y="859"/>
                </a:lnTo>
                <a:lnTo>
                  <a:pt x="758" y="859"/>
                </a:lnTo>
                <a:lnTo>
                  <a:pt x="757" y="858"/>
                </a:lnTo>
                <a:lnTo>
                  <a:pt x="758" y="858"/>
                </a:lnTo>
                <a:lnTo>
                  <a:pt x="758" y="858"/>
                </a:lnTo>
                <a:lnTo>
                  <a:pt x="758" y="859"/>
                </a:lnTo>
                <a:lnTo>
                  <a:pt x="758" y="859"/>
                </a:lnTo>
                <a:lnTo>
                  <a:pt x="759" y="860"/>
                </a:lnTo>
                <a:lnTo>
                  <a:pt x="760" y="860"/>
                </a:lnTo>
                <a:close/>
                <a:moveTo>
                  <a:pt x="723" y="836"/>
                </a:moveTo>
                <a:lnTo>
                  <a:pt x="724" y="835"/>
                </a:lnTo>
                <a:lnTo>
                  <a:pt x="726" y="832"/>
                </a:lnTo>
                <a:lnTo>
                  <a:pt x="727" y="833"/>
                </a:lnTo>
                <a:lnTo>
                  <a:pt x="727" y="835"/>
                </a:lnTo>
                <a:lnTo>
                  <a:pt x="730" y="838"/>
                </a:lnTo>
                <a:lnTo>
                  <a:pt x="730" y="842"/>
                </a:lnTo>
                <a:lnTo>
                  <a:pt x="726" y="840"/>
                </a:lnTo>
                <a:lnTo>
                  <a:pt x="723" y="836"/>
                </a:lnTo>
                <a:close/>
                <a:moveTo>
                  <a:pt x="708" y="924"/>
                </a:moveTo>
                <a:lnTo>
                  <a:pt x="715" y="920"/>
                </a:lnTo>
                <a:lnTo>
                  <a:pt x="723" y="915"/>
                </a:lnTo>
                <a:lnTo>
                  <a:pt x="724" y="915"/>
                </a:lnTo>
                <a:lnTo>
                  <a:pt x="726" y="916"/>
                </a:lnTo>
                <a:lnTo>
                  <a:pt x="725" y="921"/>
                </a:lnTo>
                <a:lnTo>
                  <a:pt x="723" y="926"/>
                </a:lnTo>
                <a:lnTo>
                  <a:pt x="720" y="927"/>
                </a:lnTo>
                <a:lnTo>
                  <a:pt x="718" y="926"/>
                </a:lnTo>
                <a:lnTo>
                  <a:pt x="717" y="926"/>
                </a:lnTo>
                <a:lnTo>
                  <a:pt x="716" y="928"/>
                </a:lnTo>
                <a:lnTo>
                  <a:pt x="712" y="929"/>
                </a:lnTo>
                <a:lnTo>
                  <a:pt x="708" y="928"/>
                </a:lnTo>
                <a:lnTo>
                  <a:pt x="706" y="928"/>
                </a:lnTo>
                <a:lnTo>
                  <a:pt x="706" y="926"/>
                </a:lnTo>
                <a:lnTo>
                  <a:pt x="706" y="926"/>
                </a:lnTo>
                <a:lnTo>
                  <a:pt x="708" y="924"/>
                </a:lnTo>
                <a:close/>
                <a:moveTo>
                  <a:pt x="709" y="843"/>
                </a:moveTo>
                <a:lnTo>
                  <a:pt x="713" y="840"/>
                </a:lnTo>
                <a:lnTo>
                  <a:pt x="715" y="836"/>
                </a:lnTo>
                <a:lnTo>
                  <a:pt x="716" y="836"/>
                </a:lnTo>
                <a:lnTo>
                  <a:pt x="716" y="836"/>
                </a:lnTo>
                <a:lnTo>
                  <a:pt x="719" y="839"/>
                </a:lnTo>
                <a:lnTo>
                  <a:pt x="717" y="843"/>
                </a:lnTo>
                <a:lnTo>
                  <a:pt x="713" y="846"/>
                </a:lnTo>
                <a:lnTo>
                  <a:pt x="708" y="846"/>
                </a:lnTo>
                <a:lnTo>
                  <a:pt x="706" y="844"/>
                </a:lnTo>
                <a:lnTo>
                  <a:pt x="709" y="843"/>
                </a:lnTo>
                <a:close/>
                <a:moveTo>
                  <a:pt x="727" y="752"/>
                </a:moveTo>
                <a:lnTo>
                  <a:pt x="730" y="753"/>
                </a:lnTo>
                <a:lnTo>
                  <a:pt x="731" y="754"/>
                </a:lnTo>
                <a:lnTo>
                  <a:pt x="731" y="754"/>
                </a:lnTo>
                <a:lnTo>
                  <a:pt x="730" y="753"/>
                </a:lnTo>
                <a:lnTo>
                  <a:pt x="727" y="752"/>
                </a:lnTo>
                <a:close/>
                <a:moveTo>
                  <a:pt x="726" y="772"/>
                </a:moveTo>
                <a:lnTo>
                  <a:pt x="731" y="774"/>
                </a:lnTo>
                <a:lnTo>
                  <a:pt x="731" y="779"/>
                </a:lnTo>
                <a:lnTo>
                  <a:pt x="727" y="776"/>
                </a:lnTo>
                <a:lnTo>
                  <a:pt x="726" y="772"/>
                </a:lnTo>
                <a:close/>
                <a:moveTo>
                  <a:pt x="719" y="775"/>
                </a:moveTo>
                <a:lnTo>
                  <a:pt x="720" y="773"/>
                </a:lnTo>
                <a:lnTo>
                  <a:pt x="723" y="773"/>
                </a:lnTo>
                <a:lnTo>
                  <a:pt x="724" y="776"/>
                </a:lnTo>
                <a:lnTo>
                  <a:pt x="726" y="780"/>
                </a:lnTo>
                <a:lnTo>
                  <a:pt x="727" y="782"/>
                </a:lnTo>
                <a:lnTo>
                  <a:pt x="726" y="784"/>
                </a:lnTo>
                <a:lnTo>
                  <a:pt x="724" y="784"/>
                </a:lnTo>
                <a:lnTo>
                  <a:pt x="723" y="782"/>
                </a:lnTo>
                <a:lnTo>
                  <a:pt x="722" y="779"/>
                </a:lnTo>
                <a:lnTo>
                  <a:pt x="719" y="775"/>
                </a:lnTo>
                <a:close/>
                <a:moveTo>
                  <a:pt x="719" y="831"/>
                </a:moveTo>
                <a:lnTo>
                  <a:pt x="722" y="832"/>
                </a:lnTo>
                <a:lnTo>
                  <a:pt x="722" y="835"/>
                </a:lnTo>
                <a:lnTo>
                  <a:pt x="719" y="833"/>
                </a:lnTo>
                <a:lnTo>
                  <a:pt x="718" y="832"/>
                </a:lnTo>
                <a:lnTo>
                  <a:pt x="719" y="831"/>
                </a:lnTo>
                <a:lnTo>
                  <a:pt x="719" y="831"/>
                </a:lnTo>
                <a:close/>
                <a:moveTo>
                  <a:pt x="711" y="781"/>
                </a:moveTo>
                <a:lnTo>
                  <a:pt x="710" y="779"/>
                </a:lnTo>
                <a:lnTo>
                  <a:pt x="710" y="775"/>
                </a:lnTo>
                <a:lnTo>
                  <a:pt x="709" y="775"/>
                </a:lnTo>
                <a:lnTo>
                  <a:pt x="708" y="774"/>
                </a:lnTo>
                <a:lnTo>
                  <a:pt x="709" y="775"/>
                </a:lnTo>
                <a:lnTo>
                  <a:pt x="710" y="775"/>
                </a:lnTo>
                <a:lnTo>
                  <a:pt x="710" y="779"/>
                </a:lnTo>
                <a:lnTo>
                  <a:pt x="711" y="781"/>
                </a:lnTo>
                <a:close/>
                <a:moveTo>
                  <a:pt x="715" y="734"/>
                </a:moveTo>
                <a:lnTo>
                  <a:pt x="713" y="734"/>
                </a:lnTo>
                <a:lnTo>
                  <a:pt x="713" y="734"/>
                </a:lnTo>
                <a:lnTo>
                  <a:pt x="711" y="733"/>
                </a:lnTo>
                <a:lnTo>
                  <a:pt x="709" y="732"/>
                </a:lnTo>
                <a:lnTo>
                  <a:pt x="715" y="731"/>
                </a:lnTo>
                <a:lnTo>
                  <a:pt x="719" y="730"/>
                </a:lnTo>
                <a:lnTo>
                  <a:pt x="722" y="730"/>
                </a:lnTo>
                <a:lnTo>
                  <a:pt x="723" y="732"/>
                </a:lnTo>
                <a:lnTo>
                  <a:pt x="726" y="740"/>
                </a:lnTo>
                <a:lnTo>
                  <a:pt x="730" y="747"/>
                </a:lnTo>
                <a:lnTo>
                  <a:pt x="725" y="744"/>
                </a:lnTo>
                <a:lnTo>
                  <a:pt x="723" y="738"/>
                </a:lnTo>
                <a:lnTo>
                  <a:pt x="720" y="733"/>
                </a:lnTo>
                <a:lnTo>
                  <a:pt x="715" y="734"/>
                </a:lnTo>
                <a:close/>
                <a:moveTo>
                  <a:pt x="713" y="825"/>
                </a:moveTo>
                <a:lnTo>
                  <a:pt x="713" y="825"/>
                </a:lnTo>
                <a:lnTo>
                  <a:pt x="713" y="826"/>
                </a:lnTo>
                <a:lnTo>
                  <a:pt x="715" y="826"/>
                </a:lnTo>
                <a:lnTo>
                  <a:pt x="716" y="826"/>
                </a:lnTo>
                <a:lnTo>
                  <a:pt x="715" y="828"/>
                </a:lnTo>
                <a:lnTo>
                  <a:pt x="713" y="829"/>
                </a:lnTo>
                <a:lnTo>
                  <a:pt x="713" y="830"/>
                </a:lnTo>
                <a:lnTo>
                  <a:pt x="713" y="831"/>
                </a:lnTo>
                <a:lnTo>
                  <a:pt x="716" y="832"/>
                </a:lnTo>
                <a:lnTo>
                  <a:pt x="716" y="833"/>
                </a:lnTo>
                <a:lnTo>
                  <a:pt x="716" y="832"/>
                </a:lnTo>
                <a:lnTo>
                  <a:pt x="713" y="831"/>
                </a:lnTo>
                <a:lnTo>
                  <a:pt x="713" y="830"/>
                </a:lnTo>
                <a:lnTo>
                  <a:pt x="713" y="829"/>
                </a:lnTo>
                <a:lnTo>
                  <a:pt x="713" y="828"/>
                </a:lnTo>
                <a:lnTo>
                  <a:pt x="713" y="826"/>
                </a:lnTo>
                <a:lnTo>
                  <a:pt x="713" y="825"/>
                </a:lnTo>
                <a:lnTo>
                  <a:pt x="713" y="825"/>
                </a:lnTo>
                <a:close/>
                <a:moveTo>
                  <a:pt x="731" y="684"/>
                </a:moveTo>
                <a:lnTo>
                  <a:pt x="731" y="686"/>
                </a:lnTo>
                <a:lnTo>
                  <a:pt x="731" y="688"/>
                </a:lnTo>
                <a:lnTo>
                  <a:pt x="727" y="690"/>
                </a:lnTo>
                <a:lnTo>
                  <a:pt x="723" y="691"/>
                </a:lnTo>
                <a:lnTo>
                  <a:pt x="725" y="688"/>
                </a:lnTo>
                <a:lnTo>
                  <a:pt x="727" y="685"/>
                </a:lnTo>
                <a:lnTo>
                  <a:pt x="730" y="685"/>
                </a:lnTo>
                <a:lnTo>
                  <a:pt x="731" y="684"/>
                </a:lnTo>
                <a:close/>
                <a:moveTo>
                  <a:pt x="734" y="746"/>
                </a:moveTo>
                <a:lnTo>
                  <a:pt x="736" y="748"/>
                </a:lnTo>
                <a:lnTo>
                  <a:pt x="736" y="749"/>
                </a:lnTo>
                <a:lnTo>
                  <a:pt x="738" y="749"/>
                </a:lnTo>
                <a:lnTo>
                  <a:pt x="740" y="751"/>
                </a:lnTo>
                <a:lnTo>
                  <a:pt x="738" y="749"/>
                </a:lnTo>
                <a:lnTo>
                  <a:pt x="736" y="749"/>
                </a:lnTo>
                <a:lnTo>
                  <a:pt x="736" y="751"/>
                </a:lnTo>
                <a:lnTo>
                  <a:pt x="736" y="751"/>
                </a:lnTo>
                <a:lnTo>
                  <a:pt x="736" y="749"/>
                </a:lnTo>
                <a:lnTo>
                  <a:pt x="736" y="748"/>
                </a:lnTo>
                <a:lnTo>
                  <a:pt x="734" y="746"/>
                </a:lnTo>
                <a:close/>
                <a:moveTo>
                  <a:pt x="745" y="712"/>
                </a:moveTo>
                <a:lnTo>
                  <a:pt x="744" y="712"/>
                </a:lnTo>
                <a:lnTo>
                  <a:pt x="744" y="712"/>
                </a:lnTo>
                <a:lnTo>
                  <a:pt x="741" y="709"/>
                </a:lnTo>
                <a:lnTo>
                  <a:pt x="741" y="706"/>
                </a:lnTo>
                <a:lnTo>
                  <a:pt x="741" y="705"/>
                </a:lnTo>
                <a:lnTo>
                  <a:pt x="743" y="705"/>
                </a:lnTo>
                <a:lnTo>
                  <a:pt x="745" y="709"/>
                </a:lnTo>
                <a:lnTo>
                  <a:pt x="745" y="712"/>
                </a:lnTo>
                <a:close/>
                <a:moveTo>
                  <a:pt x="747" y="737"/>
                </a:moveTo>
                <a:lnTo>
                  <a:pt x="746" y="734"/>
                </a:lnTo>
                <a:lnTo>
                  <a:pt x="745" y="733"/>
                </a:lnTo>
                <a:lnTo>
                  <a:pt x="746" y="734"/>
                </a:lnTo>
                <a:lnTo>
                  <a:pt x="747" y="737"/>
                </a:lnTo>
                <a:close/>
                <a:moveTo>
                  <a:pt x="774" y="628"/>
                </a:moveTo>
                <a:lnTo>
                  <a:pt x="774" y="628"/>
                </a:lnTo>
                <a:lnTo>
                  <a:pt x="773" y="629"/>
                </a:lnTo>
                <a:lnTo>
                  <a:pt x="766" y="632"/>
                </a:lnTo>
                <a:lnTo>
                  <a:pt x="757" y="632"/>
                </a:lnTo>
                <a:lnTo>
                  <a:pt x="757" y="635"/>
                </a:lnTo>
                <a:lnTo>
                  <a:pt x="753" y="636"/>
                </a:lnTo>
                <a:lnTo>
                  <a:pt x="753" y="633"/>
                </a:lnTo>
                <a:lnTo>
                  <a:pt x="757" y="632"/>
                </a:lnTo>
                <a:lnTo>
                  <a:pt x="760" y="628"/>
                </a:lnTo>
                <a:lnTo>
                  <a:pt x="765" y="628"/>
                </a:lnTo>
                <a:lnTo>
                  <a:pt x="770" y="628"/>
                </a:lnTo>
                <a:lnTo>
                  <a:pt x="774" y="628"/>
                </a:lnTo>
                <a:close/>
                <a:moveTo>
                  <a:pt x="757" y="696"/>
                </a:moveTo>
                <a:lnTo>
                  <a:pt x="758" y="693"/>
                </a:lnTo>
                <a:lnTo>
                  <a:pt x="759" y="692"/>
                </a:lnTo>
                <a:lnTo>
                  <a:pt x="760" y="693"/>
                </a:lnTo>
                <a:lnTo>
                  <a:pt x="760" y="695"/>
                </a:lnTo>
                <a:lnTo>
                  <a:pt x="759" y="696"/>
                </a:lnTo>
                <a:lnTo>
                  <a:pt x="757" y="696"/>
                </a:lnTo>
                <a:close/>
                <a:moveTo>
                  <a:pt x="839" y="782"/>
                </a:moveTo>
                <a:lnTo>
                  <a:pt x="839" y="782"/>
                </a:lnTo>
                <a:lnTo>
                  <a:pt x="840" y="782"/>
                </a:lnTo>
                <a:lnTo>
                  <a:pt x="839" y="783"/>
                </a:lnTo>
                <a:lnTo>
                  <a:pt x="837" y="783"/>
                </a:lnTo>
                <a:lnTo>
                  <a:pt x="836" y="784"/>
                </a:lnTo>
                <a:lnTo>
                  <a:pt x="836" y="784"/>
                </a:lnTo>
                <a:lnTo>
                  <a:pt x="836" y="784"/>
                </a:lnTo>
                <a:lnTo>
                  <a:pt x="837" y="784"/>
                </a:lnTo>
                <a:lnTo>
                  <a:pt x="837" y="783"/>
                </a:lnTo>
                <a:lnTo>
                  <a:pt x="837" y="782"/>
                </a:lnTo>
                <a:lnTo>
                  <a:pt x="839" y="782"/>
                </a:lnTo>
                <a:close/>
                <a:moveTo>
                  <a:pt x="854" y="683"/>
                </a:moveTo>
                <a:lnTo>
                  <a:pt x="854" y="683"/>
                </a:lnTo>
                <a:lnTo>
                  <a:pt x="853" y="684"/>
                </a:lnTo>
                <a:lnTo>
                  <a:pt x="854" y="683"/>
                </a:lnTo>
                <a:lnTo>
                  <a:pt x="854" y="683"/>
                </a:lnTo>
                <a:lnTo>
                  <a:pt x="856" y="683"/>
                </a:lnTo>
                <a:lnTo>
                  <a:pt x="857" y="684"/>
                </a:lnTo>
                <a:lnTo>
                  <a:pt x="856" y="683"/>
                </a:lnTo>
                <a:lnTo>
                  <a:pt x="854" y="683"/>
                </a:lnTo>
                <a:close/>
                <a:moveTo>
                  <a:pt x="862" y="747"/>
                </a:moveTo>
                <a:lnTo>
                  <a:pt x="862" y="749"/>
                </a:lnTo>
                <a:lnTo>
                  <a:pt x="862" y="752"/>
                </a:lnTo>
                <a:lnTo>
                  <a:pt x="860" y="753"/>
                </a:lnTo>
                <a:lnTo>
                  <a:pt x="858" y="755"/>
                </a:lnTo>
                <a:lnTo>
                  <a:pt x="856" y="754"/>
                </a:lnTo>
                <a:lnTo>
                  <a:pt x="855" y="752"/>
                </a:lnTo>
                <a:lnTo>
                  <a:pt x="858" y="748"/>
                </a:lnTo>
                <a:lnTo>
                  <a:pt x="862" y="747"/>
                </a:lnTo>
                <a:close/>
                <a:moveTo>
                  <a:pt x="861" y="480"/>
                </a:moveTo>
                <a:lnTo>
                  <a:pt x="861" y="480"/>
                </a:lnTo>
                <a:lnTo>
                  <a:pt x="861" y="480"/>
                </a:lnTo>
                <a:lnTo>
                  <a:pt x="861" y="480"/>
                </a:lnTo>
                <a:lnTo>
                  <a:pt x="861" y="480"/>
                </a:lnTo>
                <a:lnTo>
                  <a:pt x="861" y="479"/>
                </a:lnTo>
                <a:lnTo>
                  <a:pt x="862" y="476"/>
                </a:lnTo>
                <a:lnTo>
                  <a:pt x="861" y="479"/>
                </a:lnTo>
                <a:lnTo>
                  <a:pt x="861" y="480"/>
                </a:lnTo>
                <a:close/>
                <a:moveTo>
                  <a:pt x="862" y="541"/>
                </a:moveTo>
                <a:lnTo>
                  <a:pt x="863" y="539"/>
                </a:lnTo>
                <a:lnTo>
                  <a:pt x="863" y="538"/>
                </a:lnTo>
                <a:lnTo>
                  <a:pt x="863" y="539"/>
                </a:lnTo>
                <a:lnTo>
                  <a:pt x="862" y="541"/>
                </a:lnTo>
                <a:close/>
                <a:moveTo>
                  <a:pt x="867" y="747"/>
                </a:moveTo>
                <a:lnTo>
                  <a:pt x="870" y="752"/>
                </a:lnTo>
                <a:lnTo>
                  <a:pt x="867" y="755"/>
                </a:lnTo>
                <a:lnTo>
                  <a:pt x="865" y="752"/>
                </a:lnTo>
                <a:lnTo>
                  <a:pt x="867" y="747"/>
                </a:lnTo>
                <a:close/>
                <a:moveTo>
                  <a:pt x="862" y="814"/>
                </a:moveTo>
                <a:lnTo>
                  <a:pt x="862" y="805"/>
                </a:lnTo>
                <a:lnTo>
                  <a:pt x="864" y="800"/>
                </a:lnTo>
                <a:lnTo>
                  <a:pt x="867" y="797"/>
                </a:lnTo>
                <a:lnTo>
                  <a:pt x="870" y="797"/>
                </a:lnTo>
                <a:lnTo>
                  <a:pt x="870" y="800"/>
                </a:lnTo>
                <a:lnTo>
                  <a:pt x="869" y="802"/>
                </a:lnTo>
                <a:lnTo>
                  <a:pt x="864" y="808"/>
                </a:lnTo>
                <a:lnTo>
                  <a:pt x="862" y="814"/>
                </a:lnTo>
                <a:close/>
                <a:moveTo>
                  <a:pt x="864" y="872"/>
                </a:moveTo>
                <a:lnTo>
                  <a:pt x="864" y="871"/>
                </a:lnTo>
                <a:lnTo>
                  <a:pt x="864" y="870"/>
                </a:lnTo>
                <a:lnTo>
                  <a:pt x="865" y="868"/>
                </a:lnTo>
                <a:lnTo>
                  <a:pt x="867" y="868"/>
                </a:lnTo>
                <a:lnTo>
                  <a:pt x="865" y="868"/>
                </a:lnTo>
                <a:lnTo>
                  <a:pt x="864" y="870"/>
                </a:lnTo>
                <a:lnTo>
                  <a:pt x="864" y="871"/>
                </a:lnTo>
                <a:lnTo>
                  <a:pt x="864" y="872"/>
                </a:lnTo>
                <a:close/>
                <a:moveTo>
                  <a:pt x="858" y="819"/>
                </a:moveTo>
                <a:lnTo>
                  <a:pt x="857" y="818"/>
                </a:lnTo>
                <a:lnTo>
                  <a:pt x="857" y="817"/>
                </a:lnTo>
                <a:lnTo>
                  <a:pt x="858" y="815"/>
                </a:lnTo>
                <a:lnTo>
                  <a:pt x="862" y="814"/>
                </a:lnTo>
                <a:lnTo>
                  <a:pt x="862" y="817"/>
                </a:lnTo>
                <a:lnTo>
                  <a:pt x="858" y="819"/>
                </a:lnTo>
                <a:close/>
                <a:moveTo>
                  <a:pt x="847" y="1158"/>
                </a:moveTo>
                <a:lnTo>
                  <a:pt x="846" y="1158"/>
                </a:lnTo>
                <a:lnTo>
                  <a:pt x="846" y="1157"/>
                </a:lnTo>
                <a:lnTo>
                  <a:pt x="846" y="1156"/>
                </a:lnTo>
                <a:lnTo>
                  <a:pt x="847" y="1156"/>
                </a:lnTo>
                <a:lnTo>
                  <a:pt x="846" y="1156"/>
                </a:lnTo>
                <a:lnTo>
                  <a:pt x="846" y="1157"/>
                </a:lnTo>
                <a:lnTo>
                  <a:pt x="846" y="1158"/>
                </a:lnTo>
                <a:lnTo>
                  <a:pt x="847" y="1158"/>
                </a:lnTo>
                <a:close/>
                <a:moveTo>
                  <a:pt x="839" y="1146"/>
                </a:moveTo>
                <a:lnTo>
                  <a:pt x="839" y="1146"/>
                </a:lnTo>
                <a:lnTo>
                  <a:pt x="839" y="1146"/>
                </a:lnTo>
                <a:lnTo>
                  <a:pt x="839" y="1146"/>
                </a:lnTo>
                <a:lnTo>
                  <a:pt x="839" y="1146"/>
                </a:lnTo>
                <a:lnTo>
                  <a:pt x="840" y="1146"/>
                </a:lnTo>
                <a:lnTo>
                  <a:pt x="840" y="1147"/>
                </a:lnTo>
                <a:lnTo>
                  <a:pt x="839" y="1147"/>
                </a:lnTo>
                <a:lnTo>
                  <a:pt x="837" y="1147"/>
                </a:lnTo>
                <a:lnTo>
                  <a:pt x="837" y="1147"/>
                </a:lnTo>
                <a:lnTo>
                  <a:pt x="839" y="1146"/>
                </a:lnTo>
                <a:close/>
                <a:moveTo>
                  <a:pt x="835" y="1280"/>
                </a:moveTo>
                <a:lnTo>
                  <a:pt x="834" y="1282"/>
                </a:lnTo>
                <a:lnTo>
                  <a:pt x="833" y="1283"/>
                </a:lnTo>
                <a:lnTo>
                  <a:pt x="834" y="1282"/>
                </a:lnTo>
                <a:lnTo>
                  <a:pt x="835" y="1280"/>
                </a:lnTo>
                <a:close/>
                <a:moveTo>
                  <a:pt x="824" y="1003"/>
                </a:moveTo>
                <a:lnTo>
                  <a:pt x="824" y="1006"/>
                </a:lnTo>
                <a:lnTo>
                  <a:pt x="822" y="1008"/>
                </a:lnTo>
                <a:lnTo>
                  <a:pt x="824" y="1006"/>
                </a:lnTo>
                <a:lnTo>
                  <a:pt x="824" y="1003"/>
                </a:lnTo>
                <a:lnTo>
                  <a:pt x="827" y="1001"/>
                </a:lnTo>
                <a:lnTo>
                  <a:pt x="829" y="1000"/>
                </a:lnTo>
                <a:lnTo>
                  <a:pt x="827" y="1001"/>
                </a:lnTo>
                <a:lnTo>
                  <a:pt x="824" y="1003"/>
                </a:lnTo>
                <a:close/>
                <a:moveTo>
                  <a:pt x="816" y="983"/>
                </a:moveTo>
                <a:lnTo>
                  <a:pt x="817" y="983"/>
                </a:lnTo>
                <a:lnTo>
                  <a:pt x="820" y="983"/>
                </a:lnTo>
                <a:lnTo>
                  <a:pt x="817" y="983"/>
                </a:lnTo>
                <a:lnTo>
                  <a:pt x="816" y="983"/>
                </a:lnTo>
                <a:close/>
                <a:moveTo>
                  <a:pt x="844" y="1138"/>
                </a:moveTo>
                <a:lnTo>
                  <a:pt x="844" y="1137"/>
                </a:lnTo>
                <a:lnTo>
                  <a:pt x="846" y="1137"/>
                </a:lnTo>
                <a:lnTo>
                  <a:pt x="844" y="1137"/>
                </a:lnTo>
                <a:lnTo>
                  <a:pt x="844" y="1138"/>
                </a:lnTo>
                <a:close/>
                <a:moveTo>
                  <a:pt x="847" y="868"/>
                </a:moveTo>
                <a:lnTo>
                  <a:pt x="840" y="866"/>
                </a:lnTo>
                <a:lnTo>
                  <a:pt x="834" y="865"/>
                </a:lnTo>
                <a:lnTo>
                  <a:pt x="833" y="865"/>
                </a:lnTo>
                <a:lnTo>
                  <a:pt x="832" y="865"/>
                </a:lnTo>
                <a:lnTo>
                  <a:pt x="833" y="865"/>
                </a:lnTo>
                <a:lnTo>
                  <a:pt x="834" y="865"/>
                </a:lnTo>
                <a:lnTo>
                  <a:pt x="840" y="866"/>
                </a:lnTo>
                <a:lnTo>
                  <a:pt x="847" y="868"/>
                </a:lnTo>
                <a:close/>
                <a:moveTo>
                  <a:pt x="850" y="831"/>
                </a:moveTo>
                <a:lnTo>
                  <a:pt x="844" y="832"/>
                </a:lnTo>
                <a:lnTo>
                  <a:pt x="841" y="836"/>
                </a:lnTo>
                <a:lnTo>
                  <a:pt x="843" y="838"/>
                </a:lnTo>
                <a:lnTo>
                  <a:pt x="844" y="838"/>
                </a:lnTo>
                <a:lnTo>
                  <a:pt x="847" y="837"/>
                </a:lnTo>
                <a:lnTo>
                  <a:pt x="849" y="838"/>
                </a:lnTo>
                <a:lnTo>
                  <a:pt x="849" y="840"/>
                </a:lnTo>
                <a:lnTo>
                  <a:pt x="847" y="843"/>
                </a:lnTo>
                <a:lnTo>
                  <a:pt x="841" y="842"/>
                </a:lnTo>
                <a:lnTo>
                  <a:pt x="841" y="836"/>
                </a:lnTo>
                <a:lnTo>
                  <a:pt x="841" y="836"/>
                </a:lnTo>
                <a:lnTo>
                  <a:pt x="841" y="836"/>
                </a:lnTo>
                <a:lnTo>
                  <a:pt x="841" y="836"/>
                </a:lnTo>
                <a:lnTo>
                  <a:pt x="841" y="836"/>
                </a:lnTo>
                <a:lnTo>
                  <a:pt x="841" y="836"/>
                </a:lnTo>
                <a:lnTo>
                  <a:pt x="841" y="836"/>
                </a:lnTo>
                <a:lnTo>
                  <a:pt x="841" y="836"/>
                </a:lnTo>
                <a:lnTo>
                  <a:pt x="841" y="833"/>
                </a:lnTo>
                <a:lnTo>
                  <a:pt x="841" y="831"/>
                </a:lnTo>
                <a:lnTo>
                  <a:pt x="839" y="828"/>
                </a:lnTo>
                <a:lnTo>
                  <a:pt x="841" y="826"/>
                </a:lnTo>
                <a:lnTo>
                  <a:pt x="843" y="825"/>
                </a:lnTo>
                <a:lnTo>
                  <a:pt x="843" y="829"/>
                </a:lnTo>
                <a:lnTo>
                  <a:pt x="846" y="830"/>
                </a:lnTo>
                <a:lnTo>
                  <a:pt x="850" y="831"/>
                </a:lnTo>
                <a:close/>
                <a:moveTo>
                  <a:pt x="828" y="940"/>
                </a:moveTo>
                <a:lnTo>
                  <a:pt x="829" y="940"/>
                </a:lnTo>
                <a:lnTo>
                  <a:pt x="830" y="940"/>
                </a:lnTo>
                <a:lnTo>
                  <a:pt x="829" y="940"/>
                </a:lnTo>
                <a:lnTo>
                  <a:pt x="828" y="940"/>
                </a:lnTo>
                <a:lnTo>
                  <a:pt x="827" y="935"/>
                </a:lnTo>
                <a:lnTo>
                  <a:pt x="829" y="930"/>
                </a:lnTo>
                <a:lnTo>
                  <a:pt x="827" y="935"/>
                </a:lnTo>
                <a:lnTo>
                  <a:pt x="828" y="940"/>
                </a:lnTo>
                <a:close/>
                <a:moveTo>
                  <a:pt x="829" y="952"/>
                </a:moveTo>
                <a:lnTo>
                  <a:pt x="822" y="952"/>
                </a:lnTo>
                <a:lnTo>
                  <a:pt x="816" y="954"/>
                </a:lnTo>
                <a:lnTo>
                  <a:pt x="822" y="952"/>
                </a:lnTo>
                <a:lnTo>
                  <a:pt x="829" y="952"/>
                </a:lnTo>
                <a:close/>
                <a:moveTo>
                  <a:pt x="815" y="815"/>
                </a:moveTo>
                <a:lnTo>
                  <a:pt x="815" y="815"/>
                </a:lnTo>
                <a:lnTo>
                  <a:pt x="812" y="815"/>
                </a:lnTo>
                <a:lnTo>
                  <a:pt x="809" y="816"/>
                </a:lnTo>
                <a:lnTo>
                  <a:pt x="812" y="815"/>
                </a:lnTo>
                <a:lnTo>
                  <a:pt x="815" y="815"/>
                </a:lnTo>
                <a:close/>
                <a:moveTo>
                  <a:pt x="816" y="789"/>
                </a:moveTo>
                <a:lnTo>
                  <a:pt x="816" y="789"/>
                </a:lnTo>
                <a:lnTo>
                  <a:pt x="816" y="789"/>
                </a:lnTo>
                <a:lnTo>
                  <a:pt x="816" y="789"/>
                </a:lnTo>
                <a:lnTo>
                  <a:pt x="816" y="789"/>
                </a:lnTo>
                <a:lnTo>
                  <a:pt x="814" y="789"/>
                </a:lnTo>
                <a:lnTo>
                  <a:pt x="812" y="790"/>
                </a:lnTo>
                <a:lnTo>
                  <a:pt x="814" y="789"/>
                </a:lnTo>
                <a:lnTo>
                  <a:pt x="816" y="789"/>
                </a:lnTo>
                <a:close/>
                <a:moveTo>
                  <a:pt x="810" y="686"/>
                </a:moveTo>
                <a:lnTo>
                  <a:pt x="812" y="685"/>
                </a:lnTo>
                <a:lnTo>
                  <a:pt x="814" y="686"/>
                </a:lnTo>
                <a:lnTo>
                  <a:pt x="814" y="686"/>
                </a:lnTo>
                <a:lnTo>
                  <a:pt x="815" y="688"/>
                </a:lnTo>
                <a:lnTo>
                  <a:pt x="813" y="688"/>
                </a:lnTo>
                <a:lnTo>
                  <a:pt x="810" y="686"/>
                </a:lnTo>
                <a:close/>
                <a:moveTo>
                  <a:pt x="800" y="964"/>
                </a:moveTo>
                <a:lnTo>
                  <a:pt x="800" y="965"/>
                </a:lnTo>
                <a:lnTo>
                  <a:pt x="802" y="966"/>
                </a:lnTo>
                <a:lnTo>
                  <a:pt x="801" y="968"/>
                </a:lnTo>
                <a:lnTo>
                  <a:pt x="801" y="969"/>
                </a:lnTo>
                <a:lnTo>
                  <a:pt x="801" y="968"/>
                </a:lnTo>
                <a:lnTo>
                  <a:pt x="802" y="966"/>
                </a:lnTo>
                <a:lnTo>
                  <a:pt x="800" y="965"/>
                </a:lnTo>
                <a:lnTo>
                  <a:pt x="800" y="964"/>
                </a:lnTo>
                <a:close/>
                <a:moveTo>
                  <a:pt x="800" y="691"/>
                </a:moveTo>
                <a:lnTo>
                  <a:pt x="801" y="691"/>
                </a:lnTo>
                <a:lnTo>
                  <a:pt x="802" y="691"/>
                </a:lnTo>
                <a:lnTo>
                  <a:pt x="801" y="692"/>
                </a:lnTo>
                <a:lnTo>
                  <a:pt x="800" y="691"/>
                </a:lnTo>
                <a:close/>
                <a:moveTo>
                  <a:pt x="795" y="878"/>
                </a:moveTo>
                <a:lnTo>
                  <a:pt x="792" y="881"/>
                </a:lnTo>
                <a:lnTo>
                  <a:pt x="789" y="879"/>
                </a:lnTo>
                <a:lnTo>
                  <a:pt x="788" y="875"/>
                </a:lnTo>
                <a:lnTo>
                  <a:pt x="786" y="872"/>
                </a:lnTo>
                <a:lnTo>
                  <a:pt x="792" y="874"/>
                </a:lnTo>
                <a:lnTo>
                  <a:pt x="795" y="878"/>
                </a:lnTo>
                <a:close/>
                <a:moveTo>
                  <a:pt x="773" y="836"/>
                </a:moveTo>
                <a:lnTo>
                  <a:pt x="773" y="838"/>
                </a:lnTo>
                <a:lnTo>
                  <a:pt x="772" y="839"/>
                </a:lnTo>
                <a:lnTo>
                  <a:pt x="766" y="833"/>
                </a:lnTo>
                <a:lnTo>
                  <a:pt x="761" y="828"/>
                </a:lnTo>
                <a:lnTo>
                  <a:pt x="761" y="826"/>
                </a:lnTo>
                <a:lnTo>
                  <a:pt x="761" y="826"/>
                </a:lnTo>
                <a:lnTo>
                  <a:pt x="764" y="824"/>
                </a:lnTo>
                <a:lnTo>
                  <a:pt x="767" y="822"/>
                </a:lnTo>
                <a:lnTo>
                  <a:pt x="768" y="821"/>
                </a:lnTo>
                <a:lnTo>
                  <a:pt x="770" y="822"/>
                </a:lnTo>
                <a:lnTo>
                  <a:pt x="772" y="823"/>
                </a:lnTo>
                <a:lnTo>
                  <a:pt x="772" y="825"/>
                </a:lnTo>
                <a:lnTo>
                  <a:pt x="770" y="831"/>
                </a:lnTo>
                <a:lnTo>
                  <a:pt x="773" y="836"/>
                </a:lnTo>
                <a:close/>
                <a:moveTo>
                  <a:pt x="795" y="987"/>
                </a:moveTo>
                <a:lnTo>
                  <a:pt x="795" y="985"/>
                </a:lnTo>
                <a:lnTo>
                  <a:pt x="795" y="983"/>
                </a:lnTo>
                <a:lnTo>
                  <a:pt x="795" y="983"/>
                </a:lnTo>
                <a:lnTo>
                  <a:pt x="795" y="983"/>
                </a:lnTo>
                <a:lnTo>
                  <a:pt x="795" y="982"/>
                </a:lnTo>
                <a:lnTo>
                  <a:pt x="799" y="980"/>
                </a:lnTo>
                <a:lnTo>
                  <a:pt x="802" y="978"/>
                </a:lnTo>
                <a:lnTo>
                  <a:pt x="799" y="980"/>
                </a:lnTo>
                <a:lnTo>
                  <a:pt x="795" y="982"/>
                </a:lnTo>
                <a:lnTo>
                  <a:pt x="795" y="983"/>
                </a:lnTo>
                <a:lnTo>
                  <a:pt x="795" y="983"/>
                </a:lnTo>
                <a:lnTo>
                  <a:pt x="795" y="985"/>
                </a:lnTo>
                <a:lnTo>
                  <a:pt x="795" y="987"/>
                </a:lnTo>
                <a:close/>
                <a:moveTo>
                  <a:pt x="803" y="916"/>
                </a:moveTo>
                <a:lnTo>
                  <a:pt x="801" y="915"/>
                </a:lnTo>
                <a:lnTo>
                  <a:pt x="799" y="915"/>
                </a:lnTo>
                <a:lnTo>
                  <a:pt x="799" y="914"/>
                </a:lnTo>
                <a:lnTo>
                  <a:pt x="799" y="913"/>
                </a:lnTo>
                <a:lnTo>
                  <a:pt x="799" y="910"/>
                </a:lnTo>
                <a:lnTo>
                  <a:pt x="799" y="907"/>
                </a:lnTo>
                <a:lnTo>
                  <a:pt x="802" y="907"/>
                </a:lnTo>
                <a:lnTo>
                  <a:pt x="807" y="907"/>
                </a:lnTo>
                <a:lnTo>
                  <a:pt x="806" y="908"/>
                </a:lnTo>
                <a:lnTo>
                  <a:pt x="806" y="909"/>
                </a:lnTo>
                <a:lnTo>
                  <a:pt x="803" y="913"/>
                </a:lnTo>
                <a:lnTo>
                  <a:pt x="803" y="916"/>
                </a:lnTo>
                <a:close/>
                <a:moveTo>
                  <a:pt x="806" y="949"/>
                </a:moveTo>
                <a:lnTo>
                  <a:pt x="813" y="948"/>
                </a:lnTo>
                <a:lnTo>
                  <a:pt x="819" y="944"/>
                </a:lnTo>
                <a:lnTo>
                  <a:pt x="813" y="948"/>
                </a:lnTo>
                <a:lnTo>
                  <a:pt x="806" y="949"/>
                </a:lnTo>
                <a:close/>
                <a:moveTo>
                  <a:pt x="814" y="1238"/>
                </a:moveTo>
                <a:lnTo>
                  <a:pt x="815" y="1238"/>
                </a:lnTo>
                <a:lnTo>
                  <a:pt x="816" y="1240"/>
                </a:lnTo>
                <a:lnTo>
                  <a:pt x="816" y="1241"/>
                </a:lnTo>
                <a:lnTo>
                  <a:pt x="816" y="1243"/>
                </a:lnTo>
                <a:lnTo>
                  <a:pt x="816" y="1241"/>
                </a:lnTo>
                <a:lnTo>
                  <a:pt x="816" y="1240"/>
                </a:lnTo>
                <a:lnTo>
                  <a:pt x="815" y="1238"/>
                </a:lnTo>
                <a:lnTo>
                  <a:pt x="814" y="1238"/>
                </a:lnTo>
                <a:close/>
                <a:moveTo>
                  <a:pt x="821" y="1164"/>
                </a:moveTo>
                <a:lnTo>
                  <a:pt x="822" y="1164"/>
                </a:lnTo>
                <a:lnTo>
                  <a:pt x="823" y="1164"/>
                </a:lnTo>
                <a:lnTo>
                  <a:pt x="822" y="1164"/>
                </a:lnTo>
                <a:lnTo>
                  <a:pt x="821" y="1164"/>
                </a:lnTo>
                <a:close/>
                <a:moveTo>
                  <a:pt x="824" y="1117"/>
                </a:moveTo>
                <a:lnTo>
                  <a:pt x="820" y="1121"/>
                </a:lnTo>
                <a:lnTo>
                  <a:pt x="816" y="1126"/>
                </a:lnTo>
                <a:lnTo>
                  <a:pt x="813" y="1128"/>
                </a:lnTo>
                <a:lnTo>
                  <a:pt x="812" y="1130"/>
                </a:lnTo>
                <a:lnTo>
                  <a:pt x="813" y="1128"/>
                </a:lnTo>
                <a:lnTo>
                  <a:pt x="816" y="1126"/>
                </a:lnTo>
                <a:lnTo>
                  <a:pt x="820" y="1121"/>
                </a:lnTo>
                <a:lnTo>
                  <a:pt x="824" y="1117"/>
                </a:lnTo>
                <a:lnTo>
                  <a:pt x="824" y="1115"/>
                </a:lnTo>
                <a:lnTo>
                  <a:pt x="826" y="1114"/>
                </a:lnTo>
                <a:lnTo>
                  <a:pt x="824" y="1115"/>
                </a:lnTo>
                <a:lnTo>
                  <a:pt x="824" y="1117"/>
                </a:lnTo>
                <a:close/>
                <a:moveTo>
                  <a:pt x="829" y="1133"/>
                </a:moveTo>
                <a:lnTo>
                  <a:pt x="828" y="1136"/>
                </a:lnTo>
                <a:lnTo>
                  <a:pt x="827" y="1138"/>
                </a:lnTo>
                <a:lnTo>
                  <a:pt x="828" y="1136"/>
                </a:lnTo>
                <a:lnTo>
                  <a:pt x="829" y="1133"/>
                </a:lnTo>
                <a:lnTo>
                  <a:pt x="832" y="1132"/>
                </a:lnTo>
                <a:lnTo>
                  <a:pt x="833" y="1130"/>
                </a:lnTo>
                <a:lnTo>
                  <a:pt x="832" y="1132"/>
                </a:lnTo>
                <a:lnTo>
                  <a:pt x="829" y="1133"/>
                </a:lnTo>
                <a:close/>
                <a:moveTo>
                  <a:pt x="833" y="1147"/>
                </a:moveTo>
                <a:lnTo>
                  <a:pt x="835" y="1145"/>
                </a:lnTo>
                <a:lnTo>
                  <a:pt x="840" y="1142"/>
                </a:lnTo>
                <a:lnTo>
                  <a:pt x="840" y="1139"/>
                </a:lnTo>
                <a:lnTo>
                  <a:pt x="842" y="1138"/>
                </a:lnTo>
                <a:lnTo>
                  <a:pt x="840" y="1139"/>
                </a:lnTo>
                <a:lnTo>
                  <a:pt x="840" y="1142"/>
                </a:lnTo>
                <a:lnTo>
                  <a:pt x="835" y="1145"/>
                </a:lnTo>
                <a:lnTo>
                  <a:pt x="833" y="1147"/>
                </a:lnTo>
                <a:close/>
                <a:moveTo>
                  <a:pt x="851" y="1285"/>
                </a:moveTo>
                <a:lnTo>
                  <a:pt x="848" y="1285"/>
                </a:lnTo>
                <a:lnTo>
                  <a:pt x="846" y="1285"/>
                </a:lnTo>
                <a:lnTo>
                  <a:pt x="844" y="1287"/>
                </a:lnTo>
                <a:lnTo>
                  <a:pt x="843" y="1289"/>
                </a:lnTo>
                <a:lnTo>
                  <a:pt x="844" y="1287"/>
                </a:lnTo>
                <a:lnTo>
                  <a:pt x="846" y="1285"/>
                </a:lnTo>
                <a:lnTo>
                  <a:pt x="848" y="1285"/>
                </a:lnTo>
                <a:lnTo>
                  <a:pt x="851" y="1285"/>
                </a:lnTo>
                <a:close/>
                <a:moveTo>
                  <a:pt x="854" y="1241"/>
                </a:moveTo>
                <a:lnTo>
                  <a:pt x="846" y="1244"/>
                </a:lnTo>
                <a:lnTo>
                  <a:pt x="839" y="1250"/>
                </a:lnTo>
                <a:lnTo>
                  <a:pt x="846" y="1244"/>
                </a:lnTo>
                <a:lnTo>
                  <a:pt x="854" y="1241"/>
                </a:lnTo>
                <a:lnTo>
                  <a:pt x="855" y="1240"/>
                </a:lnTo>
                <a:lnTo>
                  <a:pt x="855" y="1238"/>
                </a:lnTo>
                <a:lnTo>
                  <a:pt x="855" y="1237"/>
                </a:lnTo>
                <a:lnTo>
                  <a:pt x="855" y="1235"/>
                </a:lnTo>
                <a:lnTo>
                  <a:pt x="855" y="1237"/>
                </a:lnTo>
                <a:lnTo>
                  <a:pt x="855" y="1238"/>
                </a:lnTo>
                <a:lnTo>
                  <a:pt x="855" y="1240"/>
                </a:lnTo>
                <a:lnTo>
                  <a:pt x="854" y="1241"/>
                </a:lnTo>
                <a:close/>
                <a:moveTo>
                  <a:pt x="864" y="1117"/>
                </a:moveTo>
                <a:lnTo>
                  <a:pt x="863" y="1117"/>
                </a:lnTo>
                <a:lnTo>
                  <a:pt x="863" y="1118"/>
                </a:lnTo>
                <a:lnTo>
                  <a:pt x="864" y="1117"/>
                </a:lnTo>
                <a:lnTo>
                  <a:pt x="864" y="1115"/>
                </a:lnTo>
                <a:lnTo>
                  <a:pt x="865" y="1114"/>
                </a:lnTo>
                <a:lnTo>
                  <a:pt x="867" y="1114"/>
                </a:lnTo>
                <a:lnTo>
                  <a:pt x="867" y="1115"/>
                </a:lnTo>
                <a:lnTo>
                  <a:pt x="865" y="1116"/>
                </a:lnTo>
                <a:lnTo>
                  <a:pt x="864" y="1117"/>
                </a:lnTo>
                <a:close/>
                <a:moveTo>
                  <a:pt x="867" y="917"/>
                </a:moveTo>
                <a:lnTo>
                  <a:pt x="867" y="916"/>
                </a:lnTo>
                <a:lnTo>
                  <a:pt x="867" y="914"/>
                </a:lnTo>
                <a:lnTo>
                  <a:pt x="864" y="919"/>
                </a:lnTo>
                <a:lnTo>
                  <a:pt x="862" y="923"/>
                </a:lnTo>
                <a:lnTo>
                  <a:pt x="864" y="919"/>
                </a:lnTo>
                <a:lnTo>
                  <a:pt x="867" y="914"/>
                </a:lnTo>
                <a:lnTo>
                  <a:pt x="868" y="910"/>
                </a:lnTo>
                <a:lnTo>
                  <a:pt x="868" y="906"/>
                </a:lnTo>
                <a:lnTo>
                  <a:pt x="868" y="910"/>
                </a:lnTo>
                <a:lnTo>
                  <a:pt x="867" y="914"/>
                </a:lnTo>
                <a:lnTo>
                  <a:pt x="867" y="916"/>
                </a:lnTo>
                <a:lnTo>
                  <a:pt x="867" y="917"/>
                </a:lnTo>
                <a:close/>
                <a:moveTo>
                  <a:pt x="875" y="751"/>
                </a:moveTo>
                <a:lnTo>
                  <a:pt x="874" y="749"/>
                </a:lnTo>
                <a:lnTo>
                  <a:pt x="874" y="749"/>
                </a:lnTo>
                <a:lnTo>
                  <a:pt x="875" y="748"/>
                </a:lnTo>
                <a:lnTo>
                  <a:pt x="875" y="748"/>
                </a:lnTo>
                <a:lnTo>
                  <a:pt x="875" y="748"/>
                </a:lnTo>
                <a:lnTo>
                  <a:pt x="876" y="749"/>
                </a:lnTo>
                <a:lnTo>
                  <a:pt x="875" y="749"/>
                </a:lnTo>
                <a:lnTo>
                  <a:pt x="875" y="751"/>
                </a:lnTo>
                <a:close/>
                <a:moveTo>
                  <a:pt x="878" y="601"/>
                </a:moveTo>
                <a:lnTo>
                  <a:pt x="876" y="601"/>
                </a:lnTo>
                <a:lnTo>
                  <a:pt x="874" y="600"/>
                </a:lnTo>
                <a:lnTo>
                  <a:pt x="876" y="601"/>
                </a:lnTo>
                <a:lnTo>
                  <a:pt x="878" y="601"/>
                </a:lnTo>
                <a:close/>
                <a:moveTo>
                  <a:pt x="876" y="445"/>
                </a:moveTo>
                <a:lnTo>
                  <a:pt x="877" y="444"/>
                </a:lnTo>
                <a:lnTo>
                  <a:pt x="878" y="444"/>
                </a:lnTo>
                <a:lnTo>
                  <a:pt x="878" y="444"/>
                </a:lnTo>
                <a:lnTo>
                  <a:pt x="877" y="444"/>
                </a:lnTo>
                <a:lnTo>
                  <a:pt x="876" y="445"/>
                </a:lnTo>
                <a:close/>
                <a:moveTo>
                  <a:pt x="878" y="696"/>
                </a:moveTo>
                <a:lnTo>
                  <a:pt x="870" y="702"/>
                </a:lnTo>
                <a:lnTo>
                  <a:pt x="864" y="705"/>
                </a:lnTo>
                <a:lnTo>
                  <a:pt x="870" y="702"/>
                </a:lnTo>
                <a:lnTo>
                  <a:pt x="878" y="696"/>
                </a:lnTo>
                <a:close/>
                <a:moveTo>
                  <a:pt x="871" y="453"/>
                </a:moveTo>
                <a:lnTo>
                  <a:pt x="871" y="457"/>
                </a:lnTo>
                <a:lnTo>
                  <a:pt x="871" y="460"/>
                </a:lnTo>
                <a:lnTo>
                  <a:pt x="871" y="461"/>
                </a:lnTo>
                <a:lnTo>
                  <a:pt x="870" y="461"/>
                </a:lnTo>
                <a:lnTo>
                  <a:pt x="871" y="460"/>
                </a:lnTo>
                <a:lnTo>
                  <a:pt x="871" y="460"/>
                </a:lnTo>
                <a:lnTo>
                  <a:pt x="871" y="457"/>
                </a:lnTo>
                <a:lnTo>
                  <a:pt x="871" y="453"/>
                </a:lnTo>
                <a:lnTo>
                  <a:pt x="871" y="453"/>
                </a:lnTo>
                <a:lnTo>
                  <a:pt x="872" y="452"/>
                </a:lnTo>
                <a:lnTo>
                  <a:pt x="871" y="453"/>
                </a:lnTo>
                <a:lnTo>
                  <a:pt x="871" y="453"/>
                </a:lnTo>
                <a:close/>
                <a:moveTo>
                  <a:pt x="871" y="493"/>
                </a:moveTo>
                <a:lnTo>
                  <a:pt x="871" y="492"/>
                </a:lnTo>
                <a:lnTo>
                  <a:pt x="871" y="490"/>
                </a:lnTo>
                <a:lnTo>
                  <a:pt x="870" y="488"/>
                </a:lnTo>
                <a:lnTo>
                  <a:pt x="869" y="487"/>
                </a:lnTo>
                <a:lnTo>
                  <a:pt x="870" y="488"/>
                </a:lnTo>
                <a:lnTo>
                  <a:pt x="871" y="490"/>
                </a:lnTo>
                <a:lnTo>
                  <a:pt x="871" y="492"/>
                </a:lnTo>
                <a:lnTo>
                  <a:pt x="871" y="493"/>
                </a:lnTo>
                <a:lnTo>
                  <a:pt x="872" y="494"/>
                </a:lnTo>
                <a:lnTo>
                  <a:pt x="872" y="494"/>
                </a:lnTo>
                <a:lnTo>
                  <a:pt x="872" y="494"/>
                </a:lnTo>
                <a:lnTo>
                  <a:pt x="871" y="493"/>
                </a:lnTo>
                <a:close/>
                <a:moveTo>
                  <a:pt x="868" y="443"/>
                </a:moveTo>
                <a:lnTo>
                  <a:pt x="869" y="444"/>
                </a:lnTo>
                <a:lnTo>
                  <a:pt x="870" y="444"/>
                </a:lnTo>
                <a:lnTo>
                  <a:pt x="869" y="444"/>
                </a:lnTo>
                <a:lnTo>
                  <a:pt x="868" y="443"/>
                </a:lnTo>
                <a:lnTo>
                  <a:pt x="867" y="443"/>
                </a:lnTo>
                <a:lnTo>
                  <a:pt x="865" y="443"/>
                </a:lnTo>
                <a:lnTo>
                  <a:pt x="867" y="443"/>
                </a:lnTo>
                <a:lnTo>
                  <a:pt x="868" y="443"/>
                </a:lnTo>
                <a:close/>
                <a:moveTo>
                  <a:pt x="860" y="549"/>
                </a:moveTo>
                <a:lnTo>
                  <a:pt x="858" y="548"/>
                </a:lnTo>
                <a:lnTo>
                  <a:pt x="858" y="546"/>
                </a:lnTo>
                <a:lnTo>
                  <a:pt x="858" y="548"/>
                </a:lnTo>
                <a:lnTo>
                  <a:pt x="860" y="549"/>
                </a:lnTo>
                <a:close/>
                <a:moveTo>
                  <a:pt x="843" y="518"/>
                </a:moveTo>
                <a:lnTo>
                  <a:pt x="844" y="518"/>
                </a:lnTo>
                <a:lnTo>
                  <a:pt x="846" y="518"/>
                </a:lnTo>
                <a:lnTo>
                  <a:pt x="844" y="518"/>
                </a:lnTo>
                <a:lnTo>
                  <a:pt x="843" y="518"/>
                </a:lnTo>
                <a:lnTo>
                  <a:pt x="842" y="517"/>
                </a:lnTo>
                <a:lnTo>
                  <a:pt x="841" y="515"/>
                </a:lnTo>
                <a:lnTo>
                  <a:pt x="842" y="517"/>
                </a:lnTo>
                <a:lnTo>
                  <a:pt x="843" y="518"/>
                </a:lnTo>
                <a:lnTo>
                  <a:pt x="843" y="518"/>
                </a:lnTo>
                <a:close/>
                <a:moveTo>
                  <a:pt x="839" y="760"/>
                </a:moveTo>
                <a:lnTo>
                  <a:pt x="840" y="760"/>
                </a:lnTo>
                <a:lnTo>
                  <a:pt x="841" y="760"/>
                </a:lnTo>
                <a:lnTo>
                  <a:pt x="841" y="761"/>
                </a:lnTo>
                <a:lnTo>
                  <a:pt x="840" y="762"/>
                </a:lnTo>
                <a:lnTo>
                  <a:pt x="839" y="761"/>
                </a:lnTo>
                <a:lnTo>
                  <a:pt x="839" y="760"/>
                </a:lnTo>
                <a:close/>
                <a:moveTo>
                  <a:pt x="846" y="766"/>
                </a:moveTo>
                <a:lnTo>
                  <a:pt x="848" y="762"/>
                </a:lnTo>
                <a:lnTo>
                  <a:pt x="853" y="759"/>
                </a:lnTo>
                <a:lnTo>
                  <a:pt x="855" y="760"/>
                </a:lnTo>
                <a:lnTo>
                  <a:pt x="857" y="762"/>
                </a:lnTo>
                <a:lnTo>
                  <a:pt x="855" y="763"/>
                </a:lnTo>
                <a:lnTo>
                  <a:pt x="855" y="766"/>
                </a:lnTo>
                <a:lnTo>
                  <a:pt x="855" y="767"/>
                </a:lnTo>
                <a:lnTo>
                  <a:pt x="856" y="767"/>
                </a:lnTo>
                <a:lnTo>
                  <a:pt x="858" y="765"/>
                </a:lnTo>
                <a:lnTo>
                  <a:pt x="858" y="762"/>
                </a:lnTo>
                <a:lnTo>
                  <a:pt x="858" y="761"/>
                </a:lnTo>
                <a:lnTo>
                  <a:pt x="858" y="759"/>
                </a:lnTo>
                <a:lnTo>
                  <a:pt x="861" y="758"/>
                </a:lnTo>
                <a:lnTo>
                  <a:pt x="862" y="755"/>
                </a:lnTo>
                <a:lnTo>
                  <a:pt x="863" y="766"/>
                </a:lnTo>
                <a:lnTo>
                  <a:pt x="855" y="770"/>
                </a:lnTo>
                <a:lnTo>
                  <a:pt x="851" y="773"/>
                </a:lnTo>
                <a:lnTo>
                  <a:pt x="850" y="776"/>
                </a:lnTo>
                <a:lnTo>
                  <a:pt x="851" y="773"/>
                </a:lnTo>
                <a:lnTo>
                  <a:pt x="855" y="770"/>
                </a:lnTo>
                <a:lnTo>
                  <a:pt x="854" y="769"/>
                </a:lnTo>
                <a:lnTo>
                  <a:pt x="851" y="770"/>
                </a:lnTo>
                <a:lnTo>
                  <a:pt x="847" y="775"/>
                </a:lnTo>
                <a:lnTo>
                  <a:pt x="843" y="780"/>
                </a:lnTo>
                <a:lnTo>
                  <a:pt x="841" y="780"/>
                </a:lnTo>
                <a:lnTo>
                  <a:pt x="837" y="779"/>
                </a:lnTo>
                <a:lnTo>
                  <a:pt x="843" y="773"/>
                </a:lnTo>
                <a:lnTo>
                  <a:pt x="846" y="766"/>
                </a:lnTo>
                <a:close/>
                <a:moveTo>
                  <a:pt x="829" y="783"/>
                </a:moveTo>
                <a:lnTo>
                  <a:pt x="829" y="783"/>
                </a:lnTo>
                <a:lnTo>
                  <a:pt x="829" y="783"/>
                </a:lnTo>
                <a:lnTo>
                  <a:pt x="832" y="783"/>
                </a:lnTo>
                <a:lnTo>
                  <a:pt x="833" y="786"/>
                </a:lnTo>
                <a:lnTo>
                  <a:pt x="833" y="786"/>
                </a:lnTo>
                <a:lnTo>
                  <a:pt x="830" y="786"/>
                </a:lnTo>
                <a:lnTo>
                  <a:pt x="829" y="786"/>
                </a:lnTo>
                <a:lnTo>
                  <a:pt x="829" y="786"/>
                </a:lnTo>
                <a:lnTo>
                  <a:pt x="829" y="786"/>
                </a:lnTo>
                <a:lnTo>
                  <a:pt x="829" y="786"/>
                </a:lnTo>
                <a:lnTo>
                  <a:pt x="829" y="786"/>
                </a:lnTo>
                <a:lnTo>
                  <a:pt x="829" y="783"/>
                </a:lnTo>
                <a:lnTo>
                  <a:pt x="829" y="783"/>
                </a:lnTo>
                <a:lnTo>
                  <a:pt x="829" y="783"/>
                </a:lnTo>
                <a:close/>
                <a:moveTo>
                  <a:pt x="829" y="566"/>
                </a:moveTo>
                <a:lnTo>
                  <a:pt x="829" y="567"/>
                </a:lnTo>
                <a:lnTo>
                  <a:pt x="829" y="569"/>
                </a:lnTo>
                <a:lnTo>
                  <a:pt x="830" y="570"/>
                </a:lnTo>
                <a:lnTo>
                  <a:pt x="830" y="570"/>
                </a:lnTo>
                <a:lnTo>
                  <a:pt x="830" y="570"/>
                </a:lnTo>
                <a:lnTo>
                  <a:pt x="829" y="569"/>
                </a:lnTo>
                <a:lnTo>
                  <a:pt x="829" y="567"/>
                </a:lnTo>
                <a:lnTo>
                  <a:pt x="829" y="566"/>
                </a:lnTo>
                <a:close/>
                <a:moveTo>
                  <a:pt x="829" y="368"/>
                </a:moveTo>
                <a:lnTo>
                  <a:pt x="829" y="367"/>
                </a:lnTo>
                <a:lnTo>
                  <a:pt x="829" y="367"/>
                </a:lnTo>
                <a:lnTo>
                  <a:pt x="829" y="367"/>
                </a:lnTo>
                <a:lnTo>
                  <a:pt x="829" y="368"/>
                </a:lnTo>
                <a:lnTo>
                  <a:pt x="832" y="368"/>
                </a:lnTo>
                <a:lnTo>
                  <a:pt x="833" y="370"/>
                </a:lnTo>
                <a:lnTo>
                  <a:pt x="832" y="368"/>
                </a:lnTo>
                <a:lnTo>
                  <a:pt x="829" y="368"/>
                </a:lnTo>
                <a:close/>
                <a:moveTo>
                  <a:pt x="839" y="796"/>
                </a:moveTo>
                <a:lnTo>
                  <a:pt x="839" y="795"/>
                </a:lnTo>
                <a:lnTo>
                  <a:pt x="837" y="794"/>
                </a:lnTo>
                <a:lnTo>
                  <a:pt x="837" y="793"/>
                </a:lnTo>
                <a:lnTo>
                  <a:pt x="837" y="793"/>
                </a:lnTo>
                <a:lnTo>
                  <a:pt x="842" y="789"/>
                </a:lnTo>
                <a:lnTo>
                  <a:pt x="841" y="784"/>
                </a:lnTo>
                <a:lnTo>
                  <a:pt x="847" y="782"/>
                </a:lnTo>
                <a:lnTo>
                  <a:pt x="850" y="777"/>
                </a:lnTo>
                <a:lnTo>
                  <a:pt x="854" y="781"/>
                </a:lnTo>
                <a:lnTo>
                  <a:pt x="849" y="786"/>
                </a:lnTo>
                <a:lnTo>
                  <a:pt x="848" y="787"/>
                </a:lnTo>
                <a:lnTo>
                  <a:pt x="848" y="789"/>
                </a:lnTo>
                <a:lnTo>
                  <a:pt x="849" y="789"/>
                </a:lnTo>
                <a:lnTo>
                  <a:pt x="851" y="789"/>
                </a:lnTo>
                <a:lnTo>
                  <a:pt x="854" y="789"/>
                </a:lnTo>
                <a:lnTo>
                  <a:pt x="856" y="788"/>
                </a:lnTo>
                <a:lnTo>
                  <a:pt x="857" y="787"/>
                </a:lnTo>
                <a:lnTo>
                  <a:pt x="858" y="788"/>
                </a:lnTo>
                <a:lnTo>
                  <a:pt x="857" y="790"/>
                </a:lnTo>
                <a:lnTo>
                  <a:pt x="855" y="789"/>
                </a:lnTo>
                <a:lnTo>
                  <a:pt x="855" y="789"/>
                </a:lnTo>
                <a:lnTo>
                  <a:pt x="854" y="791"/>
                </a:lnTo>
                <a:lnTo>
                  <a:pt x="854" y="794"/>
                </a:lnTo>
                <a:lnTo>
                  <a:pt x="851" y="794"/>
                </a:lnTo>
                <a:lnTo>
                  <a:pt x="849" y="794"/>
                </a:lnTo>
                <a:lnTo>
                  <a:pt x="846" y="796"/>
                </a:lnTo>
                <a:lnTo>
                  <a:pt x="848" y="798"/>
                </a:lnTo>
                <a:lnTo>
                  <a:pt x="849" y="800"/>
                </a:lnTo>
                <a:lnTo>
                  <a:pt x="849" y="801"/>
                </a:lnTo>
                <a:lnTo>
                  <a:pt x="848" y="802"/>
                </a:lnTo>
                <a:lnTo>
                  <a:pt x="848" y="803"/>
                </a:lnTo>
                <a:lnTo>
                  <a:pt x="850" y="803"/>
                </a:lnTo>
                <a:lnTo>
                  <a:pt x="851" y="802"/>
                </a:lnTo>
                <a:lnTo>
                  <a:pt x="850" y="807"/>
                </a:lnTo>
                <a:lnTo>
                  <a:pt x="854" y="810"/>
                </a:lnTo>
                <a:lnTo>
                  <a:pt x="855" y="812"/>
                </a:lnTo>
                <a:lnTo>
                  <a:pt x="854" y="817"/>
                </a:lnTo>
                <a:lnTo>
                  <a:pt x="854" y="817"/>
                </a:lnTo>
                <a:lnTo>
                  <a:pt x="853" y="821"/>
                </a:lnTo>
                <a:lnTo>
                  <a:pt x="854" y="825"/>
                </a:lnTo>
                <a:lnTo>
                  <a:pt x="846" y="822"/>
                </a:lnTo>
                <a:lnTo>
                  <a:pt x="837" y="822"/>
                </a:lnTo>
                <a:lnTo>
                  <a:pt x="835" y="823"/>
                </a:lnTo>
                <a:lnTo>
                  <a:pt x="834" y="821"/>
                </a:lnTo>
                <a:lnTo>
                  <a:pt x="834" y="819"/>
                </a:lnTo>
                <a:lnTo>
                  <a:pt x="836" y="818"/>
                </a:lnTo>
                <a:lnTo>
                  <a:pt x="837" y="818"/>
                </a:lnTo>
                <a:lnTo>
                  <a:pt x="839" y="818"/>
                </a:lnTo>
                <a:lnTo>
                  <a:pt x="842" y="816"/>
                </a:lnTo>
                <a:lnTo>
                  <a:pt x="843" y="812"/>
                </a:lnTo>
                <a:lnTo>
                  <a:pt x="841" y="811"/>
                </a:lnTo>
                <a:lnTo>
                  <a:pt x="837" y="814"/>
                </a:lnTo>
                <a:lnTo>
                  <a:pt x="837" y="814"/>
                </a:lnTo>
                <a:lnTo>
                  <a:pt x="837" y="814"/>
                </a:lnTo>
                <a:lnTo>
                  <a:pt x="837" y="814"/>
                </a:lnTo>
                <a:lnTo>
                  <a:pt x="837" y="814"/>
                </a:lnTo>
                <a:lnTo>
                  <a:pt x="837" y="814"/>
                </a:lnTo>
                <a:lnTo>
                  <a:pt x="837" y="814"/>
                </a:lnTo>
                <a:lnTo>
                  <a:pt x="834" y="816"/>
                </a:lnTo>
                <a:lnTo>
                  <a:pt x="830" y="817"/>
                </a:lnTo>
                <a:lnTo>
                  <a:pt x="833" y="814"/>
                </a:lnTo>
                <a:lnTo>
                  <a:pt x="837" y="814"/>
                </a:lnTo>
                <a:lnTo>
                  <a:pt x="837" y="809"/>
                </a:lnTo>
                <a:lnTo>
                  <a:pt x="834" y="807"/>
                </a:lnTo>
                <a:lnTo>
                  <a:pt x="830" y="809"/>
                </a:lnTo>
                <a:lnTo>
                  <a:pt x="827" y="815"/>
                </a:lnTo>
                <a:lnTo>
                  <a:pt x="827" y="815"/>
                </a:lnTo>
                <a:lnTo>
                  <a:pt x="826" y="815"/>
                </a:lnTo>
                <a:lnTo>
                  <a:pt x="824" y="815"/>
                </a:lnTo>
                <a:lnTo>
                  <a:pt x="821" y="815"/>
                </a:lnTo>
                <a:lnTo>
                  <a:pt x="820" y="812"/>
                </a:lnTo>
                <a:lnTo>
                  <a:pt x="820" y="810"/>
                </a:lnTo>
                <a:lnTo>
                  <a:pt x="823" y="809"/>
                </a:lnTo>
                <a:lnTo>
                  <a:pt x="830" y="803"/>
                </a:lnTo>
                <a:lnTo>
                  <a:pt x="839" y="796"/>
                </a:lnTo>
                <a:close/>
                <a:moveTo>
                  <a:pt x="789" y="674"/>
                </a:moveTo>
                <a:lnTo>
                  <a:pt x="792" y="675"/>
                </a:lnTo>
                <a:lnTo>
                  <a:pt x="793" y="676"/>
                </a:lnTo>
                <a:lnTo>
                  <a:pt x="791" y="677"/>
                </a:lnTo>
                <a:lnTo>
                  <a:pt x="789" y="678"/>
                </a:lnTo>
                <a:lnTo>
                  <a:pt x="786" y="678"/>
                </a:lnTo>
                <a:lnTo>
                  <a:pt x="786" y="675"/>
                </a:lnTo>
                <a:lnTo>
                  <a:pt x="788" y="672"/>
                </a:lnTo>
                <a:lnTo>
                  <a:pt x="789" y="674"/>
                </a:lnTo>
                <a:close/>
                <a:moveTo>
                  <a:pt x="775" y="625"/>
                </a:moveTo>
                <a:lnTo>
                  <a:pt x="777" y="623"/>
                </a:lnTo>
                <a:lnTo>
                  <a:pt x="778" y="621"/>
                </a:lnTo>
                <a:lnTo>
                  <a:pt x="777" y="623"/>
                </a:lnTo>
                <a:lnTo>
                  <a:pt x="775" y="625"/>
                </a:lnTo>
                <a:close/>
                <a:moveTo>
                  <a:pt x="785" y="684"/>
                </a:moveTo>
                <a:lnTo>
                  <a:pt x="788" y="684"/>
                </a:lnTo>
                <a:lnTo>
                  <a:pt x="791" y="683"/>
                </a:lnTo>
                <a:lnTo>
                  <a:pt x="803" y="678"/>
                </a:lnTo>
                <a:lnTo>
                  <a:pt x="814" y="670"/>
                </a:lnTo>
                <a:lnTo>
                  <a:pt x="817" y="668"/>
                </a:lnTo>
                <a:lnTo>
                  <a:pt x="820" y="671"/>
                </a:lnTo>
                <a:lnTo>
                  <a:pt x="813" y="677"/>
                </a:lnTo>
                <a:lnTo>
                  <a:pt x="806" y="683"/>
                </a:lnTo>
                <a:lnTo>
                  <a:pt x="802" y="686"/>
                </a:lnTo>
                <a:lnTo>
                  <a:pt x="800" y="691"/>
                </a:lnTo>
                <a:lnTo>
                  <a:pt x="795" y="692"/>
                </a:lnTo>
                <a:lnTo>
                  <a:pt x="795" y="697"/>
                </a:lnTo>
                <a:lnTo>
                  <a:pt x="795" y="700"/>
                </a:lnTo>
                <a:lnTo>
                  <a:pt x="795" y="704"/>
                </a:lnTo>
                <a:lnTo>
                  <a:pt x="789" y="702"/>
                </a:lnTo>
                <a:lnTo>
                  <a:pt x="786" y="706"/>
                </a:lnTo>
                <a:lnTo>
                  <a:pt x="785" y="707"/>
                </a:lnTo>
                <a:lnTo>
                  <a:pt x="784" y="706"/>
                </a:lnTo>
                <a:lnTo>
                  <a:pt x="781" y="707"/>
                </a:lnTo>
                <a:lnTo>
                  <a:pt x="781" y="710"/>
                </a:lnTo>
                <a:lnTo>
                  <a:pt x="780" y="710"/>
                </a:lnTo>
                <a:lnTo>
                  <a:pt x="778" y="709"/>
                </a:lnTo>
                <a:lnTo>
                  <a:pt x="773" y="709"/>
                </a:lnTo>
                <a:lnTo>
                  <a:pt x="770" y="711"/>
                </a:lnTo>
                <a:lnTo>
                  <a:pt x="766" y="713"/>
                </a:lnTo>
                <a:lnTo>
                  <a:pt x="761" y="713"/>
                </a:lnTo>
                <a:lnTo>
                  <a:pt x="761" y="712"/>
                </a:lnTo>
                <a:lnTo>
                  <a:pt x="763" y="710"/>
                </a:lnTo>
                <a:lnTo>
                  <a:pt x="765" y="709"/>
                </a:lnTo>
                <a:lnTo>
                  <a:pt x="765" y="706"/>
                </a:lnTo>
                <a:lnTo>
                  <a:pt x="763" y="705"/>
                </a:lnTo>
                <a:lnTo>
                  <a:pt x="760" y="706"/>
                </a:lnTo>
                <a:lnTo>
                  <a:pt x="756" y="707"/>
                </a:lnTo>
                <a:lnTo>
                  <a:pt x="751" y="709"/>
                </a:lnTo>
                <a:lnTo>
                  <a:pt x="750" y="709"/>
                </a:lnTo>
                <a:lnTo>
                  <a:pt x="748" y="707"/>
                </a:lnTo>
                <a:lnTo>
                  <a:pt x="750" y="705"/>
                </a:lnTo>
                <a:lnTo>
                  <a:pt x="752" y="704"/>
                </a:lnTo>
                <a:lnTo>
                  <a:pt x="763" y="703"/>
                </a:lnTo>
                <a:lnTo>
                  <a:pt x="773" y="699"/>
                </a:lnTo>
                <a:lnTo>
                  <a:pt x="785" y="695"/>
                </a:lnTo>
                <a:lnTo>
                  <a:pt x="795" y="686"/>
                </a:lnTo>
                <a:lnTo>
                  <a:pt x="782" y="689"/>
                </a:lnTo>
                <a:lnTo>
                  <a:pt x="771" y="692"/>
                </a:lnTo>
                <a:lnTo>
                  <a:pt x="770" y="695"/>
                </a:lnTo>
                <a:lnTo>
                  <a:pt x="765" y="691"/>
                </a:lnTo>
                <a:lnTo>
                  <a:pt x="767" y="691"/>
                </a:lnTo>
                <a:lnTo>
                  <a:pt x="770" y="691"/>
                </a:lnTo>
                <a:lnTo>
                  <a:pt x="777" y="686"/>
                </a:lnTo>
                <a:lnTo>
                  <a:pt x="785" y="684"/>
                </a:lnTo>
                <a:close/>
                <a:moveTo>
                  <a:pt x="731" y="643"/>
                </a:moveTo>
                <a:lnTo>
                  <a:pt x="733" y="642"/>
                </a:lnTo>
                <a:lnTo>
                  <a:pt x="736" y="642"/>
                </a:lnTo>
                <a:lnTo>
                  <a:pt x="744" y="636"/>
                </a:lnTo>
                <a:lnTo>
                  <a:pt x="752" y="636"/>
                </a:lnTo>
                <a:lnTo>
                  <a:pt x="745" y="641"/>
                </a:lnTo>
                <a:lnTo>
                  <a:pt x="736" y="642"/>
                </a:lnTo>
                <a:lnTo>
                  <a:pt x="734" y="644"/>
                </a:lnTo>
                <a:lnTo>
                  <a:pt x="731" y="643"/>
                </a:lnTo>
                <a:close/>
                <a:moveTo>
                  <a:pt x="736" y="678"/>
                </a:moveTo>
                <a:lnTo>
                  <a:pt x="737" y="677"/>
                </a:lnTo>
                <a:lnTo>
                  <a:pt x="737" y="676"/>
                </a:lnTo>
                <a:lnTo>
                  <a:pt x="740" y="676"/>
                </a:lnTo>
                <a:lnTo>
                  <a:pt x="743" y="676"/>
                </a:lnTo>
                <a:lnTo>
                  <a:pt x="740" y="676"/>
                </a:lnTo>
                <a:lnTo>
                  <a:pt x="737" y="676"/>
                </a:lnTo>
                <a:lnTo>
                  <a:pt x="737" y="677"/>
                </a:lnTo>
                <a:lnTo>
                  <a:pt x="736" y="678"/>
                </a:lnTo>
                <a:close/>
                <a:moveTo>
                  <a:pt x="738" y="698"/>
                </a:moveTo>
                <a:lnTo>
                  <a:pt x="741" y="699"/>
                </a:lnTo>
                <a:lnTo>
                  <a:pt x="744" y="699"/>
                </a:lnTo>
                <a:lnTo>
                  <a:pt x="746" y="699"/>
                </a:lnTo>
                <a:lnTo>
                  <a:pt x="748" y="699"/>
                </a:lnTo>
                <a:lnTo>
                  <a:pt x="752" y="696"/>
                </a:lnTo>
                <a:lnTo>
                  <a:pt x="757" y="696"/>
                </a:lnTo>
                <a:lnTo>
                  <a:pt x="753" y="699"/>
                </a:lnTo>
                <a:lnTo>
                  <a:pt x="748" y="699"/>
                </a:lnTo>
                <a:lnTo>
                  <a:pt x="737" y="702"/>
                </a:lnTo>
                <a:lnTo>
                  <a:pt x="724" y="704"/>
                </a:lnTo>
                <a:lnTo>
                  <a:pt x="732" y="700"/>
                </a:lnTo>
                <a:lnTo>
                  <a:pt x="738" y="698"/>
                </a:lnTo>
                <a:close/>
                <a:moveTo>
                  <a:pt x="723" y="713"/>
                </a:moveTo>
                <a:lnTo>
                  <a:pt x="725" y="712"/>
                </a:lnTo>
                <a:lnTo>
                  <a:pt x="726" y="707"/>
                </a:lnTo>
                <a:lnTo>
                  <a:pt x="731" y="713"/>
                </a:lnTo>
                <a:lnTo>
                  <a:pt x="736" y="718"/>
                </a:lnTo>
                <a:lnTo>
                  <a:pt x="729" y="718"/>
                </a:lnTo>
                <a:lnTo>
                  <a:pt x="723" y="718"/>
                </a:lnTo>
                <a:lnTo>
                  <a:pt x="720" y="718"/>
                </a:lnTo>
                <a:lnTo>
                  <a:pt x="719" y="716"/>
                </a:lnTo>
                <a:lnTo>
                  <a:pt x="720" y="714"/>
                </a:lnTo>
                <a:lnTo>
                  <a:pt x="723" y="713"/>
                </a:lnTo>
                <a:close/>
                <a:moveTo>
                  <a:pt x="719" y="692"/>
                </a:moveTo>
                <a:lnTo>
                  <a:pt x="712" y="695"/>
                </a:lnTo>
                <a:lnTo>
                  <a:pt x="705" y="698"/>
                </a:lnTo>
                <a:lnTo>
                  <a:pt x="702" y="699"/>
                </a:lnTo>
                <a:lnTo>
                  <a:pt x="699" y="697"/>
                </a:lnTo>
                <a:lnTo>
                  <a:pt x="708" y="692"/>
                </a:lnTo>
                <a:lnTo>
                  <a:pt x="717" y="690"/>
                </a:lnTo>
                <a:lnTo>
                  <a:pt x="719" y="691"/>
                </a:lnTo>
                <a:lnTo>
                  <a:pt x="719" y="692"/>
                </a:lnTo>
                <a:close/>
                <a:moveTo>
                  <a:pt x="715" y="704"/>
                </a:moveTo>
                <a:lnTo>
                  <a:pt x="718" y="706"/>
                </a:lnTo>
                <a:lnTo>
                  <a:pt x="720" y="709"/>
                </a:lnTo>
                <a:lnTo>
                  <a:pt x="715" y="710"/>
                </a:lnTo>
                <a:lnTo>
                  <a:pt x="709" y="712"/>
                </a:lnTo>
                <a:lnTo>
                  <a:pt x="705" y="713"/>
                </a:lnTo>
                <a:lnTo>
                  <a:pt x="704" y="711"/>
                </a:lnTo>
                <a:lnTo>
                  <a:pt x="705" y="710"/>
                </a:lnTo>
                <a:lnTo>
                  <a:pt x="708" y="709"/>
                </a:lnTo>
                <a:lnTo>
                  <a:pt x="710" y="707"/>
                </a:lnTo>
                <a:lnTo>
                  <a:pt x="712" y="707"/>
                </a:lnTo>
                <a:lnTo>
                  <a:pt x="715" y="706"/>
                </a:lnTo>
                <a:lnTo>
                  <a:pt x="715" y="704"/>
                </a:lnTo>
                <a:close/>
                <a:moveTo>
                  <a:pt x="653" y="746"/>
                </a:moveTo>
                <a:lnTo>
                  <a:pt x="653" y="745"/>
                </a:lnTo>
                <a:lnTo>
                  <a:pt x="651" y="745"/>
                </a:lnTo>
                <a:lnTo>
                  <a:pt x="654" y="740"/>
                </a:lnTo>
                <a:lnTo>
                  <a:pt x="661" y="740"/>
                </a:lnTo>
                <a:lnTo>
                  <a:pt x="656" y="744"/>
                </a:lnTo>
                <a:lnTo>
                  <a:pt x="653" y="746"/>
                </a:lnTo>
                <a:close/>
                <a:moveTo>
                  <a:pt x="660" y="745"/>
                </a:moveTo>
                <a:lnTo>
                  <a:pt x="663" y="742"/>
                </a:lnTo>
                <a:lnTo>
                  <a:pt x="665" y="745"/>
                </a:lnTo>
                <a:lnTo>
                  <a:pt x="665" y="746"/>
                </a:lnTo>
                <a:lnTo>
                  <a:pt x="664" y="748"/>
                </a:lnTo>
                <a:lnTo>
                  <a:pt x="661" y="751"/>
                </a:lnTo>
                <a:lnTo>
                  <a:pt x="656" y="751"/>
                </a:lnTo>
                <a:lnTo>
                  <a:pt x="658" y="747"/>
                </a:lnTo>
                <a:lnTo>
                  <a:pt x="660" y="745"/>
                </a:lnTo>
                <a:close/>
                <a:moveTo>
                  <a:pt x="672" y="781"/>
                </a:moveTo>
                <a:lnTo>
                  <a:pt x="674" y="779"/>
                </a:lnTo>
                <a:lnTo>
                  <a:pt x="675" y="776"/>
                </a:lnTo>
                <a:lnTo>
                  <a:pt x="674" y="779"/>
                </a:lnTo>
                <a:lnTo>
                  <a:pt x="672" y="781"/>
                </a:lnTo>
                <a:close/>
                <a:moveTo>
                  <a:pt x="667" y="776"/>
                </a:moveTo>
                <a:lnTo>
                  <a:pt x="668" y="775"/>
                </a:lnTo>
                <a:lnTo>
                  <a:pt x="668" y="773"/>
                </a:lnTo>
                <a:lnTo>
                  <a:pt x="669" y="773"/>
                </a:lnTo>
                <a:lnTo>
                  <a:pt x="670" y="772"/>
                </a:lnTo>
                <a:lnTo>
                  <a:pt x="669" y="773"/>
                </a:lnTo>
                <a:lnTo>
                  <a:pt x="668" y="773"/>
                </a:lnTo>
                <a:lnTo>
                  <a:pt x="668" y="775"/>
                </a:lnTo>
                <a:lnTo>
                  <a:pt x="667" y="776"/>
                </a:lnTo>
                <a:close/>
                <a:moveTo>
                  <a:pt x="676" y="753"/>
                </a:moveTo>
                <a:lnTo>
                  <a:pt x="676" y="752"/>
                </a:lnTo>
                <a:lnTo>
                  <a:pt x="677" y="752"/>
                </a:lnTo>
                <a:lnTo>
                  <a:pt x="671" y="753"/>
                </a:lnTo>
                <a:lnTo>
                  <a:pt x="667" y="754"/>
                </a:lnTo>
                <a:lnTo>
                  <a:pt x="665" y="758"/>
                </a:lnTo>
                <a:lnTo>
                  <a:pt x="664" y="760"/>
                </a:lnTo>
                <a:lnTo>
                  <a:pt x="664" y="760"/>
                </a:lnTo>
                <a:lnTo>
                  <a:pt x="662" y="761"/>
                </a:lnTo>
                <a:lnTo>
                  <a:pt x="660" y="763"/>
                </a:lnTo>
                <a:lnTo>
                  <a:pt x="661" y="756"/>
                </a:lnTo>
                <a:lnTo>
                  <a:pt x="667" y="754"/>
                </a:lnTo>
                <a:lnTo>
                  <a:pt x="667" y="754"/>
                </a:lnTo>
                <a:lnTo>
                  <a:pt x="667" y="754"/>
                </a:lnTo>
                <a:lnTo>
                  <a:pt x="667" y="754"/>
                </a:lnTo>
                <a:lnTo>
                  <a:pt x="672" y="748"/>
                </a:lnTo>
                <a:lnTo>
                  <a:pt x="681" y="751"/>
                </a:lnTo>
                <a:lnTo>
                  <a:pt x="681" y="752"/>
                </a:lnTo>
                <a:lnTo>
                  <a:pt x="681" y="753"/>
                </a:lnTo>
                <a:lnTo>
                  <a:pt x="681" y="754"/>
                </a:lnTo>
                <a:lnTo>
                  <a:pt x="682" y="755"/>
                </a:lnTo>
                <a:lnTo>
                  <a:pt x="681" y="754"/>
                </a:lnTo>
                <a:lnTo>
                  <a:pt x="681" y="753"/>
                </a:lnTo>
                <a:lnTo>
                  <a:pt x="678" y="752"/>
                </a:lnTo>
                <a:lnTo>
                  <a:pt x="677" y="752"/>
                </a:lnTo>
                <a:lnTo>
                  <a:pt x="676" y="752"/>
                </a:lnTo>
                <a:lnTo>
                  <a:pt x="676" y="753"/>
                </a:lnTo>
                <a:close/>
                <a:moveTo>
                  <a:pt x="687" y="814"/>
                </a:moveTo>
                <a:lnTo>
                  <a:pt x="685" y="812"/>
                </a:lnTo>
                <a:lnTo>
                  <a:pt x="685" y="811"/>
                </a:lnTo>
                <a:lnTo>
                  <a:pt x="685" y="812"/>
                </a:lnTo>
                <a:lnTo>
                  <a:pt x="687" y="814"/>
                </a:lnTo>
                <a:close/>
                <a:moveTo>
                  <a:pt x="685" y="762"/>
                </a:moveTo>
                <a:lnTo>
                  <a:pt x="685" y="762"/>
                </a:lnTo>
                <a:lnTo>
                  <a:pt x="685" y="762"/>
                </a:lnTo>
                <a:lnTo>
                  <a:pt x="687" y="763"/>
                </a:lnTo>
                <a:lnTo>
                  <a:pt x="689" y="763"/>
                </a:lnTo>
                <a:lnTo>
                  <a:pt x="687" y="763"/>
                </a:lnTo>
                <a:lnTo>
                  <a:pt x="685" y="762"/>
                </a:lnTo>
                <a:close/>
                <a:moveTo>
                  <a:pt x="697" y="763"/>
                </a:moveTo>
                <a:lnTo>
                  <a:pt x="696" y="763"/>
                </a:lnTo>
                <a:lnTo>
                  <a:pt x="695" y="765"/>
                </a:lnTo>
                <a:lnTo>
                  <a:pt x="695" y="766"/>
                </a:lnTo>
                <a:lnTo>
                  <a:pt x="695" y="767"/>
                </a:lnTo>
                <a:lnTo>
                  <a:pt x="695" y="766"/>
                </a:lnTo>
                <a:lnTo>
                  <a:pt x="695" y="765"/>
                </a:lnTo>
                <a:lnTo>
                  <a:pt x="696" y="763"/>
                </a:lnTo>
                <a:lnTo>
                  <a:pt x="697" y="763"/>
                </a:lnTo>
                <a:close/>
                <a:moveTo>
                  <a:pt x="689" y="814"/>
                </a:moveTo>
                <a:lnTo>
                  <a:pt x="690" y="814"/>
                </a:lnTo>
                <a:lnTo>
                  <a:pt x="690" y="815"/>
                </a:lnTo>
                <a:lnTo>
                  <a:pt x="690" y="814"/>
                </a:lnTo>
                <a:lnTo>
                  <a:pt x="689" y="814"/>
                </a:lnTo>
                <a:close/>
                <a:moveTo>
                  <a:pt x="692" y="796"/>
                </a:moveTo>
                <a:lnTo>
                  <a:pt x="694" y="795"/>
                </a:lnTo>
                <a:lnTo>
                  <a:pt x="694" y="793"/>
                </a:lnTo>
                <a:lnTo>
                  <a:pt x="691" y="790"/>
                </a:lnTo>
                <a:lnTo>
                  <a:pt x="689" y="788"/>
                </a:lnTo>
                <a:lnTo>
                  <a:pt x="691" y="790"/>
                </a:lnTo>
                <a:lnTo>
                  <a:pt x="694" y="793"/>
                </a:lnTo>
                <a:lnTo>
                  <a:pt x="694" y="795"/>
                </a:lnTo>
                <a:lnTo>
                  <a:pt x="692" y="796"/>
                </a:lnTo>
                <a:close/>
                <a:moveTo>
                  <a:pt x="694" y="821"/>
                </a:moveTo>
                <a:lnTo>
                  <a:pt x="694" y="823"/>
                </a:lnTo>
                <a:lnTo>
                  <a:pt x="694" y="825"/>
                </a:lnTo>
                <a:lnTo>
                  <a:pt x="694" y="823"/>
                </a:lnTo>
                <a:lnTo>
                  <a:pt x="694" y="821"/>
                </a:lnTo>
                <a:close/>
                <a:moveTo>
                  <a:pt x="701" y="776"/>
                </a:moveTo>
                <a:lnTo>
                  <a:pt x="695" y="776"/>
                </a:lnTo>
                <a:lnTo>
                  <a:pt x="691" y="779"/>
                </a:lnTo>
                <a:lnTo>
                  <a:pt x="695" y="776"/>
                </a:lnTo>
                <a:lnTo>
                  <a:pt x="701" y="776"/>
                </a:lnTo>
                <a:lnTo>
                  <a:pt x="699" y="774"/>
                </a:lnTo>
                <a:lnTo>
                  <a:pt x="698" y="772"/>
                </a:lnTo>
                <a:lnTo>
                  <a:pt x="699" y="774"/>
                </a:lnTo>
                <a:lnTo>
                  <a:pt x="701" y="776"/>
                </a:lnTo>
                <a:lnTo>
                  <a:pt x="701" y="776"/>
                </a:lnTo>
                <a:lnTo>
                  <a:pt x="701" y="777"/>
                </a:lnTo>
                <a:lnTo>
                  <a:pt x="701" y="777"/>
                </a:lnTo>
                <a:lnTo>
                  <a:pt x="701" y="776"/>
                </a:lnTo>
                <a:lnTo>
                  <a:pt x="701" y="776"/>
                </a:lnTo>
                <a:close/>
                <a:moveTo>
                  <a:pt x="704" y="723"/>
                </a:moveTo>
                <a:lnTo>
                  <a:pt x="697" y="725"/>
                </a:lnTo>
                <a:lnTo>
                  <a:pt x="691" y="726"/>
                </a:lnTo>
                <a:lnTo>
                  <a:pt x="691" y="727"/>
                </a:lnTo>
                <a:lnTo>
                  <a:pt x="691" y="727"/>
                </a:lnTo>
                <a:lnTo>
                  <a:pt x="691" y="727"/>
                </a:lnTo>
                <a:lnTo>
                  <a:pt x="691" y="726"/>
                </a:lnTo>
                <a:lnTo>
                  <a:pt x="688" y="726"/>
                </a:lnTo>
                <a:lnTo>
                  <a:pt x="687" y="725"/>
                </a:lnTo>
                <a:lnTo>
                  <a:pt x="685" y="725"/>
                </a:lnTo>
                <a:lnTo>
                  <a:pt x="683" y="725"/>
                </a:lnTo>
                <a:lnTo>
                  <a:pt x="682" y="730"/>
                </a:lnTo>
                <a:lnTo>
                  <a:pt x="677" y="731"/>
                </a:lnTo>
                <a:lnTo>
                  <a:pt x="675" y="733"/>
                </a:lnTo>
                <a:lnTo>
                  <a:pt x="672" y="733"/>
                </a:lnTo>
                <a:lnTo>
                  <a:pt x="672" y="735"/>
                </a:lnTo>
                <a:lnTo>
                  <a:pt x="670" y="737"/>
                </a:lnTo>
                <a:lnTo>
                  <a:pt x="669" y="737"/>
                </a:lnTo>
                <a:lnTo>
                  <a:pt x="669" y="735"/>
                </a:lnTo>
                <a:lnTo>
                  <a:pt x="670" y="733"/>
                </a:lnTo>
                <a:lnTo>
                  <a:pt x="672" y="733"/>
                </a:lnTo>
                <a:lnTo>
                  <a:pt x="674" y="731"/>
                </a:lnTo>
                <a:lnTo>
                  <a:pt x="676" y="731"/>
                </a:lnTo>
                <a:lnTo>
                  <a:pt x="679" y="728"/>
                </a:lnTo>
                <a:lnTo>
                  <a:pt x="681" y="725"/>
                </a:lnTo>
                <a:lnTo>
                  <a:pt x="682" y="725"/>
                </a:lnTo>
                <a:lnTo>
                  <a:pt x="683" y="725"/>
                </a:lnTo>
                <a:lnTo>
                  <a:pt x="685" y="725"/>
                </a:lnTo>
                <a:lnTo>
                  <a:pt x="687" y="725"/>
                </a:lnTo>
                <a:lnTo>
                  <a:pt x="696" y="721"/>
                </a:lnTo>
                <a:lnTo>
                  <a:pt x="705" y="719"/>
                </a:lnTo>
                <a:lnTo>
                  <a:pt x="706" y="718"/>
                </a:lnTo>
                <a:lnTo>
                  <a:pt x="708" y="719"/>
                </a:lnTo>
                <a:lnTo>
                  <a:pt x="706" y="721"/>
                </a:lnTo>
                <a:lnTo>
                  <a:pt x="704" y="723"/>
                </a:lnTo>
                <a:close/>
                <a:moveTo>
                  <a:pt x="736" y="891"/>
                </a:moveTo>
                <a:lnTo>
                  <a:pt x="737" y="892"/>
                </a:lnTo>
                <a:lnTo>
                  <a:pt x="739" y="894"/>
                </a:lnTo>
                <a:lnTo>
                  <a:pt x="737" y="892"/>
                </a:lnTo>
                <a:lnTo>
                  <a:pt x="736" y="891"/>
                </a:lnTo>
                <a:close/>
                <a:moveTo>
                  <a:pt x="752" y="836"/>
                </a:moveTo>
                <a:lnTo>
                  <a:pt x="751" y="835"/>
                </a:lnTo>
                <a:lnTo>
                  <a:pt x="750" y="835"/>
                </a:lnTo>
                <a:lnTo>
                  <a:pt x="748" y="836"/>
                </a:lnTo>
                <a:lnTo>
                  <a:pt x="748" y="838"/>
                </a:lnTo>
                <a:lnTo>
                  <a:pt x="748" y="843"/>
                </a:lnTo>
                <a:lnTo>
                  <a:pt x="744" y="842"/>
                </a:lnTo>
                <a:lnTo>
                  <a:pt x="743" y="842"/>
                </a:lnTo>
                <a:lnTo>
                  <a:pt x="741" y="840"/>
                </a:lnTo>
                <a:lnTo>
                  <a:pt x="743" y="838"/>
                </a:lnTo>
                <a:lnTo>
                  <a:pt x="741" y="836"/>
                </a:lnTo>
                <a:lnTo>
                  <a:pt x="740" y="840"/>
                </a:lnTo>
                <a:lnTo>
                  <a:pt x="737" y="843"/>
                </a:lnTo>
                <a:lnTo>
                  <a:pt x="734" y="837"/>
                </a:lnTo>
                <a:lnTo>
                  <a:pt x="734" y="830"/>
                </a:lnTo>
                <a:lnTo>
                  <a:pt x="740" y="826"/>
                </a:lnTo>
                <a:lnTo>
                  <a:pt x="745" y="824"/>
                </a:lnTo>
                <a:lnTo>
                  <a:pt x="741" y="819"/>
                </a:lnTo>
                <a:lnTo>
                  <a:pt x="738" y="814"/>
                </a:lnTo>
                <a:lnTo>
                  <a:pt x="739" y="814"/>
                </a:lnTo>
                <a:lnTo>
                  <a:pt x="740" y="814"/>
                </a:lnTo>
                <a:lnTo>
                  <a:pt x="743" y="816"/>
                </a:lnTo>
                <a:lnTo>
                  <a:pt x="745" y="815"/>
                </a:lnTo>
                <a:lnTo>
                  <a:pt x="745" y="812"/>
                </a:lnTo>
                <a:lnTo>
                  <a:pt x="744" y="811"/>
                </a:lnTo>
                <a:lnTo>
                  <a:pt x="743" y="810"/>
                </a:lnTo>
                <a:lnTo>
                  <a:pt x="741" y="808"/>
                </a:lnTo>
                <a:lnTo>
                  <a:pt x="740" y="807"/>
                </a:lnTo>
                <a:lnTo>
                  <a:pt x="739" y="805"/>
                </a:lnTo>
                <a:lnTo>
                  <a:pt x="740" y="801"/>
                </a:lnTo>
                <a:lnTo>
                  <a:pt x="736" y="798"/>
                </a:lnTo>
                <a:lnTo>
                  <a:pt x="732" y="795"/>
                </a:lnTo>
                <a:lnTo>
                  <a:pt x="729" y="789"/>
                </a:lnTo>
                <a:lnTo>
                  <a:pt x="733" y="788"/>
                </a:lnTo>
                <a:lnTo>
                  <a:pt x="733" y="783"/>
                </a:lnTo>
                <a:lnTo>
                  <a:pt x="738" y="788"/>
                </a:lnTo>
                <a:lnTo>
                  <a:pt x="743" y="793"/>
                </a:lnTo>
                <a:lnTo>
                  <a:pt x="743" y="793"/>
                </a:lnTo>
                <a:lnTo>
                  <a:pt x="744" y="791"/>
                </a:lnTo>
                <a:lnTo>
                  <a:pt x="743" y="793"/>
                </a:lnTo>
                <a:lnTo>
                  <a:pt x="743" y="793"/>
                </a:lnTo>
                <a:lnTo>
                  <a:pt x="744" y="794"/>
                </a:lnTo>
                <a:lnTo>
                  <a:pt x="744" y="794"/>
                </a:lnTo>
                <a:lnTo>
                  <a:pt x="744" y="795"/>
                </a:lnTo>
                <a:lnTo>
                  <a:pt x="744" y="795"/>
                </a:lnTo>
                <a:lnTo>
                  <a:pt x="745" y="796"/>
                </a:lnTo>
                <a:lnTo>
                  <a:pt x="745" y="796"/>
                </a:lnTo>
                <a:lnTo>
                  <a:pt x="745" y="796"/>
                </a:lnTo>
                <a:lnTo>
                  <a:pt x="746" y="800"/>
                </a:lnTo>
                <a:lnTo>
                  <a:pt x="748" y="801"/>
                </a:lnTo>
                <a:lnTo>
                  <a:pt x="752" y="808"/>
                </a:lnTo>
                <a:lnTo>
                  <a:pt x="757" y="814"/>
                </a:lnTo>
                <a:lnTo>
                  <a:pt x="759" y="817"/>
                </a:lnTo>
                <a:lnTo>
                  <a:pt x="761" y="822"/>
                </a:lnTo>
                <a:lnTo>
                  <a:pt x="761" y="817"/>
                </a:lnTo>
                <a:lnTo>
                  <a:pt x="758" y="814"/>
                </a:lnTo>
                <a:lnTo>
                  <a:pt x="757" y="809"/>
                </a:lnTo>
                <a:lnTo>
                  <a:pt x="756" y="805"/>
                </a:lnTo>
                <a:lnTo>
                  <a:pt x="761" y="811"/>
                </a:lnTo>
                <a:lnTo>
                  <a:pt x="765" y="819"/>
                </a:lnTo>
                <a:lnTo>
                  <a:pt x="764" y="822"/>
                </a:lnTo>
                <a:lnTo>
                  <a:pt x="761" y="822"/>
                </a:lnTo>
                <a:lnTo>
                  <a:pt x="760" y="823"/>
                </a:lnTo>
                <a:lnTo>
                  <a:pt x="758" y="823"/>
                </a:lnTo>
                <a:lnTo>
                  <a:pt x="758" y="824"/>
                </a:lnTo>
                <a:lnTo>
                  <a:pt x="758" y="826"/>
                </a:lnTo>
                <a:lnTo>
                  <a:pt x="758" y="824"/>
                </a:lnTo>
                <a:lnTo>
                  <a:pt x="758" y="823"/>
                </a:lnTo>
                <a:lnTo>
                  <a:pt x="758" y="823"/>
                </a:lnTo>
                <a:lnTo>
                  <a:pt x="757" y="823"/>
                </a:lnTo>
                <a:lnTo>
                  <a:pt x="757" y="825"/>
                </a:lnTo>
                <a:lnTo>
                  <a:pt x="758" y="826"/>
                </a:lnTo>
                <a:lnTo>
                  <a:pt x="759" y="828"/>
                </a:lnTo>
                <a:lnTo>
                  <a:pt x="761" y="828"/>
                </a:lnTo>
                <a:lnTo>
                  <a:pt x="763" y="833"/>
                </a:lnTo>
                <a:lnTo>
                  <a:pt x="765" y="838"/>
                </a:lnTo>
                <a:lnTo>
                  <a:pt x="763" y="837"/>
                </a:lnTo>
                <a:lnTo>
                  <a:pt x="759" y="837"/>
                </a:lnTo>
                <a:lnTo>
                  <a:pt x="763" y="844"/>
                </a:lnTo>
                <a:lnTo>
                  <a:pt x="765" y="852"/>
                </a:lnTo>
                <a:lnTo>
                  <a:pt x="763" y="851"/>
                </a:lnTo>
                <a:lnTo>
                  <a:pt x="761" y="849"/>
                </a:lnTo>
                <a:lnTo>
                  <a:pt x="758" y="842"/>
                </a:lnTo>
                <a:lnTo>
                  <a:pt x="752" y="836"/>
                </a:lnTo>
                <a:close/>
                <a:moveTo>
                  <a:pt x="766" y="1395"/>
                </a:moveTo>
                <a:lnTo>
                  <a:pt x="763" y="1395"/>
                </a:lnTo>
                <a:lnTo>
                  <a:pt x="759" y="1396"/>
                </a:lnTo>
                <a:lnTo>
                  <a:pt x="763" y="1395"/>
                </a:lnTo>
                <a:lnTo>
                  <a:pt x="766" y="1395"/>
                </a:lnTo>
                <a:close/>
                <a:moveTo>
                  <a:pt x="763" y="1408"/>
                </a:moveTo>
                <a:lnTo>
                  <a:pt x="761" y="1406"/>
                </a:lnTo>
                <a:lnTo>
                  <a:pt x="761" y="1405"/>
                </a:lnTo>
                <a:lnTo>
                  <a:pt x="770" y="1405"/>
                </a:lnTo>
                <a:lnTo>
                  <a:pt x="778" y="1405"/>
                </a:lnTo>
                <a:lnTo>
                  <a:pt x="770" y="1405"/>
                </a:lnTo>
                <a:lnTo>
                  <a:pt x="761" y="1405"/>
                </a:lnTo>
                <a:lnTo>
                  <a:pt x="761" y="1406"/>
                </a:lnTo>
                <a:lnTo>
                  <a:pt x="763" y="1408"/>
                </a:lnTo>
                <a:close/>
                <a:moveTo>
                  <a:pt x="789" y="1163"/>
                </a:moveTo>
                <a:lnTo>
                  <a:pt x="791" y="1164"/>
                </a:lnTo>
                <a:lnTo>
                  <a:pt x="791" y="1165"/>
                </a:lnTo>
                <a:lnTo>
                  <a:pt x="791" y="1164"/>
                </a:lnTo>
                <a:lnTo>
                  <a:pt x="789" y="1163"/>
                </a:lnTo>
                <a:close/>
                <a:moveTo>
                  <a:pt x="788" y="1161"/>
                </a:moveTo>
                <a:lnTo>
                  <a:pt x="789" y="1160"/>
                </a:lnTo>
                <a:lnTo>
                  <a:pt x="789" y="1158"/>
                </a:lnTo>
                <a:lnTo>
                  <a:pt x="789" y="1160"/>
                </a:lnTo>
                <a:lnTo>
                  <a:pt x="788" y="1161"/>
                </a:lnTo>
                <a:lnTo>
                  <a:pt x="788" y="1161"/>
                </a:lnTo>
                <a:close/>
                <a:moveTo>
                  <a:pt x="789" y="1185"/>
                </a:moveTo>
                <a:lnTo>
                  <a:pt x="789" y="1182"/>
                </a:lnTo>
                <a:lnTo>
                  <a:pt x="789" y="1180"/>
                </a:lnTo>
                <a:lnTo>
                  <a:pt x="791" y="1180"/>
                </a:lnTo>
                <a:lnTo>
                  <a:pt x="791" y="1180"/>
                </a:lnTo>
                <a:lnTo>
                  <a:pt x="791" y="1180"/>
                </a:lnTo>
                <a:lnTo>
                  <a:pt x="789" y="1180"/>
                </a:lnTo>
                <a:lnTo>
                  <a:pt x="789" y="1182"/>
                </a:lnTo>
                <a:lnTo>
                  <a:pt x="789" y="1185"/>
                </a:lnTo>
                <a:close/>
                <a:moveTo>
                  <a:pt x="796" y="1196"/>
                </a:moveTo>
                <a:lnTo>
                  <a:pt x="794" y="1198"/>
                </a:lnTo>
                <a:lnTo>
                  <a:pt x="792" y="1199"/>
                </a:lnTo>
                <a:lnTo>
                  <a:pt x="792" y="1200"/>
                </a:lnTo>
                <a:lnTo>
                  <a:pt x="792" y="1201"/>
                </a:lnTo>
                <a:lnTo>
                  <a:pt x="792" y="1200"/>
                </a:lnTo>
                <a:lnTo>
                  <a:pt x="792" y="1199"/>
                </a:lnTo>
                <a:lnTo>
                  <a:pt x="794" y="1198"/>
                </a:lnTo>
                <a:lnTo>
                  <a:pt x="796" y="1196"/>
                </a:lnTo>
                <a:close/>
                <a:moveTo>
                  <a:pt x="795" y="1164"/>
                </a:moveTo>
                <a:lnTo>
                  <a:pt x="793" y="1166"/>
                </a:lnTo>
                <a:lnTo>
                  <a:pt x="791" y="1167"/>
                </a:lnTo>
                <a:lnTo>
                  <a:pt x="789" y="1170"/>
                </a:lnTo>
                <a:lnTo>
                  <a:pt x="788" y="1172"/>
                </a:lnTo>
                <a:lnTo>
                  <a:pt x="789" y="1170"/>
                </a:lnTo>
                <a:lnTo>
                  <a:pt x="791" y="1167"/>
                </a:lnTo>
                <a:lnTo>
                  <a:pt x="793" y="1166"/>
                </a:lnTo>
                <a:lnTo>
                  <a:pt x="795" y="1164"/>
                </a:lnTo>
                <a:close/>
                <a:moveTo>
                  <a:pt x="794" y="1175"/>
                </a:moveTo>
                <a:lnTo>
                  <a:pt x="794" y="1173"/>
                </a:lnTo>
                <a:lnTo>
                  <a:pt x="795" y="1172"/>
                </a:lnTo>
                <a:lnTo>
                  <a:pt x="794" y="1173"/>
                </a:lnTo>
                <a:lnTo>
                  <a:pt x="794" y="1175"/>
                </a:lnTo>
                <a:close/>
                <a:moveTo>
                  <a:pt x="798" y="1173"/>
                </a:moveTo>
                <a:lnTo>
                  <a:pt x="796" y="1174"/>
                </a:lnTo>
                <a:lnTo>
                  <a:pt x="795" y="1175"/>
                </a:lnTo>
                <a:lnTo>
                  <a:pt x="794" y="1175"/>
                </a:lnTo>
                <a:lnTo>
                  <a:pt x="794" y="1175"/>
                </a:lnTo>
                <a:lnTo>
                  <a:pt x="794" y="1175"/>
                </a:lnTo>
                <a:lnTo>
                  <a:pt x="795" y="1175"/>
                </a:lnTo>
                <a:lnTo>
                  <a:pt x="796" y="1174"/>
                </a:lnTo>
                <a:lnTo>
                  <a:pt x="798" y="1173"/>
                </a:lnTo>
                <a:close/>
                <a:moveTo>
                  <a:pt x="791" y="1139"/>
                </a:moveTo>
                <a:lnTo>
                  <a:pt x="791" y="1139"/>
                </a:lnTo>
                <a:lnTo>
                  <a:pt x="791" y="1139"/>
                </a:lnTo>
                <a:lnTo>
                  <a:pt x="791" y="1139"/>
                </a:lnTo>
                <a:lnTo>
                  <a:pt x="791" y="1139"/>
                </a:lnTo>
                <a:lnTo>
                  <a:pt x="791" y="1139"/>
                </a:lnTo>
                <a:lnTo>
                  <a:pt x="791" y="1139"/>
                </a:lnTo>
                <a:lnTo>
                  <a:pt x="791" y="1139"/>
                </a:lnTo>
                <a:lnTo>
                  <a:pt x="791" y="1139"/>
                </a:lnTo>
                <a:lnTo>
                  <a:pt x="786" y="1140"/>
                </a:lnTo>
                <a:lnTo>
                  <a:pt x="784" y="1145"/>
                </a:lnTo>
                <a:lnTo>
                  <a:pt x="786" y="1140"/>
                </a:lnTo>
                <a:lnTo>
                  <a:pt x="791" y="1139"/>
                </a:lnTo>
                <a:close/>
                <a:moveTo>
                  <a:pt x="780" y="1021"/>
                </a:moveTo>
                <a:lnTo>
                  <a:pt x="782" y="1019"/>
                </a:lnTo>
                <a:lnTo>
                  <a:pt x="785" y="1017"/>
                </a:lnTo>
                <a:lnTo>
                  <a:pt x="786" y="1017"/>
                </a:lnTo>
                <a:lnTo>
                  <a:pt x="786" y="1015"/>
                </a:lnTo>
                <a:lnTo>
                  <a:pt x="786" y="1017"/>
                </a:lnTo>
                <a:lnTo>
                  <a:pt x="785" y="1017"/>
                </a:lnTo>
                <a:lnTo>
                  <a:pt x="786" y="1017"/>
                </a:lnTo>
                <a:lnTo>
                  <a:pt x="786" y="1017"/>
                </a:lnTo>
                <a:lnTo>
                  <a:pt x="787" y="1017"/>
                </a:lnTo>
                <a:lnTo>
                  <a:pt x="786" y="1017"/>
                </a:lnTo>
                <a:lnTo>
                  <a:pt x="785" y="1017"/>
                </a:lnTo>
                <a:lnTo>
                  <a:pt x="782" y="1019"/>
                </a:lnTo>
                <a:lnTo>
                  <a:pt x="780" y="1021"/>
                </a:lnTo>
                <a:close/>
                <a:moveTo>
                  <a:pt x="792" y="1265"/>
                </a:moveTo>
                <a:lnTo>
                  <a:pt x="789" y="1271"/>
                </a:lnTo>
                <a:lnTo>
                  <a:pt x="787" y="1277"/>
                </a:lnTo>
                <a:lnTo>
                  <a:pt x="789" y="1271"/>
                </a:lnTo>
                <a:lnTo>
                  <a:pt x="792" y="1265"/>
                </a:lnTo>
                <a:lnTo>
                  <a:pt x="794" y="1264"/>
                </a:lnTo>
                <a:lnTo>
                  <a:pt x="796" y="1262"/>
                </a:lnTo>
                <a:lnTo>
                  <a:pt x="794" y="1264"/>
                </a:lnTo>
                <a:lnTo>
                  <a:pt x="792" y="1265"/>
                </a:lnTo>
                <a:close/>
                <a:moveTo>
                  <a:pt x="798" y="1185"/>
                </a:moveTo>
                <a:lnTo>
                  <a:pt x="796" y="1188"/>
                </a:lnTo>
                <a:lnTo>
                  <a:pt x="793" y="1191"/>
                </a:lnTo>
                <a:lnTo>
                  <a:pt x="796" y="1188"/>
                </a:lnTo>
                <a:lnTo>
                  <a:pt x="798" y="1185"/>
                </a:lnTo>
                <a:lnTo>
                  <a:pt x="801" y="1182"/>
                </a:lnTo>
                <a:lnTo>
                  <a:pt x="803" y="1182"/>
                </a:lnTo>
                <a:lnTo>
                  <a:pt x="801" y="1182"/>
                </a:lnTo>
                <a:lnTo>
                  <a:pt x="798" y="1185"/>
                </a:lnTo>
                <a:close/>
                <a:moveTo>
                  <a:pt x="807" y="982"/>
                </a:moveTo>
                <a:lnTo>
                  <a:pt x="807" y="982"/>
                </a:lnTo>
                <a:lnTo>
                  <a:pt x="807" y="982"/>
                </a:lnTo>
                <a:lnTo>
                  <a:pt x="807" y="982"/>
                </a:lnTo>
                <a:lnTo>
                  <a:pt x="807" y="982"/>
                </a:lnTo>
                <a:lnTo>
                  <a:pt x="807" y="982"/>
                </a:lnTo>
                <a:lnTo>
                  <a:pt x="807" y="982"/>
                </a:lnTo>
                <a:lnTo>
                  <a:pt x="803" y="987"/>
                </a:lnTo>
                <a:lnTo>
                  <a:pt x="799" y="992"/>
                </a:lnTo>
                <a:lnTo>
                  <a:pt x="800" y="993"/>
                </a:lnTo>
                <a:lnTo>
                  <a:pt x="800" y="996"/>
                </a:lnTo>
                <a:lnTo>
                  <a:pt x="800" y="993"/>
                </a:lnTo>
                <a:lnTo>
                  <a:pt x="799" y="992"/>
                </a:lnTo>
                <a:lnTo>
                  <a:pt x="791" y="998"/>
                </a:lnTo>
                <a:lnTo>
                  <a:pt x="784" y="1007"/>
                </a:lnTo>
                <a:lnTo>
                  <a:pt x="778" y="1013"/>
                </a:lnTo>
                <a:lnTo>
                  <a:pt x="772" y="1018"/>
                </a:lnTo>
                <a:lnTo>
                  <a:pt x="770" y="1019"/>
                </a:lnTo>
                <a:lnTo>
                  <a:pt x="768" y="1017"/>
                </a:lnTo>
                <a:lnTo>
                  <a:pt x="768" y="1017"/>
                </a:lnTo>
                <a:lnTo>
                  <a:pt x="767" y="1017"/>
                </a:lnTo>
                <a:lnTo>
                  <a:pt x="768" y="1017"/>
                </a:lnTo>
                <a:lnTo>
                  <a:pt x="768" y="1017"/>
                </a:lnTo>
                <a:lnTo>
                  <a:pt x="775" y="1011"/>
                </a:lnTo>
                <a:lnTo>
                  <a:pt x="781" y="1004"/>
                </a:lnTo>
                <a:lnTo>
                  <a:pt x="781" y="1003"/>
                </a:lnTo>
                <a:lnTo>
                  <a:pt x="781" y="1000"/>
                </a:lnTo>
                <a:lnTo>
                  <a:pt x="781" y="1003"/>
                </a:lnTo>
                <a:lnTo>
                  <a:pt x="781" y="1004"/>
                </a:lnTo>
                <a:lnTo>
                  <a:pt x="785" y="999"/>
                </a:lnTo>
                <a:lnTo>
                  <a:pt x="786" y="994"/>
                </a:lnTo>
                <a:lnTo>
                  <a:pt x="791" y="992"/>
                </a:lnTo>
                <a:lnTo>
                  <a:pt x="794" y="987"/>
                </a:lnTo>
                <a:lnTo>
                  <a:pt x="794" y="987"/>
                </a:lnTo>
                <a:lnTo>
                  <a:pt x="795" y="987"/>
                </a:lnTo>
                <a:lnTo>
                  <a:pt x="801" y="984"/>
                </a:lnTo>
                <a:lnTo>
                  <a:pt x="807" y="982"/>
                </a:lnTo>
                <a:lnTo>
                  <a:pt x="809" y="979"/>
                </a:lnTo>
                <a:lnTo>
                  <a:pt x="812" y="979"/>
                </a:lnTo>
                <a:lnTo>
                  <a:pt x="812" y="978"/>
                </a:lnTo>
                <a:lnTo>
                  <a:pt x="812" y="978"/>
                </a:lnTo>
                <a:lnTo>
                  <a:pt x="815" y="978"/>
                </a:lnTo>
                <a:lnTo>
                  <a:pt x="815" y="978"/>
                </a:lnTo>
                <a:lnTo>
                  <a:pt x="815" y="978"/>
                </a:lnTo>
                <a:lnTo>
                  <a:pt x="813" y="979"/>
                </a:lnTo>
                <a:lnTo>
                  <a:pt x="812" y="979"/>
                </a:lnTo>
                <a:lnTo>
                  <a:pt x="812" y="979"/>
                </a:lnTo>
                <a:lnTo>
                  <a:pt x="812" y="979"/>
                </a:lnTo>
                <a:lnTo>
                  <a:pt x="812" y="979"/>
                </a:lnTo>
                <a:lnTo>
                  <a:pt x="812" y="979"/>
                </a:lnTo>
                <a:lnTo>
                  <a:pt x="812" y="979"/>
                </a:lnTo>
                <a:lnTo>
                  <a:pt x="812" y="979"/>
                </a:lnTo>
                <a:lnTo>
                  <a:pt x="812" y="979"/>
                </a:lnTo>
                <a:lnTo>
                  <a:pt x="810" y="982"/>
                </a:lnTo>
                <a:lnTo>
                  <a:pt x="807" y="982"/>
                </a:lnTo>
                <a:close/>
                <a:moveTo>
                  <a:pt x="816" y="1298"/>
                </a:moveTo>
                <a:lnTo>
                  <a:pt x="812" y="1297"/>
                </a:lnTo>
                <a:lnTo>
                  <a:pt x="808" y="1294"/>
                </a:lnTo>
                <a:lnTo>
                  <a:pt x="812" y="1297"/>
                </a:lnTo>
                <a:lnTo>
                  <a:pt x="816" y="1298"/>
                </a:lnTo>
                <a:lnTo>
                  <a:pt x="816" y="1299"/>
                </a:lnTo>
                <a:lnTo>
                  <a:pt x="815" y="1300"/>
                </a:lnTo>
                <a:lnTo>
                  <a:pt x="816" y="1299"/>
                </a:lnTo>
                <a:lnTo>
                  <a:pt x="816" y="1298"/>
                </a:lnTo>
                <a:close/>
                <a:moveTo>
                  <a:pt x="836" y="1304"/>
                </a:moveTo>
                <a:lnTo>
                  <a:pt x="826" y="1303"/>
                </a:lnTo>
                <a:lnTo>
                  <a:pt x="816" y="1298"/>
                </a:lnTo>
                <a:lnTo>
                  <a:pt x="816" y="1294"/>
                </a:lnTo>
                <a:lnTo>
                  <a:pt x="820" y="1293"/>
                </a:lnTo>
                <a:lnTo>
                  <a:pt x="822" y="1293"/>
                </a:lnTo>
                <a:lnTo>
                  <a:pt x="823" y="1292"/>
                </a:lnTo>
                <a:lnTo>
                  <a:pt x="822" y="1293"/>
                </a:lnTo>
                <a:lnTo>
                  <a:pt x="820" y="1293"/>
                </a:lnTo>
                <a:lnTo>
                  <a:pt x="828" y="1300"/>
                </a:lnTo>
                <a:lnTo>
                  <a:pt x="837" y="1301"/>
                </a:lnTo>
                <a:lnTo>
                  <a:pt x="854" y="1303"/>
                </a:lnTo>
                <a:lnTo>
                  <a:pt x="871" y="1304"/>
                </a:lnTo>
                <a:lnTo>
                  <a:pt x="872" y="1303"/>
                </a:lnTo>
                <a:lnTo>
                  <a:pt x="874" y="1303"/>
                </a:lnTo>
                <a:lnTo>
                  <a:pt x="874" y="1303"/>
                </a:lnTo>
                <a:lnTo>
                  <a:pt x="874" y="1303"/>
                </a:lnTo>
                <a:lnTo>
                  <a:pt x="872" y="1304"/>
                </a:lnTo>
                <a:lnTo>
                  <a:pt x="871" y="1304"/>
                </a:lnTo>
                <a:lnTo>
                  <a:pt x="869" y="1306"/>
                </a:lnTo>
                <a:lnTo>
                  <a:pt x="865" y="1306"/>
                </a:lnTo>
                <a:lnTo>
                  <a:pt x="854" y="1306"/>
                </a:lnTo>
                <a:lnTo>
                  <a:pt x="841" y="1306"/>
                </a:lnTo>
                <a:lnTo>
                  <a:pt x="841" y="1306"/>
                </a:lnTo>
                <a:lnTo>
                  <a:pt x="841" y="1306"/>
                </a:lnTo>
                <a:lnTo>
                  <a:pt x="841" y="1306"/>
                </a:lnTo>
                <a:lnTo>
                  <a:pt x="841" y="1306"/>
                </a:lnTo>
                <a:lnTo>
                  <a:pt x="840" y="1304"/>
                </a:lnTo>
                <a:lnTo>
                  <a:pt x="836" y="1304"/>
                </a:lnTo>
                <a:close/>
                <a:moveTo>
                  <a:pt x="862" y="940"/>
                </a:moveTo>
                <a:lnTo>
                  <a:pt x="871" y="940"/>
                </a:lnTo>
                <a:lnTo>
                  <a:pt x="881" y="937"/>
                </a:lnTo>
                <a:lnTo>
                  <a:pt x="871" y="940"/>
                </a:lnTo>
                <a:lnTo>
                  <a:pt x="862" y="940"/>
                </a:lnTo>
                <a:close/>
                <a:moveTo>
                  <a:pt x="896" y="656"/>
                </a:moveTo>
                <a:lnTo>
                  <a:pt x="896" y="655"/>
                </a:lnTo>
                <a:lnTo>
                  <a:pt x="897" y="653"/>
                </a:lnTo>
                <a:lnTo>
                  <a:pt x="896" y="655"/>
                </a:lnTo>
                <a:lnTo>
                  <a:pt x="896" y="656"/>
                </a:lnTo>
                <a:close/>
                <a:moveTo>
                  <a:pt x="901" y="347"/>
                </a:moveTo>
                <a:lnTo>
                  <a:pt x="901" y="347"/>
                </a:lnTo>
                <a:lnTo>
                  <a:pt x="899" y="347"/>
                </a:lnTo>
                <a:lnTo>
                  <a:pt x="897" y="349"/>
                </a:lnTo>
                <a:lnTo>
                  <a:pt x="895" y="352"/>
                </a:lnTo>
                <a:lnTo>
                  <a:pt x="897" y="349"/>
                </a:lnTo>
                <a:lnTo>
                  <a:pt x="899" y="347"/>
                </a:lnTo>
                <a:lnTo>
                  <a:pt x="901" y="347"/>
                </a:lnTo>
                <a:lnTo>
                  <a:pt x="901" y="347"/>
                </a:lnTo>
                <a:close/>
                <a:moveTo>
                  <a:pt x="904" y="468"/>
                </a:moveTo>
                <a:lnTo>
                  <a:pt x="904" y="468"/>
                </a:lnTo>
                <a:lnTo>
                  <a:pt x="904" y="468"/>
                </a:lnTo>
                <a:lnTo>
                  <a:pt x="903" y="468"/>
                </a:lnTo>
                <a:lnTo>
                  <a:pt x="902" y="469"/>
                </a:lnTo>
                <a:lnTo>
                  <a:pt x="903" y="468"/>
                </a:lnTo>
                <a:lnTo>
                  <a:pt x="904" y="468"/>
                </a:lnTo>
                <a:lnTo>
                  <a:pt x="904" y="468"/>
                </a:lnTo>
                <a:lnTo>
                  <a:pt x="904" y="468"/>
                </a:lnTo>
                <a:close/>
                <a:moveTo>
                  <a:pt x="908" y="355"/>
                </a:moveTo>
                <a:lnTo>
                  <a:pt x="908" y="357"/>
                </a:lnTo>
                <a:lnTo>
                  <a:pt x="909" y="360"/>
                </a:lnTo>
                <a:lnTo>
                  <a:pt x="908" y="357"/>
                </a:lnTo>
                <a:lnTo>
                  <a:pt x="908" y="355"/>
                </a:lnTo>
                <a:close/>
                <a:moveTo>
                  <a:pt x="910" y="692"/>
                </a:moveTo>
                <a:lnTo>
                  <a:pt x="910" y="692"/>
                </a:lnTo>
                <a:lnTo>
                  <a:pt x="909" y="692"/>
                </a:lnTo>
                <a:lnTo>
                  <a:pt x="909" y="693"/>
                </a:lnTo>
                <a:lnTo>
                  <a:pt x="909" y="693"/>
                </a:lnTo>
                <a:lnTo>
                  <a:pt x="909" y="693"/>
                </a:lnTo>
                <a:lnTo>
                  <a:pt x="909" y="692"/>
                </a:lnTo>
                <a:lnTo>
                  <a:pt x="910" y="692"/>
                </a:lnTo>
                <a:lnTo>
                  <a:pt x="910" y="692"/>
                </a:lnTo>
                <a:close/>
                <a:moveTo>
                  <a:pt x="911" y="551"/>
                </a:moveTo>
                <a:lnTo>
                  <a:pt x="910" y="551"/>
                </a:lnTo>
                <a:lnTo>
                  <a:pt x="910" y="550"/>
                </a:lnTo>
                <a:lnTo>
                  <a:pt x="910" y="551"/>
                </a:lnTo>
                <a:lnTo>
                  <a:pt x="911" y="551"/>
                </a:lnTo>
                <a:lnTo>
                  <a:pt x="911" y="552"/>
                </a:lnTo>
                <a:lnTo>
                  <a:pt x="910" y="553"/>
                </a:lnTo>
                <a:lnTo>
                  <a:pt x="911" y="552"/>
                </a:lnTo>
                <a:lnTo>
                  <a:pt x="911" y="551"/>
                </a:lnTo>
                <a:close/>
                <a:moveTo>
                  <a:pt x="911" y="322"/>
                </a:moveTo>
                <a:lnTo>
                  <a:pt x="909" y="325"/>
                </a:lnTo>
                <a:lnTo>
                  <a:pt x="906" y="326"/>
                </a:lnTo>
                <a:lnTo>
                  <a:pt x="909" y="325"/>
                </a:lnTo>
                <a:lnTo>
                  <a:pt x="911" y="322"/>
                </a:lnTo>
                <a:close/>
                <a:moveTo>
                  <a:pt x="932" y="632"/>
                </a:moveTo>
                <a:lnTo>
                  <a:pt x="930" y="630"/>
                </a:lnTo>
                <a:lnTo>
                  <a:pt x="931" y="629"/>
                </a:lnTo>
                <a:lnTo>
                  <a:pt x="930" y="630"/>
                </a:lnTo>
                <a:lnTo>
                  <a:pt x="932" y="632"/>
                </a:lnTo>
                <a:close/>
                <a:moveTo>
                  <a:pt x="934" y="570"/>
                </a:moveTo>
                <a:lnTo>
                  <a:pt x="932" y="570"/>
                </a:lnTo>
                <a:lnTo>
                  <a:pt x="931" y="571"/>
                </a:lnTo>
                <a:lnTo>
                  <a:pt x="932" y="570"/>
                </a:lnTo>
                <a:lnTo>
                  <a:pt x="934" y="570"/>
                </a:lnTo>
                <a:close/>
                <a:moveTo>
                  <a:pt x="937" y="562"/>
                </a:moveTo>
                <a:lnTo>
                  <a:pt x="937" y="560"/>
                </a:lnTo>
                <a:lnTo>
                  <a:pt x="937" y="559"/>
                </a:lnTo>
                <a:lnTo>
                  <a:pt x="937" y="560"/>
                </a:lnTo>
                <a:lnTo>
                  <a:pt x="937" y="562"/>
                </a:lnTo>
                <a:lnTo>
                  <a:pt x="936" y="562"/>
                </a:lnTo>
                <a:lnTo>
                  <a:pt x="934" y="562"/>
                </a:lnTo>
                <a:lnTo>
                  <a:pt x="936" y="562"/>
                </a:lnTo>
                <a:lnTo>
                  <a:pt x="937" y="562"/>
                </a:lnTo>
                <a:close/>
                <a:moveTo>
                  <a:pt x="941" y="574"/>
                </a:moveTo>
                <a:lnTo>
                  <a:pt x="941" y="573"/>
                </a:lnTo>
                <a:lnTo>
                  <a:pt x="941" y="573"/>
                </a:lnTo>
                <a:lnTo>
                  <a:pt x="941" y="573"/>
                </a:lnTo>
                <a:lnTo>
                  <a:pt x="941" y="574"/>
                </a:lnTo>
                <a:lnTo>
                  <a:pt x="938" y="574"/>
                </a:lnTo>
                <a:lnTo>
                  <a:pt x="937" y="572"/>
                </a:lnTo>
                <a:lnTo>
                  <a:pt x="938" y="574"/>
                </a:lnTo>
                <a:lnTo>
                  <a:pt x="941" y="574"/>
                </a:lnTo>
                <a:close/>
                <a:moveTo>
                  <a:pt x="938" y="566"/>
                </a:moveTo>
                <a:lnTo>
                  <a:pt x="938" y="565"/>
                </a:lnTo>
                <a:lnTo>
                  <a:pt x="938" y="565"/>
                </a:lnTo>
                <a:lnTo>
                  <a:pt x="938" y="565"/>
                </a:lnTo>
                <a:lnTo>
                  <a:pt x="938" y="566"/>
                </a:lnTo>
                <a:lnTo>
                  <a:pt x="939" y="569"/>
                </a:lnTo>
                <a:lnTo>
                  <a:pt x="940" y="570"/>
                </a:lnTo>
                <a:lnTo>
                  <a:pt x="939" y="569"/>
                </a:lnTo>
                <a:lnTo>
                  <a:pt x="938" y="566"/>
                </a:lnTo>
                <a:close/>
                <a:moveTo>
                  <a:pt x="943" y="620"/>
                </a:moveTo>
                <a:lnTo>
                  <a:pt x="941" y="620"/>
                </a:lnTo>
                <a:lnTo>
                  <a:pt x="940" y="620"/>
                </a:lnTo>
                <a:lnTo>
                  <a:pt x="940" y="620"/>
                </a:lnTo>
                <a:lnTo>
                  <a:pt x="940" y="621"/>
                </a:lnTo>
                <a:lnTo>
                  <a:pt x="940" y="620"/>
                </a:lnTo>
                <a:lnTo>
                  <a:pt x="940" y="620"/>
                </a:lnTo>
                <a:lnTo>
                  <a:pt x="941" y="620"/>
                </a:lnTo>
                <a:lnTo>
                  <a:pt x="943" y="620"/>
                </a:lnTo>
                <a:close/>
                <a:moveTo>
                  <a:pt x="932" y="632"/>
                </a:moveTo>
                <a:lnTo>
                  <a:pt x="932" y="632"/>
                </a:lnTo>
                <a:lnTo>
                  <a:pt x="933" y="633"/>
                </a:lnTo>
                <a:lnTo>
                  <a:pt x="934" y="634"/>
                </a:lnTo>
                <a:lnTo>
                  <a:pt x="933" y="633"/>
                </a:lnTo>
                <a:lnTo>
                  <a:pt x="932" y="632"/>
                </a:lnTo>
                <a:close/>
                <a:moveTo>
                  <a:pt x="955" y="593"/>
                </a:moveTo>
                <a:lnTo>
                  <a:pt x="955" y="590"/>
                </a:lnTo>
                <a:lnTo>
                  <a:pt x="957" y="587"/>
                </a:lnTo>
                <a:lnTo>
                  <a:pt x="955" y="590"/>
                </a:lnTo>
                <a:lnTo>
                  <a:pt x="955" y="593"/>
                </a:lnTo>
                <a:lnTo>
                  <a:pt x="952" y="593"/>
                </a:lnTo>
                <a:lnTo>
                  <a:pt x="948" y="595"/>
                </a:lnTo>
                <a:lnTo>
                  <a:pt x="952" y="593"/>
                </a:lnTo>
                <a:lnTo>
                  <a:pt x="955" y="593"/>
                </a:lnTo>
                <a:close/>
                <a:moveTo>
                  <a:pt x="959" y="532"/>
                </a:moveTo>
                <a:lnTo>
                  <a:pt x="959" y="532"/>
                </a:lnTo>
                <a:lnTo>
                  <a:pt x="959" y="532"/>
                </a:lnTo>
                <a:lnTo>
                  <a:pt x="958" y="536"/>
                </a:lnTo>
                <a:lnTo>
                  <a:pt x="955" y="539"/>
                </a:lnTo>
                <a:lnTo>
                  <a:pt x="958" y="536"/>
                </a:lnTo>
                <a:lnTo>
                  <a:pt x="959" y="532"/>
                </a:lnTo>
                <a:close/>
                <a:moveTo>
                  <a:pt x="957" y="571"/>
                </a:moveTo>
                <a:lnTo>
                  <a:pt x="957" y="571"/>
                </a:lnTo>
                <a:lnTo>
                  <a:pt x="955" y="572"/>
                </a:lnTo>
                <a:lnTo>
                  <a:pt x="957" y="571"/>
                </a:lnTo>
                <a:lnTo>
                  <a:pt x="957" y="571"/>
                </a:lnTo>
                <a:lnTo>
                  <a:pt x="958" y="571"/>
                </a:lnTo>
                <a:lnTo>
                  <a:pt x="958" y="572"/>
                </a:lnTo>
                <a:lnTo>
                  <a:pt x="958" y="571"/>
                </a:lnTo>
                <a:lnTo>
                  <a:pt x="957" y="571"/>
                </a:lnTo>
                <a:close/>
                <a:moveTo>
                  <a:pt x="966" y="689"/>
                </a:moveTo>
                <a:lnTo>
                  <a:pt x="965" y="688"/>
                </a:lnTo>
                <a:lnTo>
                  <a:pt x="962" y="685"/>
                </a:lnTo>
                <a:lnTo>
                  <a:pt x="965" y="688"/>
                </a:lnTo>
                <a:lnTo>
                  <a:pt x="966" y="689"/>
                </a:lnTo>
                <a:close/>
                <a:moveTo>
                  <a:pt x="967" y="670"/>
                </a:moveTo>
                <a:lnTo>
                  <a:pt x="967" y="671"/>
                </a:lnTo>
                <a:lnTo>
                  <a:pt x="967" y="674"/>
                </a:lnTo>
                <a:lnTo>
                  <a:pt x="967" y="671"/>
                </a:lnTo>
                <a:lnTo>
                  <a:pt x="967" y="670"/>
                </a:lnTo>
                <a:lnTo>
                  <a:pt x="967" y="670"/>
                </a:lnTo>
                <a:close/>
                <a:moveTo>
                  <a:pt x="969" y="669"/>
                </a:moveTo>
                <a:lnTo>
                  <a:pt x="968" y="670"/>
                </a:lnTo>
                <a:lnTo>
                  <a:pt x="967" y="670"/>
                </a:lnTo>
                <a:lnTo>
                  <a:pt x="968" y="670"/>
                </a:lnTo>
                <a:lnTo>
                  <a:pt x="969" y="669"/>
                </a:lnTo>
                <a:close/>
                <a:moveTo>
                  <a:pt x="986" y="725"/>
                </a:moveTo>
                <a:lnTo>
                  <a:pt x="989" y="725"/>
                </a:lnTo>
                <a:lnTo>
                  <a:pt x="992" y="727"/>
                </a:lnTo>
                <a:lnTo>
                  <a:pt x="991" y="731"/>
                </a:lnTo>
                <a:lnTo>
                  <a:pt x="988" y="731"/>
                </a:lnTo>
                <a:lnTo>
                  <a:pt x="984" y="730"/>
                </a:lnTo>
                <a:lnTo>
                  <a:pt x="981" y="727"/>
                </a:lnTo>
                <a:lnTo>
                  <a:pt x="982" y="725"/>
                </a:lnTo>
                <a:lnTo>
                  <a:pt x="986" y="725"/>
                </a:lnTo>
                <a:close/>
                <a:moveTo>
                  <a:pt x="999" y="727"/>
                </a:moveTo>
                <a:lnTo>
                  <a:pt x="999" y="727"/>
                </a:lnTo>
                <a:lnTo>
                  <a:pt x="999" y="728"/>
                </a:lnTo>
                <a:lnTo>
                  <a:pt x="999" y="728"/>
                </a:lnTo>
                <a:lnTo>
                  <a:pt x="999" y="730"/>
                </a:lnTo>
                <a:lnTo>
                  <a:pt x="998" y="728"/>
                </a:lnTo>
                <a:lnTo>
                  <a:pt x="998" y="728"/>
                </a:lnTo>
                <a:lnTo>
                  <a:pt x="998" y="727"/>
                </a:lnTo>
                <a:lnTo>
                  <a:pt x="999" y="727"/>
                </a:lnTo>
                <a:close/>
                <a:moveTo>
                  <a:pt x="1005" y="720"/>
                </a:moveTo>
                <a:lnTo>
                  <a:pt x="1005" y="723"/>
                </a:lnTo>
                <a:lnTo>
                  <a:pt x="1005" y="725"/>
                </a:lnTo>
                <a:lnTo>
                  <a:pt x="1002" y="725"/>
                </a:lnTo>
                <a:lnTo>
                  <a:pt x="1001" y="724"/>
                </a:lnTo>
                <a:lnTo>
                  <a:pt x="1001" y="721"/>
                </a:lnTo>
                <a:lnTo>
                  <a:pt x="1005" y="720"/>
                </a:lnTo>
                <a:close/>
                <a:moveTo>
                  <a:pt x="1007" y="726"/>
                </a:moveTo>
                <a:lnTo>
                  <a:pt x="1006" y="727"/>
                </a:lnTo>
                <a:lnTo>
                  <a:pt x="1006" y="730"/>
                </a:lnTo>
                <a:lnTo>
                  <a:pt x="1005" y="727"/>
                </a:lnTo>
                <a:lnTo>
                  <a:pt x="1007" y="726"/>
                </a:lnTo>
                <a:close/>
                <a:moveTo>
                  <a:pt x="1002" y="735"/>
                </a:moveTo>
                <a:lnTo>
                  <a:pt x="1002" y="733"/>
                </a:lnTo>
                <a:lnTo>
                  <a:pt x="1002" y="732"/>
                </a:lnTo>
                <a:lnTo>
                  <a:pt x="1003" y="732"/>
                </a:lnTo>
                <a:lnTo>
                  <a:pt x="1003" y="733"/>
                </a:lnTo>
                <a:lnTo>
                  <a:pt x="1002" y="734"/>
                </a:lnTo>
                <a:lnTo>
                  <a:pt x="1002" y="735"/>
                </a:lnTo>
                <a:close/>
                <a:moveTo>
                  <a:pt x="1002" y="737"/>
                </a:moveTo>
                <a:lnTo>
                  <a:pt x="1003" y="740"/>
                </a:lnTo>
                <a:lnTo>
                  <a:pt x="1006" y="741"/>
                </a:lnTo>
                <a:lnTo>
                  <a:pt x="1003" y="740"/>
                </a:lnTo>
                <a:lnTo>
                  <a:pt x="1002" y="737"/>
                </a:lnTo>
                <a:close/>
                <a:moveTo>
                  <a:pt x="1026" y="728"/>
                </a:moveTo>
                <a:lnTo>
                  <a:pt x="1023" y="730"/>
                </a:lnTo>
                <a:lnTo>
                  <a:pt x="1022" y="731"/>
                </a:lnTo>
                <a:lnTo>
                  <a:pt x="1023" y="730"/>
                </a:lnTo>
                <a:lnTo>
                  <a:pt x="1026" y="728"/>
                </a:lnTo>
                <a:close/>
                <a:moveTo>
                  <a:pt x="1027" y="721"/>
                </a:moveTo>
                <a:lnTo>
                  <a:pt x="1028" y="718"/>
                </a:lnTo>
                <a:lnTo>
                  <a:pt x="1031" y="718"/>
                </a:lnTo>
                <a:lnTo>
                  <a:pt x="1028" y="718"/>
                </a:lnTo>
                <a:lnTo>
                  <a:pt x="1027" y="721"/>
                </a:lnTo>
                <a:lnTo>
                  <a:pt x="1024" y="721"/>
                </a:lnTo>
                <a:lnTo>
                  <a:pt x="1022" y="721"/>
                </a:lnTo>
                <a:lnTo>
                  <a:pt x="1024" y="721"/>
                </a:lnTo>
                <a:lnTo>
                  <a:pt x="1027" y="721"/>
                </a:lnTo>
                <a:close/>
                <a:moveTo>
                  <a:pt x="1026" y="728"/>
                </a:moveTo>
                <a:lnTo>
                  <a:pt x="1026" y="726"/>
                </a:lnTo>
                <a:lnTo>
                  <a:pt x="1027" y="724"/>
                </a:lnTo>
                <a:lnTo>
                  <a:pt x="1026" y="726"/>
                </a:lnTo>
                <a:lnTo>
                  <a:pt x="1026" y="728"/>
                </a:lnTo>
                <a:close/>
                <a:moveTo>
                  <a:pt x="1041" y="612"/>
                </a:moveTo>
                <a:lnTo>
                  <a:pt x="1036" y="611"/>
                </a:lnTo>
                <a:lnTo>
                  <a:pt x="1035" y="607"/>
                </a:lnTo>
                <a:lnTo>
                  <a:pt x="1037" y="605"/>
                </a:lnTo>
                <a:lnTo>
                  <a:pt x="1040" y="602"/>
                </a:lnTo>
                <a:lnTo>
                  <a:pt x="1040" y="602"/>
                </a:lnTo>
                <a:lnTo>
                  <a:pt x="1040" y="609"/>
                </a:lnTo>
                <a:lnTo>
                  <a:pt x="1042" y="606"/>
                </a:lnTo>
                <a:lnTo>
                  <a:pt x="1044" y="602"/>
                </a:lnTo>
                <a:lnTo>
                  <a:pt x="1044" y="602"/>
                </a:lnTo>
                <a:lnTo>
                  <a:pt x="1044" y="601"/>
                </a:lnTo>
                <a:lnTo>
                  <a:pt x="1044" y="600"/>
                </a:lnTo>
                <a:lnTo>
                  <a:pt x="1048" y="599"/>
                </a:lnTo>
                <a:lnTo>
                  <a:pt x="1048" y="602"/>
                </a:lnTo>
                <a:lnTo>
                  <a:pt x="1046" y="608"/>
                </a:lnTo>
                <a:lnTo>
                  <a:pt x="1051" y="612"/>
                </a:lnTo>
                <a:lnTo>
                  <a:pt x="1054" y="613"/>
                </a:lnTo>
                <a:lnTo>
                  <a:pt x="1054" y="616"/>
                </a:lnTo>
                <a:lnTo>
                  <a:pt x="1050" y="616"/>
                </a:lnTo>
                <a:lnTo>
                  <a:pt x="1048" y="620"/>
                </a:lnTo>
                <a:lnTo>
                  <a:pt x="1047" y="625"/>
                </a:lnTo>
                <a:lnTo>
                  <a:pt x="1044" y="628"/>
                </a:lnTo>
                <a:lnTo>
                  <a:pt x="1049" y="629"/>
                </a:lnTo>
                <a:lnTo>
                  <a:pt x="1051" y="630"/>
                </a:lnTo>
                <a:lnTo>
                  <a:pt x="1051" y="632"/>
                </a:lnTo>
                <a:lnTo>
                  <a:pt x="1050" y="634"/>
                </a:lnTo>
                <a:lnTo>
                  <a:pt x="1049" y="635"/>
                </a:lnTo>
                <a:lnTo>
                  <a:pt x="1049" y="635"/>
                </a:lnTo>
                <a:lnTo>
                  <a:pt x="1044" y="636"/>
                </a:lnTo>
                <a:lnTo>
                  <a:pt x="1044" y="642"/>
                </a:lnTo>
                <a:lnTo>
                  <a:pt x="1040" y="644"/>
                </a:lnTo>
                <a:lnTo>
                  <a:pt x="1038" y="650"/>
                </a:lnTo>
                <a:lnTo>
                  <a:pt x="1035" y="648"/>
                </a:lnTo>
                <a:lnTo>
                  <a:pt x="1036" y="644"/>
                </a:lnTo>
                <a:lnTo>
                  <a:pt x="1038" y="641"/>
                </a:lnTo>
                <a:lnTo>
                  <a:pt x="1036" y="636"/>
                </a:lnTo>
                <a:lnTo>
                  <a:pt x="1035" y="627"/>
                </a:lnTo>
                <a:lnTo>
                  <a:pt x="1041" y="616"/>
                </a:lnTo>
                <a:lnTo>
                  <a:pt x="1043" y="618"/>
                </a:lnTo>
                <a:lnTo>
                  <a:pt x="1046" y="618"/>
                </a:lnTo>
                <a:lnTo>
                  <a:pt x="1044" y="614"/>
                </a:lnTo>
                <a:lnTo>
                  <a:pt x="1041" y="612"/>
                </a:lnTo>
                <a:close/>
                <a:moveTo>
                  <a:pt x="1038" y="667"/>
                </a:moveTo>
                <a:lnTo>
                  <a:pt x="1040" y="668"/>
                </a:lnTo>
                <a:lnTo>
                  <a:pt x="1040" y="670"/>
                </a:lnTo>
                <a:lnTo>
                  <a:pt x="1040" y="668"/>
                </a:lnTo>
                <a:lnTo>
                  <a:pt x="1038" y="667"/>
                </a:lnTo>
                <a:close/>
                <a:moveTo>
                  <a:pt x="1040" y="719"/>
                </a:moveTo>
                <a:lnTo>
                  <a:pt x="1038" y="723"/>
                </a:lnTo>
                <a:lnTo>
                  <a:pt x="1036" y="725"/>
                </a:lnTo>
                <a:lnTo>
                  <a:pt x="1038" y="723"/>
                </a:lnTo>
                <a:lnTo>
                  <a:pt x="1040" y="719"/>
                </a:lnTo>
                <a:lnTo>
                  <a:pt x="1042" y="718"/>
                </a:lnTo>
                <a:lnTo>
                  <a:pt x="1043" y="717"/>
                </a:lnTo>
                <a:lnTo>
                  <a:pt x="1042" y="718"/>
                </a:lnTo>
                <a:lnTo>
                  <a:pt x="1040" y="719"/>
                </a:lnTo>
                <a:close/>
                <a:moveTo>
                  <a:pt x="1065" y="686"/>
                </a:moveTo>
                <a:lnTo>
                  <a:pt x="1074" y="693"/>
                </a:lnTo>
                <a:lnTo>
                  <a:pt x="1083" y="690"/>
                </a:lnTo>
                <a:lnTo>
                  <a:pt x="1083" y="690"/>
                </a:lnTo>
                <a:lnTo>
                  <a:pt x="1083" y="690"/>
                </a:lnTo>
                <a:lnTo>
                  <a:pt x="1083" y="690"/>
                </a:lnTo>
                <a:lnTo>
                  <a:pt x="1083" y="692"/>
                </a:lnTo>
                <a:lnTo>
                  <a:pt x="1084" y="695"/>
                </a:lnTo>
                <a:lnTo>
                  <a:pt x="1083" y="698"/>
                </a:lnTo>
                <a:lnTo>
                  <a:pt x="1085" y="700"/>
                </a:lnTo>
                <a:lnTo>
                  <a:pt x="1088" y="700"/>
                </a:lnTo>
                <a:lnTo>
                  <a:pt x="1090" y="698"/>
                </a:lnTo>
                <a:lnTo>
                  <a:pt x="1095" y="696"/>
                </a:lnTo>
                <a:lnTo>
                  <a:pt x="1099" y="697"/>
                </a:lnTo>
                <a:lnTo>
                  <a:pt x="1100" y="699"/>
                </a:lnTo>
                <a:lnTo>
                  <a:pt x="1103" y="700"/>
                </a:lnTo>
                <a:lnTo>
                  <a:pt x="1103" y="700"/>
                </a:lnTo>
                <a:lnTo>
                  <a:pt x="1103" y="700"/>
                </a:lnTo>
                <a:lnTo>
                  <a:pt x="1105" y="700"/>
                </a:lnTo>
                <a:lnTo>
                  <a:pt x="1107" y="698"/>
                </a:lnTo>
                <a:lnTo>
                  <a:pt x="1105" y="700"/>
                </a:lnTo>
                <a:lnTo>
                  <a:pt x="1103" y="700"/>
                </a:lnTo>
                <a:lnTo>
                  <a:pt x="1100" y="705"/>
                </a:lnTo>
                <a:lnTo>
                  <a:pt x="1096" y="707"/>
                </a:lnTo>
                <a:lnTo>
                  <a:pt x="1096" y="706"/>
                </a:lnTo>
                <a:lnTo>
                  <a:pt x="1095" y="706"/>
                </a:lnTo>
                <a:lnTo>
                  <a:pt x="1097" y="703"/>
                </a:lnTo>
                <a:lnTo>
                  <a:pt x="1096" y="700"/>
                </a:lnTo>
                <a:lnTo>
                  <a:pt x="1093" y="702"/>
                </a:lnTo>
                <a:lnTo>
                  <a:pt x="1092" y="705"/>
                </a:lnTo>
                <a:lnTo>
                  <a:pt x="1091" y="707"/>
                </a:lnTo>
                <a:lnTo>
                  <a:pt x="1091" y="711"/>
                </a:lnTo>
                <a:lnTo>
                  <a:pt x="1090" y="714"/>
                </a:lnTo>
                <a:lnTo>
                  <a:pt x="1086" y="717"/>
                </a:lnTo>
                <a:lnTo>
                  <a:pt x="1083" y="718"/>
                </a:lnTo>
                <a:lnTo>
                  <a:pt x="1082" y="721"/>
                </a:lnTo>
                <a:lnTo>
                  <a:pt x="1081" y="721"/>
                </a:lnTo>
                <a:lnTo>
                  <a:pt x="1081" y="720"/>
                </a:lnTo>
                <a:lnTo>
                  <a:pt x="1078" y="721"/>
                </a:lnTo>
                <a:lnTo>
                  <a:pt x="1077" y="723"/>
                </a:lnTo>
                <a:lnTo>
                  <a:pt x="1078" y="721"/>
                </a:lnTo>
                <a:lnTo>
                  <a:pt x="1081" y="720"/>
                </a:lnTo>
                <a:lnTo>
                  <a:pt x="1081" y="716"/>
                </a:lnTo>
                <a:lnTo>
                  <a:pt x="1076" y="713"/>
                </a:lnTo>
                <a:lnTo>
                  <a:pt x="1072" y="709"/>
                </a:lnTo>
                <a:lnTo>
                  <a:pt x="1075" y="702"/>
                </a:lnTo>
                <a:lnTo>
                  <a:pt x="1076" y="700"/>
                </a:lnTo>
                <a:lnTo>
                  <a:pt x="1076" y="698"/>
                </a:lnTo>
                <a:lnTo>
                  <a:pt x="1074" y="697"/>
                </a:lnTo>
                <a:lnTo>
                  <a:pt x="1072" y="698"/>
                </a:lnTo>
                <a:lnTo>
                  <a:pt x="1068" y="702"/>
                </a:lnTo>
                <a:lnTo>
                  <a:pt x="1061" y="700"/>
                </a:lnTo>
                <a:lnTo>
                  <a:pt x="1067" y="696"/>
                </a:lnTo>
                <a:lnTo>
                  <a:pt x="1065" y="686"/>
                </a:lnTo>
                <a:close/>
                <a:moveTo>
                  <a:pt x="1103" y="699"/>
                </a:moveTo>
                <a:lnTo>
                  <a:pt x="1103" y="698"/>
                </a:lnTo>
                <a:lnTo>
                  <a:pt x="1102" y="697"/>
                </a:lnTo>
                <a:lnTo>
                  <a:pt x="1103" y="698"/>
                </a:lnTo>
                <a:lnTo>
                  <a:pt x="1103" y="699"/>
                </a:lnTo>
                <a:close/>
                <a:moveTo>
                  <a:pt x="1072" y="726"/>
                </a:moveTo>
                <a:lnTo>
                  <a:pt x="1072" y="725"/>
                </a:lnTo>
                <a:lnTo>
                  <a:pt x="1072" y="723"/>
                </a:lnTo>
                <a:lnTo>
                  <a:pt x="1072" y="725"/>
                </a:lnTo>
                <a:lnTo>
                  <a:pt x="1072" y="726"/>
                </a:lnTo>
                <a:close/>
                <a:moveTo>
                  <a:pt x="1070" y="751"/>
                </a:moveTo>
                <a:lnTo>
                  <a:pt x="1074" y="751"/>
                </a:lnTo>
                <a:lnTo>
                  <a:pt x="1075" y="752"/>
                </a:lnTo>
                <a:lnTo>
                  <a:pt x="1072" y="754"/>
                </a:lnTo>
                <a:lnTo>
                  <a:pt x="1069" y="754"/>
                </a:lnTo>
                <a:lnTo>
                  <a:pt x="1070" y="752"/>
                </a:lnTo>
                <a:lnTo>
                  <a:pt x="1070" y="751"/>
                </a:lnTo>
                <a:close/>
                <a:moveTo>
                  <a:pt x="898" y="1467"/>
                </a:moveTo>
                <a:lnTo>
                  <a:pt x="899" y="1465"/>
                </a:lnTo>
                <a:lnTo>
                  <a:pt x="898" y="1462"/>
                </a:lnTo>
                <a:lnTo>
                  <a:pt x="899" y="1465"/>
                </a:lnTo>
                <a:lnTo>
                  <a:pt x="898" y="1467"/>
                </a:lnTo>
                <a:lnTo>
                  <a:pt x="898" y="1468"/>
                </a:lnTo>
                <a:lnTo>
                  <a:pt x="897" y="1469"/>
                </a:lnTo>
                <a:lnTo>
                  <a:pt x="898" y="1468"/>
                </a:lnTo>
                <a:lnTo>
                  <a:pt x="898" y="1467"/>
                </a:lnTo>
                <a:close/>
                <a:moveTo>
                  <a:pt x="149" y="657"/>
                </a:moveTo>
                <a:lnTo>
                  <a:pt x="147" y="658"/>
                </a:lnTo>
                <a:lnTo>
                  <a:pt x="146" y="660"/>
                </a:lnTo>
                <a:lnTo>
                  <a:pt x="147" y="658"/>
                </a:lnTo>
                <a:lnTo>
                  <a:pt x="149" y="657"/>
                </a:lnTo>
                <a:lnTo>
                  <a:pt x="149" y="657"/>
                </a:lnTo>
                <a:lnTo>
                  <a:pt x="149" y="656"/>
                </a:lnTo>
                <a:lnTo>
                  <a:pt x="149" y="657"/>
                </a:lnTo>
                <a:lnTo>
                  <a:pt x="149" y="657"/>
                </a:lnTo>
                <a:close/>
                <a:moveTo>
                  <a:pt x="133" y="775"/>
                </a:moveTo>
                <a:lnTo>
                  <a:pt x="133" y="773"/>
                </a:lnTo>
                <a:lnTo>
                  <a:pt x="135" y="772"/>
                </a:lnTo>
                <a:lnTo>
                  <a:pt x="133" y="773"/>
                </a:lnTo>
                <a:lnTo>
                  <a:pt x="133" y="775"/>
                </a:lnTo>
                <a:close/>
                <a:moveTo>
                  <a:pt x="119" y="794"/>
                </a:moveTo>
                <a:lnTo>
                  <a:pt x="116" y="790"/>
                </a:lnTo>
                <a:lnTo>
                  <a:pt x="111" y="788"/>
                </a:lnTo>
                <a:lnTo>
                  <a:pt x="116" y="790"/>
                </a:lnTo>
                <a:lnTo>
                  <a:pt x="119" y="794"/>
                </a:lnTo>
                <a:lnTo>
                  <a:pt x="123" y="794"/>
                </a:lnTo>
                <a:lnTo>
                  <a:pt x="126" y="793"/>
                </a:lnTo>
                <a:lnTo>
                  <a:pt x="123" y="794"/>
                </a:lnTo>
                <a:lnTo>
                  <a:pt x="119" y="794"/>
                </a:lnTo>
                <a:close/>
                <a:moveTo>
                  <a:pt x="118" y="837"/>
                </a:moveTo>
                <a:lnTo>
                  <a:pt x="117" y="836"/>
                </a:lnTo>
                <a:lnTo>
                  <a:pt x="116" y="836"/>
                </a:lnTo>
                <a:lnTo>
                  <a:pt x="117" y="836"/>
                </a:lnTo>
                <a:lnTo>
                  <a:pt x="118" y="837"/>
                </a:lnTo>
                <a:close/>
                <a:moveTo>
                  <a:pt x="121" y="870"/>
                </a:moveTo>
                <a:lnTo>
                  <a:pt x="119" y="870"/>
                </a:lnTo>
                <a:lnTo>
                  <a:pt x="118" y="868"/>
                </a:lnTo>
                <a:lnTo>
                  <a:pt x="119" y="868"/>
                </a:lnTo>
                <a:lnTo>
                  <a:pt x="121" y="870"/>
                </a:lnTo>
                <a:close/>
                <a:moveTo>
                  <a:pt x="115" y="767"/>
                </a:moveTo>
                <a:lnTo>
                  <a:pt x="114" y="766"/>
                </a:lnTo>
                <a:lnTo>
                  <a:pt x="114" y="763"/>
                </a:lnTo>
                <a:lnTo>
                  <a:pt x="114" y="766"/>
                </a:lnTo>
                <a:lnTo>
                  <a:pt x="115" y="767"/>
                </a:lnTo>
                <a:lnTo>
                  <a:pt x="117" y="768"/>
                </a:lnTo>
                <a:lnTo>
                  <a:pt x="119" y="768"/>
                </a:lnTo>
                <a:lnTo>
                  <a:pt x="117" y="768"/>
                </a:lnTo>
                <a:lnTo>
                  <a:pt x="115" y="767"/>
                </a:lnTo>
                <a:close/>
                <a:moveTo>
                  <a:pt x="118" y="646"/>
                </a:moveTo>
                <a:lnTo>
                  <a:pt x="117" y="643"/>
                </a:lnTo>
                <a:lnTo>
                  <a:pt x="116" y="642"/>
                </a:lnTo>
                <a:lnTo>
                  <a:pt x="117" y="643"/>
                </a:lnTo>
                <a:lnTo>
                  <a:pt x="118" y="646"/>
                </a:lnTo>
                <a:close/>
                <a:moveTo>
                  <a:pt x="108" y="830"/>
                </a:moveTo>
                <a:lnTo>
                  <a:pt x="108" y="829"/>
                </a:lnTo>
                <a:lnTo>
                  <a:pt x="106" y="828"/>
                </a:lnTo>
                <a:lnTo>
                  <a:pt x="108" y="829"/>
                </a:lnTo>
                <a:lnTo>
                  <a:pt x="108" y="830"/>
                </a:lnTo>
                <a:close/>
                <a:moveTo>
                  <a:pt x="73" y="1031"/>
                </a:moveTo>
                <a:lnTo>
                  <a:pt x="73" y="1033"/>
                </a:lnTo>
                <a:lnTo>
                  <a:pt x="73" y="1034"/>
                </a:lnTo>
                <a:lnTo>
                  <a:pt x="73" y="1033"/>
                </a:lnTo>
                <a:lnTo>
                  <a:pt x="73" y="1031"/>
                </a:lnTo>
                <a:lnTo>
                  <a:pt x="76" y="1026"/>
                </a:lnTo>
                <a:lnTo>
                  <a:pt x="77" y="1021"/>
                </a:lnTo>
                <a:lnTo>
                  <a:pt x="76" y="1026"/>
                </a:lnTo>
                <a:lnTo>
                  <a:pt x="73" y="1031"/>
                </a:lnTo>
                <a:close/>
                <a:moveTo>
                  <a:pt x="49" y="1084"/>
                </a:moveTo>
                <a:lnTo>
                  <a:pt x="49" y="1083"/>
                </a:lnTo>
                <a:lnTo>
                  <a:pt x="49" y="1082"/>
                </a:lnTo>
                <a:lnTo>
                  <a:pt x="53" y="1077"/>
                </a:lnTo>
                <a:lnTo>
                  <a:pt x="56" y="1073"/>
                </a:lnTo>
                <a:lnTo>
                  <a:pt x="53" y="1077"/>
                </a:lnTo>
                <a:lnTo>
                  <a:pt x="49" y="1082"/>
                </a:lnTo>
                <a:lnTo>
                  <a:pt x="49" y="1083"/>
                </a:lnTo>
                <a:lnTo>
                  <a:pt x="49" y="1084"/>
                </a:lnTo>
                <a:close/>
                <a:moveTo>
                  <a:pt x="39" y="1123"/>
                </a:moveTo>
                <a:lnTo>
                  <a:pt x="40" y="1119"/>
                </a:lnTo>
                <a:lnTo>
                  <a:pt x="39" y="1117"/>
                </a:lnTo>
                <a:lnTo>
                  <a:pt x="39" y="1114"/>
                </a:lnTo>
                <a:lnTo>
                  <a:pt x="39" y="1111"/>
                </a:lnTo>
                <a:lnTo>
                  <a:pt x="39" y="1114"/>
                </a:lnTo>
                <a:lnTo>
                  <a:pt x="39" y="1117"/>
                </a:lnTo>
                <a:lnTo>
                  <a:pt x="40" y="1119"/>
                </a:lnTo>
                <a:lnTo>
                  <a:pt x="39" y="1123"/>
                </a:lnTo>
                <a:close/>
                <a:moveTo>
                  <a:pt x="32" y="1172"/>
                </a:moveTo>
                <a:lnTo>
                  <a:pt x="28" y="1168"/>
                </a:lnTo>
                <a:lnTo>
                  <a:pt x="28" y="1164"/>
                </a:lnTo>
                <a:lnTo>
                  <a:pt x="28" y="1168"/>
                </a:lnTo>
                <a:lnTo>
                  <a:pt x="32" y="1172"/>
                </a:lnTo>
                <a:lnTo>
                  <a:pt x="32" y="1172"/>
                </a:lnTo>
                <a:close/>
                <a:moveTo>
                  <a:pt x="26" y="1151"/>
                </a:moveTo>
                <a:lnTo>
                  <a:pt x="25" y="1152"/>
                </a:lnTo>
                <a:lnTo>
                  <a:pt x="25" y="1153"/>
                </a:lnTo>
                <a:lnTo>
                  <a:pt x="25" y="1152"/>
                </a:lnTo>
                <a:lnTo>
                  <a:pt x="26" y="1151"/>
                </a:lnTo>
                <a:lnTo>
                  <a:pt x="27" y="1146"/>
                </a:lnTo>
                <a:lnTo>
                  <a:pt x="28" y="1142"/>
                </a:lnTo>
                <a:lnTo>
                  <a:pt x="27" y="1146"/>
                </a:lnTo>
                <a:lnTo>
                  <a:pt x="26" y="1151"/>
                </a:lnTo>
                <a:close/>
                <a:moveTo>
                  <a:pt x="29" y="1226"/>
                </a:moveTo>
                <a:lnTo>
                  <a:pt x="27" y="1233"/>
                </a:lnTo>
                <a:lnTo>
                  <a:pt x="26" y="1241"/>
                </a:lnTo>
                <a:lnTo>
                  <a:pt x="23" y="1240"/>
                </a:lnTo>
                <a:lnTo>
                  <a:pt x="23" y="1237"/>
                </a:lnTo>
                <a:lnTo>
                  <a:pt x="26" y="1228"/>
                </a:lnTo>
                <a:lnTo>
                  <a:pt x="28" y="1220"/>
                </a:lnTo>
                <a:lnTo>
                  <a:pt x="30" y="1222"/>
                </a:lnTo>
                <a:lnTo>
                  <a:pt x="29" y="1226"/>
                </a:lnTo>
                <a:close/>
                <a:moveTo>
                  <a:pt x="25" y="1248"/>
                </a:moveTo>
                <a:lnTo>
                  <a:pt x="22" y="1247"/>
                </a:lnTo>
                <a:lnTo>
                  <a:pt x="22" y="1244"/>
                </a:lnTo>
                <a:lnTo>
                  <a:pt x="23" y="1243"/>
                </a:lnTo>
                <a:lnTo>
                  <a:pt x="26" y="1243"/>
                </a:lnTo>
                <a:lnTo>
                  <a:pt x="26" y="1245"/>
                </a:lnTo>
                <a:lnTo>
                  <a:pt x="25" y="1248"/>
                </a:lnTo>
                <a:close/>
                <a:moveTo>
                  <a:pt x="1712" y="877"/>
                </a:moveTo>
                <a:lnTo>
                  <a:pt x="1712" y="877"/>
                </a:lnTo>
                <a:lnTo>
                  <a:pt x="1711" y="878"/>
                </a:lnTo>
                <a:lnTo>
                  <a:pt x="1707" y="878"/>
                </a:lnTo>
                <a:lnTo>
                  <a:pt x="1703" y="878"/>
                </a:lnTo>
                <a:lnTo>
                  <a:pt x="1699" y="873"/>
                </a:lnTo>
                <a:lnTo>
                  <a:pt x="1692" y="873"/>
                </a:lnTo>
                <a:lnTo>
                  <a:pt x="1687" y="873"/>
                </a:lnTo>
                <a:lnTo>
                  <a:pt x="1683" y="873"/>
                </a:lnTo>
                <a:lnTo>
                  <a:pt x="1678" y="873"/>
                </a:lnTo>
                <a:lnTo>
                  <a:pt x="1676" y="877"/>
                </a:lnTo>
                <a:lnTo>
                  <a:pt x="1673" y="878"/>
                </a:lnTo>
                <a:lnTo>
                  <a:pt x="1670" y="878"/>
                </a:lnTo>
                <a:lnTo>
                  <a:pt x="1669" y="878"/>
                </a:lnTo>
                <a:lnTo>
                  <a:pt x="1668" y="877"/>
                </a:lnTo>
                <a:lnTo>
                  <a:pt x="1670" y="874"/>
                </a:lnTo>
                <a:lnTo>
                  <a:pt x="1671" y="873"/>
                </a:lnTo>
                <a:lnTo>
                  <a:pt x="1679" y="867"/>
                </a:lnTo>
                <a:lnTo>
                  <a:pt x="1689" y="864"/>
                </a:lnTo>
                <a:lnTo>
                  <a:pt x="1702" y="867"/>
                </a:lnTo>
                <a:lnTo>
                  <a:pt x="1712" y="877"/>
                </a:lnTo>
                <a:lnTo>
                  <a:pt x="1713" y="877"/>
                </a:lnTo>
                <a:lnTo>
                  <a:pt x="1713" y="877"/>
                </a:lnTo>
                <a:lnTo>
                  <a:pt x="1713" y="877"/>
                </a:lnTo>
                <a:lnTo>
                  <a:pt x="1712" y="877"/>
                </a:lnTo>
                <a:close/>
                <a:moveTo>
                  <a:pt x="1672" y="899"/>
                </a:moveTo>
                <a:lnTo>
                  <a:pt x="1671" y="900"/>
                </a:lnTo>
                <a:lnTo>
                  <a:pt x="1671" y="901"/>
                </a:lnTo>
                <a:lnTo>
                  <a:pt x="1671" y="900"/>
                </a:lnTo>
                <a:lnTo>
                  <a:pt x="1672" y="899"/>
                </a:lnTo>
                <a:lnTo>
                  <a:pt x="1682" y="893"/>
                </a:lnTo>
                <a:lnTo>
                  <a:pt x="1692" y="887"/>
                </a:lnTo>
                <a:lnTo>
                  <a:pt x="1682" y="893"/>
                </a:lnTo>
                <a:lnTo>
                  <a:pt x="1672" y="899"/>
                </a:lnTo>
                <a:close/>
                <a:moveTo>
                  <a:pt x="1666" y="902"/>
                </a:moveTo>
                <a:lnTo>
                  <a:pt x="1663" y="908"/>
                </a:lnTo>
                <a:lnTo>
                  <a:pt x="1658" y="912"/>
                </a:lnTo>
                <a:lnTo>
                  <a:pt x="1663" y="908"/>
                </a:lnTo>
                <a:lnTo>
                  <a:pt x="1666" y="902"/>
                </a:lnTo>
                <a:lnTo>
                  <a:pt x="1668" y="902"/>
                </a:lnTo>
                <a:lnTo>
                  <a:pt x="1669" y="901"/>
                </a:lnTo>
                <a:lnTo>
                  <a:pt x="1668" y="902"/>
                </a:lnTo>
                <a:lnTo>
                  <a:pt x="1666" y="902"/>
                </a:lnTo>
                <a:close/>
                <a:moveTo>
                  <a:pt x="1654" y="823"/>
                </a:moveTo>
                <a:lnTo>
                  <a:pt x="1647" y="823"/>
                </a:lnTo>
                <a:lnTo>
                  <a:pt x="1640" y="823"/>
                </a:lnTo>
                <a:lnTo>
                  <a:pt x="1647" y="823"/>
                </a:lnTo>
                <a:lnTo>
                  <a:pt x="1654" y="823"/>
                </a:lnTo>
                <a:lnTo>
                  <a:pt x="1659" y="826"/>
                </a:lnTo>
                <a:lnTo>
                  <a:pt x="1665" y="828"/>
                </a:lnTo>
                <a:lnTo>
                  <a:pt x="1659" y="826"/>
                </a:lnTo>
                <a:lnTo>
                  <a:pt x="1654" y="823"/>
                </a:lnTo>
                <a:close/>
                <a:moveTo>
                  <a:pt x="1637" y="884"/>
                </a:moveTo>
                <a:lnTo>
                  <a:pt x="1638" y="885"/>
                </a:lnTo>
                <a:lnTo>
                  <a:pt x="1640" y="885"/>
                </a:lnTo>
                <a:lnTo>
                  <a:pt x="1642" y="888"/>
                </a:lnTo>
                <a:lnTo>
                  <a:pt x="1644" y="892"/>
                </a:lnTo>
                <a:lnTo>
                  <a:pt x="1642" y="888"/>
                </a:lnTo>
                <a:lnTo>
                  <a:pt x="1640" y="885"/>
                </a:lnTo>
                <a:lnTo>
                  <a:pt x="1638" y="885"/>
                </a:lnTo>
                <a:lnTo>
                  <a:pt x="1637" y="884"/>
                </a:lnTo>
                <a:close/>
                <a:moveTo>
                  <a:pt x="1635" y="882"/>
                </a:moveTo>
                <a:lnTo>
                  <a:pt x="1635" y="882"/>
                </a:lnTo>
                <a:lnTo>
                  <a:pt x="1634" y="882"/>
                </a:lnTo>
                <a:lnTo>
                  <a:pt x="1635" y="882"/>
                </a:lnTo>
                <a:lnTo>
                  <a:pt x="1635" y="882"/>
                </a:lnTo>
                <a:lnTo>
                  <a:pt x="1635" y="882"/>
                </a:lnTo>
                <a:close/>
                <a:moveTo>
                  <a:pt x="1631" y="878"/>
                </a:moveTo>
                <a:lnTo>
                  <a:pt x="1631" y="875"/>
                </a:lnTo>
                <a:lnTo>
                  <a:pt x="1631" y="873"/>
                </a:lnTo>
                <a:lnTo>
                  <a:pt x="1631" y="873"/>
                </a:lnTo>
                <a:lnTo>
                  <a:pt x="1631" y="872"/>
                </a:lnTo>
                <a:lnTo>
                  <a:pt x="1631" y="873"/>
                </a:lnTo>
                <a:lnTo>
                  <a:pt x="1631" y="873"/>
                </a:lnTo>
                <a:lnTo>
                  <a:pt x="1631" y="875"/>
                </a:lnTo>
                <a:lnTo>
                  <a:pt x="1631" y="878"/>
                </a:lnTo>
                <a:close/>
                <a:moveTo>
                  <a:pt x="1626" y="857"/>
                </a:moveTo>
                <a:lnTo>
                  <a:pt x="1623" y="858"/>
                </a:lnTo>
                <a:lnTo>
                  <a:pt x="1622" y="859"/>
                </a:lnTo>
                <a:lnTo>
                  <a:pt x="1623" y="858"/>
                </a:lnTo>
                <a:lnTo>
                  <a:pt x="1626" y="857"/>
                </a:lnTo>
                <a:lnTo>
                  <a:pt x="1626" y="856"/>
                </a:lnTo>
                <a:lnTo>
                  <a:pt x="1626" y="856"/>
                </a:lnTo>
                <a:lnTo>
                  <a:pt x="1624" y="856"/>
                </a:lnTo>
                <a:lnTo>
                  <a:pt x="1623" y="854"/>
                </a:lnTo>
                <a:lnTo>
                  <a:pt x="1624" y="856"/>
                </a:lnTo>
                <a:lnTo>
                  <a:pt x="1626" y="856"/>
                </a:lnTo>
                <a:lnTo>
                  <a:pt x="1626" y="856"/>
                </a:lnTo>
                <a:lnTo>
                  <a:pt x="1626" y="857"/>
                </a:lnTo>
                <a:close/>
                <a:moveTo>
                  <a:pt x="1614" y="857"/>
                </a:moveTo>
                <a:lnTo>
                  <a:pt x="1616" y="857"/>
                </a:lnTo>
                <a:lnTo>
                  <a:pt x="1619" y="856"/>
                </a:lnTo>
                <a:lnTo>
                  <a:pt x="1616" y="857"/>
                </a:lnTo>
                <a:lnTo>
                  <a:pt x="1614" y="857"/>
                </a:lnTo>
                <a:close/>
                <a:moveTo>
                  <a:pt x="1610" y="861"/>
                </a:moveTo>
                <a:lnTo>
                  <a:pt x="1611" y="864"/>
                </a:lnTo>
                <a:lnTo>
                  <a:pt x="1614" y="867"/>
                </a:lnTo>
                <a:lnTo>
                  <a:pt x="1611" y="864"/>
                </a:lnTo>
                <a:lnTo>
                  <a:pt x="1610" y="861"/>
                </a:lnTo>
                <a:close/>
                <a:moveTo>
                  <a:pt x="1606" y="844"/>
                </a:moveTo>
                <a:lnTo>
                  <a:pt x="1606" y="846"/>
                </a:lnTo>
                <a:lnTo>
                  <a:pt x="1606" y="849"/>
                </a:lnTo>
                <a:lnTo>
                  <a:pt x="1606" y="846"/>
                </a:lnTo>
                <a:lnTo>
                  <a:pt x="1606" y="844"/>
                </a:lnTo>
                <a:lnTo>
                  <a:pt x="1608" y="844"/>
                </a:lnTo>
                <a:lnTo>
                  <a:pt x="1610" y="843"/>
                </a:lnTo>
                <a:lnTo>
                  <a:pt x="1608" y="844"/>
                </a:lnTo>
                <a:lnTo>
                  <a:pt x="1606" y="844"/>
                </a:lnTo>
                <a:close/>
                <a:moveTo>
                  <a:pt x="1602" y="870"/>
                </a:moveTo>
                <a:lnTo>
                  <a:pt x="1602" y="871"/>
                </a:lnTo>
                <a:lnTo>
                  <a:pt x="1601" y="873"/>
                </a:lnTo>
                <a:lnTo>
                  <a:pt x="1602" y="871"/>
                </a:lnTo>
                <a:lnTo>
                  <a:pt x="1602" y="870"/>
                </a:lnTo>
                <a:lnTo>
                  <a:pt x="1601" y="870"/>
                </a:lnTo>
                <a:lnTo>
                  <a:pt x="1601" y="870"/>
                </a:lnTo>
                <a:lnTo>
                  <a:pt x="1601" y="870"/>
                </a:lnTo>
                <a:lnTo>
                  <a:pt x="1602" y="870"/>
                </a:lnTo>
                <a:lnTo>
                  <a:pt x="1604" y="870"/>
                </a:lnTo>
                <a:lnTo>
                  <a:pt x="1607" y="867"/>
                </a:lnTo>
                <a:lnTo>
                  <a:pt x="1604" y="870"/>
                </a:lnTo>
                <a:lnTo>
                  <a:pt x="1602" y="870"/>
                </a:lnTo>
                <a:close/>
                <a:moveTo>
                  <a:pt x="1596" y="941"/>
                </a:moveTo>
                <a:lnTo>
                  <a:pt x="1595" y="942"/>
                </a:lnTo>
                <a:lnTo>
                  <a:pt x="1594" y="943"/>
                </a:lnTo>
                <a:lnTo>
                  <a:pt x="1593" y="936"/>
                </a:lnTo>
                <a:lnTo>
                  <a:pt x="1593" y="930"/>
                </a:lnTo>
                <a:lnTo>
                  <a:pt x="1594" y="928"/>
                </a:lnTo>
                <a:lnTo>
                  <a:pt x="1595" y="928"/>
                </a:lnTo>
                <a:lnTo>
                  <a:pt x="1596" y="928"/>
                </a:lnTo>
                <a:lnTo>
                  <a:pt x="1597" y="929"/>
                </a:lnTo>
                <a:lnTo>
                  <a:pt x="1599" y="931"/>
                </a:lnTo>
                <a:lnTo>
                  <a:pt x="1599" y="933"/>
                </a:lnTo>
                <a:lnTo>
                  <a:pt x="1602" y="937"/>
                </a:lnTo>
                <a:lnTo>
                  <a:pt x="1596" y="941"/>
                </a:lnTo>
                <a:close/>
                <a:moveTo>
                  <a:pt x="1590" y="797"/>
                </a:moveTo>
                <a:lnTo>
                  <a:pt x="1589" y="800"/>
                </a:lnTo>
                <a:lnTo>
                  <a:pt x="1589" y="801"/>
                </a:lnTo>
                <a:lnTo>
                  <a:pt x="1582" y="801"/>
                </a:lnTo>
                <a:lnTo>
                  <a:pt x="1576" y="803"/>
                </a:lnTo>
                <a:lnTo>
                  <a:pt x="1582" y="801"/>
                </a:lnTo>
                <a:lnTo>
                  <a:pt x="1589" y="801"/>
                </a:lnTo>
                <a:lnTo>
                  <a:pt x="1589" y="800"/>
                </a:lnTo>
                <a:lnTo>
                  <a:pt x="1590" y="797"/>
                </a:lnTo>
                <a:lnTo>
                  <a:pt x="1586" y="798"/>
                </a:lnTo>
                <a:lnTo>
                  <a:pt x="1581" y="797"/>
                </a:lnTo>
                <a:lnTo>
                  <a:pt x="1586" y="798"/>
                </a:lnTo>
                <a:lnTo>
                  <a:pt x="1590" y="797"/>
                </a:lnTo>
                <a:lnTo>
                  <a:pt x="1594" y="797"/>
                </a:lnTo>
                <a:lnTo>
                  <a:pt x="1596" y="798"/>
                </a:lnTo>
                <a:lnTo>
                  <a:pt x="1594" y="797"/>
                </a:lnTo>
                <a:lnTo>
                  <a:pt x="1590" y="797"/>
                </a:lnTo>
                <a:close/>
                <a:moveTo>
                  <a:pt x="1596" y="877"/>
                </a:moveTo>
                <a:lnTo>
                  <a:pt x="1595" y="875"/>
                </a:lnTo>
                <a:lnTo>
                  <a:pt x="1595" y="874"/>
                </a:lnTo>
                <a:lnTo>
                  <a:pt x="1596" y="873"/>
                </a:lnTo>
                <a:lnTo>
                  <a:pt x="1597" y="873"/>
                </a:lnTo>
                <a:lnTo>
                  <a:pt x="1596" y="873"/>
                </a:lnTo>
                <a:lnTo>
                  <a:pt x="1595" y="874"/>
                </a:lnTo>
                <a:lnTo>
                  <a:pt x="1595" y="875"/>
                </a:lnTo>
                <a:lnTo>
                  <a:pt x="1596" y="877"/>
                </a:lnTo>
                <a:close/>
                <a:moveTo>
                  <a:pt x="1571" y="781"/>
                </a:moveTo>
                <a:lnTo>
                  <a:pt x="1560" y="784"/>
                </a:lnTo>
                <a:lnTo>
                  <a:pt x="1550" y="787"/>
                </a:lnTo>
                <a:lnTo>
                  <a:pt x="1560" y="784"/>
                </a:lnTo>
                <a:lnTo>
                  <a:pt x="1571" y="781"/>
                </a:lnTo>
                <a:lnTo>
                  <a:pt x="1587" y="781"/>
                </a:lnTo>
                <a:lnTo>
                  <a:pt x="1603" y="781"/>
                </a:lnTo>
                <a:lnTo>
                  <a:pt x="1587" y="781"/>
                </a:lnTo>
                <a:lnTo>
                  <a:pt x="1571" y="781"/>
                </a:lnTo>
                <a:close/>
                <a:moveTo>
                  <a:pt x="1558" y="815"/>
                </a:moveTo>
                <a:lnTo>
                  <a:pt x="1564" y="814"/>
                </a:lnTo>
                <a:lnTo>
                  <a:pt x="1567" y="811"/>
                </a:lnTo>
                <a:lnTo>
                  <a:pt x="1564" y="814"/>
                </a:lnTo>
                <a:lnTo>
                  <a:pt x="1558" y="815"/>
                </a:lnTo>
                <a:close/>
                <a:moveTo>
                  <a:pt x="1544" y="733"/>
                </a:moveTo>
                <a:lnTo>
                  <a:pt x="1537" y="731"/>
                </a:lnTo>
                <a:lnTo>
                  <a:pt x="1530" y="731"/>
                </a:lnTo>
                <a:lnTo>
                  <a:pt x="1537" y="731"/>
                </a:lnTo>
                <a:lnTo>
                  <a:pt x="1544" y="733"/>
                </a:lnTo>
                <a:lnTo>
                  <a:pt x="1550" y="737"/>
                </a:lnTo>
                <a:lnTo>
                  <a:pt x="1555" y="738"/>
                </a:lnTo>
                <a:lnTo>
                  <a:pt x="1550" y="737"/>
                </a:lnTo>
                <a:lnTo>
                  <a:pt x="1544" y="733"/>
                </a:lnTo>
                <a:close/>
                <a:moveTo>
                  <a:pt x="1526" y="744"/>
                </a:moveTo>
                <a:lnTo>
                  <a:pt x="1526" y="745"/>
                </a:lnTo>
                <a:lnTo>
                  <a:pt x="1526" y="747"/>
                </a:lnTo>
                <a:lnTo>
                  <a:pt x="1526" y="745"/>
                </a:lnTo>
                <a:lnTo>
                  <a:pt x="1526" y="744"/>
                </a:lnTo>
                <a:lnTo>
                  <a:pt x="1535" y="744"/>
                </a:lnTo>
                <a:lnTo>
                  <a:pt x="1546" y="742"/>
                </a:lnTo>
                <a:lnTo>
                  <a:pt x="1535" y="744"/>
                </a:lnTo>
                <a:lnTo>
                  <a:pt x="1526" y="744"/>
                </a:lnTo>
                <a:close/>
                <a:moveTo>
                  <a:pt x="1540" y="725"/>
                </a:moveTo>
                <a:lnTo>
                  <a:pt x="1538" y="725"/>
                </a:lnTo>
                <a:lnTo>
                  <a:pt x="1535" y="726"/>
                </a:lnTo>
                <a:lnTo>
                  <a:pt x="1538" y="725"/>
                </a:lnTo>
                <a:lnTo>
                  <a:pt x="1540" y="725"/>
                </a:lnTo>
                <a:close/>
                <a:moveTo>
                  <a:pt x="1580" y="773"/>
                </a:moveTo>
                <a:lnTo>
                  <a:pt x="1581" y="775"/>
                </a:lnTo>
                <a:lnTo>
                  <a:pt x="1583" y="775"/>
                </a:lnTo>
                <a:lnTo>
                  <a:pt x="1581" y="775"/>
                </a:lnTo>
                <a:lnTo>
                  <a:pt x="1580" y="773"/>
                </a:lnTo>
                <a:lnTo>
                  <a:pt x="1573" y="772"/>
                </a:lnTo>
                <a:lnTo>
                  <a:pt x="1565" y="770"/>
                </a:lnTo>
                <a:lnTo>
                  <a:pt x="1573" y="772"/>
                </a:lnTo>
                <a:lnTo>
                  <a:pt x="1580" y="773"/>
                </a:lnTo>
                <a:close/>
                <a:moveTo>
                  <a:pt x="1607" y="773"/>
                </a:moveTo>
                <a:lnTo>
                  <a:pt x="1609" y="774"/>
                </a:lnTo>
                <a:lnTo>
                  <a:pt x="1613" y="776"/>
                </a:lnTo>
                <a:lnTo>
                  <a:pt x="1609" y="774"/>
                </a:lnTo>
                <a:lnTo>
                  <a:pt x="1607" y="773"/>
                </a:lnTo>
                <a:lnTo>
                  <a:pt x="1602" y="776"/>
                </a:lnTo>
                <a:lnTo>
                  <a:pt x="1596" y="776"/>
                </a:lnTo>
                <a:lnTo>
                  <a:pt x="1602" y="776"/>
                </a:lnTo>
                <a:lnTo>
                  <a:pt x="1607" y="773"/>
                </a:lnTo>
                <a:close/>
                <a:moveTo>
                  <a:pt x="1614" y="795"/>
                </a:moveTo>
                <a:lnTo>
                  <a:pt x="1613" y="794"/>
                </a:lnTo>
                <a:lnTo>
                  <a:pt x="1611" y="794"/>
                </a:lnTo>
                <a:lnTo>
                  <a:pt x="1613" y="794"/>
                </a:lnTo>
                <a:lnTo>
                  <a:pt x="1614" y="795"/>
                </a:lnTo>
                <a:close/>
                <a:moveTo>
                  <a:pt x="1623" y="796"/>
                </a:moveTo>
                <a:lnTo>
                  <a:pt x="1619" y="796"/>
                </a:lnTo>
                <a:lnTo>
                  <a:pt x="1614" y="796"/>
                </a:lnTo>
                <a:lnTo>
                  <a:pt x="1614" y="796"/>
                </a:lnTo>
                <a:lnTo>
                  <a:pt x="1619" y="796"/>
                </a:lnTo>
                <a:lnTo>
                  <a:pt x="1623" y="796"/>
                </a:lnTo>
                <a:close/>
                <a:moveTo>
                  <a:pt x="1604" y="860"/>
                </a:moveTo>
                <a:lnTo>
                  <a:pt x="1603" y="861"/>
                </a:lnTo>
                <a:lnTo>
                  <a:pt x="1602" y="860"/>
                </a:lnTo>
                <a:lnTo>
                  <a:pt x="1603" y="861"/>
                </a:lnTo>
                <a:lnTo>
                  <a:pt x="1604" y="860"/>
                </a:lnTo>
                <a:lnTo>
                  <a:pt x="1604" y="860"/>
                </a:lnTo>
                <a:lnTo>
                  <a:pt x="1606" y="859"/>
                </a:lnTo>
                <a:lnTo>
                  <a:pt x="1606" y="859"/>
                </a:lnTo>
                <a:lnTo>
                  <a:pt x="1604" y="860"/>
                </a:lnTo>
                <a:lnTo>
                  <a:pt x="1604" y="860"/>
                </a:lnTo>
                <a:close/>
                <a:moveTo>
                  <a:pt x="1637" y="823"/>
                </a:moveTo>
                <a:lnTo>
                  <a:pt x="1643" y="821"/>
                </a:lnTo>
                <a:lnTo>
                  <a:pt x="1648" y="819"/>
                </a:lnTo>
                <a:lnTo>
                  <a:pt x="1643" y="821"/>
                </a:lnTo>
                <a:lnTo>
                  <a:pt x="1637" y="823"/>
                </a:lnTo>
                <a:lnTo>
                  <a:pt x="1627" y="825"/>
                </a:lnTo>
                <a:lnTo>
                  <a:pt x="1615" y="829"/>
                </a:lnTo>
                <a:lnTo>
                  <a:pt x="1627" y="825"/>
                </a:lnTo>
                <a:lnTo>
                  <a:pt x="1637" y="823"/>
                </a:lnTo>
                <a:close/>
                <a:moveTo>
                  <a:pt x="1628" y="804"/>
                </a:moveTo>
                <a:lnTo>
                  <a:pt x="1630" y="805"/>
                </a:lnTo>
                <a:lnTo>
                  <a:pt x="1631" y="805"/>
                </a:lnTo>
                <a:lnTo>
                  <a:pt x="1630" y="805"/>
                </a:lnTo>
                <a:lnTo>
                  <a:pt x="1628" y="805"/>
                </a:lnTo>
                <a:lnTo>
                  <a:pt x="1628" y="804"/>
                </a:lnTo>
                <a:close/>
                <a:moveTo>
                  <a:pt x="1664" y="873"/>
                </a:moveTo>
                <a:lnTo>
                  <a:pt x="1664" y="873"/>
                </a:lnTo>
                <a:lnTo>
                  <a:pt x="1663" y="872"/>
                </a:lnTo>
                <a:lnTo>
                  <a:pt x="1663" y="872"/>
                </a:lnTo>
                <a:lnTo>
                  <a:pt x="1664" y="873"/>
                </a:lnTo>
                <a:lnTo>
                  <a:pt x="1664" y="873"/>
                </a:lnTo>
                <a:lnTo>
                  <a:pt x="1665" y="873"/>
                </a:lnTo>
                <a:lnTo>
                  <a:pt x="1665" y="872"/>
                </a:lnTo>
                <a:lnTo>
                  <a:pt x="1666" y="872"/>
                </a:lnTo>
                <a:lnTo>
                  <a:pt x="1668" y="871"/>
                </a:lnTo>
                <a:lnTo>
                  <a:pt x="1666" y="872"/>
                </a:lnTo>
                <a:lnTo>
                  <a:pt x="1665" y="872"/>
                </a:lnTo>
                <a:lnTo>
                  <a:pt x="1665" y="873"/>
                </a:lnTo>
                <a:lnTo>
                  <a:pt x="1664" y="873"/>
                </a:lnTo>
                <a:close/>
                <a:moveTo>
                  <a:pt x="1671" y="825"/>
                </a:moveTo>
                <a:lnTo>
                  <a:pt x="1669" y="826"/>
                </a:lnTo>
                <a:lnTo>
                  <a:pt x="1666" y="828"/>
                </a:lnTo>
                <a:lnTo>
                  <a:pt x="1669" y="826"/>
                </a:lnTo>
                <a:lnTo>
                  <a:pt x="1671" y="825"/>
                </a:lnTo>
                <a:close/>
                <a:moveTo>
                  <a:pt x="1586" y="882"/>
                </a:moveTo>
                <a:lnTo>
                  <a:pt x="1587" y="882"/>
                </a:lnTo>
                <a:lnTo>
                  <a:pt x="1589" y="882"/>
                </a:lnTo>
                <a:lnTo>
                  <a:pt x="1589" y="882"/>
                </a:lnTo>
                <a:lnTo>
                  <a:pt x="1587" y="882"/>
                </a:lnTo>
                <a:lnTo>
                  <a:pt x="1586" y="882"/>
                </a:lnTo>
                <a:close/>
                <a:moveTo>
                  <a:pt x="1576" y="912"/>
                </a:moveTo>
                <a:lnTo>
                  <a:pt x="1576" y="915"/>
                </a:lnTo>
                <a:lnTo>
                  <a:pt x="1576" y="920"/>
                </a:lnTo>
                <a:lnTo>
                  <a:pt x="1576" y="915"/>
                </a:lnTo>
                <a:lnTo>
                  <a:pt x="1576" y="912"/>
                </a:lnTo>
                <a:lnTo>
                  <a:pt x="1578" y="912"/>
                </a:lnTo>
                <a:lnTo>
                  <a:pt x="1579" y="912"/>
                </a:lnTo>
                <a:lnTo>
                  <a:pt x="1578" y="912"/>
                </a:lnTo>
                <a:lnTo>
                  <a:pt x="1576" y="912"/>
                </a:lnTo>
                <a:close/>
                <a:moveTo>
                  <a:pt x="1521" y="814"/>
                </a:moveTo>
                <a:lnTo>
                  <a:pt x="1521" y="816"/>
                </a:lnTo>
                <a:lnTo>
                  <a:pt x="1518" y="817"/>
                </a:lnTo>
                <a:lnTo>
                  <a:pt x="1516" y="817"/>
                </a:lnTo>
                <a:lnTo>
                  <a:pt x="1513" y="817"/>
                </a:lnTo>
                <a:lnTo>
                  <a:pt x="1513" y="816"/>
                </a:lnTo>
                <a:lnTo>
                  <a:pt x="1513" y="814"/>
                </a:lnTo>
                <a:lnTo>
                  <a:pt x="1516" y="812"/>
                </a:lnTo>
                <a:lnTo>
                  <a:pt x="1518" y="812"/>
                </a:lnTo>
                <a:lnTo>
                  <a:pt x="1519" y="811"/>
                </a:lnTo>
                <a:lnTo>
                  <a:pt x="1521" y="811"/>
                </a:lnTo>
                <a:lnTo>
                  <a:pt x="1523" y="812"/>
                </a:lnTo>
                <a:lnTo>
                  <a:pt x="1521" y="814"/>
                </a:lnTo>
                <a:close/>
                <a:moveTo>
                  <a:pt x="1507" y="731"/>
                </a:moveTo>
                <a:lnTo>
                  <a:pt x="1514" y="731"/>
                </a:lnTo>
                <a:lnTo>
                  <a:pt x="1521" y="731"/>
                </a:lnTo>
                <a:lnTo>
                  <a:pt x="1514" y="731"/>
                </a:lnTo>
                <a:lnTo>
                  <a:pt x="1507" y="731"/>
                </a:lnTo>
                <a:close/>
                <a:moveTo>
                  <a:pt x="1498" y="712"/>
                </a:moveTo>
                <a:lnTo>
                  <a:pt x="1498" y="712"/>
                </a:lnTo>
                <a:lnTo>
                  <a:pt x="1498" y="712"/>
                </a:lnTo>
                <a:lnTo>
                  <a:pt x="1498" y="712"/>
                </a:lnTo>
                <a:lnTo>
                  <a:pt x="1498" y="712"/>
                </a:lnTo>
                <a:close/>
                <a:moveTo>
                  <a:pt x="1493" y="712"/>
                </a:moveTo>
                <a:lnTo>
                  <a:pt x="1495" y="712"/>
                </a:lnTo>
                <a:lnTo>
                  <a:pt x="1496" y="712"/>
                </a:lnTo>
                <a:lnTo>
                  <a:pt x="1495" y="712"/>
                </a:lnTo>
                <a:lnTo>
                  <a:pt x="1493" y="712"/>
                </a:lnTo>
                <a:close/>
                <a:moveTo>
                  <a:pt x="1489" y="770"/>
                </a:moveTo>
                <a:lnTo>
                  <a:pt x="1489" y="770"/>
                </a:lnTo>
                <a:lnTo>
                  <a:pt x="1488" y="768"/>
                </a:lnTo>
                <a:lnTo>
                  <a:pt x="1489" y="766"/>
                </a:lnTo>
                <a:lnTo>
                  <a:pt x="1491" y="765"/>
                </a:lnTo>
                <a:lnTo>
                  <a:pt x="1493" y="765"/>
                </a:lnTo>
                <a:lnTo>
                  <a:pt x="1495" y="766"/>
                </a:lnTo>
                <a:lnTo>
                  <a:pt x="1492" y="768"/>
                </a:lnTo>
                <a:lnTo>
                  <a:pt x="1489" y="770"/>
                </a:lnTo>
                <a:close/>
                <a:moveTo>
                  <a:pt x="1488" y="710"/>
                </a:moveTo>
                <a:lnTo>
                  <a:pt x="1489" y="710"/>
                </a:lnTo>
                <a:lnTo>
                  <a:pt x="1491" y="710"/>
                </a:lnTo>
                <a:lnTo>
                  <a:pt x="1489" y="710"/>
                </a:lnTo>
                <a:lnTo>
                  <a:pt x="1488" y="710"/>
                </a:lnTo>
                <a:close/>
                <a:moveTo>
                  <a:pt x="1469" y="713"/>
                </a:moveTo>
                <a:lnTo>
                  <a:pt x="1469" y="716"/>
                </a:lnTo>
                <a:lnTo>
                  <a:pt x="1469" y="718"/>
                </a:lnTo>
                <a:lnTo>
                  <a:pt x="1469" y="716"/>
                </a:lnTo>
                <a:lnTo>
                  <a:pt x="1469" y="713"/>
                </a:lnTo>
                <a:close/>
                <a:moveTo>
                  <a:pt x="1466" y="704"/>
                </a:moveTo>
                <a:lnTo>
                  <a:pt x="1465" y="704"/>
                </a:lnTo>
                <a:lnTo>
                  <a:pt x="1465" y="704"/>
                </a:lnTo>
                <a:lnTo>
                  <a:pt x="1465" y="704"/>
                </a:lnTo>
                <a:lnTo>
                  <a:pt x="1466" y="704"/>
                </a:lnTo>
                <a:lnTo>
                  <a:pt x="1466" y="703"/>
                </a:lnTo>
                <a:lnTo>
                  <a:pt x="1468" y="702"/>
                </a:lnTo>
                <a:lnTo>
                  <a:pt x="1466" y="703"/>
                </a:lnTo>
                <a:lnTo>
                  <a:pt x="1466" y="704"/>
                </a:lnTo>
                <a:close/>
                <a:moveTo>
                  <a:pt x="1369" y="704"/>
                </a:moveTo>
                <a:lnTo>
                  <a:pt x="1368" y="704"/>
                </a:lnTo>
                <a:lnTo>
                  <a:pt x="1368" y="704"/>
                </a:lnTo>
                <a:lnTo>
                  <a:pt x="1368" y="704"/>
                </a:lnTo>
                <a:lnTo>
                  <a:pt x="1368" y="703"/>
                </a:lnTo>
                <a:lnTo>
                  <a:pt x="1368" y="700"/>
                </a:lnTo>
                <a:lnTo>
                  <a:pt x="1365" y="700"/>
                </a:lnTo>
                <a:lnTo>
                  <a:pt x="1364" y="699"/>
                </a:lnTo>
                <a:lnTo>
                  <a:pt x="1365" y="700"/>
                </a:lnTo>
                <a:lnTo>
                  <a:pt x="1368" y="700"/>
                </a:lnTo>
                <a:lnTo>
                  <a:pt x="1369" y="702"/>
                </a:lnTo>
                <a:lnTo>
                  <a:pt x="1369" y="704"/>
                </a:lnTo>
                <a:close/>
                <a:moveTo>
                  <a:pt x="1264" y="696"/>
                </a:moveTo>
                <a:lnTo>
                  <a:pt x="1267" y="690"/>
                </a:lnTo>
                <a:lnTo>
                  <a:pt x="1272" y="686"/>
                </a:lnTo>
                <a:lnTo>
                  <a:pt x="1270" y="693"/>
                </a:lnTo>
                <a:lnTo>
                  <a:pt x="1264" y="696"/>
                </a:lnTo>
                <a:close/>
                <a:moveTo>
                  <a:pt x="1265" y="658"/>
                </a:moveTo>
                <a:lnTo>
                  <a:pt x="1267" y="658"/>
                </a:lnTo>
                <a:lnTo>
                  <a:pt x="1267" y="657"/>
                </a:lnTo>
                <a:lnTo>
                  <a:pt x="1267" y="658"/>
                </a:lnTo>
                <a:lnTo>
                  <a:pt x="1265" y="658"/>
                </a:lnTo>
                <a:close/>
                <a:moveTo>
                  <a:pt x="1271" y="671"/>
                </a:moveTo>
                <a:lnTo>
                  <a:pt x="1270" y="672"/>
                </a:lnTo>
                <a:lnTo>
                  <a:pt x="1269" y="674"/>
                </a:lnTo>
                <a:lnTo>
                  <a:pt x="1270" y="672"/>
                </a:lnTo>
                <a:lnTo>
                  <a:pt x="1271" y="671"/>
                </a:lnTo>
                <a:close/>
                <a:moveTo>
                  <a:pt x="1238" y="747"/>
                </a:moveTo>
                <a:lnTo>
                  <a:pt x="1234" y="753"/>
                </a:lnTo>
                <a:lnTo>
                  <a:pt x="1228" y="752"/>
                </a:lnTo>
                <a:lnTo>
                  <a:pt x="1224" y="751"/>
                </a:lnTo>
                <a:lnTo>
                  <a:pt x="1221" y="751"/>
                </a:lnTo>
                <a:lnTo>
                  <a:pt x="1222" y="754"/>
                </a:lnTo>
                <a:lnTo>
                  <a:pt x="1221" y="759"/>
                </a:lnTo>
                <a:lnTo>
                  <a:pt x="1220" y="759"/>
                </a:lnTo>
                <a:lnTo>
                  <a:pt x="1219" y="759"/>
                </a:lnTo>
                <a:lnTo>
                  <a:pt x="1219" y="760"/>
                </a:lnTo>
                <a:lnTo>
                  <a:pt x="1219" y="760"/>
                </a:lnTo>
                <a:lnTo>
                  <a:pt x="1220" y="760"/>
                </a:lnTo>
                <a:lnTo>
                  <a:pt x="1221" y="759"/>
                </a:lnTo>
                <a:lnTo>
                  <a:pt x="1224" y="759"/>
                </a:lnTo>
                <a:lnTo>
                  <a:pt x="1227" y="761"/>
                </a:lnTo>
                <a:lnTo>
                  <a:pt x="1224" y="763"/>
                </a:lnTo>
                <a:lnTo>
                  <a:pt x="1222" y="763"/>
                </a:lnTo>
                <a:lnTo>
                  <a:pt x="1216" y="766"/>
                </a:lnTo>
                <a:lnTo>
                  <a:pt x="1210" y="769"/>
                </a:lnTo>
                <a:lnTo>
                  <a:pt x="1208" y="770"/>
                </a:lnTo>
                <a:lnTo>
                  <a:pt x="1205" y="772"/>
                </a:lnTo>
                <a:lnTo>
                  <a:pt x="1205" y="772"/>
                </a:lnTo>
                <a:lnTo>
                  <a:pt x="1203" y="772"/>
                </a:lnTo>
                <a:lnTo>
                  <a:pt x="1205" y="772"/>
                </a:lnTo>
                <a:lnTo>
                  <a:pt x="1205" y="772"/>
                </a:lnTo>
                <a:lnTo>
                  <a:pt x="1210" y="761"/>
                </a:lnTo>
                <a:lnTo>
                  <a:pt x="1217" y="752"/>
                </a:lnTo>
                <a:lnTo>
                  <a:pt x="1219" y="751"/>
                </a:lnTo>
                <a:lnTo>
                  <a:pt x="1221" y="749"/>
                </a:lnTo>
                <a:lnTo>
                  <a:pt x="1226" y="745"/>
                </a:lnTo>
                <a:lnTo>
                  <a:pt x="1231" y="740"/>
                </a:lnTo>
                <a:lnTo>
                  <a:pt x="1233" y="738"/>
                </a:lnTo>
                <a:lnTo>
                  <a:pt x="1235" y="739"/>
                </a:lnTo>
                <a:lnTo>
                  <a:pt x="1235" y="740"/>
                </a:lnTo>
                <a:lnTo>
                  <a:pt x="1234" y="742"/>
                </a:lnTo>
                <a:lnTo>
                  <a:pt x="1231" y="744"/>
                </a:lnTo>
                <a:lnTo>
                  <a:pt x="1229" y="746"/>
                </a:lnTo>
                <a:lnTo>
                  <a:pt x="1234" y="748"/>
                </a:lnTo>
                <a:lnTo>
                  <a:pt x="1238" y="747"/>
                </a:lnTo>
                <a:close/>
                <a:moveTo>
                  <a:pt x="1195" y="765"/>
                </a:moveTo>
                <a:lnTo>
                  <a:pt x="1198" y="763"/>
                </a:lnTo>
                <a:lnTo>
                  <a:pt x="1200" y="762"/>
                </a:lnTo>
                <a:lnTo>
                  <a:pt x="1200" y="762"/>
                </a:lnTo>
                <a:lnTo>
                  <a:pt x="1202" y="762"/>
                </a:lnTo>
                <a:lnTo>
                  <a:pt x="1203" y="763"/>
                </a:lnTo>
                <a:lnTo>
                  <a:pt x="1199" y="766"/>
                </a:lnTo>
                <a:lnTo>
                  <a:pt x="1195" y="765"/>
                </a:lnTo>
                <a:close/>
                <a:moveTo>
                  <a:pt x="1250" y="748"/>
                </a:moveTo>
                <a:lnTo>
                  <a:pt x="1251" y="748"/>
                </a:lnTo>
                <a:lnTo>
                  <a:pt x="1251" y="748"/>
                </a:lnTo>
                <a:lnTo>
                  <a:pt x="1251" y="749"/>
                </a:lnTo>
                <a:lnTo>
                  <a:pt x="1251" y="749"/>
                </a:lnTo>
                <a:lnTo>
                  <a:pt x="1250" y="749"/>
                </a:lnTo>
                <a:lnTo>
                  <a:pt x="1250" y="749"/>
                </a:lnTo>
                <a:lnTo>
                  <a:pt x="1250" y="748"/>
                </a:lnTo>
                <a:lnTo>
                  <a:pt x="1250" y="748"/>
                </a:lnTo>
                <a:close/>
                <a:moveTo>
                  <a:pt x="1188" y="783"/>
                </a:moveTo>
                <a:lnTo>
                  <a:pt x="1187" y="783"/>
                </a:lnTo>
                <a:lnTo>
                  <a:pt x="1187" y="782"/>
                </a:lnTo>
                <a:lnTo>
                  <a:pt x="1187" y="780"/>
                </a:lnTo>
                <a:lnTo>
                  <a:pt x="1189" y="780"/>
                </a:lnTo>
                <a:lnTo>
                  <a:pt x="1191" y="780"/>
                </a:lnTo>
                <a:lnTo>
                  <a:pt x="1191" y="781"/>
                </a:lnTo>
                <a:lnTo>
                  <a:pt x="1189" y="782"/>
                </a:lnTo>
                <a:lnTo>
                  <a:pt x="1188" y="783"/>
                </a:lnTo>
                <a:close/>
                <a:moveTo>
                  <a:pt x="1178" y="776"/>
                </a:moveTo>
                <a:lnTo>
                  <a:pt x="1182" y="773"/>
                </a:lnTo>
                <a:lnTo>
                  <a:pt x="1188" y="773"/>
                </a:lnTo>
                <a:lnTo>
                  <a:pt x="1191" y="774"/>
                </a:lnTo>
                <a:lnTo>
                  <a:pt x="1191" y="775"/>
                </a:lnTo>
                <a:lnTo>
                  <a:pt x="1189" y="777"/>
                </a:lnTo>
                <a:lnTo>
                  <a:pt x="1187" y="776"/>
                </a:lnTo>
                <a:lnTo>
                  <a:pt x="1182" y="776"/>
                </a:lnTo>
                <a:lnTo>
                  <a:pt x="1178" y="7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wrwq</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9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51"/>
          <p:cNvSpPr>
            <a:spLocks noGrp="1" noEditPoints="1"/>
          </p:cNvSpPr>
          <p:nvPr>
            <p:ph type="pic" sz="quarter" idx="32"/>
          </p:nvPr>
        </p:nvSpPr>
        <p:spPr bwMode="auto">
          <a:xfrm>
            <a:off x="815583" y="738114"/>
            <a:ext cx="22683996" cy="7272808"/>
          </a:xfrm>
          <a:custGeom>
            <a:avLst/>
            <a:gdLst>
              <a:gd name="T0" fmla="*/ 1178 w 1281"/>
              <a:gd name="T1" fmla="*/ 312 h 778"/>
              <a:gd name="T2" fmla="*/ 1093 w 1281"/>
              <a:gd name="T3" fmla="*/ 255 h 778"/>
              <a:gd name="T4" fmla="*/ 1245 w 1281"/>
              <a:gd name="T5" fmla="*/ 188 h 778"/>
              <a:gd name="T6" fmla="*/ 1165 w 1281"/>
              <a:gd name="T7" fmla="*/ 183 h 778"/>
              <a:gd name="T8" fmla="*/ 1201 w 1281"/>
              <a:gd name="T9" fmla="*/ 114 h 778"/>
              <a:gd name="T10" fmla="*/ 1060 w 1281"/>
              <a:gd name="T11" fmla="*/ 81 h 778"/>
              <a:gd name="T12" fmla="*/ 771 w 1281"/>
              <a:gd name="T13" fmla="*/ 104 h 778"/>
              <a:gd name="T14" fmla="*/ 432 w 1281"/>
              <a:gd name="T15" fmla="*/ 207 h 778"/>
              <a:gd name="T16" fmla="*/ 786 w 1281"/>
              <a:gd name="T17" fmla="*/ 66 h 778"/>
              <a:gd name="T18" fmla="*/ 1045 w 1281"/>
              <a:gd name="T19" fmla="*/ 15 h 778"/>
              <a:gd name="T20" fmla="*/ 654 w 1281"/>
              <a:gd name="T21" fmla="*/ 66 h 778"/>
              <a:gd name="T22" fmla="*/ 717 w 1281"/>
              <a:gd name="T23" fmla="*/ 38 h 778"/>
              <a:gd name="T24" fmla="*/ 401 w 1281"/>
              <a:gd name="T25" fmla="*/ 104 h 778"/>
              <a:gd name="T26" fmla="*/ 183 w 1281"/>
              <a:gd name="T27" fmla="*/ 199 h 778"/>
              <a:gd name="T28" fmla="*/ 107 w 1281"/>
              <a:gd name="T29" fmla="*/ 322 h 778"/>
              <a:gd name="T30" fmla="*/ 145 w 1281"/>
              <a:gd name="T31" fmla="*/ 362 h 778"/>
              <a:gd name="T32" fmla="*/ 45 w 1281"/>
              <a:gd name="T33" fmla="*/ 479 h 778"/>
              <a:gd name="T34" fmla="*/ 34 w 1281"/>
              <a:gd name="T35" fmla="*/ 546 h 778"/>
              <a:gd name="T36" fmla="*/ 126 w 1281"/>
              <a:gd name="T37" fmla="*/ 563 h 778"/>
              <a:gd name="T38" fmla="*/ 295 w 1281"/>
              <a:gd name="T39" fmla="*/ 532 h 778"/>
              <a:gd name="T40" fmla="*/ 432 w 1281"/>
              <a:gd name="T41" fmla="*/ 486 h 778"/>
              <a:gd name="T42" fmla="*/ 636 w 1281"/>
              <a:gd name="T43" fmla="*/ 450 h 778"/>
              <a:gd name="T44" fmla="*/ 842 w 1281"/>
              <a:gd name="T45" fmla="*/ 426 h 778"/>
              <a:gd name="T46" fmla="*/ 1002 w 1281"/>
              <a:gd name="T47" fmla="*/ 408 h 778"/>
              <a:gd name="T48" fmla="*/ 1157 w 1281"/>
              <a:gd name="T49" fmla="*/ 379 h 778"/>
              <a:gd name="T50" fmla="*/ 1012 w 1281"/>
              <a:gd name="T51" fmla="*/ 372 h 778"/>
              <a:gd name="T52" fmla="*/ 324 w 1281"/>
              <a:gd name="T53" fmla="*/ 575 h 778"/>
              <a:gd name="T54" fmla="*/ 240 w 1281"/>
              <a:gd name="T55" fmla="*/ 598 h 778"/>
              <a:gd name="T56" fmla="*/ 154 w 1281"/>
              <a:gd name="T57" fmla="*/ 687 h 778"/>
              <a:gd name="T58" fmla="*/ 119 w 1281"/>
              <a:gd name="T59" fmla="*/ 774 h 778"/>
              <a:gd name="T60" fmla="*/ 331 w 1281"/>
              <a:gd name="T61" fmla="*/ 708 h 778"/>
              <a:gd name="T62" fmla="*/ 511 w 1281"/>
              <a:gd name="T63" fmla="*/ 657 h 778"/>
              <a:gd name="T64" fmla="*/ 875 w 1281"/>
              <a:gd name="T65" fmla="*/ 596 h 778"/>
              <a:gd name="T66" fmla="*/ 1154 w 1281"/>
              <a:gd name="T67" fmla="*/ 566 h 778"/>
              <a:gd name="T68" fmla="*/ 1053 w 1281"/>
              <a:gd name="T69" fmla="*/ 549 h 778"/>
              <a:gd name="T70" fmla="*/ 1092 w 1281"/>
              <a:gd name="T71" fmla="*/ 506 h 778"/>
              <a:gd name="T72" fmla="*/ 780 w 1281"/>
              <a:gd name="T73" fmla="*/ 495 h 778"/>
              <a:gd name="T74" fmla="*/ 478 w 1281"/>
              <a:gd name="T75" fmla="*/ 545 h 778"/>
              <a:gd name="T76" fmla="*/ 355 w 1281"/>
              <a:gd name="T77" fmla="*/ 562 h 778"/>
              <a:gd name="T78" fmla="*/ 671 w 1281"/>
              <a:gd name="T79" fmla="*/ 467 h 778"/>
              <a:gd name="T80" fmla="*/ 770 w 1281"/>
              <a:gd name="T81" fmla="*/ 458 h 778"/>
              <a:gd name="T82" fmla="*/ 1040 w 1281"/>
              <a:gd name="T83" fmla="*/ 495 h 778"/>
              <a:gd name="T84" fmla="*/ 760 w 1281"/>
              <a:gd name="T85" fmla="*/ 463 h 778"/>
              <a:gd name="T86" fmla="*/ 616 w 1281"/>
              <a:gd name="T87" fmla="*/ 482 h 778"/>
              <a:gd name="T88" fmla="*/ 641 w 1281"/>
              <a:gd name="T89" fmla="*/ 140 h 778"/>
              <a:gd name="T90" fmla="*/ 861 w 1281"/>
              <a:gd name="T91" fmla="*/ 474 h 778"/>
              <a:gd name="T92" fmla="*/ 435 w 1281"/>
              <a:gd name="T93" fmla="*/ 524 h 778"/>
              <a:gd name="T94" fmla="*/ 483 w 1281"/>
              <a:gd name="T95" fmla="*/ 507 h 778"/>
              <a:gd name="T96" fmla="*/ 208 w 1281"/>
              <a:gd name="T97" fmla="*/ 561 h 778"/>
              <a:gd name="T98" fmla="*/ 68 w 1281"/>
              <a:gd name="T99" fmla="*/ 599 h 778"/>
              <a:gd name="T100" fmla="*/ 198 w 1281"/>
              <a:gd name="T101" fmla="*/ 624 h 778"/>
              <a:gd name="T102" fmla="*/ 93 w 1281"/>
              <a:gd name="T103" fmla="*/ 505 h 778"/>
              <a:gd name="T104" fmla="*/ 494 w 1281"/>
              <a:gd name="T105" fmla="*/ 143 h 778"/>
              <a:gd name="T106" fmla="*/ 451 w 1281"/>
              <a:gd name="T107" fmla="*/ 164 h 778"/>
              <a:gd name="T108" fmla="*/ 498 w 1281"/>
              <a:gd name="T109" fmla="*/ 463 h 778"/>
              <a:gd name="T110" fmla="*/ 458 w 1281"/>
              <a:gd name="T111" fmla="*/ 214 h 778"/>
              <a:gd name="T112" fmla="*/ 641 w 1281"/>
              <a:gd name="T113" fmla="*/ 420 h 778"/>
              <a:gd name="T114" fmla="*/ 589 w 1281"/>
              <a:gd name="T115" fmla="*/ 429 h 778"/>
              <a:gd name="T116" fmla="*/ 854 w 1281"/>
              <a:gd name="T117" fmla="*/ 398 h 778"/>
              <a:gd name="T118" fmla="*/ 669 w 1281"/>
              <a:gd name="T119" fmla="*/ 437 h 778"/>
              <a:gd name="T120" fmla="*/ 695 w 1281"/>
              <a:gd name="T121" fmla="*/ 419 h 778"/>
              <a:gd name="T122" fmla="*/ 935 w 1281"/>
              <a:gd name="T123" fmla="*/ 382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1" h="778">
                <a:moveTo>
                  <a:pt x="1280" y="337"/>
                </a:moveTo>
                <a:lnTo>
                  <a:pt x="1278" y="334"/>
                </a:lnTo>
                <a:lnTo>
                  <a:pt x="1275" y="331"/>
                </a:lnTo>
                <a:lnTo>
                  <a:pt x="1273" y="330"/>
                </a:lnTo>
                <a:lnTo>
                  <a:pt x="1270" y="328"/>
                </a:lnTo>
                <a:lnTo>
                  <a:pt x="1263" y="325"/>
                </a:lnTo>
                <a:lnTo>
                  <a:pt x="1255" y="325"/>
                </a:lnTo>
                <a:lnTo>
                  <a:pt x="1247" y="325"/>
                </a:lnTo>
                <a:lnTo>
                  <a:pt x="1238" y="326"/>
                </a:lnTo>
                <a:lnTo>
                  <a:pt x="1229" y="323"/>
                </a:lnTo>
                <a:lnTo>
                  <a:pt x="1220" y="320"/>
                </a:lnTo>
                <a:lnTo>
                  <a:pt x="1209" y="318"/>
                </a:lnTo>
                <a:lnTo>
                  <a:pt x="1200" y="318"/>
                </a:lnTo>
                <a:lnTo>
                  <a:pt x="1190" y="318"/>
                </a:lnTo>
                <a:lnTo>
                  <a:pt x="1180" y="320"/>
                </a:lnTo>
                <a:lnTo>
                  <a:pt x="1170" y="320"/>
                </a:lnTo>
                <a:lnTo>
                  <a:pt x="1159" y="320"/>
                </a:lnTo>
                <a:lnTo>
                  <a:pt x="1149" y="321"/>
                </a:lnTo>
                <a:lnTo>
                  <a:pt x="1139" y="321"/>
                </a:lnTo>
                <a:lnTo>
                  <a:pt x="1117" y="322"/>
                </a:lnTo>
                <a:lnTo>
                  <a:pt x="1097" y="323"/>
                </a:lnTo>
                <a:lnTo>
                  <a:pt x="1075" y="325"/>
                </a:lnTo>
                <a:lnTo>
                  <a:pt x="1055" y="326"/>
                </a:lnTo>
                <a:lnTo>
                  <a:pt x="1044" y="329"/>
                </a:lnTo>
                <a:lnTo>
                  <a:pt x="1034" y="329"/>
                </a:lnTo>
                <a:lnTo>
                  <a:pt x="1025" y="330"/>
                </a:lnTo>
                <a:lnTo>
                  <a:pt x="1017" y="329"/>
                </a:lnTo>
                <a:lnTo>
                  <a:pt x="1017" y="328"/>
                </a:lnTo>
                <a:lnTo>
                  <a:pt x="1017" y="326"/>
                </a:lnTo>
                <a:lnTo>
                  <a:pt x="1018" y="325"/>
                </a:lnTo>
                <a:lnTo>
                  <a:pt x="1020" y="325"/>
                </a:lnTo>
                <a:lnTo>
                  <a:pt x="1026" y="324"/>
                </a:lnTo>
                <a:lnTo>
                  <a:pt x="1031" y="324"/>
                </a:lnTo>
                <a:lnTo>
                  <a:pt x="1041" y="323"/>
                </a:lnTo>
                <a:lnTo>
                  <a:pt x="1052" y="322"/>
                </a:lnTo>
                <a:lnTo>
                  <a:pt x="1094" y="318"/>
                </a:lnTo>
                <a:lnTo>
                  <a:pt x="1137" y="315"/>
                </a:lnTo>
                <a:lnTo>
                  <a:pt x="1178" y="312"/>
                </a:lnTo>
                <a:lnTo>
                  <a:pt x="1220" y="309"/>
                </a:lnTo>
                <a:lnTo>
                  <a:pt x="1237" y="309"/>
                </a:lnTo>
                <a:lnTo>
                  <a:pt x="1253" y="306"/>
                </a:lnTo>
                <a:lnTo>
                  <a:pt x="1255" y="305"/>
                </a:lnTo>
                <a:lnTo>
                  <a:pt x="1256" y="304"/>
                </a:lnTo>
                <a:lnTo>
                  <a:pt x="1256" y="301"/>
                </a:lnTo>
                <a:lnTo>
                  <a:pt x="1255" y="299"/>
                </a:lnTo>
                <a:lnTo>
                  <a:pt x="1250" y="299"/>
                </a:lnTo>
                <a:lnTo>
                  <a:pt x="1246" y="299"/>
                </a:lnTo>
                <a:lnTo>
                  <a:pt x="1240" y="298"/>
                </a:lnTo>
                <a:lnTo>
                  <a:pt x="1237" y="298"/>
                </a:lnTo>
                <a:lnTo>
                  <a:pt x="1234" y="297"/>
                </a:lnTo>
                <a:lnTo>
                  <a:pt x="1233" y="296"/>
                </a:lnTo>
                <a:lnTo>
                  <a:pt x="1232" y="293"/>
                </a:lnTo>
                <a:lnTo>
                  <a:pt x="1232" y="291"/>
                </a:lnTo>
                <a:lnTo>
                  <a:pt x="1231" y="288"/>
                </a:lnTo>
                <a:lnTo>
                  <a:pt x="1231" y="287"/>
                </a:lnTo>
                <a:lnTo>
                  <a:pt x="1230" y="285"/>
                </a:lnTo>
                <a:lnTo>
                  <a:pt x="1228" y="284"/>
                </a:lnTo>
                <a:lnTo>
                  <a:pt x="1223" y="280"/>
                </a:lnTo>
                <a:lnTo>
                  <a:pt x="1218" y="276"/>
                </a:lnTo>
                <a:lnTo>
                  <a:pt x="1215" y="272"/>
                </a:lnTo>
                <a:lnTo>
                  <a:pt x="1212" y="266"/>
                </a:lnTo>
                <a:lnTo>
                  <a:pt x="1212" y="262"/>
                </a:lnTo>
                <a:lnTo>
                  <a:pt x="1212" y="259"/>
                </a:lnTo>
                <a:lnTo>
                  <a:pt x="1209" y="257"/>
                </a:lnTo>
                <a:lnTo>
                  <a:pt x="1206" y="255"/>
                </a:lnTo>
                <a:lnTo>
                  <a:pt x="1195" y="254"/>
                </a:lnTo>
                <a:lnTo>
                  <a:pt x="1184" y="254"/>
                </a:lnTo>
                <a:lnTo>
                  <a:pt x="1173" y="255"/>
                </a:lnTo>
                <a:lnTo>
                  <a:pt x="1163" y="255"/>
                </a:lnTo>
                <a:lnTo>
                  <a:pt x="1151" y="256"/>
                </a:lnTo>
                <a:lnTo>
                  <a:pt x="1139" y="256"/>
                </a:lnTo>
                <a:lnTo>
                  <a:pt x="1127" y="257"/>
                </a:lnTo>
                <a:lnTo>
                  <a:pt x="1116" y="257"/>
                </a:lnTo>
                <a:lnTo>
                  <a:pt x="1105" y="257"/>
                </a:lnTo>
                <a:lnTo>
                  <a:pt x="1094" y="255"/>
                </a:lnTo>
                <a:lnTo>
                  <a:pt x="1093" y="255"/>
                </a:lnTo>
                <a:lnTo>
                  <a:pt x="1093" y="254"/>
                </a:lnTo>
                <a:lnTo>
                  <a:pt x="1092" y="254"/>
                </a:lnTo>
                <a:lnTo>
                  <a:pt x="1090" y="253"/>
                </a:lnTo>
                <a:lnTo>
                  <a:pt x="1088" y="253"/>
                </a:lnTo>
                <a:lnTo>
                  <a:pt x="1086" y="250"/>
                </a:lnTo>
                <a:lnTo>
                  <a:pt x="1102" y="248"/>
                </a:lnTo>
                <a:lnTo>
                  <a:pt x="1119" y="246"/>
                </a:lnTo>
                <a:lnTo>
                  <a:pt x="1135" y="242"/>
                </a:lnTo>
                <a:lnTo>
                  <a:pt x="1151" y="239"/>
                </a:lnTo>
                <a:lnTo>
                  <a:pt x="1168" y="237"/>
                </a:lnTo>
                <a:lnTo>
                  <a:pt x="1187" y="234"/>
                </a:lnTo>
                <a:lnTo>
                  <a:pt x="1204" y="233"/>
                </a:lnTo>
                <a:lnTo>
                  <a:pt x="1221" y="232"/>
                </a:lnTo>
                <a:lnTo>
                  <a:pt x="1215" y="231"/>
                </a:lnTo>
                <a:lnTo>
                  <a:pt x="1211" y="230"/>
                </a:lnTo>
                <a:lnTo>
                  <a:pt x="1206" y="228"/>
                </a:lnTo>
                <a:lnTo>
                  <a:pt x="1201" y="225"/>
                </a:lnTo>
                <a:lnTo>
                  <a:pt x="1216" y="222"/>
                </a:lnTo>
                <a:lnTo>
                  <a:pt x="1231" y="218"/>
                </a:lnTo>
                <a:lnTo>
                  <a:pt x="1238" y="216"/>
                </a:lnTo>
                <a:lnTo>
                  <a:pt x="1245" y="212"/>
                </a:lnTo>
                <a:lnTo>
                  <a:pt x="1249" y="207"/>
                </a:lnTo>
                <a:lnTo>
                  <a:pt x="1254" y="200"/>
                </a:lnTo>
                <a:lnTo>
                  <a:pt x="1233" y="204"/>
                </a:lnTo>
                <a:lnTo>
                  <a:pt x="1213" y="207"/>
                </a:lnTo>
                <a:lnTo>
                  <a:pt x="1192" y="210"/>
                </a:lnTo>
                <a:lnTo>
                  <a:pt x="1171" y="213"/>
                </a:lnTo>
                <a:lnTo>
                  <a:pt x="1181" y="209"/>
                </a:lnTo>
                <a:lnTo>
                  <a:pt x="1191" y="208"/>
                </a:lnTo>
                <a:lnTo>
                  <a:pt x="1199" y="206"/>
                </a:lnTo>
                <a:lnTo>
                  <a:pt x="1207" y="205"/>
                </a:lnTo>
                <a:lnTo>
                  <a:pt x="1215" y="202"/>
                </a:lnTo>
                <a:lnTo>
                  <a:pt x="1224" y="201"/>
                </a:lnTo>
                <a:lnTo>
                  <a:pt x="1231" y="198"/>
                </a:lnTo>
                <a:lnTo>
                  <a:pt x="1239" y="193"/>
                </a:lnTo>
                <a:lnTo>
                  <a:pt x="1241" y="191"/>
                </a:lnTo>
                <a:lnTo>
                  <a:pt x="1244" y="189"/>
                </a:lnTo>
                <a:lnTo>
                  <a:pt x="1245" y="188"/>
                </a:lnTo>
                <a:lnTo>
                  <a:pt x="1245" y="187"/>
                </a:lnTo>
                <a:lnTo>
                  <a:pt x="1245" y="184"/>
                </a:lnTo>
                <a:lnTo>
                  <a:pt x="1242" y="183"/>
                </a:lnTo>
                <a:lnTo>
                  <a:pt x="1238" y="183"/>
                </a:lnTo>
                <a:lnTo>
                  <a:pt x="1233" y="183"/>
                </a:lnTo>
                <a:lnTo>
                  <a:pt x="1229" y="185"/>
                </a:lnTo>
                <a:lnTo>
                  <a:pt x="1224" y="187"/>
                </a:lnTo>
                <a:lnTo>
                  <a:pt x="1213" y="189"/>
                </a:lnTo>
                <a:lnTo>
                  <a:pt x="1201" y="190"/>
                </a:lnTo>
                <a:lnTo>
                  <a:pt x="1190" y="192"/>
                </a:lnTo>
                <a:lnTo>
                  <a:pt x="1179" y="193"/>
                </a:lnTo>
                <a:lnTo>
                  <a:pt x="1167" y="196"/>
                </a:lnTo>
                <a:lnTo>
                  <a:pt x="1156" y="197"/>
                </a:lnTo>
                <a:lnTo>
                  <a:pt x="1145" y="199"/>
                </a:lnTo>
                <a:lnTo>
                  <a:pt x="1133" y="201"/>
                </a:lnTo>
                <a:lnTo>
                  <a:pt x="1123" y="202"/>
                </a:lnTo>
                <a:lnTo>
                  <a:pt x="1112" y="204"/>
                </a:lnTo>
                <a:lnTo>
                  <a:pt x="1102" y="206"/>
                </a:lnTo>
                <a:lnTo>
                  <a:pt x="1092" y="206"/>
                </a:lnTo>
                <a:lnTo>
                  <a:pt x="1082" y="205"/>
                </a:lnTo>
                <a:lnTo>
                  <a:pt x="1073" y="204"/>
                </a:lnTo>
                <a:lnTo>
                  <a:pt x="1061" y="205"/>
                </a:lnTo>
                <a:lnTo>
                  <a:pt x="1051" y="206"/>
                </a:lnTo>
                <a:lnTo>
                  <a:pt x="1041" y="208"/>
                </a:lnTo>
                <a:lnTo>
                  <a:pt x="1031" y="209"/>
                </a:lnTo>
                <a:lnTo>
                  <a:pt x="1020" y="209"/>
                </a:lnTo>
                <a:lnTo>
                  <a:pt x="1010" y="209"/>
                </a:lnTo>
                <a:lnTo>
                  <a:pt x="1020" y="206"/>
                </a:lnTo>
                <a:lnTo>
                  <a:pt x="1031" y="204"/>
                </a:lnTo>
                <a:lnTo>
                  <a:pt x="1041" y="202"/>
                </a:lnTo>
                <a:lnTo>
                  <a:pt x="1052" y="201"/>
                </a:lnTo>
                <a:lnTo>
                  <a:pt x="1064" y="200"/>
                </a:lnTo>
                <a:lnTo>
                  <a:pt x="1075" y="198"/>
                </a:lnTo>
                <a:lnTo>
                  <a:pt x="1086" y="197"/>
                </a:lnTo>
                <a:lnTo>
                  <a:pt x="1098" y="196"/>
                </a:lnTo>
                <a:lnTo>
                  <a:pt x="1121" y="192"/>
                </a:lnTo>
                <a:lnTo>
                  <a:pt x="1143" y="188"/>
                </a:lnTo>
                <a:lnTo>
                  <a:pt x="1165" y="183"/>
                </a:lnTo>
                <a:lnTo>
                  <a:pt x="1188" y="177"/>
                </a:lnTo>
                <a:lnTo>
                  <a:pt x="1197" y="176"/>
                </a:lnTo>
                <a:lnTo>
                  <a:pt x="1206" y="173"/>
                </a:lnTo>
                <a:lnTo>
                  <a:pt x="1208" y="170"/>
                </a:lnTo>
                <a:lnTo>
                  <a:pt x="1209" y="168"/>
                </a:lnTo>
                <a:lnTo>
                  <a:pt x="1212" y="167"/>
                </a:lnTo>
                <a:lnTo>
                  <a:pt x="1215" y="166"/>
                </a:lnTo>
                <a:lnTo>
                  <a:pt x="1222" y="165"/>
                </a:lnTo>
                <a:lnTo>
                  <a:pt x="1230" y="162"/>
                </a:lnTo>
                <a:lnTo>
                  <a:pt x="1234" y="160"/>
                </a:lnTo>
                <a:lnTo>
                  <a:pt x="1237" y="158"/>
                </a:lnTo>
                <a:lnTo>
                  <a:pt x="1237" y="157"/>
                </a:lnTo>
                <a:lnTo>
                  <a:pt x="1237" y="156"/>
                </a:lnTo>
                <a:lnTo>
                  <a:pt x="1237" y="154"/>
                </a:lnTo>
                <a:lnTo>
                  <a:pt x="1236" y="152"/>
                </a:lnTo>
                <a:lnTo>
                  <a:pt x="1230" y="148"/>
                </a:lnTo>
                <a:lnTo>
                  <a:pt x="1224" y="145"/>
                </a:lnTo>
                <a:lnTo>
                  <a:pt x="1221" y="142"/>
                </a:lnTo>
                <a:lnTo>
                  <a:pt x="1217" y="141"/>
                </a:lnTo>
                <a:lnTo>
                  <a:pt x="1214" y="139"/>
                </a:lnTo>
                <a:lnTo>
                  <a:pt x="1209" y="139"/>
                </a:lnTo>
                <a:lnTo>
                  <a:pt x="1207" y="140"/>
                </a:lnTo>
                <a:lnTo>
                  <a:pt x="1204" y="140"/>
                </a:lnTo>
                <a:lnTo>
                  <a:pt x="1203" y="140"/>
                </a:lnTo>
                <a:lnTo>
                  <a:pt x="1201" y="139"/>
                </a:lnTo>
                <a:lnTo>
                  <a:pt x="1200" y="138"/>
                </a:lnTo>
                <a:lnTo>
                  <a:pt x="1201" y="135"/>
                </a:lnTo>
                <a:lnTo>
                  <a:pt x="1204" y="133"/>
                </a:lnTo>
                <a:lnTo>
                  <a:pt x="1207" y="133"/>
                </a:lnTo>
                <a:lnTo>
                  <a:pt x="1213" y="132"/>
                </a:lnTo>
                <a:lnTo>
                  <a:pt x="1218" y="129"/>
                </a:lnTo>
                <a:lnTo>
                  <a:pt x="1212" y="129"/>
                </a:lnTo>
                <a:lnTo>
                  <a:pt x="1205" y="126"/>
                </a:lnTo>
                <a:lnTo>
                  <a:pt x="1207" y="124"/>
                </a:lnTo>
                <a:lnTo>
                  <a:pt x="1208" y="122"/>
                </a:lnTo>
                <a:lnTo>
                  <a:pt x="1207" y="119"/>
                </a:lnTo>
                <a:lnTo>
                  <a:pt x="1206" y="117"/>
                </a:lnTo>
                <a:lnTo>
                  <a:pt x="1201" y="114"/>
                </a:lnTo>
                <a:lnTo>
                  <a:pt x="1196" y="112"/>
                </a:lnTo>
                <a:lnTo>
                  <a:pt x="1190" y="110"/>
                </a:lnTo>
                <a:lnTo>
                  <a:pt x="1184" y="109"/>
                </a:lnTo>
                <a:lnTo>
                  <a:pt x="1179" y="109"/>
                </a:lnTo>
                <a:lnTo>
                  <a:pt x="1172" y="110"/>
                </a:lnTo>
                <a:lnTo>
                  <a:pt x="1166" y="109"/>
                </a:lnTo>
                <a:lnTo>
                  <a:pt x="1157" y="108"/>
                </a:lnTo>
                <a:lnTo>
                  <a:pt x="1152" y="107"/>
                </a:lnTo>
                <a:lnTo>
                  <a:pt x="1149" y="105"/>
                </a:lnTo>
                <a:lnTo>
                  <a:pt x="1148" y="102"/>
                </a:lnTo>
                <a:lnTo>
                  <a:pt x="1148" y="100"/>
                </a:lnTo>
                <a:lnTo>
                  <a:pt x="1152" y="98"/>
                </a:lnTo>
                <a:lnTo>
                  <a:pt x="1157" y="98"/>
                </a:lnTo>
                <a:lnTo>
                  <a:pt x="1163" y="94"/>
                </a:lnTo>
                <a:lnTo>
                  <a:pt x="1168" y="91"/>
                </a:lnTo>
                <a:lnTo>
                  <a:pt x="1168" y="89"/>
                </a:lnTo>
                <a:lnTo>
                  <a:pt x="1166" y="88"/>
                </a:lnTo>
                <a:lnTo>
                  <a:pt x="1165" y="85"/>
                </a:lnTo>
                <a:lnTo>
                  <a:pt x="1163" y="84"/>
                </a:lnTo>
                <a:lnTo>
                  <a:pt x="1159" y="83"/>
                </a:lnTo>
                <a:lnTo>
                  <a:pt x="1155" y="83"/>
                </a:lnTo>
                <a:lnTo>
                  <a:pt x="1150" y="83"/>
                </a:lnTo>
                <a:lnTo>
                  <a:pt x="1146" y="84"/>
                </a:lnTo>
                <a:lnTo>
                  <a:pt x="1137" y="85"/>
                </a:lnTo>
                <a:lnTo>
                  <a:pt x="1126" y="87"/>
                </a:lnTo>
                <a:lnTo>
                  <a:pt x="1116" y="88"/>
                </a:lnTo>
                <a:lnTo>
                  <a:pt x="1106" y="88"/>
                </a:lnTo>
                <a:lnTo>
                  <a:pt x="1097" y="88"/>
                </a:lnTo>
                <a:lnTo>
                  <a:pt x="1088" y="88"/>
                </a:lnTo>
                <a:lnTo>
                  <a:pt x="1078" y="89"/>
                </a:lnTo>
                <a:lnTo>
                  <a:pt x="1069" y="91"/>
                </a:lnTo>
                <a:lnTo>
                  <a:pt x="1061" y="91"/>
                </a:lnTo>
                <a:lnTo>
                  <a:pt x="1055" y="90"/>
                </a:lnTo>
                <a:lnTo>
                  <a:pt x="1051" y="89"/>
                </a:lnTo>
                <a:lnTo>
                  <a:pt x="1048" y="88"/>
                </a:lnTo>
                <a:lnTo>
                  <a:pt x="1045" y="85"/>
                </a:lnTo>
                <a:lnTo>
                  <a:pt x="1043" y="82"/>
                </a:lnTo>
                <a:lnTo>
                  <a:pt x="1060" y="81"/>
                </a:lnTo>
                <a:lnTo>
                  <a:pt x="1077" y="79"/>
                </a:lnTo>
                <a:lnTo>
                  <a:pt x="1094" y="76"/>
                </a:lnTo>
                <a:lnTo>
                  <a:pt x="1112" y="74"/>
                </a:lnTo>
                <a:lnTo>
                  <a:pt x="1126" y="72"/>
                </a:lnTo>
                <a:lnTo>
                  <a:pt x="1141" y="69"/>
                </a:lnTo>
                <a:lnTo>
                  <a:pt x="1149" y="67"/>
                </a:lnTo>
                <a:lnTo>
                  <a:pt x="1157" y="64"/>
                </a:lnTo>
                <a:lnTo>
                  <a:pt x="1137" y="65"/>
                </a:lnTo>
                <a:lnTo>
                  <a:pt x="1116" y="66"/>
                </a:lnTo>
                <a:lnTo>
                  <a:pt x="1097" y="68"/>
                </a:lnTo>
                <a:lnTo>
                  <a:pt x="1076" y="69"/>
                </a:lnTo>
                <a:lnTo>
                  <a:pt x="1056" y="72"/>
                </a:lnTo>
                <a:lnTo>
                  <a:pt x="1034" y="74"/>
                </a:lnTo>
                <a:lnTo>
                  <a:pt x="1014" y="77"/>
                </a:lnTo>
                <a:lnTo>
                  <a:pt x="992" y="81"/>
                </a:lnTo>
                <a:lnTo>
                  <a:pt x="972" y="83"/>
                </a:lnTo>
                <a:lnTo>
                  <a:pt x="951" y="85"/>
                </a:lnTo>
                <a:lnTo>
                  <a:pt x="931" y="89"/>
                </a:lnTo>
                <a:lnTo>
                  <a:pt x="910" y="91"/>
                </a:lnTo>
                <a:lnTo>
                  <a:pt x="891" y="94"/>
                </a:lnTo>
                <a:lnTo>
                  <a:pt x="871" y="98"/>
                </a:lnTo>
                <a:lnTo>
                  <a:pt x="852" y="101"/>
                </a:lnTo>
                <a:lnTo>
                  <a:pt x="833" y="105"/>
                </a:lnTo>
                <a:lnTo>
                  <a:pt x="824" y="108"/>
                </a:lnTo>
                <a:lnTo>
                  <a:pt x="814" y="110"/>
                </a:lnTo>
                <a:lnTo>
                  <a:pt x="806" y="108"/>
                </a:lnTo>
                <a:lnTo>
                  <a:pt x="799" y="108"/>
                </a:lnTo>
                <a:lnTo>
                  <a:pt x="791" y="112"/>
                </a:lnTo>
                <a:lnTo>
                  <a:pt x="783" y="115"/>
                </a:lnTo>
                <a:lnTo>
                  <a:pt x="772" y="115"/>
                </a:lnTo>
                <a:lnTo>
                  <a:pt x="762" y="115"/>
                </a:lnTo>
                <a:lnTo>
                  <a:pt x="769" y="112"/>
                </a:lnTo>
                <a:lnTo>
                  <a:pt x="776" y="109"/>
                </a:lnTo>
                <a:lnTo>
                  <a:pt x="783" y="107"/>
                </a:lnTo>
                <a:lnTo>
                  <a:pt x="791" y="105"/>
                </a:lnTo>
                <a:lnTo>
                  <a:pt x="785" y="104"/>
                </a:lnTo>
                <a:lnTo>
                  <a:pt x="778" y="102"/>
                </a:lnTo>
                <a:lnTo>
                  <a:pt x="771" y="104"/>
                </a:lnTo>
                <a:lnTo>
                  <a:pt x="764" y="106"/>
                </a:lnTo>
                <a:lnTo>
                  <a:pt x="758" y="108"/>
                </a:lnTo>
                <a:lnTo>
                  <a:pt x="751" y="109"/>
                </a:lnTo>
                <a:lnTo>
                  <a:pt x="744" y="110"/>
                </a:lnTo>
                <a:lnTo>
                  <a:pt x="737" y="112"/>
                </a:lnTo>
                <a:lnTo>
                  <a:pt x="734" y="119"/>
                </a:lnTo>
                <a:lnTo>
                  <a:pt x="733" y="127"/>
                </a:lnTo>
                <a:lnTo>
                  <a:pt x="729" y="129"/>
                </a:lnTo>
                <a:lnTo>
                  <a:pt x="722" y="131"/>
                </a:lnTo>
                <a:lnTo>
                  <a:pt x="715" y="132"/>
                </a:lnTo>
                <a:lnTo>
                  <a:pt x="712" y="132"/>
                </a:lnTo>
                <a:lnTo>
                  <a:pt x="707" y="133"/>
                </a:lnTo>
                <a:lnTo>
                  <a:pt x="701" y="134"/>
                </a:lnTo>
                <a:lnTo>
                  <a:pt x="700" y="135"/>
                </a:lnTo>
                <a:lnTo>
                  <a:pt x="697" y="137"/>
                </a:lnTo>
                <a:lnTo>
                  <a:pt x="695" y="138"/>
                </a:lnTo>
                <a:lnTo>
                  <a:pt x="690" y="139"/>
                </a:lnTo>
                <a:lnTo>
                  <a:pt x="682" y="140"/>
                </a:lnTo>
                <a:lnTo>
                  <a:pt x="677" y="141"/>
                </a:lnTo>
                <a:lnTo>
                  <a:pt x="669" y="143"/>
                </a:lnTo>
                <a:lnTo>
                  <a:pt x="660" y="146"/>
                </a:lnTo>
                <a:lnTo>
                  <a:pt x="651" y="148"/>
                </a:lnTo>
                <a:lnTo>
                  <a:pt x="641" y="150"/>
                </a:lnTo>
                <a:lnTo>
                  <a:pt x="623" y="155"/>
                </a:lnTo>
                <a:lnTo>
                  <a:pt x="604" y="160"/>
                </a:lnTo>
                <a:lnTo>
                  <a:pt x="586" y="165"/>
                </a:lnTo>
                <a:lnTo>
                  <a:pt x="567" y="171"/>
                </a:lnTo>
                <a:lnTo>
                  <a:pt x="549" y="175"/>
                </a:lnTo>
                <a:lnTo>
                  <a:pt x="530" y="181"/>
                </a:lnTo>
                <a:lnTo>
                  <a:pt x="512" y="185"/>
                </a:lnTo>
                <a:lnTo>
                  <a:pt x="494" y="191"/>
                </a:lnTo>
                <a:lnTo>
                  <a:pt x="476" y="196"/>
                </a:lnTo>
                <a:lnTo>
                  <a:pt x="459" y="200"/>
                </a:lnTo>
                <a:lnTo>
                  <a:pt x="453" y="204"/>
                </a:lnTo>
                <a:lnTo>
                  <a:pt x="445" y="206"/>
                </a:lnTo>
                <a:lnTo>
                  <a:pt x="440" y="207"/>
                </a:lnTo>
                <a:lnTo>
                  <a:pt x="437" y="207"/>
                </a:lnTo>
                <a:lnTo>
                  <a:pt x="432" y="207"/>
                </a:lnTo>
                <a:lnTo>
                  <a:pt x="429" y="206"/>
                </a:lnTo>
                <a:lnTo>
                  <a:pt x="446" y="198"/>
                </a:lnTo>
                <a:lnTo>
                  <a:pt x="464" y="191"/>
                </a:lnTo>
                <a:lnTo>
                  <a:pt x="481" y="184"/>
                </a:lnTo>
                <a:lnTo>
                  <a:pt x="499" y="176"/>
                </a:lnTo>
                <a:lnTo>
                  <a:pt x="514" y="168"/>
                </a:lnTo>
                <a:lnTo>
                  <a:pt x="529" y="163"/>
                </a:lnTo>
                <a:lnTo>
                  <a:pt x="544" y="156"/>
                </a:lnTo>
                <a:lnTo>
                  <a:pt x="557" y="149"/>
                </a:lnTo>
                <a:lnTo>
                  <a:pt x="549" y="150"/>
                </a:lnTo>
                <a:lnTo>
                  <a:pt x="541" y="151"/>
                </a:lnTo>
                <a:lnTo>
                  <a:pt x="533" y="155"/>
                </a:lnTo>
                <a:lnTo>
                  <a:pt x="525" y="158"/>
                </a:lnTo>
                <a:lnTo>
                  <a:pt x="519" y="162"/>
                </a:lnTo>
                <a:lnTo>
                  <a:pt x="511" y="164"/>
                </a:lnTo>
                <a:lnTo>
                  <a:pt x="503" y="166"/>
                </a:lnTo>
                <a:lnTo>
                  <a:pt x="494" y="166"/>
                </a:lnTo>
                <a:lnTo>
                  <a:pt x="505" y="160"/>
                </a:lnTo>
                <a:lnTo>
                  <a:pt x="516" y="156"/>
                </a:lnTo>
                <a:lnTo>
                  <a:pt x="527" y="152"/>
                </a:lnTo>
                <a:lnTo>
                  <a:pt x="538" y="149"/>
                </a:lnTo>
                <a:lnTo>
                  <a:pt x="555" y="140"/>
                </a:lnTo>
                <a:lnTo>
                  <a:pt x="572" y="130"/>
                </a:lnTo>
                <a:lnTo>
                  <a:pt x="597" y="121"/>
                </a:lnTo>
                <a:lnTo>
                  <a:pt x="622" y="113"/>
                </a:lnTo>
                <a:lnTo>
                  <a:pt x="647" y="105"/>
                </a:lnTo>
                <a:lnTo>
                  <a:pt x="673" y="98"/>
                </a:lnTo>
                <a:lnTo>
                  <a:pt x="684" y="94"/>
                </a:lnTo>
                <a:lnTo>
                  <a:pt x="695" y="91"/>
                </a:lnTo>
                <a:lnTo>
                  <a:pt x="705" y="89"/>
                </a:lnTo>
                <a:lnTo>
                  <a:pt x="713" y="88"/>
                </a:lnTo>
                <a:lnTo>
                  <a:pt x="723" y="84"/>
                </a:lnTo>
                <a:lnTo>
                  <a:pt x="733" y="80"/>
                </a:lnTo>
                <a:lnTo>
                  <a:pt x="744" y="77"/>
                </a:lnTo>
                <a:lnTo>
                  <a:pt x="755" y="76"/>
                </a:lnTo>
                <a:lnTo>
                  <a:pt x="766" y="73"/>
                </a:lnTo>
                <a:lnTo>
                  <a:pt x="775" y="69"/>
                </a:lnTo>
                <a:lnTo>
                  <a:pt x="786" y="66"/>
                </a:lnTo>
                <a:lnTo>
                  <a:pt x="797" y="65"/>
                </a:lnTo>
                <a:lnTo>
                  <a:pt x="811" y="63"/>
                </a:lnTo>
                <a:lnTo>
                  <a:pt x="825" y="59"/>
                </a:lnTo>
                <a:lnTo>
                  <a:pt x="838" y="57"/>
                </a:lnTo>
                <a:lnTo>
                  <a:pt x="851" y="55"/>
                </a:lnTo>
                <a:lnTo>
                  <a:pt x="866" y="52"/>
                </a:lnTo>
                <a:lnTo>
                  <a:pt x="880" y="50"/>
                </a:lnTo>
                <a:lnTo>
                  <a:pt x="894" y="47"/>
                </a:lnTo>
                <a:lnTo>
                  <a:pt x="909" y="44"/>
                </a:lnTo>
                <a:lnTo>
                  <a:pt x="920" y="44"/>
                </a:lnTo>
                <a:lnTo>
                  <a:pt x="931" y="43"/>
                </a:lnTo>
                <a:lnTo>
                  <a:pt x="934" y="43"/>
                </a:lnTo>
                <a:lnTo>
                  <a:pt x="937" y="43"/>
                </a:lnTo>
                <a:lnTo>
                  <a:pt x="939" y="43"/>
                </a:lnTo>
                <a:lnTo>
                  <a:pt x="940" y="44"/>
                </a:lnTo>
                <a:lnTo>
                  <a:pt x="941" y="46"/>
                </a:lnTo>
                <a:lnTo>
                  <a:pt x="942" y="48"/>
                </a:lnTo>
                <a:lnTo>
                  <a:pt x="941" y="46"/>
                </a:lnTo>
                <a:lnTo>
                  <a:pt x="940" y="43"/>
                </a:lnTo>
                <a:lnTo>
                  <a:pt x="941" y="41"/>
                </a:lnTo>
                <a:lnTo>
                  <a:pt x="942" y="41"/>
                </a:lnTo>
                <a:lnTo>
                  <a:pt x="943" y="41"/>
                </a:lnTo>
                <a:lnTo>
                  <a:pt x="945" y="41"/>
                </a:lnTo>
                <a:lnTo>
                  <a:pt x="949" y="41"/>
                </a:lnTo>
                <a:lnTo>
                  <a:pt x="952" y="40"/>
                </a:lnTo>
                <a:lnTo>
                  <a:pt x="956" y="35"/>
                </a:lnTo>
                <a:lnTo>
                  <a:pt x="957" y="31"/>
                </a:lnTo>
                <a:lnTo>
                  <a:pt x="961" y="29"/>
                </a:lnTo>
                <a:lnTo>
                  <a:pt x="967" y="30"/>
                </a:lnTo>
                <a:lnTo>
                  <a:pt x="975" y="29"/>
                </a:lnTo>
                <a:lnTo>
                  <a:pt x="983" y="29"/>
                </a:lnTo>
                <a:lnTo>
                  <a:pt x="999" y="26"/>
                </a:lnTo>
                <a:lnTo>
                  <a:pt x="1014" y="24"/>
                </a:lnTo>
                <a:lnTo>
                  <a:pt x="1022" y="22"/>
                </a:lnTo>
                <a:lnTo>
                  <a:pt x="1030" y="21"/>
                </a:lnTo>
                <a:lnTo>
                  <a:pt x="1036" y="19"/>
                </a:lnTo>
                <a:lnTo>
                  <a:pt x="1043" y="17"/>
                </a:lnTo>
                <a:lnTo>
                  <a:pt x="1045" y="15"/>
                </a:lnTo>
                <a:lnTo>
                  <a:pt x="1045" y="14"/>
                </a:lnTo>
                <a:lnTo>
                  <a:pt x="1043" y="13"/>
                </a:lnTo>
                <a:lnTo>
                  <a:pt x="1041" y="13"/>
                </a:lnTo>
                <a:lnTo>
                  <a:pt x="1034" y="13"/>
                </a:lnTo>
                <a:lnTo>
                  <a:pt x="1028" y="13"/>
                </a:lnTo>
                <a:lnTo>
                  <a:pt x="1012" y="15"/>
                </a:lnTo>
                <a:lnTo>
                  <a:pt x="997" y="17"/>
                </a:lnTo>
                <a:lnTo>
                  <a:pt x="981" y="19"/>
                </a:lnTo>
                <a:lnTo>
                  <a:pt x="965" y="21"/>
                </a:lnTo>
                <a:lnTo>
                  <a:pt x="949" y="23"/>
                </a:lnTo>
                <a:lnTo>
                  <a:pt x="933" y="24"/>
                </a:lnTo>
                <a:lnTo>
                  <a:pt x="919" y="22"/>
                </a:lnTo>
                <a:lnTo>
                  <a:pt x="904" y="21"/>
                </a:lnTo>
                <a:lnTo>
                  <a:pt x="888" y="22"/>
                </a:lnTo>
                <a:lnTo>
                  <a:pt x="872" y="24"/>
                </a:lnTo>
                <a:lnTo>
                  <a:pt x="857" y="27"/>
                </a:lnTo>
                <a:lnTo>
                  <a:pt x="841" y="30"/>
                </a:lnTo>
                <a:lnTo>
                  <a:pt x="809" y="37"/>
                </a:lnTo>
                <a:lnTo>
                  <a:pt x="777" y="43"/>
                </a:lnTo>
                <a:lnTo>
                  <a:pt x="744" y="50"/>
                </a:lnTo>
                <a:lnTo>
                  <a:pt x="713" y="58"/>
                </a:lnTo>
                <a:lnTo>
                  <a:pt x="695" y="63"/>
                </a:lnTo>
                <a:lnTo>
                  <a:pt x="678" y="67"/>
                </a:lnTo>
                <a:lnTo>
                  <a:pt x="661" y="73"/>
                </a:lnTo>
                <a:lnTo>
                  <a:pt x="644" y="77"/>
                </a:lnTo>
                <a:lnTo>
                  <a:pt x="627" y="83"/>
                </a:lnTo>
                <a:lnTo>
                  <a:pt x="610" y="89"/>
                </a:lnTo>
                <a:lnTo>
                  <a:pt x="593" y="93"/>
                </a:lnTo>
                <a:lnTo>
                  <a:pt x="574" y="98"/>
                </a:lnTo>
                <a:lnTo>
                  <a:pt x="581" y="93"/>
                </a:lnTo>
                <a:lnTo>
                  <a:pt x="589" y="89"/>
                </a:lnTo>
                <a:lnTo>
                  <a:pt x="598" y="87"/>
                </a:lnTo>
                <a:lnTo>
                  <a:pt x="606" y="83"/>
                </a:lnTo>
                <a:lnTo>
                  <a:pt x="616" y="80"/>
                </a:lnTo>
                <a:lnTo>
                  <a:pt x="626" y="77"/>
                </a:lnTo>
                <a:lnTo>
                  <a:pt x="636" y="74"/>
                </a:lnTo>
                <a:lnTo>
                  <a:pt x="645" y="69"/>
                </a:lnTo>
                <a:lnTo>
                  <a:pt x="654" y="66"/>
                </a:lnTo>
                <a:lnTo>
                  <a:pt x="662" y="62"/>
                </a:lnTo>
                <a:lnTo>
                  <a:pt x="671" y="58"/>
                </a:lnTo>
                <a:lnTo>
                  <a:pt x="680" y="56"/>
                </a:lnTo>
                <a:lnTo>
                  <a:pt x="687" y="56"/>
                </a:lnTo>
                <a:lnTo>
                  <a:pt x="694" y="57"/>
                </a:lnTo>
                <a:lnTo>
                  <a:pt x="701" y="56"/>
                </a:lnTo>
                <a:lnTo>
                  <a:pt x="709" y="54"/>
                </a:lnTo>
                <a:lnTo>
                  <a:pt x="714" y="50"/>
                </a:lnTo>
                <a:lnTo>
                  <a:pt x="721" y="48"/>
                </a:lnTo>
                <a:lnTo>
                  <a:pt x="730" y="47"/>
                </a:lnTo>
                <a:lnTo>
                  <a:pt x="739" y="46"/>
                </a:lnTo>
                <a:lnTo>
                  <a:pt x="750" y="43"/>
                </a:lnTo>
                <a:lnTo>
                  <a:pt x="759" y="41"/>
                </a:lnTo>
                <a:lnTo>
                  <a:pt x="768" y="38"/>
                </a:lnTo>
                <a:lnTo>
                  <a:pt x="778" y="35"/>
                </a:lnTo>
                <a:lnTo>
                  <a:pt x="797" y="31"/>
                </a:lnTo>
                <a:lnTo>
                  <a:pt x="817" y="25"/>
                </a:lnTo>
                <a:lnTo>
                  <a:pt x="837" y="19"/>
                </a:lnTo>
                <a:lnTo>
                  <a:pt x="857" y="15"/>
                </a:lnTo>
                <a:lnTo>
                  <a:pt x="867" y="13"/>
                </a:lnTo>
                <a:lnTo>
                  <a:pt x="878" y="11"/>
                </a:lnTo>
                <a:lnTo>
                  <a:pt x="888" y="10"/>
                </a:lnTo>
                <a:lnTo>
                  <a:pt x="900" y="8"/>
                </a:lnTo>
                <a:lnTo>
                  <a:pt x="909" y="7"/>
                </a:lnTo>
                <a:lnTo>
                  <a:pt x="919" y="6"/>
                </a:lnTo>
                <a:lnTo>
                  <a:pt x="929" y="4"/>
                </a:lnTo>
                <a:lnTo>
                  <a:pt x="939" y="0"/>
                </a:lnTo>
                <a:lnTo>
                  <a:pt x="925" y="0"/>
                </a:lnTo>
                <a:lnTo>
                  <a:pt x="911" y="0"/>
                </a:lnTo>
                <a:lnTo>
                  <a:pt x="895" y="4"/>
                </a:lnTo>
                <a:lnTo>
                  <a:pt x="879" y="7"/>
                </a:lnTo>
                <a:lnTo>
                  <a:pt x="862" y="9"/>
                </a:lnTo>
                <a:lnTo>
                  <a:pt x="846" y="11"/>
                </a:lnTo>
                <a:lnTo>
                  <a:pt x="829" y="14"/>
                </a:lnTo>
                <a:lnTo>
                  <a:pt x="812" y="17"/>
                </a:lnTo>
                <a:lnTo>
                  <a:pt x="780" y="24"/>
                </a:lnTo>
                <a:lnTo>
                  <a:pt x="748" y="31"/>
                </a:lnTo>
                <a:lnTo>
                  <a:pt x="717" y="38"/>
                </a:lnTo>
                <a:lnTo>
                  <a:pt x="685" y="47"/>
                </a:lnTo>
                <a:lnTo>
                  <a:pt x="669" y="51"/>
                </a:lnTo>
                <a:lnTo>
                  <a:pt x="654" y="56"/>
                </a:lnTo>
                <a:lnTo>
                  <a:pt x="638" y="60"/>
                </a:lnTo>
                <a:lnTo>
                  <a:pt x="623" y="66"/>
                </a:lnTo>
                <a:lnTo>
                  <a:pt x="611" y="68"/>
                </a:lnTo>
                <a:lnTo>
                  <a:pt x="597" y="69"/>
                </a:lnTo>
                <a:lnTo>
                  <a:pt x="581" y="72"/>
                </a:lnTo>
                <a:lnTo>
                  <a:pt x="566" y="74"/>
                </a:lnTo>
                <a:lnTo>
                  <a:pt x="554" y="79"/>
                </a:lnTo>
                <a:lnTo>
                  <a:pt x="541" y="82"/>
                </a:lnTo>
                <a:lnTo>
                  <a:pt x="538" y="82"/>
                </a:lnTo>
                <a:lnTo>
                  <a:pt x="534" y="81"/>
                </a:lnTo>
                <a:lnTo>
                  <a:pt x="534" y="80"/>
                </a:lnTo>
                <a:lnTo>
                  <a:pt x="534" y="79"/>
                </a:lnTo>
                <a:lnTo>
                  <a:pt x="536" y="77"/>
                </a:lnTo>
                <a:lnTo>
                  <a:pt x="534" y="76"/>
                </a:lnTo>
                <a:lnTo>
                  <a:pt x="534" y="75"/>
                </a:lnTo>
                <a:lnTo>
                  <a:pt x="532" y="76"/>
                </a:lnTo>
                <a:lnTo>
                  <a:pt x="530" y="75"/>
                </a:lnTo>
                <a:lnTo>
                  <a:pt x="527" y="76"/>
                </a:lnTo>
                <a:lnTo>
                  <a:pt x="514" y="80"/>
                </a:lnTo>
                <a:lnTo>
                  <a:pt x="501" y="82"/>
                </a:lnTo>
                <a:lnTo>
                  <a:pt x="494" y="82"/>
                </a:lnTo>
                <a:lnTo>
                  <a:pt x="486" y="83"/>
                </a:lnTo>
                <a:lnTo>
                  <a:pt x="479" y="84"/>
                </a:lnTo>
                <a:lnTo>
                  <a:pt x="471" y="85"/>
                </a:lnTo>
                <a:lnTo>
                  <a:pt x="456" y="89"/>
                </a:lnTo>
                <a:lnTo>
                  <a:pt x="442" y="92"/>
                </a:lnTo>
                <a:lnTo>
                  <a:pt x="434" y="94"/>
                </a:lnTo>
                <a:lnTo>
                  <a:pt x="429" y="98"/>
                </a:lnTo>
                <a:lnTo>
                  <a:pt x="426" y="99"/>
                </a:lnTo>
                <a:lnTo>
                  <a:pt x="425" y="100"/>
                </a:lnTo>
                <a:lnTo>
                  <a:pt x="422" y="99"/>
                </a:lnTo>
                <a:lnTo>
                  <a:pt x="418" y="97"/>
                </a:lnTo>
                <a:lnTo>
                  <a:pt x="414" y="98"/>
                </a:lnTo>
                <a:lnTo>
                  <a:pt x="409" y="100"/>
                </a:lnTo>
                <a:lnTo>
                  <a:pt x="401" y="104"/>
                </a:lnTo>
                <a:lnTo>
                  <a:pt x="394" y="106"/>
                </a:lnTo>
                <a:lnTo>
                  <a:pt x="388" y="108"/>
                </a:lnTo>
                <a:lnTo>
                  <a:pt x="380" y="112"/>
                </a:lnTo>
                <a:lnTo>
                  <a:pt x="375" y="113"/>
                </a:lnTo>
                <a:lnTo>
                  <a:pt x="372" y="114"/>
                </a:lnTo>
                <a:lnTo>
                  <a:pt x="368" y="113"/>
                </a:lnTo>
                <a:lnTo>
                  <a:pt x="367" y="110"/>
                </a:lnTo>
                <a:lnTo>
                  <a:pt x="369" y="109"/>
                </a:lnTo>
                <a:lnTo>
                  <a:pt x="371" y="108"/>
                </a:lnTo>
                <a:lnTo>
                  <a:pt x="369" y="107"/>
                </a:lnTo>
                <a:lnTo>
                  <a:pt x="367" y="106"/>
                </a:lnTo>
                <a:lnTo>
                  <a:pt x="357" y="108"/>
                </a:lnTo>
                <a:lnTo>
                  <a:pt x="349" y="112"/>
                </a:lnTo>
                <a:lnTo>
                  <a:pt x="339" y="116"/>
                </a:lnTo>
                <a:lnTo>
                  <a:pt x="330" y="119"/>
                </a:lnTo>
                <a:lnTo>
                  <a:pt x="321" y="123"/>
                </a:lnTo>
                <a:lnTo>
                  <a:pt x="311" y="127"/>
                </a:lnTo>
                <a:lnTo>
                  <a:pt x="301" y="131"/>
                </a:lnTo>
                <a:lnTo>
                  <a:pt x="291" y="135"/>
                </a:lnTo>
                <a:lnTo>
                  <a:pt x="282" y="140"/>
                </a:lnTo>
                <a:lnTo>
                  <a:pt x="272" y="145"/>
                </a:lnTo>
                <a:lnTo>
                  <a:pt x="270" y="146"/>
                </a:lnTo>
                <a:lnTo>
                  <a:pt x="269" y="148"/>
                </a:lnTo>
                <a:lnTo>
                  <a:pt x="270" y="149"/>
                </a:lnTo>
                <a:lnTo>
                  <a:pt x="273" y="150"/>
                </a:lnTo>
                <a:lnTo>
                  <a:pt x="275" y="149"/>
                </a:lnTo>
                <a:lnTo>
                  <a:pt x="278" y="148"/>
                </a:lnTo>
                <a:lnTo>
                  <a:pt x="281" y="149"/>
                </a:lnTo>
                <a:lnTo>
                  <a:pt x="283" y="150"/>
                </a:lnTo>
                <a:lnTo>
                  <a:pt x="272" y="155"/>
                </a:lnTo>
                <a:lnTo>
                  <a:pt x="260" y="160"/>
                </a:lnTo>
                <a:lnTo>
                  <a:pt x="248" y="165"/>
                </a:lnTo>
                <a:lnTo>
                  <a:pt x="236" y="172"/>
                </a:lnTo>
                <a:lnTo>
                  <a:pt x="225" y="179"/>
                </a:lnTo>
                <a:lnTo>
                  <a:pt x="215" y="184"/>
                </a:lnTo>
                <a:lnTo>
                  <a:pt x="203" y="189"/>
                </a:lnTo>
                <a:lnTo>
                  <a:pt x="193" y="193"/>
                </a:lnTo>
                <a:lnTo>
                  <a:pt x="183" y="199"/>
                </a:lnTo>
                <a:lnTo>
                  <a:pt x="173" y="205"/>
                </a:lnTo>
                <a:lnTo>
                  <a:pt x="165" y="212"/>
                </a:lnTo>
                <a:lnTo>
                  <a:pt x="157" y="220"/>
                </a:lnTo>
                <a:lnTo>
                  <a:pt x="150" y="228"/>
                </a:lnTo>
                <a:lnTo>
                  <a:pt x="142" y="235"/>
                </a:lnTo>
                <a:lnTo>
                  <a:pt x="138" y="237"/>
                </a:lnTo>
                <a:lnTo>
                  <a:pt x="135" y="240"/>
                </a:lnTo>
                <a:lnTo>
                  <a:pt x="136" y="242"/>
                </a:lnTo>
                <a:lnTo>
                  <a:pt x="138" y="243"/>
                </a:lnTo>
                <a:lnTo>
                  <a:pt x="141" y="245"/>
                </a:lnTo>
                <a:lnTo>
                  <a:pt x="143" y="246"/>
                </a:lnTo>
                <a:lnTo>
                  <a:pt x="136" y="250"/>
                </a:lnTo>
                <a:lnTo>
                  <a:pt x="129" y="256"/>
                </a:lnTo>
                <a:lnTo>
                  <a:pt x="128" y="263"/>
                </a:lnTo>
                <a:lnTo>
                  <a:pt x="126" y="268"/>
                </a:lnTo>
                <a:lnTo>
                  <a:pt x="122" y="270"/>
                </a:lnTo>
                <a:lnTo>
                  <a:pt x="120" y="272"/>
                </a:lnTo>
                <a:lnTo>
                  <a:pt x="121" y="275"/>
                </a:lnTo>
                <a:lnTo>
                  <a:pt x="122" y="279"/>
                </a:lnTo>
                <a:lnTo>
                  <a:pt x="125" y="281"/>
                </a:lnTo>
                <a:lnTo>
                  <a:pt x="128" y="282"/>
                </a:lnTo>
                <a:lnTo>
                  <a:pt x="132" y="281"/>
                </a:lnTo>
                <a:lnTo>
                  <a:pt x="136" y="282"/>
                </a:lnTo>
                <a:lnTo>
                  <a:pt x="130" y="284"/>
                </a:lnTo>
                <a:lnTo>
                  <a:pt x="124" y="288"/>
                </a:lnTo>
                <a:lnTo>
                  <a:pt x="118" y="291"/>
                </a:lnTo>
                <a:lnTo>
                  <a:pt x="113" y="296"/>
                </a:lnTo>
                <a:lnTo>
                  <a:pt x="112" y="298"/>
                </a:lnTo>
                <a:lnTo>
                  <a:pt x="110" y="301"/>
                </a:lnTo>
                <a:lnTo>
                  <a:pt x="110" y="305"/>
                </a:lnTo>
                <a:lnTo>
                  <a:pt x="110" y="307"/>
                </a:lnTo>
                <a:lnTo>
                  <a:pt x="113" y="309"/>
                </a:lnTo>
                <a:lnTo>
                  <a:pt x="120" y="308"/>
                </a:lnTo>
                <a:lnTo>
                  <a:pt x="118" y="313"/>
                </a:lnTo>
                <a:lnTo>
                  <a:pt x="113" y="315"/>
                </a:lnTo>
                <a:lnTo>
                  <a:pt x="111" y="317"/>
                </a:lnTo>
                <a:lnTo>
                  <a:pt x="108" y="320"/>
                </a:lnTo>
                <a:lnTo>
                  <a:pt x="107" y="322"/>
                </a:lnTo>
                <a:lnTo>
                  <a:pt x="107" y="323"/>
                </a:lnTo>
                <a:lnTo>
                  <a:pt x="108" y="324"/>
                </a:lnTo>
                <a:lnTo>
                  <a:pt x="109" y="324"/>
                </a:lnTo>
                <a:lnTo>
                  <a:pt x="113" y="324"/>
                </a:lnTo>
                <a:lnTo>
                  <a:pt x="117" y="324"/>
                </a:lnTo>
                <a:lnTo>
                  <a:pt x="112" y="326"/>
                </a:lnTo>
                <a:lnTo>
                  <a:pt x="108" y="330"/>
                </a:lnTo>
                <a:lnTo>
                  <a:pt x="107" y="332"/>
                </a:lnTo>
                <a:lnTo>
                  <a:pt x="107" y="334"/>
                </a:lnTo>
                <a:lnTo>
                  <a:pt x="107" y="337"/>
                </a:lnTo>
                <a:lnTo>
                  <a:pt x="109" y="340"/>
                </a:lnTo>
                <a:lnTo>
                  <a:pt x="112" y="345"/>
                </a:lnTo>
                <a:lnTo>
                  <a:pt x="117" y="347"/>
                </a:lnTo>
                <a:lnTo>
                  <a:pt x="120" y="348"/>
                </a:lnTo>
                <a:lnTo>
                  <a:pt x="124" y="347"/>
                </a:lnTo>
                <a:lnTo>
                  <a:pt x="126" y="346"/>
                </a:lnTo>
                <a:lnTo>
                  <a:pt x="129" y="345"/>
                </a:lnTo>
                <a:lnTo>
                  <a:pt x="146" y="337"/>
                </a:lnTo>
                <a:lnTo>
                  <a:pt x="162" y="330"/>
                </a:lnTo>
                <a:lnTo>
                  <a:pt x="168" y="326"/>
                </a:lnTo>
                <a:lnTo>
                  <a:pt x="175" y="323"/>
                </a:lnTo>
                <a:lnTo>
                  <a:pt x="181" y="322"/>
                </a:lnTo>
                <a:lnTo>
                  <a:pt x="187" y="321"/>
                </a:lnTo>
                <a:lnTo>
                  <a:pt x="178" y="325"/>
                </a:lnTo>
                <a:lnTo>
                  <a:pt x="170" y="331"/>
                </a:lnTo>
                <a:lnTo>
                  <a:pt x="161" y="336"/>
                </a:lnTo>
                <a:lnTo>
                  <a:pt x="152" y="341"/>
                </a:lnTo>
                <a:lnTo>
                  <a:pt x="149" y="342"/>
                </a:lnTo>
                <a:lnTo>
                  <a:pt x="144" y="345"/>
                </a:lnTo>
                <a:lnTo>
                  <a:pt x="140" y="348"/>
                </a:lnTo>
                <a:lnTo>
                  <a:pt x="138" y="351"/>
                </a:lnTo>
                <a:lnTo>
                  <a:pt x="138" y="356"/>
                </a:lnTo>
                <a:lnTo>
                  <a:pt x="138" y="361"/>
                </a:lnTo>
                <a:lnTo>
                  <a:pt x="141" y="361"/>
                </a:lnTo>
                <a:lnTo>
                  <a:pt x="143" y="361"/>
                </a:lnTo>
                <a:lnTo>
                  <a:pt x="144" y="361"/>
                </a:lnTo>
                <a:lnTo>
                  <a:pt x="144" y="361"/>
                </a:lnTo>
                <a:lnTo>
                  <a:pt x="145" y="362"/>
                </a:lnTo>
                <a:lnTo>
                  <a:pt x="144" y="363"/>
                </a:lnTo>
                <a:lnTo>
                  <a:pt x="140" y="366"/>
                </a:lnTo>
                <a:lnTo>
                  <a:pt x="134" y="370"/>
                </a:lnTo>
                <a:lnTo>
                  <a:pt x="135" y="372"/>
                </a:lnTo>
                <a:lnTo>
                  <a:pt x="137" y="375"/>
                </a:lnTo>
                <a:lnTo>
                  <a:pt x="136" y="378"/>
                </a:lnTo>
                <a:lnTo>
                  <a:pt x="134" y="380"/>
                </a:lnTo>
                <a:lnTo>
                  <a:pt x="133" y="383"/>
                </a:lnTo>
                <a:lnTo>
                  <a:pt x="132" y="387"/>
                </a:lnTo>
                <a:lnTo>
                  <a:pt x="130" y="390"/>
                </a:lnTo>
                <a:lnTo>
                  <a:pt x="128" y="392"/>
                </a:lnTo>
                <a:lnTo>
                  <a:pt x="130" y="395"/>
                </a:lnTo>
                <a:lnTo>
                  <a:pt x="134" y="396"/>
                </a:lnTo>
                <a:lnTo>
                  <a:pt x="138" y="399"/>
                </a:lnTo>
                <a:lnTo>
                  <a:pt x="142" y="404"/>
                </a:lnTo>
                <a:lnTo>
                  <a:pt x="136" y="407"/>
                </a:lnTo>
                <a:lnTo>
                  <a:pt x="128" y="411"/>
                </a:lnTo>
                <a:lnTo>
                  <a:pt x="118" y="416"/>
                </a:lnTo>
                <a:lnTo>
                  <a:pt x="109" y="421"/>
                </a:lnTo>
                <a:lnTo>
                  <a:pt x="100" y="425"/>
                </a:lnTo>
                <a:lnTo>
                  <a:pt x="91" y="429"/>
                </a:lnTo>
                <a:lnTo>
                  <a:pt x="80" y="432"/>
                </a:lnTo>
                <a:lnTo>
                  <a:pt x="71" y="434"/>
                </a:lnTo>
                <a:lnTo>
                  <a:pt x="68" y="437"/>
                </a:lnTo>
                <a:lnTo>
                  <a:pt x="64" y="438"/>
                </a:lnTo>
                <a:lnTo>
                  <a:pt x="62" y="440"/>
                </a:lnTo>
                <a:lnTo>
                  <a:pt x="60" y="444"/>
                </a:lnTo>
                <a:lnTo>
                  <a:pt x="60" y="447"/>
                </a:lnTo>
                <a:lnTo>
                  <a:pt x="62" y="450"/>
                </a:lnTo>
                <a:lnTo>
                  <a:pt x="64" y="453"/>
                </a:lnTo>
                <a:lnTo>
                  <a:pt x="68" y="454"/>
                </a:lnTo>
                <a:lnTo>
                  <a:pt x="60" y="458"/>
                </a:lnTo>
                <a:lnTo>
                  <a:pt x="50" y="465"/>
                </a:lnTo>
                <a:lnTo>
                  <a:pt x="45" y="469"/>
                </a:lnTo>
                <a:lnTo>
                  <a:pt x="44" y="473"/>
                </a:lnTo>
                <a:lnTo>
                  <a:pt x="43" y="475"/>
                </a:lnTo>
                <a:lnTo>
                  <a:pt x="44" y="477"/>
                </a:lnTo>
                <a:lnTo>
                  <a:pt x="45" y="479"/>
                </a:lnTo>
                <a:lnTo>
                  <a:pt x="48" y="481"/>
                </a:lnTo>
                <a:lnTo>
                  <a:pt x="53" y="483"/>
                </a:lnTo>
                <a:lnTo>
                  <a:pt x="58" y="483"/>
                </a:lnTo>
                <a:lnTo>
                  <a:pt x="61" y="483"/>
                </a:lnTo>
                <a:lnTo>
                  <a:pt x="64" y="483"/>
                </a:lnTo>
                <a:lnTo>
                  <a:pt x="67" y="484"/>
                </a:lnTo>
                <a:lnTo>
                  <a:pt x="67" y="486"/>
                </a:lnTo>
                <a:lnTo>
                  <a:pt x="67" y="488"/>
                </a:lnTo>
                <a:lnTo>
                  <a:pt x="66" y="489"/>
                </a:lnTo>
                <a:lnTo>
                  <a:pt x="62" y="492"/>
                </a:lnTo>
                <a:lnTo>
                  <a:pt x="60" y="494"/>
                </a:lnTo>
                <a:lnTo>
                  <a:pt x="56" y="496"/>
                </a:lnTo>
                <a:lnTo>
                  <a:pt x="53" y="497"/>
                </a:lnTo>
                <a:lnTo>
                  <a:pt x="52" y="498"/>
                </a:lnTo>
                <a:lnTo>
                  <a:pt x="51" y="499"/>
                </a:lnTo>
                <a:lnTo>
                  <a:pt x="51" y="502"/>
                </a:lnTo>
                <a:lnTo>
                  <a:pt x="51" y="503"/>
                </a:lnTo>
                <a:lnTo>
                  <a:pt x="52" y="506"/>
                </a:lnTo>
                <a:lnTo>
                  <a:pt x="54" y="507"/>
                </a:lnTo>
                <a:lnTo>
                  <a:pt x="56" y="508"/>
                </a:lnTo>
                <a:lnTo>
                  <a:pt x="59" y="508"/>
                </a:lnTo>
                <a:lnTo>
                  <a:pt x="63" y="508"/>
                </a:lnTo>
                <a:lnTo>
                  <a:pt x="68" y="507"/>
                </a:lnTo>
                <a:lnTo>
                  <a:pt x="71" y="506"/>
                </a:lnTo>
                <a:lnTo>
                  <a:pt x="76" y="506"/>
                </a:lnTo>
                <a:lnTo>
                  <a:pt x="78" y="507"/>
                </a:lnTo>
                <a:lnTo>
                  <a:pt x="80" y="507"/>
                </a:lnTo>
                <a:lnTo>
                  <a:pt x="82" y="508"/>
                </a:lnTo>
                <a:lnTo>
                  <a:pt x="83" y="511"/>
                </a:lnTo>
                <a:lnTo>
                  <a:pt x="83" y="515"/>
                </a:lnTo>
                <a:lnTo>
                  <a:pt x="80" y="519"/>
                </a:lnTo>
                <a:lnTo>
                  <a:pt x="76" y="522"/>
                </a:lnTo>
                <a:lnTo>
                  <a:pt x="72" y="524"/>
                </a:lnTo>
                <a:lnTo>
                  <a:pt x="64" y="527"/>
                </a:lnTo>
                <a:lnTo>
                  <a:pt x="56" y="529"/>
                </a:lnTo>
                <a:lnTo>
                  <a:pt x="50" y="536"/>
                </a:lnTo>
                <a:lnTo>
                  <a:pt x="43" y="542"/>
                </a:lnTo>
                <a:lnTo>
                  <a:pt x="34" y="546"/>
                </a:lnTo>
                <a:lnTo>
                  <a:pt x="23" y="549"/>
                </a:lnTo>
                <a:lnTo>
                  <a:pt x="17" y="556"/>
                </a:lnTo>
                <a:lnTo>
                  <a:pt x="10" y="562"/>
                </a:lnTo>
                <a:lnTo>
                  <a:pt x="6" y="564"/>
                </a:lnTo>
                <a:lnTo>
                  <a:pt x="2" y="566"/>
                </a:lnTo>
                <a:lnTo>
                  <a:pt x="1" y="567"/>
                </a:lnTo>
                <a:lnTo>
                  <a:pt x="0" y="569"/>
                </a:lnTo>
                <a:lnTo>
                  <a:pt x="0" y="570"/>
                </a:lnTo>
                <a:lnTo>
                  <a:pt x="1" y="572"/>
                </a:lnTo>
                <a:lnTo>
                  <a:pt x="6" y="573"/>
                </a:lnTo>
                <a:lnTo>
                  <a:pt x="12" y="575"/>
                </a:lnTo>
                <a:lnTo>
                  <a:pt x="13" y="578"/>
                </a:lnTo>
                <a:lnTo>
                  <a:pt x="13" y="581"/>
                </a:lnTo>
                <a:lnTo>
                  <a:pt x="14" y="582"/>
                </a:lnTo>
                <a:lnTo>
                  <a:pt x="17" y="583"/>
                </a:lnTo>
                <a:lnTo>
                  <a:pt x="21" y="582"/>
                </a:lnTo>
                <a:lnTo>
                  <a:pt x="26" y="582"/>
                </a:lnTo>
                <a:lnTo>
                  <a:pt x="30" y="586"/>
                </a:lnTo>
                <a:lnTo>
                  <a:pt x="35" y="588"/>
                </a:lnTo>
                <a:lnTo>
                  <a:pt x="39" y="588"/>
                </a:lnTo>
                <a:lnTo>
                  <a:pt x="44" y="587"/>
                </a:lnTo>
                <a:lnTo>
                  <a:pt x="48" y="586"/>
                </a:lnTo>
                <a:lnTo>
                  <a:pt x="53" y="583"/>
                </a:lnTo>
                <a:lnTo>
                  <a:pt x="56" y="581"/>
                </a:lnTo>
                <a:lnTo>
                  <a:pt x="61" y="580"/>
                </a:lnTo>
                <a:lnTo>
                  <a:pt x="66" y="580"/>
                </a:lnTo>
                <a:lnTo>
                  <a:pt x="70" y="581"/>
                </a:lnTo>
                <a:lnTo>
                  <a:pt x="75" y="581"/>
                </a:lnTo>
                <a:lnTo>
                  <a:pt x="79" y="581"/>
                </a:lnTo>
                <a:lnTo>
                  <a:pt x="84" y="580"/>
                </a:lnTo>
                <a:lnTo>
                  <a:pt x="88" y="579"/>
                </a:lnTo>
                <a:lnTo>
                  <a:pt x="97" y="577"/>
                </a:lnTo>
                <a:lnTo>
                  <a:pt x="107" y="574"/>
                </a:lnTo>
                <a:lnTo>
                  <a:pt x="115" y="571"/>
                </a:lnTo>
                <a:lnTo>
                  <a:pt x="121" y="565"/>
                </a:lnTo>
                <a:lnTo>
                  <a:pt x="122" y="564"/>
                </a:lnTo>
                <a:lnTo>
                  <a:pt x="124" y="563"/>
                </a:lnTo>
                <a:lnTo>
                  <a:pt x="126" y="563"/>
                </a:lnTo>
                <a:lnTo>
                  <a:pt x="128" y="564"/>
                </a:lnTo>
                <a:lnTo>
                  <a:pt x="135" y="565"/>
                </a:lnTo>
                <a:lnTo>
                  <a:pt x="141" y="565"/>
                </a:lnTo>
                <a:lnTo>
                  <a:pt x="151" y="562"/>
                </a:lnTo>
                <a:lnTo>
                  <a:pt x="159" y="557"/>
                </a:lnTo>
                <a:lnTo>
                  <a:pt x="163" y="554"/>
                </a:lnTo>
                <a:lnTo>
                  <a:pt x="169" y="552"/>
                </a:lnTo>
                <a:lnTo>
                  <a:pt x="175" y="549"/>
                </a:lnTo>
                <a:lnTo>
                  <a:pt x="181" y="548"/>
                </a:lnTo>
                <a:lnTo>
                  <a:pt x="191" y="544"/>
                </a:lnTo>
                <a:lnTo>
                  <a:pt x="202" y="540"/>
                </a:lnTo>
                <a:lnTo>
                  <a:pt x="212" y="537"/>
                </a:lnTo>
                <a:lnTo>
                  <a:pt x="224" y="536"/>
                </a:lnTo>
                <a:lnTo>
                  <a:pt x="229" y="537"/>
                </a:lnTo>
                <a:lnTo>
                  <a:pt x="235" y="536"/>
                </a:lnTo>
                <a:lnTo>
                  <a:pt x="241" y="536"/>
                </a:lnTo>
                <a:lnTo>
                  <a:pt x="247" y="534"/>
                </a:lnTo>
                <a:lnTo>
                  <a:pt x="248" y="536"/>
                </a:lnTo>
                <a:lnTo>
                  <a:pt x="249" y="536"/>
                </a:lnTo>
                <a:lnTo>
                  <a:pt x="249" y="538"/>
                </a:lnTo>
                <a:lnTo>
                  <a:pt x="249" y="539"/>
                </a:lnTo>
                <a:lnTo>
                  <a:pt x="244" y="541"/>
                </a:lnTo>
                <a:lnTo>
                  <a:pt x="240" y="542"/>
                </a:lnTo>
                <a:lnTo>
                  <a:pt x="237" y="544"/>
                </a:lnTo>
                <a:lnTo>
                  <a:pt x="234" y="546"/>
                </a:lnTo>
                <a:lnTo>
                  <a:pt x="233" y="547"/>
                </a:lnTo>
                <a:lnTo>
                  <a:pt x="232" y="548"/>
                </a:lnTo>
                <a:lnTo>
                  <a:pt x="233" y="548"/>
                </a:lnTo>
                <a:lnTo>
                  <a:pt x="235" y="549"/>
                </a:lnTo>
                <a:lnTo>
                  <a:pt x="237" y="547"/>
                </a:lnTo>
                <a:lnTo>
                  <a:pt x="239" y="546"/>
                </a:lnTo>
                <a:lnTo>
                  <a:pt x="242" y="546"/>
                </a:lnTo>
                <a:lnTo>
                  <a:pt x="247" y="546"/>
                </a:lnTo>
                <a:lnTo>
                  <a:pt x="253" y="545"/>
                </a:lnTo>
                <a:lnTo>
                  <a:pt x="259" y="544"/>
                </a:lnTo>
                <a:lnTo>
                  <a:pt x="272" y="540"/>
                </a:lnTo>
                <a:lnTo>
                  <a:pt x="284" y="536"/>
                </a:lnTo>
                <a:lnTo>
                  <a:pt x="295" y="532"/>
                </a:lnTo>
                <a:lnTo>
                  <a:pt x="308" y="529"/>
                </a:lnTo>
                <a:lnTo>
                  <a:pt x="322" y="525"/>
                </a:lnTo>
                <a:lnTo>
                  <a:pt x="335" y="522"/>
                </a:lnTo>
                <a:lnTo>
                  <a:pt x="348" y="519"/>
                </a:lnTo>
                <a:lnTo>
                  <a:pt x="361" y="514"/>
                </a:lnTo>
                <a:lnTo>
                  <a:pt x="374" y="511"/>
                </a:lnTo>
                <a:lnTo>
                  <a:pt x="388" y="508"/>
                </a:lnTo>
                <a:lnTo>
                  <a:pt x="400" y="506"/>
                </a:lnTo>
                <a:lnTo>
                  <a:pt x="413" y="502"/>
                </a:lnTo>
                <a:lnTo>
                  <a:pt x="415" y="499"/>
                </a:lnTo>
                <a:lnTo>
                  <a:pt x="417" y="498"/>
                </a:lnTo>
                <a:lnTo>
                  <a:pt x="420" y="496"/>
                </a:lnTo>
                <a:lnTo>
                  <a:pt x="420" y="494"/>
                </a:lnTo>
                <a:lnTo>
                  <a:pt x="420" y="491"/>
                </a:lnTo>
                <a:lnTo>
                  <a:pt x="418" y="489"/>
                </a:lnTo>
                <a:lnTo>
                  <a:pt x="417" y="489"/>
                </a:lnTo>
                <a:lnTo>
                  <a:pt x="415" y="488"/>
                </a:lnTo>
                <a:lnTo>
                  <a:pt x="402" y="490"/>
                </a:lnTo>
                <a:lnTo>
                  <a:pt x="391" y="495"/>
                </a:lnTo>
                <a:lnTo>
                  <a:pt x="377" y="498"/>
                </a:lnTo>
                <a:lnTo>
                  <a:pt x="363" y="502"/>
                </a:lnTo>
                <a:lnTo>
                  <a:pt x="349" y="505"/>
                </a:lnTo>
                <a:lnTo>
                  <a:pt x="334" y="508"/>
                </a:lnTo>
                <a:lnTo>
                  <a:pt x="342" y="504"/>
                </a:lnTo>
                <a:lnTo>
                  <a:pt x="351" y="500"/>
                </a:lnTo>
                <a:lnTo>
                  <a:pt x="359" y="498"/>
                </a:lnTo>
                <a:lnTo>
                  <a:pt x="368" y="497"/>
                </a:lnTo>
                <a:lnTo>
                  <a:pt x="379" y="494"/>
                </a:lnTo>
                <a:lnTo>
                  <a:pt x="388" y="491"/>
                </a:lnTo>
                <a:lnTo>
                  <a:pt x="398" y="489"/>
                </a:lnTo>
                <a:lnTo>
                  <a:pt x="407" y="486"/>
                </a:lnTo>
                <a:lnTo>
                  <a:pt x="412" y="483"/>
                </a:lnTo>
                <a:lnTo>
                  <a:pt x="417" y="482"/>
                </a:lnTo>
                <a:lnTo>
                  <a:pt x="423" y="482"/>
                </a:lnTo>
                <a:lnTo>
                  <a:pt x="429" y="482"/>
                </a:lnTo>
                <a:lnTo>
                  <a:pt x="431" y="483"/>
                </a:lnTo>
                <a:lnTo>
                  <a:pt x="432" y="484"/>
                </a:lnTo>
                <a:lnTo>
                  <a:pt x="432" y="486"/>
                </a:lnTo>
                <a:lnTo>
                  <a:pt x="432" y="489"/>
                </a:lnTo>
                <a:lnTo>
                  <a:pt x="434" y="492"/>
                </a:lnTo>
                <a:lnTo>
                  <a:pt x="438" y="494"/>
                </a:lnTo>
                <a:lnTo>
                  <a:pt x="442" y="495"/>
                </a:lnTo>
                <a:lnTo>
                  <a:pt x="448" y="494"/>
                </a:lnTo>
                <a:lnTo>
                  <a:pt x="458" y="492"/>
                </a:lnTo>
                <a:lnTo>
                  <a:pt x="466" y="490"/>
                </a:lnTo>
                <a:lnTo>
                  <a:pt x="478" y="488"/>
                </a:lnTo>
                <a:lnTo>
                  <a:pt x="488" y="484"/>
                </a:lnTo>
                <a:lnTo>
                  <a:pt x="499" y="482"/>
                </a:lnTo>
                <a:lnTo>
                  <a:pt x="511" y="480"/>
                </a:lnTo>
                <a:lnTo>
                  <a:pt x="521" y="478"/>
                </a:lnTo>
                <a:lnTo>
                  <a:pt x="531" y="475"/>
                </a:lnTo>
                <a:lnTo>
                  <a:pt x="538" y="474"/>
                </a:lnTo>
                <a:lnTo>
                  <a:pt x="546" y="473"/>
                </a:lnTo>
                <a:lnTo>
                  <a:pt x="547" y="471"/>
                </a:lnTo>
                <a:lnTo>
                  <a:pt x="549" y="470"/>
                </a:lnTo>
                <a:lnTo>
                  <a:pt x="553" y="469"/>
                </a:lnTo>
                <a:lnTo>
                  <a:pt x="557" y="470"/>
                </a:lnTo>
                <a:lnTo>
                  <a:pt x="566" y="467"/>
                </a:lnTo>
                <a:lnTo>
                  <a:pt x="577" y="465"/>
                </a:lnTo>
                <a:lnTo>
                  <a:pt x="585" y="465"/>
                </a:lnTo>
                <a:lnTo>
                  <a:pt x="593" y="464"/>
                </a:lnTo>
                <a:lnTo>
                  <a:pt x="596" y="463"/>
                </a:lnTo>
                <a:lnTo>
                  <a:pt x="598" y="462"/>
                </a:lnTo>
                <a:lnTo>
                  <a:pt x="599" y="462"/>
                </a:lnTo>
                <a:lnTo>
                  <a:pt x="600" y="462"/>
                </a:lnTo>
                <a:lnTo>
                  <a:pt x="602" y="461"/>
                </a:lnTo>
                <a:lnTo>
                  <a:pt x="602" y="459"/>
                </a:lnTo>
                <a:lnTo>
                  <a:pt x="612" y="459"/>
                </a:lnTo>
                <a:lnTo>
                  <a:pt x="623" y="457"/>
                </a:lnTo>
                <a:lnTo>
                  <a:pt x="628" y="457"/>
                </a:lnTo>
                <a:lnTo>
                  <a:pt x="631" y="456"/>
                </a:lnTo>
                <a:lnTo>
                  <a:pt x="631" y="454"/>
                </a:lnTo>
                <a:lnTo>
                  <a:pt x="630" y="451"/>
                </a:lnTo>
                <a:lnTo>
                  <a:pt x="631" y="449"/>
                </a:lnTo>
                <a:lnTo>
                  <a:pt x="635" y="448"/>
                </a:lnTo>
                <a:lnTo>
                  <a:pt x="636" y="450"/>
                </a:lnTo>
                <a:lnTo>
                  <a:pt x="637" y="454"/>
                </a:lnTo>
                <a:lnTo>
                  <a:pt x="639" y="454"/>
                </a:lnTo>
                <a:lnTo>
                  <a:pt x="641" y="454"/>
                </a:lnTo>
                <a:lnTo>
                  <a:pt x="653" y="453"/>
                </a:lnTo>
                <a:lnTo>
                  <a:pt x="664" y="451"/>
                </a:lnTo>
                <a:lnTo>
                  <a:pt x="676" y="449"/>
                </a:lnTo>
                <a:lnTo>
                  <a:pt x="687" y="447"/>
                </a:lnTo>
                <a:lnTo>
                  <a:pt x="698" y="445"/>
                </a:lnTo>
                <a:lnTo>
                  <a:pt x="710" y="442"/>
                </a:lnTo>
                <a:lnTo>
                  <a:pt x="722" y="441"/>
                </a:lnTo>
                <a:lnTo>
                  <a:pt x="734" y="441"/>
                </a:lnTo>
                <a:lnTo>
                  <a:pt x="731" y="439"/>
                </a:lnTo>
                <a:lnTo>
                  <a:pt x="728" y="437"/>
                </a:lnTo>
                <a:lnTo>
                  <a:pt x="727" y="437"/>
                </a:lnTo>
                <a:lnTo>
                  <a:pt x="727" y="436"/>
                </a:lnTo>
                <a:lnTo>
                  <a:pt x="728" y="434"/>
                </a:lnTo>
                <a:lnTo>
                  <a:pt x="730" y="433"/>
                </a:lnTo>
                <a:lnTo>
                  <a:pt x="738" y="436"/>
                </a:lnTo>
                <a:lnTo>
                  <a:pt x="744" y="438"/>
                </a:lnTo>
                <a:lnTo>
                  <a:pt x="748" y="437"/>
                </a:lnTo>
                <a:lnTo>
                  <a:pt x="754" y="437"/>
                </a:lnTo>
                <a:lnTo>
                  <a:pt x="759" y="437"/>
                </a:lnTo>
                <a:lnTo>
                  <a:pt x="763" y="437"/>
                </a:lnTo>
                <a:lnTo>
                  <a:pt x="769" y="437"/>
                </a:lnTo>
                <a:lnTo>
                  <a:pt x="773" y="436"/>
                </a:lnTo>
                <a:lnTo>
                  <a:pt x="778" y="434"/>
                </a:lnTo>
                <a:lnTo>
                  <a:pt x="781" y="431"/>
                </a:lnTo>
                <a:lnTo>
                  <a:pt x="784" y="429"/>
                </a:lnTo>
                <a:lnTo>
                  <a:pt x="785" y="426"/>
                </a:lnTo>
                <a:lnTo>
                  <a:pt x="787" y="426"/>
                </a:lnTo>
                <a:lnTo>
                  <a:pt x="789" y="425"/>
                </a:lnTo>
                <a:lnTo>
                  <a:pt x="795" y="426"/>
                </a:lnTo>
                <a:lnTo>
                  <a:pt x="800" y="429"/>
                </a:lnTo>
                <a:lnTo>
                  <a:pt x="806" y="430"/>
                </a:lnTo>
                <a:lnTo>
                  <a:pt x="813" y="431"/>
                </a:lnTo>
                <a:lnTo>
                  <a:pt x="820" y="431"/>
                </a:lnTo>
                <a:lnTo>
                  <a:pt x="827" y="430"/>
                </a:lnTo>
                <a:lnTo>
                  <a:pt x="842" y="426"/>
                </a:lnTo>
                <a:lnTo>
                  <a:pt x="855" y="422"/>
                </a:lnTo>
                <a:lnTo>
                  <a:pt x="859" y="421"/>
                </a:lnTo>
                <a:lnTo>
                  <a:pt x="861" y="421"/>
                </a:lnTo>
                <a:lnTo>
                  <a:pt x="863" y="421"/>
                </a:lnTo>
                <a:lnTo>
                  <a:pt x="866" y="422"/>
                </a:lnTo>
                <a:lnTo>
                  <a:pt x="867" y="423"/>
                </a:lnTo>
                <a:lnTo>
                  <a:pt x="868" y="425"/>
                </a:lnTo>
                <a:lnTo>
                  <a:pt x="869" y="428"/>
                </a:lnTo>
                <a:lnTo>
                  <a:pt x="870" y="431"/>
                </a:lnTo>
                <a:lnTo>
                  <a:pt x="872" y="429"/>
                </a:lnTo>
                <a:lnTo>
                  <a:pt x="875" y="426"/>
                </a:lnTo>
                <a:lnTo>
                  <a:pt x="876" y="425"/>
                </a:lnTo>
                <a:lnTo>
                  <a:pt x="877" y="424"/>
                </a:lnTo>
                <a:lnTo>
                  <a:pt x="878" y="423"/>
                </a:lnTo>
                <a:lnTo>
                  <a:pt x="879" y="424"/>
                </a:lnTo>
                <a:lnTo>
                  <a:pt x="880" y="426"/>
                </a:lnTo>
                <a:lnTo>
                  <a:pt x="879" y="429"/>
                </a:lnTo>
                <a:lnTo>
                  <a:pt x="880" y="430"/>
                </a:lnTo>
                <a:lnTo>
                  <a:pt x="880" y="431"/>
                </a:lnTo>
                <a:lnTo>
                  <a:pt x="882" y="431"/>
                </a:lnTo>
                <a:lnTo>
                  <a:pt x="884" y="430"/>
                </a:lnTo>
                <a:lnTo>
                  <a:pt x="888" y="425"/>
                </a:lnTo>
                <a:lnTo>
                  <a:pt x="893" y="420"/>
                </a:lnTo>
                <a:lnTo>
                  <a:pt x="894" y="419"/>
                </a:lnTo>
                <a:lnTo>
                  <a:pt x="896" y="419"/>
                </a:lnTo>
                <a:lnTo>
                  <a:pt x="898" y="419"/>
                </a:lnTo>
                <a:lnTo>
                  <a:pt x="899" y="419"/>
                </a:lnTo>
                <a:lnTo>
                  <a:pt x="901" y="421"/>
                </a:lnTo>
                <a:lnTo>
                  <a:pt x="904" y="422"/>
                </a:lnTo>
                <a:lnTo>
                  <a:pt x="912" y="422"/>
                </a:lnTo>
                <a:lnTo>
                  <a:pt x="920" y="420"/>
                </a:lnTo>
                <a:lnTo>
                  <a:pt x="932" y="417"/>
                </a:lnTo>
                <a:lnTo>
                  <a:pt x="944" y="415"/>
                </a:lnTo>
                <a:lnTo>
                  <a:pt x="956" y="413"/>
                </a:lnTo>
                <a:lnTo>
                  <a:pt x="968" y="413"/>
                </a:lnTo>
                <a:lnTo>
                  <a:pt x="979" y="412"/>
                </a:lnTo>
                <a:lnTo>
                  <a:pt x="991" y="411"/>
                </a:lnTo>
                <a:lnTo>
                  <a:pt x="1002" y="408"/>
                </a:lnTo>
                <a:lnTo>
                  <a:pt x="1014" y="407"/>
                </a:lnTo>
                <a:lnTo>
                  <a:pt x="1024" y="405"/>
                </a:lnTo>
                <a:lnTo>
                  <a:pt x="1034" y="403"/>
                </a:lnTo>
                <a:lnTo>
                  <a:pt x="1045" y="401"/>
                </a:lnTo>
                <a:lnTo>
                  <a:pt x="1056" y="403"/>
                </a:lnTo>
                <a:lnTo>
                  <a:pt x="1058" y="403"/>
                </a:lnTo>
                <a:lnTo>
                  <a:pt x="1061" y="401"/>
                </a:lnTo>
                <a:lnTo>
                  <a:pt x="1064" y="399"/>
                </a:lnTo>
                <a:lnTo>
                  <a:pt x="1066" y="397"/>
                </a:lnTo>
                <a:lnTo>
                  <a:pt x="1067" y="396"/>
                </a:lnTo>
                <a:lnTo>
                  <a:pt x="1069" y="396"/>
                </a:lnTo>
                <a:lnTo>
                  <a:pt x="1071" y="397"/>
                </a:lnTo>
                <a:lnTo>
                  <a:pt x="1072" y="397"/>
                </a:lnTo>
                <a:lnTo>
                  <a:pt x="1074" y="400"/>
                </a:lnTo>
                <a:lnTo>
                  <a:pt x="1076" y="403"/>
                </a:lnTo>
                <a:lnTo>
                  <a:pt x="1081" y="401"/>
                </a:lnTo>
                <a:lnTo>
                  <a:pt x="1083" y="400"/>
                </a:lnTo>
                <a:lnTo>
                  <a:pt x="1085" y="399"/>
                </a:lnTo>
                <a:lnTo>
                  <a:pt x="1089" y="397"/>
                </a:lnTo>
                <a:lnTo>
                  <a:pt x="1092" y="395"/>
                </a:lnTo>
                <a:lnTo>
                  <a:pt x="1097" y="394"/>
                </a:lnTo>
                <a:lnTo>
                  <a:pt x="1101" y="392"/>
                </a:lnTo>
                <a:lnTo>
                  <a:pt x="1106" y="392"/>
                </a:lnTo>
                <a:lnTo>
                  <a:pt x="1117" y="390"/>
                </a:lnTo>
                <a:lnTo>
                  <a:pt x="1129" y="388"/>
                </a:lnTo>
                <a:lnTo>
                  <a:pt x="1122" y="388"/>
                </a:lnTo>
                <a:lnTo>
                  <a:pt x="1115" y="388"/>
                </a:lnTo>
                <a:lnTo>
                  <a:pt x="1109" y="388"/>
                </a:lnTo>
                <a:lnTo>
                  <a:pt x="1105" y="388"/>
                </a:lnTo>
                <a:lnTo>
                  <a:pt x="1104" y="386"/>
                </a:lnTo>
                <a:lnTo>
                  <a:pt x="1104" y="384"/>
                </a:lnTo>
                <a:lnTo>
                  <a:pt x="1106" y="383"/>
                </a:lnTo>
                <a:lnTo>
                  <a:pt x="1108" y="383"/>
                </a:lnTo>
                <a:lnTo>
                  <a:pt x="1114" y="382"/>
                </a:lnTo>
                <a:lnTo>
                  <a:pt x="1118" y="382"/>
                </a:lnTo>
                <a:lnTo>
                  <a:pt x="1131" y="381"/>
                </a:lnTo>
                <a:lnTo>
                  <a:pt x="1145" y="380"/>
                </a:lnTo>
                <a:lnTo>
                  <a:pt x="1157" y="379"/>
                </a:lnTo>
                <a:lnTo>
                  <a:pt x="1171" y="376"/>
                </a:lnTo>
                <a:lnTo>
                  <a:pt x="1166" y="375"/>
                </a:lnTo>
                <a:lnTo>
                  <a:pt x="1162" y="375"/>
                </a:lnTo>
                <a:lnTo>
                  <a:pt x="1157" y="373"/>
                </a:lnTo>
                <a:lnTo>
                  <a:pt x="1155" y="371"/>
                </a:lnTo>
                <a:lnTo>
                  <a:pt x="1150" y="370"/>
                </a:lnTo>
                <a:lnTo>
                  <a:pt x="1146" y="370"/>
                </a:lnTo>
                <a:lnTo>
                  <a:pt x="1138" y="371"/>
                </a:lnTo>
                <a:lnTo>
                  <a:pt x="1130" y="371"/>
                </a:lnTo>
                <a:lnTo>
                  <a:pt x="1124" y="372"/>
                </a:lnTo>
                <a:lnTo>
                  <a:pt x="1117" y="373"/>
                </a:lnTo>
                <a:lnTo>
                  <a:pt x="1110" y="373"/>
                </a:lnTo>
                <a:lnTo>
                  <a:pt x="1105" y="372"/>
                </a:lnTo>
                <a:lnTo>
                  <a:pt x="1102" y="371"/>
                </a:lnTo>
                <a:lnTo>
                  <a:pt x="1101" y="370"/>
                </a:lnTo>
                <a:lnTo>
                  <a:pt x="1100" y="371"/>
                </a:lnTo>
                <a:lnTo>
                  <a:pt x="1098" y="373"/>
                </a:lnTo>
                <a:lnTo>
                  <a:pt x="1096" y="374"/>
                </a:lnTo>
                <a:lnTo>
                  <a:pt x="1093" y="375"/>
                </a:lnTo>
                <a:lnTo>
                  <a:pt x="1092" y="375"/>
                </a:lnTo>
                <a:lnTo>
                  <a:pt x="1089" y="375"/>
                </a:lnTo>
                <a:lnTo>
                  <a:pt x="1075" y="374"/>
                </a:lnTo>
                <a:lnTo>
                  <a:pt x="1060" y="374"/>
                </a:lnTo>
                <a:lnTo>
                  <a:pt x="1053" y="374"/>
                </a:lnTo>
                <a:lnTo>
                  <a:pt x="1045" y="376"/>
                </a:lnTo>
                <a:lnTo>
                  <a:pt x="1040" y="378"/>
                </a:lnTo>
                <a:lnTo>
                  <a:pt x="1034" y="380"/>
                </a:lnTo>
                <a:lnTo>
                  <a:pt x="1031" y="380"/>
                </a:lnTo>
                <a:lnTo>
                  <a:pt x="1026" y="378"/>
                </a:lnTo>
                <a:lnTo>
                  <a:pt x="1023" y="376"/>
                </a:lnTo>
                <a:lnTo>
                  <a:pt x="1018" y="376"/>
                </a:lnTo>
                <a:lnTo>
                  <a:pt x="1010" y="378"/>
                </a:lnTo>
                <a:lnTo>
                  <a:pt x="1002" y="378"/>
                </a:lnTo>
                <a:lnTo>
                  <a:pt x="995" y="378"/>
                </a:lnTo>
                <a:lnTo>
                  <a:pt x="987" y="376"/>
                </a:lnTo>
                <a:lnTo>
                  <a:pt x="995" y="374"/>
                </a:lnTo>
                <a:lnTo>
                  <a:pt x="1003" y="372"/>
                </a:lnTo>
                <a:lnTo>
                  <a:pt x="1012" y="372"/>
                </a:lnTo>
                <a:lnTo>
                  <a:pt x="1022" y="372"/>
                </a:lnTo>
                <a:lnTo>
                  <a:pt x="1032" y="371"/>
                </a:lnTo>
                <a:lnTo>
                  <a:pt x="1042" y="370"/>
                </a:lnTo>
                <a:lnTo>
                  <a:pt x="1052" y="368"/>
                </a:lnTo>
                <a:lnTo>
                  <a:pt x="1063" y="367"/>
                </a:lnTo>
                <a:lnTo>
                  <a:pt x="1082" y="366"/>
                </a:lnTo>
                <a:lnTo>
                  <a:pt x="1102" y="365"/>
                </a:lnTo>
                <a:lnTo>
                  <a:pt x="1123" y="364"/>
                </a:lnTo>
                <a:lnTo>
                  <a:pt x="1143" y="362"/>
                </a:lnTo>
                <a:lnTo>
                  <a:pt x="1164" y="361"/>
                </a:lnTo>
                <a:lnTo>
                  <a:pt x="1184" y="358"/>
                </a:lnTo>
                <a:lnTo>
                  <a:pt x="1205" y="357"/>
                </a:lnTo>
                <a:lnTo>
                  <a:pt x="1225" y="356"/>
                </a:lnTo>
                <a:lnTo>
                  <a:pt x="1234" y="356"/>
                </a:lnTo>
                <a:lnTo>
                  <a:pt x="1245" y="356"/>
                </a:lnTo>
                <a:lnTo>
                  <a:pt x="1255" y="355"/>
                </a:lnTo>
                <a:lnTo>
                  <a:pt x="1263" y="353"/>
                </a:lnTo>
                <a:lnTo>
                  <a:pt x="1269" y="350"/>
                </a:lnTo>
                <a:lnTo>
                  <a:pt x="1274" y="347"/>
                </a:lnTo>
                <a:lnTo>
                  <a:pt x="1277" y="345"/>
                </a:lnTo>
                <a:lnTo>
                  <a:pt x="1280" y="342"/>
                </a:lnTo>
                <a:lnTo>
                  <a:pt x="1281" y="341"/>
                </a:lnTo>
                <a:lnTo>
                  <a:pt x="1281" y="340"/>
                </a:lnTo>
                <a:lnTo>
                  <a:pt x="1281" y="339"/>
                </a:lnTo>
                <a:lnTo>
                  <a:pt x="1280" y="337"/>
                </a:lnTo>
                <a:lnTo>
                  <a:pt x="1279" y="334"/>
                </a:lnTo>
                <a:lnTo>
                  <a:pt x="1280" y="337"/>
                </a:lnTo>
                <a:close/>
                <a:moveTo>
                  <a:pt x="355" y="562"/>
                </a:moveTo>
                <a:lnTo>
                  <a:pt x="354" y="563"/>
                </a:lnTo>
                <a:lnTo>
                  <a:pt x="354" y="564"/>
                </a:lnTo>
                <a:lnTo>
                  <a:pt x="354" y="565"/>
                </a:lnTo>
                <a:lnTo>
                  <a:pt x="354" y="565"/>
                </a:lnTo>
                <a:lnTo>
                  <a:pt x="352" y="566"/>
                </a:lnTo>
                <a:lnTo>
                  <a:pt x="348" y="569"/>
                </a:lnTo>
                <a:lnTo>
                  <a:pt x="341" y="571"/>
                </a:lnTo>
                <a:lnTo>
                  <a:pt x="338" y="572"/>
                </a:lnTo>
                <a:lnTo>
                  <a:pt x="331" y="574"/>
                </a:lnTo>
                <a:lnTo>
                  <a:pt x="324" y="575"/>
                </a:lnTo>
                <a:lnTo>
                  <a:pt x="323" y="575"/>
                </a:lnTo>
                <a:lnTo>
                  <a:pt x="321" y="575"/>
                </a:lnTo>
                <a:lnTo>
                  <a:pt x="325" y="572"/>
                </a:lnTo>
                <a:lnTo>
                  <a:pt x="327" y="566"/>
                </a:lnTo>
                <a:lnTo>
                  <a:pt x="318" y="569"/>
                </a:lnTo>
                <a:lnTo>
                  <a:pt x="309" y="571"/>
                </a:lnTo>
                <a:lnTo>
                  <a:pt x="301" y="573"/>
                </a:lnTo>
                <a:lnTo>
                  <a:pt x="293" y="578"/>
                </a:lnTo>
                <a:lnTo>
                  <a:pt x="298" y="578"/>
                </a:lnTo>
                <a:lnTo>
                  <a:pt x="302" y="578"/>
                </a:lnTo>
                <a:lnTo>
                  <a:pt x="307" y="579"/>
                </a:lnTo>
                <a:lnTo>
                  <a:pt x="310" y="581"/>
                </a:lnTo>
                <a:lnTo>
                  <a:pt x="303" y="582"/>
                </a:lnTo>
                <a:lnTo>
                  <a:pt x="298" y="585"/>
                </a:lnTo>
                <a:lnTo>
                  <a:pt x="290" y="586"/>
                </a:lnTo>
                <a:lnTo>
                  <a:pt x="284" y="587"/>
                </a:lnTo>
                <a:lnTo>
                  <a:pt x="280" y="589"/>
                </a:lnTo>
                <a:lnTo>
                  <a:pt x="276" y="591"/>
                </a:lnTo>
                <a:lnTo>
                  <a:pt x="273" y="592"/>
                </a:lnTo>
                <a:lnTo>
                  <a:pt x="268" y="592"/>
                </a:lnTo>
                <a:lnTo>
                  <a:pt x="265" y="592"/>
                </a:lnTo>
                <a:lnTo>
                  <a:pt x="262" y="592"/>
                </a:lnTo>
                <a:lnTo>
                  <a:pt x="260" y="594"/>
                </a:lnTo>
                <a:lnTo>
                  <a:pt x="260" y="595"/>
                </a:lnTo>
                <a:lnTo>
                  <a:pt x="261" y="596"/>
                </a:lnTo>
                <a:lnTo>
                  <a:pt x="262" y="596"/>
                </a:lnTo>
                <a:lnTo>
                  <a:pt x="261" y="596"/>
                </a:lnTo>
                <a:lnTo>
                  <a:pt x="258" y="596"/>
                </a:lnTo>
                <a:lnTo>
                  <a:pt x="257" y="595"/>
                </a:lnTo>
                <a:lnTo>
                  <a:pt x="256" y="594"/>
                </a:lnTo>
                <a:lnTo>
                  <a:pt x="258" y="592"/>
                </a:lnTo>
                <a:lnTo>
                  <a:pt x="260" y="592"/>
                </a:lnTo>
                <a:lnTo>
                  <a:pt x="260" y="590"/>
                </a:lnTo>
                <a:lnTo>
                  <a:pt x="258" y="589"/>
                </a:lnTo>
                <a:lnTo>
                  <a:pt x="254" y="589"/>
                </a:lnTo>
                <a:lnTo>
                  <a:pt x="251" y="590"/>
                </a:lnTo>
                <a:lnTo>
                  <a:pt x="244" y="595"/>
                </a:lnTo>
                <a:lnTo>
                  <a:pt x="240" y="598"/>
                </a:lnTo>
                <a:lnTo>
                  <a:pt x="245" y="598"/>
                </a:lnTo>
                <a:lnTo>
                  <a:pt x="250" y="598"/>
                </a:lnTo>
                <a:lnTo>
                  <a:pt x="244" y="603"/>
                </a:lnTo>
                <a:lnTo>
                  <a:pt x="236" y="606"/>
                </a:lnTo>
                <a:lnTo>
                  <a:pt x="229" y="607"/>
                </a:lnTo>
                <a:lnTo>
                  <a:pt x="223" y="610"/>
                </a:lnTo>
                <a:lnTo>
                  <a:pt x="208" y="614"/>
                </a:lnTo>
                <a:lnTo>
                  <a:pt x="194" y="620"/>
                </a:lnTo>
                <a:lnTo>
                  <a:pt x="191" y="622"/>
                </a:lnTo>
                <a:lnTo>
                  <a:pt x="190" y="623"/>
                </a:lnTo>
                <a:lnTo>
                  <a:pt x="191" y="623"/>
                </a:lnTo>
                <a:lnTo>
                  <a:pt x="192" y="624"/>
                </a:lnTo>
                <a:lnTo>
                  <a:pt x="193" y="624"/>
                </a:lnTo>
                <a:lnTo>
                  <a:pt x="195" y="625"/>
                </a:lnTo>
                <a:lnTo>
                  <a:pt x="196" y="627"/>
                </a:lnTo>
                <a:lnTo>
                  <a:pt x="196" y="628"/>
                </a:lnTo>
                <a:lnTo>
                  <a:pt x="191" y="630"/>
                </a:lnTo>
                <a:lnTo>
                  <a:pt x="184" y="632"/>
                </a:lnTo>
                <a:lnTo>
                  <a:pt x="178" y="636"/>
                </a:lnTo>
                <a:lnTo>
                  <a:pt x="171" y="640"/>
                </a:lnTo>
                <a:lnTo>
                  <a:pt x="176" y="641"/>
                </a:lnTo>
                <a:lnTo>
                  <a:pt x="181" y="644"/>
                </a:lnTo>
                <a:lnTo>
                  <a:pt x="176" y="647"/>
                </a:lnTo>
                <a:lnTo>
                  <a:pt x="171" y="650"/>
                </a:lnTo>
                <a:lnTo>
                  <a:pt x="167" y="655"/>
                </a:lnTo>
                <a:lnTo>
                  <a:pt x="163" y="660"/>
                </a:lnTo>
                <a:lnTo>
                  <a:pt x="161" y="665"/>
                </a:lnTo>
                <a:lnTo>
                  <a:pt x="158" y="670"/>
                </a:lnTo>
                <a:lnTo>
                  <a:pt x="153" y="675"/>
                </a:lnTo>
                <a:lnTo>
                  <a:pt x="149" y="680"/>
                </a:lnTo>
                <a:lnTo>
                  <a:pt x="144" y="683"/>
                </a:lnTo>
                <a:lnTo>
                  <a:pt x="138" y="686"/>
                </a:lnTo>
                <a:lnTo>
                  <a:pt x="137" y="688"/>
                </a:lnTo>
                <a:lnTo>
                  <a:pt x="137" y="689"/>
                </a:lnTo>
                <a:lnTo>
                  <a:pt x="138" y="690"/>
                </a:lnTo>
                <a:lnTo>
                  <a:pt x="141" y="691"/>
                </a:lnTo>
                <a:lnTo>
                  <a:pt x="148" y="690"/>
                </a:lnTo>
                <a:lnTo>
                  <a:pt x="154" y="687"/>
                </a:lnTo>
                <a:lnTo>
                  <a:pt x="158" y="687"/>
                </a:lnTo>
                <a:lnTo>
                  <a:pt x="158" y="687"/>
                </a:lnTo>
                <a:lnTo>
                  <a:pt x="158" y="688"/>
                </a:lnTo>
                <a:lnTo>
                  <a:pt x="157" y="690"/>
                </a:lnTo>
                <a:lnTo>
                  <a:pt x="154" y="695"/>
                </a:lnTo>
                <a:lnTo>
                  <a:pt x="151" y="698"/>
                </a:lnTo>
                <a:lnTo>
                  <a:pt x="140" y="705"/>
                </a:lnTo>
                <a:lnTo>
                  <a:pt x="129" y="713"/>
                </a:lnTo>
                <a:lnTo>
                  <a:pt x="126" y="718"/>
                </a:lnTo>
                <a:lnTo>
                  <a:pt x="120" y="722"/>
                </a:lnTo>
                <a:lnTo>
                  <a:pt x="118" y="726"/>
                </a:lnTo>
                <a:lnTo>
                  <a:pt x="116" y="728"/>
                </a:lnTo>
                <a:lnTo>
                  <a:pt x="116" y="730"/>
                </a:lnTo>
                <a:lnTo>
                  <a:pt x="118" y="732"/>
                </a:lnTo>
                <a:lnTo>
                  <a:pt x="128" y="731"/>
                </a:lnTo>
                <a:lnTo>
                  <a:pt x="141" y="731"/>
                </a:lnTo>
                <a:lnTo>
                  <a:pt x="134" y="732"/>
                </a:lnTo>
                <a:lnTo>
                  <a:pt x="127" y="735"/>
                </a:lnTo>
                <a:lnTo>
                  <a:pt x="121" y="738"/>
                </a:lnTo>
                <a:lnTo>
                  <a:pt x="117" y="741"/>
                </a:lnTo>
                <a:lnTo>
                  <a:pt x="108" y="751"/>
                </a:lnTo>
                <a:lnTo>
                  <a:pt x="99" y="761"/>
                </a:lnTo>
                <a:lnTo>
                  <a:pt x="97" y="762"/>
                </a:lnTo>
                <a:lnTo>
                  <a:pt x="95" y="764"/>
                </a:lnTo>
                <a:lnTo>
                  <a:pt x="95" y="765"/>
                </a:lnTo>
                <a:lnTo>
                  <a:pt x="95" y="768"/>
                </a:lnTo>
                <a:lnTo>
                  <a:pt x="99" y="769"/>
                </a:lnTo>
                <a:lnTo>
                  <a:pt x="101" y="771"/>
                </a:lnTo>
                <a:lnTo>
                  <a:pt x="100" y="773"/>
                </a:lnTo>
                <a:lnTo>
                  <a:pt x="99" y="774"/>
                </a:lnTo>
                <a:lnTo>
                  <a:pt x="100" y="777"/>
                </a:lnTo>
                <a:lnTo>
                  <a:pt x="102" y="777"/>
                </a:lnTo>
                <a:lnTo>
                  <a:pt x="104" y="778"/>
                </a:lnTo>
                <a:lnTo>
                  <a:pt x="107" y="778"/>
                </a:lnTo>
                <a:lnTo>
                  <a:pt x="110" y="778"/>
                </a:lnTo>
                <a:lnTo>
                  <a:pt x="113" y="778"/>
                </a:lnTo>
                <a:lnTo>
                  <a:pt x="116" y="777"/>
                </a:lnTo>
                <a:lnTo>
                  <a:pt x="119" y="774"/>
                </a:lnTo>
                <a:lnTo>
                  <a:pt x="125" y="771"/>
                </a:lnTo>
                <a:lnTo>
                  <a:pt x="130" y="768"/>
                </a:lnTo>
                <a:lnTo>
                  <a:pt x="137" y="765"/>
                </a:lnTo>
                <a:lnTo>
                  <a:pt x="144" y="763"/>
                </a:lnTo>
                <a:lnTo>
                  <a:pt x="157" y="758"/>
                </a:lnTo>
                <a:lnTo>
                  <a:pt x="169" y="752"/>
                </a:lnTo>
                <a:lnTo>
                  <a:pt x="183" y="747"/>
                </a:lnTo>
                <a:lnTo>
                  <a:pt x="196" y="743"/>
                </a:lnTo>
                <a:lnTo>
                  <a:pt x="200" y="741"/>
                </a:lnTo>
                <a:lnTo>
                  <a:pt x="203" y="741"/>
                </a:lnTo>
                <a:lnTo>
                  <a:pt x="204" y="743"/>
                </a:lnTo>
                <a:lnTo>
                  <a:pt x="206" y="745"/>
                </a:lnTo>
                <a:lnTo>
                  <a:pt x="208" y="746"/>
                </a:lnTo>
                <a:lnTo>
                  <a:pt x="211" y="745"/>
                </a:lnTo>
                <a:lnTo>
                  <a:pt x="215" y="744"/>
                </a:lnTo>
                <a:lnTo>
                  <a:pt x="218" y="743"/>
                </a:lnTo>
                <a:lnTo>
                  <a:pt x="214" y="740"/>
                </a:lnTo>
                <a:lnTo>
                  <a:pt x="210" y="739"/>
                </a:lnTo>
                <a:lnTo>
                  <a:pt x="229" y="732"/>
                </a:lnTo>
                <a:lnTo>
                  <a:pt x="249" y="726"/>
                </a:lnTo>
                <a:lnTo>
                  <a:pt x="268" y="719"/>
                </a:lnTo>
                <a:lnTo>
                  <a:pt x="289" y="712"/>
                </a:lnTo>
                <a:lnTo>
                  <a:pt x="306" y="706"/>
                </a:lnTo>
                <a:lnTo>
                  <a:pt x="323" y="702"/>
                </a:lnTo>
                <a:lnTo>
                  <a:pt x="332" y="699"/>
                </a:lnTo>
                <a:lnTo>
                  <a:pt x="341" y="696"/>
                </a:lnTo>
                <a:lnTo>
                  <a:pt x="350" y="694"/>
                </a:lnTo>
                <a:lnTo>
                  <a:pt x="359" y="694"/>
                </a:lnTo>
                <a:lnTo>
                  <a:pt x="346" y="698"/>
                </a:lnTo>
                <a:lnTo>
                  <a:pt x="332" y="703"/>
                </a:lnTo>
                <a:lnTo>
                  <a:pt x="318" y="707"/>
                </a:lnTo>
                <a:lnTo>
                  <a:pt x="305" y="713"/>
                </a:lnTo>
                <a:lnTo>
                  <a:pt x="307" y="714"/>
                </a:lnTo>
                <a:lnTo>
                  <a:pt x="310" y="714"/>
                </a:lnTo>
                <a:lnTo>
                  <a:pt x="314" y="714"/>
                </a:lnTo>
                <a:lnTo>
                  <a:pt x="317" y="713"/>
                </a:lnTo>
                <a:lnTo>
                  <a:pt x="324" y="710"/>
                </a:lnTo>
                <a:lnTo>
                  <a:pt x="331" y="708"/>
                </a:lnTo>
                <a:lnTo>
                  <a:pt x="343" y="705"/>
                </a:lnTo>
                <a:lnTo>
                  <a:pt x="357" y="702"/>
                </a:lnTo>
                <a:lnTo>
                  <a:pt x="368" y="699"/>
                </a:lnTo>
                <a:lnTo>
                  <a:pt x="380" y="696"/>
                </a:lnTo>
                <a:lnTo>
                  <a:pt x="391" y="691"/>
                </a:lnTo>
                <a:lnTo>
                  <a:pt x="402" y="688"/>
                </a:lnTo>
                <a:lnTo>
                  <a:pt x="407" y="687"/>
                </a:lnTo>
                <a:lnTo>
                  <a:pt x="413" y="686"/>
                </a:lnTo>
                <a:lnTo>
                  <a:pt x="418" y="686"/>
                </a:lnTo>
                <a:lnTo>
                  <a:pt x="424" y="686"/>
                </a:lnTo>
                <a:lnTo>
                  <a:pt x="425" y="685"/>
                </a:lnTo>
                <a:lnTo>
                  <a:pt x="425" y="683"/>
                </a:lnTo>
                <a:lnTo>
                  <a:pt x="425" y="681"/>
                </a:lnTo>
                <a:lnTo>
                  <a:pt x="424" y="680"/>
                </a:lnTo>
                <a:lnTo>
                  <a:pt x="420" y="680"/>
                </a:lnTo>
                <a:lnTo>
                  <a:pt x="414" y="681"/>
                </a:lnTo>
                <a:lnTo>
                  <a:pt x="401" y="683"/>
                </a:lnTo>
                <a:lnTo>
                  <a:pt x="389" y="686"/>
                </a:lnTo>
                <a:lnTo>
                  <a:pt x="383" y="688"/>
                </a:lnTo>
                <a:lnTo>
                  <a:pt x="377" y="690"/>
                </a:lnTo>
                <a:lnTo>
                  <a:pt x="374" y="691"/>
                </a:lnTo>
                <a:lnTo>
                  <a:pt x="372" y="691"/>
                </a:lnTo>
                <a:lnTo>
                  <a:pt x="368" y="691"/>
                </a:lnTo>
                <a:lnTo>
                  <a:pt x="366" y="690"/>
                </a:lnTo>
                <a:lnTo>
                  <a:pt x="388" y="682"/>
                </a:lnTo>
                <a:lnTo>
                  <a:pt x="410" y="677"/>
                </a:lnTo>
                <a:lnTo>
                  <a:pt x="434" y="671"/>
                </a:lnTo>
                <a:lnTo>
                  <a:pt x="457" y="668"/>
                </a:lnTo>
                <a:lnTo>
                  <a:pt x="451" y="671"/>
                </a:lnTo>
                <a:lnTo>
                  <a:pt x="445" y="673"/>
                </a:lnTo>
                <a:lnTo>
                  <a:pt x="441" y="674"/>
                </a:lnTo>
                <a:lnTo>
                  <a:pt x="438" y="675"/>
                </a:lnTo>
                <a:lnTo>
                  <a:pt x="434" y="678"/>
                </a:lnTo>
                <a:lnTo>
                  <a:pt x="432" y="680"/>
                </a:lnTo>
                <a:lnTo>
                  <a:pt x="453" y="677"/>
                </a:lnTo>
                <a:lnTo>
                  <a:pt x="472" y="672"/>
                </a:lnTo>
                <a:lnTo>
                  <a:pt x="491" y="665"/>
                </a:lnTo>
                <a:lnTo>
                  <a:pt x="511" y="657"/>
                </a:lnTo>
                <a:lnTo>
                  <a:pt x="503" y="657"/>
                </a:lnTo>
                <a:lnTo>
                  <a:pt x="496" y="655"/>
                </a:lnTo>
                <a:lnTo>
                  <a:pt x="509" y="652"/>
                </a:lnTo>
                <a:lnTo>
                  <a:pt x="522" y="649"/>
                </a:lnTo>
                <a:lnTo>
                  <a:pt x="536" y="646"/>
                </a:lnTo>
                <a:lnTo>
                  <a:pt x="549" y="643"/>
                </a:lnTo>
                <a:lnTo>
                  <a:pt x="564" y="639"/>
                </a:lnTo>
                <a:lnTo>
                  <a:pt x="579" y="635"/>
                </a:lnTo>
                <a:lnTo>
                  <a:pt x="593" y="630"/>
                </a:lnTo>
                <a:lnTo>
                  <a:pt x="605" y="627"/>
                </a:lnTo>
                <a:lnTo>
                  <a:pt x="619" y="627"/>
                </a:lnTo>
                <a:lnTo>
                  <a:pt x="632" y="625"/>
                </a:lnTo>
                <a:lnTo>
                  <a:pt x="638" y="623"/>
                </a:lnTo>
                <a:lnTo>
                  <a:pt x="645" y="622"/>
                </a:lnTo>
                <a:lnTo>
                  <a:pt x="651" y="622"/>
                </a:lnTo>
                <a:lnTo>
                  <a:pt x="656" y="621"/>
                </a:lnTo>
                <a:lnTo>
                  <a:pt x="662" y="619"/>
                </a:lnTo>
                <a:lnTo>
                  <a:pt x="666" y="615"/>
                </a:lnTo>
                <a:lnTo>
                  <a:pt x="671" y="614"/>
                </a:lnTo>
                <a:lnTo>
                  <a:pt x="676" y="615"/>
                </a:lnTo>
                <a:lnTo>
                  <a:pt x="688" y="615"/>
                </a:lnTo>
                <a:lnTo>
                  <a:pt x="700" y="617"/>
                </a:lnTo>
                <a:lnTo>
                  <a:pt x="702" y="614"/>
                </a:lnTo>
                <a:lnTo>
                  <a:pt x="705" y="612"/>
                </a:lnTo>
                <a:lnTo>
                  <a:pt x="709" y="612"/>
                </a:lnTo>
                <a:lnTo>
                  <a:pt x="713" y="611"/>
                </a:lnTo>
                <a:lnTo>
                  <a:pt x="726" y="610"/>
                </a:lnTo>
                <a:lnTo>
                  <a:pt x="739" y="607"/>
                </a:lnTo>
                <a:lnTo>
                  <a:pt x="753" y="606"/>
                </a:lnTo>
                <a:lnTo>
                  <a:pt x="767" y="604"/>
                </a:lnTo>
                <a:lnTo>
                  <a:pt x="780" y="603"/>
                </a:lnTo>
                <a:lnTo>
                  <a:pt x="794" y="600"/>
                </a:lnTo>
                <a:lnTo>
                  <a:pt x="806" y="599"/>
                </a:lnTo>
                <a:lnTo>
                  <a:pt x="820" y="599"/>
                </a:lnTo>
                <a:lnTo>
                  <a:pt x="834" y="598"/>
                </a:lnTo>
                <a:lnTo>
                  <a:pt x="847" y="598"/>
                </a:lnTo>
                <a:lnTo>
                  <a:pt x="861" y="597"/>
                </a:lnTo>
                <a:lnTo>
                  <a:pt x="875" y="596"/>
                </a:lnTo>
                <a:lnTo>
                  <a:pt x="888" y="595"/>
                </a:lnTo>
                <a:lnTo>
                  <a:pt x="902" y="594"/>
                </a:lnTo>
                <a:lnTo>
                  <a:pt x="912" y="592"/>
                </a:lnTo>
                <a:lnTo>
                  <a:pt x="923" y="592"/>
                </a:lnTo>
                <a:lnTo>
                  <a:pt x="928" y="594"/>
                </a:lnTo>
                <a:lnTo>
                  <a:pt x="934" y="592"/>
                </a:lnTo>
                <a:lnTo>
                  <a:pt x="939" y="591"/>
                </a:lnTo>
                <a:lnTo>
                  <a:pt x="944" y="590"/>
                </a:lnTo>
                <a:lnTo>
                  <a:pt x="958" y="589"/>
                </a:lnTo>
                <a:lnTo>
                  <a:pt x="970" y="589"/>
                </a:lnTo>
                <a:lnTo>
                  <a:pt x="984" y="589"/>
                </a:lnTo>
                <a:lnTo>
                  <a:pt x="997" y="589"/>
                </a:lnTo>
                <a:lnTo>
                  <a:pt x="1008" y="588"/>
                </a:lnTo>
                <a:lnTo>
                  <a:pt x="1020" y="587"/>
                </a:lnTo>
                <a:lnTo>
                  <a:pt x="1032" y="587"/>
                </a:lnTo>
                <a:lnTo>
                  <a:pt x="1043" y="588"/>
                </a:lnTo>
                <a:lnTo>
                  <a:pt x="1052" y="585"/>
                </a:lnTo>
                <a:lnTo>
                  <a:pt x="1061" y="580"/>
                </a:lnTo>
                <a:lnTo>
                  <a:pt x="1072" y="579"/>
                </a:lnTo>
                <a:lnTo>
                  <a:pt x="1082" y="578"/>
                </a:lnTo>
                <a:lnTo>
                  <a:pt x="1089" y="578"/>
                </a:lnTo>
                <a:lnTo>
                  <a:pt x="1094" y="579"/>
                </a:lnTo>
                <a:lnTo>
                  <a:pt x="1099" y="582"/>
                </a:lnTo>
                <a:lnTo>
                  <a:pt x="1105" y="583"/>
                </a:lnTo>
                <a:lnTo>
                  <a:pt x="1108" y="582"/>
                </a:lnTo>
                <a:lnTo>
                  <a:pt x="1112" y="579"/>
                </a:lnTo>
                <a:lnTo>
                  <a:pt x="1115" y="578"/>
                </a:lnTo>
                <a:lnTo>
                  <a:pt x="1119" y="579"/>
                </a:lnTo>
                <a:lnTo>
                  <a:pt x="1132" y="579"/>
                </a:lnTo>
                <a:lnTo>
                  <a:pt x="1145" y="575"/>
                </a:lnTo>
                <a:lnTo>
                  <a:pt x="1157" y="573"/>
                </a:lnTo>
                <a:lnTo>
                  <a:pt x="1171" y="572"/>
                </a:lnTo>
                <a:lnTo>
                  <a:pt x="1166" y="571"/>
                </a:lnTo>
                <a:lnTo>
                  <a:pt x="1160" y="570"/>
                </a:lnTo>
                <a:lnTo>
                  <a:pt x="1158" y="570"/>
                </a:lnTo>
                <a:lnTo>
                  <a:pt x="1156" y="569"/>
                </a:lnTo>
                <a:lnTo>
                  <a:pt x="1155" y="567"/>
                </a:lnTo>
                <a:lnTo>
                  <a:pt x="1154" y="566"/>
                </a:lnTo>
                <a:lnTo>
                  <a:pt x="1154" y="565"/>
                </a:lnTo>
                <a:lnTo>
                  <a:pt x="1154" y="566"/>
                </a:lnTo>
                <a:lnTo>
                  <a:pt x="1154" y="563"/>
                </a:lnTo>
                <a:lnTo>
                  <a:pt x="1152" y="562"/>
                </a:lnTo>
                <a:lnTo>
                  <a:pt x="1150" y="561"/>
                </a:lnTo>
                <a:lnTo>
                  <a:pt x="1148" y="561"/>
                </a:lnTo>
                <a:lnTo>
                  <a:pt x="1143" y="562"/>
                </a:lnTo>
                <a:lnTo>
                  <a:pt x="1138" y="562"/>
                </a:lnTo>
                <a:lnTo>
                  <a:pt x="1122" y="562"/>
                </a:lnTo>
                <a:lnTo>
                  <a:pt x="1106" y="562"/>
                </a:lnTo>
                <a:lnTo>
                  <a:pt x="1097" y="562"/>
                </a:lnTo>
                <a:lnTo>
                  <a:pt x="1088" y="563"/>
                </a:lnTo>
                <a:lnTo>
                  <a:pt x="1078" y="563"/>
                </a:lnTo>
                <a:lnTo>
                  <a:pt x="1069" y="563"/>
                </a:lnTo>
                <a:lnTo>
                  <a:pt x="1063" y="564"/>
                </a:lnTo>
                <a:lnTo>
                  <a:pt x="1056" y="563"/>
                </a:lnTo>
                <a:lnTo>
                  <a:pt x="1055" y="561"/>
                </a:lnTo>
                <a:lnTo>
                  <a:pt x="1056" y="560"/>
                </a:lnTo>
                <a:lnTo>
                  <a:pt x="1057" y="558"/>
                </a:lnTo>
                <a:lnTo>
                  <a:pt x="1059" y="558"/>
                </a:lnTo>
                <a:lnTo>
                  <a:pt x="1076" y="557"/>
                </a:lnTo>
                <a:lnTo>
                  <a:pt x="1093" y="557"/>
                </a:lnTo>
                <a:lnTo>
                  <a:pt x="1102" y="557"/>
                </a:lnTo>
                <a:lnTo>
                  <a:pt x="1112" y="555"/>
                </a:lnTo>
                <a:lnTo>
                  <a:pt x="1115" y="555"/>
                </a:lnTo>
                <a:lnTo>
                  <a:pt x="1119" y="555"/>
                </a:lnTo>
                <a:lnTo>
                  <a:pt x="1121" y="554"/>
                </a:lnTo>
                <a:lnTo>
                  <a:pt x="1123" y="554"/>
                </a:lnTo>
                <a:lnTo>
                  <a:pt x="1123" y="553"/>
                </a:lnTo>
                <a:lnTo>
                  <a:pt x="1123" y="552"/>
                </a:lnTo>
                <a:lnTo>
                  <a:pt x="1119" y="549"/>
                </a:lnTo>
                <a:lnTo>
                  <a:pt x="1112" y="549"/>
                </a:lnTo>
                <a:lnTo>
                  <a:pt x="1100" y="549"/>
                </a:lnTo>
                <a:lnTo>
                  <a:pt x="1088" y="549"/>
                </a:lnTo>
                <a:lnTo>
                  <a:pt x="1075" y="550"/>
                </a:lnTo>
                <a:lnTo>
                  <a:pt x="1064" y="550"/>
                </a:lnTo>
                <a:lnTo>
                  <a:pt x="1057" y="550"/>
                </a:lnTo>
                <a:lnTo>
                  <a:pt x="1053" y="549"/>
                </a:lnTo>
                <a:lnTo>
                  <a:pt x="1065" y="548"/>
                </a:lnTo>
                <a:lnTo>
                  <a:pt x="1076" y="548"/>
                </a:lnTo>
                <a:lnTo>
                  <a:pt x="1088" y="547"/>
                </a:lnTo>
                <a:lnTo>
                  <a:pt x="1099" y="545"/>
                </a:lnTo>
                <a:lnTo>
                  <a:pt x="1113" y="542"/>
                </a:lnTo>
                <a:lnTo>
                  <a:pt x="1126" y="540"/>
                </a:lnTo>
                <a:lnTo>
                  <a:pt x="1140" y="539"/>
                </a:lnTo>
                <a:lnTo>
                  <a:pt x="1154" y="536"/>
                </a:lnTo>
                <a:lnTo>
                  <a:pt x="1149" y="534"/>
                </a:lnTo>
                <a:lnTo>
                  <a:pt x="1143" y="533"/>
                </a:lnTo>
                <a:lnTo>
                  <a:pt x="1139" y="533"/>
                </a:lnTo>
                <a:lnTo>
                  <a:pt x="1133" y="533"/>
                </a:lnTo>
                <a:lnTo>
                  <a:pt x="1123" y="534"/>
                </a:lnTo>
                <a:lnTo>
                  <a:pt x="1113" y="534"/>
                </a:lnTo>
                <a:lnTo>
                  <a:pt x="1102" y="534"/>
                </a:lnTo>
                <a:lnTo>
                  <a:pt x="1092" y="532"/>
                </a:lnTo>
                <a:lnTo>
                  <a:pt x="1082" y="528"/>
                </a:lnTo>
                <a:lnTo>
                  <a:pt x="1073" y="523"/>
                </a:lnTo>
                <a:lnTo>
                  <a:pt x="1065" y="523"/>
                </a:lnTo>
                <a:lnTo>
                  <a:pt x="1056" y="523"/>
                </a:lnTo>
                <a:lnTo>
                  <a:pt x="1055" y="523"/>
                </a:lnTo>
                <a:lnTo>
                  <a:pt x="1052" y="522"/>
                </a:lnTo>
                <a:lnTo>
                  <a:pt x="1052" y="521"/>
                </a:lnTo>
                <a:lnTo>
                  <a:pt x="1052" y="519"/>
                </a:lnTo>
                <a:lnTo>
                  <a:pt x="1053" y="517"/>
                </a:lnTo>
                <a:lnTo>
                  <a:pt x="1056" y="516"/>
                </a:lnTo>
                <a:lnTo>
                  <a:pt x="1069" y="516"/>
                </a:lnTo>
                <a:lnTo>
                  <a:pt x="1082" y="516"/>
                </a:lnTo>
                <a:lnTo>
                  <a:pt x="1086" y="517"/>
                </a:lnTo>
                <a:lnTo>
                  <a:pt x="1093" y="517"/>
                </a:lnTo>
                <a:lnTo>
                  <a:pt x="1096" y="516"/>
                </a:lnTo>
                <a:lnTo>
                  <a:pt x="1098" y="515"/>
                </a:lnTo>
                <a:lnTo>
                  <a:pt x="1100" y="514"/>
                </a:lnTo>
                <a:lnTo>
                  <a:pt x="1102" y="512"/>
                </a:lnTo>
                <a:lnTo>
                  <a:pt x="1099" y="512"/>
                </a:lnTo>
                <a:lnTo>
                  <a:pt x="1097" y="511"/>
                </a:lnTo>
                <a:lnTo>
                  <a:pt x="1094" y="508"/>
                </a:lnTo>
                <a:lnTo>
                  <a:pt x="1092" y="506"/>
                </a:lnTo>
                <a:lnTo>
                  <a:pt x="1084" y="505"/>
                </a:lnTo>
                <a:lnTo>
                  <a:pt x="1077" y="506"/>
                </a:lnTo>
                <a:lnTo>
                  <a:pt x="1067" y="506"/>
                </a:lnTo>
                <a:lnTo>
                  <a:pt x="1056" y="504"/>
                </a:lnTo>
                <a:lnTo>
                  <a:pt x="1047" y="500"/>
                </a:lnTo>
                <a:lnTo>
                  <a:pt x="1038" y="499"/>
                </a:lnTo>
                <a:lnTo>
                  <a:pt x="1028" y="500"/>
                </a:lnTo>
                <a:lnTo>
                  <a:pt x="1020" y="502"/>
                </a:lnTo>
                <a:lnTo>
                  <a:pt x="1009" y="498"/>
                </a:lnTo>
                <a:lnTo>
                  <a:pt x="999" y="495"/>
                </a:lnTo>
                <a:lnTo>
                  <a:pt x="987" y="494"/>
                </a:lnTo>
                <a:lnTo>
                  <a:pt x="976" y="495"/>
                </a:lnTo>
                <a:lnTo>
                  <a:pt x="969" y="495"/>
                </a:lnTo>
                <a:lnTo>
                  <a:pt x="964" y="495"/>
                </a:lnTo>
                <a:lnTo>
                  <a:pt x="959" y="495"/>
                </a:lnTo>
                <a:lnTo>
                  <a:pt x="953" y="492"/>
                </a:lnTo>
                <a:lnTo>
                  <a:pt x="960" y="491"/>
                </a:lnTo>
                <a:lnTo>
                  <a:pt x="968" y="491"/>
                </a:lnTo>
                <a:lnTo>
                  <a:pt x="974" y="491"/>
                </a:lnTo>
                <a:lnTo>
                  <a:pt x="981" y="490"/>
                </a:lnTo>
                <a:lnTo>
                  <a:pt x="982" y="488"/>
                </a:lnTo>
                <a:lnTo>
                  <a:pt x="982" y="487"/>
                </a:lnTo>
                <a:lnTo>
                  <a:pt x="979" y="486"/>
                </a:lnTo>
                <a:lnTo>
                  <a:pt x="976" y="486"/>
                </a:lnTo>
                <a:lnTo>
                  <a:pt x="969" y="484"/>
                </a:lnTo>
                <a:lnTo>
                  <a:pt x="965" y="484"/>
                </a:lnTo>
                <a:lnTo>
                  <a:pt x="950" y="484"/>
                </a:lnTo>
                <a:lnTo>
                  <a:pt x="935" y="486"/>
                </a:lnTo>
                <a:lnTo>
                  <a:pt x="921" y="487"/>
                </a:lnTo>
                <a:lnTo>
                  <a:pt x="907" y="487"/>
                </a:lnTo>
                <a:lnTo>
                  <a:pt x="892" y="486"/>
                </a:lnTo>
                <a:lnTo>
                  <a:pt x="877" y="486"/>
                </a:lnTo>
                <a:lnTo>
                  <a:pt x="860" y="488"/>
                </a:lnTo>
                <a:lnTo>
                  <a:pt x="844" y="489"/>
                </a:lnTo>
                <a:lnTo>
                  <a:pt x="828" y="490"/>
                </a:lnTo>
                <a:lnTo>
                  <a:pt x="812" y="491"/>
                </a:lnTo>
                <a:lnTo>
                  <a:pt x="796" y="492"/>
                </a:lnTo>
                <a:lnTo>
                  <a:pt x="780" y="495"/>
                </a:lnTo>
                <a:lnTo>
                  <a:pt x="764" y="496"/>
                </a:lnTo>
                <a:lnTo>
                  <a:pt x="750" y="497"/>
                </a:lnTo>
                <a:lnTo>
                  <a:pt x="734" y="498"/>
                </a:lnTo>
                <a:lnTo>
                  <a:pt x="719" y="500"/>
                </a:lnTo>
                <a:lnTo>
                  <a:pt x="705" y="502"/>
                </a:lnTo>
                <a:lnTo>
                  <a:pt x="690" y="504"/>
                </a:lnTo>
                <a:lnTo>
                  <a:pt x="677" y="507"/>
                </a:lnTo>
                <a:lnTo>
                  <a:pt x="663" y="509"/>
                </a:lnTo>
                <a:lnTo>
                  <a:pt x="655" y="511"/>
                </a:lnTo>
                <a:lnTo>
                  <a:pt x="648" y="512"/>
                </a:lnTo>
                <a:lnTo>
                  <a:pt x="644" y="512"/>
                </a:lnTo>
                <a:lnTo>
                  <a:pt x="640" y="512"/>
                </a:lnTo>
                <a:lnTo>
                  <a:pt x="639" y="508"/>
                </a:lnTo>
                <a:lnTo>
                  <a:pt x="638" y="505"/>
                </a:lnTo>
                <a:lnTo>
                  <a:pt x="636" y="504"/>
                </a:lnTo>
                <a:lnTo>
                  <a:pt x="632" y="505"/>
                </a:lnTo>
                <a:lnTo>
                  <a:pt x="620" y="506"/>
                </a:lnTo>
                <a:lnTo>
                  <a:pt x="608" y="509"/>
                </a:lnTo>
                <a:lnTo>
                  <a:pt x="603" y="511"/>
                </a:lnTo>
                <a:lnTo>
                  <a:pt x="597" y="509"/>
                </a:lnTo>
                <a:lnTo>
                  <a:pt x="590" y="508"/>
                </a:lnTo>
                <a:lnTo>
                  <a:pt x="585" y="506"/>
                </a:lnTo>
                <a:lnTo>
                  <a:pt x="579" y="508"/>
                </a:lnTo>
                <a:lnTo>
                  <a:pt x="572" y="511"/>
                </a:lnTo>
                <a:lnTo>
                  <a:pt x="566" y="512"/>
                </a:lnTo>
                <a:lnTo>
                  <a:pt x="560" y="512"/>
                </a:lnTo>
                <a:lnTo>
                  <a:pt x="553" y="513"/>
                </a:lnTo>
                <a:lnTo>
                  <a:pt x="546" y="514"/>
                </a:lnTo>
                <a:lnTo>
                  <a:pt x="539" y="517"/>
                </a:lnTo>
                <a:lnTo>
                  <a:pt x="532" y="520"/>
                </a:lnTo>
                <a:lnTo>
                  <a:pt x="517" y="524"/>
                </a:lnTo>
                <a:lnTo>
                  <a:pt x="503" y="527"/>
                </a:lnTo>
                <a:lnTo>
                  <a:pt x="494" y="528"/>
                </a:lnTo>
                <a:lnTo>
                  <a:pt x="486" y="531"/>
                </a:lnTo>
                <a:lnTo>
                  <a:pt x="478" y="533"/>
                </a:lnTo>
                <a:lnTo>
                  <a:pt x="470" y="538"/>
                </a:lnTo>
                <a:lnTo>
                  <a:pt x="473" y="541"/>
                </a:lnTo>
                <a:lnTo>
                  <a:pt x="478" y="545"/>
                </a:lnTo>
                <a:lnTo>
                  <a:pt x="473" y="540"/>
                </a:lnTo>
                <a:lnTo>
                  <a:pt x="468" y="538"/>
                </a:lnTo>
                <a:lnTo>
                  <a:pt x="464" y="538"/>
                </a:lnTo>
                <a:lnTo>
                  <a:pt x="459" y="538"/>
                </a:lnTo>
                <a:lnTo>
                  <a:pt x="458" y="539"/>
                </a:lnTo>
                <a:lnTo>
                  <a:pt x="455" y="540"/>
                </a:lnTo>
                <a:lnTo>
                  <a:pt x="453" y="540"/>
                </a:lnTo>
                <a:lnTo>
                  <a:pt x="450" y="541"/>
                </a:lnTo>
                <a:lnTo>
                  <a:pt x="448" y="538"/>
                </a:lnTo>
                <a:lnTo>
                  <a:pt x="445" y="534"/>
                </a:lnTo>
                <a:lnTo>
                  <a:pt x="443" y="536"/>
                </a:lnTo>
                <a:lnTo>
                  <a:pt x="442" y="538"/>
                </a:lnTo>
                <a:lnTo>
                  <a:pt x="443" y="539"/>
                </a:lnTo>
                <a:lnTo>
                  <a:pt x="445" y="540"/>
                </a:lnTo>
                <a:lnTo>
                  <a:pt x="445" y="542"/>
                </a:lnTo>
                <a:lnTo>
                  <a:pt x="445" y="542"/>
                </a:lnTo>
                <a:lnTo>
                  <a:pt x="443" y="544"/>
                </a:lnTo>
                <a:lnTo>
                  <a:pt x="441" y="545"/>
                </a:lnTo>
                <a:lnTo>
                  <a:pt x="437" y="546"/>
                </a:lnTo>
                <a:lnTo>
                  <a:pt x="432" y="546"/>
                </a:lnTo>
                <a:lnTo>
                  <a:pt x="429" y="547"/>
                </a:lnTo>
                <a:lnTo>
                  <a:pt x="425" y="549"/>
                </a:lnTo>
                <a:lnTo>
                  <a:pt x="420" y="552"/>
                </a:lnTo>
                <a:lnTo>
                  <a:pt x="413" y="553"/>
                </a:lnTo>
                <a:lnTo>
                  <a:pt x="407" y="553"/>
                </a:lnTo>
                <a:lnTo>
                  <a:pt x="401" y="553"/>
                </a:lnTo>
                <a:lnTo>
                  <a:pt x="398" y="552"/>
                </a:lnTo>
                <a:lnTo>
                  <a:pt x="396" y="550"/>
                </a:lnTo>
                <a:lnTo>
                  <a:pt x="384" y="552"/>
                </a:lnTo>
                <a:lnTo>
                  <a:pt x="374" y="555"/>
                </a:lnTo>
                <a:lnTo>
                  <a:pt x="369" y="556"/>
                </a:lnTo>
                <a:lnTo>
                  <a:pt x="366" y="558"/>
                </a:lnTo>
                <a:lnTo>
                  <a:pt x="366" y="562"/>
                </a:lnTo>
                <a:lnTo>
                  <a:pt x="367" y="564"/>
                </a:lnTo>
                <a:lnTo>
                  <a:pt x="361" y="563"/>
                </a:lnTo>
                <a:lnTo>
                  <a:pt x="355" y="564"/>
                </a:lnTo>
                <a:lnTo>
                  <a:pt x="355" y="563"/>
                </a:lnTo>
                <a:lnTo>
                  <a:pt x="355" y="562"/>
                </a:lnTo>
                <a:close/>
                <a:moveTo>
                  <a:pt x="870" y="473"/>
                </a:moveTo>
                <a:lnTo>
                  <a:pt x="871" y="473"/>
                </a:lnTo>
                <a:lnTo>
                  <a:pt x="871" y="472"/>
                </a:lnTo>
                <a:lnTo>
                  <a:pt x="871" y="472"/>
                </a:lnTo>
                <a:lnTo>
                  <a:pt x="872" y="472"/>
                </a:lnTo>
                <a:lnTo>
                  <a:pt x="871" y="472"/>
                </a:lnTo>
                <a:lnTo>
                  <a:pt x="872" y="472"/>
                </a:lnTo>
                <a:lnTo>
                  <a:pt x="871" y="472"/>
                </a:lnTo>
                <a:lnTo>
                  <a:pt x="871" y="472"/>
                </a:lnTo>
                <a:lnTo>
                  <a:pt x="871" y="473"/>
                </a:lnTo>
                <a:lnTo>
                  <a:pt x="870" y="473"/>
                </a:lnTo>
                <a:lnTo>
                  <a:pt x="870" y="473"/>
                </a:lnTo>
                <a:lnTo>
                  <a:pt x="870" y="473"/>
                </a:lnTo>
                <a:lnTo>
                  <a:pt x="870" y="473"/>
                </a:lnTo>
                <a:close/>
                <a:moveTo>
                  <a:pt x="727" y="462"/>
                </a:moveTo>
                <a:lnTo>
                  <a:pt x="730" y="462"/>
                </a:lnTo>
                <a:lnTo>
                  <a:pt x="735" y="461"/>
                </a:lnTo>
                <a:lnTo>
                  <a:pt x="728" y="459"/>
                </a:lnTo>
                <a:lnTo>
                  <a:pt x="721" y="461"/>
                </a:lnTo>
                <a:lnTo>
                  <a:pt x="720" y="462"/>
                </a:lnTo>
                <a:lnTo>
                  <a:pt x="720" y="463"/>
                </a:lnTo>
                <a:lnTo>
                  <a:pt x="721" y="463"/>
                </a:lnTo>
                <a:lnTo>
                  <a:pt x="722" y="463"/>
                </a:lnTo>
                <a:lnTo>
                  <a:pt x="725" y="463"/>
                </a:lnTo>
                <a:lnTo>
                  <a:pt x="727" y="462"/>
                </a:lnTo>
                <a:lnTo>
                  <a:pt x="727" y="462"/>
                </a:lnTo>
                <a:lnTo>
                  <a:pt x="727" y="462"/>
                </a:lnTo>
                <a:close/>
                <a:moveTo>
                  <a:pt x="661" y="471"/>
                </a:moveTo>
                <a:lnTo>
                  <a:pt x="655" y="471"/>
                </a:lnTo>
                <a:lnTo>
                  <a:pt x="651" y="472"/>
                </a:lnTo>
                <a:lnTo>
                  <a:pt x="649" y="474"/>
                </a:lnTo>
                <a:lnTo>
                  <a:pt x="651" y="475"/>
                </a:lnTo>
                <a:lnTo>
                  <a:pt x="652" y="477"/>
                </a:lnTo>
                <a:lnTo>
                  <a:pt x="654" y="477"/>
                </a:lnTo>
                <a:lnTo>
                  <a:pt x="668" y="473"/>
                </a:lnTo>
                <a:lnTo>
                  <a:pt x="680" y="471"/>
                </a:lnTo>
                <a:lnTo>
                  <a:pt x="676" y="469"/>
                </a:lnTo>
                <a:lnTo>
                  <a:pt x="671" y="467"/>
                </a:lnTo>
                <a:lnTo>
                  <a:pt x="665" y="469"/>
                </a:lnTo>
                <a:lnTo>
                  <a:pt x="661" y="471"/>
                </a:lnTo>
                <a:lnTo>
                  <a:pt x="663" y="469"/>
                </a:lnTo>
                <a:lnTo>
                  <a:pt x="661" y="471"/>
                </a:lnTo>
                <a:close/>
                <a:moveTo>
                  <a:pt x="288" y="580"/>
                </a:moveTo>
                <a:lnTo>
                  <a:pt x="284" y="580"/>
                </a:lnTo>
                <a:lnTo>
                  <a:pt x="280" y="580"/>
                </a:lnTo>
                <a:lnTo>
                  <a:pt x="275" y="580"/>
                </a:lnTo>
                <a:lnTo>
                  <a:pt x="272" y="582"/>
                </a:lnTo>
                <a:lnTo>
                  <a:pt x="270" y="585"/>
                </a:lnTo>
                <a:lnTo>
                  <a:pt x="272" y="586"/>
                </a:lnTo>
                <a:lnTo>
                  <a:pt x="273" y="587"/>
                </a:lnTo>
                <a:lnTo>
                  <a:pt x="275" y="588"/>
                </a:lnTo>
                <a:lnTo>
                  <a:pt x="278" y="588"/>
                </a:lnTo>
                <a:lnTo>
                  <a:pt x="282" y="587"/>
                </a:lnTo>
                <a:lnTo>
                  <a:pt x="285" y="586"/>
                </a:lnTo>
                <a:lnTo>
                  <a:pt x="288" y="585"/>
                </a:lnTo>
                <a:lnTo>
                  <a:pt x="288" y="582"/>
                </a:lnTo>
                <a:lnTo>
                  <a:pt x="289" y="582"/>
                </a:lnTo>
                <a:lnTo>
                  <a:pt x="289" y="581"/>
                </a:lnTo>
                <a:lnTo>
                  <a:pt x="288" y="580"/>
                </a:lnTo>
                <a:lnTo>
                  <a:pt x="286" y="580"/>
                </a:lnTo>
                <a:lnTo>
                  <a:pt x="288" y="580"/>
                </a:lnTo>
                <a:close/>
                <a:moveTo>
                  <a:pt x="817" y="445"/>
                </a:moveTo>
                <a:lnTo>
                  <a:pt x="817" y="444"/>
                </a:lnTo>
                <a:lnTo>
                  <a:pt x="817" y="445"/>
                </a:lnTo>
                <a:lnTo>
                  <a:pt x="806" y="448"/>
                </a:lnTo>
                <a:lnTo>
                  <a:pt x="796" y="450"/>
                </a:lnTo>
                <a:lnTo>
                  <a:pt x="783" y="453"/>
                </a:lnTo>
                <a:lnTo>
                  <a:pt x="769" y="454"/>
                </a:lnTo>
                <a:lnTo>
                  <a:pt x="772" y="453"/>
                </a:lnTo>
                <a:lnTo>
                  <a:pt x="769" y="454"/>
                </a:lnTo>
                <a:lnTo>
                  <a:pt x="768" y="454"/>
                </a:lnTo>
                <a:lnTo>
                  <a:pt x="767" y="454"/>
                </a:lnTo>
                <a:lnTo>
                  <a:pt x="766" y="455"/>
                </a:lnTo>
                <a:lnTo>
                  <a:pt x="767" y="457"/>
                </a:lnTo>
                <a:lnTo>
                  <a:pt x="768" y="458"/>
                </a:lnTo>
                <a:lnTo>
                  <a:pt x="770" y="458"/>
                </a:lnTo>
                <a:lnTo>
                  <a:pt x="772" y="458"/>
                </a:lnTo>
                <a:lnTo>
                  <a:pt x="775" y="457"/>
                </a:lnTo>
                <a:lnTo>
                  <a:pt x="779" y="455"/>
                </a:lnTo>
                <a:lnTo>
                  <a:pt x="785" y="454"/>
                </a:lnTo>
                <a:lnTo>
                  <a:pt x="789" y="453"/>
                </a:lnTo>
                <a:lnTo>
                  <a:pt x="794" y="451"/>
                </a:lnTo>
                <a:lnTo>
                  <a:pt x="797" y="453"/>
                </a:lnTo>
                <a:lnTo>
                  <a:pt x="801" y="454"/>
                </a:lnTo>
                <a:lnTo>
                  <a:pt x="804" y="454"/>
                </a:lnTo>
                <a:lnTo>
                  <a:pt x="806" y="453"/>
                </a:lnTo>
                <a:lnTo>
                  <a:pt x="810" y="451"/>
                </a:lnTo>
                <a:lnTo>
                  <a:pt x="812" y="449"/>
                </a:lnTo>
                <a:lnTo>
                  <a:pt x="814" y="447"/>
                </a:lnTo>
                <a:lnTo>
                  <a:pt x="817" y="445"/>
                </a:lnTo>
                <a:close/>
                <a:moveTo>
                  <a:pt x="833" y="444"/>
                </a:moveTo>
                <a:lnTo>
                  <a:pt x="835" y="444"/>
                </a:lnTo>
                <a:lnTo>
                  <a:pt x="837" y="442"/>
                </a:lnTo>
                <a:lnTo>
                  <a:pt x="837" y="442"/>
                </a:lnTo>
                <a:lnTo>
                  <a:pt x="838" y="441"/>
                </a:lnTo>
                <a:lnTo>
                  <a:pt x="837" y="440"/>
                </a:lnTo>
                <a:lnTo>
                  <a:pt x="837" y="439"/>
                </a:lnTo>
                <a:lnTo>
                  <a:pt x="834" y="438"/>
                </a:lnTo>
                <a:lnTo>
                  <a:pt x="829" y="438"/>
                </a:lnTo>
                <a:lnTo>
                  <a:pt x="826" y="438"/>
                </a:lnTo>
                <a:lnTo>
                  <a:pt x="822" y="439"/>
                </a:lnTo>
                <a:lnTo>
                  <a:pt x="819" y="439"/>
                </a:lnTo>
                <a:lnTo>
                  <a:pt x="817" y="440"/>
                </a:lnTo>
                <a:lnTo>
                  <a:pt x="817" y="442"/>
                </a:lnTo>
                <a:lnTo>
                  <a:pt x="818" y="445"/>
                </a:lnTo>
                <a:lnTo>
                  <a:pt x="821" y="446"/>
                </a:lnTo>
                <a:lnTo>
                  <a:pt x="825" y="446"/>
                </a:lnTo>
                <a:lnTo>
                  <a:pt x="829" y="445"/>
                </a:lnTo>
                <a:lnTo>
                  <a:pt x="833" y="444"/>
                </a:lnTo>
                <a:lnTo>
                  <a:pt x="832" y="444"/>
                </a:lnTo>
                <a:lnTo>
                  <a:pt x="833" y="444"/>
                </a:lnTo>
                <a:close/>
                <a:moveTo>
                  <a:pt x="1038" y="497"/>
                </a:moveTo>
                <a:lnTo>
                  <a:pt x="1040" y="496"/>
                </a:lnTo>
                <a:lnTo>
                  <a:pt x="1040" y="495"/>
                </a:lnTo>
                <a:lnTo>
                  <a:pt x="1039" y="492"/>
                </a:lnTo>
                <a:lnTo>
                  <a:pt x="1036" y="491"/>
                </a:lnTo>
                <a:lnTo>
                  <a:pt x="1032" y="491"/>
                </a:lnTo>
                <a:lnTo>
                  <a:pt x="1027" y="494"/>
                </a:lnTo>
                <a:lnTo>
                  <a:pt x="1023" y="494"/>
                </a:lnTo>
                <a:lnTo>
                  <a:pt x="1018" y="494"/>
                </a:lnTo>
                <a:lnTo>
                  <a:pt x="1016" y="494"/>
                </a:lnTo>
                <a:lnTo>
                  <a:pt x="1014" y="494"/>
                </a:lnTo>
                <a:lnTo>
                  <a:pt x="1011" y="494"/>
                </a:lnTo>
                <a:lnTo>
                  <a:pt x="1010" y="496"/>
                </a:lnTo>
                <a:lnTo>
                  <a:pt x="1011" y="497"/>
                </a:lnTo>
                <a:lnTo>
                  <a:pt x="1014" y="497"/>
                </a:lnTo>
                <a:lnTo>
                  <a:pt x="1016" y="497"/>
                </a:lnTo>
                <a:lnTo>
                  <a:pt x="1018" y="497"/>
                </a:lnTo>
                <a:lnTo>
                  <a:pt x="1028" y="497"/>
                </a:lnTo>
                <a:lnTo>
                  <a:pt x="1038" y="497"/>
                </a:lnTo>
                <a:lnTo>
                  <a:pt x="1035" y="497"/>
                </a:lnTo>
                <a:lnTo>
                  <a:pt x="1038" y="497"/>
                </a:lnTo>
                <a:close/>
                <a:moveTo>
                  <a:pt x="1115" y="500"/>
                </a:moveTo>
                <a:lnTo>
                  <a:pt x="1117" y="500"/>
                </a:lnTo>
                <a:lnTo>
                  <a:pt x="1121" y="499"/>
                </a:lnTo>
                <a:lnTo>
                  <a:pt x="1123" y="498"/>
                </a:lnTo>
                <a:lnTo>
                  <a:pt x="1123" y="496"/>
                </a:lnTo>
                <a:lnTo>
                  <a:pt x="1122" y="494"/>
                </a:lnTo>
                <a:lnTo>
                  <a:pt x="1118" y="492"/>
                </a:lnTo>
                <a:lnTo>
                  <a:pt x="1115" y="491"/>
                </a:lnTo>
                <a:lnTo>
                  <a:pt x="1113" y="491"/>
                </a:lnTo>
                <a:lnTo>
                  <a:pt x="1110" y="491"/>
                </a:lnTo>
                <a:lnTo>
                  <a:pt x="1107" y="491"/>
                </a:lnTo>
                <a:lnTo>
                  <a:pt x="1105" y="492"/>
                </a:lnTo>
                <a:lnTo>
                  <a:pt x="1105" y="495"/>
                </a:lnTo>
                <a:lnTo>
                  <a:pt x="1106" y="498"/>
                </a:lnTo>
                <a:lnTo>
                  <a:pt x="1108" y="499"/>
                </a:lnTo>
                <a:lnTo>
                  <a:pt x="1112" y="499"/>
                </a:lnTo>
                <a:lnTo>
                  <a:pt x="1115" y="500"/>
                </a:lnTo>
                <a:lnTo>
                  <a:pt x="1114" y="500"/>
                </a:lnTo>
                <a:lnTo>
                  <a:pt x="1115" y="500"/>
                </a:lnTo>
                <a:close/>
                <a:moveTo>
                  <a:pt x="760" y="463"/>
                </a:moveTo>
                <a:lnTo>
                  <a:pt x="758" y="463"/>
                </a:lnTo>
                <a:lnTo>
                  <a:pt x="756" y="462"/>
                </a:lnTo>
                <a:lnTo>
                  <a:pt x="754" y="463"/>
                </a:lnTo>
                <a:lnTo>
                  <a:pt x="753" y="464"/>
                </a:lnTo>
                <a:lnTo>
                  <a:pt x="751" y="466"/>
                </a:lnTo>
                <a:lnTo>
                  <a:pt x="750" y="471"/>
                </a:lnTo>
                <a:lnTo>
                  <a:pt x="753" y="472"/>
                </a:lnTo>
                <a:lnTo>
                  <a:pt x="758" y="472"/>
                </a:lnTo>
                <a:lnTo>
                  <a:pt x="762" y="471"/>
                </a:lnTo>
                <a:lnTo>
                  <a:pt x="766" y="467"/>
                </a:lnTo>
                <a:lnTo>
                  <a:pt x="767" y="466"/>
                </a:lnTo>
                <a:lnTo>
                  <a:pt x="767" y="465"/>
                </a:lnTo>
                <a:lnTo>
                  <a:pt x="767" y="464"/>
                </a:lnTo>
                <a:lnTo>
                  <a:pt x="766" y="463"/>
                </a:lnTo>
                <a:lnTo>
                  <a:pt x="763" y="463"/>
                </a:lnTo>
                <a:lnTo>
                  <a:pt x="760" y="463"/>
                </a:lnTo>
                <a:lnTo>
                  <a:pt x="759" y="462"/>
                </a:lnTo>
                <a:lnTo>
                  <a:pt x="760" y="463"/>
                </a:lnTo>
                <a:close/>
                <a:moveTo>
                  <a:pt x="621" y="482"/>
                </a:moveTo>
                <a:lnTo>
                  <a:pt x="627" y="481"/>
                </a:lnTo>
                <a:lnTo>
                  <a:pt x="632" y="480"/>
                </a:lnTo>
                <a:lnTo>
                  <a:pt x="638" y="478"/>
                </a:lnTo>
                <a:lnTo>
                  <a:pt x="643" y="474"/>
                </a:lnTo>
                <a:lnTo>
                  <a:pt x="635" y="475"/>
                </a:lnTo>
                <a:lnTo>
                  <a:pt x="627" y="477"/>
                </a:lnTo>
                <a:lnTo>
                  <a:pt x="620" y="478"/>
                </a:lnTo>
                <a:lnTo>
                  <a:pt x="612" y="480"/>
                </a:lnTo>
                <a:lnTo>
                  <a:pt x="605" y="481"/>
                </a:lnTo>
                <a:lnTo>
                  <a:pt x="597" y="482"/>
                </a:lnTo>
                <a:lnTo>
                  <a:pt x="590" y="484"/>
                </a:lnTo>
                <a:lnTo>
                  <a:pt x="582" y="487"/>
                </a:lnTo>
                <a:lnTo>
                  <a:pt x="593" y="488"/>
                </a:lnTo>
                <a:lnTo>
                  <a:pt x="602" y="486"/>
                </a:lnTo>
                <a:lnTo>
                  <a:pt x="611" y="483"/>
                </a:lnTo>
                <a:lnTo>
                  <a:pt x="621" y="482"/>
                </a:lnTo>
                <a:lnTo>
                  <a:pt x="622" y="481"/>
                </a:lnTo>
                <a:lnTo>
                  <a:pt x="619" y="481"/>
                </a:lnTo>
                <a:lnTo>
                  <a:pt x="616" y="482"/>
                </a:lnTo>
                <a:lnTo>
                  <a:pt x="621" y="482"/>
                </a:lnTo>
                <a:close/>
                <a:moveTo>
                  <a:pt x="266" y="558"/>
                </a:moveTo>
                <a:lnTo>
                  <a:pt x="266" y="555"/>
                </a:lnTo>
                <a:lnTo>
                  <a:pt x="265" y="553"/>
                </a:lnTo>
                <a:lnTo>
                  <a:pt x="262" y="550"/>
                </a:lnTo>
                <a:lnTo>
                  <a:pt x="259" y="549"/>
                </a:lnTo>
                <a:lnTo>
                  <a:pt x="257" y="549"/>
                </a:lnTo>
                <a:lnTo>
                  <a:pt x="254" y="550"/>
                </a:lnTo>
                <a:lnTo>
                  <a:pt x="253" y="553"/>
                </a:lnTo>
                <a:lnTo>
                  <a:pt x="252" y="556"/>
                </a:lnTo>
                <a:lnTo>
                  <a:pt x="253" y="558"/>
                </a:lnTo>
                <a:lnTo>
                  <a:pt x="254" y="561"/>
                </a:lnTo>
                <a:lnTo>
                  <a:pt x="257" y="563"/>
                </a:lnTo>
                <a:lnTo>
                  <a:pt x="259" y="564"/>
                </a:lnTo>
                <a:lnTo>
                  <a:pt x="261" y="564"/>
                </a:lnTo>
                <a:lnTo>
                  <a:pt x="264" y="563"/>
                </a:lnTo>
                <a:lnTo>
                  <a:pt x="266" y="562"/>
                </a:lnTo>
                <a:lnTo>
                  <a:pt x="266" y="558"/>
                </a:lnTo>
                <a:lnTo>
                  <a:pt x="267" y="557"/>
                </a:lnTo>
                <a:lnTo>
                  <a:pt x="266" y="558"/>
                </a:lnTo>
                <a:close/>
                <a:moveTo>
                  <a:pt x="647" y="135"/>
                </a:moveTo>
                <a:lnTo>
                  <a:pt x="648" y="135"/>
                </a:lnTo>
                <a:lnTo>
                  <a:pt x="649" y="134"/>
                </a:lnTo>
                <a:lnTo>
                  <a:pt x="641" y="135"/>
                </a:lnTo>
                <a:lnTo>
                  <a:pt x="633" y="138"/>
                </a:lnTo>
                <a:lnTo>
                  <a:pt x="627" y="139"/>
                </a:lnTo>
                <a:lnTo>
                  <a:pt x="620" y="140"/>
                </a:lnTo>
                <a:lnTo>
                  <a:pt x="619" y="143"/>
                </a:lnTo>
                <a:lnTo>
                  <a:pt x="619" y="146"/>
                </a:lnTo>
                <a:lnTo>
                  <a:pt x="616" y="149"/>
                </a:lnTo>
                <a:lnTo>
                  <a:pt x="615" y="152"/>
                </a:lnTo>
                <a:lnTo>
                  <a:pt x="623" y="150"/>
                </a:lnTo>
                <a:lnTo>
                  <a:pt x="631" y="148"/>
                </a:lnTo>
                <a:lnTo>
                  <a:pt x="633" y="145"/>
                </a:lnTo>
                <a:lnTo>
                  <a:pt x="637" y="141"/>
                </a:lnTo>
                <a:lnTo>
                  <a:pt x="638" y="140"/>
                </a:lnTo>
                <a:lnTo>
                  <a:pt x="639" y="139"/>
                </a:lnTo>
                <a:lnTo>
                  <a:pt x="641" y="140"/>
                </a:lnTo>
                <a:lnTo>
                  <a:pt x="644" y="141"/>
                </a:lnTo>
                <a:lnTo>
                  <a:pt x="643" y="139"/>
                </a:lnTo>
                <a:lnTo>
                  <a:pt x="644" y="138"/>
                </a:lnTo>
                <a:lnTo>
                  <a:pt x="645" y="137"/>
                </a:lnTo>
                <a:lnTo>
                  <a:pt x="647" y="135"/>
                </a:lnTo>
                <a:lnTo>
                  <a:pt x="646" y="135"/>
                </a:lnTo>
                <a:lnTo>
                  <a:pt x="647" y="135"/>
                </a:lnTo>
                <a:close/>
                <a:moveTo>
                  <a:pt x="714" y="484"/>
                </a:moveTo>
                <a:lnTo>
                  <a:pt x="704" y="486"/>
                </a:lnTo>
                <a:lnTo>
                  <a:pt x="694" y="487"/>
                </a:lnTo>
                <a:lnTo>
                  <a:pt x="684" y="488"/>
                </a:lnTo>
                <a:lnTo>
                  <a:pt x="673" y="490"/>
                </a:lnTo>
                <a:lnTo>
                  <a:pt x="671" y="492"/>
                </a:lnTo>
                <a:lnTo>
                  <a:pt x="669" y="495"/>
                </a:lnTo>
                <a:lnTo>
                  <a:pt x="669" y="498"/>
                </a:lnTo>
                <a:lnTo>
                  <a:pt x="671" y="500"/>
                </a:lnTo>
                <a:lnTo>
                  <a:pt x="677" y="502"/>
                </a:lnTo>
                <a:lnTo>
                  <a:pt x="682" y="500"/>
                </a:lnTo>
                <a:lnTo>
                  <a:pt x="701" y="498"/>
                </a:lnTo>
                <a:lnTo>
                  <a:pt x="720" y="496"/>
                </a:lnTo>
                <a:lnTo>
                  <a:pt x="739" y="494"/>
                </a:lnTo>
                <a:lnTo>
                  <a:pt x="758" y="490"/>
                </a:lnTo>
                <a:lnTo>
                  <a:pt x="750" y="488"/>
                </a:lnTo>
                <a:lnTo>
                  <a:pt x="742" y="488"/>
                </a:lnTo>
                <a:lnTo>
                  <a:pt x="734" y="489"/>
                </a:lnTo>
                <a:lnTo>
                  <a:pt x="726" y="490"/>
                </a:lnTo>
                <a:lnTo>
                  <a:pt x="711" y="492"/>
                </a:lnTo>
                <a:lnTo>
                  <a:pt x="695" y="492"/>
                </a:lnTo>
                <a:lnTo>
                  <a:pt x="701" y="490"/>
                </a:lnTo>
                <a:lnTo>
                  <a:pt x="706" y="489"/>
                </a:lnTo>
                <a:lnTo>
                  <a:pt x="709" y="489"/>
                </a:lnTo>
                <a:lnTo>
                  <a:pt x="711" y="488"/>
                </a:lnTo>
                <a:lnTo>
                  <a:pt x="713" y="487"/>
                </a:lnTo>
                <a:lnTo>
                  <a:pt x="714" y="484"/>
                </a:lnTo>
                <a:lnTo>
                  <a:pt x="709" y="486"/>
                </a:lnTo>
                <a:lnTo>
                  <a:pt x="714" y="484"/>
                </a:lnTo>
                <a:close/>
                <a:moveTo>
                  <a:pt x="863" y="477"/>
                </a:moveTo>
                <a:lnTo>
                  <a:pt x="861" y="474"/>
                </a:lnTo>
                <a:lnTo>
                  <a:pt x="857" y="474"/>
                </a:lnTo>
                <a:lnTo>
                  <a:pt x="853" y="475"/>
                </a:lnTo>
                <a:lnTo>
                  <a:pt x="849" y="479"/>
                </a:lnTo>
                <a:lnTo>
                  <a:pt x="844" y="481"/>
                </a:lnTo>
                <a:lnTo>
                  <a:pt x="838" y="481"/>
                </a:lnTo>
                <a:lnTo>
                  <a:pt x="833" y="482"/>
                </a:lnTo>
                <a:lnTo>
                  <a:pt x="827" y="481"/>
                </a:lnTo>
                <a:lnTo>
                  <a:pt x="813" y="481"/>
                </a:lnTo>
                <a:lnTo>
                  <a:pt x="800" y="482"/>
                </a:lnTo>
                <a:lnTo>
                  <a:pt x="794" y="482"/>
                </a:lnTo>
                <a:lnTo>
                  <a:pt x="788" y="482"/>
                </a:lnTo>
                <a:lnTo>
                  <a:pt x="786" y="483"/>
                </a:lnTo>
                <a:lnTo>
                  <a:pt x="784" y="484"/>
                </a:lnTo>
                <a:lnTo>
                  <a:pt x="781" y="487"/>
                </a:lnTo>
                <a:lnTo>
                  <a:pt x="781" y="489"/>
                </a:lnTo>
                <a:lnTo>
                  <a:pt x="812" y="487"/>
                </a:lnTo>
                <a:lnTo>
                  <a:pt x="844" y="484"/>
                </a:lnTo>
                <a:lnTo>
                  <a:pt x="875" y="482"/>
                </a:lnTo>
                <a:lnTo>
                  <a:pt x="906" y="478"/>
                </a:lnTo>
                <a:lnTo>
                  <a:pt x="896" y="477"/>
                </a:lnTo>
                <a:lnTo>
                  <a:pt x="887" y="477"/>
                </a:lnTo>
                <a:lnTo>
                  <a:pt x="880" y="477"/>
                </a:lnTo>
                <a:lnTo>
                  <a:pt x="874" y="477"/>
                </a:lnTo>
                <a:lnTo>
                  <a:pt x="871" y="473"/>
                </a:lnTo>
                <a:lnTo>
                  <a:pt x="868" y="473"/>
                </a:lnTo>
                <a:lnTo>
                  <a:pt x="867" y="475"/>
                </a:lnTo>
                <a:lnTo>
                  <a:pt x="863" y="477"/>
                </a:lnTo>
                <a:lnTo>
                  <a:pt x="863" y="477"/>
                </a:lnTo>
                <a:lnTo>
                  <a:pt x="863" y="477"/>
                </a:lnTo>
                <a:close/>
                <a:moveTo>
                  <a:pt x="870" y="473"/>
                </a:moveTo>
                <a:lnTo>
                  <a:pt x="870" y="473"/>
                </a:lnTo>
                <a:lnTo>
                  <a:pt x="870" y="473"/>
                </a:lnTo>
                <a:close/>
                <a:moveTo>
                  <a:pt x="300" y="565"/>
                </a:moveTo>
                <a:lnTo>
                  <a:pt x="332" y="554"/>
                </a:lnTo>
                <a:lnTo>
                  <a:pt x="364" y="545"/>
                </a:lnTo>
                <a:lnTo>
                  <a:pt x="397" y="534"/>
                </a:lnTo>
                <a:lnTo>
                  <a:pt x="429" y="527"/>
                </a:lnTo>
                <a:lnTo>
                  <a:pt x="435" y="524"/>
                </a:lnTo>
                <a:lnTo>
                  <a:pt x="442" y="523"/>
                </a:lnTo>
                <a:lnTo>
                  <a:pt x="449" y="522"/>
                </a:lnTo>
                <a:lnTo>
                  <a:pt x="456" y="520"/>
                </a:lnTo>
                <a:lnTo>
                  <a:pt x="458" y="519"/>
                </a:lnTo>
                <a:lnTo>
                  <a:pt x="459" y="516"/>
                </a:lnTo>
                <a:lnTo>
                  <a:pt x="462" y="516"/>
                </a:lnTo>
                <a:lnTo>
                  <a:pt x="465" y="516"/>
                </a:lnTo>
                <a:lnTo>
                  <a:pt x="468" y="516"/>
                </a:lnTo>
                <a:lnTo>
                  <a:pt x="471" y="515"/>
                </a:lnTo>
                <a:lnTo>
                  <a:pt x="475" y="514"/>
                </a:lnTo>
                <a:lnTo>
                  <a:pt x="480" y="513"/>
                </a:lnTo>
                <a:lnTo>
                  <a:pt x="494" y="511"/>
                </a:lnTo>
                <a:lnTo>
                  <a:pt x="508" y="507"/>
                </a:lnTo>
                <a:lnTo>
                  <a:pt x="515" y="504"/>
                </a:lnTo>
                <a:lnTo>
                  <a:pt x="522" y="502"/>
                </a:lnTo>
                <a:lnTo>
                  <a:pt x="524" y="502"/>
                </a:lnTo>
                <a:lnTo>
                  <a:pt x="525" y="503"/>
                </a:lnTo>
                <a:lnTo>
                  <a:pt x="528" y="503"/>
                </a:lnTo>
                <a:lnTo>
                  <a:pt x="528" y="500"/>
                </a:lnTo>
                <a:lnTo>
                  <a:pt x="540" y="498"/>
                </a:lnTo>
                <a:lnTo>
                  <a:pt x="554" y="496"/>
                </a:lnTo>
                <a:lnTo>
                  <a:pt x="560" y="495"/>
                </a:lnTo>
                <a:lnTo>
                  <a:pt x="565" y="494"/>
                </a:lnTo>
                <a:lnTo>
                  <a:pt x="572" y="491"/>
                </a:lnTo>
                <a:lnTo>
                  <a:pt x="577" y="488"/>
                </a:lnTo>
                <a:lnTo>
                  <a:pt x="560" y="490"/>
                </a:lnTo>
                <a:lnTo>
                  <a:pt x="544" y="495"/>
                </a:lnTo>
                <a:lnTo>
                  <a:pt x="533" y="496"/>
                </a:lnTo>
                <a:lnTo>
                  <a:pt x="524" y="498"/>
                </a:lnTo>
                <a:lnTo>
                  <a:pt x="524" y="498"/>
                </a:lnTo>
                <a:lnTo>
                  <a:pt x="523" y="499"/>
                </a:lnTo>
                <a:lnTo>
                  <a:pt x="522" y="500"/>
                </a:lnTo>
                <a:lnTo>
                  <a:pt x="520" y="500"/>
                </a:lnTo>
                <a:lnTo>
                  <a:pt x="515" y="500"/>
                </a:lnTo>
                <a:lnTo>
                  <a:pt x="511" y="502"/>
                </a:lnTo>
                <a:lnTo>
                  <a:pt x="501" y="503"/>
                </a:lnTo>
                <a:lnTo>
                  <a:pt x="492" y="505"/>
                </a:lnTo>
                <a:lnTo>
                  <a:pt x="483" y="507"/>
                </a:lnTo>
                <a:lnTo>
                  <a:pt x="474" y="511"/>
                </a:lnTo>
                <a:lnTo>
                  <a:pt x="465" y="512"/>
                </a:lnTo>
                <a:lnTo>
                  <a:pt x="456" y="513"/>
                </a:lnTo>
                <a:lnTo>
                  <a:pt x="447" y="515"/>
                </a:lnTo>
                <a:lnTo>
                  <a:pt x="439" y="517"/>
                </a:lnTo>
                <a:lnTo>
                  <a:pt x="429" y="520"/>
                </a:lnTo>
                <a:lnTo>
                  <a:pt x="420" y="523"/>
                </a:lnTo>
                <a:lnTo>
                  <a:pt x="412" y="525"/>
                </a:lnTo>
                <a:lnTo>
                  <a:pt x="402" y="529"/>
                </a:lnTo>
                <a:lnTo>
                  <a:pt x="392" y="531"/>
                </a:lnTo>
                <a:lnTo>
                  <a:pt x="383" y="533"/>
                </a:lnTo>
                <a:lnTo>
                  <a:pt x="373" y="537"/>
                </a:lnTo>
                <a:lnTo>
                  <a:pt x="364" y="539"/>
                </a:lnTo>
                <a:lnTo>
                  <a:pt x="344" y="545"/>
                </a:lnTo>
                <a:lnTo>
                  <a:pt x="324" y="550"/>
                </a:lnTo>
                <a:lnTo>
                  <a:pt x="306" y="557"/>
                </a:lnTo>
                <a:lnTo>
                  <a:pt x="286" y="564"/>
                </a:lnTo>
                <a:lnTo>
                  <a:pt x="290" y="566"/>
                </a:lnTo>
                <a:lnTo>
                  <a:pt x="293" y="566"/>
                </a:lnTo>
                <a:lnTo>
                  <a:pt x="297" y="566"/>
                </a:lnTo>
                <a:lnTo>
                  <a:pt x="300" y="565"/>
                </a:lnTo>
                <a:lnTo>
                  <a:pt x="306" y="563"/>
                </a:lnTo>
                <a:lnTo>
                  <a:pt x="305" y="563"/>
                </a:lnTo>
                <a:lnTo>
                  <a:pt x="301" y="565"/>
                </a:lnTo>
                <a:lnTo>
                  <a:pt x="300" y="565"/>
                </a:lnTo>
                <a:close/>
                <a:moveTo>
                  <a:pt x="108" y="588"/>
                </a:moveTo>
                <a:lnTo>
                  <a:pt x="115" y="586"/>
                </a:lnTo>
                <a:lnTo>
                  <a:pt x="121" y="583"/>
                </a:lnTo>
                <a:lnTo>
                  <a:pt x="128" y="581"/>
                </a:lnTo>
                <a:lnTo>
                  <a:pt x="135" y="579"/>
                </a:lnTo>
                <a:lnTo>
                  <a:pt x="145" y="577"/>
                </a:lnTo>
                <a:lnTo>
                  <a:pt x="155" y="573"/>
                </a:lnTo>
                <a:lnTo>
                  <a:pt x="166" y="570"/>
                </a:lnTo>
                <a:lnTo>
                  <a:pt x="176" y="567"/>
                </a:lnTo>
                <a:lnTo>
                  <a:pt x="184" y="564"/>
                </a:lnTo>
                <a:lnTo>
                  <a:pt x="193" y="562"/>
                </a:lnTo>
                <a:lnTo>
                  <a:pt x="200" y="562"/>
                </a:lnTo>
                <a:lnTo>
                  <a:pt x="208" y="561"/>
                </a:lnTo>
                <a:lnTo>
                  <a:pt x="214" y="558"/>
                </a:lnTo>
                <a:lnTo>
                  <a:pt x="217" y="555"/>
                </a:lnTo>
                <a:lnTo>
                  <a:pt x="219" y="554"/>
                </a:lnTo>
                <a:lnTo>
                  <a:pt x="221" y="554"/>
                </a:lnTo>
                <a:lnTo>
                  <a:pt x="225" y="554"/>
                </a:lnTo>
                <a:lnTo>
                  <a:pt x="227" y="555"/>
                </a:lnTo>
                <a:lnTo>
                  <a:pt x="229" y="556"/>
                </a:lnTo>
                <a:lnTo>
                  <a:pt x="231" y="558"/>
                </a:lnTo>
                <a:lnTo>
                  <a:pt x="232" y="560"/>
                </a:lnTo>
                <a:lnTo>
                  <a:pt x="232" y="561"/>
                </a:lnTo>
                <a:lnTo>
                  <a:pt x="232" y="562"/>
                </a:lnTo>
                <a:lnTo>
                  <a:pt x="233" y="563"/>
                </a:lnTo>
                <a:lnTo>
                  <a:pt x="234" y="563"/>
                </a:lnTo>
                <a:lnTo>
                  <a:pt x="236" y="563"/>
                </a:lnTo>
                <a:lnTo>
                  <a:pt x="236" y="562"/>
                </a:lnTo>
                <a:lnTo>
                  <a:pt x="237" y="561"/>
                </a:lnTo>
                <a:lnTo>
                  <a:pt x="237" y="556"/>
                </a:lnTo>
                <a:lnTo>
                  <a:pt x="236" y="554"/>
                </a:lnTo>
                <a:lnTo>
                  <a:pt x="233" y="552"/>
                </a:lnTo>
                <a:lnTo>
                  <a:pt x="229" y="549"/>
                </a:lnTo>
                <a:lnTo>
                  <a:pt x="220" y="547"/>
                </a:lnTo>
                <a:lnTo>
                  <a:pt x="214" y="547"/>
                </a:lnTo>
                <a:lnTo>
                  <a:pt x="206" y="549"/>
                </a:lnTo>
                <a:lnTo>
                  <a:pt x="196" y="553"/>
                </a:lnTo>
                <a:lnTo>
                  <a:pt x="187" y="556"/>
                </a:lnTo>
                <a:lnTo>
                  <a:pt x="179" y="560"/>
                </a:lnTo>
                <a:lnTo>
                  <a:pt x="171" y="562"/>
                </a:lnTo>
                <a:lnTo>
                  <a:pt x="162" y="564"/>
                </a:lnTo>
                <a:lnTo>
                  <a:pt x="154" y="565"/>
                </a:lnTo>
                <a:lnTo>
                  <a:pt x="146" y="567"/>
                </a:lnTo>
                <a:lnTo>
                  <a:pt x="137" y="572"/>
                </a:lnTo>
                <a:lnTo>
                  <a:pt x="128" y="575"/>
                </a:lnTo>
                <a:lnTo>
                  <a:pt x="120" y="579"/>
                </a:lnTo>
                <a:lnTo>
                  <a:pt x="111" y="582"/>
                </a:lnTo>
                <a:lnTo>
                  <a:pt x="100" y="587"/>
                </a:lnTo>
                <a:lnTo>
                  <a:pt x="89" y="590"/>
                </a:lnTo>
                <a:lnTo>
                  <a:pt x="78" y="595"/>
                </a:lnTo>
                <a:lnTo>
                  <a:pt x="68" y="599"/>
                </a:lnTo>
                <a:lnTo>
                  <a:pt x="68" y="602"/>
                </a:lnTo>
                <a:lnTo>
                  <a:pt x="69" y="603"/>
                </a:lnTo>
                <a:lnTo>
                  <a:pt x="79" y="598"/>
                </a:lnTo>
                <a:lnTo>
                  <a:pt x="91" y="595"/>
                </a:lnTo>
                <a:lnTo>
                  <a:pt x="95" y="592"/>
                </a:lnTo>
                <a:lnTo>
                  <a:pt x="100" y="592"/>
                </a:lnTo>
                <a:lnTo>
                  <a:pt x="104" y="590"/>
                </a:lnTo>
                <a:lnTo>
                  <a:pt x="108" y="588"/>
                </a:lnTo>
                <a:lnTo>
                  <a:pt x="108" y="589"/>
                </a:lnTo>
                <a:lnTo>
                  <a:pt x="108" y="588"/>
                </a:lnTo>
                <a:close/>
                <a:moveTo>
                  <a:pt x="321" y="575"/>
                </a:moveTo>
                <a:lnTo>
                  <a:pt x="321" y="577"/>
                </a:lnTo>
                <a:lnTo>
                  <a:pt x="321" y="578"/>
                </a:lnTo>
                <a:lnTo>
                  <a:pt x="319" y="578"/>
                </a:lnTo>
                <a:lnTo>
                  <a:pt x="318" y="578"/>
                </a:lnTo>
                <a:lnTo>
                  <a:pt x="316" y="578"/>
                </a:lnTo>
                <a:lnTo>
                  <a:pt x="315" y="579"/>
                </a:lnTo>
                <a:lnTo>
                  <a:pt x="315" y="575"/>
                </a:lnTo>
                <a:lnTo>
                  <a:pt x="316" y="575"/>
                </a:lnTo>
                <a:lnTo>
                  <a:pt x="318" y="575"/>
                </a:lnTo>
                <a:lnTo>
                  <a:pt x="321" y="575"/>
                </a:lnTo>
                <a:close/>
                <a:moveTo>
                  <a:pt x="108" y="766"/>
                </a:moveTo>
                <a:lnTo>
                  <a:pt x="110" y="763"/>
                </a:lnTo>
                <a:lnTo>
                  <a:pt x="115" y="760"/>
                </a:lnTo>
                <a:lnTo>
                  <a:pt x="119" y="756"/>
                </a:lnTo>
                <a:lnTo>
                  <a:pt x="125" y="754"/>
                </a:lnTo>
                <a:lnTo>
                  <a:pt x="120" y="758"/>
                </a:lnTo>
                <a:lnTo>
                  <a:pt x="117" y="762"/>
                </a:lnTo>
                <a:lnTo>
                  <a:pt x="112" y="765"/>
                </a:lnTo>
                <a:lnTo>
                  <a:pt x="108" y="766"/>
                </a:lnTo>
                <a:close/>
                <a:moveTo>
                  <a:pt x="199" y="628"/>
                </a:moveTo>
                <a:lnTo>
                  <a:pt x="199" y="628"/>
                </a:lnTo>
                <a:lnTo>
                  <a:pt x="200" y="627"/>
                </a:lnTo>
                <a:lnTo>
                  <a:pt x="199" y="628"/>
                </a:lnTo>
                <a:lnTo>
                  <a:pt x="199" y="628"/>
                </a:lnTo>
                <a:close/>
                <a:moveTo>
                  <a:pt x="200" y="624"/>
                </a:moveTo>
                <a:lnTo>
                  <a:pt x="199" y="624"/>
                </a:lnTo>
                <a:lnTo>
                  <a:pt x="198" y="624"/>
                </a:lnTo>
                <a:lnTo>
                  <a:pt x="196" y="623"/>
                </a:lnTo>
                <a:lnTo>
                  <a:pt x="196" y="622"/>
                </a:lnTo>
                <a:lnTo>
                  <a:pt x="200" y="622"/>
                </a:lnTo>
                <a:lnTo>
                  <a:pt x="204" y="622"/>
                </a:lnTo>
                <a:lnTo>
                  <a:pt x="204" y="623"/>
                </a:lnTo>
                <a:lnTo>
                  <a:pt x="203" y="624"/>
                </a:lnTo>
                <a:lnTo>
                  <a:pt x="202" y="624"/>
                </a:lnTo>
                <a:lnTo>
                  <a:pt x="200" y="624"/>
                </a:lnTo>
                <a:lnTo>
                  <a:pt x="200" y="624"/>
                </a:lnTo>
                <a:lnTo>
                  <a:pt x="200" y="624"/>
                </a:lnTo>
                <a:close/>
                <a:moveTo>
                  <a:pt x="473" y="665"/>
                </a:moveTo>
                <a:lnTo>
                  <a:pt x="476" y="661"/>
                </a:lnTo>
                <a:lnTo>
                  <a:pt x="482" y="658"/>
                </a:lnTo>
                <a:lnTo>
                  <a:pt x="484" y="658"/>
                </a:lnTo>
                <a:lnTo>
                  <a:pt x="487" y="658"/>
                </a:lnTo>
                <a:lnTo>
                  <a:pt x="490" y="660"/>
                </a:lnTo>
                <a:lnTo>
                  <a:pt x="494" y="661"/>
                </a:lnTo>
                <a:lnTo>
                  <a:pt x="482" y="663"/>
                </a:lnTo>
                <a:lnTo>
                  <a:pt x="473" y="665"/>
                </a:lnTo>
                <a:close/>
                <a:moveTo>
                  <a:pt x="1035" y="563"/>
                </a:moveTo>
                <a:lnTo>
                  <a:pt x="1026" y="563"/>
                </a:lnTo>
                <a:lnTo>
                  <a:pt x="1018" y="563"/>
                </a:lnTo>
                <a:lnTo>
                  <a:pt x="1009" y="563"/>
                </a:lnTo>
                <a:lnTo>
                  <a:pt x="1001" y="563"/>
                </a:lnTo>
                <a:lnTo>
                  <a:pt x="1005" y="561"/>
                </a:lnTo>
                <a:lnTo>
                  <a:pt x="1010" y="560"/>
                </a:lnTo>
                <a:lnTo>
                  <a:pt x="1015" y="560"/>
                </a:lnTo>
                <a:lnTo>
                  <a:pt x="1019" y="558"/>
                </a:lnTo>
                <a:lnTo>
                  <a:pt x="1025" y="560"/>
                </a:lnTo>
                <a:lnTo>
                  <a:pt x="1030" y="560"/>
                </a:lnTo>
                <a:lnTo>
                  <a:pt x="1033" y="561"/>
                </a:lnTo>
                <a:lnTo>
                  <a:pt x="1036" y="561"/>
                </a:lnTo>
                <a:lnTo>
                  <a:pt x="1035" y="562"/>
                </a:lnTo>
                <a:lnTo>
                  <a:pt x="1035" y="563"/>
                </a:lnTo>
                <a:close/>
                <a:moveTo>
                  <a:pt x="94" y="511"/>
                </a:moveTo>
                <a:lnTo>
                  <a:pt x="93" y="509"/>
                </a:lnTo>
                <a:lnTo>
                  <a:pt x="92" y="507"/>
                </a:lnTo>
                <a:lnTo>
                  <a:pt x="93" y="505"/>
                </a:lnTo>
                <a:lnTo>
                  <a:pt x="93" y="504"/>
                </a:lnTo>
                <a:lnTo>
                  <a:pt x="100" y="503"/>
                </a:lnTo>
                <a:lnTo>
                  <a:pt x="105" y="504"/>
                </a:lnTo>
                <a:lnTo>
                  <a:pt x="103" y="506"/>
                </a:lnTo>
                <a:lnTo>
                  <a:pt x="101" y="508"/>
                </a:lnTo>
                <a:lnTo>
                  <a:pt x="97" y="511"/>
                </a:lnTo>
                <a:lnTo>
                  <a:pt x="94" y="511"/>
                </a:lnTo>
                <a:lnTo>
                  <a:pt x="95" y="511"/>
                </a:lnTo>
                <a:lnTo>
                  <a:pt x="94" y="511"/>
                </a:lnTo>
                <a:close/>
                <a:moveTo>
                  <a:pt x="285" y="145"/>
                </a:moveTo>
                <a:lnTo>
                  <a:pt x="288" y="145"/>
                </a:lnTo>
                <a:lnTo>
                  <a:pt x="290" y="147"/>
                </a:lnTo>
                <a:lnTo>
                  <a:pt x="288" y="147"/>
                </a:lnTo>
                <a:lnTo>
                  <a:pt x="285" y="148"/>
                </a:lnTo>
                <a:lnTo>
                  <a:pt x="284" y="147"/>
                </a:lnTo>
                <a:lnTo>
                  <a:pt x="284" y="146"/>
                </a:lnTo>
                <a:lnTo>
                  <a:pt x="284" y="145"/>
                </a:lnTo>
                <a:lnTo>
                  <a:pt x="285" y="145"/>
                </a:lnTo>
                <a:lnTo>
                  <a:pt x="285" y="145"/>
                </a:lnTo>
                <a:lnTo>
                  <a:pt x="285" y="145"/>
                </a:lnTo>
                <a:close/>
                <a:moveTo>
                  <a:pt x="268" y="525"/>
                </a:moveTo>
                <a:lnTo>
                  <a:pt x="275" y="521"/>
                </a:lnTo>
                <a:lnTo>
                  <a:pt x="283" y="519"/>
                </a:lnTo>
                <a:lnTo>
                  <a:pt x="292" y="516"/>
                </a:lnTo>
                <a:lnTo>
                  <a:pt x="302" y="515"/>
                </a:lnTo>
                <a:lnTo>
                  <a:pt x="293" y="520"/>
                </a:lnTo>
                <a:lnTo>
                  <a:pt x="285" y="522"/>
                </a:lnTo>
                <a:lnTo>
                  <a:pt x="276" y="524"/>
                </a:lnTo>
                <a:lnTo>
                  <a:pt x="268" y="525"/>
                </a:lnTo>
                <a:close/>
                <a:moveTo>
                  <a:pt x="597" y="109"/>
                </a:moveTo>
                <a:lnTo>
                  <a:pt x="595" y="109"/>
                </a:lnTo>
                <a:lnTo>
                  <a:pt x="594" y="109"/>
                </a:lnTo>
                <a:lnTo>
                  <a:pt x="595" y="109"/>
                </a:lnTo>
                <a:lnTo>
                  <a:pt x="597" y="109"/>
                </a:lnTo>
                <a:close/>
                <a:moveTo>
                  <a:pt x="479" y="147"/>
                </a:moveTo>
                <a:lnTo>
                  <a:pt x="481" y="147"/>
                </a:lnTo>
                <a:lnTo>
                  <a:pt x="482" y="147"/>
                </a:lnTo>
                <a:lnTo>
                  <a:pt x="494" y="143"/>
                </a:lnTo>
                <a:lnTo>
                  <a:pt x="506" y="138"/>
                </a:lnTo>
                <a:lnTo>
                  <a:pt x="522" y="132"/>
                </a:lnTo>
                <a:lnTo>
                  <a:pt x="537" y="126"/>
                </a:lnTo>
                <a:lnTo>
                  <a:pt x="552" y="122"/>
                </a:lnTo>
                <a:lnTo>
                  <a:pt x="565" y="117"/>
                </a:lnTo>
                <a:lnTo>
                  <a:pt x="571" y="115"/>
                </a:lnTo>
                <a:lnTo>
                  <a:pt x="578" y="112"/>
                </a:lnTo>
                <a:lnTo>
                  <a:pt x="581" y="110"/>
                </a:lnTo>
                <a:lnTo>
                  <a:pt x="585" y="110"/>
                </a:lnTo>
                <a:lnTo>
                  <a:pt x="587" y="110"/>
                </a:lnTo>
                <a:lnTo>
                  <a:pt x="590" y="112"/>
                </a:lnTo>
                <a:lnTo>
                  <a:pt x="574" y="118"/>
                </a:lnTo>
                <a:lnTo>
                  <a:pt x="558" y="123"/>
                </a:lnTo>
                <a:lnTo>
                  <a:pt x="541" y="130"/>
                </a:lnTo>
                <a:lnTo>
                  <a:pt x="525" y="137"/>
                </a:lnTo>
                <a:lnTo>
                  <a:pt x="509" y="142"/>
                </a:lnTo>
                <a:lnTo>
                  <a:pt x="494" y="147"/>
                </a:lnTo>
                <a:lnTo>
                  <a:pt x="489" y="148"/>
                </a:lnTo>
                <a:lnTo>
                  <a:pt x="484" y="148"/>
                </a:lnTo>
                <a:lnTo>
                  <a:pt x="482" y="150"/>
                </a:lnTo>
                <a:lnTo>
                  <a:pt x="480" y="151"/>
                </a:lnTo>
                <a:lnTo>
                  <a:pt x="478" y="151"/>
                </a:lnTo>
                <a:lnTo>
                  <a:pt x="475" y="150"/>
                </a:lnTo>
                <a:lnTo>
                  <a:pt x="476" y="149"/>
                </a:lnTo>
                <a:lnTo>
                  <a:pt x="479" y="147"/>
                </a:lnTo>
                <a:lnTo>
                  <a:pt x="479" y="148"/>
                </a:lnTo>
                <a:lnTo>
                  <a:pt x="479" y="147"/>
                </a:lnTo>
                <a:close/>
                <a:moveTo>
                  <a:pt x="434" y="168"/>
                </a:moveTo>
                <a:lnTo>
                  <a:pt x="443" y="163"/>
                </a:lnTo>
                <a:lnTo>
                  <a:pt x="454" y="157"/>
                </a:lnTo>
                <a:lnTo>
                  <a:pt x="464" y="154"/>
                </a:lnTo>
                <a:lnTo>
                  <a:pt x="475" y="151"/>
                </a:lnTo>
                <a:lnTo>
                  <a:pt x="473" y="154"/>
                </a:lnTo>
                <a:lnTo>
                  <a:pt x="471" y="156"/>
                </a:lnTo>
                <a:lnTo>
                  <a:pt x="468" y="157"/>
                </a:lnTo>
                <a:lnTo>
                  <a:pt x="465" y="157"/>
                </a:lnTo>
                <a:lnTo>
                  <a:pt x="458" y="160"/>
                </a:lnTo>
                <a:lnTo>
                  <a:pt x="451" y="164"/>
                </a:lnTo>
                <a:lnTo>
                  <a:pt x="443" y="167"/>
                </a:lnTo>
                <a:lnTo>
                  <a:pt x="435" y="170"/>
                </a:lnTo>
                <a:lnTo>
                  <a:pt x="433" y="171"/>
                </a:lnTo>
                <a:lnTo>
                  <a:pt x="432" y="172"/>
                </a:lnTo>
                <a:lnTo>
                  <a:pt x="430" y="172"/>
                </a:lnTo>
                <a:lnTo>
                  <a:pt x="427" y="171"/>
                </a:lnTo>
                <a:lnTo>
                  <a:pt x="431" y="168"/>
                </a:lnTo>
                <a:lnTo>
                  <a:pt x="434" y="168"/>
                </a:lnTo>
                <a:lnTo>
                  <a:pt x="438" y="165"/>
                </a:lnTo>
                <a:lnTo>
                  <a:pt x="434" y="168"/>
                </a:lnTo>
                <a:close/>
                <a:moveTo>
                  <a:pt x="426" y="171"/>
                </a:moveTo>
                <a:lnTo>
                  <a:pt x="425" y="171"/>
                </a:lnTo>
                <a:lnTo>
                  <a:pt x="423" y="172"/>
                </a:lnTo>
                <a:lnTo>
                  <a:pt x="425" y="171"/>
                </a:lnTo>
                <a:lnTo>
                  <a:pt x="426" y="171"/>
                </a:lnTo>
                <a:close/>
                <a:moveTo>
                  <a:pt x="359" y="202"/>
                </a:moveTo>
                <a:lnTo>
                  <a:pt x="358" y="200"/>
                </a:lnTo>
                <a:lnTo>
                  <a:pt x="359" y="199"/>
                </a:lnTo>
                <a:lnTo>
                  <a:pt x="360" y="198"/>
                </a:lnTo>
                <a:lnTo>
                  <a:pt x="363" y="197"/>
                </a:lnTo>
                <a:lnTo>
                  <a:pt x="367" y="195"/>
                </a:lnTo>
                <a:lnTo>
                  <a:pt x="371" y="193"/>
                </a:lnTo>
                <a:lnTo>
                  <a:pt x="380" y="190"/>
                </a:lnTo>
                <a:lnTo>
                  <a:pt x="389" y="189"/>
                </a:lnTo>
                <a:lnTo>
                  <a:pt x="389" y="190"/>
                </a:lnTo>
                <a:lnTo>
                  <a:pt x="389" y="190"/>
                </a:lnTo>
                <a:lnTo>
                  <a:pt x="374" y="197"/>
                </a:lnTo>
                <a:lnTo>
                  <a:pt x="359" y="202"/>
                </a:lnTo>
                <a:lnTo>
                  <a:pt x="363" y="200"/>
                </a:lnTo>
                <a:lnTo>
                  <a:pt x="359" y="202"/>
                </a:lnTo>
                <a:close/>
                <a:moveTo>
                  <a:pt x="503" y="471"/>
                </a:moveTo>
                <a:lnTo>
                  <a:pt x="498" y="470"/>
                </a:lnTo>
                <a:lnTo>
                  <a:pt x="492" y="471"/>
                </a:lnTo>
                <a:lnTo>
                  <a:pt x="492" y="467"/>
                </a:lnTo>
                <a:lnTo>
                  <a:pt x="494" y="466"/>
                </a:lnTo>
                <a:lnTo>
                  <a:pt x="494" y="465"/>
                </a:lnTo>
                <a:lnTo>
                  <a:pt x="496" y="464"/>
                </a:lnTo>
                <a:lnTo>
                  <a:pt x="498" y="463"/>
                </a:lnTo>
                <a:lnTo>
                  <a:pt x="501" y="463"/>
                </a:lnTo>
                <a:lnTo>
                  <a:pt x="508" y="462"/>
                </a:lnTo>
                <a:lnTo>
                  <a:pt x="516" y="463"/>
                </a:lnTo>
                <a:lnTo>
                  <a:pt x="509" y="467"/>
                </a:lnTo>
                <a:lnTo>
                  <a:pt x="503" y="471"/>
                </a:lnTo>
                <a:lnTo>
                  <a:pt x="503" y="469"/>
                </a:lnTo>
                <a:lnTo>
                  <a:pt x="503" y="471"/>
                </a:lnTo>
                <a:close/>
                <a:moveTo>
                  <a:pt x="458" y="214"/>
                </a:moveTo>
                <a:lnTo>
                  <a:pt x="449" y="216"/>
                </a:lnTo>
                <a:lnTo>
                  <a:pt x="440" y="218"/>
                </a:lnTo>
                <a:lnTo>
                  <a:pt x="432" y="222"/>
                </a:lnTo>
                <a:lnTo>
                  <a:pt x="423" y="225"/>
                </a:lnTo>
                <a:lnTo>
                  <a:pt x="415" y="229"/>
                </a:lnTo>
                <a:lnTo>
                  <a:pt x="406" y="232"/>
                </a:lnTo>
                <a:lnTo>
                  <a:pt x="398" y="233"/>
                </a:lnTo>
                <a:lnTo>
                  <a:pt x="390" y="235"/>
                </a:lnTo>
                <a:lnTo>
                  <a:pt x="392" y="234"/>
                </a:lnTo>
                <a:lnTo>
                  <a:pt x="394" y="233"/>
                </a:lnTo>
                <a:lnTo>
                  <a:pt x="393" y="232"/>
                </a:lnTo>
                <a:lnTo>
                  <a:pt x="392" y="230"/>
                </a:lnTo>
                <a:lnTo>
                  <a:pt x="413" y="223"/>
                </a:lnTo>
                <a:lnTo>
                  <a:pt x="433" y="216"/>
                </a:lnTo>
                <a:lnTo>
                  <a:pt x="455" y="209"/>
                </a:lnTo>
                <a:lnTo>
                  <a:pt x="475" y="202"/>
                </a:lnTo>
                <a:lnTo>
                  <a:pt x="486" y="200"/>
                </a:lnTo>
                <a:lnTo>
                  <a:pt x="496" y="197"/>
                </a:lnTo>
                <a:lnTo>
                  <a:pt x="506" y="195"/>
                </a:lnTo>
                <a:lnTo>
                  <a:pt x="517" y="191"/>
                </a:lnTo>
                <a:lnTo>
                  <a:pt x="523" y="189"/>
                </a:lnTo>
                <a:lnTo>
                  <a:pt x="533" y="187"/>
                </a:lnTo>
                <a:lnTo>
                  <a:pt x="539" y="185"/>
                </a:lnTo>
                <a:lnTo>
                  <a:pt x="544" y="185"/>
                </a:lnTo>
                <a:lnTo>
                  <a:pt x="546" y="187"/>
                </a:lnTo>
                <a:lnTo>
                  <a:pt x="548" y="189"/>
                </a:lnTo>
                <a:lnTo>
                  <a:pt x="525" y="195"/>
                </a:lnTo>
                <a:lnTo>
                  <a:pt x="503" y="201"/>
                </a:lnTo>
                <a:lnTo>
                  <a:pt x="480" y="207"/>
                </a:lnTo>
                <a:lnTo>
                  <a:pt x="458" y="214"/>
                </a:lnTo>
                <a:lnTo>
                  <a:pt x="455" y="215"/>
                </a:lnTo>
                <a:lnTo>
                  <a:pt x="463" y="213"/>
                </a:lnTo>
                <a:lnTo>
                  <a:pt x="468" y="210"/>
                </a:lnTo>
                <a:lnTo>
                  <a:pt x="458" y="214"/>
                </a:lnTo>
                <a:close/>
                <a:moveTo>
                  <a:pt x="547" y="459"/>
                </a:moveTo>
                <a:lnTo>
                  <a:pt x="534" y="461"/>
                </a:lnTo>
                <a:lnTo>
                  <a:pt x="523" y="461"/>
                </a:lnTo>
                <a:lnTo>
                  <a:pt x="529" y="458"/>
                </a:lnTo>
                <a:lnTo>
                  <a:pt x="536" y="457"/>
                </a:lnTo>
                <a:lnTo>
                  <a:pt x="539" y="455"/>
                </a:lnTo>
                <a:lnTo>
                  <a:pt x="541" y="454"/>
                </a:lnTo>
                <a:lnTo>
                  <a:pt x="546" y="453"/>
                </a:lnTo>
                <a:lnTo>
                  <a:pt x="549" y="453"/>
                </a:lnTo>
                <a:lnTo>
                  <a:pt x="553" y="453"/>
                </a:lnTo>
                <a:lnTo>
                  <a:pt x="556" y="454"/>
                </a:lnTo>
                <a:lnTo>
                  <a:pt x="556" y="454"/>
                </a:lnTo>
                <a:lnTo>
                  <a:pt x="557" y="455"/>
                </a:lnTo>
                <a:lnTo>
                  <a:pt x="556" y="455"/>
                </a:lnTo>
                <a:lnTo>
                  <a:pt x="555" y="457"/>
                </a:lnTo>
                <a:lnTo>
                  <a:pt x="550" y="458"/>
                </a:lnTo>
                <a:lnTo>
                  <a:pt x="547" y="459"/>
                </a:lnTo>
                <a:lnTo>
                  <a:pt x="545" y="457"/>
                </a:lnTo>
                <a:lnTo>
                  <a:pt x="547" y="459"/>
                </a:lnTo>
                <a:close/>
                <a:moveTo>
                  <a:pt x="607" y="422"/>
                </a:moveTo>
                <a:lnTo>
                  <a:pt x="606" y="423"/>
                </a:lnTo>
                <a:lnTo>
                  <a:pt x="605" y="424"/>
                </a:lnTo>
                <a:lnTo>
                  <a:pt x="606" y="423"/>
                </a:lnTo>
                <a:lnTo>
                  <a:pt x="607" y="422"/>
                </a:lnTo>
                <a:close/>
                <a:moveTo>
                  <a:pt x="605" y="424"/>
                </a:moveTo>
                <a:lnTo>
                  <a:pt x="611" y="424"/>
                </a:lnTo>
                <a:lnTo>
                  <a:pt x="615" y="424"/>
                </a:lnTo>
                <a:lnTo>
                  <a:pt x="619" y="423"/>
                </a:lnTo>
                <a:lnTo>
                  <a:pt x="623" y="422"/>
                </a:lnTo>
                <a:lnTo>
                  <a:pt x="628" y="420"/>
                </a:lnTo>
                <a:lnTo>
                  <a:pt x="631" y="419"/>
                </a:lnTo>
                <a:lnTo>
                  <a:pt x="635" y="420"/>
                </a:lnTo>
                <a:lnTo>
                  <a:pt x="638" y="420"/>
                </a:lnTo>
                <a:lnTo>
                  <a:pt x="641" y="420"/>
                </a:lnTo>
                <a:lnTo>
                  <a:pt x="644" y="420"/>
                </a:lnTo>
                <a:lnTo>
                  <a:pt x="645" y="421"/>
                </a:lnTo>
                <a:lnTo>
                  <a:pt x="645" y="422"/>
                </a:lnTo>
                <a:lnTo>
                  <a:pt x="645" y="423"/>
                </a:lnTo>
                <a:lnTo>
                  <a:pt x="645" y="425"/>
                </a:lnTo>
                <a:lnTo>
                  <a:pt x="643" y="425"/>
                </a:lnTo>
                <a:lnTo>
                  <a:pt x="640" y="425"/>
                </a:lnTo>
                <a:lnTo>
                  <a:pt x="638" y="429"/>
                </a:lnTo>
                <a:lnTo>
                  <a:pt x="635" y="432"/>
                </a:lnTo>
                <a:lnTo>
                  <a:pt x="638" y="430"/>
                </a:lnTo>
                <a:lnTo>
                  <a:pt x="640" y="425"/>
                </a:lnTo>
                <a:lnTo>
                  <a:pt x="638" y="424"/>
                </a:lnTo>
                <a:lnTo>
                  <a:pt x="633" y="424"/>
                </a:lnTo>
                <a:lnTo>
                  <a:pt x="631" y="425"/>
                </a:lnTo>
                <a:lnTo>
                  <a:pt x="629" y="428"/>
                </a:lnTo>
                <a:lnTo>
                  <a:pt x="628" y="429"/>
                </a:lnTo>
                <a:lnTo>
                  <a:pt x="627" y="430"/>
                </a:lnTo>
                <a:lnTo>
                  <a:pt x="627" y="430"/>
                </a:lnTo>
                <a:lnTo>
                  <a:pt x="624" y="430"/>
                </a:lnTo>
                <a:lnTo>
                  <a:pt x="620" y="429"/>
                </a:lnTo>
                <a:lnTo>
                  <a:pt x="616" y="428"/>
                </a:lnTo>
                <a:lnTo>
                  <a:pt x="612" y="429"/>
                </a:lnTo>
                <a:lnTo>
                  <a:pt x="607" y="430"/>
                </a:lnTo>
                <a:lnTo>
                  <a:pt x="606" y="430"/>
                </a:lnTo>
                <a:lnTo>
                  <a:pt x="605" y="429"/>
                </a:lnTo>
                <a:lnTo>
                  <a:pt x="606" y="426"/>
                </a:lnTo>
                <a:lnTo>
                  <a:pt x="605" y="424"/>
                </a:lnTo>
                <a:lnTo>
                  <a:pt x="607" y="425"/>
                </a:lnTo>
                <a:lnTo>
                  <a:pt x="605" y="424"/>
                </a:lnTo>
                <a:close/>
                <a:moveTo>
                  <a:pt x="586" y="439"/>
                </a:moveTo>
                <a:lnTo>
                  <a:pt x="582" y="438"/>
                </a:lnTo>
                <a:lnTo>
                  <a:pt x="580" y="436"/>
                </a:lnTo>
                <a:lnTo>
                  <a:pt x="578" y="433"/>
                </a:lnTo>
                <a:lnTo>
                  <a:pt x="577" y="430"/>
                </a:lnTo>
                <a:lnTo>
                  <a:pt x="579" y="430"/>
                </a:lnTo>
                <a:lnTo>
                  <a:pt x="582" y="430"/>
                </a:lnTo>
                <a:lnTo>
                  <a:pt x="586" y="430"/>
                </a:lnTo>
                <a:lnTo>
                  <a:pt x="589" y="429"/>
                </a:lnTo>
                <a:lnTo>
                  <a:pt x="590" y="430"/>
                </a:lnTo>
                <a:lnTo>
                  <a:pt x="591" y="430"/>
                </a:lnTo>
                <a:lnTo>
                  <a:pt x="593" y="432"/>
                </a:lnTo>
                <a:lnTo>
                  <a:pt x="593" y="433"/>
                </a:lnTo>
                <a:lnTo>
                  <a:pt x="593" y="437"/>
                </a:lnTo>
                <a:lnTo>
                  <a:pt x="591" y="438"/>
                </a:lnTo>
                <a:lnTo>
                  <a:pt x="589" y="439"/>
                </a:lnTo>
                <a:lnTo>
                  <a:pt x="586" y="439"/>
                </a:lnTo>
                <a:lnTo>
                  <a:pt x="585" y="438"/>
                </a:lnTo>
                <a:lnTo>
                  <a:pt x="586" y="439"/>
                </a:lnTo>
                <a:close/>
                <a:moveTo>
                  <a:pt x="778" y="420"/>
                </a:moveTo>
                <a:lnTo>
                  <a:pt x="788" y="417"/>
                </a:lnTo>
                <a:lnTo>
                  <a:pt x="797" y="414"/>
                </a:lnTo>
                <a:lnTo>
                  <a:pt x="808" y="413"/>
                </a:lnTo>
                <a:lnTo>
                  <a:pt x="818" y="414"/>
                </a:lnTo>
                <a:lnTo>
                  <a:pt x="808" y="416"/>
                </a:lnTo>
                <a:lnTo>
                  <a:pt x="799" y="419"/>
                </a:lnTo>
                <a:lnTo>
                  <a:pt x="794" y="420"/>
                </a:lnTo>
                <a:lnTo>
                  <a:pt x="788" y="421"/>
                </a:lnTo>
                <a:lnTo>
                  <a:pt x="784" y="421"/>
                </a:lnTo>
                <a:lnTo>
                  <a:pt x="778" y="420"/>
                </a:lnTo>
                <a:close/>
                <a:moveTo>
                  <a:pt x="841" y="413"/>
                </a:moveTo>
                <a:lnTo>
                  <a:pt x="850" y="411"/>
                </a:lnTo>
                <a:lnTo>
                  <a:pt x="859" y="409"/>
                </a:lnTo>
                <a:lnTo>
                  <a:pt x="868" y="408"/>
                </a:lnTo>
                <a:lnTo>
                  <a:pt x="877" y="408"/>
                </a:lnTo>
                <a:lnTo>
                  <a:pt x="872" y="411"/>
                </a:lnTo>
                <a:lnTo>
                  <a:pt x="868" y="412"/>
                </a:lnTo>
                <a:lnTo>
                  <a:pt x="863" y="412"/>
                </a:lnTo>
                <a:lnTo>
                  <a:pt x="859" y="413"/>
                </a:lnTo>
                <a:lnTo>
                  <a:pt x="850" y="412"/>
                </a:lnTo>
                <a:lnTo>
                  <a:pt x="841" y="413"/>
                </a:lnTo>
                <a:close/>
                <a:moveTo>
                  <a:pt x="939" y="386"/>
                </a:moveTo>
                <a:lnTo>
                  <a:pt x="919" y="389"/>
                </a:lnTo>
                <a:lnTo>
                  <a:pt x="901" y="391"/>
                </a:lnTo>
                <a:lnTo>
                  <a:pt x="882" y="394"/>
                </a:lnTo>
                <a:lnTo>
                  <a:pt x="863" y="396"/>
                </a:lnTo>
                <a:lnTo>
                  <a:pt x="854" y="398"/>
                </a:lnTo>
                <a:lnTo>
                  <a:pt x="846" y="399"/>
                </a:lnTo>
                <a:lnTo>
                  <a:pt x="837" y="400"/>
                </a:lnTo>
                <a:lnTo>
                  <a:pt x="828" y="401"/>
                </a:lnTo>
                <a:lnTo>
                  <a:pt x="822" y="399"/>
                </a:lnTo>
                <a:lnTo>
                  <a:pt x="818" y="398"/>
                </a:lnTo>
                <a:lnTo>
                  <a:pt x="814" y="399"/>
                </a:lnTo>
                <a:lnTo>
                  <a:pt x="812" y="403"/>
                </a:lnTo>
                <a:lnTo>
                  <a:pt x="805" y="403"/>
                </a:lnTo>
                <a:lnTo>
                  <a:pt x="797" y="401"/>
                </a:lnTo>
                <a:lnTo>
                  <a:pt x="791" y="401"/>
                </a:lnTo>
                <a:lnTo>
                  <a:pt x="783" y="403"/>
                </a:lnTo>
                <a:lnTo>
                  <a:pt x="776" y="403"/>
                </a:lnTo>
                <a:lnTo>
                  <a:pt x="768" y="405"/>
                </a:lnTo>
                <a:lnTo>
                  <a:pt x="761" y="408"/>
                </a:lnTo>
                <a:lnTo>
                  <a:pt x="754" y="409"/>
                </a:lnTo>
                <a:lnTo>
                  <a:pt x="739" y="409"/>
                </a:lnTo>
                <a:lnTo>
                  <a:pt x="726" y="411"/>
                </a:lnTo>
                <a:lnTo>
                  <a:pt x="723" y="412"/>
                </a:lnTo>
                <a:lnTo>
                  <a:pt x="721" y="414"/>
                </a:lnTo>
                <a:lnTo>
                  <a:pt x="720" y="416"/>
                </a:lnTo>
                <a:lnTo>
                  <a:pt x="720" y="419"/>
                </a:lnTo>
                <a:lnTo>
                  <a:pt x="720" y="421"/>
                </a:lnTo>
                <a:lnTo>
                  <a:pt x="721" y="422"/>
                </a:lnTo>
                <a:lnTo>
                  <a:pt x="722" y="424"/>
                </a:lnTo>
                <a:lnTo>
                  <a:pt x="726" y="424"/>
                </a:lnTo>
                <a:lnTo>
                  <a:pt x="736" y="422"/>
                </a:lnTo>
                <a:lnTo>
                  <a:pt x="746" y="422"/>
                </a:lnTo>
                <a:lnTo>
                  <a:pt x="747" y="423"/>
                </a:lnTo>
                <a:lnTo>
                  <a:pt x="748" y="424"/>
                </a:lnTo>
                <a:lnTo>
                  <a:pt x="747" y="424"/>
                </a:lnTo>
                <a:lnTo>
                  <a:pt x="746" y="425"/>
                </a:lnTo>
                <a:lnTo>
                  <a:pt x="744" y="426"/>
                </a:lnTo>
                <a:lnTo>
                  <a:pt x="740" y="426"/>
                </a:lnTo>
                <a:lnTo>
                  <a:pt x="731" y="428"/>
                </a:lnTo>
                <a:lnTo>
                  <a:pt x="722" y="429"/>
                </a:lnTo>
                <a:lnTo>
                  <a:pt x="704" y="431"/>
                </a:lnTo>
                <a:lnTo>
                  <a:pt x="687" y="433"/>
                </a:lnTo>
                <a:lnTo>
                  <a:pt x="669" y="437"/>
                </a:lnTo>
                <a:lnTo>
                  <a:pt x="651" y="439"/>
                </a:lnTo>
                <a:lnTo>
                  <a:pt x="635" y="442"/>
                </a:lnTo>
                <a:lnTo>
                  <a:pt x="619" y="445"/>
                </a:lnTo>
                <a:lnTo>
                  <a:pt x="613" y="446"/>
                </a:lnTo>
                <a:lnTo>
                  <a:pt x="607" y="448"/>
                </a:lnTo>
                <a:lnTo>
                  <a:pt x="603" y="448"/>
                </a:lnTo>
                <a:lnTo>
                  <a:pt x="598" y="448"/>
                </a:lnTo>
                <a:lnTo>
                  <a:pt x="595" y="448"/>
                </a:lnTo>
                <a:lnTo>
                  <a:pt x="593" y="447"/>
                </a:lnTo>
                <a:lnTo>
                  <a:pt x="591" y="445"/>
                </a:lnTo>
                <a:lnTo>
                  <a:pt x="594" y="444"/>
                </a:lnTo>
                <a:lnTo>
                  <a:pt x="596" y="444"/>
                </a:lnTo>
                <a:lnTo>
                  <a:pt x="597" y="442"/>
                </a:lnTo>
                <a:lnTo>
                  <a:pt x="600" y="441"/>
                </a:lnTo>
                <a:lnTo>
                  <a:pt x="602" y="440"/>
                </a:lnTo>
                <a:lnTo>
                  <a:pt x="604" y="439"/>
                </a:lnTo>
                <a:lnTo>
                  <a:pt x="605" y="436"/>
                </a:lnTo>
                <a:lnTo>
                  <a:pt x="607" y="434"/>
                </a:lnTo>
                <a:lnTo>
                  <a:pt x="608" y="433"/>
                </a:lnTo>
                <a:lnTo>
                  <a:pt x="611" y="433"/>
                </a:lnTo>
                <a:lnTo>
                  <a:pt x="613" y="433"/>
                </a:lnTo>
                <a:lnTo>
                  <a:pt x="620" y="437"/>
                </a:lnTo>
                <a:lnTo>
                  <a:pt x="628" y="438"/>
                </a:lnTo>
                <a:lnTo>
                  <a:pt x="637" y="438"/>
                </a:lnTo>
                <a:lnTo>
                  <a:pt x="646" y="437"/>
                </a:lnTo>
                <a:lnTo>
                  <a:pt x="654" y="434"/>
                </a:lnTo>
                <a:lnTo>
                  <a:pt x="663" y="432"/>
                </a:lnTo>
                <a:lnTo>
                  <a:pt x="673" y="431"/>
                </a:lnTo>
                <a:lnTo>
                  <a:pt x="682" y="430"/>
                </a:lnTo>
                <a:lnTo>
                  <a:pt x="693" y="429"/>
                </a:lnTo>
                <a:lnTo>
                  <a:pt x="703" y="426"/>
                </a:lnTo>
                <a:lnTo>
                  <a:pt x="705" y="426"/>
                </a:lnTo>
                <a:lnTo>
                  <a:pt x="707" y="425"/>
                </a:lnTo>
                <a:lnTo>
                  <a:pt x="709" y="423"/>
                </a:lnTo>
                <a:lnTo>
                  <a:pt x="706" y="421"/>
                </a:lnTo>
                <a:lnTo>
                  <a:pt x="703" y="419"/>
                </a:lnTo>
                <a:lnTo>
                  <a:pt x="700" y="419"/>
                </a:lnTo>
                <a:lnTo>
                  <a:pt x="695" y="419"/>
                </a:lnTo>
                <a:lnTo>
                  <a:pt x="690" y="419"/>
                </a:lnTo>
                <a:lnTo>
                  <a:pt x="686" y="417"/>
                </a:lnTo>
                <a:lnTo>
                  <a:pt x="680" y="415"/>
                </a:lnTo>
                <a:lnTo>
                  <a:pt x="674" y="417"/>
                </a:lnTo>
                <a:lnTo>
                  <a:pt x="668" y="421"/>
                </a:lnTo>
                <a:lnTo>
                  <a:pt x="671" y="420"/>
                </a:lnTo>
                <a:lnTo>
                  <a:pt x="672" y="419"/>
                </a:lnTo>
                <a:lnTo>
                  <a:pt x="672" y="416"/>
                </a:lnTo>
                <a:lnTo>
                  <a:pt x="672" y="413"/>
                </a:lnTo>
                <a:lnTo>
                  <a:pt x="681" y="412"/>
                </a:lnTo>
                <a:lnTo>
                  <a:pt x="690" y="411"/>
                </a:lnTo>
                <a:lnTo>
                  <a:pt x="700" y="409"/>
                </a:lnTo>
                <a:lnTo>
                  <a:pt x="709" y="408"/>
                </a:lnTo>
                <a:lnTo>
                  <a:pt x="718" y="408"/>
                </a:lnTo>
                <a:lnTo>
                  <a:pt x="727" y="406"/>
                </a:lnTo>
                <a:lnTo>
                  <a:pt x="736" y="405"/>
                </a:lnTo>
                <a:lnTo>
                  <a:pt x="745" y="403"/>
                </a:lnTo>
                <a:lnTo>
                  <a:pt x="754" y="401"/>
                </a:lnTo>
                <a:lnTo>
                  <a:pt x="763" y="401"/>
                </a:lnTo>
                <a:lnTo>
                  <a:pt x="772" y="399"/>
                </a:lnTo>
                <a:lnTo>
                  <a:pt x="781" y="398"/>
                </a:lnTo>
                <a:lnTo>
                  <a:pt x="791" y="397"/>
                </a:lnTo>
                <a:lnTo>
                  <a:pt x="800" y="397"/>
                </a:lnTo>
                <a:lnTo>
                  <a:pt x="809" y="397"/>
                </a:lnTo>
                <a:lnTo>
                  <a:pt x="818" y="396"/>
                </a:lnTo>
                <a:lnTo>
                  <a:pt x="826" y="395"/>
                </a:lnTo>
                <a:lnTo>
                  <a:pt x="835" y="394"/>
                </a:lnTo>
                <a:lnTo>
                  <a:pt x="844" y="391"/>
                </a:lnTo>
                <a:lnTo>
                  <a:pt x="853" y="389"/>
                </a:lnTo>
                <a:lnTo>
                  <a:pt x="862" y="388"/>
                </a:lnTo>
                <a:lnTo>
                  <a:pt x="871" y="388"/>
                </a:lnTo>
                <a:lnTo>
                  <a:pt x="880" y="388"/>
                </a:lnTo>
                <a:lnTo>
                  <a:pt x="890" y="387"/>
                </a:lnTo>
                <a:lnTo>
                  <a:pt x="899" y="386"/>
                </a:lnTo>
                <a:lnTo>
                  <a:pt x="908" y="384"/>
                </a:lnTo>
                <a:lnTo>
                  <a:pt x="918" y="383"/>
                </a:lnTo>
                <a:lnTo>
                  <a:pt x="927" y="382"/>
                </a:lnTo>
                <a:lnTo>
                  <a:pt x="935" y="382"/>
                </a:lnTo>
                <a:lnTo>
                  <a:pt x="944" y="381"/>
                </a:lnTo>
                <a:lnTo>
                  <a:pt x="948" y="381"/>
                </a:lnTo>
                <a:lnTo>
                  <a:pt x="951" y="381"/>
                </a:lnTo>
                <a:lnTo>
                  <a:pt x="956" y="381"/>
                </a:lnTo>
                <a:lnTo>
                  <a:pt x="958" y="383"/>
                </a:lnTo>
                <a:lnTo>
                  <a:pt x="948" y="384"/>
                </a:lnTo>
                <a:lnTo>
                  <a:pt x="939" y="386"/>
                </a:lnTo>
                <a:lnTo>
                  <a:pt x="924" y="388"/>
                </a:lnTo>
                <a:lnTo>
                  <a:pt x="927" y="387"/>
                </a:lnTo>
                <a:lnTo>
                  <a:pt x="936" y="386"/>
                </a:lnTo>
                <a:lnTo>
                  <a:pt x="939" y="386"/>
                </a:lnTo>
                <a:close/>
                <a:moveTo>
                  <a:pt x="983" y="330"/>
                </a:moveTo>
                <a:lnTo>
                  <a:pt x="978" y="329"/>
                </a:lnTo>
                <a:lnTo>
                  <a:pt x="973" y="328"/>
                </a:lnTo>
                <a:lnTo>
                  <a:pt x="968" y="329"/>
                </a:lnTo>
                <a:lnTo>
                  <a:pt x="964" y="330"/>
                </a:lnTo>
                <a:lnTo>
                  <a:pt x="968" y="329"/>
                </a:lnTo>
                <a:lnTo>
                  <a:pt x="975" y="328"/>
                </a:lnTo>
                <a:lnTo>
                  <a:pt x="978" y="329"/>
                </a:lnTo>
                <a:lnTo>
                  <a:pt x="983" y="330"/>
                </a:lnTo>
                <a:lnTo>
                  <a:pt x="981" y="329"/>
                </a:lnTo>
                <a:lnTo>
                  <a:pt x="983" y="330"/>
                </a:lnTo>
                <a:close/>
                <a:moveTo>
                  <a:pt x="981" y="92"/>
                </a:moveTo>
                <a:lnTo>
                  <a:pt x="991" y="89"/>
                </a:lnTo>
                <a:lnTo>
                  <a:pt x="1001" y="88"/>
                </a:lnTo>
                <a:lnTo>
                  <a:pt x="1011" y="87"/>
                </a:lnTo>
                <a:lnTo>
                  <a:pt x="1022" y="85"/>
                </a:lnTo>
                <a:lnTo>
                  <a:pt x="1011" y="89"/>
                </a:lnTo>
                <a:lnTo>
                  <a:pt x="1002" y="91"/>
                </a:lnTo>
                <a:lnTo>
                  <a:pt x="997" y="92"/>
                </a:lnTo>
                <a:lnTo>
                  <a:pt x="992" y="92"/>
                </a:lnTo>
                <a:lnTo>
                  <a:pt x="986" y="92"/>
                </a:lnTo>
                <a:lnTo>
                  <a:pt x="981" y="92"/>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endParaRPr 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9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39"/>
          <p:cNvSpPr>
            <a:spLocks noGrp="1" noEditPoints="1"/>
          </p:cNvSpPr>
          <p:nvPr>
            <p:ph type="pic" sz="quarter" idx="28"/>
          </p:nvPr>
        </p:nvSpPr>
        <p:spPr bwMode="auto">
          <a:xfrm>
            <a:off x="887596" y="666106"/>
            <a:ext cx="22756009" cy="6984776"/>
          </a:xfrm>
          <a:custGeom>
            <a:avLst/>
            <a:gdLst>
              <a:gd name="T0" fmla="*/ 968 w 1015"/>
              <a:gd name="T1" fmla="*/ 247 h 478"/>
              <a:gd name="T2" fmla="*/ 960 w 1015"/>
              <a:gd name="T3" fmla="*/ 223 h 478"/>
              <a:gd name="T4" fmla="*/ 977 w 1015"/>
              <a:gd name="T5" fmla="*/ 173 h 478"/>
              <a:gd name="T6" fmla="*/ 1004 w 1015"/>
              <a:gd name="T7" fmla="*/ 118 h 478"/>
              <a:gd name="T8" fmla="*/ 948 w 1015"/>
              <a:gd name="T9" fmla="*/ 84 h 478"/>
              <a:gd name="T10" fmla="*/ 922 w 1015"/>
              <a:gd name="T11" fmla="*/ 34 h 478"/>
              <a:gd name="T12" fmla="*/ 780 w 1015"/>
              <a:gd name="T13" fmla="*/ 14 h 478"/>
              <a:gd name="T14" fmla="*/ 490 w 1015"/>
              <a:gd name="T15" fmla="*/ 6 h 478"/>
              <a:gd name="T16" fmla="*/ 296 w 1015"/>
              <a:gd name="T17" fmla="*/ 42 h 478"/>
              <a:gd name="T18" fmla="*/ 181 w 1015"/>
              <a:gd name="T19" fmla="*/ 88 h 478"/>
              <a:gd name="T20" fmla="*/ 115 w 1015"/>
              <a:gd name="T21" fmla="*/ 150 h 478"/>
              <a:gd name="T22" fmla="*/ 32 w 1015"/>
              <a:gd name="T23" fmla="*/ 241 h 478"/>
              <a:gd name="T24" fmla="*/ 109 w 1015"/>
              <a:gd name="T25" fmla="*/ 259 h 478"/>
              <a:gd name="T26" fmla="*/ 134 w 1015"/>
              <a:gd name="T27" fmla="*/ 262 h 478"/>
              <a:gd name="T28" fmla="*/ 48 w 1015"/>
              <a:gd name="T29" fmla="*/ 306 h 478"/>
              <a:gd name="T30" fmla="*/ 12 w 1015"/>
              <a:gd name="T31" fmla="*/ 388 h 478"/>
              <a:gd name="T32" fmla="*/ 226 w 1015"/>
              <a:gd name="T33" fmla="*/ 316 h 478"/>
              <a:gd name="T34" fmla="*/ 580 w 1015"/>
              <a:gd name="T35" fmla="*/ 196 h 478"/>
              <a:gd name="T36" fmla="*/ 696 w 1015"/>
              <a:gd name="T37" fmla="*/ 172 h 478"/>
              <a:gd name="T38" fmla="*/ 837 w 1015"/>
              <a:gd name="T39" fmla="*/ 151 h 478"/>
              <a:gd name="T40" fmla="*/ 636 w 1015"/>
              <a:gd name="T41" fmla="*/ 193 h 478"/>
              <a:gd name="T42" fmla="*/ 314 w 1015"/>
              <a:gd name="T43" fmla="*/ 289 h 478"/>
              <a:gd name="T44" fmla="*/ 63 w 1015"/>
              <a:gd name="T45" fmla="*/ 405 h 478"/>
              <a:gd name="T46" fmla="*/ 52 w 1015"/>
              <a:gd name="T47" fmla="*/ 478 h 478"/>
              <a:gd name="T48" fmla="*/ 108 w 1015"/>
              <a:gd name="T49" fmla="*/ 447 h 478"/>
              <a:gd name="T50" fmla="*/ 211 w 1015"/>
              <a:gd name="T51" fmla="*/ 414 h 478"/>
              <a:gd name="T52" fmla="*/ 313 w 1015"/>
              <a:gd name="T53" fmla="*/ 373 h 478"/>
              <a:gd name="T54" fmla="*/ 406 w 1015"/>
              <a:gd name="T55" fmla="*/ 338 h 478"/>
              <a:gd name="T56" fmla="*/ 466 w 1015"/>
              <a:gd name="T57" fmla="*/ 322 h 478"/>
              <a:gd name="T58" fmla="*/ 338 w 1015"/>
              <a:gd name="T59" fmla="*/ 374 h 478"/>
              <a:gd name="T60" fmla="*/ 231 w 1015"/>
              <a:gd name="T61" fmla="*/ 444 h 478"/>
              <a:gd name="T62" fmla="*/ 288 w 1015"/>
              <a:gd name="T63" fmla="*/ 456 h 478"/>
              <a:gd name="T64" fmla="*/ 332 w 1015"/>
              <a:gd name="T65" fmla="*/ 427 h 478"/>
              <a:gd name="T66" fmla="*/ 340 w 1015"/>
              <a:gd name="T67" fmla="*/ 405 h 478"/>
              <a:gd name="T68" fmla="*/ 434 w 1015"/>
              <a:gd name="T69" fmla="*/ 372 h 478"/>
              <a:gd name="T70" fmla="*/ 448 w 1015"/>
              <a:gd name="T71" fmla="*/ 378 h 478"/>
              <a:gd name="T72" fmla="*/ 417 w 1015"/>
              <a:gd name="T73" fmla="*/ 402 h 478"/>
              <a:gd name="T74" fmla="*/ 557 w 1015"/>
              <a:gd name="T75" fmla="*/ 371 h 478"/>
              <a:gd name="T76" fmla="*/ 495 w 1015"/>
              <a:gd name="T77" fmla="*/ 396 h 478"/>
              <a:gd name="T78" fmla="*/ 622 w 1015"/>
              <a:gd name="T79" fmla="*/ 381 h 478"/>
              <a:gd name="T80" fmla="*/ 681 w 1015"/>
              <a:gd name="T81" fmla="*/ 369 h 478"/>
              <a:gd name="T82" fmla="*/ 720 w 1015"/>
              <a:gd name="T83" fmla="*/ 363 h 478"/>
              <a:gd name="T84" fmla="*/ 752 w 1015"/>
              <a:gd name="T85" fmla="*/ 349 h 478"/>
              <a:gd name="T86" fmla="*/ 687 w 1015"/>
              <a:gd name="T87" fmla="*/ 366 h 478"/>
              <a:gd name="T88" fmla="*/ 675 w 1015"/>
              <a:gd name="T89" fmla="*/ 346 h 478"/>
              <a:gd name="T90" fmla="*/ 826 w 1015"/>
              <a:gd name="T91" fmla="*/ 314 h 478"/>
              <a:gd name="T92" fmla="*/ 953 w 1015"/>
              <a:gd name="T93" fmla="*/ 322 h 478"/>
              <a:gd name="T94" fmla="*/ 1014 w 1015"/>
              <a:gd name="T95" fmla="*/ 289 h 478"/>
              <a:gd name="T96" fmla="*/ 214 w 1015"/>
              <a:gd name="T97" fmla="*/ 229 h 478"/>
              <a:gd name="T98" fmla="*/ 257 w 1015"/>
              <a:gd name="T99" fmla="*/ 217 h 478"/>
              <a:gd name="T100" fmla="*/ 573 w 1015"/>
              <a:gd name="T101" fmla="*/ 38 h 478"/>
              <a:gd name="T102" fmla="*/ 710 w 1015"/>
              <a:gd name="T103" fmla="*/ 34 h 478"/>
              <a:gd name="T104" fmla="*/ 206 w 1015"/>
              <a:gd name="T105" fmla="*/ 407 h 478"/>
              <a:gd name="T106" fmla="*/ 228 w 1015"/>
              <a:gd name="T107" fmla="*/ 396 h 478"/>
              <a:gd name="T108" fmla="*/ 335 w 1015"/>
              <a:gd name="T109" fmla="*/ 350 h 478"/>
              <a:gd name="T110" fmla="*/ 392 w 1015"/>
              <a:gd name="T111" fmla="*/ 330 h 478"/>
              <a:gd name="T112" fmla="*/ 495 w 1015"/>
              <a:gd name="T113" fmla="*/ 308 h 478"/>
              <a:gd name="T114" fmla="*/ 503 w 1015"/>
              <a:gd name="T115" fmla="*/ 291 h 478"/>
              <a:gd name="T116" fmla="*/ 519 w 1015"/>
              <a:gd name="T117" fmla="*/ 308 h 478"/>
              <a:gd name="T118" fmla="*/ 585 w 1015"/>
              <a:gd name="T119" fmla="*/ 279 h 478"/>
              <a:gd name="T120" fmla="*/ 630 w 1015"/>
              <a:gd name="T121" fmla="*/ 261 h 478"/>
              <a:gd name="T122" fmla="*/ 671 w 1015"/>
              <a:gd name="T123" fmla="*/ 26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5" h="478">
                <a:moveTo>
                  <a:pt x="1015" y="284"/>
                </a:moveTo>
                <a:lnTo>
                  <a:pt x="1014" y="279"/>
                </a:lnTo>
                <a:lnTo>
                  <a:pt x="1013" y="274"/>
                </a:lnTo>
                <a:lnTo>
                  <a:pt x="1011" y="270"/>
                </a:lnTo>
                <a:lnTo>
                  <a:pt x="1008" y="265"/>
                </a:lnTo>
                <a:lnTo>
                  <a:pt x="1006" y="262"/>
                </a:lnTo>
                <a:lnTo>
                  <a:pt x="1001" y="258"/>
                </a:lnTo>
                <a:lnTo>
                  <a:pt x="997" y="256"/>
                </a:lnTo>
                <a:lnTo>
                  <a:pt x="992" y="255"/>
                </a:lnTo>
                <a:lnTo>
                  <a:pt x="986" y="255"/>
                </a:lnTo>
                <a:lnTo>
                  <a:pt x="981" y="254"/>
                </a:lnTo>
                <a:lnTo>
                  <a:pt x="976" y="253"/>
                </a:lnTo>
                <a:lnTo>
                  <a:pt x="972" y="249"/>
                </a:lnTo>
                <a:lnTo>
                  <a:pt x="968" y="247"/>
                </a:lnTo>
                <a:lnTo>
                  <a:pt x="965" y="243"/>
                </a:lnTo>
                <a:lnTo>
                  <a:pt x="960" y="241"/>
                </a:lnTo>
                <a:lnTo>
                  <a:pt x="957" y="239"/>
                </a:lnTo>
                <a:lnTo>
                  <a:pt x="956" y="237"/>
                </a:lnTo>
                <a:lnTo>
                  <a:pt x="957" y="236"/>
                </a:lnTo>
                <a:lnTo>
                  <a:pt x="959" y="234"/>
                </a:lnTo>
                <a:lnTo>
                  <a:pt x="961" y="233"/>
                </a:lnTo>
                <a:lnTo>
                  <a:pt x="966" y="232"/>
                </a:lnTo>
                <a:lnTo>
                  <a:pt x="969" y="231"/>
                </a:lnTo>
                <a:lnTo>
                  <a:pt x="969" y="229"/>
                </a:lnTo>
                <a:lnTo>
                  <a:pt x="968" y="226"/>
                </a:lnTo>
                <a:lnTo>
                  <a:pt x="967" y="225"/>
                </a:lnTo>
                <a:lnTo>
                  <a:pt x="965" y="224"/>
                </a:lnTo>
                <a:lnTo>
                  <a:pt x="960" y="223"/>
                </a:lnTo>
                <a:lnTo>
                  <a:pt x="958" y="221"/>
                </a:lnTo>
                <a:lnTo>
                  <a:pt x="958" y="217"/>
                </a:lnTo>
                <a:lnTo>
                  <a:pt x="959" y="215"/>
                </a:lnTo>
                <a:lnTo>
                  <a:pt x="961" y="213"/>
                </a:lnTo>
                <a:lnTo>
                  <a:pt x="965" y="211"/>
                </a:lnTo>
                <a:lnTo>
                  <a:pt x="972" y="207"/>
                </a:lnTo>
                <a:lnTo>
                  <a:pt x="976" y="205"/>
                </a:lnTo>
                <a:lnTo>
                  <a:pt x="980" y="203"/>
                </a:lnTo>
                <a:lnTo>
                  <a:pt x="982" y="201"/>
                </a:lnTo>
                <a:lnTo>
                  <a:pt x="984" y="198"/>
                </a:lnTo>
                <a:lnTo>
                  <a:pt x="985" y="195"/>
                </a:lnTo>
                <a:lnTo>
                  <a:pt x="981" y="186"/>
                </a:lnTo>
                <a:lnTo>
                  <a:pt x="977" y="176"/>
                </a:lnTo>
                <a:lnTo>
                  <a:pt x="977" y="173"/>
                </a:lnTo>
                <a:lnTo>
                  <a:pt x="980" y="171"/>
                </a:lnTo>
                <a:lnTo>
                  <a:pt x="981" y="170"/>
                </a:lnTo>
                <a:lnTo>
                  <a:pt x="983" y="168"/>
                </a:lnTo>
                <a:lnTo>
                  <a:pt x="983" y="166"/>
                </a:lnTo>
                <a:lnTo>
                  <a:pt x="983" y="163"/>
                </a:lnTo>
                <a:lnTo>
                  <a:pt x="986" y="158"/>
                </a:lnTo>
                <a:lnTo>
                  <a:pt x="991" y="156"/>
                </a:lnTo>
                <a:lnTo>
                  <a:pt x="992" y="151"/>
                </a:lnTo>
                <a:lnTo>
                  <a:pt x="992" y="148"/>
                </a:lnTo>
                <a:lnTo>
                  <a:pt x="997" y="140"/>
                </a:lnTo>
                <a:lnTo>
                  <a:pt x="1002" y="133"/>
                </a:lnTo>
                <a:lnTo>
                  <a:pt x="1004" y="129"/>
                </a:lnTo>
                <a:lnTo>
                  <a:pt x="1005" y="124"/>
                </a:lnTo>
                <a:lnTo>
                  <a:pt x="1004" y="118"/>
                </a:lnTo>
                <a:lnTo>
                  <a:pt x="1002" y="114"/>
                </a:lnTo>
                <a:lnTo>
                  <a:pt x="1001" y="112"/>
                </a:lnTo>
                <a:lnTo>
                  <a:pt x="1000" y="108"/>
                </a:lnTo>
                <a:lnTo>
                  <a:pt x="998" y="106"/>
                </a:lnTo>
                <a:lnTo>
                  <a:pt x="996" y="104"/>
                </a:lnTo>
                <a:lnTo>
                  <a:pt x="990" y="101"/>
                </a:lnTo>
                <a:lnTo>
                  <a:pt x="983" y="98"/>
                </a:lnTo>
                <a:lnTo>
                  <a:pt x="969" y="95"/>
                </a:lnTo>
                <a:lnTo>
                  <a:pt x="956" y="92"/>
                </a:lnTo>
                <a:lnTo>
                  <a:pt x="951" y="92"/>
                </a:lnTo>
                <a:lnTo>
                  <a:pt x="948" y="91"/>
                </a:lnTo>
                <a:lnTo>
                  <a:pt x="947" y="89"/>
                </a:lnTo>
                <a:lnTo>
                  <a:pt x="947" y="87"/>
                </a:lnTo>
                <a:lnTo>
                  <a:pt x="948" y="84"/>
                </a:lnTo>
                <a:lnTo>
                  <a:pt x="950" y="82"/>
                </a:lnTo>
                <a:lnTo>
                  <a:pt x="950" y="76"/>
                </a:lnTo>
                <a:lnTo>
                  <a:pt x="950" y="71"/>
                </a:lnTo>
                <a:lnTo>
                  <a:pt x="949" y="65"/>
                </a:lnTo>
                <a:lnTo>
                  <a:pt x="947" y="59"/>
                </a:lnTo>
                <a:lnTo>
                  <a:pt x="947" y="52"/>
                </a:lnTo>
                <a:lnTo>
                  <a:pt x="945" y="48"/>
                </a:lnTo>
                <a:lnTo>
                  <a:pt x="945" y="45"/>
                </a:lnTo>
                <a:lnTo>
                  <a:pt x="943" y="42"/>
                </a:lnTo>
                <a:lnTo>
                  <a:pt x="942" y="41"/>
                </a:lnTo>
                <a:lnTo>
                  <a:pt x="940" y="39"/>
                </a:lnTo>
                <a:lnTo>
                  <a:pt x="934" y="37"/>
                </a:lnTo>
                <a:lnTo>
                  <a:pt x="927" y="35"/>
                </a:lnTo>
                <a:lnTo>
                  <a:pt x="922" y="34"/>
                </a:lnTo>
                <a:lnTo>
                  <a:pt x="915" y="33"/>
                </a:lnTo>
                <a:lnTo>
                  <a:pt x="906" y="32"/>
                </a:lnTo>
                <a:lnTo>
                  <a:pt x="897" y="31"/>
                </a:lnTo>
                <a:lnTo>
                  <a:pt x="887" y="30"/>
                </a:lnTo>
                <a:lnTo>
                  <a:pt x="878" y="29"/>
                </a:lnTo>
                <a:lnTo>
                  <a:pt x="864" y="29"/>
                </a:lnTo>
                <a:lnTo>
                  <a:pt x="849" y="29"/>
                </a:lnTo>
                <a:lnTo>
                  <a:pt x="834" y="29"/>
                </a:lnTo>
                <a:lnTo>
                  <a:pt x="819" y="29"/>
                </a:lnTo>
                <a:lnTo>
                  <a:pt x="812" y="27"/>
                </a:lnTo>
                <a:lnTo>
                  <a:pt x="805" y="26"/>
                </a:lnTo>
                <a:lnTo>
                  <a:pt x="800" y="24"/>
                </a:lnTo>
                <a:lnTo>
                  <a:pt x="793" y="21"/>
                </a:lnTo>
                <a:lnTo>
                  <a:pt x="780" y="14"/>
                </a:lnTo>
                <a:lnTo>
                  <a:pt x="767" y="7"/>
                </a:lnTo>
                <a:lnTo>
                  <a:pt x="752" y="4"/>
                </a:lnTo>
                <a:lnTo>
                  <a:pt x="737" y="2"/>
                </a:lnTo>
                <a:lnTo>
                  <a:pt x="724" y="1"/>
                </a:lnTo>
                <a:lnTo>
                  <a:pt x="709" y="1"/>
                </a:lnTo>
                <a:lnTo>
                  <a:pt x="692" y="0"/>
                </a:lnTo>
                <a:lnTo>
                  <a:pt x="675" y="0"/>
                </a:lnTo>
                <a:lnTo>
                  <a:pt x="658" y="0"/>
                </a:lnTo>
                <a:lnTo>
                  <a:pt x="639" y="0"/>
                </a:lnTo>
                <a:lnTo>
                  <a:pt x="605" y="0"/>
                </a:lnTo>
                <a:lnTo>
                  <a:pt x="570" y="1"/>
                </a:lnTo>
                <a:lnTo>
                  <a:pt x="535" y="4"/>
                </a:lnTo>
                <a:lnTo>
                  <a:pt x="499" y="6"/>
                </a:lnTo>
                <a:lnTo>
                  <a:pt x="490" y="6"/>
                </a:lnTo>
                <a:lnTo>
                  <a:pt x="480" y="6"/>
                </a:lnTo>
                <a:lnTo>
                  <a:pt x="471" y="7"/>
                </a:lnTo>
                <a:lnTo>
                  <a:pt x="461" y="8"/>
                </a:lnTo>
                <a:lnTo>
                  <a:pt x="452" y="9"/>
                </a:lnTo>
                <a:lnTo>
                  <a:pt x="442" y="12"/>
                </a:lnTo>
                <a:lnTo>
                  <a:pt x="433" y="13"/>
                </a:lnTo>
                <a:lnTo>
                  <a:pt x="424" y="15"/>
                </a:lnTo>
                <a:lnTo>
                  <a:pt x="406" y="18"/>
                </a:lnTo>
                <a:lnTo>
                  <a:pt x="388" y="22"/>
                </a:lnTo>
                <a:lnTo>
                  <a:pt x="370" y="25"/>
                </a:lnTo>
                <a:lnTo>
                  <a:pt x="351" y="29"/>
                </a:lnTo>
                <a:lnTo>
                  <a:pt x="333" y="33"/>
                </a:lnTo>
                <a:lnTo>
                  <a:pt x="314" y="38"/>
                </a:lnTo>
                <a:lnTo>
                  <a:pt x="296" y="42"/>
                </a:lnTo>
                <a:lnTo>
                  <a:pt x="276" y="48"/>
                </a:lnTo>
                <a:lnTo>
                  <a:pt x="258" y="52"/>
                </a:lnTo>
                <a:lnTo>
                  <a:pt x="239" y="58"/>
                </a:lnTo>
                <a:lnTo>
                  <a:pt x="219" y="63"/>
                </a:lnTo>
                <a:lnTo>
                  <a:pt x="201" y="68"/>
                </a:lnTo>
                <a:lnTo>
                  <a:pt x="206" y="72"/>
                </a:lnTo>
                <a:lnTo>
                  <a:pt x="208" y="76"/>
                </a:lnTo>
                <a:lnTo>
                  <a:pt x="208" y="79"/>
                </a:lnTo>
                <a:lnTo>
                  <a:pt x="207" y="80"/>
                </a:lnTo>
                <a:lnTo>
                  <a:pt x="205" y="81"/>
                </a:lnTo>
                <a:lnTo>
                  <a:pt x="202" y="82"/>
                </a:lnTo>
                <a:lnTo>
                  <a:pt x="198" y="83"/>
                </a:lnTo>
                <a:lnTo>
                  <a:pt x="193" y="83"/>
                </a:lnTo>
                <a:lnTo>
                  <a:pt x="181" y="88"/>
                </a:lnTo>
                <a:lnTo>
                  <a:pt x="168" y="93"/>
                </a:lnTo>
                <a:lnTo>
                  <a:pt x="157" y="100"/>
                </a:lnTo>
                <a:lnTo>
                  <a:pt x="145" y="107"/>
                </a:lnTo>
                <a:lnTo>
                  <a:pt x="134" y="114"/>
                </a:lnTo>
                <a:lnTo>
                  <a:pt x="124" y="122"/>
                </a:lnTo>
                <a:lnTo>
                  <a:pt x="119" y="125"/>
                </a:lnTo>
                <a:lnTo>
                  <a:pt x="115" y="129"/>
                </a:lnTo>
                <a:lnTo>
                  <a:pt x="110" y="132"/>
                </a:lnTo>
                <a:lnTo>
                  <a:pt x="108" y="137"/>
                </a:lnTo>
                <a:lnTo>
                  <a:pt x="110" y="141"/>
                </a:lnTo>
                <a:lnTo>
                  <a:pt x="112" y="145"/>
                </a:lnTo>
                <a:lnTo>
                  <a:pt x="115" y="147"/>
                </a:lnTo>
                <a:lnTo>
                  <a:pt x="115" y="149"/>
                </a:lnTo>
                <a:lnTo>
                  <a:pt x="115" y="150"/>
                </a:lnTo>
                <a:lnTo>
                  <a:pt x="114" y="154"/>
                </a:lnTo>
                <a:lnTo>
                  <a:pt x="104" y="159"/>
                </a:lnTo>
                <a:lnTo>
                  <a:pt x="93" y="164"/>
                </a:lnTo>
                <a:lnTo>
                  <a:pt x="82" y="171"/>
                </a:lnTo>
                <a:lnTo>
                  <a:pt x="70" y="179"/>
                </a:lnTo>
                <a:lnTo>
                  <a:pt x="59" y="187"/>
                </a:lnTo>
                <a:lnTo>
                  <a:pt x="49" y="196"/>
                </a:lnTo>
                <a:lnTo>
                  <a:pt x="40" y="205"/>
                </a:lnTo>
                <a:lnTo>
                  <a:pt x="34" y="214"/>
                </a:lnTo>
                <a:lnTo>
                  <a:pt x="32" y="220"/>
                </a:lnTo>
                <a:lnTo>
                  <a:pt x="30" y="224"/>
                </a:lnTo>
                <a:lnTo>
                  <a:pt x="30" y="230"/>
                </a:lnTo>
                <a:lnTo>
                  <a:pt x="30" y="237"/>
                </a:lnTo>
                <a:lnTo>
                  <a:pt x="32" y="241"/>
                </a:lnTo>
                <a:lnTo>
                  <a:pt x="34" y="247"/>
                </a:lnTo>
                <a:lnTo>
                  <a:pt x="37" y="251"/>
                </a:lnTo>
                <a:lnTo>
                  <a:pt x="40" y="256"/>
                </a:lnTo>
                <a:lnTo>
                  <a:pt x="44" y="261"/>
                </a:lnTo>
                <a:lnTo>
                  <a:pt x="48" y="265"/>
                </a:lnTo>
                <a:lnTo>
                  <a:pt x="52" y="269"/>
                </a:lnTo>
                <a:lnTo>
                  <a:pt x="57" y="271"/>
                </a:lnTo>
                <a:lnTo>
                  <a:pt x="61" y="273"/>
                </a:lnTo>
                <a:lnTo>
                  <a:pt x="67" y="273"/>
                </a:lnTo>
                <a:lnTo>
                  <a:pt x="71" y="273"/>
                </a:lnTo>
                <a:lnTo>
                  <a:pt x="76" y="273"/>
                </a:lnTo>
                <a:lnTo>
                  <a:pt x="85" y="270"/>
                </a:lnTo>
                <a:lnTo>
                  <a:pt x="94" y="266"/>
                </a:lnTo>
                <a:lnTo>
                  <a:pt x="109" y="259"/>
                </a:lnTo>
                <a:lnTo>
                  <a:pt x="125" y="253"/>
                </a:lnTo>
                <a:lnTo>
                  <a:pt x="133" y="250"/>
                </a:lnTo>
                <a:lnTo>
                  <a:pt x="141" y="247"/>
                </a:lnTo>
                <a:lnTo>
                  <a:pt x="144" y="246"/>
                </a:lnTo>
                <a:lnTo>
                  <a:pt x="148" y="243"/>
                </a:lnTo>
                <a:lnTo>
                  <a:pt x="150" y="242"/>
                </a:lnTo>
                <a:lnTo>
                  <a:pt x="152" y="242"/>
                </a:lnTo>
                <a:lnTo>
                  <a:pt x="153" y="243"/>
                </a:lnTo>
                <a:lnTo>
                  <a:pt x="154" y="245"/>
                </a:lnTo>
                <a:lnTo>
                  <a:pt x="153" y="248"/>
                </a:lnTo>
                <a:lnTo>
                  <a:pt x="149" y="253"/>
                </a:lnTo>
                <a:lnTo>
                  <a:pt x="144" y="257"/>
                </a:lnTo>
                <a:lnTo>
                  <a:pt x="140" y="259"/>
                </a:lnTo>
                <a:lnTo>
                  <a:pt x="134" y="262"/>
                </a:lnTo>
                <a:lnTo>
                  <a:pt x="128" y="262"/>
                </a:lnTo>
                <a:lnTo>
                  <a:pt x="126" y="262"/>
                </a:lnTo>
                <a:lnTo>
                  <a:pt x="124" y="262"/>
                </a:lnTo>
                <a:lnTo>
                  <a:pt x="124" y="263"/>
                </a:lnTo>
                <a:lnTo>
                  <a:pt x="125" y="266"/>
                </a:lnTo>
                <a:lnTo>
                  <a:pt x="119" y="266"/>
                </a:lnTo>
                <a:lnTo>
                  <a:pt x="115" y="267"/>
                </a:lnTo>
                <a:lnTo>
                  <a:pt x="109" y="270"/>
                </a:lnTo>
                <a:lnTo>
                  <a:pt x="104" y="273"/>
                </a:lnTo>
                <a:lnTo>
                  <a:pt x="94" y="281"/>
                </a:lnTo>
                <a:lnTo>
                  <a:pt x="84" y="288"/>
                </a:lnTo>
                <a:lnTo>
                  <a:pt x="71" y="294"/>
                </a:lnTo>
                <a:lnTo>
                  <a:pt x="60" y="299"/>
                </a:lnTo>
                <a:lnTo>
                  <a:pt x="48" y="306"/>
                </a:lnTo>
                <a:lnTo>
                  <a:pt x="36" y="312"/>
                </a:lnTo>
                <a:lnTo>
                  <a:pt x="26" y="317"/>
                </a:lnTo>
                <a:lnTo>
                  <a:pt x="17" y="322"/>
                </a:lnTo>
                <a:lnTo>
                  <a:pt x="12" y="325"/>
                </a:lnTo>
                <a:lnTo>
                  <a:pt x="9" y="330"/>
                </a:lnTo>
                <a:lnTo>
                  <a:pt x="5" y="334"/>
                </a:lnTo>
                <a:lnTo>
                  <a:pt x="3" y="340"/>
                </a:lnTo>
                <a:lnTo>
                  <a:pt x="1" y="349"/>
                </a:lnTo>
                <a:lnTo>
                  <a:pt x="0" y="359"/>
                </a:lnTo>
                <a:lnTo>
                  <a:pt x="1" y="370"/>
                </a:lnTo>
                <a:lnTo>
                  <a:pt x="3" y="379"/>
                </a:lnTo>
                <a:lnTo>
                  <a:pt x="5" y="382"/>
                </a:lnTo>
                <a:lnTo>
                  <a:pt x="9" y="386"/>
                </a:lnTo>
                <a:lnTo>
                  <a:pt x="12" y="388"/>
                </a:lnTo>
                <a:lnTo>
                  <a:pt x="16" y="390"/>
                </a:lnTo>
                <a:lnTo>
                  <a:pt x="19" y="392"/>
                </a:lnTo>
                <a:lnTo>
                  <a:pt x="24" y="394"/>
                </a:lnTo>
                <a:lnTo>
                  <a:pt x="28" y="394"/>
                </a:lnTo>
                <a:lnTo>
                  <a:pt x="32" y="394"/>
                </a:lnTo>
                <a:lnTo>
                  <a:pt x="45" y="390"/>
                </a:lnTo>
                <a:lnTo>
                  <a:pt x="59" y="386"/>
                </a:lnTo>
                <a:lnTo>
                  <a:pt x="71" y="380"/>
                </a:lnTo>
                <a:lnTo>
                  <a:pt x="84" y="374"/>
                </a:lnTo>
                <a:lnTo>
                  <a:pt x="112" y="362"/>
                </a:lnTo>
                <a:lnTo>
                  <a:pt x="141" y="350"/>
                </a:lnTo>
                <a:lnTo>
                  <a:pt x="169" y="339"/>
                </a:lnTo>
                <a:lnTo>
                  <a:pt x="198" y="328"/>
                </a:lnTo>
                <a:lnTo>
                  <a:pt x="226" y="316"/>
                </a:lnTo>
                <a:lnTo>
                  <a:pt x="254" y="305"/>
                </a:lnTo>
                <a:lnTo>
                  <a:pt x="282" y="292"/>
                </a:lnTo>
                <a:lnTo>
                  <a:pt x="309" y="281"/>
                </a:lnTo>
                <a:lnTo>
                  <a:pt x="338" y="270"/>
                </a:lnTo>
                <a:lnTo>
                  <a:pt x="366" y="259"/>
                </a:lnTo>
                <a:lnTo>
                  <a:pt x="395" y="249"/>
                </a:lnTo>
                <a:lnTo>
                  <a:pt x="423" y="240"/>
                </a:lnTo>
                <a:lnTo>
                  <a:pt x="452" y="231"/>
                </a:lnTo>
                <a:lnTo>
                  <a:pt x="480" y="223"/>
                </a:lnTo>
                <a:lnTo>
                  <a:pt x="508" y="214"/>
                </a:lnTo>
                <a:lnTo>
                  <a:pt x="537" y="206"/>
                </a:lnTo>
                <a:lnTo>
                  <a:pt x="551" y="203"/>
                </a:lnTo>
                <a:lnTo>
                  <a:pt x="565" y="199"/>
                </a:lnTo>
                <a:lnTo>
                  <a:pt x="580" y="196"/>
                </a:lnTo>
                <a:lnTo>
                  <a:pt x="594" y="192"/>
                </a:lnTo>
                <a:lnTo>
                  <a:pt x="607" y="190"/>
                </a:lnTo>
                <a:lnTo>
                  <a:pt x="621" y="187"/>
                </a:lnTo>
                <a:lnTo>
                  <a:pt x="634" y="184"/>
                </a:lnTo>
                <a:lnTo>
                  <a:pt x="644" y="180"/>
                </a:lnTo>
                <a:lnTo>
                  <a:pt x="653" y="173"/>
                </a:lnTo>
                <a:lnTo>
                  <a:pt x="662" y="167"/>
                </a:lnTo>
                <a:lnTo>
                  <a:pt x="672" y="166"/>
                </a:lnTo>
                <a:lnTo>
                  <a:pt x="683" y="166"/>
                </a:lnTo>
                <a:lnTo>
                  <a:pt x="687" y="167"/>
                </a:lnTo>
                <a:lnTo>
                  <a:pt x="692" y="171"/>
                </a:lnTo>
                <a:lnTo>
                  <a:pt x="693" y="173"/>
                </a:lnTo>
                <a:lnTo>
                  <a:pt x="695" y="173"/>
                </a:lnTo>
                <a:lnTo>
                  <a:pt x="696" y="172"/>
                </a:lnTo>
                <a:lnTo>
                  <a:pt x="699" y="171"/>
                </a:lnTo>
                <a:lnTo>
                  <a:pt x="706" y="168"/>
                </a:lnTo>
                <a:lnTo>
                  <a:pt x="714" y="167"/>
                </a:lnTo>
                <a:lnTo>
                  <a:pt x="722" y="167"/>
                </a:lnTo>
                <a:lnTo>
                  <a:pt x="730" y="167"/>
                </a:lnTo>
                <a:lnTo>
                  <a:pt x="747" y="165"/>
                </a:lnTo>
                <a:lnTo>
                  <a:pt x="763" y="163"/>
                </a:lnTo>
                <a:lnTo>
                  <a:pt x="779" y="160"/>
                </a:lnTo>
                <a:lnTo>
                  <a:pt x="796" y="159"/>
                </a:lnTo>
                <a:lnTo>
                  <a:pt x="808" y="157"/>
                </a:lnTo>
                <a:lnTo>
                  <a:pt x="820" y="153"/>
                </a:lnTo>
                <a:lnTo>
                  <a:pt x="826" y="151"/>
                </a:lnTo>
                <a:lnTo>
                  <a:pt x="832" y="151"/>
                </a:lnTo>
                <a:lnTo>
                  <a:pt x="837" y="151"/>
                </a:lnTo>
                <a:lnTo>
                  <a:pt x="844" y="154"/>
                </a:lnTo>
                <a:lnTo>
                  <a:pt x="834" y="158"/>
                </a:lnTo>
                <a:lnTo>
                  <a:pt x="824" y="160"/>
                </a:lnTo>
                <a:lnTo>
                  <a:pt x="812" y="163"/>
                </a:lnTo>
                <a:lnTo>
                  <a:pt x="802" y="165"/>
                </a:lnTo>
                <a:lnTo>
                  <a:pt x="790" y="167"/>
                </a:lnTo>
                <a:lnTo>
                  <a:pt x="778" y="170"/>
                </a:lnTo>
                <a:lnTo>
                  <a:pt x="766" y="172"/>
                </a:lnTo>
                <a:lnTo>
                  <a:pt x="754" y="173"/>
                </a:lnTo>
                <a:lnTo>
                  <a:pt x="730" y="178"/>
                </a:lnTo>
                <a:lnTo>
                  <a:pt x="706" y="181"/>
                </a:lnTo>
                <a:lnTo>
                  <a:pt x="683" y="184"/>
                </a:lnTo>
                <a:lnTo>
                  <a:pt x="659" y="189"/>
                </a:lnTo>
                <a:lnTo>
                  <a:pt x="636" y="193"/>
                </a:lnTo>
                <a:lnTo>
                  <a:pt x="612" y="199"/>
                </a:lnTo>
                <a:lnTo>
                  <a:pt x="589" y="206"/>
                </a:lnTo>
                <a:lnTo>
                  <a:pt x="566" y="212"/>
                </a:lnTo>
                <a:lnTo>
                  <a:pt x="543" y="218"/>
                </a:lnTo>
                <a:lnTo>
                  <a:pt x="520" y="224"/>
                </a:lnTo>
                <a:lnTo>
                  <a:pt x="496" y="230"/>
                </a:lnTo>
                <a:lnTo>
                  <a:pt x="473" y="237"/>
                </a:lnTo>
                <a:lnTo>
                  <a:pt x="449" y="243"/>
                </a:lnTo>
                <a:lnTo>
                  <a:pt x="427" y="250"/>
                </a:lnTo>
                <a:lnTo>
                  <a:pt x="404" y="257"/>
                </a:lnTo>
                <a:lnTo>
                  <a:pt x="381" y="265"/>
                </a:lnTo>
                <a:lnTo>
                  <a:pt x="358" y="272"/>
                </a:lnTo>
                <a:lnTo>
                  <a:pt x="337" y="280"/>
                </a:lnTo>
                <a:lnTo>
                  <a:pt x="314" y="289"/>
                </a:lnTo>
                <a:lnTo>
                  <a:pt x="291" y="297"/>
                </a:lnTo>
                <a:lnTo>
                  <a:pt x="269" y="307"/>
                </a:lnTo>
                <a:lnTo>
                  <a:pt x="248" y="316"/>
                </a:lnTo>
                <a:lnTo>
                  <a:pt x="226" y="325"/>
                </a:lnTo>
                <a:lnTo>
                  <a:pt x="205" y="336"/>
                </a:lnTo>
                <a:lnTo>
                  <a:pt x="183" y="346"/>
                </a:lnTo>
                <a:lnTo>
                  <a:pt x="162" y="357"/>
                </a:lnTo>
                <a:lnTo>
                  <a:pt x="141" y="367"/>
                </a:lnTo>
                <a:lnTo>
                  <a:pt x="120" y="378"/>
                </a:lnTo>
                <a:lnTo>
                  <a:pt x="108" y="383"/>
                </a:lnTo>
                <a:lnTo>
                  <a:pt x="95" y="389"/>
                </a:lnTo>
                <a:lnTo>
                  <a:pt x="84" y="395"/>
                </a:lnTo>
                <a:lnTo>
                  <a:pt x="71" y="400"/>
                </a:lnTo>
                <a:lnTo>
                  <a:pt x="63" y="405"/>
                </a:lnTo>
                <a:lnTo>
                  <a:pt x="54" y="411"/>
                </a:lnTo>
                <a:lnTo>
                  <a:pt x="46" y="417"/>
                </a:lnTo>
                <a:lnTo>
                  <a:pt x="41" y="424"/>
                </a:lnTo>
                <a:lnTo>
                  <a:pt x="36" y="432"/>
                </a:lnTo>
                <a:lnTo>
                  <a:pt x="34" y="441"/>
                </a:lnTo>
                <a:lnTo>
                  <a:pt x="34" y="450"/>
                </a:lnTo>
                <a:lnTo>
                  <a:pt x="35" y="458"/>
                </a:lnTo>
                <a:lnTo>
                  <a:pt x="38" y="463"/>
                </a:lnTo>
                <a:lnTo>
                  <a:pt x="44" y="467"/>
                </a:lnTo>
                <a:lnTo>
                  <a:pt x="46" y="470"/>
                </a:lnTo>
                <a:lnTo>
                  <a:pt x="49" y="472"/>
                </a:lnTo>
                <a:lnTo>
                  <a:pt x="50" y="474"/>
                </a:lnTo>
                <a:lnTo>
                  <a:pt x="50" y="478"/>
                </a:lnTo>
                <a:lnTo>
                  <a:pt x="52" y="478"/>
                </a:lnTo>
                <a:lnTo>
                  <a:pt x="55" y="478"/>
                </a:lnTo>
                <a:lnTo>
                  <a:pt x="58" y="478"/>
                </a:lnTo>
                <a:lnTo>
                  <a:pt x="60" y="475"/>
                </a:lnTo>
                <a:lnTo>
                  <a:pt x="59" y="473"/>
                </a:lnTo>
                <a:lnTo>
                  <a:pt x="58" y="471"/>
                </a:lnTo>
                <a:lnTo>
                  <a:pt x="57" y="467"/>
                </a:lnTo>
                <a:lnTo>
                  <a:pt x="57" y="465"/>
                </a:lnTo>
                <a:lnTo>
                  <a:pt x="58" y="463"/>
                </a:lnTo>
                <a:lnTo>
                  <a:pt x="59" y="461"/>
                </a:lnTo>
                <a:lnTo>
                  <a:pt x="62" y="457"/>
                </a:lnTo>
                <a:lnTo>
                  <a:pt x="68" y="456"/>
                </a:lnTo>
                <a:lnTo>
                  <a:pt x="81" y="453"/>
                </a:lnTo>
                <a:lnTo>
                  <a:pt x="94" y="449"/>
                </a:lnTo>
                <a:lnTo>
                  <a:pt x="108" y="447"/>
                </a:lnTo>
                <a:lnTo>
                  <a:pt x="121" y="446"/>
                </a:lnTo>
                <a:lnTo>
                  <a:pt x="125" y="445"/>
                </a:lnTo>
                <a:lnTo>
                  <a:pt x="128" y="445"/>
                </a:lnTo>
                <a:lnTo>
                  <a:pt x="131" y="442"/>
                </a:lnTo>
                <a:lnTo>
                  <a:pt x="133" y="440"/>
                </a:lnTo>
                <a:lnTo>
                  <a:pt x="140" y="440"/>
                </a:lnTo>
                <a:lnTo>
                  <a:pt x="148" y="441"/>
                </a:lnTo>
                <a:lnTo>
                  <a:pt x="158" y="437"/>
                </a:lnTo>
                <a:lnTo>
                  <a:pt x="169" y="431"/>
                </a:lnTo>
                <a:lnTo>
                  <a:pt x="180" y="425"/>
                </a:lnTo>
                <a:lnTo>
                  <a:pt x="191" y="422"/>
                </a:lnTo>
                <a:lnTo>
                  <a:pt x="199" y="419"/>
                </a:lnTo>
                <a:lnTo>
                  <a:pt x="206" y="415"/>
                </a:lnTo>
                <a:lnTo>
                  <a:pt x="211" y="414"/>
                </a:lnTo>
                <a:lnTo>
                  <a:pt x="217" y="412"/>
                </a:lnTo>
                <a:lnTo>
                  <a:pt x="218" y="411"/>
                </a:lnTo>
                <a:lnTo>
                  <a:pt x="218" y="409"/>
                </a:lnTo>
                <a:lnTo>
                  <a:pt x="218" y="408"/>
                </a:lnTo>
                <a:lnTo>
                  <a:pt x="222" y="407"/>
                </a:lnTo>
                <a:lnTo>
                  <a:pt x="227" y="405"/>
                </a:lnTo>
                <a:lnTo>
                  <a:pt x="234" y="403"/>
                </a:lnTo>
                <a:lnTo>
                  <a:pt x="247" y="397"/>
                </a:lnTo>
                <a:lnTo>
                  <a:pt x="259" y="391"/>
                </a:lnTo>
                <a:lnTo>
                  <a:pt x="269" y="387"/>
                </a:lnTo>
                <a:lnTo>
                  <a:pt x="281" y="382"/>
                </a:lnTo>
                <a:lnTo>
                  <a:pt x="291" y="379"/>
                </a:lnTo>
                <a:lnTo>
                  <a:pt x="302" y="375"/>
                </a:lnTo>
                <a:lnTo>
                  <a:pt x="313" y="373"/>
                </a:lnTo>
                <a:lnTo>
                  <a:pt x="323" y="369"/>
                </a:lnTo>
                <a:lnTo>
                  <a:pt x="331" y="363"/>
                </a:lnTo>
                <a:lnTo>
                  <a:pt x="340" y="357"/>
                </a:lnTo>
                <a:lnTo>
                  <a:pt x="349" y="356"/>
                </a:lnTo>
                <a:lnTo>
                  <a:pt x="358" y="358"/>
                </a:lnTo>
                <a:lnTo>
                  <a:pt x="363" y="357"/>
                </a:lnTo>
                <a:lnTo>
                  <a:pt x="368" y="356"/>
                </a:lnTo>
                <a:lnTo>
                  <a:pt x="373" y="354"/>
                </a:lnTo>
                <a:lnTo>
                  <a:pt x="376" y="352"/>
                </a:lnTo>
                <a:lnTo>
                  <a:pt x="382" y="345"/>
                </a:lnTo>
                <a:lnTo>
                  <a:pt x="388" y="338"/>
                </a:lnTo>
                <a:lnTo>
                  <a:pt x="393" y="336"/>
                </a:lnTo>
                <a:lnTo>
                  <a:pt x="399" y="337"/>
                </a:lnTo>
                <a:lnTo>
                  <a:pt x="406" y="338"/>
                </a:lnTo>
                <a:lnTo>
                  <a:pt x="411" y="340"/>
                </a:lnTo>
                <a:lnTo>
                  <a:pt x="415" y="341"/>
                </a:lnTo>
                <a:lnTo>
                  <a:pt x="419" y="340"/>
                </a:lnTo>
                <a:lnTo>
                  <a:pt x="421" y="339"/>
                </a:lnTo>
                <a:lnTo>
                  <a:pt x="424" y="337"/>
                </a:lnTo>
                <a:lnTo>
                  <a:pt x="431" y="329"/>
                </a:lnTo>
                <a:lnTo>
                  <a:pt x="439" y="323"/>
                </a:lnTo>
                <a:lnTo>
                  <a:pt x="448" y="319"/>
                </a:lnTo>
                <a:lnTo>
                  <a:pt x="457" y="316"/>
                </a:lnTo>
                <a:lnTo>
                  <a:pt x="460" y="315"/>
                </a:lnTo>
                <a:lnTo>
                  <a:pt x="462" y="314"/>
                </a:lnTo>
                <a:lnTo>
                  <a:pt x="464" y="315"/>
                </a:lnTo>
                <a:lnTo>
                  <a:pt x="465" y="317"/>
                </a:lnTo>
                <a:lnTo>
                  <a:pt x="466" y="322"/>
                </a:lnTo>
                <a:lnTo>
                  <a:pt x="465" y="326"/>
                </a:lnTo>
                <a:lnTo>
                  <a:pt x="463" y="330"/>
                </a:lnTo>
                <a:lnTo>
                  <a:pt x="460" y="332"/>
                </a:lnTo>
                <a:lnTo>
                  <a:pt x="456" y="334"/>
                </a:lnTo>
                <a:lnTo>
                  <a:pt x="453" y="336"/>
                </a:lnTo>
                <a:lnTo>
                  <a:pt x="439" y="339"/>
                </a:lnTo>
                <a:lnTo>
                  <a:pt x="425" y="344"/>
                </a:lnTo>
                <a:lnTo>
                  <a:pt x="413" y="349"/>
                </a:lnTo>
                <a:lnTo>
                  <a:pt x="400" y="354"/>
                </a:lnTo>
                <a:lnTo>
                  <a:pt x="389" y="358"/>
                </a:lnTo>
                <a:lnTo>
                  <a:pt x="376" y="363"/>
                </a:lnTo>
                <a:lnTo>
                  <a:pt x="363" y="366"/>
                </a:lnTo>
                <a:lnTo>
                  <a:pt x="350" y="370"/>
                </a:lnTo>
                <a:lnTo>
                  <a:pt x="338" y="374"/>
                </a:lnTo>
                <a:lnTo>
                  <a:pt x="325" y="380"/>
                </a:lnTo>
                <a:lnTo>
                  <a:pt x="312" y="386"/>
                </a:lnTo>
                <a:lnTo>
                  <a:pt x="299" y="391"/>
                </a:lnTo>
                <a:lnTo>
                  <a:pt x="287" y="397"/>
                </a:lnTo>
                <a:lnTo>
                  <a:pt x="274" y="402"/>
                </a:lnTo>
                <a:lnTo>
                  <a:pt x="261" y="407"/>
                </a:lnTo>
                <a:lnTo>
                  <a:pt x="251" y="413"/>
                </a:lnTo>
                <a:lnTo>
                  <a:pt x="247" y="416"/>
                </a:lnTo>
                <a:lnTo>
                  <a:pt x="242" y="420"/>
                </a:lnTo>
                <a:lnTo>
                  <a:pt x="239" y="424"/>
                </a:lnTo>
                <a:lnTo>
                  <a:pt x="235" y="430"/>
                </a:lnTo>
                <a:lnTo>
                  <a:pt x="233" y="435"/>
                </a:lnTo>
                <a:lnTo>
                  <a:pt x="232" y="439"/>
                </a:lnTo>
                <a:lnTo>
                  <a:pt x="231" y="444"/>
                </a:lnTo>
                <a:lnTo>
                  <a:pt x="232" y="448"/>
                </a:lnTo>
                <a:lnTo>
                  <a:pt x="234" y="450"/>
                </a:lnTo>
                <a:lnTo>
                  <a:pt x="236" y="453"/>
                </a:lnTo>
                <a:lnTo>
                  <a:pt x="238" y="456"/>
                </a:lnTo>
                <a:lnTo>
                  <a:pt x="240" y="458"/>
                </a:lnTo>
                <a:lnTo>
                  <a:pt x="243" y="462"/>
                </a:lnTo>
                <a:lnTo>
                  <a:pt x="248" y="463"/>
                </a:lnTo>
                <a:lnTo>
                  <a:pt x="249" y="463"/>
                </a:lnTo>
                <a:lnTo>
                  <a:pt x="252" y="462"/>
                </a:lnTo>
                <a:lnTo>
                  <a:pt x="256" y="461"/>
                </a:lnTo>
                <a:lnTo>
                  <a:pt x="259" y="460"/>
                </a:lnTo>
                <a:lnTo>
                  <a:pt x="266" y="458"/>
                </a:lnTo>
                <a:lnTo>
                  <a:pt x="274" y="458"/>
                </a:lnTo>
                <a:lnTo>
                  <a:pt x="288" y="456"/>
                </a:lnTo>
                <a:lnTo>
                  <a:pt x="302" y="453"/>
                </a:lnTo>
                <a:lnTo>
                  <a:pt x="316" y="448"/>
                </a:lnTo>
                <a:lnTo>
                  <a:pt x="331" y="442"/>
                </a:lnTo>
                <a:lnTo>
                  <a:pt x="345" y="437"/>
                </a:lnTo>
                <a:lnTo>
                  <a:pt x="358" y="431"/>
                </a:lnTo>
                <a:lnTo>
                  <a:pt x="351" y="432"/>
                </a:lnTo>
                <a:lnTo>
                  <a:pt x="343" y="433"/>
                </a:lnTo>
                <a:lnTo>
                  <a:pt x="341" y="433"/>
                </a:lnTo>
                <a:lnTo>
                  <a:pt x="338" y="435"/>
                </a:lnTo>
                <a:lnTo>
                  <a:pt x="335" y="433"/>
                </a:lnTo>
                <a:lnTo>
                  <a:pt x="332" y="432"/>
                </a:lnTo>
                <a:lnTo>
                  <a:pt x="331" y="430"/>
                </a:lnTo>
                <a:lnTo>
                  <a:pt x="331" y="428"/>
                </a:lnTo>
                <a:lnTo>
                  <a:pt x="332" y="427"/>
                </a:lnTo>
                <a:lnTo>
                  <a:pt x="334" y="425"/>
                </a:lnTo>
                <a:lnTo>
                  <a:pt x="341" y="424"/>
                </a:lnTo>
                <a:lnTo>
                  <a:pt x="346" y="424"/>
                </a:lnTo>
                <a:lnTo>
                  <a:pt x="342" y="422"/>
                </a:lnTo>
                <a:lnTo>
                  <a:pt x="340" y="419"/>
                </a:lnTo>
                <a:lnTo>
                  <a:pt x="337" y="417"/>
                </a:lnTo>
                <a:lnTo>
                  <a:pt x="332" y="416"/>
                </a:lnTo>
                <a:lnTo>
                  <a:pt x="330" y="415"/>
                </a:lnTo>
                <a:lnTo>
                  <a:pt x="330" y="413"/>
                </a:lnTo>
                <a:lnTo>
                  <a:pt x="330" y="411"/>
                </a:lnTo>
                <a:lnTo>
                  <a:pt x="332" y="408"/>
                </a:lnTo>
                <a:lnTo>
                  <a:pt x="334" y="407"/>
                </a:lnTo>
                <a:lnTo>
                  <a:pt x="338" y="407"/>
                </a:lnTo>
                <a:lnTo>
                  <a:pt x="340" y="405"/>
                </a:lnTo>
                <a:lnTo>
                  <a:pt x="342" y="403"/>
                </a:lnTo>
                <a:lnTo>
                  <a:pt x="347" y="399"/>
                </a:lnTo>
                <a:lnTo>
                  <a:pt x="351" y="396"/>
                </a:lnTo>
                <a:lnTo>
                  <a:pt x="356" y="395"/>
                </a:lnTo>
                <a:lnTo>
                  <a:pt x="362" y="392"/>
                </a:lnTo>
                <a:lnTo>
                  <a:pt x="374" y="388"/>
                </a:lnTo>
                <a:lnTo>
                  <a:pt x="388" y="383"/>
                </a:lnTo>
                <a:lnTo>
                  <a:pt x="400" y="378"/>
                </a:lnTo>
                <a:lnTo>
                  <a:pt x="414" y="373"/>
                </a:lnTo>
                <a:lnTo>
                  <a:pt x="417" y="372"/>
                </a:lnTo>
                <a:lnTo>
                  <a:pt x="423" y="370"/>
                </a:lnTo>
                <a:lnTo>
                  <a:pt x="428" y="369"/>
                </a:lnTo>
                <a:lnTo>
                  <a:pt x="432" y="370"/>
                </a:lnTo>
                <a:lnTo>
                  <a:pt x="434" y="372"/>
                </a:lnTo>
                <a:lnTo>
                  <a:pt x="438" y="374"/>
                </a:lnTo>
                <a:lnTo>
                  <a:pt x="441" y="372"/>
                </a:lnTo>
                <a:lnTo>
                  <a:pt x="444" y="370"/>
                </a:lnTo>
                <a:lnTo>
                  <a:pt x="447" y="367"/>
                </a:lnTo>
                <a:lnTo>
                  <a:pt x="450" y="364"/>
                </a:lnTo>
                <a:lnTo>
                  <a:pt x="453" y="364"/>
                </a:lnTo>
                <a:lnTo>
                  <a:pt x="455" y="364"/>
                </a:lnTo>
                <a:lnTo>
                  <a:pt x="457" y="365"/>
                </a:lnTo>
                <a:lnTo>
                  <a:pt x="457" y="367"/>
                </a:lnTo>
                <a:lnTo>
                  <a:pt x="457" y="370"/>
                </a:lnTo>
                <a:lnTo>
                  <a:pt x="456" y="371"/>
                </a:lnTo>
                <a:lnTo>
                  <a:pt x="455" y="373"/>
                </a:lnTo>
                <a:lnTo>
                  <a:pt x="453" y="374"/>
                </a:lnTo>
                <a:lnTo>
                  <a:pt x="448" y="378"/>
                </a:lnTo>
                <a:lnTo>
                  <a:pt x="445" y="379"/>
                </a:lnTo>
                <a:lnTo>
                  <a:pt x="433" y="382"/>
                </a:lnTo>
                <a:lnTo>
                  <a:pt x="421" y="386"/>
                </a:lnTo>
                <a:lnTo>
                  <a:pt x="411" y="389"/>
                </a:lnTo>
                <a:lnTo>
                  <a:pt x="399" y="394"/>
                </a:lnTo>
                <a:lnTo>
                  <a:pt x="396" y="395"/>
                </a:lnTo>
                <a:lnTo>
                  <a:pt x="393" y="397"/>
                </a:lnTo>
                <a:lnTo>
                  <a:pt x="392" y="400"/>
                </a:lnTo>
                <a:lnTo>
                  <a:pt x="393" y="404"/>
                </a:lnTo>
                <a:lnTo>
                  <a:pt x="397" y="406"/>
                </a:lnTo>
                <a:lnTo>
                  <a:pt x="400" y="407"/>
                </a:lnTo>
                <a:lnTo>
                  <a:pt x="404" y="407"/>
                </a:lnTo>
                <a:lnTo>
                  <a:pt x="407" y="406"/>
                </a:lnTo>
                <a:lnTo>
                  <a:pt x="417" y="402"/>
                </a:lnTo>
                <a:lnTo>
                  <a:pt x="428" y="397"/>
                </a:lnTo>
                <a:lnTo>
                  <a:pt x="440" y="395"/>
                </a:lnTo>
                <a:lnTo>
                  <a:pt x="453" y="392"/>
                </a:lnTo>
                <a:lnTo>
                  <a:pt x="467" y="389"/>
                </a:lnTo>
                <a:lnTo>
                  <a:pt x="482" y="386"/>
                </a:lnTo>
                <a:lnTo>
                  <a:pt x="498" y="381"/>
                </a:lnTo>
                <a:lnTo>
                  <a:pt x="513" y="378"/>
                </a:lnTo>
                <a:lnTo>
                  <a:pt x="528" y="374"/>
                </a:lnTo>
                <a:lnTo>
                  <a:pt x="541" y="371"/>
                </a:lnTo>
                <a:lnTo>
                  <a:pt x="546" y="370"/>
                </a:lnTo>
                <a:lnTo>
                  <a:pt x="552" y="369"/>
                </a:lnTo>
                <a:lnTo>
                  <a:pt x="554" y="369"/>
                </a:lnTo>
                <a:lnTo>
                  <a:pt x="556" y="369"/>
                </a:lnTo>
                <a:lnTo>
                  <a:pt x="557" y="371"/>
                </a:lnTo>
                <a:lnTo>
                  <a:pt x="559" y="373"/>
                </a:lnTo>
                <a:lnTo>
                  <a:pt x="532" y="380"/>
                </a:lnTo>
                <a:lnTo>
                  <a:pt x="506" y="387"/>
                </a:lnTo>
                <a:lnTo>
                  <a:pt x="479" y="394"/>
                </a:lnTo>
                <a:lnTo>
                  <a:pt x="453" y="402"/>
                </a:lnTo>
                <a:lnTo>
                  <a:pt x="454" y="404"/>
                </a:lnTo>
                <a:lnTo>
                  <a:pt x="455" y="405"/>
                </a:lnTo>
                <a:lnTo>
                  <a:pt x="456" y="405"/>
                </a:lnTo>
                <a:lnTo>
                  <a:pt x="458" y="405"/>
                </a:lnTo>
                <a:lnTo>
                  <a:pt x="464" y="404"/>
                </a:lnTo>
                <a:lnTo>
                  <a:pt x="469" y="403"/>
                </a:lnTo>
                <a:lnTo>
                  <a:pt x="478" y="400"/>
                </a:lnTo>
                <a:lnTo>
                  <a:pt x="486" y="398"/>
                </a:lnTo>
                <a:lnTo>
                  <a:pt x="495" y="396"/>
                </a:lnTo>
                <a:lnTo>
                  <a:pt x="504" y="394"/>
                </a:lnTo>
                <a:lnTo>
                  <a:pt x="513" y="391"/>
                </a:lnTo>
                <a:lnTo>
                  <a:pt x="522" y="389"/>
                </a:lnTo>
                <a:lnTo>
                  <a:pt x="531" y="387"/>
                </a:lnTo>
                <a:lnTo>
                  <a:pt x="541" y="386"/>
                </a:lnTo>
                <a:lnTo>
                  <a:pt x="551" y="384"/>
                </a:lnTo>
                <a:lnTo>
                  <a:pt x="560" y="382"/>
                </a:lnTo>
                <a:lnTo>
                  <a:pt x="577" y="379"/>
                </a:lnTo>
                <a:lnTo>
                  <a:pt x="593" y="375"/>
                </a:lnTo>
                <a:lnTo>
                  <a:pt x="599" y="371"/>
                </a:lnTo>
                <a:lnTo>
                  <a:pt x="607" y="370"/>
                </a:lnTo>
                <a:lnTo>
                  <a:pt x="614" y="377"/>
                </a:lnTo>
                <a:lnTo>
                  <a:pt x="620" y="382"/>
                </a:lnTo>
                <a:lnTo>
                  <a:pt x="622" y="381"/>
                </a:lnTo>
                <a:lnTo>
                  <a:pt x="625" y="380"/>
                </a:lnTo>
                <a:lnTo>
                  <a:pt x="629" y="378"/>
                </a:lnTo>
                <a:lnTo>
                  <a:pt x="634" y="377"/>
                </a:lnTo>
                <a:lnTo>
                  <a:pt x="642" y="378"/>
                </a:lnTo>
                <a:lnTo>
                  <a:pt x="651" y="378"/>
                </a:lnTo>
                <a:lnTo>
                  <a:pt x="658" y="375"/>
                </a:lnTo>
                <a:lnTo>
                  <a:pt x="666" y="372"/>
                </a:lnTo>
                <a:lnTo>
                  <a:pt x="669" y="370"/>
                </a:lnTo>
                <a:lnTo>
                  <a:pt x="673" y="369"/>
                </a:lnTo>
                <a:lnTo>
                  <a:pt x="677" y="369"/>
                </a:lnTo>
                <a:lnTo>
                  <a:pt x="680" y="369"/>
                </a:lnTo>
                <a:lnTo>
                  <a:pt x="680" y="369"/>
                </a:lnTo>
                <a:lnTo>
                  <a:pt x="680" y="369"/>
                </a:lnTo>
                <a:lnTo>
                  <a:pt x="681" y="369"/>
                </a:lnTo>
                <a:lnTo>
                  <a:pt x="684" y="371"/>
                </a:lnTo>
                <a:lnTo>
                  <a:pt x="686" y="373"/>
                </a:lnTo>
                <a:lnTo>
                  <a:pt x="687" y="374"/>
                </a:lnTo>
                <a:lnTo>
                  <a:pt x="688" y="374"/>
                </a:lnTo>
                <a:lnTo>
                  <a:pt x="689" y="374"/>
                </a:lnTo>
                <a:lnTo>
                  <a:pt x="692" y="373"/>
                </a:lnTo>
                <a:lnTo>
                  <a:pt x="693" y="371"/>
                </a:lnTo>
                <a:lnTo>
                  <a:pt x="692" y="373"/>
                </a:lnTo>
                <a:lnTo>
                  <a:pt x="695" y="370"/>
                </a:lnTo>
                <a:lnTo>
                  <a:pt x="700" y="367"/>
                </a:lnTo>
                <a:lnTo>
                  <a:pt x="705" y="367"/>
                </a:lnTo>
                <a:lnTo>
                  <a:pt x="711" y="366"/>
                </a:lnTo>
                <a:lnTo>
                  <a:pt x="716" y="365"/>
                </a:lnTo>
                <a:lnTo>
                  <a:pt x="720" y="363"/>
                </a:lnTo>
                <a:lnTo>
                  <a:pt x="724" y="361"/>
                </a:lnTo>
                <a:lnTo>
                  <a:pt x="726" y="358"/>
                </a:lnTo>
                <a:lnTo>
                  <a:pt x="728" y="357"/>
                </a:lnTo>
                <a:lnTo>
                  <a:pt x="730" y="358"/>
                </a:lnTo>
                <a:lnTo>
                  <a:pt x="732" y="359"/>
                </a:lnTo>
                <a:lnTo>
                  <a:pt x="733" y="361"/>
                </a:lnTo>
                <a:lnTo>
                  <a:pt x="734" y="364"/>
                </a:lnTo>
                <a:lnTo>
                  <a:pt x="736" y="366"/>
                </a:lnTo>
                <a:lnTo>
                  <a:pt x="742" y="365"/>
                </a:lnTo>
                <a:lnTo>
                  <a:pt x="747" y="364"/>
                </a:lnTo>
                <a:lnTo>
                  <a:pt x="750" y="358"/>
                </a:lnTo>
                <a:lnTo>
                  <a:pt x="752" y="353"/>
                </a:lnTo>
                <a:lnTo>
                  <a:pt x="753" y="350"/>
                </a:lnTo>
                <a:lnTo>
                  <a:pt x="752" y="349"/>
                </a:lnTo>
                <a:lnTo>
                  <a:pt x="750" y="348"/>
                </a:lnTo>
                <a:lnTo>
                  <a:pt x="746" y="348"/>
                </a:lnTo>
                <a:lnTo>
                  <a:pt x="732" y="350"/>
                </a:lnTo>
                <a:lnTo>
                  <a:pt x="718" y="353"/>
                </a:lnTo>
                <a:lnTo>
                  <a:pt x="712" y="352"/>
                </a:lnTo>
                <a:lnTo>
                  <a:pt x="708" y="350"/>
                </a:lnTo>
                <a:lnTo>
                  <a:pt x="703" y="350"/>
                </a:lnTo>
                <a:lnTo>
                  <a:pt x="699" y="352"/>
                </a:lnTo>
                <a:lnTo>
                  <a:pt x="695" y="353"/>
                </a:lnTo>
                <a:lnTo>
                  <a:pt x="693" y="356"/>
                </a:lnTo>
                <a:lnTo>
                  <a:pt x="692" y="358"/>
                </a:lnTo>
                <a:lnTo>
                  <a:pt x="691" y="362"/>
                </a:lnTo>
                <a:lnTo>
                  <a:pt x="689" y="364"/>
                </a:lnTo>
                <a:lnTo>
                  <a:pt x="687" y="366"/>
                </a:lnTo>
                <a:lnTo>
                  <a:pt x="685" y="369"/>
                </a:lnTo>
                <a:lnTo>
                  <a:pt x="681" y="369"/>
                </a:lnTo>
                <a:lnTo>
                  <a:pt x="680" y="369"/>
                </a:lnTo>
                <a:lnTo>
                  <a:pt x="680" y="369"/>
                </a:lnTo>
                <a:lnTo>
                  <a:pt x="680" y="364"/>
                </a:lnTo>
                <a:lnTo>
                  <a:pt x="679" y="361"/>
                </a:lnTo>
                <a:lnTo>
                  <a:pt x="677" y="358"/>
                </a:lnTo>
                <a:lnTo>
                  <a:pt x="672" y="356"/>
                </a:lnTo>
                <a:lnTo>
                  <a:pt x="669" y="356"/>
                </a:lnTo>
                <a:lnTo>
                  <a:pt x="664" y="357"/>
                </a:lnTo>
                <a:lnTo>
                  <a:pt x="661" y="356"/>
                </a:lnTo>
                <a:lnTo>
                  <a:pt x="659" y="355"/>
                </a:lnTo>
                <a:lnTo>
                  <a:pt x="666" y="349"/>
                </a:lnTo>
                <a:lnTo>
                  <a:pt x="675" y="346"/>
                </a:lnTo>
                <a:lnTo>
                  <a:pt x="684" y="344"/>
                </a:lnTo>
                <a:lnTo>
                  <a:pt x="693" y="342"/>
                </a:lnTo>
                <a:lnTo>
                  <a:pt x="704" y="341"/>
                </a:lnTo>
                <a:lnTo>
                  <a:pt x="716" y="340"/>
                </a:lnTo>
                <a:lnTo>
                  <a:pt x="726" y="338"/>
                </a:lnTo>
                <a:lnTo>
                  <a:pt x="737" y="337"/>
                </a:lnTo>
                <a:lnTo>
                  <a:pt x="750" y="333"/>
                </a:lnTo>
                <a:lnTo>
                  <a:pt x="761" y="331"/>
                </a:lnTo>
                <a:lnTo>
                  <a:pt x="772" y="329"/>
                </a:lnTo>
                <a:lnTo>
                  <a:pt x="784" y="325"/>
                </a:lnTo>
                <a:lnTo>
                  <a:pt x="795" y="323"/>
                </a:lnTo>
                <a:lnTo>
                  <a:pt x="805" y="320"/>
                </a:lnTo>
                <a:lnTo>
                  <a:pt x="816" y="316"/>
                </a:lnTo>
                <a:lnTo>
                  <a:pt x="826" y="314"/>
                </a:lnTo>
                <a:lnTo>
                  <a:pt x="850" y="309"/>
                </a:lnTo>
                <a:lnTo>
                  <a:pt x="873" y="308"/>
                </a:lnTo>
                <a:lnTo>
                  <a:pt x="897" y="307"/>
                </a:lnTo>
                <a:lnTo>
                  <a:pt x="920" y="307"/>
                </a:lnTo>
                <a:lnTo>
                  <a:pt x="927" y="307"/>
                </a:lnTo>
                <a:lnTo>
                  <a:pt x="935" y="308"/>
                </a:lnTo>
                <a:lnTo>
                  <a:pt x="939" y="308"/>
                </a:lnTo>
                <a:lnTo>
                  <a:pt x="940" y="311"/>
                </a:lnTo>
                <a:lnTo>
                  <a:pt x="941" y="313"/>
                </a:lnTo>
                <a:lnTo>
                  <a:pt x="943" y="315"/>
                </a:lnTo>
                <a:lnTo>
                  <a:pt x="944" y="317"/>
                </a:lnTo>
                <a:lnTo>
                  <a:pt x="948" y="320"/>
                </a:lnTo>
                <a:lnTo>
                  <a:pt x="950" y="321"/>
                </a:lnTo>
                <a:lnTo>
                  <a:pt x="953" y="322"/>
                </a:lnTo>
                <a:lnTo>
                  <a:pt x="959" y="324"/>
                </a:lnTo>
                <a:lnTo>
                  <a:pt x="966" y="325"/>
                </a:lnTo>
                <a:lnTo>
                  <a:pt x="971" y="328"/>
                </a:lnTo>
                <a:lnTo>
                  <a:pt x="975" y="328"/>
                </a:lnTo>
                <a:lnTo>
                  <a:pt x="978" y="326"/>
                </a:lnTo>
                <a:lnTo>
                  <a:pt x="981" y="325"/>
                </a:lnTo>
                <a:lnTo>
                  <a:pt x="986" y="320"/>
                </a:lnTo>
                <a:lnTo>
                  <a:pt x="991" y="312"/>
                </a:lnTo>
                <a:lnTo>
                  <a:pt x="997" y="304"/>
                </a:lnTo>
                <a:lnTo>
                  <a:pt x="1002" y="297"/>
                </a:lnTo>
                <a:lnTo>
                  <a:pt x="1007" y="295"/>
                </a:lnTo>
                <a:lnTo>
                  <a:pt x="1010" y="292"/>
                </a:lnTo>
                <a:lnTo>
                  <a:pt x="1013" y="291"/>
                </a:lnTo>
                <a:lnTo>
                  <a:pt x="1014" y="289"/>
                </a:lnTo>
                <a:lnTo>
                  <a:pt x="1014" y="287"/>
                </a:lnTo>
                <a:lnTo>
                  <a:pt x="1015" y="284"/>
                </a:lnTo>
                <a:lnTo>
                  <a:pt x="1014" y="276"/>
                </a:lnTo>
                <a:lnTo>
                  <a:pt x="1014" y="279"/>
                </a:lnTo>
                <a:lnTo>
                  <a:pt x="1014" y="283"/>
                </a:lnTo>
                <a:lnTo>
                  <a:pt x="1015" y="284"/>
                </a:lnTo>
                <a:close/>
                <a:moveTo>
                  <a:pt x="256" y="223"/>
                </a:moveTo>
                <a:lnTo>
                  <a:pt x="243" y="224"/>
                </a:lnTo>
                <a:lnTo>
                  <a:pt x="231" y="229"/>
                </a:lnTo>
                <a:lnTo>
                  <a:pt x="226" y="230"/>
                </a:lnTo>
                <a:lnTo>
                  <a:pt x="221" y="231"/>
                </a:lnTo>
                <a:lnTo>
                  <a:pt x="218" y="231"/>
                </a:lnTo>
                <a:lnTo>
                  <a:pt x="215" y="231"/>
                </a:lnTo>
                <a:lnTo>
                  <a:pt x="214" y="229"/>
                </a:lnTo>
                <a:lnTo>
                  <a:pt x="211" y="226"/>
                </a:lnTo>
                <a:lnTo>
                  <a:pt x="217" y="226"/>
                </a:lnTo>
                <a:lnTo>
                  <a:pt x="224" y="224"/>
                </a:lnTo>
                <a:lnTo>
                  <a:pt x="230" y="221"/>
                </a:lnTo>
                <a:lnTo>
                  <a:pt x="238" y="218"/>
                </a:lnTo>
                <a:lnTo>
                  <a:pt x="244" y="216"/>
                </a:lnTo>
                <a:lnTo>
                  <a:pt x="251" y="215"/>
                </a:lnTo>
                <a:lnTo>
                  <a:pt x="258" y="214"/>
                </a:lnTo>
                <a:lnTo>
                  <a:pt x="266" y="214"/>
                </a:lnTo>
                <a:lnTo>
                  <a:pt x="265" y="216"/>
                </a:lnTo>
                <a:lnTo>
                  <a:pt x="263" y="216"/>
                </a:lnTo>
                <a:lnTo>
                  <a:pt x="261" y="217"/>
                </a:lnTo>
                <a:lnTo>
                  <a:pt x="259" y="217"/>
                </a:lnTo>
                <a:lnTo>
                  <a:pt x="257" y="217"/>
                </a:lnTo>
                <a:lnTo>
                  <a:pt x="256" y="218"/>
                </a:lnTo>
                <a:lnTo>
                  <a:pt x="256" y="221"/>
                </a:lnTo>
                <a:lnTo>
                  <a:pt x="256" y="223"/>
                </a:lnTo>
                <a:lnTo>
                  <a:pt x="250" y="220"/>
                </a:lnTo>
                <a:lnTo>
                  <a:pt x="256" y="223"/>
                </a:lnTo>
                <a:close/>
                <a:moveTo>
                  <a:pt x="680" y="37"/>
                </a:moveTo>
                <a:lnTo>
                  <a:pt x="661" y="37"/>
                </a:lnTo>
                <a:lnTo>
                  <a:pt x="640" y="38"/>
                </a:lnTo>
                <a:lnTo>
                  <a:pt x="621" y="38"/>
                </a:lnTo>
                <a:lnTo>
                  <a:pt x="601" y="38"/>
                </a:lnTo>
                <a:lnTo>
                  <a:pt x="592" y="38"/>
                </a:lnTo>
                <a:lnTo>
                  <a:pt x="584" y="38"/>
                </a:lnTo>
                <a:lnTo>
                  <a:pt x="578" y="38"/>
                </a:lnTo>
                <a:lnTo>
                  <a:pt x="573" y="38"/>
                </a:lnTo>
                <a:lnTo>
                  <a:pt x="570" y="37"/>
                </a:lnTo>
                <a:lnTo>
                  <a:pt x="569" y="35"/>
                </a:lnTo>
                <a:lnTo>
                  <a:pt x="568" y="33"/>
                </a:lnTo>
                <a:lnTo>
                  <a:pt x="570" y="31"/>
                </a:lnTo>
                <a:lnTo>
                  <a:pt x="577" y="29"/>
                </a:lnTo>
                <a:lnTo>
                  <a:pt x="584" y="29"/>
                </a:lnTo>
                <a:lnTo>
                  <a:pt x="622" y="26"/>
                </a:lnTo>
                <a:lnTo>
                  <a:pt x="660" y="25"/>
                </a:lnTo>
                <a:lnTo>
                  <a:pt x="699" y="25"/>
                </a:lnTo>
                <a:lnTo>
                  <a:pt x="736" y="26"/>
                </a:lnTo>
                <a:lnTo>
                  <a:pt x="730" y="30"/>
                </a:lnTo>
                <a:lnTo>
                  <a:pt x="724" y="32"/>
                </a:lnTo>
                <a:lnTo>
                  <a:pt x="717" y="33"/>
                </a:lnTo>
                <a:lnTo>
                  <a:pt x="710" y="34"/>
                </a:lnTo>
                <a:lnTo>
                  <a:pt x="695" y="35"/>
                </a:lnTo>
                <a:lnTo>
                  <a:pt x="680" y="37"/>
                </a:lnTo>
                <a:lnTo>
                  <a:pt x="670" y="37"/>
                </a:lnTo>
                <a:lnTo>
                  <a:pt x="676" y="37"/>
                </a:lnTo>
                <a:lnTo>
                  <a:pt x="684" y="35"/>
                </a:lnTo>
                <a:lnTo>
                  <a:pt x="680" y="37"/>
                </a:lnTo>
                <a:close/>
                <a:moveTo>
                  <a:pt x="230" y="395"/>
                </a:moveTo>
                <a:lnTo>
                  <a:pt x="225" y="398"/>
                </a:lnTo>
                <a:lnTo>
                  <a:pt x="222" y="400"/>
                </a:lnTo>
                <a:lnTo>
                  <a:pt x="218" y="402"/>
                </a:lnTo>
                <a:lnTo>
                  <a:pt x="214" y="403"/>
                </a:lnTo>
                <a:lnTo>
                  <a:pt x="210" y="404"/>
                </a:lnTo>
                <a:lnTo>
                  <a:pt x="208" y="405"/>
                </a:lnTo>
                <a:lnTo>
                  <a:pt x="206" y="407"/>
                </a:lnTo>
                <a:lnTo>
                  <a:pt x="203" y="411"/>
                </a:lnTo>
                <a:lnTo>
                  <a:pt x="201" y="409"/>
                </a:lnTo>
                <a:lnTo>
                  <a:pt x="200" y="407"/>
                </a:lnTo>
                <a:lnTo>
                  <a:pt x="201" y="404"/>
                </a:lnTo>
                <a:lnTo>
                  <a:pt x="202" y="402"/>
                </a:lnTo>
                <a:lnTo>
                  <a:pt x="207" y="397"/>
                </a:lnTo>
                <a:lnTo>
                  <a:pt x="213" y="395"/>
                </a:lnTo>
                <a:lnTo>
                  <a:pt x="218" y="394"/>
                </a:lnTo>
                <a:lnTo>
                  <a:pt x="224" y="391"/>
                </a:lnTo>
                <a:lnTo>
                  <a:pt x="226" y="390"/>
                </a:lnTo>
                <a:lnTo>
                  <a:pt x="228" y="390"/>
                </a:lnTo>
                <a:lnTo>
                  <a:pt x="230" y="392"/>
                </a:lnTo>
                <a:lnTo>
                  <a:pt x="230" y="395"/>
                </a:lnTo>
                <a:lnTo>
                  <a:pt x="228" y="396"/>
                </a:lnTo>
                <a:lnTo>
                  <a:pt x="230" y="395"/>
                </a:lnTo>
                <a:close/>
                <a:moveTo>
                  <a:pt x="392" y="330"/>
                </a:moveTo>
                <a:lnTo>
                  <a:pt x="390" y="331"/>
                </a:lnTo>
                <a:lnTo>
                  <a:pt x="388" y="332"/>
                </a:lnTo>
                <a:lnTo>
                  <a:pt x="388" y="333"/>
                </a:lnTo>
                <a:lnTo>
                  <a:pt x="388" y="337"/>
                </a:lnTo>
                <a:lnTo>
                  <a:pt x="383" y="336"/>
                </a:lnTo>
                <a:lnTo>
                  <a:pt x="379" y="336"/>
                </a:lnTo>
                <a:lnTo>
                  <a:pt x="374" y="337"/>
                </a:lnTo>
                <a:lnTo>
                  <a:pt x="370" y="338"/>
                </a:lnTo>
                <a:lnTo>
                  <a:pt x="362" y="341"/>
                </a:lnTo>
                <a:lnTo>
                  <a:pt x="353" y="346"/>
                </a:lnTo>
                <a:lnTo>
                  <a:pt x="343" y="349"/>
                </a:lnTo>
                <a:lnTo>
                  <a:pt x="335" y="350"/>
                </a:lnTo>
                <a:lnTo>
                  <a:pt x="326" y="353"/>
                </a:lnTo>
                <a:lnTo>
                  <a:pt x="320" y="353"/>
                </a:lnTo>
                <a:lnTo>
                  <a:pt x="330" y="348"/>
                </a:lnTo>
                <a:lnTo>
                  <a:pt x="339" y="342"/>
                </a:lnTo>
                <a:lnTo>
                  <a:pt x="350" y="338"/>
                </a:lnTo>
                <a:lnTo>
                  <a:pt x="362" y="333"/>
                </a:lnTo>
                <a:lnTo>
                  <a:pt x="372" y="330"/>
                </a:lnTo>
                <a:lnTo>
                  <a:pt x="382" y="328"/>
                </a:lnTo>
                <a:lnTo>
                  <a:pt x="391" y="323"/>
                </a:lnTo>
                <a:lnTo>
                  <a:pt x="401" y="321"/>
                </a:lnTo>
                <a:lnTo>
                  <a:pt x="401" y="324"/>
                </a:lnTo>
                <a:lnTo>
                  <a:pt x="399" y="326"/>
                </a:lnTo>
                <a:lnTo>
                  <a:pt x="396" y="329"/>
                </a:lnTo>
                <a:lnTo>
                  <a:pt x="392" y="330"/>
                </a:lnTo>
                <a:lnTo>
                  <a:pt x="393" y="330"/>
                </a:lnTo>
                <a:lnTo>
                  <a:pt x="392" y="330"/>
                </a:lnTo>
                <a:close/>
                <a:moveTo>
                  <a:pt x="508" y="311"/>
                </a:moveTo>
                <a:lnTo>
                  <a:pt x="504" y="312"/>
                </a:lnTo>
                <a:lnTo>
                  <a:pt x="499" y="312"/>
                </a:lnTo>
                <a:lnTo>
                  <a:pt x="497" y="314"/>
                </a:lnTo>
                <a:lnTo>
                  <a:pt x="496" y="316"/>
                </a:lnTo>
                <a:lnTo>
                  <a:pt x="494" y="319"/>
                </a:lnTo>
                <a:lnTo>
                  <a:pt x="491" y="319"/>
                </a:lnTo>
                <a:lnTo>
                  <a:pt x="489" y="317"/>
                </a:lnTo>
                <a:lnTo>
                  <a:pt x="488" y="314"/>
                </a:lnTo>
                <a:lnTo>
                  <a:pt x="489" y="311"/>
                </a:lnTo>
                <a:lnTo>
                  <a:pt x="491" y="309"/>
                </a:lnTo>
                <a:lnTo>
                  <a:pt x="495" y="308"/>
                </a:lnTo>
                <a:lnTo>
                  <a:pt x="497" y="307"/>
                </a:lnTo>
                <a:lnTo>
                  <a:pt x="500" y="304"/>
                </a:lnTo>
                <a:lnTo>
                  <a:pt x="503" y="303"/>
                </a:lnTo>
                <a:lnTo>
                  <a:pt x="505" y="301"/>
                </a:lnTo>
                <a:lnTo>
                  <a:pt x="507" y="300"/>
                </a:lnTo>
                <a:lnTo>
                  <a:pt x="508" y="300"/>
                </a:lnTo>
                <a:lnTo>
                  <a:pt x="506" y="298"/>
                </a:lnTo>
                <a:lnTo>
                  <a:pt x="504" y="297"/>
                </a:lnTo>
                <a:lnTo>
                  <a:pt x="500" y="297"/>
                </a:lnTo>
                <a:lnTo>
                  <a:pt x="500" y="297"/>
                </a:lnTo>
                <a:lnTo>
                  <a:pt x="499" y="296"/>
                </a:lnTo>
                <a:lnTo>
                  <a:pt x="500" y="295"/>
                </a:lnTo>
                <a:lnTo>
                  <a:pt x="502" y="292"/>
                </a:lnTo>
                <a:lnTo>
                  <a:pt x="503" y="291"/>
                </a:lnTo>
                <a:lnTo>
                  <a:pt x="505" y="289"/>
                </a:lnTo>
                <a:lnTo>
                  <a:pt x="507" y="289"/>
                </a:lnTo>
                <a:lnTo>
                  <a:pt x="510" y="289"/>
                </a:lnTo>
                <a:lnTo>
                  <a:pt x="512" y="289"/>
                </a:lnTo>
                <a:lnTo>
                  <a:pt x="513" y="290"/>
                </a:lnTo>
                <a:lnTo>
                  <a:pt x="515" y="291"/>
                </a:lnTo>
                <a:lnTo>
                  <a:pt x="516" y="292"/>
                </a:lnTo>
                <a:lnTo>
                  <a:pt x="516" y="295"/>
                </a:lnTo>
                <a:lnTo>
                  <a:pt x="516" y="296"/>
                </a:lnTo>
                <a:lnTo>
                  <a:pt x="518" y="297"/>
                </a:lnTo>
                <a:lnTo>
                  <a:pt x="519" y="298"/>
                </a:lnTo>
                <a:lnTo>
                  <a:pt x="521" y="301"/>
                </a:lnTo>
                <a:lnTo>
                  <a:pt x="521" y="305"/>
                </a:lnTo>
                <a:lnTo>
                  <a:pt x="519" y="308"/>
                </a:lnTo>
                <a:lnTo>
                  <a:pt x="515" y="309"/>
                </a:lnTo>
                <a:lnTo>
                  <a:pt x="512" y="309"/>
                </a:lnTo>
                <a:lnTo>
                  <a:pt x="508" y="311"/>
                </a:lnTo>
                <a:lnTo>
                  <a:pt x="510" y="309"/>
                </a:lnTo>
                <a:lnTo>
                  <a:pt x="508" y="311"/>
                </a:lnTo>
                <a:close/>
                <a:moveTo>
                  <a:pt x="669" y="264"/>
                </a:moveTo>
                <a:lnTo>
                  <a:pt x="658" y="269"/>
                </a:lnTo>
                <a:lnTo>
                  <a:pt x="647" y="271"/>
                </a:lnTo>
                <a:lnTo>
                  <a:pt x="637" y="272"/>
                </a:lnTo>
                <a:lnTo>
                  <a:pt x="627" y="274"/>
                </a:lnTo>
                <a:lnTo>
                  <a:pt x="617" y="278"/>
                </a:lnTo>
                <a:lnTo>
                  <a:pt x="606" y="281"/>
                </a:lnTo>
                <a:lnTo>
                  <a:pt x="596" y="280"/>
                </a:lnTo>
                <a:lnTo>
                  <a:pt x="585" y="279"/>
                </a:lnTo>
                <a:lnTo>
                  <a:pt x="586" y="276"/>
                </a:lnTo>
                <a:lnTo>
                  <a:pt x="587" y="273"/>
                </a:lnTo>
                <a:lnTo>
                  <a:pt x="588" y="271"/>
                </a:lnTo>
                <a:lnTo>
                  <a:pt x="592" y="270"/>
                </a:lnTo>
                <a:lnTo>
                  <a:pt x="596" y="272"/>
                </a:lnTo>
                <a:lnTo>
                  <a:pt x="601" y="274"/>
                </a:lnTo>
                <a:lnTo>
                  <a:pt x="607" y="274"/>
                </a:lnTo>
                <a:lnTo>
                  <a:pt x="613" y="272"/>
                </a:lnTo>
                <a:lnTo>
                  <a:pt x="617" y="271"/>
                </a:lnTo>
                <a:lnTo>
                  <a:pt x="620" y="269"/>
                </a:lnTo>
                <a:lnTo>
                  <a:pt x="622" y="266"/>
                </a:lnTo>
                <a:lnTo>
                  <a:pt x="625" y="264"/>
                </a:lnTo>
                <a:lnTo>
                  <a:pt x="628" y="261"/>
                </a:lnTo>
                <a:lnTo>
                  <a:pt x="630" y="261"/>
                </a:lnTo>
                <a:lnTo>
                  <a:pt x="634" y="262"/>
                </a:lnTo>
                <a:lnTo>
                  <a:pt x="637" y="264"/>
                </a:lnTo>
                <a:lnTo>
                  <a:pt x="638" y="261"/>
                </a:lnTo>
                <a:lnTo>
                  <a:pt x="640" y="258"/>
                </a:lnTo>
                <a:lnTo>
                  <a:pt x="643" y="257"/>
                </a:lnTo>
                <a:lnTo>
                  <a:pt x="645" y="256"/>
                </a:lnTo>
                <a:lnTo>
                  <a:pt x="650" y="257"/>
                </a:lnTo>
                <a:lnTo>
                  <a:pt x="656" y="259"/>
                </a:lnTo>
                <a:lnTo>
                  <a:pt x="661" y="261"/>
                </a:lnTo>
                <a:lnTo>
                  <a:pt x="666" y="261"/>
                </a:lnTo>
                <a:lnTo>
                  <a:pt x="669" y="258"/>
                </a:lnTo>
                <a:lnTo>
                  <a:pt x="671" y="258"/>
                </a:lnTo>
                <a:lnTo>
                  <a:pt x="672" y="261"/>
                </a:lnTo>
                <a:lnTo>
                  <a:pt x="671" y="263"/>
                </a:lnTo>
                <a:lnTo>
                  <a:pt x="670" y="264"/>
                </a:lnTo>
                <a:lnTo>
                  <a:pt x="669" y="264"/>
                </a:lnTo>
                <a:lnTo>
                  <a:pt x="666" y="265"/>
                </a:lnTo>
                <a:lnTo>
                  <a:pt x="669" y="26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9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3"/>
          <p:cNvSpPr>
            <a:spLocks noGrp="1" noEditPoints="1"/>
          </p:cNvSpPr>
          <p:nvPr>
            <p:ph type="pic" sz="quarter" idx="24"/>
          </p:nvPr>
        </p:nvSpPr>
        <p:spPr bwMode="auto">
          <a:xfrm>
            <a:off x="959608" y="306066"/>
            <a:ext cx="22616948" cy="7560840"/>
          </a:xfrm>
          <a:custGeom>
            <a:avLst/>
            <a:gdLst>
              <a:gd name="T0" fmla="*/ 674 w 1255"/>
              <a:gd name="T1" fmla="*/ 323 h 986"/>
              <a:gd name="T2" fmla="*/ 135 w 1255"/>
              <a:gd name="T3" fmla="*/ 750 h 986"/>
              <a:gd name="T4" fmla="*/ 276 w 1255"/>
              <a:gd name="T5" fmla="*/ 107 h 986"/>
              <a:gd name="T6" fmla="*/ 976 w 1255"/>
              <a:gd name="T7" fmla="*/ 612 h 986"/>
              <a:gd name="T8" fmla="*/ 759 w 1255"/>
              <a:gd name="T9" fmla="*/ 709 h 986"/>
              <a:gd name="T10" fmla="*/ 293 w 1255"/>
              <a:gd name="T11" fmla="*/ 932 h 986"/>
              <a:gd name="T12" fmla="*/ 183 w 1255"/>
              <a:gd name="T13" fmla="*/ 725 h 986"/>
              <a:gd name="T14" fmla="*/ 163 w 1255"/>
              <a:gd name="T15" fmla="*/ 801 h 986"/>
              <a:gd name="T16" fmla="*/ 135 w 1255"/>
              <a:gd name="T17" fmla="*/ 877 h 986"/>
              <a:gd name="T18" fmla="*/ 176 w 1255"/>
              <a:gd name="T19" fmla="*/ 870 h 986"/>
              <a:gd name="T20" fmla="*/ 330 w 1255"/>
              <a:gd name="T21" fmla="*/ 900 h 986"/>
              <a:gd name="T22" fmla="*/ 667 w 1255"/>
              <a:gd name="T23" fmla="*/ 734 h 986"/>
              <a:gd name="T24" fmla="*/ 652 w 1255"/>
              <a:gd name="T25" fmla="*/ 726 h 986"/>
              <a:gd name="T26" fmla="*/ 962 w 1255"/>
              <a:gd name="T27" fmla="*/ 591 h 986"/>
              <a:gd name="T28" fmla="*/ 1071 w 1255"/>
              <a:gd name="T29" fmla="*/ 555 h 986"/>
              <a:gd name="T30" fmla="*/ 1212 w 1255"/>
              <a:gd name="T31" fmla="*/ 516 h 986"/>
              <a:gd name="T32" fmla="*/ 748 w 1255"/>
              <a:gd name="T33" fmla="*/ 569 h 986"/>
              <a:gd name="T34" fmla="*/ 895 w 1255"/>
              <a:gd name="T35" fmla="*/ 471 h 986"/>
              <a:gd name="T36" fmla="*/ 1096 w 1255"/>
              <a:gd name="T37" fmla="*/ 388 h 986"/>
              <a:gd name="T38" fmla="*/ 1098 w 1255"/>
              <a:gd name="T39" fmla="*/ 307 h 986"/>
              <a:gd name="T40" fmla="*/ 972 w 1255"/>
              <a:gd name="T41" fmla="*/ 249 h 986"/>
              <a:gd name="T42" fmla="*/ 929 w 1255"/>
              <a:gd name="T43" fmla="*/ 169 h 986"/>
              <a:gd name="T44" fmla="*/ 578 w 1255"/>
              <a:gd name="T45" fmla="*/ 211 h 986"/>
              <a:gd name="T46" fmla="*/ 725 w 1255"/>
              <a:gd name="T47" fmla="*/ 143 h 986"/>
              <a:gd name="T48" fmla="*/ 810 w 1255"/>
              <a:gd name="T49" fmla="*/ 90 h 986"/>
              <a:gd name="T50" fmla="*/ 821 w 1255"/>
              <a:gd name="T51" fmla="*/ 57 h 986"/>
              <a:gd name="T52" fmla="*/ 606 w 1255"/>
              <a:gd name="T53" fmla="*/ 61 h 986"/>
              <a:gd name="T54" fmla="*/ 462 w 1255"/>
              <a:gd name="T55" fmla="*/ 93 h 986"/>
              <a:gd name="T56" fmla="*/ 49 w 1255"/>
              <a:gd name="T57" fmla="*/ 355 h 986"/>
              <a:gd name="T58" fmla="*/ 28 w 1255"/>
              <a:gd name="T59" fmla="*/ 494 h 986"/>
              <a:gd name="T60" fmla="*/ 187 w 1255"/>
              <a:gd name="T61" fmla="*/ 475 h 986"/>
              <a:gd name="T62" fmla="*/ 204 w 1255"/>
              <a:gd name="T63" fmla="*/ 542 h 986"/>
              <a:gd name="T64" fmla="*/ 137 w 1255"/>
              <a:gd name="T65" fmla="*/ 742 h 986"/>
              <a:gd name="T66" fmla="*/ 171 w 1255"/>
              <a:gd name="T67" fmla="*/ 763 h 986"/>
              <a:gd name="T68" fmla="*/ 126 w 1255"/>
              <a:gd name="T69" fmla="*/ 946 h 986"/>
              <a:gd name="T70" fmla="*/ 991 w 1255"/>
              <a:gd name="T71" fmla="*/ 585 h 986"/>
              <a:gd name="T72" fmla="*/ 497 w 1255"/>
              <a:gd name="T73" fmla="*/ 832 h 986"/>
              <a:gd name="T74" fmla="*/ 398 w 1255"/>
              <a:gd name="T75" fmla="*/ 87 h 986"/>
              <a:gd name="T76" fmla="*/ 290 w 1255"/>
              <a:gd name="T77" fmla="*/ 141 h 986"/>
              <a:gd name="T78" fmla="*/ 821 w 1255"/>
              <a:gd name="T79" fmla="*/ 287 h 986"/>
              <a:gd name="T80" fmla="*/ 707 w 1255"/>
              <a:gd name="T81" fmla="*/ 362 h 986"/>
              <a:gd name="T82" fmla="*/ 678 w 1255"/>
              <a:gd name="T83" fmla="*/ 166 h 986"/>
              <a:gd name="T84" fmla="*/ 191 w 1255"/>
              <a:gd name="T85" fmla="*/ 226 h 986"/>
              <a:gd name="T86" fmla="*/ 143 w 1255"/>
              <a:gd name="T87" fmla="*/ 717 h 986"/>
              <a:gd name="T88" fmla="*/ 555 w 1255"/>
              <a:gd name="T89" fmla="*/ 545 h 986"/>
              <a:gd name="T90" fmla="*/ 725 w 1255"/>
              <a:gd name="T91" fmla="*/ 470 h 986"/>
              <a:gd name="T92" fmla="*/ 734 w 1255"/>
              <a:gd name="T93" fmla="*/ 519 h 986"/>
              <a:gd name="T94" fmla="*/ 973 w 1255"/>
              <a:gd name="T95" fmla="*/ 415 h 986"/>
              <a:gd name="T96" fmla="*/ 812 w 1255"/>
              <a:gd name="T97" fmla="*/ 389 h 986"/>
              <a:gd name="T98" fmla="*/ 705 w 1255"/>
              <a:gd name="T99" fmla="*/ 343 h 986"/>
              <a:gd name="T100" fmla="*/ 692 w 1255"/>
              <a:gd name="T101" fmla="*/ 315 h 986"/>
              <a:gd name="T102" fmla="*/ 651 w 1255"/>
              <a:gd name="T103" fmla="*/ 334 h 986"/>
              <a:gd name="T104" fmla="*/ 546 w 1255"/>
              <a:gd name="T105" fmla="*/ 385 h 986"/>
              <a:gd name="T106" fmla="*/ 482 w 1255"/>
              <a:gd name="T107" fmla="*/ 469 h 986"/>
              <a:gd name="T108" fmla="*/ 413 w 1255"/>
              <a:gd name="T109" fmla="*/ 642 h 986"/>
              <a:gd name="T110" fmla="*/ 298 w 1255"/>
              <a:gd name="T111" fmla="*/ 687 h 986"/>
              <a:gd name="T112" fmla="*/ 243 w 1255"/>
              <a:gd name="T113" fmla="*/ 664 h 986"/>
              <a:gd name="T114" fmla="*/ 266 w 1255"/>
              <a:gd name="T115" fmla="*/ 766 h 986"/>
              <a:gd name="T116" fmla="*/ 237 w 1255"/>
              <a:gd name="T117" fmla="*/ 810 h 986"/>
              <a:gd name="T118" fmla="*/ 218 w 1255"/>
              <a:gd name="T119" fmla="*/ 827 h 986"/>
              <a:gd name="T120" fmla="*/ 458 w 1255"/>
              <a:gd name="T121" fmla="*/ 810 h 986"/>
              <a:gd name="T122" fmla="*/ 562 w 1255"/>
              <a:gd name="T123" fmla="*/ 642 h 986"/>
              <a:gd name="T124" fmla="*/ 612 w 1255"/>
              <a:gd name="T125" fmla="*/ 70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55" h="986">
                <a:moveTo>
                  <a:pt x="636" y="346"/>
                </a:moveTo>
                <a:lnTo>
                  <a:pt x="635" y="346"/>
                </a:lnTo>
                <a:lnTo>
                  <a:pt x="635" y="346"/>
                </a:lnTo>
                <a:lnTo>
                  <a:pt x="635" y="346"/>
                </a:lnTo>
                <a:lnTo>
                  <a:pt x="636" y="346"/>
                </a:lnTo>
                <a:lnTo>
                  <a:pt x="636" y="346"/>
                </a:lnTo>
                <a:lnTo>
                  <a:pt x="637" y="346"/>
                </a:lnTo>
                <a:lnTo>
                  <a:pt x="638" y="347"/>
                </a:lnTo>
                <a:lnTo>
                  <a:pt x="638" y="348"/>
                </a:lnTo>
                <a:lnTo>
                  <a:pt x="638" y="351"/>
                </a:lnTo>
                <a:lnTo>
                  <a:pt x="638" y="351"/>
                </a:lnTo>
                <a:lnTo>
                  <a:pt x="637" y="352"/>
                </a:lnTo>
                <a:lnTo>
                  <a:pt x="635" y="352"/>
                </a:lnTo>
                <a:lnTo>
                  <a:pt x="624" y="354"/>
                </a:lnTo>
                <a:lnTo>
                  <a:pt x="614" y="354"/>
                </a:lnTo>
                <a:lnTo>
                  <a:pt x="613" y="353"/>
                </a:lnTo>
                <a:lnTo>
                  <a:pt x="611" y="352"/>
                </a:lnTo>
                <a:lnTo>
                  <a:pt x="611" y="351"/>
                </a:lnTo>
                <a:lnTo>
                  <a:pt x="611" y="350"/>
                </a:lnTo>
                <a:lnTo>
                  <a:pt x="608" y="348"/>
                </a:lnTo>
                <a:lnTo>
                  <a:pt x="606" y="348"/>
                </a:lnTo>
                <a:lnTo>
                  <a:pt x="604" y="348"/>
                </a:lnTo>
                <a:lnTo>
                  <a:pt x="602" y="347"/>
                </a:lnTo>
                <a:lnTo>
                  <a:pt x="602" y="345"/>
                </a:lnTo>
                <a:lnTo>
                  <a:pt x="604" y="343"/>
                </a:lnTo>
                <a:lnTo>
                  <a:pt x="604" y="343"/>
                </a:lnTo>
                <a:lnTo>
                  <a:pt x="604" y="343"/>
                </a:lnTo>
                <a:lnTo>
                  <a:pt x="608" y="338"/>
                </a:lnTo>
                <a:lnTo>
                  <a:pt x="613" y="335"/>
                </a:lnTo>
                <a:lnTo>
                  <a:pt x="615" y="336"/>
                </a:lnTo>
                <a:lnTo>
                  <a:pt x="618" y="336"/>
                </a:lnTo>
                <a:lnTo>
                  <a:pt x="620" y="336"/>
                </a:lnTo>
                <a:lnTo>
                  <a:pt x="622" y="335"/>
                </a:lnTo>
                <a:lnTo>
                  <a:pt x="624" y="334"/>
                </a:lnTo>
                <a:lnTo>
                  <a:pt x="627" y="331"/>
                </a:lnTo>
                <a:lnTo>
                  <a:pt x="629" y="329"/>
                </a:lnTo>
                <a:lnTo>
                  <a:pt x="631" y="329"/>
                </a:lnTo>
                <a:lnTo>
                  <a:pt x="632" y="330"/>
                </a:lnTo>
                <a:lnTo>
                  <a:pt x="635" y="331"/>
                </a:lnTo>
                <a:lnTo>
                  <a:pt x="639" y="329"/>
                </a:lnTo>
                <a:lnTo>
                  <a:pt x="645" y="329"/>
                </a:lnTo>
                <a:lnTo>
                  <a:pt x="641" y="334"/>
                </a:lnTo>
                <a:lnTo>
                  <a:pt x="637" y="337"/>
                </a:lnTo>
                <a:lnTo>
                  <a:pt x="636" y="338"/>
                </a:lnTo>
                <a:lnTo>
                  <a:pt x="635" y="340"/>
                </a:lnTo>
                <a:lnTo>
                  <a:pt x="635" y="343"/>
                </a:lnTo>
                <a:lnTo>
                  <a:pt x="636" y="346"/>
                </a:lnTo>
                <a:close/>
                <a:moveTo>
                  <a:pt x="597" y="589"/>
                </a:moveTo>
                <a:lnTo>
                  <a:pt x="597" y="589"/>
                </a:lnTo>
                <a:lnTo>
                  <a:pt x="597" y="588"/>
                </a:lnTo>
                <a:lnTo>
                  <a:pt x="597" y="589"/>
                </a:lnTo>
                <a:lnTo>
                  <a:pt x="597" y="589"/>
                </a:lnTo>
                <a:lnTo>
                  <a:pt x="597" y="589"/>
                </a:lnTo>
                <a:lnTo>
                  <a:pt x="597" y="589"/>
                </a:lnTo>
                <a:close/>
                <a:moveTo>
                  <a:pt x="599" y="586"/>
                </a:moveTo>
                <a:lnTo>
                  <a:pt x="598" y="585"/>
                </a:lnTo>
                <a:lnTo>
                  <a:pt x="598" y="586"/>
                </a:lnTo>
                <a:lnTo>
                  <a:pt x="599" y="586"/>
                </a:lnTo>
                <a:lnTo>
                  <a:pt x="599" y="586"/>
                </a:lnTo>
                <a:lnTo>
                  <a:pt x="599" y="586"/>
                </a:lnTo>
                <a:lnTo>
                  <a:pt x="599" y="586"/>
                </a:lnTo>
                <a:close/>
                <a:moveTo>
                  <a:pt x="607" y="516"/>
                </a:moveTo>
                <a:lnTo>
                  <a:pt x="611" y="516"/>
                </a:lnTo>
                <a:lnTo>
                  <a:pt x="614" y="514"/>
                </a:lnTo>
                <a:lnTo>
                  <a:pt x="616" y="512"/>
                </a:lnTo>
                <a:lnTo>
                  <a:pt x="619" y="510"/>
                </a:lnTo>
                <a:lnTo>
                  <a:pt x="615" y="509"/>
                </a:lnTo>
                <a:lnTo>
                  <a:pt x="611" y="510"/>
                </a:lnTo>
                <a:lnTo>
                  <a:pt x="610" y="511"/>
                </a:lnTo>
                <a:lnTo>
                  <a:pt x="607" y="512"/>
                </a:lnTo>
                <a:lnTo>
                  <a:pt x="607" y="513"/>
                </a:lnTo>
                <a:lnTo>
                  <a:pt x="607" y="516"/>
                </a:lnTo>
                <a:lnTo>
                  <a:pt x="608" y="514"/>
                </a:lnTo>
                <a:lnTo>
                  <a:pt x="607" y="516"/>
                </a:lnTo>
                <a:close/>
                <a:moveTo>
                  <a:pt x="612" y="509"/>
                </a:moveTo>
                <a:lnTo>
                  <a:pt x="612" y="509"/>
                </a:lnTo>
                <a:lnTo>
                  <a:pt x="612" y="509"/>
                </a:lnTo>
                <a:close/>
                <a:moveTo>
                  <a:pt x="662" y="328"/>
                </a:moveTo>
                <a:lnTo>
                  <a:pt x="660" y="328"/>
                </a:lnTo>
                <a:lnTo>
                  <a:pt x="659" y="328"/>
                </a:lnTo>
                <a:lnTo>
                  <a:pt x="661" y="329"/>
                </a:lnTo>
                <a:lnTo>
                  <a:pt x="662" y="328"/>
                </a:lnTo>
                <a:lnTo>
                  <a:pt x="661" y="328"/>
                </a:lnTo>
                <a:lnTo>
                  <a:pt x="662" y="328"/>
                </a:lnTo>
                <a:close/>
                <a:moveTo>
                  <a:pt x="681" y="319"/>
                </a:moveTo>
                <a:lnTo>
                  <a:pt x="681" y="319"/>
                </a:lnTo>
                <a:lnTo>
                  <a:pt x="681" y="319"/>
                </a:lnTo>
                <a:lnTo>
                  <a:pt x="681" y="319"/>
                </a:lnTo>
                <a:lnTo>
                  <a:pt x="681" y="319"/>
                </a:lnTo>
                <a:lnTo>
                  <a:pt x="681" y="319"/>
                </a:lnTo>
                <a:close/>
                <a:moveTo>
                  <a:pt x="667" y="323"/>
                </a:moveTo>
                <a:lnTo>
                  <a:pt x="671" y="323"/>
                </a:lnTo>
                <a:lnTo>
                  <a:pt x="674" y="323"/>
                </a:lnTo>
                <a:lnTo>
                  <a:pt x="678" y="322"/>
                </a:lnTo>
                <a:lnTo>
                  <a:pt x="681" y="319"/>
                </a:lnTo>
                <a:lnTo>
                  <a:pt x="678" y="319"/>
                </a:lnTo>
                <a:lnTo>
                  <a:pt x="673" y="319"/>
                </a:lnTo>
                <a:lnTo>
                  <a:pt x="671" y="319"/>
                </a:lnTo>
                <a:lnTo>
                  <a:pt x="670" y="320"/>
                </a:lnTo>
                <a:lnTo>
                  <a:pt x="668" y="321"/>
                </a:lnTo>
                <a:lnTo>
                  <a:pt x="667" y="323"/>
                </a:lnTo>
                <a:close/>
                <a:moveTo>
                  <a:pt x="681" y="319"/>
                </a:moveTo>
                <a:lnTo>
                  <a:pt x="681" y="319"/>
                </a:lnTo>
                <a:lnTo>
                  <a:pt x="681" y="319"/>
                </a:lnTo>
                <a:close/>
                <a:moveTo>
                  <a:pt x="762" y="325"/>
                </a:moveTo>
                <a:lnTo>
                  <a:pt x="752" y="331"/>
                </a:lnTo>
                <a:lnTo>
                  <a:pt x="743" y="338"/>
                </a:lnTo>
                <a:lnTo>
                  <a:pt x="738" y="340"/>
                </a:lnTo>
                <a:lnTo>
                  <a:pt x="734" y="344"/>
                </a:lnTo>
                <a:lnTo>
                  <a:pt x="730" y="347"/>
                </a:lnTo>
                <a:lnTo>
                  <a:pt x="727" y="352"/>
                </a:lnTo>
                <a:lnTo>
                  <a:pt x="738" y="344"/>
                </a:lnTo>
                <a:lnTo>
                  <a:pt x="751" y="337"/>
                </a:lnTo>
                <a:lnTo>
                  <a:pt x="762" y="329"/>
                </a:lnTo>
                <a:lnTo>
                  <a:pt x="774" y="321"/>
                </a:lnTo>
                <a:lnTo>
                  <a:pt x="777" y="319"/>
                </a:lnTo>
                <a:lnTo>
                  <a:pt x="779" y="318"/>
                </a:lnTo>
                <a:lnTo>
                  <a:pt x="780" y="318"/>
                </a:lnTo>
                <a:lnTo>
                  <a:pt x="783" y="317"/>
                </a:lnTo>
                <a:lnTo>
                  <a:pt x="783" y="315"/>
                </a:lnTo>
                <a:lnTo>
                  <a:pt x="781" y="314"/>
                </a:lnTo>
                <a:lnTo>
                  <a:pt x="780" y="314"/>
                </a:lnTo>
                <a:lnTo>
                  <a:pt x="778" y="314"/>
                </a:lnTo>
                <a:lnTo>
                  <a:pt x="778" y="315"/>
                </a:lnTo>
                <a:lnTo>
                  <a:pt x="777" y="315"/>
                </a:lnTo>
                <a:lnTo>
                  <a:pt x="777" y="318"/>
                </a:lnTo>
                <a:lnTo>
                  <a:pt x="775" y="317"/>
                </a:lnTo>
                <a:lnTo>
                  <a:pt x="771" y="317"/>
                </a:lnTo>
                <a:lnTo>
                  <a:pt x="768" y="318"/>
                </a:lnTo>
                <a:lnTo>
                  <a:pt x="766" y="320"/>
                </a:lnTo>
                <a:lnTo>
                  <a:pt x="762" y="325"/>
                </a:lnTo>
                <a:lnTo>
                  <a:pt x="761" y="325"/>
                </a:lnTo>
                <a:lnTo>
                  <a:pt x="762" y="325"/>
                </a:lnTo>
                <a:close/>
                <a:moveTo>
                  <a:pt x="454" y="476"/>
                </a:moveTo>
                <a:lnTo>
                  <a:pt x="454" y="476"/>
                </a:lnTo>
                <a:lnTo>
                  <a:pt x="453" y="476"/>
                </a:lnTo>
                <a:lnTo>
                  <a:pt x="454" y="476"/>
                </a:lnTo>
                <a:lnTo>
                  <a:pt x="454" y="476"/>
                </a:lnTo>
                <a:close/>
                <a:moveTo>
                  <a:pt x="88" y="986"/>
                </a:moveTo>
                <a:lnTo>
                  <a:pt x="88" y="986"/>
                </a:lnTo>
                <a:lnTo>
                  <a:pt x="88" y="986"/>
                </a:lnTo>
                <a:close/>
                <a:moveTo>
                  <a:pt x="87" y="986"/>
                </a:moveTo>
                <a:lnTo>
                  <a:pt x="88" y="986"/>
                </a:lnTo>
                <a:lnTo>
                  <a:pt x="87" y="986"/>
                </a:lnTo>
                <a:close/>
                <a:moveTo>
                  <a:pt x="161" y="885"/>
                </a:moveTo>
                <a:lnTo>
                  <a:pt x="158" y="887"/>
                </a:lnTo>
                <a:lnTo>
                  <a:pt x="156" y="891"/>
                </a:lnTo>
                <a:lnTo>
                  <a:pt x="156" y="892"/>
                </a:lnTo>
                <a:lnTo>
                  <a:pt x="156" y="893"/>
                </a:lnTo>
                <a:lnTo>
                  <a:pt x="157" y="893"/>
                </a:lnTo>
                <a:lnTo>
                  <a:pt x="159" y="893"/>
                </a:lnTo>
                <a:lnTo>
                  <a:pt x="161" y="892"/>
                </a:lnTo>
                <a:lnTo>
                  <a:pt x="162" y="888"/>
                </a:lnTo>
                <a:lnTo>
                  <a:pt x="162" y="887"/>
                </a:lnTo>
                <a:lnTo>
                  <a:pt x="163" y="885"/>
                </a:lnTo>
                <a:lnTo>
                  <a:pt x="162" y="884"/>
                </a:lnTo>
                <a:lnTo>
                  <a:pt x="161" y="885"/>
                </a:lnTo>
                <a:lnTo>
                  <a:pt x="160" y="885"/>
                </a:lnTo>
                <a:lnTo>
                  <a:pt x="161" y="885"/>
                </a:lnTo>
                <a:close/>
                <a:moveTo>
                  <a:pt x="74" y="794"/>
                </a:moveTo>
                <a:lnTo>
                  <a:pt x="75" y="794"/>
                </a:lnTo>
                <a:lnTo>
                  <a:pt x="74" y="794"/>
                </a:lnTo>
                <a:close/>
                <a:moveTo>
                  <a:pt x="1011" y="500"/>
                </a:moveTo>
                <a:lnTo>
                  <a:pt x="1011" y="500"/>
                </a:lnTo>
                <a:lnTo>
                  <a:pt x="1011" y="500"/>
                </a:lnTo>
                <a:lnTo>
                  <a:pt x="1013" y="501"/>
                </a:lnTo>
                <a:lnTo>
                  <a:pt x="1011" y="500"/>
                </a:lnTo>
                <a:lnTo>
                  <a:pt x="1011" y="498"/>
                </a:lnTo>
                <a:lnTo>
                  <a:pt x="1011" y="500"/>
                </a:lnTo>
                <a:lnTo>
                  <a:pt x="1011" y="500"/>
                </a:lnTo>
                <a:lnTo>
                  <a:pt x="1011" y="500"/>
                </a:lnTo>
                <a:close/>
                <a:moveTo>
                  <a:pt x="1011" y="500"/>
                </a:moveTo>
                <a:lnTo>
                  <a:pt x="1011" y="501"/>
                </a:lnTo>
                <a:lnTo>
                  <a:pt x="1011" y="500"/>
                </a:lnTo>
                <a:close/>
                <a:moveTo>
                  <a:pt x="784" y="11"/>
                </a:moveTo>
                <a:lnTo>
                  <a:pt x="783" y="10"/>
                </a:lnTo>
                <a:lnTo>
                  <a:pt x="781" y="11"/>
                </a:lnTo>
                <a:lnTo>
                  <a:pt x="783" y="12"/>
                </a:lnTo>
                <a:lnTo>
                  <a:pt x="784" y="11"/>
                </a:lnTo>
                <a:lnTo>
                  <a:pt x="784" y="11"/>
                </a:lnTo>
                <a:lnTo>
                  <a:pt x="784" y="11"/>
                </a:lnTo>
                <a:close/>
                <a:moveTo>
                  <a:pt x="133" y="750"/>
                </a:moveTo>
                <a:lnTo>
                  <a:pt x="134" y="750"/>
                </a:lnTo>
                <a:lnTo>
                  <a:pt x="135" y="750"/>
                </a:lnTo>
                <a:lnTo>
                  <a:pt x="135" y="750"/>
                </a:lnTo>
                <a:lnTo>
                  <a:pt x="135" y="750"/>
                </a:lnTo>
                <a:lnTo>
                  <a:pt x="135" y="750"/>
                </a:lnTo>
                <a:lnTo>
                  <a:pt x="134" y="749"/>
                </a:lnTo>
                <a:lnTo>
                  <a:pt x="133" y="750"/>
                </a:lnTo>
                <a:lnTo>
                  <a:pt x="134" y="749"/>
                </a:lnTo>
                <a:lnTo>
                  <a:pt x="133" y="750"/>
                </a:lnTo>
                <a:close/>
                <a:moveTo>
                  <a:pt x="127" y="755"/>
                </a:moveTo>
                <a:lnTo>
                  <a:pt x="128" y="755"/>
                </a:lnTo>
                <a:lnTo>
                  <a:pt x="128" y="755"/>
                </a:lnTo>
                <a:lnTo>
                  <a:pt x="128" y="754"/>
                </a:lnTo>
                <a:lnTo>
                  <a:pt x="127" y="755"/>
                </a:lnTo>
                <a:close/>
                <a:moveTo>
                  <a:pt x="178" y="741"/>
                </a:moveTo>
                <a:lnTo>
                  <a:pt x="178" y="742"/>
                </a:lnTo>
                <a:lnTo>
                  <a:pt x="179" y="743"/>
                </a:lnTo>
                <a:lnTo>
                  <a:pt x="179" y="742"/>
                </a:lnTo>
                <a:lnTo>
                  <a:pt x="179" y="743"/>
                </a:lnTo>
                <a:lnTo>
                  <a:pt x="178" y="739"/>
                </a:lnTo>
                <a:lnTo>
                  <a:pt x="178" y="741"/>
                </a:lnTo>
                <a:lnTo>
                  <a:pt x="178" y="742"/>
                </a:lnTo>
                <a:lnTo>
                  <a:pt x="178" y="741"/>
                </a:lnTo>
                <a:close/>
                <a:moveTo>
                  <a:pt x="179" y="743"/>
                </a:moveTo>
                <a:lnTo>
                  <a:pt x="179" y="743"/>
                </a:lnTo>
                <a:lnTo>
                  <a:pt x="179" y="743"/>
                </a:lnTo>
                <a:close/>
                <a:moveTo>
                  <a:pt x="895" y="286"/>
                </a:moveTo>
                <a:lnTo>
                  <a:pt x="896" y="286"/>
                </a:lnTo>
                <a:lnTo>
                  <a:pt x="899" y="286"/>
                </a:lnTo>
                <a:lnTo>
                  <a:pt x="901" y="284"/>
                </a:lnTo>
                <a:lnTo>
                  <a:pt x="902" y="284"/>
                </a:lnTo>
                <a:lnTo>
                  <a:pt x="906" y="282"/>
                </a:lnTo>
                <a:lnTo>
                  <a:pt x="908" y="280"/>
                </a:lnTo>
                <a:lnTo>
                  <a:pt x="906" y="279"/>
                </a:lnTo>
                <a:lnTo>
                  <a:pt x="903" y="279"/>
                </a:lnTo>
                <a:lnTo>
                  <a:pt x="901" y="280"/>
                </a:lnTo>
                <a:lnTo>
                  <a:pt x="899" y="281"/>
                </a:lnTo>
                <a:lnTo>
                  <a:pt x="898" y="281"/>
                </a:lnTo>
                <a:lnTo>
                  <a:pt x="895" y="282"/>
                </a:lnTo>
                <a:lnTo>
                  <a:pt x="894" y="284"/>
                </a:lnTo>
                <a:lnTo>
                  <a:pt x="895" y="286"/>
                </a:lnTo>
                <a:lnTo>
                  <a:pt x="894" y="285"/>
                </a:lnTo>
                <a:lnTo>
                  <a:pt x="895" y="286"/>
                </a:lnTo>
                <a:close/>
                <a:moveTo>
                  <a:pt x="243" y="136"/>
                </a:moveTo>
                <a:lnTo>
                  <a:pt x="243" y="136"/>
                </a:lnTo>
                <a:lnTo>
                  <a:pt x="243" y="136"/>
                </a:lnTo>
                <a:lnTo>
                  <a:pt x="266" y="127"/>
                </a:lnTo>
                <a:lnTo>
                  <a:pt x="289" y="115"/>
                </a:lnTo>
                <a:lnTo>
                  <a:pt x="311" y="105"/>
                </a:lnTo>
                <a:lnTo>
                  <a:pt x="334" y="95"/>
                </a:lnTo>
                <a:lnTo>
                  <a:pt x="343" y="91"/>
                </a:lnTo>
                <a:lnTo>
                  <a:pt x="338" y="94"/>
                </a:lnTo>
                <a:lnTo>
                  <a:pt x="330" y="97"/>
                </a:lnTo>
                <a:lnTo>
                  <a:pt x="334" y="95"/>
                </a:lnTo>
                <a:lnTo>
                  <a:pt x="360" y="83"/>
                </a:lnTo>
                <a:lnTo>
                  <a:pt x="385" y="72"/>
                </a:lnTo>
                <a:lnTo>
                  <a:pt x="412" y="62"/>
                </a:lnTo>
                <a:lnTo>
                  <a:pt x="438" y="52"/>
                </a:lnTo>
                <a:lnTo>
                  <a:pt x="450" y="46"/>
                </a:lnTo>
                <a:lnTo>
                  <a:pt x="463" y="41"/>
                </a:lnTo>
                <a:lnTo>
                  <a:pt x="475" y="37"/>
                </a:lnTo>
                <a:lnTo>
                  <a:pt x="488" y="32"/>
                </a:lnTo>
                <a:lnTo>
                  <a:pt x="499" y="27"/>
                </a:lnTo>
                <a:lnTo>
                  <a:pt x="512" y="22"/>
                </a:lnTo>
                <a:lnTo>
                  <a:pt x="523" y="16"/>
                </a:lnTo>
                <a:lnTo>
                  <a:pt x="534" y="10"/>
                </a:lnTo>
                <a:lnTo>
                  <a:pt x="523" y="14"/>
                </a:lnTo>
                <a:lnTo>
                  <a:pt x="512" y="19"/>
                </a:lnTo>
                <a:lnTo>
                  <a:pt x="499" y="22"/>
                </a:lnTo>
                <a:lnTo>
                  <a:pt x="488" y="25"/>
                </a:lnTo>
                <a:lnTo>
                  <a:pt x="478" y="29"/>
                </a:lnTo>
                <a:lnTo>
                  <a:pt x="467" y="31"/>
                </a:lnTo>
                <a:lnTo>
                  <a:pt x="462" y="33"/>
                </a:lnTo>
                <a:lnTo>
                  <a:pt x="456" y="35"/>
                </a:lnTo>
                <a:lnTo>
                  <a:pt x="451" y="33"/>
                </a:lnTo>
                <a:lnTo>
                  <a:pt x="448" y="32"/>
                </a:lnTo>
                <a:lnTo>
                  <a:pt x="442" y="33"/>
                </a:lnTo>
                <a:lnTo>
                  <a:pt x="438" y="35"/>
                </a:lnTo>
                <a:lnTo>
                  <a:pt x="433" y="38"/>
                </a:lnTo>
                <a:lnTo>
                  <a:pt x="428" y="40"/>
                </a:lnTo>
                <a:lnTo>
                  <a:pt x="418" y="44"/>
                </a:lnTo>
                <a:lnTo>
                  <a:pt x="408" y="48"/>
                </a:lnTo>
                <a:lnTo>
                  <a:pt x="397" y="52"/>
                </a:lnTo>
                <a:lnTo>
                  <a:pt x="385" y="56"/>
                </a:lnTo>
                <a:lnTo>
                  <a:pt x="374" y="61"/>
                </a:lnTo>
                <a:lnTo>
                  <a:pt x="364" y="65"/>
                </a:lnTo>
                <a:lnTo>
                  <a:pt x="352" y="70"/>
                </a:lnTo>
                <a:lnTo>
                  <a:pt x="341" y="76"/>
                </a:lnTo>
                <a:lnTo>
                  <a:pt x="330" y="80"/>
                </a:lnTo>
                <a:lnTo>
                  <a:pt x="318" y="86"/>
                </a:lnTo>
                <a:lnTo>
                  <a:pt x="308" y="90"/>
                </a:lnTo>
                <a:lnTo>
                  <a:pt x="298" y="95"/>
                </a:lnTo>
                <a:lnTo>
                  <a:pt x="286" y="99"/>
                </a:lnTo>
                <a:lnTo>
                  <a:pt x="277" y="104"/>
                </a:lnTo>
                <a:lnTo>
                  <a:pt x="276" y="106"/>
                </a:lnTo>
                <a:lnTo>
                  <a:pt x="276" y="107"/>
                </a:lnTo>
                <a:lnTo>
                  <a:pt x="276" y="107"/>
                </a:lnTo>
                <a:lnTo>
                  <a:pt x="276" y="110"/>
                </a:lnTo>
                <a:lnTo>
                  <a:pt x="277" y="112"/>
                </a:lnTo>
                <a:lnTo>
                  <a:pt x="276" y="113"/>
                </a:lnTo>
                <a:lnTo>
                  <a:pt x="272" y="116"/>
                </a:lnTo>
                <a:lnTo>
                  <a:pt x="267" y="118"/>
                </a:lnTo>
                <a:lnTo>
                  <a:pt x="260" y="121"/>
                </a:lnTo>
                <a:lnTo>
                  <a:pt x="252" y="124"/>
                </a:lnTo>
                <a:lnTo>
                  <a:pt x="249" y="127"/>
                </a:lnTo>
                <a:lnTo>
                  <a:pt x="247" y="130"/>
                </a:lnTo>
                <a:lnTo>
                  <a:pt x="244" y="132"/>
                </a:lnTo>
                <a:lnTo>
                  <a:pt x="243" y="136"/>
                </a:lnTo>
                <a:close/>
                <a:moveTo>
                  <a:pt x="241" y="136"/>
                </a:moveTo>
                <a:lnTo>
                  <a:pt x="241" y="137"/>
                </a:lnTo>
                <a:lnTo>
                  <a:pt x="243" y="136"/>
                </a:lnTo>
                <a:lnTo>
                  <a:pt x="242" y="136"/>
                </a:lnTo>
                <a:lnTo>
                  <a:pt x="241" y="136"/>
                </a:lnTo>
                <a:lnTo>
                  <a:pt x="241" y="136"/>
                </a:lnTo>
                <a:lnTo>
                  <a:pt x="241" y="136"/>
                </a:lnTo>
                <a:close/>
                <a:moveTo>
                  <a:pt x="982" y="608"/>
                </a:moveTo>
                <a:lnTo>
                  <a:pt x="982" y="609"/>
                </a:lnTo>
                <a:lnTo>
                  <a:pt x="984" y="609"/>
                </a:lnTo>
                <a:lnTo>
                  <a:pt x="985" y="608"/>
                </a:lnTo>
                <a:lnTo>
                  <a:pt x="985" y="606"/>
                </a:lnTo>
                <a:lnTo>
                  <a:pt x="984" y="605"/>
                </a:lnTo>
                <a:lnTo>
                  <a:pt x="983" y="605"/>
                </a:lnTo>
                <a:lnTo>
                  <a:pt x="982" y="605"/>
                </a:lnTo>
                <a:lnTo>
                  <a:pt x="982" y="608"/>
                </a:lnTo>
                <a:lnTo>
                  <a:pt x="981" y="608"/>
                </a:lnTo>
                <a:lnTo>
                  <a:pt x="982" y="608"/>
                </a:lnTo>
                <a:close/>
                <a:moveTo>
                  <a:pt x="61" y="315"/>
                </a:moveTo>
                <a:lnTo>
                  <a:pt x="61" y="314"/>
                </a:lnTo>
                <a:lnTo>
                  <a:pt x="60" y="313"/>
                </a:lnTo>
                <a:lnTo>
                  <a:pt x="59" y="314"/>
                </a:lnTo>
                <a:lnTo>
                  <a:pt x="58" y="314"/>
                </a:lnTo>
                <a:lnTo>
                  <a:pt x="58" y="317"/>
                </a:lnTo>
                <a:lnTo>
                  <a:pt x="59" y="317"/>
                </a:lnTo>
                <a:lnTo>
                  <a:pt x="60" y="317"/>
                </a:lnTo>
                <a:lnTo>
                  <a:pt x="61" y="315"/>
                </a:lnTo>
                <a:lnTo>
                  <a:pt x="62" y="315"/>
                </a:lnTo>
                <a:lnTo>
                  <a:pt x="61" y="315"/>
                </a:lnTo>
                <a:close/>
                <a:moveTo>
                  <a:pt x="35" y="340"/>
                </a:moveTo>
                <a:lnTo>
                  <a:pt x="38" y="340"/>
                </a:lnTo>
                <a:lnTo>
                  <a:pt x="41" y="339"/>
                </a:lnTo>
                <a:lnTo>
                  <a:pt x="42" y="337"/>
                </a:lnTo>
                <a:lnTo>
                  <a:pt x="44" y="336"/>
                </a:lnTo>
                <a:lnTo>
                  <a:pt x="44" y="335"/>
                </a:lnTo>
                <a:lnTo>
                  <a:pt x="44" y="336"/>
                </a:lnTo>
                <a:lnTo>
                  <a:pt x="44" y="335"/>
                </a:lnTo>
                <a:lnTo>
                  <a:pt x="43" y="335"/>
                </a:lnTo>
                <a:lnTo>
                  <a:pt x="44" y="335"/>
                </a:lnTo>
                <a:lnTo>
                  <a:pt x="41" y="336"/>
                </a:lnTo>
                <a:lnTo>
                  <a:pt x="38" y="337"/>
                </a:lnTo>
                <a:lnTo>
                  <a:pt x="36" y="338"/>
                </a:lnTo>
                <a:lnTo>
                  <a:pt x="35" y="340"/>
                </a:lnTo>
                <a:close/>
                <a:moveTo>
                  <a:pt x="229" y="139"/>
                </a:moveTo>
                <a:lnTo>
                  <a:pt x="227" y="139"/>
                </a:lnTo>
                <a:lnTo>
                  <a:pt x="224" y="139"/>
                </a:lnTo>
                <a:lnTo>
                  <a:pt x="223" y="139"/>
                </a:lnTo>
                <a:lnTo>
                  <a:pt x="222" y="139"/>
                </a:lnTo>
                <a:lnTo>
                  <a:pt x="220" y="141"/>
                </a:lnTo>
                <a:lnTo>
                  <a:pt x="220" y="143"/>
                </a:lnTo>
                <a:lnTo>
                  <a:pt x="219" y="144"/>
                </a:lnTo>
                <a:lnTo>
                  <a:pt x="220" y="143"/>
                </a:lnTo>
                <a:lnTo>
                  <a:pt x="223" y="143"/>
                </a:lnTo>
                <a:lnTo>
                  <a:pt x="225" y="143"/>
                </a:lnTo>
                <a:lnTo>
                  <a:pt x="227" y="141"/>
                </a:lnTo>
                <a:lnTo>
                  <a:pt x="229" y="139"/>
                </a:lnTo>
                <a:close/>
                <a:moveTo>
                  <a:pt x="144" y="900"/>
                </a:moveTo>
                <a:lnTo>
                  <a:pt x="149" y="901"/>
                </a:lnTo>
                <a:lnTo>
                  <a:pt x="152" y="900"/>
                </a:lnTo>
                <a:lnTo>
                  <a:pt x="153" y="899"/>
                </a:lnTo>
                <a:lnTo>
                  <a:pt x="154" y="898"/>
                </a:lnTo>
                <a:lnTo>
                  <a:pt x="154" y="895"/>
                </a:lnTo>
                <a:lnTo>
                  <a:pt x="154" y="894"/>
                </a:lnTo>
                <a:lnTo>
                  <a:pt x="153" y="893"/>
                </a:lnTo>
                <a:lnTo>
                  <a:pt x="151" y="893"/>
                </a:lnTo>
                <a:lnTo>
                  <a:pt x="150" y="894"/>
                </a:lnTo>
                <a:lnTo>
                  <a:pt x="149" y="895"/>
                </a:lnTo>
                <a:lnTo>
                  <a:pt x="146" y="898"/>
                </a:lnTo>
                <a:lnTo>
                  <a:pt x="144" y="900"/>
                </a:lnTo>
                <a:lnTo>
                  <a:pt x="149" y="900"/>
                </a:lnTo>
                <a:lnTo>
                  <a:pt x="144" y="900"/>
                </a:lnTo>
                <a:close/>
                <a:moveTo>
                  <a:pt x="976" y="612"/>
                </a:moveTo>
                <a:lnTo>
                  <a:pt x="978" y="611"/>
                </a:lnTo>
                <a:lnTo>
                  <a:pt x="978" y="610"/>
                </a:lnTo>
                <a:lnTo>
                  <a:pt x="977" y="609"/>
                </a:lnTo>
                <a:lnTo>
                  <a:pt x="975" y="609"/>
                </a:lnTo>
                <a:lnTo>
                  <a:pt x="972" y="609"/>
                </a:lnTo>
                <a:lnTo>
                  <a:pt x="968" y="609"/>
                </a:lnTo>
                <a:lnTo>
                  <a:pt x="970" y="611"/>
                </a:lnTo>
                <a:lnTo>
                  <a:pt x="972" y="613"/>
                </a:lnTo>
                <a:lnTo>
                  <a:pt x="974" y="613"/>
                </a:lnTo>
                <a:lnTo>
                  <a:pt x="976" y="612"/>
                </a:lnTo>
                <a:lnTo>
                  <a:pt x="976" y="613"/>
                </a:lnTo>
                <a:lnTo>
                  <a:pt x="976" y="612"/>
                </a:lnTo>
                <a:close/>
                <a:moveTo>
                  <a:pt x="812" y="138"/>
                </a:moveTo>
                <a:lnTo>
                  <a:pt x="810" y="138"/>
                </a:lnTo>
                <a:lnTo>
                  <a:pt x="808" y="139"/>
                </a:lnTo>
                <a:lnTo>
                  <a:pt x="809" y="141"/>
                </a:lnTo>
                <a:lnTo>
                  <a:pt x="811" y="143"/>
                </a:lnTo>
                <a:lnTo>
                  <a:pt x="813" y="143"/>
                </a:lnTo>
                <a:lnTo>
                  <a:pt x="816" y="140"/>
                </a:lnTo>
                <a:lnTo>
                  <a:pt x="814" y="138"/>
                </a:lnTo>
                <a:lnTo>
                  <a:pt x="812" y="138"/>
                </a:lnTo>
                <a:lnTo>
                  <a:pt x="812" y="138"/>
                </a:lnTo>
                <a:lnTo>
                  <a:pt x="812" y="138"/>
                </a:lnTo>
                <a:close/>
                <a:moveTo>
                  <a:pt x="778" y="666"/>
                </a:moveTo>
                <a:lnTo>
                  <a:pt x="780" y="668"/>
                </a:lnTo>
                <a:lnTo>
                  <a:pt x="783" y="669"/>
                </a:lnTo>
                <a:lnTo>
                  <a:pt x="785" y="668"/>
                </a:lnTo>
                <a:lnTo>
                  <a:pt x="787" y="667"/>
                </a:lnTo>
                <a:lnTo>
                  <a:pt x="792" y="667"/>
                </a:lnTo>
                <a:lnTo>
                  <a:pt x="795" y="664"/>
                </a:lnTo>
                <a:lnTo>
                  <a:pt x="795" y="663"/>
                </a:lnTo>
                <a:lnTo>
                  <a:pt x="794" y="661"/>
                </a:lnTo>
                <a:lnTo>
                  <a:pt x="793" y="660"/>
                </a:lnTo>
                <a:lnTo>
                  <a:pt x="793" y="660"/>
                </a:lnTo>
                <a:lnTo>
                  <a:pt x="794" y="659"/>
                </a:lnTo>
                <a:lnTo>
                  <a:pt x="795" y="659"/>
                </a:lnTo>
                <a:lnTo>
                  <a:pt x="793" y="656"/>
                </a:lnTo>
                <a:lnTo>
                  <a:pt x="793" y="658"/>
                </a:lnTo>
                <a:lnTo>
                  <a:pt x="792" y="659"/>
                </a:lnTo>
                <a:lnTo>
                  <a:pt x="791" y="660"/>
                </a:lnTo>
                <a:lnTo>
                  <a:pt x="787" y="661"/>
                </a:lnTo>
                <a:lnTo>
                  <a:pt x="784" y="660"/>
                </a:lnTo>
                <a:lnTo>
                  <a:pt x="781" y="661"/>
                </a:lnTo>
                <a:lnTo>
                  <a:pt x="779" y="662"/>
                </a:lnTo>
                <a:lnTo>
                  <a:pt x="779" y="663"/>
                </a:lnTo>
                <a:lnTo>
                  <a:pt x="777" y="663"/>
                </a:lnTo>
                <a:lnTo>
                  <a:pt x="776" y="662"/>
                </a:lnTo>
                <a:lnTo>
                  <a:pt x="776" y="662"/>
                </a:lnTo>
                <a:lnTo>
                  <a:pt x="770" y="666"/>
                </a:lnTo>
                <a:lnTo>
                  <a:pt x="767" y="668"/>
                </a:lnTo>
                <a:lnTo>
                  <a:pt x="772" y="670"/>
                </a:lnTo>
                <a:lnTo>
                  <a:pt x="777" y="671"/>
                </a:lnTo>
                <a:lnTo>
                  <a:pt x="776" y="669"/>
                </a:lnTo>
                <a:lnTo>
                  <a:pt x="775" y="668"/>
                </a:lnTo>
                <a:lnTo>
                  <a:pt x="776" y="667"/>
                </a:lnTo>
                <a:lnTo>
                  <a:pt x="778" y="666"/>
                </a:lnTo>
                <a:lnTo>
                  <a:pt x="777" y="668"/>
                </a:lnTo>
                <a:lnTo>
                  <a:pt x="778" y="666"/>
                </a:lnTo>
                <a:close/>
                <a:moveTo>
                  <a:pt x="788" y="132"/>
                </a:moveTo>
                <a:lnTo>
                  <a:pt x="786" y="132"/>
                </a:lnTo>
                <a:lnTo>
                  <a:pt x="786" y="135"/>
                </a:lnTo>
                <a:lnTo>
                  <a:pt x="787" y="136"/>
                </a:lnTo>
                <a:lnTo>
                  <a:pt x="788" y="137"/>
                </a:lnTo>
                <a:lnTo>
                  <a:pt x="793" y="138"/>
                </a:lnTo>
                <a:lnTo>
                  <a:pt x="797" y="137"/>
                </a:lnTo>
                <a:lnTo>
                  <a:pt x="795" y="135"/>
                </a:lnTo>
                <a:lnTo>
                  <a:pt x="794" y="132"/>
                </a:lnTo>
                <a:lnTo>
                  <a:pt x="791" y="131"/>
                </a:lnTo>
                <a:lnTo>
                  <a:pt x="788" y="132"/>
                </a:lnTo>
                <a:lnTo>
                  <a:pt x="788" y="132"/>
                </a:lnTo>
                <a:lnTo>
                  <a:pt x="788" y="132"/>
                </a:lnTo>
                <a:close/>
                <a:moveTo>
                  <a:pt x="133" y="927"/>
                </a:moveTo>
                <a:lnTo>
                  <a:pt x="137" y="924"/>
                </a:lnTo>
                <a:lnTo>
                  <a:pt x="140" y="920"/>
                </a:lnTo>
                <a:lnTo>
                  <a:pt x="142" y="917"/>
                </a:lnTo>
                <a:lnTo>
                  <a:pt x="142" y="913"/>
                </a:lnTo>
                <a:lnTo>
                  <a:pt x="138" y="917"/>
                </a:lnTo>
                <a:lnTo>
                  <a:pt x="136" y="920"/>
                </a:lnTo>
                <a:lnTo>
                  <a:pt x="134" y="924"/>
                </a:lnTo>
                <a:lnTo>
                  <a:pt x="133" y="927"/>
                </a:lnTo>
                <a:close/>
                <a:moveTo>
                  <a:pt x="33" y="595"/>
                </a:moveTo>
                <a:lnTo>
                  <a:pt x="31" y="596"/>
                </a:lnTo>
                <a:lnTo>
                  <a:pt x="31" y="599"/>
                </a:lnTo>
                <a:lnTo>
                  <a:pt x="29" y="600"/>
                </a:lnTo>
                <a:lnTo>
                  <a:pt x="28" y="602"/>
                </a:lnTo>
                <a:lnTo>
                  <a:pt x="28" y="605"/>
                </a:lnTo>
                <a:lnTo>
                  <a:pt x="28" y="608"/>
                </a:lnTo>
                <a:lnTo>
                  <a:pt x="30" y="609"/>
                </a:lnTo>
                <a:lnTo>
                  <a:pt x="31" y="609"/>
                </a:lnTo>
                <a:lnTo>
                  <a:pt x="33" y="608"/>
                </a:lnTo>
                <a:lnTo>
                  <a:pt x="33" y="605"/>
                </a:lnTo>
                <a:lnTo>
                  <a:pt x="33" y="602"/>
                </a:lnTo>
                <a:lnTo>
                  <a:pt x="31" y="599"/>
                </a:lnTo>
                <a:lnTo>
                  <a:pt x="33" y="597"/>
                </a:lnTo>
                <a:lnTo>
                  <a:pt x="33" y="595"/>
                </a:lnTo>
                <a:close/>
                <a:moveTo>
                  <a:pt x="31" y="599"/>
                </a:moveTo>
                <a:lnTo>
                  <a:pt x="33" y="599"/>
                </a:lnTo>
                <a:lnTo>
                  <a:pt x="31" y="599"/>
                </a:lnTo>
                <a:close/>
                <a:moveTo>
                  <a:pt x="750" y="711"/>
                </a:moveTo>
                <a:lnTo>
                  <a:pt x="751" y="712"/>
                </a:lnTo>
                <a:lnTo>
                  <a:pt x="754" y="711"/>
                </a:lnTo>
                <a:lnTo>
                  <a:pt x="756" y="710"/>
                </a:lnTo>
                <a:lnTo>
                  <a:pt x="759" y="709"/>
                </a:lnTo>
                <a:lnTo>
                  <a:pt x="760" y="708"/>
                </a:lnTo>
                <a:lnTo>
                  <a:pt x="761" y="704"/>
                </a:lnTo>
                <a:lnTo>
                  <a:pt x="758" y="705"/>
                </a:lnTo>
                <a:lnTo>
                  <a:pt x="754" y="707"/>
                </a:lnTo>
                <a:lnTo>
                  <a:pt x="751" y="709"/>
                </a:lnTo>
                <a:lnTo>
                  <a:pt x="750" y="711"/>
                </a:lnTo>
                <a:lnTo>
                  <a:pt x="748" y="711"/>
                </a:lnTo>
                <a:lnTo>
                  <a:pt x="750" y="711"/>
                </a:lnTo>
                <a:close/>
                <a:moveTo>
                  <a:pt x="250" y="172"/>
                </a:moveTo>
                <a:lnTo>
                  <a:pt x="253" y="172"/>
                </a:lnTo>
                <a:lnTo>
                  <a:pt x="256" y="171"/>
                </a:lnTo>
                <a:lnTo>
                  <a:pt x="258" y="170"/>
                </a:lnTo>
                <a:lnTo>
                  <a:pt x="260" y="166"/>
                </a:lnTo>
                <a:lnTo>
                  <a:pt x="264" y="163"/>
                </a:lnTo>
                <a:lnTo>
                  <a:pt x="268" y="160"/>
                </a:lnTo>
                <a:lnTo>
                  <a:pt x="273" y="157"/>
                </a:lnTo>
                <a:lnTo>
                  <a:pt x="277" y="155"/>
                </a:lnTo>
                <a:lnTo>
                  <a:pt x="280" y="154"/>
                </a:lnTo>
                <a:lnTo>
                  <a:pt x="281" y="153"/>
                </a:lnTo>
                <a:lnTo>
                  <a:pt x="282" y="153"/>
                </a:lnTo>
                <a:lnTo>
                  <a:pt x="284" y="153"/>
                </a:lnTo>
                <a:lnTo>
                  <a:pt x="285" y="154"/>
                </a:lnTo>
                <a:lnTo>
                  <a:pt x="285" y="155"/>
                </a:lnTo>
                <a:lnTo>
                  <a:pt x="285" y="157"/>
                </a:lnTo>
                <a:lnTo>
                  <a:pt x="284" y="157"/>
                </a:lnTo>
                <a:lnTo>
                  <a:pt x="282" y="159"/>
                </a:lnTo>
                <a:lnTo>
                  <a:pt x="284" y="157"/>
                </a:lnTo>
                <a:lnTo>
                  <a:pt x="278" y="161"/>
                </a:lnTo>
                <a:lnTo>
                  <a:pt x="273" y="164"/>
                </a:lnTo>
                <a:lnTo>
                  <a:pt x="270" y="165"/>
                </a:lnTo>
                <a:lnTo>
                  <a:pt x="267" y="166"/>
                </a:lnTo>
                <a:lnTo>
                  <a:pt x="264" y="168"/>
                </a:lnTo>
                <a:lnTo>
                  <a:pt x="260" y="166"/>
                </a:lnTo>
                <a:lnTo>
                  <a:pt x="256" y="166"/>
                </a:lnTo>
                <a:lnTo>
                  <a:pt x="251" y="168"/>
                </a:lnTo>
                <a:lnTo>
                  <a:pt x="250" y="169"/>
                </a:lnTo>
                <a:lnTo>
                  <a:pt x="249" y="170"/>
                </a:lnTo>
                <a:lnTo>
                  <a:pt x="249" y="171"/>
                </a:lnTo>
                <a:lnTo>
                  <a:pt x="250" y="172"/>
                </a:lnTo>
                <a:lnTo>
                  <a:pt x="251" y="172"/>
                </a:lnTo>
                <a:lnTo>
                  <a:pt x="250" y="172"/>
                </a:lnTo>
                <a:close/>
                <a:moveTo>
                  <a:pt x="987" y="580"/>
                </a:moveTo>
                <a:lnTo>
                  <a:pt x="986" y="579"/>
                </a:lnTo>
                <a:lnTo>
                  <a:pt x="985" y="579"/>
                </a:lnTo>
                <a:lnTo>
                  <a:pt x="984" y="578"/>
                </a:lnTo>
                <a:lnTo>
                  <a:pt x="983" y="579"/>
                </a:lnTo>
                <a:lnTo>
                  <a:pt x="980" y="579"/>
                </a:lnTo>
                <a:lnTo>
                  <a:pt x="977" y="580"/>
                </a:lnTo>
                <a:lnTo>
                  <a:pt x="974" y="581"/>
                </a:lnTo>
                <a:lnTo>
                  <a:pt x="969" y="583"/>
                </a:lnTo>
                <a:lnTo>
                  <a:pt x="966" y="584"/>
                </a:lnTo>
                <a:lnTo>
                  <a:pt x="965" y="587"/>
                </a:lnTo>
                <a:lnTo>
                  <a:pt x="969" y="586"/>
                </a:lnTo>
                <a:lnTo>
                  <a:pt x="977" y="585"/>
                </a:lnTo>
                <a:lnTo>
                  <a:pt x="981" y="585"/>
                </a:lnTo>
                <a:lnTo>
                  <a:pt x="984" y="584"/>
                </a:lnTo>
                <a:lnTo>
                  <a:pt x="986" y="583"/>
                </a:lnTo>
                <a:lnTo>
                  <a:pt x="987" y="580"/>
                </a:lnTo>
                <a:lnTo>
                  <a:pt x="987" y="580"/>
                </a:lnTo>
                <a:lnTo>
                  <a:pt x="987" y="580"/>
                </a:lnTo>
                <a:close/>
                <a:moveTo>
                  <a:pt x="913" y="66"/>
                </a:moveTo>
                <a:lnTo>
                  <a:pt x="916" y="68"/>
                </a:lnTo>
                <a:lnTo>
                  <a:pt x="918" y="68"/>
                </a:lnTo>
                <a:lnTo>
                  <a:pt x="920" y="68"/>
                </a:lnTo>
                <a:lnTo>
                  <a:pt x="923" y="68"/>
                </a:lnTo>
                <a:lnTo>
                  <a:pt x="926" y="65"/>
                </a:lnTo>
                <a:lnTo>
                  <a:pt x="928" y="62"/>
                </a:lnTo>
                <a:lnTo>
                  <a:pt x="925" y="62"/>
                </a:lnTo>
                <a:lnTo>
                  <a:pt x="920" y="62"/>
                </a:lnTo>
                <a:lnTo>
                  <a:pt x="919" y="63"/>
                </a:lnTo>
                <a:lnTo>
                  <a:pt x="917" y="63"/>
                </a:lnTo>
                <a:lnTo>
                  <a:pt x="916" y="64"/>
                </a:lnTo>
                <a:lnTo>
                  <a:pt x="913" y="66"/>
                </a:lnTo>
                <a:close/>
                <a:moveTo>
                  <a:pt x="291" y="934"/>
                </a:moveTo>
                <a:lnTo>
                  <a:pt x="280" y="941"/>
                </a:lnTo>
                <a:lnTo>
                  <a:pt x="267" y="948"/>
                </a:lnTo>
                <a:lnTo>
                  <a:pt x="261" y="948"/>
                </a:lnTo>
                <a:lnTo>
                  <a:pt x="256" y="949"/>
                </a:lnTo>
                <a:lnTo>
                  <a:pt x="253" y="950"/>
                </a:lnTo>
                <a:lnTo>
                  <a:pt x="253" y="951"/>
                </a:lnTo>
                <a:lnTo>
                  <a:pt x="255" y="952"/>
                </a:lnTo>
                <a:lnTo>
                  <a:pt x="257" y="953"/>
                </a:lnTo>
                <a:lnTo>
                  <a:pt x="259" y="954"/>
                </a:lnTo>
                <a:lnTo>
                  <a:pt x="262" y="954"/>
                </a:lnTo>
                <a:lnTo>
                  <a:pt x="266" y="953"/>
                </a:lnTo>
                <a:lnTo>
                  <a:pt x="269" y="952"/>
                </a:lnTo>
                <a:lnTo>
                  <a:pt x="276" y="948"/>
                </a:lnTo>
                <a:lnTo>
                  <a:pt x="282" y="945"/>
                </a:lnTo>
                <a:lnTo>
                  <a:pt x="288" y="942"/>
                </a:lnTo>
                <a:lnTo>
                  <a:pt x="293" y="937"/>
                </a:lnTo>
                <a:lnTo>
                  <a:pt x="295" y="935"/>
                </a:lnTo>
                <a:lnTo>
                  <a:pt x="295" y="933"/>
                </a:lnTo>
                <a:lnTo>
                  <a:pt x="293" y="932"/>
                </a:lnTo>
                <a:lnTo>
                  <a:pt x="291" y="934"/>
                </a:lnTo>
                <a:lnTo>
                  <a:pt x="290" y="934"/>
                </a:lnTo>
                <a:lnTo>
                  <a:pt x="291" y="934"/>
                </a:lnTo>
                <a:close/>
                <a:moveTo>
                  <a:pt x="44" y="335"/>
                </a:moveTo>
                <a:lnTo>
                  <a:pt x="44" y="335"/>
                </a:lnTo>
                <a:lnTo>
                  <a:pt x="44" y="335"/>
                </a:lnTo>
                <a:lnTo>
                  <a:pt x="44" y="336"/>
                </a:lnTo>
                <a:lnTo>
                  <a:pt x="44" y="335"/>
                </a:lnTo>
                <a:close/>
                <a:moveTo>
                  <a:pt x="822" y="528"/>
                </a:moveTo>
                <a:lnTo>
                  <a:pt x="825" y="529"/>
                </a:lnTo>
                <a:lnTo>
                  <a:pt x="828" y="529"/>
                </a:lnTo>
                <a:lnTo>
                  <a:pt x="830" y="529"/>
                </a:lnTo>
                <a:lnTo>
                  <a:pt x="833" y="528"/>
                </a:lnTo>
                <a:lnTo>
                  <a:pt x="835" y="527"/>
                </a:lnTo>
                <a:lnTo>
                  <a:pt x="836" y="526"/>
                </a:lnTo>
                <a:lnTo>
                  <a:pt x="836" y="523"/>
                </a:lnTo>
                <a:lnTo>
                  <a:pt x="836" y="521"/>
                </a:lnTo>
                <a:lnTo>
                  <a:pt x="833" y="522"/>
                </a:lnTo>
                <a:lnTo>
                  <a:pt x="828" y="523"/>
                </a:lnTo>
                <a:lnTo>
                  <a:pt x="826" y="526"/>
                </a:lnTo>
                <a:lnTo>
                  <a:pt x="822" y="528"/>
                </a:lnTo>
                <a:lnTo>
                  <a:pt x="825" y="529"/>
                </a:lnTo>
                <a:lnTo>
                  <a:pt x="822" y="528"/>
                </a:lnTo>
                <a:close/>
                <a:moveTo>
                  <a:pt x="219" y="143"/>
                </a:moveTo>
                <a:lnTo>
                  <a:pt x="216" y="144"/>
                </a:lnTo>
                <a:lnTo>
                  <a:pt x="211" y="145"/>
                </a:lnTo>
                <a:lnTo>
                  <a:pt x="208" y="147"/>
                </a:lnTo>
                <a:lnTo>
                  <a:pt x="203" y="149"/>
                </a:lnTo>
                <a:lnTo>
                  <a:pt x="209" y="149"/>
                </a:lnTo>
                <a:lnTo>
                  <a:pt x="212" y="148"/>
                </a:lnTo>
                <a:lnTo>
                  <a:pt x="216" y="146"/>
                </a:lnTo>
                <a:lnTo>
                  <a:pt x="219" y="143"/>
                </a:lnTo>
                <a:close/>
                <a:moveTo>
                  <a:pt x="105" y="537"/>
                </a:moveTo>
                <a:lnTo>
                  <a:pt x="110" y="536"/>
                </a:lnTo>
                <a:lnTo>
                  <a:pt x="113" y="534"/>
                </a:lnTo>
                <a:lnTo>
                  <a:pt x="117" y="530"/>
                </a:lnTo>
                <a:lnTo>
                  <a:pt x="119" y="526"/>
                </a:lnTo>
                <a:lnTo>
                  <a:pt x="112" y="531"/>
                </a:lnTo>
                <a:lnTo>
                  <a:pt x="105" y="537"/>
                </a:lnTo>
                <a:close/>
                <a:moveTo>
                  <a:pt x="129" y="525"/>
                </a:moveTo>
                <a:lnTo>
                  <a:pt x="134" y="520"/>
                </a:lnTo>
                <a:lnTo>
                  <a:pt x="140" y="516"/>
                </a:lnTo>
                <a:lnTo>
                  <a:pt x="136" y="516"/>
                </a:lnTo>
                <a:lnTo>
                  <a:pt x="134" y="517"/>
                </a:lnTo>
                <a:lnTo>
                  <a:pt x="132" y="518"/>
                </a:lnTo>
                <a:lnTo>
                  <a:pt x="129" y="520"/>
                </a:lnTo>
                <a:lnTo>
                  <a:pt x="127" y="521"/>
                </a:lnTo>
                <a:lnTo>
                  <a:pt x="126" y="522"/>
                </a:lnTo>
                <a:lnTo>
                  <a:pt x="126" y="523"/>
                </a:lnTo>
                <a:lnTo>
                  <a:pt x="126" y="525"/>
                </a:lnTo>
                <a:lnTo>
                  <a:pt x="128" y="525"/>
                </a:lnTo>
                <a:lnTo>
                  <a:pt x="129" y="525"/>
                </a:lnTo>
                <a:lnTo>
                  <a:pt x="129" y="523"/>
                </a:lnTo>
                <a:lnTo>
                  <a:pt x="129" y="525"/>
                </a:lnTo>
                <a:close/>
                <a:moveTo>
                  <a:pt x="1083" y="573"/>
                </a:moveTo>
                <a:lnTo>
                  <a:pt x="1081" y="575"/>
                </a:lnTo>
                <a:lnTo>
                  <a:pt x="1079" y="573"/>
                </a:lnTo>
                <a:lnTo>
                  <a:pt x="1076" y="573"/>
                </a:lnTo>
                <a:lnTo>
                  <a:pt x="1075" y="576"/>
                </a:lnTo>
                <a:lnTo>
                  <a:pt x="1075" y="578"/>
                </a:lnTo>
                <a:lnTo>
                  <a:pt x="1077" y="579"/>
                </a:lnTo>
                <a:lnTo>
                  <a:pt x="1080" y="579"/>
                </a:lnTo>
                <a:lnTo>
                  <a:pt x="1082" y="579"/>
                </a:lnTo>
                <a:lnTo>
                  <a:pt x="1085" y="579"/>
                </a:lnTo>
                <a:lnTo>
                  <a:pt x="1089" y="579"/>
                </a:lnTo>
                <a:lnTo>
                  <a:pt x="1090" y="579"/>
                </a:lnTo>
                <a:lnTo>
                  <a:pt x="1091" y="578"/>
                </a:lnTo>
                <a:lnTo>
                  <a:pt x="1091" y="577"/>
                </a:lnTo>
                <a:lnTo>
                  <a:pt x="1091" y="576"/>
                </a:lnTo>
                <a:lnTo>
                  <a:pt x="1088" y="575"/>
                </a:lnTo>
                <a:lnTo>
                  <a:pt x="1083" y="573"/>
                </a:lnTo>
                <a:lnTo>
                  <a:pt x="1083" y="575"/>
                </a:lnTo>
                <a:lnTo>
                  <a:pt x="1083" y="573"/>
                </a:lnTo>
                <a:close/>
                <a:moveTo>
                  <a:pt x="191" y="695"/>
                </a:moveTo>
                <a:lnTo>
                  <a:pt x="191" y="695"/>
                </a:lnTo>
                <a:lnTo>
                  <a:pt x="191" y="695"/>
                </a:lnTo>
                <a:lnTo>
                  <a:pt x="191" y="695"/>
                </a:lnTo>
                <a:lnTo>
                  <a:pt x="191" y="695"/>
                </a:lnTo>
                <a:close/>
                <a:moveTo>
                  <a:pt x="177" y="712"/>
                </a:moveTo>
                <a:lnTo>
                  <a:pt x="182" y="709"/>
                </a:lnTo>
                <a:lnTo>
                  <a:pt x="185" y="705"/>
                </a:lnTo>
                <a:lnTo>
                  <a:pt x="189" y="701"/>
                </a:lnTo>
                <a:lnTo>
                  <a:pt x="191" y="695"/>
                </a:lnTo>
                <a:lnTo>
                  <a:pt x="187" y="696"/>
                </a:lnTo>
                <a:lnTo>
                  <a:pt x="185" y="699"/>
                </a:lnTo>
                <a:lnTo>
                  <a:pt x="184" y="701"/>
                </a:lnTo>
                <a:lnTo>
                  <a:pt x="183" y="703"/>
                </a:lnTo>
                <a:lnTo>
                  <a:pt x="181" y="708"/>
                </a:lnTo>
                <a:lnTo>
                  <a:pt x="177" y="712"/>
                </a:lnTo>
                <a:close/>
                <a:moveTo>
                  <a:pt x="182" y="734"/>
                </a:moveTo>
                <a:lnTo>
                  <a:pt x="184" y="732"/>
                </a:lnTo>
                <a:lnTo>
                  <a:pt x="184" y="728"/>
                </a:lnTo>
                <a:lnTo>
                  <a:pt x="183" y="725"/>
                </a:lnTo>
                <a:lnTo>
                  <a:pt x="181" y="722"/>
                </a:lnTo>
                <a:lnTo>
                  <a:pt x="178" y="725"/>
                </a:lnTo>
                <a:lnTo>
                  <a:pt x="176" y="726"/>
                </a:lnTo>
                <a:lnTo>
                  <a:pt x="175" y="728"/>
                </a:lnTo>
                <a:lnTo>
                  <a:pt x="175" y="730"/>
                </a:lnTo>
                <a:lnTo>
                  <a:pt x="176" y="733"/>
                </a:lnTo>
                <a:lnTo>
                  <a:pt x="178" y="735"/>
                </a:lnTo>
                <a:lnTo>
                  <a:pt x="179" y="735"/>
                </a:lnTo>
                <a:lnTo>
                  <a:pt x="182" y="734"/>
                </a:lnTo>
                <a:lnTo>
                  <a:pt x="183" y="734"/>
                </a:lnTo>
                <a:lnTo>
                  <a:pt x="182" y="734"/>
                </a:lnTo>
                <a:close/>
                <a:moveTo>
                  <a:pt x="892" y="72"/>
                </a:moveTo>
                <a:lnTo>
                  <a:pt x="894" y="70"/>
                </a:lnTo>
                <a:lnTo>
                  <a:pt x="893" y="68"/>
                </a:lnTo>
                <a:lnTo>
                  <a:pt x="892" y="65"/>
                </a:lnTo>
                <a:lnTo>
                  <a:pt x="890" y="64"/>
                </a:lnTo>
                <a:lnTo>
                  <a:pt x="888" y="63"/>
                </a:lnTo>
                <a:lnTo>
                  <a:pt x="887" y="63"/>
                </a:lnTo>
                <a:lnTo>
                  <a:pt x="886" y="65"/>
                </a:lnTo>
                <a:lnTo>
                  <a:pt x="886" y="68"/>
                </a:lnTo>
                <a:lnTo>
                  <a:pt x="882" y="68"/>
                </a:lnTo>
                <a:lnTo>
                  <a:pt x="878" y="70"/>
                </a:lnTo>
                <a:lnTo>
                  <a:pt x="878" y="72"/>
                </a:lnTo>
                <a:lnTo>
                  <a:pt x="880" y="73"/>
                </a:lnTo>
                <a:lnTo>
                  <a:pt x="882" y="74"/>
                </a:lnTo>
                <a:lnTo>
                  <a:pt x="884" y="74"/>
                </a:lnTo>
                <a:lnTo>
                  <a:pt x="888" y="73"/>
                </a:lnTo>
                <a:lnTo>
                  <a:pt x="892" y="72"/>
                </a:lnTo>
                <a:lnTo>
                  <a:pt x="893" y="71"/>
                </a:lnTo>
                <a:lnTo>
                  <a:pt x="892" y="72"/>
                </a:lnTo>
                <a:close/>
                <a:moveTo>
                  <a:pt x="372" y="896"/>
                </a:moveTo>
                <a:lnTo>
                  <a:pt x="384" y="890"/>
                </a:lnTo>
                <a:lnTo>
                  <a:pt x="398" y="884"/>
                </a:lnTo>
                <a:lnTo>
                  <a:pt x="397" y="882"/>
                </a:lnTo>
                <a:lnTo>
                  <a:pt x="396" y="880"/>
                </a:lnTo>
                <a:lnTo>
                  <a:pt x="393" y="882"/>
                </a:lnTo>
                <a:lnTo>
                  <a:pt x="391" y="883"/>
                </a:lnTo>
                <a:lnTo>
                  <a:pt x="388" y="884"/>
                </a:lnTo>
                <a:lnTo>
                  <a:pt x="384" y="886"/>
                </a:lnTo>
                <a:lnTo>
                  <a:pt x="377" y="891"/>
                </a:lnTo>
                <a:lnTo>
                  <a:pt x="372" y="896"/>
                </a:lnTo>
                <a:lnTo>
                  <a:pt x="377" y="892"/>
                </a:lnTo>
                <a:lnTo>
                  <a:pt x="372" y="896"/>
                </a:lnTo>
                <a:close/>
                <a:moveTo>
                  <a:pt x="723" y="695"/>
                </a:moveTo>
                <a:lnTo>
                  <a:pt x="727" y="694"/>
                </a:lnTo>
                <a:lnTo>
                  <a:pt x="729" y="691"/>
                </a:lnTo>
                <a:lnTo>
                  <a:pt x="728" y="689"/>
                </a:lnTo>
                <a:lnTo>
                  <a:pt x="728" y="687"/>
                </a:lnTo>
                <a:lnTo>
                  <a:pt x="734" y="683"/>
                </a:lnTo>
                <a:lnTo>
                  <a:pt x="742" y="682"/>
                </a:lnTo>
                <a:lnTo>
                  <a:pt x="738" y="679"/>
                </a:lnTo>
                <a:lnTo>
                  <a:pt x="735" y="679"/>
                </a:lnTo>
                <a:lnTo>
                  <a:pt x="731" y="682"/>
                </a:lnTo>
                <a:lnTo>
                  <a:pt x="728" y="683"/>
                </a:lnTo>
                <a:lnTo>
                  <a:pt x="725" y="684"/>
                </a:lnTo>
                <a:lnTo>
                  <a:pt x="721" y="685"/>
                </a:lnTo>
                <a:lnTo>
                  <a:pt x="718" y="686"/>
                </a:lnTo>
                <a:lnTo>
                  <a:pt x="714" y="688"/>
                </a:lnTo>
                <a:lnTo>
                  <a:pt x="718" y="689"/>
                </a:lnTo>
                <a:lnTo>
                  <a:pt x="721" y="691"/>
                </a:lnTo>
                <a:lnTo>
                  <a:pt x="714" y="694"/>
                </a:lnTo>
                <a:lnTo>
                  <a:pt x="707" y="700"/>
                </a:lnTo>
                <a:lnTo>
                  <a:pt x="710" y="701"/>
                </a:lnTo>
                <a:lnTo>
                  <a:pt x="712" y="701"/>
                </a:lnTo>
                <a:lnTo>
                  <a:pt x="714" y="701"/>
                </a:lnTo>
                <a:lnTo>
                  <a:pt x="715" y="699"/>
                </a:lnTo>
                <a:lnTo>
                  <a:pt x="719" y="696"/>
                </a:lnTo>
                <a:lnTo>
                  <a:pt x="723" y="695"/>
                </a:lnTo>
                <a:lnTo>
                  <a:pt x="722" y="695"/>
                </a:lnTo>
                <a:lnTo>
                  <a:pt x="723" y="695"/>
                </a:lnTo>
                <a:close/>
                <a:moveTo>
                  <a:pt x="714" y="701"/>
                </a:moveTo>
                <a:lnTo>
                  <a:pt x="714" y="701"/>
                </a:lnTo>
                <a:lnTo>
                  <a:pt x="714" y="701"/>
                </a:lnTo>
                <a:lnTo>
                  <a:pt x="714" y="701"/>
                </a:lnTo>
                <a:lnTo>
                  <a:pt x="714" y="701"/>
                </a:lnTo>
                <a:close/>
                <a:moveTo>
                  <a:pt x="760" y="136"/>
                </a:moveTo>
                <a:lnTo>
                  <a:pt x="748" y="137"/>
                </a:lnTo>
                <a:lnTo>
                  <a:pt x="737" y="138"/>
                </a:lnTo>
                <a:lnTo>
                  <a:pt x="743" y="140"/>
                </a:lnTo>
                <a:lnTo>
                  <a:pt x="748" y="141"/>
                </a:lnTo>
                <a:lnTo>
                  <a:pt x="752" y="141"/>
                </a:lnTo>
                <a:lnTo>
                  <a:pt x="754" y="140"/>
                </a:lnTo>
                <a:lnTo>
                  <a:pt x="758" y="138"/>
                </a:lnTo>
                <a:lnTo>
                  <a:pt x="760" y="136"/>
                </a:lnTo>
                <a:close/>
                <a:moveTo>
                  <a:pt x="156" y="813"/>
                </a:moveTo>
                <a:lnTo>
                  <a:pt x="156" y="813"/>
                </a:lnTo>
                <a:lnTo>
                  <a:pt x="156" y="813"/>
                </a:lnTo>
                <a:lnTo>
                  <a:pt x="156" y="811"/>
                </a:lnTo>
                <a:lnTo>
                  <a:pt x="157" y="809"/>
                </a:lnTo>
                <a:lnTo>
                  <a:pt x="159" y="807"/>
                </a:lnTo>
                <a:lnTo>
                  <a:pt x="162" y="804"/>
                </a:lnTo>
                <a:lnTo>
                  <a:pt x="162" y="803"/>
                </a:lnTo>
                <a:lnTo>
                  <a:pt x="163" y="801"/>
                </a:lnTo>
                <a:lnTo>
                  <a:pt x="165" y="800"/>
                </a:lnTo>
                <a:lnTo>
                  <a:pt x="167" y="800"/>
                </a:lnTo>
                <a:lnTo>
                  <a:pt x="168" y="801"/>
                </a:lnTo>
                <a:lnTo>
                  <a:pt x="168" y="802"/>
                </a:lnTo>
                <a:lnTo>
                  <a:pt x="167" y="804"/>
                </a:lnTo>
                <a:lnTo>
                  <a:pt x="166" y="805"/>
                </a:lnTo>
                <a:lnTo>
                  <a:pt x="163" y="807"/>
                </a:lnTo>
                <a:lnTo>
                  <a:pt x="162" y="805"/>
                </a:lnTo>
                <a:lnTo>
                  <a:pt x="162" y="805"/>
                </a:lnTo>
                <a:lnTo>
                  <a:pt x="162" y="805"/>
                </a:lnTo>
                <a:lnTo>
                  <a:pt x="162" y="808"/>
                </a:lnTo>
                <a:lnTo>
                  <a:pt x="161" y="809"/>
                </a:lnTo>
                <a:lnTo>
                  <a:pt x="161" y="811"/>
                </a:lnTo>
                <a:lnTo>
                  <a:pt x="159" y="812"/>
                </a:lnTo>
                <a:lnTo>
                  <a:pt x="158" y="813"/>
                </a:lnTo>
                <a:lnTo>
                  <a:pt x="156" y="813"/>
                </a:lnTo>
                <a:close/>
                <a:moveTo>
                  <a:pt x="156" y="813"/>
                </a:moveTo>
                <a:lnTo>
                  <a:pt x="156" y="813"/>
                </a:lnTo>
                <a:lnTo>
                  <a:pt x="156" y="813"/>
                </a:lnTo>
                <a:lnTo>
                  <a:pt x="156" y="816"/>
                </a:lnTo>
                <a:lnTo>
                  <a:pt x="156" y="817"/>
                </a:lnTo>
                <a:lnTo>
                  <a:pt x="150" y="824"/>
                </a:lnTo>
                <a:lnTo>
                  <a:pt x="144" y="828"/>
                </a:lnTo>
                <a:lnTo>
                  <a:pt x="143" y="833"/>
                </a:lnTo>
                <a:lnTo>
                  <a:pt x="140" y="836"/>
                </a:lnTo>
                <a:lnTo>
                  <a:pt x="135" y="843"/>
                </a:lnTo>
                <a:lnTo>
                  <a:pt x="132" y="850"/>
                </a:lnTo>
                <a:lnTo>
                  <a:pt x="138" y="844"/>
                </a:lnTo>
                <a:lnTo>
                  <a:pt x="143" y="837"/>
                </a:lnTo>
                <a:lnTo>
                  <a:pt x="150" y="829"/>
                </a:lnTo>
                <a:lnTo>
                  <a:pt x="157" y="822"/>
                </a:lnTo>
                <a:lnTo>
                  <a:pt x="162" y="816"/>
                </a:lnTo>
                <a:lnTo>
                  <a:pt x="167" y="809"/>
                </a:lnTo>
                <a:lnTo>
                  <a:pt x="174" y="800"/>
                </a:lnTo>
                <a:lnTo>
                  <a:pt x="182" y="793"/>
                </a:lnTo>
                <a:lnTo>
                  <a:pt x="198" y="777"/>
                </a:lnTo>
                <a:lnTo>
                  <a:pt x="212" y="760"/>
                </a:lnTo>
                <a:lnTo>
                  <a:pt x="218" y="754"/>
                </a:lnTo>
                <a:lnTo>
                  <a:pt x="224" y="747"/>
                </a:lnTo>
                <a:lnTo>
                  <a:pt x="229" y="743"/>
                </a:lnTo>
                <a:lnTo>
                  <a:pt x="236" y="737"/>
                </a:lnTo>
                <a:lnTo>
                  <a:pt x="237" y="735"/>
                </a:lnTo>
                <a:lnTo>
                  <a:pt x="239" y="733"/>
                </a:lnTo>
                <a:lnTo>
                  <a:pt x="240" y="733"/>
                </a:lnTo>
                <a:lnTo>
                  <a:pt x="241" y="733"/>
                </a:lnTo>
                <a:lnTo>
                  <a:pt x="244" y="729"/>
                </a:lnTo>
                <a:lnTo>
                  <a:pt x="248" y="727"/>
                </a:lnTo>
                <a:lnTo>
                  <a:pt x="257" y="718"/>
                </a:lnTo>
                <a:lnTo>
                  <a:pt x="266" y="710"/>
                </a:lnTo>
                <a:lnTo>
                  <a:pt x="268" y="708"/>
                </a:lnTo>
                <a:lnTo>
                  <a:pt x="270" y="705"/>
                </a:lnTo>
                <a:lnTo>
                  <a:pt x="272" y="705"/>
                </a:lnTo>
                <a:lnTo>
                  <a:pt x="274" y="705"/>
                </a:lnTo>
                <a:lnTo>
                  <a:pt x="275" y="705"/>
                </a:lnTo>
                <a:lnTo>
                  <a:pt x="276" y="708"/>
                </a:lnTo>
                <a:lnTo>
                  <a:pt x="276" y="709"/>
                </a:lnTo>
                <a:lnTo>
                  <a:pt x="274" y="710"/>
                </a:lnTo>
                <a:lnTo>
                  <a:pt x="272" y="711"/>
                </a:lnTo>
                <a:lnTo>
                  <a:pt x="269" y="712"/>
                </a:lnTo>
                <a:lnTo>
                  <a:pt x="264" y="719"/>
                </a:lnTo>
                <a:lnTo>
                  <a:pt x="257" y="727"/>
                </a:lnTo>
                <a:lnTo>
                  <a:pt x="250" y="734"/>
                </a:lnTo>
                <a:lnTo>
                  <a:pt x="241" y="741"/>
                </a:lnTo>
                <a:lnTo>
                  <a:pt x="239" y="742"/>
                </a:lnTo>
                <a:lnTo>
                  <a:pt x="235" y="743"/>
                </a:lnTo>
                <a:lnTo>
                  <a:pt x="233" y="746"/>
                </a:lnTo>
                <a:lnTo>
                  <a:pt x="231" y="750"/>
                </a:lnTo>
                <a:lnTo>
                  <a:pt x="224" y="759"/>
                </a:lnTo>
                <a:lnTo>
                  <a:pt x="217" y="767"/>
                </a:lnTo>
                <a:lnTo>
                  <a:pt x="187" y="800"/>
                </a:lnTo>
                <a:lnTo>
                  <a:pt x="159" y="833"/>
                </a:lnTo>
                <a:lnTo>
                  <a:pt x="144" y="849"/>
                </a:lnTo>
                <a:lnTo>
                  <a:pt x="132" y="866"/>
                </a:lnTo>
                <a:lnTo>
                  <a:pt x="119" y="884"/>
                </a:lnTo>
                <a:lnTo>
                  <a:pt x="108" y="903"/>
                </a:lnTo>
                <a:lnTo>
                  <a:pt x="107" y="905"/>
                </a:lnTo>
                <a:lnTo>
                  <a:pt x="105" y="909"/>
                </a:lnTo>
                <a:lnTo>
                  <a:pt x="108" y="910"/>
                </a:lnTo>
                <a:lnTo>
                  <a:pt x="110" y="910"/>
                </a:lnTo>
                <a:lnTo>
                  <a:pt x="110" y="908"/>
                </a:lnTo>
                <a:lnTo>
                  <a:pt x="110" y="905"/>
                </a:lnTo>
                <a:lnTo>
                  <a:pt x="113" y="903"/>
                </a:lnTo>
                <a:lnTo>
                  <a:pt x="117" y="901"/>
                </a:lnTo>
                <a:lnTo>
                  <a:pt x="122" y="896"/>
                </a:lnTo>
                <a:lnTo>
                  <a:pt x="127" y="890"/>
                </a:lnTo>
                <a:lnTo>
                  <a:pt x="128" y="886"/>
                </a:lnTo>
                <a:lnTo>
                  <a:pt x="130" y="884"/>
                </a:lnTo>
                <a:lnTo>
                  <a:pt x="132" y="882"/>
                </a:lnTo>
                <a:lnTo>
                  <a:pt x="133" y="879"/>
                </a:lnTo>
                <a:lnTo>
                  <a:pt x="133" y="878"/>
                </a:lnTo>
                <a:lnTo>
                  <a:pt x="133" y="877"/>
                </a:lnTo>
                <a:lnTo>
                  <a:pt x="134" y="876"/>
                </a:lnTo>
                <a:lnTo>
                  <a:pt x="135" y="877"/>
                </a:lnTo>
                <a:lnTo>
                  <a:pt x="138" y="875"/>
                </a:lnTo>
                <a:lnTo>
                  <a:pt x="141" y="873"/>
                </a:lnTo>
                <a:lnTo>
                  <a:pt x="142" y="870"/>
                </a:lnTo>
                <a:lnTo>
                  <a:pt x="144" y="867"/>
                </a:lnTo>
                <a:lnTo>
                  <a:pt x="149" y="859"/>
                </a:lnTo>
                <a:lnTo>
                  <a:pt x="156" y="852"/>
                </a:lnTo>
                <a:lnTo>
                  <a:pt x="161" y="848"/>
                </a:lnTo>
                <a:lnTo>
                  <a:pt x="167" y="842"/>
                </a:lnTo>
                <a:lnTo>
                  <a:pt x="169" y="841"/>
                </a:lnTo>
                <a:lnTo>
                  <a:pt x="171" y="841"/>
                </a:lnTo>
                <a:lnTo>
                  <a:pt x="174" y="843"/>
                </a:lnTo>
                <a:lnTo>
                  <a:pt x="173" y="846"/>
                </a:lnTo>
                <a:lnTo>
                  <a:pt x="170" y="848"/>
                </a:lnTo>
                <a:lnTo>
                  <a:pt x="168" y="850"/>
                </a:lnTo>
                <a:lnTo>
                  <a:pt x="166" y="853"/>
                </a:lnTo>
                <a:lnTo>
                  <a:pt x="163" y="857"/>
                </a:lnTo>
                <a:lnTo>
                  <a:pt x="154" y="867"/>
                </a:lnTo>
                <a:lnTo>
                  <a:pt x="146" y="877"/>
                </a:lnTo>
                <a:lnTo>
                  <a:pt x="138" y="887"/>
                </a:lnTo>
                <a:lnTo>
                  <a:pt x="130" y="898"/>
                </a:lnTo>
                <a:lnTo>
                  <a:pt x="127" y="902"/>
                </a:lnTo>
                <a:lnTo>
                  <a:pt x="124" y="905"/>
                </a:lnTo>
                <a:lnTo>
                  <a:pt x="122" y="908"/>
                </a:lnTo>
                <a:lnTo>
                  <a:pt x="121" y="910"/>
                </a:lnTo>
                <a:lnTo>
                  <a:pt x="121" y="910"/>
                </a:lnTo>
                <a:lnTo>
                  <a:pt x="120" y="911"/>
                </a:lnTo>
                <a:lnTo>
                  <a:pt x="121" y="912"/>
                </a:lnTo>
                <a:lnTo>
                  <a:pt x="121" y="913"/>
                </a:lnTo>
                <a:lnTo>
                  <a:pt x="120" y="913"/>
                </a:lnTo>
                <a:lnTo>
                  <a:pt x="119" y="913"/>
                </a:lnTo>
                <a:lnTo>
                  <a:pt x="112" y="916"/>
                </a:lnTo>
                <a:lnTo>
                  <a:pt x="107" y="916"/>
                </a:lnTo>
                <a:lnTo>
                  <a:pt x="103" y="916"/>
                </a:lnTo>
                <a:lnTo>
                  <a:pt x="101" y="917"/>
                </a:lnTo>
                <a:lnTo>
                  <a:pt x="100" y="919"/>
                </a:lnTo>
                <a:lnTo>
                  <a:pt x="99" y="924"/>
                </a:lnTo>
                <a:lnTo>
                  <a:pt x="97" y="928"/>
                </a:lnTo>
                <a:lnTo>
                  <a:pt x="95" y="931"/>
                </a:lnTo>
                <a:lnTo>
                  <a:pt x="93" y="933"/>
                </a:lnTo>
                <a:lnTo>
                  <a:pt x="88" y="936"/>
                </a:lnTo>
                <a:lnTo>
                  <a:pt x="82" y="943"/>
                </a:lnTo>
                <a:lnTo>
                  <a:pt x="77" y="952"/>
                </a:lnTo>
                <a:lnTo>
                  <a:pt x="82" y="951"/>
                </a:lnTo>
                <a:lnTo>
                  <a:pt x="84" y="949"/>
                </a:lnTo>
                <a:lnTo>
                  <a:pt x="87" y="946"/>
                </a:lnTo>
                <a:lnTo>
                  <a:pt x="91" y="944"/>
                </a:lnTo>
                <a:lnTo>
                  <a:pt x="92" y="943"/>
                </a:lnTo>
                <a:lnTo>
                  <a:pt x="93" y="943"/>
                </a:lnTo>
                <a:lnTo>
                  <a:pt x="94" y="944"/>
                </a:lnTo>
                <a:lnTo>
                  <a:pt x="93" y="945"/>
                </a:lnTo>
                <a:lnTo>
                  <a:pt x="93" y="948"/>
                </a:lnTo>
                <a:lnTo>
                  <a:pt x="93" y="951"/>
                </a:lnTo>
                <a:lnTo>
                  <a:pt x="95" y="954"/>
                </a:lnTo>
                <a:lnTo>
                  <a:pt x="97" y="958"/>
                </a:lnTo>
                <a:lnTo>
                  <a:pt x="96" y="961"/>
                </a:lnTo>
                <a:lnTo>
                  <a:pt x="95" y="965"/>
                </a:lnTo>
                <a:lnTo>
                  <a:pt x="93" y="970"/>
                </a:lnTo>
                <a:lnTo>
                  <a:pt x="91" y="975"/>
                </a:lnTo>
                <a:lnTo>
                  <a:pt x="89" y="981"/>
                </a:lnTo>
                <a:lnTo>
                  <a:pt x="88" y="986"/>
                </a:lnTo>
                <a:lnTo>
                  <a:pt x="92" y="984"/>
                </a:lnTo>
                <a:lnTo>
                  <a:pt x="94" y="979"/>
                </a:lnTo>
                <a:lnTo>
                  <a:pt x="96" y="974"/>
                </a:lnTo>
                <a:lnTo>
                  <a:pt x="99" y="970"/>
                </a:lnTo>
                <a:lnTo>
                  <a:pt x="102" y="966"/>
                </a:lnTo>
                <a:lnTo>
                  <a:pt x="105" y="961"/>
                </a:lnTo>
                <a:lnTo>
                  <a:pt x="110" y="958"/>
                </a:lnTo>
                <a:lnTo>
                  <a:pt x="116" y="954"/>
                </a:lnTo>
                <a:lnTo>
                  <a:pt x="113" y="951"/>
                </a:lnTo>
                <a:lnTo>
                  <a:pt x="113" y="949"/>
                </a:lnTo>
                <a:lnTo>
                  <a:pt x="113" y="945"/>
                </a:lnTo>
                <a:lnTo>
                  <a:pt x="115" y="942"/>
                </a:lnTo>
                <a:lnTo>
                  <a:pt x="118" y="940"/>
                </a:lnTo>
                <a:lnTo>
                  <a:pt x="120" y="936"/>
                </a:lnTo>
                <a:lnTo>
                  <a:pt x="121" y="934"/>
                </a:lnTo>
                <a:lnTo>
                  <a:pt x="121" y="931"/>
                </a:lnTo>
                <a:lnTo>
                  <a:pt x="124" y="923"/>
                </a:lnTo>
                <a:lnTo>
                  <a:pt x="128" y="917"/>
                </a:lnTo>
                <a:lnTo>
                  <a:pt x="133" y="910"/>
                </a:lnTo>
                <a:lnTo>
                  <a:pt x="137" y="904"/>
                </a:lnTo>
                <a:lnTo>
                  <a:pt x="142" y="898"/>
                </a:lnTo>
                <a:lnTo>
                  <a:pt x="146" y="892"/>
                </a:lnTo>
                <a:lnTo>
                  <a:pt x="152" y="886"/>
                </a:lnTo>
                <a:lnTo>
                  <a:pt x="159" y="880"/>
                </a:lnTo>
                <a:lnTo>
                  <a:pt x="165" y="876"/>
                </a:lnTo>
                <a:lnTo>
                  <a:pt x="169" y="871"/>
                </a:lnTo>
                <a:lnTo>
                  <a:pt x="174" y="867"/>
                </a:lnTo>
                <a:lnTo>
                  <a:pt x="178" y="863"/>
                </a:lnTo>
                <a:lnTo>
                  <a:pt x="181" y="863"/>
                </a:lnTo>
                <a:lnTo>
                  <a:pt x="181" y="865"/>
                </a:lnTo>
                <a:lnTo>
                  <a:pt x="179" y="867"/>
                </a:lnTo>
                <a:lnTo>
                  <a:pt x="178" y="868"/>
                </a:lnTo>
                <a:lnTo>
                  <a:pt x="176" y="870"/>
                </a:lnTo>
                <a:lnTo>
                  <a:pt x="175" y="871"/>
                </a:lnTo>
                <a:lnTo>
                  <a:pt x="175" y="874"/>
                </a:lnTo>
                <a:lnTo>
                  <a:pt x="176" y="877"/>
                </a:lnTo>
                <a:lnTo>
                  <a:pt x="177" y="880"/>
                </a:lnTo>
                <a:lnTo>
                  <a:pt x="178" y="885"/>
                </a:lnTo>
                <a:lnTo>
                  <a:pt x="181" y="886"/>
                </a:lnTo>
                <a:lnTo>
                  <a:pt x="183" y="887"/>
                </a:lnTo>
                <a:lnTo>
                  <a:pt x="184" y="886"/>
                </a:lnTo>
                <a:lnTo>
                  <a:pt x="185" y="887"/>
                </a:lnTo>
                <a:lnTo>
                  <a:pt x="185" y="887"/>
                </a:lnTo>
                <a:lnTo>
                  <a:pt x="186" y="888"/>
                </a:lnTo>
                <a:lnTo>
                  <a:pt x="186" y="891"/>
                </a:lnTo>
                <a:lnTo>
                  <a:pt x="189" y="892"/>
                </a:lnTo>
                <a:lnTo>
                  <a:pt x="193" y="887"/>
                </a:lnTo>
                <a:lnTo>
                  <a:pt x="198" y="883"/>
                </a:lnTo>
                <a:lnTo>
                  <a:pt x="203" y="877"/>
                </a:lnTo>
                <a:lnTo>
                  <a:pt x="210" y="873"/>
                </a:lnTo>
                <a:lnTo>
                  <a:pt x="212" y="871"/>
                </a:lnTo>
                <a:lnTo>
                  <a:pt x="216" y="870"/>
                </a:lnTo>
                <a:lnTo>
                  <a:pt x="218" y="871"/>
                </a:lnTo>
                <a:lnTo>
                  <a:pt x="219" y="871"/>
                </a:lnTo>
                <a:lnTo>
                  <a:pt x="220" y="874"/>
                </a:lnTo>
                <a:lnTo>
                  <a:pt x="220" y="875"/>
                </a:lnTo>
                <a:lnTo>
                  <a:pt x="218" y="878"/>
                </a:lnTo>
                <a:lnTo>
                  <a:pt x="215" y="880"/>
                </a:lnTo>
                <a:lnTo>
                  <a:pt x="220" y="882"/>
                </a:lnTo>
                <a:lnTo>
                  <a:pt x="226" y="883"/>
                </a:lnTo>
                <a:lnTo>
                  <a:pt x="223" y="885"/>
                </a:lnTo>
                <a:lnTo>
                  <a:pt x="218" y="887"/>
                </a:lnTo>
                <a:lnTo>
                  <a:pt x="215" y="890"/>
                </a:lnTo>
                <a:lnTo>
                  <a:pt x="212" y="893"/>
                </a:lnTo>
                <a:lnTo>
                  <a:pt x="211" y="896"/>
                </a:lnTo>
                <a:lnTo>
                  <a:pt x="212" y="899"/>
                </a:lnTo>
                <a:lnTo>
                  <a:pt x="215" y="901"/>
                </a:lnTo>
                <a:lnTo>
                  <a:pt x="217" y="900"/>
                </a:lnTo>
                <a:lnTo>
                  <a:pt x="219" y="899"/>
                </a:lnTo>
                <a:lnTo>
                  <a:pt x="220" y="896"/>
                </a:lnTo>
                <a:lnTo>
                  <a:pt x="224" y="896"/>
                </a:lnTo>
                <a:lnTo>
                  <a:pt x="225" y="900"/>
                </a:lnTo>
                <a:lnTo>
                  <a:pt x="231" y="901"/>
                </a:lnTo>
                <a:lnTo>
                  <a:pt x="236" y="902"/>
                </a:lnTo>
                <a:lnTo>
                  <a:pt x="240" y="902"/>
                </a:lnTo>
                <a:lnTo>
                  <a:pt x="244" y="902"/>
                </a:lnTo>
                <a:lnTo>
                  <a:pt x="245" y="903"/>
                </a:lnTo>
                <a:lnTo>
                  <a:pt x="247" y="903"/>
                </a:lnTo>
                <a:lnTo>
                  <a:pt x="248" y="904"/>
                </a:lnTo>
                <a:lnTo>
                  <a:pt x="248" y="907"/>
                </a:lnTo>
                <a:lnTo>
                  <a:pt x="247" y="909"/>
                </a:lnTo>
                <a:lnTo>
                  <a:pt x="245" y="911"/>
                </a:lnTo>
                <a:lnTo>
                  <a:pt x="248" y="913"/>
                </a:lnTo>
                <a:lnTo>
                  <a:pt x="250" y="917"/>
                </a:lnTo>
                <a:lnTo>
                  <a:pt x="247" y="920"/>
                </a:lnTo>
                <a:lnTo>
                  <a:pt x="242" y="923"/>
                </a:lnTo>
                <a:lnTo>
                  <a:pt x="240" y="924"/>
                </a:lnTo>
                <a:lnTo>
                  <a:pt x="240" y="925"/>
                </a:lnTo>
                <a:lnTo>
                  <a:pt x="242" y="927"/>
                </a:lnTo>
                <a:lnTo>
                  <a:pt x="243" y="929"/>
                </a:lnTo>
                <a:lnTo>
                  <a:pt x="243" y="934"/>
                </a:lnTo>
                <a:lnTo>
                  <a:pt x="241" y="936"/>
                </a:lnTo>
                <a:lnTo>
                  <a:pt x="239" y="937"/>
                </a:lnTo>
                <a:lnTo>
                  <a:pt x="236" y="940"/>
                </a:lnTo>
                <a:lnTo>
                  <a:pt x="235" y="942"/>
                </a:lnTo>
                <a:lnTo>
                  <a:pt x="235" y="944"/>
                </a:lnTo>
                <a:lnTo>
                  <a:pt x="236" y="946"/>
                </a:lnTo>
                <a:lnTo>
                  <a:pt x="239" y="949"/>
                </a:lnTo>
                <a:lnTo>
                  <a:pt x="242" y="950"/>
                </a:lnTo>
                <a:lnTo>
                  <a:pt x="244" y="950"/>
                </a:lnTo>
                <a:lnTo>
                  <a:pt x="248" y="950"/>
                </a:lnTo>
                <a:lnTo>
                  <a:pt x="250" y="949"/>
                </a:lnTo>
                <a:lnTo>
                  <a:pt x="252" y="946"/>
                </a:lnTo>
                <a:lnTo>
                  <a:pt x="256" y="944"/>
                </a:lnTo>
                <a:lnTo>
                  <a:pt x="258" y="943"/>
                </a:lnTo>
                <a:lnTo>
                  <a:pt x="260" y="942"/>
                </a:lnTo>
                <a:lnTo>
                  <a:pt x="269" y="938"/>
                </a:lnTo>
                <a:lnTo>
                  <a:pt x="278" y="935"/>
                </a:lnTo>
                <a:lnTo>
                  <a:pt x="294" y="923"/>
                </a:lnTo>
                <a:lnTo>
                  <a:pt x="313" y="912"/>
                </a:lnTo>
                <a:lnTo>
                  <a:pt x="311" y="913"/>
                </a:lnTo>
                <a:lnTo>
                  <a:pt x="313" y="916"/>
                </a:lnTo>
                <a:lnTo>
                  <a:pt x="314" y="916"/>
                </a:lnTo>
                <a:lnTo>
                  <a:pt x="316" y="915"/>
                </a:lnTo>
                <a:lnTo>
                  <a:pt x="315" y="912"/>
                </a:lnTo>
                <a:lnTo>
                  <a:pt x="314" y="912"/>
                </a:lnTo>
                <a:lnTo>
                  <a:pt x="314" y="910"/>
                </a:lnTo>
                <a:lnTo>
                  <a:pt x="315" y="909"/>
                </a:lnTo>
                <a:lnTo>
                  <a:pt x="316" y="908"/>
                </a:lnTo>
                <a:lnTo>
                  <a:pt x="318" y="908"/>
                </a:lnTo>
                <a:lnTo>
                  <a:pt x="321" y="909"/>
                </a:lnTo>
                <a:lnTo>
                  <a:pt x="322" y="911"/>
                </a:lnTo>
                <a:lnTo>
                  <a:pt x="323" y="911"/>
                </a:lnTo>
                <a:lnTo>
                  <a:pt x="324" y="910"/>
                </a:lnTo>
                <a:lnTo>
                  <a:pt x="326" y="904"/>
                </a:lnTo>
                <a:lnTo>
                  <a:pt x="330" y="900"/>
                </a:lnTo>
                <a:lnTo>
                  <a:pt x="333" y="898"/>
                </a:lnTo>
                <a:lnTo>
                  <a:pt x="335" y="895"/>
                </a:lnTo>
                <a:lnTo>
                  <a:pt x="339" y="894"/>
                </a:lnTo>
                <a:lnTo>
                  <a:pt x="342" y="894"/>
                </a:lnTo>
                <a:lnTo>
                  <a:pt x="349" y="892"/>
                </a:lnTo>
                <a:lnTo>
                  <a:pt x="355" y="888"/>
                </a:lnTo>
                <a:lnTo>
                  <a:pt x="360" y="885"/>
                </a:lnTo>
                <a:lnTo>
                  <a:pt x="366" y="880"/>
                </a:lnTo>
                <a:lnTo>
                  <a:pt x="373" y="877"/>
                </a:lnTo>
                <a:lnTo>
                  <a:pt x="379" y="874"/>
                </a:lnTo>
                <a:lnTo>
                  <a:pt x="382" y="873"/>
                </a:lnTo>
                <a:lnTo>
                  <a:pt x="385" y="873"/>
                </a:lnTo>
                <a:lnTo>
                  <a:pt x="390" y="874"/>
                </a:lnTo>
                <a:lnTo>
                  <a:pt x="395" y="874"/>
                </a:lnTo>
                <a:lnTo>
                  <a:pt x="397" y="874"/>
                </a:lnTo>
                <a:lnTo>
                  <a:pt x="398" y="871"/>
                </a:lnTo>
                <a:lnTo>
                  <a:pt x="400" y="869"/>
                </a:lnTo>
                <a:lnTo>
                  <a:pt x="400" y="867"/>
                </a:lnTo>
                <a:lnTo>
                  <a:pt x="400" y="865"/>
                </a:lnTo>
                <a:lnTo>
                  <a:pt x="401" y="861"/>
                </a:lnTo>
                <a:lnTo>
                  <a:pt x="404" y="860"/>
                </a:lnTo>
                <a:lnTo>
                  <a:pt x="406" y="861"/>
                </a:lnTo>
                <a:lnTo>
                  <a:pt x="407" y="863"/>
                </a:lnTo>
                <a:lnTo>
                  <a:pt x="408" y="863"/>
                </a:lnTo>
                <a:lnTo>
                  <a:pt x="408" y="862"/>
                </a:lnTo>
                <a:lnTo>
                  <a:pt x="409" y="861"/>
                </a:lnTo>
                <a:lnTo>
                  <a:pt x="415" y="862"/>
                </a:lnTo>
                <a:lnTo>
                  <a:pt x="420" y="862"/>
                </a:lnTo>
                <a:lnTo>
                  <a:pt x="423" y="860"/>
                </a:lnTo>
                <a:lnTo>
                  <a:pt x="424" y="858"/>
                </a:lnTo>
                <a:lnTo>
                  <a:pt x="428" y="857"/>
                </a:lnTo>
                <a:lnTo>
                  <a:pt x="431" y="854"/>
                </a:lnTo>
                <a:lnTo>
                  <a:pt x="432" y="853"/>
                </a:lnTo>
                <a:lnTo>
                  <a:pt x="433" y="852"/>
                </a:lnTo>
                <a:lnTo>
                  <a:pt x="434" y="852"/>
                </a:lnTo>
                <a:lnTo>
                  <a:pt x="437" y="852"/>
                </a:lnTo>
                <a:lnTo>
                  <a:pt x="437" y="851"/>
                </a:lnTo>
                <a:lnTo>
                  <a:pt x="437" y="849"/>
                </a:lnTo>
                <a:lnTo>
                  <a:pt x="437" y="848"/>
                </a:lnTo>
                <a:lnTo>
                  <a:pt x="437" y="846"/>
                </a:lnTo>
                <a:lnTo>
                  <a:pt x="439" y="844"/>
                </a:lnTo>
                <a:lnTo>
                  <a:pt x="441" y="844"/>
                </a:lnTo>
                <a:lnTo>
                  <a:pt x="447" y="844"/>
                </a:lnTo>
                <a:lnTo>
                  <a:pt x="453" y="845"/>
                </a:lnTo>
                <a:lnTo>
                  <a:pt x="458" y="843"/>
                </a:lnTo>
                <a:lnTo>
                  <a:pt x="463" y="840"/>
                </a:lnTo>
                <a:lnTo>
                  <a:pt x="466" y="837"/>
                </a:lnTo>
                <a:lnTo>
                  <a:pt x="472" y="835"/>
                </a:lnTo>
                <a:lnTo>
                  <a:pt x="481" y="829"/>
                </a:lnTo>
                <a:lnTo>
                  <a:pt x="490" y="822"/>
                </a:lnTo>
                <a:lnTo>
                  <a:pt x="499" y="817"/>
                </a:lnTo>
                <a:lnTo>
                  <a:pt x="509" y="811"/>
                </a:lnTo>
                <a:lnTo>
                  <a:pt x="514" y="809"/>
                </a:lnTo>
                <a:lnTo>
                  <a:pt x="519" y="807"/>
                </a:lnTo>
                <a:lnTo>
                  <a:pt x="521" y="804"/>
                </a:lnTo>
                <a:lnTo>
                  <a:pt x="523" y="805"/>
                </a:lnTo>
                <a:lnTo>
                  <a:pt x="525" y="808"/>
                </a:lnTo>
                <a:lnTo>
                  <a:pt x="528" y="810"/>
                </a:lnTo>
                <a:lnTo>
                  <a:pt x="528" y="808"/>
                </a:lnTo>
                <a:lnTo>
                  <a:pt x="528" y="805"/>
                </a:lnTo>
                <a:lnTo>
                  <a:pt x="530" y="803"/>
                </a:lnTo>
                <a:lnTo>
                  <a:pt x="532" y="801"/>
                </a:lnTo>
                <a:lnTo>
                  <a:pt x="538" y="799"/>
                </a:lnTo>
                <a:lnTo>
                  <a:pt x="542" y="795"/>
                </a:lnTo>
                <a:lnTo>
                  <a:pt x="548" y="790"/>
                </a:lnTo>
                <a:lnTo>
                  <a:pt x="554" y="786"/>
                </a:lnTo>
                <a:lnTo>
                  <a:pt x="560" y="785"/>
                </a:lnTo>
                <a:lnTo>
                  <a:pt x="565" y="785"/>
                </a:lnTo>
                <a:lnTo>
                  <a:pt x="569" y="785"/>
                </a:lnTo>
                <a:lnTo>
                  <a:pt x="570" y="783"/>
                </a:lnTo>
                <a:lnTo>
                  <a:pt x="572" y="782"/>
                </a:lnTo>
                <a:lnTo>
                  <a:pt x="573" y="779"/>
                </a:lnTo>
                <a:lnTo>
                  <a:pt x="578" y="776"/>
                </a:lnTo>
                <a:lnTo>
                  <a:pt x="583" y="772"/>
                </a:lnTo>
                <a:lnTo>
                  <a:pt x="588" y="771"/>
                </a:lnTo>
                <a:lnTo>
                  <a:pt x="594" y="769"/>
                </a:lnTo>
                <a:lnTo>
                  <a:pt x="597" y="765"/>
                </a:lnTo>
                <a:lnTo>
                  <a:pt x="599" y="760"/>
                </a:lnTo>
                <a:lnTo>
                  <a:pt x="603" y="759"/>
                </a:lnTo>
                <a:lnTo>
                  <a:pt x="606" y="759"/>
                </a:lnTo>
                <a:lnTo>
                  <a:pt x="610" y="757"/>
                </a:lnTo>
                <a:lnTo>
                  <a:pt x="613" y="755"/>
                </a:lnTo>
                <a:lnTo>
                  <a:pt x="618" y="753"/>
                </a:lnTo>
                <a:lnTo>
                  <a:pt x="621" y="751"/>
                </a:lnTo>
                <a:lnTo>
                  <a:pt x="624" y="750"/>
                </a:lnTo>
                <a:lnTo>
                  <a:pt x="629" y="750"/>
                </a:lnTo>
                <a:lnTo>
                  <a:pt x="635" y="749"/>
                </a:lnTo>
                <a:lnTo>
                  <a:pt x="641" y="746"/>
                </a:lnTo>
                <a:lnTo>
                  <a:pt x="646" y="742"/>
                </a:lnTo>
                <a:lnTo>
                  <a:pt x="651" y="737"/>
                </a:lnTo>
                <a:lnTo>
                  <a:pt x="657" y="735"/>
                </a:lnTo>
                <a:lnTo>
                  <a:pt x="663" y="735"/>
                </a:lnTo>
                <a:lnTo>
                  <a:pt x="667" y="734"/>
                </a:lnTo>
                <a:lnTo>
                  <a:pt x="670" y="734"/>
                </a:lnTo>
                <a:lnTo>
                  <a:pt x="672" y="733"/>
                </a:lnTo>
                <a:lnTo>
                  <a:pt x="674" y="730"/>
                </a:lnTo>
                <a:lnTo>
                  <a:pt x="677" y="726"/>
                </a:lnTo>
                <a:lnTo>
                  <a:pt x="680" y="724"/>
                </a:lnTo>
                <a:lnTo>
                  <a:pt x="681" y="724"/>
                </a:lnTo>
                <a:lnTo>
                  <a:pt x="682" y="725"/>
                </a:lnTo>
                <a:lnTo>
                  <a:pt x="685" y="726"/>
                </a:lnTo>
                <a:lnTo>
                  <a:pt x="687" y="728"/>
                </a:lnTo>
                <a:lnTo>
                  <a:pt x="690" y="722"/>
                </a:lnTo>
                <a:lnTo>
                  <a:pt x="695" y="718"/>
                </a:lnTo>
                <a:lnTo>
                  <a:pt x="696" y="716"/>
                </a:lnTo>
                <a:lnTo>
                  <a:pt x="697" y="714"/>
                </a:lnTo>
                <a:lnTo>
                  <a:pt x="701" y="714"/>
                </a:lnTo>
                <a:lnTo>
                  <a:pt x="702" y="716"/>
                </a:lnTo>
                <a:lnTo>
                  <a:pt x="704" y="717"/>
                </a:lnTo>
                <a:lnTo>
                  <a:pt x="705" y="718"/>
                </a:lnTo>
                <a:lnTo>
                  <a:pt x="707" y="717"/>
                </a:lnTo>
                <a:lnTo>
                  <a:pt x="710" y="714"/>
                </a:lnTo>
                <a:lnTo>
                  <a:pt x="714" y="711"/>
                </a:lnTo>
                <a:lnTo>
                  <a:pt x="720" y="708"/>
                </a:lnTo>
                <a:lnTo>
                  <a:pt x="734" y="700"/>
                </a:lnTo>
                <a:lnTo>
                  <a:pt x="748" y="694"/>
                </a:lnTo>
                <a:lnTo>
                  <a:pt x="762" y="687"/>
                </a:lnTo>
                <a:lnTo>
                  <a:pt x="777" y="683"/>
                </a:lnTo>
                <a:lnTo>
                  <a:pt x="789" y="678"/>
                </a:lnTo>
                <a:lnTo>
                  <a:pt x="802" y="672"/>
                </a:lnTo>
                <a:lnTo>
                  <a:pt x="818" y="667"/>
                </a:lnTo>
                <a:lnTo>
                  <a:pt x="834" y="662"/>
                </a:lnTo>
                <a:lnTo>
                  <a:pt x="851" y="655"/>
                </a:lnTo>
                <a:lnTo>
                  <a:pt x="867" y="651"/>
                </a:lnTo>
                <a:lnTo>
                  <a:pt x="884" y="645"/>
                </a:lnTo>
                <a:lnTo>
                  <a:pt x="900" y="639"/>
                </a:lnTo>
                <a:lnTo>
                  <a:pt x="896" y="638"/>
                </a:lnTo>
                <a:lnTo>
                  <a:pt x="893" y="638"/>
                </a:lnTo>
                <a:lnTo>
                  <a:pt x="890" y="639"/>
                </a:lnTo>
                <a:lnTo>
                  <a:pt x="887" y="639"/>
                </a:lnTo>
                <a:lnTo>
                  <a:pt x="880" y="642"/>
                </a:lnTo>
                <a:lnTo>
                  <a:pt x="874" y="644"/>
                </a:lnTo>
                <a:lnTo>
                  <a:pt x="869" y="645"/>
                </a:lnTo>
                <a:lnTo>
                  <a:pt x="865" y="646"/>
                </a:lnTo>
                <a:lnTo>
                  <a:pt x="861" y="645"/>
                </a:lnTo>
                <a:lnTo>
                  <a:pt x="860" y="644"/>
                </a:lnTo>
                <a:lnTo>
                  <a:pt x="858" y="644"/>
                </a:lnTo>
                <a:lnTo>
                  <a:pt x="855" y="645"/>
                </a:lnTo>
                <a:lnTo>
                  <a:pt x="853" y="649"/>
                </a:lnTo>
                <a:lnTo>
                  <a:pt x="850" y="652"/>
                </a:lnTo>
                <a:lnTo>
                  <a:pt x="842" y="654"/>
                </a:lnTo>
                <a:lnTo>
                  <a:pt x="833" y="656"/>
                </a:lnTo>
                <a:lnTo>
                  <a:pt x="824" y="661"/>
                </a:lnTo>
                <a:lnTo>
                  <a:pt x="814" y="664"/>
                </a:lnTo>
                <a:lnTo>
                  <a:pt x="804" y="668"/>
                </a:lnTo>
                <a:lnTo>
                  <a:pt x="795" y="671"/>
                </a:lnTo>
                <a:lnTo>
                  <a:pt x="778" y="677"/>
                </a:lnTo>
                <a:lnTo>
                  <a:pt x="762" y="684"/>
                </a:lnTo>
                <a:lnTo>
                  <a:pt x="746" y="691"/>
                </a:lnTo>
                <a:lnTo>
                  <a:pt x="730" y="697"/>
                </a:lnTo>
                <a:lnTo>
                  <a:pt x="725" y="700"/>
                </a:lnTo>
                <a:lnTo>
                  <a:pt x="718" y="702"/>
                </a:lnTo>
                <a:lnTo>
                  <a:pt x="714" y="702"/>
                </a:lnTo>
                <a:lnTo>
                  <a:pt x="712" y="704"/>
                </a:lnTo>
                <a:lnTo>
                  <a:pt x="709" y="707"/>
                </a:lnTo>
                <a:lnTo>
                  <a:pt x="704" y="709"/>
                </a:lnTo>
                <a:lnTo>
                  <a:pt x="688" y="716"/>
                </a:lnTo>
                <a:lnTo>
                  <a:pt x="671" y="724"/>
                </a:lnTo>
                <a:lnTo>
                  <a:pt x="661" y="727"/>
                </a:lnTo>
                <a:lnTo>
                  <a:pt x="652" y="732"/>
                </a:lnTo>
                <a:lnTo>
                  <a:pt x="641" y="736"/>
                </a:lnTo>
                <a:lnTo>
                  <a:pt x="631" y="741"/>
                </a:lnTo>
                <a:lnTo>
                  <a:pt x="621" y="746"/>
                </a:lnTo>
                <a:lnTo>
                  <a:pt x="610" y="751"/>
                </a:lnTo>
                <a:lnTo>
                  <a:pt x="605" y="753"/>
                </a:lnTo>
                <a:lnTo>
                  <a:pt x="601" y="755"/>
                </a:lnTo>
                <a:lnTo>
                  <a:pt x="597" y="757"/>
                </a:lnTo>
                <a:lnTo>
                  <a:pt x="593" y="755"/>
                </a:lnTo>
                <a:lnTo>
                  <a:pt x="598" y="752"/>
                </a:lnTo>
                <a:lnTo>
                  <a:pt x="605" y="749"/>
                </a:lnTo>
                <a:lnTo>
                  <a:pt x="602" y="747"/>
                </a:lnTo>
                <a:lnTo>
                  <a:pt x="599" y="746"/>
                </a:lnTo>
                <a:lnTo>
                  <a:pt x="606" y="741"/>
                </a:lnTo>
                <a:lnTo>
                  <a:pt x="614" y="736"/>
                </a:lnTo>
                <a:lnTo>
                  <a:pt x="618" y="734"/>
                </a:lnTo>
                <a:lnTo>
                  <a:pt x="621" y="732"/>
                </a:lnTo>
                <a:lnTo>
                  <a:pt x="626" y="729"/>
                </a:lnTo>
                <a:lnTo>
                  <a:pt x="631" y="729"/>
                </a:lnTo>
                <a:lnTo>
                  <a:pt x="629" y="732"/>
                </a:lnTo>
                <a:lnTo>
                  <a:pt x="627" y="734"/>
                </a:lnTo>
                <a:lnTo>
                  <a:pt x="629" y="736"/>
                </a:lnTo>
                <a:lnTo>
                  <a:pt x="631" y="736"/>
                </a:lnTo>
                <a:lnTo>
                  <a:pt x="634" y="735"/>
                </a:lnTo>
                <a:lnTo>
                  <a:pt x="636" y="734"/>
                </a:lnTo>
                <a:lnTo>
                  <a:pt x="644" y="730"/>
                </a:lnTo>
                <a:lnTo>
                  <a:pt x="652" y="726"/>
                </a:lnTo>
                <a:lnTo>
                  <a:pt x="648" y="725"/>
                </a:lnTo>
                <a:lnTo>
                  <a:pt x="645" y="724"/>
                </a:lnTo>
                <a:lnTo>
                  <a:pt x="649" y="720"/>
                </a:lnTo>
                <a:lnTo>
                  <a:pt x="655" y="717"/>
                </a:lnTo>
                <a:lnTo>
                  <a:pt x="659" y="717"/>
                </a:lnTo>
                <a:lnTo>
                  <a:pt x="662" y="717"/>
                </a:lnTo>
                <a:lnTo>
                  <a:pt x="665" y="716"/>
                </a:lnTo>
                <a:lnTo>
                  <a:pt x="668" y="713"/>
                </a:lnTo>
                <a:lnTo>
                  <a:pt x="670" y="713"/>
                </a:lnTo>
                <a:lnTo>
                  <a:pt x="673" y="713"/>
                </a:lnTo>
                <a:lnTo>
                  <a:pt x="676" y="714"/>
                </a:lnTo>
                <a:lnTo>
                  <a:pt x="678" y="716"/>
                </a:lnTo>
                <a:lnTo>
                  <a:pt x="681" y="714"/>
                </a:lnTo>
                <a:lnTo>
                  <a:pt x="685" y="712"/>
                </a:lnTo>
                <a:lnTo>
                  <a:pt x="686" y="711"/>
                </a:lnTo>
                <a:lnTo>
                  <a:pt x="686" y="710"/>
                </a:lnTo>
                <a:lnTo>
                  <a:pt x="686" y="709"/>
                </a:lnTo>
                <a:lnTo>
                  <a:pt x="684" y="708"/>
                </a:lnTo>
                <a:lnTo>
                  <a:pt x="682" y="708"/>
                </a:lnTo>
                <a:lnTo>
                  <a:pt x="681" y="708"/>
                </a:lnTo>
                <a:lnTo>
                  <a:pt x="678" y="708"/>
                </a:lnTo>
                <a:lnTo>
                  <a:pt x="674" y="708"/>
                </a:lnTo>
                <a:lnTo>
                  <a:pt x="669" y="708"/>
                </a:lnTo>
                <a:lnTo>
                  <a:pt x="664" y="710"/>
                </a:lnTo>
                <a:lnTo>
                  <a:pt x="652" y="714"/>
                </a:lnTo>
                <a:lnTo>
                  <a:pt x="639" y="718"/>
                </a:lnTo>
                <a:lnTo>
                  <a:pt x="649" y="712"/>
                </a:lnTo>
                <a:lnTo>
                  <a:pt x="659" y="708"/>
                </a:lnTo>
                <a:lnTo>
                  <a:pt x="663" y="705"/>
                </a:lnTo>
                <a:lnTo>
                  <a:pt x="668" y="703"/>
                </a:lnTo>
                <a:lnTo>
                  <a:pt x="673" y="702"/>
                </a:lnTo>
                <a:lnTo>
                  <a:pt x="678" y="702"/>
                </a:lnTo>
                <a:lnTo>
                  <a:pt x="682" y="703"/>
                </a:lnTo>
                <a:lnTo>
                  <a:pt x="686" y="703"/>
                </a:lnTo>
                <a:lnTo>
                  <a:pt x="686" y="701"/>
                </a:lnTo>
                <a:lnTo>
                  <a:pt x="686" y="697"/>
                </a:lnTo>
                <a:lnTo>
                  <a:pt x="689" y="694"/>
                </a:lnTo>
                <a:lnTo>
                  <a:pt x="695" y="691"/>
                </a:lnTo>
                <a:lnTo>
                  <a:pt x="700" y="688"/>
                </a:lnTo>
                <a:lnTo>
                  <a:pt x="704" y="687"/>
                </a:lnTo>
                <a:lnTo>
                  <a:pt x="718" y="682"/>
                </a:lnTo>
                <a:lnTo>
                  <a:pt x="731" y="676"/>
                </a:lnTo>
                <a:lnTo>
                  <a:pt x="745" y="670"/>
                </a:lnTo>
                <a:lnTo>
                  <a:pt x="758" y="664"/>
                </a:lnTo>
                <a:lnTo>
                  <a:pt x="770" y="660"/>
                </a:lnTo>
                <a:lnTo>
                  <a:pt x="783" y="654"/>
                </a:lnTo>
                <a:lnTo>
                  <a:pt x="788" y="652"/>
                </a:lnTo>
                <a:lnTo>
                  <a:pt x="794" y="650"/>
                </a:lnTo>
                <a:lnTo>
                  <a:pt x="801" y="649"/>
                </a:lnTo>
                <a:lnTo>
                  <a:pt x="807" y="649"/>
                </a:lnTo>
                <a:lnTo>
                  <a:pt x="808" y="647"/>
                </a:lnTo>
                <a:lnTo>
                  <a:pt x="809" y="647"/>
                </a:lnTo>
                <a:lnTo>
                  <a:pt x="808" y="649"/>
                </a:lnTo>
                <a:lnTo>
                  <a:pt x="807" y="649"/>
                </a:lnTo>
                <a:lnTo>
                  <a:pt x="808" y="649"/>
                </a:lnTo>
                <a:lnTo>
                  <a:pt x="808" y="649"/>
                </a:lnTo>
                <a:lnTo>
                  <a:pt x="804" y="652"/>
                </a:lnTo>
                <a:lnTo>
                  <a:pt x="801" y="655"/>
                </a:lnTo>
                <a:lnTo>
                  <a:pt x="809" y="654"/>
                </a:lnTo>
                <a:lnTo>
                  <a:pt x="817" y="652"/>
                </a:lnTo>
                <a:lnTo>
                  <a:pt x="824" y="649"/>
                </a:lnTo>
                <a:lnTo>
                  <a:pt x="830" y="644"/>
                </a:lnTo>
                <a:lnTo>
                  <a:pt x="824" y="645"/>
                </a:lnTo>
                <a:lnTo>
                  <a:pt x="817" y="646"/>
                </a:lnTo>
                <a:lnTo>
                  <a:pt x="814" y="646"/>
                </a:lnTo>
                <a:lnTo>
                  <a:pt x="812" y="646"/>
                </a:lnTo>
                <a:lnTo>
                  <a:pt x="811" y="646"/>
                </a:lnTo>
                <a:lnTo>
                  <a:pt x="811" y="645"/>
                </a:lnTo>
                <a:lnTo>
                  <a:pt x="811" y="644"/>
                </a:lnTo>
                <a:lnTo>
                  <a:pt x="812" y="643"/>
                </a:lnTo>
                <a:lnTo>
                  <a:pt x="819" y="642"/>
                </a:lnTo>
                <a:lnTo>
                  <a:pt x="825" y="641"/>
                </a:lnTo>
                <a:lnTo>
                  <a:pt x="832" y="638"/>
                </a:lnTo>
                <a:lnTo>
                  <a:pt x="838" y="636"/>
                </a:lnTo>
                <a:lnTo>
                  <a:pt x="850" y="630"/>
                </a:lnTo>
                <a:lnTo>
                  <a:pt x="862" y="626"/>
                </a:lnTo>
                <a:lnTo>
                  <a:pt x="876" y="622"/>
                </a:lnTo>
                <a:lnTo>
                  <a:pt x="888" y="619"/>
                </a:lnTo>
                <a:lnTo>
                  <a:pt x="900" y="613"/>
                </a:lnTo>
                <a:lnTo>
                  <a:pt x="911" y="610"/>
                </a:lnTo>
                <a:lnTo>
                  <a:pt x="925" y="606"/>
                </a:lnTo>
                <a:lnTo>
                  <a:pt x="939" y="603"/>
                </a:lnTo>
                <a:lnTo>
                  <a:pt x="952" y="600"/>
                </a:lnTo>
                <a:lnTo>
                  <a:pt x="966" y="596"/>
                </a:lnTo>
                <a:lnTo>
                  <a:pt x="970" y="596"/>
                </a:lnTo>
                <a:lnTo>
                  <a:pt x="975" y="595"/>
                </a:lnTo>
                <a:lnTo>
                  <a:pt x="976" y="595"/>
                </a:lnTo>
                <a:lnTo>
                  <a:pt x="978" y="594"/>
                </a:lnTo>
                <a:lnTo>
                  <a:pt x="980" y="593"/>
                </a:lnTo>
                <a:lnTo>
                  <a:pt x="982" y="589"/>
                </a:lnTo>
                <a:lnTo>
                  <a:pt x="973" y="589"/>
                </a:lnTo>
                <a:lnTo>
                  <a:pt x="966" y="591"/>
                </a:lnTo>
                <a:lnTo>
                  <a:pt x="962" y="591"/>
                </a:lnTo>
                <a:lnTo>
                  <a:pt x="959" y="589"/>
                </a:lnTo>
                <a:lnTo>
                  <a:pt x="956" y="589"/>
                </a:lnTo>
                <a:lnTo>
                  <a:pt x="952" y="591"/>
                </a:lnTo>
                <a:lnTo>
                  <a:pt x="952" y="588"/>
                </a:lnTo>
                <a:lnTo>
                  <a:pt x="951" y="587"/>
                </a:lnTo>
                <a:lnTo>
                  <a:pt x="949" y="587"/>
                </a:lnTo>
                <a:lnTo>
                  <a:pt x="948" y="588"/>
                </a:lnTo>
                <a:lnTo>
                  <a:pt x="947" y="589"/>
                </a:lnTo>
                <a:lnTo>
                  <a:pt x="949" y="592"/>
                </a:lnTo>
                <a:lnTo>
                  <a:pt x="942" y="594"/>
                </a:lnTo>
                <a:lnTo>
                  <a:pt x="936" y="596"/>
                </a:lnTo>
                <a:lnTo>
                  <a:pt x="937" y="593"/>
                </a:lnTo>
                <a:lnTo>
                  <a:pt x="940" y="589"/>
                </a:lnTo>
                <a:lnTo>
                  <a:pt x="933" y="591"/>
                </a:lnTo>
                <a:lnTo>
                  <a:pt x="926" y="593"/>
                </a:lnTo>
                <a:lnTo>
                  <a:pt x="924" y="595"/>
                </a:lnTo>
                <a:lnTo>
                  <a:pt x="923" y="599"/>
                </a:lnTo>
                <a:lnTo>
                  <a:pt x="921" y="601"/>
                </a:lnTo>
                <a:lnTo>
                  <a:pt x="921" y="602"/>
                </a:lnTo>
                <a:lnTo>
                  <a:pt x="919" y="602"/>
                </a:lnTo>
                <a:lnTo>
                  <a:pt x="918" y="601"/>
                </a:lnTo>
                <a:lnTo>
                  <a:pt x="916" y="599"/>
                </a:lnTo>
                <a:lnTo>
                  <a:pt x="911" y="596"/>
                </a:lnTo>
                <a:lnTo>
                  <a:pt x="910" y="599"/>
                </a:lnTo>
                <a:lnTo>
                  <a:pt x="908" y="601"/>
                </a:lnTo>
                <a:lnTo>
                  <a:pt x="906" y="601"/>
                </a:lnTo>
                <a:lnTo>
                  <a:pt x="903" y="600"/>
                </a:lnTo>
                <a:lnTo>
                  <a:pt x="900" y="601"/>
                </a:lnTo>
                <a:lnTo>
                  <a:pt x="898" y="601"/>
                </a:lnTo>
                <a:lnTo>
                  <a:pt x="895" y="602"/>
                </a:lnTo>
                <a:lnTo>
                  <a:pt x="894" y="603"/>
                </a:lnTo>
                <a:lnTo>
                  <a:pt x="894" y="605"/>
                </a:lnTo>
                <a:lnTo>
                  <a:pt x="894" y="608"/>
                </a:lnTo>
                <a:lnTo>
                  <a:pt x="891" y="608"/>
                </a:lnTo>
                <a:lnTo>
                  <a:pt x="887" y="606"/>
                </a:lnTo>
                <a:lnTo>
                  <a:pt x="883" y="608"/>
                </a:lnTo>
                <a:lnTo>
                  <a:pt x="878" y="610"/>
                </a:lnTo>
                <a:lnTo>
                  <a:pt x="875" y="609"/>
                </a:lnTo>
                <a:lnTo>
                  <a:pt x="873" y="608"/>
                </a:lnTo>
                <a:lnTo>
                  <a:pt x="871" y="611"/>
                </a:lnTo>
                <a:lnTo>
                  <a:pt x="871" y="613"/>
                </a:lnTo>
                <a:lnTo>
                  <a:pt x="868" y="613"/>
                </a:lnTo>
                <a:lnTo>
                  <a:pt x="865" y="612"/>
                </a:lnTo>
                <a:lnTo>
                  <a:pt x="857" y="616"/>
                </a:lnTo>
                <a:lnTo>
                  <a:pt x="851" y="619"/>
                </a:lnTo>
                <a:lnTo>
                  <a:pt x="838" y="624"/>
                </a:lnTo>
                <a:lnTo>
                  <a:pt x="825" y="627"/>
                </a:lnTo>
                <a:lnTo>
                  <a:pt x="812" y="631"/>
                </a:lnTo>
                <a:lnTo>
                  <a:pt x="800" y="636"/>
                </a:lnTo>
                <a:lnTo>
                  <a:pt x="787" y="641"/>
                </a:lnTo>
                <a:lnTo>
                  <a:pt x="774" y="645"/>
                </a:lnTo>
                <a:lnTo>
                  <a:pt x="763" y="651"/>
                </a:lnTo>
                <a:lnTo>
                  <a:pt x="753" y="655"/>
                </a:lnTo>
                <a:lnTo>
                  <a:pt x="747" y="655"/>
                </a:lnTo>
                <a:lnTo>
                  <a:pt x="744" y="653"/>
                </a:lnTo>
                <a:lnTo>
                  <a:pt x="744" y="652"/>
                </a:lnTo>
                <a:lnTo>
                  <a:pt x="744" y="650"/>
                </a:lnTo>
                <a:lnTo>
                  <a:pt x="744" y="647"/>
                </a:lnTo>
                <a:lnTo>
                  <a:pt x="745" y="645"/>
                </a:lnTo>
                <a:lnTo>
                  <a:pt x="750" y="643"/>
                </a:lnTo>
                <a:lnTo>
                  <a:pt x="755" y="641"/>
                </a:lnTo>
                <a:lnTo>
                  <a:pt x="761" y="639"/>
                </a:lnTo>
                <a:lnTo>
                  <a:pt x="767" y="638"/>
                </a:lnTo>
                <a:lnTo>
                  <a:pt x="779" y="633"/>
                </a:lnTo>
                <a:lnTo>
                  <a:pt x="792" y="627"/>
                </a:lnTo>
                <a:lnTo>
                  <a:pt x="805" y="621"/>
                </a:lnTo>
                <a:lnTo>
                  <a:pt x="818" y="616"/>
                </a:lnTo>
                <a:lnTo>
                  <a:pt x="832" y="610"/>
                </a:lnTo>
                <a:lnTo>
                  <a:pt x="846" y="604"/>
                </a:lnTo>
                <a:lnTo>
                  <a:pt x="860" y="600"/>
                </a:lnTo>
                <a:lnTo>
                  <a:pt x="875" y="595"/>
                </a:lnTo>
                <a:lnTo>
                  <a:pt x="888" y="591"/>
                </a:lnTo>
                <a:lnTo>
                  <a:pt x="903" y="587"/>
                </a:lnTo>
                <a:lnTo>
                  <a:pt x="909" y="586"/>
                </a:lnTo>
                <a:lnTo>
                  <a:pt x="915" y="585"/>
                </a:lnTo>
                <a:lnTo>
                  <a:pt x="920" y="581"/>
                </a:lnTo>
                <a:lnTo>
                  <a:pt x="926" y="579"/>
                </a:lnTo>
                <a:lnTo>
                  <a:pt x="924" y="583"/>
                </a:lnTo>
                <a:lnTo>
                  <a:pt x="924" y="585"/>
                </a:lnTo>
                <a:lnTo>
                  <a:pt x="925" y="586"/>
                </a:lnTo>
                <a:lnTo>
                  <a:pt x="929" y="585"/>
                </a:lnTo>
                <a:lnTo>
                  <a:pt x="934" y="581"/>
                </a:lnTo>
                <a:lnTo>
                  <a:pt x="940" y="579"/>
                </a:lnTo>
                <a:lnTo>
                  <a:pt x="949" y="577"/>
                </a:lnTo>
                <a:lnTo>
                  <a:pt x="958" y="575"/>
                </a:lnTo>
                <a:lnTo>
                  <a:pt x="967" y="572"/>
                </a:lnTo>
                <a:lnTo>
                  <a:pt x="975" y="570"/>
                </a:lnTo>
                <a:lnTo>
                  <a:pt x="994" y="566"/>
                </a:lnTo>
                <a:lnTo>
                  <a:pt x="1014" y="562"/>
                </a:lnTo>
                <a:lnTo>
                  <a:pt x="1033" y="559"/>
                </a:lnTo>
                <a:lnTo>
                  <a:pt x="1052" y="556"/>
                </a:lnTo>
                <a:lnTo>
                  <a:pt x="1061" y="555"/>
                </a:lnTo>
                <a:lnTo>
                  <a:pt x="1071" y="555"/>
                </a:lnTo>
                <a:lnTo>
                  <a:pt x="1080" y="554"/>
                </a:lnTo>
                <a:lnTo>
                  <a:pt x="1089" y="552"/>
                </a:lnTo>
                <a:lnTo>
                  <a:pt x="1098" y="551"/>
                </a:lnTo>
                <a:lnTo>
                  <a:pt x="1108" y="550"/>
                </a:lnTo>
                <a:lnTo>
                  <a:pt x="1117" y="550"/>
                </a:lnTo>
                <a:lnTo>
                  <a:pt x="1127" y="551"/>
                </a:lnTo>
                <a:lnTo>
                  <a:pt x="1132" y="551"/>
                </a:lnTo>
                <a:lnTo>
                  <a:pt x="1137" y="551"/>
                </a:lnTo>
                <a:lnTo>
                  <a:pt x="1142" y="550"/>
                </a:lnTo>
                <a:lnTo>
                  <a:pt x="1147" y="551"/>
                </a:lnTo>
                <a:lnTo>
                  <a:pt x="1148" y="553"/>
                </a:lnTo>
                <a:lnTo>
                  <a:pt x="1149" y="555"/>
                </a:lnTo>
                <a:lnTo>
                  <a:pt x="1153" y="555"/>
                </a:lnTo>
                <a:lnTo>
                  <a:pt x="1156" y="555"/>
                </a:lnTo>
                <a:lnTo>
                  <a:pt x="1160" y="555"/>
                </a:lnTo>
                <a:lnTo>
                  <a:pt x="1165" y="554"/>
                </a:lnTo>
                <a:lnTo>
                  <a:pt x="1166" y="551"/>
                </a:lnTo>
                <a:lnTo>
                  <a:pt x="1168" y="550"/>
                </a:lnTo>
                <a:lnTo>
                  <a:pt x="1171" y="551"/>
                </a:lnTo>
                <a:lnTo>
                  <a:pt x="1173" y="554"/>
                </a:lnTo>
                <a:lnTo>
                  <a:pt x="1176" y="551"/>
                </a:lnTo>
                <a:lnTo>
                  <a:pt x="1180" y="548"/>
                </a:lnTo>
                <a:lnTo>
                  <a:pt x="1184" y="548"/>
                </a:lnTo>
                <a:lnTo>
                  <a:pt x="1188" y="547"/>
                </a:lnTo>
                <a:lnTo>
                  <a:pt x="1199" y="546"/>
                </a:lnTo>
                <a:lnTo>
                  <a:pt x="1211" y="545"/>
                </a:lnTo>
                <a:lnTo>
                  <a:pt x="1222" y="545"/>
                </a:lnTo>
                <a:lnTo>
                  <a:pt x="1234" y="545"/>
                </a:lnTo>
                <a:lnTo>
                  <a:pt x="1240" y="544"/>
                </a:lnTo>
                <a:lnTo>
                  <a:pt x="1245" y="543"/>
                </a:lnTo>
                <a:lnTo>
                  <a:pt x="1250" y="541"/>
                </a:lnTo>
                <a:lnTo>
                  <a:pt x="1255" y="537"/>
                </a:lnTo>
                <a:lnTo>
                  <a:pt x="1247" y="531"/>
                </a:lnTo>
                <a:lnTo>
                  <a:pt x="1239" y="527"/>
                </a:lnTo>
                <a:lnTo>
                  <a:pt x="1233" y="526"/>
                </a:lnTo>
                <a:lnTo>
                  <a:pt x="1236" y="526"/>
                </a:lnTo>
                <a:lnTo>
                  <a:pt x="1239" y="527"/>
                </a:lnTo>
                <a:lnTo>
                  <a:pt x="1239" y="527"/>
                </a:lnTo>
                <a:lnTo>
                  <a:pt x="1229" y="525"/>
                </a:lnTo>
                <a:lnTo>
                  <a:pt x="1219" y="523"/>
                </a:lnTo>
                <a:lnTo>
                  <a:pt x="1208" y="523"/>
                </a:lnTo>
                <a:lnTo>
                  <a:pt x="1198" y="523"/>
                </a:lnTo>
                <a:lnTo>
                  <a:pt x="1188" y="522"/>
                </a:lnTo>
                <a:lnTo>
                  <a:pt x="1178" y="521"/>
                </a:lnTo>
                <a:lnTo>
                  <a:pt x="1167" y="520"/>
                </a:lnTo>
                <a:lnTo>
                  <a:pt x="1157" y="520"/>
                </a:lnTo>
                <a:lnTo>
                  <a:pt x="1137" y="519"/>
                </a:lnTo>
                <a:lnTo>
                  <a:pt x="1115" y="519"/>
                </a:lnTo>
                <a:lnTo>
                  <a:pt x="1094" y="520"/>
                </a:lnTo>
                <a:lnTo>
                  <a:pt x="1074" y="521"/>
                </a:lnTo>
                <a:lnTo>
                  <a:pt x="1052" y="523"/>
                </a:lnTo>
                <a:lnTo>
                  <a:pt x="1032" y="526"/>
                </a:lnTo>
                <a:lnTo>
                  <a:pt x="1011" y="528"/>
                </a:lnTo>
                <a:lnTo>
                  <a:pt x="991" y="531"/>
                </a:lnTo>
                <a:lnTo>
                  <a:pt x="982" y="531"/>
                </a:lnTo>
                <a:lnTo>
                  <a:pt x="973" y="533"/>
                </a:lnTo>
                <a:lnTo>
                  <a:pt x="964" y="535"/>
                </a:lnTo>
                <a:lnTo>
                  <a:pt x="954" y="537"/>
                </a:lnTo>
                <a:lnTo>
                  <a:pt x="944" y="539"/>
                </a:lnTo>
                <a:lnTo>
                  <a:pt x="935" y="541"/>
                </a:lnTo>
                <a:lnTo>
                  <a:pt x="926" y="543"/>
                </a:lnTo>
                <a:lnTo>
                  <a:pt x="917" y="544"/>
                </a:lnTo>
                <a:lnTo>
                  <a:pt x="921" y="541"/>
                </a:lnTo>
                <a:lnTo>
                  <a:pt x="926" y="538"/>
                </a:lnTo>
                <a:lnTo>
                  <a:pt x="932" y="537"/>
                </a:lnTo>
                <a:lnTo>
                  <a:pt x="939" y="536"/>
                </a:lnTo>
                <a:lnTo>
                  <a:pt x="952" y="534"/>
                </a:lnTo>
                <a:lnTo>
                  <a:pt x="967" y="531"/>
                </a:lnTo>
                <a:lnTo>
                  <a:pt x="983" y="528"/>
                </a:lnTo>
                <a:lnTo>
                  <a:pt x="999" y="526"/>
                </a:lnTo>
                <a:lnTo>
                  <a:pt x="1014" y="522"/>
                </a:lnTo>
                <a:lnTo>
                  <a:pt x="1030" y="521"/>
                </a:lnTo>
                <a:lnTo>
                  <a:pt x="1046" y="519"/>
                </a:lnTo>
                <a:lnTo>
                  <a:pt x="1061" y="517"/>
                </a:lnTo>
                <a:lnTo>
                  <a:pt x="1076" y="514"/>
                </a:lnTo>
                <a:lnTo>
                  <a:pt x="1092" y="512"/>
                </a:lnTo>
                <a:lnTo>
                  <a:pt x="1106" y="511"/>
                </a:lnTo>
                <a:lnTo>
                  <a:pt x="1119" y="509"/>
                </a:lnTo>
                <a:lnTo>
                  <a:pt x="1127" y="509"/>
                </a:lnTo>
                <a:lnTo>
                  <a:pt x="1135" y="509"/>
                </a:lnTo>
                <a:lnTo>
                  <a:pt x="1139" y="509"/>
                </a:lnTo>
                <a:lnTo>
                  <a:pt x="1142" y="509"/>
                </a:lnTo>
                <a:lnTo>
                  <a:pt x="1145" y="510"/>
                </a:lnTo>
                <a:lnTo>
                  <a:pt x="1147" y="510"/>
                </a:lnTo>
                <a:lnTo>
                  <a:pt x="1149" y="510"/>
                </a:lnTo>
                <a:lnTo>
                  <a:pt x="1151" y="511"/>
                </a:lnTo>
                <a:lnTo>
                  <a:pt x="1163" y="512"/>
                </a:lnTo>
                <a:lnTo>
                  <a:pt x="1174" y="512"/>
                </a:lnTo>
                <a:lnTo>
                  <a:pt x="1182" y="512"/>
                </a:lnTo>
                <a:lnTo>
                  <a:pt x="1191" y="512"/>
                </a:lnTo>
                <a:lnTo>
                  <a:pt x="1198" y="514"/>
                </a:lnTo>
                <a:lnTo>
                  <a:pt x="1206" y="516"/>
                </a:lnTo>
                <a:lnTo>
                  <a:pt x="1212" y="516"/>
                </a:lnTo>
                <a:lnTo>
                  <a:pt x="1217" y="514"/>
                </a:lnTo>
                <a:lnTo>
                  <a:pt x="1220" y="516"/>
                </a:lnTo>
                <a:lnTo>
                  <a:pt x="1221" y="516"/>
                </a:lnTo>
                <a:lnTo>
                  <a:pt x="1222" y="513"/>
                </a:lnTo>
                <a:lnTo>
                  <a:pt x="1221" y="512"/>
                </a:lnTo>
                <a:lnTo>
                  <a:pt x="1220" y="512"/>
                </a:lnTo>
                <a:lnTo>
                  <a:pt x="1219" y="512"/>
                </a:lnTo>
                <a:lnTo>
                  <a:pt x="1215" y="511"/>
                </a:lnTo>
                <a:lnTo>
                  <a:pt x="1213" y="511"/>
                </a:lnTo>
                <a:lnTo>
                  <a:pt x="1206" y="510"/>
                </a:lnTo>
                <a:lnTo>
                  <a:pt x="1200" y="510"/>
                </a:lnTo>
                <a:lnTo>
                  <a:pt x="1193" y="510"/>
                </a:lnTo>
                <a:lnTo>
                  <a:pt x="1189" y="509"/>
                </a:lnTo>
                <a:lnTo>
                  <a:pt x="1183" y="505"/>
                </a:lnTo>
                <a:lnTo>
                  <a:pt x="1178" y="503"/>
                </a:lnTo>
                <a:lnTo>
                  <a:pt x="1172" y="501"/>
                </a:lnTo>
                <a:lnTo>
                  <a:pt x="1165" y="501"/>
                </a:lnTo>
                <a:lnTo>
                  <a:pt x="1153" y="500"/>
                </a:lnTo>
                <a:lnTo>
                  <a:pt x="1139" y="498"/>
                </a:lnTo>
                <a:lnTo>
                  <a:pt x="1124" y="497"/>
                </a:lnTo>
                <a:lnTo>
                  <a:pt x="1109" y="497"/>
                </a:lnTo>
                <a:lnTo>
                  <a:pt x="1093" y="498"/>
                </a:lnTo>
                <a:lnTo>
                  <a:pt x="1079" y="498"/>
                </a:lnTo>
                <a:lnTo>
                  <a:pt x="1069" y="498"/>
                </a:lnTo>
                <a:lnTo>
                  <a:pt x="1060" y="498"/>
                </a:lnTo>
                <a:lnTo>
                  <a:pt x="1053" y="501"/>
                </a:lnTo>
                <a:lnTo>
                  <a:pt x="1047" y="503"/>
                </a:lnTo>
                <a:lnTo>
                  <a:pt x="1038" y="504"/>
                </a:lnTo>
                <a:lnTo>
                  <a:pt x="1030" y="503"/>
                </a:lnTo>
                <a:lnTo>
                  <a:pt x="1027" y="503"/>
                </a:lnTo>
                <a:lnTo>
                  <a:pt x="1027" y="502"/>
                </a:lnTo>
                <a:lnTo>
                  <a:pt x="1027" y="501"/>
                </a:lnTo>
                <a:lnTo>
                  <a:pt x="1027" y="498"/>
                </a:lnTo>
                <a:lnTo>
                  <a:pt x="1026" y="497"/>
                </a:lnTo>
                <a:lnTo>
                  <a:pt x="1023" y="497"/>
                </a:lnTo>
                <a:lnTo>
                  <a:pt x="1019" y="497"/>
                </a:lnTo>
                <a:lnTo>
                  <a:pt x="1017" y="498"/>
                </a:lnTo>
                <a:lnTo>
                  <a:pt x="1017" y="501"/>
                </a:lnTo>
                <a:lnTo>
                  <a:pt x="1017" y="503"/>
                </a:lnTo>
                <a:lnTo>
                  <a:pt x="1017" y="504"/>
                </a:lnTo>
                <a:lnTo>
                  <a:pt x="1015" y="505"/>
                </a:lnTo>
                <a:lnTo>
                  <a:pt x="1013" y="505"/>
                </a:lnTo>
                <a:lnTo>
                  <a:pt x="1011" y="504"/>
                </a:lnTo>
                <a:lnTo>
                  <a:pt x="1011" y="503"/>
                </a:lnTo>
                <a:lnTo>
                  <a:pt x="1011" y="501"/>
                </a:lnTo>
                <a:lnTo>
                  <a:pt x="999" y="502"/>
                </a:lnTo>
                <a:lnTo>
                  <a:pt x="985" y="505"/>
                </a:lnTo>
                <a:lnTo>
                  <a:pt x="981" y="505"/>
                </a:lnTo>
                <a:lnTo>
                  <a:pt x="975" y="505"/>
                </a:lnTo>
                <a:lnTo>
                  <a:pt x="970" y="508"/>
                </a:lnTo>
                <a:lnTo>
                  <a:pt x="967" y="510"/>
                </a:lnTo>
                <a:lnTo>
                  <a:pt x="961" y="510"/>
                </a:lnTo>
                <a:lnTo>
                  <a:pt x="954" y="511"/>
                </a:lnTo>
                <a:lnTo>
                  <a:pt x="950" y="512"/>
                </a:lnTo>
                <a:lnTo>
                  <a:pt x="944" y="513"/>
                </a:lnTo>
                <a:lnTo>
                  <a:pt x="940" y="514"/>
                </a:lnTo>
                <a:lnTo>
                  <a:pt x="935" y="514"/>
                </a:lnTo>
                <a:lnTo>
                  <a:pt x="932" y="516"/>
                </a:lnTo>
                <a:lnTo>
                  <a:pt x="929" y="516"/>
                </a:lnTo>
                <a:lnTo>
                  <a:pt x="928" y="518"/>
                </a:lnTo>
                <a:lnTo>
                  <a:pt x="926" y="520"/>
                </a:lnTo>
                <a:lnTo>
                  <a:pt x="924" y="521"/>
                </a:lnTo>
                <a:lnTo>
                  <a:pt x="920" y="519"/>
                </a:lnTo>
                <a:lnTo>
                  <a:pt x="917" y="519"/>
                </a:lnTo>
                <a:lnTo>
                  <a:pt x="912" y="520"/>
                </a:lnTo>
                <a:lnTo>
                  <a:pt x="904" y="525"/>
                </a:lnTo>
                <a:lnTo>
                  <a:pt x="896" y="528"/>
                </a:lnTo>
                <a:lnTo>
                  <a:pt x="893" y="527"/>
                </a:lnTo>
                <a:lnTo>
                  <a:pt x="888" y="527"/>
                </a:lnTo>
                <a:lnTo>
                  <a:pt x="886" y="528"/>
                </a:lnTo>
                <a:lnTo>
                  <a:pt x="883" y="529"/>
                </a:lnTo>
                <a:lnTo>
                  <a:pt x="879" y="531"/>
                </a:lnTo>
                <a:lnTo>
                  <a:pt x="876" y="533"/>
                </a:lnTo>
                <a:lnTo>
                  <a:pt x="874" y="530"/>
                </a:lnTo>
                <a:lnTo>
                  <a:pt x="870" y="529"/>
                </a:lnTo>
                <a:lnTo>
                  <a:pt x="866" y="531"/>
                </a:lnTo>
                <a:lnTo>
                  <a:pt x="861" y="534"/>
                </a:lnTo>
                <a:lnTo>
                  <a:pt x="858" y="535"/>
                </a:lnTo>
                <a:lnTo>
                  <a:pt x="853" y="535"/>
                </a:lnTo>
                <a:lnTo>
                  <a:pt x="849" y="537"/>
                </a:lnTo>
                <a:lnTo>
                  <a:pt x="845" y="539"/>
                </a:lnTo>
                <a:lnTo>
                  <a:pt x="838" y="539"/>
                </a:lnTo>
                <a:lnTo>
                  <a:pt x="833" y="541"/>
                </a:lnTo>
                <a:lnTo>
                  <a:pt x="830" y="544"/>
                </a:lnTo>
                <a:lnTo>
                  <a:pt x="828" y="546"/>
                </a:lnTo>
                <a:lnTo>
                  <a:pt x="824" y="548"/>
                </a:lnTo>
                <a:lnTo>
                  <a:pt x="818" y="551"/>
                </a:lnTo>
                <a:lnTo>
                  <a:pt x="805" y="552"/>
                </a:lnTo>
                <a:lnTo>
                  <a:pt x="793" y="554"/>
                </a:lnTo>
                <a:lnTo>
                  <a:pt x="784" y="559"/>
                </a:lnTo>
                <a:lnTo>
                  <a:pt x="772" y="562"/>
                </a:lnTo>
                <a:lnTo>
                  <a:pt x="761" y="566"/>
                </a:lnTo>
                <a:lnTo>
                  <a:pt x="748" y="569"/>
                </a:lnTo>
                <a:lnTo>
                  <a:pt x="736" y="573"/>
                </a:lnTo>
                <a:lnTo>
                  <a:pt x="725" y="578"/>
                </a:lnTo>
                <a:lnTo>
                  <a:pt x="713" y="583"/>
                </a:lnTo>
                <a:lnTo>
                  <a:pt x="701" y="587"/>
                </a:lnTo>
                <a:lnTo>
                  <a:pt x="673" y="599"/>
                </a:lnTo>
                <a:lnTo>
                  <a:pt x="646" y="611"/>
                </a:lnTo>
                <a:lnTo>
                  <a:pt x="619" y="622"/>
                </a:lnTo>
                <a:lnTo>
                  <a:pt x="590" y="635"/>
                </a:lnTo>
                <a:lnTo>
                  <a:pt x="594" y="631"/>
                </a:lnTo>
                <a:lnTo>
                  <a:pt x="596" y="628"/>
                </a:lnTo>
                <a:lnTo>
                  <a:pt x="601" y="626"/>
                </a:lnTo>
                <a:lnTo>
                  <a:pt x="604" y="624"/>
                </a:lnTo>
                <a:lnTo>
                  <a:pt x="611" y="619"/>
                </a:lnTo>
                <a:lnTo>
                  <a:pt x="619" y="612"/>
                </a:lnTo>
                <a:lnTo>
                  <a:pt x="627" y="608"/>
                </a:lnTo>
                <a:lnTo>
                  <a:pt x="637" y="604"/>
                </a:lnTo>
                <a:lnTo>
                  <a:pt x="646" y="601"/>
                </a:lnTo>
                <a:lnTo>
                  <a:pt x="656" y="596"/>
                </a:lnTo>
                <a:lnTo>
                  <a:pt x="656" y="597"/>
                </a:lnTo>
                <a:lnTo>
                  <a:pt x="657" y="599"/>
                </a:lnTo>
                <a:lnTo>
                  <a:pt x="656" y="596"/>
                </a:lnTo>
                <a:lnTo>
                  <a:pt x="657" y="596"/>
                </a:lnTo>
                <a:lnTo>
                  <a:pt x="657" y="595"/>
                </a:lnTo>
                <a:lnTo>
                  <a:pt x="657" y="596"/>
                </a:lnTo>
                <a:lnTo>
                  <a:pt x="657" y="593"/>
                </a:lnTo>
                <a:lnTo>
                  <a:pt x="657" y="592"/>
                </a:lnTo>
                <a:lnTo>
                  <a:pt x="659" y="591"/>
                </a:lnTo>
                <a:lnTo>
                  <a:pt x="661" y="592"/>
                </a:lnTo>
                <a:lnTo>
                  <a:pt x="664" y="593"/>
                </a:lnTo>
                <a:lnTo>
                  <a:pt x="668" y="593"/>
                </a:lnTo>
                <a:lnTo>
                  <a:pt x="669" y="588"/>
                </a:lnTo>
                <a:lnTo>
                  <a:pt x="671" y="586"/>
                </a:lnTo>
                <a:lnTo>
                  <a:pt x="673" y="585"/>
                </a:lnTo>
                <a:lnTo>
                  <a:pt x="677" y="585"/>
                </a:lnTo>
                <a:lnTo>
                  <a:pt x="680" y="584"/>
                </a:lnTo>
                <a:lnTo>
                  <a:pt x="682" y="583"/>
                </a:lnTo>
                <a:lnTo>
                  <a:pt x="695" y="577"/>
                </a:lnTo>
                <a:lnTo>
                  <a:pt x="707" y="572"/>
                </a:lnTo>
                <a:lnTo>
                  <a:pt x="720" y="567"/>
                </a:lnTo>
                <a:lnTo>
                  <a:pt x="731" y="560"/>
                </a:lnTo>
                <a:lnTo>
                  <a:pt x="721" y="561"/>
                </a:lnTo>
                <a:lnTo>
                  <a:pt x="711" y="561"/>
                </a:lnTo>
                <a:lnTo>
                  <a:pt x="712" y="558"/>
                </a:lnTo>
                <a:lnTo>
                  <a:pt x="714" y="553"/>
                </a:lnTo>
                <a:lnTo>
                  <a:pt x="717" y="551"/>
                </a:lnTo>
                <a:lnTo>
                  <a:pt x="721" y="548"/>
                </a:lnTo>
                <a:lnTo>
                  <a:pt x="726" y="548"/>
                </a:lnTo>
                <a:lnTo>
                  <a:pt x="731" y="547"/>
                </a:lnTo>
                <a:lnTo>
                  <a:pt x="735" y="545"/>
                </a:lnTo>
                <a:lnTo>
                  <a:pt x="738" y="543"/>
                </a:lnTo>
                <a:lnTo>
                  <a:pt x="740" y="539"/>
                </a:lnTo>
                <a:lnTo>
                  <a:pt x="745" y="538"/>
                </a:lnTo>
                <a:lnTo>
                  <a:pt x="750" y="538"/>
                </a:lnTo>
                <a:lnTo>
                  <a:pt x="753" y="537"/>
                </a:lnTo>
                <a:lnTo>
                  <a:pt x="754" y="534"/>
                </a:lnTo>
                <a:lnTo>
                  <a:pt x="754" y="530"/>
                </a:lnTo>
                <a:lnTo>
                  <a:pt x="756" y="528"/>
                </a:lnTo>
                <a:lnTo>
                  <a:pt x="760" y="527"/>
                </a:lnTo>
                <a:lnTo>
                  <a:pt x="767" y="528"/>
                </a:lnTo>
                <a:lnTo>
                  <a:pt x="772" y="531"/>
                </a:lnTo>
                <a:lnTo>
                  <a:pt x="780" y="528"/>
                </a:lnTo>
                <a:lnTo>
                  <a:pt x="789" y="525"/>
                </a:lnTo>
                <a:lnTo>
                  <a:pt x="794" y="521"/>
                </a:lnTo>
                <a:lnTo>
                  <a:pt x="797" y="519"/>
                </a:lnTo>
                <a:lnTo>
                  <a:pt x="802" y="516"/>
                </a:lnTo>
                <a:lnTo>
                  <a:pt x="805" y="512"/>
                </a:lnTo>
                <a:lnTo>
                  <a:pt x="807" y="509"/>
                </a:lnTo>
                <a:lnTo>
                  <a:pt x="810" y="508"/>
                </a:lnTo>
                <a:lnTo>
                  <a:pt x="813" y="509"/>
                </a:lnTo>
                <a:lnTo>
                  <a:pt x="816" y="511"/>
                </a:lnTo>
                <a:lnTo>
                  <a:pt x="818" y="505"/>
                </a:lnTo>
                <a:lnTo>
                  <a:pt x="822" y="501"/>
                </a:lnTo>
                <a:lnTo>
                  <a:pt x="827" y="496"/>
                </a:lnTo>
                <a:lnTo>
                  <a:pt x="832" y="492"/>
                </a:lnTo>
                <a:lnTo>
                  <a:pt x="837" y="489"/>
                </a:lnTo>
                <a:lnTo>
                  <a:pt x="844" y="487"/>
                </a:lnTo>
                <a:lnTo>
                  <a:pt x="855" y="480"/>
                </a:lnTo>
                <a:lnTo>
                  <a:pt x="867" y="476"/>
                </a:lnTo>
                <a:lnTo>
                  <a:pt x="870" y="475"/>
                </a:lnTo>
                <a:lnTo>
                  <a:pt x="873" y="475"/>
                </a:lnTo>
                <a:lnTo>
                  <a:pt x="875" y="476"/>
                </a:lnTo>
                <a:lnTo>
                  <a:pt x="876" y="477"/>
                </a:lnTo>
                <a:lnTo>
                  <a:pt x="879" y="478"/>
                </a:lnTo>
                <a:lnTo>
                  <a:pt x="882" y="479"/>
                </a:lnTo>
                <a:lnTo>
                  <a:pt x="884" y="477"/>
                </a:lnTo>
                <a:lnTo>
                  <a:pt x="885" y="473"/>
                </a:lnTo>
                <a:lnTo>
                  <a:pt x="884" y="471"/>
                </a:lnTo>
                <a:lnTo>
                  <a:pt x="884" y="469"/>
                </a:lnTo>
                <a:lnTo>
                  <a:pt x="886" y="469"/>
                </a:lnTo>
                <a:lnTo>
                  <a:pt x="888" y="468"/>
                </a:lnTo>
                <a:lnTo>
                  <a:pt x="891" y="469"/>
                </a:lnTo>
                <a:lnTo>
                  <a:pt x="892" y="471"/>
                </a:lnTo>
                <a:lnTo>
                  <a:pt x="895" y="471"/>
                </a:lnTo>
                <a:lnTo>
                  <a:pt x="898" y="470"/>
                </a:lnTo>
                <a:lnTo>
                  <a:pt x="900" y="469"/>
                </a:lnTo>
                <a:lnTo>
                  <a:pt x="903" y="469"/>
                </a:lnTo>
                <a:lnTo>
                  <a:pt x="906" y="469"/>
                </a:lnTo>
                <a:lnTo>
                  <a:pt x="908" y="470"/>
                </a:lnTo>
                <a:lnTo>
                  <a:pt x="908" y="469"/>
                </a:lnTo>
                <a:lnTo>
                  <a:pt x="907" y="465"/>
                </a:lnTo>
                <a:lnTo>
                  <a:pt x="907" y="464"/>
                </a:lnTo>
                <a:lnTo>
                  <a:pt x="906" y="463"/>
                </a:lnTo>
                <a:lnTo>
                  <a:pt x="907" y="461"/>
                </a:lnTo>
                <a:lnTo>
                  <a:pt x="907" y="461"/>
                </a:lnTo>
                <a:lnTo>
                  <a:pt x="908" y="461"/>
                </a:lnTo>
                <a:lnTo>
                  <a:pt x="909" y="462"/>
                </a:lnTo>
                <a:lnTo>
                  <a:pt x="913" y="462"/>
                </a:lnTo>
                <a:lnTo>
                  <a:pt x="917" y="461"/>
                </a:lnTo>
                <a:lnTo>
                  <a:pt x="920" y="459"/>
                </a:lnTo>
                <a:lnTo>
                  <a:pt x="923" y="456"/>
                </a:lnTo>
                <a:lnTo>
                  <a:pt x="927" y="456"/>
                </a:lnTo>
                <a:lnTo>
                  <a:pt x="932" y="456"/>
                </a:lnTo>
                <a:lnTo>
                  <a:pt x="934" y="454"/>
                </a:lnTo>
                <a:lnTo>
                  <a:pt x="937" y="452"/>
                </a:lnTo>
                <a:lnTo>
                  <a:pt x="940" y="451"/>
                </a:lnTo>
                <a:lnTo>
                  <a:pt x="941" y="452"/>
                </a:lnTo>
                <a:lnTo>
                  <a:pt x="941" y="452"/>
                </a:lnTo>
                <a:lnTo>
                  <a:pt x="941" y="453"/>
                </a:lnTo>
                <a:lnTo>
                  <a:pt x="940" y="455"/>
                </a:lnTo>
                <a:lnTo>
                  <a:pt x="940" y="456"/>
                </a:lnTo>
                <a:lnTo>
                  <a:pt x="941" y="458"/>
                </a:lnTo>
                <a:lnTo>
                  <a:pt x="943" y="458"/>
                </a:lnTo>
                <a:lnTo>
                  <a:pt x="944" y="456"/>
                </a:lnTo>
                <a:lnTo>
                  <a:pt x="947" y="455"/>
                </a:lnTo>
                <a:lnTo>
                  <a:pt x="948" y="452"/>
                </a:lnTo>
                <a:lnTo>
                  <a:pt x="948" y="448"/>
                </a:lnTo>
                <a:lnTo>
                  <a:pt x="953" y="447"/>
                </a:lnTo>
                <a:lnTo>
                  <a:pt x="959" y="448"/>
                </a:lnTo>
                <a:lnTo>
                  <a:pt x="962" y="447"/>
                </a:lnTo>
                <a:lnTo>
                  <a:pt x="966" y="446"/>
                </a:lnTo>
                <a:lnTo>
                  <a:pt x="969" y="444"/>
                </a:lnTo>
                <a:lnTo>
                  <a:pt x="970" y="440"/>
                </a:lnTo>
                <a:lnTo>
                  <a:pt x="970" y="438"/>
                </a:lnTo>
                <a:lnTo>
                  <a:pt x="970" y="437"/>
                </a:lnTo>
                <a:lnTo>
                  <a:pt x="969" y="436"/>
                </a:lnTo>
                <a:lnTo>
                  <a:pt x="968" y="436"/>
                </a:lnTo>
                <a:lnTo>
                  <a:pt x="965" y="437"/>
                </a:lnTo>
                <a:lnTo>
                  <a:pt x="961" y="437"/>
                </a:lnTo>
                <a:lnTo>
                  <a:pt x="964" y="435"/>
                </a:lnTo>
                <a:lnTo>
                  <a:pt x="967" y="433"/>
                </a:lnTo>
                <a:lnTo>
                  <a:pt x="970" y="433"/>
                </a:lnTo>
                <a:lnTo>
                  <a:pt x="974" y="433"/>
                </a:lnTo>
                <a:lnTo>
                  <a:pt x="982" y="433"/>
                </a:lnTo>
                <a:lnTo>
                  <a:pt x="989" y="433"/>
                </a:lnTo>
                <a:lnTo>
                  <a:pt x="993" y="429"/>
                </a:lnTo>
                <a:lnTo>
                  <a:pt x="998" y="426"/>
                </a:lnTo>
                <a:lnTo>
                  <a:pt x="999" y="423"/>
                </a:lnTo>
                <a:lnTo>
                  <a:pt x="1001" y="422"/>
                </a:lnTo>
                <a:lnTo>
                  <a:pt x="1003" y="423"/>
                </a:lnTo>
                <a:lnTo>
                  <a:pt x="1006" y="425"/>
                </a:lnTo>
                <a:lnTo>
                  <a:pt x="1008" y="426"/>
                </a:lnTo>
                <a:lnTo>
                  <a:pt x="1009" y="428"/>
                </a:lnTo>
                <a:lnTo>
                  <a:pt x="1010" y="429"/>
                </a:lnTo>
                <a:lnTo>
                  <a:pt x="1013" y="428"/>
                </a:lnTo>
                <a:lnTo>
                  <a:pt x="1014" y="427"/>
                </a:lnTo>
                <a:lnTo>
                  <a:pt x="1014" y="425"/>
                </a:lnTo>
                <a:lnTo>
                  <a:pt x="1014" y="422"/>
                </a:lnTo>
                <a:lnTo>
                  <a:pt x="1016" y="422"/>
                </a:lnTo>
                <a:lnTo>
                  <a:pt x="1018" y="423"/>
                </a:lnTo>
                <a:lnTo>
                  <a:pt x="1022" y="425"/>
                </a:lnTo>
                <a:lnTo>
                  <a:pt x="1023" y="422"/>
                </a:lnTo>
                <a:lnTo>
                  <a:pt x="1025" y="419"/>
                </a:lnTo>
                <a:lnTo>
                  <a:pt x="1033" y="412"/>
                </a:lnTo>
                <a:lnTo>
                  <a:pt x="1041" y="408"/>
                </a:lnTo>
                <a:lnTo>
                  <a:pt x="1042" y="406"/>
                </a:lnTo>
                <a:lnTo>
                  <a:pt x="1044" y="405"/>
                </a:lnTo>
                <a:lnTo>
                  <a:pt x="1044" y="406"/>
                </a:lnTo>
                <a:lnTo>
                  <a:pt x="1047" y="408"/>
                </a:lnTo>
                <a:lnTo>
                  <a:pt x="1051" y="406"/>
                </a:lnTo>
                <a:lnTo>
                  <a:pt x="1055" y="404"/>
                </a:lnTo>
                <a:lnTo>
                  <a:pt x="1057" y="404"/>
                </a:lnTo>
                <a:lnTo>
                  <a:pt x="1060" y="404"/>
                </a:lnTo>
                <a:lnTo>
                  <a:pt x="1061" y="402"/>
                </a:lnTo>
                <a:lnTo>
                  <a:pt x="1064" y="400"/>
                </a:lnTo>
                <a:lnTo>
                  <a:pt x="1067" y="397"/>
                </a:lnTo>
                <a:lnTo>
                  <a:pt x="1072" y="396"/>
                </a:lnTo>
                <a:lnTo>
                  <a:pt x="1080" y="393"/>
                </a:lnTo>
                <a:lnTo>
                  <a:pt x="1088" y="388"/>
                </a:lnTo>
                <a:lnTo>
                  <a:pt x="1091" y="386"/>
                </a:lnTo>
                <a:lnTo>
                  <a:pt x="1094" y="384"/>
                </a:lnTo>
                <a:lnTo>
                  <a:pt x="1096" y="382"/>
                </a:lnTo>
                <a:lnTo>
                  <a:pt x="1098" y="381"/>
                </a:lnTo>
                <a:lnTo>
                  <a:pt x="1099" y="382"/>
                </a:lnTo>
                <a:lnTo>
                  <a:pt x="1101" y="382"/>
                </a:lnTo>
                <a:lnTo>
                  <a:pt x="1099" y="386"/>
                </a:lnTo>
                <a:lnTo>
                  <a:pt x="1096" y="388"/>
                </a:lnTo>
                <a:lnTo>
                  <a:pt x="1093" y="392"/>
                </a:lnTo>
                <a:lnTo>
                  <a:pt x="1093" y="395"/>
                </a:lnTo>
                <a:lnTo>
                  <a:pt x="1092" y="393"/>
                </a:lnTo>
                <a:lnTo>
                  <a:pt x="1090" y="392"/>
                </a:lnTo>
                <a:lnTo>
                  <a:pt x="1089" y="390"/>
                </a:lnTo>
                <a:lnTo>
                  <a:pt x="1086" y="390"/>
                </a:lnTo>
                <a:lnTo>
                  <a:pt x="1086" y="394"/>
                </a:lnTo>
                <a:lnTo>
                  <a:pt x="1085" y="397"/>
                </a:lnTo>
                <a:lnTo>
                  <a:pt x="1083" y="400"/>
                </a:lnTo>
                <a:lnTo>
                  <a:pt x="1080" y="401"/>
                </a:lnTo>
                <a:lnTo>
                  <a:pt x="1077" y="404"/>
                </a:lnTo>
                <a:lnTo>
                  <a:pt x="1075" y="406"/>
                </a:lnTo>
                <a:lnTo>
                  <a:pt x="1075" y="409"/>
                </a:lnTo>
                <a:lnTo>
                  <a:pt x="1075" y="410"/>
                </a:lnTo>
                <a:lnTo>
                  <a:pt x="1076" y="410"/>
                </a:lnTo>
                <a:lnTo>
                  <a:pt x="1079" y="411"/>
                </a:lnTo>
                <a:lnTo>
                  <a:pt x="1086" y="406"/>
                </a:lnTo>
                <a:lnTo>
                  <a:pt x="1093" y="402"/>
                </a:lnTo>
                <a:lnTo>
                  <a:pt x="1098" y="394"/>
                </a:lnTo>
                <a:lnTo>
                  <a:pt x="1102" y="387"/>
                </a:lnTo>
                <a:lnTo>
                  <a:pt x="1106" y="386"/>
                </a:lnTo>
                <a:lnTo>
                  <a:pt x="1109" y="384"/>
                </a:lnTo>
                <a:lnTo>
                  <a:pt x="1110" y="382"/>
                </a:lnTo>
                <a:lnTo>
                  <a:pt x="1112" y="380"/>
                </a:lnTo>
                <a:lnTo>
                  <a:pt x="1112" y="379"/>
                </a:lnTo>
                <a:lnTo>
                  <a:pt x="1110" y="378"/>
                </a:lnTo>
                <a:lnTo>
                  <a:pt x="1107" y="378"/>
                </a:lnTo>
                <a:lnTo>
                  <a:pt x="1105" y="377"/>
                </a:lnTo>
                <a:lnTo>
                  <a:pt x="1107" y="373"/>
                </a:lnTo>
                <a:lnTo>
                  <a:pt x="1110" y="371"/>
                </a:lnTo>
                <a:lnTo>
                  <a:pt x="1113" y="369"/>
                </a:lnTo>
                <a:lnTo>
                  <a:pt x="1113" y="367"/>
                </a:lnTo>
                <a:lnTo>
                  <a:pt x="1112" y="364"/>
                </a:lnTo>
                <a:lnTo>
                  <a:pt x="1109" y="362"/>
                </a:lnTo>
                <a:lnTo>
                  <a:pt x="1106" y="361"/>
                </a:lnTo>
                <a:lnTo>
                  <a:pt x="1105" y="359"/>
                </a:lnTo>
                <a:lnTo>
                  <a:pt x="1110" y="355"/>
                </a:lnTo>
                <a:lnTo>
                  <a:pt x="1116" y="354"/>
                </a:lnTo>
                <a:lnTo>
                  <a:pt x="1113" y="352"/>
                </a:lnTo>
                <a:lnTo>
                  <a:pt x="1110" y="351"/>
                </a:lnTo>
                <a:lnTo>
                  <a:pt x="1108" y="351"/>
                </a:lnTo>
                <a:lnTo>
                  <a:pt x="1106" y="352"/>
                </a:lnTo>
                <a:lnTo>
                  <a:pt x="1104" y="354"/>
                </a:lnTo>
                <a:lnTo>
                  <a:pt x="1101" y="355"/>
                </a:lnTo>
                <a:lnTo>
                  <a:pt x="1100" y="355"/>
                </a:lnTo>
                <a:lnTo>
                  <a:pt x="1099" y="353"/>
                </a:lnTo>
                <a:lnTo>
                  <a:pt x="1102" y="351"/>
                </a:lnTo>
                <a:lnTo>
                  <a:pt x="1107" y="348"/>
                </a:lnTo>
                <a:lnTo>
                  <a:pt x="1112" y="344"/>
                </a:lnTo>
                <a:lnTo>
                  <a:pt x="1115" y="339"/>
                </a:lnTo>
                <a:lnTo>
                  <a:pt x="1115" y="337"/>
                </a:lnTo>
                <a:lnTo>
                  <a:pt x="1113" y="336"/>
                </a:lnTo>
                <a:lnTo>
                  <a:pt x="1110" y="337"/>
                </a:lnTo>
                <a:lnTo>
                  <a:pt x="1109" y="339"/>
                </a:lnTo>
                <a:lnTo>
                  <a:pt x="1107" y="342"/>
                </a:lnTo>
                <a:lnTo>
                  <a:pt x="1105" y="342"/>
                </a:lnTo>
                <a:lnTo>
                  <a:pt x="1104" y="342"/>
                </a:lnTo>
                <a:lnTo>
                  <a:pt x="1102" y="340"/>
                </a:lnTo>
                <a:lnTo>
                  <a:pt x="1102" y="339"/>
                </a:lnTo>
                <a:lnTo>
                  <a:pt x="1102" y="338"/>
                </a:lnTo>
                <a:lnTo>
                  <a:pt x="1107" y="335"/>
                </a:lnTo>
                <a:lnTo>
                  <a:pt x="1112" y="332"/>
                </a:lnTo>
                <a:lnTo>
                  <a:pt x="1116" y="329"/>
                </a:lnTo>
                <a:lnTo>
                  <a:pt x="1122" y="329"/>
                </a:lnTo>
                <a:lnTo>
                  <a:pt x="1116" y="323"/>
                </a:lnTo>
                <a:lnTo>
                  <a:pt x="1110" y="320"/>
                </a:lnTo>
                <a:lnTo>
                  <a:pt x="1104" y="320"/>
                </a:lnTo>
                <a:lnTo>
                  <a:pt x="1099" y="319"/>
                </a:lnTo>
                <a:lnTo>
                  <a:pt x="1101" y="317"/>
                </a:lnTo>
                <a:lnTo>
                  <a:pt x="1107" y="314"/>
                </a:lnTo>
                <a:lnTo>
                  <a:pt x="1114" y="312"/>
                </a:lnTo>
                <a:lnTo>
                  <a:pt x="1118" y="312"/>
                </a:lnTo>
                <a:lnTo>
                  <a:pt x="1121" y="314"/>
                </a:lnTo>
                <a:lnTo>
                  <a:pt x="1123" y="315"/>
                </a:lnTo>
                <a:lnTo>
                  <a:pt x="1125" y="317"/>
                </a:lnTo>
                <a:lnTo>
                  <a:pt x="1129" y="314"/>
                </a:lnTo>
                <a:lnTo>
                  <a:pt x="1131" y="313"/>
                </a:lnTo>
                <a:lnTo>
                  <a:pt x="1132" y="312"/>
                </a:lnTo>
                <a:lnTo>
                  <a:pt x="1133" y="310"/>
                </a:lnTo>
                <a:lnTo>
                  <a:pt x="1132" y="307"/>
                </a:lnTo>
                <a:lnTo>
                  <a:pt x="1131" y="306"/>
                </a:lnTo>
                <a:lnTo>
                  <a:pt x="1129" y="305"/>
                </a:lnTo>
                <a:lnTo>
                  <a:pt x="1125" y="305"/>
                </a:lnTo>
                <a:lnTo>
                  <a:pt x="1122" y="305"/>
                </a:lnTo>
                <a:lnTo>
                  <a:pt x="1115" y="306"/>
                </a:lnTo>
                <a:lnTo>
                  <a:pt x="1110" y="307"/>
                </a:lnTo>
                <a:lnTo>
                  <a:pt x="1108" y="309"/>
                </a:lnTo>
                <a:lnTo>
                  <a:pt x="1105" y="311"/>
                </a:lnTo>
                <a:lnTo>
                  <a:pt x="1102" y="312"/>
                </a:lnTo>
                <a:lnTo>
                  <a:pt x="1100" y="312"/>
                </a:lnTo>
                <a:lnTo>
                  <a:pt x="1099" y="312"/>
                </a:lnTo>
                <a:lnTo>
                  <a:pt x="1098" y="310"/>
                </a:lnTo>
                <a:lnTo>
                  <a:pt x="1098" y="307"/>
                </a:lnTo>
                <a:lnTo>
                  <a:pt x="1100" y="304"/>
                </a:lnTo>
                <a:lnTo>
                  <a:pt x="1102" y="302"/>
                </a:lnTo>
                <a:lnTo>
                  <a:pt x="1105" y="299"/>
                </a:lnTo>
                <a:lnTo>
                  <a:pt x="1107" y="297"/>
                </a:lnTo>
                <a:lnTo>
                  <a:pt x="1110" y="296"/>
                </a:lnTo>
                <a:lnTo>
                  <a:pt x="1112" y="295"/>
                </a:lnTo>
                <a:lnTo>
                  <a:pt x="1114" y="296"/>
                </a:lnTo>
                <a:lnTo>
                  <a:pt x="1115" y="294"/>
                </a:lnTo>
                <a:lnTo>
                  <a:pt x="1115" y="293"/>
                </a:lnTo>
                <a:lnTo>
                  <a:pt x="1114" y="292"/>
                </a:lnTo>
                <a:lnTo>
                  <a:pt x="1112" y="290"/>
                </a:lnTo>
                <a:lnTo>
                  <a:pt x="1107" y="288"/>
                </a:lnTo>
                <a:lnTo>
                  <a:pt x="1102" y="287"/>
                </a:lnTo>
                <a:lnTo>
                  <a:pt x="1099" y="286"/>
                </a:lnTo>
                <a:lnTo>
                  <a:pt x="1094" y="285"/>
                </a:lnTo>
                <a:lnTo>
                  <a:pt x="1093" y="284"/>
                </a:lnTo>
                <a:lnTo>
                  <a:pt x="1092" y="282"/>
                </a:lnTo>
                <a:lnTo>
                  <a:pt x="1092" y="280"/>
                </a:lnTo>
                <a:lnTo>
                  <a:pt x="1092" y="277"/>
                </a:lnTo>
                <a:lnTo>
                  <a:pt x="1089" y="280"/>
                </a:lnTo>
                <a:lnTo>
                  <a:pt x="1084" y="282"/>
                </a:lnTo>
                <a:lnTo>
                  <a:pt x="1080" y="284"/>
                </a:lnTo>
                <a:lnTo>
                  <a:pt x="1075" y="282"/>
                </a:lnTo>
                <a:lnTo>
                  <a:pt x="1072" y="280"/>
                </a:lnTo>
                <a:lnTo>
                  <a:pt x="1067" y="278"/>
                </a:lnTo>
                <a:lnTo>
                  <a:pt x="1065" y="277"/>
                </a:lnTo>
                <a:lnTo>
                  <a:pt x="1064" y="278"/>
                </a:lnTo>
                <a:lnTo>
                  <a:pt x="1064" y="279"/>
                </a:lnTo>
                <a:lnTo>
                  <a:pt x="1063" y="281"/>
                </a:lnTo>
                <a:lnTo>
                  <a:pt x="1060" y="284"/>
                </a:lnTo>
                <a:lnTo>
                  <a:pt x="1058" y="285"/>
                </a:lnTo>
                <a:lnTo>
                  <a:pt x="1056" y="285"/>
                </a:lnTo>
                <a:lnTo>
                  <a:pt x="1052" y="285"/>
                </a:lnTo>
                <a:lnTo>
                  <a:pt x="1041" y="285"/>
                </a:lnTo>
                <a:lnTo>
                  <a:pt x="1031" y="286"/>
                </a:lnTo>
                <a:lnTo>
                  <a:pt x="1018" y="288"/>
                </a:lnTo>
                <a:lnTo>
                  <a:pt x="1006" y="290"/>
                </a:lnTo>
                <a:lnTo>
                  <a:pt x="993" y="294"/>
                </a:lnTo>
                <a:lnTo>
                  <a:pt x="982" y="296"/>
                </a:lnTo>
                <a:lnTo>
                  <a:pt x="969" y="298"/>
                </a:lnTo>
                <a:lnTo>
                  <a:pt x="957" y="302"/>
                </a:lnTo>
                <a:lnTo>
                  <a:pt x="944" y="304"/>
                </a:lnTo>
                <a:lnTo>
                  <a:pt x="933" y="307"/>
                </a:lnTo>
                <a:lnTo>
                  <a:pt x="908" y="314"/>
                </a:lnTo>
                <a:lnTo>
                  <a:pt x="883" y="321"/>
                </a:lnTo>
                <a:lnTo>
                  <a:pt x="858" y="328"/>
                </a:lnTo>
                <a:lnTo>
                  <a:pt x="834" y="336"/>
                </a:lnTo>
                <a:lnTo>
                  <a:pt x="821" y="338"/>
                </a:lnTo>
                <a:lnTo>
                  <a:pt x="810" y="342"/>
                </a:lnTo>
                <a:lnTo>
                  <a:pt x="799" y="346"/>
                </a:lnTo>
                <a:lnTo>
                  <a:pt x="787" y="351"/>
                </a:lnTo>
                <a:lnTo>
                  <a:pt x="784" y="352"/>
                </a:lnTo>
                <a:lnTo>
                  <a:pt x="779" y="352"/>
                </a:lnTo>
                <a:lnTo>
                  <a:pt x="778" y="352"/>
                </a:lnTo>
                <a:lnTo>
                  <a:pt x="778" y="351"/>
                </a:lnTo>
                <a:lnTo>
                  <a:pt x="779" y="350"/>
                </a:lnTo>
                <a:lnTo>
                  <a:pt x="780" y="348"/>
                </a:lnTo>
                <a:lnTo>
                  <a:pt x="789" y="343"/>
                </a:lnTo>
                <a:lnTo>
                  <a:pt x="799" y="338"/>
                </a:lnTo>
                <a:lnTo>
                  <a:pt x="803" y="340"/>
                </a:lnTo>
                <a:lnTo>
                  <a:pt x="805" y="343"/>
                </a:lnTo>
                <a:lnTo>
                  <a:pt x="808" y="340"/>
                </a:lnTo>
                <a:lnTo>
                  <a:pt x="809" y="336"/>
                </a:lnTo>
                <a:lnTo>
                  <a:pt x="817" y="332"/>
                </a:lnTo>
                <a:lnTo>
                  <a:pt x="825" y="330"/>
                </a:lnTo>
                <a:lnTo>
                  <a:pt x="834" y="327"/>
                </a:lnTo>
                <a:lnTo>
                  <a:pt x="844" y="322"/>
                </a:lnTo>
                <a:lnTo>
                  <a:pt x="849" y="321"/>
                </a:lnTo>
                <a:lnTo>
                  <a:pt x="853" y="320"/>
                </a:lnTo>
                <a:lnTo>
                  <a:pt x="858" y="318"/>
                </a:lnTo>
                <a:lnTo>
                  <a:pt x="861" y="313"/>
                </a:lnTo>
                <a:lnTo>
                  <a:pt x="853" y="317"/>
                </a:lnTo>
                <a:lnTo>
                  <a:pt x="844" y="319"/>
                </a:lnTo>
                <a:lnTo>
                  <a:pt x="840" y="320"/>
                </a:lnTo>
                <a:lnTo>
                  <a:pt x="835" y="322"/>
                </a:lnTo>
                <a:lnTo>
                  <a:pt x="830" y="323"/>
                </a:lnTo>
                <a:lnTo>
                  <a:pt x="826" y="322"/>
                </a:lnTo>
                <a:lnTo>
                  <a:pt x="833" y="317"/>
                </a:lnTo>
                <a:lnTo>
                  <a:pt x="841" y="311"/>
                </a:lnTo>
                <a:lnTo>
                  <a:pt x="847" y="305"/>
                </a:lnTo>
                <a:lnTo>
                  <a:pt x="857" y="301"/>
                </a:lnTo>
                <a:lnTo>
                  <a:pt x="873" y="292"/>
                </a:lnTo>
                <a:lnTo>
                  <a:pt x="890" y="281"/>
                </a:lnTo>
                <a:lnTo>
                  <a:pt x="899" y="277"/>
                </a:lnTo>
                <a:lnTo>
                  <a:pt x="908" y="272"/>
                </a:lnTo>
                <a:lnTo>
                  <a:pt x="917" y="269"/>
                </a:lnTo>
                <a:lnTo>
                  <a:pt x="927" y="265"/>
                </a:lnTo>
                <a:lnTo>
                  <a:pt x="936" y="261"/>
                </a:lnTo>
                <a:lnTo>
                  <a:pt x="945" y="257"/>
                </a:lnTo>
                <a:lnTo>
                  <a:pt x="954" y="254"/>
                </a:lnTo>
                <a:lnTo>
                  <a:pt x="964" y="251"/>
                </a:lnTo>
                <a:lnTo>
                  <a:pt x="967" y="249"/>
                </a:lnTo>
                <a:lnTo>
                  <a:pt x="972" y="249"/>
                </a:lnTo>
                <a:lnTo>
                  <a:pt x="976" y="248"/>
                </a:lnTo>
                <a:lnTo>
                  <a:pt x="978" y="246"/>
                </a:lnTo>
                <a:lnTo>
                  <a:pt x="978" y="244"/>
                </a:lnTo>
                <a:lnTo>
                  <a:pt x="977" y="243"/>
                </a:lnTo>
                <a:lnTo>
                  <a:pt x="976" y="243"/>
                </a:lnTo>
                <a:lnTo>
                  <a:pt x="975" y="243"/>
                </a:lnTo>
                <a:lnTo>
                  <a:pt x="970" y="243"/>
                </a:lnTo>
                <a:lnTo>
                  <a:pt x="968" y="244"/>
                </a:lnTo>
                <a:lnTo>
                  <a:pt x="960" y="246"/>
                </a:lnTo>
                <a:lnTo>
                  <a:pt x="953" y="247"/>
                </a:lnTo>
                <a:lnTo>
                  <a:pt x="950" y="247"/>
                </a:lnTo>
                <a:lnTo>
                  <a:pt x="947" y="246"/>
                </a:lnTo>
                <a:lnTo>
                  <a:pt x="943" y="245"/>
                </a:lnTo>
                <a:lnTo>
                  <a:pt x="940" y="242"/>
                </a:lnTo>
                <a:lnTo>
                  <a:pt x="937" y="239"/>
                </a:lnTo>
                <a:lnTo>
                  <a:pt x="936" y="238"/>
                </a:lnTo>
                <a:lnTo>
                  <a:pt x="934" y="236"/>
                </a:lnTo>
                <a:lnTo>
                  <a:pt x="932" y="236"/>
                </a:lnTo>
                <a:lnTo>
                  <a:pt x="928" y="238"/>
                </a:lnTo>
                <a:lnTo>
                  <a:pt x="925" y="239"/>
                </a:lnTo>
                <a:lnTo>
                  <a:pt x="921" y="239"/>
                </a:lnTo>
                <a:lnTo>
                  <a:pt x="918" y="239"/>
                </a:lnTo>
                <a:lnTo>
                  <a:pt x="911" y="242"/>
                </a:lnTo>
                <a:lnTo>
                  <a:pt x="903" y="244"/>
                </a:lnTo>
                <a:lnTo>
                  <a:pt x="899" y="245"/>
                </a:lnTo>
                <a:lnTo>
                  <a:pt x="895" y="245"/>
                </a:lnTo>
                <a:lnTo>
                  <a:pt x="892" y="245"/>
                </a:lnTo>
                <a:lnTo>
                  <a:pt x="888" y="243"/>
                </a:lnTo>
                <a:lnTo>
                  <a:pt x="891" y="243"/>
                </a:lnTo>
                <a:lnTo>
                  <a:pt x="892" y="242"/>
                </a:lnTo>
                <a:lnTo>
                  <a:pt x="893" y="242"/>
                </a:lnTo>
                <a:lnTo>
                  <a:pt x="894" y="240"/>
                </a:lnTo>
                <a:lnTo>
                  <a:pt x="892" y="238"/>
                </a:lnTo>
                <a:lnTo>
                  <a:pt x="891" y="239"/>
                </a:lnTo>
                <a:lnTo>
                  <a:pt x="888" y="239"/>
                </a:lnTo>
                <a:lnTo>
                  <a:pt x="887" y="240"/>
                </a:lnTo>
                <a:lnTo>
                  <a:pt x="874" y="245"/>
                </a:lnTo>
                <a:lnTo>
                  <a:pt x="861" y="249"/>
                </a:lnTo>
                <a:lnTo>
                  <a:pt x="847" y="254"/>
                </a:lnTo>
                <a:lnTo>
                  <a:pt x="834" y="256"/>
                </a:lnTo>
                <a:lnTo>
                  <a:pt x="820" y="259"/>
                </a:lnTo>
                <a:lnTo>
                  <a:pt x="805" y="260"/>
                </a:lnTo>
                <a:lnTo>
                  <a:pt x="808" y="256"/>
                </a:lnTo>
                <a:lnTo>
                  <a:pt x="811" y="254"/>
                </a:lnTo>
                <a:lnTo>
                  <a:pt x="814" y="253"/>
                </a:lnTo>
                <a:lnTo>
                  <a:pt x="817" y="252"/>
                </a:lnTo>
                <a:lnTo>
                  <a:pt x="825" y="251"/>
                </a:lnTo>
                <a:lnTo>
                  <a:pt x="832" y="248"/>
                </a:lnTo>
                <a:lnTo>
                  <a:pt x="842" y="246"/>
                </a:lnTo>
                <a:lnTo>
                  <a:pt x="853" y="243"/>
                </a:lnTo>
                <a:lnTo>
                  <a:pt x="863" y="240"/>
                </a:lnTo>
                <a:lnTo>
                  <a:pt x="874" y="238"/>
                </a:lnTo>
                <a:lnTo>
                  <a:pt x="895" y="235"/>
                </a:lnTo>
                <a:lnTo>
                  <a:pt x="916" y="230"/>
                </a:lnTo>
                <a:lnTo>
                  <a:pt x="937" y="226"/>
                </a:lnTo>
                <a:lnTo>
                  <a:pt x="959" y="220"/>
                </a:lnTo>
                <a:lnTo>
                  <a:pt x="969" y="218"/>
                </a:lnTo>
                <a:lnTo>
                  <a:pt x="981" y="214"/>
                </a:lnTo>
                <a:lnTo>
                  <a:pt x="984" y="213"/>
                </a:lnTo>
                <a:lnTo>
                  <a:pt x="989" y="212"/>
                </a:lnTo>
                <a:lnTo>
                  <a:pt x="992" y="210"/>
                </a:lnTo>
                <a:lnTo>
                  <a:pt x="995" y="207"/>
                </a:lnTo>
                <a:lnTo>
                  <a:pt x="997" y="204"/>
                </a:lnTo>
                <a:lnTo>
                  <a:pt x="997" y="201"/>
                </a:lnTo>
                <a:lnTo>
                  <a:pt x="997" y="196"/>
                </a:lnTo>
                <a:lnTo>
                  <a:pt x="995" y="191"/>
                </a:lnTo>
                <a:lnTo>
                  <a:pt x="994" y="188"/>
                </a:lnTo>
                <a:lnTo>
                  <a:pt x="993" y="184"/>
                </a:lnTo>
                <a:lnTo>
                  <a:pt x="991" y="181"/>
                </a:lnTo>
                <a:lnTo>
                  <a:pt x="987" y="179"/>
                </a:lnTo>
                <a:lnTo>
                  <a:pt x="984" y="178"/>
                </a:lnTo>
                <a:lnTo>
                  <a:pt x="980" y="178"/>
                </a:lnTo>
                <a:lnTo>
                  <a:pt x="975" y="178"/>
                </a:lnTo>
                <a:lnTo>
                  <a:pt x="970" y="178"/>
                </a:lnTo>
                <a:lnTo>
                  <a:pt x="961" y="180"/>
                </a:lnTo>
                <a:lnTo>
                  <a:pt x="953" y="182"/>
                </a:lnTo>
                <a:lnTo>
                  <a:pt x="944" y="184"/>
                </a:lnTo>
                <a:lnTo>
                  <a:pt x="931" y="185"/>
                </a:lnTo>
                <a:lnTo>
                  <a:pt x="924" y="185"/>
                </a:lnTo>
                <a:lnTo>
                  <a:pt x="918" y="184"/>
                </a:lnTo>
                <a:lnTo>
                  <a:pt x="916" y="182"/>
                </a:lnTo>
                <a:lnTo>
                  <a:pt x="913" y="181"/>
                </a:lnTo>
                <a:lnTo>
                  <a:pt x="912" y="180"/>
                </a:lnTo>
                <a:lnTo>
                  <a:pt x="912" y="179"/>
                </a:lnTo>
                <a:lnTo>
                  <a:pt x="923" y="177"/>
                </a:lnTo>
                <a:lnTo>
                  <a:pt x="934" y="174"/>
                </a:lnTo>
                <a:lnTo>
                  <a:pt x="944" y="171"/>
                </a:lnTo>
                <a:lnTo>
                  <a:pt x="954" y="168"/>
                </a:lnTo>
                <a:lnTo>
                  <a:pt x="945" y="168"/>
                </a:lnTo>
                <a:lnTo>
                  <a:pt x="937" y="169"/>
                </a:lnTo>
                <a:lnTo>
                  <a:pt x="935" y="170"/>
                </a:lnTo>
                <a:lnTo>
                  <a:pt x="932" y="171"/>
                </a:lnTo>
                <a:lnTo>
                  <a:pt x="929" y="169"/>
                </a:lnTo>
                <a:lnTo>
                  <a:pt x="926" y="165"/>
                </a:lnTo>
                <a:lnTo>
                  <a:pt x="920" y="165"/>
                </a:lnTo>
                <a:lnTo>
                  <a:pt x="913" y="166"/>
                </a:lnTo>
                <a:lnTo>
                  <a:pt x="904" y="168"/>
                </a:lnTo>
                <a:lnTo>
                  <a:pt x="894" y="169"/>
                </a:lnTo>
                <a:lnTo>
                  <a:pt x="885" y="172"/>
                </a:lnTo>
                <a:lnTo>
                  <a:pt x="875" y="172"/>
                </a:lnTo>
                <a:lnTo>
                  <a:pt x="873" y="173"/>
                </a:lnTo>
                <a:lnTo>
                  <a:pt x="870" y="173"/>
                </a:lnTo>
                <a:lnTo>
                  <a:pt x="868" y="172"/>
                </a:lnTo>
                <a:lnTo>
                  <a:pt x="868" y="170"/>
                </a:lnTo>
                <a:lnTo>
                  <a:pt x="870" y="168"/>
                </a:lnTo>
                <a:lnTo>
                  <a:pt x="873" y="165"/>
                </a:lnTo>
                <a:lnTo>
                  <a:pt x="882" y="163"/>
                </a:lnTo>
                <a:lnTo>
                  <a:pt x="891" y="162"/>
                </a:lnTo>
                <a:lnTo>
                  <a:pt x="900" y="160"/>
                </a:lnTo>
                <a:lnTo>
                  <a:pt x="909" y="156"/>
                </a:lnTo>
                <a:lnTo>
                  <a:pt x="902" y="156"/>
                </a:lnTo>
                <a:lnTo>
                  <a:pt x="895" y="156"/>
                </a:lnTo>
                <a:lnTo>
                  <a:pt x="888" y="157"/>
                </a:lnTo>
                <a:lnTo>
                  <a:pt x="883" y="160"/>
                </a:lnTo>
                <a:lnTo>
                  <a:pt x="877" y="161"/>
                </a:lnTo>
                <a:lnTo>
                  <a:pt x="871" y="162"/>
                </a:lnTo>
                <a:lnTo>
                  <a:pt x="868" y="162"/>
                </a:lnTo>
                <a:lnTo>
                  <a:pt x="865" y="162"/>
                </a:lnTo>
                <a:lnTo>
                  <a:pt x="862" y="162"/>
                </a:lnTo>
                <a:lnTo>
                  <a:pt x="860" y="162"/>
                </a:lnTo>
                <a:lnTo>
                  <a:pt x="860" y="162"/>
                </a:lnTo>
                <a:lnTo>
                  <a:pt x="859" y="163"/>
                </a:lnTo>
                <a:lnTo>
                  <a:pt x="860" y="163"/>
                </a:lnTo>
                <a:lnTo>
                  <a:pt x="861" y="163"/>
                </a:lnTo>
                <a:lnTo>
                  <a:pt x="860" y="162"/>
                </a:lnTo>
                <a:lnTo>
                  <a:pt x="857" y="163"/>
                </a:lnTo>
                <a:lnTo>
                  <a:pt x="854" y="163"/>
                </a:lnTo>
                <a:lnTo>
                  <a:pt x="852" y="164"/>
                </a:lnTo>
                <a:lnTo>
                  <a:pt x="847" y="165"/>
                </a:lnTo>
                <a:lnTo>
                  <a:pt x="843" y="166"/>
                </a:lnTo>
                <a:lnTo>
                  <a:pt x="838" y="166"/>
                </a:lnTo>
                <a:lnTo>
                  <a:pt x="833" y="165"/>
                </a:lnTo>
                <a:lnTo>
                  <a:pt x="827" y="166"/>
                </a:lnTo>
                <a:lnTo>
                  <a:pt x="822" y="166"/>
                </a:lnTo>
                <a:lnTo>
                  <a:pt x="812" y="169"/>
                </a:lnTo>
                <a:lnTo>
                  <a:pt x="802" y="170"/>
                </a:lnTo>
                <a:lnTo>
                  <a:pt x="792" y="172"/>
                </a:lnTo>
                <a:lnTo>
                  <a:pt x="781" y="173"/>
                </a:lnTo>
                <a:lnTo>
                  <a:pt x="777" y="173"/>
                </a:lnTo>
                <a:lnTo>
                  <a:pt x="774" y="173"/>
                </a:lnTo>
                <a:lnTo>
                  <a:pt x="772" y="177"/>
                </a:lnTo>
                <a:lnTo>
                  <a:pt x="774" y="179"/>
                </a:lnTo>
                <a:lnTo>
                  <a:pt x="779" y="179"/>
                </a:lnTo>
                <a:lnTo>
                  <a:pt x="785" y="178"/>
                </a:lnTo>
                <a:lnTo>
                  <a:pt x="791" y="178"/>
                </a:lnTo>
                <a:lnTo>
                  <a:pt x="796" y="178"/>
                </a:lnTo>
                <a:lnTo>
                  <a:pt x="801" y="177"/>
                </a:lnTo>
                <a:lnTo>
                  <a:pt x="805" y="176"/>
                </a:lnTo>
                <a:lnTo>
                  <a:pt x="810" y="174"/>
                </a:lnTo>
                <a:lnTo>
                  <a:pt x="816" y="173"/>
                </a:lnTo>
                <a:lnTo>
                  <a:pt x="817" y="173"/>
                </a:lnTo>
                <a:lnTo>
                  <a:pt x="818" y="173"/>
                </a:lnTo>
                <a:lnTo>
                  <a:pt x="819" y="174"/>
                </a:lnTo>
                <a:lnTo>
                  <a:pt x="818" y="176"/>
                </a:lnTo>
                <a:lnTo>
                  <a:pt x="817" y="178"/>
                </a:lnTo>
                <a:lnTo>
                  <a:pt x="813" y="179"/>
                </a:lnTo>
                <a:lnTo>
                  <a:pt x="804" y="181"/>
                </a:lnTo>
                <a:lnTo>
                  <a:pt x="795" y="185"/>
                </a:lnTo>
                <a:lnTo>
                  <a:pt x="786" y="187"/>
                </a:lnTo>
                <a:lnTo>
                  <a:pt x="776" y="189"/>
                </a:lnTo>
                <a:lnTo>
                  <a:pt x="767" y="190"/>
                </a:lnTo>
                <a:lnTo>
                  <a:pt x="756" y="191"/>
                </a:lnTo>
                <a:lnTo>
                  <a:pt x="747" y="193"/>
                </a:lnTo>
                <a:lnTo>
                  <a:pt x="737" y="194"/>
                </a:lnTo>
                <a:lnTo>
                  <a:pt x="714" y="197"/>
                </a:lnTo>
                <a:lnTo>
                  <a:pt x="693" y="202"/>
                </a:lnTo>
                <a:lnTo>
                  <a:pt x="670" y="206"/>
                </a:lnTo>
                <a:lnTo>
                  <a:pt x="647" y="209"/>
                </a:lnTo>
                <a:lnTo>
                  <a:pt x="636" y="210"/>
                </a:lnTo>
                <a:lnTo>
                  <a:pt x="624" y="212"/>
                </a:lnTo>
                <a:lnTo>
                  <a:pt x="613" y="214"/>
                </a:lnTo>
                <a:lnTo>
                  <a:pt x="602" y="215"/>
                </a:lnTo>
                <a:lnTo>
                  <a:pt x="589" y="218"/>
                </a:lnTo>
                <a:lnTo>
                  <a:pt x="577" y="218"/>
                </a:lnTo>
                <a:lnTo>
                  <a:pt x="571" y="218"/>
                </a:lnTo>
                <a:lnTo>
                  <a:pt x="565" y="219"/>
                </a:lnTo>
                <a:lnTo>
                  <a:pt x="560" y="221"/>
                </a:lnTo>
                <a:lnTo>
                  <a:pt x="555" y="224"/>
                </a:lnTo>
                <a:lnTo>
                  <a:pt x="555" y="222"/>
                </a:lnTo>
                <a:lnTo>
                  <a:pt x="555" y="221"/>
                </a:lnTo>
                <a:lnTo>
                  <a:pt x="556" y="220"/>
                </a:lnTo>
                <a:lnTo>
                  <a:pt x="558" y="219"/>
                </a:lnTo>
                <a:lnTo>
                  <a:pt x="562" y="216"/>
                </a:lnTo>
                <a:lnTo>
                  <a:pt x="566" y="214"/>
                </a:lnTo>
                <a:lnTo>
                  <a:pt x="572" y="212"/>
                </a:lnTo>
                <a:lnTo>
                  <a:pt x="578" y="211"/>
                </a:lnTo>
                <a:lnTo>
                  <a:pt x="583" y="211"/>
                </a:lnTo>
                <a:lnTo>
                  <a:pt x="590" y="211"/>
                </a:lnTo>
                <a:lnTo>
                  <a:pt x="595" y="210"/>
                </a:lnTo>
                <a:lnTo>
                  <a:pt x="599" y="210"/>
                </a:lnTo>
                <a:lnTo>
                  <a:pt x="604" y="207"/>
                </a:lnTo>
                <a:lnTo>
                  <a:pt x="610" y="205"/>
                </a:lnTo>
                <a:lnTo>
                  <a:pt x="615" y="203"/>
                </a:lnTo>
                <a:lnTo>
                  <a:pt x="622" y="202"/>
                </a:lnTo>
                <a:lnTo>
                  <a:pt x="630" y="202"/>
                </a:lnTo>
                <a:lnTo>
                  <a:pt x="637" y="202"/>
                </a:lnTo>
                <a:lnTo>
                  <a:pt x="652" y="199"/>
                </a:lnTo>
                <a:lnTo>
                  <a:pt x="667" y="197"/>
                </a:lnTo>
                <a:lnTo>
                  <a:pt x="681" y="194"/>
                </a:lnTo>
                <a:lnTo>
                  <a:pt x="696" y="191"/>
                </a:lnTo>
                <a:lnTo>
                  <a:pt x="712" y="189"/>
                </a:lnTo>
                <a:lnTo>
                  <a:pt x="728" y="187"/>
                </a:lnTo>
                <a:lnTo>
                  <a:pt x="743" y="185"/>
                </a:lnTo>
                <a:lnTo>
                  <a:pt x="759" y="182"/>
                </a:lnTo>
                <a:lnTo>
                  <a:pt x="766" y="181"/>
                </a:lnTo>
                <a:lnTo>
                  <a:pt x="772" y="179"/>
                </a:lnTo>
                <a:lnTo>
                  <a:pt x="774" y="178"/>
                </a:lnTo>
                <a:lnTo>
                  <a:pt x="774" y="177"/>
                </a:lnTo>
                <a:lnTo>
                  <a:pt x="772" y="177"/>
                </a:lnTo>
                <a:lnTo>
                  <a:pt x="771" y="176"/>
                </a:lnTo>
                <a:lnTo>
                  <a:pt x="769" y="176"/>
                </a:lnTo>
                <a:lnTo>
                  <a:pt x="766" y="176"/>
                </a:lnTo>
                <a:lnTo>
                  <a:pt x="761" y="176"/>
                </a:lnTo>
                <a:lnTo>
                  <a:pt x="758" y="176"/>
                </a:lnTo>
                <a:lnTo>
                  <a:pt x="755" y="177"/>
                </a:lnTo>
                <a:lnTo>
                  <a:pt x="754" y="178"/>
                </a:lnTo>
                <a:lnTo>
                  <a:pt x="753" y="178"/>
                </a:lnTo>
                <a:lnTo>
                  <a:pt x="752" y="178"/>
                </a:lnTo>
                <a:lnTo>
                  <a:pt x="750" y="177"/>
                </a:lnTo>
                <a:lnTo>
                  <a:pt x="747" y="176"/>
                </a:lnTo>
                <a:lnTo>
                  <a:pt x="745" y="176"/>
                </a:lnTo>
                <a:lnTo>
                  <a:pt x="744" y="177"/>
                </a:lnTo>
                <a:lnTo>
                  <a:pt x="730" y="179"/>
                </a:lnTo>
                <a:lnTo>
                  <a:pt x="715" y="179"/>
                </a:lnTo>
                <a:lnTo>
                  <a:pt x="701" y="180"/>
                </a:lnTo>
                <a:lnTo>
                  <a:pt x="686" y="182"/>
                </a:lnTo>
                <a:lnTo>
                  <a:pt x="680" y="185"/>
                </a:lnTo>
                <a:lnTo>
                  <a:pt x="673" y="185"/>
                </a:lnTo>
                <a:lnTo>
                  <a:pt x="669" y="184"/>
                </a:lnTo>
                <a:lnTo>
                  <a:pt x="665" y="182"/>
                </a:lnTo>
                <a:lnTo>
                  <a:pt x="660" y="185"/>
                </a:lnTo>
                <a:lnTo>
                  <a:pt x="655" y="186"/>
                </a:lnTo>
                <a:lnTo>
                  <a:pt x="646" y="188"/>
                </a:lnTo>
                <a:lnTo>
                  <a:pt x="639" y="190"/>
                </a:lnTo>
                <a:lnTo>
                  <a:pt x="636" y="191"/>
                </a:lnTo>
                <a:lnTo>
                  <a:pt x="632" y="191"/>
                </a:lnTo>
                <a:lnTo>
                  <a:pt x="632" y="189"/>
                </a:lnTo>
                <a:lnTo>
                  <a:pt x="632" y="188"/>
                </a:lnTo>
                <a:lnTo>
                  <a:pt x="635" y="187"/>
                </a:lnTo>
                <a:lnTo>
                  <a:pt x="636" y="187"/>
                </a:lnTo>
                <a:lnTo>
                  <a:pt x="649" y="182"/>
                </a:lnTo>
                <a:lnTo>
                  <a:pt x="663" y="179"/>
                </a:lnTo>
                <a:lnTo>
                  <a:pt x="679" y="176"/>
                </a:lnTo>
                <a:lnTo>
                  <a:pt x="695" y="174"/>
                </a:lnTo>
                <a:lnTo>
                  <a:pt x="711" y="173"/>
                </a:lnTo>
                <a:lnTo>
                  <a:pt x="727" y="171"/>
                </a:lnTo>
                <a:lnTo>
                  <a:pt x="735" y="169"/>
                </a:lnTo>
                <a:lnTo>
                  <a:pt x="744" y="168"/>
                </a:lnTo>
                <a:lnTo>
                  <a:pt x="752" y="166"/>
                </a:lnTo>
                <a:lnTo>
                  <a:pt x="761" y="165"/>
                </a:lnTo>
                <a:lnTo>
                  <a:pt x="778" y="162"/>
                </a:lnTo>
                <a:lnTo>
                  <a:pt x="795" y="159"/>
                </a:lnTo>
                <a:lnTo>
                  <a:pt x="767" y="161"/>
                </a:lnTo>
                <a:lnTo>
                  <a:pt x="739" y="165"/>
                </a:lnTo>
                <a:lnTo>
                  <a:pt x="711" y="169"/>
                </a:lnTo>
                <a:lnTo>
                  <a:pt x="684" y="172"/>
                </a:lnTo>
                <a:lnTo>
                  <a:pt x="689" y="168"/>
                </a:lnTo>
                <a:lnTo>
                  <a:pt x="695" y="165"/>
                </a:lnTo>
                <a:lnTo>
                  <a:pt x="701" y="163"/>
                </a:lnTo>
                <a:lnTo>
                  <a:pt x="707" y="162"/>
                </a:lnTo>
                <a:lnTo>
                  <a:pt x="721" y="160"/>
                </a:lnTo>
                <a:lnTo>
                  <a:pt x="734" y="156"/>
                </a:lnTo>
                <a:lnTo>
                  <a:pt x="720" y="156"/>
                </a:lnTo>
                <a:lnTo>
                  <a:pt x="706" y="159"/>
                </a:lnTo>
                <a:lnTo>
                  <a:pt x="700" y="160"/>
                </a:lnTo>
                <a:lnTo>
                  <a:pt x="692" y="162"/>
                </a:lnTo>
                <a:lnTo>
                  <a:pt x="685" y="164"/>
                </a:lnTo>
                <a:lnTo>
                  <a:pt x="678" y="168"/>
                </a:lnTo>
                <a:lnTo>
                  <a:pt x="678" y="163"/>
                </a:lnTo>
                <a:lnTo>
                  <a:pt x="680" y="160"/>
                </a:lnTo>
                <a:lnTo>
                  <a:pt x="682" y="157"/>
                </a:lnTo>
                <a:lnTo>
                  <a:pt x="685" y="155"/>
                </a:lnTo>
                <a:lnTo>
                  <a:pt x="688" y="152"/>
                </a:lnTo>
                <a:lnTo>
                  <a:pt x="692" y="149"/>
                </a:lnTo>
                <a:lnTo>
                  <a:pt x="696" y="148"/>
                </a:lnTo>
                <a:lnTo>
                  <a:pt x="701" y="148"/>
                </a:lnTo>
                <a:lnTo>
                  <a:pt x="712" y="146"/>
                </a:lnTo>
                <a:lnTo>
                  <a:pt x="722" y="143"/>
                </a:lnTo>
                <a:lnTo>
                  <a:pt x="725" y="143"/>
                </a:lnTo>
                <a:lnTo>
                  <a:pt x="726" y="143"/>
                </a:lnTo>
                <a:lnTo>
                  <a:pt x="728" y="143"/>
                </a:lnTo>
                <a:lnTo>
                  <a:pt x="728" y="145"/>
                </a:lnTo>
                <a:lnTo>
                  <a:pt x="728" y="147"/>
                </a:lnTo>
                <a:lnTo>
                  <a:pt x="726" y="148"/>
                </a:lnTo>
                <a:lnTo>
                  <a:pt x="723" y="149"/>
                </a:lnTo>
                <a:lnTo>
                  <a:pt x="721" y="149"/>
                </a:lnTo>
                <a:lnTo>
                  <a:pt x="725" y="152"/>
                </a:lnTo>
                <a:lnTo>
                  <a:pt x="729" y="153"/>
                </a:lnTo>
                <a:lnTo>
                  <a:pt x="733" y="153"/>
                </a:lnTo>
                <a:lnTo>
                  <a:pt x="737" y="151"/>
                </a:lnTo>
                <a:lnTo>
                  <a:pt x="735" y="147"/>
                </a:lnTo>
                <a:lnTo>
                  <a:pt x="731" y="143"/>
                </a:lnTo>
                <a:lnTo>
                  <a:pt x="728" y="139"/>
                </a:lnTo>
                <a:lnTo>
                  <a:pt x="723" y="137"/>
                </a:lnTo>
                <a:lnTo>
                  <a:pt x="713" y="140"/>
                </a:lnTo>
                <a:lnTo>
                  <a:pt x="704" y="143"/>
                </a:lnTo>
                <a:lnTo>
                  <a:pt x="706" y="140"/>
                </a:lnTo>
                <a:lnTo>
                  <a:pt x="707" y="138"/>
                </a:lnTo>
                <a:lnTo>
                  <a:pt x="705" y="137"/>
                </a:lnTo>
                <a:lnTo>
                  <a:pt x="702" y="137"/>
                </a:lnTo>
                <a:lnTo>
                  <a:pt x="696" y="138"/>
                </a:lnTo>
                <a:lnTo>
                  <a:pt x="690" y="140"/>
                </a:lnTo>
                <a:lnTo>
                  <a:pt x="688" y="141"/>
                </a:lnTo>
                <a:lnTo>
                  <a:pt x="687" y="141"/>
                </a:lnTo>
                <a:lnTo>
                  <a:pt x="686" y="141"/>
                </a:lnTo>
                <a:lnTo>
                  <a:pt x="684" y="140"/>
                </a:lnTo>
                <a:lnTo>
                  <a:pt x="682" y="139"/>
                </a:lnTo>
                <a:lnTo>
                  <a:pt x="684" y="139"/>
                </a:lnTo>
                <a:lnTo>
                  <a:pt x="685" y="138"/>
                </a:lnTo>
                <a:lnTo>
                  <a:pt x="685" y="137"/>
                </a:lnTo>
                <a:lnTo>
                  <a:pt x="692" y="135"/>
                </a:lnTo>
                <a:lnTo>
                  <a:pt x="697" y="133"/>
                </a:lnTo>
                <a:lnTo>
                  <a:pt x="702" y="132"/>
                </a:lnTo>
                <a:lnTo>
                  <a:pt x="707" y="130"/>
                </a:lnTo>
                <a:lnTo>
                  <a:pt x="717" y="129"/>
                </a:lnTo>
                <a:lnTo>
                  <a:pt x="726" y="129"/>
                </a:lnTo>
                <a:lnTo>
                  <a:pt x="729" y="129"/>
                </a:lnTo>
                <a:lnTo>
                  <a:pt x="733" y="129"/>
                </a:lnTo>
                <a:lnTo>
                  <a:pt x="736" y="127"/>
                </a:lnTo>
                <a:lnTo>
                  <a:pt x="739" y="124"/>
                </a:lnTo>
                <a:lnTo>
                  <a:pt x="743" y="128"/>
                </a:lnTo>
                <a:lnTo>
                  <a:pt x="746" y="131"/>
                </a:lnTo>
                <a:lnTo>
                  <a:pt x="750" y="129"/>
                </a:lnTo>
                <a:lnTo>
                  <a:pt x="753" y="126"/>
                </a:lnTo>
                <a:lnTo>
                  <a:pt x="760" y="126"/>
                </a:lnTo>
                <a:lnTo>
                  <a:pt x="766" y="126"/>
                </a:lnTo>
                <a:lnTo>
                  <a:pt x="770" y="122"/>
                </a:lnTo>
                <a:lnTo>
                  <a:pt x="774" y="120"/>
                </a:lnTo>
                <a:lnTo>
                  <a:pt x="775" y="121"/>
                </a:lnTo>
                <a:lnTo>
                  <a:pt x="776" y="123"/>
                </a:lnTo>
                <a:lnTo>
                  <a:pt x="777" y="123"/>
                </a:lnTo>
                <a:lnTo>
                  <a:pt x="778" y="123"/>
                </a:lnTo>
                <a:lnTo>
                  <a:pt x="783" y="123"/>
                </a:lnTo>
                <a:lnTo>
                  <a:pt x="786" y="122"/>
                </a:lnTo>
                <a:lnTo>
                  <a:pt x="792" y="120"/>
                </a:lnTo>
                <a:lnTo>
                  <a:pt x="796" y="118"/>
                </a:lnTo>
                <a:lnTo>
                  <a:pt x="799" y="116"/>
                </a:lnTo>
                <a:lnTo>
                  <a:pt x="802" y="115"/>
                </a:lnTo>
                <a:lnTo>
                  <a:pt x="803" y="116"/>
                </a:lnTo>
                <a:lnTo>
                  <a:pt x="804" y="118"/>
                </a:lnTo>
                <a:lnTo>
                  <a:pt x="811" y="116"/>
                </a:lnTo>
                <a:lnTo>
                  <a:pt x="818" y="114"/>
                </a:lnTo>
                <a:lnTo>
                  <a:pt x="827" y="112"/>
                </a:lnTo>
                <a:lnTo>
                  <a:pt x="836" y="110"/>
                </a:lnTo>
                <a:lnTo>
                  <a:pt x="845" y="106"/>
                </a:lnTo>
                <a:lnTo>
                  <a:pt x="854" y="102"/>
                </a:lnTo>
                <a:lnTo>
                  <a:pt x="863" y="97"/>
                </a:lnTo>
                <a:lnTo>
                  <a:pt x="871" y="90"/>
                </a:lnTo>
                <a:lnTo>
                  <a:pt x="861" y="94"/>
                </a:lnTo>
                <a:lnTo>
                  <a:pt x="851" y="95"/>
                </a:lnTo>
                <a:lnTo>
                  <a:pt x="846" y="96"/>
                </a:lnTo>
                <a:lnTo>
                  <a:pt x="843" y="97"/>
                </a:lnTo>
                <a:lnTo>
                  <a:pt x="841" y="96"/>
                </a:lnTo>
                <a:lnTo>
                  <a:pt x="841" y="96"/>
                </a:lnTo>
                <a:lnTo>
                  <a:pt x="841" y="95"/>
                </a:lnTo>
                <a:lnTo>
                  <a:pt x="841" y="93"/>
                </a:lnTo>
                <a:lnTo>
                  <a:pt x="841" y="90"/>
                </a:lnTo>
                <a:lnTo>
                  <a:pt x="840" y="90"/>
                </a:lnTo>
                <a:lnTo>
                  <a:pt x="838" y="90"/>
                </a:lnTo>
                <a:lnTo>
                  <a:pt x="837" y="90"/>
                </a:lnTo>
                <a:lnTo>
                  <a:pt x="835" y="91"/>
                </a:lnTo>
                <a:lnTo>
                  <a:pt x="834" y="93"/>
                </a:lnTo>
                <a:lnTo>
                  <a:pt x="832" y="90"/>
                </a:lnTo>
                <a:lnTo>
                  <a:pt x="830" y="89"/>
                </a:lnTo>
                <a:lnTo>
                  <a:pt x="835" y="88"/>
                </a:lnTo>
                <a:lnTo>
                  <a:pt x="837" y="85"/>
                </a:lnTo>
                <a:lnTo>
                  <a:pt x="834" y="85"/>
                </a:lnTo>
                <a:lnTo>
                  <a:pt x="830" y="85"/>
                </a:lnTo>
                <a:lnTo>
                  <a:pt x="827" y="86"/>
                </a:lnTo>
                <a:lnTo>
                  <a:pt x="824" y="87"/>
                </a:lnTo>
                <a:lnTo>
                  <a:pt x="816" y="89"/>
                </a:lnTo>
                <a:lnTo>
                  <a:pt x="810" y="90"/>
                </a:lnTo>
                <a:lnTo>
                  <a:pt x="810" y="88"/>
                </a:lnTo>
                <a:lnTo>
                  <a:pt x="811" y="86"/>
                </a:lnTo>
                <a:lnTo>
                  <a:pt x="812" y="83"/>
                </a:lnTo>
                <a:lnTo>
                  <a:pt x="814" y="81"/>
                </a:lnTo>
                <a:lnTo>
                  <a:pt x="819" y="78"/>
                </a:lnTo>
                <a:lnTo>
                  <a:pt x="824" y="76"/>
                </a:lnTo>
                <a:lnTo>
                  <a:pt x="829" y="76"/>
                </a:lnTo>
                <a:lnTo>
                  <a:pt x="835" y="77"/>
                </a:lnTo>
                <a:lnTo>
                  <a:pt x="840" y="81"/>
                </a:lnTo>
                <a:lnTo>
                  <a:pt x="844" y="85"/>
                </a:lnTo>
                <a:lnTo>
                  <a:pt x="847" y="85"/>
                </a:lnTo>
                <a:lnTo>
                  <a:pt x="849" y="82"/>
                </a:lnTo>
                <a:lnTo>
                  <a:pt x="849" y="79"/>
                </a:lnTo>
                <a:lnTo>
                  <a:pt x="847" y="77"/>
                </a:lnTo>
                <a:lnTo>
                  <a:pt x="842" y="76"/>
                </a:lnTo>
                <a:lnTo>
                  <a:pt x="836" y="74"/>
                </a:lnTo>
                <a:lnTo>
                  <a:pt x="834" y="72"/>
                </a:lnTo>
                <a:lnTo>
                  <a:pt x="834" y="71"/>
                </a:lnTo>
                <a:lnTo>
                  <a:pt x="836" y="70"/>
                </a:lnTo>
                <a:lnTo>
                  <a:pt x="838" y="69"/>
                </a:lnTo>
                <a:lnTo>
                  <a:pt x="843" y="69"/>
                </a:lnTo>
                <a:lnTo>
                  <a:pt x="845" y="70"/>
                </a:lnTo>
                <a:lnTo>
                  <a:pt x="845" y="71"/>
                </a:lnTo>
                <a:lnTo>
                  <a:pt x="844" y="71"/>
                </a:lnTo>
                <a:lnTo>
                  <a:pt x="843" y="72"/>
                </a:lnTo>
                <a:lnTo>
                  <a:pt x="845" y="74"/>
                </a:lnTo>
                <a:lnTo>
                  <a:pt x="846" y="74"/>
                </a:lnTo>
                <a:lnTo>
                  <a:pt x="849" y="74"/>
                </a:lnTo>
                <a:lnTo>
                  <a:pt x="850" y="74"/>
                </a:lnTo>
                <a:lnTo>
                  <a:pt x="851" y="73"/>
                </a:lnTo>
                <a:lnTo>
                  <a:pt x="852" y="70"/>
                </a:lnTo>
                <a:lnTo>
                  <a:pt x="852" y="68"/>
                </a:lnTo>
                <a:lnTo>
                  <a:pt x="854" y="64"/>
                </a:lnTo>
                <a:lnTo>
                  <a:pt x="855" y="63"/>
                </a:lnTo>
                <a:lnTo>
                  <a:pt x="859" y="62"/>
                </a:lnTo>
                <a:lnTo>
                  <a:pt x="861" y="62"/>
                </a:lnTo>
                <a:lnTo>
                  <a:pt x="870" y="61"/>
                </a:lnTo>
                <a:lnTo>
                  <a:pt x="878" y="60"/>
                </a:lnTo>
                <a:lnTo>
                  <a:pt x="887" y="57"/>
                </a:lnTo>
                <a:lnTo>
                  <a:pt x="896" y="55"/>
                </a:lnTo>
                <a:lnTo>
                  <a:pt x="904" y="52"/>
                </a:lnTo>
                <a:lnTo>
                  <a:pt x="913" y="50"/>
                </a:lnTo>
                <a:lnTo>
                  <a:pt x="919" y="48"/>
                </a:lnTo>
                <a:lnTo>
                  <a:pt x="925" y="46"/>
                </a:lnTo>
                <a:lnTo>
                  <a:pt x="929" y="41"/>
                </a:lnTo>
                <a:lnTo>
                  <a:pt x="936" y="38"/>
                </a:lnTo>
                <a:lnTo>
                  <a:pt x="931" y="37"/>
                </a:lnTo>
                <a:lnTo>
                  <a:pt x="925" y="37"/>
                </a:lnTo>
                <a:lnTo>
                  <a:pt x="920" y="39"/>
                </a:lnTo>
                <a:lnTo>
                  <a:pt x="916" y="41"/>
                </a:lnTo>
                <a:lnTo>
                  <a:pt x="913" y="44"/>
                </a:lnTo>
                <a:lnTo>
                  <a:pt x="912" y="46"/>
                </a:lnTo>
                <a:lnTo>
                  <a:pt x="909" y="48"/>
                </a:lnTo>
                <a:lnTo>
                  <a:pt x="907" y="47"/>
                </a:lnTo>
                <a:lnTo>
                  <a:pt x="906" y="45"/>
                </a:lnTo>
                <a:lnTo>
                  <a:pt x="903" y="41"/>
                </a:lnTo>
                <a:lnTo>
                  <a:pt x="901" y="43"/>
                </a:lnTo>
                <a:lnTo>
                  <a:pt x="898" y="45"/>
                </a:lnTo>
                <a:lnTo>
                  <a:pt x="894" y="46"/>
                </a:lnTo>
                <a:lnTo>
                  <a:pt x="893" y="48"/>
                </a:lnTo>
                <a:lnTo>
                  <a:pt x="892" y="49"/>
                </a:lnTo>
                <a:lnTo>
                  <a:pt x="891" y="52"/>
                </a:lnTo>
                <a:lnTo>
                  <a:pt x="888" y="52"/>
                </a:lnTo>
                <a:lnTo>
                  <a:pt x="887" y="52"/>
                </a:lnTo>
                <a:lnTo>
                  <a:pt x="885" y="50"/>
                </a:lnTo>
                <a:lnTo>
                  <a:pt x="884" y="48"/>
                </a:lnTo>
                <a:lnTo>
                  <a:pt x="882" y="48"/>
                </a:lnTo>
                <a:lnTo>
                  <a:pt x="879" y="48"/>
                </a:lnTo>
                <a:lnTo>
                  <a:pt x="876" y="53"/>
                </a:lnTo>
                <a:lnTo>
                  <a:pt x="871" y="57"/>
                </a:lnTo>
                <a:lnTo>
                  <a:pt x="867" y="58"/>
                </a:lnTo>
                <a:lnTo>
                  <a:pt x="861" y="58"/>
                </a:lnTo>
                <a:lnTo>
                  <a:pt x="859" y="57"/>
                </a:lnTo>
                <a:lnTo>
                  <a:pt x="857" y="56"/>
                </a:lnTo>
                <a:lnTo>
                  <a:pt x="853" y="55"/>
                </a:lnTo>
                <a:lnTo>
                  <a:pt x="851" y="56"/>
                </a:lnTo>
                <a:lnTo>
                  <a:pt x="847" y="60"/>
                </a:lnTo>
                <a:lnTo>
                  <a:pt x="844" y="62"/>
                </a:lnTo>
                <a:lnTo>
                  <a:pt x="838" y="62"/>
                </a:lnTo>
                <a:lnTo>
                  <a:pt x="832" y="61"/>
                </a:lnTo>
                <a:lnTo>
                  <a:pt x="826" y="61"/>
                </a:lnTo>
                <a:lnTo>
                  <a:pt x="819" y="62"/>
                </a:lnTo>
                <a:lnTo>
                  <a:pt x="812" y="64"/>
                </a:lnTo>
                <a:lnTo>
                  <a:pt x="804" y="66"/>
                </a:lnTo>
                <a:lnTo>
                  <a:pt x="797" y="68"/>
                </a:lnTo>
                <a:lnTo>
                  <a:pt x="791" y="68"/>
                </a:lnTo>
                <a:lnTo>
                  <a:pt x="792" y="64"/>
                </a:lnTo>
                <a:lnTo>
                  <a:pt x="795" y="63"/>
                </a:lnTo>
                <a:lnTo>
                  <a:pt x="797" y="64"/>
                </a:lnTo>
                <a:lnTo>
                  <a:pt x="801" y="64"/>
                </a:lnTo>
                <a:lnTo>
                  <a:pt x="805" y="64"/>
                </a:lnTo>
                <a:lnTo>
                  <a:pt x="809" y="63"/>
                </a:lnTo>
                <a:lnTo>
                  <a:pt x="821" y="57"/>
                </a:lnTo>
                <a:lnTo>
                  <a:pt x="834" y="52"/>
                </a:lnTo>
                <a:lnTo>
                  <a:pt x="841" y="48"/>
                </a:lnTo>
                <a:lnTo>
                  <a:pt x="847" y="46"/>
                </a:lnTo>
                <a:lnTo>
                  <a:pt x="854" y="45"/>
                </a:lnTo>
                <a:lnTo>
                  <a:pt x="860" y="44"/>
                </a:lnTo>
                <a:lnTo>
                  <a:pt x="865" y="40"/>
                </a:lnTo>
                <a:lnTo>
                  <a:pt x="867" y="36"/>
                </a:lnTo>
                <a:lnTo>
                  <a:pt x="868" y="35"/>
                </a:lnTo>
                <a:lnTo>
                  <a:pt x="870" y="33"/>
                </a:lnTo>
                <a:lnTo>
                  <a:pt x="873" y="33"/>
                </a:lnTo>
                <a:lnTo>
                  <a:pt x="875" y="33"/>
                </a:lnTo>
                <a:lnTo>
                  <a:pt x="888" y="30"/>
                </a:lnTo>
                <a:lnTo>
                  <a:pt x="902" y="27"/>
                </a:lnTo>
                <a:lnTo>
                  <a:pt x="918" y="23"/>
                </a:lnTo>
                <a:lnTo>
                  <a:pt x="933" y="20"/>
                </a:lnTo>
                <a:lnTo>
                  <a:pt x="940" y="18"/>
                </a:lnTo>
                <a:lnTo>
                  <a:pt x="945" y="14"/>
                </a:lnTo>
                <a:lnTo>
                  <a:pt x="952" y="12"/>
                </a:lnTo>
                <a:lnTo>
                  <a:pt x="959" y="12"/>
                </a:lnTo>
                <a:lnTo>
                  <a:pt x="965" y="12"/>
                </a:lnTo>
                <a:lnTo>
                  <a:pt x="969" y="10"/>
                </a:lnTo>
                <a:lnTo>
                  <a:pt x="974" y="6"/>
                </a:lnTo>
                <a:lnTo>
                  <a:pt x="977" y="2"/>
                </a:lnTo>
                <a:lnTo>
                  <a:pt x="973" y="0"/>
                </a:lnTo>
                <a:lnTo>
                  <a:pt x="969" y="0"/>
                </a:lnTo>
                <a:lnTo>
                  <a:pt x="965" y="2"/>
                </a:lnTo>
                <a:lnTo>
                  <a:pt x="961" y="3"/>
                </a:lnTo>
                <a:lnTo>
                  <a:pt x="951" y="5"/>
                </a:lnTo>
                <a:lnTo>
                  <a:pt x="941" y="6"/>
                </a:lnTo>
                <a:lnTo>
                  <a:pt x="931" y="8"/>
                </a:lnTo>
                <a:lnTo>
                  <a:pt x="920" y="11"/>
                </a:lnTo>
                <a:lnTo>
                  <a:pt x="911" y="12"/>
                </a:lnTo>
                <a:lnTo>
                  <a:pt x="901" y="12"/>
                </a:lnTo>
                <a:lnTo>
                  <a:pt x="892" y="13"/>
                </a:lnTo>
                <a:lnTo>
                  <a:pt x="883" y="15"/>
                </a:lnTo>
                <a:lnTo>
                  <a:pt x="878" y="16"/>
                </a:lnTo>
                <a:lnTo>
                  <a:pt x="874" y="16"/>
                </a:lnTo>
                <a:lnTo>
                  <a:pt x="869" y="15"/>
                </a:lnTo>
                <a:lnTo>
                  <a:pt x="865" y="15"/>
                </a:lnTo>
                <a:lnTo>
                  <a:pt x="859" y="14"/>
                </a:lnTo>
                <a:lnTo>
                  <a:pt x="854" y="14"/>
                </a:lnTo>
                <a:lnTo>
                  <a:pt x="850" y="15"/>
                </a:lnTo>
                <a:lnTo>
                  <a:pt x="845" y="15"/>
                </a:lnTo>
                <a:lnTo>
                  <a:pt x="843" y="14"/>
                </a:lnTo>
                <a:lnTo>
                  <a:pt x="843" y="14"/>
                </a:lnTo>
                <a:lnTo>
                  <a:pt x="843" y="12"/>
                </a:lnTo>
                <a:lnTo>
                  <a:pt x="843" y="10"/>
                </a:lnTo>
                <a:lnTo>
                  <a:pt x="851" y="10"/>
                </a:lnTo>
                <a:lnTo>
                  <a:pt x="859" y="7"/>
                </a:lnTo>
                <a:lnTo>
                  <a:pt x="868" y="5"/>
                </a:lnTo>
                <a:lnTo>
                  <a:pt x="875" y="2"/>
                </a:lnTo>
                <a:lnTo>
                  <a:pt x="861" y="2"/>
                </a:lnTo>
                <a:lnTo>
                  <a:pt x="849" y="5"/>
                </a:lnTo>
                <a:lnTo>
                  <a:pt x="845" y="6"/>
                </a:lnTo>
                <a:lnTo>
                  <a:pt x="843" y="7"/>
                </a:lnTo>
                <a:lnTo>
                  <a:pt x="841" y="6"/>
                </a:lnTo>
                <a:lnTo>
                  <a:pt x="838" y="6"/>
                </a:lnTo>
                <a:lnTo>
                  <a:pt x="836" y="8"/>
                </a:lnTo>
                <a:lnTo>
                  <a:pt x="833" y="10"/>
                </a:lnTo>
                <a:lnTo>
                  <a:pt x="830" y="11"/>
                </a:lnTo>
                <a:lnTo>
                  <a:pt x="827" y="12"/>
                </a:lnTo>
                <a:lnTo>
                  <a:pt x="811" y="15"/>
                </a:lnTo>
                <a:lnTo>
                  <a:pt x="796" y="20"/>
                </a:lnTo>
                <a:lnTo>
                  <a:pt x="780" y="23"/>
                </a:lnTo>
                <a:lnTo>
                  <a:pt x="764" y="28"/>
                </a:lnTo>
                <a:lnTo>
                  <a:pt x="750" y="32"/>
                </a:lnTo>
                <a:lnTo>
                  <a:pt x="735" y="36"/>
                </a:lnTo>
                <a:lnTo>
                  <a:pt x="727" y="38"/>
                </a:lnTo>
                <a:lnTo>
                  <a:pt x="720" y="38"/>
                </a:lnTo>
                <a:lnTo>
                  <a:pt x="718" y="39"/>
                </a:lnTo>
                <a:lnTo>
                  <a:pt x="715" y="38"/>
                </a:lnTo>
                <a:lnTo>
                  <a:pt x="714" y="38"/>
                </a:lnTo>
                <a:lnTo>
                  <a:pt x="714" y="36"/>
                </a:lnTo>
                <a:lnTo>
                  <a:pt x="718" y="35"/>
                </a:lnTo>
                <a:lnTo>
                  <a:pt x="721" y="33"/>
                </a:lnTo>
                <a:lnTo>
                  <a:pt x="736" y="28"/>
                </a:lnTo>
                <a:lnTo>
                  <a:pt x="751" y="23"/>
                </a:lnTo>
                <a:lnTo>
                  <a:pt x="766" y="19"/>
                </a:lnTo>
                <a:lnTo>
                  <a:pt x="779" y="13"/>
                </a:lnTo>
                <a:lnTo>
                  <a:pt x="775" y="12"/>
                </a:lnTo>
                <a:lnTo>
                  <a:pt x="770" y="12"/>
                </a:lnTo>
                <a:lnTo>
                  <a:pt x="766" y="13"/>
                </a:lnTo>
                <a:lnTo>
                  <a:pt x="761" y="14"/>
                </a:lnTo>
                <a:lnTo>
                  <a:pt x="751" y="18"/>
                </a:lnTo>
                <a:lnTo>
                  <a:pt x="742" y="20"/>
                </a:lnTo>
                <a:lnTo>
                  <a:pt x="730" y="23"/>
                </a:lnTo>
                <a:lnTo>
                  <a:pt x="719" y="27"/>
                </a:lnTo>
                <a:lnTo>
                  <a:pt x="707" y="30"/>
                </a:lnTo>
                <a:lnTo>
                  <a:pt x="696" y="33"/>
                </a:lnTo>
                <a:lnTo>
                  <a:pt x="673" y="41"/>
                </a:lnTo>
                <a:lnTo>
                  <a:pt x="651" y="47"/>
                </a:lnTo>
                <a:lnTo>
                  <a:pt x="628" y="54"/>
                </a:lnTo>
                <a:lnTo>
                  <a:pt x="606" y="61"/>
                </a:lnTo>
                <a:lnTo>
                  <a:pt x="596" y="65"/>
                </a:lnTo>
                <a:lnTo>
                  <a:pt x="586" y="69"/>
                </a:lnTo>
                <a:lnTo>
                  <a:pt x="581" y="70"/>
                </a:lnTo>
                <a:lnTo>
                  <a:pt x="577" y="71"/>
                </a:lnTo>
                <a:lnTo>
                  <a:pt x="572" y="69"/>
                </a:lnTo>
                <a:lnTo>
                  <a:pt x="568" y="68"/>
                </a:lnTo>
                <a:lnTo>
                  <a:pt x="556" y="70"/>
                </a:lnTo>
                <a:lnTo>
                  <a:pt x="546" y="73"/>
                </a:lnTo>
                <a:lnTo>
                  <a:pt x="534" y="77"/>
                </a:lnTo>
                <a:lnTo>
                  <a:pt x="523" y="81"/>
                </a:lnTo>
                <a:lnTo>
                  <a:pt x="513" y="86"/>
                </a:lnTo>
                <a:lnTo>
                  <a:pt x="504" y="89"/>
                </a:lnTo>
                <a:lnTo>
                  <a:pt x="494" y="93"/>
                </a:lnTo>
                <a:lnTo>
                  <a:pt x="483" y="97"/>
                </a:lnTo>
                <a:lnTo>
                  <a:pt x="474" y="101"/>
                </a:lnTo>
                <a:lnTo>
                  <a:pt x="464" y="104"/>
                </a:lnTo>
                <a:lnTo>
                  <a:pt x="454" y="108"/>
                </a:lnTo>
                <a:lnTo>
                  <a:pt x="443" y="112"/>
                </a:lnTo>
                <a:lnTo>
                  <a:pt x="431" y="118"/>
                </a:lnTo>
                <a:lnTo>
                  <a:pt x="420" y="122"/>
                </a:lnTo>
                <a:lnTo>
                  <a:pt x="408" y="127"/>
                </a:lnTo>
                <a:lnTo>
                  <a:pt x="396" y="132"/>
                </a:lnTo>
                <a:lnTo>
                  <a:pt x="384" y="137"/>
                </a:lnTo>
                <a:lnTo>
                  <a:pt x="372" y="143"/>
                </a:lnTo>
                <a:lnTo>
                  <a:pt x="360" y="146"/>
                </a:lnTo>
                <a:lnTo>
                  <a:pt x="350" y="149"/>
                </a:lnTo>
                <a:lnTo>
                  <a:pt x="354" y="146"/>
                </a:lnTo>
                <a:lnTo>
                  <a:pt x="358" y="143"/>
                </a:lnTo>
                <a:lnTo>
                  <a:pt x="363" y="140"/>
                </a:lnTo>
                <a:lnTo>
                  <a:pt x="368" y="138"/>
                </a:lnTo>
                <a:lnTo>
                  <a:pt x="380" y="133"/>
                </a:lnTo>
                <a:lnTo>
                  <a:pt x="390" y="130"/>
                </a:lnTo>
                <a:lnTo>
                  <a:pt x="400" y="124"/>
                </a:lnTo>
                <a:lnTo>
                  <a:pt x="412" y="120"/>
                </a:lnTo>
                <a:lnTo>
                  <a:pt x="423" y="115"/>
                </a:lnTo>
                <a:lnTo>
                  <a:pt x="433" y="111"/>
                </a:lnTo>
                <a:lnTo>
                  <a:pt x="445" y="106"/>
                </a:lnTo>
                <a:lnTo>
                  <a:pt x="456" y="102"/>
                </a:lnTo>
                <a:lnTo>
                  <a:pt x="467" y="97"/>
                </a:lnTo>
                <a:lnTo>
                  <a:pt x="479" y="94"/>
                </a:lnTo>
                <a:lnTo>
                  <a:pt x="483" y="91"/>
                </a:lnTo>
                <a:lnTo>
                  <a:pt x="488" y="90"/>
                </a:lnTo>
                <a:lnTo>
                  <a:pt x="489" y="90"/>
                </a:lnTo>
                <a:lnTo>
                  <a:pt x="491" y="89"/>
                </a:lnTo>
                <a:lnTo>
                  <a:pt x="492" y="88"/>
                </a:lnTo>
                <a:lnTo>
                  <a:pt x="494" y="87"/>
                </a:lnTo>
                <a:lnTo>
                  <a:pt x="504" y="82"/>
                </a:lnTo>
                <a:lnTo>
                  <a:pt x="514" y="79"/>
                </a:lnTo>
                <a:lnTo>
                  <a:pt x="534" y="71"/>
                </a:lnTo>
                <a:lnTo>
                  <a:pt x="555" y="64"/>
                </a:lnTo>
                <a:lnTo>
                  <a:pt x="575" y="56"/>
                </a:lnTo>
                <a:lnTo>
                  <a:pt x="596" y="50"/>
                </a:lnTo>
                <a:lnTo>
                  <a:pt x="601" y="48"/>
                </a:lnTo>
                <a:lnTo>
                  <a:pt x="604" y="47"/>
                </a:lnTo>
                <a:lnTo>
                  <a:pt x="606" y="47"/>
                </a:lnTo>
                <a:lnTo>
                  <a:pt x="608" y="47"/>
                </a:lnTo>
                <a:lnTo>
                  <a:pt x="610" y="46"/>
                </a:lnTo>
                <a:lnTo>
                  <a:pt x="610" y="45"/>
                </a:lnTo>
                <a:lnTo>
                  <a:pt x="613" y="45"/>
                </a:lnTo>
                <a:lnTo>
                  <a:pt x="619" y="44"/>
                </a:lnTo>
                <a:lnTo>
                  <a:pt x="621" y="43"/>
                </a:lnTo>
                <a:lnTo>
                  <a:pt x="623" y="43"/>
                </a:lnTo>
                <a:lnTo>
                  <a:pt x="624" y="40"/>
                </a:lnTo>
                <a:lnTo>
                  <a:pt x="626" y="39"/>
                </a:lnTo>
                <a:lnTo>
                  <a:pt x="624" y="38"/>
                </a:lnTo>
                <a:lnTo>
                  <a:pt x="623" y="37"/>
                </a:lnTo>
                <a:lnTo>
                  <a:pt x="621" y="37"/>
                </a:lnTo>
                <a:lnTo>
                  <a:pt x="619" y="38"/>
                </a:lnTo>
                <a:lnTo>
                  <a:pt x="614" y="40"/>
                </a:lnTo>
                <a:lnTo>
                  <a:pt x="611" y="41"/>
                </a:lnTo>
                <a:lnTo>
                  <a:pt x="603" y="45"/>
                </a:lnTo>
                <a:lnTo>
                  <a:pt x="595" y="46"/>
                </a:lnTo>
                <a:lnTo>
                  <a:pt x="595" y="46"/>
                </a:lnTo>
                <a:lnTo>
                  <a:pt x="594" y="47"/>
                </a:lnTo>
                <a:lnTo>
                  <a:pt x="591" y="47"/>
                </a:lnTo>
                <a:lnTo>
                  <a:pt x="590" y="46"/>
                </a:lnTo>
                <a:lnTo>
                  <a:pt x="589" y="46"/>
                </a:lnTo>
                <a:lnTo>
                  <a:pt x="588" y="45"/>
                </a:lnTo>
                <a:lnTo>
                  <a:pt x="587" y="46"/>
                </a:lnTo>
                <a:lnTo>
                  <a:pt x="586" y="47"/>
                </a:lnTo>
                <a:lnTo>
                  <a:pt x="582" y="47"/>
                </a:lnTo>
                <a:lnTo>
                  <a:pt x="578" y="48"/>
                </a:lnTo>
                <a:lnTo>
                  <a:pt x="577" y="49"/>
                </a:lnTo>
                <a:lnTo>
                  <a:pt x="575" y="50"/>
                </a:lnTo>
                <a:lnTo>
                  <a:pt x="572" y="53"/>
                </a:lnTo>
                <a:lnTo>
                  <a:pt x="569" y="54"/>
                </a:lnTo>
                <a:lnTo>
                  <a:pt x="558" y="57"/>
                </a:lnTo>
                <a:lnTo>
                  <a:pt x="547" y="61"/>
                </a:lnTo>
                <a:lnTo>
                  <a:pt x="537" y="65"/>
                </a:lnTo>
                <a:lnTo>
                  <a:pt x="527" y="69"/>
                </a:lnTo>
                <a:lnTo>
                  <a:pt x="505" y="77"/>
                </a:lnTo>
                <a:lnTo>
                  <a:pt x="483" y="85"/>
                </a:lnTo>
                <a:lnTo>
                  <a:pt x="462" y="93"/>
                </a:lnTo>
                <a:lnTo>
                  <a:pt x="440" y="101"/>
                </a:lnTo>
                <a:lnTo>
                  <a:pt x="417" y="110"/>
                </a:lnTo>
                <a:lnTo>
                  <a:pt x="396" y="119"/>
                </a:lnTo>
                <a:lnTo>
                  <a:pt x="374" y="128"/>
                </a:lnTo>
                <a:lnTo>
                  <a:pt x="351" y="137"/>
                </a:lnTo>
                <a:lnTo>
                  <a:pt x="341" y="141"/>
                </a:lnTo>
                <a:lnTo>
                  <a:pt x="331" y="146"/>
                </a:lnTo>
                <a:lnTo>
                  <a:pt x="321" y="151"/>
                </a:lnTo>
                <a:lnTo>
                  <a:pt x="309" y="155"/>
                </a:lnTo>
                <a:lnTo>
                  <a:pt x="299" y="159"/>
                </a:lnTo>
                <a:lnTo>
                  <a:pt x="288" y="164"/>
                </a:lnTo>
                <a:lnTo>
                  <a:pt x="277" y="169"/>
                </a:lnTo>
                <a:lnTo>
                  <a:pt x="267" y="176"/>
                </a:lnTo>
                <a:lnTo>
                  <a:pt x="256" y="181"/>
                </a:lnTo>
                <a:lnTo>
                  <a:pt x="243" y="187"/>
                </a:lnTo>
                <a:lnTo>
                  <a:pt x="232" y="193"/>
                </a:lnTo>
                <a:lnTo>
                  <a:pt x="220" y="198"/>
                </a:lnTo>
                <a:lnTo>
                  <a:pt x="209" y="204"/>
                </a:lnTo>
                <a:lnTo>
                  <a:pt x="199" y="209"/>
                </a:lnTo>
                <a:lnTo>
                  <a:pt x="195" y="211"/>
                </a:lnTo>
                <a:lnTo>
                  <a:pt x="192" y="213"/>
                </a:lnTo>
                <a:lnTo>
                  <a:pt x="187" y="215"/>
                </a:lnTo>
                <a:lnTo>
                  <a:pt x="183" y="215"/>
                </a:lnTo>
                <a:lnTo>
                  <a:pt x="178" y="215"/>
                </a:lnTo>
                <a:lnTo>
                  <a:pt x="175" y="214"/>
                </a:lnTo>
                <a:lnTo>
                  <a:pt x="174" y="214"/>
                </a:lnTo>
                <a:lnTo>
                  <a:pt x="173" y="214"/>
                </a:lnTo>
                <a:lnTo>
                  <a:pt x="171" y="216"/>
                </a:lnTo>
                <a:lnTo>
                  <a:pt x="170" y="219"/>
                </a:lnTo>
                <a:lnTo>
                  <a:pt x="169" y="222"/>
                </a:lnTo>
                <a:lnTo>
                  <a:pt x="167" y="224"/>
                </a:lnTo>
                <a:lnTo>
                  <a:pt x="161" y="227"/>
                </a:lnTo>
                <a:lnTo>
                  <a:pt x="156" y="229"/>
                </a:lnTo>
                <a:lnTo>
                  <a:pt x="146" y="234"/>
                </a:lnTo>
                <a:lnTo>
                  <a:pt x="136" y="238"/>
                </a:lnTo>
                <a:lnTo>
                  <a:pt x="126" y="246"/>
                </a:lnTo>
                <a:lnTo>
                  <a:pt x="117" y="254"/>
                </a:lnTo>
                <a:lnTo>
                  <a:pt x="127" y="251"/>
                </a:lnTo>
                <a:lnTo>
                  <a:pt x="137" y="246"/>
                </a:lnTo>
                <a:lnTo>
                  <a:pt x="148" y="243"/>
                </a:lnTo>
                <a:lnTo>
                  <a:pt x="158" y="240"/>
                </a:lnTo>
                <a:lnTo>
                  <a:pt x="143" y="249"/>
                </a:lnTo>
                <a:lnTo>
                  <a:pt x="128" y="259"/>
                </a:lnTo>
                <a:lnTo>
                  <a:pt x="113" y="268"/>
                </a:lnTo>
                <a:lnTo>
                  <a:pt x="99" y="276"/>
                </a:lnTo>
                <a:lnTo>
                  <a:pt x="86" y="281"/>
                </a:lnTo>
                <a:lnTo>
                  <a:pt x="74" y="288"/>
                </a:lnTo>
                <a:lnTo>
                  <a:pt x="68" y="293"/>
                </a:lnTo>
                <a:lnTo>
                  <a:pt x="62" y="296"/>
                </a:lnTo>
                <a:lnTo>
                  <a:pt x="58" y="301"/>
                </a:lnTo>
                <a:lnTo>
                  <a:pt x="53" y="306"/>
                </a:lnTo>
                <a:lnTo>
                  <a:pt x="49" y="311"/>
                </a:lnTo>
                <a:lnTo>
                  <a:pt x="45" y="315"/>
                </a:lnTo>
                <a:lnTo>
                  <a:pt x="45" y="318"/>
                </a:lnTo>
                <a:lnTo>
                  <a:pt x="46" y="318"/>
                </a:lnTo>
                <a:lnTo>
                  <a:pt x="47" y="318"/>
                </a:lnTo>
                <a:lnTo>
                  <a:pt x="49" y="318"/>
                </a:lnTo>
                <a:lnTo>
                  <a:pt x="51" y="315"/>
                </a:lnTo>
                <a:lnTo>
                  <a:pt x="52" y="314"/>
                </a:lnTo>
                <a:lnTo>
                  <a:pt x="55" y="313"/>
                </a:lnTo>
                <a:lnTo>
                  <a:pt x="58" y="311"/>
                </a:lnTo>
                <a:lnTo>
                  <a:pt x="61" y="309"/>
                </a:lnTo>
                <a:lnTo>
                  <a:pt x="64" y="306"/>
                </a:lnTo>
                <a:lnTo>
                  <a:pt x="68" y="309"/>
                </a:lnTo>
                <a:lnTo>
                  <a:pt x="71" y="311"/>
                </a:lnTo>
                <a:lnTo>
                  <a:pt x="78" y="307"/>
                </a:lnTo>
                <a:lnTo>
                  <a:pt x="84" y="303"/>
                </a:lnTo>
                <a:lnTo>
                  <a:pt x="100" y="294"/>
                </a:lnTo>
                <a:lnTo>
                  <a:pt x="116" y="286"/>
                </a:lnTo>
                <a:lnTo>
                  <a:pt x="108" y="293"/>
                </a:lnTo>
                <a:lnTo>
                  <a:pt x="99" y="299"/>
                </a:lnTo>
                <a:lnTo>
                  <a:pt x="89" y="304"/>
                </a:lnTo>
                <a:lnTo>
                  <a:pt x="79" y="310"/>
                </a:lnTo>
                <a:lnTo>
                  <a:pt x="69" y="315"/>
                </a:lnTo>
                <a:lnTo>
                  <a:pt x="58" y="322"/>
                </a:lnTo>
                <a:lnTo>
                  <a:pt x="54" y="325"/>
                </a:lnTo>
                <a:lnTo>
                  <a:pt x="50" y="327"/>
                </a:lnTo>
                <a:lnTo>
                  <a:pt x="46" y="330"/>
                </a:lnTo>
                <a:lnTo>
                  <a:pt x="44" y="335"/>
                </a:lnTo>
                <a:lnTo>
                  <a:pt x="49" y="334"/>
                </a:lnTo>
                <a:lnTo>
                  <a:pt x="54" y="334"/>
                </a:lnTo>
                <a:lnTo>
                  <a:pt x="46" y="339"/>
                </a:lnTo>
                <a:lnTo>
                  <a:pt x="41" y="346"/>
                </a:lnTo>
                <a:lnTo>
                  <a:pt x="39" y="350"/>
                </a:lnTo>
                <a:lnTo>
                  <a:pt x="37" y="354"/>
                </a:lnTo>
                <a:lnTo>
                  <a:pt x="36" y="356"/>
                </a:lnTo>
                <a:lnTo>
                  <a:pt x="35" y="357"/>
                </a:lnTo>
                <a:lnTo>
                  <a:pt x="34" y="360"/>
                </a:lnTo>
                <a:lnTo>
                  <a:pt x="35" y="362"/>
                </a:lnTo>
                <a:lnTo>
                  <a:pt x="41" y="357"/>
                </a:lnTo>
                <a:lnTo>
                  <a:pt x="46" y="354"/>
                </a:lnTo>
                <a:lnTo>
                  <a:pt x="47" y="354"/>
                </a:lnTo>
                <a:lnTo>
                  <a:pt x="49" y="355"/>
                </a:lnTo>
                <a:lnTo>
                  <a:pt x="49" y="356"/>
                </a:lnTo>
                <a:lnTo>
                  <a:pt x="49" y="359"/>
                </a:lnTo>
                <a:lnTo>
                  <a:pt x="47" y="361"/>
                </a:lnTo>
                <a:lnTo>
                  <a:pt x="45" y="363"/>
                </a:lnTo>
                <a:lnTo>
                  <a:pt x="41" y="368"/>
                </a:lnTo>
                <a:lnTo>
                  <a:pt x="36" y="372"/>
                </a:lnTo>
                <a:lnTo>
                  <a:pt x="36" y="375"/>
                </a:lnTo>
                <a:lnTo>
                  <a:pt x="37" y="376"/>
                </a:lnTo>
                <a:lnTo>
                  <a:pt x="38" y="376"/>
                </a:lnTo>
                <a:lnTo>
                  <a:pt x="39" y="376"/>
                </a:lnTo>
                <a:lnTo>
                  <a:pt x="42" y="376"/>
                </a:lnTo>
                <a:lnTo>
                  <a:pt x="44" y="375"/>
                </a:lnTo>
                <a:lnTo>
                  <a:pt x="50" y="371"/>
                </a:lnTo>
                <a:lnTo>
                  <a:pt x="54" y="369"/>
                </a:lnTo>
                <a:lnTo>
                  <a:pt x="61" y="370"/>
                </a:lnTo>
                <a:lnTo>
                  <a:pt x="69" y="368"/>
                </a:lnTo>
                <a:lnTo>
                  <a:pt x="75" y="365"/>
                </a:lnTo>
                <a:lnTo>
                  <a:pt x="80" y="361"/>
                </a:lnTo>
                <a:lnTo>
                  <a:pt x="83" y="360"/>
                </a:lnTo>
                <a:lnTo>
                  <a:pt x="86" y="359"/>
                </a:lnTo>
                <a:lnTo>
                  <a:pt x="88" y="359"/>
                </a:lnTo>
                <a:lnTo>
                  <a:pt x="92" y="359"/>
                </a:lnTo>
                <a:lnTo>
                  <a:pt x="77" y="369"/>
                </a:lnTo>
                <a:lnTo>
                  <a:pt x="62" y="380"/>
                </a:lnTo>
                <a:lnTo>
                  <a:pt x="59" y="381"/>
                </a:lnTo>
                <a:lnTo>
                  <a:pt x="55" y="382"/>
                </a:lnTo>
                <a:lnTo>
                  <a:pt x="54" y="382"/>
                </a:lnTo>
                <a:lnTo>
                  <a:pt x="52" y="384"/>
                </a:lnTo>
                <a:lnTo>
                  <a:pt x="51" y="385"/>
                </a:lnTo>
                <a:lnTo>
                  <a:pt x="51" y="386"/>
                </a:lnTo>
                <a:lnTo>
                  <a:pt x="52" y="387"/>
                </a:lnTo>
                <a:lnTo>
                  <a:pt x="53" y="387"/>
                </a:lnTo>
                <a:lnTo>
                  <a:pt x="56" y="387"/>
                </a:lnTo>
                <a:lnTo>
                  <a:pt x="58" y="387"/>
                </a:lnTo>
                <a:lnTo>
                  <a:pt x="60" y="387"/>
                </a:lnTo>
                <a:lnTo>
                  <a:pt x="60" y="388"/>
                </a:lnTo>
                <a:lnTo>
                  <a:pt x="59" y="389"/>
                </a:lnTo>
                <a:lnTo>
                  <a:pt x="58" y="390"/>
                </a:lnTo>
                <a:lnTo>
                  <a:pt x="54" y="393"/>
                </a:lnTo>
                <a:lnTo>
                  <a:pt x="52" y="395"/>
                </a:lnTo>
                <a:lnTo>
                  <a:pt x="50" y="397"/>
                </a:lnTo>
                <a:lnTo>
                  <a:pt x="49" y="400"/>
                </a:lnTo>
                <a:lnTo>
                  <a:pt x="50" y="402"/>
                </a:lnTo>
                <a:lnTo>
                  <a:pt x="51" y="406"/>
                </a:lnTo>
                <a:lnTo>
                  <a:pt x="50" y="410"/>
                </a:lnTo>
                <a:lnTo>
                  <a:pt x="49" y="414"/>
                </a:lnTo>
                <a:lnTo>
                  <a:pt x="46" y="418"/>
                </a:lnTo>
                <a:lnTo>
                  <a:pt x="43" y="420"/>
                </a:lnTo>
                <a:lnTo>
                  <a:pt x="35" y="426"/>
                </a:lnTo>
                <a:lnTo>
                  <a:pt x="28" y="429"/>
                </a:lnTo>
                <a:lnTo>
                  <a:pt x="30" y="430"/>
                </a:lnTo>
                <a:lnTo>
                  <a:pt x="31" y="433"/>
                </a:lnTo>
                <a:lnTo>
                  <a:pt x="31" y="435"/>
                </a:lnTo>
                <a:lnTo>
                  <a:pt x="30" y="437"/>
                </a:lnTo>
                <a:lnTo>
                  <a:pt x="34" y="436"/>
                </a:lnTo>
                <a:lnTo>
                  <a:pt x="39" y="434"/>
                </a:lnTo>
                <a:lnTo>
                  <a:pt x="42" y="433"/>
                </a:lnTo>
                <a:lnTo>
                  <a:pt x="44" y="433"/>
                </a:lnTo>
                <a:lnTo>
                  <a:pt x="45" y="434"/>
                </a:lnTo>
                <a:lnTo>
                  <a:pt x="45" y="436"/>
                </a:lnTo>
                <a:lnTo>
                  <a:pt x="44" y="439"/>
                </a:lnTo>
                <a:lnTo>
                  <a:pt x="42" y="444"/>
                </a:lnTo>
                <a:lnTo>
                  <a:pt x="41" y="446"/>
                </a:lnTo>
                <a:lnTo>
                  <a:pt x="41" y="447"/>
                </a:lnTo>
                <a:lnTo>
                  <a:pt x="42" y="448"/>
                </a:lnTo>
                <a:lnTo>
                  <a:pt x="45" y="450"/>
                </a:lnTo>
                <a:lnTo>
                  <a:pt x="49" y="450"/>
                </a:lnTo>
                <a:lnTo>
                  <a:pt x="51" y="451"/>
                </a:lnTo>
                <a:lnTo>
                  <a:pt x="52" y="453"/>
                </a:lnTo>
                <a:lnTo>
                  <a:pt x="50" y="455"/>
                </a:lnTo>
                <a:lnTo>
                  <a:pt x="47" y="456"/>
                </a:lnTo>
                <a:lnTo>
                  <a:pt x="46" y="459"/>
                </a:lnTo>
                <a:lnTo>
                  <a:pt x="42" y="462"/>
                </a:lnTo>
                <a:lnTo>
                  <a:pt x="39" y="465"/>
                </a:lnTo>
                <a:lnTo>
                  <a:pt x="37" y="470"/>
                </a:lnTo>
                <a:lnTo>
                  <a:pt x="37" y="476"/>
                </a:lnTo>
                <a:lnTo>
                  <a:pt x="41" y="475"/>
                </a:lnTo>
                <a:lnTo>
                  <a:pt x="43" y="471"/>
                </a:lnTo>
                <a:lnTo>
                  <a:pt x="45" y="469"/>
                </a:lnTo>
                <a:lnTo>
                  <a:pt x="47" y="465"/>
                </a:lnTo>
                <a:lnTo>
                  <a:pt x="50" y="464"/>
                </a:lnTo>
                <a:lnTo>
                  <a:pt x="53" y="461"/>
                </a:lnTo>
                <a:lnTo>
                  <a:pt x="55" y="461"/>
                </a:lnTo>
                <a:lnTo>
                  <a:pt x="56" y="460"/>
                </a:lnTo>
                <a:lnTo>
                  <a:pt x="58" y="461"/>
                </a:lnTo>
                <a:lnTo>
                  <a:pt x="59" y="462"/>
                </a:lnTo>
                <a:lnTo>
                  <a:pt x="53" y="470"/>
                </a:lnTo>
                <a:lnTo>
                  <a:pt x="45" y="476"/>
                </a:lnTo>
                <a:lnTo>
                  <a:pt x="37" y="485"/>
                </a:lnTo>
                <a:lnTo>
                  <a:pt x="28" y="492"/>
                </a:lnTo>
                <a:lnTo>
                  <a:pt x="28" y="492"/>
                </a:lnTo>
                <a:lnTo>
                  <a:pt x="28" y="492"/>
                </a:lnTo>
                <a:lnTo>
                  <a:pt x="28" y="494"/>
                </a:lnTo>
                <a:lnTo>
                  <a:pt x="28" y="495"/>
                </a:lnTo>
                <a:lnTo>
                  <a:pt x="27" y="496"/>
                </a:lnTo>
                <a:lnTo>
                  <a:pt x="26" y="496"/>
                </a:lnTo>
                <a:lnTo>
                  <a:pt x="23" y="497"/>
                </a:lnTo>
                <a:lnTo>
                  <a:pt x="22" y="498"/>
                </a:lnTo>
                <a:lnTo>
                  <a:pt x="22" y="496"/>
                </a:lnTo>
                <a:lnTo>
                  <a:pt x="22" y="493"/>
                </a:lnTo>
                <a:lnTo>
                  <a:pt x="25" y="492"/>
                </a:lnTo>
                <a:lnTo>
                  <a:pt x="28" y="492"/>
                </a:lnTo>
                <a:lnTo>
                  <a:pt x="27" y="489"/>
                </a:lnTo>
                <a:lnTo>
                  <a:pt x="28" y="488"/>
                </a:lnTo>
                <a:lnTo>
                  <a:pt x="27" y="486"/>
                </a:lnTo>
                <a:lnTo>
                  <a:pt x="25" y="486"/>
                </a:lnTo>
                <a:lnTo>
                  <a:pt x="22" y="488"/>
                </a:lnTo>
                <a:lnTo>
                  <a:pt x="19" y="492"/>
                </a:lnTo>
                <a:lnTo>
                  <a:pt x="16" y="494"/>
                </a:lnTo>
                <a:lnTo>
                  <a:pt x="13" y="496"/>
                </a:lnTo>
                <a:lnTo>
                  <a:pt x="12" y="500"/>
                </a:lnTo>
                <a:lnTo>
                  <a:pt x="12" y="501"/>
                </a:lnTo>
                <a:lnTo>
                  <a:pt x="14" y="501"/>
                </a:lnTo>
                <a:lnTo>
                  <a:pt x="16" y="501"/>
                </a:lnTo>
                <a:lnTo>
                  <a:pt x="19" y="498"/>
                </a:lnTo>
                <a:lnTo>
                  <a:pt x="21" y="497"/>
                </a:lnTo>
                <a:lnTo>
                  <a:pt x="22" y="498"/>
                </a:lnTo>
                <a:lnTo>
                  <a:pt x="22" y="501"/>
                </a:lnTo>
                <a:lnTo>
                  <a:pt x="21" y="503"/>
                </a:lnTo>
                <a:lnTo>
                  <a:pt x="20" y="505"/>
                </a:lnTo>
                <a:lnTo>
                  <a:pt x="17" y="509"/>
                </a:lnTo>
                <a:lnTo>
                  <a:pt x="13" y="511"/>
                </a:lnTo>
                <a:lnTo>
                  <a:pt x="11" y="514"/>
                </a:lnTo>
                <a:lnTo>
                  <a:pt x="9" y="519"/>
                </a:lnTo>
                <a:lnTo>
                  <a:pt x="5" y="527"/>
                </a:lnTo>
                <a:lnTo>
                  <a:pt x="1" y="534"/>
                </a:lnTo>
                <a:lnTo>
                  <a:pt x="0" y="537"/>
                </a:lnTo>
                <a:lnTo>
                  <a:pt x="0" y="541"/>
                </a:lnTo>
                <a:lnTo>
                  <a:pt x="0" y="548"/>
                </a:lnTo>
                <a:lnTo>
                  <a:pt x="3" y="555"/>
                </a:lnTo>
                <a:lnTo>
                  <a:pt x="6" y="556"/>
                </a:lnTo>
                <a:lnTo>
                  <a:pt x="10" y="555"/>
                </a:lnTo>
                <a:lnTo>
                  <a:pt x="12" y="555"/>
                </a:lnTo>
                <a:lnTo>
                  <a:pt x="13" y="556"/>
                </a:lnTo>
                <a:lnTo>
                  <a:pt x="13" y="558"/>
                </a:lnTo>
                <a:lnTo>
                  <a:pt x="13" y="559"/>
                </a:lnTo>
                <a:lnTo>
                  <a:pt x="14" y="562"/>
                </a:lnTo>
                <a:lnTo>
                  <a:pt x="16" y="564"/>
                </a:lnTo>
                <a:lnTo>
                  <a:pt x="13" y="569"/>
                </a:lnTo>
                <a:lnTo>
                  <a:pt x="11" y="573"/>
                </a:lnTo>
                <a:lnTo>
                  <a:pt x="11" y="576"/>
                </a:lnTo>
                <a:lnTo>
                  <a:pt x="12" y="578"/>
                </a:lnTo>
                <a:lnTo>
                  <a:pt x="14" y="578"/>
                </a:lnTo>
                <a:lnTo>
                  <a:pt x="17" y="579"/>
                </a:lnTo>
                <a:lnTo>
                  <a:pt x="17" y="580"/>
                </a:lnTo>
                <a:lnTo>
                  <a:pt x="18" y="581"/>
                </a:lnTo>
                <a:lnTo>
                  <a:pt x="20" y="580"/>
                </a:lnTo>
                <a:lnTo>
                  <a:pt x="22" y="579"/>
                </a:lnTo>
                <a:lnTo>
                  <a:pt x="23" y="579"/>
                </a:lnTo>
                <a:lnTo>
                  <a:pt x="23" y="581"/>
                </a:lnTo>
                <a:lnTo>
                  <a:pt x="22" y="583"/>
                </a:lnTo>
                <a:lnTo>
                  <a:pt x="21" y="585"/>
                </a:lnTo>
                <a:lnTo>
                  <a:pt x="18" y="587"/>
                </a:lnTo>
                <a:lnTo>
                  <a:pt x="16" y="589"/>
                </a:lnTo>
                <a:lnTo>
                  <a:pt x="13" y="591"/>
                </a:lnTo>
                <a:lnTo>
                  <a:pt x="12" y="592"/>
                </a:lnTo>
                <a:lnTo>
                  <a:pt x="11" y="594"/>
                </a:lnTo>
                <a:lnTo>
                  <a:pt x="11" y="596"/>
                </a:lnTo>
                <a:lnTo>
                  <a:pt x="13" y="597"/>
                </a:lnTo>
                <a:lnTo>
                  <a:pt x="16" y="596"/>
                </a:lnTo>
                <a:lnTo>
                  <a:pt x="18" y="595"/>
                </a:lnTo>
                <a:lnTo>
                  <a:pt x="19" y="593"/>
                </a:lnTo>
                <a:lnTo>
                  <a:pt x="25" y="591"/>
                </a:lnTo>
                <a:lnTo>
                  <a:pt x="30" y="588"/>
                </a:lnTo>
                <a:lnTo>
                  <a:pt x="33" y="587"/>
                </a:lnTo>
                <a:lnTo>
                  <a:pt x="35" y="586"/>
                </a:lnTo>
                <a:lnTo>
                  <a:pt x="36" y="586"/>
                </a:lnTo>
                <a:lnTo>
                  <a:pt x="37" y="587"/>
                </a:lnTo>
                <a:lnTo>
                  <a:pt x="42" y="586"/>
                </a:lnTo>
                <a:lnTo>
                  <a:pt x="45" y="583"/>
                </a:lnTo>
                <a:lnTo>
                  <a:pt x="50" y="579"/>
                </a:lnTo>
                <a:lnTo>
                  <a:pt x="54" y="575"/>
                </a:lnTo>
                <a:lnTo>
                  <a:pt x="61" y="566"/>
                </a:lnTo>
                <a:lnTo>
                  <a:pt x="69" y="556"/>
                </a:lnTo>
                <a:lnTo>
                  <a:pt x="79" y="548"/>
                </a:lnTo>
                <a:lnTo>
                  <a:pt x="89" y="541"/>
                </a:lnTo>
                <a:lnTo>
                  <a:pt x="102" y="529"/>
                </a:lnTo>
                <a:lnTo>
                  <a:pt x="115" y="519"/>
                </a:lnTo>
                <a:lnTo>
                  <a:pt x="128" y="510"/>
                </a:lnTo>
                <a:lnTo>
                  <a:pt x="141" y="500"/>
                </a:lnTo>
                <a:lnTo>
                  <a:pt x="153" y="492"/>
                </a:lnTo>
                <a:lnTo>
                  <a:pt x="167" y="484"/>
                </a:lnTo>
                <a:lnTo>
                  <a:pt x="171" y="480"/>
                </a:lnTo>
                <a:lnTo>
                  <a:pt x="176" y="477"/>
                </a:lnTo>
                <a:lnTo>
                  <a:pt x="182" y="475"/>
                </a:lnTo>
                <a:lnTo>
                  <a:pt x="187" y="475"/>
                </a:lnTo>
                <a:lnTo>
                  <a:pt x="185" y="480"/>
                </a:lnTo>
                <a:lnTo>
                  <a:pt x="182" y="486"/>
                </a:lnTo>
                <a:lnTo>
                  <a:pt x="178" y="486"/>
                </a:lnTo>
                <a:lnTo>
                  <a:pt x="175" y="486"/>
                </a:lnTo>
                <a:lnTo>
                  <a:pt x="171" y="488"/>
                </a:lnTo>
                <a:lnTo>
                  <a:pt x="169" y="492"/>
                </a:lnTo>
                <a:lnTo>
                  <a:pt x="161" y="498"/>
                </a:lnTo>
                <a:lnTo>
                  <a:pt x="152" y="504"/>
                </a:lnTo>
                <a:lnTo>
                  <a:pt x="148" y="506"/>
                </a:lnTo>
                <a:lnTo>
                  <a:pt x="145" y="509"/>
                </a:lnTo>
                <a:lnTo>
                  <a:pt x="143" y="511"/>
                </a:lnTo>
                <a:lnTo>
                  <a:pt x="142" y="516"/>
                </a:lnTo>
                <a:lnTo>
                  <a:pt x="145" y="513"/>
                </a:lnTo>
                <a:lnTo>
                  <a:pt x="149" y="510"/>
                </a:lnTo>
                <a:lnTo>
                  <a:pt x="151" y="509"/>
                </a:lnTo>
                <a:lnTo>
                  <a:pt x="152" y="509"/>
                </a:lnTo>
                <a:lnTo>
                  <a:pt x="154" y="509"/>
                </a:lnTo>
                <a:lnTo>
                  <a:pt x="157" y="509"/>
                </a:lnTo>
                <a:lnTo>
                  <a:pt x="158" y="511"/>
                </a:lnTo>
                <a:lnTo>
                  <a:pt x="158" y="513"/>
                </a:lnTo>
                <a:lnTo>
                  <a:pt x="158" y="514"/>
                </a:lnTo>
                <a:lnTo>
                  <a:pt x="158" y="516"/>
                </a:lnTo>
                <a:lnTo>
                  <a:pt x="160" y="516"/>
                </a:lnTo>
                <a:lnTo>
                  <a:pt x="162" y="514"/>
                </a:lnTo>
                <a:lnTo>
                  <a:pt x="170" y="506"/>
                </a:lnTo>
                <a:lnTo>
                  <a:pt x="177" y="496"/>
                </a:lnTo>
                <a:lnTo>
                  <a:pt x="185" y="487"/>
                </a:lnTo>
                <a:lnTo>
                  <a:pt x="194" y="480"/>
                </a:lnTo>
                <a:lnTo>
                  <a:pt x="206" y="476"/>
                </a:lnTo>
                <a:lnTo>
                  <a:pt x="217" y="472"/>
                </a:lnTo>
                <a:lnTo>
                  <a:pt x="214" y="476"/>
                </a:lnTo>
                <a:lnTo>
                  <a:pt x="210" y="479"/>
                </a:lnTo>
                <a:lnTo>
                  <a:pt x="208" y="483"/>
                </a:lnTo>
                <a:lnTo>
                  <a:pt x="206" y="486"/>
                </a:lnTo>
                <a:lnTo>
                  <a:pt x="201" y="495"/>
                </a:lnTo>
                <a:lnTo>
                  <a:pt x="198" y="503"/>
                </a:lnTo>
                <a:lnTo>
                  <a:pt x="190" y="511"/>
                </a:lnTo>
                <a:lnTo>
                  <a:pt x="182" y="517"/>
                </a:lnTo>
                <a:lnTo>
                  <a:pt x="173" y="525"/>
                </a:lnTo>
                <a:lnTo>
                  <a:pt x="165" y="534"/>
                </a:lnTo>
                <a:lnTo>
                  <a:pt x="158" y="542"/>
                </a:lnTo>
                <a:lnTo>
                  <a:pt x="151" y="551"/>
                </a:lnTo>
                <a:lnTo>
                  <a:pt x="150" y="552"/>
                </a:lnTo>
                <a:lnTo>
                  <a:pt x="149" y="554"/>
                </a:lnTo>
                <a:lnTo>
                  <a:pt x="149" y="555"/>
                </a:lnTo>
                <a:lnTo>
                  <a:pt x="150" y="556"/>
                </a:lnTo>
                <a:lnTo>
                  <a:pt x="151" y="556"/>
                </a:lnTo>
                <a:lnTo>
                  <a:pt x="152" y="556"/>
                </a:lnTo>
                <a:lnTo>
                  <a:pt x="153" y="555"/>
                </a:lnTo>
                <a:lnTo>
                  <a:pt x="154" y="554"/>
                </a:lnTo>
                <a:lnTo>
                  <a:pt x="161" y="545"/>
                </a:lnTo>
                <a:lnTo>
                  <a:pt x="169" y="538"/>
                </a:lnTo>
                <a:lnTo>
                  <a:pt x="177" y="531"/>
                </a:lnTo>
                <a:lnTo>
                  <a:pt x="186" y="526"/>
                </a:lnTo>
                <a:lnTo>
                  <a:pt x="166" y="553"/>
                </a:lnTo>
                <a:lnTo>
                  <a:pt x="145" y="580"/>
                </a:lnTo>
                <a:lnTo>
                  <a:pt x="124" y="608"/>
                </a:lnTo>
                <a:lnTo>
                  <a:pt x="103" y="635"/>
                </a:lnTo>
                <a:lnTo>
                  <a:pt x="111" y="626"/>
                </a:lnTo>
                <a:lnTo>
                  <a:pt x="120" y="618"/>
                </a:lnTo>
                <a:lnTo>
                  <a:pt x="129" y="608"/>
                </a:lnTo>
                <a:lnTo>
                  <a:pt x="137" y="596"/>
                </a:lnTo>
                <a:lnTo>
                  <a:pt x="146" y="587"/>
                </a:lnTo>
                <a:lnTo>
                  <a:pt x="154" y="578"/>
                </a:lnTo>
                <a:lnTo>
                  <a:pt x="158" y="573"/>
                </a:lnTo>
                <a:lnTo>
                  <a:pt x="162" y="569"/>
                </a:lnTo>
                <a:lnTo>
                  <a:pt x="167" y="564"/>
                </a:lnTo>
                <a:lnTo>
                  <a:pt x="173" y="561"/>
                </a:lnTo>
                <a:lnTo>
                  <a:pt x="166" y="571"/>
                </a:lnTo>
                <a:lnTo>
                  <a:pt x="158" y="581"/>
                </a:lnTo>
                <a:lnTo>
                  <a:pt x="153" y="585"/>
                </a:lnTo>
                <a:lnTo>
                  <a:pt x="149" y="589"/>
                </a:lnTo>
                <a:lnTo>
                  <a:pt x="145" y="596"/>
                </a:lnTo>
                <a:lnTo>
                  <a:pt x="142" y="602"/>
                </a:lnTo>
                <a:lnTo>
                  <a:pt x="133" y="612"/>
                </a:lnTo>
                <a:lnTo>
                  <a:pt x="124" y="622"/>
                </a:lnTo>
                <a:lnTo>
                  <a:pt x="116" y="634"/>
                </a:lnTo>
                <a:lnTo>
                  <a:pt x="107" y="645"/>
                </a:lnTo>
                <a:lnTo>
                  <a:pt x="111" y="644"/>
                </a:lnTo>
                <a:lnTo>
                  <a:pt x="115" y="642"/>
                </a:lnTo>
                <a:lnTo>
                  <a:pt x="117" y="638"/>
                </a:lnTo>
                <a:lnTo>
                  <a:pt x="120" y="636"/>
                </a:lnTo>
                <a:lnTo>
                  <a:pt x="125" y="628"/>
                </a:lnTo>
                <a:lnTo>
                  <a:pt x="129" y="622"/>
                </a:lnTo>
                <a:lnTo>
                  <a:pt x="141" y="609"/>
                </a:lnTo>
                <a:lnTo>
                  <a:pt x="152" y="595"/>
                </a:lnTo>
                <a:lnTo>
                  <a:pt x="157" y="588"/>
                </a:lnTo>
                <a:lnTo>
                  <a:pt x="162" y="583"/>
                </a:lnTo>
                <a:lnTo>
                  <a:pt x="169" y="577"/>
                </a:lnTo>
                <a:lnTo>
                  <a:pt x="175" y="571"/>
                </a:lnTo>
                <a:lnTo>
                  <a:pt x="187" y="559"/>
                </a:lnTo>
                <a:lnTo>
                  <a:pt x="200" y="546"/>
                </a:lnTo>
                <a:lnTo>
                  <a:pt x="204" y="542"/>
                </a:lnTo>
                <a:lnTo>
                  <a:pt x="208" y="537"/>
                </a:lnTo>
                <a:lnTo>
                  <a:pt x="209" y="535"/>
                </a:lnTo>
                <a:lnTo>
                  <a:pt x="209" y="533"/>
                </a:lnTo>
                <a:lnTo>
                  <a:pt x="210" y="530"/>
                </a:lnTo>
                <a:lnTo>
                  <a:pt x="212" y="529"/>
                </a:lnTo>
                <a:lnTo>
                  <a:pt x="216" y="527"/>
                </a:lnTo>
                <a:lnTo>
                  <a:pt x="219" y="525"/>
                </a:lnTo>
                <a:lnTo>
                  <a:pt x="223" y="519"/>
                </a:lnTo>
                <a:lnTo>
                  <a:pt x="227" y="513"/>
                </a:lnTo>
                <a:lnTo>
                  <a:pt x="241" y="501"/>
                </a:lnTo>
                <a:lnTo>
                  <a:pt x="252" y="488"/>
                </a:lnTo>
                <a:lnTo>
                  <a:pt x="265" y="476"/>
                </a:lnTo>
                <a:lnTo>
                  <a:pt x="277" y="463"/>
                </a:lnTo>
                <a:lnTo>
                  <a:pt x="276" y="468"/>
                </a:lnTo>
                <a:lnTo>
                  <a:pt x="274" y="472"/>
                </a:lnTo>
                <a:lnTo>
                  <a:pt x="270" y="476"/>
                </a:lnTo>
                <a:lnTo>
                  <a:pt x="267" y="480"/>
                </a:lnTo>
                <a:lnTo>
                  <a:pt x="260" y="488"/>
                </a:lnTo>
                <a:lnTo>
                  <a:pt x="253" y="497"/>
                </a:lnTo>
                <a:lnTo>
                  <a:pt x="247" y="505"/>
                </a:lnTo>
                <a:lnTo>
                  <a:pt x="241" y="514"/>
                </a:lnTo>
                <a:lnTo>
                  <a:pt x="234" y="523"/>
                </a:lnTo>
                <a:lnTo>
                  <a:pt x="227" y="531"/>
                </a:lnTo>
                <a:lnTo>
                  <a:pt x="214" y="548"/>
                </a:lnTo>
                <a:lnTo>
                  <a:pt x="200" y="563"/>
                </a:lnTo>
                <a:lnTo>
                  <a:pt x="186" y="579"/>
                </a:lnTo>
                <a:lnTo>
                  <a:pt x="173" y="596"/>
                </a:lnTo>
                <a:lnTo>
                  <a:pt x="159" y="612"/>
                </a:lnTo>
                <a:lnTo>
                  <a:pt x="146" y="628"/>
                </a:lnTo>
                <a:lnTo>
                  <a:pt x="133" y="645"/>
                </a:lnTo>
                <a:lnTo>
                  <a:pt x="119" y="661"/>
                </a:lnTo>
                <a:lnTo>
                  <a:pt x="113" y="670"/>
                </a:lnTo>
                <a:lnTo>
                  <a:pt x="107" y="678"/>
                </a:lnTo>
                <a:lnTo>
                  <a:pt x="104" y="685"/>
                </a:lnTo>
                <a:lnTo>
                  <a:pt x="103" y="692"/>
                </a:lnTo>
                <a:lnTo>
                  <a:pt x="103" y="695"/>
                </a:lnTo>
                <a:lnTo>
                  <a:pt x="102" y="697"/>
                </a:lnTo>
                <a:lnTo>
                  <a:pt x="100" y="700"/>
                </a:lnTo>
                <a:lnTo>
                  <a:pt x="97" y="702"/>
                </a:lnTo>
                <a:lnTo>
                  <a:pt x="99" y="704"/>
                </a:lnTo>
                <a:lnTo>
                  <a:pt x="100" y="704"/>
                </a:lnTo>
                <a:lnTo>
                  <a:pt x="101" y="703"/>
                </a:lnTo>
                <a:lnTo>
                  <a:pt x="103" y="702"/>
                </a:lnTo>
                <a:lnTo>
                  <a:pt x="108" y="701"/>
                </a:lnTo>
                <a:lnTo>
                  <a:pt x="113" y="701"/>
                </a:lnTo>
                <a:lnTo>
                  <a:pt x="107" y="710"/>
                </a:lnTo>
                <a:lnTo>
                  <a:pt x="100" y="718"/>
                </a:lnTo>
                <a:lnTo>
                  <a:pt x="95" y="725"/>
                </a:lnTo>
                <a:lnTo>
                  <a:pt x="91" y="733"/>
                </a:lnTo>
                <a:lnTo>
                  <a:pt x="88" y="736"/>
                </a:lnTo>
                <a:lnTo>
                  <a:pt x="86" y="739"/>
                </a:lnTo>
                <a:lnTo>
                  <a:pt x="85" y="744"/>
                </a:lnTo>
                <a:lnTo>
                  <a:pt x="84" y="747"/>
                </a:lnTo>
                <a:lnTo>
                  <a:pt x="84" y="752"/>
                </a:lnTo>
                <a:lnTo>
                  <a:pt x="83" y="755"/>
                </a:lnTo>
                <a:lnTo>
                  <a:pt x="82" y="758"/>
                </a:lnTo>
                <a:lnTo>
                  <a:pt x="80" y="759"/>
                </a:lnTo>
                <a:lnTo>
                  <a:pt x="80" y="761"/>
                </a:lnTo>
                <a:lnTo>
                  <a:pt x="82" y="763"/>
                </a:lnTo>
                <a:lnTo>
                  <a:pt x="89" y="753"/>
                </a:lnTo>
                <a:lnTo>
                  <a:pt x="96" y="743"/>
                </a:lnTo>
                <a:lnTo>
                  <a:pt x="104" y="733"/>
                </a:lnTo>
                <a:lnTo>
                  <a:pt x="112" y="721"/>
                </a:lnTo>
                <a:lnTo>
                  <a:pt x="112" y="726"/>
                </a:lnTo>
                <a:lnTo>
                  <a:pt x="113" y="729"/>
                </a:lnTo>
                <a:lnTo>
                  <a:pt x="113" y="734"/>
                </a:lnTo>
                <a:lnTo>
                  <a:pt x="111" y="737"/>
                </a:lnTo>
                <a:lnTo>
                  <a:pt x="104" y="747"/>
                </a:lnTo>
                <a:lnTo>
                  <a:pt x="99" y="758"/>
                </a:lnTo>
                <a:lnTo>
                  <a:pt x="92" y="766"/>
                </a:lnTo>
                <a:lnTo>
                  <a:pt x="85" y="775"/>
                </a:lnTo>
                <a:lnTo>
                  <a:pt x="79" y="784"/>
                </a:lnTo>
                <a:lnTo>
                  <a:pt x="75" y="794"/>
                </a:lnTo>
                <a:lnTo>
                  <a:pt x="79" y="791"/>
                </a:lnTo>
                <a:lnTo>
                  <a:pt x="84" y="786"/>
                </a:lnTo>
                <a:lnTo>
                  <a:pt x="87" y="780"/>
                </a:lnTo>
                <a:lnTo>
                  <a:pt x="89" y="776"/>
                </a:lnTo>
                <a:lnTo>
                  <a:pt x="99" y="766"/>
                </a:lnTo>
                <a:lnTo>
                  <a:pt x="107" y="754"/>
                </a:lnTo>
                <a:lnTo>
                  <a:pt x="116" y="741"/>
                </a:lnTo>
                <a:lnTo>
                  <a:pt x="126" y="727"/>
                </a:lnTo>
                <a:lnTo>
                  <a:pt x="135" y="713"/>
                </a:lnTo>
                <a:lnTo>
                  <a:pt x="146" y="701"/>
                </a:lnTo>
                <a:lnTo>
                  <a:pt x="146" y="703"/>
                </a:lnTo>
                <a:lnTo>
                  <a:pt x="144" y="709"/>
                </a:lnTo>
                <a:lnTo>
                  <a:pt x="141" y="713"/>
                </a:lnTo>
                <a:lnTo>
                  <a:pt x="138" y="717"/>
                </a:lnTo>
                <a:lnTo>
                  <a:pt x="136" y="721"/>
                </a:lnTo>
                <a:lnTo>
                  <a:pt x="134" y="727"/>
                </a:lnTo>
                <a:lnTo>
                  <a:pt x="133" y="733"/>
                </a:lnTo>
                <a:lnTo>
                  <a:pt x="134" y="739"/>
                </a:lnTo>
                <a:lnTo>
                  <a:pt x="135" y="742"/>
                </a:lnTo>
                <a:lnTo>
                  <a:pt x="137" y="742"/>
                </a:lnTo>
                <a:lnTo>
                  <a:pt x="140" y="742"/>
                </a:lnTo>
                <a:lnTo>
                  <a:pt x="143" y="739"/>
                </a:lnTo>
                <a:lnTo>
                  <a:pt x="148" y="734"/>
                </a:lnTo>
                <a:lnTo>
                  <a:pt x="152" y="729"/>
                </a:lnTo>
                <a:lnTo>
                  <a:pt x="161" y="718"/>
                </a:lnTo>
                <a:lnTo>
                  <a:pt x="171" y="705"/>
                </a:lnTo>
                <a:lnTo>
                  <a:pt x="182" y="692"/>
                </a:lnTo>
                <a:lnTo>
                  <a:pt x="192" y="679"/>
                </a:lnTo>
                <a:lnTo>
                  <a:pt x="203" y="667"/>
                </a:lnTo>
                <a:lnTo>
                  <a:pt x="215" y="654"/>
                </a:lnTo>
                <a:lnTo>
                  <a:pt x="225" y="643"/>
                </a:lnTo>
                <a:lnTo>
                  <a:pt x="235" y="630"/>
                </a:lnTo>
                <a:lnTo>
                  <a:pt x="248" y="620"/>
                </a:lnTo>
                <a:lnTo>
                  <a:pt x="260" y="610"/>
                </a:lnTo>
                <a:lnTo>
                  <a:pt x="260" y="613"/>
                </a:lnTo>
                <a:lnTo>
                  <a:pt x="259" y="616"/>
                </a:lnTo>
                <a:lnTo>
                  <a:pt x="257" y="619"/>
                </a:lnTo>
                <a:lnTo>
                  <a:pt x="255" y="621"/>
                </a:lnTo>
                <a:lnTo>
                  <a:pt x="250" y="625"/>
                </a:lnTo>
                <a:lnTo>
                  <a:pt x="245" y="629"/>
                </a:lnTo>
                <a:lnTo>
                  <a:pt x="241" y="635"/>
                </a:lnTo>
                <a:lnTo>
                  <a:pt x="237" y="641"/>
                </a:lnTo>
                <a:lnTo>
                  <a:pt x="236" y="643"/>
                </a:lnTo>
                <a:lnTo>
                  <a:pt x="233" y="643"/>
                </a:lnTo>
                <a:lnTo>
                  <a:pt x="231" y="645"/>
                </a:lnTo>
                <a:lnTo>
                  <a:pt x="228" y="649"/>
                </a:lnTo>
                <a:lnTo>
                  <a:pt x="218" y="660"/>
                </a:lnTo>
                <a:lnTo>
                  <a:pt x="208" y="674"/>
                </a:lnTo>
                <a:lnTo>
                  <a:pt x="203" y="679"/>
                </a:lnTo>
                <a:lnTo>
                  <a:pt x="199" y="684"/>
                </a:lnTo>
                <a:lnTo>
                  <a:pt x="195" y="686"/>
                </a:lnTo>
                <a:lnTo>
                  <a:pt x="193" y="688"/>
                </a:lnTo>
                <a:lnTo>
                  <a:pt x="192" y="692"/>
                </a:lnTo>
                <a:lnTo>
                  <a:pt x="191" y="695"/>
                </a:lnTo>
                <a:lnTo>
                  <a:pt x="194" y="692"/>
                </a:lnTo>
                <a:lnTo>
                  <a:pt x="198" y="689"/>
                </a:lnTo>
                <a:lnTo>
                  <a:pt x="201" y="688"/>
                </a:lnTo>
                <a:lnTo>
                  <a:pt x="202" y="689"/>
                </a:lnTo>
                <a:lnTo>
                  <a:pt x="203" y="692"/>
                </a:lnTo>
                <a:lnTo>
                  <a:pt x="203" y="693"/>
                </a:lnTo>
                <a:lnTo>
                  <a:pt x="204" y="694"/>
                </a:lnTo>
                <a:lnTo>
                  <a:pt x="206" y="695"/>
                </a:lnTo>
                <a:lnTo>
                  <a:pt x="207" y="694"/>
                </a:lnTo>
                <a:lnTo>
                  <a:pt x="208" y="692"/>
                </a:lnTo>
                <a:lnTo>
                  <a:pt x="214" y="686"/>
                </a:lnTo>
                <a:lnTo>
                  <a:pt x="219" y="680"/>
                </a:lnTo>
                <a:lnTo>
                  <a:pt x="222" y="678"/>
                </a:lnTo>
                <a:lnTo>
                  <a:pt x="224" y="677"/>
                </a:lnTo>
                <a:lnTo>
                  <a:pt x="226" y="676"/>
                </a:lnTo>
                <a:lnTo>
                  <a:pt x="227" y="676"/>
                </a:lnTo>
                <a:lnTo>
                  <a:pt x="227" y="677"/>
                </a:lnTo>
                <a:lnTo>
                  <a:pt x="228" y="679"/>
                </a:lnTo>
                <a:lnTo>
                  <a:pt x="227" y="682"/>
                </a:lnTo>
                <a:lnTo>
                  <a:pt x="225" y="684"/>
                </a:lnTo>
                <a:lnTo>
                  <a:pt x="222" y="686"/>
                </a:lnTo>
                <a:lnTo>
                  <a:pt x="219" y="687"/>
                </a:lnTo>
                <a:lnTo>
                  <a:pt x="216" y="692"/>
                </a:lnTo>
                <a:lnTo>
                  <a:pt x="211" y="697"/>
                </a:lnTo>
                <a:lnTo>
                  <a:pt x="208" y="699"/>
                </a:lnTo>
                <a:lnTo>
                  <a:pt x="206" y="700"/>
                </a:lnTo>
                <a:lnTo>
                  <a:pt x="203" y="700"/>
                </a:lnTo>
                <a:lnTo>
                  <a:pt x="200" y="697"/>
                </a:lnTo>
                <a:lnTo>
                  <a:pt x="200" y="700"/>
                </a:lnTo>
                <a:lnTo>
                  <a:pt x="200" y="701"/>
                </a:lnTo>
                <a:lnTo>
                  <a:pt x="198" y="700"/>
                </a:lnTo>
                <a:lnTo>
                  <a:pt x="198" y="700"/>
                </a:lnTo>
                <a:lnTo>
                  <a:pt x="198" y="701"/>
                </a:lnTo>
                <a:lnTo>
                  <a:pt x="196" y="702"/>
                </a:lnTo>
                <a:lnTo>
                  <a:pt x="196" y="703"/>
                </a:lnTo>
                <a:lnTo>
                  <a:pt x="194" y="703"/>
                </a:lnTo>
                <a:lnTo>
                  <a:pt x="193" y="703"/>
                </a:lnTo>
                <a:lnTo>
                  <a:pt x="193" y="704"/>
                </a:lnTo>
                <a:lnTo>
                  <a:pt x="190" y="708"/>
                </a:lnTo>
                <a:lnTo>
                  <a:pt x="187" y="712"/>
                </a:lnTo>
                <a:lnTo>
                  <a:pt x="186" y="714"/>
                </a:lnTo>
                <a:lnTo>
                  <a:pt x="186" y="716"/>
                </a:lnTo>
                <a:lnTo>
                  <a:pt x="187" y="716"/>
                </a:lnTo>
                <a:lnTo>
                  <a:pt x="190" y="717"/>
                </a:lnTo>
                <a:lnTo>
                  <a:pt x="196" y="719"/>
                </a:lnTo>
                <a:lnTo>
                  <a:pt x="202" y="724"/>
                </a:lnTo>
                <a:lnTo>
                  <a:pt x="196" y="728"/>
                </a:lnTo>
                <a:lnTo>
                  <a:pt x="191" y="735"/>
                </a:lnTo>
                <a:lnTo>
                  <a:pt x="185" y="738"/>
                </a:lnTo>
                <a:lnTo>
                  <a:pt x="179" y="743"/>
                </a:lnTo>
                <a:lnTo>
                  <a:pt x="178" y="745"/>
                </a:lnTo>
                <a:lnTo>
                  <a:pt x="177" y="749"/>
                </a:lnTo>
                <a:lnTo>
                  <a:pt x="175" y="752"/>
                </a:lnTo>
                <a:lnTo>
                  <a:pt x="173" y="755"/>
                </a:lnTo>
                <a:lnTo>
                  <a:pt x="167" y="761"/>
                </a:lnTo>
                <a:lnTo>
                  <a:pt x="162" y="768"/>
                </a:lnTo>
                <a:lnTo>
                  <a:pt x="165" y="767"/>
                </a:lnTo>
                <a:lnTo>
                  <a:pt x="168" y="766"/>
                </a:lnTo>
                <a:lnTo>
                  <a:pt x="171" y="763"/>
                </a:lnTo>
                <a:lnTo>
                  <a:pt x="174" y="761"/>
                </a:lnTo>
                <a:lnTo>
                  <a:pt x="179" y="755"/>
                </a:lnTo>
                <a:lnTo>
                  <a:pt x="184" y="750"/>
                </a:lnTo>
                <a:lnTo>
                  <a:pt x="187" y="746"/>
                </a:lnTo>
                <a:lnTo>
                  <a:pt x="193" y="741"/>
                </a:lnTo>
                <a:lnTo>
                  <a:pt x="196" y="738"/>
                </a:lnTo>
                <a:lnTo>
                  <a:pt x="200" y="736"/>
                </a:lnTo>
                <a:lnTo>
                  <a:pt x="201" y="736"/>
                </a:lnTo>
                <a:lnTo>
                  <a:pt x="201" y="736"/>
                </a:lnTo>
                <a:lnTo>
                  <a:pt x="202" y="736"/>
                </a:lnTo>
                <a:lnTo>
                  <a:pt x="202" y="737"/>
                </a:lnTo>
                <a:lnTo>
                  <a:pt x="200" y="742"/>
                </a:lnTo>
                <a:lnTo>
                  <a:pt x="195" y="746"/>
                </a:lnTo>
                <a:lnTo>
                  <a:pt x="190" y="752"/>
                </a:lnTo>
                <a:lnTo>
                  <a:pt x="185" y="758"/>
                </a:lnTo>
                <a:lnTo>
                  <a:pt x="179" y="763"/>
                </a:lnTo>
                <a:lnTo>
                  <a:pt x="174" y="769"/>
                </a:lnTo>
                <a:lnTo>
                  <a:pt x="173" y="771"/>
                </a:lnTo>
                <a:lnTo>
                  <a:pt x="173" y="772"/>
                </a:lnTo>
                <a:lnTo>
                  <a:pt x="174" y="772"/>
                </a:lnTo>
                <a:lnTo>
                  <a:pt x="175" y="771"/>
                </a:lnTo>
                <a:lnTo>
                  <a:pt x="178" y="770"/>
                </a:lnTo>
                <a:lnTo>
                  <a:pt x="181" y="768"/>
                </a:lnTo>
                <a:lnTo>
                  <a:pt x="182" y="767"/>
                </a:lnTo>
                <a:lnTo>
                  <a:pt x="183" y="766"/>
                </a:lnTo>
                <a:lnTo>
                  <a:pt x="185" y="766"/>
                </a:lnTo>
                <a:lnTo>
                  <a:pt x="185" y="767"/>
                </a:lnTo>
                <a:lnTo>
                  <a:pt x="183" y="771"/>
                </a:lnTo>
                <a:lnTo>
                  <a:pt x="179" y="774"/>
                </a:lnTo>
                <a:lnTo>
                  <a:pt x="170" y="786"/>
                </a:lnTo>
                <a:lnTo>
                  <a:pt x="162" y="799"/>
                </a:lnTo>
                <a:lnTo>
                  <a:pt x="160" y="799"/>
                </a:lnTo>
                <a:lnTo>
                  <a:pt x="158" y="801"/>
                </a:lnTo>
                <a:lnTo>
                  <a:pt x="157" y="803"/>
                </a:lnTo>
                <a:lnTo>
                  <a:pt x="156" y="805"/>
                </a:lnTo>
                <a:lnTo>
                  <a:pt x="151" y="810"/>
                </a:lnTo>
                <a:lnTo>
                  <a:pt x="146" y="815"/>
                </a:lnTo>
                <a:lnTo>
                  <a:pt x="142" y="819"/>
                </a:lnTo>
                <a:lnTo>
                  <a:pt x="140" y="825"/>
                </a:lnTo>
                <a:lnTo>
                  <a:pt x="140" y="828"/>
                </a:lnTo>
                <a:lnTo>
                  <a:pt x="141" y="828"/>
                </a:lnTo>
                <a:lnTo>
                  <a:pt x="143" y="827"/>
                </a:lnTo>
                <a:lnTo>
                  <a:pt x="144" y="828"/>
                </a:lnTo>
                <a:lnTo>
                  <a:pt x="145" y="825"/>
                </a:lnTo>
                <a:lnTo>
                  <a:pt x="146" y="821"/>
                </a:lnTo>
                <a:lnTo>
                  <a:pt x="149" y="818"/>
                </a:lnTo>
                <a:lnTo>
                  <a:pt x="152" y="815"/>
                </a:lnTo>
                <a:lnTo>
                  <a:pt x="153" y="815"/>
                </a:lnTo>
                <a:lnTo>
                  <a:pt x="156" y="813"/>
                </a:lnTo>
                <a:close/>
                <a:moveTo>
                  <a:pt x="1068" y="600"/>
                </a:moveTo>
                <a:lnTo>
                  <a:pt x="1060" y="603"/>
                </a:lnTo>
                <a:lnTo>
                  <a:pt x="1052" y="605"/>
                </a:lnTo>
                <a:lnTo>
                  <a:pt x="1044" y="606"/>
                </a:lnTo>
                <a:lnTo>
                  <a:pt x="1036" y="608"/>
                </a:lnTo>
                <a:lnTo>
                  <a:pt x="1020" y="609"/>
                </a:lnTo>
                <a:lnTo>
                  <a:pt x="1005" y="611"/>
                </a:lnTo>
                <a:lnTo>
                  <a:pt x="1010" y="612"/>
                </a:lnTo>
                <a:lnTo>
                  <a:pt x="1018" y="612"/>
                </a:lnTo>
                <a:lnTo>
                  <a:pt x="1028" y="611"/>
                </a:lnTo>
                <a:lnTo>
                  <a:pt x="1039" y="609"/>
                </a:lnTo>
                <a:lnTo>
                  <a:pt x="1049" y="608"/>
                </a:lnTo>
                <a:lnTo>
                  <a:pt x="1058" y="605"/>
                </a:lnTo>
                <a:lnTo>
                  <a:pt x="1065" y="603"/>
                </a:lnTo>
                <a:lnTo>
                  <a:pt x="1068" y="600"/>
                </a:lnTo>
                <a:close/>
                <a:moveTo>
                  <a:pt x="458" y="851"/>
                </a:moveTo>
                <a:lnTo>
                  <a:pt x="447" y="855"/>
                </a:lnTo>
                <a:lnTo>
                  <a:pt x="435" y="860"/>
                </a:lnTo>
                <a:lnTo>
                  <a:pt x="424" y="867"/>
                </a:lnTo>
                <a:lnTo>
                  <a:pt x="415" y="875"/>
                </a:lnTo>
                <a:lnTo>
                  <a:pt x="426" y="870"/>
                </a:lnTo>
                <a:lnTo>
                  <a:pt x="438" y="865"/>
                </a:lnTo>
                <a:lnTo>
                  <a:pt x="448" y="858"/>
                </a:lnTo>
                <a:lnTo>
                  <a:pt x="458" y="851"/>
                </a:lnTo>
                <a:close/>
                <a:moveTo>
                  <a:pt x="458" y="850"/>
                </a:moveTo>
                <a:lnTo>
                  <a:pt x="458" y="850"/>
                </a:lnTo>
                <a:lnTo>
                  <a:pt x="458" y="850"/>
                </a:lnTo>
                <a:lnTo>
                  <a:pt x="458" y="850"/>
                </a:lnTo>
                <a:lnTo>
                  <a:pt x="458" y="850"/>
                </a:lnTo>
                <a:close/>
                <a:moveTo>
                  <a:pt x="107" y="975"/>
                </a:moveTo>
                <a:lnTo>
                  <a:pt x="104" y="976"/>
                </a:lnTo>
                <a:lnTo>
                  <a:pt x="104" y="977"/>
                </a:lnTo>
                <a:lnTo>
                  <a:pt x="104" y="978"/>
                </a:lnTo>
                <a:lnTo>
                  <a:pt x="104" y="979"/>
                </a:lnTo>
                <a:lnTo>
                  <a:pt x="107" y="981"/>
                </a:lnTo>
                <a:lnTo>
                  <a:pt x="108" y="979"/>
                </a:lnTo>
                <a:lnTo>
                  <a:pt x="110" y="978"/>
                </a:lnTo>
                <a:lnTo>
                  <a:pt x="111" y="977"/>
                </a:lnTo>
                <a:lnTo>
                  <a:pt x="113" y="974"/>
                </a:lnTo>
                <a:lnTo>
                  <a:pt x="116" y="970"/>
                </a:lnTo>
                <a:lnTo>
                  <a:pt x="118" y="966"/>
                </a:lnTo>
                <a:lnTo>
                  <a:pt x="119" y="961"/>
                </a:lnTo>
                <a:lnTo>
                  <a:pt x="122" y="953"/>
                </a:lnTo>
                <a:lnTo>
                  <a:pt x="126" y="946"/>
                </a:lnTo>
                <a:lnTo>
                  <a:pt x="132" y="941"/>
                </a:lnTo>
                <a:lnTo>
                  <a:pt x="138" y="936"/>
                </a:lnTo>
                <a:lnTo>
                  <a:pt x="141" y="934"/>
                </a:lnTo>
                <a:lnTo>
                  <a:pt x="142" y="931"/>
                </a:lnTo>
                <a:lnTo>
                  <a:pt x="144" y="929"/>
                </a:lnTo>
                <a:lnTo>
                  <a:pt x="146" y="928"/>
                </a:lnTo>
                <a:lnTo>
                  <a:pt x="151" y="925"/>
                </a:lnTo>
                <a:lnTo>
                  <a:pt x="154" y="919"/>
                </a:lnTo>
                <a:lnTo>
                  <a:pt x="156" y="917"/>
                </a:lnTo>
                <a:lnTo>
                  <a:pt x="154" y="917"/>
                </a:lnTo>
                <a:lnTo>
                  <a:pt x="153" y="917"/>
                </a:lnTo>
                <a:lnTo>
                  <a:pt x="151" y="919"/>
                </a:lnTo>
                <a:lnTo>
                  <a:pt x="148" y="923"/>
                </a:lnTo>
                <a:lnTo>
                  <a:pt x="143" y="927"/>
                </a:lnTo>
                <a:lnTo>
                  <a:pt x="143" y="927"/>
                </a:lnTo>
                <a:lnTo>
                  <a:pt x="144" y="927"/>
                </a:lnTo>
                <a:lnTo>
                  <a:pt x="137" y="929"/>
                </a:lnTo>
                <a:lnTo>
                  <a:pt x="132" y="932"/>
                </a:lnTo>
                <a:lnTo>
                  <a:pt x="127" y="935"/>
                </a:lnTo>
                <a:lnTo>
                  <a:pt x="124" y="938"/>
                </a:lnTo>
                <a:lnTo>
                  <a:pt x="120" y="943"/>
                </a:lnTo>
                <a:lnTo>
                  <a:pt x="118" y="948"/>
                </a:lnTo>
                <a:lnTo>
                  <a:pt x="118" y="950"/>
                </a:lnTo>
                <a:lnTo>
                  <a:pt x="118" y="953"/>
                </a:lnTo>
                <a:lnTo>
                  <a:pt x="118" y="954"/>
                </a:lnTo>
                <a:lnTo>
                  <a:pt x="118" y="956"/>
                </a:lnTo>
                <a:lnTo>
                  <a:pt x="117" y="956"/>
                </a:lnTo>
                <a:lnTo>
                  <a:pt x="116" y="954"/>
                </a:lnTo>
                <a:lnTo>
                  <a:pt x="113" y="960"/>
                </a:lnTo>
                <a:lnTo>
                  <a:pt x="112" y="966"/>
                </a:lnTo>
                <a:lnTo>
                  <a:pt x="110" y="970"/>
                </a:lnTo>
                <a:lnTo>
                  <a:pt x="107" y="975"/>
                </a:lnTo>
                <a:lnTo>
                  <a:pt x="108" y="974"/>
                </a:lnTo>
                <a:lnTo>
                  <a:pt x="107" y="975"/>
                </a:lnTo>
                <a:close/>
                <a:moveTo>
                  <a:pt x="638" y="761"/>
                </a:moveTo>
                <a:lnTo>
                  <a:pt x="646" y="759"/>
                </a:lnTo>
                <a:lnTo>
                  <a:pt x="654" y="757"/>
                </a:lnTo>
                <a:lnTo>
                  <a:pt x="657" y="755"/>
                </a:lnTo>
                <a:lnTo>
                  <a:pt x="661" y="753"/>
                </a:lnTo>
                <a:lnTo>
                  <a:pt x="664" y="751"/>
                </a:lnTo>
                <a:lnTo>
                  <a:pt x="668" y="747"/>
                </a:lnTo>
                <a:lnTo>
                  <a:pt x="653" y="752"/>
                </a:lnTo>
                <a:lnTo>
                  <a:pt x="638" y="759"/>
                </a:lnTo>
                <a:lnTo>
                  <a:pt x="624" y="766"/>
                </a:lnTo>
                <a:lnTo>
                  <a:pt x="610" y="772"/>
                </a:lnTo>
                <a:lnTo>
                  <a:pt x="614" y="772"/>
                </a:lnTo>
                <a:lnTo>
                  <a:pt x="618" y="772"/>
                </a:lnTo>
                <a:lnTo>
                  <a:pt x="622" y="771"/>
                </a:lnTo>
                <a:lnTo>
                  <a:pt x="626" y="769"/>
                </a:lnTo>
                <a:lnTo>
                  <a:pt x="631" y="766"/>
                </a:lnTo>
                <a:lnTo>
                  <a:pt x="638" y="761"/>
                </a:lnTo>
                <a:lnTo>
                  <a:pt x="640" y="760"/>
                </a:lnTo>
                <a:lnTo>
                  <a:pt x="641" y="760"/>
                </a:lnTo>
                <a:lnTo>
                  <a:pt x="640" y="761"/>
                </a:lnTo>
                <a:lnTo>
                  <a:pt x="638" y="761"/>
                </a:lnTo>
                <a:lnTo>
                  <a:pt x="637" y="762"/>
                </a:lnTo>
                <a:lnTo>
                  <a:pt x="636" y="762"/>
                </a:lnTo>
                <a:lnTo>
                  <a:pt x="636" y="762"/>
                </a:lnTo>
                <a:lnTo>
                  <a:pt x="638" y="761"/>
                </a:lnTo>
                <a:close/>
                <a:moveTo>
                  <a:pt x="1049" y="580"/>
                </a:moveTo>
                <a:lnTo>
                  <a:pt x="1052" y="579"/>
                </a:lnTo>
                <a:lnTo>
                  <a:pt x="1057" y="579"/>
                </a:lnTo>
                <a:lnTo>
                  <a:pt x="1058" y="579"/>
                </a:lnTo>
                <a:lnTo>
                  <a:pt x="1058" y="579"/>
                </a:lnTo>
                <a:lnTo>
                  <a:pt x="1058" y="577"/>
                </a:lnTo>
                <a:lnTo>
                  <a:pt x="1056" y="573"/>
                </a:lnTo>
                <a:lnTo>
                  <a:pt x="1058" y="572"/>
                </a:lnTo>
                <a:lnTo>
                  <a:pt x="1060" y="571"/>
                </a:lnTo>
                <a:lnTo>
                  <a:pt x="1063" y="571"/>
                </a:lnTo>
                <a:lnTo>
                  <a:pt x="1066" y="572"/>
                </a:lnTo>
                <a:lnTo>
                  <a:pt x="1067" y="575"/>
                </a:lnTo>
                <a:lnTo>
                  <a:pt x="1069" y="576"/>
                </a:lnTo>
                <a:lnTo>
                  <a:pt x="1071" y="573"/>
                </a:lnTo>
                <a:lnTo>
                  <a:pt x="1073" y="571"/>
                </a:lnTo>
                <a:lnTo>
                  <a:pt x="1081" y="570"/>
                </a:lnTo>
                <a:lnTo>
                  <a:pt x="1090" y="569"/>
                </a:lnTo>
                <a:lnTo>
                  <a:pt x="1100" y="568"/>
                </a:lnTo>
                <a:lnTo>
                  <a:pt x="1109" y="567"/>
                </a:lnTo>
                <a:lnTo>
                  <a:pt x="1092" y="566"/>
                </a:lnTo>
                <a:lnTo>
                  <a:pt x="1076" y="566"/>
                </a:lnTo>
                <a:lnTo>
                  <a:pt x="1060" y="569"/>
                </a:lnTo>
                <a:lnTo>
                  <a:pt x="1044" y="571"/>
                </a:lnTo>
                <a:lnTo>
                  <a:pt x="1038" y="571"/>
                </a:lnTo>
                <a:lnTo>
                  <a:pt x="1031" y="572"/>
                </a:lnTo>
                <a:lnTo>
                  <a:pt x="1024" y="575"/>
                </a:lnTo>
                <a:lnTo>
                  <a:pt x="1016" y="576"/>
                </a:lnTo>
                <a:lnTo>
                  <a:pt x="1003" y="577"/>
                </a:lnTo>
                <a:lnTo>
                  <a:pt x="990" y="580"/>
                </a:lnTo>
                <a:lnTo>
                  <a:pt x="992" y="581"/>
                </a:lnTo>
                <a:lnTo>
                  <a:pt x="993" y="583"/>
                </a:lnTo>
                <a:lnTo>
                  <a:pt x="995" y="583"/>
                </a:lnTo>
                <a:lnTo>
                  <a:pt x="998" y="583"/>
                </a:lnTo>
                <a:lnTo>
                  <a:pt x="991" y="585"/>
                </a:lnTo>
                <a:lnTo>
                  <a:pt x="985" y="587"/>
                </a:lnTo>
                <a:lnTo>
                  <a:pt x="985" y="588"/>
                </a:lnTo>
                <a:lnTo>
                  <a:pt x="986" y="589"/>
                </a:lnTo>
                <a:lnTo>
                  <a:pt x="987" y="591"/>
                </a:lnTo>
                <a:lnTo>
                  <a:pt x="990" y="591"/>
                </a:lnTo>
                <a:lnTo>
                  <a:pt x="994" y="591"/>
                </a:lnTo>
                <a:lnTo>
                  <a:pt x="998" y="591"/>
                </a:lnTo>
                <a:lnTo>
                  <a:pt x="1010" y="588"/>
                </a:lnTo>
                <a:lnTo>
                  <a:pt x="1024" y="586"/>
                </a:lnTo>
                <a:lnTo>
                  <a:pt x="1036" y="583"/>
                </a:lnTo>
                <a:lnTo>
                  <a:pt x="1049" y="580"/>
                </a:lnTo>
                <a:lnTo>
                  <a:pt x="1048" y="580"/>
                </a:lnTo>
                <a:lnTo>
                  <a:pt x="1043" y="580"/>
                </a:lnTo>
                <a:lnTo>
                  <a:pt x="1042" y="581"/>
                </a:lnTo>
                <a:lnTo>
                  <a:pt x="1049" y="580"/>
                </a:lnTo>
                <a:close/>
                <a:moveTo>
                  <a:pt x="863" y="133"/>
                </a:moveTo>
                <a:lnTo>
                  <a:pt x="868" y="135"/>
                </a:lnTo>
                <a:lnTo>
                  <a:pt x="871" y="135"/>
                </a:lnTo>
                <a:lnTo>
                  <a:pt x="876" y="133"/>
                </a:lnTo>
                <a:lnTo>
                  <a:pt x="880" y="131"/>
                </a:lnTo>
                <a:lnTo>
                  <a:pt x="875" y="129"/>
                </a:lnTo>
                <a:lnTo>
                  <a:pt x="870" y="127"/>
                </a:lnTo>
                <a:lnTo>
                  <a:pt x="865" y="126"/>
                </a:lnTo>
                <a:lnTo>
                  <a:pt x="859" y="126"/>
                </a:lnTo>
                <a:lnTo>
                  <a:pt x="845" y="128"/>
                </a:lnTo>
                <a:lnTo>
                  <a:pt x="832" y="128"/>
                </a:lnTo>
                <a:lnTo>
                  <a:pt x="826" y="128"/>
                </a:lnTo>
                <a:lnTo>
                  <a:pt x="821" y="129"/>
                </a:lnTo>
                <a:lnTo>
                  <a:pt x="818" y="130"/>
                </a:lnTo>
                <a:lnTo>
                  <a:pt x="814" y="131"/>
                </a:lnTo>
                <a:lnTo>
                  <a:pt x="811" y="130"/>
                </a:lnTo>
                <a:lnTo>
                  <a:pt x="808" y="130"/>
                </a:lnTo>
                <a:lnTo>
                  <a:pt x="807" y="130"/>
                </a:lnTo>
                <a:lnTo>
                  <a:pt x="805" y="131"/>
                </a:lnTo>
                <a:lnTo>
                  <a:pt x="804" y="132"/>
                </a:lnTo>
                <a:lnTo>
                  <a:pt x="804" y="136"/>
                </a:lnTo>
                <a:lnTo>
                  <a:pt x="814" y="135"/>
                </a:lnTo>
                <a:lnTo>
                  <a:pt x="826" y="133"/>
                </a:lnTo>
                <a:lnTo>
                  <a:pt x="836" y="132"/>
                </a:lnTo>
                <a:lnTo>
                  <a:pt x="846" y="131"/>
                </a:lnTo>
                <a:lnTo>
                  <a:pt x="851" y="131"/>
                </a:lnTo>
                <a:lnTo>
                  <a:pt x="857" y="131"/>
                </a:lnTo>
                <a:lnTo>
                  <a:pt x="861" y="130"/>
                </a:lnTo>
                <a:lnTo>
                  <a:pt x="866" y="129"/>
                </a:lnTo>
                <a:lnTo>
                  <a:pt x="867" y="129"/>
                </a:lnTo>
                <a:lnTo>
                  <a:pt x="868" y="130"/>
                </a:lnTo>
                <a:lnTo>
                  <a:pt x="869" y="131"/>
                </a:lnTo>
                <a:lnTo>
                  <a:pt x="869" y="132"/>
                </a:lnTo>
                <a:lnTo>
                  <a:pt x="867" y="133"/>
                </a:lnTo>
                <a:lnTo>
                  <a:pt x="863" y="133"/>
                </a:lnTo>
                <a:close/>
                <a:moveTo>
                  <a:pt x="992" y="616"/>
                </a:moveTo>
                <a:lnTo>
                  <a:pt x="970" y="619"/>
                </a:lnTo>
                <a:lnTo>
                  <a:pt x="948" y="622"/>
                </a:lnTo>
                <a:lnTo>
                  <a:pt x="926" y="628"/>
                </a:lnTo>
                <a:lnTo>
                  <a:pt x="904" y="636"/>
                </a:lnTo>
                <a:lnTo>
                  <a:pt x="927" y="631"/>
                </a:lnTo>
                <a:lnTo>
                  <a:pt x="949" y="626"/>
                </a:lnTo>
                <a:lnTo>
                  <a:pt x="970" y="621"/>
                </a:lnTo>
                <a:lnTo>
                  <a:pt x="992" y="616"/>
                </a:lnTo>
                <a:close/>
                <a:moveTo>
                  <a:pt x="1000" y="602"/>
                </a:moveTo>
                <a:lnTo>
                  <a:pt x="1003" y="603"/>
                </a:lnTo>
                <a:lnTo>
                  <a:pt x="1007" y="604"/>
                </a:lnTo>
                <a:lnTo>
                  <a:pt x="1011" y="604"/>
                </a:lnTo>
                <a:lnTo>
                  <a:pt x="1015" y="603"/>
                </a:lnTo>
                <a:lnTo>
                  <a:pt x="1025" y="602"/>
                </a:lnTo>
                <a:lnTo>
                  <a:pt x="1035" y="601"/>
                </a:lnTo>
                <a:lnTo>
                  <a:pt x="1046" y="600"/>
                </a:lnTo>
                <a:lnTo>
                  <a:pt x="1056" y="599"/>
                </a:lnTo>
                <a:lnTo>
                  <a:pt x="1066" y="597"/>
                </a:lnTo>
                <a:lnTo>
                  <a:pt x="1075" y="596"/>
                </a:lnTo>
                <a:lnTo>
                  <a:pt x="1097" y="594"/>
                </a:lnTo>
                <a:lnTo>
                  <a:pt x="1118" y="593"/>
                </a:lnTo>
                <a:lnTo>
                  <a:pt x="1140" y="593"/>
                </a:lnTo>
                <a:lnTo>
                  <a:pt x="1162" y="593"/>
                </a:lnTo>
                <a:lnTo>
                  <a:pt x="1142" y="592"/>
                </a:lnTo>
                <a:lnTo>
                  <a:pt x="1122" y="591"/>
                </a:lnTo>
                <a:lnTo>
                  <a:pt x="1101" y="591"/>
                </a:lnTo>
                <a:lnTo>
                  <a:pt x="1081" y="592"/>
                </a:lnTo>
                <a:lnTo>
                  <a:pt x="1060" y="593"/>
                </a:lnTo>
                <a:lnTo>
                  <a:pt x="1040" y="595"/>
                </a:lnTo>
                <a:lnTo>
                  <a:pt x="1020" y="599"/>
                </a:lnTo>
                <a:lnTo>
                  <a:pt x="1000" y="602"/>
                </a:lnTo>
                <a:lnTo>
                  <a:pt x="1009" y="601"/>
                </a:lnTo>
                <a:lnTo>
                  <a:pt x="1020" y="597"/>
                </a:lnTo>
                <a:lnTo>
                  <a:pt x="1023" y="597"/>
                </a:lnTo>
                <a:lnTo>
                  <a:pt x="1000" y="602"/>
                </a:lnTo>
                <a:close/>
                <a:moveTo>
                  <a:pt x="459" y="850"/>
                </a:moveTo>
                <a:lnTo>
                  <a:pt x="462" y="850"/>
                </a:lnTo>
                <a:lnTo>
                  <a:pt x="466" y="851"/>
                </a:lnTo>
                <a:lnTo>
                  <a:pt x="471" y="848"/>
                </a:lnTo>
                <a:lnTo>
                  <a:pt x="475" y="844"/>
                </a:lnTo>
                <a:lnTo>
                  <a:pt x="487" y="838"/>
                </a:lnTo>
                <a:lnTo>
                  <a:pt x="497" y="832"/>
                </a:lnTo>
                <a:lnTo>
                  <a:pt x="507" y="826"/>
                </a:lnTo>
                <a:lnTo>
                  <a:pt x="517" y="821"/>
                </a:lnTo>
                <a:lnTo>
                  <a:pt x="528" y="818"/>
                </a:lnTo>
                <a:lnTo>
                  <a:pt x="537" y="812"/>
                </a:lnTo>
                <a:lnTo>
                  <a:pt x="546" y="808"/>
                </a:lnTo>
                <a:lnTo>
                  <a:pt x="555" y="802"/>
                </a:lnTo>
                <a:lnTo>
                  <a:pt x="558" y="801"/>
                </a:lnTo>
                <a:lnTo>
                  <a:pt x="562" y="802"/>
                </a:lnTo>
                <a:lnTo>
                  <a:pt x="565" y="800"/>
                </a:lnTo>
                <a:lnTo>
                  <a:pt x="568" y="797"/>
                </a:lnTo>
                <a:lnTo>
                  <a:pt x="585" y="788"/>
                </a:lnTo>
                <a:lnTo>
                  <a:pt x="601" y="777"/>
                </a:lnTo>
                <a:lnTo>
                  <a:pt x="581" y="785"/>
                </a:lnTo>
                <a:lnTo>
                  <a:pt x="563" y="793"/>
                </a:lnTo>
                <a:lnTo>
                  <a:pt x="544" y="802"/>
                </a:lnTo>
                <a:lnTo>
                  <a:pt x="525" y="812"/>
                </a:lnTo>
                <a:lnTo>
                  <a:pt x="516" y="817"/>
                </a:lnTo>
                <a:lnTo>
                  <a:pt x="506" y="821"/>
                </a:lnTo>
                <a:lnTo>
                  <a:pt x="496" y="826"/>
                </a:lnTo>
                <a:lnTo>
                  <a:pt x="487" y="832"/>
                </a:lnTo>
                <a:lnTo>
                  <a:pt x="479" y="835"/>
                </a:lnTo>
                <a:lnTo>
                  <a:pt x="472" y="840"/>
                </a:lnTo>
                <a:lnTo>
                  <a:pt x="464" y="844"/>
                </a:lnTo>
                <a:lnTo>
                  <a:pt x="459" y="850"/>
                </a:lnTo>
                <a:lnTo>
                  <a:pt x="462" y="846"/>
                </a:lnTo>
                <a:lnTo>
                  <a:pt x="459" y="850"/>
                </a:lnTo>
                <a:close/>
                <a:moveTo>
                  <a:pt x="195" y="189"/>
                </a:moveTo>
                <a:lnTo>
                  <a:pt x="198" y="187"/>
                </a:lnTo>
                <a:lnTo>
                  <a:pt x="201" y="187"/>
                </a:lnTo>
                <a:lnTo>
                  <a:pt x="203" y="187"/>
                </a:lnTo>
                <a:lnTo>
                  <a:pt x="207" y="188"/>
                </a:lnTo>
                <a:lnTo>
                  <a:pt x="214" y="186"/>
                </a:lnTo>
                <a:lnTo>
                  <a:pt x="220" y="181"/>
                </a:lnTo>
                <a:lnTo>
                  <a:pt x="224" y="176"/>
                </a:lnTo>
                <a:lnTo>
                  <a:pt x="226" y="170"/>
                </a:lnTo>
                <a:lnTo>
                  <a:pt x="229" y="166"/>
                </a:lnTo>
                <a:lnTo>
                  <a:pt x="232" y="164"/>
                </a:lnTo>
                <a:lnTo>
                  <a:pt x="236" y="162"/>
                </a:lnTo>
                <a:lnTo>
                  <a:pt x="240" y="161"/>
                </a:lnTo>
                <a:lnTo>
                  <a:pt x="243" y="161"/>
                </a:lnTo>
                <a:lnTo>
                  <a:pt x="248" y="161"/>
                </a:lnTo>
                <a:lnTo>
                  <a:pt x="252" y="160"/>
                </a:lnTo>
                <a:lnTo>
                  <a:pt x="255" y="157"/>
                </a:lnTo>
                <a:lnTo>
                  <a:pt x="253" y="155"/>
                </a:lnTo>
                <a:lnTo>
                  <a:pt x="253" y="153"/>
                </a:lnTo>
                <a:lnTo>
                  <a:pt x="256" y="152"/>
                </a:lnTo>
                <a:lnTo>
                  <a:pt x="258" y="151"/>
                </a:lnTo>
                <a:lnTo>
                  <a:pt x="261" y="148"/>
                </a:lnTo>
                <a:lnTo>
                  <a:pt x="265" y="146"/>
                </a:lnTo>
                <a:lnTo>
                  <a:pt x="269" y="147"/>
                </a:lnTo>
                <a:lnTo>
                  <a:pt x="273" y="149"/>
                </a:lnTo>
                <a:lnTo>
                  <a:pt x="281" y="146"/>
                </a:lnTo>
                <a:lnTo>
                  <a:pt x="290" y="141"/>
                </a:lnTo>
                <a:lnTo>
                  <a:pt x="290" y="141"/>
                </a:lnTo>
                <a:lnTo>
                  <a:pt x="290" y="141"/>
                </a:lnTo>
                <a:lnTo>
                  <a:pt x="294" y="140"/>
                </a:lnTo>
                <a:lnTo>
                  <a:pt x="300" y="138"/>
                </a:lnTo>
                <a:lnTo>
                  <a:pt x="303" y="137"/>
                </a:lnTo>
                <a:lnTo>
                  <a:pt x="306" y="136"/>
                </a:lnTo>
                <a:lnTo>
                  <a:pt x="307" y="135"/>
                </a:lnTo>
                <a:lnTo>
                  <a:pt x="307" y="132"/>
                </a:lnTo>
                <a:lnTo>
                  <a:pt x="305" y="132"/>
                </a:lnTo>
                <a:lnTo>
                  <a:pt x="302" y="131"/>
                </a:lnTo>
                <a:lnTo>
                  <a:pt x="305" y="128"/>
                </a:lnTo>
                <a:lnTo>
                  <a:pt x="310" y="126"/>
                </a:lnTo>
                <a:lnTo>
                  <a:pt x="319" y="120"/>
                </a:lnTo>
                <a:lnTo>
                  <a:pt x="328" y="115"/>
                </a:lnTo>
                <a:lnTo>
                  <a:pt x="339" y="112"/>
                </a:lnTo>
                <a:lnTo>
                  <a:pt x="348" y="108"/>
                </a:lnTo>
                <a:lnTo>
                  <a:pt x="347" y="110"/>
                </a:lnTo>
                <a:lnTo>
                  <a:pt x="346" y="110"/>
                </a:lnTo>
                <a:lnTo>
                  <a:pt x="346" y="112"/>
                </a:lnTo>
                <a:lnTo>
                  <a:pt x="346" y="113"/>
                </a:lnTo>
                <a:lnTo>
                  <a:pt x="342" y="114"/>
                </a:lnTo>
                <a:lnTo>
                  <a:pt x="341" y="115"/>
                </a:lnTo>
                <a:lnTo>
                  <a:pt x="343" y="116"/>
                </a:lnTo>
                <a:lnTo>
                  <a:pt x="348" y="115"/>
                </a:lnTo>
                <a:lnTo>
                  <a:pt x="351" y="114"/>
                </a:lnTo>
                <a:lnTo>
                  <a:pt x="354" y="112"/>
                </a:lnTo>
                <a:lnTo>
                  <a:pt x="354" y="108"/>
                </a:lnTo>
                <a:lnTo>
                  <a:pt x="354" y="106"/>
                </a:lnTo>
                <a:lnTo>
                  <a:pt x="357" y="104"/>
                </a:lnTo>
                <a:lnTo>
                  <a:pt x="363" y="103"/>
                </a:lnTo>
                <a:lnTo>
                  <a:pt x="368" y="101"/>
                </a:lnTo>
                <a:lnTo>
                  <a:pt x="375" y="97"/>
                </a:lnTo>
                <a:lnTo>
                  <a:pt x="379" y="96"/>
                </a:lnTo>
                <a:lnTo>
                  <a:pt x="382" y="96"/>
                </a:lnTo>
                <a:lnTo>
                  <a:pt x="385" y="97"/>
                </a:lnTo>
                <a:lnTo>
                  <a:pt x="388" y="99"/>
                </a:lnTo>
                <a:lnTo>
                  <a:pt x="388" y="96"/>
                </a:lnTo>
                <a:lnTo>
                  <a:pt x="388" y="93"/>
                </a:lnTo>
                <a:lnTo>
                  <a:pt x="392" y="89"/>
                </a:lnTo>
                <a:lnTo>
                  <a:pt x="398" y="87"/>
                </a:lnTo>
                <a:lnTo>
                  <a:pt x="405" y="83"/>
                </a:lnTo>
                <a:lnTo>
                  <a:pt x="410" y="81"/>
                </a:lnTo>
                <a:lnTo>
                  <a:pt x="416" y="80"/>
                </a:lnTo>
                <a:lnTo>
                  <a:pt x="423" y="78"/>
                </a:lnTo>
                <a:lnTo>
                  <a:pt x="426" y="76"/>
                </a:lnTo>
                <a:lnTo>
                  <a:pt x="430" y="73"/>
                </a:lnTo>
                <a:lnTo>
                  <a:pt x="434" y="72"/>
                </a:lnTo>
                <a:lnTo>
                  <a:pt x="439" y="71"/>
                </a:lnTo>
                <a:lnTo>
                  <a:pt x="446" y="68"/>
                </a:lnTo>
                <a:lnTo>
                  <a:pt x="451" y="64"/>
                </a:lnTo>
                <a:lnTo>
                  <a:pt x="456" y="61"/>
                </a:lnTo>
                <a:lnTo>
                  <a:pt x="461" y="55"/>
                </a:lnTo>
                <a:lnTo>
                  <a:pt x="451" y="60"/>
                </a:lnTo>
                <a:lnTo>
                  <a:pt x="442" y="63"/>
                </a:lnTo>
                <a:lnTo>
                  <a:pt x="438" y="63"/>
                </a:lnTo>
                <a:lnTo>
                  <a:pt x="434" y="63"/>
                </a:lnTo>
                <a:lnTo>
                  <a:pt x="432" y="64"/>
                </a:lnTo>
                <a:lnTo>
                  <a:pt x="430" y="66"/>
                </a:lnTo>
                <a:lnTo>
                  <a:pt x="428" y="70"/>
                </a:lnTo>
                <a:lnTo>
                  <a:pt x="425" y="73"/>
                </a:lnTo>
                <a:lnTo>
                  <a:pt x="422" y="72"/>
                </a:lnTo>
                <a:lnTo>
                  <a:pt x="418" y="71"/>
                </a:lnTo>
                <a:lnTo>
                  <a:pt x="416" y="71"/>
                </a:lnTo>
                <a:lnTo>
                  <a:pt x="415" y="72"/>
                </a:lnTo>
                <a:lnTo>
                  <a:pt x="414" y="71"/>
                </a:lnTo>
                <a:lnTo>
                  <a:pt x="414" y="71"/>
                </a:lnTo>
                <a:lnTo>
                  <a:pt x="410" y="72"/>
                </a:lnTo>
                <a:lnTo>
                  <a:pt x="409" y="74"/>
                </a:lnTo>
                <a:lnTo>
                  <a:pt x="402" y="77"/>
                </a:lnTo>
                <a:lnTo>
                  <a:pt x="397" y="80"/>
                </a:lnTo>
                <a:lnTo>
                  <a:pt x="393" y="82"/>
                </a:lnTo>
                <a:lnTo>
                  <a:pt x="390" y="83"/>
                </a:lnTo>
                <a:lnTo>
                  <a:pt x="384" y="85"/>
                </a:lnTo>
                <a:lnTo>
                  <a:pt x="380" y="86"/>
                </a:lnTo>
                <a:lnTo>
                  <a:pt x="377" y="89"/>
                </a:lnTo>
                <a:lnTo>
                  <a:pt x="376" y="94"/>
                </a:lnTo>
                <a:lnTo>
                  <a:pt x="374" y="95"/>
                </a:lnTo>
                <a:lnTo>
                  <a:pt x="373" y="94"/>
                </a:lnTo>
                <a:lnTo>
                  <a:pt x="372" y="91"/>
                </a:lnTo>
                <a:lnTo>
                  <a:pt x="371" y="90"/>
                </a:lnTo>
                <a:lnTo>
                  <a:pt x="368" y="89"/>
                </a:lnTo>
                <a:lnTo>
                  <a:pt x="365" y="89"/>
                </a:lnTo>
                <a:lnTo>
                  <a:pt x="362" y="91"/>
                </a:lnTo>
                <a:lnTo>
                  <a:pt x="358" y="93"/>
                </a:lnTo>
                <a:lnTo>
                  <a:pt x="347" y="98"/>
                </a:lnTo>
                <a:lnTo>
                  <a:pt x="336" y="104"/>
                </a:lnTo>
                <a:lnTo>
                  <a:pt x="326" y="108"/>
                </a:lnTo>
                <a:lnTo>
                  <a:pt x="315" y="114"/>
                </a:lnTo>
                <a:lnTo>
                  <a:pt x="305" y="118"/>
                </a:lnTo>
                <a:lnTo>
                  <a:pt x="294" y="122"/>
                </a:lnTo>
                <a:lnTo>
                  <a:pt x="284" y="127"/>
                </a:lnTo>
                <a:lnTo>
                  <a:pt x="274" y="132"/>
                </a:lnTo>
                <a:lnTo>
                  <a:pt x="264" y="138"/>
                </a:lnTo>
                <a:lnTo>
                  <a:pt x="255" y="144"/>
                </a:lnTo>
                <a:lnTo>
                  <a:pt x="248" y="148"/>
                </a:lnTo>
                <a:lnTo>
                  <a:pt x="241" y="152"/>
                </a:lnTo>
                <a:lnTo>
                  <a:pt x="235" y="153"/>
                </a:lnTo>
                <a:lnTo>
                  <a:pt x="229" y="153"/>
                </a:lnTo>
                <a:lnTo>
                  <a:pt x="223" y="156"/>
                </a:lnTo>
                <a:lnTo>
                  <a:pt x="216" y="161"/>
                </a:lnTo>
                <a:lnTo>
                  <a:pt x="210" y="166"/>
                </a:lnTo>
                <a:lnTo>
                  <a:pt x="204" y="172"/>
                </a:lnTo>
                <a:lnTo>
                  <a:pt x="203" y="176"/>
                </a:lnTo>
                <a:lnTo>
                  <a:pt x="202" y="178"/>
                </a:lnTo>
                <a:lnTo>
                  <a:pt x="201" y="178"/>
                </a:lnTo>
                <a:lnTo>
                  <a:pt x="199" y="179"/>
                </a:lnTo>
                <a:lnTo>
                  <a:pt x="196" y="180"/>
                </a:lnTo>
                <a:lnTo>
                  <a:pt x="194" y="181"/>
                </a:lnTo>
                <a:lnTo>
                  <a:pt x="192" y="185"/>
                </a:lnTo>
                <a:lnTo>
                  <a:pt x="191" y="188"/>
                </a:lnTo>
                <a:lnTo>
                  <a:pt x="191" y="189"/>
                </a:lnTo>
                <a:lnTo>
                  <a:pt x="192" y="190"/>
                </a:lnTo>
                <a:lnTo>
                  <a:pt x="194" y="190"/>
                </a:lnTo>
                <a:lnTo>
                  <a:pt x="195" y="189"/>
                </a:lnTo>
                <a:lnTo>
                  <a:pt x="196" y="188"/>
                </a:lnTo>
                <a:lnTo>
                  <a:pt x="195" y="189"/>
                </a:lnTo>
                <a:close/>
                <a:moveTo>
                  <a:pt x="290" y="141"/>
                </a:moveTo>
                <a:lnTo>
                  <a:pt x="288" y="141"/>
                </a:lnTo>
                <a:lnTo>
                  <a:pt x="285" y="141"/>
                </a:lnTo>
                <a:lnTo>
                  <a:pt x="284" y="139"/>
                </a:lnTo>
                <a:lnTo>
                  <a:pt x="284" y="138"/>
                </a:lnTo>
                <a:lnTo>
                  <a:pt x="288" y="136"/>
                </a:lnTo>
                <a:lnTo>
                  <a:pt x="292" y="135"/>
                </a:lnTo>
                <a:lnTo>
                  <a:pt x="293" y="135"/>
                </a:lnTo>
                <a:lnTo>
                  <a:pt x="295" y="135"/>
                </a:lnTo>
                <a:lnTo>
                  <a:pt x="295" y="135"/>
                </a:lnTo>
                <a:lnTo>
                  <a:pt x="295" y="137"/>
                </a:lnTo>
                <a:lnTo>
                  <a:pt x="293" y="138"/>
                </a:lnTo>
                <a:lnTo>
                  <a:pt x="292" y="138"/>
                </a:lnTo>
                <a:lnTo>
                  <a:pt x="291" y="139"/>
                </a:lnTo>
                <a:lnTo>
                  <a:pt x="290" y="141"/>
                </a:lnTo>
                <a:lnTo>
                  <a:pt x="290" y="141"/>
                </a:lnTo>
                <a:lnTo>
                  <a:pt x="290" y="141"/>
                </a:lnTo>
                <a:close/>
                <a:moveTo>
                  <a:pt x="226" y="161"/>
                </a:moveTo>
                <a:lnTo>
                  <a:pt x="227" y="157"/>
                </a:lnTo>
                <a:lnTo>
                  <a:pt x="229" y="157"/>
                </a:lnTo>
                <a:lnTo>
                  <a:pt x="231" y="157"/>
                </a:lnTo>
                <a:lnTo>
                  <a:pt x="231" y="159"/>
                </a:lnTo>
                <a:lnTo>
                  <a:pt x="231" y="160"/>
                </a:lnTo>
                <a:lnTo>
                  <a:pt x="229" y="161"/>
                </a:lnTo>
                <a:lnTo>
                  <a:pt x="227" y="162"/>
                </a:lnTo>
                <a:lnTo>
                  <a:pt x="225" y="163"/>
                </a:lnTo>
                <a:lnTo>
                  <a:pt x="224" y="163"/>
                </a:lnTo>
                <a:lnTo>
                  <a:pt x="224" y="162"/>
                </a:lnTo>
                <a:lnTo>
                  <a:pt x="225" y="161"/>
                </a:lnTo>
                <a:lnTo>
                  <a:pt x="226" y="161"/>
                </a:lnTo>
                <a:lnTo>
                  <a:pt x="225" y="160"/>
                </a:lnTo>
                <a:lnTo>
                  <a:pt x="226" y="161"/>
                </a:lnTo>
                <a:close/>
                <a:moveTo>
                  <a:pt x="204" y="179"/>
                </a:moveTo>
                <a:lnTo>
                  <a:pt x="207" y="178"/>
                </a:lnTo>
                <a:lnTo>
                  <a:pt x="209" y="176"/>
                </a:lnTo>
                <a:lnTo>
                  <a:pt x="210" y="176"/>
                </a:lnTo>
                <a:lnTo>
                  <a:pt x="211" y="177"/>
                </a:lnTo>
                <a:lnTo>
                  <a:pt x="211" y="178"/>
                </a:lnTo>
                <a:lnTo>
                  <a:pt x="211" y="180"/>
                </a:lnTo>
                <a:lnTo>
                  <a:pt x="208" y="182"/>
                </a:lnTo>
                <a:lnTo>
                  <a:pt x="204" y="184"/>
                </a:lnTo>
                <a:lnTo>
                  <a:pt x="203" y="182"/>
                </a:lnTo>
                <a:lnTo>
                  <a:pt x="203" y="182"/>
                </a:lnTo>
                <a:lnTo>
                  <a:pt x="203" y="181"/>
                </a:lnTo>
                <a:lnTo>
                  <a:pt x="204" y="179"/>
                </a:lnTo>
                <a:lnTo>
                  <a:pt x="204" y="180"/>
                </a:lnTo>
                <a:lnTo>
                  <a:pt x="204" y="179"/>
                </a:lnTo>
                <a:close/>
                <a:moveTo>
                  <a:pt x="372" y="103"/>
                </a:moveTo>
                <a:lnTo>
                  <a:pt x="372" y="101"/>
                </a:lnTo>
                <a:lnTo>
                  <a:pt x="372" y="99"/>
                </a:lnTo>
                <a:lnTo>
                  <a:pt x="371" y="102"/>
                </a:lnTo>
                <a:lnTo>
                  <a:pt x="372" y="103"/>
                </a:lnTo>
                <a:close/>
                <a:moveTo>
                  <a:pt x="894" y="465"/>
                </a:moveTo>
                <a:lnTo>
                  <a:pt x="894" y="465"/>
                </a:lnTo>
                <a:lnTo>
                  <a:pt x="894" y="465"/>
                </a:lnTo>
                <a:lnTo>
                  <a:pt x="894" y="464"/>
                </a:lnTo>
                <a:lnTo>
                  <a:pt x="895" y="463"/>
                </a:lnTo>
                <a:lnTo>
                  <a:pt x="898" y="462"/>
                </a:lnTo>
                <a:lnTo>
                  <a:pt x="898" y="462"/>
                </a:lnTo>
                <a:lnTo>
                  <a:pt x="899" y="463"/>
                </a:lnTo>
                <a:lnTo>
                  <a:pt x="900" y="464"/>
                </a:lnTo>
                <a:lnTo>
                  <a:pt x="900" y="465"/>
                </a:lnTo>
                <a:lnTo>
                  <a:pt x="899" y="465"/>
                </a:lnTo>
                <a:lnTo>
                  <a:pt x="900" y="465"/>
                </a:lnTo>
                <a:lnTo>
                  <a:pt x="898" y="467"/>
                </a:lnTo>
                <a:lnTo>
                  <a:pt x="894" y="465"/>
                </a:lnTo>
                <a:lnTo>
                  <a:pt x="895" y="468"/>
                </a:lnTo>
                <a:lnTo>
                  <a:pt x="895" y="469"/>
                </a:lnTo>
                <a:lnTo>
                  <a:pt x="894" y="470"/>
                </a:lnTo>
                <a:lnTo>
                  <a:pt x="892" y="470"/>
                </a:lnTo>
                <a:lnTo>
                  <a:pt x="892" y="469"/>
                </a:lnTo>
                <a:lnTo>
                  <a:pt x="891" y="468"/>
                </a:lnTo>
                <a:lnTo>
                  <a:pt x="891" y="467"/>
                </a:lnTo>
                <a:lnTo>
                  <a:pt x="891" y="467"/>
                </a:lnTo>
                <a:lnTo>
                  <a:pt x="892" y="467"/>
                </a:lnTo>
                <a:lnTo>
                  <a:pt x="893" y="465"/>
                </a:lnTo>
                <a:lnTo>
                  <a:pt x="894" y="465"/>
                </a:lnTo>
                <a:lnTo>
                  <a:pt x="894" y="465"/>
                </a:lnTo>
                <a:lnTo>
                  <a:pt x="894" y="465"/>
                </a:lnTo>
                <a:close/>
                <a:moveTo>
                  <a:pt x="174" y="858"/>
                </a:moveTo>
                <a:lnTo>
                  <a:pt x="174" y="858"/>
                </a:lnTo>
                <a:lnTo>
                  <a:pt x="174" y="858"/>
                </a:lnTo>
                <a:close/>
                <a:moveTo>
                  <a:pt x="767" y="318"/>
                </a:moveTo>
                <a:lnTo>
                  <a:pt x="767" y="318"/>
                </a:lnTo>
                <a:lnTo>
                  <a:pt x="766" y="317"/>
                </a:lnTo>
                <a:lnTo>
                  <a:pt x="764" y="315"/>
                </a:lnTo>
                <a:lnTo>
                  <a:pt x="766" y="314"/>
                </a:lnTo>
                <a:lnTo>
                  <a:pt x="766" y="313"/>
                </a:lnTo>
                <a:lnTo>
                  <a:pt x="767" y="312"/>
                </a:lnTo>
                <a:lnTo>
                  <a:pt x="770" y="312"/>
                </a:lnTo>
                <a:lnTo>
                  <a:pt x="772" y="312"/>
                </a:lnTo>
                <a:lnTo>
                  <a:pt x="775" y="311"/>
                </a:lnTo>
                <a:lnTo>
                  <a:pt x="777" y="310"/>
                </a:lnTo>
                <a:lnTo>
                  <a:pt x="779" y="309"/>
                </a:lnTo>
                <a:lnTo>
                  <a:pt x="780" y="306"/>
                </a:lnTo>
                <a:lnTo>
                  <a:pt x="781" y="305"/>
                </a:lnTo>
                <a:lnTo>
                  <a:pt x="781" y="304"/>
                </a:lnTo>
                <a:lnTo>
                  <a:pt x="781" y="303"/>
                </a:lnTo>
                <a:lnTo>
                  <a:pt x="781" y="302"/>
                </a:lnTo>
                <a:lnTo>
                  <a:pt x="783" y="302"/>
                </a:lnTo>
                <a:lnTo>
                  <a:pt x="784" y="303"/>
                </a:lnTo>
                <a:lnTo>
                  <a:pt x="786" y="301"/>
                </a:lnTo>
                <a:lnTo>
                  <a:pt x="788" y="299"/>
                </a:lnTo>
                <a:lnTo>
                  <a:pt x="795" y="295"/>
                </a:lnTo>
                <a:lnTo>
                  <a:pt x="802" y="292"/>
                </a:lnTo>
                <a:lnTo>
                  <a:pt x="803" y="292"/>
                </a:lnTo>
                <a:lnTo>
                  <a:pt x="802" y="292"/>
                </a:lnTo>
                <a:lnTo>
                  <a:pt x="808" y="288"/>
                </a:lnTo>
                <a:lnTo>
                  <a:pt x="816" y="286"/>
                </a:lnTo>
                <a:lnTo>
                  <a:pt x="821" y="287"/>
                </a:lnTo>
                <a:lnTo>
                  <a:pt x="827" y="287"/>
                </a:lnTo>
                <a:lnTo>
                  <a:pt x="828" y="287"/>
                </a:lnTo>
                <a:lnTo>
                  <a:pt x="830" y="286"/>
                </a:lnTo>
                <a:lnTo>
                  <a:pt x="830" y="285"/>
                </a:lnTo>
                <a:lnTo>
                  <a:pt x="830" y="284"/>
                </a:lnTo>
                <a:lnTo>
                  <a:pt x="832" y="282"/>
                </a:lnTo>
                <a:lnTo>
                  <a:pt x="834" y="284"/>
                </a:lnTo>
                <a:lnTo>
                  <a:pt x="843" y="282"/>
                </a:lnTo>
                <a:lnTo>
                  <a:pt x="852" y="281"/>
                </a:lnTo>
                <a:lnTo>
                  <a:pt x="861" y="279"/>
                </a:lnTo>
                <a:lnTo>
                  <a:pt x="869" y="277"/>
                </a:lnTo>
                <a:lnTo>
                  <a:pt x="877" y="273"/>
                </a:lnTo>
                <a:lnTo>
                  <a:pt x="885" y="272"/>
                </a:lnTo>
                <a:lnTo>
                  <a:pt x="886" y="274"/>
                </a:lnTo>
                <a:lnTo>
                  <a:pt x="885" y="277"/>
                </a:lnTo>
                <a:lnTo>
                  <a:pt x="883" y="279"/>
                </a:lnTo>
                <a:lnTo>
                  <a:pt x="880" y="281"/>
                </a:lnTo>
                <a:lnTo>
                  <a:pt x="875" y="284"/>
                </a:lnTo>
                <a:lnTo>
                  <a:pt x="868" y="285"/>
                </a:lnTo>
                <a:lnTo>
                  <a:pt x="862" y="288"/>
                </a:lnTo>
                <a:lnTo>
                  <a:pt x="858" y="293"/>
                </a:lnTo>
                <a:lnTo>
                  <a:pt x="852" y="297"/>
                </a:lnTo>
                <a:lnTo>
                  <a:pt x="845" y="299"/>
                </a:lnTo>
                <a:lnTo>
                  <a:pt x="829" y="309"/>
                </a:lnTo>
                <a:lnTo>
                  <a:pt x="814" y="319"/>
                </a:lnTo>
                <a:lnTo>
                  <a:pt x="812" y="321"/>
                </a:lnTo>
                <a:lnTo>
                  <a:pt x="810" y="322"/>
                </a:lnTo>
                <a:lnTo>
                  <a:pt x="808" y="323"/>
                </a:lnTo>
                <a:lnTo>
                  <a:pt x="805" y="325"/>
                </a:lnTo>
                <a:lnTo>
                  <a:pt x="800" y="328"/>
                </a:lnTo>
                <a:lnTo>
                  <a:pt x="794" y="332"/>
                </a:lnTo>
                <a:lnTo>
                  <a:pt x="788" y="335"/>
                </a:lnTo>
                <a:lnTo>
                  <a:pt x="781" y="336"/>
                </a:lnTo>
                <a:lnTo>
                  <a:pt x="780" y="336"/>
                </a:lnTo>
                <a:lnTo>
                  <a:pt x="779" y="336"/>
                </a:lnTo>
                <a:lnTo>
                  <a:pt x="778" y="335"/>
                </a:lnTo>
                <a:lnTo>
                  <a:pt x="778" y="334"/>
                </a:lnTo>
                <a:lnTo>
                  <a:pt x="779" y="332"/>
                </a:lnTo>
                <a:lnTo>
                  <a:pt x="780" y="331"/>
                </a:lnTo>
                <a:lnTo>
                  <a:pt x="784" y="330"/>
                </a:lnTo>
                <a:lnTo>
                  <a:pt x="788" y="329"/>
                </a:lnTo>
                <a:lnTo>
                  <a:pt x="792" y="328"/>
                </a:lnTo>
                <a:lnTo>
                  <a:pt x="795" y="326"/>
                </a:lnTo>
                <a:lnTo>
                  <a:pt x="801" y="321"/>
                </a:lnTo>
                <a:lnTo>
                  <a:pt x="807" y="315"/>
                </a:lnTo>
                <a:lnTo>
                  <a:pt x="813" y="311"/>
                </a:lnTo>
                <a:lnTo>
                  <a:pt x="820" y="307"/>
                </a:lnTo>
                <a:lnTo>
                  <a:pt x="824" y="305"/>
                </a:lnTo>
                <a:lnTo>
                  <a:pt x="826" y="304"/>
                </a:lnTo>
                <a:lnTo>
                  <a:pt x="828" y="301"/>
                </a:lnTo>
                <a:lnTo>
                  <a:pt x="829" y="298"/>
                </a:lnTo>
                <a:lnTo>
                  <a:pt x="830" y="299"/>
                </a:lnTo>
                <a:lnTo>
                  <a:pt x="832" y="301"/>
                </a:lnTo>
                <a:lnTo>
                  <a:pt x="833" y="299"/>
                </a:lnTo>
                <a:lnTo>
                  <a:pt x="833" y="298"/>
                </a:lnTo>
                <a:lnTo>
                  <a:pt x="834" y="296"/>
                </a:lnTo>
                <a:lnTo>
                  <a:pt x="833" y="293"/>
                </a:lnTo>
                <a:lnTo>
                  <a:pt x="834" y="292"/>
                </a:lnTo>
                <a:lnTo>
                  <a:pt x="835" y="292"/>
                </a:lnTo>
                <a:lnTo>
                  <a:pt x="836" y="293"/>
                </a:lnTo>
                <a:lnTo>
                  <a:pt x="836" y="294"/>
                </a:lnTo>
                <a:lnTo>
                  <a:pt x="837" y="295"/>
                </a:lnTo>
                <a:lnTo>
                  <a:pt x="838" y="296"/>
                </a:lnTo>
                <a:lnTo>
                  <a:pt x="841" y="295"/>
                </a:lnTo>
                <a:lnTo>
                  <a:pt x="843" y="294"/>
                </a:lnTo>
                <a:lnTo>
                  <a:pt x="846" y="293"/>
                </a:lnTo>
                <a:lnTo>
                  <a:pt x="849" y="289"/>
                </a:lnTo>
                <a:lnTo>
                  <a:pt x="846" y="288"/>
                </a:lnTo>
                <a:lnTo>
                  <a:pt x="843" y="288"/>
                </a:lnTo>
                <a:lnTo>
                  <a:pt x="840" y="289"/>
                </a:lnTo>
                <a:lnTo>
                  <a:pt x="837" y="289"/>
                </a:lnTo>
                <a:lnTo>
                  <a:pt x="835" y="289"/>
                </a:lnTo>
                <a:lnTo>
                  <a:pt x="832" y="289"/>
                </a:lnTo>
                <a:lnTo>
                  <a:pt x="830" y="290"/>
                </a:lnTo>
                <a:lnTo>
                  <a:pt x="829" y="290"/>
                </a:lnTo>
                <a:lnTo>
                  <a:pt x="816" y="299"/>
                </a:lnTo>
                <a:lnTo>
                  <a:pt x="802" y="310"/>
                </a:lnTo>
                <a:lnTo>
                  <a:pt x="787" y="320"/>
                </a:lnTo>
                <a:lnTo>
                  <a:pt x="772" y="330"/>
                </a:lnTo>
                <a:lnTo>
                  <a:pt x="758" y="339"/>
                </a:lnTo>
                <a:lnTo>
                  <a:pt x="743" y="348"/>
                </a:lnTo>
                <a:lnTo>
                  <a:pt x="737" y="353"/>
                </a:lnTo>
                <a:lnTo>
                  <a:pt x="731" y="355"/>
                </a:lnTo>
                <a:lnTo>
                  <a:pt x="726" y="355"/>
                </a:lnTo>
                <a:lnTo>
                  <a:pt x="721" y="354"/>
                </a:lnTo>
                <a:lnTo>
                  <a:pt x="718" y="355"/>
                </a:lnTo>
                <a:lnTo>
                  <a:pt x="714" y="357"/>
                </a:lnTo>
                <a:lnTo>
                  <a:pt x="713" y="359"/>
                </a:lnTo>
                <a:lnTo>
                  <a:pt x="711" y="360"/>
                </a:lnTo>
                <a:lnTo>
                  <a:pt x="711" y="360"/>
                </a:lnTo>
                <a:lnTo>
                  <a:pt x="710" y="359"/>
                </a:lnTo>
                <a:lnTo>
                  <a:pt x="709" y="361"/>
                </a:lnTo>
                <a:lnTo>
                  <a:pt x="707" y="362"/>
                </a:lnTo>
                <a:lnTo>
                  <a:pt x="703" y="365"/>
                </a:lnTo>
                <a:lnTo>
                  <a:pt x="697" y="368"/>
                </a:lnTo>
                <a:lnTo>
                  <a:pt x="695" y="369"/>
                </a:lnTo>
                <a:lnTo>
                  <a:pt x="692" y="370"/>
                </a:lnTo>
                <a:lnTo>
                  <a:pt x="689" y="370"/>
                </a:lnTo>
                <a:lnTo>
                  <a:pt x="687" y="369"/>
                </a:lnTo>
                <a:lnTo>
                  <a:pt x="698" y="362"/>
                </a:lnTo>
                <a:lnTo>
                  <a:pt x="709" y="354"/>
                </a:lnTo>
                <a:lnTo>
                  <a:pt x="720" y="346"/>
                </a:lnTo>
                <a:lnTo>
                  <a:pt x="730" y="338"/>
                </a:lnTo>
                <a:lnTo>
                  <a:pt x="742" y="331"/>
                </a:lnTo>
                <a:lnTo>
                  <a:pt x="753" y="325"/>
                </a:lnTo>
                <a:lnTo>
                  <a:pt x="756" y="322"/>
                </a:lnTo>
                <a:lnTo>
                  <a:pt x="760" y="319"/>
                </a:lnTo>
                <a:lnTo>
                  <a:pt x="761" y="318"/>
                </a:lnTo>
                <a:lnTo>
                  <a:pt x="762" y="317"/>
                </a:lnTo>
                <a:lnTo>
                  <a:pt x="763" y="317"/>
                </a:lnTo>
                <a:lnTo>
                  <a:pt x="766" y="317"/>
                </a:lnTo>
                <a:lnTo>
                  <a:pt x="766" y="318"/>
                </a:lnTo>
                <a:lnTo>
                  <a:pt x="767" y="318"/>
                </a:lnTo>
                <a:close/>
                <a:moveTo>
                  <a:pt x="1017" y="356"/>
                </a:moveTo>
                <a:lnTo>
                  <a:pt x="1009" y="361"/>
                </a:lnTo>
                <a:lnTo>
                  <a:pt x="1001" y="364"/>
                </a:lnTo>
                <a:lnTo>
                  <a:pt x="1005" y="360"/>
                </a:lnTo>
                <a:lnTo>
                  <a:pt x="1008" y="357"/>
                </a:lnTo>
                <a:lnTo>
                  <a:pt x="1013" y="356"/>
                </a:lnTo>
                <a:lnTo>
                  <a:pt x="1017" y="356"/>
                </a:lnTo>
                <a:close/>
                <a:moveTo>
                  <a:pt x="906" y="256"/>
                </a:moveTo>
                <a:lnTo>
                  <a:pt x="912" y="253"/>
                </a:lnTo>
                <a:lnTo>
                  <a:pt x="919" y="248"/>
                </a:lnTo>
                <a:lnTo>
                  <a:pt x="923" y="247"/>
                </a:lnTo>
                <a:lnTo>
                  <a:pt x="926" y="246"/>
                </a:lnTo>
                <a:lnTo>
                  <a:pt x="929" y="246"/>
                </a:lnTo>
                <a:lnTo>
                  <a:pt x="934" y="247"/>
                </a:lnTo>
                <a:lnTo>
                  <a:pt x="923" y="252"/>
                </a:lnTo>
                <a:lnTo>
                  <a:pt x="911" y="259"/>
                </a:lnTo>
                <a:lnTo>
                  <a:pt x="907" y="261"/>
                </a:lnTo>
                <a:lnTo>
                  <a:pt x="903" y="262"/>
                </a:lnTo>
                <a:lnTo>
                  <a:pt x="901" y="261"/>
                </a:lnTo>
                <a:lnTo>
                  <a:pt x="901" y="259"/>
                </a:lnTo>
                <a:lnTo>
                  <a:pt x="903" y="257"/>
                </a:lnTo>
                <a:lnTo>
                  <a:pt x="906" y="256"/>
                </a:lnTo>
                <a:lnTo>
                  <a:pt x="907" y="255"/>
                </a:lnTo>
                <a:lnTo>
                  <a:pt x="906" y="256"/>
                </a:lnTo>
                <a:close/>
                <a:moveTo>
                  <a:pt x="753" y="126"/>
                </a:moveTo>
                <a:lnTo>
                  <a:pt x="751" y="124"/>
                </a:lnTo>
                <a:lnTo>
                  <a:pt x="753" y="126"/>
                </a:lnTo>
                <a:lnTo>
                  <a:pt x="753" y="124"/>
                </a:lnTo>
                <a:lnTo>
                  <a:pt x="753" y="126"/>
                </a:lnTo>
                <a:close/>
                <a:moveTo>
                  <a:pt x="755" y="76"/>
                </a:moveTo>
                <a:lnTo>
                  <a:pt x="764" y="74"/>
                </a:lnTo>
                <a:lnTo>
                  <a:pt x="774" y="73"/>
                </a:lnTo>
                <a:lnTo>
                  <a:pt x="772" y="76"/>
                </a:lnTo>
                <a:lnTo>
                  <a:pt x="769" y="78"/>
                </a:lnTo>
                <a:lnTo>
                  <a:pt x="767" y="79"/>
                </a:lnTo>
                <a:lnTo>
                  <a:pt x="763" y="80"/>
                </a:lnTo>
                <a:lnTo>
                  <a:pt x="756" y="81"/>
                </a:lnTo>
                <a:lnTo>
                  <a:pt x="750" y="83"/>
                </a:lnTo>
                <a:lnTo>
                  <a:pt x="743" y="86"/>
                </a:lnTo>
                <a:lnTo>
                  <a:pt x="735" y="88"/>
                </a:lnTo>
                <a:lnTo>
                  <a:pt x="731" y="89"/>
                </a:lnTo>
                <a:lnTo>
                  <a:pt x="728" y="90"/>
                </a:lnTo>
                <a:lnTo>
                  <a:pt x="725" y="90"/>
                </a:lnTo>
                <a:lnTo>
                  <a:pt x="720" y="90"/>
                </a:lnTo>
                <a:lnTo>
                  <a:pt x="729" y="86"/>
                </a:lnTo>
                <a:lnTo>
                  <a:pt x="737" y="82"/>
                </a:lnTo>
                <a:lnTo>
                  <a:pt x="746" y="79"/>
                </a:lnTo>
                <a:lnTo>
                  <a:pt x="755" y="76"/>
                </a:lnTo>
                <a:lnTo>
                  <a:pt x="753" y="77"/>
                </a:lnTo>
                <a:lnTo>
                  <a:pt x="755" y="76"/>
                </a:lnTo>
                <a:close/>
                <a:moveTo>
                  <a:pt x="678" y="168"/>
                </a:moveTo>
                <a:lnTo>
                  <a:pt x="678" y="168"/>
                </a:lnTo>
                <a:lnTo>
                  <a:pt x="678" y="168"/>
                </a:lnTo>
                <a:close/>
                <a:moveTo>
                  <a:pt x="677" y="154"/>
                </a:moveTo>
                <a:lnTo>
                  <a:pt x="676" y="154"/>
                </a:lnTo>
                <a:lnTo>
                  <a:pt x="674" y="153"/>
                </a:lnTo>
                <a:lnTo>
                  <a:pt x="676" y="153"/>
                </a:lnTo>
                <a:lnTo>
                  <a:pt x="677" y="154"/>
                </a:lnTo>
                <a:lnTo>
                  <a:pt x="677" y="154"/>
                </a:lnTo>
                <a:lnTo>
                  <a:pt x="677" y="154"/>
                </a:lnTo>
                <a:close/>
                <a:moveTo>
                  <a:pt x="678" y="166"/>
                </a:moveTo>
                <a:lnTo>
                  <a:pt x="673" y="170"/>
                </a:lnTo>
                <a:lnTo>
                  <a:pt x="669" y="172"/>
                </a:lnTo>
                <a:lnTo>
                  <a:pt x="664" y="172"/>
                </a:lnTo>
                <a:lnTo>
                  <a:pt x="659" y="172"/>
                </a:lnTo>
                <a:lnTo>
                  <a:pt x="660" y="170"/>
                </a:lnTo>
                <a:lnTo>
                  <a:pt x="662" y="168"/>
                </a:lnTo>
                <a:lnTo>
                  <a:pt x="664" y="166"/>
                </a:lnTo>
                <a:lnTo>
                  <a:pt x="667" y="166"/>
                </a:lnTo>
                <a:lnTo>
                  <a:pt x="672" y="166"/>
                </a:lnTo>
                <a:lnTo>
                  <a:pt x="678" y="166"/>
                </a:lnTo>
                <a:lnTo>
                  <a:pt x="674" y="169"/>
                </a:lnTo>
                <a:lnTo>
                  <a:pt x="678" y="166"/>
                </a:lnTo>
                <a:close/>
                <a:moveTo>
                  <a:pt x="663" y="138"/>
                </a:moveTo>
                <a:lnTo>
                  <a:pt x="660" y="141"/>
                </a:lnTo>
                <a:lnTo>
                  <a:pt x="654" y="143"/>
                </a:lnTo>
                <a:lnTo>
                  <a:pt x="649" y="144"/>
                </a:lnTo>
                <a:lnTo>
                  <a:pt x="645" y="145"/>
                </a:lnTo>
                <a:lnTo>
                  <a:pt x="649" y="141"/>
                </a:lnTo>
                <a:lnTo>
                  <a:pt x="653" y="139"/>
                </a:lnTo>
                <a:lnTo>
                  <a:pt x="657" y="138"/>
                </a:lnTo>
                <a:lnTo>
                  <a:pt x="663" y="138"/>
                </a:lnTo>
                <a:close/>
                <a:moveTo>
                  <a:pt x="17" y="579"/>
                </a:moveTo>
                <a:lnTo>
                  <a:pt x="17" y="578"/>
                </a:lnTo>
                <a:lnTo>
                  <a:pt x="16" y="577"/>
                </a:lnTo>
                <a:lnTo>
                  <a:pt x="17" y="577"/>
                </a:lnTo>
                <a:lnTo>
                  <a:pt x="18" y="578"/>
                </a:lnTo>
                <a:lnTo>
                  <a:pt x="18" y="578"/>
                </a:lnTo>
                <a:lnTo>
                  <a:pt x="17" y="579"/>
                </a:lnTo>
                <a:lnTo>
                  <a:pt x="17" y="578"/>
                </a:lnTo>
                <a:lnTo>
                  <a:pt x="17" y="579"/>
                </a:lnTo>
                <a:close/>
                <a:moveTo>
                  <a:pt x="67" y="434"/>
                </a:moveTo>
                <a:lnTo>
                  <a:pt x="58" y="437"/>
                </a:lnTo>
                <a:lnTo>
                  <a:pt x="47" y="440"/>
                </a:lnTo>
                <a:lnTo>
                  <a:pt x="51" y="437"/>
                </a:lnTo>
                <a:lnTo>
                  <a:pt x="53" y="433"/>
                </a:lnTo>
                <a:lnTo>
                  <a:pt x="53" y="433"/>
                </a:lnTo>
                <a:lnTo>
                  <a:pt x="54" y="431"/>
                </a:lnTo>
                <a:lnTo>
                  <a:pt x="54" y="430"/>
                </a:lnTo>
                <a:lnTo>
                  <a:pt x="55" y="429"/>
                </a:lnTo>
                <a:lnTo>
                  <a:pt x="55" y="427"/>
                </a:lnTo>
                <a:lnTo>
                  <a:pt x="55" y="425"/>
                </a:lnTo>
                <a:lnTo>
                  <a:pt x="56" y="426"/>
                </a:lnTo>
                <a:lnTo>
                  <a:pt x="58" y="428"/>
                </a:lnTo>
                <a:lnTo>
                  <a:pt x="59" y="428"/>
                </a:lnTo>
                <a:lnTo>
                  <a:pt x="61" y="428"/>
                </a:lnTo>
                <a:lnTo>
                  <a:pt x="63" y="429"/>
                </a:lnTo>
                <a:lnTo>
                  <a:pt x="66" y="429"/>
                </a:lnTo>
                <a:lnTo>
                  <a:pt x="67" y="430"/>
                </a:lnTo>
                <a:lnTo>
                  <a:pt x="67" y="434"/>
                </a:lnTo>
                <a:close/>
                <a:moveTo>
                  <a:pt x="75" y="421"/>
                </a:moveTo>
                <a:lnTo>
                  <a:pt x="77" y="421"/>
                </a:lnTo>
                <a:lnTo>
                  <a:pt x="77" y="421"/>
                </a:lnTo>
                <a:lnTo>
                  <a:pt x="77" y="421"/>
                </a:lnTo>
                <a:lnTo>
                  <a:pt x="75" y="421"/>
                </a:lnTo>
                <a:close/>
                <a:moveTo>
                  <a:pt x="122" y="285"/>
                </a:moveTo>
                <a:lnTo>
                  <a:pt x="121" y="284"/>
                </a:lnTo>
                <a:lnTo>
                  <a:pt x="121" y="282"/>
                </a:lnTo>
                <a:lnTo>
                  <a:pt x="122" y="282"/>
                </a:lnTo>
                <a:lnTo>
                  <a:pt x="124" y="282"/>
                </a:lnTo>
                <a:lnTo>
                  <a:pt x="124" y="284"/>
                </a:lnTo>
                <a:lnTo>
                  <a:pt x="124" y="284"/>
                </a:lnTo>
                <a:lnTo>
                  <a:pt x="124" y="285"/>
                </a:lnTo>
                <a:lnTo>
                  <a:pt x="122" y="285"/>
                </a:lnTo>
                <a:lnTo>
                  <a:pt x="122" y="285"/>
                </a:lnTo>
                <a:lnTo>
                  <a:pt x="122" y="285"/>
                </a:lnTo>
                <a:close/>
                <a:moveTo>
                  <a:pt x="158" y="509"/>
                </a:moveTo>
                <a:lnTo>
                  <a:pt x="157" y="506"/>
                </a:lnTo>
                <a:lnTo>
                  <a:pt x="157" y="504"/>
                </a:lnTo>
                <a:lnTo>
                  <a:pt x="159" y="503"/>
                </a:lnTo>
                <a:lnTo>
                  <a:pt x="161" y="503"/>
                </a:lnTo>
                <a:lnTo>
                  <a:pt x="162" y="504"/>
                </a:lnTo>
                <a:lnTo>
                  <a:pt x="162" y="505"/>
                </a:lnTo>
                <a:lnTo>
                  <a:pt x="162" y="505"/>
                </a:lnTo>
                <a:lnTo>
                  <a:pt x="162" y="506"/>
                </a:lnTo>
                <a:lnTo>
                  <a:pt x="160" y="508"/>
                </a:lnTo>
                <a:lnTo>
                  <a:pt x="158" y="509"/>
                </a:lnTo>
                <a:close/>
                <a:moveTo>
                  <a:pt x="162" y="503"/>
                </a:moveTo>
                <a:lnTo>
                  <a:pt x="163" y="501"/>
                </a:lnTo>
                <a:lnTo>
                  <a:pt x="165" y="500"/>
                </a:lnTo>
                <a:lnTo>
                  <a:pt x="167" y="498"/>
                </a:lnTo>
                <a:lnTo>
                  <a:pt x="169" y="497"/>
                </a:lnTo>
                <a:lnTo>
                  <a:pt x="169" y="501"/>
                </a:lnTo>
                <a:lnTo>
                  <a:pt x="168" y="503"/>
                </a:lnTo>
                <a:lnTo>
                  <a:pt x="165" y="504"/>
                </a:lnTo>
                <a:lnTo>
                  <a:pt x="162" y="503"/>
                </a:lnTo>
                <a:close/>
                <a:moveTo>
                  <a:pt x="162" y="239"/>
                </a:moveTo>
                <a:lnTo>
                  <a:pt x="161" y="238"/>
                </a:lnTo>
                <a:lnTo>
                  <a:pt x="161" y="237"/>
                </a:lnTo>
                <a:lnTo>
                  <a:pt x="167" y="234"/>
                </a:lnTo>
                <a:lnTo>
                  <a:pt x="173" y="230"/>
                </a:lnTo>
                <a:lnTo>
                  <a:pt x="175" y="229"/>
                </a:lnTo>
                <a:lnTo>
                  <a:pt x="177" y="228"/>
                </a:lnTo>
                <a:lnTo>
                  <a:pt x="178" y="228"/>
                </a:lnTo>
                <a:lnTo>
                  <a:pt x="179" y="228"/>
                </a:lnTo>
                <a:lnTo>
                  <a:pt x="179" y="229"/>
                </a:lnTo>
                <a:lnTo>
                  <a:pt x="178" y="231"/>
                </a:lnTo>
                <a:lnTo>
                  <a:pt x="176" y="234"/>
                </a:lnTo>
                <a:lnTo>
                  <a:pt x="171" y="236"/>
                </a:lnTo>
                <a:lnTo>
                  <a:pt x="167" y="237"/>
                </a:lnTo>
                <a:lnTo>
                  <a:pt x="162" y="239"/>
                </a:lnTo>
                <a:lnTo>
                  <a:pt x="165" y="237"/>
                </a:lnTo>
                <a:lnTo>
                  <a:pt x="162" y="239"/>
                </a:lnTo>
                <a:close/>
                <a:moveTo>
                  <a:pt x="196" y="221"/>
                </a:moveTo>
                <a:lnTo>
                  <a:pt x="193" y="222"/>
                </a:lnTo>
                <a:lnTo>
                  <a:pt x="191" y="226"/>
                </a:lnTo>
                <a:lnTo>
                  <a:pt x="189" y="227"/>
                </a:lnTo>
                <a:lnTo>
                  <a:pt x="186" y="228"/>
                </a:lnTo>
                <a:lnTo>
                  <a:pt x="184" y="227"/>
                </a:lnTo>
                <a:lnTo>
                  <a:pt x="182" y="226"/>
                </a:lnTo>
                <a:lnTo>
                  <a:pt x="184" y="224"/>
                </a:lnTo>
                <a:lnTo>
                  <a:pt x="190" y="221"/>
                </a:lnTo>
                <a:lnTo>
                  <a:pt x="192" y="220"/>
                </a:lnTo>
                <a:lnTo>
                  <a:pt x="194" y="220"/>
                </a:lnTo>
                <a:lnTo>
                  <a:pt x="196" y="220"/>
                </a:lnTo>
                <a:lnTo>
                  <a:pt x="196" y="221"/>
                </a:lnTo>
                <a:close/>
                <a:moveTo>
                  <a:pt x="218" y="486"/>
                </a:moveTo>
                <a:lnTo>
                  <a:pt x="212" y="492"/>
                </a:lnTo>
                <a:lnTo>
                  <a:pt x="207" y="497"/>
                </a:lnTo>
                <a:lnTo>
                  <a:pt x="207" y="494"/>
                </a:lnTo>
                <a:lnTo>
                  <a:pt x="208" y="492"/>
                </a:lnTo>
                <a:lnTo>
                  <a:pt x="210" y="489"/>
                </a:lnTo>
                <a:lnTo>
                  <a:pt x="212" y="486"/>
                </a:lnTo>
                <a:lnTo>
                  <a:pt x="215" y="485"/>
                </a:lnTo>
                <a:lnTo>
                  <a:pt x="217" y="483"/>
                </a:lnTo>
                <a:lnTo>
                  <a:pt x="218" y="484"/>
                </a:lnTo>
                <a:lnTo>
                  <a:pt x="219" y="484"/>
                </a:lnTo>
                <a:lnTo>
                  <a:pt x="219" y="485"/>
                </a:lnTo>
                <a:lnTo>
                  <a:pt x="218" y="486"/>
                </a:lnTo>
                <a:lnTo>
                  <a:pt x="217" y="487"/>
                </a:lnTo>
                <a:lnTo>
                  <a:pt x="218" y="486"/>
                </a:lnTo>
                <a:close/>
                <a:moveTo>
                  <a:pt x="209" y="468"/>
                </a:moveTo>
                <a:lnTo>
                  <a:pt x="214" y="461"/>
                </a:lnTo>
                <a:lnTo>
                  <a:pt x="219" y="455"/>
                </a:lnTo>
                <a:lnTo>
                  <a:pt x="226" y="451"/>
                </a:lnTo>
                <a:lnTo>
                  <a:pt x="235" y="446"/>
                </a:lnTo>
                <a:lnTo>
                  <a:pt x="233" y="451"/>
                </a:lnTo>
                <a:lnTo>
                  <a:pt x="229" y="454"/>
                </a:lnTo>
                <a:lnTo>
                  <a:pt x="226" y="458"/>
                </a:lnTo>
                <a:lnTo>
                  <a:pt x="223" y="460"/>
                </a:lnTo>
                <a:lnTo>
                  <a:pt x="216" y="463"/>
                </a:lnTo>
                <a:lnTo>
                  <a:pt x="209" y="468"/>
                </a:lnTo>
                <a:close/>
                <a:moveTo>
                  <a:pt x="167" y="677"/>
                </a:moveTo>
                <a:lnTo>
                  <a:pt x="163" y="683"/>
                </a:lnTo>
                <a:lnTo>
                  <a:pt x="161" y="688"/>
                </a:lnTo>
                <a:lnTo>
                  <a:pt x="159" y="688"/>
                </a:lnTo>
                <a:lnTo>
                  <a:pt x="156" y="689"/>
                </a:lnTo>
                <a:lnTo>
                  <a:pt x="157" y="685"/>
                </a:lnTo>
                <a:lnTo>
                  <a:pt x="160" y="682"/>
                </a:lnTo>
                <a:lnTo>
                  <a:pt x="163" y="679"/>
                </a:lnTo>
                <a:lnTo>
                  <a:pt x="167" y="677"/>
                </a:lnTo>
                <a:lnTo>
                  <a:pt x="165" y="680"/>
                </a:lnTo>
                <a:lnTo>
                  <a:pt x="167" y="677"/>
                </a:lnTo>
                <a:close/>
                <a:moveTo>
                  <a:pt x="113" y="701"/>
                </a:moveTo>
                <a:lnTo>
                  <a:pt x="113" y="701"/>
                </a:lnTo>
                <a:lnTo>
                  <a:pt x="112" y="701"/>
                </a:lnTo>
                <a:lnTo>
                  <a:pt x="113" y="699"/>
                </a:lnTo>
                <a:lnTo>
                  <a:pt x="115" y="699"/>
                </a:lnTo>
                <a:lnTo>
                  <a:pt x="115" y="700"/>
                </a:lnTo>
                <a:lnTo>
                  <a:pt x="113" y="701"/>
                </a:lnTo>
                <a:lnTo>
                  <a:pt x="113" y="701"/>
                </a:lnTo>
                <a:lnTo>
                  <a:pt x="113" y="701"/>
                </a:lnTo>
                <a:close/>
                <a:moveTo>
                  <a:pt x="146" y="701"/>
                </a:moveTo>
                <a:lnTo>
                  <a:pt x="148" y="696"/>
                </a:lnTo>
                <a:lnTo>
                  <a:pt x="151" y="692"/>
                </a:lnTo>
                <a:lnTo>
                  <a:pt x="149" y="696"/>
                </a:lnTo>
                <a:lnTo>
                  <a:pt x="146" y="701"/>
                </a:lnTo>
                <a:close/>
                <a:moveTo>
                  <a:pt x="161" y="710"/>
                </a:moveTo>
                <a:lnTo>
                  <a:pt x="160" y="709"/>
                </a:lnTo>
                <a:lnTo>
                  <a:pt x="160" y="707"/>
                </a:lnTo>
                <a:lnTo>
                  <a:pt x="161" y="705"/>
                </a:lnTo>
                <a:lnTo>
                  <a:pt x="162" y="705"/>
                </a:lnTo>
                <a:lnTo>
                  <a:pt x="165" y="707"/>
                </a:lnTo>
                <a:lnTo>
                  <a:pt x="163" y="708"/>
                </a:lnTo>
                <a:lnTo>
                  <a:pt x="163" y="709"/>
                </a:lnTo>
                <a:lnTo>
                  <a:pt x="161" y="710"/>
                </a:lnTo>
                <a:lnTo>
                  <a:pt x="161" y="710"/>
                </a:lnTo>
                <a:lnTo>
                  <a:pt x="161" y="710"/>
                </a:lnTo>
                <a:close/>
                <a:moveTo>
                  <a:pt x="201" y="659"/>
                </a:moveTo>
                <a:lnTo>
                  <a:pt x="195" y="666"/>
                </a:lnTo>
                <a:lnTo>
                  <a:pt x="187" y="672"/>
                </a:lnTo>
                <a:lnTo>
                  <a:pt x="184" y="675"/>
                </a:lnTo>
                <a:lnTo>
                  <a:pt x="181" y="678"/>
                </a:lnTo>
                <a:lnTo>
                  <a:pt x="178" y="683"/>
                </a:lnTo>
                <a:lnTo>
                  <a:pt x="177" y="687"/>
                </a:lnTo>
                <a:lnTo>
                  <a:pt x="179" y="688"/>
                </a:lnTo>
                <a:lnTo>
                  <a:pt x="178" y="688"/>
                </a:lnTo>
                <a:lnTo>
                  <a:pt x="177" y="688"/>
                </a:lnTo>
                <a:lnTo>
                  <a:pt x="174" y="687"/>
                </a:lnTo>
                <a:lnTo>
                  <a:pt x="167" y="695"/>
                </a:lnTo>
                <a:lnTo>
                  <a:pt x="162" y="704"/>
                </a:lnTo>
                <a:lnTo>
                  <a:pt x="158" y="708"/>
                </a:lnTo>
                <a:lnTo>
                  <a:pt x="152" y="713"/>
                </a:lnTo>
                <a:lnTo>
                  <a:pt x="148" y="721"/>
                </a:lnTo>
                <a:lnTo>
                  <a:pt x="140" y="727"/>
                </a:lnTo>
                <a:lnTo>
                  <a:pt x="140" y="726"/>
                </a:lnTo>
                <a:lnTo>
                  <a:pt x="140" y="722"/>
                </a:lnTo>
                <a:lnTo>
                  <a:pt x="141" y="720"/>
                </a:lnTo>
                <a:lnTo>
                  <a:pt x="143" y="717"/>
                </a:lnTo>
                <a:lnTo>
                  <a:pt x="148" y="711"/>
                </a:lnTo>
                <a:lnTo>
                  <a:pt x="151" y="708"/>
                </a:lnTo>
                <a:lnTo>
                  <a:pt x="154" y="703"/>
                </a:lnTo>
                <a:lnTo>
                  <a:pt x="158" y="700"/>
                </a:lnTo>
                <a:lnTo>
                  <a:pt x="160" y="697"/>
                </a:lnTo>
                <a:lnTo>
                  <a:pt x="161" y="695"/>
                </a:lnTo>
                <a:lnTo>
                  <a:pt x="162" y="693"/>
                </a:lnTo>
                <a:lnTo>
                  <a:pt x="162" y="689"/>
                </a:lnTo>
                <a:lnTo>
                  <a:pt x="167" y="687"/>
                </a:lnTo>
                <a:lnTo>
                  <a:pt x="171" y="683"/>
                </a:lnTo>
                <a:lnTo>
                  <a:pt x="177" y="676"/>
                </a:lnTo>
                <a:lnTo>
                  <a:pt x="184" y="668"/>
                </a:lnTo>
                <a:lnTo>
                  <a:pt x="189" y="662"/>
                </a:lnTo>
                <a:lnTo>
                  <a:pt x="194" y="654"/>
                </a:lnTo>
                <a:lnTo>
                  <a:pt x="201" y="647"/>
                </a:lnTo>
                <a:lnTo>
                  <a:pt x="208" y="643"/>
                </a:lnTo>
                <a:lnTo>
                  <a:pt x="207" y="647"/>
                </a:lnTo>
                <a:lnTo>
                  <a:pt x="206" y="651"/>
                </a:lnTo>
                <a:lnTo>
                  <a:pt x="203" y="655"/>
                </a:lnTo>
                <a:lnTo>
                  <a:pt x="201" y="659"/>
                </a:lnTo>
                <a:lnTo>
                  <a:pt x="199" y="662"/>
                </a:lnTo>
                <a:lnTo>
                  <a:pt x="200" y="661"/>
                </a:lnTo>
                <a:lnTo>
                  <a:pt x="201" y="658"/>
                </a:lnTo>
                <a:lnTo>
                  <a:pt x="201" y="659"/>
                </a:lnTo>
                <a:close/>
                <a:moveTo>
                  <a:pt x="183" y="783"/>
                </a:moveTo>
                <a:lnTo>
                  <a:pt x="190" y="776"/>
                </a:lnTo>
                <a:lnTo>
                  <a:pt x="196" y="769"/>
                </a:lnTo>
                <a:lnTo>
                  <a:pt x="193" y="772"/>
                </a:lnTo>
                <a:lnTo>
                  <a:pt x="191" y="777"/>
                </a:lnTo>
                <a:lnTo>
                  <a:pt x="187" y="780"/>
                </a:lnTo>
                <a:lnTo>
                  <a:pt x="183" y="783"/>
                </a:lnTo>
                <a:close/>
                <a:moveTo>
                  <a:pt x="132" y="877"/>
                </a:moveTo>
                <a:lnTo>
                  <a:pt x="132" y="876"/>
                </a:lnTo>
                <a:lnTo>
                  <a:pt x="133" y="876"/>
                </a:lnTo>
                <a:lnTo>
                  <a:pt x="133" y="877"/>
                </a:lnTo>
                <a:lnTo>
                  <a:pt x="132" y="877"/>
                </a:lnTo>
                <a:lnTo>
                  <a:pt x="132" y="877"/>
                </a:lnTo>
                <a:lnTo>
                  <a:pt x="132" y="877"/>
                </a:lnTo>
                <a:close/>
                <a:moveTo>
                  <a:pt x="99" y="948"/>
                </a:moveTo>
                <a:lnTo>
                  <a:pt x="96" y="946"/>
                </a:lnTo>
                <a:lnTo>
                  <a:pt x="96" y="945"/>
                </a:lnTo>
                <a:lnTo>
                  <a:pt x="97" y="944"/>
                </a:lnTo>
                <a:lnTo>
                  <a:pt x="99" y="943"/>
                </a:lnTo>
                <a:lnTo>
                  <a:pt x="100" y="944"/>
                </a:lnTo>
                <a:lnTo>
                  <a:pt x="101" y="945"/>
                </a:lnTo>
                <a:lnTo>
                  <a:pt x="100" y="946"/>
                </a:lnTo>
                <a:lnTo>
                  <a:pt x="99" y="948"/>
                </a:lnTo>
                <a:lnTo>
                  <a:pt x="99" y="948"/>
                </a:lnTo>
                <a:lnTo>
                  <a:pt x="99" y="948"/>
                </a:lnTo>
                <a:close/>
                <a:moveTo>
                  <a:pt x="99" y="938"/>
                </a:moveTo>
                <a:lnTo>
                  <a:pt x="97" y="940"/>
                </a:lnTo>
                <a:lnTo>
                  <a:pt x="96" y="940"/>
                </a:lnTo>
                <a:lnTo>
                  <a:pt x="96" y="937"/>
                </a:lnTo>
                <a:lnTo>
                  <a:pt x="97" y="936"/>
                </a:lnTo>
                <a:lnTo>
                  <a:pt x="103" y="932"/>
                </a:lnTo>
                <a:lnTo>
                  <a:pt x="109" y="926"/>
                </a:lnTo>
                <a:lnTo>
                  <a:pt x="109" y="929"/>
                </a:lnTo>
                <a:lnTo>
                  <a:pt x="109" y="932"/>
                </a:lnTo>
                <a:lnTo>
                  <a:pt x="108" y="933"/>
                </a:lnTo>
                <a:lnTo>
                  <a:pt x="107" y="934"/>
                </a:lnTo>
                <a:lnTo>
                  <a:pt x="103" y="936"/>
                </a:lnTo>
                <a:lnTo>
                  <a:pt x="99" y="938"/>
                </a:lnTo>
                <a:lnTo>
                  <a:pt x="100" y="937"/>
                </a:lnTo>
                <a:lnTo>
                  <a:pt x="99" y="938"/>
                </a:lnTo>
                <a:close/>
                <a:moveTo>
                  <a:pt x="703" y="713"/>
                </a:moveTo>
                <a:lnTo>
                  <a:pt x="705" y="712"/>
                </a:lnTo>
                <a:lnTo>
                  <a:pt x="707" y="713"/>
                </a:lnTo>
                <a:lnTo>
                  <a:pt x="707" y="714"/>
                </a:lnTo>
                <a:lnTo>
                  <a:pt x="706" y="716"/>
                </a:lnTo>
                <a:lnTo>
                  <a:pt x="705" y="716"/>
                </a:lnTo>
                <a:lnTo>
                  <a:pt x="704" y="716"/>
                </a:lnTo>
                <a:lnTo>
                  <a:pt x="703" y="714"/>
                </a:lnTo>
                <a:lnTo>
                  <a:pt x="703" y="713"/>
                </a:lnTo>
                <a:lnTo>
                  <a:pt x="703" y="713"/>
                </a:lnTo>
                <a:lnTo>
                  <a:pt x="703" y="713"/>
                </a:lnTo>
                <a:close/>
                <a:moveTo>
                  <a:pt x="643" y="506"/>
                </a:moveTo>
                <a:lnTo>
                  <a:pt x="634" y="511"/>
                </a:lnTo>
                <a:lnTo>
                  <a:pt x="624" y="516"/>
                </a:lnTo>
                <a:lnTo>
                  <a:pt x="615" y="520"/>
                </a:lnTo>
                <a:lnTo>
                  <a:pt x="606" y="525"/>
                </a:lnTo>
                <a:lnTo>
                  <a:pt x="597" y="528"/>
                </a:lnTo>
                <a:lnTo>
                  <a:pt x="589" y="531"/>
                </a:lnTo>
                <a:lnTo>
                  <a:pt x="587" y="536"/>
                </a:lnTo>
                <a:lnTo>
                  <a:pt x="586" y="542"/>
                </a:lnTo>
                <a:lnTo>
                  <a:pt x="585" y="539"/>
                </a:lnTo>
                <a:lnTo>
                  <a:pt x="583" y="538"/>
                </a:lnTo>
                <a:lnTo>
                  <a:pt x="582" y="537"/>
                </a:lnTo>
                <a:lnTo>
                  <a:pt x="580" y="537"/>
                </a:lnTo>
                <a:lnTo>
                  <a:pt x="577" y="538"/>
                </a:lnTo>
                <a:lnTo>
                  <a:pt x="573" y="539"/>
                </a:lnTo>
                <a:lnTo>
                  <a:pt x="563" y="545"/>
                </a:lnTo>
                <a:lnTo>
                  <a:pt x="552" y="550"/>
                </a:lnTo>
                <a:lnTo>
                  <a:pt x="555" y="545"/>
                </a:lnTo>
                <a:lnTo>
                  <a:pt x="560" y="542"/>
                </a:lnTo>
                <a:lnTo>
                  <a:pt x="564" y="538"/>
                </a:lnTo>
                <a:lnTo>
                  <a:pt x="569" y="536"/>
                </a:lnTo>
                <a:lnTo>
                  <a:pt x="579" y="530"/>
                </a:lnTo>
                <a:lnTo>
                  <a:pt x="588" y="526"/>
                </a:lnTo>
                <a:lnTo>
                  <a:pt x="593" y="523"/>
                </a:lnTo>
                <a:lnTo>
                  <a:pt x="597" y="521"/>
                </a:lnTo>
                <a:lnTo>
                  <a:pt x="596" y="519"/>
                </a:lnTo>
                <a:lnTo>
                  <a:pt x="595" y="517"/>
                </a:lnTo>
                <a:lnTo>
                  <a:pt x="597" y="514"/>
                </a:lnTo>
                <a:lnTo>
                  <a:pt x="599" y="514"/>
                </a:lnTo>
                <a:lnTo>
                  <a:pt x="601" y="517"/>
                </a:lnTo>
                <a:lnTo>
                  <a:pt x="602" y="518"/>
                </a:lnTo>
                <a:lnTo>
                  <a:pt x="603" y="519"/>
                </a:lnTo>
                <a:lnTo>
                  <a:pt x="605" y="518"/>
                </a:lnTo>
                <a:lnTo>
                  <a:pt x="606" y="517"/>
                </a:lnTo>
                <a:lnTo>
                  <a:pt x="606" y="516"/>
                </a:lnTo>
                <a:lnTo>
                  <a:pt x="606" y="516"/>
                </a:lnTo>
                <a:lnTo>
                  <a:pt x="606" y="514"/>
                </a:lnTo>
                <a:lnTo>
                  <a:pt x="604" y="514"/>
                </a:lnTo>
                <a:lnTo>
                  <a:pt x="602" y="513"/>
                </a:lnTo>
                <a:lnTo>
                  <a:pt x="605" y="511"/>
                </a:lnTo>
                <a:lnTo>
                  <a:pt x="610" y="509"/>
                </a:lnTo>
                <a:lnTo>
                  <a:pt x="610" y="509"/>
                </a:lnTo>
                <a:lnTo>
                  <a:pt x="611" y="509"/>
                </a:lnTo>
                <a:lnTo>
                  <a:pt x="612" y="509"/>
                </a:lnTo>
                <a:lnTo>
                  <a:pt x="613" y="508"/>
                </a:lnTo>
                <a:lnTo>
                  <a:pt x="614" y="506"/>
                </a:lnTo>
                <a:lnTo>
                  <a:pt x="616" y="505"/>
                </a:lnTo>
                <a:lnTo>
                  <a:pt x="627" y="500"/>
                </a:lnTo>
                <a:lnTo>
                  <a:pt x="637" y="495"/>
                </a:lnTo>
                <a:lnTo>
                  <a:pt x="648" y="491"/>
                </a:lnTo>
                <a:lnTo>
                  <a:pt x="660" y="485"/>
                </a:lnTo>
                <a:lnTo>
                  <a:pt x="671" y="479"/>
                </a:lnTo>
                <a:lnTo>
                  <a:pt x="682" y="472"/>
                </a:lnTo>
                <a:lnTo>
                  <a:pt x="692" y="467"/>
                </a:lnTo>
                <a:lnTo>
                  <a:pt x="702" y="462"/>
                </a:lnTo>
                <a:lnTo>
                  <a:pt x="711" y="459"/>
                </a:lnTo>
                <a:lnTo>
                  <a:pt x="721" y="456"/>
                </a:lnTo>
                <a:lnTo>
                  <a:pt x="730" y="451"/>
                </a:lnTo>
                <a:lnTo>
                  <a:pt x="739" y="445"/>
                </a:lnTo>
                <a:lnTo>
                  <a:pt x="745" y="443"/>
                </a:lnTo>
                <a:lnTo>
                  <a:pt x="750" y="440"/>
                </a:lnTo>
                <a:lnTo>
                  <a:pt x="755" y="439"/>
                </a:lnTo>
                <a:lnTo>
                  <a:pt x="760" y="439"/>
                </a:lnTo>
                <a:lnTo>
                  <a:pt x="759" y="443"/>
                </a:lnTo>
                <a:lnTo>
                  <a:pt x="758" y="445"/>
                </a:lnTo>
                <a:lnTo>
                  <a:pt x="755" y="447"/>
                </a:lnTo>
                <a:lnTo>
                  <a:pt x="752" y="448"/>
                </a:lnTo>
                <a:lnTo>
                  <a:pt x="747" y="452"/>
                </a:lnTo>
                <a:lnTo>
                  <a:pt x="743" y="455"/>
                </a:lnTo>
                <a:lnTo>
                  <a:pt x="742" y="455"/>
                </a:lnTo>
                <a:lnTo>
                  <a:pt x="742" y="456"/>
                </a:lnTo>
                <a:lnTo>
                  <a:pt x="739" y="456"/>
                </a:lnTo>
                <a:lnTo>
                  <a:pt x="737" y="456"/>
                </a:lnTo>
                <a:lnTo>
                  <a:pt x="733" y="458"/>
                </a:lnTo>
                <a:lnTo>
                  <a:pt x="729" y="458"/>
                </a:lnTo>
                <a:lnTo>
                  <a:pt x="721" y="461"/>
                </a:lnTo>
                <a:lnTo>
                  <a:pt x="714" y="465"/>
                </a:lnTo>
                <a:lnTo>
                  <a:pt x="697" y="473"/>
                </a:lnTo>
                <a:lnTo>
                  <a:pt x="681" y="481"/>
                </a:lnTo>
                <a:lnTo>
                  <a:pt x="672" y="485"/>
                </a:lnTo>
                <a:lnTo>
                  <a:pt x="663" y="488"/>
                </a:lnTo>
                <a:lnTo>
                  <a:pt x="654" y="492"/>
                </a:lnTo>
                <a:lnTo>
                  <a:pt x="646" y="496"/>
                </a:lnTo>
                <a:lnTo>
                  <a:pt x="649" y="497"/>
                </a:lnTo>
                <a:lnTo>
                  <a:pt x="653" y="498"/>
                </a:lnTo>
                <a:lnTo>
                  <a:pt x="652" y="502"/>
                </a:lnTo>
                <a:lnTo>
                  <a:pt x="649" y="504"/>
                </a:lnTo>
                <a:lnTo>
                  <a:pt x="646" y="505"/>
                </a:lnTo>
                <a:lnTo>
                  <a:pt x="643" y="506"/>
                </a:lnTo>
                <a:lnTo>
                  <a:pt x="636" y="510"/>
                </a:lnTo>
                <a:lnTo>
                  <a:pt x="637" y="510"/>
                </a:lnTo>
                <a:lnTo>
                  <a:pt x="641" y="508"/>
                </a:lnTo>
                <a:lnTo>
                  <a:pt x="643" y="506"/>
                </a:lnTo>
                <a:close/>
                <a:moveTo>
                  <a:pt x="758" y="470"/>
                </a:moveTo>
                <a:lnTo>
                  <a:pt x="769" y="462"/>
                </a:lnTo>
                <a:lnTo>
                  <a:pt x="781" y="455"/>
                </a:lnTo>
                <a:lnTo>
                  <a:pt x="796" y="450"/>
                </a:lnTo>
                <a:lnTo>
                  <a:pt x="812" y="445"/>
                </a:lnTo>
                <a:lnTo>
                  <a:pt x="797" y="453"/>
                </a:lnTo>
                <a:lnTo>
                  <a:pt x="784" y="461"/>
                </a:lnTo>
                <a:lnTo>
                  <a:pt x="778" y="464"/>
                </a:lnTo>
                <a:lnTo>
                  <a:pt x="771" y="468"/>
                </a:lnTo>
                <a:lnTo>
                  <a:pt x="764" y="470"/>
                </a:lnTo>
                <a:lnTo>
                  <a:pt x="758" y="470"/>
                </a:lnTo>
                <a:close/>
                <a:moveTo>
                  <a:pt x="793" y="439"/>
                </a:moveTo>
                <a:lnTo>
                  <a:pt x="781" y="445"/>
                </a:lnTo>
                <a:lnTo>
                  <a:pt x="770" y="450"/>
                </a:lnTo>
                <a:lnTo>
                  <a:pt x="759" y="455"/>
                </a:lnTo>
                <a:lnTo>
                  <a:pt x="747" y="460"/>
                </a:lnTo>
                <a:lnTo>
                  <a:pt x="736" y="465"/>
                </a:lnTo>
                <a:lnTo>
                  <a:pt x="725" y="470"/>
                </a:lnTo>
                <a:lnTo>
                  <a:pt x="720" y="472"/>
                </a:lnTo>
                <a:lnTo>
                  <a:pt x="715" y="476"/>
                </a:lnTo>
                <a:lnTo>
                  <a:pt x="713" y="477"/>
                </a:lnTo>
                <a:lnTo>
                  <a:pt x="710" y="477"/>
                </a:lnTo>
                <a:lnTo>
                  <a:pt x="707" y="477"/>
                </a:lnTo>
                <a:lnTo>
                  <a:pt x="705" y="476"/>
                </a:lnTo>
                <a:lnTo>
                  <a:pt x="717" y="470"/>
                </a:lnTo>
                <a:lnTo>
                  <a:pt x="728" y="464"/>
                </a:lnTo>
                <a:lnTo>
                  <a:pt x="739" y="459"/>
                </a:lnTo>
                <a:lnTo>
                  <a:pt x="750" y="455"/>
                </a:lnTo>
                <a:lnTo>
                  <a:pt x="762" y="451"/>
                </a:lnTo>
                <a:lnTo>
                  <a:pt x="774" y="444"/>
                </a:lnTo>
                <a:lnTo>
                  <a:pt x="785" y="438"/>
                </a:lnTo>
                <a:lnTo>
                  <a:pt x="796" y="431"/>
                </a:lnTo>
                <a:lnTo>
                  <a:pt x="808" y="426"/>
                </a:lnTo>
                <a:lnTo>
                  <a:pt x="818" y="420"/>
                </a:lnTo>
                <a:lnTo>
                  <a:pt x="821" y="419"/>
                </a:lnTo>
                <a:lnTo>
                  <a:pt x="827" y="415"/>
                </a:lnTo>
                <a:lnTo>
                  <a:pt x="829" y="415"/>
                </a:lnTo>
                <a:lnTo>
                  <a:pt x="832" y="414"/>
                </a:lnTo>
                <a:lnTo>
                  <a:pt x="833" y="415"/>
                </a:lnTo>
                <a:lnTo>
                  <a:pt x="834" y="418"/>
                </a:lnTo>
                <a:lnTo>
                  <a:pt x="832" y="420"/>
                </a:lnTo>
                <a:lnTo>
                  <a:pt x="826" y="422"/>
                </a:lnTo>
                <a:lnTo>
                  <a:pt x="819" y="425"/>
                </a:lnTo>
                <a:lnTo>
                  <a:pt x="814" y="427"/>
                </a:lnTo>
                <a:lnTo>
                  <a:pt x="803" y="433"/>
                </a:lnTo>
                <a:lnTo>
                  <a:pt x="793" y="439"/>
                </a:lnTo>
                <a:lnTo>
                  <a:pt x="783" y="444"/>
                </a:lnTo>
                <a:lnTo>
                  <a:pt x="787" y="442"/>
                </a:lnTo>
                <a:lnTo>
                  <a:pt x="794" y="438"/>
                </a:lnTo>
                <a:lnTo>
                  <a:pt x="793" y="439"/>
                </a:lnTo>
                <a:close/>
                <a:moveTo>
                  <a:pt x="711" y="514"/>
                </a:moveTo>
                <a:lnTo>
                  <a:pt x="706" y="519"/>
                </a:lnTo>
                <a:lnTo>
                  <a:pt x="704" y="520"/>
                </a:lnTo>
                <a:lnTo>
                  <a:pt x="701" y="520"/>
                </a:lnTo>
                <a:lnTo>
                  <a:pt x="697" y="520"/>
                </a:lnTo>
                <a:lnTo>
                  <a:pt x="700" y="518"/>
                </a:lnTo>
                <a:lnTo>
                  <a:pt x="703" y="516"/>
                </a:lnTo>
                <a:lnTo>
                  <a:pt x="706" y="514"/>
                </a:lnTo>
                <a:lnTo>
                  <a:pt x="711" y="514"/>
                </a:lnTo>
                <a:close/>
                <a:moveTo>
                  <a:pt x="690" y="486"/>
                </a:moveTo>
                <a:lnTo>
                  <a:pt x="693" y="483"/>
                </a:lnTo>
                <a:lnTo>
                  <a:pt x="695" y="480"/>
                </a:lnTo>
                <a:lnTo>
                  <a:pt x="698" y="479"/>
                </a:lnTo>
                <a:lnTo>
                  <a:pt x="702" y="479"/>
                </a:lnTo>
                <a:lnTo>
                  <a:pt x="700" y="481"/>
                </a:lnTo>
                <a:lnTo>
                  <a:pt x="697" y="484"/>
                </a:lnTo>
                <a:lnTo>
                  <a:pt x="694" y="486"/>
                </a:lnTo>
                <a:lnTo>
                  <a:pt x="690" y="486"/>
                </a:lnTo>
                <a:close/>
                <a:moveTo>
                  <a:pt x="677" y="578"/>
                </a:moveTo>
                <a:lnTo>
                  <a:pt x="674" y="578"/>
                </a:lnTo>
                <a:lnTo>
                  <a:pt x="674" y="577"/>
                </a:lnTo>
                <a:lnTo>
                  <a:pt x="674" y="575"/>
                </a:lnTo>
                <a:lnTo>
                  <a:pt x="674" y="573"/>
                </a:lnTo>
                <a:lnTo>
                  <a:pt x="681" y="570"/>
                </a:lnTo>
                <a:lnTo>
                  <a:pt x="688" y="567"/>
                </a:lnTo>
                <a:lnTo>
                  <a:pt x="694" y="563"/>
                </a:lnTo>
                <a:lnTo>
                  <a:pt x="700" y="561"/>
                </a:lnTo>
                <a:lnTo>
                  <a:pt x="702" y="560"/>
                </a:lnTo>
                <a:lnTo>
                  <a:pt x="705" y="560"/>
                </a:lnTo>
                <a:lnTo>
                  <a:pt x="707" y="560"/>
                </a:lnTo>
                <a:lnTo>
                  <a:pt x="711" y="561"/>
                </a:lnTo>
                <a:lnTo>
                  <a:pt x="706" y="564"/>
                </a:lnTo>
                <a:lnTo>
                  <a:pt x="703" y="568"/>
                </a:lnTo>
                <a:lnTo>
                  <a:pt x="698" y="569"/>
                </a:lnTo>
                <a:lnTo>
                  <a:pt x="695" y="571"/>
                </a:lnTo>
                <a:lnTo>
                  <a:pt x="686" y="575"/>
                </a:lnTo>
                <a:lnTo>
                  <a:pt x="677" y="578"/>
                </a:lnTo>
                <a:lnTo>
                  <a:pt x="680" y="576"/>
                </a:lnTo>
                <a:lnTo>
                  <a:pt x="677" y="578"/>
                </a:lnTo>
                <a:close/>
                <a:moveTo>
                  <a:pt x="677" y="563"/>
                </a:moveTo>
                <a:lnTo>
                  <a:pt x="670" y="568"/>
                </a:lnTo>
                <a:lnTo>
                  <a:pt x="662" y="571"/>
                </a:lnTo>
                <a:lnTo>
                  <a:pt x="656" y="570"/>
                </a:lnTo>
                <a:lnTo>
                  <a:pt x="652" y="568"/>
                </a:lnTo>
                <a:lnTo>
                  <a:pt x="660" y="564"/>
                </a:lnTo>
                <a:lnTo>
                  <a:pt x="668" y="559"/>
                </a:lnTo>
                <a:lnTo>
                  <a:pt x="674" y="554"/>
                </a:lnTo>
                <a:lnTo>
                  <a:pt x="682" y="550"/>
                </a:lnTo>
                <a:lnTo>
                  <a:pt x="697" y="542"/>
                </a:lnTo>
                <a:lnTo>
                  <a:pt x="713" y="533"/>
                </a:lnTo>
                <a:lnTo>
                  <a:pt x="718" y="529"/>
                </a:lnTo>
                <a:lnTo>
                  <a:pt x="723" y="527"/>
                </a:lnTo>
                <a:lnTo>
                  <a:pt x="726" y="528"/>
                </a:lnTo>
                <a:lnTo>
                  <a:pt x="728" y="529"/>
                </a:lnTo>
                <a:lnTo>
                  <a:pt x="730" y="529"/>
                </a:lnTo>
                <a:lnTo>
                  <a:pt x="733" y="527"/>
                </a:lnTo>
                <a:lnTo>
                  <a:pt x="733" y="525"/>
                </a:lnTo>
                <a:lnTo>
                  <a:pt x="733" y="522"/>
                </a:lnTo>
                <a:lnTo>
                  <a:pt x="733" y="521"/>
                </a:lnTo>
                <a:lnTo>
                  <a:pt x="733" y="520"/>
                </a:lnTo>
                <a:lnTo>
                  <a:pt x="734" y="519"/>
                </a:lnTo>
                <a:lnTo>
                  <a:pt x="735" y="519"/>
                </a:lnTo>
                <a:lnTo>
                  <a:pt x="736" y="521"/>
                </a:lnTo>
                <a:lnTo>
                  <a:pt x="737" y="522"/>
                </a:lnTo>
                <a:lnTo>
                  <a:pt x="740" y="525"/>
                </a:lnTo>
                <a:lnTo>
                  <a:pt x="744" y="526"/>
                </a:lnTo>
                <a:lnTo>
                  <a:pt x="727" y="535"/>
                </a:lnTo>
                <a:lnTo>
                  <a:pt x="710" y="544"/>
                </a:lnTo>
                <a:lnTo>
                  <a:pt x="693" y="554"/>
                </a:lnTo>
                <a:lnTo>
                  <a:pt x="677" y="563"/>
                </a:lnTo>
                <a:lnTo>
                  <a:pt x="678" y="563"/>
                </a:lnTo>
                <a:lnTo>
                  <a:pt x="682" y="560"/>
                </a:lnTo>
                <a:lnTo>
                  <a:pt x="685" y="559"/>
                </a:lnTo>
                <a:lnTo>
                  <a:pt x="677" y="563"/>
                </a:lnTo>
                <a:close/>
                <a:moveTo>
                  <a:pt x="821" y="503"/>
                </a:moveTo>
                <a:lnTo>
                  <a:pt x="818" y="502"/>
                </a:lnTo>
                <a:lnTo>
                  <a:pt x="817" y="498"/>
                </a:lnTo>
                <a:lnTo>
                  <a:pt x="820" y="498"/>
                </a:lnTo>
                <a:lnTo>
                  <a:pt x="821" y="501"/>
                </a:lnTo>
                <a:lnTo>
                  <a:pt x="822" y="502"/>
                </a:lnTo>
                <a:lnTo>
                  <a:pt x="821" y="503"/>
                </a:lnTo>
                <a:lnTo>
                  <a:pt x="820" y="503"/>
                </a:lnTo>
                <a:lnTo>
                  <a:pt x="821" y="503"/>
                </a:lnTo>
                <a:close/>
                <a:moveTo>
                  <a:pt x="878" y="473"/>
                </a:moveTo>
                <a:lnTo>
                  <a:pt x="877" y="475"/>
                </a:lnTo>
                <a:lnTo>
                  <a:pt x="876" y="475"/>
                </a:lnTo>
                <a:lnTo>
                  <a:pt x="875" y="473"/>
                </a:lnTo>
                <a:lnTo>
                  <a:pt x="875" y="472"/>
                </a:lnTo>
                <a:lnTo>
                  <a:pt x="877" y="472"/>
                </a:lnTo>
                <a:lnTo>
                  <a:pt x="878" y="473"/>
                </a:lnTo>
                <a:lnTo>
                  <a:pt x="878" y="473"/>
                </a:lnTo>
                <a:lnTo>
                  <a:pt x="878" y="473"/>
                </a:lnTo>
                <a:close/>
                <a:moveTo>
                  <a:pt x="888" y="451"/>
                </a:moveTo>
                <a:lnTo>
                  <a:pt x="882" y="455"/>
                </a:lnTo>
                <a:lnTo>
                  <a:pt x="874" y="460"/>
                </a:lnTo>
                <a:lnTo>
                  <a:pt x="866" y="462"/>
                </a:lnTo>
                <a:lnTo>
                  <a:pt x="858" y="465"/>
                </a:lnTo>
                <a:lnTo>
                  <a:pt x="843" y="473"/>
                </a:lnTo>
                <a:lnTo>
                  <a:pt x="828" y="483"/>
                </a:lnTo>
                <a:lnTo>
                  <a:pt x="813" y="491"/>
                </a:lnTo>
                <a:lnTo>
                  <a:pt x="797" y="496"/>
                </a:lnTo>
                <a:lnTo>
                  <a:pt x="783" y="504"/>
                </a:lnTo>
                <a:lnTo>
                  <a:pt x="767" y="512"/>
                </a:lnTo>
                <a:lnTo>
                  <a:pt x="762" y="516"/>
                </a:lnTo>
                <a:lnTo>
                  <a:pt x="755" y="519"/>
                </a:lnTo>
                <a:lnTo>
                  <a:pt x="752" y="521"/>
                </a:lnTo>
                <a:lnTo>
                  <a:pt x="748" y="521"/>
                </a:lnTo>
                <a:lnTo>
                  <a:pt x="746" y="521"/>
                </a:lnTo>
                <a:lnTo>
                  <a:pt x="743" y="520"/>
                </a:lnTo>
                <a:lnTo>
                  <a:pt x="740" y="519"/>
                </a:lnTo>
                <a:lnTo>
                  <a:pt x="740" y="517"/>
                </a:lnTo>
                <a:lnTo>
                  <a:pt x="742" y="516"/>
                </a:lnTo>
                <a:lnTo>
                  <a:pt x="744" y="514"/>
                </a:lnTo>
                <a:lnTo>
                  <a:pt x="750" y="512"/>
                </a:lnTo>
                <a:lnTo>
                  <a:pt x="755" y="509"/>
                </a:lnTo>
                <a:lnTo>
                  <a:pt x="762" y="505"/>
                </a:lnTo>
                <a:lnTo>
                  <a:pt x="770" y="502"/>
                </a:lnTo>
                <a:lnTo>
                  <a:pt x="775" y="497"/>
                </a:lnTo>
                <a:lnTo>
                  <a:pt x="781" y="493"/>
                </a:lnTo>
                <a:lnTo>
                  <a:pt x="788" y="489"/>
                </a:lnTo>
                <a:lnTo>
                  <a:pt x="796" y="487"/>
                </a:lnTo>
                <a:lnTo>
                  <a:pt x="805" y="484"/>
                </a:lnTo>
                <a:lnTo>
                  <a:pt x="813" y="479"/>
                </a:lnTo>
                <a:lnTo>
                  <a:pt x="824" y="475"/>
                </a:lnTo>
                <a:lnTo>
                  <a:pt x="835" y="470"/>
                </a:lnTo>
                <a:lnTo>
                  <a:pt x="845" y="467"/>
                </a:lnTo>
                <a:lnTo>
                  <a:pt x="855" y="462"/>
                </a:lnTo>
                <a:lnTo>
                  <a:pt x="861" y="460"/>
                </a:lnTo>
                <a:lnTo>
                  <a:pt x="873" y="455"/>
                </a:lnTo>
                <a:lnTo>
                  <a:pt x="884" y="451"/>
                </a:lnTo>
                <a:lnTo>
                  <a:pt x="888" y="451"/>
                </a:lnTo>
                <a:lnTo>
                  <a:pt x="885" y="454"/>
                </a:lnTo>
                <a:lnTo>
                  <a:pt x="888" y="451"/>
                </a:lnTo>
                <a:close/>
                <a:moveTo>
                  <a:pt x="837" y="415"/>
                </a:moveTo>
                <a:lnTo>
                  <a:pt x="840" y="413"/>
                </a:lnTo>
                <a:lnTo>
                  <a:pt x="843" y="410"/>
                </a:lnTo>
                <a:lnTo>
                  <a:pt x="845" y="409"/>
                </a:lnTo>
                <a:lnTo>
                  <a:pt x="847" y="409"/>
                </a:lnTo>
                <a:lnTo>
                  <a:pt x="850" y="409"/>
                </a:lnTo>
                <a:lnTo>
                  <a:pt x="851" y="410"/>
                </a:lnTo>
                <a:lnTo>
                  <a:pt x="851" y="411"/>
                </a:lnTo>
                <a:lnTo>
                  <a:pt x="850" y="412"/>
                </a:lnTo>
                <a:lnTo>
                  <a:pt x="849" y="413"/>
                </a:lnTo>
                <a:lnTo>
                  <a:pt x="846" y="414"/>
                </a:lnTo>
                <a:lnTo>
                  <a:pt x="841" y="415"/>
                </a:lnTo>
                <a:lnTo>
                  <a:pt x="837" y="415"/>
                </a:lnTo>
                <a:lnTo>
                  <a:pt x="840" y="417"/>
                </a:lnTo>
                <a:lnTo>
                  <a:pt x="837" y="415"/>
                </a:lnTo>
                <a:close/>
                <a:moveTo>
                  <a:pt x="991" y="405"/>
                </a:moveTo>
                <a:lnTo>
                  <a:pt x="989" y="409"/>
                </a:lnTo>
                <a:lnTo>
                  <a:pt x="986" y="410"/>
                </a:lnTo>
                <a:lnTo>
                  <a:pt x="984" y="411"/>
                </a:lnTo>
                <a:lnTo>
                  <a:pt x="981" y="412"/>
                </a:lnTo>
                <a:lnTo>
                  <a:pt x="973" y="415"/>
                </a:lnTo>
                <a:lnTo>
                  <a:pt x="966" y="420"/>
                </a:lnTo>
                <a:lnTo>
                  <a:pt x="956" y="423"/>
                </a:lnTo>
                <a:lnTo>
                  <a:pt x="947" y="428"/>
                </a:lnTo>
                <a:lnTo>
                  <a:pt x="943" y="429"/>
                </a:lnTo>
                <a:lnTo>
                  <a:pt x="940" y="431"/>
                </a:lnTo>
                <a:lnTo>
                  <a:pt x="935" y="431"/>
                </a:lnTo>
                <a:lnTo>
                  <a:pt x="932" y="431"/>
                </a:lnTo>
                <a:lnTo>
                  <a:pt x="929" y="430"/>
                </a:lnTo>
                <a:lnTo>
                  <a:pt x="929" y="428"/>
                </a:lnTo>
                <a:lnTo>
                  <a:pt x="931" y="427"/>
                </a:lnTo>
                <a:lnTo>
                  <a:pt x="933" y="426"/>
                </a:lnTo>
                <a:lnTo>
                  <a:pt x="941" y="422"/>
                </a:lnTo>
                <a:lnTo>
                  <a:pt x="950" y="419"/>
                </a:lnTo>
                <a:lnTo>
                  <a:pt x="961" y="415"/>
                </a:lnTo>
                <a:lnTo>
                  <a:pt x="972" y="411"/>
                </a:lnTo>
                <a:lnTo>
                  <a:pt x="976" y="409"/>
                </a:lnTo>
                <a:lnTo>
                  <a:pt x="981" y="406"/>
                </a:lnTo>
                <a:lnTo>
                  <a:pt x="986" y="405"/>
                </a:lnTo>
                <a:lnTo>
                  <a:pt x="991" y="405"/>
                </a:lnTo>
                <a:lnTo>
                  <a:pt x="989" y="409"/>
                </a:lnTo>
                <a:lnTo>
                  <a:pt x="991" y="405"/>
                </a:lnTo>
                <a:close/>
                <a:moveTo>
                  <a:pt x="978" y="397"/>
                </a:moveTo>
                <a:lnTo>
                  <a:pt x="980" y="397"/>
                </a:lnTo>
                <a:lnTo>
                  <a:pt x="981" y="398"/>
                </a:lnTo>
                <a:lnTo>
                  <a:pt x="978" y="398"/>
                </a:lnTo>
                <a:lnTo>
                  <a:pt x="976" y="397"/>
                </a:lnTo>
                <a:lnTo>
                  <a:pt x="978" y="397"/>
                </a:lnTo>
                <a:lnTo>
                  <a:pt x="978" y="397"/>
                </a:lnTo>
                <a:lnTo>
                  <a:pt x="978" y="397"/>
                </a:lnTo>
                <a:lnTo>
                  <a:pt x="978" y="397"/>
                </a:lnTo>
                <a:close/>
                <a:moveTo>
                  <a:pt x="956" y="396"/>
                </a:moveTo>
                <a:lnTo>
                  <a:pt x="957" y="395"/>
                </a:lnTo>
                <a:lnTo>
                  <a:pt x="958" y="396"/>
                </a:lnTo>
                <a:lnTo>
                  <a:pt x="959" y="397"/>
                </a:lnTo>
                <a:lnTo>
                  <a:pt x="960" y="398"/>
                </a:lnTo>
                <a:lnTo>
                  <a:pt x="958" y="400"/>
                </a:lnTo>
                <a:lnTo>
                  <a:pt x="956" y="401"/>
                </a:lnTo>
                <a:lnTo>
                  <a:pt x="953" y="402"/>
                </a:lnTo>
                <a:lnTo>
                  <a:pt x="952" y="404"/>
                </a:lnTo>
                <a:lnTo>
                  <a:pt x="954" y="404"/>
                </a:lnTo>
                <a:lnTo>
                  <a:pt x="957" y="404"/>
                </a:lnTo>
                <a:lnTo>
                  <a:pt x="959" y="403"/>
                </a:lnTo>
                <a:lnTo>
                  <a:pt x="960" y="402"/>
                </a:lnTo>
                <a:lnTo>
                  <a:pt x="964" y="400"/>
                </a:lnTo>
                <a:lnTo>
                  <a:pt x="966" y="400"/>
                </a:lnTo>
                <a:lnTo>
                  <a:pt x="969" y="400"/>
                </a:lnTo>
                <a:lnTo>
                  <a:pt x="973" y="400"/>
                </a:lnTo>
                <a:lnTo>
                  <a:pt x="972" y="402"/>
                </a:lnTo>
                <a:lnTo>
                  <a:pt x="969" y="404"/>
                </a:lnTo>
                <a:lnTo>
                  <a:pt x="967" y="405"/>
                </a:lnTo>
                <a:lnTo>
                  <a:pt x="965" y="406"/>
                </a:lnTo>
                <a:lnTo>
                  <a:pt x="959" y="408"/>
                </a:lnTo>
                <a:lnTo>
                  <a:pt x="954" y="409"/>
                </a:lnTo>
                <a:lnTo>
                  <a:pt x="940" y="415"/>
                </a:lnTo>
                <a:lnTo>
                  <a:pt x="924" y="421"/>
                </a:lnTo>
                <a:lnTo>
                  <a:pt x="907" y="425"/>
                </a:lnTo>
                <a:lnTo>
                  <a:pt x="890" y="430"/>
                </a:lnTo>
                <a:lnTo>
                  <a:pt x="883" y="433"/>
                </a:lnTo>
                <a:lnTo>
                  <a:pt x="875" y="436"/>
                </a:lnTo>
                <a:lnTo>
                  <a:pt x="870" y="438"/>
                </a:lnTo>
                <a:lnTo>
                  <a:pt x="867" y="438"/>
                </a:lnTo>
                <a:lnTo>
                  <a:pt x="862" y="438"/>
                </a:lnTo>
                <a:lnTo>
                  <a:pt x="859" y="438"/>
                </a:lnTo>
                <a:lnTo>
                  <a:pt x="883" y="426"/>
                </a:lnTo>
                <a:lnTo>
                  <a:pt x="906" y="414"/>
                </a:lnTo>
                <a:lnTo>
                  <a:pt x="931" y="404"/>
                </a:lnTo>
                <a:lnTo>
                  <a:pt x="956" y="396"/>
                </a:lnTo>
                <a:lnTo>
                  <a:pt x="954" y="396"/>
                </a:lnTo>
                <a:lnTo>
                  <a:pt x="950" y="397"/>
                </a:lnTo>
                <a:lnTo>
                  <a:pt x="949" y="397"/>
                </a:lnTo>
                <a:lnTo>
                  <a:pt x="956" y="396"/>
                </a:lnTo>
                <a:close/>
                <a:moveTo>
                  <a:pt x="895" y="371"/>
                </a:moveTo>
                <a:lnTo>
                  <a:pt x="895" y="371"/>
                </a:lnTo>
                <a:lnTo>
                  <a:pt x="895" y="371"/>
                </a:lnTo>
                <a:lnTo>
                  <a:pt x="895" y="371"/>
                </a:lnTo>
                <a:lnTo>
                  <a:pt x="895" y="371"/>
                </a:lnTo>
                <a:close/>
                <a:moveTo>
                  <a:pt x="895" y="371"/>
                </a:moveTo>
                <a:lnTo>
                  <a:pt x="895" y="371"/>
                </a:lnTo>
                <a:lnTo>
                  <a:pt x="895" y="372"/>
                </a:lnTo>
                <a:lnTo>
                  <a:pt x="895" y="371"/>
                </a:lnTo>
                <a:lnTo>
                  <a:pt x="895" y="371"/>
                </a:lnTo>
                <a:close/>
                <a:moveTo>
                  <a:pt x="894" y="370"/>
                </a:moveTo>
                <a:lnTo>
                  <a:pt x="895" y="370"/>
                </a:lnTo>
                <a:lnTo>
                  <a:pt x="894" y="370"/>
                </a:lnTo>
                <a:lnTo>
                  <a:pt x="895" y="370"/>
                </a:lnTo>
                <a:lnTo>
                  <a:pt x="894" y="370"/>
                </a:lnTo>
                <a:close/>
                <a:moveTo>
                  <a:pt x="804" y="394"/>
                </a:moveTo>
                <a:lnTo>
                  <a:pt x="807" y="393"/>
                </a:lnTo>
                <a:lnTo>
                  <a:pt x="807" y="392"/>
                </a:lnTo>
                <a:lnTo>
                  <a:pt x="807" y="390"/>
                </a:lnTo>
                <a:lnTo>
                  <a:pt x="808" y="388"/>
                </a:lnTo>
                <a:lnTo>
                  <a:pt x="810" y="388"/>
                </a:lnTo>
                <a:lnTo>
                  <a:pt x="812" y="389"/>
                </a:lnTo>
                <a:lnTo>
                  <a:pt x="813" y="389"/>
                </a:lnTo>
                <a:lnTo>
                  <a:pt x="816" y="387"/>
                </a:lnTo>
                <a:lnTo>
                  <a:pt x="821" y="382"/>
                </a:lnTo>
                <a:lnTo>
                  <a:pt x="827" y="380"/>
                </a:lnTo>
                <a:lnTo>
                  <a:pt x="830" y="379"/>
                </a:lnTo>
                <a:lnTo>
                  <a:pt x="834" y="379"/>
                </a:lnTo>
                <a:lnTo>
                  <a:pt x="838" y="380"/>
                </a:lnTo>
                <a:lnTo>
                  <a:pt x="842" y="381"/>
                </a:lnTo>
                <a:lnTo>
                  <a:pt x="842" y="378"/>
                </a:lnTo>
                <a:lnTo>
                  <a:pt x="842" y="375"/>
                </a:lnTo>
                <a:lnTo>
                  <a:pt x="849" y="375"/>
                </a:lnTo>
                <a:lnTo>
                  <a:pt x="854" y="375"/>
                </a:lnTo>
                <a:lnTo>
                  <a:pt x="857" y="372"/>
                </a:lnTo>
                <a:lnTo>
                  <a:pt x="858" y="370"/>
                </a:lnTo>
                <a:lnTo>
                  <a:pt x="861" y="370"/>
                </a:lnTo>
                <a:lnTo>
                  <a:pt x="866" y="370"/>
                </a:lnTo>
                <a:lnTo>
                  <a:pt x="880" y="364"/>
                </a:lnTo>
                <a:lnTo>
                  <a:pt x="896" y="359"/>
                </a:lnTo>
                <a:lnTo>
                  <a:pt x="895" y="361"/>
                </a:lnTo>
                <a:lnTo>
                  <a:pt x="895" y="364"/>
                </a:lnTo>
                <a:lnTo>
                  <a:pt x="899" y="364"/>
                </a:lnTo>
                <a:lnTo>
                  <a:pt x="900" y="365"/>
                </a:lnTo>
                <a:lnTo>
                  <a:pt x="898" y="367"/>
                </a:lnTo>
                <a:lnTo>
                  <a:pt x="895" y="368"/>
                </a:lnTo>
                <a:lnTo>
                  <a:pt x="894" y="369"/>
                </a:lnTo>
                <a:lnTo>
                  <a:pt x="894" y="370"/>
                </a:lnTo>
                <a:lnTo>
                  <a:pt x="887" y="375"/>
                </a:lnTo>
                <a:lnTo>
                  <a:pt x="879" y="379"/>
                </a:lnTo>
                <a:lnTo>
                  <a:pt x="870" y="382"/>
                </a:lnTo>
                <a:lnTo>
                  <a:pt x="862" y="385"/>
                </a:lnTo>
                <a:lnTo>
                  <a:pt x="843" y="392"/>
                </a:lnTo>
                <a:lnTo>
                  <a:pt x="824" y="398"/>
                </a:lnTo>
                <a:lnTo>
                  <a:pt x="804" y="406"/>
                </a:lnTo>
                <a:lnTo>
                  <a:pt x="785" y="413"/>
                </a:lnTo>
                <a:lnTo>
                  <a:pt x="776" y="418"/>
                </a:lnTo>
                <a:lnTo>
                  <a:pt x="767" y="422"/>
                </a:lnTo>
                <a:lnTo>
                  <a:pt x="756" y="427"/>
                </a:lnTo>
                <a:lnTo>
                  <a:pt x="747" y="430"/>
                </a:lnTo>
                <a:lnTo>
                  <a:pt x="737" y="434"/>
                </a:lnTo>
                <a:lnTo>
                  <a:pt x="728" y="437"/>
                </a:lnTo>
                <a:lnTo>
                  <a:pt x="718" y="440"/>
                </a:lnTo>
                <a:lnTo>
                  <a:pt x="709" y="445"/>
                </a:lnTo>
                <a:lnTo>
                  <a:pt x="700" y="448"/>
                </a:lnTo>
                <a:lnTo>
                  <a:pt x="689" y="453"/>
                </a:lnTo>
                <a:lnTo>
                  <a:pt x="680" y="458"/>
                </a:lnTo>
                <a:lnTo>
                  <a:pt x="671" y="462"/>
                </a:lnTo>
                <a:lnTo>
                  <a:pt x="661" y="467"/>
                </a:lnTo>
                <a:lnTo>
                  <a:pt x="652" y="471"/>
                </a:lnTo>
                <a:lnTo>
                  <a:pt x="647" y="473"/>
                </a:lnTo>
                <a:lnTo>
                  <a:pt x="643" y="476"/>
                </a:lnTo>
                <a:lnTo>
                  <a:pt x="639" y="477"/>
                </a:lnTo>
                <a:lnTo>
                  <a:pt x="637" y="478"/>
                </a:lnTo>
                <a:lnTo>
                  <a:pt x="635" y="477"/>
                </a:lnTo>
                <a:lnTo>
                  <a:pt x="632" y="476"/>
                </a:lnTo>
                <a:lnTo>
                  <a:pt x="641" y="470"/>
                </a:lnTo>
                <a:lnTo>
                  <a:pt x="651" y="464"/>
                </a:lnTo>
                <a:lnTo>
                  <a:pt x="661" y="458"/>
                </a:lnTo>
                <a:lnTo>
                  <a:pt x="672" y="452"/>
                </a:lnTo>
                <a:lnTo>
                  <a:pt x="682" y="446"/>
                </a:lnTo>
                <a:lnTo>
                  <a:pt x="694" y="439"/>
                </a:lnTo>
                <a:lnTo>
                  <a:pt x="704" y="435"/>
                </a:lnTo>
                <a:lnTo>
                  <a:pt x="715" y="429"/>
                </a:lnTo>
                <a:lnTo>
                  <a:pt x="727" y="425"/>
                </a:lnTo>
                <a:lnTo>
                  <a:pt x="737" y="420"/>
                </a:lnTo>
                <a:lnTo>
                  <a:pt x="748" y="417"/>
                </a:lnTo>
                <a:lnTo>
                  <a:pt x="760" y="412"/>
                </a:lnTo>
                <a:lnTo>
                  <a:pt x="770" y="408"/>
                </a:lnTo>
                <a:lnTo>
                  <a:pt x="781" y="402"/>
                </a:lnTo>
                <a:lnTo>
                  <a:pt x="793" y="398"/>
                </a:lnTo>
                <a:lnTo>
                  <a:pt x="804" y="394"/>
                </a:lnTo>
                <a:lnTo>
                  <a:pt x="799" y="396"/>
                </a:lnTo>
                <a:lnTo>
                  <a:pt x="804" y="394"/>
                </a:lnTo>
                <a:close/>
                <a:moveTo>
                  <a:pt x="718" y="342"/>
                </a:moveTo>
                <a:lnTo>
                  <a:pt x="706" y="348"/>
                </a:lnTo>
                <a:lnTo>
                  <a:pt x="695" y="357"/>
                </a:lnTo>
                <a:lnTo>
                  <a:pt x="692" y="359"/>
                </a:lnTo>
                <a:lnTo>
                  <a:pt x="685" y="362"/>
                </a:lnTo>
                <a:lnTo>
                  <a:pt x="681" y="363"/>
                </a:lnTo>
                <a:lnTo>
                  <a:pt x="679" y="363"/>
                </a:lnTo>
                <a:lnTo>
                  <a:pt x="678" y="362"/>
                </a:lnTo>
                <a:lnTo>
                  <a:pt x="679" y="360"/>
                </a:lnTo>
                <a:lnTo>
                  <a:pt x="682" y="357"/>
                </a:lnTo>
                <a:lnTo>
                  <a:pt x="687" y="354"/>
                </a:lnTo>
                <a:lnTo>
                  <a:pt x="692" y="351"/>
                </a:lnTo>
                <a:lnTo>
                  <a:pt x="695" y="348"/>
                </a:lnTo>
                <a:lnTo>
                  <a:pt x="701" y="345"/>
                </a:lnTo>
                <a:lnTo>
                  <a:pt x="706" y="343"/>
                </a:lnTo>
                <a:lnTo>
                  <a:pt x="712" y="342"/>
                </a:lnTo>
                <a:lnTo>
                  <a:pt x="718" y="342"/>
                </a:lnTo>
                <a:lnTo>
                  <a:pt x="713" y="344"/>
                </a:lnTo>
                <a:lnTo>
                  <a:pt x="709" y="344"/>
                </a:lnTo>
                <a:lnTo>
                  <a:pt x="706" y="344"/>
                </a:lnTo>
                <a:lnTo>
                  <a:pt x="705" y="343"/>
                </a:lnTo>
                <a:lnTo>
                  <a:pt x="706" y="343"/>
                </a:lnTo>
                <a:lnTo>
                  <a:pt x="707" y="342"/>
                </a:lnTo>
                <a:lnTo>
                  <a:pt x="712" y="342"/>
                </a:lnTo>
                <a:lnTo>
                  <a:pt x="718" y="342"/>
                </a:lnTo>
                <a:close/>
                <a:moveTo>
                  <a:pt x="715" y="336"/>
                </a:moveTo>
                <a:lnTo>
                  <a:pt x="719" y="335"/>
                </a:lnTo>
                <a:lnTo>
                  <a:pt x="723" y="336"/>
                </a:lnTo>
                <a:lnTo>
                  <a:pt x="721" y="338"/>
                </a:lnTo>
                <a:lnTo>
                  <a:pt x="720" y="338"/>
                </a:lnTo>
                <a:lnTo>
                  <a:pt x="718" y="338"/>
                </a:lnTo>
                <a:lnTo>
                  <a:pt x="715" y="336"/>
                </a:lnTo>
                <a:close/>
                <a:moveTo>
                  <a:pt x="876" y="259"/>
                </a:moveTo>
                <a:lnTo>
                  <a:pt x="877" y="260"/>
                </a:lnTo>
                <a:lnTo>
                  <a:pt x="877" y="261"/>
                </a:lnTo>
                <a:lnTo>
                  <a:pt x="871" y="264"/>
                </a:lnTo>
                <a:lnTo>
                  <a:pt x="867" y="268"/>
                </a:lnTo>
                <a:lnTo>
                  <a:pt x="865" y="269"/>
                </a:lnTo>
                <a:lnTo>
                  <a:pt x="861" y="270"/>
                </a:lnTo>
                <a:lnTo>
                  <a:pt x="858" y="271"/>
                </a:lnTo>
                <a:lnTo>
                  <a:pt x="854" y="270"/>
                </a:lnTo>
                <a:lnTo>
                  <a:pt x="866" y="264"/>
                </a:lnTo>
                <a:lnTo>
                  <a:pt x="876" y="259"/>
                </a:lnTo>
                <a:lnTo>
                  <a:pt x="874" y="260"/>
                </a:lnTo>
                <a:lnTo>
                  <a:pt x="876" y="259"/>
                </a:lnTo>
                <a:close/>
                <a:moveTo>
                  <a:pt x="837" y="272"/>
                </a:moveTo>
                <a:lnTo>
                  <a:pt x="838" y="272"/>
                </a:lnTo>
                <a:lnTo>
                  <a:pt x="840" y="274"/>
                </a:lnTo>
                <a:lnTo>
                  <a:pt x="838" y="274"/>
                </a:lnTo>
                <a:lnTo>
                  <a:pt x="836" y="276"/>
                </a:lnTo>
                <a:lnTo>
                  <a:pt x="834" y="277"/>
                </a:lnTo>
                <a:lnTo>
                  <a:pt x="832" y="278"/>
                </a:lnTo>
                <a:lnTo>
                  <a:pt x="830" y="280"/>
                </a:lnTo>
                <a:lnTo>
                  <a:pt x="830" y="282"/>
                </a:lnTo>
                <a:lnTo>
                  <a:pt x="825" y="281"/>
                </a:lnTo>
                <a:lnTo>
                  <a:pt x="818" y="282"/>
                </a:lnTo>
                <a:lnTo>
                  <a:pt x="821" y="278"/>
                </a:lnTo>
                <a:lnTo>
                  <a:pt x="826" y="276"/>
                </a:lnTo>
                <a:lnTo>
                  <a:pt x="832" y="273"/>
                </a:lnTo>
                <a:lnTo>
                  <a:pt x="837" y="272"/>
                </a:lnTo>
                <a:lnTo>
                  <a:pt x="835" y="273"/>
                </a:lnTo>
                <a:lnTo>
                  <a:pt x="837" y="272"/>
                </a:lnTo>
                <a:close/>
                <a:moveTo>
                  <a:pt x="723" y="336"/>
                </a:moveTo>
                <a:lnTo>
                  <a:pt x="726" y="332"/>
                </a:lnTo>
                <a:lnTo>
                  <a:pt x="728" y="330"/>
                </a:lnTo>
                <a:lnTo>
                  <a:pt x="731" y="329"/>
                </a:lnTo>
                <a:lnTo>
                  <a:pt x="736" y="328"/>
                </a:lnTo>
                <a:lnTo>
                  <a:pt x="733" y="331"/>
                </a:lnTo>
                <a:lnTo>
                  <a:pt x="730" y="334"/>
                </a:lnTo>
                <a:lnTo>
                  <a:pt x="727" y="335"/>
                </a:lnTo>
                <a:lnTo>
                  <a:pt x="723" y="336"/>
                </a:lnTo>
                <a:close/>
                <a:moveTo>
                  <a:pt x="783" y="236"/>
                </a:moveTo>
                <a:lnTo>
                  <a:pt x="781" y="231"/>
                </a:lnTo>
                <a:lnTo>
                  <a:pt x="779" y="228"/>
                </a:lnTo>
                <a:lnTo>
                  <a:pt x="777" y="224"/>
                </a:lnTo>
                <a:lnTo>
                  <a:pt x="775" y="221"/>
                </a:lnTo>
                <a:lnTo>
                  <a:pt x="778" y="224"/>
                </a:lnTo>
                <a:lnTo>
                  <a:pt x="780" y="229"/>
                </a:lnTo>
                <a:lnTo>
                  <a:pt x="781" y="232"/>
                </a:lnTo>
                <a:lnTo>
                  <a:pt x="781" y="237"/>
                </a:lnTo>
                <a:lnTo>
                  <a:pt x="780" y="240"/>
                </a:lnTo>
                <a:lnTo>
                  <a:pt x="779" y="245"/>
                </a:lnTo>
                <a:lnTo>
                  <a:pt x="776" y="248"/>
                </a:lnTo>
                <a:lnTo>
                  <a:pt x="772" y="252"/>
                </a:lnTo>
                <a:lnTo>
                  <a:pt x="776" y="248"/>
                </a:lnTo>
                <a:lnTo>
                  <a:pt x="779" y="245"/>
                </a:lnTo>
                <a:lnTo>
                  <a:pt x="781" y="240"/>
                </a:lnTo>
                <a:lnTo>
                  <a:pt x="783" y="236"/>
                </a:lnTo>
                <a:lnTo>
                  <a:pt x="781" y="236"/>
                </a:lnTo>
                <a:lnTo>
                  <a:pt x="783" y="236"/>
                </a:lnTo>
                <a:close/>
                <a:moveTo>
                  <a:pt x="656" y="331"/>
                </a:moveTo>
                <a:lnTo>
                  <a:pt x="655" y="329"/>
                </a:lnTo>
                <a:lnTo>
                  <a:pt x="653" y="329"/>
                </a:lnTo>
                <a:lnTo>
                  <a:pt x="651" y="329"/>
                </a:lnTo>
                <a:lnTo>
                  <a:pt x="648" y="329"/>
                </a:lnTo>
                <a:lnTo>
                  <a:pt x="648" y="328"/>
                </a:lnTo>
                <a:lnTo>
                  <a:pt x="648" y="327"/>
                </a:lnTo>
                <a:lnTo>
                  <a:pt x="649" y="326"/>
                </a:lnTo>
                <a:lnTo>
                  <a:pt x="652" y="325"/>
                </a:lnTo>
                <a:lnTo>
                  <a:pt x="656" y="322"/>
                </a:lnTo>
                <a:lnTo>
                  <a:pt x="660" y="321"/>
                </a:lnTo>
                <a:lnTo>
                  <a:pt x="662" y="319"/>
                </a:lnTo>
                <a:lnTo>
                  <a:pt x="664" y="317"/>
                </a:lnTo>
                <a:lnTo>
                  <a:pt x="669" y="315"/>
                </a:lnTo>
                <a:lnTo>
                  <a:pt x="673" y="315"/>
                </a:lnTo>
                <a:lnTo>
                  <a:pt x="676" y="315"/>
                </a:lnTo>
                <a:lnTo>
                  <a:pt x="680" y="314"/>
                </a:lnTo>
                <a:lnTo>
                  <a:pt x="681" y="315"/>
                </a:lnTo>
                <a:lnTo>
                  <a:pt x="682" y="315"/>
                </a:lnTo>
                <a:lnTo>
                  <a:pt x="682" y="317"/>
                </a:lnTo>
                <a:lnTo>
                  <a:pt x="681" y="319"/>
                </a:lnTo>
                <a:lnTo>
                  <a:pt x="685" y="320"/>
                </a:lnTo>
                <a:lnTo>
                  <a:pt x="688" y="320"/>
                </a:lnTo>
                <a:lnTo>
                  <a:pt x="692" y="315"/>
                </a:lnTo>
                <a:lnTo>
                  <a:pt x="695" y="312"/>
                </a:lnTo>
                <a:lnTo>
                  <a:pt x="701" y="312"/>
                </a:lnTo>
                <a:lnTo>
                  <a:pt x="707" y="312"/>
                </a:lnTo>
                <a:lnTo>
                  <a:pt x="710" y="311"/>
                </a:lnTo>
                <a:lnTo>
                  <a:pt x="712" y="310"/>
                </a:lnTo>
                <a:lnTo>
                  <a:pt x="714" y="307"/>
                </a:lnTo>
                <a:lnTo>
                  <a:pt x="714" y="306"/>
                </a:lnTo>
                <a:lnTo>
                  <a:pt x="714" y="305"/>
                </a:lnTo>
                <a:lnTo>
                  <a:pt x="714" y="304"/>
                </a:lnTo>
                <a:lnTo>
                  <a:pt x="713" y="305"/>
                </a:lnTo>
                <a:lnTo>
                  <a:pt x="714" y="306"/>
                </a:lnTo>
                <a:lnTo>
                  <a:pt x="715" y="306"/>
                </a:lnTo>
                <a:lnTo>
                  <a:pt x="717" y="306"/>
                </a:lnTo>
                <a:lnTo>
                  <a:pt x="719" y="305"/>
                </a:lnTo>
                <a:lnTo>
                  <a:pt x="720" y="305"/>
                </a:lnTo>
                <a:lnTo>
                  <a:pt x="722" y="304"/>
                </a:lnTo>
                <a:lnTo>
                  <a:pt x="725" y="305"/>
                </a:lnTo>
                <a:lnTo>
                  <a:pt x="726" y="306"/>
                </a:lnTo>
                <a:lnTo>
                  <a:pt x="726" y="306"/>
                </a:lnTo>
                <a:lnTo>
                  <a:pt x="726" y="307"/>
                </a:lnTo>
                <a:lnTo>
                  <a:pt x="725" y="309"/>
                </a:lnTo>
                <a:lnTo>
                  <a:pt x="730" y="306"/>
                </a:lnTo>
                <a:lnTo>
                  <a:pt x="735" y="303"/>
                </a:lnTo>
                <a:lnTo>
                  <a:pt x="740" y="301"/>
                </a:lnTo>
                <a:lnTo>
                  <a:pt x="747" y="299"/>
                </a:lnTo>
                <a:lnTo>
                  <a:pt x="753" y="299"/>
                </a:lnTo>
                <a:lnTo>
                  <a:pt x="759" y="299"/>
                </a:lnTo>
                <a:lnTo>
                  <a:pt x="763" y="297"/>
                </a:lnTo>
                <a:lnTo>
                  <a:pt x="769" y="295"/>
                </a:lnTo>
                <a:lnTo>
                  <a:pt x="775" y="295"/>
                </a:lnTo>
                <a:lnTo>
                  <a:pt x="780" y="294"/>
                </a:lnTo>
                <a:lnTo>
                  <a:pt x="784" y="290"/>
                </a:lnTo>
                <a:lnTo>
                  <a:pt x="788" y="287"/>
                </a:lnTo>
                <a:lnTo>
                  <a:pt x="791" y="287"/>
                </a:lnTo>
                <a:lnTo>
                  <a:pt x="792" y="288"/>
                </a:lnTo>
                <a:lnTo>
                  <a:pt x="792" y="290"/>
                </a:lnTo>
                <a:lnTo>
                  <a:pt x="792" y="293"/>
                </a:lnTo>
                <a:lnTo>
                  <a:pt x="788" y="296"/>
                </a:lnTo>
                <a:lnTo>
                  <a:pt x="786" y="299"/>
                </a:lnTo>
                <a:lnTo>
                  <a:pt x="784" y="301"/>
                </a:lnTo>
                <a:lnTo>
                  <a:pt x="783" y="302"/>
                </a:lnTo>
                <a:lnTo>
                  <a:pt x="779" y="303"/>
                </a:lnTo>
                <a:lnTo>
                  <a:pt x="776" y="304"/>
                </a:lnTo>
                <a:lnTo>
                  <a:pt x="771" y="307"/>
                </a:lnTo>
                <a:lnTo>
                  <a:pt x="767" y="312"/>
                </a:lnTo>
                <a:lnTo>
                  <a:pt x="762" y="313"/>
                </a:lnTo>
                <a:lnTo>
                  <a:pt x="758" y="315"/>
                </a:lnTo>
                <a:lnTo>
                  <a:pt x="753" y="319"/>
                </a:lnTo>
                <a:lnTo>
                  <a:pt x="747" y="322"/>
                </a:lnTo>
                <a:lnTo>
                  <a:pt x="744" y="325"/>
                </a:lnTo>
                <a:lnTo>
                  <a:pt x="739" y="326"/>
                </a:lnTo>
                <a:lnTo>
                  <a:pt x="737" y="325"/>
                </a:lnTo>
                <a:lnTo>
                  <a:pt x="736" y="323"/>
                </a:lnTo>
                <a:lnTo>
                  <a:pt x="738" y="322"/>
                </a:lnTo>
                <a:lnTo>
                  <a:pt x="739" y="321"/>
                </a:lnTo>
                <a:lnTo>
                  <a:pt x="743" y="319"/>
                </a:lnTo>
                <a:lnTo>
                  <a:pt x="750" y="314"/>
                </a:lnTo>
                <a:lnTo>
                  <a:pt x="752" y="312"/>
                </a:lnTo>
                <a:lnTo>
                  <a:pt x="753" y="310"/>
                </a:lnTo>
                <a:lnTo>
                  <a:pt x="753" y="307"/>
                </a:lnTo>
                <a:lnTo>
                  <a:pt x="751" y="306"/>
                </a:lnTo>
                <a:lnTo>
                  <a:pt x="745" y="309"/>
                </a:lnTo>
                <a:lnTo>
                  <a:pt x="740" y="312"/>
                </a:lnTo>
                <a:lnTo>
                  <a:pt x="734" y="315"/>
                </a:lnTo>
                <a:lnTo>
                  <a:pt x="729" y="319"/>
                </a:lnTo>
                <a:lnTo>
                  <a:pt x="722" y="322"/>
                </a:lnTo>
                <a:lnTo>
                  <a:pt x="718" y="326"/>
                </a:lnTo>
                <a:lnTo>
                  <a:pt x="712" y="329"/>
                </a:lnTo>
                <a:lnTo>
                  <a:pt x="706" y="331"/>
                </a:lnTo>
                <a:lnTo>
                  <a:pt x="706" y="327"/>
                </a:lnTo>
                <a:lnTo>
                  <a:pt x="704" y="322"/>
                </a:lnTo>
                <a:lnTo>
                  <a:pt x="702" y="323"/>
                </a:lnTo>
                <a:lnTo>
                  <a:pt x="698" y="323"/>
                </a:lnTo>
                <a:lnTo>
                  <a:pt x="697" y="323"/>
                </a:lnTo>
                <a:lnTo>
                  <a:pt x="696" y="323"/>
                </a:lnTo>
                <a:lnTo>
                  <a:pt x="696" y="322"/>
                </a:lnTo>
                <a:lnTo>
                  <a:pt x="696" y="321"/>
                </a:lnTo>
                <a:lnTo>
                  <a:pt x="693" y="325"/>
                </a:lnTo>
                <a:lnTo>
                  <a:pt x="689" y="329"/>
                </a:lnTo>
                <a:lnTo>
                  <a:pt x="684" y="334"/>
                </a:lnTo>
                <a:lnTo>
                  <a:pt x="678" y="338"/>
                </a:lnTo>
                <a:lnTo>
                  <a:pt x="668" y="345"/>
                </a:lnTo>
                <a:lnTo>
                  <a:pt x="655" y="350"/>
                </a:lnTo>
                <a:lnTo>
                  <a:pt x="649" y="350"/>
                </a:lnTo>
                <a:lnTo>
                  <a:pt x="643" y="348"/>
                </a:lnTo>
                <a:lnTo>
                  <a:pt x="640" y="346"/>
                </a:lnTo>
                <a:lnTo>
                  <a:pt x="639" y="344"/>
                </a:lnTo>
                <a:lnTo>
                  <a:pt x="639" y="342"/>
                </a:lnTo>
                <a:lnTo>
                  <a:pt x="641" y="338"/>
                </a:lnTo>
                <a:lnTo>
                  <a:pt x="643" y="336"/>
                </a:lnTo>
                <a:lnTo>
                  <a:pt x="645" y="335"/>
                </a:lnTo>
                <a:lnTo>
                  <a:pt x="648" y="334"/>
                </a:lnTo>
                <a:lnTo>
                  <a:pt x="651" y="334"/>
                </a:lnTo>
                <a:lnTo>
                  <a:pt x="653" y="334"/>
                </a:lnTo>
                <a:lnTo>
                  <a:pt x="654" y="334"/>
                </a:lnTo>
                <a:lnTo>
                  <a:pt x="655" y="334"/>
                </a:lnTo>
                <a:lnTo>
                  <a:pt x="656" y="331"/>
                </a:lnTo>
                <a:lnTo>
                  <a:pt x="656" y="331"/>
                </a:lnTo>
                <a:lnTo>
                  <a:pt x="656" y="331"/>
                </a:lnTo>
                <a:close/>
                <a:moveTo>
                  <a:pt x="591" y="347"/>
                </a:moveTo>
                <a:lnTo>
                  <a:pt x="591" y="348"/>
                </a:lnTo>
                <a:lnTo>
                  <a:pt x="590" y="348"/>
                </a:lnTo>
                <a:lnTo>
                  <a:pt x="590" y="347"/>
                </a:lnTo>
                <a:lnTo>
                  <a:pt x="591" y="347"/>
                </a:lnTo>
                <a:lnTo>
                  <a:pt x="591" y="347"/>
                </a:lnTo>
                <a:lnTo>
                  <a:pt x="591" y="347"/>
                </a:lnTo>
                <a:close/>
                <a:moveTo>
                  <a:pt x="459" y="455"/>
                </a:moveTo>
                <a:lnTo>
                  <a:pt x="458" y="448"/>
                </a:lnTo>
                <a:lnTo>
                  <a:pt x="456" y="445"/>
                </a:lnTo>
                <a:lnTo>
                  <a:pt x="455" y="444"/>
                </a:lnTo>
                <a:lnTo>
                  <a:pt x="454" y="444"/>
                </a:lnTo>
                <a:lnTo>
                  <a:pt x="451" y="444"/>
                </a:lnTo>
                <a:lnTo>
                  <a:pt x="449" y="444"/>
                </a:lnTo>
                <a:lnTo>
                  <a:pt x="451" y="444"/>
                </a:lnTo>
                <a:lnTo>
                  <a:pt x="454" y="444"/>
                </a:lnTo>
                <a:lnTo>
                  <a:pt x="455" y="444"/>
                </a:lnTo>
                <a:lnTo>
                  <a:pt x="456" y="445"/>
                </a:lnTo>
                <a:lnTo>
                  <a:pt x="458" y="448"/>
                </a:lnTo>
                <a:lnTo>
                  <a:pt x="459" y="455"/>
                </a:lnTo>
                <a:close/>
                <a:moveTo>
                  <a:pt x="447" y="481"/>
                </a:moveTo>
                <a:lnTo>
                  <a:pt x="448" y="477"/>
                </a:lnTo>
                <a:lnTo>
                  <a:pt x="449" y="473"/>
                </a:lnTo>
                <a:lnTo>
                  <a:pt x="453" y="470"/>
                </a:lnTo>
                <a:lnTo>
                  <a:pt x="455" y="468"/>
                </a:lnTo>
                <a:lnTo>
                  <a:pt x="456" y="465"/>
                </a:lnTo>
                <a:lnTo>
                  <a:pt x="458" y="464"/>
                </a:lnTo>
                <a:lnTo>
                  <a:pt x="462" y="464"/>
                </a:lnTo>
                <a:lnTo>
                  <a:pt x="464" y="465"/>
                </a:lnTo>
                <a:lnTo>
                  <a:pt x="467" y="464"/>
                </a:lnTo>
                <a:lnTo>
                  <a:pt x="470" y="462"/>
                </a:lnTo>
                <a:lnTo>
                  <a:pt x="472" y="460"/>
                </a:lnTo>
                <a:lnTo>
                  <a:pt x="473" y="458"/>
                </a:lnTo>
                <a:lnTo>
                  <a:pt x="474" y="454"/>
                </a:lnTo>
                <a:lnTo>
                  <a:pt x="476" y="452"/>
                </a:lnTo>
                <a:lnTo>
                  <a:pt x="479" y="451"/>
                </a:lnTo>
                <a:lnTo>
                  <a:pt x="481" y="448"/>
                </a:lnTo>
                <a:lnTo>
                  <a:pt x="479" y="448"/>
                </a:lnTo>
                <a:lnTo>
                  <a:pt x="475" y="448"/>
                </a:lnTo>
                <a:lnTo>
                  <a:pt x="474" y="448"/>
                </a:lnTo>
                <a:lnTo>
                  <a:pt x="474" y="448"/>
                </a:lnTo>
                <a:lnTo>
                  <a:pt x="473" y="447"/>
                </a:lnTo>
                <a:lnTo>
                  <a:pt x="473" y="446"/>
                </a:lnTo>
                <a:lnTo>
                  <a:pt x="475" y="442"/>
                </a:lnTo>
                <a:lnTo>
                  <a:pt x="479" y="437"/>
                </a:lnTo>
                <a:lnTo>
                  <a:pt x="483" y="434"/>
                </a:lnTo>
                <a:lnTo>
                  <a:pt x="488" y="431"/>
                </a:lnTo>
                <a:lnTo>
                  <a:pt x="488" y="435"/>
                </a:lnTo>
                <a:lnTo>
                  <a:pt x="487" y="436"/>
                </a:lnTo>
                <a:lnTo>
                  <a:pt x="484" y="438"/>
                </a:lnTo>
                <a:lnTo>
                  <a:pt x="483" y="439"/>
                </a:lnTo>
                <a:lnTo>
                  <a:pt x="482" y="440"/>
                </a:lnTo>
                <a:lnTo>
                  <a:pt x="481" y="442"/>
                </a:lnTo>
                <a:lnTo>
                  <a:pt x="481" y="444"/>
                </a:lnTo>
                <a:lnTo>
                  <a:pt x="482" y="445"/>
                </a:lnTo>
                <a:lnTo>
                  <a:pt x="486" y="444"/>
                </a:lnTo>
                <a:lnTo>
                  <a:pt x="487" y="443"/>
                </a:lnTo>
                <a:lnTo>
                  <a:pt x="488" y="440"/>
                </a:lnTo>
                <a:lnTo>
                  <a:pt x="490" y="439"/>
                </a:lnTo>
                <a:lnTo>
                  <a:pt x="494" y="436"/>
                </a:lnTo>
                <a:lnTo>
                  <a:pt x="496" y="431"/>
                </a:lnTo>
                <a:lnTo>
                  <a:pt x="504" y="423"/>
                </a:lnTo>
                <a:lnTo>
                  <a:pt x="512" y="414"/>
                </a:lnTo>
                <a:lnTo>
                  <a:pt x="514" y="410"/>
                </a:lnTo>
                <a:lnTo>
                  <a:pt x="519" y="405"/>
                </a:lnTo>
                <a:lnTo>
                  <a:pt x="523" y="404"/>
                </a:lnTo>
                <a:lnTo>
                  <a:pt x="527" y="403"/>
                </a:lnTo>
                <a:lnTo>
                  <a:pt x="529" y="401"/>
                </a:lnTo>
                <a:lnTo>
                  <a:pt x="529" y="400"/>
                </a:lnTo>
                <a:lnTo>
                  <a:pt x="529" y="397"/>
                </a:lnTo>
                <a:lnTo>
                  <a:pt x="528" y="395"/>
                </a:lnTo>
                <a:lnTo>
                  <a:pt x="528" y="394"/>
                </a:lnTo>
                <a:lnTo>
                  <a:pt x="527" y="394"/>
                </a:lnTo>
                <a:lnTo>
                  <a:pt x="527" y="394"/>
                </a:lnTo>
                <a:lnTo>
                  <a:pt x="529" y="394"/>
                </a:lnTo>
                <a:lnTo>
                  <a:pt x="531" y="394"/>
                </a:lnTo>
                <a:lnTo>
                  <a:pt x="532" y="395"/>
                </a:lnTo>
                <a:lnTo>
                  <a:pt x="532" y="395"/>
                </a:lnTo>
                <a:lnTo>
                  <a:pt x="533" y="393"/>
                </a:lnTo>
                <a:lnTo>
                  <a:pt x="534" y="388"/>
                </a:lnTo>
                <a:lnTo>
                  <a:pt x="538" y="385"/>
                </a:lnTo>
                <a:lnTo>
                  <a:pt x="539" y="382"/>
                </a:lnTo>
                <a:lnTo>
                  <a:pt x="540" y="381"/>
                </a:lnTo>
                <a:lnTo>
                  <a:pt x="541" y="381"/>
                </a:lnTo>
                <a:lnTo>
                  <a:pt x="544" y="382"/>
                </a:lnTo>
                <a:lnTo>
                  <a:pt x="545" y="385"/>
                </a:lnTo>
                <a:lnTo>
                  <a:pt x="546" y="385"/>
                </a:lnTo>
                <a:lnTo>
                  <a:pt x="547" y="384"/>
                </a:lnTo>
                <a:lnTo>
                  <a:pt x="548" y="381"/>
                </a:lnTo>
                <a:lnTo>
                  <a:pt x="547" y="378"/>
                </a:lnTo>
                <a:lnTo>
                  <a:pt x="546" y="376"/>
                </a:lnTo>
                <a:lnTo>
                  <a:pt x="552" y="376"/>
                </a:lnTo>
                <a:lnTo>
                  <a:pt x="557" y="373"/>
                </a:lnTo>
                <a:lnTo>
                  <a:pt x="560" y="372"/>
                </a:lnTo>
                <a:lnTo>
                  <a:pt x="562" y="371"/>
                </a:lnTo>
                <a:lnTo>
                  <a:pt x="564" y="371"/>
                </a:lnTo>
                <a:lnTo>
                  <a:pt x="565" y="371"/>
                </a:lnTo>
                <a:lnTo>
                  <a:pt x="574" y="368"/>
                </a:lnTo>
                <a:lnTo>
                  <a:pt x="583" y="364"/>
                </a:lnTo>
                <a:lnTo>
                  <a:pt x="587" y="363"/>
                </a:lnTo>
                <a:lnTo>
                  <a:pt x="591" y="364"/>
                </a:lnTo>
                <a:lnTo>
                  <a:pt x="596" y="363"/>
                </a:lnTo>
                <a:lnTo>
                  <a:pt x="601" y="361"/>
                </a:lnTo>
                <a:lnTo>
                  <a:pt x="603" y="361"/>
                </a:lnTo>
                <a:lnTo>
                  <a:pt x="608" y="360"/>
                </a:lnTo>
                <a:lnTo>
                  <a:pt x="611" y="360"/>
                </a:lnTo>
                <a:lnTo>
                  <a:pt x="612" y="359"/>
                </a:lnTo>
                <a:lnTo>
                  <a:pt x="612" y="359"/>
                </a:lnTo>
                <a:lnTo>
                  <a:pt x="611" y="357"/>
                </a:lnTo>
                <a:lnTo>
                  <a:pt x="616" y="359"/>
                </a:lnTo>
                <a:lnTo>
                  <a:pt x="622" y="359"/>
                </a:lnTo>
                <a:lnTo>
                  <a:pt x="629" y="357"/>
                </a:lnTo>
                <a:lnTo>
                  <a:pt x="635" y="356"/>
                </a:lnTo>
                <a:lnTo>
                  <a:pt x="639" y="354"/>
                </a:lnTo>
                <a:lnTo>
                  <a:pt x="645" y="353"/>
                </a:lnTo>
                <a:lnTo>
                  <a:pt x="647" y="352"/>
                </a:lnTo>
                <a:lnTo>
                  <a:pt x="649" y="352"/>
                </a:lnTo>
                <a:lnTo>
                  <a:pt x="652" y="353"/>
                </a:lnTo>
                <a:lnTo>
                  <a:pt x="654" y="355"/>
                </a:lnTo>
                <a:lnTo>
                  <a:pt x="640" y="364"/>
                </a:lnTo>
                <a:lnTo>
                  <a:pt x="627" y="375"/>
                </a:lnTo>
                <a:lnTo>
                  <a:pt x="613" y="382"/>
                </a:lnTo>
                <a:lnTo>
                  <a:pt x="601" y="393"/>
                </a:lnTo>
                <a:lnTo>
                  <a:pt x="595" y="398"/>
                </a:lnTo>
                <a:lnTo>
                  <a:pt x="589" y="403"/>
                </a:lnTo>
                <a:lnTo>
                  <a:pt x="582" y="408"/>
                </a:lnTo>
                <a:lnTo>
                  <a:pt x="575" y="412"/>
                </a:lnTo>
                <a:lnTo>
                  <a:pt x="566" y="420"/>
                </a:lnTo>
                <a:lnTo>
                  <a:pt x="557" y="430"/>
                </a:lnTo>
                <a:lnTo>
                  <a:pt x="552" y="434"/>
                </a:lnTo>
                <a:lnTo>
                  <a:pt x="546" y="437"/>
                </a:lnTo>
                <a:lnTo>
                  <a:pt x="539" y="439"/>
                </a:lnTo>
                <a:lnTo>
                  <a:pt x="532" y="440"/>
                </a:lnTo>
                <a:lnTo>
                  <a:pt x="528" y="444"/>
                </a:lnTo>
                <a:lnTo>
                  <a:pt x="523" y="448"/>
                </a:lnTo>
                <a:lnTo>
                  <a:pt x="516" y="451"/>
                </a:lnTo>
                <a:lnTo>
                  <a:pt x="511" y="453"/>
                </a:lnTo>
                <a:lnTo>
                  <a:pt x="506" y="455"/>
                </a:lnTo>
                <a:lnTo>
                  <a:pt x="500" y="459"/>
                </a:lnTo>
                <a:lnTo>
                  <a:pt x="498" y="461"/>
                </a:lnTo>
                <a:lnTo>
                  <a:pt x="497" y="463"/>
                </a:lnTo>
                <a:lnTo>
                  <a:pt x="497" y="465"/>
                </a:lnTo>
                <a:lnTo>
                  <a:pt x="498" y="468"/>
                </a:lnTo>
                <a:lnTo>
                  <a:pt x="500" y="470"/>
                </a:lnTo>
                <a:lnTo>
                  <a:pt x="504" y="469"/>
                </a:lnTo>
                <a:lnTo>
                  <a:pt x="506" y="468"/>
                </a:lnTo>
                <a:lnTo>
                  <a:pt x="508" y="467"/>
                </a:lnTo>
                <a:lnTo>
                  <a:pt x="515" y="462"/>
                </a:lnTo>
                <a:lnTo>
                  <a:pt x="523" y="461"/>
                </a:lnTo>
                <a:lnTo>
                  <a:pt x="517" y="467"/>
                </a:lnTo>
                <a:lnTo>
                  <a:pt x="511" y="471"/>
                </a:lnTo>
                <a:lnTo>
                  <a:pt x="504" y="475"/>
                </a:lnTo>
                <a:lnTo>
                  <a:pt x="497" y="478"/>
                </a:lnTo>
                <a:lnTo>
                  <a:pt x="483" y="487"/>
                </a:lnTo>
                <a:lnTo>
                  <a:pt x="471" y="497"/>
                </a:lnTo>
                <a:lnTo>
                  <a:pt x="466" y="501"/>
                </a:lnTo>
                <a:lnTo>
                  <a:pt x="459" y="504"/>
                </a:lnTo>
                <a:lnTo>
                  <a:pt x="456" y="505"/>
                </a:lnTo>
                <a:lnTo>
                  <a:pt x="454" y="505"/>
                </a:lnTo>
                <a:lnTo>
                  <a:pt x="451" y="505"/>
                </a:lnTo>
                <a:lnTo>
                  <a:pt x="450" y="502"/>
                </a:lnTo>
                <a:lnTo>
                  <a:pt x="451" y="500"/>
                </a:lnTo>
                <a:lnTo>
                  <a:pt x="454" y="497"/>
                </a:lnTo>
                <a:lnTo>
                  <a:pt x="457" y="495"/>
                </a:lnTo>
                <a:lnTo>
                  <a:pt x="459" y="494"/>
                </a:lnTo>
                <a:lnTo>
                  <a:pt x="466" y="489"/>
                </a:lnTo>
                <a:lnTo>
                  <a:pt x="472" y="483"/>
                </a:lnTo>
                <a:lnTo>
                  <a:pt x="475" y="483"/>
                </a:lnTo>
                <a:lnTo>
                  <a:pt x="479" y="481"/>
                </a:lnTo>
                <a:lnTo>
                  <a:pt x="481" y="480"/>
                </a:lnTo>
                <a:lnTo>
                  <a:pt x="484" y="480"/>
                </a:lnTo>
                <a:lnTo>
                  <a:pt x="486" y="479"/>
                </a:lnTo>
                <a:lnTo>
                  <a:pt x="488" y="479"/>
                </a:lnTo>
                <a:lnTo>
                  <a:pt x="489" y="478"/>
                </a:lnTo>
                <a:lnTo>
                  <a:pt x="490" y="476"/>
                </a:lnTo>
                <a:lnTo>
                  <a:pt x="490" y="472"/>
                </a:lnTo>
                <a:lnTo>
                  <a:pt x="488" y="470"/>
                </a:lnTo>
                <a:lnTo>
                  <a:pt x="486" y="469"/>
                </a:lnTo>
                <a:lnTo>
                  <a:pt x="483" y="469"/>
                </a:lnTo>
                <a:lnTo>
                  <a:pt x="482" y="469"/>
                </a:lnTo>
                <a:lnTo>
                  <a:pt x="480" y="469"/>
                </a:lnTo>
                <a:lnTo>
                  <a:pt x="479" y="468"/>
                </a:lnTo>
                <a:lnTo>
                  <a:pt x="478" y="467"/>
                </a:lnTo>
                <a:lnTo>
                  <a:pt x="475" y="469"/>
                </a:lnTo>
                <a:lnTo>
                  <a:pt x="474" y="472"/>
                </a:lnTo>
                <a:lnTo>
                  <a:pt x="472" y="476"/>
                </a:lnTo>
                <a:lnTo>
                  <a:pt x="468" y="478"/>
                </a:lnTo>
                <a:lnTo>
                  <a:pt x="466" y="478"/>
                </a:lnTo>
                <a:lnTo>
                  <a:pt x="464" y="479"/>
                </a:lnTo>
                <a:lnTo>
                  <a:pt x="461" y="480"/>
                </a:lnTo>
                <a:lnTo>
                  <a:pt x="457" y="483"/>
                </a:lnTo>
                <a:lnTo>
                  <a:pt x="450" y="483"/>
                </a:lnTo>
                <a:lnTo>
                  <a:pt x="447" y="481"/>
                </a:lnTo>
                <a:lnTo>
                  <a:pt x="447" y="479"/>
                </a:lnTo>
                <a:lnTo>
                  <a:pt x="447" y="481"/>
                </a:lnTo>
                <a:close/>
                <a:moveTo>
                  <a:pt x="523" y="566"/>
                </a:moveTo>
                <a:lnTo>
                  <a:pt x="525" y="562"/>
                </a:lnTo>
                <a:lnTo>
                  <a:pt x="528" y="559"/>
                </a:lnTo>
                <a:lnTo>
                  <a:pt x="532" y="555"/>
                </a:lnTo>
                <a:lnTo>
                  <a:pt x="537" y="554"/>
                </a:lnTo>
                <a:lnTo>
                  <a:pt x="534" y="559"/>
                </a:lnTo>
                <a:lnTo>
                  <a:pt x="531" y="561"/>
                </a:lnTo>
                <a:lnTo>
                  <a:pt x="527" y="563"/>
                </a:lnTo>
                <a:lnTo>
                  <a:pt x="523" y="566"/>
                </a:lnTo>
                <a:close/>
                <a:moveTo>
                  <a:pt x="529" y="656"/>
                </a:moveTo>
                <a:lnTo>
                  <a:pt x="527" y="661"/>
                </a:lnTo>
                <a:lnTo>
                  <a:pt x="522" y="666"/>
                </a:lnTo>
                <a:lnTo>
                  <a:pt x="519" y="668"/>
                </a:lnTo>
                <a:lnTo>
                  <a:pt x="515" y="670"/>
                </a:lnTo>
                <a:lnTo>
                  <a:pt x="517" y="667"/>
                </a:lnTo>
                <a:lnTo>
                  <a:pt x="520" y="663"/>
                </a:lnTo>
                <a:lnTo>
                  <a:pt x="524" y="660"/>
                </a:lnTo>
                <a:lnTo>
                  <a:pt x="529" y="656"/>
                </a:lnTo>
                <a:close/>
                <a:moveTo>
                  <a:pt x="492" y="797"/>
                </a:moveTo>
                <a:lnTo>
                  <a:pt x="494" y="797"/>
                </a:lnTo>
                <a:lnTo>
                  <a:pt x="492" y="797"/>
                </a:lnTo>
                <a:close/>
                <a:moveTo>
                  <a:pt x="405" y="686"/>
                </a:moveTo>
                <a:lnTo>
                  <a:pt x="391" y="700"/>
                </a:lnTo>
                <a:lnTo>
                  <a:pt x="377" y="713"/>
                </a:lnTo>
                <a:lnTo>
                  <a:pt x="377" y="709"/>
                </a:lnTo>
                <a:lnTo>
                  <a:pt x="381" y="704"/>
                </a:lnTo>
                <a:lnTo>
                  <a:pt x="384" y="701"/>
                </a:lnTo>
                <a:lnTo>
                  <a:pt x="388" y="697"/>
                </a:lnTo>
                <a:lnTo>
                  <a:pt x="396" y="688"/>
                </a:lnTo>
                <a:lnTo>
                  <a:pt x="404" y="679"/>
                </a:lnTo>
                <a:lnTo>
                  <a:pt x="413" y="672"/>
                </a:lnTo>
                <a:lnTo>
                  <a:pt x="423" y="668"/>
                </a:lnTo>
                <a:lnTo>
                  <a:pt x="426" y="664"/>
                </a:lnTo>
                <a:lnTo>
                  <a:pt x="431" y="662"/>
                </a:lnTo>
                <a:lnTo>
                  <a:pt x="435" y="660"/>
                </a:lnTo>
                <a:lnTo>
                  <a:pt x="440" y="659"/>
                </a:lnTo>
                <a:lnTo>
                  <a:pt x="429" y="671"/>
                </a:lnTo>
                <a:lnTo>
                  <a:pt x="417" y="683"/>
                </a:lnTo>
                <a:lnTo>
                  <a:pt x="415" y="685"/>
                </a:lnTo>
                <a:lnTo>
                  <a:pt x="412" y="687"/>
                </a:lnTo>
                <a:lnTo>
                  <a:pt x="409" y="686"/>
                </a:lnTo>
                <a:lnTo>
                  <a:pt x="408" y="685"/>
                </a:lnTo>
                <a:lnTo>
                  <a:pt x="407" y="685"/>
                </a:lnTo>
                <a:lnTo>
                  <a:pt x="405" y="686"/>
                </a:lnTo>
                <a:lnTo>
                  <a:pt x="401" y="689"/>
                </a:lnTo>
                <a:lnTo>
                  <a:pt x="405" y="686"/>
                </a:lnTo>
                <a:close/>
                <a:moveTo>
                  <a:pt x="407" y="835"/>
                </a:moveTo>
                <a:lnTo>
                  <a:pt x="405" y="838"/>
                </a:lnTo>
                <a:lnTo>
                  <a:pt x="400" y="842"/>
                </a:lnTo>
                <a:lnTo>
                  <a:pt x="399" y="843"/>
                </a:lnTo>
                <a:lnTo>
                  <a:pt x="397" y="844"/>
                </a:lnTo>
                <a:lnTo>
                  <a:pt x="395" y="845"/>
                </a:lnTo>
                <a:lnTo>
                  <a:pt x="393" y="844"/>
                </a:lnTo>
                <a:lnTo>
                  <a:pt x="391" y="843"/>
                </a:lnTo>
                <a:lnTo>
                  <a:pt x="392" y="842"/>
                </a:lnTo>
                <a:lnTo>
                  <a:pt x="393" y="840"/>
                </a:lnTo>
                <a:lnTo>
                  <a:pt x="397" y="838"/>
                </a:lnTo>
                <a:lnTo>
                  <a:pt x="402" y="836"/>
                </a:lnTo>
                <a:lnTo>
                  <a:pt x="407" y="835"/>
                </a:lnTo>
                <a:lnTo>
                  <a:pt x="404" y="835"/>
                </a:lnTo>
                <a:lnTo>
                  <a:pt x="407" y="835"/>
                </a:lnTo>
                <a:close/>
                <a:moveTo>
                  <a:pt x="423" y="647"/>
                </a:moveTo>
                <a:lnTo>
                  <a:pt x="416" y="653"/>
                </a:lnTo>
                <a:lnTo>
                  <a:pt x="410" y="661"/>
                </a:lnTo>
                <a:lnTo>
                  <a:pt x="409" y="658"/>
                </a:lnTo>
                <a:lnTo>
                  <a:pt x="410" y="654"/>
                </a:lnTo>
                <a:lnTo>
                  <a:pt x="410" y="652"/>
                </a:lnTo>
                <a:lnTo>
                  <a:pt x="413" y="650"/>
                </a:lnTo>
                <a:lnTo>
                  <a:pt x="415" y="649"/>
                </a:lnTo>
                <a:lnTo>
                  <a:pt x="417" y="647"/>
                </a:lnTo>
                <a:lnTo>
                  <a:pt x="421" y="646"/>
                </a:lnTo>
                <a:lnTo>
                  <a:pt x="423" y="647"/>
                </a:lnTo>
                <a:lnTo>
                  <a:pt x="418" y="647"/>
                </a:lnTo>
                <a:lnTo>
                  <a:pt x="423" y="647"/>
                </a:lnTo>
                <a:close/>
                <a:moveTo>
                  <a:pt x="408" y="639"/>
                </a:moveTo>
                <a:lnTo>
                  <a:pt x="409" y="642"/>
                </a:lnTo>
                <a:lnTo>
                  <a:pt x="412" y="643"/>
                </a:lnTo>
                <a:lnTo>
                  <a:pt x="413" y="642"/>
                </a:lnTo>
                <a:lnTo>
                  <a:pt x="415" y="639"/>
                </a:lnTo>
                <a:lnTo>
                  <a:pt x="409" y="645"/>
                </a:lnTo>
                <a:lnTo>
                  <a:pt x="404" y="649"/>
                </a:lnTo>
                <a:lnTo>
                  <a:pt x="401" y="651"/>
                </a:lnTo>
                <a:lnTo>
                  <a:pt x="399" y="652"/>
                </a:lnTo>
                <a:lnTo>
                  <a:pt x="397" y="652"/>
                </a:lnTo>
                <a:lnTo>
                  <a:pt x="393" y="651"/>
                </a:lnTo>
                <a:lnTo>
                  <a:pt x="401" y="645"/>
                </a:lnTo>
                <a:lnTo>
                  <a:pt x="408" y="639"/>
                </a:lnTo>
                <a:lnTo>
                  <a:pt x="407" y="642"/>
                </a:lnTo>
                <a:lnTo>
                  <a:pt x="408" y="639"/>
                </a:lnTo>
                <a:close/>
                <a:moveTo>
                  <a:pt x="352" y="694"/>
                </a:moveTo>
                <a:lnTo>
                  <a:pt x="362" y="684"/>
                </a:lnTo>
                <a:lnTo>
                  <a:pt x="371" y="675"/>
                </a:lnTo>
                <a:lnTo>
                  <a:pt x="373" y="672"/>
                </a:lnTo>
                <a:lnTo>
                  <a:pt x="373" y="672"/>
                </a:lnTo>
                <a:lnTo>
                  <a:pt x="373" y="674"/>
                </a:lnTo>
                <a:lnTo>
                  <a:pt x="374" y="675"/>
                </a:lnTo>
                <a:lnTo>
                  <a:pt x="375" y="677"/>
                </a:lnTo>
                <a:lnTo>
                  <a:pt x="376" y="680"/>
                </a:lnTo>
                <a:lnTo>
                  <a:pt x="375" y="684"/>
                </a:lnTo>
                <a:lnTo>
                  <a:pt x="373" y="686"/>
                </a:lnTo>
                <a:lnTo>
                  <a:pt x="369" y="688"/>
                </a:lnTo>
                <a:lnTo>
                  <a:pt x="366" y="689"/>
                </a:lnTo>
                <a:lnTo>
                  <a:pt x="357" y="695"/>
                </a:lnTo>
                <a:lnTo>
                  <a:pt x="348" y="701"/>
                </a:lnTo>
                <a:lnTo>
                  <a:pt x="349" y="697"/>
                </a:lnTo>
                <a:lnTo>
                  <a:pt x="352" y="694"/>
                </a:lnTo>
                <a:lnTo>
                  <a:pt x="355" y="692"/>
                </a:lnTo>
                <a:lnTo>
                  <a:pt x="352" y="694"/>
                </a:lnTo>
                <a:close/>
                <a:moveTo>
                  <a:pt x="342" y="151"/>
                </a:moveTo>
                <a:lnTo>
                  <a:pt x="342" y="151"/>
                </a:lnTo>
                <a:lnTo>
                  <a:pt x="342" y="151"/>
                </a:lnTo>
                <a:close/>
                <a:moveTo>
                  <a:pt x="333" y="157"/>
                </a:moveTo>
                <a:lnTo>
                  <a:pt x="325" y="162"/>
                </a:lnTo>
                <a:lnTo>
                  <a:pt x="316" y="165"/>
                </a:lnTo>
                <a:lnTo>
                  <a:pt x="307" y="170"/>
                </a:lnTo>
                <a:lnTo>
                  <a:pt x="298" y="174"/>
                </a:lnTo>
                <a:lnTo>
                  <a:pt x="300" y="171"/>
                </a:lnTo>
                <a:lnTo>
                  <a:pt x="305" y="168"/>
                </a:lnTo>
                <a:lnTo>
                  <a:pt x="310" y="164"/>
                </a:lnTo>
                <a:lnTo>
                  <a:pt x="315" y="162"/>
                </a:lnTo>
                <a:lnTo>
                  <a:pt x="321" y="160"/>
                </a:lnTo>
                <a:lnTo>
                  <a:pt x="326" y="157"/>
                </a:lnTo>
                <a:lnTo>
                  <a:pt x="331" y="157"/>
                </a:lnTo>
                <a:lnTo>
                  <a:pt x="333" y="157"/>
                </a:lnTo>
                <a:close/>
                <a:moveTo>
                  <a:pt x="313" y="581"/>
                </a:moveTo>
                <a:lnTo>
                  <a:pt x="315" y="579"/>
                </a:lnTo>
                <a:lnTo>
                  <a:pt x="317" y="579"/>
                </a:lnTo>
                <a:lnTo>
                  <a:pt x="317" y="584"/>
                </a:lnTo>
                <a:lnTo>
                  <a:pt x="315" y="586"/>
                </a:lnTo>
                <a:lnTo>
                  <a:pt x="311" y="588"/>
                </a:lnTo>
                <a:lnTo>
                  <a:pt x="307" y="588"/>
                </a:lnTo>
                <a:lnTo>
                  <a:pt x="309" y="585"/>
                </a:lnTo>
                <a:lnTo>
                  <a:pt x="313" y="581"/>
                </a:lnTo>
                <a:lnTo>
                  <a:pt x="311" y="583"/>
                </a:lnTo>
                <a:lnTo>
                  <a:pt x="313" y="581"/>
                </a:lnTo>
                <a:close/>
                <a:moveTo>
                  <a:pt x="311" y="576"/>
                </a:moveTo>
                <a:lnTo>
                  <a:pt x="313" y="572"/>
                </a:lnTo>
                <a:lnTo>
                  <a:pt x="316" y="570"/>
                </a:lnTo>
                <a:lnTo>
                  <a:pt x="313" y="572"/>
                </a:lnTo>
                <a:lnTo>
                  <a:pt x="311" y="576"/>
                </a:lnTo>
                <a:close/>
                <a:moveTo>
                  <a:pt x="284" y="583"/>
                </a:moveTo>
                <a:lnTo>
                  <a:pt x="288" y="579"/>
                </a:lnTo>
                <a:lnTo>
                  <a:pt x="291" y="576"/>
                </a:lnTo>
                <a:lnTo>
                  <a:pt x="294" y="572"/>
                </a:lnTo>
                <a:lnTo>
                  <a:pt x="299" y="570"/>
                </a:lnTo>
                <a:lnTo>
                  <a:pt x="294" y="577"/>
                </a:lnTo>
                <a:lnTo>
                  <a:pt x="290" y="581"/>
                </a:lnTo>
                <a:lnTo>
                  <a:pt x="289" y="583"/>
                </a:lnTo>
                <a:lnTo>
                  <a:pt x="286" y="584"/>
                </a:lnTo>
                <a:lnTo>
                  <a:pt x="285" y="584"/>
                </a:lnTo>
                <a:lnTo>
                  <a:pt x="284" y="584"/>
                </a:lnTo>
                <a:lnTo>
                  <a:pt x="284" y="584"/>
                </a:lnTo>
                <a:lnTo>
                  <a:pt x="284" y="583"/>
                </a:lnTo>
                <a:lnTo>
                  <a:pt x="285" y="581"/>
                </a:lnTo>
                <a:lnTo>
                  <a:pt x="284" y="583"/>
                </a:lnTo>
                <a:close/>
                <a:moveTo>
                  <a:pt x="286" y="696"/>
                </a:moveTo>
                <a:lnTo>
                  <a:pt x="284" y="699"/>
                </a:lnTo>
                <a:lnTo>
                  <a:pt x="283" y="701"/>
                </a:lnTo>
                <a:lnTo>
                  <a:pt x="282" y="701"/>
                </a:lnTo>
                <a:lnTo>
                  <a:pt x="281" y="701"/>
                </a:lnTo>
                <a:lnTo>
                  <a:pt x="281" y="700"/>
                </a:lnTo>
                <a:lnTo>
                  <a:pt x="281" y="699"/>
                </a:lnTo>
                <a:lnTo>
                  <a:pt x="282" y="696"/>
                </a:lnTo>
                <a:lnTo>
                  <a:pt x="283" y="696"/>
                </a:lnTo>
                <a:lnTo>
                  <a:pt x="285" y="695"/>
                </a:lnTo>
                <a:lnTo>
                  <a:pt x="286" y="696"/>
                </a:lnTo>
                <a:lnTo>
                  <a:pt x="285" y="695"/>
                </a:lnTo>
                <a:lnTo>
                  <a:pt x="286" y="696"/>
                </a:lnTo>
                <a:close/>
                <a:moveTo>
                  <a:pt x="295" y="687"/>
                </a:moveTo>
                <a:lnTo>
                  <a:pt x="297" y="687"/>
                </a:lnTo>
                <a:lnTo>
                  <a:pt x="298" y="687"/>
                </a:lnTo>
                <a:lnTo>
                  <a:pt x="300" y="686"/>
                </a:lnTo>
                <a:lnTo>
                  <a:pt x="301" y="685"/>
                </a:lnTo>
                <a:lnTo>
                  <a:pt x="298" y="688"/>
                </a:lnTo>
                <a:lnTo>
                  <a:pt x="294" y="692"/>
                </a:lnTo>
                <a:lnTo>
                  <a:pt x="291" y="694"/>
                </a:lnTo>
                <a:lnTo>
                  <a:pt x="286" y="696"/>
                </a:lnTo>
                <a:lnTo>
                  <a:pt x="286" y="694"/>
                </a:lnTo>
                <a:lnTo>
                  <a:pt x="288" y="693"/>
                </a:lnTo>
                <a:lnTo>
                  <a:pt x="288" y="692"/>
                </a:lnTo>
                <a:lnTo>
                  <a:pt x="290" y="691"/>
                </a:lnTo>
                <a:lnTo>
                  <a:pt x="292" y="689"/>
                </a:lnTo>
                <a:lnTo>
                  <a:pt x="295" y="687"/>
                </a:lnTo>
                <a:lnTo>
                  <a:pt x="294" y="688"/>
                </a:lnTo>
                <a:lnTo>
                  <a:pt x="295" y="687"/>
                </a:lnTo>
                <a:close/>
                <a:moveTo>
                  <a:pt x="253" y="191"/>
                </a:moveTo>
                <a:lnTo>
                  <a:pt x="258" y="188"/>
                </a:lnTo>
                <a:lnTo>
                  <a:pt x="262" y="186"/>
                </a:lnTo>
                <a:lnTo>
                  <a:pt x="267" y="185"/>
                </a:lnTo>
                <a:lnTo>
                  <a:pt x="273" y="185"/>
                </a:lnTo>
                <a:lnTo>
                  <a:pt x="268" y="187"/>
                </a:lnTo>
                <a:lnTo>
                  <a:pt x="265" y="189"/>
                </a:lnTo>
                <a:lnTo>
                  <a:pt x="259" y="191"/>
                </a:lnTo>
                <a:lnTo>
                  <a:pt x="253" y="191"/>
                </a:lnTo>
                <a:close/>
                <a:moveTo>
                  <a:pt x="276" y="181"/>
                </a:moveTo>
                <a:lnTo>
                  <a:pt x="281" y="178"/>
                </a:lnTo>
                <a:lnTo>
                  <a:pt x="285" y="176"/>
                </a:lnTo>
                <a:lnTo>
                  <a:pt x="290" y="173"/>
                </a:lnTo>
                <a:lnTo>
                  <a:pt x="294" y="172"/>
                </a:lnTo>
                <a:lnTo>
                  <a:pt x="291" y="177"/>
                </a:lnTo>
                <a:lnTo>
                  <a:pt x="286" y="179"/>
                </a:lnTo>
                <a:lnTo>
                  <a:pt x="282" y="180"/>
                </a:lnTo>
                <a:lnTo>
                  <a:pt x="276" y="181"/>
                </a:lnTo>
                <a:lnTo>
                  <a:pt x="278" y="179"/>
                </a:lnTo>
                <a:lnTo>
                  <a:pt x="276" y="181"/>
                </a:lnTo>
                <a:close/>
                <a:moveTo>
                  <a:pt x="202" y="689"/>
                </a:moveTo>
                <a:lnTo>
                  <a:pt x="201" y="687"/>
                </a:lnTo>
                <a:lnTo>
                  <a:pt x="201" y="686"/>
                </a:lnTo>
                <a:lnTo>
                  <a:pt x="202" y="684"/>
                </a:lnTo>
                <a:lnTo>
                  <a:pt x="204" y="684"/>
                </a:lnTo>
                <a:lnTo>
                  <a:pt x="206" y="685"/>
                </a:lnTo>
                <a:lnTo>
                  <a:pt x="207" y="687"/>
                </a:lnTo>
                <a:lnTo>
                  <a:pt x="204" y="688"/>
                </a:lnTo>
                <a:lnTo>
                  <a:pt x="202" y="689"/>
                </a:lnTo>
                <a:lnTo>
                  <a:pt x="202" y="688"/>
                </a:lnTo>
                <a:lnTo>
                  <a:pt x="202" y="689"/>
                </a:lnTo>
                <a:close/>
                <a:moveTo>
                  <a:pt x="207" y="685"/>
                </a:moveTo>
                <a:lnTo>
                  <a:pt x="214" y="672"/>
                </a:lnTo>
                <a:lnTo>
                  <a:pt x="224" y="661"/>
                </a:lnTo>
                <a:lnTo>
                  <a:pt x="227" y="658"/>
                </a:lnTo>
                <a:lnTo>
                  <a:pt x="233" y="653"/>
                </a:lnTo>
                <a:lnTo>
                  <a:pt x="235" y="650"/>
                </a:lnTo>
                <a:lnTo>
                  <a:pt x="237" y="647"/>
                </a:lnTo>
                <a:lnTo>
                  <a:pt x="239" y="645"/>
                </a:lnTo>
                <a:lnTo>
                  <a:pt x="239" y="644"/>
                </a:lnTo>
                <a:lnTo>
                  <a:pt x="240" y="644"/>
                </a:lnTo>
                <a:lnTo>
                  <a:pt x="242" y="643"/>
                </a:lnTo>
                <a:lnTo>
                  <a:pt x="245" y="641"/>
                </a:lnTo>
                <a:lnTo>
                  <a:pt x="248" y="638"/>
                </a:lnTo>
                <a:lnTo>
                  <a:pt x="252" y="633"/>
                </a:lnTo>
                <a:lnTo>
                  <a:pt x="256" y="629"/>
                </a:lnTo>
                <a:lnTo>
                  <a:pt x="259" y="625"/>
                </a:lnTo>
                <a:lnTo>
                  <a:pt x="264" y="619"/>
                </a:lnTo>
                <a:lnTo>
                  <a:pt x="266" y="617"/>
                </a:lnTo>
                <a:lnTo>
                  <a:pt x="268" y="614"/>
                </a:lnTo>
                <a:lnTo>
                  <a:pt x="269" y="613"/>
                </a:lnTo>
                <a:lnTo>
                  <a:pt x="272" y="613"/>
                </a:lnTo>
                <a:lnTo>
                  <a:pt x="273" y="614"/>
                </a:lnTo>
                <a:lnTo>
                  <a:pt x="272" y="617"/>
                </a:lnTo>
                <a:lnTo>
                  <a:pt x="269" y="620"/>
                </a:lnTo>
                <a:lnTo>
                  <a:pt x="267" y="622"/>
                </a:lnTo>
                <a:lnTo>
                  <a:pt x="261" y="629"/>
                </a:lnTo>
                <a:lnTo>
                  <a:pt x="257" y="633"/>
                </a:lnTo>
                <a:lnTo>
                  <a:pt x="253" y="637"/>
                </a:lnTo>
                <a:lnTo>
                  <a:pt x="249" y="643"/>
                </a:lnTo>
                <a:lnTo>
                  <a:pt x="247" y="645"/>
                </a:lnTo>
                <a:lnTo>
                  <a:pt x="243" y="647"/>
                </a:lnTo>
                <a:lnTo>
                  <a:pt x="241" y="649"/>
                </a:lnTo>
                <a:lnTo>
                  <a:pt x="237" y="649"/>
                </a:lnTo>
                <a:lnTo>
                  <a:pt x="237" y="652"/>
                </a:lnTo>
                <a:lnTo>
                  <a:pt x="237" y="654"/>
                </a:lnTo>
                <a:lnTo>
                  <a:pt x="236" y="656"/>
                </a:lnTo>
                <a:lnTo>
                  <a:pt x="234" y="659"/>
                </a:lnTo>
                <a:lnTo>
                  <a:pt x="231" y="663"/>
                </a:lnTo>
                <a:lnTo>
                  <a:pt x="226" y="667"/>
                </a:lnTo>
                <a:lnTo>
                  <a:pt x="217" y="676"/>
                </a:lnTo>
                <a:lnTo>
                  <a:pt x="207" y="685"/>
                </a:lnTo>
                <a:lnTo>
                  <a:pt x="214" y="677"/>
                </a:lnTo>
                <a:lnTo>
                  <a:pt x="207" y="685"/>
                </a:lnTo>
                <a:close/>
                <a:moveTo>
                  <a:pt x="233" y="662"/>
                </a:moveTo>
                <a:lnTo>
                  <a:pt x="235" y="661"/>
                </a:lnTo>
                <a:lnTo>
                  <a:pt x="240" y="661"/>
                </a:lnTo>
                <a:lnTo>
                  <a:pt x="242" y="662"/>
                </a:lnTo>
                <a:lnTo>
                  <a:pt x="243" y="664"/>
                </a:lnTo>
                <a:lnTo>
                  <a:pt x="242" y="667"/>
                </a:lnTo>
                <a:lnTo>
                  <a:pt x="241" y="669"/>
                </a:lnTo>
                <a:lnTo>
                  <a:pt x="240" y="670"/>
                </a:lnTo>
                <a:lnTo>
                  <a:pt x="237" y="671"/>
                </a:lnTo>
                <a:lnTo>
                  <a:pt x="236" y="672"/>
                </a:lnTo>
                <a:lnTo>
                  <a:pt x="234" y="671"/>
                </a:lnTo>
                <a:lnTo>
                  <a:pt x="232" y="666"/>
                </a:lnTo>
                <a:lnTo>
                  <a:pt x="233" y="662"/>
                </a:lnTo>
                <a:lnTo>
                  <a:pt x="233" y="663"/>
                </a:lnTo>
                <a:lnTo>
                  <a:pt x="233" y="662"/>
                </a:lnTo>
                <a:close/>
                <a:moveTo>
                  <a:pt x="235" y="730"/>
                </a:moveTo>
                <a:lnTo>
                  <a:pt x="228" y="736"/>
                </a:lnTo>
                <a:lnTo>
                  <a:pt x="223" y="743"/>
                </a:lnTo>
                <a:lnTo>
                  <a:pt x="220" y="745"/>
                </a:lnTo>
                <a:lnTo>
                  <a:pt x="218" y="747"/>
                </a:lnTo>
                <a:lnTo>
                  <a:pt x="217" y="749"/>
                </a:lnTo>
                <a:lnTo>
                  <a:pt x="215" y="750"/>
                </a:lnTo>
                <a:lnTo>
                  <a:pt x="215" y="752"/>
                </a:lnTo>
                <a:lnTo>
                  <a:pt x="216" y="753"/>
                </a:lnTo>
                <a:lnTo>
                  <a:pt x="214" y="753"/>
                </a:lnTo>
                <a:lnTo>
                  <a:pt x="212" y="754"/>
                </a:lnTo>
                <a:lnTo>
                  <a:pt x="210" y="757"/>
                </a:lnTo>
                <a:lnTo>
                  <a:pt x="208" y="758"/>
                </a:lnTo>
                <a:lnTo>
                  <a:pt x="203" y="762"/>
                </a:lnTo>
                <a:lnTo>
                  <a:pt x="199" y="766"/>
                </a:lnTo>
                <a:lnTo>
                  <a:pt x="203" y="759"/>
                </a:lnTo>
                <a:lnTo>
                  <a:pt x="208" y="753"/>
                </a:lnTo>
                <a:lnTo>
                  <a:pt x="218" y="743"/>
                </a:lnTo>
                <a:lnTo>
                  <a:pt x="228" y="733"/>
                </a:lnTo>
                <a:lnTo>
                  <a:pt x="237" y="722"/>
                </a:lnTo>
                <a:lnTo>
                  <a:pt x="248" y="713"/>
                </a:lnTo>
                <a:lnTo>
                  <a:pt x="251" y="710"/>
                </a:lnTo>
                <a:lnTo>
                  <a:pt x="255" y="707"/>
                </a:lnTo>
                <a:lnTo>
                  <a:pt x="257" y="705"/>
                </a:lnTo>
                <a:lnTo>
                  <a:pt x="259" y="705"/>
                </a:lnTo>
                <a:lnTo>
                  <a:pt x="260" y="705"/>
                </a:lnTo>
                <a:lnTo>
                  <a:pt x="262" y="707"/>
                </a:lnTo>
                <a:lnTo>
                  <a:pt x="249" y="718"/>
                </a:lnTo>
                <a:lnTo>
                  <a:pt x="235" y="730"/>
                </a:lnTo>
                <a:lnTo>
                  <a:pt x="237" y="729"/>
                </a:lnTo>
                <a:lnTo>
                  <a:pt x="235" y="730"/>
                </a:lnTo>
                <a:close/>
                <a:moveTo>
                  <a:pt x="260" y="643"/>
                </a:moveTo>
                <a:lnTo>
                  <a:pt x="272" y="631"/>
                </a:lnTo>
                <a:lnTo>
                  <a:pt x="284" y="621"/>
                </a:lnTo>
                <a:lnTo>
                  <a:pt x="283" y="625"/>
                </a:lnTo>
                <a:lnTo>
                  <a:pt x="282" y="628"/>
                </a:lnTo>
                <a:lnTo>
                  <a:pt x="280" y="631"/>
                </a:lnTo>
                <a:lnTo>
                  <a:pt x="277" y="634"/>
                </a:lnTo>
                <a:lnTo>
                  <a:pt x="269" y="638"/>
                </a:lnTo>
                <a:lnTo>
                  <a:pt x="260" y="643"/>
                </a:lnTo>
                <a:close/>
                <a:moveTo>
                  <a:pt x="295" y="775"/>
                </a:moveTo>
                <a:lnTo>
                  <a:pt x="281" y="788"/>
                </a:lnTo>
                <a:lnTo>
                  <a:pt x="267" y="802"/>
                </a:lnTo>
                <a:lnTo>
                  <a:pt x="252" y="815"/>
                </a:lnTo>
                <a:lnTo>
                  <a:pt x="237" y="827"/>
                </a:lnTo>
                <a:lnTo>
                  <a:pt x="225" y="836"/>
                </a:lnTo>
                <a:lnTo>
                  <a:pt x="212" y="845"/>
                </a:lnTo>
                <a:lnTo>
                  <a:pt x="206" y="849"/>
                </a:lnTo>
                <a:lnTo>
                  <a:pt x="200" y="852"/>
                </a:lnTo>
                <a:lnTo>
                  <a:pt x="196" y="854"/>
                </a:lnTo>
                <a:lnTo>
                  <a:pt x="194" y="857"/>
                </a:lnTo>
                <a:lnTo>
                  <a:pt x="190" y="858"/>
                </a:lnTo>
                <a:lnTo>
                  <a:pt x="185" y="858"/>
                </a:lnTo>
                <a:lnTo>
                  <a:pt x="185" y="855"/>
                </a:lnTo>
                <a:lnTo>
                  <a:pt x="186" y="853"/>
                </a:lnTo>
                <a:lnTo>
                  <a:pt x="185" y="852"/>
                </a:lnTo>
                <a:lnTo>
                  <a:pt x="185" y="851"/>
                </a:lnTo>
                <a:lnTo>
                  <a:pt x="184" y="852"/>
                </a:lnTo>
                <a:lnTo>
                  <a:pt x="182" y="853"/>
                </a:lnTo>
                <a:lnTo>
                  <a:pt x="179" y="854"/>
                </a:lnTo>
                <a:lnTo>
                  <a:pt x="178" y="857"/>
                </a:lnTo>
                <a:lnTo>
                  <a:pt x="177" y="858"/>
                </a:lnTo>
                <a:lnTo>
                  <a:pt x="176" y="859"/>
                </a:lnTo>
                <a:lnTo>
                  <a:pt x="175" y="859"/>
                </a:lnTo>
                <a:lnTo>
                  <a:pt x="174" y="858"/>
                </a:lnTo>
                <a:lnTo>
                  <a:pt x="174" y="861"/>
                </a:lnTo>
                <a:lnTo>
                  <a:pt x="171" y="863"/>
                </a:lnTo>
                <a:lnTo>
                  <a:pt x="170" y="865"/>
                </a:lnTo>
                <a:lnTo>
                  <a:pt x="168" y="865"/>
                </a:lnTo>
                <a:lnTo>
                  <a:pt x="168" y="863"/>
                </a:lnTo>
                <a:lnTo>
                  <a:pt x="169" y="862"/>
                </a:lnTo>
                <a:lnTo>
                  <a:pt x="170" y="860"/>
                </a:lnTo>
                <a:lnTo>
                  <a:pt x="171" y="859"/>
                </a:lnTo>
                <a:lnTo>
                  <a:pt x="179" y="850"/>
                </a:lnTo>
                <a:lnTo>
                  <a:pt x="189" y="842"/>
                </a:lnTo>
                <a:lnTo>
                  <a:pt x="198" y="833"/>
                </a:lnTo>
                <a:lnTo>
                  <a:pt x="207" y="824"/>
                </a:lnTo>
                <a:lnTo>
                  <a:pt x="217" y="815"/>
                </a:lnTo>
                <a:lnTo>
                  <a:pt x="226" y="805"/>
                </a:lnTo>
                <a:lnTo>
                  <a:pt x="236" y="795"/>
                </a:lnTo>
                <a:lnTo>
                  <a:pt x="247" y="785"/>
                </a:lnTo>
                <a:lnTo>
                  <a:pt x="257" y="776"/>
                </a:lnTo>
                <a:lnTo>
                  <a:pt x="266" y="766"/>
                </a:lnTo>
                <a:lnTo>
                  <a:pt x="277" y="755"/>
                </a:lnTo>
                <a:lnTo>
                  <a:pt x="288" y="745"/>
                </a:lnTo>
                <a:lnTo>
                  <a:pt x="292" y="739"/>
                </a:lnTo>
                <a:lnTo>
                  <a:pt x="298" y="735"/>
                </a:lnTo>
                <a:lnTo>
                  <a:pt x="300" y="733"/>
                </a:lnTo>
                <a:lnTo>
                  <a:pt x="301" y="732"/>
                </a:lnTo>
                <a:lnTo>
                  <a:pt x="303" y="732"/>
                </a:lnTo>
                <a:lnTo>
                  <a:pt x="306" y="732"/>
                </a:lnTo>
                <a:lnTo>
                  <a:pt x="298" y="739"/>
                </a:lnTo>
                <a:lnTo>
                  <a:pt x="290" y="749"/>
                </a:lnTo>
                <a:lnTo>
                  <a:pt x="282" y="755"/>
                </a:lnTo>
                <a:lnTo>
                  <a:pt x="275" y="763"/>
                </a:lnTo>
                <a:lnTo>
                  <a:pt x="269" y="770"/>
                </a:lnTo>
                <a:lnTo>
                  <a:pt x="264" y="776"/>
                </a:lnTo>
                <a:lnTo>
                  <a:pt x="265" y="777"/>
                </a:lnTo>
                <a:lnTo>
                  <a:pt x="267" y="778"/>
                </a:lnTo>
                <a:lnTo>
                  <a:pt x="268" y="779"/>
                </a:lnTo>
                <a:lnTo>
                  <a:pt x="268" y="780"/>
                </a:lnTo>
                <a:lnTo>
                  <a:pt x="266" y="779"/>
                </a:lnTo>
                <a:lnTo>
                  <a:pt x="264" y="778"/>
                </a:lnTo>
                <a:lnTo>
                  <a:pt x="261" y="778"/>
                </a:lnTo>
                <a:lnTo>
                  <a:pt x="259" y="779"/>
                </a:lnTo>
                <a:lnTo>
                  <a:pt x="257" y="783"/>
                </a:lnTo>
                <a:lnTo>
                  <a:pt x="255" y="787"/>
                </a:lnTo>
                <a:lnTo>
                  <a:pt x="253" y="788"/>
                </a:lnTo>
                <a:lnTo>
                  <a:pt x="250" y="790"/>
                </a:lnTo>
                <a:lnTo>
                  <a:pt x="249" y="792"/>
                </a:lnTo>
                <a:lnTo>
                  <a:pt x="249" y="794"/>
                </a:lnTo>
                <a:lnTo>
                  <a:pt x="243" y="796"/>
                </a:lnTo>
                <a:lnTo>
                  <a:pt x="237" y="800"/>
                </a:lnTo>
                <a:lnTo>
                  <a:pt x="233" y="803"/>
                </a:lnTo>
                <a:lnTo>
                  <a:pt x="231" y="808"/>
                </a:lnTo>
                <a:lnTo>
                  <a:pt x="228" y="810"/>
                </a:lnTo>
                <a:lnTo>
                  <a:pt x="227" y="812"/>
                </a:lnTo>
                <a:lnTo>
                  <a:pt x="226" y="816"/>
                </a:lnTo>
                <a:lnTo>
                  <a:pt x="224" y="817"/>
                </a:lnTo>
                <a:lnTo>
                  <a:pt x="218" y="820"/>
                </a:lnTo>
                <a:lnTo>
                  <a:pt x="214" y="824"/>
                </a:lnTo>
                <a:lnTo>
                  <a:pt x="211" y="826"/>
                </a:lnTo>
                <a:lnTo>
                  <a:pt x="210" y="828"/>
                </a:lnTo>
                <a:lnTo>
                  <a:pt x="209" y="830"/>
                </a:lnTo>
                <a:lnTo>
                  <a:pt x="208" y="835"/>
                </a:lnTo>
                <a:lnTo>
                  <a:pt x="206" y="835"/>
                </a:lnTo>
                <a:lnTo>
                  <a:pt x="202" y="835"/>
                </a:lnTo>
                <a:lnTo>
                  <a:pt x="201" y="835"/>
                </a:lnTo>
                <a:lnTo>
                  <a:pt x="199" y="837"/>
                </a:lnTo>
                <a:lnTo>
                  <a:pt x="198" y="840"/>
                </a:lnTo>
                <a:lnTo>
                  <a:pt x="196" y="842"/>
                </a:lnTo>
                <a:lnTo>
                  <a:pt x="195" y="843"/>
                </a:lnTo>
                <a:lnTo>
                  <a:pt x="194" y="843"/>
                </a:lnTo>
                <a:lnTo>
                  <a:pt x="193" y="844"/>
                </a:lnTo>
                <a:lnTo>
                  <a:pt x="193" y="846"/>
                </a:lnTo>
                <a:lnTo>
                  <a:pt x="191" y="848"/>
                </a:lnTo>
                <a:lnTo>
                  <a:pt x="190" y="848"/>
                </a:lnTo>
                <a:lnTo>
                  <a:pt x="187" y="849"/>
                </a:lnTo>
                <a:lnTo>
                  <a:pt x="186" y="849"/>
                </a:lnTo>
                <a:lnTo>
                  <a:pt x="185" y="850"/>
                </a:lnTo>
                <a:lnTo>
                  <a:pt x="185" y="851"/>
                </a:lnTo>
                <a:lnTo>
                  <a:pt x="186" y="852"/>
                </a:lnTo>
                <a:lnTo>
                  <a:pt x="187" y="852"/>
                </a:lnTo>
                <a:lnTo>
                  <a:pt x="189" y="852"/>
                </a:lnTo>
                <a:lnTo>
                  <a:pt x="190" y="852"/>
                </a:lnTo>
                <a:lnTo>
                  <a:pt x="191" y="851"/>
                </a:lnTo>
                <a:lnTo>
                  <a:pt x="191" y="849"/>
                </a:lnTo>
                <a:lnTo>
                  <a:pt x="192" y="849"/>
                </a:lnTo>
                <a:lnTo>
                  <a:pt x="193" y="849"/>
                </a:lnTo>
                <a:lnTo>
                  <a:pt x="193" y="848"/>
                </a:lnTo>
                <a:lnTo>
                  <a:pt x="193" y="846"/>
                </a:lnTo>
                <a:lnTo>
                  <a:pt x="195" y="846"/>
                </a:lnTo>
                <a:lnTo>
                  <a:pt x="196" y="844"/>
                </a:lnTo>
                <a:lnTo>
                  <a:pt x="198" y="844"/>
                </a:lnTo>
                <a:lnTo>
                  <a:pt x="198" y="842"/>
                </a:lnTo>
                <a:lnTo>
                  <a:pt x="199" y="842"/>
                </a:lnTo>
                <a:lnTo>
                  <a:pt x="201" y="842"/>
                </a:lnTo>
                <a:lnTo>
                  <a:pt x="203" y="841"/>
                </a:lnTo>
                <a:lnTo>
                  <a:pt x="206" y="838"/>
                </a:lnTo>
                <a:lnTo>
                  <a:pt x="207" y="837"/>
                </a:lnTo>
                <a:lnTo>
                  <a:pt x="208" y="836"/>
                </a:lnTo>
                <a:lnTo>
                  <a:pt x="209" y="835"/>
                </a:lnTo>
                <a:lnTo>
                  <a:pt x="211" y="834"/>
                </a:lnTo>
                <a:lnTo>
                  <a:pt x="212" y="832"/>
                </a:lnTo>
                <a:lnTo>
                  <a:pt x="214" y="829"/>
                </a:lnTo>
                <a:lnTo>
                  <a:pt x="216" y="828"/>
                </a:lnTo>
                <a:lnTo>
                  <a:pt x="218" y="828"/>
                </a:lnTo>
                <a:lnTo>
                  <a:pt x="219" y="830"/>
                </a:lnTo>
                <a:lnTo>
                  <a:pt x="220" y="832"/>
                </a:lnTo>
                <a:lnTo>
                  <a:pt x="223" y="830"/>
                </a:lnTo>
                <a:lnTo>
                  <a:pt x="224" y="828"/>
                </a:lnTo>
                <a:lnTo>
                  <a:pt x="228" y="825"/>
                </a:lnTo>
                <a:lnTo>
                  <a:pt x="232" y="821"/>
                </a:lnTo>
                <a:lnTo>
                  <a:pt x="235" y="818"/>
                </a:lnTo>
                <a:lnTo>
                  <a:pt x="237" y="813"/>
                </a:lnTo>
                <a:lnTo>
                  <a:pt x="237" y="810"/>
                </a:lnTo>
                <a:lnTo>
                  <a:pt x="239" y="808"/>
                </a:lnTo>
                <a:lnTo>
                  <a:pt x="240" y="805"/>
                </a:lnTo>
                <a:lnTo>
                  <a:pt x="243" y="803"/>
                </a:lnTo>
                <a:lnTo>
                  <a:pt x="245" y="801"/>
                </a:lnTo>
                <a:lnTo>
                  <a:pt x="249" y="799"/>
                </a:lnTo>
                <a:lnTo>
                  <a:pt x="252" y="800"/>
                </a:lnTo>
                <a:lnTo>
                  <a:pt x="256" y="800"/>
                </a:lnTo>
                <a:lnTo>
                  <a:pt x="258" y="797"/>
                </a:lnTo>
                <a:lnTo>
                  <a:pt x="260" y="795"/>
                </a:lnTo>
                <a:lnTo>
                  <a:pt x="262" y="791"/>
                </a:lnTo>
                <a:lnTo>
                  <a:pt x="266" y="787"/>
                </a:lnTo>
                <a:lnTo>
                  <a:pt x="274" y="780"/>
                </a:lnTo>
                <a:lnTo>
                  <a:pt x="282" y="774"/>
                </a:lnTo>
                <a:lnTo>
                  <a:pt x="289" y="768"/>
                </a:lnTo>
                <a:lnTo>
                  <a:pt x="295" y="760"/>
                </a:lnTo>
                <a:lnTo>
                  <a:pt x="299" y="757"/>
                </a:lnTo>
                <a:lnTo>
                  <a:pt x="302" y="753"/>
                </a:lnTo>
                <a:lnTo>
                  <a:pt x="306" y="752"/>
                </a:lnTo>
                <a:lnTo>
                  <a:pt x="309" y="753"/>
                </a:lnTo>
                <a:lnTo>
                  <a:pt x="311" y="752"/>
                </a:lnTo>
                <a:lnTo>
                  <a:pt x="313" y="750"/>
                </a:lnTo>
                <a:lnTo>
                  <a:pt x="313" y="747"/>
                </a:lnTo>
                <a:lnTo>
                  <a:pt x="314" y="744"/>
                </a:lnTo>
                <a:lnTo>
                  <a:pt x="318" y="739"/>
                </a:lnTo>
                <a:lnTo>
                  <a:pt x="324" y="737"/>
                </a:lnTo>
                <a:lnTo>
                  <a:pt x="330" y="733"/>
                </a:lnTo>
                <a:lnTo>
                  <a:pt x="334" y="728"/>
                </a:lnTo>
                <a:lnTo>
                  <a:pt x="335" y="724"/>
                </a:lnTo>
                <a:lnTo>
                  <a:pt x="336" y="720"/>
                </a:lnTo>
                <a:lnTo>
                  <a:pt x="341" y="720"/>
                </a:lnTo>
                <a:lnTo>
                  <a:pt x="347" y="720"/>
                </a:lnTo>
                <a:lnTo>
                  <a:pt x="348" y="718"/>
                </a:lnTo>
                <a:lnTo>
                  <a:pt x="350" y="716"/>
                </a:lnTo>
                <a:lnTo>
                  <a:pt x="352" y="713"/>
                </a:lnTo>
                <a:lnTo>
                  <a:pt x="356" y="711"/>
                </a:lnTo>
                <a:lnTo>
                  <a:pt x="363" y="705"/>
                </a:lnTo>
                <a:lnTo>
                  <a:pt x="368" y="699"/>
                </a:lnTo>
                <a:lnTo>
                  <a:pt x="372" y="696"/>
                </a:lnTo>
                <a:lnTo>
                  <a:pt x="375" y="694"/>
                </a:lnTo>
                <a:lnTo>
                  <a:pt x="380" y="692"/>
                </a:lnTo>
                <a:lnTo>
                  <a:pt x="384" y="691"/>
                </a:lnTo>
                <a:lnTo>
                  <a:pt x="379" y="697"/>
                </a:lnTo>
                <a:lnTo>
                  <a:pt x="372" y="703"/>
                </a:lnTo>
                <a:lnTo>
                  <a:pt x="365" y="710"/>
                </a:lnTo>
                <a:lnTo>
                  <a:pt x="358" y="716"/>
                </a:lnTo>
                <a:lnTo>
                  <a:pt x="351" y="721"/>
                </a:lnTo>
                <a:lnTo>
                  <a:pt x="346" y="727"/>
                </a:lnTo>
                <a:lnTo>
                  <a:pt x="343" y="732"/>
                </a:lnTo>
                <a:lnTo>
                  <a:pt x="341" y="735"/>
                </a:lnTo>
                <a:lnTo>
                  <a:pt x="339" y="737"/>
                </a:lnTo>
                <a:lnTo>
                  <a:pt x="335" y="737"/>
                </a:lnTo>
                <a:lnTo>
                  <a:pt x="331" y="741"/>
                </a:lnTo>
                <a:lnTo>
                  <a:pt x="327" y="745"/>
                </a:lnTo>
                <a:lnTo>
                  <a:pt x="325" y="750"/>
                </a:lnTo>
                <a:lnTo>
                  <a:pt x="323" y="755"/>
                </a:lnTo>
                <a:lnTo>
                  <a:pt x="317" y="760"/>
                </a:lnTo>
                <a:lnTo>
                  <a:pt x="310" y="762"/>
                </a:lnTo>
                <a:lnTo>
                  <a:pt x="302" y="768"/>
                </a:lnTo>
                <a:lnTo>
                  <a:pt x="295" y="775"/>
                </a:lnTo>
                <a:lnTo>
                  <a:pt x="289" y="780"/>
                </a:lnTo>
                <a:lnTo>
                  <a:pt x="291" y="779"/>
                </a:lnTo>
                <a:lnTo>
                  <a:pt x="295" y="776"/>
                </a:lnTo>
                <a:lnTo>
                  <a:pt x="295" y="775"/>
                </a:lnTo>
                <a:close/>
                <a:moveTo>
                  <a:pt x="226" y="819"/>
                </a:moveTo>
                <a:lnTo>
                  <a:pt x="226" y="818"/>
                </a:lnTo>
                <a:lnTo>
                  <a:pt x="226" y="817"/>
                </a:lnTo>
                <a:lnTo>
                  <a:pt x="227" y="818"/>
                </a:lnTo>
                <a:lnTo>
                  <a:pt x="227" y="819"/>
                </a:lnTo>
                <a:lnTo>
                  <a:pt x="226" y="819"/>
                </a:lnTo>
                <a:lnTo>
                  <a:pt x="226" y="819"/>
                </a:lnTo>
                <a:lnTo>
                  <a:pt x="226" y="819"/>
                </a:lnTo>
                <a:lnTo>
                  <a:pt x="226" y="819"/>
                </a:lnTo>
                <a:close/>
                <a:moveTo>
                  <a:pt x="225" y="822"/>
                </a:moveTo>
                <a:lnTo>
                  <a:pt x="224" y="822"/>
                </a:lnTo>
                <a:lnTo>
                  <a:pt x="224" y="821"/>
                </a:lnTo>
                <a:lnTo>
                  <a:pt x="225" y="820"/>
                </a:lnTo>
                <a:lnTo>
                  <a:pt x="226" y="819"/>
                </a:lnTo>
                <a:lnTo>
                  <a:pt x="226" y="821"/>
                </a:lnTo>
                <a:lnTo>
                  <a:pt x="225" y="822"/>
                </a:lnTo>
                <a:lnTo>
                  <a:pt x="225" y="822"/>
                </a:lnTo>
                <a:lnTo>
                  <a:pt x="225" y="822"/>
                </a:lnTo>
                <a:close/>
                <a:moveTo>
                  <a:pt x="222" y="824"/>
                </a:moveTo>
                <a:lnTo>
                  <a:pt x="222" y="825"/>
                </a:lnTo>
                <a:lnTo>
                  <a:pt x="220" y="824"/>
                </a:lnTo>
                <a:lnTo>
                  <a:pt x="220" y="824"/>
                </a:lnTo>
                <a:lnTo>
                  <a:pt x="222" y="824"/>
                </a:lnTo>
                <a:lnTo>
                  <a:pt x="222" y="824"/>
                </a:lnTo>
                <a:lnTo>
                  <a:pt x="222" y="824"/>
                </a:lnTo>
                <a:close/>
                <a:moveTo>
                  <a:pt x="219" y="827"/>
                </a:moveTo>
                <a:lnTo>
                  <a:pt x="219" y="828"/>
                </a:lnTo>
                <a:lnTo>
                  <a:pt x="218" y="828"/>
                </a:lnTo>
                <a:lnTo>
                  <a:pt x="217" y="827"/>
                </a:lnTo>
                <a:lnTo>
                  <a:pt x="218" y="827"/>
                </a:lnTo>
                <a:lnTo>
                  <a:pt x="218" y="827"/>
                </a:lnTo>
                <a:lnTo>
                  <a:pt x="219" y="827"/>
                </a:lnTo>
                <a:lnTo>
                  <a:pt x="219" y="827"/>
                </a:lnTo>
                <a:lnTo>
                  <a:pt x="219" y="827"/>
                </a:lnTo>
                <a:close/>
                <a:moveTo>
                  <a:pt x="375" y="711"/>
                </a:moveTo>
                <a:lnTo>
                  <a:pt x="373" y="713"/>
                </a:lnTo>
                <a:lnTo>
                  <a:pt x="372" y="714"/>
                </a:lnTo>
                <a:lnTo>
                  <a:pt x="368" y="717"/>
                </a:lnTo>
                <a:lnTo>
                  <a:pt x="366" y="719"/>
                </a:lnTo>
                <a:lnTo>
                  <a:pt x="360" y="725"/>
                </a:lnTo>
                <a:lnTo>
                  <a:pt x="355" y="730"/>
                </a:lnTo>
                <a:lnTo>
                  <a:pt x="360" y="725"/>
                </a:lnTo>
                <a:lnTo>
                  <a:pt x="366" y="719"/>
                </a:lnTo>
                <a:lnTo>
                  <a:pt x="368" y="717"/>
                </a:lnTo>
                <a:lnTo>
                  <a:pt x="372" y="714"/>
                </a:lnTo>
                <a:lnTo>
                  <a:pt x="373" y="712"/>
                </a:lnTo>
                <a:lnTo>
                  <a:pt x="375" y="711"/>
                </a:lnTo>
                <a:close/>
                <a:moveTo>
                  <a:pt x="350" y="736"/>
                </a:moveTo>
                <a:lnTo>
                  <a:pt x="347" y="742"/>
                </a:lnTo>
                <a:lnTo>
                  <a:pt x="343" y="746"/>
                </a:lnTo>
                <a:lnTo>
                  <a:pt x="341" y="749"/>
                </a:lnTo>
                <a:lnTo>
                  <a:pt x="338" y="751"/>
                </a:lnTo>
                <a:lnTo>
                  <a:pt x="334" y="752"/>
                </a:lnTo>
                <a:lnTo>
                  <a:pt x="331" y="753"/>
                </a:lnTo>
                <a:lnTo>
                  <a:pt x="335" y="749"/>
                </a:lnTo>
                <a:lnTo>
                  <a:pt x="339" y="743"/>
                </a:lnTo>
                <a:lnTo>
                  <a:pt x="341" y="741"/>
                </a:lnTo>
                <a:lnTo>
                  <a:pt x="343" y="738"/>
                </a:lnTo>
                <a:lnTo>
                  <a:pt x="347" y="736"/>
                </a:lnTo>
                <a:lnTo>
                  <a:pt x="350" y="736"/>
                </a:lnTo>
                <a:lnTo>
                  <a:pt x="347" y="736"/>
                </a:lnTo>
                <a:lnTo>
                  <a:pt x="350" y="736"/>
                </a:lnTo>
                <a:close/>
                <a:moveTo>
                  <a:pt x="309" y="772"/>
                </a:moveTo>
                <a:lnTo>
                  <a:pt x="313" y="769"/>
                </a:lnTo>
                <a:lnTo>
                  <a:pt x="317" y="765"/>
                </a:lnTo>
                <a:lnTo>
                  <a:pt x="322" y="762"/>
                </a:lnTo>
                <a:lnTo>
                  <a:pt x="328" y="761"/>
                </a:lnTo>
                <a:lnTo>
                  <a:pt x="323" y="765"/>
                </a:lnTo>
                <a:lnTo>
                  <a:pt x="319" y="769"/>
                </a:lnTo>
                <a:lnTo>
                  <a:pt x="317" y="770"/>
                </a:lnTo>
                <a:lnTo>
                  <a:pt x="315" y="771"/>
                </a:lnTo>
                <a:lnTo>
                  <a:pt x="311" y="772"/>
                </a:lnTo>
                <a:lnTo>
                  <a:pt x="309" y="772"/>
                </a:lnTo>
                <a:close/>
                <a:moveTo>
                  <a:pt x="327" y="895"/>
                </a:moveTo>
                <a:lnTo>
                  <a:pt x="327" y="893"/>
                </a:lnTo>
                <a:lnTo>
                  <a:pt x="328" y="891"/>
                </a:lnTo>
                <a:lnTo>
                  <a:pt x="331" y="890"/>
                </a:lnTo>
                <a:lnTo>
                  <a:pt x="333" y="888"/>
                </a:lnTo>
                <a:lnTo>
                  <a:pt x="336" y="886"/>
                </a:lnTo>
                <a:lnTo>
                  <a:pt x="341" y="884"/>
                </a:lnTo>
                <a:lnTo>
                  <a:pt x="350" y="878"/>
                </a:lnTo>
                <a:lnTo>
                  <a:pt x="358" y="874"/>
                </a:lnTo>
                <a:lnTo>
                  <a:pt x="367" y="869"/>
                </a:lnTo>
                <a:lnTo>
                  <a:pt x="375" y="865"/>
                </a:lnTo>
                <a:lnTo>
                  <a:pt x="384" y="860"/>
                </a:lnTo>
                <a:lnTo>
                  <a:pt x="393" y="854"/>
                </a:lnTo>
                <a:lnTo>
                  <a:pt x="401" y="851"/>
                </a:lnTo>
                <a:lnTo>
                  <a:pt x="410" y="846"/>
                </a:lnTo>
                <a:lnTo>
                  <a:pt x="418" y="842"/>
                </a:lnTo>
                <a:lnTo>
                  <a:pt x="428" y="837"/>
                </a:lnTo>
                <a:lnTo>
                  <a:pt x="435" y="833"/>
                </a:lnTo>
                <a:lnTo>
                  <a:pt x="443" y="828"/>
                </a:lnTo>
                <a:lnTo>
                  <a:pt x="448" y="826"/>
                </a:lnTo>
                <a:lnTo>
                  <a:pt x="453" y="825"/>
                </a:lnTo>
                <a:lnTo>
                  <a:pt x="455" y="822"/>
                </a:lnTo>
                <a:lnTo>
                  <a:pt x="456" y="822"/>
                </a:lnTo>
                <a:lnTo>
                  <a:pt x="458" y="822"/>
                </a:lnTo>
                <a:lnTo>
                  <a:pt x="459" y="825"/>
                </a:lnTo>
                <a:lnTo>
                  <a:pt x="426" y="842"/>
                </a:lnTo>
                <a:lnTo>
                  <a:pt x="393" y="860"/>
                </a:lnTo>
                <a:lnTo>
                  <a:pt x="360" y="877"/>
                </a:lnTo>
                <a:lnTo>
                  <a:pt x="327" y="895"/>
                </a:lnTo>
                <a:lnTo>
                  <a:pt x="333" y="891"/>
                </a:lnTo>
                <a:lnTo>
                  <a:pt x="344" y="886"/>
                </a:lnTo>
                <a:lnTo>
                  <a:pt x="346" y="885"/>
                </a:lnTo>
                <a:lnTo>
                  <a:pt x="327" y="895"/>
                </a:lnTo>
                <a:close/>
                <a:moveTo>
                  <a:pt x="418" y="830"/>
                </a:moveTo>
                <a:lnTo>
                  <a:pt x="418" y="828"/>
                </a:lnTo>
                <a:lnTo>
                  <a:pt x="418" y="827"/>
                </a:lnTo>
                <a:lnTo>
                  <a:pt x="418" y="827"/>
                </a:lnTo>
                <a:lnTo>
                  <a:pt x="420" y="826"/>
                </a:lnTo>
                <a:lnTo>
                  <a:pt x="424" y="824"/>
                </a:lnTo>
                <a:lnTo>
                  <a:pt x="428" y="821"/>
                </a:lnTo>
                <a:lnTo>
                  <a:pt x="434" y="819"/>
                </a:lnTo>
                <a:lnTo>
                  <a:pt x="440" y="816"/>
                </a:lnTo>
                <a:lnTo>
                  <a:pt x="453" y="809"/>
                </a:lnTo>
                <a:lnTo>
                  <a:pt x="466" y="802"/>
                </a:lnTo>
                <a:lnTo>
                  <a:pt x="466" y="804"/>
                </a:lnTo>
                <a:lnTo>
                  <a:pt x="466" y="805"/>
                </a:lnTo>
                <a:lnTo>
                  <a:pt x="465" y="805"/>
                </a:lnTo>
                <a:lnTo>
                  <a:pt x="463" y="807"/>
                </a:lnTo>
                <a:lnTo>
                  <a:pt x="461" y="809"/>
                </a:lnTo>
                <a:lnTo>
                  <a:pt x="458" y="810"/>
                </a:lnTo>
                <a:lnTo>
                  <a:pt x="451" y="813"/>
                </a:lnTo>
                <a:lnTo>
                  <a:pt x="445" y="818"/>
                </a:lnTo>
                <a:lnTo>
                  <a:pt x="432" y="824"/>
                </a:lnTo>
                <a:lnTo>
                  <a:pt x="418" y="830"/>
                </a:lnTo>
                <a:lnTo>
                  <a:pt x="421" y="828"/>
                </a:lnTo>
                <a:lnTo>
                  <a:pt x="425" y="827"/>
                </a:lnTo>
                <a:lnTo>
                  <a:pt x="425" y="827"/>
                </a:lnTo>
                <a:lnTo>
                  <a:pt x="418" y="830"/>
                </a:lnTo>
                <a:close/>
                <a:moveTo>
                  <a:pt x="448" y="703"/>
                </a:moveTo>
                <a:lnTo>
                  <a:pt x="457" y="695"/>
                </a:lnTo>
                <a:lnTo>
                  <a:pt x="466" y="687"/>
                </a:lnTo>
                <a:lnTo>
                  <a:pt x="471" y="684"/>
                </a:lnTo>
                <a:lnTo>
                  <a:pt x="476" y="679"/>
                </a:lnTo>
                <a:lnTo>
                  <a:pt x="482" y="677"/>
                </a:lnTo>
                <a:lnTo>
                  <a:pt x="489" y="675"/>
                </a:lnTo>
                <a:lnTo>
                  <a:pt x="473" y="689"/>
                </a:lnTo>
                <a:lnTo>
                  <a:pt x="463" y="699"/>
                </a:lnTo>
                <a:lnTo>
                  <a:pt x="459" y="701"/>
                </a:lnTo>
                <a:lnTo>
                  <a:pt x="455" y="702"/>
                </a:lnTo>
                <a:lnTo>
                  <a:pt x="451" y="703"/>
                </a:lnTo>
                <a:lnTo>
                  <a:pt x="448" y="703"/>
                </a:lnTo>
                <a:close/>
                <a:moveTo>
                  <a:pt x="488" y="812"/>
                </a:moveTo>
                <a:lnTo>
                  <a:pt x="484" y="812"/>
                </a:lnTo>
                <a:lnTo>
                  <a:pt x="481" y="811"/>
                </a:lnTo>
                <a:lnTo>
                  <a:pt x="484" y="807"/>
                </a:lnTo>
                <a:lnTo>
                  <a:pt x="490" y="803"/>
                </a:lnTo>
                <a:lnTo>
                  <a:pt x="489" y="803"/>
                </a:lnTo>
                <a:lnTo>
                  <a:pt x="488" y="802"/>
                </a:lnTo>
                <a:lnTo>
                  <a:pt x="492" y="803"/>
                </a:lnTo>
                <a:lnTo>
                  <a:pt x="498" y="804"/>
                </a:lnTo>
                <a:lnTo>
                  <a:pt x="494" y="808"/>
                </a:lnTo>
                <a:lnTo>
                  <a:pt x="488" y="812"/>
                </a:lnTo>
                <a:lnTo>
                  <a:pt x="489" y="811"/>
                </a:lnTo>
                <a:lnTo>
                  <a:pt x="488" y="812"/>
                </a:lnTo>
                <a:close/>
                <a:moveTo>
                  <a:pt x="504" y="784"/>
                </a:moveTo>
                <a:lnTo>
                  <a:pt x="509" y="782"/>
                </a:lnTo>
                <a:lnTo>
                  <a:pt x="514" y="778"/>
                </a:lnTo>
                <a:lnTo>
                  <a:pt x="520" y="775"/>
                </a:lnTo>
                <a:lnTo>
                  <a:pt x="525" y="774"/>
                </a:lnTo>
                <a:lnTo>
                  <a:pt x="523" y="776"/>
                </a:lnTo>
                <a:lnTo>
                  <a:pt x="520" y="779"/>
                </a:lnTo>
                <a:lnTo>
                  <a:pt x="516" y="782"/>
                </a:lnTo>
                <a:lnTo>
                  <a:pt x="513" y="783"/>
                </a:lnTo>
                <a:lnTo>
                  <a:pt x="513" y="784"/>
                </a:lnTo>
                <a:lnTo>
                  <a:pt x="513" y="786"/>
                </a:lnTo>
                <a:lnTo>
                  <a:pt x="513" y="784"/>
                </a:lnTo>
                <a:lnTo>
                  <a:pt x="513" y="783"/>
                </a:lnTo>
                <a:lnTo>
                  <a:pt x="508" y="784"/>
                </a:lnTo>
                <a:lnTo>
                  <a:pt x="504" y="784"/>
                </a:lnTo>
                <a:lnTo>
                  <a:pt x="507" y="783"/>
                </a:lnTo>
                <a:lnTo>
                  <a:pt x="504" y="784"/>
                </a:lnTo>
                <a:close/>
                <a:moveTo>
                  <a:pt x="511" y="797"/>
                </a:moveTo>
                <a:lnTo>
                  <a:pt x="512" y="795"/>
                </a:lnTo>
                <a:lnTo>
                  <a:pt x="515" y="793"/>
                </a:lnTo>
                <a:lnTo>
                  <a:pt x="519" y="791"/>
                </a:lnTo>
                <a:lnTo>
                  <a:pt x="521" y="790"/>
                </a:lnTo>
                <a:lnTo>
                  <a:pt x="530" y="785"/>
                </a:lnTo>
                <a:lnTo>
                  <a:pt x="539" y="783"/>
                </a:lnTo>
                <a:lnTo>
                  <a:pt x="533" y="787"/>
                </a:lnTo>
                <a:lnTo>
                  <a:pt x="525" y="792"/>
                </a:lnTo>
                <a:lnTo>
                  <a:pt x="519" y="795"/>
                </a:lnTo>
                <a:lnTo>
                  <a:pt x="511" y="797"/>
                </a:lnTo>
                <a:lnTo>
                  <a:pt x="514" y="795"/>
                </a:lnTo>
                <a:lnTo>
                  <a:pt x="511" y="797"/>
                </a:lnTo>
                <a:close/>
                <a:moveTo>
                  <a:pt x="530" y="619"/>
                </a:moveTo>
                <a:lnTo>
                  <a:pt x="531" y="616"/>
                </a:lnTo>
                <a:lnTo>
                  <a:pt x="534" y="612"/>
                </a:lnTo>
                <a:lnTo>
                  <a:pt x="538" y="609"/>
                </a:lnTo>
                <a:lnTo>
                  <a:pt x="542" y="606"/>
                </a:lnTo>
                <a:lnTo>
                  <a:pt x="540" y="611"/>
                </a:lnTo>
                <a:lnTo>
                  <a:pt x="537" y="614"/>
                </a:lnTo>
                <a:lnTo>
                  <a:pt x="533" y="617"/>
                </a:lnTo>
                <a:lnTo>
                  <a:pt x="530" y="619"/>
                </a:lnTo>
                <a:close/>
                <a:moveTo>
                  <a:pt x="564" y="758"/>
                </a:moveTo>
                <a:lnTo>
                  <a:pt x="555" y="761"/>
                </a:lnTo>
                <a:lnTo>
                  <a:pt x="545" y="765"/>
                </a:lnTo>
                <a:lnTo>
                  <a:pt x="548" y="760"/>
                </a:lnTo>
                <a:lnTo>
                  <a:pt x="554" y="757"/>
                </a:lnTo>
                <a:lnTo>
                  <a:pt x="558" y="754"/>
                </a:lnTo>
                <a:lnTo>
                  <a:pt x="564" y="752"/>
                </a:lnTo>
                <a:lnTo>
                  <a:pt x="569" y="750"/>
                </a:lnTo>
                <a:lnTo>
                  <a:pt x="573" y="749"/>
                </a:lnTo>
                <a:lnTo>
                  <a:pt x="573" y="750"/>
                </a:lnTo>
                <a:lnTo>
                  <a:pt x="573" y="753"/>
                </a:lnTo>
                <a:lnTo>
                  <a:pt x="574" y="752"/>
                </a:lnTo>
                <a:lnTo>
                  <a:pt x="574" y="753"/>
                </a:lnTo>
                <a:lnTo>
                  <a:pt x="571" y="753"/>
                </a:lnTo>
                <a:lnTo>
                  <a:pt x="569" y="753"/>
                </a:lnTo>
                <a:lnTo>
                  <a:pt x="566" y="755"/>
                </a:lnTo>
                <a:lnTo>
                  <a:pt x="564" y="758"/>
                </a:lnTo>
                <a:lnTo>
                  <a:pt x="565" y="757"/>
                </a:lnTo>
                <a:lnTo>
                  <a:pt x="564" y="758"/>
                </a:lnTo>
                <a:close/>
                <a:moveTo>
                  <a:pt x="562" y="642"/>
                </a:moveTo>
                <a:lnTo>
                  <a:pt x="563" y="639"/>
                </a:lnTo>
                <a:lnTo>
                  <a:pt x="565" y="637"/>
                </a:lnTo>
                <a:lnTo>
                  <a:pt x="569" y="636"/>
                </a:lnTo>
                <a:lnTo>
                  <a:pt x="571" y="635"/>
                </a:lnTo>
                <a:lnTo>
                  <a:pt x="570" y="638"/>
                </a:lnTo>
                <a:lnTo>
                  <a:pt x="569" y="641"/>
                </a:lnTo>
                <a:lnTo>
                  <a:pt x="565" y="643"/>
                </a:lnTo>
                <a:lnTo>
                  <a:pt x="562" y="642"/>
                </a:lnTo>
                <a:close/>
                <a:moveTo>
                  <a:pt x="574" y="753"/>
                </a:moveTo>
                <a:lnTo>
                  <a:pt x="575" y="753"/>
                </a:lnTo>
                <a:lnTo>
                  <a:pt x="577" y="753"/>
                </a:lnTo>
                <a:lnTo>
                  <a:pt x="575" y="753"/>
                </a:lnTo>
                <a:lnTo>
                  <a:pt x="574" y="753"/>
                </a:lnTo>
                <a:close/>
                <a:moveTo>
                  <a:pt x="579" y="603"/>
                </a:moveTo>
                <a:lnTo>
                  <a:pt x="575" y="602"/>
                </a:lnTo>
                <a:lnTo>
                  <a:pt x="572" y="604"/>
                </a:lnTo>
                <a:lnTo>
                  <a:pt x="569" y="606"/>
                </a:lnTo>
                <a:lnTo>
                  <a:pt x="566" y="610"/>
                </a:lnTo>
                <a:lnTo>
                  <a:pt x="564" y="612"/>
                </a:lnTo>
                <a:lnTo>
                  <a:pt x="564" y="614"/>
                </a:lnTo>
                <a:lnTo>
                  <a:pt x="565" y="614"/>
                </a:lnTo>
                <a:lnTo>
                  <a:pt x="566" y="614"/>
                </a:lnTo>
                <a:lnTo>
                  <a:pt x="568" y="614"/>
                </a:lnTo>
                <a:lnTo>
                  <a:pt x="569" y="616"/>
                </a:lnTo>
                <a:lnTo>
                  <a:pt x="568" y="618"/>
                </a:lnTo>
                <a:lnTo>
                  <a:pt x="566" y="619"/>
                </a:lnTo>
                <a:lnTo>
                  <a:pt x="564" y="621"/>
                </a:lnTo>
                <a:lnTo>
                  <a:pt x="561" y="624"/>
                </a:lnTo>
                <a:lnTo>
                  <a:pt x="556" y="625"/>
                </a:lnTo>
                <a:lnTo>
                  <a:pt x="553" y="626"/>
                </a:lnTo>
                <a:lnTo>
                  <a:pt x="553" y="626"/>
                </a:lnTo>
                <a:lnTo>
                  <a:pt x="553" y="626"/>
                </a:lnTo>
                <a:lnTo>
                  <a:pt x="558" y="620"/>
                </a:lnTo>
                <a:lnTo>
                  <a:pt x="564" y="613"/>
                </a:lnTo>
                <a:lnTo>
                  <a:pt x="557" y="616"/>
                </a:lnTo>
                <a:lnTo>
                  <a:pt x="552" y="617"/>
                </a:lnTo>
                <a:lnTo>
                  <a:pt x="550" y="616"/>
                </a:lnTo>
                <a:lnTo>
                  <a:pt x="552" y="614"/>
                </a:lnTo>
                <a:lnTo>
                  <a:pt x="553" y="612"/>
                </a:lnTo>
                <a:lnTo>
                  <a:pt x="555" y="611"/>
                </a:lnTo>
                <a:lnTo>
                  <a:pt x="560" y="608"/>
                </a:lnTo>
                <a:lnTo>
                  <a:pt x="562" y="606"/>
                </a:lnTo>
                <a:lnTo>
                  <a:pt x="572" y="599"/>
                </a:lnTo>
                <a:lnTo>
                  <a:pt x="581" y="589"/>
                </a:lnTo>
                <a:lnTo>
                  <a:pt x="587" y="586"/>
                </a:lnTo>
                <a:lnTo>
                  <a:pt x="593" y="583"/>
                </a:lnTo>
                <a:lnTo>
                  <a:pt x="598" y="580"/>
                </a:lnTo>
                <a:lnTo>
                  <a:pt x="605" y="580"/>
                </a:lnTo>
                <a:lnTo>
                  <a:pt x="604" y="580"/>
                </a:lnTo>
                <a:lnTo>
                  <a:pt x="602" y="583"/>
                </a:lnTo>
                <a:lnTo>
                  <a:pt x="601" y="584"/>
                </a:lnTo>
                <a:lnTo>
                  <a:pt x="601" y="584"/>
                </a:lnTo>
                <a:lnTo>
                  <a:pt x="601" y="585"/>
                </a:lnTo>
                <a:lnTo>
                  <a:pt x="603" y="586"/>
                </a:lnTo>
                <a:lnTo>
                  <a:pt x="605" y="586"/>
                </a:lnTo>
                <a:lnTo>
                  <a:pt x="607" y="584"/>
                </a:lnTo>
                <a:lnTo>
                  <a:pt x="608" y="580"/>
                </a:lnTo>
                <a:lnTo>
                  <a:pt x="610" y="578"/>
                </a:lnTo>
                <a:lnTo>
                  <a:pt x="615" y="575"/>
                </a:lnTo>
                <a:lnTo>
                  <a:pt x="622" y="572"/>
                </a:lnTo>
                <a:lnTo>
                  <a:pt x="629" y="568"/>
                </a:lnTo>
                <a:lnTo>
                  <a:pt x="636" y="564"/>
                </a:lnTo>
                <a:lnTo>
                  <a:pt x="635" y="568"/>
                </a:lnTo>
                <a:lnTo>
                  <a:pt x="632" y="571"/>
                </a:lnTo>
                <a:lnTo>
                  <a:pt x="629" y="573"/>
                </a:lnTo>
                <a:lnTo>
                  <a:pt x="626" y="575"/>
                </a:lnTo>
                <a:lnTo>
                  <a:pt x="619" y="579"/>
                </a:lnTo>
                <a:lnTo>
                  <a:pt x="613" y="584"/>
                </a:lnTo>
                <a:lnTo>
                  <a:pt x="604" y="591"/>
                </a:lnTo>
                <a:lnTo>
                  <a:pt x="594" y="596"/>
                </a:lnTo>
                <a:lnTo>
                  <a:pt x="590" y="599"/>
                </a:lnTo>
                <a:lnTo>
                  <a:pt x="587" y="601"/>
                </a:lnTo>
                <a:lnTo>
                  <a:pt x="583" y="602"/>
                </a:lnTo>
                <a:lnTo>
                  <a:pt x="579" y="603"/>
                </a:lnTo>
                <a:lnTo>
                  <a:pt x="579" y="602"/>
                </a:lnTo>
                <a:lnTo>
                  <a:pt x="579" y="603"/>
                </a:lnTo>
                <a:close/>
                <a:moveTo>
                  <a:pt x="589" y="714"/>
                </a:moveTo>
                <a:lnTo>
                  <a:pt x="590" y="714"/>
                </a:lnTo>
                <a:lnTo>
                  <a:pt x="591" y="714"/>
                </a:lnTo>
                <a:lnTo>
                  <a:pt x="590" y="714"/>
                </a:lnTo>
                <a:lnTo>
                  <a:pt x="589" y="714"/>
                </a:lnTo>
                <a:close/>
                <a:moveTo>
                  <a:pt x="598" y="714"/>
                </a:moveTo>
                <a:lnTo>
                  <a:pt x="601" y="711"/>
                </a:lnTo>
                <a:lnTo>
                  <a:pt x="604" y="708"/>
                </a:lnTo>
                <a:lnTo>
                  <a:pt x="607" y="705"/>
                </a:lnTo>
                <a:lnTo>
                  <a:pt x="612" y="704"/>
                </a:lnTo>
                <a:lnTo>
                  <a:pt x="607" y="705"/>
                </a:lnTo>
                <a:lnTo>
                  <a:pt x="603" y="708"/>
                </a:lnTo>
                <a:lnTo>
                  <a:pt x="601" y="710"/>
                </a:lnTo>
                <a:lnTo>
                  <a:pt x="598" y="714"/>
                </a:lnTo>
                <a:lnTo>
                  <a:pt x="599" y="712"/>
                </a:lnTo>
                <a:lnTo>
                  <a:pt x="598" y="714"/>
                </a:lnTo>
                <a:close/>
                <a:moveTo>
                  <a:pt x="612" y="704"/>
                </a:moveTo>
                <a:lnTo>
                  <a:pt x="613" y="704"/>
                </a:lnTo>
                <a:lnTo>
                  <a:pt x="614" y="704"/>
                </a:lnTo>
                <a:lnTo>
                  <a:pt x="613" y="704"/>
                </a:lnTo>
                <a:lnTo>
                  <a:pt x="612" y="704"/>
                </a:lnTo>
                <a:close/>
                <a:moveTo>
                  <a:pt x="668" y="689"/>
                </a:moveTo>
                <a:lnTo>
                  <a:pt x="669" y="687"/>
                </a:lnTo>
                <a:lnTo>
                  <a:pt x="670" y="685"/>
                </a:lnTo>
                <a:lnTo>
                  <a:pt x="672" y="685"/>
                </a:lnTo>
                <a:lnTo>
                  <a:pt x="674" y="684"/>
                </a:lnTo>
                <a:lnTo>
                  <a:pt x="677" y="683"/>
                </a:lnTo>
                <a:lnTo>
                  <a:pt x="678" y="682"/>
                </a:lnTo>
                <a:lnTo>
                  <a:pt x="679" y="682"/>
                </a:lnTo>
                <a:lnTo>
                  <a:pt x="680" y="680"/>
                </a:lnTo>
                <a:lnTo>
                  <a:pt x="682" y="680"/>
                </a:lnTo>
                <a:lnTo>
                  <a:pt x="685" y="680"/>
                </a:lnTo>
                <a:lnTo>
                  <a:pt x="684" y="683"/>
                </a:lnTo>
                <a:lnTo>
                  <a:pt x="681" y="685"/>
                </a:lnTo>
                <a:lnTo>
                  <a:pt x="679" y="685"/>
                </a:lnTo>
                <a:lnTo>
                  <a:pt x="677" y="686"/>
                </a:lnTo>
                <a:lnTo>
                  <a:pt x="674" y="686"/>
                </a:lnTo>
                <a:lnTo>
                  <a:pt x="672" y="686"/>
                </a:lnTo>
                <a:lnTo>
                  <a:pt x="670" y="687"/>
                </a:lnTo>
                <a:lnTo>
                  <a:pt x="668" y="689"/>
                </a:lnTo>
                <a:lnTo>
                  <a:pt x="670" y="684"/>
                </a:lnTo>
                <a:lnTo>
                  <a:pt x="668" y="689"/>
                </a:lnTo>
                <a:close/>
                <a:moveTo>
                  <a:pt x="1034" y="548"/>
                </a:moveTo>
                <a:lnTo>
                  <a:pt x="1041" y="546"/>
                </a:lnTo>
                <a:lnTo>
                  <a:pt x="1048" y="544"/>
                </a:lnTo>
                <a:lnTo>
                  <a:pt x="1056" y="544"/>
                </a:lnTo>
                <a:lnTo>
                  <a:pt x="1063" y="545"/>
                </a:lnTo>
                <a:lnTo>
                  <a:pt x="1056" y="547"/>
                </a:lnTo>
                <a:lnTo>
                  <a:pt x="1049" y="550"/>
                </a:lnTo>
                <a:lnTo>
                  <a:pt x="1042" y="550"/>
                </a:lnTo>
                <a:lnTo>
                  <a:pt x="1034" y="54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lvl1pPr>
          </a:lstStyle>
          <a:p>
            <a:pPr lvl="0" algn="ctr"/>
            <a:endParaRPr lang="en-US" dirty="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9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3"/>
          <p:cNvSpPr>
            <a:spLocks noGrp="1" noEditPoints="1"/>
          </p:cNvSpPr>
          <p:nvPr>
            <p:ph type="pic" sz="quarter" idx="33"/>
          </p:nvPr>
        </p:nvSpPr>
        <p:spPr bwMode="auto">
          <a:xfrm>
            <a:off x="743570" y="738114"/>
            <a:ext cx="22683996" cy="6912768"/>
          </a:xfrm>
          <a:custGeom>
            <a:avLst/>
            <a:gdLst>
              <a:gd name="T0" fmla="*/ 997 w 1135"/>
              <a:gd name="T1" fmla="*/ 230 h 392"/>
              <a:gd name="T2" fmla="*/ 775 w 1135"/>
              <a:gd name="T3" fmla="*/ 81 h 392"/>
              <a:gd name="T4" fmla="*/ 987 w 1135"/>
              <a:gd name="T5" fmla="*/ 333 h 392"/>
              <a:gd name="T6" fmla="*/ 1010 w 1135"/>
              <a:gd name="T7" fmla="*/ 336 h 392"/>
              <a:gd name="T8" fmla="*/ 191 w 1135"/>
              <a:gd name="T9" fmla="*/ 367 h 392"/>
              <a:gd name="T10" fmla="*/ 947 w 1135"/>
              <a:gd name="T11" fmla="*/ 382 h 392"/>
              <a:gd name="T12" fmla="*/ 1017 w 1135"/>
              <a:gd name="T13" fmla="*/ 350 h 392"/>
              <a:gd name="T14" fmla="*/ 599 w 1135"/>
              <a:gd name="T15" fmla="*/ 362 h 392"/>
              <a:gd name="T16" fmla="*/ 1081 w 1135"/>
              <a:gd name="T17" fmla="*/ 366 h 392"/>
              <a:gd name="T18" fmla="*/ 1114 w 1135"/>
              <a:gd name="T19" fmla="*/ 325 h 392"/>
              <a:gd name="T20" fmla="*/ 1096 w 1135"/>
              <a:gd name="T21" fmla="*/ 249 h 392"/>
              <a:gd name="T22" fmla="*/ 1035 w 1135"/>
              <a:gd name="T23" fmla="*/ 233 h 392"/>
              <a:gd name="T24" fmla="*/ 1050 w 1135"/>
              <a:gd name="T25" fmla="*/ 226 h 392"/>
              <a:gd name="T26" fmla="*/ 972 w 1135"/>
              <a:gd name="T27" fmla="*/ 189 h 392"/>
              <a:gd name="T28" fmla="*/ 1048 w 1135"/>
              <a:gd name="T29" fmla="*/ 189 h 392"/>
              <a:gd name="T30" fmla="*/ 1019 w 1135"/>
              <a:gd name="T31" fmla="*/ 174 h 392"/>
              <a:gd name="T32" fmla="*/ 975 w 1135"/>
              <a:gd name="T33" fmla="*/ 164 h 392"/>
              <a:gd name="T34" fmla="*/ 959 w 1135"/>
              <a:gd name="T35" fmla="*/ 164 h 392"/>
              <a:gd name="T36" fmla="*/ 782 w 1135"/>
              <a:gd name="T37" fmla="*/ 125 h 392"/>
              <a:gd name="T38" fmla="*/ 780 w 1135"/>
              <a:gd name="T39" fmla="*/ 117 h 392"/>
              <a:gd name="T40" fmla="*/ 587 w 1135"/>
              <a:gd name="T41" fmla="*/ 97 h 392"/>
              <a:gd name="T42" fmla="*/ 821 w 1135"/>
              <a:gd name="T43" fmla="*/ 106 h 392"/>
              <a:gd name="T44" fmla="*/ 768 w 1135"/>
              <a:gd name="T45" fmla="*/ 82 h 392"/>
              <a:gd name="T46" fmla="*/ 870 w 1135"/>
              <a:gd name="T47" fmla="*/ 62 h 392"/>
              <a:gd name="T48" fmla="*/ 763 w 1135"/>
              <a:gd name="T49" fmla="*/ 32 h 392"/>
              <a:gd name="T50" fmla="*/ 528 w 1135"/>
              <a:gd name="T51" fmla="*/ 1 h 392"/>
              <a:gd name="T52" fmla="*/ 189 w 1135"/>
              <a:gd name="T53" fmla="*/ 51 h 392"/>
              <a:gd name="T54" fmla="*/ 88 w 1135"/>
              <a:gd name="T55" fmla="*/ 103 h 392"/>
              <a:gd name="T56" fmla="*/ 73 w 1135"/>
              <a:gd name="T57" fmla="*/ 143 h 392"/>
              <a:gd name="T58" fmla="*/ 0 w 1135"/>
              <a:gd name="T59" fmla="*/ 212 h 392"/>
              <a:gd name="T60" fmla="*/ 67 w 1135"/>
              <a:gd name="T61" fmla="*/ 261 h 392"/>
              <a:gd name="T62" fmla="*/ 170 w 1135"/>
              <a:gd name="T63" fmla="*/ 288 h 392"/>
              <a:gd name="T64" fmla="*/ 153 w 1135"/>
              <a:gd name="T65" fmla="*/ 322 h 392"/>
              <a:gd name="T66" fmla="*/ 160 w 1135"/>
              <a:gd name="T67" fmla="*/ 336 h 392"/>
              <a:gd name="T68" fmla="*/ 142 w 1135"/>
              <a:gd name="T69" fmla="*/ 344 h 392"/>
              <a:gd name="T70" fmla="*/ 220 w 1135"/>
              <a:gd name="T71" fmla="*/ 361 h 392"/>
              <a:gd name="T72" fmla="*/ 229 w 1135"/>
              <a:gd name="T73" fmla="*/ 377 h 392"/>
              <a:gd name="T74" fmla="*/ 543 w 1135"/>
              <a:gd name="T75" fmla="*/ 382 h 392"/>
              <a:gd name="T76" fmla="*/ 576 w 1135"/>
              <a:gd name="T77" fmla="*/ 370 h 392"/>
              <a:gd name="T78" fmla="*/ 436 w 1135"/>
              <a:gd name="T79" fmla="*/ 339 h 392"/>
              <a:gd name="T80" fmla="*/ 512 w 1135"/>
              <a:gd name="T81" fmla="*/ 333 h 392"/>
              <a:gd name="T82" fmla="*/ 559 w 1135"/>
              <a:gd name="T83" fmla="*/ 337 h 392"/>
              <a:gd name="T84" fmla="*/ 732 w 1135"/>
              <a:gd name="T85" fmla="*/ 345 h 392"/>
              <a:gd name="T86" fmla="*/ 899 w 1135"/>
              <a:gd name="T87" fmla="*/ 361 h 392"/>
              <a:gd name="T88" fmla="*/ 936 w 1135"/>
              <a:gd name="T89" fmla="*/ 356 h 392"/>
              <a:gd name="T90" fmla="*/ 804 w 1135"/>
              <a:gd name="T91" fmla="*/ 331 h 392"/>
              <a:gd name="T92" fmla="*/ 971 w 1135"/>
              <a:gd name="T93" fmla="*/ 353 h 392"/>
              <a:gd name="T94" fmla="*/ 924 w 1135"/>
              <a:gd name="T95" fmla="*/ 329 h 392"/>
              <a:gd name="T96" fmla="*/ 889 w 1135"/>
              <a:gd name="T97" fmla="*/ 304 h 392"/>
              <a:gd name="T98" fmla="*/ 971 w 1135"/>
              <a:gd name="T99" fmla="*/ 309 h 392"/>
              <a:gd name="T100" fmla="*/ 1002 w 1135"/>
              <a:gd name="T101" fmla="*/ 294 h 392"/>
              <a:gd name="T102" fmla="*/ 1023 w 1135"/>
              <a:gd name="T103" fmla="*/ 280 h 392"/>
              <a:gd name="T104" fmla="*/ 1005 w 1135"/>
              <a:gd name="T105" fmla="*/ 249 h 392"/>
              <a:gd name="T106" fmla="*/ 977 w 1135"/>
              <a:gd name="T107" fmla="*/ 224 h 392"/>
              <a:gd name="T108" fmla="*/ 1043 w 1135"/>
              <a:gd name="T109" fmla="*/ 224 h 392"/>
              <a:gd name="T110" fmla="*/ 181 w 1135"/>
              <a:gd name="T111" fmla="*/ 272 h 392"/>
              <a:gd name="T112" fmla="*/ 413 w 1135"/>
              <a:gd name="T113" fmla="*/ 294 h 392"/>
              <a:gd name="T114" fmla="*/ 718 w 1135"/>
              <a:gd name="T115" fmla="*/ 279 h 392"/>
              <a:gd name="T116" fmla="*/ 813 w 1135"/>
              <a:gd name="T117" fmla="*/ 348 h 392"/>
              <a:gd name="T118" fmla="*/ 805 w 1135"/>
              <a:gd name="T119" fmla="*/ 346 h 392"/>
              <a:gd name="T120" fmla="*/ 800 w 1135"/>
              <a:gd name="T121" fmla="*/ 278 h 392"/>
              <a:gd name="T122" fmla="*/ 816 w 1135"/>
              <a:gd name="T123" fmla="*/ 282 h 392"/>
              <a:gd name="T124" fmla="*/ 990 w 1135"/>
              <a:gd name="T125" fmla="*/ 287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5" h="392">
                <a:moveTo>
                  <a:pt x="987" y="350"/>
                </a:moveTo>
                <a:lnTo>
                  <a:pt x="986" y="350"/>
                </a:lnTo>
                <a:lnTo>
                  <a:pt x="987" y="350"/>
                </a:lnTo>
                <a:lnTo>
                  <a:pt x="987" y="350"/>
                </a:lnTo>
                <a:lnTo>
                  <a:pt x="987" y="350"/>
                </a:lnTo>
                <a:close/>
                <a:moveTo>
                  <a:pt x="1023" y="385"/>
                </a:moveTo>
                <a:lnTo>
                  <a:pt x="1030" y="388"/>
                </a:lnTo>
                <a:lnTo>
                  <a:pt x="1037" y="392"/>
                </a:lnTo>
                <a:lnTo>
                  <a:pt x="1039" y="391"/>
                </a:lnTo>
                <a:lnTo>
                  <a:pt x="1041" y="390"/>
                </a:lnTo>
                <a:lnTo>
                  <a:pt x="1043" y="388"/>
                </a:lnTo>
                <a:lnTo>
                  <a:pt x="1041" y="386"/>
                </a:lnTo>
                <a:lnTo>
                  <a:pt x="1033" y="385"/>
                </a:lnTo>
                <a:lnTo>
                  <a:pt x="1023" y="385"/>
                </a:lnTo>
                <a:lnTo>
                  <a:pt x="1025" y="385"/>
                </a:lnTo>
                <a:lnTo>
                  <a:pt x="1023" y="385"/>
                </a:lnTo>
                <a:close/>
                <a:moveTo>
                  <a:pt x="984" y="225"/>
                </a:moveTo>
                <a:lnTo>
                  <a:pt x="983" y="226"/>
                </a:lnTo>
                <a:lnTo>
                  <a:pt x="982" y="228"/>
                </a:lnTo>
                <a:lnTo>
                  <a:pt x="986" y="228"/>
                </a:lnTo>
                <a:lnTo>
                  <a:pt x="990" y="230"/>
                </a:lnTo>
                <a:lnTo>
                  <a:pt x="995" y="231"/>
                </a:lnTo>
                <a:lnTo>
                  <a:pt x="997" y="230"/>
                </a:lnTo>
                <a:lnTo>
                  <a:pt x="998" y="228"/>
                </a:lnTo>
                <a:lnTo>
                  <a:pt x="998" y="226"/>
                </a:lnTo>
                <a:lnTo>
                  <a:pt x="996" y="225"/>
                </a:lnTo>
                <a:lnTo>
                  <a:pt x="994" y="225"/>
                </a:lnTo>
                <a:lnTo>
                  <a:pt x="988" y="224"/>
                </a:lnTo>
                <a:lnTo>
                  <a:pt x="984" y="225"/>
                </a:lnTo>
                <a:lnTo>
                  <a:pt x="986" y="224"/>
                </a:lnTo>
                <a:lnTo>
                  <a:pt x="984" y="225"/>
                </a:lnTo>
                <a:close/>
                <a:moveTo>
                  <a:pt x="196" y="377"/>
                </a:moveTo>
                <a:lnTo>
                  <a:pt x="193" y="377"/>
                </a:lnTo>
                <a:lnTo>
                  <a:pt x="191" y="379"/>
                </a:lnTo>
                <a:lnTo>
                  <a:pt x="191" y="380"/>
                </a:lnTo>
                <a:lnTo>
                  <a:pt x="192" y="381"/>
                </a:lnTo>
                <a:lnTo>
                  <a:pt x="193" y="381"/>
                </a:lnTo>
                <a:lnTo>
                  <a:pt x="195" y="382"/>
                </a:lnTo>
                <a:lnTo>
                  <a:pt x="197" y="381"/>
                </a:lnTo>
                <a:lnTo>
                  <a:pt x="198" y="379"/>
                </a:lnTo>
                <a:lnTo>
                  <a:pt x="198" y="378"/>
                </a:lnTo>
                <a:lnTo>
                  <a:pt x="196" y="377"/>
                </a:lnTo>
                <a:lnTo>
                  <a:pt x="196" y="375"/>
                </a:lnTo>
                <a:lnTo>
                  <a:pt x="196" y="377"/>
                </a:lnTo>
                <a:close/>
                <a:moveTo>
                  <a:pt x="775" y="80"/>
                </a:moveTo>
                <a:lnTo>
                  <a:pt x="775" y="81"/>
                </a:lnTo>
                <a:lnTo>
                  <a:pt x="775" y="82"/>
                </a:lnTo>
                <a:lnTo>
                  <a:pt x="783" y="82"/>
                </a:lnTo>
                <a:lnTo>
                  <a:pt x="792" y="82"/>
                </a:lnTo>
                <a:lnTo>
                  <a:pt x="796" y="82"/>
                </a:lnTo>
                <a:lnTo>
                  <a:pt x="800" y="82"/>
                </a:lnTo>
                <a:lnTo>
                  <a:pt x="801" y="82"/>
                </a:lnTo>
                <a:lnTo>
                  <a:pt x="802" y="82"/>
                </a:lnTo>
                <a:lnTo>
                  <a:pt x="802" y="81"/>
                </a:lnTo>
                <a:lnTo>
                  <a:pt x="802" y="80"/>
                </a:lnTo>
                <a:lnTo>
                  <a:pt x="789" y="79"/>
                </a:lnTo>
                <a:lnTo>
                  <a:pt x="775" y="80"/>
                </a:lnTo>
                <a:lnTo>
                  <a:pt x="778" y="79"/>
                </a:lnTo>
                <a:lnTo>
                  <a:pt x="775" y="80"/>
                </a:lnTo>
                <a:close/>
                <a:moveTo>
                  <a:pt x="1002" y="330"/>
                </a:moveTo>
                <a:lnTo>
                  <a:pt x="995" y="328"/>
                </a:lnTo>
                <a:lnTo>
                  <a:pt x="988" y="327"/>
                </a:lnTo>
                <a:lnTo>
                  <a:pt x="986" y="327"/>
                </a:lnTo>
                <a:lnTo>
                  <a:pt x="984" y="327"/>
                </a:lnTo>
                <a:lnTo>
                  <a:pt x="984" y="328"/>
                </a:lnTo>
                <a:lnTo>
                  <a:pt x="984" y="328"/>
                </a:lnTo>
                <a:lnTo>
                  <a:pt x="987" y="330"/>
                </a:lnTo>
                <a:lnTo>
                  <a:pt x="987" y="332"/>
                </a:lnTo>
                <a:lnTo>
                  <a:pt x="987" y="333"/>
                </a:lnTo>
                <a:lnTo>
                  <a:pt x="987" y="332"/>
                </a:lnTo>
                <a:lnTo>
                  <a:pt x="990" y="332"/>
                </a:lnTo>
                <a:lnTo>
                  <a:pt x="992" y="332"/>
                </a:lnTo>
                <a:lnTo>
                  <a:pt x="996" y="333"/>
                </a:lnTo>
                <a:lnTo>
                  <a:pt x="998" y="335"/>
                </a:lnTo>
                <a:lnTo>
                  <a:pt x="997" y="336"/>
                </a:lnTo>
                <a:lnTo>
                  <a:pt x="997" y="337"/>
                </a:lnTo>
                <a:lnTo>
                  <a:pt x="990" y="336"/>
                </a:lnTo>
                <a:lnTo>
                  <a:pt x="987" y="333"/>
                </a:lnTo>
                <a:lnTo>
                  <a:pt x="980" y="332"/>
                </a:lnTo>
                <a:lnTo>
                  <a:pt x="974" y="335"/>
                </a:lnTo>
                <a:lnTo>
                  <a:pt x="983" y="338"/>
                </a:lnTo>
                <a:lnTo>
                  <a:pt x="992" y="340"/>
                </a:lnTo>
                <a:lnTo>
                  <a:pt x="999" y="342"/>
                </a:lnTo>
                <a:lnTo>
                  <a:pt x="1007" y="344"/>
                </a:lnTo>
                <a:lnTo>
                  <a:pt x="1006" y="341"/>
                </a:lnTo>
                <a:lnTo>
                  <a:pt x="1006" y="340"/>
                </a:lnTo>
                <a:lnTo>
                  <a:pt x="1005" y="339"/>
                </a:lnTo>
                <a:lnTo>
                  <a:pt x="1005" y="338"/>
                </a:lnTo>
                <a:lnTo>
                  <a:pt x="1005" y="338"/>
                </a:lnTo>
                <a:lnTo>
                  <a:pt x="1006" y="338"/>
                </a:lnTo>
                <a:lnTo>
                  <a:pt x="1007" y="337"/>
                </a:lnTo>
                <a:lnTo>
                  <a:pt x="1010" y="336"/>
                </a:lnTo>
                <a:lnTo>
                  <a:pt x="1010" y="332"/>
                </a:lnTo>
                <a:lnTo>
                  <a:pt x="1007" y="330"/>
                </a:lnTo>
                <a:lnTo>
                  <a:pt x="1005" y="330"/>
                </a:lnTo>
                <a:lnTo>
                  <a:pt x="1002" y="330"/>
                </a:lnTo>
                <a:lnTo>
                  <a:pt x="1000" y="330"/>
                </a:lnTo>
                <a:lnTo>
                  <a:pt x="1002" y="330"/>
                </a:lnTo>
                <a:close/>
                <a:moveTo>
                  <a:pt x="595" y="373"/>
                </a:moveTo>
                <a:lnTo>
                  <a:pt x="595" y="375"/>
                </a:lnTo>
                <a:lnTo>
                  <a:pt x="598" y="377"/>
                </a:lnTo>
                <a:lnTo>
                  <a:pt x="599" y="378"/>
                </a:lnTo>
                <a:lnTo>
                  <a:pt x="601" y="379"/>
                </a:lnTo>
                <a:lnTo>
                  <a:pt x="604" y="379"/>
                </a:lnTo>
                <a:lnTo>
                  <a:pt x="608" y="381"/>
                </a:lnTo>
                <a:lnTo>
                  <a:pt x="609" y="380"/>
                </a:lnTo>
                <a:lnTo>
                  <a:pt x="608" y="377"/>
                </a:lnTo>
                <a:lnTo>
                  <a:pt x="607" y="374"/>
                </a:lnTo>
                <a:lnTo>
                  <a:pt x="604" y="373"/>
                </a:lnTo>
                <a:lnTo>
                  <a:pt x="600" y="372"/>
                </a:lnTo>
                <a:lnTo>
                  <a:pt x="595" y="373"/>
                </a:lnTo>
                <a:lnTo>
                  <a:pt x="598" y="377"/>
                </a:lnTo>
                <a:lnTo>
                  <a:pt x="595" y="373"/>
                </a:lnTo>
                <a:close/>
                <a:moveTo>
                  <a:pt x="195" y="367"/>
                </a:moveTo>
                <a:lnTo>
                  <a:pt x="191" y="367"/>
                </a:lnTo>
                <a:lnTo>
                  <a:pt x="189" y="367"/>
                </a:lnTo>
                <a:lnTo>
                  <a:pt x="187" y="367"/>
                </a:lnTo>
                <a:lnTo>
                  <a:pt x="184" y="370"/>
                </a:lnTo>
                <a:lnTo>
                  <a:pt x="184" y="372"/>
                </a:lnTo>
                <a:lnTo>
                  <a:pt x="186" y="373"/>
                </a:lnTo>
                <a:lnTo>
                  <a:pt x="188" y="374"/>
                </a:lnTo>
                <a:lnTo>
                  <a:pt x="190" y="373"/>
                </a:lnTo>
                <a:lnTo>
                  <a:pt x="196" y="373"/>
                </a:lnTo>
                <a:lnTo>
                  <a:pt x="200" y="370"/>
                </a:lnTo>
                <a:lnTo>
                  <a:pt x="201" y="369"/>
                </a:lnTo>
                <a:lnTo>
                  <a:pt x="201" y="367"/>
                </a:lnTo>
                <a:lnTo>
                  <a:pt x="200" y="367"/>
                </a:lnTo>
                <a:lnTo>
                  <a:pt x="199" y="367"/>
                </a:lnTo>
                <a:lnTo>
                  <a:pt x="197" y="367"/>
                </a:lnTo>
                <a:lnTo>
                  <a:pt x="195" y="367"/>
                </a:lnTo>
                <a:lnTo>
                  <a:pt x="193" y="369"/>
                </a:lnTo>
                <a:lnTo>
                  <a:pt x="195" y="367"/>
                </a:lnTo>
                <a:close/>
                <a:moveTo>
                  <a:pt x="941" y="374"/>
                </a:moveTo>
                <a:lnTo>
                  <a:pt x="939" y="377"/>
                </a:lnTo>
                <a:lnTo>
                  <a:pt x="939" y="379"/>
                </a:lnTo>
                <a:lnTo>
                  <a:pt x="941" y="381"/>
                </a:lnTo>
                <a:lnTo>
                  <a:pt x="942" y="382"/>
                </a:lnTo>
                <a:lnTo>
                  <a:pt x="947" y="382"/>
                </a:lnTo>
                <a:lnTo>
                  <a:pt x="951" y="381"/>
                </a:lnTo>
                <a:lnTo>
                  <a:pt x="950" y="378"/>
                </a:lnTo>
                <a:lnTo>
                  <a:pt x="947" y="375"/>
                </a:lnTo>
                <a:lnTo>
                  <a:pt x="945" y="374"/>
                </a:lnTo>
                <a:lnTo>
                  <a:pt x="941" y="374"/>
                </a:lnTo>
                <a:lnTo>
                  <a:pt x="942" y="374"/>
                </a:lnTo>
                <a:lnTo>
                  <a:pt x="941" y="374"/>
                </a:lnTo>
                <a:close/>
                <a:moveTo>
                  <a:pt x="1033" y="349"/>
                </a:moveTo>
                <a:lnTo>
                  <a:pt x="1031" y="347"/>
                </a:lnTo>
                <a:lnTo>
                  <a:pt x="1029" y="345"/>
                </a:lnTo>
                <a:lnTo>
                  <a:pt x="1027" y="345"/>
                </a:lnTo>
                <a:lnTo>
                  <a:pt x="1023" y="344"/>
                </a:lnTo>
                <a:lnTo>
                  <a:pt x="1019" y="344"/>
                </a:lnTo>
                <a:lnTo>
                  <a:pt x="1013" y="344"/>
                </a:lnTo>
                <a:lnTo>
                  <a:pt x="1017" y="347"/>
                </a:lnTo>
                <a:lnTo>
                  <a:pt x="1022" y="349"/>
                </a:lnTo>
                <a:lnTo>
                  <a:pt x="1028" y="349"/>
                </a:lnTo>
                <a:lnTo>
                  <a:pt x="1033" y="349"/>
                </a:lnTo>
                <a:close/>
                <a:moveTo>
                  <a:pt x="1024" y="357"/>
                </a:moveTo>
                <a:lnTo>
                  <a:pt x="1023" y="355"/>
                </a:lnTo>
                <a:lnTo>
                  <a:pt x="1022" y="354"/>
                </a:lnTo>
                <a:lnTo>
                  <a:pt x="1020" y="352"/>
                </a:lnTo>
                <a:lnTo>
                  <a:pt x="1017" y="350"/>
                </a:lnTo>
                <a:lnTo>
                  <a:pt x="1014" y="350"/>
                </a:lnTo>
                <a:lnTo>
                  <a:pt x="1012" y="350"/>
                </a:lnTo>
                <a:lnTo>
                  <a:pt x="1011" y="352"/>
                </a:lnTo>
                <a:lnTo>
                  <a:pt x="1010" y="354"/>
                </a:lnTo>
                <a:lnTo>
                  <a:pt x="1011" y="356"/>
                </a:lnTo>
                <a:lnTo>
                  <a:pt x="1012" y="357"/>
                </a:lnTo>
                <a:lnTo>
                  <a:pt x="1014" y="358"/>
                </a:lnTo>
                <a:lnTo>
                  <a:pt x="1017" y="358"/>
                </a:lnTo>
                <a:lnTo>
                  <a:pt x="1022" y="358"/>
                </a:lnTo>
                <a:lnTo>
                  <a:pt x="1024" y="357"/>
                </a:lnTo>
                <a:lnTo>
                  <a:pt x="1024" y="356"/>
                </a:lnTo>
                <a:lnTo>
                  <a:pt x="1024" y="357"/>
                </a:lnTo>
                <a:close/>
                <a:moveTo>
                  <a:pt x="599" y="362"/>
                </a:moveTo>
                <a:lnTo>
                  <a:pt x="604" y="360"/>
                </a:lnTo>
                <a:lnTo>
                  <a:pt x="608" y="356"/>
                </a:lnTo>
                <a:lnTo>
                  <a:pt x="607" y="354"/>
                </a:lnTo>
                <a:lnTo>
                  <a:pt x="605" y="353"/>
                </a:lnTo>
                <a:lnTo>
                  <a:pt x="603" y="353"/>
                </a:lnTo>
                <a:lnTo>
                  <a:pt x="601" y="353"/>
                </a:lnTo>
                <a:lnTo>
                  <a:pt x="595" y="354"/>
                </a:lnTo>
                <a:lnTo>
                  <a:pt x="592" y="355"/>
                </a:lnTo>
                <a:lnTo>
                  <a:pt x="595" y="358"/>
                </a:lnTo>
                <a:lnTo>
                  <a:pt x="599" y="362"/>
                </a:lnTo>
                <a:lnTo>
                  <a:pt x="598" y="361"/>
                </a:lnTo>
                <a:lnTo>
                  <a:pt x="599" y="362"/>
                </a:lnTo>
                <a:close/>
                <a:moveTo>
                  <a:pt x="990" y="354"/>
                </a:moveTo>
                <a:lnTo>
                  <a:pt x="995" y="353"/>
                </a:lnTo>
                <a:lnTo>
                  <a:pt x="1000" y="352"/>
                </a:lnTo>
                <a:lnTo>
                  <a:pt x="1002" y="349"/>
                </a:lnTo>
                <a:lnTo>
                  <a:pt x="1000" y="348"/>
                </a:lnTo>
                <a:lnTo>
                  <a:pt x="999" y="347"/>
                </a:lnTo>
                <a:lnTo>
                  <a:pt x="998" y="346"/>
                </a:lnTo>
                <a:lnTo>
                  <a:pt x="994" y="345"/>
                </a:lnTo>
                <a:lnTo>
                  <a:pt x="989" y="345"/>
                </a:lnTo>
                <a:lnTo>
                  <a:pt x="988" y="345"/>
                </a:lnTo>
                <a:lnTo>
                  <a:pt x="987" y="345"/>
                </a:lnTo>
                <a:lnTo>
                  <a:pt x="987" y="346"/>
                </a:lnTo>
                <a:lnTo>
                  <a:pt x="987" y="347"/>
                </a:lnTo>
                <a:lnTo>
                  <a:pt x="987" y="350"/>
                </a:lnTo>
                <a:lnTo>
                  <a:pt x="990" y="354"/>
                </a:lnTo>
                <a:lnTo>
                  <a:pt x="991" y="355"/>
                </a:lnTo>
                <a:lnTo>
                  <a:pt x="990" y="354"/>
                </a:lnTo>
                <a:close/>
                <a:moveTo>
                  <a:pt x="1098" y="367"/>
                </a:moveTo>
                <a:lnTo>
                  <a:pt x="1085" y="364"/>
                </a:lnTo>
                <a:lnTo>
                  <a:pt x="1072" y="362"/>
                </a:lnTo>
                <a:lnTo>
                  <a:pt x="1081" y="366"/>
                </a:lnTo>
                <a:lnTo>
                  <a:pt x="1091" y="370"/>
                </a:lnTo>
                <a:lnTo>
                  <a:pt x="1094" y="372"/>
                </a:lnTo>
                <a:lnTo>
                  <a:pt x="1098" y="372"/>
                </a:lnTo>
                <a:lnTo>
                  <a:pt x="1099" y="371"/>
                </a:lnTo>
                <a:lnTo>
                  <a:pt x="1099" y="370"/>
                </a:lnTo>
                <a:lnTo>
                  <a:pt x="1099" y="369"/>
                </a:lnTo>
                <a:lnTo>
                  <a:pt x="1098" y="367"/>
                </a:lnTo>
                <a:lnTo>
                  <a:pt x="1095" y="367"/>
                </a:lnTo>
                <a:lnTo>
                  <a:pt x="1098" y="367"/>
                </a:lnTo>
                <a:close/>
                <a:moveTo>
                  <a:pt x="1024" y="204"/>
                </a:moveTo>
                <a:lnTo>
                  <a:pt x="1019" y="201"/>
                </a:lnTo>
                <a:lnTo>
                  <a:pt x="1012" y="198"/>
                </a:lnTo>
                <a:lnTo>
                  <a:pt x="1010" y="197"/>
                </a:lnTo>
                <a:lnTo>
                  <a:pt x="1006" y="196"/>
                </a:lnTo>
                <a:lnTo>
                  <a:pt x="1003" y="196"/>
                </a:lnTo>
                <a:lnTo>
                  <a:pt x="998" y="197"/>
                </a:lnTo>
                <a:lnTo>
                  <a:pt x="1005" y="201"/>
                </a:lnTo>
                <a:lnTo>
                  <a:pt x="1012" y="203"/>
                </a:lnTo>
                <a:lnTo>
                  <a:pt x="1017" y="203"/>
                </a:lnTo>
                <a:lnTo>
                  <a:pt x="1024" y="204"/>
                </a:lnTo>
                <a:close/>
                <a:moveTo>
                  <a:pt x="1121" y="323"/>
                </a:moveTo>
                <a:lnTo>
                  <a:pt x="1116" y="324"/>
                </a:lnTo>
                <a:lnTo>
                  <a:pt x="1114" y="325"/>
                </a:lnTo>
                <a:lnTo>
                  <a:pt x="1112" y="328"/>
                </a:lnTo>
                <a:lnTo>
                  <a:pt x="1112" y="331"/>
                </a:lnTo>
                <a:lnTo>
                  <a:pt x="1112" y="333"/>
                </a:lnTo>
                <a:lnTo>
                  <a:pt x="1114" y="336"/>
                </a:lnTo>
                <a:lnTo>
                  <a:pt x="1116" y="338"/>
                </a:lnTo>
                <a:lnTo>
                  <a:pt x="1121" y="338"/>
                </a:lnTo>
                <a:lnTo>
                  <a:pt x="1127" y="336"/>
                </a:lnTo>
                <a:lnTo>
                  <a:pt x="1131" y="332"/>
                </a:lnTo>
                <a:lnTo>
                  <a:pt x="1131" y="330"/>
                </a:lnTo>
                <a:lnTo>
                  <a:pt x="1131" y="329"/>
                </a:lnTo>
                <a:lnTo>
                  <a:pt x="1130" y="327"/>
                </a:lnTo>
                <a:lnTo>
                  <a:pt x="1129" y="325"/>
                </a:lnTo>
                <a:lnTo>
                  <a:pt x="1126" y="324"/>
                </a:lnTo>
                <a:lnTo>
                  <a:pt x="1121" y="323"/>
                </a:lnTo>
                <a:lnTo>
                  <a:pt x="1121" y="323"/>
                </a:lnTo>
                <a:lnTo>
                  <a:pt x="1121" y="323"/>
                </a:lnTo>
                <a:close/>
                <a:moveTo>
                  <a:pt x="1131" y="256"/>
                </a:moveTo>
                <a:lnTo>
                  <a:pt x="1119" y="252"/>
                </a:lnTo>
                <a:lnTo>
                  <a:pt x="1106" y="248"/>
                </a:lnTo>
                <a:lnTo>
                  <a:pt x="1104" y="248"/>
                </a:lnTo>
                <a:lnTo>
                  <a:pt x="1101" y="247"/>
                </a:lnTo>
                <a:lnTo>
                  <a:pt x="1098" y="248"/>
                </a:lnTo>
                <a:lnTo>
                  <a:pt x="1096" y="249"/>
                </a:lnTo>
                <a:lnTo>
                  <a:pt x="1097" y="253"/>
                </a:lnTo>
                <a:lnTo>
                  <a:pt x="1099" y="254"/>
                </a:lnTo>
                <a:lnTo>
                  <a:pt x="1102" y="255"/>
                </a:lnTo>
                <a:lnTo>
                  <a:pt x="1104" y="255"/>
                </a:lnTo>
                <a:lnTo>
                  <a:pt x="1110" y="256"/>
                </a:lnTo>
                <a:lnTo>
                  <a:pt x="1115" y="258"/>
                </a:lnTo>
                <a:lnTo>
                  <a:pt x="1121" y="261"/>
                </a:lnTo>
                <a:lnTo>
                  <a:pt x="1126" y="263"/>
                </a:lnTo>
                <a:lnTo>
                  <a:pt x="1130" y="263"/>
                </a:lnTo>
                <a:lnTo>
                  <a:pt x="1134" y="262"/>
                </a:lnTo>
                <a:lnTo>
                  <a:pt x="1135" y="259"/>
                </a:lnTo>
                <a:lnTo>
                  <a:pt x="1135" y="258"/>
                </a:lnTo>
                <a:lnTo>
                  <a:pt x="1134" y="256"/>
                </a:lnTo>
                <a:lnTo>
                  <a:pt x="1131" y="256"/>
                </a:lnTo>
                <a:lnTo>
                  <a:pt x="1128" y="255"/>
                </a:lnTo>
                <a:lnTo>
                  <a:pt x="1131" y="256"/>
                </a:lnTo>
                <a:close/>
                <a:moveTo>
                  <a:pt x="1040" y="229"/>
                </a:moveTo>
                <a:lnTo>
                  <a:pt x="1036" y="228"/>
                </a:lnTo>
                <a:lnTo>
                  <a:pt x="1030" y="226"/>
                </a:lnTo>
                <a:lnTo>
                  <a:pt x="1025" y="225"/>
                </a:lnTo>
                <a:lnTo>
                  <a:pt x="1020" y="226"/>
                </a:lnTo>
                <a:lnTo>
                  <a:pt x="1027" y="231"/>
                </a:lnTo>
                <a:lnTo>
                  <a:pt x="1035" y="233"/>
                </a:lnTo>
                <a:lnTo>
                  <a:pt x="1043" y="236"/>
                </a:lnTo>
                <a:lnTo>
                  <a:pt x="1049" y="237"/>
                </a:lnTo>
                <a:lnTo>
                  <a:pt x="1057" y="239"/>
                </a:lnTo>
                <a:lnTo>
                  <a:pt x="1064" y="241"/>
                </a:lnTo>
                <a:lnTo>
                  <a:pt x="1072" y="244"/>
                </a:lnTo>
                <a:lnTo>
                  <a:pt x="1080" y="246"/>
                </a:lnTo>
                <a:lnTo>
                  <a:pt x="1082" y="245"/>
                </a:lnTo>
                <a:lnTo>
                  <a:pt x="1083" y="242"/>
                </a:lnTo>
                <a:lnTo>
                  <a:pt x="1082" y="241"/>
                </a:lnTo>
                <a:lnTo>
                  <a:pt x="1080" y="240"/>
                </a:lnTo>
                <a:lnTo>
                  <a:pt x="1074" y="238"/>
                </a:lnTo>
                <a:lnTo>
                  <a:pt x="1068" y="237"/>
                </a:lnTo>
                <a:lnTo>
                  <a:pt x="1061" y="234"/>
                </a:lnTo>
                <a:lnTo>
                  <a:pt x="1054" y="233"/>
                </a:lnTo>
                <a:lnTo>
                  <a:pt x="1050" y="233"/>
                </a:lnTo>
                <a:lnTo>
                  <a:pt x="1047" y="233"/>
                </a:lnTo>
                <a:lnTo>
                  <a:pt x="1046" y="233"/>
                </a:lnTo>
                <a:lnTo>
                  <a:pt x="1045" y="232"/>
                </a:lnTo>
                <a:lnTo>
                  <a:pt x="1045" y="231"/>
                </a:lnTo>
                <a:lnTo>
                  <a:pt x="1045" y="229"/>
                </a:lnTo>
                <a:lnTo>
                  <a:pt x="1045" y="228"/>
                </a:lnTo>
                <a:lnTo>
                  <a:pt x="1045" y="228"/>
                </a:lnTo>
                <a:lnTo>
                  <a:pt x="1050" y="226"/>
                </a:lnTo>
                <a:lnTo>
                  <a:pt x="1055" y="228"/>
                </a:lnTo>
                <a:lnTo>
                  <a:pt x="1060" y="229"/>
                </a:lnTo>
                <a:lnTo>
                  <a:pt x="1064" y="231"/>
                </a:lnTo>
                <a:lnTo>
                  <a:pt x="1069" y="232"/>
                </a:lnTo>
                <a:lnTo>
                  <a:pt x="1073" y="233"/>
                </a:lnTo>
                <a:lnTo>
                  <a:pt x="1079" y="233"/>
                </a:lnTo>
                <a:lnTo>
                  <a:pt x="1083" y="232"/>
                </a:lnTo>
                <a:lnTo>
                  <a:pt x="1050" y="222"/>
                </a:lnTo>
                <a:lnTo>
                  <a:pt x="1017" y="212"/>
                </a:lnTo>
                <a:lnTo>
                  <a:pt x="984" y="203"/>
                </a:lnTo>
                <a:lnTo>
                  <a:pt x="951" y="194"/>
                </a:lnTo>
                <a:lnTo>
                  <a:pt x="966" y="192"/>
                </a:lnTo>
                <a:lnTo>
                  <a:pt x="980" y="195"/>
                </a:lnTo>
                <a:lnTo>
                  <a:pt x="984" y="197"/>
                </a:lnTo>
                <a:lnTo>
                  <a:pt x="990" y="199"/>
                </a:lnTo>
                <a:lnTo>
                  <a:pt x="991" y="198"/>
                </a:lnTo>
                <a:lnTo>
                  <a:pt x="992" y="197"/>
                </a:lnTo>
                <a:lnTo>
                  <a:pt x="992" y="195"/>
                </a:lnTo>
                <a:lnTo>
                  <a:pt x="991" y="194"/>
                </a:lnTo>
                <a:lnTo>
                  <a:pt x="987" y="192"/>
                </a:lnTo>
                <a:lnTo>
                  <a:pt x="981" y="192"/>
                </a:lnTo>
                <a:lnTo>
                  <a:pt x="977" y="190"/>
                </a:lnTo>
                <a:lnTo>
                  <a:pt x="972" y="189"/>
                </a:lnTo>
                <a:lnTo>
                  <a:pt x="967" y="188"/>
                </a:lnTo>
                <a:lnTo>
                  <a:pt x="962" y="187"/>
                </a:lnTo>
                <a:lnTo>
                  <a:pt x="956" y="186"/>
                </a:lnTo>
                <a:lnTo>
                  <a:pt x="951" y="181"/>
                </a:lnTo>
                <a:lnTo>
                  <a:pt x="954" y="181"/>
                </a:lnTo>
                <a:lnTo>
                  <a:pt x="956" y="181"/>
                </a:lnTo>
                <a:lnTo>
                  <a:pt x="957" y="180"/>
                </a:lnTo>
                <a:lnTo>
                  <a:pt x="958" y="178"/>
                </a:lnTo>
                <a:lnTo>
                  <a:pt x="963" y="179"/>
                </a:lnTo>
                <a:lnTo>
                  <a:pt x="969" y="180"/>
                </a:lnTo>
                <a:lnTo>
                  <a:pt x="972" y="181"/>
                </a:lnTo>
                <a:lnTo>
                  <a:pt x="974" y="183"/>
                </a:lnTo>
                <a:lnTo>
                  <a:pt x="977" y="186"/>
                </a:lnTo>
                <a:lnTo>
                  <a:pt x="979" y="187"/>
                </a:lnTo>
                <a:lnTo>
                  <a:pt x="980" y="184"/>
                </a:lnTo>
                <a:lnTo>
                  <a:pt x="980" y="182"/>
                </a:lnTo>
                <a:lnTo>
                  <a:pt x="981" y="181"/>
                </a:lnTo>
                <a:lnTo>
                  <a:pt x="984" y="181"/>
                </a:lnTo>
                <a:lnTo>
                  <a:pt x="996" y="181"/>
                </a:lnTo>
                <a:lnTo>
                  <a:pt x="1007" y="183"/>
                </a:lnTo>
                <a:lnTo>
                  <a:pt x="1021" y="186"/>
                </a:lnTo>
                <a:lnTo>
                  <a:pt x="1035" y="188"/>
                </a:lnTo>
                <a:lnTo>
                  <a:pt x="1048" y="189"/>
                </a:lnTo>
                <a:lnTo>
                  <a:pt x="1062" y="191"/>
                </a:lnTo>
                <a:lnTo>
                  <a:pt x="1074" y="194"/>
                </a:lnTo>
                <a:lnTo>
                  <a:pt x="1087" y="196"/>
                </a:lnTo>
                <a:lnTo>
                  <a:pt x="1099" y="198"/>
                </a:lnTo>
                <a:lnTo>
                  <a:pt x="1112" y="199"/>
                </a:lnTo>
                <a:lnTo>
                  <a:pt x="1109" y="196"/>
                </a:lnTo>
                <a:lnTo>
                  <a:pt x="1105" y="194"/>
                </a:lnTo>
                <a:lnTo>
                  <a:pt x="1102" y="191"/>
                </a:lnTo>
                <a:lnTo>
                  <a:pt x="1098" y="190"/>
                </a:lnTo>
                <a:lnTo>
                  <a:pt x="1090" y="189"/>
                </a:lnTo>
                <a:lnTo>
                  <a:pt x="1082" y="188"/>
                </a:lnTo>
                <a:lnTo>
                  <a:pt x="1071" y="186"/>
                </a:lnTo>
                <a:lnTo>
                  <a:pt x="1061" y="183"/>
                </a:lnTo>
                <a:lnTo>
                  <a:pt x="1052" y="182"/>
                </a:lnTo>
                <a:lnTo>
                  <a:pt x="1041" y="181"/>
                </a:lnTo>
                <a:lnTo>
                  <a:pt x="1040" y="179"/>
                </a:lnTo>
                <a:lnTo>
                  <a:pt x="1040" y="176"/>
                </a:lnTo>
                <a:lnTo>
                  <a:pt x="1039" y="175"/>
                </a:lnTo>
                <a:lnTo>
                  <a:pt x="1036" y="174"/>
                </a:lnTo>
                <a:lnTo>
                  <a:pt x="1032" y="175"/>
                </a:lnTo>
                <a:lnTo>
                  <a:pt x="1029" y="178"/>
                </a:lnTo>
                <a:lnTo>
                  <a:pt x="1023" y="176"/>
                </a:lnTo>
                <a:lnTo>
                  <a:pt x="1019" y="174"/>
                </a:lnTo>
                <a:lnTo>
                  <a:pt x="1015" y="173"/>
                </a:lnTo>
                <a:lnTo>
                  <a:pt x="1013" y="173"/>
                </a:lnTo>
                <a:lnTo>
                  <a:pt x="1011" y="173"/>
                </a:lnTo>
                <a:lnTo>
                  <a:pt x="1007" y="175"/>
                </a:lnTo>
                <a:lnTo>
                  <a:pt x="1006" y="173"/>
                </a:lnTo>
                <a:lnTo>
                  <a:pt x="1005" y="171"/>
                </a:lnTo>
                <a:lnTo>
                  <a:pt x="1004" y="171"/>
                </a:lnTo>
                <a:lnTo>
                  <a:pt x="1002" y="170"/>
                </a:lnTo>
                <a:lnTo>
                  <a:pt x="997" y="170"/>
                </a:lnTo>
                <a:lnTo>
                  <a:pt x="994" y="170"/>
                </a:lnTo>
                <a:lnTo>
                  <a:pt x="991" y="169"/>
                </a:lnTo>
                <a:lnTo>
                  <a:pt x="990" y="167"/>
                </a:lnTo>
                <a:lnTo>
                  <a:pt x="988" y="167"/>
                </a:lnTo>
                <a:lnTo>
                  <a:pt x="986" y="167"/>
                </a:lnTo>
                <a:lnTo>
                  <a:pt x="982" y="167"/>
                </a:lnTo>
                <a:lnTo>
                  <a:pt x="978" y="167"/>
                </a:lnTo>
                <a:lnTo>
                  <a:pt x="977" y="166"/>
                </a:lnTo>
                <a:lnTo>
                  <a:pt x="975" y="166"/>
                </a:lnTo>
                <a:lnTo>
                  <a:pt x="973" y="167"/>
                </a:lnTo>
                <a:lnTo>
                  <a:pt x="972" y="167"/>
                </a:lnTo>
                <a:lnTo>
                  <a:pt x="974" y="167"/>
                </a:lnTo>
                <a:lnTo>
                  <a:pt x="974" y="166"/>
                </a:lnTo>
                <a:lnTo>
                  <a:pt x="975" y="164"/>
                </a:lnTo>
                <a:lnTo>
                  <a:pt x="975" y="163"/>
                </a:lnTo>
                <a:lnTo>
                  <a:pt x="980" y="162"/>
                </a:lnTo>
                <a:lnTo>
                  <a:pt x="983" y="159"/>
                </a:lnTo>
                <a:lnTo>
                  <a:pt x="980" y="158"/>
                </a:lnTo>
                <a:lnTo>
                  <a:pt x="973" y="156"/>
                </a:lnTo>
                <a:lnTo>
                  <a:pt x="965" y="156"/>
                </a:lnTo>
                <a:lnTo>
                  <a:pt x="957" y="155"/>
                </a:lnTo>
                <a:lnTo>
                  <a:pt x="951" y="154"/>
                </a:lnTo>
                <a:lnTo>
                  <a:pt x="947" y="153"/>
                </a:lnTo>
                <a:lnTo>
                  <a:pt x="942" y="153"/>
                </a:lnTo>
                <a:lnTo>
                  <a:pt x="938" y="154"/>
                </a:lnTo>
                <a:lnTo>
                  <a:pt x="942" y="156"/>
                </a:lnTo>
                <a:lnTo>
                  <a:pt x="947" y="158"/>
                </a:lnTo>
                <a:lnTo>
                  <a:pt x="951" y="159"/>
                </a:lnTo>
                <a:lnTo>
                  <a:pt x="957" y="161"/>
                </a:lnTo>
                <a:lnTo>
                  <a:pt x="962" y="159"/>
                </a:lnTo>
                <a:lnTo>
                  <a:pt x="965" y="162"/>
                </a:lnTo>
                <a:lnTo>
                  <a:pt x="966" y="163"/>
                </a:lnTo>
                <a:lnTo>
                  <a:pt x="965" y="164"/>
                </a:lnTo>
                <a:lnTo>
                  <a:pt x="965" y="164"/>
                </a:lnTo>
                <a:lnTo>
                  <a:pt x="964" y="164"/>
                </a:lnTo>
                <a:lnTo>
                  <a:pt x="962" y="164"/>
                </a:lnTo>
                <a:lnTo>
                  <a:pt x="959" y="164"/>
                </a:lnTo>
                <a:lnTo>
                  <a:pt x="949" y="163"/>
                </a:lnTo>
                <a:lnTo>
                  <a:pt x="938" y="162"/>
                </a:lnTo>
                <a:lnTo>
                  <a:pt x="928" y="161"/>
                </a:lnTo>
                <a:lnTo>
                  <a:pt x="917" y="157"/>
                </a:lnTo>
                <a:lnTo>
                  <a:pt x="925" y="155"/>
                </a:lnTo>
                <a:lnTo>
                  <a:pt x="934" y="153"/>
                </a:lnTo>
                <a:lnTo>
                  <a:pt x="930" y="149"/>
                </a:lnTo>
                <a:lnTo>
                  <a:pt x="926" y="148"/>
                </a:lnTo>
                <a:lnTo>
                  <a:pt x="922" y="147"/>
                </a:lnTo>
                <a:lnTo>
                  <a:pt x="916" y="147"/>
                </a:lnTo>
                <a:lnTo>
                  <a:pt x="904" y="145"/>
                </a:lnTo>
                <a:lnTo>
                  <a:pt x="890" y="142"/>
                </a:lnTo>
                <a:lnTo>
                  <a:pt x="875" y="141"/>
                </a:lnTo>
                <a:lnTo>
                  <a:pt x="860" y="140"/>
                </a:lnTo>
                <a:lnTo>
                  <a:pt x="847" y="139"/>
                </a:lnTo>
                <a:lnTo>
                  <a:pt x="832" y="137"/>
                </a:lnTo>
                <a:lnTo>
                  <a:pt x="818" y="134"/>
                </a:lnTo>
                <a:lnTo>
                  <a:pt x="805" y="131"/>
                </a:lnTo>
                <a:lnTo>
                  <a:pt x="797" y="130"/>
                </a:lnTo>
                <a:lnTo>
                  <a:pt x="790" y="126"/>
                </a:lnTo>
                <a:lnTo>
                  <a:pt x="788" y="125"/>
                </a:lnTo>
                <a:lnTo>
                  <a:pt x="784" y="124"/>
                </a:lnTo>
                <a:lnTo>
                  <a:pt x="782" y="125"/>
                </a:lnTo>
                <a:lnTo>
                  <a:pt x="781" y="128"/>
                </a:lnTo>
                <a:lnTo>
                  <a:pt x="775" y="128"/>
                </a:lnTo>
                <a:lnTo>
                  <a:pt x="769" y="126"/>
                </a:lnTo>
                <a:lnTo>
                  <a:pt x="764" y="125"/>
                </a:lnTo>
                <a:lnTo>
                  <a:pt x="758" y="124"/>
                </a:lnTo>
                <a:lnTo>
                  <a:pt x="751" y="123"/>
                </a:lnTo>
                <a:lnTo>
                  <a:pt x="744" y="123"/>
                </a:lnTo>
                <a:lnTo>
                  <a:pt x="738" y="122"/>
                </a:lnTo>
                <a:lnTo>
                  <a:pt x="732" y="120"/>
                </a:lnTo>
                <a:lnTo>
                  <a:pt x="741" y="118"/>
                </a:lnTo>
                <a:lnTo>
                  <a:pt x="751" y="118"/>
                </a:lnTo>
                <a:lnTo>
                  <a:pt x="760" y="120"/>
                </a:lnTo>
                <a:lnTo>
                  <a:pt x="769" y="122"/>
                </a:lnTo>
                <a:lnTo>
                  <a:pt x="775" y="122"/>
                </a:lnTo>
                <a:lnTo>
                  <a:pt x="784" y="123"/>
                </a:lnTo>
                <a:lnTo>
                  <a:pt x="789" y="123"/>
                </a:lnTo>
                <a:lnTo>
                  <a:pt x="792" y="123"/>
                </a:lnTo>
                <a:lnTo>
                  <a:pt x="794" y="122"/>
                </a:lnTo>
                <a:lnTo>
                  <a:pt x="794" y="120"/>
                </a:lnTo>
                <a:lnTo>
                  <a:pt x="792" y="117"/>
                </a:lnTo>
                <a:lnTo>
                  <a:pt x="788" y="117"/>
                </a:lnTo>
                <a:lnTo>
                  <a:pt x="783" y="117"/>
                </a:lnTo>
                <a:lnTo>
                  <a:pt x="780" y="117"/>
                </a:lnTo>
                <a:lnTo>
                  <a:pt x="771" y="116"/>
                </a:lnTo>
                <a:lnTo>
                  <a:pt x="761" y="115"/>
                </a:lnTo>
                <a:lnTo>
                  <a:pt x="752" y="114"/>
                </a:lnTo>
                <a:lnTo>
                  <a:pt x="744" y="113"/>
                </a:lnTo>
                <a:lnTo>
                  <a:pt x="735" y="112"/>
                </a:lnTo>
                <a:lnTo>
                  <a:pt x="726" y="111"/>
                </a:lnTo>
                <a:lnTo>
                  <a:pt x="717" y="109"/>
                </a:lnTo>
                <a:lnTo>
                  <a:pt x="708" y="108"/>
                </a:lnTo>
                <a:lnTo>
                  <a:pt x="699" y="107"/>
                </a:lnTo>
                <a:lnTo>
                  <a:pt x="690" y="106"/>
                </a:lnTo>
                <a:lnTo>
                  <a:pt x="681" y="106"/>
                </a:lnTo>
                <a:lnTo>
                  <a:pt x="671" y="106"/>
                </a:lnTo>
                <a:lnTo>
                  <a:pt x="662" y="106"/>
                </a:lnTo>
                <a:lnTo>
                  <a:pt x="653" y="106"/>
                </a:lnTo>
                <a:lnTo>
                  <a:pt x="644" y="106"/>
                </a:lnTo>
                <a:lnTo>
                  <a:pt x="635" y="105"/>
                </a:lnTo>
                <a:lnTo>
                  <a:pt x="627" y="105"/>
                </a:lnTo>
                <a:lnTo>
                  <a:pt x="618" y="105"/>
                </a:lnTo>
                <a:lnTo>
                  <a:pt x="609" y="105"/>
                </a:lnTo>
                <a:lnTo>
                  <a:pt x="601" y="104"/>
                </a:lnTo>
                <a:lnTo>
                  <a:pt x="593" y="103"/>
                </a:lnTo>
                <a:lnTo>
                  <a:pt x="585" y="99"/>
                </a:lnTo>
                <a:lnTo>
                  <a:pt x="587" y="97"/>
                </a:lnTo>
                <a:lnTo>
                  <a:pt x="591" y="96"/>
                </a:lnTo>
                <a:lnTo>
                  <a:pt x="595" y="97"/>
                </a:lnTo>
                <a:lnTo>
                  <a:pt x="599" y="97"/>
                </a:lnTo>
                <a:lnTo>
                  <a:pt x="609" y="98"/>
                </a:lnTo>
                <a:lnTo>
                  <a:pt x="619" y="98"/>
                </a:lnTo>
                <a:lnTo>
                  <a:pt x="628" y="98"/>
                </a:lnTo>
                <a:lnTo>
                  <a:pt x="638" y="98"/>
                </a:lnTo>
                <a:lnTo>
                  <a:pt x="648" y="98"/>
                </a:lnTo>
                <a:lnTo>
                  <a:pt x="658" y="98"/>
                </a:lnTo>
                <a:lnTo>
                  <a:pt x="677" y="99"/>
                </a:lnTo>
                <a:lnTo>
                  <a:pt x="698" y="100"/>
                </a:lnTo>
                <a:lnTo>
                  <a:pt x="718" y="101"/>
                </a:lnTo>
                <a:lnTo>
                  <a:pt x="738" y="103"/>
                </a:lnTo>
                <a:lnTo>
                  <a:pt x="747" y="104"/>
                </a:lnTo>
                <a:lnTo>
                  <a:pt x="755" y="105"/>
                </a:lnTo>
                <a:lnTo>
                  <a:pt x="764" y="105"/>
                </a:lnTo>
                <a:lnTo>
                  <a:pt x="773" y="106"/>
                </a:lnTo>
                <a:lnTo>
                  <a:pt x="781" y="108"/>
                </a:lnTo>
                <a:lnTo>
                  <a:pt x="789" y="107"/>
                </a:lnTo>
                <a:lnTo>
                  <a:pt x="796" y="105"/>
                </a:lnTo>
                <a:lnTo>
                  <a:pt x="802" y="104"/>
                </a:lnTo>
                <a:lnTo>
                  <a:pt x="811" y="105"/>
                </a:lnTo>
                <a:lnTo>
                  <a:pt x="821" y="106"/>
                </a:lnTo>
                <a:lnTo>
                  <a:pt x="830" y="106"/>
                </a:lnTo>
                <a:lnTo>
                  <a:pt x="839" y="106"/>
                </a:lnTo>
                <a:lnTo>
                  <a:pt x="848" y="107"/>
                </a:lnTo>
                <a:lnTo>
                  <a:pt x="856" y="108"/>
                </a:lnTo>
                <a:lnTo>
                  <a:pt x="862" y="111"/>
                </a:lnTo>
                <a:lnTo>
                  <a:pt x="866" y="111"/>
                </a:lnTo>
                <a:lnTo>
                  <a:pt x="871" y="112"/>
                </a:lnTo>
                <a:lnTo>
                  <a:pt x="875" y="111"/>
                </a:lnTo>
                <a:lnTo>
                  <a:pt x="871" y="107"/>
                </a:lnTo>
                <a:lnTo>
                  <a:pt x="867" y="105"/>
                </a:lnTo>
                <a:lnTo>
                  <a:pt x="863" y="104"/>
                </a:lnTo>
                <a:lnTo>
                  <a:pt x="857" y="103"/>
                </a:lnTo>
                <a:lnTo>
                  <a:pt x="844" y="99"/>
                </a:lnTo>
                <a:lnTo>
                  <a:pt x="832" y="97"/>
                </a:lnTo>
                <a:lnTo>
                  <a:pt x="821" y="95"/>
                </a:lnTo>
                <a:lnTo>
                  <a:pt x="809" y="91"/>
                </a:lnTo>
                <a:lnTo>
                  <a:pt x="798" y="90"/>
                </a:lnTo>
                <a:lnTo>
                  <a:pt x="786" y="89"/>
                </a:lnTo>
                <a:lnTo>
                  <a:pt x="782" y="89"/>
                </a:lnTo>
                <a:lnTo>
                  <a:pt x="777" y="88"/>
                </a:lnTo>
                <a:lnTo>
                  <a:pt x="772" y="87"/>
                </a:lnTo>
                <a:lnTo>
                  <a:pt x="768" y="84"/>
                </a:lnTo>
                <a:lnTo>
                  <a:pt x="768" y="82"/>
                </a:lnTo>
                <a:lnTo>
                  <a:pt x="768" y="81"/>
                </a:lnTo>
                <a:lnTo>
                  <a:pt x="768" y="80"/>
                </a:lnTo>
                <a:lnTo>
                  <a:pt x="769" y="79"/>
                </a:lnTo>
                <a:lnTo>
                  <a:pt x="774" y="78"/>
                </a:lnTo>
                <a:lnTo>
                  <a:pt x="777" y="76"/>
                </a:lnTo>
                <a:lnTo>
                  <a:pt x="789" y="76"/>
                </a:lnTo>
                <a:lnTo>
                  <a:pt x="800" y="76"/>
                </a:lnTo>
                <a:lnTo>
                  <a:pt x="811" y="76"/>
                </a:lnTo>
                <a:lnTo>
                  <a:pt x="823" y="76"/>
                </a:lnTo>
                <a:lnTo>
                  <a:pt x="817" y="74"/>
                </a:lnTo>
                <a:lnTo>
                  <a:pt x="811" y="71"/>
                </a:lnTo>
                <a:lnTo>
                  <a:pt x="810" y="68"/>
                </a:lnTo>
                <a:lnTo>
                  <a:pt x="810" y="67"/>
                </a:lnTo>
                <a:lnTo>
                  <a:pt x="811" y="66"/>
                </a:lnTo>
                <a:lnTo>
                  <a:pt x="813" y="65"/>
                </a:lnTo>
                <a:lnTo>
                  <a:pt x="817" y="64"/>
                </a:lnTo>
                <a:lnTo>
                  <a:pt x="821" y="64"/>
                </a:lnTo>
                <a:lnTo>
                  <a:pt x="829" y="65"/>
                </a:lnTo>
                <a:lnTo>
                  <a:pt x="837" y="65"/>
                </a:lnTo>
                <a:lnTo>
                  <a:pt x="844" y="65"/>
                </a:lnTo>
                <a:lnTo>
                  <a:pt x="852" y="63"/>
                </a:lnTo>
                <a:lnTo>
                  <a:pt x="860" y="60"/>
                </a:lnTo>
                <a:lnTo>
                  <a:pt x="870" y="62"/>
                </a:lnTo>
                <a:lnTo>
                  <a:pt x="877" y="63"/>
                </a:lnTo>
                <a:lnTo>
                  <a:pt x="887" y="64"/>
                </a:lnTo>
                <a:lnTo>
                  <a:pt x="889" y="64"/>
                </a:lnTo>
                <a:lnTo>
                  <a:pt x="892" y="65"/>
                </a:lnTo>
                <a:lnTo>
                  <a:pt x="895" y="65"/>
                </a:lnTo>
                <a:lnTo>
                  <a:pt x="897" y="63"/>
                </a:lnTo>
                <a:lnTo>
                  <a:pt x="897" y="62"/>
                </a:lnTo>
                <a:lnTo>
                  <a:pt x="896" y="60"/>
                </a:lnTo>
                <a:lnTo>
                  <a:pt x="895" y="60"/>
                </a:lnTo>
                <a:lnTo>
                  <a:pt x="893" y="59"/>
                </a:lnTo>
                <a:lnTo>
                  <a:pt x="890" y="59"/>
                </a:lnTo>
                <a:lnTo>
                  <a:pt x="888" y="59"/>
                </a:lnTo>
                <a:lnTo>
                  <a:pt x="874" y="54"/>
                </a:lnTo>
                <a:lnTo>
                  <a:pt x="862" y="49"/>
                </a:lnTo>
                <a:lnTo>
                  <a:pt x="852" y="47"/>
                </a:lnTo>
                <a:lnTo>
                  <a:pt x="843" y="46"/>
                </a:lnTo>
                <a:lnTo>
                  <a:pt x="833" y="45"/>
                </a:lnTo>
                <a:lnTo>
                  <a:pt x="824" y="43"/>
                </a:lnTo>
                <a:lnTo>
                  <a:pt x="806" y="41"/>
                </a:lnTo>
                <a:lnTo>
                  <a:pt x="788" y="40"/>
                </a:lnTo>
                <a:lnTo>
                  <a:pt x="768" y="38"/>
                </a:lnTo>
                <a:lnTo>
                  <a:pt x="750" y="35"/>
                </a:lnTo>
                <a:lnTo>
                  <a:pt x="763" y="32"/>
                </a:lnTo>
                <a:lnTo>
                  <a:pt x="775" y="30"/>
                </a:lnTo>
                <a:lnTo>
                  <a:pt x="769" y="28"/>
                </a:lnTo>
                <a:lnTo>
                  <a:pt x="765" y="25"/>
                </a:lnTo>
                <a:lnTo>
                  <a:pt x="767" y="24"/>
                </a:lnTo>
                <a:lnTo>
                  <a:pt x="769" y="23"/>
                </a:lnTo>
                <a:lnTo>
                  <a:pt x="749" y="20"/>
                </a:lnTo>
                <a:lnTo>
                  <a:pt x="727" y="17"/>
                </a:lnTo>
                <a:lnTo>
                  <a:pt x="716" y="16"/>
                </a:lnTo>
                <a:lnTo>
                  <a:pt x="706" y="15"/>
                </a:lnTo>
                <a:lnTo>
                  <a:pt x="695" y="12"/>
                </a:lnTo>
                <a:lnTo>
                  <a:pt x="685" y="8"/>
                </a:lnTo>
                <a:lnTo>
                  <a:pt x="691" y="7"/>
                </a:lnTo>
                <a:lnTo>
                  <a:pt x="697" y="5"/>
                </a:lnTo>
                <a:lnTo>
                  <a:pt x="682" y="3"/>
                </a:lnTo>
                <a:lnTo>
                  <a:pt x="668" y="1"/>
                </a:lnTo>
                <a:lnTo>
                  <a:pt x="653" y="1"/>
                </a:lnTo>
                <a:lnTo>
                  <a:pt x="638" y="1"/>
                </a:lnTo>
                <a:lnTo>
                  <a:pt x="625" y="0"/>
                </a:lnTo>
                <a:lnTo>
                  <a:pt x="611" y="0"/>
                </a:lnTo>
                <a:lnTo>
                  <a:pt x="598" y="0"/>
                </a:lnTo>
                <a:lnTo>
                  <a:pt x="584" y="0"/>
                </a:lnTo>
                <a:lnTo>
                  <a:pt x="557" y="1"/>
                </a:lnTo>
                <a:lnTo>
                  <a:pt x="528" y="1"/>
                </a:lnTo>
                <a:lnTo>
                  <a:pt x="500" y="0"/>
                </a:lnTo>
                <a:lnTo>
                  <a:pt x="472" y="1"/>
                </a:lnTo>
                <a:lnTo>
                  <a:pt x="458" y="1"/>
                </a:lnTo>
                <a:lnTo>
                  <a:pt x="444" y="3"/>
                </a:lnTo>
                <a:lnTo>
                  <a:pt x="430" y="5"/>
                </a:lnTo>
                <a:lnTo>
                  <a:pt x="417" y="6"/>
                </a:lnTo>
                <a:lnTo>
                  <a:pt x="403" y="7"/>
                </a:lnTo>
                <a:lnTo>
                  <a:pt x="389" y="7"/>
                </a:lnTo>
                <a:lnTo>
                  <a:pt x="376" y="8"/>
                </a:lnTo>
                <a:lnTo>
                  <a:pt x="362" y="9"/>
                </a:lnTo>
                <a:lnTo>
                  <a:pt x="348" y="12"/>
                </a:lnTo>
                <a:lnTo>
                  <a:pt x="333" y="13"/>
                </a:lnTo>
                <a:lnTo>
                  <a:pt x="320" y="15"/>
                </a:lnTo>
                <a:lnTo>
                  <a:pt x="307" y="17"/>
                </a:lnTo>
                <a:lnTo>
                  <a:pt x="296" y="21"/>
                </a:lnTo>
                <a:lnTo>
                  <a:pt x="285" y="24"/>
                </a:lnTo>
                <a:lnTo>
                  <a:pt x="271" y="28"/>
                </a:lnTo>
                <a:lnTo>
                  <a:pt x="257" y="30"/>
                </a:lnTo>
                <a:lnTo>
                  <a:pt x="244" y="34"/>
                </a:lnTo>
                <a:lnTo>
                  <a:pt x="230" y="40"/>
                </a:lnTo>
                <a:lnTo>
                  <a:pt x="216" y="43"/>
                </a:lnTo>
                <a:lnTo>
                  <a:pt x="203" y="48"/>
                </a:lnTo>
                <a:lnTo>
                  <a:pt x="189" y="51"/>
                </a:lnTo>
                <a:lnTo>
                  <a:pt x="174" y="54"/>
                </a:lnTo>
                <a:lnTo>
                  <a:pt x="160" y="56"/>
                </a:lnTo>
                <a:lnTo>
                  <a:pt x="147" y="59"/>
                </a:lnTo>
                <a:lnTo>
                  <a:pt x="149" y="62"/>
                </a:lnTo>
                <a:lnTo>
                  <a:pt x="150" y="64"/>
                </a:lnTo>
                <a:lnTo>
                  <a:pt x="150" y="65"/>
                </a:lnTo>
                <a:lnTo>
                  <a:pt x="150" y="66"/>
                </a:lnTo>
                <a:lnTo>
                  <a:pt x="147" y="68"/>
                </a:lnTo>
                <a:lnTo>
                  <a:pt x="141" y="70"/>
                </a:lnTo>
                <a:lnTo>
                  <a:pt x="129" y="75"/>
                </a:lnTo>
                <a:lnTo>
                  <a:pt x="116" y="80"/>
                </a:lnTo>
                <a:lnTo>
                  <a:pt x="102" y="83"/>
                </a:lnTo>
                <a:lnTo>
                  <a:pt x="89" y="87"/>
                </a:lnTo>
                <a:lnTo>
                  <a:pt x="79" y="89"/>
                </a:lnTo>
                <a:lnTo>
                  <a:pt x="67" y="92"/>
                </a:lnTo>
                <a:lnTo>
                  <a:pt x="64" y="95"/>
                </a:lnTo>
                <a:lnTo>
                  <a:pt x="63" y="97"/>
                </a:lnTo>
                <a:lnTo>
                  <a:pt x="64" y="100"/>
                </a:lnTo>
                <a:lnTo>
                  <a:pt x="67" y="103"/>
                </a:lnTo>
                <a:lnTo>
                  <a:pt x="72" y="104"/>
                </a:lnTo>
                <a:lnTo>
                  <a:pt x="77" y="104"/>
                </a:lnTo>
                <a:lnTo>
                  <a:pt x="82" y="104"/>
                </a:lnTo>
                <a:lnTo>
                  <a:pt x="88" y="103"/>
                </a:lnTo>
                <a:lnTo>
                  <a:pt x="91" y="103"/>
                </a:lnTo>
                <a:lnTo>
                  <a:pt x="97" y="104"/>
                </a:lnTo>
                <a:lnTo>
                  <a:pt x="99" y="104"/>
                </a:lnTo>
                <a:lnTo>
                  <a:pt x="101" y="105"/>
                </a:lnTo>
                <a:lnTo>
                  <a:pt x="101" y="106"/>
                </a:lnTo>
                <a:lnTo>
                  <a:pt x="99" y="108"/>
                </a:lnTo>
                <a:lnTo>
                  <a:pt x="94" y="109"/>
                </a:lnTo>
                <a:lnTo>
                  <a:pt x="90" y="111"/>
                </a:lnTo>
                <a:lnTo>
                  <a:pt x="83" y="112"/>
                </a:lnTo>
                <a:lnTo>
                  <a:pt x="77" y="113"/>
                </a:lnTo>
                <a:lnTo>
                  <a:pt x="86" y="114"/>
                </a:lnTo>
                <a:lnTo>
                  <a:pt x="96" y="114"/>
                </a:lnTo>
                <a:lnTo>
                  <a:pt x="99" y="114"/>
                </a:lnTo>
                <a:lnTo>
                  <a:pt x="101" y="115"/>
                </a:lnTo>
                <a:lnTo>
                  <a:pt x="102" y="116"/>
                </a:lnTo>
                <a:lnTo>
                  <a:pt x="102" y="117"/>
                </a:lnTo>
                <a:lnTo>
                  <a:pt x="102" y="118"/>
                </a:lnTo>
                <a:lnTo>
                  <a:pt x="100" y="121"/>
                </a:lnTo>
                <a:lnTo>
                  <a:pt x="92" y="125"/>
                </a:lnTo>
                <a:lnTo>
                  <a:pt x="84" y="130"/>
                </a:lnTo>
                <a:lnTo>
                  <a:pt x="75" y="136"/>
                </a:lnTo>
                <a:lnTo>
                  <a:pt x="66" y="140"/>
                </a:lnTo>
                <a:lnTo>
                  <a:pt x="73" y="143"/>
                </a:lnTo>
                <a:lnTo>
                  <a:pt x="81" y="146"/>
                </a:lnTo>
                <a:lnTo>
                  <a:pt x="89" y="146"/>
                </a:lnTo>
                <a:lnTo>
                  <a:pt x="97" y="145"/>
                </a:lnTo>
                <a:lnTo>
                  <a:pt x="105" y="142"/>
                </a:lnTo>
                <a:lnTo>
                  <a:pt x="113" y="141"/>
                </a:lnTo>
                <a:lnTo>
                  <a:pt x="119" y="141"/>
                </a:lnTo>
                <a:lnTo>
                  <a:pt x="127" y="141"/>
                </a:lnTo>
                <a:lnTo>
                  <a:pt x="121" y="145"/>
                </a:lnTo>
                <a:lnTo>
                  <a:pt x="114" y="147"/>
                </a:lnTo>
                <a:lnTo>
                  <a:pt x="107" y="148"/>
                </a:lnTo>
                <a:lnTo>
                  <a:pt x="99" y="150"/>
                </a:lnTo>
                <a:lnTo>
                  <a:pt x="88" y="157"/>
                </a:lnTo>
                <a:lnTo>
                  <a:pt x="75" y="164"/>
                </a:lnTo>
                <a:lnTo>
                  <a:pt x="63" y="169"/>
                </a:lnTo>
                <a:lnTo>
                  <a:pt x="50" y="173"/>
                </a:lnTo>
                <a:lnTo>
                  <a:pt x="38" y="176"/>
                </a:lnTo>
                <a:lnTo>
                  <a:pt x="25" y="182"/>
                </a:lnTo>
                <a:lnTo>
                  <a:pt x="19" y="186"/>
                </a:lnTo>
                <a:lnTo>
                  <a:pt x="14" y="189"/>
                </a:lnTo>
                <a:lnTo>
                  <a:pt x="9" y="195"/>
                </a:lnTo>
                <a:lnTo>
                  <a:pt x="5" y="199"/>
                </a:lnTo>
                <a:lnTo>
                  <a:pt x="2" y="205"/>
                </a:lnTo>
                <a:lnTo>
                  <a:pt x="0" y="212"/>
                </a:lnTo>
                <a:lnTo>
                  <a:pt x="0" y="219"/>
                </a:lnTo>
                <a:lnTo>
                  <a:pt x="0" y="225"/>
                </a:lnTo>
                <a:lnTo>
                  <a:pt x="3" y="232"/>
                </a:lnTo>
                <a:lnTo>
                  <a:pt x="8" y="238"/>
                </a:lnTo>
                <a:lnTo>
                  <a:pt x="14" y="244"/>
                </a:lnTo>
                <a:lnTo>
                  <a:pt x="19" y="249"/>
                </a:lnTo>
                <a:lnTo>
                  <a:pt x="23" y="250"/>
                </a:lnTo>
                <a:lnTo>
                  <a:pt x="26" y="250"/>
                </a:lnTo>
                <a:lnTo>
                  <a:pt x="30" y="250"/>
                </a:lnTo>
                <a:lnTo>
                  <a:pt x="33" y="249"/>
                </a:lnTo>
                <a:lnTo>
                  <a:pt x="40" y="250"/>
                </a:lnTo>
                <a:lnTo>
                  <a:pt x="47" y="252"/>
                </a:lnTo>
                <a:lnTo>
                  <a:pt x="38" y="255"/>
                </a:lnTo>
                <a:lnTo>
                  <a:pt x="28" y="259"/>
                </a:lnTo>
                <a:lnTo>
                  <a:pt x="27" y="262"/>
                </a:lnTo>
                <a:lnTo>
                  <a:pt x="26" y="263"/>
                </a:lnTo>
                <a:lnTo>
                  <a:pt x="27" y="264"/>
                </a:lnTo>
                <a:lnTo>
                  <a:pt x="28" y="264"/>
                </a:lnTo>
                <a:lnTo>
                  <a:pt x="31" y="264"/>
                </a:lnTo>
                <a:lnTo>
                  <a:pt x="34" y="264"/>
                </a:lnTo>
                <a:lnTo>
                  <a:pt x="46" y="264"/>
                </a:lnTo>
                <a:lnTo>
                  <a:pt x="56" y="263"/>
                </a:lnTo>
                <a:lnTo>
                  <a:pt x="67" y="261"/>
                </a:lnTo>
                <a:lnTo>
                  <a:pt x="79" y="258"/>
                </a:lnTo>
                <a:lnTo>
                  <a:pt x="90" y="256"/>
                </a:lnTo>
                <a:lnTo>
                  <a:pt x="101" y="254"/>
                </a:lnTo>
                <a:lnTo>
                  <a:pt x="113" y="252"/>
                </a:lnTo>
                <a:lnTo>
                  <a:pt x="124" y="249"/>
                </a:lnTo>
                <a:lnTo>
                  <a:pt x="130" y="249"/>
                </a:lnTo>
                <a:lnTo>
                  <a:pt x="135" y="250"/>
                </a:lnTo>
                <a:lnTo>
                  <a:pt x="138" y="250"/>
                </a:lnTo>
                <a:lnTo>
                  <a:pt x="140" y="253"/>
                </a:lnTo>
                <a:lnTo>
                  <a:pt x="141" y="255"/>
                </a:lnTo>
                <a:lnTo>
                  <a:pt x="142" y="258"/>
                </a:lnTo>
                <a:lnTo>
                  <a:pt x="142" y="265"/>
                </a:lnTo>
                <a:lnTo>
                  <a:pt x="143" y="271"/>
                </a:lnTo>
                <a:lnTo>
                  <a:pt x="149" y="274"/>
                </a:lnTo>
                <a:lnTo>
                  <a:pt x="156" y="277"/>
                </a:lnTo>
                <a:lnTo>
                  <a:pt x="159" y="279"/>
                </a:lnTo>
                <a:lnTo>
                  <a:pt x="164" y="280"/>
                </a:lnTo>
                <a:lnTo>
                  <a:pt x="167" y="280"/>
                </a:lnTo>
                <a:lnTo>
                  <a:pt x="171" y="282"/>
                </a:lnTo>
                <a:lnTo>
                  <a:pt x="172" y="284"/>
                </a:lnTo>
                <a:lnTo>
                  <a:pt x="172" y="286"/>
                </a:lnTo>
                <a:lnTo>
                  <a:pt x="171" y="286"/>
                </a:lnTo>
                <a:lnTo>
                  <a:pt x="170" y="288"/>
                </a:lnTo>
                <a:lnTo>
                  <a:pt x="172" y="292"/>
                </a:lnTo>
                <a:lnTo>
                  <a:pt x="175" y="297"/>
                </a:lnTo>
                <a:lnTo>
                  <a:pt x="173" y="300"/>
                </a:lnTo>
                <a:lnTo>
                  <a:pt x="172" y="304"/>
                </a:lnTo>
                <a:lnTo>
                  <a:pt x="173" y="306"/>
                </a:lnTo>
                <a:lnTo>
                  <a:pt x="175" y="308"/>
                </a:lnTo>
                <a:lnTo>
                  <a:pt x="175" y="311"/>
                </a:lnTo>
                <a:lnTo>
                  <a:pt x="174" y="313"/>
                </a:lnTo>
                <a:lnTo>
                  <a:pt x="172" y="314"/>
                </a:lnTo>
                <a:lnTo>
                  <a:pt x="171" y="315"/>
                </a:lnTo>
                <a:lnTo>
                  <a:pt x="168" y="319"/>
                </a:lnTo>
                <a:lnTo>
                  <a:pt x="168" y="320"/>
                </a:lnTo>
                <a:lnTo>
                  <a:pt x="171" y="321"/>
                </a:lnTo>
                <a:lnTo>
                  <a:pt x="173" y="322"/>
                </a:lnTo>
                <a:lnTo>
                  <a:pt x="170" y="322"/>
                </a:lnTo>
                <a:lnTo>
                  <a:pt x="167" y="323"/>
                </a:lnTo>
                <a:lnTo>
                  <a:pt x="165" y="325"/>
                </a:lnTo>
                <a:lnTo>
                  <a:pt x="164" y="328"/>
                </a:lnTo>
                <a:lnTo>
                  <a:pt x="162" y="328"/>
                </a:lnTo>
                <a:lnTo>
                  <a:pt x="160" y="328"/>
                </a:lnTo>
                <a:lnTo>
                  <a:pt x="159" y="327"/>
                </a:lnTo>
                <a:lnTo>
                  <a:pt x="157" y="324"/>
                </a:lnTo>
                <a:lnTo>
                  <a:pt x="153" y="322"/>
                </a:lnTo>
                <a:lnTo>
                  <a:pt x="147" y="321"/>
                </a:lnTo>
                <a:lnTo>
                  <a:pt x="145" y="322"/>
                </a:lnTo>
                <a:lnTo>
                  <a:pt x="142" y="323"/>
                </a:lnTo>
                <a:lnTo>
                  <a:pt x="139" y="324"/>
                </a:lnTo>
                <a:lnTo>
                  <a:pt x="138" y="327"/>
                </a:lnTo>
                <a:lnTo>
                  <a:pt x="142" y="327"/>
                </a:lnTo>
                <a:lnTo>
                  <a:pt x="148" y="327"/>
                </a:lnTo>
                <a:lnTo>
                  <a:pt x="151" y="327"/>
                </a:lnTo>
                <a:lnTo>
                  <a:pt x="155" y="327"/>
                </a:lnTo>
                <a:lnTo>
                  <a:pt x="156" y="329"/>
                </a:lnTo>
                <a:lnTo>
                  <a:pt x="156" y="330"/>
                </a:lnTo>
                <a:lnTo>
                  <a:pt x="156" y="330"/>
                </a:lnTo>
                <a:lnTo>
                  <a:pt x="154" y="331"/>
                </a:lnTo>
                <a:lnTo>
                  <a:pt x="150" y="332"/>
                </a:lnTo>
                <a:lnTo>
                  <a:pt x="147" y="332"/>
                </a:lnTo>
                <a:lnTo>
                  <a:pt x="145" y="333"/>
                </a:lnTo>
                <a:lnTo>
                  <a:pt x="143" y="333"/>
                </a:lnTo>
                <a:lnTo>
                  <a:pt x="143" y="335"/>
                </a:lnTo>
                <a:lnTo>
                  <a:pt x="143" y="336"/>
                </a:lnTo>
                <a:lnTo>
                  <a:pt x="145" y="337"/>
                </a:lnTo>
                <a:lnTo>
                  <a:pt x="148" y="338"/>
                </a:lnTo>
                <a:lnTo>
                  <a:pt x="155" y="337"/>
                </a:lnTo>
                <a:lnTo>
                  <a:pt x="160" y="336"/>
                </a:lnTo>
                <a:lnTo>
                  <a:pt x="166" y="336"/>
                </a:lnTo>
                <a:lnTo>
                  <a:pt x="173" y="337"/>
                </a:lnTo>
                <a:lnTo>
                  <a:pt x="158" y="340"/>
                </a:lnTo>
                <a:lnTo>
                  <a:pt x="145" y="344"/>
                </a:lnTo>
                <a:lnTo>
                  <a:pt x="155" y="345"/>
                </a:lnTo>
                <a:lnTo>
                  <a:pt x="165" y="345"/>
                </a:lnTo>
                <a:lnTo>
                  <a:pt x="176" y="346"/>
                </a:lnTo>
                <a:lnTo>
                  <a:pt x="187" y="347"/>
                </a:lnTo>
                <a:lnTo>
                  <a:pt x="181" y="349"/>
                </a:lnTo>
                <a:lnTo>
                  <a:pt x="176" y="353"/>
                </a:lnTo>
                <a:lnTo>
                  <a:pt x="168" y="354"/>
                </a:lnTo>
                <a:lnTo>
                  <a:pt x="160" y="353"/>
                </a:lnTo>
                <a:lnTo>
                  <a:pt x="155" y="354"/>
                </a:lnTo>
                <a:lnTo>
                  <a:pt x="148" y="355"/>
                </a:lnTo>
                <a:lnTo>
                  <a:pt x="145" y="355"/>
                </a:lnTo>
                <a:lnTo>
                  <a:pt x="141" y="355"/>
                </a:lnTo>
                <a:lnTo>
                  <a:pt x="140" y="353"/>
                </a:lnTo>
                <a:lnTo>
                  <a:pt x="140" y="350"/>
                </a:lnTo>
                <a:lnTo>
                  <a:pt x="141" y="348"/>
                </a:lnTo>
                <a:lnTo>
                  <a:pt x="143" y="347"/>
                </a:lnTo>
                <a:lnTo>
                  <a:pt x="143" y="345"/>
                </a:lnTo>
                <a:lnTo>
                  <a:pt x="143" y="345"/>
                </a:lnTo>
                <a:lnTo>
                  <a:pt x="142" y="344"/>
                </a:lnTo>
                <a:lnTo>
                  <a:pt x="141" y="344"/>
                </a:lnTo>
                <a:lnTo>
                  <a:pt x="138" y="344"/>
                </a:lnTo>
                <a:lnTo>
                  <a:pt x="135" y="345"/>
                </a:lnTo>
                <a:lnTo>
                  <a:pt x="133" y="346"/>
                </a:lnTo>
                <a:lnTo>
                  <a:pt x="131" y="348"/>
                </a:lnTo>
                <a:lnTo>
                  <a:pt x="129" y="352"/>
                </a:lnTo>
                <a:lnTo>
                  <a:pt x="129" y="354"/>
                </a:lnTo>
                <a:lnTo>
                  <a:pt x="132" y="358"/>
                </a:lnTo>
                <a:lnTo>
                  <a:pt x="135" y="362"/>
                </a:lnTo>
                <a:lnTo>
                  <a:pt x="134" y="364"/>
                </a:lnTo>
                <a:lnTo>
                  <a:pt x="133" y="366"/>
                </a:lnTo>
                <a:lnTo>
                  <a:pt x="133" y="367"/>
                </a:lnTo>
                <a:lnTo>
                  <a:pt x="134" y="369"/>
                </a:lnTo>
                <a:lnTo>
                  <a:pt x="137" y="369"/>
                </a:lnTo>
                <a:lnTo>
                  <a:pt x="140" y="369"/>
                </a:lnTo>
                <a:lnTo>
                  <a:pt x="147" y="369"/>
                </a:lnTo>
                <a:lnTo>
                  <a:pt x="154" y="367"/>
                </a:lnTo>
                <a:lnTo>
                  <a:pt x="162" y="366"/>
                </a:lnTo>
                <a:lnTo>
                  <a:pt x="170" y="365"/>
                </a:lnTo>
                <a:lnTo>
                  <a:pt x="186" y="364"/>
                </a:lnTo>
                <a:lnTo>
                  <a:pt x="203" y="363"/>
                </a:lnTo>
                <a:lnTo>
                  <a:pt x="211" y="362"/>
                </a:lnTo>
                <a:lnTo>
                  <a:pt x="220" y="361"/>
                </a:lnTo>
                <a:lnTo>
                  <a:pt x="229" y="361"/>
                </a:lnTo>
                <a:lnTo>
                  <a:pt x="237" y="361"/>
                </a:lnTo>
                <a:lnTo>
                  <a:pt x="234" y="364"/>
                </a:lnTo>
                <a:lnTo>
                  <a:pt x="231" y="366"/>
                </a:lnTo>
                <a:lnTo>
                  <a:pt x="228" y="367"/>
                </a:lnTo>
                <a:lnTo>
                  <a:pt x="224" y="367"/>
                </a:lnTo>
                <a:lnTo>
                  <a:pt x="224" y="370"/>
                </a:lnTo>
                <a:lnTo>
                  <a:pt x="223" y="372"/>
                </a:lnTo>
                <a:lnTo>
                  <a:pt x="222" y="373"/>
                </a:lnTo>
                <a:lnTo>
                  <a:pt x="220" y="374"/>
                </a:lnTo>
                <a:lnTo>
                  <a:pt x="215" y="373"/>
                </a:lnTo>
                <a:lnTo>
                  <a:pt x="211" y="371"/>
                </a:lnTo>
                <a:lnTo>
                  <a:pt x="208" y="371"/>
                </a:lnTo>
                <a:lnTo>
                  <a:pt x="206" y="371"/>
                </a:lnTo>
                <a:lnTo>
                  <a:pt x="206" y="371"/>
                </a:lnTo>
                <a:lnTo>
                  <a:pt x="206" y="373"/>
                </a:lnTo>
                <a:lnTo>
                  <a:pt x="207" y="377"/>
                </a:lnTo>
                <a:lnTo>
                  <a:pt x="212" y="378"/>
                </a:lnTo>
                <a:lnTo>
                  <a:pt x="216" y="379"/>
                </a:lnTo>
                <a:lnTo>
                  <a:pt x="220" y="379"/>
                </a:lnTo>
                <a:lnTo>
                  <a:pt x="223" y="378"/>
                </a:lnTo>
                <a:lnTo>
                  <a:pt x="226" y="377"/>
                </a:lnTo>
                <a:lnTo>
                  <a:pt x="229" y="377"/>
                </a:lnTo>
                <a:lnTo>
                  <a:pt x="231" y="377"/>
                </a:lnTo>
                <a:lnTo>
                  <a:pt x="232" y="379"/>
                </a:lnTo>
                <a:lnTo>
                  <a:pt x="234" y="380"/>
                </a:lnTo>
                <a:lnTo>
                  <a:pt x="244" y="381"/>
                </a:lnTo>
                <a:lnTo>
                  <a:pt x="254" y="380"/>
                </a:lnTo>
                <a:lnTo>
                  <a:pt x="267" y="380"/>
                </a:lnTo>
                <a:lnTo>
                  <a:pt x="281" y="380"/>
                </a:lnTo>
                <a:lnTo>
                  <a:pt x="296" y="379"/>
                </a:lnTo>
                <a:lnTo>
                  <a:pt x="310" y="379"/>
                </a:lnTo>
                <a:lnTo>
                  <a:pt x="323" y="379"/>
                </a:lnTo>
                <a:lnTo>
                  <a:pt x="338" y="378"/>
                </a:lnTo>
                <a:lnTo>
                  <a:pt x="366" y="378"/>
                </a:lnTo>
                <a:lnTo>
                  <a:pt x="394" y="379"/>
                </a:lnTo>
                <a:lnTo>
                  <a:pt x="422" y="379"/>
                </a:lnTo>
                <a:lnTo>
                  <a:pt x="451" y="379"/>
                </a:lnTo>
                <a:lnTo>
                  <a:pt x="464" y="379"/>
                </a:lnTo>
                <a:lnTo>
                  <a:pt x="478" y="379"/>
                </a:lnTo>
                <a:lnTo>
                  <a:pt x="492" y="379"/>
                </a:lnTo>
                <a:lnTo>
                  <a:pt x="504" y="379"/>
                </a:lnTo>
                <a:lnTo>
                  <a:pt x="518" y="380"/>
                </a:lnTo>
                <a:lnTo>
                  <a:pt x="530" y="381"/>
                </a:lnTo>
                <a:lnTo>
                  <a:pt x="536" y="382"/>
                </a:lnTo>
                <a:lnTo>
                  <a:pt x="543" y="382"/>
                </a:lnTo>
                <a:lnTo>
                  <a:pt x="550" y="385"/>
                </a:lnTo>
                <a:lnTo>
                  <a:pt x="555" y="385"/>
                </a:lnTo>
                <a:lnTo>
                  <a:pt x="558" y="383"/>
                </a:lnTo>
                <a:lnTo>
                  <a:pt x="557" y="382"/>
                </a:lnTo>
                <a:lnTo>
                  <a:pt x="555" y="382"/>
                </a:lnTo>
                <a:lnTo>
                  <a:pt x="554" y="381"/>
                </a:lnTo>
                <a:lnTo>
                  <a:pt x="555" y="379"/>
                </a:lnTo>
                <a:lnTo>
                  <a:pt x="558" y="379"/>
                </a:lnTo>
                <a:lnTo>
                  <a:pt x="561" y="379"/>
                </a:lnTo>
                <a:lnTo>
                  <a:pt x="565" y="380"/>
                </a:lnTo>
                <a:lnTo>
                  <a:pt x="570" y="379"/>
                </a:lnTo>
                <a:lnTo>
                  <a:pt x="576" y="377"/>
                </a:lnTo>
                <a:lnTo>
                  <a:pt x="578" y="377"/>
                </a:lnTo>
                <a:lnTo>
                  <a:pt x="582" y="377"/>
                </a:lnTo>
                <a:lnTo>
                  <a:pt x="585" y="378"/>
                </a:lnTo>
                <a:lnTo>
                  <a:pt x="588" y="379"/>
                </a:lnTo>
                <a:lnTo>
                  <a:pt x="591" y="378"/>
                </a:lnTo>
                <a:lnTo>
                  <a:pt x="591" y="377"/>
                </a:lnTo>
                <a:lnTo>
                  <a:pt x="592" y="375"/>
                </a:lnTo>
                <a:lnTo>
                  <a:pt x="591" y="373"/>
                </a:lnTo>
                <a:lnTo>
                  <a:pt x="586" y="372"/>
                </a:lnTo>
                <a:lnTo>
                  <a:pt x="582" y="371"/>
                </a:lnTo>
                <a:lnTo>
                  <a:pt x="576" y="370"/>
                </a:lnTo>
                <a:lnTo>
                  <a:pt x="570" y="370"/>
                </a:lnTo>
                <a:lnTo>
                  <a:pt x="563" y="369"/>
                </a:lnTo>
                <a:lnTo>
                  <a:pt x="557" y="366"/>
                </a:lnTo>
                <a:lnTo>
                  <a:pt x="561" y="364"/>
                </a:lnTo>
                <a:lnTo>
                  <a:pt x="566" y="362"/>
                </a:lnTo>
                <a:lnTo>
                  <a:pt x="561" y="362"/>
                </a:lnTo>
                <a:lnTo>
                  <a:pt x="559" y="362"/>
                </a:lnTo>
                <a:lnTo>
                  <a:pt x="561" y="358"/>
                </a:lnTo>
                <a:lnTo>
                  <a:pt x="563" y="358"/>
                </a:lnTo>
                <a:lnTo>
                  <a:pt x="567" y="358"/>
                </a:lnTo>
                <a:lnTo>
                  <a:pt x="570" y="360"/>
                </a:lnTo>
                <a:lnTo>
                  <a:pt x="572" y="358"/>
                </a:lnTo>
                <a:lnTo>
                  <a:pt x="575" y="356"/>
                </a:lnTo>
                <a:lnTo>
                  <a:pt x="576" y="354"/>
                </a:lnTo>
                <a:lnTo>
                  <a:pt x="576" y="350"/>
                </a:lnTo>
                <a:lnTo>
                  <a:pt x="567" y="349"/>
                </a:lnTo>
                <a:lnTo>
                  <a:pt x="559" y="350"/>
                </a:lnTo>
                <a:lnTo>
                  <a:pt x="546" y="350"/>
                </a:lnTo>
                <a:lnTo>
                  <a:pt x="533" y="349"/>
                </a:lnTo>
                <a:lnTo>
                  <a:pt x="509" y="347"/>
                </a:lnTo>
                <a:lnTo>
                  <a:pt x="485" y="344"/>
                </a:lnTo>
                <a:lnTo>
                  <a:pt x="460" y="341"/>
                </a:lnTo>
                <a:lnTo>
                  <a:pt x="436" y="339"/>
                </a:lnTo>
                <a:lnTo>
                  <a:pt x="438" y="337"/>
                </a:lnTo>
                <a:lnTo>
                  <a:pt x="442" y="336"/>
                </a:lnTo>
                <a:lnTo>
                  <a:pt x="444" y="337"/>
                </a:lnTo>
                <a:lnTo>
                  <a:pt x="447" y="337"/>
                </a:lnTo>
                <a:lnTo>
                  <a:pt x="450" y="338"/>
                </a:lnTo>
                <a:lnTo>
                  <a:pt x="452" y="337"/>
                </a:lnTo>
                <a:lnTo>
                  <a:pt x="454" y="335"/>
                </a:lnTo>
                <a:lnTo>
                  <a:pt x="455" y="332"/>
                </a:lnTo>
                <a:lnTo>
                  <a:pt x="459" y="336"/>
                </a:lnTo>
                <a:lnTo>
                  <a:pt x="461" y="339"/>
                </a:lnTo>
                <a:lnTo>
                  <a:pt x="463" y="336"/>
                </a:lnTo>
                <a:lnTo>
                  <a:pt x="467" y="332"/>
                </a:lnTo>
                <a:lnTo>
                  <a:pt x="471" y="336"/>
                </a:lnTo>
                <a:lnTo>
                  <a:pt x="477" y="339"/>
                </a:lnTo>
                <a:lnTo>
                  <a:pt x="483" y="337"/>
                </a:lnTo>
                <a:lnTo>
                  <a:pt x="487" y="335"/>
                </a:lnTo>
                <a:lnTo>
                  <a:pt x="491" y="336"/>
                </a:lnTo>
                <a:lnTo>
                  <a:pt x="493" y="338"/>
                </a:lnTo>
                <a:lnTo>
                  <a:pt x="496" y="339"/>
                </a:lnTo>
                <a:lnTo>
                  <a:pt x="501" y="338"/>
                </a:lnTo>
                <a:lnTo>
                  <a:pt x="508" y="336"/>
                </a:lnTo>
                <a:lnTo>
                  <a:pt x="517" y="333"/>
                </a:lnTo>
                <a:lnTo>
                  <a:pt x="512" y="333"/>
                </a:lnTo>
                <a:lnTo>
                  <a:pt x="510" y="331"/>
                </a:lnTo>
                <a:lnTo>
                  <a:pt x="516" y="329"/>
                </a:lnTo>
                <a:lnTo>
                  <a:pt x="521" y="328"/>
                </a:lnTo>
                <a:lnTo>
                  <a:pt x="522" y="328"/>
                </a:lnTo>
                <a:lnTo>
                  <a:pt x="524" y="328"/>
                </a:lnTo>
                <a:lnTo>
                  <a:pt x="524" y="329"/>
                </a:lnTo>
                <a:lnTo>
                  <a:pt x="524" y="331"/>
                </a:lnTo>
                <a:lnTo>
                  <a:pt x="522" y="333"/>
                </a:lnTo>
                <a:lnTo>
                  <a:pt x="521" y="337"/>
                </a:lnTo>
                <a:lnTo>
                  <a:pt x="521" y="338"/>
                </a:lnTo>
                <a:lnTo>
                  <a:pt x="521" y="339"/>
                </a:lnTo>
                <a:lnTo>
                  <a:pt x="522" y="340"/>
                </a:lnTo>
                <a:lnTo>
                  <a:pt x="525" y="340"/>
                </a:lnTo>
                <a:lnTo>
                  <a:pt x="528" y="340"/>
                </a:lnTo>
                <a:lnTo>
                  <a:pt x="530" y="338"/>
                </a:lnTo>
                <a:lnTo>
                  <a:pt x="534" y="338"/>
                </a:lnTo>
                <a:lnTo>
                  <a:pt x="536" y="338"/>
                </a:lnTo>
                <a:lnTo>
                  <a:pt x="543" y="339"/>
                </a:lnTo>
                <a:lnTo>
                  <a:pt x="549" y="339"/>
                </a:lnTo>
                <a:lnTo>
                  <a:pt x="551" y="339"/>
                </a:lnTo>
                <a:lnTo>
                  <a:pt x="554" y="337"/>
                </a:lnTo>
                <a:lnTo>
                  <a:pt x="557" y="337"/>
                </a:lnTo>
                <a:lnTo>
                  <a:pt x="559" y="337"/>
                </a:lnTo>
                <a:lnTo>
                  <a:pt x="566" y="340"/>
                </a:lnTo>
                <a:lnTo>
                  <a:pt x="572" y="341"/>
                </a:lnTo>
                <a:lnTo>
                  <a:pt x="582" y="341"/>
                </a:lnTo>
                <a:lnTo>
                  <a:pt x="591" y="340"/>
                </a:lnTo>
                <a:lnTo>
                  <a:pt x="585" y="339"/>
                </a:lnTo>
                <a:lnTo>
                  <a:pt x="579" y="336"/>
                </a:lnTo>
                <a:lnTo>
                  <a:pt x="577" y="335"/>
                </a:lnTo>
                <a:lnTo>
                  <a:pt x="574" y="335"/>
                </a:lnTo>
                <a:lnTo>
                  <a:pt x="570" y="337"/>
                </a:lnTo>
                <a:lnTo>
                  <a:pt x="567" y="338"/>
                </a:lnTo>
                <a:lnTo>
                  <a:pt x="565" y="336"/>
                </a:lnTo>
                <a:lnTo>
                  <a:pt x="565" y="333"/>
                </a:lnTo>
                <a:lnTo>
                  <a:pt x="565" y="331"/>
                </a:lnTo>
                <a:lnTo>
                  <a:pt x="567" y="329"/>
                </a:lnTo>
                <a:lnTo>
                  <a:pt x="577" y="329"/>
                </a:lnTo>
                <a:lnTo>
                  <a:pt x="586" y="329"/>
                </a:lnTo>
                <a:lnTo>
                  <a:pt x="608" y="330"/>
                </a:lnTo>
                <a:lnTo>
                  <a:pt x="628" y="332"/>
                </a:lnTo>
                <a:lnTo>
                  <a:pt x="649" y="335"/>
                </a:lnTo>
                <a:lnTo>
                  <a:pt x="670" y="337"/>
                </a:lnTo>
                <a:lnTo>
                  <a:pt x="691" y="338"/>
                </a:lnTo>
                <a:lnTo>
                  <a:pt x="711" y="341"/>
                </a:lnTo>
                <a:lnTo>
                  <a:pt x="732" y="345"/>
                </a:lnTo>
                <a:lnTo>
                  <a:pt x="752" y="347"/>
                </a:lnTo>
                <a:lnTo>
                  <a:pt x="773" y="349"/>
                </a:lnTo>
                <a:lnTo>
                  <a:pt x="793" y="354"/>
                </a:lnTo>
                <a:lnTo>
                  <a:pt x="815" y="357"/>
                </a:lnTo>
                <a:lnTo>
                  <a:pt x="835" y="360"/>
                </a:lnTo>
                <a:lnTo>
                  <a:pt x="847" y="361"/>
                </a:lnTo>
                <a:lnTo>
                  <a:pt x="858" y="362"/>
                </a:lnTo>
                <a:lnTo>
                  <a:pt x="868" y="363"/>
                </a:lnTo>
                <a:lnTo>
                  <a:pt x="880" y="366"/>
                </a:lnTo>
                <a:lnTo>
                  <a:pt x="889" y="370"/>
                </a:lnTo>
                <a:lnTo>
                  <a:pt x="899" y="372"/>
                </a:lnTo>
                <a:lnTo>
                  <a:pt x="905" y="373"/>
                </a:lnTo>
                <a:lnTo>
                  <a:pt x="909" y="373"/>
                </a:lnTo>
                <a:lnTo>
                  <a:pt x="914" y="373"/>
                </a:lnTo>
                <a:lnTo>
                  <a:pt x="918" y="372"/>
                </a:lnTo>
                <a:lnTo>
                  <a:pt x="905" y="367"/>
                </a:lnTo>
                <a:lnTo>
                  <a:pt x="890" y="364"/>
                </a:lnTo>
                <a:lnTo>
                  <a:pt x="875" y="361"/>
                </a:lnTo>
                <a:lnTo>
                  <a:pt x="862" y="356"/>
                </a:lnTo>
                <a:lnTo>
                  <a:pt x="871" y="356"/>
                </a:lnTo>
                <a:lnTo>
                  <a:pt x="881" y="357"/>
                </a:lnTo>
                <a:lnTo>
                  <a:pt x="890" y="358"/>
                </a:lnTo>
                <a:lnTo>
                  <a:pt x="899" y="361"/>
                </a:lnTo>
                <a:lnTo>
                  <a:pt x="909" y="364"/>
                </a:lnTo>
                <a:lnTo>
                  <a:pt x="918" y="366"/>
                </a:lnTo>
                <a:lnTo>
                  <a:pt x="929" y="366"/>
                </a:lnTo>
                <a:lnTo>
                  <a:pt x="939" y="366"/>
                </a:lnTo>
                <a:lnTo>
                  <a:pt x="948" y="367"/>
                </a:lnTo>
                <a:lnTo>
                  <a:pt x="957" y="369"/>
                </a:lnTo>
                <a:lnTo>
                  <a:pt x="965" y="370"/>
                </a:lnTo>
                <a:lnTo>
                  <a:pt x="973" y="373"/>
                </a:lnTo>
                <a:lnTo>
                  <a:pt x="982" y="375"/>
                </a:lnTo>
                <a:lnTo>
                  <a:pt x="991" y="379"/>
                </a:lnTo>
                <a:lnTo>
                  <a:pt x="996" y="380"/>
                </a:lnTo>
                <a:lnTo>
                  <a:pt x="999" y="380"/>
                </a:lnTo>
                <a:lnTo>
                  <a:pt x="1004" y="380"/>
                </a:lnTo>
                <a:lnTo>
                  <a:pt x="1007" y="377"/>
                </a:lnTo>
                <a:lnTo>
                  <a:pt x="1004" y="374"/>
                </a:lnTo>
                <a:lnTo>
                  <a:pt x="999" y="372"/>
                </a:lnTo>
                <a:lnTo>
                  <a:pt x="995" y="370"/>
                </a:lnTo>
                <a:lnTo>
                  <a:pt x="989" y="369"/>
                </a:lnTo>
                <a:lnTo>
                  <a:pt x="979" y="366"/>
                </a:lnTo>
                <a:lnTo>
                  <a:pt x="967" y="365"/>
                </a:lnTo>
                <a:lnTo>
                  <a:pt x="957" y="363"/>
                </a:lnTo>
                <a:lnTo>
                  <a:pt x="947" y="360"/>
                </a:lnTo>
                <a:lnTo>
                  <a:pt x="936" y="356"/>
                </a:lnTo>
                <a:lnTo>
                  <a:pt x="925" y="354"/>
                </a:lnTo>
                <a:lnTo>
                  <a:pt x="915" y="353"/>
                </a:lnTo>
                <a:lnTo>
                  <a:pt x="906" y="349"/>
                </a:lnTo>
                <a:lnTo>
                  <a:pt x="897" y="346"/>
                </a:lnTo>
                <a:lnTo>
                  <a:pt x="888" y="341"/>
                </a:lnTo>
                <a:lnTo>
                  <a:pt x="883" y="339"/>
                </a:lnTo>
                <a:lnTo>
                  <a:pt x="879" y="339"/>
                </a:lnTo>
                <a:lnTo>
                  <a:pt x="875" y="339"/>
                </a:lnTo>
                <a:lnTo>
                  <a:pt x="870" y="339"/>
                </a:lnTo>
                <a:lnTo>
                  <a:pt x="859" y="339"/>
                </a:lnTo>
                <a:lnTo>
                  <a:pt x="848" y="337"/>
                </a:lnTo>
                <a:lnTo>
                  <a:pt x="842" y="336"/>
                </a:lnTo>
                <a:lnTo>
                  <a:pt x="838" y="336"/>
                </a:lnTo>
                <a:lnTo>
                  <a:pt x="833" y="335"/>
                </a:lnTo>
                <a:lnTo>
                  <a:pt x="829" y="336"/>
                </a:lnTo>
                <a:lnTo>
                  <a:pt x="826" y="337"/>
                </a:lnTo>
                <a:lnTo>
                  <a:pt x="824" y="337"/>
                </a:lnTo>
                <a:lnTo>
                  <a:pt x="822" y="335"/>
                </a:lnTo>
                <a:lnTo>
                  <a:pt x="818" y="332"/>
                </a:lnTo>
                <a:lnTo>
                  <a:pt x="813" y="331"/>
                </a:lnTo>
                <a:lnTo>
                  <a:pt x="807" y="331"/>
                </a:lnTo>
                <a:lnTo>
                  <a:pt x="805" y="331"/>
                </a:lnTo>
                <a:lnTo>
                  <a:pt x="804" y="331"/>
                </a:lnTo>
                <a:lnTo>
                  <a:pt x="802" y="330"/>
                </a:lnTo>
                <a:lnTo>
                  <a:pt x="801" y="330"/>
                </a:lnTo>
                <a:lnTo>
                  <a:pt x="800" y="329"/>
                </a:lnTo>
                <a:lnTo>
                  <a:pt x="801" y="328"/>
                </a:lnTo>
                <a:lnTo>
                  <a:pt x="802" y="325"/>
                </a:lnTo>
                <a:lnTo>
                  <a:pt x="804" y="325"/>
                </a:lnTo>
                <a:lnTo>
                  <a:pt x="806" y="324"/>
                </a:lnTo>
                <a:lnTo>
                  <a:pt x="808" y="325"/>
                </a:lnTo>
                <a:lnTo>
                  <a:pt x="814" y="325"/>
                </a:lnTo>
                <a:lnTo>
                  <a:pt x="817" y="327"/>
                </a:lnTo>
                <a:lnTo>
                  <a:pt x="830" y="328"/>
                </a:lnTo>
                <a:lnTo>
                  <a:pt x="842" y="328"/>
                </a:lnTo>
                <a:lnTo>
                  <a:pt x="854" y="328"/>
                </a:lnTo>
                <a:lnTo>
                  <a:pt x="865" y="329"/>
                </a:lnTo>
                <a:lnTo>
                  <a:pt x="876" y="330"/>
                </a:lnTo>
                <a:lnTo>
                  <a:pt x="888" y="333"/>
                </a:lnTo>
                <a:lnTo>
                  <a:pt x="900" y="337"/>
                </a:lnTo>
                <a:lnTo>
                  <a:pt x="913" y="339"/>
                </a:lnTo>
                <a:lnTo>
                  <a:pt x="925" y="342"/>
                </a:lnTo>
                <a:lnTo>
                  <a:pt x="938" y="345"/>
                </a:lnTo>
                <a:lnTo>
                  <a:pt x="951" y="348"/>
                </a:lnTo>
                <a:lnTo>
                  <a:pt x="965" y="350"/>
                </a:lnTo>
                <a:lnTo>
                  <a:pt x="971" y="353"/>
                </a:lnTo>
                <a:lnTo>
                  <a:pt x="977" y="353"/>
                </a:lnTo>
                <a:lnTo>
                  <a:pt x="979" y="354"/>
                </a:lnTo>
                <a:lnTo>
                  <a:pt x="981" y="353"/>
                </a:lnTo>
                <a:lnTo>
                  <a:pt x="983" y="352"/>
                </a:lnTo>
                <a:lnTo>
                  <a:pt x="986" y="350"/>
                </a:lnTo>
                <a:lnTo>
                  <a:pt x="980" y="350"/>
                </a:lnTo>
                <a:lnTo>
                  <a:pt x="975" y="348"/>
                </a:lnTo>
                <a:lnTo>
                  <a:pt x="978" y="347"/>
                </a:lnTo>
                <a:lnTo>
                  <a:pt x="980" y="345"/>
                </a:lnTo>
                <a:lnTo>
                  <a:pt x="981" y="344"/>
                </a:lnTo>
                <a:lnTo>
                  <a:pt x="980" y="344"/>
                </a:lnTo>
                <a:lnTo>
                  <a:pt x="980" y="342"/>
                </a:lnTo>
                <a:lnTo>
                  <a:pt x="978" y="341"/>
                </a:lnTo>
                <a:lnTo>
                  <a:pt x="975" y="341"/>
                </a:lnTo>
                <a:lnTo>
                  <a:pt x="974" y="340"/>
                </a:lnTo>
                <a:lnTo>
                  <a:pt x="972" y="340"/>
                </a:lnTo>
                <a:lnTo>
                  <a:pt x="970" y="339"/>
                </a:lnTo>
                <a:lnTo>
                  <a:pt x="967" y="339"/>
                </a:lnTo>
                <a:lnTo>
                  <a:pt x="965" y="338"/>
                </a:lnTo>
                <a:lnTo>
                  <a:pt x="955" y="337"/>
                </a:lnTo>
                <a:lnTo>
                  <a:pt x="945" y="333"/>
                </a:lnTo>
                <a:lnTo>
                  <a:pt x="934" y="331"/>
                </a:lnTo>
                <a:lnTo>
                  <a:pt x="924" y="329"/>
                </a:lnTo>
                <a:lnTo>
                  <a:pt x="903" y="324"/>
                </a:lnTo>
                <a:lnTo>
                  <a:pt x="882" y="320"/>
                </a:lnTo>
                <a:lnTo>
                  <a:pt x="862" y="315"/>
                </a:lnTo>
                <a:lnTo>
                  <a:pt x="841" y="309"/>
                </a:lnTo>
                <a:lnTo>
                  <a:pt x="857" y="311"/>
                </a:lnTo>
                <a:lnTo>
                  <a:pt x="873" y="314"/>
                </a:lnTo>
                <a:lnTo>
                  <a:pt x="889" y="316"/>
                </a:lnTo>
                <a:lnTo>
                  <a:pt x="905" y="320"/>
                </a:lnTo>
                <a:lnTo>
                  <a:pt x="937" y="327"/>
                </a:lnTo>
                <a:lnTo>
                  <a:pt x="969" y="332"/>
                </a:lnTo>
                <a:lnTo>
                  <a:pt x="956" y="327"/>
                </a:lnTo>
                <a:lnTo>
                  <a:pt x="942" y="320"/>
                </a:lnTo>
                <a:lnTo>
                  <a:pt x="953" y="322"/>
                </a:lnTo>
                <a:lnTo>
                  <a:pt x="962" y="324"/>
                </a:lnTo>
                <a:lnTo>
                  <a:pt x="971" y="327"/>
                </a:lnTo>
                <a:lnTo>
                  <a:pt x="980" y="325"/>
                </a:lnTo>
                <a:lnTo>
                  <a:pt x="965" y="321"/>
                </a:lnTo>
                <a:lnTo>
                  <a:pt x="950" y="317"/>
                </a:lnTo>
                <a:lnTo>
                  <a:pt x="936" y="313"/>
                </a:lnTo>
                <a:lnTo>
                  <a:pt x="922" y="309"/>
                </a:lnTo>
                <a:lnTo>
                  <a:pt x="907" y="307"/>
                </a:lnTo>
                <a:lnTo>
                  <a:pt x="891" y="305"/>
                </a:lnTo>
                <a:lnTo>
                  <a:pt x="889" y="304"/>
                </a:lnTo>
                <a:lnTo>
                  <a:pt x="885" y="303"/>
                </a:lnTo>
                <a:lnTo>
                  <a:pt x="884" y="302"/>
                </a:lnTo>
                <a:lnTo>
                  <a:pt x="883" y="300"/>
                </a:lnTo>
                <a:lnTo>
                  <a:pt x="883" y="299"/>
                </a:lnTo>
                <a:lnTo>
                  <a:pt x="883" y="298"/>
                </a:lnTo>
                <a:lnTo>
                  <a:pt x="890" y="297"/>
                </a:lnTo>
                <a:lnTo>
                  <a:pt x="899" y="297"/>
                </a:lnTo>
                <a:lnTo>
                  <a:pt x="898" y="295"/>
                </a:lnTo>
                <a:lnTo>
                  <a:pt x="896" y="294"/>
                </a:lnTo>
                <a:lnTo>
                  <a:pt x="895" y="292"/>
                </a:lnTo>
                <a:lnTo>
                  <a:pt x="895" y="292"/>
                </a:lnTo>
                <a:lnTo>
                  <a:pt x="896" y="291"/>
                </a:lnTo>
                <a:lnTo>
                  <a:pt x="897" y="291"/>
                </a:lnTo>
                <a:lnTo>
                  <a:pt x="908" y="291"/>
                </a:lnTo>
                <a:lnTo>
                  <a:pt x="920" y="295"/>
                </a:lnTo>
                <a:lnTo>
                  <a:pt x="929" y="297"/>
                </a:lnTo>
                <a:lnTo>
                  <a:pt x="939" y="299"/>
                </a:lnTo>
                <a:lnTo>
                  <a:pt x="945" y="300"/>
                </a:lnTo>
                <a:lnTo>
                  <a:pt x="950" y="302"/>
                </a:lnTo>
                <a:lnTo>
                  <a:pt x="955" y="302"/>
                </a:lnTo>
                <a:lnTo>
                  <a:pt x="961" y="303"/>
                </a:lnTo>
                <a:lnTo>
                  <a:pt x="965" y="307"/>
                </a:lnTo>
                <a:lnTo>
                  <a:pt x="971" y="309"/>
                </a:lnTo>
                <a:lnTo>
                  <a:pt x="980" y="309"/>
                </a:lnTo>
                <a:lnTo>
                  <a:pt x="989" y="311"/>
                </a:lnTo>
                <a:lnTo>
                  <a:pt x="998" y="314"/>
                </a:lnTo>
                <a:lnTo>
                  <a:pt x="1008" y="317"/>
                </a:lnTo>
                <a:lnTo>
                  <a:pt x="1013" y="320"/>
                </a:lnTo>
                <a:lnTo>
                  <a:pt x="1019" y="321"/>
                </a:lnTo>
                <a:lnTo>
                  <a:pt x="1023" y="321"/>
                </a:lnTo>
                <a:lnTo>
                  <a:pt x="1029" y="320"/>
                </a:lnTo>
                <a:lnTo>
                  <a:pt x="1015" y="313"/>
                </a:lnTo>
                <a:lnTo>
                  <a:pt x="1002" y="307"/>
                </a:lnTo>
                <a:lnTo>
                  <a:pt x="988" y="300"/>
                </a:lnTo>
                <a:lnTo>
                  <a:pt x="974" y="296"/>
                </a:lnTo>
                <a:lnTo>
                  <a:pt x="978" y="295"/>
                </a:lnTo>
                <a:lnTo>
                  <a:pt x="982" y="295"/>
                </a:lnTo>
                <a:lnTo>
                  <a:pt x="986" y="296"/>
                </a:lnTo>
                <a:lnTo>
                  <a:pt x="990" y="297"/>
                </a:lnTo>
                <a:lnTo>
                  <a:pt x="996" y="299"/>
                </a:lnTo>
                <a:lnTo>
                  <a:pt x="1002" y="299"/>
                </a:lnTo>
                <a:lnTo>
                  <a:pt x="1004" y="299"/>
                </a:lnTo>
                <a:lnTo>
                  <a:pt x="1004" y="298"/>
                </a:lnTo>
                <a:lnTo>
                  <a:pt x="1004" y="297"/>
                </a:lnTo>
                <a:lnTo>
                  <a:pt x="1004" y="296"/>
                </a:lnTo>
                <a:lnTo>
                  <a:pt x="1002" y="294"/>
                </a:lnTo>
                <a:lnTo>
                  <a:pt x="999" y="292"/>
                </a:lnTo>
                <a:lnTo>
                  <a:pt x="996" y="292"/>
                </a:lnTo>
                <a:lnTo>
                  <a:pt x="992" y="291"/>
                </a:lnTo>
                <a:lnTo>
                  <a:pt x="991" y="289"/>
                </a:lnTo>
                <a:lnTo>
                  <a:pt x="992" y="289"/>
                </a:lnTo>
                <a:lnTo>
                  <a:pt x="994" y="288"/>
                </a:lnTo>
                <a:lnTo>
                  <a:pt x="996" y="288"/>
                </a:lnTo>
                <a:lnTo>
                  <a:pt x="999" y="288"/>
                </a:lnTo>
                <a:lnTo>
                  <a:pt x="1003" y="288"/>
                </a:lnTo>
                <a:lnTo>
                  <a:pt x="1012" y="290"/>
                </a:lnTo>
                <a:lnTo>
                  <a:pt x="1020" y="291"/>
                </a:lnTo>
                <a:lnTo>
                  <a:pt x="1027" y="294"/>
                </a:lnTo>
                <a:lnTo>
                  <a:pt x="1037" y="296"/>
                </a:lnTo>
                <a:lnTo>
                  <a:pt x="1043" y="297"/>
                </a:lnTo>
                <a:lnTo>
                  <a:pt x="1047" y="297"/>
                </a:lnTo>
                <a:lnTo>
                  <a:pt x="1049" y="297"/>
                </a:lnTo>
                <a:lnTo>
                  <a:pt x="1050" y="295"/>
                </a:lnTo>
                <a:lnTo>
                  <a:pt x="1049" y="292"/>
                </a:lnTo>
                <a:lnTo>
                  <a:pt x="1046" y="290"/>
                </a:lnTo>
                <a:lnTo>
                  <a:pt x="1041" y="289"/>
                </a:lnTo>
                <a:lnTo>
                  <a:pt x="1038" y="288"/>
                </a:lnTo>
                <a:lnTo>
                  <a:pt x="1031" y="284"/>
                </a:lnTo>
                <a:lnTo>
                  <a:pt x="1023" y="280"/>
                </a:lnTo>
                <a:lnTo>
                  <a:pt x="1008" y="271"/>
                </a:lnTo>
                <a:lnTo>
                  <a:pt x="992" y="264"/>
                </a:lnTo>
                <a:lnTo>
                  <a:pt x="990" y="263"/>
                </a:lnTo>
                <a:lnTo>
                  <a:pt x="987" y="262"/>
                </a:lnTo>
                <a:lnTo>
                  <a:pt x="983" y="259"/>
                </a:lnTo>
                <a:lnTo>
                  <a:pt x="981" y="257"/>
                </a:lnTo>
                <a:lnTo>
                  <a:pt x="981" y="255"/>
                </a:lnTo>
                <a:lnTo>
                  <a:pt x="982" y="253"/>
                </a:lnTo>
                <a:lnTo>
                  <a:pt x="984" y="253"/>
                </a:lnTo>
                <a:lnTo>
                  <a:pt x="988" y="253"/>
                </a:lnTo>
                <a:lnTo>
                  <a:pt x="998" y="253"/>
                </a:lnTo>
                <a:lnTo>
                  <a:pt x="1007" y="255"/>
                </a:lnTo>
                <a:lnTo>
                  <a:pt x="1017" y="257"/>
                </a:lnTo>
                <a:lnTo>
                  <a:pt x="1027" y="258"/>
                </a:lnTo>
                <a:lnTo>
                  <a:pt x="1025" y="256"/>
                </a:lnTo>
                <a:lnTo>
                  <a:pt x="1022" y="255"/>
                </a:lnTo>
                <a:lnTo>
                  <a:pt x="1017" y="254"/>
                </a:lnTo>
                <a:lnTo>
                  <a:pt x="1014" y="253"/>
                </a:lnTo>
                <a:lnTo>
                  <a:pt x="1012" y="252"/>
                </a:lnTo>
                <a:lnTo>
                  <a:pt x="1010" y="252"/>
                </a:lnTo>
                <a:lnTo>
                  <a:pt x="1007" y="252"/>
                </a:lnTo>
                <a:lnTo>
                  <a:pt x="1006" y="250"/>
                </a:lnTo>
                <a:lnTo>
                  <a:pt x="1005" y="249"/>
                </a:lnTo>
                <a:lnTo>
                  <a:pt x="1004" y="247"/>
                </a:lnTo>
                <a:lnTo>
                  <a:pt x="1021" y="250"/>
                </a:lnTo>
                <a:lnTo>
                  <a:pt x="1036" y="256"/>
                </a:lnTo>
                <a:lnTo>
                  <a:pt x="1044" y="256"/>
                </a:lnTo>
                <a:lnTo>
                  <a:pt x="1052" y="254"/>
                </a:lnTo>
                <a:lnTo>
                  <a:pt x="1061" y="256"/>
                </a:lnTo>
                <a:lnTo>
                  <a:pt x="1069" y="258"/>
                </a:lnTo>
                <a:lnTo>
                  <a:pt x="1078" y="261"/>
                </a:lnTo>
                <a:lnTo>
                  <a:pt x="1087" y="263"/>
                </a:lnTo>
                <a:lnTo>
                  <a:pt x="1097" y="266"/>
                </a:lnTo>
                <a:lnTo>
                  <a:pt x="1106" y="269"/>
                </a:lnTo>
                <a:lnTo>
                  <a:pt x="1113" y="271"/>
                </a:lnTo>
                <a:lnTo>
                  <a:pt x="1119" y="273"/>
                </a:lnTo>
                <a:lnTo>
                  <a:pt x="1126" y="273"/>
                </a:lnTo>
                <a:lnTo>
                  <a:pt x="1132" y="273"/>
                </a:lnTo>
                <a:lnTo>
                  <a:pt x="1093" y="259"/>
                </a:lnTo>
                <a:lnTo>
                  <a:pt x="1052" y="248"/>
                </a:lnTo>
                <a:lnTo>
                  <a:pt x="1012" y="237"/>
                </a:lnTo>
                <a:lnTo>
                  <a:pt x="971" y="228"/>
                </a:lnTo>
                <a:lnTo>
                  <a:pt x="973" y="226"/>
                </a:lnTo>
                <a:lnTo>
                  <a:pt x="977" y="224"/>
                </a:lnTo>
                <a:lnTo>
                  <a:pt x="977" y="222"/>
                </a:lnTo>
                <a:lnTo>
                  <a:pt x="977" y="224"/>
                </a:lnTo>
                <a:lnTo>
                  <a:pt x="978" y="221"/>
                </a:lnTo>
                <a:lnTo>
                  <a:pt x="980" y="220"/>
                </a:lnTo>
                <a:lnTo>
                  <a:pt x="983" y="220"/>
                </a:lnTo>
                <a:lnTo>
                  <a:pt x="987" y="221"/>
                </a:lnTo>
                <a:lnTo>
                  <a:pt x="992" y="222"/>
                </a:lnTo>
                <a:lnTo>
                  <a:pt x="998" y="223"/>
                </a:lnTo>
                <a:lnTo>
                  <a:pt x="1000" y="224"/>
                </a:lnTo>
                <a:lnTo>
                  <a:pt x="1004" y="225"/>
                </a:lnTo>
                <a:lnTo>
                  <a:pt x="1006" y="226"/>
                </a:lnTo>
                <a:lnTo>
                  <a:pt x="1010" y="228"/>
                </a:lnTo>
                <a:lnTo>
                  <a:pt x="1012" y="226"/>
                </a:lnTo>
                <a:lnTo>
                  <a:pt x="1014" y="223"/>
                </a:lnTo>
                <a:lnTo>
                  <a:pt x="1011" y="222"/>
                </a:lnTo>
                <a:lnTo>
                  <a:pt x="1007" y="222"/>
                </a:lnTo>
                <a:lnTo>
                  <a:pt x="1004" y="220"/>
                </a:lnTo>
                <a:lnTo>
                  <a:pt x="1000" y="216"/>
                </a:lnTo>
                <a:lnTo>
                  <a:pt x="996" y="215"/>
                </a:lnTo>
                <a:lnTo>
                  <a:pt x="991" y="213"/>
                </a:lnTo>
                <a:lnTo>
                  <a:pt x="1007" y="215"/>
                </a:lnTo>
                <a:lnTo>
                  <a:pt x="1023" y="220"/>
                </a:lnTo>
                <a:lnTo>
                  <a:pt x="1028" y="221"/>
                </a:lnTo>
                <a:lnTo>
                  <a:pt x="1036" y="222"/>
                </a:lnTo>
                <a:lnTo>
                  <a:pt x="1043" y="224"/>
                </a:lnTo>
                <a:lnTo>
                  <a:pt x="1045" y="228"/>
                </a:lnTo>
                <a:lnTo>
                  <a:pt x="1045" y="228"/>
                </a:lnTo>
                <a:lnTo>
                  <a:pt x="1045" y="229"/>
                </a:lnTo>
                <a:lnTo>
                  <a:pt x="1043" y="230"/>
                </a:lnTo>
                <a:lnTo>
                  <a:pt x="1040" y="229"/>
                </a:lnTo>
                <a:lnTo>
                  <a:pt x="1039" y="229"/>
                </a:lnTo>
                <a:lnTo>
                  <a:pt x="1040" y="229"/>
                </a:lnTo>
                <a:close/>
                <a:moveTo>
                  <a:pt x="1045" y="229"/>
                </a:moveTo>
                <a:lnTo>
                  <a:pt x="1045" y="229"/>
                </a:lnTo>
                <a:lnTo>
                  <a:pt x="1045" y="229"/>
                </a:lnTo>
                <a:close/>
                <a:moveTo>
                  <a:pt x="863" y="50"/>
                </a:moveTo>
                <a:lnTo>
                  <a:pt x="863" y="51"/>
                </a:lnTo>
                <a:lnTo>
                  <a:pt x="860" y="54"/>
                </a:lnTo>
                <a:lnTo>
                  <a:pt x="857" y="54"/>
                </a:lnTo>
                <a:lnTo>
                  <a:pt x="854" y="53"/>
                </a:lnTo>
                <a:lnTo>
                  <a:pt x="858" y="50"/>
                </a:lnTo>
                <a:lnTo>
                  <a:pt x="863" y="50"/>
                </a:lnTo>
                <a:lnTo>
                  <a:pt x="862" y="49"/>
                </a:lnTo>
                <a:lnTo>
                  <a:pt x="863" y="50"/>
                </a:lnTo>
                <a:close/>
                <a:moveTo>
                  <a:pt x="180" y="272"/>
                </a:moveTo>
                <a:lnTo>
                  <a:pt x="181" y="272"/>
                </a:lnTo>
                <a:lnTo>
                  <a:pt x="181" y="273"/>
                </a:lnTo>
                <a:lnTo>
                  <a:pt x="181" y="272"/>
                </a:lnTo>
                <a:lnTo>
                  <a:pt x="180" y="272"/>
                </a:lnTo>
                <a:close/>
                <a:moveTo>
                  <a:pt x="225" y="221"/>
                </a:moveTo>
                <a:lnTo>
                  <a:pt x="229" y="220"/>
                </a:lnTo>
                <a:lnTo>
                  <a:pt x="231" y="219"/>
                </a:lnTo>
                <a:lnTo>
                  <a:pt x="232" y="216"/>
                </a:lnTo>
                <a:lnTo>
                  <a:pt x="231" y="213"/>
                </a:lnTo>
                <a:lnTo>
                  <a:pt x="232" y="216"/>
                </a:lnTo>
                <a:lnTo>
                  <a:pt x="231" y="219"/>
                </a:lnTo>
                <a:lnTo>
                  <a:pt x="229" y="220"/>
                </a:lnTo>
                <a:lnTo>
                  <a:pt x="225" y="221"/>
                </a:lnTo>
                <a:close/>
                <a:moveTo>
                  <a:pt x="231" y="213"/>
                </a:moveTo>
                <a:lnTo>
                  <a:pt x="236" y="214"/>
                </a:lnTo>
                <a:lnTo>
                  <a:pt x="239" y="216"/>
                </a:lnTo>
                <a:lnTo>
                  <a:pt x="236" y="214"/>
                </a:lnTo>
                <a:lnTo>
                  <a:pt x="231" y="213"/>
                </a:lnTo>
                <a:close/>
                <a:moveTo>
                  <a:pt x="397" y="294"/>
                </a:moveTo>
                <a:lnTo>
                  <a:pt x="402" y="291"/>
                </a:lnTo>
                <a:lnTo>
                  <a:pt x="405" y="291"/>
                </a:lnTo>
                <a:lnTo>
                  <a:pt x="409" y="291"/>
                </a:lnTo>
                <a:lnTo>
                  <a:pt x="413" y="291"/>
                </a:lnTo>
                <a:lnTo>
                  <a:pt x="420" y="292"/>
                </a:lnTo>
                <a:lnTo>
                  <a:pt x="426" y="292"/>
                </a:lnTo>
                <a:lnTo>
                  <a:pt x="413" y="294"/>
                </a:lnTo>
                <a:lnTo>
                  <a:pt x="397" y="294"/>
                </a:lnTo>
                <a:close/>
                <a:moveTo>
                  <a:pt x="439" y="291"/>
                </a:moveTo>
                <a:lnTo>
                  <a:pt x="450" y="291"/>
                </a:lnTo>
                <a:lnTo>
                  <a:pt x="461" y="291"/>
                </a:lnTo>
                <a:lnTo>
                  <a:pt x="455" y="295"/>
                </a:lnTo>
                <a:lnTo>
                  <a:pt x="450" y="296"/>
                </a:lnTo>
                <a:lnTo>
                  <a:pt x="445" y="295"/>
                </a:lnTo>
                <a:lnTo>
                  <a:pt x="439" y="291"/>
                </a:lnTo>
                <a:close/>
                <a:moveTo>
                  <a:pt x="690" y="278"/>
                </a:moveTo>
                <a:lnTo>
                  <a:pt x="690" y="278"/>
                </a:lnTo>
                <a:lnTo>
                  <a:pt x="690" y="277"/>
                </a:lnTo>
                <a:lnTo>
                  <a:pt x="690" y="278"/>
                </a:lnTo>
                <a:lnTo>
                  <a:pt x="690" y="278"/>
                </a:lnTo>
                <a:close/>
                <a:moveTo>
                  <a:pt x="691" y="279"/>
                </a:moveTo>
                <a:lnTo>
                  <a:pt x="693" y="278"/>
                </a:lnTo>
                <a:lnTo>
                  <a:pt x="698" y="278"/>
                </a:lnTo>
                <a:lnTo>
                  <a:pt x="702" y="278"/>
                </a:lnTo>
                <a:lnTo>
                  <a:pt x="706" y="279"/>
                </a:lnTo>
                <a:lnTo>
                  <a:pt x="711" y="279"/>
                </a:lnTo>
                <a:lnTo>
                  <a:pt x="716" y="280"/>
                </a:lnTo>
                <a:lnTo>
                  <a:pt x="716" y="279"/>
                </a:lnTo>
                <a:lnTo>
                  <a:pt x="717" y="279"/>
                </a:lnTo>
                <a:lnTo>
                  <a:pt x="718" y="279"/>
                </a:lnTo>
                <a:lnTo>
                  <a:pt x="719" y="280"/>
                </a:lnTo>
                <a:lnTo>
                  <a:pt x="723" y="280"/>
                </a:lnTo>
                <a:lnTo>
                  <a:pt x="725" y="282"/>
                </a:lnTo>
                <a:lnTo>
                  <a:pt x="716" y="282"/>
                </a:lnTo>
                <a:lnTo>
                  <a:pt x="708" y="282"/>
                </a:lnTo>
                <a:lnTo>
                  <a:pt x="699" y="280"/>
                </a:lnTo>
                <a:lnTo>
                  <a:pt x="691" y="279"/>
                </a:lnTo>
                <a:close/>
                <a:moveTo>
                  <a:pt x="811" y="346"/>
                </a:moveTo>
                <a:lnTo>
                  <a:pt x="813" y="345"/>
                </a:lnTo>
                <a:lnTo>
                  <a:pt x="814" y="345"/>
                </a:lnTo>
                <a:lnTo>
                  <a:pt x="816" y="344"/>
                </a:lnTo>
                <a:lnTo>
                  <a:pt x="818" y="345"/>
                </a:lnTo>
                <a:lnTo>
                  <a:pt x="823" y="346"/>
                </a:lnTo>
                <a:lnTo>
                  <a:pt x="826" y="346"/>
                </a:lnTo>
                <a:lnTo>
                  <a:pt x="832" y="347"/>
                </a:lnTo>
                <a:lnTo>
                  <a:pt x="837" y="348"/>
                </a:lnTo>
                <a:lnTo>
                  <a:pt x="841" y="350"/>
                </a:lnTo>
                <a:lnTo>
                  <a:pt x="846" y="354"/>
                </a:lnTo>
                <a:lnTo>
                  <a:pt x="838" y="354"/>
                </a:lnTo>
                <a:lnTo>
                  <a:pt x="826" y="353"/>
                </a:lnTo>
                <a:lnTo>
                  <a:pt x="821" y="352"/>
                </a:lnTo>
                <a:lnTo>
                  <a:pt x="816" y="349"/>
                </a:lnTo>
                <a:lnTo>
                  <a:pt x="813" y="348"/>
                </a:lnTo>
                <a:lnTo>
                  <a:pt x="811" y="346"/>
                </a:lnTo>
                <a:lnTo>
                  <a:pt x="811" y="346"/>
                </a:lnTo>
                <a:lnTo>
                  <a:pt x="811" y="346"/>
                </a:lnTo>
                <a:close/>
                <a:moveTo>
                  <a:pt x="889" y="308"/>
                </a:moveTo>
                <a:lnTo>
                  <a:pt x="900" y="311"/>
                </a:lnTo>
                <a:lnTo>
                  <a:pt x="913" y="313"/>
                </a:lnTo>
                <a:lnTo>
                  <a:pt x="918" y="314"/>
                </a:lnTo>
                <a:lnTo>
                  <a:pt x="925" y="315"/>
                </a:lnTo>
                <a:lnTo>
                  <a:pt x="928" y="316"/>
                </a:lnTo>
                <a:lnTo>
                  <a:pt x="931" y="316"/>
                </a:lnTo>
                <a:lnTo>
                  <a:pt x="932" y="319"/>
                </a:lnTo>
                <a:lnTo>
                  <a:pt x="933" y="321"/>
                </a:lnTo>
                <a:lnTo>
                  <a:pt x="921" y="319"/>
                </a:lnTo>
                <a:lnTo>
                  <a:pt x="909" y="315"/>
                </a:lnTo>
                <a:lnTo>
                  <a:pt x="904" y="314"/>
                </a:lnTo>
                <a:lnTo>
                  <a:pt x="897" y="313"/>
                </a:lnTo>
                <a:lnTo>
                  <a:pt x="893" y="313"/>
                </a:lnTo>
                <a:lnTo>
                  <a:pt x="891" y="313"/>
                </a:lnTo>
                <a:lnTo>
                  <a:pt x="889" y="312"/>
                </a:lnTo>
                <a:lnTo>
                  <a:pt x="889" y="308"/>
                </a:lnTo>
                <a:lnTo>
                  <a:pt x="895" y="309"/>
                </a:lnTo>
                <a:lnTo>
                  <a:pt x="889" y="308"/>
                </a:lnTo>
                <a:close/>
                <a:moveTo>
                  <a:pt x="805" y="346"/>
                </a:moveTo>
                <a:lnTo>
                  <a:pt x="792" y="346"/>
                </a:lnTo>
                <a:lnTo>
                  <a:pt x="780" y="345"/>
                </a:lnTo>
                <a:lnTo>
                  <a:pt x="767" y="342"/>
                </a:lnTo>
                <a:lnTo>
                  <a:pt x="756" y="339"/>
                </a:lnTo>
                <a:lnTo>
                  <a:pt x="768" y="339"/>
                </a:lnTo>
                <a:lnTo>
                  <a:pt x="781" y="340"/>
                </a:lnTo>
                <a:lnTo>
                  <a:pt x="792" y="342"/>
                </a:lnTo>
                <a:lnTo>
                  <a:pt x="805" y="346"/>
                </a:lnTo>
                <a:close/>
                <a:moveTo>
                  <a:pt x="859" y="305"/>
                </a:moveTo>
                <a:lnTo>
                  <a:pt x="863" y="304"/>
                </a:lnTo>
                <a:lnTo>
                  <a:pt x="865" y="304"/>
                </a:lnTo>
                <a:lnTo>
                  <a:pt x="867" y="304"/>
                </a:lnTo>
                <a:lnTo>
                  <a:pt x="871" y="305"/>
                </a:lnTo>
                <a:lnTo>
                  <a:pt x="875" y="307"/>
                </a:lnTo>
                <a:lnTo>
                  <a:pt x="880" y="307"/>
                </a:lnTo>
                <a:lnTo>
                  <a:pt x="874" y="308"/>
                </a:lnTo>
                <a:lnTo>
                  <a:pt x="868" y="308"/>
                </a:lnTo>
                <a:lnTo>
                  <a:pt x="865" y="307"/>
                </a:lnTo>
                <a:lnTo>
                  <a:pt x="859" y="305"/>
                </a:lnTo>
                <a:close/>
                <a:moveTo>
                  <a:pt x="816" y="282"/>
                </a:moveTo>
                <a:lnTo>
                  <a:pt x="811" y="281"/>
                </a:lnTo>
                <a:lnTo>
                  <a:pt x="806" y="280"/>
                </a:lnTo>
                <a:lnTo>
                  <a:pt x="800" y="278"/>
                </a:lnTo>
                <a:lnTo>
                  <a:pt x="797" y="275"/>
                </a:lnTo>
                <a:lnTo>
                  <a:pt x="802" y="274"/>
                </a:lnTo>
                <a:lnTo>
                  <a:pt x="807" y="274"/>
                </a:lnTo>
                <a:lnTo>
                  <a:pt x="811" y="274"/>
                </a:lnTo>
                <a:lnTo>
                  <a:pt x="817" y="275"/>
                </a:lnTo>
                <a:lnTo>
                  <a:pt x="822" y="278"/>
                </a:lnTo>
                <a:lnTo>
                  <a:pt x="827" y="279"/>
                </a:lnTo>
                <a:lnTo>
                  <a:pt x="832" y="280"/>
                </a:lnTo>
                <a:lnTo>
                  <a:pt x="838" y="280"/>
                </a:lnTo>
                <a:lnTo>
                  <a:pt x="850" y="282"/>
                </a:lnTo>
                <a:lnTo>
                  <a:pt x="863" y="284"/>
                </a:lnTo>
                <a:lnTo>
                  <a:pt x="870" y="284"/>
                </a:lnTo>
                <a:lnTo>
                  <a:pt x="876" y="286"/>
                </a:lnTo>
                <a:lnTo>
                  <a:pt x="880" y="288"/>
                </a:lnTo>
                <a:lnTo>
                  <a:pt x="883" y="290"/>
                </a:lnTo>
                <a:lnTo>
                  <a:pt x="866" y="289"/>
                </a:lnTo>
                <a:lnTo>
                  <a:pt x="849" y="288"/>
                </a:lnTo>
                <a:lnTo>
                  <a:pt x="833" y="286"/>
                </a:lnTo>
                <a:lnTo>
                  <a:pt x="816" y="282"/>
                </a:lnTo>
                <a:lnTo>
                  <a:pt x="818" y="282"/>
                </a:lnTo>
                <a:lnTo>
                  <a:pt x="823" y="283"/>
                </a:lnTo>
                <a:lnTo>
                  <a:pt x="825" y="284"/>
                </a:lnTo>
                <a:lnTo>
                  <a:pt x="816" y="282"/>
                </a:lnTo>
                <a:close/>
                <a:moveTo>
                  <a:pt x="892" y="181"/>
                </a:moveTo>
                <a:lnTo>
                  <a:pt x="891" y="180"/>
                </a:lnTo>
                <a:lnTo>
                  <a:pt x="891" y="179"/>
                </a:lnTo>
                <a:lnTo>
                  <a:pt x="891" y="178"/>
                </a:lnTo>
                <a:lnTo>
                  <a:pt x="892" y="176"/>
                </a:lnTo>
                <a:lnTo>
                  <a:pt x="893" y="176"/>
                </a:lnTo>
                <a:lnTo>
                  <a:pt x="896" y="178"/>
                </a:lnTo>
                <a:lnTo>
                  <a:pt x="907" y="180"/>
                </a:lnTo>
                <a:lnTo>
                  <a:pt x="917" y="182"/>
                </a:lnTo>
                <a:lnTo>
                  <a:pt x="914" y="183"/>
                </a:lnTo>
                <a:lnTo>
                  <a:pt x="910" y="184"/>
                </a:lnTo>
                <a:lnTo>
                  <a:pt x="908" y="184"/>
                </a:lnTo>
                <a:lnTo>
                  <a:pt x="905" y="183"/>
                </a:lnTo>
                <a:lnTo>
                  <a:pt x="899" y="182"/>
                </a:lnTo>
                <a:lnTo>
                  <a:pt x="892" y="181"/>
                </a:lnTo>
                <a:lnTo>
                  <a:pt x="896" y="181"/>
                </a:lnTo>
                <a:lnTo>
                  <a:pt x="892" y="181"/>
                </a:lnTo>
                <a:close/>
                <a:moveTo>
                  <a:pt x="947" y="183"/>
                </a:moveTo>
                <a:lnTo>
                  <a:pt x="948" y="182"/>
                </a:lnTo>
                <a:lnTo>
                  <a:pt x="951" y="181"/>
                </a:lnTo>
                <a:lnTo>
                  <a:pt x="948" y="182"/>
                </a:lnTo>
                <a:lnTo>
                  <a:pt x="947" y="183"/>
                </a:lnTo>
                <a:close/>
                <a:moveTo>
                  <a:pt x="990" y="287"/>
                </a:moveTo>
                <a:lnTo>
                  <a:pt x="992" y="287"/>
                </a:lnTo>
                <a:lnTo>
                  <a:pt x="991" y="288"/>
                </a:lnTo>
                <a:lnTo>
                  <a:pt x="990" y="288"/>
                </a:lnTo>
                <a:lnTo>
                  <a:pt x="990" y="287"/>
                </a:lnTo>
                <a:lnTo>
                  <a:pt x="990" y="287"/>
                </a:lnTo>
                <a:lnTo>
                  <a:pt x="990" y="287"/>
                </a:lnTo>
                <a:close/>
                <a:moveTo>
                  <a:pt x="1004" y="247"/>
                </a:moveTo>
                <a:lnTo>
                  <a:pt x="1003" y="248"/>
                </a:lnTo>
                <a:lnTo>
                  <a:pt x="1002" y="248"/>
                </a:lnTo>
                <a:lnTo>
                  <a:pt x="1000" y="247"/>
                </a:lnTo>
                <a:lnTo>
                  <a:pt x="998" y="246"/>
                </a:lnTo>
                <a:lnTo>
                  <a:pt x="1000" y="246"/>
                </a:lnTo>
                <a:lnTo>
                  <a:pt x="1002" y="246"/>
                </a:lnTo>
                <a:lnTo>
                  <a:pt x="1003" y="246"/>
                </a:lnTo>
                <a:lnTo>
                  <a:pt x="1004" y="24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01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7"/>
          <p:cNvSpPr>
            <a:spLocks noGrp="1" noEditPoints="1"/>
          </p:cNvSpPr>
          <p:nvPr>
            <p:ph type="pic" sz="quarter" idx="25"/>
          </p:nvPr>
        </p:nvSpPr>
        <p:spPr bwMode="auto">
          <a:xfrm>
            <a:off x="743570" y="234058"/>
            <a:ext cx="23044060" cy="7848872"/>
          </a:xfrm>
          <a:custGeom>
            <a:avLst/>
            <a:gdLst>
              <a:gd name="T0" fmla="*/ 951 w 1229"/>
              <a:gd name="T1" fmla="*/ 270 h 842"/>
              <a:gd name="T2" fmla="*/ 1119 w 1229"/>
              <a:gd name="T3" fmla="*/ 264 h 842"/>
              <a:gd name="T4" fmla="*/ 786 w 1229"/>
              <a:gd name="T5" fmla="*/ 224 h 842"/>
              <a:gd name="T6" fmla="*/ 867 w 1229"/>
              <a:gd name="T7" fmla="*/ 196 h 842"/>
              <a:gd name="T8" fmla="*/ 1115 w 1229"/>
              <a:gd name="T9" fmla="*/ 212 h 842"/>
              <a:gd name="T10" fmla="*/ 785 w 1229"/>
              <a:gd name="T11" fmla="*/ 151 h 842"/>
              <a:gd name="T12" fmla="*/ 834 w 1229"/>
              <a:gd name="T13" fmla="*/ 104 h 842"/>
              <a:gd name="T14" fmla="*/ 931 w 1229"/>
              <a:gd name="T15" fmla="*/ 52 h 842"/>
              <a:gd name="T16" fmla="*/ 1024 w 1229"/>
              <a:gd name="T17" fmla="*/ 22 h 842"/>
              <a:gd name="T18" fmla="*/ 834 w 1229"/>
              <a:gd name="T19" fmla="*/ 6 h 842"/>
              <a:gd name="T20" fmla="*/ 390 w 1229"/>
              <a:gd name="T21" fmla="*/ 70 h 842"/>
              <a:gd name="T22" fmla="*/ 178 w 1229"/>
              <a:gd name="T23" fmla="*/ 153 h 842"/>
              <a:gd name="T24" fmla="*/ 149 w 1229"/>
              <a:gd name="T25" fmla="*/ 185 h 842"/>
              <a:gd name="T26" fmla="*/ 118 w 1229"/>
              <a:gd name="T27" fmla="*/ 237 h 842"/>
              <a:gd name="T28" fmla="*/ 158 w 1229"/>
              <a:gd name="T29" fmla="*/ 255 h 842"/>
              <a:gd name="T30" fmla="*/ 232 w 1229"/>
              <a:gd name="T31" fmla="*/ 256 h 842"/>
              <a:gd name="T32" fmla="*/ 51 w 1229"/>
              <a:gd name="T33" fmla="*/ 441 h 842"/>
              <a:gd name="T34" fmla="*/ 80 w 1229"/>
              <a:gd name="T35" fmla="*/ 482 h 842"/>
              <a:gd name="T36" fmla="*/ 129 w 1229"/>
              <a:gd name="T37" fmla="*/ 483 h 842"/>
              <a:gd name="T38" fmla="*/ 181 w 1229"/>
              <a:gd name="T39" fmla="*/ 489 h 842"/>
              <a:gd name="T40" fmla="*/ 97 w 1229"/>
              <a:gd name="T41" fmla="*/ 593 h 842"/>
              <a:gd name="T42" fmla="*/ 99 w 1229"/>
              <a:gd name="T43" fmla="*/ 637 h 842"/>
              <a:gd name="T44" fmla="*/ 165 w 1229"/>
              <a:gd name="T45" fmla="*/ 607 h 842"/>
              <a:gd name="T46" fmla="*/ 97 w 1229"/>
              <a:gd name="T47" fmla="*/ 715 h 842"/>
              <a:gd name="T48" fmla="*/ 93 w 1229"/>
              <a:gd name="T49" fmla="*/ 788 h 842"/>
              <a:gd name="T50" fmla="*/ 286 w 1229"/>
              <a:gd name="T51" fmla="*/ 702 h 842"/>
              <a:gd name="T52" fmla="*/ 403 w 1229"/>
              <a:gd name="T53" fmla="*/ 674 h 842"/>
              <a:gd name="T54" fmla="*/ 613 w 1229"/>
              <a:gd name="T55" fmla="*/ 602 h 842"/>
              <a:gd name="T56" fmla="*/ 652 w 1229"/>
              <a:gd name="T57" fmla="*/ 574 h 842"/>
              <a:gd name="T58" fmla="*/ 785 w 1229"/>
              <a:gd name="T59" fmla="*/ 533 h 842"/>
              <a:gd name="T60" fmla="*/ 677 w 1229"/>
              <a:gd name="T61" fmla="*/ 533 h 842"/>
              <a:gd name="T62" fmla="*/ 473 w 1229"/>
              <a:gd name="T63" fmla="*/ 562 h 842"/>
              <a:gd name="T64" fmla="*/ 924 w 1229"/>
              <a:gd name="T65" fmla="*/ 473 h 842"/>
              <a:gd name="T66" fmla="*/ 792 w 1229"/>
              <a:gd name="T67" fmla="*/ 441 h 842"/>
              <a:gd name="T68" fmla="*/ 969 w 1229"/>
              <a:gd name="T69" fmla="*/ 388 h 842"/>
              <a:gd name="T70" fmla="*/ 1081 w 1229"/>
              <a:gd name="T71" fmla="*/ 344 h 842"/>
              <a:gd name="T72" fmla="*/ 1111 w 1229"/>
              <a:gd name="T73" fmla="*/ 334 h 842"/>
              <a:gd name="T74" fmla="*/ 1187 w 1229"/>
              <a:gd name="T75" fmla="*/ 319 h 842"/>
              <a:gd name="T76" fmla="*/ 428 w 1229"/>
              <a:gd name="T77" fmla="*/ 682 h 842"/>
              <a:gd name="T78" fmla="*/ 50 w 1229"/>
              <a:gd name="T79" fmla="*/ 325 h 842"/>
              <a:gd name="T80" fmla="*/ 93 w 1229"/>
              <a:gd name="T81" fmla="*/ 220 h 842"/>
              <a:gd name="T82" fmla="*/ 55 w 1229"/>
              <a:gd name="T83" fmla="*/ 835 h 842"/>
              <a:gd name="T84" fmla="*/ 996 w 1229"/>
              <a:gd name="T85" fmla="*/ 8 h 842"/>
              <a:gd name="T86" fmla="*/ 1036 w 1229"/>
              <a:gd name="T87" fmla="*/ 50 h 842"/>
              <a:gd name="T88" fmla="*/ 30 w 1229"/>
              <a:gd name="T89" fmla="*/ 495 h 842"/>
              <a:gd name="T90" fmla="*/ 462 w 1229"/>
              <a:gd name="T91" fmla="*/ 682 h 842"/>
              <a:gd name="T92" fmla="*/ 81 w 1229"/>
              <a:gd name="T93" fmla="*/ 666 h 842"/>
              <a:gd name="T94" fmla="*/ 413 w 1229"/>
              <a:gd name="T95" fmla="*/ 756 h 842"/>
              <a:gd name="T96" fmla="*/ 332 w 1229"/>
              <a:gd name="T97" fmla="*/ 33 h 842"/>
              <a:gd name="T98" fmla="*/ 1076 w 1229"/>
              <a:gd name="T99" fmla="*/ 76 h 842"/>
              <a:gd name="T100" fmla="*/ 1162 w 1229"/>
              <a:gd name="T101" fmla="*/ 361 h 842"/>
              <a:gd name="T102" fmla="*/ 1153 w 1229"/>
              <a:gd name="T103" fmla="*/ 259 h 842"/>
              <a:gd name="T104" fmla="*/ 486 w 1229"/>
              <a:gd name="T105" fmla="*/ 686 h 842"/>
              <a:gd name="T106" fmla="*/ 666 w 1229"/>
              <a:gd name="T107" fmla="*/ 672 h 842"/>
              <a:gd name="T108" fmla="*/ 487 w 1229"/>
              <a:gd name="T109" fmla="*/ 680 h 842"/>
              <a:gd name="T110" fmla="*/ 601 w 1229"/>
              <a:gd name="T111" fmla="*/ 738 h 842"/>
              <a:gd name="T112" fmla="*/ 930 w 1229"/>
              <a:gd name="T113" fmla="*/ 236 h 842"/>
              <a:gd name="T114" fmla="*/ 113 w 1229"/>
              <a:gd name="T115" fmla="*/ 229 h 842"/>
              <a:gd name="T116" fmla="*/ 96 w 1229"/>
              <a:gd name="T117" fmla="*/ 757 h 842"/>
              <a:gd name="T118" fmla="*/ 206 w 1229"/>
              <a:gd name="T119" fmla="*/ 706 h 842"/>
              <a:gd name="T120" fmla="*/ 295 w 1229"/>
              <a:gd name="T121" fmla="*/ 273 h 842"/>
              <a:gd name="T122" fmla="*/ 256 w 1229"/>
              <a:gd name="T123" fmla="*/ 544 h 842"/>
              <a:gd name="T124" fmla="*/ 1057 w 1229"/>
              <a:gd name="T125" fmla="*/ 366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9" h="842">
                <a:moveTo>
                  <a:pt x="1185" y="319"/>
                </a:moveTo>
                <a:lnTo>
                  <a:pt x="1176" y="317"/>
                </a:lnTo>
                <a:lnTo>
                  <a:pt x="1167" y="315"/>
                </a:lnTo>
                <a:lnTo>
                  <a:pt x="1159" y="313"/>
                </a:lnTo>
                <a:lnTo>
                  <a:pt x="1150" y="312"/>
                </a:lnTo>
                <a:lnTo>
                  <a:pt x="1142" y="312"/>
                </a:lnTo>
                <a:lnTo>
                  <a:pt x="1135" y="309"/>
                </a:lnTo>
                <a:lnTo>
                  <a:pt x="1134" y="308"/>
                </a:lnTo>
                <a:lnTo>
                  <a:pt x="1132" y="308"/>
                </a:lnTo>
                <a:lnTo>
                  <a:pt x="1134" y="307"/>
                </a:lnTo>
                <a:lnTo>
                  <a:pt x="1134" y="307"/>
                </a:lnTo>
                <a:lnTo>
                  <a:pt x="1136" y="306"/>
                </a:lnTo>
                <a:lnTo>
                  <a:pt x="1138" y="304"/>
                </a:lnTo>
                <a:lnTo>
                  <a:pt x="1131" y="301"/>
                </a:lnTo>
                <a:lnTo>
                  <a:pt x="1124" y="301"/>
                </a:lnTo>
                <a:lnTo>
                  <a:pt x="1117" y="303"/>
                </a:lnTo>
                <a:lnTo>
                  <a:pt x="1110" y="305"/>
                </a:lnTo>
                <a:lnTo>
                  <a:pt x="1114" y="305"/>
                </a:lnTo>
                <a:lnTo>
                  <a:pt x="1118" y="306"/>
                </a:lnTo>
                <a:lnTo>
                  <a:pt x="1117" y="308"/>
                </a:lnTo>
                <a:lnTo>
                  <a:pt x="1115" y="309"/>
                </a:lnTo>
                <a:lnTo>
                  <a:pt x="1114" y="311"/>
                </a:lnTo>
                <a:lnTo>
                  <a:pt x="1112" y="311"/>
                </a:lnTo>
                <a:lnTo>
                  <a:pt x="1110" y="309"/>
                </a:lnTo>
                <a:lnTo>
                  <a:pt x="1106" y="306"/>
                </a:lnTo>
                <a:lnTo>
                  <a:pt x="1102" y="304"/>
                </a:lnTo>
                <a:lnTo>
                  <a:pt x="1096" y="304"/>
                </a:lnTo>
                <a:lnTo>
                  <a:pt x="1090" y="304"/>
                </a:lnTo>
                <a:lnTo>
                  <a:pt x="1086" y="303"/>
                </a:lnTo>
                <a:lnTo>
                  <a:pt x="1081" y="303"/>
                </a:lnTo>
                <a:lnTo>
                  <a:pt x="1079" y="301"/>
                </a:lnTo>
                <a:lnTo>
                  <a:pt x="1077" y="299"/>
                </a:lnTo>
                <a:lnTo>
                  <a:pt x="1076" y="296"/>
                </a:lnTo>
                <a:lnTo>
                  <a:pt x="1078" y="291"/>
                </a:lnTo>
                <a:lnTo>
                  <a:pt x="1079" y="288"/>
                </a:lnTo>
                <a:lnTo>
                  <a:pt x="1078" y="286"/>
                </a:lnTo>
                <a:lnTo>
                  <a:pt x="1076" y="286"/>
                </a:lnTo>
                <a:lnTo>
                  <a:pt x="1073" y="286"/>
                </a:lnTo>
                <a:lnTo>
                  <a:pt x="1072" y="287"/>
                </a:lnTo>
                <a:lnTo>
                  <a:pt x="1068" y="288"/>
                </a:lnTo>
                <a:lnTo>
                  <a:pt x="1063" y="289"/>
                </a:lnTo>
                <a:lnTo>
                  <a:pt x="1060" y="288"/>
                </a:lnTo>
                <a:lnTo>
                  <a:pt x="1056" y="287"/>
                </a:lnTo>
                <a:lnTo>
                  <a:pt x="1050" y="284"/>
                </a:lnTo>
                <a:lnTo>
                  <a:pt x="1046" y="283"/>
                </a:lnTo>
                <a:lnTo>
                  <a:pt x="1041" y="283"/>
                </a:lnTo>
                <a:lnTo>
                  <a:pt x="1036" y="283"/>
                </a:lnTo>
                <a:lnTo>
                  <a:pt x="1022" y="284"/>
                </a:lnTo>
                <a:lnTo>
                  <a:pt x="1010" y="283"/>
                </a:lnTo>
                <a:lnTo>
                  <a:pt x="997" y="280"/>
                </a:lnTo>
                <a:lnTo>
                  <a:pt x="984" y="278"/>
                </a:lnTo>
                <a:lnTo>
                  <a:pt x="986" y="275"/>
                </a:lnTo>
                <a:lnTo>
                  <a:pt x="987" y="272"/>
                </a:lnTo>
                <a:lnTo>
                  <a:pt x="983" y="271"/>
                </a:lnTo>
                <a:lnTo>
                  <a:pt x="980" y="271"/>
                </a:lnTo>
                <a:lnTo>
                  <a:pt x="978" y="272"/>
                </a:lnTo>
                <a:lnTo>
                  <a:pt x="975" y="273"/>
                </a:lnTo>
                <a:lnTo>
                  <a:pt x="969" y="273"/>
                </a:lnTo>
                <a:lnTo>
                  <a:pt x="962" y="271"/>
                </a:lnTo>
                <a:lnTo>
                  <a:pt x="951" y="270"/>
                </a:lnTo>
                <a:lnTo>
                  <a:pt x="941" y="268"/>
                </a:lnTo>
                <a:lnTo>
                  <a:pt x="931" y="270"/>
                </a:lnTo>
                <a:lnTo>
                  <a:pt x="922" y="271"/>
                </a:lnTo>
                <a:lnTo>
                  <a:pt x="915" y="271"/>
                </a:lnTo>
                <a:lnTo>
                  <a:pt x="908" y="270"/>
                </a:lnTo>
                <a:lnTo>
                  <a:pt x="904" y="267"/>
                </a:lnTo>
                <a:lnTo>
                  <a:pt x="900" y="266"/>
                </a:lnTo>
                <a:lnTo>
                  <a:pt x="897" y="266"/>
                </a:lnTo>
                <a:lnTo>
                  <a:pt x="893" y="267"/>
                </a:lnTo>
                <a:lnTo>
                  <a:pt x="889" y="270"/>
                </a:lnTo>
                <a:lnTo>
                  <a:pt x="884" y="270"/>
                </a:lnTo>
                <a:lnTo>
                  <a:pt x="881" y="270"/>
                </a:lnTo>
                <a:lnTo>
                  <a:pt x="876" y="268"/>
                </a:lnTo>
                <a:lnTo>
                  <a:pt x="866" y="267"/>
                </a:lnTo>
                <a:lnTo>
                  <a:pt x="855" y="267"/>
                </a:lnTo>
                <a:lnTo>
                  <a:pt x="846" y="267"/>
                </a:lnTo>
                <a:lnTo>
                  <a:pt x="838" y="268"/>
                </a:lnTo>
                <a:lnTo>
                  <a:pt x="831" y="268"/>
                </a:lnTo>
                <a:lnTo>
                  <a:pt x="825" y="270"/>
                </a:lnTo>
                <a:lnTo>
                  <a:pt x="816" y="270"/>
                </a:lnTo>
                <a:lnTo>
                  <a:pt x="807" y="271"/>
                </a:lnTo>
                <a:lnTo>
                  <a:pt x="797" y="271"/>
                </a:lnTo>
                <a:lnTo>
                  <a:pt x="788" y="271"/>
                </a:lnTo>
                <a:lnTo>
                  <a:pt x="778" y="271"/>
                </a:lnTo>
                <a:lnTo>
                  <a:pt x="771" y="271"/>
                </a:lnTo>
                <a:lnTo>
                  <a:pt x="761" y="271"/>
                </a:lnTo>
                <a:lnTo>
                  <a:pt x="752" y="272"/>
                </a:lnTo>
                <a:lnTo>
                  <a:pt x="744" y="273"/>
                </a:lnTo>
                <a:lnTo>
                  <a:pt x="736" y="273"/>
                </a:lnTo>
                <a:lnTo>
                  <a:pt x="733" y="273"/>
                </a:lnTo>
                <a:lnTo>
                  <a:pt x="730" y="273"/>
                </a:lnTo>
                <a:lnTo>
                  <a:pt x="725" y="271"/>
                </a:lnTo>
                <a:lnTo>
                  <a:pt x="724" y="270"/>
                </a:lnTo>
                <a:lnTo>
                  <a:pt x="723" y="267"/>
                </a:lnTo>
                <a:lnTo>
                  <a:pt x="724" y="265"/>
                </a:lnTo>
                <a:lnTo>
                  <a:pt x="727" y="265"/>
                </a:lnTo>
                <a:lnTo>
                  <a:pt x="731" y="264"/>
                </a:lnTo>
                <a:lnTo>
                  <a:pt x="738" y="264"/>
                </a:lnTo>
                <a:lnTo>
                  <a:pt x="743" y="264"/>
                </a:lnTo>
                <a:lnTo>
                  <a:pt x="751" y="265"/>
                </a:lnTo>
                <a:lnTo>
                  <a:pt x="759" y="264"/>
                </a:lnTo>
                <a:lnTo>
                  <a:pt x="769" y="262"/>
                </a:lnTo>
                <a:lnTo>
                  <a:pt x="778" y="258"/>
                </a:lnTo>
                <a:lnTo>
                  <a:pt x="794" y="256"/>
                </a:lnTo>
                <a:lnTo>
                  <a:pt x="811" y="256"/>
                </a:lnTo>
                <a:lnTo>
                  <a:pt x="822" y="256"/>
                </a:lnTo>
                <a:lnTo>
                  <a:pt x="832" y="256"/>
                </a:lnTo>
                <a:lnTo>
                  <a:pt x="842" y="256"/>
                </a:lnTo>
                <a:lnTo>
                  <a:pt x="854" y="255"/>
                </a:lnTo>
                <a:lnTo>
                  <a:pt x="891" y="255"/>
                </a:lnTo>
                <a:lnTo>
                  <a:pt x="930" y="255"/>
                </a:lnTo>
                <a:lnTo>
                  <a:pt x="969" y="256"/>
                </a:lnTo>
                <a:lnTo>
                  <a:pt x="1007" y="257"/>
                </a:lnTo>
                <a:lnTo>
                  <a:pt x="1029" y="258"/>
                </a:lnTo>
                <a:lnTo>
                  <a:pt x="1052" y="259"/>
                </a:lnTo>
                <a:lnTo>
                  <a:pt x="1073" y="261"/>
                </a:lnTo>
                <a:lnTo>
                  <a:pt x="1096" y="262"/>
                </a:lnTo>
                <a:lnTo>
                  <a:pt x="1106" y="263"/>
                </a:lnTo>
                <a:lnTo>
                  <a:pt x="1118" y="264"/>
                </a:lnTo>
                <a:lnTo>
                  <a:pt x="1119" y="264"/>
                </a:lnTo>
                <a:lnTo>
                  <a:pt x="1121" y="264"/>
                </a:lnTo>
                <a:lnTo>
                  <a:pt x="1123" y="265"/>
                </a:lnTo>
                <a:lnTo>
                  <a:pt x="1126" y="267"/>
                </a:lnTo>
                <a:lnTo>
                  <a:pt x="1130" y="266"/>
                </a:lnTo>
                <a:lnTo>
                  <a:pt x="1135" y="265"/>
                </a:lnTo>
                <a:lnTo>
                  <a:pt x="1143" y="266"/>
                </a:lnTo>
                <a:lnTo>
                  <a:pt x="1150" y="268"/>
                </a:lnTo>
                <a:lnTo>
                  <a:pt x="1155" y="270"/>
                </a:lnTo>
                <a:lnTo>
                  <a:pt x="1160" y="271"/>
                </a:lnTo>
                <a:lnTo>
                  <a:pt x="1164" y="271"/>
                </a:lnTo>
                <a:lnTo>
                  <a:pt x="1169" y="270"/>
                </a:lnTo>
                <a:lnTo>
                  <a:pt x="1160" y="267"/>
                </a:lnTo>
                <a:lnTo>
                  <a:pt x="1152" y="265"/>
                </a:lnTo>
                <a:lnTo>
                  <a:pt x="1142" y="262"/>
                </a:lnTo>
                <a:lnTo>
                  <a:pt x="1131" y="258"/>
                </a:lnTo>
                <a:lnTo>
                  <a:pt x="1121" y="257"/>
                </a:lnTo>
                <a:lnTo>
                  <a:pt x="1110" y="256"/>
                </a:lnTo>
                <a:lnTo>
                  <a:pt x="1099" y="255"/>
                </a:lnTo>
                <a:lnTo>
                  <a:pt x="1089" y="251"/>
                </a:lnTo>
                <a:lnTo>
                  <a:pt x="1102" y="249"/>
                </a:lnTo>
                <a:lnTo>
                  <a:pt x="1114" y="249"/>
                </a:lnTo>
                <a:lnTo>
                  <a:pt x="1105" y="248"/>
                </a:lnTo>
                <a:lnTo>
                  <a:pt x="1096" y="247"/>
                </a:lnTo>
                <a:lnTo>
                  <a:pt x="1091" y="246"/>
                </a:lnTo>
                <a:lnTo>
                  <a:pt x="1087" y="245"/>
                </a:lnTo>
                <a:lnTo>
                  <a:pt x="1084" y="246"/>
                </a:lnTo>
                <a:lnTo>
                  <a:pt x="1082" y="248"/>
                </a:lnTo>
                <a:lnTo>
                  <a:pt x="1079" y="249"/>
                </a:lnTo>
                <a:lnTo>
                  <a:pt x="1076" y="250"/>
                </a:lnTo>
                <a:lnTo>
                  <a:pt x="1071" y="250"/>
                </a:lnTo>
                <a:lnTo>
                  <a:pt x="1068" y="250"/>
                </a:lnTo>
                <a:lnTo>
                  <a:pt x="1060" y="249"/>
                </a:lnTo>
                <a:lnTo>
                  <a:pt x="1052" y="247"/>
                </a:lnTo>
                <a:lnTo>
                  <a:pt x="1032" y="245"/>
                </a:lnTo>
                <a:lnTo>
                  <a:pt x="1013" y="242"/>
                </a:lnTo>
                <a:lnTo>
                  <a:pt x="994" y="241"/>
                </a:lnTo>
                <a:lnTo>
                  <a:pt x="975" y="239"/>
                </a:lnTo>
                <a:lnTo>
                  <a:pt x="971" y="239"/>
                </a:lnTo>
                <a:lnTo>
                  <a:pt x="967" y="237"/>
                </a:lnTo>
                <a:lnTo>
                  <a:pt x="967" y="232"/>
                </a:lnTo>
                <a:lnTo>
                  <a:pt x="967" y="229"/>
                </a:lnTo>
                <a:lnTo>
                  <a:pt x="959" y="229"/>
                </a:lnTo>
                <a:lnTo>
                  <a:pt x="953" y="230"/>
                </a:lnTo>
                <a:lnTo>
                  <a:pt x="944" y="228"/>
                </a:lnTo>
                <a:lnTo>
                  <a:pt x="936" y="226"/>
                </a:lnTo>
                <a:lnTo>
                  <a:pt x="926" y="225"/>
                </a:lnTo>
                <a:lnTo>
                  <a:pt x="917" y="225"/>
                </a:lnTo>
                <a:lnTo>
                  <a:pt x="907" y="225"/>
                </a:lnTo>
                <a:lnTo>
                  <a:pt x="898" y="225"/>
                </a:lnTo>
                <a:lnTo>
                  <a:pt x="888" y="224"/>
                </a:lnTo>
                <a:lnTo>
                  <a:pt x="879" y="224"/>
                </a:lnTo>
                <a:lnTo>
                  <a:pt x="868" y="224"/>
                </a:lnTo>
                <a:lnTo>
                  <a:pt x="858" y="224"/>
                </a:lnTo>
                <a:lnTo>
                  <a:pt x="847" y="224"/>
                </a:lnTo>
                <a:lnTo>
                  <a:pt x="837" y="224"/>
                </a:lnTo>
                <a:lnTo>
                  <a:pt x="825" y="224"/>
                </a:lnTo>
                <a:lnTo>
                  <a:pt x="814" y="224"/>
                </a:lnTo>
                <a:lnTo>
                  <a:pt x="802" y="225"/>
                </a:lnTo>
                <a:lnTo>
                  <a:pt x="792" y="224"/>
                </a:lnTo>
                <a:lnTo>
                  <a:pt x="786" y="224"/>
                </a:lnTo>
                <a:lnTo>
                  <a:pt x="782" y="224"/>
                </a:lnTo>
                <a:lnTo>
                  <a:pt x="782" y="226"/>
                </a:lnTo>
                <a:lnTo>
                  <a:pt x="781" y="229"/>
                </a:lnTo>
                <a:lnTo>
                  <a:pt x="781" y="226"/>
                </a:lnTo>
                <a:lnTo>
                  <a:pt x="781" y="224"/>
                </a:lnTo>
                <a:lnTo>
                  <a:pt x="776" y="223"/>
                </a:lnTo>
                <a:lnTo>
                  <a:pt x="771" y="223"/>
                </a:lnTo>
                <a:lnTo>
                  <a:pt x="782" y="222"/>
                </a:lnTo>
                <a:lnTo>
                  <a:pt x="793" y="221"/>
                </a:lnTo>
                <a:lnTo>
                  <a:pt x="798" y="221"/>
                </a:lnTo>
                <a:lnTo>
                  <a:pt x="802" y="218"/>
                </a:lnTo>
                <a:lnTo>
                  <a:pt x="802" y="217"/>
                </a:lnTo>
                <a:lnTo>
                  <a:pt x="802" y="216"/>
                </a:lnTo>
                <a:lnTo>
                  <a:pt x="801" y="216"/>
                </a:lnTo>
                <a:lnTo>
                  <a:pt x="799" y="216"/>
                </a:lnTo>
                <a:lnTo>
                  <a:pt x="796" y="217"/>
                </a:lnTo>
                <a:lnTo>
                  <a:pt x="791" y="218"/>
                </a:lnTo>
                <a:lnTo>
                  <a:pt x="785" y="218"/>
                </a:lnTo>
                <a:lnTo>
                  <a:pt x="780" y="217"/>
                </a:lnTo>
                <a:lnTo>
                  <a:pt x="769" y="217"/>
                </a:lnTo>
                <a:lnTo>
                  <a:pt x="759" y="218"/>
                </a:lnTo>
                <a:lnTo>
                  <a:pt x="761" y="218"/>
                </a:lnTo>
                <a:lnTo>
                  <a:pt x="765" y="218"/>
                </a:lnTo>
                <a:lnTo>
                  <a:pt x="766" y="217"/>
                </a:lnTo>
                <a:lnTo>
                  <a:pt x="766" y="216"/>
                </a:lnTo>
                <a:lnTo>
                  <a:pt x="766" y="214"/>
                </a:lnTo>
                <a:lnTo>
                  <a:pt x="766" y="213"/>
                </a:lnTo>
                <a:lnTo>
                  <a:pt x="777" y="213"/>
                </a:lnTo>
                <a:lnTo>
                  <a:pt x="790" y="212"/>
                </a:lnTo>
                <a:lnTo>
                  <a:pt x="794" y="210"/>
                </a:lnTo>
                <a:lnTo>
                  <a:pt x="799" y="209"/>
                </a:lnTo>
                <a:lnTo>
                  <a:pt x="801" y="208"/>
                </a:lnTo>
                <a:lnTo>
                  <a:pt x="805" y="206"/>
                </a:lnTo>
                <a:lnTo>
                  <a:pt x="810" y="207"/>
                </a:lnTo>
                <a:lnTo>
                  <a:pt x="815" y="209"/>
                </a:lnTo>
                <a:lnTo>
                  <a:pt x="819" y="209"/>
                </a:lnTo>
                <a:lnTo>
                  <a:pt x="824" y="210"/>
                </a:lnTo>
                <a:lnTo>
                  <a:pt x="835" y="209"/>
                </a:lnTo>
                <a:lnTo>
                  <a:pt x="847" y="208"/>
                </a:lnTo>
                <a:lnTo>
                  <a:pt x="843" y="206"/>
                </a:lnTo>
                <a:lnTo>
                  <a:pt x="841" y="205"/>
                </a:lnTo>
                <a:lnTo>
                  <a:pt x="838" y="205"/>
                </a:lnTo>
                <a:lnTo>
                  <a:pt x="835" y="206"/>
                </a:lnTo>
                <a:lnTo>
                  <a:pt x="834" y="206"/>
                </a:lnTo>
                <a:lnTo>
                  <a:pt x="832" y="205"/>
                </a:lnTo>
                <a:lnTo>
                  <a:pt x="832" y="204"/>
                </a:lnTo>
                <a:lnTo>
                  <a:pt x="832" y="201"/>
                </a:lnTo>
                <a:lnTo>
                  <a:pt x="835" y="200"/>
                </a:lnTo>
                <a:lnTo>
                  <a:pt x="840" y="199"/>
                </a:lnTo>
                <a:lnTo>
                  <a:pt x="848" y="201"/>
                </a:lnTo>
                <a:lnTo>
                  <a:pt x="857" y="203"/>
                </a:lnTo>
                <a:lnTo>
                  <a:pt x="860" y="201"/>
                </a:lnTo>
                <a:lnTo>
                  <a:pt x="864" y="200"/>
                </a:lnTo>
                <a:lnTo>
                  <a:pt x="864" y="205"/>
                </a:lnTo>
                <a:lnTo>
                  <a:pt x="864" y="208"/>
                </a:lnTo>
                <a:lnTo>
                  <a:pt x="866" y="205"/>
                </a:lnTo>
                <a:lnTo>
                  <a:pt x="867" y="201"/>
                </a:lnTo>
                <a:lnTo>
                  <a:pt x="867" y="199"/>
                </a:lnTo>
                <a:lnTo>
                  <a:pt x="867" y="198"/>
                </a:lnTo>
                <a:lnTo>
                  <a:pt x="867" y="196"/>
                </a:lnTo>
                <a:lnTo>
                  <a:pt x="871" y="196"/>
                </a:lnTo>
                <a:lnTo>
                  <a:pt x="873" y="196"/>
                </a:lnTo>
                <a:lnTo>
                  <a:pt x="876" y="197"/>
                </a:lnTo>
                <a:lnTo>
                  <a:pt x="880" y="196"/>
                </a:lnTo>
                <a:lnTo>
                  <a:pt x="883" y="196"/>
                </a:lnTo>
                <a:lnTo>
                  <a:pt x="889" y="197"/>
                </a:lnTo>
                <a:lnTo>
                  <a:pt x="896" y="199"/>
                </a:lnTo>
                <a:lnTo>
                  <a:pt x="898" y="199"/>
                </a:lnTo>
                <a:lnTo>
                  <a:pt x="899" y="198"/>
                </a:lnTo>
                <a:lnTo>
                  <a:pt x="901" y="198"/>
                </a:lnTo>
                <a:lnTo>
                  <a:pt x="903" y="199"/>
                </a:lnTo>
                <a:lnTo>
                  <a:pt x="901" y="201"/>
                </a:lnTo>
                <a:lnTo>
                  <a:pt x="900" y="204"/>
                </a:lnTo>
                <a:lnTo>
                  <a:pt x="899" y="206"/>
                </a:lnTo>
                <a:lnTo>
                  <a:pt x="899" y="206"/>
                </a:lnTo>
                <a:lnTo>
                  <a:pt x="900" y="206"/>
                </a:lnTo>
                <a:lnTo>
                  <a:pt x="901" y="206"/>
                </a:lnTo>
                <a:lnTo>
                  <a:pt x="904" y="205"/>
                </a:lnTo>
                <a:lnTo>
                  <a:pt x="905" y="204"/>
                </a:lnTo>
                <a:lnTo>
                  <a:pt x="912" y="203"/>
                </a:lnTo>
                <a:lnTo>
                  <a:pt x="918" y="203"/>
                </a:lnTo>
                <a:lnTo>
                  <a:pt x="912" y="201"/>
                </a:lnTo>
                <a:lnTo>
                  <a:pt x="904" y="199"/>
                </a:lnTo>
                <a:lnTo>
                  <a:pt x="911" y="197"/>
                </a:lnTo>
                <a:lnTo>
                  <a:pt x="916" y="196"/>
                </a:lnTo>
                <a:lnTo>
                  <a:pt x="922" y="196"/>
                </a:lnTo>
                <a:lnTo>
                  <a:pt x="929" y="196"/>
                </a:lnTo>
                <a:lnTo>
                  <a:pt x="933" y="197"/>
                </a:lnTo>
                <a:lnTo>
                  <a:pt x="939" y="198"/>
                </a:lnTo>
                <a:lnTo>
                  <a:pt x="942" y="201"/>
                </a:lnTo>
                <a:lnTo>
                  <a:pt x="947" y="205"/>
                </a:lnTo>
                <a:lnTo>
                  <a:pt x="949" y="206"/>
                </a:lnTo>
                <a:lnTo>
                  <a:pt x="951" y="206"/>
                </a:lnTo>
                <a:lnTo>
                  <a:pt x="954" y="206"/>
                </a:lnTo>
                <a:lnTo>
                  <a:pt x="956" y="205"/>
                </a:lnTo>
                <a:lnTo>
                  <a:pt x="959" y="201"/>
                </a:lnTo>
                <a:lnTo>
                  <a:pt x="963" y="200"/>
                </a:lnTo>
                <a:lnTo>
                  <a:pt x="972" y="199"/>
                </a:lnTo>
                <a:lnTo>
                  <a:pt x="981" y="200"/>
                </a:lnTo>
                <a:lnTo>
                  <a:pt x="990" y="200"/>
                </a:lnTo>
                <a:lnTo>
                  <a:pt x="999" y="200"/>
                </a:lnTo>
                <a:lnTo>
                  <a:pt x="1007" y="201"/>
                </a:lnTo>
                <a:lnTo>
                  <a:pt x="1014" y="204"/>
                </a:lnTo>
                <a:lnTo>
                  <a:pt x="1022" y="204"/>
                </a:lnTo>
                <a:lnTo>
                  <a:pt x="1029" y="204"/>
                </a:lnTo>
                <a:lnTo>
                  <a:pt x="1038" y="205"/>
                </a:lnTo>
                <a:lnTo>
                  <a:pt x="1046" y="206"/>
                </a:lnTo>
                <a:lnTo>
                  <a:pt x="1055" y="208"/>
                </a:lnTo>
                <a:lnTo>
                  <a:pt x="1063" y="209"/>
                </a:lnTo>
                <a:lnTo>
                  <a:pt x="1072" y="210"/>
                </a:lnTo>
                <a:lnTo>
                  <a:pt x="1081" y="212"/>
                </a:lnTo>
                <a:lnTo>
                  <a:pt x="1089" y="213"/>
                </a:lnTo>
                <a:lnTo>
                  <a:pt x="1098" y="215"/>
                </a:lnTo>
                <a:lnTo>
                  <a:pt x="1109" y="216"/>
                </a:lnTo>
                <a:lnTo>
                  <a:pt x="1118" y="218"/>
                </a:lnTo>
                <a:lnTo>
                  <a:pt x="1127" y="220"/>
                </a:lnTo>
                <a:lnTo>
                  <a:pt x="1137" y="221"/>
                </a:lnTo>
                <a:lnTo>
                  <a:pt x="1130" y="216"/>
                </a:lnTo>
                <a:lnTo>
                  <a:pt x="1123" y="213"/>
                </a:lnTo>
                <a:lnTo>
                  <a:pt x="1115" y="212"/>
                </a:lnTo>
                <a:lnTo>
                  <a:pt x="1107" y="210"/>
                </a:lnTo>
                <a:lnTo>
                  <a:pt x="1097" y="209"/>
                </a:lnTo>
                <a:lnTo>
                  <a:pt x="1087" y="207"/>
                </a:lnTo>
                <a:lnTo>
                  <a:pt x="1077" y="206"/>
                </a:lnTo>
                <a:lnTo>
                  <a:pt x="1066" y="204"/>
                </a:lnTo>
                <a:lnTo>
                  <a:pt x="1056" y="203"/>
                </a:lnTo>
                <a:lnTo>
                  <a:pt x="1046" y="200"/>
                </a:lnTo>
                <a:lnTo>
                  <a:pt x="1037" y="198"/>
                </a:lnTo>
                <a:lnTo>
                  <a:pt x="1028" y="195"/>
                </a:lnTo>
                <a:lnTo>
                  <a:pt x="1019" y="192"/>
                </a:lnTo>
                <a:lnTo>
                  <a:pt x="1008" y="190"/>
                </a:lnTo>
                <a:lnTo>
                  <a:pt x="998" y="189"/>
                </a:lnTo>
                <a:lnTo>
                  <a:pt x="988" y="188"/>
                </a:lnTo>
                <a:lnTo>
                  <a:pt x="978" y="188"/>
                </a:lnTo>
                <a:lnTo>
                  <a:pt x="969" y="187"/>
                </a:lnTo>
                <a:lnTo>
                  <a:pt x="958" y="185"/>
                </a:lnTo>
                <a:lnTo>
                  <a:pt x="948" y="184"/>
                </a:lnTo>
                <a:lnTo>
                  <a:pt x="938" y="183"/>
                </a:lnTo>
                <a:lnTo>
                  <a:pt x="928" y="181"/>
                </a:lnTo>
                <a:lnTo>
                  <a:pt x="917" y="180"/>
                </a:lnTo>
                <a:lnTo>
                  <a:pt x="907" y="179"/>
                </a:lnTo>
                <a:lnTo>
                  <a:pt x="897" y="179"/>
                </a:lnTo>
                <a:lnTo>
                  <a:pt x="887" y="179"/>
                </a:lnTo>
                <a:lnTo>
                  <a:pt x="876" y="179"/>
                </a:lnTo>
                <a:lnTo>
                  <a:pt x="866" y="178"/>
                </a:lnTo>
                <a:lnTo>
                  <a:pt x="856" y="176"/>
                </a:lnTo>
                <a:lnTo>
                  <a:pt x="846" y="176"/>
                </a:lnTo>
                <a:lnTo>
                  <a:pt x="834" y="175"/>
                </a:lnTo>
                <a:lnTo>
                  <a:pt x="824" y="174"/>
                </a:lnTo>
                <a:lnTo>
                  <a:pt x="819" y="174"/>
                </a:lnTo>
                <a:lnTo>
                  <a:pt x="815" y="175"/>
                </a:lnTo>
                <a:lnTo>
                  <a:pt x="811" y="174"/>
                </a:lnTo>
                <a:lnTo>
                  <a:pt x="808" y="172"/>
                </a:lnTo>
                <a:lnTo>
                  <a:pt x="806" y="170"/>
                </a:lnTo>
                <a:lnTo>
                  <a:pt x="806" y="166"/>
                </a:lnTo>
                <a:lnTo>
                  <a:pt x="810" y="165"/>
                </a:lnTo>
                <a:lnTo>
                  <a:pt x="816" y="166"/>
                </a:lnTo>
                <a:lnTo>
                  <a:pt x="826" y="164"/>
                </a:lnTo>
                <a:lnTo>
                  <a:pt x="838" y="164"/>
                </a:lnTo>
                <a:lnTo>
                  <a:pt x="841" y="164"/>
                </a:lnTo>
                <a:lnTo>
                  <a:pt x="844" y="164"/>
                </a:lnTo>
                <a:lnTo>
                  <a:pt x="848" y="162"/>
                </a:lnTo>
                <a:lnTo>
                  <a:pt x="849" y="158"/>
                </a:lnTo>
                <a:lnTo>
                  <a:pt x="838" y="158"/>
                </a:lnTo>
                <a:lnTo>
                  <a:pt x="827" y="159"/>
                </a:lnTo>
                <a:lnTo>
                  <a:pt x="815" y="160"/>
                </a:lnTo>
                <a:lnTo>
                  <a:pt x="804" y="160"/>
                </a:lnTo>
                <a:lnTo>
                  <a:pt x="800" y="160"/>
                </a:lnTo>
                <a:lnTo>
                  <a:pt x="794" y="162"/>
                </a:lnTo>
                <a:lnTo>
                  <a:pt x="790" y="160"/>
                </a:lnTo>
                <a:lnTo>
                  <a:pt x="786" y="159"/>
                </a:lnTo>
                <a:lnTo>
                  <a:pt x="786" y="157"/>
                </a:lnTo>
                <a:lnTo>
                  <a:pt x="786" y="156"/>
                </a:lnTo>
                <a:lnTo>
                  <a:pt x="788" y="155"/>
                </a:lnTo>
                <a:lnTo>
                  <a:pt x="790" y="155"/>
                </a:lnTo>
                <a:lnTo>
                  <a:pt x="793" y="154"/>
                </a:lnTo>
                <a:lnTo>
                  <a:pt x="797" y="153"/>
                </a:lnTo>
                <a:lnTo>
                  <a:pt x="793" y="151"/>
                </a:lnTo>
                <a:lnTo>
                  <a:pt x="790" y="151"/>
                </a:lnTo>
                <a:lnTo>
                  <a:pt x="785" y="151"/>
                </a:lnTo>
                <a:lnTo>
                  <a:pt x="782" y="153"/>
                </a:lnTo>
                <a:lnTo>
                  <a:pt x="774" y="151"/>
                </a:lnTo>
                <a:lnTo>
                  <a:pt x="767" y="150"/>
                </a:lnTo>
                <a:lnTo>
                  <a:pt x="764" y="149"/>
                </a:lnTo>
                <a:lnTo>
                  <a:pt x="761" y="149"/>
                </a:lnTo>
                <a:lnTo>
                  <a:pt x="760" y="148"/>
                </a:lnTo>
                <a:lnTo>
                  <a:pt x="759" y="147"/>
                </a:lnTo>
                <a:lnTo>
                  <a:pt x="759" y="146"/>
                </a:lnTo>
                <a:lnTo>
                  <a:pt x="759" y="145"/>
                </a:lnTo>
                <a:lnTo>
                  <a:pt x="763" y="143"/>
                </a:lnTo>
                <a:lnTo>
                  <a:pt x="766" y="143"/>
                </a:lnTo>
                <a:lnTo>
                  <a:pt x="769" y="142"/>
                </a:lnTo>
                <a:lnTo>
                  <a:pt x="773" y="140"/>
                </a:lnTo>
                <a:lnTo>
                  <a:pt x="774" y="141"/>
                </a:lnTo>
                <a:lnTo>
                  <a:pt x="775" y="142"/>
                </a:lnTo>
                <a:lnTo>
                  <a:pt x="776" y="142"/>
                </a:lnTo>
                <a:lnTo>
                  <a:pt x="777" y="141"/>
                </a:lnTo>
                <a:lnTo>
                  <a:pt x="780" y="140"/>
                </a:lnTo>
                <a:lnTo>
                  <a:pt x="782" y="138"/>
                </a:lnTo>
                <a:lnTo>
                  <a:pt x="790" y="137"/>
                </a:lnTo>
                <a:lnTo>
                  <a:pt x="797" y="135"/>
                </a:lnTo>
                <a:lnTo>
                  <a:pt x="805" y="133"/>
                </a:lnTo>
                <a:lnTo>
                  <a:pt x="813" y="131"/>
                </a:lnTo>
                <a:lnTo>
                  <a:pt x="816" y="131"/>
                </a:lnTo>
                <a:lnTo>
                  <a:pt x="819" y="131"/>
                </a:lnTo>
                <a:lnTo>
                  <a:pt x="822" y="131"/>
                </a:lnTo>
                <a:lnTo>
                  <a:pt x="824" y="129"/>
                </a:lnTo>
                <a:lnTo>
                  <a:pt x="818" y="127"/>
                </a:lnTo>
                <a:lnTo>
                  <a:pt x="813" y="129"/>
                </a:lnTo>
                <a:lnTo>
                  <a:pt x="807" y="129"/>
                </a:lnTo>
                <a:lnTo>
                  <a:pt x="801" y="130"/>
                </a:lnTo>
                <a:lnTo>
                  <a:pt x="798" y="131"/>
                </a:lnTo>
                <a:lnTo>
                  <a:pt x="792" y="131"/>
                </a:lnTo>
                <a:lnTo>
                  <a:pt x="791" y="131"/>
                </a:lnTo>
                <a:lnTo>
                  <a:pt x="790" y="131"/>
                </a:lnTo>
                <a:lnTo>
                  <a:pt x="790" y="130"/>
                </a:lnTo>
                <a:lnTo>
                  <a:pt x="791" y="129"/>
                </a:lnTo>
                <a:lnTo>
                  <a:pt x="797" y="125"/>
                </a:lnTo>
                <a:lnTo>
                  <a:pt x="804" y="124"/>
                </a:lnTo>
                <a:lnTo>
                  <a:pt x="810" y="123"/>
                </a:lnTo>
                <a:lnTo>
                  <a:pt x="816" y="123"/>
                </a:lnTo>
                <a:lnTo>
                  <a:pt x="821" y="122"/>
                </a:lnTo>
                <a:lnTo>
                  <a:pt x="823" y="121"/>
                </a:lnTo>
                <a:lnTo>
                  <a:pt x="824" y="117"/>
                </a:lnTo>
                <a:lnTo>
                  <a:pt x="823" y="114"/>
                </a:lnTo>
                <a:lnTo>
                  <a:pt x="818" y="116"/>
                </a:lnTo>
                <a:lnTo>
                  <a:pt x="810" y="118"/>
                </a:lnTo>
                <a:lnTo>
                  <a:pt x="806" y="120"/>
                </a:lnTo>
                <a:lnTo>
                  <a:pt x="802" y="120"/>
                </a:lnTo>
                <a:lnTo>
                  <a:pt x="801" y="118"/>
                </a:lnTo>
                <a:lnTo>
                  <a:pt x="801" y="117"/>
                </a:lnTo>
                <a:lnTo>
                  <a:pt x="800" y="117"/>
                </a:lnTo>
                <a:lnTo>
                  <a:pt x="801" y="115"/>
                </a:lnTo>
                <a:lnTo>
                  <a:pt x="805" y="114"/>
                </a:lnTo>
                <a:lnTo>
                  <a:pt x="808" y="114"/>
                </a:lnTo>
                <a:lnTo>
                  <a:pt x="815" y="113"/>
                </a:lnTo>
                <a:lnTo>
                  <a:pt x="822" y="112"/>
                </a:lnTo>
                <a:lnTo>
                  <a:pt x="827" y="110"/>
                </a:lnTo>
                <a:lnTo>
                  <a:pt x="832" y="108"/>
                </a:lnTo>
                <a:lnTo>
                  <a:pt x="834" y="104"/>
                </a:lnTo>
                <a:lnTo>
                  <a:pt x="838" y="100"/>
                </a:lnTo>
                <a:lnTo>
                  <a:pt x="844" y="100"/>
                </a:lnTo>
                <a:lnTo>
                  <a:pt x="852" y="101"/>
                </a:lnTo>
                <a:lnTo>
                  <a:pt x="862" y="99"/>
                </a:lnTo>
                <a:lnTo>
                  <a:pt x="871" y="96"/>
                </a:lnTo>
                <a:lnTo>
                  <a:pt x="859" y="95"/>
                </a:lnTo>
                <a:lnTo>
                  <a:pt x="847" y="95"/>
                </a:lnTo>
                <a:lnTo>
                  <a:pt x="841" y="96"/>
                </a:lnTo>
                <a:lnTo>
                  <a:pt x="835" y="95"/>
                </a:lnTo>
                <a:lnTo>
                  <a:pt x="830" y="95"/>
                </a:lnTo>
                <a:lnTo>
                  <a:pt x="824" y="92"/>
                </a:lnTo>
                <a:lnTo>
                  <a:pt x="840" y="89"/>
                </a:lnTo>
                <a:lnTo>
                  <a:pt x="856" y="88"/>
                </a:lnTo>
                <a:lnTo>
                  <a:pt x="864" y="85"/>
                </a:lnTo>
                <a:lnTo>
                  <a:pt x="871" y="84"/>
                </a:lnTo>
                <a:lnTo>
                  <a:pt x="879" y="84"/>
                </a:lnTo>
                <a:lnTo>
                  <a:pt x="885" y="84"/>
                </a:lnTo>
                <a:lnTo>
                  <a:pt x="891" y="85"/>
                </a:lnTo>
                <a:lnTo>
                  <a:pt x="897" y="85"/>
                </a:lnTo>
                <a:lnTo>
                  <a:pt x="899" y="84"/>
                </a:lnTo>
                <a:lnTo>
                  <a:pt x="903" y="84"/>
                </a:lnTo>
                <a:lnTo>
                  <a:pt x="905" y="84"/>
                </a:lnTo>
                <a:lnTo>
                  <a:pt x="907" y="84"/>
                </a:lnTo>
                <a:lnTo>
                  <a:pt x="909" y="84"/>
                </a:lnTo>
                <a:lnTo>
                  <a:pt x="912" y="84"/>
                </a:lnTo>
                <a:lnTo>
                  <a:pt x="913" y="83"/>
                </a:lnTo>
                <a:lnTo>
                  <a:pt x="913" y="81"/>
                </a:lnTo>
                <a:lnTo>
                  <a:pt x="914" y="79"/>
                </a:lnTo>
                <a:lnTo>
                  <a:pt x="915" y="74"/>
                </a:lnTo>
                <a:lnTo>
                  <a:pt x="916" y="77"/>
                </a:lnTo>
                <a:lnTo>
                  <a:pt x="917" y="81"/>
                </a:lnTo>
                <a:lnTo>
                  <a:pt x="918" y="82"/>
                </a:lnTo>
                <a:lnTo>
                  <a:pt x="920" y="82"/>
                </a:lnTo>
                <a:lnTo>
                  <a:pt x="921" y="82"/>
                </a:lnTo>
                <a:lnTo>
                  <a:pt x="923" y="81"/>
                </a:lnTo>
                <a:lnTo>
                  <a:pt x="922" y="80"/>
                </a:lnTo>
                <a:lnTo>
                  <a:pt x="923" y="81"/>
                </a:lnTo>
                <a:lnTo>
                  <a:pt x="925" y="77"/>
                </a:lnTo>
                <a:lnTo>
                  <a:pt x="928" y="75"/>
                </a:lnTo>
                <a:lnTo>
                  <a:pt x="931" y="74"/>
                </a:lnTo>
                <a:lnTo>
                  <a:pt x="934" y="73"/>
                </a:lnTo>
                <a:lnTo>
                  <a:pt x="942" y="73"/>
                </a:lnTo>
                <a:lnTo>
                  <a:pt x="949" y="73"/>
                </a:lnTo>
                <a:lnTo>
                  <a:pt x="957" y="73"/>
                </a:lnTo>
                <a:lnTo>
                  <a:pt x="965" y="73"/>
                </a:lnTo>
                <a:lnTo>
                  <a:pt x="973" y="71"/>
                </a:lnTo>
                <a:lnTo>
                  <a:pt x="979" y="67"/>
                </a:lnTo>
                <a:lnTo>
                  <a:pt x="963" y="67"/>
                </a:lnTo>
                <a:lnTo>
                  <a:pt x="946" y="67"/>
                </a:lnTo>
                <a:lnTo>
                  <a:pt x="944" y="67"/>
                </a:lnTo>
                <a:lnTo>
                  <a:pt x="941" y="67"/>
                </a:lnTo>
                <a:lnTo>
                  <a:pt x="939" y="66"/>
                </a:lnTo>
                <a:lnTo>
                  <a:pt x="938" y="64"/>
                </a:lnTo>
                <a:lnTo>
                  <a:pt x="939" y="59"/>
                </a:lnTo>
                <a:lnTo>
                  <a:pt x="941" y="55"/>
                </a:lnTo>
                <a:lnTo>
                  <a:pt x="938" y="56"/>
                </a:lnTo>
                <a:lnTo>
                  <a:pt x="934" y="57"/>
                </a:lnTo>
                <a:lnTo>
                  <a:pt x="931" y="56"/>
                </a:lnTo>
                <a:lnTo>
                  <a:pt x="928" y="55"/>
                </a:lnTo>
                <a:lnTo>
                  <a:pt x="931" y="52"/>
                </a:lnTo>
                <a:lnTo>
                  <a:pt x="933" y="51"/>
                </a:lnTo>
                <a:lnTo>
                  <a:pt x="933" y="48"/>
                </a:lnTo>
                <a:lnTo>
                  <a:pt x="933" y="44"/>
                </a:lnTo>
                <a:lnTo>
                  <a:pt x="939" y="43"/>
                </a:lnTo>
                <a:lnTo>
                  <a:pt x="944" y="44"/>
                </a:lnTo>
                <a:lnTo>
                  <a:pt x="951" y="44"/>
                </a:lnTo>
                <a:lnTo>
                  <a:pt x="959" y="44"/>
                </a:lnTo>
                <a:lnTo>
                  <a:pt x="975" y="44"/>
                </a:lnTo>
                <a:lnTo>
                  <a:pt x="992" y="47"/>
                </a:lnTo>
                <a:lnTo>
                  <a:pt x="1008" y="48"/>
                </a:lnTo>
                <a:lnTo>
                  <a:pt x="1024" y="50"/>
                </a:lnTo>
                <a:lnTo>
                  <a:pt x="1022" y="47"/>
                </a:lnTo>
                <a:lnTo>
                  <a:pt x="1019" y="44"/>
                </a:lnTo>
                <a:lnTo>
                  <a:pt x="1015" y="43"/>
                </a:lnTo>
                <a:lnTo>
                  <a:pt x="1012" y="42"/>
                </a:lnTo>
                <a:lnTo>
                  <a:pt x="1004" y="42"/>
                </a:lnTo>
                <a:lnTo>
                  <a:pt x="996" y="42"/>
                </a:lnTo>
                <a:lnTo>
                  <a:pt x="986" y="42"/>
                </a:lnTo>
                <a:lnTo>
                  <a:pt x="974" y="41"/>
                </a:lnTo>
                <a:lnTo>
                  <a:pt x="963" y="40"/>
                </a:lnTo>
                <a:lnTo>
                  <a:pt x="951" y="40"/>
                </a:lnTo>
                <a:lnTo>
                  <a:pt x="940" y="40"/>
                </a:lnTo>
                <a:lnTo>
                  <a:pt x="930" y="39"/>
                </a:lnTo>
                <a:lnTo>
                  <a:pt x="918" y="39"/>
                </a:lnTo>
                <a:lnTo>
                  <a:pt x="907" y="39"/>
                </a:lnTo>
                <a:lnTo>
                  <a:pt x="905" y="39"/>
                </a:lnTo>
                <a:lnTo>
                  <a:pt x="901" y="39"/>
                </a:lnTo>
                <a:lnTo>
                  <a:pt x="899" y="38"/>
                </a:lnTo>
                <a:lnTo>
                  <a:pt x="897" y="37"/>
                </a:lnTo>
                <a:lnTo>
                  <a:pt x="897" y="35"/>
                </a:lnTo>
                <a:lnTo>
                  <a:pt x="897" y="34"/>
                </a:lnTo>
                <a:lnTo>
                  <a:pt x="898" y="33"/>
                </a:lnTo>
                <a:lnTo>
                  <a:pt x="899" y="33"/>
                </a:lnTo>
                <a:lnTo>
                  <a:pt x="903" y="33"/>
                </a:lnTo>
                <a:lnTo>
                  <a:pt x="905" y="32"/>
                </a:lnTo>
                <a:lnTo>
                  <a:pt x="915" y="32"/>
                </a:lnTo>
                <a:lnTo>
                  <a:pt x="925" y="32"/>
                </a:lnTo>
                <a:lnTo>
                  <a:pt x="936" y="31"/>
                </a:lnTo>
                <a:lnTo>
                  <a:pt x="946" y="30"/>
                </a:lnTo>
                <a:lnTo>
                  <a:pt x="956" y="29"/>
                </a:lnTo>
                <a:lnTo>
                  <a:pt x="965" y="27"/>
                </a:lnTo>
                <a:lnTo>
                  <a:pt x="977" y="30"/>
                </a:lnTo>
                <a:lnTo>
                  <a:pt x="986" y="31"/>
                </a:lnTo>
                <a:lnTo>
                  <a:pt x="996" y="32"/>
                </a:lnTo>
                <a:lnTo>
                  <a:pt x="1005" y="32"/>
                </a:lnTo>
                <a:lnTo>
                  <a:pt x="1010" y="32"/>
                </a:lnTo>
                <a:lnTo>
                  <a:pt x="1012" y="31"/>
                </a:lnTo>
                <a:lnTo>
                  <a:pt x="1014" y="29"/>
                </a:lnTo>
                <a:lnTo>
                  <a:pt x="1016" y="26"/>
                </a:lnTo>
                <a:lnTo>
                  <a:pt x="1019" y="24"/>
                </a:lnTo>
                <a:lnTo>
                  <a:pt x="1021" y="23"/>
                </a:lnTo>
                <a:lnTo>
                  <a:pt x="1023" y="23"/>
                </a:lnTo>
                <a:lnTo>
                  <a:pt x="1027" y="24"/>
                </a:lnTo>
                <a:lnTo>
                  <a:pt x="1033" y="25"/>
                </a:lnTo>
                <a:lnTo>
                  <a:pt x="1041" y="25"/>
                </a:lnTo>
                <a:lnTo>
                  <a:pt x="1039" y="23"/>
                </a:lnTo>
                <a:lnTo>
                  <a:pt x="1036" y="22"/>
                </a:lnTo>
                <a:lnTo>
                  <a:pt x="1033" y="22"/>
                </a:lnTo>
                <a:lnTo>
                  <a:pt x="1030" y="21"/>
                </a:lnTo>
                <a:lnTo>
                  <a:pt x="1024" y="22"/>
                </a:lnTo>
                <a:lnTo>
                  <a:pt x="1017" y="21"/>
                </a:lnTo>
                <a:lnTo>
                  <a:pt x="1022" y="17"/>
                </a:lnTo>
                <a:lnTo>
                  <a:pt x="1027" y="15"/>
                </a:lnTo>
                <a:lnTo>
                  <a:pt x="1020" y="15"/>
                </a:lnTo>
                <a:lnTo>
                  <a:pt x="1014" y="15"/>
                </a:lnTo>
                <a:lnTo>
                  <a:pt x="1007" y="17"/>
                </a:lnTo>
                <a:lnTo>
                  <a:pt x="1002" y="17"/>
                </a:lnTo>
                <a:lnTo>
                  <a:pt x="996" y="15"/>
                </a:lnTo>
                <a:lnTo>
                  <a:pt x="991" y="13"/>
                </a:lnTo>
                <a:lnTo>
                  <a:pt x="989" y="13"/>
                </a:lnTo>
                <a:lnTo>
                  <a:pt x="987" y="14"/>
                </a:lnTo>
                <a:lnTo>
                  <a:pt x="986" y="15"/>
                </a:lnTo>
                <a:lnTo>
                  <a:pt x="983" y="16"/>
                </a:lnTo>
                <a:lnTo>
                  <a:pt x="978" y="17"/>
                </a:lnTo>
                <a:lnTo>
                  <a:pt x="971" y="17"/>
                </a:lnTo>
                <a:lnTo>
                  <a:pt x="965" y="16"/>
                </a:lnTo>
                <a:lnTo>
                  <a:pt x="959" y="15"/>
                </a:lnTo>
                <a:lnTo>
                  <a:pt x="953" y="15"/>
                </a:lnTo>
                <a:lnTo>
                  <a:pt x="948" y="14"/>
                </a:lnTo>
                <a:lnTo>
                  <a:pt x="942" y="13"/>
                </a:lnTo>
                <a:lnTo>
                  <a:pt x="938" y="9"/>
                </a:lnTo>
                <a:lnTo>
                  <a:pt x="940" y="8"/>
                </a:lnTo>
                <a:lnTo>
                  <a:pt x="944" y="8"/>
                </a:lnTo>
                <a:lnTo>
                  <a:pt x="946" y="8"/>
                </a:lnTo>
                <a:lnTo>
                  <a:pt x="947" y="7"/>
                </a:lnTo>
                <a:lnTo>
                  <a:pt x="949" y="7"/>
                </a:lnTo>
                <a:lnTo>
                  <a:pt x="951" y="8"/>
                </a:lnTo>
                <a:lnTo>
                  <a:pt x="956" y="8"/>
                </a:lnTo>
                <a:lnTo>
                  <a:pt x="961" y="8"/>
                </a:lnTo>
                <a:lnTo>
                  <a:pt x="964" y="7"/>
                </a:lnTo>
                <a:lnTo>
                  <a:pt x="967" y="2"/>
                </a:lnTo>
                <a:lnTo>
                  <a:pt x="954" y="2"/>
                </a:lnTo>
                <a:lnTo>
                  <a:pt x="939" y="2"/>
                </a:lnTo>
                <a:lnTo>
                  <a:pt x="937" y="4"/>
                </a:lnTo>
                <a:lnTo>
                  <a:pt x="933" y="4"/>
                </a:lnTo>
                <a:lnTo>
                  <a:pt x="931" y="5"/>
                </a:lnTo>
                <a:lnTo>
                  <a:pt x="929" y="6"/>
                </a:lnTo>
                <a:lnTo>
                  <a:pt x="928" y="8"/>
                </a:lnTo>
                <a:lnTo>
                  <a:pt x="925" y="9"/>
                </a:lnTo>
                <a:lnTo>
                  <a:pt x="924" y="9"/>
                </a:lnTo>
                <a:lnTo>
                  <a:pt x="923" y="9"/>
                </a:lnTo>
                <a:lnTo>
                  <a:pt x="922" y="8"/>
                </a:lnTo>
                <a:lnTo>
                  <a:pt x="922" y="7"/>
                </a:lnTo>
                <a:lnTo>
                  <a:pt x="923" y="5"/>
                </a:lnTo>
                <a:lnTo>
                  <a:pt x="925" y="0"/>
                </a:lnTo>
                <a:lnTo>
                  <a:pt x="923" y="5"/>
                </a:lnTo>
                <a:lnTo>
                  <a:pt x="922" y="7"/>
                </a:lnTo>
                <a:lnTo>
                  <a:pt x="918" y="9"/>
                </a:lnTo>
                <a:lnTo>
                  <a:pt x="914" y="9"/>
                </a:lnTo>
                <a:lnTo>
                  <a:pt x="911" y="8"/>
                </a:lnTo>
                <a:lnTo>
                  <a:pt x="906" y="7"/>
                </a:lnTo>
                <a:lnTo>
                  <a:pt x="892" y="8"/>
                </a:lnTo>
                <a:lnTo>
                  <a:pt x="879" y="9"/>
                </a:lnTo>
                <a:lnTo>
                  <a:pt x="867" y="10"/>
                </a:lnTo>
                <a:lnTo>
                  <a:pt x="854" y="12"/>
                </a:lnTo>
                <a:lnTo>
                  <a:pt x="848" y="12"/>
                </a:lnTo>
                <a:lnTo>
                  <a:pt x="841" y="12"/>
                </a:lnTo>
                <a:lnTo>
                  <a:pt x="834" y="10"/>
                </a:lnTo>
                <a:lnTo>
                  <a:pt x="829" y="9"/>
                </a:lnTo>
                <a:lnTo>
                  <a:pt x="834" y="6"/>
                </a:lnTo>
                <a:lnTo>
                  <a:pt x="840" y="4"/>
                </a:lnTo>
                <a:lnTo>
                  <a:pt x="833" y="2"/>
                </a:lnTo>
                <a:lnTo>
                  <a:pt x="826" y="2"/>
                </a:lnTo>
                <a:lnTo>
                  <a:pt x="819" y="2"/>
                </a:lnTo>
                <a:lnTo>
                  <a:pt x="811" y="4"/>
                </a:lnTo>
                <a:lnTo>
                  <a:pt x="798" y="6"/>
                </a:lnTo>
                <a:lnTo>
                  <a:pt x="783" y="6"/>
                </a:lnTo>
                <a:lnTo>
                  <a:pt x="769" y="7"/>
                </a:lnTo>
                <a:lnTo>
                  <a:pt x="755" y="7"/>
                </a:lnTo>
                <a:lnTo>
                  <a:pt x="740" y="8"/>
                </a:lnTo>
                <a:lnTo>
                  <a:pt x="725" y="9"/>
                </a:lnTo>
                <a:lnTo>
                  <a:pt x="710" y="12"/>
                </a:lnTo>
                <a:lnTo>
                  <a:pt x="695" y="13"/>
                </a:lnTo>
                <a:lnTo>
                  <a:pt x="682" y="15"/>
                </a:lnTo>
                <a:lnTo>
                  <a:pt x="667" y="17"/>
                </a:lnTo>
                <a:lnTo>
                  <a:pt x="652" y="18"/>
                </a:lnTo>
                <a:lnTo>
                  <a:pt x="637" y="19"/>
                </a:lnTo>
                <a:lnTo>
                  <a:pt x="623" y="21"/>
                </a:lnTo>
                <a:lnTo>
                  <a:pt x="609" y="22"/>
                </a:lnTo>
                <a:lnTo>
                  <a:pt x="594" y="24"/>
                </a:lnTo>
                <a:lnTo>
                  <a:pt x="579" y="26"/>
                </a:lnTo>
                <a:lnTo>
                  <a:pt x="565" y="30"/>
                </a:lnTo>
                <a:lnTo>
                  <a:pt x="550" y="32"/>
                </a:lnTo>
                <a:lnTo>
                  <a:pt x="536" y="34"/>
                </a:lnTo>
                <a:lnTo>
                  <a:pt x="524" y="38"/>
                </a:lnTo>
                <a:lnTo>
                  <a:pt x="510" y="41"/>
                </a:lnTo>
                <a:lnTo>
                  <a:pt x="495" y="44"/>
                </a:lnTo>
                <a:lnTo>
                  <a:pt x="491" y="44"/>
                </a:lnTo>
                <a:lnTo>
                  <a:pt x="486" y="44"/>
                </a:lnTo>
                <a:lnTo>
                  <a:pt x="483" y="47"/>
                </a:lnTo>
                <a:lnTo>
                  <a:pt x="480" y="48"/>
                </a:lnTo>
                <a:lnTo>
                  <a:pt x="476" y="48"/>
                </a:lnTo>
                <a:lnTo>
                  <a:pt x="471" y="48"/>
                </a:lnTo>
                <a:lnTo>
                  <a:pt x="467" y="50"/>
                </a:lnTo>
                <a:lnTo>
                  <a:pt x="462" y="52"/>
                </a:lnTo>
                <a:lnTo>
                  <a:pt x="452" y="55"/>
                </a:lnTo>
                <a:lnTo>
                  <a:pt x="442" y="57"/>
                </a:lnTo>
                <a:lnTo>
                  <a:pt x="438" y="58"/>
                </a:lnTo>
                <a:lnTo>
                  <a:pt x="435" y="59"/>
                </a:lnTo>
                <a:lnTo>
                  <a:pt x="432" y="59"/>
                </a:lnTo>
                <a:lnTo>
                  <a:pt x="430" y="60"/>
                </a:lnTo>
                <a:lnTo>
                  <a:pt x="430" y="60"/>
                </a:lnTo>
                <a:lnTo>
                  <a:pt x="429" y="62"/>
                </a:lnTo>
                <a:lnTo>
                  <a:pt x="429" y="63"/>
                </a:lnTo>
                <a:lnTo>
                  <a:pt x="428" y="63"/>
                </a:lnTo>
                <a:lnTo>
                  <a:pt x="427" y="63"/>
                </a:lnTo>
                <a:lnTo>
                  <a:pt x="426" y="62"/>
                </a:lnTo>
                <a:lnTo>
                  <a:pt x="420" y="62"/>
                </a:lnTo>
                <a:lnTo>
                  <a:pt x="415" y="65"/>
                </a:lnTo>
                <a:lnTo>
                  <a:pt x="411" y="66"/>
                </a:lnTo>
                <a:lnTo>
                  <a:pt x="406" y="68"/>
                </a:lnTo>
                <a:lnTo>
                  <a:pt x="404" y="68"/>
                </a:lnTo>
                <a:lnTo>
                  <a:pt x="402" y="68"/>
                </a:lnTo>
                <a:lnTo>
                  <a:pt x="399" y="65"/>
                </a:lnTo>
                <a:lnTo>
                  <a:pt x="397" y="64"/>
                </a:lnTo>
                <a:lnTo>
                  <a:pt x="395" y="64"/>
                </a:lnTo>
                <a:lnTo>
                  <a:pt x="394" y="65"/>
                </a:lnTo>
                <a:lnTo>
                  <a:pt x="392" y="66"/>
                </a:lnTo>
                <a:lnTo>
                  <a:pt x="392" y="68"/>
                </a:lnTo>
                <a:lnTo>
                  <a:pt x="390" y="70"/>
                </a:lnTo>
                <a:lnTo>
                  <a:pt x="390" y="72"/>
                </a:lnTo>
                <a:lnTo>
                  <a:pt x="389" y="73"/>
                </a:lnTo>
                <a:lnTo>
                  <a:pt x="387" y="74"/>
                </a:lnTo>
                <a:lnTo>
                  <a:pt x="384" y="72"/>
                </a:lnTo>
                <a:lnTo>
                  <a:pt x="380" y="70"/>
                </a:lnTo>
                <a:lnTo>
                  <a:pt x="372" y="75"/>
                </a:lnTo>
                <a:lnTo>
                  <a:pt x="364" y="79"/>
                </a:lnTo>
                <a:lnTo>
                  <a:pt x="364" y="79"/>
                </a:lnTo>
                <a:lnTo>
                  <a:pt x="364" y="79"/>
                </a:lnTo>
                <a:lnTo>
                  <a:pt x="364" y="79"/>
                </a:lnTo>
                <a:lnTo>
                  <a:pt x="364" y="79"/>
                </a:lnTo>
                <a:lnTo>
                  <a:pt x="363" y="81"/>
                </a:lnTo>
                <a:lnTo>
                  <a:pt x="361" y="82"/>
                </a:lnTo>
                <a:lnTo>
                  <a:pt x="359" y="81"/>
                </a:lnTo>
                <a:lnTo>
                  <a:pt x="357" y="80"/>
                </a:lnTo>
                <a:lnTo>
                  <a:pt x="360" y="79"/>
                </a:lnTo>
                <a:lnTo>
                  <a:pt x="364" y="79"/>
                </a:lnTo>
                <a:lnTo>
                  <a:pt x="363" y="75"/>
                </a:lnTo>
                <a:lnTo>
                  <a:pt x="363" y="74"/>
                </a:lnTo>
                <a:lnTo>
                  <a:pt x="362" y="73"/>
                </a:lnTo>
                <a:lnTo>
                  <a:pt x="359" y="74"/>
                </a:lnTo>
                <a:lnTo>
                  <a:pt x="349" y="76"/>
                </a:lnTo>
                <a:lnTo>
                  <a:pt x="340" y="81"/>
                </a:lnTo>
                <a:lnTo>
                  <a:pt x="344" y="81"/>
                </a:lnTo>
                <a:lnTo>
                  <a:pt x="348" y="81"/>
                </a:lnTo>
                <a:lnTo>
                  <a:pt x="352" y="82"/>
                </a:lnTo>
                <a:lnTo>
                  <a:pt x="354" y="84"/>
                </a:lnTo>
                <a:lnTo>
                  <a:pt x="343" y="88"/>
                </a:lnTo>
                <a:lnTo>
                  <a:pt x="330" y="91"/>
                </a:lnTo>
                <a:lnTo>
                  <a:pt x="326" y="92"/>
                </a:lnTo>
                <a:lnTo>
                  <a:pt x="321" y="93"/>
                </a:lnTo>
                <a:lnTo>
                  <a:pt x="319" y="95"/>
                </a:lnTo>
                <a:lnTo>
                  <a:pt x="315" y="97"/>
                </a:lnTo>
                <a:lnTo>
                  <a:pt x="305" y="99"/>
                </a:lnTo>
                <a:lnTo>
                  <a:pt x="295" y="101"/>
                </a:lnTo>
                <a:lnTo>
                  <a:pt x="285" y="104"/>
                </a:lnTo>
                <a:lnTo>
                  <a:pt x="275" y="106"/>
                </a:lnTo>
                <a:lnTo>
                  <a:pt x="265" y="110"/>
                </a:lnTo>
                <a:lnTo>
                  <a:pt x="254" y="115"/>
                </a:lnTo>
                <a:lnTo>
                  <a:pt x="245" y="118"/>
                </a:lnTo>
                <a:lnTo>
                  <a:pt x="234" y="122"/>
                </a:lnTo>
                <a:lnTo>
                  <a:pt x="224" y="125"/>
                </a:lnTo>
                <a:lnTo>
                  <a:pt x="214" y="129"/>
                </a:lnTo>
                <a:lnTo>
                  <a:pt x="204" y="132"/>
                </a:lnTo>
                <a:lnTo>
                  <a:pt x="195" y="137"/>
                </a:lnTo>
                <a:lnTo>
                  <a:pt x="186" y="141"/>
                </a:lnTo>
                <a:lnTo>
                  <a:pt x="176" y="147"/>
                </a:lnTo>
                <a:lnTo>
                  <a:pt x="167" y="153"/>
                </a:lnTo>
                <a:lnTo>
                  <a:pt x="158" y="157"/>
                </a:lnTo>
                <a:lnTo>
                  <a:pt x="156" y="159"/>
                </a:lnTo>
                <a:lnTo>
                  <a:pt x="154" y="162"/>
                </a:lnTo>
                <a:lnTo>
                  <a:pt x="153" y="163"/>
                </a:lnTo>
                <a:lnTo>
                  <a:pt x="153" y="164"/>
                </a:lnTo>
                <a:lnTo>
                  <a:pt x="154" y="164"/>
                </a:lnTo>
                <a:lnTo>
                  <a:pt x="155" y="165"/>
                </a:lnTo>
                <a:lnTo>
                  <a:pt x="159" y="164"/>
                </a:lnTo>
                <a:lnTo>
                  <a:pt x="164" y="163"/>
                </a:lnTo>
                <a:lnTo>
                  <a:pt x="167" y="160"/>
                </a:lnTo>
                <a:lnTo>
                  <a:pt x="171" y="158"/>
                </a:lnTo>
                <a:lnTo>
                  <a:pt x="178" y="153"/>
                </a:lnTo>
                <a:lnTo>
                  <a:pt x="186" y="149"/>
                </a:lnTo>
                <a:lnTo>
                  <a:pt x="193" y="145"/>
                </a:lnTo>
                <a:lnTo>
                  <a:pt x="201" y="142"/>
                </a:lnTo>
                <a:lnTo>
                  <a:pt x="205" y="142"/>
                </a:lnTo>
                <a:lnTo>
                  <a:pt x="207" y="145"/>
                </a:lnTo>
                <a:lnTo>
                  <a:pt x="207" y="147"/>
                </a:lnTo>
                <a:lnTo>
                  <a:pt x="206" y="149"/>
                </a:lnTo>
                <a:lnTo>
                  <a:pt x="201" y="151"/>
                </a:lnTo>
                <a:lnTo>
                  <a:pt x="197" y="153"/>
                </a:lnTo>
                <a:lnTo>
                  <a:pt x="195" y="154"/>
                </a:lnTo>
                <a:lnTo>
                  <a:pt x="191" y="155"/>
                </a:lnTo>
                <a:lnTo>
                  <a:pt x="190" y="156"/>
                </a:lnTo>
                <a:lnTo>
                  <a:pt x="190" y="159"/>
                </a:lnTo>
                <a:lnTo>
                  <a:pt x="205" y="157"/>
                </a:lnTo>
                <a:lnTo>
                  <a:pt x="220" y="153"/>
                </a:lnTo>
                <a:lnTo>
                  <a:pt x="224" y="150"/>
                </a:lnTo>
                <a:lnTo>
                  <a:pt x="230" y="149"/>
                </a:lnTo>
                <a:lnTo>
                  <a:pt x="232" y="150"/>
                </a:lnTo>
                <a:lnTo>
                  <a:pt x="234" y="151"/>
                </a:lnTo>
                <a:lnTo>
                  <a:pt x="236" y="151"/>
                </a:lnTo>
                <a:lnTo>
                  <a:pt x="238" y="149"/>
                </a:lnTo>
                <a:lnTo>
                  <a:pt x="238" y="153"/>
                </a:lnTo>
                <a:lnTo>
                  <a:pt x="238" y="154"/>
                </a:lnTo>
                <a:lnTo>
                  <a:pt x="237" y="155"/>
                </a:lnTo>
                <a:lnTo>
                  <a:pt x="234" y="156"/>
                </a:lnTo>
                <a:lnTo>
                  <a:pt x="230" y="158"/>
                </a:lnTo>
                <a:lnTo>
                  <a:pt x="225" y="162"/>
                </a:lnTo>
                <a:lnTo>
                  <a:pt x="215" y="166"/>
                </a:lnTo>
                <a:lnTo>
                  <a:pt x="204" y="171"/>
                </a:lnTo>
                <a:lnTo>
                  <a:pt x="191" y="175"/>
                </a:lnTo>
                <a:lnTo>
                  <a:pt x="179" y="178"/>
                </a:lnTo>
                <a:lnTo>
                  <a:pt x="175" y="178"/>
                </a:lnTo>
                <a:lnTo>
                  <a:pt x="173" y="178"/>
                </a:lnTo>
                <a:lnTo>
                  <a:pt x="172" y="178"/>
                </a:lnTo>
                <a:lnTo>
                  <a:pt x="172" y="178"/>
                </a:lnTo>
                <a:lnTo>
                  <a:pt x="175" y="176"/>
                </a:lnTo>
                <a:lnTo>
                  <a:pt x="178" y="174"/>
                </a:lnTo>
                <a:lnTo>
                  <a:pt x="183" y="172"/>
                </a:lnTo>
                <a:lnTo>
                  <a:pt x="189" y="170"/>
                </a:lnTo>
                <a:lnTo>
                  <a:pt x="200" y="165"/>
                </a:lnTo>
                <a:lnTo>
                  <a:pt x="212" y="162"/>
                </a:lnTo>
                <a:lnTo>
                  <a:pt x="206" y="160"/>
                </a:lnTo>
                <a:lnTo>
                  <a:pt x="201" y="162"/>
                </a:lnTo>
                <a:lnTo>
                  <a:pt x="200" y="162"/>
                </a:lnTo>
                <a:lnTo>
                  <a:pt x="199" y="163"/>
                </a:lnTo>
                <a:lnTo>
                  <a:pt x="200" y="164"/>
                </a:lnTo>
                <a:lnTo>
                  <a:pt x="204" y="164"/>
                </a:lnTo>
                <a:lnTo>
                  <a:pt x="207" y="163"/>
                </a:lnTo>
                <a:lnTo>
                  <a:pt x="212" y="162"/>
                </a:lnTo>
                <a:lnTo>
                  <a:pt x="201" y="162"/>
                </a:lnTo>
                <a:lnTo>
                  <a:pt x="191" y="164"/>
                </a:lnTo>
                <a:lnTo>
                  <a:pt x="181" y="167"/>
                </a:lnTo>
                <a:lnTo>
                  <a:pt x="171" y="171"/>
                </a:lnTo>
                <a:lnTo>
                  <a:pt x="163" y="173"/>
                </a:lnTo>
                <a:lnTo>
                  <a:pt x="154" y="178"/>
                </a:lnTo>
                <a:lnTo>
                  <a:pt x="150" y="180"/>
                </a:lnTo>
                <a:lnTo>
                  <a:pt x="146" y="183"/>
                </a:lnTo>
                <a:lnTo>
                  <a:pt x="143" y="185"/>
                </a:lnTo>
                <a:lnTo>
                  <a:pt x="141" y="189"/>
                </a:lnTo>
                <a:lnTo>
                  <a:pt x="149" y="185"/>
                </a:lnTo>
                <a:lnTo>
                  <a:pt x="156" y="180"/>
                </a:lnTo>
                <a:lnTo>
                  <a:pt x="159" y="179"/>
                </a:lnTo>
                <a:lnTo>
                  <a:pt x="164" y="178"/>
                </a:lnTo>
                <a:lnTo>
                  <a:pt x="168" y="176"/>
                </a:lnTo>
                <a:lnTo>
                  <a:pt x="173" y="178"/>
                </a:lnTo>
                <a:lnTo>
                  <a:pt x="171" y="180"/>
                </a:lnTo>
                <a:lnTo>
                  <a:pt x="170" y="182"/>
                </a:lnTo>
                <a:lnTo>
                  <a:pt x="165" y="185"/>
                </a:lnTo>
                <a:lnTo>
                  <a:pt x="160" y="188"/>
                </a:lnTo>
                <a:lnTo>
                  <a:pt x="151" y="191"/>
                </a:lnTo>
                <a:lnTo>
                  <a:pt x="142" y="195"/>
                </a:lnTo>
                <a:lnTo>
                  <a:pt x="138" y="196"/>
                </a:lnTo>
                <a:lnTo>
                  <a:pt x="133" y="199"/>
                </a:lnTo>
                <a:lnTo>
                  <a:pt x="129" y="201"/>
                </a:lnTo>
                <a:lnTo>
                  <a:pt x="124" y="201"/>
                </a:lnTo>
                <a:lnTo>
                  <a:pt x="120" y="205"/>
                </a:lnTo>
                <a:lnTo>
                  <a:pt x="115" y="207"/>
                </a:lnTo>
                <a:lnTo>
                  <a:pt x="110" y="208"/>
                </a:lnTo>
                <a:lnTo>
                  <a:pt x="106" y="208"/>
                </a:lnTo>
                <a:lnTo>
                  <a:pt x="104" y="208"/>
                </a:lnTo>
                <a:lnTo>
                  <a:pt x="102" y="210"/>
                </a:lnTo>
                <a:lnTo>
                  <a:pt x="102" y="212"/>
                </a:lnTo>
                <a:lnTo>
                  <a:pt x="102" y="214"/>
                </a:lnTo>
                <a:lnTo>
                  <a:pt x="104" y="215"/>
                </a:lnTo>
                <a:lnTo>
                  <a:pt x="107" y="215"/>
                </a:lnTo>
                <a:lnTo>
                  <a:pt x="110" y="213"/>
                </a:lnTo>
                <a:lnTo>
                  <a:pt x="113" y="213"/>
                </a:lnTo>
                <a:lnTo>
                  <a:pt x="114" y="213"/>
                </a:lnTo>
                <a:lnTo>
                  <a:pt x="115" y="213"/>
                </a:lnTo>
                <a:lnTo>
                  <a:pt x="116" y="214"/>
                </a:lnTo>
                <a:lnTo>
                  <a:pt x="116" y="215"/>
                </a:lnTo>
                <a:lnTo>
                  <a:pt x="114" y="216"/>
                </a:lnTo>
                <a:lnTo>
                  <a:pt x="112" y="218"/>
                </a:lnTo>
                <a:lnTo>
                  <a:pt x="107" y="221"/>
                </a:lnTo>
                <a:lnTo>
                  <a:pt x="102" y="223"/>
                </a:lnTo>
                <a:lnTo>
                  <a:pt x="98" y="226"/>
                </a:lnTo>
                <a:lnTo>
                  <a:pt x="94" y="229"/>
                </a:lnTo>
                <a:lnTo>
                  <a:pt x="90" y="230"/>
                </a:lnTo>
                <a:lnTo>
                  <a:pt x="85" y="230"/>
                </a:lnTo>
                <a:lnTo>
                  <a:pt x="85" y="233"/>
                </a:lnTo>
                <a:lnTo>
                  <a:pt x="84" y="237"/>
                </a:lnTo>
                <a:lnTo>
                  <a:pt x="88" y="238"/>
                </a:lnTo>
                <a:lnTo>
                  <a:pt x="91" y="239"/>
                </a:lnTo>
                <a:lnTo>
                  <a:pt x="93" y="240"/>
                </a:lnTo>
                <a:lnTo>
                  <a:pt x="96" y="241"/>
                </a:lnTo>
                <a:lnTo>
                  <a:pt x="98" y="238"/>
                </a:lnTo>
                <a:lnTo>
                  <a:pt x="99" y="233"/>
                </a:lnTo>
                <a:lnTo>
                  <a:pt x="100" y="233"/>
                </a:lnTo>
                <a:lnTo>
                  <a:pt x="102" y="233"/>
                </a:lnTo>
                <a:lnTo>
                  <a:pt x="104" y="236"/>
                </a:lnTo>
                <a:lnTo>
                  <a:pt x="105" y="238"/>
                </a:lnTo>
                <a:lnTo>
                  <a:pt x="106" y="242"/>
                </a:lnTo>
                <a:lnTo>
                  <a:pt x="107" y="247"/>
                </a:lnTo>
                <a:lnTo>
                  <a:pt x="110" y="248"/>
                </a:lnTo>
                <a:lnTo>
                  <a:pt x="114" y="248"/>
                </a:lnTo>
                <a:lnTo>
                  <a:pt x="115" y="246"/>
                </a:lnTo>
                <a:lnTo>
                  <a:pt x="117" y="243"/>
                </a:lnTo>
                <a:lnTo>
                  <a:pt x="118" y="240"/>
                </a:lnTo>
                <a:lnTo>
                  <a:pt x="118" y="236"/>
                </a:lnTo>
                <a:lnTo>
                  <a:pt x="118" y="237"/>
                </a:lnTo>
                <a:lnTo>
                  <a:pt x="120" y="238"/>
                </a:lnTo>
                <a:lnTo>
                  <a:pt x="121" y="237"/>
                </a:lnTo>
                <a:lnTo>
                  <a:pt x="123" y="236"/>
                </a:lnTo>
                <a:lnTo>
                  <a:pt x="127" y="236"/>
                </a:lnTo>
                <a:lnTo>
                  <a:pt x="132" y="236"/>
                </a:lnTo>
                <a:lnTo>
                  <a:pt x="133" y="237"/>
                </a:lnTo>
                <a:lnTo>
                  <a:pt x="133" y="238"/>
                </a:lnTo>
                <a:lnTo>
                  <a:pt x="133" y="239"/>
                </a:lnTo>
                <a:lnTo>
                  <a:pt x="133" y="239"/>
                </a:lnTo>
                <a:lnTo>
                  <a:pt x="131" y="241"/>
                </a:lnTo>
                <a:lnTo>
                  <a:pt x="129" y="242"/>
                </a:lnTo>
                <a:lnTo>
                  <a:pt x="125" y="245"/>
                </a:lnTo>
                <a:lnTo>
                  <a:pt x="122" y="247"/>
                </a:lnTo>
                <a:lnTo>
                  <a:pt x="120" y="248"/>
                </a:lnTo>
                <a:lnTo>
                  <a:pt x="117" y="249"/>
                </a:lnTo>
                <a:lnTo>
                  <a:pt x="115" y="249"/>
                </a:lnTo>
                <a:lnTo>
                  <a:pt x="114" y="248"/>
                </a:lnTo>
                <a:lnTo>
                  <a:pt x="114" y="250"/>
                </a:lnTo>
                <a:lnTo>
                  <a:pt x="114" y="253"/>
                </a:lnTo>
                <a:lnTo>
                  <a:pt x="114" y="255"/>
                </a:lnTo>
                <a:lnTo>
                  <a:pt x="113" y="256"/>
                </a:lnTo>
                <a:lnTo>
                  <a:pt x="109" y="257"/>
                </a:lnTo>
                <a:lnTo>
                  <a:pt x="105" y="259"/>
                </a:lnTo>
                <a:lnTo>
                  <a:pt x="102" y="261"/>
                </a:lnTo>
                <a:lnTo>
                  <a:pt x="100" y="263"/>
                </a:lnTo>
                <a:lnTo>
                  <a:pt x="100" y="264"/>
                </a:lnTo>
                <a:lnTo>
                  <a:pt x="100" y="265"/>
                </a:lnTo>
                <a:lnTo>
                  <a:pt x="101" y="265"/>
                </a:lnTo>
                <a:lnTo>
                  <a:pt x="104" y="266"/>
                </a:lnTo>
                <a:lnTo>
                  <a:pt x="109" y="265"/>
                </a:lnTo>
                <a:lnTo>
                  <a:pt x="117" y="263"/>
                </a:lnTo>
                <a:lnTo>
                  <a:pt x="124" y="259"/>
                </a:lnTo>
                <a:lnTo>
                  <a:pt x="129" y="256"/>
                </a:lnTo>
                <a:lnTo>
                  <a:pt x="129" y="253"/>
                </a:lnTo>
                <a:lnTo>
                  <a:pt x="129" y="250"/>
                </a:lnTo>
                <a:lnTo>
                  <a:pt x="131" y="247"/>
                </a:lnTo>
                <a:lnTo>
                  <a:pt x="134" y="245"/>
                </a:lnTo>
                <a:lnTo>
                  <a:pt x="137" y="242"/>
                </a:lnTo>
                <a:lnTo>
                  <a:pt x="139" y="241"/>
                </a:lnTo>
                <a:lnTo>
                  <a:pt x="139" y="239"/>
                </a:lnTo>
                <a:lnTo>
                  <a:pt x="138" y="237"/>
                </a:lnTo>
                <a:lnTo>
                  <a:pt x="139" y="236"/>
                </a:lnTo>
                <a:lnTo>
                  <a:pt x="140" y="236"/>
                </a:lnTo>
                <a:lnTo>
                  <a:pt x="142" y="237"/>
                </a:lnTo>
                <a:lnTo>
                  <a:pt x="143" y="238"/>
                </a:lnTo>
                <a:lnTo>
                  <a:pt x="147" y="242"/>
                </a:lnTo>
                <a:lnTo>
                  <a:pt x="149" y="245"/>
                </a:lnTo>
                <a:lnTo>
                  <a:pt x="154" y="243"/>
                </a:lnTo>
                <a:lnTo>
                  <a:pt x="157" y="241"/>
                </a:lnTo>
                <a:lnTo>
                  <a:pt x="160" y="240"/>
                </a:lnTo>
                <a:lnTo>
                  <a:pt x="163" y="239"/>
                </a:lnTo>
                <a:lnTo>
                  <a:pt x="165" y="239"/>
                </a:lnTo>
                <a:lnTo>
                  <a:pt x="168" y="240"/>
                </a:lnTo>
                <a:lnTo>
                  <a:pt x="164" y="243"/>
                </a:lnTo>
                <a:lnTo>
                  <a:pt x="159" y="246"/>
                </a:lnTo>
                <a:lnTo>
                  <a:pt x="165" y="247"/>
                </a:lnTo>
                <a:lnTo>
                  <a:pt x="171" y="247"/>
                </a:lnTo>
                <a:lnTo>
                  <a:pt x="166" y="251"/>
                </a:lnTo>
                <a:lnTo>
                  <a:pt x="160" y="254"/>
                </a:lnTo>
                <a:lnTo>
                  <a:pt x="158" y="255"/>
                </a:lnTo>
                <a:lnTo>
                  <a:pt x="155" y="256"/>
                </a:lnTo>
                <a:lnTo>
                  <a:pt x="151" y="256"/>
                </a:lnTo>
                <a:lnTo>
                  <a:pt x="149" y="255"/>
                </a:lnTo>
                <a:lnTo>
                  <a:pt x="149" y="258"/>
                </a:lnTo>
                <a:lnTo>
                  <a:pt x="147" y="258"/>
                </a:lnTo>
                <a:lnTo>
                  <a:pt x="145" y="259"/>
                </a:lnTo>
                <a:lnTo>
                  <a:pt x="142" y="259"/>
                </a:lnTo>
                <a:lnTo>
                  <a:pt x="138" y="262"/>
                </a:lnTo>
                <a:lnTo>
                  <a:pt x="134" y="264"/>
                </a:lnTo>
                <a:lnTo>
                  <a:pt x="131" y="264"/>
                </a:lnTo>
                <a:lnTo>
                  <a:pt x="125" y="262"/>
                </a:lnTo>
                <a:lnTo>
                  <a:pt x="127" y="265"/>
                </a:lnTo>
                <a:lnTo>
                  <a:pt x="130" y="267"/>
                </a:lnTo>
                <a:lnTo>
                  <a:pt x="133" y="267"/>
                </a:lnTo>
                <a:lnTo>
                  <a:pt x="137" y="267"/>
                </a:lnTo>
                <a:lnTo>
                  <a:pt x="145" y="264"/>
                </a:lnTo>
                <a:lnTo>
                  <a:pt x="154" y="261"/>
                </a:lnTo>
                <a:lnTo>
                  <a:pt x="167" y="256"/>
                </a:lnTo>
                <a:lnTo>
                  <a:pt x="181" y="253"/>
                </a:lnTo>
                <a:lnTo>
                  <a:pt x="179" y="250"/>
                </a:lnTo>
                <a:lnTo>
                  <a:pt x="176" y="249"/>
                </a:lnTo>
                <a:lnTo>
                  <a:pt x="175" y="247"/>
                </a:lnTo>
                <a:lnTo>
                  <a:pt x="175" y="247"/>
                </a:lnTo>
                <a:lnTo>
                  <a:pt x="176" y="246"/>
                </a:lnTo>
                <a:lnTo>
                  <a:pt x="178" y="245"/>
                </a:lnTo>
                <a:lnTo>
                  <a:pt x="182" y="242"/>
                </a:lnTo>
                <a:lnTo>
                  <a:pt x="187" y="240"/>
                </a:lnTo>
                <a:lnTo>
                  <a:pt x="192" y="239"/>
                </a:lnTo>
                <a:lnTo>
                  <a:pt x="197" y="238"/>
                </a:lnTo>
                <a:lnTo>
                  <a:pt x="207" y="234"/>
                </a:lnTo>
                <a:lnTo>
                  <a:pt x="217" y="233"/>
                </a:lnTo>
                <a:lnTo>
                  <a:pt x="226" y="231"/>
                </a:lnTo>
                <a:lnTo>
                  <a:pt x="237" y="231"/>
                </a:lnTo>
                <a:lnTo>
                  <a:pt x="228" y="233"/>
                </a:lnTo>
                <a:lnTo>
                  <a:pt x="220" y="236"/>
                </a:lnTo>
                <a:lnTo>
                  <a:pt x="211" y="238"/>
                </a:lnTo>
                <a:lnTo>
                  <a:pt x="203" y="241"/>
                </a:lnTo>
                <a:lnTo>
                  <a:pt x="199" y="243"/>
                </a:lnTo>
                <a:lnTo>
                  <a:pt x="196" y="245"/>
                </a:lnTo>
                <a:lnTo>
                  <a:pt x="191" y="246"/>
                </a:lnTo>
                <a:lnTo>
                  <a:pt x="188" y="247"/>
                </a:lnTo>
                <a:lnTo>
                  <a:pt x="183" y="250"/>
                </a:lnTo>
                <a:lnTo>
                  <a:pt x="178" y="254"/>
                </a:lnTo>
                <a:lnTo>
                  <a:pt x="190" y="253"/>
                </a:lnTo>
                <a:lnTo>
                  <a:pt x="200" y="250"/>
                </a:lnTo>
                <a:lnTo>
                  <a:pt x="201" y="256"/>
                </a:lnTo>
                <a:lnTo>
                  <a:pt x="201" y="261"/>
                </a:lnTo>
                <a:lnTo>
                  <a:pt x="203" y="262"/>
                </a:lnTo>
                <a:lnTo>
                  <a:pt x="204" y="262"/>
                </a:lnTo>
                <a:lnTo>
                  <a:pt x="205" y="262"/>
                </a:lnTo>
                <a:lnTo>
                  <a:pt x="206" y="261"/>
                </a:lnTo>
                <a:lnTo>
                  <a:pt x="208" y="258"/>
                </a:lnTo>
                <a:lnTo>
                  <a:pt x="211" y="257"/>
                </a:lnTo>
                <a:lnTo>
                  <a:pt x="214" y="257"/>
                </a:lnTo>
                <a:lnTo>
                  <a:pt x="217" y="256"/>
                </a:lnTo>
                <a:lnTo>
                  <a:pt x="219" y="255"/>
                </a:lnTo>
                <a:lnTo>
                  <a:pt x="221" y="254"/>
                </a:lnTo>
                <a:lnTo>
                  <a:pt x="224" y="255"/>
                </a:lnTo>
                <a:lnTo>
                  <a:pt x="228" y="257"/>
                </a:lnTo>
                <a:lnTo>
                  <a:pt x="232" y="256"/>
                </a:lnTo>
                <a:lnTo>
                  <a:pt x="237" y="253"/>
                </a:lnTo>
                <a:lnTo>
                  <a:pt x="240" y="251"/>
                </a:lnTo>
                <a:lnTo>
                  <a:pt x="244" y="249"/>
                </a:lnTo>
                <a:lnTo>
                  <a:pt x="255" y="246"/>
                </a:lnTo>
                <a:lnTo>
                  <a:pt x="265" y="243"/>
                </a:lnTo>
                <a:lnTo>
                  <a:pt x="252" y="255"/>
                </a:lnTo>
                <a:lnTo>
                  <a:pt x="237" y="266"/>
                </a:lnTo>
                <a:lnTo>
                  <a:pt x="231" y="272"/>
                </a:lnTo>
                <a:lnTo>
                  <a:pt x="224" y="276"/>
                </a:lnTo>
                <a:lnTo>
                  <a:pt x="216" y="281"/>
                </a:lnTo>
                <a:lnTo>
                  <a:pt x="209" y="284"/>
                </a:lnTo>
                <a:lnTo>
                  <a:pt x="201" y="290"/>
                </a:lnTo>
                <a:lnTo>
                  <a:pt x="193" y="295"/>
                </a:lnTo>
                <a:lnTo>
                  <a:pt x="191" y="295"/>
                </a:lnTo>
                <a:lnTo>
                  <a:pt x="189" y="296"/>
                </a:lnTo>
                <a:lnTo>
                  <a:pt x="188" y="297"/>
                </a:lnTo>
                <a:lnTo>
                  <a:pt x="187" y="298"/>
                </a:lnTo>
                <a:lnTo>
                  <a:pt x="170" y="311"/>
                </a:lnTo>
                <a:lnTo>
                  <a:pt x="154" y="322"/>
                </a:lnTo>
                <a:lnTo>
                  <a:pt x="139" y="336"/>
                </a:lnTo>
                <a:lnTo>
                  <a:pt x="124" y="348"/>
                </a:lnTo>
                <a:lnTo>
                  <a:pt x="109" y="358"/>
                </a:lnTo>
                <a:lnTo>
                  <a:pt x="97" y="369"/>
                </a:lnTo>
                <a:lnTo>
                  <a:pt x="94" y="371"/>
                </a:lnTo>
                <a:lnTo>
                  <a:pt x="91" y="372"/>
                </a:lnTo>
                <a:lnTo>
                  <a:pt x="88" y="373"/>
                </a:lnTo>
                <a:lnTo>
                  <a:pt x="84" y="374"/>
                </a:lnTo>
                <a:lnTo>
                  <a:pt x="82" y="376"/>
                </a:lnTo>
                <a:lnTo>
                  <a:pt x="80" y="379"/>
                </a:lnTo>
                <a:lnTo>
                  <a:pt x="77" y="381"/>
                </a:lnTo>
                <a:lnTo>
                  <a:pt x="75" y="383"/>
                </a:lnTo>
                <a:lnTo>
                  <a:pt x="73" y="389"/>
                </a:lnTo>
                <a:lnTo>
                  <a:pt x="73" y="395"/>
                </a:lnTo>
                <a:lnTo>
                  <a:pt x="68" y="402"/>
                </a:lnTo>
                <a:lnTo>
                  <a:pt x="64" y="406"/>
                </a:lnTo>
                <a:lnTo>
                  <a:pt x="59" y="413"/>
                </a:lnTo>
                <a:lnTo>
                  <a:pt x="56" y="420"/>
                </a:lnTo>
                <a:lnTo>
                  <a:pt x="56" y="423"/>
                </a:lnTo>
                <a:lnTo>
                  <a:pt x="56" y="427"/>
                </a:lnTo>
                <a:lnTo>
                  <a:pt x="52" y="428"/>
                </a:lnTo>
                <a:lnTo>
                  <a:pt x="49" y="429"/>
                </a:lnTo>
                <a:lnTo>
                  <a:pt x="44" y="432"/>
                </a:lnTo>
                <a:lnTo>
                  <a:pt x="40" y="436"/>
                </a:lnTo>
                <a:lnTo>
                  <a:pt x="38" y="436"/>
                </a:lnTo>
                <a:lnTo>
                  <a:pt x="36" y="437"/>
                </a:lnTo>
                <a:lnTo>
                  <a:pt x="38" y="439"/>
                </a:lnTo>
                <a:lnTo>
                  <a:pt x="40" y="440"/>
                </a:lnTo>
                <a:lnTo>
                  <a:pt x="40" y="441"/>
                </a:lnTo>
                <a:lnTo>
                  <a:pt x="40" y="444"/>
                </a:lnTo>
                <a:lnTo>
                  <a:pt x="40" y="445"/>
                </a:lnTo>
                <a:lnTo>
                  <a:pt x="42" y="445"/>
                </a:lnTo>
                <a:lnTo>
                  <a:pt x="46" y="441"/>
                </a:lnTo>
                <a:lnTo>
                  <a:pt x="49" y="436"/>
                </a:lnTo>
                <a:lnTo>
                  <a:pt x="49" y="432"/>
                </a:lnTo>
                <a:lnTo>
                  <a:pt x="51" y="430"/>
                </a:lnTo>
                <a:lnTo>
                  <a:pt x="52" y="431"/>
                </a:lnTo>
                <a:lnTo>
                  <a:pt x="53" y="432"/>
                </a:lnTo>
                <a:lnTo>
                  <a:pt x="53" y="433"/>
                </a:lnTo>
                <a:lnTo>
                  <a:pt x="52" y="436"/>
                </a:lnTo>
                <a:lnTo>
                  <a:pt x="51" y="441"/>
                </a:lnTo>
                <a:lnTo>
                  <a:pt x="50" y="444"/>
                </a:lnTo>
                <a:lnTo>
                  <a:pt x="44" y="449"/>
                </a:lnTo>
                <a:lnTo>
                  <a:pt x="38" y="455"/>
                </a:lnTo>
                <a:lnTo>
                  <a:pt x="32" y="461"/>
                </a:lnTo>
                <a:lnTo>
                  <a:pt x="28" y="467"/>
                </a:lnTo>
                <a:lnTo>
                  <a:pt x="28" y="474"/>
                </a:lnTo>
                <a:lnTo>
                  <a:pt x="31" y="480"/>
                </a:lnTo>
                <a:lnTo>
                  <a:pt x="30" y="483"/>
                </a:lnTo>
                <a:lnTo>
                  <a:pt x="30" y="487"/>
                </a:lnTo>
                <a:lnTo>
                  <a:pt x="30" y="488"/>
                </a:lnTo>
                <a:lnTo>
                  <a:pt x="30" y="490"/>
                </a:lnTo>
                <a:lnTo>
                  <a:pt x="31" y="491"/>
                </a:lnTo>
                <a:lnTo>
                  <a:pt x="32" y="491"/>
                </a:lnTo>
                <a:lnTo>
                  <a:pt x="34" y="489"/>
                </a:lnTo>
                <a:lnTo>
                  <a:pt x="38" y="486"/>
                </a:lnTo>
                <a:lnTo>
                  <a:pt x="40" y="483"/>
                </a:lnTo>
                <a:lnTo>
                  <a:pt x="42" y="482"/>
                </a:lnTo>
                <a:lnTo>
                  <a:pt x="43" y="480"/>
                </a:lnTo>
                <a:lnTo>
                  <a:pt x="44" y="478"/>
                </a:lnTo>
                <a:lnTo>
                  <a:pt x="44" y="470"/>
                </a:lnTo>
                <a:lnTo>
                  <a:pt x="47" y="463"/>
                </a:lnTo>
                <a:lnTo>
                  <a:pt x="48" y="459"/>
                </a:lnTo>
                <a:lnTo>
                  <a:pt x="50" y="458"/>
                </a:lnTo>
                <a:lnTo>
                  <a:pt x="51" y="458"/>
                </a:lnTo>
                <a:lnTo>
                  <a:pt x="53" y="459"/>
                </a:lnTo>
                <a:lnTo>
                  <a:pt x="58" y="462"/>
                </a:lnTo>
                <a:lnTo>
                  <a:pt x="60" y="464"/>
                </a:lnTo>
                <a:lnTo>
                  <a:pt x="59" y="467"/>
                </a:lnTo>
                <a:lnTo>
                  <a:pt x="56" y="472"/>
                </a:lnTo>
                <a:lnTo>
                  <a:pt x="53" y="473"/>
                </a:lnTo>
                <a:lnTo>
                  <a:pt x="51" y="474"/>
                </a:lnTo>
                <a:lnTo>
                  <a:pt x="50" y="475"/>
                </a:lnTo>
                <a:lnTo>
                  <a:pt x="50" y="477"/>
                </a:lnTo>
                <a:lnTo>
                  <a:pt x="51" y="477"/>
                </a:lnTo>
                <a:lnTo>
                  <a:pt x="53" y="478"/>
                </a:lnTo>
                <a:lnTo>
                  <a:pt x="57" y="478"/>
                </a:lnTo>
                <a:lnTo>
                  <a:pt x="59" y="477"/>
                </a:lnTo>
                <a:lnTo>
                  <a:pt x="65" y="477"/>
                </a:lnTo>
                <a:lnTo>
                  <a:pt x="69" y="477"/>
                </a:lnTo>
                <a:lnTo>
                  <a:pt x="74" y="477"/>
                </a:lnTo>
                <a:lnTo>
                  <a:pt x="79" y="478"/>
                </a:lnTo>
                <a:lnTo>
                  <a:pt x="82" y="479"/>
                </a:lnTo>
                <a:lnTo>
                  <a:pt x="84" y="480"/>
                </a:lnTo>
                <a:lnTo>
                  <a:pt x="85" y="480"/>
                </a:lnTo>
                <a:lnTo>
                  <a:pt x="87" y="480"/>
                </a:lnTo>
                <a:lnTo>
                  <a:pt x="88" y="479"/>
                </a:lnTo>
                <a:lnTo>
                  <a:pt x="89" y="477"/>
                </a:lnTo>
                <a:lnTo>
                  <a:pt x="89" y="474"/>
                </a:lnTo>
                <a:lnTo>
                  <a:pt x="89" y="473"/>
                </a:lnTo>
                <a:lnTo>
                  <a:pt x="91" y="473"/>
                </a:lnTo>
                <a:lnTo>
                  <a:pt x="93" y="474"/>
                </a:lnTo>
                <a:lnTo>
                  <a:pt x="93" y="477"/>
                </a:lnTo>
                <a:lnTo>
                  <a:pt x="93" y="479"/>
                </a:lnTo>
                <a:lnTo>
                  <a:pt x="91" y="481"/>
                </a:lnTo>
                <a:lnTo>
                  <a:pt x="90" y="482"/>
                </a:lnTo>
                <a:lnTo>
                  <a:pt x="89" y="486"/>
                </a:lnTo>
                <a:lnTo>
                  <a:pt x="87" y="486"/>
                </a:lnTo>
                <a:lnTo>
                  <a:pt x="85" y="486"/>
                </a:lnTo>
                <a:lnTo>
                  <a:pt x="84" y="482"/>
                </a:lnTo>
                <a:lnTo>
                  <a:pt x="80" y="482"/>
                </a:lnTo>
                <a:lnTo>
                  <a:pt x="74" y="482"/>
                </a:lnTo>
                <a:lnTo>
                  <a:pt x="73" y="483"/>
                </a:lnTo>
                <a:lnTo>
                  <a:pt x="73" y="485"/>
                </a:lnTo>
                <a:lnTo>
                  <a:pt x="73" y="486"/>
                </a:lnTo>
                <a:lnTo>
                  <a:pt x="74" y="488"/>
                </a:lnTo>
                <a:lnTo>
                  <a:pt x="76" y="491"/>
                </a:lnTo>
                <a:lnTo>
                  <a:pt x="76" y="492"/>
                </a:lnTo>
                <a:lnTo>
                  <a:pt x="74" y="492"/>
                </a:lnTo>
                <a:lnTo>
                  <a:pt x="71" y="492"/>
                </a:lnTo>
                <a:lnTo>
                  <a:pt x="72" y="494"/>
                </a:lnTo>
                <a:lnTo>
                  <a:pt x="73" y="496"/>
                </a:lnTo>
                <a:lnTo>
                  <a:pt x="72" y="498"/>
                </a:lnTo>
                <a:lnTo>
                  <a:pt x="69" y="500"/>
                </a:lnTo>
                <a:lnTo>
                  <a:pt x="68" y="503"/>
                </a:lnTo>
                <a:lnTo>
                  <a:pt x="68" y="505"/>
                </a:lnTo>
                <a:lnTo>
                  <a:pt x="69" y="507"/>
                </a:lnTo>
                <a:lnTo>
                  <a:pt x="72" y="508"/>
                </a:lnTo>
                <a:lnTo>
                  <a:pt x="75" y="510"/>
                </a:lnTo>
                <a:lnTo>
                  <a:pt x="77" y="510"/>
                </a:lnTo>
                <a:lnTo>
                  <a:pt x="81" y="508"/>
                </a:lnTo>
                <a:lnTo>
                  <a:pt x="83" y="507"/>
                </a:lnTo>
                <a:lnTo>
                  <a:pt x="84" y="505"/>
                </a:lnTo>
                <a:lnTo>
                  <a:pt x="87" y="504"/>
                </a:lnTo>
                <a:lnTo>
                  <a:pt x="89" y="503"/>
                </a:lnTo>
                <a:lnTo>
                  <a:pt x="92" y="502"/>
                </a:lnTo>
                <a:lnTo>
                  <a:pt x="92" y="505"/>
                </a:lnTo>
                <a:lnTo>
                  <a:pt x="93" y="508"/>
                </a:lnTo>
                <a:lnTo>
                  <a:pt x="92" y="510"/>
                </a:lnTo>
                <a:lnTo>
                  <a:pt x="91" y="512"/>
                </a:lnTo>
                <a:lnTo>
                  <a:pt x="91" y="513"/>
                </a:lnTo>
                <a:lnTo>
                  <a:pt x="92" y="514"/>
                </a:lnTo>
                <a:lnTo>
                  <a:pt x="94" y="514"/>
                </a:lnTo>
                <a:lnTo>
                  <a:pt x="98" y="513"/>
                </a:lnTo>
                <a:lnTo>
                  <a:pt x="100" y="513"/>
                </a:lnTo>
                <a:lnTo>
                  <a:pt x="102" y="514"/>
                </a:lnTo>
                <a:lnTo>
                  <a:pt x="102" y="515"/>
                </a:lnTo>
                <a:lnTo>
                  <a:pt x="102" y="515"/>
                </a:lnTo>
                <a:lnTo>
                  <a:pt x="104" y="515"/>
                </a:lnTo>
                <a:lnTo>
                  <a:pt x="105" y="515"/>
                </a:lnTo>
                <a:lnTo>
                  <a:pt x="106" y="515"/>
                </a:lnTo>
                <a:lnTo>
                  <a:pt x="107" y="515"/>
                </a:lnTo>
                <a:lnTo>
                  <a:pt x="109" y="515"/>
                </a:lnTo>
                <a:lnTo>
                  <a:pt x="112" y="515"/>
                </a:lnTo>
                <a:lnTo>
                  <a:pt x="110" y="511"/>
                </a:lnTo>
                <a:lnTo>
                  <a:pt x="108" y="506"/>
                </a:lnTo>
                <a:lnTo>
                  <a:pt x="108" y="505"/>
                </a:lnTo>
                <a:lnTo>
                  <a:pt x="109" y="503"/>
                </a:lnTo>
                <a:lnTo>
                  <a:pt x="109" y="503"/>
                </a:lnTo>
                <a:lnTo>
                  <a:pt x="108" y="502"/>
                </a:lnTo>
                <a:lnTo>
                  <a:pt x="107" y="498"/>
                </a:lnTo>
                <a:lnTo>
                  <a:pt x="108" y="495"/>
                </a:lnTo>
                <a:lnTo>
                  <a:pt x="109" y="490"/>
                </a:lnTo>
                <a:lnTo>
                  <a:pt x="113" y="487"/>
                </a:lnTo>
                <a:lnTo>
                  <a:pt x="114" y="489"/>
                </a:lnTo>
                <a:lnTo>
                  <a:pt x="116" y="491"/>
                </a:lnTo>
                <a:lnTo>
                  <a:pt x="118" y="490"/>
                </a:lnTo>
                <a:lnTo>
                  <a:pt x="121" y="488"/>
                </a:lnTo>
                <a:lnTo>
                  <a:pt x="123" y="486"/>
                </a:lnTo>
                <a:lnTo>
                  <a:pt x="126" y="485"/>
                </a:lnTo>
                <a:lnTo>
                  <a:pt x="129" y="483"/>
                </a:lnTo>
                <a:lnTo>
                  <a:pt x="132" y="482"/>
                </a:lnTo>
                <a:lnTo>
                  <a:pt x="129" y="487"/>
                </a:lnTo>
                <a:lnTo>
                  <a:pt x="125" y="491"/>
                </a:lnTo>
                <a:lnTo>
                  <a:pt x="127" y="497"/>
                </a:lnTo>
                <a:lnTo>
                  <a:pt x="131" y="500"/>
                </a:lnTo>
                <a:lnTo>
                  <a:pt x="131" y="502"/>
                </a:lnTo>
                <a:lnTo>
                  <a:pt x="131" y="503"/>
                </a:lnTo>
                <a:lnTo>
                  <a:pt x="131" y="503"/>
                </a:lnTo>
                <a:lnTo>
                  <a:pt x="129" y="504"/>
                </a:lnTo>
                <a:lnTo>
                  <a:pt x="126" y="504"/>
                </a:lnTo>
                <a:lnTo>
                  <a:pt x="123" y="505"/>
                </a:lnTo>
                <a:lnTo>
                  <a:pt x="122" y="507"/>
                </a:lnTo>
                <a:lnTo>
                  <a:pt x="122" y="512"/>
                </a:lnTo>
                <a:lnTo>
                  <a:pt x="120" y="517"/>
                </a:lnTo>
                <a:lnTo>
                  <a:pt x="116" y="524"/>
                </a:lnTo>
                <a:lnTo>
                  <a:pt x="118" y="527"/>
                </a:lnTo>
                <a:lnTo>
                  <a:pt x="121" y="528"/>
                </a:lnTo>
                <a:lnTo>
                  <a:pt x="122" y="530"/>
                </a:lnTo>
                <a:lnTo>
                  <a:pt x="123" y="533"/>
                </a:lnTo>
                <a:lnTo>
                  <a:pt x="124" y="536"/>
                </a:lnTo>
                <a:lnTo>
                  <a:pt x="125" y="538"/>
                </a:lnTo>
                <a:lnTo>
                  <a:pt x="126" y="539"/>
                </a:lnTo>
                <a:lnTo>
                  <a:pt x="129" y="539"/>
                </a:lnTo>
                <a:lnTo>
                  <a:pt x="130" y="535"/>
                </a:lnTo>
                <a:lnTo>
                  <a:pt x="131" y="528"/>
                </a:lnTo>
                <a:lnTo>
                  <a:pt x="134" y="525"/>
                </a:lnTo>
                <a:lnTo>
                  <a:pt x="140" y="522"/>
                </a:lnTo>
                <a:lnTo>
                  <a:pt x="142" y="520"/>
                </a:lnTo>
                <a:lnTo>
                  <a:pt x="145" y="519"/>
                </a:lnTo>
                <a:lnTo>
                  <a:pt x="146" y="516"/>
                </a:lnTo>
                <a:lnTo>
                  <a:pt x="146" y="515"/>
                </a:lnTo>
                <a:lnTo>
                  <a:pt x="141" y="514"/>
                </a:lnTo>
                <a:lnTo>
                  <a:pt x="138" y="513"/>
                </a:lnTo>
                <a:lnTo>
                  <a:pt x="137" y="511"/>
                </a:lnTo>
                <a:lnTo>
                  <a:pt x="138" y="510"/>
                </a:lnTo>
                <a:lnTo>
                  <a:pt x="140" y="508"/>
                </a:lnTo>
                <a:lnTo>
                  <a:pt x="141" y="507"/>
                </a:lnTo>
                <a:lnTo>
                  <a:pt x="146" y="504"/>
                </a:lnTo>
                <a:lnTo>
                  <a:pt x="151" y="503"/>
                </a:lnTo>
                <a:lnTo>
                  <a:pt x="155" y="502"/>
                </a:lnTo>
                <a:lnTo>
                  <a:pt x="156" y="499"/>
                </a:lnTo>
                <a:lnTo>
                  <a:pt x="157" y="497"/>
                </a:lnTo>
                <a:lnTo>
                  <a:pt x="158" y="494"/>
                </a:lnTo>
                <a:lnTo>
                  <a:pt x="162" y="489"/>
                </a:lnTo>
                <a:lnTo>
                  <a:pt x="167" y="486"/>
                </a:lnTo>
                <a:lnTo>
                  <a:pt x="170" y="485"/>
                </a:lnTo>
                <a:lnTo>
                  <a:pt x="173" y="483"/>
                </a:lnTo>
                <a:lnTo>
                  <a:pt x="176" y="482"/>
                </a:lnTo>
                <a:lnTo>
                  <a:pt x="178" y="480"/>
                </a:lnTo>
                <a:lnTo>
                  <a:pt x="180" y="479"/>
                </a:lnTo>
                <a:lnTo>
                  <a:pt x="183" y="477"/>
                </a:lnTo>
                <a:lnTo>
                  <a:pt x="186" y="475"/>
                </a:lnTo>
                <a:lnTo>
                  <a:pt x="187" y="475"/>
                </a:lnTo>
                <a:lnTo>
                  <a:pt x="188" y="477"/>
                </a:lnTo>
                <a:lnTo>
                  <a:pt x="188" y="479"/>
                </a:lnTo>
                <a:lnTo>
                  <a:pt x="184" y="481"/>
                </a:lnTo>
                <a:lnTo>
                  <a:pt x="181" y="483"/>
                </a:lnTo>
                <a:lnTo>
                  <a:pt x="179" y="486"/>
                </a:lnTo>
                <a:lnTo>
                  <a:pt x="179" y="488"/>
                </a:lnTo>
                <a:lnTo>
                  <a:pt x="181" y="489"/>
                </a:lnTo>
                <a:lnTo>
                  <a:pt x="182" y="488"/>
                </a:lnTo>
                <a:lnTo>
                  <a:pt x="186" y="488"/>
                </a:lnTo>
                <a:lnTo>
                  <a:pt x="189" y="486"/>
                </a:lnTo>
                <a:lnTo>
                  <a:pt x="193" y="483"/>
                </a:lnTo>
                <a:lnTo>
                  <a:pt x="196" y="481"/>
                </a:lnTo>
                <a:lnTo>
                  <a:pt x="193" y="480"/>
                </a:lnTo>
                <a:lnTo>
                  <a:pt x="191" y="478"/>
                </a:lnTo>
                <a:lnTo>
                  <a:pt x="190" y="477"/>
                </a:lnTo>
                <a:lnTo>
                  <a:pt x="190" y="473"/>
                </a:lnTo>
                <a:lnTo>
                  <a:pt x="196" y="477"/>
                </a:lnTo>
                <a:lnTo>
                  <a:pt x="203" y="479"/>
                </a:lnTo>
                <a:lnTo>
                  <a:pt x="211" y="477"/>
                </a:lnTo>
                <a:lnTo>
                  <a:pt x="217" y="473"/>
                </a:lnTo>
                <a:lnTo>
                  <a:pt x="225" y="470"/>
                </a:lnTo>
                <a:lnTo>
                  <a:pt x="233" y="466"/>
                </a:lnTo>
                <a:lnTo>
                  <a:pt x="240" y="463"/>
                </a:lnTo>
                <a:lnTo>
                  <a:pt x="246" y="462"/>
                </a:lnTo>
                <a:lnTo>
                  <a:pt x="247" y="464"/>
                </a:lnTo>
                <a:lnTo>
                  <a:pt x="247" y="465"/>
                </a:lnTo>
                <a:lnTo>
                  <a:pt x="245" y="467"/>
                </a:lnTo>
                <a:lnTo>
                  <a:pt x="241" y="470"/>
                </a:lnTo>
                <a:lnTo>
                  <a:pt x="234" y="473"/>
                </a:lnTo>
                <a:lnTo>
                  <a:pt x="230" y="475"/>
                </a:lnTo>
                <a:lnTo>
                  <a:pt x="219" y="485"/>
                </a:lnTo>
                <a:lnTo>
                  <a:pt x="207" y="494"/>
                </a:lnTo>
                <a:lnTo>
                  <a:pt x="192" y="504"/>
                </a:lnTo>
                <a:lnTo>
                  <a:pt x="179" y="513"/>
                </a:lnTo>
                <a:lnTo>
                  <a:pt x="164" y="523"/>
                </a:lnTo>
                <a:lnTo>
                  <a:pt x="150" y="532"/>
                </a:lnTo>
                <a:lnTo>
                  <a:pt x="139" y="541"/>
                </a:lnTo>
                <a:lnTo>
                  <a:pt x="130" y="552"/>
                </a:lnTo>
                <a:lnTo>
                  <a:pt x="124" y="556"/>
                </a:lnTo>
                <a:lnTo>
                  <a:pt x="118" y="561"/>
                </a:lnTo>
                <a:lnTo>
                  <a:pt x="117" y="563"/>
                </a:lnTo>
                <a:lnTo>
                  <a:pt x="116" y="564"/>
                </a:lnTo>
                <a:lnTo>
                  <a:pt x="113" y="567"/>
                </a:lnTo>
                <a:lnTo>
                  <a:pt x="110" y="570"/>
                </a:lnTo>
                <a:lnTo>
                  <a:pt x="112" y="569"/>
                </a:lnTo>
                <a:lnTo>
                  <a:pt x="113" y="567"/>
                </a:lnTo>
                <a:lnTo>
                  <a:pt x="109" y="569"/>
                </a:lnTo>
                <a:lnTo>
                  <a:pt x="107" y="571"/>
                </a:lnTo>
                <a:lnTo>
                  <a:pt x="101" y="575"/>
                </a:lnTo>
                <a:lnTo>
                  <a:pt x="96" y="580"/>
                </a:lnTo>
                <a:lnTo>
                  <a:pt x="88" y="589"/>
                </a:lnTo>
                <a:lnTo>
                  <a:pt x="79" y="599"/>
                </a:lnTo>
                <a:lnTo>
                  <a:pt x="89" y="593"/>
                </a:lnTo>
                <a:lnTo>
                  <a:pt x="98" y="585"/>
                </a:lnTo>
                <a:lnTo>
                  <a:pt x="101" y="581"/>
                </a:lnTo>
                <a:lnTo>
                  <a:pt x="106" y="578"/>
                </a:lnTo>
                <a:lnTo>
                  <a:pt x="108" y="579"/>
                </a:lnTo>
                <a:lnTo>
                  <a:pt x="108" y="580"/>
                </a:lnTo>
                <a:lnTo>
                  <a:pt x="108" y="582"/>
                </a:lnTo>
                <a:lnTo>
                  <a:pt x="108" y="583"/>
                </a:lnTo>
                <a:lnTo>
                  <a:pt x="108" y="585"/>
                </a:lnTo>
                <a:lnTo>
                  <a:pt x="108" y="585"/>
                </a:lnTo>
                <a:lnTo>
                  <a:pt x="104" y="588"/>
                </a:lnTo>
                <a:lnTo>
                  <a:pt x="98" y="591"/>
                </a:lnTo>
                <a:lnTo>
                  <a:pt x="99" y="591"/>
                </a:lnTo>
                <a:lnTo>
                  <a:pt x="98" y="591"/>
                </a:lnTo>
                <a:lnTo>
                  <a:pt x="97" y="593"/>
                </a:lnTo>
                <a:lnTo>
                  <a:pt x="97" y="594"/>
                </a:lnTo>
                <a:lnTo>
                  <a:pt x="98" y="595"/>
                </a:lnTo>
                <a:lnTo>
                  <a:pt x="99" y="596"/>
                </a:lnTo>
                <a:lnTo>
                  <a:pt x="101" y="595"/>
                </a:lnTo>
                <a:lnTo>
                  <a:pt x="104" y="593"/>
                </a:lnTo>
                <a:lnTo>
                  <a:pt x="108" y="589"/>
                </a:lnTo>
                <a:lnTo>
                  <a:pt x="112" y="585"/>
                </a:lnTo>
                <a:lnTo>
                  <a:pt x="115" y="582"/>
                </a:lnTo>
                <a:lnTo>
                  <a:pt x="118" y="580"/>
                </a:lnTo>
                <a:lnTo>
                  <a:pt x="122" y="578"/>
                </a:lnTo>
                <a:lnTo>
                  <a:pt x="124" y="577"/>
                </a:lnTo>
                <a:lnTo>
                  <a:pt x="127" y="577"/>
                </a:lnTo>
                <a:lnTo>
                  <a:pt x="132" y="577"/>
                </a:lnTo>
                <a:lnTo>
                  <a:pt x="126" y="580"/>
                </a:lnTo>
                <a:lnTo>
                  <a:pt x="123" y="585"/>
                </a:lnTo>
                <a:lnTo>
                  <a:pt x="118" y="589"/>
                </a:lnTo>
                <a:lnTo>
                  <a:pt x="114" y="593"/>
                </a:lnTo>
                <a:lnTo>
                  <a:pt x="102" y="603"/>
                </a:lnTo>
                <a:lnTo>
                  <a:pt x="91" y="615"/>
                </a:lnTo>
                <a:lnTo>
                  <a:pt x="88" y="618"/>
                </a:lnTo>
                <a:lnTo>
                  <a:pt x="85" y="621"/>
                </a:lnTo>
                <a:lnTo>
                  <a:pt x="83" y="622"/>
                </a:lnTo>
                <a:lnTo>
                  <a:pt x="81" y="624"/>
                </a:lnTo>
                <a:lnTo>
                  <a:pt x="80" y="629"/>
                </a:lnTo>
                <a:lnTo>
                  <a:pt x="80" y="633"/>
                </a:lnTo>
                <a:lnTo>
                  <a:pt x="76" y="640"/>
                </a:lnTo>
                <a:lnTo>
                  <a:pt x="72" y="646"/>
                </a:lnTo>
                <a:lnTo>
                  <a:pt x="67" y="654"/>
                </a:lnTo>
                <a:lnTo>
                  <a:pt x="63" y="661"/>
                </a:lnTo>
                <a:lnTo>
                  <a:pt x="67" y="658"/>
                </a:lnTo>
                <a:lnTo>
                  <a:pt x="73" y="655"/>
                </a:lnTo>
                <a:lnTo>
                  <a:pt x="76" y="652"/>
                </a:lnTo>
                <a:lnTo>
                  <a:pt x="81" y="647"/>
                </a:lnTo>
                <a:lnTo>
                  <a:pt x="83" y="644"/>
                </a:lnTo>
                <a:lnTo>
                  <a:pt x="87" y="639"/>
                </a:lnTo>
                <a:lnTo>
                  <a:pt x="89" y="637"/>
                </a:lnTo>
                <a:lnTo>
                  <a:pt x="91" y="636"/>
                </a:lnTo>
                <a:lnTo>
                  <a:pt x="92" y="635"/>
                </a:lnTo>
                <a:lnTo>
                  <a:pt x="94" y="636"/>
                </a:lnTo>
                <a:lnTo>
                  <a:pt x="94" y="636"/>
                </a:lnTo>
                <a:lnTo>
                  <a:pt x="96" y="637"/>
                </a:lnTo>
                <a:lnTo>
                  <a:pt x="96" y="638"/>
                </a:lnTo>
                <a:lnTo>
                  <a:pt x="96" y="638"/>
                </a:lnTo>
                <a:lnTo>
                  <a:pt x="96" y="638"/>
                </a:lnTo>
                <a:lnTo>
                  <a:pt x="96" y="638"/>
                </a:lnTo>
                <a:lnTo>
                  <a:pt x="96" y="638"/>
                </a:lnTo>
                <a:lnTo>
                  <a:pt x="96" y="637"/>
                </a:lnTo>
                <a:lnTo>
                  <a:pt x="96" y="636"/>
                </a:lnTo>
                <a:lnTo>
                  <a:pt x="94" y="636"/>
                </a:lnTo>
                <a:lnTo>
                  <a:pt x="94" y="633"/>
                </a:lnTo>
                <a:lnTo>
                  <a:pt x="94" y="632"/>
                </a:lnTo>
                <a:lnTo>
                  <a:pt x="96" y="630"/>
                </a:lnTo>
                <a:lnTo>
                  <a:pt x="97" y="630"/>
                </a:lnTo>
                <a:lnTo>
                  <a:pt x="99" y="630"/>
                </a:lnTo>
                <a:lnTo>
                  <a:pt x="99" y="631"/>
                </a:lnTo>
                <a:lnTo>
                  <a:pt x="99" y="632"/>
                </a:lnTo>
                <a:lnTo>
                  <a:pt x="99" y="633"/>
                </a:lnTo>
                <a:lnTo>
                  <a:pt x="99" y="635"/>
                </a:lnTo>
                <a:lnTo>
                  <a:pt x="99" y="636"/>
                </a:lnTo>
                <a:lnTo>
                  <a:pt x="99" y="637"/>
                </a:lnTo>
                <a:lnTo>
                  <a:pt x="101" y="636"/>
                </a:lnTo>
                <a:lnTo>
                  <a:pt x="107" y="632"/>
                </a:lnTo>
                <a:lnTo>
                  <a:pt x="110" y="628"/>
                </a:lnTo>
                <a:lnTo>
                  <a:pt x="123" y="619"/>
                </a:lnTo>
                <a:lnTo>
                  <a:pt x="135" y="610"/>
                </a:lnTo>
                <a:lnTo>
                  <a:pt x="148" y="600"/>
                </a:lnTo>
                <a:lnTo>
                  <a:pt x="162" y="593"/>
                </a:lnTo>
                <a:lnTo>
                  <a:pt x="165" y="589"/>
                </a:lnTo>
                <a:lnTo>
                  <a:pt x="170" y="587"/>
                </a:lnTo>
                <a:lnTo>
                  <a:pt x="172" y="589"/>
                </a:lnTo>
                <a:lnTo>
                  <a:pt x="174" y="591"/>
                </a:lnTo>
                <a:lnTo>
                  <a:pt x="180" y="589"/>
                </a:lnTo>
                <a:lnTo>
                  <a:pt x="184" y="587"/>
                </a:lnTo>
                <a:lnTo>
                  <a:pt x="190" y="583"/>
                </a:lnTo>
                <a:lnTo>
                  <a:pt x="196" y="580"/>
                </a:lnTo>
                <a:lnTo>
                  <a:pt x="208" y="572"/>
                </a:lnTo>
                <a:lnTo>
                  <a:pt x="221" y="565"/>
                </a:lnTo>
                <a:lnTo>
                  <a:pt x="233" y="557"/>
                </a:lnTo>
                <a:lnTo>
                  <a:pt x="247" y="552"/>
                </a:lnTo>
                <a:lnTo>
                  <a:pt x="248" y="554"/>
                </a:lnTo>
                <a:lnTo>
                  <a:pt x="247" y="556"/>
                </a:lnTo>
                <a:lnTo>
                  <a:pt x="246" y="558"/>
                </a:lnTo>
                <a:lnTo>
                  <a:pt x="244" y="560"/>
                </a:lnTo>
                <a:lnTo>
                  <a:pt x="239" y="563"/>
                </a:lnTo>
                <a:lnTo>
                  <a:pt x="234" y="566"/>
                </a:lnTo>
                <a:lnTo>
                  <a:pt x="223" y="574"/>
                </a:lnTo>
                <a:lnTo>
                  <a:pt x="212" y="583"/>
                </a:lnTo>
                <a:lnTo>
                  <a:pt x="203" y="590"/>
                </a:lnTo>
                <a:lnTo>
                  <a:pt x="192" y="598"/>
                </a:lnTo>
                <a:lnTo>
                  <a:pt x="190" y="599"/>
                </a:lnTo>
                <a:lnTo>
                  <a:pt x="188" y="599"/>
                </a:lnTo>
                <a:lnTo>
                  <a:pt x="186" y="599"/>
                </a:lnTo>
                <a:lnTo>
                  <a:pt x="184" y="599"/>
                </a:lnTo>
                <a:lnTo>
                  <a:pt x="180" y="604"/>
                </a:lnTo>
                <a:lnTo>
                  <a:pt x="176" y="608"/>
                </a:lnTo>
                <a:lnTo>
                  <a:pt x="170" y="615"/>
                </a:lnTo>
                <a:lnTo>
                  <a:pt x="162" y="620"/>
                </a:lnTo>
                <a:lnTo>
                  <a:pt x="160" y="621"/>
                </a:lnTo>
                <a:lnTo>
                  <a:pt x="158" y="622"/>
                </a:lnTo>
                <a:lnTo>
                  <a:pt x="158" y="621"/>
                </a:lnTo>
                <a:lnTo>
                  <a:pt x="158" y="620"/>
                </a:lnTo>
                <a:lnTo>
                  <a:pt x="159" y="618"/>
                </a:lnTo>
                <a:lnTo>
                  <a:pt x="162" y="614"/>
                </a:lnTo>
                <a:lnTo>
                  <a:pt x="167" y="610"/>
                </a:lnTo>
                <a:lnTo>
                  <a:pt x="173" y="606"/>
                </a:lnTo>
                <a:lnTo>
                  <a:pt x="176" y="605"/>
                </a:lnTo>
                <a:lnTo>
                  <a:pt x="180" y="604"/>
                </a:lnTo>
                <a:lnTo>
                  <a:pt x="182" y="602"/>
                </a:lnTo>
                <a:lnTo>
                  <a:pt x="184" y="599"/>
                </a:lnTo>
                <a:lnTo>
                  <a:pt x="183" y="594"/>
                </a:lnTo>
                <a:lnTo>
                  <a:pt x="181" y="586"/>
                </a:lnTo>
                <a:lnTo>
                  <a:pt x="181" y="583"/>
                </a:lnTo>
                <a:lnTo>
                  <a:pt x="184" y="599"/>
                </a:lnTo>
                <a:lnTo>
                  <a:pt x="184" y="598"/>
                </a:lnTo>
                <a:lnTo>
                  <a:pt x="184" y="597"/>
                </a:lnTo>
                <a:lnTo>
                  <a:pt x="176" y="599"/>
                </a:lnTo>
                <a:lnTo>
                  <a:pt x="168" y="604"/>
                </a:lnTo>
                <a:lnTo>
                  <a:pt x="167" y="606"/>
                </a:lnTo>
                <a:lnTo>
                  <a:pt x="166" y="607"/>
                </a:lnTo>
                <a:lnTo>
                  <a:pt x="165" y="607"/>
                </a:lnTo>
                <a:lnTo>
                  <a:pt x="163" y="607"/>
                </a:lnTo>
                <a:lnTo>
                  <a:pt x="159" y="610"/>
                </a:lnTo>
                <a:lnTo>
                  <a:pt x="155" y="611"/>
                </a:lnTo>
                <a:lnTo>
                  <a:pt x="162" y="602"/>
                </a:lnTo>
                <a:lnTo>
                  <a:pt x="171" y="593"/>
                </a:lnTo>
                <a:lnTo>
                  <a:pt x="163" y="597"/>
                </a:lnTo>
                <a:lnTo>
                  <a:pt x="157" y="602"/>
                </a:lnTo>
                <a:lnTo>
                  <a:pt x="151" y="608"/>
                </a:lnTo>
                <a:lnTo>
                  <a:pt x="145" y="615"/>
                </a:lnTo>
                <a:lnTo>
                  <a:pt x="130" y="628"/>
                </a:lnTo>
                <a:lnTo>
                  <a:pt x="115" y="641"/>
                </a:lnTo>
                <a:lnTo>
                  <a:pt x="100" y="654"/>
                </a:lnTo>
                <a:lnTo>
                  <a:pt x="87" y="668"/>
                </a:lnTo>
                <a:lnTo>
                  <a:pt x="82" y="672"/>
                </a:lnTo>
                <a:lnTo>
                  <a:pt x="80" y="678"/>
                </a:lnTo>
                <a:lnTo>
                  <a:pt x="79" y="681"/>
                </a:lnTo>
                <a:lnTo>
                  <a:pt x="76" y="682"/>
                </a:lnTo>
                <a:lnTo>
                  <a:pt x="74" y="683"/>
                </a:lnTo>
                <a:lnTo>
                  <a:pt x="72" y="683"/>
                </a:lnTo>
                <a:lnTo>
                  <a:pt x="73" y="686"/>
                </a:lnTo>
                <a:lnTo>
                  <a:pt x="73" y="688"/>
                </a:lnTo>
                <a:lnTo>
                  <a:pt x="73" y="689"/>
                </a:lnTo>
                <a:lnTo>
                  <a:pt x="72" y="690"/>
                </a:lnTo>
                <a:lnTo>
                  <a:pt x="68" y="693"/>
                </a:lnTo>
                <a:lnTo>
                  <a:pt x="65" y="695"/>
                </a:lnTo>
                <a:lnTo>
                  <a:pt x="64" y="697"/>
                </a:lnTo>
                <a:lnTo>
                  <a:pt x="63" y="698"/>
                </a:lnTo>
                <a:lnTo>
                  <a:pt x="60" y="701"/>
                </a:lnTo>
                <a:lnTo>
                  <a:pt x="58" y="702"/>
                </a:lnTo>
                <a:lnTo>
                  <a:pt x="57" y="705"/>
                </a:lnTo>
                <a:lnTo>
                  <a:pt x="57" y="710"/>
                </a:lnTo>
                <a:lnTo>
                  <a:pt x="53" y="712"/>
                </a:lnTo>
                <a:lnTo>
                  <a:pt x="50" y="714"/>
                </a:lnTo>
                <a:lnTo>
                  <a:pt x="50" y="716"/>
                </a:lnTo>
                <a:lnTo>
                  <a:pt x="50" y="720"/>
                </a:lnTo>
                <a:lnTo>
                  <a:pt x="48" y="722"/>
                </a:lnTo>
                <a:lnTo>
                  <a:pt x="46" y="723"/>
                </a:lnTo>
                <a:lnTo>
                  <a:pt x="44" y="726"/>
                </a:lnTo>
                <a:lnTo>
                  <a:pt x="44" y="728"/>
                </a:lnTo>
                <a:lnTo>
                  <a:pt x="47" y="729"/>
                </a:lnTo>
                <a:lnTo>
                  <a:pt x="48" y="729"/>
                </a:lnTo>
                <a:lnTo>
                  <a:pt x="49" y="729"/>
                </a:lnTo>
                <a:lnTo>
                  <a:pt x="50" y="728"/>
                </a:lnTo>
                <a:lnTo>
                  <a:pt x="53" y="727"/>
                </a:lnTo>
                <a:lnTo>
                  <a:pt x="55" y="727"/>
                </a:lnTo>
                <a:lnTo>
                  <a:pt x="56" y="723"/>
                </a:lnTo>
                <a:lnTo>
                  <a:pt x="57" y="721"/>
                </a:lnTo>
                <a:lnTo>
                  <a:pt x="60" y="726"/>
                </a:lnTo>
                <a:lnTo>
                  <a:pt x="61" y="729"/>
                </a:lnTo>
                <a:lnTo>
                  <a:pt x="59" y="731"/>
                </a:lnTo>
                <a:lnTo>
                  <a:pt x="59" y="733"/>
                </a:lnTo>
                <a:lnTo>
                  <a:pt x="60" y="735"/>
                </a:lnTo>
                <a:lnTo>
                  <a:pt x="63" y="736"/>
                </a:lnTo>
                <a:lnTo>
                  <a:pt x="65" y="737"/>
                </a:lnTo>
                <a:lnTo>
                  <a:pt x="67" y="737"/>
                </a:lnTo>
                <a:lnTo>
                  <a:pt x="71" y="733"/>
                </a:lnTo>
                <a:lnTo>
                  <a:pt x="75" y="730"/>
                </a:lnTo>
                <a:lnTo>
                  <a:pt x="83" y="724"/>
                </a:lnTo>
                <a:lnTo>
                  <a:pt x="92" y="719"/>
                </a:lnTo>
                <a:lnTo>
                  <a:pt x="97" y="715"/>
                </a:lnTo>
                <a:lnTo>
                  <a:pt x="101" y="713"/>
                </a:lnTo>
                <a:lnTo>
                  <a:pt x="107" y="711"/>
                </a:lnTo>
                <a:lnTo>
                  <a:pt x="113" y="710"/>
                </a:lnTo>
                <a:lnTo>
                  <a:pt x="98" y="721"/>
                </a:lnTo>
                <a:lnTo>
                  <a:pt x="83" y="731"/>
                </a:lnTo>
                <a:lnTo>
                  <a:pt x="75" y="736"/>
                </a:lnTo>
                <a:lnTo>
                  <a:pt x="67" y="741"/>
                </a:lnTo>
                <a:lnTo>
                  <a:pt x="64" y="746"/>
                </a:lnTo>
                <a:lnTo>
                  <a:pt x="60" y="751"/>
                </a:lnTo>
                <a:lnTo>
                  <a:pt x="57" y="752"/>
                </a:lnTo>
                <a:lnTo>
                  <a:pt x="53" y="753"/>
                </a:lnTo>
                <a:lnTo>
                  <a:pt x="51" y="755"/>
                </a:lnTo>
                <a:lnTo>
                  <a:pt x="49" y="757"/>
                </a:lnTo>
                <a:lnTo>
                  <a:pt x="50" y="760"/>
                </a:lnTo>
                <a:lnTo>
                  <a:pt x="52" y="761"/>
                </a:lnTo>
                <a:lnTo>
                  <a:pt x="55" y="761"/>
                </a:lnTo>
                <a:lnTo>
                  <a:pt x="57" y="762"/>
                </a:lnTo>
                <a:lnTo>
                  <a:pt x="58" y="764"/>
                </a:lnTo>
                <a:lnTo>
                  <a:pt x="59" y="766"/>
                </a:lnTo>
                <a:lnTo>
                  <a:pt x="59" y="770"/>
                </a:lnTo>
                <a:lnTo>
                  <a:pt x="58" y="772"/>
                </a:lnTo>
                <a:lnTo>
                  <a:pt x="53" y="771"/>
                </a:lnTo>
                <a:lnTo>
                  <a:pt x="50" y="769"/>
                </a:lnTo>
                <a:lnTo>
                  <a:pt x="48" y="770"/>
                </a:lnTo>
                <a:lnTo>
                  <a:pt x="47" y="772"/>
                </a:lnTo>
                <a:lnTo>
                  <a:pt x="46" y="776"/>
                </a:lnTo>
                <a:lnTo>
                  <a:pt x="46" y="777"/>
                </a:lnTo>
                <a:lnTo>
                  <a:pt x="50" y="782"/>
                </a:lnTo>
                <a:lnTo>
                  <a:pt x="55" y="788"/>
                </a:lnTo>
                <a:lnTo>
                  <a:pt x="53" y="791"/>
                </a:lnTo>
                <a:lnTo>
                  <a:pt x="53" y="794"/>
                </a:lnTo>
                <a:lnTo>
                  <a:pt x="53" y="795"/>
                </a:lnTo>
                <a:lnTo>
                  <a:pt x="55" y="796"/>
                </a:lnTo>
                <a:lnTo>
                  <a:pt x="56" y="797"/>
                </a:lnTo>
                <a:lnTo>
                  <a:pt x="57" y="796"/>
                </a:lnTo>
                <a:lnTo>
                  <a:pt x="58" y="793"/>
                </a:lnTo>
                <a:lnTo>
                  <a:pt x="59" y="789"/>
                </a:lnTo>
                <a:lnTo>
                  <a:pt x="60" y="785"/>
                </a:lnTo>
                <a:lnTo>
                  <a:pt x="63" y="781"/>
                </a:lnTo>
                <a:lnTo>
                  <a:pt x="64" y="780"/>
                </a:lnTo>
                <a:lnTo>
                  <a:pt x="66" y="779"/>
                </a:lnTo>
                <a:lnTo>
                  <a:pt x="68" y="779"/>
                </a:lnTo>
                <a:lnTo>
                  <a:pt x="71" y="780"/>
                </a:lnTo>
                <a:lnTo>
                  <a:pt x="74" y="781"/>
                </a:lnTo>
                <a:lnTo>
                  <a:pt x="75" y="782"/>
                </a:lnTo>
                <a:lnTo>
                  <a:pt x="77" y="781"/>
                </a:lnTo>
                <a:lnTo>
                  <a:pt x="80" y="778"/>
                </a:lnTo>
                <a:lnTo>
                  <a:pt x="85" y="774"/>
                </a:lnTo>
                <a:lnTo>
                  <a:pt x="90" y="770"/>
                </a:lnTo>
                <a:lnTo>
                  <a:pt x="90" y="774"/>
                </a:lnTo>
                <a:lnTo>
                  <a:pt x="90" y="776"/>
                </a:lnTo>
                <a:lnTo>
                  <a:pt x="90" y="778"/>
                </a:lnTo>
                <a:lnTo>
                  <a:pt x="93" y="779"/>
                </a:lnTo>
                <a:lnTo>
                  <a:pt x="94" y="781"/>
                </a:lnTo>
                <a:lnTo>
                  <a:pt x="97" y="782"/>
                </a:lnTo>
                <a:lnTo>
                  <a:pt x="98" y="784"/>
                </a:lnTo>
                <a:lnTo>
                  <a:pt x="98" y="784"/>
                </a:lnTo>
                <a:lnTo>
                  <a:pt x="97" y="784"/>
                </a:lnTo>
                <a:lnTo>
                  <a:pt x="96" y="786"/>
                </a:lnTo>
                <a:lnTo>
                  <a:pt x="93" y="788"/>
                </a:lnTo>
                <a:lnTo>
                  <a:pt x="90" y="790"/>
                </a:lnTo>
                <a:lnTo>
                  <a:pt x="85" y="790"/>
                </a:lnTo>
                <a:lnTo>
                  <a:pt x="82" y="791"/>
                </a:lnTo>
                <a:lnTo>
                  <a:pt x="81" y="794"/>
                </a:lnTo>
                <a:lnTo>
                  <a:pt x="82" y="797"/>
                </a:lnTo>
                <a:lnTo>
                  <a:pt x="79" y="799"/>
                </a:lnTo>
                <a:lnTo>
                  <a:pt x="75" y="801"/>
                </a:lnTo>
                <a:lnTo>
                  <a:pt x="80" y="803"/>
                </a:lnTo>
                <a:lnTo>
                  <a:pt x="84" y="802"/>
                </a:lnTo>
                <a:lnTo>
                  <a:pt x="88" y="801"/>
                </a:lnTo>
                <a:lnTo>
                  <a:pt x="92" y="799"/>
                </a:lnTo>
                <a:lnTo>
                  <a:pt x="93" y="799"/>
                </a:lnTo>
                <a:lnTo>
                  <a:pt x="96" y="799"/>
                </a:lnTo>
                <a:lnTo>
                  <a:pt x="96" y="796"/>
                </a:lnTo>
                <a:lnTo>
                  <a:pt x="96" y="794"/>
                </a:lnTo>
                <a:lnTo>
                  <a:pt x="99" y="793"/>
                </a:lnTo>
                <a:lnTo>
                  <a:pt x="102" y="790"/>
                </a:lnTo>
                <a:lnTo>
                  <a:pt x="105" y="788"/>
                </a:lnTo>
                <a:lnTo>
                  <a:pt x="108" y="786"/>
                </a:lnTo>
                <a:lnTo>
                  <a:pt x="115" y="780"/>
                </a:lnTo>
                <a:lnTo>
                  <a:pt x="122" y="777"/>
                </a:lnTo>
                <a:lnTo>
                  <a:pt x="129" y="771"/>
                </a:lnTo>
                <a:lnTo>
                  <a:pt x="135" y="764"/>
                </a:lnTo>
                <a:lnTo>
                  <a:pt x="142" y="761"/>
                </a:lnTo>
                <a:lnTo>
                  <a:pt x="149" y="757"/>
                </a:lnTo>
                <a:lnTo>
                  <a:pt x="150" y="756"/>
                </a:lnTo>
                <a:lnTo>
                  <a:pt x="153" y="754"/>
                </a:lnTo>
                <a:lnTo>
                  <a:pt x="155" y="754"/>
                </a:lnTo>
                <a:lnTo>
                  <a:pt x="157" y="753"/>
                </a:lnTo>
                <a:lnTo>
                  <a:pt x="163" y="751"/>
                </a:lnTo>
                <a:lnTo>
                  <a:pt x="168" y="747"/>
                </a:lnTo>
                <a:lnTo>
                  <a:pt x="178" y="741"/>
                </a:lnTo>
                <a:lnTo>
                  <a:pt x="188" y="736"/>
                </a:lnTo>
                <a:lnTo>
                  <a:pt x="197" y="730"/>
                </a:lnTo>
                <a:lnTo>
                  <a:pt x="206" y="724"/>
                </a:lnTo>
                <a:lnTo>
                  <a:pt x="211" y="722"/>
                </a:lnTo>
                <a:lnTo>
                  <a:pt x="215" y="720"/>
                </a:lnTo>
                <a:lnTo>
                  <a:pt x="221" y="719"/>
                </a:lnTo>
                <a:lnTo>
                  <a:pt x="226" y="716"/>
                </a:lnTo>
                <a:lnTo>
                  <a:pt x="229" y="714"/>
                </a:lnTo>
                <a:lnTo>
                  <a:pt x="231" y="712"/>
                </a:lnTo>
                <a:lnTo>
                  <a:pt x="232" y="710"/>
                </a:lnTo>
                <a:lnTo>
                  <a:pt x="236" y="710"/>
                </a:lnTo>
                <a:lnTo>
                  <a:pt x="242" y="710"/>
                </a:lnTo>
                <a:lnTo>
                  <a:pt x="249" y="708"/>
                </a:lnTo>
                <a:lnTo>
                  <a:pt x="252" y="707"/>
                </a:lnTo>
                <a:lnTo>
                  <a:pt x="254" y="705"/>
                </a:lnTo>
                <a:lnTo>
                  <a:pt x="255" y="703"/>
                </a:lnTo>
                <a:lnTo>
                  <a:pt x="255" y="701"/>
                </a:lnTo>
                <a:lnTo>
                  <a:pt x="256" y="701"/>
                </a:lnTo>
                <a:lnTo>
                  <a:pt x="258" y="701"/>
                </a:lnTo>
                <a:lnTo>
                  <a:pt x="259" y="699"/>
                </a:lnTo>
                <a:lnTo>
                  <a:pt x="262" y="698"/>
                </a:lnTo>
                <a:lnTo>
                  <a:pt x="267" y="699"/>
                </a:lnTo>
                <a:lnTo>
                  <a:pt x="272" y="698"/>
                </a:lnTo>
                <a:lnTo>
                  <a:pt x="277" y="696"/>
                </a:lnTo>
                <a:lnTo>
                  <a:pt x="280" y="695"/>
                </a:lnTo>
                <a:lnTo>
                  <a:pt x="282" y="696"/>
                </a:lnTo>
                <a:lnTo>
                  <a:pt x="283" y="699"/>
                </a:lnTo>
                <a:lnTo>
                  <a:pt x="286" y="702"/>
                </a:lnTo>
                <a:lnTo>
                  <a:pt x="287" y="704"/>
                </a:lnTo>
                <a:lnTo>
                  <a:pt x="283" y="706"/>
                </a:lnTo>
                <a:lnTo>
                  <a:pt x="279" y="707"/>
                </a:lnTo>
                <a:lnTo>
                  <a:pt x="277" y="710"/>
                </a:lnTo>
                <a:lnTo>
                  <a:pt x="274" y="710"/>
                </a:lnTo>
                <a:lnTo>
                  <a:pt x="272" y="708"/>
                </a:lnTo>
                <a:lnTo>
                  <a:pt x="271" y="707"/>
                </a:lnTo>
                <a:lnTo>
                  <a:pt x="267" y="710"/>
                </a:lnTo>
                <a:lnTo>
                  <a:pt x="263" y="713"/>
                </a:lnTo>
                <a:lnTo>
                  <a:pt x="259" y="712"/>
                </a:lnTo>
                <a:lnTo>
                  <a:pt x="256" y="712"/>
                </a:lnTo>
                <a:lnTo>
                  <a:pt x="254" y="712"/>
                </a:lnTo>
                <a:lnTo>
                  <a:pt x="252" y="716"/>
                </a:lnTo>
                <a:lnTo>
                  <a:pt x="250" y="718"/>
                </a:lnTo>
                <a:lnTo>
                  <a:pt x="250" y="720"/>
                </a:lnTo>
                <a:lnTo>
                  <a:pt x="249" y="720"/>
                </a:lnTo>
                <a:lnTo>
                  <a:pt x="247" y="720"/>
                </a:lnTo>
                <a:lnTo>
                  <a:pt x="245" y="719"/>
                </a:lnTo>
                <a:lnTo>
                  <a:pt x="242" y="718"/>
                </a:lnTo>
                <a:lnTo>
                  <a:pt x="241" y="720"/>
                </a:lnTo>
                <a:lnTo>
                  <a:pt x="242" y="722"/>
                </a:lnTo>
                <a:lnTo>
                  <a:pt x="239" y="724"/>
                </a:lnTo>
                <a:lnTo>
                  <a:pt x="234" y="727"/>
                </a:lnTo>
                <a:lnTo>
                  <a:pt x="230" y="728"/>
                </a:lnTo>
                <a:lnTo>
                  <a:pt x="224" y="730"/>
                </a:lnTo>
                <a:lnTo>
                  <a:pt x="221" y="731"/>
                </a:lnTo>
                <a:lnTo>
                  <a:pt x="220" y="733"/>
                </a:lnTo>
                <a:lnTo>
                  <a:pt x="219" y="735"/>
                </a:lnTo>
                <a:lnTo>
                  <a:pt x="220" y="737"/>
                </a:lnTo>
                <a:lnTo>
                  <a:pt x="221" y="737"/>
                </a:lnTo>
                <a:lnTo>
                  <a:pt x="224" y="737"/>
                </a:lnTo>
                <a:lnTo>
                  <a:pt x="226" y="736"/>
                </a:lnTo>
                <a:lnTo>
                  <a:pt x="230" y="733"/>
                </a:lnTo>
                <a:lnTo>
                  <a:pt x="236" y="729"/>
                </a:lnTo>
                <a:lnTo>
                  <a:pt x="240" y="727"/>
                </a:lnTo>
                <a:lnTo>
                  <a:pt x="241" y="724"/>
                </a:lnTo>
                <a:lnTo>
                  <a:pt x="244" y="724"/>
                </a:lnTo>
                <a:lnTo>
                  <a:pt x="246" y="726"/>
                </a:lnTo>
                <a:lnTo>
                  <a:pt x="249" y="726"/>
                </a:lnTo>
                <a:lnTo>
                  <a:pt x="254" y="723"/>
                </a:lnTo>
                <a:lnTo>
                  <a:pt x="259" y="721"/>
                </a:lnTo>
                <a:lnTo>
                  <a:pt x="265" y="718"/>
                </a:lnTo>
                <a:lnTo>
                  <a:pt x="271" y="716"/>
                </a:lnTo>
                <a:lnTo>
                  <a:pt x="272" y="716"/>
                </a:lnTo>
                <a:lnTo>
                  <a:pt x="274" y="715"/>
                </a:lnTo>
                <a:lnTo>
                  <a:pt x="275" y="714"/>
                </a:lnTo>
                <a:lnTo>
                  <a:pt x="277" y="712"/>
                </a:lnTo>
                <a:lnTo>
                  <a:pt x="282" y="711"/>
                </a:lnTo>
                <a:lnTo>
                  <a:pt x="288" y="711"/>
                </a:lnTo>
                <a:lnTo>
                  <a:pt x="298" y="706"/>
                </a:lnTo>
                <a:lnTo>
                  <a:pt x="310" y="702"/>
                </a:lnTo>
                <a:lnTo>
                  <a:pt x="319" y="698"/>
                </a:lnTo>
                <a:lnTo>
                  <a:pt x="328" y="695"/>
                </a:lnTo>
                <a:lnTo>
                  <a:pt x="338" y="693"/>
                </a:lnTo>
                <a:lnTo>
                  <a:pt x="348" y="690"/>
                </a:lnTo>
                <a:lnTo>
                  <a:pt x="357" y="686"/>
                </a:lnTo>
                <a:lnTo>
                  <a:pt x="368" y="681"/>
                </a:lnTo>
                <a:lnTo>
                  <a:pt x="379" y="680"/>
                </a:lnTo>
                <a:lnTo>
                  <a:pt x="390" y="678"/>
                </a:lnTo>
                <a:lnTo>
                  <a:pt x="403" y="674"/>
                </a:lnTo>
                <a:lnTo>
                  <a:pt x="415" y="671"/>
                </a:lnTo>
                <a:lnTo>
                  <a:pt x="428" y="666"/>
                </a:lnTo>
                <a:lnTo>
                  <a:pt x="439" y="662"/>
                </a:lnTo>
                <a:lnTo>
                  <a:pt x="451" y="658"/>
                </a:lnTo>
                <a:lnTo>
                  <a:pt x="462" y="655"/>
                </a:lnTo>
                <a:lnTo>
                  <a:pt x="468" y="654"/>
                </a:lnTo>
                <a:lnTo>
                  <a:pt x="472" y="652"/>
                </a:lnTo>
                <a:lnTo>
                  <a:pt x="477" y="650"/>
                </a:lnTo>
                <a:lnTo>
                  <a:pt x="481" y="648"/>
                </a:lnTo>
                <a:lnTo>
                  <a:pt x="487" y="648"/>
                </a:lnTo>
                <a:lnTo>
                  <a:pt x="494" y="648"/>
                </a:lnTo>
                <a:lnTo>
                  <a:pt x="500" y="646"/>
                </a:lnTo>
                <a:lnTo>
                  <a:pt x="505" y="645"/>
                </a:lnTo>
                <a:lnTo>
                  <a:pt x="511" y="643"/>
                </a:lnTo>
                <a:lnTo>
                  <a:pt x="517" y="640"/>
                </a:lnTo>
                <a:lnTo>
                  <a:pt x="522" y="640"/>
                </a:lnTo>
                <a:lnTo>
                  <a:pt x="527" y="639"/>
                </a:lnTo>
                <a:lnTo>
                  <a:pt x="527" y="637"/>
                </a:lnTo>
                <a:lnTo>
                  <a:pt x="526" y="636"/>
                </a:lnTo>
                <a:lnTo>
                  <a:pt x="524" y="636"/>
                </a:lnTo>
                <a:lnTo>
                  <a:pt x="521" y="636"/>
                </a:lnTo>
                <a:lnTo>
                  <a:pt x="514" y="637"/>
                </a:lnTo>
                <a:lnTo>
                  <a:pt x="511" y="638"/>
                </a:lnTo>
                <a:lnTo>
                  <a:pt x="499" y="641"/>
                </a:lnTo>
                <a:lnTo>
                  <a:pt x="486" y="643"/>
                </a:lnTo>
                <a:lnTo>
                  <a:pt x="487" y="640"/>
                </a:lnTo>
                <a:lnTo>
                  <a:pt x="488" y="638"/>
                </a:lnTo>
                <a:lnTo>
                  <a:pt x="491" y="637"/>
                </a:lnTo>
                <a:lnTo>
                  <a:pt x="493" y="635"/>
                </a:lnTo>
                <a:lnTo>
                  <a:pt x="499" y="633"/>
                </a:lnTo>
                <a:lnTo>
                  <a:pt x="503" y="632"/>
                </a:lnTo>
                <a:lnTo>
                  <a:pt x="506" y="633"/>
                </a:lnTo>
                <a:lnTo>
                  <a:pt x="509" y="632"/>
                </a:lnTo>
                <a:lnTo>
                  <a:pt x="512" y="631"/>
                </a:lnTo>
                <a:lnTo>
                  <a:pt x="514" y="629"/>
                </a:lnTo>
                <a:lnTo>
                  <a:pt x="522" y="625"/>
                </a:lnTo>
                <a:lnTo>
                  <a:pt x="530" y="623"/>
                </a:lnTo>
                <a:lnTo>
                  <a:pt x="546" y="619"/>
                </a:lnTo>
                <a:lnTo>
                  <a:pt x="561" y="615"/>
                </a:lnTo>
                <a:lnTo>
                  <a:pt x="569" y="613"/>
                </a:lnTo>
                <a:lnTo>
                  <a:pt x="575" y="610"/>
                </a:lnTo>
                <a:lnTo>
                  <a:pt x="578" y="607"/>
                </a:lnTo>
                <a:lnTo>
                  <a:pt x="580" y="605"/>
                </a:lnTo>
                <a:lnTo>
                  <a:pt x="583" y="607"/>
                </a:lnTo>
                <a:lnTo>
                  <a:pt x="585" y="610"/>
                </a:lnTo>
                <a:lnTo>
                  <a:pt x="587" y="607"/>
                </a:lnTo>
                <a:lnTo>
                  <a:pt x="588" y="605"/>
                </a:lnTo>
                <a:lnTo>
                  <a:pt x="590" y="604"/>
                </a:lnTo>
                <a:lnTo>
                  <a:pt x="590" y="604"/>
                </a:lnTo>
                <a:lnTo>
                  <a:pt x="591" y="605"/>
                </a:lnTo>
                <a:lnTo>
                  <a:pt x="592" y="606"/>
                </a:lnTo>
                <a:lnTo>
                  <a:pt x="594" y="606"/>
                </a:lnTo>
                <a:lnTo>
                  <a:pt x="596" y="607"/>
                </a:lnTo>
                <a:lnTo>
                  <a:pt x="599" y="606"/>
                </a:lnTo>
                <a:lnTo>
                  <a:pt x="601" y="605"/>
                </a:lnTo>
                <a:lnTo>
                  <a:pt x="603" y="604"/>
                </a:lnTo>
                <a:lnTo>
                  <a:pt x="605" y="602"/>
                </a:lnTo>
                <a:lnTo>
                  <a:pt x="609" y="603"/>
                </a:lnTo>
                <a:lnTo>
                  <a:pt x="611" y="603"/>
                </a:lnTo>
                <a:lnTo>
                  <a:pt x="613" y="602"/>
                </a:lnTo>
                <a:lnTo>
                  <a:pt x="616" y="599"/>
                </a:lnTo>
                <a:lnTo>
                  <a:pt x="618" y="599"/>
                </a:lnTo>
                <a:lnTo>
                  <a:pt x="621" y="600"/>
                </a:lnTo>
                <a:lnTo>
                  <a:pt x="625" y="602"/>
                </a:lnTo>
                <a:lnTo>
                  <a:pt x="628" y="602"/>
                </a:lnTo>
                <a:lnTo>
                  <a:pt x="632" y="600"/>
                </a:lnTo>
                <a:lnTo>
                  <a:pt x="635" y="599"/>
                </a:lnTo>
                <a:lnTo>
                  <a:pt x="642" y="597"/>
                </a:lnTo>
                <a:lnTo>
                  <a:pt x="649" y="595"/>
                </a:lnTo>
                <a:lnTo>
                  <a:pt x="656" y="594"/>
                </a:lnTo>
                <a:lnTo>
                  <a:pt x="660" y="593"/>
                </a:lnTo>
                <a:lnTo>
                  <a:pt x="662" y="590"/>
                </a:lnTo>
                <a:lnTo>
                  <a:pt x="665" y="588"/>
                </a:lnTo>
                <a:lnTo>
                  <a:pt x="667" y="586"/>
                </a:lnTo>
                <a:lnTo>
                  <a:pt x="668" y="582"/>
                </a:lnTo>
                <a:lnTo>
                  <a:pt x="668" y="585"/>
                </a:lnTo>
                <a:lnTo>
                  <a:pt x="669" y="587"/>
                </a:lnTo>
                <a:lnTo>
                  <a:pt x="670" y="589"/>
                </a:lnTo>
                <a:lnTo>
                  <a:pt x="672" y="590"/>
                </a:lnTo>
                <a:lnTo>
                  <a:pt x="675" y="587"/>
                </a:lnTo>
                <a:lnTo>
                  <a:pt x="676" y="583"/>
                </a:lnTo>
                <a:lnTo>
                  <a:pt x="678" y="582"/>
                </a:lnTo>
                <a:lnTo>
                  <a:pt x="679" y="582"/>
                </a:lnTo>
                <a:lnTo>
                  <a:pt x="682" y="582"/>
                </a:lnTo>
                <a:lnTo>
                  <a:pt x="684" y="583"/>
                </a:lnTo>
                <a:lnTo>
                  <a:pt x="691" y="583"/>
                </a:lnTo>
                <a:lnTo>
                  <a:pt x="698" y="581"/>
                </a:lnTo>
                <a:lnTo>
                  <a:pt x="710" y="578"/>
                </a:lnTo>
                <a:lnTo>
                  <a:pt x="722" y="575"/>
                </a:lnTo>
                <a:lnTo>
                  <a:pt x="734" y="573"/>
                </a:lnTo>
                <a:lnTo>
                  <a:pt x="747" y="571"/>
                </a:lnTo>
                <a:lnTo>
                  <a:pt x="759" y="567"/>
                </a:lnTo>
                <a:lnTo>
                  <a:pt x="773" y="565"/>
                </a:lnTo>
                <a:lnTo>
                  <a:pt x="775" y="565"/>
                </a:lnTo>
                <a:lnTo>
                  <a:pt x="777" y="565"/>
                </a:lnTo>
                <a:lnTo>
                  <a:pt x="778" y="564"/>
                </a:lnTo>
                <a:lnTo>
                  <a:pt x="778" y="564"/>
                </a:lnTo>
                <a:lnTo>
                  <a:pt x="778" y="563"/>
                </a:lnTo>
                <a:lnTo>
                  <a:pt x="777" y="562"/>
                </a:lnTo>
                <a:lnTo>
                  <a:pt x="773" y="562"/>
                </a:lnTo>
                <a:lnTo>
                  <a:pt x="769" y="564"/>
                </a:lnTo>
                <a:lnTo>
                  <a:pt x="766" y="564"/>
                </a:lnTo>
                <a:lnTo>
                  <a:pt x="761" y="564"/>
                </a:lnTo>
                <a:lnTo>
                  <a:pt x="752" y="563"/>
                </a:lnTo>
                <a:lnTo>
                  <a:pt x="744" y="565"/>
                </a:lnTo>
                <a:lnTo>
                  <a:pt x="731" y="567"/>
                </a:lnTo>
                <a:lnTo>
                  <a:pt x="716" y="570"/>
                </a:lnTo>
                <a:lnTo>
                  <a:pt x="700" y="573"/>
                </a:lnTo>
                <a:lnTo>
                  <a:pt x="684" y="575"/>
                </a:lnTo>
                <a:lnTo>
                  <a:pt x="679" y="574"/>
                </a:lnTo>
                <a:lnTo>
                  <a:pt x="675" y="574"/>
                </a:lnTo>
                <a:lnTo>
                  <a:pt x="670" y="574"/>
                </a:lnTo>
                <a:lnTo>
                  <a:pt x="666" y="577"/>
                </a:lnTo>
                <a:lnTo>
                  <a:pt x="665" y="578"/>
                </a:lnTo>
                <a:lnTo>
                  <a:pt x="662" y="579"/>
                </a:lnTo>
                <a:lnTo>
                  <a:pt x="661" y="577"/>
                </a:lnTo>
                <a:lnTo>
                  <a:pt x="661" y="574"/>
                </a:lnTo>
                <a:lnTo>
                  <a:pt x="658" y="573"/>
                </a:lnTo>
                <a:lnTo>
                  <a:pt x="654" y="574"/>
                </a:lnTo>
                <a:lnTo>
                  <a:pt x="652" y="574"/>
                </a:lnTo>
                <a:lnTo>
                  <a:pt x="649" y="575"/>
                </a:lnTo>
                <a:lnTo>
                  <a:pt x="641" y="574"/>
                </a:lnTo>
                <a:lnTo>
                  <a:pt x="632" y="574"/>
                </a:lnTo>
                <a:lnTo>
                  <a:pt x="616" y="577"/>
                </a:lnTo>
                <a:lnTo>
                  <a:pt x="599" y="581"/>
                </a:lnTo>
                <a:lnTo>
                  <a:pt x="583" y="585"/>
                </a:lnTo>
                <a:lnTo>
                  <a:pt x="567" y="588"/>
                </a:lnTo>
                <a:lnTo>
                  <a:pt x="550" y="591"/>
                </a:lnTo>
                <a:lnTo>
                  <a:pt x="533" y="596"/>
                </a:lnTo>
                <a:lnTo>
                  <a:pt x="517" y="600"/>
                </a:lnTo>
                <a:lnTo>
                  <a:pt x="501" y="605"/>
                </a:lnTo>
                <a:lnTo>
                  <a:pt x="492" y="607"/>
                </a:lnTo>
                <a:lnTo>
                  <a:pt x="483" y="610"/>
                </a:lnTo>
                <a:lnTo>
                  <a:pt x="475" y="612"/>
                </a:lnTo>
                <a:lnTo>
                  <a:pt x="468" y="614"/>
                </a:lnTo>
                <a:lnTo>
                  <a:pt x="463" y="614"/>
                </a:lnTo>
                <a:lnTo>
                  <a:pt x="460" y="613"/>
                </a:lnTo>
                <a:lnTo>
                  <a:pt x="460" y="611"/>
                </a:lnTo>
                <a:lnTo>
                  <a:pt x="462" y="608"/>
                </a:lnTo>
                <a:lnTo>
                  <a:pt x="467" y="608"/>
                </a:lnTo>
                <a:lnTo>
                  <a:pt x="472" y="607"/>
                </a:lnTo>
                <a:lnTo>
                  <a:pt x="481" y="605"/>
                </a:lnTo>
                <a:lnTo>
                  <a:pt x="489" y="603"/>
                </a:lnTo>
                <a:lnTo>
                  <a:pt x="499" y="600"/>
                </a:lnTo>
                <a:lnTo>
                  <a:pt x="506" y="598"/>
                </a:lnTo>
                <a:lnTo>
                  <a:pt x="512" y="595"/>
                </a:lnTo>
                <a:lnTo>
                  <a:pt x="517" y="591"/>
                </a:lnTo>
                <a:lnTo>
                  <a:pt x="527" y="589"/>
                </a:lnTo>
                <a:lnTo>
                  <a:pt x="537" y="589"/>
                </a:lnTo>
                <a:lnTo>
                  <a:pt x="537" y="583"/>
                </a:lnTo>
                <a:lnTo>
                  <a:pt x="537" y="577"/>
                </a:lnTo>
                <a:lnTo>
                  <a:pt x="537" y="583"/>
                </a:lnTo>
                <a:lnTo>
                  <a:pt x="537" y="589"/>
                </a:lnTo>
                <a:lnTo>
                  <a:pt x="547" y="586"/>
                </a:lnTo>
                <a:lnTo>
                  <a:pt x="559" y="581"/>
                </a:lnTo>
                <a:lnTo>
                  <a:pt x="569" y="580"/>
                </a:lnTo>
                <a:lnTo>
                  <a:pt x="578" y="578"/>
                </a:lnTo>
                <a:lnTo>
                  <a:pt x="588" y="575"/>
                </a:lnTo>
                <a:lnTo>
                  <a:pt x="600" y="573"/>
                </a:lnTo>
                <a:lnTo>
                  <a:pt x="610" y="570"/>
                </a:lnTo>
                <a:lnTo>
                  <a:pt x="620" y="566"/>
                </a:lnTo>
                <a:lnTo>
                  <a:pt x="625" y="564"/>
                </a:lnTo>
                <a:lnTo>
                  <a:pt x="629" y="562"/>
                </a:lnTo>
                <a:lnTo>
                  <a:pt x="635" y="561"/>
                </a:lnTo>
                <a:lnTo>
                  <a:pt x="641" y="561"/>
                </a:lnTo>
                <a:lnTo>
                  <a:pt x="650" y="560"/>
                </a:lnTo>
                <a:lnTo>
                  <a:pt x="660" y="556"/>
                </a:lnTo>
                <a:lnTo>
                  <a:pt x="672" y="554"/>
                </a:lnTo>
                <a:lnTo>
                  <a:pt x="683" y="552"/>
                </a:lnTo>
                <a:lnTo>
                  <a:pt x="693" y="549"/>
                </a:lnTo>
                <a:lnTo>
                  <a:pt x="705" y="547"/>
                </a:lnTo>
                <a:lnTo>
                  <a:pt x="715" y="545"/>
                </a:lnTo>
                <a:lnTo>
                  <a:pt x="725" y="541"/>
                </a:lnTo>
                <a:lnTo>
                  <a:pt x="736" y="537"/>
                </a:lnTo>
                <a:lnTo>
                  <a:pt x="748" y="532"/>
                </a:lnTo>
                <a:lnTo>
                  <a:pt x="753" y="536"/>
                </a:lnTo>
                <a:lnTo>
                  <a:pt x="759" y="537"/>
                </a:lnTo>
                <a:lnTo>
                  <a:pt x="766" y="535"/>
                </a:lnTo>
                <a:lnTo>
                  <a:pt x="774" y="535"/>
                </a:lnTo>
                <a:lnTo>
                  <a:pt x="785" y="533"/>
                </a:lnTo>
                <a:lnTo>
                  <a:pt x="797" y="531"/>
                </a:lnTo>
                <a:lnTo>
                  <a:pt x="806" y="528"/>
                </a:lnTo>
                <a:lnTo>
                  <a:pt x="815" y="524"/>
                </a:lnTo>
                <a:lnTo>
                  <a:pt x="817" y="523"/>
                </a:lnTo>
                <a:lnTo>
                  <a:pt x="823" y="523"/>
                </a:lnTo>
                <a:lnTo>
                  <a:pt x="826" y="522"/>
                </a:lnTo>
                <a:lnTo>
                  <a:pt x="829" y="523"/>
                </a:lnTo>
                <a:lnTo>
                  <a:pt x="830" y="523"/>
                </a:lnTo>
                <a:lnTo>
                  <a:pt x="831" y="524"/>
                </a:lnTo>
                <a:lnTo>
                  <a:pt x="825" y="527"/>
                </a:lnTo>
                <a:lnTo>
                  <a:pt x="818" y="527"/>
                </a:lnTo>
                <a:lnTo>
                  <a:pt x="823" y="528"/>
                </a:lnTo>
                <a:lnTo>
                  <a:pt x="826" y="529"/>
                </a:lnTo>
                <a:lnTo>
                  <a:pt x="831" y="529"/>
                </a:lnTo>
                <a:lnTo>
                  <a:pt x="835" y="529"/>
                </a:lnTo>
                <a:lnTo>
                  <a:pt x="843" y="528"/>
                </a:lnTo>
                <a:lnTo>
                  <a:pt x="851" y="525"/>
                </a:lnTo>
                <a:lnTo>
                  <a:pt x="849" y="524"/>
                </a:lnTo>
                <a:lnTo>
                  <a:pt x="847" y="523"/>
                </a:lnTo>
                <a:lnTo>
                  <a:pt x="844" y="523"/>
                </a:lnTo>
                <a:lnTo>
                  <a:pt x="841" y="523"/>
                </a:lnTo>
                <a:lnTo>
                  <a:pt x="839" y="524"/>
                </a:lnTo>
                <a:lnTo>
                  <a:pt x="835" y="523"/>
                </a:lnTo>
                <a:lnTo>
                  <a:pt x="837" y="520"/>
                </a:lnTo>
                <a:lnTo>
                  <a:pt x="837" y="517"/>
                </a:lnTo>
                <a:lnTo>
                  <a:pt x="833" y="516"/>
                </a:lnTo>
                <a:lnTo>
                  <a:pt x="829" y="517"/>
                </a:lnTo>
                <a:lnTo>
                  <a:pt x="815" y="517"/>
                </a:lnTo>
                <a:lnTo>
                  <a:pt x="800" y="519"/>
                </a:lnTo>
                <a:lnTo>
                  <a:pt x="785" y="519"/>
                </a:lnTo>
                <a:lnTo>
                  <a:pt x="772" y="521"/>
                </a:lnTo>
                <a:lnTo>
                  <a:pt x="757" y="522"/>
                </a:lnTo>
                <a:lnTo>
                  <a:pt x="742" y="523"/>
                </a:lnTo>
                <a:lnTo>
                  <a:pt x="727" y="525"/>
                </a:lnTo>
                <a:lnTo>
                  <a:pt x="712" y="528"/>
                </a:lnTo>
                <a:lnTo>
                  <a:pt x="710" y="529"/>
                </a:lnTo>
                <a:lnTo>
                  <a:pt x="708" y="529"/>
                </a:lnTo>
                <a:lnTo>
                  <a:pt x="706" y="529"/>
                </a:lnTo>
                <a:lnTo>
                  <a:pt x="703" y="528"/>
                </a:lnTo>
                <a:lnTo>
                  <a:pt x="705" y="525"/>
                </a:lnTo>
                <a:lnTo>
                  <a:pt x="707" y="524"/>
                </a:lnTo>
                <a:lnTo>
                  <a:pt x="710" y="523"/>
                </a:lnTo>
                <a:lnTo>
                  <a:pt x="712" y="522"/>
                </a:lnTo>
                <a:lnTo>
                  <a:pt x="717" y="521"/>
                </a:lnTo>
                <a:lnTo>
                  <a:pt x="723" y="520"/>
                </a:lnTo>
                <a:lnTo>
                  <a:pt x="726" y="517"/>
                </a:lnTo>
                <a:lnTo>
                  <a:pt x="730" y="514"/>
                </a:lnTo>
                <a:lnTo>
                  <a:pt x="716" y="516"/>
                </a:lnTo>
                <a:lnTo>
                  <a:pt x="702" y="519"/>
                </a:lnTo>
                <a:lnTo>
                  <a:pt x="695" y="519"/>
                </a:lnTo>
                <a:lnTo>
                  <a:pt x="690" y="520"/>
                </a:lnTo>
                <a:lnTo>
                  <a:pt x="689" y="520"/>
                </a:lnTo>
                <a:lnTo>
                  <a:pt x="687" y="521"/>
                </a:lnTo>
                <a:lnTo>
                  <a:pt x="687" y="521"/>
                </a:lnTo>
                <a:lnTo>
                  <a:pt x="687" y="522"/>
                </a:lnTo>
                <a:lnTo>
                  <a:pt x="691" y="524"/>
                </a:lnTo>
                <a:lnTo>
                  <a:pt x="694" y="524"/>
                </a:lnTo>
                <a:lnTo>
                  <a:pt x="690" y="529"/>
                </a:lnTo>
                <a:lnTo>
                  <a:pt x="683" y="531"/>
                </a:lnTo>
                <a:lnTo>
                  <a:pt x="677" y="533"/>
                </a:lnTo>
                <a:lnTo>
                  <a:pt x="670" y="536"/>
                </a:lnTo>
                <a:lnTo>
                  <a:pt x="667" y="536"/>
                </a:lnTo>
                <a:lnTo>
                  <a:pt x="664" y="535"/>
                </a:lnTo>
                <a:lnTo>
                  <a:pt x="661" y="533"/>
                </a:lnTo>
                <a:lnTo>
                  <a:pt x="658" y="532"/>
                </a:lnTo>
                <a:lnTo>
                  <a:pt x="653" y="533"/>
                </a:lnTo>
                <a:lnTo>
                  <a:pt x="648" y="537"/>
                </a:lnTo>
                <a:lnTo>
                  <a:pt x="644" y="538"/>
                </a:lnTo>
                <a:lnTo>
                  <a:pt x="641" y="538"/>
                </a:lnTo>
                <a:lnTo>
                  <a:pt x="637" y="538"/>
                </a:lnTo>
                <a:lnTo>
                  <a:pt x="634" y="536"/>
                </a:lnTo>
                <a:lnTo>
                  <a:pt x="631" y="535"/>
                </a:lnTo>
                <a:lnTo>
                  <a:pt x="628" y="533"/>
                </a:lnTo>
                <a:lnTo>
                  <a:pt x="625" y="533"/>
                </a:lnTo>
                <a:lnTo>
                  <a:pt x="621" y="533"/>
                </a:lnTo>
                <a:lnTo>
                  <a:pt x="616" y="537"/>
                </a:lnTo>
                <a:lnTo>
                  <a:pt x="610" y="539"/>
                </a:lnTo>
                <a:lnTo>
                  <a:pt x="602" y="541"/>
                </a:lnTo>
                <a:lnTo>
                  <a:pt x="593" y="542"/>
                </a:lnTo>
                <a:lnTo>
                  <a:pt x="588" y="545"/>
                </a:lnTo>
                <a:lnTo>
                  <a:pt x="584" y="546"/>
                </a:lnTo>
                <a:lnTo>
                  <a:pt x="582" y="547"/>
                </a:lnTo>
                <a:lnTo>
                  <a:pt x="579" y="546"/>
                </a:lnTo>
                <a:lnTo>
                  <a:pt x="577" y="545"/>
                </a:lnTo>
                <a:lnTo>
                  <a:pt x="576" y="542"/>
                </a:lnTo>
                <a:lnTo>
                  <a:pt x="577" y="540"/>
                </a:lnTo>
                <a:lnTo>
                  <a:pt x="577" y="539"/>
                </a:lnTo>
                <a:lnTo>
                  <a:pt x="577" y="539"/>
                </a:lnTo>
                <a:lnTo>
                  <a:pt x="575" y="538"/>
                </a:lnTo>
                <a:lnTo>
                  <a:pt x="570" y="538"/>
                </a:lnTo>
                <a:lnTo>
                  <a:pt x="565" y="539"/>
                </a:lnTo>
                <a:lnTo>
                  <a:pt x="549" y="544"/>
                </a:lnTo>
                <a:lnTo>
                  <a:pt x="533" y="548"/>
                </a:lnTo>
                <a:lnTo>
                  <a:pt x="527" y="548"/>
                </a:lnTo>
                <a:lnTo>
                  <a:pt x="521" y="550"/>
                </a:lnTo>
                <a:lnTo>
                  <a:pt x="521" y="553"/>
                </a:lnTo>
                <a:lnTo>
                  <a:pt x="524" y="554"/>
                </a:lnTo>
                <a:lnTo>
                  <a:pt x="526" y="555"/>
                </a:lnTo>
                <a:lnTo>
                  <a:pt x="527" y="557"/>
                </a:lnTo>
                <a:lnTo>
                  <a:pt x="520" y="560"/>
                </a:lnTo>
                <a:lnTo>
                  <a:pt x="514" y="563"/>
                </a:lnTo>
                <a:lnTo>
                  <a:pt x="514" y="564"/>
                </a:lnTo>
                <a:lnTo>
                  <a:pt x="516" y="565"/>
                </a:lnTo>
                <a:lnTo>
                  <a:pt x="517" y="566"/>
                </a:lnTo>
                <a:lnTo>
                  <a:pt x="518" y="566"/>
                </a:lnTo>
                <a:lnTo>
                  <a:pt x="521" y="567"/>
                </a:lnTo>
                <a:lnTo>
                  <a:pt x="524" y="569"/>
                </a:lnTo>
                <a:lnTo>
                  <a:pt x="510" y="571"/>
                </a:lnTo>
                <a:lnTo>
                  <a:pt x="495" y="571"/>
                </a:lnTo>
                <a:lnTo>
                  <a:pt x="499" y="566"/>
                </a:lnTo>
                <a:lnTo>
                  <a:pt x="501" y="561"/>
                </a:lnTo>
                <a:lnTo>
                  <a:pt x="501" y="558"/>
                </a:lnTo>
                <a:lnTo>
                  <a:pt x="500" y="556"/>
                </a:lnTo>
                <a:lnTo>
                  <a:pt x="497" y="555"/>
                </a:lnTo>
                <a:lnTo>
                  <a:pt x="495" y="555"/>
                </a:lnTo>
                <a:lnTo>
                  <a:pt x="492" y="557"/>
                </a:lnTo>
                <a:lnTo>
                  <a:pt x="488" y="558"/>
                </a:lnTo>
                <a:lnTo>
                  <a:pt x="485" y="560"/>
                </a:lnTo>
                <a:lnTo>
                  <a:pt x="483" y="561"/>
                </a:lnTo>
                <a:lnTo>
                  <a:pt x="473" y="562"/>
                </a:lnTo>
                <a:lnTo>
                  <a:pt x="464" y="564"/>
                </a:lnTo>
                <a:lnTo>
                  <a:pt x="447" y="570"/>
                </a:lnTo>
                <a:lnTo>
                  <a:pt x="431" y="575"/>
                </a:lnTo>
                <a:lnTo>
                  <a:pt x="423" y="579"/>
                </a:lnTo>
                <a:lnTo>
                  <a:pt x="417" y="582"/>
                </a:lnTo>
                <a:lnTo>
                  <a:pt x="407" y="583"/>
                </a:lnTo>
                <a:lnTo>
                  <a:pt x="399" y="583"/>
                </a:lnTo>
                <a:lnTo>
                  <a:pt x="405" y="581"/>
                </a:lnTo>
                <a:lnTo>
                  <a:pt x="411" y="579"/>
                </a:lnTo>
                <a:lnTo>
                  <a:pt x="417" y="577"/>
                </a:lnTo>
                <a:lnTo>
                  <a:pt x="422" y="575"/>
                </a:lnTo>
                <a:lnTo>
                  <a:pt x="429" y="574"/>
                </a:lnTo>
                <a:lnTo>
                  <a:pt x="436" y="573"/>
                </a:lnTo>
                <a:lnTo>
                  <a:pt x="440" y="571"/>
                </a:lnTo>
                <a:lnTo>
                  <a:pt x="444" y="567"/>
                </a:lnTo>
                <a:lnTo>
                  <a:pt x="452" y="564"/>
                </a:lnTo>
                <a:lnTo>
                  <a:pt x="460" y="563"/>
                </a:lnTo>
                <a:lnTo>
                  <a:pt x="472" y="557"/>
                </a:lnTo>
                <a:lnTo>
                  <a:pt x="485" y="553"/>
                </a:lnTo>
                <a:lnTo>
                  <a:pt x="499" y="547"/>
                </a:lnTo>
                <a:lnTo>
                  <a:pt x="512" y="541"/>
                </a:lnTo>
                <a:lnTo>
                  <a:pt x="526" y="537"/>
                </a:lnTo>
                <a:lnTo>
                  <a:pt x="539" y="533"/>
                </a:lnTo>
                <a:lnTo>
                  <a:pt x="554" y="530"/>
                </a:lnTo>
                <a:lnTo>
                  <a:pt x="569" y="528"/>
                </a:lnTo>
                <a:lnTo>
                  <a:pt x="583" y="524"/>
                </a:lnTo>
                <a:lnTo>
                  <a:pt x="598" y="522"/>
                </a:lnTo>
                <a:lnTo>
                  <a:pt x="611" y="519"/>
                </a:lnTo>
                <a:lnTo>
                  <a:pt x="625" y="516"/>
                </a:lnTo>
                <a:lnTo>
                  <a:pt x="638" y="514"/>
                </a:lnTo>
                <a:lnTo>
                  <a:pt x="652" y="512"/>
                </a:lnTo>
                <a:lnTo>
                  <a:pt x="667" y="508"/>
                </a:lnTo>
                <a:lnTo>
                  <a:pt x="681" y="506"/>
                </a:lnTo>
                <a:lnTo>
                  <a:pt x="695" y="504"/>
                </a:lnTo>
                <a:lnTo>
                  <a:pt x="709" y="502"/>
                </a:lnTo>
                <a:lnTo>
                  <a:pt x="720" y="499"/>
                </a:lnTo>
                <a:lnTo>
                  <a:pt x="732" y="497"/>
                </a:lnTo>
                <a:lnTo>
                  <a:pt x="739" y="497"/>
                </a:lnTo>
                <a:lnTo>
                  <a:pt x="747" y="497"/>
                </a:lnTo>
                <a:lnTo>
                  <a:pt x="753" y="497"/>
                </a:lnTo>
                <a:lnTo>
                  <a:pt x="760" y="496"/>
                </a:lnTo>
                <a:lnTo>
                  <a:pt x="775" y="492"/>
                </a:lnTo>
                <a:lnTo>
                  <a:pt x="790" y="491"/>
                </a:lnTo>
                <a:lnTo>
                  <a:pt x="806" y="489"/>
                </a:lnTo>
                <a:lnTo>
                  <a:pt x="821" y="488"/>
                </a:lnTo>
                <a:lnTo>
                  <a:pt x="837" y="487"/>
                </a:lnTo>
                <a:lnTo>
                  <a:pt x="852" y="485"/>
                </a:lnTo>
                <a:lnTo>
                  <a:pt x="867" y="482"/>
                </a:lnTo>
                <a:lnTo>
                  <a:pt x="883" y="480"/>
                </a:lnTo>
                <a:lnTo>
                  <a:pt x="892" y="479"/>
                </a:lnTo>
                <a:lnTo>
                  <a:pt x="900" y="478"/>
                </a:lnTo>
                <a:lnTo>
                  <a:pt x="908" y="478"/>
                </a:lnTo>
                <a:lnTo>
                  <a:pt x="916" y="478"/>
                </a:lnTo>
                <a:lnTo>
                  <a:pt x="922" y="479"/>
                </a:lnTo>
                <a:lnTo>
                  <a:pt x="928" y="480"/>
                </a:lnTo>
                <a:lnTo>
                  <a:pt x="930" y="480"/>
                </a:lnTo>
                <a:lnTo>
                  <a:pt x="933" y="480"/>
                </a:lnTo>
                <a:lnTo>
                  <a:pt x="936" y="479"/>
                </a:lnTo>
                <a:lnTo>
                  <a:pt x="937" y="475"/>
                </a:lnTo>
                <a:lnTo>
                  <a:pt x="924" y="473"/>
                </a:lnTo>
                <a:lnTo>
                  <a:pt x="909" y="473"/>
                </a:lnTo>
                <a:lnTo>
                  <a:pt x="896" y="473"/>
                </a:lnTo>
                <a:lnTo>
                  <a:pt x="882" y="474"/>
                </a:lnTo>
                <a:lnTo>
                  <a:pt x="867" y="477"/>
                </a:lnTo>
                <a:lnTo>
                  <a:pt x="852" y="478"/>
                </a:lnTo>
                <a:lnTo>
                  <a:pt x="839" y="478"/>
                </a:lnTo>
                <a:lnTo>
                  <a:pt x="825" y="475"/>
                </a:lnTo>
                <a:lnTo>
                  <a:pt x="811" y="477"/>
                </a:lnTo>
                <a:lnTo>
                  <a:pt x="798" y="479"/>
                </a:lnTo>
                <a:lnTo>
                  <a:pt x="784" y="481"/>
                </a:lnTo>
                <a:lnTo>
                  <a:pt x="769" y="483"/>
                </a:lnTo>
                <a:lnTo>
                  <a:pt x="756" y="485"/>
                </a:lnTo>
                <a:lnTo>
                  <a:pt x="742" y="486"/>
                </a:lnTo>
                <a:lnTo>
                  <a:pt x="736" y="486"/>
                </a:lnTo>
                <a:lnTo>
                  <a:pt x="731" y="486"/>
                </a:lnTo>
                <a:lnTo>
                  <a:pt x="728" y="486"/>
                </a:lnTo>
                <a:lnTo>
                  <a:pt x="725" y="485"/>
                </a:lnTo>
                <a:lnTo>
                  <a:pt x="723" y="483"/>
                </a:lnTo>
                <a:lnTo>
                  <a:pt x="722" y="481"/>
                </a:lnTo>
                <a:lnTo>
                  <a:pt x="726" y="479"/>
                </a:lnTo>
                <a:lnTo>
                  <a:pt x="732" y="478"/>
                </a:lnTo>
                <a:lnTo>
                  <a:pt x="736" y="477"/>
                </a:lnTo>
                <a:lnTo>
                  <a:pt x="742" y="477"/>
                </a:lnTo>
                <a:lnTo>
                  <a:pt x="752" y="475"/>
                </a:lnTo>
                <a:lnTo>
                  <a:pt x="764" y="473"/>
                </a:lnTo>
                <a:lnTo>
                  <a:pt x="775" y="471"/>
                </a:lnTo>
                <a:lnTo>
                  <a:pt x="788" y="470"/>
                </a:lnTo>
                <a:lnTo>
                  <a:pt x="800" y="469"/>
                </a:lnTo>
                <a:lnTo>
                  <a:pt x="811" y="467"/>
                </a:lnTo>
                <a:lnTo>
                  <a:pt x="825" y="466"/>
                </a:lnTo>
                <a:lnTo>
                  <a:pt x="838" y="465"/>
                </a:lnTo>
                <a:lnTo>
                  <a:pt x="850" y="464"/>
                </a:lnTo>
                <a:lnTo>
                  <a:pt x="863" y="463"/>
                </a:lnTo>
                <a:lnTo>
                  <a:pt x="874" y="462"/>
                </a:lnTo>
                <a:lnTo>
                  <a:pt x="885" y="462"/>
                </a:lnTo>
                <a:lnTo>
                  <a:pt x="890" y="462"/>
                </a:lnTo>
                <a:lnTo>
                  <a:pt x="895" y="462"/>
                </a:lnTo>
                <a:lnTo>
                  <a:pt x="898" y="459"/>
                </a:lnTo>
                <a:lnTo>
                  <a:pt x="901" y="456"/>
                </a:lnTo>
                <a:lnTo>
                  <a:pt x="859" y="457"/>
                </a:lnTo>
                <a:lnTo>
                  <a:pt x="817" y="457"/>
                </a:lnTo>
                <a:lnTo>
                  <a:pt x="775" y="458"/>
                </a:lnTo>
                <a:lnTo>
                  <a:pt x="733" y="462"/>
                </a:lnTo>
                <a:lnTo>
                  <a:pt x="743" y="458"/>
                </a:lnTo>
                <a:lnTo>
                  <a:pt x="752" y="456"/>
                </a:lnTo>
                <a:lnTo>
                  <a:pt x="763" y="454"/>
                </a:lnTo>
                <a:lnTo>
                  <a:pt x="773" y="453"/>
                </a:lnTo>
                <a:lnTo>
                  <a:pt x="793" y="452"/>
                </a:lnTo>
                <a:lnTo>
                  <a:pt x="814" y="449"/>
                </a:lnTo>
                <a:lnTo>
                  <a:pt x="811" y="447"/>
                </a:lnTo>
                <a:lnTo>
                  <a:pt x="809" y="446"/>
                </a:lnTo>
                <a:lnTo>
                  <a:pt x="805" y="446"/>
                </a:lnTo>
                <a:lnTo>
                  <a:pt x="801" y="447"/>
                </a:lnTo>
                <a:lnTo>
                  <a:pt x="794" y="447"/>
                </a:lnTo>
                <a:lnTo>
                  <a:pt x="788" y="447"/>
                </a:lnTo>
                <a:lnTo>
                  <a:pt x="773" y="447"/>
                </a:lnTo>
                <a:lnTo>
                  <a:pt x="759" y="447"/>
                </a:lnTo>
                <a:lnTo>
                  <a:pt x="769" y="444"/>
                </a:lnTo>
                <a:lnTo>
                  <a:pt x="781" y="441"/>
                </a:lnTo>
                <a:lnTo>
                  <a:pt x="792" y="441"/>
                </a:lnTo>
                <a:lnTo>
                  <a:pt x="804" y="440"/>
                </a:lnTo>
                <a:lnTo>
                  <a:pt x="815" y="438"/>
                </a:lnTo>
                <a:lnTo>
                  <a:pt x="825" y="434"/>
                </a:lnTo>
                <a:lnTo>
                  <a:pt x="835" y="431"/>
                </a:lnTo>
                <a:lnTo>
                  <a:pt x="846" y="427"/>
                </a:lnTo>
                <a:lnTo>
                  <a:pt x="856" y="424"/>
                </a:lnTo>
                <a:lnTo>
                  <a:pt x="866" y="422"/>
                </a:lnTo>
                <a:lnTo>
                  <a:pt x="878" y="421"/>
                </a:lnTo>
                <a:lnTo>
                  <a:pt x="888" y="421"/>
                </a:lnTo>
                <a:lnTo>
                  <a:pt x="898" y="422"/>
                </a:lnTo>
                <a:lnTo>
                  <a:pt x="909" y="422"/>
                </a:lnTo>
                <a:lnTo>
                  <a:pt x="920" y="421"/>
                </a:lnTo>
                <a:lnTo>
                  <a:pt x="929" y="417"/>
                </a:lnTo>
                <a:lnTo>
                  <a:pt x="926" y="416"/>
                </a:lnTo>
                <a:lnTo>
                  <a:pt x="921" y="415"/>
                </a:lnTo>
                <a:lnTo>
                  <a:pt x="918" y="415"/>
                </a:lnTo>
                <a:lnTo>
                  <a:pt x="917" y="414"/>
                </a:lnTo>
                <a:lnTo>
                  <a:pt x="917" y="413"/>
                </a:lnTo>
                <a:lnTo>
                  <a:pt x="918" y="411"/>
                </a:lnTo>
                <a:lnTo>
                  <a:pt x="922" y="411"/>
                </a:lnTo>
                <a:lnTo>
                  <a:pt x="926" y="411"/>
                </a:lnTo>
                <a:lnTo>
                  <a:pt x="934" y="411"/>
                </a:lnTo>
                <a:lnTo>
                  <a:pt x="942" y="409"/>
                </a:lnTo>
                <a:lnTo>
                  <a:pt x="958" y="407"/>
                </a:lnTo>
                <a:lnTo>
                  <a:pt x="973" y="406"/>
                </a:lnTo>
                <a:lnTo>
                  <a:pt x="981" y="405"/>
                </a:lnTo>
                <a:lnTo>
                  <a:pt x="989" y="403"/>
                </a:lnTo>
                <a:lnTo>
                  <a:pt x="996" y="403"/>
                </a:lnTo>
                <a:lnTo>
                  <a:pt x="1004" y="403"/>
                </a:lnTo>
                <a:lnTo>
                  <a:pt x="1004" y="400"/>
                </a:lnTo>
                <a:lnTo>
                  <a:pt x="1003" y="398"/>
                </a:lnTo>
                <a:lnTo>
                  <a:pt x="1002" y="396"/>
                </a:lnTo>
                <a:lnTo>
                  <a:pt x="1000" y="395"/>
                </a:lnTo>
                <a:lnTo>
                  <a:pt x="1003" y="392"/>
                </a:lnTo>
                <a:lnTo>
                  <a:pt x="1004" y="389"/>
                </a:lnTo>
                <a:lnTo>
                  <a:pt x="1004" y="388"/>
                </a:lnTo>
                <a:lnTo>
                  <a:pt x="1004" y="387"/>
                </a:lnTo>
                <a:lnTo>
                  <a:pt x="1007" y="387"/>
                </a:lnTo>
                <a:lnTo>
                  <a:pt x="1010" y="387"/>
                </a:lnTo>
                <a:lnTo>
                  <a:pt x="1010" y="387"/>
                </a:lnTo>
                <a:lnTo>
                  <a:pt x="1010" y="387"/>
                </a:lnTo>
                <a:lnTo>
                  <a:pt x="1007" y="384"/>
                </a:lnTo>
                <a:lnTo>
                  <a:pt x="1006" y="384"/>
                </a:lnTo>
                <a:lnTo>
                  <a:pt x="1004" y="384"/>
                </a:lnTo>
                <a:lnTo>
                  <a:pt x="1002" y="387"/>
                </a:lnTo>
                <a:lnTo>
                  <a:pt x="999" y="388"/>
                </a:lnTo>
                <a:lnTo>
                  <a:pt x="997" y="389"/>
                </a:lnTo>
                <a:lnTo>
                  <a:pt x="997" y="391"/>
                </a:lnTo>
                <a:lnTo>
                  <a:pt x="998" y="395"/>
                </a:lnTo>
                <a:lnTo>
                  <a:pt x="995" y="395"/>
                </a:lnTo>
                <a:lnTo>
                  <a:pt x="992" y="394"/>
                </a:lnTo>
                <a:lnTo>
                  <a:pt x="990" y="391"/>
                </a:lnTo>
                <a:lnTo>
                  <a:pt x="988" y="389"/>
                </a:lnTo>
                <a:lnTo>
                  <a:pt x="986" y="387"/>
                </a:lnTo>
                <a:lnTo>
                  <a:pt x="983" y="388"/>
                </a:lnTo>
                <a:lnTo>
                  <a:pt x="981" y="389"/>
                </a:lnTo>
                <a:lnTo>
                  <a:pt x="979" y="391"/>
                </a:lnTo>
                <a:lnTo>
                  <a:pt x="975" y="391"/>
                </a:lnTo>
                <a:lnTo>
                  <a:pt x="970" y="389"/>
                </a:lnTo>
                <a:lnTo>
                  <a:pt x="969" y="388"/>
                </a:lnTo>
                <a:lnTo>
                  <a:pt x="966" y="387"/>
                </a:lnTo>
                <a:lnTo>
                  <a:pt x="966" y="386"/>
                </a:lnTo>
                <a:lnTo>
                  <a:pt x="966" y="383"/>
                </a:lnTo>
                <a:lnTo>
                  <a:pt x="973" y="380"/>
                </a:lnTo>
                <a:lnTo>
                  <a:pt x="981" y="379"/>
                </a:lnTo>
                <a:lnTo>
                  <a:pt x="988" y="378"/>
                </a:lnTo>
                <a:lnTo>
                  <a:pt x="995" y="376"/>
                </a:lnTo>
                <a:lnTo>
                  <a:pt x="998" y="374"/>
                </a:lnTo>
                <a:lnTo>
                  <a:pt x="1002" y="374"/>
                </a:lnTo>
                <a:lnTo>
                  <a:pt x="1006" y="376"/>
                </a:lnTo>
                <a:lnTo>
                  <a:pt x="1012" y="378"/>
                </a:lnTo>
                <a:lnTo>
                  <a:pt x="1012" y="376"/>
                </a:lnTo>
                <a:lnTo>
                  <a:pt x="1011" y="375"/>
                </a:lnTo>
                <a:lnTo>
                  <a:pt x="1014" y="376"/>
                </a:lnTo>
                <a:lnTo>
                  <a:pt x="1017" y="378"/>
                </a:lnTo>
                <a:lnTo>
                  <a:pt x="1021" y="376"/>
                </a:lnTo>
                <a:lnTo>
                  <a:pt x="1024" y="376"/>
                </a:lnTo>
                <a:lnTo>
                  <a:pt x="1029" y="375"/>
                </a:lnTo>
                <a:lnTo>
                  <a:pt x="1033" y="375"/>
                </a:lnTo>
                <a:lnTo>
                  <a:pt x="1036" y="378"/>
                </a:lnTo>
                <a:lnTo>
                  <a:pt x="1039" y="378"/>
                </a:lnTo>
                <a:lnTo>
                  <a:pt x="1044" y="378"/>
                </a:lnTo>
                <a:lnTo>
                  <a:pt x="1048" y="376"/>
                </a:lnTo>
                <a:lnTo>
                  <a:pt x="1054" y="375"/>
                </a:lnTo>
                <a:lnTo>
                  <a:pt x="1061" y="375"/>
                </a:lnTo>
                <a:lnTo>
                  <a:pt x="1064" y="375"/>
                </a:lnTo>
                <a:lnTo>
                  <a:pt x="1068" y="375"/>
                </a:lnTo>
                <a:lnTo>
                  <a:pt x="1071" y="373"/>
                </a:lnTo>
                <a:lnTo>
                  <a:pt x="1073" y="370"/>
                </a:lnTo>
                <a:lnTo>
                  <a:pt x="1070" y="372"/>
                </a:lnTo>
                <a:lnTo>
                  <a:pt x="1068" y="372"/>
                </a:lnTo>
                <a:lnTo>
                  <a:pt x="1064" y="371"/>
                </a:lnTo>
                <a:lnTo>
                  <a:pt x="1063" y="369"/>
                </a:lnTo>
                <a:lnTo>
                  <a:pt x="1062" y="366"/>
                </a:lnTo>
                <a:lnTo>
                  <a:pt x="1063" y="365"/>
                </a:lnTo>
                <a:lnTo>
                  <a:pt x="1065" y="364"/>
                </a:lnTo>
                <a:lnTo>
                  <a:pt x="1066" y="362"/>
                </a:lnTo>
                <a:lnTo>
                  <a:pt x="1063" y="362"/>
                </a:lnTo>
                <a:lnTo>
                  <a:pt x="1060" y="362"/>
                </a:lnTo>
                <a:lnTo>
                  <a:pt x="1056" y="363"/>
                </a:lnTo>
                <a:lnTo>
                  <a:pt x="1053" y="365"/>
                </a:lnTo>
                <a:lnTo>
                  <a:pt x="1052" y="366"/>
                </a:lnTo>
                <a:lnTo>
                  <a:pt x="1050" y="369"/>
                </a:lnTo>
                <a:lnTo>
                  <a:pt x="1048" y="370"/>
                </a:lnTo>
                <a:lnTo>
                  <a:pt x="1047" y="369"/>
                </a:lnTo>
                <a:lnTo>
                  <a:pt x="1046" y="364"/>
                </a:lnTo>
                <a:lnTo>
                  <a:pt x="1047" y="358"/>
                </a:lnTo>
                <a:lnTo>
                  <a:pt x="1048" y="355"/>
                </a:lnTo>
                <a:lnTo>
                  <a:pt x="1048" y="353"/>
                </a:lnTo>
                <a:lnTo>
                  <a:pt x="1047" y="353"/>
                </a:lnTo>
                <a:lnTo>
                  <a:pt x="1045" y="351"/>
                </a:lnTo>
                <a:lnTo>
                  <a:pt x="1045" y="351"/>
                </a:lnTo>
                <a:lnTo>
                  <a:pt x="1045" y="349"/>
                </a:lnTo>
                <a:lnTo>
                  <a:pt x="1049" y="348"/>
                </a:lnTo>
                <a:lnTo>
                  <a:pt x="1055" y="347"/>
                </a:lnTo>
                <a:lnTo>
                  <a:pt x="1061" y="347"/>
                </a:lnTo>
                <a:lnTo>
                  <a:pt x="1066" y="347"/>
                </a:lnTo>
                <a:lnTo>
                  <a:pt x="1071" y="346"/>
                </a:lnTo>
                <a:lnTo>
                  <a:pt x="1077" y="346"/>
                </a:lnTo>
                <a:lnTo>
                  <a:pt x="1081" y="344"/>
                </a:lnTo>
                <a:lnTo>
                  <a:pt x="1086" y="341"/>
                </a:lnTo>
                <a:lnTo>
                  <a:pt x="1090" y="339"/>
                </a:lnTo>
                <a:lnTo>
                  <a:pt x="1094" y="336"/>
                </a:lnTo>
                <a:lnTo>
                  <a:pt x="1095" y="336"/>
                </a:lnTo>
                <a:lnTo>
                  <a:pt x="1096" y="334"/>
                </a:lnTo>
                <a:lnTo>
                  <a:pt x="1096" y="333"/>
                </a:lnTo>
                <a:lnTo>
                  <a:pt x="1095" y="332"/>
                </a:lnTo>
                <a:lnTo>
                  <a:pt x="1093" y="331"/>
                </a:lnTo>
                <a:lnTo>
                  <a:pt x="1090" y="331"/>
                </a:lnTo>
                <a:lnTo>
                  <a:pt x="1088" y="331"/>
                </a:lnTo>
                <a:lnTo>
                  <a:pt x="1085" y="332"/>
                </a:lnTo>
                <a:lnTo>
                  <a:pt x="1079" y="334"/>
                </a:lnTo>
                <a:lnTo>
                  <a:pt x="1076" y="336"/>
                </a:lnTo>
                <a:lnTo>
                  <a:pt x="1063" y="337"/>
                </a:lnTo>
                <a:lnTo>
                  <a:pt x="1050" y="337"/>
                </a:lnTo>
                <a:lnTo>
                  <a:pt x="1054" y="333"/>
                </a:lnTo>
                <a:lnTo>
                  <a:pt x="1057" y="331"/>
                </a:lnTo>
                <a:lnTo>
                  <a:pt x="1057" y="330"/>
                </a:lnTo>
                <a:lnTo>
                  <a:pt x="1057" y="329"/>
                </a:lnTo>
                <a:lnTo>
                  <a:pt x="1056" y="329"/>
                </a:lnTo>
                <a:lnTo>
                  <a:pt x="1055" y="328"/>
                </a:lnTo>
                <a:lnTo>
                  <a:pt x="1053" y="326"/>
                </a:lnTo>
                <a:lnTo>
                  <a:pt x="1050" y="324"/>
                </a:lnTo>
                <a:lnTo>
                  <a:pt x="1049" y="323"/>
                </a:lnTo>
                <a:lnTo>
                  <a:pt x="1049" y="322"/>
                </a:lnTo>
                <a:lnTo>
                  <a:pt x="1049" y="321"/>
                </a:lnTo>
                <a:lnTo>
                  <a:pt x="1052" y="321"/>
                </a:lnTo>
                <a:lnTo>
                  <a:pt x="1054" y="321"/>
                </a:lnTo>
                <a:lnTo>
                  <a:pt x="1055" y="323"/>
                </a:lnTo>
                <a:lnTo>
                  <a:pt x="1057" y="323"/>
                </a:lnTo>
                <a:lnTo>
                  <a:pt x="1058" y="325"/>
                </a:lnTo>
                <a:lnTo>
                  <a:pt x="1060" y="326"/>
                </a:lnTo>
                <a:lnTo>
                  <a:pt x="1058" y="329"/>
                </a:lnTo>
                <a:lnTo>
                  <a:pt x="1063" y="330"/>
                </a:lnTo>
                <a:lnTo>
                  <a:pt x="1068" y="331"/>
                </a:lnTo>
                <a:lnTo>
                  <a:pt x="1070" y="331"/>
                </a:lnTo>
                <a:lnTo>
                  <a:pt x="1072" y="331"/>
                </a:lnTo>
                <a:lnTo>
                  <a:pt x="1074" y="330"/>
                </a:lnTo>
                <a:lnTo>
                  <a:pt x="1076" y="328"/>
                </a:lnTo>
                <a:lnTo>
                  <a:pt x="1077" y="325"/>
                </a:lnTo>
                <a:lnTo>
                  <a:pt x="1077" y="324"/>
                </a:lnTo>
                <a:lnTo>
                  <a:pt x="1077" y="324"/>
                </a:lnTo>
                <a:lnTo>
                  <a:pt x="1079" y="323"/>
                </a:lnTo>
                <a:lnTo>
                  <a:pt x="1086" y="322"/>
                </a:lnTo>
                <a:lnTo>
                  <a:pt x="1090" y="321"/>
                </a:lnTo>
                <a:lnTo>
                  <a:pt x="1096" y="320"/>
                </a:lnTo>
                <a:lnTo>
                  <a:pt x="1104" y="320"/>
                </a:lnTo>
                <a:lnTo>
                  <a:pt x="1107" y="321"/>
                </a:lnTo>
                <a:lnTo>
                  <a:pt x="1111" y="322"/>
                </a:lnTo>
                <a:lnTo>
                  <a:pt x="1112" y="324"/>
                </a:lnTo>
                <a:lnTo>
                  <a:pt x="1112" y="326"/>
                </a:lnTo>
                <a:lnTo>
                  <a:pt x="1111" y="329"/>
                </a:lnTo>
                <a:lnTo>
                  <a:pt x="1110" y="330"/>
                </a:lnTo>
                <a:lnTo>
                  <a:pt x="1107" y="329"/>
                </a:lnTo>
                <a:lnTo>
                  <a:pt x="1105" y="330"/>
                </a:lnTo>
                <a:lnTo>
                  <a:pt x="1103" y="333"/>
                </a:lnTo>
                <a:lnTo>
                  <a:pt x="1103" y="337"/>
                </a:lnTo>
                <a:lnTo>
                  <a:pt x="1105" y="336"/>
                </a:lnTo>
                <a:lnTo>
                  <a:pt x="1109" y="334"/>
                </a:lnTo>
                <a:lnTo>
                  <a:pt x="1111" y="334"/>
                </a:lnTo>
                <a:lnTo>
                  <a:pt x="1114" y="334"/>
                </a:lnTo>
                <a:lnTo>
                  <a:pt x="1117" y="334"/>
                </a:lnTo>
                <a:lnTo>
                  <a:pt x="1119" y="336"/>
                </a:lnTo>
                <a:lnTo>
                  <a:pt x="1120" y="337"/>
                </a:lnTo>
                <a:lnTo>
                  <a:pt x="1121" y="337"/>
                </a:lnTo>
                <a:lnTo>
                  <a:pt x="1122" y="337"/>
                </a:lnTo>
                <a:lnTo>
                  <a:pt x="1123" y="336"/>
                </a:lnTo>
                <a:lnTo>
                  <a:pt x="1127" y="334"/>
                </a:lnTo>
                <a:lnTo>
                  <a:pt x="1130" y="336"/>
                </a:lnTo>
                <a:lnTo>
                  <a:pt x="1131" y="337"/>
                </a:lnTo>
                <a:lnTo>
                  <a:pt x="1132" y="339"/>
                </a:lnTo>
                <a:lnTo>
                  <a:pt x="1140" y="339"/>
                </a:lnTo>
                <a:lnTo>
                  <a:pt x="1148" y="339"/>
                </a:lnTo>
                <a:lnTo>
                  <a:pt x="1157" y="340"/>
                </a:lnTo>
                <a:lnTo>
                  <a:pt x="1167" y="341"/>
                </a:lnTo>
                <a:lnTo>
                  <a:pt x="1176" y="342"/>
                </a:lnTo>
                <a:lnTo>
                  <a:pt x="1184" y="345"/>
                </a:lnTo>
                <a:lnTo>
                  <a:pt x="1185" y="344"/>
                </a:lnTo>
                <a:lnTo>
                  <a:pt x="1186" y="344"/>
                </a:lnTo>
                <a:lnTo>
                  <a:pt x="1186" y="345"/>
                </a:lnTo>
                <a:lnTo>
                  <a:pt x="1186" y="346"/>
                </a:lnTo>
                <a:lnTo>
                  <a:pt x="1187" y="346"/>
                </a:lnTo>
                <a:lnTo>
                  <a:pt x="1189" y="346"/>
                </a:lnTo>
                <a:lnTo>
                  <a:pt x="1192" y="346"/>
                </a:lnTo>
                <a:lnTo>
                  <a:pt x="1192" y="345"/>
                </a:lnTo>
                <a:lnTo>
                  <a:pt x="1192" y="344"/>
                </a:lnTo>
                <a:lnTo>
                  <a:pt x="1192" y="344"/>
                </a:lnTo>
                <a:lnTo>
                  <a:pt x="1189" y="341"/>
                </a:lnTo>
                <a:lnTo>
                  <a:pt x="1187" y="340"/>
                </a:lnTo>
                <a:lnTo>
                  <a:pt x="1184" y="340"/>
                </a:lnTo>
                <a:lnTo>
                  <a:pt x="1179" y="339"/>
                </a:lnTo>
                <a:lnTo>
                  <a:pt x="1176" y="338"/>
                </a:lnTo>
                <a:lnTo>
                  <a:pt x="1172" y="337"/>
                </a:lnTo>
                <a:lnTo>
                  <a:pt x="1165" y="337"/>
                </a:lnTo>
                <a:lnTo>
                  <a:pt x="1160" y="336"/>
                </a:lnTo>
                <a:lnTo>
                  <a:pt x="1157" y="333"/>
                </a:lnTo>
                <a:lnTo>
                  <a:pt x="1156" y="331"/>
                </a:lnTo>
                <a:lnTo>
                  <a:pt x="1157" y="330"/>
                </a:lnTo>
                <a:lnTo>
                  <a:pt x="1160" y="329"/>
                </a:lnTo>
                <a:lnTo>
                  <a:pt x="1164" y="330"/>
                </a:lnTo>
                <a:lnTo>
                  <a:pt x="1169" y="329"/>
                </a:lnTo>
                <a:lnTo>
                  <a:pt x="1176" y="326"/>
                </a:lnTo>
                <a:lnTo>
                  <a:pt x="1184" y="325"/>
                </a:lnTo>
                <a:lnTo>
                  <a:pt x="1190" y="326"/>
                </a:lnTo>
                <a:lnTo>
                  <a:pt x="1197" y="328"/>
                </a:lnTo>
                <a:lnTo>
                  <a:pt x="1205" y="329"/>
                </a:lnTo>
                <a:lnTo>
                  <a:pt x="1213" y="330"/>
                </a:lnTo>
                <a:lnTo>
                  <a:pt x="1221" y="329"/>
                </a:lnTo>
                <a:lnTo>
                  <a:pt x="1229" y="325"/>
                </a:lnTo>
                <a:lnTo>
                  <a:pt x="1223" y="326"/>
                </a:lnTo>
                <a:lnTo>
                  <a:pt x="1218" y="326"/>
                </a:lnTo>
                <a:lnTo>
                  <a:pt x="1212" y="325"/>
                </a:lnTo>
                <a:lnTo>
                  <a:pt x="1206" y="323"/>
                </a:lnTo>
                <a:lnTo>
                  <a:pt x="1196" y="320"/>
                </a:lnTo>
                <a:lnTo>
                  <a:pt x="1185" y="319"/>
                </a:lnTo>
                <a:lnTo>
                  <a:pt x="1181" y="319"/>
                </a:lnTo>
                <a:lnTo>
                  <a:pt x="1180" y="319"/>
                </a:lnTo>
                <a:lnTo>
                  <a:pt x="1183" y="319"/>
                </a:lnTo>
                <a:lnTo>
                  <a:pt x="1185" y="319"/>
                </a:lnTo>
                <a:lnTo>
                  <a:pt x="1187" y="319"/>
                </a:lnTo>
                <a:lnTo>
                  <a:pt x="1189" y="319"/>
                </a:lnTo>
                <a:lnTo>
                  <a:pt x="1188" y="319"/>
                </a:lnTo>
                <a:lnTo>
                  <a:pt x="1185" y="319"/>
                </a:lnTo>
                <a:close/>
                <a:moveTo>
                  <a:pt x="245" y="299"/>
                </a:moveTo>
                <a:lnTo>
                  <a:pt x="246" y="299"/>
                </a:lnTo>
                <a:lnTo>
                  <a:pt x="245" y="299"/>
                </a:lnTo>
                <a:lnTo>
                  <a:pt x="245" y="298"/>
                </a:lnTo>
                <a:lnTo>
                  <a:pt x="245" y="297"/>
                </a:lnTo>
                <a:lnTo>
                  <a:pt x="246" y="297"/>
                </a:lnTo>
                <a:lnTo>
                  <a:pt x="247" y="297"/>
                </a:lnTo>
                <a:lnTo>
                  <a:pt x="248" y="298"/>
                </a:lnTo>
                <a:lnTo>
                  <a:pt x="247" y="299"/>
                </a:lnTo>
                <a:lnTo>
                  <a:pt x="245" y="300"/>
                </a:lnTo>
                <a:lnTo>
                  <a:pt x="244" y="301"/>
                </a:lnTo>
                <a:lnTo>
                  <a:pt x="237" y="305"/>
                </a:lnTo>
                <a:lnTo>
                  <a:pt x="230" y="308"/>
                </a:lnTo>
                <a:lnTo>
                  <a:pt x="223" y="313"/>
                </a:lnTo>
                <a:lnTo>
                  <a:pt x="216" y="319"/>
                </a:lnTo>
                <a:lnTo>
                  <a:pt x="206" y="323"/>
                </a:lnTo>
                <a:lnTo>
                  <a:pt x="197" y="328"/>
                </a:lnTo>
                <a:lnTo>
                  <a:pt x="193" y="330"/>
                </a:lnTo>
                <a:lnTo>
                  <a:pt x="196" y="329"/>
                </a:lnTo>
                <a:lnTo>
                  <a:pt x="199" y="326"/>
                </a:lnTo>
                <a:lnTo>
                  <a:pt x="197" y="328"/>
                </a:lnTo>
                <a:lnTo>
                  <a:pt x="183" y="336"/>
                </a:lnTo>
                <a:lnTo>
                  <a:pt x="168" y="344"/>
                </a:lnTo>
                <a:lnTo>
                  <a:pt x="163" y="348"/>
                </a:lnTo>
                <a:lnTo>
                  <a:pt x="156" y="351"/>
                </a:lnTo>
                <a:lnTo>
                  <a:pt x="150" y="353"/>
                </a:lnTo>
                <a:lnTo>
                  <a:pt x="146" y="355"/>
                </a:lnTo>
                <a:lnTo>
                  <a:pt x="148" y="350"/>
                </a:lnTo>
                <a:lnTo>
                  <a:pt x="151" y="347"/>
                </a:lnTo>
                <a:lnTo>
                  <a:pt x="155" y="345"/>
                </a:lnTo>
                <a:lnTo>
                  <a:pt x="159" y="342"/>
                </a:lnTo>
                <a:lnTo>
                  <a:pt x="172" y="334"/>
                </a:lnTo>
                <a:lnTo>
                  <a:pt x="184" y="326"/>
                </a:lnTo>
                <a:lnTo>
                  <a:pt x="198" y="319"/>
                </a:lnTo>
                <a:lnTo>
                  <a:pt x="212" y="311"/>
                </a:lnTo>
                <a:lnTo>
                  <a:pt x="219" y="307"/>
                </a:lnTo>
                <a:lnTo>
                  <a:pt x="224" y="303"/>
                </a:lnTo>
                <a:lnTo>
                  <a:pt x="231" y="300"/>
                </a:lnTo>
                <a:lnTo>
                  <a:pt x="237" y="296"/>
                </a:lnTo>
                <a:lnTo>
                  <a:pt x="240" y="298"/>
                </a:lnTo>
                <a:lnTo>
                  <a:pt x="245" y="299"/>
                </a:lnTo>
                <a:close/>
                <a:moveTo>
                  <a:pt x="34" y="325"/>
                </a:moveTo>
                <a:lnTo>
                  <a:pt x="33" y="324"/>
                </a:lnTo>
                <a:lnTo>
                  <a:pt x="32" y="324"/>
                </a:lnTo>
                <a:lnTo>
                  <a:pt x="33" y="325"/>
                </a:lnTo>
                <a:lnTo>
                  <a:pt x="34" y="325"/>
                </a:lnTo>
                <a:close/>
                <a:moveTo>
                  <a:pt x="27" y="323"/>
                </a:moveTo>
                <a:lnTo>
                  <a:pt x="26" y="324"/>
                </a:lnTo>
                <a:lnTo>
                  <a:pt x="25" y="325"/>
                </a:lnTo>
                <a:lnTo>
                  <a:pt x="26" y="325"/>
                </a:lnTo>
                <a:lnTo>
                  <a:pt x="27" y="323"/>
                </a:lnTo>
                <a:close/>
                <a:moveTo>
                  <a:pt x="41" y="326"/>
                </a:moveTo>
                <a:lnTo>
                  <a:pt x="40" y="326"/>
                </a:lnTo>
                <a:lnTo>
                  <a:pt x="39" y="326"/>
                </a:lnTo>
                <a:lnTo>
                  <a:pt x="40" y="328"/>
                </a:lnTo>
                <a:lnTo>
                  <a:pt x="41" y="326"/>
                </a:lnTo>
                <a:close/>
                <a:moveTo>
                  <a:pt x="428" y="682"/>
                </a:moveTo>
                <a:lnTo>
                  <a:pt x="428" y="682"/>
                </a:lnTo>
                <a:lnTo>
                  <a:pt x="428" y="682"/>
                </a:lnTo>
                <a:lnTo>
                  <a:pt x="428" y="688"/>
                </a:lnTo>
                <a:lnTo>
                  <a:pt x="426" y="695"/>
                </a:lnTo>
                <a:lnTo>
                  <a:pt x="430" y="691"/>
                </a:lnTo>
                <a:lnTo>
                  <a:pt x="435" y="691"/>
                </a:lnTo>
                <a:lnTo>
                  <a:pt x="437" y="690"/>
                </a:lnTo>
                <a:lnTo>
                  <a:pt x="438" y="689"/>
                </a:lnTo>
                <a:lnTo>
                  <a:pt x="438" y="687"/>
                </a:lnTo>
                <a:lnTo>
                  <a:pt x="438" y="682"/>
                </a:lnTo>
                <a:lnTo>
                  <a:pt x="439" y="687"/>
                </a:lnTo>
                <a:lnTo>
                  <a:pt x="438" y="682"/>
                </a:lnTo>
                <a:lnTo>
                  <a:pt x="442" y="681"/>
                </a:lnTo>
                <a:lnTo>
                  <a:pt x="446" y="678"/>
                </a:lnTo>
                <a:lnTo>
                  <a:pt x="443" y="678"/>
                </a:lnTo>
                <a:lnTo>
                  <a:pt x="440" y="678"/>
                </a:lnTo>
                <a:lnTo>
                  <a:pt x="438" y="678"/>
                </a:lnTo>
                <a:lnTo>
                  <a:pt x="436" y="680"/>
                </a:lnTo>
                <a:lnTo>
                  <a:pt x="434" y="683"/>
                </a:lnTo>
                <a:lnTo>
                  <a:pt x="432" y="686"/>
                </a:lnTo>
                <a:lnTo>
                  <a:pt x="430" y="685"/>
                </a:lnTo>
                <a:lnTo>
                  <a:pt x="428" y="682"/>
                </a:lnTo>
                <a:close/>
                <a:moveTo>
                  <a:pt x="98" y="535"/>
                </a:moveTo>
                <a:lnTo>
                  <a:pt x="98" y="533"/>
                </a:lnTo>
                <a:lnTo>
                  <a:pt x="98" y="533"/>
                </a:lnTo>
                <a:lnTo>
                  <a:pt x="99" y="533"/>
                </a:lnTo>
                <a:lnTo>
                  <a:pt x="99" y="535"/>
                </a:lnTo>
                <a:lnTo>
                  <a:pt x="98" y="535"/>
                </a:lnTo>
                <a:lnTo>
                  <a:pt x="98" y="535"/>
                </a:lnTo>
                <a:lnTo>
                  <a:pt x="98" y="535"/>
                </a:lnTo>
                <a:lnTo>
                  <a:pt x="98" y="535"/>
                </a:lnTo>
                <a:close/>
                <a:moveTo>
                  <a:pt x="87" y="658"/>
                </a:moveTo>
                <a:lnTo>
                  <a:pt x="87" y="657"/>
                </a:lnTo>
                <a:lnTo>
                  <a:pt x="85" y="657"/>
                </a:lnTo>
                <a:lnTo>
                  <a:pt x="85" y="658"/>
                </a:lnTo>
                <a:lnTo>
                  <a:pt x="85" y="660"/>
                </a:lnTo>
                <a:lnTo>
                  <a:pt x="87" y="660"/>
                </a:lnTo>
                <a:lnTo>
                  <a:pt x="87" y="658"/>
                </a:lnTo>
                <a:lnTo>
                  <a:pt x="87" y="658"/>
                </a:lnTo>
                <a:lnTo>
                  <a:pt x="87" y="658"/>
                </a:lnTo>
                <a:close/>
                <a:moveTo>
                  <a:pt x="634" y="531"/>
                </a:moveTo>
                <a:lnTo>
                  <a:pt x="634" y="533"/>
                </a:lnTo>
                <a:lnTo>
                  <a:pt x="635" y="533"/>
                </a:lnTo>
                <a:lnTo>
                  <a:pt x="636" y="535"/>
                </a:lnTo>
                <a:lnTo>
                  <a:pt x="637" y="535"/>
                </a:lnTo>
                <a:lnTo>
                  <a:pt x="640" y="532"/>
                </a:lnTo>
                <a:lnTo>
                  <a:pt x="642" y="530"/>
                </a:lnTo>
                <a:lnTo>
                  <a:pt x="640" y="529"/>
                </a:lnTo>
                <a:lnTo>
                  <a:pt x="637" y="529"/>
                </a:lnTo>
                <a:lnTo>
                  <a:pt x="635" y="530"/>
                </a:lnTo>
                <a:lnTo>
                  <a:pt x="634" y="531"/>
                </a:lnTo>
                <a:lnTo>
                  <a:pt x="634" y="531"/>
                </a:lnTo>
                <a:lnTo>
                  <a:pt x="634" y="531"/>
                </a:lnTo>
                <a:close/>
                <a:moveTo>
                  <a:pt x="50" y="325"/>
                </a:moveTo>
                <a:lnTo>
                  <a:pt x="49" y="324"/>
                </a:lnTo>
                <a:lnTo>
                  <a:pt x="47" y="324"/>
                </a:lnTo>
                <a:lnTo>
                  <a:pt x="46" y="324"/>
                </a:lnTo>
                <a:lnTo>
                  <a:pt x="43" y="326"/>
                </a:lnTo>
                <a:lnTo>
                  <a:pt x="48" y="326"/>
                </a:lnTo>
                <a:lnTo>
                  <a:pt x="50" y="325"/>
                </a:lnTo>
                <a:close/>
                <a:moveTo>
                  <a:pt x="99" y="532"/>
                </a:moveTo>
                <a:lnTo>
                  <a:pt x="99" y="533"/>
                </a:lnTo>
                <a:lnTo>
                  <a:pt x="99" y="533"/>
                </a:lnTo>
                <a:lnTo>
                  <a:pt x="99" y="533"/>
                </a:lnTo>
                <a:lnTo>
                  <a:pt x="99" y="532"/>
                </a:lnTo>
                <a:lnTo>
                  <a:pt x="99" y="531"/>
                </a:lnTo>
                <a:lnTo>
                  <a:pt x="99" y="530"/>
                </a:lnTo>
                <a:lnTo>
                  <a:pt x="98" y="531"/>
                </a:lnTo>
                <a:lnTo>
                  <a:pt x="99" y="532"/>
                </a:lnTo>
                <a:close/>
                <a:moveTo>
                  <a:pt x="1148" y="305"/>
                </a:moveTo>
                <a:lnTo>
                  <a:pt x="1143" y="305"/>
                </a:lnTo>
                <a:lnTo>
                  <a:pt x="1138" y="305"/>
                </a:lnTo>
                <a:lnTo>
                  <a:pt x="1138" y="307"/>
                </a:lnTo>
                <a:lnTo>
                  <a:pt x="1139" y="307"/>
                </a:lnTo>
                <a:lnTo>
                  <a:pt x="1140" y="307"/>
                </a:lnTo>
                <a:lnTo>
                  <a:pt x="1143" y="307"/>
                </a:lnTo>
                <a:lnTo>
                  <a:pt x="1146" y="306"/>
                </a:lnTo>
                <a:lnTo>
                  <a:pt x="1148" y="305"/>
                </a:lnTo>
                <a:lnTo>
                  <a:pt x="1145" y="306"/>
                </a:lnTo>
                <a:lnTo>
                  <a:pt x="1148" y="305"/>
                </a:lnTo>
                <a:close/>
                <a:moveTo>
                  <a:pt x="957" y="84"/>
                </a:moveTo>
                <a:lnTo>
                  <a:pt x="957" y="84"/>
                </a:lnTo>
                <a:lnTo>
                  <a:pt x="957" y="84"/>
                </a:lnTo>
                <a:lnTo>
                  <a:pt x="958" y="87"/>
                </a:lnTo>
                <a:lnTo>
                  <a:pt x="959" y="88"/>
                </a:lnTo>
                <a:lnTo>
                  <a:pt x="962" y="89"/>
                </a:lnTo>
                <a:lnTo>
                  <a:pt x="964" y="89"/>
                </a:lnTo>
                <a:lnTo>
                  <a:pt x="961" y="87"/>
                </a:lnTo>
                <a:lnTo>
                  <a:pt x="957" y="84"/>
                </a:lnTo>
                <a:lnTo>
                  <a:pt x="957" y="84"/>
                </a:lnTo>
                <a:lnTo>
                  <a:pt x="957" y="84"/>
                </a:lnTo>
                <a:lnTo>
                  <a:pt x="958" y="83"/>
                </a:lnTo>
                <a:lnTo>
                  <a:pt x="959" y="81"/>
                </a:lnTo>
                <a:lnTo>
                  <a:pt x="964" y="82"/>
                </a:lnTo>
                <a:lnTo>
                  <a:pt x="967" y="82"/>
                </a:lnTo>
                <a:lnTo>
                  <a:pt x="966" y="82"/>
                </a:lnTo>
                <a:lnTo>
                  <a:pt x="967" y="82"/>
                </a:lnTo>
                <a:lnTo>
                  <a:pt x="970" y="82"/>
                </a:lnTo>
                <a:lnTo>
                  <a:pt x="972" y="80"/>
                </a:lnTo>
                <a:lnTo>
                  <a:pt x="971" y="77"/>
                </a:lnTo>
                <a:lnTo>
                  <a:pt x="970" y="76"/>
                </a:lnTo>
                <a:lnTo>
                  <a:pt x="967" y="76"/>
                </a:lnTo>
                <a:lnTo>
                  <a:pt x="966" y="76"/>
                </a:lnTo>
                <a:lnTo>
                  <a:pt x="962" y="79"/>
                </a:lnTo>
                <a:lnTo>
                  <a:pt x="956" y="80"/>
                </a:lnTo>
                <a:lnTo>
                  <a:pt x="950" y="80"/>
                </a:lnTo>
                <a:lnTo>
                  <a:pt x="946" y="79"/>
                </a:lnTo>
                <a:lnTo>
                  <a:pt x="947" y="82"/>
                </a:lnTo>
                <a:lnTo>
                  <a:pt x="948" y="84"/>
                </a:lnTo>
                <a:lnTo>
                  <a:pt x="951" y="85"/>
                </a:lnTo>
                <a:lnTo>
                  <a:pt x="955" y="84"/>
                </a:lnTo>
                <a:lnTo>
                  <a:pt x="956" y="84"/>
                </a:lnTo>
                <a:lnTo>
                  <a:pt x="957" y="84"/>
                </a:lnTo>
                <a:lnTo>
                  <a:pt x="957" y="84"/>
                </a:lnTo>
                <a:close/>
                <a:moveTo>
                  <a:pt x="957" y="84"/>
                </a:moveTo>
                <a:lnTo>
                  <a:pt x="957" y="84"/>
                </a:lnTo>
                <a:lnTo>
                  <a:pt x="957" y="84"/>
                </a:lnTo>
                <a:close/>
                <a:moveTo>
                  <a:pt x="102" y="215"/>
                </a:moveTo>
                <a:lnTo>
                  <a:pt x="98" y="217"/>
                </a:lnTo>
                <a:lnTo>
                  <a:pt x="93" y="220"/>
                </a:lnTo>
                <a:lnTo>
                  <a:pt x="98" y="220"/>
                </a:lnTo>
                <a:lnTo>
                  <a:pt x="101" y="218"/>
                </a:lnTo>
                <a:lnTo>
                  <a:pt x="102" y="217"/>
                </a:lnTo>
                <a:lnTo>
                  <a:pt x="102" y="215"/>
                </a:lnTo>
                <a:close/>
                <a:moveTo>
                  <a:pt x="801" y="511"/>
                </a:moveTo>
                <a:lnTo>
                  <a:pt x="801" y="511"/>
                </a:lnTo>
                <a:lnTo>
                  <a:pt x="801" y="510"/>
                </a:lnTo>
                <a:lnTo>
                  <a:pt x="797" y="508"/>
                </a:lnTo>
                <a:lnTo>
                  <a:pt x="793" y="507"/>
                </a:lnTo>
                <a:lnTo>
                  <a:pt x="794" y="510"/>
                </a:lnTo>
                <a:lnTo>
                  <a:pt x="796" y="510"/>
                </a:lnTo>
                <a:lnTo>
                  <a:pt x="799" y="511"/>
                </a:lnTo>
                <a:lnTo>
                  <a:pt x="801" y="511"/>
                </a:lnTo>
                <a:lnTo>
                  <a:pt x="800" y="511"/>
                </a:lnTo>
                <a:lnTo>
                  <a:pt x="801" y="511"/>
                </a:lnTo>
                <a:close/>
                <a:moveTo>
                  <a:pt x="96" y="539"/>
                </a:moveTo>
                <a:lnTo>
                  <a:pt x="96" y="538"/>
                </a:lnTo>
                <a:lnTo>
                  <a:pt x="93" y="538"/>
                </a:lnTo>
                <a:lnTo>
                  <a:pt x="92" y="539"/>
                </a:lnTo>
                <a:lnTo>
                  <a:pt x="91" y="540"/>
                </a:lnTo>
                <a:lnTo>
                  <a:pt x="91" y="545"/>
                </a:lnTo>
                <a:lnTo>
                  <a:pt x="91" y="549"/>
                </a:lnTo>
                <a:lnTo>
                  <a:pt x="93" y="547"/>
                </a:lnTo>
                <a:lnTo>
                  <a:pt x="96" y="545"/>
                </a:lnTo>
                <a:lnTo>
                  <a:pt x="97" y="542"/>
                </a:lnTo>
                <a:lnTo>
                  <a:pt x="96" y="539"/>
                </a:lnTo>
                <a:lnTo>
                  <a:pt x="97" y="540"/>
                </a:lnTo>
                <a:lnTo>
                  <a:pt x="96" y="539"/>
                </a:lnTo>
                <a:close/>
                <a:moveTo>
                  <a:pt x="1117" y="253"/>
                </a:moveTo>
                <a:lnTo>
                  <a:pt x="1123" y="253"/>
                </a:lnTo>
                <a:lnTo>
                  <a:pt x="1130" y="255"/>
                </a:lnTo>
                <a:lnTo>
                  <a:pt x="1134" y="256"/>
                </a:lnTo>
                <a:lnTo>
                  <a:pt x="1137" y="256"/>
                </a:lnTo>
                <a:lnTo>
                  <a:pt x="1142" y="256"/>
                </a:lnTo>
                <a:lnTo>
                  <a:pt x="1145" y="254"/>
                </a:lnTo>
                <a:lnTo>
                  <a:pt x="1138" y="251"/>
                </a:lnTo>
                <a:lnTo>
                  <a:pt x="1130" y="250"/>
                </a:lnTo>
                <a:lnTo>
                  <a:pt x="1123" y="250"/>
                </a:lnTo>
                <a:lnTo>
                  <a:pt x="1117" y="253"/>
                </a:lnTo>
                <a:close/>
                <a:moveTo>
                  <a:pt x="28" y="450"/>
                </a:moveTo>
                <a:lnTo>
                  <a:pt x="25" y="453"/>
                </a:lnTo>
                <a:lnTo>
                  <a:pt x="23" y="455"/>
                </a:lnTo>
                <a:lnTo>
                  <a:pt x="22" y="458"/>
                </a:lnTo>
                <a:lnTo>
                  <a:pt x="20" y="463"/>
                </a:lnTo>
                <a:lnTo>
                  <a:pt x="23" y="462"/>
                </a:lnTo>
                <a:lnTo>
                  <a:pt x="25" y="461"/>
                </a:lnTo>
                <a:lnTo>
                  <a:pt x="26" y="459"/>
                </a:lnTo>
                <a:lnTo>
                  <a:pt x="27" y="457"/>
                </a:lnTo>
                <a:lnTo>
                  <a:pt x="27" y="454"/>
                </a:lnTo>
                <a:lnTo>
                  <a:pt x="28" y="450"/>
                </a:lnTo>
                <a:close/>
                <a:moveTo>
                  <a:pt x="497" y="768"/>
                </a:moveTo>
                <a:lnTo>
                  <a:pt x="506" y="764"/>
                </a:lnTo>
                <a:lnTo>
                  <a:pt x="516" y="763"/>
                </a:lnTo>
                <a:lnTo>
                  <a:pt x="510" y="762"/>
                </a:lnTo>
                <a:lnTo>
                  <a:pt x="505" y="762"/>
                </a:lnTo>
                <a:lnTo>
                  <a:pt x="501" y="764"/>
                </a:lnTo>
                <a:lnTo>
                  <a:pt x="497" y="768"/>
                </a:lnTo>
                <a:close/>
                <a:moveTo>
                  <a:pt x="42" y="842"/>
                </a:moveTo>
                <a:lnTo>
                  <a:pt x="49" y="838"/>
                </a:lnTo>
                <a:lnTo>
                  <a:pt x="55" y="835"/>
                </a:lnTo>
                <a:lnTo>
                  <a:pt x="51" y="836"/>
                </a:lnTo>
                <a:lnTo>
                  <a:pt x="48" y="837"/>
                </a:lnTo>
                <a:lnTo>
                  <a:pt x="44" y="839"/>
                </a:lnTo>
                <a:lnTo>
                  <a:pt x="42" y="842"/>
                </a:lnTo>
                <a:close/>
                <a:moveTo>
                  <a:pt x="887" y="201"/>
                </a:moveTo>
                <a:lnTo>
                  <a:pt x="881" y="201"/>
                </a:lnTo>
                <a:lnTo>
                  <a:pt x="874" y="201"/>
                </a:lnTo>
                <a:lnTo>
                  <a:pt x="875" y="204"/>
                </a:lnTo>
                <a:lnTo>
                  <a:pt x="876" y="205"/>
                </a:lnTo>
                <a:lnTo>
                  <a:pt x="879" y="206"/>
                </a:lnTo>
                <a:lnTo>
                  <a:pt x="880" y="206"/>
                </a:lnTo>
                <a:lnTo>
                  <a:pt x="883" y="205"/>
                </a:lnTo>
                <a:lnTo>
                  <a:pt x="887" y="201"/>
                </a:lnTo>
                <a:close/>
                <a:moveTo>
                  <a:pt x="858" y="547"/>
                </a:moveTo>
                <a:lnTo>
                  <a:pt x="860" y="550"/>
                </a:lnTo>
                <a:lnTo>
                  <a:pt x="863" y="552"/>
                </a:lnTo>
                <a:lnTo>
                  <a:pt x="865" y="550"/>
                </a:lnTo>
                <a:lnTo>
                  <a:pt x="868" y="549"/>
                </a:lnTo>
                <a:lnTo>
                  <a:pt x="870" y="548"/>
                </a:lnTo>
                <a:lnTo>
                  <a:pt x="871" y="547"/>
                </a:lnTo>
                <a:lnTo>
                  <a:pt x="871" y="546"/>
                </a:lnTo>
                <a:lnTo>
                  <a:pt x="870" y="544"/>
                </a:lnTo>
                <a:lnTo>
                  <a:pt x="866" y="542"/>
                </a:lnTo>
                <a:lnTo>
                  <a:pt x="863" y="542"/>
                </a:lnTo>
                <a:lnTo>
                  <a:pt x="859" y="545"/>
                </a:lnTo>
                <a:lnTo>
                  <a:pt x="858" y="547"/>
                </a:lnTo>
                <a:lnTo>
                  <a:pt x="858" y="546"/>
                </a:lnTo>
                <a:lnTo>
                  <a:pt x="858" y="547"/>
                </a:lnTo>
                <a:close/>
                <a:moveTo>
                  <a:pt x="855" y="522"/>
                </a:moveTo>
                <a:lnTo>
                  <a:pt x="855" y="524"/>
                </a:lnTo>
                <a:lnTo>
                  <a:pt x="856" y="525"/>
                </a:lnTo>
                <a:lnTo>
                  <a:pt x="857" y="525"/>
                </a:lnTo>
                <a:lnTo>
                  <a:pt x="858" y="524"/>
                </a:lnTo>
                <a:lnTo>
                  <a:pt x="863" y="521"/>
                </a:lnTo>
                <a:lnTo>
                  <a:pt x="865" y="519"/>
                </a:lnTo>
                <a:lnTo>
                  <a:pt x="862" y="517"/>
                </a:lnTo>
                <a:lnTo>
                  <a:pt x="858" y="517"/>
                </a:lnTo>
                <a:lnTo>
                  <a:pt x="856" y="519"/>
                </a:lnTo>
                <a:lnTo>
                  <a:pt x="855" y="522"/>
                </a:lnTo>
                <a:lnTo>
                  <a:pt x="855" y="521"/>
                </a:lnTo>
                <a:lnTo>
                  <a:pt x="855" y="522"/>
                </a:lnTo>
                <a:close/>
                <a:moveTo>
                  <a:pt x="511" y="33"/>
                </a:moveTo>
                <a:lnTo>
                  <a:pt x="506" y="32"/>
                </a:lnTo>
                <a:lnTo>
                  <a:pt x="503" y="32"/>
                </a:lnTo>
                <a:lnTo>
                  <a:pt x="499" y="33"/>
                </a:lnTo>
                <a:lnTo>
                  <a:pt x="495" y="38"/>
                </a:lnTo>
                <a:lnTo>
                  <a:pt x="503" y="37"/>
                </a:lnTo>
                <a:lnTo>
                  <a:pt x="511" y="33"/>
                </a:lnTo>
                <a:close/>
                <a:moveTo>
                  <a:pt x="316" y="43"/>
                </a:moveTo>
                <a:lnTo>
                  <a:pt x="314" y="41"/>
                </a:lnTo>
                <a:lnTo>
                  <a:pt x="313" y="39"/>
                </a:lnTo>
                <a:lnTo>
                  <a:pt x="311" y="38"/>
                </a:lnTo>
                <a:lnTo>
                  <a:pt x="308" y="38"/>
                </a:lnTo>
                <a:lnTo>
                  <a:pt x="305" y="40"/>
                </a:lnTo>
                <a:lnTo>
                  <a:pt x="302" y="43"/>
                </a:lnTo>
                <a:lnTo>
                  <a:pt x="308" y="43"/>
                </a:lnTo>
                <a:lnTo>
                  <a:pt x="316" y="43"/>
                </a:lnTo>
                <a:close/>
                <a:moveTo>
                  <a:pt x="973" y="8"/>
                </a:moveTo>
                <a:lnTo>
                  <a:pt x="984" y="8"/>
                </a:lnTo>
                <a:lnTo>
                  <a:pt x="996" y="8"/>
                </a:lnTo>
                <a:lnTo>
                  <a:pt x="990" y="6"/>
                </a:lnTo>
                <a:lnTo>
                  <a:pt x="984" y="6"/>
                </a:lnTo>
                <a:lnTo>
                  <a:pt x="979" y="7"/>
                </a:lnTo>
                <a:lnTo>
                  <a:pt x="973" y="8"/>
                </a:lnTo>
                <a:close/>
                <a:moveTo>
                  <a:pt x="628" y="13"/>
                </a:moveTo>
                <a:lnTo>
                  <a:pt x="635" y="10"/>
                </a:lnTo>
                <a:lnTo>
                  <a:pt x="642" y="9"/>
                </a:lnTo>
                <a:lnTo>
                  <a:pt x="645" y="9"/>
                </a:lnTo>
                <a:lnTo>
                  <a:pt x="648" y="9"/>
                </a:lnTo>
                <a:lnTo>
                  <a:pt x="649" y="8"/>
                </a:lnTo>
                <a:lnTo>
                  <a:pt x="649" y="7"/>
                </a:lnTo>
                <a:lnTo>
                  <a:pt x="649" y="9"/>
                </a:lnTo>
                <a:lnTo>
                  <a:pt x="660" y="7"/>
                </a:lnTo>
                <a:lnTo>
                  <a:pt x="672" y="6"/>
                </a:lnTo>
                <a:lnTo>
                  <a:pt x="683" y="4"/>
                </a:lnTo>
                <a:lnTo>
                  <a:pt x="694" y="0"/>
                </a:lnTo>
                <a:lnTo>
                  <a:pt x="683" y="1"/>
                </a:lnTo>
                <a:lnTo>
                  <a:pt x="672" y="2"/>
                </a:lnTo>
                <a:lnTo>
                  <a:pt x="660" y="4"/>
                </a:lnTo>
                <a:lnTo>
                  <a:pt x="649" y="4"/>
                </a:lnTo>
                <a:lnTo>
                  <a:pt x="642" y="6"/>
                </a:lnTo>
                <a:lnTo>
                  <a:pt x="635" y="7"/>
                </a:lnTo>
                <a:lnTo>
                  <a:pt x="628" y="8"/>
                </a:lnTo>
                <a:lnTo>
                  <a:pt x="621" y="9"/>
                </a:lnTo>
                <a:lnTo>
                  <a:pt x="612" y="10"/>
                </a:lnTo>
                <a:lnTo>
                  <a:pt x="602" y="12"/>
                </a:lnTo>
                <a:lnTo>
                  <a:pt x="593" y="14"/>
                </a:lnTo>
                <a:lnTo>
                  <a:pt x="586" y="18"/>
                </a:lnTo>
                <a:lnTo>
                  <a:pt x="596" y="16"/>
                </a:lnTo>
                <a:lnTo>
                  <a:pt x="607" y="14"/>
                </a:lnTo>
                <a:lnTo>
                  <a:pt x="618" y="13"/>
                </a:lnTo>
                <a:lnTo>
                  <a:pt x="628" y="13"/>
                </a:lnTo>
                <a:lnTo>
                  <a:pt x="632" y="12"/>
                </a:lnTo>
                <a:lnTo>
                  <a:pt x="628" y="13"/>
                </a:lnTo>
                <a:close/>
                <a:moveTo>
                  <a:pt x="1112" y="55"/>
                </a:moveTo>
                <a:lnTo>
                  <a:pt x="1113" y="55"/>
                </a:lnTo>
                <a:lnTo>
                  <a:pt x="1114" y="55"/>
                </a:lnTo>
                <a:lnTo>
                  <a:pt x="1114" y="54"/>
                </a:lnTo>
                <a:lnTo>
                  <a:pt x="1114" y="51"/>
                </a:lnTo>
                <a:lnTo>
                  <a:pt x="1113" y="50"/>
                </a:lnTo>
                <a:lnTo>
                  <a:pt x="1110" y="50"/>
                </a:lnTo>
                <a:lnTo>
                  <a:pt x="1104" y="48"/>
                </a:lnTo>
                <a:lnTo>
                  <a:pt x="1097" y="48"/>
                </a:lnTo>
                <a:lnTo>
                  <a:pt x="1104" y="52"/>
                </a:lnTo>
                <a:lnTo>
                  <a:pt x="1112" y="55"/>
                </a:lnTo>
                <a:lnTo>
                  <a:pt x="1111" y="55"/>
                </a:lnTo>
                <a:lnTo>
                  <a:pt x="1112" y="55"/>
                </a:lnTo>
                <a:close/>
                <a:moveTo>
                  <a:pt x="215" y="75"/>
                </a:moveTo>
                <a:lnTo>
                  <a:pt x="214" y="74"/>
                </a:lnTo>
                <a:lnTo>
                  <a:pt x="212" y="73"/>
                </a:lnTo>
                <a:lnTo>
                  <a:pt x="209" y="73"/>
                </a:lnTo>
                <a:lnTo>
                  <a:pt x="207" y="74"/>
                </a:lnTo>
                <a:lnTo>
                  <a:pt x="203" y="77"/>
                </a:lnTo>
                <a:lnTo>
                  <a:pt x="199" y="80"/>
                </a:lnTo>
                <a:lnTo>
                  <a:pt x="203" y="79"/>
                </a:lnTo>
                <a:lnTo>
                  <a:pt x="208" y="79"/>
                </a:lnTo>
                <a:lnTo>
                  <a:pt x="213" y="77"/>
                </a:lnTo>
                <a:lnTo>
                  <a:pt x="215" y="75"/>
                </a:lnTo>
                <a:close/>
                <a:moveTo>
                  <a:pt x="1031" y="49"/>
                </a:moveTo>
                <a:lnTo>
                  <a:pt x="1036" y="50"/>
                </a:lnTo>
                <a:lnTo>
                  <a:pt x="1041" y="51"/>
                </a:lnTo>
                <a:lnTo>
                  <a:pt x="1044" y="52"/>
                </a:lnTo>
                <a:lnTo>
                  <a:pt x="1046" y="52"/>
                </a:lnTo>
                <a:lnTo>
                  <a:pt x="1049" y="52"/>
                </a:lnTo>
                <a:lnTo>
                  <a:pt x="1052" y="51"/>
                </a:lnTo>
                <a:lnTo>
                  <a:pt x="1046" y="49"/>
                </a:lnTo>
                <a:lnTo>
                  <a:pt x="1041" y="48"/>
                </a:lnTo>
                <a:lnTo>
                  <a:pt x="1036" y="48"/>
                </a:lnTo>
                <a:lnTo>
                  <a:pt x="1031" y="49"/>
                </a:lnTo>
                <a:close/>
                <a:moveTo>
                  <a:pt x="143" y="259"/>
                </a:moveTo>
                <a:lnTo>
                  <a:pt x="143" y="259"/>
                </a:lnTo>
                <a:lnTo>
                  <a:pt x="143" y="259"/>
                </a:lnTo>
                <a:close/>
                <a:moveTo>
                  <a:pt x="149" y="255"/>
                </a:moveTo>
                <a:lnTo>
                  <a:pt x="149" y="255"/>
                </a:lnTo>
                <a:lnTo>
                  <a:pt x="149" y="255"/>
                </a:lnTo>
                <a:lnTo>
                  <a:pt x="149" y="255"/>
                </a:lnTo>
                <a:lnTo>
                  <a:pt x="150" y="254"/>
                </a:lnTo>
                <a:lnTo>
                  <a:pt x="153" y="251"/>
                </a:lnTo>
                <a:lnTo>
                  <a:pt x="151" y="250"/>
                </a:lnTo>
                <a:lnTo>
                  <a:pt x="150" y="249"/>
                </a:lnTo>
                <a:lnTo>
                  <a:pt x="148" y="249"/>
                </a:lnTo>
                <a:lnTo>
                  <a:pt x="146" y="249"/>
                </a:lnTo>
                <a:lnTo>
                  <a:pt x="143" y="251"/>
                </a:lnTo>
                <a:lnTo>
                  <a:pt x="140" y="254"/>
                </a:lnTo>
                <a:lnTo>
                  <a:pt x="135" y="253"/>
                </a:lnTo>
                <a:lnTo>
                  <a:pt x="132" y="250"/>
                </a:lnTo>
                <a:lnTo>
                  <a:pt x="133" y="255"/>
                </a:lnTo>
                <a:lnTo>
                  <a:pt x="138" y="258"/>
                </a:lnTo>
                <a:lnTo>
                  <a:pt x="140" y="259"/>
                </a:lnTo>
                <a:lnTo>
                  <a:pt x="143" y="258"/>
                </a:lnTo>
                <a:lnTo>
                  <a:pt x="146" y="257"/>
                </a:lnTo>
                <a:lnTo>
                  <a:pt x="149" y="255"/>
                </a:lnTo>
                <a:close/>
                <a:moveTo>
                  <a:pt x="149" y="255"/>
                </a:moveTo>
                <a:lnTo>
                  <a:pt x="148" y="255"/>
                </a:lnTo>
                <a:lnTo>
                  <a:pt x="149" y="255"/>
                </a:lnTo>
                <a:lnTo>
                  <a:pt x="149" y="255"/>
                </a:lnTo>
                <a:close/>
                <a:moveTo>
                  <a:pt x="831" y="129"/>
                </a:moveTo>
                <a:lnTo>
                  <a:pt x="833" y="129"/>
                </a:lnTo>
                <a:lnTo>
                  <a:pt x="838" y="131"/>
                </a:lnTo>
                <a:lnTo>
                  <a:pt x="840" y="131"/>
                </a:lnTo>
                <a:lnTo>
                  <a:pt x="841" y="130"/>
                </a:lnTo>
                <a:lnTo>
                  <a:pt x="842" y="129"/>
                </a:lnTo>
                <a:lnTo>
                  <a:pt x="841" y="126"/>
                </a:lnTo>
                <a:lnTo>
                  <a:pt x="839" y="125"/>
                </a:lnTo>
                <a:lnTo>
                  <a:pt x="835" y="124"/>
                </a:lnTo>
                <a:lnTo>
                  <a:pt x="835" y="122"/>
                </a:lnTo>
                <a:lnTo>
                  <a:pt x="835" y="120"/>
                </a:lnTo>
                <a:lnTo>
                  <a:pt x="833" y="120"/>
                </a:lnTo>
                <a:lnTo>
                  <a:pt x="831" y="120"/>
                </a:lnTo>
                <a:lnTo>
                  <a:pt x="830" y="121"/>
                </a:lnTo>
                <a:lnTo>
                  <a:pt x="829" y="122"/>
                </a:lnTo>
                <a:lnTo>
                  <a:pt x="829" y="123"/>
                </a:lnTo>
                <a:lnTo>
                  <a:pt x="830" y="124"/>
                </a:lnTo>
                <a:lnTo>
                  <a:pt x="829" y="126"/>
                </a:lnTo>
                <a:lnTo>
                  <a:pt x="829" y="127"/>
                </a:lnTo>
                <a:lnTo>
                  <a:pt x="829" y="129"/>
                </a:lnTo>
                <a:lnTo>
                  <a:pt x="831" y="129"/>
                </a:lnTo>
                <a:lnTo>
                  <a:pt x="831" y="129"/>
                </a:lnTo>
                <a:lnTo>
                  <a:pt x="831" y="129"/>
                </a:lnTo>
                <a:close/>
                <a:moveTo>
                  <a:pt x="30" y="495"/>
                </a:moveTo>
                <a:lnTo>
                  <a:pt x="27" y="495"/>
                </a:lnTo>
                <a:lnTo>
                  <a:pt x="25" y="497"/>
                </a:lnTo>
                <a:lnTo>
                  <a:pt x="24" y="499"/>
                </a:lnTo>
                <a:lnTo>
                  <a:pt x="23" y="502"/>
                </a:lnTo>
                <a:lnTo>
                  <a:pt x="23" y="505"/>
                </a:lnTo>
                <a:lnTo>
                  <a:pt x="23" y="507"/>
                </a:lnTo>
                <a:lnTo>
                  <a:pt x="25" y="508"/>
                </a:lnTo>
                <a:lnTo>
                  <a:pt x="27" y="510"/>
                </a:lnTo>
                <a:lnTo>
                  <a:pt x="30" y="508"/>
                </a:lnTo>
                <a:lnTo>
                  <a:pt x="31" y="507"/>
                </a:lnTo>
                <a:lnTo>
                  <a:pt x="32" y="505"/>
                </a:lnTo>
                <a:lnTo>
                  <a:pt x="32" y="502"/>
                </a:lnTo>
                <a:lnTo>
                  <a:pt x="32" y="499"/>
                </a:lnTo>
                <a:lnTo>
                  <a:pt x="32" y="497"/>
                </a:lnTo>
                <a:lnTo>
                  <a:pt x="31" y="495"/>
                </a:lnTo>
                <a:lnTo>
                  <a:pt x="30" y="495"/>
                </a:lnTo>
                <a:lnTo>
                  <a:pt x="28" y="495"/>
                </a:lnTo>
                <a:lnTo>
                  <a:pt x="30" y="495"/>
                </a:lnTo>
                <a:close/>
                <a:moveTo>
                  <a:pt x="415" y="689"/>
                </a:moveTo>
                <a:lnTo>
                  <a:pt x="413" y="688"/>
                </a:lnTo>
                <a:lnTo>
                  <a:pt x="412" y="688"/>
                </a:lnTo>
                <a:lnTo>
                  <a:pt x="411" y="689"/>
                </a:lnTo>
                <a:lnTo>
                  <a:pt x="409" y="691"/>
                </a:lnTo>
                <a:lnTo>
                  <a:pt x="406" y="691"/>
                </a:lnTo>
                <a:lnTo>
                  <a:pt x="403" y="691"/>
                </a:lnTo>
                <a:lnTo>
                  <a:pt x="401" y="691"/>
                </a:lnTo>
                <a:lnTo>
                  <a:pt x="398" y="690"/>
                </a:lnTo>
                <a:lnTo>
                  <a:pt x="399" y="691"/>
                </a:lnTo>
                <a:lnTo>
                  <a:pt x="399" y="694"/>
                </a:lnTo>
                <a:lnTo>
                  <a:pt x="399" y="694"/>
                </a:lnTo>
                <a:lnTo>
                  <a:pt x="402" y="693"/>
                </a:lnTo>
                <a:lnTo>
                  <a:pt x="401" y="694"/>
                </a:lnTo>
                <a:lnTo>
                  <a:pt x="402" y="693"/>
                </a:lnTo>
                <a:lnTo>
                  <a:pt x="403" y="693"/>
                </a:lnTo>
                <a:lnTo>
                  <a:pt x="403" y="691"/>
                </a:lnTo>
                <a:lnTo>
                  <a:pt x="406" y="693"/>
                </a:lnTo>
                <a:lnTo>
                  <a:pt x="409" y="691"/>
                </a:lnTo>
                <a:lnTo>
                  <a:pt x="411" y="694"/>
                </a:lnTo>
                <a:lnTo>
                  <a:pt x="412" y="696"/>
                </a:lnTo>
                <a:lnTo>
                  <a:pt x="414" y="696"/>
                </a:lnTo>
                <a:lnTo>
                  <a:pt x="417" y="696"/>
                </a:lnTo>
                <a:lnTo>
                  <a:pt x="415" y="693"/>
                </a:lnTo>
                <a:lnTo>
                  <a:pt x="415" y="689"/>
                </a:lnTo>
                <a:lnTo>
                  <a:pt x="415" y="689"/>
                </a:lnTo>
                <a:lnTo>
                  <a:pt x="415" y="689"/>
                </a:lnTo>
                <a:close/>
                <a:moveTo>
                  <a:pt x="475" y="669"/>
                </a:moveTo>
                <a:lnTo>
                  <a:pt x="475" y="668"/>
                </a:lnTo>
                <a:lnTo>
                  <a:pt x="475" y="666"/>
                </a:lnTo>
                <a:lnTo>
                  <a:pt x="473" y="665"/>
                </a:lnTo>
                <a:lnTo>
                  <a:pt x="471" y="665"/>
                </a:lnTo>
                <a:lnTo>
                  <a:pt x="469" y="669"/>
                </a:lnTo>
                <a:lnTo>
                  <a:pt x="469" y="672"/>
                </a:lnTo>
                <a:lnTo>
                  <a:pt x="465" y="673"/>
                </a:lnTo>
                <a:lnTo>
                  <a:pt x="461" y="674"/>
                </a:lnTo>
                <a:lnTo>
                  <a:pt x="459" y="676"/>
                </a:lnTo>
                <a:lnTo>
                  <a:pt x="458" y="676"/>
                </a:lnTo>
                <a:lnTo>
                  <a:pt x="458" y="677"/>
                </a:lnTo>
                <a:lnTo>
                  <a:pt x="458" y="679"/>
                </a:lnTo>
                <a:lnTo>
                  <a:pt x="460" y="681"/>
                </a:lnTo>
                <a:lnTo>
                  <a:pt x="462" y="682"/>
                </a:lnTo>
                <a:lnTo>
                  <a:pt x="463" y="680"/>
                </a:lnTo>
                <a:lnTo>
                  <a:pt x="464" y="678"/>
                </a:lnTo>
                <a:lnTo>
                  <a:pt x="468" y="677"/>
                </a:lnTo>
                <a:lnTo>
                  <a:pt x="471" y="677"/>
                </a:lnTo>
                <a:lnTo>
                  <a:pt x="473" y="673"/>
                </a:lnTo>
                <a:lnTo>
                  <a:pt x="475" y="669"/>
                </a:lnTo>
                <a:lnTo>
                  <a:pt x="475" y="670"/>
                </a:lnTo>
                <a:lnTo>
                  <a:pt x="475" y="669"/>
                </a:lnTo>
                <a:close/>
                <a:moveTo>
                  <a:pt x="439" y="761"/>
                </a:moveTo>
                <a:lnTo>
                  <a:pt x="446" y="762"/>
                </a:lnTo>
                <a:lnTo>
                  <a:pt x="453" y="760"/>
                </a:lnTo>
                <a:lnTo>
                  <a:pt x="460" y="757"/>
                </a:lnTo>
                <a:lnTo>
                  <a:pt x="465" y="756"/>
                </a:lnTo>
                <a:lnTo>
                  <a:pt x="459" y="756"/>
                </a:lnTo>
                <a:lnTo>
                  <a:pt x="452" y="755"/>
                </a:lnTo>
                <a:lnTo>
                  <a:pt x="448" y="755"/>
                </a:lnTo>
                <a:lnTo>
                  <a:pt x="445" y="756"/>
                </a:lnTo>
                <a:lnTo>
                  <a:pt x="442" y="759"/>
                </a:lnTo>
                <a:lnTo>
                  <a:pt x="439" y="761"/>
                </a:lnTo>
                <a:close/>
                <a:moveTo>
                  <a:pt x="798" y="554"/>
                </a:moveTo>
                <a:lnTo>
                  <a:pt x="799" y="555"/>
                </a:lnTo>
                <a:lnTo>
                  <a:pt x="800" y="553"/>
                </a:lnTo>
                <a:lnTo>
                  <a:pt x="799" y="553"/>
                </a:lnTo>
                <a:lnTo>
                  <a:pt x="798" y="554"/>
                </a:lnTo>
                <a:close/>
                <a:moveTo>
                  <a:pt x="823" y="552"/>
                </a:moveTo>
                <a:lnTo>
                  <a:pt x="832" y="550"/>
                </a:lnTo>
                <a:lnTo>
                  <a:pt x="841" y="550"/>
                </a:lnTo>
                <a:lnTo>
                  <a:pt x="843" y="550"/>
                </a:lnTo>
                <a:lnTo>
                  <a:pt x="846" y="549"/>
                </a:lnTo>
                <a:lnTo>
                  <a:pt x="847" y="549"/>
                </a:lnTo>
                <a:lnTo>
                  <a:pt x="847" y="548"/>
                </a:lnTo>
                <a:lnTo>
                  <a:pt x="847" y="547"/>
                </a:lnTo>
                <a:lnTo>
                  <a:pt x="846" y="546"/>
                </a:lnTo>
                <a:lnTo>
                  <a:pt x="839" y="546"/>
                </a:lnTo>
                <a:lnTo>
                  <a:pt x="832" y="547"/>
                </a:lnTo>
                <a:lnTo>
                  <a:pt x="829" y="547"/>
                </a:lnTo>
                <a:lnTo>
                  <a:pt x="824" y="548"/>
                </a:lnTo>
                <a:lnTo>
                  <a:pt x="821" y="547"/>
                </a:lnTo>
                <a:lnTo>
                  <a:pt x="818" y="547"/>
                </a:lnTo>
                <a:lnTo>
                  <a:pt x="817" y="548"/>
                </a:lnTo>
                <a:lnTo>
                  <a:pt x="814" y="549"/>
                </a:lnTo>
                <a:lnTo>
                  <a:pt x="811" y="549"/>
                </a:lnTo>
                <a:lnTo>
                  <a:pt x="809" y="549"/>
                </a:lnTo>
                <a:lnTo>
                  <a:pt x="807" y="549"/>
                </a:lnTo>
                <a:lnTo>
                  <a:pt x="804" y="549"/>
                </a:lnTo>
                <a:lnTo>
                  <a:pt x="801" y="550"/>
                </a:lnTo>
                <a:lnTo>
                  <a:pt x="800" y="552"/>
                </a:lnTo>
                <a:lnTo>
                  <a:pt x="801" y="554"/>
                </a:lnTo>
                <a:lnTo>
                  <a:pt x="804" y="555"/>
                </a:lnTo>
                <a:lnTo>
                  <a:pt x="807" y="555"/>
                </a:lnTo>
                <a:lnTo>
                  <a:pt x="810" y="555"/>
                </a:lnTo>
                <a:lnTo>
                  <a:pt x="818" y="553"/>
                </a:lnTo>
                <a:lnTo>
                  <a:pt x="823" y="552"/>
                </a:lnTo>
                <a:lnTo>
                  <a:pt x="823" y="553"/>
                </a:lnTo>
                <a:lnTo>
                  <a:pt x="823" y="552"/>
                </a:lnTo>
                <a:close/>
                <a:moveTo>
                  <a:pt x="63" y="679"/>
                </a:moveTo>
                <a:lnTo>
                  <a:pt x="68" y="674"/>
                </a:lnTo>
                <a:lnTo>
                  <a:pt x="75" y="671"/>
                </a:lnTo>
                <a:lnTo>
                  <a:pt x="79" y="669"/>
                </a:lnTo>
                <a:lnTo>
                  <a:pt x="81" y="666"/>
                </a:lnTo>
                <a:lnTo>
                  <a:pt x="83" y="663"/>
                </a:lnTo>
                <a:lnTo>
                  <a:pt x="85" y="660"/>
                </a:lnTo>
                <a:lnTo>
                  <a:pt x="82" y="661"/>
                </a:lnTo>
                <a:lnTo>
                  <a:pt x="79" y="662"/>
                </a:lnTo>
                <a:lnTo>
                  <a:pt x="76" y="664"/>
                </a:lnTo>
                <a:lnTo>
                  <a:pt x="73" y="668"/>
                </a:lnTo>
                <a:lnTo>
                  <a:pt x="67" y="673"/>
                </a:lnTo>
                <a:lnTo>
                  <a:pt x="63" y="679"/>
                </a:lnTo>
                <a:lnTo>
                  <a:pt x="67" y="673"/>
                </a:lnTo>
                <a:lnTo>
                  <a:pt x="63" y="679"/>
                </a:lnTo>
                <a:close/>
                <a:moveTo>
                  <a:pt x="1058" y="329"/>
                </a:moveTo>
                <a:lnTo>
                  <a:pt x="1058" y="329"/>
                </a:lnTo>
                <a:lnTo>
                  <a:pt x="1058" y="329"/>
                </a:lnTo>
                <a:close/>
                <a:moveTo>
                  <a:pt x="1206" y="255"/>
                </a:moveTo>
                <a:lnTo>
                  <a:pt x="1201" y="253"/>
                </a:lnTo>
                <a:lnTo>
                  <a:pt x="1195" y="249"/>
                </a:lnTo>
                <a:lnTo>
                  <a:pt x="1192" y="249"/>
                </a:lnTo>
                <a:lnTo>
                  <a:pt x="1189" y="249"/>
                </a:lnTo>
                <a:lnTo>
                  <a:pt x="1186" y="249"/>
                </a:lnTo>
                <a:lnTo>
                  <a:pt x="1183" y="250"/>
                </a:lnTo>
                <a:lnTo>
                  <a:pt x="1188" y="253"/>
                </a:lnTo>
                <a:lnTo>
                  <a:pt x="1195" y="254"/>
                </a:lnTo>
                <a:lnTo>
                  <a:pt x="1197" y="255"/>
                </a:lnTo>
                <a:lnTo>
                  <a:pt x="1201" y="256"/>
                </a:lnTo>
                <a:lnTo>
                  <a:pt x="1204" y="256"/>
                </a:lnTo>
                <a:lnTo>
                  <a:pt x="1206" y="255"/>
                </a:lnTo>
                <a:close/>
                <a:moveTo>
                  <a:pt x="364" y="79"/>
                </a:moveTo>
                <a:lnTo>
                  <a:pt x="364" y="79"/>
                </a:lnTo>
                <a:lnTo>
                  <a:pt x="364" y="79"/>
                </a:lnTo>
                <a:close/>
                <a:moveTo>
                  <a:pt x="753" y="515"/>
                </a:moveTo>
                <a:lnTo>
                  <a:pt x="756" y="516"/>
                </a:lnTo>
                <a:lnTo>
                  <a:pt x="760" y="516"/>
                </a:lnTo>
                <a:lnTo>
                  <a:pt x="765" y="515"/>
                </a:lnTo>
                <a:lnTo>
                  <a:pt x="768" y="514"/>
                </a:lnTo>
                <a:lnTo>
                  <a:pt x="773" y="514"/>
                </a:lnTo>
                <a:lnTo>
                  <a:pt x="777" y="513"/>
                </a:lnTo>
                <a:lnTo>
                  <a:pt x="781" y="512"/>
                </a:lnTo>
                <a:lnTo>
                  <a:pt x="785" y="510"/>
                </a:lnTo>
                <a:lnTo>
                  <a:pt x="781" y="508"/>
                </a:lnTo>
                <a:lnTo>
                  <a:pt x="775" y="508"/>
                </a:lnTo>
                <a:lnTo>
                  <a:pt x="771" y="510"/>
                </a:lnTo>
                <a:lnTo>
                  <a:pt x="766" y="511"/>
                </a:lnTo>
                <a:lnTo>
                  <a:pt x="759" y="512"/>
                </a:lnTo>
                <a:lnTo>
                  <a:pt x="753" y="515"/>
                </a:lnTo>
                <a:lnTo>
                  <a:pt x="753" y="515"/>
                </a:lnTo>
                <a:lnTo>
                  <a:pt x="753" y="515"/>
                </a:lnTo>
                <a:close/>
                <a:moveTo>
                  <a:pt x="412" y="755"/>
                </a:moveTo>
                <a:lnTo>
                  <a:pt x="401" y="759"/>
                </a:lnTo>
                <a:lnTo>
                  <a:pt x="390" y="763"/>
                </a:lnTo>
                <a:lnTo>
                  <a:pt x="395" y="764"/>
                </a:lnTo>
                <a:lnTo>
                  <a:pt x="398" y="763"/>
                </a:lnTo>
                <a:lnTo>
                  <a:pt x="403" y="762"/>
                </a:lnTo>
                <a:lnTo>
                  <a:pt x="407" y="762"/>
                </a:lnTo>
                <a:lnTo>
                  <a:pt x="410" y="763"/>
                </a:lnTo>
                <a:lnTo>
                  <a:pt x="410" y="763"/>
                </a:lnTo>
                <a:lnTo>
                  <a:pt x="411" y="763"/>
                </a:lnTo>
                <a:lnTo>
                  <a:pt x="412" y="762"/>
                </a:lnTo>
                <a:lnTo>
                  <a:pt x="412" y="761"/>
                </a:lnTo>
                <a:lnTo>
                  <a:pt x="413" y="759"/>
                </a:lnTo>
                <a:lnTo>
                  <a:pt x="413" y="756"/>
                </a:lnTo>
                <a:lnTo>
                  <a:pt x="412" y="755"/>
                </a:lnTo>
                <a:lnTo>
                  <a:pt x="410" y="756"/>
                </a:lnTo>
                <a:lnTo>
                  <a:pt x="412" y="755"/>
                </a:lnTo>
                <a:close/>
                <a:moveTo>
                  <a:pt x="957" y="84"/>
                </a:moveTo>
                <a:lnTo>
                  <a:pt x="957" y="84"/>
                </a:lnTo>
                <a:lnTo>
                  <a:pt x="957" y="84"/>
                </a:lnTo>
                <a:lnTo>
                  <a:pt x="957" y="84"/>
                </a:lnTo>
                <a:lnTo>
                  <a:pt x="957" y="84"/>
                </a:lnTo>
                <a:close/>
                <a:moveTo>
                  <a:pt x="923" y="88"/>
                </a:moveTo>
                <a:lnTo>
                  <a:pt x="929" y="89"/>
                </a:lnTo>
                <a:lnTo>
                  <a:pt x="934" y="89"/>
                </a:lnTo>
                <a:lnTo>
                  <a:pt x="940" y="88"/>
                </a:lnTo>
                <a:lnTo>
                  <a:pt x="946" y="87"/>
                </a:lnTo>
                <a:lnTo>
                  <a:pt x="942" y="83"/>
                </a:lnTo>
                <a:lnTo>
                  <a:pt x="938" y="82"/>
                </a:lnTo>
                <a:lnTo>
                  <a:pt x="932" y="81"/>
                </a:lnTo>
                <a:lnTo>
                  <a:pt x="928" y="81"/>
                </a:lnTo>
                <a:lnTo>
                  <a:pt x="924" y="81"/>
                </a:lnTo>
                <a:lnTo>
                  <a:pt x="921" y="83"/>
                </a:lnTo>
                <a:lnTo>
                  <a:pt x="920" y="84"/>
                </a:lnTo>
                <a:lnTo>
                  <a:pt x="920" y="85"/>
                </a:lnTo>
                <a:lnTo>
                  <a:pt x="921" y="87"/>
                </a:lnTo>
                <a:lnTo>
                  <a:pt x="923" y="88"/>
                </a:lnTo>
                <a:lnTo>
                  <a:pt x="923" y="88"/>
                </a:lnTo>
                <a:lnTo>
                  <a:pt x="923" y="88"/>
                </a:lnTo>
                <a:close/>
                <a:moveTo>
                  <a:pt x="84" y="229"/>
                </a:moveTo>
                <a:lnTo>
                  <a:pt x="85" y="230"/>
                </a:lnTo>
                <a:lnTo>
                  <a:pt x="84" y="229"/>
                </a:lnTo>
                <a:lnTo>
                  <a:pt x="87" y="223"/>
                </a:lnTo>
                <a:lnTo>
                  <a:pt x="90" y="217"/>
                </a:lnTo>
                <a:lnTo>
                  <a:pt x="88" y="221"/>
                </a:lnTo>
                <a:lnTo>
                  <a:pt x="90" y="217"/>
                </a:lnTo>
                <a:lnTo>
                  <a:pt x="84" y="220"/>
                </a:lnTo>
                <a:lnTo>
                  <a:pt x="79" y="222"/>
                </a:lnTo>
                <a:lnTo>
                  <a:pt x="73" y="225"/>
                </a:lnTo>
                <a:lnTo>
                  <a:pt x="68" y="229"/>
                </a:lnTo>
                <a:lnTo>
                  <a:pt x="76" y="230"/>
                </a:lnTo>
                <a:lnTo>
                  <a:pt x="84" y="229"/>
                </a:lnTo>
                <a:close/>
                <a:moveTo>
                  <a:pt x="84" y="229"/>
                </a:moveTo>
                <a:lnTo>
                  <a:pt x="84" y="229"/>
                </a:lnTo>
                <a:lnTo>
                  <a:pt x="84" y="229"/>
                </a:lnTo>
                <a:close/>
                <a:moveTo>
                  <a:pt x="992" y="273"/>
                </a:moveTo>
                <a:lnTo>
                  <a:pt x="992" y="275"/>
                </a:lnTo>
                <a:lnTo>
                  <a:pt x="995" y="276"/>
                </a:lnTo>
                <a:lnTo>
                  <a:pt x="997" y="278"/>
                </a:lnTo>
                <a:lnTo>
                  <a:pt x="1000" y="279"/>
                </a:lnTo>
                <a:lnTo>
                  <a:pt x="1008" y="280"/>
                </a:lnTo>
                <a:lnTo>
                  <a:pt x="1013" y="280"/>
                </a:lnTo>
                <a:lnTo>
                  <a:pt x="1019" y="281"/>
                </a:lnTo>
                <a:lnTo>
                  <a:pt x="1023" y="282"/>
                </a:lnTo>
                <a:lnTo>
                  <a:pt x="1025" y="282"/>
                </a:lnTo>
                <a:lnTo>
                  <a:pt x="1027" y="281"/>
                </a:lnTo>
                <a:lnTo>
                  <a:pt x="1029" y="280"/>
                </a:lnTo>
                <a:lnTo>
                  <a:pt x="1030" y="276"/>
                </a:lnTo>
                <a:lnTo>
                  <a:pt x="1023" y="275"/>
                </a:lnTo>
                <a:lnTo>
                  <a:pt x="1011" y="274"/>
                </a:lnTo>
                <a:lnTo>
                  <a:pt x="998" y="272"/>
                </a:lnTo>
                <a:lnTo>
                  <a:pt x="992" y="273"/>
                </a:lnTo>
                <a:close/>
                <a:moveTo>
                  <a:pt x="322" y="35"/>
                </a:moveTo>
                <a:lnTo>
                  <a:pt x="332" y="33"/>
                </a:lnTo>
                <a:lnTo>
                  <a:pt x="341" y="30"/>
                </a:lnTo>
                <a:lnTo>
                  <a:pt x="349" y="26"/>
                </a:lnTo>
                <a:lnTo>
                  <a:pt x="357" y="22"/>
                </a:lnTo>
                <a:lnTo>
                  <a:pt x="353" y="21"/>
                </a:lnTo>
                <a:lnTo>
                  <a:pt x="348" y="22"/>
                </a:lnTo>
                <a:lnTo>
                  <a:pt x="344" y="23"/>
                </a:lnTo>
                <a:lnTo>
                  <a:pt x="339" y="25"/>
                </a:lnTo>
                <a:lnTo>
                  <a:pt x="331" y="31"/>
                </a:lnTo>
                <a:lnTo>
                  <a:pt x="322" y="35"/>
                </a:lnTo>
                <a:close/>
                <a:moveTo>
                  <a:pt x="1088" y="47"/>
                </a:moveTo>
                <a:lnTo>
                  <a:pt x="1078" y="44"/>
                </a:lnTo>
                <a:lnTo>
                  <a:pt x="1069" y="42"/>
                </a:lnTo>
                <a:lnTo>
                  <a:pt x="1058" y="42"/>
                </a:lnTo>
                <a:lnTo>
                  <a:pt x="1048" y="43"/>
                </a:lnTo>
                <a:lnTo>
                  <a:pt x="1058" y="44"/>
                </a:lnTo>
                <a:lnTo>
                  <a:pt x="1068" y="47"/>
                </a:lnTo>
                <a:lnTo>
                  <a:pt x="1078" y="48"/>
                </a:lnTo>
                <a:lnTo>
                  <a:pt x="1087" y="50"/>
                </a:lnTo>
                <a:lnTo>
                  <a:pt x="1088" y="48"/>
                </a:lnTo>
                <a:lnTo>
                  <a:pt x="1088" y="47"/>
                </a:lnTo>
                <a:lnTo>
                  <a:pt x="1084" y="46"/>
                </a:lnTo>
                <a:lnTo>
                  <a:pt x="1088" y="47"/>
                </a:lnTo>
                <a:close/>
                <a:moveTo>
                  <a:pt x="539" y="760"/>
                </a:moveTo>
                <a:lnTo>
                  <a:pt x="550" y="759"/>
                </a:lnTo>
                <a:lnTo>
                  <a:pt x="560" y="759"/>
                </a:lnTo>
                <a:lnTo>
                  <a:pt x="570" y="759"/>
                </a:lnTo>
                <a:lnTo>
                  <a:pt x="582" y="757"/>
                </a:lnTo>
                <a:lnTo>
                  <a:pt x="570" y="756"/>
                </a:lnTo>
                <a:lnTo>
                  <a:pt x="558" y="755"/>
                </a:lnTo>
                <a:lnTo>
                  <a:pt x="552" y="756"/>
                </a:lnTo>
                <a:lnTo>
                  <a:pt x="546" y="757"/>
                </a:lnTo>
                <a:lnTo>
                  <a:pt x="543" y="759"/>
                </a:lnTo>
                <a:lnTo>
                  <a:pt x="539" y="760"/>
                </a:lnTo>
                <a:close/>
                <a:moveTo>
                  <a:pt x="22" y="760"/>
                </a:moveTo>
                <a:lnTo>
                  <a:pt x="20" y="759"/>
                </a:lnTo>
                <a:lnTo>
                  <a:pt x="17" y="760"/>
                </a:lnTo>
                <a:lnTo>
                  <a:pt x="13" y="764"/>
                </a:lnTo>
                <a:lnTo>
                  <a:pt x="8" y="770"/>
                </a:lnTo>
                <a:lnTo>
                  <a:pt x="3" y="772"/>
                </a:lnTo>
                <a:lnTo>
                  <a:pt x="0" y="777"/>
                </a:lnTo>
                <a:lnTo>
                  <a:pt x="1" y="780"/>
                </a:lnTo>
                <a:lnTo>
                  <a:pt x="2" y="780"/>
                </a:lnTo>
                <a:lnTo>
                  <a:pt x="5" y="780"/>
                </a:lnTo>
                <a:lnTo>
                  <a:pt x="7" y="779"/>
                </a:lnTo>
                <a:lnTo>
                  <a:pt x="9" y="776"/>
                </a:lnTo>
                <a:lnTo>
                  <a:pt x="10" y="772"/>
                </a:lnTo>
                <a:lnTo>
                  <a:pt x="13" y="770"/>
                </a:lnTo>
                <a:lnTo>
                  <a:pt x="16" y="770"/>
                </a:lnTo>
                <a:lnTo>
                  <a:pt x="18" y="768"/>
                </a:lnTo>
                <a:lnTo>
                  <a:pt x="20" y="765"/>
                </a:lnTo>
                <a:lnTo>
                  <a:pt x="20" y="762"/>
                </a:lnTo>
                <a:lnTo>
                  <a:pt x="22" y="760"/>
                </a:lnTo>
                <a:close/>
                <a:moveTo>
                  <a:pt x="1058" y="77"/>
                </a:moveTo>
                <a:lnTo>
                  <a:pt x="1068" y="79"/>
                </a:lnTo>
                <a:lnTo>
                  <a:pt x="1076" y="81"/>
                </a:lnTo>
                <a:lnTo>
                  <a:pt x="1080" y="81"/>
                </a:lnTo>
                <a:lnTo>
                  <a:pt x="1085" y="80"/>
                </a:lnTo>
                <a:lnTo>
                  <a:pt x="1088" y="79"/>
                </a:lnTo>
                <a:lnTo>
                  <a:pt x="1091" y="77"/>
                </a:lnTo>
                <a:lnTo>
                  <a:pt x="1076" y="76"/>
                </a:lnTo>
                <a:lnTo>
                  <a:pt x="1058" y="75"/>
                </a:lnTo>
                <a:lnTo>
                  <a:pt x="1058" y="76"/>
                </a:lnTo>
                <a:lnTo>
                  <a:pt x="1058" y="77"/>
                </a:lnTo>
                <a:lnTo>
                  <a:pt x="1070" y="79"/>
                </a:lnTo>
                <a:lnTo>
                  <a:pt x="1069" y="79"/>
                </a:lnTo>
                <a:lnTo>
                  <a:pt x="1062" y="77"/>
                </a:lnTo>
                <a:lnTo>
                  <a:pt x="1058" y="77"/>
                </a:lnTo>
                <a:close/>
                <a:moveTo>
                  <a:pt x="649" y="4"/>
                </a:moveTo>
                <a:lnTo>
                  <a:pt x="654" y="4"/>
                </a:lnTo>
                <a:lnTo>
                  <a:pt x="649" y="4"/>
                </a:lnTo>
                <a:close/>
                <a:moveTo>
                  <a:pt x="818" y="215"/>
                </a:moveTo>
                <a:lnTo>
                  <a:pt x="815" y="217"/>
                </a:lnTo>
                <a:lnTo>
                  <a:pt x="814" y="221"/>
                </a:lnTo>
                <a:lnTo>
                  <a:pt x="824" y="221"/>
                </a:lnTo>
                <a:lnTo>
                  <a:pt x="834" y="221"/>
                </a:lnTo>
                <a:lnTo>
                  <a:pt x="843" y="221"/>
                </a:lnTo>
                <a:lnTo>
                  <a:pt x="851" y="220"/>
                </a:lnTo>
                <a:lnTo>
                  <a:pt x="852" y="218"/>
                </a:lnTo>
                <a:lnTo>
                  <a:pt x="851" y="216"/>
                </a:lnTo>
                <a:lnTo>
                  <a:pt x="850" y="216"/>
                </a:lnTo>
                <a:lnTo>
                  <a:pt x="848" y="215"/>
                </a:lnTo>
                <a:lnTo>
                  <a:pt x="843" y="215"/>
                </a:lnTo>
                <a:lnTo>
                  <a:pt x="840" y="215"/>
                </a:lnTo>
                <a:lnTo>
                  <a:pt x="829" y="216"/>
                </a:lnTo>
                <a:lnTo>
                  <a:pt x="818" y="215"/>
                </a:lnTo>
                <a:lnTo>
                  <a:pt x="821" y="216"/>
                </a:lnTo>
                <a:lnTo>
                  <a:pt x="818" y="215"/>
                </a:lnTo>
                <a:close/>
                <a:moveTo>
                  <a:pt x="51" y="512"/>
                </a:moveTo>
                <a:lnTo>
                  <a:pt x="52" y="507"/>
                </a:lnTo>
                <a:lnTo>
                  <a:pt x="53" y="502"/>
                </a:lnTo>
                <a:lnTo>
                  <a:pt x="57" y="498"/>
                </a:lnTo>
                <a:lnTo>
                  <a:pt x="61" y="496"/>
                </a:lnTo>
                <a:lnTo>
                  <a:pt x="64" y="494"/>
                </a:lnTo>
                <a:lnTo>
                  <a:pt x="64" y="490"/>
                </a:lnTo>
                <a:lnTo>
                  <a:pt x="63" y="487"/>
                </a:lnTo>
                <a:lnTo>
                  <a:pt x="60" y="485"/>
                </a:lnTo>
                <a:lnTo>
                  <a:pt x="56" y="482"/>
                </a:lnTo>
                <a:lnTo>
                  <a:pt x="51" y="480"/>
                </a:lnTo>
                <a:lnTo>
                  <a:pt x="48" y="486"/>
                </a:lnTo>
                <a:lnTo>
                  <a:pt x="46" y="491"/>
                </a:lnTo>
                <a:lnTo>
                  <a:pt x="48" y="494"/>
                </a:lnTo>
                <a:lnTo>
                  <a:pt x="50" y="497"/>
                </a:lnTo>
                <a:lnTo>
                  <a:pt x="50" y="505"/>
                </a:lnTo>
                <a:lnTo>
                  <a:pt x="51" y="512"/>
                </a:lnTo>
                <a:lnTo>
                  <a:pt x="50" y="506"/>
                </a:lnTo>
                <a:lnTo>
                  <a:pt x="51" y="512"/>
                </a:lnTo>
                <a:close/>
                <a:moveTo>
                  <a:pt x="1147" y="367"/>
                </a:moveTo>
                <a:lnTo>
                  <a:pt x="1157" y="371"/>
                </a:lnTo>
                <a:lnTo>
                  <a:pt x="1169" y="373"/>
                </a:lnTo>
                <a:lnTo>
                  <a:pt x="1180" y="373"/>
                </a:lnTo>
                <a:lnTo>
                  <a:pt x="1190" y="374"/>
                </a:lnTo>
                <a:lnTo>
                  <a:pt x="1186" y="371"/>
                </a:lnTo>
                <a:lnTo>
                  <a:pt x="1180" y="369"/>
                </a:lnTo>
                <a:lnTo>
                  <a:pt x="1175" y="367"/>
                </a:lnTo>
                <a:lnTo>
                  <a:pt x="1170" y="367"/>
                </a:lnTo>
                <a:lnTo>
                  <a:pt x="1159" y="367"/>
                </a:lnTo>
                <a:lnTo>
                  <a:pt x="1147" y="367"/>
                </a:lnTo>
                <a:close/>
                <a:moveTo>
                  <a:pt x="1157" y="362"/>
                </a:moveTo>
                <a:lnTo>
                  <a:pt x="1161" y="362"/>
                </a:lnTo>
                <a:lnTo>
                  <a:pt x="1162" y="361"/>
                </a:lnTo>
                <a:lnTo>
                  <a:pt x="1161" y="359"/>
                </a:lnTo>
                <a:lnTo>
                  <a:pt x="1160" y="358"/>
                </a:lnTo>
                <a:lnTo>
                  <a:pt x="1153" y="357"/>
                </a:lnTo>
                <a:lnTo>
                  <a:pt x="1146" y="357"/>
                </a:lnTo>
                <a:lnTo>
                  <a:pt x="1130" y="357"/>
                </a:lnTo>
                <a:lnTo>
                  <a:pt x="1113" y="358"/>
                </a:lnTo>
                <a:lnTo>
                  <a:pt x="1115" y="361"/>
                </a:lnTo>
                <a:lnTo>
                  <a:pt x="1119" y="362"/>
                </a:lnTo>
                <a:lnTo>
                  <a:pt x="1121" y="362"/>
                </a:lnTo>
                <a:lnTo>
                  <a:pt x="1124" y="362"/>
                </a:lnTo>
                <a:lnTo>
                  <a:pt x="1131" y="362"/>
                </a:lnTo>
                <a:lnTo>
                  <a:pt x="1137" y="362"/>
                </a:lnTo>
                <a:lnTo>
                  <a:pt x="1139" y="363"/>
                </a:lnTo>
                <a:lnTo>
                  <a:pt x="1142" y="364"/>
                </a:lnTo>
                <a:lnTo>
                  <a:pt x="1145" y="363"/>
                </a:lnTo>
                <a:lnTo>
                  <a:pt x="1147" y="362"/>
                </a:lnTo>
                <a:lnTo>
                  <a:pt x="1153" y="362"/>
                </a:lnTo>
                <a:lnTo>
                  <a:pt x="1157" y="362"/>
                </a:lnTo>
                <a:lnTo>
                  <a:pt x="1157" y="362"/>
                </a:lnTo>
                <a:lnTo>
                  <a:pt x="1157" y="362"/>
                </a:lnTo>
                <a:close/>
                <a:moveTo>
                  <a:pt x="528" y="32"/>
                </a:moveTo>
                <a:lnTo>
                  <a:pt x="545" y="27"/>
                </a:lnTo>
                <a:lnTo>
                  <a:pt x="562" y="24"/>
                </a:lnTo>
                <a:lnTo>
                  <a:pt x="569" y="23"/>
                </a:lnTo>
                <a:lnTo>
                  <a:pt x="576" y="21"/>
                </a:lnTo>
                <a:lnTo>
                  <a:pt x="578" y="19"/>
                </a:lnTo>
                <a:lnTo>
                  <a:pt x="578" y="18"/>
                </a:lnTo>
                <a:lnTo>
                  <a:pt x="578" y="17"/>
                </a:lnTo>
                <a:lnTo>
                  <a:pt x="576" y="16"/>
                </a:lnTo>
                <a:lnTo>
                  <a:pt x="561" y="18"/>
                </a:lnTo>
                <a:lnTo>
                  <a:pt x="547" y="22"/>
                </a:lnTo>
                <a:lnTo>
                  <a:pt x="539" y="23"/>
                </a:lnTo>
                <a:lnTo>
                  <a:pt x="532" y="25"/>
                </a:lnTo>
                <a:lnTo>
                  <a:pt x="524" y="27"/>
                </a:lnTo>
                <a:lnTo>
                  <a:pt x="517" y="32"/>
                </a:lnTo>
                <a:lnTo>
                  <a:pt x="522" y="32"/>
                </a:lnTo>
                <a:lnTo>
                  <a:pt x="528" y="32"/>
                </a:lnTo>
                <a:lnTo>
                  <a:pt x="534" y="30"/>
                </a:lnTo>
                <a:lnTo>
                  <a:pt x="533" y="31"/>
                </a:lnTo>
                <a:lnTo>
                  <a:pt x="529" y="32"/>
                </a:lnTo>
                <a:lnTo>
                  <a:pt x="528" y="32"/>
                </a:lnTo>
                <a:close/>
                <a:moveTo>
                  <a:pt x="1153" y="259"/>
                </a:moveTo>
                <a:lnTo>
                  <a:pt x="1161" y="259"/>
                </a:lnTo>
                <a:lnTo>
                  <a:pt x="1170" y="261"/>
                </a:lnTo>
                <a:lnTo>
                  <a:pt x="1179" y="261"/>
                </a:lnTo>
                <a:lnTo>
                  <a:pt x="1187" y="262"/>
                </a:lnTo>
                <a:lnTo>
                  <a:pt x="1201" y="265"/>
                </a:lnTo>
                <a:lnTo>
                  <a:pt x="1216" y="266"/>
                </a:lnTo>
                <a:lnTo>
                  <a:pt x="1205" y="263"/>
                </a:lnTo>
                <a:lnTo>
                  <a:pt x="1195" y="261"/>
                </a:lnTo>
                <a:lnTo>
                  <a:pt x="1186" y="258"/>
                </a:lnTo>
                <a:lnTo>
                  <a:pt x="1176" y="257"/>
                </a:lnTo>
                <a:lnTo>
                  <a:pt x="1164" y="255"/>
                </a:lnTo>
                <a:lnTo>
                  <a:pt x="1153" y="254"/>
                </a:lnTo>
                <a:lnTo>
                  <a:pt x="1151" y="255"/>
                </a:lnTo>
                <a:lnTo>
                  <a:pt x="1150" y="256"/>
                </a:lnTo>
                <a:lnTo>
                  <a:pt x="1150" y="258"/>
                </a:lnTo>
                <a:lnTo>
                  <a:pt x="1153" y="259"/>
                </a:lnTo>
                <a:lnTo>
                  <a:pt x="1156" y="259"/>
                </a:lnTo>
                <a:lnTo>
                  <a:pt x="1153" y="259"/>
                </a:lnTo>
                <a:close/>
                <a:moveTo>
                  <a:pt x="865" y="446"/>
                </a:moveTo>
                <a:lnTo>
                  <a:pt x="881" y="447"/>
                </a:lnTo>
                <a:lnTo>
                  <a:pt x="897" y="447"/>
                </a:lnTo>
                <a:lnTo>
                  <a:pt x="912" y="446"/>
                </a:lnTo>
                <a:lnTo>
                  <a:pt x="928" y="444"/>
                </a:lnTo>
                <a:lnTo>
                  <a:pt x="920" y="441"/>
                </a:lnTo>
                <a:lnTo>
                  <a:pt x="912" y="441"/>
                </a:lnTo>
                <a:lnTo>
                  <a:pt x="904" y="441"/>
                </a:lnTo>
                <a:lnTo>
                  <a:pt x="897" y="442"/>
                </a:lnTo>
                <a:lnTo>
                  <a:pt x="881" y="445"/>
                </a:lnTo>
                <a:lnTo>
                  <a:pt x="865" y="446"/>
                </a:lnTo>
                <a:close/>
                <a:moveTo>
                  <a:pt x="1010" y="404"/>
                </a:moveTo>
                <a:lnTo>
                  <a:pt x="1013" y="403"/>
                </a:lnTo>
                <a:lnTo>
                  <a:pt x="1016" y="402"/>
                </a:lnTo>
                <a:lnTo>
                  <a:pt x="1017" y="400"/>
                </a:lnTo>
                <a:lnTo>
                  <a:pt x="1019" y="400"/>
                </a:lnTo>
                <a:lnTo>
                  <a:pt x="1023" y="400"/>
                </a:lnTo>
                <a:lnTo>
                  <a:pt x="1028" y="403"/>
                </a:lnTo>
                <a:lnTo>
                  <a:pt x="1031" y="403"/>
                </a:lnTo>
                <a:lnTo>
                  <a:pt x="1032" y="403"/>
                </a:lnTo>
                <a:lnTo>
                  <a:pt x="1035" y="402"/>
                </a:lnTo>
                <a:lnTo>
                  <a:pt x="1036" y="399"/>
                </a:lnTo>
                <a:lnTo>
                  <a:pt x="1039" y="396"/>
                </a:lnTo>
                <a:lnTo>
                  <a:pt x="1040" y="391"/>
                </a:lnTo>
                <a:lnTo>
                  <a:pt x="1038" y="395"/>
                </a:lnTo>
                <a:lnTo>
                  <a:pt x="1035" y="397"/>
                </a:lnTo>
                <a:lnTo>
                  <a:pt x="1032" y="398"/>
                </a:lnTo>
                <a:lnTo>
                  <a:pt x="1030" y="398"/>
                </a:lnTo>
                <a:lnTo>
                  <a:pt x="1028" y="397"/>
                </a:lnTo>
                <a:lnTo>
                  <a:pt x="1027" y="395"/>
                </a:lnTo>
                <a:lnTo>
                  <a:pt x="1025" y="391"/>
                </a:lnTo>
                <a:lnTo>
                  <a:pt x="1027" y="389"/>
                </a:lnTo>
                <a:lnTo>
                  <a:pt x="1029" y="386"/>
                </a:lnTo>
                <a:lnTo>
                  <a:pt x="1030" y="383"/>
                </a:lnTo>
                <a:lnTo>
                  <a:pt x="1025" y="386"/>
                </a:lnTo>
                <a:lnTo>
                  <a:pt x="1020" y="387"/>
                </a:lnTo>
                <a:lnTo>
                  <a:pt x="1014" y="386"/>
                </a:lnTo>
                <a:lnTo>
                  <a:pt x="1010" y="387"/>
                </a:lnTo>
                <a:lnTo>
                  <a:pt x="1010" y="387"/>
                </a:lnTo>
                <a:lnTo>
                  <a:pt x="1010" y="387"/>
                </a:lnTo>
                <a:lnTo>
                  <a:pt x="1010" y="391"/>
                </a:lnTo>
                <a:lnTo>
                  <a:pt x="1011" y="395"/>
                </a:lnTo>
                <a:lnTo>
                  <a:pt x="1012" y="400"/>
                </a:lnTo>
                <a:lnTo>
                  <a:pt x="1010" y="404"/>
                </a:lnTo>
                <a:lnTo>
                  <a:pt x="1013" y="402"/>
                </a:lnTo>
                <a:lnTo>
                  <a:pt x="1010" y="404"/>
                </a:lnTo>
                <a:close/>
                <a:moveTo>
                  <a:pt x="813" y="507"/>
                </a:moveTo>
                <a:lnTo>
                  <a:pt x="824" y="508"/>
                </a:lnTo>
                <a:lnTo>
                  <a:pt x="834" y="508"/>
                </a:lnTo>
                <a:lnTo>
                  <a:pt x="844" y="507"/>
                </a:lnTo>
                <a:lnTo>
                  <a:pt x="855" y="506"/>
                </a:lnTo>
                <a:lnTo>
                  <a:pt x="876" y="505"/>
                </a:lnTo>
                <a:lnTo>
                  <a:pt x="897" y="505"/>
                </a:lnTo>
                <a:lnTo>
                  <a:pt x="887" y="503"/>
                </a:lnTo>
                <a:lnTo>
                  <a:pt x="876" y="502"/>
                </a:lnTo>
                <a:lnTo>
                  <a:pt x="865" y="502"/>
                </a:lnTo>
                <a:lnTo>
                  <a:pt x="855" y="503"/>
                </a:lnTo>
                <a:lnTo>
                  <a:pt x="834" y="505"/>
                </a:lnTo>
                <a:lnTo>
                  <a:pt x="813" y="507"/>
                </a:lnTo>
                <a:close/>
                <a:moveTo>
                  <a:pt x="486" y="686"/>
                </a:moveTo>
                <a:lnTo>
                  <a:pt x="480" y="688"/>
                </a:lnTo>
                <a:lnTo>
                  <a:pt x="475" y="690"/>
                </a:lnTo>
                <a:lnTo>
                  <a:pt x="491" y="694"/>
                </a:lnTo>
                <a:lnTo>
                  <a:pt x="506" y="695"/>
                </a:lnTo>
                <a:lnTo>
                  <a:pt x="513" y="695"/>
                </a:lnTo>
                <a:lnTo>
                  <a:pt x="520" y="695"/>
                </a:lnTo>
                <a:lnTo>
                  <a:pt x="527" y="694"/>
                </a:lnTo>
                <a:lnTo>
                  <a:pt x="534" y="694"/>
                </a:lnTo>
                <a:lnTo>
                  <a:pt x="536" y="693"/>
                </a:lnTo>
                <a:lnTo>
                  <a:pt x="539" y="691"/>
                </a:lnTo>
                <a:lnTo>
                  <a:pt x="544" y="693"/>
                </a:lnTo>
                <a:lnTo>
                  <a:pt x="549" y="693"/>
                </a:lnTo>
                <a:lnTo>
                  <a:pt x="558" y="691"/>
                </a:lnTo>
                <a:lnTo>
                  <a:pt x="567" y="691"/>
                </a:lnTo>
                <a:lnTo>
                  <a:pt x="576" y="690"/>
                </a:lnTo>
                <a:lnTo>
                  <a:pt x="586" y="690"/>
                </a:lnTo>
                <a:lnTo>
                  <a:pt x="595" y="690"/>
                </a:lnTo>
                <a:lnTo>
                  <a:pt x="605" y="690"/>
                </a:lnTo>
                <a:lnTo>
                  <a:pt x="607" y="690"/>
                </a:lnTo>
                <a:lnTo>
                  <a:pt x="609" y="689"/>
                </a:lnTo>
                <a:lnTo>
                  <a:pt x="610" y="687"/>
                </a:lnTo>
                <a:lnTo>
                  <a:pt x="612" y="685"/>
                </a:lnTo>
                <a:lnTo>
                  <a:pt x="617" y="681"/>
                </a:lnTo>
                <a:lnTo>
                  <a:pt x="621" y="680"/>
                </a:lnTo>
                <a:lnTo>
                  <a:pt x="637" y="680"/>
                </a:lnTo>
                <a:lnTo>
                  <a:pt x="652" y="681"/>
                </a:lnTo>
                <a:lnTo>
                  <a:pt x="662" y="681"/>
                </a:lnTo>
                <a:lnTo>
                  <a:pt x="672" y="681"/>
                </a:lnTo>
                <a:lnTo>
                  <a:pt x="681" y="680"/>
                </a:lnTo>
                <a:lnTo>
                  <a:pt x="691" y="680"/>
                </a:lnTo>
                <a:lnTo>
                  <a:pt x="701" y="680"/>
                </a:lnTo>
                <a:lnTo>
                  <a:pt x="711" y="681"/>
                </a:lnTo>
                <a:lnTo>
                  <a:pt x="714" y="681"/>
                </a:lnTo>
                <a:lnTo>
                  <a:pt x="716" y="681"/>
                </a:lnTo>
                <a:lnTo>
                  <a:pt x="718" y="680"/>
                </a:lnTo>
                <a:lnTo>
                  <a:pt x="719" y="677"/>
                </a:lnTo>
                <a:lnTo>
                  <a:pt x="705" y="677"/>
                </a:lnTo>
                <a:lnTo>
                  <a:pt x="690" y="677"/>
                </a:lnTo>
                <a:lnTo>
                  <a:pt x="693" y="676"/>
                </a:lnTo>
                <a:lnTo>
                  <a:pt x="699" y="674"/>
                </a:lnTo>
                <a:lnTo>
                  <a:pt x="705" y="676"/>
                </a:lnTo>
                <a:lnTo>
                  <a:pt x="709" y="676"/>
                </a:lnTo>
                <a:lnTo>
                  <a:pt x="723" y="674"/>
                </a:lnTo>
                <a:lnTo>
                  <a:pt x="736" y="672"/>
                </a:lnTo>
                <a:lnTo>
                  <a:pt x="726" y="671"/>
                </a:lnTo>
                <a:lnTo>
                  <a:pt x="717" y="671"/>
                </a:lnTo>
                <a:lnTo>
                  <a:pt x="708" y="671"/>
                </a:lnTo>
                <a:lnTo>
                  <a:pt x="698" y="670"/>
                </a:lnTo>
                <a:lnTo>
                  <a:pt x="690" y="670"/>
                </a:lnTo>
                <a:lnTo>
                  <a:pt x="682" y="671"/>
                </a:lnTo>
                <a:lnTo>
                  <a:pt x="681" y="673"/>
                </a:lnTo>
                <a:lnTo>
                  <a:pt x="679" y="674"/>
                </a:lnTo>
                <a:lnTo>
                  <a:pt x="676" y="674"/>
                </a:lnTo>
                <a:lnTo>
                  <a:pt x="674" y="672"/>
                </a:lnTo>
                <a:lnTo>
                  <a:pt x="673" y="673"/>
                </a:lnTo>
                <a:lnTo>
                  <a:pt x="673" y="674"/>
                </a:lnTo>
                <a:lnTo>
                  <a:pt x="672" y="674"/>
                </a:lnTo>
                <a:lnTo>
                  <a:pt x="670" y="674"/>
                </a:lnTo>
                <a:lnTo>
                  <a:pt x="667" y="673"/>
                </a:lnTo>
                <a:lnTo>
                  <a:pt x="666" y="672"/>
                </a:lnTo>
                <a:lnTo>
                  <a:pt x="664" y="671"/>
                </a:lnTo>
                <a:lnTo>
                  <a:pt x="661" y="672"/>
                </a:lnTo>
                <a:lnTo>
                  <a:pt x="645" y="672"/>
                </a:lnTo>
                <a:lnTo>
                  <a:pt x="628" y="672"/>
                </a:lnTo>
                <a:lnTo>
                  <a:pt x="613" y="672"/>
                </a:lnTo>
                <a:lnTo>
                  <a:pt x="598" y="672"/>
                </a:lnTo>
                <a:lnTo>
                  <a:pt x="583" y="672"/>
                </a:lnTo>
                <a:lnTo>
                  <a:pt x="567" y="672"/>
                </a:lnTo>
                <a:lnTo>
                  <a:pt x="561" y="671"/>
                </a:lnTo>
                <a:lnTo>
                  <a:pt x="557" y="672"/>
                </a:lnTo>
                <a:lnTo>
                  <a:pt x="555" y="673"/>
                </a:lnTo>
                <a:lnTo>
                  <a:pt x="553" y="674"/>
                </a:lnTo>
                <a:lnTo>
                  <a:pt x="552" y="677"/>
                </a:lnTo>
                <a:lnTo>
                  <a:pt x="550" y="678"/>
                </a:lnTo>
                <a:lnTo>
                  <a:pt x="535" y="681"/>
                </a:lnTo>
                <a:lnTo>
                  <a:pt x="520" y="681"/>
                </a:lnTo>
                <a:lnTo>
                  <a:pt x="512" y="682"/>
                </a:lnTo>
                <a:lnTo>
                  <a:pt x="504" y="683"/>
                </a:lnTo>
                <a:lnTo>
                  <a:pt x="503" y="683"/>
                </a:lnTo>
                <a:lnTo>
                  <a:pt x="501" y="683"/>
                </a:lnTo>
                <a:lnTo>
                  <a:pt x="499" y="683"/>
                </a:lnTo>
                <a:lnTo>
                  <a:pt x="499" y="683"/>
                </a:lnTo>
                <a:lnTo>
                  <a:pt x="497" y="682"/>
                </a:lnTo>
                <a:lnTo>
                  <a:pt x="497" y="681"/>
                </a:lnTo>
                <a:lnTo>
                  <a:pt x="501" y="680"/>
                </a:lnTo>
                <a:lnTo>
                  <a:pt x="504" y="678"/>
                </a:lnTo>
                <a:lnTo>
                  <a:pt x="505" y="674"/>
                </a:lnTo>
                <a:lnTo>
                  <a:pt x="503" y="671"/>
                </a:lnTo>
                <a:lnTo>
                  <a:pt x="506" y="670"/>
                </a:lnTo>
                <a:lnTo>
                  <a:pt x="510" y="669"/>
                </a:lnTo>
                <a:lnTo>
                  <a:pt x="511" y="669"/>
                </a:lnTo>
                <a:lnTo>
                  <a:pt x="512" y="668"/>
                </a:lnTo>
                <a:lnTo>
                  <a:pt x="513" y="668"/>
                </a:lnTo>
                <a:lnTo>
                  <a:pt x="514" y="669"/>
                </a:lnTo>
                <a:lnTo>
                  <a:pt x="518" y="669"/>
                </a:lnTo>
                <a:lnTo>
                  <a:pt x="520" y="668"/>
                </a:lnTo>
                <a:lnTo>
                  <a:pt x="516" y="664"/>
                </a:lnTo>
                <a:lnTo>
                  <a:pt x="512" y="664"/>
                </a:lnTo>
                <a:lnTo>
                  <a:pt x="509" y="664"/>
                </a:lnTo>
                <a:lnTo>
                  <a:pt x="504" y="665"/>
                </a:lnTo>
                <a:lnTo>
                  <a:pt x="502" y="665"/>
                </a:lnTo>
                <a:lnTo>
                  <a:pt x="499" y="666"/>
                </a:lnTo>
                <a:lnTo>
                  <a:pt x="497" y="668"/>
                </a:lnTo>
                <a:lnTo>
                  <a:pt x="497" y="672"/>
                </a:lnTo>
                <a:lnTo>
                  <a:pt x="495" y="672"/>
                </a:lnTo>
                <a:lnTo>
                  <a:pt x="492" y="673"/>
                </a:lnTo>
                <a:lnTo>
                  <a:pt x="489" y="676"/>
                </a:lnTo>
                <a:lnTo>
                  <a:pt x="485" y="678"/>
                </a:lnTo>
                <a:lnTo>
                  <a:pt x="477" y="678"/>
                </a:lnTo>
                <a:lnTo>
                  <a:pt x="470" y="680"/>
                </a:lnTo>
                <a:lnTo>
                  <a:pt x="469" y="681"/>
                </a:lnTo>
                <a:lnTo>
                  <a:pt x="469" y="682"/>
                </a:lnTo>
                <a:lnTo>
                  <a:pt x="469" y="685"/>
                </a:lnTo>
                <a:lnTo>
                  <a:pt x="470" y="685"/>
                </a:lnTo>
                <a:lnTo>
                  <a:pt x="472" y="686"/>
                </a:lnTo>
                <a:lnTo>
                  <a:pt x="475" y="685"/>
                </a:lnTo>
                <a:lnTo>
                  <a:pt x="476" y="683"/>
                </a:lnTo>
                <a:lnTo>
                  <a:pt x="478" y="681"/>
                </a:lnTo>
                <a:lnTo>
                  <a:pt x="483" y="680"/>
                </a:lnTo>
                <a:lnTo>
                  <a:pt x="487" y="680"/>
                </a:lnTo>
                <a:lnTo>
                  <a:pt x="492" y="681"/>
                </a:lnTo>
                <a:lnTo>
                  <a:pt x="497" y="682"/>
                </a:lnTo>
                <a:lnTo>
                  <a:pt x="495" y="685"/>
                </a:lnTo>
                <a:lnTo>
                  <a:pt x="492" y="686"/>
                </a:lnTo>
                <a:lnTo>
                  <a:pt x="489" y="686"/>
                </a:lnTo>
                <a:lnTo>
                  <a:pt x="486" y="686"/>
                </a:lnTo>
                <a:lnTo>
                  <a:pt x="486" y="686"/>
                </a:lnTo>
                <a:lnTo>
                  <a:pt x="486" y="686"/>
                </a:lnTo>
                <a:close/>
                <a:moveTo>
                  <a:pt x="513" y="686"/>
                </a:moveTo>
                <a:lnTo>
                  <a:pt x="516" y="686"/>
                </a:lnTo>
                <a:lnTo>
                  <a:pt x="518" y="686"/>
                </a:lnTo>
                <a:lnTo>
                  <a:pt x="520" y="687"/>
                </a:lnTo>
                <a:lnTo>
                  <a:pt x="521" y="689"/>
                </a:lnTo>
                <a:lnTo>
                  <a:pt x="520" y="690"/>
                </a:lnTo>
                <a:lnTo>
                  <a:pt x="518" y="691"/>
                </a:lnTo>
                <a:lnTo>
                  <a:pt x="514" y="691"/>
                </a:lnTo>
                <a:lnTo>
                  <a:pt x="512" y="691"/>
                </a:lnTo>
                <a:lnTo>
                  <a:pt x="500" y="691"/>
                </a:lnTo>
                <a:lnTo>
                  <a:pt x="487" y="690"/>
                </a:lnTo>
                <a:lnTo>
                  <a:pt x="500" y="689"/>
                </a:lnTo>
                <a:lnTo>
                  <a:pt x="513" y="686"/>
                </a:lnTo>
                <a:lnTo>
                  <a:pt x="511" y="688"/>
                </a:lnTo>
                <a:lnTo>
                  <a:pt x="513" y="686"/>
                </a:lnTo>
                <a:close/>
                <a:moveTo>
                  <a:pt x="733" y="745"/>
                </a:moveTo>
                <a:lnTo>
                  <a:pt x="725" y="745"/>
                </a:lnTo>
                <a:lnTo>
                  <a:pt x="716" y="745"/>
                </a:lnTo>
                <a:lnTo>
                  <a:pt x="711" y="744"/>
                </a:lnTo>
                <a:lnTo>
                  <a:pt x="707" y="743"/>
                </a:lnTo>
                <a:lnTo>
                  <a:pt x="703" y="741"/>
                </a:lnTo>
                <a:lnTo>
                  <a:pt x="700" y="738"/>
                </a:lnTo>
                <a:lnTo>
                  <a:pt x="707" y="738"/>
                </a:lnTo>
                <a:lnTo>
                  <a:pt x="714" y="738"/>
                </a:lnTo>
                <a:lnTo>
                  <a:pt x="716" y="739"/>
                </a:lnTo>
                <a:lnTo>
                  <a:pt x="718" y="740"/>
                </a:lnTo>
                <a:lnTo>
                  <a:pt x="720" y="741"/>
                </a:lnTo>
                <a:lnTo>
                  <a:pt x="723" y="740"/>
                </a:lnTo>
                <a:lnTo>
                  <a:pt x="718" y="737"/>
                </a:lnTo>
                <a:lnTo>
                  <a:pt x="714" y="736"/>
                </a:lnTo>
                <a:lnTo>
                  <a:pt x="708" y="735"/>
                </a:lnTo>
                <a:lnTo>
                  <a:pt x="702" y="735"/>
                </a:lnTo>
                <a:lnTo>
                  <a:pt x="698" y="737"/>
                </a:lnTo>
                <a:lnTo>
                  <a:pt x="694" y="739"/>
                </a:lnTo>
                <a:lnTo>
                  <a:pt x="693" y="740"/>
                </a:lnTo>
                <a:lnTo>
                  <a:pt x="691" y="740"/>
                </a:lnTo>
                <a:lnTo>
                  <a:pt x="689" y="740"/>
                </a:lnTo>
                <a:lnTo>
                  <a:pt x="686" y="740"/>
                </a:lnTo>
                <a:lnTo>
                  <a:pt x="684" y="738"/>
                </a:lnTo>
                <a:lnTo>
                  <a:pt x="682" y="737"/>
                </a:lnTo>
                <a:lnTo>
                  <a:pt x="678" y="736"/>
                </a:lnTo>
                <a:lnTo>
                  <a:pt x="674" y="736"/>
                </a:lnTo>
                <a:lnTo>
                  <a:pt x="664" y="736"/>
                </a:lnTo>
                <a:lnTo>
                  <a:pt x="653" y="736"/>
                </a:lnTo>
                <a:lnTo>
                  <a:pt x="644" y="736"/>
                </a:lnTo>
                <a:lnTo>
                  <a:pt x="635" y="736"/>
                </a:lnTo>
                <a:lnTo>
                  <a:pt x="627" y="736"/>
                </a:lnTo>
                <a:lnTo>
                  <a:pt x="618" y="736"/>
                </a:lnTo>
                <a:lnTo>
                  <a:pt x="612" y="737"/>
                </a:lnTo>
                <a:lnTo>
                  <a:pt x="605" y="739"/>
                </a:lnTo>
                <a:lnTo>
                  <a:pt x="603" y="739"/>
                </a:lnTo>
                <a:lnTo>
                  <a:pt x="601" y="738"/>
                </a:lnTo>
                <a:lnTo>
                  <a:pt x="596" y="739"/>
                </a:lnTo>
                <a:lnTo>
                  <a:pt x="593" y="739"/>
                </a:lnTo>
                <a:lnTo>
                  <a:pt x="590" y="739"/>
                </a:lnTo>
                <a:lnTo>
                  <a:pt x="586" y="739"/>
                </a:lnTo>
                <a:lnTo>
                  <a:pt x="584" y="740"/>
                </a:lnTo>
                <a:lnTo>
                  <a:pt x="583" y="741"/>
                </a:lnTo>
                <a:lnTo>
                  <a:pt x="582" y="741"/>
                </a:lnTo>
                <a:lnTo>
                  <a:pt x="579" y="741"/>
                </a:lnTo>
                <a:lnTo>
                  <a:pt x="569" y="741"/>
                </a:lnTo>
                <a:lnTo>
                  <a:pt x="560" y="741"/>
                </a:lnTo>
                <a:lnTo>
                  <a:pt x="541" y="744"/>
                </a:lnTo>
                <a:lnTo>
                  <a:pt x="522" y="746"/>
                </a:lnTo>
                <a:lnTo>
                  <a:pt x="504" y="748"/>
                </a:lnTo>
                <a:lnTo>
                  <a:pt x="485" y="749"/>
                </a:lnTo>
                <a:lnTo>
                  <a:pt x="489" y="752"/>
                </a:lnTo>
                <a:lnTo>
                  <a:pt x="495" y="753"/>
                </a:lnTo>
                <a:lnTo>
                  <a:pt x="501" y="753"/>
                </a:lnTo>
                <a:lnTo>
                  <a:pt x="506" y="753"/>
                </a:lnTo>
                <a:lnTo>
                  <a:pt x="520" y="752"/>
                </a:lnTo>
                <a:lnTo>
                  <a:pt x="534" y="752"/>
                </a:lnTo>
                <a:lnTo>
                  <a:pt x="546" y="749"/>
                </a:lnTo>
                <a:lnTo>
                  <a:pt x="559" y="747"/>
                </a:lnTo>
                <a:lnTo>
                  <a:pt x="562" y="747"/>
                </a:lnTo>
                <a:lnTo>
                  <a:pt x="566" y="748"/>
                </a:lnTo>
                <a:lnTo>
                  <a:pt x="567" y="748"/>
                </a:lnTo>
                <a:lnTo>
                  <a:pt x="568" y="747"/>
                </a:lnTo>
                <a:lnTo>
                  <a:pt x="568" y="746"/>
                </a:lnTo>
                <a:lnTo>
                  <a:pt x="569" y="744"/>
                </a:lnTo>
                <a:lnTo>
                  <a:pt x="571" y="747"/>
                </a:lnTo>
                <a:lnTo>
                  <a:pt x="575" y="748"/>
                </a:lnTo>
                <a:lnTo>
                  <a:pt x="578" y="748"/>
                </a:lnTo>
                <a:lnTo>
                  <a:pt x="582" y="747"/>
                </a:lnTo>
                <a:lnTo>
                  <a:pt x="592" y="747"/>
                </a:lnTo>
                <a:lnTo>
                  <a:pt x="602" y="747"/>
                </a:lnTo>
                <a:lnTo>
                  <a:pt x="616" y="747"/>
                </a:lnTo>
                <a:lnTo>
                  <a:pt x="628" y="747"/>
                </a:lnTo>
                <a:lnTo>
                  <a:pt x="640" y="747"/>
                </a:lnTo>
                <a:lnTo>
                  <a:pt x="652" y="747"/>
                </a:lnTo>
                <a:lnTo>
                  <a:pt x="665" y="747"/>
                </a:lnTo>
                <a:lnTo>
                  <a:pt x="676" y="747"/>
                </a:lnTo>
                <a:lnTo>
                  <a:pt x="689" y="747"/>
                </a:lnTo>
                <a:lnTo>
                  <a:pt x="701" y="748"/>
                </a:lnTo>
                <a:lnTo>
                  <a:pt x="714" y="749"/>
                </a:lnTo>
                <a:lnTo>
                  <a:pt x="726" y="749"/>
                </a:lnTo>
                <a:lnTo>
                  <a:pt x="732" y="751"/>
                </a:lnTo>
                <a:lnTo>
                  <a:pt x="736" y="749"/>
                </a:lnTo>
                <a:lnTo>
                  <a:pt x="736" y="748"/>
                </a:lnTo>
                <a:lnTo>
                  <a:pt x="736" y="746"/>
                </a:lnTo>
                <a:lnTo>
                  <a:pt x="735" y="745"/>
                </a:lnTo>
                <a:lnTo>
                  <a:pt x="733" y="745"/>
                </a:lnTo>
                <a:lnTo>
                  <a:pt x="734" y="745"/>
                </a:lnTo>
                <a:lnTo>
                  <a:pt x="733" y="745"/>
                </a:lnTo>
                <a:close/>
                <a:moveTo>
                  <a:pt x="940" y="231"/>
                </a:moveTo>
                <a:lnTo>
                  <a:pt x="941" y="232"/>
                </a:lnTo>
                <a:lnTo>
                  <a:pt x="941" y="233"/>
                </a:lnTo>
                <a:lnTo>
                  <a:pt x="939" y="234"/>
                </a:lnTo>
                <a:lnTo>
                  <a:pt x="937" y="236"/>
                </a:lnTo>
                <a:lnTo>
                  <a:pt x="934" y="236"/>
                </a:lnTo>
                <a:lnTo>
                  <a:pt x="932" y="236"/>
                </a:lnTo>
                <a:lnTo>
                  <a:pt x="930" y="236"/>
                </a:lnTo>
                <a:lnTo>
                  <a:pt x="929" y="234"/>
                </a:lnTo>
                <a:lnTo>
                  <a:pt x="932" y="233"/>
                </a:lnTo>
                <a:lnTo>
                  <a:pt x="934" y="231"/>
                </a:lnTo>
                <a:lnTo>
                  <a:pt x="937" y="230"/>
                </a:lnTo>
                <a:lnTo>
                  <a:pt x="940" y="231"/>
                </a:lnTo>
                <a:lnTo>
                  <a:pt x="939" y="230"/>
                </a:lnTo>
                <a:lnTo>
                  <a:pt x="940" y="231"/>
                </a:lnTo>
                <a:close/>
                <a:moveTo>
                  <a:pt x="873" y="230"/>
                </a:moveTo>
                <a:lnTo>
                  <a:pt x="874" y="230"/>
                </a:lnTo>
                <a:lnTo>
                  <a:pt x="876" y="231"/>
                </a:lnTo>
                <a:lnTo>
                  <a:pt x="876" y="232"/>
                </a:lnTo>
                <a:lnTo>
                  <a:pt x="876" y="234"/>
                </a:lnTo>
                <a:lnTo>
                  <a:pt x="871" y="236"/>
                </a:lnTo>
                <a:lnTo>
                  <a:pt x="865" y="236"/>
                </a:lnTo>
                <a:lnTo>
                  <a:pt x="858" y="236"/>
                </a:lnTo>
                <a:lnTo>
                  <a:pt x="852" y="234"/>
                </a:lnTo>
                <a:lnTo>
                  <a:pt x="846" y="233"/>
                </a:lnTo>
                <a:lnTo>
                  <a:pt x="840" y="230"/>
                </a:lnTo>
                <a:lnTo>
                  <a:pt x="856" y="230"/>
                </a:lnTo>
                <a:lnTo>
                  <a:pt x="873" y="230"/>
                </a:lnTo>
                <a:lnTo>
                  <a:pt x="870" y="230"/>
                </a:lnTo>
                <a:lnTo>
                  <a:pt x="873" y="230"/>
                </a:lnTo>
                <a:close/>
                <a:moveTo>
                  <a:pt x="807" y="237"/>
                </a:moveTo>
                <a:lnTo>
                  <a:pt x="806" y="233"/>
                </a:lnTo>
                <a:lnTo>
                  <a:pt x="806" y="231"/>
                </a:lnTo>
                <a:lnTo>
                  <a:pt x="808" y="230"/>
                </a:lnTo>
                <a:lnTo>
                  <a:pt x="811" y="230"/>
                </a:lnTo>
                <a:lnTo>
                  <a:pt x="822" y="230"/>
                </a:lnTo>
                <a:lnTo>
                  <a:pt x="833" y="231"/>
                </a:lnTo>
                <a:lnTo>
                  <a:pt x="831" y="233"/>
                </a:lnTo>
                <a:lnTo>
                  <a:pt x="829" y="236"/>
                </a:lnTo>
                <a:lnTo>
                  <a:pt x="825" y="236"/>
                </a:lnTo>
                <a:lnTo>
                  <a:pt x="822" y="236"/>
                </a:lnTo>
                <a:lnTo>
                  <a:pt x="814" y="237"/>
                </a:lnTo>
                <a:lnTo>
                  <a:pt x="805" y="237"/>
                </a:lnTo>
                <a:lnTo>
                  <a:pt x="806" y="236"/>
                </a:lnTo>
                <a:lnTo>
                  <a:pt x="807" y="237"/>
                </a:lnTo>
                <a:lnTo>
                  <a:pt x="806" y="236"/>
                </a:lnTo>
                <a:lnTo>
                  <a:pt x="807" y="237"/>
                </a:lnTo>
                <a:close/>
                <a:moveTo>
                  <a:pt x="1022" y="199"/>
                </a:moveTo>
                <a:lnTo>
                  <a:pt x="1022" y="199"/>
                </a:lnTo>
                <a:lnTo>
                  <a:pt x="1022" y="199"/>
                </a:lnTo>
                <a:lnTo>
                  <a:pt x="1022" y="199"/>
                </a:lnTo>
                <a:lnTo>
                  <a:pt x="1022" y="199"/>
                </a:lnTo>
                <a:close/>
                <a:moveTo>
                  <a:pt x="764" y="222"/>
                </a:moveTo>
                <a:lnTo>
                  <a:pt x="766" y="223"/>
                </a:lnTo>
                <a:lnTo>
                  <a:pt x="768" y="223"/>
                </a:lnTo>
                <a:lnTo>
                  <a:pt x="761" y="226"/>
                </a:lnTo>
                <a:lnTo>
                  <a:pt x="753" y="229"/>
                </a:lnTo>
                <a:lnTo>
                  <a:pt x="747" y="226"/>
                </a:lnTo>
                <a:lnTo>
                  <a:pt x="740" y="225"/>
                </a:lnTo>
                <a:lnTo>
                  <a:pt x="745" y="224"/>
                </a:lnTo>
                <a:lnTo>
                  <a:pt x="751" y="223"/>
                </a:lnTo>
                <a:lnTo>
                  <a:pt x="758" y="222"/>
                </a:lnTo>
                <a:lnTo>
                  <a:pt x="764" y="222"/>
                </a:lnTo>
                <a:lnTo>
                  <a:pt x="761" y="222"/>
                </a:lnTo>
                <a:lnTo>
                  <a:pt x="764" y="222"/>
                </a:lnTo>
                <a:close/>
                <a:moveTo>
                  <a:pt x="114" y="230"/>
                </a:moveTo>
                <a:lnTo>
                  <a:pt x="113" y="230"/>
                </a:lnTo>
                <a:lnTo>
                  <a:pt x="113" y="229"/>
                </a:lnTo>
                <a:lnTo>
                  <a:pt x="113" y="230"/>
                </a:lnTo>
                <a:lnTo>
                  <a:pt x="114" y="230"/>
                </a:lnTo>
                <a:close/>
                <a:moveTo>
                  <a:pt x="102" y="232"/>
                </a:moveTo>
                <a:lnTo>
                  <a:pt x="102" y="230"/>
                </a:lnTo>
                <a:lnTo>
                  <a:pt x="104" y="228"/>
                </a:lnTo>
                <a:lnTo>
                  <a:pt x="106" y="226"/>
                </a:lnTo>
                <a:lnTo>
                  <a:pt x="108" y="225"/>
                </a:lnTo>
                <a:lnTo>
                  <a:pt x="108" y="228"/>
                </a:lnTo>
                <a:lnTo>
                  <a:pt x="107" y="230"/>
                </a:lnTo>
                <a:lnTo>
                  <a:pt x="105" y="231"/>
                </a:lnTo>
                <a:lnTo>
                  <a:pt x="102" y="232"/>
                </a:lnTo>
                <a:lnTo>
                  <a:pt x="104" y="230"/>
                </a:lnTo>
                <a:lnTo>
                  <a:pt x="102" y="232"/>
                </a:lnTo>
                <a:close/>
                <a:moveTo>
                  <a:pt x="116" y="232"/>
                </a:moveTo>
                <a:lnTo>
                  <a:pt x="117" y="233"/>
                </a:lnTo>
                <a:lnTo>
                  <a:pt x="117" y="234"/>
                </a:lnTo>
                <a:lnTo>
                  <a:pt x="117" y="233"/>
                </a:lnTo>
                <a:lnTo>
                  <a:pt x="116" y="232"/>
                </a:lnTo>
                <a:close/>
                <a:moveTo>
                  <a:pt x="130" y="207"/>
                </a:moveTo>
                <a:lnTo>
                  <a:pt x="127" y="208"/>
                </a:lnTo>
                <a:lnTo>
                  <a:pt x="125" y="209"/>
                </a:lnTo>
                <a:lnTo>
                  <a:pt x="124" y="209"/>
                </a:lnTo>
                <a:lnTo>
                  <a:pt x="123" y="209"/>
                </a:lnTo>
                <a:lnTo>
                  <a:pt x="123" y="208"/>
                </a:lnTo>
                <a:lnTo>
                  <a:pt x="123" y="207"/>
                </a:lnTo>
                <a:lnTo>
                  <a:pt x="125" y="206"/>
                </a:lnTo>
                <a:lnTo>
                  <a:pt x="126" y="204"/>
                </a:lnTo>
                <a:lnTo>
                  <a:pt x="132" y="203"/>
                </a:lnTo>
                <a:lnTo>
                  <a:pt x="137" y="203"/>
                </a:lnTo>
                <a:lnTo>
                  <a:pt x="138" y="205"/>
                </a:lnTo>
                <a:lnTo>
                  <a:pt x="138" y="206"/>
                </a:lnTo>
                <a:lnTo>
                  <a:pt x="137" y="206"/>
                </a:lnTo>
                <a:lnTo>
                  <a:pt x="135" y="207"/>
                </a:lnTo>
                <a:lnTo>
                  <a:pt x="132" y="207"/>
                </a:lnTo>
                <a:lnTo>
                  <a:pt x="130" y="207"/>
                </a:lnTo>
                <a:lnTo>
                  <a:pt x="129" y="207"/>
                </a:lnTo>
                <a:lnTo>
                  <a:pt x="130" y="207"/>
                </a:lnTo>
                <a:close/>
                <a:moveTo>
                  <a:pt x="181" y="223"/>
                </a:moveTo>
                <a:lnTo>
                  <a:pt x="179" y="224"/>
                </a:lnTo>
                <a:lnTo>
                  <a:pt x="178" y="224"/>
                </a:lnTo>
                <a:lnTo>
                  <a:pt x="176" y="224"/>
                </a:lnTo>
                <a:lnTo>
                  <a:pt x="176" y="223"/>
                </a:lnTo>
                <a:lnTo>
                  <a:pt x="176" y="221"/>
                </a:lnTo>
                <a:lnTo>
                  <a:pt x="178" y="218"/>
                </a:lnTo>
                <a:lnTo>
                  <a:pt x="180" y="215"/>
                </a:lnTo>
                <a:lnTo>
                  <a:pt x="183" y="214"/>
                </a:lnTo>
                <a:lnTo>
                  <a:pt x="187" y="213"/>
                </a:lnTo>
                <a:lnTo>
                  <a:pt x="190" y="213"/>
                </a:lnTo>
                <a:lnTo>
                  <a:pt x="184" y="218"/>
                </a:lnTo>
                <a:lnTo>
                  <a:pt x="181" y="223"/>
                </a:lnTo>
                <a:lnTo>
                  <a:pt x="181" y="222"/>
                </a:lnTo>
                <a:lnTo>
                  <a:pt x="181" y="223"/>
                </a:lnTo>
                <a:close/>
                <a:moveTo>
                  <a:pt x="102" y="630"/>
                </a:moveTo>
                <a:lnTo>
                  <a:pt x="101" y="630"/>
                </a:lnTo>
                <a:lnTo>
                  <a:pt x="100" y="630"/>
                </a:lnTo>
                <a:lnTo>
                  <a:pt x="101" y="629"/>
                </a:lnTo>
                <a:lnTo>
                  <a:pt x="102" y="630"/>
                </a:lnTo>
                <a:lnTo>
                  <a:pt x="101" y="630"/>
                </a:lnTo>
                <a:lnTo>
                  <a:pt x="102" y="630"/>
                </a:lnTo>
                <a:close/>
                <a:moveTo>
                  <a:pt x="96" y="757"/>
                </a:moveTo>
                <a:lnTo>
                  <a:pt x="98" y="755"/>
                </a:lnTo>
                <a:lnTo>
                  <a:pt x="101" y="753"/>
                </a:lnTo>
                <a:lnTo>
                  <a:pt x="104" y="753"/>
                </a:lnTo>
                <a:lnTo>
                  <a:pt x="107" y="752"/>
                </a:lnTo>
                <a:lnTo>
                  <a:pt x="105" y="755"/>
                </a:lnTo>
                <a:lnTo>
                  <a:pt x="104" y="757"/>
                </a:lnTo>
                <a:lnTo>
                  <a:pt x="100" y="757"/>
                </a:lnTo>
                <a:lnTo>
                  <a:pt x="96" y="757"/>
                </a:lnTo>
                <a:close/>
                <a:moveTo>
                  <a:pt x="116" y="748"/>
                </a:moveTo>
                <a:lnTo>
                  <a:pt x="115" y="748"/>
                </a:lnTo>
                <a:lnTo>
                  <a:pt x="115" y="748"/>
                </a:lnTo>
                <a:lnTo>
                  <a:pt x="115" y="747"/>
                </a:lnTo>
                <a:lnTo>
                  <a:pt x="116" y="748"/>
                </a:lnTo>
                <a:close/>
                <a:moveTo>
                  <a:pt x="118" y="705"/>
                </a:moveTo>
                <a:lnTo>
                  <a:pt x="120" y="704"/>
                </a:lnTo>
                <a:lnTo>
                  <a:pt x="120" y="704"/>
                </a:lnTo>
                <a:lnTo>
                  <a:pt x="120" y="705"/>
                </a:lnTo>
                <a:lnTo>
                  <a:pt x="118" y="705"/>
                </a:lnTo>
                <a:close/>
                <a:moveTo>
                  <a:pt x="120" y="704"/>
                </a:moveTo>
                <a:lnTo>
                  <a:pt x="121" y="702"/>
                </a:lnTo>
                <a:lnTo>
                  <a:pt x="123" y="698"/>
                </a:lnTo>
                <a:lnTo>
                  <a:pt x="121" y="701"/>
                </a:lnTo>
                <a:lnTo>
                  <a:pt x="120" y="704"/>
                </a:lnTo>
                <a:lnTo>
                  <a:pt x="120" y="703"/>
                </a:lnTo>
                <a:lnTo>
                  <a:pt x="120" y="704"/>
                </a:lnTo>
                <a:close/>
                <a:moveTo>
                  <a:pt x="125" y="698"/>
                </a:moveTo>
                <a:lnTo>
                  <a:pt x="126" y="697"/>
                </a:lnTo>
                <a:lnTo>
                  <a:pt x="129" y="697"/>
                </a:lnTo>
                <a:lnTo>
                  <a:pt x="126" y="697"/>
                </a:lnTo>
                <a:lnTo>
                  <a:pt x="125" y="698"/>
                </a:lnTo>
                <a:close/>
                <a:moveTo>
                  <a:pt x="106" y="655"/>
                </a:moveTo>
                <a:lnTo>
                  <a:pt x="117" y="646"/>
                </a:lnTo>
                <a:lnTo>
                  <a:pt x="129" y="637"/>
                </a:lnTo>
                <a:lnTo>
                  <a:pt x="141" y="630"/>
                </a:lnTo>
                <a:lnTo>
                  <a:pt x="155" y="624"/>
                </a:lnTo>
                <a:lnTo>
                  <a:pt x="143" y="633"/>
                </a:lnTo>
                <a:lnTo>
                  <a:pt x="131" y="640"/>
                </a:lnTo>
                <a:lnTo>
                  <a:pt x="118" y="647"/>
                </a:lnTo>
                <a:lnTo>
                  <a:pt x="106" y="655"/>
                </a:lnTo>
                <a:close/>
                <a:moveTo>
                  <a:pt x="167" y="728"/>
                </a:moveTo>
                <a:lnTo>
                  <a:pt x="165" y="729"/>
                </a:lnTo>
                <a:lnTo>
                  <a:pt x="162" y="730"/>
                </a:lnTo>
                <a:lnTo>
                  <a:pt x="159" y="730"/>
                </a:lnTo>
                <a:lnTo>
                  <a:pt x="156" y="729"/>
                </a:lnTo>
                <a:lnTo>
                  <a:pt x="155" y="726"/>
                </a:lnTo>
                <a:lnTo>
                  <a:pt x="156" y="723"/>
                </a:lnTo>
                <a:lnTo>
                  <a:pt x="158" y="720"/>
                </a:lnTo>
                <a:lnTo>
                  <a:pt x="162" y="719"/>
                </a:lnTo>
                <a:lnTo>
                  <a:pt x="175" y="712"/>
                </a:lnTo>
                <a:lnTo>
                  <a:pt x="191" y="706"/>
                </a:lnTo>
                <a:lnTo>
                  <a:pt x="205" y="699"/>
                </a:lnTo>
                <a:lnTo>
                  <a:pt x="220" y="694"/>
                </a:lnTo>
                <a:lnTo>
                  <a:pt x="225" y="691"/>
                </a:lnTo>
                <a:lnTo>
                  <a:pt x="232" y="688"/>
                </a:lnTo>
                <a:lnTo>
                  <a:pt x="237" y="686"/>
                </a:lnTo>
                <a:lnTo>
                  <a:pt x="240" y="686"/>
                </a:lnTo>
                <a:lnTo>
                  <a:pt x="244" y="686"/>
                </a:lnTo>
                <a:lnTo>
                  <a:pt x="246" y="687"/>
                </a:lnTo>
                <a:lnTo>
                  <a:pt x="225" y="697"/>
                </a:lnTo>
                <a:lnTo>
                  <a:pt x="206" y="706"/>
                </a:lnTo>
                <a:lnTo>
                  <a:pt x="187" y="716"/>
                </a:lnTo>
                <a:lnTo>
                  <a:pt x="167" y="728"/>
                </a:lnTo>
                <a:lnTo>
                  <a:pt x="170" y="726"/>
                </a:lnTo>
                <a:lnTo>
                  <a:pt x="175" y="722"/>
                </a:lnTo>
                <a:lnTo>
                  <a:pt x="178" y="721"/>
                </a:lnTo>
                <a:lnTo>
                  <a:pt x="167" y="728"/>
                </a:lnTo>
                <a:close/>
                <a:moveTo>
                  <a:pt x="609" y="600"/>
                </a:moveTo>
                <a:lnTo>
                  <a:pt x="610" y="600"/>
                </a:lnTo>
                <a:lnTo>
                  <a:pt x="609" y="602"/>
                </a:lnTo>
                <a:lnTo>
                  <a:pt x="608" y="602"/>
                </a:lnTo>
                <a:lnTo>
                  <a:pt x="609" y="600"/>
                </a:lnTo>
                <a:close/>
                <a:moveTo>
                  <a:pt x="577" y="548"/>
                </a:moveTo>
                <a:lnTo>
                  <a:pt x="569" y="553"/>
                </a:lnTo>
                <a:lnTo>
                  <a:pt x="559" y="554"/>
                </a:lnTo>
                <a:lnTo>
                  <a:pt x="566" y="547"/>
                </a:lnTo>
                <a:lnTo>
                  <a:pt x="570" y="545"/>
                </a:lnTo>
                <a:lnTo>
                  <a:pt x="574" y="545"/>
                </a:lnTo>
                <a:lnTo>
                  <a:pt x="577" y="548"/>
                </a:lnTo>
                <a:close/>
                <a:moveTo>
                  <a:pt x="543" y="550"/>
                </a:moveTo>
                <a:lnTo>
                  <a:pt x="546" y="549"/>
                </a:lnTo>
                <a:lnTo>
                  <a:pt x="550" y="549"/>
                </a:lnTo>
                <a:lnTo>
                  <a:pt x="550" y="553"/>
                </a:lnTo>
                <a:lnTo>
                  <a:pt x="550" y="556"/>
                </a:lnTo>
                <a:lnTo>
                  <a:pt x="550" y="558"/>
                </a:lnTo>
                <a:lnTo>
                  <a:pt x="547" y="561"/>
                </a:lnTo>
                <a:lnTo>
                  <a:pt x="539" y="563"/>
                </a:lnTo>
                <a:lnTo>
                  <a:pt x="533" y="563"/>
                </a:lnTo>
                <a:lnTo>
                  <a:pt x="537" y="557"/>
                </a:lnTo>
                <a:lnTo>
                  <a:pt x="543" y="550"/>
                </a:lnTo>
                <a:lnTo>
                  <a:pt x="543" y="553"/>
                </a:lnTo>
                <a:lnTo>
                  <a:pt x="543" y="550"/>
                </a:lnTo>
                <a:close/>
                <a:moveTo>
                  <a:pt x="295" y="273"/>
                </a:moveTo>
                <a:lnTo>
                  <a:pt x="289" y="274"/>
                </a:lnTo>
                <a:lnTo>
                  <a:pt x="282" y="278"/>
                </a:lnTo>
                <a:lnTo>
                  <a:pt x="282" y="280"/>
                </a:lnTo>
                <a:lnTo>
                  <a:pt x="282" y="282"/>
                </a:lnTo>
                <a:lnTo>
                  <a:pt x="279" y="283"/>
                </a:lnTo>
                <a:lnTo>
                  <a:pt x="275" y="283"/>
                </a:lnTo>
                <a:lnTo>
                  <a:pt x="267" y="286"/>
                </a:lnTo>
                <a:lnTo>
                  <a:pt x="259" y="288"/>
                </a:lnTo>
                <a:lnTo>
                  <a:pt x="261" y="289"/>
                </a:lnTo>
                <a:lnTo>
                  <a:pt x="262" y="290"/>
                </a:lnTo>
                <a:lnTo>
                  <a:pt x="259" y="287"/>
                </a:lnTo>
                <a:lnTo>
                  <a:pt x="261" y="286"/>
                </a:lnTo>
                <a:lnTo>
                  <a:pt x="262" y="283"/>
                </a:lnTo>
                <a:lnTo>
                  <a:pt x="265" y="281"/>
                </a:lnTo>
                <a:lnTo>
                  <a:pt x="274" y="276"/>
                </a:lnTo>
                <a:lnTo>
                  <a:pt x="285" y="273"/>
                </a:lnTo>
                <a:lnTo>
                  <a:pt x="293" y="268"/>
                </a:lnTo>
                <a:lnTo>
                  <a:pt x="300" y="266"/>
                </a:lnTo>
                <a:lnTo>
                  <a:pt x="307" y="268"/>
                </a:lnTo>
                <a:lnTo>
                  <a:pt x="313" y="273"/>
                </a:lnTo>
                <a:lnTo>
                  <a:pt x="300" y="278"/>
                </a:lnTo>
                <a:lnTo>
                  <a:pt x="289" y="282"/>
                </a:lnTo>
                <a:lnTo>
                  <a:pt x="291" y="280"/>
                </a:lnTo>
                <a:lnTo>
                  <a:pt x="294" y="279"/>
                </a:lnTo>
                <a:lnTo>
                  <a:pt x="295" y="276"/>
                </a:lnTo>
                <a:lnTo>
                  <a:pt x="295" y="273"/>
                </a:lnTo>
                <a:lnTo>
                  <a:pt x="294" y="276"/>
                </a:lnTo>
                <a:lnTo>
                  <a:pt x="295" y="273"/>
                </a:lnTo>
                <a:close/>
                <a:moveTo>
                  <a:pt x="263" y="293"/>
                </a:moveTo>
                <a:lnTo>
                  <a:pt x="263" y="292"/>
                </a:lnTo>
                <a:lnTo>
                  <a:pt x="263" y="292"/>
                </a:lnTo>
                <a:lnTo>
                  <a:pt x="263" y="292"/>
                </a:lnTo>
                <a:lnTo>
                  <a:pt x="263" y="293"/>
                </a:lnTo>
                <a:close/>
                <a:moveTo>
                  <a:pt x="255" y="341"/>
                </a:moveTo>
                <a:lnTo>
                  <a:pt x="256" y="341"/>
                </a:lnTo>
                <a:lnTo>
                  <a:pt x="256" y="342"/>
                </a:lnTo>
                <a:lnTo>
                  <a:pt x="256" y="341"/>
                </a:lnTo>
                <a:lnTo>
                  <a:pt x="255" y="341"/>
                </a:lnTo>
                <a:close/>
                <a:moveTo>
                  <a:pt x="262" y="290"/>
                </a:moveTo>
                <a:lnTo>
                  <a:pt x="262" y="291"/>
                </a:lnTo>
                <a:lnTo>
                  <a:pt x="263" y="291"/>
                </a:lnTo>
                <a:lnTo>
                  <a:pt x="262" y="291"/>
                </a:lnTo>
                <a:lnTo>
                  <a:pt x="262" y="290"/>
                </a:lnTo>
                <a:close/>
                <a:moveTo>
                  <a:pt x="313" y="272"/>
                </a:moveTo>
                <a:lnTo>
                  <a:pt x="316" y="267"/>
                </a:lnTo>
                <a:lnTo>
                  <a:pt x="320" y="264"/>
                </a:lnTo>
                <a:lnTo>
                  <a:pt x="324" y="261"/>
                </a:lnTo>
                <a:lnTo>
                  <a:pt x="329" y="258"/>
                </a:lnTo>
                <a:lnTo>
                  <a:pt x="333" y="257"/>
                </a:lnTo>
                <a:lnTo>
                  <a:pt x="338" y="256"/>
                </a:lnTo>
                <a:lnTo>
                  <a:pt x="340" y="255"/>
                </a:lnTo>
                <a:lnTo>
                  <a:pt x="343" y="254"/>
                </a:lnTo>
                <a:lnTo>
                  <a:pt x="344" y="254"/>
                </a:lnTo>
                <a:lnTo>
                  <a:pt x="345" y="253"/>
                </a:lnTo>
                <a:lnTo>
                  <a:pt x="346" y="253"/>
                </a:lnTo>
                <a:lnTo>
                  <a:pt x="347" y="255"/>
                </a:lnTo>
                <a:lnTo>
                  <a:pt x="330" y="264"/>
                </a:lnTo>
                <a:lnTo>
                  <a:pt x="313" y="272"/>
                </a:lnTo>
                <a:lnTo>
                  <a:pt x="321" y="264"/>
                </a:lnTo>
                <a:lnTo>
                  <a:pt x="313" y="272"/>
                </a:lnTo>
                <a:close/>
                <a:moveTo>
                  <a:pt x="327" y="100"/>
                </a:moveTo>
                <a:lnTo>
                  <a:pt x="327" y="99"/>
                </a:lnTo>
                <a:lnTo>
                  <a:pt x="326" y="98"/>
                </a:lnTo>
                <a:lnTo>
                  <a:pt x="327" y="99"/>
                </a:lnTo>
                <a:lnTo>
                  <a:pt x="327" y="100"/>
                </a:lnTo>
                <a:close/>
                <a:moveTo>
                  <a:pt x="324" y="95"/>
                </a:moveTo>
                <a:lnTo>
                  <a:pt x="324" y="96"/>
                </a:lnTo>
                <a:lnTo>
                  <a:pt x="324" y="97"/>
                </a:lnTo>
                <a:lnTo>
                  <a:pt x="324" y="96"/>
                </a:lnTo>
                <a:lnTo>
                  <a:pt x="324" y="95"/>
                </a:lnTo>
                <a:close/>
                <a:moveTo>
                  <a:pt x="275" y="247"/>
                </a:moveTo>
                <a:lnTo>
                  <a:pt x="272" y="251"/>
                </a:lnTo>
                <a:lnTo>
                  <a:pt x="267" y="254"/>
                </a:lnTo>
                <a:lnTo>
                  <a:pt x="263" y="256"/>
                </a:lnTo>
                <a:lnTo>
                  <a:pt x="257" y="257"/>
                </a:lnTo>
                <a:lnTo>
                  <a:pt x="262" y="253"/>
                </a:lnTo>
                <a:lnTo>
                  <a:pt x="265" y="250"/>
                </a:lnTo>
                <a:lnTo>
                  <a:pt x="271" y="248"/>
                </a:lnTo>
                <a:lnTo>
                  <a:pt x="275" y="247"/>
                </a:lnTo>
                <a:close/>
                <a:moveTo>
                  <a:pt x="253" y="259"/>
                </a:moveTo>
                <a:lnTo>
                  <a:pt x="253" y="261"/>
                </a:lnTo>
                <a:lnTo>
                  <a:pt x="252" y="261"/>
                </a:lnTo>
                <a:lnTo>
                  <a:pt x="253" y="259"/>
                </a:lnTo>
                <a:lnTo>
                  <a:pt x="253" y="259"/>
                </a:lnTo>
                <a:lnTo>
                  <a:pt x="253" y="259"/>
                </a:lnTo>
                <a:lnTo>
                  <a:pt x="253" y="259"/>
                </a:lnTo>
                <a:close/>
                <a:moveTo>
                  <a:pt x="252" y="550"/>
                </a:moveTo>
                <a:lnTo>
                  <a:pt x="256" y="544"/>
                </a:lnTo>
                <a:lnTo>
                  <a:pt x="261" y="539"/>
                </a:lnTo>
                <a:lnTo>
                  <a:pt x="266" y="535"/>
                </a:lnTo>
                <a:lnTo>
                  <a:pt x="273" y="530"/>
                </a:lnTo>
                <a:lnTo>
                  <a:pt x="286" y="524"/>
                </a:lnTo>
                <a:lnTo>
                  <a:pt x="299" y="519"/>
                </a:lnTo>
                <a:lnTo>
                  <a:pt x="288" y="527"/>
                </a:lnTo>
                <a:lnTo>
                  <a:pt x="277" y="536"/>
                </a:lnTo>
                <a:lnTo>
                  <a:pt x="264" y="544"/>
                </a:lnTo>
                <a:lnTo>
                  <a:pt x="252" y="550"/>
                </a:lnTo>
                <a:close/>
                <a:moveTo>
                  <a:pt x="305" y="330"/>
                </a:moveTo>
                <a:lnTo>
                  <a:pt x="310" y="326"/>
                </a:lnTo>
                <a:lnTo>
                  <a:pt x="319" y="322"/>
                </a:lnTo>
                <a:lnTo>
                  <a:pt x="322" y="320"/>
                </a:lnTo>
                <a:lnTo>
                  <a:pt x="327" y="320"/>
                </a:lnTo>
                <a:lnTo>
                  <a:pt x="329" y="320"/>
                </a:lnTo>
                <a:lnTo>
                  <a:pt x="331" y="322"/>
                </a:lnTo>
                <a:lnTo>
                  <a:pt x="318" y="325"/>
                </a:lnTo>
                <a:lnTo>
                  <a:pt x="305" y="330"/>
                </a:lnTo>
                <a:lnTo>
                  <a:pt x="312" y="325"/>
                </a:lnTo>
                <a:lnTo>
                  <a:pt x="305" y="330"/>
                </a:lnTo>
                <a:close/>
                <a:moveTo>
                  <a:pt x="339" y="316"/>
                </a:moveTo>
                <a:lnTo>
                  <a:pt x="339" y="317"/>
                </a:lnTo>
                <a:lnTo>
                  <a:pt x="339" y="316"/>
                </a:lnTo>
                <a:close/>
                <a:moveTo>
                  <a:pt x="340" y="316"/>
                </a:moveTo>
                <a:lnTo>
                  <a:pt x="351" y="314"/>
                </a:lnTo>
                <a:lnTo>
                  <a:pt x="360" y="312"/>
                </a:lnTo>
                <a:lnTo>
                  <a:pt x="364" y="311"/>
                </a:lnTo>
                <a:lnTo>
                  <a:pt x="369" y="309"/>
                </a:lnTo>
                <a:lnTo>
                  <a:pt x="372" y="308"/>
                </a:lnTo>
                <a:lnTo>
                  <a:pt x="377" y="309"/>
                </a:lnTo>
                <a:lnTo>
                  <a:pt x="372" y="312"/>
                </a:lnTo>
                <a:lnTo>
                  <a:pt x="368" y="314"/>
                </a:lnTo>
                <a:lnTo>
                  <a:pt x="363" y="315"/>
                </a:lnTo>
                <a:lnTo>
                  <a:pt x="359" y="316"/>
                </a:lnTo>
                <a:lnTo>
                  <a:pt x="349" y="317"/>
                </a:lnTo>
                <a:lnTo>
                  <a:pt x="340" y="316"/>
                </a:lnTo>
                <a:lnTo>
                  <a:pt x="348" y="315"/>
                </a:lnTo>
                <a:lnTo>
                  <a:pt x="340" y="316"/>
                </a:lnTo>
                <a:close/>
                <a:moveTo>
                  <a:pt x="944" y="392"/>
                </a:moveTo>
                <a:lnTo>
                  <a:pt x="941" y="391"/>
                </a:lnTo>
                <a:lnTo>
                  <a:pt x="940" y="390"/>
                </a:lnTo>
                <a:lnTo>
                  <a:pt x="940" y="389"/>
                </a:lnTo>
                <a:lnTo>
                  <a:pt x="941" y="388"/>
                </a:lnTo>
                <a:lnTo>
                  <a:pt x="946" y="387"/>
                </a:lnTo>
                <a:lnTo>
                  <a:pt x="950" y="387"/>
                </a:lnTo>
                <a:lnTo>
                  <a:pt x="950" y="390"/>
                </a:lnTo>
                <a:lnTo>
                  <a:pt x="948" y="391"/>
                </a:lnTo>
                <a:lnTo>
                  <a:pt x="946" y="392"/>
                </a:lnTo>
                <a:lnTo>
                  <a:pt x="944" y="392"/>
                </a:lnTo>
                <a:close/>
                <a:moveTo>
                  <a:pt x="1057" y="366"/>
                </a:moveTo>
                <a:lnTo>
                  <a:pt x="1060" y="366"/>
                </a:lnTo>
                <a:lnTo>
                  <a:pt x="1060" y="369"/>
                </a:lnTo>
                <a:lnTo>
                  <a:pt x="1058" y="370"/>
                </a:lnTo>
                <a:lnTo>
                  <a:pt x="1056" y="371"/>
                </a:lnTo>
                <a:lnTo>
                  <a:pt x="1055" y="371"/>
                </a:lnTo>
                <a:lnTo>
                  <a:pt x="1054" y="370"/>
                </a:lnTo>
                <a:lnTo>
                  <a:pt x="1055" y="367"/>
                </a:lnTo>
                <a:lnTo>
                  <a:pt x="1057" y="366"/>
                </a:lnTo>
                <a:lnTo>
                  <a:pt x="1057" y="366"/>
                </a:lnTo>
                <a:lnTo>
                  <a:pt x="1057" y="366"/>
                </a:lnTo>
                <a:close/>
                <a:moveTo>
                  <a:pt x="1016" y="331"/>
                </a:moveTo>
                <a:lnTo>
                  <a:pt x="1015" y="332"/>
                </a:lnTo>
                <a:lnTo>
                  <a:pt x="1015" y="332"/>
                </a:lnTo>
                <a:lnTo>
                  <a:pt x="1015" y="332"/>
                </a:lnTo>
                <a:lnTo>
                  <a:pt x="1016" y="331"/>
                </a:lnTo>
                <a:close/>
                <a:moveTo>
                  <a:pt x="1021" y="309"/>
                </a:moveTo>
                <a:lnTo>
                  <a:pt x="1025" y="309"/>
                </a:lnTo>
                <a:lnTo>
                  <a:pt x="1030" y="312"/>
                </a:lnTo>
                <a:lnTo>
                  <a:pt x="1031" y="309"/>
                </a:lnTo>
                <a:lnTo>
                  <a:pt x="1033" y="311"/>
                </a:lnTo>
                <a:lnTo>
                  <a:pt x="1035" y="313"/>
                </a:lnTo>
                <a:lnTo>
                  <a:pt x="1037" y="315"/>
                </a:lnTo>
                <a:lnTo>
                  <a:pt x="1037" y="319"/>
                </a:lnTo>
                <a:lnTo>
                  <a:pt x="1036" y="321"/>
                </a:lnTo>
                <a:lnTo>
                  <a:pt x="1035" y="322"/>
                </a:lnTo>
                <a:lnTo>
                  <a:pt x="1033" y="322"/>
                </a:lnTo>
                <a:lnTo>
                  <a:pt x="1033" y="322"/>
                </a:lnTo>
                <a:lnTo>
                  <a:pt x="1032" y="321"/>
                </a:lnTo>
                <a:lnTo>
                  <a:pt x="1029" y="319"/>
                </a:lnTo>
                <a:lnTo>
                  <a:pt x="1025" y="316"/>
                </a:lnTo>
                <a:lnTo>
                  <a:pt x="1023" y="313"/>
                </a:lnTo>
                <a:lnTo>
                  <a:pt x="1021" y="309"/>
                </a:lnTo>
                <a:lnTo>
                  <a:pt x="1023" y="311"/>
                </a:lnTo>
                <a:lnTo>
                  <a:pt x="1021" y="309"/>
                </a:lnTo>
                <a:close/>
                <a:moveTo>
                  <a:pt x="1033" y="370"/>
                </a:moveTo>
                <a:lnTo>
                  <a:pt x="1036" y="364"/>
                </a:lnTo>
                <a:lnTo>
                  <a:pt x="1033" y="370"/>
                </a:lnTo>
                <a:lnTo>
                  <a:pt x="1035" y="369"/>
                </a:lnTo>
                <a:lnTo>
                  <a:pt x="1033" y="370"/>
                </a:lnTo>
                <a:close/>
                <a:moveTo>
                  <a:pt x="1036" y="374"/>
                </a:moveTo>
                <a:lnTo>
                  <a:pt x="1036" y="372"/>
                </a:lnTo>
                <a:lnTo>
                  <a:pt x="1037" y="370"/>
                </a:lnTo>
                <a:lnTo>
                  <a:pt x="1039" y="370"/>
                </a:lnTo>
                <a:lnTo>
                  <a:pt x="1043" y="370"/>
                </a:lnTo>
                <a:lnTo>
                  <a:pt x="1040" y="372"/>
                </a:lnTo>
                <a:lnTo>
                  <a:pt x="1036" y="374"/>
                </a:lnTo>
                <a:lnTo>
                  <a:pt x="1037" y="374"/>
                </a:lnTo>
                <a:lnTo>
                  <a:pt x="1036" y="37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02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7"/>
          <p:cNvSpPr>
            <a:spLocks noGrp="1" noEditPoints="1"/>
          </p:cNvSpPr>
          <p:nvPr>
            <p:ph type="pic" sz="quarter" idx="21"/>
          </p:nvPr>
        </p:nvSpPr>
        <p:spPr bwMode="auto">
          <a:xfrm>
            <a:off x="599545" y="450082"/>
            <a:ext cx="23412118" cy="7344816"/>
          </a:xfrm>
          <a:custGeom>
            <a:avLst/>
            <a:gdLst>
              <a:gd name="T0" fmla="*/ 355 w 1310"/>
              <a:gd name="T1" fmla="*/ 848 h 1104"/>
              <a:gd name="T2" fmla="*/ 486 w 1310"/>
              <a:gd name="T3" fmla="*/ 1033 h 1104"/>
              <a:gd name="T4" fmla="*/ 578 w 1310"/>
              <a:gd name="T5" fmla="*/ 1061 h 1104"/>
              <a:gd name="T6" fmla="*/ 860 w 1310"/>
              <a:gd name="T7" fmla="*/ 1065 h 1104"/>
              <a:gd name="T8" fmla="*/ 927 w 1310"/>
              <a:gd name="T9" fmla="*/ 1059 h 1104"/>
              <a:gd name="T10" fmla="*/ 1024 w 1310"/>
              <a:gd name="T11" fmla="*/ 1028 h 1104"/>
              <a:gd name="T12" fmla="*/ 666 w 1310"/>
              <a:gd name="T13" fmla="*/ 973 h 1104"/>
              <a:gd name="T14" fmla="*/ 754 w 1310"/>
              <a:gd name="T15" fmla="*/ 977 h 1104"/>
              <a:gd name="T16" fmla="*/ 898 w 1310"/>
              <a:gd name="T17" fmla="*/ 994 h 1104"/>
              <a:gd name="T18" fmla="*/ 885 w 1310"/>
              <a:gd name="T19" fmla="*/ 966 h 1104"/>
              <a:gd name="T20" fmla="*/ 1031 w 1310"/>
              <a:gd name="T21" fmla="*/ 970 h 1104"/>
              <a:gd name="T22" fmla="*/ 1088 w 1310"/>
              <a:gd name="T23" fmla="*/ 947 h 1104"/>
              <a:gd name="T24" fmla="*/ 1023 w 1310"/>
              <a:gd name="T25" fmla="*/ 904 h 1104"/>
              <a:gd name="T26" fmla="*/ 1125 w 1310"/>
              <a:gd name="T27" fmla="*/ 879 h 1104"/>
              <a:gd name="T28" fmla="*/ 1231 w 1310"/>
              <a:gd name="T29" fmla="*/ 795 h 1104"/>
              <a:gd name="T30" fmla="*/ 1254 w 1310"/>
              <a:gd name="T31" fmla="*/ 700 h 1104"/>
              <a:gd name="T32" fmla="*/ 1260 w 1310"/>
              <a:gd name="T33" fmla="*/ 534 h 1104"/>
              <a:gd name="T34" fmla="*/ 1219 w 1310"/>
              <a:gd name="T35" fmla="*/ 354 h 1104"/>
              <a:gd name="T36" fmla="*/ 1138 w 1310"/>
              <a:gd name="T37" fmla="*/ 216 h 1104"/>
              <a:gd name="T38" fmla="*/ 974 w 1310"/>
              <a:gd name="T39" fmla="*/ 185 h 1104"/>
              <a:gd name="T40" fmla="*/ 913 w 1310"/>
              <a:gd name="T41" fmla="*/ 117 h 1104"/>
              <a:gd name="T42" fmla="*/ 854 w 1310"/>
              <a:gd name="T43" fmla="*/ 168 h 1104"/>
              <a:gd name="T44" fmla="*/ 768 w 1310"/>
              <a:gd name="T45" fmla="*/ 73 h 1104"/>
              <a:gd name="T46" fmla="*/ 737 w 1310"/>
              <a:gd name="T47" fmla="*/ 53 h 1104"/>
              <a:gd name="T48" fmla="*/ 651 w 1310"/>
              <a:gd name="T49" fmla="*/ 164 h 1104"/>
              <a:gd name="T50" fmla="*/ 546 w 1310"/>
              <a:gd name="T51" fmla="*/ 117 h 1104"/>
              <a:gd name="T52" fmla="*/ 468 w 1310"/>
              <a:gd name="T53" fmla="*/ 89 h 1104"/>
              <a:gd name="T54" fmla="*/ 404 w 1310"/>
              <a:gd name="T55" fmla="*/ 164 h 1104"/>
              <a:gd name="T56" fmla="*/ 355 w 1310"/>
              <a:gd name="T57" fmla="*/ 249 h 1104"/>
              <a:gd name="T58" fmla="*/ 257 w 1310"/>
              <a:gd name="T59" fmla="*/ 234 h 1104"/>
              <a:gd name="T60" fmla="*/ 343 w 1310"/>
              <a:gd name="T61" fmla="*/ 521 h 1104"/>
              <a:gd name="T62" fmla="*/ 330 w 1310"/>
              <a:gd name="T63" fmla="*/ 571 h 1104"/>
              <a:gd name="T64" fmla="*/ 354 w 1310"/>
              <a:gd name="T65" fmla="*/ 679 h 1104"/>
              <a:gd name="T66" fmla="*/ 449 w 1310"/>
              <a:gd name="T67" fmla="*/ 915 h 1104"/>
              <a:gd name="T68" fmla="*/ 320 w 1310"/>
              <a:gd name="T69" fmla="*/ 742 h 1104"/>
              <a:gd name="T70" fmla="*/ 526 w 1310"/>
              <a:gd name="T71" fmla="*/ 988 h 1104"/>
              <a:gd name="T72" fmla="*/ 202 w 1310"/>
              <a:gd name="T73" fmla="*/ 554 h 1104"/>
              <a:gd name="T74" fmla="*/ 190 w 1310"/>
              <a:gd name="T75" fmla="*/ 533 h 1104"/>
              <a:gd name="T76" fmla="*/ 1289 w 1310"/>
              <a:gd name="T77" fmla="*/ 639 h 1104"/>
              <a:gd name="T78" fmla="*/ 922 w 1310"/>
              <a:gd name="T79" fmla="*/ 993 h 1104"/>
              <a:gd name="T80" fmla="*/ 182 w 1310"/>
              <a:gd name="T81" fmla="*/ 779 h 1104"/>
              <a:gd name="T82" fmla="*/ 195 w 1310"/>
              <a:gd name="T83" fmla="*/ 812 h 1104"/>
              <a:gd name="T84" fmla="*/ 180 w 1310"/>
              <a:gd name="T85" fmla="*/ 730 h 1104"/>
              <a:gd name="T86" fmla="*/ 181 w 1310"/>
              <a:gd name="T87" fmla="*/ 628 h 1104"/>
              <a:gd name="T88" fmla="*/ 178 w 1310"/>
              <a:gd name="T89" fmla="*/ 347 h 1104"/>
              <a:gd name="T90" fmla="*/ 52 w 1310"/>
              <a:gd name="T91" fmla="*/ 470 h 1104"/>
              <a:gd name="T92" fmla="*/ 50 w 1310"/>
              <a:gd name="T93" fmla="*/ 409 h 1104"/>
              <a:gd name="T94" fmla="*/ 114 w 1310"/>
              <a:gd name="T95" fmla="*/ 582 h 1104"/>
              <a:gd name="T96" fmla="*/ 180 w 1310"/>
              <a:gd name="T97" fmla="*/ 653 h 1104"/>
              <a:gd name="T98" fmla="*/ 326 w 1310"/>
              <a:gd name="T99" fmla="*/ 424 h 1104"/>
              <a:gd name="T100" fmla="*/ 338 w 1310"/>
              <a:gd name="T101" fmla="*/ 448 h 1104"/>
              <a:gd name="T102" fmla="*/ 421 w 1310"/>
              <a:gd name="T103" fmla="*/ 659 h 1104"/>
              <a:gd name="T104" fmla="*/ 398 w 1310"/>
              <a:gd name="T105" fmla="*/ 650 h 1104"/>
              <a:gd name="T106" fmla="*/ 439 w 1310"/>
              <a:gd name="T107" fmla="*/ 778 h 1104"/>
              <a:gd name="T108" fmla="*/ 548 w 1310"/>
              <a:gd name="T109" fmla="*/ 987 h 1104"/>
              <a:gd name="T110" fmla="*/ 611 w 1310"/>
              <a:gd name="T111" fmla="*/ 923 h 1104"/>
              <a:gd name="T112" fmla="*/ 627 w 1310"/>
              <a:gd name="T113" fmla="*/ 888 h 1104"/>
              <a:gd name="T114" fmla="*/ 742 w 1310"/>
              <a:gd name="T115" fmla="*/ 970 h 1104"/>
              <a:gd name="T116" fmla="*/ 909 w 1310"/>
              <a:gd name="T117" fmla="*/ 323 h 1104"/>
              <a:gd name="T118" fmla="*/ 975 w 1310"/>
              <a:gd name="T119" fmla="*/ 935 h 1104"/>
              <a:gd name="T120" fmla="*/ 988 w 1310"/>
              <a:gd name="T121" fmla="*/ 916 h 1104"/>
              <a:gd name="T122" fmla="*/ 1139 w 1310"/>
              <a:gd name="T123" fmla="*/ 315 h 1104"/>
              <a:gd name="T124" fmla="*/ 1134 w 1310"/>
              <a:gd name="T125" fmla="*/ 825 h 1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10" h="1104">
                <a:moveTo>
                  <a:pt x="273" y="662"/>
                </a:moveTo>
                <a:lnTo>
                  <a:pt x="273" y="662"/>
                </a:lnTo>
                <a:lnTo>
                  <a:pt x="273" y="662"/>
                </a:lnTo>
                <a:lnTo>
                  <a:pt x="271" y="662"/>
                </a:lnTo>
                <a:lnTo>
                  <a:pt x="269" y="663"/>
                </a:lnTo>
                <a:lnTo>
                  <a:pt x="269" y="663"/>
                </a:lnTo>
                <a:lnTo>
                  <a:pt x="269" y="663"/>
                </a:lnTo>
                <a:lnTo>
                  <a:pt x="271" y="664"/>
                </a:lnTo>
                <a:lnTo>
                  <a:pt x="273" y="665"/>
                </a:lnTo>
                <a:lnTo>
                  <a:pt x="273" y="665"/>
                </a:lnTo>
                <a:lnTo>
                  <a:pt x="273" y="665"/>
                </a:lnTo>
                <a:lnTo>
                  <a:pt x="277" y="678"/>
                </a:lnTo>
                <a:lnTo>
                  <a:pt x="282" y="689"/>
                </a:lnTo>
                <a:lnTo>
                  <a:pt x="287" y="694"/>
                </a:lnTo>
                <a:lnTo>
                  <a:pt x="291" y="697"/>
                </a:lnTo>
                <a:lnTo>
                  <a:pt x="292" y="699"/>
                </a:lnTo>
                <a:lnTo>
                  <a:pt x="293" y="703"/>
                </a:lnTo>
                <a:lnTo>
                  <a:pt x="295" y="705"/>
                </a:lnTo>
                <a:lnTo>
                  <a:pt x="295" y="708"/>
                </a:lnTo>
                <a:lnTo>
                  <a:pt x="293" y="707"/>
                </a:lnTo>
                <a:lnTo>
                  <a:pt x="292" y="708"/>
                </a:lnTo>
                <a:lnTo>
                  <a:pt x="292" y="709"/>
                </a:lnTo>
                <a:lnTo>
                  <a:pt x="292" y="712"/>
                </a:lnTo>
                <a:lnTo>
                  <a:pt x="293" y="716"/>
                </a:lnTo>
                <a:lnTo>
                  <a:pt x="295" y="720"/>
                </a:lnTo>
                <a:lnTo>
                  <a:pt x="298" y="723"/>
                </a:lnTo>
                <a:lnTo>
                  <a:pt x="301" y="724"/>
                </a:lnTo>
                <a:lnTo>
                  <a:pt x="304" y="728"/>
                </a:lnTo>
                <a:lnTo>
                  <a:pt x="304" y="731"/>
                </a:lnTo>
                <a:lnTo>
                  <a:pt x="302" y="734"/>
                </a:lnTo>
                <a:lnTo>
                  <a:pt x="302" y="737"/>
                </a:lnTo>
                <a:lnTo>
                  <a:pt x="305" y="739"/>
                </a:lnTo>
                <a:lnTo>
                  <a:pt x="308" y="741"/>
                </a:lnTo>
                <a:lnTo>
                  <a:pt x="308" y="745"/>
                </a:lnTo>
                <a:lnTo>
                  <a:pt x="307" y="748"/>
                </a:lnTo>
                <a:lnTo>
                  <a:pt x="307" y="752"/>
                </a:lnTo>
                <a:lnTo>
                  <a:pt x="309" y="755"/>
                </a:lnTo>
                <a:lnTo>
                  <a:pt x="315" y="764"/>
                </a:lnTo>
                <a:lnTo>
                  <a:pt x="321" y="773"/>
                </a:lnTo>
                <a:lnTo>
                  <a:pt x="325" y="783"/>
                </a:lnTo>
                <a:lnTo>
                  <a:pt x="329" y="794"/>
                </a:lnTo>
                <a:lnTo>
                  <a:pt x="332" y="803"/>
                </a:lnTo>
                <a:lnTo>
                  <a:pt x="335" y="813"/>
                </a:lnTo>
                <a:lnTo>
                  <a:pt x="340" y="821"/>
                </a:lnTo>
                <a:lnTo>
                  <a:pt x="346" y="830"/>
                </a:lnTo>
                <a:lnTo>
                  <a:pt x="350" y="839"/>
                </a:lnTo>
                <a:lnTo>
                  <a:pt x="355" y="848"/>
                </a:lnTo>
                <a:lnTo>
                  <a:pt x="361" y="857"/>
                </a:lnTo>
                <a:lnTo>
                  <a:pt x="366" y="866"/>
                </a:lnTo>
                <a:lnTo>
                  <a:pt x="371" y="875"/>
                </a:lnTo>
                <a:lnTo>
                  <a:pt x="375" y="883"/>
                </a:lnTo>
                <a:lnTo>
                  <a:pt x="379" y="887"/>
                </a:lnTo>
                <a:lnTo>
                  <a:pt x="382" y="889"/>
                </a:lnTo>
                <a:lnTo>
                  <a:pt x="386" y="893"/>
                </a:lnTo>
                <a:lnTo>
                  <a:pt x="387" y="897"/>
                </a:lnTo>
                <a:lnTo>
                  <a:pt x="391" y="907"/>
                </a:lnTo>
                <a:lnTo>
                  <a:pt x="397" y="916"/>
                </a:lnTo>
                <a:lnTo>
                  <a:pt x="403" y="924"/>
                </a:lnTo>
                <a:lnTo>
                  <a:pt x="408" y="932"/>
                </a:lnTo>
                <a:lnTo>
                  <a:pt x="415" y="941"/>
                </a:lnTo>
                <a:lnTo>
                  <a:pt x="421" y="951"/>
                </a:lnTo>
                <a:lnTo>
                  <a:pt x="425" y="960"/>
                </a:lnTo>
                <a:lnTo>
                  <a:pt x="432" y="969"/>
                </a:lnTo>
                <a:lnTo>
                  <a:pt x="440" y="978"/>
                </a:lnTo>
                <a:lnTo>
                  <a:pt x="448" y="986"/>
                </a:lnTo>
                <a:lnTo>
                  <a:pt x="453" y="989"/>
                </a:lnTo>
                <a:lnTo>
                  <a:pt x="456" y="995"/>
                </a:lnTo>
                <a:lnTo>
                  <a:pt x="460" y="999"/>
                </a:lnTo>
                <a:lnTo>
                  <a:pt x="461" y="1004"/>
                </a:lnTo>
                <a:lnTo>
                  <a:pt x="461" y="1007"/>
                </a:lnTo>
                <a:lnTo>
                  <a:pt x="458" y="1008"/>
                </a:lnTo>
                <a:lnTo>
                  <a:pt x="455" y="1008"/>
                </a:lnTo>
                <a:lnTo>
                  <a:pt x="453" y="1008"/>
                </a:lnTo>
                <a:lnTo>
                  <a:pt x="439" y="1006"/>
                </a:lnTo>
                <a:lnTo>
                  <a:pt x="427" y="1007"/>
                </a:lnTo>
                <a:lnTo>
                  <a:pt x="429" y="1010"/>
                </a:lnTo>
                <a:lnTo>
                  <a:pt x="429" y="1011"/>
                </a:lnTo>
                <a:lnTo>
                  <a:pt x="429" y="1012"/>
                </a:lnTo>
                <a:lnTo>
                  <a:pt x="428" y="1014"/>
                </a:lnTo>
                <a:lnTo>
                  <a:pt x="431" y="1015"/>
                </a:lnTo>
                <a:lnTo>
                  <a:pt x="436" y="1016"/>
                </a:lnTo>
                <a:lnTo>
                  <a:pt x="440" y="1018"/>
                </a:lnTo>
                <a:lnTo>
                  <a:pt x="444" y="1020"/>
                </a:lnTo>
                <a:lnTo>
                  <a:pt x="452" y="1022"/>
                </a:lnTo>
                <a:lnTo>
                  <a:pt x="458" y="1024"/>
                </a:lnTo>
                <a:lnTo>
                  <a:pt x="461" y="1028"/>
                </a:lnTo>
                <a:lnTo>
                  <a:pt x="463" y="1030"/>
                </a:lnTo>
                <a:lnTo>
                  <a:pt x="465" y="1031"/>
                </a:lnTo>
                <a:lnTo>
                  <a:pt x="469" y="1032"/>
                </a:lnTo>
                <a:lnTo>
                  <a:pt x="472" y="1032"/>
                </a:lnTo>
                <a:lnTo>
                  <a:pt x="477" y="1031"/>
                </a:lnTo>
                <a:lnTo>
                  <a:pt x="480" y="1032"/>
                </a:lnTo>
                <a:lnTo>
                  <a:pt x="485" y="1032"/>
                </a:lnTo>
                <a:lnTo>
                  <a:pt x="486" y="1033"/>
                </a:lnTo>
                <a:lnTo>
                  <a:pt x="487" y="1035"/>
                </a:lnTo>
                <a:lnTo>
                  <a:pt x="489" y="1036"/>
                </a:lnTo>
                <a:lnTo>
                  <a:pt x="491" y="1036"/>
                </a:lnTo>
                <a:lnTo>
                  <a:pt x="496" y="1036"/>
                </a:lnTo>
                <a:lnTo>
                  <a:pt x="501" y="1036"/>
                </a:lnTo>
                <a:lnTo>
                  <a:pt x="505" y="1038"/>
                </a:lnTo>
                <a:lnTo>
                  <a:pt x="507" y="1043"/>
                </a:lnTo>
                <a:lnTo>
                  <a:pt x="508" y="1046"/>
                </a:lnTo>
                <a:lnTo>
                  <a:pt x="510" y="1051"/>
                </a:lnTo>
                <a:lnTo>
                  <a:pt x="508" y="1056"/>
                </a:lnTo>
                <a:lnTo>
                  <a:pt x="510" y="1062"/>
                </a:lnTo>
                <a:lnTo>
                  <a:pt x="512" y="1069"/>
                </a:lnTo>
                <a:lnTo>
                  <a:pt x="515" y="1074"/>
                </a:lnTo>
                <a:lnTo>
                  <a:pt x="518" y="1082"/>
                </a:lnTo>
                <a:lnTo>
                  <a:pt x="519" y="1089"/>
                </a:lnTo>
                <a:lnTo>
                  <a:pt x="520" y="1097"/>
                </a:lnTo>
                <a:lnTo>
                  <a:pt x="519" y="1104"/>
                </a:lnTo>
                <a:lnTo>
                  <a:pt x="522" y="1103"/>
                </a:lnTo>
                <a:lnTo>
                  <a:pt x="523" y="1099"/>
                </a:lnTo>
                <a:lnTo>
                  <a:pt x="523" y="1097"/>
                </a:lnTo>
                <a:lnTo>
                  <a:pt x="523" y="1093"/>
                </a:lnTo>
                <a:lnTo>
                  <a:pt x="523" y="1085"/>
                </a:lnTo>
                <a:lnTo>
                  <a:pt x="523" y="1076"/>
                </a:lnTo>
                <a:lnTo>
                  <a:pt x="522" y="1066"/>
                </a:lnTo>
                <a:lnTo>
                  <a:pt x="522" y="1057"/>
                </a:lnTo>
                <a:lnTo>
                  <a:pt x="521" y="1048"/>
                </a:lnTo>
                <a:lnTo>
                  <a:pt x="519" y="1039"/>
                </a:lnTo>
                <a:lnTo>
                  <a:pt x="523" y="1043"/>
                </a:lnTo>
                <a:lnTo>
                  <a:pt x="526" y="1047"/>
                </a:lnTo>
                <a:lnTo>
                  <a:pt x="528" y="1047"/>
                </a:lnTo>
                <a:lnTo>
                  <a:pt x="528" y="1047"/>
                </a:lnTo>
                <a:lnTo>
                  <a:pt x="528" y="1046"/>
                </a:lnTo>
                <a:lnTo>
                  <a:pt x="528" y="1045"/>
                </a:lnTo>
                <a:lnTo>
                  <a:pt x="528" y="1041"/>
                </a:lnTo>
                <a:lnTo>
                  <a:pt x="529" y="1039"/>
                </a:lnTo>
                <a:lnTo>
                  <a:pt x="532" y="1038"/>
                </a:lnTo>
                <a:lnTo>
                  <a:pt x="538" y="1038"/>
                </a:lnTo>
                <a:lnTo>
                  <a:pt x="544" y="1038"/>
                </a:lnTo>
                <a:lnTo>
                  <a:pt x="548" y="1039"/>
                </a:lnTo>
                <a:lnTo>
                  <a:pt x="559" y="1039"/>
                </a:lnTo>
                <a:lnTo>
                  <a:pt x="568" y="1043"/>
                </a:lnTo>
                <a:lnTo>
                  <a:pt x="570" y="1045"/>
                </a:lnTo>
                <a:lnTo>
                  <a:pt x="571" y="1047"/>
                </a:lnTo>
                <a:lnTo>
                  <a:pt x="572" y="1051"/>
                </a:lnTo>
                <a:lnTo>
                  <a:pt x="574" y="1054"/>
                </a:lnTo>
                <a:lnTo>
                  <a:pt x="576" y="1057"/>
                </a:lnTo>
                <a:lnTo>
                  <a:pt x="578" y="1061"/>
                </a:lnTo>
                <a:lnTo>
                  <a:pt x="580" y="1064"/>
                </a:lnTo>
                <a:lnTo>
                  <a:pt x="582" y="1066"/>
                </a:lnTo>
                <a:lnTo>
                  <a:pt x="589" y="1070"/>
                </a:lnTo>
                <a:lnTo>
                  <a:pt x="596" y="1071"/>
                </a:lnTo>
                <a:lnTo>
                  <a:pt x="598" y="1072"/>
                </a:lnTo>
                <a:lnTo>
                  <a:pt x="601" y="1074"/>
                </a:lnTo>
                <a:lnTo>
                  <a:pt x="603" y="1078"/>
                </a:lnTo>
                <a:lnTo>
                  <a:pt x="603" y="1081"/>
                </a:lnTo>
                <a:lnTo>
                  <a:pt x="605" y="1073"/>
                </a:lnTo>
                <a:lnTo>
                  <a:pt x="604" y="1065"/>
                </a:lnTo>
                <a:lnTo>
                  <a:pt x="604" y="1061"/>
                </a:lnTo>
                <a:lnTo>
                  <a:pt x="605" y="1055"/>
                </a:lnTo>
                <a:lnTo>
                  <a:pt x="605" y="1054"/>
                </a:lnTo>
                <a:lnTo>
                  <a:pt x="607" y="1053"/>
                </a:lnTo>
                <a:lnTo>
                  <a:pt x="611" y="1052"/>
                </a:lnTo>
                <a:lnTo>
                  <a:pt x="614" y="1051"/>
                </a:lnTo>
                <a:lnTo>
                  <a:pt x="619" y="1049"/>
                </a:lnTo>
                <a:lnTo>
                  <a:pt x="623" y="1047"/>
                </a:lnTo>
                <a:lnTo>
                  <a:pt x="628" y="1047"/>
                </a:lnTo>
                <a:lnTo>
                  <a:pt x="633" y="1047"/>
                </a:lnTo>
                <a:lnTo>
                  <a:pt x="644" y="1047"/>
                </a:lnTo>
                <a:lnTo>
                  <a:pt x="655" y="1048"/>
                </a:lnTo>
                <a:lnTo>
                  <a:pt x="668" y="1049"/>
                </a:lnTo>
                <a:lnTo>
                  <a:pt x="680" y="1049"/>
                </a:lnTo>
                <a:lnTo>
                  <a:pt x="693" y="1049"/>
                </a:lnTo>
                <a:lnTo>
                  <a:pt x="705" y="1049"/>
                </a:lnTo>
                <a:lnTo>
                  <a:pt x="717" y="1049"/>
                </a:lnTo>
                <a:lnTo>
                  <a:pt x="729" y="1051"/>
                </a:lnTo>
                <a:lnTo>
                  <a:pt x="742" y="1052"/>
                </a:lnTo>
                <a:lnTo>
                  <a:pt x="754" y="1053"/>
                </a:lnTo>
                <a:lnTo>
                  <a:pt x="767" y="1054"/>
                </a:lnTo>
                <a:lnTo>
                  <a:pt x="779" y="1055"/>
                </a:lnTo>
                <a:lnTo>
                  <a:pt x="791" y="1056"/>
                </a:lnTo>
                <a:lnTo>
                  <a:pt x="803" y="1057"/>
                </a:lnTo>
                <a:lnTo>
                  <a:pt x="815" y="1059"/>
                </a:lnTo>
                <a:lnTo>
                  <a:pt x="825" y="1061"/>
                </a:lnTo>
                <a:lnTo>
                  <a:pt x="829" y="1063"/>
                </a:lnTo>
                <a:lnTo>
                  <a:pt x="835" y="1064"/>
                </a:lnTo>
                <a:lnTo>
                  <a:pt x="840" y="1064"/>
                </a:lnTo>
                <a:lnTo>
                  <a:pt x="845" y="1064"/>
                </a:lnTo>
                <a:lnTo>
                  <a:pt x="850" y="1064"/>
                </a:lnTo>
                <a:lnTo>
                  <a:pt x="854" y="1063"/>
                </a:lnTo>
                <a:lnTo>
                  <a:pt x="856" y="1062"/>
                </a:lnTo>
                <a:lnTo>
                  <a:pt x="857" y="1062"/>
                </a:lnTo>
                <a:lnTo>
                  <a:pt x="858" y="1062"/>
                </a:lnTo>
                <a:lnTo>
                  <a:pt x="859" y="1063"/>
                </a:lnTo>
                <a:lnTo>
                  <a:pt x="860" y="1065"/>
                </a:lnTo>
                <a:lnTo>
                  <a:pt x="861" y="1065"/>
                </a:lnTo>
                <a:lnTo>
                  <a:pt x="864" y="1065"/>
                </a:lnTo>
                <a:lnTo>
                  <a:pt x="867" y="1064"/>
                </a:lnTo>
                <a:lnTo>
                  <a:pt x="870" y="1063"/>
                </a:lnTo>
                <a:lnTo>
                  <a:pt x="875" y="1064"/>
                </a:lnTo>
                <a:lnTo>
                  <a:pt x="886" y="1066"/>
                </a:lnTo>
                <a:lnTo>
                  <a:pt x="898" y="1069"/>
                </a:lnTo>
                <a:lnTo>
                  <a:pt x="910" y="1070"/>
                </a:lnTo>
                <a:lnTo>
                  <a:pt x="922" y="1071"/>
                </a:lnTo>
                <a:lnTo>
                  <a:pt x="935" y="1071"/>
                </a:lnTo>
                <a:lnTo>
                  <a:pt x="949" y="1071"/>
                </a:lnTo>
                <a:lnTo>
                  <a:pt x="963" y="1070"/>
                </a:lnTo>
                <a:lnTo>
                  <a:pt x="976" y="1069"/>
                </a:lnTo>
                <a:lnTo>
                  <a:pt x="991" y="1065"/>
                </a:lnTo>
                <a:lnTo>
                  <a:pt x="1006" y="1063"/>
                </a:lnTo>
                <a:lnTo>
                  <a:pt x="1018" y="1061"/>
                </a:lnTo>
                <a:lnTo>
                  <a:pt x="1030" y="1056"/>
                </a:lnTo>
                <a:lnTo>
                  <a:pt x="1018" y="1056"/>
                </a:lnTo>
                <a:lnTo>
                  <a:pt x="1008" y="1056"/>
                </a:lnTo>
                <a:lnTo>
                  <a:pt x="997" y="1056"/>
                </a:lnTo>
                <a:lnTo>
                  <a:pt x="985" y="1056"/>
                </a:lnTo>
                <a:lnTo>
                  <a:pt x="979" y="1056"/>
                </a:lnTo>
                <a:lnTo>
                  <a:pt x="972" y="1056"/>
                </a:lnTo>
                <a:lnTo>
                  <a:pt x="969" y="1057"/>
                </a:lnTo>
                <a:lnTo>
                  <a:pt x="966" y="1059"/>
                </a:lnTo>
                <a:lnTo>
                  <a:pt x="964" y="1061"/>
                </a:lnTo>
                <a:lnTo>
                  <a:pt x="963" y="1064"/>
                </a:lnTo>
                <a:lnTo>
                  <a:pt x="966" y="1064"/>
                </a:lnTo>
                <a:lnTo>
                  <a:pt x="969" y="1065"/>
                </a:lnTo>
                <a:lnTo>
                  <a:pt x="964" y="1068"/>
                </a:lnTo>
                <a:lnTo>
                  <a:pt x="958" y="1068"/>
                </a:lnTo>
                <a:lnTo>
                  <a:pt x="953" y="1068"/>
                </a:lnTo>
                <a:lnTo>
                  <a:pt x="948" y="1066"/>
                </a:lnTo>
                <a:lnTo>
                  <a:pt x="936" y="1064"/>
                </a:lnTo>
                <a:lnTo>
                  <a:pt x="925" y="1063"/>
                </a:lnTo>
                <a:lnTo>
                  <a:pt x="930" y="1062"/>
                </a:lnTo>
                <a:lnTo>
                  <a:pt x="934" y="1061"/>
                </a:lnTo>
                <a:lnTo>
                  <a:pt x="939" y="1062"/>
                </a:lnTo>
                <a:lnTo>
                  <a:pt x="944" y="1062"/>
                </a:lnTo>
                <a:lnTo>
                  <a:pt x="949" y="1063"/>
                </a:lnTo>
                <a:lnTo>
                  <a:pt x="953" y="1062"/>
                </a:lnTo>
                <a:lnTo>
                  <a:pt x="957" y="1061"/>
                </a:lnTo>
                <a:lnTo>
                  <a:pt x="961" y="1056"/>
                </a:lnTo>
                <a:lnTo>
                  <a:pt x="952" y="1056"/>
                </a:lnTo>
                <a:lnTo>
                  <a:pt x="944" y="1057"/>
                </a:lnTo>
                <a:lnTo>
                  <a:pt x="935" y="1059"/>
                </a:lnTo>
                <a:lnTo>
                  <a:pt x="927" y="1059"/>
                </a:lnTo>
                <a:lnTo>
                  <a:pt x="918" y="1057"/>
                </a:lnTo>
                <a:lnTo>
                  <a:pt x="909" y="1055"/>
                </a:lnTo>
                <a:lnTo>
                  <a:pt x="900" y="1053"/>
                </a:lnTo>
                <a:lnTo>
                  <a:pt x="891" y="1051"/>
                </a:lnTo>
                <a:lnTo>
                  <a:pt x="882" y="1049"/>
                </a:lnTo>
                <a:lnTo>
                  <a:pt x="873" y="1049"/>
                </a:lnTo>
                <a:lnTo>
                  <a:pt x="865" y="1049"/>
                </a:lnTo>
                <a:lnTo>
                  <a:pt x="856" y="1049"/>
                </a:lnTo>
                <a:lnTo>
                  <a:pt x="847" y="1048"/>
                </a:lnTo>
                <a:lnTo>
                  <a:pt x="837" y="1046"/>
                </a:lnTo>
                <a:lnTo>
                  <a:pt x="827" y="1045"/>
                </a:lnTo>
                <a:lnTo>
                  <a:pt x="818" y="1043"/>
                </a:lnTo>
                <a:lnTo>
                  <a:pt x="848" y="1044"/>
                </a:lnTo>
                <a:lnTo>
                  <a:pt x="876" y="1045"/>
                </a:lnTo>
                <a:lnTo>
                  <a:pt x="906" y="1045"/>
                </a:lnTo>
                <a:lnTo>
                  <a:pt x="934" y="1045"/>
                </a:lnTo>
                <a:lnTo>
                  <a:pt x="964" y="1045"/>
                </a:lnTo>
                <a:lnTo>
                  <a:pt x="992" y="1044"/>
                </a:lnTo>
                <a:lnTo>
                  <a:pt x="1021" y="1043"/>
                </a:lnTo>
                <a:lnTo>
                  <a:pt x="1050" y="1040"/>
                </a:lnTo>
                <a:lnTo>
                  <a:pt x="1041" y="1037"/>
                </a:lnTo>
                <a:lnTo>
                  <a:pt x="1031" y="1037"/>
                </a:lnTo>
                <a:lnTo>
                  <a:pt x="1033" y="1033"/>
                </a:lnTo>
                <a:lnTo>
                  <a:pt x="1035" y="1032"/>
                </a:lnTo>
                <a:lnTo>
                  <a:pt x="1039" y="1033"/>
                </a:lnTo>
                <a:lnTo>
                  <a:pt x="1040" y="1035"/>
                </a:lnTo>
                <a:lnTo>
                  <a:pt x="1043" y="1036"/>
                </a:lnTo>
                <a:lnTo>
                  <a:pt x="1047" y="1035"/>
                </a:lnTo>
                <a:lnTo>
                  <a:pt x="1053" y="1032"/>
                </a:lnTo>
                <a:lnTo>
                  <a:pt x="1058" y="1029"/>
                </a:lnTo>
                <a:lnTo>
                  <a:pt x="1063" y="1024"/>
                </a:lnTo>
                <a:lnTo>
                  <a:pt x="1067" y="1020"/>
                </a:lnTo>
                <a:lnTo>
                  <a:pt x="1067" y="1020"/>
                </a:lnTo>
                <a:lnTo>
                  <a:pt x="1067" y="1020"/>
                </a:lnTo>
                <a:lnTo>
                  <a:pt x="1068" y="1019"/>
                </a:lnTo>
                <a:lnTo>
                  <a:pt x="1068" y="1019"/>
                </a:lnTo>
                <a:lnTo>
                  <a:pt x="1068" y="1019"/>
                </a:lnTo>
                <a:lnTo>
                  <a:pt x="1068" y="1019"/>
                </a:lnTo>
                <a:lnTo>
                  <a:pt x="1067" y="1019"/>
                </a:lnTo>
                <a:lnTo>
                  <a:pt x="1067" y="1020"/>
                </a:lnTo>
                <a:lnTo>
                  <a:pt x="1064" y="1019"/>
                </a:lnTo>
                <a:lnTo>
                  <a:pt x="1060" y="1020"/>
                </a:lnTo>
                <a:lnTo>
                  <a:pt x="1057" y="1021"/>
                </a:lnTo>
                <a:lnTo>
                  <a:pt x="1054" y="1023"/>
                </a:lnTo>
                <a:lnTo>
                  <a:pt x="1043" y="1026"/>
                </a:lnTo>
                <a:lnTo>
                  <a:pt x="1034" y="1027"/>
                </a:lnTo>
                <a:lnTo>
                  <a:pt x="1024" y="1028"/>
                </a:lnTo>
                <a:lnTo>
                  <a:pt x="1015" y="1027"/>
                </a:lnTo>
                <a:lnTo>
                  <a:pt x="1005" y="1026"/>
                </a:lnTo>
                <a:lnTo>
                  <a:pt x="996" y="1026"/>
                </a:lnTo>
                <a:lnTo>
                  <a:pt x="974" y="1024"/>
                </a:lnTo>
                <a:lnTo>
                  <a:pt x="953" y="1023"/>
                </a:lnTo>
                <a:lnTo>
                  <a:pt x="932" y="1023"/>
                </a:lnTo>
                <a:lnTo>
                  <a:pt x="911" y="1023"/>
                </a:lnTo>
                <a:lnTo>
                  <a:pt x="890" y="1022"/>
                </a:lnTo>
                <a:lnTo>
                  <a:pt x="869" y="1021"/>
                </a:lnTo>
                <a:lnTo>
                  <a:pt x="848" y="1020"/>
                </a:lnTo>
                <a:lnTo>
                  <a:pt x="826" y="1018"/>
                </a:lnTo>
                <a:lnTo>
                  <a:pt x="806" y="1015"/>
                </a:lnTo>
                <a:lnTo>
                  <a:pt x="784" y="1014"/>
                </a:lnTo>
                <a:lnTo>
                  <a:pt x="762" y="1012"/>
                </a:lnTo>
                <a:lnTo>
                  <a:pt x="742" y="1011"/>
                </a:lnTo>
                <a:lnTo>
                  <a:pt x="720" y="1010"/>
                </a:lnTo>
                <a:lnTo>
                  <a:pt x="699" y="1010"/>
                </a:lnTo>
                <a:lnTo>
                  <a:pt x="677" y="1010"/>
                </a:lnTo>
                <a:lnTo>
                  <a:pt x="656" y="1010"/>
                </a:lnTo>
                <a:lnTo>
                  <a:pt x="646" y="1011"/>
                </a:lnTo>
                <a:lnTo>
                  <a:pt x="636" y="1011"/>
                </a:lnTo>
                <a:lnTo>
                  <a:pt x="626" y="1010"/>
                </a:lnTo>
                <a:lnTo>
                  <a:pt x="615" y="1008"/>
                </a:lnTo>
                <a:lnTo>
                  <a:pt x="611" y="1007"/>
                </a:lnTo>
                <a:lnTo>
                  <a:pt x="607" y="1005"/>
                </a:lnTo>
                <a:lnTo>
                  <a:pt x="605" y="1003"/>
                </a:lnTo>
                <a:lnTo>
                  <a:pt x="603" y="999"/>
                </a:lnTo>
                <a:lnTo>
                  <a:pt x="598" y="993"/>
                </a:lnTo>
                <a:lnTo>
                  <a:pt x="596" y="985"/>
                </a:lnTo>
                <a:lnTo>
                  <a:pt x="595" y="980"/>
                </a:lnTo>
                <a:lnTo>
                  <a:pt x="594" y="976"/>
                </a:lnTo>
                <a:lnTo>
                  <a:pt x="594" y="971"/>
                </a:lnTo>
                <a:lnTo>
                  <a:pt x="594" y="968"/>
                </a:lnTo>
                <a:lnTo>
                  <a:pt x="596" y="964"/>
                </a:lnTo>
                <a:lnTo>
                  <a:pt x="600" y="964"/>
                </a:lnTo>
                <a:lnTo>
                  <a:pt x="603" y="964"/>
                </a:lnTo>
                <a:lnTo>
                  <a:pt x="606" y="964"/>
                </a:lnTo>
                <a:lnTo>
                  <a:pt x="614" y="963"/>
                </a:lnTo>
                <a:lnTo>
                  <a:pt x="622" y="965"/>
                </a:lnTo>
                <a:lnTo>
                  <a:pt x="627" y="966"/>
                </a:lnTo>
                <a:lnTo>
                  <a:pt x="630" y="969"/>
                </a:lnTo>
                <a:lnTo>
                  <a:pt x="635" y="970"/>
                </a:lnTo>
                <a:lnTo>
                  <a:pt x="639" y="970"/>
                </a:lnTo>
                <a:lnTo>
                  <a:pt x="645" y="968"/>
                </a:lnTo>
                <a:lnTo>
                  <a:pt x="652" y="968"/>
                </a:lnTo>
                <a:lnTo>
                  <a:pt x="659" y="970"/>
                </a:lnTo>
                <a:lnTo>
                  <a:pt x="666" y="973"/>
                </a:lnTo>
                <a:lnTo>
                  <a:pt x="671" y="971"/>
                </a:lnTo>
                <a:lnTo>
                  <a:pt x="677" y="972"/>
                </a:lnTo>
                <a:lnTo>
                  <a:pt x="679" y="974"/>
                </a:lnTo>
                <a:lnTo>
                  <a:pt x="681" y="977"/>
                </a:lnTo>
                <a:lnTo>
                  <a:pt x="683" y="980"/>
                </a:lnTo>
                <a:lnTo>
                  <a:pt x="683" y="982"/>
                </a:lnTo>
                <a:lnTo>
                  <a:pt x="681" y="987"/>
                </a:lnTo>
                <a:lnTo>
                  <a:pt x="680" y="989"/>
                </a:lnTo>
                <a:lnTo>
                  <a:pt x="679" y="991"/>
                </a:lnTo>
                <a:lnTo>
                  <a:pt x="679" y="993"/>
                </a:lnTo>
                <a:lnTo>
                  <a:pt x="679" y="995"/>
                </a:lnTo>
                <a:lnTo>
                  <a:pt x="680" y="997"/>
                </a:lnTo>
                <a:lnTo>
                  <a:pt x="681" y="999"/>
                </a:lnTo>
                <a:lnTo>
                  <a:pt x="685" y="1002"/>
                </a:lnTo>
                <a:lnTo>
                  <a:pt x="687" y="1004"/>
                </a:lnTo>
                <a:lnTo>
                  <a:pt x="691" y="1004"/>
                </a:lnTo>
                <a:lnTo>
                  <a:pt x="693" y="1002"/>
                </a:lnTo>
                <a:lnTo>
                  <a:pt x="695" y="999"/>
                </a:lnTo>
                <a:lnTo>
                  <a:pt x="697" y="999"/>
                </a:lnTo>
                <a:lnTo>
                  <a:pt x="701" y="999"/>
                </a:lnTo>
                <a:lnTo>
                  <a:pt x="705" y="1003"/>
                </a:lnTo>
                <a:lnTo>
                  <a:pt x="711" y="1006"/>
                </a:lnTo>
                <a:lnTo>
                  <a:pt x="712" y="1006"/>
                </a:lnTo>
                <a:lnTo>
                  <a:pt x="713" y="1005"/>
                </a:lnTo>
                <a:lnTo>
                  <a:pt x="714" y="1004"/>
                </a:lnTo>
                <a:lnTo>
                  <a:pt x="716" y="1002"/>
                </a:lnTo>
                <a:lnTo>
                  <a:pt x="713" y="998"/>
                </a:lnTo>
                <a:lnTo>
                  <a:pt x="711" y="996"/>
                </a:lnTo>
                <a:lnTo>
                  <a:pt x="709" y="993"/>
                </a:lnTo>
                <a:lnTo>
                  <a:pt x="707" y="988"/>
                </a:lnTo>
                <a:lnTo>
                  <a:pt x="707" y="985"/>
                </a:lnTo>
                <a:lnTo>
                  <a:pt x="707" y="980"/>
                </a:lnTo>
                <a:lnTo>
                  <a:pt x="708" y="977"/>
                </a:lnTo>
                <a:lnTo>
                  <a:pt x="710" y="973"/>
                </a:lnTo>
                <a:lnTo>
                  <a:pt x="711" y="972"/>
                </a:lnTo>
                <a:lnTo>
                  <a:pt x="712" y="972"/>
                </a:lnTo>
                <a:lnTo>
                  <a:pt x="713" y="973"/>
                </a:lnTo>
                <a:lnTo>
                  <a:pt x="714" y="974"/>
                </a:lnTo>
                <a:lnTo>
                  <a:pt x="714" y="980"/>
                </a:lnTo>
                <a:lnTo>
                  <a:pt x="717" y="985"/>
                </a:lnTo>
                <a:lnTo>
                  <a:pt x="719" y="980"/>
                </a:lnTo>
                <a:lnTo>
                  <a:pt x="724" y="977"/>
                </a:lnTo>
                <a:lnTo>
                  <a:pt x="728" y="976"/>
                </a:lnTo>
                <a:lnTo>
                  <a:pt x="734" y="977"/>
                </a:lnTo>
                <a:lnTo>
                  <a:pt x="741" y="976"/>
                </a:lnTo>
                <a:lnTo>
                  <a:pt x="747" y="976"/>
                </a:lnTo>
                <a:lnTo>
                  <a:pt x="754" y="977"/>
                </a:lnTo>
                <a:lnTo>
                  <a:pt x="760" y="980"/>
                </a:lnTo>
                <a:lnTo>
                  <a:pt x="774" y="981"/>
                </a:lnTo>
                <a:lnTo>
                  <a:pt x="788" y="981"/>
                </a:lnTo>
                <a:lnTo>
                  <a:pt x="795" y="985"/>
                </a:lnTo>
                <a:lnTo>
                  <a:pt x="802" y="987"/>
                </a:lnTo>
                <a:lnTo>
                  <a:pt x="808" y="986"/>
                </a:lnTo>
                <a:lnTo>
                  <a:pt x="815" y="986"/>
                </a:lnTo>
                <a:lnTo>
                  <a:pt x="813" y="983"/>
                </a:lnTo>
                <a:lnTo>
                  <a:pt x="811" y="981"/>
                </a:lnTo>
                <a:lnTo>
                  <a:pt x="809" y="980"/>
                </a:lnTo>
                <a:lnTo>
                  <a:pt x="806" y="980"/>
                </a:lnTo>
                <a:lnTo>
                  <a:pt x="800" y="979"/>
                </a:lnTo>
                <a:lnTo>
                  <a:pt x="794" y="977"/>
                </a:lnTo>
                <a:lnTo>
                  <a:pt x="801" y="977"/>
                </a:lnTo>
                <a:lnTo>
                  <a:pt x="807" y="977"/>
                </a:lnTo>
                <a:lnTo>
                  <a:pt x="813" y="979"/>
                </a:lnTo>
                <a:lnTo>
                  <a:pt x="819" y="980"/>
                </a:lnTo>
                <a:lnTo>
                  <a:pt x="832" y="983"/>
                </a:lnTo>
                <a:lnTo>
                  <a:pt x="843" y="985"/>
                </a:lnTo>
                <a:lnTo>
                  <a:pt x="842" y="988"/>
                </a:lnTo>
                <a:lnTo>
                  <a:pt x="840" y="988"/>
                </a:lnTo>
                <a:lnTo>
                  <a:pt x="839" y="988"/>
                </a:lnTo>
                <a:lnTo>
                  <a:pt x="836" y="989"/>
                </a:lnTo>
                <a:lnTo>
                  <a:pt x="834" y="990"/>
                </a:lnTo>
                <a:lnTo>
                  <a:pt x="834" y="991"/>
                </a:lnTo>
                <a:lnTo>
                  <a:pt x="834" y="991"/>
                </a:lnTo>
                <a:lnTo>
                  <a:pt x="836" y="993"/>
                </a:lnTo>
                <a:lnTo>
                  <a:pt x="840" y="994"/>
                </a:lnTo>
                <a:lnTo>
                  <a:pt x="844" y="993"/>
                </a:lnTo>
                <a:lnTo>
                  <a:pt x="849" y="991"/>
                </a:lnTo>
                <a:lnTo>
                  <a:pt x="852" y="990"/>
                </a:lnTo>
                <a:lnTo>
                  <a:pt x="849" y="989"/>
                </a:lnTo>
                <a:lnTo>
                  <a:pt x="845" y="988"/>
                </a:lnTo>
                <a:lnTo>
                  <a:pt x="850" y="987"/>
                </a:lnTo>
                <a:lnTo>
                  <a:pt x="854" y="987"/>
                </a:lnTo>
                <a:lnTo>
                  <a:pt x="857" y="989"/>
                </a:lnTo>
                <a:lnTo>
                  <a:pt x="859" y="994"/>
                </a:lnTo>
                <a:lnTo>
                  <a:pt x="864" y="991"/>
                </a:lnTo>
                <a:lnTo>
                  <a:pt x="870" y="989"/>
                </a:lnTo>
                <a:lnTo>
                  <a:pt x="875" y="988"/>
                </a:lnTo>
                <a:lnTo>
                  <a:pt x="878" y="989"/>
                </a:lnTo>
                <a:lnTo>
                  <a:pt x="882" y="990"/>
                </a:lnTo>
                <a:lnTo>
                  <a:pt x="885" y="994"/>
                </a:lnTo>
                <a:lnTo>
                  <a:pt x="887" y="995"/>
                </a:lnTo>
                <a:lnTo>
                  <a:pt x="891" y="995"/>
                </a:lnTo>
                <a:lnTo>
                  <a:pt x="894" y="994"/>
                </a:lnTo>
                <a:lnTo>
                  <a:pt x="898" y="994"/>
                </a:lnTo>
                <a:lnTo>
                  <a:pt x="900" y="994"/>
                </a:lnTo>
                <a:lnTo>
                  <a:pt x="900" y="995"/>
                </a:lnTo>
                <a:lnTo>
                  <a:pt x="900" y="996"/>
                </a:lnTo>
                <a:lnTo>
                  <a:pt x="899" y="996"/>
                </a:lnTo>
                <a:lnTo>
                  <a:pt x="897" y="997"/>
                </a:lnTo>
                <a:lnTo>
                  <a:pt x="894" y="998"/>
                </a:lnTo>
                <a:lnTo>
                  <a:pt x="900" y="998"/>
                </a:lnTo>
                <a:lnTo>
                  <a:pt x="905" y="997"/>
                </a:lnTo>
                <a:lnTo>
                  <a:pt x="907" y="996"/>
                </a:lnTo>
                <a:lnTo>
                  <a:pt x="908" y="994"/>
                </a:lnTo>
                <a:lnTo>
                  <a:pt x="909" y="991"/>
                </a:lnTo>
                <a:lnTo>
                  <a:pt x="910" y="988"/>
                </a:lnTo>
                <a:lnTo>
                  <a:pt x="910" y="991"/>
                </a:lnTo>
                <a:lnTo>
                  <a:pt x="910" y="995"/>
                </a:lnTo>
                <a:lnTo>
                  <a:pt x="910" y="998"/>
                </a:lnTo>
                <a:lnTo>
                  <a:pt x="913" y="1001"/>
                </a:lnTo>
                <a:lnTo>
                  <a:pt x="914" y="996"/>
                </a:lnTo>
                <a:lnTo>
                  <a:pt x="915" y="991"/>
                </a:lnTo>
                <a:lnTo>
                  <a:pt x="915" y="989"/>
                </a:lnTo>
                <a:lnTo>
                  <a:pt x="915" y="987"/>
                </a:lnTo>
                <a:lnTo>
                  <a:pt x="914" y="985"/>
                </a:lnTo>
                <a:lnTo>
                  <a:pt x="911" y="983"/>
                </a:lnTo>
                <a:lnTo>
                  <a:pt x="905" y="982"/>
                </a:lnTo>
                <a:lnTo>
                  <a:pt x="898" y="983"/>
                </a:lnTo>
                <a:lnTo>
                  <a:pt x="890" y="982"/>
                </a:lnTo>
                <a:lnTo>
                  <a:pt x="882" y="979"/>
                </a:lnTo>
                <a:lnTo>
                  <a:pt x="873" y="977"/>
                </a:lnTo>
                <a:lnTo>
                  <a:pt x="864" y="974"/>
                </a:lnTo>
                <a:lnTo>
                  <a:pt x="854" y="973"/>
                </a:lnTo>
                <a:lnTo>
                  <a:pt x="847" y="971"/>
                </a:lnTo>
                <a:lnTo>
                  <a:pt x="837" y="970"/>
                </a:lnTo>
                <a:lnTo>
                  <a:pt x="828" y="968"/>
                </a:lnTo>
                <a:lnTo>
                  <a:pt x="819" y="966"/>
                </a:lnTo>
                <a:lnTo>
                  <a:pt x="810" y="965"/>
                </a:lnTo>
                <a:lnTo>
                  <a:pt x="813" y="964"/>
                </a:lnTo>
                <a:lnTo>
                  <a:pt x="817" y="963"/>
                </a:lnTo>
                <a:lnTo>
                  <a:pt x="820" y="963"/>
                </a:lnTo>
                <a:lnTo>
                  <a:pt x="824" y="964"/>
                </a:lnTo>
                <a:lnTo>
                  <a:pt x="831" y="965"/>
                </a:lnTo>
                <a:lnTo>
                  <a:pt x="837" y="966"/>
                </a:lnTo>
                <a:lnTo>
                  <a:pt x="851" y="969"/>
                </a:lnTo>
                <a:lnTo>
                  <a:pt x="865" y="971"/>
                </a:lnTo>
                <a:lnTo>
                  <a:pt x="870" y="970"/>
                </a:lnTo>
                <a:lnTo>
                  <a:pt x="876" y="966"/>
                </a:lnTo>
                <a:lnTo>
                  <a:pt x="881" y="965"/>
                </a:lnTo>
                <a:lnTo>
                  <a:pt x="883" y="965"/>
                </a:lnTo>
                <a:lnTo>
                  <a:pt x="885" y="966"/>
                </a:lnTo>
                <a:lnTo>
                  <a:pt x="889" y="968"/>
                </a:lnTo>
                <a:lnTo>
                  <a:pt x="894" y="970"/>
                </a:lnTo>
                <a:lnTo>
                  <a:pt x="900" y="969"/>
                </a:lnTo>
                <a:lnTo>
                  <a:pt x="907" y="969"/>
                </a:lnTo>
                <a:lnTo>
                  <a:pt x="913" y="968"/>
                </a:lnTo>
                <a:lnTo>
                  <a:pt x="919" y="968"/>
                </a:lnTo>
                <a:lnTo>
                  <a:pt x="925" y="970"/>
                </a:lnTo>
                <a:lnTo>
                  <a:pt x="933" y="970"/>
                </a:lnTo>
                <a:lnTo>
                  <a:pt x="941" y="969"/>
                </a:lnTo>
                <a:lnTo>
                  <a:pt x="949" y="969"/>
                </a:lnTo>
                <a:lnTo>
                  <a:pt x="956" y="969"/>
                </a:lnTo>
                <a:lnTo>
                  <a:pt x="964" y="970"/>
                </a:lnTo>
                <a:lnTo>
                  <a:pt x="971" y="971"/>
                </a:lnTo>
                <a:lnTo>
                  <a:pt x="975" y="970"/>
                </a:lnTo>
                <a:lnTo>
                  <a:pt x="980" y="969"/>
                </a:lnTo>
                <a:lnTo>
                  <a:pt x="983" y="968"/>
                </a:lnTo>
                <a:lnTo>
                  <a:pt x="986" y="969"/>
                </a:lnTo>
                <a:lnTo>
                  <a:pt x="992" y="977"/>
                </a:lnTo>
                <a:lnTo>
                  <a:pt x="996" y="987"/>
                </a:lnTo>
                <a:lnTo>
                  <a:pt x="994" y="982"/>
                </a:lnTo>
                <a:lnTo>
                  <a:pt x="994" y="977"/>
                </a:lnTo>
                <a:lnTo>
                  <a:pt x="994" y="972"/>
                </a:lnTo>
                <a:lnTo>
                  <a:pt x="997" y="968"/>
                </a:lnTo>
                <a:lnTo>
                  <a:pt x="1000" y="966"/>
                </a:lnTo>
                <a:lnTo>
                  <a:pt x="1005" y="965"/>
                </a:lnTo>
                <a:lnTo>
                  <a:pt x="1010" y="965"/>
                </a:lnTo>
                <a:lnTo>
                  <a:pt x="1015" y="965"/>
                </a:lnTo>
                <a:lnTo>
                  <a:pt x="1018" y="966"/>
                </a:lnTo>
                <a:lnTo>
                  <a:pt x="1021" y="968"/>
                </a:lnTo>
                <a:lnTo>
                  <a:pt x="1023" y="970"/>
                </a:lnTo>
                <a:lnTo>
                  <a:pt x="1024" y="974"/>
                </a:lnTo>
                <a:lnTo>
                  <a:pt x="1025" y="979"/>
                </a:lnTo>
                <a:lnTo>
                  <a:pt x="1025" y="986"/>
                </a:lnTo>
                <a:lnTo>
                  <a:pt x="1025" y="993"/>
                </a:lnTo>
                <a:lnTo>
                  <a:pt x="1023" y="996"/>
                </a:lnTo>
                <a:lnTo>
                  <a:pt x="1021" y="996"/>
                </a:lnTo>
                <a:lnTo>
                  <a:pt x="1019" y="996"/>
                </a:lnTo>
                <a:lnTo>
                  <a:pt x="1022" y="996"/>
                </a:lnTo>
                <a:lnTo>
                  <a:pt x="1023" y="996"/>
                </a:lnTo>
                <a:lnTo>
                  <a:pt x="1026" y="997"/>
                </a:lnTo>
                <a:lnTo>
                  <a:pt x="1027" y="996"/>
                </a:lnTo>
                <a:lnTo>
                  <a:pt x="1029" y="994"/>
                </a:lnTo>
                <a:lnTo>
                  <a:pt x="1029" y="991"/>
                </a:lnTo>
                <a:lnTo>
                  <a:pt x="1029" y="986"/>
                </a:lnTo>
                <a:lnTo>
                  <a:pt x="1029" y="980"/>
                </a:lnTo>
                <a:lnTo>
                  <a:pt x="1030" y="974"/>
                </a:lnTo>
                <a:lnTo>
                  <a:pt x="1031" y="970"/>
                </a:lnTo>
                <a:lnTo>
                  <a:pt x="1033" y="968"/>
                </a:lnTo>
                <a:lnTo>
                  <a:pt x="1037" y="965"/>
                </a:lnTo>
                <a:lnTo>
                  <a:pt x="1040" y="965"/>
                </a:lnTo>
                <a:lnTo>
                  <a:pt x="1043" y="965"/>
                </a:lnTo>
                <a:lnTo>
                  <a:pt x="1053" y="966"/>
                </a:lnTo>
                <a:lnTo>
                  <a:pt x="1058" y="969"/>
                </a:lnTo>
                <a:lnTo>
                  <a:pt x="1064" y="976"/>
                </a:lnTo>
                <a:lnTo>
                  <a:pt x="1071" y="980"/>
                </a:lnTo>
                <a:lnTo>
                  <a:pt x="1074" y="979"/>
                </a:lnTo>
                <a:lnTo>
                  <a:pt x="1076" y="978"/>
                </a:lnTo>
                <a:lnTo>
                  <a:pt x="1075" y="976"/>
                </a:lnTo>
                <a:lnTo>
                  <a:pt x="1075" y="973"/>
                </a:lnTo>
                <a:lnTo>
                  <a:pt x="1083" y="972"/>
                </a:lnTo>
                <a:lnTo>
                  <a:pt x="1091" y="973"/>
                </a:lnTo>
                <a:lnTo>
                  <a:pt x="1096" y="974"/>
                </a:lnTo>
                <a:lnTo>
                  <a:pt x="1101" y="976"/>
                </a:lnTo>
                <a:lnTo>
                  <a:pt x="1106" y="976"/>
                </a:lnTo>
                <a:lnTo>
                  <a:pt x="1112" y="974"/>
                </a:lnTo>
                <a:lnTo>
                  <a:pt x="1104" y="970"/>
                </a:lnTo>
                <a:lnTo>
                  <a:pt x="1096" y="966"/>
                </a:lnTo>
                <a:lnTo>
                  <a:pt x="1098" y="965"/>
                </a:lnTo>
                <a:lnTo>
                  <a:pt x="1101" y="965"/>
                </a:lnTo>
                <a:lnTo>
                  <a:pt x="1104" y="964"/>
                </a:lnTo>
                <a:lnTo>
                  <a:pt x="1106" y="962"/>
                </a:lnTo>
                <a:lnTo>
                  <a:pt x="1101" y="962"/>
                </a:lnTo>
                <a:lnTo>
                  <a:pt x="1097" y="963"/>
                </a:lnTo>
                <a:lnTo>
                  <a:pt x="1093" y="963"/>
                </a:lnTo>
                <a:lnTo>
                  <a:pt x="1090" y="961"/>
                </a:lnTo>
                <a:lnTo>
                  <a:pt x="1088" y="960"/>
                </a:lnTo>
                <a:lnTo>
                  <a:pt x="1088" y="957"/>
                </a:lnTo>
                <a:lnTo>
                  <a:pt x="1089" y="956"/>
                </a:lnTo>
                <a:lnTo>
                  <a:pt x="1091" y="954"/>
                </a:lnTo>
                <a:lnTo>
                  <a:pt x="1095" y="953"/>
                </a:lnTo>
                <a:lnTo>
                  <a:pt x="1100" y="952"/>
                </a:lnTo>
                <a:lnTo>
                  <a:pt x="1105" y="952"/>
                </a:lnTo>
                <a:lnTo>
                  <a:pt x="1109" y="952"/>
                </a:lnTo>
                <a:lnTo>
                  <a:pt x="1115" y="952"/>
                </a:lnTo>
                <a:lnTo>
                  <a:pt x="1120" y="952"/>
                </a:lnTo>
                <a:lnTo>
                  <a:pt x="1124" y="952"/>
                </a:lnTo>
                <a:lnTo>
                  <a:pt x="1129" y="949"/>
                </a:lnTo>
                <a:lnTo>
                  <a:pt x="1126" y="947"/>
                </a:lnTo>
                <a:lnTo>
                  <a:pt x="1124" y="947"/>
                </a:lnTo>
                <a:lnTo>
                  <a:pt x="1122" y="947"/>
                </a:lnTo>
                <a:lnTo>
                  <a:pt x="1119" y="948"/>
                </a:lnTo>
                <a:lnTo>
                  <a:pt x="1112" y="948"/>
                </a:lnTo>
                <a:lnTo>
                  <a:pt x="1104" y="948"/>
                </a:lnTo>
                <a:lnTo>
                  <a:pt x="1088" y="947"/>
                </a:lnTo>
                <a:lnTo>
                  <a:pt x="1071" y="945"/>
                </a:lnTo>
                <a:lnTo>
                  <a:pt x="1054" y="945"/>
                </a:lnTo>
                <a:lnTo>
                  <a:pt x="1037" y="945"/>
                </a:lnTo>
                <a:lnTo>
                  <a:pt x="1033" y="945"/>
                </a:lnTo>
                <a:lnTo>
                  <a:pt x="1031" y="945"/>
                </a:lnTo>
                <a:lnTo>
                  <a:pt x="1027" y="944"/>
                </a:lnTo>
                <a:lnTo>
                  <a:pt x="1025" y="941"/>
                </a:lnTo>
                <a:lnTo>
                  <a:pt x="1023" y="936"/>
                </a:lnTo>
                <a:lnTo>
                  <a:pt x="1023" y="931"/>
                </a:lnTo>
                <a:lnTo>
                  <a:pt x="1023" y="925"/>
                </a:lnTo>
                <a:lnTo>
                  <a:pt x="1023" y="921"/>
                </a:lnTo>
                <a:lnTo>
                  <a:pt x="1022" y="919"/>
                </a:lnTo>
                <a:lnTo>
                  <a:pt x="1022" y="916"/>
                </a:lnTo>
                <a:lnTo>
                  <a:pt x="1022" y="915"/>
                </a:lnTo>
                <a:lnTo>
                  <a:pt x="1024" y="914"/>
                </a:lnTo>
                <a:lnTo>
                  <a:pt x="1027" y="913"/>
                </a:lnTo>
                <a:lnTo>
                  <a:pt x="1030" y="913"/>
                </a:lnTo>
                <a:lnTo>
                  <a:pt x="1033" y="913"/>
                </a:lnTo>
                <a:lnTo>
                  <a:pt x="1035" y="914"/>
                </a:lnTo>
                <a:lnTo>
                  <a:pt x="1039" y="916"/>
                </a:lnTo>
                <a:lnTo>
                  <a:pt x="1042" y="916"/>
                </a:lnTo>
                <a:lnTo>
                  <a:pt x="1046" y="916"/>
                </a:lnTo>
                <a:lnTo>
                  <a:pt x="1050" y="915"/>
                </a:lnTo>
                <a:lnTo>
                  <a:pt x="1058" y="915"/>
                </a:lnTo>
                <a:lnTo>
                  <a:pt x="1065" y="915"/>
                </a:lnTo>
                <a:lnTo>
                  <a:pt x="1074" y="916"/>
                </a:lnTo>
                <a:lnTo>
                  <a:pt x="1083" y="919"/>
                </a:lnTo>
                <a:lnTo>
                  <a:pt x="1092" y="920"/>
                </a:lnTo>
                <a:lnTo>
                  <a:pt x="1101" y="919"/>
                </a:lnTo>
                <a:lnTo>
                  <a:pt x="1099" y="916"/>
                </a:lnTo>
                <a:lnTo>
                  <a:pt x="1097" y="915"/>
                </a:lnTo>
                <a:lnTo>
                  <a:pt x="1093" y="914"/>
                </a:lnTo>
                <a:lnTo>
                  <a:pt x="1089" y="913"/>
                </a:lnTo>
                <a:lnTo>
                  <a:pt x="1079" y="913"/>
                </a:lnTo>
                <a:lnTo>
                  <a:pt x="1073" y="912"/>
                </a:lnTo>
                <a:lnTo>
                  <a:pt x="1066" y="912"/>
                </a:lnTo>
                <a:lnTo>
                  <a:pt x="1058" y="911"/>
                </a:lnTo>
                <a:lnTo>
                  <a:pt x="1051" y="910"/>
                </a:lnTo>
                <a:lnTo>
                  <a:pt x="1046" y="905"/>
                </a:lnTo>
                <a:lnTo>
                  <a:pt x="1042" y="903"/>
                </a:lnTo>
                <a:lnTo>
                  <a:pt x="1039" y="902"/>
                </a:lnTo>
                <a:lnTo>
                  <a:pt x="1035" y="903"/>
                </a:lnTo>
                <a:lnTo>
                  <a:pt x="1032" y="905"/>
                </a:lnTo>
                <a:lnTo>
                  <a:pt x="1030" y="907"/>
                </a:lnTo>
                <a:lnTo>
                  <a:pt x="1027" y="907"/>
                </a:lnTo>
                <a:lnTo>
                  <a:pt x="1025" y="906"/>
                </a:lnTo>
                <a:lnTo>
                  <a:pt x="1023" y="904"/>
                </a:lnTo>
                <a:lnTo>
                  <a:pt x="1018" y="900"/>
                </a:lnTo>
                <a:lnTo>
                  <a:pt x="1015" y="896"/>
                </a:lnTo>
                <a:lnTo>
                  <a:pt x="1013" y="891"/>
                </a:lnTo>
                <a:lnTo>
                  <a:pt x="1012" y="885"/>
                </a:lnTo>
                <a:lnTo>
                  <a:pt x="1012" y="881"/>
                </a:lnTo>
                <a:lnTo>
                  <a:pt x="1012" y="879"/>
                </a:lnTo>
                <a:lnTo>
                  <a:pt x="1012" y="877"/>
                </a:lnTo>
                <a:lnTo>
                  <a:pt x="1014" y="875"/>
                </a:lnTo>
                <a:lnTo>
                  <a:pt x="1021" y="877"/>
                </a:lnTo>
                <a:lnTo>
                  <a:pt x="1026" y="879"/>
                </a:lnTo>
                <a:lnTo>
                  <a:pt x="1033" y="881"/>
                </a:lnTo>
                <a:lnTo>
                  <a:pt x="1040" y="882"/>
                </a:lnTo>
                <a:lnTo>
                  <a:pt x="1054" y="887"/>
                </a:lnTo>
                <a:lnTo>
                  <a:pt x="1067" y="893"/>
                </a:lnTo>
                <a:lnTo>
                  <a:pt x="1075" y="895"/>
                </a:lnTo>
                <a:lnTo>
                  <a:pt x="1083" y="897"/>
                </a:lnTo>
                <a:lnTo>
                  <a:pt x="1091" y="897"/>
                </a:lnTo>
                <a:lnTo>
                  <a:pt x="1100" y="897"/>
                </a:lnTo>
                <a:lnTo>
                  <a:pt x="1089" y="891"/>
                </a:lnTo>
                <a:lnTo>
                  <a:pt x="1078" y="886"/>
                </a:lnTo>
                <a:lnTo>
                  <a:pt x="1073" y="883"/>
                </a:lnTo>
                <a:lnTo>
                  <a:pt x="1068" y="882"/>
                </a:lnTo>
                <a:lnTo>
                  <a:pt x="1064" y="879"/>
                </a:lnTo>
                <a:lnTo>
                  <a:pt x="1062" y="874"/>
                </a:lnTo>
                <a:lnTo>
                  <a:pt x="1059" y="872"/>
                </a:lnTo>
                <a:lnTo>
                  <a:pt x="1059" y="871"/>
                </a:lnTo>
                <a:lnTo>
                  <a:pt x="1059" y="870"/>
                </a:lnTo>
                <a:lnTo>
                  <a:pt x="1062" y="870"/>
                </a:lnTo>
                <a:lnTo>
                  <a:pt x="1065" y="871"/>
                </a:lnTo>
                <a:lnTo>
                  <a:pt x="1070" y="872"/>
                </a:lnTo>
                <a:lnTo>
                  <a:pt x="1073" y="871"/>
                </a:lnTo>
                <a:lnTo>
                  <a:pt x="1075" y="869"/>
                </a:lnTo>
                <a:lnTo>
                  <a:pt x="1078" y="869"/>
                </a:lnTo>
                <a:lnTo>
                  <a:pt x="1080" y="869"/>
                </a:lnTo>
                <a:lnTo>
                  <a:pt x="1081" y="870"/>
                </a:lnTo>
                <a:lnTo>
                  <a:pt x="1082" y="871"/>
                </a:lnTo>
                <a:lnTo>
                  <a:pt x="1083" y="873"/>
                </a:lnTo>
                <a:lnTo>
                  <a:pt x="1084" y="874"/>
                </a:lnTo>
                <a:lnTo>
                  <a:pt x="1084" y="874"/>
                </a:lnTo>
                <a:lnTo>
                  <a:pt x="1088" y="873"/>
                </a:lnTo>
                <a:lnTo>
                  <a:pt x="1093" y="874"/>
                </a:lnTo>
                <a:lnTo>
                  <a:pt x="1100" y="875"/>
                </a:lnTo>
                <a:lnTo>
                  <a:pt x="1106" y="878"/>
                </a:lnTo>
                <a:lnTo>
                  <a:pt x="1112" y="877"/>
                </a:lnTo>
                <a:lnTo>
                  <a:pt x="1115" y="877"/>
                </a:lnTo>
                <a:lnTo>
                  <a:pt x="1119" y="878"/>
                </a:lnTo>
                <a:lnTo>
                  <a:pt x="1125" y="879"/>
                </a:lnTo>
                <a:lnTo>
                  <a:pt x="1131" y="880"/>
                </a:lnTo>
                <a:lnTo>
                  <a:pt x="1133" y="881"/>
                </a:lnTo>
                <a:lnTo>
                  <a:pt x="1136" y="880"/>
                </a:lnTo>
                <a:lnTo>
                  <a:pt x="1138" y="878"/>
                </a:lnTo>
                <a:lnTo>
                  <a:pt x="1139" y="874"/>
                </a:lnTo>
                <a:lnTo>
                  <a:pt x="1140" y="872"/>
                </a:lnTo>
                <a:lnTo>
                  <a:pt x="1141" y="871"/>
                </a:lnTo>
                <a:lnTo>
                  <a:pt x="1142" y="870"/>
                </a:lnTo>
                <a:lnTo>
                  <a:pt x="1144" y="870"/>
                </a:lnTo>
                <a:lnTo>
                  <a:pt x="1147" y="872"/>
                </a:lnTo>
                <a:lnTo>
                  <a:pt x="1150" y="875"/>
                </a:lnTo>
                <a:lnTo>
                  <a:pt x="1149" y="870"/>
                </a:lnTo>
                <a:lnTo>
                  <a:pt x="1149" y="864"/>
                </a:lnTo>
                <a:lnTo>
                  <a:pt x="1152" y="860"/>
                </a:lnTo>
                <a:lnTo>
                  <a:pt x="1156" y="856"/>
                </a:lnTo>
                <a:lnTo>
                  <a:pt x="1146" y="854"/>
                </a:lnTo>
                <a:lnTo>
                  <a:pt x="1137" y="850"/>
                </a:lnTo>
                <a:lnTo>
                  <a:pt x="1136" y="848"/>
                </a:lnTo>
                <a:lnTo>
                  <a:pt x="1136" y="847"/>
                </a:lnTo>
                <a:lnTo>
                  <a:pt x="1136" y="846"/>
                </a:lnTo>
                <a:lnTo>
                  <a:pt x="1137" y="845"/>
                </a:lnTo>
                <a:lnTo>
                  <a:pt x="1139" y="844"/>
                </a:lnTo>
                <a:lnTo>
                  <a:pt x="1142" y="844"/>
                </a:lnTo>
                <a:lnTo>
                  <a:pt x="1155" y="841"/>
                </a:lnTo>
                <a:lnTo>
                  <a:pt x="1167" y="839"/>
                </a:lnTo>
                <a:lnTo>
                  <a:pt x="1179" y="838"/>
                </a:lnTo>
                <a:lnTo>
                  <a:pt x="1191" y="836"/>
                </a:lnTo>
                <a:lnTo>
                  <a:pt x="1203" y="835"/>
                </a:lnTo>
                <a:lnTo>
                  <a:pt x="1213" y="833"/>
                </a:lnTo>
                <a:lnTo>
                  <a:pt x="1218" y="835"/>
                </a:lnTo>
                <a:lnTo>
                  <a:pt x="1222" y="832"/>
                </a:lnTo>
                <a:lnTo>
                  <a:pt x="1222" y="829"/>
                </a:lnTo>
                <a:lnTo>
                  <a:pt x="1223" y="827"/>
                </a:lnTo>
                <a:lnTo>
                  <a:pt x="1227" y="824"/>
                </a:lnTo>
                <a:lnTo>
                  <a:pt x="1231" y="823"/>
                </a:lnTo>
                <a:lnTo>
                  <a:pt x="1237" y="822"/>
                </a:lnTo>
                <a:lnTo>
                  <a:pt x="1243" y="821"/>
                </a:lnTo>
                <a:lnTo>
                  <a:pt x="1248" y="820"/>
                </a:lnTo>
                <a:lnTo>
                  <a:pt x="1254" y="817"/>
                </a:lnTo>
                <a:lnTo>
                  <a:pt x="1243" y="817"/>
                </a:lnTo>
                <a:lnTo>
                  <a:pt x="1232" y="816"/>
                </a:lnTo>
                <a:lnTo>
                  <a:pt x="1233" y="813"/>
                </a:lnTo>
                <a:lnTo>
                  <a:pt x="1233" y="811"/>
                </a:lnTo>
                <a:lnTo>
                  <a:pt x="1231" y="807"/>
                </a:lnTo>
                <a:lnTo>
                  <a:pt x="1230" y="804"/>
                </a:lnTo>
                <a:lnTo>
                  <a:pt x="1231" y="799"/>
                </a:lnTo>
                <a:lnTo>
                  <a:pt x="1231" y="795"/>
                </a:lnTo>
                <a:lnTo>
                  <a:pt x="1232" y="788"/>
                </a:lnTo>
                <a:lnTo>
                  <a:pt x="1232" y="783"/>
                </a:lnTo>
                <a:lnTo>
                  <a:pt x="1232" y="772"/>
                </a:lnTo>
                <a:lnTo>
                  <a:pt x="1233" y="761"/>
                </a:lnTo>
                <a:lnTo>
                  <a:pt x="1235" y="757"/>
                </a:lnTo>
                <a:lnTo>
                  <a:pt x="1237" y="753"/>
                </a:lnTo>
                <a:lnTo>
                  <a:pt x="1238" y="748"/>
                </a:lnTo>
                <a:lnTo>
                  <a:pt x="1239" y="744"/>
                </a:lnTo>
                <a:lnTo>
                  <a:pt x="1241" y="741"/>
                </a:lnTo>
                <a:lnTo>
                  <a:pt x="1246" y="739"/>
                </a:lnTo>
                <a:lnTo>
                  <a:pt x="1252" y="738"/>
                </a:lnTo>
                <a:lnTo>
                  <a:pt x="1256" y="737"/>
                </a:lnTo>
                <a:lnTo>
                  <a:pt x="1268" y="736"/>
                </a:lnTo>
                <a:lnTo>
                  <a:pt x="1278" y="732"/>
                </a:lnTo>
                <a:lnTo>
                  <a:pt x="1288" y="728"/>
                </a:lnTo>
                <a:lnTo>
                  <a:pt x="1297" y="724"/>
                </a:lnTo>
                <a:lnTo>
                  <a:pt x="1289" y="723"/>
                </a:lnTo>
                <a:lnTo>
                  <a:pt x="1280" y="722"/>
                </a:lnTo>
                <a:lnTo>
                  <a:pt x="1271" y="721"/>
                </a:lnTo>
                <a:lnTo>
                  <a:pt x="1263" y="722"/>
                </a:lnTo>
                <a:lnTo>
                  <a:pt x="1256" y="724"/>
                </a:lnTo>
                <a:lnTo>
                  <a:pt x="1248" y="725"/>
                </a:lnTo>
                <a:lnTo>
                  <a:pt x="1245" y="727"/>
                </a:lnTo>
                <a:lnTo>
                  <a:pt x="1241" y="725"/>
                </a:lnTo>
                <a:lnTo>
                  <a:pt x="1238" y="724"/>
                </a:lnTo>
                <a:lnTo>
                  <a:pt x="1237" y="723"/>
                </a:lnTo>
                <a:lnTo>
                  <a:pt x="1237" y="720"/>
                </a:lnTo>
                <a:lnTo>
                  <a:pt x="1238" y="717"/>
                </a:lnTo>
                <a:lnTo>
                  <a:pt x="1240" y="715"/>
                </a:lnTo>
                <a:lnTo>
                  <a:pt x="1244" y="714"/>
                </a:lnTo>
                <a:lnTo>
                  <a:pt x="1252" y="711"/>
                </a:lnTo>
                <a:lnTo>
                  <a:pt x="1262" y="708"/>
                </a:lnTo>
                <a:lnTo>
                  <a:pt x="1282" y="705"/>
                </a:lnTo>
                <a:lnTo>
                  <a:pt x="1297" y="704"/>
                </a:lnTo>
                <a:lnTo>
                  <a:pt x="1290" y="702"/>
                </a:lnTo>
                <a:lnTo>
                  <a:pt x="1285" y="703"/>
                </a:lnTo>
                <a:lnTo>
                  <a:pt x="1279" y="704"/>
                </a:lnTo>
                <a:lnTo>
                  <a:pt x="1273" y="705"/>
                </a:lnTo>
                <a:lnTo>
                  <a:pt x="1259" y="705"/>
                </a:lnTo>
                <a:lnTo>
                  <a:pt x="1245" y="707"/>
                </a:lnTo>
                <a:lnTo>
                  <a:pt x="1241" y="708"/>
                </a:lnTo>
                <a:lnTo>
                  <a:pt x="1239" y="707"/>
                </a:lnTo>
                <a:lnTo>
                  <a:pt x="1238" y="705"/>
                </a:lnTo>
                <a:lnTo>
                  <a:pt x="1238" y="704"/>
                </a:lnTo>
                <a:lnTo>
                  <a:pt x="1240" y="703"/>
                </a:lnTo>
                <a:lnTo>
                  <a:pt x="1241" y="703"/>
                </a:lnTo>
                <a:lnTo>
                  <a:pt x="1254" y="700"/>
                </a:lnTo>
                <a:lnTo>
                  <a:pt x="1266" y="697"/>
                </a:lnTo>
                <a:lnTo>
                  <a:pt x="1256" y="697"/>
                </a:lnTo>
                <a:lnTo>
                  <a:pt x="1246" y="699"/>
                </a:lnTo>
                <a:lnTo>
                  <a:pt x="1244" y="699"/>
                </a:lnTo>
                <a:lnTo>
                  <a:pt x="1241" y="699"/>
                </a:lnTo>
                <a:lnTo>
                  <a:pt x="1240" y="698"/>
                </a:lnTo>
                <a:lnTo>
                  <a:pt x="1240" y="697"/>
                </a:lnTo>
                <a:lnTo>
                  <a:pt x="1239" y="694"/>
                </a:lnTo>
                <a:lnTo>
                  <a:pt x="1240" y="689"/>
                </a:lnTo>
                <a:lnTo>
                  <a:pt x="1241" y="686"/>
                </a:lnTo>
                <a:lnTo>
                  <a:pt x="1244" y="682"/>
                </a:lnTo>
                <a:lnTo>
                  <a:pt x="1245" y="680"/>
                </a:lnTo>
                <a:lnTo>
                  <a:pt x="1248" y="676"/>
                </a:lnTo>
                <a:lnTo>
                  <a:pt x="1262" y="673"/>
                </a:lnTo>
                <a:lnTo>
                  <a:pt x="1276" y="671"/>
                </a:lnTo>
                <a:lnTo>
                  <a:pt x="1268" y="670"/>
                </a:lnTo>
                <a:lnTo>
                  <a:pt x="1260" y="670"/>
                </a:lnTo>
                <a:lnTo>
                  <a:pt x="1254" y="672"/>
                </a:lnTo>
                <a:lnTo>
                  <a:pt x="1247" y="673"/>
                </a:lnTo>
                <a:lnTo>
                  <a:pt x="1246" y="672"/>
                </a:lnTo>
                <a:lnTo>
                  <a:pt x="1245" y="670"/>
                </a:lnTo>
                <a:lnTo>
                  <a:pt x="1245" y="667"/>
                </a:lnTo>
                <a:lnTo>
                  <a:pt x="1246" y="665"/>
                </a:lnTo>
                <a:lnTo>
                  <a:pt x="1248" y="661"/>
                </a:lnTo>
                <a:lnTo>
                  <a:pt x="1249" y="656"/>
                </a:lnTo>
                <a:lnTo>
                  <a:pt x="1249" y="650"/>
                </a:lnTo>
                <a:lnTo>
                  <a:pt x="1249" y="645"/>
                </a:lnTo>
                <a:lnTo>
                  <a:pt x="1252" y="638"/>
                </a:lnTo>
                <a:lnTo>
                  <a:pt x="1254" y="631"/>
                </a:lnTo>
                <a:lnTo>
                  <a:pt x="1263" y="628"/>
                </a:lnTo>
                <a:lnTo>
                  <a:pt x="1273" y="624"/>
                </a:lnTo>
                <a:lnTo>
                  <a:pt x="1269" y="623"/>
                </a:lnTo>
                <a:lnTo>
                  <a:pt x="1263" y="625"/>
                </a:lnTo>
                <a:lnTo>
                  <a:pt x="1261" y="625"/>
                </a:lnTo>
                <a:lnTo>
                  <a:pt x="1259" y="625"/>
                </a:lnTo>
                <a:lnTo>
                  <a:pt x="1256" y="624"/>
                </a:lnTo>
                <a:lnTo>
                  <a:pt x="1255" y="622"/>
                </a:lnTo>
                <a:lnTo>
                  <a:pt x="1255" y="614"/>
                </a:lnTo>
                <a:lnTo>
                  <a:pt x="1256" y="607"/>
                </a:lnTo>
                <a:lnTo>
                  <a:pt x="1257" y="598"/>
                </a:lnTo>
                <a:lnTo>
                  <a:pt x="1257" y="589"/>
                </a:lnTo>
                <a:lnTo>
                  <a:pt x="1259" y="579"/>
                </a:lnTo>
                <a:lnTo>
                  <a:pt x="1259" y="570"/>
                </a:lnTo>
                <a:lnTo>
                  <a:pt x="1259" y="561"/>
                </a:lnTo>
                <a:lnTo>
                  <a:pt x="1259" y="551"/>
                </a:lnTo>
                <a:lnTo>
                  <a:pt x="1259" y="543"/>
                </a:lnTo>
                <a:lnTo>
                  <a:pt x="1260" y="534"/>
                </a:lnTo>
                <a:lnTo>
                  <a:pt x="1259" y="525"/>
                </a:lnTo>
                <a:lnTo>
                  <a:pt x="1257" y="515"/>
                </a:lnTo>
                <a:lnTo>
                  <a:pt x="1255" y="506"/>
                </a:lnTo>
                <a:lnTo>
                  <a:pt x="1255" y="497"/>
                </a:lnTo>
                <a:lnTo>
                  <a:pt x="1254" y="488"/>
                </a:lnTo>
                <a:lnTo>
                  <a:pt x="1253" y="479"/>
                </a:lnTo>
                <a:lnTo>
                  <a:pt x="1252" y="470"/>
                </a:lnTo>
                <a:lnTo>
                  <a:pt x="1252" y="460"/>
                </a:lnTo>
                <a:lnTo>
                  <a:pt x="1251" y="454"/>
                </a:lnTo>
                <a:lnTo>
                  <a:pt x="1252" y="448"/>
                </a:lnTo>
                <a:lnTo>
                  <a:pt x="1259" y="446"/>
                </a:lnTo>
                <a:lnTo>
                  <a:pt x="1266" y="447"/>
                </a:lnTo>
                <a:lnTo>
                  <a:pt x="1276" y="447"/>
                </a:lnTo>
                <a:lnTo>
                  <a:pt x="1285" y="448"/>
                </a:lnTo>
                <a:lnTo>
                  <a:pt x="1294" y="448"/>
                </a:lnTo>
                <a:lnTo>
                  <a:pt x="1303" y="448"/>
                </a:lnTo>
                <a:lnTo>
                  <a:pt x="1306" y="448"/>
                </a:lnTo>
                <a:lnTo>
                  <a:pt x="1309" y="448"/>
                </a:lnTo>
                <a:lnTo>
                  <a:pt x="1310" y="447"/>
                </a:lnTo>
                <a:lnTo>
                  <a:pt x="1310" y="446"/>
                </a:lnTo>
                <a:lnTo>
                  <a:pt x="1309" y="445"/>
                </a:lnTo>
                <a:lnTo>
                  <a:pt x="1307" y="443"/>
                </a:lnTo>
                <a:lnTo>
                  <a:pt x="1306" y="442"/>
                </a:lnTo>
                <a:lnTo>
                  <a:pt x="1307" y="443"/>
                </a:lnTo>
                <a:lnTo>
                  <a:pt x="1302" y="440"/>
                </a:lnTo>
                <a:lnTo>
                  <a:pt x="1296" y="437"/>
                </a:lnTo>
                <a:lnTo>
                  <a:pt x="1292" y="432"/>
                </a:lnTo>
                <a:lnTo>
                  <a:pt x="1288" y="426"/>
                </a:lnTo>
                <a:lnTo>
                  <a:pt x="1288" y="424"/>
                </a:lnTo>
                <a:lnTo>
                  <a:pt x="1289" y="423"/>
                </a:lnTo>
                <a:lnTo>
                  <a:pt x="1292" y="423"/>
                </a:lnTo>
                <a:lnTo>
                  <a:pt x="1294" y="423"/>
                </a:lnTo>
                <a:lnTo>
                  <a:pt x="1299" y="424"/>
                </a:lnTo>
                <a:lnTo>
                  <a:pt x="1303" y="423"/>
                </a:lnTo>
                <a:lnTo>
                  <a:pt x="1288" y="416"/>
                </a:lnTo>
                <a:lnTo>
                  <a:pt x="1273" y="408"/>
                </a:lnTo>
                <a:lnTo>
                  <a:pt x="1257" y="400"/>
                </a:lnTo>
                <a:lnTo>
                  <a:pt x="1240" y="392"/>
                </a:lnTo>
                <a:lnTo>
                  <a:pt x="1235" y="389"/>
                </a:lnTo>
                <a:lnTo>
                  <a:pt x="1228" y="387"/>
                </a:lnTo>
                <a:lnTo>
                  <a:pt x="1225" y="384"/>
                </a:lnTo>
                <a:lnTo>
                  <a:pt x="1224" y="382"/>
                </a:lnTo>
                <a:lnTo>
                  <a:pt x="1222" y="379"/>
                </a:lnTo>
                <a:lnTo>
                  <a:pt x="1222" y="375"/>
                </a:lnTo>
                <a:lnTo>
                  <a:pt x="1222" y="367"/>
                </a:lnTo>
                <a:lnTo>
                  <a:pt x="1221" y="360"/>
                </a:lnTo>
                <a:lnTo>
                  <a:pt x="1219" y="354"/>
                </a:lnTo>
                <a:lnTo>
                  <a:pt x="1216" y="346"/>
                </a:lnTo>
                <a:lnTo>
                  <a:pt x="1211" y="330"/>
                </a:lnTo>
                <a:lnTo>
                  <a:pt x="1207" y="315"/>
                </a:lnTo>
                <a:lnTo>
                  <a:pt x="1206" y="306"/>
                </a:lnTo>
                <a:lnTo>
                  <a:pt x="1205" y="298"/>
                </a:lnTo>
                <a:lnTo>
                  <a:pt x="1204" y="290"/>
                </a:lnTo>
                <a:lnTo>
                  <a:pt x="1200" y="283"/>
                </a:lnTo>
                <a:lnTo>
                  <a:pt x="1197" y="280"/>
                </a:lnTo>
                <a:lnTo>
                  <a:pt x="1192" y="277"/>
                </a:lnTo>
                <a:lnTo>
                  <a:pt x="1189" y="276"/>
                </a:lnTo>
                <a:lnTo>
                  <a:pt x="1187" y="276"/>
                </a:lnTo>
                <a:lnTo>
                  <a:pt x="1185" y="276"/>
                </a:lnTo>
                <a:lnTo>
                  <a:pt x="1182" y="277"/>
                </a:lnTo>
                <a:lnTo>
                  <a:pt x="1181" y="281"/>
                </a:lnTo>
                <a:lnTo>
                  <a:pt x="1180" y="285"/>
                </a:lnTo>
                <a:lnTo>
                  <a:pt x="1179" y="290"/>
                </a:lnTo>
                <a:lnTo>
                  <a:pt x="1175" y="293"/>
                </a:lnTo>
                <a:lnTo>
                  <a:pt x="1174" y="290"/>
                </a:lnTo>
                <a:lnTo>
                  <a:pt x="1173" y="288"/>
                </a:lnTo>
                <a:lnTo>
                  <a:pt x="1171" y="285"/>
                </a:lnTo>
                <a:lnTo>
                  <a:pt x="1167" y="283"/>
                </a:lnTo>
                <a:lnTo>
                  <a:pt x="1162" y="280"/>
                </a:lnTo>
                <a:lnTo>
                  <a:pt x="1158" y="275"/>
                </a:lnTo>
                <a:lnTo>
                  <a:pt x="1162" y="272"/>
                </a:lnTo>
                <a:lnTo>
                  <a:pt x="1165" y="269"/>
                </a:lnTo>
                <a:lnTo>
                  <a:pt x="1167" y="267"/>
                </a:lnTo>
                <a:lnTo>
                  <a:pt x="1170" y="265"/>
                </a:lnTo>
                <a:lnTo>
                  <a:pt x="1172" y="264"/>
                </a:lnTo>
                <a:lnTo>
                  <a:pt x="1175" y="265"/>
                </a:lnTo>
                <a:lnTo>
                  <a:pt x="1172" y="261"/>
                </a:lnTo>
                <a:lnTo>
                  <a:pt x="1170" y="257"/>
                </a:lnTo>
                <a:lnTo>
                  <a:pt x="1169" y="254"/>
                </a:lnTo>
                <a:lnTo>
                  <a:pt x="1167" y="251"/>
                </a:lnTo>
                <a:lnTo>
                  <a:pt x="1167" y="250"/>
                </a:lnTo>
                <a:lnTo>
                  <a:pt x="1170" y="248"/>
                </a:lnTo>
                <a:lnTo>
                  <a:pt x="1174" y="246"/>
                </a:lnTo>
                <a:lnTo>
                  <a:pt x="1180" y="244"/>
                </a:lnTo>
                <a:lnTo>
                  <a:pt x="1182" y="243"/>
                </a:lnTo>
                <a:lnTo>
                  <a:pt x="1186" y="242"/>
                </a:lnTo>
                <a:lnTo>
                  <a:pt x="1187" y="240"/>
                </a:lnTo>
                <a:lnTo>
                  <a:pt x="1187" y="236"/>
                </a:lnTo>
                <a:lnTo>
                  <a:pt x="1182" y="233"/>
                </a:lnTo>
                <a:lnTo>
                  <a:pt x="1177" y="230"/>
                </a:lnTo>
                <a:lnTo>
                  <a:pt x="1167" y="226"/>
                </a:lnTo>
                <a:lnTo>
                  <a:pt x="1158" y="222"/>
                </a:lnTo>
                <a:lnTo>
                  <a:pt x="1148" y="219"/>
                </a:lnTo>
                <a:lnTo>
                  <a:pt x="1138" y="216"/>
                </a:lnTo>
                <a:lnTo>
                  <a:pt x="1128" y="215"/>
                </a:lnTo>
                <a:lnTo>
                  <a:pt x="1117" y="213"/>
                </a:lnTo>
                <a:lnTo>
                  <a:pt x="1107" y="210"/>
                </a:lnTo>
                <a:lnTo>
                  <a:pt x="1097" y="208"/>
                </a:lnTo>
                <a:lnTo>
                  <a:pt x="1087" y="207"/>
                </a:lnTo>
                <a:lnTo>
                  <a:pt x="1076" y="207"/>
                </a:lnTo>
                <a:lnTo>
                  <a:pt x="1066" y="206"/>
                </a:lnTo>
                <a:lnTo>
                  <a:pt x="1056" y="207"/>
                </a:lnTo>
                <a:lnTo>
                  <a:pt x="1051" y="206"/>
                </a:lnTo>
                <a:lnTo>
                  <a:pt x="1046" y="204"/>
                </a:lnTo>
                <a:lnTo>
                  <a:pt x="1045" y="199"/>
                </a:lnTo>
                <a:lnTo>
                  <a:pt x="1043" y="193"/>
                </a:lnTo>
                <a:lnTo>
                  <a:pt x="1042" y="191"/>
                </a:lnTo>
                <a:lnTo>
                  <a:pt x="1042" y="190"/>
                </a:lnTo>
                <a:lnTo>
                  <a:pt x="1041" y="190"/>
                </a:lnTo>
                <a:lnTo>
                  <a:pt x="1040" y="192"/>
                </a:lnTo>
                <a:lnTo>
                  <a:pt x="1040" y="196"/>
                </a:lnTo>
                <a:lnTo>
                  <a:pt x="1039" y="199"/>
                </a:lnTo>
                <a:lnTo>
                  <a:pt x="1039" y="202"/>
                </a:lnTo>
                <a:lnTo>
                  <a:pt x="1038" y="205"/>
                </a:lnTo>
                <a:lnTo>
                  <a:pt x="1037" y="205"/>
                </a:lnTo>
                <a:lnTo>
                  <a:pt x="1034" y="204"/>
                </a:lnTo>
                <a:lnTo>
                  <a:pt x="1032" y="201"/>
                </a:lnTo>
                <a:lnTo>
                  <a:pt x="1029" y="199"/>
                </a:lnTo>
                <a:lnTo>
                  <a:pt x="1027" y="199"/>
                </a:lnTo>
                <a:lnTo>
                  <a:pt x="1025" y="200"/>
                </a:lnTo>
                <a:lnTo>
                  <a:pt x="1024" y="201"/>
                </a:lnTo>
                <a:lnTo>
                  <a:pt x="1023" y="204"/>
                </a:lnTo>
                <a:lnTo>
                  <a:pt x="1022" y="197"/>
                </a:lnTo>
                <a:lnTo>
                  <a:pt x="1019" y="191"/>
                </a:lnTo>
                <a:lnTo>
                  <a:pt x="1015" y="197"/>
                </a:lnTo>
                <a:lnTo>
                  <a:pt x="1013" y="201"/>
                </a:lnTo>
                <a:lnTo>
                  <a:pt x="1009" y="204"/>
                </a:lnTo>
                <a:lnTo>
                  <a:pt x="1006" y="206"/>
                </a:lnTo>
                <a:lnTo>
                  <a:pt x="1002" y="206"/>
                </a:lnTo>
                <a:lnTo>
                  <a:pt x="999" y="205"/>
                </a:lnTo>
                <a:lnTo>
                  <a:pt x="997" y="202"/>
                </a:lnTo>
                <a:lnTo>
                  <a:pt x="993" y="200"/>
                </a:lnTo>
                <a:lnTo>
                  <a:pt x="990" y="197"/>
                </a:lnTo>
                <a:lnTo>
                  <a:pt x="986" y="194"/>
                </a:lnTo>
                <a:lnTo>
                  <a:pt x="984" y="191"/>
                </a:lnTo>
                <a:lnTo>
                  <a:pt x="982" y="188"/>
                </a:lnTo>
                <a:lnTo>
                  <a:pt x="981" y="184"/>
                </a:lnTo>
                <a:lnTo>
                  <a:pt x="979" y="183"/>
                </a:lnTo>
                <a:lnTo>
                  <a:pt x="977" y="183"/>
                </a:lnTo>
                <a:lnTo>
                  <a:pt x="975" y="183"/>
                </a:lnTo>
                <a:lnTo>
                  <a:pt x="974" y="185"/>
                </a:lnTo>
                <a:lnTo>
                  <a:pt x="973" y="186"/>
                </a:lnTo>
                <a:lnTo>
                  <a:pt x="973" y="190"/>
                </a:lnTo>
                <a:lnTo>
                  <a:pt x="973" y="192"/>
                </a:lnTo>
                <a:lnTo>
                  <a:pt x="974" y="196"/>
                </a:lnTo>
                <a:lnTo>
                  <a:pt x="975" y="200"/>
                </a:lnTo>
                <a:lnTo>
                  <a:pt x="976" y="202"/>
                </a:lnTo>
                <a:lnTo>
                  <a:pt x="976" y="205"/>
                </a:lnTo>
                <a:lnTo>
                  <a:pt x="975" y="206"/>
                </a:lnTo>
                <a:lnTo>
                  <a:pt x="973" y="205"/>
                </a:lnTo>
                <a:lnTo>
                  <a:pt x="969" y="202"/>
                </a:lnTo>
                <a:lnTo>
                  <a:pt x="967" y="199"/>
                </a:lnTo>
                <a:lnTo>
                  <a:pt x="963" y="196"/>
                </a:lnTo>
                <a:lnTo>
                  <a:pt x="959" y="192"/>
                </a:lnTo>
                <a:lnTo>
                  <a:pt x="956" y="188"/>
                </a:lnTo>
                <a:lnTo>
                  <a:pt x="953" y="184"/>
                </a:lnTo>
                <a:lnTo>
                  <a:pt x="952" y="180"/>
                </a:lnTo>
                <a:lnTo>
                  <a:pt x="951" y="174"/>
                </a:lnTo>
                <a:lnTo>
                  <a:pt x="948" y="160"/>
                </a:lnTo>
                <a:lnTo>
                  <a:pt x="942" y="147"/>
                </a:lnTo>
                <a:lnTo>
                  <a:pt x="936" y="132"/>
                </a:lnTo>
                <a:lnTo>
                  <a:pt x="932" y="117"/>
                </a:lnTo>
                <a:lnTo>
                  <a:pt x="926" y="103"/>
                </a:lnTo>
                <a:lnTo>
                  <a:pt x="920" y="89"/>
                </a:lnTo>
                <a:lnTo>
                  <a:pt x="915" y="75"/>
                </a:lnTo>
                <a:lnTo>
                  <a:pt x="910" y="60"/>
                </a:lnTo>
                <a:lnTo>
                  <a:pt x="905" y="45"/>
                </a:lnTo>
                <a:lnTo>
                  <a:pt x="899" y="32"/>
                </a:lnTo>
                <a:lnTo>
                  <a:pt x="894" y="19"/>
                </a:lnTo>
                <a:lnTo>
                  <a:pt x="889" y="8"/>
                </a:lnTo>
                <a:lnTo>
                  <a:pt x="887" y="6"/>
                </a:lnTo>
                <a:lnTo>
                  <a:pt x="886" y="3"/>
                </a:lnTo>
                <a:lnTo>
                  <a:pt x="884" y="1"/>
                </a:lnTo>
                <a:lnTo>
                  <a:pt x="882" y="0"/>
                </a:lnTo>
                <a:lnTo>
                  <a:pt x="880" y="2"/>
                </a:lnTo>
                <a:lnTo>
                  <a:pt x="880" y="6"/>
                </a:lnTo>
                <a:lnTo>
                  <a:pt x="881" y="9"/>
                </a:lnTo>
                <a:lnTo>
                  <a:pt x="882" y="11"/>
                </a:lnTo>
                <a:lnTo>
                  <a:pt x="886" y="25"/>
                </a:lnTo>
                <a:lnTo>
                  <a:pt x="892" y="38"/>
                </a:lnTo>
                <a:lnTo>
                  <a:pt x="895" y="51"/>
                </a:lnTo>
                <a:lnTo>
                  <a:pt x="900" y="66"/>
                </a:lnTo>
                <a:lnTo>
                  <a:pt x="903" y="80"/>
                </a:lnTo>
                <a:lnTo>
                  <a:pt x="908" y="94"/>
                </a:lnTo>
                <a:lnTo>
                  <a:pt x="911" y="100"/>
                </a:lnTo>
                <a:lnTo>
                  <a:pt x="911" y="107"/>
                </a:lnTo>
                <a:lnTo>
                  <a:pt x="911" y="113"/>
                </a:lnTo>
                <a:lnTo>
                  <a:pt x="913" y="117"/>
                </a:lnTo>
                <a:lnTo>
                  <a:pt x="916" y="131"/>
                </a:lnTo>
                <a:lnTo>
                  <a:pt x="917" y="146"/>
                </a:lnTo>
                <a:lnTo>
                  <a:pt x="919" y="150"/>
                </a:lnTo>
                <a:lnTo>
                  <a:pt x="922" y="158"/>
                </a:lnTo>
                <a:lnTo>
                  <a:pt x="923" y="163"/>
                </a:lnTo>
                <a:lnTo>
                  <a:pt x="924" y="166"/>
                </a:lnTo>
                <a:lnTo>
                  <a:pt x="924" y="168"/>
                </a:lnTo>
                <a:lnTo>
                  <a:pt x="923" y="171"/>
                </a:lnTo>
                <a:lnTo>
                  <a:pt x="915" y="158"/>
                </a:lnTo>
                <a:lnTo>
                  <a:pt x="908" y="146"/>
                </a:lnTo>
                <a:lnTo>
                  <a:pt x="902" y="133"/>
                </a:lnTo>
                <a:lnTo>
                  <a:pt x="898" y="119"/>
                </a:lnTo>
                <a:lnTo>
                  <a:pt x="890" y="92"/>
                </a:lnTo>
                <a:lnTo>
                  <a:pt x="878" y="66"/>
                </a:lnTo>
                <a:lnTo>
                  <a:pt x="878" y="72"/>
                </a:lnTo>
                <a:lnTo>
                  <a:pt x="878" y="78"/>
                </a:lnTo>
                <a:lnTo>
                  <a:pt x="880" y="84"/>
                </a:lnTo>
                <a:lnTo>
                  <a:pt x="881" y="91"/>
                </a:lnTo>
                <a:lnTo>
                  <a:pt x="884" y="102"/>
                </a:lnTo>
                <a:lnTo>
                  <a:pt x="887" y="115"/>
                </a:lnTo>
                <a:lnTo>
                  <a:pt x="890" y="127"/>
                </a:lnTo>
                <a:lnTo>
                  <a:pt x="891" y="140"/>
                </a:lnTo>
                <a:lnTo>
                  <a:pt x="892" y="152"/>
                </a:lnTo>
                <a:lnTo>
                  <a:pt x="893" y="165"/>
                </a:lnTo>
                <a:lnTo>
                  <a:pt x="894" y="176"/>
                </a:lnTo>
                <a:lnTo>
                  <a:pt x="895" y="188"/>
                </a:lnTo>
                <a:lnTo>
                  <a:pt x="897" y="200"/>
                </a:lnTo>
                <a:lnTo>
                  <a:pt x="895" y="213"/>
                </a:lnTo>
                <a:lnTo>
                  <a:pt x="894" y="215"/>
                </a:lnTo>
                <a:lnTo>
                  <a:pt x="892" y="217"/>
                </a:lnTo>
                <a:lnTo>
                  <a:pt x="890" y="218"/>
                </a:lnTo>
                <a:lnTo>
                  <a:pt x="886" y="218"/>
                </a:lnTo>
                <a:lnTo>
                  <a:pt x="883" y="219"/>
                </a:lnTo>
                <a:lnTo>
                  <a:pt x="881" y="219"/>
                </a:lnTo>
                <a:lnTo>
                  <a:pt x="877" y="219"/>
                </a:lnTo>
                <a:lnTo>
                  <a:pt x="875" y="216"/>
                </a:lnTo>
                <a:lnTo>
                  <a:pt x="875" y="211"/>
                </a:lnTo>
                <a:lnTo>
                  <a:pt x="874" y="208"/>
                </a:lnTo>
                <a:lnTo>
                  <a:pt x="870" y="208"/>
                </a:lnTo>
                <a:lnTo>
                  <a:pt x="867" y="210"/>
                </a:lnTo>
                <a:lnTo>
                  <a:pt x="865" y="209"/>
                </a:lnTo>
                <a:lnTo>
                  <a:pt x="864" y="208"/>
                </a:lnTo>
                <a:lnTo>
                  <a:pt x="862" y="205"/>
                </a:lnTo>
                <a:lnTo>
                  <a:pt x="862" y="202"/>
                </a:lnTo>
                <a:lnTo>
                  <a:pt x="860" y="191"/>
                </a:lnTo>
                <a:lnTo>
                  <a:pt x="858" y="180"/>
                </a:lnTo>
                <a:lnTo>
                  <a:pt x="854" y="168"/>
                </a:lnTo>
                <a:lnTo>
                  <a:pt x="852" y="156"/>
                </a:lnTo>
                <a:lnTo>
                  <a:pt x="849" y="144"/>
                </a:lnTo>
                <a:lnTo>
                  <a:pt x="847" y="132"/>
                </a:lnTo>
                <a:lnTo>
                  <a:pt x="844" y="121"/>
                </a:lnTo>
                <a:lnTo>
                  <a:pt x="841" y="109"/>
                </a:lnTo>
                <a:lnTo>
                  <a:pt x="839" y="98"/>
                </a:lnTo>
                <a:lnTo>
                  <a:pt x="834" y="88"/>
                </a:lnTo>
                <a:lnTo>
                  <a:pt x="832" y="84"/>
                </a:lnTo>
                <a:lnTo>
                  <a:pt x="831" y="82"/>
                </a:lnTo>
                <a:lnTo>
                  <a:pt x="828" y="81"/>
                </a:lnTo>
                <a:lnTo>
                  <a:pt x="825" y="81"/>
                </a:lnTo>
                <a:lnTo>
                  <a:pt x="821" y="84"/>
                </a:lnTo>
                <a:lnTo>
                  <a:pt x="819" y="86"/>
                </a:lnTo>
                <a:lnTo>
                  <a:pt x="819" y="90"/>
                </a:lnTo>
                <a:lnTo>
                  <a:pt x="819" y="95"/>
                </a:lnTo>
                <a:lnTo>
                  <a:pt x="819" y="102"/>
                </a:lnTo>
                <a:lnTo>
                  <a:pt x="819" y="109"/>
                </a:lnTo>
                <a:lnTo>
                  <a:pt x="819" y="114"/>
                </a:lnTo>
                <a:lnTo>
                  <a:pt x="819" y="119"/>
                </a:lnTo>
                <a:lnTo>
                  <a:pt x="818" y="122"/>
                </a:lnTo>
                <a:lnTo>
                  <a:pt x="817" y="122"/>
                </a:lnTo>
                <a:lnTo>
                  <a:pt x="817" y="122"/>
                </a:lnTo>
                <a:lnTo>
                  <a:pt x="816" y="122"/>
                </a:lnTo>
                <a:lnTo>
                  <a:pt x="813" y="118"/>
                </a:lnTo>
                <a:lnTo>
                  <a:pt x="812" y="116"/>
                </a:lnTo>
                <a:lnTo>
                  <a:pt x="810" y="102"/>
                </a:lnTo>
                <a:lnTo>
                  <a:pt x="809" y="90"/>
                </a:lnTo>
                <a:lnTo>
                  <a:pt x="806" y="98"/>
                </a:lnTo>
                <a:lnTo>
                  <a:pt x="803" y="107"/>
                </a:lnTo>
                <a:lnTo>
                  <a:pt x="803" y="110"/>
                </a:lnTo>
                <a:lnTo>
                  <a:pt x="803" y="115"/>
                </a:lnTo>
                <a:lnTo>
                  <a:pt x="802" y="119"/>
                </a:lnTo>
                <a:lnTo>
                  <a:pt x="800" y="123"/>
                </a:lnTo>
                <a:lnTo>
                  <a:pt x="799" y="123"/>
                </a:lnTo>
                <a:lnTo>
                  <a:pt x="798" y="123"/>
                </a:lnTo>
                <a:lnTo>
                  <a:pt x="796" y="122"/>
                </a:lnTo>
                <a:lnTo>
                  <a:pt x="795" y="121"/>
                </a:lnTo>
                <a:lnTo>
                  <a:pt x="794" y="117"/>
                </a:lnTo>
                <a:lnTo>
                  <a:pt x="793" y="115"/>
                </a:lnTo>
                <a:lnTo>
                  <a:pt x="790" y="106"/>
                </a:lnTo>
                <a:lnTo>
                  <a:pt x="784" y="98"/>
                </a:lnTo>
                <a:lnTo>
                  <a:pt x="788" y="113"/>
                </a:lnTo>
                <a:lnTo>
                  <a:pt x="792" y="127"/>
                </a:lnTo>
                <a:lnTo>
                  <a:pt x="785" y="114"/>
                </a:lnTo>
                <a:lnTo>
                  <a:pt x="779" y="100"/>
                </a:lnTo>
                <a:lnTo>
                  <a:pt x="774" y="86"/>
                </a:lnTo>
                <a:lnTo>
                  <a:pt x="768" y="73"/>
                </a:lnTo>
                <a:lnTo>
                  <a:pt x="771" y="88"/>
                </a:lnTo>
                <a:lnTo>
                  <a:pt x="775" y="102"/>
                </a:lnTo>
                <a:lnTo>
                  <a:pt x="782" y="117"/>
                </a:lnTo>
                <a:lnTo>
                  <a:pt x="787" y="133"/>
                </a:lnTo>
                <a:lnTo>
                  <a:pt x="792" y="148"/>
                </a:lnTo>
                <a:lnTo>
                  <a:pt x="796" y="164"/>
                </a:lnTo>
                <a:lnTo>
                  <a:pt x="799" y="171"/>
                </a:lnTo>
                <a:lnTo>
                  <a:pt x="801" y="177"/>
                </a:lnTo>
                <a:lnTo>
                  <a:pt x="801" y="181"/>
                </a:lnTo>
                <a:lnTo>
                  <a:pt x="801" y="184"/>
                </a:lnTo>
                <a:lnTo>
                  <a:pt x="800" y="188"/>
                </a:lnTo>
                <a:lnTo>
                  <a:pt x="798" y="190"/>
                </a:lnTo>
                <a:lnTo>
                  <a:pt x="793" y="181"/>
                </a:lnTo>
                <a:lnTo>
                  <a:pt x="788" y="171"/>
                </a:lnTo>
                <a:lnTo>
                  <a:pt x="787" y="166"/>
                </a:lnTo>
                <a:lnTo>
                  <a:pt x="787" y="163"/>
                </a:lnTo>
                <a:lnTo>
                  <a:pt x="785" y="159"/>
                </a:lnTo>
                <a:lnTo>
                  <a:pt x="782" y="156"/>
                </a:lnTo>
                <a:lnTo>
                  <a:pt x="786" y="168"/>
                </a:lnTo>
                <a:lnTo>
                  <a:pt x="790" y="181"/>
                </a:lnTo>
                <a:lnTo>
                  <a:pt x="791" y="188"/>
                </a:lnTo>
                <a:lnTo>
                  <a:pt x="791" y="193"/>
                </a:lnTo>
                <a:lnTo>
                  <a:pt x="791" y="200"/>
                </a:lnTo>
                <a:lnTo>
                  <a:pt x="788" y="207"/>
                </a:lnTo>
                <a:lnTo>
                  <a:pt x="786" y="202"/>
                </a:lnTo>
                <a:lnTo>
                  <a:pt x="784" y="198"/>
                </a:lnTo>
                <a:lnTo>
                  <a:pt x="779" y="199"/>
                </a:lnTo>
                <a:lnTo>
                  <a:pt x="774" y="199"/>
                </a:lnTo>
                <a:lnTo>
                  <a:pt x="771" y="194"/>
                </a:lnTo>
                <a:lnTo>
                  <a:pt x="770" y="190"/>
                </a:lnTo>
                <a:lnTo>
                  <a:pt x="767" y="180"/>
                </a:lnTo>
                <a:lnTo>
                  <a:pt x="761" y="169"/>
                </a:lnTo>
                <a:lnTo>
                  <a:pt x="763" y="184"/>
                </a:lnTo>
                <a:lnTo>
                  <a:pt x="766" y="198"/>
                </a:lnTo>
                <a:lnTo>
                  <a:pt x="762" y="192"/>
                </a:lnTo>
                <a:lnTo>
                  <a:pt x="759" y="186"/>
                </a:lnTo>
                <a:lnTo>
                  <a:pt x="757" y="180"/>
                </a:lnTo>
                <a:lnTo>
                  <a:pt x="754" y="173"/>
                </a:lnTo>
                <a:lnTo>
                  <a:pt x="751" y="159"/>
                </a:lnTo>
                <a:lnTo>
                  <a:pt x="747" y="146"/>
                </a:lnTo>
                <a:lnTo>
                  <a:pt x="744" y="132"/>
                </a:lnTo>
                <a:lnTo>
                  <a:pt x="742" y="118"/>
                </a:lnTo>
                <a:lnTo>
                  <a:pt x="740" y="103"/>
                </a:lnTo>
                <a:lnTo>
                  <a:pt x="738" y="90"/>
                </a:lnTo>
                <a:lnTo>
                  <a:pt x="737" y="75"/>
                </a:lnTo>
                <a:lnTo>
                  <a:pt x="737" y="60"/>
                </a:lnTo>
                <a:lnTo>
                  <a:pt x="737" y="53"/>
                </a:lnTo>
                <a:lnTo>
                  <a:pt x="737" y="45"/>
                </a:lnTo>
                <a:lnTo>
                  <a:pt x="738" y="39"/>
                </a:lnTo>
                <a:lnTo>
                  <a:pt x="742" y="33"/>
                </a:lnTo>
                <a:lnTo>
                  <a:pt x="743" y="28"/>
                </a:lnTo>
                <a:lnTo>
                  <a:pt x="744" y="25"/>
                </a:lnTo>
                <a:lnTo>
                  <a:pt x="744" y="23"/>
                </a:lnTo>
                <a:lnTo>
                  <a:pt x="743" y="22"/>
                </a:lnTo>
                <a:lnTo>
                  <a:pt x="742" y="22"/>
                </a:lnTo>
                <a:lnTo>
                  <a:pt x="738" y="22"/>
                </a:lnTo>
                <a:lnTo>
                  <a:pt x="736" y="23"/>
                </a:lnTo>
                <a:lnTo>
                  <a:pt x="732" y="23"/>
                </a:lnTo>
                <a:lnTo>
                  <a:pt x="730" y="22"/>
                </a:lnTo>
                <a:lnTo>
                  <a:pt x="728" y="20"/>
                </a:lnTo>
                <a:lnTo>
                  <a:pt x="726" y="19"/>
                </a:lnTo>
                <a:lnTo>
                  <a:pt x="724" y="20"/>
                </a:lnTo>
                <a:lnTo>
                  <a:pt x="718" y="27"/>
                </a:lnTo>
                <a:lnTo>
                  <a:pt x="712" y="34"/>
                </a:lnTo>
                <a:lnTo>
                  <a:pt x="704" y="41"/>
                </a:lnTo>
                <a:lnTo>
                  <a:pt x="694" y="47"/>
                </a:lnTo>
                <a:lnTo>
                  <a:pt x="686" y="50"/>
                </a:lnTo>
                <a:lnTo>
                  <a:pt x="678" y="56"/>
                </a:lnTo>
                <a:lnTo>
                  <a:pt x="675" y="65"/>
                </a:lnTo>
                <a:lnTo>
                  <a:pt x="672" y="73"/>
                </a:lnTo>
                <a:lnTo>
                  <a:pt x="668" y="75"/>
                </a:lnTo>
                <a:lnTo>
                  <a:pt x="664" y="77"/>
                </a:lnTo>
                <a:lnTo>
                  <a:pt x="662" y="81"/>
                </a:lnTo>
                <a:lnTo>
                  <a:pt x="660" y="85"/>
                </a:lnTo>
                <a:lnTo>
                  <a:pt x="658" y="89"/>
                </a:lnTo>
                <a:lnTo>
                  <a:pt x="653" y="91"/>
                </a:lnTo>
                <a:lnTo>
                  <a:pt x="650" y="92"/>
                </a:lnTo>
                <a:lnTo>
                  <a:pt x="644" y="93"/>
                </a:lnTo>
                <a:lnTo>
                  <a:pt x="639" y="93"/>
                </a:lnTo>
                <a:lnTo>
                  <a:pt x="636" y="95"/>
                </a:lnTo>
                <a:lnTo>
                  <a:pt x="634" y="99"/>
                </a:lnTo>
                <a:lnTo>
                  <a:pt x="633" y="102"/>
                </a:lnTo>
                <a:lnTo>
                  <a:pt x="633" y="106"/>
                </a:lnTo>
                <a:lnTo>
                  <a:pt x="633" y="109"/>
                </a:lnTo>
                <a:lnTo>
                  <a:pt x="634" y="111"/>
                </a:lnTo>
                <a:lnTo>
                  <a:pt x="635" y="114"/>
                </a:lnTo>
                <a:lnTo>
                  <a:pt x="639" y="117"/>
                </a:lnTo>
                <a:lnTo>
                  <a:pt x="644" y="122"/>
                </a:lnTo>
                <a:lnTo>
                  <a:pt x="647" y="126"/>
                </a:lnTo>
                <a:lnTo>
                  <a:pt x="651" y="131"/>
                </a:lnTo>
                <a:lnTo>
                  <a:pt x="652" y="136"/>
                </a:lnTo>
                <a:lnTo>
                  <a:pt x="653" y="141"/>
                </a:lnTo>
                <a:lnTo>
                  <a:pt x="653" y="152"/>
                </a:lnTo>
                <a:lnTo>
                  <a:pt x="651" y="164"/>
                </a:lnTo>
                <a:lnTo>
                  <a:pt x="651" y="180"/>
                </a:lnTo>
                <a:lnTo>
                  <a:pt x="651" y="194"/>
                </a:lnTo>
                <a:lnTo>
                  <a:pt x="650" y="210"/>
                </a:lnTo>
                <a:lnTo>
                  <a:pt x="648" y="225"/>
                </a:lnTo>
                <a:lnTo>
                  <a:pt x="645" y="223"/>
                </a:lnTo>
                <a:lnTo>
                  <a:pt x="643" y="219"/>
                </a:lnTo>
                <a:lnTo>
                  <a:pt x="640" y="215"/>
                </a:lnTo>
                <a:lnTo>
                  <a:pt x="639" y="210"/>
                </a:lnTo>
                <a:lnTo>
                  <a:pt x="635" y="201"/>
                </a:lnTo>
                <a:lnTo>
                  <a:pt x="630" y="192"/>
                </a:lnTo>
                <a:lnTo>
                  <a:pt x="628" y="183"/>
                </a:lnTo>
                <a:lnTo>
                  <a:pt x="626" y="173"/>
                </a:lnTo>
                <a:lnTo>
                  <a:pt x="623" y="161"/>
                </a:lnTo>
                <a:lnTo>
                  <a:pt x="621" y="150"/>
                </a:lnTo>
                <a:lnTo>
                  <a:pt x="622" y="140"/>
                </a:lnTo>
                <a:lnTo>
                  <a:pt x="623" y="130"/>
                </a:lnTo>
                <a:lnTo>
                  <a:pt x="623" y="125"/>
                </a:lnTo>
                <a:lnTo>
                  <a:pt x="622" y="121"/>
                </a:lnTo>
                <a:lnTo>
                  <a:pt x="621" y="116"/>
                </a:lnTo>
                <a:lnTo>
                  <a:pt x="619" y="110"/>
                </a:lnTo>
                <a:lnTo>
                  <a:pt x="615" y="107"/>
                </a:lnTo>
                <a:lnTo>
                  <a:pt x="613" y="103"/>
                </a:lnTo>
                <a:lnTo>
                  <a:pt x="613" y="100"/>
                </a:lnTo>
                <a:lnTo>
                  <a:pt x="614" y="97"/>
                </a:lnTo>
                <a:lnTo>
                  <a:pt x="613" y="94"/>
                </a:lnTo>
                <a:lnTo>
                  <a:pt x="612" y="94"/>
                </a:lnTo>
                <a:lnTo>
                  <a:pt x="611" y="94"/>
                </a:lnTo>
                <a:lnTo>
                  <a:pt x="609" y="94"/>
                </a:lnTo>
                <a:lnTo>
                  <a:pt x="606" y="97"/>
                </a:lnTo>
                <a:lnTo>
                  <a:pt x="603" y="98"/>
                </a:lnTo>
                <a:lnTo>
                  <a:pt x="602" y="94"/>
                </a:lnTo>
                <a:lnTo>
                  <a:pt x="600" y="90"/>
                </a:lnTo>
                <a:lnTo>
                  <a:pt x="598" y="88"/>
                </a:lnTo>
                <a:lnTo>
                  <a:pt x="596" y="86"/>
                </a:lnTo>
                <a:lnTo>
                  <a:pt x="595" y="86"/>
                </a:lnTo>
                <a:lnTo>
                  <a:pt x="593" y="88"/>
                </a:lnTo>
                <a:lnTo>
                  <a:pt x="592" y="90"/>
                </a:lnTo>
                <a:lnTo>
                  <a:pt x="592" y="93"/>
                </a:lnTo>
                <a:lnTo>
                  <a:pt x="590" y="99"/>
                </a:lnTo>
                <a:lnTo>
                  <a:pt x="588" y="103"/>
                </a:lnTo>
                <a:lnTo>
                  <a:pt x="584" y="115"/>
                </a:lnTo>
                <a:lnTo>
                  <a:pt x="578" y="125"/>
                </a:lnTo>
                <a:lnTo>
                  <a:pt x="572" y="135"/>
                </a:lnTo>
                <a:lnTo>
                  <a:pt x="567" y="146"/>
                </a:lnTo>
                <a:lnTo>
                  <a:pt x="559" y="136"/>
                </a:lnTo>
                <a:lnTo>
                  <a:pt x="553" y="126"/>
                </a:lnTo>
                <a:lnTo>
                  <a:pt x="546" y="117"/>
                </a:lnTo>
                <a:lnTo>
                  <a:pt x="539" y="107"/>
                </a:lnTo>
                <a:lnTo>
                  <a:pt x="537" y="102"/>
                </a:lnTo>
                <a:lnTo>
                  <a:pt x="534" y="98"/>
                </a:lnTo>
                <a:lnTo>
                  <a:pt x="531" y="94"/>
                </a:lnTo>
                <a:lnTo>
                  <a:pt x="529" y="91"/>
                </a:lnTo>
                <a:lnTo>
                  <a:pt x="528" y="91"/>
                </a:lnTo>
                <a:lnTo>
                  <a:pt x="526" y="91"/>
                </a:lnTo>
                <a:lnTo>
                  <a:pt x="524" y="91"/>
                </a:lnTo>
                <a:lnTo>
                  <a:pt x="522" y="93"/>
                </a:lnTo>
                <a:lnTo>
                  <a:pt x="523" y="97"/>
                </a:lnTo>
                <a:lnTo>
                  <a:pt x="526" y="99"/>
                </a:lnTo>
                <a:lnTo>
                  <a:pt x="532" y="109"/>
                </a:lnTo>
                <a:lnTo>
                  <a:pt x="537" y="119"/>
                </a:lnTo>
                <a:lnTo>
                  <a:pt x="541" y="130"/>
                </a:lnTo>
                <a:lnTo>
                  <a:pt x="547" y="140"/>
                </a:lnTo>
                <a:lnTo>
                  <a:pt x="552" y="150"/>
                </a:lnTo>
                <a:lnTo>
                  <a:pt x="557" y="159"/>
                </a:lnTo>
                <a:lnTo>
                  <a:pt x="560" y="164"/>
                </a:lnTo>
                <a:lnTo>
                  <a:pt x="562" y="168"/>
                </a:lnTo>
                <a:lnTo>
                  <a:pt x="563" y="173"/>
                </a:lnTo>
                <a:lnTo>
                  <a:pt x="564" y="177"/>
                </a:lnTo>
                <a:lnTo>
                  <a:pt x="557" y="171"/>
                </a:lnTo>
                <a:lnTo>
                  <a:pt x="553" y="161"/>
                </a:lnTo>
                <a:lnTo>
                  <a:pt x="546" y="151"/>
                </a:lnTo>
                <a:lnTo>
                  <a:pt x="539" y="141"/>
                </a:lnTo>
                <a:lnTo>
                  <a:pt x="535" y="131"/>
                </a:lnTo>
                <a:lnTo>
                  <a:pt x="529" y="122"/>
                </a:lnTo>
                <a:lnTo>
                  <a:pt x="524" y="111"/>
                </a:lnTo>
                <a:lnTo>
                  <a:pt x="521" y="101"/>
                </a:lnTo>
                <a:lnTo>
                  <a:pt x="518" y="91"/>
                </a:lnTo>
                <a:lnTo>
                  <a:pt x="514" y="80"/>
                </a:lnTo>
                <a:lnTo>
                  <a:pt x="514" y="75"/>
                </a:lnTo>
                <a:lnTo>
                  <a:pt x="513" y="68"/>
                </a:lnTo>
                <a:lnTo>
                  <a:pt x="512" y="63"/>
                </a:lnTo>
                <a:lnTo>
                  <a:pt x="510" y="58"/>
                </a:lnTo>
                <a:lnTo>
                  <a:pt x="507" y="57"/>
                </a:lnTo>
                <a:lnTo>
                  <a:pt x="503" y="56"/>
                </a:lnTo>
                <a:lnTo>
                  <a:pt x="499" y="56"/>
                </a:lnTo>
                <a:lnTo>
                  <a:pt x="495" y="57"/>
                </a:lnTo>
                <a:lnTo>
                  <a:pt x="486" y="61"/>
                </a:lnTo>
                <a:lnTo>
                  <a:pt x="480" y="66"/>
                </a:lnTo>
                <a:lnTo>
                  <a:pt x="477" y="69"/>
                </a:lnTo>
                <a:lnTo>
                  <a:pt x="473" y="73"/>
                </a:lnTo>
                <a:lnTo>
                  <a:pt x="471" y="76"/>
                </a:lnTo>
                <a:lnTo>
                  <a:pt x="470" y="80"/>
                </a:lnTo>
                <a:lnTo>
                  <a:pt x="469" y="84"/>
                </a:lnTo>
                <a:lnTo>
                  <a:pt x="468" y="89"/>
                </a:lnTo>
                <a:lnTo>
                  <a:pt x="469" y="93"/>
                </a:lnTo>
                <a:lnTo>
                  <a:pt x="470" y="98"/>
                </a:lnTo>
                <a:lnTo>
                  <a:pt x="472" y="102"/>
                </a:lnTo>
                <a:lnTo>
                  <a:pt x="473" y="107"/>
                </a:lnTo>
                <a:lnTo>
                  <a:pt x="474" y="110"/>
                </a:lnTo>
                <a:lnTo>
                  <a:pt x="474" y="116"/>
                </a:lnTo>
                <a:lnTo>
                  <a:pt x="471" y="124"/>
                </a:lnTo>
                <a:lnTo>
                  <a:pt x="470" y="133"/>
                </a:lnTo>
                <a:lnTo>
                  <a:pt x="471" y="142"/>
                </a:lnTo>
                <a:lnTo>
                  <a:pt x="471" y="151"/>
                </a:lnTo>
                <a:lnTo>
                  <a:pt x="469" y="155"/>
                </a:lnTo>
                <a:lnTo>
                  <a:pt x="466" y="158"/>
                </a:lnTo>
                <a:lnTo>
                  <a:pt x="465" y="164"/>
                </a:lnTo>
                <a:lnTo>
                  <a:pt x="466" y="168"/>
                </a:lnTo>
                <a:lnTo>
                  <a:pt x="468" y="174"/>
                </a:lnTo>
                <a:lnTo>
                  <a:pt x="469" y="180"/>
                </a:lnTo>
                <a:lnTo>
                  <a:pt x="469" y="183"/>
                </a:lnTo>
                <a:lnTo>
                  <a:pt x="470" y="188"/>
                </a:lnTo>
                <a:lnTo>
                  <a:pt x="468" y="189"/>
                </a:lnTo>
                <a:lnTo>
                  <a:pt x="465" y="189"/>
                </a:lnTo>
                <a:lnTo>
                  <a:pt x="463" y="189"/>
                </a:lnTo>
                <a:lnTo>
                  <a:pt x="460" y="188"/>
                </a:lnTo>
                <a:lnTo>
                  <a:pt x="454" y="183"/>
                </a:lnTo>
                <a:lnTo>
                  <a:pt x="450" y="181"/>
                </a:lnTo>
                <a:lnTo>
                  <a:pt x="439" y="174"/>
                </a:lnTo>
                <a:lnTo>
                  <a:pt x="427" y="167"/>
                </a:lnTo>
                <a:lnTo>
                  <a:pt x="415" y="160"/>
                </a:lnTo>
                <a:lnTo>
                  <a:pt x="403" y="153"/>
                </a:lnTo>
                <a:lnTo>
                  <a:pt x="392" y="147"/>
                </a:lnTo>
                <a:lnTo>
                  <a:pt x="382" y="139"/>
                </a:lnTo>
                <a:lnTo>
                  <a:pt x="378" y="135"/>
                </a:lnTo>
                <a:lnTo>
                  <a:pt x="373" y="131"/>
                </a:lnTo>
                <a:lnTo>
                  <a:pt x="370" y="130"/>
                </a:lnTo>
                <a:lnTo>
                  <a:pt x="367" y="128"/>
                </a:lnTo>
                <a:lnTo>
                  <a:pt x="365" y="127"/>
                </a:lnTo>
                <a:lnTo>
                  <a:pt x="363" y="127"/>
                </a:lnTo>
                <a:lnTo>
                  <a:pt x="366" y="133"/>
                </a:lnTo>
                <a:lnTo>
                  <a:pt x="372" y="138"/>
                </a:lnTo>
                <a:lnTo>
                  <a:pt x="379" y="142"/>
                </a:lnTo>
                <a:lnTo>
                  <a:pt x="386" y="146"/>
                </a:lnTo>
                <a:lnTo>
                  <a:pt x="391" y="149"/>
                </a:lnTo>
                <a:lnTo>
                  <a:pt x="398" y="153"/>
                </a:lnTo>
                <a:lnTo>
                  <a:pt x="403" y="157"/>
                </a:lnTo>
                <a:lnTo>
                  <a:pt x="407" y="160"/>
                </a:lnTo>
                <a:lnTo>
                  <a:pt x="407" y="163"/>
                </a:lnTo>
                <a:lnTo>
                  <a:pt x="406" y="164"/>
                </a:lnTo>
                <a:lnTo>
                  <a:pt x="404" y="164"/>
                </a:lnTo>
                <a:lnTo>
                  <a:pt x="401" y="164"/>
                </a:lnTo>
                <a:lnTo>
                  <a:pt x="400" y="163"/>
                </a:lnTo>
                <a:lnTo>
                  <a:pt x="399" y="163"/>
                </a:lnTo>
                <a:lnTo>
                  <a:pt x="398" y="164"/>
                </a:lnTo>
                <a:lnTo>
                  <a:pt x="397" y="165"/>
                </a:lnTo>
                <a:lnTo>
                  <a:pt x="394" y="167"/>
                </a:lnTo>
                <a:lnTo>
                  <a:pt x="391" y="168"/>
                </a:lnTo>
                <a:lnTo>
                  <a:pt x="389" y="171"/>
                </a:lnTo>
                <a:lnTo>
                  <a:pt x="389" y="175"/>
                </a:lnTo>
                <a:lnTo>
                  <a:pt x="382" y="171"/>
                </a:lnTo>
                <a:lnTo>
                  <a:pt x="376" y="166"/>
                </a:lnTo>
                <a:lnTo>
                  <a:pt x="375" y="166"/>
                </a:lnTo>
                <a:lnTo>
                  <a:pt x="374" y="166"/>
                </a:lnTo>
                <a:lnTo>
                  <a:pt x="374" y="166"/>
                </a:lnTo>
                <a:lnTo>
                  <a:pt x="374" y="168"/>
                </a:lnTo>
                <a:lnTo>
                  <a:pt x="375" y="168"/>
                </a:lnTo>
                <a:lnTo>
                  <a:pt x="375" y="169"/>
                </a:lnTo>
                <a:lnTo>
                  <a:pt x="378" y="172"/>
                </a:lnTo>
                <a:lnTo>
                  <a:pt x="379" y="175"/>
                </a:lnTo>
                <a:lnTo>
                  <a:pt x="382" y="186"/>
                </a:lnTo>
                <a:lnTo>
                  <a:pt x="383" y="197"/>
                </a:lnTo>
                <a:lnTo>
                  <a:pt x="383" y="208"/>
                </a:lnTo>
                <a:lnTo>
                  <a:pt x="383" y="219"/>
                </a:lnTo>
                <a:lnTo>
                  <a:pt x="366" y="217"/>
                </a:lnTo>
                <a:lnTo>
                  <a:pt x="349" y="214"/>
                </a:lnTo>
                <a:lnTo>
                  <a:pt x="333" y="210"/>
                </a:lnTo>
                <a:lnTo>
                  <a:pt x="316" y="207"/>
                </a:lnTo>
                <a:lnTo>
                  <a:pt x="320" y="210"/>
                </a:lnTo>
                <a:lnTo>
                  <a:pt x="324" y="213"/>
                </a:lnTo>
                <a:lnTo>
                  <a:pt x="330" y="215"/>
                </a:lnTo>
                <a:lnTo>
                  <a:pt x="334" y="216"/>
                </a:lnTo>
                <a:lnTo>
                  <a:pt x="345" y="219"/>
                </a:lnTo>
                <a:lnTo>
                  <a:pt x="355" y="223"/>
                </a:lnTo>
                <a:lnTo>
                  <a:pt x="362" y="225"/>
                </a:lnTo>
                <a:lnTo>
                  <a:pt x="370" y="227"/>
                </a:lnTo>
                <a:lnTo>
                  <a:pt x="372" y="230"/>
                </a:lnTo>
                <a:lnTo>
                  <a:pt x="374" y="232"/>
                </a:lnTo>
                <a:lnTo>
                  <a:pt x="375" y="235"/>
                </a:lnTo>
                <a:lnTo>
                  <a:pt x="374" y="239"/>
                </a:lnTo>
                <a:lnTo>
                  <a:pt x="372" y="241"/>
                </a:lnTo>
                <a:lnTo>
                  <a:pt x="370" y="243"/>
                </a:lnTo>
                <a:lnTo>
                  <a:pt x="367" y="247"/>
                </a:lnTo>
                <a:lnTo>
                  <a:pt x="365" y="250"/>
                </a:lnTo>
                <a:lnTo>
                  <a:pt x="363" y="251"/>
                </a:lnTo>
                <a:lnTo>
                  <a:pt x="361" y="251"/>
                </a:lnTo>
                <a:lnTo>
                  <a:pt x="357" y="250"/>
                </a:lnTo>
                <a:lnTo>
                  <a:pt x="355" y="249"/>
                </a:lnTo>
                <a:lnTo>
                  <a:pt x="350" y="246"/>
                </a:lnTo>
                <a:lnTo>
                  <a:pt x="346" y="244"/>
                </a:lnTo>
                <a:lnTo>
                  <a:pt x="343" y="247"/>
                </a:lnTo>
                <a:lnTo>
                  <a:pt x="341" y="249"/>
                </a:lnTo>
                <a:lnTo>
                  <a:pt x="339" y="248"/>
                </a:lnTo>
                <a:lnTo>
                  <a:pt x="338" y="248"/>
                </a:lnTo>
                <a:lnTo>
                  <a:pt x="339" y="251"/>
                </a:lnTo>
                <a:lnTo>
                  <a:pt x="341" y="254"/>
                </a:lnTo>
                <a:lnTo>
                  <a:pt x="342" y="257"/>
                </a:lnTo>
                <a:lnTo>
                  <a:pt x="342" y="260"/>
                </a:lnTo>
                <a:lnTo>
                  <a:pt x="341" y="261"/>
                </a:lnTo>
                <a:lnTo>
                  <a:pt x="340" y="263"/>
                </a:lnTo>
                <a:lnTo>
                  <a:pt x="339" y="263"/>
                </a:lnTo>
                <a:lnTo>
                  <a:pt x="338" y="261"/>
                </a:lnTo>
                <a:lnTo>
                  <a:pt x="334" y="259"/>
                </a:lnTo>
                <a:lnTo>
                  <a:pt x="332" y="255"/>
                </a:lnTo>
                <a:lnTo>
                  <a:pt x="328" y="246"/>
                </a:lnTo>
                <a:lnTo>
                  <a:pt x="325" y="240"/>
                </a:lnTo>
                <a:lnTo>
                  <a:pt x="318" y="225"/>
                </a:lnTo>
                <a:lnTo>
                  <a:pt x="312" y="211"/>
                </a:lnTo>
                <a:lnTo>
                  <a:pt x="309" y="205"/>
                </a:lnTo>
                <a:lnTo>
                  <a:pt x="306" y="199"/>
                </a:lnTo>
                <a:lnTo>
                  <a:pt x="302" y="193"/>
                </a:lnTo>
                <a:lnTo>
                  <a:pt x="297" y="188"/>
                </a:lnTo>
                <a:lnTo>
                  <a:pt x="292" y="198"/>
                </a:lnTo>
                <a:lnTo>
                  <a:pt x="290" y="209"/>
                </a:lnTo>
                <a:lnTo>
                  <a:pt x="288" y="204"/>
                </a:lnTo>
                <a:lnTo>
                  <a:pt x="284" y="197"/>
                </a:lnTo>
                <a:lnTo>
                  <a:pt x="283" y="193"/>
                </a:lnTo>
                <a:lnTo>
                  <a:pt x="281" y="192"/>
                </a:lnTo>
                <a:lnTo>
                  <a:pt x="280" y="192"/>
                </a:lnTo>
                <a:lnTo>
                  <a:pt x="277" y="194"/>
                </a:lnTo>
                <a:lnTo>
                  <a:pt x="274" y="198"/>
                </a:lnTo>
                <a:lnTo>
                  <a:pt x="272" y="202"/>
                </a:lnTo>
                <a:lnTo>
                  <a:pt x="272" y="204"/>
                </a:lnTo>
                <a:lnTo>
                  <a:pt x="271" y="205"/>
                </a:lnTo>
                <a:lnTo>
                  <a:pt x="268" y="207"/>
                </a:lnTo>
                <a:lnTo>
                  <a:pt x="266" y="207"/>
                </a:lnTo>
                <a:lnTo>
                  <a:pt x="264" y="208"/>
                </a:lnTo>
                <a:lnTo>
                  <a:pt x="264" y="209"/>
                </a:lnTo>
                <a:lnTo>
                  <a:pt x="263" y="210"/>
                </a:lnTo>
                <a:lnTo>
                  <a:pt x="264" y="213"/>
                </a:lnTo>
                <a:lnTo>
                  <a:pt x="264" y="219"/>
                </a:lnTo>
                <a:lnTo>
                  <a:pt x="264" y="226"/>
                </a:lnTo>
                <a:lnTo>
                  <a:pt x="260" y="227"/>
                </a:lnTo>
                <a:lnTo>
                  <a:pt x="258" y="230"/>
                </a:lnTo>
                <a:lnTo>
                  <a:pt x="257" y="234"/>
                </a:lnTo>
                <a:lnTo>
                  <a:pt x="258" y="238"/>
                </a:lnTo>
                <a:lnTo>
                  <a:pt x="260" y="241"/>
                </a:lnTo>
                <a:lnTo>
                  <a:pt x="263" y="244"/>
                </a:lnTo>
                <a:lnTo>
                  <a:pt x="266" y="252"/>
                </a:lnTo>
                <a:lnTo>
                  <a:pt x="267" y="261"/>
                </a:lnTo>
                <a:lnTo>
                  <a:pt x="269" y="272"/>
                </a:lnTo>
                <a:lnTo>
                  <a:pt x="274" y="282"/>
                </a:lnTo>
                <a:lnTo>
                  <a:pt x="277" y="291"/>
                </a:lnTo>
                <a:lnTo>
                  <a:pt x="281" y="301"/>
                </a:lnTo>
                <a:lnTo>
                  <a:pt x="281" y="309"/>
                </a:lnTo>
                <a:lnTo>
                  <a:pt x="281" y="318"/>
                </a:lnTo>
                <a:lnTo>
                  <a:pt x="287" y="325"/>
                </a:lnTo>
                <a:lnTo>
                  <a:pt x="290" y="333"/>
                </a:lnTo>
                <a:lnTo>
                  <a:pt x="292" y="342"/>
                </a:lnTo>
                <a:lnTo>
                  <a:pt x="295" y="351"/>
                </a:lnTo>
                <a:lnTo>
                  <a:pt x="298" y="362"/>
                </a:lnTo>
                <a:lnTo>
                  <a:pt x="300" y="373"/>
                </a:lnTo>
                <a:lnTo>
                  <a:pt x="304" y="383"/>
                </a:lnTo>
                <a:lnTo>
                  <a:pt x="307" y="393"/>
                </a:lnTo>
                <a:lnTo>
                  <a:pt x="310" y="406"/>
                </a:lnTo>
                <a:lnTo>
                  <a:pt x="314" y="417"/>
                </a:lnTo>
                <a:lnTo>
                  <a:pt x="316" y="430"/>
                </a:lnTo>
                <a:lnTo>
                  <a:pt x="320" y="441"/>
                </a:lnTo>
                <a:lnTo>
                  <a:pt x="323" y="454"/>
                </a:lnTo>
                <a:lnTo>
                  <a:pt x="326" y="465"/>
                </a:lnTo>
                <a:lnTo>
                  <a:pt x="328" y="470"/>
                </a:lnTo>
                <a:lnTo>
                  <a:pt x="326" y="472"/>
                </a:lnTo>
                <a:lnTo>
                  <a:pt x="325" y="474"/>
                </a:lnTo>
                <a:lnTo>
                  <a:pt x="322" y="475"/>
                </a:lnTo>
                <a:lnTo>
                  <a:pt x="325" y="476"/>
                </a:lnTo>
                <a:lnTo>
                  <a:pt x="328" y="478"/>
                </a:lnTo>
                <a:lnTo>
                  <a:pt x="331" y="480"/>
                </a:lnTo>
                <a:lnTo>
                  <a:pt x="333" y="483"/>
                </a:lnTo>
                <a:lnTo>
                  <a:pt x="332" y="490"/>
                </a:lnTo>
                <a:lnTo>
                  <a:pt x="331" y="496"/>
                </a:lnTo>
                <a:lnTo>
                  <a:pt x="333" y="499"/>
                </a:lnTo>
                <a:lnTo>
                  <a:pt x="338" y="503"/>
                </a:lnTo>
                <a:lnTo>
                  <a:pt x="340" y="505"/>
                </a:lnTo>
                <a:lnTo>
                  <a:pt x="340" y="507"/>
                </a:lnTo>
                <a:lnTo>
                  <a:pt x="338" y="508"/>
                </a:lnTo>
                <a:lnTo>
                  <a:pt x="337" y="509"/>
                </a:lnTo>
                <a:lnTo>
                  <a:pt x="342" y="513"/>
                </a:lnTo>
                <a:lnTo>
                  <a:pt x="349" y="517"/>
                </a:lnTo>
                <a:lnTo>
                  <a:pt x="348" y="518"/>
                </a:lnTo>
                <a:lnTo>
                  <a:pt x="347" y="520"/>
                </a:lnTo>
                <a:lnTo>
                  <a:pt x="346" y="521"/>
                </a:lnTo>
                <a:lnTo>
                  <a:pt x="343" y="521"/>
                </a:lnTo>
                <a:lnTo>
                  <a:pt x="339" y="521"/>
                </a:lnTo>
                <a:lnTo>
                  <a:pt x="335" y="522"/>
                </a:lnTo>
                <a:lnTo>
                  <a:pt x="340" y="522"/>
                </a:lnTo>
                <a:lnTo>
                  <a:pt x="343" y="524"/>
                </a:lnTo>
                <a:lnTo>
                  <a:pt x="346" y="526"/>
                </a:lnTo>
                <a:lnTo>
                  <a:pt x="347" y="530"/>
                </a:lnTo>
                <a:lnTo>
                  <a:pt x="348" y="534"/>
                </a:lnTo>
                <a:lnTo>
                  <a:pt x="349" y="538"/>
                </a:lnTo>
                <a:lnTo>
                  <a:pt x="351" y="542"/>
                </a:lnTo>
                <a:lnTo>
                  <a:pt x="354" y="545"/>
                </a:lnTo>
                <a:lnTo>
                  <a:pt x="353" y="539"/>
                </a:lnTo>
                <a:lnTo>
                  <a:pt x="351" y="534"/>
                </a:lnTo>
                <a:lnTo>
                  <a:pt x="353" y="532"/>
                </a:lnTo>
                <a:lnTo>
                  <a:pt x="353" y="532"/>
                </a:lnTo>
                <a:lnTo>
                  <a:pt x="354" y="533"/>
                </a:lnTo>
                <a:lnTo>
                  <a:pt x="355" y="534"/>
                </a:lnTo>
                <a:lnTo>
                  <a:pt x="356" y="529"/>
                </a:lnTo>
                <a:lnTo>
                  <a:pt x="356" y="522"/>
                </a:lnTo>
                <a:lnTo>
                  <a:pt x="361" y="528"/>
                </a:lnTo>
                <a:lnTo>
                  <a:pt x="364" y="533"/>
                </a:lnTo>
                <a:lnTo>
                  <a:pt x="367" y="540"/>
                </a:lnTo>
                <a:lnTo>
                  <a:pt x="370" y="547"/>
                </a:lnTo>
                <a:lnTo>
                  <a:pt x="372" y="559"/>
                </a:lnTo>
                <a:lnTo>
                  <a:pt x="374" y="574"/>
                </a:lnTo>
                <a:lnTo>
                  <a:pt x="359" y="565"/>
                </a:lnTo>
                <a:lnTo>
                  <a:pt x="347" y="555"/>
                </a:lnTo>
                <a:lnTo>
                  <a:pt x="333" y="543"/>
                </a:lnTo>
                <a:lnTo>
                  <a:pt x="321" y="532"/>
                </a:lnTo>
                <a:lnTo>
                  <a:pt x="324" y="541"/>
                </a:lnTo>
                <a:lnTo>
                  <a:pt x="328" y="549"/>
                </a:lnTo>
                <a:lnTo>
                  <a:pt x="332" y="557"/>
                </a:lnTo>
                <a:lnTo>
                  <a:pt x="339" y="564"/>
                </a:lnTo>
                <a:lnTo>
                  <a:pt x="346" y="572"/>
                </a:lnTo>
                <a:lnTo>
                  <a:pt x="353" y="579"/>
                </a:lnTo>
                <a:lnTo>
                  <a:pt x="361" y="586"/>
                </a:lnTo>
                <a:lnTo>
                  <a:pt x="366" y="593"/>
                </a:lnTo>
                <a:lnTo>
                  <a:pt x="365" y="597"/>
                </a:lnTo>
                <a:lnTo>
                  <a:pt x="364" y="599"/>
                </a:lnTo>
                <a:lnTo>
                  <a:pt x="362" y="600"/>
                </a:lnTo>
                <a:lnTo>
                  <a:pt x="359" y="601"/>
                </a:lnTo>
                <a:lnTo>
                  <a:pt x="356" y="604"/>
                </a:lnTo>
                <a:lnTo>
                  <a:pt x="354" y="605"/>
                </a:lnTo>
                <a:lnTo>
                  <a:pt x="351" y="604"/>
                </a:lnTo>
                <a:lnTo>
                  <a:pt x="349" y="601"/>
                </a:lnTo>
                <a:lnTo>
                  <a:pt x="342" y="591"/>
                </a:lnTo>
                <a:lnTo>
                  <a:pt x="337" y="581"/>
                </a:lnTo>
                <a:lnTo>
                  <a:pt x="330" y="571"/>
                </a:lnTo>
                <a:lnTo>
                  <a:pt x="323" y="559"/>
                </a:lnTo>
                <a:lnTo>
                  <a:pt x="318" y="551"/>
                </a:lnTo>
                <a:lnTo>
                  <a:pt x="314" y="542"/>
                </a:lnTo>
                <a:lnTo>
                  <a:pt x="309" y="533"/>
                </a:lnTo>
                <a:lnTo>
                  <a:pt x="304" y="525"/>
                </a:lnTo>
                <a:lnTo>
                  <a:pt x="298" y="516"/>
                </a:lnTo>
                <a:lnTo>
                  <a:pt x="293" y="508"/>
                </a:lnTo>
                <a:lnTo>
                  <a:pt x="287" y="500"/>
                </a:lnTo>
                <a:lnTo>
                  <a:pt x="279" y="495"/>
                </a:lnTo>
                <a:lnTo>
                  <a:pt x="277" y="495"/>
                </a:lnTo>
                <a:lnTo>
                  <a:pt x="275" y="497"/>
                </a:lnTo>
                <a:lnTo>
                  <a:pt x="276" y="499"/>
                </a:lnTo>
                <a:lnTo>
                  <a:pt x="279" y="501"/>
                </a:lnTo>
                <a:lnTo>
                  <a:pt x="284" y="508"/>
                </a:lnTo>
                <a:lnTo>
                  <a:pt x="289" y="517"/>
                </a:lnTo>
                <a:lnTo>
                  <a:pt x="295" y="526"/>
                </a:lnTo>
                <a:lnTo>
                  <a:pt x="299" y="536"/>
                </a:lnTo>
                <a:lnTo>
                  <a:pt x="305" y="545"/>
                </a:lnTo>
                <a:lnTo>
                  <a:pt x="310" y="554"/>
                </a:lnTo>
                <a:lnTo>
                  <a:pt x="316" y="565"/>
                </a:lnTo>
                <a:lnTo>
                  <a:pt x="321" y="575"/>
                </a:lnTo>
                <a:lnTo>
                  <a:pt x="326" y="586"/>
                </a:lnTo>
                <a:lnTo>
                  <a:pt x="332" y="596"/>
                </a:lnTo>
                <a:lnTo>
                  <a:pt x="334" y="600"/>
                </a:lnTo>
                <a:lnTo>
                  <a:pt x="335" y="604"/>
                </a:lnTo>
                <a:lnTo>
                  <a:pt x="337" y="606"/>
                </a:lnTo>
                <a:lnTo>
                  <a:pt x="337" y="608"/>
                </a:lnTo>
                <a:lnTo>
                  <a:pt x="337" y="611"/>
                </a:lnTo>
                <a:lnTo>
                  <a:pt x="335" y="612"/>
                </a:lnTo>
                <a:lnTo>
                  <a:pt x="326" y="617"/>
                </a:lnTo>
                <a:lnTo>
                  <a:pt x="317" y="621"/>
                </a:lnTo>
                <a:lnTo>
                  <a:pt x="326" y="621"/>
                </a:lnTo>
                <a:lnTo>
                  <a:pt x="337" y="621"/>
                </a:lnTo>
                <a:lnTo>
                  <a:pt x="340" y="621"/>
                </a:lnTo>
                <a:lnTo>
                  <a:pt x="342" y="622"/>
                </a:lnTo>
                <a:lnTo>
                  <a:pt x="345" y="624"/>
                </a:lnTo>
                <a:lnTo>
                  <a:pt x="346" y="628"/>
                </a:lnTo>
                <a:lnTo>
                  <a:pt x="350" y="637"/>
                </a:lnTo>
                <a:lnTo>
                  <a:pt x="354" y="647"/>
                </a:lnTo>
                <a:lnTo>
                  <a:pt x="358" y="656"/>
                </a:lnTo>
                <a:lnTo>
                  <a:pt x="363" y="665"/>
                </a:lnTo>
                <a:lnTo>
                  <a:pt x="363" y="667"/>
                </a:lnTo>
                <a:lnTo>
                  <a:pt x="364" y="671"/>
                </a:lnTo>
                <a:lnTo>
                  <a:pt x="364" y="673"/>
                </a:lnTo>
                <a:lnTo>
                  <a:pt x="362" y="675"/>
                </a:lnTo>
                <a:lnTo>
                  <a:pt x="358" y="678"/>
                </a:lnTo>
                <a:lnTo>
                  <a:pt x="354" y="679"/>
                </a:lnTo>
                <a:lnTo>
                  <a:pt x="349" y="679"/>
                </a:lnTo>
                <a:lnTo>
                  <a:pt x="345" y="679"/>
                </a:lnTo>
                <a:lnTo>
                  <a:pt x="335" y="679"/>
                </a:lnTo>
                <a:lnTo>
                  <a:pt x="326" y="680"/>
                </a:lnTo>
                <a:lnTo>
                  <a:pt x="322" y="680"/>
                </a:lnTo>
                <a:lnTo>
                  <a:pt x="317" y="681"/>
                </a:lnTo>
                <a:lnTo>
                  <a:pt x="313" y="683"/>
                </a:lnTo>
                <a:lnTo>
                  <a:pt x="309" y="686"/>
                </a:lnTo>
                <a:lnTo>
                  <a:pt x="321" y="687"/>
                </a:lnTo>
                <a:lnTo>
                  <a:pt x="333" y="689"/>
                </a:lnTo>
                <a:lnTo>
                  <a:pt x="345" y="690"/>
                </a:lnTo>
                <a:lnTo>
                  <a:pt x="356" y="692"/>
                </a:lnTo>
                <a:lnTo>
                  <a:pt x="362" y="692"/>
                </a:lnTo>
                <a:lnTo>
                  <a:pt x="368" y="694"/>
                </a:lnTo>
                <a:lnTo>
                  <a:pt x="371" y="695"/>
                </a:lnTo>
                <a:lnTo>
                  <a:pt x="374" y="696"/>
                </a:lnTo>
                <a:lnTo>
                  <a:pt x="376" y="697"/>
                </a:lnTo>
                <a:lnTo>
                  <a:pt x="379" y="700"/>
                </a:lnTo>
                <a:lnTo>
                  <a:pt x="381" y="708"/>
                </a:lnTo>
                <a:lnTo>
                  <a:pt x="383" y="716"/>
                </a:lnTo>
                <a:lnTo>
                  <a:pt x="387" y="725"/>
                </a:lnTo>
                <a:lnTo>
                  <a:pt x="391" y="734"/>
                </a:lnTo>
                <a:lnTo>
                  <a:pt x="396" y="745"/>
                </a:lnTo>
                <a:lnTo>
                  <a:pt x="399" y="754"/>
                </a:lnTo>
                <a:lnTo>
                  <a:pt x="404" y="764"/>
                </a:lnTo>
                <a:lnTo>
                  <a:pt x="408" y="773"/>
                </a:lnTo>
                <a:lnTo>
                  <a:pt x="413" y="782"/>
                </a:lnTo>
                <a:lnTo>
                  <a:pt x="419" y="790"/>
                </a:lnTo>
                <a:lnTo>
                  <a:pt x="424" y="799"/>
                </a:lnTo>
                <a:lnTo>
                  <a:pt x="429" y="807"/>
                </a:lnTo>
                <a:lnTo>
                  <a:pt x="433" y="817"/>
                </a:lnTo>
                <a:lnTo>
                  <a:pt x="438" y="827"/>
                </a:lnTo>
                <a:lnTo>
                  <a:pt x="441" y="836"/>
                </a:lnTo>
                <a:lnTo>
                  <a:pt x="446" y="845"/>
                </a:lnTo>
                <a:lnTo>
                  <a:pt x="456" y="861"/>
                </a:lnTo>
                <a:lnTo>
                  <a:pt x="466" y="879"/>
                </a:lnTo>
                <a:lnTo>
                  <a:pt x="469" y="888"/>
                </a:lnTo>
                <a:lnTo>
                  <a:pt x="470" y="898"/>
                </a:lnTo>
                <a:lnTo>
                  <a:pt x="471" y="907"/>
                </a:lnTo>
                <a:lnTo>
                  <a:pt x="473" y="918"/>
                </a:lnTo>
                <a:lnTo>
                  <a:pt x="470" y="916"/>
                </a:lnTo>
                <a:lnTo>
                  <a:pt x="466" y="916"/>
                </a:lnTo>
                <a:lnTo>
                  <a:pt x="463" y="916"/>
                </a:lnTo>
                <a:lnTo>
                  <a:pt x="460" y="918"/>
                </a:lnTo>
                <a:lnTo>
                  <a:pt x="456" y="918"/>
                </a:lnTo>
                <a:lnTo>
                  <a:pt x="453" y="918"/>
                </a:lnTo>
                <a:lnTo>
                  <a:pt x="449" y="915"/>
                </a:lnTo>
                <a:lnTo>
                  <a:pt x="447" y="912"/>
                </a:lnTo>
                <a:lnTo>
                  <a:pt x="444" y="915"/>
                </a:lnTo>
                <a:lnTo>
                  <a:pt x="441" y="919"/>
                </a:lnTo>
                <a:lnTo>
                  <a:pt x="437" y="920"/>
                </a:lnTo>
                <a:lnTo>
                  <a:pt x="432" y="920"/>
                </a:lnTo>
                <a:lnTo>
                  <a:pt x="431" y="920"/>
                </a:lnTo>
                <a:lnTo>
                  <a:pt x="430" y="922"/>
                </a:lnTo>
                <a:lnTo>
                  <a:pt x="430" y="923"/>
                </a:lnTo>
                <a:lnTo>
                  <a:pt x="431" y="924"/>
                </a:lnTo>
                <a:lnTo>
                  <a:pt x="439" y="927"/>
                </a:lnTo>
                <a:lnTo>
                  <a:pt x="447" y="928"/>
                </a:lnTo>
                <a:lnTo>
                  <a:pt x="458" y="932"/>
                </a:lnTo>
                <a:lnTo>
                  <a:pt x="470" y="939"/>
                </a:lnTo>
                <a:lnTo>
                  <a:pt x="475" y="943"/>
                </a:lnTo>
                <a:lnTo>
                  <a:pt x="481" y="947"/>
                </a:lnTo>
                <a:lnTo>
                  <a:pt x="485" y="953"/>
                </a:lnTo>
                <a:lnTo>
                  <a:pt x="487" y="960"/>
                </a:lnTo>
                <a:lnTo>
                  <a:pt x="490" y="976"/>
                </a:lnTo>
                <a:lnTo>
                  <a:pt x="493" y="990"/>
                </a:lnTo>
                <a:lnTo>
                  <a:pt x="495" y="997"/>
                </a:lnTo>
                <a:lnTo>
                  <a:pt x="497" y="1003"/>
                </a:lnTo>
                <a:lnTo>
                  <a:pt x="497" y="1005"/>
                </a:lnTo>
                <a:lnTo>
                  <a:pt x="496" y="1006"/>
                </a:lnTo>
                <a:lnTo>
                  <a:pt x="494" y="1008"/>
                </a:lnTo>
                <a:lnTo>
                  <a:pt x="490" y="1008"/>
                </a:lnTo>
                <a:lnTo>
                  <a:pt x="481" y="1008"/>
                </a:lnTo>
                <a:lnTo>
                  <a:pt x="473" y="1007"/>
                </a:lnTo>
                <a:lnTo>
                  <a:pt x="470" y="1006"/>
                </a:lnTo>
                <a:lnTo>
                  <a:pt x="468" y="1005"/>
                </a:lnTo>
                <a:lnTo>
                  <a:pt x="466" y="1004"/>
                </a:lnTo>
                <a:lnTo>
                  <a:pt x="465" y="1002"/>
                </a:lnTo>
                <a:lnTo>
                  <a:pt x="463" y="996"/>
                </a:lnTo>
                <a:lnTo>
                  <a:pt x="460" y="991"/>
                </a:lnTo>
                <a:lnTo>
                  <a:pt x="450" y="979"/>
                </a:lnTo>
                <a:lnTo>
                  <a:pt x="441" y="965"/>
                </a:lnTo>
                <a:lnTo>
                  <a:pt x="432" y="951"/>
                </a:lnTo>
                <a:lnTo>
                  <a:pt x="424" y="935"/>
                </a:lnTo>
                <a:lnTo>
                  <a:pt x="420" y="929"/>
                </a:lnTo>
                <a:lnTo>
                  <a:pt x="415" y="922"/>
                </a:lnTo>
                <a:lnTo>
                  <a:pt x="411" y="915"/>
                </a:lnTo>
                <a:lnTo>
                  <a:pt x="406" y="907"/>
                </a:lnTo>
                <a:lnTo>
                  <a:pt x="397" y="891"/>
                </a:lnTo>
                <a:lnTo>
                  <a:pt x="387" y="875"/>
                </a:lnTo>
                <a:lnTo>
                  <a:pt x="368" y="842"/>
                </a:lnTo>
                <a:lnTo>
                  <a:pt x="351" y="810"/>
                </a:lnTo>
                <a:lnTo>
                  <a:pt x="334" y="777"/>
                </a:lnTo>
                <a:lnTo>
                  <a:pt x="320" y="742"/>
                </a:lnTo>
                <a:lnTo>
                  <a:pt x="310" y="724"/>
                </a:lnTo>
                <a:lnTo>
                  <a:pt x="301" y="705"/>
                </a:lnTo>
                <a:lnTo>
                  <a:pt x="292" y="686"/>
                </a:lnTo>
                <a:lnTo>
                  <a:pt x="283" y="667"/>
                </a:lnTo>
                <a:lnTo>
                  <a:pt x="280" y="659"/>
                </a:lnTo>
                <a:lnTo>
                  <a:pt x="275" y="651"/>
                </a:lnTo>
                <a:lnTo>
                  <a:pt x="273" y="650"/>
                </a:lnTo>
                <a:lnTo>
                  <a:pt x="271" y="649"/>
                </a:lnTo>
                <a:lnTo>
                  <a:pt x="269" y="649"/>
                </a:lnTo>
                <a:lnTo>
                  <a:pt x="268" y="649"/>
                </a:lnTo>
                <a:lnTo>
                  <a:pt x="267" y="650"/>
                </a:lnTo>
                <a:lnTo>
                  <a:pt x="267" y="653"/>
                </a:lnTo>
                <a:lnTo>
                  <a:pt x="269" y="657"/>
                </a:lnTo>
                <a:lnTo>
                  <a:pt x="273" y="662"/>
                </a:lnTo>
                <a:lnTo>
                  <a:pt x="275" y="662"/>
                </a:lnTo>
                <a:lnTo>
                  <a:pt x="276" y="664"/>
                </a:lnTo>
                <a:lnTo>
                  <a:pt x="275" y="665"/>
                </a:lnTo>
                <a:lnTo>
                  <a:pt x="273" y="665"/>
                </a:lnTo>
                <a:lnTo>
                  <a:pt x="273" y="662"/>
                </a:lnTo>
                <a:lnTo>
                  <a:pt x="273" y="662"/>
                </a:lnTo>
                <a:lnTo>
                  <a:pt x="273" y="662"/>
                </a:lnTo>
                <a:close/>
                <a:moveTo>
                  <a:pt x="647" y="896"/>
                </a:moveTo>
                <a:lnTo>
                  <a:pt x="646" y="897"/>
                </a:lnTo>
                <a:lnTo>
                  <a:pt x="646" y="898"/>
                </a:lnTo>
                <a:lnTo>
                  <a:pt x="647" y="900"/>
                </a:lnTo>
                <a:lnTo>
                  <a:pt x="648" y="902"/>
                </a:lnTo>
                <a:lnTo>
                  <a:pt x="652" y="905"/>
                </a:lnTo>
                <a:lnTo>
                  <a:pt x="655" y="905"/>
                </a:lnTo>
                <a:lnTo>
                  <a:pt x="654" y="903"/>
                </a:lnTo>
                <a:lnTo>
                  <a:pt x="652" y="899"/>
                </a:lnTo>
                <a:lnTo>
                  <a:pt x="650" y="896"/>
                </a:lnTo>
                <a:lnTo>
                  <a:pt x="647" y="896"/>
                </a:lnTo>
                <a:lnTo>
                  <a:pt x="647" y="896"/>
                </a:lnTo>
                <a:lnTo>
                  <a:pt x="647" y="896"/>
                </a:lnTo>
                <a:close/>
                <a:moveTo>
                  <a:pt x="526" y="988"/>
                </a:moveTo>
                <a:lnTo>
                  <a:pt x="523" y="986"/>
                </a:lnTo>
                <a:lnTo>
                  <a:pt x="522" y="986"/>
                </a:lnTo>
                <a:lnTo>
                  <a:pt x="523" y="988"/>
                </a:lnTo>
                <a:lnTo>
                  <a:pt x="523" y="991"/>
                </a:lnTo>
                <a:lnTo>
                  <a:pt x="527" y="998"/>
                </a:lnTo>
                <a:lnTo>
                  <a:pt x="529" y="1001"/>
                </a:lnTo>
                <a:lnTo>
                  <a:pt x="530" y="998"/>
                </a:lnTo>
                <a:lnTo>
                  <a:pt x="529" y="994"/>
                </a:lnTo>
                <a:lnTo>
                  <a:pt x="527" y="990"/>
                </a:lnTo>
                <a:lnTo>
                  <a:pt x="526" y="988"/>
                </a:lnTo>
                <a:lnTo>
                  <a:pt x="526" y="989"/>
                </a:lnTo>
                <a:lnTo>
                  <a:pt x="526" y="988"/>
                </a:lnTo>
                <a:close/>
                <a:moveTo>
                  <a:pt x="394" y="661"/>
                </a:moveTo>
                <a:lnTo>
                  <a:pt x="395" y="662"/>
                </a:lnTo>
                <a:lnTo>
                  <a:pt x="396" y="661"/>
                </a:lnTo>
                <a:lnTo>
                  <a:pt x="396" y="659"/>
                </a:lnTo>
                <a:lnTo>
                  <a:pt x="395" y="659"/>
                </a:lnTo>
                <a:lnTo>
                  <a:pt x="394" y="659"/>
                </a:lnTo>
                <a:lnTo>
                  <a:pt x="394" y="661"/>
                </a:lnTo>
                <a:lnTo>
                  <a:pt x="394" y="661"/>
                </a:lnTo>
                <a:lnTo>
                  <a:pt x="394" y="661"/>
                </a:lnTo>
                <a:close/>
                <a:moveTo>
                  <a:pt x="386" y="644"/>
                </a:moveTo>
                <a:lnTo>
                  <a:pt x="386" y="639"/>
                </a:lnTo>
                <a:lnTo>
                  <a:pt x="386" y="636"/>
                </a:lnTo>
                <a:lnTo>
                  <a:pt x="384" y="632"/>
                </a:lnTo>
                <a:lnTo>
                  <a:pt x="383" y="629"/>
                </a:lnTo>
                <a:lnTo>
                  <a:pt x="383" y="637"/>
                </a:lnTo>
                <a:lnTo>
                  <a:pt x="386" y="644"/>
                </a:lnTo>
                <a:close/>
                <a:moveTo>
                  <a:pt x="882" y="908"/>
                </a:moveTo>
                <a:lnTo>
                  <a:pt x="882" y="908"/>
                </a:lnTo>
                <a:lnTo>
                  <a:pt x="882" y="910"/>
                </a:lnTo>
                <a:lnTo>
                  <a:pt x="883" y="908"/>
                </a:lnTo>
                <a:lnTo>
                  <a:pt x="882" y="908"/>
                </a:lnTo>
                <a:close/>
                <a:moveTo>
                  <a:pt x="183" y="705"/>
                </a:moveTo>
                <a:lnTo>
                  <a:pt x="183" y="704"/>
                </a:lnTo>
                <a:lnTo>
                  <a:pt x="183" y="704"/>
                </a:lnTo>
                <a:lnTo>
                  <a:pt x="182" y="705"/>
                </a:lnTo>
                <a:lnTo>
                  <a:pt x="183" y="705"/>
                </a:lnTo>
                <a:close/>
                <a:moveTo>
                  <a:pt x="178" y="655"/>
                </a:moveTo>
                <a:lnTo>
                  <a:pt x="180" y="654"/>
                </a:lnTo>
                <a:lnTo>
                  <a:pt x="180" y="654"/>
                </a:lnTo>
                <a:lnTo>
                  <a:pt x="180" y="654"/>
                </a:lnTo>
                <a:lnTo>
                  <a:pt x="178" y="655"/>
                </a:lnTo>
                <a:lnTo>
                  <a:pt x="178" y="655"/>
                </a:lnTo>
                <a:lnTo>
                  <a:pt x="178" y="655"/>
                </a:lnTo>
                <a:close/>
                <a:moveTo>
                  <a:pt x="199" y="736"/>
                </a:moveTo>
                <a:lnTo>
                  <a:pt x="200" y="732"/>
                </a:lnTo>
                <a:lnTo>
                  <a:pt x="201" y="728"/>
                </a:lnTo>
                <a:lnTo>
                  <a:pt x="200" y="724"/>
                </a:lnTo>
                <a:lnTo>
                  <a:pt x="199" y="720"/>
                </a:lnTo>
                <a:lnTo>
                  <a:pt x="198" y="724"/>
                </a:lnTo>
                <a:lnTo>
                  <a:pt x="197" y="728"/>
                </a:lnTo>
                <a:lnTo>
                  <a:pt x="198" y="732"/>
                </a:lnTo>
                <a:lnTo>
                  <a:pt x="199" y="736"/>
                </a:lnTo>
                <a:close/>
                <a:moveTo>
                  <a:pt x="202" y="551"/>
                </a:moveTo>
                <a:lnTo>
                  <a:pt x="202" y="551"/>
                </a:lnTo>
                <a:lnTo>
                  <a:pt x="202" y="551"/>
                </a:lnTo>
                <a:close/>
                <a:moveTo>
                  <a:pt x="202" y="551"/>
                </a:moveTo>
                <a:lnTo>
                  <a:pt x="202" y="554"/>
                </a:lnTo>
                <a:lnTo>
                  <a:pt x="202" y="556"/>
                </a:lnTo>
                <a:lnTo>
                  <a:pt x="202" y="556"/>
                </a:lnTo>
                <a:lnTo>
                  <a:pt x="202" y="557"/>
                </a:lnTo>
                <a:lnTo>
                  <a:pt x="202" y="557"/>
                </a:lnTo>
                <a:lnTo>
                  <a:pt x="202" y="557"/>
                </a:lnTo>
                <a:lnTo>
                  <a:pt x="202" y="557"/>
                </a:lnTo>
                <a:lnTo>
                  <a:pt x="202" y="557"/>
                </a:lnTo>
                <a:lnTo>
                  <a:pt x="202" y="551"/>
                </a:lnTo>
                <a:close/>
                <a:moveTo>
                  <a:pt x="202" y="557"/>
                </a:moveTo>
                <a:lnTo>
                  <a:pt x="203" y="557"/>
                </a:lnTo>
                <a:lnTo>
                  <a:pt x="205" y="557"/>
                </a:lnTo>
                <a:lnTo>
                  <a:pt x="207" y="558"/>
                </a:lnTo>
                <a:lnTo>
                  <a:pt x="208" y="559"/>
                </a:lnTo>
                <a:lnTo>
                  <a:pt x="211" y="563"/>
                </a:lnTo>
                <a:lnTo>
                  <a:pt x="217" y="565"/>
                </a:lnTo>
                <a:lnTo>
                  <a:pt x="214" y="561"/>
                </a:lnTo>
                <a:lnTo>
                  <a:pt x="211" y="557"/>
                </a:lnTo>
                <a:lnTo>
                  <a:pt x="208" y="554"/>
                </a:lnTo>
                <a:lnTo>
                  <a:pt x="202" y="551"/>
                </a:lnTo>
                <a:lnTo>
                  <a:pt x="202" y="548"/>
                </a:lnTo>
                <a:lnTo>
                  <a:pt x="201" y="546"/>
                </a:lnTo>
                <a:lnTo>
                  <a:pt x="199" y="546"/>
                </a:lnTo>
                <a:lnTo>
                  <a:pt x="195" y="545"/>
                </a:lnTo>
                <a:lnTo>
                  <a:pt x="198" y="542"/>
                </a:lnTo>
                <a:lnTo>
                  <a:pt x="200" y="540"/>
                </a:lnTo>
                <a:lnTo>
                  <a:pt x="199" y="534"/>
                </a:lnTo>
                <a:lnTo>
                  <a:pt x="198" y="530"/>
                </a:lnTo>
                <a:lnTo>
                  <a:pt x="197" y="525"/>
                </a:lnTo>
                <a:lnTo>
                  <a:pt x="194" y="521"/>
                </a:lnTo>
                <a:lnTo>
                  <a:pt x="191" y="517"/>
                </a:lnTo>
                <a:lnTo>
                  <a:pt x="189" y="514"/>
                </a:lnTo>
                <a:lnTo>
                  <a:pt x="189" y="509"/>
                </a:lnTo>
                <a:lnTo>
                  <a:pt x="188" y="505"/>
                </a:lnTo>
                <a:lnTo>
                  <a:pt x="185" y="506"/>
                </a:lnTo>
                <a:lnTo>
                  <a:pt x="183" y="508"/>
                </a:lnTo>
                <a:lnTo>
                  <a:pt x="178" y="510"/>
                </a:lnTo>
                <a:lnTo>
                  <a:pt x="175" y="513"/>
                </a:lnTo>
                <a:lnTo>
                  <a:pt x="177" y="513"/>
                </a:lnTo>
                <a:lnTo>
                  <a:pt x="181" y="513"/>
                </a:lnTo>
                <a:lnTo>
                  <a:pt x="184" y="514"/>
                </a:lnTo>
                <a:lnTo>
                  <a:pt x="186" y="515"/>
                </a:lnTo>
                <a:lnTo>
                  <a:pt x="186" y="522"/>
                </a:lnTo>
                <a:lnTo>
                  <a:pt x="186" y="528"/>
                </a:lnTo>
                <a:lnTo>
                  <a:pt x="188" y="526"/>
                </a:lnTo>
                <a:lnTo>
                  <a:pt x="189" y="526"/>
                </a:lnTo>
                <a:lnTo>
                  <a:pt x="190" y="530"/>
                </a:lnTo>
                <a:lnTo>
                  <a:pt x="190" y="533"/>
                </a:lnTo>
                <a:lnTo>
                  <a:pt x="191" y="540"/>
                </a:lnTo>
                <a:lnTo>
                  <a:pt x="192" y="547"/>
                </a:lnTo>
                <a:lnTo>
                  <a:pt x="194" y="550"/>
                </a:lnTo>
                <a:lnTo>
                  <a:pt x="197" y="554"/>
                </a:lnTo>
                <a:lnTo>
                  <a:pt x="197" y="556"/>
                </a:lnTo>
                <a:lnTo>
                  <a:pt x="197" y="557"/>
                </a:lnTo>
                <a:lnTo>
                  <a:pt x="195" y="558"/>
                </a:lnTo>
                <a:lnTo>
                  <a:pt x="193" y="561"/>
                </a:lnTo>
                <a:lnTo>
                  <a:pt x="198" y="562"/>
                </a:lnTo>
                <a:lnTo>
                  <a:pt x="201" y="561"/>
                </a:lnTo>
                <a:lnTo>
                  <a:pt x="201" y="556"/>
                </a:lnTo>
                <a:lnTo>
                  <a:pt x="202" y="551"/>
                </a:lnTo>
                <a:lnTo>
                  <a:pt x="202" y="550"/>
                </a:lnTo>
                <a:lnTo>
                  <a:pt x="202" y="551"/>
                </a:lnTo>
                <a:lnTo>
                  <a:pt x="206" y="553"/>
                </a:lnTo>
                <a:lnTo>
                  <a:pt x="202" y="551"/>
                </a:lnTo>
                <a:lnTo>
                  <a:pt x="202" y="557"/>
                </a:lnTo>
                <a:close/>
                <a:moveTo>
                  <a:pt x="202" y="557"/>
                </a:moveTo>
                <a:lnTo>
                  <a:pt x="202" y="557"/>
                </a:lnTo>
                <a:lnTo>
                  <a:pt x="202" y="557"/>
                </a:lnTo>
                <a:close/>
                <a:moveTo>
                  <a:pt x="262" y="474"/>
                </a:moveTo>
                <a:lnTo>
                  <a:pt x="263" y="480"/>
                </a:lnTo>
                <a:lnTo>
                  <a:pt x="266" y="484"/>
                </a:lnTo>
                <a:lnTo>
                  <a:pt x="271" y="489"/>
                </a:lnTo>
                <a:lnTo>
                  <a:pt x="276" y="492"/>
                </a:lnTo>
                <a:lnTo>
                  <a:pt x="274" y="487"/>
                </a:lnTo>
                <a:lnTo>
                  <a:pt x="272" y="483"/>
                </a:lnTo>
                <a:lnTo>
                  <a:pt x="267" y="480"/>
                </a:lnTo>
                <a:lnTo>
                  <a:pt x="262" y="474"/>
                </a:lnTo>
                <a:close/>
                <a:moveTo>
                  <a:pt x="243" y="449"/>
                </a:moveTo>
                <a:lnTo>
                  <a:pt x="248" y="456"/>
                </a:lnTo>
                <a:lnTo>
                  <a:pt x="252" y="462"/>
                </a:lnTo>
                <a:lnTo>
                  <a:pt x="254" y="459"/>
                </a:lnTo>
                <a:lnTo>
                  <a:pt x="255" y="456"/>
                </a:lnTo>
                <a:lnTo>
                  <a:pt x="255" y="454"/>
                </a:lnTo>
                <a:lnTo>
                  <a:pt x="254" y="451"/>
                </a:lnTo>
                <a:lnTo>
                  <a:pt x="252" y="450"/>
                </a:lnTo>
                <a:lnTo>
                  <a:pt x="250" y="449"/>
                </a:lnTo>
                <a:lnTo>
                  <a:pt x="247" y="449"/>
                </a:lnTo>
                <a:lnTo>
                  <a:pt x="243" y="449"/>
                </a:lnTo>
                <a:close/>
                <a:moveTo>
                  <a:pt x="1289" y="639"/>
                </a:moveTo>
                <a:lnTo>
                  <a:pt x="1278" y="640"/>
                </a:lnTo>
                <a:lnTo>
                  <a:pt x="1268" y="644"/>
                </a:lnTo>
                <a:lnTo>
                  <a:pt x="1273" y="644"/>
                </a:lnTo>
                <a:lnTo>
                  <a:pt x="1279" y="642"/>
                </a:lnTo>
                <a:lnTo>
                  <a:pt x="1285" y="642"/>
                </a:lnTo>
                <a:lnTo>
                  <a:pt x="1289" y="639"/>
                </a:lnTo>
                <a:close/>
                <a:moveTo>
                  <a:pt x="189" y="836"/>
                </a:moveTo>
                <a:lnTo>
                  <a:pt x="192" y="840"/>
                </a:lnTo>
                <a:lnTo>
                  <a:pt x="193" y="845"/>
                </a:lnTo>
                <a:lnTo>
                  <a:pt x="194" y="847"/>
                </a:lnTo>
                <a:lnTo>
                  <a:pt x="194" y="848"/>
                </a:lnTo>
                <a:lnTo>
                  <a:pt x="197" y="849"/>
                </a:lnTo>
                <a:lnTo>
                  <a:pt x="199" y="850"/>
                </a:lnTo>
                <a:lnTo>
                  <a:pt x="198" y="845"/>
                </a:lnTo>
                <a:lnTo>
                  <a:pt x="197" y="840"/>
                </a:lnTo>
                <a:lnTo>
                  <a:pt x="197" y="839"/>
                </a:lnTo>
                <a:lnTo>
                  <a:pt x="194" y="837"/>
                </a:lnTo>
                <a:lnTo>
                  <a:pt x="192" y="837"/>
                </a:lnTo>
                <a:lnTo>
                  <a:pt x="189" y="836"/>
                </a:lnTo>
                <a:lnTo>
                  <a:pt x="194" y="838"/>
                </a:lnTo>
                <a:lnTo>
                  <a:pt x="189" y="836"/>
                </a:lnTo>
                <a:close/>
                <a:moveTo>
                  <a:pt x="1162" y="932"/>
                </a:moveTo>
                <a:lnTo>
                  <a:pt x="1161" y="935"/>
                </a:lnTo>
                <a:lnTo>
                  <a:pt x="1159" y="936"/>
                </a:lnTo>
                <a:lnTo>
                  <a:pt x="1159" y="937"/>
                </a:lnTo>
                <a:lnTo>
                  <a:pt x="1159" y="939"/>
                </a:lnTo>
                <a:lnTo>
                  <a:pt x="1162" y="941"/>
                </a:lnTo>
                <a:lnTo>
                  <a:pt x="1163" y="945"/>
                </a:lnTo>
                <a:lnTo>
                  <a:pt x="1166" y="940"/>
                </a:lnTo>
                <a:lnTo>
                  <a:pt x="1169" y="935"/>
                </a:lnTo>
                <a:lnTo>
                  <a:pt x="1169" y="932"/>
                </a:lnTo>
                <a:lnTo>
                  <a:pt x="1167" y="931"/>
                </a:lnTo>
                <a:lnTo>
                  <a:pt x="1165" y="931"/>
                </a:lnTo>
                <a:lnTo>
                  <a:pt x="1162" y="932"/>
                </a:lnTo>
                <a:lnTo>
                  <a:pt x="1161" y="933"/>
                </a:lnTo>
                <a:lnTo>
                  <a:pt x="1162" y="932"/>
                </a:lnTo>
                <a:close/>
                <a:moveTo>
                  <a:pt x="922" y="993"/>
                </a:moveTo>
                <a:lnTo>
                  <a:pt x="920" y="995"/>
                </a:lnTo>
                <a:lnTo>
                  <a:pt x="922" y="996"/>
                </a:lnTo>
                <a:lnTo>
                  <a:pt x="924" y="997"/>
                </a:lnTo>
                <a:lnTo>
                  <a:pt x="927" y="997"/>
                </a:lnTo>
                <a:lnTo>
                  <a:pt x="931" y="995"/>
                </a:lnTo>
                <a:lnTo>
                  <a:pt x="933" y="994"/>
                </a:lnTo>
                <a:lnTo>
                  <a:pt x="935" y="990"/>
                </a:lnTo>
                <a:lnTo>
                  <a:pt x="938" y="988"/>
                </a:lnTo>
                <a:lnTo>
                  <a:pt x="933" y="989"/>
                </a:lnTo>
                <a:lnTo>
                  <a:pt x="928" y="989"/>
                </a:lnTo>
                <a:lnTo>
                  <a:pt x="926" y="989"/>
                </a:lnTo>
                <a:lnTo>
                  <a:pt x="924" y="989"/>
                </a:lnTo>
                <a:lnTo>
                  <a:pt x="923" y="990"/>
                </a:lnTo>
                <a:lnTo>
                  <a:pt x="922" y="993"/>
                </a:lnTo>
                <a:lnTo>
                  <a:pt x="923" y="989"/>
                </a:lnTo>
                <a:lnTo>
                  <a:pt x="922" y="993"/>
                </a:lnTo>
                <a:close/>
                <a:moveTo>
                  <a:pt x="172" y="737"/>
                </a:moveTo>
                <a:lnTo>
                  <a:pt x="169" y="738"/>
                </a:lnTo>
                <a:lnTo>
                  <a:pt x="168" y="740"/>
                </a:lnTo>
                <a:lnTo>
                  <a:pt x="167" y="742"/>
                </a:lnTo>
                <a:lnTo>
                  <a:pt x="167" y="745"/>
                </a:lnTo>
                <a:lnTo>
                  <a:pt x="167" y="747"/>
                </a:lnTo>
                <a:lnTo>
                  <a:pt x="166" y="748"/>
                </a:lnTo>
                <a:lnTo>
                  <a:pt x="167" y="750"/>
                </a:lnTo>
                <a:lnTo>
                  <a:pt x="168" y="752"/>
                </a:lnTo>
                <a:lnTo>
                  <a:pt x="170" y="752"/>
                </a:lnTo>
                <a:lnTo>
                  <a:pt x="173" y="750"/>
                </a:lnTo>
                <a:lnTo>
                  <a:pt x="174" y="748"/>
                </a:lnTo>
                <a:lnTo>
                  <a:pt x="174" y="745"/>
                </a:lnTo>
                <a:lnTo>
                  <a:pt x="174" y="742"/>
                </a:lnTo>
                <a:lnTo>
                  <a:pt x="174" y="739"/>
                </a:lnTo>
                <a:lnTo>
                  <a:pt x="173" y="738"/>
                </a:lnTo>
                <a:lnTo>
                  <a:pt x="172" y="737"/>
                </a:lnTo>
                <a:lnTo>
                  <a:pt x="170" y="737"/>
                </a:lnTo>
                <a:lnTo>
                  <a:pt x="172" y="737"/>
                </a:lnTo>
                <a:close/>
                <a:moveTo>
                  <a:pt x="251" y="615"/>
                </a:moveTo>
                <a:lnTo>
                  <a:pt x="249" y="616"/>
                </a:lnTo>
                <a:lnTo>
                  <a:pt x="249" y="620"/>
                </a:lnTo>
                <a:lnTo>
                  <a:pt x="249" y="623"/>
                </a:lnTo>
                <a:lnTo>
                  <a:pt x="250" y="625"/>
                </a:lnTo>
                <a:lnTo>
                  <a:pt x="252" y="628"/>
                </a:lnTo>
                <a:lnTo>
                  <a:pt x="255" y="629"/>
                </a:lnTo>
                <a:lnTo>
                  <a:pt x="257" y="630"/>
                </a:lnTo>
                <a:lnTo>
                  <a:pt x="260" y="630"/>
                </a:lnTo>
                <a:lnTo>
                  <a:pt x="259" y="626"/>
                </a:lnTo>
                <a:lnTo>
                  <a:pt x="257" y="621"/>
                </a:lnTo>
                <a:lnTo>
                  <a:pt x="256" y="619"/>
                </a:lnTo>
                <a:lnTo>
                  <a:pt x="255" y="616"/>
                </a:lnTo>
                <a:lnTo>
                  <a:pt x="252" y="615"/>
                </a:lnTo>
                <a:lnTo>
                  <a:pt x="251" y="615"/>
                </a:lnTo>
                <a:lnTo>
                  <a:pt x="250" y="615"/>
                </a:lnTo>
                <a:lnTo>
                  <a:pt x="251" y="615"/>
                </a:lnTo>
                <a:close/>
                <a:moveTo>
                  <a:pt x="182" y="779"/>
                </a:moveTo>
                <a:lnTo>
                  <a:pt x="182" y="795"/>
                </a:lnTo>
                <a:lnTo>
                  <a:pt x="182" y="811"/>
                </a:lnTo>
                <a:lnTo>
                  <a:pt x="183" y="811"/>
                </a:lnTo>
                <a:lnTo>
                  <a:pt x="184" y="811"/>
                </a:lnTo>
                <a:lnTo>
                  <a:pt x="184" y="802"/>
                </a:lnTo>
                <a:lnTo>
                  <a:pt x="185" y="794"/>
                </a:lnTo>
                <a:lnTo>
                  <a:pt x="186" y="790"/>
                </a:lnTo>
                <a:lnTo>
                  <a:pt x="186" y="787"/>
                </a:lnTo>
                <a:lnTo>
                  <a:pt x="184" y="783"/>
                </a:lnTo>
                <a:lnTo>
                  <a:pt x="182" y="779"/>
                </a:lnTo>
                <a:lnTo>
                  <a:pt x="186" y="788"/>
                </a:lnTo>
                <a:lnTo>
                  <a:pt x="182" y="779"/>
                </a:lnTo>
                <a:close/>
                <a:moveTo>
                  <a:pt x="190" y="698"/>
                </a:moveTo>
                <a:lnTo>
                  <a:pt x="194" y="699"/>
                </a:lnTo>
                <a:lnTo>
                  <a:pt x="198" y="698"/>
                </a:lnTo>
                <a:lnTo>
                  <a:pt x="199" y="695"/>
                </a:lnTo>
                <a:lnTo>
                  <a:pt x="199" y="691"/>
                </a:lnTo>
                <a:lnTo>
                  <a:pt x="199" y="680"/>
                </a:lnTo>
                <a:lnTo>
                  <a:pt x="201" y="669"/>
                </a:lnTo>
                <a:lnTo>
                  <a:pt x="198" y="674"/>
                </a:lnTo>
                <a:lnTo>
                  <a:pt x="192" y="684"/>
                </a:lnTo>
                <a:lnTo>
                  <a:pt x="191" y="689"/>
                </a:lnTo>
                <a:lnTo>
                  <a:pt x="189" y="694"/>
                </a:lnTo>
                <a:lnTo>
                  <a:pt x="189" y="697"/>
                </a:lnTo>
                <a:lnTo>
                  <a:pt x="190" y="698"/>
                </a:lnTo>
                <a:lnTo>
                  <a:pt x="190" y="698"/>
                </a:lnTo>
                <a:lnTo>
                  <a:pt x="190" y="698"/>
                </a:lnTo>
                <a:close/>
                <a:moveTo>
                  <a:pt x="139" y="344"/>
                </a:moveTo>
                <a:lnTo>
                  <a:pt x="139" y="340"/>
                </a:lnTo>
                <a:lnTo>
                  <a:pt x="137" y="334"/>
                </a:lnTo>
                <a:lnTo>
                  <a:pt x="136" y="329"/>
                </a:lnTo>
                <a:lnTo>
                  <a:pt x="136" y="322"/>
                </a:lnTo>
                <a:lnTo>
                  <a:pt x="134" y="317"/>
                </a:lnTo>
                <a:lnTo>
                  <a:pt x="132" y="314"/>
                </a:lnTo>
                <a:lnTo>
                  <a:pt x="128" y="312"/>
                </a:lnTo>
                <a:lnTo>
                  <a:pt x="124" y="312"/>
                </a:lnTo>
                <a:lnTo>
                  <a:pt x="127" y="322"/>
                </a:lnTo>
                <a:lnTo>
                  <a:pt x="132" y="331"/>
                </a:lnTo>
                <a:lnTo>
                  <a:pt x="133" y="335"/>
                </a:lnTo>
                <a:lnTo>
                  <a:pt x="134" y="340"/>
                </a:lnTo>
                <a:lnTo>
                  <a:pt x="134" y="342"/>
                </a:lnTo>
                <a:lnTo>
                  <a:pt x="135" y="343"/>
                </a:lnTo>
                <a:lnTo>
                  <a:pt x="136" y="344"/>
                </a:lnTo>
                <a:lnTo>
                  <a:pt x="139" y="344"/>
                </a:lnTo>
                <a:lnTo>
                  <a:pt x="139" y="344"/>
                </a:lnTo>
                <a:lnTo>
                  <a:pt x="139" y="344"/>
                </a:lnTo>
                <a:close/>
                <a:moveTo>
                  <a:pt x="199" y="783"/>
                </a:moveTo>
                <a:lnTo>
                  <a:pt x="201" y="790"/>
                </a:lnTo>
                <a:lnTo>
                  <a:pt x="201" y="796"/>
                </a:lnTo>
                <a:lnTo>
                  <a:pt x="202" y="799"/>
                </a:lnTo>
                <a:lnTo>
                  <a:pt x="202" y="804"/>
                </a:lnTo>
                <a:lnTo>
                  <a:pt x="199" y="803"/>
                </a:lnTo>
                <a:lnTo>
                  <a:pt x="195" y="803"/>
                </a:lnTo>
                <a:lnTo>
                  <a:pt x="195" y="805"/>
                </a:lnTo>
                <a:lnTo>
                  <a:pt x="195" y="807"/>
                </a:lnTo>
                <a:lnTo>
                  <a:pt x="195" y="810"/>
                </a:lnTo>
                <a:lnTo>
                  <a:pt x="195" y="812"/>
                </a:lnTo>
                <a:lnTo>
                  <a:pt x="195" y="814"/>
                </a:lnTo>
                <a:lnTo>
                  <a:pt x="193" y="815"/>
                </a:lnTo>
                <a:lnTo>
                  <a:pt x="191" y="816"/>
                </a:lnTo>
                <a:lnTo>
                  <a:pt x="190" y="815"/>
                </a:lnTo>
                <a:lnTo>
                  <a:pt x="190" y="814"/>
                </a:lnTo>
                <a:lnTo>
                  <a:pt x="189" y="813"/>
                </a:lnTo>
                <a:lnTo>
                  <a:pt x="188" y="812"/>
                </a:lnTo>
                <a:lnTo>
                  <a:pt x="186" y="812"/>
                </a:lnTo>
                <a:lnTo>
                  <a:pt x="185" y="813"/>
                </a:lnTo>
                <a:lnTo>
                  <a:pt x="184" y="815"/>
                </a:lnTo>
                <a:lnTo>
                  <a:pt x="184" y="817"/>
                </a:lnTo>
                <a:lnTo>
                  <a:pt x="185" y="820"/>
                </a:lnTo>
                <a:lnTo>
                  <a:pt x="188" y="822"/>
                </a:lnTo>
                <a:lnTo>
                  <a:pt x="190" y="824"/>
                </a:lnTo>
                <a:lnTo>
                  <a:pt x="191" y="821"/>
                </a:lnTo>
                <a:lnTo>
                  <a:pt x="192" y="819"/>
                </a:lnTo>
                <a:lnTo>
                  <a:pt x="195" y="824"/>
                </a:lnTo>
                <a:lnTo>
                  <a:pt x="199" y="831"/>
                </a:lnTo>
                <a:lnTo>
                  <a:pt x="201" y="824"/>
                </a:lnTo>
                <a:lnTo>
                  <a:pt x="201" y="819"/>
                </a:lnTo>
                <a:lnTo>
                  <a:pt x="200" y="812"/>
                </a:lnTo>
                <a:lnTo>
                  <a:pt x="200" y="805"/>
                </a:lnTo>
                <a:lnTo>
                  <a:pt x="203" y="810"/>
                </a:lnTo>
                <a:lnTo>
                  <a:pt x="207" y="813"/>
                </a:lnTo>
                <a:lnTo>
                  <a:pt x="206" y="805"/>
                </a:lnTo>
                <a:lnTo>
                  <a:pt x="205" y="797"/>
                </a:lnTo>
                <a:lnTo>
                  <a:pt x="203" y="790"/>
                </a:lnTo>
                <a:lnTo>
                  <a:pt x="199" y="783"/>
                </a:lnTo>
                <a:lnTo>
                  <a:pt x="202" y="788"/>
                </a:lnTo>
                <a:lnTo>
                  <a:pt x="199" y="783"/>
                </a:lnTo>
                <a:close/>
                <a:moveTo>
                  <a:pt x="1041" y="995"/>
                </a:moveTo>
                <a:lnTo>
                  <a:pt x="1057" y="996"/>
                </a:lnTo>
                <a:lnTo>
                  <a:pt x="1083" y="996"/>
                </a:lnTo>
                <a:lnTo>
                  <a:pt x="1109" y="996"/>
                </a:lnTo>
                <a:lnTo>
                  <a:pt x="1125" y="994"/>
                </a:lnTo>
                <a:lnTo>
                  <a:pt x="1104" y="993"/>
                </a:lnTo>
                <a:lnTo>
                  <a:pt x="1083" y="990"/>
                </a:lnTo>
                <a:lnTo>
                  <a:pt x="1072" y="990"/>
                </a:lnTo>
                <a:lnTo>
                  <a:pt x="1062" y="991"/>
                </a:lnTo>
                <a:lnTo>
                  <a:pt x="1051" y="993"/>
                </a:lnTo>
                <a:lnTo>
                  <a:pt x="1041" y="995"/>
                </a:lnTo>
                <a:close/>
                <a:moveTo>
                  <a:pt x="183" y="774"/>
                </a:moveTo>
                <a:lnTo>
                  <a:pt x="184" y="765"/>
                </a:lnTo>
                <a:lnTo>
                  <a:pt x="184" y="755"/>
                </a:lnTo>
                <a:lnTo>
                  <a:pt x="183" y="746"/>
                </a:lnTo>
                <a:lnTo>
                  <a:pt x="182" y="737"/>
                </a:lnTo>
                <a:lnTo>
                  <a:pt x="180" y="730"/>
                </a:lnTo>
                <a:lnTo>
                  <a:pt x="178" y="723"/>
                </a:lnTo>
                <a:lnTo>
                  <a:pt x="178" y="720"/>
                </a:lnTo>
                <a:lnTo>
                  <a:pt x="180" y="717"/>
                </a:lnTo>
                <a:lnTo>
                  <a:pt x="181" y="714"/>
                </a:lnTo>
                <a:lnTo>
                  <a:pt x="184" y="713"/>
                </a:lnTo>
                <a:lnTo>
                  <a:pt x="182" y="713"/>
                </a:lnTo>
                <a:lnTo>
                  <a:pt x="180" y="712"/>
                </a:lnTo>
                <a:lnTo>
                  <a:pt x="177" y="711"/>
                </a:lnTo>
                <a:lnTo>
                  <a:pt x="176" y="708"/>
                </a:lnTo>
                <a:lnTo>
                  <a:pt x="174" y="702"/>
                </a:lnTo>
                <a:lnTo>
                  <a:pt x="173" y="697"/>
                </a:lnTo>
                <a:lnTo>
                  <a:pt x="172" y="707"/>
                </a:lnTo>
                <a:lnTo>
                  <a:pt x="174" y="719"/>
                </a:lnTo>
                <a:lnTo>
                  <a:pt x="176" y="730"/>
                </a:lnTo>
                <a:lnTo>
                  <a:pt x="178" y="740"/>
                </a:lnTo>
                <a:lnTo>
                  <a:pt x="180" y="753"/>
                </a:lnTo>
                <a:lnTo>
                  <a:pt x="180" y="765"/>
                </a:lnTo>
                <a:lnTo>
                  <a:pt x="177" y="770"/>
                </a:lnTo>
                <a:lnTo>
                  <a:pt x="178" y="774"/>
                </a:lnTo>
                <a:lnTo>
                  <a:pt x="180" y="775"/>
                </a:lnTo>
                <a:lnTo>
                  <a:pt x="181" y="775"/>
                </a:lnTo>
                <a:lnTo>
                  <a:pt x="183" y="775"/>
                </a:lnTo>
                <a:lnTo>
                  <a:pt x="183" y="774"/>
                </a:lnTo>
                <a:lnTo>
                  <a:pt x="184" y="773"/>
                </a:lnTo>
                <a:lnTo>
                  <a:pt x="183" y="774"/>
                </a:lnTo>
                <a:close/>
                <a:moveTo>
                  <a:pt x="186" y="678"/>
                </a:moveTo>
                <a:lnTo>
                  <a:pt x="186" y="679"/>
                </a:lnTo>
                <a:lnTo>
                  <a:pt x="185" y="680"/>
                </a:lnTo>
                <a:lnTo>
                  <a:pt x="186" y="679"/>
                </a:lnTo>
                <a:lnTo>
                  <a:pt x="186" y="678"/>
                </a:lnTo>
                <a:lnTo>
                  <a:pt x="191" y="673"/>
                </a:lnTo>
                <a:lnTo>
                  <a:pt x="194" y="667"/>
                </a:lnTo>
                <a:lnTo>
                  <a:pt x="195" y="661"/>
                </a:lnTo>
                <a:lnTo>
                  <a:pt x="195" y="654"/>
                </a:lnTo>
                <a:lnTo>
                  <a:pt x="195" y="648"/>
                </a:lnTo>
                <a:lnTo>
                  <a:pt x="194" y="641"/>
                </a:lnTo>
                <a:lnTo>
                  <a:pt x="193" y="638"/>
                </a:lnTo>
                <a:lnTo>
                  <a:pt x="192" y="634"/>
                </a:lnTo>
                <a:lnTo>
                  <a:pt x="190" y="632"/>
                </a:lnTo>
                <a:lnTo>
                  <a:pt x="188" y="631"/>
                </a:lnTo>
                <a:lnTo>
                  <a:pt x="185" y="631"/>
                </a:lnTo>
                <a:lnTo>
                  <a:pt x="184" y="633"/>
                </a:lnTo>
                <a:lnTo>
                  <a:pt x="184" y="633"/>
                </a:lnTo>
                <a:lnTo>
                  <a:pt x="183" y="634"/>
                </a:lnTo>
                <a:lnTo>
                  <a:pt x="183" y="633"/>
                </a:lnTo>
                <a:lnTo>
                  <a:pt x="182" y="632"/>
                </a:lnTo>
                <a:lnTo>
                  <a:pt x="181" y="628"/>
                </a:lnTo>
                <a:lnTo>
                  <a:pt x="182" y="624"/>
                </a:lnTo>
                <a:lnTo>
                  <a:pt x="181" y="620"/>
                </a:lnTo>
                <a:lnTo>
                  <a:pt x="180" y="615"/>
                </a:lnTo>
                <a:lnTo>
                  <a:pt x="169" y="597"/>
                </a:lnTo>
                <a:lnTo>
                  <a:pt x="159" y="581"/>
                </a:lnTo>
                <a:lnTo>
                  <a:pt x="147" y="565"/>
                </a:lnTo>
                <a:lnTo>
                  <a:pt x="135" y="549"/>
                </a:lnTo>
                <a:lnTo>
                  <a:pt x="132" y="543"/>
                </a:lnTo>
                <a:lnTo>
                  <a:pt x="129" y="538"/>
                </a:lnTo>
                <a:lnTo>
                  <a:pt x="129" y="531"/>
                </a:lnTo>
                <a:lnTo>
                  <a:pt x="131" y="525"/>
                </a:lnTo>
                <a:lnTo>
                  <a:pt x="141" y="512"/>
                </a:lnTo>
                <a:lnTo>
                  <a:pt x="152" y="500"/>
                </a:lnTo>
                <a:lnTo>
                  <a:pt x="157" y="493"/>
                </a:lnTo>
                <a:lnTo>
                  <a:pt x="160" y="485"/>
                </a:lnTo>
                <a:lnTo>
                  <a:pt x="161" y="482"/>
                </a:lnTo>
                <a:lnTo>
                  <a:pt x="164" y="479"/>
                </a:lnTo>
                <a:lnTo>
                  <a:pt x="166" y="476"/>
                </a:lnTo>
                <a:lnTo>
                  <a:pt x="169" y="475"/>
                </a:lnTo>
                <a:lnTo>
                  <a:pt x="172" y="480"/>
                </a:lnTo>
                <a:lnTo>
                  <a:pt x="174" y="484"/>
                </a:lnTo>
                <a:lnTo>
                  <a:pt x="176" y="489"/>
                </a:lnTo>
                <a:lnTo>
                  <a:pt x="177" y="495"/>
                </a:lnTo>
                <a:lnTo>
                  <a:pt x="180" y="490"/>
                </a:lnTo>
                <a:lnTo>
                  <a:pt x="181" y="484"/>
                </a:lnTo>
                <a:lnTo>
                  <a:pt x="181" y="480"/>
                </a:lnTo>
                <a:lnTo>
                  <a:pt x="178" y="475"/>
                </a:lnTo>
                <a:lnTo>
                  <a:pt x="176" y="470"/>
                </a:lnTo>
                <a:lnTo>
                  <a:pt x="176" y="464"/>
                </a:lnTo>
                <a:lnTo>
                  <a:pt x="176" y="459"/>
                </a:lnTo>
                <a:lnTo>
                  <a:pt x="176" y="454"/>
                </a:lnTo>
                <a:lnTo>
                  <a:pt x="181" y="442"/>
                </a:lnTo>
                <a:lnTo>
                  <a:pt x="186" y="431"/>
                </a:lnTo>
                <a:lnTo>
                  <a:pt x="192" y="421"/>
                </a:lnTo>
                <a:lnTo>
                  <a:pt x="197" y="409"/>
                </a:lnTo>
                <a:lnTo>
                  <a:pt x="199" y="399"/>
                </a:lnTo>
                <a:lnTo>
                  <a:pt x="201" y="388"/>
                </a:lnTo>
                <a:lnTo>
                  <a:pt x="202" y="376"/>
                </a:lnTo>
                <a:lnTo>
                  <a:pt x="201" y="365"/>
                </a:lnTo>
                <a:lnTo>
                  <a:pt x="198" y="355"/>
                </a:lnTo>
                <a:lnTo>
                  <a:pt x="192" y="346"/>
                </a:lnTo>
                <a:lnTo>
                  <a:pt x="186" y="337"/>
                </a:lnTo>
                <a:lnTo>
                  <a:pt x="181" y="327"/>
                </a:lnTo>
                <a:lnTo>
                  <a:pt x="178" y="332"/>
                </a:lnTo>
                <a:lnTo>
                  <a:pt x="178" y="337"/>
                </a:lnTo>
                <a:lnTo>
                  <a:pt x="177" y="341"/>
                </a:lnTo>
                <a:lnTo>
                  <a:pt x="178" y="347"/>
                </a:lnTo>
                <a:lnTo>
                  <a:pt x="177" y="358"/>
                </a:lnTo>
                <a:lnTo>
                  <a:pt x="176" y="370"/>
                </a:lnTo>
                <a:lnTo>
                  <a:pt x="173" y="379"/>
                </a:lnTo>
                <a:lnTo>
                  <a:pt x="169" y="389"/>
                </a:lnTo>
                <a:lnTo>
                  <a:pt x="167" y="399"/>
                </a:lnTo>
                <a:lnTo>
                  <a:pt x="166" y="410"/>
                </a:lnTo>
                <a:lnTo>
                  <a:pt x="165" y="421"/>
                </a:lnTo>
                <a:lnTo>
                  <a:pt x="162" y="431"/>
                </a:lnTo>
                <a:lnTo>
                  <a:pt x="159" y="441"/>
                </a:lnTo>
                <a:lnTo>
                  <a:pt x="156" y="450"/>
                </a:lnTo>
                <a:lnTo>
                  <a:pt x="147" y="470"/>
                </a:lnTo>
                <a:lnTo>
                  <a:pt x="136" y="488"/>
                </a:lnTo>
                <a:lnTo>
                  <a:pt x="131" y="497"/>
                </a:lnTo>
                <a:lnTo>
                  <a:pt x="125" y="506"/>
                </a:lnTo>
                <a:lnTo>
                  <a:pt x="118" y="514"/>
                </a:lnTo>
                <a:lnTo>
                  <a:pt x="111" y="522"/>
                </a:lnTo>
                <a:lnTo>
                  <a:pt x="109" y="523"/>
                </a:lnTo>
                <a:lnTo>
                  <a:pt x="108" y="524"/>
                </a:lnTo>
                <a:lnTo>
                  <a:pt x="108" y="524"/>
                </a:lnTo>
                <a:lnTo>
                  <a:pt x="107" y="523"/>
                </a:lnTo>
                <a:lnTo>
                  <a:pt x="107" y="521"/>
                </a:lnTo>
                <a:lnTo>
                  <a:pt x="106" y="518"/>
                </a:lnTo>
                <a:lnTo>
                  <a:pt x="104" y="517"/>
                </a:lnTo>
                <a:lnTo>
                  <a:pt x="103" y="516"/>
                </a:lnTo>
                <a:lnTo>
                  <a:pt x="102" y="516"/>
                </a:lnTo>
                <a:lnTo>
                  <a:pt x="101" y="517"/>
                </a:lnTo>
                <a:lnTo>
                  <a:pt x="101" y="521"/>
                </a:lnTo>
                <a:lnTo>
                  <a:pt x="101" y="523"/>
                </a:lnTo>
                <a:lnTo>
                  <a:pt x="102" y="526"/>
                </a:lnTo>
                <a:lnTo>
                  <a:pt x="101" y="528"/>
                </a:lnTo>
                <a:lnTo>
                  <a:pt x="100" y="528"/>
                </a:lnTo>
                <a:lnTo>
                  <a:pt x="98" y="528"/>
                </a:lnTo>
                <a:lnTo>
                  <a:pt x="95" y="529"/>
                </a:lnTo>
                <a:lnTo>
                  <a:pt x="93" y="529"/>
                </a:lnTo>
                <a:lnTo>
                  <a:pt x="93" y="528"/>
                </a:lnTo>
                <a:lnTo>
                  <a:pt x="92" y="524"/>
                </a:lnTo>
                <a:lnTo>
                  <a:pt x="89" y="515"/>
                </a:lnTo>
                <a:lnTo>
                  <a:pt x="85" y="507"/>
                </a:lnTo>
                <a:lnTo>
                  <a:pt x="84" y="504"/>
                </a:lnTo>
                <a:lnTo>
                  <a:pt x="82" y="501"/>
                </a:lnTo>
                <a:lnTo>
                  <a:pt x="79" y="501"/>
                </a:lnTo>
                <a:lnTo>
                  <a:pt x="76" y="501"/>
                </a:lnTo>
                <a:lnTo>
                  <a:pt x="74" y="493"/>
                </a:lnTo>
                <a:lnTo>
                  <a:pt x="70" y="487"/>
                </a:lnTo>
                <a:lnTo>
                  <a:pt x="65" y="480"/>
                </a:lnTo>
                <a:lnTo>
                  <a:pt x="59" y="474"/>
                </a:lnTo>
                <a:lnTo>
                  <a:pt x="52" y="470"/>
                </a:lnTo>
                <a:lnTo>
                  <a:pt x="44" y="466"/>
                </a:lnTo>
                <a:lnTo>
                  <a:pt x="37" y="462"/>
                </a:lnTo>
                <a:lnTo>
                  <a:pt x="33" y="456"/>
                </a:lnTo>
                <a:lnTo>
                  <a:pt x="30" y="453"/>
                </a:lnTo>
                <a:lnTo>
                  <a:pt x="30" y="448"/>
                </a:lnTo>
                <a:lnTo>
                  <a:pt x="30" y="445"/>
                </a:lnTo>
                <a:lnTo>
                  <a:pt x="32" y="441"/>
                </a:lnTo>
                <a:lnTo>
                  <a:pt x="36" y="434"/>
                </a:lnTo>
                <a:lnTo>
                  <a:pt x="42" y="429"/>
                </a:lnTo>
                <a:lnTo>
                  <a:pt x="48" y="426"/>
                </a:lnTo>
                <a:lnTo>
                  <a:pt x="52" y="424"/>
                </a:lnTo>
                <a:lnTo>
                  <a:pt x="54" y="418"/>
                </a:lnTo>
                <a:lnTo>
                  <a:pt x="58" y="414"/>
                </a:lnTo>
                <a:lnTo>
                  <a:pt x="61" y="413"/>
                </a:lnTo>
                <a:lnTo>
                  <a:pt x="66" y="413"/>
                </a:lnTo>
                <a:lnTo>
                  <a:pt x="69" y="410"/>
                </a:lnTo>
                <a:lnTo>
                  <a:pt x="73" y="408"/>
                </a:lnTo>
                <a:lnTo>
                  <a:pt x="78" y="402"/>
                </a:lnTo>
                <a:lnTo>
                  <a:pt x="83" y="397"/>
                </a:lnTo>
                <a:lnTo>
                  <a:pt x="89" y="390"/>
                </a:lnTo>
                <a:lnTo>
                  <a:pt x="94" y="385"/>
                </a:lnTo>
                <a:lnTo>
                  <a:pt x="95" y="383"/>
                </a:lnTo>
                <a:lnTo>
                  <a:pt x="98" y="380"/>
                </a:lnTo>
                <a:lnTo>
                  <a:pt x="98" y="376"/>
                </a:lnTo>
                <a:lnTo>
                  <a:pt x="98" y="372"/>
                </a:lnTo>
                <a:lnTo>
                  <a:pt x="96" y="367"/>
                </a:lnTo>
                <a:lnTo>
                  <a:pt x="94" y="363"/>
                </a:lnTo>
                <a:lnTo>
                  <a:pt x="94" y="359"/>
                </a:lnTo>
                <a:lnTo>
                  <a:pt x="93" y="355"/>
                </a:lnTo>
                <a:lnTo>
                  <a:pt x="91" y="354"/>
                </a:lnTo>
                <a:lnTo>
                  <a:pt x="89" y="352"/>
                </a:lnTo>
                <a:lnTo>
                  <a:pt x="87" y="355"/>
                </a:lnTo>
                <a:lnTo>
                  <a:pt x="85" y="357"/>
                </a:lnTo>
                <a:lnTo>
                  <a:pt x="85" y="360"/>
                </a:lnTo>
                <a:lnTo>
                  <a:pt x="84" y="364"/>
                </a:lnTo>
                <a:lnTo>
                  <a:pt x="83" y="366"/>
                </a:lnTo>
                <a:lnTo>
                  <a:pt x="79" y="368"/>
                </a:lnTo>
                <a:lnTo>
                  <a:pt x="76" y="368"/>
                </a:lnTo>
                <a:lnTo>
                  <a:pt x="71" y="367"/>
                </a:lnTo>
                <a:lnTo>
                  <a:pt x="67" y="366"/>
                </a:lnTo>
                <a:lnTo>
                  <a:pt x="63" y="364"/>
                </a:lnTo>
                <a:lnTo>
                  <a:pt x="66" y="370"/>
                </a:lnTo>
                <a:lnTo>
                  <a:pt x="67" y="375"/>
                </a:lnTo>
                <a:lnTo>
                  <a:pt x="67" y="380"/>
                </a:lnTo>
                <a:lnTo>
                  <a:pt x="66" y="385"/>
                </a:lnTo>
                <a:lnTo>
                  <a:pt x="59" y="398"/>
                </a:lnTo>
                <a:lnTo>
                  <a:pt x="50" y="409"/>
                </a:lnTo>
                <a:lnTo>
                  <a:pt x="37" y="422"/>
                </a:lnTo>
                <a:lnTo>
                  <a:pt x="26" y="435"/>
                </a:lnTo>
                <a:lnTo>
                  <a:pt x="13" y="448"/>
                </a:lnTo>
                <a:lnTo>
                  <a:pt x="0" y="459"/>
                </a:lnTo>
                <a:lnTo>
                  <a:pt x="9" y="463"/>
                </a:lnTo>
                <a:lnTo>
                  <a:pt x="19" y="466"/>
                </a:lnTo>
                <a:lnTo>
                  <a:pt x="26" y="471"/>
                </a:lnTo>
                <a:lnTo>
                  <a:pt x="33" y="478"/>
                </a:lnTo>
                <a:lnTo>
                  <a:pt x="36" y="479"/>
                </a:lnTo>
                <a:lnTo>
                  <a:pt x="40" y="481"/>
                </a:lnTo>
                <a:lnTo>
                  <a:pt x="42" y="480"/>
                </a:lnTo>
                <a:lnTo>
                  <a:pt x="43" y="481"/>
                </a:lnTo>
                <a:lnTo>
                  <a:pt x="43" y="481"/>
                </a:lnTo>
                <a:lnTo>
                  <a:pt x="42" y="483"/>
                </a:lnTo>
                <a:lnTo>
                  <a:pt x="43" y="484"/>
                </a:lnTo>
                <a:lnTo>
                  <a:pt x="43" y="485"/>
                </a:lnTo>
                <a:lnTo>
                  <a:pt x="49" y="485"/>
                </a:lnTo>
                <a:lnTo>
                  <a:pt x="53" y="485"/>
                </a:lnTo>
                <a:lnTo>
                  <a:pt x="53" y="491"/>
                </a:lnTo>
                <a:lnTo>
                  <a:pt x="54" y="497"/>
                </a:lnTo>
                <a:lnTo>
                  <a:pt x="56" y="496"/>
                </a:lnTo>
                <a:lnTo>
                  <a:pt x="58" y="495"/>
                </a:lnTo>
                <a:lnTo>
                  <a:pt x="59" y="496"/>
                </a:lnTo>
                <a:lnTo>
                  <a:pt x="60" y="497"/>
                </a:lnTo>
                <a:lnTo>
                  <a:pt x="63" y="499"/>
                </a:lnTo>
                <a:lnTo>
                  <a:pt x="65" y="501"/>
                </a:lnTo>
                <a:lnTo>
                  <a:pt x="66" y="505"/>
                </a:lnTo>
                <a:lnTo>
                  <a:pt x="67" y="508"/>
                </a:lnTo>
                <a:lnTo>
                  <a:pt x="71" y="517"/>
                </a:lnTo>
                <a:lnTo>
                  <a:pt x="76" y="528"/>
                </a:lnTo>
                <a:lnTo>
                  <a:pt x="79" y="538"/>
                </a:lnTo>
                <a:lnTo>
                  <a:pt x="81" y="548"/>
                </a:lnTo>
                <a:lnTo>
                  <a:pt x="81" y="553"/>
                </a:lnTo>
                <a:lnTo>
                  <a:pt x="82" y="557"/>
                </a:lnTo>
                <a:lnTo>
                  <a:pt x="86" y="558"/>
                </a:lnTo>
                <a:lnTo>
                  <a:pt x="91" y="561"/>
                </a:lnTo>
                <a:lnTo>
                  <a:pt x="93" y="563"/>
                </a:lnTo>
                <a:lnTo>
                  <a:pt x="95" y="565"/>
                </a:lnTo>
                <a:lnTo>
                  <a:pt x="99" y="566"/>
                </a:lnTo>
                <a:lnTo>
                  <a:pt x="101" y="567"/>
                </a:lnTo>
                <a:lnTo>
                  <a:pt x="103" y="571"/>
                </a:lnTo>
                <a:lnTo>
                  <a:pt x="104" y="573"/>
                </a:lnTo>
                <a:lnTo>
                  <a:pt x="107" y="573"/>
                </a:lnTo>
                <a:lnTo>
                  <a:pt x="109" y="574"/>
                </a:lnTo>
                <a:lnTo>
                  <a:pt x="110" y="578"/>
                </a:lnTo>
                <a:lnTo>
                  <a:pt x="111" y="582"/>
                </a:lnTo>
                <a:lnTo>
                  <a:pt x="114" y="582"/>
                </a:lnTo>
                <a:lnTo>
                  <a:pt x="116" y="583"/>
                </a:lnTo>
                <a:lnTo>
                  <a:pt x="117" y="583"/>
                </a:lnTo>
                <a:lnTo>
                  <a:pt x="118" y="587"/>
                </a:lnTo>
                <a:lnTo>
                  <a:pt x="117" y="590"/>
                </a:lnTo>
                <a:lnTo>
                  <a:pt x="118" y="595"/>
                </a:lnTo>
                <a:lnTo>
                  <a:pt x="117" y="596"/>
                </a:lnTo>
                <a:lnTo>
                  <a:pt x="117" y="598"/>
                </a:lnTo>
                <a:lnTo>
                  <a:pt x="118" y="599"/>
                </a:lnTo>
                <a:lnTo>
                  <a:pt x="120" y="599"/>
                </a:lnTo>
                <a:lnTo>
                  <a:pt x="123" y="599"/>
                </a:lnTo>
                <a:lnTo>
                  <a:pt x="124" y="598"/>
                </a:lnTo>
                <a:lnTo>
                  <a:pt x="125" y="598"/>
                </a:lnTo>
                <a:lnTo>
                  <a:pt x="127" y="599"/>
                </a:lnTo>
                <a:lnTo>
                  <a:pt x="131" y="606"/>
                </a:lnTo>
                <a:lnTo>
                  <a:pt x="133" y="613"/>
                </a:lnTo>
                <a:lnTo>
                  <a:pt x="134" y="621"/>
                </a:lnTo>
                <a:lnTo>
                  <a:pt x="134" y="628"/>
                </a:lnTo>
                <a:lnTo>
                  <a:pt x="137" y="624"/>
                </a:lnTo>
                <a:lnTo>
                  <a:pt x="140" y="621"/>
                </a:lnTo>
                <a:lnTo>
                  <a:pt x="141" y="625"/>
                </a:lnTo>
                <a:lnTo>
                  <a:pt x="143" y="630"/>
                </a:lnTo>
                <a:lnTo>
                  <a:pt x="145" y="633"/>
                </a:lnTo>
                <a:lnTo>
                  <a:pt x="148" y="638"/>
                </a:lnTo>
                <a:lnTo>
                  <a:pt x="150" y="633"/>
                </a:lnTo>
                <a:lnTo>
                  <a:pt x="150" y="628"/>
                </a:lnTo>
                <a:lnTo>
                  <a:pt x="150" y="625"/>
                </a:lnTo>
                <a:lnTo>
                  <a:pt x="150" y="624"/>
                </a:lnTo>
                <a:lnTo>
                  <a:pt x="150" y="623"/>
                </a:lnTo>
                <a:lnTo>
                  <a:pt x="153" y="623"/>
                </a:lnTo>
                <a:lnTo>
                  <a:pt x="156" y="626"/>
                </a:lnTo>
                <a:lnTo>
                  <a:pt x="157" y="631"/>
                </a:lnTo>
                <a:lnTo>
                  <a:pt x="160" y="639"/>
                </a:lnTo>
                <a:lnTo>
                  <a:pt x="164" y="646"/>
                </a:lnTo>
                <a:lnTo>
                  <a:pt x="165" y="641"/>
                </a:lnTo>
                <a:lnTo>
                  <a:pt x="165" y="638"/>
                </a:lnTo>
                <a:lnTo>
                  <a:pt x="172" y="650"/>
                </a:lnTo>
                <a:lnTo>
                  <a:pt x="178" y="659"/>
                </a:lnTo>
                <a:lnTo>
                  <a:pt x="178" y="659"/>
                </a:lnTo>
                <a:lnTo>
                  <a:pt x="178" y="659"/>
                </a:lnTo>
                <a:lnTo>
                  <a:pt x="180" y="658"/>
                </a:lnTo>
                <a:lnTo>
                  <a:pt x="180" y="656"/>
                </a:lnTo>
                <a:lnTo>
                  <a:pt x="177" y="655"/>
                </a:lnTo>
                <a:lnTo>
                  <a:pt x="176" y="654"/>
                </a:lnTo>
                <a:lnTo>
                  <a:pt x="176" y="651"/>
                </a:lnTo>
                <a:lnTo>
                  <a:pt x="177" y="651"/>
                </a:lnTo>
                <a:lnTo>
                  <a:pt x="178" y="651"/>
                </a:lnTo>
                <a:lnTo>
                  <a:pt x="180" y="653"/>
                </a:lnTo>
                <a:lnTo>
                  <a:pt x="183" y="657"/>
                </a:lnTo>
                <a:lnTo>
                  <a:pt x="185" y="663"/>
                </a:lnTo>
                <a:lnTo>
                  <a:pt x="186" y="666"/>
                </a:lnTo>
                <a:lnTo>
                  <a:pt x="188" y="670"/>
                </a:lnTo>
                <a:lnTo>
                  <a:pt x="188" y="674"/>
                </a:lnTo>
                <a:lnTo>
                  <a:pt x="186" y="678"/>
                </a:lnTo>
                <a:close/>
                <a:moveTo>
                  <a:pt x="147" y="488"/>
                </a:moveTo>
                <a:lnTo>
                  <a:pt x="149" y="480"/>
                </a:lnTo>
                <a:lnTo>
                  <a:pt x="153" y="473"/>
                </a:lnTo>
                <a:lnTo>
                  <a:pt x="158" y="466"/>
                </a:lnTo>
                <a:lnTo>
                  <a:pt x="164" y="462"/>
                </a:lnTo>
                <a:lnTo>
                  <a:pt x="159" y="476"/>
                </a:lnTo>
                <a:lnTo>
                  <a:pt x="152" y="490"/>
                </a:lnTo>
                <a:lnTo>
                  <a:pt x="148" y="497"/>
                </a:lnTo>
                <a:lnTo>
                  <a:pt x="143" y="503"/>
                </a:lnTo>
                <a:lnTo>
                  <a:pt x="139" y="508"/>
                </a:lnTo>
                <a:lnTo>
                  <a:pt x="133" y="514"/>
                </a:lnTo>
                <a:lnTo>
                  <a:pt x="139" y="501"/>
                </a:lnTo>
                <a:lnTo>
                  <a:pt x="147" y="488"/>
                </a:lnTo>
                <a:lnTo>
                  <a:pt x="147" y="485"/>
                </a:lnTo>
                <a:lnTo>
                  <a:pt x="147" y="489"/>
                </a:lnTo>
                <a:lnTo>
                  <a:pt x="145" y="491"/>
                </a:lnTo>
                <a:lnTo>
                  <a:pt x="147" y="488"/>
                </a:lnTo>
                <a:close/>
                <a:moveTo>
                  <a:pt x="288" y="300"/>
                </a:moveTo>
                <a:lnTo>
                  <a:pt x="284" y="284"/>
                </a:lnTo>
                <a:lnTo>
                  <a:pt x="279" y="269"/>
                </a:lnTo>
                <a:lnTo>
                  <a:pt x="276" y="263"/>
                </a:lnTo>
                <a:lnTo>
                  <a:pt x="274" y="257"/>
                </a:lnTo>
                <a:lnTo>
                  <a:pt x="274" y="254"/>
                </a:lnTo>
                <a:lnTo>
                  <a:pt x="274" y="250"/>
                </a:lnTo>
                <a:lnTo>
                  <a:pt x="275" y="248"/>
                </a:lnTo>
                <a:lnTo>
                  <a:pt x="277" y="244"/>
                </a:lnTo>
                <a:lnTo>
                  <a:pt x="282" y="252"/>
                </a:lnTo>
                <a:lnTo>
                  <a:pt x="285" y="260"/>
                </a:lnTo>
                <a:lnTo>
                  <a:pt x="289" y="269"/>
                </a:lnTo>
                <a:lnTo>
                  <a:pt x="291" y="279"/>
                </a:lnTo>
                <a:lnTo>
                  <a:pt x="297" y="296"/>
                </a:lnTo>
                <a:lnTo>
                  <a:pt x="301" y="314"/>
                </a:lnTo>
                <a:lnTo>
                  <a:pt x="297" y="312"/>
                </a:lnTo>
                <a:lnTo>
                  <a:pt x="292" y="309"/>
                </a:lnTo>
                <a:lnTo>
                  <a:pt x="289" y="305"/>
                </a:lnTo>
                <a:lnTo>
                  <a:pt x="288" y="300"/>
                </a:lnTo>
                <a:lnTo>
                  <a:pt x="287" y="296"/>
                </a:lnTo>
                <a:lnTo>
                  <a:pt x="287" y="298"/>
                </a:lnTo>
                <a:lnTo>
                  <a:pt x="288" y="301"/>
                </a:lnTo>
                <a:lnTo>
                  <a:pt x="288" y="300"/>
                </a:lnTo>
                <a:close/>
                <a:moveTo>
                  <a:pt x="326" y="424"/>
                </a:moveTo>
                <a:lnTo>
                  <a:pt x="323" y="415"/>
                </a:lnTo>
                <a:lnTo>
                  <a:pt x="322" y="406"/>
                </a:lnTo>
                <a:lnTo>
                  <a:pt x="325" y="410"/>
                </a:lnTo>
                <a:lnTo>
                  <a:pt x="328" y="414"/>
                </a:lnTo>
                <a:lnTo>
                  <a:pt x="329" y="416"/>
                </a:lnTo>
                <a:lnTo>
                  <a:pt x="329" y="418"/>
                </a:lnTo>
                <a:lnTo>
                  <a:pt x="328" y="422"/>
                </a:lnTo>
                <a:lnTo>
                  <a:pt x="326" y="424"/>
                </a:lnTo>
                <a:close/>
                <a:moveTo>
                  <a:pt x="329" y="324"/>
                </a:moveTo>
                <a:lnTo>
                  <a:pt x="326" y="329"/>
                </a:lnTo>
                <a:lnTo>
                  <a:pt x="323" y="332"/>
                </a:lnTo>
                <a:lnTo>
                  <a:pt x="320" y="331"/>
                </a:lnTo>
                <a:lnTo>
                  <a:pt x="318" y="330"/>
                </a:lnTo>
                <a:lnTo>
                  <a:pt x="317" y="327"/>
                </a:lnTo>
                <a:lnTo>
                  <a:pt x="316" y="324"/>
                </a:lnTo>
                <a:lnTo>
                  <a:pt x="314" y="316"/>
                </a:lnTo>
                <a:lnTo>
                  <a:pt x="310" y="307"/>
                </a:lnTo>
                <a:lnTo>
                  <a:pt x="308" y="299"/>
                </a:lnTo>
                <a:lnTo>
                  <a:pt x="305" y="290"/>
                </a:lnTo>
                <a:lnTo>
                  <a:pt x="302" y="281"/>
                </a:lnTo>
                <a:lnTo>
                  <a:pt x="299" y="273"/>
                </a:lnTo>
                <a:lnTo>
                  <a:pt x="297" y="264"/>
                </a:lnTo>
                <a:lnTo>
                  <a:pt x="293" y="256"/>
                </a:lnTo>
                <a:lnTo>
                  <a:pt x="291" y="248"/>
                </a:lnTo>
                <a:lnTo>
                  <a:pt x="289" y="241"/>
                </a:lnTo>
                <a:lnTo>
                  <a:pt x="287" y="233"/>
                </a:lnTo>
                <a:lnTo>
                  <a:pt x="287" y="225"/>
                </a:lnTo>
                <a:lnTo>
                  <a:pt x="293" y="236"/>
                </a:lnTo>
                <a:lnTo>
                  <a:pt x="300" y="248"/>
                </a:lnTo>
                <a:lnTo>
                  <a:pt x="306" y="259"/>
                </a:lnTo>
                <a:lnTo>
                  <a:pt x="312" y="272"/>
                </a:lnTo>
                <a:lnTo>
                  <a:pt x="316" y="284"/>
                </a:lnTo>
                <a:lnTo>
                  <a:pt x="321" y="297"/>
                </a:lnTo>
                <a:lnTo>
                  <a:pt x="323" y="305"/>
                </a:lnTo>
                <a:lnTo>
                  <a:pt x="325" y="312"/>
                </a:lnTo>
                <a:lnTo>
                  <a:pt x="328" y="317"/>
                </a:lnTo>
                <a:lnTo>
                  <a:pt x="329" y="324"/>
                </a:lnTo>
                <a:lnTo>
                  <a:pt x="329" y="324"/>
                </a:lnTo>
                <a:lnTo>
                  <a:pt x="329" y="324"/>
                </a:lnTo>
                <a:close/>
                <a:moveTo>
                  <a:pt x="331" y="439"/>
                </a:moveTo>
                <a:lnTo>
                  <a:pt x="331" y="438"/>
                </a:lnTo>
                <a:lnTo>
                  <a:pt x="330" y="437"/>
                </a:lnTo>
                <a:lnTo>
                  <a:pt x="331" y="435"/>
                </a:lnTo>
                <a:lnTo>
                  <a:pt x="333" y="435"/>
                </a:lnTo>
                <a:lnTo>
                  <a:pt x="334" y="439"/>
                </a:lnTo>
                <a:lnTo>
                  <a:pt x="334" y="445"/>
                </a:lnTo>
                <a:lnTo>
                  <a:pt x="338" y="448"/>
                </a:lnTo>
                <a:lnTo>
                  <a:pt x="340" y="451"/>
                </a:lnTo>
                <a:lnTo>
                  <a:pt x="337" y="455"/>
                </a:lnTo>
                <a:lnTo>
                  <a:pt x="333" y="458"/>
                </a:lnTo>
                <a:lnTo>
                  <a:pt x="332" y="454"/>
                </a:lnTo>
                <a:lnTo>
                  <a:pt x="331" y="449"/>
                </a:lnTo>
                <a:lnTo>
                  <a:pt x="330" y="445"/>
                </a:lnTo>
                <a:lnTo>
                  <a:pt x="331" y="439"/>
                </a:lnTo>
                <a:lnTo>
                  <a:pt x="330" y="441"/>
                </a:lnTo>
                <a:lnTo>
                  <a:pt x="331" y="439"/>
                </a:lnTo>
                <a:close/>
                <a:moveTo>
                  <a:pt x="341" y="475"/>
                </a:moveTo>
                <a:lnTo>
                  <a:pt x="339" y="475"/>
                </a:lnTo>
                <a:lnTo>
                  <a:pt x="338" y="474"/>
                </a:lnTo>
                <a:lnTo>
                  <a:pt x="337" y="472"/>
                </a:lnTo>
                <a:lnTo>
                  <a:pt x="335" y="468"/>
                </a:lnTo>
                <a:lnTo>
                  <a:pt x="334" y="462"/>
                </a:lnTo>
                <a:lnTo>
                  <a:pt x="333" y="458"/>
                </a:lnTo>
                <a:lnTo>
                  <a:pt x="337" y="457"/>
                </a:lnTo>
                <a:lnTo>
                  <a:pt x="340" y="459"/>
                </a:lnTo>
                <a:lnTo>
                  <a:pt x="342" y="462"/>
                </a:lnTo>
                <a:lnTo>
                  <a:pt x="343" y="464"/>
                </a:lnTo>
                <a:lnTo>
                  <a:pt x="345" y="467"/>
                </a:lnTo>
                <a:lnTo>
                  <a:pt x="345" y="471"/>
                </a:lnTo>
                <a:lnTo>
                  <a:pt x="343" y="473"/>
                </a:lnTo>
                <a:lnTo>
                  <a:pt x="341" y="475"/>
                </a:lnTo>
                <a:lnTo>
                  <a:pt x="340" y="475"/>
                </a:lnTo>
                <a:lnTo>
                  <a:pt x="341" y="475"/>
                </a:lnTo>
                <a:close/>
                <a:moveTo>
                  <a:pt x="351" y="530"/>
                </a:moveTo>
                <a:lnTo>
                  <a:pt x="350" y="530"/>
                </a:lnTo>
                <a:lnTo>
                  <a:pt x="350" y="528"/>
                </a:lnTo>
                <a:lnTo>
                  <a:pt x="350" y="526"/>
                </a:lnTo>
                <a:lnTo>
                  <a:pt x="351" y="525"/>
                </a:lnTo>
                <a:lnTo>
                  <a:pt x="351" y="526"/>
                </a:lnTo>
                <a:lnTo>
                  <a:pt x="353" y="528"/>
                </a:lnTo>
                <a:lnTo>
                  <a:pt x="353" y="530"/>
                </a:lnTo>
                <a:lnTo>
                  <a:pt x="351" y="530"/>
                </a:lnTo>
                <a:lnTo>
                  <a:pt x="351" y="530"/>
                </a:lnTo>
                <a:lnTo>
                  <a:pt x="351" y="530"/>
                </a:lnTo>
                <a:close/>
                <a:moveTo>
                  <a:pt x="415" y="629"/>
                </a:moveTo>
                <a:lnTo>
                  <a:pt x="419" y="636"/>
                </a:lnTo>
                <a:lnTo>
                  <a:pt x="423" y="646"/>
                </a:lnTo>
                <a:lnTo>
                  <a:pt x="425" y="650"/>
                </a:lnTo>
                <a:lnTo>
                  <a:pt x="427" y="655"/>
                </a:lnTo>
                <a:lnTo>
                  <a:pt x="427" y="657"/>
                </a:lnTo>
                <a:lnTo>
                  <a:pt x="425" y="658"/>
                </a:lnTo>
                <a:lnTo>
                  <a:pt x="424" y="659"/>
                </a:lnTo>
                <a:lnTo>
                  <a:pt x="423" y="661"/>
                </a:lnTo>
                <a:lnTo>
                  <a:pt x="421" y="659"/>
                </a:lnTo>
                <a:lnTo>
                  <a:pt x="419" y="657"/>
                </a:lnTo>
                <a:lnTo>
                  <a:pt x="417" y="653"/>
                </a:lnTo>
                <a:lnTo>
                  <a:pt x="416" y="647"/>
                </a:lnTo>
                <a:lnTo>
                  <a:pt x="415" y="637"/>
                </a:lnTo>
                <a:lnTo>
                  <a:pt x="415" y="629"/>
                </a:lnTo>
                <a:lnTo>
                  <a:pt x="417" y="637"/>
                </a:lnTo>
                <a:lnTo>
                  <a:pt x="415" y="629"/>
                </a:lnTo>
                <a:close/>
                <a:moveTo>
                  <a:pt x="409" y="580"/>
                </a:moveTo>
                <a:lnTo>
                  <a:pt x="409" y="584"/>
                </a:lnTo>
                <a:lnTo>
                  <a:pt x="407" y="587"/>
                </a:lnTo>
                <a:lnTo>
                  <a:pt x="406" y="587"/>
                </a:lnTo>
                <a:lnTo>
                  <a:pt x="405" y="587"/>
                </a:lnTo>
                <a:lnTo>
                  <a:pt x="403" y="586"/>
                </a:lnTo>
                <a:lnTo>
                  <a:pt x="401" y="583"/>
                </a:lnTo>
                <a:lnTo>
                  <a:pt x="398" y="568"/>
                </a:lnTo>
                <a:lnTo>
                  <a:pt x="395" y="554"/>
                </a:lnTo>
                <a:lnTo>
                  <a:pt x="400" y="559"/>
                </a:lnTo>
                <a:lnTo>
                  <a:pt x="404" y="566"/>
                </a:lnTo>
                <a:lnTo>
                  <a:pt x="407" y="573"/>
                </a:lnTo>
                <a:lnTo>
                  <a:pt x="409" y="580"/>
                </a:lnTo>
                <a:lnTo>
                  <a:pt x="408" y="578"/>
                </a:lnTo>
                <a:lnTo>
                  <a:pt x="409" y="580"/>
                </a:lnTo>
                <a:close/>
                <a:moveTo>
                  <a:pt x="375" y="663"/>
                </a:moveTo>
                <a:lnTo>
                  <a:pt x="373" y="656"/>
                </a:lnTo>
                <a:lnTo>
                  <a:pt x="371" y="650"/>
                </a:lnTo>
                <a:lnTo>
                  <a:pt x="368" y="645"/>
                </a:lnTo>
                <a:lnTo>
                  <a:pt x="365" y="639"/>
                </a:lnTo>
                <a:lnTo>
                  <a:pt x="363" y="636"/>
                </a:lnTo>
                <a:lnTo>
                  <a:pt x="361" y="631"/>
                </a:lnTo>
                <a:lnTo>
                  <a:pt x="359" y="626"/>
                </a:lnTo>
                <a:lnTo>
                  <a:pt x="359" y="622"/>
                </a:lnTo>
                <a:lnTo>
                  <a:pt x="362" y="620"/>
                </a:lnTo>
                <a:lnTo>
                  <a:pt x="364" y="619"/>
                </a:lnTo>
                <a:lnTo>
                  <a:pt x="368" y="619"/>
                </a:lnTo>
                <a:lnTo>
                  <a:pt x="371" y="620"/>
                </a:lnTo>
                <a:lnTo>
                  <a:pt x="373" y="624"/>
                </a:lnTo>
                <a:lnTo>
                  <a:pt x="374" y="629"/>
                </a:lnTo>
                <a:lnTo>
                  <a:pt x="376" y="634"/>
                </a:lnTo>
                <a:lnTo>
                  <a:pt x="380" y="640"/>
                </a:lnTo>
                <a:lnTo>
                  <a:pt x="382" y="629"/>
                </a:lnTo>
                <a:lnTo>
                  <a:pt x="381" y="617"/>
                </a:lnTo>
                <a:lnTo>
                  <a:pt x="387" y="622"/>
                </a:lnTo>
                <a:lnTo>
                  <a:pt x="390" y="628"/>
                </a:lnTo>
                <a:lnTo>
                  <a:pt x="392" y="633"/>
                </a:lnTo>
                <a:lnTo>
                  <a:pt x="395" y="640"/>
                </a:lnTo>
                <a:lnTo>
                  <a:pt x="397" y="646"/>
                </a:lnTo>
                <a:lnTo>
                  <a:pt x="398" y="650"/>
                </a:lnTo>
                <a:lnTo>
                  <a:pt x="400" y="653"/>
                </a:lnTo>
                <a:lnTo>
                  <a:pt x="404" y="654"/>
                </a:lnTo>
                <a:lnTo>
                  <a:pt x="405" y="656"/>
                </a:lnTo>
                <a:lnTo>
                  <a:pt x="405" y="658"/>
                </a:lnTo>
                <a:lnTo>
                  <a:pt x="404" y="659"/>
                </a:lnTo>
                <a:lnTo>
                  <a:pt x="401" y="662"/>
                </a:lnTo>
                <a:lnTo>
                  <a:pt x="397" y="665"/>
                </a:lnTo>
                <a:lnTo>
                  <a:pt x="392" y="667"/>
                </a:lnTo>
                <a:lnTo>
                  <a:pt x="388" y="670"/>
                </a:lnTo>
                <a:lnTo>
                  <a:pt x="382" y="670"/>
                </a:lnTo>
                <a:lnTo>
                  <a:pt x="380" y="670"/>
                </a:lnTo>
                <a:lnTo>
                  <a:pt x="378" y="669"/>
                </a:lnTo>
                <a:lnTo>
                  <a:pt x="376" y="666"/>
                </a:lnTo>
                <a:lnTo>
                  <a:pt x="375" y="663"/>
                </a:lnTo>
                <a:lnTo>
                  <a:pt x="374" y="661"/>
                </a:lnTo>
                <a:lnTo>
                  <a:pt x="375" y="663"/>
                </a:lnTo>
                <a:close/>
                <a:moveTo>
                  <a:pt x="438" y="782"/>
                </a:moveTo>
                <a:lnTo>
                  <a:pt x="436" y="782"/>
                </a:lnTo>
                <a:lnTo>
                  <a:pt x="433" y="781"/>
                </a:lnTo>
                <a:lnTo>
                  <a:pt x="431" y="779"/>
                </a:lnTo>
                <a:lnTo>
                  <a:pt x="429" y="775"/>
                </a:lnTo>
                <a:lnTo>
                  <a:pt x="427" y="769"/>
                </a:lnTo>
                <a:lnTo>
                  <a:pt x="424" y="764"/>
                </a:lnTo>
                <a:lnTo>
                  <a:pt x="417" y="752"/>
                </a:lnTo>
                <a:lnTo>
                  <a:pt x="411" y="739"/>
                </a:lnTo>
                <a:lnTo>
                  <a:pt x="406" y="727"/>
                </a:lnTo>
                <a:lnTo>
                  <a:pt x="401" y="714"/>
                </a:lnTo>
                <a:lnTo>
                  <a:pt x="398" y="709"/>
                </a:lnTo>
                <a:lnTo>
                  <a:pt x="395" y="705"/>
                </a:lnTo>
                <a:lnTo>
                  <a:pt x="392" y="700"/>
                </a:lnTo>
                <a:lnTo>
                  <a:pt x="391" y="695"/>
                </a:lnTo>
                <a:lnTo>
                  <a:pt x="394" y="696"/>
                </a:lnTo>
                <a:lnTo>
                  <a:pt x="397" y="697"/>
                </a:lnTo>
                <a:lnTo>
                  <a:pt x="400" y="695"/>
                </a:lnTo>
                <a:lnTo>
                  <a:pt x="404" y="694"/>
                </a:lnTo>
                <a:lnTo>
                  <a:pt x="406" y="694"/>
                </a:lnTo>
                <a:lnTo>
                  <a:pt x="407" y="695"/>
                </a:lnTo>
                <a:lnTo>
                  <a:pt x="408" y="696"/>
                </a:lnTo>
                <a:lnTo>
                  <a:pt x="409" y="698"/>
                </a:lnTo>
                <a:lnTo>
                  <a:pt x="416" y="713"/>
                </a:lnTo>
                <a:lnTo>
                  <a:pt x="423" y="729"/>
                </a:lnTo>
                <a:lnTo>
                  <a:pt x="427" y="744"/>
                </a:lnTo>
                <a:lnTo>
                  <a:pt x="431" y="758"/>
                </a:lnTo>
                <a:lnTo>
                  <a:pt x="433" y="763"/>
                </a:lnTo>
                <a:lnTo>
                  <a:pt x="437" y="771"/>
                </a:lnTo>
                <a:lnTo>
                  <a:pt x="439" y="774"/>
                </a:lnTo>
                <a:lnTo>
                  <a:pt x="439" y="778"/>
                </a:lnTo>
                <a:lnTo>
                  <a:pt x="439" y="780"/>
                </a:lnTo>
                <a:lnTo>
                  <a:pt x="438" y="782"/>
                </a:lnTo>
                <a:lnTo>
                  <a:pt x="438" y="782"/>
                </a:lnTo>
                <a:lnTo>
                  <a:pt x="438" y="782"/>
                </a:lnTo>
                <a:close/>
                <a:moveTo>
                  <a:pt x="544" y="1006"/>
                </a:moveTo>
                <a:lnTo>
                  <a:pt x="535" y="1006"/>
                </a:lnTo>
                <a:lnTo>
                  <a:pt x="526" y="1005"/>
                </a:lnTo>
                <a:lnTo>
                  <a:pt x="522" y="1005"/>
                </a:lnTo>
                <a:lnTo>
                  <a:pt x="516" y="1005"/>
                </a:lnTo>
                <a:lnTo>
                  <a:pt x="514" y="1005"/>
                </a:lnTo>
                <a:lnTo>
                  <a:pt x="512" y="1004"/>
                </a:lnTo>
                <a:lnTo>
                  <a:pt x="512" y="1003"/>
                </a:lnTo>
                <a:lnTo>
                  <a:pt x="511" y="1001"/>
                </a:lnTo>
                <a:lnTo>
                  <a:pt x="511" y="995"/>
                </a:lnTo>
                <a:lnTo>
                  <a:pt x="513" y="987"/>
                </a:lnTo>
                <a:lnTo>
                  <a:pt x="515" y="985"/>
                </a:lnTo>
                <a:lnTo>
                  <a:pt x="518" y="982"/>
                </a:lnTo>
                <a:lnTo>
                  <a:pt x="520" y="982"/>
                </a:lnTo>
                <a:lnTo>
                  <a:pt x="522" y="983"/>
                </a:lnTo>
                <a:lnTo>
                  <a:pt x="520" y="977"/>
                </a:lnTo>
                <a:lnTo>
                  <a:pt x="518" y="970"/>
                </a:lnTo>
                <a:lnTo>
                  <a:pt x="518" y="963"/>
                </a:lnTo>
                <a:lnTo>
                  <a:pt x="518" y="956"/>
                </a:lnTo>
                <a:lnTo>
                  <a:pt x="523" y="961"/>
                </a:lnTo>
                <a:lnTo>
                  <a:pt x="527" y="968"/>
                </a:lnTo>
                <a:lnTo>
                  <a:pt x="530" y="974"/>
                </a:lnTo>
                <a:lnTo>
                  <a:pt x="534" y="980"/>
                </a:lnTo>
                <a:lnTo>
                  <a:pt x="537" y="985"/>
                </a:lnTo>
                <a:lnTo>
                  <a:pt x="543" y="994"/>
                </a:lnTo>
                <a:lnTo>
                  <a:pt x="545" y="998"/>
                </a:lnTo>
                <a:lnTo>
                  <a:pt x="546" y="1002"/>
                </a:lnTo>
                <a:lnTo>
                  <a:pt x="546" y="1005"/>
                </a:lnTo>
                <a:lnTo>
                  <a:pt x="544" y="1006"/>
                </a:lnTo>
                <a:lnTo>
                  <a:pt x="546" y="1007"/>
                </a:lnTo>
                <a:lnTo>
                  <a:pt x="548" y="1008"/>
                </a:lnTo>
                <a:lnTo>
                  <a:pt x="546" y="1007"/>
                </a:lnTo>
                <a:lnTo>
                  <a:pt x="544" y="1006"/>
                </a:lnTo>
                <a:lnTo>
                  <a:pt x="540" y="1006"/>
                </a:lnTo>
                <a:lnTo>
                  <a:pt x="544" y="1006"/>
                </a:lnTo>
                <a:close/>
                <a:moveTo>
                  <a:pt x="573" y="1008"/>
                </a:moveTo>
                <a:lnTo>
                  <a:pt x="569" y="1008"/>
                </a:lnTo>
                <a:lnTo>
                  <a:pt x="565" y="1007"/>
                </a:lnTo>
                <a:lnTo>
                  <a:pt x="562" y="1006"/>
                </a:lnTo>
                <a:lnTo>
                  <a:pt x="560" y="1003"/>
                </a:lnTo>
                <a:lnTo>
                  <a:pt x="555" y="997"/>
                </a:lnTo>
                <a:lnTo>
                  <a:pt x="552" y="991"/>
                </a:lnTo>
                <a:lnTo>
                  <a:pt x="548" y="987"/>
                </a:lnTo>
                <a:lnTo>
                  <a:pt x="545" y="979"/>
                </a:lnTo>
                <a:lnTo>
                  <a:pt x="543" y="974"/>
                </a:lnTo>
                <a:lnTo>
                  <a:pt x="543" y="971"/>
                </a:lnTo>
                <a:lnTo>
                  <a:pt x="541" y="968"/>
                </a:lnTo>
                <a:lnTo>
                  <a:pt x="543" y="965"/>
                </a:lnTo>
                <a:lnTo>
                  <a:pt x="545" y="964"/>
                </a:lnTo>
                <a:lnTo>
                  <a:pt x="547" y="965"/>
                </a:lnTo>
                <a:lnTo>
                  <a:pt x="549" y="968"/>
                </a:lnTo>
                <a:lnTo>
                  <a:pt x="552" y="970"/>
                </a:lnTo>
                <a:lnTo>
                  <a:pt x="556" y="976"/>
                </a:lnTo>
                <a:lnTo>
                  <a:pt x="559" y="980"/>
                </a:lnTo>
                <a:lnTo>
                  <a:pt x="564" y="986"/>
                </a:lnTo>
                <a:lnTo>
                  <a:pt x="569" y="994"/>
                </a:lnTo>
                <a:lnTo>
                  <a:pt x="571" y="997"/>
                </a:lnTo>
                <a:lnTo>
                  <a:pt x="572" y="1001"/>
                </a:lnTo>
                <a:lnTo>
                  <a:pt x="573" y="1005"/>
                </a:lnTo>
                <a:lnTo>
                  <a:pt x="573" y="1008"/>
                </a:lnTo>
                <a:lnTo>
                  <a:pt x="572" y="1006"/>
                </a:lnTo>
                <a:lnTo>
                  <a:pt x="573" y="1008"/>
                </a:lnTo>
                <a:close/>
                <a:moveTo>
                  <a:pt x="609" y="923"/>
                </a:moveTo>
                <a:lnTo>
                  <a:pt x="603" y="923"/>
                </a:lnTo>
                <a:lnTo>
                  <a:pt x="595" y="923"/>
                </a:lnTo>
                <a:lnTo>
                  <a:pt x="592" y="923"/>
                </a:lnTo>
                <a:lnTo>
                  <a:pt x="589" y="922"/>
                </a:lnTo>
                <a:lnTo>
                  <a:pt x="587" y="920"/>
                </a:lnTo>
                <a:lnTo>
                  <a:pt x="587" y="916"/>
                </a:lnTo>
                <a:lnTo>
                  <a:pt x="587" y="914"/>
                </a:lnTo>
                <a:lnTo>
                  <a:pt x="588" y="913"/>
                </a:lnTo>
                <a:lnTo>
                  <a:pt x="589" y="913"/>
                </a:lnTo>
                <a:lnTo>
                  <a:pt x="592" y="913"/>
                </a:lnTo>
                <a:lnTo>
                  <a:pt x="596" y="913"/>
                </a:lnTo>
                <a:lnTo>
                  <a:pt x="601" y="914"/>
                </a:lnTo>
                <a:lnTo>
                  <a:pt x="593" y="910"/>
                </a:lnTo>
                <a:lnTo>
                  <a:pt x="586" y="905"/>
                </a:lnTo>
                <a:lnTo>
                  <a:pt x="585" y="898"/>
                </a:lnTo>
                <a:lnTo>
                  <a:pt x="585" y="891"/>
                </a:lnTo>
                <a:lnTo>
                  <a:pt x="586" y="888"/>
                </a:lnTo>
                <a:lnTo>
                  <a:pt x="587" y="886"/>
                </a:lnTo>
                <a:lnTo>
                  <a:pt x="589" y="885"/>
                </a:lnTo>
                <a:lnTo>
                  <a:pt x="593" y="886"/>
                </a:lnTo>
                <a:lnTo>
                  <a:pt x="600" y="894"/>
                </a:lnTo>
                <a:lnTo>
                  <a:pt x="609" y="906"/>
                </a:lnTo>
                <a:lnTo>
                  <a:pt x="612" y="913"/>
                </a:lnTo>
                <a:lnTo>
                  <a:pt x="613" y="919"/>
                </a:lnTo>
                <a:lnTo>
                  <a:pt x="613" y="921"/>
                </a:lnTo>
                <a:lnTo>
                  <a:pt x="612" y="922"/>
                </a:lnTo>
                <a:lnTo>
                  <a:pt x="611" y="923"/>
                </a:lnTo>
                <a:lnTo>
                  <a:pt x="609" y="923"/>
                </a:lnTo>
                <a:lnTo>
                  <a:pt x="609" y="923"/>
                </a:lnTo>
                <a:lnTo>
                  <a:pt x="609" y="923"/>
                </a:lnTo>
                <a:close/>
                <a:moveTo>
                  <a:pt x="621" y="239"/>
                </a:moveTo>
                <a:lnTo>
                  <a:pt x="614" y="231"/>
                </a:lnTo>
                <a:lnTo>
                  <a:pt x="609" y="223"/>
                </a:lnTo>
                <a:lnTo>
                  <a:pt x="605" y="218"/>
                </a:lnTo>
                <a:lnTo>
                  <a:pt x="603" y="214"/>
                </a:lnTo>
                <a:lnTo>
                  <a:pt x="602" y="209"/>
                </a:lnTo>
                <a:lnTo>
                  <a:pt x="601" y="204"/>
                </a:lnTo>
                <a:lnTo>
                  <a:pt x="600" y="192"/>
                </a:lnTo>
                <a:lnTo>
                  <a:pt x="600" y="180"/>
                </a:lnTo>
                <a:lnTo>
                  <a:pt x="600" y="173"/>
                </a:lnTo>
                <a:lnTo>
                  <a:pt x="601" y="167"/>
                </a:lnTo>
                <a:lnTo>
                  <a:pt x="602" y="164"/>
                </a:lnTo>
                <a:lnTo>
                  <a:pt x="603" y="161"/>
                </a:lnTo>
                <a:lnTo>
                  <a:pt x="604" y="161"/>
                </a:lnTo>
                <a:lnTo>
                  <a:pt x="607" y="163"/>
                </a:lnTo>
                <a:lnTo>
                  <a:pt x="611" y="167"/>
                </a:lnTo>
                <a:lnTo>
                  <a:pt x="613" y="172"/>
                </a:lnTo>
                <a:lnTo>
                  <a:pt x="614" y="177"/>
                </a:lnTo>
                <a:lnTo>
                  <a:pt x="617" y="182"/>
                </a:lnTo>
                <a:lnTo>
                  <a:pt x="621" y="194"/>
                </a:lnTo>
                <a:lnTo>
                  <a:pt x="626" y="207"/>
                </a:lnTo>
                <a:lnTo>
                  <a:pt x="629" y="219"/>
                </a:lnTo>
                <a:lnTo>
                  <a:pt x="631" y="232"/>
                </a:lnTo>
                <a:lnTo>
                  <a:pt x="633" y="234"/>
                </a:lnTo>
                <a:lnTo>
                  <a:pt x="633" y="236"/>
                </a:lnTo>
                <a:lnTo>
                  <a:pt x="633" y="239"/>
                </a:lnTo>
                <a:lnTo>
                  <a:pt x="630" y="240"/>
                </a:lnTo>
                <a:lnTo>
                  <a:pt x="628" y="241"/>
                </a:lnTo>
                <a:lnTo>
                  <a:pt x="626" y="241"/>
                </a:lnTo>
                <a:lnTo>
                  <a:pt x="623" y="240"/>
                </a:lnTo>
                <a:lnTo>
                  <a:pt x="621" y="239"/>
                </a:lnTo>
                <a:close/>
                <a:moveTo>
                  <a:pt x="655" y="925"/>
                </a:moveTo>
                <a:lnTo>
                  <a:pt x="652" y="925"/>
                </a:lnTo>
                <a:lnTo>
                  <a:pt x="650" y="924"/>
                </a:lnTo>
                <a:lnTo>
                  <a:pt x="647" y="922"/>
                </a:lnTo>
                <a:lnTo>
                  <a:pt x="648" y="920"/>
                </a:lnTo>
                <a:lnTo>
                  <a:pt x="650" y="919"/>
                </a:lnTo>
                <a:lnTo>
                  <a:pt x="652" y="919"/>
                </a:lnTo>
                <a:lnTo>
                  <a:pt x="650" y="916"/>
                </a:lnTo>
                <a:lnTo>
                  <a:pt x="646" y="914"/>
                </a:lnTo>
                <a:lnTo>
                  <a:pt x="639" y="910"/>
                </a:lnTo>
                <a:lnTo>
                  <a:pt x="635" y="903"/>
                </a:lnTo>
                <a:lnTo>
                  <a:pt x="630" y="895"/>
                </a:lnTo>
                <a:lnTo>
                  <a:pt x="627" y="888"/>
                </a:lnTo>
                <a:lnTo>
                  <a:pt x="633" y="887"/>
                </a:lnTo>
                <a:lnTo>
                  <a:pt x="637" y="888"/>
                </a:lnTo>
                <a:lnTo>
                  <a:pt x="642" y="890"/>
                </a:lnTo>
                <a:lnTo>
                  <a:pt x="646" y="895"/>
                </a:lnTo>
                <a:lnTo>
                  <a:pt x="646" y="890"/>
                </a:lnTo>
                <a:lnTo>
                  <a:pt x="650" y="886"/>
                </a:lnTo>
                <a:lnTo>
                  <a:pt x="652" y="887"/>
                </a:lnTo>
                <a:lnTo>
                  <a:pt x="654" y="888"/>
                </a:lnTo>
                <a:lnTo>
                  <a:pt x="655" y="890"/>
                </a:lnTo>
                <a:lnTo>
                  <a:pt x="656" y="894"/>
                </a:lnTo>
                <a:lnTo>
                  <a:pt x="660" y="903"/>
                </a:lnTo>
                <a:lnTo>
                  <a:pt x="661" y="913"/>
                </a:lnTo>
                <a:lnTo>
                  <a:pt x="662" y="918"/>
                </a:lnTo>
                <a:lnTo>
                  <a:pt x="662" y="923"/>
                </a:lnTo>
                <a:lnTo>
                  <a:pt x="659" y="924"/>
                </a:lnTo>
                <a:lnTo>
                  <a:pt x="655" y="925"/>
                </a:lnTo>
                <a:lnTo>
                  <a:pt x="655" y="925"/>
                </a:lnTo>
                <a:lnTo>
                  <a:pt x="655" y="925"/>
                </a:lnTo>
                <a:close/>
                <a:moveTo>
                  <a:pt x="692" y="924"/>
                </a:moveTo>
                <a:lnTo>
                  <a:pt x="691" y="921"/>
                </a:lnTo>
                <a:lnTo>
                  <a:pt x="688" y="914"/>
                </a:lnTo>
                <a:lnTo>
                  <a:pt x="688" y="911"/>
                </a:lnTo>
                <a:lnTo>
                  <a:pt x="688" y="908"/>
                </a:lnTo>
                <a:lnTo>
                  <a:pt x="688" y="906"/>
                </a:lnTo>
                <a:lnTo>
                  <a:pt x="691" y="905"/>
                </a:lnTo>
                <a:lnTo>
                  <a:pt x="694" y="907"/>
                </a:lnTo>
                <a:lnTo>
                  <a:pt x="697" y="911"/>
                </a:lnTo>
                <a:lnTo>
                  <a:pt x="701" y="915"/>
                </a:lnTo>
                <a:lnTo>
                  <a:pt x="703" y="919"/>
                </a:lnTo>
                <a:lnTo>
                  <a:pt x="700" y="919"/>
                </a:lnTo>
                <a:lnTo>
                  <a:pt x="696" y="920"/>
                </a:lnTo>
                <a:lnTo>
                  <a:pt x="694" y="922"/>
                </a:lnTo>
                <a:lnTo>
                  <a:pt x="692" y="924"/>
                </a:lnTo>
                <a:lnTo>
                  <a:pt x="692" y="920"/>
                </a:lnTo>
                <a:lnTo>
                  <a:pt x="692" y="924"/>
                </a:lnTo>
                <a:close/>
                <a:moveTo>
                  <a:pt x="719" y="913"/>
                </a:moveTo>
                <a:lnTo>
                  <a:pt x="713" y="903"/>
                </a:lnTo>
                <a:lnTo>
                  <a:pt x="707" y="893"/>
                </a:lnTo>
                <a:lnTo>
                  <a:pt x="721" y="904"/>
                </a:lnTo>
                <a:lnTo>
                  <a:pt x="735" y="918"/>
                </a:lnTo>
                <a:lnTo>
                  <a:pt x="730" y="919"/>
                </a:lnTo>
                <a:lnTo>
                  <a:pt x="726" y="920"/>
                </a:lnTo>
                <a:lnTo>
                  <a:pt x="724" y="918"/>
                </a:lnTo>
                <a:lnTo>
                  <a:pt x="719" y="913"/>
                </a:lnTo>
                <a:lnTo>
                  <a:pt x="720" y="914"/>
                </a:lnTo>
                <a:lnTo>
                  <a:pt x="719" y="913"/>
                </a:lnTo>
                <a:close/>
                <a:moveTo>
                  <a:pt x="742" y="970"/>
                </a:moveTo>
                <a:lnTo>
                  <a:pt x="741" y="969"/>
                </a:lnTo>
                <a:lnTo>
                  <a:pt x="741" y="966"/>
                </a:lnTo>
                <a:lnTo>
                  <a:pt x="742" y="965"/>
                </a:lnTo>
                <a:lnTo>
                  <a:pt x="743" y="964"/>
                </a:lnTo>
                <a:lnTo>
                  <a:pt x="745" y="964"/>
                </a:lnTo>
                <a:lnTo>
                  <a:pt x="747" y="964"/>
                </a:lnTo>
                <a:lnTo>
                  <a:pt x="750" y="965"/>
                </a:lnTo>
                <a:lnTo>
                  <a:pt x="752" y="968"/>
                </a:lnTo>
                <a:lnTo>
                  <a:pt x="750" y="969"/>
                </a:lnTo>
                <a:lnTo>
                  <a:pt x="747" y="970"/>
                </a:lnTo>
                <a:lnTo>
                  <a:pt x="745" y="971"/>
                </a:lnTo>
                <a:lnTo>
                  <a:pt x="742" y="970"/>
                </a:lnTo>
                <a:lnTo>
                  <a:pt x="744" y="971"/>
                </a:lnTo>
                <a:lnTo>
                  <a:pt x="742" y="970"/>
                </a:lnTo>
                <a:close/>
                <a:moveTo>
                  <a:pt x="957" y="879"/>
                </a:moveTo>
                <a:lnTo>
                  <a:pt x="959" y="879"/>
                </a:lnTo>
                <a:lnTo>
                  <a:pt x="961" y="880"/>
                </a:lnTo>
                <a:lnTo>
                  <a:pt x="964" y="882"/>
                </a:lnTo>
                <a:lnTo>
                  <a:pt x="964" y="885"/>
                </a:lnTo>
                <a:lnTo>
                  <a:pt x="964" y="882"/>
                </a:lnTo>
                <a:lnTo>
                  <a:pt x="961" y="880"/>
                </a:lnTo>
                <a:lnTo>
                  <a:pt x="959" y="879"/>
                </a:lnTo>
                <a:lnTo>
                  <a:pt x="957" y="879"/>
                </a:lnTo>
                <a:close/>
                <a:moveTo>
                  <a:pt x="957" y="879"/>
                </a:moveTo>
                <a:lnTo>
                  <a:pt x="957" y="878"/>
                </a:lnTo>
                <a:lnTo>
                  <a:pt x="957" y="877"/>
                </a:lnTo>
                <a:lnTo>
                  <a:pt x="957" y="878"/>
                </a:lnTo>
                <a:lnTo>
                  <a:pt x="957" y="879"/>
                </a:lnTo>
                <a:close/>
                <a:moveTo>
                  <a:pt x="909" y="323"/>
                </a:moveTo>
                <a:lnTo>
                  <a:pt x="916" y="322"/>
                </a:lnTo>
                <a:lnTo>
                  <a:pt x="924" y="322"/>
                </a:lnTo>
                <a:lnTo>
                  <a:pt x="923" y="329"/>
                </a:lnTo>
                <a:lnTo>
                  <a:pt x="924" y="337"/>
                </a:lnTo>
                <a:lnTo>
                  <a:pt x="924" y="340"/>
                </a:lnTo>
                <a:lnTo>
                  <a:pt x="923" y="342"/>
                </a:lnTo>
                <a:lnTo>
                  <a:pt x="919" y="344"/>
                </a:lnTo>
                <a:lnTo>
                  <a:pt x="915" y="344"/>
                </a:lnTo>
                <a:lnTo>
                  <a:pt x="911" y="344"/>
                </a:lnTo>
                <a:lnTo>
                  <a:pt x="908" y="342"/>
                </a:lnTo>
                <a:lnTo>
                  <a:pt x="907" y="340"/>
                </a:lnTo>
                <a:lnTo>
                  <a:pt x="906" y="335"/>
                </a:lnTo>
                <a:lnTo>
                  <a:pt x="907" y="332"/>
                </a:lnTo>
                <a:lnTo>
                  <a:pt x="907" y="329"/>
                </a:lnTo>
                <a:lnTo>
                  <a:pt x="906" y="327"/>
                </a:lnTo>
                <a:lnTo>
                  <a:pt x="905" y="325"/>
                </a:lnTo>
                <a:lnTo>
                  <a:pt x="907" y="324"/>
                </a:lnTo>
                <a:lnTo>
                  <a:pt x="909" y="323"/>
                </a:lnTo>
                <a:lnTo>
                  <a:pt x="910" y="323"/>
                </a:lnTo>
                <a:lnTo>
                  <a:pt x="909" y="323"/>
                </a:lnTo>
                <a:close/>
                <a:moveTo>
                  <a:pt x="876" y="871"/>
                </a:moveTo>
                <a:lnTo>
                  <a:pt x="893" y="871"/>
                </a:lnTo>
                <a:lnTo>
                  <a:pt x="910" y="871"/>
                </a:lnTo>
                <a:lnTo>
                  <a:pt x="918" y="871"/>
                </a:lnTo>
                <a:lnTo>
                  <a:pt x="926" y="873"/>
                </a:lnTo>
                <a:lnTo>
                  <a:pt x="930" y="875"/>
                </a:lnTo>
                <a:lnTo>
                  <a:pt x="933" y="878"/>
                </a:lnTo>
                <a:lnTo>
                  <a:pt x="935" y="881"/>
                </a:lnTo>
                <a:lnTo>
                  <a:pt x="939" y="885"/>
                </a:lnTo>
                <a:lnTo>
                  <a:pt x="922" y="882"/>
                </a:lnTo>
                <a:lnTo>
                  <a:pt x="906" y="880"/>
                </a:lnTo>
                <a:lnTo>
                  <a:pt x="889" y="877"/>
                </a:lnTo>
                <a:lnTo>
                  <a:pt x="873" y="874"/>
                </a:lnTo>
                <a:lnTo>
                  <a:pt x="874" y="872"/>
                </a:lnTo>
                <a:lnTo>
                  <a:pt x="876" y="871"/>
                </a:lnTo>
                <a:lnTo>
                  <a:pt x="881" y="871"/>
                </a:lnTo>
                <a:lnTo>
                  <a:pt x="876" y="871"/>
                </a:lnTo>
                <a:close/>
                <a:moveTo>
                  <a:pt x="909" y="933"/>
                </a:moveTo>
                <a:lnTo>
                  <a:pt x="894" y="933"/>
                </a:lnTo>
                <a:lnTo>
                  <a:pt x="880" y="932"/>
                </a:lnTo>
                <a:lnTo>
                  <a:pt x="875" y="930"/>
                </a:lnTo>
                <a:lnTo>
                  <a:pt x="873" y="925"/>
                </a:lnTo>
                <a:lnTo>
                  <a:pt x="872" y="921"/>
                </a:lnTo>
                <a:lnTo>
                  <a:pt x="873" y="915"/>
                </a:lnTo>
                <a:lnTo>
                  <a:pt x="873" y="911"/>
                </a:lnTo>
                <a:lnTo>
                  <a:pt x="876" y="908"/>
                </a:lnTo>
                <a:lnTo>
                  <a:pt x="880" y="906"/>
                </a:lnTo>
                <a:lnTo>
                  <a:pt x="881" y="904"/>
                </a:lnTo>
                <a:lnTo>
                  <a:pt x="880" y="900"/>
                </a:lnTo>
                <a:lnTo>
                  <a:pt x="880" y="896"/>
                </a:lnTo>
                <a:lnTo>
                  <a:pt x="886" y="896"/>
                </a:lnTo>
                <a:lnTo>
                  <a:pt x="892" y="897"/>
                </a:lnTo>
                <a:lnTo>
                  <a:pt x="907" y="899"/>
                </a:lnTo>
                <a:lnTo>
                  <a:pt x="923" y="900"/>
                </a:lnTo>
                <a:lnTo>
                  <a:pt x="930" y="900"/>
                </a:lnTo>
                <a:lnTo>
                  <a:pt x="936" y="900"/>
                </a:lnTo>
                <a:lnTo>
                  <a:pt x="943" y="902"/>
                </a:lnTo>
                <a:lnTo>
                  <a:pt x="950" y="904"/>
                </a:lnTo>
                <a:lnTo>
                  <a:pt x="953" y="907"/>
                </a:lnTo>
                <a:lnTo>
                  <a:pt x="958" y="911"/>
                </a:lnTo>
                <a:lnTo>
                  <a:pt x="963" y="914"/>
                </a:lnTo>
                <a:lnTo>
                  <a:pt x="966" y="920"/>
                </a:lnTo>
                <a:lnTo>
                  <a:pt x="969" y="924"/>
                </a:lnTo>
                <a:lnTo>
                  <a:pt x="973" y="930"/>
                </a:lnTo>
                <a:lnTo>
                  <a:pt x="975" y="935"/>
                </a:lnTo>
                <a:lnTo>
                  <a:pt x="975" y="940"/>
                </a:lnTo>
                <a:lnTo>
                  <a:pt x="959" y="938"/>
                </a:lnTo>
                <a:lnTo>
                  <a:pt x="942" y="937"/>
                </a:lnTo>
                <a:lnTo>
                  <a:pt x="925" y="936"/>
                </a:lnTo>
                <a:lnTo>
                  <a:pt x="909" y="933"/>
                </a:lnTo>
                <a:lnTo>
                  <a:pt x="909" y="933"/>
                </a:lnTo>
                <a:lnTo>
                  <a:pt x="914" y="935"/>
                </a:lnTo>
                <a:lnTo>
                  <a:pt x="917" y="936"/>
                </a:lnTo>
                <a:lnTo>
                  <a:pt x="909" y="933"/>
                </a:lnTo>
                <a:close/>
                <a:moveTo>
                  <a:pt x="1013" y="940"/>
                </a:moveTo>
                <a:lnTo>
                  <a:pt x="1012" y="941"/>
                </a:lnTo>
                <a:lnTo>
                  <a:pt x="1009" y="943"/>
                </a:lnTo>
                <a:lnTo>
                  <a:pt x="1007" y="943"/>
                </a:lnTo>
                <a:lnTo>
                  <a:pt x="1005" y="943"/>
                </a:lnTo>
                <a:lnTo>
                  <a:pt x="1004" y="939"/>
                </a:lnTo>
                <a:lnTo>
                  <a:pt x="1002" y="935"/>
                </a:lnTo>
                <a:lnTo>
                  <a:pt x="1001" y="933"/>
                </a:lnTo>
                <a:lnTo>
                  <a:pt x="999" y="932"/>
                </a:lnTo>
                <a:lnTo>
                  <a:pt x="998" y="933"/>
                </a:lnTo>
                <a:lnTo>
                  <a:pt x="997" y="935"/>
                </a:lnTo>
                <a:lnTo>
                  <a:pt x="996" y="936"/>
                </a:lnTo>
                <a:lnTo>
                  <a:pt x="998" y="938"/>
                </a:lnTo>
                <a:lnTo>
                  <a:pt x="999" y="939"/>
                </a:lnTo>
                <a:lnTo>
                  <a:pt x="1001" y="940"/>
                </a:lnTo>
                <a:lnTo>
                  <a:pt x="998" y="940"/>
                </a:lnTo>
                <a:lnTo>
                  <a:pt x="993" y="941"/>
                </a:lnTo>
                <a:lnTo>
                  <a:pt x="990" y="941"/>
                </a:lnTo>
                <a:lnTo>
                  <a:pt x="986" y="940"/>
                </a:lnTo>
                <a:lnTo>
                  <a:pt x="982" y="931"/>
                </a:lnTo>
                <a:lnTo>
                  <a:pt x="979" y="921"/>
                </a:lnTo>
                <a:lnTo>
                  <a:pt x="975" y="915"/>
                </a:lnTo>
                <a:lnTo>
                  <a:pt x="974" y="910"/>
                </a:lnTo>
                <a:lnTo>
                  <a:pt x="975" y="908"/>
                </a:lnTo>
                <a:lnTo>
                  <a:pt x="976" y="907"/>
                </a:lnTo>
                <a:lnTo>
                  <a:pt x="976" y="907"/>
                </a:lnTo>
                <a:lnTo>
                  <a:pt x="977" y="907"/>
                </a:lnTo>
                <a:lnTo>
                  <a:pt x="980" y="910"/>
                </a:lnTo>
                <a:lnTo>
                  <a:pt x="981" y="912"/>
                </a:lnTo>
                <a:lnTo>
                  <a:pt x="983" y="916"/>
                </a:lnTo>
                <a:lnTo>
                  <a:pt x="986" y="923"/>
                </a:lnTo>
                <a:lnTo>
                  <a:pt x="988" y="927"/>
                </a:lnTo>
                <a:lnTo>
                  <a:pt x="990" y="929"/>
                </a:lnTo>
                <a:lnTo>
                  <a:pt x="992" y="930"/>
                </a:lnTo>
                <a:lnTo>
                  <a:pt x="994" y="930"/>
                </a:lnTo>
                <a:lnTo>
                  <a:pt x="992" y="924"/>
                </a:lnTo>
                <a:lnTo>
                  <a:pt x="990" y="920"/>
                </a:lnTo>
                <a:lnTo>
                  <a:pt x="988" y="916"/>
                </a:lnTo>
                <a:lnTo>
                  <a:pt x="985" y="913"/>
                </a:lnTo>
                <a:lnTo>
                  <a:pt x="986" y="911"/>
                </a:lnTo>
                <a:lnTo>
                  <a:pt x="986" y="910"/>
                </a:lnTo>
                <a:lnTo>
                  <a:pt x="989" y="910"/>
                </a:lnTo>
                <a:lnTo>
                  <a:pt x="990" y="908"/>
                </a:lnTo>
                <a:lnTo>
                  <a:pt x="993" y="910"/>
                </a:lnTo>
                <a:lnTo>
                  <a:pt x="997" y="911"/>
                </a:lnTo>
                <a:lnTo>
                  <a:pt x="1000" y="914"/>
                </a:lnTo>
                <a:lnTo>
                  <a:pt x="1002" y="919"/>
                </a:lnTo>
                <a:lnTo>
                  <a:pt x="1005" y="924"/>
                </a:lnTo>
                <a:lnTo>
                  <a:pt x="1006" y="929"/>
                </a:lnTo>
                <a:lnTo>
                  <a:pt x="1008" y="932"/>
                </a:lnTo>
                <a:lnTo>
                  <a:pt x="1009" y="935"/>
                </a:lnTo>
                <a:lnTo>
                  <a:pt x="1013" y="937"/>
                </a:lnTo>
                <a:lnTo>
                  <a:pt x="1013" y="940"/>
                </a:lnTo>
                <a:lnTo>
                  <a:pt x="1013" y="940"/>
                </a:lnTo>
                <a:lnTo>
                  <a:pt x="1013" y="940"/>
                </a:lnTo>
                <a:close/>
                <a:moveTo>
                  <a:pt x="1098" y="346"/>
                </a:moveTo>
                <a:lnTo>
                  <a:pt x="1096" y="343"/>
                </a:lnTo>
                <a:lnTo>
                  <a:pt x="1093" y="341"/>
                </a:lnTo>
                <a:lnTo>
                  <a:pt x="1092" y="337"/>
                </a:lnTo>
                <a:lnTo>
                  <a:pt x="1091" y="332"/>
                </a:lnTo>
                <a:lnTo>
                  <a:pt x="1090" y="324"/>
                </a:lnTo>
                <a:lnTo>
                  <a:pt x="1089" y="317"/>
                </a:lnTo>
                <a:lnTo>
                  <a:pt x="1087" y="307"/>
                </a:lnTo>
                <a:lnTo>
                  <a:pt x="1083" y="297"/>
                </a:lnTo>
                <a:lnTo>
                  <a:pt x="1080" y="288"/>
                </a:lnTo>
                <a:lnTo>
                  <a:pt x="1079" y="279"/>
                </a:lnTo>
                <a:lnTo>
                  <a:pt x="1080" y="275"/>
                </a:lnTo>
                <a:lnTo>
                  <a:pt x="1082" y="274"/>
                </a:lnTo>
                <a:lnTo>
                  <a:pt x="1086" y="273"/>
                </a:lnTo>
                <a:lnTo>
                  <a:pt x="1090" y="272"/>
                </a:lnTo>
                <a:lnTo>
                  <a:pt x="1099" y="272"/>
                </a:lnTo>
                <a:lnTo>
                  <a:pt x="1105" y="273"/>
                </a:lnTo>
                <a:lnTo>
                  <a:pt x="1116" y="272"/>
                </a:lnTo>
                <a:lnTo>
                  <a:pt x="1128" y="272"/>
                </a:lnTo>
                <a:lnTo>
                  <a:pt x="1137" y="269"/>
                </a:lnTo>
                <a:lnTo>
                  <a:pt x="1146" y="269"/>
                </a:lnTo>
                <a:lnTo>
                  <a:pt x="1142" y="272"/>
                </a:lnTo>
                <a:lnTo>
                  <a:pt x="1140" y="275"/>
                </a:lnTo>
                <a:lnTo>
                  <a:pt x="1138" y="280"/>
                </a:lnTo>
                <a:lnTo>
                  <a:pt x="1137" y="283"/>
                </a:lnTo>
                <a:lnTo>
                  <a:pt x="1137" y="292"/>
                </a:lnTo>
                <a:lnTo>
                  <a:pt x="1139" y="300"/>
                </a:lnTo>
                <a:lnTo>
                  <a:pt x="1139" y="306"/>
                </a:lnTo>
                <a:lnTo>
                  <a:pt x="1139" y="310"/>
                </a:lnTo>
                <a:lnTo>
                  <a:pt x="1139" y="315"/>
                </a:lnTo>
                <a:lnTo>
                  <a:pt x="1138" y="321"/>
                </a:lnTo>
                <a:lnTo>
                  <a:pt x="1137" y="330"/>
                </a:lnTo>
                <a:lnTo>
                  <a:pt x="1137" y="339"/>
                </a:lnTo>
                <a:lnTo>
                  <a:pt x="1137" y="346"/>
                </a:lnTo>
                <a:lnTo>
                  <a:pt x="1137" y="352"/>
                </a:lnTo>
                <a:lnTo>
                  <a:pt x="1136" y="356"/>
                </a:lnTo>
                <a:lnTo>
                  <a:pt x="1134" y="358"/>
                </a:lnTo>
                <a:lnTo>
                  <a:pt x="1132" y="359"/>
                </a:lnTo>
                <a:lnTo>
                  <a:pt x="1129" y="359"/>
                </a:lnTo>
                <a:lnTo>
                  <a:pt x="1113" y="354"/>
                </a:lnTo>
                <a:lnTo>
                  <a:pt x="1098" y="346"/>
                </a:lnTo>
                <a:lnTo>
                  <a:pt x="1099" y="346"/>
                </a:lnTo>
                <a:lnTo>
                  <a:pt x="1098" y="346"/>
                </a:lnTo>
                <a:close/>
                <a:moveTo>
                  <a:pt x="1133" y="825"/>
                </a:moveTo>
                <a:lnTo>
                  <a:pt x="1130" y="827"/>
                </a:lnTo>
                <a:lnTo>
                  <a:pt x="1123" y="825"/>
                </a:lnTo>
                <a:lnTo>
                  <a:pt x="1121" y="825"/>
                </a:lnTo>
                <a:lnTo>
                  <a:pt x="1117" y="825"/>
                </a:lnTo>
                <a:lnTo>
                  <a:pt x="1116" y="824"/>
                </a:lnTo>
                <a:lnTo>
                  <a:pt x="1114" y="822"/>
                </a:lnTo>
                <a:lnTo>
                  <a:pt x="1114" y="821"/>
                </a:lnTo>
                <a:lnTo>
                  <a:pt x="1115" y="820"/>
                </a:lnTo>
                <a:lnTo>
                  <a:pt x="1116" y="819"/>
                </a:lnTo>
                <a:lnTo>
                  <a:pt x="1117" y="817"/>
                </a:lnTo>
                <a:lnTo>
                  <a:pt x="1121" y="815"/>
                </a:lnTo>
                <a:lnTo>
                  <a:pt x="1124" y="814"/>
                </a:lnTo>
                <a:lnTo>
                  <a:pt x="1124" y="808"/>
                </a:lnTo>
                <a:lnTo>
                  <a:pt x="1123" y="804"/>
                </a:lnTo>
                <a:lnTo>
                  <a:pt x="1123" y="799"/>
                </a:lnTo>
                <a:lnTo>
                  <a:pt x="1123" y="795"/>
                </a:lnTo>
                <a:lnTo>
                  <a:pt x="1124" y="785"/>
                </a:lnTo>
                <a:lnTo>
                  <a:pt x="1123" y="774"/>
                </a:lnTo>
                <a:lnTo>
                  <a:pt x="1123" y="770"/>
                </a:lnTo>
                <a:lnTo>
                  <a:pt x="1124" y="766"/>
                </a:lnTo>
                <a:lnTo>
                  <a:pt x="1126" y="765"/>
                </a:lnTo>
                <a:lnTo>
                  <a:pt x="1131" y="764"/>
                </a:lnTo>
                <a:lnTo>
                  <a:pt x="1137" y="765"/>
                </a:lnTo>
                <a:lnTo>
                  <a:pt x="1140" y="767"/>
                </a:lnTo>
                <a:lnTo>
                  <a:pt x="1144" y="771"/>
                </a:lnTo>
                <a:lnTo>
                  <a:pt x="1146" y="775"/>
                </a:lnTo>
                <a:lnTo>
                  <a:pt x="1147" y="787"/>
                </a:lnTo>
                <a:lnTo>
                  <a:pt x="1148" y="797"/>
                </a:lnTo>
                <a:lnTo>
                  <a:pt x="1153" y="810"/>
                </a:lnTo>
                <a:lnTo>
                  <a:pt x="1157" y="822"/>
                </a:lnTo>
                <a:lnTo>
                  <a:pt x="1146" y="824"/>
                </a:lnTo>
                <a:lnTo>
                  <a:pt x="1133" y="825"/>
                </a:lnTo>
                <a:lnTo>
                  <a:pt x="1134" y="825"/>
                </a:lnTo>
                <a:lnTo>
                  <a:pt x="1133" y="825"/>
                </a:lnTo>
                <a:close/>
                <a:moveTo>
                  <a:pt x="1191" y="341"/>
                </a:moveTo>
                <a:lnTo>
                  <a:pt x="1188" y="337"/>
                </a:lnTo>
                <a:lnTo>
                  <a:pt x="1186" y="332"/>
                </a:lnTo>
                <a:lnTo>
                  <a:pt x="1185" y="327"/>
                </a:lnTo>
                <a:lnTo>
                  <a:pt x="1185" y="324"/>
                </a:lnTo>
                <a:lnTo>
                  <a:pt x="1187" y="327"/>
                </a:lnTo>
                <a:lnTo>
                  <a:pt x="1189" y="331"/>
                </a:lnTo>
                <a:lnTo>
                  <a:pt x="1191" y="335"/>
                </a:lnTo>
                <a:lnTo>
                  <a:pt x="1191" y="34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0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6"/>
          <p:cNvSpPr>
            <a:spLocks noGrp="1" noEditPoints="1"/>
          </p:cNvSpPr>
          <p:nvPr>
            <p:ph type="pic" sz="quarter" idx="35"/>
          </p:nvPr>
        </p:nvSpPr>
        <p:spPr bwMode="auto">
          <a:xfrm>
            <a:off x="599545" y="1026146"/>
            <a:ext cx="22828022" cy="6210722"/>
          </a:xfrm>
          <a:custGeom>
            <a:avLst/>
            <a:gdLst>
              <a:gd name="T0" fmla="*/ 1735 w 1995"/>
              <a:gd name="T1" fmla="*/ 434 h 691"/>
              <a:gd name="T2" fmla="*/ 1994 w 1995"/>
              <a:gd name="T3" fmla="*/ 411 h 691"/>
              <a:gd name="T4" fmla="*/ 1853 w 1995"/>
              <a:gd name="T5" fmla="*/ 376 h 691"/>
              <a:gd name="T6" fmla="*/ 1797 w 1995"/>
              <a:gd name="T7" fmla="*/ 346 h 691"/>
              <a:gd name="T8" fmla="*/ 1886 w 1995"/>
              <a:gd name="T9" fmla="*/ 302 h 691"/>
              <a:gd name="T10" fmla="*/ 1738 w 1995"/>
              <a:gd name="T11" fmla="*/ 306 h 691"/>
              <a:gd name="T12" fmla="*/ 1636 w 1995"/>
              <a:gd name="T13" fmla="*/ 307 h 691"/>
              <a:gd name="T14" fmla="*/ 1748 w 1995"/>
              <a:gd name="T15" fmla="*/ 290 h 691"/>
              <a:gd name="T16" fmla="*/ 1639 w 1995"/>
              <a:gd name="T17" fmla="*/ 295 h 691"/>
              <a:gd name="T18" fmla="*/ 1834 w 1995"/>
              <a:gd name="T19" fmla="*/ 261 h 691"/>
              <a:gd name="T20" fmla="*/ 1668 w 1995"/>
              <a:gd name="T21" fmla="*/ 239 h 691"/>
              <a:gd name="T22" fmla="*/ 1806 w 1995"/>
              <a:gd name="T23" fmla="*/ 193 h 691"/>
              <a:gd name="T24" fmla="*/ 1794 w 1995"/>
              <a:gd name="T25" fmla="*/ 176 h 691"/>
              <a:gd name="T26" fmla="*/ 1715 w 1995"/>
              <a:gd name="T27" fmla="*/ 161 h 691"/>
              <a:gd name="T28" fmla="*/ 1603 w 1995"/>
              <a:gd name="T29" fmla="*/ 143 h 691"/>
              <a:gd name="T30" fmla="*/ 1735 w 1995"/>
              <a:gd name="T31" fmla="*/ 128 h 691"/>
              <a:gd name="T32" fmla="*/ 1553 w 1995"/>
              <a:gd name="T33" fmla="*/ 111 h 691"/>
              <a:gd name="T34" fmla="*/ 1600 w 1995"/>
              <a:gd name="T35" fmla="*/ 79 h 691"/>
              <a:gd name="T36" fmla="*/ 1435 w 1995"/>
              <a:gd name="T37" fmla="*/ 85 h 691"/>
              <a:gd name="T38" fmla="*/ 1340 w 1995"/>
              <a:gd name="T39" fmla="*/ 55 h 691"/>
              <a:gd name="T40" fmla="*/ 1429 w 1995"/>
              <a:gd name="T41" fmla="*/ 36 h 691"/>
              <a:gd name="T42" fmla="*/ 1449 w 1995"/>
              <a:gd name="T43" fmla="*/ 24 h 691"/>
              <a:gd name="T44" fmla="*/ 1302 w 1995"/>
              <a:gd name="T45" fmla="*/ 10 h 691"/>
              <a:gd name="T46" fmla="*/ 1138 w 1995"/>
              <a:gd name="T47" fmla="*/ 4 h 691"/>
              <a:gd name="T48" fmla="*/ 960 w 1995"/>
              <a:gd name="T49" fmla="*/ 16 h 691"/>
              <a:gd name="T50" fmla="*/ 646 w 1995"/>
              <a:gd name="T51" fmla="*/ 35 h 691"/>
              <a:gd name="T52" fmla="*/ 238 w 1995"/>
              <a:gd name="T53" fmla="*/ 16 h 691"/>
              <a:gd name="T54" fmla="*/ 166 w 1995"/>
              <a:gd name="T55" fmla="*/ 30 h 691"/>
              <a:gd name="T56" fmla="*/ 136 w 1995"/>
              <a:gd name="T57" fmla="*/ 82 h 691"/>
              <a:gd name="T58" fmla="*/ 43 w 1995"/>
              <a:gd name="T59" fmla="*/ 130 h 691"/>
              <a:gd name="T60" fmla="*/ 29 w 1995"/>
              <a:gd name="T61" fmla="*/ 195 h 691"/>
              <a:gd name="T62" fmla="*/ 24 w 1995"/>
              <a:gd name="T63" fmla="*/ 244 h 691"/>
              <a:gd name="T64" fmla="*/ 12 w 1995"/>
              <a:gd name="T65" fmla="*/ 293 h 691"/>
              <a:gd name="T66" fmla="*/ 146 w 1995"/>
              <a:gd name="T67" fmla="*/ 345 h 691"/>
              <a:gd name="T68" fmla="*/ 54 w 1995"/>
              <a:gd name="T69" fmla="*/ 353 h 691"/>
              <a:gd name="T70" fmla="*/ 132 w 1995"/>
              <a:gd name="T71" fmla="*/ 374 h 691"/>
              <a:gd name="T72" fmla="*/ 172 w 1995"/>
              <a:gd name="T73" fmla="*/ 407 h 691"/>
              <a:gd name="T74" fmla="*/ 204 w 1995"/>
              <a:gd name="T75" fmla="*/ 456 h 691"/>
              <a:gd name="T76" fmla="*/ 204 w 1995"/>
              <a:gd name="T77" fmla="*/ 486 h 691"/>
              <a:gd name="T78" fmla="*/ 256 w 1995"/>
              <a:gd name="T79" fmla="*/ 509 h 691"/>
              <a:gd name="T80" fmla="*/ 348 w 1995"/>
              <a:gd name="T81" fmla="*/ 566 h 691"/>
              <a:gd name="T82" fmla="*/ 374 w 1995"/>
              <a:gd name="T83" fmla="*/ 600 h 691"/>
              <a:gd name="T84" fmla="*/ 425 w 1995"/>
              <a:gd name="T85" fmla="*/ 614 h 691"/>
              <a:gd name="T86" fmla="*/ 716 w 1995"/>
              <a:gd name="T87" fmla="*/ 670 h 691"/>
              <a:gd name="T88" fmla="*/ 1202 w 1995"/>
              <a:gd name="T89" fmla="*/ 667 h 691"/>
              <a:gd name="T90" fmla="*/ 1358 w 1995"/>
              <a:gd name="T91" fmla="*/ 645 h 691"/>
              <a:gd name="T92" fmla="*/ 1129 w 1995"/>
              <a:gd name="T93" fmla="*/ 654 h 691"/>
              <a:gd name="T94" fmla="*/ 1058 w 1995"/>
              <a:gd name="T95" fmla="*/ 646 h 691"/>
              <a:gd name="T96" fmla="*/ 1238 w 1995"/>
              <a:gd name="T97" fmla="*/ 628 h 691"/>
              <a:gd name="T98" fmla="*/ 899 w 1995"/>
              <a:gd name="T99" fmla="*/ 637 h 691"/>
              <a:gd name="T100" fmla="*/ 1093 w 1995"/>
              <a:gd name="T101" fmla="*/ 625 h 691"/>
              <a:gd name="T102" fmla="*/ 1602 w 1995"/>
              <a:gd name="T103" fmla="*/ 566 h 691"/>
              <a:gd name="T104" fmla="*/ 1828 w 1995"/>
              <a:gd name="T105" fmla="*/ 506 h 691"/>
              <a:gd name="T106" fmla="*/ 1341 w 1995"/>
              <a:gd name="T107" fmla="*/ 571 h 691"/>
              <a:gd name="T108" fmla="*/ 1878 w 1995"/>
              <a:gd name="T109" fmla="*/ 496 h 691"/>
              <a:gd name="T110" fmla="*/ 1924 w 1995"/>
              <a:gd name="T111" fmla="*/ 457 h 691"/>
              <a:gd name="T112" fmla="*/ 1187 w 1995"/>
              <a:gd name="T113" fmla="*/ 645 h 691"/>
              <a:gd name="T114" fmla="*/ 577 w 1995"/>
              <a:gd name="T115" fmla="*/ 23 h 691"/>
              <a:gd name="T116" fmla="*/ 609 w 1995"/>
              <a:gd name="T117" fmla="*/ 672 h 691"/>
              <a:gd name="T118" fmla="*/ 483 w 1995"/>
              <a:gd name="T119" fmla="*/ 659 h 691"/>
              <a:gd name="T120" fmla="*/ 906 w 1995"/>
              <a:gd name="T121" fmla="*/ 688 h 691"/>
              <a:gd name="T122" fmla="*/ 1061 w 1995"/>
              <a:gd name="T123" fmla="*/ 546 h 691"/>
              <a:gd name="T124" fmla="*/ 1646 w 1995"/>
              <a:gd name="T125" fmla="*/ 518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5" h="691">
                <a:moveTo>
                  <a:pt x="1993" y="450"/>
                </a:moveTo>
                <a:lnTo>
                  <a:pt x="1977" y="443"/>
                </a:lnTo>
                <a:lnTo>
                  <a:pt x="1962" y="437"/>
                </a:lnTo>
                <a:lnTo>
                  <a:pt x="1969" y="434"/>
                </a:lnTo>
                <a:lnTo>
                  <a:pt x="1975" y="431"/>
                </a:lnTo>
                <a:lnTo>
                  <a:pt x="1961" y="431"/>
                </a:lnTo>
                <a:lnTo>
                  <a:pt x="1949" y="434"/>
                </a:lnTo>
                <a:lnTo>
                  <a:pt x="1934" y="435"/>
                </a:lnTo>
                <a:lnTo>
                  <a:pt x="1918" y="436"/>
                </a:lnTo>
                <a:lnTo>
                  <a:pt x="1903" y="437"/>
                </a:lnTo>
                <a:lnTo>
                  <a:pt x="1887" y="436"/>
                </a:lnTo>
                <a:lnTo>
                  <a:pt x="1871" y="436"/>
                </a:lnTo>
                <a:lnTo>
                  <a:pt x="1855" y="436"/>
                </a:lnTo>
                <a:lnTo>
                  <a:pt x="1827" y="437"/>
                </a:lnTo>
                <a:lnTo>
                  <a:pt x="1797" y="439"/>
                </a:lnTo>
                <a:lnTo>
                  <a:pt x="1783" y="440"/>
                </a:lnTo>
                <a:lnTo>
                  <a:pt x="1768" y="442"/>
                </a:lnTo>
                <a:lnTo>
                  <a:pt x="1754" y="442"/>
                </a:lnTo>
                <a:lnTo>
                  <a:pt x="1739" y="440"/>
                </a:lnTo>
                <a:lnTo>
                  <a:pt x="1734" y="442"/>
                </a:lnTo>
                <a:lnTo>
                  <a:pt x="1729" y="440"/>
                </a:lnTo>
                <a:lnTo>
                  <a:pt x="1729" y="437"/>
                </a:lnTo>
                <a:lnTo>
                  <a:pt x="1730" y="436"/>
                </a:lnTo>
                <a:lnTo>
                  <a:pt x="1731" y="435"/>
                </a:lnTo>
                <a:lnTo>
                  <a:pt x="1735" y="434"/>
                </a:lnTo>
                <a:lnTo>
                  <a:pt x="1747" y="431"/>
                </a:lnTo>
                <a:lnTo>
                  <a:pt x="1761" y="431"/>
                </a:lnTo>
                <a:lnTo>
                  <a:pt x="1776" y="430"/>
                </a:lnTo>
                <a:lnTo>
                  <a:pt x="1792" y="429"/>
                </a:lnTo>
                <a:lnTo>
                  <a:pt x="1806" y="429"/>
                </a:lnTo>
                <a:lnTo>
                  <a:pt x="1822" y="428"/>
                </a:lnTo>
                <a:lnTo>
                  <a:pt x="1837" y="427"/>
                </a:lnTo>
                <a:lnTo>
                  <a:pt x="1853" y="427"/>
                </a:lnTo>
                <a:lnTo>
                  <a:pt x="1868" y="426"/>
                </a:lnTo>
                <a:lnTo>
                  <a:pt x="1883" y="426"/>
                </a:lnTo>
                <a:lnTo>
                  <a:pt x="1896" y="426"/>
                </a:lnTo>
                <a:lnTo>
                  <a:pt x="1910" y="425"/>
                </a:lnTo>
                <a:lnTo>
                  <a:pt x="1924" y="422"/>
                </a:lnTo>
                <a:lnTo>
                  <a:pt x="1937" y="421"/>
                </a:lnTo>
                <a:lnTo>
                  <a:pt x="1953" y="420"/>
                </a:lnTo>
                <a:lnTo>
                  <a:pt x="1968" y="419"/>
                </a:lnTo>
                <a:lnTo>
                  <a:pt x="1975" y="419"/>
                </a:lnTo>
                <a:lnTo>
                  <a:pt x="1983" y="419"/>
                </a:lnTo>
                <a:lnTo>
                  <a:pt x="1986" y="419"/>
                </a:lnTo>
                <a:lnTo>
                  <a:pt x="1990" y="418"/>
                </a:lnTo>
                <a:lnTo>
                  <a:pt x="1993" y="417"/>
                </a:lnTo>
                <a:lnTo>
                  <a:pt x="1994" y="414"/>
                </a:lnTo>
                <a:lnTo>
                  <a:pt x="1995" y="413"/>
                </a:lnTo>
                <a:lnTo>
                  <a:pt x="1995" y="412"/>
                </a:lnTo>
                <a:lnTo>
                  <a:pt x="1994" y="411"/>
                </a:lnTo>
                <a:lnTo>
                  <a:pt x="1993" y="410"/>
                </a:lnTo>
                <a:lnTo>
                  <a:pt x="1989" y="409"/>
                </a:lnTo>
                <a:lnTo>
                  <a:pt x="1983" y="406"/>
                </a:lnTo>
                <a:lnTo>
                  <a:pt x="1979" y="405"/>
                </a:lnTo>
                <a:lnTo>
                  <a:pt x="1976" y="402"/>
                </a:lnTo>
                <a:lnTo>
                  <a:pt x="1976" y="401"/>
                </a:lnTo>
                <a:lnTo>
                  <a:pt x="1976" y="398"/>
                </a:lnTo>
                <a:lnTo>
                  <a:pt x="1978" y="396"/>
                </a:lnTo>
                <a:lnTo>
                  <a:pt x="1981" y="394"/>
                </a:lnTo>
                <a:lnTo>
                  <a:pt x="1970" y="393"/>
                </a:lnTo>
                <a:lnTo>
                  <a:pt x="1960" y="392"/>
                </a:lnTo>
                <a:lnTo>
                  <a:pt x="1958" y="392"/>
                </a:lnTo>
                <a:lnTo>
                  <a:pt x="1954" y="390"/>
                </a:lnTo>
                <a:lnTo>
                  <a:pt x="1953" y="388"/>
                </a:lnTo>
                <a:lnTo>
                  <a:pt x="1953" y="386"/>
                </a:lnTo>
                <a:lnTo>
                  <a:pt x="1954" y="384"/>
                </a:lnTo>
                <a:lnTo>
                  <a:pt x="1955" y="382"/>
                </a:lnTo>
                <a:lnTo>
                  <a:pt x="1955" y="380"/>
                </a:lnTo>
                <a:lnTo>
                  <a:pt x="1952" y="379"/>
                </a:lnTo>
                <a:lnTo>
                  <a:pt x="1945" y="379"/>
                </a:lnTo>
                <a:lnTo>
                  <a:pt x="1938" y="380"/>
                </a:lnTo>
                <a:lnTo>
                  <a:pt x="1917" y="380"/>
                </a:lnTo>
                <a:lnTo>
                  <a:pt x="1895" y="380"/>
                </a:lnTo>
                <a:lnTo>
                  <a:pt x="1874" y="379"/>
                </a:lnTo>
                <a:lnTo>
                  <a:pt x="1853" y="376"/>
                </a:lnTo>
                <a:lnTo>
                  <a:pt x="1866" y="374"/>
                </a:lnTo>
                <a:lnTo>
                  <a:pt x="1878" y="373"/>
                </a:lnTo>
                <a:lnTo>
                  <a:pt x="1891" y="373"/>
                </a:lnTo>
                <a:lnTo>
                  <a:pt x="1904" y="373"/>
                </a:lnTo>
                <a:lnTo>
                  <a:pt x="1917" y="372"/>
                </a:lnTo>
                <a:lnTo>
                  <a:pt x="1929" y="372"/>
                </a:lnTo>
                <a:lnTo>
                  <a:pt x="1942" y="371"/>
                </a:lnTo>
                <a:lnTo>
                  <a:pt x="1954" y="368"/>
                </a:lnTo>
                <a:lnTo>
                  <a:pt x="1946" y="365"/>
                </a:lnTo>
                <a:lnTo>
                  <a:pt x="1937" y="362"/>
                </a:lnTo>
                <a:lnTo>
                  <a:pt x="1928" y="360"/>
                </a:lnTo>
                <a:lnTo>
                  <a:pt x="1920" y="355"/>
                </a:lnTo>
                <a:lnTo>
                  <a:pt x="1917" y="354"/>
                </a:lnTo>
                <a:lnTo>
                  <a:pt x="1917" y="352"/>
                </a:lnTo>
                <a:lnTo>
                  <a:pt x="1918" y="351"/>
                </a:lnTo>
                <a:lnTo>
                  <a:pt x="1920" y="349"/>
                </a:lnTo>
                <a:lnTo>
                  <a:pt x="1927" y="346"/>
                </a:lnTo>
                <a:lnTo>
                  <a:pt x="1932" y="345"/>
                </a:lnTo>
                <a:lnTo>
                  <a:pt x="1912" y="345"/>
                </a:lnTo>
                <a:lnTo>
                  <a:pt x="1894" y="346"/>
                </a:lnTo>
                <a:lnTo>
                  <a:pt x="1876" y="347"/>
                </a:lnTo>
                <a:lnTo>
                  <a:pt x="1856" y="347"/>
                </a:lnTo>
                <a:lnTo>
                  <a:pt x="1837" y="347"/>
                </a:lnTo>
                <a:lnTo>
                  <a:pt x="1817" y="346"/>
                </a:lnTo>
                <a:lnTo>
                  <a:pt x="1797" y="346"/>
                </a:lnTo>
                <a:lnTo>
                  <a:pt x="1777" y="346"/>
                </a:lnTo>
                <a:lnTo>
                  <a:pt x="1775" y="347"/>
                </a:lnTo>
                <a:lnTo>
                  <a:pt x="1770" y="347"/>
                </a:lnTo>
                <a:lnTo>
                  <a:pt x="1765" y="347"/>
                </a:lnTo>
                <a:lnTo>
                  <a:pt x="1764" y="345"/>
                </a:lnTo>
                <a:lnTo>
                  <a:pt x="1769" y="342"/>
                </a:lnTo>
                <a:lnTo>
                  <a:pt x="1776" y="340"/>
                </a:lnTo>
                <a:lnTo>
                  <a:pt x="1778" y="339"/>
                </a:lnTo>
                <a:lnTo>
                  <a:pt x="1779" y="338"/>
                </a:lnTo>
                <a:lnTo>
                  <a:pt x="1780" y="336"/>
                </a:lnTo>
                <a:lnTo>
                  <a:pt x="1779" y="334"/>
                </a:lnTo>
                <a:lnTo>
                  <a:pt x="1779" y="331"/>
                </a:lnTo>
                <a:lnTo>
                  <a:pt x="1779" y="330"/>
                </a:lnTo>
                <a:lnTo>
                  <a:pt x="1780" y="329"/>
                </a:lnTo>
                <a:lnTo>
                  <a:pt x="1783" y="327"/>
                </a:lnTo>
                <a:lnTo>
                  <a:pt x="1796" y="323"/>
                </a:lnTo>
                <a:lnTo>
                  <a:pt x="1811" y="321"/>
                </a:lnTo>
                <a:lnTo>
                  <a:pt x="1827" y="319"/>
                </a:lnTo>
                <a:lnTo>
                  <a:pt x="1843" y="315"/>
                </a:lnTo>
                <a:lnTo>
                  <a:pt x="1860" y="313"/>
                </a:lnTo>
                <a:lnTo>
                  <a:pt x="1876" y="310"/>
                </a:lnTo>
                <a:lnTo>
                  <a:pt x="1887" y="306"/>
                </a:lnTo>
                <a:lnTo>
                  <a:pt x="1896" y="303"/>
                </a:lnTo>
                <a:lnTo>
                  <a:pt x="1893" y="302"/>
                </a:lnTo>
                <a:lnTo>
                  <a:pt x="1886" y="302"/>
                </a:lnTo>
                <a:lnTo>
                  <a:pt x="1876" y="303"/>
                </a:lnTo>
                <a:lnTo>
                  <a:pt x="1863" y="304"/>
                </a:lnTo>
                <a:lnTo>
                  <a:pt x="1841" y="307"/>
                </a:lnTo>
                <a:lnTo>
                  <a:pt x="1827" y="310"/>
                </a:lnTo>
                <a:lnTo>
                  <a:pt x="1809" y="311"/>
                </a:lnTo>
                <a:lnTo>
                  <a:pt x="1790" y="313"/>
                </a:lnTo>
                <a:lnTo>
                  <a:pt x="1772" y="315"/>
                </a:lnTo>
                <a:lnTo>
                  <a:pt x="1754" y="315"/>
                </a:lnTo>
                <a:lnTo>
                  <a:pt x="1744" y="315"/>
                </a:lnTo>
                <a:lnTo>
                  <a:pt x="1735" y="315"/>
                </a:lnTo>
                <a:lnTo>
                  <a:pt x="1724" y="315"/>
                </a:lnTo>
                <a:lnTo>
                  <a:pt x="1715" y="315"/>
                </a:lnTo>
                <a:lnTo>
                  <a:pt x="1706" y="314"/>
                </a:lnTo>
                <a:lnTo>
                  <a:pt x="1697" y="314"/>
                </a:lnTo>
                <a:lnTo>
                  <a:pt x="1694" y="314"/>
                </a:lnTo>
                <a:lnTo>
                  <a:pt x="1691" y="313"/>
                </a:lnTo>
                <a:lnTo>
                  <a:pt x="1691" y="313"/>
                </a:lnTo>
                <a:lnTo>
                  <a:pt x="1691" y="312"/>
                </a:lnTo>
                <a:lnTo>
                  <a:pt x="1691" y="311"/>
                </a:lnTo>
                <a:lnTo>
                  <a:pt x="1693" y="310"/>
                </a:lnTo>
                <a:lnTo>
                  <a:pt x="1701" y="309"/>
                </a:lnTo>
                <a:lnTo>
                  <a:pt x="1710" y="309"/>
                </a:lnTo>
                <a:lnTo>
                  <a:pt x="1719" y="307"/>
                </a:lnTo>
                <a:lnTo>
                  <a:pt x="1729" y="306"/>
                </a:lnTo>
                <a:lnTo>
                  <a:pt x="1738" y="306"/>
                </a:lnTo>
                <a:lnTo>
                  <a:pt x="1747" y="305"/>
                </a:lnTo>
                <a:lnTo>
                  <a:pt x="1756" y="305"/>
                </a:lnTo>
                <a:lnTo>
                  <a:pt x="1765" y="304"/>
                </a:lnTo>
                <a:lnTo>
                  <a:pt x="1768" y="304"/>
                </a:lnTo>
                <a:lnTo>
                  <a:pt x="1771" y="303"/>
                </a:lnTo>
                <a:lnTo>
                  <a:pt x="1775" y="302"/>
                </a:lnTo>
                <a:lnTo>
                  <a:pt x="1776" y="299"/>
                </a:lnTo>
                <a:lnTo>
                  <a:pt x="1775" y="298"/>
                </a:lnTo>
                <a:lnTo>
                  <a:pt x="1771" y="297"/>
                </a:lnTo>
                <a:lnTo>
                  <a:pt x="1768" y="298"/>
                </a:lnTo>
                <a:lnTo>
                  <a:pt x="1765" y="298"/>
                </a:lnTo>
                <a:lnTo>
                  <a:pt x="1755" y="299"/>
                </a:lnTo>
                <a:lnTo>
                  <a:pt x="1746" y="301"/>
                </a:lnTo>
                <a:lnTo>
                  <a:pt x="1736" y="302"/>
                </a:lnTo>
                <a:lnTo>
                  <a:pt x="1726" y="304"/>
                </a:lnTo>
                <a:lnTo>
                  <a:pt x="1716" y="304"/>
                </a:lnTo>
                <a:lnTo>
                  <a:pt x="1707" y="305"/>
                </a:lnTo>
                <a:lnTo>
                  <a:pt x="1698" y="305"/>
                </a:lnTo>
                <a:lnTo>
                  <a:pt x="1689" y="305"/>
                </a:lnTo>
                <a:lnTo>
                  <a:pt x="1680" y="305"/>
                </a:lnTo>
                <a:lnTo>
                  <a:pt x="1672" y="306"/>
                </a:lnTo>
                <a:lnTo>
                  <a:pt x="1663" y="307"/>
                </a:lnTo>
                <a:lnTo>
                  <a:pt x="1654" y="307"/>
                </a:lnTo>
                <a:lnTo>
                  <a:pt x="1645" y="307"/>
                </a:lnTo>
                <a:lnTo>
                  <a:pt x="1636" y="307"/>
                </a:lnTo>
                <a:lnTo>
                  <a:pt x="1627" y="309"/>
                </a:lnTo>
                <a:lnTo>
                  <a:pt x="1617" y="309"/>
                </a:lnTo>
                <a:lnTo>
                  <a:pt x="1602" y="311"/>
                </a:lnTo>
                <a:lnTo>
                  <a:pt x="1586" y="312"/>
                </a:lnTo>
                <a:lnTo>
                  <a:pt x="1583" y="312"/>
                </a:lnTo>
                <a:lnTo>
                  <a:pt x="1581" y="312"/>
                </a:lnTo>
                <a:lnTo>
                  <a:pt x="1579" y="311"/>
                </a:lnTo>
                <a:lnTo>
                  <a:pt x="1579" y="307"/>
                </a:lnTo>
                <a:lnTo>
                  <a:pt x="1583" y="305"/>
                </a:lnTo>
                <a:lnTo>
                  <a:pt x="1589" y="304"/>
                </a:lnTo>
                <a:lnTo>
                  <a:pt x="1599" y="304"/>
                </a:lnTo>
                <a:lnTo>
                  <a:pt x="1608" y="303"/>
                </a:lnTo>
                <a:lnTo>
                  <a:pt x="1617" y="302"/>
                </a:lnTo>
                <a:lnTo>
                  <a:pt x="1627" y="301"/>
                </a:lnTo>
                <a:lnTo>
                  <a:pt x="1646" y="299"/>
                </a:lnTo>
                <a:lnTo>
                  <a:pt x="1665" y="298"/>
                </a:lnTo>
                <a:lnTo>
                  <a:pt x="1685" y="297"/>
                </a:lnTo>
                <a:lnTo>
                  <a:pt x="1703" y="295"/>
                </a:lnTo>
                <a:lnTo>
                  <a:pt x="1712" y="294"/>
                </a:lnTo>
                <a:lnTo>
                  <a:pt x="1721" y="293"/>
                </a:lnTo>
                <a:lnTo>
                  <a:pt x="1729" y="292"/>
                </a:lnTo>
                <a:lnTo>
                  <a:pt x="1738" y="292"/>
                </a:lnTo>
                <a:lnTo>
                  <a:pt x="1740" y="292"/>
                </a:lnTo>
                <a:lnTo>
                  <a:pt x="1744" y="290"/>
                </a:lnTo>
                <a:lnTo>
                  <a:pt x="1748" y="290"/>
                </a:lnTo>
                <a:lnTo>
                  <a:pt x="1753" y="290"/>
                </a:lnTo>
                <a:lnTo>
                  <a:pt x="1761" y="289"/>
                </a:lnTo>
                <a:lnTo>
                  <a:pt x="1768" y="289"/>
                </a:lnTo>
                <a:lnTo>
                  <a:pt x="1770" y="289"/>
                </a:lnTo>
                <a:lnTo>
                  <a:pt x="1771" y="288"/>
                </a:lnTo>
                <a:lnTo>
                  <a:pt x="1772" y="287"/>
                </a:lnTo>
                <a:lnTo>
                  <a:pt x="1771" y="286"/>
                </a:lnTo>
                <a:lnTo>
                  <a:pt x="1765" y="285"/>
                </a:lnTo>
                <a:lnTo>
                  <a:pt x="1760" y="285"/>
                </a:lnTo>
                <a:lnTo>
                  <a:pt x="1753" y="286"/>
                </a:lnTo>
                <a:lnTo>
                  <a:pt x="1745" y="287"/>
                </a:lnTo>
                <a:lnTo>
                  <a:pt x="1735" y="288"/>
                </a:lnTo>
                <a:lnTo>
                  <a:pt x="1724" y="287"/>
                </a:lnTo>
                <a:lnTo>
                  <a:pt x="1721" y="287"/>
                </a:lnTo>
                <a:lnTo>
                  <a:pt x="1719" y="288"/>
                </a:lnTo>
                <a:lnTo>
                  <a:pt x="1715" y="289"/>
                </a:lnTo>
                <a:lnTo>
                  <a:pt x="1713" y="290"/>
                </a:lnTo>
                <a:lnTo>
                  <a:pt x="1704" y="292"/>
                </a:lnTo>
                <a:lnTo>
                  <a:pt x="1694" y="292"/>
                </a:lnTo>
                <a:lnTo>
                  <a:pt x="1685" y="293"/>
                </a:lnTo>
                <a:lnTo>
                  <a:pt x="1676" y="293"/>
                </a:lnTo>
                <a:lnTo>
                  <a:pt x="1665" y="294"/>
                </a:lnTo>
                <a:lnTo>
                  <a:pt x="1656" y="294"/>
                </a:lnTo>
                <a:lnTo>
                  <a:pt x="1649" y="295"/>
                </a:lnTo>
                <a:lnTo>
                  <a:pt x="1639" y="295"/>
                </a:lnTo>
                <a:lnTo>
                  <a:pt x="1635" y="295"/>
                </a:lnTo>
                <a:lnTo>
                  <a:pt x="1630" y="295"/>
                </a:lnTo>
                <a:lnTo>
                  <a:pt x="1627" y="294"/>
                </a:lnTo>
                <a:lnTo>
                  <a:pt x="1625" y="293"/>
                </a:lnTo>
                <a:lnTo>
                  <a:pt x="1625" y="290"/>
                </a:lnTo>
                <a:lnTo>
                  <a:pt x="1629" y="289"/>
                </a:lnTo>
                <a:lnTo>
                  <a:pt x="1633" y="287"/>
                </a:lnTo>
                <a:lnTo>
                  <a:pt x="1638" y="286"/>
                </a:lnTo>
                <a:lnTo>
                  <a:pt x="1647" y="284"/>
                </a:lnTo>
                <a:lnTo>
                  <a:pt x="1653" y="284"/>
                </a:lnTo>
                <a:lnTo>
                  <a:pt x="1672" y="280"/>
                </a:lnTo>
                <a:lnTo>
                  <a:pt x="1691" y="278"/>
                </a:lnTo>
                <a:lnTo>
                  <a:pt x="1711" y="277"/>
                </a:lnTo>
                <a:lnTo>
                  <a:pt x="1730" y="274"/>
                </a:lnTo>
                <a:lnTo>
                  <a:pt x="1749" y="272"/>
                </a:lnTo>
                <a:lnTo>
                  <a:pt x="1769" y="270"/>
                </a:lnTo>
                <a:lnTo>
                  <a:pt x="1788" y="268"/>
                </a:lnTo>
                <a:lnTo>
                  <a:pt x="1808" y="265"/>
                </a:lnTo>
                <a:lnTo>
                  <a:pt x="1817" y="264"/>
                </a:lnTo>
                <a:lnTo>
                  <a:pt x="1827" y="264"/>
                </a:lnTo>
                <a:lnTo>
                  <a:pt x="1830" y="264"/>
                </a:lnTo>
                <a:lnTo>
                  <a:pt x="1835" y="264"/>
                </a:lnTo>
                <a:lnTo>
                  <a:pt x="1839" y="263"/>
                </a:lnTo>
                <a:lnTo>
                  <a:pt x="1843" y="262"/>
                </a:lnTo>
                <a:lnTo>
                  <a:pt x="1834" y="261"/>
                </a:lnTo>
                <a:lnTo>
                  <a:pt x="1826" y="261"/>
                </a:lnTo>
                <a:lnTo>
                  <a:pt x="1817" y="260"/>
                </a:lnTo>
                <a:lnTo>
                  <a:pt x="1806" y="256"/>
                </a:lnTo>
                <a:lnTo>
                  <a:pt x="1797" y="255"/>
                </a:lnTo>
                <a:lnTo>
                  <a:pt x="1787" y="254"/>
                </a:lnTo>
                <a:lnTo>
                  <a:pt x="1778" y="254"/>
                </a:lnTo>
                <a:lnTo>
                  <a:pt x="1768" y="254"/>
                </a:lnTo>
                <a:lnTo>
                  <a:pt x="1757" y="254"/>
                </a:lnTo>
                <a:lnTo>
                  <a:pt x="1747" y="255"/>
                </a:lnTo>
                <a:lnTo>
                  <a:pt x="1737" y="255"/>
                </a:lnTo>
                <a:lnTo>
                  <a:pt x="1727" y="255"/>
                </a:lnTo>
                <a:lnTo>
                  <a:pt x="1716" y="254"/>
                </a:lnTo>
                <a:lnTo>
                  <a:pt x="1706" y="253"/>
                </a:lnTo>
                <a:lnTo>
                  <a:pt x="1696" y="251"/>
                </a:lnTo>
                <a:lnTo>
                  <a:pt x="1686" y="249"/>
                </a:lnTo>
                <a:lnTo>
                  <a:pt x="1691" y="247"/>
                </a:lnTo>
                <a:lnTo>
                  <a:pt x="1696" y="245"/>
                </a:lnTo>
                <a:lnTo>
                  <a:pt x="1698" y="245"/>
                </a:lnTo>
                <a:lnTo>
                  <a:pt x="1699" y="244"/>
                </a:lnTo>
                <a:lnTo>
                  <a:pt x="1701" y="243"/>
                </a:lnTo>
                <a:lnTo>
                  <a:pt x="1699" y="241"/>
                </a:lnTo>
                <a:lnTo>
                  <a:pt x="1691" y="240"/>
                </a:lnTo>
                <a:lnTo>
                  <a:pt x="1685" y="239"/>
                </a:lnTo>
                <a:lnTo>
                  <a:pt x="1676" y="239"/>
                </a:lnTo>
                <a:lnTo>
                  <a:pt x="1668" y="239"/>
                </a:lnTo>
                <a:lnTo>
                  <a:pt x="1658" y="239"/>
                </a:lnTo>
                <a:lnTo>
                  <a:pt x="1648" y="239"/>
                </a:lnTo>
                <a:lnTo>
                  <a:pt x="1639" y="239"/>
                </a:lnTo>
                <a:lnTo>
                  <a:pt x="1630" y="239"/>
                </a:lnTo>
                <a:lnTo>
                  <a:pt x="1621" y="240"/>
                </a:lnTo>
                <a:lnTo>
                  <a:pt x="1613" y="240"/>
                </a:lnTo>
                <a:lnTo>
                  <a:pt x="1608" y="240"/>
                </a:lnTo>
                <a:lnTo>
                  <a:pt x="1605" y="240"/>
                </a:lnTo>
                <a:lnTo>
                  <a:pt x="1600" y="238"/>
                </a:lnTo>
                <a:lnTo>
                  <a:pt x="1597" y="237"/>
                </a:lnTo>
                <a:lnTo>
                  <a:pt x="1611" y="234"/>
                </a:lnTo>
                <a:lnTo>
                  <a:pt x="1625" y="231"/>
                </a:lnTo>
                <a:lnTo>
                  <a:pt x="1640" y="229"/>
                </a:lnTo>
                <a:lnTo>
                  <a:pt x="1654" y="228"/>
                </a:lnTo>
                <a:lnTo>
                  <a:pt x="1683" y="224"/>
                </a:lnTo>
                <a:lnTo>
                  <a:pt x="1713" y="220"/>
                </a:lnTo>
                <a:lnTo>
                  <a:pt x="1726" y="218"/>
                </a:lnTo>
                <a:lnTo>
                  <a:pt x="1738" y="214"/>
                </a:lnTo>
                <a:lnTo>
                  <a:pt x="1751" y="210"/>
                </a:lnTo>
                <a:lnTo>
                  <a:pt x="1762" y="206"/>
                </a:lnTo>
                <a:lnTo>
                  <a:pt x="1775" y="203"/>
                </a:lnTo>
                <a:lnTo>
                  <a:pt x="1787" y="201"/>
                </a:lnTo>
                <a:lnTo>
                  <a:pt x="1800" y="198"/>
                </a:lnTo>
                <a:lnTo>
                  <a:pt x="1812" y="194"/>
                </a:lnTo>
                <a:lnTo>
                  <a:pt x="1806" y="193"/>
                </a:lnTo>
                <a:lnTo>
                  <a:pt x="1800" y="193"/>
                </a:lnTo>
                <a:lnTo>
                  <a:pt x="1794" y="194"/>
                </a:lnTo>
                <a:lnTo>
                  <a:pt x="1787" y="195"/>
                </a:lnTo>
                <a:lnTo>
                  <a:pt x="1776" y="197"/>
                </a:lnTo>
                <a:lnTo>
                  <a:pt x="1762" y="198"/>
                </a:lnTo>
                <a:lnTo>
                  <a:pt x="1748" y="198"/>
                </a:lnTo>
                <a:lnTo>
                  <a:pt x="1735" y="196"/>
                </a:lnTo>
                <a:lnTo>
                  <a:pt x="1730" y="196"/>
                </a:lnTo>
                <a:lnTo>
                  <a:pt x="1727" y="194"/>
                </a:lnTo>
                <a:lnTo>
                  <a:pt x="1726" y="193"/>
                </a:lnTo>
                <a:lnTo>
                  <a:pt x="1726" y="191"/>
                </a:lnTo>
                <a:lnTo>
                  <a:pt x="1726" y="189"/>
                </a:lnTo>
                <a:lnTo>
                  <a:pt x="1727" y="188"/>
                </a:lnTo>
                <a:lnTo>
                  <a:pt x="1737" y="186"/>
                </a:lnTo>
                <a:lnTo>
                  <a:pt x="1746" y="186"/>
                </a:lnTo>
                <a:lnTo>
                  <a:pt x="1759" y="185"/>
                </a:lnTo>
                <a:lnTo>
                  <a:pt x="1770" y="181"/>
                </a:lnTo>
                <a:lnTo>
                  <a:pt x="1783" y="179"/>
                </a:lnTo>
                <a:lnTo>
                  <a:pt x="1794" y="179"/>
                </a:lnTo>
                <a:lnTo>
                  <a:pt x="1801" y="179"/>
                </a:lnTo>
                <a:lnTo>
                  <a:pt x="1806" y="178"/>
                </a:lnTo>
                <a:lnTo>
                  <a:pt x="1812" y="176"/>
                </a:lnTo>
                <a:lnTo>
                  <a:pt x="1818" y="173"/>
                </a:lnTo>
                <a:lnTo>
                  <a:pt x="1805" y="174"/>
                </a:lnTo>
                <a:lnTo>
                  <a:pt x="1794" y="176"/>
                </a:lnTo>
                <a:lnTo>
                  <a:pt x="1781" y="177"/>
                </a:lnTo>
                <a:lnTo>
                  <a:pt x="1770" y="177"/>
                </a:lnTo>
                <a:lnTo>
                  <a:pt x="1759" y="179"/>
                </a:lnTo>
                <a:lnTo>
                  <a:pt x="1748" y="180"/>
                </a:lnTo>
                <a:lnTo>
                  <a:pt x="1735" y="181"/>
                </a:lnTo>
                <a:lnTo>
                  <a:pt x="1722" y="181"/>
                </a:lnTo>
                <a:lnTo>
                  <a:pt x="1719" y="181"/>
                </a:lnTo>
                <a:lnTo>
                  <a:pt x="1714" y="181"/>
                </a:lnTo>
                <a:lnTo>
                  <a:pt x="1712" y="180"/>
                </a:lnTo>
                <a:lnTo>
                  <a:pt x="1710" y="179"/>
                </a:lnTo>
                <a:lnTo>
                  <a:pt x="1709" y="178"/>
                </a:lnTo>
                <a:lnTo>
                  <a:pt x="1709" y="177"/>
                </a:lnTo>
                <a:lnTo>
                  <a:pt x="1709" y="174"/>
                </a:lnTo>
                <a:lnTo>
                  <a:pt x="1709" y="173"/>
                </a:lnTo>
                <a:lnTo>
                  <a:pt x="1710" y="172"/>
                </a:lnTo>
                <a:lnTo>
                  <a:pt x="1711" y="172"/>
                </a:lnTo>
                <a:lnTo>
                  <a:pt x="1714" y="171"/>
                </a:lnTo>
                <a:lnTo>
                  <a:pt x="1718" y="171"/>
                </a:lnTo>
                <a:lnTo>
                  <a:pt x="1727" y="171"/>
                </a:lnTo>
                <a:lnTo>
                  <a:pt x="1737" y="170"/>
                </a:lnTo>
                <a:lnTo>
                  <a:pt x="1747" y="166"/>
                </a:lnTo>
                <a:lnTo>
                  <a:pt x="1759" y="163"/>
                </a:lnTo>
                <a:lnTo>
                  <a:pt x="1744" y="162"/>
                </a:lnTo>
                <a:lnTo>
                  <a:pt x="1729" y="162"/>
                </a:lnTo>
                <a:lnTo>
                  <a:pt x="1715" y="161"/>
                </a:lnTo>
                <a:lnTo>
                  <a:pt x="1702" y="158"/>
                </a:lnTo>
                <a:lnTo>
                  <a:pt x="1686" y="157"/>
                </a:lnTo>
                <a:lnTo>
                  <a:pt x="1671" y="157"/>
                </a:lnTo>
                <a:lnTo>
                  <a:pt x="1655" y="157"/>
                </a:lnTo>
                <a:lnTo>
                  <a:pt x="1640" y="158"/>
                </a:lnTo>
                <a:lnTo>
                  <a:pt x="1625" y="160"/>
                </a:lnTo>
                <a:lnTo>
                  <a:pt x="1611" y="161"/>
                </a:lnTo>
                <a:lnTo>
                  <a:pt x="1605" y="161"/>
                </a:lnTo>
                <a:lnTo>
                  <a:pt x="1598" y="161"/>
                </a:lnTo>
                <a:lnTo>
                  <a:pt x="1595" y="161"/>
                </a:lnTo>
                <a:lnTo>
                  <a:pt x="1591" y="160"/>
                </a:lnTo>
                <a:lnTo>
                  <a:pt x="1589" y="158"/>
                </a:lnTo>
                <a:lnTo>
                  <a:pt x="1588" y="156"/>
                </a:lnTo>
                <a:lnTo>
                  <a:pt x="1587" y="154"/>
                </a:lnTo>
                <a:lnTo>
                  <a:pt x="1588" y="153"/>
                </a:lnTo>
                <a:lnTo>
                  <a:pt x="1590" y="152"/>
                </a:lnTo>
                <a:lnTo>
                  <a:pt x="1592" y="151"/>
                </a:lnTo>
                <a:lnTo>
                  <a:pt x="1597" y="151"/>
                </a:lnTo>
                <a:lnTo>
                  <a:pt x="1600" y="149"/>
                </a:lnTo>
                <a:lnTo>
                  <a:pt x="1606" y="148"/>
                </a:lnTo>
                <a:lnTo>
                  <a:pt x="1611" y="147"/>
                </a:lnTo>
                <a:lnTo>
                  <a:pt x="1615" y="144"/>
                </a:lnTo>
                <a:lnTo>
                  <a:pt x="1621" y="140"/>
                </a:lnTo>
                <a:lnTo>
                  <a:pt x="1612" y="141"/>
                </a:lnTo>
                <a:lnTo>
                  <a:pt x="1603" y="143"/>
                </a:lnTo>
                <a:lnTo>
                  <a:pt x="1595" y="144"/>
                </a:lnTo>
                <a:lnTo>
                  <a:pt x="1586" y="144"/>
                </a:lnTo>
                <a:lnTo>
                  <a:pt x="1578" y="145"/>
                </a:lnTo>
                <a:lnTo>
                  <a:pt x="1571" y="146"/>
                </a:lnTo>
                <a:lnTo>
                  <a:pt x="1564" y="147"/>
                </a:lnTo>
                <a:lnTo>
                  <a:pt x="1558" y="147"/>
                </a:lnTo>
                <a:lnTo>
                  <a:pt x="1556" y="146"/>
                </a:lnTo>
                <a:lnTo>
                  <a:pt x="1555" y="146"/>
                </a:lnTo>
                <a:lnTo>
                  <a:pt x="1555" y="145"/>
                </a:lnTo>
                <a:lnTo>
                  <a:pt x="1556" y="143"/>
                </a:lnTo>
                <a:lnTo>
                  <a:pt x="1563" y="141"/>
                </a:lnTo>
                <a:lnTo>
                  <a:pt x="1570" y="141"/>
                </a:lnTo>
                <a:lnTo>
                  <a:pt x="1579" y="140"/>
                </a:lnTo>
                <a:lnTo>
                  <a:pt x="1588" y="139"/>
                </a:lnTo>
                <a:lnTo>
                  <a:pt x="1598" y="139"/>
                </a:lnTo>
                <a:lnTo>
                  <a:pt x="1607" y="138"/>
                </a:lnTo>
                <a:lnTo>
                  <a:pt x="1617" y="138"/>
                </a:lnTo>
                <a:lnTo>
                  <a:pt x="1627" y="138"/>
                </a:lnTo>
                <a:lnTo>
                  <a:pt x="1636" y="138"/>
                </a:lnTo>
                <a:lnTo>
                  <a:pt x="1645" y="137"/>
                </a:lnTo>
                <a:lnTo>
                  <a:pt x="1661" y="133"/>
                </a:lnTo>
                <a:lnTo>
                  <a:pt x="1678" y="131"/>
                </a:lnTo>
                <a:lnTo>
                  <a:pt x="1697" y="130"/>
                </a:lnTo>
                <a:lnTo>
                  <a:pt x="1715" y="130"/>
                </a:lnTo>
                <a:lnTo>
                  <a:pt x="1735" y="128"/>
                </a:lnTo>
                <a:lnTo>
                  <a:pt x="1753" y="126"/>
                </a:lnTo>
                <a:lnTo>
                  <a:pt x="1752" y="124"/>
                </a:lnTo>
                <a:lnTo>
                  <a:pt x="1748" y="123"/>
                </a:lnTo>
                <a:lnTo>
                  <a:pt x="1745" y="123"/>
                </a:lnTo>
                <a:lnTo>
                  <a:pt x="1740" y="123"/>
                </a:lnTo>
                <a:lnTo>
                  <a:pt x="1732" y="124"/>
                </a:lnTo>
                <a:lnTo>
                  <a:pt x="1727" y="126"/>
                </a:lnTo>
                <a:lnTo>
                  <a:pt x="1711" y="127"/>
                </a:lnTo>
                <a:lnTo>
                  <a:pt x="1695" y="127"/>
                </a:lnTo>
                <a:lnTo>
                  <a:pt x="1679" y="128"/>
                </a:lnTo>
                <a:lnTo>
                  <a:pt x="1664" y="128"/>
                </a:lnTo>
                <a:lnTo>
                  <a:pt x="1648" y="129"/>
                </a:lnTo>
                <a:lnTo>
                  <a:pt x="1633" y="129"/>
                </a:lnTo>
                <a:lnTo>
                  <a:pt x="1620" y="127"/>
                </a:lnTo>
                <a:lnTo>
                  <a:pt x="1607" y="124"/>
                </a:lnTo>
                <a:lnTo>
                  <a:pt x="1592" y="126"/>
                </a:lnTo>
                <a:lnTo>
                  <a:pt x="1578" y="127"/>
                </a:lnTo>
                <a:lnTo>
                  <a:pt x="1570" y="127"/>
                </a:lnTo>
                <a:lnTo>
                  <a:pt x="1562" y="127"/>
                </a:lnTo>
                <a:lnTo>
                  <a:pt x="1558" y="127"/>
                </a:lnTo>
                <a:lnTo>
                  <a:pt x="1554" y="126"/>
                </a:lnTo>
                <a:lnTo>
                  <a:pt x="1556" y="121"/>
                </a:lnTo>
                <a:lnTo>
                  <a:pt x="1562" y="116"/>
                </a:lnTo>
                <a:lnTo>
                  <a:pt x="1558" y="113"/>
                </a:lnTo>
                <a:lnTo>
                  <a:pt x="1553" y="111"/>
                </a:lnTo>
                <a:lnTo>
                  <a:pt x="1547" y="108"/>
                </a:lnTo>
                <a:lnTo>
                  <a:pt x="1542" y="107"/>
                </a:lnTo>
                <a:lnTo>
                  <a:pt x="1528" y="105"/>
                </a:lnTo>
                <a:lnTo>
                  <a:pt x="1513" y="104"/>
                </a:lnTo>
                <a:lnTo>
                  <a:pt x="1498" y="104"/>
                </a:lnTo>
                <a:lnTo>
                  <a:pt x="1483" y="104"/>
                </a:lnTo>
                <a:lnTo>
                  <a:pt x="1468" y="105"/>
                </a:lnTo>
                <a:lnTo>
                  <a:pt x="1452" y="106"/>
                </a:lnTo>
                <a:lnTo>
                  <a:pt x="1451" y="106"/>
                </a:lnTo>
                <a:lnTo>
                  <a:pt x="1448" y="106"/>
                </a:lnTo>
                <a:lnTo>
                  <a:pt x="1446" y="105"/>
                </a:lnTo>
                <a:lnTo>
                  <a:pt x="1446" y="104"/>
                </a:lnTo>
                <a:lnTo>
                  <a:pt x="1449" y="102"/>
                </a:lnTo>
                <a:lnTo>
                  <a:pt x="1452" y="102"/>
                </a:lnTo>
                <a:lnTo>
                  <a:pt x="1466" y="100"/>
                </a:lnTo>
                <a:lnTo>
                  <a:pt x="1479" y="98"/>
                </a:lnTo>
                <a:lnTo>
                  <a:pt x="1488" y="94"/>
                </a:lnTo>
                <a:lnTo>
                  <a:pt x="1496" y="89"/>
                </a:lnTo>
                <a:lnTo>
                  <a:pt x="1509" y="86"/>
                </a:lnTo>
                <a:lnTo>
                  <a:pt x="1523" y="85"/>
                </a:lnTo>
                <a:lnTo>
                  <a:pt x="1540" y="82"/>
                </a:lnTo>
                <a:lnTo>
                  <a:pt x="1558" y="80"/>
                </a:lnTo>
                <a:lnTo>
                  <a:pt x="1575" y="79"/>
                </a:lnTo>
                <a:lnTo>
                  <a:pt x="1592" y="79"/>
                </a:lnTo>
                <a:lnTo>
                  <a:pt x="1600" y="79"/>
                </a:lnTo>
                <a:lnTo>
                  <a:pt x="1610" y="78"/>
                </a:lnTo>
                <a:lnTo>
                  <a:pt x="1615" y="77"/>
                </a:lnTo>
                <a:lnTo>
                  <a:pt x="1622" y="75"/>
                </a:lnTo>
                <a:lnTo>
                  <a:pt x="1630" y="75"/>
                </a:lnTo>
                <a:lnTo>
                  <a:pt x="1638" y="77"/>
                </a:lnTo>
                <a:lnTo>
                  <a:pt x="1646" y="75"/>
                </a:lnTo>
                <a:lnTo>
                  <a:pt x="1653" y="73"/>
                </a:lnTo>
                <a:lnTo>
                  <a:pt x="1647" y="72"/>
                </a:lnTo>
                <a:lnTo>
                  <a:pt x="1640" y="72"/>
                </a:lnTo>
                <a:lnTo>
                  <a:pt x="1635" y="72"/>
                </a:lnTo>
                <a:lnTo>
                  <a:pt x="1628" y="73"/>
                </a:lnTo>
                <a:lnTo>
                  <a:pt x="1613" y="73"/>
                </a:lnTo>
                <a:lnTo>
                  <a:pt x="1598" y="73"/>
                </a:lnTo>
                <a:lnTo>
                  <a:pt x="1583" y="75"/>
                </a:lnTo>
                <a:lnTo>
                  <a:pt x="1569" y="77"/>
                </a:lnTo>
                <a:lnTo>
                  <a:pt x="1553" y="78"/>
                </a:lnTo>
                <a:lnTo>
                  <a:pt x="1537" y="79"/>
                </a:lnTo>
                <a:lnTo>
                  <a:pt x="1520" y="80"/>
                </a:lnTo>
                <a:lnTo>
                  <a:pt x="1504" y="81"/>
                </a:lnTo>
                <a:lnTo>
                  <a:pt x="1487" y="82"/>
                </a:lnTo>
                <a:lnTo>
                  <a:pt x="1470" y="83"/>
                </a:lnTo>
                <a:lnTo>
                  <a:pt x="1455" y="85"/>
                </a:lnTo>
                <a:lnTo>
                  <a:pt x="1441" y="86"/>
                </a:lnTo>
                <a:lnTo>
                  <a:pt x="1438" y="86"/>
                </a:lnTo>
                <a:lnTo>
                  <a:pt x="1435" y="85"/>
                </a:lnTo>
                <a:lnTo>
                  <a:pt x="1433" y="83"/>
                </a:lnTo>
                <a:lnTo>
                  <a:pt x="1432" y="81"/>
                </a:lnTo>
                <a:lnTo>
                  <a:pt x="1435" y="77"/>
                </a:lnTo>
                <a:lnTo>
                  <a:pt x="1441" y="72"/>
                </a:lnTo>
                <a:lnTo>
                  <a:pt x="1442" y="72"/>
                </a:lnTo>
                <a:lnTo>
                  <a:pt x="1441" y="71"/>
                </a:lnTo>
                <a:lnTo>
                  <a:pt x="1435" y="70"/>
                </a:lnTo>
                <a:lnTo>
                  <a:pt x="1430" y="70"/>
                </a:lnTo>
                <a:lnTo>
                  <a:pt x="1415" y="71"/>
                </a:lnTo>
                <a:lnTo>
                  <a:pt x="1400" y="71"/>
                </a:lnTo>
                <a:lnTo>
                  <a:pt x="1384" y="70"/>
                </a:lnTo>
                <a:lnTo>
                  <a:pt x="1368" y="69"/>
                </a:lnTo>
                <a:lnTo>
                  <a:pt x="1352" y="68"/>
                </a:lnTo>
                <a:lnTo>
                  <a:pt x="1336" y="68"/>
                </a:lnTo>
                <a:lnTo>
                  <a:pt x="1323" y="66"/>
                </a:lnTo>
                <a:lnTo>
                  <a:pt x="1308" y="65"/>
                </a:lnTo>
                <a:lnTo>
                  <a:pt x="1303" y="66"/>
                </a:lnTo>
                <a:lnTo>
                  <a:pt x="1300" y="65"/>
                </a:lnTo>
                <a:lnTo>
                  <a:pt x="1301" y="63"/>
                </a:lnTo>
                <a:lnTo>
                  <a:pt x="1303" y="62"/>
                </a:lnTo>
                <a:lnTo>
                  <a:pt x="1306" y="61"/>
                </a:lnTo>
                <a:lnTo>
                  <a:pt x="1308" y="61"/>
                </a:lnTo>
                <a:lnTo>
                  <a:pt x="1322" y="58"/>
                </a:lnTo>
                <a:lnTo>
                  <a:pt x="1334" y="56"/>
                </a:lnTo>
                <a:lnTo>
                  <a:pt x="1340" y="55"/>
                </a:lnTo>
                <a:lnTo>
                  <a:pt x="1345" y="53"/>
                </a:lnTo>
                <a:lnTo>
                  <a:pt x="1352" y="52"/>
                </a:lnTo>
                <a:lnTo>
                  <a:pt x="1358" y="52"/>
                </a:lnTo>
                <a:lnTo>
                  <a:pt x="1376" y="50"/>
                </a:lnTo>
                <a:lnTo>
                  <a:pt x="1394" y="49"/>
                </a:lnTo>
                <a:lnTo>
                  <a:pt x="1413" y="48"/>
                </a:lnTo>
                <a:lnTo>
                  <a:pt x="1431" y="46"/>
                </a:lnTo>
                <a:lnTo>
                  <a:pt x="1440" y="45"/>
                </a:lnTo>
                <a:lnTo>
                  <a:pt x="1449" y="45"/>
                </a:lnTo>
                <a:lnTo>
                  <a:pt x="1458" y="44"/>
                </a:lnTo>
                <a:lnTo>
                  <a:pt x="1467" y="43"/>
                </a:lnTo>
                <a:lnTo>
                  <a:pt x="1474" y="41"/>
                </a:lnTo>
                <a:lnTo>
                  <a:pt x="1482" y="41"/>
                </a:lnTo>
                <a:lnTo>
                  <a:pt x="1489" y="39"/>
                </a:lnTo>
                <a:lnTo>
                  <a:pt x="1495" y="36"/>
                </a:lnTo>
                <a:lnTo>
                  <a:pt x="1468" y="39"/>
                </a:lnTo>
                <a:lnTo>
                  <a:pt x="1442" y="41"/>
                </a:lnTo>
                <a:lnTo>
                  <a:pt x="1430" y="41"/>
                </a:lnTo>
                <a:lnTo>
                  <a:pt x="1416" y="41"/>
                </a:lnTo>
                <a:lnTo>
                  <a:pt x="1404" y="41"/>
                </a:lnTo>
                <a:lnTo>
                  <a:pt x="1390" y="39"/>
                </a:lnTo>
                <a:lnTo>
                  <a:pt x="1400" y="38"/>
                </a:lnTo>
                <a:lnTo>
                  <a:pt x="1409" y="37"/>
                </a:lnTo>
                <a:lnTo>
                  <a:pt x="1419" y="37"/>
                </a:lnTo>
                <a:lnTo>
                  <a:pt x="1429" y="36"/>
                </a:lnTo>
                <a:lnTo>
                  <a:pt x="1439" y="33"/>
                </a:lnTo>
                <a:lnTo>
                  <a:pt x="1449" y="33"/>
                </a:lnTo>
                <a:lnTo>
                  <a:pt x="1459" y="32"/>
                </a:lnTo>
                <a:lnTo>
                  <a:pt x="1470" y="31"/>
                </a:lnTo>
                <a:lnTo>
                  <a:pt x="1480" y="30"/>
                </a:lnTo>
                <a:lnTo>
                  <a:pt x="1490" y="30"/>
                </a:lnTo>
                <a:lnTo>
                  <a:pt x="1499" y="29"/>
                </a:lnTo>
                <a:lnTo>
                  <a:pt x="1509" y="28"/>
                </a:lnTo>
                <a:lnTo>
                  <a:pt x="1513" y="28"/>
                </a:lnTo>
                <a:lnTo>
                  <a:pt x="1517" y="28"/>
                </a:lnTo>
                <a:lnTo>
                  <a:pt x="1522" y="28"/>
                </a:lnTo>
                <a:lnTo>
                  <a:pt x="1524" y="25"/>
                </a:lnTo>
                <a:lnTo>
                  <a:pt x="1525" y="24"/>
                </a:lnTo>
                <a:lnTo>
                  <a:pt x="1524" y="23"/>
                </a:lnTo>
                <a:lnTo>
                  <a:pt x="1524" y="22"/>
                </a:lnTo>
                <a:lnTo>
                  <a:pt x="1523" y="22"/>
                </a:lnTo>
                <a:lnTo>
                  <a:pt x="1520" y="21"/>
                </a:lnTo>
                <a:lnTo>
                  <a:pt x="1517" y="21"/>
                </a:lnTo>
                <a:lnTo>
                  <a:pt x="1508" y="21"/>
                </a:lnTo>
                <a:lnTo>
                  <a:pt x="1499" y="22"/>
                </a:lnTo>
                <a:lnTo>
                  <a:pt x="1489" y="23"/>
                </a:lnTo>
                <a:lnTo>
                  <a:pt x="1480" y="23"/>
                </a:lnTo>
                <a:lnTo>
                  <a:pt x="1470" y="24"/>
                </a:lnTo>
                <a:lnTo>
                  <a:pt x="1459" y="24"/>
                </a:lnTo>
                <a:lnTo>
                  <a:pt x="1449" y="24"/>
                </a:lnTo>
                <a:lnTo>
                  <a:pt x="1439" y="24"/>
                </a:lnTo>
                <a:lnTo>
                  <a:pt x="1429" y="24"/>
                </a:lnTo>
                <a:lnTo>
                  <a:pt x="1419" y="24"/>
                </a:lnTo>
                <a:lnTo>
                  <a:pt x="1408" y="25"/>
                </a:lnTo>
                <a:lnTo>
                  <a:pt x="1398" y="25"/>
                </a:lnTo>
                <a:lnTo>
                  <a:pt x="1394" y="24"/>
                </a:lnTo>
                <a:lnTo>
                  <a:pt x="1393" y="23"/>
                </a:lnTo>
                <a:lnTo>
                  <a:pt x="1394" y="22"/>
                </a:lnTo>
                <a:lnTo>
                  <a:pt x="1397" y="21"/>
                </a:lnTo>
                <a:lnTo>
                  <a:pt x="1402" y="19"/>
                </a:lnTo>
                <a:lnTo>
                  <a:pt x="1407" y="16"/>
                </a:lnTo>
                <a:lnTo>
                  <a:pt x="1398" y="16"/>
                </a:lnTo>
                <a:lnTo>
                  <a:pt x="1389" y="16"/>
                </a:lnTo>
                <a:lnTo>
                  <a:pt x="1378" y="17"/>
                </a:lnTo>
                <a:lnTo>
                  <a:pt x="1369" y="17"/>
                </a:lnTo>
                <a:lnTo>
                  <a:pt x="1360" y="19"/>
                </a:lnTo>
                <a:lnTo>
                  <a:pt x="1350" y="20"/>
                </a:lnTo>
                <a:lnTo>
                  <a:pt x="1341" y="20"/>
                </a:lnTo>
                <a:lnTo>
                  <a:pt x="1331" y="21"/>
                </a:lnTo>
                <a:lnTo>
                  <a:pt x="1326" y="21"/>
                </a:lnTo>
                <a:lnTo>
                  <a:pt x="1322" y="20"/>
                </a:lnTo>
                <a:lnTo>
                  <a:pt x="1324" y="16"/>
                </a:lnTo>
                <a:lnTo>
                  <a:pt x="1326" y="13"/>
                </a:lnTo>
                <a:lnTo>
                  <a:pt x="1315" y="12"/>
                </a:lnTo>
                <a:lnTo>
                  <a:pt x="1302" y="10"/>
                </a:lnTo>
                <a:lnTo>
                  <a:pt x="1297" y="6"/>
                </a:lnTo>
                <a:lnTo>
                  <a:pt x="1291" y="4"/>
                </a:lnTo>
                <a:lnTo>
                  <a:pt x="1283" y="3"/>
                </a:lnTo>
                <a:lnTo>
                  <a:pt x="1274" y="4"/>
                </a:lnTo>
                <a:lnTo>
                  <a:pt x="1258" y="5"/>
                </a:lnTo>
                <a:lnTo>
                  <a:pt x="1241" y="5"/>
                </a:lnTo>
                <a:lnTo>
                  <a:pt x="1232" y="4"/>
                </a:lnTo>
                <a:lnTo>
                  <a:pt x="1224" y="4"/>
                </a:lnTo>
                <a:lnTo>
                  <a:pt x="1215" y="5"/>
                </a:lnTo>
                <a:lnTo>
                  <a:pt x="1207" y="6"/>
                </a:lnTo>
                <a:lnTo>
                  <a:pt x="1202" y="6"/>
                </a:lnTo>
                <a:lnTo>
                  <a:pt x="1198" y="6"/>
                </a:lnTo>
                <a:lnTo>
                  <a:pt x="1196" y="6"/>
                </a:lnTo>
                <a:lnTo>
                  <a:pt x="1195" y="5"/>
                </a:lnTo>
                <a:lnTo>
                  <a:pt x="1194" y="3"/>
                </a:lnTo>
                <a:lnTo>
                  <a:pt x="1194" y="0"/>
                </a:lnTo>
                <a:lnTo>
                  <a:pt x="1174" y="4"/>
                </a:lnTo>
                <a:lnTo>
                  <a:pt x="1153" y="6"/>
                </a:lnTo>
                <a:lnTo>
                  <a:pt x="1133" y="8"/>
                </a:lnTo>
                <a:lnTo>
                  <a:pt x="1111" y="12"/>
                </a:lnTo>
                <a:lnTo>
                  <a:pt x="1118" y="8"/>
                </a:lnTo>
                <a:lnTo>
                  <a:pt x="1124" y="6"/>
                </a:lnTo>
                <a:lnTo>
                  <a:pt x="1130" y="6"/>
                </a:lnTo>
                <a:lnTo>
                  <a:pt x="1137" y="5"/>
                </a:lnTo>
                <a:lnTo>
                  <a:pt x="1138" y="4"/>
                </a:lnTo>
                <a:lnTo>
                  <a:pt x="1141" y="4"/>
                </a:lnTo>
                <a:lnTo>
                  <a:pt x="1141" y="3"/>
                </a:lnTo>
                <a:lnTo>
                  <a:pt x="1139" y="0"/>
                </a:lnTo>
                <a:lnTo>
                  <a:pt x="1133" y="0"/>
                </a:lnTo>
                <a:lnTo>
                  <a:pt x="1127" y="3"/>
                </a:lnTo>
                <a:lnTo>
                  <a:pt x="1111" y="4"/>
                </a:lnTo>
                <a:lnTo>
                  <a:pt x="1096" y="5"/>
                </a:lnTo>
                <a:lnTo>
                  <a:pt x="1080" y="6"/>
                </a:lnTo>
                <a:lnTo>
                  <a:pt x="1065" y="8"/>
                </a:lnTo>
                <a:lnTo>
                  <a:pt x="1048" y="11"/>
                </a:lnTo>
                <a:lnTo>
                  <a:pt x="1032" y="12"/>
                </a:lnTo>
                <a:lnTo>
                  <a:pt x="1017" y="14"/>
                </a:lnTo>
                <a:lnTo>
                  <a:pt x="999" y="16"/>
                </a:lnTo>
                <a:lnTo>
                  <a:pt x="984" y="17"/>
                </a:lnTo>
                <a:lnTo>
                  <a:pt x="968" y="19"/>
                </a:lnTo>
                <a:lnTo>
                  <a:pt x="952" y="20"/>
                </a:lnTo>
                <a:lnTo>
                  <a:pt x="936" y="23"/>
                </a:lnTo>
                <a:lnTo>
                  <a:pt x="937" y="22"/>
                </a:lnTo>
                <a:lnTo>
                  <a:pt x="939" y="22"/>
                </a:lnTo>
                <a:lnTo>
                  <a:pt x="935" y="21"/>
                </a:lnTo>
                <a:lnTo>
                  <a:pt x="930" y="20"/>
                </a:lnTo>
                <a:lnTo>
                  <a:pt x="938" y="19"/>
                </a:lnTo>
                <a:lnTo>
                  <a:pt x="946" y="17"/>
                </a:lnTo>
                <a:lnTo>
                  <a:pt x="953" y="17"/>
                </a:lnTo>
                <a:lnTo>
                  <a:pt x="960" y="16"/>
                </a:lnTo>
                <a:lnTo>
                  <a:pt x="961" y="15"/>
                </a:lnTo>
                <a:lnTo>
                  <a:pt x="961" y="15"/>
                </a:lnTo>
                <a:lnTo>
                  <a:pt x="961" y="14"/>
                </a:lnTo>
                <a:lnTo>
                  <a:pt x="960" y="14"/>
                </a:lnTo>
                <a:lnTo>
                  <a:pt x="957" y="13"/>
                </a:lnTo>
                <a:lnTo>
                  <a:pt x="955" y="13"/>
                </a:lnTo>
                <a:lnTo>
                  <a:pt x="945" y="14"/>
                </a:lnTo>
                <a:lnTo>
                  <a:pt x="936" y="15"/>
                </a:lnTo>
                <a:lnTo>
                  <a:pt x="925" y="16"/>
                </a:lnTo>
                <a:lnTo>
                  <a:pt x="915" y="17"/>
                </a:lnTo>
                <a:lnTo>
                  <a:pt x="905" y="19"/>
                </a:lnTo>
                <a:lnTo>
                  <a:pt x="895" y="19"/>
                </a:lnTo>
                <a:lnTo>
                  <a:pt x="887" y="19"/>
                </a:lnTo>
                <a:lnTo>
                  <a:pt x="878" y="19"/>
                </a:lnTo>
                <a:lnTo>
                  <a:pt x="877" y="20"/>
                </a:lnTo>
                <a:lnTo>
                  <a:pt x="875" y="20"/>
                </a:lnTo>
                <a:lnTo>
                  <a:pt x="871" y="21"/>
                </a:lnTo>
                <a:lnTo>
                  <a:pt x="865" y="22"/>
                </a:lnTo>
                <a:lnTo>
                  <a:pt x="826" y="27"/>
                </a:lnTo>
                <a:lnTo>
                  <a:pt x="786" y="29"/>
                </a:lnTo>
                <a:lnTo>
                  <a:pt x="746" y="30"/>
                </a:lnTo>
                <a:lnTo>
                  <a:pt x="706" y="32"/>
                </a:lnTo>
                <a:lnTo>
                  <a:pt x="686" y="32"/>
                </a:lnTo>
                <a:lnTo>
                  <a:pt x="666" y="33"/>
                </a:lnTo>
                <a:lnTo>
                  <a:pt x="646" y="35"/>
                </a:lnTo>
                <a:lnTo>
                  <a:pt x="625" y="35"/>
                </a:lnTo>
                <a:lnTo>
                  <a:pt x="605" y="33"/>
                </a:lnTo>
                <a:lnTo>
                  <a:pt x="585" y="33"/>
                </a:lnTo>
                <a:lnTo>
                  <a:pt x="565" y="32"/>
                </a:lnTo>
                <a:lnTo>
                  <a:pt x="545" y="33"/>
                </a:lnTo>
                <a:lnTo>
                  <a:pt x="525" y="33"/>
                </a:lnTo>
                <a:lnTo>
                  <a:pt x="504" y="33"/>
                </a:lnTo>
                <a:lnTo>
                  <a:pt x="484" y="32"/>
                </a:lnTo>
                <a:lnTo>
                  <a:pt x="463" y="31"/>
                </a:lnTo>
                <a:lnTo>
                  <a:pt x="443" y="30"/>
                </a:lnTo>
                <a:lnTo>
                  <a:pt x="422" y="29"/>
                </a:lnTo>
                <a:lnTo>
                  <a:pt x="403" y="28"/>
                </a:lnTo>
                <a:lnTo>
                  <a:pt x="383" y="27"/>
                </a:lnTo>
                <a:lnTo>
                  <a:pt x="360" y="27"/>
                </a:lnTo>
                <a:lnTo>
                  <a:pt x="338" y="25"/>
                </a:lnTo>
                <a:lnTo>
                  <a:pt x="315" y="24"/>
                </a:lnTo>
                <a:lnTo>
                  <a:pt x="294" y="23"/>
                </a:lnTo>
                <a:lnTo>
                  <a:pt x="282" y="22"/>
                </a:lnTo>
                <a:lnTo>
                  <a:pt x="272" y="20"/>
                </a:lnTo>
                <a:lnTo>
                  <a:pt x="269" y="20"/>
                </a:lnTo>
                <a:lnTo>
                  <a:pt x="267" y="19"/>
                </a:lnTo>
                <a:lnTo>
                  <a:pt x="262" y="19"/>
                </a:lnTo>
                <a:lnTo>
                  <a:pt x="257" y="19"/>
                </a:lnTo>
                <a:lnTo>
                  <a:pt x="248" y="17"/>
                </a:lnTo>
                <a:lnTo>
                  <a:pt x="238" y="16"/>
                </a:lnTo>
                <a:lnTo>
                  <a:pt x="229" y="16"/>
                </a:lnTo>
                <a:lnTo>
                  <a:pt x="220" y="16"/>
                </a:lnTo>
                <a:lnTo>
                  <a:pt x="228" y="20"/>
                </a:lnTo>
                <a:lnTo>
                  <a:pt x="235" y="21"/>
                </a:lnTo>
                <a:lnTo>
                  <a:pt x="243" y="21"/>
                </a:lnTo>
                <a:lnTo>
                  <a:pt x="252" y="21"/>
                </a:lnTo>
                <a:lnTo>
                  <a:pt x="246" y="23"/>
                </a:lnTo>
                <a:lnTo>
                  <a:pt x="241" y="25"/>
                </a:lnTo>
                <a:lnTo>
                  <a:pt x="257" y="28"/>
                </a:lnTo>
                <a:lnTo>
                  <a:pt x="274" y="30"/>
                </a:lnTo>
                <a:lnTo>
                  <a:pt x="279" y="30"/>
                </a:lnTo>
                <a:lnTo>
                  <a:pt x="281" y="31"/>
                </a:lnTo>
                <a:lnTo>
                  <a:pt x="279" y="33"/>
                </a:lnTo>
                <a:lnTo>
                  <a:pt x="276" y="33"/>
                </a:lnTo>
                <a:lnTo>
                  <a:pt x="272" y="33"/>
                </a:lnTo>
                <a:lnTo>
                  <a:pt x="270" y="33"/>
                </a:lnTo>
                <a:lnTo>
                  <a:pt x="254" y="31"/>
                </a:lnTo>
                <a:lnTo>
                  <a:pt x="238" y="30"/>
                </a:lnTo>
                <a:lnTo>
                  <a:pt x="222" y="28"/>
                </a:lnTo>
                <a:lnTo>
                  <a:pt x="206" y="27"/>
                </a:lnTo>
                <a:lnTo>
                  <a:pt x="198" y="25"/>
                </a:lnTo>
                <a:lnTo>
                  <a:pt x="191" y="24"/>
                </a:lnTo>
                <a:lnTo>
                  <a:pt x="183" y="25"/>
                </a:lnTo>
                <a:lnTo>
                  <a:pt x="177" y="27"/>
                </a:lnTo>
                <a:lnTo>
                  <a:pt x="166" y="30"/>
                </a:lnTo>
                <a:lnTo>
                  <a:pt x="156" y="36"/>
                </a:lnTo>
                <a:lnTo>
                  <a:pt x="150" y="37"/>
                </a:lnTo>
                <a:lnTo>
                  <a:pt x="144" y="38"/>
                </a:lnTo>
                <a:lnTo>
                  <a:pt x="138" y="38"/>
                </a:lnTo>
                <a:lnTo>
                  <a:pt x="131" y="37"/>
                </a:lnTo>
                <a:lnTo>
                  <a:pt x="125" y="37"/>
                </a:lnTo>
                <a:lnTo>
                  <a:pt x="121" y="39"/>
                </a:lnTo>
                <a:lnTo>
                  <a:pt x="124" y="41"/>
                </a:lnTo>
                <a:lnTo>
                  <a:pt x="131" y="41"/>
                </a:lnTo>
                <a:lnTo>
                  <a:pt x="125" y="44"/>
                </a:lnTo>
                <a:lnTo>
                  <a:pt x="116" y="47"/>
                </a:lnTo>
                <a:lnTo>
                  <a:pt x="112" y="49"/>
                </a:lnTo>
                <a:lnTo>
                  <a:pt x="108" y="50"/>
                </a:lnTo>
                <a:lnTo>
                  <a:pt x="107" y="53"/>
                </a:lnTo>
                <a:lnTo>
                  <a:pt x="107" y="56"/>
                </a:lnTo>
                <a:lnTo>
                  <a:pt x="114" y="57"/>
                </a:lnTo>
                <a:lnTo>
                  <a:pt x="119" y="61"/>
                </a:lnTo>
                <a:lnTo>
                  <a:pt x="112" y="64"/>
                </a:lnTo>
                <a:lnTo>
                  <a:pt x="101" y="66"/>
                </a:lnTo>
                <a:lnTo>
                  <a:pt x="113" y="68"/>
                </a:lnTo>
                <a:lnTo>
                  <a:pt x="124" y="70"/>
                </a:lnTo>
                <a:lnTo>
                  <a:pt x="134" y="73"/>
                </a:lnTo>
                <a:lnTo>
                  <a:pt x="146" y="77"/>
                </a:lnTo>
                <a:lnTo>
                  <a:pt x="141" y="80"/>
                </a:lnTo>
                <a:lnTo>
                  <a:pt x="136" y="82"/>
                </a:lnTo>
                <a:lnTo>
                  <a:pt x="131" y="82"/>
                </a:lnTo>
                <a:lnTo>
                  <a:pt x="125" y="82"/>
                </a:lnTo>
                <a:lnTo>
                  <a:pt x="120" y="81"/>
                </a:lnTo>
                <a:lnTo>
                  <a:pt x="115" y="81"/>
                </a:lnTo>
                <a:lnTo>
                  <a:pt x="113" y="82"/>
                </a:lnTo>
                <a:lnTo>
                  <a:pt x="111" y="83"/>
                </a:lnTo>
                <a:lnTo>
                  <a:pt x="103" y="85"/>
                </a:lnTo>
                <a:lnTo>
                  <a:pt x="97" y="87"/>
                </a:lnTo>
                <a:lnTo>
                  <a:pt x="94" y="90"/>
                </a:lnTo>
                <a:lnTo>
                  <a:pt x="90" y="93"/>
                </a:lnTo>
                <a:lnTo>
                  <a:pt x="80" y="94"/>
                </a:lnTo>
                <a:lnTo>
                  <a:pt x="71" y="96"/>
                </a:lnTo>
                <a:lnTo>
                  <a:pt x="64" y="100"/>
                </a:lnTo>
                <a:lnTo>
                  <a:pt x="59" y="105"/>
                </a:lnTo>
                <a:lnTo>
                  <a:pt x="56" y="107"/>
                </a:lnTo>
                <a:lnTo>
                  <a:pt x="54" y="110"/>
                </a:lnTo>
                <a:lnTo>
                  <a:pt x="50" y="112"/>
                </a:lnTo>
                <a:lnTo>
                  <a:pt x="50" y="114"/>
                </a:lnTo>
                <a:lnTo>
                  <a:pt x="53" y="118"/>
                </a:lnTo>
                <a:lnTo>
                  <a:pt x="55" y="120"/>
                </a:lnTo>
                <a:lnTo>
                  <a:pt x="61" y="123"/>
                </a:lnTo>
                <a:lnTo>
                  <a:pt x="63" y="128"/>
                </a:lnTo>
                <a:lnTo>
                  <a:pt x="58" y="129"/>
                </a:lnTo>
                <a:lnTo>
                  <a:pt x="48" y="130"/>
                </a:lnTo>
                <a:lnTo>
                  <a:pt x="43" y="130"/>
                </a:lnTo>
                <a:lnTo>
                  <a:pt x="40" y="132"/>
                </a:lnTo>
                <a:lnTo>
                  <a:pt x="39" y="132"/>
                </a:lnTo>
                <a:lnTo>
                  <a:pt x="38" y="133"/>
                </a:lnTo>
                <a:lnTo>
                  <a:pt x="38" y="136"/>
                </a:lnTo>
                <a:lnTo>
                  <a:pt x="39" y="137"/>
                </a:lnTo>
                <a:lnTo>
                  <a:pt x="49" y="140"/>
                </a:lnTo>
                <a:lnTo>
                  <a:pt x="61" y="144"/>
                </a:lnTo>
                <a:lnTo>
                  <a:pt x="56" y="145"/>
                </a:lnTo>
                <a:lnTo>
                  <a:pt x="49" y="145"/>
                </a:lnTo>
                <a:lnTo>
                  <a:pt x="43" y="147"/>
                </a:lnTo>
                <a:lnTo>
                  <a:pt x="40" y="149"/>
                </a:lnTo>
                <a:lnTo>
                  <a:pt x="39" y="153"/>
                </a:lnTo>
                <a:lnTo>
                  <a:pt x="41" y="155"/>
                </a:lnTo>
                <a:lnTo>
                  <a:pt x="43" y="158"/>
                </a:lnTo>
                <a:lnTo>
                  <a:pt x="45" y="162"/>
                </a:lnTo>
                <a:lnTo>
                  <a:pt x="43" y="166"/>
                </a:lnTo>
                <a:lnTo>
                  <a:pt x="41" y="171"/>
                </a:lnTo>
                <a:lnTo>
                  <a:pt x="38" y="174"/>
                </a:lnTo>
                <a:lnTo>
                  <a:pt x="34" y="178"/>
                </a:lnTo>
                <a:lnTo>
                  <a:pt x="29" y="180"/>
                </a:lnTo>
                <a:lnTo>
                  <a:pt x="26" y="183"/>
                </a:lnTo>
                <a:lnTo>
                  <a:pt x="26" y="186"/>
                </a:lnTo>
                <a:lnTo>
                  <a:pt x="29" y="188"/>
                </a:lnTo>
                <a:lnTo>
                  <a:pt x="29" y="191"/>
                </a:lnTo>
                <a:lnTo>
                  <a:pt x="29" y="195"/>
                </a:lnTo>
                <a:lnTo>
                  <a:pt x="23" y="202"/>
                </a:lnTo>
                <a:lnTo>
                  <a:pt x="20" y="210"/>
                </a:lnTo>
                <a:lnTo>
                  <a:pt x="21" y="213"/>
                </a:lnTo>
                <a:lnTo>
                  <a:pt x="24" y="215"/>
                </a:lnTo>
                <a:lnTo>
                  <a:pt x="28" y="216"/>
                </a:lnTo>
                <a:lnTo>
                  <a:pt x="31" y="218"/>
                </a:lnTo>
                <a:lnTo>
                  <a:pt x="37" y="219"/>
                </a:lnTo>
                <a:lnTo>
                  <a:pt x="41" y="222"/>
                </a:lnTo>
                <a:lnTo>
                  <a:pt x="39" y="224"/>
                </a:lnTo>
                <a:lnTo>
                  <a:pt x="35" y="224"/>
                </a:lnTo>
                <a:lnTo>
                  <a:pt x="30" y="224"/>
                </a:lnTo>
                <a:lnTo>
                  <a:pt x="22" y="224"/>
                </a:lnTo>
                <a:lnTo>
                  <a:pt x="15" y="226"/>
                </a:lnTo>
                <a:lnTo>
                  <a:pt x="10" y="228"/>
                </a:lnTo>
                <a:lnTo>
                  <a:pt x="8" y="230"/>
                </a:lnTo>
                <a:lnTo>
                  <a:pt x="8" y="232"/>
                </a:lnTo>
                <a:lnTo>
                  <a:pt x="9" y="234"/>
                </a:lnTo>
                <a:lnTo>
                  <a:pt x="12" y="235"/>
                </a:lnTo>
                <a:lnTo>
                  <a:pt x="17" y="236"/>
                </a:lnTo>
                <a:lnTo>
                  <a:pt x="22" y="237"/>
                </a:lnTo>
                <a:lnTo>
                  <a:pt x="23" y="238"/>
                </a:lnTo>
                <a:lnTo>
                  <a:pt x="26" y="238"/>
                </a:lnTo>
                <a:lnTo>
                  <a:pt x="28" y="239"/>
                </a:lnTo>
                <a:lnTo>
                  <a:pt x="29" y="241"/>
                </a:lnTo>
                <a:lnTo>
                  <a:pt x="24" y="244"/>
                </a:lnTo>
                <a:lnTo>
                  <a:pt x="20" y="244"/>
                </a:lnTo>
                <a:lnTo>
                  <a:pt x="15" y="245"/>
                </a:lnTo>
                <a:lnTo>
                  <a:pt x="12" y="245"/>
                </a:lnTo>
                <a:lnTo>
                  <a:pt x="10" y="246"/>
                </a:lnTo>
                <a:lnTo>
                  <a:pt x="9" y="247"/>
                </a:lnTo>
                <a:lnTo>
                  <a:pt x="9" y="248"/>
                </a:lnTo>
                <a:lnTo>
                  <a:pt x="9" y="249"/>
                </a:lnTo>
                <a:lnTo>
                  <a:pt x="13" y="253"/>
                </a:lnTo>
                <a:lnTo>
                  <a:pt x="18" y="257"/>
                </a:lnTo>
                <a:lnTo>
                  <a:pt x="21" y="260"/>
                </a:lnTo>
                <a:lnTo>
                  <a:pt x="21" y="261"/>
                </a:lnTo>
                <a:lnTo>
                  <a:pt x="20" y="263"/>
                </a:lnTo>
                <a:lnTo>
                  <a:pt x="16" y="264"/>
                </a:lnTo>
                <a:lnTo>
                  <a:pt x="12" y="263"/>
                </a:lnTo>
                <a:lnTo>
                  <a:pt x="7" y="263"/>
                </a:lnTo>
                <a:lnTo>
                  <a:pt x="5" y="265"/>
                </a:lnTo>
                <a:lnTo>
                  <a:pt x="4" y="268"/>
                </a:lnTo>
                <a:lnTo>
                  <a:pt x="1" y="273"/>
                </a:lnTo>
                <a:lnTo>
                  <a:pt x="0" y="277"/>
                </a:lnTo>
                <a:lnTo>
                  <a:pt x="0" y="279"/>
                </a:lnTo>
                <a:lnTo>
                  <a:pt x="0" y="281"/>
                </a:lnTo>
                <a:lnTo>
                  <a:pt x="2" y="284"/>
                </a:lnTo>
                <a:lnTo>
                  <a:pt x="5" y="285"/>
                </a:lnTo>
                <a:lnTo>
                  <a:pt x="9" y="288"/>
                </a:lnTo>
                <a:lnTo>
                  <a:pt x="12" y="293"/>
                </a:lnTo>
                <a:lnTo>
                  <a:pt x="10" y="295"/>
                </a:lnTo>
                <a:lnTo>
                  <a:pt x="9" y="297"/>
                </a:lnTo>
                <a:lnTo>
                  <a:pt x="8" y="299"/>
                </a:lnTo>
                <a:lnTo>
                  <a:pt x="9" y="302"/>
                </a:lnTo>
                <a:lnTo>
                  <a:pt x="14" y="305"/>
                </a:lnTo>
                <a:lnTo>
                  <a:pt x="20" y="307"/>
                </a:lnTo>
                <a:lnTo>
                  <a:pt x="25" y="309"/>
                </a:lnTo>
                <a:lnTo>
                  <a:pt x="31" y="311"/>
                </a:lnTo>
                <a:lnTo>
                  <a:pt x="42" y="317"/>
                </a:lnTo>
                <a:lnTo>
                  <a:pt x="55" y="323"/>
                </a:lnTo>
                <a:lnTo>
                  <a:pt x="70" y="327"/>
                </a:lnTo>
                <a:lnTo>
                  <a:pt x="86" y="329"/>
                </a:lnTo>
                <a:lnTo>
                  <a:pt x="96" y="330"/>
                </a:lnTo>
                <a:lnTo>
                  <a:pt x="106" y="332"/>
                </a:lnTo>
                <a:lnTo>
                  <a:pt x="115" y="334"/>
                </a:lnTo>
                <a:lnTo>
                  <a:pt x="125" y="335"/>
                </a:lnTo>
                <a:lnTo>
                  <a:pt x="134" y="336"/>
                </a:lnTo>
                <a:lnTo>
                  <a:pt x="144" y="337"/>
                </a:lnTo>
                <a:lnTo>
                  <a:pt x="147" y="338"/>
                </a:lnTo>
                <a:lnTo>
                  <a:pt x="150" y="338"/>
                </a:lnTo>
                <a:lnTo>
                  <a:pt x="154" y="339"/>
                </a:lnTo>
                <a:lnTo>
                  <a:pt x="156" y="343"/>
                </a:lnTo>
                <a:lnTo>
                  <a:pt x="152" y="342"/>
                </a:lnTo>
                <a:lnTo>
                  <a:pt x="148" y="343"/>
                </a:lnTo>
                <a:lnTo>
                  <a:pt x="146" y="345"/>
                </a:lnTo>
                <a:lnTo>
                  <a:pt x="142" y="347"/>
                </a:lnTo>
                <a:lnTo>
                  <a:pt x="134" y="348"/>
                </a:lnTo>
                <a:lnTo>
                  <a:pt x="127" y="347"/>
                </a:lnTo>
                <a:lnTo>
                  <a:pt x="115" y="346"/>
                </a:lnTo>
                <a:lnTo>
                  <a:pt x="104" y="344"/>
                </a:lnTo>
                <a:lnTo>
                  <a:pt x="91" y="343"/>
                </a:lnTo>
                <a:lnTo>
                  <a:pt x="80" y="342"/>
                </a:lnTo>
                <a:lnTo>
                  <a:pt x="75" y="340"/>
                </a:lnTo>
                <a:lnTo>
                  <a:pt x="68" y="339"/>
                </a:lnTo>
                <a:lnTo>
                  <a:pt x="63" y="339"/>
                </a:lnTo>
                <a:lnTo>
                  <a:pt x="58" y="339"/>
                </a:lnTo>
                <a:lnTo>
                  <a:pt x="56" y="340"/>
                </a:lnTo>
                <a:lnTo>
                  <a:pt x="56" y="342"/>
                </a:lnTo>
                <a:lnTo>
                  <a:pt x="56" y="343"/>
                </a:lnTo>
                <a:lnTo>
                  <a:pt x="58" y="343"/>
                </a:lnTo>
                <a:lnTo>
                  <a:pt x="62" y="344"/>
                </a:lnTo>
                <a:lnTo>
                  <a:pt x="65" y="344"/>
                </a:lnTo>
                <a:lnTo>
                  <a:pt x="75" y="346"/>
                </a:lnTo>
                <a:lnTo>
                  <a:pt x="86" y="347"/>
                </a:lnTo>
                <a:lnTo>
                  <a:pt x="97" y="349"/>
                </a:lnTo>
                <a:lnTo>
                  <a:pt x="108" y="353"/>
                </a:lnTo>
                <a:lnTo>
                  <a:pt x="95" y="352"/>
                </a:lnTo>
                <a:lnTo>
                  <a:pt x="81" y="351"/>
                </a:lnTo>
                <a:lnTo>
                  <a:pt x="67" y="351"/>
                </a:lnTo>
                <a:lnTo>
                  <a:pt x="54" y="353"/>
                </a:lnTo>
                <a:lnTo>
                  <a:pt x="68" y="354"/>
                </a:lnTo>
                <a:lnTo>
                  <a:pt x="82" y="355"/>
                </a:lnTo>
                <a:lnTo>
                  <a:pt x="88" y="356"/>
                </a:lnTo>
                <a:lnTo>
                  <a:pt x="95" y="357"/>
                </a:lnTo>
                <a:lnTo>
                  <a:pt x="96" y="359"/>
                </a:lnTo>
                <a:lnTo>
                  <a:pt x="98" y="359"/>
                </a:lnTo>
                <a:lnTo>
                  <a:pt x="99" y="360"/>
                </a:lnTo>
                <a:lnTo>
                  <a:pt x="98" y="362"/>
                </a:lnTo>
                <a:lnTo>
                  <a:pt x="94" y="363"/>
                </a:lnTo>
                <a:lnTo>
                  <a:pt x="88" y="363"/>
                </a:lnTo>
                <a:lnTo>
                  <a:pt x="82" y="362"/>
                </a:lnTo>
                <a:lnTo>
                  <a:pt x="78" y="361"/>
                </a:lnTo>
                <a:lnTo>
                  <a:pt x="63" y="360"/>
                </a:lnTo>
                <a:lnTo>
                  <a:pt x="49" y="360"/>
                </a:lnTo>
                <a:lnTo>
                  <a:pt x="50" y="362"/>
                </a:lnTo>
                <a:lnTo>
                  <a:pt x="54" y="363"/>
                </a:lnTo>
                <a:lnTo>
                  <a:pt x="57" y="364"/>
                </a:lnTo>
                <a:lnTo>
                  <a:pt x="61" y="365"/>
                </a:lnTo>
                <a:lnTo>
                  <a:pt x="68" y="367"/>
                </a:lnTo>
                <a:lnTo>
                  <a:pt x="79" y="368"/>
                </a:lnTo>
                <a:lnTo>
                  <a:pt x="88" y="370"/>
                </a:lnTo>
                <a:lnTo>
                  <a:pt x="98" y="371"/>
                </a:lnTo>
                <a:lnTo>
                  <a:pt x="108" y="372"/>
                </a:lnTo>
                <a:lnTo>
                  <a:pt x="117" y="373"/>
                </a:lnTo>
                <a:lnTo>
                  <a:pt x="132" y="374"/>
                </a:lnTo>
                <a:lnTo>
                  <a:pt x="148" y="377"/>
                </a:lnTo>
                <a:lnTo>
                  <a:pt x="156" y="378"/>
                </a:lnTo>
                <a:lnTo>
                  <a:pt x="163" y="380"/>
                </a:lnTo>
                <a:lnTo>
                  <a:pt x="170" y="384"/>
                </a:lnTo>
                <a:lnTo>
                  <a:pt x="175" y="388"/>
                </a:lnTo>
                <a:lnTo>
                  <a:pt x="163" y="388"/>
                </a:lnTo>
                <a:lnTo>
                  <a:pt x="150" y="387"/>
                </a:lnTo>
                <a:lnTo>
                  <a:pt x="147" y="387"/>
                </a:lnTo>
                <a:lnTo>
                  <a:pt x="142" y="386"/>
                </a:lnTo>
                <a:lnTo>
                  <a:pt x="139" y="386"/>
                </a:lnTo>
                <a:lnTo>
                  <a:pt x="137" y="387"/>
                </a:lnTo>
                <a:lnTo>
                  <a:pt x="136" y="387"/>
                </a:lnTo>
                <a:lnTo>
                  <a:pt x="136" y="388"/>
                </a:lnTo>
                <a:lnTo>
                  <a:pt x="139" y="390"/>
                </a:lnTo>
                <a:lnTo>
                  <a:pt x="145" y="390"/>
                </a:lnTo>
                <a:lnTo>
                  <a:pt x="152" y="392"/>
                </a:lnTo>
                <a:lnTo>
                  <a:pt x="156" y="392"/>
                </a:lnTo>
                <a:lnTo>
                  <a:pt x="162" y="392"/>
                </a:lnTo>
                <a:lnTo>
                  <a:pt x="168" y="393"/>
                </a:lnTo>
                <a:lnTo>
                  <a:pt x="170" y="394"/>
                </a:lnTo>
                <a:lnTo>
                  <a:pt x="170" y="394"/>
                </a:lnTo>
                <a:lnTo>
                  <a:pt x="170" y="394"/>
                </a:lnTo>
                <a:lnTo>
                  <a:pt x="170" y="396"/>
                </a:lnTo>
                <a:lnTo>
                  <a:pt x="172" y="402"/>
                </a:lnTo>
                <a:lnTo>
                  <a:pt x="172" y="407"/>
                </a:lnTo>
                <a:lnTo>
                  <a:pt x="170" y="409"/>
                </a:lnTo>
                <a:lnTo>
                  <a:pt x="169" y="410"/>
                </a:lnTo>
                <a:lnTo>
                  <a:pt x="169" y="411"/>
                </a:lnTo>
                <a:lnTo>
                  <a:pt x="170" y="413"/>
                </a:lnTo>
                <a:lnTo>
                  <a:pt x="172" y="414"/>
                </a:lnTo>
                <a:lnTo>
                  <a:pt x="174" y="417"/>
                </a:lnTo>
                <a:lnTo>
                  <a:pt x="175" y="419"/>
                </a:lnTo>
                <a:lnTo>
                  <a:pt x="175" y="421"/>
                </a:lnTo>
                <a:lnTo>
                  <a:pt x="173" y="422"/>
                </a:lnTo>
                <a:lnTo>
                  <a:pt x="170" y="422"/>
                </a:lnTo>
                <a:lnTo>
                  <a:pt x="163" y="422"/>
                </a:lnTo>
                <a:lnTo>
                  <a:pt x="158" y="421"/>
                </a:lnTo>
                <a:lnTo>
                  <a:pt x="164" y="425"/>
                </a:lnTo>
                <a:lnTo>
                  <a:pt x="170" y="427"/>
                </a:lnTo>
                <a:lnTo>
                  <a:pt x="175" y="431"/>
                </a:lnTo>
                <a:lnTo>
                  <a:pt x="180" y="435"/>
                </a:lnTo>
                <a:lnTo>
                  <a:pt x="183" y="437"/>
                </a:lnTo>
                <a:lnTo>
                  <a:pt x="186" y="440"/>
                </a:lnTo>
                <a:lnTo>
                  <a:pt x="180" y="444"/>
                </a:lnTo>
                <a:lnTo>
                  <a:pt x="177" y="446"/>
                </a:lnTo>
                <a:lnTo>
                  <a:pt x="180" y="448"/>
                </a:lnTo>
                <a:lnTo>
                  <a:pt x="185" y="451"/>
                </a:lnTo>
                <a:lnTo>
                  <a:pt x="190" y="453"/>
                </a:lnTo>
                <a:lnTo>
                  <a:pt x="195" y="454"/>
                </a:lnTo>
                <a:lnTo>
                  <a:pt x="204" y="456"/>
                </a:lnTo>
                <a:lnTo>
                  <a:pt x="214" y="460"/>
                </a:lnTo>
                <a:lnTo>
                  <a:pt x="224" y="463"/>
                </a:lnTo>
                <a:lnTo>
                  <a:pt x="235" y="467"/>
                </a:lnTo>
                <a:lnTo>
                  <a:pt x="245" y="470"/>
                </a:lnTo>
                <a:lnTo>
                  <a:pt x="255" y="472"/>
                </a:lnTo>
                <a:lnTo>
                  <a:pt x="265" y="475"/>
                </a:lnTo>
                <a:lnTo>
                  <a:pt x="274" y="477"/>
                </a:lnTo>
                <a:lnTo>
                  <a:pt x="284" y="479"/>
                </a:lnTo>
                <a:lnTo>
                  <a:pt x="293" y="484"/>
                </a:lnTo>
                <a:lnTo>
                  <a:pt x="298" y="485"/>
                </a:lnTo>
                <a:lnTo>
                  <a:pt x="303" y="489"/>
                </a:lnTo>
                <a:lnTo>
                  <a:pt x="301" y="490"/>
                </a:lnTo>
                <a:lnTo>
                  <a:pt x="296" y="490"/>
                </a:lnTo>
                <a:lnTo>
                  <a:pt x="292" y="490"/>
                </a:lnTo>
                <a:lnTo>
                  <a:pt x="288" y="489"/>
                </a:lnTo>
                <a:lnTo>
                  <a:pt x="277" y="489"/>
                </a:lnTo>
                <a:lnTo>
                  <a:pt x="267" y="489"/>
                </a:lnTo>
                <a:lnTo>
                  <a:pt x="256" y="488"/>
                </a:lnTo>
                <a:lnTo>
                  <a:pt x="245" y="488"/>
                </a:lnTo>
                <a:lnTo>
                  <a:pt x="235" y="488"/>
                </a:lnTo>
                <a:lnTo>
                  <a:pt x="223" y="487"/>
                </a:lnTo>
                <a:lnTo>
                  <a:pt x="219" y="487"/>
                </a:lnTo>
                <a:lnTo>
                  <a:pt x="213" y="486"/>
                </a:lnTo>
                <a:lnTo>
                  <a:pt x="207" y="485"/>
                </a:lnTo>
                <a:lnTo>
                  <a:pt x="204" y="486"/>
                </a:lnTo>
                <a:lnTo>
                  <a:pt x="215" y="490"/>
                </a:lnTo>
                <a:lnTo>
                  <a:pt x="228" y="493"/>
                </a:lnTo>
                <a:lnTo>
                  <a:pt x="239" y="494"/>
                </a:lnTo>
                <a:lnTo>
                  <a:pt x="252" y="496"/>
                </a:lnTo>
                <a:lnTo>
                  <a:pt x="236" y="496"/>
                </a:lnTo>
                <a:lnTo>
                  <a:pt x="220" y="495"/>
                </a:lnTo>
                <a:lnTo>
                  <a:pt x="223" y="497"/>
                </a:lnTo>
                <a:lnTo>
                  <a:pt x="228" y="500"/>
                </a:lnTo>
                <a:lnTo>
                  <a:pt x="232" y="501"/>
                </a:lnTo>
                <a:lnTo>
                  <a:pt x="237" y="502"/>
                </a:lnTo>
                <a:lnTo>
                  <a:pt x="247" y="503"/>
                </a:lnTo>
                <a:lnTo>
                  <a:pt x="255" y="503"/>
                </a:lnTo>
                <a:lnTo>
                  <a:pt x="265" y="504"/>
                </a:lnTo>
                <a:lnTo>
                  <a:pt x="274" y="505"/>
                </a:lnTo>
                <a:lnTo>
                  <a:pt x="282" y="505"/>
                </a:lnTo>
                <a:lnTo>
                  <a:pt x="289" y="506"/>
                </a:lnTo>
                <a:lnTo>
                  <a:pt x="290" y="508"/>
                </a:lnTo>
                <a:lnTo>
                  <a:pt x="290" y="509"/>
                </a:lnTo>
                <a:lnTo>
                  <a:pt x="290" y="509"/>
                </a:lnTo>
                <a:lnTo>
                  <a:pt x="289" y="510"/>
                </a:lnTo>
                <a:lnTo>
                  <a:pt x="287" y="510"/>
                </a:lnTo>
                <a:lnTo>
                  <a:pt x="285" y="510"/>
                </a:lnTo>
                <a:lnTo>
                  <a:pt x="276" y="510"/>
                </a:lnTo>
                <a:lnTo>
                  <a:pt x="268" y="509"/>
                </a:lnTo>
                <a:lnTo>
                  <a:pt x="256" y="509"/>
                </a:lnTo>
                <a:lnTo>
                  <a:pt x="245" y="508"/>
                </a:lnTo>
                <a:lnTo>
                  <a:pt x="235" y="506"/>
                </a:lnTo>
                <a:lnTo>
                  <a:pt x="223" y="506"/>
                </a:lnTo>
                <a:lnTo>
                  <a:pt x="227" y="509"/>
                </a:lnTo>
                <a:lnTo>
                  <a:pt x="230" y="510"/>
                </a:lnTo>
                <a:lnTo>
                  <a:pt x="235" y="512"/>
                </a:lnTo>
                <a:lnTo>
                  <a:pt x="239" y="513"/>
                </a:lnTo>
                <a:lnTo>
                  <a:pt x="248" y="514"/>
                </a:lnTo>
                <a:lnTo>
                  <a:pt x="256" y="515"/>
                </a:lnTo>
                <a:lnTo>
                  <a:pt x="264" y="517"/>
                </a:lnTo>
                <a:lnTo>
                  <a:pt x="273" y="518"/>
                </a:lnTo>
                <a:lnTo>
                  <a:pt x="281" y="519"/>
                </a:lnTo>
                <a:lnTo>
                  <a:pt x="289" y="521"/>
                </a:lnTo>
                <a:lnTo>
                  <a:pt x="293" y="525"/>
                </a:lnTo>
                <a:lnTo>
                  <a:pt x="295" y="528"/>
                </a:lnTo>
                <a:lnTo>
                  <a:pt x="297" y="533"/>
                </a:lnTo>
                <a:lnTo>
                  <a:pt x="297" y="537"/>
                </a:lnTo>
                <a:lnTo>
                  <a:pt x="298" y="540"/>
                </a:lnTo>
                <a:lnTo>
                  <a:pt x="301" y="543"/>
                </a:lnTo>
                <a:lnTo>
                  <a:pt x="303" y="545"/>
                </a:lnTo>
                <a:lnTo>
                  <a:pt x="306" y="547"/>
                </a:lnTo>
                <a:lnTo>
                  <a:pt x="313" y="551"/>
                </a:lnTo>
                <a:lnTo>
                  <a:pt x="319" y="554"/>
                </a:lnTo>
                <a:lnTo>
                  <a:pt x="334" y="559"/>
                </a:lnTo>
                <a:lnTo>
                  <a:pt x="348" y="566"/>
                </a:lnTo>
                <a:lnTo>
                  <a:pt x="354" y="570"/>
                </a:lnTo>
                <a:lnTo>
                  <a:pt x="361" y="573"/>
                </a:lnTo>
                <a:lnTo>
                  <a:pt x="369" y="576"/>
                </a:lnTo>
                <a:lnTo>
                  <a:pt x="377" y="578"/>
                </a:lnTo>
                <a:lnTo>
                  <a:pt x="386" y="580"/>
                </a:lnTo>
                <a:lnTo>
                  <a:pt x="395" y="584"/>
                </a:lnTo>
                <a:lnTo>
                  <a:pt x="404" y="587"/>
                </a:lnTo>
                <a:lnTo>
                  <a:pt x="414" y="591"/>
                </a:lnTo>
                <a:lnTo>
                  <a:pt x="422" y="593"/>
                </a:lnTo>
                <a:lnTo>
                  <a:pt x="430" y="596"/>
                </a:lnTo>
                <a:lnTo>
                  <a:pt x="438" y="601"/>
                </a:lnTo>
                <a:lnTo>
                  <a:pt x="446" y="604"/>
                </a:lnTo>
                <a:lnTo>
                  <a:pt x="441" y="603"/>
                </a:lnTo>
                <a:lnTo>
                  <a:pt x="434" y="602"/>
                </a:lnTo>
                <a:lnTo>
                  <a:pt x="427" y="601"/>
                </a:lnTo>
                <a:lnTo>
                  <a:pt x="420" y="600"/>
                </a:lnTo>
                <a:lnTo>
                  <a:pt x="405" y="597"/>
                </a:lnTo>
                <a:lnTo>
                  <a:pt x="391" y="595"/>
                </a:lnTo>
                <a:lnTo>
                  <a:pt x="376" y="593"/>
                </a:lnTo>
                <a:lnTo>
                  <a:pt x="361" y="591"/>
                </a:lnTo>
                <a:lnTo>
                  <a:pt x="347" y="588"/>
                </a:lnTo>
                <a:lnTo>
                  <a:pt x="333" y="585"/>
                </a:lnTo>
                <a:lnTo>
                  <a:pt x="346" y="592"/>
                </a:lnTo>
                <a:lnTo>
                  <a:pt x="360" y="596"/>
                </a:lnTo>
                <a:lnTo>
                  <a:pt x="374" y="600"/>
                </a:lnTo>
                <a:lnTo>
                  <a:pt x="388" y="603"/>
                </a:lnTo>
                <a:lnTo>
                  <a:pt x="403" y="605"/>
                </a:lnTo>
                <a:lnTo>
                  <a:pt x="419" y="609"/>
                </a:lnTo>
                <a:lnTo>
                  <a:pt x="434" y="612"/>
                </a:lnTo>
                <a:lnTo>
                  <a:pt x="449" y="616"/>
                </a:lnTo>
                <a:lnTo>
                  <a:pt x="463" y="619"/>
                </a:lnTo>
                <a:lnTo>
                  <a:pt x="478" y="621"/>
                </a:lnTo>
                <a:lnTo>
                  <a:pt x="493" y="625"/>
                </a:lnTo>
                <a:lnTo>
                  <a:pt x="508" y="627"/>
                </a:lnTo>
                <a:lnTo>
                  <a:pt x="520" y="630"/>
                </a:lnTo>
                <a:lnTo>
                  <a:pt x="534" y="634"/>
                </a:lnTo>
                <a:lnTo>
                  <a:pt x="540" y="635"/>
                </a:lnTo>
                <a:lnTo>
                  <a:pt x="548" y="636"/>
                </a:lnTo>
                <a:lnTo>
                  <a:pt x="551" y="637"/>
                </a:lnTo>
                <a:lnTo>
                  <a:pt x="553" y="638"/>
                </a:lnTo>
                <a:lnTo>
                  <a:pt x="556" y="639"/>
                </a:lnTo>
                <a:lnTo>
                  <a:pt x="558" y="642"/>
                </a:lnTo>
                <a:lnTo>
                  <a:pt x="541" y="638"/>
                </a:lnTo>
                <a:lnTo>
                  <a:pt x="524" y="636"/>
                </a:lnTo>
                <a:lnTo>
                  <a:pt x="508" y="634"/>
                </a:lnTo>
                <a:lnTo>
                  <a:pt x="491" y="630"/>
                </a:lnTo>
                <a:lnTo>
                  <a:pt x="475" y="627"/>
                </a:lnTo>
                <a:lnTo>
                  <a:pt x="458" y="623"/>
                </a:lnTo>
                <a:lnTo>
                  <a:pt x="441" y="618"/>
                </a:lnTo>
                <a:lnTo>
                  <a:pt x="425" y="614"/>
                </a:lnTo>
                <a:lnTo>
                  <a:pt x="410" y="612"/>
                </a:lnTo>
                <a:lnTo>
                  <a:pt x="394" y="611"/>
                </a:lnTo>
                <a:lnTo>
                  <a:pt x="387" y="611"/>
                </a:lnTo>
                <a:lnTo>
                  <a:pt x="379" y="610"/>
                </a:lnTo>
                <a:lnTo>
                  <a:pt x="371" y="609"/>
                </a:lnTo>
                <a:lnTo>
                  <a:pt x="362" y="609"/>
                </a:lnTo>
                <a:lnTo>
                  <a:pt x="361" y="610"/>
                </a:lnTo>
                <a:lnTo>
                  <a:pt x="360" y="611"/>
                </a:lnTo>
                <a:lnTo>
                  <a:pt x="361" y="612"/>
                </a:lnTo>
                <a:lnTo>
                  <a:pt x="363" y="613"/>
                </a:lnTo>
                <a:lnTo>
                  <a:pt x="372" y="616"/>
                </a:lnTo>
                <a:lnTo>
                  <a:pt x="381" y="617"/>
                </a:lnTo>
                <a:lnTo>
                  <a:pt x="389" y="618"/>
                </a:lnTo>
                <a:lnTo>
                  <a:pt x="399" y="620"/>
                </a:lnTo>
                <a:lnTo>
                  <a:pt x="407" y="622"/>
                </a:lnTo>
                <a:lnTo>
                  <a:pt x="416" y="623"/>
                </a:lnTo>
                <a:lnTo>
                  <a:pt x="451" y="631"/>
                </a:lnTo>
                <a:lnTo>
                  <a:pt x="485" y="638"/>
                </a:lnTo>
                <a:lnTo>
                  <a:pt x="520" y="645"/>
                </a:lnTo>
                <a:lnTo>
                  <a:pt x="557" y="651"/>
                </a:lnTo>
                <a:lnTo>
                  <a:pt x="592" y="656"/>
                </a:lnTo>
                <a:lnTo>
                  <a:pt x="627" y="661"/>
                </a:lnTo>
                <a:lnTo>
                  <a:pt x="663" y="666"/>
                </a:lnTo>
                <a:lnTo>
                  <a:pt x="699" y="669"/>
                </a:lnTo>
                <a:lnTo>
                  <a:pt x="716" y="670"/>
                </a:lnTo>
                <a:lnTo>
                  <a:pt x="732" y="672"/>
                </a:lnTo>
                <a:lnTo>
                  <a:pt x="749" y="675"/>
                </a:lnTo>
                <a:lnTo>
                  <a:pt x="766" y="676"/>
                </a:lnTo>
                <a:lnTo>
                  <a:pt x="784" y="678"/>
                </a:lnTo>
                <a:lnTo>
                  <a:pt x="803" y="678"/>
                </a:lnTo>
                <a:lnTo>
                  <a:pt x="820" y="679"/>
                </a:lnTo>
                <a:lnTo>
                  <a:pt x="838" y="679"/>
                </a:lnTo>
                <a:lnTo>
                  <a:pt x="874" y="679"/>
                </a:lnTo>
                <a:lnTo>
                  <a:pt x="910" y="679"/>
                </a:lnTo>
                <a:lnTo>
                  <a:pt x="946" y="679"/>
                </a:lnTo>
                <a:lnTo>
                  <a:pt x="982" y="680"/>
                </a:lnTo>
                <a:lnTo>
                  <a:pt x="1018" y="679"/>
                </a:lnTo>
                <a:lnTo>
                  <a:pt x="1054" y="677"/>
                </a:lnTo>
                <a:lnTo>
                  <a:pt x="1091" y="675"/>
                </a:lnTo>
                <a:lnTo>
                  <a:pt x="1127" y="672"/>
                </a:lnTo>
                <a:lnTo>
                  <a:pt x="1144" y="672"/>
                </a:lnTo>
                <a:lnTo>
                  <a:pt x="1160" y="671"/>
                </a:lnTo>
                <a:lnTo>
                  <a:pt x="1177" y="671"/>
                </a:lnTo>
                <a:lnTo>
                  <a:pt x="1194" y="671"/>
                </a:lnTo>
                <a:lnTo>
                  <a:pt x="1200" y="671"/>
                </a:lnTo>
                <a:lnTo>
                  <a:pt x="1205" y="669"/>
                </a:lnTo>
                <a:lnTo>
                  <a:pt x="1205" y="668"/>
                </a:lnTo>
                <a:lnTo>
                  <a:pt x="1205" y="667"/>
                </a:lnTo>
                <a:lnTo>
                  <a:pt x="1204" y="667"/>
                </a:lnTo>
                <a:lnTo>
                  <a:pt x="1202" y="667"/>
                </a:lnTo>
                <a:lnTo>
                  <a:pt x="1199" y="666"/>
                </a:lnTo>
                <a:lnTo>
                  <a:pt x="1196" y="666"/>
                </a:lnTo>
                <a:lnTo>
                  <a:pt x="1182" y="667"/>
                </a:lnTo>
                <a:lnTo>
                  <a:pt x="1167" y="668"/>
                </a:lnTo>
                <a:lnTo>
                  <a:pt x="1157" y="667"/>
                </a:lnTo>
                <a:lnTo>
                  <a:pt x="1149" y="667"/>
                </a:lnTo>
                <a:lnTo>
                  <a:pt x="1146" y="668"/>
                </a:lnTo>
                <a:lnTo>
                  <a:pt x="1143" y="668"/>
                </a:lnTo>
                <a:lnTo>
                  <a:pt x="1139" y="669"/>
                </a:lnTo>
                <a:lnTo>
                  <a:pt x="1137" y="667"/>
                </a:lnTo>
                <a:lnTo>
                  <a:pt x="1142" y="666"/>
                </a:lnTo>
                <a:lnTo>
                  <a:pt x="1152" y="664"/>
                </a:lnTo>
                <a:lnTo>
                  <a:pt x="1164" y="664"/>
                </a:lnTo>
                <a:lnTo>
                  <a:pt x="1171" y="663"/>
                </a:lnTo>
                <a:lnTo>
                  <a:pt x="1191" y="662"/>
                </a:lnTo>
                <a:lnTo>
                  <a:pt x="1210" y="661"/>
                </a:lnTo>
                <a:lnTo>
                  <a:pt x="1229" y="660"/>
                </a:lnTo>
                <a:lnTo>
                  <a:pt x="1249" y="659"/>
                </a:lnTo>
                <a:lnTo>
                  <a:pt x="1291" y="656"/>
                </a:lnTo>
                <a:lnTo>
                  <a:pt x="1332" y="654"/>
                </a:lnTo>
                <a:lnTo>
                  <a:pt x="1373" y="652"/>
                </a:lnTo>
                <a:lnTo>
                  <a:pt x="1414" y="649"/>
                </a:lnTo>
                <a:lnTo>
                  <a:pt x="1396" y="646"/>
                </a:lnTo>
                <a:lnTo>
                  <a:pt x="1377" y="645"/>
                </a:lnTo>
                <a:lnTo>
                  <a:pt x="1358" y="645"/>
                </a:lnTo>
                <a:lnTo>
                  <a:pt x="1340" y="646"/>
                </a:lnTo>
                <a:lnTo>
                  <a:pt x="1331" y="646"/>
                </a:lnTo>
                <a:lnTo>
                  <a:pt x="1322" y="646"/>
                </a:lnTo>
                <a:lnTo>
                  <a:pt x="1312" y="647"/>
                </a:lnTo>
                <a:lnTo>
                  <a:pt x="1303" y="649"/>
                </a:lnTo>
                <a:lnTo>
                  <a:pt x="1295" y="649"/>
                </a:lnTo>
                <a:lnTo>
                  <a:pt x="1286" y="649"/>
                </a:lnTo>
                <a:lnTo>
                  <a:pt x="1277" y="647"/>
                </a:lnTo>
                <a:lnTo>
                  <a:pt x="1269" y="646"/>
                </a:lnTo>
                <a:lnTo>
                  <a:pt x="1259" y="646"/>
                </a:lnTo>
                <a:lnTo>
                  <a:pt x="1250" y="646"/>
                </a:lnTo>
                <a:lnTo>
                  <a:pt x="1241" y="647"/>
                </a:lnTo>
                <a:lnTo>
                  <a:pt x="1232" y="647"/>
                </a:lnTo>
                <a:lnTo>
                  <a:pt x="1221" y="649"/>
                </a:lnTo>
                <a:lnTo>
                  <a:pt x="1212" y="649"/>
                </a:lnTo>
                <a:lnTo>
                  <a:pt x="1202" y="650"/>
                </a:lnTo>
                <a:lnTo>
                  <a:pt x="1193" y="650"/>
                </a:lnTo>
                <a:lnTo>
                  <a:pt x="1184" y="651"/>
                </a:lnTo>
                <a:lnTo>
                  <a:pt x="1174" y="651"/>
                </a:lnTo>
                <a:lnTo>
                  <a:pt x="1164" y="652"/>
                </a:lnTo>
                <a:lnTo>
                  <a:pt x="1155" y="652"/>
                </a:lnTo>
                <a:lnTo>
                  <a:pt x="1145" y="653"/>
                </a:lnTo>
                <a:lnTo>
                  <a:pt x="1136" y="653"/>
                </a:lnTo>
                <a:lnTo>
                  <a:pt x="1133" y="654"/>
                </a:lnTo>
                <a:lnTo>
                  <a:pt x="1129" y="654"/>
                </a:lnTo>
                <a:lnTo>
                  <a:pt x="1126" y="654"/>
                </a:lnTo>
                <a:lnTo>
                  <a:pt x="1122" y="652"/>
                </a:lnTo>
                <a:lnTo>
                  <a:pt x="1134" y="650"/>
                </a:lnTo>
                <a:lnTo>
                  <a:pt x="1144" y="649"/>
                </a:lnTo>
                <a:lnTo>
                  <a:pt x="1155" y="647"/>
                </a:lnTo>
                <a:lnTo>
                  <a:pt x="1167" y="647"/>
                </a:lnTo>
                <a:lnTo>
                  <a:pt x="1157" y="645"/>
                </a:lnTo>
                <a:lnTo>
                  <a:pt x="1145" y="645"/>
                </a:lnTo>
                <a:lnTo>
                  <a:pt x="1135" y="645"/>
                </a:lnTo>
                <a:lnTo>
                  <a:pt x="1125" y="646"/>
                </a:lnTo>
                <a:lnTo>
                  <a:pt x="1114" y="645"/>
                </a:lnTo>
                <a:lnTo>
                  <a:pt x="1104" y="646"/>
                </a:lnTo>
                <a:lnTo>
                  <a:pt x="1094" y="647"/>
                </a:lnTo>
                <a:lnTo>
                  <a:pt x="1084" y="647"/>
                </a:lnTo>
                <a:lnTo>
                  <a:pt x="1077" y="649"/>
                </a:lnTo>
                <a:lnTo>
                  <a:pt x="1065" y="650"/>
                </a:lnTo>
                <a:lnTo>
                  <a:pt x="1060" y="650"/>
                </a:lnTo>
                <a:lnTo>
                  <a:pt x="1054" y="650"/>
                </a:lnTo>
                <a:lnTo>
                  <a:pt x="1051" y="649"/>
                </a:lnTo>
                <a:lnTo>
                  <a:pt x="1048" y="647"/>
                </a:lnTo>
                <a:lnTo>
                  <a:pt x="1050" y="646"/>
                </a:lnTo>
                <a:lnTo>
                  <a:pt x="1050" y="645"/>
                </a:lnTo>
                <a:lnTo>
                  <a:pt x="1052" y="645"/>
                </a:lnTo>
                <a:lnTo>
                  <a:pt x="1053" y="645"/>
                </a:lnTo>
                <a:lnTo>
                  <a:pt x="1058" y="646"/>
                </a:lnTo>
                <a:lnTo>
                  <a:pt x="1059" y="646"/>
                </a:lnTo>
                <a:lnTo>
                  <a:pt x="1069" y="646"/>
                </a:lnTo>
                <a:lnTo>
                  <a:pt x="1078" y="645"/>
                </a:lnTo>
                <a:lnTo>
                  <a:pt x="1088" y="644"/>
                </a:lnTo>
                <a:lnTo>
                  <a:pt x="1100" y="644"/>
                </a:lnTo>
                <a:lnTo>
                  <a:pt x="1110" y="643"/>
                </a:lnTo>
                <a:lnTo>
                  <a:pt x="1121" y="642"/>
                </a:lnTo>
                <a:lnTo>
                  <a:pt x="1131" y="641"/>
                </a:lnTo>
                <a:lnTo>
                  <a:pt x="1143" y="639"/>
                </a:lnTo>
                <a:lnTo>
                  <a:pt x="1153" y="638"/>
                </a:lnTo>
                <a:lnTo>
                  <a:pt x="1164" y="637"/>
                </a:lnTo>
                <a:lnTo>
                  <a:pt x="1175" y="638"/>
                </a:lnTo>
                <a:lnTo>
                  <a:pt x="1185" y="637"/>
                </a:lnTo>
                <a:lnTo>
                  <a:pt x="1190" y="636"/>
                </a:lnTo>
                <a:lnTo>
                  <a:pt x="1195" y="635"/>
                </a:lnTo>
                <a:lnTo>
                  <a:pt x="1200" y="635"/>
                </a:lnTo>
                <a:lnTo>
                  <a:pt x="1203" y="636"/>
                </a:lnTo>
                <a:lnTo>
                  <a:pt x="1208" y="635"/>
                </a:lnTo>
                <a:lnTo>
                  <a:pt x="1210" y="634"/>
                </a:lnTo>
                <a:lnTo>
                  <a:pt x="1215" y="633"/>
                </a:lnTo>
                <a:lnTo>
                  <a:pt x="1219" y="634"/>
                </a:lnTo>
                <a:lnTo>
                  <a:pt x="1224" y="633"/>
                </a:lnTo>
                <a:lnTo>
                  <a:pt x="1229" y="633"/>
                </a:lnTo>
                <a:lnTo>
                  <a:pt x="1234" y="631"/>
                </a:lnTo>
                <a:lnTo>
                  <a:pt x="1238" y="628"/>
                </a:lnTo>
                <a:lnTo>
                  <a:pt x="1225" y="628"/>
                </a:lnTo>
                <a:lnTo>
                  <a:pt x="1212" y="628"/>
                </a:lnTo>
                <a:lnTo>
                  <a:pt x="1208" y="629"/>
                </a:lnTo>
                <a:lnTo>
                  <a:pt x="1202" y="629"/>
                </a:lnTo>
                <a:lnTo>
                  <a:pt x="1200" y="629"/>
                </a:lnTo>
                <a:lnTo>
                  <a:pt x="1196" y="630"/>
                </a:lnTo>
                <a:lnTo>
                  <a:pt x="1193" y="630"/>
                </a:lnTo>
                <a:lnTo>
                  <a:pt x="1194" y="631"/>
                </a:lnTo>
                <a:lnTo>
                  <a:pt x="1185" y="633"/>
                </a:lnTo>
                <a:lnTo>
                  <a:pt x="1176" y="634"/>
                </a:lnTo>
                <a:lnTo>
                  <a:pt x="1166" y="633"/>
                </a:lnTo>
                <a:lnTo>
                  <a:pt x="1155" y="634"/>
                </a:lnTo>
                <a:lnTo>
                  <a:pt x="1145" y="635"/>
                </a:lnTo>
                <a:lnTo>
                  <a:pt x="1134" y="636"/>
                </a:lnTo>
                <a:lnTo>
                  <a:pt x="1122" y="635"/>
                </a:lnTo>
                <a:lnTo>
                  <a:pt x="1112" y="634"/>
                </a:lnTo>
                <a:lnTo>
                  <a:pt x="1088" y="634"/>
                </a:lnTo>
                <a:lnTo>
                  <a:pt x="1065" y="634"/>
                </a:lnTo>
                <a:lnTo>
                  <a:pt x="1042" y="634"/>
                </a:lnTo>
                <a:lnTo>
                  <a:pt x="1018" y="635"/>
                </a:lnTo>
                <a:lnTo>
                  <a:pt x="994" y="635"/>
                </a:lnTo>
                <a:lnTo>
                  <a:pt x="970" y="636"/>
                </a:lnTo>
                <a:lnTo>
                  <a:pt x="946" y="637"/>
                </a:lnTo>
                <a:lnTo>
                  <a:pt x="923" y="637"/>
                </a:lnTo>
                <a:lnTo>
                  <a:pt x="899" y="637"/>
                </a:lnTo>
                <a:lnTo>
                  <a:pt x="875" y="637"/>
                </a:lnTo>
                <a:lnTo>
                  <a:pt x="852" y="637"/>
                </a:lnTo>
                <a:lnTo>
                  <a:pt x="828" y="636"/>
                </a:lnTo>
                <a:lnTo>
                  <a:pt x="840" y="635"/>
                </a:lnTo>
                <a:lnTo>
                  <a:pt x="852" y="635"/>
                </a:lnTo>
                <a:lnTo>
                  <a:pt x="865" y="635"/>
                </a:lnTo>
                <a:lnTo>
                  <a:pt x="879" y="634"/>
                </a:lnTo>
                <a:lnTo>
                  <a:pt x="892" y="634"/>
                </a:lnTo>
                <a:lnTo>
                  <a:pt x="905" y="634"/>
                </a:lnTo>
                <a:lnTo>
                  <a:pt x="919" y="634"/>
                </a:lnTo>
                <a:lnTo>
                  <a:pt x="931" y="634"/>
                </a:lnTo>
                <a:lnTo>
                  <a:pt x="944" y="634"/>
                </a:lnTo>
                <a:lnTo>
                  <a:pt x="956" y="634"/>
                </a:lnTo>
                <a:lnTo>
                  <a:pt x="970" y="634"/>
                </a:lnTo>
                <a:lnTo>
                  <a:pt x="982" y="634"/>
                </a:lnTo>
                <a:lnTo>
                  <a:pt x="993" y="634"/>
                </a:lnTo>
                <a:lnTo>
                  <a:pt x="1003" y="634"/>
                </a:lnTo>
                <a:lnTo>
                  <a:pt x="1012" y="631"/>
                </a:lnTo>
                <a:lnTo>
                  <a:pt x="1021" y="628"/>
                </a:lnTo>
                <a:lnTo>
                  <a:pt x="1030" y="627"/>
                </a:lnTo>
                <a:lnTo>
                  <a:pt x="1039" y="627"/>
                </a:lnTo>
                <a:lnTo>
                  <a:pt x="1053" y="626"/>
                </a:lnTo>
                <a:lnTo>
                  <a:pt x="1067" y="626"/>
                </a:lnTo>
                <a:lnTo>
                  <a:pt x="1080" y="625"/>
                </a:lnTo>
                <a:lnTo>
                  <a:pt x="1093" y="625"/>
                </a:lnTo>
                <a:lnTo>
                  <a:pt x="1106" y="623"/>
                </a:lnTo>
                <a:lnTo>
                  <a:pt x="1119" y="623"/>
                </a:lnTo>
                <a:lnTo>
                  <a:pt x="1131" y="621"/>
                </a:lnTo>
                <a:lnTo>
                  <a:pt x="1144" y="620"/>
                </a:lnTo>
                <a:lnTo>
                  <a:pt x="1155" y="619"/>
                </a:lnTo>
                <a:lnTo>
                  <a:pt x="1168" y="617"/>
                </a:lnTo>
                <a:lnTo>
                  <a:pt x="1182" y="617"/>
                </a:lnTo>
                <a:lnTo>
                  <a:pt x="1194" y="616"/>
                </a:lnTo>
                <a:lnTo>
                  <a:pt x="1207" y="614"/>
                </a:lnTo>
                <a:lnTo>
                  <a:pt x="1220" y="614"/>
                </a:lnTo>
                <a:lnTo>
                  <a:pt x="1245" y="612"/>
                </a:lnTo>
                <a:lnTo>
                  <a:pt x="1271" y="610"/>
                </a:lnTo>
                <a:lnTo>
                  <a:pt x="1297" y="608"/>
                </a:lnTo>
                <a:lnTo>
                  <a:pt x="1323" y="605"/>
                </a:lnTo>
                <a:lnTo>
                  <a:pt x="1348" y="602"/>
                </a:lnTo>
                <a:lnTo>
                  <a:pt x="1374" y="600"/>
                </a:lnTo>
                <a:lnTo>
                  <a:pt x="1399" y="596"/>
                </a:lnTo>
                <a:lnTo>
                  <a:pt x="1424" y="593"/>
                </a:lnTo>
                <a:lnTo>
                  <a:pt x="1450" y="589"/>
                </a:lnTo>
                <a:lnTo>
                  <a:pt x="1475" y="586"/>
                </a:lnTo>
                <a:lnTo>
                  <a:pt x="1500" y="581"/>
                </a:lnTo>
                <a:lnTo>
                  <a:pt x="1525" y="578"/>
                </a:lnTo>
                <a:lnTo>
                  <a:pt x="1551" y="573"/>
                </a:lnTo>
                <a:lnTo>
                  <a:pt x="1577" y="570"/>
                </a:lnTo>
                <a:lnTo>
                  <a:pt x="1602" y="566"/>
                </a:lnTo>
                <a:lnTo>
                  <a:pt x="1627" y="562"/>
                </a:lnTo>
                <a:lnTo>
                  <a:pt x="1655" y="559"/>
                </a:lnTo>
                <a:lnTo>
                  <a:pt x="1682" y="554"/>
                </a:lnTo>
                <a:lnTo>
                  <a:pt x="1710" y="550"/>
                </a:lnTo>
                <a:lnTo>
                  <a:pt x="1737" y="546"/>
                </a:lnTo>
                <a:lnTo>
                  <a:pt x="1751" y="544"/>
                </a:lnTo>
                <a:lnTo>
                  <a:pt x="1764" y="542"/>
                </a:lnTo>
                <a:lnTo>
                  <a:pt x="1779" y="539"/>
                </a:lnTo>
                <a:lnTo>
                  <a:pt x="1793" y="537"/>
                </a:lnTo>
                <a:lnTo>
                  <a:pt x="1805" y="535"/>
                </a:lnTo>
                <a:lnTo>
                  <a:pt x="1819" y="534"/>
                </a:lnTo>
                <a:lnTo>
                  <a:pt x="1833" y="531"/>
                </a:lnTo>
                <a:lnTo>
                  <a:pt x="1846" y="529"/>
                </a:lnTo>
                <a:lnTo>
                  <a:pt x="1835" y="526"/>
                </a:lnTo>
                <a:lnTo>
                  <a:pt x="1822" y="523"/>
                </a:lnTo>
                <a:lnTo>
                  <a:pt x="1811" y="522"/>
                </a:lnTo>
                <a:lnTo>
                  <a:pt x="1800" y="522"/>
                </a:lnTo>
                <a:lnTo>
                  <a:pt x="1776" y="523"/>
                </a:lnTo>
                <a:lnTo>
                  <a:pt x="1752" y="525"/>
                </a:lnTo>
                <a:lnTo>
                  <a:pt x="1777" y="519"/>
                </a:lnTo>
                <a:lnTo>
                  <a:pt x="1802" y="515"/>
                </a:lnTo>
                <a:lnTo>
                  <a:pt x="1827" y="512"/>
                </a:lnTo>
                <a:lnTo>
                  <a:pt x="1852" y="506"/>
                </a:lnTo>
                <a:lnTo>
                  <a:pt x="1839" y="505"/>
                </a:lnTo>
                <a:lnTo>
                  <a:pt x="1828" y="506"/>
                </a:lnTo>
                <a:lnTo>
                  <a:pt x="1817" y="509"/>
                </a:lnTo>
                <a:lnTo>
                  <a:pt x="1805" y="510"/>
                </a:lnTo>
                <a:lnTo>
                  <a:pt x="1792" y="512"/>
                </a:lnTo>
                <a:lnTo>
                  <a:pt x="1778" y="513"/>
                </a:lnTo>
                <a:lnTo>
                  <a:pt x="1765" y="515"/>
                </a:lnTo>
                <a:lnTo>
                  <a:pt x="1752" y="517"/>
                </a:lnTo>
                <a:lnTo>
                  <a:pt x="1726" y="520"/>
                </a:lnTo>
                <a:lnTo>
                  <a:pt x="1699" y="523"/>
                </a:lnTo>
                <a:lnTo>
                  <a:pt x="1673" y="527"/>
                </a:lnTo>
                <a:lnTo>
                  <a:pt x="1647" y="530"/>
                </a:lnTo>
                <a:lnTo>
                  <a:pt x="1620" y="534"/>
                </a:lnTo>
                <a:lnTo>
                  <a:pt x="1594" y="538"/>
                </a:lnTo>
                <a:lnTo>
                  <a:pt x="1567" y="543"/>
                </a:lnTo>
                <a:lnTo>
                  <a:pt x="1541" y="546"/>
                </a:lnTo>
                <a:lnTo>
                  <a:pt x="1515" y="551"/>
                </a:lnTo>
                <a:lnTo>
                  <a:pt x="1489" y="554"/>
                </a:lnTo>
                <a:lnTo>
                  <a:pt x="1463" y="558"/>
                </a:lnTo>
                <a:lnTo>
                  <a:pt x="1437" y="561"/>
                </a:lnTo>
                <a:lnTo>
                  <a:pt x="1422" y="563"/>
                </a:lnTo>
                <a:lnTo>
                  <a:pt x="1407" y="566"/>
                </a:lnTo>
                <a:lnTo>
                  <a:pt x="1392" y="567"/>
                </a:lnTo>
                <a:lnTo>
                  <a:pt x="1377" y="568"/>
                </a:lnTo>
                <a:lnTo>
                  <a:pt x="1363" y="569"/>
                </a:lnTo>
                <a:lnTo>
                  <a:pt x="1348" y="571"/>
                </a:lnTo>
                <a:lnTo>
                  <a:pt x="1341" y="571"/>
                </a:lnTo>
                <a:lnTo>
                  <a:pt x="1334" y="572"/>
                </a:lnTo>
                <a:lnTo>
                  <a:pt x="1327" y="572"/>
                </a:lnTo>
                <a:lnTo>
                  <a:pt x="1320" y="570"/>
                </a:lnTo>
                <a:lnTo>
                  <a:pt x="1351" y="566"/>
                </a:lnTo>
                <a:lnTo>
                  <a:pt x="1381" y="562"/>
                </a:lnTo>
                <a:lnTo>
                  <a:pt x="1410" y="559"/>
                </a:lnTo>
                <a:lnTo>
                  <a:pt x="1441" y="555"/>
                </a:lnTo>
                <a:lnTo>
                  <a:pt x="1471" y="552"/>
                </a:lnTo>
                <a:lnTo>
                  <a:pt x="1500" y="547"/>
                </a:lnTo>
                <a:lnTo>
                  <a:pt x="1531" y="544"/>
                </a:lnTo>
                <a:lnTo>
                  <a:pt x="1561" y="539"/>
                </a:lnTo>
                <a:lnTo>
                  <a:pt x="1589" y="535"/>
                </a:lnTo>
                <a:lnTo>
                  <a:pt x="1619" y="530"/>
                </a:lnTo>
                <a:lnTo>
                  <a:pt x="1647" y="526"/>
                </a:lnTo>
                <a:lnTo>
                  <a:pt x="1677" y="521"/>
                </a:lnTo>
                <a:lnTo>
                  <a:pt x="1706" y="518"/>
                </a:lnTo>
                <a:lnTo>
                  <a:pt x="1736" y="514"/>
                </a:lnTo>
                <a:lnTo>
                  <a:pt x="1765" y="510"/>
                </a:lnTo>
                <a:lnTo>
                  <a:pt x="1795" y="506"/>
                </a:lnTo>
                <a:lnTo>
                  <a:pt x="1812" y="504"/>
                </a:lnTo>
                <a:lnTo>
                  <a:pt x="1828" y="502"/>
                </a:lnTo>
                <a:lnTo>
                  <a:pt x="1844" y="500"/>
                </a:lnTo>
                <a:lnTo>
                  <a:pt x="1861" y="497"/>
                </a:lnTo>
                <a:lnTo>
                  <a:pt x="1869" y="496"/>
                </a:lnTo>
                <a:lnTo>
                  <a:pt x="1878" y="496"/>
                </a:lnTo>
                <a:lnTo>
                  <a:pt x="1887" y="495"/>
                </a:lnTo>
                <a:lnTo>
                  <a:pt x="1895" y="494"/>
                </a:lnTo>
                <a:lnTo>
                  <a:pt x="1902" y="494"/>
                </a:lnTo>
                <a:lnTo>
                  <a:pt x="1909" y="493"/>
                </a:lnTo>
                <a:lnTo>
                  <a:pt x="1916" y="490"/>
                </a:lnTo>
                <a:lnTo>
                  <a:pt x="1921" y="486"/>
                </a:lnTo>
                <a:lnTo>
                  <a:pt x="1919" y="486"/>
                </a:lnTo>
                <a:lnTo>
                  <a:pt x="1916" y="486"/>
                </a:lnTo>
                <a:lnTo>
                  <a:pt x="1912" y="485"/>
                </a:lnTo>
                <a:lnTo>
                  <a:pt x="1911" y="483"/>
                </a:lnTo>
                <a:lnTo>
                  <a:pt x="1922" y="481"/>
                </a:lnTo>
                <a:lnTo>
                  <a:pt x="1935" y="479"/>
                </a:lnTo>
                <a:lnTo>
                  <a:pt x="1937" y="478"/>
                </a:lnTo>
                <a:lnTo>
                  <a:pt x="1940" y="477"/>
                </a:lnTo>
                <a:lnTo>
                  <a:pt x="1938" y="475"/>
                </a:lnTo>
                <a:lnTo>
                  <a:pt x="1935" y="473"/>
                </a:lnTo>
                <a:lnTo>
                  <a:pt x="1926" y="473"/>
                </a:lnTo>
                <a:lnTo>
                  <a:pt x="1916" y="473"/>
                </a:lnTo>
                <a:lnTo>
                  <a:pt x="1905" y="473"/>
                </a:lnTo>
                <a:lnTo>
                  <a:pt x="1895" y="471"/>
                </a:lnTo>
                <a:lnTo>
                  <a:pt x="1897" y="469"/>
                </a:lnTo>
                <a:lnTo>
                  <a:pt x="1901" y="464"/>
                </a:lnTo>
                <a:lnTo>
                  <a:pt x="1904" y="462"/>
                </a:lnTo>
                <a:lnTo>
                  <a:pt x="1908" y="460"/>
                </a:lnTo>
                <a:lnTo>
                  <a:pt x="1924" y="457"/>
                </a:lnTo>
                <a:lnTo>
                  <a:pt x="1940" y="457"/>
                </a:lnTo>
                <a:lnTo>
                  <a:pt x="1955" y="456"/>
                </a:lnTo>
                <a:lnTo>
                  <a:pt x="1971" y="455"/>
                </a:lnTo>
                <a:lnTo>
                  <a:pt x="1979" y="454"/>
                </a:lnTo>
                <a:lnTo>
                  <a:pt x="1986" y="453"/>
                </a:lnTo>
                <a:lnTo>
                  <a:pt x="1989" y="452"/>
                </a:lnTo>
                <a:lnTo>
                  <a:pt x="1992" y="452"/>
                </a:lnTo>
                <a:lnTo>
                  <a:pt x="1993" y="451"/>
                </a:lnTo>
                <a:lnTo>
                  <a:pt x="1994" y="451"/>
                </a:lnTo>
                <a:lnTo>
                  <a:pt x="1994" y="450"/>
                </a:lnTo>
                <a:lnTo>
                  <a:pt x="1993" y="450"/>
                </a:lnTo>
                <a:lnTo>
                  <a:pt x="1989" y="448"/>
                </a:lnTo>
                <a:lnTo>
                  <a:pt x="1993" y="450"/>
                </a:lnTo>
                <a:close/>
                <a:moveTo>
                  <a:pt x="1185" y="645"/>
                </a:moveTo>
                <a:lnTo>
                  <a:pt x="1186" y="646"/>
                </a:lnTo>
                <a:lnTo>
                  <a:pt x="1190" y="647"/>
                </a:lnTo>
                <a:lnTo>
                  <a:pt x="1193" y="646"/>
                </a:lnTo>
                <a:lnTo>
                  <a:pt x="1195" y="646"/>
                </a:lnTo>
                <a:lnTo>
                  <a:pt x="1202" y="646"/>
                </a:lnTo>
                <a:lnTo>
                  <a:pt x="1209" y="646"/>
                </a:lnTo>
                <a:lnTo>
                  <a:pt x="1203" y="644"/>
                </a:lnTo>
                <a:lnTo>
                  <a:pt x="1198" y="644"/>
                </a:lnTo>
                <a:lnTo>
                  <a:pt x="1191" y="644"/>
                </a:lnTo>
                <a:lnTo>
                  <a:pt x="1185" y="645"/>
                </a:lnTo>
                <a:lnTo>
                  <a:pt x="1187" y="645"/>
                </a:lnTo>
                <a:lnTo>
                  <a:pt x="1185" y="645"/>
                </a:lnTo>
                <a:close/>
                <a:moveTo>
                  <a:pt x="576" y="23"/>
                </a:moveTo>
                <a:lnTo>
                  <a:pt x="593" y="24"/>
                </a:lnTo>
                <a:lnTo>
                  <a:pt x="610" y="23"/>
                </a:lnTo>
                <a:lnTo>
                  <a:pt x="617" y="24"/>
                </a:lnTo>
                <a:lnTo>
                  <a:pt x="624" y="24"/>
                </a:lnTo>
                <a:lnTo>
                  <a:pt x="628" y="24"/>
                </a:lnTo>
                <a:lnTo>
                  <a:pt x="632" y="23"/>
                </a:lnTo>
                <a:lnTo>
                  <a:pt x="635" y="22"/>
                </a:lnTo>
                <a:lnTo>
                  <a:pt x="638" y="20"/>
                </a:lnTo>
                <a:lnTo>
                  <a:pt x="633" y="19"/>
                </a:lnTo>
                <a:lnTo>
                  <a:pt x="628" y="17"/>
                </a:lnTo>
                <a:lnTo>
                  <a:pt x="625" y="19"/>
                </a:lnTo>
                <a:lnTo>
                  <a:pt x="620" y="19"/>
                </a:lnTo>
                <a:lnTo>
                  <a:pt x="609" y="19"/>
                </a:lnTo>
                <a:lnTo>
                  <a:pt x="598" y="20"/>
                </a:lnTo>
                <a:lnTo>
                  <a:pt x="586" y="20"/>
                </a:lnTo>
                <a:lnTo>
                  <a:pt x="576" y="20"/>
                </a:lnTo>
                <a:lnTo>
                  <a:pt x="573" y="20"/>
                </a:lnTo>
                <a:lnTo>
                  <a:pt x="572" y="21"/>
                </a:lnTo>
                <a:lnTo>
                  <a:pt x="573" y="22"/>
                </a:lnTo>
                <a:lnTo>
                  <a:pt x="576" y="23"/>
                </a:lnTo>
                <a:lnTo>
                  <a:pt x="583" y="24"/>
                </a:lnTo>
                <a:lnTo>
                  <a:pt x="582" y="23"/>
                </a:lnTo>
                <a:lnTo>
                  <a:pt x="577" y="23"/>
                </a:lnTo>
                <a:lnTo>
                  <a:pt x="576" y="23"/>
                </a:lnTo>
                <a:close/>
                <a:moveTo>
                  <a:pt x="902" y="688"/>
                </a:moveTo>
                <a:lnTo>
                  <a:pt x="896" y="688"/>
                </a:lnTo>
                <a:lnTo>
                  <a:pt x="889" y="688"/>
                </a:lnTo>
                <a:lnTo>
                  <a:pt x="883" y="688"/>
                </a:lnTo>
                <a:lnTo>
                  <a:pt x="878" y="688"/>
                </a:lnTo>
                <a:lnTo>
                  <a:pt x="871" y="687"/>
                </a:lnTo>
                <a:lnTo>
                  <a:pt x="865" y="687"/>
                </a:lnTo>
                <a:lnTo>
                  <a:pt x="859" y="687"/>
                </a:lnTo>
                <a:lnTo>
                  <a:pt x="853" y="688"/>
                </a:lnTo>
                <a:lnTo>
                  <a:pt x="839" y="687"/>
                </a:lnTo>
                <a:lnTo>
                  <a:pt x="826" y="686"/>
                </a:lnTo>
                <a:lnTo>
                  <a:pt x="813" y="686"/>
                </a:lnTo>
                <a:lnTo>
                  <a:pt x="800" y="685"/>
                </a:lnTo>
                <a:lnTo>
                  <a:pt x="787" y="685"/>
                </a:lnTo>
                <a:lnTo>
                  <a:pt x="772" y="685"/>
                </a:lnTo>
                <a:lnTo>
                  <a:pt x="758" y="684"/>
                </a:lnTo>
                <a:lnTo>
                  <a:pt x="745" y="684"/>
                </a:lnTo>
                <a:lnTo>
                  <a:pt x="733" y="683"/>
                </a:lnTo>
                <a:lnTo>
                  <a:pt x="723" y="683"/>
                </a:lnTo>
                <a:lnTo>
                  <a:pt x="707" y="681"/>
                </a:lnTo>
                <a:lnTo>
                  <a:pt x="692" y="680"/>
                </a:lnTo>
                <a:lnTo>
                  <a:pt x="665" y="678"/>
                </a:lnTo>
                <a:lnTo>
                  <a:pt x="638" y="676"/>
                </a:lnTo>
                <a:lnTo>
                  <a:pt x="609" y="672"/>
                </a:lnTo>
                <a:lnTo>
                  <a:pt x="582" y="669"/>
                </a:lnTo>
                <a:lnTo>
                  <a:pt x="556" y="664"/>
                </a:lnTo>
                <a:lnTo>
                  <a:pt x="531" y="660"/>
                </a:lnTo>
                <a:lnTo>
                  <a:pt x="504" y="655"/>
                </a:lnTo>
                <a:lnTo>
                  <a:pt x="477" y="653"/>
                </a:lnTo>
                <a:lnTo>
                  <a:pt x="465" y="651"/>
                </a:lnTo>
                <a:lnTo>
                  <a:pt x="452" y="649"/>
                </a:lnTo>
                <a:lnTo>
                  <a:pt x="440" y="645"/>
                </a:lnTo>
                <a:lnTo>
                  <a:pt x="427" y="643"/>
                </a:lnTo>
                <a:lnTo>
                  <a:pt x="414" y="639"/>
                </a:lnTo>
                <a:lnTo>
                  <a:pt x="402" y="637"/>
                </a:lnTo>
                <a:lnTo>
                  <a:pt x="399" y="636"/>
                </a:lnTo>
                <a:lnTo>
                  <a:pt x="392" y="635"/>
                </a:lnTo>
                <a:lnTo>
                  <a:pt x="389" y="635"/>
                </a:lnTo>
                <a:lnTo>
                  <a:pt x="386" y="635"/>
                </a:lnTo>
                <a:lnTo>
                  <a:pt x="385" y="636"/>
                </a:lnTo>
                <a:lnTo>
                  <a:pt x="385" y="637"/>
                </a:lnTo>
                <a:lnTo>
                  <a:pt x="395" y="641"/>
                </a:lnTo>
                <a:lnTo>
                  <a:pt x="405" y="643"/>
                </a:lnTo>
                <a:lnTo>
                  <a:pt x="417" y="645"/>
                </a:lnTo>
                <a:lnTo>
                  <a:pt x="429" y="647"/>
                </a:lnTo>
                <a:lnTo>
                  <a:pt x="443" y="651"/>
                </a:lnTo>
                <a:lnTo>
                  <a:pt x="455" y="654"/>
                </a:lnTo>
                <a:lnTo>
                  <a:pt x="469" y="656"/>
                </a:lnTo>
                <a:lnTo>
                  <a:pt x="483" y="659"/>
                </a:lnTo>
                <a:lnTo>
                  <a:pt x="509" y="663"/>
                </a:lnTo>
                <a:lnTo>
                  <a:pt x="536" y="667"/>
                </a:lnTo>
                <a:lnTo>
                  <a:pt x="562" y="670"/>
                </a:lnTo>
                <a:lnTo>
                  <a:pt x="590" y="674"/>
                </a:lnTo>
                <a:lnTo>
                  <a:pt x="617" y="677"/>
                </a:lnTo>
                <a:lnTo>
                  <a:pt x="643" y="679"/>
                </a:lnTo>
                <a:lnTo>
                  <a:pt x="671" y="683"/>
                </a:lnTo>
                <a:lnTo>
                  <a:pt x="698" y="685"/>
                </a:lnTo>
                <a:lnTo>
                  <a:pt x="712" y="686"/>
                </a:lnTo>
                <a:lnTo>
                  <a:pt x="725" y="686"/>
                </a:lnTo>
                <a:lnTo>
                  <a:pt x="739" y="686"/>
                </a:lnTo>
                <a:lnTo>
                  <a:pt x="752" y="686"/>
                </a:lnTo>
                <a:lnTo>
                  <a:pt x="768" y="688"/>
                </a:lnTo>
                <a:lnTo>
                  <a:pt x="783" y="688"/>
                </a:lnTo>
                <a:lnTo>
                  <a:pt x="798" y="689"/>
                </a:lnTo>
                <a:lnTo>
                  <a:pt x="814" y="689"/>
                </a:lnTo>
                <a:lnTo>
                  <a:pt x="846" y="691"/>
                </a:lnTo>
                <a:lnTo>
                  <a:pt x="878" y="691"/>
                </a:lnTo>
                <a:lnTo>
                  <a:pt x="910" y="691"/>
                </a:lnTo>
                <a:lnTo>
                  <a:pt x="943" y="691"/>
                </a:lnTo>
                <a:lnTo>
                  <a:pt x="932" y="688"/>
                </a:lnTo>
                <a:lnTo>
                  <a:pt x="922" y="688"/>
                </a:lnTo>
                <a:lnTo>
                  <a:pt x="912" y="688"/>
                </a:lnTo>
                <a:lnTo>
                  <a:pt x="902" y="688"/>
                </a:lnTo>
                <a:lnTo>
                  <a:pt x="906" y="688"/>
                </a:lnTo>
                <a:lnTo>
                  <a:pt x="902" y="688"/>
                </a:lnTo>
                <a:close/>
                <a:moveTo>
                  <a:pt x="925" y="23"/>
                </a:moveTo>
                <a:lnTo>
                  <a:pt x="922" y="23"/>
                </a:lnTo>
                <a:lnTo>
                  <a:pt x="915" y="23"/>
                </a:lnTo>
                <a:lnTo>
                  <a:pt x="911" y="23"/>
                </a:lnTo>
                <a:lnTo>
                  <a:pt x="907" y="21"/>
                </a:lnTo>
                <a:lnTo>
                  <a:pt x="912" y="21"/>
                </a:lnTo>
                <a:lnTo>
                  <a:pt x="914" y="20"/>
                </a:lnTo>
                <a:lnTo>
                  <a:pt x="919" y="21"/>
                </a:lnTo>
                <a:lnTo>
                  <a:pt x="922" y="20"/>
                </a:lnTo>
                <a:lnTo>
                  <a:pt x="924" y="21"/>
                </a:lnTo>
                <a:lnTo>
                  <a:pt x="925" y="21"/>
                </a:lnTo>
                <a:lnTo>
                  <a:pt x="925" y="22"/>
                </a:lnTo>
                <a:lnTo>
                  <a:pt x="925" y="23"/>
                </a:lnTo>
                <a:lnTo>
                  <a:pt x="929" y="23"/>
                </a:lnTo>
                <a:lnTo>
                  <a:pt x="931" y="23"/>
                </a:lnTo>
                <a:lnTo>
                  <a:pt x="929" y="23"/>
                </a:lnTo>
                <a:lnTo>
                  <a:pt x="925" y="23"/>
                </a:lnTo>
                <a:lnTo>
                  <a:pt x="925" y="23"/>
                </a:lnTo>
                <a:lnTo>
                  <a:pt x="925" y="23"/>
                </a:lnTo>
                <a:close/>
                <a:moveTo>
                  <a:pt x="1061" y="546"/>
                </a:moveTo>
                <a:lnTo>
                  <a:pt x="1062" y="544"/>
                </a:lnTo>
                <a:lnTo>
                  <a:pt x="1061" y="543"/>
                </a:lnTo>
                <a:lnTo>
                  <a:pt x="1062" y="544"/>
                </a:lnTo>
                <a:lnTo>
                  <a:pt x="1061" y="546"/>
                </a:lnTo>
                <a:lnTo>
                  <a:pt x="1061" y="546"/>
                </a:lnTo>
                <a:lnTo>
                  <a:pt x="1061" y="546"/>
                </a:lnTo>
                <a:close/>
                <a:moveTo>
                  <a:pt x="1592" y="527"/>
                </a:moveTo>
                <a:lnTo>
                  <a:pt x="1570" y="530"/>
                </a:lnTo>
                <a:lnTo>
                  <a:pt x="1546" y="535"/>
                </a:lnTo>
                <a:lnTo>
                  <a:pt x="1523" y="538"/>
                </a:lnTo>
                <a:lnTo>
                  <a:pt x="1500" y="542"/>
                </a:lnTo>
                <a:lnTo>
                  <a:pt x="1489" y="543"/>
                </a:lnTo>
                <a:lnTo>
                  <a:pt x="1477" y="545"/>
                </a:lnTo>
                <a:lnTo>
                  <a:pt x="1466" y="546"/>
                </a:lnTo>
                <a:lnTo>
                  <a:pt x="1455" y="546"/>
                </a:lnTo>
                <a:lnTo>
                  <a:pt x="1452" y="546"/>
                </a:lnTo>
                <a:lnTo>
                  <a:pt x="1450" y="546"/>
                </a:lnTo>
                <a:lnTo>
                  <a:pt x="1448" y="544"/>
                </a:lnTo>
                <a:lnTo>
                  <a:pt x="1448" y="542"/>
                </a:lnTo>
                <a:lnTo>
                  <a:pt x="1457" y="539"/>
                </a:lnTo>
                <a:lnTo>
                  <a:pt x="1467" y="538"/>
                </a:lnTo>
                <a:lnTo>
                  <a:pt x="1490" y="536"/>
                </a:lnTo>
                <a:lnTo>
                  <a:pt x="1513" y="533"/>
                </a:lnTo>
                <a:lnTo>
                  <a:pt x="1536" y="529"/>
                </a:lnTo>
                <a:lnTo>
                  <a:pt x="1558" y="526"/>
                </a:lnTo>
                <a:lnTo>
                  <a:pt x="1581" y="522"/>
                </a:lnTo>
                <a:lnTo>
                  <a:pt x="1603" y="520"/>
                </a:lnTo>
                <a:lnTo>
                  <a:pt x="1624" y="518"/>
                </a:lnTo>
                <a:lnTo>
                  <a:pt x="1646" y="518"/>
                </a:lnTo>
                <a:lnTo>
                  <a:pt x="1632" y="520"/>
                </a:lnTo>
                <a:lnTo>
                  <a:pt x="1620" y="523"/>
                </a:lnTo>
                <a:lnTo>
                  <a:pt x="1606" y="526"/>
                </a:lnTo>
                <a:lnTo>
                  <a:pt x="1592" y="527"/>
                </a:lnTo>
                <a:lnTo>
                  <a:pt x="1581" y="529"/>
                </a:lnTo>
                <a:lnTo>
                  <a:pt x="1587" y="528"/>
                </a:lnTo>
                <a:lnTo>
                  <a:pt x="1596" y="527"/>
                </a:lnTo>
                <a:lnTo>
                  <a:pt x="1592" y="527"/>
                </a:lnTo>
                <a:close/>
                <a:moveTo>
                  <a:pt x="1653" y="515"/>
                </a:moveTo>
                <a:lnTo>
                  <a:pt x="1665" y="513"/>
                </a:lnTo>
                <a:lnTo>
                  <a:pt x="1677" y="512"/>
                </a:lnTo>
                <a:lnTo>
                  <a:pt x="1687" y="511"/>
                </a:lnTo>
                <a:lnTo>
                  <a:pt x="1697" y="512"/>
                </a:lnTo>
                <a:lnTo>
                  <a:pt x="1688" y="513"/>
                </a:lnTo>
                <a:lnTo>
                  <a:pt x="1678" y="515"/>
                </a:lnTo>
                <a:lnTo>
                  <a:pt x="1665" y="517"/>
                </a:lnTo>
                <a:lnTo>
                  <a:pt x="1653" y="5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0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2"/>
          <p:cNvSpPr>
            <a:spLocks noGrp="1" noEditPoints="1"/>
          </p:cNvSpPr>
          <p:nvPr>
            <p:ph type="pic" sz="quarter" idx="31"/>
          </p:nvPr>
        </p:nvSpPr>
        <p:spPr bwMode="auto">
          <a:xfrm>
            <a:off x="887596" y="195212"/>
            <a:ext cx="22611983" cy="7959726"/>
          </a:xfrm>
          <a:custGeom>
            <a:avLst/>
            <a:gdLst>
              <a:gd name="T0" fmla="*/ 1239 w 1344"/>
              <a:gd name="T1" fmla="*/ 302 h 618"/>
              <a:gd name="T2" fmla="*/ 917 w 1344"/>
              <a:gd name="T3" fmla="*/ 125 h 618"/>
              <a:gd name="T4" fmla="*/ 643 w 1344"/>
              <a:gd name="T5" fmla="*/ 58 h 618"/>
              <a:gd name="T6" fmla="*/ 349 w 1344"/>
              <a:gd name="T7" fmla="*/ 21 h 618"/>
              <a:gd name="T8" fmla="*/ 393 w 1344"/>
              <a:gd name="T9" fmla="*/ 105 h 618"/>
              <a:gd name="T10" fmla="*/ 280 w 1344"/>
              <a:gd name="T11" fmla="*/ 107 h 618"/>
              <a:gd name="T12" fmla="*/ 338 w 1344"/>
              <a:gd name="T13" fmla="*/ 168 h 618"/>
              <a:gd name="T14" fmla="*/ 104 w 1344"/>
              <a:gd name="T15" fmla="*/ 172 h 618"/>
              <a:gd name="T16" fmla="*/ 8 w 1344"/>
              <a:gd name="T17" fmla="*/ 282 h 618"/>
              <a:gd name="T18" fmla="*/ 18 w 1344"/>
              <a:gd name="T19" fmla="*/ 343 h 618"/>
              <a:gd name="T20" fmla="*/ 179 w 1344"/>
              <a:gd name="T21" fmla="*/ 427 h 618"/>
              <a:gd name="T22" fmla="*/ 347 w 1344"/>
              <a:gd name="T23" fmla="*/ 504 h 618"/>
              <a:gd name="T24" fmla="*/ 270 w 1344"/>
              <a:gd name="T25" fmla="*/ 423 h 618"/>
              <a:gd name="T26" fmla="*/ 280 w 1344"/>
              <a:gd name="T27" fmla="*/ 409 h 618"/>
              <a:gd name="T28" fmla="*/ 342 w 1344"/>
              <a:gd name="T29" fmla="*/ 450 h 618"/>
              <a:gd name="T30" fmla="*/ 468 w 1344"/>
              <a:gd name="T31" fmla="*/ 526 h 618"/>
              <a:gd name="T32" fmla="*/ 346 w 1344"/>
              <a:gd name="T33" fmla="*/ 428 h 618"/>
              <a:gd name="T34" fmla="*/ 311 w 1344"/>
              <a:gd name="T35" fmla="*/ 409 h 618"/>
              <a:gd name="T36" fmla="*/ 424 w 1344"/>
              <a:gd name="T37" fmla="*/ 469 h 618"/>
              <a:gd name="T38" fmla="*/ 521 w 1344"/>
              <a:gd name="T39" fmla="*/ 515 h 618"/>
              <a:gd name="T40" fmla="*/ 645 w 1344"/>
              <a:gd name="T41" fmla="*/ 590 h 618"/>
              <a:gd name="T42" fmla="*/ 711 w 1344"/>
              <a:gd name="T43" fmla="*/ 611 h 618"/>
              <a:gd name="T44" fmla="*/ 627 w 1344"/>
              <a:gd name="T45" fmla="*/ 471 h 618"/>
              <a:gd name="T46" fmla="*/ 643 w 1344"/>
              <a:gd name="T47" fmla="*/ 464 h 618"/>
              <a:gd name="T48" fmla="*/ 673 w 1344"/>
              <a:gd name="T49" fmla="*/ 474 h 618"/>
              <a:gd name="T50" fmla="*/ 777 w 1344"/>
              <a:gd name="T51" fmla="*/ 519 h 618"/>
              <a:gd name="T52" fmla="*/ 735 w 1344"/>
              <a:gd name="T53" fmla="*/ 390 h 618"/>
              <a:gd name="T54" fmla="*/ 795 w 1344"/>
              <a:gd name="T55" fmla="*/ 378 h 618"/>
              <a:gd name="T56" fmla="*/ 763 w 1344"/>
              <a:gd name="T57" fmla="*/ 344 h 618"/>
              <a:gd name="T58" fmla="*/ 679 w 1344"/>
              <a:gd name="T59" fmla="*/ 291 h 618"/>
              <a:gd name="T60" fmla="*/ 738 w 1344"/>
              <a:gd name="T61" fmla="*/ 296 h 618"/>
              <a:gd name="T62" fmla="*/ 643 w 1344"/>
              <a:gd name="T63" fmla="*/ 261 h 618"/>
              <a:gd name="T64" fmla="*/ 904 w 1344"/>
              <a:gd name="T65" fmla="*/ 354 h 618"/>
              <a:gd name="T66" fmla="*/ 1048 w 1344"/>
              <a:gd name="T67" fmla="*/ 391 h 618"/>
              <a:gd name="T68" fmla="*/ 1082 w 1344"/>
              <a:gd name="T69" fmla="*/ 359 h 618"/>
              <a:gd name="T70" fmla="*/ 1130 w 1344"/>
              <a:gd name="T71" fmla="*/ 384 h 618"/>
              <a:gd name="T72" fmla="*/ 1106 w 1344"/>
              <a:gd name="T73" fmla="*/ 346 h 618"/>
              <a:gd name="T74" fmla="*/ 882 w 1344"/>
              <a:gd name="T75" fmla="*/ 222 h 618"/>
              <a:gd name="T76" fmla="*/ 888 w 1344"/>
              <a:gd name="T77" fmla="*/ 208 h 618"/>
              <a:gd name="T78" fmla="*/ 1230 w 1344"/>
              <a:gd name="T79" fmla="*/ 360 h 618"/>
              <a:gd name="T80" fmla="*/ 1333 w 1344"/>
              <a:gd name="T81" fmla="*/ 418 h 618"/>
              <a:gd name="T82" fmla="*/ 278 w 1344"/>
              <a:gd name="T83" fmla="*/ 411 h 618"/>
              <a:gd name="T84" fmla="*/ 1179 w 1344"/>
              <a:gd name="T85" fmla="*/ 388 h 618"/>
              <a:gd name="T86" fmla="*/ 738 w 1344"/>
              <a:gd name="T87" fmla="*/ 301 h 618"/>
              <a:gd name="T88" fmla="*/ 185 w 1344"/>
              <a:gd name="T89" fmla="*/ 393 h 618"/>
              <a:gd name="T90" fmla="*/ 198 w 1344"/>
              <a:gd name="T91" fmla="*/ 373 h 618"/>
              <a:gd name="T92" fmla="*/ 280 w 1344"/>
              <a:gd name="T93" fmla="*/ 409 h 618"/>
              <a:gd name="T94" fmla="*/ 733 w 1344"/>
              <a:gd name="T95" fmla="*/ 301 h 618"/>
              <a:gd name="T96" fmla="*/ 779 w 1344"/>
              <a:gd name="T97" fmla="*/ 117 h 618"/>
              <a:gd name="T98" fmla="*/ 893 w 1344"/>
              <a:gd name="T99" fmla="*/ 234 h 618"/>
              <a:gd name="T100" fmla="*/ 861 w 1344"/>
              <a:gd name="T101" fmla="*/ 232 h 618"/>
              <a:gd name="T102" fmla="*/ 827 w 1344"/>
              <a:gd name="T103" fmla="*/ 186 h 618"/>
              <a:gd name="T104" fmla="*/ 638 w 1344"/>
              <a:gd name="T105" fmla="*/ 484 h 618"/>
              <a:gd name="T106" fmla="*/ 677 w 1344"/>
              <a:gd name="T107" fmla="*/ 522 h 618"/>
              <a:gd name="T108" fmla="*/ 286 w 1344"/>
              <a:gd name="T109" fmla="*/ 429 h 618"/>
              <a:gd name="T110" fmla="*/ 769 w 1344"/>
              <a:gd name="T111" fmla="*/ 43 h 618"/>
              <a:gd name="T112" fmla="*/ 322 w 1344"/>
              <a:gd name="T113" fmla="*/ 444 h 618"/>
              <a:gd name="T114" fmla="*/ 1040 w 1344"/>
              <a:gd name="T115" fmla="*/ 308 h 618"/>
              <a:gd name="T116" fmla="*/ 1001 w 1344"/>
              <a:gd name="T117" fmla="*/ 282 h 618"/>
              <a:gd name="T118" fmla="*/ 738 w 1344"/>
              <a:gd name="T119" fmla="*/ 2 h 618"/>
              <a:gd name="T120" fmla="*/ 784 w 1344"/>
              <a:gd name="T121" fmla="*/ 26 h 618"/>
              <a:gd name="T122" fmla="*/ 842 w 1344"/>
              <a:gd name="T123" fmla="*/ 76 h 618"/>
              <a:gd name="T124" fmla="*/ 756 w 1344"/>
              <a:gd name="T125" fmla="*/ 62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4" h="618">
                <a:moveTo>
                  <a:pt x="1336" y="418"/>
                </a:moveTo>
                <a:lnTo>
                  <a:pt x="1341" y="417"/>
                </a:lnTo>
                <a:lnTo>
                  <a:pt x="1344" y="415"/>
                </a:lnTo>
                <a:lnTo>
                  <a:pt x="1343" y="414"/>
                </a:lnTo>
                <a:lnTo>
                  <a:pt x="1341" y="411"/>
                </a:lnTo>
                <a:lnTo>
                  <a:pt x="1337" y="407"/>
                </a:lnTo>
                <a:lnTo>
                  <a:pt x="1335" y="402"/>
                </a:lnTo>
                <a:lnTo>
                  <a:pt x="1337" y="399"/>
                </a:lnTo>
                <a:lnTo>
                  <a:pt x="1339" y="394"/>
                </a:lnTo>
                <a:lnTo>
                  <a:pt x="1338" y="392"/>
                </a:lnTo>
                <a:lnTo>
                  <a:pt x="1336" y="390"/>
                </a:lnTo>
                <a:lnTo>
                  <a:pt x="1325" y="382"/>
                </a:lnTo>
                <a:lnTo>
                  <a:pt x="1316" y="374"/>
                </a:lnTo>
                <a:lnTo>
                  <a:pt x="1306" y="367"/>
                </a:lnTo>
                <a:lnTo>
                  <a:pt x="1296" y="360"/>
                </a:lnTo>
                <a:lnTo>
                  <a:pt x="1286" y="352"/>
                </a:lnTo>
                <a:lnTo>
                  <a:pt x="1277" y="344"/>
                </a:lnTo>
                <a:lnTo>
                  <a:pt x="1271" y="338"/>
                </a:lnTo>
                <a:lnTo>
                  <a:pt x="1265" y="332"/>
                </a:lnTo>
                <a:lnTo>
                  <a:pt x="1256" y="327"/>
                </a:lnTo>
                <a:lnTo>
                  <a:pt x="1247" y="323"/>
                </a:lnTo>
                <a:lnTo>
                  <a:pt x="1242" y="320"/>
                </a:lnTo>
                <a:lnTo>
                  <a:pt x="1239" y="318"/>
                </a:lnTo>
                <a:lnTo>
                  <a:pt x="1237" y="315"/>
                </a:lnTo>
                <a:lnTo>
                  <a:pt x="1236" y="311"/>
                </a:lnTo>
                <a:lnTo>
                  <a:pt x="1236" y="308"/>
                </a:lnTo>
                <a:lnTo>
                  <a:pt x="1236" y="305"/>
                </a:lnTo>
                <a:lnTo>
                  <a:pt x="1239" y="302"/>
                </a:lnTo>
                <a:lnTo>
                  <a:pt x="1241" y="299"/>
                </a:lnTo>
                <a:lnTo>
                  <a:pt x="1236" y="294"/>
                </a:lnTo>
                <a:lnTo>
                  <a:pt x="1229" y="292"/>
                </a:lnTo>
                <a:lnTo>
                  <a:pt x="1221" y="287"/>
                </a:lnTo>
                <a:lnTo>
                  <a:pt x="1213" y="283"/>
                </a:lnTo>
                <a:lnTo>
                  <a:pt x="1209" y="279"/>
                </a:lnTo>
                <a:lnTo>
                  <a:pt x="1208" y="276"/>
                </a:lnTo>
                <a:lnTo>
                  <a:pt x="1206" y="273"/>
                </a:lnTo>
                <a:lnTo>
                  <a:pt x="1205" y="269"/>
                </a:lnTo>
                <a:lnTo>
                  <a:pt x="1198" y="263"/>
                </a:lnTo>
                <a:lnTo>
                  <a:pt x="1190" y="259"/>
                </a:lnTo>
                <a:lnTo>
                  <a:pt x="1180" y="254"/>
                </a:lnTo>
                <a:lnTo>
                  <a:pt x="1170" y="249"/>
                </a:lnTo>
                <a:lnTo>
                  <a:pt x="1159" y="243"/>
                </a:lnTo>
                <a:lnTo>
                  <a:pt x="1149" y="237"/>
                </a:lnTo>
                <a:lnTo>
                  <a:pt x="1125" y="226"/>
                </a:lnTo>
                <a:lnTo>
                  <a:pt x="1101" y="215"/>
                </a:lnTo>
                <a:lnTo>
                  <a:pt x="1077" y="203"/>
                </a:lnTo>
                <a:lnTo>
                  <a:pt x="1053" y="192"/>
                </a:lnTo>
                <a:lnTo>
                  <a:pt x="1033" y="182"/>
                </a:lnTo>
                <a:lnTo>
                  <a:pt x="1011" y="171"/>
                </a:lnTo>
                <a:lnTo>
                  <a:pt x="990" y="161"/>
                </a:lnTo>
                <a:lnTo>
                  <a:pt x="969" y="150"/>
                </a:lnTo>
                <a:lnTo>
                  <a:pt x="961" y="143"/>
                </a:lnTo>
                <a:lnTo>
                  <a:pt x="953" y="137"/>
                </a:lnTo>
                <a:lnTo>
                  <a:pt x="941" y="133"/>
                </a:lnTo>
                <a:lnTo>
                  <a:pt x="928" y="129"/>
                </a:lnTo>
                <a:lnTo>
                  <a:pt x="917" y="125"/>
                </a:lnTo>
                <a:lnTo>
                  <a:pt x="904" y="120"/>
                </a:lnTo>
                <a:lnTo>
                  <a:pt x="892" y="116"/>
                </a:lnTo>
                <a:lnTo>
                  <a:pt x="880" y="110"/>
                </a:lnTo>
                <a:lnTo>
                  <a:pt x="868" y="105"/>
                </a:lnTo>
                <a:lnTo>
                  <a:pt x="857" y="101"/>
                </a:lnTo>
                <a:lnTo>
                  <a:pt x="844" y="96"/>
                </a:lnTo>
                <a:lnTo>
                  <a:pt x="832" y="92"/>
                </a:lnTo>
                <a:lnTo>
                  <a:pt x="819" y="88"/>
                </a:lnTo>
                <a:lnTo>
                  <a:pt x="806" y="85"/>
                </a:lnTo>
                <a:lnTo>
                  <a:pt x="801" y="84"/>
                </a:lnTo>
                <a:lnTo>
                  <a:pt x="795" y="82"/>
                </a:lnTo>
                <a:lnTo>
                  <a:pt x="788" y="82"/>
                </a:lnTo>
                <a:lnTo>
                  <a:pt x="783" y="80"/>
                </a:lnTo>
                <a:lnTo>
                  <a:pt x="780" y="79"/>
                </a:lnTo>
                <a:lnTo>
                  <a:pt x="779" y="78"/>
                </a:lnTo>
                <a:lnTo>
                  <a:pt x="777" y="78"/>
                </a:lnTo>
                <a:lnTo>
                  <a:pt x="776" y="78"/>
                </a:lnTo>
                <a:lnTo>
                  <a:pt x="771" y="76"/>
                </a:lnTo>
                <a:lnTo>
                  <a:pt x="767" y="75"/>
                </a:lnTo>
                <a:lnTo>
                  <a:pt x="753" y="74"/>
                </a:lnTo>
                <a:lnTo>
                  <a:pt x="739" y="72"/>
                </a:lnTo>
                <a:lnTo>
                  <a:pt x="726" y="70"/>
                </a:lnTo>
                <a:lnTo>
                  <a:pt x="711" y="68"/>
                </a:lnTo>
                <a:lnTo>
                  <a:pt x="698" y="63"/>
                </a:lnTo>
                <a:lnTo>
                  <a:pt x="685" y="61"/>
                </a:lnTo>
                <a:lnTo>
                  <a:pt x="671" y="60"/>
                </a:lnTo>
                <a:lnTo>
                  <a:pt x="656" y="59"/>
                </a:lnTo>
                <a:lnTo>
                  <a:pt x="643" y="58"/>
                </a:lnTo>
                <a:lnTo>
                  <a:pt x="629" y="56"/>
                </a:lnTo>
                <a:lnTo>
                  <a:pt x="613" y="56"/>
                </a:lnTo>
                <a:lnTo>
                  <a:pt x="597" y="56"/>
                </a:lnTo>
                <a:lnTo>
                  <a:pt x="591" y="56"/>
                </a:lnTo>
                <a:lnTo>
                  <a:pt x="586" y="55"/>
                </a:lnTo>
                <a:lnTo>
                  <a:pt x="587" y="53"/>
                </a:lnTo>
                <a:lnTo>
                  <a:pt x="589" y="51"/>
                </a:lnTo>
                <a:lnTo>
                  <a:pt x="581" y="51"/>
                </a:lnTo>
                <a:lnTo>
                  <a:pt x="574" y="53"/>
                </a:lnTo>
                <a:lnTo>
                  <a:pt x="567" y="56"/>
                </a:lnTo>
                <a:lnTo>
                  <a:pt x="560" y="58"/>
                </a:lnTo>
                <a:lnTo>
                  <a:pt x="554" y="59"/>
                </a:lnTo>
                <a:lnTo>
                  <a:pt x="547" y="59"/>
                </a:lnTo>
                <a:lnTo>
                  <a:pt x="541" y="58"/>
                </a:lnTo>
                <a:lnTo>
                  <a:pt x="536" y="54"/>
                </a:lnTo>
                <a:lnTo>
                  <a:pt x="528" y="50"/>
                </a:lnTo>
                <a:lnTo>
                  <a:pt x="517" y="46"/>
                </a:lnTo>
                <a:lnTo>
                  <a:pt x="507" y="44"/>
                </a:lnTo>
                <a:lnTo>
                  <a:pt x="497" y="42"/>
                </a:lnTo>
                <a:lnTo>
                  <a:pt x="486" y="39"/>
                </a:lnTo>
                <a:lnTo>
                  <a:pt x="475" y="36"/>
                </a:lnTo>
                <a:lnTo>
                  <a:pt x="464" y="33"/>
                </a:lnTo>
                <a:lnTo>
                  <a:pt x="454" y="30"/>
                </a:lnTo>
                <a:lnTo>
                  <a:pt x="430" y="26"/>
                </a:lnTo>
                <a:lnTo>
                  <a:pt x="407" y="24"/>
                </a:lnTo>
                <a:lnTo>
                  <a:pt x="384" y="21"/>
                </a:lnTo>
                <a:lnTo>
                  <a:pt x="360" y="21"/>
                </a:lnTo>
                <a:lnTo>
                  <a:pt x="349" y="21"/>
                </a:lnTo>
                <a:lnTo>
                  <a:pt x="339" y="21"/>
                </a:lnTo>
                <a:lnTo>
                  <a:pt x="328" y="20"/>
                </a:lnTo>
                <a:lnTo>
                  <a:pt x="319" y="21"/>
                </a:lnTo>
                <a:lnTo>
                  <a:pt x="313" y="24"/>
                </a:lnTo>
                <a:lnTo>
                  <a:pt x="306" y="26"/>
                </a:lnTo>
                <a:lnTo>
                  <a:pt x="300" y="30"/>
                </a:lnTo>
                <a:lnTo>
                  <a:pt x="294" y="35"/>
                </a:lnTo>
                <a:lnTo>
                  <a:pt x="291" y="43"/>
                </a:lnTo>
                <a:lnTo>
                  <a:pt x="287" y="51"/>
                </a:lnTo>
                <a:lnTo>
                  <a:pt x="286" y="59"/>
                </a:lnTo>
                <a:lnTo>
                  <a:pt x="284" y="68"/>
                </a:lnTo>
                <a:lnTo>
                  <a:pt x="280" y="76"/>
                </a:lnTo>
                <a:lnTo>
                  <a:pt x="276" y="84"/>
                </a:lnTo>
                <a:lnTo>
                  <a:pt x="276" y="86"/>
                </a:lnTo>
                <a:lnTo>
                  <a:pt x="277" y="87"/>
                </a:lnTo>
                <a:lnTo>
                  <a:pt x="278" y="88"/>
                </a:lnTo>
                <a:lnTo>
                  <a:pt x="281" y="88"/>
                </a:lnTo>
                <a:lnTo>
                  <a:pt x="285" y="89"/>
                </a:lnTo>
                <a:lnTo>
                  <a:pt x="289" y="89"/>
                </a:lnTo>
                <a:lnTo>
                  <a:pt x="300" y="91"/>
                </a:lnTo>
                <a:lnTo>
                  <a:pt x="311" y="92"/>
                </a:lnTo>
                <a:lnTo>
                  <a:pt x="323" y="93"/>
                </a:lnTo>
                <a:lnTo>
                  <a:pt x="335" y="94"/>
                </a:lnTo>
                <a:lnTo>
                  <a:pt x="347" y="96"/>
                </a:lnTo>
                <a:lnTo>
                  <a:pt x="358" y="99"/>
                </a:lnTo>
                <a:lnTo>
                  <a:pt x="371" y="101"/>
                </a:lnTo>
                <a:lnTo>
                  <a:pt x="382" y="104"/>
                </a:lnTo>
                <a:lnTo>
                  <a:pt x="393" y="105"/>
                </a:lnTo>
                <a:lnTo>
                  <a:pt x="405" y="108"/>
                </a:lnTo>
                <a:lnTo>
                  <a:pt x="415" y="110"/>
                </a:lnTo>
                <a:lnTo>
                  <a:pt x="426" y="113"/>
                </a:lnTo>
                <a:lnTo>
                  <a:pt x="430" y="114"/>
                </a:lnTo>
                <a:lnTo>
                  <a:pt x="434" y="117"/>
                </a:lnTo>
                <a:lnTo>
                  <a:pt x="435" y="118"/>
                </a:lnTo>
                <a:lnTo>
                  <a:pt x="437" y="120"/>
                </a:lnTo>
                <a:lnTo>
                  <a:pt x="437" y="121"/>
                </a:lnTo>
                <a:lnTo>
                  <a:pt x="434" y="124"/>
                </a:lnTo>
                <a:lnTo>
                  <a:pt x="431" y="125"/>
                </a:lnTo>
                <a:lnTo>
                  <a:pt x="426" y="125"/>
                </a:lnTo>
                <a:lnTo>
                  <a:pt x="421" y="124"/>
                </a:lnTo>
                <a:lnTo>
                  <a:pt x="417" y="122"/>
                </a:lnTo>
                <a:lnTo>
                  <a:pt x="406" y="120"/>
                </a:lnTo>
                <a:lnTo>
                  <a:pt x="393" y="118"/>
                </a:lnTo>
                <a:lnTo>
                  <a:pt x="382" y="116"/>
                </a:lnTo>
                <a:lnTo>
                  <a:pt x="371" y="112"/>
                </a:lnTo>
                <a:lnTo>
                  <a:pt x="359" y="110"/>
                </a:lnTo>
                <a:lnTo>
                  <a:pt x="348" y="108"/>
                </a:lnTo>
                <a:lnTo>
                  <a:pt x="336" y="105"/>
                </a:lnTo>
                <a:lnTo>
                  <a:pt x="325" y="104"/>
                </a:lnTo>
                <a:lnTo>
                  <a:pt x="313" y="103"/>
                </a:lnTo>
                <a:lnTo>
                  <a:pt x="300" y="103"/>
                </a:lnTo>
                <a:lnTo>
                  <a:pt x="295" y="102"/>
                </a:lnTo>
                <a:lnTo>
                  <a:pt x="290" y="101"/>
                </a:lnTo>
                <a:lnTo>
                  <a:pt x="284" y="102"/>
                </a:lnTo>
                <a:lnTo>
                  <a:pt x="280" y="103"/>
                </a:lnTo>
                <a:lnTo>
                  <a:pt x="280" y="107"/>
                </a:lnTo>
                <a:lnTo>
                  <a:pt x="280" y="111"/>
                </a:lnTo>
                <a:lnTo>
                  <a:pt x="281" y="116"/>
                </a:lnTo>
                <a:lnTo>
                  <a:pt x="283" y="119"/>
                </a:lnTo>
                <a:lnTo>
                  <a:pt x="284" y="122"/>
                </a:lnTo>
                <a:lnTo>
                  <a:pt x="287" y="125"/>
                </a:lnTo>
                <a:lnTo>
                  <a:pt x="290" y="127"/>
                </a:lnTo>
                <a:lnTo>
                  <a:pt x="293" y="129"/>
                </a:lnTo>
                <a:lnTo>
                  <a:pt x="303" y="132"/>
                </a:lnTo>
                <a:lnTo>
                  <a:pt x="313" y="132"/>
                </a:lnTo>
                <a:lnTo>
                  <a:pt x="326" y="133"/>
                </a:lnTo>
                <a:lnTo>
                  <a:pt x="339" y="134"/>
                </a:lnTo>
                <a:lnTo>
                  <a:pt x="351" y="136"/>
                </a:lnTo>
                <a:lnTo>
                  <a:pt x="365" y="137"/>
                </a:lnTo>
                <a:lnTo>
                  <a:pt x="369" y="138"/>
                </a:lnTo>
                <a:lnTo>
                  <a:pt x="374" y="138"/>
                </a:lnTo>
                <a:lnTo>
                  <a:pt x="380" y="139"/>
                </a:lnTo>
                <a:lnTo>
                  <a:pt x="383" y="143"/>
                </a:lnTo>
                <a:lnTo>
                  <a:pt x="367" y="143"/>
                </a:lnTo>
                <a:lnTo>
                  <a:pt x="351" y="143"/>
                </a:lnTo>
                <a:lnTo>
                  <a:pt x="355" y="143"/>
                </a:lnTo>
                <a:lnTo>
                  <a:pt x="358" y="144"/>
                </a:lnTo>
                <a:lnTo>
                  <a:pt x="360" y="145"/>
                </a:lnTo>
                <a:lnTo>
                  <a:pt x="361" y="149"/>
                </a:lnTo>
                <a:lnTo>
                  <a:pt x="357" y="151"/>
                </a:lnTo>
                <a:lnTo>
                  <a:pt x="352" y="153"/>
                </a:lnTo>
                <a:lnTo>
                  <a:pt x="348" y="157"/>
                </a:lnTo>
                <a:lnTo>
                  <a:pt x="344" y="160"/>
                </a:lnTo>
                <a:lnTo>
                  <a:pt x="338" y="168"/>
                </a:lnTo>
                <a:lnTo>
                  <a:pt x="331" y="177"/>
                </a:lnTo>
                <a:lnTo>
                  <a:pt x="326" y="182"/>
                </a:lnTo>
                <a:lnTo>
                  <a:pt x="322" y="184"/>
                </a:lnTo>
                <a:lnTo>
                  <a:pt x="317" y="185"/>
                </a:lnTo>
                <a:lnTo>
                  <a:pt x="313" y="184"/>
                </a:lnTo>
                <a:lnTo>
                  <a:pt x="303" y="179"/>
                </a:lnTo>
                <a:lnTo>
                  <a:pt x="293" y="174"/>
                </a:lnTo>
                <a:lnTo>
                  <a:pt x="270" y="161"/>
                </a:lnTo>
                <a:lnTo>
                  <a:pt x="248" y="147"/>
                </a:lnTo>
                <a:lnTo>
                  <a:pt x="225" y="136"/>
                </a:lnTo>
                <a:lnTo>
                  <a:pt x="200" y="126"/>
                </a:lnTo>
                <a:lnTo>
                  <a:pt x="190" y="122"/>
                </a:lnTo>
                <a:lnTo>
                  <a:pt x="178" y="121"/>
                </a:lnTo>
                <a:lnTo>
                  <a:pt x="173" y="121"/>
                </a:lnTo>
                <a:lnTo>
                  <a:pt x="167" y="121"/>
                </a:lnTo>
                <a:lnTo>
                  <a:pt x="161" y="122"/>
                </a:lnTo>
                <a:lnTo>
                  <a:pt x="155" y="125"/>
                </a:lnTo>
                <a:lnTo>
                  <a:pt x="151" y="127"/>
                </a:lnTo>
                <a:lnTo>
                  <a:pt x="146" y="130"/>
                </a:lnTo>
                <a:lnTo>
                  <a:pt x="143" y="135"/>
                </a:lnTo>
                <a:lnTo>
                  <a:pt x="140" y="139"/>
                </a:lnTo>
                <a:lnTo>
                  <a:pt x="138" y="149"/>
                </a:lnTo>
                <a:lnTo>
                  <a:pt x="135" y="157"/>
                </a:lnTo>
                <a:lnTo>
                  <a:pt x="127" y="161"/>
                </a:lnTo>
                <a:lnTo>
                  <a:pt x="119" y="165"/>
                </a:lnTo>
                <a:lnTo>
                  <a:pt x="113" y="167"/>
                </a:lnTo>
                <a:lnTo>
                  <a:pt x="109" y="169"/>
                </a:lnTo>
                <a:lnTo>
                  <a:pt x="104" y="172"/>
                </a:lnTo>
                <a:lnTo>
                  <a:pt x="100" y="176"/>
                </a:lnTo>
                <a:lnTo>
                  <a:pt x="96" y="180"/>
                </a:lnTo>
                <a:lnTo>
                  <a:pt x="92" y="183"/>
                </a:lnTo>
                <a:lnTo>
                  <a:pt x="87" y="185"/>
                </a:lnTo>
                <a:lnTo>
                  <a:pt x="81" y="187"/>
                </a:lnTo>
                <a:lnTo>
                  <a:pt x="72" y="191"/>
                </a:lnTo>
                <a:lnTo>
                  <a:pt x="62" y="195"/>
                </a:lnTo>
                <a:lnTo>
                  <a:pt x="54" y="202"/>
                </a:lnTo>
                <a:lnTo>
                  <a:pt x="47" y="209"/>
                </a:lnTo>
                <a:lnTo>
                  <a:pt x="42" y="218"/>
                </a:lnTo>
                <a:lnTo>
                  <a:pt x="36" y="226"/>
                </a:lnTo>
                <a:lnTo>
                  <a:pt x="29" y="233"/>
                </a:lnTo>
                <a:lnTo>
                  <a:pt x="22" y="238"/>
                </a:lnTo>
                <a:lnTo>
                  <a:pt x="14" y="248"/>
                </a:lnTo>
                <a:lnTo>
                  <a:pt x="9" y="255"/>
                </a:lnTo>
                <a:lnTo>
                  <a:pt x="5" y="258"/>
                </a:lnTo>
                <a:lnTo>
                  <a:pt x="2" y="260"/>
                </a:lnTo>
                <a:lnTo>
                  <a:pt x="1" y="260"/>
                </a:lnTo>
                <a:lnTo>
                  <a:pt x="1" y="260"/>
                </a:lnTo>
                <a:lnTo>
                  <a:pt x="1" y="260"/>
                </a:lnTo>
                <a:lnTo>
                  <a:pt x="0" y="263"/>
                </a:lnTo>
                <a:lnTo>
                  <a:pt x="0" y="266"/>
                </a:lnTo>
                <a:lnTo>
                  <a:pt x="0" y="269"/>
                </a:lnTo>
                <a:lnTo>
                  <a:pt x="0" y="271"/>
                </a:lnTo>
                <a:lnTo>
                  <a:pt x="0" y="275"/>
                </a:lnTo>
                <a:lnTo>
                  <a:pt x="1" y="277"/>
                </a:lnTo>
                <a:lnTo>
                  <a:pt x="3" y="278"/>
                </a:lnTo>
                <a:lnTo>
                  <a:pt x="8" y="282"/>
                </a:lnTo>
                <a:lnTo>
                  <a:pt x="12" y="285"/>
                </a:lnTo>
                <a:lnTo>
                  <a:pt x="14" y="290"/>
                </a:lnTo>
                <a:lnTo>
                  <a:pt x="15" y="294"/>
                </a:lnTo>
                <a:lnTo>
                  <a:pt x="15" y="299"/>
                </a:lnTo>
                <a:lnTo>
                  <a:pt x="15" y="304"/>
                </a:lnTo>
                <a:lnTo>
                  <a:pt x="18" y="309"/>
                </a:lnTo>
                <a:lnTo>
                  <a:pt x="20" y="315"/>
                </a:lnTo>
                <a:lnTo>
                  <a:pt x="23" y="320"/>
                </a:lnTo>
                <a:lnTo>
                  <a:pt x="26" y="326"/>
                </a:lnTo>
                <a:lnTo>
                  <a:pt x="26" y="328"/>
                </a:lnTo>
                <a:lnTo>
                  <a:pt x="26" y="329"/>
                </a:lnTo>
                <a:lnTo>
                  <a:pt x="25" y="329"/>
                </a:lnTo>
                <a:lnTo>
                  <a:pt x="22" y="329"/>
                </a:lnTo>
                <a:lnTo>
                  <a:pt x="19" y="328"/>
                </a:lnTo>
                <a:lnTo>
                  <a:pt x="15" y="328"/>
                </a:lnTo>
                <a:lnTo>
                  <a:pt x="14" y="329"/>
                </a:lnTo>
                <a:lnTo>
                  <a:pt x="14" y="331"/>
                </a:lnTo>
                <a:lnTo>
                  <a:pt x="15" y="332"/>
                </a:lnTo>
                <a:lnTo>
                  <a:pt x="18" y="333"/>
                </a:lnTo>
                <a:lnTo>
                  <a:pt x="22" y="335"/>
                </a:lnTo>
                <a:lnTo>
                  <a:pt x="26" y="335"/>
                </a:lnTo>
                <a:lnTo>
                  <a:pt x="27" y="337"/>
                </a:lnTo>
                <a:lnTo>
                  <a:pt x="28" y="338"/>
                </a:lnTo>
                <a:lnTo>
                  <a:pt x="27" y="338"/>
                </a:lnTo>
                <a:lnTo>
                  <a:pt x="27" y="340"/>
                </a:lnTo>
                <a:lnTo>
                  <a:pt x="23" y="341"/>
                </a:lnTo>
                <a:lnTo>
                  <a:pt x="20" y="342"/>
                </a:lnTo>
                <a:lnTo>
                  <a:pt x="18" y="343"/>
                </a:lnTo>
                <a:lnTo>
                  <a:pt x="15" y="344"/>
                </a:lnTo>
                <a:lnTo>
                  <a:pt x="15" y="345"/>
                </a:lnTo>
                <a:lnTo>
                  <a:pt x="15" y="348"/>
                </a:lnTo>
                <a:lnTo>
                  <a:pt x="18" y="351"/>
                </a:lnTo>
                <a:lnTo>
                  <a:pt x="21" y="356"/>
                </a:lnTo>
                <a:lnTo>
                  <a:pt x="28" y="362"/>
                </a:lnTo>
                <a:lnTo>
                  <a:pt x="35" y="368"/>
                </a:lnTo>
                <a:lnTo>
                  <a:pt x="42" y="373"/>
                </a:lnTo>
                <a:lnTo>
                  <a:pt x="47" y="375"/>
                </a:lnTo>
                <a:lnTo>
                  <a:pt x="54" y="378"/>
                </a:lnTo>
                <a:lnTo>
                  <a:pt x="61" y="379"/>
                </a:lnTo>
                <a:lnTo>
                  <a:pt x="72" y="383"/>
                </a:lnTo>
                <a:lnTo>
                  <a:pt x="84" y="387"/>
                </a:lnTo>
                <a:lnTo>
                  <a:pt x="86" y="388"/>
                </a:lnTo>
                <a:lnTo>
                  <a:pt x="87" y="391"/>
                </a:lnTo>
                <a:lnTo>
                  <a:pt x="88" y="393"/>
                </a:lnTo>
                <a:lnTo>
                  <a:pt x="89" y="395"/>
                </a:lnTo>
                <a:lnTo>
                  <a:pt x="93" y="399"/>
                </a:lnTo>
                <a:lnTo>
                  <a:pt x="99" y="401"/>
                </a:lnTo>
                <a:lnTo>
                  <a:pt x="112" y="406"/>
                </a:lnTo>
                <a:lnTo>
                  <a:pt x="125" y="411"/>
                </a:lnTo>
                <a:lnTo>
                  <a:pt x="130" y="414"/>
                </a:lnTo>
                <a:lnTo>
                  <a:pt x="135" y="414"/>
                </a:lnTo>
                <a:lnTo>
                  <a:pt x="140" y="411"/>
                </a:lnTo>
                <a:lnTo>
                  <a:pt x="144" y="411"/>
                </a:lnTo>
                <a:lnTo>
                  <a:pt x="155" y="416"/>
                </a:lnTo>
                <a:lnTo>
                  <a:pt x="167" y="421"/>
                </a:lnTo>
                <a:lnTo>
                  <a:pt x="179" y="427"/>
                </a:lnTo>
                <a:lnTo>
                  <a:pt x="191" y="432"/>
                </a:lnTo>
                <a:lnTo>
                  <a:pt x="202" y="434"/>
                </a:lnTo>
                <a:lnTo>
                  <a:pt x="215" y="436"/>
                </a:lnTo>
                <a:lnTo>
                  <a:pt x="226" y="443"/>
                </a:lnTo>
                <a:lnTo>
                  <a:pt x="237" y="450"/>
                </a:lnTo>
                <a:lnTo>
                  <a:pt x="251" y="456"/>
                </a:lnTo>
                <a:lnTo>
                  <a:pt x="262" y="462"/>
                </a:lnTo>
                <a:lnTo>
                  <a:pt x="268" y="467"/>
                </a:lnTo>
                <a:lnTo>
                  <a:pt x="273" y="470"/>
                </a:lnTo>
                <a:lnTo>
                  <a:pt x="270" y="473"/>
                </a:lnTo>
                <a:lnTo>
                  <a:pt x="268" y="475"/>
                </a:lnTo>
                <a:lnTo>
                  <a:pt x="272" y="475"/>
                </a:lnTo>
                <a:lnTo>
                  <a:pt x="276" y="474"/>
                </a:lnTo>
                <a:lnTo>
                  <a:pt x="281" y="474"/>
                </a:lnTo>
                <a:lnTo>
                  <a:pt x="284" y="476"/>
                </a:lnTo>
                <a:lnTo>
                  <a:pt x="294" y="481"/>
                </a:lnTo>
                <a:lnTo>
                  <a:pt x="303" y="486"/>
                </a:lnTo>
                <a:lnTo>
                  <a:pt x="311" y="492"/>
                </a:lnTo>
                <a:lnTo>
                  <a:pt x="321" y="497"/>
                </a:lnTo>
                <a:lnTo>
                  <a:pt x="330" y="501"/>
                </a:lnTo>
                <a:lnTo>
                  <a:pt x="339" y="506"/>
                </a:lnTo>
                <a:lnTo>
                  <a:pt x="346" y="511"/>
                </a:lnTo>
                <a:lnTo>
                  <a:pt x="354" y="515"/>
                </a:lnTo>
                <a:lnTo>
                  <a:pt x="355" y="512"/>
                </a:lnTo>
                <a:lnTo>
                  <a:pt x="354" y="511"/>
                </a:lnTo>
                <a:lnTo>
                  <a:pt x="352" y="509"/>
                </a:lnTo>
                <a:lnTo>
                  <a:pt x="350" y="508"/>
                </a:lnTo>
                <a:lnTo>
                  <a:pt x="347" y="504"/>
                </a:lnTo>
                <a:lnTo>
                  <a:pt x="343" y="502"/>
                </a:lnTo>
                <a:lnTo>
                  <a:pt x="327" y="492"/>
                </a:lnTo>
                <a:lnTo>
                  <a:pt x="310" y="482"/>
                </a:lnTo>
                <a:lnTo>
                  <a:pt x="293" y="470"/>
                </a:lnTo>
                <a:lnTo>
                  <a:pt x="275" y="460"/>
                </a:lnTo>
                <a:lnTo>
                  <a:pt x="257" y="450"/>
                </a:lnTo>
                <a:lnTo>
                  <a:pt x="239" y="440"/>
                </a:lnTo>
                <a:lnTo>
                  <a:pt x="233" y="435"/>
                </a:lnTo>
                <a:lnTo>
                  <a:pt x="228" y="431"/>
                </a:lnTo>
                <a:lnTo>
                  <a:pt x="225" y="424"/>
                </a:lnTo>
                <a:lnTo>
                  <a:pt x="221" y="417"/>
                </a:lnTo>
                <a:lnTo>
                  <a:pt x="218" y="416"/>
                </a:lnTo>
                <a:lnTo>
                  <a:pt x="216" y="414"/>
                </a:lnTo>
                <a:lnTo>
                  <a:pt x="215" y="410"/>
                </a:lnTo>
                <a:lnTo>
                  <a:pt x="215" y="407"/>
                </a:lnTo>
                <a:lnTo>
                  <a:pt x="218" y="404"/>
                </a:lnTo>
                <a:lnTo>
                  <a:pt x="220" y="404"/>
                </a:lnTo>
                <a:lnTo>
                  <a:pt x="224" y="406"/>
                </a:lnTo>
                <a:lnTo>
                  <a:pt x="227" y="407"/>
                </a:lnTo>
                <a:lnTo>
                  <a:pt x="240" y="411"/>
                </a:lnTo>
                <a:lnTo>
                  <a:pt x="251" y="417"/>
                </a:lnTo>
                <a:lnTo>
                  <a:pt x="256" y="420"/>
                </a:lnTo>
                <a:lnTo>
                  <a:pt x="259" y="423"/>
                </a:lnTo>
                <a:lnTo>
                  <a:pt x="261" y="424"/>
                </a:lnTo>
                <a:lnTo>
                  <a:pt x="265" y="424"/>
                </a:lnTo>
                <a:lnTo>
                  <a:pt x="266" y="425"/>
                </a:lnTo>
                <a:lnTo>
                  <a:pt x="268" y="424"/>
                </a:lnTo>
                <a:lnTo>
                  <a:pt x="270" y="423"/>
                </a:lnTo>
                <a:lnTo>
                  <a:pt x="272" y="420"/>
                </a:lnTo>
                <a:lnTo>
                  <a:pt x="272" y="419"/>
                </a:lnTo>
                <a:lnTo>
                  <a:pt x="272" y="417"/>
                </a:lnTo>
                <a:lnTo>
                  <a:pt x="269" y="414"/>
                </a:lnTo>
                <a:lnTo>
                  <a:pt x="266" y="411"/>
                </a:lnTo>
                <a:lnTo>
                  <a:pt x="262" y="411"/>
                </a:lnTo>
                <a:lnTo>
                  <a:pt x="259" y="411"/>
                </a:lnTo>
                <a:lnTo>
                  <a:pt x="257" y="411"/>
                </a:lnTo>
                <a:lnTo>
                  <a:pt x="256" y="411"/>
                </a:lnTo>
                <a:lnTo>
                  <a:pt x="254" y="410"/>
                </a:lnTo>
                <a:lnTo>
                  <a:pt x="253" y="409"/>
                </a:lnTo>
                <a:lnTo>
                  <a:pt x="257" y="409"/>
                </a:lnTo>
                <a:lnTo>
                  <a:pt x="260" y="409"/>
                </a:lnTo>
                <a:lnTo>
                  <a:pt x="264" y="407"/>
                </a:lnTo>
                <a:lnTo>
                  <a:pt x="266" y="406"/>
                </a:lnTo>
                <a:lnTo>
                  <a:pt x="269" y="404"/>
                </a:lnTo>
                <a:lnTo>
                  <a:pt x="273" y="404"/>
                </a:lnTo>
                <a:lnTo>
                  <a:pt x="275" y="406"/>
                </a:lnTo>
                <a:lnTo>
                  <a:pt x="278" y="408"/>
                </a:lnTo>
                <a:lnTo>
                  <a:pt x="277" y="408"/>
                </a:lnTo>
                <a:lnTo>
                  <a:pt x="275" y="408"/>
                </a:lnTo>
                <a:lnTo>
                  <a:pt x="274" y="409"/>
                </a:lnTo>
                <a:lnTo>
                  <a:pt x="274" y="410"/>
                </a:lnTo>
                <a:lnTo>
                  <a:pt x="277" y="410"/>
                </a:lnTo>
                <a:lnTo>
                  <a:pt x="280" y="410"/>
                </a:lnTo>
                <a:lnTo>
                  <a:pt x="278" y="410"/>
                </a:lnTo>
                <a:lnTo>
                  <a:pt x="280" y="409"/>
                </a:lnTo>
                <a:lnTo>
                  <a:pt x="280" y="409"/>
                </a:lnTo>
                <a:lnTo>
                  <a:pt x="281" y="410"/>
                </a:lnTo>
                <a:lnTo>
                  <a:pt x="280" y="412"/>
                </a:lnTo>
                <a:lnTo>
                  <a:pt x="278" y="415"/>
                </a:lnTo>
                <a:lnTo>
                  <a:pt x="278" y="418"/>
                </a:lnTo>
                <a:lnTo>
                  <a:pt x="280" y="421"/>
                </a:lnTo>
                <a:lnTo>
                  <a:pt x="282" y="419"/>
                </a:lnTo>
                <a:lnTo>
                  <a:pt x="285" y="417"/>
                </a:lnTo>
                <a:lnTo>
                  <a:pt x="287" y="420"/>
                </a:lnTo>
                <a:lnTo>
                  <a:pt x="290" y="423"/>
                </a:lnTo>
                <a:lnTo>
                  <a:pt x="292" y="421"/>
                </a:lnTo>
                <a:lnTo>
                  <a:pt x="294" y="419"/>
                </a:lnTo>
                <a:lnTo>
                  <a:pt x="299" y="417"/>
                </a:lnTo>
                <a:lnTo>
                  <a:pt x="303" y="418"/>
                </a:lnTo>
                <a:lnTo>
                  <a:pt x="308" y="418"/>
                </a:lnTo>
                <a:lnTo>
                  <a:pt x="311" y="419"/>
                </a:lnTo>
                <a:lnTo>
                  <a:pt x="314" y="421"/>
                </a:lnTo>
                <a:lnTo>
                  <a:pt x="316" y="424"/>
                </a:lnTo>
                <a:lnTo>
                  <a:pt x="321" y="425"/>
                </a:lnTo>
                <a:lnTo>
                  <a:pt x="326" y="426"/>
                </a:lnTo>
                <a:lnTo>
                  <a:pt x="328" y="427"/>
                </a:lnTo>
                <a:lnTo>
                  <a:pt x="331" y="429"/>
                </a:lnTo>
                <a:lnTo>
                  <a:pt x="332" y="433"/>
                </a:lnTo>
                <a:lnTo>
                  <a:pt x="333" y="436"/>
                </a:lnTo>
                <a:lnTo>
                  <a:pt x="332" y="441"/>
                </a:lnTo>
                <a:lnTo>
                  <a:pt x="332" y="445"/>
                </a:lnTo>
                <a:lnTo>
                  <a:pt x="336" y="448"/>
                </a:lnTo>
                <a:lnTo>
                  <a:pt x="341" y="450"/>
                </a:lnTo>
                <a:lnTo>
                  <a:pt x="342" y="450"/>
                </a:lnTo>
                <a:lnTo>
                  <a:pt x="343" y="449"/>
                </a:lnTo>
                <a:lnTo>
                  <a:pt x="343" y="448"/>
                </a:lnTo>
                <a:lnTo>
                  <a:pt x="342" y="446"/>
                </a:lnTo>
                <a:lnTo>
                  <a:pt x="341" y="445"/>
                </a:lnTo>
                <a:lnTo>
                  <a:pt x="340" y="443"/>
                </a:lnTo>
                <a:lnTo>
                  <a:pt x="340" y="442"/>
                </a:lnTo>
                <a:lnTo>
                  <a:pt x="341" y="441"/>
                </a:lnTo>
                <a:lnTo>
                  <a:pt x="343" y="441"/>
                </a:lnTo>
                <a:lnTo>
                  <a:pt x="344" y="442"/>
                </a:lnTo>
                <a:lnTo>
                  <a:pt x="347" y="443"/>
                </a:lnTo>
                <a:lnTo>
                  <a:pt x="349" y="444"/>
                </a:lnTo>
                <a:lnTo>
                  <a:pt x="355" y="448"/>
                </a:lnTo>
                <a:lnTo>
                  <a:pt x="360" y="452"/>
                </a:lnTo>
                <a:lnTo>
                  <a:pt x="363" y="456"/>
                </a:lnTo>
                <a:lnTo>
                  <a:pt x="366" y="457"/>
                </a:lnTo>
                <a:lnTo>
                  <a:pt x="367" y="454"/>
                </a:lnTo>
                <a:lnTo>
                  <a:pt x="368" y="453"/>
                </a:lnTo>
                <a:lnTo>
                  <a:pt x="369" y="453"/>
                </a:lnTo>
                <a:lnTo>
                  <a:pt x="372" y="456"/>
                </a:lnTo>
                <a:lnTo>
                  <a:pt x="379" y="460"/>
                </a:lnTo>
                <a:lnTo>
                  <a:pt x="385" y="466"/>
                </a:lnTo>
                <a:lnTo>
                  <a:pt x="398" y="476"/>
                </a:lnTo>
                <a:lnTo>
                  <a:pt x="410" y="486"/>
                </a:lnTo>
                <a:lnTo>
                  <a:pt x="423" y="492"/>
                </a:lnTo>
                <a:lnTo>
                  <a:pt x="437" y="499"/>
                </a:lnTo>
                <a:lnTo>
                  <a:pt x="450" y="509"/>
                </a:lnTo>
                <a:lnTo>
                  <a:pt x="463" y="520"/>
                </a:lnTo>
                <a:lnTo>
                  <a:pt x="468" y="526"/>
                </a:lnTo>
                <a:lnTo>
                  <a:pt x="474" y="532"/>
                </a:lnTo>
                <a:lnTo>
                  <a:pt x="481" y="540"/>
                </a:lnTo>
                <a:lnTo>
                  <a:pt x="489" y="548"/>
                </a:lnTo>
                <a:lnTo>
                  <a:pt x="492" y="548"/>
                </a:lnTo>
                <a:lnTo>
                  <a:pt x="493" y="548"/>
                </a:lnTo>
                <a:lnTo>
                  <a:pt x="493" y="545"/>
                </a:lnTo>
                <a:lnTo>
                  <a:pt x="491" y="542"/>
                </a:lnTo>
                <a:lnTo>
                  <a:pt x="487" y="536"/>
                </a:lnTo>
                <a:lnTo>
                  <a:pt x="482" y="532"/>
                </a:lnTo>
                <a:lnTo>
                  <a:pt x="472" y="522"/>
                </a:lnTo>
                <a:lnTo>
                  <a:pt x="462" y="511"/>
                </a:lnTo>
                <a:lnTo>
                  <a:pt x="450" y="502"/>
                </a:lnTo>
                <a:lnTo>
                  <a:pt x="440" y="492"/>
                </a:lnTo>
                <a:lnTo>
                  <a:pt x="434" y="487"/>
                </a:lnTo>
                <a:lnTo>
                  <a:pt x="430" y="483"/>
                </a:lnTo>
                <a:lnTo>
                  <a:pt x="424" y="478"/>
                </a:lnTo>
                <a:lnTo>
                  <a:pt x="418" y="475"/>
                </a:lnTo>
                <a:lnTo>
                  <a:pt x="406" y="465"/>
                </a:lnTo>
                <a:lnTo>
                  <a:pt x="394" y="456"/>
                </a:lnTo>
                <a:lnTo>
                  <a:pt x="389" y="451"/>
                </a:lnTo>
                <a:lnTo>
                  <a:pt x="384" y="446"/>
                </a:lnTo>
                <a:lnTo>
                  <a:pt x="380" y="448"/>
                </a:lnTo>
                <a:lnTo>
                  <a:pt x="375" y="449"/>
                </a:lnTo>
                <a:lnTo>
                  <a:pt x="368" y="444"/>
                </a:lnTo>
                <a:lnTo>
                  <a:pt x="361" y="440"/>
                </a:lnTo>
                <a:lnTo>
                  <a:pt x="354" y="435"/>
                </a:lnTo>
                <a:lnTo>
                  <a:pt x="347" y="429"/>
                </a:lnTo>
                <a:lnTo>
                  <a:pt x="346" y="428"/>
                </a:lnTo>
                <a:lnTo>
                  <a:pt x="344" y="427"/>
                </a:lnTo>
                <a:lnTo>
                  <a:pt x="344" y="426"/>
                </a:lnTo>
                <a:lnTo>
                  <a:pt x="346" y="425"/>
                </a:lnTo>
                <a:lnTo>
                  <a:pt x="347" y="425"/>
                </a:lnTo>
                <a:lnTo>
                  <a:pt x="349" y="424"/>
                </a:lnTo>
                <a:lnTo>
                  <a:pt x="351" y="425"/>
                </a:lnTo>
                <a:lnTo>
                  <a:pt x="355" y="427"/>
                </a:lnTo>
                <a:lnTo>
                  <a:pt x="356" y="428"/>
                </a:lnTo>
                <a:lnTo>
                  <a:pt x="357" y="428"/>
                </a:lnTo>
                <a:lnTo>
                  <a:pt x="359" y="428"/>
                </a:lnTo>
                <a:lnTo>
                  <a:pt x="360" y="427"/>
                </a:lnTo>
                <a:lnTo>
                  <a:pt x="355" y="420"/>
                </a:lnTo>
                <a:lnTo>
                  <a:pt x="346" y="415"/>
                </a:lnTo>
                <a:lnTo>
                  <a:pt x="341" y="411"/>
                </a:lnTo>
                <a:lnTo>
                  <a:pt x="336" y="410"/>
                </a:lnTo>
                <a:lnTo>
                  <a:pt x="332" y="409"/>
                </a:lnTo>
                <a:lnTo>
                  <a:pt x="327" y="409"/>
                </a:lnTo>
                <a:lnTo>
                  <a:pt x="333" y="412"/>
                </a:lnTo>
                <a:lnTo>
                  <a:pt x="336" y="417"/>
                </a:lnTo>
                <a:lnTo>
                  <a:pt x="338" y="419"/>
                </a:lnTo>
                <a:lnTo>
                  <a:pt x="336" y="420"/>
                </a:lnTo>
                <a:lnTo>
                  <a:pt x="335" y="420"/>
                </a:lnTo>
                <a:lnTo>
                  <a:pt x="334" y="420"/>
                </a:lnTo>
                <a:lnTo>
                  <a:pt x="332" y="420"/>
                </a:lnTo>
                <a:lnTo>
                  <a:pt x="330" y="419"/>
                </a:lnTo>
                <a:lnTo>
                  <a:pt x="323" y="416"/>
                </a:lnTo>
                <a:lnTo>
                  <a:pt x="315" y="411"/>
                </a:lnTo>
                <a:lnTo>
                  <a:pt x="311" y="409"/>
                </a:lnTo>
                <a:lnTo>
                  <a:pt x="308" y="407"/>
                </a:lnTo>
                <a:lnTo>
                  <a:pt x="307" y="403"/>
                </a:lnTo>
                <a:lnTo>
                  <a:pt x="306" y="400"/>
                </a:lnTo>
                <a:lnTo>
                  <a:pt x="310" y="402"/>
                </a:lnTo>
                <a:lnTo>
                  <a:pt x="314" y="404"/>
                </a:lnTo>
                <a:lnTo>
                  <a:pt x="316" y="406"/>
                </a:lnTo>
                <a:lnTo>
                  <a:pt x="318" y="406"/>
                </a:lnTo>
                <a:lnTo>
                  <a:pt x="322" y="406"/>
                </a:lnTo>
                <a:lnTo>
                  <a:pt x="324" y="406"/>
                </a:lnTo>
                <a:lnTo>
                  <a:pt x="324" y="406"/>
                </a:lnTo>
                <a:lnTo>
                  <a:pt x="324" y="406"/>
                </a:lnTo>
                <a:lnTo>
                  <a:pt x="310" y="396"/>
                </a:lnTo>
                <a:lnTo>
                  <a:pt x="300" y="387"/>
                </a:lnTo>
                <a:lnTo>
                  <a:pt x="306" y="387"/>
                </a:lnTo>
                <a:lnTo>
                  <a:pt x="310" y="391"/>
                </a:lnTo>
                <a:lnTo>
                  <a:pt x="316" y="393"/>
                </a:lnTo>
                <a:lnTo>
                  <a:pt x="321" y="396"/>
                </a:lnTo>
                <a:lnTo>
                  <a:pt x="332" y="403"/>
                </a:lnTo>
                <a:lnTo>
                  <a:pt x="342" y="409"/>
                </a:lnTo>
                <a:lnTo>
                  <a:pt x="354" y="416"/>
                </a:lnTo>
                <a:lnTo>
                  <a:pt x="365" y="423"/>
                </a:lnTo>
                <a:lnTo>
                  <a:pt x="376" y="429"/>
                </a:lnTo>
                <a:lnTo>
                  <a:pt x="387" y="436"/>
                </a:lnTo>
                <a:lnTo>
                  <a:pt x="397" y="444"/>
                </a:lnTo>
                <a:lnTo>
                  <a:pt x="407" y="452"/>
                </a:lnTo>
                <a:lnTo>
                  <a:pt x="416" y="459"/>
                </a:lnTo>
                <a:lnTo>
                  <a:pt x="423" y="466"/>
                </a:lnTo>
                <a:lnTo>
                  <a:pt x="424" y="469"/>
                </a:lnTo>
                <a:lnTo>
                  <a:pt x="425" y="470"/>
                </a:lnTo>
                <a:lnTo>
                  <a:pt x="430" y="470"/>
                </a:lnTo>
                <a:lnTo>
                  <a:pt x="433" y="470"/>
                </a:lnTo>
                <a:lnTo>
                  <a:pt x="440" y="474"/>
                </a:lnTo>
                <a:lnTo>
                  <a:pt x="447" y="475"/>
                </a:lnTo>
                <a:lnTo>
                  <a:pt x="451" y="481"/>
                </a:lnTo>
                <a:lnTo>
                  <a:pt x="457" y="486"/>
                </a:lnTo>
                <a:lnTo>
                  <a:pt x="463" y="490"/>
                </a:lnTo>
                <a:lnTo>
                  <a:pt x="470" y="494"/>
                </a:lnTo>
                <a:lnTo>
                  <a:pt x="465" y="487"/>
                </a:lnTo>
                <a:lnTo>
                  <a:pt x="458" y="482"/>
                </a:lnTo>
                <a:lnTo>
                  <a:pt x="457" y="479"/>
                </a:lnTo>
                <a:lnTo>
                  <a:pt x="455" y="476"/>
                </a:lnTo>
                <a:lnTo>
                  <a:pt x="453" y="475"/>
                </a:lnTo>
                <a:lnTo>
                  <a:pt x="453" y="473"/>
                </a:lnTo>
                <a:lnTo>
                  <a:pt x="455" y="474"/>
                </a:lnTo>
                <a:lnTo>
                  <a:pt x="457" y="474"/>
                </a:lnTo>
                <a:lnTo>
                  <a:pt x="462" y="476"/>
                </a:lnTo>
                <a:lnTo>
                  <a:pt x="466" y="479"/>
                </a:lnTo>
                <a:lnTo>
                  <a:pt x="474" y="485"/>
                </a:lnTo>
                <a:lnTo>
                  <a:pt x="481" y="492"/>
                </a:lnTo>
                <a:lnTo>
                  <a:pt x="489" y="498"/>
                </a:lnTo>
                <a:lnTo>
                  <a:pt x="496" y="504"/>
                </a:lnTo>
                <a:lnTo>
                  <a:pt x="501" y="512"/>
                </a:lnTo>
                <a:lnTo>
                  <a:pt x="508" y="519"/>
                </a:lnTo>
                <a:lnTo>
                  <a:pt x="513" y="516"/>
                </a:lnTo>
                <a:lnTo>
                  <a:pt x="516" y="512"/>
                </a:lnTo>
                <a:lnTo>
                  <a:pt x="521" y="515"/>
                </a:lnTo>
                <a:lnTo>
                  <a:pt x="523" y="518"/>
                </a:lnTo>
                <a:lnTo>
                  <a:pt x="537" y="528"/>
                </a:lnTo>
                <a:lnTo>
                  <a:pt x="549" y="540"/>
                </a:lnTo>
                <a:lnTo>
                  <a:pt x="555" y="545"/>
                </a:lnTo>
                <a:lnTo>
                  <a:pt x="562" y="551"/>
                </a:lnTo>
                <a:lnTo>
                  <a:pt x="569" y="556"/>
                </a:lnTo>
                <a:lnTo>
                  <a:pt x="577" y="560"/>
                </a:lnTo>
                <a:lnTo>
                  <a:pt x="580" y="560"/>
                </a:lnTo>
                <a:lnTo>
                  <a:pt x="582" y="559"/>
                </a:lnTo>
                <a:lnTo>
                  <a:pt x="583" y="557"/>
                </a:lnTo>
                <a:lnTo>
                  <a:pt x="582" y="553"/>
                </a:lnTo>
                <a:lnTo>
                  <a:pt x="575" y="545"/>
                </a:lnTo>
                <a:lnTo>
                  <a:pt x="567" y="539"/>
                </a:lnTo>
                <a:lnTo>
                  <a:pt x="553" y="523"/>
                </a:lnTo>
                <a:lnTo>
                  <a:pt x="539" y="506"/>
                </a:lnTo>
                <a:lnTo>
                  <a:pt x="544" y="504"/>
                </a:lnTo>
                <a:lnTo>
                  <a:pt x="546" y="504"/>
                </a:lnTo>
                <a:lnTo>
                  <a:pt x="548" y="507"/>
                </a:lnTo>
                <a:lnTo>
                  <a:pt x="552" y="509"/>
                </a:lnTo>
                <a:lnTo>
                  <a:pt x="557" y="516"/>
                </a:lnTo>
                <a:lnTo>
                  <a:pt x="564" y="522"/>
                </a:lnTo>
                <a:lnTo>
                  <a:pt x="580" y="534"/>
                </a:lnTo>
                <a:lnTo>
                  <a:pt x="595" y="548"/>
                </a:lnTo>
                <a:lnTo>
                  <a:pt x="612" y="562"/>
                </a:lnTo>
                <a:lnTo>
                  <a:pt x="628" y="577"/>
                </a:lnTo>
                <a:lnTo>
                  <a:pt x="635" y="585"/>
                </a:lnTo>
                <a:lnTo>
                  <a:pt x="643" y="591"/>
                </a:lnTo>
                <a:lnTo>
                  <a:pt x="645" y="590"/>
                </a:lnTo>
                <a:lnTo>
                  <a:pt x="646" y="589"/>
                </a:lnTo>
                <a:lnTo>
                  <a:pt x="646" y="586"/>
                </a:lnTo>
                <a:lnTo>
                  <a:pt x="646" y="584"/>
                </a:lnTo>
                <a:lnTo>
                  <a:pt x="651" y="589"/>
                </a:lnTo>
                <a:lnTo>
                  <a:pt x="655" y="593"/>
                </a:lnTo>
                <a:lnTo>
                  <a:pt x="659" y="592"/>
                </a:lnTo>
                <a:lnTo>
                  <a:pt x="660" y="591"/>
                </a:lnTo>
                <a:lnTo>
                  <a:pt x="661" y="589"/>
                </a:lnTo>
                <a:lnTo>
                  <a:pt x="663" y="586"/>
                </a:lnTo>
                <a:lnTo>
                  <a:pt x="665" y="585"/>
                </a:lnTo>
                <a:lnTo>
                  <a:pt x="669" y="585"/>
                </a:lnTo>
                <a:lnTo>
                  <a:pt x="671" y="586"/>
                </a:lnTo>
                <a:lnTo>
                  <a:pt x="674" y="589"/>
                </a:lnTo>
                <a:lnTo>
                  <a:pt x="679" y="594"/>
                </a:lnTo>
                <a:lnTo>
                  <a:pt x="682" y="600"/>
                </a:lnTo>
                <a:lnTo>
                  <a:pt x="685" y="602"/>
                </a:lnTo>
                <a:lnTo>
                  <a:pt x="687" y="605"/>
                </a:lnTo>
                <a:lnTo>
                  <a:pt x="689" y="606"/>
                </a:lnTo>
                <a:lnTo>
                  <a:pt x="689" y="605"/>
                </a:lnTo>
                <a:lnTo>
                  <a:pt x="690" y="605"/>
                </a:lnTo>
                <a:lnTo>
                  <a:pt x="692" y="603"/>
                </a:lnTo>
                <a:lnTo>
                  <a:pt x="694" y="602"/>
                </a:lnTo>
                <a:lnTo>
                  <a:pt x="696" y="601"/>
                </a:lnTo>
                <a:lnTo>
                  <a:pt x="697" y="602"/>
                </a:lnTo>
                <a:lnTo>
                  <a:pt x="699" y="603"/>
                </a:lnTo>
                <a:lnTo>
                  <a:pt x="705" y="611"/>
                </a:lnTo>
                <a:lnTo>
                  <a:pt x="713" y="618"/>
                </a:lnTo>
                <a:lnTo>
                  <a:pt x="711" y="611"/>
                </a:lnTo>
                <a:lnTo>
                  <a:pt x="709" y="605"/>
                </a:lnTo>
                <a:lnTo>
                  <a:pt x="707" y="602"/>
                </a:lnTo>
                <a:lnTo>
                  <a:pt x="706" y="600"/>
                </a:lnTo>
                <a:lnTo>
                  <a:pt x="706" y="598"/>
                </a:lnTo>
                <a:lnTo>
                  <a:pt x="709" y="597"/>
                </a:lnTo>
                <a:lnTo>
                  <a:pt x="710" y="597"/>
                </a:lnTo>
                <a:lnTo>
                  <a:pt x="710" y="598"/>
                </a:lnTo>
                <a:lnTo>
                  <a:pt x="712" y="599"/>
                </a:lnTo>
                <a:lnTo>
                  <a:pt x="712" y="597"/>
                </a:lnTo>
                <a:lnTo>
                  <a:pt x="712" y="593"/>
                </a:lnTo>
                <a:lnTo>
                  <a:pt x="710" y="591"/>
                </a:lnTo>
                <a:lnTo>
                  <a:pt x="705" y="581"/>
                </a:lnTo>
                <a:lnTo>
                  <a:pt x="702" y="572"/>
                </a:lnTo>
                <a:lnTo>
                  <a:pt x="693" y="562"/>
                </a:lnTo>
                <a:lnTo>
                  <a:pt x="684" y="554"/>
                </a:lnTo>
                <a:lnTo>
                  <a:pt x="677" y="545"/>
                </a:lnTo>
                <a:lnTo>
                  <a:pt x="670" y="535"/>
                </a:lnTo>
                <a:lnTo>
                  <a:pt x="665" y="525"/>
                </a:lnTo>
                <a:lnTo>
                  <a:pt x="660" y="515"/>
                </a:lnTo>
                <a:lnTo>
                  <a:pt x="653" y="507"/>
                </a:lnTo>
                <a:lnTo>
                  <a:pt x="646" y="500"/>
                </a:lnTo>
                <a:lnTo>
                  <a:pt x="636" y="491"/>
                </a:lnTo>
                <a:lnTo>
                  <a:pt x="623" y="482"/>
                </a:lnTo>
                <a:lnTo>
                  <a:pt x="628" y="481"/>
                </a:lnTo>
                <a:lnTo>
                  <a:pt x="630" y="478"/>
                </a:lnTo>
                <a:lnTo>
                  <a:pt x="630" y="476"/>
                </a:lnTo>
                <a:lnTo>
                  <a:pt x="629" y="474"/>
                </a:lnTo>
                <a:lnTo>
                  <a:pt x="627" y="471"/>
                </a:lnTo>
                <a:lnTo>
                  <a:pt x="624" y="469"/>
                </a:lnTo>
                <a:lnTo>
                  <a:pt x="621" y="466"/>
                </a:lnTo>
                <a:lnTo>
                  <a:pt x="619" y="464"/>
                </a:lnTo>
                <a:lnTo>
                  <a:pt x="618" y="460"/>
                </a:lnTo>
                <a:lnTo>
                  <a:pt x="618" y="456"/>
                </a:lnTo>
                <a:lnTo>
                  <a:pt x="622" y="458"/>
                </a:lnTo>
                <a:lnTo>
                  <a:pt x="628" y="460"/>
                </a:lnTo>
                <a:lnTo>
                  <a:pt x="631" y="464"/>
                </a:lnTo>
                <a:lnTo>
                  <a:pt x="636" y="467"/>
                </a:lnTo>
                <a:lnTo>
                  <a:pt x="639" y="470"/>
                </a:lnTo>
                <a:lnTo>
                  <a:pt x="643" y="474"/>
                </a:lnTo>
                <a:lnTo>
                  <a:pt x="646" y="477"/>
                </a:lnTo>
                <a:lnTo>
                  <a:pt x="649" y="479"/>
                </a:lnTo>
                <a:lnTo>
                  <a:pt x="652" y="479"/>
                </a:lnTo>
                <a:lnTo>
                  <a:pt x="652" y="479"/>
                </a:lnTo>
                <a:lnTo>
                  <a:pt x="652" y="478"/>
                </a:lnTo>
                <a:lnTo>
                  <a:pt x="652" y="476"/>
                </a:lnTo>
                <a:lnTo>
                  <a:pt x="651" y="474"/>
                </a:lnTo>
                <a:lnTo>
                  <a:pt x="651" y="470"/>
                </a:lnTo>
                <a:lnTo>
                  <a:pt x="654" y="469"/>
                </a:lnTo>
                <a:lnTo>
                  <a:pt x="656" y="469"/>
                </a:lnTo>
                <a:lnTo>
                  <a:pt x="657" y="467"/>
                </a:lnTo>
                <a:lnTo>
                  <a:pt x="656" y="466"/>
                </a:lnTo>
                <a:lnTo>
                  <a:pt x="655" y="465"/>
                </a:lnTo>
                <a:lnTo>
                  <a:pt x="653" y="464"/>
                </a:lnTo>
                <a:lnTo>
                  <a:pt x="649" y="465"/>
                </a:lnTo>
                <a:lnTo>
                  <a:pt x="646" y="466"/>
                </a:lnTo>
                <a:lnTo>
                  <a:pt x="643" y="464"/>
                </a:lnTo>
                <a:lnTo>
                  <a:pt x="641" y="461"/>
                </a:lnTo>
                <a:lnTo>
                  <a:pt x="638" y="456"/>
                </a:lnTo>
                <a:lnTo>
                  <a:pt x="635" y="449"/>
                </a:lnTo>
                <a:lnTo>
                  <a:pt x="627" y="441"/>
                </a:lnTo>
                <a:lnTo>
                  <a:pt x="618" y="433"/>
                </a:lnTo>
                <a:lnTo>
                  <a:pt x="613" y="429"/>
                </a:lnTo>
                <a:lnTo>
                  <a:pt x="610" y="425"/>
                </a:lnTo>
                <a:lnTo>
                  <a:pt x="606" y="420"/>
                </a:lnTo>
                <a:lnTo>
                  <a:pt x="603" y="417"/>
                </a:lnTo>
                <a:lnTo>
                  <a:pt x="606" y="418"/>
                </a:lnTo>
                <a:lnTo>
                  <a:pt x="613" y="424"/>
                </a:lnTo>
                <a:lnTo>
                  <a:pt x="620" y="429"/>
                </a:lnTo>
                <a:lnTo>
                  <a:pt x="624" y="433"/>
                </a:lnTo>
                <a:lnTo>
                  <a:pt x="635" y="440"/>
                </a:lnTo>
                <a:lnTo>
                  <a:pt x="645" y="446"/>
                </a:lnTo>
                <a:lnTo>
                  <a:pt x="648" y="450"/>
                </a:lnTo>
                <a:lnTo>
                  <a:pt x="653" y="453"/>
                </a:lnTo>
                <a:lnTo>
                  <a:pt x="655" y="459"/>
                </a:lnTo>
                <a:lnTo>
                  <a:pt x="659" y="462"/>
                </a:lnTo>
                <a:lnTo>
                  <a:pt x="663" y="462"/>
                </a:lnTo>
                <a:lnTo>
                  <a:pt x="668" y="464"/>
                </a:lnTo>
                <a:lnTo>
                  <a:pt x="670" y="467"/>
                </a:lnTo>
                <a:lnTo>
                  <a:pt x="673" y="470"/>
                </a:lnTo>
                <a:lnTo>
                  <a:pt x="671" y="471"/>
                </a:lnTo>
                <a:lnTo>
                  <a:pt x="669" y="474"/>
                </a:lnTo>
                <a:lnTo>
                  <a:pt x="670" y="475"/>
                </a:lnTo>
                <a:lnTo>
                  <a:pt x="671" y="475"/>
                </a:lnTo>
                <a:lnTo>
                  <a:pt x="673" y="474"/>
                </a:lnTo>
                <a:lnTo>
                  <a:pt x="674" y="474"/>
                </a:lnTo>
                <a:lnTo>
                  <a:pt x="679" y="474"/>
                </a:lnTo>
                <a:lnTo>
                  <a:pt x="684" y="476"/>
                </a:lnTo>
                <a:lnTo>
                  <a:pt x="688" y="478"/>
                </a:lnTo>
                <a:lnTo>
                  <a:pt x="693" y="481"/>
                </a:lnTo>
                <a:lnTo>
                  <a:pt x="703" y="489"/>
                </a:lnTo>
                <a:lnTo>
                  <a:pt x="711" y="499"/>
                </a:lnTo>
                <a:lnTo>
                  <a:pt x="720" y="508"/>
                </a:lnTo>
                <a:lnTo>
                  <a:pt x="729" y="518"/>
                </a:lnTo>
                <a:lnTo>
                  <a:pt x="737" y="528"/>
                </a:lnTo>
                <a:lnTo>
                  <a:pt x="745" y="540"/>
                </a:lnTo>
                <a:lnTo>
                  <a:pt x="748" y="544"/>
                </a:lnTo>
                <a:lnTo>
                  <a:pt x="753" y="550"/>
                </a:lnTo>
                <a:lnTo>
                  <a:pt x="758" y="553"/>
                </a:lnTo>
                <a:lnTo>
                  <a:pt x="763" y="557"/>
                </a:lnTo>
                <a:lnTo>
                  <a:pt x="767" y="560"/>
                </a:lnTo>
                <a:lnTo>
                  <a:pt x="771" y="562"/>
                </a:lnTo>
                <a:lnTo>
                  <a:pt x="773" y="562"/>
                </a:lnTo>
                <a:lnTo>
                  <a:pt x="776" y="562"/>
                </a:lnTo>
                <a:lnTo>
                  <a:pt x="778" y="562"/>
                </a:lnTo>
                <a:lnTo>
                  <a:pt x="780" y="561"/>
                </a:lnTo>
                <a:lnTo>
                  <a:pt x="783" y="559"/>
                </a:lnTo>
                <a:lnTo>
                  <a:pt x="786" y="557"/>
                </a:lnTo>
                <a:lnTo>
                  <a:pt x="791" y="557"/>
                </a:lnTo>
                <a:lnTo>
                  <a:pt x="796" y="559"/>
                </a:lnTo>
                <a:lnTo>
                  <a:pt x="788" y="545"/>
                </a:lnTo>
                <a:lnTo>
                  <a:pt x="781" y="532"/>
                </a:lnTo>
                <a:lnTo>
                  <a:pt x="777" y="519"/>
                </a:lnTo>
                <a:lnTo>
                  <a:pt x="772" y="506"/>
                </a:lnTo>
                <a:lnTo>
                  <a:pt x="770" y="503"/>
                </a:lnTo>
                <a:lnTo>
                  <a:pt x="768" y="501"/>
                </a:lnTo>
                <a:lnTo>
                  <a:pt x="766" y="494"/>
                </a:lnTo>
                <a:lnTo>
                  <a:pt x="764" y="489"/>
                </a:lnTo>
                <a:lnTo>
                  <a:pt x="760" y="477"/>
                </a:lnTo>
                <a:lnTo>
                  <a:pt x="754" y="466"/>
                </a:lnTo>
                <a:lnTo>
                  <a:pt x="746" y="457"/>
                </a:lnTo>
                <a:lnTo>
                  <a:pt x="739" y="448"/>
                </a:lnTo>
                <a:lnTo>
                  <a:pt x="734" y="435"/>
                </a:lnTo>
                <a:lnTo>
                  <a:pt x="727" y="424"/>
                </a:lnTo>
                <a:lnTo>
                  <a:pt x="717" y="412"/>
                </a:lnTo>
                <a:lnTo>
                  <a:pt x="706" y="402"/>
                </a:lnTo>
                <a:lnTo>
                  <a:pt x="696" y="391"/>
                </a:lnTo>
                <a:lnTo>
                  <a:pt x="686" y="381"/>
                </a:lnTo>
                <a:lnTo>
                  <a:pt x="692" y="381"/>
                </a:lnTo>
                <a:lnTo>
                  <a:pt x="698" y="383"/>
                </a:lnTo>
                <a:lnTo>
                  <a:pt x="702" y="384"/>
                </a:lnTo>
                <a:lnTo>
                  <a:pt x="705" y="384"/>
                </a:lnTo>
                <a:lnTo>
                  <a:pt x="707" y="384"/>
                </a:lnTo>
                <a:lnTo>
                  <a:pt x="709" y="382"/>
                </a:lnTo>
                <a:lnTo>
                  <a:pt x="707" y="382"/>
                </a:lnTo>
                <a:lnTo>
                  <a:pt x="706" y="381"/>
                </a:lnTo>
                <a:lnTo>
                  <a:pt x="706" y="381"/>
                </a:lnTo>
                <a:lnTo>
                  <a:pt x="709" y="379"/>
                </a:lnTo>
                <a:lnTo>
                  <a:pt x="714" y="382"/>
                </a:lnTo>
                <a:lnTo>
                  <a:pt x="720" y="384"/>
                </a:lnTo>
                <a:lnTo>
                  <a:pt x="735" y="390"/>
                </a:lnTo>
                <a:lnTo>
                  <a:pt x="750" y="396"/>
                </a:lnTo>
                <a:lnTo>
                  <a:pt x="752" y="398"/>
                </a:lnTo>
                <a:lnTo>
                  <a:pt x="754" y="399"/>
                </a:lnTo>
                <a:lnTo>
                  <a:pt x="756" y="399"/>
                </a:lnTo>
                <a:lnTo>
                  <a:pt x="759" y="398"/>
                </a:lnTo>
                <a:lnTo>
                  <a:pt x="758" y="395"/>
                </a:lnTo>
                <a:lnTo>
                  <a:pt x="755" y="393"/>
                </a:lnTo>
                <a:lnTo>
                  <a:pt x="752" y="392"/>
                </a:lnTo>
                <a:lnTo>
                  <a:pt x="750" y="391"/>
                </a:lnTo>
                <a:lnTo>
                  <a:pt x="743" y="388"/>
                </a:lnTo>
                <a:lnTo>
                  <a:pt x="737" y="386"/>
                </a:lnTo>
                <a:lnTo>
                  <a:pt x="733" y="385"/>
                </a:lnTo>
                <a:lnTo>
                  <a:pt x="729" y="383"/>
                </a:lnTo>
                <a:lnTo>
                  <a:pt x="728" y="381"/>
                </a:lnTo>
                <a:lnTo>
                  <a:pt x="729" y="378"/>
                </a:lnTo>
                <a:lnTo>
                  <a:pt x="730" y="376"/>
                </a:lnTo>
                <a:lnTo>
                  <a:pt x="731" y="375"/>
                </a:lnTo>
                <a:lnTo>
                  <a:pt x="737" y="374"/>
                </a:lnTo>
                <a:lnTo>
                  <a:pt x="743" y="374"/>
                </a:lnTo>
                <a:lnTo>
                  <a:pt x="745" y="371"/>
                </a:lnTo>
                <a:lnTo>
                  <a:pt x="746" y="368"/>
                </a:lnTo>
                <a:lnTo>
                  <a:pt x="747" y="366"/>
                </a:lnTo>
                <a:lnTo>
                  <a:pt x="748" y="365"/>
                </a:lnTo>
                <a:lnTo>
                  <a:pt x="750" y="365"/>
                </a:lnTo>
                <a:lnTo>
                  <a:pt x="753" y="365"/>
                </a:lnTo>
                <a:lnTo>
                  <a:pt x="767" y="369"/>
                </a:lnTo>
                <a:lnTo>
                  <a:pt x="780" y="375"/>
                </a:lnTo>
                <a:lnTo>
                  <a:pt x="795" y="378"/>
                </a:lnTo>
                <a:lnTo>
                  <a:pt x="810" y="382"/>
                </a:lnTo>
                <a:lnTo>
                  <a:pt x="801" y="376"/>
                </a:lnTo>
                <a:lnTo>
                  <a:pt x="792" y="371"/>
                </a:lnTo>
                <a:lnTo>
                  <a:pt x="787" y="369"/>
                </a:lnTo>
                <a:lnTo>
                  <a:pt x="783" y="367"/>
                </a:lnTo>
                <a:lnTo>
                  <a:pt x="779" y="363"/>
                </a:lnTo>
                <a:lnTo>
                  <a:pt x="776" y="359"/>
                </a:lnTo>
                <a:lnTo>
                  <a:pt x="785" y="363"/>
                </a:lnTo>
                <a:lnTo>
                  <a:pt x="794" y="366"/>
                </a:lnTo>
                <a:lnTo>
                  <a:pt x="804" y="369"/>
                </a:lnTo>
                <a:lnTo>
                  <a:pt x="813" y="371"/>
                </a:lnTo>
                <a:lnTo>
                  <a:pt x="818" y="374"/>
                </a:lnTo>
                <a:lnTo>
                  <a:pt x="822" y="375"/>
                </a:lnTo>
                <a:lnTo>
                  <a:pt x="827" y="378"/>
                </a:lnTo>
                <a:lnTo>
                  <a:pt x="830" y="382"/>
                </a:lnTo>
                <a:lnTo>
                  <a:pt x="838" y="385"/>
                </a:lnTo>
                <a:lnTo>
                  <a:pt x="846" y="387"/>
                </a:lnTo>
                <a:lnTo>
                  <a:pt x="844" y="384"/>
                </a:lnTo>
                <a:lnTo>
                  <a:pt x="839" y="381"/>
                </a:lnTo>
                <a:lnTo>
                  <a:pt x="836" y="378"/>
                </a:lnTo>
                <a:lnTo>
                  <a:pt x="832" y="376"/>
                </a:lnTo>
                <a:lnTo>
                  <a:pt x="822" y="371"/>
                </a:lnTo>
                <a:lnTo>
                  <a:pt x="813" y="366"/>
                </a:lnTo>
                <a:lnTo>
                  <a:pt x="804" y="361"/>
                </a:lnTo>
                <a:lnTo>
                  <a:pt x="794" y="357"/>
                </a:lnTo>
                <a:lnTo>
                  <a:pt x="784" y="353"/>
                </a:lnTo>
                <a:lnTo>
                  <a:pt x="773" y="349"/>
                </a:lnTo>
                <a:lnTo>
                  <a:pt x="763" y="344"/>
                </a:lnTo>
                <a:lnTo>
                  <a:pt x="754" y="340"/>
                </a:lnTo>
                <a:lnTo>
                  <a:pt x="744" y="336"/>
                </a:lnTo>
                <a:lnTo>
                  <a:pt x="735" y="332"/>
                </a:lnTo>
                <a:lnTo>
                  <a:pt x="725" y="328"/>
                </a:lnTo>
                <a:lnTo>
                  <a:pt x="715" y="324"/>
                </a:lnTo>
                <a:lnTo>
                  <a:pt x="706" y="318"/>
                </a:lnTo>
                <a:lnTo>
                  <a:pt x="699" y="311"/>
                </a:lnTo>
                <a:lnTo>
                  <a:pt x="709" y="312"/>
                </a:lnTo>
                <a:lnTo>
                  <a:pt x="718" y="316"/>
                </a:lnTo>
                <a:lnTo>
                  <a:pt x="728" y="319"/>
                </a:lnTo>
                <a:lnTo>
                  <a:pt x="737" y="323"/>
                </a:lnTo>
                <a:lnTo>
                  <a:pt x="739" y="323"/>
                </a:lnTo>
                <a:lnTo>
                  <a:pt x="742" y="323"/>
                </a:lnTo>
                <a:lnTo>
                  <a:pt x="743" y="323"/>
                </a:lnTo>
                <a:lnTo>
                  <a:pt x="744" y="320"/>
                </a:lnTo>
                <a:lnTo>
                  <a:pt x="744" y="319"/>
                </a:lnTo>
                <a:lnTo>
                  <a:pt x="743" y="318"/>
                </a:lnTo>
                <a:lnTo>
                  <a:pt x="734" y="312"/>
                </a:lnTo>
                <a:lnTo>
                  <a:pt x="723" y="309"/>
                </a:lnTo>
                <a:lnTo>
                  <a:pt x="713" y="307"/>
                </a:lnTo>
                <a:lnTo>
                  <a:pt x="704" y="303"/>
                </a:lnTo>
                <a:lnTo>
                  <a:pt x="695" y="301"/>
                </a:lnTo>
                <a:lnTo>
                  <a:pt x="686" y="296"/>
                </a:lnTo>
                <a:lnTo>
                  <a:pt x="677" y="294"/>
                </a:lnTo>
                <a:lnTo>
                  <a:pt x="669" y="292"/>
                </a:lnTo>
                <a:lnTo>
                  <a:pt x="659" y="288"/>
                </a:lnTo>
                <a:lnTo>
                  <a:pt x="649" y="283"/>
                </a:lnTo>
                <a:lnTo>
                  <a:pt x="679" y="291"/>
                </a:lnTo>
                <a:lnTo>
                  <a:pt x="709" y="299"/>
                </a:lnTo>
                <a:lnTo>
                  <a:pt x="737" y="309"/>
                </a:lnTo>
                <a:lnTo>
                  <a:pt x="767" y="318"/>
                </a:lnTo>
                <a:lnTo>
                  <a:pt x="763" y="315"/>
                </a:lnTo>
                <a:lnTo>
                  <a:pt x="759" y="312"/>
                </a:lnTo>
                <a:lnTo>
                  <a:pt x="755" y="312"/>
                </a:lnTo>
                <a:lnTo>
                  <a:pt x="753" y="311"/>
                </a:lnTo>
                <a:lnTo>
                  <a:pt x="751" y="310"/>
                </a:lnTo>
                <a:lnTo>
                  <a:pt x="750" y="309"/>
                </a:lnTo>
                <a:lnTo>
                  <a:pt x="750" y="308"/>
                </a:lnTo>
                <a:lnTo>
                  <a:pt x="750" y="307"/>
                </a:lnTo>
                <a:lnTo>
                  <a:pt x="748" y="307"/>
                </a:lnTo>
                <a:lnTo>
                  <a:pt x="747" y="307"/>
                </a:lnTo>
                <a:lnTo>
                  <a:pt x="745" y="307"/>
                </a:lnTo>
                <a:lnTo>
                  <a:pt x="743" y="307"/>
                </a:lnTo>
                <a:lnTo>
                  <a:pt x="744" y="304"/>
                </a:lnTo>
                <a:lnTo>
                  <a:pt x="745" y="303"/>
                </a:lnTo>
                <a:lnTo>
                  <a:pt x="747" y="304"/>
                </a:lnTo>
                <a:lnTo>
                  <a:pt x="748" y="304"/>
                </a:lnTo>
                <a:lnTo>
                  <a:pt x="751" y="307"/>
                </a:lnTo>
                <a:lnTo>
                  <a:pt x="754" y="307"/>
                </a:lnTo>
                <a:lnTo>
                  <a:pt x="756" y="305"/>
                </a:lnTo>
                <a:lnTo>
                  <a:pt x="756" y="304"/>
                </a:lnTo>
                <a:lnTo>
                  <a:pt x="755" y="303"/>
                </a:lnTo>
                <a:lnTo>
                  <a:pt x="753" y="302"/>
                </a:lnTo>
                <a:lnTo>
                  <a:pt x="747" y="301"/>
                </a:lnTo>
                <a:lnTo>
                  <a:pt x="744" y="300"/>
                </a:lnTo>
                <a:lnTo>
                  <a:pt x="738" y="296"/>
                </a:lnTo>
                <a:lnTo>
                  <a:pt x="730" y="293"/>
                </a:lnTo>
                <a:lnTo>
                  <a:pt x="727" y="293"/>
                </a:lnTo>
                <a:lnTo>
                  <a:pt x="725" y="293"/>
                </a:lnTo>
                <a:lnTo>
                  <a:pt x="722" y="295"/>
                </a:lnTo>
                <a:lnTo>
                  <a:pt x="722" y="299"/>
                </a:lnTo>
                <a:lnTo>
                  <a:pt x="715" y="296"/>
                </a:lnTo>
                <a:lnTo>
                  <a:pt x="707" y="293"/>
                </a:lnTo>
                <a:lnTo>
                  <a:pt x="704" y="292"/>
                </a:lnTo>
                <a:lnTo>
                  <a:pt x="698" y="291"/>
                </a:lnTo>
                <a:lnTo>
                  <a:pt x="701" y="290"/>
                </a:lnTo>
                <a:lnTo>
                  <a:pt x="703" y="288"/>
                </a:lnTo>
                <a:lnTo>
                  <a:pt x="704" y="287"/>
                </a:lnTo>
                <a:lnTo>
                  <a:pt x="705" y="286"/>
                </a:lnTo>
                <a:lnTo>
                  <a:pt x="704" y="285"/>
                </a:lnTo>
                <a:lnTo>
                  <a:pt x="703" y="284"/>
                </a:lnTo>
                <a:lnTo>
                  <a:pt x="698" y="283"/>
                </a:lnTo>
                <a:lnTo>
                  <a:pt x="694" y="282"/>
                </a:lnTo>
                <a:lnTo>
                  <a:pt x="688" y="279"/>
                </a:lnTo>
                <a:lnTo>
                  <a:pt x="682" y="277"/>
                </a:lnTo>
                <a:lnTo>
                  <a:pt x="673" y="275"/>
                </a:lnTo>
                <a:lnTo>
                  <a:pt x="664" y="274"/>
                </a:lnTo>
                <a:lnTo>
                  <a:pt x="656" y="271"/>
                </a:lnTo>
                <a:lnTo>
                  <a:pt x="648" y="267"/>
                </a:lnTo>
                <a:lnTo>
                  <a:pt x="645" y="266"/>
                </a:lnTo>
                <a:lnTo>
                  <a:pt x="643" y="263"/>
                </a:lnTo>
                <a:lnTo>
                  <a:pt x="641" y="262"/>
                </a:lnTo>
                <a:lnTo>
                  <a:pt x="641" y="261"/>
                </a:lnTo>
                <a:lnTo>
                  <a:pt x="643" y="261"/>
                </a:lnTo>
                <a:lnTo>
                  <a:pt x="645" y="260"/>
                </a:lnTo>
                <a:lnTo>
                  <a:pt x="649" y="261"/>
                </a:lnTo>
                <a:lnTo>
                  <a:pt x="654" y="263"/>
                </a:lnTo>
                <a:lnTo>
                  <a:pt x="661" y="265"/>
                </a:lnTo>
                <a:lnTo>
                  <a:pt x="669" y="266"/>
                </a:lnTo>
                <a:lnTo>
                  <a:pt x="681" y="269"/>
                </a:lnTo>
                <a:lnTo>
                  <a:pt x="694" y="271"/>
                </a:lnTo>
                <a:lnTo>
                  <a:pt x="706" y="275"/>
                </a:lnTo>
                <a:lnTo>
                  <a:pt x="719" y="278"/>
                </a:lnTo>
                <a:lnTo>
                  <a:pt x="742" y="286"/>
                </a:lnTo>
                <a:lnTo>
                  <a:pt x="766" y="294"/>
                </a:lnTo>
                <a:lnTo>
                  <a:pt x="788" y="303"/>
                </a:lnTo>
                <a:lnTo>
                  <a:pt x="811" y="312"/>
                </a:lnTo>
                <a:lnTo>
                  <a:pt x="822" y="318"/>
                </a:lnTo>
                <a:lnTo>
                  <a:pt x="835" y="323"/>
                </a:lnTo>
                <a:lnTo>
                  <a:pt x="846" y="327"/>
                </a:lnTo>
                <a:lnTo>
                  <a:pt x="858" y="334"/>
                </a:lnTo>
                <a:lnTo>
                  <a:pt x="861" y="336"/>
                </a:lnTo>
                <a:lnTo>
                  <a:pt x="865" y="338"/>
                </a:lnTo>
                <a:lnTo>
                  <a:pt x="868" y="341"/>
                </a:lnTo>
                <a:lnTo>
                  <a:pt x="871" y="342"/>
                </a:lnTo>
                <a:lnTo>
                  <a:pt x="877" y="342"/>
                </a:lnTo>
                <a:lnTo>
                  <a:pt x="882" y="342"/>
                </a:lnTo>
                <a:lnTo>
                  <a:pt x="886" y="343"/>
                </a:lnTo>
                <a:lnTo>
                  <a:pt x="891" y="345"/>
                </a:lnTo>
                <a:lnTo>
                  <a:pt x="894" y="349"/>
                </a:lnTo>
                <a:lnTo>
                  <a:pt x="899" y="352"/>
                </a:lnTo>
                <a:lnTo>
                  <a:pt x="904" y="354"/>
                </a:lnTo>
                <a:lnTo>
                  <a:pt x="910" y="357"/>
                </a:lnTo>
                <a:lnTo>
                  <a:pt x="920" y="362"/>
                </a:lnTo>
                <a:lnTo>
                  <a:pt x="932" y="368"/>
                </a:lnTo>
                <a:lnTo>
                  <a:pt x="942" y="374"/>
                </a:lnTo>
                <a:lnTo>
                  <a:pt x="953" y="379"/>
                </a:lnTo>
                <a:lnTo>
                  <a:pt x="964" y="386"/>
                </a:lnTo>
                <a:lnTo>
                  <a:pt x="975" y="392"/>
                </a:lnTo>
                <a:lnTo>
                  <a:pt x="973" y="388"/>
                </a:lnTo>
                <a:lnTo>
                  <a:pt x="969" y="384"/>
                </a:lnTo>
                <a:lnTo>
                  <a:pt x="968" y="383"/>
                </a:lnTo>
                <a:lnTo>
                  <a:pt x="966" y="381"/>
                </a:lnTo>
                <a:lnTo>
                  <a:pt x="966" y="378"/>
                </a:lnTo>
                <a:lnTo>
                  <a:pt x="966" y="377"/>
                </a:lnTo>
                <a:lnTo>
                  <a:pt x="968" y="375"/>
                </a:lnTo>
                <a:lnTo>
                  <a:pt x="969" y="373"/>
                </a:lnTo>
                <a:lnTo>
                  <a:pt x="970" y="370"/>
                </a:lnTo>
                <a:lnTo>
                  <a:pt x="972" y="369"/>
                </a:lnTo>
                <a:lnTo>
                  <a:pt x="974" y="368"/>
                </a:lnTo>
                <a:lnTo>
                  <a:pt x="977" y="369"/>
                </a:lnTo>
                <a:lnTo>
                  <a:pt x="986" y="371"/>
                </a:lnTo>
                <a:lnTo>
                  <a:pt x="995" y="373"/>
                </a:lnTo>
                <a:lnTo>
                  <a:pt x="1006" y="376"/>
                </a:lnTo>
                <a:lnTo>
                  <a:pt x="1015" y="378"/>
                </a:lnTo>
                <a:lnTo>
                  <a:pt x="1025" y="383"/>
                </a:lnTo>
                <a:lnTo>
                  <a:pt x="1034" y="387"/>
                </a:lnTo>
                <a:lnTo>
                  <a:pt x="1040" y="390"/>
                </a:lnTo>
                <a:lnTo>
                  <a:pt x="1045" y="391"/>
                </a:lnTo>
                <a:lnTo>
                  <a:pt x="1048" y="391"/>
                </a:lnTo>
                <a:lnTo>
                  <a:pt x="1050" y="390"/>
                </a:lnTo>
                <a:lnTo>
                  <a:pt x="1052" y="387"/>
                </a:lnTo>
                <a:lnTo>
                  <a:pt x="1053" y="383"/>
                </a:lnTo>
                <a:lnTo>
                  <a:pt x="1060" y="387"/>
                </a:lnTo>
                <a:lnTo>
                  <a:pt x="1067" y="391"/>
                </a:lnTo>
                <a:lnTo>
                  <a:pt x="1075" y="394"/>
                </a:lnTo>
                <a:lnTo>
                  <a:pt x="1083" y="395"/>
                </a:lnTo>
                <a:lnTo>
                  <a:pt x="1082" y="391"/>
                </a:lnTo>
                <a:lnTo>
                  <a:pt x="1078" y="388"/>
                </a:lnTo>
                <a:lnTo>
                  <a:pt x="1075" y="385"/>
                </a:lnTo>
                <a:lnTo>
                  <a:pt x="1072" y="383"/>
                </a:lnTo>
                <a:lnTo>
                  <a:pt x="1068" y="382"/>
                </a:lnTo>
                <a:lnTo>
                  <a:pt x="1064" y="379"/>
                </a:lnTo>
                <a:lnTo>
                  <a:pt x="1060" y="376"/>
                </a:lnTo>
                <a:lnTo>
                  <a:pt x="1058" y="373"/>
                </a:lnTo>
                <a:lnTo>
                  <a:pt x="1065" y="371"/>
                </a:lnTo>
                <a:lnTo>
                  <a:pt x="1072" y="369"/>
                </a:lnTo>
                <a:lnTo>
                  <a:pt x="1076" y="370"/>
                </a:lnTo>
                <a:lnTo>
                  <a:pt x="1081" y="370"/>
                </a:lnTo>
                <a:lnTo>
                  <a:pt x="1082" y="369"/>
                </a:lnTo>
                <a:lnTo>
                  <a:pt x="1082" y="367"/>
                </a:lnTo>
                <a:lnTo>
                  <a:pt x="1081" y="365"/>
                </a:lnTo>
                <a:lnTo>
                  <a:pt x="1080" y="363"/>
                </a:lnTo>
                <a:lnTo>
                  <a:pt x="1077" y="361"/>
                </a:lnTo>
                <a:lnTo>
                  <a:pt x="1077" y="360"/>
                </a:lnTo>
                <a:lnTo>
                  <a:pt x="1078" y="360"/>
                </a:lnTo>
                <a:lnTo>
                  <a:pt x="1081" y="359"/>
                </a:lnTo>
                <a:lnTo>
                  <a:pt x="1082" y="359"/>
                </a:lnTo>
                <a:lnTo>
                  <a:pt x="1083" y="359"/>
                </a:lnTo>
                <a:lnTo>
                  <a:pt x="1083" y="357"/>
                </a:lnTo>
                <a:lnTo>
                  <a:pt x="1083" y="354"/>
                </a:lnTo>
                <a:lnTo>
                  <a:pt x="1085" y="352"/>
                </a:lnTo>
                <a:lnTo>
                  <a:pt x="1089" y="352"/>
                </a:lnTo>
                <a:lnTo>
                  <a:pt x="1092" y="354"/>
                </a:lnTo>
                <a:lnTo>
                  <a:pt x="1097" y="358"/>
                </a:lnTo>
                <a:lnTo>
                  <a:pt x="1100" y="361"/>
                </a:lnTo>
                <a:lnTo>
                  <a:pt x="1101" y="363"/>
                </a:lnTo>
                <a:lnTo>
                  <a:pt x="1097" y="362"/>
                </a:lnTo>
                <a:lnTo>
                  <a:pt x="1093" y="359"/>
                </a:lnTo>
                <a:lnTo>
                  <a:pt x="1090" y="359"/>
                </a:lnTo>
                <a:lnTo>
                  <a:pt x="1089" y="361"/>
                </a:lnTo>
                <a:lnTo>
                  <a:pt x="1090" y="362"/>
                </a:lnTo>
                <a:lnTo>
                  <a:pt x="1090" y="365"/>
                </a:lnTo>
                <a:lnTo>
                  <a:pt x="1096" y="368"/>
                </a:lnTo>
                <a:lnTo>
                  <a:pt x="1102" y="370"/>
                </a:lnTo>
                <a:lnTo>
                  <a:pt x="1110" y="370"/>
                </a:lnTo>
                <a:lnTo>
                  <a:pt x="1118" y="370"/>
                </a:lnTo>
                <a:lnTo>
                  <a:pt x="1116" y="373"/>
                </a:lnTo>
                <a:lnTo>
                  <a:pt x="1114" y="374"/>
                </a:lnTo>
                <a:lnTo>
                  <a:pt x="1114" y="376"/>
                </a:lnTo>
                <a:lnTo>
                  <a:pt x="1116" y="377"/>
                </a:lnTo>
                <a:lnTo>
                  <a:pt x="1118" y="379"/>
                </a:lnTo>
                <a:lnTo>
                  <a:pt x="1119" y="381"/>
                </a:lnTo>
                <a:lnTo>
                  <a:pt x="1123" y="382"/>
                </a:lnTo>
                <a:lnTo>
                  <a:pt x="1127" y="384"/>
                </a:lnTo>
                <a:lnTo>
                  <a:pt x="1130" y="384"/>
                </a:lnTo>
                <a:lnTo>
                  <a:pt x="1132" y="384"/>
                </a:lnTo>
                <a:lnTo>
                  <a:pt x="1134" y="384"/>
                </a:lnTo>
                <a:lnTo>
                  <a:pt x="1135" y="383"/>
                </a:lnTo>
                <a:lnTo>
                  <a:pt x="1134" y="383"/>
                </a:lnTo>
                <a:lnTo>
                  <a:pt x="1133" y="382"/>
                </a:lnTo>
                <a:lnTo>
                  <a:pt x="1133" y="382"/>
                </a:lnTo>
                <a:lnTo>
                  <a:pt x="1133" y="381"/>
                </a:lnTo>
                <a:lnTo>
                  <a:pt x="1135" y="379"/>
                </a:lnTo>
                <a:lnTo>
                  <a:pt x="1137" y="381"/>
                </a:lnTo>
                <a:lnTo>
                  <a:pt x="1140" y="382"/>
                </a:lnTo>
                <a:lnTo>
                  <a:pt x="1143" y="379"/>
                </a:lnTo>
                <a:lnTo>
                  <a:pt x="1146" y="378"/>
                </a:lnTo>
                <a:lnTo>
                  <a:pt x="1148" y="377"/>
                </a:lnTo>
                <a:lnTo>
                  <a:pt x="1154" y="379"/>
                </a:lnTo>
                <a:lnTo>
                  <a:pt x="1159" y="384"/>
                </a:lnTo>
                <a:lnTo>
                  <a:pt x="1163" y="385"/>
                </a:lnTo>
                <a:lnTo>
                  <a:pt x="1166" y="387"/>
                </a:lnTo>
                <a:lnTo>
                  <a:pt x="1170" y="387"/>
                </a:lnTo>
                <a:lnTo>
                  <a:pt x="1174" y="387"/>
                </a:lnTo>
                <a:lnTo>
                  <a:pt x="1162" y="378"/>
                </a:lnTo>
                <a:lnTo>
                  <a:pt x="1149" y="370"/>
                </a:lnTo>
                <a:lnTo>
                  <a:pt x="1137" y="362"/>
                </a:lnTo>
                <a:lnTo>
                  <a:pt x="1123" y="357"/>
                </a:lnTo>
                <a:lnTo>
                  <a:pt x="1121" y="356"/>
                </a:lnTo>
                <a:lnTo>
                  <a:pt x="1117" y="354"/>
                </a:lnTo>
                <a:lnTo>
                  <a:pt x="1115" y="352"/>
                </a:lnTo>
                <a:lnTo>
                  <a:pt x="1113" y="350"/>
                </a:lnTo>
                <a:lnTo>
                  <a:pt x="1106" y="346"/>
                </a:lnTo>
                <a:lnTo>
                  <a:pt x="1098" y="343"/>
                </a:lnTo>
                <a:lnTo>
                  <a:pt x="1083" y="336"/>
                </a:lnTo>
                <a:lnTo>
                  <a:pt x="1068" y="328"/>
                </a:lnTo>
                <a:lnTo>
                  <a:pt x="1038" y="313"/>
                </a:lnTo>
                <a:lnTo>
                  <a:pt x="1007" y="299"/>
                </a:lnTo>
                <a:lnTo>
                  <a:pt x="975" y="284"/>
                </a:lnTo>
                <a:lnTo>
                  <a:pt x="943" y="270"/>
                </a:lnTo>
                <a:lnTo>
                  <a:pt x="948" y="270"/>
                </a:lnTo>
                <a:lnTo>
                  <a:pt x="953" y="270"/>
                </a:lnTo>
                <a:lnTo>
                  <a:pt x="959" y="271"/>
                </a:lnTo>
                <a:lnTo>
                  <a:pt x="964" y="274"/>
                </a:lnTo>
                <a:lnTo>
                  <a:pt x="967" y="276"/>
                </a:lnTo>
                <a:lnTo>
                  <a:pt x="970" y="277"/>
                </a:lnTo>
                <a:lnTo>
                  <a:pt x="975" y="277"/>
                </a:lnTo>
                <a:lnTo>
                  <a:pt x="979" y="278"/>
                </a:lnTo>
                <a:lnTo>
                  <a:pt x="976" y="275"/>
                </a:lnTo>
                <a:lnTo>
                  <a:pt x="973" y="273"/>
                </a:lnTo>
                <a:lnTo>
                  <a:pt x="969" y="271"/>
                </a:lnTo>
                <a:lnTo>
                  <a:pt x="966" y="270"/>
                </a:lnTo>
                <a:lnTo>
                  <a:pt x="958" y="267"/>
                </a:lnTo>
                <a:lnTo>
                  <a:pt x="953" y="262"/>
                </a:lnTo>
                <a:lnTo>
                  <a:pt x="958" y="260"/>
                </a:lnTo>
                <a:lnTo>
                  <a:pt x="964" y="260"/>
                </a:lnTo>
                <a:lnTo>
                  <a:pt x="969" y="261"/>
                </a:lnTo>
                <a:lnTo>
                  <a:pt x="975" y="260"/>
                </a:lnTo>
                <a:lnTo>
                  <a:pt x="944" y="246"/>
                </a:lnTo>
                <a:lnTo>
                  <a:pt x="913" y="235"/>
                </a:lnTo>
                <a:lnTo>
                  <a:pt x="882" y="222"/>
                </a:lnTo>
                <a:lnTo>
                  <a:pt x="850" y="211"/>
                </a:lnTo>
                <a:lnTo>
                  <a:pt x="853" y="211"/>
                </a:lnTo>
                <a:lnTo>
                  <a:pt x="857" y="210"/>
                </a:lnTo>
                <a:lnTo>
                  <a:pt x="861" y="211"/>
                </a:lnTo>
                <a:lnTo>
                  <a:pt x="866" y="212"/>
                </a:lnTo>
                <a:lnTo>
                  <a:pt x="875" y="216"/>
                </a:lnTo>
                <a:lnTo>
                  <a:pt x="883" y="218"/>
                </a:lnTo>
                <a:lnTo>
                  <a:pt x="893" y="221"/>
                </a:lnTo>
                <a:lnTo>
                  <a:pt x="903" y="225"/>
                </a:lnTo>
                <a:lnTo>
                  <a:pt x="913" y="229"/>
                </a:lnTo>
                <a:lnTo>
                  <a:pt x="923" y="233"/>
                </a:lnTo>
                <a:lnTo>
                  <a:pt x="932" y="236"/>
                </a:lnTo>
                <a:lnTo>
                  <a:pt x="942" y="241"/>
                </a:lnTo>
                <a:lnTo>
                  <a:pt x="951" y="244"/>
                </a:lnTo>
                <a:lnTo>
                  <a:pt x="961" y="248"/>
                </a:lnTo>
                <a:lnTo>
                  <a:pt x="969" y="251"/>
                </a:lnTo>
                <a:lnTo>
                  <a:pt x="978" y="254"/>
                </a:lnTo>
                <a:lnTo>
                  <a:pt x="983" y="257"/>
                </a:lnTo>
                <a:lnTo>
                  <a:pt x="986" y="258"/>
                </a:lnTo>
                <a:lnTo>
                  <a:pt x="990" y="259"/>
                </a:lnTo>
                <a:lnTo>
                  <a:pt x="994" y="258"/>
                </a:lnTo>
                <a:lnTo>
                  <a:pt x="962" y="243"/>
                </a:lnTo>
                <a:lnTo>
                  <a:pt x="931" y="229"/>
                </a:lnTo>
                <a:lnTo>
                  <a:pt x="898" y="216"/>
                </a:lnTo>
                <a:lnTo>
                  <a:pt x="866" y="202"/>
                </a:lnTo>
                <a:lnTo>
                  <a:pt x="874" y="202"/>
                </a:lnTo>
                <a:lnTo>
                  <a:pt x="880" y="204"/>
                </a:lnTo>
                <a:lnTo>
                  <a:pt x="888" y="208"/>
                </a:lnTo>
                <a:lnTo>
                  <a:pt x="895" y="210"/>
                </a:lnTo>
                <a:lnTo>
                  <a:pt x="910" y="216"/>
                </a:lnTo>
                <a:lnTo>
                  <a:pt x="926" y="221"/>
                </a:lnTo>
                <a:lnTo>
                  <a:pt x="941" y="227"/>
                </a:lnTo>
                <a:lnTo>
                  <a:pt x="956" y="233"/>
                </a:lnTo>
                <a:lnTo>
                  <a:pt x="972" y="238"/>
                </a:lnTo>
                <a:lnTo>
                  <a:pt x="986" y="244"/>
                </a:lnTo>
                <a:lnTo>
                  <a:pt x="1000" y="251"/>
                </a:lnTo>
                <a:lnTo>
                  <a:pt x="1012" y="257"/>
                </a:lnTo>
                <a:lnTo>
                  <a:pt x="1026" y="263"/>
                </a:lnTo>
                <a:lnTo>
                  <a:pt x="1041" y="269"/>
                </a:lnTo>
                <a:lnTo>
                  <a:pt x="1055" y="273"/>
                </a:lnTo>
                <a:lnTo>
                  <a:pt x="1069" y="277"/>
                </a:lnTo>
                <a:lnTo>
                  <a:pt x="1081" y="282"/>
                </a:lnTo>
                <a:lnTo>
                  <a:pt x="1092" y="288"/>
                </a:lnTo>
                <a:lnTo>
                  <a:pt x="1105" y="295"/>
                </a:lnTo>
                <a:lnTo>
                  <a:pt x="1118" y="300"/>
                </a:lnTo>
                <a:lnTo>
                  <a:pt x="1131" y="305"/>
                </a:lnTo>
                <a:lnTo>
                  <a:pt x="1142" y="312"/>
                </a:lnTo>
                <a:lnTo>
                  <a:pt x="1152" y="318"/>
                </a:lnTo>
                <a:lnTo>
                  <a:pt x="1163" y="324"/>
                </a:lnTo>
                <a:lnTo>
                  <a:pt x="1167" y="325"/>
                </a:lnTo>
                <a:lnTo>
                  <a:pt x="1172" y="326"/>
                </a:lnTo>
                <a:lnTo>
                  <a:pt x="1180" y="329"/>
                </a:lnTo>
                <a:lnTo>
                  <a:pt x="1187" y="334"/>
                </a:lnTo>
                <a:lnTo>
                  <a:pt x="1201" y="343"/>
                </a:lnTo>
                <a:lnTo>
                  <a:pt x="1215" y="351"/>
                </a:lnTo>
                <a:lnTo>
                  <a:pt x="1230" y="360"/>
                </a:lnTo>
                <a:lnTo>
                  <a:pt x="1244" y="368"/>
                </a:lnTo>
                <a:lnTo>
                  <a:pt x="1254" y="377"/>
                </a:lnTo>
                <a:lnTo>
                  <a:pt x="1263" y="385"/>
                </a:lnTo>
                <a:lnTo>
                  <a:pt x="1275" y="392"/>
                </a:lnTo>
                <a:lnTo>
                  <a:pt x="1288" y="399"/>
                </a:lnTo>
                <a:lnTo>
                  <a:pt x="1300" y="408"/>
                </a:lnTo>
                <a:lnTo>
                  <a:pt x="1313" y="417"/>
                </a:lnTo>
                <a:lnTo>
                  <a:pt x="1319" y="423"/>
                </a:lnTo>
                <a:lnTo>
                  <a:pt x="1325" y="428"/>
                </a:lnTo>
                <a:lnTo>
                  <a:pt x="1329" y="431"/>
                </a:lnTo>
                <a:lnTo>
                  <a:pt x="1331" y="433"/>
                </a:lnTo>
                <a:lnTo>
                  <a:pt x="1333" y="435"/>
                </a:lnTo>
                <a:lnTo>
                  <a:pt x="1335" y="439"/>
                </a:lnTo>
                <a:lnTo>
                  <a:pt x="1336" y="440"/>
                </a:lnTo>
                <a:lnTo>
                  <a:pt x="1338" y="442"/>
                </a:lnTo>
                <a:lnTo>
                  <a:pt x="1341" y="442"/>
                </a:lnTo>
                <a:lnTo>
                  <a:pt x="1343" y="441"/>
                </a:lnTo>
                <a:lnTo>
                  <a:pt x="1343" y="439"/>
                </a:lnTo>
                <a:lnTo>
                  <a:pt x="1341" y="436"/>
                </a:lnTo>
                <a:lnTo>
                  <a:pt x="1339" y="434"/>
                </a:lnTo>
                <a:lnTo>
                  <a:pt x="1337" y="432"/>
                </a:lnTo>
                <a:lnTo>
                  <a:pt x="1335" y="431"/>
                </a:lnTo>
                <a:lnTo>
                  <a:pt x="1333" y="428"/>
                </a:lnTo>
                <a:lnTo>
                  <a:pt x="1332" y="427"/>
                </a:lnTo>
                <a:lnTo>
                  <a:pt x="1332" y="424"/>
                </a:lnTo>
                <a:lnTo>
                  <a:pt x="1331" y="421"/>
                </a:lnTo>
                <a:lnTo>
                  <a:pt x="1332" y="420"/>
                </a:lnTo>
                <a:lnTo>
                  <a:pt x="1333" y="418"/>
                </a:lnTo>
                <a:lnTo>
                  <a:pt x="1336" y="418"/>
                </a:lnTo>
                <a:lnTo>
                  <a:pt x="1340" y="417"/>
                </a:lnTo>
                <a:lnTo>
                  <a:pt x="1338" y="417"/>
                </a:lnTo>
                <a:lnTo>
                  <a:pt x="1335" y="418"/>
                </a:lnTo>
                <a:lnTo>
                  <a:pt x="1336" y="418"/>
                </a:lnTo>
                <a:close/>
                <a:moveTo>
                  <a:pt x="1179" y="376"/>
                </a:moveTo>
                <a:lnTo>
                  <a:pt x="1174" y="371"/>
                </a:lnTo>
                <a:lnTo>
                  <a:pt x="1168" y="369"/>
                </a:lnTo>
                <a:lnTo>
                  <a:pt x="1164" y="367"/>
                </a:lnTo>
                <a:lnTo>
                  <a:pt x="1157" y="365"/>
                </a:lnTo>
                <a:lnTo>
                  <a:pt x="1167" y="371"/>
                </a:lnTo>
                <a:lnTo>
                  <a:pt x="1179" y="376"/>
                </a:lnTo>
                <a:close/>
                <a:moveTo>
                  <a:pt x="714" y="601"/>
                </a:moveTo>
                <a:lnTo>
                  <a:pt x="714" y="601"/>
                </a:lnTo>
                <a:lnTo>
                  <a:pt x="714" y="601"/>
                </a:lnTo>
                <a:close/>
                <a:moveTo>
                  <a:pt x="326" y="409"/>
                </a:moveTo>
                <a:lnTo>
                  <a:pt x="327" y="409"/>
                </a:lnTo>
                <a:lnTo>
                  <a:pt x="327" y="408"/>
                </a:lnTo>
                <a:lnTo>
                  <a:pt x="327" y="406"/>
                </a:lnTo>
                <a:lnTo>
                  <a:pt x="326" y="406"/>
                </a:lnTo>
                <a:lnTo>
                  <a:pt x="324" y="406"/>
                </a:lnTo>
                <a:lnTo>
                  <a:pt x="323" y="407"/>
                </a:lnTo>
                <a:lnTo>
                  <a:pt x="324" y="408"/>
                </a:lnTo>
                <a:lnTo>
                  <a:pt x="326" y="409"/>
                </a:lnTo>
                <a:lnTo>
                  <a:pt x="325" y="409"/>
                </a:lnTo>
                <a:lnTo>
                  <a:pt x="326" y="409"/>
                </a:lnTo>
                <a:close/>
                <a:moveTo>
                  <a:pt x="280" y="411"/>
                </a:moveTo>
                <a:lnTo>
                  <a:pt x="278" y="411"/>
                </a:lnTo>
                <a:lnTo>
                  <a:pt x="280" y="411"/>
                </a:lnTo>
                <a:close/>
                <a:moveTo>
                  <a:pt x="523" y="524"/>
                </a:moveTo>
                <a:lnTo>
                  <a:pt x="524" y="527"/>
                </a:lnTo>
                <a:lnTo>
                  <a:pt x="527" y="533"/>
                </a:lnTo>
                <a:lnTo>
                  <a:pt x="530" y="537"/>
                </a:lnTo>
                <a:lnTo>
                  <a:pt x="533" y="539"/>
                </a:lnTo>
                <a:lnTo>
                  <a:pt x="534" y="539"/>
                </a:lnTo>
                <a:lnTo>
                  <a:pt x="534" y="536"/>
                </a:lnTo>
                <a:lnTo>
                  <a:pt x="533" y="534"/>
                </a:lnTo>
                <a:lnTo>
                  <a:pt x="532" y="531"/>
                </a:lnTo>
                <a:lnTo>
                  <a:pt x="527" y="526"/>
                </a:lnTo>
                <a:lnTo>
                  <a:pt x="523" y="524"/>
                </a:lnTo>
                <a:lnTo>
                  <a:pt x="525" y="527"/>
                </a:lnTo>
                <a:lnTo>
                  <a:pt x="523" y="524"/>
                </a:lnTo>
                <a:close/>
                <a:moveTo>
                  <a:pt x="871" y="55"/>
                </a:moveTo>
                <a:lnTo>
                  <a:pt x="867" y="53"/>
                </a:lnTo>
                <a:lnTo>
                  <a:pt x="862" y="52"/>
                </a:lnTo>
                <a:lnTo>
                  <a:pt x="858" y="51"/>
                </a:lnTo>
                <a:lnTo>
                  <a:pt x="852" y="52"/>
                </a:lnTo>
                <a:lnTo>
                  <a:pt x="857" y="55"/>
                </a:lnTo>
                <a:lnTo>
                  <a:pt x="861" y="56"/>
                </a:lnTo>
                <a:lnTo>
                  <a:pt x="866" y="56"/>
                </a:lnTo>
                <a:lnTo>
                  <a:pt x="871" y="55"/>
                </a:lnTo>
                <a:close/>
                <a:moveTo>
                  <a:pt x="1217" y="411"/>
                </a:moveTo>
                <a:lnTo>
                  <a:pt x="1207" y="406"/>
                </a:lnTo>
                <a:lnTo>
                  <a:pt x="1197" y="401"/>
                </a:lnTo>
                <a:lnTo>
                  <a:pt x="1188" y="394"/>
                </a:lnTo>
                <a:lnTo>
                  <a:pt x="1179" y="388"/>
                </a:lnTo>
                <a:lnTo>
                  <a:pt x="1178" y="391"/>
                </a:lnTo>
                <a:lnTo>
                  <a:pt x="1178" y="393"/>
                </a:lnTo>
                <a:lnTo>
                  <a:pt x="1179" y="395"/>
                </a:lnTo>
                <a:lnTo>
                  <a:pt x="1180" y="396"/>
                </a:lnTo>
                <a:lnTo>
                  <a:pt x="1183" y="399"/>
                </a:lnTo>
                <a:lnTo>
                  <a:pt x="1189" y="401"/>
                </a:lnTo>
                <a:lnTo>
                  <a:pt x="1200" y="408"/>
                </a:lnTo>
                <a:lnTo>
                  <a:pt x="1213" y="416"/>
                </a:lnTo>
                <a:lnTo>
                  <a:pt x="1217" y="420"/>
                </a:lnTo>
                <a:lnTo>
                  <a:pt x="1223" y="424"/>
                </a:lnTo>
                <a:lnTo>
                  <a:pt x="1225" y="425"/>
                </a:lnTo>
                <a:lnTo>
                  <a:pt x="1228" y="425"/>
                </a:lnTo>
                <a:lnTo>
                  <a:pt x="1229" y="425"/>
                </a:lnTo>
                <a:lnTo>
                  <a:pt x="1229" y="423"/>
                </a:lnTo>
                <a:lnTo>
                  <a:pt x="1223" y="417"/>
                </a:lnTo>
                <a:lnTo>
                  <a:pt x="1217" y="411"/>
                </a:lnTo>
                <a:lnTo>
                  <a:pt x="1213" y="410"/>
                </a:lnTo>
                <a:lnTo>
                  <a:pt x="1217" y="411"/>
                </a:lnTo>
                <a:close/>
                <a:moveTo>
                  <a:pt x="733" y="301"/>
                </a:moveTo>
                <a:lnTo>
                  <a:pt x="733" y="301"/>
                </a:lnTo>
                <a:lnTo>
                  <a:pt x="733" y="301"/>
                </a:lnTo>
                <a:lnTo>
                  <a:pt x="733" y="301"/>
                </a:lnTo>
                <a:lnTo>
                  <a:pt x="733" y="301"/>
                </a:lnTo>
                <a:lnTo>
                  <a:pt x="733" y="301"/>
                </a:lnTo>
                <a:lnTo>
                  <a:pt x="733" y="301"/>
                </a:lnTo>
                <a:lnTo>
                  <a:pt x="735" y="301"/>
                </a:lnTo>
                <a:lnTo>
                  <a:pt x="737" y="300"/>
                </a:lnTo>
                <a:lnTo>
                  <a:pt x="738" y="301"/>
                </a:lnTo>
                <a:lnTo>
                  <a:pt x="738" y="303"/>
                </a:lnTo>
                <a:lnTo>
                  <a:pt x="736" y="303"/>
                </a:lnTo>
                <a:lnTo>
                  <a:pt x="734" y="303"/>
                </a:lnTo>
                <a:lnTo>
                  <a:pt x="733" y="302"/>
                </a:lnTo>
                <a:lnTo>
                  <a:pt x="733" y="301"/>
                </a:lnTo>
                <a:close/>
                <a:moveTo>
                  <a:pt x="733" y="301"/>
                </a:moveTo>
                <a:lnTo>
                  <a:pt x="733" y="301"/>
                </a:lnTo>
                <a:lnTo>
                  <a:pt x="729" y="301"/>
                </a:lnTo>
                <a:lnTo>
                  <a:pt x="727" y="301"/>
                </a:lnTo>
                <a:lnTo>
                  <a:pt x="728" y="299"/>
                </a:lnTo>
                <a:lnTo>
                  <a:pt x="730" y="299"/>
                </a:lnTo>
                <a:lnTo>
                  <a:pt x="731" y="299"/>
                </a:lnTo>
                <a:lnTo>
                  <a:pt x="733" y="301"/>
                </a:lnTo>
                <a:lnTo>
                  <a:pt x="733" y="301"/>
                </a:lnTo>
                <a:close/>
                <a:moveTo>
                  <a:pt x="183" y="381"/>
                </a:moveTo>
                <a:lnTo>
                  <a:pt x="182" y="378"/>
                </a:lnTo>
                <a:lnTo>
                  <a:pt x="178" y="377"/>
                </a:lnTo>
                <a:lnTo>
                  <a:pt x="177" y="378"/>
                </a:lnTo>
                <a:lnTo>
                  <a:pt x="177" y="379"/>
                </a:lnTo>
                <a:lnTo>
                  <a:pt x="177" y="379"/>
                </a:lnTo>
                <a:lnTo>
                  <a:pt x="177" y="381"/>
                </a:lnTo>
                <a:lnTo>
                  <a:pt x="179" y="383"/>
                </a:lnTo>
                <a:lnTo>
                  <a:pt x="182" y="384"/>
                </a:lnTo>
                <a:lnTo>
                  <a:pt x="185" y="386"/>
                </a:lnTo>
                <a:lnTo>
                  <a:pt x="188" y="388"/>
                </a:lnTo>
                <a:lnTo>
                  <a:pt x="192" y="391"/>
                </a:lnTo>
                <a:lnTo>
                  <a:pt x="194" y="394"/>
                </a:lnTo>
                <a:lnTo>
                  <a:pt x="185" y="393"/>
                </a:lnTo>
                <a:lnTo>
                  <a:pt x="177" y="390"/>
                </a:lnTo>
                <a:lnTo>
                  <a:pt x="168" y="386"/>
                </a:lnTo>
                <a:lnTo>
                  <a:pt x="161" y="383"/>
                </a:lnTo>
                <a:lnTo>
                  <a:pt x="145" y="374"/>
                </a:lnTo>
                <a:lnTo>
                  <a:pt x="129" y="366"/>
                </a:lnTo>
                <a:lnTo>
                  <a:pt x="133" y="366"/>
                </a:lnTo>
                <a:lnTo>
                  <a:pt x="137" y="367"/>
                </a:lnTo>
                <a:lnTo>
                  <a:pt x="141" y="368"/>
                </a:lnTo>
                <a:lnTo>
                  <a:pt x="144" y="370"/>
                </a:lnTo>
                <a:lnTo>
                  <a:pt x="153" y="374"/>
                </a:lnTo>
                <a:lnTo>
                  <a:pt x="162" y="378"/>
                </a:lnTo>
                <a:lnTo>
                  <a:pt x="166" y="378"/>
                </a:lnTo>
                <a:lnTo>
                  <a:pt x="169" y="379"/>
                </a:lnTo>
                <a:lnTo>
                  <a:pt x="170" y="379"/>
                </a:lnTo>
                <a:lnTo>
                  <a:pt x="171" y="378"/>
                </a:lnTo>
                <a:lnTo>
                  <a:pt x="171" y="377"/>
                </a:lnTo>
                <a:lnTo>
                  <a:pt x="173" y="375"/>
                </a:lnTo>
                <a:lnTo>
                  <a:pt x="170" y="373"/>
                </a:lnTo>
                <a:lnTo>
                  <a:pt x="168" y="371"/>
                </a:lnTo>
                <a:lnTo>
                  <a:pt x="166" y="370"/>
                </a:lnTo>
                <a:lnTo>
                  <a:pt x="162" y="369"/>
                </a:lnTo>
                <a:lnTo>
                  <a:pt x="165" y="367"/>
                </a:lnTo>
                <a:lnTo>
                  <a:pt x="169" y="367"/>
                </a:lnTo>
                <a:lnTo>
                  <a:pt x="166" y="363"/>
                </a:lnTo>
                <a:lnTo>
                  <a:pt x="165" y="360"/>
                </a:lnTo>
                <a:lnTo>
                  <a:pt x="176" y="363"/>
                </a:lnTo>
                <a:lnTo>
                  <a:pt x="186" y="368"/>
                </a:lnTo>
                <a:lnTo>
                  <a:pt x="198" y="373"/>
                </a:lnTo>
                <a:lnTo>
                  <a:pt x="208" y="379"/>
                </a:lnTo>
                <a:lnTo>
                  <a:pt x="195" y="381"/>
                </a:lnTo>
                <a:lnTo>
                  <a:pt x="183" y="381"/>
                </a:lnTo>
                <a:lnTo>
                  <a:pt x="185" y="382"/>
                </a:lnTo>
                <a:lnTo>
                  <a:pt x="183" y="381"/>
                </a:lnTo>
                <a:close/>
                <a:moveTo>
                  <a:pt x="208" y="381"/>
                </a:moveTo>
                <a:lnTo>
                  <a:pt x="208" y="379"/>
                </a:lnTo>
                <a:lnTo>
                  <a:pt x="208" y="381"/>
                </a:lnTo>
                <a:lnTo>
                  <a:pt x="208" y="379"/>
                </a:lnTo>
                <a:lnTo>
                  <a:pt x="208" y="381"/>
                </a:lnTo>
                <a:close/>
                <a:moveTo>
                  <a:pt x="267" y="368"/>
                </a:moveTo>
                <a:lnTo>
                  <a:pt x="267" y="370"/>
                </a:lnTo>
                <a:lnTo>
                  <a:pt x="266" y="370"/>
                </a:lnTo>
                <a:lnTo>
                  <a:pt x="264" y="369"/>
                </a:lnTo>
                <a:lnTo>
                  <a:pt x="262" y="368"/>
                </a:lnTo>
                <a:lnTo>
                  <a:pt x="258" y="371"/>
                </a:lnTo>
                <a:lnTo>
                  <a:pt x="253" y="374"/>
                </a:lnTo>
                <a:lnTo>
                  <a:pt x="256" y="369"/>
                </a:lnTo>
                <a:lnTo>
                  <a:pt x="258" y="365"/>
                </a:lnTo>
                <a:lnTo>
                  <a:pt x="261" y="363"/>
                </a:lnTo>
                <a:lnTo>
                  <a:pt x="264" y="363"/>
                </a:lnTo>
                <a:lnTo>
                  <a:pt x="267" y="366"/>
                </a:lnTo>
                <a:lnTo>
                  <a:pt x="267" y="368"/>
                </a:lnTo>
                <a:lnTo>
                  <a:pt x="267" y="368"/>
                </a:lnTo>
                <a:lnTo>
                  <a:pt x="267" y="368"/>
                </a:lnTo>
                <a:close/>
                <a:moveTo>
                  <a:pt x="280" y="409"/>
                </a:moveTo>
                <a:lnTo>
                  <a:pt x="280" y="409"/>
                </a:lnTo>
                <a:lnTo>
                  <a:pt x="280" y="409"/>
                </a:lnTo>
                <a:close/>
                <a:moveTo>
                  <a:pt x="394" y="406"/>
                </a:moveTo>
                <a:lnTo>
                  <a:pt x="399" y="407"/>
                </a:lnTo>
                <a:lnTo>
                  <a:pt x="404" y="408"/>
                </a:lnTo>
                <a:lnTo>
                  <a:pt x="407" y="409"/>
                </a:lnTo>
                <a:lnTo>
                  <a:pt x="410" y="411"/>
                </a:lnTo>
                <a:lnTo>
                  <a:pt x="416" y="417"/>
                </a:lnTo>
                <a:lnTo>
                  <a:pt x="422" y="423"/>
                </a:lnTo>
                <a:lnTo>
                  <a:pt x="415" y="418"/>
                </a:lnTo>
                <a:lnTo>
                  <a:pt x="408" y="415"/>
                </a:lnTo>
                <a:lnTo>
                  <a:pt x="401" y="411"/>
                </a:lnTo>
                <a:lnTo>
                  <a:pt x="394" y="406"/>
                </a:lnTo>
                <a:close/>
                <a:moveTo>
                  <a:pt x="459" y="450"/>
                </a:moveTo>
                <a:lnTo>
                  <a:pt x="467" y="454"/>
                </a:lnTo>
                <a:lnTo>
                  <a:pt x="475" y="460"/>
                </a:lnTo>
                <a:lnTo>
                  <a:pt x="482" y="466"/>
                </a:lnTo>
                <a:lnTo>
                  <a:pt x="488" y="473"/>
                </a:lnTo>
                <a:lnTo>
                  <a:pt x="480" y="468"/>
                </a:lnTo>
                <a:lnTo>
                  <a:pt x="472" y="462"/>
                </a:lnTo>
                <a:lnTo>
                  <a:pt x="465" y="457"/>
                </a:lnTo>
                <a:lnTo>
                  <a:pt x="459" y="450"/>
                </a:lnTo>
                <a:close/>
                <a:moveTo>
                  <a:pt x="705" y="595"/>
                </a:moveTo>
                <a:lnTo>
                  <a:pt x="705" y="597"/>
                </a:lnTo>
                <a:lnTo>
                  <a:pt x="705" y="597"/>
                </a:lnTo>
                <a:lnTo>
                  <a:pt x="704" y="595"/>
                </a:lnTo>
                <a:lnTo>
                  <a:pt x="705" y="595"/>
                </a:lnTo>
                <a:lnTo>
                  <a:pt x="705" y="595"/>
                </a:lnTo>
                <a:lnTo>
                  <a:pt x="705" y="595"/>
                </a:lnTo>
                <a:close/>
                <a:moveTo>
                  <a:pt x="733" y="301"/>
                </a:moveTo>
                <a:lnTo>
                  <a:pt x="734" y="300"/>
                </a:lnTo>
                <a:lnTo>
                  <a:pt x="733" y="300"/>
                </a:lnTo>
                <a:lnTo>
                  <a:pt x="733" y="300"/>
                </a:lnTo>
                <a:lnTo>
                  <a:pt x="733" y="301"/>
                </a:lnTo>
                <a:lnTo>
                  <a:pt x="733" y="301"/>
                </a:lnTo>
                <a:close/>
                <a:moveTo>
                  <a:pt x="698" y="290"/>
                </a:moveTo>
                <a:lnTo>
                  <a:pt x="698" y="291"/>
                </a:lnTo>
                <a:lnTo>
                  <a:pt x="698" y="291"/>
                </a:lnTo>
                <a:lnTo>
                  <a:pt x="695" y="290"/>
                </a:lnTo>
                <a:lnTo>
                  <a:pt x="690" y="288"/>
                </a:lnTo>
                <a:lnTo>
                  <a:pt x="693" y="287"/>
                </a:lnTo>
                <a:lnTo>
                  <a:pt x="695" y="286"/>
                </a:lnTo>
                <a:lnTo>
                  <a:pt x="696" y="287"/>
                </a:lnTo>
                <a:lnTo>
                  <a:pt x="698" y="290"/>
                </a:lnTo>
                <a:lnTo>
                  <a:pt x="697" y="288"/>
                </a:lnTo>
                <a:lnTo>
                  <a:pt x="698" y="290"/>
                </a:lnTo>
                <a:close/>
                <a:moveTo>
                  <a:pt x="755" y="103"/>
                </a:moveTo>
                <a:lnTo>
                  <a:pt x="755" y="109"/>
                </a:lnTo>
                <a:lnTo>
                  <a:pt x="758" y="114"/>
                </a:lnTo>
                <a:lnTo>
                  <a:pt x="755" y="109"/>
                </a:lnTo>
                <a:lnTo>
                  <a:pt x="755" y="103"/>
                </a:lnTo>
                <a:lnTo>
                  <a:pt x="755" y="105"/>
                </a:lnTo>
                <a:lnTo>
                  <a:pt x="755" y="103"/>
                </a:lnTo>
                <a:close/>
                <a:moveTo>
                  <a:pt x="756" y="103"/>
                </a:moveTo>
                <a:lnTo>
                  <a:pt x="761" y="105"/>
                </a:lnTo>
                <a:lnTo>
                  <a:pt x="767" y="110"/>
                </a:lnTo>
                <a:lnTo>
                  <a:pt x="772" y="113"/>
                </a:lnTo>
                <a:lnTo>
                  <a:pt x="779" y="117"/>
                </a:lnTo>
                <a:lnTo>
                  <a:pt x="768" y="110"/>
                </a:lnTo>
                <a:lnTo>
                  <a:pt x="756" y="103"/>
                </a:lnTo>
                <a:lnTo>
                  <a:pt x="759" y="105"/>
                </a:lnTo>
                <a:lnTo>
                  <a:pt x="756" y="103"/>
                </a:lnTo>
                <a:close/>
                <a:moveTo>
                  <a:pt x="770" y="186"/>
                </a:moveTo>
                <a:lnTo>
                  <a:pt x="778" y="186"/>
                </a:lnTo>
                <a:lnTo>
                  <a:pt x="786" y="188"/>
                </a:lnTo>
                <a:lnTo>
                  <a:pt x="792" y="192"/>
                </a:lnTo>
                <a:lnTo>
                  <a:pt x="799" y="196"/>
                </a:lnTo>
                <a:lnTo>
                  <a:pt x="784" y="192"/>
                </a:lnTo>
                <a:lnTo>
                  <a:pt x="770" y="186"/>
                </a:lnTo>
                <a:close/>
                <a:moveTo>
                  <a:pt x="832" y="205"/>
                </a:moveTo>
                <a:lnTo>
                  <a:pt x="824" y="203"/>
                </a:lnTo>
                <a:lnTo>
                  <a:pt x="817" y="201"/>
                </a:lnTo>
                <a:lnTo>
                  <a:pt x="810" y="199"/>
                </a:lnTo>
                <a:lnTo>
                  <a:pt x="803" y="194"/>
                </a:lnTo>
                <a:lnTo>
                  <a:pt x="812" y="195"/>
                </a:lnTo>
                <a:lnTo>
                  <a:pt x="820" y="197"/>
                </a:lnTo>
                <a:lnTo>
                  <a:pt x="828" y="200"/>
                </a:lnTo>
                <a:lnTo>
                  <a:pt x="836" y="204"/>
                </a:lnTo>
                <a:lnTo>
                  <a:pt x="834" y="204"/>
                </a:lnTo>
                <a:lnTo>
                  <a:pt x="832" y="205"/>
                </a:lnTo>
                <a:close/>
                <a:moveTo>
                  <a:pt x="944" y="260"/>
                </a:moveTo>
                <a:lnTo>
                  <a:pt x="941" y="258"/>
                </a:lnTo>
                <a:lnTo>
                  <a:pt x="939" y="254"/>
                </a:lnTo>
                <a:lnTo>
                  <a:pt x="941" y="257"/>
                </a:lnTo>
                <a:lnTo>
                  <a:pt x="944" y="260"/>
                </a:lnTo>
                <a:close/>
                <a:moveTo>
                  <a:pt x="893" y="234"/>
                </a:moveTo>
                <a:lnTo>
                  <a:pt x="904" y="236"/>
                </a:lnTo>
                <a:lnTo>
                  <a:pt x="916" y="240"/>
                </a:lnTo>
                <a:lnTo>
                  <a:pt x="921" y="242"/>
                </a:lnTo>
                <a:lnTo>
                  <a:pt x="927" y="245"/>
                </a:lnTo>
                <a:lnTo>
                  <a:pt x="932" y="249"/>
                </a:lnTo>
                <a:lnTo>
                  <a:pt x="936" y="252"/>
                </a:lnTo>
                <a:lnTo>
                  <a:pt x="934" y="251"/>
                </a:lnTo>
                <a:lnTo>
                  <a:pt x="933" y="250"/>
                </a:lnTo>
                <a:lnTo>
                  <a:pt x="931" y="251"/>
                </a:lnTo>
                <a:lnTo>
                  <a:pt x="929" y="252"/>
                </a:lnTo>
                <a:lnTo>
                  <a:pt x="926" y="255"/>
                </a:lnTo>
                <a:lnTo>
                  <a:pt x="925" y="260"/>
                </a:lnTo>
                <a:lnTo>
                  <a:pt x="925" y="257"/>
                </a:lnTo>
                <a:lnTo>
                  <a:pt x="925" y="253"/>
                </a:lnTo>
                <a:lnTo>
                  <a:pt x="924" y="252"/>
                </a:lnTo>
                <a:lnTo>
                  <a:pt x="920" y="251"/>
                </a:lnTo>
                <a:lnTo>
                  <a:pt x="918" y="250"/>
                </a:lnTo>
                <a:lnTo>
                  <a:pt x="916" y="251"/>
                </a:lnTo>
                <a:lnTo>
                  <a:pt x="915" y="253"/>
                </a:lnTo>
                <a:lnTo>
                  <a:pt x="912" y="257"/>
                </a:lnTo>
                <a:lnTo>
                  <a:pt x="905" y="254"/>
                </a:lnTo>
                <a:lnTo>
                  <a:pt x="899" y="251"/>
                </a:lnTo>
                <a:lnTo>
                  <a:pt x="891" y="248"/>
                </a:lnTo>
                <a:lnTo>
                  <a:pt x="884" y="243"/>
                </a:lnTo>
                <a:lnTo>
                  <a:pt x="879" y="237"/>
                </a:lnTo>
                <a:lnTo>
                  <a:pt x="872" y="232"/>
                </a:lnTo>
                <a:lnTo>
                  <a:pt x="867" y="232"/>
                </a:lnTo>
                <a:lnTo>
                  <a:pt x="861" y="232"/>
                </a:lnTo>
                <a:lnTo>
                  <a:pt x="853" y="226"/>
                </a:lnTo>
                <a:lnTo>
                  <a:pt x="843" y="221"/>
                </a:lnTo>
                <a:lnTo>
                  <a:pt x="850" y="220"/>
                </a:lnTo>
                <a:lnTo>
                  <a:pt x="855" y="221"/>
                </a:lnTo>
                <a:lnTo>
                  <a:pt x="862" y="224"/>
                </a:lnTo>
                <a:lnTo>
                  <a:pt x="868" y="226"/>
                </a:lnTo>
                <a:lnTo>
                  <a:pt x="880" y="230"/>
                </a:lnTo>
                <a:lnTo>
                  <a:pt x="893" y="234"/>
                </a:lnTo>
                <a:lnTo>
                  <a:pt x="895" y="234"/>
                </a:lnTo>
                <a:lnTo>
                  <a:pt x="891" y="234"/>
                </a:lnTo>
                <a:lnTo>
                  <a:pt x="887" y="233"/>
                </a:lnTo>
                <a:lnTo>
                  <a:pt x="893" y="234"/>
                </a:lnTo>
                <a:close/>
                <a:moveTo>
                  <a:pt x="857" y="199"/>
                </a:moveTo>
                <a:lnTo>
                  <a:pt x="854" y="201"/>
                </a:lnTo>
                <a:lnTo>
                  <a:pt x="852" y="201"/>
                </a:lnTo>
                <a:lnTo>
                  <a:pt x="850" y="200"/>
                </a:lnTo>
                <a:lnTo>
                  <a:pt x="849" y="199"/>
                </a:lnTo>
                <a:lnTo>
                  <a:pt x="843" y="196"/>
                </a:lnTo>
                <a:lnTo>
                  <a:pt x="836" y="195"/>
                </a:lnTo>
                <a:lnTo>
                  <a:pt x="832" y="193"/>
                </a:lnTo>
                <a:lnTo>
                  <a:pt x="827" y="192"/>
                </a:lnTo>
                <a:lnTo>
                  <a:pt x="822" y="190"/>
                </a:lnTo>
                <a:lnTo>
                  <a:pt x="819" y="188"/>
                </a:lnTo>
                <a:lnTo>
                  <a:pt x="821" y="187"/>
                </a:lnTo>
                <a:lnTo>
                  <a:pt x="822" y="187"/>
                </a:lnTo>
                <a:lnTo>
                  <a:pt x="824" y="185"/>
                </a:lnTo>
                <a:lnTo>
                  <a:pt x="825" y="185"/>
                </a:lnTo>
                <a:lnTo>
                  <a:pt x="827" y="186"/>
                </a:lnTo>
                <a:lnTo>
                  <a:pt x="829" y="187"/>
                </a:lnTo>
                <a:lnTo>
                  <a:pt x="834" y="188"/>
                </a:lnTo>
                <a:lnTo>
                  <a:pt x="838" y="190"/>
                </a:lnTo>
                <a:lnTo>
                  <a:pt x="843" y="191"/>
                </a:lnTo>
                <a:lnTo>
                  <a:pt x="850" y="194"/>
                </a:lnTo>
                <a:lnTo>
                  <a:pt x="854" y="196"/>
                </a:lnTo>
                <a:lnTo>
                  <a:pt x="857" y="199"/>
                </a:lnTo>
                <a:lnTo>
                  <a:pt x="855" y="200"/>
                </a:lnTo>
                <a:lnTo>
                  <a:pt x="857" y="199"/>
                </a:lnTo>
                <a:close/>
                <a:moveTo>
                  <a:pt x="847" y="387"/>
                </a:moveTo>
                <a:lnTo>
                  <a:pt x="847" y="387"/>
                </a:lnTo>
                <a:lnTo>
                  <a:pt x="847" y="387"/>
                </a:lnTo>
                <a:close/>
                <a:moveTo>
                  <a:pt x="454" y="476"/>
                </a:moveTo>
                <a:lnTo>
                  <a:pt x="455" y="475"/>
                </a:lnTo>
                <a:lnTo>
                  <a:pt x="456" y="475"/>
                </a:lnTo>
                <a:lnTo>
                  <a:pt x="455" y="475"/>
                </a:lnTo>
                <a:lnTo>
                  <a:pt x="454" y="476"/>
                </a:lnTo>
                <a:lnTo>
                  <a:pt x="455" y="476"/>
                </a:lnTo>
                <a:lnTo>
                  <a:pt x="454" y="476"/>
                </a:lnTo>
                <a:close/>
                <a:moveTo>
                  <a:pt x="652" y="503"/>
                </a:moveTo>
                <a:lnTo>
                  <a:pt x="656" y="504"/>
                </a:lnTo>
                <a:lnTo>
                  <a:pt x="661" y="506"/>
                </a:lnTo>
                <a:lnTo>
                  <a:pt x="656" y="500"/>
                </a:lnTo>
                <a:lnTo>
                  <a:pt x="651" y="492"/>
                </a:lnTo>
                <a:lnTo>
                  <a:pt x="646" y="489"/>
                </a:lnTo>
                <a:lnTo>
                  <a:pt x="644" y="486"/>
                </a:lnTo>
                <a:lnTo>
                  <a:pt x="640" y="484"/>
                </a:lnTo>
                <a:lnTo>
                  <a:pt x="638" y="484"/>
                </a:lnTo>
                <a:lnTo>
                  <a:pt x="637" y="485"/>
                </a:lnTo>
                <a:lnTo>
                  <a:pt x="636" y="486"/>
                </a:lnTo>
                <a:lnTo>
                  <a:pt x="636" y="486"/>
                </a:lnTo>
                <a:lnTo>
                  <a:pt x="637" y="487"/>
                </a:lnTo>
                <a:lnTo>
                  <a:pt x="638" y="490"/>
                </a:lnTo>
                <a:lnTo>
                  <a:pt x="640" y="491"/>
                </a:lnTo>
                <a:lnTo>
                  <a:pt x="643" y="492"/>
                </a:lnTo>
                <a:lnTo>
                  <a:pt x="645" y="493"/>
                </a:lnTo>
                <a:lnTo>
                  <a:pt x="646" y="495"/>
                </a:lnTo>
                <a:lnTo>
                  <a:pt x="646" y="499"/>
                </a:lnTo>
                <a:lnTo>
                  <a:pt x="645" y="499"/>
                </a:lnTo>
                <a:lnTo>
                  <a:pt x="646" y="499"/>
                </a:lnTo>
                <a:lnTo>
                  <a:pt x="648" y="498"/>
                </a:lnTo>
                <a:lnTo>
                  <a:pt x="651" y="499"/>
                </a:lnTo>
                <a:lnTo>
                  <a:pt x="652" y="501"/>
                </a:lnTo>
                <a:lnTo>
                  <a:pt x="652" y="503"/>
                </a:lnTo>
                <a:lnTo>
                  <a:pt x="653" y="501"/>
                </a:lnTo>
                <a:lnTo>
                  <a:pt x="652" y="503"/>
                </a:lnTo>
                <a:close/>
                <a:moveTo>
                  <a:pt x="651" y="504"/>
                </a:moveTo>
                <a:lnTo>
                  <a:pt x="651" y="504"/>
                </a:lnTo>
                <a:lnTo>
                  <a:pt x="651" y="504"/>
                </a:lnTo>
                <a:close/>
                <a:moveTo>
                  <a:pt x="662" y="510"/>
                </a:moveTo>
                <a:lnTo>
                  <a:pt x="668" y="518"/>
                </a:lnTo>
                <a:lnTo>
                  <a:pt x="674" y="525"/>
                </a:lnTo>
                <a:lnTo>
                  <a:pt x="681" y="532"/>
                </a:lnTo>
                <a:lnTo>
                  <a:pt x="688" y="537"/>
                </a:lnTo>
                <a:lnTo>
                  <a:pt x="685" y="531"/>
                </a:lnTo>
                <a:lnTo>
                  <a:pt x="677" y="522"/>
                </a:lnTo>
                <a:lnTo>
                  <a:pt x="673" y="517"/>
                </a:lnTo>
                <a:lnTo>
                  <a:pt x="669" y="514"/>
                </a:lnTo>
                <a:lnTo>
                  <a:pt x="665" y="511"/>
                </a:lnTo>
                <a:lnTo>
                  <a:pt x="662" y="510"/>
                </a:lnTo>
                <a:close/>
                <a:moveTo>
                  <a:pt x="750" y="307"/>
                </a:moveTo>
                <a:lnTo>
                  <a:pt x="750" y="307"/>
                </a:lnTo>
                <a:lnTo>
                  <a:pt x="750" y="307"/>
                </a:lnTo>
                <a:close/>
                <a:moveTo>
                  <a:pt x="1094" y="327"/>
                </a:moveTo>
                <a:lnTo>
                  <a:pt x="1093" y="327"/>
                </a:lnTo>
                <a:lnTo>
                  <a:pt x="1092" y="327"/>
                </a:lnTo>
                <a:lnTo>
                  <a:pt x="1091" y="327"/>
                </a:lnTo>
                <a:lnTo>
                  <a:pt x="1090" y="329"/>
                </a:lnTo>
                <a:lnTo>
                  <a:pt x="1092" y="332"/>
                </a:lnTo>
                <a:lnTo>
                  <a:pt x="1094" y="334"/>
                </a:lnTo>
                <a:lnTo>
                  <a:pt x="1104" y="337"/>
                </a:lnTo>
                <a:lnTo>
                  <a:pt x="1113" y="340"/>
                </a:lnTo>
                <a:lnTo>
                  <a:pt x="1116" y="343"/>
                </a:lnTo>
                <a:lnTo>
                  <a:pt x="1119" y="343"/>
                </a:lnTo>
                <a:lnTo>
                  <a:pt x="1116" y="341"/>
                </a:lnTo>
                <a:lnTo>
                  <a:pt x="1113" y="340"/>
                </a:lnTo>
                <a:lnTo>
                  <a:pt x="1109" y="335"/>
                </a:lnTo>
                <a:lnTo>
                  <a:pt x="1105" y="333"/>
                </a:lnTo>
                <a:lnTo>
                  <a:pt x="1100" y="331"/>
                </a:lnTo>
                <a:lnTo>
                  <a:pt x="1094" y="327"/>
                </a:lnTo>
                <a:lnTo>
                  <a:pt x="1097" y="328"/>
                </a:lnTo>
                <a:lnTo>
                  <a:pt x="1094" y="327"/>
                </a:lnTo>
                <a:close/>
                <a:moveTo>
                  <a:pt x="290" y="428"/>
                </a:moveTo>
                <a:lnTo>
                  <a:pt x="286" y="429"/>
                </a:lnTo>
                <a:lnTo>
                  <a:pt x="285" y="432"/>
                </a:lnTo>
                <a:lnTo>
                  <a:pt x="286" y="435"/>
                </a:lnTo>
                <a:lnTo>
                  <a:pt x="289" y="437"/>
                </a:lnTo>
                <a:lnTo>
                  <a:pt x="295" y="442"/>
                </a:lnTo>
                <a:lnTo>
                  <a:pt x="302" y="444"/>
                </a:lnTo>
                <a:lnTo>
                  <a:pt x="305" y="444"/>
                </a:lnTo>
                <a:lnTo>
                  <a:pt x="307" y="444"/>
                </a:lnTo>
                <a:lnTo>
                  <a:pt x="307" y="444"/>
                </a:lnTo>
                <a:lnTo>
                  <a:pt x="308" y="443"/>
                </a:lnTo>
                <a:lnTo>
                  <a:pt x="307" y="440"/>
                </a:lnTo>
                <a:lnTo>
                  <a:pt x="305" y="436"/>
                </a:lnTo>
                <a:lnTo>
                  <a:pt x="301" y="434"/>
                </a:lnTo>
                <a:lnTo>
                  <a:pt x="298" y="432"/>
                </a:lnTo>
                <a:lnTo>
                  <a:pt x="294" y="429"/>
                </a:lnTo>
                <a:lnTo>
                  <a:pt x="290" y="428"/>
                </a:lnTo>
                <a:lnTo>
                  <a:pt x="292" y="429"/>
                </a:lnTo>
                <a:lnTo>
                  <a:pt x="290" y="428"/>
                </a:lnTo>
                <a:close/>
                <a:moveTo>
                  <a:pt x="703" y="28"/>
                </a:moveTo>
                <a:lnTo>
                  <a:pt x="705" y="29"/>
                </a:lnTo>
                <a:lnTo>
                  <a:pt x="706" y="29"/>
                </a:lnTo>
                <a:lnTo>
                  <a:pt x="707" y="29"/>
                </a:lnTo>
                <a:lnTo>
                  <a:pt x="710" y="29"/>
                </a:lnTo>
                <a:lnTo>
                  <a:pt x="715" y="30"/>
                </a:lnTo>
                <a:lnTo>
                  <a:pt x="722" y="31"/>
                </a:lnTo>
                <a:lnTo>
                  <a:pt x="735" y="35"/>
                </a:lnTo>
                <a:lnTo>
                  <a:pt x="747" y="38"/>
                </a:lnTo>
                <a:lnTo>
                  <a:pt x="759" y="41"/>
                </a:lnTo>
                <a:lnTo>
                  <a:pt x="769" y="43"/>
                </a:lnTo>
                <a:lnTo>
                  <a:pt x="771" y="44"/>
                </a:lnTo>
                <a:lnTo>
                  <a:pt x="772" y="44"/>
                </a:lnTo>
                <a:lnTo>
                  <a:pt x="773" y="43"/>
                </a:lnTo>
                <a:lnTo>
                  <a:pt x="773" y="42"/>
                </a:lnTo>
                <a:lnTo>
                  <a:pt x="771" y="39"/>
                </a:lnTo>
                <a:lnTo>
                  <a:pt x="770" y="39"/>
                </a:lnTo>
                <a:lnTo>
                  <a:pt x="766" y="37"/>
                </a:lnTo>
                <a:lnTo>
                  <a:pt x="761" y="37"/>
                </a:lnTo>
                <a:lnTo>
                  <a:pt x="755" y="35"/>
                </a:lnTo>
                <a:lnTo>
                  <a:pt x="751" y="34"/>
                </a:lnTo>
                <a:lnTo>
                  <a:pt x="743" y="33"/>
                </a:lnTo>
                <a:lnTo>
                  <a:pt x="735" y="30"/>
                </a:lnTo>
                <a:lnTo>
                  <a:pt x="731" y="29"/>
                </a:lnTo>
                <a:lnTo>
                  <a:pt x="728" y="29"/>
                </a:lnTo>
                <a:lnTo>
                  <a:pt x="722" y="28"/>
                </a:lnTo>
                <a:lnTo>
                  <a:pt x="715" y="27"/>
                </a:lnTo>
                <a:lnTo>
                  <a:pt x="714" y="26"/>
                </a:lnTo>
                <a:lnTo>
                  <a:pt x="713" y="25"/>
                </a:lnTo>
                <a:lnTo>
                  <a:pt x="711" y="26"/>
                </a:lnTo>
                <a:lnTo>
                  <a:pt x="709" y="26"/>
                </a:lnTo>
                <a:lnTo>
                  <a:pt x="704" y="25"/>
                </a:lnTo>
                <a:lnTo>
                  <a:pt x="701" y="26"/>
                </a:lnTo>
                <a:lnTo>
                  <a:pt x="702" y="27"/>
                </a:lnTo>
                <a:lnTo>
                  <a:pt x="703" y="28"/>
                </a:lnTo>
                <a:lnTo>
                  <a:pt x="704" y="28"/>
                </a:lnTo>
                <a:lnTo>
                  <a:pt x="703" y="28"/>
                </a:lnTo>
                <a:close/>
                <a:moveTo>
                  <a:pt x="325" y="446"/>
                </a:moveTo>
                <a:lnTo>
                  <a:pt x="322" y="444"/>
                </a:lnTo>
                <a:lnTo>
                  <a:pt x="318" y="443"/>
                </a:lnTo>
                <a:lnTo>
                  <a:pt x="315" y="443"/>
                </a:lnTo>
                <a:lnTo>
                  <a:pt x="311" y="445"/>
                </a:lnTo>
                <a:lnTo>
                  <a:pt x="327" y="456"/>
                </a:lnTo>
                <a:lnTo>
                  <a:pt x="342" y="467"/>
                </a:lnTo>
                <a:lnTo>
                  <a:pt x="346" y="467"/>
                </a:lnTo>
                <a:lnTo>
                  <a:pt x="348" y="466"/>
                </a:lnTo>
                <a:lnTo>
                  <a:pt x="348" y="462"/>
                </a:lnTo>
                <a:lnTo>
                  <a:pt x="346" y="459"/>
                </a:lnTo>
                <a:lnTo>
                  <a:pt x="336" y="453"/>
                </a:lnTo>
                <a:lnTo>
                  <a:pt x="325" y="446"/>
                </a:lnTo>
                <a:lnTo>
                  <a:pt x="326" y="448"/>
                </a:lnTo>
                <a:lnTo>
                  <a:pt x="325" y="446"/>
                </a:lnTo>
                <a:close/>
                <a:moveTo>
                  <a:pt x="998" y="283"/>
                </a:moveTo>
                <a:lnTo>
                  <a:pt x="994" y="282"/>
                </a:lnTo>
                <a:lnTo>
                  <a:pt x="992" y="282"/>
                </a:lnTo>
                <a:lnTo>
                  <a:pt x="990" y="283"/>
                </a:lnTo>
                <a:lnTo>
                  <a:pt x="990" y="284"/>
                </a:lnTo>
                <a:lnTo>
                  <a:pt x="990" y="285"/>
                </a:lnTo>
                <a:lnTo>
                  <a:pt x="991" y="286"/>
                </a:lnTo>
                <a:lnTo>
                  <a:pt x="994" y="288"/>
                </a:lnTo>
                <a:lnTo>
                  <a:pt x="998" y="290"/>
                </a:lnTo>
                <a:lnTo>
                  <a:pt x="1003" y="292"/>
                </a:lnTo>
                <a:lnTo>
                  <a:pt x="1009" y="294"/>
                </a:lnTo>
                <a:lnTo>
                  <a:pt x="1019" y="299"/>
                </a:lnTo>
                <a:lnTo>
                  <a:pt x="1030" y="303"/>
                </a:lnTo>
                <a:lnTo>
                  <a:pt x="1034" y="305"/>
                </a:lnTo>
                <a:lnTo>
                  <a:pt x="1040" y="308"/>
                </a:lnTo>
                <a:lnTo>
                  <a:pt x="1044" y="309"/>
                </a:lnTo>
                <a:lnTo>
                  <a:pt x="1049" y="308"/>
                </a:lnTo>
                <a:lnTo>
                  <a:pt x="1033" y="296"/>
                </a:lnTo>
                <a:lnTo>
                  <a:pt x="1017" y="286"/>
                </a:lnTo>
                <a:lnTo>
                  <a:pt x="1014" y="285"/>
                </a:lnTo>
                <a:lnTo>
                  <a:pt x="1011" y="284"/>
                </a:lnTo>
                <a:lnTo>
                  <a:pt x="1010" y="283"/>
                </a:lnTo>
                <a:lnTo>
                  <a:pt x="1014" y="280"/>
                </a:lnTo>
                <a:lnTo>
                  <a:pt x="1016" y="282"/>
                </a:lnTo>
                <a:lnTo>
                  <a:pt x="1018" y="280"/>
                </a:lnTo>
                <a:lnTo>
                  <a:pt x="1018" y="279"/>
                </a:lnTo>
                <a:lnTo>
                  <a:pt x="1018" y="278"/>
                </a:lnTo>
                <a:lnTo>
                  <a:pt x="1017" y="277"/>
                </a:lnTo>
                <a:lnTo>
                  <a:pt x="1016" y="277"/>
                </a:lnTo>
                <a:lnTo>
                  <a:pt x="1008" y="273"/>
                </a:lnTo>
                <a:lnTo>
                  <a:pt x="1000" y="270"/>
                </a:lnTo>
                <a:lnTo>
                  <a:pt x="998" y="269"/>
                </a:lnTo>
                <a:lnTo>
                  <a:pt x="993" y="267"/>
                </a:lnTo>
                <a:lnTo>
                  <a:pt x="992" y="266"/>
                </a:lnTo>
                <a:lnTo>
                  <a:pt x="990" y="266"/>
                </a:lnTo>
                <a:lnTo>
                  <a:pt x="989" y="266"/>
                </a:lnTo>
                <a:lnTo>
                  <a:pt x="987" y="267"/>
                </a:lnTo>
                <a:lnTo>
                  <a:pt x="989" y="273"/>
                </a:lnTo>
                <a:lnTo>
                  <a:pt x="991" y="277"/>
                </a:lnTo>
                <a:lnTo>
                  <a:pt x="993" y="277"/>
                </a:lnTo>
                <a:lnTo>
                  <a:pt x="995" y="277"/>
                </a:lnTo>
                <a:lnTo>
                  <a:pt x="999" y="279"/>
                </a:lnTo>
                <a:lnTo>
                  <a:pt x="1001" y="282"/>
                </a:lnTo>
                <a:lnTo>
                  <a:pt x="1000" y="283"/>
                </a:lnTo>
                <a:lnTo>
                  <a:pt x="998" y="283"/>
                </a:lnTo>
                <a:lnTo>
                  <a:pt x="998" y="283"/>
                </a:lnTo>
                <a:lnTo>
                  <a:pt x="998" y="283"/>
                </a:lnTo>
                <a:close/>
                <a:moveTo>
                  <a:pt x="742" y="4"/>
                </a:moveTo>
                <a:lnTo>
                  <a:pt x="754" y="10"/>
                </a:lnTo>
                <a:lnTo>
                  <a:pt x="766" y="14"/>
                </a:lnTo>
                <a:lnTo>
                  <a:pt x="778" y="19"/>
                </a:lnTo>
                <a:lnTo>
                  <a:pt x="789" y="22"/>
                </a:lnTo>
                <a:lnTo>
                  <a:pt x="801" y="26"/>
                </a:lnTo>
                <a:lnTo>
                  <a:pt x="812" y="29"/>
                </a:lnTo>
                <a:lnTo>
                  <a:pt x="816" y="30"/>
                </a:lnTo>
                <a:lnTo>
                  <a:pt x="819" y="29"/>
                </a:lnTo>
                <a:lnTo>
                  <a:pt x="820" y="28"/>
                </a:lnTo>
                <a:lnTo>
                  <a:pt x="820" y="26"/>
                </a:lnTo>
                <a:lnTo>
                  <a:pt x="820" y="24"/>
                </a:lnTo>
                <a:lnTo>
                  <a:pt x="819" y="21"/>
                </a:lnTo>
                <a:lnTo>
                  <a:pt x="814" y="18"/>
                </a:lnTo>
                <a:lnTo>
                  <a:pt x="810" y="16"/>
                </a:lnTo>
                <a:lnTo>
                  <a:pt x="803" y="14"/>
                </a:lnTo>
                <a:lnTo>
                  <a:pt x="799" y="13"/>
                </a:lnTo>
                <a:lnTo>
                  <a:pt x="786" y="10"/>
                </a:lnTo>
                <a:lnTo>
                  <a:pt x="773" y="6"/>
                </a:lnTo>
                <a:lnTo>
                  <a:pt x="761" y="3"/>
                </a:lnTo>
                <a:lnTo>
                  <a:pt x="747" y="1"/>
                </a:lnTo>
                <a:lnTo>
                  <a:pt x="743" y="0"/>
                </a:lnTo>
                <a:lnTo>
                  <a:pt x="739" y="0"/>
                </a:lnTo>
                <a:lnTo>
                  <a:pt x="738" y="2"/>
                </a:lnTo>
                <a:lnTo>
                  <a:pt x="738" y="3"/>
                </a:lnTo>
                <a:lnTo>
                  <a:pt x="740" y="4"/>
                </a:lnTo>
                <a:lnTo>
                  <a:pt x="742" y="4"/>
                </a:lnTo>
                <a:lnTo>
                  <a:pt x="751" y="9"/>
                </a:lnTo>
                <a:lnTo>
                  <a:pt x="750" y="8"/>
                </a:lnTo>
                <a:lnTo>
                  <a:pt x="745" y="5"/>
                </a:lnTo>
                <a:lnTo>
                  <a:pt x="742" y="4"/>
                </a:lnTo>
                <a:close/>
                <a:moveTo>
                  <a:pt x="715" y="19"/>
                </a:moveTo>
                <a:lnTo>
                  <a:pt x="725" y="21"/>
                </a:lnTo>
                <a:lnTo>
                  <a:pt x="734" y="24"/>
                </a:lnTo>
                <a:lnTo>
                  <a:pt x="743" y="26"/>
                </a:lnTo>
                <a:lnTo>
                  <a:pt x="752" y="28"/>
                </a:lnTo>
                <a:lnTo>
                  <a:pt x="761" y="30"/>
                </a:lnTo>
                <a:lnTo>
                  <a:pt x="770" y="31"/>
                </a:lnTo>
                <a:lnTo>
                  <a:pt x="779" y="34"/>
                </a:lnTo>
                <a:lnTo>
                  <a:pt x="788" y="36"/>
                </a:lnTo>
                <a:lnTo>
                  <a:pt x="797" y="38"/>
                </a:lnTo>
                <a:lnTo>
                  <a:pt x="806" y="41"/>
                </a:lnTo>
                <a:lnTo>
                  <a:pt x="813" y="43"/>
                </a:lnTo>
                <a:lnTo>
                  <a:pt x="819" y="45"/>
                </a:lnTo>
                <a:lnTo>
                  <a:pt x="822" y="45"/>
                </a:lnTo>
                <a:lnTo>
                  <a:pt x="824" y="44"/>
                </a:lnTo>
                <a:lnTo>
                  <a:pt x="825" y="43"/>
                </a:lnTo>
                <a:lnTo>
                  <a:pt x="825" y="39"/>
                </a:lnTo>
                <a:lnTo>
                  <a:pt x="821" y="37"/>
                </a:lnTo>
                <a:lnTo>
                  <a:pt x="817" y="35"/>
                </a:lnTo>
                <a:lnTo>
                  <a:pt x="800" y="30"/>
                </a:lnTo>
                <a:lnTo>
                  <a:pt x="784" y="26"/>
                </a:lnTo>
                <a:lnTo>
                  <a:pt x="767" y="20"/>
                </a:lnTo>
                <a:lnTo>
                  <a:pt x="750" y="16"/>
                </a:lnTo>
                <a:lnTo>
                  <a:pt x="742" y="13"/>
                </a:lnTo>
                <a:lnTo>
                  <a:pt x="734" y="11"/>
                </a:lnTo>
                <a:lnTo>
                  <a:pt x="726" y="10"/>
                </a:lnTo>
                <a:lnTo>
                  <a:pt x="718" y="10"/>
                </a:lnTo>
                <a:lnTo>
                  <a:pt x="715" y="10"/>
                </a:lnTo>
                <a:lnTo>
                  <a:pt x="713" y="11"/>
                </a:lnTo>
                <a:lnTo>
                  <a:pt x="711" y="11"/>
                </a:lnTo>
                <a:lnTo>
                  <a:pt x="710" y="13"/>
                </a:lnTo>
                <a:lnTo>
                  <a:pt x="710" y="17"/>
                </a:lnTo>
                <a:lnTo>
                  <a:pt x="711" y="18"/>
                </a:lnTo>
                <a:lnTo>
                  <a:pt x="713" y="19"/>
                </a:lnTo>
                <a:lnTo>
                  <a:pt x="715" y="19"/>
                </a:lnTo>
                <a:lnTo>
                  <a:pt x="719" y="20"/>
                </a:lnTo>
                <a:lnTo>
                  <a:pt x="715" y="19"/>
                </a:lnTo>
                <a:close/>
                <a:moveTo>
                  <a:pt x="754" y="61"/>
                </a:moveTo>
                <a:lnTo>
                  <a:pt x="767" y="64"/>
                </a:lnTo>
                <a:lnTo>
                  <a:pt x="779" y="68"/>
                </a:lnTo>
                <a:lnTo>
                  <a:pt x="791" y="71"/>
                </a:lnTo>
                <a:lnTo>
                  <a:pt x="803" y="75"/>
                </a:lnTo>
                <a:lnTo>
                  <a:pt x="814" y="79"/>
                </a:lnTo>
                <a:lnTo>
                  <a:pt x="828" y="84"/>
                </a:lnTo>
                <a:lnTo>
                  <a:pt x="835" y="85"/>
                </a:lnTo>
                <a:lnTo>
                  <a:pt x="841" y="86"/>
                </a:lnTo>
                <a:lnTo>
                  <a:pt x="846" y="84"/>
                </a:lnTo>
                <a:lnTo>
                  <a:pt x="852" y="80"/>
                </a:lnTo>
                <a:lnTo>
                  <a:pt x="842" y="76"/>
                </a:lnTo>
                <a:lnTo>
                  <a:pt x="832" y="72"/>
                </a:lnTo>
                <a:lnTo>
                  <a:pt x="819" y="69"/>
                </a:lnTo>
                <a:lnTo>
                  <a:pt x="805" y="64"/>
                </a:lnTo>
                <a:lnTo>
                  <a:pt x="795" y="61"/>
                </a:lnTo>
                <a:lnTo>
                  <a:pt x="784" y="56"/>
                </a:lnTo>
                <a:lnTo>
                  <a:pt x="772" y="53"/>
                </a:lnTo>
                <a:lnTo>
                  <a:pt x="761" y="50"/>
                </a:lnTo>
                <a:lnTo>
                  <a:pt x="750" y="46"/>
                </a:lnTo>
                <a:lnTo>
                  <a:pt x="738" y="43"/>
                </a:lnTo>
                <a:lnTo>
                  <a:pt x="726" y="41"/>
                </a:lnTo>
                <a:lnTo>
                  <a:pt x="714" y="39"/>
                </a:lnTo>
                <a:lnTo>
                  <a:pt x="702" y="38"/>
                </a:lnTo>
                <a:lnTo>
                  <a:pt x="688" y="38"/>
                </a:lnTo>
                <a:lnTo>
                  <a:pt x="685" y="39"/>
                </a:lnTo>
                <a:lnTo>
                  <a:pt x="679" y="39"/>
                </a:lnTo>
                <a:lnTo>
                  <a:pt x="677" y="39"/>
                </a:lnTo>
                <a:lnTo>
                  <a:pt x="674" y="41"/>
                </a:lnTo>
                <a:lnTo>
                  <a:pt x="673" y="42"/>
                </a:lnTo>
                <a:lnTo>
                  <a:pt x="672" y="44"/>
                </a:lnTo>
                <a:lnTo>
                  <a:pt x="682" y="46"/>
                </a:lnTo>
                <a:lnTo>
                  <a:pt x="693" y="47"/>
                </a:lnTo>
                <a:lnTo>
                  <a:pt x="704" y="49"/>
                </a:lnTo>
                <a:lnTo>
                  <a:pt x="714" y="52"/>
                </a:lnTo>
                <a:lnTo>
                  <a:pt x="723" y="55"/>
                </a:lnTo>
                <a:lnTo>
                  <a:pt x="733" y="58"/>
                </a:lnTo>
                <a:lnTo>
                  <a:pt x="743" y="60"/>
                </a:lnTo>
                <a:lnTo>
                  <a:pt x="754" y="61"/>
                </a:lnTo>
                <a:lnTo>
                  <a:pt x="756" y="62"/>
                </a:lnTo>
                <a:lnTo>
                  <a:pt x="753" y="61"/>
                </a:lnTo>
                <a:lnTo>
                  <a:pt x="751" y="60"/>
                </a:lnTo>
                <a:lnTo>
                  <a:pt x="754" y="61"/>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90_Пользовательский макет">
    <p:spTree>
      <p:nvGrpSpPr>
        <p:cNvPr id="1" name=""/>
        <p:cNvGrpSpPr/>
        <p:nvPr/>
      </p:nvGrpSpPr>
      <p:grpSpPr>
        <a:xfrm>
          <a:off x="0" y="0"/>
          <a:ext cx="0" cy="0"/>
          <a:chOff x="0" y="0"/>
          <a:chExt cx="0" cy="0"/>
        </a:xfrm>
      </p:grpSpPr>
      <p:sp>
        <p:nvSpPr>
          <p:cNvPr id="5" name="Freeform 3458"/>
          <p:cNvSpPr>
            <a:spLocks noGrp="1" noEditPoints="1"/>
          </p:cNvSpPr>
          <p:nvPr>
            <p:ph type="pic" sz="quarter" idx="22"/>
          </p:nvPr>
        </p:nvSpPr>
        <p:spPr bwMode="auto">
          <a:xfrm>
            <a:off x="8160877" y="0"/>
            <a:ext cx="15551492" cy="13681520"/>
          </a:xfrm>
          <a:custGeom>
            <a:avLst/>
            <a:gdLst>
              <a:gd name="T0" fmla="*/ 239 w 961"/>
              <a:gd name="T1" fmla="*/ 397 h 578"/>
              <a:gd name="T2" fmla="*/ 257 w 961"/>
              <a:gd name="T3" fmla="*/ 277 h 578"/>
              <a:gd name="T4" fmla="*/ 259 w 961"/>
              <a:gd name="T5" fmla="*/ 301 h 578"/>
              <a:gd name="T6" fmla="*/ 427 w 961"/>
              <a:gd name="T7" fmla="*/ 260 h 578"/>
              <a:gd name="T8" fmla="*/ 311 w 961"/>
              <a:gd name="T9" fmla="*/ 344 h 578"/>
              <a:gd name="T10" fmla="*/ 216 w 961"/>
              <a:gd name="T11" fmla="*/ 413 h 578"/>
              <a:gd name="T12" fmla="*/ 250 w 961"/>
              <a:gd name="T13" fmla="*/ 409 h 578"/>
              <a:gd name="T14" fmla="*/ 168 w 961"/>
              <a:gd name="T15" fmla="*/ 487 h 578"/>
              <a:gd name="T16" fmla="*/ 246 w 961"/>
              <a:gd name="T17" fmla="*/ 458 h 578"/>
              <a:gd name="T18" fmla="*/ 104 w 961"/>
              <a:gd name="T19" fmla="*/ 551 h 578"/>
              <a:gd name="T20" fmla="*/ 218 w 961"/>
              <a:gd name="T21" fmla="*/ 514 h 578"/>
              <a:gd name="T22" fmla="*/ 239 w 961"/>
              <a:gd name="T23" fmla="*/ 521 h 578"/>
              <a:gd name="T24" fmla="*/ 384 w 961"/>
              <a:gd name="T25" fmla="*/ 498 h 578"/>
              <a:gd name="T26" fmla="*/ 591 w 961"/>
              <a:gd name="T27" fmla="*/ 405 h 578"/>
              <a:gd name="T28" fmla="*/ 680 w 961"/>
              <a:gd name="T29" fmla="*/ 377 h 578"/>
              <a:gd name="T30" fmla="*/ 773 w 961"/>
              <a:gd name="T31" fmla="*/ 344 h 578"/>
              <a:gd name="T32" fmla="*/ 799 w 961"/>
              <a:gd name="T33" fmla="*/ 298 h 578"/>
              <a:gd name="T34" fmla="*/ 856 w 961"/>
              <a:gd name="T35" fmla="*/ 298 h 578"/>
              <a:gd name="T36" fmla="*/ 848 w 961"/>
              <a:gd name="T37" fmla="*/ 240 h 578"/>
              <a:gd name="T38" fmla="*/ 804 w 961"/>
              <a:gd name="T39" fmla="*/ 241 h 578"/>
              <a:gd name="T40" fmla="*/ 766 w 961"/>
              <a:gd name="T41" fmla="*/ 223 h 578"/>
              <a:gd name="T42" fmla="*/ 786 w 961"/>
              <a:gd name="T43" fmla="*/ 185 h 578"/>
              <a:gd name="T44" fmla="*/ 894 w 961"/>
              <a:gd name="T45" fmla="*/ 103 h 578"/>
              <a:gd name="T46" fmla="*/ 736 w 961"/>
              <a:gd name="T47" fmla="*/ 140 h 578"/>
              <a:gd name="T48" fmla="*/ 702 w 961"/>
              <a:gd name="T49" fmla="*/ 155 h 578"/>
              <a:gd name="T50" fmla="*/ 763 w 961"/>
              <a:gd name="T51" fmla="*/ 99 h 578"/>
              <a:gd name="T52" fmla="*/ 714 w 961"/>
              <a:gd name="T53" fmla="*/ 75 h 578"/>
              <a:gd name="T54" fmla="*/ 640 w 961"/>
              <a:gd name="T55" fmla="*/ 110 h 578"/>
              <a:gd name="T56" fmla="*/ 704 w 961"/>
              <a:gd name="T57" fmla="*/ 63 h 578"/>
              <a:gd name="T58" fmla="*/ 626 w 961"/>
              <a:gd name="T59" fmla="*/ 75 h 578"/>
              <a:gd name="T60" fmla="*/ 623 w 961"/>
              <a:gd name="T61" fmla="*/ 50 h 578"/>
              <a:gd name="T62" fmla="*/ 571 w 961"/>
              <a:gd name="T63" fmla="*/ 56 h 578"/>
              <a:gd name="T64" fmla="*/ 443 w 961"/>
              <a:gd name="T65" fmla="*/ 89 h 578"/>
              <a:gd name="T66" fmla="*/ 282 w 961"/>
              <a:gd name="T67" fmla="*/ 139 h 578"/>
              <a:gd name="T68" fmla="*/ 129 w 961"/>
              <a:gd name="T69" fmla="*/ 226 h 578"/>
              <a:gd name="T70" fmla="*/ 190 w 961"/>
              <a:gd name="T71" fmla="*/ 229 h 578"/>
              <a:gd name="T72" fmla="*/ 189 w 961"/>
              <a:gd name="T73" fmla="*/ 251 h 578"/>
              <a:gd name="T74" fmla="*/ 234 w 961"/>
              <a:gd name="T75" fmla="*/ 244 h 578"/>
              <a:gd name="T76" fmla="*/ 386 w 961"/>
              <a:gd name="T77" fmla="*/ 193 h 578"/>
              <a:gd name="T78" fmla="*/ 489 w 961"/>
              <a:gd name="T79" fmla="*/ 160 h 578"/>
              <a:gd name="T80" fmla="*/ 412 w 961"/>
              <a:gd name="T81" fmla="*/ 207 h 578"/>
              <a:gd name="T82" fmla="*/ 801 w 961"/>
              <a:gd name="T83" fmla="*/ 185 h 578"/>
              <a:gd name="T84" fmla="*/ 427 w 961"/>
              <a:gd name="T85" fmla="*/ 190 h 578"/>
              <a:gd name="T86" fmla="*/ 185 w 961"/>
              <a:gd name="T87" fmla="*/ 566 h 578"/>
              <a:gd name="T88" fmla="*/ 217 w 961"/>
              <a:gd name="T89" fmla="*/ 398 h 578"/>
              <a:gd name="T90" fmla="*/ 82 w 961"/>
              <a:gd name="T91" fmla="*/ 314 h 578"/>
              <a:gd name="T92" fmla="*/ 658 w 961"/>
              <a:gd name="T93" fmla="*/ 5 h 578"/>
              <a:gd name="T94" fmla="*/ 521 w 961"/>
              <a:gd name="T95" fmla="*/ 56 h 578"/>
              <a:gd name="T96" fmla="*/ 334 w 961"/>
              <a:gd name="T97" fmla="*/ 306 h 578"/>
              <a:gd name="T98" fmla="*/ 175 w 961"/>
              <a:gd name="T99" fmla="*/ 510 h 578"/>
              <a:gd name="T100" fmla="*/ 254 w 961"/>
              <a:gd name="T101" fmla="*/ 501 h 578"/>
              <a:gd name="T102" fmla="*/ 368 w 961"/>
              <a:gd name="T103" fmla="*/ 126 h 578"/>
              <a:gd name="T104" fmla="*/ 258 w 961"/>
              <a:gd name="T105" fmla="*/ 214 h 578"/>
              <a:gd name="T106" fmla="*/ 288 w 961"/>
              <a:gd name="T107" fmla="*/ 200 h 578"/>
              <a:gd name="T108" fmla="*/ 288 w 961"/>
              <a:gd name="T109" fmla="*/ 200 h 578"/>
              <a:gd name="T110" fmla="*/ 288 w 961"/>
              <a:gd name="T111" fmla="*/ 200 h 578"/>
              <a:gd name="T112" fmla="*/ 321 w 961"/>
              <a:gd name="T113" fmla="*/ 182 h 578"/>
              <a:gd name="T114" fmla="*/ 510 w 961"/>
              <a:gd name="T115" fmla="*/ 116 h 578"/>
              <a:gd name="T116" fmla="*/ 670 w 961"/>
              <a:gd name="T117" fmla="*/ 177 h 578"/>
              <a:gd name="T118" fmla="*/ 738 w 961"/>
              <a:gd name="T119" fmla="*/ 163 h 578"/>
              <a:gd name="T120" fmla="*/ 773 w 961"/>
              <a:gd name="T121" fmla="*/ 251 h 578"/>
              <a:gd name="T122" fmla="*/ 769 w 961"/>
              <a:gd name="T123" fmla="*/ 147 h 578"/>
              <a:gd name="T124" fmla="*/ 826 w 961"/>
              <a:gd name="T125" fmla="*/ 12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1" h="578">
                <a:moveTo>
                  <a:pt x="687" y="160"/>
                </a:moveTo>
                <a:lnTo>
                  <a:pt x="686" y="160"/>
                </a:lnTo>
                <a:lnTo>
                  <a:pt x="687" y="160"/>
                </a:lnTo>
                <a:lnTo>
                  <a:pt x="687" y="160"/>
                </a:lnTo>
                <a:lnTo>
                  <a:pt x="687" y="160"/>
                </a:lnTo>
                <a:close/>
                <a:moveTo>
                  <a:pt x="244" y="396"/>
                </a:moveTo>
                <a:lnTo>
                  <a:pt x="244" y="392"/>
                </a:lnTo>
                <a:lnTo>
                  <a:pt x="245" y="391"/>
                </a:lnTo>
                <a:lnTo>
                  <a:pt x="246" y="390"/>
                </a:lnTo>
                <a:lnTo>
                  <a:pt x="247" y="388"/>
                </a:lnTo>
                <a:lnTo>
                  <a:pt x="249" y="387"/>
                </a:lnTo>
                <a:lnTo>
                  <a:pt x="250" y="385"/>
                </a:lnTo>
                <a:lnTo>
                  <a:pt x="251" y="384"/>
                </a:lnTo>
                <a:lnTo>
                  <a:pt x="251" y="383"/>
                </a:lnTo>
                <a:lnTo>
                  <a:pt x="253" y="383"/>
                </a:lnTo>
                <a:lnTo>
                  <a:pt x="254" y="383"/>
                </a:lnTo>
                <a:lnTo>
                  <a:pt x="260" y="381"/>
                </a:lnTo>
                <a:lnTo>
                  <a:pt x="266" y="377"/>
                </a:lnTo>
                <a:lnTo>
                  <a:pt x="270" y="374"/>
                </a:lnTo>
                <a:lnTo>
                  <a:pt x="276" y="370"/>
                </a:lnTo>
                <a:lnTo>
                  <a:pt x="267" y="372"/>
                </a:lnTo>
                <a:lnTo>
                  <a:pt x="257" y="374"/>
                </a:lnTo>
                <a:lnTo>
                  <a:pt x="253" y="375"/>
                </a:lnTo>
                <a:lnTo>
                  <a:pt x="250" y="377"/>
                </a:lnTo>
                <a:lnTo>
                  <a:pt x="247" y="380"/>
                </a:lnTo>
                <a:lnTo>
                  <a:pt x="245" y="382"/>
                </a:lnTo>
                <a:lnTo>
                  <a:pt x="242" y="384"/>
                </a:lnTo>
                <a:lnTo>
                  <a:pt x="238" y="387"/>
                </a:lnTo>
                <a:lnTo>
                  <a:pt x="236" y="389"/>
                </a:lnTo>
                <a:lnTo>
                  <a:pt x="235" y="392"/>
                </a:lnTo>
                <a:lnTo>
                  <a:pt x="236" y="395"/>
                </a:lnTo>
                <a:lnTo>
                  <a:pt x="239" y="397"/>
                </a:lnTo>
                <a:lnTo>
                  <a:pt x="243" y="398"/>
                </a:lnTo>
                <a:lnTo>
                  <a:pt x="246" y="399"/>
                </a:lnTo>
                <a:lnTo>
                  <a:pt x="245" y="397"/>
                </a:lnTo>
                <a:lnTo>
                  <a:pt x="244" y="396"/>
                </a:lnTo>
                <a:lnTo>
                  <a:pt x="244" y="393"/>
                </a:lnTo>
                <a:lnTo>
                  <a:pt x="244" y="396"/>
                </a:lnTo>
                <a:close/>
                <a:moveTo>
                  <a:pt x="246" y="399"/>
                </a:moveTo>
                <a:lnTo>
                  <a:pt x="246" y="399"/>
                </a:lnTo>
                <a:lnTo>
                  <a:pt x="246" y="399"/>
                </a:lnTo>
                <a:close/>
                <a:moveTo>
                  <a:pt x="348" y="231"/>
                </a:moveTo>
                <a:lnTo>
                  <a:pt x="348" y="231"/>
                </a:lnTo>
                <a:lnTo>
                  <a:pt x="349" y="231"/>
                </a:lnTo>
                <a:lnTo>
                  <a:pt x="349" y="230"/>
                </a:lnTo>
                <a:lnTo>
                  <a:pt x="348" y="231"/>
                </a:lnTo>
                <a:close/>
                <a:moveTo>
                  <a:pt x="349" y="232"/>
                </a:moveTo>
                <a:lnTo>
                  <a:pt x="349" y="232"/>
                </a:lnTo>
                <a:lnTo>
                  <a:pt x="350" y="232"/>
                </a:lnTo>
                <a:lnTo>
                  <a:pt x="350" y="232"/>
                </a:lnTo>
                <a:lnTo>
                  <a:pt x="350" y="233"/>
                </a:lnTo>
                <a:lnTo>
                  <a:pt x="349" y="235"/>
                </a:lnTo>
                <a:lnTo>
                  <a:pt x="348" y="236"/>
                </a:lnTo>
                <a:lnTo>
                  <a:pt x="345" y="238"/>
                </a:lnTo>
                <a:lnTo>
                  <a:pt x="340" y="240"/>
                </a:lnTo>
                <a:lnTo>
                  <a:pt x="335" y="242"/>
                </a:lnTo>
                <a:lnTo>
                  <a:pt x="325" y="247"/>
                </a:lnTo>
                <a:lnTo>
                  <a:pt x="313" y="251"/>
                </a:lnTo>
                <a:lnTo>
                  <a:pt x="303" y="256"/>
                </a:lnTo>
                <a:lnTo>
                  <a:pt x="293" y="261"/>
                </a:lnTo>
                <a:lnTo>
                  <a:pt x="283" y="266"/>
                </a:lnTo>
                <a:lnTo>
                  <a:pt x="272" y="271"/>
                </a:lnTo>
                <a:lnTo>
                  <a:pt x="266" y="274"/>
                </a:lnTo>
                <a:lnTo>
                  <a:pt x="257" y="277"/>
                </a:lnTo>
                <a:lnTo>
                  <a:pt x="251" y="280"/>
                </a:lnTo>
                <a:lnTo>
                  <a:pt x="246" y="283"/>
                </a:lnTo>
                <a:lnTo>
                  <a:pt x="243" y="290"/>
                </a:lnTo>
                <a:lnTo>
                  <a:pt x="239" y="296"/>
                </a:lnTo>
                <a:lnTo>
                  <a:pt x="233" y="300"/>
                </a:lnTo>
                <a:lnTo>
                  <a:pt x="226" y="305"/>
                </a:lnTo>
                <a:lnTo>
                  <a:pt x="206" y="314"/>
                </a:lnTo>
                <a:lnTo>
                  <a:pt x="187" y="323"/>
                </a:lnTo>
                <a:lnTo>
                  <a:pt x="169" y="332"/>
                </a:lnTo>
                <a:lnTo>
                  <a:pt x="151" y="343"/>
                </a:lnTo>
                <a:lnTo>
                  <a:pt x="134" y="355"/>
                </a:lnTo>
                <a:lnTo>
                  <a:pt x="117" y="366"/>
                </a:lnTo>
                <a:lnTo>
                  <a:pt x="109" y="372"/>
                </a:lnTo>
                <a:lnTo>
                  <a:pt x="101" y="379"/>
                </a:lnTo>
                <a:lnTo>
                  <a:pt x="97" y="381"/>
                </a:lnTo>
                <a:lnTo>
                  <a:pt x="94" y="383"/>
                </a:lnTo>
                <a:lnTo>
                  <a:pt x="90" y="387"/>
                </a:lnTo>
                <a:lnTo>
                  <a:pt x="89" y="391"/>
                </a:lnTo>
                <a:lnTo>
                  <a:pt x="102" y="385"/>
                </a:lnTo>
                <a:lnTo>
                  <a:pt x="114" y="380"/>
                </a:lnTo>
                <a:lnTo>
                  <a:pt x="127" y="373"/>
                </a:lnTo>
                <a:lnTo>
                  <a:pt x="138" y="365"/>
                </a:lnTo>
                <a:lnTo>
                  <a:pt x="151" y="358"/>
                </a:lnTo>
                <a:lnTo>
                  <a:pt x="163" y="350"/>
                </a:lnTo>
                <a:lnTo>
                  <a:pt x="176" y="342"/>
                </a:lnTo>
                <a:lnTo>
                  <a:pt x="187" y="334"/>
                </a:lnTo>
                <a:lnTo>
                  <a:pt x="200" y="327"/>
                </a:lnTo>
                <a:lnTo>
                  <a:pt x="211" y="321"/>
                </a:lnTo>
                <a:lnTo>
                  <a:pt x="224" y="313"/>
                </a:lnTo>
                <a:lnTo>
                  <a:pt x="235" y="305"/>
                </a:lnTo>
                <a:lnTo>
                  <a:pt x="247" y="302"/>
                </a:lnTo>
                <a:lnTo>
                  <a:pt x="259" y="301"/>
                </a:lnTo>
                <a:lnTo>
                  <a:pt x="271" y="301"/>
                </a:lnTo>
                <a:lnTo>
                  <a:pt x="284" y="302"/>
                </a:lnTo>
                <a:lnTo>
                  <a:pt x="280" y="297"/>
                </a:lnTo>
                <a:lnTo>
                  <a:pt x="276" y="293"/>
                </a:lnTo>
                <a:lnTo>
                  <a:pt x="280" y="291"/>
                </a:lnTo>
                <a:lnTo>
                  <a:pt x="286" y="290"/>
                </a:lnTo>
                <a:lnTo>
                  <a:pt x="292" y="289"/>
                </a:lnTo>
                <a:lnTo>
                  <a:pt x="297" y="289"/>
                </a:lnTo>
                <a:lnTo>
                  <a:pt x="309" y="285"/>
                </a:lnTo>
                <a:lnTo>
                  <a:pt x="321" y="281"/>
                </a:lnTo>
                <a:lnTo>
                  <a:pt x="333" y="276"/>
                </a:lnTo>
                <a:lnTo>
                  <a:pt x="344" y="272"/>
                </a:lnTo>
                <a:lnTo>
                  <a:pt x="357" y="267"/>
                </a:lnTo>
                <a:lnTo>
                  <a:pt x="368" y="264"/>
                </a:lnTo>
                <a:lnTo>
                  <a:pt x="381" y="261"/>
                </a:lnTo>
                <a:lnTo>
                  <a:pt x="393" y="259"/>
                </a:lnTo>
                <a:lnTo>
                  <a:pt x="404" y="257"/>
                </a:lnTo>
                <a:lnTo>
                  <a:pt x="416" y="252"/>
                </a:lnTo>
                <a:lnTo>
                  <a:pt x="426" y="247"/>
                </a:lnTo>
                <a:lnTo>
                  <a:pt x="437" y="243"/>
                </a:lnTo>
                <a:lnTo>
                  <a:pt x="442" y="242"/>
                </a:lnTo>
                <a:lnTo>
                  <a:pt x="447" y="240"/>
                </a:lnTo>
                <a:lnTo>
                  <a:pt x="449" y="240"/>
                </a:lnTo>
                <a:lnTo>
                  <a:pt x="451" y="240"/>
                </a:lnTo>
                <a:lnTo>
                  <a:pt x="453" y="241"/>
                </a:lnTo>
                <a:lnTo>
                  <a:pt x="456" y="243"/>
                </a:lnTo>
                <a:lnTo>
                  <a:pt x="450" y="243"/>
                </a:lnTo>
                <a:lnTo>
                  <a:pt x="445" y="246"/>
                </a:lnTo>
                <a:lnTo>
                  <a:pt x="442" y="248"/>
                </a:lnTo>
                <a:lnTo>
                  <a:pt x="440" y="250"/>
                </a:lnTo>
                <a:lnTo>
                  <a:pt x="434" y="256"/>
                </a:lnTo>
                <a:lnTo>
                  <a:pt x="427" y="260"/>
                </a:lnTo>
                <a:lnTo>
                  <a:pt x="412" y="268"/>
                </a:lnTo>
                <a:lnTo>
                  <a:pt x="396" y="275"/>
                </a:lnTo>
                <a:lnTo>
                  <a:pt x="399" y="277"/>
                </a:lnTo>
                <a:lnTo>
                  <a:pt x="402" y="279"/>
                </a:lnTo>
                <a:lnTo>
                  <a:pt x="403" y="280"/>
                </a:lnTo>
                <a:lnTo>
                  <a:pt x="403" y="280"/>
                </a:lnTo>
                <a:lnTo>
                  <a:pt x="403" y="281"/>
                </a:lnTo>
                <a:lnTo>
                  <a:pt x="401" y="282"/>
                </a:lnTo>
                <a:lnTo>
                  <a:pt x="399" y="284"/>
                </a:lnTo>
                <a:lnTo>
                  <a:pt x="395" y="285"/>
                </a:lnTo>
                <a:lnTo>
                  <a:pt x="391" y="284"/>
                </a:lnTo>
                <a:lnTo>
                  <a:pt x="389" y="283"/>
                </a:lnTo>
                <a:lnTo>
                  <a:pt x="386" y="283"/>
                </a:lnTo>
                <a:lnTo>
                  <a:pt x="384" y="284"/>
                </a:lnTo>
                <a:lnTo>
                  <a:pt x="383" y="285"/>
                </a:lnTo>
                <a:lnTo>
                  <a:pt x="382" y="288"/>
                </a:lnTo>
                <a:lnTo>
                  <a:pt x="381" y="291"/>
                </a:lnTo>
                <a:lnTo>
                  <a:pt x="378" y="296"/>
                </a:lnTo>
                <a:lnTo>
                  <a:pt x="371" y="302"/>
                </a:lnTo>
                <a:lnTo>
                  <a:pt x="365" y="307"/>
                </a:lnTo>
                <a:lnTo>
                  <a:pt x="353" y="314"/>
                </a:lnTo>
                <a:lnTo>
                  <a:pt x="342" y="319"/>
                </a:lnTo>
                <a:lnTo>
                  <a:pt x="330" y="326"/>
                </a:lnTo>
                <a:lnTo>
                  <a:pt x="319" y="332"/>
                </a:lnTo>
                <a:lnTo>
                  <a:pt x="308" y="339"/>
                </a:lnTo>
                <a:lnTo>
                  <a:pt x="296" y="344"/>
                </a:lnTo>
                <a:lnTo>
                  <a:pt x="291" y="348"/>
                </a:lnTo>
                <a:lnTo>
                  <a:pt x="286" y="352"/>
                </a:lnTo>
                <a:lnTo>
                  <a:pt x="282" y="357"/>
                </a:lnTo>
                <a:lnTo>
                  <a:pt x="278" y="362"/>
                </a:lnTo>
                <a:lnTo>
                  <a:pt x="295" y="354"/>
                </a:lnTo>
                <a:lnTo>
                  <a:pt x="311" y="344"/>
                </a:lnTo>
                <a:lnTo>
                  <a:pt x="318" y="340"/>
                </a:lnTo>
                <a:lnTo>
                  <a:pt x="326" y="337"/>
                </a:lnTo>
                <a:lnTo>
                  <a:pt x="332" y="339"/>
                </a:lnTo>
                <a:lnTo>
                  <a:pt x="337" y="341"/>
                </a:lnTo>
                <a:lnTo>
                  <a:pt x="332" y="346"/>
                </a:lnTo>
                <a:lnTo>
                  <a:pt x="325" y="350"/>
                </a:lnTo>
                <a:lnTo>
                  <a:pt x="325" y="356"/>
                </a:lnTo>
                <a:lnTo>
                  <a:pt x="324" y="360"/>
                </a:lnTo>
                <a:lnTo>
                  <a:pt x="320" y="363"/>
                </a:lnTo>
                <a:lnTo>
                  <a:pt x="317" y="364"/>
                </a:lnTo>
                <a:lnTo>
                  <a:pt x="313" y="366"/>
                </a:lnTo>
                <a:lnTo>
                  <a:pt x="311" y="367"/>
                </a:lnTo>
                <a:lnTo>
                  <a:pt x="308" y="371"/>
                </a:lnTo>
                <a:lnTo>
                  <a:pt x="303" y="373"/>
                </a:lnTo>
                <a:lnTo>
                  <a:pt x="300" y="374"/>
                </a:lnTo>
                <a:lnTo>
                  <a:pt x="295" y="375"/>
                </a:lnTo>
                <a:lnTo>
                  <a:pt x="292" y="375"/>
                </a:lnTo>
                <a:lnTo>
                  <a:pt x="288" y="374"/>
                </a:lnTo>
                <a:lnTo>
                  <a:pt x="285" y="374"/>
                </a:lnTo>
                <a:lnTo>
                  <a:pt x="282" y="376"/>
                </a:lnTo>
                <a:lnTo>
                  <a:pt x="275" y="384"/>
                </a:lnTo>
                <a:lnTo>
                  <a:pt x="267" y="391"/>
                </a:lnTo>
                <a:lnTo>
                  <a:pt x="259" y="395"/>
                </a:lnTo>
                <a:lnTo>
                  <a:pt x="250" y="397"/>
                </a:lnTo>
                <a:lnTo>
                  <a:pt x="246" y="399"/>
                </a:lnTo>
                <a:lnTo>
                  <a:pt x="244" y="402"/>
                </a:lnTo>
                <a:lnTo>
                  <a:pt x="241" y="405"/>
                </a:lnTo>
                <a:lnTo>
                  <a:pt x="237" y="407"/>
                </a:lnTo>
                <a:lnTo>
                  <a:pt x="229" y="408"/>
                </a:lnTo>
                <a:lnTo>
                  <a:pt x="221" y="409"/>
                </a:lnTo>
                <a:lnTo>
                  <a:pt x="218" y="410"/>
                </a:lnTo>
                <a:lnTo>
                  <a:pt x="216" y="413"/>
                </a:lnTo>
                <a:lnTo>
                  <a:pt x="216" y="416"/>
                </a:lnTo>
                <a:lnTo>
                  <a:pt x="217" y="420"/>
                </a:lnTo>
                <a:lnTo>
                  <a:pt x="214" y="422"/>
                </a:lnTo>
                <a:lnTo>
                  <a:pt x="213" y="422"/>
                </a:lnTo>
                <a:lnTo>
                  <a:pt x="211" y="421"/>
                </a:lnTo>
                <a:lnTo>
                  <a:pt x="209" y="420"/>
                </a:lnTo>
                <a:lnTo>
                  <a:pt x="205" y="420"/>
                </a:lnTo>
                <a:lnTo>
                  <a:pt x="202" y="421"/>
                </a:lnTo>
                <a:lnTo>
                  <a:pt x="201" y="422"/>
                </a:lnTo>
                <a:lnTo>
                  <a:pt x="200" y="423"/>
                </a:lnTo>
                <a:lnTo>
                  <a:pt x="196" y="424"/>
                </a:lnTo>
                <a:lnTo>
                  <a:pt x="194" y="425"/>
                </a:lnTo>
                <a:lnTo>
                  <a:pt x="194" y="431"/>
                </a:lnTo>
                <a:lnTo>
                  <a:pt x="192" y="435"/>
                </a:lnTo>
                <a:lnTo>
                  <a:pt x="188" y="434"/>
                </a:lnTo>
                <a:lnTo>
                  <a:pt x="186" y="434"/>
                </a:lnTo>
                <a:lnTo>
                  <a:pt x="183" y="433"/>
                </a:lnTo>
                <a:lnTo>
                  <a:pt x="180" y="434"/>
                </a:lnTo>
                <a:lnTo>
                  <a:pt x="177" y="437"/>
                </a:lnTo>
                <a:lnTo>
                  <a:pt x="175" y="440"/>
                </a:lnTo>
                <a:lnTo>
                  <a:pt x="175" y="441"/>
                </a:lnTo>
                <a:lnTo>
                  <a:pt x="176" y="442"/>
                </a:lnTo>
                <a:lnTo>
                  <a:pt x="177" y="443"/>
                </a:lnTo>
                <a:lnTo>
                  <a:pt x="179" y="445"/>
                </a:lnTo>
                <a:lnTo>
                  <a:pt x="184" y="445"/>
                </a:lnTo>
                <a:lnTo>
                  <a:pt x="188" y="442"/>
                </a:lnTo>
                <a:lnTo>
                  <a:pt x="192" y="440"/>
                </a:lnTo>
                <a:lnTo>
                  <a:pt x="196" y="438"/>
                </a:lnTo>
                <a:lnTo>
                  <a:pt x="209" y="430"/>
                </a:lnTo>
                <a:lnTo>
                  <a:pt x="222" y="423"/>
                </a:lnTo>
                <a:lnTo>
                  <a:pt x="236" y="416"/>
                </a:lnTo>
                <a:lnTo>
                  <a:pt x="250" y="409"/>
                </a:lnTo>
                <a:lnTo>
                  <a:pt x="263" y="402"/>
                </a:lnTo>
                <a:lnTo>
                  <a:pt x="276" y="396"/>
                </a:lnTo>
                <a:lnTo>
                  <a:pt x="282" y="392"/>
                </a:lnTo>
                <a:lnTo>
                  <a:pt x="290" y="388"/>
                </a:lnTo>
                <a:lnTo>
                  <a:pt x="293" y="385"/>
                </a:lnTo>
                <a:lnTo>
                  <a:pt x="297" y="384"/>
                </a:lnTo>
                <a:lnTo>
                  <a:pt x="300" y="383"/>
                </a:lnTo>
                <a:lnTo>
                  <a:pt x="303" y="384"/>
                </a:lnTo>
                <a:lnTo>
                  <a:pt x="292" y="392"/>
                </a:lnTo>
                <a:lnTo>
                  <a:pt x="282" y="400"/>
                </a:lnTo>
                <a:lnTo>
                  <a:pt x="271" y="409"/>
                </a:lnTo>
                <a:lnTo>
                  <a:pt x="261" y="418"/>
                </a:lnTo>
                <a:lnTo>
                  <a:pt x="253" y="425"/>
                </a:lnTo>
                <a:lnTo>
                  <a:pt x="245" y="433"/>
                </a:lnTo>
                <a:lnTo>
                  <a:pt x="241" y="437"/>
                </a:lnTo>
                <a:lnTo>
                  <a:pt x="236" y="439"/>
                </a:lnTo>
                <a:lnTo>
                  <a:pt x="231" y="441"/>
                </a:lnTo>
                <a:lnTo>
                  <a:pt x="227" y="443"/>
                </a:lnTo>
                <a:lnTo>
                  <a:pt x="224" y="443"/>
                </a:lnTo>
                <a:lnTo>
                  <a:pt x="221" y="446"/>
                </a:lnTo>
                <a:lnTo>
                  <a:pt x="220" y="448"/>
                </a:lnTo>
                <a:lnTo>
                  <a:pt x="220" y="449"/>
                </a:lnTo>
                <a:lnTo>
                  <a:pt x="218" y="451"/>
                </a:lnTo>
                <a:lnTo>
                  <a:pt x="217" y="453"/>
                </a:lnTo>
                <a:lnTo>
                  <a:pt x="208" y="457"/>
                </a:lnTo>
                <a:lnTo>
                  <a:pt x="198" y="460"/>
                </a:lnTo>
                <a:lnTo>
                  <a:pt x="190" y="466"/>
                </a:lnTo>
                <a:lnTo>
                  <a:pt x="181" y="473"/>
                </a:lnTo>
                <a:lnTo>
                  <a:pt x="173" y="479"/>
                </a:lnTo>
                <a:lnTo>
                  <a:pt x="164" y="484"/>
                </a:lnTo>
                <a:lnTo>
                  <a:pt x="167" y="485"/>
                </a:lnTo>
                <a:lnTo>
                  <a:pt x="168" y="487"/>
                </a:lnTo>
                <a:lnTo>
                  <a:pt x="169" y="485"/>
                </a:lnTo>
                <a:lnTo>
                  <a:pt x="171" y="484"/>
                </a:lnTo>
                <a:lnTo>
                  <a:pt x="176" y="482"/>
                </a:lnTo>
                <a:lnTo>
                  <a:pt x="178" y="480"/>
                </a:lnTo>
                <a:lnTo>
                  <a:pt x="186" y="475"/>
                </a:lnTo>
                <a:lnTo>
                  <a:pt x="194" y="472"/>
                </a:lnTo>
                <a:lnTo>
                  <a:pt x="196" y="473"/>
                </a:lnTo>
                <a:lnTo>
                  <a:pt x="197" y="474"/>
                </a:lnTo>
                <a:lnTo>
                  <a:pt x="198" y="476"/>
                </a:lnTo>
                <a:lnTo>
                  <a:pt x="200" y="479"/>
                </a:lnTo>
                <a:lnTo>
                  <a:pt x="200" y="481"/>
                </a:lnTo>
                <a:lnTo>
                  <a:pt x="200" y="482"/>
                </a:lnTo>
                <a:lnTo>
                  <a:pt x="200" y="482"/>
                </a:lnTo>
                <a:lnTo>
                  <a:pt x="202" y="482"/>
                </a:lnTo>
                <a:lnTo>
                  <a:pt x="206" y="481"/>
                </a:lnTo>
                <a:lnTo>
                  <a:pt x="211" y="478"/>
                </a:lnTo>
                <a:lnTo>
                  <a:pt x="212" y="475"/>
                </a:lnTo>
                <a:lnTo>
                  <a:pt x="213" y="472"/>
                </a:lnTo>
                <a:lnTo>
                  <a:pt x="217" y="472"/>
                </a:lnTo>
                <a:lnTo>
                  <a:pt x="220" y="472"/>
                </a:lnTo>
                <a:lnTo>
                  <a:pt x="225" y="470"/>
                </a:lnTo>
                <a:lnTo>
                  <a:pt x="227" y="466"/>
                </a:lnTo>
                <a:lnTo>
                  <a:pt x="228" y="463"/>
                </a:lnTo>
                <a:lnTo>
                  <a:pt x="229" y="458"/>
                </a:lnTo>
                <a:lnTo>
                  <a:pt x="233" y="459"/>
                </a:lnTo>
                <a:lnTo>
                  <a:pt x="236" y="462"/>
                </a:lnTo>
                <a:lnTo>
                  <a:pt x="237" y="463"/>
                </a:lnTo>
                <a:lnTo>
                  <a:pt x="239" y="463"/>
                </a:lnTo>
                <a:lnTo>
                  <a:pt x="241" y="463"/>
                </a:lnTo>
                <a:lnTo>
                  <a:pt x="243" y="462"/>
                </a:lnTo>
                <a:lnTo>
                  <a:pt x="244" y="460"/>
                </a:lnTo>
                <a:lnTo>
                  <a:pt x="246" y="458"/>
                </a:lnTo>
                <a:lnTo>
                  <a:pt x="249" y="457"/>
                </a:lnTo>
                <a:lnTo>
                  <a:pt x="250" y="458"/>
                </a:lnTo>
                <a:lnTo>
                  <a:pt x="251" y="459"/>
                </a:lnTo>
                <a:lnTo>
                  <a:pt x="251" y="460"/>
                </a:lnTo>
                <a:lnTo>
                  <a:pt x="250" y="463"/>
                </a:lnTo>
                <a:lnTo>
                  <a:pt x="249" y="464"/>
                </a:lnTo>
                <a:lnTo>
                  <a:pt x="245" y="465"/>
                </a:lnTo>
                <a:lnTo>
                  <a:pt x="243" y="466"/>
                </a:lnTo>
                <a:lnTo>
                  <a:pt x="230" y="472"/>
                </a:lnTo>
                <a:lnTo>
                  <a:pt x="219" y="479"/>
                </a:lnTo>
                <a:lnTo>
                  <a:pt x="213" y="481"/>
                </a:lnTo>
                <a:lnTo>
                  <a:pt x="208" y="485"/>
                </a:lnTo>
                <a:lnTo>
                  <a:pt x="202" y="489"/>
                </a:lnTo>
                <a:lnTo>
                  <a:pt x="198" y="493"/>
                </a:lnTo>
                <a:lnTo>
                  <a:pt x="195" y="493"/>
                </a:lnTo>
                <a:lnTo>
                  <a:pt x="189" y="496"/>
                </a:lnTo>
                <a:lnTo>
                  <a:pt x="185" y="499"/>
                </a:lnTo>
                <a:lnTo>
                  <a:pt x="181" y="501"/>
                </a:lnTo>
                <a:lnTo>
                  <a:pt x="173" y="508"/>
                </a:lnTo>
                <a:lnTo>
                  <a:pt x="164" y="514"/>
                </a:lnTo>
                <a:lnTo>
                  <a:pt x="155" y="517"/>
                </a:lnTo>
                <a:lnTo>
                  <a:pt x="146" y="523"/>
                </a:lnTo>
                <a:lnTo>
                  <a:pt x="142" y="525"/>
                </a:lnTo>
                <a:lnTo>
                  <a:pt x="138" y="529"/>
                </a:lnTo>
                <a:lnTo>
                  <a:pt x="134" y="531"/>
                </a:lnTo>
                <a:lnTo>
                  <a:pt x="129" y="533"/>
                </a:lnTo>
                <a:lnTo>
                  <a:pt x="123" y="538"/>
                </a:lnTo>
                <a:lnTo>
                  <a:pt x="119" y="543"/>
                </a:lnTo>
                <a:lnTo>
                  <a:pt x="115" y="546"/>
                </a:lnTo>
                <a:lnTo>
                  <a:pt x="112" y="549"/>
                </a:lnTo>
                <a:lnTo>
                  <a:pt x="107" y="550"/>
                </a:lnTo>
                <a:lnTo>
                  <a:pt x="104" y="551"/>
                </a:lnTo>
                <a:lnTo>
                  <a:pt x="103" y="553"/>
                </a:lnTo>
                <a:lnTo>
                  <a:pt x="103" y="555"/>
                </a:lnTo>
                <a:lnTo>
                  <a:pt x="103" y="556"/>
                </a:lnTo>
                <a:lnTo>
                  <a:pt x="105" y="557"/>
                </a:lnTo>
                <a:lnTo>
                  <a:pt x="109" y="556"/>
                </a:lnTo>
                <a:lnTo>
                  <a:pt x="112" y="554"/>
                </a:lnTo>
                <a:lnTo>
                  <a:pt x="119" y="550"/>
                </a:lnTo>
                <a:lnTo>
                  <a:pt x="127" y="547"/>
                </a:lnTo>
                <a:lnTo>
                  <a:pt x="131" y="540"/>
                </a:lnTo>
                <a:lnTo>
                  <a:pt x="136" y="533"/>
                </a:lnTo>
                <a:lnTo>
                  <a:pt x="142" y="533"/>
                </a:lnTo>
                <a:lnTo>
                  <a:pt x="146" y="534"/>
                </a:lnTo>
                <a:lnTo>
                  <a:pt x="148" y="534"/>
                </a:lnTo>
                <a:lnTo>
                  <a:pt x="151" y="534"/>
                </a:lnTo>
                <a:lnTo>
                  <a:pt x="153" y="532"/>
                </a:lnTo>
                <a:lnTo>
                  <a:pt x="155" y="530"/>
                </a:lnTo>
                <a:lnTo>
                  <a:pt x="156" y="528"/>
                </a:lnTo>
                <a:lnTo>
                  <a:pt x="157" y="525"/>
                </a:lnTo>
                <a:lnTo>
                  <a:pt x="160" y="525"/>
                </a:lnTo>
                <a:lnTo>
                  <a:pt x="163" y="525"/>
                </a:lnTo>
                <a:lnTo>
                  <a:pt x="172" y="523"/>
                </a:lnTo>
                <a:lnTo>
                  <a:pt x="181" y="518"/>
                </a:lnTo>
                <a:lnTo>
                  <a:pt x="184" y="517"/>
                </a:lnTo>
                <a:lnTo>
                  <a:pt x="188" y="515"/>
                </a:lnTo>
                <a:lnTo>
                  <a:pt x="192" y="515"/>
                </a:lnTo>
                <a:lnTo>
                  <a:pt x="195" y="515"/>
                </a:lnTo>
                <a:lnTo>
                  <a:pt x="197" y="518"/>
                </a:lnTo>
                <a:lnTo>
                  <a:pt x="200" y="523"/>
                </a:lnTo>
                <a:lnTo>
                  <a:pt x="203" y="523"/>
                </a:lnTo>
                <a:lnTo>
                  <a:pt x="206" y="522"/>
                </a:lnTo>
                <a:lnTo>
                  <a:pt x="212" y="518"/>
                </a:lnTo>
                <a:lnTo>
                  <a:pt x="218" y="514"/>
                </a:lnTo>
                <a:lnTo>
                  <a:pt x="224" y="512"/>
                </a:lnTo>
                <a:lnTo>
                  <a:pt x="228" y="509"/>
                </a:lnTo>
                <a:lnTo>
                  <a:pt x="233" y="506"/>
                </a:lnTo>
                <a:lnTo>
                  <a:pt x="237" y="503"/>
                </a:lnTo>
                <a:lnTo>
                  <a:pt x="238" y="499"/>
                </a:lnTo>
                <a:lnTo>
                  <a:pt x="241" y="498"/>
                </a:lnTo>
                <a:lnTo>
                  <a:pt x="244" y="498"/>
                </a:lnTo>
                <a:lnTo>
                  <a:pt x="247" y="500"/>
                </a:lnTo>
                <a:lnTo>
                  <a:pt x="247" y="504"/>
                </a:lnTo>
                <a:lnTo>
                  <a:pt x="246" y="507"/>
                </a:lnTo>
                <a:lnTo>
                  <a:pt x="245" y="510"/>
                </a:lnTo>
                <a:lnTo>
                  <a:pt x="244" y="513"/>
                </a:lnTo>
                <a:lnTo>
                  <a:pt x="238" y="514"/>
                </a:lnTo>
                <a:lnTo>
                  <a:pt x="233" y="515"/>
                </a:lnTo>
                <a:lnTo>
                  <a:pt x="227" y="516"/>
                </a:lnTo>
                <a:lnTo>
                  <a:pt x="220" y="520"/>
                </a:lnTo>
                <a:lnTo>
                  <a:pt x="213" y="525"/>
                </a:lnTo>
                <a:lnTo>
                  <a:pt x="208" y="531"/>
                </a:lnTo>
                <a:lnTo>
                  <a:pt x="205" y="531"/>
                </a:lnTo>
                <a:lnTo>
                  <a:pt x="204" y="531"/>
                </a:lnTo>
                <a:lnTo>
                  <a:pt x="203" y="532"/>
                </a:lnTo>
                <a:lnTo>
                  <a:pt x="205" y="533"/>
                </a:lnTo>
                <a:lnTo>
                  <a:pt x="206" y="532"/>
                </a:lnTo>
                <a:lnTo>
                  <a:pt x="209" y="530"/>
                </a:lnTo>
                <a:lnTo>
                  <a:pt x="211" y="530"/>
                </a:lnTo>
                <a:lnTo>
                  <a:pt x="213" y="530"/>
                </a:lnTo>
                <a:lnTo>
                  <a:pt x="218" y="530"/>
                </a:lnTo>
                <a:lnTo>
                  <a:pt x="222" y="529"/>
                </a:lnTo>
                <a:lnTo>
                  <a:pt x="226" y="525"/>
                </a:lnTo>
                <a:lnTo>
                  <a:pt x="230" y="522"/>
                </a:lnTo>
                <a:lnTo>
                  <a:pt x="235" y="521"/>
                </a:lnTo>
                <a:lnTo>
                  <a:pt x="239" y="521"/>
                </a:lnTo>
                <a:lnTo>
                  <a:pt x="242" y="520"/>
                </a:lnTo>
                <a:lnTo>
                  <a:pt x="243" y="517"/>
                </a:lnTo>
                <a:lnTo>
                  <a:pt x="246" y="516"/>
                </a:lnTo>
                <a:lnTo>
                  <a:pt x="250" y="516"/>
                </a:lnTo>
                <a:lnTo>
                  <a:pt x="253" y="516"/>
                </a:lnTo>
                <a:lnTo>
                  <a:pt x="257" y="517"/>
                </a:lnTo>
                <a:lnTo>
                  <a:pt x="254" y="520"/>
                </a:lnTo>
                <a:lnTo>
                  <a:pt x="252" y="521"/>
                </a:lnTo>
                <a:lnTo>
                  <a:pt x="249" y="523"/>
                </a:lnTo>
                <a:lnTo>
                  <a:pt x="245" y="524"/>
                </a:lnTo>
                <a:lnTo>
                  <a:pt x="243" y="530"/>
                </a:lnTo>
                <a:lnTo>
                  <a:pt x="243" y="537"/>
                </a:lnTo>
                <a:lnTo>
                  <a:pt x="243" y="539"/>
                </a:lnTo>
                <a:lnTo>
                  <a:pt x="244" y="541"/>
                </a:lnTo>
                <a:lnTo>
                  <a:pt x="245" y="543"/>
                </a:lnTo>
                <a:lnTo>
                  <a:pt x="249" y="543"/>
                </a:lnTo>
                <a:lnTo>
                  <a:pt x="260" y="540"/>
                </a:lnTo>
                <a:lnTo>
                  <a:pt x="270" y="536"/>
                </a:lnTo>
                <a:lnTo>
                  <a:pt x="274" y="536"/>
                </a:lnTo>
                <a:lnTo>
                  <a:pt x="277" y="537"/>
                </a:lnTo>
                <a:lnTo>
                  <a:pt x="279" y="539"/>
                </a:lnTo>
                <a:lnTo>
                  <a:pt x="283" y="541"/>
                </a:lnTo>
                <a:lnTo>
                  <a:pt x="286" y="541"/>
                </a:lnTo>
                <a:lnTo>
                  <a:pt x="290" y="540"/>
                </a:lnTo>
                <a:lnTo>
                  <a:pt x="294" y="539"/>
                </a:lnTo>
                <a:lnTo>
                  <a:pt x="296" y="537"/>
                </a:lnTo>
                <a:lnTo>
                  <a:pt x="313" y="529"/>
                </a:lnTo>
                <a:lnTo>
                  <a:pt x="332" y="521"/>
                </a:lnTo>
                <a:lnTo>
                  <a:pt x="349" y="512"/>
                </a:lnTo>
                <a:lnTo>
                  <a:pt x="366" y="504"/>
                </a:lnTo>
                <a:lnTo>
                  <a:pt x="375" y="501"/>
                </a:lnTo>
                <a:lnTo>
                  <a:pt x="384" y="498"/>
                </a:lnTo>
                <a:lnTo>
                  <a:pt x="393" y="496"/>
                </a:lnTo>
                <a:lnTo>
                  <a:pt x="403" y="493"/>
                </a:lnTo>
                <a:lnTo>
                  <a:pt x="420" y="487"/>
                </a:lnTo>
                <a:lnTo>
                  <a:pt x="436" y="478"/>
                </a:lnTo>
                <a:lnTo>
                  <a:pt x="445" y="474"/>
                </a:lnTo>
                <a:lnTo>
                  <a:pt x="453" y="471"/>
                </a:lnTo>
                <a:lnTo>
                  <a:pt x="460" y="466"/>
                </a:lnTo>
                <a:lnTo>
                  <a:pt x="467" y="462"/>
                </a:lnTo>
                <a:lnTo>
                  <a:pt x="473" y="459"/>
                </a:lnTo>
                <a:lnTo>
                  <a:pt x="478" y="458"/>
                </a:lnTo>
                <a:lnTo>
                  <a:pt x="481" y="457"/>
                </a:lnTo>
                <a:lnTo>
                  <a:pt x="482" y="455"/>
                </a:lnTo>
                <a:lnTo>
                  <a:pt x="484" y="453"/>
                </a:lnTo>
                <a:lnTo>
                  <a:pt x="484" y="449"/>
                </a:lnTo>
                <a:lnTo>
                  <a:pt x="490" y="450"/>
                </a:lnTo>
                <a:lnTo>
                  <a:pt x="494" y="450"/>
                </a:lnTo>
                <a:lnTo>
                  <a:pt x="500" y="449"/>
                </a:lnTo>
                <a:lnTo>
                  <a:pt x="505" y="447"/>
                </a:lnTo>
                <a:lnTo>
                  <a:pt x="516" y="442"/>
                </a:lnTo>
                <a:lnTo>
                  <a:pt x="529" y="438"/>
                </a:lnTo>
                <a:lnTo>
                  <a:pt x="541" y="432"/>
                </a:lnTo>
                <a:lnTo>
                  <a:pt x="555" y="427"/>
                </a:lnTo>
                <a:lnTo>
                  <a:pt x="568" y="422"/>
                </a:lnTo>
                <a:lnTo>
                  <a:pt x="581" y="417"/>
                </a:lnTo>
                <a:lnTo>
                  <a:pt x="585" y="416"/>
                </a:lnTo>
                <a:lnTo>
                  <a:pt x="592" y="414"/>
                </a:lnTo>
                <a:lnTo>
                  <a:pt x="595" y="413"/>
                </a:lnTo>
                <a:lnTo>
                  <a:pt x="596" y="412"/>
                </a:lnTo>
                <a:lnTo>
                  <a:pt x="597" y="409"/>
                </a:lnTo>
                <a:lnTo>
                  <a:pt x="596" y="407"/>
                </a:lnTo>
                <a:lnTo>
                  <a:pt x="593" y="407"/>
                </a:lnTo>
                <a:lnTo>
                  <a:pt x="591" y="405"/>
                </a:lnTo>
                <a:lnTo>
                  <a:pt x="592" y="404"/>
                </a:lnTo>
                <a:lnTo>
                  <a:pt x="593" y="402"/>
                </a:lnTo>
                <a:lnTo>
                  <a:pt x="595" y="402"/>
                </a:lnTo>
                <a:lnTo>
                  <a:pt x="596" y="404"/>
                </a:lnTo>
                <a:lnTo>
                  <a:pt x="597" y="405"/>
                </a:lnTo>
                <a:lnTo>
                  <a:pt x="597" y="406"/>
                </a:lnTo>
                <a:lnTo>
                  <a:pt x="599" y="406"/>
                </a:lnTo>
                <a:lnTo>
                  <a:pt x="600" y="406"/>
                </a:lnTo>
                <a:lnTo>
                  <a:pt x="604" y="406"/>
                </a:lnTo>
                <a:lnTo>
                  <a:pt x="606" y="406"/>
                </a:lnTo>
                <a:lnTo>
                  <a:pt x="610" y="406"/>
                </a:lnTo>
                <a:lnTo>
                  <a:pt x="616" y="405"/>
                </a:lnTo>
                <a:lnTo>
                  <a:pt x="620" y="404"/>
                </a:lnTo>
                <a:lnTo>
                  <a:pt x="623" y="400"/>
                </a:lnTo>
                <a:lnTo>
                  <a:pt x="624" y="399"/>
                </a:lnTo>
                <a:lnTo>
                  <a:pt x="625" y="397"/>
                </a:lnTo>
                <a:lnTo>
                  <a:pt x="625" y="395"/>
                </a:lnTo>
                <a:lnTo>
                  <a:pt x="624" y="392"/>
                </a:lnTo>
                <a:lnTo>
                  <a:pt x="629" y="395"/>
                </a:lnTo>
                <a:lnTo>
                  <a:pt x="632" y="397"/>
                </a:lnTo>
                <a:lnTo>
                  <a:pt x="634" y="398"/>
                </a:lnTo>
                <a:lnTo>
                  <a:pt x="637" y="397"/>
                </a:lnTo>
                <a:lnTo>
                  <a:pt x="638" y="395"/>
                </a:lnTo>
                <a:lnTo>
                  <a:pt x="640" y="393"/>
                </a:lnTo>
                <a:lnTo>
                  <a:pt x="647" y="392"/>
                </a:lnTo>
                <a:lnTo>
                  <a:pt x="651" y="390"/>
                </a:lnTo>
                <a:lnTo>
                  <a:pt x="661" y="388"/>
                </a:lnTo>
                <a:lnTo>
                  <a:pt x="670" y="384"/>
                </a:lnTo>
                <a:lnTo>
                  <a:pt x="673" y="383"/>
                </a:lnTo>
                <a:lnTo>
                  <a:pt x="675" y="382"/>
                </a:lnTo>
                <a:lnTo>
                  <a:pt x="678" y="380"/>
                </a:lnTo>
                <a:lnTo>
                  <a:pt x="680" y="377"/>
                </a:lnTo>
                <a:lnTo>
                  <a:pt x="680" y="375"/>
                </a:lnTo>
                <a:lnTo>
                  <a:pt x="681" y="373"/>
                </a:lnTo>
                <a:lnTo>
                  <a:pt x="682" y="372"/>
                </a:lnTo>
                <a:lnTo>
                  <a:pt x="684" y="372"/>
                </a:lnTo>
                <a:lnTo>
                  <a:pt x="687" y="373"/>
                </a:lnTo>
                <a:lnTo>
                  <a:pt x="689" y="375"/>
                </a:lnTo>
                <a:lnTo>
                  <a:pt x="691" y="375"/>
                </a:lnTo>
                <a:lnTo>
                  <a:pt x="695" y="375"/>
                </a:lnTo>
                <a:lnTo>
                  <a:pt x="700" y="372"/>
                </a:lnTo>
                <a:lnTo>
                  <a:pt x="707" y="370"/>
                </a:lnTo>
                <a:lnTo>
                  <a:pt x="714" y="366"/>
                </a:lnTo>
                <a:lnTo>
                  <a:pt x="721" y="363"/>
                </a:lnTo>
                <a:lnTo>
                  <a:pt x="727" y="362"/>
                </a:lnTo>
                <a:lnTo>
                  <a:pt x="732" y="360"/>
                </a:lnTo>
                <a:lnTo>
                  <a:pt x="735" y="359"/>
                </a:lnTo>
                <a:lnTo>
                  <a:pt x="736" y="357"/>
                </a:lnTo>
                <a:lnTo>
                  <a:pt x="737" y="356"/>
                </a:lnTo>
                <a:lnTo>
                  <a:pt x="737" y="354"/>
                </a:lnTo>
                <a:lnTo>
                  <a:pt x="738" y="350"/>
                </a:lnTo>
                <a:lnTo>
                  <a:pt x="739" y="349"/>
                </a:lnTo>
                <a:lnTo>
                  <a:pt x="740" y="348"/>
                </a:lnTo>
                <a:lnTo>
                  <a:pt x="742" y="347"/>
                </a:lnTo>
                <a:lnTo>
                  <a:pt x="748" y="344"/>
                </a:lnTo>
                <a:lnTo>
                  <a:pt x="753" y="341"/>
                </a:lnTo>
                <a:lnTo>
                  <a:pt x="756" y="341"/>
                </a:lnTo>
                <a:lnTo>
                  <a:pt x="758" y="342"/>
                </a:lnTo>
                <a:lnTo>
                  <a:pt x="761" y="343"/>
                </a:lnTo>
                <a:lnTo>
                  <a:pt x="763" y="344"/>
                </a:lnTo>
                <a:lnTo>
                  <a:pt x="766" y="347"/>
                </a:lnTo>
                <a:lnTo>
                  <a:pt x="769" y="347"/>
                </a:lnTo>
                <a:lnTo>
                  <a:pt x="771" y="346"/>
                </a:lnTo>
                <a:lnTo>
                  <a:pt x="773" y="344"/>
                </a:lnTo>
                <a:lnTo>
                  <a:pt x="777" y="342"/>
                </a:lnTo>
                <a:lnTo>
                  <a:pt x="780" y="340"/>
                </a:lnTo>
                <a:lnTo>
                  <a:pt x="785" y="340"/>
                </a:lnTo>
                <a:lnTo>
                  <a:pt x="789" y="339"/>
                </a:lnTo>
                <a:lnTo>
                  <a:pt x="788" y="338"/>
                </a:lnTo>
                <a:lnTo>
                  <a:pt x="786" y="337"/>
                </a:lnTo>
                <a:lnTo>
                  <a:pt x="785" y="337"/>
                </a:lnTo>
                <a:lnTo>
                  <a:pt x="783" y="337"/>
                </a:lnTo>
                <a:lnTo>
                  <a:pt x="781" y="338"/>
                </a:lnTo>
                <a:lnTo>
                  <a:pt x="778" y="338"/>
                </a:lnTo>
                <a:lnTo>
                  <a:pt x="777" y="338"/>
                </a:lnTo>
                <a:lnTo>
                  <a:pt x="775" y="337"/>
                </a:lnTo>
                <a:lnTo>
                  <a:pt x="774" y="335"/>
                </a:lnTo>
                <a:lnTo>
                  <a:pt x="774" y="334"/>
                </a:lnTo>
                <a:lnTo>
                  <a:pt x="777" y="332"/>
                </a:lnTo>
                <a:lnTo>
                  <a:pt x="779" y="332"/>
                </a:lnTo>
                <a:lnTo>
                  <a:pt x="787" y="329"/>
                </a:lnTo>
                <a:lnTo>
                  <a:pt x="795" y="324"/>
                </a:lnTo>
                <a:lnTo>
                  <a:pt x="805" y="321"/>
                </a:lnTo>
                <a:lnTo>
                  <a:pt x="814" y="314"/>
                </a:lnTo>
                <a:lnTo>
                  <a:pt x="811" y="315"/>
                </a:lnTo>
                <a:lnTo>
                  <a:pt x="809" y="315"/>
                </a:lnTo>
                <a:lnTo>
                  <a:pt x="806" y="314"/>
                </a:lnTo>
                <a:lnTo>
                  <a:pt x="804" y="314"/>
                </a:lnTo>
                <a:lnTo>
                  <a:pt x="801" y="310"/>
                </a:lnTo>
                <a:lnTo>
                  <a:pt x="797" y="306"/>
                </a:lnTo>
                <a:lnTo>
                  <a:pt x="796" y="304"/>
                </a:lnTo>
                <a:lnTo>
                  <a:pt x="794" y="302"/>
                </a:lnTo>
                <a:lnTo>
                  <a:pt x="794" y="300"/>
                </a:lnTo>
                <a:lnTo>
                  <a:pt x="795" y="298"/>
                </a:lnTo>
                <a:lnTo>
                  <a:pt x="797" y="298"/>
                </a:lnTo>
                <a:lnTo>
                  <a:pt x="799" y="298"/>
                </a:lnTo>
                <a:lnTo>
                  <a:pt x="801" y="299"/>
                </a:lnTo>
                <a:lnTo>
                  <a:pt x="802" y="301"/>
                </a:lnTo>
                <a:lnTo>
                  <a:pt x="804" y="306"/>
                </a:lnTo>
                <a:lnTo>
                  <a:pt x="807" y="309"/>
                </a:lnTo>
                <a:lnTo>
                  <a:pt x="811" y="309"/>
                </a:lnTo>
                <a:lnTo>
                  <a:pt x="812" y="307"/>
                </a:lnTo>
                <a:lnTo>
                  <a:pt x="812" y="305"/>
                </a:lnTo>
                <a:lnTo>
                  <a:pt x="812" y="301"/>
                </a:lnTo>
                <a:lnTo>
                  <a:pt x="812" y="297"/>
                </a:lnTo>
                <a:lnTo>
                  <a:pt x="813" y="294"/>
                </a:lnTo>
                <a:lnTo>
                  <a:pt x="816" y="291"/>
                </a:lnTo>
                <a:lnTo>
                  <a:pt x="819" y="288"/>
                </a:lnTo>
                <a:lnTo>
                  <a:pt x="821" y="288"/>
                </a:lnTo>
                <a:lnTo>
                  <a:pt x="823" y="285"/>
                </a:lnTo>
                <a:lnTo>
                  <a:pt x="826" y="288"/>
                </a:lnTo>
                <a:lnTo>
                  <a:pt x="829" y="289"/>
                </a:lnTo>
                <a:lnTo>
                  <a:pt x="831" y="291"/>
                </a:lnTo>
                <a:lnTo>
                  <a:pt x="831" y="293"/>
                </a:lnTo>
                <a:lnTo>
                  <a:pt x="830" y="296"/>
                </a:lnTo>
                <a:lnTo>
                  <a:pt x="830" y="299"/>
                </a:lnTo>
                <a:lnTo>
                  <a:pt x="830" y="299"/>
                </a:lnTo>
                <a:lnTo>
                  <a:pt x="830" y="299"/>
                </a:lnTo>
                <a:lnTo>
                  <a:pt x="829" y="304"/>
                </a:lnTo>
                <a:lnTo>
                  <a:pt x="830" y="307"/>
                </a:lnTo>
                <a:lnTo>
                  <a:pt x="830" y="308"/>
                </a:lnTo>
                <a:lnTo>
                  <a:pt x="831" y="308"/>
                </a:lnTo>
                <a:lnTo>
                  <a:pt x="832" y="308"/>
                </a:lnTo>
                <a:lnTo>
                  <a:pt x="835" y="308"/>
                </a:lnTo>
                <a:lnTo>
                  <a:pt x="840" y="307"/>
                </a:lnTo>
                <a:lnTo>
                  <a:pt x="846" y="305"/>
                </a:lnTo>
                <a:lnTo>
                  <a:pt x="852" y="301"/>
                </a:lnTo>
                <a:lnTo>
                  <a:pt x="856" y="298"/>
                </a:lnTo>
                <a:lnTo>
                  <a:pt x="856" y="294"/>
                </a:lnTo>
                <a:lnTo>
                  <a:pt x="855" y="291"/>
                </a:lnTo>
                <a:lnTo>
                  <a:pt x="853" y="288"/>
                </a:lnTo>
                <a:lnTo>
                  <a:pt x="852" y="284"/>
                </a:lnTo>
                <a:lnTo>
                  <a:pt x="851" y="279"/>
                </a:lnTo>
                <a:lnTo>
                  <a:pt x="851" y="272"/>
                </a:lnTo>
                <a:lnTo>
                  <a:pt x="852" y="268"/>
                </a:lnTo>
                <a:lnTo>
                  <a:pt x="853" y="266"/>
                </a:lnTo>
                <a:lnTo>
                  <a:pt x="855" y="266"/>
                </a:lnTo>
                <a:lnTo>
                  <a:pt x="857" y="267"/>
                </a:lnTo>
                <a:lnTo>
                  <a:pt x="860" y="269"/>
                </a:lnTo>
                <a:lnTo>
                  <a:pt x="861" y="272"/>
                </a:lnTo>
                <a:lnTo>
                  <a:pt x="863" y="273"/>
                </a:lnTo>
                <a:lnTo>
                  <a:pt x="865" y="273"/>
                </a:lnTo>
                <a:lnTo>
                  <a:pt x="867" y="271"/>
                </a:lnTo>
                <a:lnTo>
                  <a:pt x="867" y="269"/>
                </a:lnTo>
                <a:lnTo>
                  <a:pt x="867" y="267"/>
                </a:lnTo>
                <a:lnTo>
                  <a:pt x="865" y="266"/>
                </a:lnTo>
                <a:lnTo>
                  <a:pt x="863" y="264"/>
                </a:lnTo>
                <a:lnTo>
                  <a:pt x="862" y="260"/>
                </a:lnTo>
                <a:lnTo>
                  <a:pt x="860" y="257"/>
                </a:lnTo>
                <a:lnTo>
                  <a:pt x="857" y="254"/>
                </a:lnTo>
                <a:lnTo>
                  <a:pt x="855" y="251"/>
                </a:lnTo>
                <a:lnTo>
                  <a:pt x="854" y="248"/>
                </a:lnTo>
                <a:lnTo>
                  <a:pt x="854" y="246"/>
                </a:lnTo>
                <a:lnTo>
                  <a:pt x="855" y="243"/>
                </a:lnTo>
                <a:lnTo>
                  <a:pt x="857" y="239"/>
                </a:lnTo>
                <a:lnTo>
                  <a:pt x="861" y="235"/>
                </a:lnTo>
                <a:lnTo>
                  <a:pt x="855" y="235"/>
                </a:lnTo>
                <a:lnTo>
                  <a:pt x="851" y="236"/>
                </a:lnTo>
                <a:lnTo>
                  <a:pt x="849" y="238"/>
                </a:lnTo>
                <a:lnTo>
                  <a:pt x="848" y="240"/>
                </a:lnTo>
                <a:lnTo>
                  <a:pt x="848" y="242"/>
                </a:lnTo>
                <a:lnTo>
                  <a:pt x="847" y="246"/>
                </a:lnTo>
                <a:lnTo>
                  <a:pt x="847" y="249"/>
                </a:lnTo>
                <a:lnTo>
                  <a:pt x="847" y="251"/>
                </a:lnTo>
                <a:lnTo>
                  <a:pt x="846" y="252"/>
                </a:lnTo>
                <a:lnTo>
                  <a:pt x="844" y="254"/>
                </a:lnTo>
                <a:lnTo>
                  <a:pt x="840" y="254"/>
                </a:lnTo>
                <a:lnTo>
                  <a:pt x="835" y="254"/>
                </a:lnTo>
                <a:lnTo>
                  <a:pt x="832" y="255"/>
                </a:lnTo>
                <a:lnTo>
                  <a:pt x="830" y="258"/>
                </a:lnTo>
                <a:lnTo>
                  <a:pt x="829" y="260"/>
                </a:lnTo>
                <a:lnTo>
                  <a:pt x="828" y="264"/>
                </a:lnTo>
                <a:lnTo>
                  <a:pt x="827" y="272"/>
                </a:lnTo>
                <a:lnTo>
                  <a:pt x="826" y="277"/>
                </a:lnTo>
                <a:lnTo>
                  <a:pt x="824" y="282"/>
                </a:lnTo>
                <a:lnTo>
                  <a:pt x="823" y="285"/>
                </a:lnTo>
                <a:lnTo>
                  <a:pt x="821" y="287"/>
                </a:lnTo>
                <a:lnTo>
                  <a:pt x="819" y="288"/>
                </a:lnTo>
                <a:lnTo>
                  <a:pt x="816" y="287"/>
                </a:lnTo>
                <a:lnTo>
                  <a:pt x="815" y="285"/>
                </a:lnTo>
                <a:lnTo>
                  <a:pt x="814" y="282"/>
                </a:lnTo>
                <a:lnTo>
                  <a:pt x="815" y="279"/>
                </a:lnTo>
                <a:lnTo>
                  <a:pt x="815" y="275"/>
                </a:lnTo>
                <a:lnTo>
                  <a:pt x="815" y="272"/>
                </a:lnTo>
                <a:lnTo>
                  <a:pt x="813" y="268"/>
                </a:lnTo>
                <a:lnTo>
                  <a:pt x="811" y="266"/>
                </a:lnTo>
                <a:lnTo>
                  <a:pt x="815" y="254"/>
                </a:lnTo>
                <a:lnTo>
                  <a:pt x="818" y="241"/>
                </a:lnTo>
                <a:lnTo>
                  <a:pt x="814" y="239"/>
                </a:lnTo>
                <a:lnTo>
                  <a:pt x="811" y="239"/>
                </a:lnTo>
                <a:lnTo>
                  <a:pt x="807" y="240"/>
                </a:lnTo>
                <a:lnTo>
                  <a:pt x="804" y="241"/>
                </a:lnTo>
                <a:lnTo>
                  <a:pt x="801" y="243"/>
                </a:lnTo>
                <a:lnTo>
                  <a:pt x="798" y="246"/>
                </a:lnTo>
                <a:lnTo>
                  <a:pt x="797" y="248"/>
                </a:lnTo>
                <a:lnTo>
                  <a:pt x="798" y="250"/>
                </a:lnTo>
                <a:lnTo>
                  <a:pt x="801" y="255"/>
                </a:lnTo>
                <a:lnTo>
                  <a:pt x="803" y="258"/>
                </a:lnTo>
                <a:lnTo>
                  <a:pt x="803" y="261"/>
                </a:lnTo>
                <a:lnTo>
                  <a:pt x="803" y="264"/>
                </a:lnTo>
                <a:lnTo>
                  <a:pt x="802" y="267"/>
                </a:lnTo>
                <a:lnTo>
                  <a:pt x="801" y="269"/>
                </a:lnTo>
                <a:lnTo>
                  <a:pt x="797" y="273"/>
                </a:lnTo>
                <a:lnTo>
                  <a:pt x="794" y="275"/>
                </a:lnTo>
                <a:lnTo>
                  <a:pt x="795" y="271"/>
                </a:lnTo>
                <a:lnTo>
                  <a:pt x="795" y="267"/>
                </a:lnTo>
                <a:lnTo>
                  <a:pt x="795" y="263"/>
                </a:lnTo>
                <a:lnTo>
                  <a:pt x="793" y="258"/>
                </a:lnTo>
                <a:lnTo>
                  <a:pt x="793" y="255"/>
                </a:lnTo>
                <a:lnTo>
                  <a:pt x="791" y="250"/>
                </a:lnTo>
                <a:lnTo>
                  <a:pt x="791" y="249"/>
                </a:lnTo>
                <a:lnTo>
                  <a:pt x="791" y="248"/>
                </a:lnTo>
                <a:lnTo>
                  <a:pt x="790" y="248"/>
                </a:lnTo>
                <a:lnTo>
                  <a:pt x="789" y="248"/>
                </a:lnTo>
                <a:lnTo>
                  <a:pt x="788" y="248"/>
                </a:lnTo>
                <a:lnTo>
                  <a:pt x="786" y="247"/>
                </a:lnTo>
                <a:lnTo>
                  <a:pt x="780" y="243"/>
                </a:lnTo>
                <a:lnTo>
                  <a:pt x="774" y="239"/>
                </a:lnTo>
                <a:lnTo>
                  <a:pt x="768" y="238"/>
                </a:lnTo>
                <a:lnTo>
                  <a:pt x="763" y="235"/>
                </a:lnTo>
                <a:lnTo>
                  <a:pt x="762" y="232"/>
                </a:lnTo>
                <a:lnTo>
                  <a:pt x="764" y="227"/>
                </a:lnTo>
                <a:lnTo>
                  <a:pt x="765" y="225"/>
                </a:lnTo>
                <a:lnTo>
                  <a:pt x="766" y="223"/>
                </a:lnTo>
                <a:lnTo>
                  <a:pt x="768" y="223"/>
                </a:lnTo>
                <a:lnTo>
                  <a:pt x="769" y="223"/>
                </a:lnTo>
                <a:lnTo>
                  <a:pt x="770" y="224"/>
                </a:lnTo>
                <a:lnTo>
                  <a:pt x="770" y="226"/>
                </a:lnTo>
                <a:lnTo>
                  <a:pt x="772" y="229"/>
                </a:lnTo>
                <a:lnTo>
                  <a:pt x="775" y="230"/>
                </a:lnTo>
                <a:lnTo>
                  <a:pt x="779" y="230"/>
                </a:lnTo>
                <a:lnTo>
                  <a:pt x="782" y="230"/>
                </a:lnTo>
                <a:lnTo>
                  <a:pt x="785" y="227"/>
                </a:lnTo>
                <a:lnTo>
                  <a:pt x="786" y="225"/>
                </a:lnTo>
                <a:lnTo>
                  <a:pt x="782" y="221"/>
                </a:lnTo>
                <a:lnTo>
                  <a:pt x="777" y="216"/>
                </a:lnTo>
                <a:lnTo>
                  <a:pt x="788" y="208"/>
                </a:lnTo>
                <a:lnTo>
                  <a:pt x="801" y="201"/>
                </a:lnTo>
                <a:lnTo>
                  <a:pt x="807" y="198"/>
                </a:lnTo>
                <a:lnTo>
                  <a:pt x="813" y="194"/>
                </a:lnTo>
                <a:lnTo>
                  <a:pt x="819" y="190"/>
                </a:lnTo>
                <a:lnTo>
                  <a:pt x="824" y="185"/>
                </a:lnTo>
                <a:lnTo>
                  <a:pt x="815" y="189"/>
                </a:lnTo>
                <a:lnTo>
                  <a:pt x="805" y="192"/>
                </a:lnTo>
                <a:lnTo>
                  <a:pt x="797" y="196"/>
                </a:lnTo>
                <a:lnTo>
                  <a:pt x="788" y="199"/>
                </a:lnTo>
                <a:lnTo>
                  <a:pt x="785" y="199"/>
                </a:lnTo>
                <a:lnTo>
                  <a:pt x="782" y="198"/>
                </a:lnTo>
                <a:lnTo>
                  <a:pt x="782" y="196"/>
                </a:lnTo>
                <a:lnTo>
                  <a:pt x="785" y="193"/>
                </a:lnTo>
                <a:lnTo>
                  <a:pt x="788" y="191"/>
                </a:lnTo>
                <a:lnTo>
                  <a:pt x="790" y="191"/>
                </a:lnTo>
                <a:lnTo>
                  <a:pt x="794" y="189"/>
                </a:lnTo>
                <a:lnTo>
                  <a:pt x="796" y="185"/>
                </a:lnTo>
                <a:lnTo>
                  <a:pt x="791" y="185"/>
                </a:lnTo>
                <a:lnTo>
                  <a:pt x="786" y="185"/>
                </a:lnTo>
                <a:lnTo>
                  <a:pt x="781" y="186"/>
                </a:lnTo>
                <a:lnTo>
                  <a:pt x="777" y="189"/>
                </a:lnTo>
                <a:lnTo>
                  <a:pt x="766" y="192"/>
                </a:lnTo>
                <a:lnTo>
                  <a:pt x="756" y="194"/>
                </a:lnTo>
                <a:lnTo>
                  <a:pt x="770" y="186"/>
                </a:lnTo>
                <a:lnTo>
                  <a:pt x="782" y="180"/>
                </a:lnTo>
                <a:lnTo>
                  <a:pt x="796" y="174"/>
                </a:lnTo>
                <a:lnTo>
                  <a:pt x="809" y="167"/>
                </a:lnTo>
                <a:lnTo>
                  <a:pt x="795" y="168"/>
                </a:lnTo>
                <a:lnTo>
                  <a:pt x="781" y="173"/>
                </a:lnTo>
                <a:lnTo>
                  <a:pt x="774" y="175"/>
                </a:lnTo>
                <a:lnTo>
                  <a:pt x="768" y="176"/>
                </a:lnTo>
                <a:lnTo>
                  <a:pt x="761" y="176"/>
                </a:lnTo>
                <a:lnTo>
                  <a:pt x="753" y="176"/>
                </a:lnTo>
                <a:lnTo>
                  <a:pt x="762" y="174"/>
                </a:lnTo>
                <a:lnTo>
                  <a:pt x="771" y="171"/>
                </a:lnTo>
                <a:lnTo>
                  <a:pt x="779" y="166"/>
                </a:lnTo>
                <a:lnTo>
                  <a:pt x="788" y="161"/>
                </a:lnTo>
                <a:lnTo>
                  <a:pt x="804" y="152"/>
                </a:lnTo>
                <a:lnTo>
                  <a:pt x="820" y="142"/>
                </a:lnTo>
                <a:lnTo>
                  <a:pt x="838" y="133"/>
                </a:lnTo>
                <a:lnTo>
                  <a:pt x="857" y="123"/>
                </a:lnTo>
                <a:lnTo>
                  <a:pt x="876" y="113"/>
                </a:lnTo>
                <a:lnTo>
                  <a:pt x="894" y="103"/>
                </a:lnTo>
                <a:lnTo>
                  <a:pt x="901" y="100"/>
                </a:lnTo>
                <a:lnTo>
                  <a:pt x="902" y="100"/>
                </a:lnTo>
                <a:lnTo>
                  <a:pt x="898" y="101"/>
                </a:lnTo>
                <a:lnTo>
                  <a:pt x="895" y="103"/>
                </a:lnTo>
                <a:lnTo>
                  <a:pt x="890" y="106"/>
                </a:lnTo>
                <a:lnTo>
                  <a:pt x="888" y="107"/>
                </a:lnTo>
                <a:lnTo>
                  <a:pt x="888" y="106"/>
                </a:lnTo>
                <a:lnTo>
                  <a:pt x="894" y="103"/>
                </a:lnTo>
                <a:lnTo>
                  <a:pt x="912" y="94"/>
                </a:lnTo>
                <a:lnTo>
                  <a:pt x="929" y="85"/>
                </a:lnTo>
                <a:lnTo>
                  <a:pt x="946" y="73"/>
                </a:lnTo>
                <a:lnTo>
                  <a:pt x="961" y="60"/>
                </a:lnTo>
                <a:lnTo>
                  <a:pt x="948" y="64"/>
                </a:lnTo>
                <a:lnTo>
                  <a:pt x="936" y="67"/>
                </a:lnTo>
                <a:lnTo>
                  <a:pt x="923" y="70"/>
                </a:lnTo>
                <a:lnTo>
                  <a:pt x="911" y="74"/>
                </a:lnTo>
                <a:lnTo>
                  <a:pt x="901" y="76"/>
                </a:lnTo>
                <a:lnTo>
                  <a:pt x="889" y="76"/>
                </a:lnTo>
                <a:lnTo>
                  <a:pt x="878" y="81"/>
                </a:lnTo>
                <a:lnTo>
                  <a:pt x="868" y="88"/>
                </a:lnTo>
                <a:lnTo>
                  <a:pt x="857" y="94"/>
                </a:lnTo>
                <a:lnTo>
                  <a:pt x="846" y="100"/>
                </a:lnTo>
                <a:lnTo>
                  <a:pt x="835" y="105"/>
                </a:lnTo>
                <a:lnTo>
                  <a:pt x="823" y="109"/>
                </a:lnTo>
                <a:lnTo>
                  <a:pt x="813" y="115"/>
                </a:lnTo>
                <a:lnTo>
                  <a:pt x="803" y="119"/>
                </a:lnTo>
                <a:lnTo>
                  <a:pt x="793" y="124"/>
                </a:lnTo>
                <a:lnTo>
                  <a:pt x="781" y="126"/>
                </a:lnTo>
                <a:lnTo>
                  <a:pt x="774" y="126"/>
                </a:lnTo>
                <a:lnTo>
                  <a:pt x="769" y="128"/>
                </a:lnTo>
                <a:lnTo>
                  <a:pt x="766" y="131"/>
                </a:lnTo>
                <a:lnTo>
                  <a:pt x="765" y="132"/>
                </a:lnTo>
                <a:lnTo>
                  <a:pt x="762" y="133"/>
                </a:lnTo>
                <a:lnTo>
                  <a:pt x="758" y="133"/>
                </a:lnTo>
                <a:lnTo>
                  <a:pt x="753" y="135"/>
                </a:lnTo>
                <a:lnTo>
                  <a:pt x="748" y="139"/>
                </a:lnTo>
                <a:lnTo>
                  <a:pt x="745" y="140"/>
                </a:lnTo>
                <a:lnTo>
                  <a:pt x="742" y="140"/>
                </a:lnTo>
                <a:lnTo>
                  <a:pt x="739" y="140"/>
                </a:lnTo>
                <a:lnTo>
                  <a:pt x="736" y="140"/>
                </a:lnTo>
                <a:lnTo>
                  <a:pt x="744" y="136"/>
                </a:lnTo>
                <a:lnTo>
                  <a:pt x="750" y="133"/>
                </a:lnTo>
                <a:lnTo>
                  <a:pt x="758" y="130"/>
                </a:lnTo>
                <a:lnTo>
                  <a:pt x="765" y="126"/>
                </a:lnTo>
                <a:lnTo>
                  <a:pt x="773" y="122"/>
                </a:lnTo>
                <a:lnTo>
                  <a:pt x="781" y="118"/>
                </a:lnTo>
                <a:lnTo>
                  <a:pt x="789" y="115"/>
                </a:lnTo>
                <a:lnTo>
                  <a:pt x="798" y="113"/>
                </a:lnTo>
                <a:lnTo>
                  <a:pt x="789" y="119"/>
                </a:lnTo>
                <a:lnTo>
                  <a:pt x="781" y="126"/>
                </a:lnTo>
                <a:lnTo>
                  <a:pt x="780" y="128"/>
                </a:lnTo>
                <a:lnTo>
                  <a:pt x="777" y="131"/>
                </a:lnTo>
                <a:lnTo>
                  <a:pt x="773" y="132"/>
                </a:lnTo>
                <a:lnTo>
                  <a:pt x="771" y="133"/>
                </a:lnTo>
                <a:lnTo>
                  <a:pt x="768" y="133"/>
                </a:lnTo>
                <a:lnTo>
                  <a:pt x="764" y="133"/>
                </a:lnTo>
                <a:lnTo>
                  <a:pt x="764" y="133"/>
                </a:lnTo>
                <a:lnTo>
                  <a:pt x="764" y="133"/>
                </a:lnTo>
                <a:lnTo>
                  <a:pt x="762" y="135"/>
                </a:lnTo>
                <a:lnTo>
                  <a:pt x="760" y="139"/>
                </a:lnTo>
                <a:lnTo>
                  <a:pt x="753" y="142"/>
                </a:lnTo>
                <a:lnTo>
                  <a:pt x="745" y="143"/>
                </a:lnTo>
                <a:lnTo>
                  <a:pt x="738" y="144"/>
                </a:lnTo>
                <a:lnTo>
                  <a:pt x="730" y="144"/>
                </a:lnTo>
                <a:lnTo>
                  <a:pt x="725" y="144"/>
                </a:lnTo>
                <a:lnTo>
                  <a:pt x="722" y="146"/>
                </a:lnTo>
                <a:lnTo>
                  <a:pt x="720" y="149"/>
                </a:lnTo>
                <a:lnTo>
                  <a:pt x="716" y="151"/>
                </a:lnTo>
                <a:lnTo>
                  <a:pt x="713" y="151"/>
                </a:lnTo>
                <a:lnTo>
                  <a:pt x="708" y="151"/>
                </a:lnTo>
                <a:lnTo>
                  <a:pt x="705" y="153"/>
                </a:lnTo>
                <a:lnTo>
                  <a:pt x="702" y="155"/>
                </a:lnTo>
                <a:lnTo>
                  <a:pt x="696" y="158"/>
                </a:lnTo>
                <a:lnTo>
                  <a:pt x="689" y="160"/>
                </a:lnTo>
                <a:lnTo>
                  <a:pt x="688" y="160"/>
                </a:lnTo>
                <a:lnTo>
                  <a:pt x="687" y="160"/>
                </a:lnTo>
                <a:lnTo>
                  <a:pt x="686" y="160"/>
                </a:lnTo>
                <a:lnTo>
                  <a:pt x="684" y="161"/>
                </a:lnTo>
                <a:lnTo>
                  <a:pt x="682" y="163"/>
                </a:lnTo>
                <a:lnTo>
                  <a:pt x="679" y="161"/>
                </a:lnTo>
                <a:lnTo>
                  <a:pt x="682" y="159"/>
                </a:lnTo>
                <a:lnTo>
                  <a:pt x="686" y="159"/>
                </a:lnTo>
                <a:lnTo>
                  <a:pt x="686" y="158"/>
                </a:lnTo>
                <a:lnTo>
                  <a:pt x="686" y="157"/>
                </a:lnTo>
                <a:lnTo>
                  <a:pt x="686" y="156"/>
                </a:lnTo>
                <a:lnTo>
                  <a:pt x="687" y="156"/>
                </a:lnTo>
                <a:lnTo>
                  <a:pt x="690" y="155"/>
                </a:lnTo>
                <a:lnTo>
                  <a:pt x="692" y="155"/>
                </a:lnTo>
                <a:lnTo>
                  <a:pt x="697" y="151"/>
                </a:lnTo>
                <a:lnTo>
                  <a:pt x="703" y="148"/>
                </a:lnTo>
                <a:lnTo>
                  <a:pt x="707" y="146"/>
                </a:lnTo>
                <a:lnTo>
                  <a:pt x="712" y="143"/>
                </a:lnTo>
                <a:lnTo>
                  <a:pt x="721" y="140"/>
                </a:lnTo>
                <a:lnTo>
                  <a:pt x="730" y="136"/>
                </a:lnTo>
                <a:lnTo>
                  <a:pt x="733" y="134"/>
                </a:lnTo>
                <a:lnTo>
                  <a:pt x="738" y="132"/>
                </a:lnTo>
                <a:lnTo>
                  <a:pt x="741" y="128"/>
                </a:lnTo>
                <a:lnTo>
                  <a:pt x="744" y="125"/>
                </a:lnTo>
                <a:lnTo>
                  <a:pt x="746" y="118"/>
                </a:lnTo>
                <a:lnTo>
                  <a:pt x="749" y="111"/>
                </a:lnTo>
                <a:lnTo>
                  <a:pt x="753" y="109"/>
                </a:lnTo>
                <a:lnTo>
                  <a:pt x="756" y="106"/>
                </a:lnTo>
                <a:lnTo>
                  <a:pt x="760" y="102"/>
                </a:lnTo>
                <a:lnTo>
                  <a:pt x="763" y="99"/>
                </a:lnTo>
                <a:lnTo>
                  <a:pt x="769" y="91"/>
                </a:lnTo>
                <a:lnTo>
                  <a:pt x="775" y="84"/>
                </a:lnTo>
                <a:lnTo>
                  <a:pt x="782" y="78"/>
                </a:lnTo>
                <a:lnTo>
                  <a:pt x="788" y="72"/>
                </a:lnTo>
                <a:lnTo>
                  <a:pt x="779" y="72"/>
                </a:lnTo>
                <a:lnTo>
                  <a:pt x="770" y="74"/>
                </a:lnTo>
                <a:lnTo>
                  <a:pt x="761" y="77"/>
                </a:lnTo>
                <a:lnTo>
                  <a:pt x="752" y="80"/>
                </a:lnTo>
                <a:lnTo>
                  <a:pt x="744" y="83"/>
                </a:lnTo>
                <a:lnTo>
                  <a:pt x="735" y="85"/>
                </a:lnTo>
                <a:lnTo>
                  <a:pt x="725" y="88"/>
                </a:lnTo>
                <a:lnTo>
                  <a:pt x="717" y="91"/>
                </a:lnTo>
                <a:lnTo>
                  <a:pt x="709" y="93"/>
                </a:lnTo>
                <a:lnTo>
                  <a:pt x="702" y="97"/>
                </a:lnTo>
                <a:lnTo>
                  <a:pt x="697" y="97"/>
                </a:lnTo>
                <a:lnTo>
                  <a:pt x="694" y="97"/>
                </a:lnTo>
                <a:lnTo>
                  <a:pt x="689" y="97"/>
                </a:lnTo>
                <a:lnTo>
                  <a:pt x="686" y="97"/>
                </a:lnTo>
                <a:lnTo>
                  <a:pt x="687" y="94"/>
                </a:lnTo>
                <a:lnTo>
                  <a:pt x="688" y="93"/>
                </a:lnTo>
                <a:lnTo>
                  <a:pt x="697" y="90"/>
                </a:lnTo>
                <a:lnTo>
                  <a:pt x="706" y="86"/>
                </a:lnTo>
                <a:lnTo>
                  <a:pt x="703" y="89"/>
                </a:lnTo>
                <a:lnTo>
                  <a:pt x="706" y="86"/>
                </a:lnTo>
                <a:lnTo>
                  <a:pt x="702" y="86"/>
                </a:lnTo>
                <a:lnTo>
                  <a:pt x="699" y="85"/>
                </a:lnTo>
                <a:lnTo>
                  <a:pt x="698" y="83"/>
                </a:lnTo>
                <a:lnTo>
                  <a:pt x="699" y="81"/>
                </a:lnTo>
                <a:lnTo>
                  <a:pt x="700" y="80"/>
                </a:lnTo>
                <a:lnTo>
                  <a:pt x="703" y="78"/>
                </a:lnTo>
                <a:lnTo>
                  <a:pt x="708" y="76"/>
                </a:lnTo>
                <a:lnTo>
                  <a:pt x="714" y="75"/>
                </a:lnTo>
                <a:lnTo>
                  <a:pt x="721" y="73"/>
                </a:lnTo>
                <a:lnTo>
                  <a:pt x="728" y="70"/>
                </a:lnTo>
                <a:lnTo>
                  <a:pt x="738" y="67"/>
                </a:lnTo>
                <a:lnTo>
                  <a:pt x="748" y="65"/>
                </a:lnTo>
                <a:lnTo>
                  <a:pt x="753" y="63"/>
                </a:lnTo>
                <a:lnTo>
                  <a:pt x="757" y="60"/>
                </a:lnTo>
                <a:lnTo>
                  <a:pt x="761" y="56"/>
                </a:lnTo>
                <a:lnTo>
                  <a:pt x="763" y="51"/>
                </a:lnTo>
                <a:lnTo>
                  <a:pt x="749" y="55"/>
                </a:lnTo>
                <a:lnTo>
                  <a:pt x="737" y="59"/>
                </a:lnTo>
                <a:lnTo>
                  <a:pt x="724" y="65"/>
                </a:lnTo>
                <a:lnTo>
                  <a:pt x="712" y="72"/>
                </a:lnTo>
                <a:lnTo>
                  <a:pt x="687" y="85"/>
                </a:lnTo>
                <a:lnTo>
                  <a:pt x="663" y="99"/>
                </a:lnTo>
                <a:lnTo>
                  <a:pt x="670" y="98"/>
                </a:lnTo>
                <a:lnTo>
                  <a:pt x="678" y="97"/>
                </a:lnTo>
                <a:lnTo>
                  <a:pt x="681" y="97"/>
                </a:lnTo>
                <a:lnTo>
                  <a:pt x="686" y="97"/>
                </a:lnTo>
                <a:lnTo>
                  <a:pt x="683" y="99"/>
                </a:lnTo>
                <a:lnTo>
                  <a:pt x="682" y="100"/>
                </a:lnTo>
                <a:lnTo>
                  <a:pt x="680" y="102"/>
                </a:lnTo>
                <a:lnTo>
                  <a:pt x="676" y="103"/>
                </a:lnTo>
                <a:lnTo>
                  <a:pt x="667" y="107"/>
                </a:lnTo>
                <a:lnTo>
                  <a:pt x="658" y="109"/>
                </a:lnTo>
                <a:lnTo>
                  <a:pt x="658" y="106"/>
                </a:lnTo>
                <a:lnTo>
                  <a:pt x="658" y="103"/>
                </a:lnTo>
                <a:lnTo>
                  <a:pt x="657" y="102"/>
                </a:lnTo>
                <a:lnTo>
                  <a:pt x="655" y="102"/>
                </a:lnTo>
                <a:lnTo>
                  <a:pt x="650" y="103"/>
                </a:lnTo>
                <a:lnTo>
                  <a:pt x="646" y="105"/>
                </a:lnTo>
                <a:lnTo>
                  <a:pt x="642" y="108"/>
                </a:lnTo>
                <a:lnTo>
                  <a:pt x="640" y="110"/>
                </a:lnTo>
                <a:lnTo>
                  <a:pt x="634" y="111"/>
                </a:lnTo>
                <a:lnTo>
                  <a:pt x="629" y="113"/>
                </a:lnTo>
                <a:lnTo>
                  <a:pt x="624" y="116"/>
                </a:lnTo>
                <a:lnTo>
                  <a:pt x="620" y="118"/>
                </a:lnTo>
                <a:lnTo>
                  <a:pt x="608" y="123"/>
                </a:lnTo>
                <a:lnTo>
                  <a:pt x="598" y="126"/>
                </a:lnTo>
                <a:lnTo>
                  <a:pt x="602" y="122"/>
                </a:lnTo>
                <a:lnTo>
                  <a:pt x="606" y="118"/>
                </a:lnTo>
                <a:lnTo>
                  <a:pt x="608" y="113"/>
                </a:lnTo>
                <a:lnTo>
                  <a:pt x="609" y="107"/>
                </a:lnTo>
                <a:lnTo>
                  <a:pt x="599" y="113"/>
                </a:lnTo>
                <a:lnTo>
                  <a:pt x="588" y="117"/>
                </a:lnTo>
                <a:lnTo>
                  <a:pt x="582" y="119"/>
                </a:lnTo>
                <a:lnTo>
                  <a:pt x="576" y="121"/>
                </a:lnTo>
                <a:lnTo>
                  <a:pt x="571" y="121"/>
                </a:lnTo>
                <a:lnTo>
                  <a:pt x="564" y="121"/>
                </a:lnTo>
                <a:lnTo>
                  <a:pt x="566" y="117"/>
                </a:lnTo>
                <a:lnTo>
                  <a:pt x="569" y="114"/>
                </a:lnTo>
                <a:lnTo>
                  <a:pt x="574" y="111"/>
                </a:lnTo>
                <a:lnTo>
                  <a:pt x="579" y="109"/>
                </a:lnTo>
                <a:lnTo>
                  <a:pt x="591" y="105"/>
                </a:lnTo>
                <a:lnTo>
                  <a:pt x="602" y="100"/>
                </a:lnTo>
                <a:lnTo>
                  <a:pt x="615" y="97"/>
                </a:lnTo>
                <a:lnTo>
                  <a:pt x="628" y="92"/>
                </a:lnTo>
                <a:lnTo>
                  <a:pt x="639" y="90"/>
                </a:lnTo>
                <a:lnTo>
                  <a:pt x="650" y="86"/>
                </a:lnTo>
                <a:lnTo>
                  <a:pt x="657" y="81"/>
                </a:lnTo>
                <a:lnTo>
                  <a:pt x="665" y="76"/>
                </a:lnTo>
                <a:lnTo>
                  <a:pt x="674" y="73"/>
                </a:lnTo>
                <a:lnTo>
                  <a:pt x="683" y="70"/>
                </a:lnTo>
                <a:lnTo>
                  <a:pt x="695" y="67"/>
                </a:lnTo>
                <a:lnTo>
                  <a:pt x="704" y="63"/>
                </a:lnTo>
                <a:lnTo>
                  <a:pt x="714" y="57"/>
                </a:lnTo>
                <a:lnTo>
                  <a:pt x="722" y="50"/>
                </a:lnTo>
                <a:lnTo>
                  <a:pt x="711" y="52"/>
                </a:lnTo>
                <a:lnTo>
                  <a:pt x="700" y="56"/>
                </a:lnTo>
                <a:lnTo>
                  <a:pt x="689" y="59"/>
                </a:lnTo>
                <a:lnTo>
                  <a:pt x="679" y="64"/>
                </a:lnTo>
                <a:lnTo>
                  <a:pt x="667" y="68"/>
                </a:lnTo>
                <a:lnTo>
                  <a:pt x="656" y="73"/>
                </a:lnTo>
                <a:lnTo>
                  <a:pt x="643" y="77"/>
                </a:lnTo>
                <a:lnTo>
                  <a:pt x="632" y="81"/>
                </a:lnTo>
                <a:lnTo>
                  <a:pt x="626" y="82"/>
                </a:lnTo>
                <a:lnTo>
                  <a:pt x="621" y="84"/>
                </a:lnTo>
                <a:lnTo>
                  <a:pt x="616" y="88"/>
                </a:lnTo>
                <a:lnTo>
                  <a:pt x="612" y="90"/>
                </a:lnTo>
                <a:lnTo>
                  <a:pt x="601" y="94"/>
                </a:lnTo>
                <a:lnTo>
                  <a:pt x="591" y="98"/>
                </a:lnTo>
                <a:lnTo>
                  <a:pt x="581" y="101"/>
                </a:lnTo>
                <a:lnTo>
                  <a:pt x="571" y="105"/>
                </a:lnTo>
                <a:lnTo>
                  <a:pt x="566" y="107"/>
                </a:lnTo>
                <a:lnTo>
                  <a:pt x="560" y="109"/>
                </a:lnTo>
                <a:lnTo>
                  <a:pt x="556" y="111"/>
                </a:lnTo>
                <a:lnTo>
                  <a:pt x="550" y="110"/>
                </a:lnTo>
                <a:lnTo>
                  <a:pt x="554" y="107"/>
                </a:lnTo>
                <a:lnTo>
                  <a:pt x="558" y="103"/>
                </a:lnTo>
                <a:lnTo>
                  <a:pt x="563" y="101"/>
                </a:lnTo>
                <a:lnTo>
                  <a:pt x="567" y="99"/>
                </a:lnTo>
                <a:lnTo>
                  <a:pt x="579" y="93"/>
                </a:lnTo>
                <a:lnTo>
                  <a:pt x="590" y="88"/>
                </a:lnTo>
                <a:lnTo>
                  <a:pt x="601" y="83"/>
                </a:lnTo>
                <a:lnTo>
                  <a:pt x="613" y="80"/>
                </a:lnTo>
                <a:lnTo>
                  <a:pt x="621" y="77"/>
                </a:lnTo>
                <a:lnTo>
                  <a:pt x="626" y="75"/>
                </a:lnTo>
                <a:lnTo>
                  <a:pt x="631" y="74"/>
                </a:lnTo>
                <a:lnTo>
                  <a:pt x="634" y="72"/>
                </a:lnTo>
                <a:lnTo>
                  <a:pt x="642" y="69"/>
                </a:lnTo>
                <a:lnTo>
                  <a:pt x="650" y="67"/>
                </a:lnTo>
                <a:lnTo>
                  <a:pt x="658" y="65"/>
                </a:lnTo>
                <a:lnTo>
                  <a:pt x="665" y="63"/>
                </a:lnTo>
                <a:lnTo>
                  <a:pt x="673" y="60"/>
                </a:lnTo>
                <a:lnTo>
                  <a:pt x="680" y="57"/>
                </a:lnTo>
                <a:lnTo>
                  <a:pt x="682" y="55"/>
                </a:lnTo>
                <a:lnTo>
                  <a:pt x="682" y="53"/>
                </a:lnTo>
                <a:lnTo>
                  <a:pt x="681" y="52"/>
                </a:lnTo>
                <a:lnTo>
                  <a:pt x="680" y="52"/>
                </a:lnTo>
                <a:lnTo>
                  <a:pt x="675" y="53"/>
                </a:lnTo>
                <a:lnTo>
                  <a:pt x="671" y="53"/>
                </a:lnTo>
                <a:lnTo>
                  <a:pt x="665" y="57"/>
                </a:lnTo>
                <a:lnTo>
                  <a:pt x="658" y="59"/>
                </a:lnTo>
                <a:lnTo>
                  <a:pt x="655" y="59"/>
                </a:lnTo>
                <a:lnTo>
                  <a:pt x="651" y="60"/>
                </a:lnTo>
                <a:lnTo>
                  <a:pt x="648" y="59"/>
                </a:lnTo>
                <a:lnTo>
                  <a:pt x="645" y="58"/>
                </a:lnTo>
                <a:lnTo>
                  <a:pt x="649" y="56"/>
                </a:lnTo>
                <a:lnTo>
                  <a:pt x="655" y="52"/>
                </a:lnTo>
                <a:lnTo>
                  <a:pt x="661" y="49"/>
                </a:lnTo>
                <a:lnTo>
                  <a:pt x="663" y="45"/>
                </a:lnTo>
                <a:lnTo>
                  <a:pt x="663" y="42"/>
                </a:lnTo>
                <a:lnTo>
                  <a:pt x="662" y="41"/>
                </a:lnTo>
                <a:lnTo>
                  <a:pt x="659" y="41"/>
                </a:lnTo>
                <a:lnTo>
                  <a:pt x="657" y="41"/>
                </a:lnTo>
                <a:lnTo>
                  <a:pt x="651" y="43"/>
                </a:lnTo>
                <a:lnTo>
                  <a:pt x="648" y="45"/>
                </a:lnTo>
                <a:lnTo>
                  <a:pt x="636" y="48"/>
                </a:lnTo>
                <a:lnTo>
                  <a:pt x="623" y="50"/>
                </a:lnTo>
                <a:lnTo>
                  <a:pt x="617" y="51"/>
                </a:lnTo>
                <a:lnTo>
                  <a:pt x="610" y="52"/>
                </a:lnTo>
                <a:lnTo>
                  <a:pt x="607" y="53"/>
                </a:lnTo>
                <a:lnTo>
                  <a:pt x="604" y="53"/>
                </a:lnTo>
                <a:lnTo>
                  <a:pt x="601" y="53"/>
                </a:lnTo>
                <a:lnTo>
                  <a:pt x="599" y="51"/>
                </a:lnTo>
                <a:lnTo>
                  <a:pt x="608" y="45"/>
                </a:lnTo>
                <a:lnTo>
                  <a:pt x="618" y="41"/>
                </a:lnTo>
                <a:lnTo>
                  <a:pt x="629" y="36"/>
                </a:lnTo>
                <a:lnTo>
                  <a:pt x="639" y="33"/>
                </a:lnTo>
                <a:lnTo>
                  <a:pt x="648" y="27"/>
                </a:lnTo>
                <a:lnTo>
                  <a:pt x="657" y="23"/>
                </a:lnTo>
                <a:lnTo>
                  <a:pt x="663" y="22"/>
                </a:lnTo>
                <a:lnTo>
                  <a:pt x="667" y="20"/>
                </a:lnTo>
                <a:lnTo>
                  <a:pt x="671" y="18"/>
                </a:lnTo>
                <a:lnTo>
                  <a:pt x="675" y="15"/>
                </a:lnTo>
                <a:lnTo>
                  <a:pt x="670" y="17"/>
                </a:lnTo>
                <a:lnTo>
                  <a:pt x="664" y="17"/>
                </a:lnTo>
                <a:lnTo>
                  <a:pt x="661" y="14"/>
                </a:lnTo>
                <a:lnTo>
                  <a:pt x="657" y="11"/>
                </a:lnTo>
                <a:lnTo>
                  <a:pt x="654" y="12"/>
                </a:lnTo>
                <a:lnTo>
                  <a:pt x="651" y="14"/>
                </a:lnTo>
                <a:lnTo>
                  <a:pt x="646" y="17"/>
                </a:lnTo>
                <a:lnTo>
                  <a:pt x="640" y="20"/>
                </a:lnTo>
                <a:lnTo>
                  <a:pt x="634" y="25"/>
                </a:lnTo>
                <a:lnTo>
                  <a:pt x="629" y="31"/>
                </a:lnTo>
                <a:lnTo>
                  <a:pt x="621" y="34"/>
                </a:lnTo>
                <a:lnTo>
                  <a:pt x="613" y="36"/>
                </a:lnTo>
                <a:lnTo>
                  <a:pt x="601" y="40"/>
                </a:lnTo>
                <a:lnTo>
                  <a:pt x="592" y="44"/>
                </a:lnTo>
                <a:lnTo>
                  <a:pt x="581" y="51"/>
                </a:lnTo>
                <a:lnTo>
                  <a:pt x="571" y="56"/>
                </a:lnTo>
                <a:lnTo>
                  <a:pt x="559" y="61"/>
                </a:lnTo>
                <a:lnTo>
                  <a:pt x="548" y="66"/>
                </a:lnTo>
                <a:lnTo>
                  <a:pt x="536" y="69"/>
                </a:lnTo>
                <a:lnTo>
                  <a:pt x="526" y="74"/>
                </a:lnTo>
                <a:lnTo>
                  <a:pt x="515" y="78"/>
                </a:lnTo>
                <a:lnTo>
                  <a:pt x="505" y="83"/>
                </a:lnTo>
                <a:lnTo>
                  <a:pt x="494" y="88"/>
                </a:lnTo>
                <a:lnTo>
                  <a:pt x="485" y="92"/>
                </a:lnTo>
                <a:lnTo>
                  <a:pt x="475" y="97"/>
                </a:lnTo>
                <a:lnTo>
                  <a:pt x="465" y="99"/>
                </a:lnTo>
                <a:lnTo>
                  <a:pt x="455" y="102"/>
                </a:lnTo>
                <a:lnTo>
                  <a:pt x="445" y="103"/>
                </a:lnTo>
                <a:lnTo>
                  <a:pt x="442" y="103"/>
                </a:lnTo>
                <a:lnTo>
                  <a:pt x="439" y="102"/>
                </a:lnTo>
                <a:lnTo>
                  <a:pt x="436" y="101"/>
                </a:lnTo>
                <a:lnTo>
                  <a:pt x="434" y="100"/>
                </a:lnTo>
                <a:lnTo>
                  <a:pt x="433" y="100"/>
                </a:lnTo>
                <a:lnTo>
                  <a:pt x="431" y="101"/>
                </a:lnTo>
                <a:lnTo>
                  <a:pt x="427" y="107"/>
                </a:lnTo>
                <a:lnTo>
                  <a:pt x="423" y="113"/>
                </a:lnTo>
                <a:lnTo>
                  <a:pt x="416" y="116"/>
                </a:lnTo>
                <a:lnTo>
                  <a:pt x="410" y="118"/>
                </a:lnTo>
                <a:lnTo>
                  <a:pt x="408" y="118"/>
                </a:lnTo>
                <a:lnTo>
                  <a:pt x="407" y="117"/>
                </a:lnTo>
                <a:lnTo>
                  <a:pt x="406" y="117"/>
                </a:lnTo>
                <a:lnTo>
                  <a:pt x="406" y="115"/>
                </a:lnTo>
                <a:lnTo>
                  <a:pt x="407" y="113"/>
                </a:lnTo>
                <a:lnTo>
                  <a:pt x="409" y="109"/>
                </a:lnTo>
                <a:lnTo>
                  <a:pt x="414" y="102"/>
                </a:lnTo>
                <a:lnTo>
                  <a:pt x="420" y="97"/>
                </a:lnTo>
                <a:lnTo>
                  <a:pt x="432" y="93"/>
                </a:lnTo>
                <a:lnTo>
                  <a:pt x="443" y="89"/>
                </a:lnTo>
                <a:lnTo>
                  <a:pt x="456" y="82"/>
                </a:lnTo>
                <a:lnTo>
                  <a:pt x="468" y="75"/>
                </a:lnTo>
                <a:lnTo>
                  <a:pt x="459" y="74"/>
                </a:lnTo>
                <a:lnTo>
                  <a:pt x="452" y="75"/>
                </a:lnTo>
                <a:lnTo>
                  <a:pt x="444" y="78"/>
                </a:lnTo>
                <a:lnTo>
                  <a:pt x="436" y="83"/>
                </a:lnTo>
                <a:lnTo>
                  <a:pt x="430" y="86"/>
                </a:lnTo>
                <a:lnTo>
                  <a:pt x="420" y="89"/>
                </a:lnTo>
                <a:lnTo>
                  <a:pt x="414" y="88"/>
                </a:lnTo>
                <a:lnTo>
                  <a:pt x="406" y="89"/>
                </a:lnTo>
                <a:lnTo>
                  <a:pt x="396" y="92"/>
                </a:lnTo>
                <a:lnTo>
                  <a:pt x="387" y="95"/>
                </a:lnTo>
                <a:lnTo>
                  <a:pt x="383" y="97"/>
                </a:lnTo>
                <a:lnTo>
                  <a:pt x="378" y="97"/>
                </a:lnTo>
                <a:lnTo>
                  <a:pt x="374" y="95"/>
                </a:lnTo>
                <a:lnTo>
                  <a:pt x="368" y="94"/>
                </a:lnTo>
                <a:lnTo>
                  <a:pt x="365" y="93"/>
                </a:lnTo>
                <a:lnTo>
                  <a:pt x="362" y="94"/>
                </a:lnTo>
                <a:lnTo>
                  <a:pt x="361" y="97"/>
                </a:lnTo>
                <a:lnTo>
                  <a:pt x="360" y="100"/>
                </a:lnTo>
                <a:lnTo>
                  <a:pt x="354" y="103"/>
                </a:lnTo>
                <a:lnTo>
                  <a:pt x="349" y="106"/>
                </a:lnTo>
                <a:lnTo>
                  <a:pt x="333" y="113"/>
                </a:lnTo>
                <a:lnTo>
                  <a:pt x="318" y="119"/>
                </a:lnTo>
                <a:lnTo>
                  <a:pt x="315" y="122"/>
                </a:lnTo>
                <a:lnTo>
                  <a:pt x="311" y="124"/>
                </a:lnTo>
                <a:lnTo>
                  <a:pt x="307" y="126"/>
                </a:lnTo>
                <a:lnTo>
                  <a:pt x="302" y="127"/>
                </a:lnTo>
                <a:lnTo>
                  <a:pt x="295" y="130"/>
                </a:lnTo>
                <a:lnTo>
                  <a:pt x="288" y="133"/>
                </a:lnTo>
                <a:lnTo>
                  <a:pt x="285" y="135"/>
                </a:lnTo>
                <a:lnTo>
                  <a:pt x="282" y="139"/>
                </a:lnTo>
                <a:lnTo>
                  <a:pt x="279" y="140"/>
                </a:lnTo>
                <a:lnTo>
                  <a:pt x="276" y="140"/>
                </a:lnTo>
                <a:lnTo>
                  <a:pt x="272" y="141"/>
                </a:lnTo>
                <a:lnTo>
                  <a:pt x="269" y="142"/>
                </a:lnTo>
                <a:lnTo>
                  <a:pt x="267" y="143"/>
                </a:lnTo>
                <a:lnTo>
                  <a:pt x="264" y="146"/>
                </a:lnTo>
                <a:lnTo>
                  <a:pt x="262" y="148"/>
                </a:lnTo>
                <a:lnTo>
                  <a:pt x="259" y="149"/>
                </a:lnTo>
                <a:lnTo>
                  <a:pt x="255" y="150"/>
                </a:lnTo>
                <a:lnTo>
                  <a:pt x="253" y="152"/>
                </a:lnTo>
                <a:lnTo>
                  <a:pt x="249" y="155"/>
                </a:lnTo>
                <a:lnTo>
                  <a:pt x="244" y="156"/>
                </a:lnTo>
                <a:lnTo>
                  <a:pt x="242" y="160"/>
                </a:lnTo>
                <a:lnTo>
                  <a:pt x="241" y="166"/>
                </a:lnTo>
                <a:lnTo>
                  <a:pt x="242" y="161"/>
                </a:lnTo>
                <a:lnTo>
                  <a:pt x="244" y="156"/>
                </a:lnTo>
                <a:lnTo>
                  <a:pt x="236" y="158"/>
                </a:lnTo>
                <a:lnTo>
                  <a:pt x="228" y="161"/>
                </a:lnTo>
                <a:lnTo>
                  <a:pt x="218" y="166"/>
                </a:lnTo>
                <a:lnTo>
                  <a:pt x="208" y="172"/>
                </a:lnTo>
                <a:lnTo>
                  <a:pt x="198" y="177"/>
                </a:lnTo>
                <a:lnTo>
                  <a:pt x="190" y="184"/>
                </a:lnTo>
                <a:lnTo>
                  <a:pt x="181" y="191"/>
                </a:lnTo>
                <a:lnTo>
                  <a:pt x="171" y="197"/>
                </a:lnTo>
                <a:lnTo>
                  <a:pt x="162" y="200"/>
                </a:lnTo>
                <a:lnTo>
                  <a:pt x="153" y="204"/>
                </a:lnTo>
                <a:lnTo>
                  <a:pt x="145" y="208"/>
                </a:lnTo>
                <a:lnTo>
                  <a:pt x="137" y="214"/>
                </a:lnTo>
                <a:lnTo>
                  <a:pt x="134" y="216"/>
                </a:lnTo>
                <a:lnTo>
                  <a:pt x="132" y="219"/>
                </a:lnTo>
                <a:lnTo>
                  <a:pt x="131" y="223"/>
                </a:lnTo>
                <a:lnTo>
                  <a:pt x="129" y="226"/>
                </a:lnTo>
                <a:lnTo>
                  <a:pt x="124" y="229"/>
                </a:lnTo>
                <a:lnTo>
                  <a:pt x="120" y="231"/>
                </a:lnTo>
                <a:lnTo>
                  <a:pt x="117" y="234"/>
                </a:lnTo>
                <a:lnTo>
                  <a:pt x="114" y="239"/>
                </a:lnTo>
                <a:lnTo>
                  <a:pt x="123" y="238"/>
                </a:lnTo>
                <a:lnTo>
                  <a:pt x="132" y="236"/>
                </a:lnTo>
                <a:lnTo>
                  <a:pt x="134" y="238"/>
                </a:lnTo>
                <a:lnTo>
                  <a:pt x="132" y="239"/>
                </a:lnTo>
                <a:lnTo>
                  <a:pt x="132" y="241"/>
                </a:lnTo>
                <a:lnTo>
                  <a:pt x="130" y="242"/>
                </a:lnTo>
                <a:lnTo>
                  <a:pt x="127" y="244"/>
                </a:lnTo>
                <a:lnTo>
                  <a:pt x="123" y="246"/>
                </a:lnTo>
                <a:lnTo>
                  <a:pt x="112" y="252"/>
                </a:lnTo>
                <a:lnTo>
                  <a:pt x="102" y="259"/>
                </a:lnTo>
                <a:lnTo>
                  <a:pt x="93" y="267"/>
                </a:lnTo>
                <a:lnTo>
                  <a:pt x="85" y="276"/>
                </a:lnTo>
                <a:lnTo>
                  <a:pt x="97" y="269"/>
                </a:lnTo>
                <a:lnTo>
                  <a:pt x="110" y="263"/>
                </a:lnTo>
                <a:lnTo>
                  <a:pt x="123" y="257"/>
                </a:lnTo>
                <a:lnTo>
                  <a:pt x="137" y="251"/>
                </a:lnTo>
                <a:lnTo>
                  <a:pt x="146" y="244"/>
                </a:lnTo>
                <a:lnTo>
                  <a:pt x="154" y="238"/>
                </a:lnTo>
                <a:lnTo>
                  <a:pt x="157" y="235"/>
                </a:lnTo>
                <a:lnTo>
                  <a:pt x="161" y="233"/>
                </a:lnTo>
                <a:lnTo>
                  <a:pt x="165" y="235"/>
                </a:lnTo>
                <a:lnTo>
                  <a:pt x="171" y="235"/>
                </a:lnTo>
                <a:lnTo>
                  <a:pt x="176" y="232"/>
                </a:lnTo>
                <a:lnTo>
                  <a:pt x="180" y="229"/>
                </a:lnTo>
                <a:lnTo>
                  <a:pt x="184" y="227"/>
                </a:lnTo>
                <a:lnTo>
                  <a:pt x="186" y="226"/>
                </a:lnTo>
                <a:lnTo>
                  <a:pt x="188" y="227"/>
                </a:lnTo>
                <a:lnTo>
                  <a:pt x="190" y="229"/>
                </a:lnTo>
                <a:lnTo>
                  <a:pt x="193" y="230"/>
                </a:lnTo>
                <a:lnTo>
                  <a:pt x="196" y="229"/>
                </a:lnTo>
                <a:lnTo>
                  <a:pt x="198" y="227"/>
                </a:lnTo>
                <a:lnTo>
                  <a:pt x="202" y="225"/>
                </a:lnTo>
                <a:lnTo>
                  <a:pt x="206" y="219"/>
                </a:lnTo>
                <a:lnTo>
                  <a:pt x="211" y="215"/>
                </a:lnTo>
                <a:lnTo>
                  <a:pt x="222" y="207"/>
                </a:lnTo>
                <a:lnTo>
                  <a:pt x="236" y="200"/>
                </a:lnTo>
                <a:lnTo>
                  <a:pt x="238" y="199"/>
                </a:lnTo>
                <a:lnTo>
                  <a:pt x="241" y="200"/>
                </a:lnTo>
                <a:lnTo>
                  <a:pt x="241" y="201"/>
                </a:lnTo>
                <a:lnTo>
                  <a:pt x="242" y="202"/>
                </a:lnTo>
                <a:lnTo>
                  <a:pt x="242" y="204"/>
                </a:lnTo>
                <a:lnTo>
                  <a:pt x="242" y="206"/>
                </a:lnTo>
                <a:lnTo>
                  <a:pt x="243" y="207"/>
                </a:lnTo>
                <a:lnTo>
                  <a:pt x="244" y="207"/>
                </a:lnTo>
                <a:lnTo>
                  <a:pt x="242" y="210"/>
                </a:lnTo>
                <a:lnTo>
                  <a:pt x="238" y="213"/>
                </a:lnTo>
                <a:lnTo>
                  <a:pt x="241" y="216"/>
                </a:lnTo>
                <a:lnTo>
                  <a:pt x="244" y="219"/>
                </a:lnTo>
                <a:lnTo>
                  <a:pt x="244" y="223"/>
                </a:lnTo>
                <a:lnTo>
                  <a:pt x="243" y="225"/>
                </a:lnTo>
                <a:lnTo>
                  <a:pt x="241" y="226"/>
                </a:lnTo>
                <a:lnTo>
                  <a:pt x="237" y="227"/>
                </a:lnTo>
                <a:lnTo>
                  <a:pt x="230" y="230"/>
                </a:lnTo>
                <a:lnTo>
                  <a:pt x="226" y="231"/>
                </a:lnTo>
                <a:lnTo>
                  <a:pt x="219" y="234"/>
                </a:lnTo>
                <a:lnTo>
                  <a:pt x="213" y="236"/>
                </a:lnTo>
                <a:lnTo>
                  <a:pt x="206" y="240"/>
                </a:lnTo>
                <a:lnTo>
                  <a:pt x="201" y="243"/>
                </a:lnTo>
                <a:lnTo>
                  <a:pt x="195" y="248"/>
                </a:lnTo>
                <a:lnTo>
                  <a:pt x="189" y="251"/>
                </a:lnTo>
                <a:lnTo>
                  <a:pt x="186" y="252"/>
                </a:lnTo>
                <a:lnTo>
                  <a:pt x="183" y="254"/>
                </a:lnTo>
                <a:lnTo>
                  <a:pt x="180" y="252"/>
                </a:lnTo>
                <a:lnTo>
                  <a:pt x="177" y="251"/>
                </a:lnTo>
                <a:lnTo>
                  <a:pt x="178" y="252"/>
                </a:lnTo>
                <a:lnTo>
                  <a:pt x="177" y="255"/>
                </a:lnTo>
                <a:lnTo>
                  <a:pt x="175" y="256"/>
                </a:lnTo>
                <a:lnTo>
                  <a:pt x="172" y="258"/>
                </a:lnTo>
                <a:lnTo>
                  <a:pt x="167" y="261"/>
                </a:lnTo>
                <a:lnTo>
                  <a:pt x="163" y="264"/>
                </a:lnTo>
                <a:lnTo>
                  <a:pt x="157" y="268"/>
                </a:lnTo>
                <a:lnTo>
                  <a:pt x="152" y="271"/>
                </a:lnTo>
                <a:lnTo>
                  <a:pt x="145" y="273"/>
                </a:lnTo>
                <a:lnTo>
                  <a:pt x="140" y="275"/>
                </a:lnTo>
                <a:lnTo>
                  <a:pt x="139" y="277"/>
                </a:lnTo>
                <a:lnTo>
                  <a:pt x="139" y="280"/>
                </a:lnTo>
                <a:lnTo>
                  <a:pt x="140" y="282"/>
                </a:lnTo>
                <a:lnTo>
                  <a:pt x="142" y="283"/>
                </a:lnTo>
                <a:lnTo>
                  <a:pt x="144" y="283"/>
                </a:lnTo>
                <a:lnTo>
                  <a:pt x="146" y="282"/>
                </a:lnTo>
                <a:lnTo>
                  <a:pt x="148" y="281"/>
                </a:lnTo>
                <a:lnTo>
                  <a:pt x="151" y="279"/>
                </a:lnTo>
                <a:lnTo>
                  <a:pt x="162" y="272"/>
                </a:lnTo>
                <a:lnTo>
                  <a:pt x="176" y="266"/>
                </a:lnTo>
                <a:lnTo>
                  <a:pt x="188" y="259"/>
                </a:lnTo>
                <a:lnTo>
                  <a:pt x="201" y="254"/>
                </a:lnTo>
                <a:lnTo>
                  <a:pt x="206" y="251"/>
                </a:lnTo>
                <a:lnTo>
                  <a:pt x="213" y="250"/>
                </a:lnTo>
                <a:lnTo>
                  <a:pt x="220" y="250"/>
                </a:lnTo>
                <a:lnTo>
                  <a:pt x="226" y="249"/>
                </a:lnTo>
                <a:lnTo>
                  <a:pt x="229" y="247"/>
                </a:lnTo>
                <a:lnTo>
                  <a:pt x="234" y="244"/>
                </a:lnTo>
                <a:lnTo>
                  <a:pt x="236" y="244"/>
                </a:lnTo>
                <a:lnTo>
                  <a:pt x="238" y="244"/>
                </a:lnTo>
                <a:lnTo>
                  <a:pt x="239" y="244"/>
                </a:lnTo>
                <a:lnTo>
                  <a:pt x="238" y="247"/>
                </a:lnTo>
                <a:lnTo>
                  <a:pt x="236" y="249"/>
                </a:lnTo>
                <a:lnTo>
                  <a:pt x="233" y="251"/>
                </a:lnTo>
                <a:lnTo>
                  <a:pt x="225" y="255"/>
                </a:lnTo>
                <a:lnTo>
                  <a:pt x="217" y="258"/>
                </a:lnTo>
                <a:lnTo>
                  <a:pt x="224" y="258"/>
                </a:lnTo>
                <a:lnTo>
                  <a:pt x="230" y="257"/>
                </a:lnTo>
                <a:lnTo>
                  <a:pt x="233" y="255"/>
                </a:lnTo>
                <a:lnTo>
                  <a:pt x="235" y="252"/>
                </a:lnTo>
                <a:lnTo>
                  <a:pt x="239" y="250"/>
                </a:lnTo>
                <a:lnTo>
                  <a:pt x="245" y="248"/>
                </a:lnTo>
                <a:lnTo>
                  <a:pt x="253" y="244"/>
                </a:lnTo>
                <a:lnTo>
                  <a:pt x="261" y="241"/>
                </a:lnTo>
                <a:lnTo>
                  <a:pt x="270" y="239"/>
                </a:lnTo>
                <a:lnTo>
                  <a:pt x="278" y="238"/>
                </a:lnTo>
                <a:lnTo>
                  <a:pt x="290" y="232"/>
                </a:lnTo>
                <a:lnTo>
                  <a:pt x="301" y="224"/>
                </a:lnTo>
                <a:lnTo>
                  <a:pt x="309" y="223"/>
                </a:lnTo>
                <a:lnTo>
                  <a:pt x="317" y="222"/>
                </a:lnTo>
                <a:lnTo>
                  <a:pt x="325" y="219"/>
                </a:lnTo>
                <a:lnTo>
                  <a:pt x="332" y="216"/>
                </a:lnTo>
                <a:lnTo>
                  <a:pt x="343" y="207"/>
                </a:lnTo>
                <a:lnTo>
                  <a:pt x="356" y="199"/>
                </a:lnTo>
                <a:lnTo>
                  <a:pt x="363" y="196"/>
                </a:lnTo>
                <a:lnTo>
                  <a:pt x="370" y="194"/>
                </a:lnTo>
                <a:lnTo>
                  <a:pt x="375" y="194"/>
                </a:lnTo>
                <a:lnTo>
                  <a:pt x="379" y="196"/>
                </a:lnTo>
                <a:lnTo>
                  <a:pt x="383" y="196"/>
                </a:lnTo>
                <a:lnTo>
                  <a:pt x="386" y="193"/>
                </a:lnTo>
                <a:lnTo>
                  <a:pt x="389" y="189"/>
                </a:lnTo>
                <a:lnTo>
                  <a:pt x="393" y="184"/>
                </a:lnTo>
                <a:lnTo>
                  <a:pt x="399" y="182"/>
                </a:lnTo>
                <a:lnTo>
                  <a:pt x="404" y="181"/>
                </a:lnTo>
                <a:lnTo>
                  <a:pt x="408" y="181"/>
                </a:lnTo>
                <a:lnTo>
                  <a:pt x="411" y="180"/>
                </a:lnTo>
                <a:lnTo>
                  <a:pt x="415" y="180"/>
                </a:lnTo>
                <a:lnTo>
                  <a:pt x="418" y="177"/>
                </a:lnTo>
                <a:lnTo>
                  <a:pt x="425" y="173"/>
                </a:lnTo>
                <a:lnTo>
                  <a:pt x="432" y="167"/>
                </a:lnTo>
                <a:lnTo>
                  <a:pt x="447" y="160"/>
                </a:lnTo>
                <a:lnTo>
                  <a:pt x="461" y="151"/>
                </a:lnTo>
                <a:lnTo>
                  <a:pt x="464" y="150"/>
                </a:lnTo>
                <a:lnTo>
                  <a:pt x="467" y="149"/>
                </a:lnTo>
                <a:lnTo>
                  <a:pt x="468" y="148"/>
                </a:lnTo>
                <a:lnTo>
                  <a:pt x="469" y="148"/>
                </a:lnTo>
                <a:lnTo>
                  <a:pt x="470" y="148"/>
                </a:lnTo>
                <a:lnTo>
                  <a:pt x="472" y="150"/>
                </a:lnTo>
                <a:lnTo>
                  <a:pt x="467" y="155"/>
                </a:lnTo>
                <a:lnTo>
                  <a:pt x="463" y="158"/>
                </a:lnTo>
                <a:lnTo>
                  <a:pt x="465" y="159"/>
                </a:lnTo>
                <a:lnTo>
                  <a:pt x="467" y="159"/>
                </a:lnTo>
                <a:lnTo>
                  <a:pt x="470" y="159"/>
                </a:lnTo>
                <a:lnTo>
                  <a:pt x="473" y="158"/>
                </a:lnTo>
                <a:lnTo>
                  <a:pt x="477" y="156"/>
                </a:lnTo>
                <a:lnTo>
                  <a:pt x="482" y="153"/>
                </a:lnTo>
                <a:lnTo>
                  <a:pt x="482" y="156"/>
                </a:lnTo>
                <a:lnTo>
                  <a:pt x="482" y="158"/>
                </a:lnTo>
                <a:lnTo>
                  <a:pt x="482" y="160"/>
                </a:lnTo>
                <a:lnTo>
                  <a:pt x="484" y="161"/>
                </a:lnTo>
                <a:lnTo>
                  <a:pt x="486" y="161"/>
                </a:lnTo>
                <a:lnTo>
                  <a:pt x="489" y="160"/>
                </a:lnTo>
                <a:lnTo>
                  <a:pt x="491" y="158"/>
                </a:lnTo>
                <a:lnTo>
                  <a:pt x="492" y="156"/>
                </a:lnTo>
                <a:lnTo>
                  <a:pt x="496" y="156"/>
                </a:lnTo>
                <a:lnTo>
                  <a:pt x="499" y="155"/>
                </a:lnTo>
                <a:lnTo>
                  <a:pt x="506" y="150"/>
                </a:lnTo>
                <a:lnTo>
                  <a:pt x="513" y="144"/>
                </a:lnTo>
                <a:lnTo>
                  <a:pt x="516" y="142"/>
                </a:lnTo>
                <a:lnTo>
                  <a:pt x="519" y="141"/>
                </a:lnTo>
                <a:lnTo>
                  <a:pt x="523" y="140"/>
                </a:lnTo>
                <a:lnTo>
                  <a:pt x="527" y="142"/>
                </a:lnTo>
                <a:lnTo>
                  <a:pt x="530" y="143"/>
                </a:lnTo>
                <a:lnTo>
                  <a:pt x="529" y="146"/>
                </a:lnTo>
                <a:lnTo>
                  <a:pt x="527" y="147"/>
                </a:lnTo>
                <a:lnTo>
                  <a:pt x="525" y="149"/>
                </a:lnTo>
                <a:lnTo>
                  <a:pt x="522" y="152"/>
                </a:lnTo>
                <a:lnTo>
                  <a:pt x="517" y="156"/>
                </a:lnTo>
                <a:lnTo>
                  <a:pt x="510" y="156"/>
                </a:lnTo>
                <a:lnTo>
                  <a:pt x="505" y="158"/>
                </a:lnTo>
                <a:lnTo>
                  <a:pt x="500" y="164"/>
                </a:lnTo>
                <a:lnTo>
                  <a:pt x="494" y="168"/>
                </a:lnTo>
                <a:lnTo>
                  <a:pt x="488" y="169"/>
                </a:lnTo>
                <a:lnTo>
                  <a:pt x="481" y="168"/>
                </a:lnTo>
                <a:lnTo>
                  <a:pt x="477" y="168"/>
                </a:lnTo>
                <a:lnTo>
                  <a:pt x="475" y="168"/>
                </a:lnTo>
                <a:lnTo>
                  <a:pt x="474" y="172"/>
                </a:lnTo>
                <a:lnTo>
                  <a:pt x="472" y="174"/>
                </a:lnTo>
                <a:lnTo>
                  <a:pt x="468" y="180"/>
                </a:lnTo>
                <a:lnTo>
                  <a:pt x="463" y="183"/>
                </a:lnTo>
                <a:lnTo>
                  <a:pt x="456" y="185"/>
                </a:lnTo>
                <a:lnTo>
                  <a:pt x="450" y="189"/>
                </a:lnTo>
                <a:lnTo>
                  <a:pt x="432" y="198"/>
                </a:lnTo>
                <a:lnTo>
                  <a:pt x="412" y="207"/>
                </a:lnTo>
                <a:lnTo>
                  <a:pt x="393" y="215"/>
                </a:lnTo>
                <a:lnTo>
                  <a:pt x="374" y="223"/>
                </a:lnTo>
                <a:lnTo>
                  <a:pt x="374" y="222"/>
                </a:lnTo>
                <a:lnTo>
                  <a:pt x="374" y="222"/>
                </a:lnTo>
                <a:lnTo>
                  <a:pt x="373" y="221"/>
                </a:lnTo>
                <a:lnTo>
                  <a:pt x="373" y="221"/>
                </a:lnTo>
                <a:lnTo>
                  <a:pt x="373" y="222"/>
                </a:lnTo>
                <a:lnTo>
                  <a:pt x="371" y="224"/>
                </a:lnTo>
                <a:lnTo>
                  <a:pt x="368" y="226"/>
                </a:lnTo>
                <a:lnTo>
                  <a:pt x="365" y="229"/>
                </a:lnTo>
                <a:lnTo>
                  <a:pt x="361" y="231"/>
                </a:lnTo>
                <a:lnTo>
                  <a:pt x="357" y="232"/>
                </a:lnTo>
                <a:lnTo>
                  <a:pt x="353" y="232"/>
                </a:lnTo>
                <a:lnTo>
                  <a:pt x="350" y="232"/>
                </a:lnTo>
                <a:lnTo>
                  <a:pt x="350" y="232"/>
                </a:lnTo>
                <a:lnTo>
                  <a:pt x="350" y="232"/>
                </a:lnTo>
                <a:lnTo>
                  <a:pt x="349" y="231"/>
                </a:lnTo>
                <a:lnTo>
                  <a:pt x="349" y="232"/>
                </a:lnTo>
                <a:close/>
                <a:moveTo>
                  <a:pt x="177" y="251"/>
                </a:moveTo>
                <a:lnTo>
                  <a:pt x="177" y="251"/>
                </a:lnTo>
                <a:lnTo>
                  <a:pt x="177" y="251"/>
                </a:lnTo>
                <a:close/>
                <a:moveTo>
                  <a:pt x="459" y="163"/>
                </a:moveTo>
                <a:lnTo>
                  <a:pt x="461" y="161"/>
                </a:lnTo>
                <a:lnTo>
                  <a:pt x="463" y="160"/>
                </a:lnTo>
                <a:lnTo>
                  <a:pt x="459" y="160"/>
                </a:lnTo>
                <a:lnTo>
                  <a:pt x="457" y="161"/>
                </a:lnTo>
                <a:lnTo>
                  <a:pt x="458" y="163"/>
                </a:lnTo>
                <a:lnTo>
                  <a:pt x="459" y="163"/>
                </a:lnTo>
                <a:lnTo>
                  <a:pt x="459" y="163"/>
                </a:lnTo>
                <a:lnTo>
                  <a:pt x="459" y="163"/>
                </a:lnTo>
                <a:close/>
                <a:moveTo>
                  <a:pt x="795" y="185"/>
                </a:moveTo>
                <a:lnTo>
                  <a:pt x="801" y="185"/>
                </a:lnTo>
                <a:lnTo>
                  <a:pt x="805" y="184"/>
                </a:lnTo>
                <a:lnTo>
                  <a:pt x="807" y="183"/>
                </a:lnTo>
                <a:lnTo>
                  <a:pt x="809" y="182"/>
                </a:lnTo>
                <a:lnTo>
                  <a:pt x="810" y="181"/>
                </a:lnTo>
                <a:lnTo>
                  <a:pt x="811" y="178"/>
                </a:lnTo>
                <a:lnTo>
                  <a:pt x="807" y="178"/>
                </a:lnTo>
                <a:lnTo>
                  <a:pt x="804" y="180"/>
                </a:lnTo>
                <a:lnTo>
                  <a:pt x="799" y="182"/>
                </a:lnTo>
                <a:lnTo>
                  <a:pt x="795" y="185"/>
                </a:lnTo>
                <a:close/>
                <a:moveTo>
                  <a:pt x="394" y="194"/>
                </a:moveTo>
                <a:lnTo>
                  <a:pt x="390" y="197"/>
                </a:lnTo>
                <a:lnTo>
                  <a:pt x="385" y="200"/>
                </a:lnTo>
                <a:lnTo>
                  <a:pt x="381" y="204"/>
                </a:lnTo>
                <a:lnTo>
                  <a:pt x="377" y="208"/>
                </a:lnTo>
                <a:lnTo>
                  <a:pt x="377" y="210"/>
                </a:lnTo>
                <a:lnTo>
                  <a:pt x="376" y="214"/>
                </a:lnTo>
                <a:lnTo>
                  <a:pt x="375" y="214"/>
                </a:lnTo>
                <a:lnTo>
                  <a:pt x="373" y="215"/>
                </a:lnTo>
                <a:lnTo>
                  <a:pt x="368" y="217"/>
                </a:lnTo>
                <a:lnTo>
                  <a:pt x="365" y="219"/>
                </a:lnTo>
                <a:lnTo>
                  <a:pt x="365" y="222"/>
                </a:lnTo>
                <a:lnTo>
                  <a:pt x="366" y="222"/>
                </a:lnTo>
                <a:lnTo>
                  <a:pt x="367" y="222"/>
                </a:lnTo>
                <a:lnTo>
                  <a:pt x="368" y="221"/>
                </a:lnTo>
                <a:lnTo>
                  <a:pt x="370" y="219"/>
                </a:lnTo>
                <a:lnTo>
                  <a:pt x="371" y="221"/>
                </a:lnTo>
                <a:lnTo>
                  <a:pt x="377" y="216"/>
                </a:lnTo>
                <a:lnTo>
                  <a:pt x="384" y="214"/>
                </a:lnTo>
                <a:lnTo>
                  <a:pt x="394" y="207"/>
                </a:lnTo>
                <a:lnTo>
                  <a:pt x="404" y="201"/>
                </a:lnTo>
                <a:lnTo>
                  <a:pt x="416" y="196"/>
                </a:lnTo>
                <a:lnTo>
                  <a:pt x="427" y="190"/>
                </a:lnTo>
                <a:lnTo>
                  <a:pt x="439" y="184"/>
                </a:lnTo>
                <a:lnTo>
                  <a:pt x="450" y="180"/>
                </a:lnTo>
                <a:lnTo>
                  <a:pt x="453" y="178"/>
                </a:lnTo>
                <a:lnTo>
                  <a:pt x="458" y="176"/>
                </a:lnTo>
                <a:lnTo>
                  <a:pt x="460" y="174"/>
                </a:lnTo>
                <a:lnTo>
                  <a:pt x="460" y="173"/>
                </a:lnTo>
                <a:lnTo>
                  <a:pt x="460" y="171"/>
                </a:lnTo>
                <a:lnTo>
                  <a:pt x="458" y="169"/>
                </a:lnTo>
                <a:lnTo>
                  <a:pt x="453" y="171"/>
                </a:lnTo>
                <a:lnTo>
                  <a:pt x="448" y="173"/>
                </a:lnTo>
                <a:lnTo>
                  <a:pt x="443" y="176"/>
                </a:lnTo>
                <a:lnTo>
                  <a:pt x="440" y="178"/>
                </a:lnTo>
                <a:lnTo>
                  <a:pt x="428" y="183"/>
                </a:lnTo>
                <a:lnTo>
                  <a:pt x="417" y="186"/>
                </a:lnTo>
                <a:lnTo>
                  <a:pt x="406" y="191"/>
                </a:lnTo>
                <a:lnTo>
                  <a:pt x="394" y="194"/>
                </a:lnTo>
                <a:lnTo>
                  <a:pt x="393" y="196"/>
                </a:lnTo>
                <a:lnTo>
                  <a:pt x="399" y="193"/>
                </a:lnTo>
                <a:lnTo>
                  <a:pt x="401" y="192"/>
                </a:lnTo>
                <a:lnTo>
                  <a:pt x="394" y="194"/>
                </a:lnTo>
                <a:close/>
                <a:moveTo>
                  <a:pt x="809" y="108"/>
                </a:moveTo>
                <a:lnTo>
                  <a:pt x="814" y="107"/>
                </a:lnTo>
                <a:lnTo>
                  <a:pt x="821" y="105"/>
                </a:lnTo>
                <a:lnTo>
                  <a:pt x="827" y="101"/>
                </a:lnTo>
                <a:lnTo>
                  <a:pt x="832" y="97"/>
                </a:lnTo>
                <a:lnTo>
                  <a:pt x="826" y="98"/>
                </a:lnTo>
                <a:lnTo>
                  <a:pt x="819" y="101"/>
                </a:lnTo>
                <a:lnTo>
                  <a:pt x="813" y="105"/>
                </a:lnTo>
                <a:lnTo>
                  <a:pt x="809" y="108"/>
                </a:lnTo>
                <a:close/>
                <a:moveTo>
                  <a:pt x="185" y="565"/>
                </a:moveTo>
                <a:lnTo>
                  <a:pt x="185" y="566"/>
                </a:lnTo>
                <a:lnTo>
                  <a:pt x="185" y="566"/>
                </a:lnTo>
                <a:lnTo>
                  <a:pt x="186" y="567"/>
                </a:lnTo>
                <a:lnTo>
                  <a:pt x="187" y="567"/>
                </a:lnTo>
                <a:lnTo>
                  <a:pt x="189" y="566"/>
                </a:lnTo>
                <a:lnTo>
                  <a:pt x="192" y="565"/>
                </a:lnTo>
                <a:lnTo>
                  <a:pt x="195" y="563"/>
                </a:lnTo>
                <a:lnTo>
                  <a:pt x="198" y="559"/>
                </a:lnTo>
                <a:lnTo>
                  <a:pt x="195" y="559"/>
                </a:lnTo>
                <a:lnTo>
                  <a:pt x="190" y="559"/>
                </a:lnTo>
                <a:lnTo>
                  <a:pt x="187" y="562"/>
                </a:lnTo>
                <a:lnTo>
                  <a:pt x="185" y="565"/>
                </a:lnTo>
                <a:lnTo>
                  <a:pt x="186" y="563"/>
                </a:lnTo>
                <a:lnTo>
                  <a:pt x="185" y="565"/>
                </a:lnTo>
                <a:close/>
                <a:moveTo>
                  <a:pt x="161" y="578"/>
                </a:moveTo>
                <a:lnTo>
                  <a:pt x="165" y="576"/>
                </a:lnTo>
                <a:lnTo>
                  <a:pt x="170" y="575"/>
                </a:lnTo>
                <a:lnTo>
                  <a:pt x="171" y="574"/>
                </a:lnTo>
                <a:lnTo>
                  <a:pt x="172" y="573"/>
                </a:lnTo>
                <a:lnTo>
                  <a:pt x="172" y="571"/>
                </a:lnTo>
                <a:lnTo>
                  <a:pt x="172" y="568"/>
                </a:lnTo>
                <a:lnTo>
                  <a:pt x="169" y="570"/>
                </a:lnTo>
                <a:lnTo>
                  <a:pt x="165" y="572"/>
                </a:lnTo>
                <a:lnTo>
                  <a:pt x="163" y="574"/>
                </a:lnTo>
                <a:lnTo>
                  <a:pt x="161" y="578"/>
                </a:lnTo>
                <a:lnTo>
                  <a:pt x="163" y="574"/>
                </a:lnTo>
                <a:lnTo>
                  <a:pt x="161" y="578"/>
                </a:lnTo>
                <a:close/>
                <a:moveTo>
                  <a:pt x="206" y="406"/>
                </a:moveTo>
                <a:lnTo>
                  <a:pt x="213" y="405"/>
                </a:lnTo>
                <a:lnTo>
                  <a:pt x="219" y="401"/>
                </a:lnTo>
                <a:lnTo>
                  <a:pt x="224" y="398"/>
                </a:lnTo>
                <a:lnTo>
                  <a:pt x="228" y="395"/>
                </a:lnTo>
                <a:lnTo>
                  <a:pt x="222" y="396"/>
                </a:lnTo>
                <a:lnTo>
                  <a:pt x="217" y="398"/>
                </a:lnTo>
                <a:lnTo>
                  <a:pt x="211" y="401"/>
                </a:lnTo>
                <a:lnTo>
                  <a:pt x="206" y="406"/>
                </a:lnTo>
                <a:close/>
                <a:moveTo>
                  <a:pt x="206" y="406"/>
                </a:moveTo>
                <a:lnTo>
                  <a:pt x="206" y="406"/>
                </a:lnTo>
                <a:lnTo>
                  <a:pt x="206" y="406"/>
                </a:lnTo>
                <a:close/>
                <a:moveTo>
                  <a:pt x="6" y="348"/>
                </a:moveTo>
                <a:lnTo>
                  <a:pt x="4" y="349"/>
                </a:lnTo>
                <a:lnTo>
                  <a:pt x="2" y="351"/>
                </a:lnTo>
                <a:lnTo>
                  <a:pt x="0" y="354"/>
                </a:lnTo>
                <a:lnTo>
                  <a:pt x="0" y="356"/>
                </a:lnTo>
                <a:lnTo>
                  <a:pt x="0" y="358"/>
                </a:lnTo>
                <a:lnTo>
                  <a:pt x="2" y="360"/>
                </a:lnTo>
                <a:lnTo>
                  <a:pt x="4" y="360"/>
                </a:lnTo>
                <a:lnTo>
                  <a:pt x="8" y="360"/>
                </a:lnTo>
                <a:lnTo>
                  <a:pt x="11" y="358"/>
                </a:lnTo>
                <a:lnTo>
                  <a:pt x="12" y="357"/>
                </a:lnTo>
                <a:lnTo>
                  <a:pt x="13" y="355"/>
                </a:lnTo>
                <a:lnTo>
                  <a:pt x="12" y="351"/>
                </a:lnTo>
                <a:lnTo>
                  <a:pt x="12" y="350"/>
                </a:lnTo>
                <a:lnTo>
                  <a:pt x="10" y="349"/>
                </a:lnTo>
                <a:lnTo>
                  <a:pt x="8" y="348"/>
                </a:lnTo>
                <a:lnTo>
                  <a:pt x="6" y="348"/>
                </a:lnTo>
                <a:lnTo>
                  <a:pt x="6" y="348"/>
                </a:lnTo>
                <a:lnTo>
                  <a:pt x="6" y="348"/>
                </a:lnTo>
                <a:close/>
                <a:moveTo>
                  <a:pt x="78" y="318"/>
                </a:moveTo>
                <a:lnTo>
                  <a:pt x="85" y="318"/>
                </a:lnTo>
                <a:lnTo>
                  <a:pt x="91" y="315"/>
                </a:lnTo>
                <a:lnTo>
                  <a:pt x="97" y="310"/>
                </a:lnTo>
                <a:lnTo>
                  <a:pt x="103" y="307"/>
                </a:lnTo>
                <a:lnTo>
                  <a:pt x="96" y="308"/>
                </a:lnTo>
                <a:lnTo>
                  <a:pt x="89" y="310"/>
                </a:lnTo>
                <a:lnTo>
                  <a:pt x="82" y="314"/>
                </a:lnTo>
                <a:lnTo>
                  <a:pt x="78" y="318"/>
                </a:lnTo>
                <a:close/>
                <a:moveTo>
                  <a:pt x="177" y="357"/>
                </a:moveTo>
                <a:lnTo>
                  <a:pt x="188" y="348"/>
                </a:lnTo>
                <a:lnTo>
                  <a:pt x="201" y="339"/>
                </a:lnTo>
                <a:lnTo>
                  <a:pt x="195" y="340"/>
                </a:lnTo>
                <a:lnTo>
                  <a:pt x="190" y="342"/>
                </a:lnTo>
                <a:lnTo>
                  <a:pt x="185" y="344"/>
                </a:lnTo>
                <a:lnTo>
                  <a:pt x="180" y="348"/>
                </a:lnTo>
                <a:lnTo>
                  <a:pt x="177" y="350"/>
                </a:lnTo>
                <a:lnTo>
                  <a:pt x="173" y="352"/>
                </a:lnTo>
                <a:lnTo>
                  <a:pt x="173" y="355"/>
                </a:lnTo>
                <a:lnTo>
                  <a:pt x="173" y="357"/>
                </a:lnTo>
                <a:lnTo>
                  <a:pt x="175" y="358"/>
                </a:lnTo>
                <a:lnTo>
                  <a:pt x="176" y="358"/>
                </a:lnTo>
                <a:lnTo>
                  <a:pt x="176" y="358"/>
                </a:lnTo>
                <a:lnTo>
                  <a:pt x="177" y="357"/>
                </a:lnTo>
                <a:lnTo>
                  <a:pt x="178" y="355"/>
                </a:lnTo>
                <a:lnTo>
                  <a:pt x="177" y="357"/>
                </a:lnTo>
                <a:close/>
                <a:moveTo>
                  <a:pt x="662" y="3"/>
                </a:moveTo>
                <a:lnTo>
                  <a:pt x="662" y="1"/>
                </a:lnTo>
                <a:lnTo>
                  <a:pt x="661" y="0"/>
                </a:lnTo>
                <a:lnTo>
                  <a:pt x="647" y="6"/>
                </a:lnTo>
                <a:lnTo>
                  <a:pt x="632" y="12"/>
                </a:lnTo>
                <a:lnTo>
                  <a:pt x="633" y="15"/>
                </a:lnTo>
                <a:lnTo>
                  <a:pt x="634" y="15"/>
                </a:lnTo>
                <a:lnTo>
                  <a:pt x="636" y="15"/>
                </a:lnTo>
                <a:lnTo>
                  <a:pt x="638" y="15"/>
                </a:lnTo>
                <a:lnTo>
                  <a:pt x="641" y="12"/>
                </a:lnTo>
                <a:lnTo>
                  <a:pt x="646" y="11"/>
                </a:lnTo>
                <a:lnTo>
                  <a:pt x="654" y="7"/>
                </a:lnTo>
                <a:lnTo>
                  <a:pt x="662" y="3"/>
                </a:lnTo>
                <a:lnTo>
                  <a:pt x="658" y="5"/>
                </a:lnTo>
                <a:lnTo>
                  <a:pt x="662" y="3"/>
                </a:lnTo>
                <a:close/>
                <a:moveTo>
                  <a:pt x="856" y="49"/>
                </a:moveTo>
                <a:lnTo>
                  <a:pt x="857" y="45"/>
                </a:lnTo>
                <a:lnTo>
                  <a:pt x="857" y="43"/>
                </a:lnTo>
                <a:lnTo>
                  <a:pt x="855" y="41"/>
                </a:lnTo>
                <a:lnTo>
                  <a:pt x="851" y="41"/>
                </a:lnTo>
                <a:lnTo>
                  <a:pt x="848" y="41"/>
                </a:lnTo>
                <a:lnTo>
                  <a:pt x="845" y="42"/>
                </a:lnTo>
                <a:lnTo>
                  <a:pt x="843" y="44"/>
                </a:lnTo>
                <a:lnTo>
                  <a:pt x="840" y="48"/>
                </a:lnTo>
                <a:lnTo>
                  <a:pt x="843" y="47"/>
                </a:lnTo>
                <a:lnTo>
                  <a:pt x="845" y="48"/>
                </a:lnTo>
                <a:lnTo>
                  <a:pt x="846" y="49"/>
                </a:lnTo>
                <a:lnTo>
                  <a:pt x="848" y="50"/>
                </a:lnTo>
                <a:lnTo>
                  <a:pt x="849" y="51"/>
                </a:lnTo>
                <a:lnTo>
                  <a:pt x="852" y="52"/>
                </a:lnTo>
                <a:lnTo>
                  <a:pt x="854" y="51"/>
                </a:lnTo>
                <a:lnTo>
                  <a:pt x="856" y="49"/>
                </a:lnTo>
                <a:lnTo>
                  <a:pt x="854" y="51"/>
                </a:lnTo>
                <a:lnTo>
                  <a:pt x="856" y="49"/>
                </a:lnTo>
                <a:close/>
                <a:moveTo>
                  <a:pt x="134" y="478"/>
                </a:moveTo>
                <a:lnTo>
                  <a:pt x="140" y="473"/>
                </a:lnTo>
                <a:lnTo>
                  <a:pt x="147" y="468"/>
                </a:lnTo>
                <a:lnTo>
                  <a:pt x="154" y="463"/>
                </a:lnTo>
                <a:lnTo>
                  <a:pt x="162" y="456"/>
                </a:lnTo>
                <a:lnTo>
                  <a:pt x="151" y="462"/>
                </a:lnTo>
                <a:lnTo>
                  <a:pt x="143" y="466"/>
                </a:lnTo>
                <a:lnTo>
                  <a:pt x="137" y="472"/>
                </a:lnTo>
                <a:lnTo>
                  <a:pt x="134" y="478"/>
                </a:lnTo>
                <a:close/>
                <a:moveTo>
                  <a:pt x="502" y="63"/>
                </a:moveTo>
                <a:lnTo>
                  <a:pt x="511" y="60"/>
                </a:lnTo>
                <a:lnTo>
                  <a:pt x="521" y="56"/>
                </a:lnTo>
                <a:lnTo>
                  <a:pt x="529" y="51"/>
                </a:lnTo>
                <a:lnTo>
                  <a:pt x="538" y="45"/>
                </a:lnTo>
                <a:lnTo>
                  <a:pt x="527" y="48"/>
                </a:lnTo>
                <a:lnTo>
                  <a:pt x="518" y="51"/>
                </a:lnTo>
                <a:lnTo>
                  <a:pt x="510" y="56"/>
                </a:lnTo>
                <a:lnTo>
                  <a:pt x="502" y="63"/>
                </a:lnTo>
                <a:close/>
                <a:moveTo>
                  <a:pt x="781" y="126"/>
                </a:moveTo>
                <a:lnTo>
                  <a:pt x="779" y="123"/>
                </a:lnTo>
                <a:lnTo>
                  <a:pt x="781" y="126"/>
                </a:lnTo>
                <a:close/>
                <a:moveTo>
                  <a:pt x="229" y="543"/>
                </a:moveTo>
                <a:lnTo>
                  <a:pt x="221" y="545"/>
                </a:lnTo>
                <a:lnTo>
                  <a:pt x="213" y="546"/>
                </a:lnTo>
                <a:lnTo>
                  <a:pt x="210" y="547"/>
                </a:lnTo>
                <a:lnTo>
                  <a:pt x="206" y="550"/>
                </a:lnTo>
                <a:lnTo>
                  <a:pt x="205" y="551"/>
                </a:lnTo>
                <a:lnTo>
                  <a:pt x="205" y="554"/>
                </a:lnTo>
                <a:lnTo>
                  <a:pt x="205" y="555"/>
                </a:lnTo>
                <a:lnTo>
                  <a:pt x="206" y="556"/>
                </a:lnTo>
                <a:lnTo>
                  <a:pt x="210" y="557"/>
                </a:lnTo>
                <a:lnTo>
                  <a:pt x="214" y="556"/>
                </a:lnTo>
                <a:lnTo>
                  <a:pt x="219" y="554"/>
                </a:lnTo>
                <a:lnTo>
                  <a:pt x="221" y="551"/>
                </a:lnTo>
                <a:lnTo>
                  <a:pt x="226" y="550"/>
                </a:lnTo>
                <a:lnTo>
                  <a:pt x="230" y="549"/>
                </a:lnTo>
                <a:lnTo>
                  <a:pt x="231" y="547"/>
                </a:lnTo>
                <a:lnTo>
                  <a:pt x="231" y="546"/>
                </a:lnTo>
                <a:lnTo>
                  <a:pt x="230" y="545"/>
                </a:lnTo>
                <a:lnTo>
                  <a:pt x="229" y="543"/>
                </a:lnTo>
                <a:lnTo>
                  <a:pt x="226" y="546"/>
                </a:lnTo>
                <a:lnTo>
                  <a:pt x="229" y="543"/>
                </a:lnTo>
                <a:close/>
                <a:moveTo>
                  <a:pt x="327" y="307"/>
                </a:moveTo>
                <a:lnTo>
                  <a:pt x="334" y="306"/>
                </a:lnTo>
                <a:lnTo>
                  <a:pt x="340" y="305"/>
                </a:lnTo>
                <a:lnTo>
                  <a:pt x="345" y="304"/>
                </a:lnTo>
                <a:lnTo>
                  <a:pt x="351" y="301"/>
                </a:lnTo>
                <a:lnTo>
                  <a:pt x="361" y="296"/>
                </a:lnTo>
                <a:lnTo>
                  <a:pt x="373" y="289"/>
                </a:lnTo>
                <a:lnTo>
                  <a:pt x="366" y="289"/>
                </a:lnTo>
                <a:lnTo>
                  <a:pt x="360" y="290"/>
                </a:lnTo>
                <a:lnTo>
                  <a:pt x="354" y="292"/>
                </a:lnTo>
                <a:lnTo>
                  <a:pt x="349" y="294"/>
                </a:lnTo>
                <a:lnTo>
                  <a:pt x="337" y="301"/>
                </a:lnTo>
                <a:lnTo>
                  <a:pt x="327" y="307"/>
                </a:lnTo>
                <a:close/>
                <a:moveTo>
                  <a:pt x="626" y="74"/>
                </a:moveTo>
                <a:lnTo>
                  <a:pt x="624" y="73"/>
                </a:lnTo>
                <a:lnTo>
                  <a:pt x="622" y="74"/>
                </a:lnTo>
                <a:lnTo>
                  <a:pt x="624" y="73"/>
                </a:lnTo>
                <a:lnTo>
                  <a:pt x="626" y="74"/>
                </a:lnTo>
                <a:close/>
                <a:moveTo>
                  <a:pt x="138" y="238"/>
                </a:moveTo>
                <a:lnTo>
                  <a:pt x="137" y="236"/>
                </a:lnTo>
                <a:lnTo>
                  <a:pt x="136" y="235"/>
                </a:lnTo>
                <a:lnTo>
                  <a:pt x="137" y="234"/>
                </a:lnTo>
                <a:lnTo>
                  <a:pt x="138" y="234"/>
                </a:lnTo>
                <a:lnTo>
                  <a:pt x="139" y="235"/>
                </a:lnTo>
                <a:lnTo>
                  <a:pt x="138" y="238"/>
                </a:lnTo>
                <a:lnTo>
                  <a:pt x="137" y="236"/>
                </a:lnTo>
                <a:lnTo>
                  <a:pt x="138" y="238"/>
                </a:lnTo>
                <a:close/>
                <a:moveTo>
                  <a:pt x="175" y="510"/>
                </a:moveTo>
                <a:lnTo>
                  <a:pt x="175" y="510"/>
                </a:lnTo>
                <a:lnTo>
                  <a:pt x="175" y="510"/>
                </a:lnTo>
                <a:lnTo>
                  <a:pt x="176" y="509"/>
                </a:lnTo>
                <a:lnTo>
                  <a:pt x="177" y="510"/>
                </a:lnTo>
                <a:lnTo>
                  <a:pt x="176" y="510"/>
                </a:lnTo>
                <a:lnTo>
                  <a:pt x="175" y="510"/>
                </a:lnTo>
                <a:lnTo>
                  <a:pt x="176" y="510"/>
                </a:lnTo>
                <a:lnTo>
                  <a:pt x="175" y="510"/>
                </a:lnTo>
                <a:close/>
                <a:moveTo>
                  <a:pt x="218" y="508"/>
                </a:moveTo>
                <a:lnTo>
                  <a:pt x="216" y="508"/>
                </a:lnTo>
                <a:lnTo>
                  <a:pt x="214" y="507"/>
                </a:lnTo>
                <a:lnTo>
                  <a:pt x="216" y="505"/>
                </a:lnTo>
                <a:lnTo>
                  <a:pt x="217" y="503"/>
                </a:lnTo>
                <a:lnTo>
                  <a:pt x="219" y="501"/>
                </a:lnTo>
                <a:lnTo>
                  <a:pt x="220" y="501"/>
                </a:lnTo>
                <a:lnTo>
                  <a:pt x="221" y="503"/>
                </a:lnTo>
                <a:lnTo>
                  <a:pt x="221" y="504"/>
                </a:lnTo>
                <a:lnTo>
                  <a:pt x="221" y="507"/>
                </a:lnTo>
                <a:lnTo>
                  <a:pt x="218" y="508"/>
                </a:lnTo>
                <a:lnTo>
                  <a:pt x="219" y="508"/>
                </a:lnTo>
                <a:lnTo>
                  <a:pt x="218" y="508"/>
                </a:lnTo>
                <a:close/>
                <a:moveTo>
                  <a:pt x="221" y="501"/>
                </a:moveTo>
                <a:lnTo>
                  <a:pt x="225" y="497"/>
                </a:lnTo>
                <a:lnTo>
                  <a:pt x="229" y="495"/>
                </a:lnTo>
                <a:lnTo>
                  <a:pt x="229" y="498"/>
                </a:lnTo>
                <a:lnTo>
                  <a:pt x="227" y="500"/>
                </a:lnTo>
                <a:lnTo>
                  <a:pt x="225" y="501"/>
                </a:lnTo>
                <a:lnTo>
                  <a:pt x="221" y="501"/>
                </a:lnTo>
                <a:close/>
                <a:moveTo>
                  <a:pt x="253" y="501"/>
                </a:moveTo>
                <a:lnTo>
                  <a:pt x="252" y="500"/>
                </a:lnTo>
                <a:lnTo>
                  <a:pt x="252" y="498"/>
                </a:lnTo>
                <a:lnTo>
                  <a:pt x="253" y="498"/>
                </a:lnTo>
                <a:lnTo>
                  <a:pt x="255" y="498"/>
                </a:lnTo>
                <a:lnTo>
                  <a:pt x="257" y="499"/>
                </a:lnTo>
                <a:lnTo>
                  <a:pt x="257" y="500"/>
                </a:lnTo>
                <a:lnTo>
                  <a:pt x="255" y="501"/>
                </a:lnTo>
                <a:lnTo>
                  <a:pt x="253" y="501"/>
                </a:lnTo>
                <a:lnTo>
                  <a:pt x="254" y="501"/>
                </a:lnTo>
                <a:lnTo>
                  <a:pt x="253" y="501"/>
                </a:lnTo>
                <a:close/>
                <a:moveTo>
                  <a:pt x="304" y="383"/>
                </a:moveTo>
                <a:lnTo>
                  <a:pt x="305" y="380"/>
                </a:lnTo>
                <a:lnTo>
                  <a:pt x="308" y="377"/>
                </a:lnTo>
                <a:lnTo>
                  <a:pt x="310" y="376"/>
                </a:lnTo>
                <a:lnTo>
                  <a:pt x="312" y="375"/>
                </a:lnTo>
                <a:lnTo>
                  <a:pt x="319" y="372"/>
                </a:lnTo>
                <a:lnTo>
                  <a:pt x="325" y="368"/>
                </a:lnTo>
                <a:lnTo>
                  <a:pt x="324" y="373"/>
                </a:lnTo>
                <a:lnTo>
                  <a:pt x="321" y="376"/>
                </a:lnTo>
                <a:lnTo>
                  <a:pt x="319" y="379"/>
                </a:lnTo>
                <a:lnTo>
                  <a:pt x="316" y="380"/>
                </a:lnTo>
                <a:lnTo>
                  <a:pt x="309" y="380"/>
                </a:lnTo>
                <a:lnTo>
                  <a:pt x="304" y="383"/>
                </a:lnTo>
                <a:close/>
                <a:moveTo>
                  <a:pt x="393" y="113"/>
                </a:moveTo>
                <a:lnTo>
                  <a:pt x="395" y="111"/>
                </a:lnTo>
                <a:lnTo>
                  <a:pt x="398" y="111"/>
                </a:lnTo>
                <a:lnTo>
                  <a:pt x="398" y="114"/>
                </a:lnTo>
                <a:lnTo>
                  <a:pt x="398" y="116"/>
                </a:lnTo>
                <a:lnTo>
                  <a:pt x="394" y="118"/>
                </a:lnTo>
                <a:lnTo>
                  <a:pt x="390" y="119"/>
                </a:lnTo>
                <a:lnTo>
                  <a:pt x="385" y="123"/>
                </a:lnTo>
                <a:lnTo>
                  <a:pt x="381" y="125"/>
                </a:lnTo>
                <a:lnTo>
                  <a:pt x="379" y="126"/>
                </a:lnTo>
                <a:lnTo>
                  <a:pt x="377" y="126"/>
                </a:lnTo>
                <a:lnTo>
                  <a:pt x="375" y="126"/>
                </a:lnTo>
                <a:lnTo>
                  <a:pt x="371" y="125"/>
                </a:lnTo>
                <a:lnTo>
                  <a:pt x="382" y="118"/>
                </a:lnTo>
                <a:lnTo>
                  <a:pt x="393" y="113"/>
                </a:lnTo>
                <a:lnTo>
                  <a:pt x="391" y="114"/>
                </a:lnTo>
                <a:lnTo>
                  <a:pt x="393" y="113"/>
                </a:lnTo>
                <a:close/>
                <a:moveTo>
                  <a:pt x="368" y="126"/>
                </a:moveTo>
                <a:lnTo>
                  <a:pt x="368" y="130"/>
                </a:lnTo>
                <a:lnTo>
                  <a:pt x="367" y="131"/>
                </a:lnTo>
                <a:lnTo>
                  <a:pt x="366" y="130"/>
                </a:lnTo>
                <a:lnTo>
                  <a:pt x="366" y="127"/>
                </a:lnTo>
                <a:lnTo>
                  <a:pt x="367" y="127"/>
                </a:lnTo>
                <a:lnTo>
                  <a:pt x="368" y="126"/>
                </a:lnTo>
                <a:lnTo>
                  <a:pt x="368" y="126"/>
                </a:lnTo>
                <a:lnTo>
                  <a:pt x="368" y="126"/>
                </a:lnTo>
                <a:close/>
                <a:moveTo>
                  <a:pt x="294" y="218"/>
                </a:moveTo>
                <a:lnTo>
                  <a:pt x="280" y="225"/>
                </a:lnTo>
                <a:lnTo>
                  <a:pt x="267" y="233"/>
                </a:lnTo>
                <a:lnTo>
                  <a:pt x="253" y="240"/>
                </a:lnTo>
                <a:lnTo>
                  <a:pt x="238" y="244"/>
                </a:lnTo>
                <a:lnTo>
                  <a:pt x="239" y="241"/>
                </a:lnTo>
                <a:lnTo>
                  <a:pt x="243" y="238"/>
                </a:lnTo>
                <a:lnTo>
                  <a:pt x="247" y="236"/>
                </a:lnTo>
                <a:lnTo>
                  <a:pt x="251" y="234"/>
                </a:lnTo>
                <a:lnTo>
                  <a:pt x="258" y="231"/>
                </a:lnTo>
                <a:lnTo>
                  <a:pt x="264" y="227"/>
                </a:lnTo>
                <a:lnTo>
                  <a:pt x="280" y="221"/>
                </a:lnTo>
                <a:lnTo>
                  <a:pt x="295" y="214"/>
                </a:lnTo>
                <a:lnTo>
                  <a:pt x="295" y="216"/>
                </a:lnTo>
                <a:lnTo>
                  <a:pt x="294" y="218"/>
                </a:lnTo>
                <a:lnTo>
                  <a:pt x="286" y="222"/>
                </a:lnTo>
                <a:lnTo>
                  <a:pt x="287" y="222"/>
                </a:lnTo>
                <a:lnTo>
                  <a:pt x="292" y="219"/>
                </a:lnTo>
                <a:lnTo>
                  <a:pt x="294" y="218"/>
                </a:lnTo>
                <a:close/>
                <a:moveTo>
                  <a:pt x="288" y="200"/>
                </a:moveTo>
                <a:lnTo>
                  <a:pt x="282" y="205"/>
                </a:lnTo>
                <a:lnTo>
                  <a:pt x="275" y="207"/>
                </a:lnTo>
                <a:lnTo>
                  <a:pt x="267" y="210"/>
                </a:lnTo>
                <a:lnTo>
                  <a:pt x="258" y="214"/>
                </a:lnTo>
                <a:lnTo>
                  <a:pt x="263" y="207"/>
                </a:lnTo>
                <a:lnTo>
                  <a:pt x="271" y="202"/>
                </a:lnTo>
                <a:lnTo>
                  <a:pt x="275" y="201"/>
                </a:lnTo>
                <a:lnTo>
                  <a:pt x="279" y="200"/>
                </a:lnTo>
                <a:lnTo>
                  <a:pt x="284" y="199"/>
                </a:lnTo>
                <a:lnTo>
                  <a:pt x="288" y="200"/>
                </a:lnTo>
                <a:lnTo>
                  <a:pt x="287" y="199"/>
                </a:lnTo>
                <a:lnTo>
                  <a:pt x="288" y="199"/>
                </a:lnTo>
                <a:lnTo>
                  <a:pt x="288" y="198"/>
                </a:lnTo>
                <a:lnTo>
                  <a:pt x="290" y="196"/>
                </a:lnTo>
                <a:lnTo>
                  <a:pt x="292" y="196"/>
                </a:lnTo>
                <a:lnTo>
                  <a:pt x="295" y="196"/>
                </a:lnTo>
                <a:lnTo>
                  <a:pt x="295" y="198"/>
                </a:lnTo>
                <a:lnTo>
                  <a:pt x="293" y="199"/>
                </a:lnTo>
                <a:lnTo>
                  <a:pt x="291"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lnTo>
                  <a:pt x="288" y="200"/>
                </a:lnTo>
                <a:close/>
                <a:moveTo>
                  <a:pt x="288" y="200"/>
                </a:moveTo>
                <a:lnTo>
                  <a:pt x="288" y="200"/>
                </a:lnTo>
                <a:lnTo>
                  <a:pt x="288" y="200"/>
                </a:lnTo>
                <a:close/>
                <a:moveTo>
                  <a:pt x="467" y="117"/>
                </a:moveTo>
                <a:lnTo>
                  <a:pt x="448" y="127"/>
                </a:lnTo>
                <a:lnTo>
                  <a:pt x="427" y="138"/>
                </a:lnTo>
                <a:lnTo>
                  <a:pt x="407" y="148"/>
                </a:lnTo>
                <a:lnTo>
                  <a:pt x="386" y="158"/>
                </a:lnTo>
                <a:lnTo>
                  <a:pt x="366" y="167"/>
                </a:lnTo>
                <a:lnTo>
                  <a:pt x="344" y="176"/>
                </a:lnTo>
                <a:lnTo>
                  <a:pt x="324" y="185"/>
                </a:lnTo>
                <a:lnTo>
                  <a:pt x="302" y="194"/>
                </a:lnTo>
                <a:lnTo>
                  <a:pt x="302" y="191"/>
                </a:lnTo>
                <a:lnTo>
                  <a:pt x="303" y="189"/>
                </a:lnTo>
                <a:lnTo>
                  <a:pt x="305" y="188"/>
                </a:lnTo>
                <a:lnTo>
                  <a:pt x="309" y="186"/>
                </a:lnTo>
                <a:lnTo>
                  <a:pt x="321" y="182"/>
                </a:lnTo>
                <a:lnTo>
                  <a:pt x="333" y="176"/>
                </a:lnTo>
                <a:lnTo>
                  <a:pt x="345" y="171"/>
                </a:lnTo>
                <a:lnTo>
                  <a:pt x="357" y="165"/>
                </a:lnTo>
                <a:lnTo>
                  <a:pt x="369" y="159"/>
                </a:lnTo>
                <a:lnTo>
                  <a:pt x="381" y="152"/>
                </a:lnTo>
                <a:lnTo>
                  <a:pt x="392" y="148"/>
                </a:lnTo>
                <a:lnTo>
                  <a:pt x="403" y="143"/>
                </a:lnTo>
                <a:lnTo>
                  <a:pt x="414" y="139"/>
                </a:lnTo>
                <a:lnTo>
                  <a:pt x="425" y="133"/>
                </a:lnTo>
                <a:lnTo>
                  <a:pt x="436" y="127"/>
                </a:lnTo>
                <a:lnTo>
                  <a:pt x="448" y="122"/>
                </a:lnTo>
                <a:lnTo>
                  <a:pt x="459" y="116"/>
                </a:lnTo>
                <a:lnTo>
                  <a:pt x="472" y="110"/>
                </a:lnTo>
                <a:lnTo>
                  <a:pt x="472" y="110"/>
                </a:lnTo>
                <a:lnTo>
                  <a:pt x="470" y="110"/>
                </a:lnTo>
                <a:lnTo>
                  <a:pt x="472" y="113"/>
                </a:lnTo>
                <a:lnTo>
                  <a:pt x="472" y="115"/>
                </a:lnTo>
                <a:lnTo>
                  <a:pt x="469" y="116"/>
                </a:lnTo>
                <a:lnTo>
                  <a:pt x="467" y="117"/>
                </a:lnTo>
                <a:lnTo>
                  <a:pt x="456" y="124"/>
                </a:lnTo>
                <a:lnTo>
                  <a:pt x="458" y="123"/>
                </a:lnTo>
                <a:lnTo>
                  <a:pt x="465" y="119"/>
                </a:lnTo>
                <a:lnTo>
                  <a:pt x="467" y="117"/>
                </a:lnTo>
                <a:close/>
                <a:moveTo>
                  <a:pt x="480" y="144"/>
                </a:moveTo>
                <a:lnTo>
                  <a:pt x="494" y="134"/>
                </a:lnTo>
                <a:lnTo>
                  <a:pt x="510" y="125"/>
                </a:lnTo>
                <a:lnTo>
                  <a:pt x="505" y="125"/>
                </a:lnTo>
                <a:lnTo>
                  <a:pt x="500" y="125"/>
                </a:lnTo>
                <a:lnTo>
                  <a:pt x="500" y="123"/>
                </a:lnTo>
                <a:lnTo>
                  <a:pt x="503" y="121"/>
                </a:lnTo>
                <a:lnTo>
                  <a:pt x="508" y="117"/>
                </a:lnTo>
                <a:lnTo>
                  <a:pt x="510" y="116"/>
                </a:lnTo>
                <a:lnTo>
                  <a:pt x="526" y="110"/>
                </a:lnTo>
                <a:lnTo>
                  <a:pt x="543" y="105"/>
                </a:lnTo>
                <a:lnTo>
                  <a:pt x="530" y="117"/>
                </a:lnTo>
                <a:lnTo>
                  <a:pt x="514" y="130"/>
                </a:lnTo>
                <a:lnTo>
                  <a:pt x="506" y="135"/>
                </a:lnTo>
                <a:lnTo>
                  <a:pt x="498" y="139"/>
                </a:lnTo>
                <a:lnTo>
                  <a:pt x="489" y="142"/>
                </a:lnTo>
                <a:lnTo>
                  <a:pt x="480" y="144"/>
                </a:lnTo>
                <a:lnTo>
                  <a:pt x="483" y="141"/>
                </a:lnTo>
                <a:lnTo>
                  <a:pt x="486" y="139"/>
                </a:lnTo>
                <a:lnTo>
                  <a:pt x="490" y="139"/>
                </a:lnTo>
                <a:lnTo>
                  <a:pt x="492" y="139"/>
                </a:lnTo>
                <a:lnTo>
                  <a:pt x="493" y="140"/>
                </a:lnTo>
                <a:lnTo>
                  <a:pt x="492" y="141"/>
                </a:lnTo>
                <a:lnTo>
                  <a:pt x="488" y="143"/>
                </a:lnTo>
                <a:lnTo>
                  <a:pt x="480" y="144"/>
                </a:lnTo>
                <a:close/>
                <a:moveTo>
                  <a:pt x="658" y="184"/>
                </a:moveTo>
                <a:lnTo>
                  <a:pt x="662" y="182"/>
                </a:lnTo>
                <a:lnTo>
                  <a:pt x="664" y="182"/>
                </a:lnTo>
                <a:lnTo>
                  <a:pt x="663" y="183"/>
                </a:lnTo>
                <a:lnTo>
                  <a:pt x="662" y="184"/>
                </a:lnTo>
                <a:lnTo>
                  <a:pt x="661" y="184"/>
                </a:lnTo>
                <a:lnTo>
                  <a:pt x="658" y="184"/>
                </a:lnTo>
                <a:close/>
                <a:moveTo>
                  <a:pt x="670" y="177"/>
                </a:moveTo>
                <a:lnTo>
                  <a:pt x="673" y="174"/>
                </a:lnTo>
                <a:lnTo>
                  <a:pt x="678" y="172"/>
                </a:lnTo>
                <a:lnTo>
                  <a:pt x="681" y="169"/>
                </a:lnTo>
                <a:lnTo>
                  <a:pt x="686" y="171"/>
                </a:lnTo>
                <a:lnTo>
                  <a:pt x="682" y="173"/>
                </a:lnTo>
                <a:lnTo>
                  <a:pt x="679" y="175"/>
                </a:lnTo>
                <a:lnTo>
                  <a:pt x="675" y="177"/>
                </a:lnTo>
                <a:lnTo>
                  <a:pt x="670" y="177"/>
                </a:lnTo>
                <a:close/>
                <a:moveTo>
                  <a:pt x="692" y="167"/>
                </a:moveTo>
                <a:lnTo>
                  <a:pt x="691" y="169"/>
                </a:lnTo>
                <a:lnTo>
                  <a:pt x="690" y="171"/>
                </a:lnTo>
                <a:lnTo>
                  <a:pt x="688" y="171"/>
                </a:lnTo>
                <a:lnTo>
                  <a:pt x="686" y="171"/>
                </a:lnTo>
                <a:lnTo>
                  <a:pt x="687" y="167"/>
                </a:lnTo>
                <a:lnTo>
                  <a:pt x="688" y="167"/>
                </a:lnTo>
                <a:lnTo>
                  <a:pt x="690" y="167"/>
                </a:lnTo>
                <a:lnTo>
                  <a:pt x="692" y="167"/>
                </a:lnTo>
                <a:close/>
                <a:moveTo>
                  <a:pt x="694" y="178"/>
                </a:moveTo>
                <a:lnTo>
                  <a:pt x="690" y="182"/>
                </a:lnTo>
                <a:lnTo>
                  <a:pt x="686" y="184"/>
                </a:lnTo>
                <a:lnTo>
                  <a:pt x="689" y="182"/>
                </a:lnTo>
                <a:lnTo>
                  <a:pt x="692" y="181"/>
                </a:lnTo>
                <a:lnTo>
                  <a:pt x="696" y="178"/>
                </a:lnTo>
                <a:lnTo>
                  <a:pt x="700" y="177"/>
                </a:lnTo>
                <a:lnTo>
                  <a:pt x="708" y="175"/>
                </a:lnTo>
                <a:lnTo>
                  <a:pt x="716" y="172"/>
                </a:lnTo>
                <a:lnTo>
                  <a:pt x="705" y="176"/>
                </a:lnTo>
                <a:lnTo>
                  <a:pt x="694" y="178"/>
                </a:lnTo>
                <a:lnTo>
                  <a:pt x="696" y="180"/>
                </a:lnTo>
                <a:lnTo>
                  <a:pt x="694" y="178"/>
                </a:lnTo>
                <a:close/>
                <a:moveTo>
                  <a:pt x="722" y="167"/>
                </a:moveTo>
                <a:lnTo>
                  <a:pt x="721" y="165"/>
                </a:lnTo>
                <a:lnTo>
                  <a:pt x="720" y="164"/>
                </a:lnTo>
                <a:lnTo>
                  <a:pt x="721" y="164"/>
                </a:lnTo>
                <a:lnTo>
                  <a:pt x="724" y="163"/>
                </a:lnTo>
                <a:lnTo>
                  <a:pt x="730" y="159"/>
                </a:lnTo>
                <a:lnTo>
                  <a:pt x="736" y="157"/>
                </a:lnTo>
                <a:lnTo>
                  <a:pt x="738" y="158"/>
                </a:lnTo>
                <a:lnTo>
                  <a:pt x="738" y="160"/>
                </a:lnTo>
                <a:lnTo>
                  <a:pt x="738" y="163"/>
                </a:lnTo>
                <a:lnTo>
                  <a:pt x="737" y="165"/>
                </a:lnTo>
                <a:lnTo>
                  <a:pt x="733" y="166"/>
                </a:lnTo>
                <a:lnTo>
                  <a:pt x="730" y="167"/>
                </a:lnTo>
                <a:lnTo>
                  <a:pt x="725" y="167"/>
                </a:lnTo>
                <a:lnTo>
                  <a:pt x="722" y="167"/>
                </a:lnTo>
                <a:lnTo>
                  <a:pt x="724" y="167"/>
                </a:lnTo>
                <a:lnTo>
                  <a:pt x="722" y="167"/>
                </a:lnTo>
                <a:close/>
                <a:moveTo>
                  <a:pt x="781" y="282"/>
                </a:moveTo>
                <a:lnTo>
                  <a:pt x="782" y="287"/>
                </a:lnTo>
                <a:lnTo>
                  <a:pt x="783" y="292"/>
                </a:lnTo>
                <a:lnTo>
                  <a:pt x="777" y="289"/>
                </a:lnTo>
                <a:lnTo>
                  <a:pt x="771" y="283"/>
                </a:lnTo>
                <a:lnTo>
                  <a:pt x="769" y="281"/>
                </a:lnTo>
                <a:lnTo>
                  <a:pt x="766" y="277"/>
                </a:lnTo>
                <a:lnTo>
                  <a:pt x="766" y="275"/>
                </a:lnTo>
                <a:lnTo>
                  <a:pt x="766" y="274"/>
                </a:lnTo>
                <a:lnTo>
                  <a:pt x="766" y="273"/>
                </a:lnTo>
                <a:lnTo>
                  <a:pt x="769" y="272"/>
                </a:lnTo>
                <a:lnTo>
                  <a:pt x="771" y="273"/>
                </a:lnTo>
                <a:lnTo>
                  <a:pt x="772" y="274"/>
                </a:lnTo>
                <a:lnTo>
                  <a:pt x="774" y="274"/>
                </a:lnTo>
                <a:lnTo>
                  <a:pt x="777" y="275"/>
                </a:lnTo>
                <a:lnTo>
                  <a:pt x="780" y="276"/>
                </a:lnTo>
                <a:lnTo>
                  <a:pt x="781" y="277"/>
                </a:lnTo>
                <a:lnTo>
                  <a:pt x="781" y="280"/>
                </a:lnTo>
                <a:lnTo>
                  <a:pt x="781" y="282"/>
                </a:lnTo>
                <a:lnTo>
                  <a:pt x="782" y="280"/>
                </a:lnTo>
                <a:lnTo>
                  <a:pt x="781" y="282"/>
                </a:lnTo>
                <a:close/>
                <a:moveTo>
                  <a:pt x="766" y="244"/>
                </a:moveTo>
                <a:lnTo>
                  <a:pt x="771" y="248"/>
                </a:lnTo>
                <a:lnTo>
                  <a:pt x="777" y="249"/>
                </a:lnTo>
                <a:lnTo>
                  <a:pt x="773" y="251"/>
                </a:lnTo>
                <a:lnTo>
                  <a:pt x="770" y="254"/>
                </a:lnTo>
                <a:lnTo>
                  <a:pt x="766" y="254"/>
                </a:lnTo>
                <a:lnTo>
                  <a:pt x="763" y="252"/>
                </a:lnTo>
                <a:lnTo>
                  <a:pt x="761" y="249"/>
                </a:lnTo>
                <a:lnTo>
                  <a:pt x="761" y="246"/>
                </a:lnTo>
                <a:lnTo>
                  <a:pt x="761" y="244"/>
                </a:lnTo>
                <a:lnTo>
                  <a:pt x="762" y="243"/>
                </a:lnTo>
                <a:lnTo>
                  <a:pt x="764" y="243"/>
                </a:lnTo>
                <a:lnTo>
                  <a:pt x="766" y="244"/>
                </a:lnTo>
                <a:lnTo>
                  <a:pt x="765" y="244"/>
                </a:lnTo>
                <a:lnTo>
                  <a:pt x="766" y="244"/>
                </a:lnTo>
                <a:close/>
                <a:moveTo>
                  <a:pt x="749" y="260"/>
                </a:moveTo>
                <a:lnTo>
                  <a:pt x="747" y="263"/>
                </a:lnTo>
                <a:lnTo>
                  <a:pt x="746" y="264"/>
                </a:lnTo>
                <a:lnTo>
                  <a:pt x="744" y="265"/>
                </a:lnTo>
                <a:lnTo>
                  <a:pt x="740" y="265"/>
                </a:lnTo>
                <a:lnTo>
                  <a:pt x="742" y="261"/>
                </a:lnTo>
                <a:lnTo>
                  <a:pt x="745" y="257"/>
                </a:lnTo>
                <a:lnTo>
                  <a:pt x="745" y="255"/>
                </a:lnTo>
                <a:lnTo>
                  <a:pt x="746" y="251"/>
                </a:lnTo>
                <a:lnTo>
                  <a:pt x="748" y="250"/>
                </a:lnTo>
                <a:lnTo>
                  <a:pt x="749" y="250"/>
                </a:lnTo>
                <a:lnTo>
                  <a:pt x="750" y="251"/>
                </a:lnTo>
                <a:lnTo>
                  <a:pt x="752" y="252"/>
                </a:lnTo>
                <a:lnTo>
                  <a:pt x="752" y="255"/>
                </a:lnTo>
                <a:lnTo>
                  <a:pt x="752" y="257"/>
                </a:lnTo>
                <a:lnTo>
                  <a:pt x="750" y="259"/>
                </a:lnTo>
                <a:lnTo>
                  <a:pt x="749" y="260"/>
                </a:lnTo>
                <a:lnTo>
                  <a:pt x="749" y="260"/>
                </a:lnTo>
                <a:lnTo>
                  <a:pt x="749" y="260"/>
                </a:lnTo>
                <a:close/>
                <a:moveTo>
                  <a:pt x="770" y="148"/>
                </a:moveTo>
                <a:lnTo>
                  <a:pt x="769" y="147"/>
                </a:lnTo>
                <a:lnTo>
                  <a:pt x="768" y="146"/>
                </a:lnTo>
                <a:lnTo>
                  <a:pt x="768" y="143"/>
                </a:lnTo>
                <a:lnTo>
                  <a:pt x="768" y="142"/>
                </a:lnTo>
                <a:lnTo>
                  <a:pt x="772" y="141"/>
                </a:lnTo>
                <a:lnTo>
                  <a:pt x="778" y="140"/>
                </a:lnTo>
                <a:lnTo>
                  <a:pt x="782" y="138"/>
                </a:lnTo>
                <a:lnTo>
                  <a:pt x="788" y="135"/>
                </a:lnTo>
                <a:lnTo>
                  <a:pt x="793" y="134"/>
                </a:lnTo>
                <a:lnTo>
                  <a:pt x="798" y="135"/>
                </a:lnTo>
                <a:lnTo>
                  <a:pt x="791" y="139"/>
                </a:lnTo>
                <a:lnTo>
                  <a:pt x="785" y="142"/>
                </a:lnTo>
                <a:lnTo>
                  <a:pt x="778" y="146"/>
                </a:lnTo>
                <a:lnTo>
                  <a:pt x="770" y="148"/>
                </a:lnTo>
                <a:lnTo>
                  <a:pt x="773" y="147"/>
                </a:lnTo>
                <a:lnTo>
                  <a:pt x="770" y="148"/>
                </a:lnTo>
                <a:close/>
                <a:moveTo>
                  <a:pt x="803" y="132"/>
                </a:moveTo>
                <a:lnTo>
                  <a:pt x="804" y="130"/>
                </a:lnTo>
                <a:lnTo>
                  <a:pt x="805" y="127"/>
                </a:lnTo>
                <a:lnTo>
                  <a:pt x="806" y="125"/>
                </a:lnTo>
                <a:lnTo>
                  <a:pt x="810" y="124"/>
                </a:lnTo>
                <a:lnTo>
                  <a:pt x="815" y="121"/>
                </a:lnTo>
                <a:lnTo>
                  <a:pt x="820" y="119"/>
                </a:lnTo>
                <a:lnTo>
                  <a:pt x="826" y="117"/>
                </a:lnTo>
                <a:lnTo>
                  <a:pt x="831" y="115"/>
                </a:lnTo>
                <a:lnTo>
                  <a:pt x="836" y="111"/>
                </a:lnTo>
                <a:lnTo>
                  <a:pt x="842" y="110"/>
                </a:lnTo>
                <a:lnTo>
                  <a:pt x="843" y="113"/>
                </a:lnTo>
                <a:lnTo>
                  <a:pt x="844" y="115"/>
                </a:lnTo>
                <a:lnTo>
                  <a:pt x="842" y="116"/>
                </a:lnTo>
                <a:lnTo>
                  <a:pt x="838" y="117"/>
                </a:lnTo>
                <a:lnTo>
                  <a:pt x="832" y="121"/>
                </a:lnTo>
                <a:lnTo>
                  <a:pt x="826" y="124"/>
                </a:lnTo>
                <a:lnTo>
                  <a:pt x="821" y="126"/>
                </a:lnTo>
                <a:lnTo>
                  <a:pt x="814" y="130"/>
                </a:lnTo>
                <a:lnTo>
                  <a:pt x="810" y="132"/>
                </a:lnTo>
                <a:lnTo>
                  <a:pt x="806" y="133"/>
                </a:lnTo>
                <a:lnTo>
                  <a:pt x="804" y="133"/>
                </a:lnTo>
                <a:lnTo>
                  <a:pt x="803" y="132"/>
                </a:lnTo>
                <a:lnTo>
                  <a:pt x="803" y="132"/>
                </a:lnTo>
                <a:lnTo>
                  <a:pt x="803" y="132"/>
                </a:lnTo>
                <a:close/>
                <a:moveTo>
                  <a:pt x="350" y="232"/>
                </a:moveTo>
                <a:lnTo>
                  <a:pt x="350" y="232"/>
                </a:lnTo>
                <a:lnTo>
                  <a:pt x="350" y="232"/>
                </a:lnTo>
                <a:close/>
                <a:moveTo>
                  <a:pt x="823" y="285"/>
                </a:moveTo>
                <a:lnTo>
                  <a:pt x="822" y="287"/>
                </a:lnTo>
                <a:lnTo>
                  <a:pt x="823"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92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9"/>
          <p:cNvSpPr>
            <a:spLocks noGrp="1" noEditPoints="1"/>
          </p:cNvSpPr>
          <p:nvPr>
            <p:ph type="pic" sz="quarter" idx="31"/>
          </p:nvPr>
        </p:nvSpPr>
        <p:spPr bwMode="auto">
          <a:xfrm>
            <a:off x="7944839" y="709531"/>
            <a:ext cx="16225930" cy="11981911"/>
          </a:xfrm>
          <a:custGeom>
            <a:avLst/>
            <a:gdLst>
              <a:gd name="T0" fmla="*/ 1180 w 1609"/>
              <a:gd name="T1" fmla="*/ 165 h 620"/>
              <a:gd name="T2" fmla="*/ 1514 w 1609"/>
              <a:gd name="T3" fmla="*/ 163 h 620"/>
              <a:gd name="T4" fmla="*/ 1466 w 1609"/>
              <a:gd name="T5" fmla="*/ 138 h 620"/>
              <a:gd name="T6" fmla="*/ 1113 w 1609"/>
              <a:gd name="T7" fmla="*/ 117 h 620"/>
              <a:gd name="T8" fmla="*/ 972 w 1609"/>
              <a:gd name="T9" fmla="*/ 110 h 620"/>
              <a:gd name="T10" fmla="*/ 910 w 1609"/>
              <a:gd name="T11" fmla="*/ 85 h 620"/>
              <a:gd name="T12" fmla="*/ 737 w 1609"/>
              <a:gd name="T13" fmla="*/ 98 h 620"/>
              <a:gd name="T14" fmla="*/ 389 w 1609"/>
              <a:gd name="T15" fmla="*/ 18 h 620"/>
              <a:gd name="T16" fmla="*/ 477 w 1609"/>
              <a:gd name="T17" fmla="*/ 70 h 620"/>
              <a:gd name="T18" fmla="*/ 501 w 1609"/>
              <a:gd name="T19" fmla="*/ 91 h 620"/>
              <a:gd name="T20" fmla="*/ 388 w 1609"/>
              <a:gd name="T21" fmla="*/ 117 h 620"/>
              <a:gd name="T22" fmla="*/ 140 w 1609"/>
              <a:gd name="T23" fmla="*/ 116 h 620"/>
              <a:gd name="T24" fmla="*/ 16 w 1609"/>
              <a:gd name="T25" fmla="*/ 161 h 620"/>
              <a:gd name="T26" fmla="*/ 17 w 1609"/>
              <a:gd name="T27" fmla="*/ 186 h 620"/>
              <a:gd name="T28" fmla="*/ 193 w 1609"/>
              <a:gd name="T29" fmla="*/ 291 h 620"/>
              <a:gd name="T30" fmla="*/ 414 w 1609"/>
              <a:gd name="T31" fmla="*/ 321 h 620"/>
              <a:gd name="T32" fmla="*/ 466 w 1609"/>
              <a:gd name="T33" fmla="*/ 327 h 620"/>
              <a:gd name="T34" fmla="*/ 396 w 1609"/>
              <a:gd name="T35" fmla="*/ 536 h 620"/>
              <a:gd name="T36" fmla="*/ 408 w 1609"/>
              <a:gd name="T37" fmla="*/ 473 h 620"/>
              <a:gd name="T38" fmla="*/ 482 w 1609"/>
              <a:gd name="T39" fmla="*/ 440 h 620"/>
              <a:gd name="T40" fmla="*/ 433 w 1609"/>
              <a:gd name="T41" fmla="*/ 524 h 620"/>
              <a:gd name="T42" fmla="*/ 479 w 1609"/>
              <a:gd name="T43" fmla="*/ 564 h 620"/>
              <a:gd name="T44" fmla="*/ 540 w 1609"/>
              <a:gd name="T45" fmla="*/ 573 h 620"/>
              <a:gd name="T46" fmla="*/ 586 w 1609"/>
              <a:gd name="T47" fmla="*/ 584 h 620"/>
              <a:gd name="T48" fmla="*/ 663 w 1609"/>
              <a:gd name="T49" fmla="*/ 554 h 620"/>
              <a:gd name="T50" fmla="*/ 738 w 1609"/>
              <a:gd name="T51" fmla="*/ 541 h 620"/>
              <a:gd name="T52" fmla="*/ 800 w 1609"/>
              <a:gd name="T53" fmla="*/ 532 h 620"/>
              <a:gd name="T54" fmla="*/ 798 w 1609"/>
              <a:gd name="T55" fmla="*/ 603 h 620"/>
              <a:gd name="T56" fmla="*/ 858 w 1609"/>
              <a:gd name="T57" fmla="*/ 595 h 620"/>
              <a:gd name="T58" fmla="*/ 1094 w 1609"/>
              <a:gd name="T59" fmla="*/ 499 h 620"/>
              <a:gd name="T60" fmla="*/ 1309 w 1609"/>
              <a:gd name="T61" fmla="*/ 462 h 620"/>
              <a:gd name="T62" fmla="*/ 1013 w 1609"/>
              <a:gd name="T63" fmla="*/ 397 h 620"/>
              <a:gd name="T64" fmla="*/ 1235 w 1609"/>
              <a:gd name="T65" fmla="*/ 362 h 620"/>
              <a:gd name="T66" fmla="*/ 1131 w 1609"/>
              <a:gd name="T67" fmla="*/ 302 h 620"/>
              <a:gd name="T68" fmla="*/ 1285 w 1609"/>
              <a:gd name="T69" fmla="*/ 266 h 620"/>
              <a:gd name="T70" fmla="*/ 1054 w 1609"/>
              <a:gd name="T71" fmla="*/ 290 h 620"/>
              <a:gd name="T72" fmla="*/ 1487 w 1609"/>
              <a:gd name="T73" fmla="*/ 226 h 620"/>
              <a:gd name="T74" fmla="*/ 1043 w 1609"/>
              <a:gd name="T75" fmla="*/ 231 h 620"/>
              <a:gd name="T76" fmla="*/ 1523 w 1609"/>
              <a:gd name="T77" fmla="*/ 182 h 620"/>
              <a:gd name="T78" fmla="*/ 346 w 1609"/>
              <a:gd name="T79" fmla="*/ 496 h 620"/>
              <a:gd name="T80" fmla="*/ 428 w 1609"/>
              <a:gd name="T81" fmla="*/ 609 h 620"/>
              <a:gd name="T82" fmla="*/ 484 w 1609"/>
              <a:gd name="T83" fmla="*/ 422 h 620"/>
              <a:gd name="T84" fmla="*/ 885 w 1609"/>
              <a:gd name="T85" fmla="*/ 110 h 620"/>
              <a:gd name="T86" fmla="*/ 732 w 1609"/>
              <a:gd name="T87" fmla="*/ 514 h 620"/>
              <a:gd name="T88" fmla="*/ 1308 w 1609"/>
              <a:gd name="T89" fmla="*/ 239 h 620"/>
              <a:gd name="T90" fmla="*/ 206 w 1609"/>
              <a:gd name="T91" fmla="*/ 309 h 620"/>
              <a:gd name="T92" fmla="*/ 434 w 1609"/>
              <a:gd name="T93" fmla="*/ 5 h 620"/>
              <a:gd name="T94" fmla="*/ 1101 w 1609"/>
              <a:gd name="T95" fmla="*/ 518 h 620"/>
              <a:gd name="T96" fmla="*/ 155 w 1609"/>
              <a:gd name="T97" fmla="*/ 282 h 620"/>
              <a:gd name="T98" fmla="*/ 289 w 1609"/>
              <a:gd name="T99" fmla="*/ 153 h 620"/>
              <a:gd name="T100" fmla="*/ 463 w 1609"/>
              <a:gd name="T101" fmla="*/ 377 h 620"/>
              <a:gd name="T102" fmla="*/ 616 w 1609"/>
              <a:gd name="T103" fmla="*/ 316 h 620"/>
              <a:gd name="T104" fmla="*/ 516 w 1609"/>
              <a:gd name="T105" fmla="*/ 159 h 620"/>
              <a:gd name="T106" fmla="*/ 524 w 1609"/>
              <a:gd name="T107" fmla="*/ 93 h 620"/>
              <a:gd name="T108" fmla="*/ 543 w 1609"/>
              <a:gd name="T109" fmla="*/ 146 h 620"/>
              <a:gd name="T110" fmla="*/ 461 w 1609"/>
              <a:gd name="T111" fmla="*/ 140 h 620"/>
              <a:gd name="T112" fmla="*/ 508 w 1609"/>
              <a:gd name="T113" fmla="*/ 568 h 620"/>
              <a:gd name="T114" fmla="*/ 561 w 1609"/>
              <a:gd name="T115" fmla="*/ 467 h 620"/>
              <a:gd name="T116" fmla="*/ 560 w 1609"/>
              <a:gd name="T117" fmla="*/ 500 h 620"/>
              <a:gd name="T118" fmla="*/ 482 w 1609"/>
              <a:gd name="T119" fmla="*/ 483 h 620"/>
              <a:gd name="T120" fmla="*/ 603 w 1609"/>
              <a:gd name="T121" fmla="*/ 497 h 620"/>
              <a:gd name="T122" fmla="*/ 839 w 1609"/>
              <a:gd name="T123" fmla="*/ 545 h 620"/>
              <a:gd name="T124" fmla="*/ 1143 w 1609"/>
              <a:gd name="T125" fmla="*/ 338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09" h="620">
                <a:moveTo>
                  <a:pt x="1523" y="182"/>
                </a:moveTo>
                <a:lnTo>
                  <a:pt x="1520" y="182"/>
                </a:lnTo>
                <a:lnTo>
                  <a:pt x="1516" y="182"/>
                </a:lnTo>
                <a:lnTo>
                  <a:pt x="1505" y="180"/>
                </a:lnTo>
                <a:lnTo>
                  <a:pt x="1495" y="179"/>
                </a:lnTo>
                <a:lnTo>
                  <a:pt x="1484" y="176"/>
                </a:lnTo>
                <a:lnTo>
                  <a:pt x="1473" y="175"/>
                </a:lnTo>
                <a:lnTo>
                  <a:pt x="1463" y="175"/>
                </a:lnTo>
                <a:lnTo>
                  <a:pt x="1451" y="175"/>
                </a:lnTo>
                <a:lnTo>
                  <a:pt x="1443" y="173"/>
                </a:lnTo>
                <a:lnTo>
                  <a:pt x="1435" y="172"/>
                </a:lnTo>
                <a:lnTo>
                  <a:pt x="1431" y="172"/>
                </a:lnTo>
                <a:lnTo>
                  <a:pt x="1427" y="173"/>
                </a:lnTo>
                <a:lnTo>
                  <a:pt x="1424" y="174"/>
                </a:lnTo>
                <a:lnTo>
                  <a:pt x="1419" y="175"/>
                </a:lnTo>
                <a:lnTo>
                  <a:pt x="1416" y="175"/>
                </a:lnTo>
                <a:lnTo>
                  <a:pt x="1415" y="174"/>
                </a:lnTo>
                <a:lnTo>
                  <a:pt x="1413" y="172"/>
                </a:lnTo>
                <a:lnTo>
                  <a:pt x="1411" y="169"/>
                </a:lnTo>
                <a:lnTo>
                  <a:pt x="1406" y="168"/>
                </a:lnTo>
                <a:lnTo>
                  <a:pt x="1401" y="171"/>
                </a:lnTo>
                <a:lnTo>
                  <a:pt x="1397" y="172"/>
                </a:lnTo>
                <a:lnTo>
                  <a:pt x="1392" y="172"/>
                </a:lnTo>
                <a:lnTo>
                  <a:pt x="1388" y="171"/>
                </a:lnTo>
                <a:lnTo>
                  <a:pt x="1383" y="169"/>
                </a:lnTo>
                <a:lnTo>
                  <a:pt x="1372" y="168"/>
                </a:lnTo>
                <a:lnTo>
                  <a:pt x="1361" y="167"/>
                </a:lnTo>
                <a:lnTo>
                  <a:pt x="1350" y="167"/>
                </a:lnTo>
                <a:lnTo>
                  <a:pt x="1340" y="167"/>
                </a:lnTo>
                <a:lnTo>
                  <a:pt x="1328" y="167"/>
                </a:lnTo>
                <a:lnTo>
                  <a:pt x="1317" y="167"/>
                </a:lnTo>
                <a:lnTo>
                  <a:pt x="1307" y="167"/>
                </a:lnTo>
                <a:lnTo>
                  <a:pt x="1295" y="167"/>
                </a:lnTo>
                <a:lnTo>
                  <a:pt x="1284" y="167"/>
                </a:lnTo>
                <a:lnTo>
                  <a:pt x="1273" y="168"/>
                </a:lnTo>
                <a:lnTo>
                  <a:pt x="1261" y="169"/>
                </a:lnTo>
                <a:lnTo>
                  <a:pt x="1250" y="169"/>
                </a:lnTo>
                <a:lnTo>
                  <a:pt x="1238" y="169"/>
                </a:lnTo>
                <a:lnTo>
                  <a:pt x="1228" y="169"/>
                </a:lnTo>
                <a:lnTo>
                  <a:pt x="1217" y="169"/>
                </a:lnTo>
                <a:lnTo>
                  <a:pt x="1207" y="169"/>
                </a:lnTo>
                <a:lnTo>
                  <a:pt x="1194" y="171"/>
                </a:lnTo>
                <a:lnTo>
                  <a:pt x="1183" y="172"/>
                </a:lnTo>
                <a:lnTo>
                  <a:pt x="1170" y="173"/>
                </a:lnTo>
                <a:lnTo>
                  <a:pt x="1158" y="174"/>
                </a:lnTo>
                <a:lnTo>
                  <a:pt x="1146" y="175"/>
                </a:lnTo>
                <a:lnTo>
                  <a:pt x="1135" y="176"/>
                </a:lnTo>
                <a:lnTo>
                  <a:pt x="1130" y="177"/>
                </a:lnTo>
                <a:lnTo>
                  <a:pt x="1126" y="179"/>
                </a:lnTo>
                <a:lnTo>
                  <a:pt x="1124" y="179"/>
                </a:lnTo>
                <a:lnTo>
                  <a:pt x="1121" y="179"/>
                </a:lnTo>
                <a:lnTo>
                  <a:pt x="1119" y="177"/>
                </a:lnTo>
                <a:lnTo>
                  <a:pt x="1118" y="175"/>
                </a:lnTo>
                <a:lnTo>
                  <a:pt x="1128" y="174"/>
                </a:lnTo>
                <a:lnTo>
                  <a:pt x="1138" y="172"/>
                </a:lnTo>
                <a:lnTo>
                  <a:pt x="1149" y="169"/>
                </a:lnTo>
                <a:lnTo>
                  <a:pt x="1159" y="167"/>
                </a:lnTo>
                <a:lnTo>
                  <a:pt x="1169" y="166"/>
                </a:lnTo>
                <a:lnTo>
                  <a:pt x="1180" y="165"/>
                </a:lnTo>
                <a:lnTo>
                  <a:pt x="1191" y="164"/>
                </a:lnTo>
                <a:lnTo>
                  <a:pt x="1201" y="163"/>
                </a:lnTo>
                <a:lnTo>
                  <a:pt x="1223" y="159"/>
                </a:lnTo>
                <a:lnTo>
                  <a:pt x="1244" y="157"/>
                </a:lnTo>
                <a:lnTo>
                  <a:pt x="1266" y="156"/>
                </a:lnTo>
                <a:lnTo>
                  <a:pt x="1287" y="155"/>
                </a:lnTo>
                <a:lnTo>
                  <a:pt x="1308" y="155"/>
                </a:lnTo>
                <a:lnTo>
                  <a:pt x="1330" y="155"/>
                </a:lnTo>
                <a:lnTo>
                  <a:pt x="1350" y="155"/>
                </a:lnTo>
                <a:lnTo>
                  <a:pt x="1372" y="156"/>
                </a:lnTo>
                <a:lnTo>
                  <a:pt x="1383" y="157"/>
                </a:lnTo>
                <a:lnTo>
                  <a:pt x="1393" y="157"/>
                </a:lnTo>
                <a:lnTo>
                  <a:pt x="1405" y="158"/>
                </a:lnTo>
                <a:lnTo>
                  <a:pt x="1415" y="159"/>
                </a:lnTo>
                <a:lnTo>
                  <a:pt x="1425" y="160"/>
                </a:lnTo>
                <a:lnTo>
                  <a:pt x="1435" y="160"/>
                </a:lnTo>
                <a:lnTo>
                  <a:pt x="1446" y="160"/>
                </a:lnTo>
                <a:lnTo>
                  <a:pt x="1457" y="161"/>
                </a:lnTo>
                <a:lnTo>
                  <a:pt x="1456" y="159"/>
                </a:lnTo>
                <a:lnTo>
                  <a:pt x="1454" y="158"/>
                </a:lnTo>
                <a:lnTo>
                  <a:pt x="1450" y="158"/>
                </a:lnTo>
                <a:lnTo>
                  <a:pt x="1447" y="158"/>
                </a:lnTo>
                <a:lnTo>
                  <a:pt x="1441" y="157"/>
                </a:lnTo>
                <a:lnTo>
                  <a:pt x="1434" y="156"/>
                </a:lnTo>
                <a:lnTo>
                  <a:pt x="1423" y="155"/>
                </a:lnTo>
                <a:lnTo>
                  <a:pt x="1413" y="153"/>
                </a:lnTo>
                <a:lnTo>
                  <a:pt x="1400" y="152"/>
                </a:lnTo>
                <a:lnTo>
                  <a:pt x="1389" y="151"/>
                </a:lnTo>
                <a:lnTo>
                  <a:pt x="1377" y="150"/>
                </a:lnTo>
                <a:lnTo>
                  <a:pt x="1366" y="149"/>
                </a:lnTo>
                <a:lnTo>
                  <a:pt x="1342" y="147"/>
                </a:lnTo>
                <a:lnTo>
                  <a:pt x="1318" y="146"/>
                </a:lnTo>
                <a:lnTo>
                  <a:pt x="1294" y="146"/>
                </a:lnTo>
                <a:lnTo>
                  <a:pt x="1270" y="146"/>
                </a:lnTo>
                <a:lnTo>
                  <a:pt x="1273" y="143"/>
                </a:lnTo>
                <a:lnTo>
                  <a:pt x="1276" y="142"/>
                </a:lnTo>
                <a:lnTo>
                  <a:pt x="1281" y="143"/>
                </a:lnTo>
                <a:lnTo>
                  <a:pt x="1284" y="143"/>
                </a:lnTo>
                <a:lnTo>
                  <a:pt x="1292" y="143"/>
                </a:lnTo>
                <a:lnTo>
                  <a:pt x="1301" y="143"/>
                </a:lnTo>
                <a:lnTo>
                  <a:pt x="1318" y="142"/>
                </a:lnTo>
                <a:lnTo>
                  <a:pt x="1334" y="142"/>
                </a:lnTo>
                <a:lnTo>
                  <a:pt x="1351" y="142"/>
                </a:lnTo>
                <a:lnTo>
                  <a:pt x="1368" y="143"/>
                </a:lnTo>
                <a:lnTo>
                  <a:pt x="1385" y="143"/>
                </a:lnTo>
                <a:lnTo>
                  <a:pt x="1402" y="144"/>
                </a:lnTo>
                <a:lnTo>
                  <a:pt x="1418" y="144"/>
                </a:lnTo>
                <a:lnTo>
                  <a:pt x="1434" y="147"/>
                </a:lnTo>
                <a:lnTo>
                  <a:pt x="1448" y="150"/>
                </a:lnTo>
                <a:lnTo>
                  <a:pt x="1463" y="153"/>
                </a:lnTo>
                <a:lnTo>
                  <a:pt x="1479" y="156"/>
                </a:lnTo>
                <a:lnTo>
                  <a:pt x="1495" y="158"/>
                </a:lnTo>
                <a:lnTo>
                  <a:pt x="1500" y="158"/>
                </a:lnTo>
                <a:lnTo>
                  <a:pt x="1506" y="158"/>
                </a:lnTo>
                <a:lnTo>
                  <a:pt x="1510" y="158"/>
                </a:lnTo>
                <a:lnTo>
                  <a:pt x="1514" y="158"/>
                </a:lnTo>
                <a:lnTo>
                  <a:pt x="1514" y="159"/>
                </a:lnTo>
                <a:lnTo>
                  <a:pt x="1509" y="161"/>
                </a:lnTo>
                <a:lnTo>
                  <a:pt x="1514" y="163"/>
                </a:lnTo>
                <a:lnTo>
                  <a:pt x="1518" y="163"/>
                </a:lnTo>
                <a:lnTo>
                  <a:pt x="1520" y="163"/>
                </a:lnTo>
                <a:lnTo>
                  <a:pt x="1518" y="163"/>
                </a:lnTo>
                <a:lnTo>
                  <a:pt x="1530" y="164"/>
                </a:lnTo>
                <a:lnTo>
                  <a:pt x="1540" y="166"/>
                </a:lnTo>
                <a:lnTo>
                  <a:pt x="1551" y="169"/>
                </a:lnTo>
                <a:lnTo>
                  <a:pt x="1563" y="172"/>
                </a:lnTo>
                <a:lnTo>
                  <a:pt x="1574" y="174"/>
                </a:lnTo>
                <a:lnTo>
                  <a:pt x="1586" y="179"/>
                </a:lnTo>
                <a:lnTo>
                  <a:pt x="1591" y="181"/>
                </a:lnTo>
                <a:lnTo>
                  <a:pt x="1597" y="184"/>
                </a:lnTo>
                <a:lnTo>
                  <a:pt x="1603" y="185"/>
                </a:lnTo>
                <a:lnTo>
                  <a:pt x="1609" y="186"/>
                </a:lnTo>
                <a:lnTo>
                  <a:pt x="1608" y="184"/>
                </a:lnTo>
                <a:lnTo>
                  <a:pt x="1607" y="183"/>
                </a:lnTo>
                <a:lnTo>
                  <a:pt x="1605" y="181"/>
                </a:lnTo>
                <a:lnTo>
                  <a:pt x="1603" y="180"/>
                </a:lnTo>
                <a:lnTo>
                  <a:pt x="1597" y="177"/>
                </a:lnTo>
                <a:lnTo>
                  <a:pt x="1594" y="175"/>
                </a:lnTo>
                <a:lnTo>
                  <a:pt x="1582" y="172"/>
                </a:lnTo>
                <a:lnTo>
                  <a:pt x="1571" y="168"/>
                </a:lnTo>
                <a:lnTo>
                  <a:pt x="1558" y="166"/>
                </a:lnTo>
                <a:lnTo>
                  <a:pt x="1547" y="164"/>
                </a:lnTo>
                <a:lnTo>
                  <a:pt x="1541" y="163"/>
                </a:lnTo>
                <a:lnTo>
                  <a:pt x="1536" y="161"/>
                </a:lnTo>
                <a:lnTo>
                  <a:pt x="1533" y="160"/>
                </a:lnTo>
                <a:lnTo>
                  <a:pt x="1531" y="159"/>
                </a:lnTo>
                <a:lnTo>
                  <a:pt x="1529" y="158"/>
                </a:lnTo>
                <a:lnTo>
                  <a:pt x="1526" y="158"/>
                </a:lnTo>
                <a:lnTo>
                  <a:pt x="1526" y="158"/>
                </a:lnTo>
                <a:lnTo>
                  <a:pt x="1525" y="157"/>
                </a:lnTo>
                <a:lnTo>
                  <a:pt x="1525" y="156"/>
                </a:lnTo>
                <a:lnTo>
                  <a:pt x="1526" y="156"/>
                </a:lnTo>
                <a:lnTo>
                  <a:pt x="1525" y="153"/>
                </a:lnTo>
                <a:lnTo>
                  <a:pt x="1524" y="152"/>
                </a:lnTo>
                <a:lnTo>
                  <a:pt x="1523" y="153"/>
                </a:lnTo>
                <a:lnTo>
                  <a:pt x="1520" y="153"/>
                </a:lnTo>
                <a:lnTo>
                  <a:pt x="1515" y="153"/>
                </a:lnTo>
                <a:lnTo>
                  <a:pt x="1510" y="152"/>
                </a:lnTo>
                <a:lnTo>
                  <a:pt x="1508" y="155"/>
                </a:lnTo>
                <a:lnTo>
                  <a:pt x="1505" y="155"/>
                </a:lnTo>
                <a:lnTo>
                  <a:pt x="1503" y="152"/>
                </a:lnTo>
                <a:lnTo>
                  <a:pt x="1500" y="151"/>
                </a:lnTo>
                <a:lnTo>
                  <a:pt x="1496" y="150"/>
                </a:lnTo>
                <a:lnTo>
                  <a:pt x="1491" y="149"/>
                </a:lnTo>
                <a:lnTo>
                  <a:pt x="1487" y="147"/>
                </a:lnTo>
                <a:lnTo>
                  <a:pt x="1482" y="147"/>
                </a:lnTo>
                <a:lnTo>
                  <a:pt x="1475" y="147"/>
                </a:lnTo>
                <a:lnTo>
                  <a:pt x="1468" y="144"/>
                </a:lnTo>
                <a:lnTo>
                  <a:pt x="1471" y="143"/>
                </a:lnTo>
                <a:lnTo>
                  <a:pt x="1474" y="142"/>
                </a:lnTo>
                <a:lnTo>
                  <a:pt x="1476" y="142"/>
                </a:lnTo>
                <a:lnTo>
                  <a:pt x="1477" y="143"/>
                </a:lnTo>
                <a:lnTo>
                  <a:pt x="1480" y="142"/>
                </a:lnTo>
                <a:lnTo>
                  <a:pt x="1480" y="141"/>
                </a:lnTo>
                <a:lnTo>
                  <a:pt x="1480" y="140"/>
                </a:lnTo>
                <a:lnTo>
                  <a:pt x="1477" y="139"/>
                </a:lnTo>
                <a:lnTo>
                  <a:pt x="1472" y="138"/>
                </a:lnTo>
                <a:lnTo>
                  <a:pt x="1466" y="138"/>
                </a:lnTo>
                <a:lnTo>
                  <a:pt x="1458" y="138"/>
                </a:lnTo>
                <a:lnTo>
                  <a:pt x="1451" y="135"/>
                </a:lnTo>
                <a:lnTo>
                  <a:pt x="1456" y="139"/>
                </a:lnTo>
                <a:lnTo>
                  <a:pt x="1462" y="142"/>
                </a:lnTo>
                <a:lnTo>
                  <a:pt x="1457" y="142"/>
                </a:lnTo>
                <a:lnTo>
                  <a:pt x="1451" y="143"/>
                </a:lnTo>
                <a:lnTo>
                  <a:pt x="1446" y="142"/>
                </a:lnTo>
                <a:lnTo>
                  <a:pt x="1441" y="141"/>
                </a:lnTo>
                <a:lnTo>
                  <a:pt x="1439" y="140"/>
                </a:lnTo>
                <a:lnTo>
                  <a:pt x="1439" y="139"/>
                </a:lnTo>
                <a:lnTo>
                  <a:pt x="1439" y="139"/>
                </a:lnTo>
                <a:lnTo>
                  <a:pt x="1440" y="138"/>
                </a:lnTo>
                <a:lnTo>
                  <a:pt x="1442" y="136"/>
                </a:lnTo>
                <a:lnTo>
                  <a:pt x="1444" y="135"/>
                </a:lnTo>
                <a:lnTo>
                  <a:pt x="1432" y="134"/>
                </a:lnTo>
                <a:lnTo>
                  <a:pt x="1419" y="133"/>
                </a:lnTo>
                <a:lnTo>
                  <a:pt x="1414" y="132"/>
                </a:lnTo>
                <a:lnTo>
                  <a:pt x="1408" y="131"/>
                </a:lnTo>
                <a:lnTo>
                  <a:pt x="1401" y="132"/>
                </a:lnTo>
                <a:lnTo>
                  <a:pt x="1394" y="132"/>
                </a:lnTo>
                <a:lnTo>
                  <a:pt x="1382" y="132"/>
                </a:lnTo>
                <a:lnTo>
                  <a:pt x="1369" y="130"/>
                </a:lnTo>
                <a:lnTo>
                  <a:pt x="1365" y="128"/>
                </a:lnTo>
                <a:lnTo>
                  <a:pt x="1361" y="127"/>
                </a:lnTo>
                <a:lnTo>
                  <a:pt x="1357" y="126"/>
                </a:lnTo>
                <a:lnTo>
                  <a:pt x="1355" y="123"/>
                </a:lnTo>
                <a:lnTo>
                  <a:pt x="1369" y="124"/>
                </a:lnTo>
                <a:lnTo>
                  <a:pt x="1384" y="125"/>
                </a:lnTo>
                <a:lnTo>
                  <a:pt x="1391" y="125"/>
                </a:lnTo>
                <a:lnTo>
                  <a:pt x="1398" y="125"/>
                </a:lnTo>
                <a:lnTo>
                  <a:pt x="1405" y="125"/>
                </a:lnTo>
                <a:lnTo>
                  <a:pt x="1411" y="123"/>
                </a:lnTo>
                <a:lnTo>
                  <a:pt x="1405" y="121"/>
                </a:lnTo>
                <a:lnTo>
                  <a:pt x="1397" y="119"/>
                </a:lnTo>
                <a:lnTo>
                  <a:pt x="1389" y="118"/>
                </a:lnTo>
                <a:lnTo>
                  <a:pt x="1382" y="117"/>
                </a:lnTo>
                <a:lnTo>
                  <a:pt x="1372" y="117"/>
                </a:lnTo>
                <a:lnTo>
                  <a:pt x="1363" y="116"/>
                </a:lnTo>
                <a:lnTo>
                  <a:pt x="1353" y="116"/>
                </a:lnTo>
                <a:lnTo>
                  <a:pt x="1343" y="116"/>
                </a:lnTo>
                <a:lnTo>
                  <a:pt x="1326" y="115"/>
                </a:lnTo>
                <a:lnTo>
                  <a:pt x="1309" y="115"/>
                </a:lnTo>
                <a:lnTo>
                  <a:pt x="1292" y="115"/>
                </a:lnTo>
                <a:lnTo>
                  <a:pt x="1275" y="115"/>
                </a:lnTo>
                <a:lnTo>
                  <a:pt x="1266" y="116"/>
                </a:lnTo>
                <a:lnTo>
                  <a:pt x="1258" y="116"/>
                </a:lnTo>
                <a:lnTo>
                  <a:pt x="1249" y="116"/>
                </a:lnTo>
                <a:lnTo>
                  <a:pt x="1240" y="116"/>
                </a:lnTo>
                <a:lnTo>
                  <a:pt x="1227" y="118"/>
                </a:lnTo>
                <a:lnTo>
                  <a:pt x="1215" y="118"/>
                </a:lnTo>
                <a:lnTo>
                  <a:pt x="1209" y="116"/>
                </a:lnTo>
                <a:lnTo>
                  <a:pt x="1203" y="113"/>
                </a:lnTo>
                <a:lnTo>
                  <a:pt x="1200" y="110"/>
                </a:lnTo>
                <a:lnTo>
                  <a:pt x="1194" y="110"/>
                </a:lnTo>
                <a:lnTo>
                  <a:pt x="1179" y="110"/>
                </a:lnTo>
                <a:lnTo>
                  <a:pt x="1163" y="111"/>
                </a:lnTo>
                <a:lnTo>
                  <a:pt x="1146" y="113"/>
                </a:lnTo>
                <a:lnTo>
                  <a:pt x="1129" y="115"/>
                </a:lnTo>
                <a:lnTo>
                  <a:pt x="1113" y="117"/>
                </a:lnTo>
                <a:lnTo>
                  <a:pt x="1096" y="121"/>
                </a:lnTo>
                <a:lnTo>
                  <a:pt x="1080" y="123"/>
                </a:lnTo>
                <a:lnTo>
                  <a:pt x="1064" y="126"/>
                </a:lnTo>
                <a:lnTo>
                  <a:pt x="1056" y="128"/>
                </a:lnTo>
                <a:lnTo>
                  <a:pt x="1047" y="131"/>
                </a:lnTo>
                <a:lnTo>
                  <a:pt x="1039" y="132"/>
                </a:lnTo>
                <a:lnTo>
                  <a:pt x="1030" y="133"/>
                </a:lnTo>
                <a:lnTo>
                  <a:pt x="1018" y="133"/>
                </a:lnTo>
                <a:lnTo>
                  <a:pt x="1005" y="133"/>
                </a:lnTo>
                <a:lnTo>
                  <a:pt x="996" y="136"/>
                </a:lnTo>
                <a:lnTo>
                  <a:pt x="987" y="139"/>
                </a:lnTo>
                <a:lnTo>
                  <a:pt x="979" y="142"/>
                </a:lnTo>
                <a:lnTo>
                  <a:pt x="970" y="146"/>
                </a:lnTo>
                <a:lnTo>
                  <a:pt x="954" y="151"/>
                </a:lnTo>
                <a:lnTo>
                  <a:pt x="938" y="158"/>
                </a:lnTo>
                <a:lnTo>
                  <a:pt x="924" y="163"/>
                </a:lnTo>
                <a:lnTo>
                  <a:pt x="910" y="167"/>
                </a:lnTo>
                <a:lnTo>
                  <a:pt x="902" y="168"/>
                </a:lnTo>
                <a:lnTo>
                  <a:pt x="892" y="169"/>
                </a:lnTo>
                <a:lnTo>
                  <a:pt x="890" y="169"/>
                </a:lnTo>
                <a:lnTo>
                  <a:pt x="888" y="171"/>
                </a:lnTo>
                <a:lnTo>
                  <a:pt x="883" y="173"/>
                </a:lnTo>
                <a:lnTo>
                  <a:pt x="879" y="174"/>
                </a:lnTo>
                <a:lnTo>
                  <a:pt x="877" y="174"/>
                </a:lnTo>
                <a:lnTo>
                  <a:pt x="877" y="173"/>
                </a:lnTo>
                <a:lnTo>
                  <a:pt x="877" y="172"/>
                </a:lnTo>
                <a:lnTo>
                  <a:pt x="877" y="169"/>
                </a:lnTo>
                <a:lnTo>
                  <a:pt x="874" y="169"/>
                </a:lnTo>
                <a:lnTo>
                  <a:pt x="872" y="169"/>
                </a:lnTo>
                <a:lnTo>
                  <a:pt x="871" y="169"/>
                </a:lnTo>
                <a:lnTo>
                  <a:pt x="870" y="168"/>
                </a:lnTo>
                <a:lnTo>
                  <a:pt x="870" y="167"/>
                </a:lnTo>
                <a:lnTo>
                  <a:pt x="871" y="167"/>
                </a:lnTo>
                <a:lnTo>
                  <a:pt x="873" y="166"/>
                </a:lnTo>
                <a:lnTo>
                  <a:pt x="875" y="165"/>
                </a:lnTo>
                <a:lnTo>
                  <a:pt x="885" y="163"/>
                </a:lnTo>
                <a:lnTo>
                  <a:pt x="894" y="159"/>
                </a:lnTo>
                <a:lnTo>
                  <a:pt x="904" y="156"/>
                </a:lnTo>
                <a:lnTo>
                  <a:pt x="914" y="153"/>
                </a:lnTo>
                <a:lnTo>
                  <a:pt x="923" y="150"/>
                </a:lnTo>
                <a:lnTo>
                  <a:pt x="933" y="147"/>
                </a:lnTo>
                <a:lnTo>
                  <a:pt x="927" y="147"/>
                </a:lnTo>
                <a:lnTo>
                  <a:pt x="919" y="146"/>
                </a:lnTo>
                <a:lnTo>
                  <a:pt x="921" y="143"/>
                </a:lnTo>
                <a:lnTo>
                  <a:pt x="923" y="141"/>
                </a:lnTo>
                <a:lnTo>
                  <a:pt x="925" y="139"/>
                </a:lnTo>
                <a:lnTo>
                  <a:pt x="929" y="138"/>
                </a:lnTo>
                <a:lnTo>
                  <a:pt x="936" y="135"/>
                </a:lnTo>
                <a:lnTo>
                  <a:pt x="943" y="133"/>
                </a:lnTo>
                <a:lnTo>
                  <a:pt x="947" y="132"/>
                </a:lnTo>
                <a:lnTo>
                  <a:pt x="952" y="130"/>
                </a:lnTo>
                <a:lnTo>
                  <a:pt x="954" y="128"/>
                </a:lnTo>
                <a:lnTo>
                  <a:pt x="955" y="126"/>
                </a:lnTo>
                <a:lnTo>
                  <a:pt x="955" y="124"/>
                </a:lnTo>
                <a:lnTo>
                  <a:pt x="955" y="122"/>
                </a:lnTo>
                <a:lnTo>
                  <a:pt x="961" y="121"/>
                </a:lnTo>
                <a:lnTo>
                  <a:pt x="965" y="118"/>
                </a:lnTo>
                <a:lnTo>
                  <a:pt x="970" y="115"/>
                </a:lnTo>
                <a:lnTo>
                  <a:pt x="972" y="110"/>
                </a:lnTo>
                <a:lnTo>
                  <a:pt x="961" y="115"/>
                </a:lnTo>
                <a:lnTo>
                  <a:pt x="951" y="118"/>
                </a:lnTo>
                <a:lnTo>
                  <a:pt x="939" y="123"/>
                </a:lnTo>
                <a:lnTo>
                  <a:pt x="928" y="126"/>
                </a:lnTo>
                <a:lnTo>
                  <a:pt x="919" y="130"/>
                </a:lnTo>
                <a:lnTo>
                  <a:pt x="908" y="132"/>
                </a:lnTo>
                <a:lnTo>
                  <a:pt x="899" y="134"/>
                </a:lnTo>
                <a:lnTo>
                  <a:pt x="889" y="135"/>
                </a:lnTo>
                <a:lnTo>
                  <a:pt x="887" y="134"/>
                </a:lnTo>
                <a:lnTo>
                  <a:pt x="886" y="134"/>
                </a:lnTo>
                <a:lnTo>
                  <a:pt x="886" y="133"/>
                </a:lnTo>
                <a:lnTo>
                  <a:pt x="886" y="130"/>
                </a:lnTo>
                <a:lnTo>
                  <a:pt x="886" y="127"/>
                </a:lnTo>
                <a:lnTo>
                  <a:pt x="885" y="126"/>
                </a:lnTo>
                <a:lnTo>
                  <a:pt x="883" y="126"/>
                </a:lnTo>
                <a:lnTo>
                  <a:pt x="882" y="126"/>
                </a:lnTo>
                <a:lnTo>
                  <a:pt x="879" y="126"/>
                </a:lnTo>
                <a:lnTo>
                  <a:pt x="875" y="127"/>
                </a:lnTo>
                <a:lnTo>
                  <a:pt x="867" y="130"/>
                </a:lnTo>
                <a:lnTo>
                  <a:pt x="859" y="133"/>
                </a:lnTo>
                <a:lnTo>
                  <a:pt x="856" y="134"/>
                </a:lnTo>
                <a:lnTo>
                  <a:pt x="853" y="134"/>
                </a:lnTo>
                <a:lnTo>
                  <a:pt x="849" y="133"/>
                </a:lnTo>
                <a:lnTo>
                  <a:pt x="845" y="132"/>
                </a:lnTo>
                <a:lnTo>
                  <a:pt x="859" y="127"/>
                </a:lnTo>
                <a:lnTo>
                  <a:pt x="874" y="122"/>
                </a:lnTo>
                <a:lnTo>
                  <a:pt x="877" y="121"/>
                </a:lnTo>
                <a:lnTo>
                  <a:pt x="880" y="119"/>
                </a:lnTo>
                <a:lnTo>
                  <a:pt x="883" y="119"/>
                </a:lnTo>
                <a:lnTo>
                  <a:pt x="886" y="118"/>
                </a:lnTo>
                <a:lnTo>
                  <a:pt x="887" y="117"/>
                </a:lnTo>
                <a:lnTo>
                  <a:pt x="887" y="115"/>
                </a:lnTo>
                <a:lnTo>
                  <a:pt x="886" y="114"/>
                </a:lnTo>
                <a:lnTo>
                  <a:pt x="886" y="111"/>
                </a:lnTo>
                <a:lnTo>
                  <a:pt x="890" y="111"/>
                </a:lnTo>
                <a:lnTo>
                  <a:pt x="895" y="110"/>
                </a:lnTo>
                <a:lnTo>
                  <a:pt x="898" y="108"/>
                </a:lnTo>
                <a:lnTo>
                  <a:pt x="903" y="106"/>
                </a:lnTo>
                <a:lnTo>
                  <a:pt x="900" y="107"/>
                </a:lnTo>
                <a:lnTo>
                  <a:pt x="898" y="107"/>
                </a:lnTo>
                <a:lnTo>
                  <a:pt x="896" y="106"/>
                </a:lnTo>
                <a:lnTo>
                  <a:pt x="894" y="105"/>
                </a:lnTo>
                <a:lnTo>
                  <a:pt x="890" y="102"/>
                </a:lnTo>
                <a:lnTo>
                  <a:pt x="887" y="99"/>
                </a:lnTo>
                <a:lnTo>
                  <a:pt x="887" y="99"/>
                </a:lnTo>
                <a:lnTo>
                  <a:pt x="887" y="99"/>
                </a:lnTo>
                <a:lnTo>
                  <a:pt x="887" y="99"/>
                </a:lnTo>
                <a:lnTo>
                  <a:pt x="887" y="98"/>
                </a:lnTo>
                <a:lnTo>
                  <a:pt x="892" y="94"/>
                </a:lnTo>
                <a:lnTo>
                  <a:pt x="900" y="92"/>
                </a:lnTo>
                <a:lnTo>
                  <a:pt x="908" y="91"/>
                </a:lnTo>
                <a:lnTo>
                  <a:pt x="915" y="90"/>
                </a:lnTo>
                <a:lnTo>
                  <a:pt x="932" y="84"/>
                </a:lnTo>
                <a:lnTo>
                  <a:pt x="948" y="81"/>
                </a:lnTo>
                <a:lnTo>
                  <a:pt x="943" y="80"/>
                </a:lnTo>
                <a:lnTo>
                  <a:pt x="937" y="80"/>
                </a:lnTo>
                <a:lnTo>
                  <a:pt x="930" y="80"/>
                </a:lnTo>
                <a:lnTo>
                  <a:pt x="924" y="82"/>
                </a:lnTo>
                <a:lnTo>
                  <a:pt x="910" y="85"/>
                </a:lnTo>
                <a:lnTo>
                  <a:pt x="895" y="89"/>
                </a:lnTo>
                <a:lnTo>
                  <a:pt x="881" y="92"/>
                </a:lnTo>
                <a:lnTo>
                  <a:pt x="867" y="97"/>
                </a:lnTo>
                <a:lnTo>
                  <a:pt x="864" y="98"/>
                </a:lnTo>
                <a:lnTo>
                  <a:pt x="863" y="97"/>
                </a:lnTo>
                <a:lnTo>
                  <a:pt x="862" y="96"/>
                </a:lnTo>
                <a:lnTo>
                  <a:pt x="859" y="94"/>
                </a:lnTo>
                <a:lnTo>
                  <a:pt x="855" y="93"/>
                </a:lnTo>
                <a:lnTo>
                  <a:pt x="849" y="94"/>
                </a:lnTo>
                <a:lnTo>
                  <a:pt x="838" y="98"/>
                </a:lnTo>
                <a:lnTo>
                  <a:pt x="826" y="102"/>
                </a:lnTo>
                <a:lnTo>
                  <a:pt x="824" y="101"/>
                </a:lnTo>
                <a:lnTo>
                  <a:pt x="823" y="101"/>
                </a:lnTo>
                <a:lnTo>
                  <a:pt x="822" y="100"/>
                </a:lnTo>
                <a:lnTo>
                  <a:pt x="822" y="98"/>
                </a:lnTo>
                <a:lnTo>
                  <a:pt x="828" y="94"/>
                </a:lnTo>
                <a:lnTo>
                  <a:pt x="833" y="93"/>
                </a:lnTo>
                <a:lnTo>
                  <a:pt x="848" y="88"/>
                </a:lnTo>
                <a:lnTo>
                  <a:pt x="864" y="82"/>
                </a:lnTo>
                <a:lnTo>
                  <a:pt x="879" y="77"/>
                </a:lnTo>
                <a:lnTo>
                  <a:pt x="894" y="72"/>
                </a:lnTo>
                <a:lnTo>
                  <a:pt x="886" y="70"/>
                </a:lnTo>
                <a:lnTo>
                  <a:pt x="878" y="70"/>
                </a:lnTo>
                <a:lnTo>
                  <a:pt x="870" y="73"/>
                </a:lnTo>
                <a:lnTo>
                  <a:pt x="863" y="74"/>
                </a:lnTo>
                <a:lnTo>
                  <a:pt x="855" y="76"/>
                </a:lnTo>
                <a:lnTo>
                  <a:pt x="849" y="78"/>
                </a:lnTo>
                <a:lnTo>
                  <a:pt x="845" y="80"/>
                </a:lnTo>
                <a:lnTo>
                  <a:pt x="840" y="78"/>
                </a:lnTo>
                <a:lnTo>
                  <a:pt x="839" y="77"/>
                </a:lnTo>
                <a:lnTo>
                  <a:pt x="837" y="76"/>
                </a:lnTo>
                <a:lnTo>
                  <a:pt x="833" y="76"/>
                </a:lnTo>
                <a:lnTo>
                  <a:pt x="831" y="78"/>
                </a:lnTo>
                <a:lnTo>
                  <a:pt x="824" y="80"/>
                </a:lnTo>
                <a:lnTo>
                  <a:pt x="819" y="80"/>
                </a:lnTo>
                <a:lnTo>
                  <a:pt x="817" y="78"/>
                </a:lnTo>
                <a:lnTo>
                  <a:pt x="819" y="77"/>
                </a:lnTo>
                <a:lnTo>
                  <a:pt x="820" y="76"/>
                </a:lnTo>
                <a:lnTo>
                  <a:pt x="821" y="76"/>
                </a:lnTo>
                <a:lnTo>
                  <a:pt x="822" y="75"/>
                </a:lnTo>
                <a:lnTo>
                  <a:pt x="822" y="74"/>
                </a:lnTo>
                <a:lnTo>
                  <a:pt x="821" y="74"/>
                </a:lnTo>
                <a:lnTo>
                  <a:pt x="820" y="74"/>
                </a:lnTo>
                <a:lnTo>
                  <a:pt x="816" y="74"/>
                </a:lnTo>
                <a:lnTo>
                  <a:pt x="814" y="75"/>
                </a:lnTo>
                <a:lnTo>
                  <a:pt x="812" y="77"/>
                </a:lnTo>
                <a:lnTo>
                  <a:pt x="809" y="78"/>
                </a:lnTo>
                <a:lnTo>
                  <a:pt x="805" y="80"/>
                </a:lnTo>
                <a:lnTo>
                  <a:pt x="800" y="80"/>
                </a:lnTo>
                <a:lnTo>
                  <a:pt x="795" y="81"/>
                </a:lnTo>
                <a:lnTo>
                  <a:pt x="789" y="82"/>
                </a:lnTo>
                <a:lnTo>
                  <a:pt x="780" y="83"/>
                </a:lnTo>
                <a:lnTo>
                  <a:pt x="772" y="85"/>
                </a:lnTo>
                <a:lnTo>
                  <a:pt x="763" y="89"/>
                </a:lnTo>
                <a:lnTo>
                  <a:pt x="755" y="92"/>
                </a:lnTo>
                <a:lnTo>
                  <a:pt x="749" y="93"/>
                </a:lnTo>
                <a:lnTo>
                  <a:pt x="743" y="96"/>
                </a:lnTo>
                <a:lnTo>
                  <a:pt x="740" y="97"/>
                </a:lnTo>
                <a:lnTo>
                  <a:pt x="737" y="98"/>
                </a:lnTo>
                <a:lnTo>
                  <a:pt x="733" y="97"/>
                </a:lnTo>
                <a:lnTo>
                  <a:pt x="731" y="96"/>
                </a:lnTo>
                <a:lnTo>
                  <a:pt x="729" y="92"/>
                </a:lnTo>
                <a:lnTo>
                  <a:pt x="725" y="90"/>
                </a:lnTo>
                <a:lnTo>
                  <a:pt x="719" y="85"/>
                </a:lnTo>
                <a:lnTo>
                  <a:pt x="714" y="83"/>
                </a:lnTo>
                <a:lnTo>
                  <a:pt x="708" y="81"/>
                </a:lnTo>
                <a:lnTo>
                  <a:pt x="704" y="78"/>
                </a:lnTo>
                <a:lnTo>
                  <a:pt x="699" y="75"/>
                </a:lnTo>
                <a:lnTo>
                  <a:pt x="696" y="72"/>
                </a:lnTo>
                <a:lnTo>
                  <a:pt x="694" y="69"/>
                </a:lnTo>
                <a:lnTo>
                  <a:pt x="692" y="68"/>
                </a:lnTo>
                <a:lnTo>
                  <a:pt x="689" y="68"/>
                </a:lnTo>
                <a:lnTo>
                  <a:pt x="686" y="69"/>
                </a:lnTo>
                <a:lnTo>
                  <a:pt x="683" y="68"/>
                </a:lnTo>
                <a:lnTo>
                  <a:pt x="680" y="66"/>
                </a:lnTo>
                <a:lnTo>
                  <a:pt x="675" y="64"/>
                </a:lnTo>
                <a:lnTo>
                  <a:pt x="672" y="63"/>
                </a:lnTo>
                <a:lnTo>
                  <a:pt x="671" y="59"/>
                </a:lnTo>
                <a:lnTo>
                  <a:pt x="667" y="57"/>
                </a:lnTo>
                <a:lnTo>
                  <a:pt x="664" y="59"/>
                </a:lnTo>
                <a:lnTo>
                  <a:pt x="659" y="60"/>
                </a:lnTo>
                <a:lnTo>
                  <a:pt x="655" y="58"/>
                </a:lnTo>
                <a:lnTo>
                  <a:pt x="650" y="55"/>
                </a:lnTo>
                <a:lnTo>
                  <a:pt x="644" y="53"/>
                </a:lnTo>
                <a:lnTo>
                  <a:pt x="638" y="52"/>
                </a:lnTo>
                <a:lnTo>
                  <a:pt x="631" y="50"/>
                </a:lnTo>
                <a:lnTo>
                  <a:pt x="624" y="47"/>
                </a:lnTo>
                <a:lnTo>
                  <a:pt x="619" y="43"/>
                </a:lnTo>
                <a:lnTo>
                  <a:pt x="613" y="41"/>
                </a:lnTo>
                <a:lnTo>
                  <a:pt x="603" y="40"/>
                </a:lnTo>
                <a:lnTo>
                  <a:pt x="593" y="39"/>
                </a:lnTo>
                <a:lnTo>
                  <a:pt x="576" y="34"/>
                </a:lnTo>
                <a:lnTo>
                  <a:pt x="559" y="30"/>
                </a:lnTo>
                <a:lnTo>
                  <a:pt x="542" y="25"/>
                </a:lnTo>
                <a:lnTo>
                  <a:pt x="524" y="22"/>
                </a:lnTo>
                <a:lnTo>
                  <a:pt x="513" y="20"/>
                </a:lnTo>
                <a:lnTo>
                  <a:pt x="504" y="18"/>
                </a:lnTo>
                <a:lnTo>
                  <a:pt x="494" y="17"/>
                </a:lnTo>
                <a:lnTo>
                  <a:pt x="484" y="16"/>
                </a:lnTo>
                <a:lnTo>
                  <a:pt x="475" y="14"/>
                </a:lnTo>
                <a:lnTo>
                  <a:pt x="465" y="13"/>
                </a:lnTo>
                <a:lnTo>
                  <a:pt x="454" y="11"/>
                </a:lnTo>
                <a:lnTo>
                  <a:pt x="445" y="13"/>
                </a:lnTo>
                <a:lnTo>
                  <a:pt x="435" y="14"/>
                </a:lnTo>
                <a:lnTo>
                  <a:pt x="424" y="15"/>
                </a:lnTo>
                <a:lnTo>
                  <a:pt x="419" y="16"/>
                </a:lnTo>
                <a:lnTo>
                  <a:pt x="414" y="15"/>
                </a:lnTo>
                <a:lnTo>
                  <a:pt x="412" y="15"/>
                </a:lnTo>
                <a:lnTo>
                  <a:pt x="411" y="14"/>
                </a:lnTo>
                <a:lnTo>
                  <a:pt x="410" y="13"/>
                </a:lnTo>
                <a:lnTo>
                  <a:pt x="409" y="13"/>
                </a:lnTo>
                <a:lnTo>
                  <a:pt x="401" y="14"/>
                </a:lnTo>
                <a:lnTo>
                  <a:pt x="392" y="15"/>
                </a:lnTo>
                <a:lnTo>
                  <a:pt x="388" y="15"/>
                </a:lnTo>
                <a:lnTo>
                  <a:pt x="385" y="15"/>
                </a:lnTo>
                <a:lnTo>
                  <a:pt x="381" y="16"/>
                </a:lnTo>
                <a:lnTo>
                  <a:pt x="379" y="18"/>
                </a:lnTo>
                <a:lnTo>
                  <a:pt x="389" y="18"/>
                </a:lnTo>
                <a:lnTo>
                  <a:pt x="401" y="18"/>
                </a:lnTo>
                <a:lnTo>
                  <a:pt x="403" y="18"/>
                </a:lnTo>
                <a:lnTo>
                  <a:pt x="407" y="18"/>
                </a:lnTo>
                <a:lnTo>
                  <a:pt x="409" y="18"/>
                </a:lnTo>
                <a:lnTo>
                  <a:pt x="410" y="20"/>
                </a:lnTo>
                <a:lnTo>
                  <a:pt x="405" y="22"/>
                </a:lnTo>
                <a:lnTo>
                  <a:pt x="401" y="22"/>
                </a:lnTo>
                <a:lnTo>
                  <a:pt x="392" y="22"/>
                </a:lnTo>
                <a:lnTo>
                  <a:pt x="384" y="22"/>
                </a:lnTo>
                <a:lnTo>
                  <a:pt x="383" y="23"/>
                </a:lnTo>
                <a:lnTo>
                  <a:pt x="383" y="24"/>
                </a:lnTo>
                <a:lnTo>
                  <a:pt x="383" y="25"/>
                </a:lnTo>
                <a:lnTo>
                  <a:pt x="385" y="26"/>
                </a:lnTo>
                <a:lnTo>
                  <a:pt x="388" y="25"/>
                </a:lnTo>
                <a:lnTo>
                  <a:pt x="392" y="24"/>
                </a:lnTo>
                <a:lnTo>
                  <a:pt x="388" y="25"/>
                </a:lnTo>
                <a:lnTo>
                  <a:pt x="386" y="26"/>
                </a:lnTo>
                <a:lnTo>
                  <a:pt x="389" y="26"/>
                </a:lnTo>
                <a:lnTo>
                  <a:pt x="393" y="26"/>
                </a:lnTo>
                <a:lnTo>
                  <a:pt x="396" y="27"/>
                </a:lnTo>
                <a:lnTo>
                  <a:pt x="399" y="28"/>
                </a:lnTo>
                <a:lnTo>
                  <a:pt x="399" y="30"/>
                </a:lnTo>
                <a:lnTo>
                  <a:pt x="397" y="31"/>
                </a:lnTo>
                <a:lnTo>
                  <a:pt x="396" y="31"/>
                </a:lnTo>
                <a:lnTo>
                  <a:pt x="394" y="31"/>
                </a:lnTo>
                <a:lnTo>
                  <a:pt x="399" y="32"/>
                </a:lnTo>
                <a:lnTo>
                  <a:pt x="404" y="33"/>
                </a:lnTo>
                <a:lnTo>
                  <a:pt x="399" y="32"/>
                </a:lnTo>
                <a:lnTo>
                  <a:pt x="393" y="31"/>
                </a:lnTo>
                <a:lnTo>
                  <a:pt x="385" y="30"/>
                </a:lnTo>
                <a:lnTo>
                  <a:pt x="378" y="31"/>
                </a:lnTo>
                <a:lnTo>
                  <a:pt x="363" y="30"/>
                </a:lnTo>
                <a:lnTo>
                  <a:pt x="350" y="31"/>
                </a:lnTo>
                <a:lnTo>
                  <a:pt x="352" y="33"/>
                </a:lnTo>
                <a:lnTo>
                  <a:pt x="354" y="34"/>
                </a:lnTo>
                <a:lnTo>
                  <a:pt x="356" y="35"/>
                </a:lnTo>
                <a:lnTo>
                  <a:pt x="360" y="36"/>
                </a:lnTo>
                <a:lnTo>
                  <a:pt x="366" y="36"/>
                </a:lnTo>
                <a:lnTo>
                  <a:pt x="371" y="36"/>
                </a:lnTo>
                <a:lnTo>
                  <a:pt x="378" y="35"/>
                </a:lnTo>
                <a:lnTo>
                  <a:pt x="385" y="36"/>
                </a:lnTo>
                <a:lnTo>
                  <a:pt x="392" y="38"/>
                </a:lnTo>
                <a:lnTo>
                  <a:pt x="397" y="41"/>
                </a:lnTo>
                <a:lnTo>
                  <a:pt x="375" y="43"/>
                </a:lnTo>
                <a:lnTo>
                  <a:pt x="353" y="44"/>
                </a:lnTo>
                <a:lnTo>
                  <a:pt x="330" y="47"/>
                </a:lnTo>
                <a:lnTo>
                  <a:pt x="307" y="47"/>
                </a:lnTo>
                <a:lnTo>
                  <a:pt x="323" y="51"/>
                </a:lnTo>
                <a:lnTo>
                  <a:pt x="340" y="57"/>
                </a:lnTo>
                <a:lnTo>
                  <a:pt x="350" y="58"/>
                </a:lnTo>
                <a:lnTo>
                  <a:pt x="360" y="59"/>
                </a:lnTo>
                <a:lnTo>
                  <a:pt x="369" y="58"/>
                </a:lnTo>
                <a:lnTo>
                  <a:pt x="379" y="58"/>
                </a:lnTo>
                <a:lnTo>
                  <a:pt x="399" y="59"/>
                </a:lnTo>
                <a:lnTo>
                  <a:pt x="419" y="61"/>
                </a:lnTo>
                <a:lnTo>
                  <a:pt x="440" y="64"/>
                </a:lnTo>
                <a:lnTo>
                  <a:pt x="459" y="67"/>
                </a:lnTo>
                <a:lnTo>
                  <a:pt x="468" y="68"/>
                </a:lnTo>
                <a:lnTo>
                  <a:pt x="477" y="70"/>
                </a:lnTo>
                <a:lnTo>
                  <a:pt x="482" y="74"/>
                </a:lnTo>
                <a:lnTo>
                  <a:pt x="487" y="76"/>
                </a:lnTo>
                <a:lnTo>
                  <a:pt x="498" y="78"/>
                </a:lnTo>
                <a:lnTo>
                  <a:pt x="507" y="80"/>
                </a:lnTo>
                <a:lnTo>
                  <a:pt x="517" y="82"/>
                </a:lnTo>
                <a:lnTo>
                  <a:pt x="526" y="84"/>
                </a:lnTo>
                <a:lnTo>
                  <a:pt x="543" y="89"/>
                </a:lnTo>
                <a:lnTo>
                  <a:pt x="560" y="92"/>
                </a:lnTo>
                <a:lnTo>
                  <a:pt x="566" y="94"/>
                </a:lnTo>
                <a:lnTo>
                  <a:pt x="573" y="94"/>
                </a:lnTo>
                <a:lnTo>
                  <a:pt x="576" y="94"/>
                </a:lnTo>
                <a:lnTo>
                  <a:pt x="578" y="93"/>
                </a:lnTo>
                <a:lnTo>
                  <a:pt x="579" y="93"/>
                </a:lnTo>
                <a:lnTo>
                  <a:pt x="582" y="96"/>
                </a:lnTo>
                <a:lnTo>
                  <a:pt x="585" y="99"/>
                </a:lnTo>
                <a:lnTo>
                  <a:pt x="589" y="102"/>
                </a:lnTo>
                <a:lnTo>
                  <a:pt x="592" y="102"/>
                </a:lnTo>
                <a:lnTo>
                  <a:pt x="594" y="102"/>
                </a:lnTo>
                <a:lnTo>
                  <a:pt x="598" y="105"/>
                </a:lnTo>
                <a:lnTo>
                  <a:pt x="601" y="107"/>
                </a:lnTo>
                <a:lnTo>
                  <a:pt x="607" y="109"/>
                </a:lnTo>
                <a:lnTo>
                  <a:pt x="613" y="113"/>
                </a:lnTo>
                <a:lnTo>
                  <a:pt x="615" y="114"/>
                </a:lnTo>
                <a:lnTo>
                  <a:pt x="618" y="116"/>
                </a:lnTo>
                <a:lnTo>
                  <a:pt x="618" y="118"/>
                </a:lnTo>
                <a:lnTo>
                  <a:pt x="618" y="122"/>
                </a:lnTo>
                <a:lnTo>
                  <a:pt x="615" y="119"/>
                </a:lnTo>
                <a:lnTo>
                  <a:pt x="610" y="118"/>
                </a:lnTo>
                <a:lnTo>
                  <a:pt x="607" y="117"/>
                </a:lnTo>
                <a:lnTo>
                  <a:pt x="605" y="116"/>
                </a:lnTo>
                <a:lnTo>
                  <a:pt x="605" y="117"/>
                </a:lnTo>
                <a:lnTo>
                  <a:pt x="605" y="117"/>
                </a:lnTo>
                <a:lnTo>
                  <a:pt x="602" y="115"/>
                </a:lnTo>
                <a:lnTo>
                  <a:pt x="601" y="115"/>
                </a:lnTo>
                <a:lnTo>
                  <a:pt x="597" y="113"/>
                </a:lnTo>
                <a:lnTo>
                  <a:pt x="592" y="111"/>
                </a:lnTo>
                <a:lnTo>
                  <a:pt x="584" y="109"/>
                </a:lnTo>
                <a:lnTo>
                  <a:pt x="577" y="106"/>
                </a:lnTo>
                <a:lnTo>
                  <a:pt x="570" y="101"/>
                </a:lnTo>
                <a:lnTo>
                  <a:pt x="562" y="98"/>
                </a:lnTo>
                <a:lnTo>
                  <a:pt x="553" y="97"/>
                </a:lnTo>
                <a:lnTo>
                  <a:pt x="544" y="94"/>
                </a:lnTo>
                <a:lnTo>
                  <a:pt x="541" y="93"/>
                </a:lnTo>
                <a:lnTo>
                  <a:pt x="539" y="92"/>
                </a:lnTo>
                <a:lnTo>
                  <a:pt x="534" y="91"/>
                </a:lnTo>
                <a:lnTo>
                  <a:pt x="531" y="91"/>
                </a:lnTo>
                <a:lnTo>
                  <a:pt x="523" y="89"/>
                </a:lnTo>
                <a:lnTo>
                  <a:pt x="513" y="86"/>
                </a:lnTo>
                <a:lnTo>
                  <a:pt x="509" y="88"/>
                </a:lnTo>
                <a:lnTo>
                  <a:pt x="506" y="88"/>
                </a:lnTo>
                <a:lnTo>
                  <a:pt x="502" y="86"/>
                </a:lnTo>
                <a:lnTo>
                  <a:pt x="500" y="84"/>
                </a:lnTo>
                <a:lnTo>
                  <a:pt x="498" y="82"/>
                </a:lnTo>
                <a:lnTo>
                  <a:pt x="495" y="83"/>
                </a:lnTo>
                <a:lnTo>
                  <a:pt x="493" y="84"/>
                </a:lnTo>
                <a:lnTo>
                  <a:pt x="491" y="88"/>
                </a:lnTo>
                <a:lnTo>
                  <a:pt x="495" y="88"/>
                </a:lnTo>
                <a:lnTo>
                  <a:pt x="498" y="89"/>
                </a:lnTo>
                <a:lnTo>
                  <a:pt x="501" y="91"/>
                </a:lnTo>
                <a:lnTo>
                  <a:pt x="503" y="93"/>
                </a:lnTo>
                <a:lnTo>
                  <a:pt x="461" y="89"/>
                </a:lnTo>
                <a:lnTo>
                  <a:pt x="420" y="85"/>
                </a:lnTo>
                <a:lnTo>
                  <a:pt x="378" y="82"/>
                </a:lnTo>
                <a:lnTo>
                  <a:pt x="337" y="81"/>
                </a:lnTo>
                <a:lnTo>
                  <a:pt x="344" y="83"/>
                </a:lnTo>
                <a:lnTo>
                  <a:pt x="350" y="85"/>
                </a:lnTo>
                <a:lnTo>
                  <a:pt x="353" y="86"/>
                </a:lnTo>
                <a:lnTo>
                  <a:pt x="354" y="88"/>
                </a:lnTo>
                <a:lnTo>
                  <a:pt x="353" y="90"/>
                </a:lnTo>
                <a:lnTo>
                  <a:pt x="351" y="91"/>
                </a:lnTo>
                <a:lnTo>
                  <a:pt x="345" y="92"/>
                </a:lnTo>
                <a:lnTo>
                  <a:pt x="338" y="92"/>
                </a:lnTo>
                <a:lnTo>
                  <a:pt x="335" y="92"/>
                </a:lnTo>
                <a:lnTo>
                  <a:pt x="331" y="92"/>
                </a:lnTo>
                <a:lnTo>
                  <a:pt x="329" y="93"/>
                </a:lnTo>
                <a:lnTo>
                  <a:pt x="328" y="96"/>
                </a:lnTo>
                <a:lnTo>
                  <a:pt x="339" y="97"/>
                </a:lnTo>
                <a:lnTo>
                  <a:pt x="351" y="97"/>
                </a:lnTo>
                <a:lnTo>
                  <a:pt x="362" y="97"/>
                </a:lnTo>
                <a:lnTo>
                  <a:pt x="373" y="98"/>
                </a:lnTo>
                <a:lnTo>
                  <a:pt x="366" y="101"/>
                </a:lnTo>
                <a:lnTo>
                  <a:pt x="356" y="102"/>
                </a:lnTo>
                <a:lnTo>
                  <a:pt x="354" y="103"/>
                </a:lnTo>
                <a:lnTo>
                  <a:pt x="352" y="103"/>
                </a:lnTo>
                <a:lnTo>
                  <a:pt x="353" y="107"/>
                </a:lnTo>
                <a:lnTo>
                  <a:pt x="354" y="110"/>
                </a:lnTo>
                <a:lnTo>
                  <a:pt x="359" y="111"/>
                </a:lnTo>
                <a:lnTo>
                  <a:pt x="363" y="110"/>
                </a:lnTo>
                <a:lnTo>
                  <a:pt x="369" y="109"/>
                </a:lnTo>
                <a:lnTo>
                  <a:pt x="373" y="110"/>
                </a:lnTo>
                <a:lnTo>
                  <a:pt x="385" y="113"/>
                </a:lnTo>
                <a:lnTo>
                  <a:pt x="396" y="115"/>
                </a:lnTo>
                <a:lnTo>
                  <a:pt x="408" y="115"/>
                </a:lnTo>
                <a:lnTo>
                  <a:pt x="419" y="115"/>
                </a:lnTo>
                <a:lnTo>
                  <a:pt x="433" y="116"/>
                </a:lnTo>
                <a:lnTo>
                  <a:pt x="445" y="118"/>
                </a:lnTo>
                <a:lnTo>
                  <a:pt x="459" y="119"/>
                </a:lnTo>
                <a:lnTo>
                  <a:pt x="474" y="122"/>
                </a:lnTo>
                <a:lnTo>
                  <a:pt x="480" y="122"/>
                </a:lnTo>
                <a:lnTo>
                  <a:pt x="487" y="123"/>
                </a:lnTo>
                <a:lnTo>
                  <a:pt x="491" y="125"/>
                </a:lnTo>
                <a:lnTo>
                  <a:pt x="493" y="126"/>
                </a:lnTo>
                <a:lnTo>
                  <a:pt x="493" y="130"/>
                </a:lnTo>
                <a:lnTo>
                  <a:pt x="493" y="133"/>
                </a:lnTo>
                <a:lnTo>
                  <a:pt x="488" y="132"/>
                </a:lnTo>
                <a:lnTo>
                  <a:pt x="483" y="131"/>
                </a:lnTo>
                <a:lnTo>
                  <a:pt x="482" y="128"/>
                </a:lnTo>
                <a:lnTo>
                  <a:pt x="480" y="127"/>
                </a:lnTo>
                <a:lnTo>
                  <a:pt x="476" y="126"/>
                </a:lnTo>
                <a:lnTo>
                  <a:pt x="471" y="126"/>
                </a:lnTo>
                <a:lnTo>
                  <a:pt x="461" y="127"/>
                </a:lnTo>
                <a:lnTo>
                  <a:pt x="451" y="128"/>
                </a:lnTo>
                <a:lnTo>
                  <a:pt x="441" y="127"/>
                </a:lnTo>
                <a:lnTo>
                  <a:pt x="432" y="125"/>
                </a:lnTo>
                <a:lnTo>
                  <a:pt x="424" y="122"/>
                </a:lnTo>
                <a:lnTo>
                  <a:pt x="414" y="119"/>
                </a:lnTo>
                <a:lnTo>
                  <a:pt x="401" y="118"/>
                </a:lnTo>
                <a:lnTo>
                  <a:pt x="388" y="117"/>
                </a:lnTo>
                <a:lnTo>
                  <a:pt x="377" y="117"/>
                </a:lnTo>
                <a:lnTo>
                  <a:pt x="366" y="116"/>
                </a:lnTo>
                <a:lnTo>
                  <a:pt x="361" y="116"/>
                </a:lnTo>
                <a:lnTo>
                  <a:pt x="356" y="116"/>
                </a:lnTo>
                <a:lnTo>
                  <a:pt x="351" y="117"/>
                </a:lnTo>
                <a:lnTo>
                  <a:pt x="346" y="118"/>
                </a:lnTo>
                <a:lnTo>
                  <a:pt x="351" y="119"/>
                </a:lnTo>
                <a:lnTo>
                  <a:pt x="355" y="121"/>
                </a:lnTo>
                <a:lnTo>
                  <a:pt x="359" y="123"/>
                </a:lnTo>
                <a:lnTo>
                  <a:pt x="361" y="125"/>
                </a:lnTo>
                <a:lnTo>
                  <a:pt x="364" y="123"/>
                </a:lnTo>
                <a:lnTo>
                  <a:pt x="367" y="119"/>
                </a:lnTo>
                <a:lnTo>
                  <a:pt x="370" y="121"/>
                </a:lnTo>
                <a:lnTo>
                  <a:pt x="373" y="122"/>
                </a:lnTo>
                <a:lnTo>
                  <a:pt x="387" y="124"/>
                </a:lnTo>
                <a:lnTo>
                  <a:pt x="401" y="126"/>
                </a:lnTo>
                <a:lnTo>
                  <a:pt x="408" y="126"/>
                </a:lnTo>
                <a:lnTo>
                  <a:pt x="413" y="127"/>
                </a:lnTo>
                <a:lnTo>
                  <a:pt x="419" y="128"/>
                </a:lnTo>
                <a:lnTo>
                  <a:pt x="424" y="132"/>
                </a:lnTo>
                <a:lnTo>
                  <a:pt x="417" y="132"/>
                </a:lnTo>
                <a:lnTo>
                  <a:pt x="409" y="133"/>
                </a:lnTo>
                <a:lnTo>
                  <a:pt x="407" y="133"/>
                </a:lnTo>
                <a:lnTo>
                  <a:pt x="404" y="135"/>
                </a:lnTo>
                <a:lnTo>
                  <a:pt x="405" y="138"/>
                </a:lnTo>
                <a:lnTo>
                  <a:pt x="408" y="140"/>
                </a:lnTo>
                <a:lnTo>
                  <a:pt x="407" y="142"/>
                </a:lnTo>
                <a:lnTo>
                  <a:pt x="403" y="143"/>
                </a:lnTo>
                <a:lnTo>
                  <a:pt x="401" y="142"/>
                </a:lnTo>
                <a:lnTo>
                  <a:pt x="397" y="141"/>
                </a:lnTo>
                <a:lnTo>
                  <a:pt x="393" y="142"/>
                </a:lnTo>
                <a:lnTo>
                  <a:pt x="387" y="147"/>
                </a:lnTo>
                <a:lnTo>
                  <a:pt x="384" y="147"/>
                </a:lnTo>
                <a:lnTo>
                  <a:pt x="381" y="144"/>
                </a:lnTo>
                <a:lnTo>
                  <a:pt x="379" y="142"/>
                </a:lnTo>
                <a:lnTo>
                  <a:pt x="377" y="140"/>
                </a:lnTo>
                <a:lnTo>
                  <a:pt x="370" y="140"/>
                </a:lnTo>
                <a:lnTo>
                  <a:pt x="361" y="141"/>
                </a:lnTo>
                <a:lnTo>
                  <a:pt x="352" y="140"/>
                </a:lnTo>
                <a:lnTo>
                  <a:pt x="343" y="139"/>
                </a:lnTo>
                <a:lnTo>
                  <a:pt x="333" y="139"/>
                </a:lnTo>
                <a:lnTo>
                  <a:pt x="322" y="136"/>
                </a:lnTo>
                <a:lnTo>
                  <a:pt x="313" y="134"/>
                </a:lnTo>
                <a:lnTo>
                  <a:pt x="304" y="131"/>
                </a:lnTo>
                <a:lnTo>
                  <a:pt x="295" y="128"/>
                </a:lnTo>
                <a:lnTo>
                  <a:pt x="285" y="127"/>
                </a:lnTo>
                <a:lnTo>
                  <a:pt x="273" y="125"/>
                </a:lnTo>
                <a:lnTo>
                  <a:pt x="262" y="124"/>
                </a:lnTo>
                <a:lnTo>
                  <a:pt x="251" y="122"/>
                </a:lnTo>
                <a:lnTo>
                  <a:pt x="239" y="119"/>
                </a:lnTo>
                <a:lnTo>
                  <a:pt x="229" y="118"/>
                </a:lnTo>
                <a:lnTo>
                  <a:pt x="218" y="117"/>
                </a:lnTo>
                <a:lnTo>
                  <a:pt x="206" y="116"/>
                </a:lnTo>
                <a:lnTo>
                  <a:pt x="195" y="116"/>
                </a:lnTo>
                <a:lnTo>
                  <a:pt x="186" y="117"/>
                </a:lnTo>
                <a:lnTo>
                  <a:pt x="175" y="117"/>
                </a:lnTo>
                <a:lnTo>
                  <a:pt x="164" y="116"/>
                </a:lnTo>
                <a:lnTo>
                  <a:pt x="153" y="115"/>
                </a:lnTo>
                <a:lnTo>
                  <a:pt x="140" y="116"/>
                </a:lnTo>
                <a:lnTo>
                  <a:pt x="128" y="117"/>
                </a:lnTo>
                <a:lnTo>
                  <a:pt x="117" y="117"/>
                </a:lnTo>
                <a:lnTo>
                  <a:pt x="108" y="118"/>
                </a:lnTo>
                <a:lnTo>
                  <a:pt x="107" y="122"/>
                </a:lnTo>
                <a:lnTo>
                  <a:pt x="107" y="124"/>
                </a:lnTo>
                <a:lnTo>
                  <a:pt x="111" y="124"/>
                </a:lnTo>
                <a:lnTo>
                  <a:pt x="113" y="125"/>
                </a:lnTo>
                <a:lnTo>
                  <a:pt x="116" y="130"/>
                </a:lnTo>
                <a:lnTo>
                  <a:pt x="120" y="134"/>
                </a:lnTo>
                <a:lnTo>
                  <a:pt x="113" y="134"/>
                </a:lnTo>
                <a:lnTo>
                  <a:pt x="105" y="135"/>
                </a:lnTo>
                <a:lnTo>
                  <a:pt x="101" y="135"/>
                </a:lnTo>
                <a:lnTo>
                  <a:pt x="98" y="134"/>
                </a:lnTo>
                <a:lnTo>
                  <a:pt x="96" y="132"/>
                </a:lnTo>
                <a:lnTo>
                  <a:pt x="96" y="130"/>
                </a:lnTo>
                <a:lnTo>
                  <a:pt x="89" y="133"/>
                </a:lnTo>
                <a:lnTo>
                  <a:pt x="82" y="134"/>
                </a:lnTo>
                <a:lnTo>
                  <a:pt x="75" y="135"/>
                </a:lnTo>
                <a:lnTo>
                  <a:pt x="68" y="135"/>
                </a:lnTo>
                <a:lnTo>
                  <a:pt x="54" y="135"/>
                </a:lnTo>
                <a:lnTo>
                  <a:pt x="40" y="136"/>
                </a:lnTo>
                <a:lnTo>
                  <a:pt x="57" y="136"/>
                </a:lnTo>
                <a:lnTo>
                  <a:pt x="74" y="136"/>
                </a:lnTo>
                <a:lnTo>
                  <a:pt x="91" y="139"/>
                </a:lnTo>
                <a:lnTo>
                  <a:pt x="108" y="142"/>
                </a:lnTo>
                <a:lnTo>
                  <a:pt x="103" y="144"/>
                </a:lnTo>
                <a:lnTo>
                  <a:pt x="97" y="146"/>
                </a:lnTo>
                <a:lnTo>
                  <a:pt x="91" y="147"/>
                </a:lnTo>
                <a:lnTo>
                  <a:pt x="86" y="147"/>
                </a:lnTo>
                <a:lnTo>
                  <a:pt x="74" y="147"/>
                </a:lnTo>
                <a:lnTo>
                  <a:pt x="64" y="149"/>
                </a:lnTo>
                <a:lnTo>
                  <a:pt x="58" y="150"/>
                </a:lnTo>
                <a:lnTo>
                  <a:pt x="53" y="151"/>
                </a:lnTo>
                <a:lnTo>
                  <a:pt x="47" y="152"/>
                </a:lnTo>
                <a:lnTo>
                  <a:pt x="42" y="151"/>
                </a:lnTo>
                <a:lnTo>
                  <a:pt x="39" y="151"/>
                </a:lnTo>
                <a:lnTo>
                  <a:pt x="39" y="150"/>
                </a:lnTo>
                <a:lnTo>
                  <a:pt x="41" y="148"/>
                </a:lnTo>
                <a:lnTo>
                  <a:pt x="43" y="146"/>
                </a:lnTo>
                <a:lnTo>
                  <a:pt x="40" y="147"/>
                </a:lnTo>
                <a:lnTo>
                  <a:pt x="37" y="147"/>
                </a:lnTo>
                <a:lnTo>
                  <a:pt x="33" y="149"/>
                </a:lnTo>
                <a:lnTo>
                  <a:pt x="30" y="150"/>
                </a:lnTo>
                <a:lnTo>
                  <a:pt x="23" y="148"/>
                </a:lnTo>
                <a:lnTo>
                  <a:pt x="15" y="146"/>
                </a:lnTo>
                <a:lnTo>
                  <a:pt x="8" y="144"/>
                </a:lnTo>
                <a:lnTo>
                  <a:pt x="1" y="146"/>
                </a:lnTo>
                <a:lnTo>
                  <a:pt x="0" y="147"/>
                </a:lnTo>
                <a:lnTo>
                  <a:pt x="0" y="148"/>
                </a:lnTo>
                <a:lnTo>
                  <a:pt x="1" y="148"/>
                </a:lnTo>
                <a:lnTo>
                  <a:pt x="2" y="149"/>
                </a:lnTo>
                <a:lnTo>
                  <a:pt x="4" y="150"/>
                </a:lnTo>
                <a:lnTo>
                  <a:pt x="5" y="151"/>
                </a:lnTo>
                <a:lnTo>
                  <a:pt x="1" y="152"/>
                </a:lnTo>
                <a:lnTo>
                  <a:pt x="1" y="153"/>
                </a:lnTo>
                <a:lnTo>
                  <a:pt x="4" y="155"/>
                </a:lnTo>
                <a:lnTo>
                  <a:pt x="6" y="156"/>
                </a:lnTo>
                <a:lnTo>
                  <a:pt x="10" y="159"/>
                </a:lnTo>
                <a:lnTo>
                  <a:pt x="16" y="161"/>
                </a:lnTo>
                <a:lnTo>
                  <a:pt x="28" y="163"/>
                </a:lnTo>
                <a:lnTo>
                  <a:pt x="40" y="164"/>
                </a:lnTo>
                <a:lnTo>
                  <a:pt x="51" y="164"/>
                </a:lnTo>
                <a:lnTo>
                  <a:pt x="63" y="164"/>
                </a:lnTo>
                <a:lnTo>
                  <a:pt x="64" y="164"/>
                </a:lnTo>
                <a:lnTo>
                  <a:pt x="66" y="164"/>
                </a:lnTo>
                <a:lnTo>
                  <a:pt x="67" y="167"/>
                </a:lnTo>
                <a:lnTo>
                  <a:pt x="67" y="171"/>
                </a:lnTo>
                <a:lnTo>
                  <a:pt x="70" y="172"/>
                </a:lnTo>
                <a:lnTo>
                  <a:pt x="71" y="173"/>
                </a:lnTo>
                <a:lnTo>
                  <a:pt x="71" y="172"/>
                </a:lnTo>
                <a:lnTo>
                  <a:pt x="72" y="171"/>
                </a:lnTo>
                <a:lnTo>
                  <a:pt x="72" y="168"/>
                </a:lnTo>
                <a:lnTo>
                  <a:pt x="72" y="166"/>
                </a:lnTo>
                <a:lnTo>
                  <a:pt x="80" y="168"/>
                </a:lnTo>
                <a:lnTo>
                  <a:pt x="90" y="171"/>
                </a:lnTo>
                <a:lnTo>
                  <a:pt x="100" y="173"/>
                </a:lnTo>
                <a:lnTo>
                  <a:pt x="111" y="176"/>
                </a:lnTo>
                <a:lnTo>
                  <a:pt x="107" y="179"/>
                </a:lnTo>
                <a:lnTo>
                  <a:pt x="104" y="181"/>
                </a:lnTo>
                <a:lnTo>
                  <a:pt x="100" y="181"/>
                </a:lnTo>
                <a:lnTo>
                  <a:pt x="97" y="181"/>
                </a:lnTo>
                <a:lnTo>
                  <a:pt x="89" y="180"/>
                </a:lnTo>
                <a:lnTo>
                  <a:pt x="82" y="181"/>
                </a:lnTo>
                <a:lnTo>
                  <a:pt x="86" y="182"/>
                </a:lnTo>
                <a:lnTo>
                  <a:pt x="89" y="183"/>
                </a:lnTo>
                <a:lnTo>
                  <a:pt x="92" y="183"/>
                </a:lnTo>
                <a:lnTo>
                  <a:pt x="96" y="183"/>
                </a:lnTo>
                <a:lnTo>
                  <a:pt x="103" y="184"/>
                </a:lnTo>
                <a:lnTo>
                  <a:pt x="108" y="184"/>
                </a:lnTo>
                <a:lnTo>
                  <a:pt x="114" y="183"/>
                </a:lnTo>
                <a:lnTo>
                  <a:pt x="119" y="182"/>
                </a:lnTo>
                <a:lnTo>
                  <a:pt x="121" y="182"/>
                </a:lnTo>
                <a:lnTo>
                  <a:pt x="123" y="183"/>
                </a:lnTo>
                <a:lnTo>
                  <a:pt x="125" y="184"/>
                </a:lnTo>
                <a:lnTo>
                  <a:pt x="128" y="188"/>
                </a:lnTo>
                <a:lnTo>
                  <a:pt x="121" y="186"/>
                </a:lnTo>
                <a:lnTo>
                  <a:pt x="114" y="186"/>
                </a:lnTo>
                <a:lnTo>
                  <a:pt x="107" y="188"/>
                </a:lnTo>
                <a:lnTo>
                  <a:pt x="99" y="190"/>
                </a:lnTo>
                <a:lnTo>
                  <a:pt x="84" y="190"/>
                </a:lnTo>
                <a:lnTo>
                  <a:pt x="70" y="192"/>
                </a:lnTo>
                <a:lnTo>
                  <a:pt x="64" y="193"/>
                </a:lnTo>
                <a:lnTo>
                  <a:pt x="59" y="193"/>
                </a:lnTo>
                <a:lnTo>
                  <a:pt x="56" y="191"/>
                </a:lnTo>
                <a:lnTo>
                  <a:pt x="53" y="188"/>
                </a:lnTo>
                <a:lnTo>
                  <a:pt x="49" y="188"/>
                </a:lnTo>
                <a:lnTo>
                  <a:pt x="46" y="189"/>
                </a:lnTo>
                <a:lnTo>
                  <a:pt x="43" y="190"/>
                </a:lnTo>
                <a:lnTo>
                  <a:pt x="42" y="190"/>
                </a:lnTo>
                <a:lnTo>
                  <a:pt x="40" y="190"/>
                </a:lnTo>
                <a:lnTo>
                  <a:pt x="39" y="188"/>
                </a:lnTo>
                <a:lnTo>
                  <a:pt x="37" y="190"/>
                </a:lnTo>
                <a:lnTo>
                  <a:pt x="34" y="191"/>
                </a:lnTo>
                <a:lnTo>
                  <a:pt x="33" y="192"/>
                </a:lnTo>
                <a:lnTo>
                  <a:pt x="31" y="192"/>
                </a:lnTo>
                <a:lnTo>
                  <a:pt x="26" y="191"/>
                </a:lnTo>
                <a:lnTo>
                  <a:pt x="22" y="189"/>
                </a:lnTo>
                <a:lnTo>
                  <a:pt x="17" y="186"/>
                </a:lnTo>
                <a:lnTo>
                  <a:pt x="14" y="185"/>
                </a:lnTo>
                <a:lnTo>
                  <a:pt x="12" y="185"/>
                </a:lnTo>
                <a:lnTo>
                  <a:pt x="10" y="185"/>
                </a:lnTo>
                <a:lnTo>
                  <a:pt x="8" y="186"/>
                </a:lnTo>
                <a:lnTo>
                  <a:pt x="7" y="188"/>
                </a:lnTo>
                <a:lnTo>
                  <a:pt x="10" y="189"/>
                </a:lnTo>
                <a:lnTo>
                  <a:pt x="15" y="189"/>
                </a:lnTo>
                <a:lnTo>
                  <a:pt x="17" y="191"/>
                </a:lnTo>
                <a:lnTo>
                  <a:pt x="21" y="193"/>
                </a:lnTo>
                <a:lnTo>
                  <a:pt x="28" y="196"/>
                </a:lnTo>
                <a:lnTo>
                  <a:pt x="33" y="198"/>
                </a:lnTo>
                <a:lnTo>
                  <a:pt x="35" y="200"/>
                </a:lnTo>
                <a:lnTo>
                  <a:pt x="35" y="201"/>
                </a:lnTo>
                <a:lnTo>
                  <a:pt x="34" y="202"/>
                </a:lnTo>
                <a:lnTo>
                  <a:pt x="33" y="202"/>
                </a:lnTo>
                <a:lnTo>
                  <a:pt x="30" y="204"/>
                </a:lnTo>
                <a:lnTo>
                  <a:pt x="26" y="204"/>
                </a:lnTo>
                <a:lnTo>
                  <a:pt x="23" y="205"/>
                </a:lnTo>
                <a:lnTo>
                  <a:pt x="21" y="206"/>
                </a:lnTo>
                <a:lnTo>
                  <a:pt x="20" y="208"/>
                </a:lnTo>
                <a:lnTo>
                  <a:pt x="20" y="211"/>
                </a:lnTo>
                <a:lnTo>
                  <a:pt x="26" y="218"/>
                </a:lnTo>
                <a:lnTo>
                  <a:pt x="35" y="224"/>
                </a:lnTo>
                <a:lnTo>
                  <a:pt x="43" y="230"/>
                </a:lnTo>
                <a:lnTo>
                  <a:pt x="53" y="233"/>
                </a:lnTo>
                <a:lnTo>
                  <a:pt x="61" y="238"/>
                </a:lnTo>
                <a:lnTo>
                  <a:pt x="70" y="240"/>
                </a:lnTo>
                <a:lnTo>
                  <a:pt x="79" y="238"/>
                </a:lnTo>
                <a:lnTo>
                  <a:pt x="88" y="238"/>
                </a:lnTo>
                <a:lnTo>
                  <a:pt x="83" y="241"/>
                </a:lnTo>
                <a:lnTo>
                  <a:pt x="79" y="244"/>
                </a:lnTo>
                <a:lnTo>
                  <a:pt x="73" y="246"/>
                </a:lnTo>
                <a:lnTo>
                  <a:pt x="67" y="248"/>
                </a:lnTo>
                <a:lnTo>
                  <a:pt x="55" y="248"/>
                </a:lnTo>
                <a:lnTo>
                  <a:pt x="42" y="249"/>
                </a:lnTo>
                <a:lnTo>
                  <a:pt x="53" y="254"/>
                </a:lnTo>
                <a:lnTo>
                  <a:pt x="62" y="258"/>
                </a:lnTo>
                <a:lnTo>
                  <a:pt x="72" y="263"/>
                </a:lnTo>
                <a:lnTo>
                  <a:pt x="82" y="267"/>
                </a:lnTo>
                <a:lnTo>
                  <a:pt x="66" y="268"/>
                </a:lnTo>
                <a:lnTo>
                  <a:pt x="49" y="268"/>
                </a:lnTo>
                <a:lnTo>
                  <a:pt x="42" y="266"/>
                </a:lnTo>
                <a:lnTo>
                  <a:pt x="37" y="264"/>
                </a:lnTo>
                <a:lnTo>
                  <a:pt x="30" y="263"/>
                </a:lnTo>
                <a:lnTo>
                  <a:pt x="23" y="263"/>
                </a:lnTo>
                <a:lnTo>
                  <a:pt x="37" y="268"/>
                </a:lnTo>
                <a:lnTo>
                  <a:pt x="50" y="272"/>
                </a:lnTo>
                <a:lnTo>
                  <a:pt x="65" y="274"/>
                </a:lnTo>
                <a:lnTo>
                  <a:pt x="79" y="276"/>
                </a:lnTo>
                <a:lnTo>
                  <a:pt x="94" y="280"/>
                </a:lnTo>
                <a:lnTo>
                  <a:pt x="108" y="282"/>
                </a:lnTo>
                <a:lnTo>
                  <a:pt x="113" y="281"/>
                </a:lnTo>
                <a:lnTo>
                  <a:pt x="117" y="281"/>
                </a:lnTo>
                <a:lnTo>
                  <a:pt x="125" y="283"/>
                </a:lnTo>
                <a:lnTo>
                  <a:pt x="132" y="285"/>
                </a:lnTo>
                <a:lnTo>
                  <a:pt x="147" y="287"/>
                </a:lnTo>
                <a:lnTo>
                  <a:pt x="162" y="289"/>
                </a:lnTo>
                <a:lnTo>
                  <a:pt x="178" y="290"/>
                </a:lnTo>
                <a:lnTo>
                  <a:pt x="193" y="291"/>
                </a:lnTo>
                <a:lnTo>
                  <a:pt x="198" y="292"/>
                </a:lnTo>
                <a:lnTo>
                  <a:pt x="205" y="293"/>
                </a:lnTo>
                <a:lnTo>
                  <a:pt x="211" y="294"/>
                </a:lnTo>
                <a:lnTo>
                  <a:pt x="216" y="293"/>
                </a:lnTo>
                <a:lnTo>
                  <a:pt x="221" y="290"/>
                </a:lnTo>
                <a:lnTo>
                  <a:pt x="227" y="289"/>
                </a:lnTo>
                <a:lnTo>
                  <a:pt x="234" y="291"/>
                </a:lnTo>
                <a:lnTo>
                  <a:pt x="241" y="291"/>
                </a:lnTo>
                <a:lnTo>
                  <a:pt x="240" y="293"/>
                </a:lnTo>
                <a:lnTo>
                  <a:pt x="239" y="294"/>
                </a:lnTo>
                <a:lnTo>
                  <a:pt x="237" y="296"/>
                </a:lnTo>
                <a:lnTo>
                  <a:pt x="236" y="297"/>
                </a:lnTo>
                <a:lnTo>
                  <a:pt x="235" y="296"/>
                </a:lnTo>
                <a:lnTo>
                  <a:pt x="235" y="297"/>
                </a:lnTo>
                <a:lnTo>
                  <a:pt x="235" y="297"/>
                </a:lnTo>
                <a:lnTo>
                  <a:pt x="236" y="297"/>
                </a:lnTo>
                <a:lnTo>
                  <a:pt x="238" y="299"/>
                </a:lnTo>
                <a:lnTo>
                  <a:pt x="240" y="300"/>
                </a:lnTo>
                <a:lnTo>
                  <a:pt x="243" y="300"/>
                </a:lnTo>
                <a:lnTo>
                  <a:pt x="245" y="299"/>
                </a:lnTo>
                <a:lnTo>
                  <a:pt x="249" y="297"/>
                </a:lnTo>
                <a:lnTo>
                  <a:pt x="254" y="296"/>
                </a:lnTo>
                <a:lnTo>
                  <a:pt x="256" y="299"/>
                </a:lnTo>
                <a:lnTo>
                  <a:pt x="260" y="302"/>
                </a:lnTo>
                <a:lnTo>
                  <a:pt x="262" y="302"/>
                </a:lnTo>
                <a:lnTo>
                  <a:pt x="265" y="302"/>
                </a:lnTo>
                <a:lnTo>
                  <a:pt x="270" y="300"/>
                </a:lnTo>
                <a:lnTo>
                  <a:pt x="274" y="298"/>
                </a:lnTo>
                <a:lnTo>
                  <a:pt x="282" y="299"/>
                </a:lnTo>
                <a:lnTo>
                  <a:pt x="290" y="301"/>
                </a:lnTo>
                <a:lnTo>
                  <a:pt x="300" y="304"/>
                </a:lnTo>
                <a:lnTo>
                  <a:pt x="310" y="305"/>
                </a:lnTo>
                <a:lnTo>
                  <a:pt x="326" y="308"/>
                </a:lnTo>
                <a:lnTo>
                  <a:pt x="340" y="308"/>
                </a:lnTo>
                <a:lnTo>
                  <a:pt x="346" y="308"/>
                </a:lnTo>
                <a:lnTo>
                  <a:pt x="352" y="309"/>
                </a:lnTo>
                <a:lnTo>
                  <a:pt x="356" y="314"/>
                </a:lnTo>
                <a:lnTo>
                  <a:pt x="360" y="317"/>
                </a:lnTo>
                <a:lnTo>
                  <a:pt x="364" y="316"/>
                </a:lnTo>
                <a:lnTo>
                  <a:pt x="369" y="313"/>
                </a:lnTo>
                <a:lnTo>
                  <a:pt x="369" y="312"/>
                </a:lnTo>
                <a:lnTo>
                  <a:pt x="369" y="310"/>
                </a:lnTo>
                <a:lnTo>
                  <a:pt x="368" y="309"/>
                </a:lnTo>
                <a:lnTo>
                  <a:pt x="367" y="309"/>
                </a:lnTo>
                <a:lnTo>
                  <a:pt x="363" y="308"/>
                </a:lnTo>
                <a:lnTo>
                  <a:pt x="361" y="308"/>
                </a:lnTo>
                <a:lnTo>
                  <a:pt x="356" y="306"/>
                </a:lnTo>
                <a:lnTo>
                  <a:pt x="352" y="305"/>
                </a:lnTo>
                <a:lnTo>
                  <a:pt x="352" y="302"/>
                </a:lnTo>
                <a:lnTo>
                  <a:pt x="353" y="302"/>
                </a:lnTo>
                <a:lnTo>
                  <a:pt x="354" y="302"/>
                </a:lnTo>
                <a:lnTo>
                  <a:pt x="356" y="302"/>
                </a:lnTo>
                <a:lnTo>
                  <a:pt x="360" y="304"/>
                </a:lnTo>
                <a:lnTo>
                  <a:pt x="362" y="305"/>
                </a:lnTo>
                <a:lnTo>
                  <a:pt x="372" y="307"/>
                </a:lnTo>
                <a:lnTo>
                  <a:pt x="383" y="310"/>
                </a:lnTo>
                <a:lnTo>
                  <a:pt x="394" y="314"/>
                </a:lnTo>
                <a:lnTo>
                  <a:pt x="404" y="317"/>
                </a:lnTo>
                <a:lnTo>
                  <a:pt x="414" y="321"/>
                </a:lnTo>
                <a:lnTo>
                  <a:pt x="425" y="324"/>
                </a:lnTo>
                <a:lnTo>
                  <a:pt x="418" y="332"/>
                </a:lnTo>
                <a:lnTo>
                  <a:pt x="410" y="341"/>
                </a:lnTo>
                <a:lnTo>
                  <a:pt x="407" y="343"/>
                </a:lnTo>
                <a:lnTo>
                  <a:pt x="403" y="347"/>
                </a:lnTo>
                <a:lnTo>
                  <a:pt x="401" y="351"/>
                </a:lnTo>
                <a:lnTo>
                  <a:pt x="399" y="356"/>
                </a:lnTo>
                <a:lnTo>
                  <a:pt x="399" y="360"/>
                </a:lnTo>
                <a:lnTo>
                  <a:pt x="397" y="364"/>
                </a:lnTo>
                <a:lnTo>
                  <a:pt x="394" y="368"/>
                </a:lnTo>
                <a:lnTo>
                  <a:pt x="391" y="373"/>
                </a:lnTo>
                <a:lnTo>
                  <a:pt x="386" y="376"/>
                </a:lnTo>
                <a:lnTo>
                  <a:pt x="385" y="380"/>
                </a:lnTo>
                <a:lnTo>
                  <a:pt x="386" y="382"/>
                </a:lnTo>
                <a:lnTo>
                  <a:pt x="389" y="382"/>
                </a:lnTo>
                <a:lnTo>
                  <a:pt x="377" y="395"/>
                </a:lnTo>
                <a:lnTo>
                  <a:pt x="366" y="408"/>
                </a:lnTo>
                <a:lnTo>
                  <a:pt x="354" y="422"/>
                </a:lnTo>
                <a:lnTo>
                  <a:pt x="346" y="437"/>
                </a:lnTo>
                <a:lnTo>
                  <a:pt x="345" y="435"/>
                </a:lnTo>
                <a:lnTo>
                  <a:pt x="344" y="437"/>
                </a:lnTo>
                <a:lnTo>
                  <a:pt x="343" y="437"/>
                </a:lnTo>
                <a:lnTo>
                  <a:pt x="343" y="438"/>
                </a:lnTo>
                <a:lnTo>
                  <a:pt x="342" y="440"/>
                </a:lnTo>
                <a:lnTo>
                  <a:pt x="343" y="442"/>
                </a:lnTo>
                <a:lnTo>
                  <a:pt x="339" y="445"/>
                </a:lnTo>
                <a:lnTo>
                  <a:pt x="343" y="442"/>
                </a:lnTo>
                <a:lnTo>
                  <a:pt x="337" y="448"/>
                </a:lnTo>
                <a:lnTo>
                  <a:pt x="333" y="455"/>
                </a:lnTo>
                <a:lnTo>
                  <a:pt x="329" y="463"/>
                </a:lnTo>
                <a:lnTo>
                  <a:pt x="327" y="471"/>
                </a:lnTo>
                <a:lnTo>
                  <a:pt x="331" y="466"/>
                </a:lnTo>
                <a:lnTo>
                  <a:pt x="335" y="460"/>
                </a:lnTo>
                <a:lnTo>
                  <a:pt x="337" y="455"/>
                </a:lnTo>
                <a:lnTo>
                  <a:pt x="340" y="448"/>
                </a:lnTo>
                <a:lnTo>
                  <a:pt x="342" y="446"/>
                </a:lnTo>
                <a:lnTo>
                  <a:pt x="345" y="442"/>
                </a:lnTo>
                <a:lnTo>
                  <a:pt x="346" y="441"/>
                </a:lnTo>
                <a:lnTo>
                  <a:pt x="346" y="439"/>
                </a:lnTo>
                <a:lnTo>
                  <a:pt x="346" y="438"/>
                </a:lnTo>
                <a:lnTo>
                  <a:pt x="346" y="437"/>
                </a:lnTo>
                <a:lnTo>
                  <a:pt x="348" y="437"/>
                </a:lnTo>
                <a:lnTo>
                  <a:pt x="351" y="434"/>
                </a:lnTo>
                <a:lnTo>
                  <a:pt x="354" y="431"/>
                </a:lnTo>
                <a:lnTo>
                  <a:pt x="358" y="428"/>
                </a:lnTo>
                <a:lnTo>
                  <a:pt x="364" y="418"/>
                </a:lnTo>
                <a:lnTo>
                  <a:pt x="369" y="414"/>
                </a:lnTo>
                <a:lnTo>
                  <a:pt x="380" y="400"/>
                </a:lnTo>
                <a:lnTo>
                  <a:pt x="392" y="388"/>
                </a:lnTo>
                <a:lnTo>
                  <a:pt x="404" y="376"/>
                </a:lnTo>
                <a:lnTo>
                  <a:pt x="419" y="366"/>
                </a:lnTo>
                <a:lnTo>
                  <a:pt x="427" y="357"/>
                </a:lnTo>
                <a:lnTo>
                  <a:pt x="434" y="346"/>
                </a:lnTo>
                <a:lnTo>
                  <a:pt x="444" y="339"/>
                </a:lnTo>
                <a:lnTo>
                  <a:pt x="455" y="333"/>
                </a:lnTo>
                <a:lnTo>
                  <a:pt x="459" y="331"/>
                </a:lnTo>
                <a:lnTo>
                  <a:pt x="460" y="329"/>
                </a:lnTo>
                <a:lnTo>
                  <a:pt x="462" y="327"/>
                </a:lnTo>
                <a:lnTo>
                  <a:pt x="466" y="327"/>
                </a:lnTo>
                <a:lnTo>
                  <a:pt x="474" y="332"/>
                </a:lnTo>
                <a:lnTo>
                  <a:pt x="482" y="335"/>
                </a:lnTo>
                <a:lnTo>
                  <a:pt x="485" y="337"/>
                </a:lnTo>
                <a:lnTo>
                  <a:pt x="487" y="338"/>
                </a:lnTo>
                <a:lnTo>
                  <a:pt x="491" y="339"/>
                </a:lnTo>
                <a:lnTo>
                  <a:pt x="491" y="341"/>
                </a:lnTo>
                <a:lnTo>
                  <a:pt x="491" y="345"/>
                </a:lnTo>
                <a:lnTo>
                  <a:pt x="488" y="347"/>
                </a:lnTo>
                <a:lnTo>
                  <a:pt x="485" y="349"/>
                </a:lnTo>
                <a:lnTo>
                  <a:pt x="483" y="350"/>
                </a:lnTo>
                <a:lnTo>
                  <a:pt x="477" y="356"/>
                </a:lnTo>
                <a:lnTo>
                  <a:pt x="471" y="362"/>
                </a:lnTo>
                <a:lnTo>
                  <a:pt x="465" y="366"/>
                </a:lnTo>
                <a:lnTo>
                  <a:pt x="458" y="372"/>
                </a:lnTo>
                <a:lnTo>
                  <a:pt x="457" y="374"/>
                </a:lnTo>
                <a:lnTo>
                  <a:pt x="457" y="376"/>
                </a:lnTo>
                <a:lnTo>
                  <a:pt x="455" y="380"/>
                </a:lnTo>
                <a:lnTo>
                  <a:pt x="452" y="382"/>
                </a:lnTo>
                <a:lnTo>
                  <a:pt x="445" y="389"/>
                </a:lnTo>
                <a:lnTo>
                  <a:pt x="438" y="396"/>
                </a:lnTo>
                <a:lnTo>
                  <a:pt x="432" y="401"/>
                </a:lnTo>
                <a:lnTo>
                  <a:pt x="425" y="408"/>
                </a:lnTo>
                <a:lnTo>
                  <a:pt x="420" y="415"/>
                </a:lnTo>
                <a:lnTo>
                  <a:pt x="416" y="421"/>
                </a:lnTo>
                <a:lnTo>
                  <a:pt x="421" y="416"/>
                </a:lnTo>
                <a:lnTo>
                  <a:pt x="427" y="413"/>
                </a:lnTo>
                <a:lnTo>
                  <a:pt x="432" y="407"/>
                </a:lnTo>
                <a:lnTo>
                  <a:pt x="437" y="401"/>
                </a:lnTo>
                <a:lnTo>
                  <a:pt x="444" y="396"/>
                </a:lnTo>
                <a:lnTo>
                  <a:pt x="450" y="390"/>
                </a:lnTo>
                <a:lnTo>
                  <a:pt x="453" y="385"/>
                </a:lnTo>
                <a:lnTo>
                  <a:pt x="459" y="382"/>
                </a:lnTo>
                <a:lnTo>
                  <a:pt x="461" y="382"/>
                </a:lnTo>
                <a:lnTo>
                  <a:pt x="462" y="383"/>
                </a:lnTo>
                <a:lnTo>
                  <a:pt x="462" y="384"/>
                </a:lnTo>
                <a:lnTo>
                  <a:pt x="462" y="385"/>
                </a:lnTo>
                <a:lnTo>
                  <a:pt x="460" y="388"/>
                </a:lnTo>
                <a:lnTo>
                  <a:pt x="458" y="390"/>
                </a:lnTo>
                <a:lnTo>
                  <a:pt x="451" y="397"/>
                </a:lnTo>
                <a:lnTo>
                  <a:pt x="444" y="402"/>
                </a:lnTo>
                <a:lnTo>
                  <a:pt x="432" y="416"/>
                </a:lnTo>
                <a:lnTo>
                  <a:pt x="419" y="430"/>
                </a:lnTo>
                <a:lnTo>
                  <a:pt x="409" y="441"/>
                </a:lnTo>
                <a:lnTo>
                  <a:pt x="400" y="454"/>
                </a:lnTo>
                <a:lnTo>
                  <a:pt x="396" y="462"/>
                </a:lnTo>
                <a:lnTo>
                  <a:pt x="394" y="471"/>
                </a:lnTo>
                <a:lnTo>
                  <a:pt x="393" y="479"/>
                </a:lnTo>
                <a:lnTo>
                  <a:pt x="391" y="488"/>
                </a:lnTo>
                <a:lnTo>
                  <a:pt x="388" y="497"/>
                </a:lnTo>
                <a:lnTo>
                  <a:pt x="385" y="507"/>
                </a:lnTo>
                <a:lnTo>
                  <a:pt x="384" y="511"/>
                </a:lnTo>
                <a:lnTo>
                  <a:pt x="383" y="515"/>
                </a:lnTo>
                <a:lnTo>
                  <a:pt x="381" y="520"/>
                </a:lnTo>
                <a:lnTo>
                  <a:pt x="383" y="524"/>
                </a:lnTo>
                <a:lnTo>
                  <a:pt x="384" y="528"/>
                </a:lnTo>
                <a:lnTo>
                  <a:pt x="386" y="530"/>
                </a:lnTo>
                <a:lnTo>
                  <a:pt x="388" y="532"/>
                </a:lnTo>
                <a:lnTo>
                  <a:pt x="391" y="533"/>
                </a:lnTo>
                <a:lnTo>
                  <a:pt x="396" y="536"/>
                </a:lnTo>
                <a:lnTo>
                  <a:pt x="402" y="538"/>
                </a:lnTo>
                <a:lnTo>
                  <a:pt x="405" y="540"/>
                </a:lnTo>
                <a:lnTo>
                  <a:pt x="405" y="542"/>
                </a:lnTo>
                <a:lnTo>
                  <a:pt x="404" y="545"/>
                </a:lnTo>
                <a:lnTo>
                  <a:pt x="402" y="548"/>
                </a:lnTo>
                <a:lnTo>
                  <a:pt x="402" y="550"/>
                </a:lnTo>
                <a:lnTo>
                  <a:pt x="402" y="554"/>
                </a:lnTo>
                <a:lnTo>
                  <a:pt x="403" y="555"/>
                </a:lnTo>
                <a:lnTo>
                  <a:pt x="407" y="556"/>
                </a:lnTo>
                <a:lnTo>
                  <a:pt x="409" y="557"/>
                </a:lnTo>
                <a:lnTo>
                  <a:pt x="410" y="556"/>
                </a:lnTo>
                <a:lnTo>
                  <a:pt x="410" y="556"/>
                </a:lnTo>
                <a:lnTo>
                  <a:pt x="410" y="554"/>
                </a:lnTo>
                <a:lnTo>
                  <a:pt x="409" y="550"/>
                </a:lnTo>
                <a:lnTo>
                  <a:pt x="408" y="548"/>
                </a:lnTo>
                <a:lnTo>
                  <a:pt x="408" y="545"/>
                </a:lnTo>
                <a:lnTo>
                  <a:pt x="408" y="543"/>
                </a:lnTo>
                <a:lnTo>
                  <a:pt x="409" y="542"/>
                </a:lnTo>
                <a:lnTo>
                  <a:pt x="411" y="542"/>
                </a:lnTo>
                <a:lnTo>
                  <a:pt x="416" y="542"/>
                </a:lnTo>
                <a:lnTo>
                  <a:pt x="419" y="543"/>
                </a:lnTo>
                <a:lnTo>
                  <a:pt x="418" y="540"/>
                </a:lnTo>
                <a:lnTo>
                  <a:pt x="416" y="538"/>
                </a:lnTo>
                <a:lnTo>
                  <a:pt x="412" y="534"/>
                </a:lnTo>
                <a:lnTo>
                  <a:pt x="409" y="533"/>
                </a:lnTo>
                <a:lnTo>
                  <a:pt x="407" y="531"/>
                </a:lnTo>
                <a:lnTo>
                  <a:pt x="404" y="529"/>
                </a:lnTo>
                <a:lnTo>
                  <a:pt x="404" y="528"/>
                </a:lnTo>
                <a:lnTo>
                  <a:pt x="403" y="526"/>
                </a:lnTo>
                <a:lnTo>
                  <a:pt x="404" y="525"/>
                </a:lnTo>
                <a:lnTo>
                  <a:pt x="405" y="524"/>
                </a:lnTo>
                <a:lnTo>
                  <a:pt x="409" y="524"/>
                </a:lnTo>
                <a:lnTo>
                  <a:pt x="412" y="525"/>
                </a:lnTo>
                <a:lnTo>
                  <a:pt x="416" y="528"/>
                </a:lnTo>
                <a:lnTo>
                  <a:pt x="418" y="530"/>
                </a:lnTo>
                <a:lnTo>
                  <a:pt x="421" y="532"/>
                </a:lnTo>
                <a:lnTo>
                  <a:pt x="424" y="534"/>
                </a:lnTo>
                <a:lnTo>
                  <a:pt x="427" y="534"/>
                </a:lnTo>
                <a:lnTo>
                  <a:pt x="430" y="534"/>
                </a:lnTo>
                <a:lnTo>
                  <a:pt x="424" y="526"/>
                </a:lnTo>
                <a:lnTo>
                  <a:pt x="417" y="520"/>
                </a:lnTo>
                <a:lnTo>
                  <a:pt x="411" y="521"/>
                </a:lnTo>
                <a:lnTo>
                  <a:pt x="407" y="520"/>
                </a:lnTo>
                <a:lnTo>
                  <a:pt x="407" y="516"/>
                </a:lnTo>
                <a:lnTo>
                  <a:pt x="408" y="512"/>
                </a:lnTo>
                <a:lnTo>
                  <a:pt x="408" y="509"/>
                </a:lnTo>
                <a:lnTo>
                  <a:pt x="407" y="506"/>
                </a:lnTo>
                <a:lnTo>
                  <a:pt x="405" y="497"/>
                </a:lnTo>
                <a:lnTo>
                  <a:pt x="407" y="488"/>
                </a:lnTo>
                <a:lnTo>
                  <a:pt x="410" y="485"/>
                </a:lnTo>
                <a:lnTo>
                  <a:pt x="413" y="482"/>
                </a:lnTo>
                <a:lnTo>
                  <a:pt x="412" y="481"/>
                </a:lnTo>
                <a:lnTo>
                  <a:pt x="410" y="482"/>
                </a:lnTo>
                <a:lnTo>
                  <a:pt x="410" y="483"/>
                </a:lnTo>
                <a:lnTo>
                  <a:pt x="408" y="482"/>
                </a:lnTo>
                <a:lnTo>
                  <a:pt x="407" y="482"/>
                </a:lnTo>
                <a:lnTo>
                  <a:pt x="407" y="481"/>
                </a:lnTo>
                <a:lnTo>
                  <a:pt x="405" y="478"/>
                </a:lnTo>
                <a:lnTo>
                  <a:pt x="408" y="473"/>
                </a:lnTo>
                <a:lnTo>
                  <a:pt x="410" y="468"/>
                </a:lnTo>
                <a:lnTo>
                  <a:pt x="412" y="465"/>
                </a:lnTo>
                <a:lnTo>
                  <a:pt x="417" y="457"/>
                </a:lnTo>
                <a:lnTo>
                  <a:pt x="421" y="449"/>
                </a:lnTo>
                <a:lnTo>
                  <a:pt x="426" y="442"/>
                </a:lnTo>
                <a:lnTo>
                  <a:pt x="433" y="435"/>
                </a:lnTo>
                <a:lnTo>
                  <a:pt x="445" y="423"/>
                </a:lnTo>
                <a:lnTo>
                  <a:pt x="457" y="409"/>
                </a:lnTo>
                <a:lnTo>
                  <a:pt x="471" y="397"/>
                </a:lnTo>
                <a:lnTo>
                  <a:pt x="486" y="385"/>
                </a:lnTo>
                <a:lnTo>
                  <a:pt x="499" y="374"/>
                </a:lnTo>
                <a:lnTo>
                  <a:pt x="511" y="363"/>
                </a:lnTo>
                <a:lnTo>
                  <a:pt x="515" y="360"/>
                </a:lnTo>
                <a:lnTo>
                  <a:pt x="518" y="358"/>
                </a:lnTo>
                <a:lnTo>
                  <a:pt x="521" y="357"/>
                </a:lnTo>
                <a:lnTo>
                  <a:pt x="525" y="356"/>
                </a:lnTo>
                <a:lnTo>
                  <a:pt x="529" y="356"/>
                </a:lnTo>
                <a:lnTo>
                  <a:pt x="533" y="357"/>
                </a:lnTo>
                <a:lnTo>
                  <a:pt x="536" y="359"/>
                </a:lnTo>
                <a:lnTo>
                  <a:pt x="540" y="360"/>
                </a:lnTo>
                <a:lnTo>
                  <a:pt x="542" y="360"/>
                </a:lnTo>
                <a:lnTo>
                  <a:pt x="543" y="362"/>
                </a:lnTo>
                <a:lnTo>
                  <a:pt x="544" y="363"/>
                </a:lnTo>
                <a:lnTo>
                  <a:pt x="544" y="365"/>
                </a:lnTo>
                <a:lnTo>
                  <a:pt x="542" y="368"/>
                </a:lnTo>
                <a:lnTo>
                  <a:pt x="539" y="371"/>
                </a:lnTo>
                <a:lnTo>
                  <a:pt x="535" y="373"/>
                </a:lnTo>
                <a:lnTo>
                  <a:pt x="531" y="376"/>
                </a:lnTo>
                <a:lnTo>
                  <a:pt x="528" y="380"/>
                </a:lnTo>
                <a:lnTo>
                  <a:pt x="526" y="383"/>
                </a:lnTo>
                <a:lnTo>
                  <a:pt x="532" y="381"/>
                </a:lnTo>
                <a:lnTo>
                  <a:pt x="536" y="377"/>
                </a:lnTo>
                <a:lnTo>
                  <a:pt x="542" y="373"/>
                </a:lnTo>
                <a:lnTo>
                  <a:pt x="548" y="368"/>
                </a:lnTo>
                <a:lnTo>
                  <a:pt x="551" y="367"/>
                </a:lnTo>
                <a:lnTo>
                  <a:pt x="556" y="367"/>
                </a:lnTo>
                <a:lnTo>
                  <a:pt x="556" y="370"/>
                </a:lnTo>
                <a:lnTo>
                  <a:pt x="557" y="372"/>
                </a:lnTo>
                <a:lnTo>
                  <a:pt x="562" y="373"/>
                </a:lnTo>
                <a:lnTo>
                  <a:pt x="567" y="374"/>
                </a:lnTo>
                <a:lnTo>
                  <a:pt x="558" y="381"/>
                </a:lnTo>
                <a:lnTo>
                  <a:pt x="549" y="390"/>
                </a:lnTo>
                <a:lnTo>
                  <a:pt x="540" y="398"/>
                </a:lnTo>
                <a:lnTo>
                  <a:pt x="531" y="406"/>
                </a:lnTo>
                <a:lnTo>
                  <a:pt x="521" y="414"/>
                </a:lnTo>
                <a:lnTo>
                  <a:pt x="511" y="423"/>
                </a:lnTo>
                <a:lnTo>
                  <a:pt x="501" y="430"/>
                </a:lnTo>
                <a:lnTo>
                  <a:pt x="491" y="437"/>
                </a:lnTo>
                <a:lnTo>
                  <a:pt x="491" y="434"/>
                </a:lnTo>
                <a:lnTo>
                  <a:pt x="491" y="432"/>
                </a:lnTo>
                <a:lnTo>
                  <a:pt x="490" y="431"/>
                </a:lnTo>
                <a:lnTo>
                  <a:pt x="488" y="432"/>
                </a:lnTo>
                <a:lnTo>
                  <a:pt x="486" y="433"/>
                </a:lnTo>
                <a:lnTo>
                  <a:pt x="486" y="434"/>
                </a:lnTo>
                <a:lnTo>
                  <a:pt x="485" y="437"/>
                </a:lnTo>
                <a:lnTo>
                  <a:pt x="485" y="439"/>
                </a:lnTo>
                <a:lnTo>
                  <a:pt x="484" y="440"/>
                </a:lnTo>
                <a:lnTo>
                  <a:pt x="482" y="440"/>
                </a:lnTo>
                <a:lnTo>
                  <a:pt x="482" y="440"/>
                </a:lnTo>
                <a:lnTo>
                  <a:pt x="480" y="439"/>
                </a:lnTo>
                <a:lnTo>
                  <a:pt x="479" y="441"/>
                </a:lnTo>
                <a:lnTo>
                  <a:pt x="477" y="445"/>
                </a:lnTo>
                <a:lnTo>
                  <a:pt x="470" y="450"/>
                </a:lnTo>
                <a:lnTo>
                  <a:pt x="463" y="456"/>
                </a:lnTo>
                <a:lnTo>
                  <a:pt x="460" y="459"/>
                </a:lnTo>
                <a:lnTo>
                  <a:pt x="457" y="463"/>
                </a:lnTo>
                <a:lnTo>
                  <a:pt x="454" y="467"/>
                </a:lnTo>
                <a:lnTo>
                  <a:pt x="453" y="472"/>
                </a:lnTo>
                <a:lnTo>
                  <a:pt x="458" y="468"/>
                </a:lnTo>
                <a:lnTo>
                  <a:pt x="463" y="465"/>
                </a:lnTo>
                <a:lnTo>
                  <a:pt x="466" y="464"/>
                </a:lnTo>
                <a:lnTo>
                  <a:pt x="467" y="464"/>
                </a:lnTo>
                <a:lnTo>
                  <a:pt x="467" y="465"/>
                </a:lnTo>
                <a:lnTo>
                  <a:pt x="467" y="466"/>
                </a:lnTo>
                <a:lnTo>
                  <a:pt x="466" y="470"/>
                </a:lnTo>
                <a:lnTo>
                  <a:pt x="463" y="472"/>
                </a:lnTo>
                <a:lnTo>
                  <a:pt x="459" y="478"/>
                </a:lnTo>
                <a:lnTo>
                  <a:pt x="453" y="481"/>
                </a:lnTo>
                <a:lnTo>
                  <a:pt x="452" y="481"/>
                </a:lnTo>
                <a:lnTo>
                  <a:pt x="451" y="480"/>
                </a:lnTo>
                <a:lnTo>
                  <a:pt x="451" y="479"/>
                </a:lnTo>
                <a:lnTo>
                  <a:pt x="451" y="478"/>
                </a:lnTo>
                <a:lnTo>
                  <a:pt x="451" y="474"/>
                </a:lnTo>
                <a:lnTo>
                  <a:pt x="450" y="472"/>
                </a:lnTo>
                <a:lnTo>
                  <a:pt x="446" y="475"/>
                </a:lnTo>
                <a:lnTo>
                  <a:pt x="444" y="479"/>
                </a:lnTo>
                <a:lnTo>
                  <a:pt x="441" y="483"/>
                </a:lnTo>
                <a:lnTo>
                  <a:pt x="436" y="484"/>
                </a:lnTo>
                <a:lnTo>
                  <a:pt x="441" y="485"/>
                </a:lnTo>
                <a:lnTo>
                  <a:pt x="445" y="488"/>
                </a:lnTo>
                <a:lnTo>
                  <a:pt x="447" y="489"/>
                </a:lnTo>
                <a:lnTo>
                  <a:pt x="447" y="491"/>
                </a:lnTo>
                <a:lnTo>
                  <a:pt x="449" y="493"/>
                </a:lnTo>
                <a:lnTo>
                  <a:pt x="447" y="496"/>
                </a:lnTo>
                <a:lnTo>
                  <a:pt x="445" y="500"/>
                </a:lnTo>
                <a:lnTo>
                  <a:pt x="443" y="504"/>
                </a:lnTo>
                <a:lnTo>
                  <a:pt x="442" y="506"/>
                </a:lnTo>
                <a:lnTo>
                  <a:pt x="442" y="509"/>
                </a:lnTo>
                <a:lnTo>
                  <a:pt x="441" y="512"/>
                </a:lnTo>
                <a:lnTo>
                  <a:pt x="438" y="512"/>
                </a:lnTo>
                <a:lnTo>
                  <a:pt x="440" y="505"/>
                </a:lnTo>
                <a:lnTo>
                  <a:pt x="438" y="499"/>
                </a:lnTo>
                <a:lnTo>
                  <a:pt x="436" y="497"/>
                </a:lnTo>
                <a:lnTo>
                  <a:pt x="435" y="498"/>
                </a:lnTo>
                <a:lnTo>
                  <a:pt x="434" y="499"/>
                </a:lnTo>
                <a:lnTo>
                  <a:pt x="432" y="500"/>
                </a:lnTo>
                <a:lnTo>
                  <a:pt x="429" y="498"/>
                </a:lnTo>
                <a:lnTo>
                  <a:pt x="426" y="497"/>
                </a:lnTo>
                <a:lnTo>
                  <a:pt x="425" y="497"/>
                </a:lnTo>
                <a:lnTo>
                  <a:pt x="425" y="497"/>
                </a:lnTo>
                <a:lnTo>
                  <a:pt x="425" y="498"/>
                </a:lnTo>
                <a:lnTo>
                  <a:pt x="425" y="499"/>
                </a:lnTo>
                <a:lnTo>
                  <a:pt x="426" y="501"/>
                </a:lnTo>
                <a:lnTo>
                  <a:pt x="428" y="504"/>
                </a:lnTo>
                <a:lnTo>
                  <a:pt x="432" y="506"/>
                </a:lnTo>
                <a:lnTo>
                  <a:pt x="434" y="511"/>
                </a:lnTo>
                <a:lnTo>
                  <a:pt x="433" y="517"/>
                </a:lnTo>
                <a:lnTo>
                  <a:pt x="433" y="524"/>
                </a:lnTo>
                <a:lnTo>
                  <a:pt x="438" y="538"/>
                </a:lnTo>
                <a:lnTo>
                  <a:pt x="445" y="550"/>
                </a:lnTo>
                <a:lnTo>
                  <a:pt x="445" y="543"/>
                </a:lnTo>
                <a:lnTo>
                  <a:pt x="445" y="538"/>
                </a:lnTo>
                <a:lnTo>
                  <a:pt x="445" y="536"/>
                </a:lnTo>
                <a:lnTo>
                  <a:pt x="446" y="534"/>
                </a:lnTo>
                <a:lnTo>
                  <a:pt x="447" y="536"/>
                </a:lnTo>
                <a:lnTo>
                  <a:pt x="450" y="537"/>
                </a:lnTo>
                <a:lnTo>
                  <a:pt x="451" y="538"/>
                </a:lnTo>
                <a:lnTo>
                  <a:pt x="452" y="539"/>
                </a:lnTo>
                <a:lnTo>
                  <a:pt x="453" y="539"/>
                </a:lnTo>
                <a:lnTo>
                  <a:pt x="454" y="538"/>
                </a:lnTo>
                <a:lnTo>
                  <a:pt x="455" y="537"/>
                </a:lnTo>
                <a:lnTo>
                  <a:pt x="458" y="534"/>
                </a:lnTo>
                <a:lnTo>
                  <a:pt x="459" y="533"/>
                </a:lnTo>
                <a:lnTo>
                  <a:pt x="460" y="532"/>
                </a:lnTo>
                <a:lnTo>
                  <a:pt x="461" y="532"/>
                </a:lnTo>
                <a:lnTo>
                  <a:pt x="462" y="533"/>
                </a:lnTo>
                <a:lnTo>
                  <a:pt x="461" y="538"/>
                </a:lnTo>
                <a:lnTo>
                  <a:pt x="458" y="542"/>
                </a:lnTo>
                <a:lnTo>
                  <a:pt x="459" y="545"/>
                </a:lnTo>
                <a:lnTo>
                  <a:pt x="460" y="546"/>
                </a:lnTo>
                <a:lnTo>
                  <a:pt x="462" y="546"/>
                </a:lnTo>
                <a:lnTo>
                  <a:pt x="463" y="545"/>
                </a:lnTo>
                <a:lnTo>
                  <a:pt x="463" y="542"/>
                </a:lnTo>
                <a:lnTo>
                  <a:pt x="465" y="541"/>
                </a:lnTo>
                <a:lnTo>
                  <a:pt x="465" y="538"/>
                </a:lnTo>
                <a:lnTo>
                  <a:pt x="466" y="534"/>
                </a:lnTo>
                <a:lnTo>
                  <a:pt x="469" y="528"/>
                </a:lnTo>
                <a:lnTo>
                  <a:pt x="474" y="521"/>
                </a:lnTo>
                <a:lnTo>
                  <a:pt x="474" y="524"/>
                </a:lnTo>
                <a:lnTo>
                  <a:pt x="474" y="529"/>
                </a:lnTo>
                <a:lnTo>
                  <a:pt x="473" y="532"/>
                </a:lnTo>
                <a:lnTo>
                  <a:pt x="471" y="536"/>
                </a:lnTo>
                <a:lnTo>
                  <a:pt x="471" y="543"/>
                </a:lnTo>
                <a:lnTo>
                  <a:pt x="471" y="551"/>
                </a:lnTo>
                <a:lnTo>
                  <a:pt x="474" y="550"/>
                </a:lnTo>
                <a:lnTo>
                  <a:pt x="474" y="548"/>
                </a:lnTo>
                <a:lnTo>
                  <a:pt x="474" y="546"/>
                </a:lnTo>
                <a:lnTo>
                  <a:pt x="474" y="543"/>
                </a:lnTo>
                <a:lnTo>
                  <a:pt x="476" y="541"/>
                </a:lnTo>
                <a:lnTo>
                  <a:pt x="478" y="540"/>
                </a:lnTo>
                <a:lnTo>
                  <a:pt x="479" y="538"/>
                </a:lnTo>
                <a:lnTo>
                  <a:pt x="479" y="536"/>
                </a:lnTo>
                <a:lnTo>
                  <a:pt x="482" y="536"/>
                </a:lnTo>
                <a:lnTo>
                  <a:pt x="485" y="534"/>
                </a:lnTo>
                <a:lnTo>
                  <a:pt x="487" y="534"/>
                </a:lnTo>
                <a:lnTo>
                  <a:pt x="488" y="537"/>
                </a:lnTo>
                <a:lnTo>
                  <a:pt x="487" y="538"/>
                </a:lnTo>
                <a:lnTo>
                  <a:pt x="486" y="540"/>
                </a:lnTo>
                <a:lnTo>
                  <a:pt x="487" y="541"/>
                </a:lnTo>
                <a:lnTo>
                  <a:pt x="487" y="543"/>
                </a:lnTo>
                <a:lnTo>
                  <a:pt x="486" y="546"/>
                </a:lnTo>
                <a:lnTo>
                  <a:pt x="485" y="548"/>
                </a:lnTo>
                <a:lnTo>
                  <a:pt x="480" y="551"/>
                </a:lnTo>
                <a:lnTo>
                  <a:pt x="478" y="556"/>
                </a:lnTo>
                <a:lnTo>
                  <a:pt x="478" y="558"/>
                </a:lnTo>
                <a:lnTo>
                  <a:pt x="478" y="562"/>
                </a:lnTo>
                <a:lnTo>
                  <a:pt x="479" y="564"/>
                </a:lnTo>
                <a:lnTo>
                  <a:pt x="482" y="566"/>
                </a:lnTo>
                <a:lnTo>
                  <a:pt x="485" y="566"/>
                </a:lnTo>
                <a:lnTo>
                  <a:pt x="488" y="565"/>
                </a:lnTo>
                <a:lnTo>
                  <a:pt x="490" y="566"/>
                </a:lnTo>
                <a:lnTo>
                  <a:pt x="490" y="567"/>
                </a:lnTo>
                <a:lnTo>
                  <a:pt x="490" y="568"/>
                </a:lnTo>
                <a:lnTo>
                  <a:pt x="490" y="570"/>
                </a:lnTo>
                <a:lnTo>
                  <a:pt x="487" y="571"/>
                </a:lnTo>
                <a:lnTo>
                  <a:pt x="485" y="572"/>
                </a:lnTo>
                <a:lnTo>
                  <a:pt x="482" y="571"/>
                </a:lnTo>
                <a:lnTo>
                  <a:pt x="479" y="572"/>
                </a:lnTo>
                <a:lnTo>
                  <a:pt x="478" y="573"/>
                </a:lnTo>
                <a:lnTo>
                  <a:pt x="477" y="574"/>
                </a:lnTo>
                <a:lnTo>
                  <a:pt x="477" y="576"/>
                </a:lnTo>
                <a:lnTo>
                  <a:pt x="477" y="579"/>
                </a:lnTo>
                <a:lnTo>
                  <a:pt x="478" y="580"/>
                </a:lnTo>
                <a:lnTo>
                  <a:pt x="480" y="582"/>
                </a:lnTo>
                <a:lnTo>
                  <a:pt x="484" y="582"/>
                </a:lnTo>
                <a:lnTo>
                  <a:pt x="486" y="581"/>
                </a:lnTo>
                <a:lnTo>
                  <a:pt x="487" y="580"/>
                </a:lnTo>
                <a:lnTo>
                  <a:pt x="488" y="578"/>
                </a:lnTo>
                <a:lnTo>
                  <a:pt x="490" y="576"/>
                </a:lnTo>
                <a:lnTo>
                  <a:pt x="491" y="578"/>
                </a:lnTo>
                <a:lnTo>
                  <a:pt x="492" y="580"/>
                </a:lnTo>
                <a:lnTo>
                  <a:pt x="494" y="582"/>
                </a:lnTo>
                <a:lnTo>
                  <a:pt x="498" y="580"/>
                </a:lnTo>
                <a:lnTo>
                  <a:pt x="501" y="575"/>
                </a:lnTo>
                <a:lnTo>
                  <a:pt x="504" y="574"/>
                </a:lnTo>
                <a:lnTo>
                  <a:pt x="507" y="575"/>
                </a:lnTo>
                <a:lnTo>
                  <a:pt x="509" y="579"/>
                </a:lnTo>
                <a:lnTo>
                  <a:pt x="511" y="581"/>
                </a:lnTo>
                <a:lnTo>
                  <a:pt x="513" y="582"/>
                </a:lnTo>
                <a:lnTo>
                  <a:pt x="515" y="584"/>
                </a:lnTo>
                <a:lnTo>
                  <a:pt x="511" y="587"/>
                </a:lnTo>
                <a:lnTo>
                  <a:pt x="507" y="589"/>
                </a:lnTo>
                <a:lnTo>
                  <a:pt x="500" y="594"/>
                </a:lnTo>
                <a:lnTo>
                  <a:pt x="493" y="598"/>
                </a:lnTo>
                <a:lnTo>
                  <a:pt x="488" y="605"/>
                </a:lnTo>
                <a:lnTo>
                  <a:pt x="483" y="611"/>
                </a:lnTo>
                <a:lnTo>
                  <a:pt x="482" y="612"/>
                </a:lnTo>
                <a:lnTo>
                  <a:pt x="479" y="613"/>
                </a:lnTo>
                <a:lnTo>
                  <a:pt x="479" y="614"/>
                </a:lnTo>
                <a:lnTo>
                  <a:pt x="482" y="616"/>
                </a:lnTo>
                <a:lnTo>
                  <a:pt x="485" y="616"/>
                </a:lnTo>
                <a:lnTo>
                  <a:pt x="488" y="616"/>
                </a:lnTo>
                <a:lnTo>
                  <a:pt x="493" y="614"/>
                </a:lnTo>
                <a:lnTo>
                  <a:pt x="495" y="613"/>
                </a:lnTo>
                <a:lnTo>
                  <a:pt x="503" y="608"/>
                </a:lnTo>
                <a:lnTo>
                  <a:pt x="509" y="603"/>
                </a:lnTo>
                <a:lnTo>
                  <a:pt x="515" y="596"/>
                </a:lnTo>
                <a:lnTo>
                  <a:pt x="520" y="590"/>
                </a:lnTo>
                <a:lnTo>
                  <a:pt x="527" y="586"/>
                </a:lnTo>
                <a:lnTo>
                  <a:pt x="532" y="580"/>
                </a:lnTo>
                <a:lnTo>
                  <a:pt x="533" y="576"/>
                </a:lnTo>
                <a:lnTo>
                  <a:pt x="534" y="573"/>
                </a:lnTo>
                <a:lnTo>
                  <a:pt x="535" y="571"/>
                </a:lnTo>
                <a:lnTo>
                  <a:pt x="536" y="571"/>
                </a:lnTo>
                <a:lnTo>
                  <a:pt x="539" y="571"/>
                </a:lnTo>
                <a:lnTo>
                  <a:pt x="540" y="573"/>
                </a:lnTo>
                <a:lnTo>
                  <a:pt x="540" y="574"/>
                </a:lnTo>
                <a:lnTo>
                  <a:pt x="540" y="575"/>
                </a:lnTo>
                <a:lnTo>
                  <a:pt x="540" y="574"/>
                </a:lnTo>
                <a:lnTo>
                  <a:pt x="540" y="573"/>
                </a:lnTo>
                <a:lnTo>
                  <a:pt x="541" y="566"/>
                </a:lnTo>
                <a:lnTo>
                  <a:pt x="544" y="561"/>
                </a:lnTo>
                <a:lnTo>
                  <a:pt x="546" y="558"/>
                </a:lnTo>
                <a:lnTo>
                  <a:pt x="548" y="557"/>
                </a:lnTo>
                <a:lnTo>
                  <a:pt x="550" y="557"/>
                </a:lnTo>
                <a:lnTo>
                  <a:pt x="552" y="557"/>
                </a:lnTo>
                <a:lnTo>
                  <a:pt x="558" y="556"/>
                </a:lnTo>
                <a:lnTo>
                  <a:pt x="561" y="554"/>
                </a:lnTo>
                <a:lnTo>
                  <a:pt x="564" y="550"/>
                </a:lnTo>
                <a:lnTo>
                  <a:pt x="565" y="546"/>
                </a:lnTo>
                <a:lnTo>
                  <a:pt x="566" y="543"/>
                </a:lnTo>
                <a:lnTo>
                  <a:pt x="566" y="541"/>
                </a:lnTo>
                <a:lnTo>
                  <a:pt x="568" y="539"/>
                </a:lnTo>
                <a:lnTo>
                  <a:pt x="570" y="538"/>
                </a:lnTo>
                <a:lnTo>
                  <a:pt x="572" y="539"/>
                </a:lnTo>
                <a:lnTo>
                  <a:pt x="573" y="540"/>
                </a:lnTo>
                <a:lnTo>
                  <a:pt x="573" y="542"/>
                </a:lnTo>
                <a:lnTo>
                  <a:pt x="573" y="543"/>
                </a:lnTo>
                <a:lnTo>
                  <a:pt x="574" y="546"/>
                </a:lnTo>
                <a:lnTo>
                  <a:pt x="574" y="547"/>
                </a:lnTo>
                <a:lnTo>
                  <a:pt x="575" y="548"/>
                </a:lnTo>
                <a:lnTo>
                  <a:pt x="576" y="548"/>
                </a:lnTo>
                <a:lnTo>
                  <a:pt x="576" y="547"/>
                </a:lnTo>
                <a:lnTo>
                  <a:pt x="576" y="546"/>
                </a:lnTo>
                <a:lnTo>
                  <a:pt x="579" y="540"/>
                </a:lnTo>
                <a:lnTo>
                  <a:pt x="582" y="533"/>
                </a:lnTo>
                <a:lnTo>
                  <a:pt x="586" y="528"/>
                </a:lnTo>
                <a:lnTo>
                  <a:pt x="589" y="520"/>
                </a:lnTo>
                <a:lnTo>
                  <a:pt x="591" y="523"/>
                </a:lnTo>
                <a:lnTo>
                  <a:pt x="592" y="526"/>
                </a:lnTo>
                <a:lnTo>
                  <a:pt x="592" y="530"/>
                </a:lnTo>
                <a:lnTo>
                  <a:pt x="592" y="533"/>
                </a:lnTo>
                <a:lnTo>
                  <a:pt x="591" y="537"/>
                </a:lnTo>
                <a:lnTo>
                  <a:pt x="590" y="539"/>
                </a:lnTo>
                <a:lnTo>
                  <a:pt x="587" y="540"/>
                </a:lnTo>
                <a:lnTo>
                  <a:pt x="585" y="542"/>
                </a:lnTo>
                <a:lnTo>
                  <a:pt x="582" y="548"/>
                </a:lnTo>
                <a:lnTo>
                  <a:pt x="579" y="555"/>
                </a:lnTo>
                <a:lnTo>
                  <a:pt x="577" y="559"/>
                </a:lnTo>
                <a:lnTo>
                  <a:pt x="575" y="562"/>
                </a:lnTo>
                <a:lnTo>
                  <a:pt x="572" y="565"/>
                </a:lnTo>
                <a:lnTo>
                  <a:pt x="567" y="567"/>
                </a:lnTo>
                <a:lnTo>
                  <a:pt x="569" y="567"/>
                </a:lnTo>
                <a:lnTo>
                  <a:pt x="572" y="567"/>
                </a:lnTo>
                <a:lnTo>
                  <a:pt x="573" y="568"/>
                </a:lnTo>
                <a:lnTo>
                  <a:pt x="573" y="572"/>
                </a:lnTo>
                <a:lnTo>
                  <a:pt x="570" y="576"/>
                </a:lnTo>
                <a:lnTo>
                  <a:pt x="567" y="580"/>
                </a:lnTo>
                <a:lnTo>
                  <a:pt x="568" y="582"/>
                </a:lnTo>
                <a:lnTo>
                  <a:pt x="570" y="583"/>
                </a:lnTo>
                <a:lnTo>
                  <a:pt x="574" y="584"/>
                </a:lnTo>
                <a:lnTo>
                  <a:pt x="576" y="584"/>
                </a:lnTo>
                <a:lnTo>
                  <a:pt x="581" y="583"/>
                </a:lnTo>
                <a:lnTo>
                  <a:pt x="584" y="582"/>
                </a:lnTo>
                <a:lnTo>
                  <a:pt x="586" y="584"/>
                </a:lnTo>
                <a:lnTo>
                  <a:pt x="586" y="587"/>
                </a:lnTo>
                <a:lnTo>
                  <a:pt x="584" y="590"/>
                </a:lnTo>
                <a:lnTo>
                  <a:pt x="583" y="592"/>
                </a:lnTo>
                <a:lnTo>
                  <a:pt x="581" y="596"/>
                </a:lnTo>
                <a:lnTo>
                  <a:pt x="579" y="598"/>
                </a:lnTo>
                <a:lnTo>
                  <a:pt x="579" y="601"/>
                </a:lnTo>
                <a:lnTo>
                  <a:pt x="583" y="604"/>
                </a:lnTo>
                <a:lnTo>
                  <a:pt x="585" y="605"/>
                </a:lnTo>
                <a:lnTo>
                  <a:pt x="587" y="606"/>
                </a:lnTo>
                <a:lnTo>
                  <a:pt x="587" y="608"/>
                </a:lnTo>
                <a:lnTo>
                  <a:pt x="589" y="611"/>
                </a:lnTo>
                <a:lnTo>
                  <a:pt x="592" y="611"/>
                </a:lnTo>
                <a:lnTo>
                  <a:pt x="595" y="609"/>
                </a:lnTo>
                <a:lnTo>
                  <a:pt x="597" y="609"/>
                </a:lnTo>
                <a:lnTo>
                  <a:pt x="599" y="611"/>
                </a:lnTo>
                <a:lnTo>
                  <a:pt x="599" y="611"/>
                </a:lnTo>
                <a:lnTo>
                  <a:pt x="600" y="613"/>
                </a:lnTo>
                <a:lnTo>
                  <a:pt x="600" y="611"/>
                </a:lnTo>
                <a:lnTo>
                  <a:pt x="600" y="608"/>
                </a:lnTo>
                <a:lnTo>
                  <a:pt x="598" y="608"/>
                </a:lnTo>
                <a:lnTo>
                  <a:pt x="595" y="607"/>
                </a:lnTo>
                <a:lnTo>
                  <a:pt x="603" y="603"/>
                </a:lnTo>
                <a:lnTo>
                  <a:pt x="611" y="598"/>
                </a:lnTo>
                <a:lnTo>
                  <a:pt x="613" y="596"/>
                </a:lnTo>
                <a:lnTo>
                  <a:pt x="613" y="595"/>
                </a:lnTo>
                <a:lnTo>
                  <a:pt x="611" y="592"/>
                </a:lnTo>
                <a:lnTo>
                  <a:pt x="611" y="591"/>
                </a:lnTo>
                <a:lnTo>
                  <a:pt x="611" y="589"/>
                </a:lnTo>
                <a:lnTo>
                  <a:pt x="613" y="589"/>
                </a:lnTo>
                <a:lnTo>
                  <a:pt x="615" y="589"/>
                </a:lnTo>
                <a:lnTo>
                  <a:pt x="616" y="590"/>
                </a:lnTo>
                <a:lnTo>
                  <a:pt x="620" y="588"/>
                </a:lnTo>
                <a:lnTo>
                  <a:pt x="623" y="586"/>
                </a:lnTo>
                <a:lnTo>
                  <a:pt x="627" y="584"/>
                </a:lnTo>
                <a:lnTo>
                  <a:pt x="632" y="584"/>
                </a:lnTo>
                <a:lnTo>
                  <a:pt x="635" y="580"/>
                </a:lnTo>
                <a:lnTo>
                  <a:pt x="636" y="575"/>
                </a:lnTo>
                <a:lnTo>
                  <a:pt x="640" y="574"/>
                </a:lnTo>
                <a:lnTo>
                  <a:pt x="643" y="573"/>
                </a:lnTo>
                <a:lnTo>
                  <a:pt x="646" y="572"/>
                </a:lnTo>
                <a:lnTo>
                  <a:pt x="648" y="568"/>
                </a:lnTo>
                <a:lnTo>
                  <a:pt x="649" y="568"/>
                </a:lnTo>
                <a:lnTo>
                  <a:pt x="650" y="568"/>
                </a:lnTo>
                <a:lnTo>
                  <a:pt x="650" y="567"/>
                </a:lnTo>
                <a:lnTo>
                  <a:pt x="650" y="567"/>
                </a:lnTo>
                <a:lnTo>
                  <a:pt x="649" y="567"/>
                </a:lnTo>
                <a:lnTo>
                  <a:pt x="648" y="568"/>
                </a:lnTo>
                <a:lnTo>
                  <a:pt x="647" y="567"/>
                </a:lnTo>
                <a:lnTo>
                  <a:pt x="647" y="565"/>
                </a:lnTo>
                <a:lnTo>
                  <a:pt x="648" y="564"/>
                </a:lnTo>
                <a:lnTo>
                  <a:pt x="649" y="562"/>
                </a:lnTo>
                <a:lnTo>
                  <a:pt x="648" y="559"/>
                </a:lnTo>
                <a:lnTo>
                  <a:pt x="650" y="558"/>
                </a:lnTo>
                <a:lnTo>
                  <a:pt x="652" y="559"/>
                </a:lnTo>
                <a:lnTo>
                  <a:pt x="653" y="559"/>
                </a:lnTo>
                <a:lnTo>
                  <a:pt x="656" y="561"/>
                </a:lnTo>
                <a:lnTo>
                  <a:pt x="657" y="559"/>
                </a:lnTo>
                <a:lnTo>
                  <a:pt x="659" y="557"/>
                </a:lnTo>
                <a:lnTo>
                  <a:pt x="663" y="554"/>
                </a:lnTo>
                <a:lnTo>
                  <a:pt x="668" y="547"/>
                </a:lnTo>
                <a:lnTo>
                  <a:pt x="673" y="540"/>
                </a:lnTo>
                <a:lnTo>
                  <a:pt x="679" y="531"/>
                </a:lnTo>
                <a:lnTo>
                  <a:pt x="686" y="524"/>
                </a:lnTo>
                <a:lnTo>
                  <a:pt x="694" y="518"/>
                </a:lnTo>
                <a:lnTo>
                  <a:pt x="702" y="512"/>
                </a:lnTo>
                <a:lnTo>
                  <a:pt x="709" y="505"/>
                </a:lnTo>
                <a:lnTo>
                  <a:pt x="716" y="498"/>
                </a:lnTo>
                <a:lnTo>
                  <a:pt x="719" y="495"/>
                </a:lnTo>
                <a:lnTo>
                  <a:pt x="723" y="492"/>
                </a:lnTo>
                <a:lnTo>
                  <a:pt x="727" y="490"/>
                </a:lnTo>
                <a:lnTo>
                  <a:pt x="732" y="489"/>
                </a:lnTo>
                <a:lnTo>
                  <a:pt x="725" y="497"/>
                </a:lnTo>
                <a:lnTo>
                  <a:pt x="718" y="505"/>
                </a:lnTo>
                <a:lnTo>
                  <a:pt x="722" y="506"/>
                </a:lnTo>
                <a:lnTo>
                  <a:pt x="723" y="508"/>
                </a:lnTo>
                <a:lnTo>
                  <a:pt x="723" y="511"/>
                </a:lnTo>
                <a:lnTo>
                  <a:pt x="723" y="515"/>
                </a:lnTo>
                <a:lnTo>
                  <a:pt x="733" y="504"/>
                </a:lnTo>
                <a:lnTo>
                  <a:pt x="745" y="492"/>
                </a:lnTo>
                <a:lnTo>
                  <a:pt x="750" y="487"/>
                </a:lnTo>
                <a:lnTo>
                  <a:pt x="757" y="482"/>
                </a:lnTo>
                <a:lnTo>
                  <a:pt x="764" y="479"/>
                </a:lnTo>
                <a:lnTo>
                  <a:pt x="772" y="476"/>
                </a:lnTo>
                <a:lnTo>
                  <a:pt x="772" y="480"/>
                </a:lnTo>
                <a:lnTo>
                  <a:pt x="772" y="482"/>
                </a:lnTo>
                <a:lnTo>
                  <a:pt x="771" y="484"/>
                </a:lnTo>
                <a:lnTo>
                  <a:pt x="768" y="487"/>
                </a:lnTo>
                <a:lnTo>
                  <a:pt x="765" y="490"/>
                </a:lnTo>
                <a:lnTo>
                  <a:pt x="760" y="493"/>
                </a:lnTo>
                <a:lnTo>
                  <a:pt x="763" y="495"/>
                </a:lnTo>
                <a:lnTo>
                  <a:pt x="765" y="493"/>
                </a:lnTo>
                <a:lnTo>
                  <a:pt x="768" y="492"/>
                </a:lnTo>
                <a:lnTo>
                  <a:pt x="772" y="492"/>
                </a:lnTo>
                <a:lnTo>
                  <a:pt x="767" y="499"/>
                </a:lnTo>
                <a:lnTo>
                  <a:pt x="763" y="505"/>
                </a:lnTo>
                <a:lnTo>
                  <a:pt x="757" y="511"/>
                </a:lnTo>
                <a:lnTo>
                  <a:pt x="751" y="515"/>
                </a:lnTo>
                <a:lnTo>
                  <a:pt x="740" y="525"/>
                </a:lnTo>
                <a:lnTo>
                  <a:pt x="729" y="536"/>
                </a:lnTo>
                <a:lnTo>
                  <a:pt x="737" y="532"/>
                </a:lnTo>
                <a:lnTo>
                  <a:pt x="746" y="529"/>
                </a:lnTo>
                <a:lnTo>
                  <a:pt x="748" y="526"/>
                </a:lnTo>
                <a:lnTo>
                  <a:pt x="751" y="524"/>
                </a:lnTo>
                <a:lnTo>
                  <a:pt x="752" y="524"/>
                </a:lnTo>
                <a:lnTo>
                  <a:pt x="754" y="523"/>
                </a:lnTo>
                <a:lnTo>
                  <a:pt x="755" y="524"/>
                </a:lnTo>
                <a:lnTo>
                  <a:pt x="756" y="525"/>
                </a:lnTo>
                <a:lnTo>
                  <a:pt x="755" y="528"/>
                </a:lnTo>
                <a:lnTo>
                  <a:pt x="754" y="530"/>
                </a:lnTo>
                <a:lnTo>
                  <a:pt x="754" y="531"/>
                </a:lnTo>
                <a:lnTo>
                  <a:pt x="755" y="533"/>
                </a:lnTo>
                <a:lnTo>
                  <a:pt x="752" y="534"/>
                </a:lnTo>
                <a:lnTo>
                  <a:pt x="751" y="536"/>
                </a:lnTo>
                <a:lnTo>
                  <a:pt x="747" y="538"/>
                </a:lnTo>
                <a:lnTo>
                  <a:pt x="742" y="538"/>
                </a:lnTo>
                <a:lnTo>
                  <a:pt x="740" y="538"/>
                </a:lnTo>
                <a:lnTo>
                  <a:pt x="738" y="540"/>
                </a:lnTo>
                <a:lnTo>
                  <a:pt x="738" y="541"/>
                </a:lnTo>
                <a:lnTo>
                  <a:pt x="735" y="542"/>
                </a:lnTo>
                <a:lnTo>
                  <a:pt x="733" y="543"/>
                </a:lnTo>
                <a:lnTo>
                  <a:pt x="732" y="546"/>
                </a:lnTo>
                <a:lnTo>
                  <a:pt x="725" y="551"/>
                </a:lnTo>
                <a:lnTo>
                  <a:pt x="719" y="556"/>
                </a:lnTo>
                <a:lnTo>
                  <a:pt x="715" y="557"/>
                </a:lnTo>
                <a:lnTo>
                  <a:pt x="713" y="559"/>
                </a:lnTo>
                <a:lnTo>
                  <a:pt x="713" y="561"/>
                </a:lnTo>
                <a:lnTo>
                  <a:pt x="713" y="563"/>
                </a:lnTo>
                <a:lnTo>
                  <a:pt x="712" y="564"/>
                </a:lnTo>
                <a:lnTo>
                  <a:pt x="709" y="566"/>
                </a:lnTo>
                <a:lnTo>
                  <a:pt x="706" y="570"/>
                </a:lnTo>
                <a:lnTo>
                  <a:pt x="702" y="572"/>
                </a:lnTo>
                <a:lnTo>
                  <a:pt x="698" y="579"/>
                </a:lnTo>
                <a:lnTo>
                  <a:pt x="693" y="586"/>
                </a:lnTo>
                <a:lnTo>
                  <a:pt x="692" y="588"/>
                </a:lnTo>
                <a:lnTo>
                  <a:pt x="693" y="590"/>
                </a:lnTo>
                <a:lnTo>
                  <a:pt x="694" y="591"/>
                </a:lnTo>
                <a:lnTo>
                  <a:pt x="698" y="590"/>
                </a:lnTo>
                <a:lnTo>
                  <a:pt x="707" y="579"/>
                </a:lnTo>
                <a:lnTo>
                  <a:pt x="716" y="566"/>
                </a:lnTo>
                <a:lnTo>
                  <a:pt x="719" y="564"/>
                </a:lnTo>
                <a:lnTo>
                  <a:pt x="723" y="563"/>
                </a:lnTo>
                <a:lnTo>
                  <a:pt x="727" y="561"/>
                </a:lnTo>
                <a:lnTo>
                  <a:pt x="730" y="556"/>
                </a:lnTo>
                <a:lnTo>
                  <a:pt x="737" y="554"/>
                </a:lnTo>
                <a:lnTo>
                  <a:pt x="742" y="551"/>
                </a:lnTo>
                <a:lnTo>
                  <a:pt x="743" y="548"/>
                </a:lnTo>
                <a:lnTo>
                  <a:pt x="746" y="546"/>
                </a:lnTo>
                <a:lnTo>
                  <a:pt x="748" y="543"/>
                </a:lnTo>
                <a:lnTo>
                  <a:pt x="750" y="542"/>
                </a:lnTo>
                <a:lnTo>
                  <a:pt x="755" y="541"/>
                </a:lnTo>
                <a:lnTo>
                  <a:pt x="758" y="539"/>
                </a:lnTo>
                <a:lnTo>
                  <a:pt x="762" y="536"/>
                </a:lnTo>
                <a:lnTo>
                  <a:pt x="764" y="532"/>
                </a:lnTo>
                <a:lnTo>
                  <a:pt x="763" y="540"/>
                </a:lnTo>
                <a:lnTo>
                  <a:pt x="762" y="549"/>
                </a:lnTo>
                <a:lnTo>
                  <a:pt x="763" y="550"/>
                </a:lnTo>
                <a:lnTo>
                  <a:pt x="764" y="551"/>
                </a:lnTo>
                <a:lnTo>
                  <a:pt x="764" y="551"/>
                </a:lnTo>
                <a:lnTo>
                  <a:pt x="765" y="551"/>
                </a:lnTo>
                <a:lnTo>
                  <a:pt x="767" y="549"/>
                </a:lnTo>
                <a:lnTo>
                  <a:pt x="768" y="547"/>
                </a:lnTo>
                <a:lnTo>
                  <a:pt x="773" y="543"/>
                </a:lnTo>
                <a:lnTo>
                  <a:pt x="778" y="540"/>
                </a:lnTo>
                <a:lnTo>
                  <a:pt x="780" y="534"/>
                </a:lnTo>
                <a:lnTo>
                  <a:pt x="782" y="530"/>
                </a:lnTo>
                <a:lnTo>
                  <a:pt x="785" y="526"/>
                </a:lnTo>
                <a:lnTo>
                  <a:pt x="789" y="524"/>
                </a:lnTo>
                <a:lnTo>
                  <a:pt x="791" y="524"/>
                </a:lnTo>
                <a:lnTo>
                  <a:pt x="792" y="524"/>
                </a:lnTo>
                <a:lnTo>
                  <a:pt x="792" y="525"/>
                </a:lnTo>
                <a:lnTo>
                  <a:pt x="793" y="526"/>
                </a:lnTo>
                <a:lnTo>
                  <a:pt x="793" y="530"/>
                </a:lnTo>
                <a:lnTo>
                  <a:pt x="795" y="532"/>
                </a:lnTo>
                <a:lnTo>
                  <a:pt x="796" y="534"/>
                </a:lnTo>
                <a:lnTo>
                  <a:pt x="797" y="534"/>
                </a:lnTo>
                <a:lnTo>
                  <a:pt x="798" y="533"/>
                </a:lnTo>
                <a:lnTo>
                  <a:pt x="800" y="532"/>
                </a:lnTo>
                <a:lnTo>
                  <a:pt x="803" y="530"/>
                </a:lnTo>
                <a:lnTo>
                  <a:pt x="805" y="530"/>
                </a:lnTo>
                <a:lnTo>
                  <a:pt x="808" y="530"/>
                </a:lnTo>
                <a:lnTo>
                  <a:pt x="812" y="530"/>
                </a:lnTo>
                <a:lnTo>
                  <a:pt x="806" y="533"/>
                </a:lnTo>
                <a:lnTo>
                  <a:pt x="803" y="539"/>
                </a:lnTo>
                <a:lnTo>
                  <a:pt x="801" y="542"/>
                </a:lnTo>
                <a:lnTo>
                  <a:pt x="803" y="545"/>
                </a:lnTo>
                <a:lnTo>
                  <a:pt x="805" y="547"/>
                </a:lnTo>
                <a:lnTo>
                  <a:pt x="807" y="549"/>
                </a:lnTo>
                <a:lnTo>
                  <a:pt x="805" y="548"/>
                </a:lnTo>
                <a:lnTo>
                  <a:pt x="801" y="546"/>
                </a:lnTo>
                <a:lnTo>
                  <a:pt x="799" y="546"/>
                </a:lnTo>
                <a:lnTo>
                  <a:pt x="796" y="547"/>
                </a:lnTo>
                <a:lnTo>
                  <a:pt x="793" y="548"/>
                </a:lnTo>
                <a:lnTo>
                  <a:pt x="792" y="550"/>
                </a:lnTo>
                <a:lnTo>
                  <a:pt x="793" y="553"/>
                </a:lnTo>
                <a:lnTo>
                  <a:pt x="795" y="555"/>
                </a:lnTo>
                <a:lnTo>
                  <a:pt x="792" y="556"/>
                </a:lnTo>
                <a:lnTo>
                  <a:pt x="792" y="557"/>
                </a:lnTo>
                <a:lnTo>
                  <a:pt x="792" y="558"/>
                </a:lnTo>
                <a:lnTo>
                  <a:pt x="793" y="561"/>
                </a:lnTo>
                <a:lnTo>
                  <a:pt x="791" y="559"/>
                </a:lnTo>
                <a:lnTo>
                  <a:pt x="790" y="559"/>
                </a:lnTo>
                <a:lnTo>
                  <a:pt x="789" y="561"/>
                </a:lnTo>
                <a:lnTo>
                  <a:pt x="788" y="563"/>
                </a:lnTo>
                <a:lnTo>
                  <a:pt x="784" y="567"/>
                </a:lnTo>
                <a:lnTo>
                  <a:pt x="781" y="572"/>
                </a:lnTo>
                <a:lnTo>
                  <a:pt x="779" y="573"/>
                </a:lnTo>
                <a:lnTo>
                  <a:pt x="776" y="574"/>
                </a:lnTo>
                <a:lnTo>
                  <a:pt x="775" y="574"/>
                </a:lnTo>
                <a:lnTo>
                  <a:pt x="773" y="574"/>
                </a:lnTo>
                <a:lnTo>
                  <a:pt x="768" y="573"/>
                </a:lnTo>
                <a:lnTo>
                  <a:pt x="765" y="571"/>
                </a:lnTo>
                <a:lnTo>
                  <a:pt x="765" y="575"/>
                </a:lnTo>
                <a:lnTo>
                  <a:pt x="764" y="578"/>
                </a:lnTo>
                <a:lnTo>
                  <a:pt x="762" y="579"/>
                </a:lnTo>
                <a:lnTo>
                  <a:pt x="758" y="581"/>
                </a:lnTo>
                <a:lnTo>
                  <a:pt x="756" y="583"/>
                </a:lnTo>
                <a:lnTo>
                  <a:pt x="754" y="587"/>
                </a:lnTo>
                <a:lnTo>
                  <a:pt x="752" y="590"/>
                </a:lnTo>
                <a:lnTo>
                  <a:pt x="755" y="594"/>
                </a:lnTo>
                <a:lnTo>
                  <a:pt x="759" y="596"/>
                </a:lnTo>
                <a:lnTo>
                  <a:pt x="764" y="598"/>
                </a:lnTo>
                <a:lnTo>
                  <a:pt x="767" y="600"/>
                </a:lnTo>
                <a:lnTo>
                  <a:pt x="770" y="603"/>
                </a:lnTo>
                <a:lnTo>
                  <a:pt x="772" y="603"/>
                </a:lnTo>
                <a:lnTo>
                  <a:pt x="775" y="600"/>
                </a:lnTo>
                <a:lnTo>
                  <a:pt x="781" y="595"/>
                </a:lnTo>
                <a:lnTo>
                  <a:pt x="785" y="589"/>
                </a:lnTo>
                <a:lnTo>
                  <a:pt x="789" y="588"/>
                </a:lnTo>
                <a:lnTo>
                  <a:pt x="791" y="589"/>
                </a:lnTo>
                <a:lnTo>
                  <a:pt x="792" y="591"/>
                </a:lnTo>
                <a:lnTo>
                  <a:pt x="792" y="595"/>
                </a:lnTo>
                <a:lnTo>
                  <a:pt x="795" y="597"/>
                </a:lnTo>
                <a:lnTo>
                  <a:pt x="799" y="599"/>
                </a:lnTo>
                <a:lnTo>
                  <a:pt x="799" y="600"/>
                </a:lnTo>
                <a:lnTo>
                  <a:pt x="799" y="601"/>
                </a:lnTo>
                <a:lnTo>
                  <a:pt x="798" y="603"/>
                </a:lnTo>
                <a:lnTo>
                  <a:pt x="797" y="603"/>
                </a:lnTo>
                <a:lnTo>
                  <a:pt x="792" y="604"/>
                </a:lnTo>
                <a:lnTo>
                  <a:pt x="789" y="603"/>
                </a:lnTo>
                <a:lnTo>
                  <a:pt x="787" y="604"/>
                </a:lnTo>
                <a:lnTo>
                  <a:pt x="785" y="605"/>
                </a:lnTo>
                <a:lnTo>
                  <a:pt x="785" y="606"/>
                </a:lnTo>
                <a:lnTo>
                  <a:pt x="785" y="607"/>
                </a:lnTo>
                <a:lnTo>
                  <a:pt x="788" y="609"/>
                </a:lnTo>
                <a:lnTo>
                  <a:pt x="790" y="612"/>
                </a:lnTo>
                <a:lnTo>
                  <a:pt x="792" y="614"/>
                </a:lnTo>
                <a:lnTo>
                  <a:pt x="795" y="616"/>
                </a:lnTo>
                <a:lnTo>
                  <a:pt x="797" y="619"/>
                </a:lnTo>
                <a:lnTo>
                  <a:pt x="800" y="617"/>
                </a:lnTo>
                <a:lnTo>
                  <a:pt x="803" y="616"/>
                </a:lnTo>
                <a:lnTo>
                  <a:pt x="805" y="615"/>
                </a:lnTo>
                <a:lnTo>
                  <a:pt x="804" y="613"/>
                </a:lnTo>
                <a:lnTo>
                  <a:pt x="801" y="612"/>
                </a:lnTo>
                <a:lnTo>
                  <a:pt x="800" y="609"/>
                </a:lnTo>
                <a:lnTo>
                  <a:pt x="800" y="608"/>
                </a:lnTo>
                <a:lnTo>
                  <a:pt x="801" y="607"/>
                </a:lnTo>
                <a:lnTo>
                  <a:pt x="803" y="605"/>
                </a:lnTo>
                <a:lnTo>
                  <a:pt x="806" y="601"/>
                </a:lnTo>
                <a:lnTo>
                  <a:pt x="811" y="598"/>
                </a:lnTo>
                <a:lnTo>
                  <a:pt x="813" y="596"/>
                </a:lnTo>
                <a:lnTo>
                  <a:pt x="816" y="594"/>
                </a:lnTo>
                <a:lnTo>
                  <a:pt x="819" y="594"/>
                </a:lnTo>
                <a:lnTo>
                  <a:pt x="821" y="594"/>
                </a:lnTo>
                <a:lnTo>
                  <a:pt x="822" y="595"/>
                </a:lnTo>
                <a:lnTo>
                  <a:pt x="823" y="597"/>
                </a:lnTo>
                <a:lnTo>
                  <a:pt x="823" y="598"/>
                </a:lnTo>
                <a:lnTo>
                  <a:pt x="823" y="599"/>
                </a:lnTo>
                <a:lnTo>
                  <a:pt x="824" y="599"/>
                </a:lnTo>
                <a:lnTo>
                  <a:pt x="826" y="599"/>
                </a:lnTo>
                <a:lnTo>
                  <a:pt x="829" y="596"/>
                </a:lnTo>
                <a:lnTo>
                  <a:pt x="832" y="594"/>
                </a:lnTo>
                <a:lnTo>
                  <a:pt x="831" y="596"/>
                </a:lnTo>
                <a:lnTo>
                  <a:pt x="830" y="597"/>
                </a:lnTo>
                <a:lnTo>
                  <a:pt x="831" y="598"/>
                </a:lnTo>
                <a:lnTo>
                  <a:pt x="831" y="599"/>
                </a:lnTo>
                <a:lnTo>
                  <a:pt x="833" y="603"/>
                </a:lnTo>
                <a:lnTo>
                  <a:pt x="834" y="605"/>
                </a:lnTo>
                <a:lnTo>
                  <a:pt x="829" y="604"/>
                </a:lnTo>
                <a:lnTo>
                  <a:pt x="823" y="604"/>
                </a:lnTo>
                <a:lnTo>
                  <a:pt x="817" y="605"/>
                </a:lnTo>
                <a:lnTo>
                  <a:pt x="811" y="605"/>
                </a:lnTo>
                <a:lnTo>
                  <a:pt x="815" y="607"/>
                </a:lnTo>
                <a:lnTo>
                  <a:pt x="820" y="608"/>
                </a:lnTo>
                <a:lnTo>
                  <a:pt x="824" y="609"/>
                </a:lnTo>
                <a:lnTo>
                  <a:pt x="829" y="612"/>
                </a:lnTo>
                <a:lnTo>
                  <a:pt x="833" y="611"/>
                </a:lnTo>
                <a:lnTo>
                  <a:pt x="837" y="608"/>
                </a:lnTo>
                <a:lnTo>
                  <a:pt x="839" y="605"/>
                </a:lnTo>
                <a:lnTo>
                  <a:pt x="841" y="601"/>
                </a:lnTo>
                <a:lnTo>
                  <a:pt x="844" y="600"/>
                </a:lnTo>
                <a:lnTo>
                  <a:pt x="846" y="598"/>
                </a:lnTo>
                <a:lnTo>
                  <a:pt x="849" y="599"/>
                </a:lnTo>
                <a:lnTo>
                  <a:pt x="853" y="599"/>
                </a:lnTo>
                <a:lnTo>
                  <a:pt x="855" y="598"/>
                </a:lnTo>
                <a:lnTo>
                  <a:pt x="858" y="595"/>
                </a:lnTo>
                <a:lnTo>
                  <a:pt x="861" y="591"/>
                </a:lnTo>
                <a:lnTo>
                  <a:pt x="863" y="589"/>
                </a:lnTo>
                <a:lnTo>
                  <a:pt x="861" y="588"/>
                </a:lnTo>
                <a:lnTo>
                  <a:pt x="858" y="589"/>
                </a:lnTo>
                <a:lnTo>
                  <a:pt x="857" y="590"/>
                </a:lnTo>
                <a:lnTo>
                  <a:pt x="855" y="591"/>
                </a:lnTo>
                <a:lnTo>
                  <a:pt x="853" y="591"/>
                </a:lnTo>
                <a:lnTo>
                  <a:pt x="852" y="591"/>
                </a:lnTo>
                <a:lnTo>
                  <a:pt x="850" y="590"/>
                </a:lnTo>
                <a:lnTo>
                  <a:pt x="850" y="588"/>
                </a:lnTo>
                <a:lnTo>
                  <a:pt x="853" y="587"/>
                </a:lnTo>
                <a:lnTo>
                  <a:pt x="856" y="586"/>
                </a:lnTo>
                <a:lnTo>
                  <a:pt x="858" y="584"/>
                </a:lnTo>
                <a:lnTo>
                  <a:pt x="859" y="582"/>
                </a:lnTo>
                <a:lnTo>
                  <a:pt x="865" y="579"/>
                </a:lnTo>
                <a:lnTo>
                  <a:pt x="870" y="576"/>
                </a:lnTo>
                <a:lnTo>
                  <a:pt x="882" y="571"/>
                </a:lnTo>
                <a:lnTo>
                  <a:pt x="892" y="564"/>
                </a:lnTo>
                <a:lnTo>
                  <a:pt x="897" y="561"/>
                </a:lnTo>
                <a:lnTo>
                  <a:pt x="902" y="558"/>
                </a:lnTo>
                <a:lnTo>
                  <a:pt x="906" y="557"/>
                </a:lnTo>
                <a:lnTo>
                  <a:pt x="912" y="558"/>
                </a:lnTo>
                <a:lnTo>
                  <a:pt x="910" y="554"/>
                </a:lnTo>
                <a:lnTo>
                  <a:pt x="910" y="551"/>
                </a:lnTo>
                <a:lnTo>
                  <a:pt x="912" y="550"/>
                </a:lnTo>
                <a:lnTo>
                  <a:pt x="918" y="549"/>
                </a:lnTo>
                <a:lnTo>
                  <a:pt x="931" y="547"/>
                </a:lnTo>
                <a:lnTo>
                  <a:pt x="945" y="543"/>
                </a:lnTo>
                <a:lnTo>
                  <a:pt x="960" y="539"/>
                </a:lnTo>
                <a:lnTo>
                  <a:pt x="974" y="533"/>
                </a:lnTo>
                <a:lnTo>
                  <a:pt x="990" y="529"/>
                </a:lnTo>
                <a:lnTo>
                  <a:pt x="1005" y="524"/>
                </a:lnTo>
                <a:lnTo>
                  <a:pt x="1003" y="521"/>
                </a:lnTo>
                <a:lnTo>
                  <a:pt x="1001" y="517"/>
                </a:lnTo>
                <a:lnTo>
                  <a:pt x="1004" y="518"/>
                </a:lnTo>
                <a:lnTo>
                  <a:pt x="1007" y="518"/>
                </a:lnTo>
                <a:lnTo>
                  <a:pt x="1011" y="518"/>
                </a:lnTo>
                <a:lnTo>
                  <a:pt x="1013" y="517"/>
                </a:lnTo>
                <a:lnTo>
                  <a:pt x="1017" y="516"/>
                </a:lnTo>
                <a:lnTo>
                  <a:pt x="1019" y="514"/>
                </a:lnTo>
                <a:lnTo>
                  <a:pt x="1021" y="513"/>
                </a:lnTo>
                <a:lnTo>
                  <a:pt x="1023" y="514"/>
                </a:lnTo>
                <a:lnTo>
                  <a:pt x="1027" y="516"/>
                </a:lnTo>
                <a:lnTo>
                  <a:pt x="1030" y="518"/>
                </a:lnTo>
                <a:lnTo>
                  <a:pt x="1032" y="518"/>
                </a:lnTo>
                <a:lnTo>
                  <a:pt x="1034" y="517"/>
                </a:lnTo>
                <a:lnTo>
                  <a:pt x="1034" y="516"/>
                </a:lnTo>
                <a:lnTo>
                  <a:pt x="1035" y="514"/>
                </a:lnTo>
                <a:lnTo>
                  <a:pt x="1037" y="512"/>
                </a:lnTo>
                <a:lnTo>
                  <a:pt x="1039" y="511"/>
                </a:lnTo>
                <a:lnTo>
                  <a:pt x="1040" y="513"/>
                </a:lnTo>
                <a:lnTo>
                  <a:pt x="1042" y="514"/>
                </a:lnTo>
                <a:lnTo>
                  <a:pt x="1044" y="514"/>
                </a:lnTo>
                <a:lnTo>
                  <a:pt x="1046" y="513"/>
                </a:lnTo>
                <a:lnTo>
                  <a:pt x="1054" y="509"/>
                </a:lnTo>
                <a:lnTo>
                  <a:pt x="1061" y="506"/>
                </a:lnTo>
                <a:lnTo>
                  <a:pt x="1069" y="505"/>
                </a:lnTo>
                <a:lnTo>
                  <a:pt x="1077" y="503"/>
                </a:lnTo>
                <a:lnTo>
                  <a:pt x="1094" y="499"/>
                </a:lnTo>
                <a:lnTo>
                  <a:pt x="1111" y="497"/>
                </a:lnTo>
                <a:lnTo>
                  <a:pt x="1128" y="495"/>
                </a:lnTo>
                <a:lnTo>
                  <a:pt x="1144" y="493"/>
                </a:lnTo>
                <a:lnTo>
                  <a:pt x="1161" y="491"/>
                </a:lnTo>
                <a:lnTo>
                  <a:pt x="1178" y="491"/>
                </a:lnTo>
                <a:lnTo>
                  <a:pt x="1184" y="491"/>
                </a:lnTo>
                <a:lnTo>
                  <a:pt x="1191" y="492"/>
                </a:lnTo>
                <a:lnTo>
                  <a:pt x="1193" y="492"/>
                </a:lnTo>
                <a:lnTo>
                  <a:pt x="1196" y="491"/>
                </a:lnTo>
                <a:lnTo>
                  <a:pt x="1199" y="490"/>
                </a:lnTo>
                <a:lnTo>
                  <a:pt x="1202" y="488"/>
                </a:lnTo>
                <a:lnTo>
                  <a:pt x="1197" y="487"/>
                </a:lnTo>
                <a:lnTo>
                  <a:pt x="1193" y="487"/>
                </a:lnTo>
                <a:lnTo>
                  <a:pt x="1188" y="485"/>
                </a:lnTo>
                <a:lnTo>
                  <a:pt x="1187" y="483"/>
                </a:lnTo>
                <a:lnTo>
                  <a:pt x="1187" y="482"/>
                </a:lnTo>
                <a:lnTo>
                  <a:pt x="1190" y="481"/>
                </a:lnTo>
                <a:lnTo>
                  <a:pt x="1192" y="480"/>
                </a:lnTo>
                <a:lnTo>
                  <a:pt x="1195" y="480"/>
                </a:lnTo>
                <a:lnTo>
                  <a:pt x="1201" y="481"/>
                </a:lnTo>
                <a:lnTo>
                  <a:pt x="1205" y="481"/>
                </a:lnTo>
                <a:lnTo>
                  <a:pt x="1215" y="480"/>
                </a:lnTo>
                <a:lnTo>
                  <a:pt x="1223" y="480"/>
                </a:lnTo>
                <a:lnTo>
                  <a:pt x="1232" y="479"/>
                </a:lnTo>
                <a:lnTo>
                  <a:pt x="1240" y="479"/>
                </a:lnTo>
                <a:lnTo>
                  <a:pt x="1248" y="480"/>
                </a:lnTo>
                <a:lnTo>
                  <a:pt x="1256" y="481"/>
                </a:lnTo>
                <a:lnTo>
                  <a:pt x="1264" y="481"/>
                </a:lnTo>
                <a:lnTo>
                  <a:pt x="1270" y="479"/>
                </a:lnTo>
                <a:lnTo>
                  <a:pt x="1259" y="476"/>
                </a:lnTo>
                <a:lnTo>
                  <a:pt x="1246" y="475"/>
                </a:lnTo>
                <a:lnTo>
                  <a:pt x="1240" y="473"/>
                </a:lnTo>
                <a:lnTo>
                  <a:pt x="1234" y="471"/>
                </a:lnTo>
                <a:lnTo>
                  <a:pt x="1224" y="470"/>
                </a:lnTo>
                <a:lnTo>
                  <a:pt x="1213" y="470"/>
                </a:lnTo>
                <a:lnTo>
                  <a:pt x="1203" y="468"/>
                </a:lnTo>
                <a:lnTo>
                  <a:pt x="1193" y="467"/>
                </a:lnTo>
                <a:lnTo>
                  <a:pt x="1188" y="467"/>
                </a:lnTo>
                <a:lnTo>
                  <a:pt x="1183" y="467"/>
                </a:lnTo>
                <a:lnTo>
                  <a:pt x="1177" y="466"/>
                </a:lnTo>
                <a:lnTo>
                  <a:pt x="1174" y="464"/>
                </a:lnTo>
                <a:lnTo>
                  <a:pt x="1174" y="462"/>
                </a:lnTo>
                <a:lnTo>
                  <a:pt x="1174" y="460"/>
                </a:lnTo>
                <a:lnTo>
                  <a:pt x="1176" y="459"/>
                </a:lnTo>
                <a:lnTo>
                  <a:pt x="1177" y="459"/>
                </a:lnTo>
                <a:lnTo>
                  <a:pt x="1183" y="459"/>
                </a:lnTo>
                <a:lnTo>
                  <a:pt x="1186" y="459"/>
                </a:lnTo>
                <a:lnTo>
                  <a:pt x="1196" y="458"/>
                </a:lnTo>
                <a:lnTo>
                  <a:pt x="1208" y="458"/>
                </a:lnTo>
                <a:lnTo>
                  <a:pt x="1218" y="459"/>
                </a:lnTo>
                <a:lnTo>
                  <a:pt x="1229" y="459"/>
                </a:lnTo>
                <a:lnTo>
                  <a:pt x="1241" y="460"/>
                </a:lnTo>
                <a:lnTo>
                  <a:pt x="1252" y="459"/>
                </a:lnTo>
                <a:lnTo>
                  <a:pt x="1264" y="459"/>
                </a:lnTo>
                <a:lnTo>
                  <a:pt x="1275" y="459"/>
                </a:lnTo>
                <a:lnTo>
                  <a:pt x="1287" y="459"/>
                </a:lnTo>
                <a:lnTo>
                  <a:pt x="1300" y="460"/>
                </a:lnTo>
                <a:lnTo>
                  <a:pt x="1304" y="460"/>
                </a:lnTo>
                <a:lnTo>
                  <a:pt x="1309" y="462"/>
                </a:lnTo>
                <a:lnTo>
                  <a:pt x="1312" y="462"/>
                </a:lnTo>
                <a:lnTo>
                  <a:pt x="1317" y="463"/>
                </a:lnTo>
                <a:lnTo>
                  <a:pt x="1319" y="462"/>
                </a:lnTo>
                <a:lnTo>
                  <a:pt x="1319" y="459"/>
                </a:lnTo>
                <a:lnTo>
                  <a:pt x="1318" y="458"/>
                </a:lnTo>
                <a:lnTo>
                  <a:pt x="1317" y="457"/>
                </a:lnTo>
                <a:lnTo>
                  <a:pt x="1306" y="456"/>
                </a:lnTo>
                <a:lnTo>
                  <a:pt x="1295" y="456"/>
                </a:lnTo>
                <a:lnTo>
                  <a:pt x="1285" y="455"/>
                </a:lnTo>
                <a:lnTo>
                  <a:pt x="1275" y="455"/>
                </a:lnTo>
                <a:lnTo>
                  <a:pt x="1261" y="455"/>
                </a:lnTo>
                <a:lnTo>
                  <a:pt x="1249" y="455"/>
                </a:lnTo>
                <a:lnTo>
                  <a:pt x="1257" y="450"/>
                </a:lnTo>
                <a:lnTo>
                  <a:pt x="1267" y="448"/>
                </a:lnTo>
                <a:lnTo>
                  <a:pt x="1276" y="447"/>
                </a:lnTo>
                <a:lnTo>
                  <a:pt x="1286" y="446"/>
                </a:lnTo>
                <a:lnTo>
                  <a:pt x="1294" y="445"/>
                </a:lnTo>
                <a:lnTo>
                  <a:pt x="1303" y="443"/>
                </a:lnTo>
                <a:lnTo>
                  <a:pt x="1311" y="445"/>
                </a:lnTo>
                <a:lnTo>
                  <a:pt x="1320" y="446"/>
                </a:lnTo>
                <a:lnTo>
                  <a:pt x="1323" y="447"/>
                </a:lnTo>
                <a:lnTo>
                  <a:pt x="1325" y="447"/>
                </a:lnTo>
                <a:lnTo>
                  <a:pt x="1326" y="447"/>
                </a:lnTo>
                <a:lnTo>
                  <a:pt x="1327" y="447"/>
                </a:lnTo>
                <a:lnTo>
                  <a:pt x="1328" y="446"/>
                </a:lnTo>
                <a:lnTo>
                  <a:pt x="1328" y="443"/>
                </a:lnTo>
                <a:lnTo>
                  <a:pt x="1322" y="442"/>
                </a:lnTo>
                <a:lnTo>
                  <a:pt x="1311" y="441"/>
                </a:lnTo>
                <a:lnTo>
                  <a:pt x="1301" y="439"/>
                </a:lnTo>
                <a:lnTo>
                  <a:pt x="1291" y="438"/>
                </a:lnTo>
                <a:lnTo>
                  <a:pt x="1282" y="437"/>
                </a:lnTo>
                <a:lnTo>
                  <a:pt x="1271" y="435"/>
                </a:lnTo>
                <a:lnTo>
                  <a:pt x="1261" y="433"/>
                </a:lnTo>
                <a:lnTo>
                  <a:pt x="1251" y="432"/>
                </a:lnTo>
                <a:lnTo>
                  <a:pt x="1242" y="430"/>
                </a:lnTo>
                <a:lnTo>
                  <a:pt x="1232" y="429"/>
                </a:lnTo>
                <a:lnTo>
                  <a:pt x="1215" y="423"/>
                </a:lnTo>
                <a:lnTo>
                  <a:pt x="1199" y="415"/>
                </a:lnTo>
                <a:lnTo>
                  <a:pt x="1195" y="415"/>
                </a:lnTo>
                <a:lnTo>
                  <a:pt x="1192" y="415"/>
                </a:lnTo>
                <a:lnTo>
                  <a:pt x="1190" y="416"/>
                </a:lnTo>
                <a:lnTo>
                  <a:pt x="1186" y="417"/>
                </a:lnTo>
                <a:lnTo>
                  <a:pt x="1178" y="417"/>
                </a:lnTo>
                <a:lnTo>
                  <a:pt x="1170" y="416"/>
                </a:lnTo>
                <a:lnTo>
                  <a:pt x="1160" y="415"/>
                </a:lnTo>
                <a:lnTo>
                  <a:pt x="1150" y="413"/>
                </a:lnTo>
                <a:lnTo>
                  <a:pt x="1141" y="409"/>
                </a:lnTo>
                <a:lnTo>
                  <a:pt x="1131" y="406"/>
                </a:lnTo>
                <a:lnTo>
                  <a:pt x="1139" y="404"/>
                </a:lnTo>
                <a:lnTo>
                  <a:pt x="1149" y="404"/>
                </a:lnTo>
                <a:lnTo>
                  <a:pt x="1158" y="404"/>
                </a:lnTo>
                <a:lnTo>
                  <a:pt x="1167" y="402"/>
                </a:lnTo>
                <a:lnTo>
                  <a:pt x="1145" y="399"/>
                </a:lnTo>
                <a:lnTo>
                  <a:pt x="1124" y="397"/>
                </a:lnTo>
                <a:lnTo>
                  <a:pt x="1102" y="396"/>
                </a:lnTo>
                <a:lnTo>
                  <a:pt x="1079" y="395"/>
                </a:lnTo>
                <a:lnTo>
                  <a:pt x="1058" y="395"/>
                </a:lnTo>
                <a:lnTo>
                  <a:pt x="1036" y="396"/>
                </a:lnTo>
                <a:lnTo>
                  <a:pt x="1013" y="397"/>
                </a:lnTo>
                <a:lnTo>
                  <a:pt x="991" y="398"/>
                </a:lnTo>
                <a:lnTo>
                  <a:pt x="994" y="396"/>
                </a:lnTo>
                <a:lnTo>
                  <a:pt x="996" y="393"/>
                </a:lnTo>
                <a:lnTo>
                  <a:pt x="998" y="392"/>
                </a:lnTo>
                <a:lnTo>
                  <a:pt x="1003" y="391"/>
                </a:lnTo>
                <a:lnTo>
                  <a:pt x="1012" y="390"/>
                </a:lnTo>
                <a:lnTo>
                  <a:pt x="1021" y="390"/>
                </a:lnTo>
                <a:lnTo>
                  <a:pt x="1030" y="388"/>
                </a:lnTo>
                <a:lnTo>
                  <a:pt x="1039" y="385"/>
                </a:lnTo>
                <a:lnTo>
                  <a:pt x="1050" y="384"/>
                </a:lnTo>
                <a:lnTo>
                  <a:pt x="1060" y="384"/>
                </a:lnTo>
                <a:lnTo>
                  <a:pt x="1081" y="383"/>
                </a:lnTo>
                <a:lnTo>
                  <a:pt x="1102" y="382"/>
                </a:lnTo>
                <a:lnTo>
                  <a:pt x="1124" y="381"/>
                </a:lnTo>
                <a:lnTo>
                  <a:pt x="1145" y="381"/>
                </a:lnTo>
                <a:lnTo>
                  <a:pt x="1150" y="381"/>
                </a:lnTo>
                <a:lnTo>
                  <a:pt x="1155" y="382"/>
                </a:lnTo>
                <a:lnTo>
                  <a:pt x="1158" y="382"/>
                </a:lnTo>
                <a:lnTo>
                  <a:pt x="1160" y="381"/>
                </a:lnTo>
                <a:lnTo>
                  <a:pt x="1162" y="380"/>
                </a:lnTo>
                <a:lnTo>
                  <a:pt x="1163" y="379"/>
                </a:lnTo>
                <a:lnTo>
                  <a:pt x="1164" y="375"/>
                </a:lnTo>
                <a:lnTo>
                  <a:pt x="1164" y="374"/>
                </a:lnTo>
                <a:lnTo>
                  <a:pt x="1164" y="373"/>
                </a:lnTo>
                <a:lnTo>
                  <a:pt x="1168" y="372"/>
                </a:lnTo>
                <a:lnTo>
                  <a:pt x="1174" y="371"/>
                </a:lnTo>
                <a:lnTo>
                  <a:pt x="1178" y="371"/>
                </a:lnTo>
                <a:lnTo>
                  <a:pt x="1182" y="370"/>
                </a:lnTo>
                <a:lnTo>
                  <a:pt x="1186" y="367"/>
                </a:lnTo>
                <a:lnTo>
                  <a:pt x="1192" y="368"/>
                </a:lnTo>
                <a:lnTo>
                  <a:pt x="1196" y="372"/>
                </a:lnTo>
                <a:lnTo>
                  <a:pt x="1197" y="371"/>
                </a:lnTo>
                <a:lnTo>
                  <a:pt x="1199" y="370"/>
                </a:lnTo>
                <a:lnTo>
                  <a:pt x="1201" y="370"/>
                </a:lnTo>
                <a:lnTo>
                  <a:pt x="1203" y="370"/>
                </a:lnTo>
                <a:lnTo>
                  <a:pt x="1208" y="370"/>
                </a:lnTo>
                <a:lnTo>
                  <a:pt x="1212" y="370"/>
                </a:lnTo>
                <a:lnTo>
                  <a:pt x="1223" y="372"/>
                </a:lnTo>
                <a:lnTo>
                  <a:pt x="1232" y="373"/>
                </a:lnTo>
                <a:lnTo>
                  <a:pt x="1242" y="373"/>
                </a:lnTo>
                <a:lnTo>
                  <a:pt x="1252" y="372"/>
                </a:lnTo>
                <a:lnTo>
                  <a:pt x="1241" y="370"/>
                </a:lnTo>
                <a:lnTo>
                  <a:pt x="1231" y="368"/>
                </a:lnTo>
                <a:lnTo>
                  <a:pt x="1219" y="367"/>
                </a:lnTo>
                <a:lnTo>
                  <a:pt x="1208" y="365"/>
                </a:lnTo>
                <a:lnTo>
                  <a:pt x="1203" y="365"/>
                </a:lnTo>
                <a:lnTo>
                  <a:pt x="1199" y="363"/>
                </a:lnTo>
                <a:lnTo>
                  <a:pt x="1197" y="362"/>
                </a:lnTo>
                <a:lnTo>
                  <a:pt x="1197" y="360"/>
                </a:lnTo>
                <a:lnTo>
                  <a:pt x="1199" y="359"/>
                </a:lnTo>
                <a:lnTo>
                  <a:pt x="1200" y="358"/>
                </a:lnTo>
                <a:lnTo>
                  <a:pt x="1204" y="359"/>
                </a:lnTo>
                <a:lnTo>
                  <a:pt x="1208" y="360"/>
                </a:lnTo>
                <a:lnTo>
                  <a:pt x="1213" y="362"/>
                </a:lnTo>
                <a:lnTo>
                  <a:pt x="1219" y="362"/>
                </a:lnTo>
                <a:lnTo>
                  <a:pt x="1226" y="362"/>
                </a:lnTo>
                <a:lnTo>
                  <a:pt x="1232" y="362"/>
                </a:lnTo>
                <a:lnTo>
                  <a:pt x="1234" y="362"/>
                </a:lnTo>
                <a:lnTo>
                  <a:pt x="1235" y="362"/>
                </a:lnTo>
                <a:lnTo>
                  <a:pt x="1237" y="362"/>
                </a:lnTo>
                <a:lnTo>
                  <a:pt x="1238" y="363"/>
                </a:lnTo>
                <a:lnTo>
                  <a:pt x="1243" y="364"/>
                </a:lnTo>
                <a:lnTo>
                  <a:pt x="1248" y="364"/>
                </a:lnTo>
                <a:lnTo>
                  <a:pt x="1250" y="364"/>
                </a:lnTo>
                <a:lnTo>
                  <a:pt x="1253" y="365"/>
                </a:lnTo>
                <a:lnTo>
                  <a:pt x="1254" y="366"/>
                </a:lnTo>
                <a:lnTo>
                  <a:pt x="1256" y="366"/>
                </a:lnTo>
                <a:lnTo>
                  <a:pt x="1262" y="367"/>
                </a:lnTo>
                <a:lnTo>
                  <a:pt x="1270" y="367"/>
                </a:lnTo>
                <a:lnTo>
                  <a:pt x="1275" y="368"/>
                </a:lnTo>
                <a:lnTo>
                  <a:pt x="1279" y="370"/>
                </a:lnTo>
                <a:lnTo>
                  <a:pt x="1284" y="370"/>
                </a:lnTo>
                <a:lnTo>
                  <a:pt x="1289" y="367"/>
                </a:lnTo>
                <a:lnTo>
                  <a:pt x="1283" y="365"/>
                </a:lnTo>
                <a:lnTo>
                  <a:pt x="1277" y="363"/>
                </a:lnTo>
                <a:lnTo>
                  <a:pt x="1270" y="362"/>
                </a:lnTo>
                <a:lnTo>
                  <a:pt x="1265" y="362"/>
                </a:lnTo>
                <a:lnTo>
                  <a:pt x="1249" y="359"/>
                </a:lnTo>
                <a:lnTo>
                  <a:pt x="1234" y="356"/>
                </a:lnTo>
                <a:lnTo>
                  <a:pt x="1219" y="354"/>
                </a:lnTo>
                <a:lnTo>
                  <a:pt x="1203" y="350"/>
                </a:lnTo>
                <a:lnTo>
                  <a:pt x="1188" y="347"/>
                </a:lnTo>
                <a:lnTo>
                  <a:pt x="1172" y="345"/>
                </a:lnTo>
                <a:lnTo>
                  <a:pt x="1185" y="343"/>
                </a:lnTo>
                <a:lnTo>
                  <a:pt x="1196" y="345"/>
                </a:lnTo>
                <a:lnTo>
                  <a:pt x="1208" y="346"/>
                </a:lnTo>
                <a:lnTo>
                  <a:pt x="1219" y="345"/>
                </a:lnTo>
                <a:lnTo>
                  <a:pt x="1223" y="345"/>
                </a:lnTo>
                <a:lnTo>
                  <a:pt x="1227" y="343"/>
                </a:lnTo>
                <a:lnTo>
                  <a:pt x="1228" y="342"/>
                </a:lnTo>
                <a:lnTo>
                  <a:pt x="1229" y="342"/>
                </a:lnTo>
                <a:lnTo>
                  <a:pt x="1231" y="340"/>
                </a:lnTo>
                <a:lnTo>
                  <a:pt x="1229" y="339"/>
                </a:lnTo>
                <a:lnTo>
                  <a:pt x="1220" y="337"/>
                </a:lnTo>
                <a:lnTo>
                  <a:pt x="1210" y="335"/>
                </a:lnTo>
                <a:lnTo>
                  <a:pt x="1199" y="333"/>
                </a:lnTo>
                <a:lnTo>
                  <a:pt x="1186" y="331"/>
                </a:lnTo>
                <a:lnTo>
                  <a:pt x="1184" y="330"/>
                </a:lnTo>
                <a:lnTo>
                  <a:pt x="1184" y="329"/>
                </a:lnTo>
                <a:lnTo>
                  <a:pt x="1185" y="327"/>
                </a:lnTo>
                <a:lnTo>
                  <a:pt x="1185" y="325"/>
                </a:lnTo>
                <a:lnTo>
                  <a:pt x="1183" y="325"/>
                </a:lnTo>
                <a:lnTo>
                  <a:pt x="1180" y="324"/>
                </a:lnTo>
                <a:lnTo>
                  <a:pt x="1176" y="324"/>
                </a:lnTo>
                <a:lnTo>
                  <a:pt x="1172" y="323"/>
                </a:lnTo>
                <a:lnTo>
                  <a:pt x="1169" y="319"/>
                </a:lnTo>
                <a:lnTo>
                  <a:pt x="1167" y="316"/>
                </a:lnTo>
                <a:lnTo>
                  <a:pt x="1168" y="315"/>
                </a:lnTo>
                <a:lnTo>
                  <a:pt x="1169" y="313"/>
                </a:lnTo>
                <a:lnTo>
                  <a:pt x="1170" y="313"/>
                </a:lnTo>
                <a:lnTo>
                  <a:pt x="1171" y="312"/>
                </a:lnTo>
                <a:lnTo>
                  <a:pt x="1176" y="310"/>
                </a:lnTo>
                <a:lnTo>
                  <a:pt x="1179" y="309"/>
                </a:lnTo>
                <a:lnTo>
                  <a:pt x="1169" y="308"/>
                </a:lnTo>
                <a:lnTo>
                  <a:pt x="1160" y="307"/>
                </a:lnTo>
                <a:lnTo>
                  <a:pt x="1150" y="306"/>
                </a:lnTo>
                <a:lnTo>
                  <a:pt x="1141" y="304"/>
                </a:lnTo>
                <a:lnTo>
                  <a:pt x="1131" y="302"/>
                </a:lnTo>
                <a:lnTo>
                  <a:pt x="1122" y="302"/>
                </a:lnTo>
                <a:lnTo>
                  <a:pt x="1117" y="304"/>
                </a:lnTo>
                <a:lnTo>
                  <a:pt x="1111" y="302"/>
                </a:lnTo>
                <a:lnTo>
                  <a:pt x="1110" y="301"/>
                </a:lnTo>
                <a:lnTo>
                  <a:pt x="1110" y="299"/>
                </a:lnTo>
                <a:lnTo>
                  <a:pt x="1111" y="298"/>
                </a:lnTo>
                <a:lnTo>
                  <a:pt x="1114" y="298"/>
                </a:lnTo>
                <a:lnTo>
                  <a:pt x="1120" y="297"/>
                </a:lnTo>
                <a:lnTo>
                  <a:pt x="1125" y="296"/>
                </a:lnTo>
                <a:lnTo>
                  <a:pt x="1131" y="296"/>
                </a:lnTo>
                <a:lnTo>
                  <a:pt x="1138" y="294"/>
                </a:lnTo>
                <a:lnTo>
                  <a:pt x="1144" y="292"/>
                </a:lnTo>
                <a:lnTo>
                  <a:pt x="1151" y="289"/>
                </a:lnTo>
                <a:lnTo>
                  <a:pt x="1153" y="287"/>
                </a:lnTo>
                <a:lnTo>
                  <a:pt x="1154" y="284"/>
                </a:lnTo>
                <a:lnTo>
                  <a:pt x="1158" y="283"/>
                </a:lnTo>
                <a:lnTo>
                  <a:pt x="1160" y="283"/>
                </a:lnTo>
                <a:lnTo>
                  <a:pt x="1168" y="287"/>
                </a:lnTo>
                <a:lnTo>
                  <a:pt x="1175" y="288"/>
                </a:lnTo>
                <a:lnTo>
                  <a:pt x="1184" y="288"/>
                </a:lnTo>
                <a:lnTo>
                  <a:pt x="1193" y="287"/>
                </a:lnTo>
                <a:lnTo>
                  <a:pt x="1201" y="285"/>
                </a:lnTo>
                <a:lnTo>
                  <a:pt x="1210" y="285"/>
                </a:lnTo>
                <a:lnTo>
                  <a:pt x="1219" y="284"/>
                </a:lnTo>
                <a:lnTo>
                  <a:pt x="1229" y="283"/>
                </a:lnTo>
                <a:lnTo>
                  <a:pt x="1238" y="282"/>
                </a:lnTo>
                <a:lnTo>
                  <a:pt x="1249" y="282"/>
                </a:lnTo>
                <a:lnTo>
                  <a:pt x="1252" y="283"/>
                </a:lnTo>
                <a:lnTo>
                  <a:pt x="1256" y="282"/>
                </a:lnTo>
                <a:lnTo>
                  <a:pt x="1258" y="281"/>
                </a:lnTo>
                <a:lnTo>
                  <a:pt x="1258" y="280"/>
                </a:lnTo>
                <a:lnTo>
                  <a:pt x="1258" y="279"/>
                </a:lnTo>
                <a:lnTo>
                  <a:pt x="1260" y="277"/>
                </a:lnTo>
                <a:lnTo>
                  <a:pt x="1264" y="277"/>
                </a:lnTo>
                <a:lnTo>
                  <a:pt x="1264" y="279"/>
                </a:lnTo>
                <a:lnTo>
                  <a:pt x="1265" y="280"/>
                </a:lnTo>
                <a:lnTo>
                  <a:pt x="1265" y="282"/>
                </a:lnTo>
                <a:lnTo>
                  <a:pt x="1273" y="282"/>
                </a:lnTo>
                <a:lnTo>
                  <a:pt x="1279" y="281"/>
                </a:lnTo>
                <a:lnTo>
                  <a:pt x="1289" y="280"/>
                </a:lnTo>
                <a:lnTo>
                  <a:pt x="1297" y="276"/>
                </a:lnTo>
                <a:lnTo>
                  <a:pt x="1306" y="275"/>
                </a:lnTo>
                <a:lnTo>
                  <a:pt x="1314" y="275"/>
                </a:lnTo>
                <a:lnTo>
                  <a:pt x="1325" y="274"/>
                </a:lnTo>
                <a:lnTo>
                  <a:pt x="1335" y="274"/>
                </a:lnTo>
                <a:lnTo>
                  <a:pt x="1337" y="274"/>
                </a:lnTo>
                <a:lnTo>
                  <a:pt x="1340" y="275"/>
                </a:lnTo>
                <a:lnTo>
                  <a:pt x="1337" y="274"/>
                </a:lnTo>
                <a:lnTo>
                  <a:pt x="1335" y="274"/>
                </a:lnTo>
                <a:lnTo>
                  <a:pt x="1328" y="273"/>
                </a:lnTo>
                <a:lnTo>
                  <a:pt x="1320" y="272"/>
                </a:lnTo>
                <a:lnTo>
                  <a:pt x="1312" y="272"/>
                </a:lnTo>
                <a:lnTo>
                  <a:pt x="1306" y="272"/>
                </a:lnTo>
                <a:lnTo>
                  <a:pt x="1298" y="272"/>
                </a:lnTo>
                <a:lnTo>
                  <a:pt x="1291" y="272"/>
                </a:lnTo>
                <a:lnTo>
                  <a:pt x="1289" y="273"/>
                </a:lnTo>
                <a:lnTo>
                  <a:pt x="1285" y="272"/>
                </a:lnTo>
                <a:lnTo>
                  <a:pt x="1284" y="269"/>
                </a:lnTo>
                <a:lnTo>
                  <a:pt x="1285" y="266"/>
                </a:lnTo>
                <a:lnTo>
                  <a:pt x="1287" y="265"/>
                </a:lnTo>
                <a:lnTo>
                  <a:pt x="1290" y="265"/>
                </a:lnTo>
                <a:lnTo>
                  <a:pt x="1292" y="266"/>
                </a:lnTo>
                <a:lnTo>
                  <a:pt x="1294" y="266"/>
                </a:lnTo>
                <a:lnTo>
                  <a:pt x="1300" y="267"/>
                </a:lnTo>
                <a:lnTo>
                  <a:pt x="1307" y="267"/>
                </a:lnTo>
                <a:lnTo>
                  <a:pt x="1314" y="266"/>
                </a:lnTo>
                <a:lnTo>
                  <a:pt x="1320" y="265"/>
                </a:lnTo>
                <a:lnTo>
                  <a:pt x="1335" y="266"/>
                </a:lnTo>
                <a:lnTo>
                  <a:pt x="1351" y="266"/>
                </a:lnTo>
                <a:lnTo>
                  <a:pt x="1367" y="267"/>
                </a:lnTo>
                <a:lnTo>
                  <a:pt x="1383" y="268"/>
                </a:lnTo>
                <a:lnTo>
                  <a:pt x="1386" y="268"/>
                </a:lnTo>
                <a:lnTo>
                  <a:pt x="1390" y="268"/>
                </a:lnTo>
                <a:lnTo>
                  <a:pt x="1392" y="268"/>
                </a:lnTo>
                <a:lnTo>
                  <a:pt x="1393" y="267"/>
                </a:lnTo>
                <a:lnTo>
                  <a:pt x="1394" y="266"/>
                </a:lnTo>
                <a:lnTo>
                  <a:pt x="1394" y="264"/>
                </a:lnTo>
                <a:lnTo>
                  <a:pt x="1393" y="262"/>
                </a:lnTo>
                <a:lnTo>
                  <a:pt x="1391" y="260"/>
                </a:lnTo>
                <a:lnTo>
                  <a:pt x="1389" y="259"/>
                </a:lnTo>
                <a:lnTo>
                  <a:pt x="1386" y="258"/>
                </a:lnTo>
                <a:lnTo>
                  <a:pt x="1372" y="256"/>
                </a:lnTo>
                <a:lnTo>
                  <a:pt x="1357" y="256"/>
                </a:lnTo>
                <a:lnTo>
                  <a:pt x="1349" y="257"/>
                </a:lnTo>
                <a:lnTo>
                  <a:pt x="1342" y="258"/>
                </a:lnTo>
                <a:lnTo>
                  <a:pt x="1336" y="258"/>
                </a:lnTo>
                <a:lnTo>
                  <a:pt x="1332" y="257"/>
                </a:lnTo>
                <a:lnTo>
                  <a:pt x="1319" y="256"/>
                </a:lnTo>
                <a:lnTo>
                  <a:pt x="1307" y="257"/>
                </a:lnTo>
                <a:lnTo>
                  <a:pt x="1297" y="260"/>
                </a:lnTo>
                <a:lnTo>
                  <a:pt x="1287" y="262"/>
                </a:lnTo>
                <a:lnTo>
                  <a:pt x="1282" y="260"/>
                </a:lnTo>
                <a:lnTo>
                  <a:pt x="1277" y="258"/>
                </a:lnTo>
                <a:lnTo>
                  <a:pt x="1271" y="258"/>
                </a:lnTo>
                <a:lnTo>
                  <a:pt x="1267" y="258"/>
                </a:lnTo>
                <a:lnTo>
                  <a:pt x="1262" y="259"/>
                </a:lnTo>
                <a:lnTo>
                  <a:pt x="1258" y="259"/>
                </a:lnTo>
                <a:lnTo>
                  <a:pt x="1253" y="258"/>
                </a:lnTo>
                <a:lnTo>
                  <a:pt x="1248" y="259"/>
                </a:lnTo>
                <a:lnTo>
                  <a:pt x="1234" y="260"/>
                </a:lnTo>
                <a:lnTo>
                  <a:pt x="1221" y="262"/>
                </a:lnTo>
                <a:lnTo>
                  <a:pt x="1215" y="263"/>
                </a:lnTo>
                <a:lnTo>
                  <a:pt x="1208" y="262"/>
                </a:lnTo>
                <a:lnTo>
                  <a:pt x="1203" y="260"/>
                </a:lnTo>
                <a:lnTo>
                  <a:pt x="1199" y="262"/>
                </a:lnTo>
                <a:lnTo>
                  <a:pt x="1194" y="265"/>
                </a:lnTo>
                <a:lnTo>
                  <a:pt x="1191" y="267"/>
                </a:lnTo>
                <a:lnTo>
                  <a:pt x="1182" y="267"/>
                </a:lnTo>
                <a:lnTo>
                  <a:pt x="1174" y="267"/>
                </a:lnTo>
                <a:lnTo>
                  <a:pt x="1157" y="269"/>
                </a:lnTo>
                <a:lnTo>
                  <a:pt x="1141" y="273"/>
                </a:lnTo>
                <a:lnTo>
                  <a:pt x="1124" y="276"/>
                </a:lnTo>
                <a:lnTo>
                  <a:pt x="1108" y="279"/>
                </a:lnTo>
                <a:lnTo>
                  <a:pt x="1091" y="282"/>
                </a:lnTo>
                <a:lnTo>
                  <a:pt x="1075" y="285"/>
                </a:lnTo>
                <a:lnTo>
                  <a:pt x="1067" y="288"/>
                </a:lnTo>
                <a:lnTo>
                  <a:pt x="1059" y="289"/>
                </a:lnTo>
                <a:lnTo>
                  <a:pt x="1054" y="290"/>
                </a:lnTo>
                <a:lnTo>
                  <a:pt x="1051" y="290"/>
                </a:lnTo>
                <a:lnTo>
                  <a:pt x="1046" y="289"/>
                </a:lnTo>
                <a:lnTo>
                  <a:pt x="1043" y="288"/>
                </a:lnTo>
                <a:lnTo>
                  <a:pt x="1058" y="281"/>
                </a:lnTo>
                <a:lnTo>
                  <a:pt x="1072" y="276"/>
                </a:lnTo>
                <a:lnTo>
                  <a:pt x="1076" y="274"/>
                </a:lnTo>
                <a:lnTo>
                  <a:pt x="1077" y="271"/>
                </a:lnTo>
                <a:lnTo>
                  <a:pt x="1079" y="268"/>
                </a:lnTo>
                <a:lnTo>
                  <a:pt x="1084" y="267"/>
                </a:lnTo>
                <a:lnTo>
                  <a:pt x="1083" y="271"/>
                </a:lnTo>
                <a:lnTo>
                  <a:pt x="1084" y="273"/>
                </a:lnTo>
                <a:lnTo>
                  <a:pt x="1086" y="274"/>
                </a:lnTo>
                <a:lnTo>
                  <a:pt x="1089" y="274"/>
                </a:lnTo>
                <a:lnTo>
                  <a:pt x="1096" y="272"/>
                </a:lnTo>
                <a:lnTo>
                  <a:pt x="1103" y="269"/>
                </a:lnTo>
                <a:lnTo>
                  <a:pt x="1094" y="269"/>
                </a:lnTo>
                <a:lnTo>
                  <a:pt x="1085" y="268"/>
                </a:lnTo>
                <a:lnTo>
                  <a:pt x="1085" y="267"/>
                </a:lnTo>
                <a:lnTo>
                  <a:pt x="1085" y="266"/>
                </a:lnTo>
                <a:lnTo>
                  <a:pt x="1087" y="265"/>
                </a:lnTo>
                <a:lnTo>
                  <a:pt x="1091" y="264"/>
                </a:lnTo>
                <a:lnTo>
                  <a:pt x="1097" y="263"/>
                </a:lnTo>
                <a:lnTo>
                  <a:pt x="1103" y="263"/>
                </a:lnTo>
                <a:lnTo>
                  <a:pt x="1114" y="259"/>
                </a:lnTo>
                <a:lnTo>
                  <a:pt x="1126" y="256"/>
                </a:lnTo>
                <a:lnTo>
                  <a:pt x="1138" y="254"/>
                </a:lnTo>
                <a:lnTo>
                  <a:pt x="1152" y="251"/>
                </a:lnTo>
                <a:lnTo>
                  <a:pt x="1166" y="250"/>
                </a:lnTo>
                <a:lnTo>
                  <a:pt x="1180" y="248"/>
                </a:lnTo>
                <a:lnTo>
                  <a:pt x="1194" y="246"/>
                </a:lnTo>
                <a:lnTo>
                  <a:pt x="1209" y="242"/>
                </a:lnTo>
                <a:lnTo>
                  <a:pt x="1221" y="240"/>
                </a:lnTo>
                <a:lnTo>
                  <a:pt x="1234" y="238"/>
                </a:lnTo>
                <a:lnTo>
                  <a:pt x="1249" y="236"/>
                </a:lnTo>
                <a:lnTo>
                  <a:pt x="1262" y="234"/>
                </a:lnTo>
                <a:lnTo>
                  <a:pt x="1268" y="234"/>
                </a:lnTo>
                <a:lnTo>
                  <a:pt x="1274" y="233"/>
                </a:lnTo>
                <a:lnTo>
                  <a:pt x="1281" y="233"/>
                </a:lnTo>
                <a:lnTo>
                  <a:pt x="1284" y="231"/>
                </a:lnTo>
                <a:lnTo>
                  <a:pt x="1284" y="227"/>
                </a:lnTo>
                <a:lnTo>
                  <a:pt x="1285" y="225"/>
                </a:lnTo>
                <a:lnTo>
                  <a:pt x="1291" y="224"/>
                </a:lnTo>
                <a:lnTo>
                  <a:pt x="1295" y="223"/>
                </a:lnTo>
                <a:lnTo>
                  <a:pt x="1309" y="219"/>
                </a:lnTo>
                <a:lnTo>
                  <a:pt x="1322" y="218"/>
                </a:lnTo>
                <a:lnTo>
                  <a:pt x="1335" y="218"/>
                </a:lnTo>
                <a:lnTo>
                  <a:pt x="1349" y="219"/>
                </a:lnTo>
                <a:lnTo>
                  <a:pt x="1363" y="219"/>
                </a:lnTo>
                <a:lnTo>
                  <a:pt x="1377" y="219"/>
                </a:lnTo>
                <a:lnTo>
                  <a:pt x="1391" y="219"/>
                </a:lnTo>
                <a:lnTo>
                  <a:pt x="1406" y="219"/>
                </a:lnTo>
                <a:lnTo>
                  <a:pt x="1418" y="222"/>
                </a:lnTo>
                <a:lnTo>
                  <a:pt x="1431" y="221"/>
                </a:lnTo>
                <a:lnTo>
                  <a:pt x="1438" y="221"/>
                </a:lnTo>
                <a:lnTo>
                  <a:pt x="1443" y="219"/>
                </a:lnTo>
                <a:lnTo>
                  <a:pt x="1449" y="219"/>
                </a:lnTo>
                <a:lnTo>
                  <a:pt x="1455" y="221"/>
                </a:lnTo>
                <a:lnTo>
                  <a:pt x="1471" y="224"/>
                </a:lnTo>
                <a:lnTo>
                  <a:pt x="1487" y="226"/>
                </a:lnTo>
                <a:lnTo>
                  <a:pt x="1501" y="226"/>
                </a:lnTo>
                <a:lnTo>
                  <a:pt x="1517" y="226"/>
                </a:lnTo>
                <a:lnTo>
                  <a:pt x="1532" y="230"/>
                </a:lnTo>
                <a:lnTo>
                  <a:pt x="1546" y="233"/>
                </a:lnTo>
                <a:lnTo>
                  <a:pt x="1553" y="235"/>
                </a:lnTo>
                <a:lnTo>
                  <a:pt x="1559" y="238"/>
                </a:lnTo>
                <a:lnTo>
                  <a:pt x="1563" y="239"/>
                </a:lnTo>
                <a:lnTo>
                  <a:pt x="1566" y="240"/>
                </a:lnTo>
                <a:lnTo>
                  <a:pt x="1570" y="240"/>
                </a:lnTo>
                <a:lnTo>
                  <a:pt x="1573" y="241"/>
                </a:lnTo>
                <a:lnTo>
                  <a:pt x="1572" y="239"/>
                </a:lnTo>
                <a:lnTo>
                  <a:pt x="1571" y="236"/>
                </a:lnTo>
                <a:lnTo>
                  <a:pt x="1570" y="235"/>
                </a:lnTo>
                <a:lnTo>
                  <a:pt x="1567" y="234"/>
                </a:lnTo>
                <a:lnTo>
                  <a:pt x="1562" y="232"/>
                </a:lnTo>
                <a:lnTo>
                  <a:pt x="1557" y="231"/>
                </a:lnTo>
                <a:lnTo>
                  <a:pt x="1546" y="227"/>
                </a:lnTo>
                <a:lnTo>
                  <a:pt x="1534" y="225"/>
                </a:lnTo>
                <a:lnTo>
                  <a:pt x="1523" y="223"/>
                </a:lnTo>
                <a:lnTo>
                  <a:pt x="1510" y="221"/>
                </a:lnTo>
                <a:lnTo>
                  <a:pt x="1499" y="218"/>
                </a:lnTo>
                <a:lnTo>
                  <a:pt x="1488" y="216"/>
                </a:lnTo>
                <a:lnTo>
                  <a:pt x="1464" y="213"/>
                </a:lnTo>
                <a:lnTo>
                  <a:pt x="1439" y="210"/>
                </a:lnTo>
                <a:lnTo>
                  <a:pt x="1415" y="208"/>
                </a:lnTo>
                <a:lnTo>
                  <a:pt x="1390" y="207"/>
                </a:lnTo>
                <a:lnTo>
                  <a:pt x="1392" y="204"/>
                </a:lnTo>
                <a:lnTo>
                  <a:pt x="1393" y="201"/>
                </a:lnTo>
                <a:lnTo>
                  <a:pt x="1392" y="200"/>
                </a:lnTo>
                <a:lnTo>
                  <a:pt x="1391" y="199"/>
                </a:lnTo>
                <a:lnTo>
                  <a:pt x="1389" y="199"/>
                </a:lnTo>
                <a:lnTo>
                  <a:pt x="1388" y="199"/>
                </a:lnTo>
                <a:lnTo>
                  <a:pt x="1376" y="199"/>
                </a:lnTo>
                <a:lnTo>
                  <a:pt x="1366" y="199"/>
                </a:lnTo>
                <a:lnTo>
                  <a:pt x="1355" y="198"/>
                </a:lnTo>
                <a:lnTo>
                  <a:pt x="1343" y="198"/>
                </a:lnTo>
                <a:lnTo>
                  <a:pt x="1332" y="198"/>
                </a:lnTo>
                <a:lnTo>
                  <a:pt x="1320" y="199"/>
                </a:lnTo>
                <a:lnTo>
                  <a:pt x="1297" y="200"/>
                </a:lnTo>
                <a:lnTo>
                  <a:pt x="1271" y="201"/>
                </a:lnTo>
                <a:lnTo>
                  <a:pt x="1248" y="204"/>
                </a:lnTo>
                <a:lnTo>
                  <a:pt x="1224" y="206"/>
                </a:lnTo>
                <a:lnTo>
                  <a:pt x="1212" y="206"/>
                </a:lnTo>
                <a:lnTo>
                  <a:pt x="1201" y="206"/>
                </a:lnTo>
                <a:lnTo>
                  <a:pt x="1190" y="207"/>
                </a:lnTo>
                <a:lnTo>
                  <a:pt x="1178" y="208"/>
                </a:lnTo>
                <a:lnTo>
                  <a:pt x="1167" y="210"/>
                </a:lnTo>
                <a:lnTo>
                  <a:pt x="1154" y="211"/>
                </a:lnTo>
                <a:lnTo>
                  <a:pt x="1142" y="214"/>
                </a:lnTo>
                <a:lnTo>
                  <a:pt x="1130" y="216"/>
                </a:lnTo>
                <a:lnTo>
                  <a:pt x="1120" y="218"/>
                </a:lnTo>
                <a:lnTo>
                  <a:pt x="1111" y="222"/>
                </a:lnTo>
                <a:lnTo>
                  <a:pt x="1100" y="224"/>
                </a:lnTo>
                <a:lnTo>
                  <a:pt x="1088" y="226"/>
                </a:lnTo>
                <a:lnTo>
                  <a:pt x="1076" y="229"/>
                </a:lnTo>
                <a:lnTo>
                  <a:pt x="1064" y="232"/>
                </a:lnTo>
                <a:lnTo>
                  <a:pt x="1053" y="233"/>
                </a:lnTo>
                <a:lnTo>
                  <a:pt x="1040" y="234"/>
                </a:lnTo>
                <a:lnTo>
                  <a:pt x="1043" y="231"/>
                </a:lnTo>
                <a:lnTo>
                  <a:pt x="1046" y="229"/>
                </a:lnTo>
                <a:lnTo>
                  <a:pt x="1050" y="226"/>
                </a:lnTo>
                <a:lnTo>
                  <a:pt x="1054" y="225"/>
                </a:lnTo>
                <a:lnTo>
                  <a:pt x="1062" y="223"/>
                </a:lnTo>
                <a:lnTo>
                  <a:pt x="1071" y="221"/>
                </a:lnTo>
                <a:lnTo>
                  <a:pt x="1081" y="218"/>
                </a:lnTo>
                <a:lnTo>
                  <a:pt x="1092" y="216"/>
                </a:lnTo>
                <a:lnTo>
                  <a:pt x="1102" y="214"/>
                </a:lnTo>
                <a:lnTo>
                  <a:pt x="1112" y="211"/>
                </a:lnTo>
                <a:lnTo>
                  <a:pt x="1122" y="209"/>
                </a:lnTo>
                <a:lnTo>
                  <a:pt x="1133" y="207"/>
                </a:lnTo>
                <a:lnTo>
                  <a:pt x="1144" y="206"/>
                </a:lnTo>
                <a:lnTo>
                  <a:pt x="1154" y="205"/>
                </a:lnTo>
                <a:lnTo>
                  <a:pt x="1164" y="205"/>
                </a:lnTo>
                <a:lnTo>
                  <a:pt x="1176" y="204"/>
                </a:lnTo>
                <a:lnTo>
                  <a:pt x="1186" y="201"/>
                </a:lnTo>
                <a:lnTo>
                  <a:pt x="1196" y="198"/>
                </a:lnTo>
                <a:lnTo>
                  <a:pt x="1202" y="198"/>
                </a:lnTo>
                <a:lnTo>
                  <a:pt x="1209" y="198"/>
                </a:lnTo>
                <a:lnTo>
                  <a:pt x="1202" y="198"/>
                </a:lnTo>
                <a:lnTo>
                  <a:pt x="1196" y="198"/>
                </a:lnTo>
                <a:lnTo>
                  <a:pt x="1186" y="198"/>
                </a:lnTo>
                <a:lnTo>
                  <a:pt x="1177" y="198"/>
                </a:lnTo>
                <a:lnTo>
                  <a:pt x="1194" y="193"/>
                </a:lnTo>
                <a:lnTo>
                  <a:pt x="1211" y="190"/>
                </a:lnTo>
                <a:lnTo>
                  <a:pt x="1228" y="189"/>
                </a:lnTo>
                <a:lnTo>
                  <a:pt x="1246" y="188"/>
                </a:lnTo>
                <a:lnTo>
                  <a:pt x="1282" y="186"/>
                </a:lnTo>
                <a:lnTo>
                  <a:pt x="1317" y="186"/>
                </a:lnTo>
                <a:lnTo>
                  <a:pt x="1301" y="184"/>
                </a:lnTo>
                <a:lnTo>
                  <a:pt x="1285" y="182"/>
                </a:lnTo>
                <a:lnTo>
                  <a:pt x="1300" y="180"/>
                </a:lnTo>
                <a:lnTo>
                  <a:pt x="1314" y="177"/>
                </a:lnTo>
                <a:lnTo>
                  <a:pt x="1331" y="179"/>
                </a:lnTo>
                <a:lnTo>
                  <a:pt x="1347" y="179"/>
                </a:lnTo>
                <a:lnTo>
                  <a:pt x="1363" y="180"/>
                </a:lnTo>
                <a:lnTo>
                  <a:pt x="1377" y="181"/>
                </a:lnTo>
                <a:lnTo>
                  <a:pt x="1383" y="183"/>
                </a:lnTo>
                <a:lnTo>
                  <a:pt x="1389" y="183"/>
                </a:lnTo>
                <a:lnTo>
                  <a:pt x="1393" y="180"/>
                </a:lnTo>
                <a:lnTo>
                  <a:pt x="1398" y="176"/>
                </a:lnTo>
                <a:lnTo>
                  <a:pt x="1405" y="177"/>
                </a:lnTo>
                <a:lnTo>
                  <a:pt x="1411" y="179"/>
                </a:lnTo>
                <a:lnTo>
                  <a:pt x="1421" y="179"/>
                </a:lnTo>
                <a:lnTo>
                  <a:pt x="1429" y="179"/>
                </a:lnTo>
                <a:lnTo>
                  <a:pt x="1437" y="179"/>
                </a:lnTo>
                <a:lnTo>
                  <a:pt x="1444" y="180"/>
                </a:lnTo>
                <a:lnTo>
                  <a:pt x="1451" y="181"/>
                </a:lnTo>
                <a:lnTo>
                  <a:pt x="1457" y="181"/>
                </a:lnTo>
                <a:lnTo>
                  <a:pt x="1462" y="179"/>
                </a:lnTo>
                <a:lnTo>
                  <a:pt x="1466" y="179"/>
                </a:lnTo>
                <a:lnTo>
                  <a:pt x="1475" y="181"/>
                </a:lnTo>
                <a:lnTo>
                  <a:pt x="1483" y="182"/>
                </a:lnTo>
                <a:lnTo>
                  <a:pt x="1491" y="183"/>
                </a:lnTo>
                <a:lnTo>
                  <a:pt x="1499" y="183"/>
                </a:lnTo>
                <a:lnTo>
                  <a:pt x="1507" y="183"/>
                </a:lnTo>
                <a:lnTo>
                  <a:pt x="1516" y="182"/>
                </a:lnTo>
                <a:lnTo>
                  <a:pt x="1520" y="182"/>
                </a:lnTo>
                <a:lnTo>
                  <a:pt x="1523" y="182"/>
                </a:lnTo>
                <a:lnTo>
                  <a:pt x="1521" y="182"/>
                </a:lnTo>
                <a:lnTo>
                  <a:pt x="1523" y="182"/>
                </a:lnTo>
                <a:close/>
                <a:moveTo>
                  <a:pt x="567" y="400"/>
                </a:moveTo>
                <a:lnTo>
                  <a:pt x="567" y="401"/>
                </a:lnTo>
                <a:lnTo>
                  <a:pt x="568" y="401"/>
                </a:lnTo>
                <a:lnTo>
                  <a:pt x="568" y="400"/>
                </a:lnTo>
                <a:lnTo>
                  <a:pt x="567" y="400"/>
                </a:lnTo>
                <a:lnTo>
                  <a:pt x="567" y="400"/>
                </a:lnTo>
                <a:lnTo>
                  <a:pt x="567" y="400"/>
                </a:lnTo>
                <a:close/>
                <a:moveTo>
                  <a:pt x="792" y="540"/>
                </a:moveTo>
                <a:lnTo>
                  <a:pt x="792" y="541"/>
                </a:lnTo>
                <a:lnTo>
                  <a:pt x="792" y="541"/>
                </a:lnTo>
                <a:lnTo>
                  <a:pt x="793" y="541"/>
                </a:lnTo>
                <a:lnTo>
                  <a:pt x="792" y="540"/>
                </a:lnTo>
                <a:lnTo>
                  <a:pt x="792" y="540"/>
                </a:lnTo>
                <a:lnTo>
                  <a:pt x="792" y="540"/>
                </a:lnTo>
                <a:close/>
                <a:moveTo>
                  <a:pt x="363" y="507"/>
                </a:moveTo>
                <a:lnTo>
                  <a:pt x="363" y="507"/>
                </a:lnTo>
                <a:lnTo>
                  <a:pt x="363" y="504"/>
                </a:lnTo>
                <a:lnTo>
                  <a:pt x="366" y="501"/>
                </a:lnTo>
                <a:lnTo>
                  <a:pt x="367" y="500"/>
                </a:lnTo>
                <a:lnTo>
                  <a:pt x="368" y="500"/>
                </a:lnTo>
                <a:lnTo>
                  <a:pt x="369" y="501"/>
                </a:lnTo>
                <a:lnTo>
                  <a:pt x="370" y="503"/>
                </a:lnTo>
                <a:lnTo>
                  <a:pt x="370" y="505"/>
                </a:lnTo>
                <a:lnTo>
                  <a:pt x="370" y="507"/>
                </a:lnTo>
                <a:lnTo>
                  <a:pt x="371" y="508"/>
                </a:lnTo>
                <a:lnTo>
                  <a:pt x="372" y="509"/>
                </a:lnTo>
                <a:lnTo>
                  <a:pt x="375" y="511"/>
                </a:lnTo>
                <a:lnTo>
                  <a:pt x="376" y="509"/>
                </a:lnTo>
                <a:lnTo>
                  <a:pt x="377" y="508"/>
                </a:lnTo>
                <a:lnTo>
                  <a:pt x="378" y="507"/>
                </a:lnTo>
                <a:lnTo>
                  <a:pt x="379" y="503"/>
                </a:lnTo>
                <a:lnTo>
                  <a:pt x="379" y="499"/>
                </a:lnTo>
                <a:lnTo>
                  <a:pt x="380" y="492"/>
                </a:lnTo>
                <a:lnTo>
                  <a:pt x="383" y="487"/>
                </a:lnTo>
                <a:lnTo>
                  <a:pt x="381" y="482"/>
                </a:lnTo>
                <a:lnTo>
                  <a:pt x="380" y="478"/>
                </a:lnTo>
                <a:lnTo>
                  <a:pt x="380" y="473"/>
                </a:lnTo>
                <a:lnTo>
                  <a:pt x="381" y="468"/>
                </a:lnTo>
                <a:lnTo>
                  <a:pt x="379" y="472"/>
                </a:lnTo>
                <a:lnTo>
                  <a:pt x="381" y="468"/>
                </a:lnTo>
                <a:lnTo>
                  <a:pt x="376" y="474"/>
                </a:lnTo>
                <a:lnTo>
                  <a:pt x="372" y="480"/>
                </a:lnTo>
                <a:lnTo>
                  <a:pt x="369" y="487"/>
                </a:lnTo>
                <a:lnTo>
                  <a:pt x="364" y="493"/>
                </a:lnTo>
                <a:lnTo>
                  <a:pt x="363" y="496"/>
                </a:lnTo>
                <a:lnTo>
                  <a:pt x="362" y="497"/>
                </a:lnTo>
                <a:lnTo>
                  <a:pt x="360" y="497"/>
                </a:lnTo>
                <a:lnTo>
                  <a:pt x="359" y="495"/>
                </a:lnTo>
                <a:lnTo>
                  <a:pt x="356" y="488"/>
                </a:lnTo>
                <a:lnTo>
                  <a:pt x="356" y="481"/>
                </a:lnTo>
                <a:lnTo>
                  <a:pt x="354" y="482"/>
                </a:lnTo>
                <a:lnTo>
                  <a:pt x="353" y="483"/>
                </a:lnTo>
                <a:lnTo>
                  <a:pt x="352" y="485"/>
                </a:lnTo>
                <a:lnTo>
                  <a:pt x="351" y="488"/>
                </a:lnTo>
                <a:lnTo>
                  <a:pt x="350" y="491"/>
                </a:lnTo>
                <a:lnTo>
                  <a:pt x="347" y="493"/>
                </a:lnTo>
                <a:lnTo>
                  <a:pt x="346" y="496"/>
                </a:lnTo>
                <a:lnTo>
                  <a:pt x="346" y="498"/>
                </a:lnTo>
                <a:lnTo>
                  <a:pt x="347" y="500"/>
                </a:lnTo>
                <a:lnTo>
                  <a:pt x="350" y="503"/>
                </a:lnTo>
                <a:lnTo>
                  <a:pt x="352" y="505"/>
                </a:lnTo>
                <a:lnTo>
                  <a:pt x="354" y="506"/>
                </a:lnTo>
                <a:lnTo>
                  <a:pt x="359" y="506"/>
                </a:lnTo>
                <a:lnTo>
                  <a:pt x="363" y="507"/>
                </a:lnTo>
                <a:lnTo>
                  <a:pt x="363" y="507"/>
                </a:lnTo>
                <a:lnTo>
                  <a:pt x="363" y="507"/>
                </a:lnTo>
                <a:lnTo>
                  <a:pt x="363" y="507"/>
                </a:lnTo>
                <a:lnTo>
                  <a:pt x="363" y="507"/>
                </a:lnTo>
                <a:lnTo>
                  <a:pt x="363" y="507"/>
                </a:lnTo>
                <a:lnTo>
                  <a:pt x="363" y="507"/>
                </a:lnTo>
                <a:close/>
                <a:moveTo>
                  <a:pt x="364" y="506"/>
                </a:moveTo>
                <a:lnTo>
                  <a:pt x="363" y="507"/>
                </a:lnTo>
                <a:lnTo>
                  <a:pt x="364" y="507"/>
                </a:lnTo>
                <a:lnTo>
                  <a:pt x="364" y="507"/>
                </a:lnTo>
                <a:lnTo>
                  <a:pt x="364" y="506"/>
                </a:lnTo>
                <a:lnTo>
                  <a:pt x="364" y="506"/>
                </a:lnTo>
                <a:lnTo>
                  <a:pt x="364" y="506"/>
                </a:lnTo>
                <a:close/>
                <a:moveTo>
                  <a:pt x="376" y="313"/>
                </a:moveTo>
                <a:lnTo>
                  <a:pt x="373" y="312"/>
                </a:lnTo>
                <a:lnTo>
                  <a:pt x="370" y="312"/>
                </a:lnTo>
                <a:lnTo>
                  <a:pt x="373" y="314"/>
                </a:lnTo>
                <a:lnTo>
                  <a:pt x="376" y="314"/>
                </a:lnTo>
                <a:lnTo>
                  <a:pt x="377" y="314"/>
                </a:lnTo>
                <a:lnTo>
                  <a:pt x="376" y="313"/>
                </a:lnTo>
                <a:close/>
                <a:moveTo>
                  <a:pt x="38" y="125"/>
                </a:moveTo>
                <a:lnTo>
                  <a:pt x="38" y="127"/>
                </a:lnTo>
                <a:lnTo>
                  <a:pt x="39" y="128"/>
                </a:lnTo>
                <a:lnTo>
                  <a:pt x="41" y="128"/>
                </a:lnTo>
                <a:lnTo>
                  <a:pt x="43" y="128"/>
                </a:lnTo>
                <a:lnTo>
                  <a:pt x="50" y="128"/>
                </a:lnTo>
                <a:lnTo>
                  <a:pt x="57" y="127"/>
                </a:lnTo>
                <a:lnTo>
                  <a:pt x="71" y="123"/>
                </a:lnTo>
                <a:lnTo>
                  <a:pt x="79" y="118"/>
                </a:lnTo>
                <a:lnTo>
                  <a:pt x="68" y="118"/>
                </a:lnTo>
                <a:lnTo>
                  <a:pt x="58" y="118"/>
                </a:lnTo>
                <a:lnTo>
                  <a:pt x="48" y="118"/>
                </a:lnTo>
                <a:lnTo>
                  <a:pt x="38" y="118"/>
                </a:lnTo>
                <a:lnTo>
                  <a:pt x="50" y="121"/>
                </a:lnTo>
                <a:lnTo>
                  <a:pt x="63" y="122"/>
                </a:lnTo>
                <a:lnTo>
                  <a:pt x="57" y="123"/>
                </a:lnTo>
                <a:lnTo>
                  <a:pt x="49" y="123"/>
                </a:lnTo>
                <a:lnTo>
                  <a:pt x="45" y="123"/>
                </a:lnTo>
                <a:lnTo>
                  <a:pt x="41" y="124"/>
                </a:lnTo>
                <a:lnTo>
                  <a:pt x="39" y="124"/>
                </a:lnTo>
                <a:lnTo>
                  <a:pt x="38" y="125"/>
                </a:lnTo>
                <a:lnTo>
                  <a:pt x="38" y="125"/>
                </a:lnTo>
                <a:lnTo>
                  <a:pt x="38" y="125"/>
                </a:lnTo>
                <a:close/>
                <a:moveTo>
                  <a:pt x="434" y="608"/>
                </a:moveTo>
                <a:lnTo>
                  <a:pt x="434" y="607"/>
                </a:lnTo>
                <a:lnTo>
                  <a:pt x="433" y="606"/>
                </a:lnTo>
                <a:lnTo>
                  <a:pt x="433" y="605"/>
                </a:lnTo>
                <a:lnTo>
                  <a:pt x="430" y="605"/>
                </a:lnTo>
                <a:lnTo>
                  <a:pt x="429" y="605"/>
                </a:lnTo>
                <a:lnTo>
                  <a:pt x="428" y="606"/>
                </a:lnTo>
                <a:lnTo>
                  <a:pt x="428" y="607"/>
                </a:lnTo>
                <a:lnTo>
                  <a:pt x="428" y="609"/>
                </a:lnTo>
                <a:lnTo>
                  <a:pt x="428" y="612"/>
                </a:lnTo>
                <a:lnTo>
                  <a:pt x="430" y="614"/>
                </a:lnTo>
                <a:lnTo>
                  <a:pt x="434" y="616"/>
                </a:lnTo>
                <a:lnTo>
                  <a:pt x="436" y="616"/>
                </a:lnTo>
                <a:lnTo>
                  <a:pt x="434" y="613"/>
                </a:lnTo>
                <a:lnTo>
                  <a:pt x="434" y="608"/>
                </a:lnTo>
                <a:lnTo>
                  <a:pt x="434" y="608"/>
                </a:lnTo>
                <a:lnTo>
                  <a:pt x="434" y="608"/>
                </a:lnTo>
                <a:close/>
                <a:moveTo>
                  <a:pt x="557" y="572"/>
                </a:moveTo>
                <a:lnTo>
                  <a:pt x="556" y="575"/>
                </a:lnTo>
                <a:lnTo>
                  <a:pt x="554" y="578"/>
                </a:lnTo>
                <a:lnTo>
                  <a:pt x="556" y="580"/>
                </a:lnTo>
                <a:lnTo>
                  <a:pt x="557" y="583"/>
                </a:lnTo>
                <a:lnTo>
                  <a:pt x="558" y="580"/>
                </a:lnTo>
                <a:lnTo>
                  <a:pt x="560" y="576"/>
                </a:lnTo>
                <a:lnTo>
                  <a:pt x="560" y="575"/>
                </a:lnTo>
                <a:lnTo>
                  <a:pt x="559" y="573"/>
                </a:lnTo>
                <a:lnTo>
                  <a:pt x="558" y="572"/>
                </a:lnTo>
                <a:lnTo>
                  <a:pt x="557" y="572"/>
                </a:lnTo>
                <a:lnTo>
                  <a:pt x="556" y="573"/>
                </a:lnTo>
                <a:lnTo>
                  <a:pt x="557" y="572"/>
                </a:lnTo>
                <a:close/>
                <a:moveTo>
                  <a:pt x="991" y="107"/>
                </a:moveTo>
                <a:lnTo>
                  <a:pt x="987" y="106"/>
                </a:lnTo>
                <a:lnTo>
                  <a:pt x="984" y="106"/>
                </a:lnTo>
                <a:lnTo>
                  <a:pt x="981" y="106"/>
                </a:lnTo>
                <a:lnTo>
                  <a:pt x="979" y="107"/>
                </a:lnTo>
                <a:lnTo>
                  <a:pt x="978" y="108"/>
                </a:lnTo>
                <a:lnTo>
                  <a:pt x="976" y="110"/>
                </a:lnTo>
                <a:lnTo>
                  <a:pt x="985" y="109"/>
                </a:lnTo>
                <a:lnTo>
                  <a:pt x="991" y="107"/>
                </a:lnTo>
                <a:close/>
                <a:moveTo>
                  <a:pt x="20" y="177"/>
                </a:moveTo>
                <a:lnTo>
                  <a:pt x="17" y="174"/>
                </a:lnTo>
                <a:lnTo>
                  <a:pt x="14" y="172"/>
                </a:lnTo>
                <a:lnTo>
                  <a:pt x="13" y="171"/>
                </a:lnTo>
                <a:lnTo>
                  <a:pt x="10" y="169"/>
                </a:lnTo>
                <a:lnTo>
                  <a:pt x="8" y="169"/>
                </a:lnTo>
                <a:lnTo>
                  <a:pt x="5" y="171"/>
                </a:lnTo>
                <a:lnTo>
                  <a:pt x="8" y="174"/>
                </a:lnTo>
                <a:lnTo>
                  <a:pt x="12" y="176"/>
                </a:lnTo>
                <a:lnTo>
                  <a:pt x="16" y="176"/>
                </a:lnTo>
                <a:lnTo>
                  <a:pt x="20" y="177"/>
                </a:lnTo>
                <a:close/>
                <a:moveTo>
                  <a:pt x="469" y="601"/>
                </a:moveTo>
                <a:lnTo>
                  <a:pt x="467" y="601"/>
                </a:lnTo>
                <a:lnTo>
                  <a:pt x="465" y="603"/>
                </a:lnTo>
                <a:lnTo>
                  <a:pt x="463" y="605"/>
                </a:lnTo>
                <a:lnTo>
                  <a:pt x="461" y="608"/>
                </a:lnTo>
                <a:lnTo>
                  <a:pt x="458" y="614"/>
                </a:lnTo>
                <a:lnTo>
                  <a:pt x="457" y="619"/>
                </a:lnTo>
                <a:lnTo>
                  <a:pt x="460" y="616"/>
                </a:lnTo>
                <a:lnTo>
                  <a:pt x="465" y="611"/>
                </a:lnTo>
                <a:lnTo>
                  <a:pt x="467" y="608"/>
                </a:lnTo>
                <a:lnTo>
                  <a:pt x="469" y="605"/>
                </a:lnTo>
                <a:lnTo>
                  <a:pt x="469" y="604"/>
                </a:lnTo>
                <a:lnTo>
                  <a:pt x="469" y="601"/>
                </a:lnTo>
                <a:lnTo>
                  <a:pt x="469" y="601"/>
                </a:lnTo>
                <a:lnTo>
                  <a:pt x="469" y="601"/>
                </a:lnTo>
                <a:close/>
                <a:moveTo>
                  <a:pt x="474" y="434"/>
                </a:moveTo>
                <a:lnTo>
                  <a:pt x="479" y="428"/>
                </a:lnTo>
                <a:lnTo>
                  <a:pt x="484" y="422"/>
                </a:lnTo>
                <a:lnTo>
                  <a:pt x="480" y="422"/>
                </a:lnTo>
                <a:lnTo>
                  <a:pt x="477" y="424"/>
                </a:lnTo>
                <a:lnTo>
                  <a:pt x="475" y="426"/>
                </a:lnTo>
                <a:lnTo>
                  <a:pt x="473" y="429"/>
                </a:lnTo>
                <a:lnTo>
                  <a:pt x="469" y="431"/>
                </a:lnTo>
                <a:lnTo>
                  <a:pt x="468" y="433"/>
                </a:lnTo>
                <a:lnTo>
                  <a:pt x="468" y="435"/>
                </a:lnTo>
                <a:lnTo>
                  <a:pt x="469" y="435"/>
                </a:lnTo>
                <a:lnTo>
                  <a:pt x="471" y="435"/>
                </a:lnTo>
                <a:lnTo>
                  <a:pt x="474" y="434"/>
                </a:lnTo>
                <a:lnTo>
                  <a:pt x="474" y="433"/>
                </a:lnTo>
                <a:lnTo>
                  <a:pt x="474" y="434"/>
                </a:lnTo>
                <a:close/>
                <a:moveTo>
                  <a:pt x="1240" y="193"/>
                </a:moveTo>
                <a:lnTo>
                  <a:pt x="1233" y="193"/>
                </a:lnTo>
                <a:lnTo>
                  <a:pt x="1226" y="196"/>
                </a:lnTo>
                <a:lnTo>
                  <a:pt x="1225" y="197"/>
                </a:lnTo>
                <a:lnTo>
                  <a:pt x="1225" y="198"/>
                </a:lnTo>
                <a:lnTo>
                  <a:pt x="1226" y="198"/>
                </a:lnTo>
                <a:lnTo>
                  <a:pt x="1228" y="198"/>
                </a:lnTo>
                <a:lnTo>
                  <a:pt x="1232" y="198"/>
                </a:lnTo>
                <a:lnTo>
                  <a:pt x="1235" y="198"/>
                </a:lnTo>
                <a:lnTo>
                  <a:pt x="1238" y="198"/>
                </a:lnTo>
                <a:lnTo>
                  <a:pt x="1241" y="198"/>
                </a:lnTo>
                <a:lnTo>
                  <a:pt x="1243" y="198"/>
                </a:lnTo>
                <a:lnTo>
                  <a:pt x="1244" y="196"/>
                </a:lnTo>
                <a:lnTo>
                  <a:pt x="1244" y="193"/>
                </a:lnTo>
                <a:lnTo>
                  <a:pt x="1243" y="193"/>
                </a:lnTo>
                <a:lnTo>
                  <a:pt x="1242" y="192"/>
                </a:lnTo>
                <a:lnTo>
                  <a:pt x="1240" y="193"/>
                </a:lnTo>
                <a:lnTo>
                  <a:pt x="1238" y="193"/>
                </a:lnTo>
                <a:lnTo>
                  <a:pt x="1240" y="193"/>
                </a:lnTo>
                <a:close/>
                <a:moveTo>
                  <a:pt x="226" y="310"/>
                </a:moveTo>
                <a:lnTo>
                  <a:pt x="223" y="310"/>
                </a:lnTo>
                <a:lnTo>
                  <a:pt x="221" y="312"/>
                </a:lnTo>
                <a:lnTo>
                  <a:pt x="221" y="314"/>
                </a:lnTo>
                <a:lnTo>
                  <a:pt x="221" y="316"/>
                </a:lnTo>
                <a:lnTo>
                  <a:pt x="226" y="318"/>
                </a:lnTo>
                <a:lnTo>
                  <a:pt x="229" y="317"/>
                </a:lnTo>
                <a:lnTo>
                  <a:pt x="231" y="317"/>
                </a:lnTo>
                <a:lnTo>
                  <a:pt x="232" y="316"/>
                </a:lnTo>
                <a:lnTo>
                  <a:pt x="234" y="315"/>
                </a:lnTo>
                <a:lnTo>
                  <a:pt x="232" y="313"/>
                </a:lnTo>
                <a:lnTo>
                  <a:pt x="229" y="310"/>
                </a:lnTo>
                <a:lnTo>
                  <a:pt x="226" y="310"/>
                </a:lnTo>
                <a:lnTo>
                  <a:pt x="226" y="310"/>
                </a:lnTo>
                <a:lnTo>
                  <a:pt x="226" y="310"/>
                </a:lnTo>
                <a:close/>
                <a:moveTo>
                  <a:pt x="758" y="495"/>
                </a:moveTo>
                <a:lnTo>
                  <a:pt x="749" y="501"/>
                </a:lnTo>
                <a:lnTo>
                  <a:pt x="738" y="509"/>
                </a:lnTo>
                <a:lnTo>
                  <a:pt x="748" y="507"/>
                </a:lnTo>
                <a:lnTo>
                  <a:pt x="755" y="505"/>
                </a:lnTo>
                <a:lnTo>
                  <a:pt x="757" y="504"/>
                </a:lnTo>
                <a:lnTo>
                  <a:pt x="758" y="501"/>
                </a:lnTo>
                <a:lnTo>
                  <a:pt x="758" y="498"/>
                </a:lnTo>
                <a:lnTo>
                  <a:pt x="758" y="495"/>
                </a:lnTo>
                <a:close/>
                <a:moveTo>
                  <a:pt x="887" y="99"/>
                </a:moveTo>
                <a:lnTo>
                  <a:pt x="887" y="105"/>
                </a:lnTo>
                <a:lnTo>
                  <a:pt x="886" y="109"/>
                </a:lnTo>
                <a:lnTo>
                  <a:pt x="885" y="110"/>
                </a:lnTo>
                <a:lnTo>
                  <a:pt x="882" y="111"/>
                </a:lnTo>
                <a:lnTo>
                  <a:pt x="882" y="114"/>
                </a:lnTo>
                <a:lnTo>
                  <a:pt x="882" y="115"/>
                </a:lnTo>
                <a:lnTo>
                  <a:pt x="883" y="114"/>
                </a:lnTo>
                <a:lnTo>
                  <a:pt x="882" y="113"/>
                </a:lnTo>
                <a:lnTo>
                  <a:pt x="882" y="111"/>
                </a:lnTo>
                <a:lnTo>
                  <a:pt x="881" y="111"/>
                </a:lnTo>
                <a:lnTo>
                  <a:pt x="879" y="111"/>
                </a:lnTo>
                <a:lnTo>
                  <a:pt x="875" y="111"/>
                </a:lnTo>
                <a:lnTo>
                  <a:pt x="867" y="114"/>
                </a:lnTo>
                <a:lnTo>
                  <a:pt x="861" y="115"/>
                </a:lnTo>
                <a:lnTo>
                  <a:pt x="845" y="119"/>
                </a:lnTo>
                <a:lnTo>
                  <a:pt x="829" y="124"/>
                </a:lnTo>
                <a:lnTo>
                  <a:pt x="844" y="117"/>
                </a:lnTo>
                <a:lnTo>
                  <a:pt x="859" y="110"/>
                </a:lnTo>
                <a:lnTo>
                  <a:pt x="866" y="108"/>
                </a:lnTo>
                <a:lnTo>
                  <a:pt x="874" y="106"/>
                </a:lnTo>
                <a:lnTo>
                  <a:pt x="878" y="103"/>
                </a:lnTo>
                <a:lnTo>
                  <a:pt x="882" y="102"/>
                </a:lnTo>
                <a:lnTo>
                  <a:pt x="883" y="101"/>
                </a:lnTo>
                <a:lnTo>
                  <a:pt x="886" y="100"/>
                </a:lnTo>
                <a:lnTo>
                  <a:pt x="886" y="100"/>
                </a:lnTo>
                <a:lnTo>
                  <a:pt x="887" y="99"/>
                </a:lnTo>
                <a:lnTo>
                  <a:pt x="887" y="99"/>
                </a:lnTo>
                <a:lnTo>
                  <a:pt x="887" y="99"/>
                </a:lnTo>
                <a:close/>
                <a:moveTo>
                  <a:pt x="788" y="549"/>
                </a:moveTo>
                <a:lnTo>
                  <a:pt x="789" y="548"/>
                </a:lnTo>
                <a:lnTo>
                  <a:pt x="789" y="545"/>
                </a:lnTo>
                <a:lnTo>
                  <a:pt x="789" y="543"/>
                </a:lnTo>
                <a:lnTo>
                  <a:pt x="789" y="543"/>
                </a:lnTo>
                <a:lnTo>
                  <a:pt x="788" y="542"/>
                </a:lnTo>
                <a:lnTo>
                  <a:pt x="785" y="542"/>
                </a:lnTo>
                <a:lnTo>
                  <a:pt x="783" y="545"/>
                </a:lnTo>
                <a:lnTo>
                  <a:pt x="782" y="547"/>
                </a:lnTo>
                <a:lnTo>
                  <a:pt x="780" y="549"/>
                </a:lnTo>
                <a:lnTo>
                  <a:pt x="776" y="550"/>
                </a:lnTo>
                <a:lnTo>
                  <a:pt x="772" y="554"/>
                </a:lnTo>
                <a:lnTo>
                  <a:pt x="767" y="557"/>
                </a:lnTo>
                <a:lnTo>
                  <a:pt x="765" y="561"/>
                </a:lnTo>
                <a:lnTo>
                  <a:pt x="763" y="566"/>
                </a:lnTo>
                <a:lnTo>
                  <a:pt x="770" y="562"/>
                </a:lnTo>
                <a:lnTo>
                  <a:pt x="776" y="557"/>
                </a:lnTo>
                <a:lnTo>
                  <a:pt x="782" y="554"/>
                </a:lnTo>
                <a:lnTo>
                  <a:pt x="788" y="549"/>
                </a:lnTo>
                <a:close/>
                <a:moveTo>
                  <a:pt x="732" y="514"/>
                </a:moveTo>
                <a:lnTo>
                  <a:pt x="724" y="522"/>
                </a:lnTo>
                <a:lnTo>
                  <a:pt x="717" y="530"/>
                </a:lnTo>
                <a:lnTo>
                  <a:pt x="722" y="529"/>
                </a:lnTo>
                <a:lnTo>
                  <a:pt x="726" y="526"/>
                </a:lnTo>
                <a:lnTo>
                  <a:pt x="731" y="523"/>
                </a:lnTo>
                <a:lnTo>
                  <a:pt x="734" y="520"/>
                </a:lnTo>
                <a:lnTo>
                  <a:pt x="738" y="518"/>
                </a:lnTo>
                <a:lnTo>
                  <a:pt x="739" y="516"/>
                </a:lnTo>
                <a:lnTo>
                  <a:pt x="739" y="514"/>
                </a:lnTo>
                <a:lnTo>
                  <a:pt x="737" y="513"/>
                </a:lnTo>
                <a:lnTo>
                  <a:pt x="733" y="513"/>
                </a:lnTo>
                <a:lnTo>
                  <a:pt x="732" y="514"/>
                </a:lnTo>
                <a:lnTo>
                  <a:pt x="731" y="515"/>
                </a:lnTo>
                <a:lnTo>
                  <a:pt x="732" y="514"/>
                </a:lnTo>
                <a:close/>
                <a:moveTo>
                  <a:pt x="128" y="304"/>
                </a:moveTo>
                <a:lnTo>
                  <a:pt x="117" y="300"/>
                </a:lnTo>
                <a:lnTo>
                  <a:pt x="108" y="298"/>
                </a:lnTo>
                <a:lnTo>
                  <a:pt x="106" y="299"/>
                </a:lnTo>
                <a:lnTo>
                  <a:pt x="105" y="302"/>
                </a:lnTo>
                <a:lnTo>
                  <a:pt x="105" y="305"/>
                </a:lnTo>
                <a:lnTo>
                  <a:pt x="105" y="307"/>
                </a:lnTo>
                <a:lnTo>
                  <a:pt x="109" y="308"/>
                </a:lnTo>
                <a:lnTo>
                  <a:pt x="112" y="308"/>
                </a:lnTo>
                <a:lnTo>
                  <a:pt x="112" y="306"/>
                </a:lnTo>
                <a:lnTo>
                  <a:pt x="109" y="305"/>
                </a:lnTo>
                <a:lnTo>
                  <a:pt x="109" y="304"/>
                </a:lnTo>
                <a:lnTo>
                  <a:pt x="112" y="302"/>
                </a:lnTo>
                <a:lnTo>
                  <a:pt x="114" y="302"/>
                </a:lnTo>
                <a:lnTo>
                  <a:pt x="115" y="304"/>
                </a:lnTo>
                <a:lnTo>
                  <a:pt x="115" y="306"/>
                </a:lnTo>
                <a:lnTo>
                  <a:pt x="116" y="307"/>
                </a:lnTo>
                <a:lnTo>
                  <a:pt x="119" y="308"/>
                </a:lnTo>
                <a:lnTo>
                  <a:pt x="122" y="309"/>
                </a:lnTo>
                <a:lnTo>
                  <a:pt x="127" y="309"/>
                </a:lnTo>
                <a:lnTo>
                  <a:pt x="130" y="308"/>
                </a:lnTo>
                <a:lnTo>
                  <a:pt x="133" y="307"/>
                </a:lnTo>
                <a:lnTo>
                  <a:pt x="138" y="306"/>
                </a:lnTo>
                <a:lnTo>
                  <a:pt x="141" y="307"/>
                </a:lnTo>
                <a:lnTo>
                  <a:pt x="145" y="309"/>
                </a:lnTo>
                <a:lnTo>
                  <a:pt x="149" y="312"/>
                </a:lnTo>
                <a:lnTo>
                  <a:pt x="153" y="312"/>
                </a:lnTo>
                <a:lnTo>
                  <a:pt x="157" y="309"/>
                </a:lnTo>
                <a:lnTo>
                  <a:pt x="161" y="306"/>
                </a:lnTo>
                <a:lnTo>
                  <a:pt x="144" y="305"/>
                </a:lnTo>
                <a:lnTo>
                  <a:pt x="128" y="304"/>
                </a:lnTo>
                <a:lnTo>
                  <a:pt x="125" y="304"/>
                </a:lnTo>
                <a:lnTo>
                  <a:pt x="129" y="304"/>
                </a:lnTo>
                <a:lnTo>
                  <a:pt x="131" y="302"/>
                </a:lnTo>
                <a:lnTo>
                  <a:pt x="128" y="304"/>
                </a:lnTo>
                <a:close/>
                <a:moveTo>
                  <a:pt x="348" y="18"/>
                </a:moveTo>
                <a:lnTo>
                  <a:pt x="358" y="18"/>
                </a:lnTo>
                <a:lnTo>
                  <a:pt x="366" y="18"/>
                </a:lnTo>
                <a:lnTo>
                  <a:pt x="370" y="19"/>
                </a:lnTo>
                <a:lnTo>
                  <a:pt x="375" y="17"/>
                </a:lnTo>
                <a:lnTo>
                  <a:pt x="375" y="16"/>
                </a:lnTo>
                <a:lnTo>
                  <a:pt x="375" y="15"/>
                </a:lnTo>
                <a:lnTo>
                  <a:pt x="373" y="14"/>
                </a:lnTo>
                <a:lnTo>
                  <a:pt x="372" y="14"/>
                </a:lnTo>
                <a:lnTo>
                  <a:pt x="368" y="14"/>
                </a:lnTo>
                <a:lnTo>
                  <a:pt x="363" y="15"/>
                </a:lnTo>
                <a:lnTo>
                  <a:pt x="358" y="14"/>
                </a:lnTo>
                <a:lnTo>
                  <a:pt x="353" y="14"/>
                </a:lnTo>
                <a:lnTo>
                  <a:pt x="350" y="13"/>
                </a:lnTo>
                <a:lnTo>
                  <a:pt x="346" y="14"/>
                </a:lnTo>
                <a:lnTo>
                  <a:pt x="346" y="15"/>
                </a:lnTo>
                <a:lnTo>
                  <a:pt x="346" y="17"/>
                </a:lnTo>
                <a:lnTo>
                  <a:pt x="347" y="18"/>
                </a:lnTo>
                <a:lnTo>
                  <a:pt x="348" y="18"/>
                </a:lnTo>
                <a:lnTo>
                  <a:pt x="350" y="18"/>
                </a:lnTo>
                <a:lnTo>
                  <a:pt x="348" y="18"/>
                </a:lnTo>
                <a:close/>
                <a:moveTo>
                  <a:pt x="1286" y="239"/>
                </a:moveTo>
                <a:lnTo>
                  <a:pt x="1297" y="239"/>
                </a:lnTo>
                <a:lnTo>
                  <a:pt x="1308" y="239"/>
                </a:lnTo>
                <a:lnTo>
                  <a:pt x="1318" y="239"/>
                </a:lnTo>
                <a:lnTo>
                  <a:pt x="1328" y="239"/>
                </a:lnTo>
                <a:lnTo>
                  <a:pt x="1326" y="236"/>
                </a:lnTo>
                <a:lnTo>
                  <a:pt x="1322" y="234"/>
                </a:lnTo>
                <a:lnTo>
                  <a:pt x="1315" y="233"/>
                </a:lnTo>
                <a:lnTo>
                  <a:pt x="1309" y="233"/>
                </a:lnTo>
                <a:lnTo>
                  <a:pt x="1302" y="233"/>
                </a:lnTo>
                <a:lnTo>
                  <a:pt x="1295" y="234"/>
                </a:lnTo>
                <a:lnTo>
                  <a:pt x="1290" y="236"/>
                </a:lnTo>
                <a:lnTo>
                  <a:pt x="1286" y="239"/>
                </a:lnTo>
                <a:close/>
                <a:moveTo>
                  <a:pt x="306" y="525"/>
                </a:moveTo>
                <a:lnTo>
                  <a:pt x="310" y="521"/>
                </a:lnTo>
                <a:lnTo>
                  <a:pt x="312" y="515"/>
                </a:lnTo>
                <a:lnTo>
                  <a:pt x="313" y="509"/>
                </a:lnTo>
                <a:lnTo>
                  <a:pt x="314" y="504"/>
                </a:lnTo>
                <a:lnTo>
                  <a:pt x="315" y="498"/>
                </a:lnTo>
                <a:lnTo>
                  <a:pt x="317" y="492"/>
                </a:lnTo>
                <a:lnTo>
                  <a:pt x="319" y="488"/>
                </a:lnTo>
                <a:lnTo>
                  <a:pt x="322" y="483"/>
                </a:lnTo>
                <a:lnTo>
                  <a:pt x="320" y="485"/>
                </a:lnTo>
                <a:lnTo>
                  <a:pt x="317" y="489"/>
                </a:lnTo>
                <a:lnTo>
                  <a:pt x="314" y="493"/>
                </a:lnTo>
                <a:lnTo>
                  <a:pt x="312" y="499"/>
                </a:lnTo>
                <a:lnTo>
                  <a:pt x="309" y="512"/>
                </a:lnTo>
                <a:lnTo>
                  <a:pt x="306" y="525"/>
                </a:lnTo>
                <a:close/>
                <a:moveTo>
                  <a:pt x="642" y="588"/>
                </a:moveTo>
                <a:lnTo>
                  <a:pt x="638" y="588"/>
                </a:lnTo>
                <a:lnTo>
                  <a:pt x="633" y="591"/>
                </a:lnTo>
                <a:lnTo>
                  <a:pt x="630" y="595"/>
                </a:lnTo>
                <a:lnTo>
                  <a:pt x="626" y="598"/>
                </a:lnTo>
                <a:lnTo>
                  <a:pt x="620" y="607"/>
                </a:lnTo>
                <a:lnTo>
                  <a:pt x="614" y="617"/>
                </a:lnTo>
                <a:lnTo>
                  <a:pt x="619" y="613"/>
                </a:lnTo>
                <a:lnTo>
                  <a:pt x="625" y="608"/>
                </a:lnTo>
                <a:lnTo>
                  <a:pt x="630" y="604"/>
                </a:lnTo>
                <a:lnTo>
                  <a:pt x="633" y="599"/>
                </a:lnTo>
                <a:lnTo>
                  <a:pt x="633" y="598"/>
                </a:lnTo>
                <a:lnTo>
                  <a:pt x="634" y="597"/>
                </a:lnTo>
                <a:lnTo>
                  <a:pt x="635" y="597"/>
                </a:lnTo>
                <a:lnTo>
                  <a:pt x="638" y="598"/>
                </a:lnTo>
                <a:lnTo>
                  <a:pt x="638" y="599"/>
                </a:lnTo>
                <a:lnTo>
                  <a:pt x="638" y="601"/>
                </a:lnTo>
                <a:lnTo>
                  <a:pt x="638" y="611"/>
                </a:lnTo>
                <a:lnTo>
                  <a:pt x="636" y="620"/>
                </a:lnTo>
                <a:lnTo>
                  <a:pt x="640" y="617"/>
                </a:lnTo>
                <a:lnTo>
                  <a:pt x="641" y="616"/>
                </a:lnTo>
                <a:lnTo>
                  <a:pt x="642" y="614"/>
                </a:lnTo>
                <a:lnTo>
                  <a:pt x="643" y="612"/>
                </a:lnTo>
                <a:lnTo>
                  <a:pt x="643" y="606"/>
                </a:lnTo>
                <a:lnTo>
                  <a:pt x="644" y="600"/>
                </a:lnTo>
                <a:lnTo>
                  <a:pt x="646" y="597"/>
                </a:lnTo>
                <a:lnTo>
                  <a:pt x="644" y="595"/>
                </a:lnTo>
                <a:lnTo>
                  <a:pt x="643" y="594"/>
                </a:lnTo>
                <a:lnTo>
                  <a:pt x="642" y="592"/>
                </a:lnTo>
                <a:lnTo>
                  <a:pt x="641" y="590"/>
                </a:lnTo>
                <a:lnTo>
                  <a:pt x="642" y="588"/>
                </a:lnTo>
                <a:lnTo>
                  <a:pt x="639" y="589"/>
                </a:lnTo>
                <a:lnTo>
                  <a:pt x="642" y="588"/>
                </a:lnTo>
                <a:close/>
                <a:moveTo>
                  <a:pt x="206" y="309"/>
                </a:moveTo>
                <a:lnTo>
                  <a:pt x="204" y="310"/>
                </a:lnTo>
                <a:lnTo>
                  <a:pt x="201" y="312"/>
                </a:lnTo>
                <a:lnTo>
                  <a:pt x="197" y="312"/>
                </a:lnTo>
                <a:lnTo>
                  <a:pt x="194" y="312"/>
                </a:lnTo>
                <a:lnTo>
                  <a:pt x="188" y="309"/>
                </a:lnTo>
                <a:lnTo>
                  <a:pt x="182" y="306"/>
                </a:lnTo>
                <a:lnTo>
                  <a:pt x="178" y="305"/>
                </a:lnTo>
                <a:lnTo>
                  <a:pt x="174" y="305"/>
                </a:lnTo>
                <a:lnTo>
                  <a:pt x="171" y="306"/>
                </a:lnTo>
                <a:lnTo>
                  <a:pt x="169" y="308"/>
                </a:lnTo>
                <a:lnTo>
                  <a:pt x="167" y="312"/>
                </a:lnTo>
                <a:lnTo>
                  <a:pt x="167" y="314"/>
                </a:lnTo>
                <a:lnTo>
                  <a:pt x="172" y="315"/>
                </a:lnTo>
                <a:lnTo>
                  <a:pt x="177" y="317"/>
                </a:lnTo>
                <a:lnTo>
                  <a:pt x="181" y="315"/>
                </a:lnTo>
                <a:lnTo>
                  <a:pt x="186" y="313"/>
                </a:lnTo>
                <a:lnTo>
                  <a:pt x="188" y="312"/>
                </a:lnTo>
                <a:lnTo>
                  <a:pt x="190" y="310"/>
                </a:lnTo>
                <a:lnTo>
                  <a:pt x="193" y="312"/>
                </a:lnTo>
                <a:lnTo>
                  <a:pt x="195" y="315"/>
                </a:lnTo>
                <a:lnTo>
                  <a:pt x="194" y="315"/>
                </a:lnTo>
                <a:lnTo>
                  <a:pt x="194" y="315"/>
                </a:lnTo>
                <a:lnTo>
                  <a:pt x="201" y="315"/>
                </a:lnTo>
                <a:lnTo>
                  <a:pt x="210" y="315"/>
                </a:lnTo>
                <a:lnTo>
                  <a:pt x="212" y="313"/>
                </a:lnTo>
                <a:lnTo>
                  <a:pt x="212" y="310"/>
                </a:lnTo>
                <a:lnTo>
                  <a:pt x="210" y="308"/>
                </a:lnTo>
                <a:lnTo>
                  <a:pt x="206" y="309"/>
                </a:lnTo>
                <a:lnTo>
                  <a:pt x="206" y="309"/>
                </a:lnTo>
                <a:lnTo>
                  <a:pt x="206" y="309"/>
                </a:lnTo>
                <a:close/>
                <a:moveTo>
                  <a:pt x="70" y="106"/>
                </a:moveTo>
                <a:lnTo>
                  <a:pt x="79" y="107"/>
                </a:lnTo>
                <a:lnTo>
                  <a:pt x="87" y="108"/>
                </a:lnTo>
                <a:lnTo>
                  <a:pt x="95" y="108"/>
                </a:lnTo>
                <a:lnTo>
                  <a:pt x="104" y="107"/>
                </a:lnTo>
                <a:lnTo>
                  <a:pt x="108" y="106"/>
                </a:lnTo>
                <a:lnTo>
                  <a:pt x="114" y="105"/>
                </a:lnTo>
                <a:lnTo>
                  <a:pt x="115" y="103"/>
                </a:lnTo>
                <a:lnTo>
                  <a:pt x="115" y="102"/>
                </a:lnTo>
                <a:lnTo>
                  <a:pt x="115" y="101"/>
                </a:lnTo>
                <a:lnTo>
                  <a:pt x="114" y="101"/>
                </a:lnTo>
                <a:lnTo>
                  <a:pt x="112" y="100"/>
                </a:lnTo>
                <a:lnTo>
                  <a:pt x="109" y="100"/>
                </a:lnTo>
                <a:lnTo>
                  <a:pt x="101" y="101"/>
                </a:lnTo>
                <a:lnTo>
                  <a:pt x="94" y="102"/>
                </a:lnTo>
                <a:lnTo>
                  <a:pt x="84" y="101"/>
                </a:lnTo>
                <a:lnTo>
                  <a:pt x="76" y="101"/>
                </a:lnTo>
                <a:lnTo>
                  <a:pt x="74" y="100"/>
                </a:lnTo>
                <a:lnTo>
                  <a:pt x="71" y="100"/>
                </a:lnTo>
                <a:lnTo>
                  <a:pt x="67" y="100"/>
                </a:lnTo>
                <a:lnTo>
                  <a:pt x="66" y="101"/>
                </a:lnTo>
                <a:lnTo>
                  <a:pt x="65" y="103"/>
                </a:lnTo>
                <a:lnTo>
                  <a:pt x="66" y="105"/>
                </a:lnTo>
                <a:lnTo>
                  <a:pt x="68" y="106"/>
                </a:lnTo>
                <a:lnTo>
                  <a:pt x="70" y="106"/>
                </a:lnTo>
                <a:lnTo>
                  <a:pt x="74" y="106"/>
                </a:lnTo>
                <a:lnTo>
                  <a:pt x="70" y="106"/>
                </a:lnTo>
                <a:close/>
                <a:moveTo>
                  <a:pt x="436" y="5"/>
                </a:moveTo>
                <a:lnTo>
                  <a:pt x="434" y="5"/>
                </a:lnTo>
                <a:lnTo>
                  <a:pt x="432" y="6"/>
                </a:lnTo>
                <a:lnTo>
                  <a:pt x="429" y="3"/>
                </a:lnTo>
                <a:lnTo>
                  <a:pt x="427" y="1"/>
                </a:lnTo>
                <a:lnTo>
                  <a:pt x="425" y="0"/>
                </a:lnTo>
                <a:lnTo>
                  <a:pt x="422" y="0"/>
                </a:lnTo>
                <a:lnTo>
                  <a:pt x="414" y="0"/>
                </a:lnTo>
                <a:lnTo>
                  <a:pt x="405" y="0"/>
                </a:lnTo>
                <a:lnTo>
                  <a:pt x="395" y="0"/>
                </a:lnTo>
                <a:lnTo>
                  <a:pt x="385" y="0"/>
                </a:lnTo>
                <a:lnTo>
                  <a:pt x="379" y="0"/>
                </a:lnTo>
                <a:lnTo>
                  <a:pt x="375" y="0"/>
                </a:lnTo>
                <a:lnTo>
                  <a:pt x="373" y="0"/>
                </a:lnTo>
                <a:lnTo>
                  <a:pt x="372" y="0"/>
                </a:lnTo>
                <a:lnTo>
                  <a:pt x="371" y="1"/>
                </a:lnTo>
                <a:lnTo>
                  <a:pt x="371" y="2"/>
                </a:lnTo>
                <a:lnTo>
                  <a:pt x="373" y="3"/>
                </a:lnTo>
                <a:lnTo>
                  <a:pt x="376" y="5"/>
                </a:lnTo>
                <a:lnTo>
                  <a:pt x="384" y="5"/>
                </a:lnTo>
                <a:lnTo>
                  <a:pt x="383" y="5"/>
                </a:lnTo>
                <a:lnTo>
                  <a:pt x="378" y="5"/>
                </a:lnTo>
                <a:lnTo>
                  <a:pt x="376" y="5"/>
                </a:lnTo>
                <a:lnTo>
                  <a:pt x="392" y="3"/>
                </a:lnTo>
                <a:lnTo>
                  <a:pt x="408" y="2"/>
                </a:lnTo>
                <a:lnTo>
                  <a:pt x="414" y="3"/>
                </a:lnTo>
                <a:lnTo>
                  <a:pt x="421" y="6"/>
                </a:lnTo>
                <a:lnTo>
                  <a:pt x="426" y="8"/>
                </a:lnTo>
                <a:lnTo>
                  <a:pt x="427" y="8"/>
                </a:lnTo>
                <a:lnTo>
                  <a:pt x="429" y="8"/>
                </a:lnTo>
                <a:lnTo>
                  <a:pt x="432" y="6"/>
                </a:lnTo>
                <a:lnTo>
                  <a:pt x="434" y="6"/>
                </a:lnTo>
                <a:lnTo>
                  <a:pt x="436" y="5"/>
                </a:lnTo>
                <a:lnTo>
                  <a:pt x="441" y="5"/>
                </a:lnTo>
                <a:lnTo>
                  <a:pt x="445" y="5"/>
                </a:lnTo>
                <a:lnTo>
                  <a:pt x="445" y="5"/>
                </a:lnTo>
                <a:lnTo>
                  <a:pt x="445" y="5"/>
                </a:lnTo>
                <a:lnTo>
                  <a:pt x="447" y="5"/>
                </a:lnTo>
                <a:lnTo>
                  <a:pt x="450" y="5"/>
                </a:lnTo>
                <a:lnTo>
                  <a:pt x="451" y="3"/>
                </a:lnTo>
                <a:lnTo>
                  <a:pt x="453" y="1"/>
                </a:lnTo>
                <a:lnTo>
                  <a:pt x="449" y="1"/>
                </a:lnTo>
                <a:lnTo>
                  <a:pt x="444" y="1"/>
                </a:lnTo>
                <a:lnTo>
                  <a:pt x="440" y="2"/>
                </a:lnTo>
                <a:lnTo>
                  <a:pt x="436" y="5"/>
                </a:lnTo>
                <a:close/>
                <a:moveTo>
                  <a:pt x="436" y="5"/>
                </a:moveTo>
                <a:lnTo>
                  <a:pt x="435" y="5"/>
                </a:lnTo>
                <a:lnTo>
                  <a:pt x="436" y="5"/>
                </a:lnTo>
                <a:close/>
                <a:moveTo>
                  <a:pt x="1048" y="524"/>
                </a:moveTo>
                <a:lnTo>
                  <a:pt x="1047" y="524"/>
                </a:lnTo>
                <a:lnTo>
                  <a:pt x="1045" y="525"/>
                </a:lnTo>
                <a:lnTo>
                  <a:pt x="1044" y="525"/>
                </a:lnTo>
                <a:lnTo>
                  <a:pt x="1044" y="528"/>
                </a:lnTo>
                <a:lnTo>
                  <a:pt x="1045" y="529"/>
                </a:lnTo>
                <a:lnTo>
                  <a:pt x="1047" y="529"/>
                </a:lnTo>
                <a:lnTo>
                  <a:pt x="1050" y="529"/>
                </a:lnTo>
                <a:lnTo>
                  <a:pt x="1052" y="529"/>
                </a:lnTo>
                <a:lnTo>
                  <a:pt x="1065" y="526"/>
                </a:lnTo>
                <a:lnTo>
                  <a:pt x="1079" y="523"/>
                </a:lnTo>
                <a:lnTo>
                  <a:pt x="1091" y="521"/>
                </a:lnTo>
                <a:lnTo>
                  <a:pt x="1101" y="518"/>
                </a:lnTo>
                <a:lnTo>
                  <a:pt x="1106" y="517"/>
                </a:lnTo>
                <a:lnTo>
                  <a:pt x="1111" y="515"/>
                </a:lnTo>
                <a:lnTo>
                  <a:pt x="1116" y="513"/>
                </a:lnTo>
                <a:lnTo>
                  <a:pt x="1120" y="509"/>
                </a:lnTo>
                <a:lnTo>
                  <a:pt x="1102" y="512"/>
                </a:lnTo>
                <a:lnTo>
                  <a:pt x="1084" y="515"/>
                </a:lnTo>
                <a:lnTo>
                  <a:pt x="1067" y="520"/>
                </a:lnTo>
                <a:lnTo>
                  <a:pt x="1048" y="524"/>
                </a:lnTo>
                <a:lnTo>
                  <a:pt x="1051" y="524"/>
                </a:lnTo>
                <a:lnTo>
                  <a:pt x="1054" y="523"/>
                </a:lnTo>
                <a:lnTo>
                  <a:pt x="1056" y="522"/>
                </a:lnTo>
                <a:lnTo>
                  <a:pt x="1048" y="524"/>
                </a:lnTo>
                <a:close/>
                <a:moveTo>
                  <a:pt x="395" y="24"/>
                </a:moveTo>
                <a:lnTo>
                  <a:pt x="395" y="24"/>
                </a:lnTo>
                <a:lnTo>
                  <a:pt x="396" y="24"/>
                </a:lnTo>
                <a:lnTo>
                  <a:pt x="395" y="24"/>
                </a:lnTo>
                <a:lnTo>
                  <a:pt x="395" y="24"/>
                </a:lnTo>
                <a:close/>
                <a:moveTo>
                  <a:pt x="70" y="158"/>
                </a:moveTo>
                <a:lnTo>
                  <a:pt x="71" y="157"/>
                </a:lnTo>
                <a:lnTo>
                  <a:pt x="72" y="156"/>
                </a:lnTo>
                <a:lnTo>
                  <a:pt x="73" y="155"/>
                </a:lnTo>
                <a:lnTo>
                  <a:pt x="75" y="155"/>
                </a:lnTo>
                <a:lnTo>
                  <a:pt x="80" y="156"/>
                </a:lnTo>
                <a:lnTo>
                  <a:pt x="83" y="157"/>
                </a:lnTo>
                <a:lnTo>
                  <a:pt x="87" y="157"/>
                </a:lnTo>
                <a:lnTo>
                  <a:pt x="89" y="158"/>
                </a:lnTo>
                <a:lnTo>
                  <a:pt x="90" y="160"/>
                </a:lnTo>
                <a:lnTo>
                  <a:pt x="91" y="164"/>
                </a:lnTo>
                <a:lnTo>
                  <a:pt x="80" y="161"/>
                </a:lnTo>
                <a:lnTo>
                  <a:pt x="70" y="158"/>
                </a:lnTo>
                <a:close/>
                <a:moveTo>
                  <a:pt x="113" y="174"/>
                </a:moveTo>
                <a:lnTo>
                  <a:pt x="112" y="175"/>
                </a:lnTo>
                <a:lnTo>
                  <a:pt x="112" y="174"/>
                </a:lnTo>
                <a:lnTo>
                  <a:pt x="112" y="174"/>
                </a:lnTo>
                <a:lnTo>
                  <a:pt x="113" y="174"/>
                </a:lnTo>
                <a:close/>
                <a:moveTo>
                  <a:pt x="49" y="225"/>
                </a:moveTo>
                <a:lnTo>
                  <a:pt x="55" y="223"/>
                </a:lnTo>
                <a:lnTo>
                  <a:pt x="58" y="223"/>
                </a:lnTo>
                <a:lnTo>
                  <a:pt x="61" y="224"/>
                </a:lnTo>
                <a:lnTo>
                  <a:pt x="66" y="229"/>
                </a:lnTo>
                <a:lnTo>
                  <a:pt x="64" y="230"/>
                </a:lnTo>
                <a:lnTo>
                  <a:pt x="62" y="230"/>
                </a:lnTo>
                <a:lnTo>
                  <a:pt x="59" y="230"/>
                </a:lnTo>
                <a:lnTo>
                  <a:pt x="57" y="230"/>
                </a:lnTo>
                <a:lnTo>
                  <a:pt x="54" y="227"/>
                </a:lnTo>
                <a:lnTo>
                  <a:pt x="49" y="225"/>
                </a:lnTo>
                <a:close/>
                <a:moveTo>
                  <a:pt x="142" y="122"/>
                </a:moveTo>
                <a:lnTo>
                  <a:pt x="146" y="127"/>
                </a:lnTo>
                <a:lnTo>
                  <a:pt x="147" y="131"/>
                </a:lnTo>
                <a:lnTo>
                  <a:pt x="145" y="130"/>
                </a:lnTo>
                <a:lnTo>
                  <a:pt x="144" y="128"/>
                </a:lnTo>
                <a:lnTo>
                  <a:pt x="142" y="126"/>
                </a:lnTo>
                <a:lnTo>
                  <a:pt x="142" y="122"/>
                </a:lnTo>
                <a:close/>
                <a:moveTo>
                  <a:pt x="150" y="280"/>
                </a:moveTo>
                <a:lnTo>
                  <a:pt x="161" y="280"/>
                </a:lnTo>
                <a:lnTo>
                  <a:pt x="171" y="280"/>
                </a:lnTo>
                <a:lnTo>
                  <a:pt x="165" y="283"/>
                </a:lnTo>
                <a:lnTo>
                  <a:pt x="161" y="283"/>
                </a:lnTo>
                <a:lnTo>
                  <a:pt x="155" y="282"/>
                </a:lnTo>
                <a:lnTo>
                  <a:pt x="150" y="280"/>
                </a:lnTo>
                <a:close/>
                <a:moveTo>
                  <a:pt x="195" y="289"/>
                </a:moveTo>
                <a:lnTo>
                  <a:pt x="185" y="287"/>
                </a:lnTo>
                <a:lnTo>
                  <a:pt x="174" y="284"/>
                </a:lnTo>
                <a:lnTo>
                  <a:pt x="177" y="283"/>
                </a:lnTo>
                <a:lnTo>
                  <a:pt x="177" y="281"/>
                </a:lnTo>
                <a:lnTo>
                  <a:pt x="178" y="282"/>
                </a:lnTo>
                <a:lnTo>
                  <a:pt x="180" y="283"/>
                </a:lnTo>
                <a:lnTo>
                  <a:pt x="183" y="284"/>
                </a:lnTo>
                <a:lnTo>
                  <a:pt x="188" y="284"/>
                </a:lnTo>
                <a:lnTo>
                  <a:pt x="196" y="284"/>
                </a:lnTo>
                <a:lnTo>
                  <a:pt x="204" y="285"/>
                </a:lnTo>
                <a:lnTo>
                  <a:pt x="203" y="289"/>
                </a:lnTo>
                <a:lnTo>
                  <a:pt x="201" y="289"/>
                </a:lnTo>
                <a:lnTo>
                  <a:pt x="197" y="289"/>
                </a:lnTo>
                <a:lnTo>
                  <a:pt x="195" y="289"/>
                </a:lnTo>
                <a:lnTo>
                  <a:pt x="194" y="288"/>
                </a:lnTo>
                <a:lnTo>
                  <a:pt x="195" y="289"/>
                </a:lnTo>
                <a:close/>
                <a:moveTo>
                  <a:pt x="174" y="280"/>
                </a:moveTo>
                <a:lnTo>
                  <a:pt x="174" y="280"/>
                </a:lnTo>
                <a:lnTo>
                  <a:pt x="175" y="280"/>
                </a:lnTo>
                <a:lnTo>
                  <a:pt x="174" y="280"/>
                </a:lnTo>
                <a:lnTo>
                  <a:pt x="174" y="280"/>
                </a:lnTo>
                <a:close/>
                <a:moveTo>
                  <a:pt x="296" y="155"/>
                </a:moveTo>
                <a:lnTo>
                  <a:pt x="277" y="150"/>
                </a:lnTo>
                <a:lnTo>
                  <a:pt x="256" y="147"/>
                </a:lnTo>
                <a:lnTo>
                  <a:pt x="237" y="142"/>
                </a:lnTo>
                <a:lnTo>
                  <a:pt x="216" y="139"/>
                </a:lnTo>
                <a:lnTo>
                  <a:pt x="207" y="138"/>
                </a:lnTo>
                <a:lnTo>
                  <a:pt x="198" y="138"/>
                </a:lnTo>
                <a:lnTo>
                  <a:pt x="189" y="136"/>
                </a:lnTo>
                <a:lnTo>
                  <a:pt x="180" y="135"/>
                </a:lnTo>
                <a:lnTo>
                  <a:pt x="170" y="134"/>
                </a:lnTo>
                <a:lnTo>
                  <a:pt x="161" y="134"/>
                </a:lnTo>
                <a:lnTo>
                  <a:pt x="157" y="134"/>
                </a:lnTo>
                <a:lnTo>
                  <a:pt x="154" y="134"/>
                </a:lnTo>
                <a:lnTo>
                  <a:pt x="150" y="133"/>
                </a:lnTo>
                <a:lnTo>
                  <a:pt x="148" y="131"/>
                </a:lnTo>
                <a:lnTo>
                  <a:pt x="160" y="130"/>
                </a:lnTo>
                <a:lnTo>
                  <a:pt x="171" y="128"/>
                </a:lnTo>
                <a:lnTo>
                  <a:pt x="182" y="128"/>
                </a:lnTo>
                <a:lnTo>
                  <a:pt x="193" y="130"/>
                </a:lnTo>
                <a:lnTo>
                  <a:pt x="215" y="131"/>
                </a:lnTo>
                <a:lnTo>
                  <a:pt x="238" y="133"/>
                </a:lnTo>
                <a:lnTo>
                  <a:pt x="249" y="134"/>
                </a:lnTo>
                <a:lnTo>
                  <a:pt x="260" y="135"/>
                </a:lnTo>
                <a:lnTo>
                  <a:pt x="271" y="136"/>
                </a:lnTo>
                <a:lnTo>
                  <a:pt x="281" y="139"/>
                </a:lnTo>
                <a:lnTo>
                  <a:pt x="292" y="141"/>
                </a:lnTo>
                <a:lnTo>
                  <a:pt x="301" y="143"/>
                </a:lnTo>
                <a:lnTo>
                  <a:pt x="311" y="146"/>
                </a:lnTo>
                <a:lnTo>
                  <a:pt x="320" y="150"/>
                </a:lnTo>
                <a:lnTo>
                  <a:pt x="318" y="152"/>
                </a:lnTo>
                <a:lnTo>
                  <a:pt x="315" y="155"/>
                </a:lnTo>
                <a:lnTo>
                  <a:pt x="312" y="156"/>
                </a:lnTo>
                <a:lnTo>
                  <a:pt x="309" y="157"/>
                </a:lnTo>
                <a:lnTo>
                  <a:pt x="303" y="157"/>
                </a:lnTo>
                <a:lnTo>
                  <a:pt x="296" y="155"/>
                </a:lnTo>
                <a:lnTo>
                  <a:pt x="289" y="153"/>
                </a:lnTo>
                <a:lnTo>
                  <a:pt x="292" y="153"/>
                </a:lnTo>
                <a:lnTo>
                  <a:pt x="297" y="155"/>
                </a:lnTo>
                <a:lnTo>
                  <a:pt x="296" y="155"/>
                </a:lnTo>
                <a:close/>
                <a:moveTo>
                  <a:pt x="347" y="164"/>
                </a:moveTo>
                <a:lnTo>
                  <a:pt x="344" y="161"/>
                </a:lnTo>
                <a:lnTo>
                  <a:pt x="342" y="160"/>
                </a:lnTo>
                <a:lnTo>
                  <a:pt x="338" y="160"/>
                </a:lnTo>
                <a:lnTo>
                  <a:pt x="334" y="160"/>
                </a:lnTo>
                <a:lnTo>
                  <a:pt x="331" y="159"/>
                </a:lnTo>
                <a:lnTo>
                  <a:pt x="329" y="157"/>
                </a:lnTo>
                <a:lnTo>
                  <a:pt x="328" y="156"/>
                </a:lnTo>
                <a:lnTo>
                  <a:pt x="328" y="155"/>
                </a:lnTo>
                <a:lnTo>
                  <a:pt x="328" y="153"/>
                </a:lnTo>
                <a:lnTo>
                  <a:pt x="329" y="152"/>
                </a:lnTo>
                <a:lnTo>
                  <a:pt x="333" y="151"/>
                </a:lnTo>
                <a:lnTo>
                  <a:pt x="337" y="152"/>
                </a:lnTo>
                <a:lnTo>
                  <a:pt x="345" y="152"/>
                </a:lnTo>
                <a:lnTo>
                  <a:pt x="354" y="155"/>
                </a:lnTo>
                <a:lnTo>
                  <a:pt x="358" y="156"/>
                </a:lnTo>
                <a:lnTo>
                  <a:pt x="360" y="157"/>
                </a:lnTo>
                <a:lnTo>
                  <a:pt x="360" y="160"/>
                </a:lnTo>
                <a:lnTo>
                  <a:pt x="360" y="164"/>
                </a:lnTo>
                <a:lnTo>
                  <a:pt x="361" y="166"/>
                </a:lnTo>
                <a:lnTo>
                  <a:pt x="362" y="167"/>
                </a:lnTo>
                <a:lnTo>
                  <a:pt x="363" y="168"/>
                </a:lnTo>
                <a:lnTo>
                  <a:pt x="362" y="169"/>
                </a:lnTo>
                <a:lnTo>
                  <a:pt x="361" y="169"/>
                </a:lnTo>
                <a:lnTo>
                  <a:pt x="359" y="169"/>
                </a:lnTo>
                <a:lnTo>
                  <a:pt x="355" y="169"/>
                </a:lnTo>
                <a:lnTo>
                  <a:pt x="352" y="168"/>
                </a:lnTo>
                <a:lnTo>
                  <a:pt x="350" y="167"/>
                </a:lnTo>
                <a:lnTo>
                  <a:pt x="347" y="164"/>
                </a:lnTo>
                <a:lnTo>
                  <a:pt x="346" y="163"/>
                </a:lnTo>
                <a:lnTo>
                  <a:pt x="347" y="164"/>
                </a:lnTo>
                <a:close/>
                <a:moveTo>
                  <a:pt x="372" y="169"/>
                </a:moveTo>
                <a:lnTo>
                  <a:pt x="370" y="168"/>
                </a:lnTo>
                <a:lnTo>
                  <a:pt x="369" y="165"/>
                </a:lnTo>
                <a:lnTo>
                  <a:pt x="369" y="161"/>
                </a:lnTo>
                <a:lnTo>
                  <a:pt x="371" y="160"/>
                </a:lnTo>
                <a:lnTo>
                  <a:pt x="372" y="160"/>
                </a:lnTo>
                <a:lnTo>
                  <a:pt x="373" y="160"/>
                </a:lnTo>
                <a:lnTo>
                  <a:pt x="375" y="163"/>
                </a:lnTo>
                <a:lnTo>
                  <a:pt x="376" y="164"/>
                </a:lnTo>
                <a:lnTo>
                  <a:pt x="375" y="166"/>
                </a:lnTo>
                <a:lnTo>
                  <a:pt x="375" y="167"/>
                </a:lnTo>
                <a:lnTo>
                  <a:pt x="373" y="168"/>
                </a:lnTo>
                <a:lnTo>
                  <a:pt x="372" y="169"/>
                </a:lnTo>
                <a:lnTo>
                  <a:pt x="371" y="169"/>
                </a:lnTo>
                <a:lnTo>
                  <a:pt x="372" y="169"/>
                </a:lnTo>
                <a:close/>
                <a:moveTo>
                  <a:pt x="460" y="379"/>
                </a:moveTo>
                <a:lnTo>
                  <a:pt x="461" y="379"/>
                </a:lnTo>
                <a:lnTo>
                  <a:pt x="461" y="379"/>
                </a:lnTo>
                <a:lnTo>
                  <a:pt x="461" y="379"/>
                </a:lnTo>
                <a:lnTo>
                  <a:pt x="460" y="379"/>
                </a:lnTo>
                <a:close/>
                <a:moveTo>
                  <a:pt x="462" y="383"/>
                </a:moveTo>
                <a:lnTo>
                  <a:pt x="461" y="381"/>
                </a:lnTo>
                <a:lnTo>
                  <a:pt x="461" y="380"/>
                </a:lnTo>
                <a:lnTo>
                  <a:pt x="462" y="379"/>
                </a:lnTo>
                <a:lnTo>
                  <a:pt x="463" y="377"/>
                </a:lnTo>
                <a:lnTo>
                  <a:pt x="467" y="376"/>
                </a:lnTo>
                <a:lnTo>
                  <a:pt x="470" y="376"/>
                </a:lnTo>
                <a:lnTo>
                  <a:pt x="470" y="376"/>
                </a:lnTo>
                <a:lnTo>
                  <a:pt x="471" y="376"/>
                </a:lnTo>
                <a:lnTo>
                  <a:pt x="469" y="379"/>
                </a:lnTo>
                <a:lnTo>
                  <a:pt x="468" y="381"/>
                </a:lnTo>
                <a:lnTo>
                  <a:pt x="466" y="383"/>
                </a:lnTo>
                <a:lnTo>
                  <a:pt x="462" y="383"/>
                </a:lnTo>
                <a:lnTo>
                  <a:pt x="463" y="383"/>
                </a:lnTo>
                <a:lnTo>
                  <a:pt x="462" y="383"/>
                </a:lnTo>
                <a:close/>
                <a:moveTo>
                  <a:pt x="484" y="558"/>
                </a:moveTo>
                <a:lnTo>
                  <a:pt x="483" y="557"/>
                </a:lnTo>
                <a:lnTo>
                  <a:pt x="483" y="557"/>
                </a:lnTo>
                <a:lnTo>
                  <a:pt x="483" y="556"/>
                </a:lnTo>
                <a:lnTo>
                  <a:pt x="484" y="555"/>
                </a:lnTo>
                <a:lnTo>
                  <a:pt x="485" y="556"/>
                </a:lnTo>
                <a:lnTo>
                  <a:pt x="487" y="557"/>
                </a:lnTo>
                <a:lnTo>
                  <a:pt x="485" y="557"/>
                </a:lnTo>
                <a:lnTo>
                  <a:pt x="484" y="558"/>
                </a:lnTo>
                <a:lnTo>
                  <a:pt x="484" y="558"/>
                </a:lnTo>
                <a:lnTo>
                  <a:pt x="484" y="558"/>
                </a:lnTo>
                <a:close/>
                <a:moveTo>
                  <a:pt x="484" y="578"/>
                </a:moveTo>
                <a:lnTo>
                  <a:pt x="483" y="575"/>
                </a:lnTo>
                <a:lnTo>
                  <a:pt x="484" y="574"/>
                </a:lnTo>
                <a:lnTo>
                  <a:pt x="485" y="575"/>
                </a:lnTo>
                <a:lnTo>
                  <a:pt x="486" y="576"/>
                </a:lnTo>
                <a:lnTo>
                  <a:pt x="485" y="578"/>
                </a:lnTo>
                <a:lnTo>
                  <a:pt x="484" y="578"/>
                </a:lnTo>
                <a:lnTo>
                  <a:pt x="484" y="578"/>
                </a:lnTo>
                <a:lnTo>
                  <a:pt x="484" y="578"/>
                </a:lnTo>
                <a:close/>
                <a:moveTo>
                  <a:pt x="669" y="282"/>
                </a:moveTo>
                <a:lnTo>
                  <a:pt x="669" y="282"/>
                </a:lnTo>
                <a:lnTo>
                  <a:pt x="668" y="282"/>
                </a:lnTo>
                <a:lnTo>
                  <a:pt x="669" y="281"/>
                </a:lnTo>
                <a:lnTo>
                  <a:pt x="669" y="280"/>
                </a:lnTo>
                <a:lnTo>
                  <a:pt x="668" y="280"/>
                </a:lnTo>
                <a:lnTo>
                  <a:pt x="667" y="280"/>
                </a:lnTo>
                <a:lnTo>
                  <a:pt x="668" y="280"/>
                </a:lnTo>
                <a:lnTo>
                  <a:pt x="669" y="280"/>
                </a:lnTo>
                <a:lnTo>
                  <a:pt x="669" y="281"/>
                </a:lnTo>
                <a:lnTo>
                  <a:pt x="669" y="282"/>
                </a:lnTo>
                <a:close/>
                <a:moveTo>
                  <a:pt x="642" y="304"/>
                </a:moveTo>
                <a:lnTo>
                  <a:pt x="640" y="302"/>
                </a:lnTo>
                <a:lnTo>
                  <a:pt x="639" y="302"/>
                </a:lnTo>
                <a:lnTo>
                  <a:pt x="638" y="304"/>
                </a:lnTo>
                <a:lnTo>
                  <a:pt x="636" y="306"/>
                </a:lnTo>
                <a:lnTo>
                  <a:pt x="635" y="309"/>
                </a:lnTo>
                <a:lnTo>
                  <a:pt x="635" y="312"/>
                </a:lnTo>
                <a:lnTo>
                  <a:pt x="635" y="316"/>
                </a:lnTo>
                <a:lnTo>
                  <a:pt x="634" y="319"/>
                </a:lnTo>
                <a:lnTo>
                  <a:pt x="633" y="323"/>
                </a:lnTo>
                <a:lnTo>
                  <a:pt x="630" y="325"/>
                </a:lnTo>
                <a:lnTo>
                  <a:pt x="627" y="326"/>
                </a:lnTo>
                <a:lnTo>
                  <a:pt x="626" y="326"/>
                </a:lnTo>
                <a:lnTo>
                  <a:pt x="625" y="326"/>
                </a:lnTo>
                <a:lnTo>
                  <a:pt x="624" y="324"/>
                </a:lnTo>
                <a:lnTo>
                  <a:pt x="622" y="322"/>
                </a:lnTo>
                <a:lnTo>
                  <a:pt x="619" y="319"/>
                </a:lnTo>
                <a:lnTo>
                  <a:pt x="616" y="316"/>
                </a:lnTo>
                <a:lnTo>
                  <a:pt x="613" y="315"/>
                </a:lnTo>
                <a:lnTo>
                  <a:pt x="609" y="315"/>
                </a:lnTo>
                <a:lnTo>
                  <a:pt x="607" y="317"/>
                </a:lnTo>
                <a:lnTo>
                  <a:pt x="610" y="315"/>
                </a:lnTo>
                <a:lnTo>
                  <a:pt x="614" y="314"/>
                </a:lnTo>
                <a:lnTo>
                  <a:pt x="618" y="310"/>
                </a:lnTo>
                <a:lnTo>
                  <a:pt x="623" y="308"/>
                </a:lnTo>
                <a:lnTo>
                  <a:pt x="628" y="306"/>
                </a:lnTo>
                <a:lnTo>
                  <a:pt x="633" y="304"/>
                </a:lnTo>
                <a:lnTo>
                  <a:pt x="636" y="300"/>
                </a:lnTo>
                <a:lnTo>
                  <a:pt x="639" y="298"/>
                </a:lnTo>
                <a:lnTo>
                  <a:pt x="642" y="298"/>
                </a:lnTo>
                <a:lnTo>
                  <a:pt x="644" y="299"/>
                </a:lnTo>
                <a:lnTo>
                  <a:pt x="646" y="302"/>
                </a:lnTo>
                <a:lnTo>
                  <a:pt x="646" y="306"/>
                </a:lnTo>
                <a:lnTo>
                  <a:pt x="644" y="307"/>
                </a:lnTo>
                <a:lnTo>
                  <a:pt x="643" y="308"/>
                </a:lnTo>
                <a:lnTo>
                  <a:pt x="641" y="308"/>
                </a:lnTo>
                <a:lnTo>
                  <a:pt x="641" y="307"/>
                </a:lnTo>
                <a:lnTo>
                  <a:pt x="642" y="305"/>
                </a:lnTo>
                <a:lnTo>
                  <a:pt x="642" y="304"/>
                </a:lnTo>
                <a:lnTo>
                  <a:pt x="642" y="304"/>
                </a:lnTo>
                <a:lnTo>
                  <a:pt x="642" y="304"/>
                </a:lnTo>
                <a:close/>
                <a:moveTo>
                  <a:pt x="599" y="584"/>
                </a:moveTo>
                <a:lnTo>
                  <a:pt x="601" y="583"/>
                </a:lnTo>
                <a:lnTo>
                  <a:pt x="602" y="586"/>
                </a:lnTo>
                <a:lnTo>
                  <a:pt x="602" y="588"/>
                </a:lnTo>
                <a:lnTo>
                  <a:pt x="601" y="589"/>
                </a:lnTo>
                <a:lnTo>
                  <a:pt x="601" y="587"/>
                </a:lnTo>
                <a:lnTo>
                  <a:pt x="601" y="583"/>
                </a:lnTo>
                <a:lnTo>
                  <a:pt x="600" y="583"/>
                </a:lnTo>
                <a:lnTo>
                  <a:pt x="599" y="584"/>
                </a:lnTo>
                <a:close/>
                <a:moveTo>
                  <a:pt x="601" y="583"/>
                </a:moveTo>
                <a:lnTo>
                  <a:pt x="601" y="582"/>
                </a:lnTo>
                <a:lnTo>
                  <a:pt x="600" y="580"/>
                </a:lnTo>
                <a:lnTo>
                  <a:pt x="601" y="582"/>
                </a:lnTo>
                <a:lnTo>
                  <a:pt x="601" y="583"/>
                </a:lnTo>
                <a:close/>
                <a:moveTo>
                  <a:pt x="601" y="591"/>
                </a:moveTo>
                <a:lnTo>
                  <a:pt x="600" y="594"/>
                </a:lnTo>
                <a:lnTo>
                  <a:pt x="599" y="594"/>
                </a:lnTo>
                <a:lnTo>
                  <a:pt x="600" y="594"/>
                </a:lnTo>
                <a:lnTo>
                  <a:pt x="601" y="591"/>
                </a:lnTo>
                <a:close/>
                <a:moveTo>
                  <a:pt x="601" y="589"/>
                </a:moveTo>
                <a:lnTo>
                  <a:pt x="603" y="590"/>
                </a:lnTo>
                <a:lnTo>
                  <a:pt x="607" y="590"/>
                </a:lnTo>
                <a:lnTo>
                  <a:pt x="605" y="590"/>
                </a:lnTo>
                <a:lnTo>
                  <a:pt x="601" y="589"/>
                </a:lnTo>
                <a:lnTo>
                  <a:pt x="602" y="590"/>
                </a:lnTo>
                <a:lnTo>
                  <a:pt x="601" y="589"/>
                </a:lnTo>
                <a:close/>
                <a:moveTo>
                  <a:pt x="550" y="355"/>
                </a:moveTo>
                <a:lnTo>
                  <a:pt x="551" y="355"/>
                </a:lnTo>
                <a:lnTo>
                  <a:pt x="550" y="355"/>
                </a:lnTo>
                <a:lnTo>
                  <a:pt x="550" y="355"/>
                </a:lnTo>
                <a:lnTo>
                  <a:pt x="550" y="355"/>
                </a:lnTo>
                <a:close/>
                <a:moveTo>
                  <a:pt x="516" y="159"/>
                </a:moveTo>
                <a:lnTo>
                  <a:pt x="517" y="161"/>
                </a:lnTo>
                <a:lnTo>
                  <a:pt x="518" y="164"/>
                </a:lnTo>
                <a:lnTo>
                  <a:pt x="517" y="161"/>
                </a:lnTo>
                <a:lnTo>
                  <a:pt x="516" y="159"/>
                </a:lnTo>
                <a:close/>
                <a:moveTo>
                  <a:pt x="586" y="332"/>
                </a:moveTo>
                <a:lnTo>
                  <a:pt x="587" y="333"/>
                </a:lnTo>
                <a:lnTo>
                  <a:pt x="589" y="335"/>
                </a:lnTo>
                <a:lnTo>
                  <a:pt x="587" y="333"/>
                </a:lnTo>
                <a:lnTo>
                  <a:pt x="586" y="332"/>
                </a:lnTo>
                <a:close/>
                <a:moveTo>
                  <a:pt x="579" y="345"/>
                </a:moveTo>
                <a:lnTo>
                  <a:pt x="579" y="345"/>
                </a:lnTo>
                <a:lnTo>
                  <a:pt x="579" y="345"/>
                </a:lnTo>
                <a:lnTo>
                  <a:pt x="579" y="345"/>
                </a:lnTo>
                <a:lnTo>
                  <a:pt x="579" y="345"/>
                </a:lnTo>
                <a:close/>
                <a:moveTo>
                  <a:pt x="576" y="358"/>
                </a:moveTo>
                <a:lnTo>
                  <a:pt x="575" y="360"/>
                </a:lnTo>
                <a:lnTo>
                  <a:pt x="574" y="363"/>
                </a:lnTo>
                <a:lnTo>
                  <a:pt x="575" y="360"/>
                </a:lnTo>
                <a:lnTo>
                  <a:pt x="576" y="358"/>
                </a:lnTo>
                <a:close/>
                <a:moveTo>
                  <a:pt x="578" y="349"/>
                </a:moveTo>
                <a:lnTo>
                  <a:pt x="577" y="352"/>
                </a:lnTo>
                <a:lnTo>
                  <a:pt x="576" y="357"/>
                </a:lnTo>
                <a:lnTo>
                  <a:pt x="577" y="352"/>
                </a:lnTo>
                <a:lnTo>
                  <a:pt x="578" y="349"/>
                </a:lnTo>
                <a:lnTo>
                  <a:pt x="578" y="350"/>
                </a:lnTo>
                <a:lnTo>
                  <a:pt x="578" y="349"/>
                </a:lnTo>
                <a:close/>
                <a:moveTo>
                  <a:pt x="578" y="349"/>
                </a:moveTo>
                <a:lnTo>
                  <a:pt x="578" y="348"/>
                </a:lnTo>
                <a:lnTo>
                  <a:pt x="578" y="346"/>
                </a:lnTo>
                <a:lnTo>
                  <a:pt x="578" y="348"/>
                </a:lnTo>
                <a:lnTo>
                  <a:pt x="578" y="349"/>
                </a:lnTo>
                <a:lnTo>
                  <a:pt x="578" y="349"/>
                </a:lnTo>
                <a:lnTo>
                  <a:pt x="578" y="349"/>
                </a:lnTo>
                <a:close/>
                <a:moveTo>
                  <a:pt x="669" y="280"/>
                </a:moveTo>
                <a:lnTo>
                  <a:pt x="669" y="277"/>
                </a:lnTo>
                <a:lnTo>
                  <a:pt x="671" y="275"/>
                </a:lnTo>
                <a:lnTo>
                  <a:pt x="672" y="274"/>
                </a:lnTo>
                <a:lnTo>
                  <a:pt x="674" y="274"/>
                </a:lnTo>
                <a:lnTo>
                  <a:pt x="677" y="273"/>
                </a:lnTo>
                <a:lnTo>
                  <a:pt x="682" y="272"/>
                </a:lnTo>
                <a:lnTo>
                  <a:pt x="677" y="273"/>
                </a:lnTo>
                <a:lnTo>
                  <a:pt x="673" y="274"/>
                </a:lnTo>
                <a:lnTo>
                  <a:pt x="671" y="277"/>
                </a:lnTo>
                <a:lnTo>
                  <a:pt x="669" y="280"/>
                </a:lnTo>
                <a:lnTo>
                  <a:pt x="669" y="277"/>
                </a:lnTo>
                <a:lnTo>
                  <a:pt x="669" y="280"/>
                </a:lnTo>
                <a:close/>
                <a:moveTo>
                  <a:pt x="524" y="93"/>
                </a:moveTo>
                <a:lnTo>
                  <a:pt x="526" y="96"/>
                </a:lnTo>
                <a:lnTo>
                  <a:pt x="529" y="96"/>
                </a:lnTo>
                <a:lnTo>
                  <a:pt x="526" y="94"/>
                </a:lnTo>
                <a:lnTo>
                  <a:pt x="524" y="93"/>
                </a:lnTo>
                <a:lnTo>
                  <a:pt x="521" y="94"/>
                </a:lnTo>
                <a:lnTo>
                  <a:pt x="518" y="96"/>
                </a:lnTo>
                <a:lnTo>
                  <a:pt x="515" y="97"/>
                </a:lnTo>
                <a:lnTo>
                  <a:pt x="511" y="97"/>
                </a:lnTo>
                <a:lnTo>
                  <a:pt x="508" y="96"/>
                </a:lnTo>
                <a:lnTo>
                  <a:pt x="506" y="93"/>
                </a:lnTo>
                <a:lnTo>
                  <a:pt x="510" y="92"/>
                </a:lnTo>
                <a:lnTo>
                  <a:pt x="515" y="92"/>
                </a:lnTo>
                <a:lnTo>
                  <a:pt x="519" y="93"/>
                </a:lnTo>
                <a:lnTo>
                  <a:pt x="524" y="93"/>
                </a:lnTo>
                <a:lnTo>
                  <a:pt x="523" y="94"/>
                </a:lnTo>
                <a:lnTo>
                  <a:pt x="524" y="93"/>
                </a:lnTo>
                <a:close/>
                <a:moveTo>
                  <a:pt x="492" y="122"/>
                </a:moveTo>
                <a:lnTo>
                  <a:pt x="479" y="117"/>
                </a:lnTo>
                <a:lnTo>
                  <a:pt x="467" y="114"/>
                </a:lnTo>
                <a:lnTo>
                  <a:pt x="453" y="113"/>
                </a:lnTo>
                <a:lnTo>
                  <a:pt x="441" y="111"/>
                </a:lnTo>
                <a:lnTo>
                  <a:pt x="429" y="108"/>
                </a:lnTo>
                <a:lnTo>
                  <a:pt x="418" y="106"/>
                </a:lnTo>
                <a:lnTo>
                  <a:pt x="412" y="106"/>
                </a:lnTo>
                <a:lnTo>
                  <a:pt x="408" y="106"/>
                </a:lnTo>
                <a:lnTo>
                  <a:pt x="405" y="105"/>
                </a:lnTo>
                <a:lnTo>
                  <a:pt x="404" y="103"/>
                </a:lnTo>
                <a:lnTo>
                  <a:pt x="402" y="102"/>
                </a:lnTo>
                <a:lnTo>
                  <a:pt x="402" y="99"/>
                </a:lnTo>
                <a:lnTo>
                  <a:pt x="424" y="101"/>
                </a:lnTo>
                <a:lnTo>
                  <a:pt x="444" y="103"/>
                </a:lnTo>
                <a:lnTo>
                  <a:pt x="466" y="107"/>
                </a:lnTo>
                <a:lnTo>
                  <a:pt x="487" y="110"/>
                </a:lnTo>
                <a:lnTo>
                  <a:pt x="498" y="113"/>
                </a:lnTo>
                <a:lnTo>
                  <a:pt x="507" y="115"/>
                </a:lnTo>
                <a:lnTo>
                  <a:pt x="517" y="118"/>
                </a:lnTo>
                <a:lnTo>
                  <a:pt x="526" y="122"/>
                </a:lnTo>
                <a:lnTo>
                  <a:pt x="534" y="126"/>
                </a:lnTo>
                <a:lnTo>
                  <a:pt x="543" y="131"/>
                </a:lnTo>
                <a:lnTo>
                  <a:pt x="546" y="133"/>
                </a:lnTo>
                <a:lnTo>
                  <a:pt x="551" y="134"/>
                </a:lnTo>
                <a:lnTo>
                  <a:pt x="553" y="134"/>
                </a:lnTo>
                <a:lnTo>
                  <a:pt x="554" y="133"/>
                </a:lnTo>
                <a:lnTo>
                  <a:pt x="556" y="132"/>
                </a:lnTo>
                <a:lnTo>
                  <a:pt x="556" y="128"/>
                </a:lnTo>
                <a:lnTo>
                  <a:pt x="556" y="132"/>
                </a:lnTo>
                <a:lnTo>
                  <a:pt x="556" y="134"/>
                </a:lnTo>
                <a:lnTo>
                  <a:pt x="561" y="134"/>
                </a:lnTo>
                <a:lnTo>
                  <a:pt x="567" y="136"/>
                </a:lnTo>
                <a:lnTo>
                  <a:pt x="572" y="139"/>
                </a:lnTo>
                <a:lnTo>
                  <a:pt x="577" y="141"/>
                </a:lnTo>
                <a:lnTo>
                  <a:pt x="582" y="142"/>
                </a:lnTo>
                <a:lnTo>
                  <a:pt x="585" y="146"/>
                </a:lnTo>
                <a:lnTo>
                  <a:pt x="589" y="149"/>
                </a:lnTo>
                <a:lnTo>
                  <a:pt x="593" y="152"/>
                </a:lnTo>
                <a:lnTo>
                  <a:pt x="598" y="155"/>
                </a:lnTo>
                <a:lnTo>
                  <a:pt x="602" y="156"/>
                </a:lnTo>
                <a:lnTo>
                  <a:pt x="605" y="156"/>
                </a:lnTo>
                <a:lnTo>
                  <a:pt x="608" y="157"/>
                </a:lnTo>
                <a:lnTo>
                  <a:pt x="609" y="158"/>
                </a:lnTo>
                <a:lnTo>
                  <a:pt x="610" y="160"/>
                </a:lnTo>
                <a:lnTo>
                  <a:pt x="609" y="163"/>
                </a:lnTo>
                <a:lnTo>
                  <a:pt x="608" y="164"/>
                </a:lnTo>
                <a:lnTo>
                  <a:pt x="606" y="166"/>
                </a:lnTo>
                <a:lnTo>
                  <a:pt x="603" y="166"/>
                </a:lnTo>
                <a:lnTo>
                  <a:pt x="598" y="167"/>
                </a:lnTo>
                <a:lnTo>
                  <a:pt x="593" y="167"/>
                </a:lnTo>
                <a:lnTo>
                  <a:pt x="585" y="161"/>
                </a:lnTo>
                <a:lnTo>
                  <a:pt x="577" y="153"/>
                </a:lnTo>
                <a:lnTo>
                  <a:pt x="567" y="149"/>
                </a:lnTo>
                <a:lnTo>
                  <a:pt x="556" y="147"/>
                </a:lnTo>
                <a:lnTo>
                  <a:pt x="552" y="147"/>
                </a:lnTo>
                <a:lnTo>
                  <a:pt x="550" y="147"/>
                </a:lnTo>
                <a:lnTo>
                  <a:pt x="546" y="147"/>
                </a:lnTo>
                <a:lnTo>
                  <a:pt x="543" y="146"/>
                </a:lnTo>
                <a:lnTo>
                  <a:pt x="539" y="142"/>
                </a:lnTo>
                <a:lnTo>
                  <a:pt x="533" y="141"/>
                </a:lnTo>
                <a:lnTo>
                  <a:pt x="517" y="138"/>
                </a:lnTo>
                <a:lnTo>
                  <a:pt x="501" y="134"/>
                </a:lnTo>
                <a:lnTo>
                  <a:pt x="502" y="132"/>
                </a:lnTo>
                <a:lnTo>
                  <a:pt x="504" y="132"/>
                </a:lnTo>
                <a:lnTo>
                  <a:pt x="507" y="132"/>
                </a:lnTo>
                <a:lnTo>
                  <a:pt x="509" y="132"/>
                </a:lnTo>
                <a:lnTo>
                  <a:pt x="515" y="133"/>
                </a:lnTo>
                <a:lnTo>
                  <a:pt x="519" y="134"/>
                </a:lnTo>
                <a:lnTo>
                  <a:pt x="517" y="131"/>
                </a:lnTo>
                <a:lnTo>
                  <a:pt x="515" y="128"/>
                </a:lnTo>
                <a:lnTo>
                  <a:pt x="511" y="127"/>
                </a:lnTo>
                <a:lnTo>
                  <a:pt x="508" y="127"/>
                </a:lnTo>
                <a:lnTo>
                  <a:pt x="506" y="127"/>
                </a:lnTo>
                <a:lnTo>
                  <a:pt x="503" y="127"/>
                </a:lnTo>
                <a:lnTo>
                  <a:pt x="502" y="125"/>
                </a:lnTo>
                <a:lnTo>
                  <a:pt x="500" y="124"/>
                </a:lnTo>
                <a:lnTo>
                  <a:pt x="496" y="123"/>
                </a:lnTo>
                <a:lnTo>
                  <a:pt x="492" y="122"/>
                </a:lnTo>
                <a:lnTo>
                  <a:pt x="490" y="121"/>
                </a:lnTo>
                <a:lnTo>
                  <a:pt x="492" y="122"/>
                </a:lnTo>
                <a:close/>
                <a:moveTo>
                  <a:pt x="581" y="140"/>
                </a:moveTo>
                <a:lnTo>
                  <a:pt x="581" y="140"/>
                </a:lnTo>
                <a:lnTo>
                  <a:pt x="581" y="141"/>
                </a:lnTo>
                <a:lnTo>
                  <a:pt x="581" y="140"/>
                </a:lnTo>
                <a:lnTo>
                  <a:pt x="581" y="140"/>
                </a:lnTo>
                <a:close/>
                <a:moveTo>
                  <a:pt x="459" y="139"/>
                </a:moveTo>
                <a:lnTo>
                  <a:pt x="466" y="141"/>
                </a:lnTo>
                <a:lnTo>
                  <a:pt x="471" y="143"/>
                </a:lnTo>
                <a:lnTo>
                  <a:pt x="478" y="144"/>
                </a:lnTo>
                <a:lnTo>
                  <a:pt x="485" y="144"/>
                </a:lnTo>
                <a:lnTo>
                  <a:pt x="498" y="146"/>
                </a:lnTo>
                <a:lnTo>
                  <a:pt x="511" y="148"/>
                </a:lnTo>
                <a:lnTo>
                  <a:pt x="524" y="152"/>
                </a:lnTo>
                <a:lnTo>
                  <a:pt x="537" y="157"/>
                </a:lnTo>
                <a:lnTo>
                  <a:pt x="543" y="157"/>
                </a:lnTo>
                <a:lnTo>
                  <a:pt x="548" y="158"/>
                </a:lnTo>
                <a:lnTo>
                  <a:pt x="549" y="159"/>
                </a:lnTo>
                <a:lnTo>
                  <a:pt x="549" y="160"/>
                </a:lnTo>
                <a:lnTo>
                  <a:pt x="549" y="161"/>
                </a:lnTo>
                <a:lnTo>
                  <a:pt x="548" y="161"/>
                </a:lnTo>
                <a:lnTo>
                  <a:pt x="545" y="161"/>
                </a:lnTo>
                <a:lnTo>
                  <a:pt x="543" y="161"/>
                </a:lnTo>
                <a:lnTo>
                  <a:pt x="537" y="163"/>
                </a:lnTo>
                <a:lnTo>
                  <a:pt x="533" y="163"/>
                </a:lnTo>
                <a:lnTo>
                  <a:pt x="525" y="161"/>
                </a:lnTo>
                <a:lnTo>
                  <a:pt x="518" y="158"/>
                </a:lnTo>
                <a:lnTo>
                  <a:pt x="504" y="155"/>
                </a:lnTo>
                <a:lnTo>
                  <a:pt x="492" y="152"/>
                </a:lnTo>
                <a:lnTo>
                  <a:pt x="477" y="149"/>
                </a:lnTo>
                <a:lnTo>
                  <a:pt x="462" y="148"/>
                </a:lnTo>
                <a:lnTo>
                  <a:pt x="450" y="144"/>
                </a:lnTo>
                <a:lnTo>
                  <a:pt x="437" y="139"/>
                </a:lnTo>
                <a:lnTo>
                  <a:pt x="443" y="138"/>
                </a:lnTo>
                <a:lnTo>
                  <a:pt x="449" y="136"/>
                </a:lnTo>
                <a:lnTo>
                  <a:pt x="454" y="136"/>
                </a:lnTo>
                <a:lnTo>
                  <a:pt x="459" y="139"/>
                </a:lnTo>
                <a:lnTo>
                  <a:pt x="461" y="140"/>
                </a:lnTo>
                <a:lnTo>
                  <a:pt x="461" y="140"/>
                </a:lnTo>
                <a:lnTo>
                  <a:pt x="461" y="140"/>
                </a:lnTo>
                <a:lnTo>
                  <a:pt x="459" y="139"/>
                </a:lnTo>
                <a:lnTo>
                  <a:pt x="458" y="138"/>
                </a:lnTo>
                <a:lnTo>
                  <a:pt x="457" y="138"/>
                </a:lnTo>
                <a:lnTo>
                  <a:pt x="457" y="138"/>
                </a:lnTo>
                <a:lnTo>
                  <a:pt x="459" y="139"/>
                </a:lnTo>
                <a:close/>
                <a:moveTo>
                  <a:pt x="405" y="177"/>
                </a:moveTo>
                <a:lnTo>
                  <a:pt x="405" y="176"/>
                </a:lnTo>
                <a:lnTo>
                  <a:pt x="404" y="176"/>
                </a:lnTo>
                <a:lnTo>
                  <a:pt x="410" y="175"/>
                </a:lnTo>
                <a:lnTo>
                  <a:pt x="416" y="176"/>
                </a:lnTo>
                <a:lnTo>
                  <a:pt x="421" y="179"/>
                </a:lnTo>
                <a:lnTo>
                  <a:pt x="427" y="181"/>
                </a:lnTo>
                <a:lnTo>
                  <a:pt x="432" y="184"/>
                </a:lnTo>
                <a:lnTo>
                  <a:pt x="437" y="186"/>
                </a:lnTo>
                <a:lnTo>
                  <a:pt x="442" y="186"/>
                </a:lnTo>
                <a:lnTo>
                  <a:pt x="446" y="188"/>
                </a:lnTo>
                <a:lnTo>
                  <a:pt x="446" y="191"/>
                </a:lnTo>
                <a:lnTo>
                  <a:pt x="445" y="191"/>
                </a:lnTo>
                <a:lnTo>
                  <a:pt x="443" y="191"/>
                </a:lnTo>
                <a:lnTo>
                  <a:pt x="442" y="190"/>
                </a:lnTo>
                <a:lnTo>
                  <a:pt x="435" y="188"/>
                </a:lnTo>
                <a:lnTo>
                  <a:pt x="429" y="186"/>
                </a:lnTo>
                <a:lnTo>
                  <a:pt x="424" y="185"/>
                </a:lnTo>
                <a:lnTo>
                  <a:pt x="417" y="183"/>
                </a:lnTo>
                <a:lnTo>
                  <a:pt x="411" y="181"/>
                </a:lnTo>
                <a:lnTo>
                  <a:pt x="405" y="177"/>
                </a:lnTo>
                <a:lnTo>
                  <a:pt x="410" y="181"/>
                </a:lnTo>
                <a:lnTo>
                  <a:pt x="405" y="177"/>
                </a:lnTo>
                <a:close/>
                <a:moveTo>
                  <a:pt x="566" y="366"/>
                </a:moveTo>
                <a:lnTo>
                  <a:pt x="569" y="365"/>
                </a:lnTo>
                <a:lnTo>
                  <a:pt x="573" y="364"/>
                </a:lnTo>
                <a:lnTo>
                  <a:pt x="569" y="365"/>
                </a:lnTo>
                <a:lnTo>
                  <a:pt x="566" y="366"/>
                </a:lnTo>
                <a:close/>
                <a:moveTo>
                  <a:pt x="493" y="549"/>
                </a:moveTo>
                <a:lnTo>
                  <a:pt x="493" y="553"/>
                </a:lnTo>
                <a:lnTo>
                  <a:pt x="493" y="555"/>
                </a:lnTo>
                <a:lnTo>
                  <a:pt x="493" y="553"/>
                </a:lnTo>
                <a:lnTo>
                  <a:pt x="493" y="549"/>
                </a:lnTo>
                <a:close/>
                <a:moveTo>
                  <a:pt x="496" y="562"/>
                </a:moveTo>
                <a:lnTo>
                  <a:pt x="496" y="563"/>
                </a:lnTo>
                <a:lnTo>
                  <a:pt x="498" y="564"/>
                </a:lnTo>
                <a:lnTo>
                  <a:pt x="496" y="563"/>
                </a:lnTo>
                <a:lnTo>
                  <a:pt x="496" y="562"/>
                </a:lnTo>
                <a:close/>
                <a:moveTo>
                  <a:pt x="529" y="572"/>
                </a:moveTo>
                <a:lnTo>
                  <a:pt x="526" y="572"/>
                </a:lnTo>
                <a:lnTo>
                  <a:pt x="524" y="570"/>
                </a:lnTo>
                <a:lnTo>
                  <a:pt x="521" y="572"/>
                </a:lnTo>
                <a:lnTo>
                  <a:pt x="520" y="574"/>
                </a:lnTo>
                <a:lnTo>
                  <a:pt x="518" y="576"/>
                </a:lnTo>
                <a:lnTo>
                  <a:pt x="517" y="576"/>
                </a:lnTo>
                <a:lnTo>
                  <a:pt x="516" y="576"/>
                </a:lnTo>
                <a:lnTo>
                  <a:pt x="515" y="573"/>
                </a:lnTo>
                <a:lnTo>
                  <a:pt x="516" y="572"/>
                </a:lnTo>
                <a:lnTo>
                  <a:pt x="516" y="570"/>
                </a:lnTo>
                <a:lnTo>
                  <a:pt x="513" y="568"/>
                </a:lnTo>
                <a:lnTo>
                  <a:pt x="510" y="567"/>
                </a:lnTo>
                <a:lnTo>
                  <a:pt x="508" y="568"/>
                </a:lnTo>
                <a:lnTo>
                  <a:pt x="504" y="570"/>
                </a:lnTo>
                <a:lnTo>
                  <a:pt x="502" y="568"/>
                </a:lnTo>
                <a:lnTo>
                  <a:pt x="500" y="566"/>
                </a:lnTo>
                <a:lnTo>
                  <a:pt x="503" y="565"/>
                </a:lnTo>
                <a:lnTo>
                  <a:pt x="508" y="563"/>
                </a:lnTo>
                <a:lnTo>
                  <a:pt x="512" y="562"/>
                </a:lnTo>
                <a:lnTo>
                  <a:pt x="517" y="563"/>
                </a:lnTo>
                <a:lnTo>
                  <a:pt x="524" y="567"/>
                </a:lnTo>
                <a:lnTo>
                  <a:pt x="529" y="572"/>
                </a:lnTo>
                <a:lnTo>
                  <a:pt x="529" y="572"/>
                </a:lnTo>
                <a:lnTo>
                  <a:pt x="529" y="572"/>
                </a:lnTo>
                <a:close/>
                <a:moveTo>
                  <a:pt x="533" y="492"/>
                </a:moveTo>
                <a:lnTo>
                  <a:pt x="523" y="507"/>
                </a:lnTo>
                <a:lnTo>
                  <a:pt x="510" y="520"/>
                </a:lnTo>
                <a:lnTo>
                  <a:pt x="512" y="513"/>
                </a:lnTo>
                <a:lnTo>
                  <a:pt x="516" y="506"/>
                </a:lnTo>
                <a:lnTo>
                  <a:pt x="519" y="500"/>
                </a:lnTo>
                <a:lnTo>
                  <a:pt x="524" y="495"/>
                </a:lnTo>
                <a:lnTo>
                  <a:pt x="528" y="489"/>
                </a:lnTo>
                <a:lnTo>
                  <a:pt x="533" y="483"/>
                </a:lnTo>
                <a:lnTo>
                  <a:pt x="537" y="479"/>
                </a:lnTo>
                <a:lnTo>
                  <a:pt x="543" y="475"/>
                </a:lnTo>
                <a:lnTo>
                  <a:pt x="543" y="481"/>
                </a:lnTo>
                <a:lnTo>
                  <a:pt x="541" y="485"/>
                </a:lnTo>
                <a:lnTo>
                  <a:pt x="537" y="489"/>
                </a:lnTo>
                <a:lnTo>
                  <a:pt x="533" y="492"/>
                </a:lnTo>
                <a:lnTo>
                  <a:pt x="532" y="493"/>
                </a:lnTo>
                <a:lnTo>
                  <a:pt x="533" y="492"/>
                </a:lnTo>
                <a:close/>
                <a:moveTo>
                  <a:pt x="548" y="462"/>
                </a:moveTo>
                <a:lnTo>
                  <a:pt x="546" y="460"/>
                </a:lnTo>
                <a:lnTo>
                  <a:pt x="548" y="459"/>
                </a:lnTo>
                <a:lnTo>
                  <a:pt x="549" y="459"/>
                </a:lnTo>
                <a:lnTo>
                  <a:pt x="550" y="458"/>
                </a:lnTo>
                <a:lnTo>
                  <a:pt x="553" y="457"/>
                </a:lnTo>
                <a:lnTo>
                  <a:pt x="556" y="457"/>
                </a:lnTo>
                <a:lnTo>
                  <a:pt x="561" y="453"/>
                </a:lnTo>
                <a:lnTo>
                  <a:pt x="567" y="448"/>
                </a:lnTo>
                <a:lnTo>
                  <a:pt x="567" y="451"/>
                </a:lnTo>
                <a:lnTo>
                  <a:pt x="567" y="455"/>
                </a:lnTo>
                <a:lnTo>
                  <a:pt x="568" y="455"/>
                </a:lnTo>
                <a:lnTo>
                  <a:pt x="569" y="456"/>
                </a:lnTo>
                <a:lnTo>
                  <a:pt x="570" y="455"/>
                </a:lnTo>
                <a:lnTo>
                  <a:pt x="573" y="454"/>
                </a:lnTo>
                <a:lnTo>
                  <a:pt x="573" y="458"/>
                </a:lnTo>
                <a:lnTo>
                  <a:pt x="569" y="463"/>
                </a:lnTo>
                <a:lnTo>
                  <a:pt x="567" y="467"/>
                </a:lnTo>
                <a:lnTo>
                  <a:pt x="564" y="471"/>
                </a:lnTo>
                <a:lnTo>
                  <a:pt x="554" y="480"/>
                </a:lnTo>
                <a:lnTo>
                  <a:pt x="544" y="489"/>
                </a:lnTo>
                <a:lnTo>
                  <a:pt x="544" y="484"/>
                </a:lnTo>
                <a:lnTo>
                  <a:pt x="545" y="481"/>
                </a:lnTo>
                <a:lnTo>
                  <a:pt x="545" y="482"/>
                </a:lnTo>
                <a:lnTo>
                  <a:pt x="546" y="482"/>
                </a:lnTo>
                <a:lnTo>
                  <a:pt x="548" y="481"/>
                </a:lnTo>
                <a:lnTo>
                  <a:pt x="549" y="480"/>
                </a:lnTo>
                <a:lnTo>
                  <a:pt x="551" y="475"/>
                </a:lnTo>
                <a:lnTo>
                  <a:pt x="552" y="473"/>
                </a:lnTo>
                <a:lnTo>
                  <a:pt x="556" y="471"/>
                </a:lnTo>
                <a:lnTo>
                  <a:pt x="561" y="467"/>
                </a:lnTo>
                <a:lnTo>
                  <a:pt x="564" y="465"/>
                </a:lnTo>
                <a:lnTo>
                  <a:pt x="566" y="463"/>
                </a:lnTo>
                <a:lnTo>
                  <a:pt x="567" y="460"/>
                </a:lnTo>
                <a:lnTo>
                  <a:pt x="567" y="458"/>
                </a:lnTo>
                <a:lnTo>
                  <a:pt x="566" y="457"/>
                </a:lnTo>
                <a:lnTo>
                  <a:pt x="565" y="457"/>
                </a:lnTo>
                <a:lnTo>
                  <a:pt x="564" y="457"/>
                </a:lnTo>
                <a:lnTo>
                  <a:pt x="562" y="458"/>
                </a:lnTo>
                <a:lnTo>
                  <a:pt x="559" y="460"/>
                </a:lnTo>
                <a:lnTo>
                  <a:pt x="557" y="462"/>
                </a:lnTo>
                <a:lnTo>
                  <a:pt x="551" y="470"/>
                </a:lnTo>
                <a:lnTo>
                  <a:pt x="543" y="475"/>
                </a:lnTo>
                <a:lnTo>
                  <a:pt x="543" y="473"/>
                </a:lnTo>
                <a:lnTo>
                  <a:pt x="544" y="471"/>
                </a:lnTo>
                <a:lnTo>
                  <a:pt x="545" y="470"/>
                </a:lnTo>
                <a:lnTo>
                  <a:pt x="546" y="468"/>
                </a:lnTo>
                <a:lnTo>
                  <a:pt x="548" y="467"/>
                </a:lnTo>
                <a:lnTo>
                  <a:pt x="549" y="465"/>
                </a:lnTo>
                <a:lnTo>
                  <a:pt x="549" y="464"/>
                </a:lnTo>
                <a:lnTo>
                  <a:pt x="548" y="462"/>
                </a:lnTo>
                <a:lnTo>
                  <a:pt x="549" y="464"/>
                </a:lnTo>
                <a:lnTo>
                  <a:pt x="548" y="462"/>
                </a:lnTo>
                <a:close/>
                <a:moveTo>
                  <a:pt x="550" y="528"/>
                </a:moveTo>
                <a:lnTo>
                  <a:pt x="549" y="531"/>
                </a:lnTo>
                <a:lnTo>
                  <a:pt x="545" y="534"/>
                </a:lnTo>
                <a:lnTo>
                  <a:pt x="542" y="537"/>
                </a:lnTo>
                <a:lnTo>
                  <a:pt x="539" y="538"/>
                </a:lnTo>
                <a:lnTo>
                  <a:pt x="536" y="537"/>
                </a:lnTo>
                <a:lnTo>
                  <a:pt x="535" y="536"/>
                </a:lnTo>
                <a:lnTo>
                  <a:pt x="534" y="534"/>
                </a:lnTo>
                <a:lnTo>
                  <a:pt x="534" y="532"/>
                </a:lnTo>
                <a:lnTo>
                  <a:pt x="535" y="530"/>
                </a:lnTo>
                <a:lnTo>
                  <a:pt x="536" y="528"/>
                </a:lnTo>
                <a:lnTo>
                  <a:pt x="539" y="525"/>
                </a:lnTo>
                <a:lnTo>
                  <a:pt x="540" y="524"/>
                </a:lnTo>
                <a:lnTo>
                  <a:pt x="543" y="523"/>
                </a:lnTo>
                <a:lnTo>
                  <a:pt x="546" y="523"/>
                </a:lnTo>
                <a:lnTo>
                  <a:pt x="548" y="523"/>
                </a:lnTo>
                <a:lnTo>
                  <a:pt x="549" y="524"/>
                </a:lnTo>
                <a:lnTo>
                  <a:pt x="550" y="525"/>
                </a:lnTo>
                <a:lnTo>
                  <a:pt x="550" y="528"/>
                </a:lnTo>
                <a:lnTo>
                  <a:pt x="550" y="528"/>
                </a:lnTo>
                <a:lnTo>
                  <a:pt x="550" y="528"/>
                </a:lnTo>
                <a:close/>
                <a:moveTo>
                  <a:pt x="575" y="480"/>
                </a:moveTo>
                <a:lnTo>
                  <a:pt x="569" y="491"/>
                </a:lnTo>
                <a:lnTo>
                  <a:pt x="565" y="503"/>
                </a:lnTo>
                <a:lnTo>
                  <a:pt x="560" y="507"/>
                </a:lnTo>
                <a:lnTo>
                  <a:pt x="556" y="511"/>
                </a:lnTo>
                <a:lnTo>
                  <a:pt x="553" y="513"/>
                </a:lnTo>
                <a:lnTo>
                  <a:pt x="552" y="515"/>
                </a:lnTo>
                <a:lnTo>
                  <a:pt x="551" y="517"/>
                </a:lnTo>
                <a:lnTo>
                  <a:pt x="551" y="521"/>
                </a:lnTo>
                <a:lnTo>
                  <a:pt x="549" y="518"/>
                </a:lnTo>
                <a:lnTo>
                  <a:pt x="545" y="516"/>
                </a:lnTo>
                <a:lnTo>
                  <a:pt x="549" y="511"/>
                </a:lnTo>
                <a:lnTo>
                  <a:pt x="552" y="504"/>
                </a:lnTo>
                <a:lnTo>
                  <a:pt x="556" y="504"/>
                </a:lnTo>
                <a:lnTo>
                  <a:pt x="559" y="503"/>
                </a:lnTo>
                <a:lnTo>
                  <a:pt x="560" y="500"/>
                </a:lnTo>
                <a:lnTo>
                  <a:pt x="560" y="497"/>
                </a:lnTo>
                <a:lnTo>
                  <a:pt x="564" y="493"/>
                </a:lnTo>
                <a:lnTo>
                  <a:pt x="566" y="490"/>
                </a:lnTo>
                <a:lnTo>
                  <a:pt x="566" y="487"/>
                </a:lnTo>
                <a:lnTo>
                  <a:pt x="564" y="483"/>
                </a:lnTo>
                <a:lnTo>
                  <a:pt x="566" y="480"/>
                </a:lnTo>
                <a:lnTo>
                  <a:pt x="569" y="476"/>
                </a:lnTo>
                <a:lnTo>
                  <a:pt x="567" y="474"/>
                </a:lnTo>
                <a:lnTo>
                  <a:pt x="565" y="472"/>
                </a:lnTo>
                <a:lnTo>
                  <a:pt x="566" y="473"/>
                </a:lnTo>
                <a:lnTo>
                  <a:pt x="567" y="473"/>
                </a:lnTo>
                <a:lnTo>
                  <a:pt x="569" y="473"/>
                </a:lnTo>
                <a:lnTo>
                  <a:pt x="572" y="472"/>
                </a:lnTo>
                <a:lnTo>
                  <a:pt x="575" y="470"/>
                </a:lnTo>
                <a:lnTo>
                  <a:pt x="577" y="467"/>
                </a:lnTo>
                <a:lnTo>
                  <a:pt x="582" y="462"/>
                </a:lnTo>
                <a:lnTo>
                  <a:pt x="587" y="457"/>
                </a:lnTo>
                <a:lnTo>
                  <a:pt x="586" y="464"/>
                </a:lnTo>
                <a:lnTo>
                  <a:pt x="583" y="470"/>
                </a:lnTo>
                <a:lnTo>
                  <a:pt x="579" y="474"/>
                </a:lnTo>
                <a:lnTo>
                  <a:pt x="575" y="480"/>
                </a:lnTo>
                <a:lnTo>
                  <a:pt x="574" y="480"/>
                </a:lnTo>
                <a:lnTo>
                  <a:pt x="575" y="480"/>
                </a:lnTo>
                <a:close/>
                <a:moveTo>
                  <a:pt x="573" y="454"/>
                </a:moveTo>
                <a:lnTo>
                  <a:pt x="575" y="448"/>
                </a:lnTo>
                <a:lnTo>
                  <a:pt x="577" y="442"/>
                </a:lnTo>
                <a:lnTo>
                  <a:pt x="582" y="438"/>
                </a:lnTo>
                <a:lnTo>
                  <a:pt x="587" y="434"/>
                </a:lnTo>
                <a:lnTo>
                  <a:pt x="585" y="441"/>
                </a:lnTo>
                <a:lnTo>
                  <a:pt x="582" y="446"/>
                </a:lnTo>
                <a:lnTo>
                  <a:pt x="578" y="450"/>
                </a:lnTo>
                <a:lnTo>
                  <a:pt x="573" y="454"/>
                </a:lnTo>
                <a:close/>
                <a:moveTo>
                  <a:pt x="559" y="430"/>
                </a:moveTo>
                <a:lnTo>
                  <a:pt x="549" y="440"/>
                </a:lnTo>
                <a:lnTo>
                  <a:pt x="541" y="451"/>
                </a:lnTo>
                <a:lnTo>
                  <a:pt x="533" y="463"/>
                </a:lnTo>
                <a:lnTo>
                  <a:pt x="524" y="473"/>
                </a:lnTo>
                <a:lnTo>
                  <a:pt x="516" y="479"/>
                </a:lnTo>
                <a:lnTo>
                  <a:pt x="508" y="484"/>
                </a:lnTo>
                <a:lnTo>
                  <a:pt x="507" y="485"/>
                </a:lnTo>
                <a:lnTo>
                  <a:pt x="507" y="487"/>
                </a:lnTo>
                <a:lnTo>
                  <a:pt x="506" y="487"/>
                </a:lnTo>
                <a:lnTo>
                  <a:pt x="503" y="485"/>
                </a:lnTo>
                <a:lnTo>
                  <a:pt x="503" y="483"/>
                </a:lnTo>
                <a:lnTo>
                  <a:pt x="506" y="480"/>
                </a:lnTo>
                <a:lnTo>
                  <a:pt x="508" y="478"/>
                </a:lnTo>
                <a:lnTo>
                  <a:pt x="509" y="475"/>
                </a:lnTo>
                <a:lnTo>
                  <a:pt x="507" y="475"/>
                </a:lnTo>
                <a:lnTo>
                  <a:pt x="504" y="474"/>
                </a:lnTo>
                <a:lnTo>
                  <a:pt x="503" y="473"/>
                </a:lnTo>
                <a:lnTo>
                  <a:pt x="502" y="472"/>
                </a:lnTo>
                <a:lnTo>
                  <a:pt x="500" y="471"/>
                </a:lnTo>
                <a:lnTo>
                  <a:pt x="499" y="470"/>
                </a:lnTo>
                <a:lnTo>
                  <a:pt x="496" y="470"/>
                </a:lnTo>
                <a:lnTo>
                  <a:pt x="494" y="471"/>
                </a:lnTo>
                <a:lnTo>
                  <a:pt x="492" y="475"/>
                </a:lnTo>
                <a:lnTo>
                  <a:pt x="488" y="479"/>
                </a:lnTo>
                <a:lnTo>
                  <a:pt x="486" y="481"/>
                </a:lnTo>
                <a:lnTo>
                  <a:pt x="482" y="483"/>
                </a:lnTo>
                <a:lnTo>
                  <a:pt x="485" y="479"/>
                </a:lnTo>
                <a:lnTo>
                  <a:pt x="488" y="473"/>
                </a:lnTo>
                <a:lnTo>
                  <a:pt x="492" y="468"/>
                </a:lnTo>
                <a:lnTo>
                  <a:pt x="498" y="465"/>
                </a:lnTo>
                <a:lnTo>
                  <a:pt x="500" y="471"/>
                </a:lnTo>
                <a:lnTo>
                  <a:pt x="504" y="474"/>
                </a:lnTo>
                <a:lnTo>
                  <a:pt x="507" y="475"/>
                </a:lnTo>
                <a:lnTo>
                  <a:pt x="509" y="474"/>
                </a:lnTo>
                <a:lnTo>
                  <a:pt x="511" y="473"/>
                </a:lnTo>
                <a:lnTo>
                  <a:pt x="513" y="472"/>
                </a:lnTo>
                <a:lnTo>
                  <a:pt x="518" y="470"/>
                </a:lnTo>
                <a:lnTo>
                  <a:pt x="518" y="467"/>
                </a:lnTo>
                <a:lnTo>
                  <a:pt x="516" y="466"/>
                </a:lnTo>
                <a:lnTo>
                  <a:pt x="513" y="464"/>
                </a:lnTo>
                <a:lnTo>
                  <a:pt x="510" y="462"/>
                </a:lnTo>
                <a:lnTo>
                  <a:pt x="507" y="460"/>
                </a:lnTo>
                <a:lnTo>
                  <a:pt x="506" y="462"/>
                </a:lnTo>
                <a:lnTo>
                  <a:pt x="503" y="463"/>
                </a:lnTo>
                <a:lnTo>
                  <a:pt x="502" y="463"/>
                </a:lnTo>
                <a:lnTo>
                  <a:pt x="502" y="462"/>
                </a:lnTo>
                <a:lnTo>
                  <a:pt x="502" y="460"/>
                </a:lnTo>
                <a:lnTo>
                  <a:pt x="502" y="459"/>
                </a:lnTo>
                <a:lnTo>
                  <a:pt x="502" y="456"/>
                </a:lnTo>
                <a:lnTo>
                  <a:pt x="503" y="454"/>
                </a:lnTo>
                <a:lnTo>
                  <a:pt x="504" y="450"/>
                </a:lnTo>
                <a:lnTo>
                  <a:pt x="507" y="448"/>
                </a:lnTo>
                <a:lnTo>
                  <a:pt x="511" y="443"/>
                </a:lnTo>
                <a:lnTo>
                  <a:pt x="516" y="439"/>
                </a:lnTo>
                <a:lnTo>
                  <a:pt x="518" y="437"/>
                </a:lnTo>
                <a:lnTo>
                  <a:pt x="520" y="432"/>
                </a:lnTo>
                <a:lnTo>
                  <a:pt x="521" y="428"/>
                </a:lnTo>
                <a:lnTo>
                  <a:pt x="526" y="424"/>
                </a:lnTo>
                <a:lnTo>
                  <a:pt x="536" y="417"/>
                </a:lnTo>
                <a:lnTo>
                  <a:pt x="546" y="409"/>
                </a:lnTo>
                <a:lnTo>
                  <a:pt x="559" y="401"/>
                </a:lnTo>
                <a:lnTo>
                  <a:pt x="573" y="395"/>
                </a:lnTo>
                <a:lnTo>
                  <a:pt x="578" y="391"/>
                </a:lnTo>
                <a:lnTo>
                  <a:pt x="584" y="389"/>
                </a:lnTo>
                <a:lnTo>
                  <a:pt x="586" y="389"/>
                </a:lnTo>
                <a:lnTo>
                  <a:pt x="590" y="389"/>
                </a:lnTo>
                <a:lnTo>
                  <a:pt x="593" y="390"/>
                </a:lnTo>
                <a:lnTo>
                  <a:pt x="595" y="391"/>
                </a:lnTo>
                <a:lnTo>
                  <a:pt x="586" y="400"/>
                </a:lnTo>
                <a:lnTo>
                  <a:pt x="577" y="410"/>
                </a:lnTo>
                <a:lnTo>
                  <a:pt x="568" y="420"/>
                </a:lnTo>
                <a:lnTo>
                  <a:pt x="559" y="430"/>
                </a:lnTo>
                <a:lnTo>
                  <a:pt x="554" y="433"/>
                </a:lnTo>
                <a:lnTo>
                  <a:pt x="558" y="430"/>
                </a:lnTo>
                <a:lnTo>
                  <a:pt x="562" y="426"/>
                </a:lnTo>
                <a:lnTo>
                  <a:pt x="559" y="430"/>
                </a:lnTo>
                <a:close/>
                <a:moveTo>
                  <a:pt x="603" y="497"/>
                </a:moveTo>
                <a:lnTo>
                  <a:pt x="608" y="492"/>
                </a:lnTo>
                <a:lnTo>
                  <a:pt x="611" y="487"/>
                </a:lnTo>
                <a:lnTo>
                  <a:pt x="615" y="482"/>
                </a:lnTo>
                <a:lnTo>
                  <a:pt x="620" y="479"/>
                </a:lnTo>
                <a:lnTo>
                  <a:pt x="618" y="485"/>
                </a:lnTo>
                <a:lnTo>
                  <a:pt x="616" y="491"/>
                </a:lnTo>
                <a:lnTo>
                  <a:pt x="610" y="495"/>
                </a:lnTo>
                <a:lnTo>
                  <a:pt x="603" y="497"/>
                </a:lnTo>
                <a:close/>
                <a:moveTo>
                  <a:pt x="655" y="448"/>
                </a:moveTo>
                <a:lnTo>
                  <a:pt x="656" y="445"/>
                </a:lnTo>
                <a:lnTo>
                  <a:pt x="658" y="442"/>
                </a:lnTo>
                <a:lnTo>
                  <a:pt x="661" y="439"/>
                </a:lnTo>
                <a:lnTo>
                  <a:pt x="664" y="438"/>
                </a:lnTo>
                <a:lnTo>
                  <a:pt x="671" y="434"/>
                </a:lnTo>
                <a:lnTo>
                  <a:pt x="677" y="431"/>
                </a:lnTo>
                <a:lnTo>
                  <a:pt x="677" y="435"/>
                </a:lnTo>
                <a:lnTo>
                  <a:pt x="675" y="439"/>
                </a:lnTo>
                <a:lnTo>
                  <a:pt x="673" y="441"/>
                </a:lnTo>
                <a:lnTo>
                  <a:pt x="669" y="443"/>
                </a:lnTo>
                <a:lnTo>
                  <a:pt x="663" y="446"/>
                </a:lnTo>
                <a:lnTo>
                  <a:pt x="655" y="448"/>
                </a:lnTo>
                <a:lnTo>
                  <a:pt x="659" y="443"/>
                </a:lnTo>
                <a:lnTo>
                  <a:pt x="655" y="448"/>
                </a:lnTo>
                <a:close/>
                <a:moveTo>
                  <a:pt x="796" y="563"/>
                </a:moveTo>
                <a:lnTo>
                  <a:pt x="795" y="562"/>
                </a:lnTo>
                <a:lnTo>
                  <a:pt x="795" y="561"/>
                </a:lnTo>
                <a:lnTo>
                  <a:pt x="795" y="562"/>
                </a:lnTo>
                <a:lnTo>
                  <a:pt x="796" y="563"/>
                </a:lnTo>
                <a:close/>
                <a:moveTo>
                  <a:pt x="815" y="579"/>
                </a:moveTo>
                <a:lnTo>
                  <a:pt x="806" y="581"/>
                </a:lnTo>
                <a:lnTo>
                  <a:pt x="799" y="584"/>
                </a:lnTo>
                <a:lnTo>
                  <a:pt x="799" y="578"/>
                </a:lnTo>
                <a:lnTo>
                  <a:pt x="799" y="571"/>
                </a:lnTo>
                <a:lnTo>
                  <a:pt x="803" y="572"/>
                </a:lnTo>
                <a:lnTo>
                  <a:pt x="806" y="571"/>
                </a:lnTo>
                <a:lnTo>
                  <a:pt x="809" y="570"/>
                </a:lnTo>
                <a:lnTo>
                  <a:pt x="812" y="568"/>
                </a:lnTo>
                <a:lnTo>
                  <a:pt x="815" y="567"/>
                </a:lnTo>
                <a:lnTo>
                  <a:pt x="817" y="566"/>
                </a:lnTo>
                <a:lnTo>
                  <a:pt x="820" y="565"/>
                </a:lnTo>
                <a:lnTo>
                  <a:pt x="822" y="564"/>
                </a:lnTo>
                <a:lnTo>
                  <a:pt x="824" y="564"/>
                </a:lnTo>
                <a:lnTo>
                  <a:pt x="825" y="566"/>
                </a:lnTo>
                <a:lnTo>
                  <a:pt x="825" y="568"/>
                </a:lnTo>
                <a:lnTo>
                  <a:pt x="824" y="572"/>
                </a:lnTo>
                <a:lnTo>
                  <a:pt x="821" y="575"/>
                </a:lnTo>
                <a:lnTo>
                  <a:pt x="815" y="579"/>
                </a:lnTo>
                <a:lnTo>
                  <a:pt x="815" y="579"/>
                </a:lnTo>
                <a:lnTo>
                  <a:pt x="815" y="579"/>
                </a:lnTo>
                <a:close/>
                <a:moveTo>
                  <a:pt x="871" y="541"/>
                </a:moveTo>
                <a:lnTo>
                  <a:pt x="864" y="545"/>
                </a:lnTo>
                <a:lnTo>
                  <a:pt x="856" y="550"/>
                </a:lnTo>
                <a:lnTo>
                  <a:pt x="848" y="553"/>
                </a:lnTo>
                <a:lnTo>
                  <a:pt x="840" y="555"/>
                </a:lnTo>
                <a:lnTo>
                  <a:pt x="836" y="557"/>
                </a:lnTo>
                <a:lnTo>
                  <a:pt x="831" y="558"/>
                </a:lnTo>
                <a:lnTo>
                  <a:pt x="830" y="555"/>
                </a:lnTo>
                <a:lnTo>
                  <a:pt x="830" y="551"/>
                </a:lnTo>
                <a:lnTo>
                  <a:pt x="832" y="549"/>
                </a:lnTo>
                <a:lnTo>
                  <a:pt x="836" y="547"/>
                </a:lnTo>
                <a:lnTo>
                  <a:pt x="837" y="546"/>
                </a:lnTo>
                <a:lnTo>
                  <a:pt x="838" y="545"/>
                </a:lnTo>
                <a:lnTo>
                  <a:pt x="838" y="543"/>
                </a:lnTo>
                <a:lnTo>
                  <a:pt x="837" y="541"/>
                </a:lnTo>
                <a:lnTo>
                  <a:pt x="838" y="543"/>
                </a:lnTo>
                <a:lnTo>
                  <a:pt x="839" y="545"/>
                </a:lnTo>
                <a:lnTo>
                  <a:pt x="839" y="545"/>
                </a:lnTo>
                <a:lnTo>
                  <a:pt x="840" y="543"/>
                </a:lnTo>
                <a:lnTo>
                  <a:pt x="842" y="542"/>
                </a:lnTo>
                <a:lnTo>
                  <a:pt x="846" y="540"/>
                </a:lnTo>
                <a:lnTo>
                  <a:pt x="844" y="541"/>
                </a:lnTo>
                <a:lnTo>
                  <a:pt x="842" y="541"/>
                </a:lnTo>
                <a:lnTo>
                  <a:pt x="842" y="542"/>
                </a:lnTo>
                <a:lnTo>
                  <a:pt x="842" y="543"/>
                </a:lnTo>
                <a:lnTo>
                  <a:pt x="844" y="546"/>
                </a:lnTo>
                <a:lnTo>
                  <a:pt x="847" y="545"/>
                </a:lnTo>
                <a:lnTo>
                  <a:pt x="853" y="541"/>
                </a:lnTo>
                <a:lnTo>
                  <a:pt x="857" y="537"/>
                </a:lnTo>
                <a:lnTo>
                  <a:pt x="859" y="533"/>
                </a:lnTo>
                <a:lnTo>
                  <a:pt x="862" y="532"/>
                </a:lnTo>
                <a:lnTo>
                  <a:pt x="864" y="531"/>
                </a:lnTo>
                <a:lnTo>
                  <a:pt x="869" y="531"/>
                </a:lnTo>
                <a:lnTo>
                  <a:pt x="879" y="531"/>
                </a:lnTo>
                <a:lnTo>
                  <a:pt x="889" y="530"/>
                </a:lnTo>
                <a:lnTo>
                  <a:pt x="886" y="533"/>
                </a:lnTo>
                <a:lnTo>
                  <a:pt x="881" y="538"/>
                </a:lnTo>
                <a:lnTo>
                  <a:pt x="877" y="540"/>
                </a:lnTo>
                <a:lnTo>
                  <a:pt x="871" y="541"/>
                </a:lnTo>
                <a:lnTo>
                  <a:pt x="873" y="541"/>
                </a:lnTo>
                <a:lnTo>
                  <a:pt x="871" y="541"/>
                </a:lnTo>
                <a:close/>
                <a:moveTo>
                  <a:pt x="1159" y="439"/>
                </a:moveTo>
                <a:lnTo>
                  <a:pt x="1168" y="439"/>
                </a:lnTo>
                <a:lnTo>
                  <a:pt x="1178" y="439"/>
                </a:lnTo>
                <a:lnTo>
                  <a:pt x="1187" y="439"/>
                </a:lnTo>
                <a:lnTo>
                  <a:pt x="1196" y="439"/>
                </a:lnTo>
                <a:lnTo>
                  <a:pt x="1204" y="441"/>
                </a:lnTo>
                <a:lnTo>
                  <a:pt x="1213" y="441"/>
                </a:lnTo>
                <a:lnTo>
                  <a:pt x="1223" y="441"/>
                </a:lnTo>
                <a:lnTo>
                  <a:pt x="1231" y="443"/>
                </a:lnTo>
                <a:lnTo>
                  <a:pt x="1218" y="447"/>
                </a:lnTo>
                <a:lnTo>
                  <a:pt x="1205" y="448"/>
                </a:lnTo>
                <a:lnTo>
                  <a:pt x="1193" y="448"/>
                </a:lnTo>
                <a:lnTo>
                  <a:pt x="1180" y="448"/>
                </a:lnTo>
                <a:lnTo>
                  <a:pt x="1169" y="449"/>
                </a:lnTo>
                <a:lnTo>
                  <a:pt x="1158" y="448"/>
                </a:lnTo>
                <a:lnTo>
                  <a:pt x="1157" y="448"/>
                </a:lnTo>
                <a:lnTo>
                  <a:pt x="1155" y="447"/>
                </a:lnTo>
                <a:lnTo>
                  <a:pt x="1154" y="445"/>
                </a:lnTo>
                <a:lnTo>
                  <a:pt x="1154" y="443"/>
                </a:lnTo>
                <a:lnTo>
                  <a:pt x="1154" y="441"/>
                </a:lnTo>
                <a:lnTo>
                  <a:pt x="1155" y="440"/>
                </a:lnTo>
                <a:lnTo>
                  <a:pt x="1157" y="440"/>
                </a:lnTo>
                <a:lnTo>
                  <a:pt x="1159" y="439"/>
                </a:lnTo>
                <a:lnTo>
                  <a:pt x="1166" y="440"/>
                </a:lnTo>
                <a:lnTo>
                  <a:pt x="1163" y="440"/>
                </a:lnTo>
                <a:lnTo>
                  <a:pt x="1160" y="439"/>
                </a:lnTo>
                <a:lnTo>
                  <a:pt x="1159" y="439"/>
                </a:lnTo>
                <a:close/>
                <a:moveTo>
                  <a:pt x="1095" y="408"/>
                </a:moveTo>
                <a:lnTo>
                  <a:pt x="1089" y="409"/>
                </a:lnTo>
                <a:lnTo>
                  <a:pt x="1083" y="410"/>
                </a:lnTo>
                <a:lnTo>
                  <a:pt x="1076" y="410"/>
                </a:lnTo>
                <a:lnTo>
                  <a:pt x="1069" y="408"/>
                </a:lnTo>
                <a:lnTo>
                  <a:pt x="1083" y="408"/>
                </a:lnTo>
                <a:lnTo>
                  <a:pt x="1095" y="408"/>
                </a:lnTo>
                <a:close/>
                <a:moveTo>
                  <a:pt x="1147" y="337"/>
                </a:moveTo>
                <a:lnTo>
                  <a:pt x="1143" y="338"/>
                </a:lnTo>
                <a:lnTo>
                  <a:pt x="1137" y="338"/>
                </a:lnTo>
                <a:lnTo>
                  <a:pt x="1131" y="338"/>
                </a:lnTo>
                <a:lnTo>
                  <a:pt x="1126" y="335"/>
                </a:lnTo>
                <a:lnTo>
                  <a:pt x="1133" y="334"/>
                </a:lnTo>
                <a:lnTo>
                  <a:pt x="1138" y="334"/>
                </a:lnTo>
                <a:lnTo>
                  <a:pt x="1143" y="334"/>
                </a:lnTo>
                <a:lnTo>
                  <a:pt x="1147" y="337"/>
                </a:lnTo>
                <a:close/>
                <a:moveTo>
                  <a:pt x="1344" y="128"/>
                </a:moveTo>
                <a:lnTo>
                  <a:pt x="1342" y="128"/>
                </a:lnTo>
                <a:lnTo>
                  <a:pt x="1340" y="128"/>
                </a:lnTo>
                <a:lnTo>
                  <a:pt x="1339" y="128"/>
                </a:lnTo>
                <a:lnTo>
                  <a:pt x="1337" y="126"/>
                </a:lnTo>
                <a:lnTo>
                  <a:pt x="1339" y="124"/>
                </a:lnTo>
                <a:lnTo>
                  <a:pt x="1341" y="123"/>
                </a:lnTo>
                <a:lnTo>
                  <a:pt x="1343" y="123"/>
                </a:lnTo>
                <a:lnTo>
                  <a:pt x="1345" y="123"/>
                </a:lnTo>
                <a:lnTo>
                  <a:pt x="1348" y="123"/>
                </a:lnTo>
                <a:lnTo>
                  <a:pt x="1350" y="124"/>
                </a:lnTo>
                <a:lnTo>
                  <a:pt x="1351" y="124"/>
                </a:lnTo>
                <a:lnTo>
                  <a:pt x="1352" y="125"/>
                </a:lnTo>
                <a:lnTo>
                  <a:pt x="1352" y="126"/>
                </a:lnTo>
                <a:lnTo>
                  <a:pt x="1351" y="127"/>
                </a:lnTo>
                <a:lnTo>
                  <a:pt x="1348" y="128"/>
                </a:lnTo>
                <a:lnTo>
                  <a:pt x="1344" y="128"/>
                </a:lnTo>
                <a:lnTo>
                  <a:pt x="1344" y="127"/>
                </a:lnTo>
                <a:lnTo>
                  <a:pt x="1344" y="128"/>
                </a:lnTo>
                <a:close/>
                <a:moveTo>
                  <a:pt x="757" y="576"/>
                </a:moveTo>
                <a:lnTo>
                  <a:pt x="757" y="579"/>
                </a:lnTo>
                <a:lnTo>
                  <a:pt x="758" y="580"/>
                </a:lnTo>
                <a:lnTo>
                  <a:pt x="758" y="579"/>
                </a:lnTo>
                <a:lnTo>
                  <a:pt x="757" y="57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37_Пользовательский макет">
    <p:spTree>
      <p:nvGrpSpPr>
        <p:cNvPr id="1" name=""/>
        <p:cNvGrpSpPr/>
        <p:nvPr/>
      </p:nvGrpSpPr>
      <p:grpSpPr>
        <a:xfrm>
          <a:off x="0" y="0"/>
          <a:ext cx="0" cy="0"/>
          <a:chOff x="0" y="0"/>
          <a:chExt cx="0" cy="0"/>
        </a:xfrm>
      </p:grpSpPr>
      <p:sp>
        <p:nvSpPr>
          <p:cNvPr id="8" name="Freeform 15"/>
          <p:cNvSpPr>
            <a:spLocks noGrp="1" noEditPoints="1"/>
          </p:cNvSpPr>
          <p:nvPr>
            <p:ph type="pic" sz="quarter" idx="27" hasCustomPrompt="1"/>
          </p:nvPr>
        </p:nvSpPr>
        <p:spPr bwMode="auto">
          <a:xfrm>
            <a:off x="311495" y="1020709"/>
            <a:ext cx="24074568" cy="12665981"/>
          </a:xfrm>
          <a:custGeom>
            <a:avLst/>
            <a:gdLst>
              <a:gd name="T0" fmla="*/ 1410 w 2514"/>
              <a:gd name="T1" fmla="*/ 338 h 1552"/>
              <a:gd name="T2" fmla="*/ 1529 w 2514"/>
              <a:gd name="T3" fmla="*/ 1249 h 1552"/>
              <a:gd name="T4" fmla="*/ 1024 w 2514"/>
              <a:gd name="T5" fmla="*/ 1105 h 1552"/>
              <a:gd name="T6" fmla="*/ 937 w 2514"/>
              <a:gd name="T7" fmla="*/ 1316 h 1552"/>
              <a:gd name="T8" fmla="*/ 683 w 2514"/>
              <a:gd name="T9" fmla="*/ 1257 h 1552"/>
              <a:gd name="T10" fmla="*/ 400 w 2514"/>
              <a:gd name="T11" fmla="*/ 1151 h 1552"/>
              <a:gd name="T12" fmla="*/ 485 w 2514"/>
              <a:gd name="T13" fmla="*/ 1100 h 1552"/>
              <a:gd name="T14" fmla="*/ 941 w 2514"/>
              <a:gd name="T15" fmla="*/ 1277 h 1552"/>
              <a:gd name="T16" fmla="*/ 1702 w 2514"/>
              <a:gd name="T17" fmla="*/ 1314 h 1552"/>
              <a:gd name="T18" fmla="*/ 2012 w 2514"/>
              <a:gd name="T19" fmla="*/ 1020 h 1552"/>
              <a:gd name="T20" fmla="*/ 2155 w 2514"/>
              <a:gd name="T21" fmla="*/ 1165 h 1552"/>
              <a:gd name="T22" fmla="*/ 2223 w 2514"/>
              <a:gd name="T23" fmla="*/ 1173 h 1552"/>
              <a:gd name="T24" fmla="*/ 2114 w 2514"/>
              <a:gd name="T25" fmla="*/ 937 h 1552"/>
              <a:gd name="T26" fmla="*/ 2018 w 2514"/>
              <a:gd name="T27" fmla="*/ 830 h 1552"/>
              <a:gd name="T28" fmla="*/ 1789 w 2514"/>
              <a:gd name="T29" fmla="*/ 681 h 1552"/>
              <a:gd name="T30" fmla="*/ 1588 w 2514"/>
              <a:gd name="T31" fmla="*/ 565 h 1552"/>
              <a:gd name="T32" fmla="*/ 1536 w 2514"/>
              <a:gd name="T33" fmla="*/ 545 h 1552"/>
              <a:gd name="T34" fmla="*/ 1380 w 2514"/>
              <a:gd name="T35" fmla="*/ 49 h 1552"/>
              <a:gd name="T36" fmla="*/ 1097 w 2514"/>
              <a:gd name="T37" fmla="*/ 576 h 1552"/>
              <a:gd name="T38" fmla="*/ 980 w 2514"/>
              <a:gd name="T39" fmla="*/ 608 h 1552"/>
              <a:gd name="T40" fmla="*/ 535 w 2514"/>
              <a:gd name="T41" fmla="*/ 866 h 1552"/>
              <a:gd name="T42" fmla="*/ 417 w 2514"/>
              <a:gd name="T43" fmla="*/ 1081 h 1552"/>
              <a:gd name="T44" fmla="*/ 249 w 2514"/>
              <a:gd name="T45" fmla="*/ 1209 h 1552"/>
              <a:gd name="T46" fmla="*/ 294 w 2514"/>
              <a:gd name="T47" fmla="*/ 1549 h 1552"/>
              <a:gd name="T48" fmla="*/ 2441 w 2514"/>
              <a:gd name="T49" fmla="*/ 1288 h 1552"/>
              <a:gd name="T50" fmla="*/ 1799 w 2514"/>
              <a:gd name="T51" fmla="*/ 1248 h 1552"/>
              <a:gd name="T52" fmla="*/ 831 w 2514"/>
              <a:gd name="T53" fmla="*/ 1304 h 1552"/>
              <a:gd name="T54" fmla="*/ 342 w 2514"/>
              <a:gd name="T55" fmla="*/ 1091 h 1552"/>
              <a:gd name="T56" fmla="*/ 1659 w 2514"/>
              <a:gd name="T57" fmla="*/ 1316 h 1552"/>
              <a:gd name="T58" fmla="*/ 1542 w 2514"/>
              <a:gd name="T59" fmla="*/ 1368 h 1552"/>
              <a:gd name="T60" fmla="*/ 1578 w 2514"/>
              <a:gd name="T61" fmla="*/ 1255 h 1552"/>
              <a:gd name="T62" fmla="*/ 1648 w 2514"/>
              <a:gd name="T63" fmla="*/ 1164 h 1552"/>
              <a:gd name="T64" fmla="*/ 1646 w 2514"/>
              <a:gd name="T65" fmla="*/ 1223 h 1552"/>
              <a:gd name="T66" fmla="*/ 1417 w 2514"/>
              <a:gd name="T67" fmla="*/ 1300 h 1552"/>
              <a:gd name="T68" fmla="*/ 1313 w 2514"/>
              <a:gd name="T69" fmla="*/ 1278 h 1552"/>
              <a:gd name="T70" fmla="*/ 1351 w 2514"/>
              <a:gd name="T71" fmla="*/ 1264 h 1552"/>
              <a:gd name="T72" fmla="*/ 1231 w 2514"/>
              <a:gd name="T73" fmla="*/ 1275 h 1552"/>
              <a:gd name="T74" fmla="*/ 1143 w 2514"/>
              <a:gd name="T75" fmla="*/ 996 h 1552"/>
              <a:gd name="T76" fmla="*/ 1105 w 2514"/>
              <a:gd name="T77" fmla="*/ 1298 h 1552"/>
              <a:gd name="T78" fmla="*/ 1074 w 2514"/>
              <a:gd name="T79" fmla="*/ 1429 h 1552"/>
              <a:gd name="T80" fmla="*/ 484 w 2514"/>
              <a:gd name="T81" fmla="*/ 1268 h 1552"/>
              <a:gd name="T82" fmla="*/ 250 w 2514"/>
              <a:gd name="T83" fmla="*/ 1200 h 1552"/>
              <a:gd name="T84" fmla="*/ 414 w 2514"/>
              <a:gd name="T85" fmla="*/ 1000 h 1552"/>
              <a:gd name="T86" fmla="*/ 733 w 2514"/>
              <a:gd name="T87" fmla="*/ 851 h 1552"/>
              <a:gd name="T88" fmla="*/ 987 w 2514"/>
              <a:gd name="T89" fmla="*/ 667 h 1552"/>
              <a:gd name="T90" fmla="*/ 1052 w 2514"/>
              <a:gd name="T91" fmla="*/ 576 h 1552"/>
              <a:gd name="T92" fmla="*/ 1272 w 2514"/>
              <a:gd name="T93" fmla="*/ 734 h 1552"/>
              <a:gd name="T94" fmla="*/ 1250 w 2514"/>
              <a:gd name="T95" fmla="*/ 74 h 1552"/>
              <a:gd name="T96" fmla="*/ 1371 w 2514"/>
              <a:gd name="T97" fmla="*/ 164 h 1552"/>
              <a:gd name="T98" fmla="*/ 1439 w 2514"/>
              <a:gd name="T99" fmla="*/ 213 h 1552"/>
              <a:gd name="T100" fmla="*/ 1361 w 2514"/>
              <a:gd name="T101" fmla="*/ 336 h 1552"/>
              <a:gd name="T102" fmla="*/ 1410 w 2514"/>
              <a:gd name="T103" fmla="*/ 410 h 1552"/>
              <a:gd name="T104" fmla="*/ 1334 w 2514"/>
              <a:gd name="T105" fmla="*/ 285 h 1552"/>
              <a:gd name="T106" fmla="*/ 1342 w 2514"/>
              <a:gd name="T107" fmla="*/ 377 h 1552"/>
              <a:gd name="T108" fmla="*/ 1288 w 2514"/>
              <a:gd name="T109" fmla="*/ 251 h 1552"/>
              <a:gd name="T110" fmla="*/ 1275 w 2514"/>
              <a:gd name="T111" fmla="*/ 345 h 1552"/>
              <a:gd name="T112" fmla="*/ 1378 w 2514"/>
              <a:gd name="T113" fmla="*/ 689 h 1552"/>
              <a:gd name="T114" fmla="*/ 1424 w 2514"/>
              <a:gd name="T115" fmla="*/ 328 h 1552"/>
              <a:gd name="T116" fmla="*/ 1729 w 2514"/>
              <a:gd name="T117" fmla="*/ 657 h 1552"/>
              <a:gd name="T118" fmla="*/ 2099 w 2514"/>
              <a:gd name="T119" fmla="*/ 990 h 1552"/>
              <a:gd name="T120" fmla="*/ 2142 w 2514"/>
              <a:gd name="T121" fmla="*/ 1007 h 1552"/>
              <a:gd name="T122" fmla="*/ 2207 w 2514"/>
              <a:gd name="T123" fmla="*/ 1054 h 1552"/>
              <a:gd name="T124" fmla="*/ 2148 w 2514"/>
              <a:gd name="T125" fmla="*/ 892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14" h="1552">
                <a:moveTo>
                  <a:pt x="2254" y="1452"/>
                </a:moveTo>
                <a:lnTo>
                  <a:pt x="2248" y="1452"/>
                </a:lnTo>
                <a:lnTo>
                  <a:pt x="2243" y="1452"/>
                </a:lnTo>
                <a:lnTo>
                  <a:pt x="2248" y="1452"/>
                </a:lnTo>
                <a:lnTo>
                  <a:pt x="2254" y="1452"/>
                </a:lnTo>
                <a:close/>
                <a:moveTo>
                  <a:pt x="1382" y="389"/>
                </a:moveTo>
                <a:lnTo>
                  <a:pt x="1381" y="389"/>
                </a:lnTo>
                <a:lnTo>
                  <a:pt x="1381" y="388"/>
                </a:lnTo>
                <a:lnTo>
                  <a:pt x="1381" y="387"/>
                </a:lnTo>
                <a:lnTo>
                  <a:pt x="1381" y="385"/>
                </a:lnTo>
                <a:lnTo>
                  <a:pt x="1381" y="384"/>
                </a:lnTo>
                <a:lnTo>
                  <a:pt x="1383" y="383"/>
                </a:lnTo>
                <a:lnTo>
                  <a:pt x="1385" y="384"/>
                </a:lnTo>
                <a:lnTo>
                  <a:pt x="1387" y="385"/>
                </a:lnTo>
                <a:lnTo>
                  <a:pt x="1388" y="388"/>
                </a:lnTo>
                <a:lnTo>
                  <a:pt x="1388" y="390"/>
                </a:lnTo>
                <a:lnTo>
                  <a:pt x="1383" y="398"/>
                </a:lnTo>
                <a:lnTo>
                  <a:pt x="1378" y="406"/>
                </a:lnTo>
                <a:lnTo>
                  <a:pt x="1378" y="409"/>
                </a:lnTo>
                <a:lnTo>
                  <a:pt x="1380" y="412"/>
                </a:lnTo>
                <a:lnTo>
                  <a:pt x="1382" y="416"/>
                </a:lnTo>
                <a:lnTo>
                  <a:pt x="1383" y="419"/>
                </a:lnTo>
                <a:lnTo>
                  <a:pt x="1383" y="422"/>
                </a:lnTo>
                <a:lnTo>
                  <a:pt x="1383" y="423"/>
                </a:lnTo>
                <a:lnTo>
                  <a:pt x="1382" y="424"/>
                </a:lnTo>
                <a:lnTo>
                  <a:pt x="1381" y="424"/>
                </a:lnTo>
                <a:lnTo>
                  <a:pt x="1378" y="423"/>
                </a:lnTo>
                <a:lnTo>
                  <a:pt x="1377" y="422"/>
                </a:lnTo>
                <a:lnTo>
                  <a:pt x="1377" y="419"/>
                </a:lnTo>
                <a:lnTo>
                  <a:pt x="1376" y="417"/>
                </a:lnTo>
                <a:lnTo>
                  <a:pt x="1371" y="417"/>
                </a:lnTo>
                <a:lnTo>
                  <a:pt x="1367" y="415"/>
                </a:lnTo>
                <a:lnTo>
                  <a:pt x="1371" y="417"/>
                </a:lnTo>
                <a:lnTo>
                  <a:pt x="1376" y="417"/>
                </a:lnTo>
                <a:lnTo>
                  <a:pt x="1372" y="411"/>
                </a:lnTo>
                <a:lnTo>
                  <a:pt x="1369" y="408"/>
                </a:lnTo>
                <a:lnTo>
                  <a:pt x="1367" y="406"/>
                </a:lnTo>
                <a:lnTo>
                  <a:pt x="1365" y="406"/>
                </a:lnTo>
                <a:lnTo>
                  <a:pt x="1363" y="406"/>
                </a:lnTo>
                <a:lnTo>
                  <a:pt x="1361" y="408"/>
                </a:lnTo>
                <a:lnTo>
                  <a:pt x="1361" y="403"/>
                </a:lnTo>
                <a:lnTo>
                  <a:pt x="1363" y="399"/>
                </a:lnTo>
                <a:lnTo>
                  <a:pt x="1363" y="397"/>
                </a:lnTo>
                <a:lnTo>
                  <a:pt x="1362" y="395"/>
                </a:lnTo>
                <a:lnTo>
                  <a:pt x="1361" y="394"/>
                </a:lnTo>
                <a:lnTo>
                  <a:pt x="1358" y="394"/>
                </a:lnTo>
                <a:lnTo>
                  <a:pt x="1356" y="392"/>
                </a:lnTo>
                <a:lnTo>
                  <a:pt x="1355" y="391"/>
                </a:lnTo>
                <a:lnTo>
                  <a:pt x="1355" y="389"/>
                </a:lnTo>
                <a:lnTo>
                  <a:pt x="1354" y="387"/>
                </a:lnTo>
                <a:lnTo>
                  <a:pt x="1354" y="385"/>
                </a:lnTo>
                <a:lnTo>
                  <a:pt x="1355" y="384"/>
                </a:lnTo>
                <a:lnTo>
                  <a:pt x="1356" y="384"/>
                </a:lnTo>
                <a:lnTo>
                  <a:pt x="1357" y="383"/>
                </a:lnTo>
                <a:lnTo>
                  <a:pt x="1361" y="381"/>
                </a:lnTo>
                <a:lnTo>
                  <a:pt x="1364" y="380"/>
                </a:lnTo>
                <a:lnTo>
                  <a:pt x="1367" y="380"/>
                </a:lnTo>
                <a:lnTo>
                  <a:pt x="1370" y="381"/>
                </a:lnTo>
                <a:lnTo>
                  <a:pt x="1375" y="384"/>
                </a:lnTo>
                <a:lnTo>
                  <a:pt x="1380" y="389"/>
                </a:lnTo>
                <a:lnTo>
                  <a:pt x="1381" y="390"/>
                </a:lnTo>
                <a:lnTo>
                  <a:pt x="1382" y="389"/>
                </a:lnTo>
                <a:close/>
                <a:moveTo>
                  <a:pt x="1285" y="1245"/>
                </a:moveTo>
                <a:lnTo>
                  <a:pt x="1281" y="1247"/>
                </a:lnTo>
                <a:lnTo>
                  <a:pt x="1278" y="1247"/>
                </a:lnTo>
                <a:lnTo>
                  <a:pt x="1277" y="1245"/>
                </a:lnTo>
                <a:lnTo>
                  <a:pt x="1275" y="1247"/>
                </a:lnTo>
                <a:lnTo>
                  <a:pt x="1274" y="1248"/>
                </a:lnTo>
                <a:lnTo>
                  <a:pt x="1273" y="1249"/>
                </a:lnTo>
                <a:lnTo>
                  <a:pt x="1270" y="1252"/>
                </a:lnTo>
                <a:lnTo>
                  <a:pt x="1268" y="1256"/>
                </a:lnTo>
                <a:lnTo>
                  <a:pt x="1270" y="1259"/>
                </a:lnTo>
                <a:lnTo>
                  <a:pt x="1271" y="1263"/>
                </a:lnTo>
                <a:lnTo>
                  <a:pt x="1271" y="1266"/>
                </a:lnTo>
                <a:lnTo>
                  <a:pt x="1271" y="1270"/>
                </a:lnTo>
                <a:lnTo>
                  <a:pt x="1271" y="1272"/>
                </a:lnTo>
                <a:lnTo>
                  <a:pt x="1271" y="1275"/>
                </a:lnTo>
                <a:lnTo>
                  <a:pt x="1272" y="1277"/>
                </a:lnTo>
                <a:lnTo>
                  <a:pt x="1273" y="1280"/>
                </a:lnTo>
                <a:lnTo>
                  <a:pt x="1274" y="1282"/>
                </a:lnTo>
                <a:lnTo>
                  <a:pt x="1274" y="1283"/>
                </a:lnTo>
                <a:lnTo>
                  <a:pt x="1277" y="1284"/>
                </a:lnTo>
                <a:lnTo>
                  <a:pt x="1279" y="1284"/>
                </a:lnTo>
                <a:lnTo>
                  <a:pt x="1282" y="1283"/>
                </a:lnTo>
                <a:lnTo>
                  <a:pt x="1285" y="1280"/>
                </a:lnTo>
                <a:lnTo>
                  <a:pt x="1286" y="1277"/>
                </a:lnTo>
                <a:lnTo>
                  <a:pt x="1287" y="1272"/>
                </a:lnTo>
                <a:lnTo>
                  <a:pt x="1287" y="1270"/>
                </a:lnTo>
                <a:lnTo>
                  <a:pt x="1287" y="1268"/>
                </a:lnTo>
                <a:lnTo>
                  <a:pt x="1287" y="1264"/>
                </a:lnTo>
                <a:lnTo>
                  <a:pt x="1287" y="1261"/>
                </a:lnTo>
                <a:lnTo>
                  <a:pt x="1285" y="1254"/>
                </a:lnTo>
                <a:lnTo>
                  <a:pt x="1285" y="1245"/>
                </a:lnTo>
                <a:close/>
                <a:moveTo>
                  <a:pt x="1353" y="1251"/>
                </a:moveTo>
                <a:lnTo>
                  <a:pt x="1351" y="1251"/>
                </a:lnTo>
                <a:lnTo>
                  <a:pt x="1351" y="1252"/>
                </a:lnTo>
                <a:lnTo>
                  <a:pt x="1353" y="1252"/>
                </a:lnTo>
                <a:lnTo>
                  <a:pt x="1355" y="1254"/>
                </a:lnTo>
                <a:lnTo>
                  <a:pt x="1354" y="1252"/>
                </a:lnTo>
                <a:lnTo>
                  <a:pt x="1353" y="1251"/>
                </a:lnTo>
                <a:close/>
                <a:moveTo>
                  <a:pt x="1560" y="1256"/>
                </a:moveTo>
                <a:lnTo>
                  <a:pt x="1560" y="1254"/>
                </a:lnTo>
                <a:lnTo>
                  <a:pt x="1560" y="1250"/>
                </a:lnTo>
                <a:lnTo>
                  <a:pt x="1558" y="1249"/>
                </a:lnTo>
                <a:lnTo>
                  <a:pt x="1557" y="1247"/>
                </a:lnTo>
                <a:lnTo>
                  <a:pt x="1554" y="1245"/>
                </a:lnTo>
                <a:lnTo>
                  <a:pt x="1548" y="1245"/>
                </a:lnTo>
                <a:lnTo>
                  <a:pt x="1544" y="1245"/>
                </a:lnTo>
                <a:lnTo>
                  <a:pt x="1543" y="1247"/>
                </a:lnTo>
                <a:lnTo>
                  <a:pt x="1542" y="1249"/>
                </a:lnTo>
                <a:lnTo>
                  <a:pt x="1542" y="1251"/>
                </a:lnTo>
                <a:lnTo>
                  <a:pt x="1541" y="1263"/>
                </a:lnTo>
                <a:lnTo>
                  <a:pt x="1541" y="1275"/>
                </a:lnTo>
                <a:lnTo>
                  <a:pt x="1541" y="1278"/>
                </a:lnTo>
                <a:lnTo>
                  <a:pt x="1540" y="1279"/>
                </a:lnTo>
                <a:lnTo>
                  <a:pt x="1539" y="1280"/>
                </a:lnTo>
                <a:lnTo>
                  <a:pt x="1536" y="1282"/>
                </a:lnTo>
                <a:lnTo>
                  <a:pt x="1534" y="1283"/>
                </a:lnTo>
                <a:lnTo>
                  <a:pt x="1533" y="1285"/>
                </a:lnTo>
                <a:lnTo>
                  <a:pt x="1534" y="1288"/>
                </a:lnTo>
                <a:lnTo>
                  <a:pt x="1537" y="1288"/>
                </a:lnTo>
                <a:lnTo>
                  <a:pt x="1541" y="1289"/>
                </a:lnTo>
                <a:lnTo>
                  <a:pt x="1543" y="1289"/>
                </a:lnTo>
                <a:lnTo>
                  <a:pt x="1546" y="1289"/>
                </a:lnTo>
                <a:lnTo>
                  <a:pt x="1548" y="1289"/>
                </a:lnTo>
                <a:lnTo>
                  <a:pt x="1550" y="1289"/>
                </a:lnTo>
                <a:lnTo>
                  <a:pt x="1551" y="1288"/>
                </a:lnTo>
                <a:lnTo>
                  <a:pt x="1550" y="1283"/>
                </a:lnTo>
                <a:lnTo>
                  <a:pt x="1548" y="1280"/>
                </a:lnTo>
                <a:lnTo>
                  <a:pt x="1555" y="1279"/>
                </a:lnTo>
                <a:lnTo>
                  <a:pt x="1561" y="1279"/>
                </a:lnTo>
                <a:lnTo>
                  <a:pt x="1561" y="1268"/>
                </a:lnTo>
                <a:lnTo>
                  <a:pt x="1560" y="1256"/>
                </a:lnTo>
                <a:close/>
                <a:moveTo>
                  <a:pt x="1330" y="244"/>
                </a:moveTo>
                <a:lnTo>
                  <a:pt x="1327" y="248"/>
                </a:lnTo>
                <a:lnTo>
                  <a:pt x="1326" y="251"/>
                </a:lnTo>
                <a:lnTo>
                  <a:pt x="1326" y="256"/>
                </a:lnTo>
                <a:lnTo>
                  <a:pt x="1326" y="259"/>
                </a:lnTo>
                <a:lnTo>
                  <a:pt x="1329" y="256"/>
                </a:lnTo>
                <a:lnTo>
                  <a:pt x="1330" y="252"/>
                </a:lnTo>
                <a:lnTo>
                  <a:pt x="1330" y="249"/>
                </a:lnTo>
                <a:lnTo>
                  <a:pt x="1330" y="244"/>
                </a:lnTo>
                <a:close/>
                <a:moveTo>
                  <a:pt x="1427" y="324"/>
                </a:moveTo>
                <a:lnTo>
                  <a:pt x="1426" y="325"/>
                </a:lnTo>
                <a:lnTo>
                  <a:pt x="1425" y="326"/>
                </a:lnTo>
                <a:lnTo>
                  <a:pt x="1427" y="325"/>
                </a:lnTo>
                <a:lnTo>
                  <a:pt x="1427" y="324"/>
                </a:lnTo>
                <a:close/>
                <a:moveTo>
                  <a:pt x="1409" y="336"/>
                </a:moveTo>
                <a:lnTo>
                  <a:pt x="1410" y="338"/>
                </a:lnTo>
                <a:lnTo>
                  <a:pt x="1410" y="338"/>
                </a:lnTo>
                <a:lnTo>
                  <a:pt x="1410" y="338"/>
                </a:lnTo>
                <a:lnTo>
                  <a:pt x="1410" y="338"/>
                </a:lnTo>
                <a:lnTo>
                  <a:pt x="1410" y="336"/>
                </a:lnTo>
                <a:lnTo>
                  <a:pt x="1410" y="336"/>
                </a:lnTo>
                <a:lnTo>
                  <a:pt x="1409" y="336"/>
                </a:lnTo>
                <a:lnTo>
                  <a:pt x="1409" y="336"/>
                </a:lnTo>
                <a:close/>
                <a:moveTo>
                  <a:pt x="1251" y="663"/>
                </a:moveTo>
                <a:lnTo>
                  <a:pt x="1253" y="663"/>
                </a:lnTo>
                <a:lnTo>
                  <a:pt x="1256" y="661"/>
                </a:lnTo>
                <a:lnTo>
                  <a:pt x="1256" y="659"/>
                </a:lnTo>
                <a:lnTo>
                  <a:pt x="1256" y="656"/>
                </a:lnTo>
                <a:lnTo>
                  <a:pt x="1257" y="653"/>
                </a:lnTo>
                <a:lnTo>
                  <a:pt x="1258" y="649"/>
                </a:lnTo>
                <a:lnTo>
                  <a:pt x="1260" y="648"/>
                </a:lnTo>
                <a:lnTo>
                  <a:pt x="1265" y="648"/>
                </a:lnTo>
                <a:lnTo>
                  <a:pt x="1267" y="647"/>
                </a:lnTo>
                <a:lnTo>
                  <a:pt x="1268" y="646"/>
                </a:lnTo>
                <a:lnTo>
                  <a:pt x="1270" y="643"/>
                </a:lnTo>
                <a:lnTo>
                  <a:pt x="1270" y="641"/>
                </a:lnTo>
                <a:lnTo>
                  <a:pt x="1270" y="640"/>
                </a:lnTo>
                <a:lnTo>
                  <a:pt x="1268" y="638"/>
                </a:lnTo>
                <a:lnTo>
                  <a:pt x="1267" y="636"/>
                </a:lnTo>
                <a:lnTo>
                  <a:pt x="1265" y="636"/>
                </a:lnTo>
                <a:lnTo>
                  <a:pt x="1260" y="638"/>
                </a:lnTo>
                <a:lnTo>
                  <a:pt x="1257" y="639"/>
                </a:lnTo>
                <a:lnTo>
                  <a:pt x="1253" y="640"/>
                </a:lnTo>
                <a:lnTo>
                  <a:pt x="1251" y="642"/>
                </a:lnTo>
                <a:lnTo>
                  <a:pt x="1249" y="645"/>
                </a:lnTo>
                <a:lnTo>
                  <a:pt x="1247" y="648"/>
                </a:lnTo>
                <a:lnTo>
                  <a:pt x="1246" y="652"/>
                </a:lnTo>
                <a:lnTo>
                  <a:pt x="1246" y="656"/>
                </a:lnTo>
                <a:lnTo>
                  <a:pt x="1246" y="659"/>
                </a:lnTo>
                <a:lnTo>
                  <a:pt x="1246" y="661"/>
                </a:lnTo>
                <a:lnTo>
                  <a:pt x="1247" y="662"/>
                </a:lnTo>
                <a:lnTo>
                  <a:pt x="1251" y="663"/>
                </a:lnTo>
                <a:close/>
                <a:moveTo>
                  <a:pt x="1265" y="674"/>
                </a:moveTo>
                <a:lnTo>
                  <a:pt x="1261" y="675"/>
                </a:lnTo>
                <a:lnTo>
                  <a:pt x="1260" y="676"/>
                </a:lnTo>
                <a:lnTo>
                  <a:pt x="1259" y="678"/>
                </a:lnTo>
                <a:lnTo>
                  <a:pt x="1259" y="682"/>
                </a:lnTo>
                <a:lnTo>
                  <a:pt x="1260" y="684"/>
                </a:lnTo>
                <a:lnTo>
                  <a:pt x="1261" y="685"/>
                </a:lnTo>
                <a:lnTo>
                  <a:pt x="1264" y="685"/>
                </a:lnTo>
                <a:lnTo>
                  <a:pt x="1266" y="685"/>
                </a:lnTo>
                <a:lnTo>
                  <a:pt x="1270" y="684"/>
                </a:lnTo>
                <a:lnTo>
                  <a:pt x="1273" y="683"/>
                </a:lnTo>
                <a:lnTo>
                  <a:pt x="1277" y="682"/>
                </a:lnTo>
                <a:lnTo>
                  <a:pt x="1279" y="680"/>
                </a:lnTo>
                <a:lnTo>
                  <a:pt x="1280" y="677"/>
                </a:lnTo>
                <a:lnTo>
                  <a:pt x="1281" y="674"/>
                </a:lnTo>
                <a:lnTo>
                  <a:pt x="1282" y="670"/>
                </a:lnTo>
                <a:lnTo>
                  <a:pt x="1282" y="667"/>
                </a:lnTo>
                <a:lnTo>
                  <a:pt x="1282" y="664"/>
                </a:lnTo>
                <a:lnTo>
                  <a:pt x="1282" y="662"/>
                </a:lnTo>
                <a:lnTo>
                  <a:pt x="1281" y="660"/>
                </a:lnTo>
                <a:lnTo>
                  <a:pt x="1279" y="659"/>
                </a:lnTo>
                <a:lnTo>
                  <a:pt x="1275" y="660"/>
                </a:lnTo>
                <a:lnTo>
                  <a:pt x="1274" y="661"/>
                </a:lnTo>
                <a:lnTo>
                  <a:pt x="1273" y="663"/>
                </a:lnTo>
                <a:lnTo>
                  <a:pt x="1273" y="666"/>
                </a:lnTo>
                <a:lnTo>
                  <a:pt x="1273" y="670"/>
                </a:lnTo>
                <a:lnTo>
                  <a:pt x="1271" y="673"/>
                </a:lnTo>
                <a:lnTo>
                  <a:pt x="1268" y="674"/>
                </a:lnTo>
                <a:lnTo>
                  <a:pt x="1265" y="674"/>
                </a:lnTo>
                <a:close/>
                <a:moveTo>
                  <a:pt x="1227" y="653"/>
                </a:moveTo>
                <a:lnTo>
                  <a:pt x="1226" y="650"/>
                </a:lnTo>
                <a:lnTo>
                  <a:pt x="1226" y="649"/>
                </a:lnTo>
                <a:lnTo>
                  <a:pt x="1225" y="649"/>
                </a:lnTo>
                <a:lnTo>
                  <a:pt x="1223" y="649"/>
                </a:lnTo>
                <a:lnTo>
                  <a:pt x="1206" y="653"/>
                </a:lnTo>
                <a:lnTo>
                  <a:pt x="1190" y="657"/>
                </a:lnTo>
                <a:lnTo>
                  <a:pt x="1188" y="660"/>
                </a:lnTo>
                <a:lnTo>
                  <a:pt x="1187" y="663"/>
                </a:lnTo>
                <a:lnTo>
                  <a:pt x="1187" y="670"/>
                </a:lnTo>
                <a:lnTo>
                  <a:pt x="1188" y="676"/>
                </a:lnTo>
                <a:lnTo>
                  <a:pt x="1191" y="681"/>
                </a:lnTo>
                <a:lnTo>
                  <a:pt x="1197" y="685"/>
                </a:lnTo>
                <a:lnTo>
                  <a:pt x="1210" y="688"/>
                </a:lnTo>
                <a:lnTo>
                  <a:pt x="1222" y="689"/>
                </a:lnTo>
                <a:lnTo>
                  <a:pt x="1224" y="688"/>
                </a:lnTo>
                <a:lnTo>
                  <a:pt x="1225" y="684"/>
                </a:lnTo>
                <a:lnTo>
                  <a:pt x="1226" y="673"/>
                </a:lnTo>
                <a:lnTo>
                  <a:pt x="1227" y="661"/>
                </a:lnTo>
                <a:lnTo>
                  <a:pt x="1227" y="661"/>
                </a:lnTo>
                <a:lnTo>
                  <a:pt x="1227" y="661"/>
                </a:lnTo>
                <a:lnTo>
                  <a:pt x="1227" y="657"/>
                </a:lnTo>
                <a:lnTo>
                  <a:pt x="1227" y="653"/>
                </a:lnTo>
                <a:close/>
                <a:moveTo>
                  <a:pt x="1565" y="1310"/>
                </a:moveTo>
                <a:lnTo>
                  <a:pt x="1565" y="1310"/>
                </a:lnTo>
                <a:lnTo>
                  <a:pt x="1565" y="1310"/>
                </a:lnTo>
                <a:lnTo>
                  <a:pt x="1560" y="1307"/>
                </a:lnTo>
                <a:lnTo>
                  <a:pt x="1554" y="1306"/>
                </a:lnTo>
                <a:lnTo>
                  <a:pt x="1554" y="1309"/>
                </a:lnTo>
                <a:lnTo>
                  <a:pt x="1554" y="1310"/>
                </a:lnTo>
                <a:lnTo>
                  <a:pt x="1553" y="1312"/>
                </a:lnTo>
                <a:lnTo>
                  <a:pt x="1551" y="1312"/>
                </a:lnTo>
                <a:lnTo>
                  <a:pt x="1549" y="1312"/>
                </a:lnTo>
                <a:lnTo>
                  <a:pt x="1548" y="1310"/>
                </a:lnTo>
                <a:lnTo>
                  <a:pt x="1548" y="1307"/>
                </a:lnTo>
                <a:lnTo>
                  <a:pt x="1547" y="1306"/>
                </a:lnTo>
                <a:lnTo>
                  <a:pt x="1544" y="1305"/>
                </a:lnTo>
                <a:lnTo>
                  <a:pt x="1542" y="1305"/>
                </a:lnTo>
                <a:lnTo>
                  <a:pt x="1541" y="1309"/>
                </a:lnTo>
                <a:lnTo>
                  <a:pt x="1541" y="1311"/>
                </a:lnTo>
                <a:lnTo>
                  <a:pt x="1543" y="1312"/>
                </a:lnTo>
                <a:lnTo>
                  <a:pt x="1544" y="1313"/>
                </a:lnTo>
                <a:lnTo>
                  <a:pt x="1544" y="1314"/>
                </a:lnTo>
                <a:lnTo>
                  <a:pt x="1543" y="1316"/>
                </a:lnTo>
                <a:lnTo>
                  <a:pt x="1542" y="1318"/>
                </a:lnTo>
                <a:lnTo>
                  <a:pt x="1540" y="1319"/>
                </a:lnTo>
                <a:lnTo>
                  <a:pt x="1526" y="1319"/>
                </a:lnTo>
                <a:lnTo>
                  <a:pt x="1510" y="1319"/>
                </a:lnTo>
                <a:lnTo>
                  <a:pt x="1495" y="1319"/>
                </a:lnTo>
                <a:lnTo>
                  <a:pt x="1481" y="1319"/>
                </a:lnTo>
                <a:lnTo>
                  <a:pt x="1478" y="1319"/>
                </a:lnTo>
                <a:lnTo>
                  <a:pt x="1474" y="1319"/>
                </a:lnTo>
                <a:lnTo>
                  <a:pt x="1474" y="1314"/>
                </a:lnTo>
                <a:lnTo>
                  <a:pt x="1473" y="1311"/>
                </a:lnTo>
                <a:lnTo>
                  <a:pt x="1472" y="1310"/>
                </a:lnTo>
                <a:lnTo>
                  <a:pt x="1472" y="1309"/>
                </a:lnTo>
                <a:lnTo>
                  <a:pt x="1472" y="1307"/>
                </a:lnTo>
                <a:lnTo>
                  <a:pt x="1473" y="1306"/>
                </a:lnTo>
                <a:lnTo>
                  <a:pt x="1474" y="1305"/>
                </a:lnTo>
                <a:lnTo>
                  <a:pt x="1474" y="1303"/>
                </a:lnTo>
                <a:lnTo>
                  <a:pt x="1475" y="1303"/>
                </a:lnTo>
                <a:lnTo>
                  <a:pt x="1475" y="1303"/>
                </a:lnTo>
                <a:lnTo>
                  <a:pt x="1475" y="1295"/>
                </a:lnTo>
                <a:lnTo>
                  <a:pt x="1475" y="1285"/>
                </a:lnTo>
                <a:lnTo>
                  <a:pt x="1474" y="1277"/>
                </a:lnTo>
                <a:lnTo>
                  <a:pt x="1473" y="1269"/>
                </a:lnTo>
                <a:lnTo>
                  <a:pt x="1475" y="1266"/>
                </a:lnTo>
                <a:lnTo>
                  <a:pt x="1475" y="1264"/>
                </a:lnTo>
                <a:lnTo>
                  <a:pt x="1478" y="1266"/>
                </a:lnTo>
                <a:lnTo>
                  <a:pt x="1479" y="1270"/>
                </a:lnTo>
                <a:lnTo>
                  <a:pt x="1479" y="1275"/>
                </a:lnTo>
                <a:lnTo>
                  <a:pt x="1480" y="1278"/>
                </a:lnTo>
                <a:lnTo>
                  <a:pt x="1485" y="1279"/>
                </a:lnTo>
                <a:lnTo>
                  <a:pt x="1489" y="1280"/>
                </a:lnTo>
                <a:lnTo>
                  <a:pt x="1507" y="1279"/>
                </a:lnTo>
                <a:lnTo>
                  <a:pt x="1525" y="1279"/>
                </a:lnTo>
                <a:lnTo>
                  <a:pt x="1525" y="1270"/>
                </a:lnTo>
                <a:lnTo>
                  <a:pt x="1525" y="1261"/>
                </a:lnTo>
                <a:lnTo>
                  <a:pt x="1525" y="1251"/>
                </a:lnTo>
                <a:lnTo>
                  <a:pt x="1525" y="1242"/>
                </a:lnTo>
                <a:lnTo>
                  <a:pt x="1525" y="1227"/>
                </a:lnTo>
                <a:lnTo>
                  <a:pt x="1525" y="1212"/>
                </a:lnTo>
                <a:lnTo>
                  <a:pt x="1527" y="1212"/>
                </a:lnTo>
                <a:lnTo>
                  <a:pt x="1528" y="1212"/>
                </a:lnTo>
                <a:lnTo>
                  <a:pt x="1529" y="1212"/>
                </a:lnTo>
                <a:lnTo>
                  <a:pt x="1529" y="1214"/>
                </a:lnTo>
                <a:lnTo>
                  <a:pt x="1529" y="1222"/>
                </a:lnTo>
                <a:lnTo>
                  <a:pt x="1530" y="1231"/>
                </a:lnTo>
                <a:lnTo>
                  <a:pt x="1530" y="1241"/>
                </a:lnTo>
                <a:lnTo>
                  <a:pt x="1529" y="1249"/>
                </a:lnTo>
                <a:lnTo>
                  <a:pt x="1528" y="1250"/>
                </a:lnTo>
                <a:lnTo>
                  <a:pt x="1528" y="1251"/>
                </a:lnTo>
                <a:lnTo>
                  <a:pt x="1529" y="1252"/>
                </a:lnTo>
                <a:lnTo>
                  <a:pt x="1530" y="1254"/>
                </a:lnTo>
                <a:lnTo>
                  <a:pt x="1532" y="1252"/>
                </a:lnTo>
                <a:lnTo>
                  <a:pt x="1533" y="1251"/>
                </a:lnTo>
                <a:lnTo>
                  <a:pt x="1534" y="1263"/>
                </a:lnTo>
                <a:lnTo>
                  <a:pt x="1535" y="1275"/>
                </a:lnTo>
                <a:lnTo>
                  <a:pt x="1535" y="1275"/>
                </a:lnTo>
                <a:lnTo>
                  <a:pt x="1536" y="1275"/>
                </a:lnTo>
                <a:lnTo>
                  <a:pt x="1537" y="1257"/>
                </a:lnTo>
                <a:lnTo>
                  <a:pt x="1539" y="1240"/>
                </a:lnTo>
                <a:lnTo>
                  <a:pt x="1540" y="1237"/>
                </a:lnTo>
                <a:lnTo>
                  <a:pt x="1542" y="1236"/>
                </a:lnTo>
                <a:lnTo>
                  <a:pt x="1542" y="1238"/>
                </a:lnTo>
                <a:lnTo>
                  <a:pt x="1544" y="1240"/>
                </a:lnTo>
                <a:lnTo>
                  <a:pt x="1546" y="1240"/>
                </a:lnTo>
                <a:lnTo>
                  <a:pt x="1548" y="1240"/>
                </a:lnTo>
                <a:lnTo>
                  <a:pt x="1551" y="1240"/>
                </a:lnTo>
                <a:lnTo>
                  <a:pt x="1556" y="1240"/>
                </a:lnTo>
                <a:lnTo>
                  <a:pt x="1557" y="1241"/>
                </a:lnTo>
                <a:lnTo>
                  <a:pt x="1558" y="1240"/>
                </a:lnTo>
                <a:lnTo>
                  <a:pt x="1560" y="1233"/>
                </a:lnTo>
                <a:lnTo>
                  <a:pt x="1560" y="1224"/>
                </a:lnTo>
                <a:lnTo>
                  <a:pt x="1560" y="1217"/>
                </a:lnTo>
                <a:lnTo>
                  <a:pt x="1557" y="1210"/>
                </a:lnTo>
                <a:lnTo>
                  <a:pt x="1558" y="1209"/>
                </a:lnTo>
                <a:lnTo>
                  <a:pt x="1557" y="1208"/>
                </a:lnTo>
                <a:lnTo>
                  <a:pt x="1557" y="1200"/>
                </a:lnTo>
                <a:lnTo>
                  <a:pt x="1556" y="1192"/>
                </a:lnTo>
                <a:lnTo>
                  <a:pt x="1555" y="1189"/>
                </a:lnTo>
                <a:lnTo>
                  <a:pt x="1554" y="1186"/>
                </a:lnTo>
                <a:lnTo>
                  <a:pt x="1555" y="1184"/>
                </a:lnTo>
                <a:lnTo>
                  <a:pt x="1556" y="1182"/>
                </a:lnTo>
                <a:lnTo>
                  <a:pt x="1555" y="1180"/>
                </a:lnTo>
                <a:lnTo>
                  <a:pt x="1554" y="1178"/>
                </a:lnTo>
                <a:lnTo>
                  <a:pt x="1555" y="1180"/>
                </a:lnTo>
                <a:lnTo>
                  <a:pt x="1556" y="1182"/>
                </a:lnTo>
                <a:lnTo>
                  <a:pt x="1560" y="1186"/>
                </a:lnTo>
                <a:lnTo>
                  <a:pt x="1560" y="1191"/>
                </a:lnTo>
                <a:lnTo>
                  <a:pt x="1561" y="1191"/>
                </a:lnTo>
                <a:lnTo>
                  <a:pt x="1561" y="1192"/>
                </a:lnTo>
                <a:lnTo>
                  <a:pt x="1561" y="1191"/>
                </a:lnTo>
                <a:lnTo>
                  <a:pt x="1560" y="1191"/>
                </a:lnTo>
                <a:lnTo>
                  <a:pt x="1561" y="1195"/>
                </a:lnTo>
                <a:lnTo>
                  <a:pt x="1562" y="1200"/>
                </a:lnTo>
                <a:lnTo>
                  <a:pt x="1562" y="1202"/>
                </a:lnTo>
                <a:lnTo>
                  <a:pt x="1563" y="1206"/>
                </a:lnTo>
                <a:lnTo>
                  <a:pt x="1562" y="1206"/>
                </a:lnTo>
                <a:lnTo>
                  <a:pt x="1562" y="1207"/>
                </a:lnTo>
                <a:lnTo>
                  <a:pt x="1562" y="1207"/>
                </a:lnTo>
                <a:lnTo>
                  <a:pt x="1563" y="1208"/>
                </a:lnTo>
                <a:lnTo>
                  <a:pt x="1563" y="1212"/>
                </a:lnTo>
                <a:lnTo>
                  <a:pt x="1563" y="1215"/>
                </a:lnTo>
                <a:lnTo>
                  <a:pt x="1562" y="1229"/>
                </a:lnTo>
                <a:lnTo>
                  <a:pt x="1563" y="1242"/>
                </a:lnTo>
                <a:lnTo>
                  <a:pt x="1564" y="1255"/>
                </a:lnTo>
                <a:lnTo>
                  <a:pt x="1567" y="1269"/>
                </a:lnTo>
                <a:lnTo>
                  <a:pt x="1568" y="1266"/>
                </a:lnTo>
                <a:lnTo>
                  <a:pt x="1568" y="1265"/>
                </a:lnTo>
                <a:lnTo>
                  <a:pt x="1567" y="1263"/>
                </a:lnTo>
                <a:lnTo>
                  <a:pt x="1567" y="1262"/>
                </a:lnTo>
                <a:lnTo>
                  <a:pt x="1568" y="1261"/>
                </a:lnTo>
                <a:lnTo>
                  <a:pt x="1569" y="1259"/>
                </a:lnTo>
                <a:lnTo>
                  <a:pt x="1572" y="1258"/>
                </a:lnTo>
                <a:lnTo>
                  <a:pt x="1576" y="1258"/>
                </a:lnTo>
                <a:lnTo>
                  <a:pt x="1576" y="1258"/>
                </a:lnTo>
                <a:lnTo>
                  <a:pt x="1575" y="1258"/>
                </a:lnTo>
                <a:lnTo>
                  <a:pt x="1575" y="1262"/>
                </a:lnTo>
                <a:lnTo>
                  <a:pt x="1576" y="1263"/>
                </a:lnTo>
                <a:lnTo>
                  <a:pt x="1578" y="1263"/>
                </a:lnTo>
                <a:lnTo>
                  <a:pt x="1581" y="1263"/>
                </a:lnTo>
                <a:lnTo>
                  <a:pt x="1581" y="1265"/>
                </a:lnTo>
                <a:lnTo>
                  <a:pt x="1583" y="1266"/>
                </a:lnTo>
                <a:lnTo>
                  <a:pt x="1582" y="1269"/>
                </a:lnTo>
                <a:lnTo>
                  <a:pt x="1582" y="1270"/>
                </a:lnTo>
                <a:lnTo>
                  <a:pt x="1579" y="1269"/>
                </a:lnTo>
                <a:lnTo>
                  <a:pt x="1576" y="1266"/>
                </a:lnTo>
                <a:lnTo>
                  <a:pt x="1575" y="1266"/>
                </a:lnTo>
                <a:lnTo>
                  <a:pt x="1574" y="1265"/>
                </a:lnTo>
                <a:lnTo>
                  <a:pt x="1572" y="1266"/>
                </a:lnTo>
                <a:lnTo>
                  <a:pt x="1571" y="1269"/>
                </a:lnTo>
                <a:lnTo>
                  <a:pt x="1570" y="1275"/>
                </a:lnTo>
                <a:lnTo>
                  <a:pt x="1569" y="1280"/>
                </a:lnTo>
                <a:lnTo>
                  <a:pt x="1569" y="1286"/>
                </a:lnTo>
                <a:lnTo>
                  <a:pt x="1570" y="1293"/>
                </a:lnTo>
                <a:lnTo>
                  <a:pt x="1571" y="1296"/>
                </a:lnTo>
                <a:lnTo>
                  <a:pt x="1575" y="1298"/>
                </a:lnTo>
                <a:lnTo>
                  <a:pt x="1578" y="1299"/>
                </a:lnTo>
                <a:lnTo>
                  <a:pt x="1582" y="1302"/>
                </a:lnTo>
                <a:lnTo>
                  <a:pt x="1583" y="1303"/>
                </a:lnTo>
                <a:lnTo>
                  <a:pt x="1583" y="1304"/>
                </a:lnTo>
                <a:lnTo>
                  <a:pt x="1583" y="1305"/>
                </a:lnTo>
                <a:lnTo>
                  <a:pt x="1582" y="1305"/>
                </a:lnTo>
                <a:lnTo>
                  <a:pt x="1582" y="1306"/>
                </a:lnTo>
                <a:lnTo>
                  <a:pt x="1582" y="1306"/>
                </a:lnTo>
                <a:lnTo>
                  <a:pt x="1578" y="1309"/>
                </a:lnTo>
                <a:lnTo>
                  <a:pt x="1575" y="1310"/>
                </a:lnTo>
                <a:lnTo>
                  <a:pt x="1571" y="1311"/>
                </a:lnTo>
                <a:lnTo>
                  <a:pt x="1567" y="1311"/>
                </a:lnTo>
                <a:lnTo>
                  <a:pt x="1567" y="1311"/>
                </a:lnTo>
                <a:lnTo>
                  <a:pt x="1567" y="1311"/>
                </a:lnTo>
                <a:lnTo>
                  <a:pt x="1567" y="1310"/>
                </a:lnTo>
                <a:lnTo>
                  <a:pt x="1565" y="1310"/>
                </a:lnTo>
                <a:close/>
                <a:moveTo>
                  <a:pt x="686" y="1257"/>
                </a:moveTo>
                <a:lnTo>
                  <a:pt x="691" y="1259"/>
                </a:lnTo>
                <a:lnTo>
                  <a:pt x="695" y="1261"/>
                </a:lnTo>
                <a:lnTo>
                  <a:pt x="698" y="1261"/>
                </a:lnTo>
                <a:lnTo>
                  <a:pt x="700" y="1261"/>
                </a:lnTo>
                <a:lnTo>
                  <a:pt x="702" y="1259"/>
                </a:lnTo>
                <a:lnTo>
                  <a:pt x="706" y="1257"/>
                </a:lnTo>
                <a:lnTo>
                  <a:pt x="697" y="1257"/>
                </a:lnTo>
                <a:lnTo>
                  <a:pt x="690" y="1257"/>
                </a:lnTo>
                <a:lnTo>
                  <a:pt x="687" y="1257"/>
                </a:lnTo>
                <a:lnTo>
                  <a:pt x="686" y="1257"/>
                </a:lnTo>
                <a:close/>
                <a:moveTo>
                  <a:pt x="1491" y="1296"/>
                </a:moveTo>
                <a:lnTo>
                  <a:pt x="1486" y="1304"/>
                </a:lnTo>
                <a:lnTo>
                  <a:pt x="1480" y="1312"/>
                </a:lnTo>
                <a:lnTo>
                  <a:pt x="1482" y="1313"/>
                </a:lnTo>
                <a:lnTo>
                  <a:pt x="1485" y="1314"/>
                </a:lnTo>
                <a:lnTo>
                  <a:pt x="1487" y="1314"/>
                </a:lnTo>
                <a:lnTo>
                  <a:pt x="1488" y="1313"/>
                </a:lnTo>
                <a:lnTo>
                  <a:pt x="1493" y="1304"/>
                </a:lnTo>
                <a:lnTo>
                  <a:pt x="1496" y="1293"/>
                </a:lnTo>
                <a:lnTo>
                  <a:pt x="1494" y="1293"/>
                </a:lnTo>
                <a:lnTo>
                  <a:pt x="1493" y="1293"/>
                </a:lnTo>
                <a:lnTo>
                  <a:pt x="1492" y="1295"/>
                </a:lnTo>
                <a:lnTo>
                  <a:pt x="1491" y="1296"/>
                </a:lnTo>
                <a:close/>
                <a:moveTo>
                  <a:pt x="1022" y="1081"/>
                </a:moveTo>
                <a:lnTo>
                  <a:pt x="1022" y="1084"/>
                </a:lnTo>
                <a:lnTo>
                  <a:pt x="1022" y="1088"/>
                </a:lnTo>
                <a:lnTo>
                  <a:pt x="1022" y="1088"/>
                </a:lnTo>
                <a:lnTo>
                  <a:pt x="1022" y="1088"/>
                </a:lnTo>
                <a:lnTo>
                  <a:pt x="1022" y="1088"/>
                </a:lnTo>
                <a:lnTo>
                  <a:pt x="1019" y="1088"/>
                </a:lnTo>
                <a:lnTo>
                  <a:pt x="1017" y="1087"/>
                </a:lnTo>
                <a:lnTo>
                  <a:pt x="1017" y="1087"/>
                </a:lnTo>
                <a:lnTo>
                  <a:pt x="1017" y="1083"/>
                </a:lnTo>
                <a:lnTo>
                  <a:pt x="1021" y="1076"/>
                </a:lnTo>
                <a:lnTo>
                  <a:pt x="1023" y="1068"/>
                </a:lnTo>
                <a:lnTo>
                  <a:pt x="1023" y="1060"/>
                </a:lnTo>
                <a:lnTo>
                  <a:pt x="1022" y="1052"/>
                </a:lnTo>
                <a:lnTo>
                  <a:pt x="1022" y="1049"/>
                </a:lnTo>
                <a:lnTo>
                  <a:pt x="1023" y="1048"/>
                </a:lnTo>
                <a:lnTo>
                  <a:pt x="1024" y="1047"/>
                </a:lnTo>
                <a:lnTo>
                  <a:pt x="1026" y="1047"/>
                </a:lnTo>
                <a:lnTo>
                  <a:pt x="1026" y="1056"/>
                </a:lnTo>
                <a:lnTo>
                  <a:pt x="1026" y="1066"/>
                </a:lnTo>
                <a:lnTo>
                  <a:pt x="1028" y="1076"/>
                </a:lnTo>
                <a:lnTo>
                  <a:pt x="1025" y="1086"/>
                </a:lnTo>
                <a:lnTo>
                  <a:pt x="1024" y="1095"/>
                </a:lnTo>
                <a:lnTo>
                  <a:pt x="1024" y="1105"/>
                </a:lnTo>
                <a:lnTo>
                  <a:pt x="1023" y="1107"/>
                </a:lnTo>
                <a:lnTo>
                  <a:pt x="1023" y="1109"/>
                </a:lnTo>
                <a:lnTo>
                  <a:pt x="1022" y="1111"/>
                </a:lnTo>
                <a:lnTo>
                  <a:pt x="1021" y="1114"/>
                </a:lnTo>
                <a:lnTo>
                  <a:pt x="1021" y="1116"/>
                </a:lnTo>
                <a:lnTo>
                  <a:pt x="1022" y="1118"/>
                </a:lnTo>
                <a:lnTo>
                  <a:pt x="1021" y="1124"/>
                </a:lnTo>
                <a:lnTo>
                  <a:pt x="1021" y="1131"/>
                </a:lnTo>
                <a:lnTo>
                  <a:pt x="1018" y="1133"/>
                </a:lnTo>
                <a:lnTo>
                  <a:pt x="1017" y="1136"/>
                </a:lnTo>
                <a:lnTo>
                  <a:pt x="1016" y="1139"/>
                </a:lnTo>
                <a:lnTo>
                  <a:pt x="1016" y="1142"/>
                </a:lnTo>
                <a:lnTo>
                  <a:pt x="1016" y="1147"/>
                </a:lnTo>
                <a:lnTo>
                  <a:pt x="1016" y="1154"/>
                </a:lnTo>
                <a:lnTo>
                  <a:pt x="1014" y="1177"/>
                </a:lnTo>
                <a:lnTo>
                  <a:pt x="1010" y="1199"/>
                </a:lnTo>
                <a:lnTo>
                  <a:pt x="1006" y="1221"/>
                </a:lnTo>
                <a:lnTo>
                  <a:pt x="1001" y="1243"/>
                </a:lnTo>
                <a:lnTo>
                  <a:pt x="997" y="1257"/>
                </a:lnTo>
                <a:lnTo>
                  <a:pt x="995" y="1272"/>
                </a:lnTo>
                <a:lnTo>
                  <a:pt x="994" y="1273"/>
                </a:lnTo>
                <a:lnTo>
                  <a:pt x="994" y="1275"/>
                </a:lnTo>
                <a:lnTo>
                  <a:pt x="995" y="1276"/>
                </a:lnTo>
                <a:lnTo>
                  <a:pt x="996" y="1277"/>
                </a:lnTo>
                <a:lnTo>
                  <a:pt x="1005" y="1279"/>
                </a:lnTo>
                <a:lnTo>
                  <a:pt x="1015" y="1279"/>
                </a:lnTo>
                <a:lnTo>
                  <a:pt x="1017" y="1278"/>
                </a:lnTo>
                <a:lnTo>
                  <a:pt x="1018" y="1277"/>
                </a:lnTo>
                <a:lnTo>
                  <a:pt x="1019" y="1276"/>
                </a:lnTo>
                <a:lnTo>
                  <a:pt x="1019" y="1273"/>
                </a:lnTo>
                <a:lnTo>
                  <a:pt x="1021" y="1270"/>
                </a:lnTo>
                <a:lnTo>
                  <a:pt x="1022" y="1266"/>
                </a:lnTo>
                <a:lnTo>
                  <a:pt x="1023" y="1268"/>
                </a:lnTo>
                <a:lnTo>
                  <a:pt x="1025" y="1269"/>
                </a:lnTo>
                <a:lnTo>
                  <a:pt x="1022" y="1280"/>
                </a:lnTo>
                <a:lnTo>
                  <a:pt x="1021" y="1293"/>
                </a:lnTo>
                <a:lnTo>
                  <a:pt x="1021" y="1298"/>
                </a:lnTo>
                <a:lnTo>
                  <a:pt x="1022" y="1302"/>
                </a:lnTo>
                <a:lnTo>
                  <a:pt x="1024" y="1305"/>
                </a:lnTo>
                <a:lnTo>
                  <a:pt x="1028" y="1309"/>
                </a:lnTo>
                <a:lnTo>
                  <a:pt x="1022" y="1307"/>
                </a:lnTo>
                <a:lnTo>
                  <a:pt x="1016" y="1306"/>
                </a:lnTo>
                <a:lnTo>
                  <a:pt x="1018" y="1303"/>
                </a:lnTo>
                <a:lnTo>
                  <a:pt x="1018" y="1299"/>
                </a:lnTo>
                <a:lnTo>
                  <a:pt x="1016" y="1298"/>
                </a:lnTo>
                <a:lnTo>
                  <a:pt x="1014" y="1298"/>
                </a:lnTo>
                <a:lnTo>
                  <a:pt x="1011" y="1298"/>
                </a:lnTo>
                <a:lnTo>
                  <a:pt x="1009" y="1299"/>
                </a:lnTo>
                <a:lnTo>
                  <a:pt x="1009" y="1304"/>
                </a:lnTo>
                <a:lnTo>
                  <a:pt x="1005" y="1307"/>
                </a:lnTo>
                <a:lnTo>
                  <a:pt x="1009" y="1309"/>
                </a:lnTo>
                <a:lnTo>
                  <a:pt x="1011" y="1311"/>
                </a:lnTo>
                <a:lnTo>
                  <a:pt x="1012" y="1312"/>
                </a:lnTo>
                <a:lnTo>
                  <a:pt x="1014" y="1313"/>
                </a:lnTo>
                <a:lnTo>
                  <a:pt x="1015" y="1314"/>
                </a:lnTo>
                <a:lnTo>
                  <a:pt x="1016" y="1314"/>
                </a:lnTo>
                <a:lnTo>
                  <a:pt x="1018" y="1314"/>
                </a:lnTo>
                <a:lnTo>
                  <a:pt x="1022" y="1314"/>
                </a:lnTo>
                <a:lnTo>
                  <a:pt x="1023" y="1314"/>
                </a:lnTo>
                <a:lnTo>
                  <a:pt x="1025" y="1313"/>
                </a:lnTo>
                <a:lnTo>
                  <a:pt x="1026" y="1312"/>
                </a:lnTo>
                <a:lnTo>
                  <a:pt x="1030" y="1312"/>
                </a:lnTo>
                <a:lnTo>
                  <a:pt x="1032" y="1311"/>
                </a:lnTo>
                <a:lnTo>
                  <a:pt x="1032" y="1309"/>
                </a:lnTo>
                <a:lnTo>
                  <a:pt x="1036" y="1309"/>
                </a:lnTo>
                <a:lnTo>
                  <a:pt x="1038" y="1309"/>
                </a:lnTo>
                <a:lnTo>
                  <a:pt x="1038" y="1309"/>
                </a:lnTo>
                <a:lnTo>
                  <a:pt x="1040" y="1309"/>
                </a:lnTo>
                <a:lnTo>
                  <a:pt x="1043" y="1307"/>
                </a:lnTo>
                <a:lnTo>
                  <a:pt x="1043" y="1309"/>
                </a:lnTo>
                <a:lnTo>
                  <a:pt x="1043" y="1309"/>
                </a:lnTo>
                <a:lnTo>
                  <a:pt x="1044" y="1311"/>
                </a:lnTo>
                <a:lnTo>
                  <a:pt x="1046" y="1313"/>
                </a:lnTo>
                <a:lnTo>
                  <a:pt x="1043" y="1314"/>
                </a:lnTo>
                <a:lnTo>
                  <a:pt x="1038" y="1314"/>
                </a:lnTo>
                <a:lnTo>
                  <a:pt x="1033" y="1314"/>
                </a:lnTo>
                <a:lnTo>
                  <a:pt x="1029" y="1314"/>
                </a:lnTo>
                <a:lnTo>
                  <a:pt x="1026" y="1314"/>
                </a:lnTo>
                <a:lnTo>
                  <a:pt x="1025" y="1313"/>
                </a:lnTo>
                <a:lnTo>
                  <a:pt x="1023" y="1314"/>
                </a:lnTo>
                <a:lnTo>
                  <a:pt x="1022" y="1314"/>
                </a:lnTo>
                <a:lnTo>
                  <a:pt x="1024" y="1317"/>
                </a:lnTo>
                <a:lnTo>
                  <a:pt x="1028" y="1317"/>
                </a:lnTo>
                <a:lnTo>
                  <a:pt x="1024" y="1320"/>
                </a:lnTo>
                <a:lnTo>
                  <a:pt x="1019" y="1321"/>
                </a:lnTo>
                <a:lnTo>
                  <a:pt x="1006" y="1321"/>
                </a:lnTo>
                <a:lnTo>
                  <a:pt x="995" y="1321"/>
                </a:lnTo>
                <a:lnTo>
                  <a:pt x="992" y="1319"/>
                </a:lnTo>
                <a:lnTo>
                  <a:pt x="989" y="1317"/>
                </a:lnTo>
                <a:lnTo>
                  <a:pt x="988" y="1317"/>
                </a:lnTo>
                <a:lnTo>
                  <a:pt x="988" y="1316"/>
                </a:lnTo>
                <a:lnTo>
                  <a:pt x="988" y="1314"/>
                </a:lnTo>
                <a:lnTo>
                  <a:pt x="990" y="1314"/>
                </a:lnTo>
                <a:lnTo>
                  <a:pt x="996" y="1313"/>
                </a:lnTo>
                <a:lnTo>
                  <a:pt x="998" y="1312"/>
                </a:lnTo>
                <a:lnTo>
                  <a:pt x="999" y="1310"/>
                </a:lnTo>
                <a:lnTo>
                  <a:pt x="999" y="1304"/>
                </a:lnTo>
                <a:lnTo>
                  <a:pt x="996" y="1305"/>
                </a:lnTo>
                <a:lnTo>
                  <a:pt x="994" y="1307"/>
                </a:lnTo>
                <a:lnTo>
                  <a:pt x="989" y="1305"/>
                </a:lnTo>
                <a:lnTo>
                  <a:pt x="987" y="1302"/>
                </a:lnTo>
                <a:lnTo>
                  <a:pt x="987" y="1298"/>
                </a:lnTo>
                <a:lnTo>
                  <a:pt x="989" y="1293"/>
                </a:lnTo>
                <a:lnTo>
                  <a:pt x="981" y="1296"/>
                </a:lnTo>
                <a:lnTo>
                  <a:pt x="974" y="1300"/>
                </a:lnTo>
                <a:lnTo>
                  <a:pt x="981" y="1296"/>
                </a:lnTo>
                <a:lnTo>
                  <a:pt x="989" y="1293"/>
                </a:lnTo>
                <a:lnTo>
                  <a:pt x="997" y="1290"/>
                </a:lnTo>
                <a:lnTo>
                  <a:pt x="1006" y="1285"/>
                </a:lnTo>
                <a:lnTo>
                  <a:pt x="997" y="1285"/>
                </a:lnTo>
                <a:lnTo>
                  <a:pt x="989" y="1285"/>
                </a:lnTo>
                <a:lnTo>
                  <a:pt x="992" y="1283"/>
                </a:lnTo>
                <a:lnTo>
                  <a:pt x="997" y="1280"/>
                </a:lnTo>
                <a:lnTo>
                  <a:pt x="990" y="1280"/>
                </a:lnTo>
                <a:lnTo>
                  <a:pt x="985" y="1278"/>
                </a:lnTo>
                <a:lnTo>
                  <a:pt x="984" y="1277"/>
                </a:lnTo>
                <a:lnTo>
                  <a:pt x="982" y="1276"/>
                </a:lnTo>
                <a:lnTo>
                  <a:pt x="982" y="1276"/>
                </a:lnTo>
                <a:lnTo>
                  <a:pt x="981" y="1277"/>
                </a:lnTo>
                <a:lnTo>
                  <a:pt x="980" y="1280"/>
                </a:lnTo>
                <a:lnTo>
                  <a:pt x="977" y="1280"/>
                </a:lnTo>
                <a:lnTo>
                  <a:pt x="977" y="1283"/>
                </a:lnTo>
                <a:lnTo>
                  <a:pt x="977" y="1285"/>
                </a:lnTo>
                <a:lnTo>
                  <a:pt x="976" y="1286"/>
                </a:lnTo>
                <a:lnTo>
                  <a:pt x="975" y="1288"/>
                </a:lnTo>
                <a:lnTo>
                  <a:pt x="970" y="1290"/>
                </a:lnTo>
                <a:lnTo>
                  <a:pt x="968" y="1292"/>
                </a:lnTo>
                <a:lnTo>
                  <a:pt x="968" y="1296"/>
                </a:lnTo>
                <a:lnTo>
                  <a:pt x="968" y="1298"/>
                </a:lnTo>
                <a:lnTo>
                  <a:pt x="966" y="1298"/>
                </a:lnTo>
                <a:lnTo>
                  <a:pt x="961" y="1297"/>
                </a:lnTo>
                <a:lnTo>
                  <a:pt x="960" y="1296"/>
                </a:lnTo>
                <a:lnTo>
                  <a:pt x="957" y="1295"/>
                </a:lnTo>
                <a:lnTo>
                  <a:pt x="953" y="1293"/>
                </a:lnTo>
                <a:lnTo>
                  <a:pt x="949" y="1292"/>
                </a:lnTo>
                <a:lnTo>
                  <a:pt x="947" y="1292"/>
                </a:lnTo>
                <a:lnTo>
                  <a:pt x="945" y="1293"/>
                </a:lnTo>
                <a:lnTo>
                  <a:pt x="943" y="1295"/>
                </a:lnTo>
                <a:lnTo>
                  <a:pt x="941" y="1297"/>
                </a:lnTo>
                <a:lnTo>
                  <a:pt x="940" y="1297"/>
                </a:lnTo>
                <a:lnTo>
                  <a:pt x="937" y="1297"/>
                </a:lnTo>
                <a:lnTo>
                  <a:pt x="935" y="1297"/>
                </a:lnTo>
                <a:lnTo>
                  <a:pt x="934" y="1297"/>
                </a:lnTo>
                <a:lnTo>
                  <a:pt x="932" y="1298"/>
                </a:lnTo>
                <a:lnTo>
                  <a:pt x="928" y="1300"/>
                </a:lnTo>
                <a:lnTo>
                  <a:pt x="933" y="1302"/>
                </a:lnTo>
                <a:lnTo>
                  <a:pt x="935" y="1303"/>
                </a:lnTo>
                <a:lnTo>
                  <a:pt x="935" y="1306"/>
                </a:lnTo>
                <a:lnTo>
                  <a:pt x="935" y="1309"/>
                </a:lnTo>
                <a:lnTo>
                  <a:pt x="935" y="1312"/>
                </a:lnTo>
                <a:lnTo>
                  <a:pt x="936" y="1314"/>
                </a:lnTo>
                <a:lnTo>
                  <a:pt x="937" y="1316"/>
                </a:lnTo>
                <a:lnTo>
                  <a:pt x="941" y="1316"/>
                </a:lnTo>
                <a:lnTo>
                  <a:pt x="946" y="1317"/>
                </a:lnTo>
                <a:lnTo>
                  <a:pt x="950" y="1317"/>
                </a:lnTo>
                <a:lnTo>
                  <a:pt x="953" y="1316"/>
                </a:lnTo>
                <a:lnTo>
                  <a:pt x="955" y="1314"/>
                </a:lnTo>
                <a:lnTo>
                  <a:pt x="959" y="1316"/>
                </a:lnTo>
                <a:lnTo>
                  <a:pt x="961" y="1314"/>
                </a:lnTo>
                <a:lnTo>
                  <a:pt x="962" y="1313"/>
                </a:lnTo>
                <a:lnTo>
                  <a:pt x="963" y="1312"/>
                </a:lnTo>
                <a:lnTo>
                  <a:pt x="964" y="1309"/>
                </a:lnTo>
                <a:lnTo>
                  <a:pt x="963" y="1303"/>
                </a:lnTo>
                <a:lnTo>
                  <a:pt x="967" y="1303"/>
                </a:lnTo>
                <a:lnTo>
                  <a:pt x="970" y="1303"/>
                </a:lnTo>
                <a:lnTo>
                  <a:pt x="974" y="1305"/>
                </a:lnTo>
                <a:lnTo>
                  <a:pt x="975" y="1307"/>
                </a:lnTo>
                <a:lnTo>
                  <a:pt x="976" y="1311"/>
                </a:lnTo>
                <a:lnTo>
                  <a:pt x="976" y="1314"/>
                </a:lnTo>
                <a:lnTo>
                  <a:pt x="978" y="1310"/>
                </a:lnTo>
                <a:lnTo>
                  <a:pt x="981" y="1305"/>
                </a:lnTo>
                <a:lnTo>
                  <a:pt x="982" y="1311"/>
                </a:lnTo>
                <a:lnTo>
                  <a:pt x="982" y="1317"/>
                </a:lnTo>
                <a:lnTo>
                  <a:pt x="982" y="1319"/>
                </a:lnTo>
                <a:lnTo>
                  <a:pt x="982" y="1319"/>
                </a:lnTo>
                <a:lnTo>
                  <a:pt x="981" y="1320"/>
                </a:lnTo>
                <a:lnTo>
                  <a:pt x="978" y="1320"/>
                </a:lnTo>
                <a:lnTo>
                  <a:pt x="974" y="1320"/>
                </a:lnTo>
                <a:lnTo>
                  <a:pt x="970" y="1321"/>
                </a:lnTo>
                <a:lnTo>
                  <a:pt x="967" y="1321"/>
                </a:lnTo>
                <a:lnTo>
                  <a:pt x="964" y="1321"/>
                </a:lnTo>
                <a:lnTo>
                  <a:pt x="959" y="1320"/>
                </a:lnTo>
                <a:lnTo>
                  <a:pt x="953" y="1321"/>
                </a:lnTo>
                <a:lnTo>
                  <a:pt x="950" y="1323"/>
                </a:lnTo>
                <a:lnTo>
                  <a:pt x="949" y="1323"/>
                </a:lnTo>
                <a:lnTo>
                  <a:pt x="948" y="1321"/>
                </a:lnTo>
                <a:lnTo>
                  <a:pt x="947" y="1321"/>
                </a:lnTo>
                <a:lnTo>
                  <a:pt x="943" y="1321"/>
                </a:lnTo>
                <a:lnTo>
                  <a:pt x="941" y="1321"/>
                </a:lnTo>
                <a:lnTo>
                  <a:pt x="940" y="1321"/>
                </a:lnTo>
                <a:lnTo>
                  <a:pt x="937" y="1321"/>
                </a:lnTo>
                <a:lnTo>
                  <a:pt x="919" y="1321"/>
                </a:lnTo>
                <a:lnTo>
                  <a:pt x="899" y="1323"/>
                </a:lnTo>
                <a:lnTo>
                  <a:pt x="890" y="1323"/>
                </a:lnTo>
                <a:lnTo>
                  <a:pt x="880" y="1323"/>
                </a:lnTo>
                <a:lnTo>
                  <a:pt x="871" y="1320"/>
                </a:lnTo>
                <a:lnTo>
                  <a:pt x="863" y="1318"/>
                </a:lnTo>
                <a:lnTo>
                  <a:pt x="860" y="1318"/>
                </a:lnTo>
                <a:lnTo>
                  <a:pt x="858" y="1318"/>
                </a:lnTo>
                <a:lnTo>
                  <a:pt x="856" y="1318"/>
                </a:lnTo>
                <a:lnTo>
                  <a:pt x="854" y="1317"/>
                </a:lnTo>
                <a:lnTo>
                  <a:pt x="854" y="1314"/>
                </a:lnTo>
                <a:lnTo>
                  <a:pt x="856" y="1312"/>
                </a:lnTo>
                <a:lnTo>
                  <a:pt x="858" y="1310"/>
                </a:lnTo>
                <a:lnTo>
                  <a:pt x="859" y="1309"/>
                </a:lnTo>
                <a:lnTo>
                  <a:pt x="864" y="1306"/>
                </a:lnTo>
                <a:lnTo>
                  <a:pt x="867" y="1303"/>
                </a:lnTo>
                <a:lnTo>
                  <a:pt x="881" y="1296"/>
                </a:lnTo>
                <a:lnTo>
                  <a:pt x="895" y="1288"/>
                </a:lnTo>
                <a:lnTo>
                  <a:pt x="899" y="1290"/>
                </a:lnTo>
                <a:lnTo>
                  <a:pt x="901" y="1292"/>
                </a:lnTo>
                <a:lnTo>
                  <a:pt x="906" y="1293"/>
                </a:lnTo>
                <a:lnTo>
                  <a:pt x="912" y="1291"/>
                </a:lnTo>
                <a:lnTo>
                  <a:pt x="912" y="1290"/>
                </a:lnTo>
                <a:lnTo>
                  <a:pt x="912" y="1289"/>
                </a:lnTo>
                <a:lnTo>
                  <a:pt x="911" y="1288"/>
                </a:lnTo>
                <a:lnTo>
                  <a:pt x="908" y="1286"/>
                </a:lnTo>
                <a:lnTo>
                  <a:pt x="906" y="1286"/>
                </a:lnTo>
                <a:lnTo>
                  <a:pt x="904" y="1286"/>
                </a:lnTo>
                <a:lnTo>
                  <a:pt x="901" y="1286"/>
                </a:lnTo>
                <a:lnTo>
                  <a:pt x="899" y="1285"/>
                </a:lnTo>
                <a:lnTo>
                  <a:pt x="901" y="1283"/>
                </a:lnTo>
                <a:lnTo>
                  <a:pt x="905" y="1282"/>
                </a:lnTo>
                <a:lnTo>
                  <a:pt x="906" y="1280"/>
                </a:lnTo>
                <a:lnTo>
                  <a:pt x="907" y="1279"/>
                </a:lnTo>
                <a:lnTo>
                  <a:pt x="907" y="1277"/>
                </a:lnTo>
                <a:lnTo>
                  <a:pt x="906" y="1276"/>
                </a:lnTo>
                <a:lnTo>
                  <a:pt x="905" y="1275"/>
                </a:lnTo>
                <a:lnTo>
                  <a:pt x="904" y="1275"/>
                </a:lnTo>
                <a:lnTo>
                  <a:pt x="902" y="1275"/>
                </a:lnTo>
                <a:lnTo>
                  <a:pt x="900" y="1276"/>
                </a:lnTo>
                <a:lnTo>
                  <a:pt x="892" y="1282"/>
                </a:lnTo>
                <a:lnTo>
                  <a:pt x="883" y="1289"/>
                </a:lnTo>
                <a:lnTo>
                  <a:pt x="873" y="1295"/>
                </a:lnTo>
                <a:lnTo>
                  <a:pt x="865" y="1300"/>
                </a:lnTo>
                <a:lnTo>
                  <a:pt x="859" y="1304"/>
                </a:lnTo>
                <a:lnTo>
                  <a:pt x="853" y="1307"/>
                </a:lnTo>
                <a:lnTo>
                  <a:pt x="843" y="1314"/>
                </a:lnTo>
                <a:lnTo>
                  <a:pt x="832" y="1320"/>
                </a:lnTo>
                <a:lnTo>
                  <a:pt x="831" y="1319"/>
                </a:lnTo>
                <a:lnTo>
                  <a:pt x="831" y="1319"/>
                </a:lnTo>
                <a:lnTo>
                  <a:pt x="817" y="1319"/>
                </a:lnTo>
                <a:lnTo>
                  <a:pt x="804" y="1319"/>
                </a:lnTo>
                <a:lnTo>
                  <a:pt x="790" y="1319"/>
                </a:lnTo>
                <a:lnTo>
                  <a:pt x="776" y="1319"/>
                </a:lnTo>
                <a:lnTo>
                  <a:pt x="774" y="1319"/>
                </a:lnTo>
                <a:lnTo>
                  <a:pt x="771" y="1319"/>
                </a:lnTo>
                <a:lnTo>
                  <a:pt x="770" y="1319"/>
                </a:lnTo>
                <a:lnTo>
                  <a:pt x="769" y="1319"/>
                </a:lnTo>
                <a:lnTo>
                  <a:pt x="759" y="1319"/>
                </a:lnTo>
                <a:lnTo>
                  <a:pt x="748" y="1319"/>
                </a:lnTo>
                <a:lnTo>
                  <a:pt x="742" y="1319"/>
                </a:lnTo>
                <a:lnTo>
                  <a:pt x="735" y="1320"/>
                </a:lnTo>
                <a:lnTo>
                  <a:pt x="735" y="1319"/>
                </a:lnTo>
                <a:lnTo>
                  <a:pt x="735" y="1318"/>
                </a:lnTo>
                <a:lnTo>
                  <a:pt x="729" y="1317"/>
                </a:lnTo>
                <a:lnTo>
                  <a:pt x="722" y="1314"/>
                </a:lnTo>
                <a:lnTo>
                  <a:pt x="728" y="1313"/>
                </a:lnTo>
                <a:lnTo>
                  <a:pt x="734" y="1312"/>
                </a:lnTo>
                <a:lnTo>
                  <a:pt x="739" y="1311"/>
                </a:lnTo>
                <a:lnTo>
                  <a:pt x="743" y="1309"/>
                </a:lnTo>
                <a:lnTo>
                  <a:pt x="747" y="1306"/>
                </a:lnTo>
                <a:lnTo>
                  <a:pt x="747" y="1304"/>
                </a:lnTo>
                <a:lnTo>
                  <a:pt x="746" y="1302"/>
                </a:lnTo>
                <a:lnTo>
                  <a:pt x="745" y="1300"/>
                </a:lnTo>
                <a:lnTo>
                  <a:pt x="742" y="1298"/>
                </a:lnTo>
                <a:lnTo>
                  <a:pt x="740" y="1297"/>
                </a:lnTo>
                <a:lnTo>
                  <a:pt x="738" y="1297"/>
                </a:lnTo>
                <a:lnTo>
                  <a:pt x="735" y="1297"/>
                </a:lnTo>
                <a:lnTo>
                  <a:pt x="734" y="1295"/>
                </a:lnTo>
                <a:lnTo>
                  <a:pt x="732" y="1293"/>
                </a:lnTo>
                <a:lnTo>
                  <a:pt x="728" y="1298"/>
                </a:lnTo>
                <a:lnTo>
                  <a:pt x="728" y="1303"/>
                </a:lnTo>
                <a:lnTo>
                  <a:pt x="726" y="1299"/>
                </a:lnTo>
                <a:lnTo>
                  <a:pt x="725" y="1297"/>
                </a:lnTo>
                <a:lnTo>
                  <a:pt x="727" y="1292"/>
                </a:lnTo>
                <a:lnTo>
                  <a:pt x="728" y="1289"/>
                </a:lnTo>
                <a:lnTo>
                  <a:pt x="729" y="1285"/>
                </a:lnTo>
                <a:lnTo>
                  <a:pt x="729" y="1282"/>
                </a:lnTo>
                <a:lnTo>
                  <a:pt x="728" y="1279"/>
                </a:lnTo>
                <a:lnTo>
                  <a:pt x="727" y="1277"/>
                </a:lnTo>
                <a:lnTo>
                  <a:pt x="723" y="1276"/>
                </a:lnTo>
                <a:lnTo>
                  <a:pt x="720" y="1273"/>
                </a:lnTo>
                <a:lnTo>
                  <a:pt x="720" y="1273"/>
                </a:lnTo>
                <a:lnTo>
                  <a:pt x="720" y="1272"/>
                </a:lnTo>
                <a:lnTo>
                  <a:pt x="721" y="1270"/>
                </a:lnTo>
                <a:lnTo>
                  <a:pt x="721" y="1268"/>
                </a:lnTo>
                <a:lnTo>
                  <a:pt x="720" y="1265"/>
                </a:lnTo>
                <a:lnTo>
                  <a:pt x="720" y="1264"/>
                </a:lnTo>
                <a:lnTo>
                  <a:pt x="716" y="1262"/>
                </a:lnTo>
                <a:lnTo>
                  <a:pt x="713" y="1261"/>
                </a:lnTo>
                <a:lnTo>
                  <a:pt x="711" y="1263"/>
                </a:lnTo>
                <a:lnTo>
                  <a:pt x="709" y="1266"/>
                </a:lnTo>
                <a:lnTo>
                  <a:pt x="709" y="1268"/>
                </a:lnTo>
                <a:lnTo>
                  <a:pt x="708" y="1268"/>
                </a:lnTo>
                <a:lnTo>
                  <a:pt x="701" y="1269"/>
                </a:lnTo>
                <a:lnTo>
                  <a:pt x="695" y="1268"/>
                </a:lnTo>
                <a:lnTo>
                  <a:pt x="688" y="1265"/>
                </a:lnTo>
                <a:lnTo>
                  <a:pt x="683" y="1263"/>
                </a:lnTo>
                <a:lnTo>
                  <a:pt x="680" y="1262"/>
                </a:lnTo>
                <a:lnTo>
                  <a:pt x="679" y="1259"/>
                </a:lnTo>
                <a:lnTo>
                  <a:pt x="681" y="1258"/>
                </a:lnTo>
                <a:lnTo>
                  <a:pt x="684" y="1257"/>
                </a:lnTo>
                <a:lnTo>
                  <a:pt x="683" y="1257"/>
                </a:lnTo>
                <a:lnTo>
                  <a:pt x="681" y="1257"/>
                </a:lnTo>
                <a:lnTo>
                  <a:pt x="670" y="1257"/>
                </a:lnTo>
                <a:lnTo>
                  <a:pt x="658" y="1257"/>
                </a:lnTo>
                <a:lnTo>
                  <a:pt x="653" y="1257"/>
                </a:lnTo>
                <a:lnTo>
                  <a:pt x="647" y="1257"/>
                </a:lnTo>
                <a:lnTo>
                  <a:pt x="642" y="1256"/>
                </a:lnTo>
                <a:lnTo>
                  <a:pt x="636" y="1254"/>
                </a:lnTo>
                <a:lnTo>
                  <a:pt x="630" y="1254"/>
                </a:lnTo>
                <a:lnTo>
                  <a:pt x="623" y="1254"/>
                </a:lnTo>
                <a:lnTo>
                  <a:pt x="617" y="1262"/>
                </a:lnTo>
                <a:lnTo>
                  <a:pt x="611" y="1270"/>
                </a:lnTo>
                <a:lnTo>
                  <a:pt x="601" y="1270"/>
                </a:lnTo>
                <a:lnTo>
                  <a:pt x="590" y="1268"/>
                </a:lnTo>
                <a:lnTo>
                  <a:pt x="587" y="1269"/>
                </a:lnTo>
                <a:lnTo>
                  <a:pt x="582" y="1269"/>
                </a:lnTo>
                <a:lnTo>
                  <a:pt x="587" y="1269"/>
                </a:lnTo>
                <a:lnTo>
                  <a:pt x="590" y="1268"/>
                </a:lnTo>
                <a:lnTo>
                  <a:pt x="586" y="1262"/>
                </a:lnTo>
                <a:lnTo>
                  <a:pt x="580" y="1256"/>
                </a:lnTo>
                <a:lnTo>
                  <a:pt x="575" y="1254"/>
                </a:lnTo>
                <a:lnTo>
                  <a:pt x="569" y="1254"/>
                </a:lnTo>
                <a:lnTo>
                  <a:pt x="563" y="1254"/>
                </a:lnTo>
                <a:lnTo>
                  <a:pt x="559" y="1255"/>
                </a:lnTo>
                <a:lnTo>
                  <a:pt x="556" y="1256"/>
                </a:lnTo>
                <a:lnTo>
                  <a:pt x="555" y="1257"/>
                </a:lnTo>
                <a:lnTo>
                  <a:pt x="555" y="1258"/>
                </a:lnTo>
                <a:lnTo>
                  <a:pt x="557" y="1261"/>
                </a:lnTo>
                <a:lnTo>
                  <a:pt x="560" y="1262"/>
                </a:lnTo>
                <a:lnTo>
                  <a:pt x="562" y="1263"/>
                </a:lnTo>
                <a:lnTo>
                  <a:pt x="563" y="1264"/>
                </a:lnTo>
                <a:lnTo>
                  <a:pt x="563" y="1266"/>
                </a:lnTo>
                <a:lnTo>
                  <a:pt x="561" y="1269"/>
                </a:lnTo>
                <a:lnTo>
                  <a:pt x="560" y="1270"/>
                </a:lnTo>
                <a:lnTo>
                  <a:pt x="556" y="1270"/>
                </a:lnTo>
                <a:lnTo>
                  <a:pt x="554" y="1271"/>
                </a:lnTo>
                <a:lnTo>
                  <a:pt x="553" y="1271"/>
                </a:lnTo>
                <a:lnTo>
                  <a:pt x="552" y="1271"/>
                </a:lnTo>
                <a:lnTo>
                  <a:pt x="555" y="1276"/>
                </a:lnTo>
                <a:lnTo>
                  <a:pt x="559" y="1280"/>
                </a:lnTo>
                <a:lnTo>
                  <a:pt x="555" y="1276"/>
                </a:lnTo>
                <a:lnTo>
                  <a:pt x="552" y="1271"/>
                </a:lnTo>
                <a:lnTo>
                  <a:pt x="549" y="1270"/>
                </a:lnTo>
                <a:lnTo>
                  <a:pt x="548" y="1269"/>
                </a:lnTo>
                <a:lnTo>
                  <a:pt x="548" y="1269"/>
                </a:lnTo>
                <a:lnTo>
                  <a:pt x="547" y="1269"/>
                </a:lnTo>
                <a:lnTo>
                  <a:pt x="546" y="1269"/>
                </a:lnTo>
                <a:lnTo>
                  <a:pt x="545" y="1269"/>
                </a:lnTo>
                <a:lnTo>
                  <a:pt x="542" y="1269"/>
                </a:lnTo>
                <a:lnTo>
                  <a:pt x="538" y="1266"/>
                </a:lnTo>
                <a:lnTo>
                  <a:pt x="535" y="1264"/>
                </a:lnTo>
                <a:lnTo>
                  <a:pt x="535" y="1261"/>
                </a:lnTo>
                <a:lnTo>
                  <a:pt x="536" y="1255"/>
                </a:lnTo>
                <a:lnTo>
                  <a:pt x="534" y="1255"/>
                </a:lnTo>
                <a:lnTo>
                  <a:pt x="533" y="1255"/>
                </a:lnTo>
                <a:lnTo>
                  <a:pt x="524" y="1257"/>
                </a:lnTo>
                <a:lnTo>
                  <a:pt x="513" y="1257"/>
                </a:lnTo>
                <a:lnTo>
                  <a:pt x="515" y="1259"/>
                </a:lnTo>
                <a:lnTo>
                  <a:pt x="518" y="1263"/>
                </a:lnTo>
                <a:lnTo>
                  <a:pt x="519" y="1265"/>
                </a:lnTo>
                <a:lnTo>
                  <a:pt x="519" y="1269"/>
                </a:lnTo>
                <a:lnTo>
                  <a:pt x="518" y="1271"/>
                </a:lnTo>
                <a:lnTo>
                  <a:pt x="515" y="1272"/>
                </a:lnTo>
                <a:lnTo>
                  <a:pt x="514" y="1272"/>
                </a:lnTo>
                <a:lnTo>
                  <a:pt x="512" y="1273"/>
                </a:lnTo>
                <a:lnTo>
                  <a:pt x="512" y="1275"/>
                </a:lnTo>
                <a:lnTo>
                  <a:pt x="512" y="1277"/>
                </a:lnTo>
                <a:lnTo>
                  <a:pt x="512" y="1275"/>
                </a:lnTo>
                <a:lnTo>
                  <a:pt x="512" y="1273"/>
                </a:lnTo>
                <a:lnTo>
                  <a:pt x="508" y="1270"/>
                </a:lnTo>
                <a:lnTo>
                  <a:pt x="505" y="1269"/>
                </a:lnTo>
                <a:lnTo>
                  <a:pt x="502" y="1270"/>
                </a:lnTo>
                <a:lnTo>
                  <a:pt x="501" y="1270"/>
                </a:lnTo>
                <a:lnTo>
                  <a:pt x="502" y="1270"/>
                </a:lnTo>
                <a:lnTo>
                  <a:pt x="505" y="1269"/>
                </a:lnTo>
                <a:lnTo>
                  <a:pt x="501" y="1268"/>
                </a:lnTo>
                <a:lnTo>
                  <a:pt x="500" y="1266"/>
                </a:lnTo>
                <a:lnTo>
                  <a:pt x="501" y="1265"/>
                </a:lnTo>
                <a:lnTo>
                  <a:pt x="502" y="1264"/>
                </a:lnTo>
                <a:lnTo>
                  <a:pt x="505" y="1263"/>
                </a:lnTo>
                <a:lnTo>
                  <a:pt x="506" y="1261"/>
                </a:lnTo>
                <a:lnTo>
                  <a:pt x="507" y="1259"/>
                </a:lnTo>
                <a:lnTo>
                  <a:pt x="508" y="1259"/>
                </a:lnTo>
                <a:lnTo>
                  <a:pt x="508" y="1258"/>
                </a:lnTo>
                <a:lnTo>
                  <a:pt x="510" y="1258"/>
                </a:lnTo>
                <a:lnTo>
                  <a:pt x="508" y="1257"/>
                </a:lnTo>
                <a:lnTo>
                  <a:pt x="507" y="1257"/>
                </a:lnTo>
                <a:lnTo>
                  <a:pt x="487" y="1257"/>
                </a:lnTo>
                <a:lnTo>
                  <a:pt x="466" y="1257"/>
                </a:lnTo>
                <a:lnTo>
                  <a:pt x="446" y="1257"/>
                </a:lnTo>
                <a:lnTo>
                  <a:pt x="425" y="1257"/>
                </a:lnTo>
                <a:lnTo>
                  <a:pt x="411" y="1257"/>
                </a:lnTo>
                <a:lnTo>
                  <a:pt x="397" y="1257"/>
                </a:lnTo>
                <a:lnTo>
                  <a:pt x="397" y="1257"/>
                </a:lnTo>
                <a:lnTo>
                  <a:pt x="390" y="1257"/>
                </a:lnTo>
                <a:lnTo>
                  <a:pt x="383" y="1257"/>
                </a:lnTo>
                <a:lnTo>
                  <a:pt x="373" y="1259"/>
                </a:lnTo>
                <a:lnTo>
                  <a:pt x="363" y="1259"/>
                </a:lnTo>
                <a:lnTo>
                  <a:pt x="353" y="1257"/>
                </a:lnTo>
                <a:lnTo>
                  <a:pt x="342" y="1254"/>
                </a:lnTo>
                <a:lnTo>
                  <a:pt x="338" y="1251"/>
                </a:lnTo>
                <a:lnTo>
                  <a:pt x="332" y="1251"/>
                </a:lnTo>
                <a:lnTo>
                  <a:pt x="331" y="1251"/>
                </a:lnTo>
                <a:lnTo>
                  <a:pt x="329" y="1250"/>
                </a:lnTo>
                <a:lnTo>
                  <a:pt x="328" y="1249"/>
                </a:lnTo>
                <a:lnTo>
                  <a:pt x="328" y="1248"/>
                </a:lnTo>
                <a:lnTo>
                  <a:pt x="332" y="1243"/>
                </a:lnTo>
                <a:lnTo>
                  <a:pt x="335" y="1238"/>
                </a:lnTo>
                <a:lnTo>
                  <a:pt x="339" y="1234"/>
                </a:lnTo>
                <a:lnTo>
                  <a:pt x="340" y="1228"/>
                </a:lnTo>
                <a:lnTo>
                  <a:pt x="340" y="1228"/>
                </a:lnTo>
                <a:lnTo>
                  <a:pt x="340" y="1228"/>
                </a:lnTo>
                <a:lnTo>
                  <a:pt x="342" y="1228"/>
                </a:lnTo>
                <a:lnTo>
                  <a:pt x="343" y="1227"/>
                </a:lnTo>
                <a:lnTo>
                  <a:pt x="343" y="1226"/>
                </a:lnTo>
                <a:lnTo>
                  <a:pt x="343" y="1224"/>
                </a:lnTo>
                <a:lnTo>
                  <a:pt x="343" y="1224"/>
                </a:lnTo>
                <a:lnTo>
                  <a:pt x="343" y="1223"/>
                </a:lnTo>
                <a:lnTo>
                  <a:pt x="346" y="1226"/>
                </a:lnTo>
                <a:lnTo>
                  <a:pt x="349" y="1227"/>
                </a:lnTo>
                <a:lnTo>
                  <a:pt x="352" y="1221"/>
                </a:lnTo>
                <a:lnTo>
                  <a:pt x="356" y="1216"/>
                </a:lnTo>
                <a:lnTo>
                  <a:pt x="352" y="1221"/>
                </a:lnTo>
                <a:lnTo>
                  <a:pt x="349" y="1227"/>
                </a:lnTo>
                <a:lnTo>
                  <a:pt x="349" y="1227"/>
                </a:lnTo>
                <a:lnTo>
                  <a:pt x="349" y="1227"/>
                </a:lnTo>
                <a:lnTo>
                  <a:pt x="350" y="1228"/>
                </a:lnTo>
                <a:lnTo>
                  <a:pt x="352" y="1228"/>
                </a:lnTo>
                <a:lnTo>
                  <a:pt x="359" y="1229"/>
                </a:lnTo>
                <a:lnTo>
                  <a:pt x="364" y="1228"/>
                </a:lnTo>
                <a:lnTo>
                  <a:pt x="370" y="1227"/>
                </a:lnTo>
                <a:lnTo>
                  <a:pt x="376" y="1222"/>
                </a:lnTo>
                <a:lnTo>
                  <a:pt x="375" y="1219"/>
                </a:lnTo>
                <a:lnTo>
                  <a:pt x="372" y="1215"/>
                </a:lnTo>
                <a:lnTo>
                  <a:pt x="369" y="1213"/>
                </a:lnTo>
                <a:lnTo>
                  <a:pt x="364" y="1212"/>
                </a:lnTo>
                <a:lnTo>
                  <a:pt x="367" y="1206"/>
                </a:lnTo>
                <a:lnTo>
                  <a:pt x="369" y="1205"/>
                </a:lnTo>
                <a:lnTo>
                  <a:pt x="372" y="1205"/>
                </a:lnTo>
                <a:lnTo>
                  <a:pt x="374" y="1208"/>
                </a:lnTo>
                <a:lnTo>
                  <a:pt x="375" y="1202"/>
                </a:lnTo>
                <a:lnTo>
                  <a:pt x="377" y="1198"/>
                </a:lnTo>
                <a:lnTo>
                  <a:pt x="380" y="1193"/>
                </a:lnTo>
                <a:lnTo>
                  <a:pt x="382" y="1188"/>
                </a:lnTo>
                <a:lnTo>
                  <a:pt x="388" y="1179"/>
                </a:lnTo>
                <a:lnTo>
                  <a:pt x="394" y="1171"/>
                </a:lnTo>
                <a:lnTo>
                  <a:pt x="396" y="1166"/>
                </a:lnTo>
                <a:lnTo>
                  <a:pt x="397" y="1161"/>
                </a:lnTo>
                <a:lnTo>
                  <a:pt x="397" y="1157"/>
                </a:lnTo>
                <a:lnTo>
                  <a:pt x="397" y="1151"/>
                </a:lnTo>
                <a:lnTo>
                  <a:pt x="397" y="1151"/>
                </a:lnTo>
                <a:lnTo>
                  <a:pt x="398" y="1151"/>
                </a:lnTo>
                <a:lnTo>
                  <a:pt x="400" y="1151"/>
                </a:lnTo>
                <a:lnTo>
                  <a:pt x="401" y="1153"/>
                </a:lnTo>
                <a:lnTo>
                  <a:pt x="403" y="1154"/>
                </a:lnTo>
                <a:lnTo>
                  <a:pt x="405" y="1154"/>
                </a:lnTo>
                <a:lnTo>
                  <a:pt x="409" y="1154"/>
                </a:lnTo>
                <a:lnTo>
                  <a:pt x="410" y="1153"/>
                </a:lnTo>
                <a:lnTo>
                  <a:pt x="410" y="1152"/>
                </a:lnTo>
                <a:lnTo>
                  <a:pt x="407" y="1149"/>
                </a:lnTo>
                <a:lnTo>
                  <a:pt x="401" y="1149"/>
                </a:lnTo>
                <a:lnTo>
                  <a:pt x="402" y="1146"/>
                </a:lnTo>
                <a:lnTo>
                  <a:pt x="402" y="1144"/>
                </a:lnTo>
                <a:lnTo>
                  <a:pt x="403" y="1143"/>
                </a:lnTo>
                <a:lnTo>
                  <a:pt x="404" y="1143"/>
                </a:lnTo>
                <a:lnTo>
                  <a:pt x="414" y="1142"/>
                </a:lnTo>
                <a:lnTo>
                  <a:pt x="422" y="1142"/>
                </a:lnTo>
                <a:lnTo>
                  <a:pt x="423" y="1144"/>
                </a:lnTo>
                <a:lnTo>
                  <a:pt x="423" y="1146"/>
                </a:lnTo>
                <a:lnTo>
                  <a:pt x="422" y="1147"/>
                </a:lnTo>
                <a:lnTo>
                  <a:pt x="419" y="1150"/>
                </a:lnTo>
                <a:lnTo>
                  <a:pt x="418" y="1151"/>
                </a:lnTo>
                <a:lnTo>
                  <a:pt x="417" y="1152"/>
                </a:lnTo>
                <a:lnTo>
                  <a:pt x="416" y="1153"/>
                </a:lnTo>
                <a:lnTo>
                  <a:pt x="419" y="1156"/>
                </a:lnTo>
                <a:lnTo>
                  <a:pt x="419" y="1157"/>
                </a:lnTo>
                <a:lnTo>
                  <a:pt x="419" y="1158"/>
                </a:lnTo>
                <a:lnTo>
                  <a:pt x="418" y="1159"/>
                </a:lnTo>
                <a:lnTo>
                  <a:pt x="416" y="1160"/>
                </a:lnTo>
                <a:lnTo>
                  <a:pt x="414" y="1161"/>
                </a:lnTo>
                <a:lnTo>
                  <a:pt x="412" y="1164"/>
                </a:lnTo>
                <a:lnTo>
                  <a:pt x="412" y="1167"/>
                </a:lnTo>
                <a:lnTo>
                  <a:pt x="414" y="1170"/>
                </a:lnTo>
                <a:lnTo>
                  <a:pt x="416" y="1171"/>
                </a:lnTo>
                <a:lnTo>
                  <a:pt x="417" y="1171"/>
                </a:lnTo>
                <a:lnTo>
                  <a:pt x="419" y="1170"/>
                </a:lnTo>
                <a:lnTo>
                  <a:pt x="421" y="1167"/>
                </a:lnTo>
                <a:lnTo>
                  <a:pt x="422" y="1166"/>
                </a:lnTo>
                <a:lnTo>
                  <a:pt x="423" y="1166"/>
                </a:lnTo>
                <a:lnTo>
                  <a:pt x="425" y="1166"/>
                </a:lnTo>
                <a:lnTo>
                  <a:pt x="426" y="1167"/>
                </a:lnTo>
                <a:lnTo>
                  <a:pt x="429" y="1165"/>
                </a:lnTo>
                <a:lnTo>
                  <a:pt x="431" y="1163"/>
                </a:lnTo>
                <a:lnTo>
                  <a:pt x="432" y="1159"/>
                </a:lnTo>
                <a:lnTo>
                  <a:pt x="433" y="1156"/>
                </a:lnTo>
                <a:lnTo>
                  <a:pt x="436" y="1156"/>
                </a:lnTo>
                <a:lnTo>
                  <a:pt x="437" y="1154"/>
                </a:lnTo>
                <a:lnTo>
                  <a:pt x="437" y="1154"/>
                </a:lnTo>
                <a:lnTo>
                  <a:pt x="437" y="1154"/>
                </a:lnTo>
                <a:lnTo>
                  <a:pt x="437" y="1154"/>
                </a:lnTo>
                <a:lnTo>
                  <a:pt x="437" y="1154"/>
                </a:lnTo>
                <a:lnTo>
                  <a:pt x="438" y="1150"/>
                </a:lnTo>
                <a:lnTo>
                  <a:pt x="439" y="1146"/>
                </a:lnTo>
                <a:lnTo>
                  <a:pt x="441" y="1144"/>
                </a:lnTo>
                <a:lnTo>
                  <a:pt x="443" y="1142"/>
                </a:lnTo>
                <a:lnTo>
                  <a:pt x="446" y="1139"/>
                </a:lnTo>
                <a:lnTo>
                  <a:pt x="449" y="1139"/>
                </a:lnTo>
                <a:lnTo>
                  <a:pt x="452" y="1139"/>
                </a:lnTo>
                <a:lnTo>
                  <a:pt x="457" y="1139"/>
                </a:lnTo>
                <a:lnTo>
                  <a:pt x="456" y="1142"/>
                </a:lnTo>
                <a:lnTo>
                  <a:pt x="455" y="1143"/>
                </a:lnTo>
                <a:lnTo>
                  <a:pt x="451" y="1144"/>
                </a:lnTo>
                <a:lnTo>
                  <a:pt x="449" y="1147"/>
                </a:lnTo>
                <a:lnTo>
                  <a:pt x="449" y="1150"/>
                </a:lnTo>
                <a:lnTo>
                  <a:pt x="449" y="1153"/>
                </a:lnTo>
                <a:lnTo>
                  <a:pt x="464" y="1159"/>
                </a:lnTo>
                <a:lnTo>
                  <a:pt x="478" y="1166"/>
                </a:lnTo>
                <a:lnTo>
                  <a:pt x="485" y="1171"/>
                </a:lnTo>
                <a:lnTo>
                  <a:pt x="491" y="1175"/>
                </a:lnTo>
                <a:lnTo>
                  <a:pt x="497" y="1181"/>
                </a:lnTo>
                <a:lnTo>
                  <a:pt x="502" y="1187"/>
                </a:lnTo>
                <a:lnTo>
                  <a:pt x="507" y="1194"/>
                </a:lnTo>
                <a:lnTo>
                  <a:pt x="513" y="1200"/>
                </a:lnTo>
                <a:lnTo>
                  <a:pt x="519" y="1206"/>
                </a:lnTo>
                <a:lnTo>
                  <a:pt x="525" y="1210"/>
                </a:lnTo>
                <a:lnTo>
                  <a:pt x="532" y="1215"/>
                </a:lnTo>
                <a:lnTo>
                  <a:pt x="539" y="1217"/>
                </a:lnTo>
                <a:lnTo>
                  <a:pt x="547" y="1220"/>
                </a:lnTo>
                <a:lnTo>
                  <a:pt x="555" y="1222"/>
                </a:lnTo>
                <a:lnTo>
                  <a:pt x="561" y="1222"/>
                </a:lnTo>
                <a:lnTo>
                  <a:pt x="567" y="1223"/>
                </a:lnTo>
                <a:lnTo>
                  <a:pt x="571" y="1222"/>
                </a:lnTo>
                <a:lnTo>
                  <a:pt x="577" y="1219"/>
                </a:lnTo>
                <a:lnTo>
                  <a:pt x="582" y="1216"/>
                </a:lnTo>
                <a:lnTo>
                  <a:pt x="587" y="1213"/>
                </a:lnTo>
                <a:lnTo>
                  <a:pt x="588" y="1210"/>
                </a:lnTo>
                <a:lnTo>
                  <a:pt x="589" y="1208"/>
                </a:lnTo>
                <a:lnTo>
                  <a:pt x="589" y="1206"/>
                </a:lnTo>
                <a:lnTo>
                  <a:pt x="588" y="1202"/>
                </a:lnTo>
                <a:lnTo>
                  <a:pt x="587" y="1200"/>
                </a:lnTo>
                <a:lnTo>
                  <a:pt x="584" y="1198"/>
                </a:lnTo>
                <a:lnTo>
                  <a:pt x="581" y="1196"/>
                </a:lnTo>
                <a:lnTo>
                  <a:pt x="577" y="1194"/>
                </a:lnTo>
                <a:lnTo>
                  <a:pt x="567" y="1189"/>
                </a:lnTo>
                <a:lnTo>
                  <a:pt x="557" y="1182"/>
                </a:lnTo>
                <a:lnTo>
                  <a:pt x="553" y="1177"/>
                </a:lnTo>
                <a:lnTo>
                  <a:pt x="548" y="1172"/>
                </a:lnTo>
                <a:lnTo>
                  <a:pt x="543" y="1175"/>
                </a:lnTo>
                <a:lnTo>
                  <a:pt x="539" y="1178"/>
                </a:lnTo>
                <a:lnTo>
                  <a:pt x="542" y="1180"/>
                </a:lnTo>
                <a:lnTo>
                  <a:pt x="546" y="1181"/>
                </a:lnTo>
                <a:lnTo>
                  <a:pt x="548" y="1182"/>
                </a:lnTo>
                <a:lnTo>
                  <a:pt x="549" y="1184"/>
                </a:lnTo>
                <a:lnTo>
                  <a:pt x="550" y="1186"/>
                </a:lnTo>
                <a:lnTo>
                  <a:pt x="552" y="1188"/>
                </a:lnTo>
                <a:lnTo>
                  <a:pt x="545" y="1188"/>
                </a:lnTo>
                <a:lnTo>
                  <a:pt x="538" y="1186"/>
                </a:lnTo>
                <a:lnTo>
                  <a:pt x="533" y="1182"/>
                </a:lnTo>
                <a:lnTo>
                  <a:pt x="529" y="1178"/>
                </a:lnTo>
                <a:lnTo>
                  <a:pt x="526" y="1170"/>
                </a:lnTo>
                <a:lnTo>
                  <a:pt x="520" y="1164"/>
                </a:lnTo>
                <a:lnTo>
                  <a:pt x="514" y="1159"/>
                </a:lnTo>
                <a:lnTo>
                  <a:pt x="506" y="1156"/>
                </a:lnTo>
                <a:lnTo>
                  <a:pt x="506" y="1154"/>
                </a:lnTo>
                <a:lnTo>
                  <a:pt x="505" y="1152"/>
                </a:lnTo>
                <a:lnTo>
                  <a:pt x="505" y="1147"/>
                </a:lnTo>
                <a:lnTo>
                  <a:pt x="506" y="1143"/>
                </a:lnTo>
                <a:lnTo>
                  <a:pt x="508" y="1142"/>
                </a:lnTo>
                <a:lnTo>
                  <a:pt x="511" y="1139"/>
                </a:lnTo>
                <a:lnTo>
                  <a:pt x="511" y="1138"/>
                </a:lnTo>
                <a:lnTo>
                  <a:pt x="511" y="1137"/>
                </a:lnTo>
                <a:lnTo>
                  <a:pt x="510" y="1133"/>
                </a:lnTo>
                <a:lnTo>
                  <a:pt x="506" y="1130"/>
                </a:lnTo>
                <a:lnTo>
                  <a:pt x="501" y="1125"/>
                </a:lnTo>
                <a:lnTo>
                  <a:pt x="497" y="1119"/>
                </a:lnTo>
                <a:lnTo>
                  <a:pt x="495" y="1117"/>
                </a:lnTo>
                <a:lnTo>
                  <a:pt x="493" y="1115"/>
                </a:lnTo>
                <a:lnTo>
                  <a:pt x="492" y="1114"/>
                </a:lnTo>
                <a:lnTo>
                  <a:pt x="488" y="1115"/>
                </a:lnTo>
                <a:lnTo>
                  <a:pt x="485" y="1116"/>
                </a:lnTo>
                <a:lnTo>
                  <a:pt x="483" y="1118"/>
                </a:lnTo>
                <a:lnTo>
                  <a:pt x="481" y="1122"/>
                </a:lnTo>
                <a:lnTo>
                  <a:pt x="481" y="1125"/>
                </a:lnTo>
                <a:lnTo>
                  <a:pt x="481" y="1129"/>
                </a:lnTo>
                <a:lnTo>
                  <a:pt x="481" y="1131"/>
                </a:lnTo>
                <a:lnTo>
                  <a:pt x="474" y="1135"/>
                </a:lnTo>
                <a:lnTo>
                  <a:pt x="470" y="1139"/>
                </a:lnTo>
                <a:lnTo>
                  <a:pt x="470" y="1137"/>
                </a:lnTo>
                <a:lnTo>
                  <a:pt x="470" y="1135"/>
                </a:lnTo>
                <a:lnTo>
                  <a:pt x="469" y="1133"/>
                </a:lnTo>
                <a:lnTo>
                  <a:pt x="466" y="1133"/>
                </a:lnTo>
                <a:lnTo>
                  <a:pt x="464" y="1133"/>
                </a:lnTo>
                <a:lnTo>
                  <a:pt x="463" y="1133"/>
                </a:lnTo>
                <a:lnTo>
                  <a:pt x="462" y="1132"/>
                </a:lnTo>
                <a:lnTo>
                  <a:pt x="463" y="1130"/>
                </a:lnTo>
                <a:lnTo>
                  <a:pt x="463" y="1129"/>
                </a:lnTo>
                <a:lnTo>
                  <a:pt x="464" y="1128"/>
                </a:lnTo>
                <a:lnTo>
                  <a:pt x="465" y="1126"/>
                </a:lnTo>
                <a:lnTo>
                  <a:pt x="467" y="1126"/>
                </a:lnTo>
                <a:lnTo>
                  <a:pt x="472" y="1126"/>
                </a:lnTo>
                <a:lnTo>
                  <a:pt x="476" y="1124"/>
                </a:lnTo>
                <a:lnTo>
                  <a:pt x="477" y="1121"/>
                </a:lnTo>
                <a:lnTo>
                  <a:pt x="478" y="1116"/>
                </a:lnTo>
                <a:lnTo>
                  <a:pt x="480" y="1108"/>
                </a:lnTo>
                <a:lnTo>
                  <a:pt x="485" y="1100"/>
                </a:lnTo>
                <a:lnTo>
                  <a:pt x="487" y="1100"/>
                </a:lnTo>
                <a:lnTo>
                  <a:pt x="492" y="1101"/>
                </a:lnTo>
                <a:lnTo>
                  <a:pt x="497" y="1103"/>
                </a:lnTo>
                <a:lnTo>
                  <a:pt x="500" y="1108"/>
                </a:lnTo>
                <a:lnTo>
                  <a:pt x="507" y="1118"/>
                </a:lnTo>
                <a:lnTo>
                  <a:pt x="513" y="1130"/>
                </a:lnTo>
                <a:lnTo>
                  <a:pt x="515" y="1136"/>
                </a:lnTo>
                <a:lnTo>
                  <a:pt x="519" y="1139"/>
                </a:lnTo>
                <a:lnTo>
                  <a:pt x="524" y="1143"/>
                </a:lnTo>
                <a:lnTo>
                  <a:pt x="528" y="1146"/>
                </a:lnTo>
                <a:lnTo>
                  <a:pt x="528" y="1140"/>
                </a:lnTo>
                <a:lnTo>
                  <a:pt x="527" y="1135"/>
                </a:lnTo>
                <a:lnTo>
                  <a:pt x="524" y="1129"/>
                </a:lnTo>
                <a:lnTo>
                  <a:pt x="520" y="1123"/>
                </a:lnTo>
                <a:lnTo>
                  <a:pt x="513" y="1112"/>
                </a:lnTo>
                <a:lnTo>
                  <a:pt x="507" y="1102"/>
                </a:lnTo>
                <a:lnTo>
                  <a:pt x="506" y="1098"/>
                </a:lnTo>
                <a:lnTo>
                  <a:pt x="507" y="1097"/>
                </a:lnTo>
                <a:lnTo>
                  <a:pt x="508" y="1095"/>
                </a:lnTo>
                <a:lnTo>
                  <a:pt x="510" y="1094"/>
                </a:lnTo>
                <a:lnTo>
                  <a:pt x="508" y="1094"/>
                </a:lnTo>
                <a:lnTo>
                  <a:pt x="506" y="1093"/>
                </a:lnTo>
                <a:lnTo>
                  <a:pt x="508" y="1094"/>
                </a:lnTo>
                <a:lnTo>
                  <a:pt x="510" y="1094"/>
                </a:lnTo>
                <a:lnTo>
                  <a:pt x="515" y="1093"/>
                </a:lnTo>
                <a:lnTo>
                  <a:pt x="520" y="1090"/>
                </a:lnTo>
                <a:lnTo>
                  <a:pt x="525" y="1088"/>
                </a:lnTo>
                <a:lnTo>
                  <a:pt x="529" y="1084"/>
                </a:lnTo>
                <a:lnTo>
                  <a:pt x="534" y="1082"/>
                </a:lnTo>
                <a:lnTo>
                  <a:pt x="540" y="1081"/>
                </a:lnTo>
                <a:lnTo>
                  <a:pt x="545" y="1079"/>
                </a:lnTo>
                <a:lnTo>
                  <a:pt x="548" y="1075"/>
                </a:lnTo>
                <a:lnTo>
                  <a:pt x="550" y="1074"/>
                </a:lnTo>
                <a:lnTo>
                  <a:pt x="552" y="1074"/>
                </a:lnTo>
                <a:lnTo>
                  <a:pt x="556" y="1074"/>
                </a:lnTo>
                <a:lnTo>
                  <a:pt x="560" y="1073"/>
                </a:lnTo>
                <a:lnTo>
                  <a:pt x="563" y="1072"/>
                </a:lnTo>
                <a:lnTo>
                  <a:pt x="567" y="1069"/>
                </a:lnTo>
                <a:lnTo>
                  <a:pt x="571" y="1066"/>
                </a:lnTo>
                <a:lnTo>
                  <a:pt x="576" y="1062"/>
                </a:lnTo>
                <a:lnTo>
                  <a:pt x="581" y="1061"/>
                </a:lnTo>
                <a:lnTo>
                  <a:pt x="586" y="1060"/>
                </a:lnTo>
                <a:lnTo>
                  <a:pt x="589" y="1058"/>
                </a:lnTo>
                <a:lnTo>
                  <a:pt x="591" y="1053"/>
                </a:lnTo>
                <a:lnTo>
                  <a:pt x="593" y="1052"/>
                </a:lnTo>
                <a:lnTo>
                  <a:pt x="594" y="1051"/>
                </a:lnTo>
                <a:lnTo>
                  <a:pt x="601" y="1052"/>
                </a:lnTo>
                <a:lnTo>
                  <a:pt x="608" y="1052"/>
                </a:lnTo>
                <a:lnTo>
                  <a:pt x="615" y="1052"/>
                </a:lnTo>
                <a:lnTo>
                  <a:pt x="622" y="1052"/>
                </a:lnTo>
                <a:lnTo>
                  <a:pt x="628" y="1051"/>
                </a:lnTo>
                <a:lnTo>
                  <a:pt x="635" y="1048"/>
                </a:lnTo>
                <a:lnTo>
                  <a:pt x="644" y="1047"/>
                </a:lnTo>
                <a:lnTo>
                  <a:pt x="652" y="1046"/>
                </a:lnTo>
                <a:lnTo>
                  <a:pt x="662" y="1042"/>
                </a:lnTo>
                <a:lnTo>
                  <a:pt x="670" y="1040"/>
                </a:lnTo>
                <a:lnTo>
                  <a:pt x="683" y="1035"/>
                </a:lnTo>
                <a:lnTo>
                  <a:pt x="695" y="1031"/>
                </a:lnTo>
                <a:lnTo>
                  <a:pt x="708" y="1025"/>
                </a:lnTo>
                <a:lnTo>
                  <a:pt x="720" y="1018"/>
                </a:lnTo>
                <a:lnTo>
                  <a:pt x="728" y="1007"/>
                </a:lnTo>
                <a:lnTo>
                  <a:pt x="738" y="998"/>
                </a:lnTo>
                <a:lnTo>
                  <a:pt x="750" y="989"/>
                </a:lnTo>
                <a:lnTo>
                  <a:pt x="763" y="978"/>
                </a:lnTo>
                <a:lnTo>
                  <a:pt x="770" y="977"/>
                </a:lnTo>
                <a:lnTo>
                  <a:pt x="776" y="976"/>
                </a:lnTo>
                <a:lnTo>
                  <a:pt x="781" y="972"/>
                </a:lnTo>
                <a:lnTo>
                  <a:pt x="787" y="969"/>
                </a:lnTo>
                <a:lnTo>
                  <a:pt x="801" y="962"/>
                </a:lnTo>
                <a:lnTo>
                  <a:pt x="815" y="956"/>
                </a:lnTo>
                <a:lnTo>
                  <a:pt x="822" y="953"/>
                </a:lnTo>
                <a:lnTo>
                  <a:pt x="829" y="950"/>
                </a:lnTo>
                <a:lnTo>
                  <a:pt x="836" y="949"/>
                </a:lnTo>
                <a:lnTo>
                  <a:pt x="844" y="948"/>
                </a:lnTo>
                <a:lnTo>
                  <a:pt x="847" y="948"/>
                </a:lnTo>
                <a:lnTo>
                  <a:pt x="850" y="944"/>
                </a:lnTo>
                <a:lnTo>
                  <a:pt x="858" y="942"/>
                </a:lnTo>
                <a:lnTo>
                  <a:pt x="867" y="940"/>
                </a:lnTo>
                <a:lnTo>
                  <a:pt x="876" y="935"/>
                </a:lnTo>
                <a:lnTo>
                  <a:pt x="883" y="930"/>
                </a:lnTo>
                <a:lnTo>
                  <a:pt x="898" y="921"/>
                </a:lnTo>
                <a:lnTo>
                  <a:pt x="913" y="911"/>
                </a:lnTo>
                <a:lnTo>
                  <a:pt x="925" y="906"/>
                </a:lnTo>
                <a:lnTo>
                  <a:pt x="936" y="900"/>
                </a:lnTo>
                <a:lnTo>
                  <a:pt x="937" y="899"/>
                </a:lnTo>
                <a:lnTo>
                  <a:pt x="940" y="899"/>
                </a:lnTo>
                <a:lnTo>
                  <a:pt x="943" y="898"/>
                </a:lnTo>
                <a:lnTo>
                  <a:pt x="946" y="898"/>
                </a:lnTo>
                <a:lnTo>
                  <a:pt x="948" y="898"/>
                </a:lnTo>
                <a:lnTo>
                  <a:pt x="949" y="899"/>
                </a:lnTo>
                <a:lnTo>
                  <a:pt x="952" y="902"/>
                </a:lnTo>
                <a:lnTo>
                  <a:pt x="952" y="908"/>
                </a:lnTo>
                <a:lnTo>
                  <a:pt x="953" y="920"/>
                </a:lnTo>
                <a:lnTo>
                  <a:pt x="953" y="932"/>
                </a:lnTo>
                <a:lnTo>
                  <a:pt x="954" y="942"/>
                </a:lnTo>
                <a:lnTo>
                  <a:pt x="955" y="954"/>
                </a:lnTo>
                <a:lnTo>
                  <a:pt x="957" y="972"/>
                </a:lnTo>
                <a:lnTo>
                  <a:pt x="959" y="991"/>
                </a:lnTo>
                <a:lnTo>
                  <a:pt x="959" y="1009"/>
                </a:lnTo>
                <a:lnTo>
                  <a:pt x="956" y="1027"/>
                </a:lnTo>
                <a:lnTo>
                  <a:pt x="953" y="1047"/>
                </a:lnTo>
                <a:lnTo>
                  <a:pt x="950" y="1068"/>
                </a:lnTo>
                <a:lnTo>
                  <a:pt x="948" y="1088"/>
                </a:lnTo>
                <a:lnTo>
                  <a:pt x="947" y="1108"/>
                </a:lnTo>
                <a:lnTo>
                  <a:pt x="945" y="1115"/>
                </a:lnTo>
                <a:lnTo>
                  <a:pt x="945" y="1122"/>
                </a:lnTo>
                <a:lnTo>
                  <a:pt x="945" y="1124"/>
                </a:lnTo>
                <a:lnTo>
                  <a:pt x="945" y="1125"/>
                </a:lnTo>
                <a:lnTo>
                  <a:pt x="942" y="1132"/>
                </a:lnTo>
                <a:lnTo>
                  <a:pt x="941" y="1139"/>
                </a:lnTo>
                <a:lnTo>
                  <a:pt x="941" y="1146"/>
                </a:lnTo>
                <a:lnTo>
                  <a:pt x="941" y="1154"/>
                </a:lnTo>
                <a:lnTo>
                  <a:pt x="941" y="1154"/>
                </a:lnTo>
                <a:lnTo>
                  <a:pt x="941" y="1154"/>
                </a:lnTo>
                <a:lnTo>
                  <a:pt x="939" y="1164"/>
                </a:lnTo>
                <a:lnTo>
                  <a:pt x="939" y="1173"/>
                </a:lnTo>
                <a:lnTo>
                  <a:pt x="939" y="1175"/>
                </a:lnTo>
                <a:lnTo>
                  <a:pt x="939" y="1177"/>
                </a:lnTo>
                <a:lnTo>
                  <a:pt x="939" y="1177"/>
                </a:lnTo>
                <a:lnTo>
                  <a:pt x="936" y="1185"/>
                </a:lnTo>
                <a:lnTo>
                  <a:pt x="935" y="1194"/>
                </a:lnTo>
                <a:lnTo>
                  <a:pt x="935" y="1202"/>
                </a:lnTo>
                <a:lnTo>
                  <a:pt x="935" y="1212"/>
                </a:lnTo>
                <a:lnTo>
                  <a:pt x="935" y="1214"/>
                </a:lnTo>
                <a:lnTo>
                  <a:pt x="935" y="1216"/>
                </a:lnTo>
                <a:lnTo>
                  <a:pt x="933" y="1220"/>
                </a:lnTo>
                <a:lnTo>
                  <a:pt x="933" y="1223"/>
                </a:lnTo>
                <a:lnTo>
                  <a:pt x="933" y="1227"/>
                </a:lnTo>
                <a:lnTo>
                  <a:pt x="935" y="1230"/>
                </a:lnTo>
                <a:lnTo>
                  <a:pt x="935" y="1236"/>
                </a:lnTo>
                <a:lnTo>
                  <a:pt x="935" y="1242"/>
                </a:lnTo>
                <a:lnTo>
                  <a:pt x="932" y="1258"/>
                </a:lnTo>
                <a:lnTo>
                  <a:pt x="930" y="1276"/>
                </a:lnTo>
                <a:lnTo>
                  <a:pt x="930" y="1278"/>
                </a:lnTo>
                <a:lnTo>
                  <a:pt x="932" y="1278"/>
                </a:lnTo>
                <a:lnTo>
                  <a:pt x="933" y="1279"/>
                </a:lnTo>
                <a:lnTo>
                  <a:pt x="935" y="1279"/>
                </a:lnTo>
                <a:lnTo>
                  <a:pt x="937" y="1266"/>
                </a:lnTo>
                <a:lnTo>
                  <a:pt x="937" y="1254"/>
                </a:lnTo>
                <a:lnTo>
                  <a:pt x="937" y="1251"/>
                </a:lnTo>
                <a:lnTo>
                  <a:pt x="937" y="1249"/>
                </a:lnTo>
                <a:lnTo>
                  <a:pt x="939" y="1248"/>
                </a:lnTo>
                <a:lnTo>
                  <a:pt x="941" y="1248"/>
                </a:lnTo>
                <a:lnTo>
                  <a:pt x="942" y="1248"/>
                </a:lnTo>
                <a:lnTo>
                  <a:pt x="943" y="1248"/>
                </a:lnTo>
                <a:lnTo>
                  <a:pt x="941" y="1252"/>
                </a:lnTo>
                <a:lnTo>
                  <a:pt x="941" y="1257"/>
                </a:lnTo>
                <a:lnTo>
                  <a:pt x="941" y="1262"/>
                </a:lnTo>
                <a:lnTo>
                  <a:pt x="941" y="1266"/>
                </a:lnTo>
                <a:lnTo>
                  <a:pt x="941" y="1270"/>
                </a:lnTo>
                <a:lnTo>
                  <a:pt x="941" y="1273"/>
                </a:lnTo>
                <a:lnTo>
                  <a:pt x="941" y="1277"/>
                </a:lnTo>
                <a:lnTo>
                  <a:pt x="939" y="1279"/>
                </a:lnTo>
                <a:lnTo>
                  <a:pt x="940" y="1282"/>
                </a:lnTo>
                <a:lnTo>
                  <a:pt x="940" y="1284"/>
                </a:lnTo>
                <a:lnTo>
                  <a:pt x="943" y="1285"/>
                </a:lnTo>
                <a:lnTo>
                  <a:pt x="947" y="1286"/>
                </a:lnTo>
                <a:lnTo>
                  <a:pt x="943" y="1289"/>
                </a:lnTo>
                <a:lnTo>
                  <a:pt x="940" y="1291"/>
                </a:lnTo>
                <a:lnTo>
                  <a:pt x="953" y="1291"/>
                </a:lnTo>
                <a:lnTo>
                  <a:pt x="966" y="1291"/>
                </a:lnTo>
                <a:lnTo>
                  <a:pt x="964" y="1289"/>
                </a:lnTo>
                <a:lnTo>
                  <a:pt x="963" y="1285"/>
                </a:lnTo>
                <a:lnTo>
                  <a:pt x="964" y="1270"/>
                </a:lnTo>
                <a:lnTo>
                  <a:pt x="964" y="1254"/>
                </a:lnTo>
                <a:lnTo>
                  <a:pt x="964" y="1251"/>
                </a:lnTo>
                <a:lnTo>
                  <a:pt x="963" y="1249"/>
                </a:lnTo>
                <a:lnTo>
                  <a:pt x="961" y="1247"/>
                </a:lnTo>
                <a:lnTo>
                  <a:pt x="959" y="1245"/>
                </a:lnTo>
                <a:lnTo>
                  <a:pt x="962" y="1242"/>
                </a:lnTo>
                <a:lnTo>
                  <a:pt x="967" y="1241"/>
                </a:lnTo>
                <a:lnTo>
                  <a:pt x="971" y="1242"/>
                </a:lnTo>
                <a:lnTo>
                  <a:pt x="975" y="1242"/>
                </a:lnTo>
                <a:lnTo>
                  <a:pt x="977" y="1243"/>
                </a:lnTo>
                <a:lnTo>
                  <a:pt x="978" y="1244"/>
                </a:lnTo>
                <a:lnTo>
                  <a:pt x="980" y="1245"/>
                </a:lnTo>
                <a:lnTo>
                  <a:pt x="980" y="1248"/>
                </a:lnTo>
                <a:lnTo>
                  <a:pt x="980" y="1251"/>
                </a:lnTo>
                <a:lnTo>
                  <a:pt x="981" y="1255"/>
                </a:lnTo>
                <a:lnTo>
                  <a:pt x="981" y="1249"/>
                </a:lnTo>
                <a:lnTo>
                  <a:pt x="981" y="1243"/>
                </a:lnTo>
                <a:lnTo>
                  <a:pt x="983" y="1248"/>
                </a:lnTo>
                <a:lnTo>
                  <a:pt x="985" y="1251"/>
                </a:lnTo>
                <a:lnTo>
                  <a:pt x="987" y="1238"/>
                </a:lnTo>
                <a:lnTo>
                  <a:pt x="990" y="1228"/>
                </a:lnTo>
                <a:lnTo>
                  <a:pt x="990" y="1224"/>
                </a:lnTo>
                <a:lnTo>
                  <a:pt x="990" y="1221"/>
                </a:lnTo>
                <a:lnTo>
                  <a:pt x="990" y="1220"/>
                </a:lnTo>
                <a:lnTo>
                  <a:pt x="990" y="1220"/>
                </a:lnTo>
                <a:lnTo>
                  <a:pt x="990" y="1220"/>
                </a:lnTo>
                <a:lnTo>
                  <a:pt x="991" y="1219"/>
                </a:lnTo>
                <a:lnTo>
                  <a:pt x="991" y="1220"/>
                </a:lnTo>
                <a:lnTo>
                  <a:pt x="990" y="1221"/>
                </a:lnTo>
                <a:lnTo>
                  <a:pt x="990" y="1224"/>
                </a:lnTo>
                <a:lnTo>
                  <a:pt x="990" y="1228"/>
                </a:lnTo>
                <a:lnTo>
                  <a:pt x="990" y="1230"/>
                </a:lnTo>
                <a:lnTo>
                  <a:pt x="992" y="1234"/>
                </a:lnTo>
                <a:lnTo>
                  <a:pt x="996" y="1216"/>
                </a:lnTo>
                <a:lnTo>
                  <a:pt x="1002" y="1199"/>
                </a:lnTo>
                <a:lnTo>
                  <a:pt x="1004" y="1187"/>
                </a:lnTo>
                <a:lnTo>
                  <a:pt x="1005" y="1174"/>
                </a:lnTo>
                <a:lnTo>
                  <a:pt x="1006" y="1163"/>
                </a:lnTo>
                <a:lnTo>
                  <a:pt x="1008" y="1151"/>
                </a:lnTo>
                <a:lnTo>
                  <a:pt x="1010" y="1135"/>
                </a:lnTo>
                <a:lnTo>
                  <a:pt x="1014" y="1118"/>
                </a:lnTo>
                <a:lnTo>
                  <a:pt x="1017" y="1103"/>
                </a:lnTo>
                <a:lnTo>
                  <a:pt x="1022" y="1088"/>
                </a:lnTo>
                <a:lnTo>
                  <a:pt x="1022" y="1088"/>
                </a:lnTo>
                <a:lnTo>
                  <a:pt x="1022" y="1088"/>
                </a:lnTo>
                <a:lnTo>
                  <a:pt x="1022" y="1088"/>
                </a:lnTo>
                <a:lnTo>
                  <a:pt x="1022" y="1088"/>
                </a:lnTo>
                <a:lnTo>
                  <a:pt x="1023" y="1086"/>
                </a:lnTo>
                <a:lnTo>
                  <a:pt x="1023" y="1084"/>
                </a:lnTo>
                <a:lnTo>
                  <a:pt x="1023" y="1083"/>
                </a:lnTo>
                <a:lnTo>
                  <a:pt x="1022" y="1081"/>
                </a:lnTo>
                <a:close/>
                <a:moveTo>
                  <a:pt x="1763" y="1304"/>
                </a:moveTo>
                <a:lnTo>
                  <a:pt x="1764" y="1304"/>
                </a:lnTo>
                <a:lnTo>
                  <a:pt x="1765" y="1305"/>
                </a:lnTo>
                <a:lnTo>
                  <a:pt x="1765" y="1304"/>
                </a:lnTo>
                <a:lnTo>
                  <a:pt x="1764" y="1303"/>
                </a:lnTo>
                <a:lnTo>
                  <a:pt x="1764" y="1303"/>
                </a:lnTo>
                <a:lnTo>
                  <a:pt x="1763" y="1304"/>
                </a:lnTo>
                <a:close/>
                <a:moveTo>
                  <a:pt x="1747" y="1309"/>
                </a:moveTo>
                <a:lnTo>
                  <a:pt x="1747" y="1310"/>
                </a:lnTo>
                <a:lnTo>
                  <a:pt x="1747" y="1310"/>
                </a:lnTo>
                <a:lnTo>
                  <a:pt x="1748" y="1310"/>
                </a:lnTo>
                <a:lnTo>
                  <a:pt x="1750" y="1310"/>
                </a:lnTo>
                <a:lnTo>
                  <a:pt x="1748" y="1309"/>
                </a:lnTo>
                <a:lnTo>
                  <a:pt x="1747" y="1309"/>
                </a:lnTo>
                <a:close/>
                <a:moveTo>
                  <a:pt x="1983" y="1161"/>
                </a:moveTo>
                <a:lnTo>
                  <a:pt x="1982" y="1163"/>
                </a:lnTo>
                <a:lnTo>
                  <a:pt x="1981" y="1163"/>
                </a:lnTo>
                <a:lnTo>
                  <a:pt x="1979" y="1164"/>
                </a:lnTo>
                <a:lnTo>
                  <a:pt x="1979" y="1165"/>
                </a:lnTo>
                <a:lnTo>
                  <a:pt x="1981" y="1165"/>
                </a:lnTo>
                <a:lnTo>
                  <a:pt x="1982" y="1165"/>
                </a:lnTo>
                <a:lnTo>
                  <a:pt x="1983" y="1164"/>
                </a:lnTo>
                <a:lnTo>
                  <a:pt x="1983" y="1161"/>
                </a:lnTo>
                <a:close/>
                <a:moveTo>
                  <a:pt x="1977" y="1166"/>
                </a:moveTo>
                <a:lnTo>
                  <a:pt x="1971" y="1166"/>
                </a:lnTo>
                <a:lnTo>
                  <a:pt x="1967" y="1168"/>
                </a:lnTo>
                <a:lnTo>
                  <a:pt x="1963" y="1172"/>
                </a:lnTo>
                <a:lnTo>
                  <a:pt x="1960" y="1177"/>
                </a:lnTo>
                <a:lnTo>
                  <a:pt x="1962" y="1179"/>
                </a:lnTo>
                <a:lnTo>
                  <a:pt x="1964" y="1181"/>
                </a:lnTo>
                <a:lnTo>
                  <a:pt x="1967" y="1182"/>
                </a:lnTo>
                <a:lnTo>
                  <a:pt x="1970" y="1181"/>
                </a:lnTo>
                <a:lnTo>
                  <a:pt x="1972" y="1179"/>
                </a:lnTo>
                <a:lnTo>
                  <a:pt x="1976" y="1177"/>
                </a:lnTo>
                <a:lnTo>
                  <a:pt x="1974" y="1174"/>
                </a:lnTo>
                <a:lnTo>
                  <a:pt x="1972" y="1173"/>
                </a:lnTo>
                <a:lnTo>
                  <a:pt x="1972" y="1172"/>
                </a:lnTo>
                <a:lnTo>
                  <a:pt x="1972" y="1171"/>
                </a:lnTo>
                <a:lnTo>
                  <a:pt x="1976" y="1168"/>
                </a:lnTo>
                <a:lnTo>
                  <a:pt x="1977" y="1166"/>
                </a:lnTo>
                <a:close/>
                <a:moveTo>
                  <a:pt x="1776" y="1300"/>
                </a:moveTo>
                <a:lnTo>
                  <a:pt x="1776" y="1300"/>
                </a:lnTo>
                <a:lnTo>
                  <a:pt x="1776" y="1300"/>
                </a:lnTo>
                <a:lnTo>
                  <a:pt x="1776" y="1300"/>
                </a:lnTo>
                <a:close/>
                <a:moveTo>
                  <a:pt x="1777" y="1290"/>
                </a:moveTo>
                <a:lnTo>
                  <a:pt x="1774" y="1293"/>
                </a:lnTo>
                <a:lnTo>
                  <a:pt x="1772" y="1296"/>
                </a:lnTo>
                <a:lnTo>
                  <a:pt x="1771" y="1299"/>
                </a:lnTo>
                <a:lnTo>
                  <a:pt x="1771" y="1305"/>
                </a:lnTo>
                <a:lnTo>
                  <a:pt x="1771" y="1307"/>
                </a:lnTo>
                <a:lnTo>
                  <a:pt x="1774" y="1309"/>
                </a:lnTo>
                <a:lnTo>
                  <a:pt x="1775" y="1309"/>
                </a:lnTo>
                <a:lnTo>
                  <a:pt x="1777" y="1309"/>
                </a:lnTo>
                <a:lnTo>
                  <a:pt x="1781" y="1300"/>
                </a:lnTo>
                <a:lnTo>
                  <a:pt x="1786" y="1293"/>
                </a:lnTo>
                <a:lnTo>
                  <a:pt x="1790" y="1296"/>
                </a:lnTo>
                <a:lnTo>
                  <a:pt x="1792" y="1299"/>
                </a:lnTo>
                <a:lnTo>
                  <a:pt x="1798" y="1309"/>
                </a:lnTo>
                <a:lnTo>
                  <a:pt x="1805" y="1318"/>
                </a:lnTo>
                <a:lnTo>
                  <a:pt x="1809" y="1324"/>
                </a:lnTo>
                <a:lnTo>
                  <a:pt x="1811" y="1330"/>
                </a:lnTo>
                <a:lnTo>
                  <a:pt x="1809" y="1331"/>
                </a:lnTo>
                <a:lnTo>
                  <a:pt x="1810" y="1333"/>
                </a:lnTo>
                <a:lnTo>
                  <a:pt x="1809" y="1335"/>
                </a:lnTo>
                <a:lnTo>
                  <a:pt x="1808" y="1337"/>
                </a:lnTo>
                <a:lnTo>
                  <a:pt x="1808" y="1337"/>
                </a:lnTo>
                <a:lnTo>
                  <a:pt x="1805" y="1337"/>
                </a:lnTo>
                <a:lnTo>
                  <a:pt x="1803" y="1335"/>
                </a:lnTo>
                <a:lnTo>
                  <a:pt x="1802" y="1333"/>
                </a:lnTo>
                <a:lnTo>
                  <a:pt x="1799" y="1332"/>
                </a:lnTo>
                <a:lnTo>
                  <a:pt x="1799" y="1330"/>
                </a:lnTo>
                <a:lnTo>
                  <a:pt x="1799" y="1327"/>
                </a:lnTo>
                <a:lnTo>
                  <a:pt x="1800" y="1324"/>
                </a:lnTo>
                <a:lnTo>
                  <a:pt x="1799" y="1323"/>
                </a:lnTo>
                <a:lnTo>
                  <a:pt x="1798" y="1321"/>
                </a:lnTo>
                <a:lnTo>
                  <a:pt x="1793" y="1320"/>
                </a:lnTo>
                <a:lnTo>
                  <a:pt x="1791" y="1318"/>
                </a:lnTo>
                <a:lnTo>
                  <a:pt x="1789" y="1317"/>
                </a:lnTo>
                <a:lnTo>
                  <a:pt x="1786" y="1317"/>
                </a:lnTo>
                <a:lnTo>
                  <a:pt x="1783" y="1317"/>
                </a:lnTo>
                <a:lnTo>
                  <a:pt x="1769" y="1318"/>
                </a:lnTo>
                <a:lnTo>
                  <a:pt x="1754" y="1320"/>
                </a:lnTo>
                <a:lnTo>
                  <a:pt x="1754" y="1320"/>
                </a:lnTo>
                <a:lnTo>
                  <a:pt x="1753" y="1318"/>
                </a:lnTo>
                <a:lnTo>
                  <a:pt x="1751" y="1317"/>
                </a:lnTo>
                <a:lnTo>
                  <a:pt x="1740" y="1316"/>
                </a:lnTo>
                <a:lnTo>
                  <a:pt x="1727" y="1314"/>
                </a:lnTo>
                <a:lnTo>
                  <a:pt x="1715" y="1314"/>
                </a:lnTo>
                <a:lnTo>
                  <a:pt x="1702" y="1314"/>
                </a:lnTo>
                <a:lnTo>
                  <a:pt x="1701" y="1314"/>
                </a:lnTo>
                <a:lnTo>
                  <a:pt x="1701" y="1314"/>
                </a:lnTo>
                <a:lnTo>
                  <a:pt x="1705" y="1312"/>
                </a:lnTo>
                <a:lnTo>
                  <a:pt x="1708" y="1311"/>
                </a:lnTo>
                <a:lnTo>
                  <a:pt x="1708" y="1310"/>
                </a:lnTo>
                <a:lnTo>
                  <a:pt x="1708" y="1309"/>
                </a:lnTo>
                <a:lnTo>
                  <a:pt x="1713" y="1310"/>
                </a:lnTo>
                <a:lnTo>
                  <a:pt x="1717" y="1311"/>
                </a:lnTo>
                <a:lnTo>
                  <a:pt x="1724" y="1311"/>
                </a:lnTo>
                <a:lnTo>
                  <a:pt x="1731" y="1310"/>
                </a:lnTo>
                <a:lnTo>
                  <a:pt x="1731" y="1310"/>
                </a:lnTo>
                <a:lnTo>
                  <a:pt x="1733" y="1310"/>
                </a:lnTo>
                <a:lnTo>
                  <a:pt x="1737" y="1310"/>
                </a:lnTo>
                <a:lnTo>
                  <a:pt x="1741" y="1310"/>
                </a:lnTo>
                <a:lnTo>
                  <a:pt x="1742" y="1307"/>
                </a:lnTo>
                <a:lnTo>
                  <a:pt x="1742" y="1305"/>
                </a:lnTo>
                <a:lnTo>
                  <a:pt x="1736" y="1303"/>
                </a:lnTo>
                <a:lnTo>
                  <a:pt x="1730" y="1303"/>
                </a:lnTo>
                <a:lnTo>
                  <a:pt x="1727" y="1303"/>
                </a:lnTo>
                <a:lnTo>
                  <a:pt x="1723" y="1303"/>
                </a:lnTo>
                <a:lnTo>
                  <a:pt x="1720" y="1303"/>
                </a:lnTo>
                <a:lnTo>
                  <a:pt x="1717" y="1300"/>
                </a:lnTo>
                <a:lnTo>
                  <a:pt x="1713" y="1300"/>
                </a:lnTo>
                <a:lnTo>
                  <a:pt x="1708" y="1300"/>
                </a:lnTo>
                <a:lnTo>
                  <a:pt x="1709" y="1303"/>
                </a:lnTo>
                <a:lnTo>
                  <a:pt x="1708" y="1305"/>
                </a:lnTo>
                <a:lnTo>
                  <a:pt x="1708" y="1306"/>
                </a:lnTo>
                <a:lnTo>
                  <a:pt x="1707" y="1309"/>
                </a:lnTo>
                <a:lnTo>
                  <a:pt x="1703" y="1310"/>
                </a:lnTo>
                <a:lnTo>
                  <a:pt x="1700" y="1311"/>
                </a:lnTo>
                <a:lnTo>
                  <a:pt x="1696" y="1310"/>
                </a:lnTo>
                <a:lnTo>
                  <a:pt x="1694" y="1310"/>
                </a:lnTo>
                <a:lnTo>
                  <a:pt x="1688" y="1307"/>
                </a:lnTo>
                <a:lnTo>
                  <a:pt x="1681" y="1306"/>
                </a:lnTo>
                <a:lnTo>
                  <a:pt x="1680" y="1305"/>
                </a:lnTo>
                <a:lnTo>
                  <a:pt x="1680" y="1304"/>
                </a:lnTo>
                <a:lnTo>
                  <a:pt x="1681" y="1303"/>
                </a:lnTo>
                <a:lnTo>
                  <a:pt x="1682" y="1302"/>
                </a:lnTo>
                <a:lnTo>
                  <a:pt x="1686" y="1299"/>
                </a:lnTo>
                <a:lnTo>
                  <a:pt x="1691" y="1299"/>
                </a:lnTo>
                <a:lnTo>
                  <a:pt x="1694" y="1300"/>
                </a:lnTo>
                <a:lnTo>
                  <a:pt x="1696" y="1300"/>
                </a:lnTo>
                <a:lnTo>
                  <a:pt x="1696" y="1300"/>
                </a:lnTo>
                <a:lnTo>
                  <a:pt x="1696" y="1300"/>
                </a:lnTo>
                <a:lnTo>
                  <a:pt x="1698" y="1303"/>
                </a:lnTo>
                <a:lnTo>
                  <a:pt x="1698" y="1303"/>
                </a:lnTo>
                <a:lnTo>
                  <a:pt x="1699" y="1303"/>
                </a:lnTo>
                <a:lnTo>
                  <a:pt x="1701" y="1303"/>
                </a:lnTo>
                <a:lnTo>
                  <a:pt x="1705" y="1300"/>
                </a:lnTo>
                <a:lnTo>
                  <a:pt x="1708" y="1300"/>
                </a:lnTo>
                <a:lnTo>
                  <a:pt x="1713" y="1300"/>
                </a:lnTo>
                <a:lnTo>
                  <a:pt x="1717" y="1300"/>
                </a:lnTo>
                <a:lnTo>
                  <a:pt x="1717" y="1300"/>
                </a:lnTo>
                <a:lnTo>
                  <a:pt x="1719" y="1299"/>
                </a:lnTo>
                <a:lnTo>
                  <a:pt x="1720" y="1299"/>
                </a:lnTo>
                <a:lnTo>
                  <a:pt x="1720" y="1299"/>
                </a:lnTo>
                <a:lnTo>
                  <a:pt x="1720" y="1299"/>
                </a:lnTo>
                <a:lnTo>
                  <a:pt x="1726" y="1297"/>
                </a:lnTo>
                <a:lnTo>
                  <a:pt x="1733" y="1296"/>
                </a:lnTo>
                <a:lnTo>
                  <a:pt x="1729" y="1296"/>
                </a:lnTo>
                <a:lnTo>
                  <a:pt x="1727" y="1295"/>
                </a:lnTo>
                <a:lnTo>
                  <a:pt x="1726" y="1293"/>
                </a:lnTo>
                <a:lnTo>
                  <a:pt x="1724" y="1291"/>
                </a:lnTo>
                <a:lnTo>
                  <a:pt x="1723" y="1288"/>
                </a:lnTo>
                <a:lnTo>
                  <a:pt x="1722" y="1282"/>
                </a:lnTo>
                <a:lnTo>
                  <a:pt x="1722" y="1276"/>
                </a:lnTo>
                <a:lnTo>
                  <a:pt x="1720" y="1270"/>
                </a:lnTo>
                <a:lnTo>
                  <a:pt x="1719" y="1269"/>
                </a:lnTo>
                <a:lnTo>
                  <a:pt x="1716" y="1268"/>
                </a:lnTo>
                <a:lnTo>
                  <a:pt x="1714" y="1268"/>
                </a:lnTo>
                <a:lnTo>
                  <a:pt x="1713" y="1268"/>
                </a:lnTo>
                <a:lnTo>
                  <a:pt x="1707" y="1265"/>
                </a:lnTo>
                <a:lnTo>
                  <a:pt x="1702" y="1263"/>
                </a:lnTo>
                <a:lnTo>
                  <a:pt x="1707" y="1262"/>
                </a:lnTo>
                <a:lnTo>
                  <a:pt x="1710" y="1263"/>
                </a:lnTo>
                <a:lnTo>
                  <a:pt x="1715" y="1263"/>
                </a:lnTo>
                <a:lnTo>
                  <a:pt x="1719" y="1264"/>
                </a:lnTo>
                <a:lnTo>
                  <a:pt x="1720" y="1254"/>
                </a:lnTo>
                <a:lnTo>
                  <a:pt x="1719" y="1243"/>
                </a:lnTo>
                <a:lnTo>
                  <a:pt x="1717" y="1233"/>
                </a:lnTo>
                <a:lnTo>
                  <a:pt x="1716" y="1222"/>
                </a:lnTo>
                <a:lnTo>
                  <a:pt x="1714" y="1188"/>
                </a:lnTo>
                <a:lnTo>
                  <a:pt x="1712" y="1154"/>
                </a:lnTo>
                <a:lnTo>
                  <a:pt x="1710" y="1119"/>
                </a:lnTo>
                <a:lnTo>
                  <a:pt x="1708" y="1086"/>
                </a:lnTo>
                <a:lnTo>
                  <a:pt x="1707" y="1072"/>
                </a:lnTo>
                <a:lnTo>
                  <a:pt x="1706" y="1056"/>
                </a:lnTo>
                <a:lnTo>
                  <a:pt x="1705" y="1042"/>
                </a:lnTo>
                <a:lnTo>
                  <a:pt x="1702" y="1028"/>
                </a:lnTo>
                <a:lnTo>
                  <a:pt x="1702" y="1024"/>
                </a:lnTo>
                <a:lnTo>
                  <a:pt x="1702" y="1019"/>
                </a:lnTo>
                <a:lnTo>
                  <a:pt x="1703" y="1017"/>
                </a:lnTo>
                <a:lnTo>
                  <a:pt x="1702" y="1013"/>
                </a:lnTo>
                <a:lnTo>
                  <a:pt x="1702" y="1010"/>
                </a:lnTo>
                <a:lnTo>
                  <a:pt x="1702" y="1005"/>
                </a:lnTo>
                <a:lnTo>
                  <a:pt x="1701" y="1004"/>
                </a:lnTo>
                <a:lnTo>
                  <a:pt x="1699" y="1002"/>
                </a:lnTo>
                <a:lnTo>
                  <a:pt x="1699" y="996"/>
                </a:lnTo>
                <a:lnTo>
                  <a:pt x="1699" y="990"/>
                </a:lnTo>
                <a:lnTo>
                  <a:pt x="1698" y="990"/>
                </a:lnTo>
                <a:lnTo>
                  <a:pt x="1696" y="990"/>
                </a:lnTo>
                <a:lnTo>
                  <a:pt x="1698" y="990"/>
                </a:lnTo>
                <a:lnTo>
                  <a:pt x="1699" y="990"/>
                </a:lnTo>
                <a:lnTo>
                  <a:pt x="1699" y="989"/>
                </a:lnTo>
                <a:lnTo>
                  <a:pt x="1698" y="986"/>
                </a:lnTo>
                <a:lnTo>
                  <a:pt x="1699" y="982"/>
                </a:lnTo>
                <a:lnTo>
                  <a:pt x="1699" y="977"/>
                </a:lnTo>
                <a:lnTo>
                  <a:pt x="1699" y="974"/>
                </a:lnTo>
                <a:lnTo>
                  <a:pt x="1699" y="971"/>
                </a:lnTo>
                <a:lnTo>
                  <a:pt x="1696" y="964"/>
                </a:lnTo>
                <a:lnTo>
                  <a:pt x="1696" y="956"/>
                </a:lnTo>
                <a:lnTo>
                  <a:pt x="1699" y="955"/>
                </a:lnTo>
                <a:lnTo>
                  <a:pt x="1701" y="954"/>
                </a:lnTo>
                <a:lnTo>
                  <a:pt x="1701" y="954"/>
                </a:lnTo>
                <a:lnTo>
                  <a:pt x="1702" y="954"/>
                </a:lnTo>
                <a:lnTo>
                  <a:pt x="1708" y="939"/>
                </a:lnTo>
                <a:lnTo>
                  <a:pt x="1715" y="923"/>
                </a:lnTo>
                <a:lnTo>
                  <a:pt x="1722" y="909"/>
                </a:lnTo>
                <a:lnTo>
                  <a:pt x="1730" y="894"/>
                </a:lnTo>
                <a:lnTo>
                  <a:pt x="1733" y="892"/>
                </a:lnTo>
                <a:lnTo>
                  <a:pt x="1735" y="892"/>
                </a:lnTo>
                <a:lnTo>
                  <a:pt x="1737" y="892"/>
                </a:lnTo>
                <a:lnTo>
                  <a:pt x="1740" y="892"/>
                </a:lnTo>
                <a:lnTo>
                  <a:pt x="1747" y="894"/>
                </a:lnTo>
                <a:lnTo>
                  <a:pt x="1754" y="897"/>
                </a:lnTo>
                <a:lnTo>
                  <a:pt x="1761" y="900"/>
                </a:lnTo>
                <a:lnTo>
                  <a:pt x="1768" y="904"/>
                </a:lnTo>
                <a:lnTo>
                  <a:pt x="1781" y="911"/>
                </a:lnTo>
                <a:lnTo>
                  <a:pt x="1793" y="918"/>
                </a:lnTo>
                <a:lnTo>
                  <a:pt x="1806" y="925"/>
                </a:lnTo>
                <a:lnTo>
                  <a:pt x="1819" y="933"/>
                </a:lnTo>
                <a:lnTo>
                  <a:pt x="1831" y="940"/>
                </a:lnTo>
                <a:lnTo>
                  <a:pt x="1845" y="946"/>
                </a:lnTo>
                <a:lnTo>
                  <a:pt x="1861" y="951"/>
                </a:lnTo>
                <a:lnTo>
                  <a:pt x="1878" y="956"/>
                </a:lnTo>
                <a:lnTo>
                  <a:pt x="1887" y="960"/>
                </a:lnTo>
                <a:lnTo>
                  <a:pt x="1896" y="964"/>
                </a:lnTo>
                <a:lnTo>
                  <a:pt x="1905" y="970"/>
                </a:lnTo>
                <a:lnTo>
                  <a:pt x="1914" y="976"/>
                </a:lnTo>
                <a:lnTo>
                  <a:pt x="1923" y="982"/>
                </a:lnTo>
                <a:lnTo>
                  <a:pt x="1933" y="988"/>
                </a:lnTo>
                <a:lnTo>
                  <a:pt x="1937" y="990"/>
                </a:lnTo>
                <a:lnTo>
                  <a:pt x="1942" y="992"/>
                </a:lnTo>
                <a:lnTo>
                  <a:pt x="1947" y="995"/>
                </a:lnTo>
                <a:lnTo>
                  <a:pt x="1953" y="996"/>
                </a:lnTo>
                <a:lnTo>
                  <a:pt x="1960" y="997"/>
                </a:lnTo>
                <a:lnTo>
                  <a:pt x="1965" y="999"/>
                </a:lnTo>
                <a:lnTo>
                  <a:pt x="1971" y="1002"/>
                </a:lnTo>
                <a:lnTo>
                  <a:pt x="1977" y="1004"/>
                </a:lnTo>
                <a:lnTo>
                  <a:pt x="1989" y="1011"/>
                </a:lnTo>
                <a:lnTo>
                  <a:pt x="2000" y="1016"/>
                </a:lnTo>
                <a:lnTo>
                  <a:pt x="2012" y="1020"/>
                </a:lnTo>
                <a:lnTo>
                  <a:pt x="2024" y="1025"/>
                </a:lnTo>
                <a:lnTo>
                  <a:pt x="2036" y="1028"/>
                </a:lnTo>
                <a:lnTo>
                  <a:pt x="2047" y="1031"/>
                </a:lnTo>
                <a:lnTo>
                  <a:pt x="2050" y="1033"/>
                </a:lnTo>
                <a:lnTo>
                  <a:pt x="2052" y="1034"/>
                </a:lnTo>
                <a:lnTo>
                  <a:pt x="2054" y="1034"/>
                </a:lnTo>
                <a:lnTo>
                  <a:pt x="2058" y="1034"/>
                </a:lnTo>
                <a:lnTo>
                  <a:pt x="2058" y="1034"/>
                </a:lnTo>
                <a:lnTo>
                  <a:pt x="2059" y="1034"/>
                </a:lnTo>
                <a:lnTo>
                  <a:pt x="2062" y="1034"/>
                </a:lnTo>
                <a:lnTo>
                  <a:pt x="2066" y="1034"/>
                </a:lnTo>
                <a:lnTo>
                  <a:pt x="2068" y="1035"/>
                </a:lnTo>
                <a:lnTo>
                  <a:pt x="2071" y="1037"/>
                </a:lnTo>
                <a:lnTo>
                  <a:pt x="2075" y="1041"/>
                </a:lnTo>
                <a:lnTo>
                  <a:pt x="2080" y="1045"/>
                </a:lnTo>
                <a:lnTo>
                  <a:pt x="2072" y="1056"/>
                </a:lnTo>
                <a:lnTo>
                  <a:pt x="2062" y="1068"/>
                </a:lnTo>
                <a:lnTo>
                  <a:pt x="2054" y="1080"/>
                </a:lnTo>
                <a:lnTo>
                  <a:pt x="2046" y="1091"/>
                </a:lnTo>
                <a:lnTo>
                  <a:pt x="2048" y="1093"/>
                </a:lnTo>
                <a:lnTo>
                  <a:pt x="2051" y="1095"/>
                </a:lnTo>
                <a:lnTo>
                  <a:pt x="2052" y="1097"/>
                </a:lnTo>
                <a:lnTo>
                  <a:pt x="2053" y="1100"/>
                </a:lnTo>
                <a:lnTo>
                  <a:pt x="2050" y="1104"/>
                </a:lnTo>
                <a:lnTo>
                  <a:pt x="2046" y="1109"/>
                </a:lnTo>
                <a:lnTo>
                  <a:pt x="2046" y="1115"/>
                </a:lnTo>
                <a:lnTo>
                  <a:pt x="2047" y="1122"/>
                </a:lnTo>
                <a:lnTo>
                  <a:pt x="2047" y="1118"/>
                </a:lnTo>
                <a:lnTo>
                  <a:pt x="2048" y="1117"/>
                </a:lnTo>
                <a:lnTo>
                  <a:pt x="2051" y="1116"/>
                </a:lnTo>
                <a:lnTo>
                  <a:pt x="2052" y="1116"/>
                </a:lnTo>
                <a:lnTo>
                  <a:pt x="2055" y="1116"/>
                </a:lnTo>
                <a:lnTo>
                  <a:pt x="2060" y="1116"/>
                </a:lnTo>
                <a:lnTo>
                  <a:pt x="2059" y="1123"/>
                </a:lnTo>
                <a:lnTo>
                  <a:pt x="2059" y="1129"/>
                </a:lnTo>
                <a:lnTo>
                  <a:pt x="2057" y="1133"/>
                </a:lnTo>
                <a:lnTo>
                  <a:pt x="2054" y="1137"/>
                </a:lnTo>
                <a:lnTo>
                  <a:pt x="2051" y="1139"/>
                </a:lnTo>
                <a:lnTo>
                  <a:pt x="2046" y="1142"/>
                </a:lnTo>
                <a:lnTo>
                  <a:pt x="2040" y="1143"/>
                </a:lnTo>
                <a:lnTo>
                  <a:pt x="2033" y="1143"/>
                </a:lnTo>
                <a:lnTo>
                  <a:pt x="2030" y="1143"/>
                </a:lnTo>
                <a:lnTo>
                  <a:pt x="2026" y="1144"/>
                </a:lnTo>
                <a:lnTo>
                  <a:pt x="2025" y="1146"/>
                </a:lnTo>
                <a:lnTo>
                  <a:pt x="2024" y="1151"/>
                </a:lnTo>
                <a:lnTo>
                  <a:pt x="2023" y="1154"/>
                </a:lnTo>
                <a:lnTo>
                  <a:pt x="2020" y="1158"/>
                </a:lnTo>
                <a:lnTo>
                  <a:pt x="2018" y="1161"/>
                </a:lnTo>
                <a:lnTo>
                  <a:pt x="2014" y="1164"/>
                </a:lnTo>
                <a:lnTo>
                  <a:pt x="2011" y="1165"/>
                </a:lnTo>
                <a:lnTo>
                  <a:pt x="2009" y="1165"/>
                </a:lnTo>
                <a:lnTo>
                  <a:pt x="2006" y="1164"/>
                </a:lnTo>
                <a:lnTo>
                  <a:pt x="2005" y="1160"/>
                </a:lnTo>
                <a:lnTo>
                  <a:pt x="2005" y="1160"/>
                </a:lnTo>
                <a:lnTo>
                  <a:pt x="2004" y="1160"/>
                </a:lnTo>
                <a:lnTo>
                  <a:pt x="2005" y="1160"/>
                </a:lnTo>
                <a:lnTo>
                  <a:pt x="2005" y="1160"/>
                </a:lnTo>
                <a:lnTo>
                  <a:pt x="2011" y="1158"/>
                </a:lnTo>
                <a:lnTo>
                  <a:pt x="2016" y="1156"/>
                </a:lnTo>
                <a:lnTo>
                  <a:pt x="2018" y="1153"/>
                </a:lnTo>
                <a:lnTo>
                  <a:pt x="2020" y="1151"/>
                </a:lnTo>
                <a:lnTo>
                  <a:pt x="2020" y="1149"/>
                </a:lnTo>
                <a:lnTo>
                  <a:pt x="2020" y="1144"/>
                </a:lnTo>
                <a:lnTo>
                  <a:pt x="2019" y="1139"/>
                </a:lnTo>
                <a:lnTo>
                  <a:pt x="2017" y="1133"/>
                </a:lnTo>
                <a:lnTo>
                  <a:pt x="2016" y="1130"/>
                </a:lnTo>
                <a:lnTo>
                  <a:pt x="2017" y="1128"/>
                </a:lnTo>
                <a:lnTo>
                  <a:pt x="2011" y="1132"/>
                </a:lnTo>
                <a:lnTo>
                  <a:pt x="2006" y="1138"/>
                </a:lnTo>
                <a:lnTo>
                  <a:pt x="2010" y="1142"/>
                </a:lnTo>
                <a:lnTo>
                  <a:pt x="2011" y="1145"/>
                </a:lnTo>
                <a:lnTo>
                  <a:pt x="2011" y="1146"/>
                </a:lnTo>
                <a:lnTo>
                  <a:pt x="2011" y="1149"/>
                </a:lnTo>
                <a:lnTo>
                  <a:pt x="2009" y="1150"/>
                </a:lnTo>
                <a:lnTo>
                  <a:pt x="2006" y="1152"/>
                </a:lnTo>
                <a:lnTo>
                  <a:pt x="2004" y="1156"/>
                </a:lnTo>
                <a:lnTo>
                  <a:pt x="2004" y="1160"/>
                </a:lnTo>
                <a:lnTo>
                  <a:pt x="1996" y="1164"/>
                </a:lnTo>
                <a:lnTo>
                  <a:pt x="1988" y="1166"/>
                </a:lnTo>
                <a:lnTo>
                  <a:pt x="1985" y="1166"/>
                </a:lnTo>
                <a:lnTo>
                  <a:pt x="1984" y="1167"/>
                </a:lnTo>
                <a:lnTo>
                  <a:pt x="1984" y="1170"/>
                </a:lnTo>
                <a:lnTo>
                  <a:pt x="1985" y="1171"/>
                </a:lnTo>
                <a:lnTo>
                  <a:pt x="1986" y="1174"/>
                </a:lnTo>
                <a:lnTo>
                  <a:pt x="1989" y="1177"/>
                </a:lnTo>
                <a:lnTo>
                  <a:pt x="1989" y="1178"/>
                </a:lnTo>
                <a:lnTo>
                  <a:pt x="1989" y="1179"/>
                </a:lnTo>
                <a:lnTo>
                  <a:pt x="1989" y="1181"/>
                </a:lnTo>
                <a:lnTo>
                  <a:pt x="1988" y="1182"/>
                </a:lnTo>
                <a:lnTo>
                  <a:pt x="1984" y="1185"/>
                </a:lnTo>
                <a:lnTo>
                  <a:pt x="1979" y="1186"/>
                </a:lnTo>
                <a:lnTo>
                  <a:pt x="1976" y="1187"/>
                </a:lnTo>
                <a:lnTo>
                  <a:pt x="1971" y="1186"/>
                </a:lnTo>
                <a:lnTo>
                  <a:pt x="1968" y="1185"/>
                </a:lnTo>
                <a:lnTo>
                  <a:pt x="1965" y="1185"/>
                </a:lnTo>
                <a:lnTo>
                  <a:pt x="1963" y="1185"/>
                </a:lnTo>
                <a:lnTo>
                  <a:pt x="1960" y="1187"/>
                </a:lnTo>
                <a:lnTo>
                  <a:pt x="1962" y="1191"/>
                </a:lnTo>
                <a:lnTo>
                  <a:pt x="1964" y="1193"/>
                </a:lnTo>
                <a:lnTo>
                  <a:pt x="1967" y="1194"/>
                </a:lnTo>
                <a:lnTo>
                  <a:pt x="1970" y="1195"/>
                </a:lnTo>
                <a:lnTo>
                  <a:pt x="1978" y="1196"/>
                </a:lnTo>
                <a:lnTo>
                  <a:pt x="1986" y="1195"/>
                </a:lnTo>
                <a:lnTo>
                  <a:pt x="1995" y="1194"/>
                </a:lnTo>
                <a:lnTo>
                  <a:pt x="2002" y="1193"/>
                </a:lnTo>
                <a:lnTo>
                  <a:pt x="2007" y="1191"/>
                </a:lnTo>
                <a:lnTo>
                  <a:pt x="2012" y="1188"/>
                </a:lnTo>
                <a:lnTo>
                  <a:pt x="2017" y="1186"/>
                </a:lnTo>
                <a:lnTo>
                  <a:pt x="2020" y="1182"/>
                </a:lnTo>
                <a:lnTo>
                  <a:pt x="2029" y="1175"/>
                </a:lnTo>
                <a:lnTo>
                  <a:pt x="2037" y="1168"/>
                </a:lnTo>
                <a:lnTo>
                  <a:pt x="2052" y="1156"/>
                </a:lnTo>
                <a:lnTo>
                  <a:pt x="2068" y="1143"/>
                </a:lnTo>
                <a:lnTo>
                  <a:pt x="2082" y="1139"/>
                </a:lnTo>
                <a:lnTo>
                  <a:pt x="2096" y="1136"/>
                </a:lnTo>
                <a:lnTo>
                  <a:pt x="2100" y="1137"/>
                </a:lnTo>
                <a:lnTo>
                  <a:pt x="2102" y="1140"/>
                </a:lnTo>
                <a:lnTo>
                  <a:pt x="2103" y="1144"/>
                </a:lnTo>
                <a:lnTo>
                  <a:pt x="2105" y="1147"/>
                </a:lnTo>
                <a:lnTo>
                  <a:pt x="2107" y="1152"/>
                </a:lnTo>
                <a:lnTo>
                  <a:pt x="2109" y="1158"/>
                </a:lnTo>
                <a:lnTo>
                  <a:pt x="2112" y="1158"/>
                </a:lnTo>
                <a:lnTo>
                  <a:pt x="2114" y="1159"/>
                </a:lnTo>
                <a:lnTo>
                  <a:pt x="2116" y="1160"/>
                </a:lnTo>
                <a:lnTo>
                  <a:pt x="2117" y="1158"/>
                </a:lnTo>
                <a:lnTo>
                  <a:pt x="2117" y="1156"/>
                </a:lnTo>
                <a:lnTo>
                  <a:pt x="2119" y="1152"/>
                </a:lnTo>
                <a:lnTo>
                  <a:pt x="2117" y="1149"/>
                </a:lnTo>
                <a:lnTo>
                  <a:pt x="2116" y="1145"/>
                </a:lnTo>
                <a:lnTo>
                  <a:pt x="2113" y="1140"/>
                </a:lnTo>
                <a:lnTo>
                  <a:pt x="2113" y="1137"/>
                </a:lnTo>
                <a:lnTo>
                  <a:pt x="2113" y="1135"/>
                </a:lnTo>
                <a:lnTo>
                  <a:pt x="2115" y="1133"/>
                </a:lnTo>
                <a:lnTo>
                  <a:pt x="2116" y="1132"/>
                </a:lnTo>
                <a:lnTo>
                  <a:pt x="2119" y="1132"/>
                </a:lnTo>
                <a:lnTo>
                  <a:pt x="2129" y="1131"/>
                </a:lnTo>
                <a:lnTo>
                  <a:pt x="2140" y="1131"/>
                </a:lnTo>
                <a:lnTo>
                  <a:pt x="2142" y="1132"/>
                </a:lnTo>
                <a:lnTo>
                  <a:pt x="2142" y="1133"/>
                </a:lnTo>
                <a:lnTo>
                  <a:pt x="2140" y="1135"/>
                </a:lnTo>
                <a:lnTo>
                  <a:pt x="2137" y="1137"/>
                </a:lnTo>
                <a:lnTo>
                  <a:pt x="2144" y="1138"/>
                </a:lnTo>
                <a:lnTo>
                  <a:pt x="2152" y="1139"/>
                </a:lnTo>
                <a:lnTo>
                  <a:pt x="2152" y="1139"/>
                </a:lnTo>
                <a:lnTo>
                  <a:pt x="2152" y="1139"/>
                </a:lnTo>
                <a:lnTo>
                  <a:pt x="2154" y="1139"/>
                </a:lnTo>
                <a:lnTo>
                  <a:pt x="2154" y="1144"/>
                </a:lnTo>
                <a:lnTo>
                  <a:pt x="2155" y="1149"/>
                </a:lnTo>
                <a:lnTo>
                  <a:pt x="2155" y="1156"/>
                </a:lnTo>
                <a:lnTo>
                  <a:pt x="2154" y="1161"/>
                </a:lnTo>
                <a:lnTo>
                  <a:pt x="2155" y="1164"/>
                </a:lnTo>
                <a:lnTo>
                  <a:pt x="2155" y="1165"/>
                </a:lnTo>
                <a:lnTo>
                  <a:pt x="2157" y="1165"/>
                </a:lnTo>
                <a:lnTo>
                  <a:pt x="2159" y="1166"/>
                </a:lnTo>
                <a:lnTo>
                  <a:pt x="2161" y="1168"/>
                </a:lnTo>
                <a:lnTo>
                  <a:pt x="2161" y="1171"/>
                </a:lnTo>
                <a:lnTo>
                  <a:pt x="2161" y="1174"/>
                </a:lnTo>
                <a:lnTo>
                  <a:pt x="2159" y="1178"/>
                </a:lnTo>
                <a:lnTo>
                  <a:pt x="2161" y="1181"/>
                </a:lnTo>
                <a:lnTo>
                  <a:pt x="2163" y="1185"/>
                </a:lnTo>
                <a:lnTo>
                  <a:pt x="2163" y="1185"/>
                </a:lnTo>
                <a:lnTo>
                  <a:pt x="2162" y="1187"/>
                </a:lnTo>
                <a:lnTo>
                  <a:pt x="2163" y="1188"/>
                </a:lnTo>
                <a:lnTo>
                  <a:pt x="2164" y="1191"/>
                </a:lnTo>
                <a:lnTo>
                  <a:pt x="2164" y="1192"/>
                </a:lnTo>
                <a:lnTo>
                  <a:pt x="2163" y="1193"/>
                </a:lnTo>
                <a:lnTo>
                  <a:pt x="2163" y="1194"/>
                </a:lnTo>
                <a:lnTo>
                  <a:pt x="2162" y="1194"/>
                </a:lnTo>
                <a:lnTo>
                  <a:pt x="2161" y="1193"/>
                </a:lnTo>
                <a:lnTo>
                  <a:pt x="2158" y="1186"/>
                </a:lnTo>
                <a:lnTo>
                  <a:pt x="2156" y="1179"/>
                </a:lnTo>
                <a:lnTo>
                  <a:pt x="2155" y="1173"/>
                </a:lnTo>
                <a:lnTo>
                  <a:pt x="2155" y="1165"/>
                </a:lnTo>
                <a:lnTo>
                  <a:pt x="2155" y="1164"/>
                </a:lnTo>
                <a:lnTo>
                  <a:pt x="2154" y="1161"/>
                </a:lnTo>
                <a:lnTo>
                  <a:pt x="2151" y="1161"/>
                </a:lnTo>
                <a:lnTo>
                  <a:pt x="2151" y="1159"/>
                </a:lnTo>
                <a:lnTo>
                  <a:pt x="2150" y="1157"/>
                </a:lnTo>
                <a:lnTo>
                  <a:pt x="2149" y="1154"/>
                </a:lnTo>
                <a:lnTo>
                  <a:pt x="2145" y="1151"/>
                </a:lnTo>
                <a:lnTo>
                  <a:pt x="2142" y="1150"/>
                </a:lnTo>
                <a:lnTo>
                  <a:pt x="2137" y="1150"/>
                </a:lnTo>
                <a:lnTo>
                  <a:pt x="2134" y="1151"/>
                </a:lnTo>
                <a:lnTo>
                  <a:pt x="2133" y="1153"/>
                </a:lnTo>
                <a:lnTo>
                  <a:pt x="2133" y="1157"/>
                </a:lnTo>
                <a:lnTo>
                  <a:pt x="2135" y="1159"/>
                </a:lnTo>
                <a:lnTo>
                  <a:pt x="2137" y="1163"/>
                </a:lnTo>
                <a:lnTo>
                  <a:pt x="2140" y="1165"/>
                </a:lnTo>
                <a:lnTo>
                  <a:pt x="2141" y="1168"/>
                </a:lnTo>
                <a:lnTo>
                  <a:pt x="2141" y="1175"/>
                </a:lnTo>
                <a:lnTo>
                  <a:pt x="2141" y="1182"/>
                </a:lnTo>
                <a:lnTo>
                  <a:pt x="2143" y="1188"/>
                </a:lnTo>
                <a:lnTo>
                  <a:pt x="2145" y="1194"/>
                </a:lnTo>
                <a:lnTo>
                  <a:pt x="2140" y="1200"/>
                </a:lnTo>
                <a:lnTo>
                  <a:pt x="2131" y="1203"/>
                </a:lnTo>
                <a:lnTo>
                  <a:pt x="2135" y="1207"/>
                </a:lnTo>
                <a:lnTo>
                  <a:pt x="2137" y="1210"/>
                </a:lnTo>
                <a:lnTo>
                  <a:pt x="2141" y="1212"/>
                </a:lnTo>
                <a:lnTo>
                  <a:pt x="2144" y="1213"/>
                </a:lnTo>
                <a:lnTo>
                  <a:pt x="2152" y="1213"/>
                </a:lnTo>
                <a:lnTo>
                  <a:pt x="2161" y="1212"/>
                </a:lnTo>
                <a:lnTo>
                  <a:pt x="2162" y="1212"/>
                </a:lnTo>
                <a:lnTo>
                  <a:pt x="2163" y="1210"/>
                </a:lnTo>
                <a:lnTo>
                  <a:pt x="2164" y="1209"/>
                </a:lnTo>
                <a:lnTo>
                  <a:pt x="2163" y="1208"/>
                </a:lnTo>
                <a:lnTo>
                  <a:pt x="2163" y="1206"/>
                </a:lnTo>
                <a:lnTo>
                  <a:pt x="2163" y="1203"/>
                </a:lnTo>
                <a:lnTo>
                  <a:pt x="2164" y="1201"/>
                </a:lnTo>
                <a:lnTo>
                  <a:pt x="2165" y="1198"/>
                </a:lnTo>
                <a:lnTo>
                  <a:pt x="2167" y="1199"/>
                </a:lnTo>
                <a:lnTo>
                  <a:pt x="2167" y="1200"/>
                </a:lnTo>
                <a:lnTo>
                  <a:pt x="2169" y="1202"/>
                </a:lnTo>
                <a:lnTo>
                  <a:pt x="2171" y="1205"/>
                </a:lnTo>
                <a:lnTo>
                  <a:pt x="2171" y="1208"/>
                </a:lnTo>
                <a:lnTo>
                  <a:pt x="2172" y="1210"/>
                </a:lnTo>
                <a:lnTo>
                  <a:pt x="2172" y="1212"/>
                </a:lnTo>
                <a:lnTo>
                  <a:pt x="2172" y="1213"/>
                </a:lnTo>
                <a:lnTo>
                  <a:pt x="2181" y="1222"/>
                </a:lnTo>
                <a:lnTo>
                  <a:pt x="2189" y="1230"/>
                </a:lnTo>
                <a:lnTo>
                  <a:pt x="2192" y="1235"/>
                </a:lnTo>
                <a:lnTo>
                  <a:pt x="2195" y="1240"/>
                </a:lnTo>
                <a:lnTo>
                  <a:pt x="2196" y="1245"/>
                </a:lnTo>
                <a:lnTo>
                  <a:pt x="2197" y="1251"/>
                </a:lnTo>
                <a:lnTo>
                  <a:pt x="2197" y="1256"/>
                </a:lnTo>
                <a:lnTo>
                  <a:pt x="2200" y="1259"/>
                </a:lnTo>
                <a:lnTo>
                  <a:pt x="2202" y="1262"/>
                </a:lnTo>
                <a:lnTo>
                  <a:pt x="2204" y="1263"/>
                </a:lnTo>
                <a:lnTo>
                  <a:pt x="2206" y="1263"/>
                </a:lnTo>
                <a:lnTo>
                  <a:pt x="2209" y="1262"/>
                </a:lnTo>
                <a:lnTo>
                  <a:pt x="2206" y="1257"/>
                </a:lnTo>
                <a:lnTo>
                  <a:pt x="2204" y="1252"/>
                </a:lnTo>
                <a:lnTo>
                  <a:pt x="2207" y="1251"/>
                </a:lnTo>
                <a:lnTo>
                  <a:pt x="2210" y="1251"/>
                </a:lnTo>
                <a:lnTo>
                  <a:pt x="2212" y="1254"/>
                </a:lnTo>
                <a:lnTo>
                  <a:pt x="2213" y="1255"/>
                </a:lnTo>
                <a:lnTo>
                  <a:pt x="2216" y="1252"/>
                </a:lnTo>
                <a:lnTo>
                  <a:pt x="2217" y="1251"/>
                </a:lnTo>
                <a:lnTo>
                  <a:pt x="2217" y="1249"/>
                </a:lnTo>
                <a:lnTo>
                  <a:pt x="2217" y="1247"/>
                </a:lnTo>
                <a:lnTo>
                  <a:pt x="2214" y="1237"/>
                </a:lnTo>
                <a:lnTo>
                  <a:pt x="2212" y="1229"/>
                </a:lnTo>
                <a:lnTo>
                  <a:pt x="2212" y="1220"/>
                </a:lnTo>
                <a:lnTo>
                  <a:pt x="2211" y="1212"/>
                </a:lnTo>
                <a:lnTo>
                  <a:pt x="2214" y="1196"/>
                </a:lnTo>
                <a:lnTo>
                  <a:pt x="2216" y="1181"/>
                </a:lnTo>
                <a:lnTo>
                  <a:pt x="2216" y="1180"/>
                </a:lnTo>
                <a:lnTo>
                  <a:pt x="2217" y="1180"/>
                </a:lnTo>
                <a:lnTo>
                  <a:pt x="2217" y="1180"/>
                </a:lnTo>
                <a:lnTo>
                  <a:pt x="2218" y="1182"/>
                </a:lnTo>
                <a:lnTo>
                  <a:pt x="2221" y="1185"/>
                </a:lnTo>
                <a:lnTo>
                  <a:pt x="2224" y="1188"/>
                </a:lnTo>
                <a:lnTo>
                  <a:pt x="2225" y="1194"/>
                </a:lnTo>
                <a:lnTo>
                  <a:pt x="2228" y="1200"/>
                </a:lnTo>
                <a:lnTo>
                  <a:pt x="2228" y="1201"/>
                </a:lnTo>
                <a:lnTo>
                  <a:pt x="2230" y="1201"/>
                </a:lnTo>
                <a:lnTo>
                  <a:pt x="2231" y="1199"/>
                </a:lnTo>
                <a:lnTo>
                  <a:pt x="2231" y="1196"/>
                </a:lnTo>
                <a:lnTo>
                  <a:pt x="2231" y="1199"/>
                </a:lnTo>
                <a:lnTo>
                  <a:pt x="2230" y="1201"/>
                </a:lnTo>
                <a:lnTo>
                  <a:pt x="2234" y="1219"/>
                </a:lnTo>
                <a:lnTo>
                  <a:pt x="2240" y="1235"/>
                </a:lnTo>
                <a:lnTo>
                  <a:pt x="2244" y="1235"/>
                </a:lnTo>
                <a:lnTo>
                  <a:pt x="2246" y="1234"/>
                </a:lnTo>
                <a:lnTo>
                  <a:pt x="2244" y="1235"/>
                </a:lnTo>
                <a:lnTo>
                  <a:pt x="2240" y="1235"/>
                </a:lnTo>
                <a:lnTo>
                  <a:pt x="2244" y="1240"/>
                </a:lnTo>
                <a:lnTo>
                  <a:pt x="2246" y="1242"/>
                </a:lnTo>
                <a:lnTo>
                  <a:pt x="2250" y="1244"/>
                </a:lnTo>
                <a:lnTo>
                  <a:pt x="2253" y="1245"/>
                </a:lnTo>
                <a:lnTo>
                  <a:pt x="2257" y="1245"/>
                </a:lnTo>
                <a:lnTo>
                  <a:pt x="2260" y="1244"/>
                </a:lnTo>
                <a:lnTo>
                  <a:pt x="2265" y="1243"/>
                </a:lnTo>
                <a:lnTo>
                  <a:pt x="2269" y="1240"/>
                </a:lnTo>
                <a:lnTo>
                  <a:pt x="2272" y="1237"/>
                </a:lnTo>
                <a:lnTo>
                  <a:pt x="2273" y="1235"/>
                </a:lnTo>
                <a:lnTo>
                  <a:pt x="2274" y="1233"/>
                </a:lnTo>
                <a:lnTo>
                  <a:pt x="2274" y="1229"/>
                </a:lnTo>
                <a:lnTo>
                  <a:pt x="2273" y="1222"/>
                </a:lnTo>
                <a:lnTo>
                  <a:pt x="2271" y="1215"/>
                </a:lnTo>
                <a:lnTo>
                  <a:pt x="2264" y="1213"/>
                </a:lnTo>
                <a:lnTo>
                  <a:pt x="2258" y="1213"/>
                </a:lnTo>
                <a:lnTo>
                  <a:pt x="2259" y="1210"/>
                </a:lnTo>
                <a:lnTo>
                  <a:pt x="2259" y="1209"/>
                </a:lnTo>
                <a:lnTo>
                  <a:pt x="2257" y="1208"/>
                </a:lnTo>
                <a:lnTo>
                  <a:pt x="2253" y="1207"/>
                </a:lnTo>
                <a:lnTo>
                  <a:pt x="2250" y="1208"/>
                </a:lnTo>
                <a:lnTo>
                  <a:pt x="2247" y="1210"/>
                </a:lnTo>
                <a:lnTo>
                  <a:pt x="2244" y="1213"/>
                </a:lnTo>
                <a:lnTo>
                  <a:pt x="2241" y="1213"/>
                </a:lnTo>
                <a:lnTo>
                  <a:pt x="2239" y="1212"/>
                </a:lnTo>
                <a:lnTo>
                  <a:pt x="2237" y="1208"/>
                </a:lnTo>
                <a:lnTo>
                  <a:pt x="2235" y="1202"/>
                </a:lnTo>
                <a:lnTo>
                  <a:pt x="2234" y="1196"/>
                </a:lnTo>
                <a:lnTo>
                  <a:pt x="2233" y="1191"/>
                </a:lnTo>
                <a:lnTo>
                  <a:pt x="2230" y="1185"/>
                </a:lnTo>
                <a:lnTo>
                  <a:pt x="2228" y="1185"/>
                </a:lnTo>
                <a:lnTo>
                  <a:pt x="2228" y="1181"/>
                </a:lnTo>
                <a:lnTo>
                  <a:pt x="2228" y="1180"/>
                </a:lnTo>
                <a:lnTo>
                  <a:pt x="2227" y="1178"/>
                </a:lnTo>
                <a:lnTo>
                  <a:pt x="2224" y="1177"/>
                </a:lnTo>
                <a:lnTo>
                  <a:pt x="2224" y="1177"/>
                </a:lnTo>
                <a:lnTo>
                  <a:pt x="2224" y="1177"/>
                </a:lnTo>
                <a:lnTo>
                  <a:pt x="2224" y="1174"/>
                </a:lnTo>
                <a:lnTo>
                  <a:pt x="2223" y="1173"/>
                </a:lnTo>
                <a:lnTo>
                  <a:pt x="2223" y="1173"/>
                </a:lnTo>
                <a:lnTo>
                  <a:pt x="2221" y="1172"/>
                </a:lnTo>
                <a:lnTo>
                  <a:pt x="2221" y="1171"/>
                </a:lnTo>
                <a:lnTo>
                  <a:pt x="2221" y="1170"/>
                </a:lnTo>
                <a:lnTo>
                  <a:pt x="2220" y="1168"/>
                </a:lnTo>
                <a:lnTo>
                  <a:pt x="2218" y="1167"/>
                </a:lnTo>
                <a:lnTo>
                  <a:pt x="2218" y="1167"/>
                </a:lnTo>
                <a:lnTo>
                  <a:pt x="2218" y="1166"/>
                </a:lnTo>
                <a:lnTo>
                  <a:pt x="2218" y="1166"/>
                </a:lnTo>
                <a:lnTo>
                  <a:pt x="2218" y="1166"/>
                </a:lnTo>
                <a:lnTo>
                  <a:pt x="2218" y="1166"/>
                </a:lnTo>
                <a:lnTo>
                  <a:pt x="2217" y="1166"/>
                </a:lnTo>
                <a:lnTo>
                  <a:pt x="2217" y="1165"/>
                </a:lnTo>
                <a:lnTo>
                  <a:pt x="2216" y="1165"/>
                </a:lnTo>
                <a:lnTo>
                  <a:pt x="2216" y="1163"/>
                </a:lnTo>
                <a:lnTo>
                  <a:pt x="2214" y="1163"/>
                </a:lnTo>
                <a:lnTo>
                  <a:pt x="2214" y="1161"/>
                </a:lnTo>
                <a:lnTo>
                  <a:pt x="2214" y="1161"/>
                </a:lnTo>
                <a:lnTo>
                  <a:pt x="2213" y="1158"/>
                </a:lnTo>
                <a:lnTo>
                  <a:pt x="2212" y="1156"/>
                </a:lnTo>
                <a:lnTo>
                  <a:pt x="2212" y="1151"/>
                </a:lnTo>
                <a:lnTo>
                  <a:pt x="2212" y="1146"/>
                </a:lnTo>
                <a:lnTo>
                  <a:pt x="2212" y="1142"/>
                </a:lnTo>
                <a:lnTo>
                  <a:pt x="2212" y="1136"/>
                </a:lnTo>
                <a:lnTo>
                  <a:pt x="2212" y="1132"/>
                </a:lnTo>
                <a:lnTo>
                  <a:pt x="2213" y="1130"/>
                </a:lnTo>
                <a:lnTo>
                  <a:pt x="2214" y="1128"/>
                </a:lnTo>
                <a:lnTo>
                  <a:pt x="2217" y="1125"/>
                </a:lnTo>
                <a:lnTo>
                  <a:pt x="2219" y="1126"/>
                </a:lnTo>
                <a:lnTo>
                  <a:pt x="2221" y="1128"/>
                </a:lnTo>
                <a:lnTo>
                  <a:pt x="2227" y="1130"/>
                </a:lnTo>
                <a:lnTo>
                  <a:pt x="2234" y="1132"/>
                </a:lnTo>
                <a:lnTo>
                  <a:pt x="2238" y="1133"/>
                </a:lnTo>
                <a:lnTo>
                  <a:pt x="2240" y="1135"/>
                </a:lnTo>
                <a:lnTo>
                  <a:pt x="2243" y="1138"/>
                </a:lnTo>
                <a:lnTo>
                  <a:pt x="2245" y="1142"/>
                </a:lnTo>
                <a:lnTo>
                  <a:pt x="2245" y="1143"/>
                </a:lnTo>
                <a:lnTo>
                  <a:pt x="2248" y="1145"/>
                </a:lnTo>
                <a:lnTo>
                  <a:pt x="2251" y="1146"/>
                </a:lnTo>
                <a:lnTo>
                  <a:pt x="2255" y="1146"/>
                </a:lnTo>
                <a:lnTo>
                  <a:pt x="2259" y="1152"/>
                </a:lnTo>
                <a:lnTo>
                  <a:pt x="2264" y="1158"/>
                </a:lnTo>
                <a:lnTo>
                  <a:pt x="2275" y="1166"/>
                </a:lnTo>
                <a:lnTo>
                  <a:pt x="2286" y="1175"/>
                </a:lnTo>
                <a:lnTo>
                  <a:pt x="2295" y="1185"/>
                </a:lnTo>
                <a:lnTo>
                  <a:pt x="2303" y="1196"/>
                </a:lnTo>
                <a:lnTo>
                  <a:pt x="2306" y="1195"/>
                </a:lnTo>
                <a:lnTo>
                  <a:pt x="2306" y="1195"/>
                </a:lnTo>
                <a:lnTo>
                  <a:pt x="2307" y="1194"/>
                </a:lnTo>
                <a:lnTo>
                  <a:pt x="2306" y="1192"/>
                </a:lnTo>
                <a:lnTo>
                  <a:pt x="2300" y="1180"/>
                </a:lnTo>
                <a:lnTo>
                  <a:pt x="2294" y="1168"/>
                </a:lnTo>
                <a:lnTo>
                  <a:pt x="2287" y="1158"/>
                </a:lnTo>
                <a:lnTo>
                  <a:pt x="2278" y="1149"/>
                </a:lnTo>
                <a:lnTo>
                  <a:pt x="2273" y="1144"/>
                </a:lnTo>
                <a:lnTo>
                  <a:pt x="2268" y="1139"/>
                </a:lnTo>
                <a:lnTo>
                  <a:pt x="2267" y="1133"/>
                </a:lnTo>
                <a:lnTo>
                  <a:pt x="2267" y="1128"/>
                </a:lnTo>
                <a:lnTo>
                  <a:pt x="2268" y="1121"/>
                </a:lnTo>
                <a:lnTo>
                  <a:pt x="2267" y="1115"/>
                </a:lnTo>
                <a:lnTo>
                  <a:pt x="2266" y="1109"/>
                </a:lnTo>
                <a:lnTo>
                  <a:pt x="2264" y="1103"/>
                </a:lnTo>
                <a:lnTo>
                  <a:pt x="2269" y="1107"/>
                </a:lnTo>
                <a:lnTo>
                  <a:pt x="2275" y="1110"/>
                </a:lnTo>
                <a:lnTo>
                  <a:pt x="2274" y="1105"/>
                </a:lnTo>
                <a:lnTo>
                  <a:pt x="2273" y="1101"/>
                </a:lnTo>
                <a:lnTo>
                  <a:pt x="2269" y="1096"/>
                </a:lnTo>
                <a:lnTo>
                  <a:pt x="2267" y="1091"/>
                </a:lnTo>
                <a:lnTo>
                  <a:pt x="2262" y="1084"/>
                </a:lnTo>
                <a:lnTo>
                  <a:pt x="2258" y="1077"/>
                </a:lnTo>
                <a:lnTo>
                  <a:pt x="2255" y="1074"/>
                </a:lnTo>
                <a:lnTo>
                  <a:pt x="2254" y="1070"/>
                </a:lnTo>
                <a:lnTo>
                  <a:pt x="2255" y="1066"/>
                </a:lnTo>
                <a:lnTo>
                  <a:pt x="2257" y="1061"/>
                </a:lnTo>
                <a:lnTo>
                  <a:pt x="2257" y="1060"/>
                </a:lnTo>
                <a:lnTo>
                  <a:pt x="2255" y="1059"/>
                </a:lnTo>
                <a:lnTo>
                  <a:pt x="2258" y="1056"/>
                </a:lnTo>
                <a:lnTo>
                  <a:pt x="2258" y="1053"/>
                </a:lnTo>
                <a:lnTo>
                  <a:pt x="2259" y="1046"/>
                </a:lnTo>
                <a:lnTo>
                  <a:pt x="2258" y="1038"/>
                </a:lnTo>
                <a:lnTo>
                  <a:pt x="2257" y="1031"/>
                </a:lnTo>
                <a:lnTo>
                  <a:pt x="2254" y="1023"/>
                </a:lnTo>
                <a:lnTo>
                  <a:pt x="2248" y="1010"/>
                </a:lnTo>
                <a:lnTo>
                  <a:pt x="2240" y="997"/>
                </a:lnTo>
                <a:lnTo>
                  <a:pt x="2238" y="996"/>
                </a:lnTo>
                <a:lnTo>
                  <a:pt x="2235" y="995"/>
                </a:lnTo>
                <a:lnTo>
                  <a:pt x="2231" y="989"/>
                </a:lnTo>
                <a:lnTo>
                  <a:pt x="2225" y="985"/>
                </a:lnTo>
                <a:lnTo>
                  <a:pt x="2220" y="982"/>
                </a:lnTo>
                <a:lnTo>
                  <a:pt x="2213" y="979"/>
                </a:lnTo>
                <a:lnTo>
                  <a:pt x="2204" y="977"/>
                </a:lnTo>
                <a:lnTo>
                  <a:pt x="2196" y="975"/>
                </a:lnTo>
                <a:lnTo>
                  <a:pt x="2204" y="977"/>
                </a:lnTo>
                <a:lnTo>
                  <a:pt x="2213" y="979"/>
                </a:lnTo>
                <a:lnTo>
                  <a:pt x="2216" y="977"/>
                </a:lnTo>
                <a:lnTo>
                  <a:pt x="2216" y="976"/>
                </a:lnTo>
                <a:lnTo>
                  <a:pt x="2216" y="974"/>
                </a:lnTo>
                <a:lnTo>
                  <a:pt x="2213" y="972"/>
                </a:lnTo>
                <a:lnTo>
                  <a:pt x="2204" y="969"/>
                </a:lnTo>
                <a:lnTo>
                  <a:pt x="2195" y="967"/>
                </a:lnTo>
                <a:lnTo>
                  <a:pt x="2185" y="965"/>
                </a:lnTo>
                <a:lnTo>
                  <a:pt x="2176" y="965"/>
                </a:lnTo>
                <a:lnTo>
                  <a:pt x="2172" y="965"/>
                </a:lnTo>
                <a:lnTo>
                  <a:pt x="2170" y="965"/>
                </a:lnTo>
                <a:lnTo>
                  <a:pt x="2169" y="964"/>
                </a:lnTo>
                <a:lnTo>
                  <a:pt x="2169" y="961"/>
                </a:lnTo>
                <a:lnTo>
                  <a:pt x="2151" y="963"/>
                </a:lnTo>
                <a:lnTo>
                  <a:pt x="2135" y="967"/>
                </a:lnTo>
                <a:lnTo>
                  <a:pt x="2151" y="963"/>
                </a:lnTo>
                <a:lnTo>
                  <a:pt x="2169" y="961"/>
                </a:lnTo>
                <a:lnTo>
                  <a:pt x="2178" y="961"/>
                </a:lnTo>
                <a:lnTo>
                  <a:pt x="2189" y="961"/>
                </a:lnTo>
                <a:lnTo>
                  <a:pt x="2190" y="961"/>
                </a:lnTo>
                <a:lnTo>
                  <a:pt x="2191" y="961"/>
                </a:lnTo>
                <a:lnTo>
                  <a:pt x="2196" y="962"/>
                </a:lnTo>
                <a:lnTo>
                  <a:pt x="2202" y="961"/>
                </a:lnTo>
                <a:lnTo>
                  <a:pt x="2193" y="956"/>
                </a:lnTo>
                <a:lnTo>
                  <a:pt x="2185" y="953"/>
                </a:lnTo>
                <a:lnTo>
                  <a:pt x="2177" y="950"/>
                </a:lnTo>
                <a:lnTo>
                  <a:pt x="2169" y="948"/>
                </a:lnTo>
                <a:lnTo>
                  <a:pt x="2152" y="944"/>
                </a:lnTo>
                <a:lnTo>
                  <a:pt x="2135" y="943"/>
                </a:lnTo>
                <a:lnTo>
                  <a:pt x="2136" y="941"/>
                </a:lnTo>
                <a:lnTo>
                  <a:pt x="2137" y="940"/>
                </a:lnTo>
                <a:lnTo>
                  <a:pt x="2140" y="940"/>
                </a:lnTo>
                <a:lnTo>
                  <a:pt x="2141" y="939"/>
                </a:lnTo>
                <a:lnTo>
                  <a:pt x="2156" y="937"/>
                </a:lnTo>
                <a:lnTo>
                  <a:pt x="2171" y="937"/>
                </a:lnTo>
                <a:lnTo>
                  <a:pt x="2185" y="937"/>
                </a:lnTo>
                <a:lnTo>
                  <a:pt x="2200" y="939"/>
                </a:lnTo>
                <a:lnTo>
                  <a:pt x="2198" y="936"/>
                </a:lnTo>
                <a:lnTo>
                  <a:pt x="2195" y="934"/>
                </a:lnTo>
                <a:lnTo>
                  <a:pt x="2191" y="933"/>
                </a:lnTo>
                <a:lnTo>
                  <a:pt x="2186" y="932"/>
                </a:lnTo>
                <a:lnTo>
                  <a:pt x="2176" y="930"/>
                </a:lnTo>
                <a:lnTo>
                  <a:pt x="2164" y="932"/>
                </a:lnTo>
                <a:lnTo>
                  <a:pt x="2152" y="933"/>
                </a:lnTo>
                <a:lnTo>
                  <a:pt x="2140" y="936"/>
                </a:lnTo>
                <a:lnTo>
                  <a:pt x="2128" y="940"/>
                </a:lnTo>
                <a:lnTo>
                  <a:pt x="2119" y="944"/>
                </a:lnTo>
                <a:lnTo>
                  <a:pt x="2116" y="946"/>
                </a:lnTo>
                <a:lnTo>
                  <a:pt x="2115" y="946"/>
                </a:lnTo>
                <a:lnTo>
                  <a:pt x="2112" y="948"/>
                </a:lnTo>
                <a:lnTo>
                  <a:pt x="2107" y="950"/>
                </a:lnTo>
                <a:lnTo>
                  <a:pt x="2112" y="948"/>
                </a:lnTo>
                <a:lnTo>
                  <a:pt x="2115" y="946"/>
                </a:lnTo>
                <a:lnTo>
                  <a:pt x="2114" y="944"/>
                </a:lnTo>
                <a:lnTo>
                  <a:pt x="2113" y="944"/>
                </a:lnTo>
                <a:lnTo>
                  <a:pt x="2114" y="941"/>
                </a:lnTo>
                <a:lnTo>
                  <a:pt x="2115" y="940"/>
                </a:lnTo>
                <a:lnTo>
                  <a:pt x="2115" y="939"/>
                </a:lnTo>
                <a:lnTo>
                  <a:pt x="2114" y="937"/>
                </a:lnTo>
                <a:lnTo>
                  <a:pt x="2112" y="937"/>
                </a:lnTo>
                <a:lnTo>
                  <a:pt x="2108" y="939"/>
                </a:lnTo>
                <a:lnTo>
                  <a:pt x="2106" y="939"/>
                </a:lnTo>
                <a:lnTo>
                  <a:pt x="2103" y="939"/>
                </a:lnTo>
                <a:lnTo>
                  <a:pt x="2112" y="933"/>
                </a:lnTo>
                <a:lnTo>
                  <a:pt x="2119" y="926"/>
                </a:lnTo>
                <a:lnTo>
                  <a:pt x="2119" y="926"/>
                </a:lnTo>
                <a:lnTo>
                  <a:pt x="2117" y="926"/>
                </a:lnTo>
                <a:lnTo>
                  <a:pt x="2119" y="926"/>
                </a:lnTo>
                <a:lnTo>
                  <a:pt x="2119" y="926"/>
                </a:lnTo>
                <a:lnTo>
                  <a:pt x="2122" y="926"/>
                </a:lnTo>
                <a:lnTo>
                  <a:pt x="2126" y="926"/>
                </a:lnTo>
                <a:lnTo>
                  <a:pt x="2126" y="926"/>
                </a:lnTo>
                <a:lnTo>
                  <a:pt x="2126" y="926"/>
                </a:lnTo>
                <a:lnTo>
                  <a:pt x="2126" y="926"/>
                </a:lnTo>
                <a:lnTo>
                  <a:pt x="2127" y="926"/>
                </a:lnTo>
                <a:lnTo>
                  <a:pt x="2126" y="926"/>
                </a:lnTo>
                <a:lnTo>
                  <a:pt x="2126" y="926"/>
                </a:lnTo>
                <a:lnTo>
                  <a:pt x="2126" y="926"/>
                </a:lnTo>
                <a:lnTo>
                  <a:pt x="2126" y="926"/>
                </a:lnTo>
                <a:lnTo>
                  <a:pt x="2126" y="926"/>
                </a:lnTo>
                <a:lnTo>
                  <a:pt x="2126" y="926"/>
                </a:lnTo>
                <a:lnTo>
                  <a:pt x="2126" y="926"/>
                </a:lnTo>
                <a:lnTo>
                  <a:pt x="2127" y="923"/>
                </a:lnTo>
                <a:lnTo>
                  <a:pt x="2128" y="922"/>
                </a:lnTo>
                <a:lnTo>
                  <a:pt x="2130" y="922"/>
                </a:lnTo>
                <a:lnTo>
                  <a:pt x="2131" y="922"/>
                </a:lnTo>
                <a:lnTo>
                  <a:pt x="2131" y="922"/>
                </a:lnTo>
                <a:lnTo>
                  <a:pt x="2131" y="922"/>
                </a:lnTo>
                <a:lnTo>
                  <a:pt x="2131" y="922"/>
                </a:lnTo>
                <a:lnTo>
                  <a:pt x="2131" y="923"/>
                </a:lnTo>
                <a:lnTo>
                  <a:pt x="2130" y="925"/>
                </a:lnTo>
                <a:lnTo>
                  <a:pt x="2128" y="926"/>
                </a:lnTo>
                <a:lnTo>
                  <a:pt x="2127" y="926"/>
                </a:lnTo>
                <a:lnTo>
                  <a:pt x="2130" y="927"/>
                </a:lnTo>
                <a:lnTo>
                  <a:pt x="2135" y="928"/>
                </a:lnTo>
                <a:lnTo>
                  <a:pt x="2140" y="928"/>
                </a:lnTo>
                <a:lnTo>
                  <a:pt x="2145" y="927"/>
                </a:lnTo>
                <a:lnTo>
                  <a:pt x="2155" y="926"/>
                </a:lnTo>
                <a:lnTo>
                  <a:pt x="2165" y="926"/>
                </a:lnTo>
                <a:lnTo>
                  <a:pt x="2157" y="922"/>
                </a:lnTo>
                <a:lnTo>
                  <a:pt x="2149" y="920"/>
                </a:lnTo>
                <a:lnTo>
                  <a:pt x="2141" y="920"/>
                </a:lnTo>
                <a:lnTo>
                  <a:pt x="2131" y="922"/>
                </a:lnTo>
                <a:lnTo>
                  <a:pt x="2131" y="922"/>
                </a:lnTo>
                <a:lnTo>
                  <a:pt x="2131" y="922"/>
                </a:lnTo>
                <a:lnTo>
                  <a:pt x="2131" y="922"/>
                </a:lnTo>
                <a:lnTo>
                  <a:pt x="2131" y="922"/>
                </a:lnTo>
                <a:lnTo>
                  <a:pt x="2131" y="922"/>
                </a:lnTo>
                <a:lnTo>
                  <a:pt x="2128" y="920"/>
                </a:lnTo>
                <a:lnTo>
                  <a:pt x="2123" y="918"/>
                </a:lnTo>
                <a:lnTo>
                  <a:pt x="2129" y="916"/>
                </a:lnTo>
                <a:lnTo>
                  <a:pt x="2135" y="915"/>
                </a:lnTo>
                <a:lnTo>
                  <a:pt x="2140" y="914"/>
                </a:lnTo>
                <a:lnTo>
                  <a:pt x="2145" y="911"/>
                </a:lnTo>
                <a:lnTo>
                  <a:pt x="2141" y="909"/>
                </a:lnTo>
                <a:lnTo>
                  <a:pt x="2136" y="908"/>
                </a:lnTo>
                <a:lnTo>
                  <a:pt x="2133" y="908"/>
                </a:lnTo>
                <a:lnTo>
                  <a:pt x="2128" y="909"/>
                </a:lnTo>
                <a:lnTo>
                  <a:pt x="2133" y="908"/>
                </a:lnTo>
                <a:lnTo>
                  <a:pt x="2136" y="908"/>
                </a:lnTo>
                <a:lnTo>
                  <a:pt x="2141" y="909"/>
                </a:lnTo>
                <a:lnTo>
                  <a:pt x="2145" y="911"/>
                </a:lnTo>
                <a:lnTo>
                  <a:pt x="2150" y="912"/>
                </a:lnTo>
                <a:lnTo>
                  <a:pt x="2156" y="912"/>
                </a:lnTo>
                <a:lnTo>
                  <a:pt x="2157" y="913"/>
                </a:lnTo>
                <a:lnTo>
                  <a:pt x="2159" y="914"/>
                </a:lnTo>
                <a:lnTo>
                  <a:pt x="2161" y="914"/>
                </a:lnTo>
                <a:lnTo>
                  <a:pt x="2163" y="914"/>
                </a:lnTo>
                <a:lnTo>
                  <a:pt x="2170" y="914"/>
                </a:lnTo>
                <a:lnTo>
                  <a:pt x="2178" y="914"/>
                </a:lnTo>
                <a:lnTo>
                  <a:pt x="2175" y="911"/>
                </a:lnTo>
                <a:lnTo>
                  <a:pt x="2171" y="908"/>
                </a:lnTo>
                <a:lnTo>
                  <a:pt x="2170" y="906"/>
                </a:lnTo>
                <a:lnTo>
                  <a:pt x="2168" y="905"/>
                </a:lnTo>
                <a:lnTo>
                  <a:pt x="2165" y="905"/>
                </a:lnTo>
                <a:lnTo>
                  <a:pt x="2162" y="905"/>
                </a:lnTo>
                <a:lnTo>
                  <a:pt x="2162" y="905"/>
                </a:lnTo>
                <a:lnTo>
                  <a:pt x="2162" y="905"/>
                </a:lnTo>
                <a:lnTo>
                  <a:pt x="2169" y="904"/>
                </a:lnTo>
                <a:lnTo>
                  <a:pt x="2175" y="904"/>
                </a:lnTo>
                <a:lnTo>
                  <a:pt x="2179" y="905"/>
                </a:lnTo>
                <a:lnTo>
                  <a:pt x="2185" y="908"/>
                </a:lnTo>
                <a:lnTo>
                  <a:pt x="2189" y="909"/>
                </a:lnTo>
                <a:lnTo>
                  <a:pt x="2190" y="909"/>
                </a:lnTo>
                <a:lnTo>
                  <a:pt x="2190" y="907"/>
                </a:lnTo>
                <a:lnTo>
                  <a:pt x="2190" y="905"/>
                </a:lnTo>
                <a:lnTo>
                  <a:pt x="2192" y="905"/>
                </a:lnTo>
                <a:lnTo>
                  <a:pt x="2195" y="905"/>
                </a:lnTo>
                <a:lnTo>
                  <a:pt x="2195" y="902"/>
                </a:lnTo>
                <a:lnTo>
                  <a:pt x="2195" y="901"/>
                </a:lnTo>
                <a:lnTo>
                  <a:pt x="2188" y="891"/>
                </a:lnTo>
                <a:lnTo>
                  <a:pt x="2179" y="881"/>
                </a:lnTo>
                <a:lnTo>
                  <a:pt x="2170" y="872"/>
                </a:lnTo>
                <a:lnTo>
                  <a:pt x="2161" y="865"/>
                </a:lnTo>
                <a:lnTo>
                  <a:pt x="2148" y="859"/>
                </a:lnTo>
                <a:lnTo>
                  <a:pt x="2136" y="853"/>
                </a:lnTo>
                <a:lnTo>
                  <a:pt x="2136" y="855"/>
                </a:lnTo>
                <a:lnTo>
                  <a:pt x="2136" y="857"/>
                </a:lnTo>
                <a:lnTo>
                  <a:pt x="2133" y="858"/>
                </a:lnTo>
                <a:lnTo>
                  <a:pt x="2129" y="858"/>
                </a:lnTo>
                <a:lnTo>
                  <a:pt x="2128" y="859"/>
                </a:lnTo>
                <a:lnTo>
                  <a:pt x="2127" y="860"/>
                </a:lnTo>
                <a:lnTo>
                  <a:pt x="2128" y="862"/>
                </a:lnTo>
                <a:lnTo>
                  <a:pt x="2130" y="865"/>
                </a:lnTo>
                <a:lnTo>
                  <a:pt x="2120" y="867"/>
                </a:lnTo>
                <a:lnTo>
                  <a:pt x="2110" y="870"/>
                </a:lnTo>
                <a:lnTo>
                  <a:pt x="2107" y="871"/>
                </a:lnTo>
                <a:lnTo>
                  <a:pt x="2105" y="870"/>
                </a:lnTo>
                <a:lnTo>
                  <a:pt x="2103" y="867"/>
                </a:lnTo>
                <a:lnTo>
                  <a:pt x="2102" y="865"/>
                </a:lnTo>
                <a:lnTo>
                  <a:pt x="2102" y="862"/>
                </a:lnTo>
                <a:lnTo>
                  <a:pt x="2103" y="860"/>
                </a:lnTo>
                <a:lnTo>
                  <a:pt x="2106" y="859"/>
                </a:lnTo>
                <a:lnTo>
                  <a:pt x="2108" y="859"/>
                </a:lnTo>
                <a:lnTo>
                  <a:pt x="2112" y="859"/>
                </a:lnTo>
                <a:lnTo>
                  <a:pt x="2115" y="859"/>
                </a:lnTo>
                <a:lnTo>
                  <a:pt x="2116" y="859"/>
                </a:lnTo>
                <a:lnTo>
                  <a:pt x="2119" y="858"/>
                </a:lnTo>
                <a:lnTo>
                  <a:pt x="2120" y="858"/>
                </a:lnTo>
                <a:lnTo>
                  <a:pt x="2120" y="856"/>
                </a:lnTo>
                <a:lnTo>
                  <a:pt x="2119" y="853"/>
                </a:lnTo>
                <a:lnTo>
                  <a:pt x="2115" y="853"/>
                </a:lnTo>
                <a:lnTo>
                  <a:pt x="2103" y="853"/>
                </a:lnTo>
                <a:lnTo>
                  <a:pt x="2092" y="856"/>
                </a:lnTo>
                <a:lnTo>
                  <a:pt x="2089" y="857"/>
                </a:lnTo>
                <a:lnTo>
                  <a:pt x="2087" y="857"/>
                </a:lnTo>
                <a:lnTo>
                  <a:pt x="2083" y="857"/>
                </a:lnTo>
                <a:lnTo>
                  <a:pt x="2081" y="855"/>
                </a:lnTo>
                <a:lnTo>
                  <a:pt x="2082" y="855"/>
                </a:lnTo>
                <a:lnTo>
                  <a:pt x="2082" y="853"/>
                </a:lnTo>
                <a:lnTo>
                  <a:pt x="2098" y="851"/>
                </a:lnTo>
                <a:lnTo>
                  <a:pt x="2113" y="846"/>
                </a:lnTo>
                <a:lnTo>
                  <a:pt x="2115" y="846"/>
                </a:lnTo>
                <a:lnTo>
                  <a:pt x="2116" y="846"/>
                </a:lnTo>
                <a:lnTo>
                  <a:pt x="2122" y="848"/>
                </a:lnTo>
                <a:lnTo>
                  <a:pt x="2129" y="848"/>
                </a:lnTo>
                <a:lnTo>
                  <a:pt x="2112" y="838"/>
                </a:lnTo>
                <a:lnTo>
                  <a:pt x="2095" y="830"/>
                </a:lnTo>
                <a:lnTo>
                  <a:pt x="2087" y="827"/>
                </a:lnTo>
                <a:lnTo>
                  <a:pt x="2080" y="824"/>
                </a:lnTo>
                <a:lnTo>
                  <a:pt x="2072" y="823"/>
                </a:lnTo>
                <a:lnTo>
                  <a:pt x="2064" y="823"/>
                </a:lnTo>
                <a:lnTo>
                  <a:pt x="2052" y="823"/>
                </a:lnTo>
                <a:lnTo>
                  <a:pt x="2040" y="823"/>
                </a:lnTo>
                <a:lnTo>
                  <a:pt x="2033" y="824"/>
                </a:lnTo>
                <a:lnTo>
                  <a:pt x="2026" y="828"/>
                </a:lnTo>
                <a:lnTo>
                  <a:pt x="2033" y="828"/>
                </a:lnTo>
                <a:lnTo>
                  <a:pt x="2041" y="828"/>
                </a:lnTo>
                <a:lnTo>
                  <a:pt x="2033" y="828"/>
                </a:lnTo>
                <a:lnTo>
                  <a:pt x="2026" y="828"/>
                </a:lnTo>
                <a:lnTo>
                  <a:pt x="2018" y="830"/>
                </a:lnTo>
                <a:lnTo>
                  <a:pt x="2010" y="834"/>
                </a:lnTo>
                <a:lnTo>
                  <a:pt x="2006" y="835"/>
                </a:lnTo>
                <a:lnTo>
                  <a:pt x="2004" y="835"/>
                </a:lnTo>
                <a:lnTo>
                  <a:pt x="2000" y="837"/>
                </a:lnTo>
                <a:lnTo>
                  <a:pt x="1999" y="839"/>
                </a:lnTo>
                <a:lnTo>
                  <a:pt x="1998" y="839"/>
                </a:lnTo>
                <a:lnTo>
                  <a:pt x="1996" y="839"/>
                </a:lnTo>
                <a:lnTo>
                  <a:pt x="1993" y="841"/>
                </a:lnTo>
                <a:lnTo>
                  <a:pt x="1990" y="841"/>
                </a:lnTo>
                <a:lnTo>
                  <a:pt x="1986" y="842"/>
                </a:lnTo>
                <a:lnTo>
                  <a:pt x="1984" y="845"/>
                </a:lnTo>
                <a:lnTo>
                  <a:pt x="1983" y="845"/>
                </a:lnTo>
                <a:lnTo>
                  <a:pt x="1983" y="845"/>
                </a:lnTo>
                <a:lnTo>
                  <a:pt x="1982" y="845"/>
                </a:lnTo>
                <a:lnTo>
                  <a:pt x="1979" y="845"/>
                </a:lnTo>
                <a:lnTo>
                  <a:pt x="1978" y="844"/>
                </a:lnTo>
                <a:lnTo>
                  <a:pt x="1978" y="843"/>
                </a:lnTo>
                <a:lnTo>
                  <a:pt x="1989" y="838"/>
                </a:lnTo>
                <a:lnTo>
                  <a:pt x="1999" y="835"/>
                </a:lnTo>
                <a:lnTo>
                  <a:pt x="2009" y="830"/>
                </a:lnTo>
                <a:lnTo>
                  <a:pt x="2019" y="824"/>
                </a:lnTo>
                <a:lnTo>
                  <a:pt x="2020" y="825"/>
                </a:lnTo>
                <a:lnTo>
                  <a:pt x="2023" y="824"/>
                </a:lnTo>
                <a:lnTo>
                  <a:pt x="2024" y="824"/>
                </a:lnTo>
                <a:lnTo>
                  <a:pt x="2024" y="822"/>
                </a:lnTo>
                <a:lnTo>
                  <a:pt x="2024" y="821"/>
                </a:lnTo>
                <a:lnTo>
                  <a:pt x="2023" y="821"/>
                </a:lnTo>
                <a:lnTo>
                  <a:pt x="2020" y="821"/>
                </a:lnTo>
                <a:lnTo>
                  <a:pt x="2019" y="823"/>
                </a:lnTo>
                <a:lnTo>
                  <a:pt x="2018" y="822"/>
                </a:lnTo>
                <a:lnTo>
                  <a:pt x="2018" y="823"/>
                </a:lnTo>
                <a:lnTo>
                  <a:pt x="2017" y="820"/>
                </a:lnTo>
                <a:lnTo>
                  <a:pt x="2014" y="818"/>
                </a:lnTo>
                <a:lnTo>
                  <a:pt x="2012" y="817"/>
                </a:lnTo>
                <a:lnTo>
                  <a:pt x="2009" y="817"/>
                </a:lnTo>
                <a:lnTo>
                  <a:pt x="1997" y="817"/>
                </a:lnTo>
                <a:lnTo>
                  <a:pt x="1984" y="817"/>
                </a:lnTo>
                <a:lnTo>
                  <a:pt x="1972" y="817"/>
                </a:lnTo>
                <a:lnTo>
                  <a:pt x="1960" y="818"/>
                </a:lnTo>
                <a:lnTo>
                  <a:pt x="1963" y="816"/>
                </a:lnTo>
                <a:lnTo>
                  <a:pt x="1967" y="814"/>
                </a:lnTo>
                <a:lnTo>
                  <a:pt x="1970" y="811"/>
                </a:lnTo>
                <a:lnTo>
                  <a:pt x="1974" y="811"/>
                </a:lnTo>
                <a:lnTo>
                  <a:pt x="1975" y="811"/>
                </a:lnTo>
                <a:lnTo>
                  <a:pt x="1975" y="811"/>
                </a:lnTo>
                <a:lnTo>
                  <a:pt x="1981" y="811"/>
                </a:lnTo>
                <a:lnTo>
                  <a:pt x="1985" y="810"/>
                </a:lnTo>
                <a:lnTo>
                  <a:pt x="1989" y="808"/>
                </a:lnTo>
                <a:lnTo>
                  <a:pt x="1993" y="806"/>
                </a:lnTo>
                <a:lnTo>
                  <a:pt x="1990" y="802"/>
                </a:lnTo>
                <a:lnTo>
                  <a:pt x="1986" y="799"/>
                </a:lnTo>
                <a:lnTo>
                  <a:pt x="1982" y="796"/>
                </a:lnTo>
                <a:lnTo>
                  <a:pt x="1977" y="795"/>
                </a:lnTo>
                <a:lnTo>
                  <a:pt x="1962" y="795"/>
                </a:lnTo>
                <a:lnTo>
                  <a:pt x="1948" y="794"/>
                </a:lnTo>
                <a:lnTo>
                  <a:pt x="1945" y="794"/>
                </a:lnTo>
                <a:lnTo>
                  <a:pt x="1944" y="795"/>
                </a:lnTo>
                <a:lnTo>
                  <a:pt x="1943" y="797"/>
                </a:lnTo>
                <a:lnTo>
                  <a:pt x="1942" y="800"/>
                </a:lnTo>
                <a:lnTo>
                  <a:pt x="1941" y="808"/>
                </a:lnTo>
                <a:lnTo>
                  <a:pt x="1942" y="817"/>
                </a:lnTo>
                <a:lnTo>
                  <a:pt x="1942" y="823"/>
                </a:lnTo>
                <a:lnTo>
                  <a:pt x="1940" y="827"/>
                </a:lnTo>
                <a:lnTo>
                  <a:pt x="1937" y="829"/>
                </a:lnTo>
                <a:lnTo>
                  <a:pt x="1931" y="830"/>
                </a:lnTo>
                <a:lnTo>
                  <a:pt x="1931" y="829"/>
                </a:lnTo>
                <a:lnTo>
                  <a:pt x="1931" y="828"/>
                </a:lnTo>
                <a:lnTo>
                  <a:pt x="1931" y="828"/>
                </a:lnTo>
                <a:lnTo>
                  <a:pt x="1931" y="821"/>
                </a:lnTo>
                <a:lnTo>
                  <a:pt x="1931" y="814"/>
                </a:lnTo>
                <a:lnTo>
                  <a:pt x="1930" y="808"/>
                </a:lnTo>
                <a:lnTo>
                  <a:pt x="1927" y="801"/>
                </a:lnTo>
                <a:lnTo>
                  <a:pt x="1926" y="794"/>
                </a:lnTo>
                <a:lnTo>
                  <a:pt x="1926" y="787"/>
                </a:lnTo>
                <a:lnTo>
                  <a:pt x="1926" y="776"/>
                </a:lnTo>
                <a:lnTo>
                  <a:pt x="1926" y="766"/>
                </a:lnTo>
                <a:lnTo>
                  <a:pt x="1926" y="764"/>
                </a:lnTo>
                <a:lnTo>
                  <a:pt x="1924" y="762"/>
                </a:lnTo>
                <a:lnTo>
                  <a:pt x="1923" y="760"/>
                </a:lnTo>
                <a:lnTo>
                  <a:pt x="1921" y="760"/>
                </a:lnTo>
                <a:lnTo>
                  <a:pt x="1920" y="758"/>
                </a:lnTo>
                <a:lnTo>
                  <a:pt x="1920" y="757"/>
                </a:lnTo>
                <a:lnTo>
                  <a:pt x="1922" y="754"/>
                </a:lnTo>
                <a:lnTo>
                  <a:pt x="1922" y="751"/>
                </a:lnTo>
                <a:lnTo>
                  <a:pt x="1917" y="745"/>
                </a:lnTo>
                <a:lnTo>
                  <a:pt x="1913" y="741"/>
                </a:lnTo>
                <a:lnTo>
                  <a:pt x="1907" y="739"/>
                </a:lnTo>
                <a:lnTo>
                  <a:pt x="1901" y="737"/>
                </a:lnTo>
                <a:lnTo>
                  <a:pt x="1893" y="731"/>
                </a:lnTo>
                <a:lnTo>
                  <a:pt x="1886" y="725"/>
                </a:lnTo>
                <a:lnTo>
                  <a:pt x="1886" y="731"/>
                </a:lnTo>
                <a:lnTo>
                  <a:pt x="1886" y="736"/>
                </a:lnTo>
                <a:lnTo>
                  <a:pt x="1886" y="736"/>
                </a:lnTo>
                <a:lnTo>
                  <a:pt x="1887" y="736"/>
                </a:lnTo>
                <a:lnTo>
                  <a:pt x="1886" y="736"/>
                </a:lnTo>
                <a:lnTo>
                  <a:pt x="1886" y="736"/>
                </a:lnTo>
                <a:lnTo>
                  <a:pt x="1882" y="736"/>
                </a:lnTo>
                <a:lnTo>
                  <a:pt x="1880" y="738"/>
                </a:lnTo>
                <a:lnTo>
                  <a:pt x="1877" y="738"/>
                </a:lnTo>
                <a:lnTo>
                  <a:pt x="1874" y="738"/>
                </a:lnTo>
                <a:lnTo>
                  <a:pt x="1872" y="739"/>
                </a:lnTo>
                <a:lnTo>
                  <a:pt x="1871" y="743"/>
                </a:lnTo>
                <a:lnTo>
                  <a:pt x="1867" y="751"/>
                </a:lnTo>
                <a:lnTo>
                  <a:pt x="1865" y="759"/>
                </a:lnTo>
                <a:lnTo>
                  <a:pt x="1864" y="764"/>
                </a:lnTo>
                <a:lnTo>
                  <a:pt x="1862" y="768"/>
                </a:lnTo>
                <a:lnTo>
                  <a:pt x="1864" y="773"/>
                </a:lnTo>
                <a:lnTo>
                  <a:pt x="1865" y="778"/>
                </a:lnTo>
                <a:lnTo>
                  <a:pt x="1862" y="778"/>
                </a:lnTo>
                <a:lnTo>
                  <a:pt x="1861" y="779"/>
                </a:lnTo>
                <a:lnTo>
                  <a:pt x="1858" y="776"/>
                </a:lnTo>
                <a:lnTo>
                  <a:pt x="1854" y="774"/>
                </a:lnTo>
                <a:lnTo>
                  <a:pt x="1853" y="771"/>
                </a:lnTo>
                <a:lnTo>
                  <a:pt x="1852" y="767"/>
                </a:lnTo>
                <a:lnTo>
                  <a:pt x="1851" y="764"/>
                </a:lnTo>
                <a:lnTo>
                  <a:pt x="1851" y="760"/>
                </a:lnTo>
                <a:lnTo>
                  <a:pt x="1852" y="755"/>
                </a:lnTo>
                <a:lnTo>
                  <a:pt x="1853" y="752"/>
                </a:lnTo>
                <a:lnTo>
                  <a:pt x="1857" y="744"/>
                </a:lnTo>
                <a:lnTo>
                  <a:pt x="1857" y="737"/>
                </a:lnTo>
                <a:lnTo>
                  <a:pt x="1857" y="729"/>
                </a:lnTo>
                <a:lnTo>
                  <a:pt x="1853" y="722"/>
                </a:lnTo>
                <a:lnTo>
                  <a:pt x="1851" y="716"/>
                </a:lnTo>
                <a:lnTo>
                  <a:pt x="1847" y="710"/>
                </a:lnTo>
                <a:lnTo>
                  <a:pt x="1846" y="704"/>
                </a:lnTo>
                <a:lnTo>
                  <a:pt x="1845" y="697"/>
                </a:lnTo>
                <a:lnTo>
                  <a:pt x="1844" y="694"/>
                </a:lnTo>
                <a:lnTo>
                  <a:pt x="1841" y="690"/>
                </a:lnTo>
                <a:lnTo>
                  <a:pt x="1839" y="687"/>
                </a:lnTo>
                <a:lnTo>
                  <a:pt x="1834" y="685"/>
                </a:lnTo>
                <a:lnTo>
                  <a:pt x="1832" y="683"/>
                </a:lnTo>
                <a:lnTo>
                  <a:pt x="1830" y="682"/>
                </a:lnTo>
                <a:lnTo>
                  <a:pt x="1826" y="681"/>
                </a:lnTo>
                <a:lnTo>
                  <a:pt x="1823" y="680"/>
                </a:lnTo>
                <a:lnTo>
                  <a:pt x="1818" y="680"/>
                </a:lnTo>
                <a:lnTo>
                  <a:pt x="1815" y="680"/>
                </a:lnTo>
                <a:lnTo>
                  <a:pt x="1810" y="678"/>
                </a:lnTo>
                <a:lnTo>
                  <a:pt x="1805" y="676"/>
                </a:lnTo>
                <a:lnTo>
                  <a:pt x="1817" y="691"/>
                </a:lnTo>
                <a:lnTo>
                  <a:pt x="1825" y="705"/>
                </a:lnTo>
                <a:lnTo>
                  <a:pt x="1825" y="708"/>
                </a:lnTo>
                <a:lnTo>
                  <a:pt x="1824" y="710"/>
                </a:lnTo>
                <a:lnTo>
                  <a:pt x="1820" y="709"/>
                </a:lnTo>
                <a:lnTo>
                  <a:pt x="1817" y="706"/>
                </a:lnTo>
                <a:lnTo>
                  <a:pt x="1817" y="705"/>
                </a:lnTo>
                <a:lnTo>
                  <a:pt x="1817" y="705"/>
                </a:lnTo>
                <a:lnTo>
                  <a:pt x="1812" y="695"/>
                </a:lnTo>
                <a:lnTo>
                  <a:pt x="1805" y="684"/>
                </a:lnTo>
                <a:lnTo>
                  <a:pt x="1798" y="675"/>
                </a:lnTo>
                <a:lnTo>
                  <a:pt x="1789" y="667"/>
                </a:lnTo>
                <a:lnTo>
                  <a:pt x="1789" y="674"/>
                </a:lnTo>
                <a:lnTo>
                  <a:pt x="1789" y="681"/>
                </a:lnTo>
                <a:lnTo>
                  <a:pt x="1790" y="687"/>
                </a:lnTo>
                <a:lnTo>
                  <a:pt x="1791" y="692"/>
                </a:lnTo>
                <a:lnTo>
                  <a:pt x="1786" y="692"/>
                </a:lnTo>
                <a:lnTo>
                  <a:pt x="1783" y="691"/>
                </a:lnTo>
                <a:lnTo>
                  <a:pt x="1782" y="695"/>
                </a:lnTo>
                <a:lnTo>
                  <a:pt x="1782" y="697"/>
                </a:lnTo>
                <a:lnTo>
                  <a:pt x="1782" y="699"/>
                </a:lnTo>
                <a:lnTo>
                  <a:pt x="1782" y="701"/>
                </a:lnTo>
                <a:lnTo>
                  <a:pt x="1782" y="704"/>
                </a:lnTo>
                <a:lnTo>
                  <a:pt x="1782" y="706"/>
                </a:lnTo>
                <a:lnTo>
                  <a:pt x="1782" y="704"/>
                </a:lnTo>
                <a:lnTo>
                  <a:pt x="1782" y="701"/>
                </a:lnTo>
                <a:lnTo>
                  <a:pt x="1782" y="699"/>
                </a:lnTo>
                <a:lnTo>
                  <a:pt x="1782" y="697"/>
                </a:lnTo>
                <a:lnTo>
                  <a:pt x="1782" y="695"/>
                </a:lnTo>
                <a:lnTo>
                  <a:pt x="1783" y="691"/>
                </a:lnTo>
                <a:lnTo>
                  <a:pt x="1781" y="687"/>
                </a:lnTo>
                <a:lnTo>
                  <a:pt x="1779" y="682"/>
                </a:lnTo>
                <a:lnTo>
                  <a:pt x="1777" y="667"/>
                </a:lnTo>
                <a:lnTo>
                  <a:pt x="1776" y="652"/>
                </a:lnTo>
                <a:lnTo>
                  <a:pt x="1764" y="646"/>
                </a:lnTo>
                <a:lnTo>
                  <a:pt x="1753" y="640"/>
                </a:lnTo>
                <a:lnTo>
                  <a:pt x="1750" y="636"/>
                </a:lnTo>
                <a:lnTo>
                  <a:pt x="1749" y="635"/>
                </a:lnTo>
                <a:lnTo>
                  <a:pt x="1747" y="635"/>
                </a:lnTo>
                <a:lnTo>
                  <a:pt x="1743" y="635"/>
                </a:lnTo>
                <a:lnTo>
                  <a:pt x="1741" y="635"/>
                </a:lnTo>
                <a:lnTo>
                  <a:pt x="1739" y="634"/>
                </a:lnTo>
                <a:lnTo>
                  <a:pt x="1735" y="635"/>
                </a:lnTo>
                <a:lnTo>
                  <a:pt x="1731" y="635"/>
                </a:lnTo>
                <a:lnTo>
                  <a:pt x="1735" y="635"/>
                </a:lnTo>
                <a:lnTo>
                  <a:pt x="1739" y="634"/>
                </a:lnTo>
                <a:lnTo>
                  <a:pt x="1735" y="632"/>
                </a:lnTo>
                <a:lnTo>
                  <a:pt x="1733" y="627"/>
                </a:lnTo>
                <a:lnTo>
                  <a:pt x="1731" y="624"/>
                </a:lnTo>
                <a:lnTo>
                  <a:pt x="1733" y="619"/>
                </a:lnTo>
                <a:lnTo>
                  <a:pt x="1733" y="617"/>
                </a:lnTo>
                <a:lnTo>
                  <a:pt x="1731" y="615"/>
                </a:lnTo>
                <a:lnTo>
                  <a:pt x="1730" y="614"/>
                </a:lnTo>
                <a:lnTo>
                  <a:pt x="1729" y="614"/>
                </a:lnTo>
                <a:lnTo>
                  <a:pt x="1723" y="613"/>
                </a:lnTo>
                <a:lnTo>
                  <a:pt x="1717" y="613"/>
                </a:lnTo>
                <a:lnTo>
                  <a:pt x="1717" y="611"/>
                </a:lnTo>
                <a:lnTo>
                  <a:pt x="1717" y="610"/>
                </a:lnTo>
                <a:lnTo>
                  <a:pt x="1716" y="608"/>
                </a:lnTo>
                <a:lnTo>
                  <a:pt x="1714" y="607"/>
                </a:lnTo>
                <a:lnTo>
                  <a:pt x="1715" y="611"/>
                </a:lnTo>
                <a:lnTo>
                  <a:pt x="1716" y="613"/>
                </a:lnTo>
                <a:lnTo>
                  <a:pt x="1714" y="618"/>
                </a:lnTo>
                <a:lnTo>
                  <a:pt x="1714" y="624"/>
                </a:lnTo>
                <a:lnTo>
                  <a:pt x="1713" y="643"/>
                </a:lnTo>
                <a:lnTo>
                  <a:pt x="1712" y="663"/>
                </a:lnTo>
                <a:lnTo>
                  <a:pt x="1712" y="683"/>
                </a:lnTo>
                <a:lnTo>
                  <a:pt x="1712" y="703"/>
                </a:lnTo>
                <a:lnTo>
                  <a:pt x="1712" y="711"/>
                </a:lnTo>
                <a:lnTo>
                  <a:pt x="1712" y="718"/>
                </a:lnTo>
                <a:lnTo>
                  <a:pt x="1712" y="725"/>
                </a:lnTo>
                <a:lnTo>
                  <a:pt x="1709" y="732"/>
                </a:lnTo>
                <a:lnTo>
                  <a:pt x="1708" y="720"/>
                </a:lnTo>
                <a:lnTo>
                  <a:pt x="1708" y="709"/>
                </a:lnTo>
                <a:lnTo>
                  <a:pt x="1708" y="703"/>
                </a:lnTo>
                <a:lnTo>
                  <a:pt x="1708" y="697"/>
                </a:lnTo>
                <a:lnTo>
                  <a:pt x="1708" y="695"/>
                </a:lnTo>
                <a:lnTo>
                  <a:pt x="1708" y="691"/>
                </a:lnTo>
                <a:lnTo>
                  <a:pt x="1708" y="689"/>
                </a:lnTo>
                <a:lnTo>
                  <a:pt x="1708" y="685"/>
                </a:lnTo>
                <a:lnTo>
                  <a:pt x="1707" y="670"/>
                </a:lnTo>
                <a:lnTo>
                  <a:pt x="1707" y="655"/>
                </a:lnTo>
                <a:lnTo>
                  <a:pt x="1706" y="640"/>
                </a:lnTo>
                <a:lnTo>
                  <a:pt x="1708" y="624"/>
                </a:lnTo>
                <a:lnTo>
                  <a:pt x="1708" y="619"/>
                </a:lnTo>
                <a:lnTo>
                  <a:pt x="1706" y="614"/>
                </a:lnTo>
                <a:lnTo>
                  <a:pt x="1705" y="612"/>
                </a:lnTo>
                <a:lnTo>
                  <a:pt x="1703" y="611"/>
                </a:lnTo>
                <a:lnTo>
                  <a:pt x="1701" y="611"/>
                </a:lnTo>
                <a:lnTo>
                  <a:pt x="1699" y="612"/>
                </a:lnTo>
                <a:lnTo>
                  <a:pt x="1696" y="613"/>
                </a:lnTo>
                <a:lnTo>
                  <a:pt x="1696" y="615"/>
                </a:lnTo>
                <a:lnTo>
                  <a:pt x="1696" y="617"/>
                </a:lnTo>
                <a:lnTo>
                  <a:pt x="1699" y="619"/>
                </a:lnTo>
                <a:lnTo>
                  <a:pt x="1700" y="621"/>
                </a:lnTo>
                <a:lnTo>
                  <a:pt x="1700" y="624"/>
                </a:lnTo>
                <a:lnTo>
                  <a:pt x="1693" y="622"/>
                </a:lnTo>
                <a:lnTo>
                  <a:pt x="1687" y="621"/>
                </a:lnTo>
                <a:lnTo>
                  <a:pt x="1681" y="619"/>
                </a:lnTo>
                <a:lnTo>
                  <a:pt x="1675" y="615"/>
                </a:lnTo>
                <a:lnTo>
                  <a:pt x="1666" y="607"/>
                </a:lnTo>
                <a:lnTo>
                  <a:pt x="1658" y="597"/>
                </a:lnTo>
                <a:lnTo>
                  <a:pt x="1650" y="593"/>
                </a:lnTo>
                <a:lnTo>
                  <a:pt x="1641" y="589"/>
                </a:lnTo>
                <a:lnTo>
                  <a:pt x="1633" y="585"/>
                </a:lnTo>
                <a:lnTo>
                  <a:pt x="1624" y="584"/>
                </a:lnTo>
                <a:lnTo>
                  <a:pt x="1623" y="584"/>
                </a:lnTo>
                <a:lnTo>
                  <a:pt x="1622" y="585"/>
                </a:lnTo>
                <a:lnTo>
                  <a:pt x="1613" y="585"/>
                </a:lnTo>
                <a:lnTo>
                  <a:pt x="1611" y="587"/>
                </a:lnTo>
                <a:lnTo>
                  <a:pt x="1611" y="591"/>
                </a:lnTo>
                <a:lnTo>
                  <a:pt x="1616" y="598"/>
                </a:lnTo>
                <a:lnTo>
                  <a:pt x="1618" y="601"/>
                </a:lnTo>
                <a:lnTo>
                  <a:pt x="1622" y="604"/>
                </a:lnTo>
                <a:lnTo>
                  <a:pt x="1624" y="601"/>
                </a:lnTo>
                <a:lnTo>
                  <a:pt x="1625" y="599"/>
                </a:lnTo>
                <a:lnTo>
                  <a:pt x="1624" y="601"/>
                </a:lnTo>
                <a:lnTo>
                  <a:pt x="1622" y="604"/>
                </a:lnTo>
                <a:lnTo>
                  <a:pt x="1637" y="620"/>
                </a:lnTo>
                <a:lnTo>
                  <a:pt x="1652" y="635"/>
                </a:lnTo>
                <a:lnTo>
                  <a:pt x="1653" y="638"/>
                </a:lnTo>
                <a:lnTo>
                  <a:pt x="1652" y="639"/>
                </a:lnTo>
                <a:lnTo>
                  <a:pt x="1651" y="640"/>
                </a:lnTo>
                <a:lnTo>
                  <a:pt x="1648" y="640"/>
                </a:lnTo>
                <a:lnTo>
                  <a:pt x="1647" y="640"/>
                </a:lnTo>
                <a:lnTo>
                  <a:pt x="1646" y="640"/>
                </a:lnTo>
                <a:lnTo>
                  <a:pt x="1645" y="638"/>
                </a:lnTo>
                <a:lnTo>
                  <a:pt x="1645" y="636"/>
                </a:lnTo>
                <a:lnTo>
                  <a:pt x="1643" y="636"/>
                </a:lnTo>
                <a:lnTo>
                  <a:pt x="1641" y="636"/>
                </a:lnTo>
                <a:lnTo>
                  <a:pt x="1641" y="638"/>
                </a:lnTo>
                <a:lnTo>
                  <a:pt x="1643" y="639"/>
                </a:lnTo>
                <a:lnTo>
                  <a:pt x="1641" y="638"/>
                </a:lnTo>
                <a:lnTo>
                  <a:pt x="1641" y="636"/>
                </a:lnTo>
                <a:lnTo>
                  <a:pt x="1640" y="635"/>
                </a:lnTo>
                <a:lnTo>
                  <a:pt x="1638" y="634"/>
                </a:lnTo>
                <a:lnTo>
                  <a:pt x="1637" y="631"/>
                </a:lnTo>
                <a:lnTo>
                  <a:pt x="1634" y="629"/>
                </a:lnTo>
                <a:lnTo>
                  <a:pt x="1634" y="631"/>
                </a:lnTo>
                <a:lnTo>
                  <a:pt x="1633" y="631"/>
                </a:lnTo>
                <a:lnTo>
                  <a:pt x="1634" y="629"/>
                </a:lnTo>
                <a:lnTo>
                  <a:pt x="1634" y="627"/>
                </a:lnTo>
                <a:lnTo>
                  <a:pt x="1633" y="625"/>
                </a:lnTo>
                <a:lnTo>
                  <a:pt x="1631" y="624"/>
                </a:lnTo>
                <a:lnTo>
                  <a:pt x="1629" y="622"/>
                </a:lnTo>
                <a:lnTo>
                  <a:pt x="1629" y="621"/>
                </a:lnTo>
                <a:lnTo>
                  <a:pt x="1627" y="620"/>
                </a:lnTo>
                <a:lnTo>
                  <a:pt x="1626" y="619"/>
                </a:lnTo>
                <a:lnTo>
                  <a:pt x="1624" y="619"/>
                </a:lnTo>
                <a:lnTo>
                  <a:pt x="1617" y="611"/>
                </a:lnTo>
                <a:lnTo>
                  <a:pt x="1611" y="600"/>
                </a:lnTo>
                <a:lnTo>
                  <a:pt x="1610" y="597"/>
                </a:lnTo>
                <a:lnTo>
                  <a:pt x="1608" y="596"/>
                </a:lnTo>
                <a:lnTo>
                  <a:pt x="1608" y="594"/>
                </a:lnTo>
                <a:lnTo>
                  <a:pt x="1608" y="594"/>
                </a:lnTo>
                <a:lnTo>
                  <a:pt x="1606" y="591"/>
                </a:lnTo>
                <a:lnTo>
                  <a:pt x="1605" y="587"/>
                </a:lnTo>
                <a:lnTo>
                  <a:pt x="1603" y="585"/>
                </a:lnTo>
                <a:lnTo>
                  <a:pt x="1599" y="583"/>
                </a:lnTo>
                <a:lnTo>
                  <a:pt x="1599" y="583"/>
                </a:lnTo>
                <a:lnTo>
                  <a:pt x="1598" y="579"/>
                </a:lnTo>
                <a:lnTo>
                  <a:pt x="1596" y="576"/>
                </a:lnTo>
                <a:lnTo>
                  <a:pt x="1594" y="573"/>
                </a:lnTo>
                <a:lnTo>
                  <a:pt x="1590" y="571"/>
                </a:lnTo>
                <a:lnTo>
                  <a:pt x="1589" y="569"/>
                </a:lnTo>
                <a:lnTo>
                  <a:pt x="1588" y="565"/>
                </a:lnTo>
                <a:lnTo>
                  <a:pt x="1585" y="563"/>
                </a:lnTo>
                <a:lnTo>
                  <a:pt x="1583" y="563"/>
                </a:lnTo>
                <a:lnTo>
                  <a:pt x="1581" y="565"/>
                </a:lnTo>
                <a:lnTo>
                  <a:pt x="1581" y="569"/>
                </a:lnTo>
                <a:lnTo>
                  <a:pt x="1579" y="572"/>
                </a:lnTo>
                <a:lnTo>
                  <a:pt x="1579" y="576"/>
                </a:lnTo>
                <a:lnTo>
                  <a:pt x="1581" y="579"/>
                </a:lnTo>
                <a:lnTo>
                  <a:pt x="1582" y="582"/>
                </a:lnTo>
                <a:lnTo>
                  <a:pt x="1583" y="589"/>
                </a:lnTo>
                <a:lnTo>
                  <a:pt x="1585" y="594"/>
                </a:lnTo>
                <a:lnTo>
                  <a:pt x="1596" y="615"/>
                </a:lnTo>
                <a:lnTo>
                  <a:pt x="1606" y="636"/>
                </a:lnTo>
                <a:lnTo>
                  <a:pt x="1618" y="657"/>
                </a:lnTo>
                <a:lnTo>
                  <a:pt x="1629" y="677"/>
                </a:lnTo>
                <a:lnTo>
                  <a:pt x="1627" y="680"/>
                </a:lnTo>
                <a:lnTo>
                  <a:pt x="1625" y="680"/>
                </a:lnTo>
                <a:lnTo>
                  <a:pt x="1623" y="674"/>
                </a:lnTo>
                <a:lnTo>
                  <a:pt x="1619" y="669"/>
                </a:lnTo>
                <a:lnTo>
                  <a:pt x="1613" y="661"/>
                </a:lnTo>
                <a:lnTo>
                  <a:pt x="1608" y="653"/>
                </a:lnTo>
                <a:lnTo>
                  <a:pt x="1603" y="643"/>
                </a:lnTo>
                <a:lnTo>
                  <a:pt x="1598" y="635"/>
                </a:lnTo>
                <a:lnTo>
                  <a:pt x="1591" y="619"/>
                </a:lnTo>
                <a:lnTo>
                  <a:pt x="1584" y="604"/>
                </a:lnTo>
                <a:lnTo>
                  <a:pt x="1577" y="587"/>
                </a:lnTo>
                <a:lnTo>
                  <a:pt x="1572" y="571"/>
                </a:lnTo>
                <a:lnTo>
                  <a:pt x="1572" y="570"/>
                </a:lnTo>
                <a:lnTo>
                  <a:pt x="1571" y="568"/>
                </a:lnTo>
                <a:lnTo>
                  <a:pt x="1572" y="556"/>
                </a:lnTo>
                <a:lnTo>
                  <a:pt x="1572" y="545"/>
                </a:lnTo>
                <a:lnTo>
                  <a:pt x="1572" y="543"/>
                </a:lnTo>
                <a:lnTo>
                  <a:pt x="1571" y="541"/>
                </a:lnTo>
                <a:lnTo>
                  <a:pt x="1571" y="539"/>
                </a:lnTo>
                <a:lnTo>
                  <a:pt x="1571" y="539"/>
                </a:lnTo>
                <a:lnTo>
                  <a:pt x="1571" y="537"/>
                </a:lnTo>
                <a:lnTo>
                  <a:pt x="1571" y="535"/>
                </a:lnTo>
                <a:lnTo>
                  <a:pt x="1570" y="534"/>
                </a:lnTo>
                <a:lnTo>
                  <a:pt x="1569" y="531"/>
                </a:lnTo>
                <a:lnTo>
                  <a:pt x="1567" y="531"/>
                </a:lnTo>
                <a:lnTo>
                  <a:pt x="1565" y="531"/>
                </a:lnTo>
                <a:lnTo>
                  <a:pt x="1564" y="530"/>
                </a:lnTo>
                <a:lnTo>
                  <a:pt x="1563" y="528"/>
                </a:lnTo>
                <a:lnTo>
                  <a:pt x="1563" y="528"/>
                </a:lnTo>
                <a:lnTo>
                  <a:pt x="1563" y="528"/>
                </a:lnTo>
                <a:lnTo>
                  <a:pt x="1561" y="528"/>
                </a:lnTo>
                <a:lnTo>
                  <a:pt x="1560" y="528"/>
                </a:lnTo>
                <a:lnTo>
                  <a:pt x="1558" y="529"/>
                </a:lnTo>
                <a:lnTo>
                  <a:pt x="1558" y="531"/>
                </a:lnTo>
                <a:lnTo>
                  <a:pt x="1558" y="529"/>
                </a:lnTo>
                <a:lnTo>
                  <a:pt x="1560" y="528"/>
                </a:lnTo>
                <a:lnTo>
                  <a:pt x="1557" y="527"/>
                </a:lnTo>
                <a:lnTo>
                  <a:pt x="1556" y="527"/>
                </a:lnTo>
                <a:lnTo>
                  <a:pt x="1555" y="529"/>
                </a:lnTo>
                <a:lnTo>
                  <a:pt x="1555" y="530"/>
                </a:lnTo>
                <a:lnTo>
                  <a:pt x="1556" y="535"/>
                </a:lnTo>
                <a:lnTo>
                  <a:pt x="1556" y="539"/>
                </a:lnTo>
                <a:lnTo>
                  <a:pt x="1554" y="537"/>
                </a:lnTo>
                <a:lnTo>
                  <a:pt x="1554" y="534"/>
                </a:lnTo>
                <a:lnTo>
                  <a:pt x="1554" y="530"/>
                </a:lnTo>
                <a:lnTo>
                  <a:pt x="1554" y="527"/>
                </a:lnTo>
                <a:lnTo>
                  <a:pt x="1553" y="525"/>
                </a:lnTo>
                <a:lnTo>
                  <a:pt x="1553" y="524"/>
                </a:lnTo>
                <a:lnTo>
                  <a:pt x="1553" y="523"/>
                </a:lnTo>
                <a:lnTo>
                  <a:pt x="1550" y="524"/>
                </a:lnTo>
                <a:lnTo>
                  <a:pt x="1548" y="517"/>
                </a:lnTo>
                <a:lnTo>
                  <a:pt x="1548" y="510"/>
                </a:lnTo>
                <a:lnTo>
                  <a:pt x="1548" y="503"/>
                </a:lnTo>
                <a:lnTo>
                  <a:pt x="1548" y="497"/>
                </a:lnTo>
                <a:lnTo>
                  <a:pt x="1548" y="490"/>
                </a:lnTo>
                <a:lnTo>
                  <a:pt x="1548" y="485"/>
                </a:lnTo>
                <a:lnTo>
                  <a:pt x="1544" y="464"/>
                </a:lnTo>
                <a:lnTo>
                  <a:pt x="1542" y="443"/>
                </a:lnTo>
                <a:lnTo>
                  <a:pt x="1539" y="422"/>
                </a:lnTo>
                <a:lnTo>
                  <a:pt x="1536" y="401"/>
                </a:lnTo>
                <a:lnTo>
                  <a:pt x="1535" y="399"/>
                </a:lnTo>
                <a:lnTo>
                  <a:pt x="1534" y="398"/>
                </a:lnTo>
                <a:lnTo>
                  <a:pt x="1534" y="397"/>
                </a:lnTo>
                <a:lnTo>
                  <a:pt x="1534" y="395"/>
                </a:lnTo>
                <a:lnTo>
                  <a:pt x="1534" y="392"/>
                </a:lnTo>
                <a:lnTo>
                  <a:pt x="1533" y="389"/>
                </a:lnTo>
                <a:lnTo>
                  <a:pt x="1532" y="390"/>
                </a:lnTo>
                <a:lnTo>
                  <a:pt x="1530" y="392"/>
                </a:lnTo>
                <a:lnTo>
                  <a:pt x="1530" y="409"/>
                </a:lnTo>
                <a:lnTo>
                  <a:pt x="1532" y="425"/>
                </a:lnTo>
                <a:lnTo>
                  <a:pt x="1532" y="441"/>
                </a:lnTo>
                <a:lnTo>
                  <a:pt x="1533" y="458"/>
                </a:lnTo>
                <a:lnTo>
                  <a:pt x="1536" y="479"/>
                </a:lnTo>
                <a:lnTo>
                  <a:pt x="1540" y="499"/>
                </a:lnTo>
                <a:lnTo>
                  <a:pt x="1542" y="520"/>
                </a:lnTo>
                <a:lnTo>
                  <a:pt x="1544" y="541"/>
                </a:lnTo>
                <a:lnTo>
                  <a:pt x="1544" y="545"/>
                </a:lnTo>
                <a:lnTo>
                  <a:pt x="1547" y="551"/>
                </a:lnTo>
                <a:lnTo>
                  <a:pt x="1549" y="556"/>
                </a:lnTo>
                <a:lnTo>
                  <a:pt x="1553" y="559"/>
                </a:lnTo>
                <a:lnTo>
                  <a:pt x="1554" y="556"/>
                </a:lnTo>
                <a:lnTo>
                  <a:pt x="1553" y="551"/>
                </a:lnTo>
                <a:lnTo>
                  <a:pt x="1554" y="556"/>
                </a:lnTo>
                <a:lnTo>
                  <a:pt x="1553" y="559"/>
                </a:lnTo>
                <a:lnTo>
                  <a:pt x="1554" y="568"/>
                </a:lnTo>
                <a:lnTo>
                  <a:pt x="1554" y="577"/>
                </a:lnTo>
                <a:lnTo>
                  <a:pt x="1555" y="568"/>
                </a:lnTo>
                <a:lnTo>
                  <a:pt x="1557" y="560"/>
                </a:lnTo>
                <a:lnTo>
                  <a:pt x="1560" y="566"/>
                </a:lnTo>
                <a:lnTo>
                  <a:pt x="1560" y="573"/>
                </a:lnTo>
                <a:lnTo>
                  <a:pt x="1560" y="580"/>
                </a:lnTo>
                <a:lnTo>
                  <a:pt x="1560" y="587"/>
                </a:lnTo>
                <a:lnTo>
                  <a:pt x="1563" y="619"/>
                </a:lnTo>
                <a:lnTo>
                  <a:pt x="1565" y="652"/>
                </a:lnTo>
                <a:lnTo>
                  <a:pt x="1569" y="684"/>
                </a:lnTo>
                <a:lnTo>
                  <a:pt x="1571" y="716"/>
                </a:lnTo>
                <a:lnTo>
                  <a:pt x="1571" y="720"/>
                </a:lnTo>
                <a:lnTo>
                  <a:pt x="1570" y="725"/>
                </a:lnTo>
                <a:lnTo>
                  <a:pt x="1571" y="730"/>
                </a:lnTo>
                <a:lnTo>
                  <a:pt x="1572" y="733"/>
                </a:lnTo>
                <a:lnTo>
                  <a:pt x="1572" y="736"/>
                </a:lnTo>
                <a:lnTo>
                  <a:pt x="1574" y="737"/>
                </a:lnTo>
                <a:lnTo>
                  <a:pt x="1574" y="738"/>
                </a:lnTo>
                <a:lnTo>
                  <a:pt x="1574" y="739"/>
                </a:lnTo>
                <a:lnTo>
                  <a:pt x="1574" y="745"/>
                </a:lnTo>
                <a:lnTo>
                  <a:pt x="1574" y="750"/>
                </a:lnTo>
                <a:lnTo>
                  <a:pt x="1572" y="757"/>
                </a:lnTo>
                <a:lnTo>
                  <a:pt x="1571" y="765"/>
                </a:lnTo>
                <a:lnTo>
                  <a:pt x="1570" y="754"/>
                </a:lnTo>
                <a:lnTo>
                  <a:pt x="1570" y="745"/>
                </a:lnTo>
                <a:lnTo>
                  <a:pt x="1568" y="736"/>
                </a:lnTo>
                <a:lnTo>
                  <a:pt x="1565" y="725"/>
                </a:lnTo>
                <a:lnTo>
                  <a:pt x="1565" y="724"/>
                </a:lnTo>
                <a:lnTo>
                  <a:pt x="1565" y="722"/>
                </a:lnTo>
                <a:lnTo>
                  <a:pt x="1565" y="711"/>
                </a:lnTo>
                <a:lnTo>
                  <a:pt x="1564" y="702"/>
                </a:lnTo>
                <a:lnTo>
                  <a:pt x="1563" y="691"/>
                </a:lnTo>
                <a:lnTo>
                  <a:pt x="1561" y="681"/>
                </a:lnTo>
                <a:lnTo>
                  <a:pt x="1560" y="667"/>
                </a:lnTo>
                <a:lnTo>
                  <a:pt x="1560" y="652"/>
                </a:lnTo>
                <a:lnTo>
                  <a:pt x="1558" y="638"/>
                </a:lnTo>
                <a:lnTo>
                  <a:pt x="1555" y="622"/>
                </a:lnTo>
                <a:lnTo>
                  <a:pt x="1553" y="607"/>
                </a:lnTo>
                <a:lnTo>
                  <a:pt x="1550" y="592"/>
                </a:lnTo>
                <a:lnTo>
                  <a:pt x="1547" y="585"/>
                </a:lnTo>
                <a:lnTo>
                  <a:pt x="1546" y="577"/>
                </a:lnTo>
                <a:lnTo>
                  <a:pt x="1544" y="569"/>
                </a:lnTo>
                <a:lnTo>
                  <a:pt x="1543" y="560"/>
                </a:lnTo>
                <a:lnTo>
                  <a:pt x="1543" y="558"/>
                </a:lnTo>
                <a:lnTo>
                  <a:pt x="1542" y="556"/>
                </a:lnTo>
                <a:lnTo>
                  <a:pt x="1540" y="555"/>
                </a:lnTo>
                <a:lnTo>
                  <a:pt x="1537" y="555"/>
                </a:lnTo>
                <a:lnTo>
                  <a:pt x="1536" y="552"/>
                </a:lnTo>
                <a:lnTo>
                  <a:pt x="1536" y="551"/>
                </a:lnTo>
                <a:lnTo>
                  <a:pt x="1536" y="550"/>
                </a:lnTo>
                <a:lnTo>
                  <a:pt x="1536" y="549"/>
                </a:lnTo>
                <a:lnTo>
                  <a:pt x="1536" y="546"/>
                </a:lnTo>
                <a:lnTo>
                  <a:pt x="1536" y="545"/>
                </a:lnTo>
                <a:lnTo>
                  <a:pt x="1536" y="530"/>
                </a:lnTo>
                <a:lnTo>
                  <a:pt x="1536" y="516"/>
                </a:lnTo>
                <a:lnTo>
                  <a:pt x="1534" y="502"/>
                </a:lnTo>
                <a:lnTo>
                  <a:pt x="1533" y="488"/>
                </a:lnTo>
                <a:lnTo>
                  <a:pt x="1530" y="474"/>
                </a:lnTo>
                <a:lnTo>
                  <a:pt x="1530" y="459"/>
                </a:lnTo>
                <a:lnTo>
                  <a:pt x="1529" y="445"/>
                </a:lnTo>
                <a:lnTo>
                  <a:pt x="1528" y="430"/>
                </a:lnTo>
                <a:lnTo>
                  <a:pt x="1527" y="412"/>
                </a:lnTo>
                <a:lnTo>
                  <a:pt x="1527" y="395"/>
                </a:lnTo>
                <a:lnTo>
                  <a:pt x="1527" y="376"/>
                </a:lnTo>
                <a:lnTo>
                  <a:pt x="1526" y="359"/>
                </a:lnTo>
                <a:lnTo>
                  <a:pt x="1526" y="357"/>
                </a:lnTo>
                <a:lnTo>
                  <a:pt x="1526" y="355"/>
                </a:lnTo>
                <a:lnTo>
                  <a:pt x="1525" y="346"/>
                </a:lnTo>
                <a:lnTo>
                  <a:pt x="1523" y="335"/>
                </a:lnTo>
                <a:lnTo>
                  <a:pt x="1520" y="325"/>
                </a:lnTo>
                <a:lnTo>
                  <a:pt x="1518" y="314"/>
                </a:lnTo>
                <a:lnTo>
                  <a:pt x="1513" y="293"/>
                </a:lnTo>
                <a:lnTo>
                  <a:pt x="1507" y="271"/>
                </a:lnTo>
                <a:lnTo>
                  <a:pt x="1502" y="249"/>
                </a:lnTo>
                <a:lnTo>
                  <a:pt x="1496" y="227"/>
                </a:lnTo>
                <a:lnTo>
                  <a:pt x="1494" y="226"/>
                </a:lnTo>
                <a:lnTo>
                  <a:pt x="1493" y="224"/>
                </a:lnTo>
                <a:lnTo>
                  <a:pt x="1493" y="222"/>
                </a:lnTo>
                <a:lnTo>
                  <a:pt x="1494" y="221"/>
                </a:lnTo>
                <a:lnTo>
                  <a:pt x="1493" y="219"/>
                </a:lnTo>
                <a:lnTo>
                  <a:pt x="1493" y="217"/>
                </a:lnTo>
                <a:lnTo>
                  <a:pt x="1491" y="221"/>
                </a:lnTo>
                <a:lnTo>
                  <a:pt x="1491" y="224"/>
                </a:lnTo>
                <a:lnTo>
                  <a:pt x="1492" y="229"/>
                </a:lnTo>
                <a:lnTo>
                  <a:pt x="1492" y="233"/>
                </a:lnTo>
                <a:lnTo>
                  <a:pt x="1493" y="243"/>
                </a:lnTo>
                <a:lnTo>
                  <a:pt x="1492" y="255"/>
                </a:lnTo>
                <a:lnTo>
                  <a:pt x="1491" y="266"/>
                </a:lnTo>
                <a:lnTo>
                  <a:pt x="1491" y="277"/>
                </a:lnTo>
                <a:lnTo>
                  <a:pt x="1487" y="283"/>
                </a:lnTo>
                <a:lnTo>
                  <a:pt x="1485" y="287"/>
                </a:lnTo>
                <a:lnTo>
                  <a:pt x="1484" y="293"/>
                </a:lnTo>
                <a:lnTo>
                  <a:pt x="1484" y="299"/>
                </a:lnTo>
                <a:lnTo>
                  <a:pt x="1485" y="311"/>
                </a:lnTo>
                <a:lnTo>
                  <a:pt x="1484" y="322"/>
                </a:lnTo>
                <a:lnTo>
                  <a:pt x="1482" y="334"/>
                </a:lnTo>
                <a:lnTo>
                  <a:pt x="1482" y="347"/>
                </a:lnTo>
                <a:lnTo>
                  <a:pt x="1484" y="360"/>
                </a:lnTo>
                <a:lnTo>
                  <a:pt x="1485" y="371"/>
                </a:lnTo>
                <a:lnTo>
                  <a:pt x="1485" y="381"/>
                </a:lnTo>
                <a:lnTo>
                  <a:pt x="1484" y="390"/>
                </a:lnTo>
                <a:lnTo>
                  <a:pt x="1482" y="399"/>
                </a:lnTo>
                <a:lnTo>
                  <a:pt x="1481" y="409"/>
                </a:lnTo>
                <a:lnTo>
                  <a:pt x="1479" y="424"/>
                </a:lnTo>
                <a:lnTo>
                  <a:pt x="1479" y="439"/>
                </a:lnTo>
                <a:lnTo>
                  <a:pt x="1479" y="454"/>
                </a:lnTo>
                <a:lnTo>
                  <a:pt x="1478" y="468"/>
                </a:lnTo>
                <a:lnTo>
                  <a:pt x="1474" y="480"/>
                </a:lnTo>
                <a:lnTo>
                  <a:pt x="1470" y="492"/>
                </a:lnTo>
                <a:lnTo>
                  <a:pt x="1466" y="503"/>
                </a:lnTo>
                <a:lnTo>
                  <a:pt x="1463" y="515"/>
                </a:lnTo>
                <a:lnTo>
                  <a:pt x="1463" y="521"/>
                </a:lnTo>
                <a:lnTo>
                  <a:pt x="1463" y="527"/>
                </a:lnTo>
                <a:lnTo>
                  <a:pt x="1463" y="532"/>
                </a:lnTo>
                <a:lnTo>
                  <a:pt x="1464" y="538"/>
                </a:lnTo>
                <a:lnTo>
                  <a:pt x="1464" y="549"/>
                </a:lnTo>
                <a:lnTo>
                  <a:pt x="1461" y="559"/>
                </a:lnTo>
                <a:lnTo>
                  <a:pt x="1459" y="572"/>
                </a:lnTo>
                <a:lnTo>
                  <a:pt x="1459" y="585"/>
                </a:lnTo>
                <a:lnTo>
                  <a:pt x="1454" y="594"/>
                </a:lnTo>
                <a:lnTo>
                  <a:pt x="1452" y="605"/>
                </a:lnTo>
                <a:lnTo>
                  <a:pt x="1450" y="606"/>
                </a:lnTo>
                <a:lnTo>
                  <a:pt x="1447" y="606"/>
                </a:lnTo>
                <a:lnTo>
                  <a:pt x="1445" y="604"/>
                </a:lnTo>
                <a:lnTo>
                  <a:pt x="1445" y="601"/>
                </a:lnTo>
                <a:lnTo>
                  <a:pt x="1444" y="596"/>
                </a:lnTo>
                <a:lnTo>
                  <a:pt x="1441" y="590"/>
                </a:lnTo>
                <a:lnTo>
                  <a:pt x="1440" y="590"/>
                </a:lnTo>
                <a:lnTo>
                  <a:pt x="1439" y="589"/>
                </a:lnTo>
                <a:lnTo>
                  <a:pt x="1440" y="590"/>
                </a:lnTo>
                <a:lnTo>
                  <a:pt x="1441" y="590"/>
                </a:lnTo>
                <a:lnTo>
                  <a:pt x="1444" y="570"/>
                </a:lnTo>
                <a:lnTo>
                  <a:pt x="1445" y="551"/>
                </a:lnTo>
                <a:lnTo>
                  <a:pt x="1445" y="531"/>
                </a:lnTo>
                <a:lnTo>
                  <a:pt x="1445" y="513"/>
                </a:lnTo>
                <a:lnTo>
                  <a:pt x="1445" y="510"/>
                </a:lnTo>
                <a:lnTo>
                  <a:pt x="1445" y="509"/>
                </a:lnTo>
                <a:lnTo>
                  <a:pt x="1446" y="507"/>
                </a:lnTo>
                <a:lnTo>
                  <a:pt x="1446" y="506"/>
                </a:lnTo>
                <a:lnTo>
                  <a:pt x="1446" y="504"/>
                </a:lnTo>
                <a:lnTo>
                  <a:pt x="1445" y="503"/>
                </a:lnTo>
                <a:lnTo>
                  <a:pt x="1445" y="499"/>
                </a:lnTo>
                <a:lnTo>
                  <a:pt x="1445" y="494"/>
                </a:lnTo>
                <a:lnTo>
                  <a:pt x="1445" y="494"/>
                </a:lnTo>
                <a:lnTo>
                  <a:pt x="1447" y="492"/>
                </a:lnTo>
                <a:lnTo>
                  <a:pt x="1449" y="488"/>
                </a:lnTo>
                <a:lnTo>
                  <a:pt x="1449" y="478"/>
                </a:lnTo>
                <a:lnTo>
                  <a:pt x="1450" y="468"/>
                </a:lnTo>
                <a:lnTo>
                  <a:pt x="1450" y="458"/>
                </a:lnTo>
                <a:lnTo>
                  <a:pt x="1450" y="447"/>
                </a:lnTo>
                <a:lnTo>
                  <a:pt x="1453" y="423"/>
                </a:lnTo>
                <a:lnTo>
                  <a:pt x="1458" y="398"/>
                </a:lnTo>
                <a:lnTo>
                  <a:pt x="1463" y="373"/>
                </a:lnTo>
                <a:lnTo>
                  <a:pt x="1466" y="348"/>
                </a:lnTo>
                <a:lnTo>
                  <a:pt x="1467" y="336"/>
                </a:lnTo>
                <a:lnTo>
                  <a:pt x="1467" y="325"/>
                </a:lnTo>
                <a:lnTo>
                  <a:pt x="1468" y="313"/>
                </a:lnTo>
                <a:lnTo>
                  <a:pt x="1470" y="301"/>
                </a:lnTo>
                <a:lnTo>
                  <a:pt x="1473" y="278"/>
                </a:lnTo>
                <a:lnTo>
                  <a:pt x="1475" y="255"/>
                </a:lnTo>
                <a:lnTo>
                  <a:pt x="1477" y="230"/>
                </a:lnTo>
                <a:lnTo>
                  <a:pt x="1478" y="206"/>
                </a:lnTo>
                <a:lnTo>
                  <a:pt x="1478" y="194"/>
                </a:lnTo>
                <a:lnTo>
                  <a:pt x="1477" y="181"/>
                </a:lnTo>
                <a:lnTo>
                  <a:pt x="1474" y="168"/>
                </a:lnTo>
                <a:lnTo>
                  <a:pt x="1473" y="157"/>
                </a:lnTo>
                <a:lnTo>
                  <a:pt x="1467" y="130"/>
                </a:lnTo>
                <a:lnTo>
                  <a:pt x="1459" y="105"/>
                </a:lnTo>
                <a:lnTo>
                  <a:pt x="1454" y="93"/>
                </a:lnTo>
                <a:lnTo>
                  <a:pt x="1449" y="81"/>
                </a:lnTo>
                <a:lnTo>
                  <a:pt x="1441" y="70"/>
                </a:lnTo>
                <a:lnTo>
                  <a:pt x="1433" y="59"/>
                </a:lnTo>
                <a:lnTo>
                  <a:pt x="1431" y="55"/>
                </a:lnTo>
                <a:lnTo>
                  <a:pt x="1427" y="53"/>
                </a:lnTo>
                <a:lnTo>
                  <a:pt x="1424" y="51"/>
                </a:lnTo>
                <a:lnTo>
                  <a:pt x="1420" y="48"/>
                </a:lnTo>
                <a:lnTo>
                  <a:pt x="1418" y="47"/>
                </a:lnTo>
                <a:lnTo>
                  <a:pt x="1416" y="46"/>
                </a:lnTo>
                <a:lnTo>
                  <a:pt x="1416" y="46"/>
                </a:lnTo>
                <a:lnTo>
                  <a:pt x="1415" y="45"/>
                </a:lnTo>
                <a:lnTo>
                  <a:pt x="1408" y="40"/>
                </a:lnTo>
                <a:lnTo>
                  <a:pt x="1399" y="35"/>
                </a:lnTo>
                <a:lnTo>
                  <a:pt x="1390" y="32"/>
                </a:lnTo>
                <a:lnTo>
                  <a:pt x="1382" y="28"/>
                </a:lnTo>
                <a:lnTo>
                  <a:pt x="1381" y="28"/>
                </a:lnTo>
                <a:lnTo>
                  <a:pt x="1380" y="30"/>
                </a:lnTo>
                <a:lnTo>
                  <a:pt x="1380" y="31"/>
                </a:lnTo>
                <a:lnTo>
                  <a:pt x="1381" y="31"/>
                </a:lnTo>
                <a:lnTo>
                  <a:pt x="1395" y="39"/>
                </a:lnTo>
                <a:lnTo>
                  <a:pt x="1410" y="46"/>
                </a:lnTo>
                <a:lnTo>
                  <a:pt x="1416" y="51"/>
                </a:lnTo>
                <a:lnTo>
                  <a:pt x="1422" y="55"/>
                </a:lnTo>
                <a:lnTo>
                  <a:pt x="1424" y="59"/>
                </a:lnTo>
                <a:lnTo>
                  <a:pt x="1425" y="61"/>
                </a:lnTo>
                <a:lnTo>
                  <a:pt x="1423" y="63"/>
                </a:lnTo>
                <a:lnTo>
                  <a:pt x="1418" y="65"/>
                </a:lnTo>
                <a:lnTo>
                  <a:pt x="1413" y="62"/>
                </a:lnTo>
                <a:lnTo>
                  <a:pt x="1410" y="61"/>
                </a:lnTo>
                <a:lnTo>
                  <a:pt x="1403" y="59"/>
                </a:lnTo>
                <a:lnTo>
                  <a:pt x="1397" y="55"/>
                </a:lnTo>
                <a:lnTo>
                  <a:pt x="1394" y="53"/>
                </a:lnTo>
                <a:lnTo>
                  <a:pt x="1391" y="52"/>
                </a:lnTo>
                <a:lnTo>
                  <a:pt x="1388" y="52"/>
                </a:lnTo>
                <a:lnTo>
                  <a:pt x="1383" y="52"/>
                </a:lnTo>
                <a:lnTo>
                  <a:pt x="1380" y="49"/>
                </a:lnTo>
                <a:lnTo>
                  <a:pt x="1375" y="47"/>
                </a:lnTo>
                <a:lnTo>
                  <a:pt x="1378" y="46"/>
                </a:lnTo>
                <a:lnTo>
                  <a:pt x="1383" y="46"/>
                </a:lnTo>
                <a:lnTo>
                  <a:pt x="1388" y="46"/>
                </a:lnTo>
                <a:lnTo>
                  <a:pt x="1394" y="46"/>
                </a:lnTo>
                <a:lnTo>
                  <a:pt x="1378" y="38"/>
                </a:lnTo>
                <a:lnTo>
                  <a:pt x="1365" y="31"/>
                </a:lnTo>
                <a:lnTo>
                  <a:pt x="1364" y="28"/>
                </a:lnTo>
                <a:lnTo>
                  <a:pt x="1364" y="25"/>
                </a:lnTo>
                <a:lnTo>
                  <a:pt x="1361" y="24"/>
                </a:lnTo>
                <a:lnTo>
                  <a:pt x="1356" y="21"/>
                </a:lnTo>
                <a:lnTo>
                  <a:pt x="1340" y="13"/>
                </a:lnTo>
                <a:lnTo>
                  <a:pt x="1322" y="7"/>
                </a:lnTo>
                <a:lnTo>
                  <a:pt x="1304" y="3"/>
                </a:lnTo>
                <a:lnTo>
                  <a:pt x="1285" y="0"/>
                </a:lnTo>
                <a:lnTo>
                  <a:pt x="1277" y="0"/>
                </a:lnTo>
                <a:lnTo>
                  <a:pt x="1268" y="2"/>
                </a:lnTo>
                <a:lnTo>
                  <a:pt x="1265" y="4"/>
                </a:lnTo>
                <a:lnTo>
                  <a:pt x="1260" y="6"/>
                </a:lnTo>
                <a:lnTo>
                  <a:pt x="1257" y="10"/>
                </a:lnTo>
                <a:lnTo>
                  <a:pt x="1253" y="13"/>
                </a:lnTo>
                <a:lnTo>
                  <a:pt x="1260" y="11"/>
                </a:lnTo>
                <a:lnTo>
                  <a:pt x="1266" y="9"/>
                </a:lnTo>
                <a:lnTo>
                  <a:pt x="1273" y="7"/>
                </a:lnTo>
                <a:lnTo>
                  <a:pt x="1279" y="9"/>
                </a:lnTo>
                <a:lnTo>
                  <a:pt x="1282" y="9"/>
                </a:lnTo>
                <a:lnTo>
                  <a:pt x="1287" y="10"/>
                </a:lnTo>
                <a:lnTo>
                  <a:pt x="1288" y="10"/>
                </a:lnTo>
                <a:lnTo>
                  <a:pt x="1291" y="11"/>
                </a:lnTo>
                <a:lnTo>
                  <a:pt x="1292" y="13"/>
                </a:lnTo>
                <a:lnTo>
                  <a:pt x="1292" y="16"/>
                </a:lnTo>
                <a:lnTo>
                  <a:pt x="1285" y="16"/>
                </a:lnTo>
                <a:lnTo>
                  <a:pt x="1277" y="16"/>
                </a:lnTo>
                <a:lnTo>
                  <a:pt x="1270" y="18"/>
                </a:lnTo>
                <a:lnTo>
                  <a:pt x="1261" y="20"/>
                </a:lnTo>
                <a:lnTo>
                  <a:pt x="1259" y="20"/>
                </a:lnTo>
                <a:lnTo>
                  <a:pt x="1256" y="21"/>
                </a:lnTo>
                <a:lnTo>
                  <a:pt x="1244" y="31"/>
                </a:lnTo>
                <a:lnTo>
                  <a:pt x="1233" y="41"/>
                </a:lnTo>
                <a:lnTo>
                  <a:pt x="1236" y="41"/>
                </a:lnTo>
                <a:lnTo>
                  <a:pt x="1238" y="42"/>
                </a:lnTo>
                <a:lnTo>
                  <a:pt x="1238" y="44"/>
                </a:lnTo>
                <a:lnTo>
                  <a:pt x="1237" y="45"/>
                </a:lnTo>
                <a:lnTo>
                  <a:pt x="1236" y="45"/>
                </a:lnTo>
                <a:lnTo>
                  <a:pt x="1235" y="45"/>
                </a:lnTo>
                <a:lnTo>
                  <a:pt x="1233" y="44"/>
                </a:lnTo>
                <a:lnTo>
                  <a:pt x="1232" y="42"/>
                </a:lnTo>
                <a:lnTo>
                  <a:pt x="1226" y="53"/>
                </a:lnTo>
                <a:lnTo>
                  <a:pt x="1222" y="65"/>
                </a:lnTo>
                <a:lnTo>
                  <a:pt x="1222" y="65"/>
                </a:lnTo>
                <a:lnTo>
                  <a:pt x="1222" y="66"/>
                </a:lnTo>
                <a:lnTo>
                  <a:pt x="1215" y="73"/>
                </a:lnTo>
                <a:lnTo>
                  <a:pt x="1209" y="80"/>
                </a:lnTo>
                <a:lnTo>
                  <a:pt x="1204" y="88"/>
                </a:lnTo>
                <a:lnTo>
                  <a:pt x="1199" y="96"/>
                </a:lnTo>
                <a:lnTo>
                  <a:pt x="1195" y="109"/>
                </a:lnTo>
                <a:lnTo>
                  <a:pt x="1192" y="123"/>
                </a:lnTo>
                <a:lnTo>
                  <a:pt x="1190" y="137"/>
                </a:lnTo>
                <a:lnTo>
                  <a:pt x="1188" y="151"/>
                </a:lnTo>
                <a:lnTo>
                  <a:pt x="1188" y="152"/>
                </a:lnTo>
                <a:lnTo>
                  <a:pt x="1187" y="154"/>
                </a:lnTo>
                <a:lnTo>
                  <a:pt x="1183" y="163"/>
                </a:lnTo>
                <a:lnTo>
                  <a:pt x="1181" y="172"/>
                </a:lnTo>
                <a:lnTo>
                  <a:pt x="1182" y="172"/>
                </a:lnTo>
                <a:lnTo>
                  <a:pt x="1182" y="173"/>
                </a:lnTo>
                <a:lnTo>
                  <a:pt x="1182" y="177"/>
                </a:lnTo>
                <a:lnTo>
                  <a:pt x="1181" y="179"/>
                </a:lnTo>
                <a:lnTo>
                  <a:pt x="1178" y="184"/>
                </a:lnTo>
                <a:lnTo>
                  <a:pt x="1177" y="188"/>
                </a:lnTo>
                <a:lnTo>
                  <a:pt x="1176" y="193"/>
                </a:lnTo>
                <a:lnTo>
                  <a:pt x="1176" y="199"/>
                </a:lnTo>
                <a:lnTo>
                  <a:pt x="1175" y="203"/>
                </a:lnTo>
                <a:lnTo>
                  <a:pt x="1174" y="209"/>
                </a:lnTo>
                <a:lnTo>
                  <a:pt x="1174" y="209"/>
                </a:lnTo>
                <a:lnTo>
                  <a:pt x="1170" y="216"/>
                </a:lnTo>
                <a:lnTo>
                  <a:pt x="1170" y="224"/>
                </a:lnTo>
                <a:lnTo>
                  <a:pt x="1169" y="230"/>
                </a:lnTo>
                <a:lnTo>
                  <a:pt x="1168" y="236"/>
                </a:lnTo>
                <a:lnTo>
                  <a:pt x="1168" y="236"/>
                </a:lnTo>
                <a:lnTo>
                  <a:pt x="1164" y="247"/>
                </a:lnTo>
                <a:lnTo>
                  <a:pt x="1162" y="257"/>
                </a:lnTo>
                <a:lnTo>
                  <a:pt x="1162" y="259"/>
                </a:lnTo>
                <a:lnTo>
                  <a:pt x="1162" y="261"/>
                </a:lnTo>
                <a:lnTo>
                  <a:pt x="1159" y="270"/>
                </a:lnTo>
                <a:lnTo>
                  <a:pt x="1157" y="280"/>
                </a:lnTo>
                <a:lnTo>
                  <a:pt x="1156" y="283"/>
                </a:lnTo>
                <a:lnTo>
                  <a:pt x="1156" y="286"/>
                </a:lnTo>
                <a:lnTo>
                  <a:pt x="1154" y="290"/>
                </a:lnTo>
                <a:lnTo>
                  <a:pt x="1153" y="294"/>
                </a:lnTo>
                <a:lnTo>
                  <a:pt x="1153" y="300"/>
                </a:lnTo>
                <a:lnTo>
                  <a:pt x="1153" y="305"/>
                </a:lnTo>
                <a:lnTo>
                  <a:pt x="1151" y="308"/>
                </a:lnTo>
                <a:lnTo>
                  <a:pt x="1150" y="312"/>
                </a:lnTo>
                <a:lnTo>
                  <a:pt x="1148" y="318"/>
                </a:lnTo>
                <a:lnTo>
                  <a:pt x="1147" y="322"/>
                </a:lnTo>
                <a:lnTo>
                  <a:pt x="1147" y="328"/>
                </a:lnTo>
                <a:lnTo>
                  <a:pt x="1147" y="333"/>
                </a:lnTo>
                <a:lnTo>
                  <a:pt x="1147" y="334"/>
                </a:lnTo>
                <a:lnTo>
                  <a:pt x="1146" y="336"/>
                </a:lnTo>
                <a:lnTo>
                  <a:pt x="1146" y="336"/>
                </a:lnTo>
                <a:lnTo>
                  <a:pt x="1143" y="342"/>
                </a:lnTo>
                <a:lnTo>
                  <a:pt x="1142" y="348"/>
                </a:lnTo>
                <a:lnTo>
                  <a:pt x="1141" y="354"/>
                </a:lnTo>
                <a:lnTo>
                  <a:pt x="1141" y="360"/>
                </a:lnTo>
                <a:lnTo>
                  <a:pt x="1141" y="360"/>
                </a:lnTo>
                <a:lnTo>
                  <a:pt x="1141" y="360"/>
                </a:lnTo>
                <a:lnTo>
                  <a:pt x="1140" y="361"/>
                </a:lnTo>
                <a:lnTo>
                  <a:pt x="1141" y="363"/>
                </a:lnTo>
                <a:lnTo>
                  <a:pt x="1141" y="364"/>
                </a:lnTo>
                <a:lnTo>
                  <a:pt x="1140" y="367"/>
                </a:lnTo>
                <a:lnTo>
                  <a:pt x="1140" y="367"/>
                </a:lnTo>
                <a:lnTo>
                  <a:pt x="1136" y="377"/>
                </a:lnTo>
                <a:lnTo>
                  <a:pt x="1133" y="389"/>
                </a:lnTo>
                <a:lnTo>
                  <a:pt x="1132" y="399"/>
                </a:lnTo>
                <a:lnTo>
                  <a:pt x="1129" y="411"/>
                </a:lnTo>
                <a:lnTo>
                  <a:pt x="1129" y="417"/>
                </a:lnTo>
                <a:lnTo>
                  <a:pt x="1129" y="422"/>
                </a:lnTo>
                <a:lnTo>
                  <a:pt x="1129" y="422"/>
                </a:lnTo>
                <a:lnTo>
                  <a:pt x="1127" y="423"/>
                </a:lnTo>
                <a:lnTo>
                  <a:pt x="1126" y="425"/>
                </a:lnTo>
                <a:lnTo>
                  <a:pt x="1125" y="427"/>
                </a:lnTo>
                <a:lnTo>
                  <a:pt x="1125" y="430"/>
                </a:lnTo>
                <a:lnTo>
                  <a:pt x="1122" y="444"/>
                </a:lnTo>
                <a:lnTo>
                  <a:pt x="1120" y="459"/>
                </a:lnTo>
                <a:lnTo>
                  <a:pt x="1119" y="464"/>
                </a:lnTo>
                <a:lnTo>
                  <a:pt x="1116" y="468"/>
                </a:lnTo>
                <a:lnTo>
                  <a:pt x="1116" y="473"/>
                </a:lnTo>
                <a:lnTo>
                  <a:pt x="1118" y="478"/>
                </a:lnTo>
                <a:lnTo>
                  <a:pt x="1118" y="480"/>
                </a:lnTo>
                <a:lnTo>
                  <a:pt x="1118" y="481"/>
                </a:lnTo>
                <a:lnTo>
                  <a:pt x="1118" y="481"/>
                </a:lnTo>
                <a:lnTo>
                  <a:pt x="1115" y="483"/>
                </a:lnTo>
                <a:lnTo>
                  <a:pt x="1114" y="487"/>
                </a:lnTo>
                <a:lnTo>
                  <a:pt x="1114" y="490"/>
                </a:lnTo>
                <a:lnTo>
                  <a:pt x="1115" y="494"/>
                </a:lnTo>
                <a:lnTo>
                  <a:pt x="1114" y="495"/>
                </a:lnTo>
                <a:lnTo>
                  <a:pt x="1114" y="497"/>
                </a:lnTo>
                <a:lnTo>
                  <a:pt x="1113" y="501"/>
                </a:lnTo>
                <a:lnTo>
                  <a:pt x="1112" y="504"/>
                </a:lnTo>
                <a:lnTo>
                  <a:pt x="1112" y="508"/>
                </a:lnTo>
                <a:lnTo>
                  <a:pt x="1112" y="513"/>
                </a:lnTo>
                <a:lnTo>
                  <a:pt x="1112" y="513"/>
                </a:lnTo>
                <a:lnTo>
                  <a:pt x="1113" y="514"/>
                </a:lnTo>
                <a:lnTo>
                  <a:pt x="1113" y="514"/>
                </a:lnTo>
                <a:lnTo>
                  <a:pt x="1109" y="516"/>
                </a:lnTo>
                <a:lnTo>
                  <a:pt x="1108" y="520"/>
                </a:lnTo>
                <a:lnTo>
                  <a:pt x="1106" y="528"/>
                </a:lnTo>
                <a:lnTo>
                  <a:pt x="1104" y="537"/>
                </a:lnTo>
                <a:lnTo>
                  <a:pt x="1102" y="546"/>
                </a:lnTo>
                <a:lnTo>
                  <a:pt x="1101" y="555"/>
                </a:lnTo>
                <a:lnTo>
                  <a:pt x="1099" y="565"/>
                </a:lnTo>
                <a:lnTo>
                  <a:pt x="1097" y="576"/>
                </a:lnTo>
                <a:lnTo>
                  <a:pt x="1095" y="586"/>
                </a:lnTo>
                <a:lnTo>
                  <a:pt x="1094" y="597"/>
                </a:lnTo>
                <a:lnTo>
                  <a:pt x="1094" y="598"/>
                </a:lnTo>
                <a:lnTo>
                  <a:pt x="1094" y="599"/>
                </a:lnTo>
                <a:lnTo>
                  <a:pt x="1094" y="599"/>
                </a:lnTo>
                <a:lnTo>
                  <a:pt x="1092" y="604"/>
                </a:lnTo>
                <a:lnTo>
                  <a:pt x="1091" y="608"/>
                </a:lnTo>
                <a:lnTo>
                  <a:pt x="1090" y="614"/>
                </a:lnTo>
                <a:lnTo>
                  <a:pt x="1090" y="619"/>
                </a:lnTo>
                <a:lnTo>
                  <a:pt x="1091" y="618"/>
                </a:lnTo>
                <a:lnTo>
                  <a:pt x="1092" y="617"/>
                </a:lnTo>
                <a:lnTo>
                  <a:pt x="1091" y="618"/>
                </a:lnTo>
                <a:lnTo>
                  <a:pt x="1090" y="619"/>
                </a:lnTo>
                <a:lnTo>
                  <a:pt x="1087" y="636"/>
                </a:lnTo>
                <a:lnTo>
                  <a:pt x="1084" y="653"/>
                </a:lnTo>
                <a:lnTo>
                  <a:pt x="1080" y="670"/>
                </a:lnTo>
                <a:lnTo>
                  <a:pt x="1078" y="688"/>
                </a:lnTo>
                <a:lnTo>
                  <a:pt x="1074" y="692"/>
                </a:lnTo>
                <a:lnTo>
                  <a:pt x="1073" y="698"/>
                </a:lnTo>
                <a:lnTo>
                  <a:pt x="1073" y="703"/>
                </a:lnTo>
                <a:lnTo>
                  <a:pt x="1073" y="709"/>
                </a:lnTo>
                <a:lnTo>
                  <a:pt x="1072" y="716"/>
                </a:lnTo>
                <a:lnTo>
                  <a:pt x="1072" y="723"/>
                </a:lnTo>
                <a:lnTo>
                  <a:pt x="1072" y="724"/>
                </a:lnTo>
                <a:lnTo>
                  <a:pt x="1068" y="730"/>
                </a:lnTo>
                <a:lnTo>
                  <a:pt x="1067" y="738"/>
                </a:lnTo>
                <a:lnTo>
                  <a:pt x="1066" y="745"/>
                </a:lnTo>
                <a:lnTo>
                  <a:pt x="1067" y="752"/>
                </a:lnTo>
                <a:lnTo>
                  <a:pt x="1067" y="754"/>
                </a:lnTo>
                <a:lnTo>
                  <a:pt x="1067" y="757"/>
                </a:lnTo>
                <a:lnTo>
                  <a:pt x="1065" y="757"/>
                </a:lnTo>
                <a:lnTo>
                  <a:pt x="1064" y="757"/>
                </a:lnTo>
                <a:lnTo>
                  <a:pt x="1064" y="758"/>
                </a:lnTo>
                <a:lnTo>
                  <a:pt x="1063" y="759"/>
                </a:lnTo>
                <a:lnTo>
                  <a:pt x="1061" y="771"/>
                </a:lnTo>
                <a:lnTo>
                  <a:pt x="1060" y="781"/>
                </a:lnTo>
                <a:lnTo>
                  <a:pt x="1060" y="785"/>
                </a:lnTo>
                <a:lnTo>
                  <a:pt x="1059" y="788"/>
                </a:lnTo>
                <a:lnTo>
                  <a:pt x="1058" y="792"/>
                </a:lnTo>
                <a:lnTo>
                  <a:pt x="1054" y="794"/>
                </a:lnTo>
                <a:lnTo>
                  <a:pt x="1056" y="790"/>
                </a:lnTo>
                <a:lnTo>
                  <a:pt x="1056" y="788"/>
                </a:lnTo>
                <a:lnTo>
                  <a:pt x="1056" y="785"/>
                </a:lnTo>
                <a:lnTo>
                  <a:pt x="1053" y="783"/>
                </a:lnTo>
                <a:lnTo>
                  <a:pt x="1053" y="780"/>
                </a:lnTo>
                <a:lnTo>
                  <a:pt x="1053" y="778"/>
                </a:lnTo>
                <a:lnTo>
                  <a:pt x="1056" y="776"/>
                </a:lnTo>
                <a:lnTo>
                  <a:pt x="1056" y="774"/>
                </a:lnTo>
                <a:lnTo>
                  <a:pt x="1056" y="773"/>
                </a:lnTo>
                <a:lnTo>
                  <a:pt x="1056" y="772"/>
                </a:lnTo>
                <a:lnTo>
                  <a:pt x="1056" y="766"/>
                </a:lnTo>
                <a:lnTo>
                  <a:pt x="1057" y="760"/>
                </a:lnTo>
                <a:lnTo>
                  <a:pt x="1059" y="758"/>
                </a:lnTo>
                <a:lnTo>
                  <a:pt x="1059" y="754"/>
                </a:lnTo>
                <a:lnTo>
                  <a:pt x="1059" y="752"/>
                </a:lnTo>
                <a:lnTo>
                  <a:pt x="1059" y="748"/>
                </a:lnTo>
                <a:lnTo>
                  <a:pt x="1060" y="734"/>
                </a:lnTo>
                <a:lnTo>
                  <a:pt x="1061" y="720"/>
                </a:lnTo>
                <a:lnTo>
                  <a:pt x="1060" y="719"/>
                </a:lnTo>
                <a:lnTo>
                  <a:pt x="1059" y="719"/>
                </a:lnTo>
                <a:lnTo>
                  <a:pt x="1060" y="719"/>
                </a:lnTo>
                <a:lnTo>
                  <a:pt x="1061" y="720"/>
                </a:lnTo>
                <a:lnTo>
                  <a:pt x="1063" y="711"/>
                </a:lnTo>
                <a:lnTo>
                  <a:pt x="1064" y="702"/>
                </a:lnTo>
                <a:lnTo>
                  <a:pt x="1066" y="692"/>
                </a:lnTo>
                <a:lnTo>
                  <a:pt x="1067" y="683"/>
                </a:lnTo>
                <a:lnTo>
                  <a:pt x="1070" y="673"/>
                </a:lnTo>
                <a:lnTo>
                  <a:pt x="1072" y="662"/>
                </a:lnTo>
                <a:lnTo>
                  <a:pt x="1073" y="652"/>
                </a:lnTo>
                <a:lnTo>
                  <a:pt x="1074" y="641"/>
                </a:lnTo>
                <a:lnTo>
                  <a:pt x="1075" y="641"/>
                </a:lnTo>
                <a:lnTo>
                  <a:pt x="1075" y="641"/>
                </a:lnTo>
                <a:lnTo>
                  <a:pt x="1075" y="641"/>
                </a:lnTo>
                <a:lnTo>
                  <a:pt x="1075" y="640"/>
                </a:lnTo>
                <a:lnTo>
                  <a:pt x="1075" y="635"/>
                </a:lnTo>
                <a:lnTo>
                  <a:pt x="1075" y="631"/>
                </a:lnTo>
                <a:lnTo>
                  <a:pt x="1079" y="620"/>
                </a:lnTo>
                <a:lnTo>
                  <a:pt x="1080" y="610"/>
                </a:lnTo>
                <a:lnTo>
                  <a:pt x="1081" y="606"/>
                </a:lnTo>
                <a:lnTo>
                  <a:pt x="1081" y="603"/>
                </a:lnTo>
                <a:lnTo>
                  <a:pt x="1082" y="599"/>
                </a:lnTo>
                <a:lnTo>
                  <a:pt x="1080" y="594"/>
                </a:lnTo>
                <a:lnTo>
                  <a:pt x="1075" y="601"/>
                </a:lnTo>
                <a:lnTo>
                  <a:pt x="1070" y="608"/>
                </a:lnTo>
                <a:lnTo>
                  <a:pt x="1067" y="611"/>
                </a:lnTo>
                <a:lnTo>
                  <a:pt x="1066" y="611"/>
                </a:lnTo>
                <a:lnTo>
                  <a:pt x="1065" y="610"/>
                </a:lnTo>
                <a:lnTo>
                  <a:pt x="1064" y="607"/>
                </a:lnTo>
                <a:lnTo>
                  <a:pt x="1065" y="604"/>
                </a:lnTo>
                <a:lnTo>
                  <a:pt x="1067" y="600"/>
                </a:lnTo>
                <a:lnTo>
                  <a:pt x="1072" y="594"/>
                </a:lnTo>
                <a:lnTo>
                  <a:pt x="1078" y="589"/>
                </a:lnTo>
                <a:lnTo>
                  <a:pt x="1080" y="585"/>
                </a:lnTo>
                <a:lnTo>
                  <a:pt x="1082" y="582"/>
                </a:lnTo>
                <a:lnTo>
                  <a:pt x="1084" y="578"/>
                </a:lnTo>
                <a:lnTo>
                  <a:pt x="1084" y="573"/>
                </a:lnTo>
                <a:lnTo>
                  <a:pt x="1085" y="570"/>
                </a:lnTo>
                <a:lnTo>
                  <a:pt x="1087" y="568"/>
                </a:lnTo>
                <a:lnTo>
                  <a:pt x="1090" y="565"/>
                </a:lnTo>
                <a:lnTo>
                  <a:pt x="1090" y="563"/>
                </a:lnTo>
                <a:lnTo>
                  <a:pt x="1090" y="559"/>
                </a:lnTo>
                <a:lnTo>
                  <a:pt x="1090" y="556"/>
                </a:lnTo>
                <a:lnTo>
                  <a:pt x="1081" y="556"/>
                </a:lnTo>
                <a:lnTo>
                  <a:pt x="1073" y="557"/>
                </a:lnTo>
                <a:lnTo>
                  <a:pt x="1065" y="558"/>
                </a:lnTo>
                <a:lnTo>
                  <a:pt x="1058" y="562"/>
                </a:lnTo>
                <a:lnTo>
                  <a:pt x="1049" y="568"/>
                </a:lnTo>
                <a:lnTo>
                  <a:pt x="1040" y="573"/>
                </a:lnTo>
                <a:lnTo>
                  <a:pt x="1033" y="580"/>
                </a:lnTo>
                <a:lnTo>
                  <a:pt x="1026" y="589"/>
                </a:lnTo>
                <a:lnTo>
                  <a:pt x="1026" y="591"/>
                </a:lnTo>
                <a:lnTo>
                  <a:pt x="1026" y="592"/>
                </a:lnTo>
                <a:lnTo>
                  <a:pt x="1026" y="597"/>
                </a:lnTo>
                <a:lnTo>
                  <a:pt x="1028" y="600"/>
                </a:lnTo>
                <a:lnTo>
                  <a:pt x="1026" y="597"/>
                </a:lnTo>
                <a:lnTo>
                  <a:pt x="1026" y="592"/>
                </a:lnTo>
                <a:lnTo>
                  <a:pt x="1025" y="593"/>
                </a:lnTo>
                <a:lnTo>
                  <a:pt x="1023" y="594"/>
                </a:lnTo>
                <a:lnTo>
                  <a:pt x="1022" y="597"/>
                </a:lnTo>
                <a:lnTo>
                  <a:pt x="1021" y="599"/>
                </a:lnTo>
                <a:lnTo>
                  <a:pt x="1021" y="604"/>
                </a:lnTo>
                <a:lnTo>
                  <a:pt x="1021" y="607"/>
                </a:lnTo>
                <a:lnTo>
                  <a:pt x="1024" y="607"/>
                </a:lnTo>
                <a:lnTo>
                  <a:pt x="1025" y="605"/>
                </a:lnTo>
                <a:lnTo>
                  <a:pt x="1024" y="607"/>
                </a:lnTo>
                <a:lnTo>
                  <a:pt x="1021" y="607"/>
                </a:lnTo>
                <a:lnTo>
                  <a:pt x="1021" y="607"/>
                </a:lnTo>
                <a:lnTo>
                  <a:pt x="1021" y="607"/>
                </a:lnTo>
                <a:lnTo>
                  <a:pt x="1021" y="607"/>
                </a:lnTo>
                <a:lnTo>
                  <a:pt x="1018" y="607"/>
                </a:lnTo>
                <a:lnTo>
                  <a:pt x="1017" y="608"/>
                </a:lnTo>
                <a:lnTo>
                  <a:pt x="1016" y="610"/>
                </a:lnTo>
                <a:lnTo>
                  <a:pt x="1015" y="611"/>
                </a:lnTo>
                <a:lnTo>
                  <a:pt x="1015" y="611"/>
                </a:lnTo>
                <a:lnTo>
                  <a:pt x="1015" y="612"/>
                </a:lnTo>
                <a:lnTo>
                  <a:pt x="1014" y="612"/>
                </a:lnTo>
                <a:lnTo>
                  <a:pt x="1012" y="612"/>
                </a:lnTo>
                <a:lnTo>
                  <a:pt x="1012" y="613"/>
                </a:lnTo>
                <a:lnTo>
                  <a:pt x="1006" y="615"/>
                </a:lnTo>
                <a:lnTo>
                  <a:pt x="1001" y="618"/>
                </a:lnTo>
                <a:lnTo>
                  <a:pt x="997" y="618"/>
                </a:lnTo>
                <a:lnTo>
                  <a:pt x="995" y="618"/>
                </a:lnTo>
                <a:lnTo>
                  <a:pt x="994" y="615"/>
                </a:lnTo>
                <a:lnTo>
                  <a:pt x="994" y="614"/>
                </a:lnTo>
                <a:lnTo>
                  <a:pt x="994" y="614"/>
                </a:lnTo>
                <a:lnTo>
                  <a:pt x="995" y="613"/>
                </a:lnTo>
                <a:lnTo>
                  <a:pt x="997" y="613"/>
                </a:lnTo>
                <a:lnTo>
                  <a:pt x="998" y="612"/>
                </a:lnTo>
                <a:lnTo>
                  <a:pt x="994" y="610"/>
                </a:lnTo>
                <a:lnTo>
                  <a:pt x="989" y="608"/>
                </a:lnTo>
                <a:lnTo>
                  <a:pt x="984" y="607"/>
                </a:lnTo>
                <a:lnTo>
                  <a:pt x="980" y="608"/>
                </a:lnTo>
                <a:lnTo>
                  <a:pt x="980" y="614"/>
                </a:lnTo>
                <a:lnTo>
                  <a:pt x="978" y="620"/>
                </a:lnTo>
                <a:lnTo>
                  <a:pt x="977" y="627"/>
                </a:lnTo>
                <a:lnTo>
                  <a:pt x="974" y="633"/>
                </a:lnTo>
                <a:lnTo>
                  <a:pt x="974" y="627"/>
                </a:lnTo>
                <a:lnTo>
                  <a:pt x="974" y="621"/>
                </a:lnTo>
                <a:lnTo>
                  <a:pt x="973" y="619"/>
                </a:lnTo>
                <a:lnTo>
                  <a:pt x="971" y="618"/>
                </a:lnTo>
                <a:lnTo>
                  <a:pt x="968" y="617"/>
                </a:lnTo>
                <a:lnTo>
                  <a:pt x="964" y="617"/>
                </a:lnTo>
                <a:lnTo>
                  <a:pt x="959" y="619"/>
                </a:lnTo>
                <a:lnTo>
                  <a:pt x="953" y="619"/>
                </a:lnTo>
                <a:lnTo>
                  <a:pt x="950" y="618"/>
                </a:lnTo>
                <a:lnTo>
                  <a:pt x="949" y="619"/>
                </a:lnTo>
                <a:lnTo>
                  <a:pt x="947" y="620"/>
                </a:lnTo>
                <a:lnTo>
                  <a:pt x="947" y="622"/>
                </a:lnTo>
                <a:lnTo>
                  <a:pt x="940" y="622"/>
                </a:lnTo>
                <a:lnTo>
                  <a:pt x="935" y="624"/>
                </a:lnTo>
                <a:lnTo>
                  <a:pt x="932" y="625"/>
                </a:lnTo>
                <a:lnTo>
                  <a:pt x="930" y="627"/>
                </a:lnTo>
                <a:lnTo>
                  <a:pt x="928" y="629"/>
                </a:lnTo>
                <a:lnTo>
                  <a:pt x="927" y="633"/>
                </a:lnTo>
                <a:lnTo>
                  <a:pt x="926" y="635"/>
                </a:lnTo>
                <a:lnTo>
                  <a:pt x="925" y="638"/>
                </a:lnTo>
                <a:lnTo>
                  <a:pt x="923" y="640"/>
                </a:lnTo>
                <a:lnTo>
                  <a:pt x="921" y="641"/>
                </a:lnTo>
                <a:lnTo>
                  <a:pt x="915" y="655"/>
                </a:lnTo>
                <a:lnTo>
                  <a:pt x="912" y="671"/>
                </a:lnTo>
                <a:lnTo>
                  <a:pt x="913" y="670"/>
                </a:lnTo>
                <a:lnTo>
                  <a:pt x="914" y="670"/>
                </a:lnTo>
                <a:lnTo>
                  <a:pt x="913" y="670"/>
                </a:lnTo>
                <a:lnTo>
                  <a:pt x="912" y="671"/>
                </a:lnTo>
                <a:lnTo>
                  <a:pt x="911" y="676"/>
                </a:lnTo>
                <a:lnTo>
                  <a:pt x="908" y="682"/>
                </a:lnTo>
                <a:lnTo>
                  <a:pt x="907" y="677"/>
                </a:lnTo>
                <a:lnTo>
                  <a:pt x="906" y="674"/>
                </a:lnTo>
                <a:lnTo>
                  <a:pt x="905" y="669"/>
                </a:lnTo>
                <a:lnTo>
                  <a:pt x="905" y="666"/>
                </a:lnTo>
                <a:lnTo>
                  <a:pt x="906" y="657"/>
                </a:lnTo>
                <a:lnTo>
                  <a:pt x="908" y="649"/>
                </a:lnTo>
                <a:lnTo>
                  <a:pt x="908" y="647"/>
                </a:lnTo>
                <a:lnTo>
                  <a:pt x="907" y="646"/>
                </a:lnTo>
                <a:lnTo>
                  <a:pt x="906" y="646"/>
                </a:lnTo>
                <a:lnTo>
                  <a:pt x="905" y="646"/>
                </a:lnTo>
                <a:lnTo>
                  <a:pt x="899" y="647"/>
                </a:lnTo>
                <a:lnTo>
                  <a:pt x="893" y="650"/>
                </a:lnTo>
                <a:lnTo>
                  <a:pt x="888" y="654"/>
                </a:lnTo>
                <a:lnTo>
                  <a:pt x="885" y="659"/>
                </a:lnTo>
                <a:lnTo>
                  <a:pt x="881" y="666"/>
                </a:lnTo>
                <a:lnTo>
                  <a:pt x="877" y="671"/>
                </a:lnTo>
                <a:lnTo>
                  <a:pt x="872" y="677"/>
                </a:lnTo>
                <a:lnTo>
                  <a:pt x="865" y="680"/>
                </a:lnTo>
                <a:lnTo>
                  <a:pt x="858" y="681"/>
                </a:lnTo>
                <a:lnTo>
                  <a:pt x="852" y="683"/>
                </a:lnTo>
                <a:lnTo>
                  <a:pt x="847" y="687"/>
                </a:lnTo>
                <a:lnTo>
                  <a:pt x="843" y="692"/>
                </a:lnTo>
                <a:lnTo>
                  <a:pt x="842" y="695"/>
                </a:lnTo>
                <a:lnTo>
                  <a:pt x="839" y="698"/>
                </a:lnTo>
                <a:lnTo>
                  <a:pt x="839" y="701"/>
                </a:lnTo>
                <a:lnTo>
                  <a:pt x="839" y="704"/>
                </a:lnTo>
                <a:lnTo>
                  <a:pt x="838" y="710"/>
                </a:lnTo>
                <a:lnTo>
                  <a:pt x="836" y="713"/>
                </a:lnTo>
                <a:lnTo>
                  <a:pt x="831" y="716"/>
                </a:lnTo>
                <a:lnTo>
                  <a:pt x="825" y="716"/>
                </a:lnTo>
                <a:lnTo>
                  <a:pt x="823" y="716"/>
                </a:lnTo>
                <a:lnTo>
                  <a:pt x="821" y="717"/>
                </a:lnTo>
                <a:lnTo>
                  <a:pt x="818" y="718"/>
                </a:lnTo>
                <a:lnTo>
                  <a:pt x="817" y="720"/>
                </a:lnTo>
                <a:lnTo>
                  <a:pt x="811" y="722"/>
                </a:lnTo>
                <a:lnTo>
                  <a:pt x="808" y="723"/>
                </a:lnTo>
                <a:lnTo>
                  <a:pt x="803" y="726"/>
                </a:lnTo>
                <a:lnTo>
                  <a:pt x="801" y="731"/>
                </a:lnTo>
                <a:lnTo>
                  <a:pt x="797" y="740"/>
                </a:lnTo>
                <a:lnTo>
                  <a:pt x="792" y="748"/>
                </a:lnTo>
                <a:lnTo>
                  <a:pt x="792" y="754"/>
                </a:lnTo>
                <a:lnTo>
                  <a:pt x="792" y="760"/>
                </a:lnTo>
                <a:lnTo>
                  <a:pt x="788" y="765"/>
                </a:lnTo>
                <a:lnTo>
                  <a:pt x="784" y="767"/>
                </a:lnTo>
                <a:lnTo>
                  <a:pt x="782" y="764"/>
                </a:lnTo>
                <a:lnTo>
                  <a:pt x="782" y="760"/>
                </a:lnTo>
                <a:lnTo>
                  <a:pt x="783" y="757"/>
                </a:lnTo>
                <a:lnTo>
                  <a:pt x="785" y="754"/>
                </a:lnTo>
                <a:lnTo>
                  <a:pt x="785" y="753"/>
                </a:lnTo>
                <a:lnTo>
                  <a:pt x="787" y="751"/>
                </a:lnTo>
                <a:lnTo>
                  <a:pt x="780" y="751"/>
                </a:lnTo>
                <a:lnTo>
                  <a:pt x="774" y="751"/>
                </a:lnTo>
                <a:lnTo>
                  <a:pt x="769" y="752"/>
                </a:lnTo>
                <a:lnTo>
                  <a:pt x="763" y="754"/>
                </a:lnTo>
                <a:lnTo>
                  <a:pt x="759" y="758"/>
                </a:lnTo>
                <a:lnTo>
                  <a:pt x="754" y="761"/>
                </a:lnTo>
                <a:lnTo>
                  <a:pt x="750" y="767"/>
                </a:lnTo>
                <a:lnTo>
                  <a:pt x="747" y="774"/>
                </a:lnTo>
                <a:lnTo>
                  <a:pt x="746" y="776"/>
                </a:lnTo>
                <a:lnTo>
                  <a:pt x="745" y="779"/>
                </a:lnTo>
                <a:lnTo>
                  <a:pt x="743" y="780"/>
                </a:lnTo>
                <a:lnTo>
                  <a:pt x="741" y="780"/>
                </a:lnTo>
                <a:lnTo>
                  <a:pt x="736" y="778"/>
                </a:lnTo>
                <a:lnTo>
                  <a:pt x="732" y="776"/>
                </a:lnTo>
                <a:lnTo>
                  <a:pt x="728" y="776"/>
                </a:lnTo>
                <a:lnTo>
                  <a:pt x="727" y="776"/>
                </a:lnTo>
                <a:lnTo>
                  <a:pt x="725" y="776"/>
                </a:lnTo>
                <a:lnTo>
                  <a:pt x="723" y="778"/>
                </a:lnTo>
                <a:lnTo>
                  <a:pt x="722" y="781"/>
                </a:lnTo>
                <a:lnTo>
                  <a:pt x="721" y="785"/>
                </a:lnTo>
                <a:lnTo>
                  <a:pt x="719" y="795"/>
                </a:lnTo>
                <a:lnTo>
                  <a:pt x="715" y="801"/>
                </a:lnTo>
                <a:lnTo>
                  <a:pt x="709" y="804"/>
                </a:lnTo>
                <a:lnTo>
                  <a:pt x="699" y="806"/>
                </a:lnTo>
                <a:lnTo>
                  <a:pt x="687" y="809"/>
                </a:lnTo>
                <a:lnTo>
                  <a:pt x="676" y="813"/>
                </a:lnTo>
                <a:lnTo>
                  <a:pt x="664" y="817"/>
                </a:lnTo>
                <a:lnTo>
                  <a:pt x="653" y="823"/>
                </a:lnTo>
                <a:lnTo>
                  <a:pt x="657" y="824"/>
                </a:lnTo>
                <a:lnTo>
                  <a:pt x="660" y="825"/>
                </a:lnTo>
                <a:lnTo>
                  <a:pt x="664" y="824"/>
                </a:lnTo>
                <a:lnTo>
                  <a:pt x="667" y="823"/>
                </a:lnTo>
                <a:lnTo>
                  <a:pt x="667" y="822"/>
                </a:lnTo>
                <a:lnTo>
                  <a:pt x="669" y="822"/>
                </a:lnTo>
                <a:lnTo>
                  <a:pt x="667" y="822"/>
                </a:lnTo>
                <a:lnTo>
                  <a:pt x="667" y="823"/>
                </a:lnTo>
                <a:lnTo>
                  <a:pt x="676" y="824"/>
                </a:lnTo>
                <a:lnTo>
                  <a:pt x="684" y="824"/>
                </a:lnTo>
                <a:lnTo>
                  <a:pt x="684" y="828"/>
                </a:lnTo>
                <a:lnTo>
                  <a:pt x="684" y="830"/>
                </a:lnTo>
                <a:lnTo>
                  <a:pt x="684" y="830"/>
                </a:lnTo>
                <a:lnTo>
                  <a:pt x="677" y="829"/>
                </a:lnTo>
                <a:lnTo>
                  <a:pt x="669" y="829"/>
                </a:lnTo>
                <a:lnTo>
                  <a:pt x="669" y="831"/>
                </a:lnTo>
                <a:lnTo>
                  <a:pt x="667" y="834"/>
                </a:lnTo>
                <a:lnTo>
                  <a:pt x="669" y="834"/>
                </a:lnTo>
                <a:lnTo>
                  <a:pt x="671" y="834"/>
                </a:lnTo>
                <a:lnTo>
                  <a:pt x="669" y="834"/>
                </a:lnTo>
                <a:lnTo>
                  <a:pt x="667" y="834"/>
                </a:lnTo>
                <a:lnTo>
                  <a:pt x="666" y="834"/>
                </a:lnTo>
                <a:lnTo>
                  <a:pt x="665" y="835"/>
                </a:lnTo>
                <a:lnTo>
                  <a:pt x="666" y="834"/>
                </a:lnTo>
                <a:lnTo>
                  <a:pt x="667" y="834"/>
                </a:lnTo>
                <a:lnTo>
                  <a:pt x="669" y="831"/>
                </a:lnTo>
                <a:lnTo>
                  <a:pt x="669" y="829"/>
                </a:lnTo>
                <a:lnTo>
                  <a:pt x="658" y="829"/>
                </a:lnTo>
                <a:lnTo>
                  <a:pt x="646" y="828"/>
                </a:lnTo>
                <a:lnTo>
                  <a:pt x="635" y="829"/>
                </a:lnTo>
                <a:lnTo>
                  <a:pt x="623" y="831"/>
                </a:lnTo>
                <a:lnTo>
                  <a:pt x="611" y="835"/>
                </a:lnTo>
                <a:lnTo>
                  <a:pt x="600" y="841"/>
                </a:lnTo>
                <a:lnTo>
                  <a:pt x="586" y="849"/>
                </a:lnTo>
                <a:lnTo>
                  <a:pt x="570" y="856"/>
                </a:lnTo>
                <a:lnTo>
                  <a:pt x="563" y="859"/>
                </a:lnTo>
                <a:lnTo>
                  <a:pt x="555" y="862"/>
                </a:lnTo>
                <a:lnTo>
                  <a:pt x="547" y="864"/>
                </a:lnTo>
                <a:lnTo>
                  <a:pt x="539" y="865"/>
                </a:lnTo>
                <a:lnTo>
                  <a:pt x="535" y="866"/>
                </a:lnTo>
                <a:lnTo>
                  <a:pt x="533" y="867"/>
                </a:lnTo>
                <a:lnTo>
                  <a:pt x="517" y="880"/>
                </a:lnTo>
                <a:lnTo>
                  <a:pt x="500" y="893"/>
                </a:lnTo>
                <a:lnTo>
                  <a:pt x="500" y="897"/>
                </a:lnTo>
                <a:lnTo>
                  <a:pt x="499" y="898"/>
                </a:lnTo>
                <a:lnTo>
                  <a:pt x="498" y="899"/>
                </a:lnTo>
                <a:lnTo>
                  <a:pt x="494" y="899"/>
                </a:lnTo>
                <a:lnTo>
                  <a:pt x="494" y="898"/>
                </a:lnTo>
                <a:lnTo>
                  <a:pt x="494" y="897"/>
                </a:lnTo>
                <a:lnTo>
                  <a:pt x="493" y="897"/>
                </a:lnTo>
                <a:lnTo>
                  <a:pt x="493" y="898"/>
                </a:lnTo>
                <a:lnTo>
                  <a:pt x="493" y="898"/>
                </a:lnTo>
                <a:lnTo>
                  <a:pt x="494" y="899"/>
                </a:lnTo>
                <a:lnTo>
                  <a:pt x="494" y="901"/>
                </a:lnTo>
                <a:lnTo>
                  <a:pt x="494" y="904"/>
                </a:lnTo>
                <a:lnTo>
                  <a:pt x="494" y="904"/>
                </a:lnTo>
                <a:lnTo>
                  <a:pt x="493" y="904"/>
                </a:lnTo>
                <a:lnTo>
                  <a:pt x="491" y="904"/>
                </a:lnTo>
                <a:lnTo>
                  <a:pt x="490" y="904"/>
                </a:lnTo>
                <a:lnTo>
                  <a:pt x="490" y="905"/>
                </a:lnTo>
                <a:lnTo>
                  <a:pt x="490" y="906"/>
                </a:lnTo>
                <a:lnTo>
                  <a:pt x="491" y="908"/>
                </a:lnTo>
                <a:lnTo>
                  <a:pt x="491" y="909"/>
                </a:lnTo>
                <a:lnTo>
                  <a:pt x="488" y="909"/>
                </a:lnTo>
                <a:lnTo>
                  <a:pt x="485" y="909"/>
                </a:lnTo>
                <a:lnTo>
                  <a:pt x="481" y="908"/>
                </a:lnTo>
                <a:lnTo>
                  <a:pt x="477" y="908"/>
                </a:lnTo>
                <a:lnTo>
                  <a:pt x="471" y="911"/>
                </a:lnTo>
                <a:lnTo>
                  <a:pt x="464" y="913"/>
                </a:lnTo>
                <a:lnTo>
                  <a:pt x="459" y="916"/>
                </a:lnTo>
                <a:lnTo>
                  <a:pt x="455" y="922"/>
                </a:lnTo>
                <a:lnTo>
                  <a:pt x="463" y="920"/>
                </a:lnTo>
                <a:lnTo>
                  <a:pt x="472" y="920"/>
                </a:lnTo>
                <a:lnTo>
                  <a:pt x="472" y="919"/>
                </a:lnTo>
                <a:lnTo>
                  <a:pt x="472" y="918"/>
                </a:lnTo>
                <a:lnTo>
                  <a:pt x="473" y="919"/>
                </a:lnTo>
                <a:lnTo>
                  <a:pt x="474" y="920"/>
                </a:lnTo>
                <a:lnTo>
                  <a:pt x="473" y="920"/>
                </a:lnTo>
                <a:lnTo>
                  <a:pt x="472" y="920"/>
                </a:lnTo>
                <a:lnTo>
                  <a:pt x="472" y="920"/>
                </a:lnTo>
                <a:lnTo>
                  <a:pt x="472" y="920"/>
                </a:lnTo>
                <a:lnTo>
                  <a:pt x="472" y="920"/>
                </a:lnTo>
                <a:lnTo>
                  <a:pt x="472" y="920"/>
                </a:lnTo>
                <a:lnTo>
                  <a:pt x="472" y="920"/>
                </a:lnTo>
                <a:lnTo>
                  <a:pt x="472" y="920"/>
                </a:lnTo>
                <a:lnTo>
                  <a:pt x="463" y="925"/>
                </a:lnTo>
                <a:lnTo>
                  <a:pt x="455" y="932"/>
                </a:lnTo>
                <a:lnTo>
                  <a:pt x="451" y="932"/>
                </a:lnTo>
                <a:lnTo>
                  <a:pt x="448" y="932"/>
                </a:lnTo>
                <a:lnTo>
                  <a:pt x="438" y="937"/>
                </a:lnTo>
                <a:lnTo>
                  <a:pt x="431" y="944"/>
                </a:lnTo>
                <a:lnTo>
                  <a:pt x="443" y="944"/>
                </a:lnTo>
                <a:lnTo>
                  <a:pt x="456" y="943"/>
                </a:lnTo>
                <a:lnTo>
                  <a:pt x="467" y="943"/>
                </a:lnTo>
                <a:lnTo>
                  <a:pt x="480" y="942"/>
                </a:lnTo>
                <a:lnTo>
                  <a:pt x="483" y="942"/>
                </a:lnTo>
                <a:lnTo>
                  <a:pt x="484" y="942"/>
                </a:lnTo>
                <a:lnTo>
                  <a:pt x="485" y="943"/>
                </a:lnTo>
                <a:lnTo>
                  <a:pt x="486" y="946"/>
                </a:lnTo>
                <a:lnTo>
                  <a:pt x="486" y="946"/>
                </a:lnTo>
                <a:lnTo>
                  <a:pt x="485" y="946"/>
                </a:lnTo>
                <a:lnTo>
                  <a:pt x="484" y="946"/>
                </a:lnTo>
                <a:lnTo>
                  <a:pt x="478" y="946"/>
                </a:lnTo>
                <a:lnTo>
                  <a:pt x="473" y="944"/>
                </a:lnTo>
                <a:lnTo>
                  <a:pt x="471" y="944"/>
                </a:lnTo>
                <a:lnTo>
                  <a:pt x="469" y="946"/>
                </a:lnTo>
                <a:lnTo>
                  <a:pt x="466" y="947"/>
                </a:lnTo>
                <a:lnTo>
                  <a:pt x="464" y="949"/>
                </a:lnTo>
                <a:lnTo>
                  <a:pt x="460" y="949"/>
                </a:lnTo>
                <a:lnTo>
                  <a:pt x="457" y="949"/>
                </a:lnTo>
                <a:lnTo>
                  <a:pt x="455" y="949"/>
                </a:lnTo>
                <a:lnTo>
                  <a:pt x="453" y="951"/>
                </a:lnTo>
                <a:lnTo>
                  <a:pt x="453" y="953"/>
                </a:lnTo>
                <a:lnTo>
                  <a:pt x="455" y="954"/>
                </a:lnTo>
                <a:lnTo>
                  <a:pt x="456" y="954"/>
                </a:lnTo>
                <a:lnTo>
                  <a:pt x="457" y="954"/>
                </a:lnTo>
                <a:lnTo>
                  <a:pt x="460" y="954"/>
                </a:lnTo>
                <a:lnTo>
                  <a:pt x="464" y="954"/>
                </a:lnTo>
                <a:lnTo>
                  <a:pt x="465" y="954"/>
                </a:lnTo>
                <a:lnTo>
                  <a:pt x="466" y="954"/>
                </a:lnTo>
                <a:lnTo>
                  <a:pt x="465" y="958"/>
                </a:lnTo>
                <a:lnTo>
                  <a:pt x="463" y="961"/>
                </a:lnTo>
                <a:lnTo>
                  <a:pt x="459" y="962"/>
                </a:lnTo>
                <a:lnTo>
                  <a:pt x="455" y="962"/>
                </a:lnTo>
                <a:lnTo>
                  <a:pt x="446" y="961"/>
                </a:lnTo>
                <a:lnTo>
                  <a:pt x="437" y="960"/>
                </a:lnTo>
                <a:lnTo>
                  <a:pt x="435" y="960"/>
                </a:lnTo>
                <a:lnTo>
                  <a:pt x="432" y="961"/>
                </a:lnTo>
                <a:lnTo>
                  <a:pt x="417" y="967"/>
                </a:lnTo>
                <a:lnTo>
                  <a:pt x="403" y="971"/>
                </a:lnTo>
                <a:lnTo>
                  <a:pt x="400" y="974"/>
                </a:lnTo>
                <a:lnTo>
                  <a:pt x="397" y="976"/>
                </a:lnTo>
                <a:lnTo>
                  <a:pt x="393" y="977"/>
                </a:lnTo>
                <a:lnTo>
                  <a:pt x="389" y="976"/>
                </a:lnTo>
                <a:lnTo>
                  <a:pt x="383" y="978"/>
                </a:lnTo>
                <a:lnTo>
                  <a:pt x="379" y="981"/>
                </a:lnTo>
                <a:lnTo>
                  <a:pt x="374" y="983"/>
                </a:lnTo>
                <a:lnTo>
                  <a:pt x="370" y="988"/>
                </a:lnTo>
                <a:lnTo>
                  <a:pt x="360" y="999"/>
                </a:lnTo>
                <a:lnTo>
                  <a:pt x="349" y="1011"/>
                </a:lnTo>
                <a:lnTo>
                  <a:pt x="352" y="1012"/>
                </a:lnTo>
                <a:lnTo>
                  <a:pt x="354" y="1012"/>
                </a:lnTo>
                <a:lnTo>
                  <a:pt x="352" y="1012"/>
                </a:lnTo>
                <a:lnTo>
                  <a:pt x="349" y="1011"/>
                </a:lnTo>
                <a:lnTo>
                  <a:pt x="342" y="1018"/>
                </a:lnTo>
                <a:lnTo>
                  <a:pt x="338" y="1024"/>
                </a:lnTo>
                <a:lnTo>
                  <a:pt x="333" y="1030"/>
                </a:lnTo>
                <a:lnTo>
                  <a:pt x="331" y="1035"/>
                </a:lnTo>
                <a:lnTo>
                  <a:pt x="328" y="1042"/>
                </a:lnTo>
                <a:lnTo>
                  <a:pt x="328" y="1048"/>
                </a:lnTo>
                <a:lnTo>
                  <a:pt x="328" y="1056"/>
                </a:lnTo>
                <a:lnTo>
                  <a:pt x="328" y="1063"/>
                </a:lnTo>
                <a:lnTo>
                  <a:pt x="332" y="1061"/>
                </a:lnTo>
                <a:lnTo>
                  <a:pt x="334" y="1058"/>
                </a:lnTo>
                <a:lnTo>
                  <a:pt x="336" y="1054"/>
                </a:lnTo>
                <a:lnTo>
                  <a:pt x="339" y="1052"/>
                </a:lnTo>
                <a:lnTo>
                  <a:pt x="341" y="1048"/>
                </a:lnTo>
                <a:lnTo>
                  <a:pt x="343" y="1046"/>
                </a:lnTo>
                <a:lnTo>
                  <a:pt x="343" y="1046"/>
                </a:lnTo>
                <a:lnTo>
                  <a:pt x="343" y="1046"/>
                </a:lnTo>
                <a:lnTo>
                  <a:pt x="353" y="1039"/>
                </a:lnTo>
                <a:lnTo>
                  <a:pt x="363" y="1035"/>
                </a:lnTo>
                <a:lnTo>
                  <a:pt x="377" y="1031"/>
                </a:lnTo>
                <a:lnTo>
                  <a:pt x="391" y="1027"/>
                </a:lnTo>
                <a:lnTo>
                  <a:pt x="387" y="1037"/>
                </a:lnTo>
                <a:lnTo>
                  <a:pt x="381" y="1047"/>
                </a:lnTo>
                <a:lnTo>
                  <a:pt x="386" y="1046"/>
                </a:lnTo>
                <a:lnTo>
                  <a:pt x="389" y="1047"/>
                </a:lnTo>
                <a:lnTo>
                  <a:pt x="389" y="1049"/>
                </a:lnTo>
                <a:lnTo>
                  <a:pt x="387" y="1054"/>
                </a:lnTo>
                <a:lnTo>
                  <a:pt x="381" y="1065"/>
                </a:lnTo>
                <a:lnTo>
                  <a:pt x="374" y="1074"/>
                </a:lnTo>
                <a:lnTo>
                  <a:pt x="377" y="1075"/>
                </a:lnTo>
                <a:lnTo>
                  <a:pt x="380" y="1076"/>
                </a:lnTo>
                <a:lnTo>
                  <a:pt x="380" y="1079"/>
                </a:lnTo>
                <a:lnTo>
                  <a:pt x="377" y="1081"/>
                </a:lnTo>
                <a:lnTo>
                  <a:pt x="376" y="1083"/>
                </a:lnTo>
                <a:lnTo>
                  <a:pt x="375" y="1086"/>
                </a:lnTo>
                <a:lnTo>
                  <a:pt x="374" y="1088"/>
                </a:lnTo>
                <a:lnTo>
                  <a:pt x="375" y="1090"/>
                </a:lnTo>
                <a:lnTo>
                  <a:pt x="379" y="1096"/>
                </a:lnTo>
                <a:lnTo>
                  <a:pt x="384" y="1102"/>
                </a:lnTo>
                <a:lnTo>
                  <a:pt x="387" y="1102"/>
                </a:lnTo>
                <a:lnTo>
                  <a:pt x="388" y="1102"/>
                </a:lnTo>
                <a:lnTo>
                  <a:pt x="389" y="1100"/>
                </a:lnTo>
                <a:lnTo>
                  <a:pt x="390" y="1098"/>
                </a:lnTo>
                <a:lnTo>
                  <a:pt x="397" y="1091"/>
                </a:lnTo>
                <a:lnTo>
                  <a:pt x="404" y="1084"/>
                </a:lnTo>
                <a:lnTo>
                  <a:pt x="408" y="1082"/>
                </a:lnTo>
                <a:lnTo>
                  <a:pt x="410" y="1081"/>
                </a:lnTo>
                <a:lnTo>
                  <a:pt x="414" y="1081"/>
                </a:lnTo>
                <a:lnTo>
                  <a:pt x="417" y="1081"/>
                </a:lnTo>
                <a:lnTo>
                  <a:pt x="423" y="1081"/>
                </a:lnTo>
                <a:lnTo>
                  <a:pt x="429" y="1080"/>
                </a:lnTo>
                <a:lnTo>
                  <a:pt x="430" y="1081"/>
                </a:lnTo>
                <a:lnTo>
                  <a:pt x="431" y="1082"/>
                </a:lnTo>
                <a:lnTo>
                  <a:pt x="431" y="1087"/>
                </a:lnTo>
                <a:lnTo>
                  <a:pt x="429" y="1089"/>
                </a:lnTo>
                <a:lnTo>
                  <a:pt x="426" y="1090"/>
                </a:lnTo>
                <a:lnTo>
                  <a:pt x="424" y="1090"/>
                </a:lnTo>
                <a:lnTo>
                  <a:pt x="421" y="1087"/>
                </a:lnTo>
                <a:lnTo>
                  <a:pt x="418" y="1087"/>
                </a:lnTo>
                <a:lnTo>
                  <a:pt x="416" y="1087"/>
                </a:lnTo>
                <a:lnTo>
                  <a:pt x="414" y="1088"/>
                </a:lnTo>
                <a:lnTo>
                  <a:pt x="411" y="1091"/>
                </a:lnTo>
                <a:lnTo>
                  <a:pt x="409" y="1096"/>
                </a:lnTo>
                <a:lnTo>
                  <a:pt x="405" y="1100"/>
                </a:lnTo>
                <a:lnTo>
                  <a:pt x="402" y="1102"/>
                </a:lnTo>
                <a:lnTo>
                  <a:pt x="396" y="1104"/>
                </a:lnTo>
                <a:lnTo>
                  <a:pt x="394" y="1108"/>
                </a:lnTo>
                <a:lnTo>
                  <a:pt x="391" y="1111"/>
                </a:lnTo>
                <a:lnTo>
                  <a:pt x="391" y="1117"/>
                </a:lnTo>
                <a:lnTo>
                  <a:pt x="391" y="1119"/>
                </a:lnTo>
                <a:lnTo>
                  <a:pt x="391" y="1123"/>
                </a:lnTo>
                <a:lnTo>
                  <a:pt x="391" y="1125"/>
                </a:lnTo>
                <a:lnTo>
                  <a:pt x="389" y="1126"/>
                </a:lnTo>
                <a:lnTo>
                  <a:pt x="387" y="1130"/>
                </a:lnTo>
                <a:lnTo>
                  <a:pt x="386" y="1133"/>
                </a:lnTo>
                <a:lnTo>
                  <a:pt x="387" y="1130"/>
                </a:lnTo>
                <a:lnTo>
                  <a:pt x="389" y="1126"/>
                </a:lnTo>
                <a:lnTo>
                  <a:pt x="389" y="1123"/>
                </a:lnTo>
                <a:lnTo>
                  <a:pt x="388" y="1119"/>
                </a:lnTo>
                <a:lnTo>
                  <a:pt x="387" y="1117"/>
                </a:lnTo>
                <a:lnTo>
                  <a:pt x="383" y="1115"/>
                </a:lnTo>
                <a:lnTo>
                  <a:pt x="380" y="1115"/>
                </a:lnTo>
                <a:lnTo>
                  <a:pt x="377" y="1117"/>
                </a:lnTo>
                <a:lnTo>
                  <a:pt x="375" y="1119"/>
                </a:lnTo>
                <a:lnTo>
                  <a:pt x="374" y="1122"/>
                </a:lnTo>
                <a:lnTo>
                  <a:pt x="370" y="1126"/>
                </a:lnTo>
                <a:lnTo>
                  <a:pt x="368" y="1132"/>
                </a:lnTo>
                <a:lnTo>
                  <a:pt x="367" y="1137"/>
                </a:lnTo>
                <a:lnTo>
                  <a:pt x="364" y="1143"/>
                </a:lnTo>
                <a:lnTo>
                  <a:pt x="361" y="1146"/>
                </a:lnTo>
                <a:lnTo>
                  <a:pt x="356" y="1151"/>
                </a:lnTo>
                <a:lnTo>
                  <a:pt x="354" y="1151"/>
                </a:lnTo>
                <a:lnTo>
                  <a:pt x="353" y="1152"/>
                </a:lnTo>
                <a:lnTo>
                  <a:pt x="352" y="1153"/>
                </a:lnTo>
                <a:lnTo>
                  <a:pt x="352" y="1156"/>
                </a:lnTo>
                <a:lnTo>
                  <a:pt x="350" y="1159"/>
                </a:lnTo>
                <a:lnTo>
                  <a:pt x="348" y="1160"/>
                </a:lnTo>
                <a:lnTo>
                  <a:pt x="342" y="1163"/>
                </a:lnTo>
                <a:lnTo>
                  <a:pt x="336" y="1166"/>
                </a:lnTo>
                <a:lnTo>
                  <a:pt x="333" y="1170"/>
                </a:lnTo>
                <a:lnTo>
                  <a:pt x="328" y="1174"/>
                </a:lnTo>
                <a:lnTo>
                  <a:pt x="326" y="1174"/>
                </a:lnTo>
                <a:lnTo>
                  <a:pt x="324" y="1174"/>
                </a:lnTo>
                <a:lnTo>
                  <a:pt x="324" y="1172"/>
                </a:lnTo>
                <a:lnTo>
                  <a:pt x="325" y="1170"/>
                </a:lnTo>
                <a:lnTo>
                  <a:pt x="329" y="1165"/>
                </a:lnTo>
                <a:lnTo>
                  <a:pt x="335" y="1160"/>
                </a:lnTo>
                <a:lnTo>
                  <a:pt x="341" y="1157"/>
                </a:lnTo>
                <a:lnTo>
                  <a:pt x="347" y="1152"/>
                </a:lnTo>
                <a:lnTo>
                  <a:pt x="350" y="1146"/>
                </a:lnTo>
                <a:lnTo>
                  <a:pt x="356" y="1140"/>
                </a:lnTo>
                <a:lnTo>
                  <a:pt x="357" y="1138"/>
                </a:lnTo>
                <a:lnTo>
                  <a:pt x="357" y="1133"/>
                </a:lnTo>
                <a:lnTo>
                  <a:pt x="357" y="1129"/>
                </a:lnTo>
                <a:lnTo>
                  <a:pt x="356" y="1123"/>
                </a:lnTo>
                <a:lnTo>
                  <a:pt x="355" y="1122"/>
                </a:lnTo>
                <a:lnTo>
                  <a:pt x="354" y="1119"/>
                </a:lnTo>
                <a:lnTo>
                  <a:pt x="354" y="1117"/>
                </a:lnTo>
                <a:lnTo>
                  <a:pt x="357" y="1116"/>
                </a:lnTo>
                <a:lnTo>
                  <a:pt x="360" y="1119"/>
                </a:lnTo>
                <a:lnTo>
                  <a:pt x="362" y="1119"/>
                </a:lnTo>
                <a:lnTo>
                  <a:pt x="364" y="1118"/>
                </a:lnTo>
                <a:lnTo>
                  <a:pt x="367" y="1116"/>
                </a:lnTo>
                <a:lnTo>
                  <a:pt x="368" y="1112"/>
                </a:lnTo>
                <a:lnTo>
                  <a:pt x="370" y="1110"/>
                </a:lnTo>
                <a:lnTo>
                  <a:pt x="370" y="1109"/>
                </a:lnTo>
                <a:lnTo>
                  <a:pt x="372" y="1107"/>
                </a:lnTo>
                <a:lnTo>
                  <a:pt x="370" y="1105"/>
                </a:lnTo>
                <a:lnTo>
                  <a:pt x="369" y="1104"/>
                </a:lnTo>
                <a:lnTo>
                  <a:pt x="367" y="1103"/>
                </a:lnTo>
                <a:lnTo>
                  <a:pt x="363" y="1103"/>
                </a:lnTo>
                <a:lnTo>
                  <a:pt x="361" y="1104"/>
                </a:lnTo>
                <a:lnTo>
                  <a:pt x="359" y="1108"/>
                </a:lnTo>
                <a:lnTo>
                  <a:pt x="359" y="1108"/>
                </a:lnTo>
                <a:lnTo>
                  <a:pt x="357" y="1109"/>
                </a:lnTo>
                <a:lnTo>
                  <a:pt x="357" y="1105"/>
                </a:lnTo>
                <a:lnTo>
                  <a:pt x="357" y="1103"/>
                </a:lnTo>
                <a:lnTo>
                  <a:pt x="345" y="1100"/>
                </a:lnTo>
                <a:lnTo>
                  <a:pt x="333" y="1097"/>
                </a:lnTo>
                <a:lnTo>
                  <a:pt x="331" y="1097"/>
                </a:lnTo>
                <a:lnTo>
                  <a:pt x="329" y="1095"/>
                </a:lnTo>
                <a:lnTo>
                  <a:pt x="328" y="1091"/>
                </a:lnTo>
                <a:lnTo>
                  <a:pt x="327" y="1089"/>
                </a:lnTo>
                <a:lnTo>
                  <a:pt x="326" y="1088"/>
                </a:lnTo>
                <a:lnTo>
                  <a:pt x="325" y="1088"/>
                </a:lnTo>
                <a:lnTo>
                  <a:pt x="322" y="1090"/>
                </a:lnTo>
                <a:lnTo>
                  <a:pt x="320" y="1094"/>
                </a:lnTo>
                <a:lnTo>
                  <a:pt x="315" y="1096"/>
                </a:lnTo>
                <a:lnTo>
                  <a:pt x="312" y="1100"/>
                </a:lnTo>
                <a:lnTo>
                  <a:pt x="304" y="1103"/>
                </a:lnTo>
                <a:lnTo>
                  <a:pt x="297" y="1109"/>
                </a:lnTo>
                <a:lnTo>
                  <a:pt x="290" y="1115"/>
                </a:lnTo>
                <a:lnTo>
                  <a:pt x="284" y="1122"/>
                </a:lnTo>
                <a:lnTo>
                  <a:pt x="270" y="1137"/>
                </a:lnTo>
                <a:lnTo>
                  <a:pt x="255" y="1151"/>
                </a:lnTo>
                <a:lnTo>
                  <a:pt x="248" y="1154"/>
                </a:lnTo>
                <a:lnTo>
                  <a:pt x="242" y="1159"/>
                </a:lnTo>
                <a:lnTo>
                  <a:pt x="235" y="1168"/>
                </a:lnTo>
                <a:lnTo>
                  <a:pt x="228" y="1177"/>
                </a:lnTo>
                <a:lnTo>
                  <a:pt x="221" y="1187"/>
                </a:lnTo>
                <a:lnTo>
                  <a:pt x="214" y="1195"/>
                </a:lnTo>
                <a:lnTo>
                  <a:pt x="210" y="1200"/>
                </a:lnTo>
                <a:lnTo>
                  <a:pt x="209" y="1205"/>
                </a:lnTo>
                <a:lnTo>
                  <a:pt x="208" y="1207"/>
                </a:lnTo>
                <a:lnTo>
                  <a:pt x="205" y="1208"/>
                </a:lnTo>
                <a:lnTo>
                  <a:pt x="204" y="1209"/>
                </a:lnTo>
                <a:lnTo>
                  <a:pt x="201" y="1210"/>
                </a:lnTo>
                <a:lnTo>
                  <a:pt x="201" y="1210"/>
                </a:lnTo>
                <a:lnTo>
                  <a:pt x="201" y="1210"/>
                </a:lnTo>
                <a:lnTo>
                  <a:pt x="201" y="1214"/>
                </a:lnTo>
                <a:lnTo>
                  <a:pt x="201" y="1216"/>
                </a:lnTo>
                <a:lnTo>
                  <a:pt x="200" y="1219"/>
                </a:lnTo>
                <a:lnTo>
                  <a:pt x="198" y="1221"/>
                </a:lnTo>
                <a:lnTo>
                  <a:pt x="194" y="1224"/>
                </a:lnTo>
                <a:lnTo>
                  <a:pt x="191" y="1228"/>
                </a:lnTo>
                <a:lnTo>
                  <a:pt x="194" y="1228"/>
                </a:lnTo>
                <a:lnTo>
                  <a:pt x="196" y="1228"/>
                </a:lnTo>
                <a:lnTo>
                  <a:pt x="194" y="1228"/>
                </a:lnTo>
                <a:lnTo>
                  <a:pt x="191" y="1228"/>
                </a:lnTo>
                <a:lnTo>
                  <a:pt x="191" y="1229"/>
                </a:lnTo>
                <a:lnTo>
                  <a:pt x="189" y="1229"/>
                </a:lnTo>
                <a:lnTo>
                  <a:pt x="188" y="1231"/>
                </a:lnTo>
                <a:lnTo>
                  <a:pt x="188" y="1234"/>
                </a:lnTo>
                <a:lnTo>
                  <a:pt x="188" y="1235"/>
                </a:lnTo>
                <a:lnTo>
                  <a:pt x="189" y="1236"/>
                </a:lnTo>
                <a:lnTo>
                  <a:pt x="190" y="1236"/>
                </a:lnTo>
                <a:lnTo>
                  <a:pt x="194" y="1238"/>
                </a:lnTo>
                <a:lnTo>
                  <a:pt x="197" y="1241"/>
                </a:lnTo>
                <a:lnTo>
                  <a:pt x="201" y="1241"/>
                </a:lnTo>
                <a:lnTo>
                  <a:pt x="204" y="1241"/>
                </a:lnTo>
                <a:lnTo>
                  <a:pt x="209" y="1240"/>
                </a:lnTo>
                <a:lnTo>
                  <a:pt x="212" y="1237"/>
                </a:lnTo>
                <a:lnTo>
                  <a:pt x="216" y="1234"/>
                </a:lnTo>
                <a:lnTo>
                  <a:pt x="219" y="1230"/>
                </a:lnTo>
                <a:lnTo>
                  <a:pt x="223" y="1229"/>
                </a:lnTo>
                <a:lnTo>
                  <a:pt x="225" y="1227"/>
                </a:lnTo>
                <a:lnTo>
                  <a:pt x="237" y="1215"/>
                </a:lnTo>
                <a:lnTo>
                  <a:pt x="249" y="1203"/>
                </a:lnTo>
                <a:lnTo>
                  <a:pt x="249" y="1206"/>
                </a:lnTo>
                <a:lnTo>
                  <a:pt x="250" y="1207"/>
                </a:lnTo>
                <a:lnTo>
                  <a:pt x="249" y="1209"/>
                </a:lnTo>
                <a:lnTo>
                  <a:pt x="248" y="1212"/>
                </a:lnTo>
                <a:lnTo>
                  <a:pt x="241" y="1223"/>
                </a:lnTo>
                <a:lnTo>
                  <a:pt x="234" y="1236"/>
                </a:lnTo>
                <a:lnTo>
                  <a:pt x="231" y="1242"/>
                </a:lnTo>
                <a:lnTo>
                  <a:pt x="229" y="1249"/>
                </a:lnTo>
                <a:lnTo>
                  <a:pt x="227" y="1256"/>
                </a:lnTo>
                <a:lnTo>
                  <a:pt x="225" y="1263"/>
                </a:lnTo>
                <a:lnTo>
                  <a:pt x="225" y="1266"/>
                </a:lnTo>
                <a:lnTo>
                  <a:pt x="224" y="1269"/>
                </a:lnTo>
                <a:lnTo>
                  <a:pt x="222" y="1270"/>
                </a:lnTo>
                <a:lnTo>
                  <a:pt x="218" y="1269"/>
                </a:lnTo>
                <a:lnTo>
                  <a:pt x="210" y="1266"/>
                </a:lnTo>
                <a:lnTo>
                  <a:pt x="202" y="1266"/>
                </a:lnTo>
                <a:lnTo>
                  <a:pt x="194" y="1266"/>
                </a:lnTo>
                <a:lnTo>
                  <a:pt x="186" y="1269"/>
                </a:lnTo>
                <a:lnTo>
                  <a:pt x="180" y="1271"/>
                </a:lnTo>
                <a:lnTo>
                  <a:pt x="174" y="1271"/>
                </a:lnTo>
                <a:lnTo>
                  <a:pt x="168" y="1271"/>
                </a:lnTo>
                <a:lnTo>
                  <a:pt x="162" y="1270"/>
                </a:lnTo>
                <a:lnTo>
                  <a:pt x="158" y="1266"/>
                </a:lnTo>
                <a:lnTo>
                  <a:pt x="153" y="1265"/>
                </a:lnTo>
                <a:lnTo>
                  <a:pt x="148" y="1265"/>
                </a:lnTo>
                <a:lnTo>
                  <a:pt x="143" y="1268"/>
                </a:lnTo>
                <a:lnTo>
                  <a:pt x="143" y="1269"/>
                </a:lnTo>
                <a:lnTo>
                  <a:pt x="143" y="1269"/>
                </a:lnTo>
                <a:lnTo>
                  <a:pt x="142" y="1269"/>
                </a:lnTo>
                <a:lnTo>
                  <a:pt x="141" y="1269"/>
                </a:lnTo>
                <a:lnTo>
                  <a:pt x="140" y="1270"/>
                </a:lnTo>
                <a:lnTo>
                  <a:pt x="138" y="1270"/>
                </a:lnTo>
                <a:lnTo>
                  <a:pt x="132" y="1269"/>
                </a:lnTo>
                <a:lnTo>
                  <a:pt x="126" y="1269"/>
                </a:lnTo>
                <a:lnTo>
                  <a:pt x="120" y="1270"/>
                </a:lnTo>
                <a:lnTo>
                  <a:pt x="114" y="1272"/>
                </a:lnTo>
                <a:lnTo>
                  <a:pt x="114" y="1272"/>
                </a:lnTo>
                <a:lnTo>
                  <a:pt x="106" y="1276"/>
                </a:lnTo>
                <a:lnTo>
                  <a:pt x="101" y="1279"/>
                </a:lnTo>
                <a:lnTo>
                  <a:pt x="100" y="1284"/>
                </a:lnTo>
                <a:lnTo>
                  <a:pt x="100" y="1295"/>
                </a:lnTo>
                <a:lnTo>
                  <a:pt x="100" y="1297"/>
                </a:lnTo>
                <a:lnTo>
                  <a:pt x="100" y="1299"/>
                </a:lnTo>
                <a:lnTo>
                  <a:pt x="99" y="1303"/>
                </a:lnTo>
                <a:lnTo>
                  <a:pt x="97" y="1306"/>
                </a:lnTo>
                <a:lnTo>
                  <a:pt x="94" y="1307"/>
                </a:lnTo>
                <a:lnTo>
                  <a:pt x="90" y="1309"/>
                </a:lnTo>
                <a:lnTo>
                  <a:pt x="79" y="1309"/>
                </a:lnTo>
                <a:lnTo>
                  <a:pt x="69" y="1310"/>
                </a:lnTo>
                <a:lnTo>
                  <a:pt x="70" y="1311"/>
                </a:lnTo>
                <a:lnTo>
                  <a:pt x="71" y="1312"/>
                </a:lnTo>
                <a:lnTo>
                  <a:pt x="72" y="1313"/>
                </a:lnTo>
                <a:lnTo>
                  <a:pt x="73" y="1312"/>
                </a:lnTo>
                <a:lnTo>
                  <a:pt x="80" y="1311"/>
                </a:lnTo>
                <a:lnTo>
                  <a:pt x="87" y="1312"/>
                </a:lnTo>
                <a:lnTo>
                  <a:pt x="91" y="1312"/>
                </a:lnTo>
                <a:lnTo>
                  <a:pt x="93" y="1312"/>
                </a:lnTo>
                <a:lnTo>
                  <a:pt x="96" y="1314"/>
                </a:lnTo>
                <a:lnTo>
                  <a:pt x="97" y="1317"/>
                </a:lnTo>
                <a:lnTo>
                  <a:pt x="96" y="1320"/>
                </a:lnTo>
                <a:lnTo>
                  <a:pt x="93" y="1321"/>
                </a:lnTo>
                <a:lnTo>
                  <a:pt x="91" y="1321"/>
                </a:lnTo>
                <a:lnTo>
                  <a:pt x="87" y="1321"/>
                </a:lnTo>
                <a:lnTo>
                  <a:pt x="70" y="1321"/>
                </a:lnTo>
                <a:lnTo>
                  <a:pt x="52" y="1321"/>
                </a:lnTo>
                <a:lnTo>
                  <a:pt x="35" y="1321"/>
                </a:lnTo>
                <a:lnTo>
                  <a:pt x="16" y="1321"/>
                </a:lnTo>
                <a:lnTo>
                  <a:pt x="11" y="1321"/>
                </a:lnTo>
                <a:lnTo>
                  <a:pt x="8" y="1324"/>
                </a:lnTo>
                <a:lnTo>
                  <a:pt x="6" y="1326"/>
                </a:lnTo>
                <a:lnTo>
                  <a:pt x="4" y="1332"/>
                </a:lnTo>
                <a:lnTo>
                  <a:pt x="3" y="1358"/>
                </a:lnTo>
                <a:lnTo>
                  <a:pt x="2" y="1382"/>
                </a:lnTo>
                <a:lnTo>
                  <a:pt x="1" y="1408"/>
                </a:lnTo>
                <a:lnTo>
                  <a:pt x="0" y="1433"/>
                </a:lnTo>
                <a:lnTo>
                  <a:pt x="0" y="1439"/>
                </a:lnTo>
                <a:lnTo>
                  <a:pt x="2" y="1443"/>
                </a:lnTo>
                <a:lnTo>
                  <a:pt x="4" y="1444"/>
                </a:lnTo>
                <a:lnTo>
                  <a:pt x="10" y="1445"/>
                </a:lnTo>
                <a:lnTo>
                  <a:pt x="23" y="1444"/>
                </a:lnTo>
                <a:lnTo>
                  <a:pt x="37" y="1444"/>
                </a:lnTo>
                <a:lnTo>
                  <a:pt x="39" y="1447"/>
                </a:lnTo>
                <a:lnTo>
                  <a:pt x="41" y="1452"/>
                </a:lnTo>
                <a:lnTo>
                  <a:pt x="43" y="1456"/>
                </a:lnTo>
                <a:lnTo>
                  <a:pt x="43" y="1460"/>
                </a:lnTo>
                <a:lnTo>
                  <a:pt x="42" y="1461"/>
                </a:lnTo>
                <a:lnTo>
                  <a:pt x="42" y="1463"/>
                </a:lnTo>
                <a:lnTo>
                  <a:pt x="39" y="1465"/>
                </a:lnTo>
                <a:lnTo>
                  <a:pt x="37" y="1466"/>
                </a:lnTo>
                <a:lnTo>
                  <a:pt x="35" y="1468"/>
                </a:lnTo>
                <a:lnTo>
                  <a:pt x="34" y="1472"/>
                </a:lnTo>
                <a:lnTo>
                  <a:pt x="34" y="1484"/>
                </a:lnTo>
                <a:lnTo>
                  <a:pt x="34" y="1495"/>
                </a:lnTo>
                <a:lnTo>
                  <a:pt x="32" y="1507"/>
                </a:lnTo>
                <a:lnTo>
                  <a:pt x="32" y="1519"/>
                </a:lnTo>
                <a:lnTo>
                  <a:pt x="32" y="1522"/>
                </a:lnTo>
                <a:lnTo>
                  <a:pt x="34" y="1524"/>
                </a:lnTo>
                <a:lnTo>
                  <a:pt x="36" y="1526"/>
                </a:lnTo>
                <a:lnTo>
                  <a:pt x="38" y="1526"/>
                </a:lnTo>
                <a:lnTo>
                  <a:pt x="52" y="1528"/>
                </a:lnTo>
                <a:lnTo>
                  <a:pt x="65" y="1531"/>
                </a:lnTo>
                <a:lnTo>
                  <a:pt x="70" y="1536"/>
                </a:lnTo>
                <a:lnTo>
                  <a:pt x="74" y="1541"/>
                </a:lnTo>
                <a:lnTo>
                  <a:pt x="84" y="1543"/>
                </a:lnTo>
                <a:lnTo>
                  <a:pt x="93" y="1547"/>
                </a:lnTo>
                <a:lnTo>
                  <a:pt x="101" y="1549"/>
                </a:lnTo>
                <a:lnTo>
                  <a:pt x="111" y="1549"/>
                </a:lnTo>
                <a:lnTo>
                  <a:pt x="113" y="1549"/>
                </a:lnTo>
                <a:lnTo>
                  <a:pt x="114" y="1549"/>
                </a:lnTo>
                <a:lnTo>
                  <a:pt x="118" y="1549"/>
                </a:lnTo>
                <a:lnTo>
                  <a:pt x="120" y="1549"/>
                </a:lnTo>
                <a:lnTo>
                  <a:pt x="124" y="1549"/>
                </a:lnTo>
                <a:lnTo>
                  <a:pt x="126" y="1549"/>
                </a:lnTo>
                <a:lnTo>
                  <a:pt x="128" y="1551"/>
                </a:lnTo>
                <a:lnTo>
                  <a:pt x="131" y="1552"/>
                </a:lnTo>
                <a:lnTo>
                  <a:pt x="132" y="1551"/>
                </a:lnTo>
                <a:lnTo>
                  <a:pt x="134" y="1549"/>
                </a:lnTo>
                <a:lnTo>
                  <a:pt x="141" y="1549"/>
                </a:lnTo>
                <a:lnTo>
                  <a:pt x="149" y="1548"/>
                </a:lnTo>
                <a:lnTo>
                  <a:pt x="156" y="1545"/>
                </a:lnTo>
                <a:lnTo>
                  <a:pt x="162" y="1541"/>
                </a:lnTo>
                <a:lnTo>
                  <a:pt x="163" y="1540"/>
                </a:lnTo>
                <a:lnTo>
                  <a:pt x="165" y="1537"/>
                </a:lnTo>
                <a:lnTo>
                  <a:pt x="163" y="1540"/>
                </a:lnTo>
                <a:lnTo>
                  <a:pt x="162" y="1541"/>
                </a:lnTo>
                <a:lnTo>
                  <a:pt x="166" y="1543"/>
                </a:lnTo>
                <a:lnTo>
                  <a:pt x="169" y="1547"/>
                </a:lnTo>
                <a:lnTo>
                  <a:pt x="173" y="1548"/>
                </a:lnTo>
                <a:lnTo>
                  <a:pt x="177" y="1549"/>
                </a:lnTo>
                <a:lnTo>
                  <a:pt x="181" y="1548"/>
                </a:lnTo>
                <a:lnTo>
                  <a:pt x="183" y="1545"/>
                </a:lnTo>
                <a:lnTo>
                  <a:pt x="187" y="1541"/>
                </a:lnTo>
                <a:lnTo>
                  <a:pt x="190" y="1538"/>
                </a:lnTo>
                <a:lnTo>
                  <a:pt x="195" y="1536"/>
                </a:lnTo>
                <a:lnTo>
                  <a:pt x="200" y="1535"/>
                </a:lnTo>
                <a:lnTo>
                  <a:pt x="203" y="1533"/>
                </a:lnTo>
                <a:lnTo>
                  <a:pt x="205" y="1529"/>
                </a:lnTo>
                <a:lnTo>
                  <a:pt x="205" y="1533"/>
                </a:lnTo>
                <a:lnTo>
                  <a:pt x="205" y="1535"/>
                </a:lnTo>
                <a:lnTo>
                  <a:pt x="204" y="1536"/>
                </a:lnTo>
                <a:lnTo>
                  <a:pt x="201" y="1537"/>
                </a:lnTo>
                <a:lnTo>
                  <a:pt x="196" y="1540"/>
                </a:lnTo>
                <a:lnTo>
                  <a:pt x="191" y="1542"/>
                </a:lnTo>
                <a:lnTo>
                  <a:pt x="197" y="1545"/>
                </a:lnTo>
                <a:lnTo>
                  <a:pt x="204" y="1547"/>
                </a:lnTo>
                <a:lnTo>
                  <a:pt x="210" y="1547"/>
                </a:lnTo>
                <a:lnTo>
                  <a:pt x="217" y="1547"/>
                </a:lnTo>
                <a:lnTo>
                  <a:pt x="230" y="1548"/>
                </a:lnTo>
                <a:lnTo>
                  <a:pt x="243" y="1548"/>
                </a:lnTo>
                <a:lnTo>
                  <a:pt x="255" y="1548"/>
                </a:lnTo>
                <a:lnTo>
                  <a:pt x="267" y="1549"/>
                </a:lnTo>
                <a:lnTo>
                  <a:pt x="269" y="1549"/>
                </a:lnTo>
                <a:lnTo>
                  <a:pt x="270" y="1549"/>
                </a:lnTo>
                <a:lnTo>
                  <a:pt x="281" y="1549"/>
                </a:lnTo>
                <a:lnTo>
                  <a:pt x="294" y="1549"/>
                </a:lnTo>
                <a:lnTo>
                  <a:pt x="322" y="1549"/>
                </a:lnTo>
                <a:lnTo>
                  <a:pt x="352" y="1549"/>
                </a:lnTo>
                <a:lnTo>
                  <a:pt x="380" y="1549"/>
                </a:lnTo>
                <a:lnTo>
                  <a:pt x="408" y="1548"/>
                </a:lnTo>
                <a:lnTo>
                  <a:pt x="437" y="1548"/>
                </a:lnTo>
                <a:lnTo>
                  <a:pt x="465" y="1548"/>
                </a:lnTo>
                <a:lnTo>
                  <a:pt x="493" y="1548"/>
                </a:lnTo>
                <a:lnTo>
                  <a:pt x="521" y="1548"/>
                </a:lnTo>
                <a:lnTo>
                  <a:pt x="549" y="1548"/>
                </a:lnTo>
                <a:lnTo>
                  <a:pt x="578" y="1548"/>
                </a:lnTo>
                <a:lnTo>
                  <a:pt x="607" y="1548"/>
                </a:lnTo>
                <a:lnTo>
                  <a:pt x="635" y="1548"/>
                </a:lnTo>
                <a:lnTo>
                  <a:pt x="638" y="1548"/>
                </a:lnTo>
                <a:lnTo>
                  <a:pt x="642" y="1549"/>
                </a:lnTo>
                <a:lnTo>
                  <a:pt x="653" y="1549"/>
                </a:lnTo>
                <a:lnTo>
                  <a:pt x="665" y="1549"/>
                </a:lnTo>
                <a:lnTo>
                  <a:pt x="677" y="1549"/>
                </a:lnTo>
                <a:lnTo>
                  <a:pt x="690" y="1549"/>
                </a:lnTo>
                <a:lnTo>
                  <a:pt x="729" y="1547"/>
                </a:lnTo>
                <a:lnTo>
                  <a:pt x="769" y="1547"/>
                </a:lnTo>
                <a:lnTo>
                  <a:pt x="809" y="1547"/>
                </a:lnTo>
                <a:lnTo>
                  <a:pt x="849" y="1547"/>
                </a:lnTo>
                <a:lnTo>
                  <a:pt x="867" y="1547"/>
                </a:lnTo>
                <a:lnTo>
                  <a:pt x="887" y="1548"/>
                </a:lnTo>
                <a:lnTo>
                  <a:pt x="906" y="1548"/>
                </a:lnTo>
                <a:lnTo>
                  <a:pt x="925" y="1548"/>
                </a:lnTo>
                <a:lnTo>
                  <a:pt x="953" y="1548"/>
                </a:lnTo>
                <a:lnTo>
                  <a:pt x="980" y="1547"/>
                </a:lnTo>
                <a:lnTo>
                  <a:pt x="1006" y="1547"/>
                </a:lnTo>
                <a:lnTo>
                  <a:pt x="1035" y="1547"/>
                </a:lnTo>
                <a:lnTo>
                  <a:pt x="1061" y="1547"/>
                </a:lnTo>
                <a:lnTo>
                  <a:pt x="1088" y="1547"/>
                </a:lnTo>
                <a:lnTo>
                  <a:pt x="1116" y="1547"/>
                </a:lnTo>
                <a:lnTo>
                  <a:pt x="1143" y="1547"/>
                </a:lnTo>
                <a:lnTo>
                  <a:pt x="1171" y="1545"/>
                </a:lnTo>
                <a:lnTo>
                  <a:pt x="1199" y="1547"/>
                </a:lnTo>
                <a:lnTo>
                  <a:pt x="1226" y="1547"/>
                </a:lnTo>
                <a:lnTo>
                  <a:pt x="1254" y="1547"/>
                </a:lnTo>
                <a:lnTo>
                  <a:pt x="1298" y="1545"/>
                </a:lnTo>
                <a:lnTo>
                  <a:pt x="1342" y="1545"/>
                </a:lnTo>
                <a:lnTo>
                  <a:pt x="1385" y="1545"/>
                </a:lnTo>
                <a:lnTo>
                  <a:pt x="1429" y="1545"/>
                </a:lnTo>
                <a:lnTo>
                  <a:pt x="1473" y="1545"/>
                </a:lnTo>
                <a:lnTo>
                  <a:pt x="1516" y="1545"/>
                </a:lnTo>
                <a:lnTo>
                  <a:pt x="1560" y="1545"/>
                </a:lnTo>
                <a:lnTo>
                  <a:pt x="1603" y="1544"/>
                </a:lnTo>
                <a:lnTo>
                  <a:pt x="1629" y="1544"/>
                </a:lnTo>
                <a:lnTo>
                  <a:pt x="1653" y="1543"/>
                </a:lnTo>
                <a:lnTo>
                  <a:pt x="1679" y="1543"/>
                </a:lnTo>
                <a:lnTo>
                  <a:pt x="1703" y="1543"/>
                </a:lnTo>
                <a:lnTo>
                  <a:pt x="1729" y="1543"/>
                </a:lnTo>
                <a:lnTo>
                  <a:pt x="1754" y="1543"/>
                </a:lnTo>
                <a:lnTo>
                  <a:pt x="1779" y="1543"/>
                </a:lnTo>
                <a:lnTo>
                  <a:pt x="1804" y="1543"/>
                </a:lnTo>
                <a:lnTo>
                  <a:pt x="1817" y="1542"/>
                </a:lnTo>
                <a:lnTo>
                  <a:pt x="1831" y="1543"/>
                </a:lnTo>
                <a:lnTo>
                  <a:pt x="1865" y="1543"/>
                </a:lnTo>
                <a:lnTo>
                  <a:pt x="1898" y="1543"/>
                </a:lnTo>
                <a:lnTo>
                  <a:pt x="1931" y="1543"/>
                </a:lnTo>
                <a:lnTo>
                  <a:pt x="1965" y="1543"/>
                </a:lnTo>
                <a:lnTo>
                  <a:pt x="1999" y="1543"/>
                </a:lnTo>
                <a:lnTo>
                  <a:pt x="2033" y="1543"/>
                </a:lnTo>
                <a:lnTo>
                  <a:pt x="2066" y="1543"/>
                </a:lnTo>
                <a:lnTo>
                  <a:pt x="2100" y="1542"/>
                </a:lnTo>
                <a:lnTo>
                  <a:pt x="2138" y="1542"/>
                </a:lnTo>
                <a:lnTo>
                  <a:pt x="2178" y="1542"/>
                </a:lnTo>
                <a:lnTo>
                  <a:pt x="2217" y="1541"/>
                </a:lnTo>
                <a:lnTo>
                  <a:pt x="2257" y="1541"/>
                </a:lnTo>
                <a:lnTo>
                  <a:pt x="2269" y="1540"/>
                </a:lnTo>
                <a:lnTo>
                  <a:pt x="2282" y="1540"/>
                </a:lnTo>
                <a:lnTo>
                  <a:pt x="2296" y="1540"/>
                </a:lnTo>
                <a:lnTo>
                  <a:pt x="2309" y="1537"/>
                </a:lnTo>
                <a:lnTo>
                  <a:pt x="2312" y="1536"/>
                </a:lnTo>
                <a:lnTo>
                  <a:pt x="2314" y="1535"/>
                </a:lnTo>
                <a:lnTo>
                  <a:pt x="2315" y="1534"/>
                </a:lnTo>
                <a:lnTo>
                  <a:pt x="2315" y="1530"/>
                </a:lnTo>
                <a:lnTo>
                  <a:pt x="2315" y="1527"/>
                </a:lnTo>
                <a:lnTo>
                  <a:pt x="2315" y="1522"/>
                </a:lnTo>
                <a:lnTo>
                  <a:pt x="2315" y="1520"/>
                </a:lnTo>
                <a:lnTo>
                  <a:pt x="2316" y="1519"/>
                </a:lnTo>
                <a:lnTo>
                  <a:pt x="2319" y="1517"/>
                </a:lnTo>
                <a:lnTo>
                  <a:pt x="2321" y="1517"/>
                </a:lnTo>
                <a:lnTo>
                  <a:pt x="2329" y="1519"/>
                </a:lnTo>
                <a:lnTo>
                  <a:pt x="2335" y="1522"/>
                </a:lnTo>
                <a:lnTo>
                  <a:pt x="2341" y="1527"/>
                </a:lnTo>
                <a:lnTo>
                  <a:pt x="2345" y="1533"/>
                </a:lnTo>
                <a:lnTo>
                  <a:pt x="2358" y="1537"/>
                </a:lnTo>
                <a:lnTo>
                  <a:pt x="2370" y="1538"/>
                </a:lnTo>
                <a:lnTo>
                  <a:pt x="2383" y="1538"/>
                </a:lnTo>
                <a:lnTo>
                  <a:pt x="2395" y="1540"/>
                </a:lnTo>
                <a:lnTo>
                  <a:pt x="2405" y="1538"/>
                </a:lnTo>
                <a:lnTo>
                  <a:pt x="2414" y="1537"/>
                </a:lnTo>
                <a:lnTo>
                  <a:pt x="2425" y="1535"/>
                </a:lnTo>
                <a:lnTo>
                  <a:pt x="2434" y="1531"/>
                </a:lnTo>
                <a:lnTo>
                  <a:pt x="2437" y="1528"/>
                </a:lnTo>
                <a:lnTo>
                  <a:pt x="2440" y="1526"/>
                </a:lnTo>
                <a:lnTo>
                  <a:pt x="2444" y="1523"/>
                </a:lnTo>
                <a:lnTo>
                  <a:pt x="2448" y="1521"/>
                </a:lnTo>
                <a:lnTo>
                  <a:pt x="2457" y="1520"/>
                </a:lnTo>
                <a:lnTo>
                  <a:pt x="2466" y="1517"/>
                </a:lnTo>
                <a:lnTo>
                  <a:pt x="2469" y="1517"/>
                </a:lnTo>
                <a:lnTo>
                  <a:pt x="2472" y="1516"/>
                </a:lnTo>
                <a:lnTo>
                  <a:pt x="2472" y="1514"/>
                </a:lnTo>
                <a:lnTo>
                  <a:pt x="2472" y="1510"/>
                </a:lnTo>
                <a:lnTo>
                  <a:pt x="2472" y="1501"/>
                </a:lnTo>
                <a:lnTo>
                  <a:pt x="2472" y="1492"/>
                </a:lnTo>
                <a:lnTo>
                  <a:pt x="2472" y="1481"/>
                </a:lnTo>
                <a:lnTo>
                  <a:pt x="2472" y="1472"/>
                </a:lnTo>
                <a:lnTo>
                  <a:pt x="2472" y="1468"/>
                </a:lnTo>
                <a:lnTo>
                  <a:pt x="2472" y="1465"/>
                </a:lnTo>
                <a:lnTo>
                  <a:pt x="2471" y="1463"/>
                </a:lnTo>
                <a:lnTo>
                  <a:pt x="2469" y="1461"/>
                </a:lnTo>
                <a:lnTo>
                  <a:pt x="2468" y="1460"/>
                </a:lnTo>
                <a:lnTo>
                  <a:pt x="2466" y="1460"/>
                </a:lnTo>
                <a:lnTo>
                  <a:pt x="2465" y="1453"/>
                </a:lnTo>
                <a:lnTo>
                  <a:pt x="2464" y="1446"/>
                </a:lnTo>
                <a:lnTo>
                  <a:pt x="2466" y="1442"/>
                </a:lnTo>
                <a:lnTo>
                  <a:pt x="2468" y="1439"/>
                </a:lnTo>
                <a:lnTo>
                  <a:pt x="2473" y="1437"/>
                </a:lnTo>
                <a:lnTo>
                  <a:pt x="2478" y="1437"/>
                </a:lnTo>
                <a:lnTo>
                  <a:pt x="2486" y="1437"/>
                </a:lnTo>
                <a:lnTo>
                  <a:pt x="2494" y="1436"/>
                </a:lnTo>
                <a:lnTo>
                  <a:pt x="2502" y="1433"/>
                </a:lnTo>
                <a:lnTo>
                  <a:pt x="2509" y="1430"/>
                </a:lnTo>
                <a:lnTo>
                  <a:pt x="2511" y="1429"/>
                </a:lnTo>
                <a:lnTo>
                  <a:pt x="2513" y="1428"/>
                </a:lnTo>
                <a:lnTo>
                  <a:pt x="2514" y="1425"/>
                </a:lnTo>
                <a:lnTo>
                  <a:pt x="2514" y="1423"/>
                </a:lnTo>
                <a:lnTo>
                  <a:pt x="2513" y="1414"/>
                </a:lnTo>
                <a:lnTo>
                  <a:pt x="2511" y="1404"/>
                </a:lnTo>
                <a:lnTo>
                  <a:pt x="2510" y="1394"/>
                </a:lnTo>
                <a:lnTo>
                  <a:pt x="2509" y="1384"/>
                </a:lnTo>
                <a:lnTo>
                  <a:pt x="2508" y="1368"/>
                </a:lnTo>
                <a:lnTo>
                  <a:pt x="2506" y="1352"/>
                </a:lnTo>
                <a:lnTo>
                  <a:pt x="2504" y="1334"/>
                </a:lnTo>
                <a:lnTo>
                  <a:pt x="2503" y="1318"/>
                </a:lnTo>
                <a:lnTo>
                  <a:pt x="2502" y="1314"/>
                </a:lnTo>
                <a:lnTo>
                  <a:pt x="2501" y="1312"/>
                </a:lnTo>
                <a:lnTo>
                  <a:pt x="2499" y="1310"/>
                </a:lnTo>
                <a:lnTo>
                  <a:pt x="2496" y="1310"/>
                </a:lnTo>
                <a:lnTo>
                  <a:pt x="2492" y="1310"/>
                </a:lnTo>
                <a:lnTo>
                  <a:pt x="2488" y="1309"/>
                </a:lnTo>
                <a:lnTo>
                  <a:pt x="2485" y="1307"/>
                </a:lnTo>
                <a:lnTo>
                  <a:pt x="2483" y="1305"/>
                </a:lnTo>
                <a:lnTo>
                  <a:pt x="2481" y="1300"/>
                </a:lnTo>
                <a:lnTo>
                  <a:pt x="2481" y="1293"/>
                </a:lnTo>
                <a:lnTo>
                  <a:pt x="2481" y="1291"/>
                </a:lnTo>
                <a:lnTo>
                  <a:pt x="2480" y="1289"/>
                </a:lnTo>
                <a:lnTo>
                  <a:pt x="2479" y="1288"/>
                </a:lnTo>
                <a:lnTo>
                  <a:pt x="2475" y="1288"/>
                </a:lnTo>
                <a:lnTo>
                  <a:pt x="2459" y="1286"/>
                </a:lnTo>
                <a:lnTo>
                  <a:pt x="2441" y="1288"/>
                </a:lnTo>
                <a:lnTo>
                  <a:pt x="2438" y="1290"/>
                </a:lnTo>
                <a:lnTo>
                  <a:pt x="2435" y="1291"/>
                </a:lnTo>
                <a:lnTo>
                  <a:pt x="2435" y="1293"/>
                </a:lnTo>
                <a:lnTo>
                  <a:pt x="2435" y="1297"/>
                </a:lnTo>
                <a:lnTo>
                  <a:pt x="2437" y="1300"/>
                </a:lnTo>
                <a:lnTo>
                  <a:pt x="2438" y="1304"/>
                </a:lnTo>
                <a:lnTo>
                  <a:pt x="2439" y="1307"/>
                </a:lnTo>
                <a:lnTo>
                  <a:pt x="2438" y="1310"/>
                </a:lnTo>
                <a:lnTo>
                  <a:pt x="2435" y="1311"/>
                </a:lnTo>
                <a:lnTo>
                  <a:pt x="2432" y="1312"/>
                </a:lnTo>
                <a:lnTo>
                  <a:pt x="2420" y="1312"/>
                </a:lnTo>
                <a:lnTo>
                  <a:pt x="2409" y="1313"/>
                </a:lnTo>
                <a:lnTo>
                  <a:pt x="2406" y="1313"/>
                </a:lnTo>
                <a:lnTo>
                  <a:pt x="2404" y="1312"/>
                </a:lnTo>
                <a:lnTo>
                  <a:pt x="2402" y="1310"/>
                </a:lnTo>
                <a:lnTo>
                  <a:pt x="2402" y="1307"/>
                </a:lnTo>
                <a:lnTo>
                  <a:pt x="2399" y="1297"/>
                </a:lnTo>
                <a:lnTo>
                  <a:pt x="2398" y="1286"/>
                </a:lnTo>
                <a:lnTo>
                  <a:pt x="2397" y="1277"/>
                </a:lnTo>
                <a:lnTo>
                  <a:pt x="2395" y="1266"/>
                </a:lnTo>
                <a:lnTo>
                  <a:pt x="2393" y="1266"/>
                </a:lnTo>
                <a:lnTo>
                  <a:pt x="2391" y="1265"/>
                </a:lnTo>
                <a:lnTo>
                  <a:pt x="2375" y="1265"/>
                </a:lnTo>
                <a:lnTo>
                  <a:pt x="2359" y="1265"/>
                </a:lnTo>
                <a:lnTo>
                  <a:pt x="2358" y="1266"/>
                </a:lnTo>
                <a:lnTo>
                  <a:pt x="2356" y="1265"/>
                </a:lnTo>
                <a:lnTo>
                  <a:pt x="2347" y="1265"/>
                </a:lnTo>
                <a:lnTo>
                  <a:pt x="2336" y="1264"/>
                </a:lnTo>
                <a:lnTo>
                  <a:pt x="2326" y="1264"/>
                </a:lnTo>
                <a:lnTo>
                  <a:pt x="2315" y="1263"/>
                </a:lnTo>
                <a:lnTo>
                  <a:pt x="2315" y="1265"/>
                </a:lnTo>
                <a:lnTo>
                  <a:pt x="2314" y="1265"/>
                </a:lnTo>
                <a:lnTo>
                  <a:pt x="2314" y="1265"/>
                </a:lnTo>
                <a:lnTo>
                  <a:pt x="2314" y="1265"/>
                </a:lnTo>
                <a:lnTo>
                  <a:pt x="2312" y="1268"/>
                </a:lnTo>
                <a:lnTo>
                  <a:pt x="2309" y="1269"/>
                </a:lnTo>
                <a:lnTo>
                  <a:pt x="2306" y="1269"/>
                </a:lnTo>
                <a:lnTo>
                  <a:pt x="2303" y="1268"/>
                </a:lnTo>
                <a:lnTo>
                  <a:pt x="2287" y="1269"/>
                </a:lnTo>
                <a:lnTo>
                  <a:pt x="2269" y="1269"/>
                </a:lnTo>
                <a:lnTo>
                  <a:pt x="2253" y="1269"/>
                </a:lnTo>
                <a:lnTo>
                  <a:pt x="2237" y="1269"/>
                </a:lnTo>
                <a:lnTo>
                  <a:pt x="2227" y="1268"/>
                </a:lnTo>
                <a:lnTo>
                  <a:pt x="2219" y="1265"/>
                </a:lnTo>
                <a:lnTo>
                  <a:pt x="2210" y="1264"/>
                </a:lnTo>
                <a:lnTo>
                  <a:pt x="2202" y="1264"/>
                </a:lnTo>
                <a:lnTo>
                  <a:pt x="2193" y="1261"/>
                </a:lnTo>
                <a:lnTo>
                  <a:pt x="2186" y="1256"/>
                </a:lnTo>
                <a:lnTo>
                  <a:pt x="2186" y="1259"/>
                </a:lnTo>
                <a:lnTo>
                  <a:pt x="2186" y="1262"/>
                </a:lnTo>
                <a:lnTo>
                  <a:pt x="2185" y="1264"/>
                </a:lnTo>
                <a:lnTo>
                  <a:pt x="2184" y="1265"/>
                </a:lnTo>
                <a:lnTo>
                  <a:pt x="2179" y="1265"/>
                </a:lnTo>
                <a:lnTo>
                  <a:pt x="2171" y="1264"/>
                </a:lnTo>
                <a:lnTo>
                  <a:pt x="2171" y="1261"/>
                </a:lnTo>
                <a:lnTo>
                  <a:pt x="2170" y="1256"/>
                </a:lnTo>
                <a:lnTo>
                  <a:pt x="2169" y="1255"/>
                </a:lnTo>
                <a:lnTo>
                  <a:pt x="2169" y="1252"/>
                </a:lnTo>
                <a:lnTo>
                  <a:pt x="2169" y="1250"/>
                </a:lnTo>
                <a:lnTo>
                  <a:pt x="2170" y="1248"/>
                </a:lnTo>
                <a:lnTo>
                  <a:pt x="2163" y="1248"/>
                </a:lnTo>
                <a:lnTo>
                  <a:pt x="2156" y="1249"/>
                </a:lnTo>
                <a:lnTo>
                  <a:pt x="2149" y="1251"/>
                </a:lnTo>
                <a:lnTo>
                  <a:pt x="2141" y="1254"/>
                </a:lnTo>
                <a:lnTo>
                  <a:pt x="2140" y="1254"/>
                </a:lnTo>
                <a:lnTo>
                  <a:pt x="2137" y="1254"/>
                </a:lnTo>
                <a:lnTo>
                  <a:pt x="2136" y="1254"/>
                </a:lnTo>
                <a:lnTo>
                  <a:pt x="2134" y="1254"/>
                </a:lnTo>
                <a:lnTo>
                  <a:pt x="2131" y="1252"/>
                </a:lnTo>
                <a:lnTo>
                  <a:pt x="2130" y="1254"/>
                </a:lnTo>
                <a:lnTo>
                  <a:pt x="2107" y="1254"/>
                </a:lnTo>
                <a:lnTo>
                  <a:pt x="2085" y="1254"/>
                </a:lnTo>
                <a:lnTo>
                  <a:pt x="2062" y="1254"/>
                </a:lnTo>
                <a:lnTo>
                  <a:pt x="2040" y="1254"/>
                </a:lnTo>
                <a:lnTo>
                  <a:pt x="2018" y="1254"/>
                </a:lnTo>
                <a:lnTo>
                  <a:pt x="1996" y="1254"/>
                </a:lnTo>
                <a:lnTo>
                  <a:pt x="1972" y="1254"/>
                </a:lnTo>
                <a:lnTo>
                  <a:pt x="1950" y="1254"/>
                </a:lnTo>
                <a:lnTo>
                  <a:pt x="1949" y="1254"/>
                </a:lnTo>
                <a:lnTo>
                  <a:pt x="1949" y="1254"/>
                </a:lnTo>
                <a:lnTo>
                  <a:pt x="1940" y="1254"/>
                </a:lnTo>
                <a:lnTo>
                  <a:pt x="1931" y="1254"/>
                </a:lnTo>
                <a:lnTo>
                  <a:pt x="1929" y="1254"/>
                </a:lnTo>
                <a:lnTo>
                  <a:pt x="1927" y="1255"/>
                </a:lnTo>
                <a:lnTo>
                  <a:pt x="1914" y="1252"/>
                </a:lnTo>
                <a:lnTo>
                  <a:pt x="1907" y="1254"/>
                </a:lnTo>
                <a:lnTo>
                  <a:pt x="1903" y="1255"/>
                </a:lnTo>
                <a:lnTo>
                  <a:pt x="1902" y="1257"/>
                </a:lnTo>
                <a:lnTo>
                  <a:pt x="1900" y="1261"/>
                </a:lnTo>
                <a:lnTo>
                  <a:pt x="1899" y="1264"/>
                </a:lnTo>
                <a:lnTo>
                  <a:pt x="1895" y="1269"/>
                </a:lnTo>
                <a:lnTo>
                  <a:pt x="1891" y="1272"/>
                </a:lnTo>
                <a:lnTo>
                  <a:pt x="1887" y="1275"/>
                </a:lnTo>
                <a:lnTo>
                  <a:pt x="1884" y="1277"/>
                </a:lnTo>
                <a:lnTo>
                  <a:pt x="1880" y="1278"/>
                </a:lnTo>
                <a:lnTo>
                  <a:pt x="1877" y="1278"/>
                </a:lnTo>
                <a:lnTo>
                  <a:pt x="1873" y="1278"/>
                </a:lnTo>
                <a:lnTo>
                  <a:pt x="1869" y="1276"/>
                </a:lnTo>
                <a:lnTo>
                  <a:pt x="1866" y="1275"/>
                </a:lnTo>
                <a:lnTo>
                  <a:pt x="1864" y="1271"/>
                </a:lnTo>
                <a:lnTo>
                  <a:pt x="1860" y="1269"/>
                </a:lnTo>
                <a:lnTo>
                  <a:pt x="1858" y="1266"/>
                </a:lnTo>
                <a:lnTo>
                  <a:pt x="1858" y="1266"/>
                </a:lnTo>
                <a:lnTo>
                  <a:pt x="1858" y="1266"/>
                </a:lnTo>
                <a:lnTo>
                  <a:pt x="1858" y="1266"/>
                </a:lnTo>
                <a:lnTo>
                  <a:pt x="1866" y="1266"/>
                </a:lnTo>
                <a:lnTo>
                  <a:pt x="1873" y="1266"/>
                </a:lnTo>
                <a:lnTo>
                  <a:pt x="1874" y="1266"/>
                </a:lnTo>
                <a:lnTo>
                  <a:pt x="1875" y="1266"/>
                </a:lnTo>
                <a:lnTo>
                  <a:pt x="1879" y="1266"/>
                </a:lnTo>
                <a:lnTo>
                  <a:pt x="1882" y="1265"/>
                </a:lnTo>
                <a:lnTo>
                  <a:pt x="1885" y="1263"/>
                </a:lnTo>
                <a:lnTo>
                  <a:pt x="1886" y="1259"/>
                </a:lnTo>
                <a:lnTo>
                  <a:pt x="1887" y="1257"/>
                </a:lnTo>
                <a:lnTo>
                  <a:pt x="1886" y="1256"/>
                </a:lnTo>
                <a:lnTo>
                  <a:pt x="1880" y="1255"/>
                </a:lnTo>
                <a:lnTo>
                  <a:pt x="1875" y="1257"/>
                </a:lnTo>
                <a:lnTo>
                  <a:pt x="1873" y="1258"/>
                </a:lnTo>
                <a:lnTo>
                  <a:pt x="1872" y="1259"/>
                </a:lnTo>
                <a:lnTo>
                  <a:pt x="1867" y="1259"/>
                </a:lnTo>
                <a:lnTo>
                  <a:pt x="1862" y="1259"/>
                </a:lnTo>
                <a:lnTo>
                  <a:pt x="1860" y="1262"/>
                </a:lnTo>
                <a:lnTo>
                  <a:pt x="1857" y="1265"/>
                </a:lnTo>
                <a:lnTo>
                  <a:pt x="1855" y="1265"/>
                </a:lnTo>
                <a:lnTo>
                  <a:pt x="1854" y="1265"/>
                </a:lnTo>
                <a:lnTo>
                  <a:pt x="1853" y="1262"/>
                </a:lnTo>
                <a:lnTo>
                  <a:pt x="1852" y="1258"/>
                </a:lnTo>
                <a:lnTo>
                  <a:pt x="1850" y="1256"/>
                </a:lnTo>
                <a:lnTo>
                  <a:pt x="1846" y="1255"/>
                </a:lnTo>
                <a:lnTo>
                  <a:pt x="1843" y="1255"/>
                </a:lnTo>
                <a:lnTo>
                  <a:pt x="1839" y="1256"/>
                </a:lnTo>
                <a:lnTo>
                  <a:pt x="1837" y="1258"/>
                </a:lnTo>
                <a:lnTo>
                  <a:pt x="1836" y="1262"/>
                </a:lnTo>
                <a:lnTo>
                  <a:pt x="1834" y="1264"/>
                </a:lnTo>
                <a:lnTo>
                  <a:pt x="1832" y="1266"/>
                </a:lnTo>
                <a:lnTo>
                  <a:pt x="1830" y="1268"/>
                </a:lnTo>
                <a:lnTo>
                  <a:pt x="1827" y="1269"/>
                </a:lnTo>
                <a:lnTo>
                  <a:pt x="1822" y="1269"/>
                </a:lnTo>
                <a:lnTo>
                  <a:pt x="1816" y="1269"/>
                </a:lnTo>
                <a:lnTo>
                  <a:pt x="1813" y="1269"/>
                </a:lnTo>
                <a:lnTo>
                  <a:pt x="1812" y="1268"/>
                </a:lnTo>
                <a:lnTo>
                  <a:pt x="1811" y="1265"/>
                </a:lnTo>
                <a:lnTo>
                  <a:pt x="1811" y="1263"/>
                </a:lnTo>
                <a:lnTo>
                  <a:pt x="1811" y="1258"/>
                </a:lnTo>
                <a:lnTo>
                  <a:pt x="1811" y="1254"/>
                </a:lnTo>
                <a:lnTo>
                  <a:pt x="1810" y="1254"/>
                </a:lnTo>
                <a:lnTo>
                  <a:pt x="1809" y="1252"/>
                </a:lnTo>
                <a:lnTo>
                  <a:pt x="1806" y="1252"/>
                </a:lnTo>
                <a:lnTo>
                  <a:pt x="1805" y="1250"/>
                </a:lnTo>
                <a:lnTo>
                  <a:pt x="1805" y="1249"/>
                </a:lnTo>
                <a:lnTo>
                  <a:pt x="1803" y="1249"/>
                </a:lnTo>
                <a:lnTo>
                  <a:pt x="1799" y="1248"/>
                </a:lnTo>
                <a:lnTo>
                  <a:pt x="1798" y="1249"/>
                </a:lnTo>
                <a:lnTo>
                  <a:pt x="1796" y="1249"/>
                </a:lnTo>
                <a:lnTo>
                  <a:pt x="1795" y="1249"/>
                </a:lnTo>
                <a:lnTo>
                  <a:pt x="1793" y="1247"/>
                </a:lnTo>
                <a:lnTo>
                  <a:pt x="1789" y="1247"/>
                </a:lnTo>
                <a:lnTo>
                  <a:pt x="1784" y="1249"/>
                </a:lnTo>
                <a:lnTo>
                  <a:pt x="1781" y="1251"/>
                </a:lnTo>
                <a:lnTo>
                  <a:pt x="1777" y="1255"/>
                </a:lnTo>
                <a:lnTo>
                  <a:pt x="1769" y="1264"/>
                </a:lnTo>
                <a:lnTo>
                  <a:pt x="1760" y="1273"/>
                </a:lnTo>
                <a:lnTo>
                  <a:pt x="1753" y="1279"/>
                </a:lnTo>
                <a:lnTo>
                  <a:pt x="1750" y="1284"/>
                </a:lnTo>
                <a:lnTo>
                  <a:pt x="1753" y="1288"/>
                </a:lnTo>
                <a:lnTo>
                  <a:pt x="1760" y="1293"/>
                </a:lnTo>
                <a:lnTo>
                  <a:pt x="1761" y="1296"/>
                </a:lnTo>
                <a:lnTo>
                  <a:pt x="1762" y="1299"/>
                </a:lnTo>
                <a:lnTo>
                  <a:pt x="1763" y="1297"/>
                </a:lnTo>
                <a:lnTo>
                  <a:pt x="1763" y="1293"/>
                </a:lnTo>
                <a:lnTo>
                  <a:pt x="1767" y="1292"/>
                </a:lnTo>
                <a:lnTo>
                  <a:pt x="1770" y="1290"/>
                </a:lnTo>
                <a:lnTo>
                  <a:pt x="1774" y="1289"/>
                </a:lnTo>
                <a:lnTo>
                  <a:pt x="1777" y="1290"/>
                </a:lnTo>
                <a:close/>
                <a:moveTo>
                  <a:pt x="1785" y="1291"/>
                </a:moveTo>
                <a:lnTo>
                  <a:pt x="1783" y="1289"/>
                </a:lnTo>
                <a:lnTo>
                  <a:pt x="1781" y="1288"/>
                </a:lnTo>
                <a:lnTo>
                  <a:pt x="1781" y="1285"/>
                </a:lnTo>
                <a:lnTo>
                  <a:pt x="1782" y="1285"/>
                </a:lnTo>
                <a:lnTo>
                  <a:pt x="1784" y="1284"/>
                </a:lnTo>
                <a:lnTo>
                  <a:pt x="1786" y="1282"/>
                </a:lnTo>
                <a:lnTo>
                  <a:pt x="1789" y="1280"/>
                </a:lnTo>
                <a:lnTo>
                  <a:pt x="1789" y="1278"/>
                </a:lnTo>
                <a:lnTo>
                  <a:pt x="1789" y="1275"/>
                </a:lnTo>
                <a:lnTo>
                  <a:pt x="1786" y="1275"/>
                </a:lnTo>
                <a:lnTo>
                  <a:pt x="1783" y="1273"/>
                </a:lnTo>
                <a:lnTo>
                  <a:pt x="1781" y="1273"/>
                </a:lnTo>
                <a:lnTo>
                  <a:pt x="1778" y="1273"/>
                </a:lnTo>
                <a:lnTo>
                  <a:pt x="1777" y="1272"/>
                </a:lnTo>
                <a:lnTo>
                  <a:pt x="1777" y="1270"/>
                </a:lnTo>
                <a:lnTo>
                  <a:pt x="1778" y="1269"/>
                </a:lnTo>
                <a:lnTo>
                  <a:pt x="1783" y="1270"/>
                </a:lnTo>
                <a:lnTo>
                  <a:pt x="1788" y="1270"/>
                </a:lnTo>
                <a:lnTo>
                  <a:pt x="1791" y="1269"/>
                </a:lnTo>
                <a:lnTo>
                  <a:pt x="1793" y="1264"/>
                </a:lnTo>
                <a:lnTo>
                  <a:pt x="1799" y="1268"/>
                </a:lnTo>
                <a:lnTo>
                  <a:pt x="1803" y="1270"/>
                </a:lnTo>
                <a:lnTo>
                  <a:pt x="1804" y="1273"/>
                </a:lnTo>
                <a:lnTo>
                  <a:pt x="1805" y="1278"/>
                </a:lnTo>
                <a:lnTo>
                  <a:pt x="1806" y="1286"/>
                </a:lnTo>
                <a:lnTo>
                  <a:pt x="1805" y="1296"/>
                </a:lnTo>
                <a:lnTo>
                  <a:pt x="1802" y="1293"/>
                </a:lnTo>
                <a:lnTo>
                  <a:pt x="1800" y="1291"/>
                </a:lnTo>
                <a:lnTo>
                  <a:pt x="1797" y="1290"/>
                </a:lnTo>
                <a:lnTo>
                  <a:pt x="1792" y="1289"/>
                </a:lnTo>
                <a:lnTo>
                  <a:pt x="1789" y="1289"/>
                </a:lnTo>
                <a:lnTo>
                  <a:pt x="1785" y="1291"/>
                </a:lnTo>
                <a:close/>
                <a:moveTo>
                  <a:pt x="2039" y="1137"/>
                </a:moveTo>
                <a:lnTo>
                  <a:pt x="2040" y="1136"/>
                </a:lnTo>
                <a:lnTo>
                  <a:pt x="2041" y="1133"/>
                </a:lnTo>
                <a:lnTo>
                  <a:pt x="2041" y="1132"/>
                </a:lnTo>
                <a:lnTo>
                  <a:pt x="2039" y="1131"/>
                </a:lnTo>
                <a:lnTo>
                  <a:pt x="2034" y="1130"/>
                </a:lnTo>
                <a:lnTo>
                  <a:pt x="2032" y="1126"/>
                </a:lnTo>
                <a:lnTo>
                  <a:pt x="2029" y="1123"/>
                </a:lnTo>
                <a:lnTo>
                  <a:pt x="2026" y="1119"/>
                </a:lnTo>
                <a:lnTo>
                  <a:pt x="2023" y="1123"/>
                </a:lnTo>
                <a:lnTo>
                  <a:pt x="2019" y="1128"/>
                </a:lnTo>
                <a:lnTo>
                  <a:pt x="2022" y="1131"/>
                </a:lnTo>
                <a:lnTo>
                  <a:pt x="2025" y="1135"/>
                </a:lnTo>
                <a:lnTo>
                  <a:pt x="2027" y="1138"/>
                </a:lnTo>
                <a:lnTo>
                  <a:pt x="2031" y="1139"/>
                </a:lnTo>
                <a:lnTo>
                  <a:pt x="2036" y="1138"/>
                </a:lnTo>
                <a:lnTo>
                  <a:pt x="2039" y="1137"/>
                </a:lnTo>
                <a:close/>
                <a:moveTo>
                  <a:pt x="920" y="1276"/>
                </a:moveTo>
                <a:lnTo>
                  <a:pt x="919" y="1276"/>
                </a:lnTo>
                <a:lnTo>
                  <a:pt x="918" y="1277"/>
                </a:lnTo>
                <a:lnTo>
                  <a:pt x="916" y="1277"/>
                </a:lnTo>
                <a:lnTo>
                  <a:pt x="915" y="1279"/>
                </a:lnTo>
                <a:lnTo>
                  <a:pt x="915" y="1280"/>
                </a:lnTo>
                <a:lnTo>
                  <a:pt x="918" y="1282"/>
                </a:lnTo>
                <a:lnTo>
                  <a:pt x="919" y="1283"/>
                </a:lnTo>
                <a:lnTo>
                  <a:pt x="921" y="1283"/>
                </a:lnTo>
                <a:lnTo>
                  <a:pt x="922" y="1283"/>
                </a:lnTo>
                <a:lnTo>
                  <a:pt x="925" y="1282"/>
                </a:lnTo>
                <a:lnTo>
                  <a:pt x="926" y="1282"/>
                </a:lnTo>
                <a:lnTo>
                  <a:pt x="926" y="1279"/>
                </a:lnTo>
                <a:lnTo>
                  <a:pt x="926" y="1278"/>
                </a:lnTo>
                <a:lnTo>
                  <a:pt x="925" y="1277"/>
                </a:lnTo>
                <a:lnTo>
                  <a:pt x="922" y="1276"/>
                </a:lnTo>
                <a:lnTo>
                  <a:pt x="920" y="1276"/>
                </a:lnTo>
                <a:close/>
                <a:moveTo>
                  <a:pt x="879" y="1271"/>
                </a:moveTo>
                <a:lnTo>
                  <a:pt x="878" y="1276"/>
                </a:lnTo>
                <a:lnTo>
                  <a:pt x="876" y="1279"/>
                </a:lnTo>
                <a:lnTo>
                  <a:pt x="873" y="1282"/>
                </a:lnTo>
                <a:lnTo>
                  <a:pt x="871" y="1285"/>
                </a:lnTo>
                <a:lnTo>
                  <a:pt x="864" y="1285"/>
                </a:lnTo>
                <a:lnTo>
                  <a:pt x="860" y="1284"/>
                </a:lnTo>
                <a:lnTo>
                  <a:pt x="858" y="1283"/>
                </a:lnTo>
                <a:lnTo>
                  <a:pt x="857" y="1280"/>
                </a:lnTo>
                <a:lnTo>
                  <a:pt x="857" y="1277"/>
                </a:lnTo>
                <a:lnTo>
                  <a:pt x="857" y="1273"/>
                </a:lnTo>
                <a:lnTo>
                  <a:pt x="856" y="1268"/>
                </a:lnTo>
                <a:lnTo>
                  <a:pt x="854" y="1261"/>
                </a:lnTo>
                <a:lnTo>
                  <a:pt x="851" y="1259"/>
                </a:lnTo>
                <a:lnTo>
                  <a:pt x="846" y="1261"/>
                </a:lnTo>
                <a:lnTo>
                  <a:pt x="837" y="1261"/>
                </a:lnTo>
                <a:lnTo>
                  <a:pt x="831" y="1262"/>
                </a:lnTo>
                <a:lnTo>
                  <a:pt x="829" y="1266"/>
                </a:lnTo>
                <a:lnTo>
                  <a:pt x="826" y="1276"/>
                </a:lnTo>
                <a:lnTo>
                  <a:pt x="826" y="1280"/>
                </a:lnTo>
                <a:lnTo>
                  <a:pt x="826" y="1285"/>
                </a:lnTo>
                <a:lnTo>
                  <a:pt x="826" y="1285"/>
                </a:lnTo>
                <a:lnTo>
                  <a:pt x="824" y="1285"/>
                </a:lnTo>
                <a:lnTo>
                  <a:pt x="823" y="1286"/>
                </a:lnTo>
                <a:lnTo>
                  <a:pt x="810" y="1285"/>
                </a:lnTo>
                <a:lnTo>
                  <a:pt x="798" y="1285"/>
                </a:lnTo>
                <a:lnTo>
                  <a:pt x="804" y="1289"/>
                </a:lnTo>
                <a:lnTo>
                  <a:pt x="810" y="1289"/>
                </a:lnTo>
                <a:lnTo>
                  <a:pt x="817" y="1288"/>
                </a:lnTo>
                <a:lnTo>
                  <a:pt x="823" y="1288"/>
                </a:lnTo>
                <a:lnTo>
                  <a:pt x="824" y="1290"/>
                </a:lnTo>
                <a:lnTo>
                  <a:pt x="826" y="1291"/>
                </a:lnTo>
                <a:lnTo>
                  <a:pt x="826" y="1291"/>
                </a:lnTo>
                <a:lnTo>
                  <a:pt x="831" y="1293"/>
                </a:lnTo>
                <a:lnTo>
                  <a:pt x="836" y="1297"/>
                </a:lnTo>
                <a:lnTo>
                  <a:pt x="826" y="1298"/>
                </a:lnTo>
                <a:lnTo>
                  <a:pt x="817" y="1298"/>
                </a:lnTo>
                <a:lnTo>
                  <a:pt x="811" y="1297"/>
                </a:lnTo>
                <a:lnTo>
                  <a:pt x="804" y="1296"/>
                </a:lnTo>
                <a:lnTo>
                  <a:pt x="798" y="1297"/>
                </a:lnTo>
                <a:lnTo>
                  <a:pt x="792" y="1299"/>
                </a:lnTo>
                <a:lnTo>
                  <a:pt x="791" y="1299"/>
                </a:lnTo>
                <a:lnTo>
                  <a:pt x="789" y="1298"/>
                </a:lnTo>
                <a:lnTo>
                  <a:pt x="785" y="1298"/>
                </a:lnTo>
                <a:lnTo>
                  <a:pt x="782" y="1299"/>
                </a:lnTo>
                <a:lnTo>
                  <a:pt x="778" y="1302"/>
                </a:lnTo>
                <a:lnTo>
                  <a:pt x="775" y="1304"/>
                </a:lnTo>
                <a:lnTo>
                  <a:pt x="776" y="1307"/>
                </a:lnTo>
                <a:lnTo>
                  <a:pt x="780" y="1311"/>
                </a:lnTo>
                <a:lnTo>
                  <a:pt x="781" y="1312"/>
                </a:lnTo>
                <a:lnTo>
                  <a:pt x="781" y="1314"/>
                </a:lnTo>
                <a:lnTo>
                  <a:pt x="792" y="1314"/>
                </a:lnTo>
                <a:lnTo>
                  <a:pt x="804" y="1313"/>
                </a:lnTo>
                <a:lnTo>
                  <a:pt x="815" y="1314"/>
                </a:lnTo>
                <a:lnTo>
                  <a:pt x="826" y="1314"/>
                </a:lnTo>
                <a:lnTo>
                  <a:pt x="826" y="1312"/>
                </a:lnTo>
                <a:lnTo>
                  <a:pt x="828" y="1309"/>
                </a:lnTo>
                <a:lnTo>
                  <a:pt x="828" y="1307"/>
                </a:lnTo>
                <a:lnTo>
                  <a:pt x="828" y="1306"/>
                </a:lnTo>
                <a:lnTo>
                  <a:pt x="829" y="1305"/>
                </a:lnTo>
                <a:lnTo>
                  <a:pt x="830" y="1305"/>
                </a:lnTo>
                <a:lnTo>
                  <a:pt x="831" y="1305"/>
                </a:lnTo>
                <a:lnTo>
                  <a:pt x="831" y="1304"/>
                </a:lnTo>
                <a:lnTo>
                  <a:pt x="832" y="1304"/>
                </a:lnTo>
                <a:lnTo>
                  <a:pt x="840" y="1298"/>
                </a:lnTo>
                <a:lnTo>
                  <a:pt x="849" y="1297"/>
                </a:lnTo>
                <a:lnTo>
                  <a:pt x="852" y="1297"/>
                </a:lnTo>
                <a:lnTo>
                  <a:pt x="854" y="1296"/>
                </a:lnTo>
                <a:lnTo>
                  <a:pt x="856" y="1293"/>
                </a:lnTo>
                <a:lnTo>
                  <a:pt x="858" y="1291"/>
                </a:lnTo>
                <a:lnTo>
                  <a:pt x="858" y="1291"/>
                </a:lnTo>
                <a:lnTo>
                  <a:pt x="858" y="1291"/>
                </a:lnTo>
                <a:lnTo>
                  <a:pt x="865" y="1289"/>
                </a:lnTo>
                <a:lnTo>
                  <a:pt x="872" y="1288"/>
                </a:lnTo>
                <a:lnTo>
                  <a:pt x="872" y="1288"/>
                </a:lnTo>
                <a:lnTo>
                  <a:pt x="872" y="1288"/>
                </a:lnTo>
                <a:lnTo>
                  <a:pt x="876" y="1286"/>
                </a:lnTo>
                <a:lnTo>
                  <a:pt x="878" y="1285"/>
                </a:lnTo>
                <a:lnTo>
                  <a:pt x="879" y="1284"/>
                </a:lnTo>
                <a:lnTo>
                  <a:pt x="880" y="1282"/>
                </a:lnTo>
                <a:lnTo>
                  <a:pt x="881" y="1280"/>
                </a:lnTo>
                <a:lnTo>
                  <a:pt x="881" y="1278"/>
                </a:lnTo>
                <a:lnTo>
                  <a:pt x="881" y="1277"/>
                </a:lnTo>
                <a:lnTo>
                  <a:pt x="881" y="1275"/>
                </a:lnTo>
                <a:lnTo>
                  <a:pt x="883" y="1275"/>
                </a:lnTo>
                <a:lnTo>
                  <a:pt x="884" y="1273"/>
                </a:lnTo>
                <a:lnTo>
                  <a:pt x="886" y="1273"/>
                </a:lnTo>
                <a:lnTo>
                  <a:pt x="888" y="1272"/>
                </a:lnTo>
                <a:lnTo>
                  <a:pt x="884" y="1271"/>
                </a:lnTo>
                <a:lnTo>
                  <a:pt x="879" y="1271"/>
                </a:lnTo>
                <a:close/>
                <a:moveTo>
                  <a:pt x="906" y="1298"/>
                </a:moveTo>
                <a:lnTo>
                  <a:pt x="904" y="1299"/>
                </a:lnTo>
                <a:lnTo>
                  <a:pt x="901" y="1299"/>
                </a:lnTo>
                <a:lnTo>
                  <a:pt x="899" y="1300"/>
                </a:lnTo>
                <a:lnTo>
                  <a:pt x="898" y="1302"/>
                </a:lnTo>
                <a:lnTo>
                  <a:pt x="900" y="1304"/>
                </a:lnTo>
                <a:lnTo>
                  <a:pt x="902" y="1305"/>
                </a:lnTo>
                <a:lnTo>
                  <a:pt x="905" y="1305"/>
                </a:lnTo>
                <a:lnTo>
                  <a:pt x="907" y="1305"/>
                </a:lnTo>
                <a:lnTo>
                  <a:pt x="909" y="1304"/>
                </a:lnTo>
                <a:lnTo>
                  <a:pt x="911" y="1304"/>
                </a:lnTo>
                <a:lnTo>
                  <a:pt x="913" y="1302"/>
                </a:lnTo>
                <a:lnTo>
                  <a:pt x="913" y="1299"/>
                </a:lnTo>
                <a:lnTo>
                  <a:pt x="912" y="1297"/>
                </a:lnTo>
                <a:lnTo>
                  <a:pt x="909" y="1297"/>
                </a:lnTo>
                <a:lnTo>
                  <a:pt x="908" y="1298"/>
                </a:lnTo>
                <a:lnTo>
                  <a:pt x="906" y="1298"/>
                </a:lnTo>
                <a:close/>
                <a:moveTo>
                  <a:pt x="2174" y="1248"/>
                </a:moveTo>
                <a:lnTo>
                  <a:pt x="2175" y="1250"/>
                </a:lnTo>
                <a:lnTo>
                  <a:pt x="2177" y="1251"/>
                </a:lnTo>
                <a:lnTo>
                  <a:pt x="2177" y="1250"/>
                </a:lnTo>
                <a:lnTo>
                  <a:pt x="2177" y="1249"/>
                </a:lnTo>
                <a:lnTo>
                  <a:pt x="2175" y="1248"/>
                </a:lnTo>
                <a:lnTo>
                  <a:pt x="2174" y="1248"/>
                </a:lnTo>
                <a:close/>
                <a:moveTo>
                  <a:pt x="2285" y="1143"/>
                </a:moveTo>
                <a:lnTo>
                  <a:pt x="2286" y="1145"/>
                </a:lnTo>
                <a:lnTo>
                  <a:pt x="2287" y="1147"/>
                </a:lnTo>
                <a:lnTo>
                  <a:pt x="2289" y="1149"/>
                </a:lnTo>
                <a:lnTo>
                  <a:pt x="2293" y="1149"/>
                </a:lnTo>
                <a:lnTo>
                  <a:pt x="2295" y="1149"/>
                </a:lnTo>
                <a:lnTo>
                  <a:pt x="2296" y="1147"/>
                </a:lnTo>
                <a:lnTo>
                  <a:pt x="2297" y="1145"/>
                </a:lnTo>
                <a:lnTo>
                  <a:pt x="2299" y="1142"/>
                </a:lnTo>
                <a:lnTo>
                  <a:pt x="2294" y="1140"/>
                </a:lnTo>
                <a:lnTo>
                  <a:pt x="2289" y="1139"/>
                </a:lnTo>
                <a:lnTo>
                  <a:pt x="2288" y="1139"/>
                </a:lnTo>
                <a:lnTo>
                  <a:pt x="2286" y="1140"/>
                </a:lnTo>
                <a:lnTo>
                  <a:pt x="2286" y="1142"/>
                </a:lnTo>
                <a:lnTo>
                  <a:pt x="2285" y="1143"/>
                </a:lnTo>
                <a:close/>
                <a:moveTo>
                  <a:pt x="2259" y="1160"/>
                </a:moveTo>
                <a:lnTo>
                  <a:pt x="2254" y="1158"/>
                </a:lnTo>
                <a:lnTo>
                  <a:pt x="2251" y="1157"/>
                </a:lnTo>
                <a:lnTo>
                  <a:pt x="2246" y="1157"/>
                </a:lnTo>
                <a:lnTo>
                  <a:pt x="2241" y="1159"/>
                </a:lnTo>
                <a:lnTo>
                  <a:pt x="2246" y="1160"/>
                </a:lnTo>
                <a:lnTo>
                  <a:pt x="2251" y="1161"/>
                </a:lnTo>
                <a:lnTo>
                  <a:pt x="2254" y="1161"/>
                </a:lnTo>
                <a:lnTo>
                  <a:pt x="2259" y="1160"/>
                </a:lnTo>
                <a:close/>
                <a:moveTo>
                  <a:pt x="2248" y="1194"/>
                </a:moveTo>
                <a:lnTo>
                  <a:pt x="2255" y="1192"/>
                </a:lnTo>
                <a:lnTo>
                  <a:pt x="2262" y="1189"/>
                </a:lnTo>
                <a:lnTo>
                  <a:pt x="2259" y="1186"/>
                </a:lnTo>
                <a:lnTo>
                  <a:pt x="2255" y="1184"/>
                </a:lnTo>
                <a:lnTo>
                  <a:pt x="2251" y="1182"/>
                </a:lnTo>
                <a:lnTo>
                  <a:pt x="2246" y="1181"/>
                </a:lnTo>
                <a:lnTo>
                  <a:pt x="2247" y="1185"/>
                </a:lnTo>
                <a:lnTo>
                  <a:pt x="2245" y="1188"/>
                </a:lnTo>
                <a:lnTo>
                  <a:pt x="2245" y="1189"/>
                </a:lnTo>
                <a:lnTo>
                  <a:pt x="2245" y="1192"/>
                </a:lnTo>
                <a:lnTo>
                  <a:pt x="2246" y="1193"/>
                </a:lnTo>
                <a:lnTo>
                  <a:pt x="2248" y="1194"/>
                </a:lnTo>
                <a:close/>
                <a:moveTo>
                  <a:pt x="2159" y="940"/>
                </a:moveTo>
                <a:lnTo>
                  <a:pt x="2159" y="941"/>
                </a:lnTo>
                <a:lnTo>
                  <a:pt x="2161" y="942"/>
                </a:lnTo>
                <a:lnTo>
                  <a:pt x="2162" y="942"/>
                </a:lnTo>
                <a:lnTo>
                  <a:pt x="2163" y="941"/>
                </a:lnTo>
                <a:lnTo>
                  <a:pt x="2163" y="941"/>
                </a:lnTo>
                <a:lnTo>
                  <a:pt x="2162" y="940"/>
                </a:lnTo>
                <a:lnTo>
                  <a:pt x="2161" y="940"/>
                </a:lnTo>
                <a:lnTo>
                  <a:pt x="2159" y="940"/>
                </a:lnTo>
                <a:close/>
                <a:moveTo>
                  <a:pt x="2164" y="919"/>
                </a:moveTo>
                <a:lnTo>
                  <a:pt x="2174" y="921"/>
                </a:lnTo>
                <a:lnTo>
                  <a:pt x="2183" y="925"/>
                </a:lnTo>
                <a:lnTo>
                  <a:pt x="2193" y="927"/>
                </a:lnTo>
                <a:lnTo>
                  <a:pt x="2204" y="928"/>
                </a:lnTo>
                <a:lnTo>
                  <a:pt x="2200" y="925"/>
                </a:lnTo>
                <a:lnTo>
                  <a:pt x="2196" y="922"/>
                </a:lnTo>
                <a:lnTo>
                  <a:pt x="2190" y="920"/>
                </a:lnTo>
                <a:lnTo>
                  <a:pt x="2184" y="918"/>
                </a:lnTo>
                <a:lnTo>
                  <a:pt x="2178" y="918"/>
                </a:lnTo>
                <a:lnTo>
                  <a:pt x="2174" y="916"/>
                </a:lnTo>
                <a:lnTo>
                  <a:pt x="2168" y="918"/>
                </a:lnTo>
                <a:lnTo>
                  <a:pt x="2164" y="919"/>
                </a:lnTo>
                <a:close/>
                <a:moveTo>
                  <a:pt x="2295" y="1543"/>
                </a:moveTo>
                <a:lnTo>
                  <a:pt x="2295" y="1544"/>
                </a:lnTo>
                <a:lnTo>
                  <a:pt x="2296" y="1544"/>
                </a:lnTo>
                <a:lnTo>
                  <a:pt x="2296" y="1544"/>
                </a:lnTo>
                <a:lnTo>
                  <a:pt x="2296" y="1544"/>
                </a:lnTo>
                <a:lnTo>
                  <a:pt x="2296" y="1543"/>
                </a:lnTo>
                <a:lnTo>
                  <a:pt x="2296" y="1543"/>
                </a:lnTo>
                <a:lnTo>
                  <a:pt x="2295" y="1543"/>
                </a:lnTo>
                <a:lnTo>
                  <a:pt x="2295" y="1543"/>
                </a:lnTo>
                <a:close/>
                <a:moveTo>
                  <a:pt x="342" y="1091"/>
                </a:moveTo>
                <a:lnTo>
                  <a:pt x="342" y="1091"/>
                </a:lnTo>
                <a:lnTo>
                  <a:pt x="343" y="1091"/>
                </a:lnTo>
                <a:lnTo>
                  <a:pt x="348" y="1089"/>
                </a:lnTo>
                <a:lnTo>
                  <a:pt x="352" y="1087"/>
                </a:lnTo>
                <a:lnTo>
                  <a:pt x="354" y="1082"/>
                </a:lnTo>
                <a:lnTo>
                  <a:pt x="356" y="1079"/>
                </a:lnTo>
                <a:lnTo>
                  <a:pt x="356" y="1076"/>
                </a:lnTo>
                <a:lnTo>
                  <a:pt x="355" y="1074"/>
                </a:lnTo>
                <a:lnTo>
                  <a:pt x="353" y="1073"/>
                </a:lnTo>
                <a:lnTo>
                  <a:pt x="350" y="1070"/>
                </a:lnTo>
                <a:lnTo>
                  <a:pt x="348" y="1069"/>
                </a:lnTo>
                <a:lnTo>
                  <a:pt x="348" y="1067"/>
                </a:lnTo>
                <a:lnTo>
                  <a:pt x="348" y="1066"/>
                </a:lnTo>
                <a:lnTo>
                  <a:pt x="349" y="1063"/>
                </a:lnTo>
                <a:lnTo>
                  <a:pt x="350" y="1061"/>
                </a:lnTo>
                <a:lnTo>
                  <a:pt x="349" y="1060"/>
                </a:lnTo>
                <a:lnTo>
                  <a:pt x="347" y="1060"/>
                </a:lnTo>
                <a:lnTo>
                  <a:pt x="346" y="1061"/>
                </a:lnTo>
                <a:lnTo>
                  <a:pt x="343" y="1063"/>
                </a:lnTo>
                <a:lnTo>
                  <a:pt x="342" y="1066"/>
                </a:lnTo>
                <a:lnTo>
                  <a:pt x="341" y="1068"/>
                </a:lnTo>
                <a:lnTo>
                  <a:pt x="342" y="1070"/>
                </a:lnTo>
                <a:lnTo>
                  <a:pt x="345" y="1073"/>
                </a:lnTo>
                <a:lnTo>
                  <a:pt x="346" y="1076"/>
                </a:lnTo>
                <a:lnTo>
                  <a:pt x="346" y="1079"/>
                </a:lnTo>
                <a:lnTo>
                  <a:pt x="346" y="1081"/>
                </a:lnTo>
                <a:lnTo>
                  <a:pt x="345" y="1086"/>
                </a:lnTo>
                <a:lnTo>
                  <a:pt x="342" y="1091"/>
                </a:lnTo>
                <a:lnTo>
                  <a:pt x="341" y="1091"/>
                </a:lnTo>
                <a:lnTo>
                  <a:pt x="341" y="1093"/>
                </a:lnTo>
                <a:lnTo>
                  <a:pt x="341" y="1091"/>
                </a:lnTo>
                <a:lnTo>
                  <a:pt x="342" y="1091"/>
                </a:lnTo>
                <a:close/>
                <a:moveTo>
                  <a:pt x="359" y="1100"/>
                </a:moveTo>
                <a:lnTo>
                  <a:pt x="357" y="1101"/>
                </a:lnTo>
                <a:lnTo>
                  <a:pt x="357" y="1103"/>
                </a:lnTo>
                <a:lnTo>
                  <a:pt x="359" y="1101"/>
                </a:lnTo>
                <a:lnTo>
                  <a:pt x="359" y="1100"/>
                </a:lnTo>
                <a:close/>
                <a:moveTo>
                  <a:pt x="374" y="1081"/>
                </a:moveTo>
                <a:lnTo>
                  <a:pt x="373" y="1079"/>
                </a:lnTo>
                <a:lnTo>
                  <a:pt x="370" y="1077"/>
                </a:lnTo>
                <a:lnTo>
                  <a:pt x="370" y="1080"/>
                </a:lnTo>
                <a:lnTo>
                  <a:pt x="370" y="1082"/>
                </a:lnTo>
                <a:lnTo>
                  <a:pt x="373" y="1081"/>
                </a:lnTo>
                <a:lnTo>
                  <a:pt x="374" y="1081"/>
                </a:lnTo>
                <a:close/>
                <a:moveTo>
                  <a:pt x="369" y="1086"/>
                </a:moveTo>
                <a:lnTo>
                  <a:pt x="364" y="1086"/>
                </a:lnTo>
                <a:lnTo>
                  <a:pt x="363" y="1088"/>
                </a:lnTo>
                <a:lnTo>
                  <a:pt x="363" y="1090"/>
                </a:lnTo>
                <a:lnTo>
                  <a:pt x="363" y="1094"/>
                </a:lnTo>
                <a:lnTo>
                  <a:pt x="366" y="1093"/>
                </a:lnTo>
                <a:lnTo>
                  <a:pt x="368" y="1091"/>
                </a:lnTo>
                <a:lnTo>
                  <a:pt x="369" y="1089"/>
                </a:lnTo>
                <a:lnTo>
                  <a:pt x="369" y="1086"/>
                </a:lnTo>
                <a:close/>
                <a:moveTo>
                  <a:pt x="2292" y="1131"/>
                </a:moveTo>
                <a:lnTo>
                  <a:pt x="2289" y="1126"/>
                </a:lnTo>
                <a:lnTo>
                  <a:pt x="2286" y="1122"/>
                </a:lnTo>
                <a:lnTo>
                  <a:pt x="2282" y="1117"/>
                </a:lnTo>
                <a:lnTo>
                  <a:pt x="2276" y="1114"/>
                </a:lnTo>
                <a:lnTo>
                  <a:pt x="2276" y="1117"/>
                </a:lnTo>
                <a:lnTo>
                  <a:pt x="2275" y="1118"/>
                </a:lnTo>
                <a:lnTo>
                  <a:pt x="2280" y="1122"/>
                </a:lnTo>
                <a:lnTo>
                  <a:pt x="2282" y="1126"/>
                </a:lnTo>
                <a:lnTo>
                  <a:pt x="2287" y="1130"/>
                </a:lnTo>
                <a:lnTo>
                  <a:pt x="2292" y="1131"/>
                </a:lnTo>
                <a:close/>
                <a:moveTo>
                  <a:pt x="2314" y="1188"/>
                </a:moveTo>
                <a:lnTo>
                  <a:pt x="2316" y="1188"/>
                </a:lnTo>
                <a:lnTo>
                  <a:pt x="2317" y="1187"/>
                </a:lnTo>
                <a:lnTo>
                  <a:pt x="2320" y="1186"/>
                </a:lnTo>
                <a:lnTo>
                  <a:pt x="2321" y="1184"/>
                </a:lnTo>
                <a:lnTo>
                  <a:pt x="2323" y="1182"/>
                </a:lnTo>
                <a:lnTo>
                  <a:pt x="2324" y="1180"/>
                </a:lnTo>
                <a:lnTo>
                  <a:pt x="2322" y="1179"/>
                </a:lnTo>
                <a:lnTo>
                  <a:pt x="2321" y="1179"/>
                </a:lnTo>
                <a:lnTo>
                  <a:pt x="2315" y="1178"/>
                </a:lnTo>
                <a:lnTo>
                  <a:pt x="2309" y="1177"/>
                </a:lnTo>
                <a:lnTo>
                  <a:pt x="2310" y="1179"/>
                </a:lnTo>
                <a:lnTo>
                  <a:pt x="2312" y="1181"/>
                </a:lnTo>
                <a:lnTo>
                  <a:pt x="2312" y="1182"/>
                </a:lnTo>
                <a:lnTo>
                  <a:pt x="2312" y="1185"/>
                </a:lnTo>
                <a:lnTo>
                  <a:pt x="2312" y="1187"/>
                </a:lnTo>
                <a:lnTo>
                  <a:pt x="2314" y="1188"/>
                </a:lnTo>
                <a:close/>
                <a:moveTo>
                  <a:pt x="2219" y="965"/>
                </a:moveTo>
                <a:lnTo>
                  <a:pt x="2225" y="969"/>
                </a:lnTo>
                <a:lnTo>
                  <a:pt x="2231" y="974"/>
                </a:lnTo>
                <a:lnTo>
                  <a:pt x="2232" y="970"/>
                </a:lnTo>
                <a:lnTo>
                  <a:pt x="2233" y="968"/>
                </a:lnTo>
                <a:lnTo>
                  <a:pt x="2233" y="964"/>
                </a:lnTo>
                <a:lnTo>
                  <a:pt x="2232" y="962"/>
                </a:lnTo>
                <a:lnTo>
                  <a:pt x="2228" y="957"/>
                </a:lnTo>
                <a:lnTo>
                  <a:pt x="2226" y="953"/>
                </a:lnTo>
                <a:lnTo>
                  <a:pt x="2220" y="956"/>
                </a:lnTo>
                <a:lnTo>
                  <a:pt x="2217" y="960"/>
                </a:lnTo>
                <a:lnTo>
                  <a:pt x="2217" y="961"/>
                </a:lnTo>
                <a:lnTo>
                  <a:pt x="2217" y="963"/>
                </a:lnTo>
                <a:lnTo>
                  <a:pt x="2218" y="964"/>
                </a:lnTo>
                <a:lnTo>
                  <a:pt x="2219" y="965"/>
                </a:lnTo>
                <a:close/>
                <a:moveTo>
                  <a:pt x="2321" y="1209"/>
                </a:moveTo>
                <a:lnTo>
                  <a:pt x="2326" y="1210"/>
                </a:lnTo>
                <a:lnTo>
                  <a:pt x="2330" y="1209"/>
                </a:lnTo>
                <a:lnTo>
                  <a:pt x="2334" y="1207"/>
                </a:lnTo>
                <a:lnTo>
                  <a:pt x="2336" y="1203"/>
                </a:lnTo>
                <a:lnTo>
                  <a:pt x="2337" y="1200"/>
                </a:lnTo>
                <a:lnTo>
                  <a:pt x="2336" y="1196"/>
                </a:lnTo>
                <a:lnTo>
                  <a:pt x="2334" y="1194"/>
                </a:lnTo>
                <a:lnTo>
                  <a:pt x="2330" y="1192"/>
                </a:lnTo>
                <a:lnTo>
                  <a:pt x="2320" y="1198"/>
                </a:lnTo>
                <a:lnTo>
                  <a:pt x="2309" y="1202"/>
                </a:lnTo>
                <a:lnTo>
                  <a:pt x="2314" y="1207"/>
                </a:lnTo>
                <a:lnTo>
                  <a:pt x="2321" y="1209"/>
                </a:lnTo>
                <a:close/>
                <a:moveTo>
                  <a:pt x="2213" y="1484"/>
                </a:moveTo>
                <a:lnTo>
                  <a:pt x="2209" y="1484"/>
                </a:lnTo>
                <a:lnTo>
                  <a:pt x="2204" y="1486"/>
                </a:lnTo>
                <a:lnTo>
                  <a:pt x="2202" y="1488"/>
                </a:lnTo>
                <a:lnTo>
                  <a:pt x="2199" y="1491"/>
                </a:lnTo>
                <a:lnTo>
                  <a:pt x="2202" y="1488"/>
                </a:lnTo>
                <a:lnTo>
                  <a:pt x="2204" y="1486"/>
                </a:lnTo>
                <a:lnTo>
                  <a:pt x="2209" y="1484"/>
                </a:lnTo>
                <a:lnTo>
                  <a:pt x="2213" y="1484"/>
                </a:lnTo>
                <a:lnTo>
                  <a:pt x="2217" y="1484"/>
                </a:lnTo>
                <a:lnTo>
                  <a:pt x="2220" y="1485"/>
                </a:lnTo>
                <a:lnTo>
                  <a:pt x="2217" y="1484"/>
                </a:lnTo>
                <a:lnTo>
                  <a:pt x="2213" y="1484"/>
                </a:lnTo>
                <a:close/>
                <a:moveTo>
                  <a:pt x="2143" y="1255"/>
                </a:moveTo>
                <a:lnTo>
                  <a:pt x="2143" y="1255"/>
                </a:lnTo>
                <a:lnTo>
                  <a:pt x="2143" y="1255"/>
                </a:lnTo>
                <a:lnTo>
                  <a:pt x="2143" y="1255"/>
                </a:lnTo>
                <a:lnTo>
                  <a:pt x="2143" y="1255"/>
                </a:lnTo>
                <a:lnTo>
                  <a:pt x="2145" y="1255"/>
                </a:lnTo>
                <a:lnTo>
                  <a:pt x="2148" y="1254"/>
                </a:lnTo>
                <a:lnTo>
                  <a:pt x="2145" y="1255"/>
                </a:lnTo>
                <a:lnTo>
                  <a:pt x="2143" y="1255"/>
                </a:lnTo>
                <a:close/>
                <a:moveTo>
                  <a:pt x="2108" y="1257"/>
                </a:moveTo>
                <a:lnTo>
                  <a:pt x="2100" y="1258"/>
                </a:lnTo>
                <a:lnTo>
                  <a:pt x="2092" y="1259"/>
                </a:lnTo>
                <a:lnTo>
                  <a:pt x="2100" y="1258"/>
                </a:lnTo>
                <a:lnTo>
                  <a:pt x="2108" y="1257"/>
                </a:lnTo>
                <a:lnTo>
                  <a:pt x="2116" y="1257"/>
                </a:lnTo>
                <a:lnTo>
                  <a:pt x="2126" y="1257"/>
                </a:lnTo>
                <a:lnTo>
                  <a:pt x="2134" y="1257"/>
                </a:lnTo>
                <a:lnTo>
                  <a:pt x="2143" y="1256"/>
                </a:lnTo>
                <a:lnTo>
                  <a:pt x="2134" y="1257"/>
                </a:lnTo>
                <a:lnTo>
                  <a:pt x="2126" y="1257"/>
                </a:lnTo>
                <a:lnTo>
                  <a:pt x="2116" y="1257"/>
                </a:lnTo>
                <a:lnTo>
                  <a:pt x="2108" y="1257"/>
                </a:lnTo>
                <a:close/>
                <a:moveTo>
                  <a:pt x="2069" y="1263"/>
                </a:moveTo>
                <a:lnTo>
                  <a:pt x="2067" y="1265"/>
                </a:lnTo>
                <a:lnTo>
                  <a:pt x="2065" y="1266"/>
                </a:lnTo>
                <a:lnTo>
                  <a:pt x="2067" y="1265"/>
                </a:lnTo>
                <a:lnTo>
                  <a:pt x="2069" y="1263"/>
                </a:lnTo>
                <a:lnTo>
                  <a:pt x="2073" y="1263"/>
                </a:lnTo>
                <a:lnTo>
                  <a:pt x="2076" y="1263"/>
                </a:lnTo>
                <a:lnTo>
                  <a:pt x="2073" y="1263"/>
                </a:lnTo>
                <a:lnTo>
                  <a:pt x="2069" y="1263"/>
                </a:lnTo>
                <a:close/>
                <a:moveTo>
                  <a:pt x="2057" y="1259"/>
                </a:moveTo>
                <a:lnTo>
                  <a:pt x="2046" y="1258"/>
                </a:lnTo>
                <a:lnTo>
                  <a:pt x="2036" y="1258"/>
                </a:lnTo>
                <a:lnTo>
                  <a:pt x="2025" y="1258"/>
                </a:lnTo>
                <a:lnTo>
                  <a:pt x="2014" y="1259"/>
                </a:lnTo>
                <a:lnTo>
                  <a:pt x="2025" y="1258"/>
                </a:lnTo>
                <a:lnTo>
                  <a:pt x="2036" y="1258"/>
                </a:lnTo>
                <a:lnTo>
                  <a:pt x="2046" y="1258"/>
                </a:lnTo>
                <a:lnTo>
                  <a:pt x="2057" y="1259"/>
                </a:lnTo>
                <a:close/>
                <a:moveTo>
                  <a:pt x="2052" y="1264"/>
                </a:moveTo>
                <a:lnTo>
                  <a:pt x="2051" y="1265"/>
                </a:lnTo>
                <a:lnTo>
                  <a:pt x="2050" y="1265"/>
                </a:lnTo>
                <a:lnTo>
                  <a:pt x="2051" y="1265"/>
                </a:lnTo>
                <a:lnTo>
                  <a:pt x="2052" y="1264"/>
                </a:lnTo>
                <a:lnTo>
                  <a:pt x="2052" y="1264"/>
                </a:lnTo>
                <a:lnTo>
                  <a:pt x="2053" y="1264"/>
                </a:lnTo>
                <a:lnTo>
                  <a:pt x="2052" y="1264"/>
                </a:lnTo>
                <a:lnTo>
                  <a:pt x="2052" y="1264"/>
                </a:lnTo>
                <a:close/>
                <a:moveTo>
                  <a:pt x="1689" y="1314"/>
                </a:moveTo>
                <a:lnTo>
                  <a:pt x="1688" y="1317"/>
                </a:lnTo>
                <a:lnTo>
                  <a:pt x="1687" y="1320"/>
                </a:lnTo>
                <a:lnTo>
                  <a:pt x="1678" y="1320"/>
                </a:lnTo>
                <a:lnTo>
                  <a:pt x="1668" y="1320"/>
                </a:lnTo>
                <a:lnTo>
                  <a:pt x="1653" y="1320"/>
                </a:lnTo>
                <a:lnTo>
                  <a:pt x="1637" y="1320"/>
                </a:lnTo>
                <a:lnTo>
                  <a:pt x="1653" y="1320"/>
                </a:lnTo>
                <a:lnTo>
                  <a:pt x="1668" y="1320"/>
                </a:lnTo>
                <a:lnTo>
                  <a:pt x="1668" y="1317"/>
                </a:lnTo>
                <a:lnTo>
                  <a:pt x="1667" y="1314"/>
                </a:lnTo>
                <a:lnTo>
                  <a:pt x="1664" y="1316"/>
                </a:lnTo>
                <a:lnTo>
                  <a:pt x="1659" y="1316"/>
                </a:lnTo>
                <a:lnTo>
                  <a:pt x="1659" y="1312"/>
                </a:lnTo>
                <a:lnTo>
                  <a:pt x="1659" y="1309"/>
                </a:lnTo>
                <a:lnTo>
                  <a:pt x="1661" y="1309"/>
                </a:lnTo>
                <a:lnTo>
                  <a:pt x="1665" y="1310"/>
                </a:lnTo>
                <a:lnTo>
                  <a:pt x="1667" y="1311"/>
                </a:lnTo>
                <a:lnTo>
                  <a:pt x="1670" y="1313"/>
                </a:lnTo>
                <a:lnTo>
                  <a:pt x="1672" y="1314"/>
                </a:lnTo>
                <a:lnTo>
                  <a:pt x="1674" y="1316"/>
                </a:lnTo>
                <a:lnTo>
                  <a:pt x="1677" y="1316"/>
                </a:lnTo>
                <a:lnTo>
                  <a:pt x="1680" y="1316"/>
                </a:lnTo>
                <a:lnTo>
                  <a:pt x="1682" y="1316"/>
                </a:lnTo>
                <a:lnTo>
                  <a:pt x="1684" y="1316"/>
                </a:lnTo>
                <a:lnTo>
                  <a:pt x="1685" y="1313"/>
                </a:lnTo>
                <a:lnTo>
                  <a:pt x="1684" y="1311"/>
                </a:lnTo>
                <a:lnTo>
                  <a:pt x="1685" y="1311"/>
                </a:lnTo>
                <a:lnTo>
                  <a:pt x="1687" y="1311"/>
                </a:lnTo>
                <a:lnTo>
                  <a:pt x="1688" y="1312"/>
                </a:lnTo>
                <a:lnTo>
                  <a:pt x="1689" y="1314"/>
                </a:lnTo>
                <a:lnTo>
                  <a:pt x="1694" y="1314"/>
                </a:lnTo>
                <a:lnTo>
                  <a:pt x="1699" y="1314"/>
                </a:lnTo>
                <a:lnTo>
                  <a:pt x="1694" y="1314"/>
                </a:lnTo>
                <a:lnTo>
                  <a:pt x="1689" y="1314"/>
                </a:lnTo>
                <a:close/>
                <a:moveTo>
                  <a:pt x="1632" y="1307"/>
                </a:moveTo>
                <a:lnTo>
                  <a:pt x="1633" y="1306"/>
                </a:lnTo>
                <a:lnTo>
                  <a:pt x="1634" y="1306"/>
                </a:lnTo>
                <a:lnTo>
                  <a:pt x="1633" y="1306"/>
                </a:lnTo>
                <a:lnTo>
                  <a:pt x="1632" y="1307"/>
                </a:lnTo>
                <a:close/>
                <a:moveTo>
                  <a:pt x="1643" y="1311"/>
                </a:moveTo>
                <a:lnTo>
                  <a:pt x="1643" y="1311"/>
                </a:lnTo>
                <a:lnTo>
                  <a:pt x="1643" y="1311"/>
                </a:lnTo>
                <a:close/>
                <a:moveTo>
                  <a:pt x="1615" y="1300"/>
                </a:moveTo>
                <a:lnTo>
                  <a:pt x="1615" y="1302"/>
                </a:lnTo>
                <a:lnTo>
                  <a:pt x="1615" y="1303"/>
                </a:lnTo>
                <a:lnTo>
                  <a:pt x="1617" y="1305"/>
                </a:lnTo>
                <a:lnTo>
                  <a:pt x="1616" y="1307"/>
                </a:lnTo>
                <a:lnTo>
                  <a:pt x="1611" y="1307"/>
                </a:lnTo>
                <a:lnTo>
                  <a:pt x="1605" y="1309"/>
                </a:lnTo>
                <a:lnTo>
                  <a:pt x="1603" y="1309"/>
                </a:lnTo>
                <a:lnTo>
                  <a:pt x="1602" y="1309"/>
                </a:lnTo>
                <a:lnTo>
                  <a:pt x="1601" y="1311"/>
                </a:lnTo>
                <a:lnTo>
                  <a:pt x="1598" y="1314"/>
                </a:lnTo>
                <a:lnTo>
                  <a:pt x="1595" y="1314"/>
                </a:lnTo>
                <a:lnTo>
                  <a:pt x="1592" y="1313"/>
                </a:lnTo>
                <a:lnTo>
                  <a:pt x="1590" y="1311"/>
                </a:lnTo>
                <a:lnTo>
                  <a:pt x="1589" y="1309"/>
                </a:lnTo>
                <a:lnTo>
                  <a:pt x="1588" y="1309"/>
                </a:lnTo>
                <a:lnTo>
                  <a:pt x="1586" y="1309"/>
                </a:lnTo>
                <a:lnTo>
                  <a:pt x="1588" y="1309"/>
                </a:lnTo>
                <a:lnTo>
                  <a:pt x="1589" y="1309"/>
                </a:lnTo>
                <a:lnTo>
                  <a:pt x="1589" y="1307"/>
                </a:lnTo>
                <a:lnTo>
                  <a:pt x="1590" y="1305"/>
                </a:lnTo>
                <a:lnTo>
                  <a:pt x="1588" y="1300"/>
                </a:lnTo>
                <a:lnTo>
                  <a:pt x="1588" y="1297"/>
                </a:lnTo>
                <a:lnTo>
                  <a:pt x="1588" y="1300"/>
                </a:lnTo>
                <a:lnTo>
                  <a:pt x="1590" y="1305"/>
                </a:lnTo>
                <a:lnTo>
                  <a:pt x="1592" y="1305"/>
                </a:lnTo>
                <a:lnTo>
                  <a:pt x="1596" y="1305"/>
                </a:lnTo>
                <a:lnTo>
                  <a:pt x="1596" y="1305"/>
                </a:lnTo>
                <a:lnTo>
                  <a:pt x="1596" y="1305"/>
                </a:lnTo>
                <a:lnTo>
                  <a:pt x="1596" y="1304"/>
                </a:lnTo>
                <a:lnTo>
                  <a:pt x="1598" y="1303"/>
                </a:lnTo>
                <a:lnTo>
                  <a:pt x="1601" y="1303"/>
                </a:lnTo>
                <a:lnTo>
                  <a:pt x="1602" y="1300"/>
                </a:lnTo>
                <a:lnTo>
                  <a:pt x="1599" y="1292"/>
                </a:lnTo>
                <a:lnTo>
                  <a:pt x="1598" y="1283"/>
                </a:lnTo>
                <a:lnTo>
                  <a:pt x="1598" y="1273"/>
                </a:lnTo>
                <a:lnTo>
                  <a:pt x="1597" y="1265"/>
                </a:lnTo>
                <a:lnTo>
                  <a:pt x="1598" y="1264"/>
                </a:lnTo>
                <a:lnTo>
                  <a:pt x="1599" y="1264"/>
                </a:lnTo>
                <a:lnTo>
                  <a:pt x="1602" y="1269"/>
                </a:lnTo>
                <a:lnTo>
                  <a:pt x="1603" y="1272"/>
                </a:lnTo>
                <a:lnTo>
                  <a:pt x="1603" y="1276"/>
                </a:lnTo>
                <a:lnTo>
                  <a:pt x="1603" y="1279"/>
                </a:lnTo>
                <a:lnTo>
                  <a:pt x="1604" y="1282"/>
                </a:lnTo>
                <a:lnTo>
                  <a:pt x="1608" y="1283"/>
                </a:lnTo>
                <a:lnTo>
                  <a:pt x="1611" y="1285"/>
                </a:lnTo>
                <a:lnTo>
                  <a:pt x="1612" y="1290"/>
                </a:lnTo>
                <a:lnTo>
                  <a:pt x="1613" y="1292"/>
                </a:lnTo>
                <a:lnTo>
                  <a:pt x="1615" y="1293"/>
                </a:lnTo>
                <a:lnTo>
                  <a:pt x="1622" y="1292"/>
                </a:lnTo>
                <a:lnTo>
                  <a:pt x="1630" y="1292"/>
                </a:lnTo>
                <a:lnTo>
                  <a:pt x="1631" y="1291"/>
                </a:lnTo>
                <a:lnTo>
                  <a:pt x="1632" y="1291"/>
                </a:lnTo>
                <a:lnTo>
                  <a:pt x="1631" y="1291"/>
                </a:lnTo>
                <a:lnTo>
                  <a:pt x="1630" y="1292"/>
                </a:lnTo>
                <a:lnTo>
                  <a:pt x="1633" y="1293"/>
                </a:lnTo>
                <a:lnTo>
                  <a:pt x="1637" y="1295"/>
                </a:lnTo>
                <a:lnTo>
                  <a:pt x="1639" y="1296"/>
                </a:lnTo>
                <a:lnTo>
                  <a:pt x="1640" y="1296"/>
                </a:lnTo>
                <a:lnTo>
                  <a:pt x="1643" y="1296"/>
                </a:lnTo>
                <a:lnTo>
                  <a:pt x="1646" y="1295"/>
                </a:lnTo>
                <a:lnTo>
                  <a:pt x="1647" y="1293"/>
                </a:lnTo>
                <a:lnTo>
                  <a:pt x="1647" y="1293"/>
                </a:lnTo>
                <a:lnTo>
                  <a:pt x="1647" y="1295"/>
                </a:lnTo>
                <a:lnTo>
                  <a:pt x="1647" y="1295"/>
                </a:lnTo>
                <a:lnTo>
                  <a:pt x="1646" y="1297"/>
                </a:lnTo>
                <a:lnTo>
                  <a:pt x="1647" y="1299"/>
                </a:lnTo>
                <a:lnTo>
                  <a:pt x="1647" y="1300"/>
                </a:lnTo>
                <a:lnTo>
                  <a:pt x="1647" y="1303"/>
                </a:lnTo>
                <a:lnTo>
                  <a:pt x="1645" y="1303"/>
                </a:lnTo>
                <a:lnTo>
                  <a:pt x="1644" y="1303"/>
                </a:lnTo>
                <a:lnTo>
                  <a:pt x="1640" y="1300"/>
                </a:lnTo>
                <a:lnTo>
                  <a:pt x="1637" y="1298"/>
                </a:lnTo>
                <a:lnTo>
                  <a:pt x="1633" y="1297"/>
                </a:lnTo>
                <a:lnTo>
                  <a:pt x="1630" y="1297"/>
                </a:lnTo>
                <a:lnTo>
                  <a:pt x="1622" y="1298"/>
                </a:lnTo>
                <a:lnTo>
                  <a:pt x="1615" y="1300"/>
                </a:lnTo>
                <a:close/>
                <a:moveTo>
                  <a:pt x="1622" y="1366"/>
                </a:moveTo>
                <a:lnTo>
                  <a:pt x="1622" y="1367"/>
                </a:lnTo>
                <a:lnTo>
                  <a:pt x="1622" y="1367"/>
                </a:lnTo>
                <a:lnTo>
                  <a:pt x="1622" y="1367"/>
                </a:lnTo>
                <a:lnTo>
                  <a:pt x="1622" y="1366"/>
                </a:lnTo>
                <a:lnTo>
                  <a:pt x="1624" y="1365"/>
                </a:lnTo>
                <a:lnTo>
                  <a:pt x="1624" y="1363"/>
                </a:lnTo>
                <a:lnTo>
                  <a:pt x="1624" y="1365"/>
                </a:lnTo>
                <a:lnTo>
                  <a:pt x="1622" y="1366"/>
                </a:lnTo>
                <a:close/>
                <a:moveTo>
                  <a:pt x="1605" y="1369"/>
                </a:moveTo>
                <a:lnTo>
                  <a:pt x="1606" y="1365"/>
                </a:lnTo>
                <a:lnTo>
                  <a:pt x="1611" y="1362"/>
                </a:lnTo>
                <a:lnTo>
                  <a:pt x="1606" y="1365"/>
                </a:lnTo>
                <a:lnTo>
                  <a:pt x="1605" y="1369"/>
                </a:lnTo>
                <a:close/>
                <a:moveTo>
                  <a:pt x="1582" y="1258"/>
                </a:moveTo>
                <a:lnTo>
                  <a:pt x="1583" y="1259"/>
                </a:lnTo>
                <a:lnTo>
                  <a:pt x="1585" y="1259"/>
                </a:lnTo>
                <a:lnTo>
                  <a:pt x="1583" y="1259"/>
                </a:lnTo>
                <a:lnTo>
                  <a:pt x="1582" y="1258"/>
                </a:lnTo>
                <a:close/>
                <a:moveTo>
                  <a:pt x="1560" y="1319"/>
                </a:moveTo>
                <a:lnTo>
                  <a:pt x="1560" y="1318"/>
                </a:lnTo>
                <a:lnTo>
                  <a:pt x="1560" y="1316"/>
                </a:lnTo>
                <a:lnTo>
                  <a:pt x="1561" y="1314"/>
                </a:lnTo>
                <a:lnTo>
                  <a:pt x="1563" y="1314"/>
                </a:lnTo>
                <a:lnTo>
                  <a:pt x="1574" y="1316"/>
                </a:lnTo>
                <a:lnTo>
                  <a:pt x="1584" y="1318"/>
                </a:lnTo>
                <a:lnTo>
                  <a:pt x="1578" y="1320"/>
                </a:lnTo>
                <a:lnTo>
                  <a:pt x="1572" y="1320"/>
                </a:lnTo>
                <a:lnTo>
                  <a:pt x="1565" y="1319"/>
                </a:lnTo>
                <a:lnTo>
                  <a:pt x="1560" y="1319"/>
                </a:lnTo>
                <a:close/>
                <a:moveTo>
                  <a:pt x="1547" y="1380"/>
                </a:moveTo>
                <a:lnTo>
                  <a:pt x="1548" y="1376"/>
                </a:lnTo>
                <a:lnTo>
                  <a:pt x="1548" y="1374"/>
                </a:lnTo>
                <a:lnTo>
                  <a:pt x="1548" y="1370"/>
                </a:lnTo>
                <a:lnTo>
                  <a:pt x="1548" y="1367"/>
                </a:lnTo>
                <a:lnTo>
                  <a:pt x="1547" y="1363"/>
                </a:lnTo>
                <a:lnTo>
                  <a:pt x="1546" y="1361"/>
                </a:lnTo>
                <a:lnTo>
                  <a:pt x="1547" y="1363"/>
                </a:lnTo>
                <a:lnTo>
                  <a:pt x="1548" y="1367"/>
                </a:lnTo>
                <a:lnTo>
                  <a:pt x="1548" y="1370"/>
                </a:lnTo>
                <a:lnTo>
                  <a:pt x="1548" y="1374"/>
                </a:lnTo>
                <a:lnTo>
                  <a:pt x="1548" y="1376"/>
                </a:lnTo>
                <a:lnTo>
                  <a:pt x="1547" y="1380"/>
                </a:lnTo>
                <a:close/>
                <a:moveTo>
                  <a:pt x="1542" y="1370"/>
                </a:moveTo>
                <a:lnTo>
                  <a:pt x="1542" y="1368"/>
                </a:lnTo>
                <a:lnTo>
                  <a:pt x="1542" y="1366"/>
                </a:lnTo>
                <a:lnTo>
                  <a:pt x="1543" y="1366"/>
                </a:lnTo>
                <a:lnTo>
                  <a:pt x="1544" y="1366"/>
                </a:lnTo>
                <a:lnTo>
                  <a:pt x="1543" y="1366"/>
                </a:lnTo>
                <a:lnTo>
                  <a:pt x="1542" y="1366"/>
                </a:lnTo>
                <a:lnTo>
                  <a:pt x="1542" y="1368"/>
                </a:lnTo>
                <a:lnTo>
                  <a:pt x="1542" y="1370"/>
                </a:lnTo>
                <a:close/>
                <a:moveTo>
                  <a:pt x="1539" y="1492"/>
                </a:moveTo>
                <a:lnTo>
                  <a:pt x="1540" y="1492"/>
                </a:lnTo>
                <a:lnTo>
                  <a:pt x="1541" y="1492"/>
                </a:lnTo>
                <a:lnTo>
                  <a:pt x="1540" y="1492"/>
                </a:lnTo>
                <a:lnTo>
                  <a:pt x="1539" y="1492"/>
                </a:lnTo>
                <a:close/>
                <a:moveTo>
                  <a:pt x="1536" y="1485"/>
                </a:moveTo>
                <a:lnTo>
                  <a:pt x="1539" y="1486"/>
                </a:lnTo>
                <a:lnTo>
                  <a:pt x="1540" y="1487"/>
                </a:lnTo>
                <a:lnTo>
                  <a:pt x="1539" y="1486"/>
                </a:lnTo>
                <a:lnTo>
                  <a:pt x="1536" y="1485"/>
                </a:lnTo>
                <a:close/>
                <a:moveTo>
                  <a:pt x="1535" y="1482"/>
                </a:moveTo>
                <a:lnTo>
                  <a:pt x="1535" y="1482"/>
                </a:lnTo>
                <a:lnTo>
                  <a:pt x="1536" y="1484"/>
                </a:lnTo>
                <a:lnTo>
                  <a:pt x="1535" y="1482"/>
                </a:lnTo>
                <a:lnTo>
                  <a:pt x="1535" y="1482"/>
                </a:lnTo>
                <a:close/>
                <a:moveTo>
                  <a:pt x="1530" y="1366"/>
                </a:moveTo>
                <a:lnTo>
                  <a:pt x="1527" y="1367"/>
                </a:lnTo>
                <a:lnTo>
                  <a:pt x="1526" y="1369"/>
                </a:lnTo>
                <a:lnTo>
                  <a:pt x="1526" y="1370"/>
                </a:lnTo>
                <a:lnTo>
                  <a:pt x="1527" y="1373"/>
                </a:lnTo>
                <a:lnTo>
                  <a:pt x="1526" y="1370"/>
                </a:lnTo>
                <a:lnTo>
                  <a:pt x="1526" y="1369"/>
                </a:lnTo>
                <a:lnTo>
                  <a:pt x="1527" y="1367"/>
                </a:lnTo>
                <a:lnTo>
                  <a:pt x="1530" y="1366"/>
                </a:lnTo>
                <a:lnTo>
                  <a:pt x="1530" y="1363"/>
                </a:lnTo>
                <a:lnTo>
                  <a:pt x="1532" y="1361"/>
                </a:lnTo>
                <a:lnTo>
                  <a:pt x="1533" y="1361"/>
                </a:lnTo>
                <a:lnTo>
                  <a:pt x="1534" y="1361"/>
                </a:lnTo>
                <a:lnTo>
                  <a:pt x="1533" y="1361"/>
                </a:lnTo>
                <a:lnTo>
                  <a:pt x="1532" y="1361"/>
                </a:lnTo>
                <a:lnTo>
                  <a:pt x="1530" y="1363"/>
                </a:lnTo>
                <a:lnTo>
                  <a:pt x="1530" y="1366"/>
                </a:lnTo>
                <a:close/>
                <a:moveTo>
                  <a:pt x="1461" y="1310"/>
                </a:moveTo>
                <a:lnTo>
                  <a:pt x="1456" y="1310"/>
                </a:lnTo>
                <a:lnTo>
                  <a:pt x="1453" y="1311"/>
                </a:lnTo>
                <a:lnTo>
                  <a:pt x="1456" y="1310"/>
                </a:lnTo>
                <a:lnTo>
                  <a:pt x="1461" y="1310"/>
                </a:lnTo>
                <a:lnTo>
                  <a:pt x="1460" y="1306"/>
                </a:lnTo>
                <a:lnTo>
                  <a:pt x="1460" y="1303"/>
                </a:lnTo>
                <a:lnTo>
                  <a:pt x="1459" y="1300"/>
                </a:lnTo>
                <a:lnTo>
                  <a:pt x="1458" y="1297"/>
                </a:lnTo>
                <a:lnTo>
                  <a:pt x="1459" y="1300"/>
                </a:lnTo>
                <a:lnTo>
                  <a:pt x="1460" y="1303"/>
                </a:lnTo>
                <a:lnTo>
                  <a:pt x="1463" y="1296"/>
                </a:lnTo>
                <a:lnTo>
                  <a:pt x="1463" y="1288"/>
                </a:lnTo>
                <a:lnTo>
                  <a:pt x="1463" y="1279"/>
                </a:lnTo>
                <a:lnTo>
                  <a:pt x="1461" y="1271"/>
                </a:lnTo>
                <a:lnTo>
                  <a:pt x="1465" y="1270"/>
                </a:lnTo>
                <a:lnTo>
                  <a:pt x="1467" y="1270"/>
                </a:lnTo>
                <a:lnTo>
                  <a:pt x="1467" y="1288"/>
                </a:lnTo>
                <a:lnTo>
                  <a:pt x="1467" y="1305"/>
                </a:lnTo>
                <a:lnTo>
                  <a:pt x="1465" y="1309"/>
                </a:lnTo>
                <a:lnTo>
                  <a:pt x="1461" y="1310"/>
                </a:lnTo>
                <a:close/>
                <a:moveTo>
                  <a:pt x="1472" y="1257"/>
                </a:moveTo>
                <a:lnTo>
                  <a:pt x="1470" y="1255"/>
                </a:lnTo>
                <a:lnTo>
                  <a:pt x="1467" y="1254"/>
                </a:lnTo>
                <a:lnTo>
                  <a:pt x="1470" y="1255"/>
                </a:lnTo>
                <a:lnTo>
                  <a:pt x="1472" y="1257"/>
                </a:lnTo>
                <a:close/>
                <a:moveTo>
                  <a:pt x="1472" y="552"/>
                </a:moveTo>
                <a:lnTo>
                  <a:pt x="1472" y="553"/>
                </a:lnTo>
                <a:lnTo>
                  <a:pt x="1472" y="555"/>
                </a:lnTo>
                <a:lnTo>
                  <a:pt x="1473" y="555"/>
                </a:lnTo>
                <a:lnTo>
                  <a:pt x="1475" y="555"/>
                </a:lnTo>
                <a:lnTo>
                  <a:pt x="1473" y="555"/>
                </a:lnTo>
                <a:lnTo>
                  <a:pt x="1472" y="555"/>
                </a:lnTo>
                <a:lnTo>
                  <a:pt x="1472" y="553"/>
                </a:lnTo>
                <a:lnTo>
                  <a:pt x="1472" y="552"/>
                </a:lnTo>
                <a:close/>
                <a:moveTo>
                  <a:pt x="1528" y="1194"/>
                </a:moveTo>
                <a:lnTo>
                  <a:pt x="1529" y="1192"/>
                </a:lnTo>
                <a:lnTo>
                  <a:pt x="1529" y="1191"/>
                </a:lnTo>
                <a:lnTo>
                  <a:pt x="1530" y="1189"/>
                </a:lnTo>
                <a:lnTo>
                  <a:pt x="1533" y="1188"/>
                </a:lnTo>
                <a:lnTo>
                  <a:pt x="1532" y="1196"/>
                </a:lnTo>
                <a:lnTo>
                  <a:pt x="1530" y="1206"/>
                </a:lnTo>
                <a:lnTo>
                  <a:pt x="1529" y="1208"/>
                </a:lnTo>
                <a:lnTo>
                  <a:pt x="1528" y="1208"/>
                </a:lnTo>
                <a:lnTo>
                  <a:pt x="1527" y="1208"/>
                </a:lnTo>
                <a:lnTo>
                  <a:pt x="1526" y="1207"/>
                </a:lnTo>
                <a:lnTo>
                  <a:pt x="1527" y="1200"/>
                </a:lnTo>
                <a:lnTo>
                  <a:pt x="1528" y="1194"/>
                </a:lnTo>
                <a:close/>
                <a:moveTo>
                  <a:pt x="1532" y="556"/>
                </a:moveTo>
                <a:lnTo>
                  <a:pt x="1530" y="558"/>
                </a:lnTo>
                <a:lnTo>
                  <a:pt x="1530" y="562"/>
                </a:lnTo>
                <a:lnTo>
                  <a:pt x="1530" y="566"/>
                </a:lnTo>
                <a:lnTo>
                  <a:pt x="1530" y="571"/>
                </a:lnTo>
                <a:lnTo>
                  <a:pt x="1530" y="576"/>
                </a:lnTo>
                <a:lnTo>
                  <a:pt x="1530" y="579"/>
                </a:lnTo>
                <a:lnTo>
                  <a:pt x="1530" y="576"/>
                </a:lnTo>
                <a:lnTo>
                  <a:pt x="1530" y="571"/>
                </a:lnTo>
                <a:lnTo>
                  <a:pt x="1530" y="566"/>
                </a:lnTo>
                <a:lnTo>
                  <a:pt x="1530" y="562"/>
                </a:lnTo>
                <a:lnTo>
                  <a:pt x="1530" y="558"/>
                </a:lnTo>
                <a:lnTo>
                  <a:pt x="1532" y="556"/>
                </a:lnTo>
                <a:close/>
                <a:moveTo>
                  <a:pt x="1533" y="1248"/>
                </a:moveTo>
                <a:lnTo>
                  <a:pt x="1533" y="1247"/>
                </a:lnTo>
                <a:lnTo>
                  <a:pt x="1533" y="1245"/>
                </a:lnTo>
                <a:lnTo>
                  <a:pt x="1534" y="1247"/>
                </a:lnTo>
                <a:lnTo>
                  <a:pt x="1533" y="1248"/>
                </a:lnTo>
                <a:close/>
                <a:moveTo>
                  <a:pt x="1534" y="1242"/>
                </a:moveTo>
                <a:lnTo>
                  <a:pt x="1534" y="1240"/>
                </a:lnTo>
                <a:lnTo>
                  <a:pt x="1536" y="1240"/>
                </a:lnTo>
                <a:lnTo>
                  <a:pt x="1535" y="1241"/>
                </a:lnTo>
                <a:lnTo>
                  <a:pt x="1534" y="1242"/>
                </a:lnTo>
                <a:close/>
                <a:moveTo>
                  <a:pt x="1572" y="794"/>
                </a:moveTo>
                <a:lnTo>
                  <a:pt x="1571" y="795"/>
                </a:lnTo>
                <a:lnTo>
                  <a:pt x="1574" y="796"/>
                </a:lnTo>
                <a:lnTo>
                  <a:pt x="1574" y="795"/>
                </a:lnTo>
                <a:lnTo>
                  <a:pt x="1574" y="794"/>
                </a:lnTo>
                <a:lnTo>
                  <a:pt x="1574" y="793"/>
                </a:lnTo>
                <a:lnTo>
                  <a:pt x="1574" y="790"/>
                </a:lnTo>
                <a:lnTo>
                  <a:pt x="1574" y="782"/>
                </a:lnTo>
                <a:lnTo>
                  <a:pt x="1576" y="774"/>
                </a:lnTo>
                <a:lnTo>
                  <a:pt x="1576" y="773"/>
                </a:lnTo>
                <a:lnTo>
                  <a:pt x="1576" y="772"/>
                </a:lnTo>
                <a:lnTo>
                  <a:pt x="1576" y="773"/>
                </a:lnTo>
                <a:lnTo>
                  <a:pt x="1576" y="774"/>
                </a:lnTo>
                <a:lnTo>
                  <a:pt x="1577" y="781"/>
                </a:lnTo>
                <a:lnTo>
                  <a:pt x="1577" y="788"/>
                </a:lnTo>
                <a:lnTo>
                  <a:pt x="1577" y="788"/>
                </a:lnTo>
                <a:lnTo>
                  <a:pt x="1577" y="789"/>
                </a:lnTo>
                <a:lnTo>
                  <a:pt x="1577" y="788"/>
                </a:lnTo>
                <a:lnTo>
                  <a:pt x="1577" y="788"/>
                </a:lnTo>
                <a:lnTo>
                  <a:pt x="1577" y="789"/>
                </a:lnTo>
                <a:lnTo>
                  <a:pt x="1577" y="790"/>
                </a:lnTo>
                <a:lnTo>
                  <a:pt x="1577" y="790"/>
                </a:lnTo>
                <a:lnTo>
                  <a:pt x="1577" y="795"/>
                </a:lnTo>
                <a:lnTo>
                  <a:pt x="1577" y="800"/>
                </a:lnTo>
                <a:lnTo>
                  <a:pt x="1576" y="801"/>
                </a:lnTo>
                <a:lnTo>
                  <a:pt x="1574" y="802"/>
                </a:lnTo>
                <a:lnTo>
                  <a:pt x="1572" y="808"/>
                </a:lnTo>
                <a:lnTo>
                  <a:pt x="1572" y="814"/>
                </a:lnTo>
                <a:lnTo>
                  <a:pt x="1572" y="820"/>
                </a:lnTo>
                <a:lnTo>
                  <a:pt x="1574" y="825"/>
                </a:lnTo>
                <a:lnTo>
                  <a:pt x="1572" y="820"/>
                </a:lnTo>
                <a:lnTo>
                  <a:pt x="1572" y="814"/>
                </a:lnTo>
                <a:lnTo>
                  <a:pt x="1572" y="808"/>
                </a:lnTo>
                <a:lnTo>
                  <a:pt x="1574" y="802"/>
                </a:lnTo>
                <a:lnTo>
                  <a:pt x="1574" y="800"/>
                </a:lnTo>
                <a:lnTo>
                  <a:pt x="1574" y="796"/>
                </a:lnTo>
                <a:lnTo>
                  <a:pt x="1571" y="795"/>
                </a:lnTo>
                <a:lnTo>
                  <a:pt x="1572" y="794"/>
                </a:lnTo>
                <a:close/>
                <a:moveTo>
                  <a:pt x="1579" y="1254"/>
                </a:moveTo>
                <a:lnTo>
                  <a:pt x="1578" y="1255"/>
                </a:lnTo>
                <a:lnTo>
                  <a:pt x="1577" y="1257"/>
                </a:lnTo>
                <a:lnTo>
                  <a:pt x="1578" y="1255"/>
                </a:lnTo>
                <a:lnTo>
                  <a:pt x="1579" y="1254"/>
                </a:lnTo>
                <a:close/>
                <a:moveTo>
                  <a:pt x="1578" y="1242"/>
                </a:moveTo>
                <a:lnTo>
                  <a:pt x="1578" y="1244"/>
                </a:lnTo>
                <a:lnTo>
                  <a:pt x="1579" y="1247"/>
                </a:lnTo>
                <a:lnTo>
                  <a:pt x="1583" y="1247"/>
                </a:lnTo>
                <a:lnTo>
                  <a:pt x="1589" y="1247"/>
                </a:lnTo>
                <a:lnTo>
                  <a:pt x="1589" y="1237"/>
                </a:lnTo>
                <a:lnTo>
                  <a:pt x="1590" y="1227"/>
                </a:lnTo>
                <a:lnTo>
                  <a:pt x="1590" y="1216"/>
                </a:lnTo>
                <a:lnTo>
                  <a:pt x="1588" y="1206"/>
                </a:lnTo>
                <a:lnTo>
                  <a:pt x="1586" y="1196"/>
                </a:lnTo>
                <a:lnTo>
                  <a:pt x="1586" y="1187"/>
                </a:lnTo>
                <a:lnTo>
                  <a:pt x="1588" y="1178"/>
                </a:lnTo>
                <a:lnTo>
                  <a:pt x="1589" y="1168"/>
                </a:lnTo>
                <a:lnTo>
                  <a:pt x="1590" y="1157"/>
                </a:lnTo>
                <a:lnTo>
                  <a:pt x="1591" y="1145"/>
                </a:lnTo>
                <a:lnTo>
                  <a:pt x="1591" y="1133"/>
                </a:lnTo>
                <a:lnTo>
                  <a:pt x="1591" y="1122"/>
                </a:lnTo>
                <a:lnTo>
                  <a:pt x="1591" y="1108"/>
                </a:lnTo>
                <a:lnTo>
                  <a:pt x="1591" y="1095"/>
                </a:lnTo>
                <a:lnTo>
                  <a:pt x="1591" y="1082"/>
                </a:lnTo>
                <a:lnTo>
                  <a:pt x="1594" y="1069"/>
                </a:lnTo>
                <a:lnTo>
                  <a:pt x="1594" y="1084"/>
                </a:lnTo>
                <a:lnTo>
                  <a:pt x="1594" y="1101"/>
                </a:lnTo>
                <a:lnTo>
                  <a:pt x="1595" y="1102"/>
                </a:lnTo>
                <a:lnTo>
                  <a:pt x="1595" y="1103"/>
                </a:lnTo>
                <a:lnTo>
                  <a:pt x="1595" y="1102"/>
                </a:lnTo>
                <a:lnTo>
                  <a:pt x="1594" y="1101"/>
                </a:lnTo>
                <a:lnTo>
                  <a:pt x="1594" y="1109"/>
                </a:lnTo>
                <a:lnTo>
                  <a:pt x="1595" y="1118"/>
                </a:lnTo>
                <a:lnTo>
                  <a:pt x="1594" y="1119"/>
                </a:lnTo>
                <a:lnTo>
                  <a:pt x="1594" y="1122"/>
                </a:lnTo>
                <a:lnTo>
                  <a:pt x="1595" y="1123"/>
                </a:lnTo>
                <a:lnTo>
                  <a:pt x="1595" y="1123"/>
                </a:lnTo>
                <a:lnTo>
                  <a:pt x="1595" y="1123"/>
                </a:lnTo>
                <a:lnTo>
                  <a:pt x="1594" y="1122"/>
                </a:lnTo>
                <a:lnTo>
                  <a:pt x="1594" y="1124"/>
                </a:lnTo>
                <a:lnTo>
                  <a:pt x="1595" y="1126"/>
                </a:lnTo>
                <a:lnTo>
                  <a:pt x="1595" y="1129"/>
                </a:lnTo>
                <a:lnTo>
                  <a:pt x="1595" y="1131"/>
                </a:lnTo>
                <a:lnTo>
                  <a:pt x="1596" y="1142"/>
                </a:lnTo>
                <a:lnTo>
                  <a:pt x="1597" y="1153"/>
                </a:lnTo>
                <a:lnTo>
                  <a:pt x="1597" y="1164"/>
                </a:lnTo>
                <a:lnTo>
                  <a:pt x="1596" y="1174"/>
                </a:lnTo>
                <a:lnTo>
                  <a:pt x="1597" y="1164"/>
                </a:lnTo>
                <a:lnTo>
                  <a:pt x="1597" y="1153"/>
                </a:lnTo>
                <a:lnTo>
                  <a:pt x="1596" y="1142"/>
                </a:lnTo>
                <a:lnTo>
                  <a:pt x="1595" y="1131"/>
                </a:lnTo>
                <a:lnTo>
                  <a:pt x="1594" y="1144"/>
                </a:lnTo>
                <a:lnTo>
                  <a:pt x="1594" y="1156"/>
                </a:lnTo>
                <a:lnTo>
                  <a:pt x="1594" y="1168"/>
                </a:lnTo>
                <a:lnTo>
                  <a:pt x="1595" y="1181"/>
                </a:lnTo>
                <a:lnTo>
                  <a:pt x="1596" y="1201"/>
                </a:lnTo>
                <a:lnTo>
                  <a:pt x="1597" y="1221"/>
                </a:lnTo>
                <a:lnTo>
                  <a:pt x="1598" y="1241"/>
                </a:lnTo>
                <a:lnTo>
                  <a:pt x="1598" y="1261"/>
                </a:lnTo>
                <a:lnTo>
                  <a:pt x="1594" y="1258"/>
                </a:lnTo>
                <a:lnTo>
                  <a:pt x="1588" y="1257"/>
                </a:lnTo>
                <a:lnTo>
                  <a:pt x="1588" y="1256"/>
                </a:lnTo>
                <a:lnTo>
                  <a:pt x="1588" y="1255"/>
                </a:lnTo>
                <a:lnTo>
                  <a:pt x="1588" y="1251"/>
                </a:lnTo>
                <a:lnTo>
                  <a:pt x="1589" y="1247"/>
                </a:lnTo>
                <a:lnTo>
                  <a:pt x="1583" y="1247"/>
                </a:lnTo>
                <a:lnTo>
                  <a:pt x="1579" y="1247"/>
                </a:lnTo>
                <a:lnTo>
                  <a:pt x="1578" y="1244"/>
                </a:lnTo>
                <a:lnTo>
                  <a:pt x="1578" y="1242"/>
                </a:lnTo>
                <a:close/>
                <a:moveTo>
                  <a:pt x="1588" y="992"/>
                </a:moveTo>
                <a:lnTo>
                  <a:pt x="1588" y="993"/>
                </a:lnTo>
                <a:lnTo>
                  <a:pt x="1588" y="993"/>
                </a:lnTo>
                <a:lnTo>
                  <a:pt x="1588" y="993"/>
                </a:lnTo>
                <a:lnTo>
                  <a:pt x="1588" y="992"/>
                </a:lnTo>
                <a:close/>
                <a:moveTo>
                  <a:pt x="1590" y="1016"/>
                </a:moveTo>
                <a:lnTo>
                  <a:pt x="1590" y="1020"/>
                </a:lnTo>
                <a:lnTo>
                  <a:pt x="1590" y="1025"/>
                </a:lnTo>
                <a:lnTo>
                  <a:pt x="1591" y="1030"/>
                </a:lnTo>
                <a:lnTo>
                  <a:pt x="1594" y="1034"/>
                </a:lnTo>
                <a:lnTo>
                  <a:pt x="1594" y="1051"/>
                </a:lnTo>
                <a:lnTo>
                  <a:pt x="1594" y="1067"/>
                </a:lnTo>
                <a:lnTo>
                  <a:pt x="1594" y="1051"/>
                </a:lnTo>
                <a:lnTo>
                  <a:pt x="1594" y="1034"/>
                </a:lnTo>
                <a:lnTo>
                  <a:pt x="1591" y="1030"/>
                </a:lnTo>
                <a:lnTo>
                  <a:pt x="1590" y="1025"/>
                </a:lnTo>
                <a:lnTo>
                  <a:pt x="1590" y="1020"/>
                </a:lnTo>
                <a:lnTo>
                  <a:pt x="1590" y="1016"/>
                </a:lnTo>
                <a:close/>
                <a:moveTo>
                  <a:pt x="1596" y="1109"/>
                </a:moveTo>
                <a:lnTo>
                  <a:pt x="1596" y="1111"/>
                </a:lnTo>
                <a:lnTo>
                  <a:pt x="1596" y="1114"/>
                </a:lnTo>
                <a:lnTo>
                  <a:pt x="1596" y="1111"/>
                </a:lnTo>
                <a:lnTo>
                  <a:pt x="1596" y="1109"/>
                </a:lnTo>
                <a:close/>
                <a:moveTo>
                  <a:pt x="1618" y="1125"/>
                </a:moveTo>
                <a:lnTo>
                  <a:pt x="1619" y="1133"/>
                </a:lnTo>
                <a:lnTo>
                  <a:pt x="1622" y="1139"/>
                </a:lnTo>
                <a:lnTo>
                  <a:pt x="1622" y="1146"/>
                </a:lnTo>
                <a:lnTo>
                  <a:pt x="1623" y="1154"/>
                </a:lnTo>
                <a:lnTo>
                  <a:pt x="1623" y="1154"/>
                </a:lnTo>
                <a:lnTo>
                  <a:pt x="1624" y="1154"/>
                </a:lnTo>
                <a:lnTo>
                  <a:pt x="1623" y="1154"/>
                </a:lnTo>
                <a:lnTo>
                  <a:pt x="1623" y="1154"/>
                </a:lnTo>
                <a:lnTo>
                  <a:pt x="1622" y="1146"/>
                </a:lnTo>
                <a:lnTo>
                  <a:pt x="1622" y="1139"/>
                </a:lnTo>
                <a:lnTo>
                  <a:pt x="1619" y="1133"/>
                </a:lnTo>
                <a:lnTo>
                  <a:pt x="1618" y="1125"/>
                </a:lnTo>
                <a:close/>
                <a:moveTo>
                  <a:pt x="1622" y="1110"/>
                </a:moveTo>
                <a:lnTo>
                  <a:pt x="1622" y="1112"/>
                </a:lnTo>
                <a:lnTo>
                  <a:pt x="1622" y="1114"/>
                </a:lnTo>
                <a:lnTo>
                  <a:pt x="1622" y="1112"/>
                </a:lnTo>
                <a:lnTo>
                  <a:pt x="1622" y="1110"/>
                </a:lnTo>
                <a:lnTo>
                  <a:pt x="1622" y="1110"/>
                </a:lnTo>
                <a:lnTo>
                  <a:pt x="1622" y="1109"/>
                </a:lnTo>
                <a:lnTo>
                  <a:pt x="1622" y="1110"/>
                </a:lnTo>
                <a:lnTo>
                  <a:pt x="1622" y="1110"/>
                </a:lnTo>
                <a:close/>
                <a:moveTo>
                  <a:pt x="1627" y="1172"/>
                </a:moveTo>
                <a:lnTo>
                  <a:pt x="1627" y="1173"/>
                </a:lnTo>
                <a:lnTo>
                  <a:pt x="1627" y="1175"/>
                </a:lnTo>
                <a:lnTo>
                  <a:pt x="1627" y="1173"/>
                </a:lnTo>
                <a:lnTo>
                  <a:pt x="1627" y="1172"/>
                </a:lnTo>
                <a:lnTo>
                  <a:pt x="1624" y="1167"/>
                </a:lnTo>
                <a:lnTo>
                  <a:pt x="1623" y="1161"/>
                </a:lnTo>
                <a:lnTo>
                  <a:pt x="1624" y="1167"/>
                </a:lnTo>
                <a:lnTo>
                  <a:pt x="1627" y="1172"/>
                </a:lnTo>
                <a:close/>
                <a:moveTo>
                  <a:pt x="1629" y="1114"/>
                </a:moveTo>
                <a:lnTo>
                  <a:pt x="1626" y="1110"/>
                </a:lnTo>
                <a:lnTo>
                  <a:pt x="1625" y="1105"/>
                </a:lnTo>
                <a:lnTo>
                  <a:pt x="1626" y="1110"/>
                </a:lnTo>
                <a:lnTo>
                  <a:pt x="1629" y="1114"/>
                </a:lnTo>
                <a:close/>
                <a:moveTo>
                  <a:pt x="1637" y="1133"/>
                </a:moveTo>
                <a:lnTo>
                  <a:pt x="1637" y="1136"/>
                </a:lnTo>
                <a:lnTo>
                  <a:pt x="1637" y="1137"/>
                </a:lnTo>
                <a:lnTo>
                  <a:pt x="1637" y="1136"/>
                </a:lnTo>
                <a:lnTo>
                  <a:pt x="1637" y="1133"/>
                </a:lnTo>
                <a:lnTo>
                  <a:pt x="1633" y="1131"/>
                </a:lnTo>
                <a:lnTo>
                  <a:pt x="1631" y="1129"/>
                </a:lnTo>
                <a:lnTo>
                  <a:pt x="1629" y="1125"/>
                </a:lnTo>
                <a:lnTo>
                  <a:pt x="1627" y="1122"/>
                </a:lnTo>
                <a:lnTo>
                  <a:pt x="1629" y="1125"/>
                </a:lnTo>
                <a:lnTo>
                  <a:pt x="1631" y="1129"/>
                </a:lnTo>
                <a:lnTo>
                  <a:pt x="1633" y="1131"/>
                </a:lnTo>
                <a:lnTo>
                  <a:pt x="1637" y="1133"/>
                </a:lnTo>
                <a:close/>
                <a:moveTo>
                  <a:pt x="1637" y="1217"/>
                </a:moveTo>
                <a:lnTo>
                  <a:pt x="1634" y="1206"/>
                </a:lnTo>
                <a:lnTo>
                  <a:pt x="1633" y="1194"/>
                </a:lnTo>
                <a:lnTo>
                  <a:pt x="1631" y="1193"/>
                </a:lnTo>
                <a:lnTo>
                  <a:pt x="1631" y="1191"/>
                </a:lnTo>
                <a:lnTo>
                  <a:pt x="1632" y="1193"/>
                </a:lnTo>
                <a:lnTo>
                  <a:pt x="1633" y="1194"/>
                </a:lnTo>
                <a:lnTo>
                  <a:pt x="1634" y="1206"/>
                </a:lnTo>
                <a:lnTo>
                  <a:pt x="1637" y="1217"/>
                </a:lnTo>
                <a:close/>
                <a:moveTo>
                  <a:pt x="1648" y="1164"/>
                </a:moveTo>
                <a:lnTo>
                  <a:pt x="1648" y="1167"/>
                </a:lnTo>
                <a:lnTo>
                  <a:pt x="1650" y="1171"/>
                </a:lnTo>
                <a:lnTo>
                  <a:pt x="1648" y="1167"/>
                </a:lnTo>
                <a:lnTo>
                  <a:pt x="1648" y="1164"/>
                </a:lnTo>
                <a:lnTo>
                  <a:pt x="1644" y="1156"/>
                </a:lnTo>
                <a:lnTo>
                  <a:pt x="1638" y="1149"/>
                </a:lnTo>
                <a:lnTo>
                  <a:pt x="1644" y="1156"/>
                </a:lnTo>
                <a:lnTo>
                  <a:pt x="1648" y="1164"/>
                </a:lnTo>
                <a:close/>
                <a:moveTo>
                  <a:pt x="1641" y="715"/>
                </a:moveTo>
                <a:lnTo>
                  <a:pt x="1641" y="715"/>
                </a:lnTo>
                <a:lnTo>
                  <a:pt x="1641" y="716"/>
                </a:lnTo>
                <a:lnTo>
                  <a:pt x="1643" y="717"/>
                </a:lnTo>
                <a:lnTo>
                  <a:pt x="1643" y="718"/>
                </a:lnTo>
                <a:lnTo>
                  <a:pt x="1643" y="720"/>
                </a:lnTo>
                <a:lnTo>
                  <a:pt x="1643" y="718"/>
                </a:lnTo>
                <a:lnTo>
                  <a:pt x="1643" y="717"/>
                </a:lnTo>
                <a:lnTo>
                  <a:pt x="1641" y="716"/>
                </a:lnTo>
                <a:lnTo>
                  <a:pt x="1641" y="715"/>
                </a:lnTo>
                <a:lnTo>
                  <a:pt x="1641" y="715"/>
                </a:lnTo>
                <a:lnTo>
                  <a:pt x="1640" y="713"/>
                </a:lnTo>
                <a:lnTo>
                  <a:pt x="1639" y="712"/>
                </a:lnTo>
                <a:lnTo>
                  <a:pt x="1640" y="713"/>
                </a:lnTo>
                <a:lnTo>
                  <a:pt x="1641" y="715"/>
                </a:lnTo>
                <a:close/>
                <a:moveTo>
                  <a:pt x="1648" y="716"/>
                </a:moveTo>
                <a:lnTo>
                  <a:pt x="1651" y="717"/>
                </a:lnTo>
                <a:lnTo>
                  <a:pt x="1652" y="719"/>
                </a:lnTo>
                <a:lnTo>
                  <a:pt x="1651" y="717"/>
                </a:lnTo>
                <a:lnTo>
                  <a:pt x="1648" y="716"/>
                </a:lnTo>
                <a:lnTo>
                  <a:pt x="1648" y="715"/>
                </a:lnTo>
                <a:lnTo>
                  <a:pt x="1648" y="715"/>
                </a:lnTo>
                <a:lnTo>
                  <a:pt x="1648" y="715"/>
                </a:lnTo>
                <a:lnTo>
                  <a:pt x="1648" y="716"/>
                </a:lnTo>
                <a:close/>
                <a:moveTo>
                  <a:pt x="1654" y="1185"/>
                </a:moveTo>
                <a:lnTo>
                  <a:pt x="1655" y="1187"/>
                </a:lnTo>
                <a:lnTo>
                  <a:pt x="1657" y="1188"/>
                </a:lnTo>
                <a:lnTo>
                  <a:pt x="1655" y="1187"/>
                </a:lnTo>
                <a:lnTo>
                  <a:pt x="1654" y="1185"/>
                </a:lnTo>
                <a:lnTo>
                  <a:pt x="1652" y="1180"/>
                </a:lnTo>
                <a:lnTo>
                  <a:pt x="1650" y="1177"/>
                </a:lnTo>
                <a:lnTo>
                  <a:pt x="1652" y="1180"/>
                </a:lnTo>
                <a:lnTo>
                  <a:pt x="1654" y="1185"/>
                </a:lnTo>
                <a:close/>
                <a:moveTo>
                  <a:pt x="1651" y="601"/>
                </a:moveTo>
                <a:lnTo>
                  <a:pt x="1648" y="601"/>
                </a:lnTo>
                <a:lnTo>
                  <a:pt x="1646" y="601"/>
                </a:lnTo>
                <a:lnTo>
                  <a:pt x="1648" y="601"/>
                </a:lnTo>
                <a:lnTo>
                  <a:pt x="1651" y="601"/>
                </a:lnTo>
                <a:lnTo>
                  <a:pt x="1653" y="601"/>
                </a:lnTo>
                <a:lnTo>
                  <a:pt x="1655" y="603"/>
                </a:lnTo>
                <a:lnTo>
                  <a:pt x="1657" y="604"/>
                </a:lnTo>
                <a:lnTo>
                  <a:pt x="1657" y="606"/>
                </a:lnTo>
                <a:lnTo>
                  <a:pt x="1657" y="604"/>
                </a:lnTo>
                <a:lnTo>
                  <a:pt x="1655" y="603"/>
                </a:lnTo>
                <a:lnTo>
                  <a:pt x="1653" y="601"/>
                </a:lnTo>
                <a:lnTo>
                  <a:pt x="1651" y="601"/>
                </a:lnTo>
                <a:close/>
                <a:moveTo>
                  <a:pt x="1664" y="1209"/>
                </a:moveTo>
                <a:lnTo>
                  <a:pt x="1664" y="1210"/>
                </a:lnTo>
                <a:lnTo>
                  <a:pt x="1664" y="1212"/>
                </a:lnTo>
                <a:lnTo>
                  <a:pt x="1664" y="1210"/>
                </a:lnTo>
                <a:lnTo>
                  <a:pt x="1664" y="1209"/>
                </a:lnTo>
                <a:lnTo>
                  <a:pt x="1660" y="1206"/>
                </a:lnTo>
                <a:lnTo>
                  <a:pt x="1659" y="1202"/>
                </a:lnTo>
                <a:lnTo>
                  <a:pt x="1658" y="1199"/>
                </a:lnTo>
                <a:lnTo>
                  <a:pt x="1657" y="1194"/>
                </a:lnTo>
                <a:lnTo>
                  <a:pt x="1658" y="1199"/>
                </a:lnTo>
                <a:lnTo>
                  <a:pt x="1659" y="1202"/>
                </a:lnTo>
                <a:lnTo>
                  <a:pt x="1660" y="1206"/>
                </a:lnTo>
                <a:lnTo>
                  <a:pt x="1664" y="1209"/>
                </a:lnTo>
                <a:close/>
                <a:moveTo>
                  <a:pt x="1663" y="611"/>
                </a:moveTo>
                <a:lnTo>
                  <a:pt x="1665" y="612"/>
                </a:lnTo>
                <a:lnTo>
                  <a:pt x="1666" y="614"/>
                </a:lnTo>
                <a:lnTo>
                  <a:pt x="1665" y="612"/>
                </a:lnTo>
                <a:lnTo>
                  <a:pt x="1663" y="611"/>
                </a:lnTo>
                <a:lnTo>
                  <a:pt x="1661" y="608"/>
                </a:lnTo>
                <a:lnTo>
                  <a:pt x="1659" y="607"/>
                </a:lnTo>
                <a:lnTo>
                  <a:pt x="1661" y="608"/>
                </a:lnTo>
                <a:lnTo>
                  <a:pt x="1663" y="611"/>
                </a:lnTo>
                <a:close/>
                <a:moveTo>
                  <a:pt x="1665" y="1226"/>
                </a:moveTo>
                <a:lnTo>
                  <a:pt x="1665" y="1228"/>
                </a:lnTo>
                <a:lnTo>
                  <a:pt x="1666" y="1230"/>
                </a:lnTo>
                <a:lnTo>
                  <a:pt x="1665" y="1233"/>
                </a:lnTo>
                <a:lnTo>
                  <a:pt x="1665" y="1234"/>
                </a:lnTo>
                <a:lnTo>
                  <a:pt x="1665" y="1233"/>
                </a:lnTo>
                <a:lnTo>
                  <a:pt x="1666" y="1230"/>
                </a:lnTo>
                <a:lnTo>
                  <a:pt x="1665" y="1228"/>
                </a:lnTo>
                <a:lnTo>
                  <a:pt x="1665" y="1226"/>
                </a:lnTo>
                <a:close/>
                <a:moveTo>
                  <a:pt x="1666" y="1221"/>
                </a:moveTo>
                <a:lnTo>
                  <a:pt x="1666" y="1223"/>
                </a:lnTo>
                <a:lnTo>
                  <a:pt x="1666" y="1224"/>
                </a:lnTo>
                <a:lnTo>
                  <a:pt x="1666" y="1223"/>
                </a:lnTo>
                <a:lnTo>
                  <a:pt x="1666" y="1221"/>
                </a:lnTo>
                <a:lnTo>
                  <a:pt x="1664" y="1220"/>
                </a:lnTo>
                <a:lnTo>
                  <a:pt x="1663" y="1219"/>
                </a:lnTo>
                <a:lnTo>
                  <a:pt x="1663" y="1216"/>
                </a:lnTo>
                <a:lnTo>
                  <a:pt x="1663" y="1215"/>
                </a:lnTo>
                <a:lnTo>
                  <a:pt x="1663" y="1216"/>
                </a:lnTo>
                <a:lnTo>
                  <a:pt x="1663" y="1219"/>
                </a:lnTo>
                <a:lnTo>
                  <a:pt x="1664" y="1220"/>
                </a:lnTo>
                <a:lnTo>
                  <a:pt x="1666" y="1221"/>
                </a:lnTo>
                <a:close/>
                <a:moveTo>
                  <a:pt x="1637" y="1268"/>
                </a:moveTo>
                <a:lnTo>
                  <a:pt x="1639" y="1263"/>
                </a:lnTo>
                <a:lnTo>
                  <a:pt x="1641" y="1257"/>
                </a:lnTo>
                <a:lnTo>
                  <a:pt x="1641" y="1255"/>
                </a:lnTo>
                <a:lnTo>
                  <a:pt x="1641" y="1254"/>
                </a:lnTo>
                <a:lnTo>
                  <a:pt x="1641" y="1255"/>
                </a:lnTo>
                <a:lnTo>
                  <a:pt x="1641" y="1257"/>
                </a:lnTo>
                <a:lnTo>
                  <a:pt x="1639" y="1263"/>
                </a:lnTo>
                <a:lnTo>
                  <a:pt x="1637" y="1268"/>
                </a:lnTo>
                <a:close/>
                <a:moveTo>
                  <a:pt x="1629" y="1275"/>
                </a:moveTo>
                <a:lnTo>
                  <a:pt x="1629" y="1276"/>
                </a:lnTo>
                <a:lnTo>
                  <a:pt x="1630" y="1277"/>
                </a:lnTo>
                <a:lnTo>
                  <a:pt x="1636" y="1278"/>
                </a:lnTo>
                <a:lnTo>
                  <a:pt x="1641" y="1280"/>
                </a:lnTo>
                <a:lnTo>
                  <a:pt x="1636" y="1278"/>
                </a:lnTo>
                <a:lnTo>
                  <a:pt x="1630" y="1277"/>
                </a:lnTo>
                <a:lnTo>
                  <a:pt x="1629" y="1276"/>
                </a:lnTo>
                <a:lnTo>
                  <a:pt x="1629" y="1275"/>
                </a:lnTo>
                <a:close/>
                <a:moveTo>
                  <a:pt x="1631" y="1185"/>
                </a:moveTo>
                <a:lnTo>
                  <a:pt x="1631" y="1187"/>
                </a:lnTo>
                <a:lnTo>
                  <a:pt x="1631" y="1188"/>
                </a:lnTo>
                <a:lnTo>
                  <a:pt x="1631" y="1187"/>
                </a:lnTo>
                <a:lnTo>
                  <a:pt x="1631" y="1185"/>
                </a:lnTo>
                <a:lnTo>
                  <a:pt x="1629" y="1184"/>
                </a:lnTo>
                <a:lnTo>
                  <a:pt x="1629" y="1181"/>
                </a:lnTo>
                <a:lnTo>
                  <a:pt x="1627" y="1180"/>
                </a:lnTo>
                <a:lnTo>
                  <a:pt x="1627" y="1178"/>
                </a:lnTo>
                <a:lnTo>
                  <a:pt x="1627" y="1180"/>
                </a:lnTo>
                <a:lnTo>
                  <a:pt x="1629" y="1181"/>
                </a:lnTo>
                <a:lnTo>
                  <a:pt x="1629" y="1184"/>
                </a:lnTo>
                <a:lnTo>
                  <a:pt x="1631" y="1185"/>
                </a:lnTo>
                <a:close/>
                <a:moveTo>
                  <a:pt x="1675" y="1262"/>
                </a:moveTo>
                <a:lnTo>
                  <a:pt x="1674" y="1261"/>
                </a:lnTo>
                <a:lnTo>
                  <a:pt x="1672" y="1259"/>
                </a:lnTo>
                <a:lnTo>
                  <a:pt x="1670" y="1258"/>
                </a:lnTo>
                <a:lnTo>
                  <a:pt x="1666" y="1258"/>
                </a:lnTo>
                <a:lnTo>
                  <a:pt x="1663" y="1258"/>
                </a:lnTo>
                <a:lnTo>
                  <a:pt x="1659" y="1258"/>
                </a:lnTo>
                <a:lnTo>
                  <a:pt x="1658" y="1258"/>
                </a:lnTo>
                <a:lnTo>
                  <a:pt x="1658" y="1258"/>
                </a:lnTo>
                <a:lnTo>
                  <a:pt x="1658" y="1258"/>
                </a:lnTo>
                <a:lnTo>
                  <a:pt x="1659" y="1258"/>
                </a:lnTo>
                <a:lnTo>
                  <a:pt x="1652" y="1255"/>
                </a:lnTo>
                <a:lnTo>
                  <a:pt x="1644" y="1251"/>
                </a:lnTo>
                <a:lnTo>
                  <a:pt x="1644" y="1249"/>
                </a:lnTo>
                <a:lnTo>
                  <a:pt x="1645" y="1247"/>
                </a:lnTo>
                <a:lnTo>
                  <a:pt x="1641" y="1244"/>
                </a:lnTo>
                <a:lnTo>
                  <a:pt x="1640" y="1241"/>
                </a:lnTo>
                <a:lnTo>
                  <a:pt x="1641" y="1244"/>
                </a:lnTo>
                <a:lnTo>
                  <a:pt x="1645" y="1247"/>
                </a:lnTo>
                <a:lnTo>
                  <a:pt x="1645" y="1244"/>
                </a:lnTo>
                <a:lnTo>
                  <a:pt x="1645" y="1242"/>
                </a:lnTo>
                <a:lnTo>
                  <a:pt x="1644" y="1240"/>
                </a:lnTo>
                <a:lnTo>
                  <a:pt x="1643" y="1237"/>
                </a:lnTo>
                <a:lnTo>
                  <a:pt x="1643" y="1236"/>
                </a:lnTo>
                <a:lnTo>
                  <a:pt x="1643" y="1235"/>
                </a:lnTo>
                <a:lnTo>
                  <a:pt x="1645" y="1229"/>
                </a:lnTo>
                <a:lnTo>
                  <a:pt x="1646" y="1223"/>
                </a:lnTo>
                <a:lnTo>
                  <a:pt x="1646" y="1219"/>
                </a:lnTo>
                <a:lnTo>
                  <a:pt x="1645" y="1213"/>
                </a:lnTo>
                <a:lnTo>
                  <a:pt x="1644" y="1202"/>
                </a:lnTo>
                <a:lnTo>
                  <a:pt x="1644" y="1191"/>
                </a:lnTo>
                <a:lnTo>
                  <a:pt x="1650" y="1198"/>
                </a:lnTo>
                <a:lnTo>
                  <a:pt x="1654" y="1205"/>
                </a:lnTo>
                <a:lnTo>
                  <a:pt x="1657" y="1212"/>
                </a:lnTo>
                <a:lnTo>
                  <a:pt x="1657" y="1220"/>
                </a:lnTo>
                <a:lnTo>
                  <a:pt x="1657" y="1224"/>
                </a:lnTo>
                <a:lnTo>
                  <a:pt x="1655" y="1230"/>
                </a:lnTo>
                <a:lnTo>
                  <a:pt x="1657" y="1231"/>
                </a:lnTo>
                <a:lnTo>
                  <a:pt x="1658" y="1234"/>
                </a:lnTo>
                <a:lnTo>
                  <a:pt x="1661" y="1234"/>
                </a:lnTo>
                <a:lnTo>
                  <a:pt x="1665" y="1234"/>
                </a:lnTo>
                <a:lnTo>
                  <a:pt x="1665" y="1236"/>
                </a:lnTo>
                <a:lnTo>
                  <a:pt x="1665" y="1237"/>
                </a:lnTo>
                <a:lnTo>
                  <a:pt x="1665" y="1237"/>
                </a:lnTo>
                <a:lnTo>
                  <a:pt x="1665" y="1237"/>
                </a:lnTo>
                <a:lnTo>
                  <a:pt x="1663" y="1241"/>
                </a:lnTo>
                <a:lnTo>
                  <a:pt x="1663" y="1243"/>
                </a:lnTo>
                <a:lnTo>
                  <a:pt x="1663" y="1247"/>
                </a:lnTo>
                <a:lnTo>
                  <a:pt x="1665" y="1249"/>
                </a:lnTo>
                <a:lnTo>
                  <a:pt x="1666" y="1254"/>
                </a:lnTo>
                <a:lnTo>
                  <a:pt x="1666" y="1258"/>
                </a:lnTo>
                <a:lnTo>
                  <a:pt x="1670" y="1258"/>
                </a:lnTo>
                <a:lnTo>
                  <a:pt x="1672" y="1259"/>
                </a:lnTo>
                <a:lnTo>
                  <a:pt x="1674" y="1261"/>
                </a:lnTo>
                <a:lnTo>
                  <a:pt x="1675" y="1262"/>
                </a:lnTo>
                <a:close/>
                <a:moveTo>
                  <a:pt x="1661" y="1303"/>
                </a:moveTo>
                <a:lnTo>
                  <a:pt x="1657" y="1300"/>
                </a:lnTo>
                <a:lnTo>
                  <a:pt x="1653" y="1299"/>
                </a:lnTo>
                <a:lnTo>
                  <a:pt x="1657" y="1300"/>
                </a:lnTo>
                <a:lnTo>
                  <a:pt x="1661" y="1303"/>
                </a:lnTo>
                <a:close/>
                <a:moveTo>
                  <a:pt x="1663" y="1297"/>
                </a:moveTo>
                <a:lnTo>
                  <a:pt x="1660" y="1296"/>
                </a:lnTo>
                <a:lnTo>
                  <a:pt x="1658" y="1293"/>
                </a:lnTo>
                <a:lnTo>
                  <a:pt x="1658" y="1292"/>
                </a:lnTo>
                <a:lnTo>
                  <a:pt x="1661" y="1290"/>
                </a:lnTo>
                <a:lnTo>
                  <a:pt x="1663" y="1289"/>
                </a:lnTo>
                <a:lnTo>
                  <a:pt x="1663" y="1286"/>
                </a:lnTo>
                <a:lnTo>
                  <a:pt x="1663" y="1285"/>
                </a:lnTo>
                <a:lnTo>
                  <a:pt x="1663" y="1285"/>
                </a:lnTo>
                <a:lnTo>
                  <a:pt x="1663" y="1285"/>
                </a:lnTo>
                <a:lnTo>
                  <a:pt x="1663" y="1286"/>
                </a:lnTo>
                <a:lnTo>
                  <a:pt x="1671" y="1289"/>
                </a:lnTo>
                <a:lnTo>
                  <a:pt x="1680" y="1292"/>
                </a:lnTo>
                <a:lnTo>
                  <a:pt x="1679" y="1295"/>
                </a:lnTo>
                <a:lnTo>
                  <a:pt x="1678" y="1296"/>
                </a:lnTo>
                <a:lnTo>
                  <a:pt x="1677" y="1297"/>
                </a:lnTo>
                <a:lnTo>
                  <a:pt x="1673" y="1297"/>
                </a:lnTo>
                <a:lnTo>
                  <a:pt x="1668" y="1297"/>
                </a:lnTo>
                <a:lnTo>
                  <a:pt x="1663" y="1297"/>
                </a:lnTo>
                <a:close/>
                <a:moveTo>
                  <a:pt x="1678" y="1273"/>
                </a:moveTo>
                <a:lnTo>
                  <a:pt x="1681" y="1272"/>
                </a:lnTo>
                <a:lnTo>
                  <a:pt x="1686" y="1271"/>
                </a:lnTo>
                <a:lnTo>
                  <a:pt x="1686" y="1275"/>
                </a:lnTo>
                <a:lnTo>
                  <a:pt x="1686" y="1278"/>
                </a:lnTo>
                <a:lnTo>
                  <a:pt x="1684" y="1279"/>
                </a:lnTo>
                <a:lnTo>
                  <a:pt x="1679" y="1280"/>
                </a:lnTo>
                <a:lnTo>
                  <a:pt x="1678" y="1280"/>
                </a:lnTo>
                <a:lnTo>
                  <a:pt x="1675" y="1279"/>
                </a:lnTo>
                <a:lnTo>
                  <a:pt x="1675" y="1277"/>
                </a:lnTo>
                <a:lnTo>
                  <a:pt x="1675" y="1275"/>
                </a:lnTo>
                <a:lnTo>
                  <a:pt x="1666" y="1275"/>
                </a:lnTo>
                <a:lnTo>
                  <a:pt x="1655" y="1275"/>
                </a:lnTo>
                <a:lnTo>
                  <a:pt x="1666" y="1275"/>
                </a:lnTo>
                <a:lnTo>
                  <a:pt x="1675" y="1275"/>
                </a:lnTo>
                <a:lnTo>
                  <a:pt x="1677" y="1273"/>
                </a:lnTo>
                <a:lnTo>
                  <a:pt x="1678" y="1273"/>
                </a:lnTo>
                <a:close/>
                <a:moveTo>
                  <a:pt x="1680" y="1266"/>
                </a:moveTo>
                <a:lnTo>
                  <a:pt x="1680" y="1263"/>
                </a:lnTo>
                <a:lnTo>
                  <a:pt x="1680" y="1258"/>
                </a:lnTo>
                <a:lnTo>
                  <a:pt x="1680" y="1263"/>
                </a:lnTo>
                <a:lnTo>
                  <a:pt x="1680" y="1266"/>
                </a:lnTo>
                <a:close/>
                <a:moveTo>
                  <a:pt x="1686" y="1271"/>
                </a:moveTo>
                <a:lnTo>
                  <a:pt x="1684" y="1270"/>
                </a:lnTo>
                <a:lnTo>
                  <a:pt x="1681" y="1270"/>
                </a:lnTo>
                <a:lnTo>
                  <a:pt x="1684" y="1270"/>
                </a:lnTo>
                <a:lnTo>
                  <a:pt x="1686" y="1271"/>
                </a:lnTo>
                <a:close/>
                <a:moveTo>
                  <a:pt x="1680" y="1234"/>
                </a:moveTo>
                <a:lnTo>
                  <a:pt x="1682" y="1234"/>
                </a:lnTo>
                <a:lnTo>
                  <a:pt x="1685" y="1234"/>
                </a:lnTo>
                <a:lnTo>
                  <a:pt x="1682" y="1234"/>
                </a:lnTo>
                <a:lnTo>
                  <a:pt x="1680" y="1234"/>
                </a:lnTo>
                <a:close/>
                <a:moveTo>
                  <a:pt x="1699" y="1268"/>
                </a:moveTo>
                <a:lnTo>
                  <a:pt x="1698" y="1269"/>
                </a:lnTo>
                <a:lnTo>
                  <a:pt x="1696" y="1269"/>
                </a:lnTo>
                <a:lnTo>
                  <a:pt x="1696" y="1270"/>
                </a:lnTo>
                <a:lnTo>
                  <a:pt x="1696" y="1270"/>
                </a:lnTo>
                <a:lnTo>
                  <a:pt x="1695" y="1272"/>
                </a:lnTo>
                <a:lnTo>
                  <a:pt x="1693" y="1275"/>
                </a:lnTo>
                <a:lnTo>
                  <a:pt x="1695" y="1272"/>
                </a:lnTo>
                <a:lnTo>
                  <a:pt x="1696" y="1270"/>
                </a:lnTo>
                <a:lnTo>
                  <a:pt x="1696" y="1270"/>
                </a:lnTo>
                <a:lnTo>
                  <a:pt x="1696" y="1269"/>
                </a:lnTo>
                <a:lnTo>
                  <a:pt x="1694" y="1266"/>
                </a:lnTo>
                <a:lnTo>
                  <a:pt x="1692" y="1265"/>
                </a:lnTo>
                <a:lnTo>
                  <a:pt x="1688" y="1264"/>
                </a:lnTo>
                <a:lnTo>
                  <a:pt x="1686" y="1264"/>
                </a:lnTo>
                <a:lnTo>
                  <a:pt x="1686" y="1264"/>
                </a:lnTo>
                <a:lnTo>
                  <a:pt x="1686" y="1263"/>
                </a:lnTo>
                <a:lnTo>
                  <a:pt x="1686" y="1263"/>
                </a:lnTo>
                <a:lnTo>
                  <a:pt x="1687" y="1263"/>
                </a:lnTo>
                <a:lnTo>
                  <a:pt x="1691" y="1263"/>
                </a:lnTo>
                <a:lnTo>
                  <a:pt x="1694" y="1263"/>
                </a:lnTo>
                <a:lnTo>
                  <a:pt x="1695" y="1263"/>
                </a:lnTo>
                <a:lnTo>
                  <a:pt x="1698" y="1264"/>
                </a:lnTo>
                <a:lnTo>
                  <a:pt x="1698" y="1265"/>
                </a:lnTo>
                <a:lnTo>
                  <a:pt x="1699" y="1268"/>
                </a:lnTo>
                <a:close/>
                <a:moveTo>
                  <a:pt x="1424" y="1370"/>
                </a:moveTo>
                <a:lnTo>
                  <a:pt x="1424" y="1369"/>
                </a:lnTo>
                <a:lnTo>
                  <a:pt x="1424" y="1366"/>
                </a:lnTo>
                <a:lnTo>
                  <a:pt x="1427" y="1366"/>
                </a:lnTo>
                <a:lnTo>
                  <a:pt x="1431" y="1366"/>
                </a:lnTo>
                <a:lnTo>
                  <a:pt x="1433" y="1367"/>
                </a:lnTo>
                <a:lnTo>
                  <a:pt x="1437" y="1369"/>
                </a:lnTo>
                <a:lnTo>
                  <a:pt x="1433" y="1372"/>
                </a:lnTo>
                <a:lnTo>
                  <a:pt x="1430" y="1372"/>
                </a:lnTo>
                <a:lnTo>
                  <a:pt x="1427" y="1372"/>
                </a:lnTo>
                <a:lnTo>
                  <a:pt x="1424" y="1370"/>
                </a:lnTo>
                <a:close/>
                <a:moveTo>
                  <a:pt x="1423" y="1303"/>
                </a:moveTo>
                <a:lnTo>
                  <a:pt x="1422" y="1300"/>
                </a:lnTo>
                <a:lnTo>
                  <a:pt x="1422" y="1298"/>
                </a:lnTo>
                <a:lnTo>
                  <a:pt x="1422" y="1298"/>
                </a:lnTo>
                <a:lnTo>
                  <a:pt x="1422" y="1299"/>
                </a:lnTo>
                <a:lnTo>
                  <a:pt x="1424" y="1299"/>
                </a:lnTo>
                <a:lnTo>
                  <a:pt x="1426" y="1299"/>
                </a:lnTo>
                <a:lnTo>
                  <a:pt x="1429" y="1299"/>
                </a:lnTo>
                <a:lnTo>
                  <a:pt x="1430" y="1303"/>
                </a:lnTo>
                <a:lnTo>
                  <a:pt x="1431" y="1304"/>
                </a:lnTo>
                <a:lnTo>
                  <a:pt x="1431" y="1306"/>
                </a:lnTo>
                <a:lnTo>
                  <a:pt x="1432" y="1307"/>
                </a:lnTo>
                <a:lnTo>
                  <a:pt x="1432" y="1307"/>
                </a:lnTo>
                <a:lnTo>
                  <a:pt x="1432" y="1309"/>
                </a:lnTo>
                <a:lnTo>
                  <a:pt x="1431" y="1309"/>
                </a:lnTo>
                <a:lnTo>
                  <a:pt x="1432" y="1314"/>
                </a:lnTo>
                <a:lnTo>
                  <a:pt x="1433" y="1319"/>
                </a:lnTo>
                <a:lnTo>
                  <a:pt x="1432" y="1314"/>
                </a:lnTo>
                <a:lnTo>
                  <a:pt x="1431" y="1309"/>
                </a:lnTo>
                <a:lnTo>
                  <a:pt x="1430" y="1309"/>
                </a:lnTo>
                <a:lnTo>
                  <a:pt x="1429" y="1309"/>
                </a:lnTo>
                <a:lnTo>
                  <a:pt x="1430" y="1307"/>
                </a:lnTo>
                <a:lnTo>
                  <a:pt x="1431" y="1306"/>
                </a:lnTo>
                <a:lnTo>
                  <a:pt x="1431" y="1304"/>
                </a:lnTo>
                <a:lnTo>
                  <a:pt x="1430" y="1303"/>
                </a:lnTo>
                <a:lnTo>
                  <a:pt x="1426" y="1303"/>
                </a:lnTo>
                <a:lnTo>
                  <a:pt x="1423" y="1303"/>
                </a:lnTo>
                <a:lnTo>
                  <a:pt x="1423" y="1303"/>
                </a:lnTo>
                <a:close/>
                <a:moveTo>
                  <a:pt x="1418" y="1297"/>
                </a:moveTo>
                <a:lnTo>
                  <a:pt x="1417" y="1298"/>
                </a:lnTo>
                <a:lnTo>
                  <a:pt x="1417" y="1299"/>
                </a:lnTo>
                <a:lnTo>
                  <a:pt x="1417" y="1300"/>
                </a:lnTo>
                <a:lnTo>
                  <a:pt x="1417" y="1303"/>
                </a:lnTo>
                <a:lnTo>
                  <a:pt x="1417" y="1303"/>
                </a:lnTo>
                <a:lnTo>
                  <a:pt x="1417" y="1303"/>
                </a:lnTo>
                <a:lnTo>
                  <a:pt x="1417" y="1303"/>
                </a:lnTo>
                <a:lnTo>
                  <a:pt x="1417" y="1303"/>
                </a:lnTo>
                <a:lnTo>
                  <a:pt x="1415" y="1303"/>
                </a:lnTo>
                <a:lnTo>
                  <a:pt x="1413" y="1303"/>
                </a:lnTo>
                <a:lnTo>
                  <a:pt x="1413" y="1303"/>
                </a:lnTo>
                <a:lnTo>
                  <a:pt x="1413" y="1303"/>
                </a:lnTo>
                <a:lnTo>
                  <a:pt x="1413" y="1303"/>
                </a:lnTo>
                <a:lnTo>
                  <a:pt x="1413" y="1303"/>
                </a:lnTo>
                <a:lnTo>
                  <a:pt x="1413" y="1300"/>
                </a:lnTo>
                <a:lnTo>
                  <a:pt x="1411" y="1299"/>
                </a:lnTo>
                <a:lnTo>
                  <a:pt x="1409" y="1299"/>
                </a:lnTo>
                <a:lnTo>
                  <a:pt x="1408" y="1299"/>
                </a:lnTo>
                <a:lnTo>
                  <a:pt x="1405" y="1300"/>
                </a:lnTo>
                <a:lnTo>
                  <a:pt x="1405" y="1302"/>
                </a:lnTo>
                <a:lnTo>
                  <a:pt x="1405" y="1303"/>
                </a:lnTo>
                <a:lnTo>
                  <a:pt x="1408" y="1304"/>
                </a:lnTo>
                <a:lnTo>
                  <a:pt x="1409" y="1307"/>
                </a:lnTo>
                <a:lnTo>
                  <a:pt x="1411" y="1310"/>
                </a:lnTo>
                <a:lnTo>
                  <a:pt x="1413" y="1311"/>
                </a:lnTo>
                <a:lnTo>
                  <a:pt x="1416" y="1312"/>
                </a:lnTo>
                <a:lnTo>
                  <a:pt x="1416" y="1313"/>
                </a:lnTo>
                <a:lnTo>
                  <a:pt x="1416" y="1314"/>
                </a:lnTo>
                <a:lnTo>
                  <a:pt x="1413" y="1316"/>
                </a:lnTo>
                <a:lnTo>
                  <a:pt x="1411" y="1316"/>
                </a:lnTo>
                <a:lnTo>
                  <a:pt x="1409" y="1314"/>
                </a:lnTo>
                <a:lnTo>
                  <a:pt x="1406" y="1314"/>
                </a:lnTo>
                <a:lnTo>
                  <a:pt x="1404" y="1310"/>
                </a:lnTo>
                <a:lnTo>
                  <a:pt x="1402" y="1305"/>
                </a:lnTo>
                <a:lnTo>
                  <a:pt x="1401" y="1304"/>
                </a:lnTo>
                <a:lnTo>
                  <a:pt x="1398" y="1303"/>
                </a:lnTo>
                <a:lnTo>
                  <a:pt x="1396" y="1303"/>
                </a:lnTo>
                <a:lnTo>
                  <a:pt x="1392" y="1303"/>
                </a:lnTo>
                <a:lnTo>
                  <a:pt x="1389" y="1298"/>
                </a:lnTo>
                <a:lnTo>
                  <a:pt x="1384" y="1293"/>
                </a:lnTo>
                <a:lnTo>
                  <a:pt x="1384" y="1292"/>
                </a:lnTo>
                <a:lnTo>
                  <a:pt x="1384" y="1291"/>
                </a:lnTo>
                <a:lnTo>
                  <a:pt x="1388" y="1290"/>
                </a:lnTo>
                <a:lnTo>
                  <a:pt x="1390" y="1289"/>
                </a:lnTo>
                <a:lnTo>
                  <a:pt x="1396" y="1291"/>
                </a:lnTo>
                <a:lnTo>
                  <a:pt x="1401" y="1292"/>
                </a:lnTo>
                <a:lnTo>
                  <a:pt x="1405" y="1292"/>
                </a:lnTo>
                <a:lnTo>
                  <a:pt x="1410" y="1291"/>
                </a:lnTo>
                <a:lnTo>
                  <a:pt x="1415" y="1291"/>
                </a:lnTo>
                <a:lnTo>
                  <a:pt x="1418" y="1292"/>
                </a:lnTo>
                <a:lnTo>
                  <a:pt x="1418" y="1295"/>
                </a:lnTo>
                <a:lnTo>
                  <a:pt x="1418" y="1297"/>
                </a:lnTo>
                <a:close/>
                <a:moveTo>
                  <a:pt x="1388" y="1366"/>
                </a:moveTo>
                <a:lnTo>
                  <a:pt x="1391" y="1366"/>
                </a:lnTo>
                <a:lnTo>
                  <a:pt x="1395" y="1366"/>
                </a:lnTo>
                <a:lnTo>
                  <a:pt x="1398" y="1367"/>
                </a:lnTo>
                <a:lnTo>
                  <a:pt x="1399" y="1372"/>
                </a:lnTo>
                <a:lnTo>
                  <a:pt x="1396" y="1372"/>
                </a:lnTo>
                <a:lnTo>
                  <a:pt x="1392" y="1372"/>
                </a:lnTo>
                <a:lnTo>
                  <a:pt x="1390" y="1372"/>
                </a:lnTo>
                <a:lnTo>
                  <a:pt x="1389" y="1370"/>
                </a:lnTo>
                <a:lnTo>
                  <a:pt x="1388" y="1369"/>
                </a:lnTo>
                <a:lnTo>
                  <a:pt x="1388" y="1366"/>
                </a:lnTo>
                <a:close/>
                <a:moveTo>
                  <a:pt x="1376" y="1302"/>
                </a:moveTo>
                <a:lnTo>
                  <a:pt x="1380" y="1298"/>
                </a:lnTo>
                <a:lnTo>
                  <a:pt x="1382" y="1295"/>
                </a:lnTo>
                <a:lnTo>
                  <a:pt x="1380" y="1298"/>
                </a:lnTo>
                <a:lnTo>
                  <a:pt x="1376" y="1302"/>
                </a:lnTo>
                <a:close/>
                <a:moveTo>
                  <a:pt x="1370" y="1320"/>
                </a:moveTo>
                <a:lnTo>
                  <a:pt x="1369" y="1320"/>
                </a:lnTo>
                <a:lnTo>
                  <a:pt x="1368" y="1320"/>
                </a:lnTo>
                <a:lnTo>
                  <a:pt x="1369" y="1320"/>
                </a:lnTo>
                <a:lnTo>
                  <a:pt x="1370" y="1320"/>
                </a:lnTo>
                <a:lnTo>
                  <a:pt x="1371" y="1320"/>
                </a:lnTo>
                <a:lnTo>
                  <a:pt x="1372" y="1320"/>
                </a:lnTo>
                <a:lnTo>
                  <a:pt x="1371" y="1320"/>
                </a:lnTo>
                <a:lnTo>
                  <a:pt x="1370" y="1320"/>
                </a:lnTo>
                <a:close/>
                <a:moveTo>
                  <a:pt x="1368" y="1265"/>
                </a:moveTo>
                <a:lnTo>
                  <a:pt x="1368" y="1265"/>
                </a:lnTo>
                <a:lnTo>
                  <a:pt x="1368" y="1264"/>
                </a:lnTo>
                <a:lnTo>
                  <a:pt x="1368" y="1265"/>
                </a:lnTo>
                <a:lnTo>
                  <a:pt x="1368" y="1265"/>
                </a:lnTo>
                <a:lnTo>
                  <a:pt x="1368" y="1269"/>
                </a:lnTo>
                <a:lnTo>
                  <a:pt x="1368" y="1272"/>
                </a:lnTo>
                <a:lnTo>
                  <a:pt x="1368" y="1269"/>
                </a:lnTo>
                <a:lnTo>
                  <a:pt x="1368" y="1265"/>
                </a:lnTo>
                <a:close/>
                <a:moveTo>
                  <a:pt x="1364" y="1272"/>
                </a:moveTo>
                <a:lnTo>
                  <a:pt x="1365" y="1272"/>
                </a:lnTo>
                <a:lnTo>
                  <a:pt x="1365" y="1272"/>
                </a:lnTo>
                <a:lnTo>
                  <a:pt x="1364" y="1272"/>
                </a:lnTo>
                <a:close/>
                <a:moveTo>
                  <a:pt x="1362" y="1266"/>
                </a:moveTo>
                <a:lnTo>
                  <a:pt x="1363" y="1265"/>
                </a:lnTo>
                <a:lnTo>
                  <a:pt x="1364" y="1264"/>
                </a:lnTo>
                <a:lnTo>
                  <a:pt x="1363" y="1265"/>
                </a:lnTo>
                <a:lnTo>
                  <a:pt x="1362" y="1266"/>
                </a:lnTo>
                <a:close/>
                <a:moveTo>
                  <a:pt x="1353" y="1307"/>
                </a:moveTo>
                <a:lnTo>
                  <a:pt x="1351" y="1306"/>
                </a:lnTo>
                <a:lnTo>
                  <a:pt x="1349" y="1305"/>
                </a:lnTo>
                <a:lnTo>
                  <a:pt x="1348" y="1304"/>
                </a:lnTo>
                <a:lnTo>
                  <a:pt x="1347" y="1303"/>
                </a:lnTo>
                <a:lnTo>
                  <a:pt x="1343" y="1300"/>
                </a:lnTo>
                <a:lnTo>
                  <a:pt x="1342" y="1297"/>
                </a:lnTo>
                <a:lnTo>
                  <a:pt x="1339" y="1296"/>
                </a:lnTo>
                <a:lnTo>
                  <a:pt x="1337" y="1293"/>
                </a:lnTo>
                <a:lnTo>
                  <a:pt x="1339" y="1296"/>
                </a:lnTo>
                <a:lnTo>
                  <a:pt x="1342" y="1297"/>
                </a:lnTo>
                <a:lnTo>
                  <a:pt x="1342" y="1282"/>
                </a:lnTo>
                <a:lnTo>
                  <a:pt x="1342" y="1265"/>
                </a:lnTo>
                <a:lnTo>
                  <a:pt x="1342" y="1265"/>
                </a:lnTo>
                <a:lnTo>
                  <a:pt x="1343" y="1265"/>
                </a:lnTo>
                <a:lnTo>
                  <a:pt x="1343" y="1265"/>
                </a:lnTo>
                <a:lnTo>
                  <a:pt x="1347" y="1266"/>
                </a:lnTo>
                <a:lnTo>
                  <a:pt x="1349" y="1266"/>
                </a:lnTo>
                <a:lnTo>
                  <a:pt x="1349" y="1268"/>
                </a:lnTo>
                <a:lnTo>
                  <a:pt x="1350" y="1270"/>
                </a:lnTo>
                <a:lnTo>
                  <a:pt x="1348" y="1275"/>
                </a:lnTo>
                <a:lnTo>
                  <a:pt x="1347" y="1279"/>
                </a:lnTo>
                <a:lnTo>
                  <a:pt x="1348" y="1284"/>
                </a:lnTo>
                <a:lnTo>
                  <a:pt x="1348" y="1289"/>
                </a:lnTo>
                <a:lnTo>
                  <a:pt x="1347" y="1296"/>
                </a:lnTo>
                <a:lnTo>
                  <a:pt x="1347" y="1303"/>
                </a:lnTo>
                <a:lnTo>
                  <a:pt x="1348" y="1304"/>
                </a:lnTo>
                <a:lnTo>
                  <a:pt x="1349" y="1305"/>
                </a:lnTo>
                <a:lnTo>
                  <a:pt x="1353" y="1305"/>
                </a:lnTo>
                <a:lnTo>
                  <a:pt x="1355" y="1304"/>
                </a:lnTo>
                <a:lnTo>
                  <a:pt x="1356" y="1300"/>
                </a:lnTo>
                <a:lnTo>
                  <a:pt x="1357" y="1297"/>
                </a:lnTo>
                <a:lnTo>
                  <a:pt x="1357" y="1286"/>
                </a:lnTo>
                <a:lnTo>
                  <a:pt x="1358" y="1277"/>
                </a:lnTo>
                <a:lnTo>
                  <a:pt x="1360" y="1273"/>
                </a:lnTo>
                <a:lnTo>
                  <a:pt x="1362" y="1272"/>
                </a:lnTo>
                <a:lnTo>
                  <a:pt x="1360" y="1273"/>
                </a:lnTo>
                <a:lnTo>
                  <a:pt x="1358" y="1277"/>
                </a:lnTo>
                <a:lnTo>
                  <a:pt x="1358" y="1288"/>
                </a:lnTo>
                <a:lnTo>
                  <a:pt x="1358" y="1298"/>
                </a:lnTo>
                <a:lnTo>
                  <a:pt x="1358" y="1300"/>
                </a:lnTo>
                <a:lnTo>
                  <a:pt x="1360" y="1303"/>
                </a:lnTo>
                <a:lnTo>
                  <a:pt x="1361" y="1304"/>
                </a:lnTo>
                <a:lnTo>
                  <a:pt x="1363" y="1305"/>
                </a:lnTo>
                <a:lnTo>
                  <a:pt x="1363" y="1306"/>
                </a:lnTo>
                <a:lnTo>
                  <a:pt x="1363" y="1307"/>
                </a:lnTo>
                <a:lnTo>
                  <a:pt x="1357" y="1307"/>
                </a:lnTo>
                <a:lnTo>
                  <a:pt x="1353" y="1307"/>
                </a:lnTo>
                <a:close/>
                <a:moveTo>
                  <a:pt x="1330" y="1319"/>
                </a:moveTo>
                <a:lnTo>
                  <a:pt x="1325" y="1319"/>
                </a:lnTo>
                <a:lnTo>
                  <a:pt x="1319" y="1319"/>
                </a:lnTo>
                <a:lnTo>
                  <a:pt x="1325" y="1319"/>
                </a:lnTo>
                <a:lnTo>
                  <a:pt x="1330" y="1319"/>
                </a:lnTo>
                <a:lnTo>
                  <a:pt x="1337" y="1319"/>
                </a:lnTo>
                <a:lnTo>
                  <a:pt x="1343" y="1319"/>
                </a:lnTo>
                <a:lnTo>
                  <a:pt x="1337" y="1319"/>
                </a:lnTo>
                <a:lnTo>
                  <a:pt x="1330" y="1319"/>
                </a:lnTo>
                <a:close/>
                <a:moveTo>
                  <a:pt x="1319" y="1270"/>
                </a:moveTo>
                <a:lnTo>
                  <a:pt x="1316" y="1275"/>
                </a:lnTo>
                <a:lnTo>
                  <a:pt x="1313" y="1278"/>
                </a:lnTo>
                <a:lnTo>
                  <a:pt x="1309" y="1279"/>
                </a:lnTo>
                <a:lnTo>
                  <a:pt x="1305" y="1279"/>
                </a:lnTo>
                <a:lnTo>
                  <a:pt x="1296" y="1279"/>
                </a:lnTo>
                <a:lnTo>
                  <a:pt x="1288" y="1279"/>
                </a:lnTo>
                <a:lnTo>
                  <a:pt x="1288" y="1283"/>
                </a:lnTo>
                <a:lnTo>
                  <a:pt x="1287" y="1286"/>
                </a:lnTo>
                <a:lnTo>
                  <a:pt x="1284" y="1285"/>
                </a:lnTo>
                <a:lnTo>
                  <a:pt x="1279" y="1285"/>
                </a:lnTo>
                <a:lnTo>
                  <a:pt x="1274" y="1285"/>
                </a:lnTo>
                <a:lnTo>
                  <a:pt x="1271" y="1288"/>
                </a:lnTo>
                <a:lnTo>
                  <a:pt x="1270" y="1282"/>
                </a:lnTo>
                <a:lnTo>
                  <a:pt x="1268" y="1276"/>
                </a:lnTo>
                <a:lnTo>
                  <a:pt x="1267" y="1276"/>
                </a:lnTo>
                <a:lnTo>
                  <a:pt x="1265" y="1276"/>
                </a:lnTo>
                <a:lnTo>
                  <a:pt x="1265" y="1276"/>
                </a:lnTo>
                <a:lnTo>
                  <a:pt x="1264" y="1272"/>
                </a:lnTo>
                <a:lnTo>
                  <a:pt x="1265" y="1269"/>
                </a:lnTo>
                <a:lnTo>
                  <a:pt x="1265" y="1264"/>
                </a:lnTo>
                <a:lnTo>
                  <a:pt x="1265" y="1259"/>
                </a:lnTo>
                <a:lnTo>
                  <a:pt x="1264" y="1255"/>
                </a:lnTo>
                <a:lnTo>
                  <a:pt x="1264" y="1251"/>
                </a:lnTo>
                <a:lnTo>
                  <a:pt x="1263" y="1251"/>
                </a:lnTo>
                <a:lnTo>
                  <a:pt x="1261" y="1250"/>
                </a:lnTo>
                <a:lnTo>
                  <a:pt x="1260" y="1249"/>
                </a:lnTo>
                <a:lnTo>
                  <a:pt x="1259" y="1248"/>
                </a:lnTo>
                <a:lnTo>
                  <a:pt x="1242" y="1248"/>
                </a:lnTo>
                <a:lnTo>
                  <a:pt x="1225" y="1248"/>
                </a:lnTo>
                <a:lnTo>
                  <a:pt x="1223" y="1249"/>
                </a:lnTo>
                <a:lnTo>
                  <a:pt x="1222" y="1251"/>
                </a:lnTo>
                <a:lnTo>
                  <a:pt x="1222" y="1264"/>
                </a:lnTo>
                <a:lnTo>
                  <a:pt x="1220" y="1276"/>
                </a:lnTo>
                <a:lnTo>
                  <a:pt x="1212" y="1278"/>
                </a:lnTo>
                <a:lnTo>
                  <a:pt x="1203" y="1278"/>
                </a:lnTo>
                <a:lnTo>
                  <a:pt x="1187" y="1277"/>
                </a:lnTo>
                <a:lnTo>
                  <a:pt x="1169" y="1278"/>
                </a:lnTo>
                <a:lnTo>
                  <a:pt x="1169" y="1278"/>
                </a:lnTo>
                <a:lnTo>
                  <a:pt x="1168" y="1268"/>
                </a:lnTo>
                <a:lnTo>
                  <a:pt x="1168" y="1257"/>
                </a:lnTo>
                <a:lnTo>
                  <a:pt x="1167" y="1255"/>
                </a:lnTo>
                <a:lnTo>
                  <a:pt x="1166" y="1254"/>
                </a:lnTo>
                <a:lnTo>
                  <a:pt x="1163" y="1254"/>
                </a:lnTo>
                <a:lnTo>
                  <a:pt x="1161" y="1252"/>
                </a:lnTo>
                <a:lnTo>
                  <a:pt x="1168" y="1247"/>
                </a:lnTo>
                <a:lnTo>
                  <a:pt x="1175" y="1242"/>
                </a:lnTo>
                <a:lnTo>
                  <a:pt x="1180" y="1231"/>
                </a:lnTo>
                <a:lnTo>
                  <a:pt x="1183" y="1221"/>
                </a:lnTo>
                <a:lnTo>
                  <a:pt x="1185" y="1209"/>
                </a:lnTo>
                <a:lnTo>
                  <a:pt x="1188" y="1198"/>
                </a:lnTo>
                <a:lnTo>
                  <a:pt x="1191" y="1186"/>
                </a:lnTo>
                <a:lnTo>
                  <a:pt x="1197" y="1175"/>
                </a:lnTo>
                <a:lnTo>
                  <a:pt x="1198" y="1172"/>
                </a:lnTo>
                <a:lnTo>
                  <a:pt x="1196" y="1168"/>
                </a:lnTo>
                <a:lnTo>
                  <a:pt x="1194" y="1165"/>
                </a:lnTo>
                <a:lnTo>
                  <a:pt x="1194" y="1160"/>
                </a:lnTo>
                <a:lnTo>
                  <a:pt x="1195" y="1156"/>
                </a:lnTo>
                <a:lnTo>
                  <a:pt x="1196" y="1151"/>
                </a:lnTo>
                <a:lnTo>
                  <a:pt x="1198" y="1149"/>
                </a:lnTo>
                <a:lnTo>
                  <a:pt x="1202" y="1146"/>
                </a:lnTo>
                <a:lnTo>
                  <a:pt x="1204" y="1145"/>
                </a:lnTo>
                <a:lnTo>
                  <a:pt x="1209" y="1146"/>
                </a:lnTo>
                <a:lnTo>
                  <a:pt x="1218" y="1150"/>
                </a:lnTo>
                <a:lnTo>
                  <a:pt x="1229" y="1151"/>
                </a:lnTo>
                <a:lnTo>
                  <a:pt x="1238" y="1154"/>
                </a:lnTo>
                <a:lnTo>
                  <a:pt x="1247" y="1158"/>
                </a:lnTo>
                <a:lnTo>
                  <a:pt x="1251" y="1159"/>
                </a:lnTo>
                <a:lnTo>
                  <a:pt x="1256" y="1158"/>
                </a:lnTo>
                <a:lnTo>
                  <a:pt x="1260" y="1158"/>
                </a:lnTo>
                <a:lnTo>
                  <a:pt x="1264" y="1160"/>
                </a:lnTo>
                <a:lnTo>
                  <a:pt x="1265" y="1164"/>
                </a:lnTo>
                <a:lnTo>
                  <a:pt x="1264" y="1168"/>
                </a:lnTo>
                <a:lnTo>
                  <a:pt x="1264" y="1172"/>
                </a:lnTo>
                <a:lnTo>
                  <a:pt x="1266" y="1174"/>
                </a:lnTo>
                <a:lnTo>
                  <a:pt x="1268" y="1175"/>
                </a:lnTo>
                <a:lnTo>
                  <a:pt x="1271" y="1174"/>
                </a:lnTo>
                <a:lnTo>
                  <a:pt x="1272" y="1173"/>
                </a:lnTo>
                <a:lnTo>
                  <a:pt x="1273" y="1172"/>
                </a:lnTo>
                <a:lnTo>
                  <a:pt x="1275" y="1171"/>
                </a:lnTo>
                <a:lnTo>
                  <a:pt x="1277" y="1170"/>
                </a:lnTo>
                <a:lnTo>
                  <a:pt x="1278" y="1168"/>
                </a:lnTo>
                <a:lnTo>
                  <a:pt x="1278" y="1166"/>
                </a:lnTo>
                <a:lnTo>
                  <a:pt x="1277" y="1164"/>
                </a:lnTo>
                <a:lnTo>
                  <a:pt x="1275" y="1163"/>
                </a:lnTo>
                <a:lnTo>
                  <a:pt x="1275" y="1161"/>
                </a:lnTo>
                <a:lnTo>
                  <a:pt x="1275" y="1159"/>
                </a:lnTo>
                <a:lnTo>
                  <a:pt x="1277" y="1158"/>
                </a:lnTo>
                <a:lnTo>
                  <a:pt x="1278" y="1157"/>
                </a:lnTo>
                <a:lnTo>
                  <a:pt x="1279" y="1157"/>
                </a:lnTo>
                <a:lnTo>
                  <a:pt x="1281" y="1157"/>
                </a:lnTo>
                <a:lnTo>
                  <a:pt x="1281" y="1159"/>
                </a:lnTo>
                <a:lnTo>
                  <a:pt x="1282" y="1160"/>
                </a:lnTo>
                <a:lnTo>
                  <a:pt x="1284" y="1164"/>
                </a:lnTo>
                <a:lnTo>
                  <a:pt x="1285" y="1166"/>
                </a:lnTo>
                <a:lnTo>
                  <a:pt x="1288" y="1167"/>
                </a:lnTo>
                <a:lnTo>
                  <a:pt x="1292" y="1166"/>
                </a:lnTo>
                <a:lnTo>
                  <a:pt x="1294" y="1166"/>
                </a:lnTo>
                <a:lnTo>
                  <a:pt x="1296" y="1166"/>
                </a:lnTo>
                <a:lnTo>
                  <a:pt x="1299" y="1167"/>
                </a:lnTo>
                <a:lnTo>
                  <a:pt x="1300" y="1168"/>
                </a:lnTo>
                <a:lnTo>
                  <a:pt x="1302" y="1173"/>
                </a:lnTo>
                <a:lnTo>
                  <a:pt x="1302" y="1179"/>
                </a:lnTo>
                <a:lnTo>
                  <a:pt x="1302" y="1181"/>
                </a:lnTo>
                <a:lnTo>
                  <a:pt x="1302" y="1184"/>
                </a:lnTo>
                <a:lnTo>
                  <a:pt x="1304" y="1186"/>
                </a:lnTo>
                <a:lnTo>
                  <a:pt x="1306" y="1186"/>
                </a:lnTo>
                <a:lnTo>
                  <a:pt x="1311" y="1185"/>
                </a:lnTo>
                <a:lnTo>
                  <a:pt x="1313" y="1186"/>
                </a:lnTo>
                <a:lnTo>
                  <a:pt x="1315" y="1189"/>
                </a:lnTo>
                <a:lnTo>
                  <a:pt x="1316" y="1193"/>
                </a:lnTo>
                <a:lnTo>
                  <a:pt x="1318" y="1196"/>
                </a:lnTo>
                <a:lnTo>
                  <a:pt x="1321" y="1199"/>
                </a:lnTo>
                <a:lnTo>
                  <a:pt x="1322" y="1199"/>
                </a:lnTo>
                <a:lnTo>
                  <a:pt x="1325" y="1199"/>
                </a:lnTo>
                <a:lnTo>
                  <a:pt x="1327" y="1199"/>
                </a:lnTo>
                <a:lnTo>
                  <a:pt x="1329" y="1196"/>
                </a:lnTo>
                <a:lnTo>
                  <a:pt x="1330" y="1195"/>
                </a:lnTo>
                <a:lnTo>
                  <a:pt x="1333" y="1194"/>
                </a:lnTo>
                <a:lnTo>
                  <a:pt x="1334" y="1194"/>
                </a:lnTo>
                <a:lnTo>
                  <a:pt x="1336" y="1195"/>
                </a:lnTo>
                <a:lnTo>
                  <a:pt x="1337" y="1196"/>
                </a:lnTo>
                <a:lnTo>
                  <a:pt x="1337" y="1199"/>
                </a:lnTo>
                <a:lnTo>
                  <a:pt x="1337" y="1200"/>
                </a:lnTo>
                <a:lnTo>
                  <a:pt x="1336" y="1202"/>
                </a:lnTo>
                <a:lnTo>
                  <a:pt x="1335" y="1206"/>
                </a:lnTo>
                <a:lnTo>
                  <a:pt x="1335" y="1209"/>
                </a:lnTo>
                <a:lnTo>
                  <a:pt x="1337" y="1213"/>
                </a:lnTo>
                <a:lnTo>
                  <a:pt x="1342" y="1215"/>
                </a:lnTo>
                <a:lnTo>
                  <a:pt x="1347" y="1217"/>
                </a:lnTo>
                <a:lnTo>
                  <a:pt x="1349" y="1222"/>
                </a:lnTo>
                <a:lnTo>
                  <a:pt x="1351" y="1227"/>
                </a:lnTo>
                <a:lnTo>
                  <a:pt x="1353" y="1231"/>
                </a:lnTo>
                <a:lnTo>
                  <a:pt x="1354" y="1241"/>
                </a:lnTo>
                <a:lnTo>
                  <a:pt x="1354" y="1249"/>
                </a:lnTo>
                <a:lnTo>
                  <a:pt x="1356" y="1249"/>
                </a:lnTo>
                <a:lnTo>
                  <a:pt x="1358" y="1248"/>
                </a:lnTo>
                <a:lnTo>
                  <a:pt x="1364" y="1255"/>
                </a:lnTo>
                <a:lnTo>
                  <a:pt x="1369" y="1263"/>
                </a:lnTo>
                <a:lnTo>
                  <a:pt x="1367" y="1263"/>
                </a:lnTo>
                <a:lnTo>
                  <a:pt x="1365" y="1263"/>
                </a:lnTo>
                <a:lnTo>
                  <a:pt x="1363" y="1263"/>
                </a:lnTo>
                <a:lnTo>
                  <a:pt x="1361" y="1263"/>
                </a:lnTo>
                <a:lnTo>
                  <a:pt x="1360" y="1263"/>
                </a:lnTo>
                <a:lnTo>
                  <a:pt x="1358" y="1264"/>
                </a:lnTo>
                <a:lnTo>
                  <a:pt x="1356" y="1264"/>
                </a:lnTo>
                <a:lnTo>
                  <a:pt x="1355" y="1263"/>
                </a:lnTo>
                <a:lnTo>
                  <a:pt x="1355" y="1261"/>
                </a:lnTo>
                <a:lnTo>
                  <a:pt x="1355" y="1259"/>
                </a:lnTo>
                <a:lnTo>
                  <a:pt x="1354" y="1259"/>
                </a:lnTo>
                <a:lnTo>
                  <a:pt x="1353" y="1259"/>
                </a:lnTo>
                <a:lnTo>
                  <a:pt x="1353" y="1261"/>
                </a:lnTo>
                <a:lnTo>
                  <a:pt x="1354" y="1262"/>
                </a:lnTo>
                <a:lnTo>
                  <a:pt x="1353" y="1264"/>
                </a:lnTo>
                <a:lnTo>
                  <a:pt x="1351" y="1264"/>
                </a:lnTo>
                <a:lnTo>
                  <a:pt x="1351" y="1262"/>
                </a:lnTo>
                <a:lnTo>
                  <a:pt x="1349" y="1258"/>
                </a:lnTo>
                <a:lnTo>
                  <a:pt x="1348" y="1255"/>
                </a:lnTo>
                <a:lnTo>
                  <a:pt x="1344" y="1252"/>
                </a:lnTo>
                <a:lnTo>
                  <a:pt x="1341" y="1250"/>
                </a:lnTo>
                <a:lnTo>
                  <a:pt x="1336" y="1249"/>
                </a:lnTo>
                <a:lnTo>
                  <a:pt x="1333" y="1248"/>
                </a:lnTo>
                <a:lnTo>
                  <a:pt x="1328" y="1248"/>
                </a:lnTo>
                <a:lnTo>
                  <a:pt x="1323" y="1249"/>
                </a:lnTo>
                <a:lnTo>
                  <a:pt x="1320" y="1251"/>
                </a:lnTo>
                <a:lnTo>
                  <a:pt x="1319" y="1261"/>
                </a:lnTo>
                <a:lnTo>
                  <a:pt x="1319" y="1270"/>
                </a:lnTo>
                <a:lnTo>
                  <a:pt x="1319" y="1270"/>
                </a:lnTo>
                <a:close/>
                <a:moveTo>
                  <a:pt x="1294" y="1314"/>
                </a:moveTo>
                <a:lnTo>
                  <a:pt x="1291" y="1313"/>
                </a:lnTo>
                <a:lnTo>
                  <a:pt x="1289" y="1311"/>
                </a:lnTo>
                <a:lnTo>
                  <a:pt x="1288" y="1309"/>
                </a:lnTo>
                <a:lnTo>
                  <a:pt x="1287" y="1305"/>
                </a:lnTo>
                <a:lnTo>
                  <a:pt x="1287" y="1304"/>
                </a:lnTo>
                <a:lnTo>
                  <a:pt x="1288" y="1303"/>
                </a:lnTo>
                <a:lnTo>
                  <a:pt x="1289" y="1303"/>
                </a:lnTo>
                <a:lnTo>
                  <a:pt x="1292" y="1303"/>
                </a:lnTo>
                <a:lnTo>
                  <a:pt x="1294" y="1303"/>
                </a:lnTo>
                <a:lnTo>
                  <a:pt x="1296" y="1305"/>
                </a:lnTo>
                <a:lnTo>
                  <a:pt x="1296" y="1307"/>
                </a:lnTo>
                <a:lnTo>
                  <a:pt x="1298" y="1310"/>
                </a:lnTo>
                <a:lnTo>
                  <a:pt x="1298" y="1312"/>
                </a:lnTo>
                <a:lnTo>
                  <a:pt x="1296" y="1313"/>
                </a:lnTo>
                <a:lnTo>
                  <a:pt x="1295" y="1313"/>
                </a:lnTo>
                <a:lnTo>
                  <a:pt x="1294" y="1314"/>
                </a:lnTo>
                <a:close/>
                <a:moveTo>
                  <a:pt x="1271" y="1288"/>
                </a:moveTo>
                <a:lnTo>
                  <a:pt x="1273" y="1289"/>
                </a:lnTo>
                <a:lnTo>
                  <a:pt x="1273" y="1291"/>
                </a:lnTo>
                <a:lnTo>
                  <a:pt x="1272" y="1290"/>
                </a:lnTo>
                <a:lnTo>
                  <a:pt x="1271" y="1288"/>
                </a:lnTo>
                <a:close/>
                <a:moveTo>
                  <a:pt x="1273" y="1319"/>
                </a:moveTo>
                <a:lnTo>
                  <a:pt x="1271" y="1319"/>
                </a:lnTo>
                <a:lnTo>
                  <a:pt x="1267" y="1319"/>
                </a:lnTo>
                <a:lnTo>
                  <a:pt x="1267" y="1316"/>
                </a:lnTo>
                <a:lnTo>
                  <a:pt x="1268" y="1312"/>
                </a:lnTo>
                <a:lnTo>
                  <a:pt x="1270" y="1309"/>
                </a:lnTo>
                <a:lnTo>
                  <a:pt x="1272" y="1306"/>
                </a:lnTo>
                <a:lnTo>
                  <a:pt x="1273" y="1303"/>
                </a:lnTo>
                <a:lnTo>
                  <a:pt x="1274" y="1300"/>
                </a:lnTo>
                <a:lnTo>
                  <a:pt x="1275" y="1297"/>
                </a:lnTo>
                <a:lnTo>
                  <a:pt x="1275" y="1293"/>
                </a:lnTo>
                <a:lnTo>
                  <a:pt x="1275" y="1292"/>
                </a:lnTo>
                <a:lnTo>
                  <a:pt x="1275" y="1291"/>
                </a:lnTo>
                <a:lnTo>
                  <a:pt x="1278" y="1291"/>
                </a:lnTo>
                <a:lnTo>
                  <a:pt x="1281" y="1292"/>
                </a:lnTo>
                <a:lnTo>
                  <a:pt x="1284" y="1292"/>
                </a:lnTo>
                <a:lnTo>
                  <a:pt x="1285" y="1292"/>
                </a:lnTo>
                <a:lnTo>
                  <a:pt x="1286" y="1291"/>
                </a:lnTo>
                <a:lnTo>
                  <a:pt x="1287" y="1289"/>
                </a:lnTo>
                <a:lnTo>
                  <a:pt x="1287" y="1296"/>
                </a:lnTo>
                <a:lnTo>
                  <a:pt x="1285" y="1303"/>
                </a:lnTo>
                <a:lnTo>
                  <a:pt x="1285" y="1306"/>
                </a:lnTo>
                <a:lnTo>
                  <a:pt x="1285" y="1309"/>
                </a:lnTo>
                <a:lnTo>
                  <a:pt x="1285" y="1306"/>
                </a:lnTo>
                <a:lnTo>
                  <a:pt x="1285" y="1303"/>
                </a:lnTo>
                <a:lnTo>
                  <a:pt x="1280" y="1303"/>
                </a:lnTo>
                <a:lnTo>
                  <a:pt x="1278" y="1304"/>
                </a:lnTo>
                <a:lnTo>
                  <a:pt x="1275" y="1307"/>
                </a:lnTo>
                <a:lnTo>
                  <a:pt x="1274" y="1310"/>
                </a:lnTo>
                <a:lnTo>
                  <a:pt x="1279" y="1311"/>
                </a:lnTo>
                <a:lnTo>
                  <a:pt x="1281" y="1314"/>
                </a:lnTo>
                <a:lnTo>
                  <a:pt x="1279" y="1317"/>
                </a:lnTo>
                <a:lnTo>
                  <a:pt x="1274" y="1317"/>
                </a:lnTo>
                <a:lnTo>
                  <a:pt x="1274" y="1318"/>
                </a:lnTo>
                <a:lnTo>
                  <a:pt x="1273" y="1319"/>
                </a:lnTo>
                <a:lnTo>
                  <a:pt x="1280" y="1319"/>
                </a:lnTo>
                <a:lnTo>
                  <a:pt x="1287" y="1319"/>
                </a:lnTo>
                <a:lnTo>
                  <a:pt x="1280" y="1319"/>
                </a:lnTo>
                <a:lnTo>
                  <a:pt x="1273" y="1319"/>
                </a:lnTo>
                <a:close/>
                <a:moveTo>
                  <a:pt x="1261" y="1505"/>
                </a:moveTo>
                <a:lnTo>
                  <a:pt x="1264" y="1505"/>
                </a:lnTo>
                <a:lnTo>
                  <a:pt x="1265" y="1505"/>
                </a:lnTo>
                <a:lnTo>
                  <a:pt x="1264" y="1505"/>
                </a:lnTo>
                <a:lnTo>
                  <a:pt x="1261" y="1505"/>
                </a:lnTo>
                <a:close/>
                <a:moveTo>
                  <a:pt x="1256" y="1272"/>
                </a:moveTo>
                <a:lnTo>
                  <a:pt x="1252" y="1271"/>
                </a:lnTo>
                <a:lnTo>
                  <a:pt x="1250" y="1270"/>
                </a:lnTo>
                <a:lnTo>
                  <a:pt x="1249" y="1271"/>
                </a:lnTo>
                <a:lnTo>
                  <a:pt x="1246" y="1272"/>
                </a:lnTo>
                <a:lnTo>
                  <a:pt x="1245" y="1272"/>
                </a:lnTo>
                <a:lnTo>
                  <a:pt x="1245" y="1272"/>
                </a:lnTo>
                <a:lnTo>
                  <a:pt x="1244" y="1290"/>
                </a:lnTo>
                <a:lnTo>
                  <a:pt x="1244" y="1306"/>
                </a:lnTo>
                <a:lnTo>
                  <a:pt x="1244" y="1306"/>
                </a:lnTo>
                <a:lnTo>
                  <a:pt x="1243" y="1305"/>
                </a:lnTo>
                <a:lnTo>
                  <a:pt x="1243" y="1289"/>
                </a:lnTo>
                <a:lnTo>
                  <a:pt x="1243" y="1272"/>
                </a:lnTo>
                <a:lnTo>
                  <a:pt x="1244" y="1272"/>
                </a:lnTo>
                <a:lnTo>
                  <a:pt x="1245" y="1272"/>
                </a:lnTo>
                <a:lnTo>
                  <a:pt x="1245" y="1272"/>
                </a:lnTo>
                <a:lnTo>
                  <a:pt x="1246" y="1272"/>
                </a:lnTo>
                <a:lnTo>
                  <a:pt x="1249" y="1271"/>
                </a:lnTo>
                <a:lnTo>
                  <a:pt x="1250" y="1270"/>
                </a:lnTo>
                <a:lnTo>
                  <a:pt x="1250" y="1266"/>
                </a:lnTo>
                <a:lnTo>
                  <a:pt x="1249" y="1266"/>
                </a:lnTo>
                <a:lnTo>
                  <a:pt x="1246" y="1265"/>
                </a:lnTo>
                <a:lnTo>
                  <a:pt x="1245" y="1265"/>
                </a:lnTo>
                <a:lnTo>
                  <a:pt x="1245" y="1264"/>
                </a:lnTo>
                <a:lnTo>
                  <a:pt x="1244" y="1263"/>
                </a:lnTo>
                <a:lnTo>
                  <a:pt x="1247" y="1262"/>
                </a:lnTo>
                <a:lnTo>
                  <a:pt x="1250" y="1261"/>
                </a:lnTo>
                <a:lnTo>
                  <a:pt x="1250" y="1257"/>
                </a:lnTo>
                <a:lnTo>
                  <a:pt x="1251" y="1255"/>
                </a:lnTo>
                <a:lnTo>
                  <a:pt x="1253" y="1255"/>
                </a:lnTo>
                <a:lnTo>
                  <a:pt x="1256" y="1255"/>
                </a:lnTo>
                <a:lnTo>
                  <a:pt x="1258" y="1255"/>
                </a:lnTo>
                <a:lnTo>
                  <a:pt x="1260" y="1256"/>
                </a:lnTo>
                <a:lnTo>
                  <a:pt x="1261" y="1257"/>
                </a:lnTo>
                <a:lnTo>
                  <a:pt x="1261" y="1259"/>
                </a:lnTo>
                <a:lnTo>
                  <a:pt x="1260" y="1272"/>
                </a:lnTo>
                <a:lnTo>
                  <a:pt x="1261" y="1284"/>
                </a:lnTo>
                <a:lnTo>
                  <a:pt x="1261" y="1284"/>
                </a:lnTo>
                <a:lnTo>
                  <a:pt x="1261" y="1284"/>
                </a:lnTo>
                <a:lnTo>
                  <a:pt x="1261" y="1284"/>
                </a:lnTo>
                <a:lnTo>
                  <a:pt x="1261" y="1284"/>
                </a:lnTo>
                <a:lnTo>
                  <a:pt x="1260" y="1280"/>
                </a:lnTo>
                <a:lnTo>
                  <a:pt x="1260" y="1277"/>
                </a:lnTo>
                <a:lnTo>
                  <a:pt x="1260" y="1276"/>
                </a:lnTo>
                <a:lnTo>
                  <a:pt x="1259" y="1275"/>
                </a:lnTo>
                <a:lnTo>
                  <a:pt x="1258" y="1273"/>
                </a:lnTo>
                <a:lnTo>
                  <a:pt x="1256" y="1272"/>
                </a:lnTo>
                <a:close/>
                <a:moveTo>
                  <a:pt x="1260" y="1318"/>
                </a:moveTo>
                <a:lnTo>
                  <a:pt x="1259" y="1319"/>
                </a:lnTo>
                <a:lnTo>
                  <a:pt x="1259" y="1319"/>
                </a:lnTo>
                <a:lnTo>
                  <a:pt x="1259" y="1319"/>
                </a:lnTo>
                <a:lnTo>
                  <a:pt x="1260" y="1318"/>
                </a:lnTo>
                <a:lnTo>
                  <a:pt x="1260" y="1317"/>
                </a:lnTo>
                <a:lnTo>
                  <a:pt x="1260" y="1317"/>
                </a:lnTo>
                <a:lnTo>
                  <a:pt x="1260" y="1317"/>
                </a:lnTo>
                <a:lnTo>
                  <a:pt x="1260" y="1318"/>
                </a:lnTo>
                <a:close/>
                <a:moveTo>
                  <a:pt x="1254" y="1306"/>
                </a:moveTo>
                <a:lnTo>
                  <a:pt x="1251" y="1304"/>
                </a:lnTo>
                <a:lnTo>
                  <a:pt x="1249" y="1302"/>
                </a:lnTo>
                <a:lnTo>
                  <a:pt x="1251" y="1304"/>
                </a:lnTo>
                <a:lnTo>
                  <a:pt x="1254" y="1306"/>
                </a:lnTo>
                <a:lnTo>
                  <a:pt x="1256" y="1307"/>
                </a:lnTo>
                <a:lnTo>
                  <a:pt x="1256" y="1309"/>
                </a:lnTo>
                <a:lnTo>
                  <a:pt x="1256" y="1307"/>
                </a:lnTo>
                <a:lnTo>
                  <a:pt x="1254" y="1306"/>
                </a:lnTo>
                <a:close/>
                <a:moveTo>
                  <a:pt x="1242" y="1262"/>
                </a:moveTo>
                <a:lnTo>
                  <a:pt x="1237" y="1263"/>
                </a:lnTo>
                <a:lnTo>
                  <a:pt x="1235" y="1264"/>
                </a:lnTo>
                <a:lnTo>
                  <a:pt x="1233" y="1266"/>
                </a:lnTo>
                <a:lnTo>
                  <a:pt x="1232" y="1269"/>
                </a:lnTo>
                <a:lnTo>
                  <a:pt x="1233" y="1275"/>
                </a:lnTo>
                <a:lnTo>
                  <a:pt x="1232" y="1279"/>
                </a:lnTo>
                <a:lnTo>
                  <a:pt x="1231" y="1275"/>
                </a:lnTo>
                <a:lnTo>
                  <a:pt x="1230" y="1270"/>
                </a:lnTo>
                <a:lnTo>
                  <a:pt x="1229" y="1271"/>
                </a:lnTo>
                <a:lnTo>
                  <a:pt x="1227" y="1273"/>
                </a:lnTo>
                <a:lnTo>
                  <a:pt x="1229" y="1271"/>
                </a:lnTo>
                <a:lnTo>
                  <a:pt x="1230" y="1270"/>
                </a:lnTo>
                <a:lnTo>
                  <a:pt x="1230" y="1268"/>
                </a:lnTo>
                <a:lnTo>
                  <a:pt x="1230" y="1265"/>
                </a:lnTo>
                <a:lnTo>
                  <a:pt x="1229" y="1261"/>
                </a:lnTo>
                <a:lnTo>
                  <a:pt x="1230" y="1257"/>
                </a:lnTo>
                <a:lnTo>
                  <a:pt x="1229" y="1261"/>
                </a:lnTo>
                <a:lnTo>
                  <a:pt x="1230" y="1265"/>
                </a:lnTo>
                <a:lnTo>
                  <a:pt x="1231" y="1261"/>
                </a:lnTo>
                <a:lnTo>
                  <a:pt x="1231" y="1255"/>
                </a:lnTo>
                <a:lnTo>
                  <a:pt x="1237" y="1255"/>
                </a:lnTo>
                <a:lnTo>
                  <a:pt x="1243" y="1255"/>
                </a:lnTo>
                <a:lnTo>
                  <a:pt x="1242" y="1258"/>
                </a:lnTo>
                <a:lnTo>
                  <a:pt x="1242" y="1262"/>
                </a:lnTo>
                <a:close/>
                <a:moveTo>
                  <a:pt x="1237" y="1285"/>
                </a:moveTo>
                <a:lnTo>
                  <a:pt x="1237" y="1284"/>
                </a:lnTo>
                <a:lnTo>
                  <a:pt x="1237" y="1283"/>
                </a:lnTo>
                <a:lnTo>
                  <a:pt x="1237" y="1284"/>
                </a:lnTo>
                <a:lnTo>
                  <a:pt x="1237" y="1285"/>
                </a:lnTo>
                <a:lnTo>
                  <a:pt x="1238" y="1285"/>
                </a:lnTo>
                <a:lnTo>
                  <a:pt x="1238" y="1285"/>
                </a:lnTo>
                <a:lnTo>
                  <a:pt x="1239" y="1293"/>
                </a:lnTo>
                <a:lnTo>
                  <a:pt x="1238" y="1302"/>
                </a:lnTo>
                <a:lnTo>
                  <a:pt x="1239" y="1304"/>
                </a:lnTo>
                <a:lnTo>
                  <a:pt x="1239" y="1306"/>
                </a:lnTo>
                <a:lnTo>
                  <a:pt x="1239" y="1304"/>
                </a:lnTo>
                <a:lnTo>
                  <a:pt x="1238" y="1302"/>
                </a:lnTo>
                <a:lnTo>
                  <a:pt x="1237" y="1300"/>
                </a:lnTo>
                <a:lnTo>
                  <a:pt x="1235" y="1298"/>
                </a:lnTo>
                <a:lnTo>
                  <a:pt x="1235" y="1292"/>
                </a:lnTo>
                <a:lnTo>
                  <a:pt x="1237" y="1285"/>
                </a:lnTo>
                <a:close/>
                <a:moveTo>
                  <a:pt x="1240" y="1319"/>
                </a:moveTo>
                <a:lnTo>
                  <a:pt x="1237" y="1320"/>
                </a:lnTo>
                <a:lnTo>
                  <a:pt x="1233" y="1320"/>
                </a:lnTo>
                <a:lnTo>
                  <a:pt x="1231" y="1320"/>
                </a:lnTo>
                <a:lnTo>
                  <a:pt x="1230" y="1320"/>
                </a:lnTo>
                <a:lnTo>
                  <a:pt x="1229" y="1318"/>
                </a:lnTo>
                <a:lnTo>
                  <a:pt x="1227" y="1316"/>
                </a:lnTo>
                <a:lnTo>
                  <a:pt x="1233" y="1312"/>
                </a:lnTo>
                <a:lnTo>
                  <a:pt x="1239" y="1309"/>
                </a:lnTo>
                <a:lnTo>
                  <a:pt x="1239" y="1311"/>
                </a:lnTo>
                <a:lnTo>
                  <a:pt x="1239" y="1312"/>
                </a:lnTo>
                <a:lnTo>
                  <a:pt x="1242" y="1313"/>
                </a:lnTo>
                <a:lnTo>
                  <a:pt x="1242" y="1316"/>
                </a:lnTo>
                <a:lnTo>
                  <a:pt x="1240" y="1318"/>
                </a:lnTo>
                <a:lnTo>
                  <a:pt x="1240" y="1319"/>
                </a:lnTo>
                <a:close/>
                <a:moveTo>
                  <a:pt x="1211" y="1508"/>
                </a:moveTo>
                <a:lnTo>
                  <a:pt x="1213" y="1509"/>
                </a:lnTo>
                <a:lnTo>
                  <a:pt x="1216" y="1510"/>
                </a:lnTo>
                <a:lnTo>
                  <a:pt x="1213" y="1509"/>
                </a:lnTo>
                <a:lnTo>
                  <a:pt x="1211" y="1508"/>
                </a:lnTo>
                <a:close/>
                <a:moveTo>
                  <a:pt x="1210" y="1503"/>
                </a:moveTo>
                <a:lnTo>
                  <a:pt x="1210" y="1502"/>
                </a:lnTo>
                <a:lnTo>
                  <a:pt x="1210" y="1502"/>
                </a:lnTo>
                <a:lnTo>
                  <a:pt x="1210" y="1503"/>
                </a:lnTo>
                <a:close/>
                <a:moveTo>
                  <a:pt x="1191" y="1307"/>
                </a:moveTo>
                <a:lnTo>
                  <a:pt x="1190" y="1310"/>
                </a:lnTo>
                <a:lnTo>
                  <a:pt x="1189" y="1312"/>
                </a:lnTo>
                <a:lnTo>
                  <a:pt x="1188" y="1314"/>
                </a:lnTo>
                <a:lnTo>
                  <a:pt x="1184" y="1314"/>
                </a:lnTo>
                <a:lnTo>
                  <a:pt x="1182" y="1313"/>
                </a:lnTo>
                <a:lnTo>
                  <a:pt x="1182" y="1312"/>
                </a:lnTo>
                <a:lnTo>
                  <a:pt x="1182" y="1310"/>
                </a:lnTo>
                <a:lnTo>
                  <a:pt x="1182" y="1307"/>
                </a:lnTo>
                <a:lnTo>
                  <a:pt x="1182" y="1305"/>
                </a:lnTo>
                <a:lnTo>
                  <a:pt x="1183" y="1304"/>
                </a:lnTo>
                <a:lnTo>
                  <a:pt x="1184" y="1303"/>
                </a:lnTo>
                <a:lnTo>
                  <a:pt x="1188" y="1303"/>
                </a:lnTo>
                <a:lnTo>
                  <a:pt x="1189" y="1303"/>
                </a:lnTo>
                <a:lnTo>
                  <a:pt x="1190" y="1304"/>
                </a:lnTo>
                <a:lnTo>
                  <a:pt x="1191" y="1306"/>
                </a:lnTo>
                <a:lnTo>
                  <a:pt x="1191" y="1307"/>
                </a:lnTo>
                <a:close/>
                <a:moveTo>
                  <a:pt x="1176" y="1368"/>
                </a:moveTo>
                <a:lnTo>
                  <a:pt x="1178" y="1366"/>
                </a:lnTo>
                <a:lnTo>
                  <a:pt x="1182" y="1366"/>
                </a:lnTo>
                <a:lnTo>
                  <a:pt x="1184" y="1367"/>
                </a:lnTo>
                <a:lnTo>
                  <a:pt x="1187" y="1368"/>
                </a:lnTo>
                <a:lnTo>
                  <a:pt x="1184" y="1370"/>
                </a:lnTo>
                <a:lnTo>
                  <a:pt x="1182" y="1372"/>
                </a:lnTo>
                <a:lnTo>
                  <a:pt x="1178" y="1370"/>
                </a:lnTo>
                <a:lnTo>
                  <a:pt x="1176" y="1368"/>
                </a:lnTo>
                <a:close/>
                <a:moveTo>
                  <a:pt x="1154" y="1110"/>
                </a:moveTo>
                <a:lnTo>
                  <a:pt x="1156" y="1115"/>
                </a:lnTo>
                <a:lnTo>
                  <a:pt x="1159" y="1119"/>
                </a:lnTo>
                <a:lnTo>
                  <a:pt x="1159" y="1124"/>
                </a:lnTo>
                <a:lnTo>
                  <a:pt x="1160" y="1129"/>
                </a:lnTo>
                <a:lnTo>
                  <a:pt x="1159" y="1133"/>
                </a:lnTo>
                <a:lnTo>
                  <a:pt x="1159" y="1138"/>
                </a:lnTo>
                <a:lnTo>
                  <a:pt x="1156" y="1142"/>
                </a:lnTo>
                <a:lnTo>
                  <a:pt x="1154" y="1146"/>
                </a:lnTo>
                <a:lnTo>
                  <a:pt x="1153" y="1152"/>
                </a:lnTo>
                <a:lnTo>
                  <a:pt x="1153" y="1158"/>
                </a:lnTo>
                <a:lnTo>
                  <a:pt x="1149" y="1168"/>
                </a:lnTo>
                <a:lnTo>
                  <a:pt x="1147" y="1179"/>
                </a:lnTo>
                <a:lnTo>
                  <a:pt x="1147" y="1185"/>
                </a:lnTo>
                <a:lnTo>
                  <a:pt x="1147" y="1189"/>
                </a:lnTo>
                <a:lnTo>
                  <a:pt x="1148" y="1195"/>
                </a:lnTo>
                <a:lnTo>
                  <a:pt x="1150" y="1201"/>
                </a:lnTo>
                <a:lnTo>
                  <a:pt x="1149" y="1206"/>
                </a:lnTo>
                <a:lnTo>
                  <a:pt x="1148" y="1213"/>
                </a:lnTo>
                <a:lnTo>
                  <a:pt x="1148" y="1214"/>
                </a:lnTo>
                <a:lnTo>
                  <a:pt x="1147" y="1215"/>
                </a:lnTo>
                <a:lnTo>
                  <a:pt x="1143" y="1214"/>
                </a:lnTo>
                <a:lnTo>
                  <a:pt x="1142" y="1212"/>
                </a:lnTo>
                <a:lnTo>
                  <a:pt x="1141" y="1209"/>
                </a:lnTo>
                <a:lnTo>
                  <a:pt x="1140" y="1207"/>
                </a:lnTo>
                <a:lnTo>
                  <a:pt x="1137" y="1206"/>
                </a:lnTo>
                <a:lnTo>
                  <a:pt x="1135" y="1206"/>
                </a:lnTo>
                <a:lnTo>
                  <a:pt x="1132" y="1207"/>
                </a:lnTo>
                <a:lnTo>
                  <a:pt x="1130" y="1208"/>
                </a:lnTo>
                <a:lnTo>
                  <a:pt x="1130" y="1210"/>
                </a:lnTo>
                <a:lnTo>
                  <a:pt x="1129" y="1213"/>
                </a:lnTo>
                <a:lnTo>
                  <a:pt x="1126" y="1222"/>
                </a:lnTo>
                <a:lnTo>
                  <a:pt x="1122" y="1231"/>
                </a:lnTo>
                <a:lnTo>
                  <a:pt x="1119" y="1242"/>
                </a:lnTo>
                <a:lnTo>
                  <a:pt x="1119" y="1252"/>
                </a:lnTo>
                <a:lnTo>
                  <a:pt x="1119" y="1256"/>
                </a:lnTo>
                <a:lnTo>
                  <a:pt x="1118" y="1259"/>
                </a:lnTo>
                <a:lnTo>
                  <a:pt x="1118" y="1261"/>
                </a:lnTo>
                <a:lnTo>
                  <a:pt x="1116" y="1262"/>
                </a:lnTo>
                <a:lnTo>
                  <a:pt x="1114" y="1263"/>
                </a:lnTo>
                <a:lnTo>
                  <a:pt x="1112" y="1264"/>
                </a:lnTo>
                <a:lnTo>
                  <a:pt x="1112" y="1254"/>
                </a:lnTo>
                <a:lnTo>
                  <a:pt x="1114" y="1244"/>
                </a:lnTo>
                <a:lnTo>
                  <a:pt x="1116" y="1236"/>
                </a:lnTo>
                <a:lnTo>
                  <a:pt x="1118" y="1227"/>
                </a:lnTo>
                <a:lnTo>
                  <a:pt x="1119" y="1217"/>
                </a:lnTo>
                <a:lnTo>
                  <a:pt x="1120" y="1208"/>
                </a:lnTo>
                <a:lnTo>
                  <a:pt x="1123" y="1200"/>
                </a:lnTo>
                <a:lnTo>
                  <a:pt x="1128" y="1192"/>
                </a:lnTo>
                <a:lnTo>
                  <a:pt x="1130" y="1189"/>
                </a:lnTo>
                <a:lnTo>
                  <a:pt x="1130" y="1185"/>
                </a:lnTo>
                <a:lnTo>
                  <a:pt x="1130" y="1181"/>
                </a:lnTo>
                <a:lnTo>
                  <a:pt x="1129" y="1179"/>
                </a:lnTo>
                <a:lnTo>
                  <a:pt x="1125" y="1172"/>
                </a:lnTo>
                <a:lnTo>
                  <a:pt x="1122" y="1165"/>
                </a:lnTo>
                <a:lnTo>
                  <a:pt x="1122" y="1163"/>
                </a:lnTo>
                <a:lnTo>
                  <a:pt x="1122" y="1160"/>
                </a:lnTo>
                <a:lnTo>
                  <a:pt x="1121" y="1159"/>
                </a:lnTo>
                <a:lnTo>
                  <a:pt x="1121" y="1159"/>
                </a:lnTo>
                <a:lnTo>
                  <a:pt x="1121" y="1159"/>
                </a:lnTo>
                <a:lnTo>
                  <a:pt x="1122" y="1160"/>
                </a:lnTo>
                <a:lnTo>
                  <a:pt x="1122" y="1157"/>
                </a:lnTo>
                <a:lnTo>
                  <a:pt x="1122" y="1154"/>
                </a:lnTo>
                <a:lnTo>
                  <a:pt x="1128" y="1118"/>
                </a:lnTo>
                <a:lnTo>
                  <a:pt x="1134" y="1082"/>
                </a:lnTo>
                <a:lnTo>
                  <a:pt x="1137" y="1046"/>
                </a:lnTo>
                <a:lnTo>
                  <a:pt x="1142" y="1010"/>
                </a:lnTo>
                <a:lnTo>
                  <a:pt x="1143" y="996"/>
                </a:lnTo>
                <a:lnTo>
                  <a:pt x="1144" y="982"/>
                </a:lnTo>
                <a:lnTo>
                  <a:pt x="1146" y="968"/>
                </a:lnTo>
                <a:lnTo>
                  <a:pt x="1146" y="953"/>
                </a:lnTo>
                <a:lnTo>
                  <a:pt x="1147" y="930"/>
                </a:lnTo>
                <a:lnTo>
                  <a:pt x="1149" y="908"/>
                </a:lnTo>
                <a:lnTo>
                  <a:pt x="1151" y="886"/>
                </a:lnTo>
                <a:lnTo>
                  <a:pt x="1154" y="863"/>
                </a:lnTo>
                <a:lnTo>
                  <a:pt x="1157" y="841"/>
                </a:lnTo>
                <a:lnTo>
                  <a:pt x="1160" y="818"/>
                </a:lnTo>
                <a:lnTo>
                  <a:pt x="1162" y="796"/>
                </a:lnTo>
                <a:lnTo>
                  <a:pt x="1164" y="774"/>
                </a:lnTo>
                <a:lnTo>
                  <a:pt x="1167" y="772"/>
                </a:lnTo>
                <a:lnTo>
                  <a:pt x="1168" y="771"/>
                </a:lnTo>
                <a:lnTo>
                  <a:pt x="1168" y="768"/>
                </a:lnTo>
                <a:lnTo>
                  <a:pt x="1168" y="766"/>
                </a:lnTo>
                <a:lnTo>
                  <a:pt x="1168" y="765"/>
                </a:lnTo>
                <a:lnTo>
                  <a:pt x="1168" y="762"/>
                </a:lnTo>
                <a:lnTo>
                  <a:pt x="1169" y="762"/>
                </a:lnTo>
                <a:lnTo>
                  <a:pt x="1171" y="761"/>
                </a:lnTo>
                <a:lnTo>
                  <a:pt x="1178" y="760"/>
                </a:lnTo>
                <a:lnTo>
                  <a:pt x="1181" y="759"/>
                </a:lnTo>
                <a:lnTo>
                  <a:pt x="1181" y="755"/>
                </a:lnTo>
                <a:lnTo>
                  <a:pt x="1178" y="748"/>
                </a:lnTo>
                <a:lnTo>
                  <a:pt x="1177" y="744"/>
                </a:lnTo>
                <a:lnTo>
                  <a:pt x="1176" y="739"/>
                </a:lnTo>
                <a:lnTo>
                  <a:pt x="1181" y="745"/>
                </a:lnTo>
                <a:lnTo>
                  <a:pt x="1187" y="750"/>
                </a:lnTo>
                <a:lnTo>
                  <a:pt x="1191" y="755"/>
                </a:lnTo>
                <a:lnTo>
                  <a:pt x="1194" y="764"/>
                </a:lnTo>
                <a:lnTo>
                  <a:pt x="1195" y="767"/>
                </a:lnTo>
                <a:lnTo>
                  <a:pt x="1197" y="771"/>
                </a:lnTo>
                <a:lnTo>
                  <a:pt x="1198" y="773"/>
                </a:lnTo>
                <a:lnTo>
                  <a:pt x="1198" y="774"/>
                </a:lnTo>
                <a:lnTo>
                  <a:pt x="1198" y="776"/>
                </a:lnTo>
                <a:lnTo>
                  <a:pt x="1197" y="778"/>
                </a:lnTo>
                <a:lnTo>
                  <a:pt x="1194" y="780"/>
                </a:lnTo>
                <a:lnTo>
                  <a:pt x="1190" y="779"/>
                </a:lnTo>
                <a:lnTo>
                  <a:pt x="1185" y="778"/>
                </a:lnTo>
                <a:lnTo>
                  <a:pt x="1182" y="778"/>
                </a:lnTo>
                <a:lnTo>
                  <a:pt x="1176" y="779"/>
                </a:lnTo>
                <a:lnTo>
                  <a:pt x="1171" y="781"/>
                </a:lnTo>
                <a:lnTo>
                  <a:pt x="1170" y="783"/>
                </a:lnTo>
                <a:lnTo>
                  <a:pt x="1169" y="786"/>
                </a:lnTo>
                <a:lnTo>
                  <a:pt x="1169" y="788"/>
                </a:lnTo>
                <a:lnTo>
                  <a:pt x="1169" y="792"/>
                </a:lnTo>
                <a:lnTo>
                  <a:pt x="1170" y="797"/>
                </a:lnTo>
                <a:lnTo>
                  <a:pt x="1169" y="802"/>
                </a:lnTo>
                <a:lnTo>
                  <a:pt x="1168" y="807"/>
                </a:lnTo>
                <a:lnTo>
                  <a:pt x="1166" y="811"/>
                </a:lnTo>
                <a:lnTo>
                  <a:pt x="1163" y="823"/>
                </a:lnTo>
                <a:lnTo>
                  <a:pt x="1163" y="836"/>
                </a:lnTo>
                <a:lnTo>
                  <a:pt x="1159" y="860"/>
                </a:lnTo>
                <a:lnTo>
                  <a:pt x="1155" y="885"/>
                </a:lnTo>
                <a:lnTo>
                  <a:pt x="1153" y="897"/>
                </a:lnTo>
                <a:lnTo>
                  <a:pt x="1151" y="908"/>
                </a:lnTo>
                <a:lnTo>
                  <a:pt x="1151" y="921"/>
                </a:lnTo>
                <a:lnTo>
                  <a:pt x="1151" y="933"/>
                </a:lnTo>
                <a:lnTo>
                  <a:pt x="1151" y="946"/>
                </a:lnTo>
                <a:lnTo>
                  <a:pt x="1151" y="960"/>
                </a:lnTo>
                <a:lnTo>
                  <a:pt x="1150" y="972"/>
                </a:lnTo>
                <a:lnTo>
                  <a:pt x="1153" y="985"/>
                </a:lnTo>
                <a:lnTo>
                  <a:pt x="1155" y="999"/>
                </a:lnTo>
                <a:lnTo>
                  <a:pt x="1156" y="1013"/>
                </a:lnTo>
                <a:lnTo>
                  <a:pt x="1157" y="1027"/>
                </a:lnTo>
                <a:lnTo>
                  <a:pt x="1159" y="1042"/>
                </a:lnTo>
                <a:lnTo>
                  <a:pt x="1160" y="1056"/>
                </a:lnTo>
                <a:lnTo>
                  <a:pt x="1160" y="1070"/>
                </a:lnTo>
                <a:lnTo>
                  <a:pt x="1160" y="1084"/>
                </a:lnTo>
                <a:lnTo>
                  <a:pt x="1159" y="1098"/>
                </a:lnTo>
                <a:lnTo>
                  <a:pt x="1157" y="1102"/>
                </a:lnTo>
                <a:lnTo>
                  <a:pt x="1155" y="1104"/>
                </a:lnTo>
                <a:lnTo>
                  <a:pt x="1154" y="1105"/>
                </a:lnTo>
                <a:lnTo>
                  <a:pt x="1153" y="1107"/>
                </a:lnTo>
                <a:lnTo>
                  <a:pt x="1153" y="1109"/>
                </a:lnTo>
                <a:lnTo>
                  <a:pt x="1154" y="1110"/>
                </a:lnTo>
                <a:close/>
                <a:moveTo>
                  <a:pt x="1153" y="1293"/>
                </a:moveTo>
                <a:lnTo>
                  <a:pt x="1153" y="1296"/>
                </a:lnTo>
                <a:lnTo>
                  <a:pt x="1151" y="1297"/>
                </a:lnTo>
                <a:lnTo>
                  <a:pt x="1150" y="1298"/>
                </a:lnTo>
                <a:lnTo>
                  <a:pt x="1149" y="1299"/>
                </a:lnTo>
                <a:lnTo>
                  <a:pt x="1147" y="1286"/>
                </a:lnTo>
                <a:lnTo>
                  <a:pt x="1147" y="1272"/>
                </a:lnTo>
                <a:lnTo>
                  <a:pt x="1148" y="1272"/>
                </a:lnTo>
                <a:lnTo>
                  <a:pt x="1150" y="1272"/>
                </a:lnTo>
                <a:lnTo>
                  <a:pt x="1153" y="1283"/>
                </a:lnTo>
                <a:lnTo>
                  <a:pt x="1153" y="1293"/>
                </a:lnTo>
                <a:lnTo>
                  <a:pt x="1154" y="1292"/>
                </a:lnTo>
                <a:lnTo>
                  <a:pt x="1155" y="1290"/>
                </a:lnTo>
                <a:lnTo>
                  <a:pt x="1154" y="1292"/>
                </a:lnTo>
                <a:lnTo>
                  <a:pt x="1153" y="1293"/>
                </a:lnTo>
                <a:close/>
                <a:moveTo>
                  <a:pt x="1146" y="1306"/>
                </a:moveTo>
                <a:lnTo>
                  <a:pt x="1146" y="1307"/>
                </a:lnTo>
                <a:lnTo>
                  <a:pt x="1143" y="1309"/>
                </a:lnTo>
                <a:lnTo>
                  <a:pt x="1139" y="1309"/>
                </a:lnTo>
                <a:lnTo>
                  <a:pt x="1134" y="1309"/>
                </a:lnTo>
                <a:lnTo>
                  <a:pt x="1133" y="1309"/>
                </a:lnTo>
                <a:lnTo>
                  <a:pt x="1133" y="1309"/>
                </a:lnTo>
                <a:lnTo>
                  <a:pt x="1132" y="1310"/>
                </a:lnTo>
                <a:lnTo>
                  <a:pt x="1130" y="1310"/>
                </a:lnTo>
                <a:lnTo>
                  <a:pt x="1130" y="1309"/>
                </a:lnTo>
                <a:lnTo>
                  <a:pt x="1133" y="1309"/>
                </a:lnTo>
                <a:lnTo>
                  <a:pt x="1133" y="1309"/>
                </a:lnTo>
                <a:lnTo>
                  <a:pt x="1134" y="1309"/>
                </a:lnTo>
                <a:lnTo>
                  <a:pt x="1134" y="1307"/>
                </a:lnTo>
                <a:lnTo>
                  <a:pt x="1134" y="1306"/>
                </a:lnTo>
                <a:lnTo>
                  <a:pt x="1136" y="1303"/>
                </a:lnTo>
                <a:lnTo>
                  <a:pt x="1136" y="1299"/>
                </a:lnTo>
                <a:lnTo>
                  <a:pt x="1139" y="1297"/>
                </a:lnTo>
                <a:lnTo>
                  <a:pt x="1141" y="1293"/>
                </a:lnTo>
                <a:lnTo>
                  <a:pt x="1141" y="1297"/>
                </a:lnTo>
                <a:lnTo>
                  <a:pt x="1141" y="1300"/>
                </a:lnTo>
                <a:lnTo>
                  <a:pt x="1141" y="1303"/>
                </a:lnTo>
                <a:lnTo>
                  <a:pt x="1142" y="1304"/>
                </a:lnTo>
                <a:lnTo>
                  <a:pt x="1143" y="1305"/>
                </a:lnTo>
                <a:lnTo>
                  <a:pt x="1146" y="1306"/>
                </a:lnTo>
                <a:lnTo>
                  <a:pt x="1147" y="1304"/>
                </a:lnTo>
                <a:lnTo>
                  <a:pt x="1147" y="1303"/>
                </a:lnTo>
                <a:lnTo>
                  <a:pt x="1147" y="1304"/>
                </a:lnTo>
                <a:lnTo>
                  <a:pt x="1146" y="1306"/>
                </a:lnTo>
                <a:close/>
                <a:moveTo>
                  <a:pt x="1135" y="1320"/>
                </a:moveTo>
                <a:lnTo>
                  <a:pt x="1130" y="1319"/>
                </a:lnTo>
                <a:lnTo>
                  <a:pt x="1126" y="1319"/>
                </a:lnTo>
                <a:lnTo>
                  <a:pt x="1126" y="1317"/>
                </a:lnTo>
                <a:lnTo>
                  <a:pt x="1126" y="1314"/>
                </a:lnTo>
                <a:lnTo>
                  <a:pt x="1127" y="1312"/>
                </a:lnTo>
                <a:lnTo>
                  <a:pt x="1129" y="1310"/>
                </a:lnTo>
                <a:lnTo>
                  <a:pt x="1129" y="1312"/>
                </a:lnTo>
                <a:lnTo>
                  <a:pt x="1129" y="1314"/>
                </a:lnTo>
                <a:lnTo>
                  <a:pt x="1135" y="1317"/>
                </a:lnTo>
                <a:lnTo>
                  <a:pt x="1140" y="1319"/>
                </a:lnTo>
                <a:lnTo>
                  <a:pt x="1137" y="1319"/>
                </a:lnTo>
                <a:lnTo>
                  <a:pt x="1135" y="1320"/>
                </a:lnTo>
                <a:close/>
                <a:moveTo>
                  <a:pt x="1115" y="1298"/>
                </a:moveTo>
                <a:lnTo>
                  <a:pt x="1114" y="1299"/>
                </a:lnTo>
                <a:lnTo>
                  <a:pt x="1113" y="1297"/>
                </a:lnTo>
                <a:lnTo>
                  <a:pt x="1114" y="1298"/>
                </a:lnTo>
                <a:lnTo>
                  <a:pt x="1115" y="1298"/>
                </a:lnTo>
                <a:close/>
                <a:moveTo>
                  <a:pt x="1113" y="1285"/>
                </a:moveTo>
                <a:lnTo>
                  <a:pt x="1108" y="1285"/>
                </a:lnTo>
                <a:lnTo>
                  <a:pt x="1105" y="1284"/>
                </a:lnTo>
                <a:lnTo>
                  <a:pt x="1104" y="1284"/>
                </a:lnTo>
                <a:lnTo>
                  <a:pt x="1101" y="1284"/>
                </a:lnTo>
                <a:lnTo>
                  <a:pt x="1101" y="1286"/>
                </a:lnTo>
                <a:lnTo>
                  <a:pt x="1101" y="1289"/>
                </a:lnTo>
                <a:lnTo>
                  <a:pt x="1102" y="1290"/>
                </a:lnTo>
                <a:lnTo>
                  <a:pt x="1105" y="1291"/>
                </a:lnTo>
                <a:lnTo>
                  <a:pt x="1106" y="1290"/>
                </a:lnTo>
                <a:lnTo>
                  <a:pt x="1108" y="1290"/>
                </a:lnTo>
                <a:lnTo>
                  <a:pt x="1106" y="1290"/>
                </a:lnTo>
                <a:lnTo>
                  <a:pt x="1105" y="1291"/>
                </a:lnTo>
                <a:lnTo>
                  <a:pt x="1106" y="1296"/>
                </a:lnTo>
                <a:lnTo>
                  <a:pt x="1105" y="1298"/>
                </a:lnTo>
                <a:lnTo>
                  <a:pt x="1102" y="1299"/>
                </a:lnTo>
                <a:lnTo>
                  <a:pt x="1098" y="1298"/>
                </a:lnTo>
                <a:lnTo>
                  <a:pt x="1094" y="1298"/>
                </a:lnTo>
                <a:lnTo>
                  <a:pt x="1092" y="1299"/>
                </a:lnTo>
                <a:lnTo>
                  <a:pt x="1091" y="1302"/>
                </a:lnTo>
                <a:lnTo>
                  <a:pt x="1090" y="1303"/>
                </a:lnTo>
                <a:lnTo>
                  <a:pt x="1091" y="1305"/>
                </a:lnTo>
                <a:lnTo>
                  <a:pt x="1093" y="1305"/>
                </a:lnTo>
                <a:lnTo>
                  <a:pt x="1099" y="1305"/>
                </a:lnTo>
                <a:lnTo>
                  <a:pt x="1106" y="1306"/>
                </a:lnTo>
                <a:lnTo>
                  <a:pt x="1108" y="1305"/>
                </a:lnTo>
                <a:lnTo>
                  <a:pt x="1112" y="1305"/>
                </a:lnTo>
                <a:lnTo>
                  <a:pt x="1114" y="1304"/>
                </a:lnTo>
                <a:lnTo>
                  <a:pt x="1118" y="1302"/>
                </a:lnTo>
                <a:lnTo>
                  <a:pt x="1118" y="1307"/>
                </a:lnTo>
                <a:lnTo>
                  <a:pt x="1116" y="1314"/>
                </a:lnTo>
                <a:lnTo>
                  <a:pt x="1109" y="1311"/>
                </a:lnTo>
                <a:lnTo>
                  <a:pt x="1102" y="1310"/>
                </a:lnTo>
                <a:lnTo>
                  <a:pt x="1095" y="1311"/>
                </a:lnTo>
                <a:lnTo>
                  <a:pt x="1087" y="1313"/>
                </a:lnTo>
                <a:lnTo>
                  <a:pt x="1091" y="1314"/>
                </a:lnTo>
                <a:lnTo>
                  <a:pt x="1094" y="1314"/>
                </a:lnTo>
                <a:lnTo>
                  <a:pt x="1091" y="1314"/>
                </a:lnTo>
                <a:lnTo>
                  <a:pt x="1087" y="1313"/>
                </a:lnTo>
                <a:lnTo>
                  <a:pt x="1086" y="1314"/>
                </a:lnTo>
                <a:lnTo>
                  <a:pt x="1085" y="1314"/>
                </a:lnTo>
                <a:lnTo>
                  <a:pt x="1085" y="1314"/>
                </a:lnTo>
                <a:lnTo>
                  <a:pt x="1085" y="1316"/>
                </a:lnTo>
                <a:lnTo>
                  <a:pt x="1085" y="1314"/>
                </a:lnTo>
                <a:lnTo>
                  <a:pt x="1085" y="1314"/>
                </a:lnTo>
                <a:lnTo>
                  <a:pt x="1081" y="1314"/>
                </a:lnTo>
                <a:lnTo>
                  <a:pt x="1078" y="1314"/>
                </a:lnTo>
                <a:lnTo>
                  <a:pt x="1078" y="1316"/>
                </a:lnTo>
                <a:lnTo>
                  <a:pt x="1078" y="1316"/>
                </a:lnTo>
                <a:lnTo>
                  <a:pt x="1078" y="1316"/>
                </a:lnTo>
                <a:lnTo>
                  <a:pt x="1078" y="1314"/>
                </a:lnTo>
                <a:lnTo>
                  <a:pt x="1074" y="1314"/>
                </a:lnTo>
                <a:lnTo>
                  <a:pt x="1071" y="1314"/>
                </a:lnTo>
                <a:lnTo>
                  <a:pt x="1070" y="1309"/>
                </a:lnTo>
                <a:lnTo>
                  <a:pt x="1070" y="1303"/>
                </a:lnTo>
                <a:lnTo>
                  <a:pt x="1073" y="1305"/>
                </a:lnTo>
                <a:lnTo>
                  <a:pt x="1077" y="1305"/>
                </a:lnTo>
                <a:lnTo>
                  <a:pt x="1080" y="1305"/>
                </a:lnTo>
                <a:lnTo>
                  <a:pt x="1084" y="1305"/>
                </a:lnTo>
                <a:lnTo>
                  <a:pt x="1087" y="1304"/>
                </a:lnTo>
                <a:lnTo>
                  <a:pt x="1088" y="1303"/>
                </a:lnTo>
                <a:lnTo>
                  <a:pt x="1087" y="1300"/>
                </a:lnTo>
                <a:lnTo>
                  <a:pt x="1086" y="1298"/>
                </a:lnTo>
                <a:lnTo>
                  <a:pt x="1090" y="1297"/>
                </a:lnTo>
                <a:lnTo>
                  <a:pt x="1092" y="1299"/>
                </a:lnTo>
                <a:lnTo>
                  <a:pt x="1094" y="1298"/>
                </a:lnTo>
                <a:lnTo>
                  <a:pt x="1098" y="1298"/>
                </a:lnTo>
                <a:lnTo>
                  <a:pt x="1097" y="1296"/>
                </a:lnTo>
                <a:lnTo>
                  <a:pt x="1097" y="1295"/>
                </a:lnTo>
                <a:lnTo>
                  <a:pt x="1095" y="1293"/>
                </a:lnTo>
                <a:lnTo>
                  <a:pt x="1093" y="1293"/>
                </a:lnTo>
                <a:lnTo>
                  <a:pt x="1091" y="1295"/>
                </a:lnTo>
                <a:lnTo>
                  <a:pt x="1088" y="1295"/>
                </a:lnTo>
                <a:lnTo>
                  <a:pt x="1086" y="1293"/>
                </a:lnTo>
                <a:lnTo>
                  <a:pt x="1085" y="1291"/>
                </a:lnTo>
                <a:lnTo>
                  <a:pt x="1086" y="1288"/>
                </a:lnTo>
                <a:lnTo>
                  <a:pt x="1090" y="1285"/>
                </a:lnTo>
                <a:lnTo>
                  <a:pt x="1084" y="1286"/>
                </a:lnTo>
                <a:lnTo>
                  <a:pt x="1078" y="1286"/>
                </a:lnTo>
                <a:lnTo>
                  <a:pt x="1084" y="1286"/>
                </a:lnTo>
                <a:lnTo>
                  <a:pt x="1090" y="1285"/>
                </a:lnTo>
                <a:lnTo>
                  <a:pt x="1093" y="1284"/>
                </a:lnTo>
                <a:lnTo>
                  <a:pt x="1097" y="1285"/>
                </a:lnTo>
                <a:lnTo>
                  <a:pt x="1098" y="1285"/>
                </a:lnTo>
                <a:lnTo>
                  <a:pt x="1099" y="1284"/>
                </a:lnTo>
                <a:lnTo>
                  <a:pt x="1100" y="1283"/>
                </a:lnTo>
                <a:lnTo>
                  <a:pt x="1101" y="1280"/>
                </a:lnTo>
                <a:lnTo>
                  <a:pt x="1101" y="1283"/>
                </a:lnTo>
                <a:lnTo>
                  <a:pt x="1101" y="1284"/>
                </a:lnTo>
                <a:lnTo>
                  <a:pt x="1104" y="1284"/>
                </a:lnTo>
                <a:lnTo>
                  <a:pt x="1105" y="1284"/>
                </a:lnTo>
                <a:lnTo>
                  <a:pt x="1105" y="1282"/>
                </a:lnTo>
                <a:lnTo>
                  <a:pt x="1105" y="1280"/>
                </a:lnTo>
                <a:lnTo>
                  <a:pt x="1104" y="1279"/>
                </a:lnTo>
                <a:lnTo>
                  <a:pt x="1102" y="1279"/>
                </a:lnTo>
                <a:lnTo>
                  <a:pt x="1102" y="1278"/>
                </a:lnTo>
                <a:lnTo>
                  <a:pt x="1101" y="1278"/>
                </a:lnTo>
                <a:lnTo>
                  <a:pt x="1104" y="1273"/>
                </a:lnTo>
                <a:lnTo>
                  <a:pt x="1105" y="1269"/>
                </a:lnTo>
                <a:lnTo>
                  <a:pt x="1108" y="1266"/>
                </a:lnTo>
                <a:lnTo>
                  <a:pt x="1112" y="1264"/>
                </a:lnTo>
                <a:lnTo>
                  <a:pt x="1112" y="1268"/>
                </a:lnTo>
                <a:lnTo>
                  <a:pt x="1111" y="1270"/>
                </a:lnTo>
                <a:lnTo>
                  <a:pt x="1108" y="1272"/>
                </a:lnTo>
                <a:lnTo>
                  <a:pt x="1106" y="1276"/>
                </a:lnTo>
                <a:lnTo>
                  <a:pt x="1111" y="1277"/>
                </a:lnTo>
                <a:lnTo>
                  <a:pt x="1113" y="1279"/>
                </a:lnTo>
                <a:lnTo>
                  <a:pt x="1115" y="1279"/>
                </a:lnTo>
                <a:lnTo>
                  <a:pt x="1118" y="1279"/>
                </a:lnTo>
                <a:lnTo>
                  <a:pt x="1121" y="1275"/>
                </a:lnTo>
                <a:lnTo>
                  <a:pt x="1123" y="1266"/>
                </a:lnTo>
                <a:lnTo>
                  <a:pt x="1123" y="1264"/>
                </a:lnTo>
                <a:lnTo>
                  <a:pt x="1123" y="1263"/>
                </a:lnTo>
                <a:lnTo>
                  <a:pt x="1122" y="1262"/>
                </a:lnTo>
                <a:lnTo>
                  <a:pt x="1123" y="1261"/>
                </a:lnTo>
                <a:lnTo>
                  <a:pt x="1123" y="1262"/>
                </a:lnTo>
                <a:lnTo>
                  <a:pt x="1123" y="1263"/>
                </a:lnTo>
                <a:lnTo>
                  <a:pt x="1123" y="1264"/>
                </a:lnTo>
                <a:lnTo>
                  <a:pt x="1123" y="1266"/>
                </a:lnTo>
                <a:lnTo>
                  <a:pt x="1126" y="1268"/>
                </a:lnTo>
                <a:lnTo>
                  <a:pt x="1128" y="1268"/>
                </a:lnTo>
                <a:lnTo>
                  <a:pt x="1128" y="1271"/>
                </a:lnTo>
                <a:lnTo>
                  <a:pt x="1130" y="1272"/>
                </a:lnTo>
                <a:lnTo>
                  <a:pt x="1130" y="1275"/>
                </a:lnTo>
                <a:lnTo>
                  <a:pt x="1129" y="1276"/>
                </a:lnTo>
                <a:lnTo>
                  <a:pt x="1129" y="1277"/>
                </a:lnTo>
                <a:lnTo>
                  <a:pt x="1129" y="1277"/>
                </a:lnTo>
                <a:lnTo>
                  <a:pt x="1129" y="1277"/>
                </a:lnTo>
                <a:lnTo>
                  <a:pt x="1129" y="1278"/>
                </a:lnTo>
                <a:lnTo>
                  <a:pt x="1130" y="1289"/>
                </a:lnTo>
                <a:lnTo>
                  <a:pt x="1129" y="1299"/>
                </a:lnTo>
                <a:lnTo>
                  <a:pt x="1128" y="1298"/>
                </a:lnTo>
                <a:lnTo>
                  <a:pt x="1127" y="1297"/>
                </a:lnTo>
                <a:lnTo>
                  <a:pt x="1126" y="1291"/>
                </a:lnTo>
                <a:lnTo>
                  <a:pt x="1122" y="1288"/>
                </a:lnTo>
                <a:lnTo>
                  <a:pt x="1119" y="1285"/>
                </a:lnTo>
                <a:lnTo>
                  <a:pt x="1113" y="1285"/>
                </a:lnTo>
                <a:close/>
                <a:moveTo>
                  <a:pt x="1071" y="1314"/>
                </a:moveTo>
                <a:lnTo>
                  <a:pt x="1071" y="1314"/>
                </a:lnTo>
                <a:lnTo>
                  <a:pt x="1071" y="1314"/>
                </a:lnTo>
                <a:lnTo>
                  <a:pt x="1071" y="1314"/>
                </a:lnTo>
                <a:close/>
                <a:moveTo>
                  <a:pt x="1071" y="1367"/>
                </a:moveTo>
                <a:lnTo>
                  <a:pt x="1068" y="1368"/>
                </a:lnTo>
                <a:lnTo>
                  <a:pt x="1066" y="1369"/>
                </a:lnTo>
                <a:lnTo>
                  <a:pt x="1068" y="1368"/>
                </a:lnTo>
                <a:lnTo>
                  <a:pt x="1071" y="1367"/>
                </a:lnTo>
                <a:lnTo>
                  <a:pt x="1075" y="1366"/>
                </a:lnTo>
                <a:lnTo>
                  <a:pt x="1079" y="1366"/>
                </a:lnTo>
                <a:lnTo>
                  <a:pt x="1081" y="1366"/>
                </a:lnTo>
                <a:lnTo>
                  <a:pt x="1082" y="1368"/>
                </a:lnTo>
                <a:lnTo>
                  <a:pt x="1084" y="1369"/>
                </a:lnTo>
                <a:lnTo>
                  <a:pt x="1084" y="1373"/>
                </a:lnTo>
                <a:lnTo>
                  <a:pt x="1080" y="1373"/>
                </a:lnTo>
                <a:lnTo>
                  <a:pt x="1077" y="1373"/>
                </a:lnTo>
                <a:lnTo>
                  <a:pt x="1074" y="1372"/>
                </a:lnTo>
                <a:lnTo>
                  <a:pt x="1073" y="1372"/>
                </a:lnTo>
                <a:lnTo>
                  <a:pt x="1072" y="1369"/>
                </a:lnTo>
                <a:lnTo>
                  <a:pt x="1071" y="1367"/>
                </a:lnTo>
                <a:close/>
                <a:moveTo>
                  <a:pt x="1074" y="1429"/>
                </a:moveTo>
                <a:lnTo>
                  <a:pt x="1070" y="1428"/>
                </a:lnTo>
                <a:lnTo>
                  <a:pt x="1065" y="1424"/>
                </a:lnTo>
                <a:lnTo>
                  <a:pt x="1070" y="1428"/>
                </a:lnTo>
                <a:lnTo>
                  <a:pt x="1074" y="1429"/>
                </a:lnTo>
                <a:lnTo>
                  <a:pt x="1079" y="1428"/>
                </a:lnTo>
                <a:lnTo>
                  <a:pt x="1084" y="1425"/>
                </a:lnTo>
                <a:lnTo>
                  <a:pt x="1079" y="1428"/>
                </a:lnTo>
                <a:lnTo>
                  <a:pt x="1074" y="1429"/>
                </a:lnTo>
                <a:close/>
                <a:moveTo>
                  <a:pt x="1045" y="1319"/>
                </a:moveTo>
                <a:lnTo>
                  <a:pt x="1046" y="1317"/>
                </a:lnTo>
                <a:lnTo>
                  <a:pt x="1049" y="1314"/>
                </a:lnTo>
                <a:lnTo>
                  <a:pt x="1053" y="1313"/>
                </a:lnTo>
                <a:lnTo>
                  <a:pt x="1057" y="1312"/>
                </a:lnTo>
                <a:lnTo>
                  <a:pt x="1057" y="1309"/>
                </a:lnTo>
                <a:lnTo>
                  <a:pt x="1056" y="1305"/>
                </a:lnTo>
                <a:lnTo>
                  <a:pt x="1056" y="1303"/>
                </a:lnTo>
                <a:lnTo>
                  <a:pt x="1056" y="1300"/>
                </a:lnTo>
                <a:lnTo>
                  <a:pt x="1058" y="1299"/>
                </a:lnTo>
                <a:lnTo>
                  <a:pt x="1060" y="1299"/>
                </a:lnTo>
                <a:lnTo>
                  <a:pt x="1061" y="1299"/>
                </a:lnTo>
                <a:lnTo>
                  <a:pt x="1063" y="1298"/>
                </a:lnTo>
                <a:lnTo>
                  <a:pt x="1063" y="1296"/>
                </a:lnTo>
                <a:lnTo>
                  <a:pt x="1063" y="1295"/>
                </a:lnTo>
                <a:lnTo>
                  <a:pt x="1065" y="1295"/>
                </a:lnTo>
                <a:lnTo>
                  <a:pt x="1067" y="1296"/>
                </a:lnTo>
                <a:lnTo>
                  <a:pt x="1067" y="1298"/>
                </a:lnTo>
                <a:lnTo>
                  <a:pt x="1067" y="1299"/>
                </a:lnTo>
                <a:lnTo>
                  <a:pt x="1066" y="1303"/>
                </a:lnTo>
                <a:lnTo>
                  <a:pt x="1065" y="1305"/>
                </a:lnTo>
                <a:lnTo>
                  <a:pt x="1063" y="1309"/>
                </a:lnTo>
                <a:lnTo>
                  <a:pt x="1061" y="1312"/>
                </a:lnTo>
                <a:lnTo>
                  <a:pt x="1063" y="1314"/>
                </a:lnTo>
                <a:lnTo>
                  <a:pt x="1065" y="1314"/>
                </a:lnTo>
                <a:lnTo>
                  <a:pt x="1067" y="1314"/>
                </a:lnTo>
                <a:lnTo>
                  <a:pt x="1068" y="1314"/>
                </a:lnTo>
                <a:lnTo>
                  <a:pt x="1070" y="1316"/>
                </a:lnTo>
                <a:lnTo>
                  <a:pt x="1070" y="1317"/>
                </a:lnTo>
                <a:lnTo>
                  <a:pt x="1070" y="1317"/>
                </a:lnTo>
                <a:lnTo>
                  <a:pt x="1071" y="1317"/>
                </a:lnTo>
                <a:lnTo>
                  <a:pt x="1066" y="1319"/>
                </a:lnTo>
                <a:lnTo>
                  <a:pt x="1060" y="1320"/>
                </a:lnTo>
                <a:lnTo>
                  <a:pt x="1053" y="1320"/>
                </a:lnTo>
                <a:lnTo>
                  <a:pt x="1045" y="1319"/>
                </a:lnTo>
                <a:close/>
                <a:moveTo>
                  <a:pt x="553" y="1189"/>
                </a:moveTo>
                <a:lnTo>
                  <a:pt x="555" y="1189"/>
                </a:lnTo>
                <a:lnTo>
                  <a:pt x="556" y="1189"/>
                </a:lnTo>
                <a:lnTo>
                  <a:pt x="557" y="1191"/>
                </a:lnTo>
                <a:lnTo>
                  <a:pt x="557" y="1192"/>
                </a:lnTo>
                <a:lnTo>
                  <a:pt x="555" y="1192"/>
                </a:lnTo>
                <a:lnTo>
                  <a:pt x="553" y="1189"/>
                </a:lnTo>
                <a:close/>
                <a:moveTo>
                  <a:pt x="455" y="1143"/>
                </a:moveTo>
                <a:lnTo>
                  <a:pt x="455" y="1143"/>
                </a:lnTo>
                <a:lnTo>
                  <a:pt x="455" y="1143"/>
                </a:lnTo>
                <a:lnTo>
                  <a:pt x="455" y="1143"/>
                </a:lnTo>
                <a:close/>
                <a:moveTo>
                  <a:pt x="945" y="1535"/>
                </a:moveTo>
                <a:lnTo>
                  <a:pt x="943" y="1534"/>
                </a:lnTo>
                <a:lnTo>
                  <a:pt x="941" y="1534"/>
                </a:lnTo>
                <a:lnTo>
                  <a:pt x="941" y="1531"/>
                </a:lnTo>
                <a:lnTo>
                  <a:pt x="940" y="1529"/>
                </a:lnTo>
                <a:lnTo>
                  <a:pt x="941" y="1527"/>
                </a:lnTo>
                <a:lnTo>
                  <a:pt x="942" y="1526"/>
                </a:lnTo>
                <a:lnTo>
                  <a:pt x="943" y="1526"/>
                </a:lnTo>
                <a:lnTo>
                  <a:pt x="946" y="1526"/>
                </a:lnTo>
                <a:lnTo>
                  <a:pt x="949" y="1526"/>
                </a:lnTo>
                <a:lnTo>
                  <a:pt x="952" y="1524"/>
                </a:lnTo>
                <a:lnTo>
                  <a:pt x="953" y="1523"/>
                </a:lnTo>
                <a:lnTo>
                  <a:pt x="953" y="1520"/>
                </a:lnTo>
                <a:lnTo>
                  <a:pt x="953" y="1517"/>
                </a:lnTo>
                <a:lnTo>
                  <a:pt x="953" y="1515"/>
                </a:lnTo>
                <a:lnTo>
                  <a:pt x="954" y="1513"/>
                </a:lnTo>
                <a:lnTo>
                  <a:pt x="957" y="1512"/>
                </a:lnTo>
                <a:lnTo>
                  <a:pt x="960" y="1513"/>
                </a:lnTo>
                <a:lnTo>
                  <a:pt x="961" y="1513"/>
                </a:lnTo>
                <a:lnTo>
                  <a:pt x="961" y="1514"/>
                </a:lnTo>
                <a:lnTo>
                  <a:pt x="962" y="1515"/>
                </a:lnTo>
                <a:lnTo>
                  <a:pt x="962" y="1519"/>
                </a:lnTo>
                <a:lnTo>
                  <a:pt x="962" y="1521"/>
                </a:lnTo>
                <a:lnTo>
                  <a:pt x="962" y="1524"/>
                </a:lnTo>
                <a:lnTo>
                  <a:pt x="961" y="1528"/>
                </a:lnTo>
                <a:lnTo>
                  <a:pt x="960" y="1531"/>
                </a:lnTo>
                <a:lnTo>
                  <a:pt x="957" y="1533"/>
                </a:lnTo>
                <a:lnTo>
                  <a:pt x="955" y="1535"/>
                </a:lnTo>
                <a:lnTo>
                  <a:pt x="953" y="1535"/>
                </a:lnTo>
                <a:lnTo>
                  <a:pt x="949" y="1535"/>
                </a:lnTo>
                <a:lnTo>
                  <a:pt x="945" y="1535"/>
                </a:lnTo>
                <a:close/>
                <a:moveTo>
                  <a:pt x="933" y="1503"/>
                </a:moveTo>
                <a:lnTo>
                  <a:pt x="933" y="1506"/>
                </a:lnTo>
                <a:lnTo>
                  <a:pt x="934" y="1508"/>
                </a:lnTo>
                <a:lnTo>
                  <a:pt x="933" y="1509"/>
                </a:lnTo>
                <a:lnTo>
                  <a:pt x="933" y="1510"/>
                </a:lnTo>
                <a:lnTo>
                  <a:pt x="930" y="1510"/>
                </a:lnTo>
                <a:lnTo>
                  <a:pt x="929" y="1510"/>
                </a:lnTo>
                <a:lnTo>
                  <a:pt x="927" y="1510"/>
                </a:lnTo>
                <a:lnTo>
                  <a:pt x="926" y="1509"/>
                </a:lnTo>
                <a:lnTo>
                  <a:pt x="925" y="1508"/>
                </a:lnTo>
                <a:lnTo>
                  <a:pt x="925" y="1507"/>
                </a:lnTo>
                <a:lnTo>
                  <a:pt x="925" y="1505"/>
                </a:lnTo>
                <a:lnTo>
                  <a:pt x="923" y="1501"/>
                </a:lnTo>
                <a:lnTo>
                  <a:pt x="925" y="1498"/>
                </a:lnTo>
                <a:lnTo>
                  <a:pt x="926" y="1494"/>
                </a:lnTo>
                <a:lnTo>
                  <a:pt x="927" y="1492"/>
                </a:lnTo>
                <a:lnTo>
                  <a:pt x="929" y="1489"/>
                </a:lnTo>
                <a:lnTo>
                  <a:pt x="932" y="1488"/>
                </a:lnTo>
                <a:lnTo>
                  <a:pt x="935" y="1487"/>
                </a:lnTo>
                <a:lnTo>
                  <a:pt x="939" y="1487"/>
                </a:lnTo>
                <a:lnTo>
                  <a:pt x="942" y="1488"/>
                </a:lnTo>
                <a:lnTo>
                  <a:pt x="945" y="1489"/>
                </a:lnTo>
                <a:lnTo>
                  <a:pt x="946" y="1491"/>
                </a:lnTo>
                <a:lnTo>
                  <a:pt x="946" y="1492"/>
                </a:lnTo>
                <a:lnTo>
                  <a:pt x="946" y="1494"/>
                </a:lnTo>
                <a:lnTo>
                  <a:pt x="946" y="1496"/>
                </a:lnTo>
                <a:lnTo>
                  <a:pt x="945" y="1498"/>
                </a:lnTo>
                <a:lnTo>
                  <a:pt x="943" y="1498"/>
                </a:lnTo>
                <a:lnTo>
                  <a:pt x="941" y="1498"/>
                </a:lnTo>
                <a:lnTo>
                  <a:pt x="939" y="1498"/>
                </a:lnTo>
                <a:lnTo>
                  <a:pt x="936" y="1498"/>
                </a:lnTo>
                <a:lnTo>
                  <a:pt x="934" y="1500"/>
                </a:lnTo>
                <a:lnTo>
                  <a:pt x="933" y="1503"/>
                </a:lnTo>
                <a:close/>
                <a:moveTo>
                  <a:pt x="853" y="1320"/>
                </a:moveTo>
                <a:lnTo>
                  <a:pt x="852" y="1321"/>
                </a:lnTo>
                <a:lnTo>
                  <a:pt x="850" y="1323"/>
                </a:lnTo>
                <a:lnTo>
                  <a:pt x="846" y="1323"/>
                </a:lnTo>
                <a:lnTo>
                  <a:pt x="843" y="1323"/>
                </a:lnTo>
                <a:lnTo>
                  <a:pt x="845" y="1320"/>
                </a:lnTo>
                <a:lnTo>
                  <a:pt x="847" y="1318"/>
                </a:lnTo>
                <a:lnTo>
                  <a:pt x="850" y="1317"/>
                </a:lnTo>
                <a:lnTo>
                  <a:pt x="852" y="1318"/>
                </a:lnTo>
                <a:lnTo>
                  <a:pt x="853" y="1319"/>
                </a:lnTo>
                <a:lnTo>
                  <a:pt x="853" y="1320"/>
                </a:lnTo>
                <a:close/>
                <a:moveTo>
                  <a:pt x="720" y="1278"/>
                </a:moveTo>
                <a:lnTo>
                  <a:pt x="720" y="1289"/>
                </a:lnTo>
                <a:lnTo>
                  <a:pt x="720" y="1299"/>
                </a:lnTo>
                <a:lnTo>
                  <a:pt x="722" y="1298"/>
                </a:lnTo>
                <a:lnTo>
                  <a:pt x="723" y="1298"/>
                </a:lnTo>
                <a:lnTo>
                  <a:pt x="722" y="1298"/>
                </a:lnTo>
                <a:lnTo>
                  <a:pt x="720" y="1299"/>
                </a:lnTo>
                <a:lnTo>
                  <a:pt x="720" y="1299"/>
                </a:lnTo>
                <a:lnTo>
                  <a:pt x="720" y="1289"/>
                </a:lnTo>
                <a:lnTo>
                  <a:pt x="720" y="1278"/>
                </a:lnTo>
                <a:close/>
                <a:moveTo>
                  <a:pt x="568" y="1451"/>
                </a:moveTo>
                <a:lnTo>
                  <a:pt x="555" y="1451"/>
                </a:lnTo>
                <a:lnTo>
                  <a:pt x="542" y="1451"/>
                </a:lnTo>
                <a:lnTo>
                  <a:pt x="529" y="1451"/>
                </a:lnTo>
                <a:lnTo>
                  <a:pt x="517" y="1451"/>
                </a:lnTo>
                <a:lnTo>
                  <a:pt x="529" y="1451"/>
                </a:lnTo>
                <a:lnTo>
                  <a:pt x="542" y="1451"/>
                </a:lnTo>
                <a:lnTo>
                  <a:pt x="555" y="1451"/>
                </a:lnTo>
                <a:lnTo>
                  <a:pt x="568" y="1451"/>
                </a:lnTo>
                <a:lnTo>
                  <a:pt x="580" y="1451"/>
                </a:lnTo>
                <a:lnTo>
                  <a:pt x="593" y="1451"/>
                </a:lnTo>
                <a:lnTo>
                  <a:pt x="605" y="1451"/>
                </a:lnTo>
                <a:lnTo>
                  <a:pt x="617" y="1451"/>
                </a:lnTo>
                <a:lnTo>
                  <a:pt x="605" y="1451"/>
                </a:lnTo>
                <a:lnTo>
                  <a:pt x="593" y="1451"/>
                </a:lnTo>
                <a:lnTo>
                  <a:pt x="580" y="1451"/>
                </a:lnTo>
                <a:lnTo>
                  <a:pt x="568" y="1451"/>
                </a:lnTo>
                <a:close/>
                <a:moveTo>
                  <a:pt x="494" y="1269"/>
                </a:moveTo>
                <a:lnTo>
                  <a:pt x="491" y="1269"/>
                </a:lnTo>
                <a:lnTo>
                  <a:pt x="487" y="1269"/>
                </a:lnTo>
                <a:lnTo>
                  <a:pt x="484" y="1268"/>
                </a:lnTo>
                <a:lnTo>
                  <a:pt x="480" y="1266"/>
                </a:lnTo>
                <a:lnTo>
                  <a:pt x="471" y="1265"/>
                </a:lnTo>
                <a:lnTo>
                  <a:pt x="460" y="1265"/>
                </a:lnTo>
                <a:lnTo>
                  <a:pt x="457" y="1263"/>
                </a:lnTo>
                <a:lnTo>
                  <a:pt x="453" y="1263"/>
                </a:lnTo>
                <a:lnTo>
                  <a:pt x="450" y="1263"/>
                </a:lnTo>
                <a:lnTo>
                  <a:pt x="446" y="1263"/>
                </a:lnTo>
                <a:lnTo>
                  <a:pt x="439" y="1262"/>
                </a:lnTo>
                <a:lnTo>
                  <a:pt x="433" y="1259"/>
                </a:lnTo>
                <a:lnTo>
                  <a:pt x="428" y="1259"/>
                </a:lnTo>
                <a:lnTo>
                  <a:pt x="422" y="1259"/>
                </a:lnTo>
                <a:lnTo>
                  <a:pt x="421" y="1259"/>
                </a:lnTo>
                <a:lnTo>
                  <a:pt x="419" y="1259"/>
                </a:lnTo>
                <a:lnTo>
                  <a:pt x="421" y="1259"/>
                </a:lnTo>
                <a:lnTo>
                  <a:pt x="422" y="1259"/>
                </a:lnTo>
                <a:lnTo>
                  <a:pt x="428" y="1259"/>
                </a:lnTo>
                <a:lnTo>
                  <a:pt x="433" y="1259"/>
                </a:lnTo>
                <a:lnTo>
                  <a:pt x="449" y="1259"/>
                </a:lnTo>
                <a:lnTo>
                  <a:pt x="464" y="1259"/>
                </a:lnTo>
                <a:lnTo>
                  <a:pt x="479" y="1259"/>
                </a:lnTo>
                <a:lnTo>
                  <a:pt x="494" y="1261"/>
                </a:lnTo>
                <a:lnTo>
                  <a:pt x="494" y="1265"/>
                </a:lnTo>
                <a:lnTo>
                  <a:pt x="494" y="1269"/>
                </a:lnTo>
                <a:close/>
                <a:moveTo>
                  <a:pt x="460" y="1265"/>
                </a:moveTo>
                <a:lnTo>
                  <a:pt x="459" y="1269"/>
                </a:lnTo>
                <a:lnTo>
                  <a:pt x="458" y="1270"/>
                </a:lnTo>
                <a:lnTo>
                  <a:pt x="456" y="1269"/>
                </a:lnTo>
                <a:lnTo>
                  <a:pt x="452" y="1269"/>
                </a:lnTo>
                <a:lnTo>
                  <a:pt x="453" y="1265"/>
                </a:lnTo>
                <a:lnTo>
                  <a:pt x="456" y="1265"/>
                </a:lnTo>
                <a:lnTo>
                  <a:pt x="458" y="1264"/>
                </a:lnTo>
                <a:lnTo>
                  <a:pt x="460" y="1265"/>
                </a:lnTo>
                <a:lnTo>
                  <a:pt x="460" y="1265"/>
                </a:lnTo>
                <a:close/>
                <a:moveTo>
                  <a:pt x="346" y="1270"/>
                </a:moveTo>
                <a:lnTo>
                  <a:pt x="348" y="1270"/>
                </a:lnTo>
                <a:lnTo>
                  <a:pt x="350" y="1270"/>
                </a:lnTo>
                <a:lnTo>
                  <a:pt x="348" y="1270"/>
                </a:lnTo>
                <a:lnTo>
                  <a:pt x="346" y="1270"/>
                </a:lnTo>
                <a:close/>
                <a:moveTo>
                  <a:pt x="325" y="1178"/>
                </a:moveTo>
                <a:lnTo>
                  <a:pt x="327" y="1178"/>
                </a:lnTo>
                <a:lnTo>
                  <a:pt x="328" y="1178"/>
                </a:lnTo>
                <a:lnTo>
                  <a:pt x="328" y="1181"/>
                </a:lnTo>
                <a:lnTo>
                  <a:pt x="327" y="1185"/>
                </a:lnTo>
                <a:lnTo>
                  <a:pt x="326" y="1187"/>
                </a:lnTo>
                <a:lnTo>
                  <a:pt x="324" y="1191"/>
                </a:lnTo>
                <a:lnTo>
                  <a:pt x="318" y="1186"/>
                </a:lnTo>
                <a:lnTo>
                  <a:pt x="317" y="1184"/>
                </a:lnTo>
                <a:lnTo>
                  <a:pt x="319" y="1181"/>
                </a:lnTo>
                <a:lnTo>
                  <a:pt x="325" y="1178"/>
                </a:lnTo>
                <a:close/>
                <a:moveTo>
                  <a:pt x="292" y="1270"/>
                </a:moveTo>
                <a:lnTo>
                  <a:pt x="307" y="1270"/>
                </a:lnTo>
                <a:lnTo>
                  <a:pt x="322" y="1270"/>
                </a:lnTo>
                <a:lnTo>
                  <a:pt x="307" y="1270"/>
                </a:lnTo>
                <a:lnTo>
                  <a:pt x="292" y="1270"/>
                </a:lnTo>
                <a:close/>
                <a:moveTo>
                  <a:pt x="303" y="1536"/>
                </a:moveTo>
                <a:lnTo>
                  <a:pt x="300" y="1536"/>
                </a:lnTo>
                <a:lnTo>
                  <a:pt x="298" y="1535"/>
                </a:lnTo>
                <a:lnTo>
                  <a:pt x="298" y="1534"/>
                </a:lnTo>
                <a:lnTo>
                  <a:pt x="297" y="1531"/>
                </a:lnTo>
                <a:lnTo>
                  <a:pt x="297" y="1529"/>
                </a:lnTo>
                <a:lnTo>
                  <a:pt x="298" y="1527"/>
                </a:lnTo>
                <a:lnTo>
                  <a:pt x="300" y="1527"/>
                </a:lnTo>
                <a:lnTo>
                  <a:pt x="303" y="1527"/>
                </a:lnTo>
                <a:lnTo>
                  <a:pt x="306" y="1526"/>
                </a:lnTo>
                <a:lnTo>
                  <a:pt x="308" y="1524"/>
                </a:lnTo>
                <a:lnTo>
                  <a:pt x="310" y="1522"/>
                </a:lnTo>
                <a:lnTo>
                  <a:pt x="310" y="1519"/>
                </a:lnTo>
                <a:lnTo>
                  <a:pt x="310" y="1516"/>
                </a:lnTo>
                <a:lnTo>
                  <a:pt x="310" y="1514"/>
                </a:lnTo>
                <a:lnTo>
                  <a:pt x="311" y="1513"/>
                </a:lnTo>
                <a:lnTo>
                  <a:pt x="314" y="1512"/>
                </a:lnTo>
                <a:lnTo>
                  <a:pt x="317" y="1513"/>
                </a:lnTo>
                <a:lnTo>
                  <a:pt x="318" y="1514"/>
                </a:lnTo>
                <a:lnTo>
                  <a:pt x="319" y="1516"/>
                </a:lnTo>
                <a:lnTo>
                  <a:pt x="319" y="1519"/>
                </a:lnTo>
                <a:lnTo>
                  <a:pt x="319" y="1520"/>
                </a:lnTo>
                <a:lnTo>
                  <a:pt x="319" y="1522"/>
                </a:lnTo>
                <a:lnTo>
                  <a:pt x="319" y="1526"/>
                </a:lnTo>
                <a:lnTo>
                  <a:pt x="318" y="1528"/>
                </a:lnTo>
                <a:lnTo>
                  <a:pt x="317" y="1530"/>
                </a:lnTo>
                <a:lnTo>
                  <a:pt x="314" y="1533"/>
                </a:lnTo>
                <a:lnTo>
                  <a:pt x="312" y="1535"/>
                </a:lnTo>
                <a:lnTo>
                  <a:pt x="310" y="1536"/>
                </a:lnTo>
                <a:lnTo>
                  <a:pt x="306" y="1536"/>
                </a:lnTo>
                <a:lnTo>
                  <a:pt x="303" y="1536"/>
                </a:lnTo>
                <a:close/>
                <a:moveTo>
                  <a:pt x="290" y="1507"/>
                </a:moveTo>
                <a:lnTo>
                  <a:pt x="290" y="1509"/>
                </a:lnTo>
                <a:lnTo>
                  <a:pt x="290" y="1510"/>
                </a:lnTo>
                <a:lnTo>
                  <a:pt x="288" y="1513"/>
                </a:lnTo>
                <a:lnTo>
                  <a:pt x="286" y="1513"/>
                </a:lnTo>
                <a:lnTo>
                  <a:pt x="284" y="1513"/>
                </a:lnTo>
                <a:lnTo>
                  <a:pt x="283" y="1512"/>
                </a:lnTo>
                <a:lnTo>
                  <a:pt x="281" y="1509"/>
                </a:lnTo>
                <a:lnTo>
                  <a:pt x="281" y="1507"/>
                </a:lnTo>
                <a:lnTo>
                  <a:pt x="280" y="1502"/>
                </a:lnTo>
                <a:lnTo>
                  <a:pt x="281" y="1499"/>
                </a:lnTo>
                <a:lnTo>
                  <a:pt x="281" y="1496"/>
                </a:lnTo>
                <a:lnTo>
                  <a:pt x="284" y="1494"/>
                </a:lnTo>
                <a:lnTo>
                  <a:pt x="285" y="1492"/>
                </a:lnTo>
                <a:lnTo>
                  <a:pt x="288" y="1491"/>
                </a:lnTo>
                <a:lnTo>
                  <a:pt x="291" y="1489"/>
                </a:lnTo>
                <a:lnTo>
                  <a:pt x="294" y="1489"/>
                </a:lnTo>
                <a:lnTo>
                  <a:pt x="298" y="1489"/>
                </a:lnTo>
                <a:lnTo>
                  <a:pt x="300" y="1489"/>
                </a:lnTo>
                <a:lnTo>
                  <a:pt x="303" y="1491"/>
                </a:lnTo>
                <a:lnTo>
                  <a:pt x="303" y="1494"/>
                </a:lnTo>
                <a:lnTo>
                  <a:pt x="303" y="1498"/>
                </a:lnTo>
                <a:lnTo>
                  <a:pt x="301" y="1499"/>
                </a:lnTo>
                <a:lnTo>
                  <a:pt x="299" y="1499"/>
                </a:lnTo>
                <a:lnTo>
                  <a:pt x="297" y="1499"/>
                </a:lnTo>
                <a:lnTo>
                  <a:pt x="293" y="1500"/>
                </a:lnTo>
                <a:lnTo>
                  <a:pt x="291" y="1501"/>
                </a:lnTo>
                <a:lnTo>
                  <a:pt x="290" y="1503"/>
                </a:lnTo>
                <a:lnTo>
                  <a:pt x="290" y="1507"/>
                </a:lnTo>
                <a:close/>
                <a:moveTo>
                  <a:pt x="276" y="1273"/>
                </a:moveTo>
                <a:lnTo>
                  <a:pt x="277" y="1272"/>
                </a:lnTo>
                <a:lnTo>
                  <a:pt x="279" y="1271"/>
                </a:lnTo>
                <a:lnTo>
                  <a:pt x="272" y="1271"/>
                </a:lnTo>
                <a:lnTo>
                  <a:pt x="265" y="1271"/>
                </a:lnTo>
                <a:lnTo>
                  <a:pt x="264" y="1271"/>
                </a:lnTo>
                <a:lnTo>
                  <a:pt x="263" y="1270"/>
                </a:lnTo>
                <a:lnTo>
                  <a:pt x="263" y="1270"/>
                </a:lnTo>
                <a:lnTo>
                  <a:pt x="262" y="1270"/>
                </a:lnTo>
                <a:lnTo>
                  <a:pt x="263" y="1270"/>
                </a:lnTo>
                <a:lnTo>
                  <a:pt x="263" y="1270"/>
                </a:lnTo>
                <a:lnTo>
                  <a:pt x="262" y="1266"/>
                </a:lnTo>
                <a:lnTo>
                  <a:pt x="260" y="1262"/>
                </a:lnTo>
                <a:lnTo>
                  <a:pt x="262" y="1258"/>
                </a:lnTo>
                <a:lnTo>
                  <a:pt x="263" y="1255"/>
                </a:lnTo>
                <a:lnTo>
                  <a:pt x="266" y="1249"/>
                </a:lnTo>
                <a:lnTo>
                  <a:pt x="271" y="1242"/>
                </a:lnTo>
                <a:lnTo>
                  <a:pt x="278" y="1231"/>
                </a:lnTo>
                <a:lnTo>
                  <a:pt x="286" y="1220"/>
                </a:lnTo>
                <a:lnTo>
                  <a:pt x="294" y="1209"/>
                </a:lnTo>
                <a:lnTo>
                  <a:pt x="304" y="1200"/>
                </a:lnTo>
                <a:lnTo>
                  <a:pt x="304" y="1198"/>
                </a:lnTo>
                <a:lnTo>
                  <a:pt x="304" y="1196"/>
                </a:lnTo>
                <a:lnTo>
                  <a:pt x="304" y="1198"/>
                </a:lnTo>
                <a:lnTo>
                  <a:pt x="304" y="1200"/>
                </a:lnTo>
                <a:lnTo>
                  <a:pt x="301" y="1212"/>
                </a:lnTo>
                <a:lnTo>
                  <a:pt x="297" y="1224"/>
                </a:lnTo>
                <a:lnTo>
                  <a:pt x="291" y="1241"/>
                </a:lnTo>
                <a:lnTo>
                  <a:pt x="284" y="1258"/>
                </a:lnTo>
                <a:lnTo>
                  <a:pt x="283" y="1263"/>
                </a:lnTo>
                <a:lnTo>
                  <a:pt x="283" y="1269"/>
                </a:lnTo>
                <a:lnTo>
                  <a:pt x="281" y="1269"/>
                </a:lnTo>
                <a:lnTo>
                  <a:pt x="281" y="1270"/>
                </a:lnTo>
                <a:lnTo>
                  <a:pt x="280" y="1271"/>
                </a:lnTo>
                <a:lnTo>
                  <a:pt x="279" y="1271"/>
                </a:lnTo>
                <a:lnTo>
                  <a:pt x="277" y="1272"/>
                </a:lnTo>
                <a:lnTo>
                  <a:pt x="276" y="1273"/>
                </a:lnTo>
                <a:close/>
                <a:moveTo>
                  <a:pt x="250" y="1200"/>
                </a:moveTo>
                <a:lnTo>
                  <a:pt x="253" y="1195"/>
                </a:lnTo>
                <a:lnTo>
                  <a:pt x="258" y="1189"/>
                </a:lnTo>
                <a:lnTo>
                  <a:pt x="253" y="1195"/>
                </a:lnTo>
                <a:lnTo>
                  <a:pt x="250" y="1200"/>
                </a:lnTo>
                <a:close/>
                <a:moveTo>
                  <a:pt x="273" y="1195"/>
                </a:moveTo>
                <a:lnTo>
                  <a:pt x="273" y="1196"/>
                </a:lnTo>
                <a:lnTo>
                  <a:pt x="273" y="1196"/>
                </a:lnTo>
                <a:lnTo>
                  <a:pt x="273" y="1195"/>
                </a:lnTo>
                <a:close/>
                <a:moveTo>
                  <a:pt x="277" y="1143"/>
                </a:moveTo>
                <a:lnTo>
                  <a:pt x="276" y="1143"/>
                </a:lnTo>
                <a:lnTo>
                  <a:pt x="276" y="1144"/>
                </a:lnTo>
                <a:lnTo>
                  <a:pt x="276" y="1143"/>
                </a:lnTo>
                <a:lnTo>
                  <a:pt x="277" y="1143"/>
                </a:lnTo>
                <a:close/>
                <a:moveTo>
                  <a:pt x="298" y="1154"/>
                </a:moveTo>
                <a:lnTo>
                  <a:pt x="300" y="1152"/>
                </a:lnTo>
                <a:lnTo>
                  <a:pt x="303" y="1151"/>
                </a:lnTo>
                <a:lnTo>
                  <a:pt x="304" y="1149"/>
                </a:lnTo>
                <a:lnTo>
                  <a:pt x="304" y="1146"/>
                </a:lnTo>
                <a:lnTo>
                  <a:pt x="305" y="1143"/>
                </a:lnTo>
                <a:lnTo>
                  <a:pt x="306" y="1140"/>
                </a:lnTo>
                <a:lnTo>
                  <a:pt x="308" y="1138"/>
                </a:lnTo>
                <a:lnTo>
                  <a:pt x="311" y="1137"/>
                </a:lnTo>
                <a:lnTo>
                  <a:pt x="311" y="1140"/>
                </a:lnTo>
                <a:lnTo>
                  <a:pt x="311" y="1145"/>
                </a:lnTo>
                <a:lnTo>
                  <a:pt x="310" y="1147"/>
                </a:lnTo>
                <a:lnTo>
                  <a:pt x="308" y="1151"/>
                </a:lnTo>
                <a:lnTo>
                  <a:pt x="304" y="1156"/>
                </a:lnTo>
                <a:lnTo>
                  <a:pt x="298" y="1159"/>
                </a:lnTo>
                <a:lnTo>
                  <a:pt x="296" y="1160"/>
                </a:lnTo>
                <a:lnTo>
                  <a:pt x="294" y="1163"/>
                </a:lnTo>
                <a:lnTo>
                  <a:pt x="296" y="1164"/>
                </a:lnTo>
                <a:lnTo>
                  <a:pt x="296" y="1165"/>
                </a:lnTo>
                <a:lnTo>
                  <a:pt x="300" y="1168"/>
                </a:lnTo>
                <a:lnTo>
                  <a:pt x="304" y="1172"/>
                </a:lnTo>
                <a:lnTo>
                  <a:pt x="300" y="1168"/>
                </a:lnTo>
                <a:lnTo>
                  <a:pt x="296" y="1165"/>
                </a:lnTo>
                <a:lnTo>
                  <a:pt x="293" y="1167"/>
                </a:lnTo>
                <a:lnTo>
                  <a:pt x="290" y="1168"/>
                </a:lnTo>
                <a:lnTo>
                  <a:pt x="290" y="1167"/>
                </a:lnTo>
                <a:lnTo>
                  <a:pt x="288" y="1167"/>
                </a:lnTo>
                <a:lnTo>
                  <a:pt x="284" y="1165"/>
                </a:lnTo>
                <a:lnTo>
                  <a:pt x="278" y="1165"/>
                </a:lnTo>
                <a:lnTo>
                  <a:pt x="288" y="1159"/>
                </a:lnTo>
                <a:lnTo>
                  <a:pt x="298" y="1154"/>
                </a:lnTo>
                <a:close/>
                <a:moveTo>
                  <a:pt x="283" y="1135"/>
                </a:moveTo>
                <a:lnTo>
                  <a:pt x="281" y="1136"/>
                </a:lnTo>
                <a:lnTo>
                  <a:pt x="281" y="1138"/>
                </a:lnTo>
                <a:lnTo>
                  <a:pt x="281" y="1136"/>
                </a:lnTo>
                <a:lnTo>
                  <a:pt x="283" y="1135"/>
                </a:lnTo>
                <a:close/>
                <a:moveTo>
                  <a:pt x="287" y="1126"/>
                </a:moveTo>
                <a:lnTo>
                  <a:pt x="286" y="1129"/>
                </a:lnTo>
                <a:lnTo>
                  <a:pt x="284" y="1131"/>
                </a:lnTo>
                <a:lnTo>
                  <a:pt x="286" y="1129"/>
                </a:lnTo>
                <a:lnTo>
                  <a:pt x="287" y="1126"/>
                </a:lnTo>
                <a:close/>
                <a:moveTo>
                  <a:pt x="304" y="1269"/>
                </a:moveTo>
                <a:lnTo>
                  <a:pt x="303" y="1264"/>
                </a:lnTo>
                <a:lnTo>
                  <a:pt x="303" y="1262"/>
                </a:lnTo>
                <a:lnTo>
                  <a:pt x="305" y="1259"/>
                </a:lnTo>
                <a:lnTo>
                  <a:pt x="308" y="1257"/>
                </a:lnTo>
                <a:lnTo>
                  <a:pt x="308" y="1261"/>
                </a:lnTo>
                <a:lnTo>
                  <a:pt x="307" y="1263"/>
                </a:lnTo>
                <a:lnTo>
                  <a:pt x="305" y="1266"/>
                </a:lnTo>
                <a:lnTo>
                  <a:pt x="304" y="1269"/>
                </a:lnTo>
                <a:close/>
                <a:moveTo>
                  <a:pt x="319" y="1161"/>
                </a:moveTo>
                <a:lnTo>
                  <a:pt x="314" y="1170"/>
                </a:lnTo>
                <a:lnTo>
                  <a:pt x="307" y="1177"/>
                </a:lnTo>
                <a:lnTo>
                  <a:pt x="307" y="1177"/>
                </a:lnTo>
                <a:lnTo>
                  <a:pt x="314" y="1170"/>
                </a:lnTo>
                <a:lnTo>
                  <a:pt x="319" y="1161"/>
                </a:lnTo>
                <a:close/>
                <a:moveTo>
                  <a:pt x="317" y="1131"/>
                </a:moveTo>
                <a:lnTo>
                  <a:pt x="317" y="1128"/>
                </a:lnTo>
                <a:lnTo>
                  <a:pt x="318" y="1124"/>
                </a:lnTo>
                <a:lnTo>
                  <a:pt x="319" y="1121"/>
                </a:lnTo>
                <a:lnTo>
                  <a:pt x="321" y="1118"/>
                </a:lnTo>
                <a:lnTo>
                  <a:pt x="327" y="1114"/>
                </a:lnTo>
                <a:lnTo>
                  <a:pt x="333" y="1110"/>
                </a:lnTo>
                <a:lnTo>
                  <a:pt x="336" y="1109"/>
                </a:lnTo>
                <a:lnTo>
                  <a:pt x="339" y="1109"/>
                </a:lnTo>
                <a:lnTo>
                  <a:pt x="340" y="1111"/>
                </a:lnTo>
                <a:lnTo>
                  <a:pt x="340" y="1115"/>
                </a:lnTo>
                <a:lnTo>
                  <a:pt x="338" y="1126"/>
                </a:lnTo>
                <a:lnTo>
                  <a:pt x="334" y="1137"/>
                </a:lnTo>
                <a:lnTo>
                  <a:pt x="334" y="1137"/>
                </a:lnTo>
                <a:lnTo>
                  <a:pt x="334" y="1133"/>
                </a:lnTo>
                <a:lnTo>
                  <a:pt x="334" y="1129"/>
                </a:lnTo>
                <a:lnTo>
                  <a:pt x="334" y="1126"/>
                </a:lnTo>
                <a:lnTo>
                  <a:pt x="334" y="1125"/>
                </a:lnTo>
                <a:lnTo>
                  <a:pt x="333" y="1124"/>
                </a:lnTo>
                <a:lnTo>
                  <a:pt x="332" y="1123"/>
                </a:lnTo>
                <a:lnTo>
                  <a:pt x="329" y="1123"/>
                </a:lnTo>
                <a:lnTo>
                  <a:pt x="326" y="1125"/>
                </a:lnTo>
                <a:lnTo>
                  <a:pt x="325" y="1129"/>
                </a:lnTo>
                <a:lnTo>
                  <a:pt x="322" y="1131"/>
                </a:lnTo>
                <a:lnTo>
                  <a:pt x="320" y="1131"/>
                </a:lnTo>
                <a:lnTo>
                  <a:pt x="318" y="1132"/>
                </a:lnTo>
                <a:lnTo>
                  <a:pt x="318" y="1133"/>
                </a:lnTo>
                <a:lnTo>
                  <a:pt x="317" y="1135"/>
                </a:lnTo>
                <a:lnTo>
                  <a:pt x="317" y="1135"/>
                </a:lnTo>
                <a:lnTo>
                  <a:pt x="314" y="1135"/>
                </a:lnTo>
                <a:lnTo>
                  <a:pt x="312" y="1136"/>
                </a:lnTo>
                <a:lnTo>
                  <a:pt x="312" y="1133"/>
                </a:lnTo>
                <a:lnTo>
                  <a:pt x="313" y="1132"/>
                </a:lnTo>
                <a:lnTo>
                  <a:pt x="315" y="1131"/>
                </a:lnTo>
                <a:lnTo>
                  <a:pt x="317" y="1131"/>
                </a:lnTo>
                <a:close/>
                <a:moveTo>
                  <a:pt x="368" y="1196"/>
                </a:moveTo>
                <a:lnTo>
                  <a:pt x="370" y="1198"/>
                </a:lnTo>
                <a:lnTo>
                  <a:pt x="370" y="1199"/>
                </a:lnTo>
                <a:lnTo>
                  <a:pt x="370" y="1200"/>
                </a:lnTo>
                <a:lnTo>
                  <a:pt x="369" y="1200"/>
                </a:lnTo>
                <a:lnTo>
                  <a:pt x="368" y="1199"/>
                </a:lnTo>
                <a:lnTo>
                  <a:pt x="368" y="1199"/>
                </a:lnTo>
                <a:lnTo>
                  <a:pt x="368" y="1198"/>
                </a:lnTo>
                <a:lnTo>
                  <a:pt x="368" y="1196"/>
                </a:lnTo>
                <a:close/>
                <a:moveTo>
                  <a:pt x="412" y="1110"/>
                </a:moveTo>
                <a:lnTo>
                  <a:pt x="414" y="1108"/>
                </a:lnTo>
                <a:lnTo>
                  <a:pt x="415" y="1107"/>
                </a:lnTo>
                <a:lnTo>
                  <a:pt x="416" y="1104"/>
                </a:lnTo>
                <a:lnTo>
                  <a:pt x="417" y="1101"/>
                </a:lnTo>
                <a:lnTo>
                  <a:pt x="418" y="1098"/>
                </a:lnTo>
                <a:lnTo>
                  <a:pt x="421" y="1098"/>
                </a:lnTo>
                <a:lnTo>
                  <a:pt x="429" y="1101"/>
                </a:lnTo>
                <a:lnTo>
                  <a:pt x="436" y="1104"/>
                </a:lnTo>
                <a:lnTo>
                  <a:pt x="438" y="1105"/>
                </a:lnTo>
                <a:lnTo>
                  <a:pt x="438" y="1109"/>
                </a:lnTo>
                <a:lnTo>
                  <a:pt x="436" y="1110"/>
                </a:lnTo>
                <a:lnTo>
                  <a:pt x="433" y="1109"/>
                </a:lnTo>
                <a:lnTo>
                  <a:pt x="431" y="1109"/>
                </a:lnTo>
                <a:lnTo>
                  <a:pt x="429" y="1108"/>
                </a:lnTo>
                <a:lnTo>
                  <a:pt x="426" y="1109"/>
                </a:lnTo>
                <a:lnTo>
                  <a:pt x="425" y="1110"/>
                </a:lnTo>
                <a:lnTo>
                  <a:pt x="425" y="1111"/>
                </a:lnTo>
                <a:lnTo>
                  <a:pt x="426" y="1112"/>
                </a:lnTo>
                <a:lnTo>
                  <a:pt x="428" y="1114"/>
                </a:lnTo>
                <a:lnTo>
                  <a:pt x="430" y="1115"/>
                </a:lnTo>
                <a:lnTo>
                  <a:pt x="431" y="1117"/>
                </a:lnTo>
                <a:lnTo>
                  <a:pt x="431" y="1119"/>
                </a:lnTo>
                <a:lnTo>
                  <a:pt x="431" y="1122"/>
                </a:lnTo>
                <a:lnTo>
                  <a:pt x="431" y="1126"/>
                </a:lnTo>
                <a:lnTo>
                  <a:pt x="428" y="1122"/>
                </a:lnTo>
                <a:lnTo>
                  <a:pt x="424" y="1118"/>
                </a:lnTo>
                <a:lnTo>
                  <a:pt x="419" y="1117"/>
                </a:lnTo>
                <a:lnTo>
                  <a:pt x="415" y="1116"/>
                </a:lnTo>
                <a:lnTo>
                  <a:pt x="412" y="1116"/>
                </a:lnTo>
                <a:lnTo>
                  <a:pt x="411" y="1115"/>
                </a:lnTo>
                <a:lnTo>
                  <a:pt x="411" y="1112"/>
                </a:lnTo>
                <a:lnTo>
                  <a:pt x="412" y="1110"/>
                </a:lnTo>
                <a:close/>
                <a:moveTo>
                  <a:pt x="450" y="1030"/>
                </a:moveTo>
                <a:lnTo>
                  <a:pt x="449" y="1028"/>
                </a:lnTo>
                <a:lnTo>
                  <a:pt x="449" y="1028"/>
                </a:lnTo>
                <a:lnTo>
                  <a:pt x="449" y="1028"/>
                </a:lnTo>
                <a:lnTo>
                  <a:pt x="450" y="1030"/>
                </a:lnTo>
                <a:close/>
                <a:moveTo>
                  <a:pt x="414" y="1000"/>
                </a:moveTo>
                <a:lnTo>
                  <a:pt x="428" y="1003"/>
                </a:lnTo>
                <a:lnTo>
                  <a:pt x="442" y="1007"/>
                </a:lnTo>
                <a:lnTo>
                  <a:pt x="445" y="1006"/>
                </a:lnTo>
                <a:lnTo>
                  <a:pt x="449" y="1005"/>
                </a:lnTo>
                <a:lnTo>
                  <a:pt x="445" y="1006"/>
                </a:lnTo>
                <a:lnTo>
                  <a:pt x="442" y="1007"/>
                </a:lnTo>
                <a:lnTo>
                  <a:pt x="428" y="1003"/>
                </a:lnTo>
                <a:lnTo>
                  <a:pt x="414" y="1000"/>
                </a:lnTo>
                <a:close/>
                <a:moveTo>
                  <a:pt x="403" y="1059"/>
                </a:moveTo>
                <a:lnTo>
                  <a:pt x="403" y="1060"/>
                </a:lnTo>
                <a:lnTo>
                  <a:pt x="402" y="1061"/>
                </a:lnTo>
                <a:lnTo>
                  <a:pt x="397" y="1067"/>
                </a:lnTo>
                <a:lnTo>
                  <a:pt x="393" y="1075"/>
                </a:lnTo>
                <a:lnTo>
                  <a:pt x="390" y="1083"/>
                </a:lnTo>
                <a:lnTo>
                  <a:pt x="389" y="1093"/>
                </a:lnTo>
                <a:lnTo>
                  <a:pt x="386" y="1088"/>
                </a:lnTo>
                <a:lnTo>
                  <a:pt x="384" y="1083"/>
                </a:lnTo>
                <a:lnTo>
                  <a:pt x="384" y="1080"/>
                </a:lnTo>
                <a:lnTo>
                  <a:pt x="387" y="1075"/>
                </a:lnTo>
                <a:lnTo>
                  <a:pt x="391" y="1069"/>
                </a:lnTo>
                <a:lnTo>
                  <a:pt x="395" y="1062"/>
                </a:lnTo>
                <a:lnTo>
                  <a:pt x="397" y="1054"/>
                </a:lnTo>
                <a:lnTo>
                  <a:pt x="397" y="1046"/>
                </a:lnTo>
                <a:lnTo>
                  <a:pt x="398" y="1040"/>
                </a:lnTo>
                <a:lnTo>
                  <a:pt x="401" y="1035"/>
                </a:lnTo>
                <a:lnTo>
                  <a:pt x="404" y="1030"/>
                </a:lnTo>
                <a:lnTo>
                  <a:pt x="407" y="1025"/>
                </a:lnTo>
                <a:lnTo>
                  <a:pt x="408" y="1025"/>
                </a:lnTo>
                <a:lnTo>
                  <a:pt x="410" y="1024"/>
                </a:lnTo>
                <a:lnTo>
                  <a:pt x="411" y="1023"/>
                </a:lnTo>
                <a:lnTo>
                  <a:pt x="414" y="1023"/>
                </a:lnTo>
                <a:lnTo>
                  <a:pt x="411" y="1023"/>
                </a:lnTo>
                <a:lnTo>
                  <a:pt x="410" y="1024"/>
                </a:lnTo>
                <a:lnTo>
                  <a:pt x="412" y="1025"/>
                </a:lnTo>
                <a:lnTo>
                  <a:pt x="415" y="1023"/>
                </a:lnTo>
                <a:lnTo>
                  <a:pt x="417" y="1023"/>
                </a:lnTo>
                <a:lnTo>
                  <a:pt x="421" y="1023"/>
                </a:lnTo>
                <a:lnTo>
                  <a:pt x="414" y="1031"/>
                </a:lnTo>
                <a:lnTo>
                  <a:pt x="408" y="1039"/>
                </a:lnTo>
                <a:lnTo>
                  <a:pt x="405" y="1044"/>
                </a:lnTo>
                <a:lnTo>
                  <a:pt x="403" y="1048"/>
                </a:lnTo>
                <a:lnTo>
                  <a:pt x="403" y="1054"/>
                </a:lnTo>
                <a:lnTo>
                  <a:pt x="403" y="1059"/>
                </a:lnTo>
                <a:close/>
                <a:moveTo>
                  <a:pt x="477" y="1142"/>
                </a:moveTo>
                <a:lnTo>
                  <a:pt x="467" y="1143"/>
                </a:lnTo>
                <a:lnTo>
                  <a:pt x="458" y="1143"/>
                </a:lnTo>
                <a:lnTo>
                  <a:pt x="467" y="1143"/>
                </a:lnTo>
                <a:lnTo>
                  <a:pt x="477" y="1142"/>
                </a:lnTo>
                <a:close/>
                <a:moveTo>
                  <a:pt x="478" y="989"/>
                </a:moveTo>
                <a:lnTo>
                  <a:pt x="484" y="990"/>
                </a:lnTo>
                <a:lnTo>
                  <a:pt x="491" y="992"/>
                </a:lnTo>
                <a:lnTo>
                  <a:pt x="484" y="990"/>
                </a:lnTo>
                <a:lnTo>
                  <a:pt x="478" y="989"/>
                </a:lnTo>
                <a:lnTo>
                  <a:pt x="474" y="985"/>
                </a:lnTo>
                <a:lnTo>
                  <a:pt x="471" y="984"/>
                </a:lnTo>
                <a:lnTo>
                  <a:pt x="467" y="983"/>
                </a:lnTo>
                <a:lnTo>
                  <a:pt x="463" y="983"/>
                </a:lnTo>
                <a:lnTo>
                  <a:pt x="467" y="983"/>
                </a:lnTo>
                <a:lnTo>
                  <a:pt x="471" y="984"/>
                </a:lnTo>
                <a:lnTo>
                  <a:pt x="474" y="985"/>
                </a:lnTo>
                <a:lnTo>
                  <a:pt x="478" y="989"/>
                </a:lnTo>
                <a:close/>
                <a:moveTo>
                  <a:pt x="512" y="965"/>
                </a:moveTo>
                <a:lnTo>
                  <a:pt x="512" y="965"/>
                </a:lnTo>
                <a:lnTo>
                  <a:pt x="511" y="967"/>
                </a:lnTo>
                <a:lnTo>
                  <a:pt x="512" y="965"/>
                </a:lnTo>
                <a:lnTo>
                  <a:pt x="512" y="965"/>
                </a:lnTo>
                <a:close/>
                <a:moveTo>
                  <a:pt x="528" y="1082"/>
                </a:moveTo>
                <a:lnTo>
                  <a:pt x="531" y="1077"/>
                </a:lnTo>
                <a:lnTo>
                  <a:pt x="533" y="1074"/>
                </a:lnTo>
                <a:lnTo>
                  <a:pt x="531" y="1077"/>
                </a:lnTo>
                <a:lnTo>
                  <a:pt x="528" y="1082"/>
                </a:lnTo>
                <a:lnTo>
                  <a:pt x="520" y="1083"/>
                </a:lnTo>
                <a:lnTo>
                  <a:pt x="512" y="1086"/>
                </a:lnTo>
                <a:lnTo>
                  <a:pt x="520" y="1083"/>
                </a:lnTo>
                <a:lnTo>
                  <a:pt x="528" y="1082"/>
                </a:lnTo>
                <a:close/>
                <a:moveTo>
                  <a:pt x="535" y="1067"/>
                </a:moveTo>
                <a:lnTo>
                  <a:pt x="534" y="1063"/>
                </a:lnTo>
                <a:lnTo>
                  <a:pt x="534" y="1061"/>
                </a:lnTo>
                <a:lnTo>
                  <a:pt x="534" y="1063"/>
                </a:lnTo>
                <a:lnTo>
                  <a:pt x="535" y="1067"/>
                </a:lnTo>
                <a:close/>
                <a:moveTo>
                  <a:pt x="542" y="898"/>
                </a:moveTo>
                <a:lnTo>
                  <a:pt x="542" y="898"/>
                </a:lnTo>
                <a:lnTo>
                  <a:pt x="541" y="898"/>
                </a:lnTo>
                <a:lnTo>
                  <a:pt x="542" y="898"/>
                </a:lnTo>
                <a:lnTo>
                  <a:pt x="542" y="898"/>
                </a:lnTo>
                <a:close/>
                <a:moveTo>
                  <a:pt x="569" y="1042"/>
                </a:moveTo>
                <a:lnTo>
                  <a:pt x="569" y="1042"/>
                </a:lnTo>
                <a:lnTo>
                  <a:pt x="567" y="1042"/>
                </a:lnTo>
                <a:lnTo>
                  <a:pt x="564" y="1041"/>
                </a:lnTo>
                <a:lnTo>
                  <a:pt x="563" y="1039"/>
                </a:lnTo>
                <a:lnTo>
                  <a:pt x="562" y="1037"/>
                </a:lnTo>
                <a:lnTo>
                  <a:pt x="563" y="1039"/>
                </a:lnTo>
                <a:lnTo>
                  <a:pt x="564" y="1041"/>
                </a:lnTo>
                <a:lnTo>
                  <a:pt x="567" y="1042"/>
                </a:lnTo>
                <a:lnTo>
                  <a:pt x="569" y="1042"/>
                </a:lnTo>
                <a:close/>
                <a:moveTo>
                  <a:pt x="581" y="1021"/>
                </a:moveTo>
                <a:lnTo>
                  <a:pt x="581" y="1016"/>
                </a:lnTo>
                <a:lnTo>
                  <a:pt x="581" y="1010"/>
                </a:lnTo>
                <a:lnTo>
                  <a:pt x="581" y="1016"/>
                </a:lnTo>
                <a:lnTo>
                  <a:pt x="581" y="1021"/>
                </a:lnTo>
                <a:lnTo>
                  <a:pt x="581" y="1026"/>
                </a:lnTo>
                <a:lnTo>
                  <a:pt x="580" y="1032"/>
                </a:lnTo>
                <a:lnTo>
                  <a:pt x="581" y="1026"/>
                </a:lnTo>
                <a:lnTo>
                  <a:pt x="581" y="1021"/>
                </a:lnTo>
                <a:close/>
                <a:moveTo>
                  <a:pt x="581" y="902"/>
                </a:moveTo>
                <a:lnTo>
                  <a:pt x="581" y="902"/>
                </a:lnTo>
                <a:lnTo>
                  <a:pt x="581" y="902"/>
                </a:lnTo>
                <a:lnTo>
                  <a:pt x="581" y="902"/>
                </a:lnTo>
                <a:close/>
                <a:moveTo>
                  <a:pt x="608" y="874"/>
                </a:moveTo>
                <a:lnTo>
                  <a:pt x="610" y="876"/>
                </a:lnTo>
                <a:lnTo>
                  <a:pt x="612" y="876"/>
                </a:lnTo>
                <a:lnTo>
                  <a:pt x="614" y="876"/>
                </a:lnTo>
                <a:lnTo>
                  <a:pt x="614" y="874"/>
                </a:lnTo>
                <a:lnTo>
                  <a:pt x="614" y="876"/>
                </a:lnTo>
                <a:lnTo>
                  <a:pt x="612" y="876"/>
                </a:lnTo>
                <a:lnTo>
                  <a:pt x="610" y="876"/>
                </a:lnTo>
                <a:lnTo>
                  <a:pt x="608" y="874"/>
                </a:lnTo>
                <a:lnTo>
                  <a:pt x="605" y="871"/>
                </a:lnTo>
                <a:lnTo>
                  <a:pt x="604" y="870"/>
                </a:lnTo>
                <a:lnTo>
                  <a:pt x="605" y="871"/>
                </a:lnTo>
                <a:lnTo>
                  <a:pt x="608" y="874"/>
                </a:lnTo>
                <a:close/>
                <a:moveTo>
                  <a:pt x="624" y="848"/>
                </a:moveTo>
                <a:lnTo>
                  <a:pt x="623" y="849"/>
                </a:lnTo>
                <a:lnTo>
                  <a:pt x="623" y="850"/>
                </a:lnTo>
                <a:lnTo>
                  <a:pt x="623" y="849"/>
                </a:lnTo>
                <a:lnTo>
                  <a:pt x="624" y="848"/>
                </a:lnTo>
                <a:lnTo>
                  <a:pt x="622" y="846"/>
                </a:lnTo>
                <a:lnTo>
                  <a:pt x="619" y="845"/>
                </a:lnTo>
                <a:lnTo>
                  <a:pt x="622" y="846"/>
                </a:lnTo>
                <a:lnTo>
                  <a:pt x="624" y="848"/>
                </a:lnTo>
                <a:close/>
                <a:moveTo>
                  <a:pt x="660" y="842"/>
                </a:moveTo>
                <a:lnTo>
                  <a:pt x="660" y="844"/>
                </a:lnTo>
                <a:lnTo>
                  <a:pt x="660" y="845"/>
                </a:lnTo>
                <a:lnTo>
                  <a:pt x="659" y="845"/>
                </a:lnTo>
                <a:lnTo>
                  <a:pt x="657" y="845"/>
                </a:lnTo>
                <a:lnTo>
                  <a:pt x="659" y="845"/>
                </a:lnTo>
                <a:lnTo>
                  <a:pt x="660" y="845"/>
                </a:lnTo>
                <a:lnTo>
                  <a:pt x="660" y="844"/>
                </a:lnTo>
                <a:lnTo>
                  <a:pt x="660" y="842"/>
                </a:lnTo>
                <a:close/>
                <a:moveTo>
                  <a:pt x="666" y="874"/>
                </a:moveTo>
                <a:lnTo>
                  <a:pt x="669" y="876"/>
                </a:lnTo>
                <a:lnTo>
                  <a:pt x="670" y="876"/>
                </a:lnTo>
                <a:lnTo>
                  <a:pt x="669" y="876"/>
                </a:lnTo>
                <a:lnTo>
                  <a:pt x="666" y="874"/>
                </a:lnTo>
                <a:lnTo>
                  <a:pt x="666" y="869"/>
                </a:lnTo>
                <a:lnTo>
                  <a:pt x="666" y="864"/>
                </a:lnTo>
                <a:lnTo>
                  <a:pt x="666" y="869"/>
                </a:lnTo>
                <a:lnTo>
                  <a:pt x="666" y="874"/>
                </a:lnTo>
                <a:close/>
                <a:moveTo>
                  <a:pt x="726" y="845"/>
                </a:moveTo>
                <a:lnTo>
                  <a:pt x="728" y="849"/>
                </a:lnTo>
                <a:lnTo>
                  <a:pt x="731" y="851"/>
                </a:lnTo>
                <a:lnTo>
                  <a:pt x="733" y="851"/>
                </a:lnTo>
                <a:lnTo>
                  <a:pt x="735" y="851"/>
                </a:lnTo>
                <a:lnTo>
                  <a:pt x="733" y="851"/>
                </a:lnTo>
                <a:lnTo>
                  <a:pt x="731" y="851"/>
                </a:lnTo>
                <a:lnTo>
                  <a:pt x="728" y="849"/>
                </a:lnTo>
                <a:lnTo>
                  <a:pt x="726" y="845"/>
                </a:lnTo>
                <a:close/>
                <a:moveTo>
                  <a:pt x="740" y="782"/>
                </a:moveTo>
                <a:lnTo>
                  <a:pt x="739" y="787"/>
                </a:lnTo>
                <a:lnTo>
                  <a:pt x="738" y="790"/>
                </a:lnTo>
                <a:lnTo>
                  <a:pt x="739" y="794"/>
                </a:lnTo>
                <a:lnTo>
                  <a:pt x="741" y="796"/>
                </a:lnTo>
                <a:lnTo>
                  <a:pt x="739" y="794"/>
                </a:lnTo>
                <a:lnTo>
                  <a:pt x="738" y="790"/>
                </a:lnTo>
                <a:lnTo>
                  <a:pt x="739" y="787"/>
                </a:lnTo>
                <a:lnTo>
                  <a:pt x="740" y="782"/>
                </a:lnTo>
                <a:close/>
                <a:moveTo>
                  <a:pt x="748" y="806"/>
                </a:moveTo>
                <a:lnTo>
                  <a:pt x="749" y="804"/>
                </a:lnTo>
                <a:lnTo>
                  <a:pt x="750" y="803"/>
                </a:lnTo>
                <a:lnTo>
                  <a:pt x="749" y="804"/>
                </a:lnTo>
                <a:lnTo>
                  <a:pt x="748" y="806"/>
                </a:lnTo>
                <a:lnTo>
                  <a:pt x="748" y="806"/>
                </a:lnTo>
                <a:close/>
                <a:moveTo>
                  <a:pt x="792" y="797"/>
                </a:moveTo>
                <a:lnTo>
                  <a:pt x="795" y="796"/>
                </a:lnTo>
                <a:lnTo>
                  <a:pt x="796" y="794"/>
                </a:lnTo>
                <a:lnTo>
                  <a:pt x="796" y="792"/>
                </a:lnTo>
                <a:lnTo>
                  <a:pt x="796" y="789"/>
                </a:lnTo>
                <a:lnTo>
                  <a:pt x="796" y="792"/>
                </a:lnTo>
                <a:lnTo>
                  <a:pt x="796" y="794"/>
                </a:lnTo>
                <a:lnTo>
                  <a:pt x="795" y="796"/>
                </a:lnTo>
                <a:lnTo>
                  <a:pt x="792" y="797"/>
                </a:lnTo>
                <a:lnTo>
                  <a:pt x="792" y="797"/>
                </a:lnTo>
                <a:close/>
                <a:moveTo>
                  <a:pt x="835" y="940"/>
                </a:moveTo>
                <a:lnTo>
                  <a:pt x="833" y="941"/>
                </a:lnTo>
                <a:lnTo>
                  <a:pt x="832" y="943"/>
                </a:lnTo>
                <a:lnTo>
                  <a:pt x="833" y="941"/>
                </a:lnTo>
                <a:lnTo>
                  <a:pt x="835" y="940"/>
                </a:lnTo>
                <a:close/>
                <a:moveTo>
                  <a:pt x="895" y="712"/>
                </a:moveTo>
                <a:lnTo>
                  <a:pt x="894" y="715"/>
                </a:lnTo>
                <a:lnTo>
                  <a:pt x="894" y="718"/>
                </a:lnTo>
                <a:lnTo>
                  <a:pt x="895" y="720"/>
                </a:lnTo>
                <a:lnTo>
                  <a:pt x="898" y="723"/>
                </a:lnTo>
                <a:lnTo>
                  <a:pt x="898" y="727"/>
                </a:lnTo>
                <a:lnTo>
                  <a:pt x="898" y="732"/>
                </a:lnTo>
                <a:lnTo>
                  <a:pt x="898" y="727"/>
                </a:lnTo>
                <a:lnTo>
                  <a:pt x="898" y="723"/>
                </a:lnTo>
                <a:lnTo>
                  <a:pt x="895" y="720"/>
                </a:lnTo>
                <a:lnTo>
                  <a:pt x="894" y="718"/>
                </a:lnTo>
                <a:lnTo>
                  <a:pt x="894" y="715"/>
                </a:lnTo>
                <a:lnTo>
                  <a:pt x="895" y="712"/>
                </a:lnTo>
                <a:close/>
                <a:moveTo>
                  <a:pt x="904" y="748"/>
                </a:moveTo>
                <a:lnTo>
                  <a:pt x="901" y="744"/>
                </a:lnTo>
                <a:lnTo>
                  <a:pt x="900" y="739"/>
                </a:lnTo>
                <a:lnTo>
                  <a:pt x="899" y="739"/>
                </a:lnTo>
                <a:lnTo>
                  <a:pt x="898" y="738"/>
                </a:lnTo>
                <a:lnTo>
                  <a:pt x="897" y="737"/>
                </a:lnTo>
                <a:lnTo>
                  <a:pt x="897" y="734"/>
                </a:lnTo>
                <a:lnTo>
                  <a:pt x="897" y="737"/>
                </a:lnTo>
                <a:lnTo>
                  <a:pt x="898" y="738"/>
                </a:lnTo>
                <a:lnTo>
                  <a:pt x="899" y="739"/>
                </a:lnTo>
                <a:lnTo>
                  <a:pt x="900" y="739"/>
                </a:lnTo>
                <a:lnTo>
                  <a:pt x="901" y="744"/>
                </a:lnTo>
                <a:lnTo>
                  <a:pt x="904" y="748"/>
                </a:lnTo>
                <a:close/>
                <a:moveTo>
                  <a:pt x="918" y="668"/>
                </a:moveTo>
                <a:lnTo>
                  <a:pt x="918" y="669"/>
                </a:lnTo>
                <a:lnTo>
                  <a:pt x="915" y="670"/>
                </a:lnTo>
                <a:lnTo>
                  <a:pt x="918" y="669"/>
                </a:lnTo>
                <a:lnTo>
                  <a:pt x="918" y="668"/>
                </a:lnTo>
                <a:close/>
                <a:moveTo>
                  <a:pt x="932" y="664"/>
                </a:moveTo>
                <a:lnTo>
                  <a:pt x="930" y="669"/>
                </a:lnTo>
                <a:lnTo>
                  <a:pt x="929" y="675"/>
                </a:lnTo>
                <a:lnTo>
                  <a:pt x="929" y="675"/>
                </a:lnTo>
                <a:lnTo>
                  <a:pt x="930" y="669"/>
                </a:lnTo>
                <a:lnTo>
                  <a:pt x="932" y="664"/>
                </a:lnTo>
                <a:close/>
                <a:moveTo>
                  <a:pt x="950" y="670"/>
                </a:moveTo>
                <a:lnTo>
                  <a:pt x="950" y="662"/>
                </a:lnTo>
                <a:lnTo>
                  <a:pt x="950" y="654"/>
                </a:lnTo>
                <a:lnTo>
                  <a:pt x="950" y="653"/>
                </a:lnTo>
                <a:lnTo>
                  <a:pt x="949" y="652"/>
                </a:lnTo>
                <a:lnTo>
                  <a:pt x="950" y="653"/>
                </a:lnTo>
                <a:lnTo>
                  <a:pt x="950" y="654"/>
                </a:lnTo>
                <a:lnTo>
                  <a:pt x="950" y="653"/>
                </a:lnTo>
                <a:lnTo>
                  <a:pt x="950" y="652"/>
                </a:lnTo>
                <a:lnTo>
                  <a:pt x="950" y="645"/>
                </a:lnTo>
                <a:lnTo>
                  <a:pt x="950" y="639"/>
                </a:lnTo>
                <a:lnTo>
                  <a:pt x="950" y="634"/>
                </a:lnTo>
                <a:lnTo>
                  <a:pt x="953" y="629"/>
                </a:lnTo>
                <a:lnTo>
                  <a:pt x="954" y="627"/>
                </a:lnTo>
                <a:lnTo>
                  <a:pt x="955" y="626"/>
                </a:lnTo>
                <a:lnTo>
                  <a:pt x="954" y="627"/>
                </a:lnTo>
                <a:lnTo>
                  <a:pt x="953" y="629"/>
                </a:lnTo>
                <a:lnTo>
                  <a:pt x="953" y="640"/>
                </a:lnTo>
                <a:lnTo>
                  <a:pt x="953" y="652"/>
                </a:lnTo>
                <a:lnTo>
                  <a:pt x="953" y="663"/>
                </a:lnTo>
                <a:lnTo>
                  <a:pt x="953" y="674"/>
                </a:lnTo>
                <a:lnTo>
                  <a:pt x="952" y="673"/>
                </a:lnTo>
                <a:lnTo>
                  <a:pt x="950" y="670"/>
                </a:lnTo>
                <a:lnTo>
                  <a:pt x="948" y="671"/>
                </a:lnTo>
                <a:lnTo>
                  <a:pt x="947" y="675"/>
                </a:lnTo>
                <a:lnTo>
                  <a:pt x="948" y="671"/>
                </a:lnTo>
                <a:lnTo>
                  <a:pt x="950" y="670"/>
                </a:lnTo>
                <a:close/>
                <a:moveTo>
                  <a:pt x="976" y="674"/>
                </a:moveTo>
                <a:lnTo>
                  <a:pt x="978" y="676"/>
                </a:lnTo>
                <a:lnTo>
                  <a:pt x="980" y="678"/>
                </a:lnTo>
                <a:lnTo>
                  <a:pt x="980" y="682"/>
                </a:lnTo>
                <a:lnTo>
                  <a:pt x="980" y="684"/>
                </a:lnTo>
                <a:lnTo>
                  <a:pt x="980" y="682"/>
                </a:lnTo>
                <a:lnTo>
                  <a:pt x="980" y="678"/>
                </a:lnTo>
                <a:lnTo>
                  <a:pt x="978" y="676"/>
                </a:lnTo>
                <a:lnTo>
                  <a:pt x="976" y="674"/>
                </a:lnTo>
                <a:lnTo>
                  <a:pt x="976" y="673"/>
                </a:lnTo>
                <a:lnTo>
                  <a:pt x="976" y="673"/>
                </a:lnTo>
                <a:lnTo>
                  <a:pt x="976" y="673"/>
                </a:lnTo>
                <a:lnTo>
                  <a:pt x="976" y="674"/>
                </a:lnTo>
                <a:close/>
                <a:moveTo>
                  <a:pt x="978" y="709"/>
                </a:moveTo>
                <a:lnTo>
                  <a:pt x="978" y="701"/>
                </a:lnTo>
                <a:lnTo>
                  <a:pt x="978" y="691"/>
                </a:lnTo>
                <a:lnTo>
                  <a:pt x="978" y="701"/>
                </a:lnTo>
                <a:lnTo>
                  <a:pt x="978" y="709"/>
                </a:lnTo>
                <a:lnTo>
                  <a:pt x="980" y="710"/>
                </a:lnTo>
                <a:lnTo>
                  <a:pt x="980" y="710"/>
                </a:lnTo>
                <a:lnTo>
                  <a:pt x="980" y="710"/>
                </a:lnTo>
                <a:lnTo>
                  <a:pt x="978" y="709"/>
                </a:lnTo>
                <a:close/>
                <a:moveTo>
                  <a:pt x="980" y="844"/>
                </a:moveTo>
                <a:lnTo>
                  <a:pt x="980" y="845"/>
                </a:lnTo>
                <a:lnTo>
                  <a:pt x="980" y="845"/>
                </a:lnTo>
                <a:lnTo>
                  <a:pt x="978" y="848"/>
                </a:lnTo>
                <a:lnTo>
                  <a:pt x="977" y="849"/>
                </a:lnTo>
                <a:lnTo>
                  <a:pt x="978" y="848"/>
                </a:lnTo>
                <a:lnTo>
                  <a:pt x="980" y="845"/>
                </a:lnTo>
                <a:lnTo>
                  <a:pt x="980" y="845"/>
                </a:lnTo>
                <a:lnTo>
                  <a:pt x="980" y="844"/>
                </a:lnTo>
                <a:close/>
                <a:moveTo>
                  <a:pt x="987" y="804"/>
                </a:moveTo>
                <a:lnTo>
                  <a:pt x="987" y="814"/>
                </a:lnTo>
                <a:lnTo>
                  <a:pt x="987" y="823"/>
                </a:lnTo>
                <a:lnTo>
                  <a:pt x="987" y="824"/>
                </a:lnTo>
                <a:lnTo>
                  <a:pt x="987" y="825"/>
                </a:lnTo>
                <a:lnTo>
                  <a:pt x="987" y="824"/>
                </a:lnTo>
                <a:lnTo>
                  <a:pt x="987" y="823"/>
                </a:lnTo>
                <a:lnTo>
                  <a:pt x="987" y="814"/>
                </a:lnTo>
                <a:lnTo>
                  <a:pt x="987" y="804"/>
                </a:lnTo>
                <a:close/>
                <a:moveTo>
                  <a:pt x="987" y="667"/>
                </a:moveTo>
                <a:lnTo>
                  <a:pt x="985" y="670"/>
                </a:lnTo>
                <a:lnTo>
                  <a:pt x="985" y="673"/>
                </a:lnTo>
                <a:lnTo>
                  <a:pt x="985" y="676"/>
                </a:lnTo>
                <a:lnTo>
                  <a:pt x="988" y="678"/>
                </a:lnTo>
                <a:lnTo>
                  <a:pt x="988" y="680"/>
                </a:lnTo>
                <a:lnTo>
                  <a:pt x="988" y="681"/>
                </a:lnTo>
                <a:lnTo>
                  <a:pt x="988" y="680"/>
                </a:lnTo>
                <a:lnTo>
                  <a:pt x="988" y="678"/>
                </a:lnTo>
                <a:lnTo>
                  <a:pt x="985" y="676"/>
                </a:lnTo>
                <a:lnTo>
                  <a:pt x="985" y="673"/>
                </a:lnTo>
                <a:lnTo>
                  <a:pt x="985" y="670"/>
                </a:lnTo>
                <a:lnTo>
                  <a:pt x="987" y="667"/>
                </a:lnTo>
                <a:close/>
                <a:moveTo>
                  <a:pt x="997" y="751"/>
                </a:moveTo>
                <a:lnTo>
                  <a:pt x="996" y="752"/>
                </a:lnTo>
                <a:lnTo>
                  <a:pt x="997" y="754"/>
                </a:lnTo>
                <a:lnTo>
                  <a:pt x="997" y="755"/>
                </a:lnTo>
                <a:lnTo>
                  <a:pt x="999" y="757"/>
                </a:lnTo>
                <a:lnTo>
                  <a:pt x="999" y="759"/>
                </a:lnTo>
                <a:lnTo>
                  <a:pt x="998" y="761"/>
                </a:lnTo>
                <a:lnTo>
                  <a:pt x="999" y="759"/>
                </a:lnTo>
                <a:lnTo>
                  <a:pt x="999" y="757"/>
                </a:lnTo>
                <a:lnTo>
                  <a:pt x="997" y="755"/>
                </a:lnTo>
                <a:lnTo>
                  <a:pt x="997" y="754"/>
                </a:lnTo>
                <a:lnTo>
                  <a:pt x="996" y="752"/>
                </a:lnTo>
                <a:lnTo>
                  <a:pt x="997" y="751"/>
                </a:lnTo>
                <a:close/>
                <a:moveTo>
                  <a:pt x="999" y="736"/>
                </a:moveTo>
                <a:lnTo>
                  <a:pt x="998" y="737"/>
                </a:lnTo>
                <a:lnTo>
                  <a:pt x="998" y="739"/>
                </a:lnTo>
                <a:lnTo>
                  <a:pt x="999" y="741"/>
                </a:lnTo>
                <a:lnTo>
                  <a:pt x="1002" y="743"/>
                </a:lnTo>
                <a:lnTo>
                  <a:pt x="1001" y="745"/>
                </a:lnTo>
                <a:lnTo>
                  <a:pt x="999" y="746"/>
                </a:lnTo>
                <a:lnTo>
                  <a:pt x="999" y="747"/>
                </a:lnTo>
                <a:lnTo>
                  <a:pt x="999" y="747"/>
                </a:lnTo>
                <a:lnTo>
                  <a:pt x="999" y="747"/>
                </a:lnTo>
                <a:lnTo>
                  <a:pt x="999" y="746"/>
                </a:lnTo>
                <a:lnTo>
                  <a:pt x="1001" y="745"/>
                </a:lnTo>
                <a:lnTo>
                  <a:pt x="1002" y="743"/>
                </a:lnTo>
                <a:lnTo>
                  <a:pt x="999" y="741"/>
                </a:lnTo>
                <a:lnTo>
                  <a:pt x="998" y="739"/>
                </a:lnTo>
                <a:lnTo>
                  <a:pt x="998" y="737"/>
                </a:lnTo>
                <a:lnTo>
                  <a:pt x="999" y="736"/>
                </a:lnTo>
                <a:close/>
                <a:moveTo>
                  <a:pt x="1004" y="713"/>
                </a:moveTo>
                <a:lnTo>
                  <a:pt x="1003" y="720"/>
                </a:lnTo>
                <a:lnTo>
                  <a:pt x="1004" y="727"/>
                </a:lnTo>
                <a:lnTo>
                  <a:pt x="1003" y="730"/>
                </a:lnTo>
                <a:lnTo>
                  <a:pt x="1003" y="731"/>
                </a:lnTo>
                <a:lnTo>
                  <a:pt x="1003" y="730"/>
                </a:lnTo>
                <a:lnTo>
                  <a:pt x="1004" y="727"/>
                </a:lnTo>
                <a:lnTo>
                  <a:pt x="1003" y="720"/>
                </a:lnTo>
                <a:lnTo>
                  <a:pt x="1004" y="713"/>
                </a:lnTo>
                <a:close/>
                <a:moveTo>
                  <a:pt x="1019" y="722"/>
                </a:moveTo>
                <a:lnTo>
                  <a:pt x="1021" y="712"/>
                </a:lnTo>
                <a:lnTo>
                  <a:pt x="1021" y="703"/>
                </a:lnTo>
                <a:lnTo>
                  <a:pt x="1021" y="712"/>
                </a:lnTo>
                <a:lnTo>
                  <a:pt x="1019" y="722"/>
                </a:lnTo>
                <a:lnTo>
                  <a:pt x="1017" y="723"/>
                </a:lnTo>
                <a:lnTo>
                  <a:pt x="1016" y="725"/>
                </a:lnTo>
                <a:lnTo>
                  <a:pt x="1015" y="726"/>
                </a:lnTo>
                <a:lnTo>
                  <a:pt x="1015" y="729"/>
                </a:lnTo>
                <a:lnTo>
                  <a:pt x="1015" y="726"/>
                </a:lnTo>
                <a:lnTo>
                  <a:pt x="1016" y="725"/>
                </a:lnTo>
                <a:lnTo>
                  <a:pt x="1017" y="723"/>
                </a:lnTo>
                <a:lnTo>
                  <a:pt x="1019" y="722"/>
                </a:lnTo>
                <a:close/>
                <a:moveTo>
                  <a:pt x="1024" y="1006"/>
                </a:moveTo>
                <a:lnTo>
                  <a:pt x="1025" y="1010"/>
                </a:lnTo>
                <a:lnTo>
                  <a:pt x="1025" y="1012"/>
                </a:lnTo>
                <a:lnTo>
                  <a:pt x="1024" y="1016"/>
                </a:lnTo>
                <a:lnTo>
                  <a:pt x="1022" y="1017"/>
                </a:lnTo>
                <a:lnTo>
                  <a:pt x="1022" y="1014"/>
                </a:lnTo>
                <a:lnTo>
                  <a:pt x="1022" y="1012"/>
                </a:lnTo>
                <a:lnTo>
                  <a:pt x="1023" y="1009"/>
                </a:lnTo>
                <a:lnTo>
                  <a:pt x="1024" y="1006"/>
                </a:lnTo>
                <a:close/>
                <a:moveTo>
                  <a:pt x="1028" y="1028"/>
                </a:moveTo>
                <a:lnTo>
                  <a:pt x="1028" y="1027"/>
                </a:lnTo>
                <a:lnTo>
                  <a:pt x="1026" y="1026"/>
                </a:lnTo>
                <a:lnTo>
                  <a:pt x="1028" y="1024"/>
                </a:lnTo>
                <a:lnTo>
                  <a:pt x="1029" y="1023"/>
                </a:lnTo>
                <a:lnTo>
                  <a:pt x="1030" y="1025"/>
                </a:lnTo>
                <a:lnTo>
                  <a:pt x="1030" y="1026"/>
                </a:lnTo>
                <a:lnTo>
                  <a:pt x="1030" y="1027"/>
                </a:lnTo>
                <a:lnTo>
                  <a:pt x="1028" y="1028"/>
                </a:lnTo>
                <a:close/>
                <a:moveTo>
                  <a:pt x="1029" y="957"/>
                </a:moveTo>
                <a:lnTo>
                  <a:pt x="1031" y="941"/>
                </a:lnTo>
                <a:lnTo>
                  <a:pt x="1033" y="926"/>
                </a:lnTo>
                <a:lnTo>
                  <a:pt x="1036" y="928"/>
                </a:lnTo>
                <a:lnTo>
                  <a:pt x="1037" y="932"/>
                </a:lnTo>
                <a:lnTo>
                  <a:pt x="1036" y="934"/>
                </a:lnTo>
                <a:lnTo>
                  <a:pt x="1036" y="937"/>
                </a:lnTo>
                <a:lnTo>
                  <a:pt x="1036" y="944"/>
                </a:lnTo>
                <a:lnTo>
                  <a:pt x="1035" y="951"/>
                </a:lnTo>
                <a:lnTo>
                  <a:pt x="1035" y="955"/>
                </a:lnTo>
                <a:lnTo>
                  <a:pt x="1035" y="958"/>
                </a:lnTo>
                <a:lnTo>
                  <a:pt x="1036" y="962"/>
                </a:lnTo>
                <a:lnTo>
                  <a:pt x="1038" y="965"/>
                </a:lnTo>
                <a:lnTo>
                  <a:pt x="1039" y="969"/>
                </a:lnTo>
                <a:lnTo>
                  <a:pt x="1038" y="974"/>
                </a:lnTo>
                <a:lnTo>
                  <a:pt x="1037" y="978"/>
                </a:lnTo>
                <a:lnTo>
                  <a:pt x="1036" y="983"/>
                </a:lnTo>
                <a:lnTo>
                  <a:pt x="1033" y="996"/>
                </a:lnTo>
                <a:lnTo>
                  <a:pt x="1032" y="1009"/>
                </a:lnTo>
                <a:lnTo>
                  <a:pt x="1032" y="1011"/>
                </a:lnTo>
                <a:lnTo>
                  <a:pt x="1032" y="1013"/>
                </a:lnTo>
                <a:lnTo>
                  <a:pt x="1032" y="1016"/>
                </a:lnTo>
                <a:lnTo>
                  <a:pt x="1029" y="1017"/>
                </a:lnTo>
                <a:lnTo>
                  <a:pt x="1028" y="1007"/>
                </a:lnTo>
                <a:lnTo>
                  <a:pt x="1028" y="998"/>
                </a:lnTo>
                <a:lnTo>
                  <a:pt x="1028" y="998"/>
                </a:lnTo>
                <a:lnTo>
                  <a:pt x="1025" y="998"/>
                </a:lnTo>
                <a:lnTo>
                  <a:pt x="1026" y="988"/>
                </a:lnTo>
                <a:lnTo>
                  <a:pt x="1026" y="977"/>
                </a:lnTo>
                <a:lnTo>
                  <a:pt x="1028" y="967"/>
                </a:lnTo>
                <a:lnTo>
                  <a:pt x="1029" y="957"/>
                </a:lnTo>
                <a:close/>
                <a:moveTo>
                  <a:pt x="1043" y="1249"/>
                </a:moveTo>
                <a:lnTo>
                  <a:pt x="1046" y="1249"/>
                </a:lnTo>
                <a:lnTo>
                  <a:pt x="1050" y="1249"/>
                </a:lnTo>
                <a:lnTo>
                  <a:pt x="1050" y="1251"/>
                </a:lnTo>
                <a:lnTo>
                  <a:pt x="1050" y="1254"/>
                </a:lnTo>
                <a:lnTo>
                  <a:pt x="1049" y="1255"/>
                </a:lnTo>
                <a:lnTo>
                  <a:pt x="1047" y="1256"/>
                </a:lnTo>
                <a:lnTo>
                  <a:pt x="1049" y="1257"/>
                </a:lnTo>
                <a:lnTo>
                  <a:pt x="1050" y="1258"/>
                </a:lnTo>
                <a:lnTo>
                  <a:pt x="1050" y="1261"/>
                </a:lnTo>
                <a:lnTo>
                  <a:pt x="1050" y="1262"/>
                </a:lnTo>
                <a:lnTo>
                  <a:pt x="1050" y="1263"/>
                </a:lnTo>
                <a:lnTo>
                  <a:pt x="1049" y="1264"/>
                </a:lnTo>
                <a:lnTo>
                  <a:pt x="1046" y="1263"/>
                </a:lnTo>
                <a:lnTo>
                  <a:pt x="1044" y="1262"/>
                </a:lnTo>
                <a:lnTo>
                  <a:pt x="1044" y="1259"/>
                </a:lnTo>
                <a:lnTo>
                  <a:pt x="1043" y="1257"/>
                </a:lnTo>
                <a:lnTo>
                  <a:pt x="1043" y="1257"/>
                </a:lnTo>
                <a:lnTo>
                  <a:pt x="1042" y="1255"/>
                </a:lnTo>
                <a:lnTo>
                  <a:pt x="1042" y="1254"/>
                </a:lnTo>
                <a:lnTo>
                  <a:pt x="1042" y="1251"/>
                </a:lnTo>
                <a:lnTo>
                  <a:pt x="1043" y="1249"/>
                </a:lnTo>
                <a:close/>
                <a:moveTo>
                  <a:pt x="1047" y="1243"/>
                </a:moveTo>
                <a:lnTo>
                  <a:pt x="1046" y="1245"/>
                </a:lnTo>
                <a:lnTo>
                  <a:pt x="1044" y="1245"/>
                </a:lnTo>
                <a:lnTo>
                  <a:pt x="1045" y="1244"/>
                </a:lnTo>
                <a:lnTo>
                  <a:pt x="1045" y="1243"/>
                </a:lnTo>
                <a:lnTo>
                  <a:pt x="1046" y="1243"/>
                </a:lnTo>
                <a:lnTo>
                  <a:pt x="1047" y="1243"/>
                </a:lnTo>
                <a:close/>
                <a:moveTo>
                  <a:pt x="1045" y="813"/>
                </a:moveTo>
                <a:lnTo>
                  <a:pt x="1045" y="814"/>
                </a:lnTo>
                <a:lnTo>
                  <a:pt x="1045" y="815"/>
                </a:lnTo>
                <a:lnTo>
                  <a:pt x="1045" y="814"/>
                </a:lnTo>
                <a:lnTo>
                  <a:pt x="1045" y="813"/>
                </a:lnTo>
                <a:lnTo>
                  <a:pt x="1045" y="809"/>
                </a:lnTo>
                <a:lnTo>
                  <a:pt x="1045" y="804"/>
                </a:lnTo>
                <a:lnTo>
                  <a:pt x="1045" y="809"/>
                </a:lnTo>
                <a:lnTo>
                  <a:pt x="1045" y="813"/>
                </a:lnTo>
                <a:close/>
                <a:moveTo>
                  <a:pt x="1045" y="821"/>
                </a:moveTo>
                <a:lnTo>
                  <a:pt x="1045" y="818"/>
                </a:lnTo>
                <a:lnTo>
                  <a:pt x="1045" y="816"/>
                </a:lnTo>
                <a:lnTo>
                  <a:pt x="1045" y="818"/>
                </a:lnTo>
                <a:lnTo>
                  <a:pt x="1045" y="821"/>
                </a:lnTo>
                <a:lnTo>
                  <a:pt x="1046" y="823"/>
                </a:lnTo>
                <a:lnTo>
                  <a:pt x="1046" y="825"/>
                </a:lnTo>
                <a:lnTo>
                  <a:pt x="1046" y="823"/>
                </a:lnTo>
                <a:lnTo>
                  <a:pt x="1045" y="821"/>
                </a:lnTo>
                <a:close/>
                <a:moveTo>
                  <a:pt x="1050" y="577"/>
                </a:moveTo>
                <a:lnTo>
                  <a:pt x="1052" y="576"/>
                </a:lnTo>
                <a:lnTo>
                  <a:pt x="1053" y="573"/>
                </a:lnTo>
                <a:lnTo>
                  <a:pt x="1052" y="576"/>
                </a:lnTo>
                <a:lnTo>
                  <a:pt x="1050" y="577"/>
                </a:lnTo>
                <a:lnTo>
                  <a:pt x="1049" y="582"/>
                </a:lnTo>
                <a:lnTo>
                  <a:pt x="1047" y="586"/>
                </a:lnTo>
                <a:lnTo>
                  <a:pt x="1049" y="582"/>
                </a:lnTo>
                <a:lnTo>
                  <a:pt x="1050" y="577"/>
                </a:lnTo>
                <a:close/>
                <a:moveTo>
                  <a:pt x="1070" y="1259"/>
                </a:moveTo>
                <a:lnTo>
                  <a:pt x="1070" y="1268"/>
                </a:lnTo>
                <a:lnTo>
                  <a:pt x="1071" y="1276"/>
                </a:lnTo>
                <a:lnTo>
                  <a:pt x="1072" y="1277"/>
                </a:lnTo>
                <a:lnTo>
                  <a:pt x="1074" y="1277"/>
                </a:lnTo>
                <a:lnTo>
                  <a:pt x="1072" y="1277"/>
                </a:lnTo>
                <a:lnTo>
                  <a:pt x="1071" y="1276"/>
                </a:lnTo>
                <a:lnTo>
                  <a:pt x="1070" y="1276"/>
                </a:lnTo>
                <a:lnTo>
                  <a:pt x="1070" y="1276"/>
                </a:lnTo>
                <a:lnTo>
                  <a:pt x="1068" y="1276"/>
                </a:lnTo>
                <a:lnTo>
                  <a:pt x="1068" y="1276"/>
                </a:lnTo>
                <a:lnTo>
                  <a:pt x="1068" y="1276"/>
                </a:lnTo>
                <a:lnTo>
                  <a:pt x="1067" y="1276"/>
                </a:lnTo>
                <a:lnTo>
                  <a:pt x="1066" y="1282"/>
                </a:lnTo>
                <a:lnTo>
                  <a:pt x="1065" y="1288"/>
                </a:lnTo>
                <a:lnTo>
                  <a:pt x="1065" y="1290"/>
                </a:lnTo>
                <a:lnTo>
                  <a:pt x="1064" y="1291"/>
                </a:lnTo>
                <a:lnTo>
                  <a:pt x="1063" y="1291"/>
                </a:lnTo>
                <a:lnTo>
                  <a:pt x="1061" y="1291"/>
                </a:lnTo>
                <a:lnTo>
                  <a:pt x="1060" y="1285"/>
                </a:lnTo>
                <a:lnTo>
                  <a:pt x="1057" y="1280"/>
                </a:lnTo>
                <a:lnTo>
                  <a:pt x="1056" y="1275"/>
                </a:lnTo>
                <a:lnTo>
                  <a:pt x="1056" y="1269"/>
                </a:lnTo>
                <a:lnTo>
                  <a:pt x="1056" y="1269"/>
                </a:lnTo>
                <a:lnTo>
                  <a:pt x="1058" y="1269"/>
                </a:lnTo>
                <a:lnTo>
                  <a:pt x="1060" y="1268"/>
                </a:lnTo>
                <a:lnTo>
                  <a:pt x="1061" y="1265"/>
                </a:lnTo>
                <a:lnTo>
                  <a:pt x="1061" y="1263"/>
                </a:lnTo>
                <a:lnTo>
                  <a:pt x="1064" y="1261"/>
                </a:lnTo>
                <a:lnTo>
                  <a:pt x="1065" y="1258"/>
                </a:lnTo>
                <a:lnTo>
                  <a:pt x="1065" y="1255"/>
                </a:lnTo>
                <a:lnTo>
                  <a:pt x="1065" y="1252"/>
                </a:lnTo>
                <a:lnTo>
                  <a:pt x="1064" y="1250"/>
                </a:lnTo>
                <a:lnTo>
                  <a:pt x="1061" y="1249"/>
                </a:lnTo>
                <a:lnTo>
                  <a:pt x="1059" y="1247"/>
                </a:lnTo>
                <a:lnTo>
                  <a:pt x="1056" y="1245"/>
                </a:lnTo>
                <a:lnTo>
                  <a:pt x="1053" y="1244"/>
                </a:lnTo>
                <a:lnTo>
                  <a:pt x="1051" y="1243"/>
                </a:lnTo>
                <a:lnTo>
                  <a:pt x="1057" y="1242"/>
                </a:lnTo>
                <a:lnTo>
                  <a:pt x="1060" y="1243"/>
                </a:lnTo>
                <a:lnTo>
                  <a:pt x="1064" y="1243"/>
                </a:lnTo>
                <a:lnTo>
                  <a:pt x="1066" y="1244"/>
                </a:lnTo>
                <a:lnTo>
                  <a:pt x="1068" y="1247"/>
                </a:lnTo>
                <a:lnTo>
                  <a:pt x="1068" y="1250"/>
                </a:lnTo>
                <a:lnTo>
                  <a:pt x="1070" y="1255"/>
                </a:lnTo>
                <a:lnTo>
                  <a:pt x="1070" y="1259"/>
                </a:lnTo>
                <a:close/>
                <a:moveTo>
                  <a:pt x="1235" y="715"/>
                </a:moveTo>
                <a:lnTo>
                  <a:pt x="1223" y="710"/>
                </a:lnTo>
                <a:lnTo>
                  <a:pt x="1211" y="705"/>
                </a:lnTo>
                <a:lnTo>
                  <a:pt x="1199" y="701"/>
                </a:lnTo>
                <a:lnTo>
                  <a:pt x="1188" y="694"/>
                </a:lnTo>
                <a:lnTo>
                  <a:pt x="1184" y="692"/>
                </a:lnTo>
                <a:lnTo>
                  <a:pt x="1183" y="690"/>
                </a:lnTo>
                <a:lnTo>
                  <a:pt x="1182" y="688"/>
                </a:lnTo>
                <a:lnTo>
                  <a:pt x="1181" y="685"/>
                </a:lnTo>
                <a:lnTo>
                  <a:pt x="1181" y="678"/>
                </a:lnTo>
                <a:lnTo>
                  <a:pt x="1182" y="671"/>
                </a:lnTo>
                <a:lnTo>
                  <a:pt x="1181" y="666"/>
                </a:lnTo>
                <a:lnTo>
                  <a:pt x="1178" y="659"/>
                </a:lnTo>
                <a:lnTo>
                  <a:pt x="1180" y="655"/>
                </a:lnTo>
                <a:lnTo>
                  <a:pt x="1180" y="652"/>
                </a:lnTo>
                <a:lnTo>
                  <a:pt x="1180" y="650"/>
                </a:lnTo>
                <a:lnTo>
                  <a:pt x="1180" y="649"/>
                </a:lnTo>
                <a:lnTo>
                  <a:pt x="1180" y="650"/>
                </a:lnTo>
                <a:lnTo>
                  <a:pt x="1180" y="652"/>
                </a:lnTo>
                <a:lnTo>
                  <a:pt x="1183" y="652"/>
                </a:lnTo>
                <a:lnTo>
                  <a:pt x="1187" y="653"/>
                </a:lnTo>
                <a:lnTo>
                  <a:pt x="1188" y="653"/>
                </a:lnTo>
                <a:lnTo>
                  <a:pt x="1190" y="653"/>
                </a:lnTo>
                <a:lnTo>
                  <a:pt x="1191" y="652"/>
                </a:lnTo>
                <a:lnTo>
                  <a:pt x="1192" y="649"/>
                </a:lnTo>
                <a:lnTo>
                  <a:pt x="1196" y="639"/>
                </a:lnTo>
                <a:lnTo>
                  <a:pt x="1198" y="628"/>
                </a:lnTo>
                <a:lnTo>
                  <a:pt x="1199" y="624"/>
                </a:lnTo>
                <a:lnTo>
                  <a:pt x="1201" y="618"/>
                </a:lnTo>
                <a:lnTo>
                  <a:pt x="1199" y="612"/>
                </a:lnTo>
                <a:lnTo>
                  <a:pt x="1197" y="606"/>
                </a:lnTo>
                <a:lnTo>
                  <a:pt x="1197" y="603"/>
                </a:lnTo>
                <a:lnTo>
                  <a:pt x="1197" y="601"/>
                </a:lnTo>
                <a:lnTo>
                  <a:pt x="1199" y="600"/>
                </a:lnTo>
                <a:lnTo>
                  <a:pt x="1202" y="600"/>
                </a:lnTo>
                <a:lnTo>
                  <a:pt x="1210" y="601"/>
                </a:lnTo>
                <a:lnTo>
                  <a:pt x="1218" y="604"/>
                </a:lnTo>
                <a:lnTo>
                  <a:pt x="1226" y="606"/>
                </a:lnTo>
                <a:lnTo>
                  <a:pt x="1235" y="610"/>
                </a:lnTo>
                <a:lnTo>
                  <a:pt x="1249" y="619"/>
                </a:lnTo>
                <a:lnTo>
                  <a:pt x="1264" y="627"/>
                </a:lnTo>
                <a:lnTo>
                  <a:pt x="1268" y="628"/>
                </a:lnTo>
                <a:lnTo>
                  <a:pt x="1273" y="631"/>
                </a:lnTo>
                <a:lnTo>
                  <a:pt x="1279" y="640"/>
                </a:lnTo>
                <a:lnTo>
                  <a:pt x="1285" y="648"/>
                </a:lnTo>
                <a:lnTo>
                  <a:pt x="1287" y="654"/>
                </a:lnTo>
                <a:lnTo>
                  <a:pt x="1293" y="660"/>
                </a:lnTo>
                <a:lnTo>
                  <a:pt x="1301" y="663"/>
                </a:lnTo>
                <a:lnTo>
                  <a:pt x="1311" y="667"/>
                </a:lnTo>
                <a:lnTo>
                  <a:pt x="1320" y="668"/>
                </a:lnTo>
                <a:lnTo>
                  <a:pt x="1330" y="669"/>
                </a:lnTo>
                <a:lnTo>
                  <a:pt x="1330" y="669"/>
                </a:lnTo>
                <a:lnTo>
                  <a:pt x="1330" y="669"/>
                </a:lnTo>
                <a:lnTo>
                  <a:pt x="1332" y="673"/>
                </a:lnTo>
                <a:lnTo>
                  <a:pt x="1334" y="675"/>
                </a:lnTo>
                <a:lnTo>
                  <a:pt x="1329" y="676"/>
                </a:lnTo>
                <a:lnTo>
                  <a:pt x="1325" y="676"/>
                </a:lnTo>
                <a:lnTo>
                  <a:pt x="1319" y="676"/>
                </a:lnTo>
                <a:lnTo>
                  <a:pt x="1314" y="675"/>
                </a:lnTo>
                <a:lnTo>
                  <a:pt x="1307" y="675"/>
                </a:lnTo>
                <a:lnTo>
                  <a:pt x="1304" y="675"/>
                </a:lnTo>
                <a:lnTo>
                  <a:pt x="1301" y="678"/>
                </a:lnTo>
                <a:lnTo>
                  <a:pt x="1300" y="685"/>
                </a:lnTo>
                <a:lnTo>
                  <a:pt x="1299" y="694"/>
                </a:lnTo>
                <a:lnTo>
                  <a:pt x="1296" y="697"/>
                </a:lnTo>
                <a:lnTo>
                  <a:pt x="1292" y="699"/>
                </a:lnTo>
                <a:lnTo>
                  <a:pt x="1284" y="699"/>
                </a:lnTo>
                <a:lnTo>
                  <a:pt x="1277" y="699"/>
                </a:lnTo>
                <a:lnTo>
                  <a:pt x="1271" y="701"/>
                </a:lnTo>
                <a:lnTo>
                  <a:pt x="1277" y="704"/>
                </a:lnTo>
                <a:lnTo>
                  <a:pt x="1282" y="706"/>
                </a:lnTo>
                <a:lnTo>
                  <a:pt x="1289" y="706"/>
                </a:lnTo>
                <a:lnTo>
                  <a:pt x="1294" y="705"/>
                </a:lnTo>
                <a:lnTo>
                  <a:pt x="1301" y="704"/>
                </a:lnTo>
                <a:lnTo>
                  <a:pt x="1307" y="705"/>
                </a:lnTo>
                <a:lnTo>
                  <a:pt x="1313" y="706"/>
                </a:lnTo>
                <a:lnTo>
                  <a:pt x="1318" y="709"/>
                </a:lnTo>
                <a:lnTo>
                  <a:pt x="1325" y="710"/>
                </a:lnTo>
                <a:lnTo>
                  <a:pt x="1332" y="710"/>
                </a:lnTo>
                <a:lnTo>
                  <a:pt x="1344" y="709"/>
                </a:lnTo>
                <a:lnTo>
                  <a:pt x="1357" y="709"/>
                </a:lnTo>
                <a:lnTo>
                  <a:pt x="1360" y="709"/>
                </a:lnTo>
                <a:lnTo>
                  <a:pt x="1362" y="709"/>
                </a:lnTo>
                <a:lnTo>
                  <a:pt x="1364" y="711"/>
                </a:lnTo>
                <a:lnTo>
                  <a:pt x="1364" y="713"/>
                </a:lnTo>
                <a:lnTo>
                  <a:pt x="1364" y="717"/>
                </a:lnTo>
                <a:lnTo>
                  <a:pt x="1365" y="722"/>
                </a:lnTo>
                <a:lnTo>
                  <a:pt x="1364" y="723"/>
                </a:lnTo>
                <a:lnTo>
                  <a:pt x="1364" y="724"/>
                </a:lnTo>
                <a:lnTo>
                  <a:pt x="1363" y="725"/>
                </a:lnTo>
                <a:lnTo>
                  <a:pt x="1362" y="726"/>
                </a:lnTo>
                <a:lnTo>
                  <a:pt x="1351" y="729"/>
                </a:lnTo>
                <a:lnTo>
                  <a:pt x="1343" y="733"/>
                </a:lnTo>
                <a:lnTo>
                  <a:pt x="1335" y="736"/>
                </a:lnTo>
                <a:lnTo>
                  <a:pt x="1326" y="738"/>
                </a:lnTo>
                <a:lnTo>
                  <a:pt x="1316" y="739"/>
                </a:lnTo>
                <a:lnTo>
                  <a:pt x="1308" y="739"/>
                </a:lnTo>
                <a:lnTo>
                  <a:pt x="1296" y="738"/>
                </a:lnTo>
                <a:lnTo>
                  <a:pt x="1284" y="737"/>
                </a:lnTo>
                <a:lnTo>
                  <a:pt x="1278" y="736"/>
                </a:lnTo>
                <a:lnTo>
                  <a:pt x="1272" y="734"/>
                </a:lnTo>
                <a:lnTo>
                  <a:pt x="1267" y="732"/>
                </a:lnTo>
                <a:lnTo>
                  <a:pt x="1261" y="729"/>
                </a:lnTo>
                <a:lnTo>
                  <a:pt x="1258" y="727"/>
                </a:lnTo>
                <a:lnTo>
                  <a:pt x="1253" y="727"/>
                </a:lnTo>
                <a:lnTo>
                  <a:pt x="1238" y="727"/>
                </a:lnTo>
                <a:lnTo>
                  <a:pt x="1224" y="725"/>
                </a:lnTo>
                <a:lnTo>
                  <a:pt x="1209" y="723"/>
                </a:lnTo>
                <a:lnTo>
                  <a:pt x="1194" y="722"/>
                </a:lnTo>
                <a:lnTo>
                  <a:pt x="1189" y="722"/>
                </a:lnTo>
                <a:lnTo>
                  <a:pt x="1183" y="723"/>
                </a:lnTo>
                <a:lnTo>
                  <a:pt x="1177" y="724"/>
                </a:lnTo>
                <a:lnTo>
                  <a:pt x="1173" y="726"/>
                </a:lnTo>
                <a:lnTo>
                  <a:pt x="1171" y="725"/>
                </a:lnTo>
                <a:lnTo>
                  <a:pt x="1171" y="724"/>
                </a:lnTo>
                <a:lnTo>
                  <a:pt x="1171" y="722"/>
                </a:lnTo>
                <a:lnTo>
                  <a:pt x="1174" y="719"/>
                </a:lnTo>
                <a:lnTo>
                  <a:pt x="1181" y="717"/>
                </a:lnTo>
                <a:lnTo>
                  <a:pt x="1189" y="716"/>
                </a:lnTo>
                <a:lnTo>
                  <a:pt x="1196" y="716"/>
                </a:lnTo>
                <a:lnTo>
                  <a:pt x="1204" y="716"/>
                </a:lnTo>
                <a:lnTo>
                  <a:pt x="1219" y="716"/>
                </a:lnTo>
                <a:lnTo>
                  <a:pt x="1235" y="715"/>
                </a:lnTo>
                <a:close/>
                <a:moveTo>
                  <a:pt x="1175" y="689"/>
                </a:moveTo>
                <a:lnTo>
                  <a:pt x="1174" y="690"/>
                </a:lnTo>
                <a:lnTo>
                  <a:pt x="1175" y="691"/>
                </a:lnTo>
                <a:lnTo>
                  <a:pt x="1175" y="695"/>
                </a:lnTo>
                <a:lnTo>
                  <a:pt x="1175" y="697"/>
                </a:lnTo>
                <a:lnTo>
                  <a:pt x="1175" y="695"/>
                </a:lnTo>
                <a:lnTo>
                  <a:pt x="1175" y="691"/>
                </a:lnTo>
                <a:lnTo>
                  <a:pt x="1174" y="690"/>
                </a:lnTo>
                <a:lnTo>
                  <a:pt x="1175" y="689"/>
                </a:lnTo>
                <a:close/>
                <a:moveTo>
                  <a:pt x="1182" y="604"/>
                </a:moveTo>
                <a:lnTo>
                  <a:pt x="1184" y="606"/>
                </a:lnTo>
                <a:lnTo>
                  <a:pt x="1185" y="608"/>
                </a:lnTo>
                <a:lnTo>
                  <a:pt x="1184" y="606"/>
                </a:lnTo>
                <a:lnTo>
                  <a:pt x="1182" y="604"/>
                </a:lnTo>
                <a:close/>
                <a:moveTo>
                  <a:pt x="1215" y="90"/>
                </a:moveTo>
                <a:lnTo>
                  <a:pt x="1211" y="94"/>
                </a:lnTo>
                <a:lnTo>
                  <a:pt x="1208" y="97"/>
                </a:lnTo>
                <a:lnTo>
                  <a:pt x="1211" y="94"/>
                </a:lnTo>
                <a:lnTo>
                  <a:pt x="1215" y="90"/>
                </a:lnTo>
                <a:close/>
                <a:moveTo>
                  <a:pt x="1218" y="88"/>
                </a:moveTo>
                <a:lnTo>
                  <a:pt x="1219" y="88"/>
                </a:lnTo>
                <a:lnTo>
                  <a:pt x="1220" y="87"/>
                </a:lnTo>
                <a:lnTo>
                  <a:pt x="1219" y="88"/>
                </a:lnTo>
                <a:lnTo>
                  <a:pt x="1218" y="88"/>
                </a:lnTo>
                <a:lnTo>
                  <a:pt x="1216" y="86"/>
                </a:lnTo>
                <a:lnTo>
                  <a:pt x="1213" y="86"/>
                </a:lnTo>
                <a:lnTo>
                  <a:pt x="1216" y="86"/>
                </a:lnTo>
                <a:lnTo>
                  <a:pt x="1218" y="88"/>
                </a:lnTo>
                <a:close/>
                <a:moveTo>
                  <a:pt x="1220" y="128"/>
                </a:moveTo>
                <a:lnTo>
                  <a:pt x="1226" y="128"/>
                </a:lnTo>
                <a:lnTo>
                  <a:pt x="1232" y="125"/>
                </a:lnTo>
                <a:lnTo>
                  <a:pt x="1226" y="128"/>
                </a:lnTo>
                <a:lnTo>
                  <a:pt x="1220" y="128"/>
                </a:lnTo>
                <a:lnTo>
                  <a:pt x="1218" y="131"/>
                </a:lnTo>
                <a:lnTo>
                  <a:pt x="1217" y="133"/>
                </a:lnTo>
                <a:lnTo>
                  <a:pt x="1216" y="136"/>
                </a:lnTo>
                <a:lnTo>
                  <a:pt x="1215" y="137"/>
                </a:lnTo>
                <a:lnTo>
                  <a:pt x="1213" y="138"/>
                </a:lnTo>
                <a:lnTo>
                  <a:pt x="1212" y="139"/>
                </a:lnTo>
                <a:lnTo>
                  <a:pt x="1210" y="136"/>
                </a:lnTo>
                <a:lnTo>
                  <a:pt x="1210" y="132"/>
                </a:lnTo>
                <a:lnTo>
                  <a:pt x="1210" y="131"/>
                </a:lnTo>
                <a:lnTo>
                  <a:pt x="1211" y="130"/>
                </a:lnTo>
                <a:lnTo>
                  <a:pt x="1211" y="129"/>
                </a:lnTo>
                <a:lnTo>
                  <a:pt x="1211" y="128"/>
                </a:lnTo>
                <a:lnTo>
                  <a:pt x="1216" y="124"/>
                </a:lnTo>
                <a:lnTo>
                  <a:pt x="1220" y="121"/>
                </a:lnTo>
                <a:lnTo>
                  <a:pt x="1222" y="124"/>
                </a:lnTo>
                <a:lnTo>
                  <a:pt x="1220" y="128"/>
                </a:lnTo>
                <a:close/>
                <a:moveTo>
                  <a:pt x="1218" y="244"/>
                </a:moveTo>
                <a:lnTo>
                  <a:pt x="1213" y="243"/>
                </a:lnTo>
                <a:lnTo>
                  <a:pt x="1211" y="243"/>
                </a:lnTo>
                <a:lnTo>
                  <a:pt x="1213" y="243"/>
                </a:lnTo>
                <a:lnTo>
                  <a:pt x="1218" y="244"/>
                </a:lnTo>
                <a:close/>
                <a:moveTo>
                  <a:pt x="1213" y="179"/>
                </a:moveTo>
                <a:lnTo>
                  <a:pt x="1215" y="179"/>
                </a:lnTo>
                <a:lnTo>
                  <a:pt x="1216" y="179"/>
                </a:lnTo>
                <a:lnTo>
                  <a:pt x="1213" y="180"/>
                </a:lnTo>
                <a:lnTo>
                  <a:pt x="1212" y="181"/>
                </a:lnTo>
                <a:lnTo>
                  <a:pt x="1213" y="180"/>
                </a:lnTo>
                <a:lnTo>
                  <a:pt x="1216" y="179"/>
                </a:lnTo>
                <a:lnTo>
                  <a:pt x="1215" y="179"/>
                </a:lnTo>
                <a:lnTo>
                  <a:pt x="1213" y="179"/>
                </a:lnTo>
                <a:close/>
                <a:moveTo>
                  <a:pt x="1222" y="238"/>
                </a:moveTo>
                <a:lnTo>
                  <a:pt x="1222" y="238"/>
                </a:lnTo>
                <a:lnTo>
                  <a:pt x="1220" y="238"/>
                </a:lnTo>
                <a:lnTo>
                  <a:pt x="1220" y="238"/>
                </a:lnTo>
                <a:lnTo>
                  <a:pt x="1222" y="238"/>
                </a:lnTo>
                <a:lnTo>
                  <a:pt x="1222" y="238"/>
                </a:lnTo>
                <a:close/>
                <a:moveTo>
                  <a:pt x="1253" y="116"/>
                </a:moveTo>
                <a:lnTo>
                  <a:pt x="1254" y="114"/>
                </a:lnTo>
                <a:lnTo>
                  <a:pt x="1254" y="111"/>
                </a:lnTo>
                <a:lnTo>
                  <a:pt x="1254" y="114"/>
                </a:lnTo>
                <a:lnTo>
                  <a:pt x="1253" y="116"/>
                </a:lnTo>
                <a:lnTo>
                  <a:pt x="1253" y="119"/>
                </a:lnTo>
                <a:lnTo>
                  <a:pt x="1254" y="121"/>
                </a:lnTo>
                <a:lnTo>
                  <a:pt x="1256" y="122"/>
                </a:lnTo>
                <a:lnTo>
                  <a:pt x="1258" y="122"/>
                </a:lnTo>
                <a:lnTo>
                  <a:pt x="1261" y="121"/>
                </a:lnTo>
                <a:lnTo>
                  <a:pt x="1264" y="122"/>
                </a:lnTo>
                <a:lnTo>
                  <a:pt x="1261" y="128"/>
                </a:lnTo>
                <a:lnTo>
                  <a:pt x="1260" y="133"/>
                </a:lnTo>
                <a:lnTo>
                  <a:pt x="1260" y="133"/>
                </a:lnTo>
                <a:lnTo>
                  <a:pt x="1259" y="133"/>
                </a:lnTo>
                <a:lnTo>
                  <a:pt x="1257" y="133"/>
                </a:lnTo>
                <a:lnTo>
                  <a:pt x="1256" y="135"/>
                </a:lnTo>
                <a:lnTo>
                  <a:pt x="1254" y="136"/>
                </a:lnTo>
                <a:lnTo>
                  <a:pt x="1254" y="139"/>
                </a:lnTo>
                <a:lnTo>
                  <a:pt x="1253" y="140"/>
                </a:lnTo>
                <a:lnTo>
                  <a:pt x="1252" y="142"/>
                </a:lnTo>
                <a:lnTo>
                  <a:pt x="1251" y="143"/>
                </a:lnTo>
                <a:lnTo>
                  <a:pt x="1253" y="145"/>
                </a:lnTo>
                <a:lnTo>
                  <a:pt x="1251" y="149"/>
                </a:lnTo>
                <a:lnTo>
                  <a:pt x="1247" y="151"/>
                </a:lnTo>
                <a:lnTo>
                  <a:pt x="1244" y="153"/>
                </a:lnTo>
                <a:lnTo>
                  <a:pt x="1239" y="156"/>
                </a:lnTo>
                <a:lnTo>
                  <a:pt x="1244" y="146"/>
                </a:lnTo>
                <a:lnTo>
                  <a:pt x="1249" y="138"/>
                </a:lnTo>
                <a:lnTo>
                  <a:pt x="1239" y="137"/>
                </a:lnTo>
                <a:lnTo>
                  <a:pt x="1229" y="138"/>
                </a:lnTo>
                <a:lnTo>
                  <a:pt x="1223" y="149"/>
                </a:lnTo>
                <a:lnTo>
                  <a:pt x="1216" y="158"/>
                </a:lnTo>
                <a:lnTo>
                  <a:pt x="1223" y="149"/>
                </a:lnTo>
                <a:lnTo>
                  <a:pt x="1229" y="138"/>
                </a:lnTo>
                <a:lnTo>
                  <a:pt x="1233" y="132"/>
                </a:lnTo>
                <a:lnTo>
                  <a:pt x="1240" y="126"/>
                </a:lnTo>
                <a:lnTo>
                  <a:pt x="1246" y="122"/>
                </a:lnTo>
                <a:lnTo>
                  <a:pt x="1253" y="116"/>
                </a:lnTo>
                <a:close/>
                <a:moveTo>
                  <a:pt x="1252" y="111"/>
                </a:moveTo>
                <a:lnTo>
                  <a:pt x="1251" y="111"/>
                </a:lnTo>
                <a:lnTo>
                  <a:pt x="1250" y="110"/>
                </a:lnTo>
                <a:lnTo>
                  <a:pt x="1249" y="112"/>
                </a:lnTo>
                <a:lnTo>
                  <a:pt x="1246" y="114"/>
                </a:lnTo>
                <a:lnTo>
                  <a:pt x="1249" y="112"/>
                </a:lnTo>
                <a:lnTo>
                  <a:pt x="1250" y="110"/>
                </a:lnTo>
                <a:lnTo>
                  <a:pt x="1251" y="111"/>
                </a:lnTo>
                <a:lnTo>
                  <a:pt x="1252" y="111"/>
                </a:lnTo>
                <a:close/>
                <a:moveTo>
                  <a:pt x="1243" y="79"/>
                </a:moveTo>
                <a:lnTo>
                  <a:pt x="1243" y="79"/>
                </a:lnTo>
                <a:lnTo>
                  <a:pt x="1243" y="79"/>
                </a:lnTo>
                <a:lnTo>
                  <a:pt x="1243" y="79"/>
                </a:lnTo>
                <a:lnTo>
                  <a:pt x="1243" y="79"/>
                </a:lnTo>
                <a:lnTo>
                  <a:pt x="1244" y="77"/>
                </a:lnTo>
                <a:lnTo>
                  <a:pt x="1245" y="75"/>
                </a:lnTo>
                <a:lnTo>
                  <a:pt x="1245" y="73"/>
                </a:lnTo>
                <a:lnTo>
                  <a:pt x="1244" y="70"/>
                </a:lnTo>
                <a:lnTo>
                  <a:pt x="1245" y="73"/>
                </a:lnTo>
                <a:lnTo>
                  <a:pt x="1245" y="75"/>
                </a:lnTo>
                <a:lnTo>
                  <a:pt x="1247" y="75"/>
                </a:lnTo>
                <a:lnTo>
                  <a:pt x="1250" y="74"/>
                </a:lnTo>
                <a:lnTo>
                  <a:pt x="1256" y="74"/>
                </a:lnTo>
                <a:lnTo>
                  <a:pt x="1261" y="74"/>
                </a:lnTo>
                <a:lnTo>
                  <a:pt x="1260" y="73"/>
                </a:lnTo>
                <a:lnTo>
                  <a:pt x="1259" y="73"/>
                </a:lnTo>
                <a:lnTo>
                  <a:pt x="1260" y="73"/>
                </a:lnTo>
                <a:lnTo>
                  <a:pt x="1261" y="74"/>
                </a:lnTo>
                <a:lnTo>
                  <a:pt x="1261" y="74"/>
                </a:lnTo>
                <a:lnTo>
                  <a:pt x="1263" y="77"/>
                </a:lnTo>
                <a:lnTo>
                  <a:pt x="1261" y="80"/>
                </a:lnTo>
                <a:lnTo>
                  <a:pt x="1260" y="82"/>
                </a:lnTo>
                <a:lnTo>
                  <a:pt x="1259" y="83"/>
                </a:lnTo>
                <a:lnTo>
                  <a:pt x="1254" y="84"/>
                </a:lnTo>
                <a:lnTo>
                  <a:pt x="1250" y="86"/>
                </a:lnTo>
                <a:lnTo>
                  <a:pt x="1250" y="87"/>
                </a:lnTo>
                <a:lnTo>
                  <a:pt x="1250" y="87"/>
                </a:lnTo>
                <a:lnTo>
                  <a:pt x="1250" y="87"/>
                </a:lnTo>
                <a:lnTo>
                  <a:pt x="1250" y="86"/>
                </a:lnTo>
                <a:lnTo>
                  <a:pt x="1249" y="88"/>
                </a:lnTo>
                <a:lnTo>
                  <a:pt x="1249" y="89"/>
                </a:lnTo>
                <a:lnTo>
                  <a:pt x="1249" y="91"/>
                </a:lnTo>
                <a:lnTo>
                  <a:pt x="1249" y="94"/>
                </a:lnTo>
                <a:lnTo>
                  <a:pt x="1250" y="93"/>
                </a:lnTo>
                <a:lnTo>
                  <a:pt x="1250" y="90"/>
                </a:lnTo>
                <a:lnTo>
                  <a:pt x="1250" y="93"/>
                </a:lnTo>
                <a:lnTo>
                  <a:pt x="1249" y="94"/>
                </a:lnTo>
                <a:lnTo>
                  <a:pt x="1249" y="95"/>
                </a:lnTo>
                <a:lnTo>
                  <a:pt x="1249" y="97"/>
                </a:lnTo>
                <a:lnTo>
                  <a:pt x="1250" y="97"/>
                </a:lnTo>
                <a:lnTo>
                  <a:pt x="1251" y="98"/>
                </a:lnTo>
                <a:lnTo>
                  <a:pt x="1250" y="97"/>
                </a:lnTo>
                <a:lnTo>
                  <a:pt x="1249" y="97"/>
                </a:lnTo>
                <a:lnTo>
                  <a:pt x="1245" y="100"/>
                </a:lnTo>
                <a:lnTo>
                  <a:pt x="1243" y="100"/>
                </a:lnTo>
                <a:lnTo>
                  <a:pt x="1240" y="100"/>
                </a:lnTo>
                <a:lnTo>
                  <a:pt x="1239" y="98"/>
                </a:lnTo>
                <a:lnTo>
                  <a:pt x="1239" y="96"/>
                </a:lnTo>
                <a:lnTo>
                  <a:pt x="1238" y="94"/>
                </a:lnTo>
                <a:lnTo>
                  <a:pt x="1239" y="86"/>
                </a:lnTo>
                <a:lnTo>
                  <a:pt x="1243" y="79"/>
                </a:lnTo>
                <a:close/>
                <a:moveTo>
                  <a:pt x="1245" y="70"/>
                </a:moveTo>
                <a:lnTo>
                  <a:pt x="1246" y="70"/>
                </a:lnTo>
                <a:lnTo>
                  <a:pt x="1249" y="72"/>
                </a:lnTo>
                <a:lnTo>
                  <a:pt x="1246" y="70"/>
                </a:lnTo>
                <a:lnTo>
                  <a:pt x="1245" y="70"/>
                </a:lnTo>
                <a:lnTo>
                  <a:pt x="1244" y="68"/>
                </a:lnTo>
                <a:lnTo>
                  <a:pt x="1244" y="66"/>
                </a:lnTo>
                <a:lnTo>
                  <a:pt x="1244" y="68"/>
                </a:lnTo>
                <a:lnTo>
                  <a:pt x="1245" y="70"/>
                </a:lnTo>
                <a:close/>
                <a:moveTo>
                  <a:pt x="1266" y="101"/>
                </a:moveTo>
                <a:lnTo>
                  <a:pt x="1266" y="100"/>
                </a:lnTo>
                <a:lnTo>
                  <a:pt x="1267" y="97"/>
                </a:lnTo>
                <a:lnTo>
                  <a:pt x="1266" y="100"/>
                </a:lnTo>
                <a:lnTo>
                  <a:pt x="1266" y="101"/>
                </a:lnTo>
                <a:lnTo>
                  <a:pt x="1265" y="101"/>
                </a:lnTo>
                <a:lnTo>
                  <a:pt x="1265" y="101"/>
                </a:lnTo>
                <a:lnTo>
                  <a:pt x="1265" y="101"/>
                </a:lnTo>
                <a:lnTo>
                  <a:pt x="1266" y="101"/>
                </a:lnTo>
                <a:close/>
                <a:moveTo>
                  <a:pt x="1256" y="138"/>
                </a:moveTo>
                <a:lnTo>
                  <a:pt x="1257" y="138"/>
                </a:lnTo>
                <a:lnTo>
                  <a:pt x="1258" y="137"/>
                </a:lnTo>
                <a:lnTo>
                  <a:pt x="1257" y="138"/>
                </a:lnTo>
                <a:lnTo>
                  <a:pt x="1256" y="138"/>
                </a:lnTo>
                <a:close/>
                <a:moveTo>
                  <a:pt x="1298" y="131"/>
                </a:moveTo>
                <a:lnTo>
                  <a:pt x="1305" y="128"/>
                </a:lnTo>
                <a:lnTo>
                  <a:pt x="1312" y="126"/>
                </a:lnTo>
                <a:lnTo>
                  <a:pt x="1320" y="128"/>
                </a:lnTo>
                <a:lnTo>
                  <a:pt x="1327" y="129"/>
                </a:lnTo>
                <a:lnTo>
                  <a:pt x="1334" y="132"/>
                </a:lnTo>
                <a:lnTo>
                  <a:pt x="1342" y="135"/>
                </a:lnTo>
                <a:lnTo>
                  <a:pt x="1346" y="136"/>
                </a:lnTo>
                <a:lnTo>
                  <a:pt x="1349" y="136"/>
                </a:lnTo>
                <a:lnTo>
                  <a:pt x="1354" y="136"/>
                </a:lnTo>
                <a:lnTo>
                  <a:pt x="1358" y="135"/>
                </a:lnTo>
                <a:lnTo>
                  <a:pt x="1365" y="131"/>
                </a:lnTo>
                <a:lnTo>
                  <a:pt x="1371" y="126"/>
                </a:lnTo>
                <a:lnTo>
                  <a:pt x="1374" y="124"/>
                </a:lnTo>
                <a:lnTo>
                  <a:pt x="1375" y="121"/>
                </a:lnTo>
                <a:lnTo>
                  <a:pt x="1376" y="117"/>
                </a:lnTo>
                <a:lnTo>
                  <a:pt x="1376" y="114"/>
                </a:lnTo>
                <a:lnTo>
                  <a:pt x="1375" y="105"/>
                </a:lnTo>
                <a:lnTo>
                  <a:pt x="1375" y="97"/>
                </a:lnTo>
                <a:lnTo>
                  <a:pt x="1376" y="94"/>
                </a:lnTo>
                <a:lnTo>
                  <a:pt x="1377" y="90"/>
                </a:lnTo>
                <a:lnTo>
                  <a:pt x="1381" y="87"/>
                </a:lnTo>
                <a:lnTo>
                  <a:pt x="1384" y="84"/>
                </a:lnTo>
                <a:lnTo>
                  <a:pt x="1385" y="82"/>
                </a:lnTo>
                <a:lnTo>
                  <a:pt x="1385" y="81"/>
                </a:lnTo>
                <a:lnTo>
                  <a:pt x="1389" y="81"/>
                </a:lnTo>
                <a:lnTo>
                  <a:pt x="1391" y="82"/>
                </a:lnTo>
                <a:lnTo>
                  <a:pt x="1395" y="86"/>
                </a:lnTo>
                <a:lnTo>
                  <a:pt x="1399" y="87"/>
                </a:lnTo>
                <a:lnTo>
                  <a:pt x="1403" y="88"/>
                </a:lnTo>
                <a:lnTo>
                  <a:pt x="1408" y="88"/>
                </a:lnTo>
                <a:lnTo>
                  <a:pt x="1410" y="89"/>
                </a:lnTo>
                <a:lnTo>
                  <a:pt x="1411" y="91"/>
                </a:lnTo>
                <a:lnTo>
                  <a:pt x="1412" y="93"/>
                </a:lnTo>
                <a:lnTo>
                  <a:pt x="1415" y="93"/>
                </a:lnTo>
                <a:lnTo>
                  <a:pt x="1418" y="94"/>
                </a:lnTo>
                <a:lnTo>
                  <a:pt x="1419" y="94"/>
                </a:lnTo>
                <a:lnTo>
                  <a:pt x="1422" y="96"/>
                </a:lnTo>
                <a:lnTo>
                  <a:pt x="1423" y="98"/>
                </a:lnTo>
                <a:lnTo>
                  <a:pt x="1419" y="98"/>
                </a:lnTo>
                <a:lnTo>
                  <a:pt x="1417" y="98"/>
                </a:lnTo>
                <a:lnTo>
                  <a:pt x="1416" y="96"/>
                </a:lnTo>
                <a:lnTo>
                  <a:pt x="1415" y="93"/>
                </a:lnTo>
                <a:lnTo>
                  <a:pt x="1412" y="93"/>
                </a:lnTo>
                <a:lnTo>
                  <a:pt x="1411" y="91"/>
                </a:lnTo>
                <a:lnTo>
                  <a:pt x="1406" y="94"/>
                </a:lnTo>
                <a:lnTo>
                  <a:pt x="1403" y="94"/>
                </a:lnTo>
                <a:lnTo>
                  <a:pt x="1398" y="93"/>
                </a:lnTo>
                <a:lnTo>
                  <a:pt x="1395" y="90"/>
                </a:lnTo>
                <a:lnTo>
                  <a:pt x="1394" y="89"/>
                </a:lnTo>
                <a:lnTo>
                  <a:pt x="1391" y="88"/>
                </a:lnTo>
                <a:lnTo>
                  <a:pt x="1389" y="88"/>
                </a:lnTo>
                <a:lnTo>
                  <a:pt x="1388" y="90"/>
                </a:lnTo>
                <a:lnTo>
                  <a:pt x="1387" y="96"/>
                </a:lnTo>
                <a:lnTo>
                  <a:pt x="1383" y="102"/>
                </a:lnTo>
                <a:lnTo>
                  <a:pt x="1383" y="105"/>
                </a:lnTo>
                <a:lnTo>
                  <a:pt x="1382" y="109"/>
                </a:lnTo>
                <a:lnTo>
                  <a:pt x="1382" y="111"/>
                </a:lnTo>
                <a:lnTo>
                  <a:pt x="1383" y="116"/>
                </a:lnTo>
                <a:lnTo>
                  <a:pt x="1387" y="125"/>
                </a:lnTo>
                <a:lnTo>
                  <a:pt x="1389" y="136"/>
                </a:lnTo>
                <a:lnTo>
                  <a:pt x="1389" y="138"/>
                </a:lnTo>
                <a:lnTo>
                  <a:pt x="1387" y="140"/>
                </a:lnTo>
                <a:lnTo>
                  <a:pt x="1383" y="142"/>
                </a:lnTo>
                <a:lnTo>
                  <a:pt x="1380" y="142"/>
                </a:lnTo>
                <a:lnTo>
                  <a:pt x="1378" y="140"/>
                </a:lnTo>
                <a:lnTo>
                  <a:pt x="1377" y="140"/>
                </a:lnTo>
                <a:lnTo>
                  <a:pt x="1374" y="144"/>
                </a:lnTo>
                <a:lnTo>
                  <a:pt x="1371" y="147"/>
                </a:lnTo>
                <a:lnTo>
                  <a:pt x="1370" y="151"/>
                </a:lnTo>
                <a:lnTo>
                  <a:pt x="1370" y="156"/>
                </a:lnTo>
                <a:lnTo>
                  <a:pt x="1371" y="158"/>
                </a:lnTo>
                <a:lnTo>
                  <a:pt x="1372" y="160"/>
                </a:lnTo>
                <a:lnTo>
                  <a:pt x="1374" y="161"/>
                </a:lnTo>
                <a:lnTo>
                  <a:pt x="1376" y="161"/>
                </a:lnTo>
                <a:lnTo>
                  <a:pt x="1378" y="160"/>
                </a:lnTo>
                <a:lnTo>
                  <a:pt x="1380" y="160"/>
                </a:lnTo>
                <a:lnTo>
                  <a:pt x="1381" y="158"/>
                </a:lnTo>
                <a:lnTo>
                  <a:pt x="1381" y="156"/>
                </a:lnTo>
                <a:lnTo>
                  <a:pt x="1381" y="153"/>
                </a:lnTo>
                <a:lnTo>
                  <a:pt x="1381" y="151"/>
                </a:lnTo>
                <a:lnTo>
                  <a:pt x="1383" y="151"/>
                </a:lnTo>
                <a:lnTo>
                  <a:pt x="1385" y="151"/>
                </a:lnTo>
                <a:lnTo>
                  <a:pt x="1390" y="152"/>
                </a:lnTo>
                <a:lnTo>
                  <a:pt x="1394" y="154"/>
                </a:lnTo>
                <a:lnTo>
                  <a:pt x="1395" y="158"/>
                </a:lnTo>
                <a:lnTo>
                  <a:pt x="1394" y="163"/>
                </a:lnTo>
                <a:lnTo>
                  <a:pt x="1383" y="165"/>
                </a:lnTo>
                <a:lnTo>
                  <a:pt x="1372" y="166"/>
                </a:lnTo>
                <a:lnTo>
                  <a:pt x="1371" y="164"/>
                </a:lnTo>
                <a:lnTo>
                  <a:pt x="1368" y="161"/>
                </a:lnTo>
                <a:lnTo>
                  <a:pt x="1365" y="158"/>
                </a:lnTo>
                <a:lnTo>
                  <a:pt x="1363" y="156"/>
                </a:lnTo>
                <a:lnTo>
                  <a:pt x="1362" y="156"/>
                </a:lnTo>
                <a:lnTo>
                  <a:pt x="1361" y="157"/>
                </a:lnTo>
                <a:lnTo>
                  <a:pt x="1360" y="158"/>
                </a:lnTo>
                <a:lnTo>
                  <a:pt x="1358" y="161"/>
                </a:lnTo>
                <a:lnTo>
                  <a:pt x="1357" y="161"/>
                </a:lnTo>
                <a:lnTo>
                  <a:pt x="1355" y="161"/>
                </a:lnTo>
                <a:lnTo>
                  <a:pt x="1350" y="159"/>
                </a:lnTo>
                <a:lnTo>
                  <a:pt x="1344" y="157"/>
                </a:lnTo>
                <a:lnTo>
                  <a:pt x="1342" y="156"/>
                </a:lnTo>
                <a:lnTo>
                  <a:pt x="1340" y="156"/>
                </a:lnTo>
                <a:lnTo>
                  <a:pt x="1336" y="157"/>
                </a:lnTo>
                <a:lnTo>
                  <a:pt x="1333" y="159"/>
                </a:lnTo>
                <a:lnTo>
                  <a:pt x="1332" y="159"/>
                </a:lnTo>
                <a:lnTo>
                  <a:pt x="1330" y="158"/>
                </a:lnTo>
                <a:lnTo>
                  <a:pt x="1328" y="156"/>
                </a:lnTo>
                <a:lnTo>
                  <a:pt x="1326" y="154"/>
                </a:lnTo>
                <a:lnTo>
                  <a:pt x="1322" y="157"/>
                </a:lnTo>
                <a:lnTo>
                  <a:pt x="1320" y="159"/>
                </a:lnTo>
                <a:lnTo>
                  <a:pt x="1318" y="161"/>
                </a:lnTo>
                <a:lnTo>
                  <a:pt x="1314" y="161"/>
                </a:lnTo>
                <a:lnTo>
                  <a:pt x="1305" y="164"/>
                </a:lnTo>
                <a:lnTo>
                  <a:pt x="1296" y="166"/>
                </a:lnTo>
                <a:lnTo>
                  <a:pt x="1294" y="166"/>
                </a:lnTo>
                <a:lnTo>
                  <a:pt x="1292" y="167"/>
                </a:lnTo>
                <a:lnTo>
                  <a:pt x="1289" y="167"/>
                </a:lnTo>
                <a:lnTo>
                  <a:pt x="1287" y="168"/>
                </a:lnTo>
                <a:lnTo>
                  <a:pt x="1286" y="168"/>
                </a:lnTo>
                <a:lnTo>
                  <a:pt x="1285" y="168"/>
                </a:lnTo>
                <a:lnTo>
                  <a:pt x="1282" y="168"/>
                </a:lnTo>
                <a:lnTo>
                  <a:pt x="1281" y="167"/>
                </a:lnTo>
                <a:lnTo>
                  <a:pt x="1285" y="163"/>
                </a:lnTo>
                <a:lnTo>
                  <a:pt x="1289" y="159"/>
                </a:lnTo>
                <a:lnTo>
                  <a:pt x="1291" y="157"/>
                </a:lnTo>
                <a:lnTo>
                  <a:pt x="1292" y="154"/>
                </a:lnTo>
                <a:lnTo>
                  <a:pt x="1291" y="152"/>
                </a:lnTo>
                <a:lnTo>
                  <a:pt x="1288" y="151"/>
                </a:lnTo>
                <a:lnTo>
                  <a:pt x="1281" y="147"/>
                </a:lnTo>
                <a:lnTo>
                  <a:pt x="1273" y="144"/>
                </a:lnTo>
                <a:lnTo>
                  <a:pt x="1268" y="144"/>
                </a:lnTo>
                <a:lnTo>
                  <a:pt x="1265" y="143"/>
                </a:lnTo>
                <a:lnTo>
                  <a:pt x="1260" y="143"/>
                </a:lnTo>
                <a:lnTo>
                  <a:pt x="1256" y="144"/>
                </a:lnTo>
                <a:lnTo>
                  <a:pt x="1261" y="139"/>
                </a:lnTo>
                <a:lnTo>
                  <a:pt x="1270" y="136"/>
                </a:lnTo>
                <a:lnTo>
                  <a:pt x="1277" y="135"/>
                </a:lnTo>
                <a:lnTo>
                  <a:pt x="1285" y="132"/>
                </a:lnTo>
                <a:lnTo>
                  <a:pt x="1288" y="133"/>
                </a:lnTo>
                <a:lnTo>
                  <a:pt x="1291" y="133"/>
                </a:lnTo>
                <a:lnTo>
                  <a:pt x="1294" y="132"/>
                </a:lnTo>
                <a:lnTo>
                  <a:pt x="1298" y="131"/>
                </a:lnTo>
                <a:close/>
                <a:moveTo>
                  <a:pt x="1385" y="59"/>
                </a:moveTo>
                <a:lnTo>
                  <a:pt x="1385" y="59"/>
                </a:lnTo>
                <a:lnTo>
                  <a:pt x="1385" y="58"/>
                </a:lnTo>
                <a:lnTo>
                  <a:pt x="1385" y="59"/>
                </a:lnTo>
                <a:lnTo>
                  <a:pt x="1385" y="59"/>
                </a:lnTo>
                <a:close/>
                <a:moveTo>
                  <a:pt x="1402" y="83"/>
                </a:moveTo>
                <a:lnTo>
                  <a:pt x="1399" y="83"/>
                </a:lnTo>
                <a:lnTo>
                  <a:pt x="1398" y="83"/>
                </a:lnTo>
                <a:lnTo>
                  <a:pt x="1399" y="83"/>
                </a:lnTo>
                <a:lnTo>
                  <a:pt x="1402" y="83"/>
                </a:lnTo>
                <a:close/>
                <a:moveTo>
                  <a:pt x="1416" y="69"/>
                </a:moveTo>
                <a:lnTo>
                  <a:pt x="1417" y="69"/>
                </a:lnTo>
                <a:lnTo>
                  <a:pt x="1418" y="69"/>
                </a:lnTo>
                <a:lnTo>
                  <a:pt x="1417" y="69"/>
                </a:lnTo>
                <a:lnTo>
                  <a:pt x="1416" y="69"/>
                </a:lnTo>
                <a:close/>
                <a:moveTo>
                  <a:pt x="1432" y="131"/>
                </a:moveTo>
                <a:lnTo>
                  <a:pt x="1433" y="131"/>
                </a:lnTo>
                <a:lnTo>
                  <a:pt x="1436" y="133"/>
                </a:lnTo>
                <a:lnTo>
                  <a:pt x="1440" y="140"/>
                </a:lnTo>
                <a:lnTo>
                  <a:pt x="1445" y="149"/>
                </a:lnTo>
                <a:lnTo>
                  <a:pt x="1446" y="157"/>
                </a:lnTo>
                <a:lnTo>
                  <a:pt x="1447" y="166"/>
                </a:lnTo>
                <a:lnTo>
                  <a:pt x="1446" y="167"/>
                </a:lnTo>
                <a:lnTo>
                  <a:pt x="1445" y="168"/>
                </a:lnTo>
                <a:lnTo>
                  <a:pt x="1445" y="170"/>
                </a:lnTo>
                <a:lnTo>
                  <a:pt x="1446" y="171"/>
                </a:lnTo>
                <a:lnTo>
                  <a:pt x="1445" y="170"/>
                </a:lnTo>
                <a:lnTo>
                  <a:pt x="1445" y="168"/>
                </a:lnTo>
                <a:lnTo>
                  <a:pt x="1441" y="168"/>
                </a:lnTo>
                <a:lnTo>
                  <a:pt x="1439" y="168"/>
                </a:lnTo>
                <a:lnTo>
                  <a:pt x="1427" y="167"/>
                </a:lnTo>
                <a:lnTo>
                  <a:pt x="1417" y="165"/>
                </a:lnTo>
                <a:lnTo>
                  <a:pt x="1411" y="165"/>
                </a:lnTo>
                <a:lnTo>
                  <a:pt x="1406" y="165"/>
                </a:lnTo>
                <a:lnTo>
                  <a:pt x="1402" y="165"/>
                </a:lnTo>
                <a:lnTo>
                  <a:pt x="1397" y="163"/>
                </a:lnTo>
                <a:lnTo>
                  <a:pt x="1406" y="163"/>
                </a:lnTo>
                <a:lnTo>
                  <a:pt x="1417" y="164"/>
                </a:lnTo>
                <a:lnTo>
                  <a:pt x="1416" y="159"/>
                </a:lnTo>
                <a:lnTo>
                  <a:pt x="1415" y="156"/>
                </a:lnTo>
                <a:lnTo>
                  <a:pt x="1412" y="153"/>
                </a:lnTo>
                <a:lnTo>
                  <a:pt x="1411" y="151"/>
                </a:lnTo>
                <a:lnTo>
                  <a:pt x="1411" y="147"/>
                </a:lnTo>
                <a:lnTo>
                  <a:pt x="1412" y="145"/>
                </a:lnTo>
                <a:lnTo>
                  <a:pt x="1413" y="142"/>
                </a:lnTo>
                <a:lnTo>
                  <a:pt x="1417" y="137"/>
                </a:lnTo>
                <a:lnTo>
                  <a:pt x="1424" y="133"/>
                </a:lnTo>
                <a:lnTo>
                  <a:pt x="1432" y="131"/>
                </a:lnTo>
                <a:close/>
                <a:moveTo>
                  <a:pt x="1426" y="102"/>
                </a:moveTo>
                <a:lnTo>
                  <a:pt x="1426" y="102"/>
                </a:lnTo>
                <a:lnTo>
                  <a:pt x="1427" y="102"/>
                </a:lnTo>
                <a:lnTo>
                  <a:pt x="1427" y="103"/>
                </a:lnTo>
                <a:lnTo>
                  <a:pt x="1426" y="102"/>
                </a:lnTo>
                <a:lnTo>
                  <a:pt x="1426" y="102"/>
                </a:lnTo>
                <a:close/>
                <a:moveTo>
                  <a:pt x="1433" y="82"/>
                </a:moveTo>
                <a:lnTo>
                  <a:pt x="1436" y="87"/>
                </a:lnTo>
                <a:lnTo>
                  <a:pt x="1440" y="91"/>
                </a:lnTo>
                <a:lnTo>
                  <a:pt x="1436" y="87"/>
                </a:lnTo>
                <a:lnTo>
                  <a:pt x="1433" y="82"/>
                </a:lnTo>
                <a:lnTo>
                  <a:pt x="1433" y="77"/>
                </a:lnTo>
                <a:lnTo>
                  <a:pt x="1431" y="74"/>
                </a:lnTo>
                <a:lnTo>
                  <a:pt x="1433" y="77"/>
                </a:lnTo>
                <a:lnTo>
                  <a:pt x="1433" y="82"/>
                </a:lnTo>
                <a:close/>
                <a:moveTo>
                  <a:pt x="1450" y="210"/>
                </a:moveTo>
                <a:lnTo>
                  <a:pt x="1450" y="210"/>
                </a:lnTo>
                <a:lnTo>
                  <a:pt x="1450" y="212"/>
                </a:lnTo>
                <a:lnTo>
                  <a:pt x="1447" y="208"/>
                </a:lnTo>
                <a:lnTo>
                  <a:pt x="1445" y="208"/>
                </a:lnTo>
                <a:lnTo>
                  <a:pt x="1443" y="207"/>
                </a:lnTo>
                <a:lnTo>
                  <a:pt x="1440" y="206"/>
                </a:lnTo>
                <a:lnTo>
                  <a:pt x="1438" y="202"/>
                </a:lnTo>
                <a:lnTo>
                  <a:pt x="1433" y="201"/>
                </a:lnTo>
                <a:lnTo>
                  <a:pt x="1427" y="187"/>
                </a:lnTo>
                <a:lnTo>
                  <a:pt x="1419" y="174"/>
                </a:lnTo>
                <a:lnTo>
                  <a:pt x="1425" y="173"/>
                </a:lnTo>
                <a:lnTo>
                  <a:pt x="1430" y="173"/>
                </a:lnTo>
                <a:lnTo>
                  <a:pt x="1432" y="173"/>
                </a:lnTo>
                <a:lnTo>
                  <a:pt x="1436" y="173"/>
                </a:lnTo>
                <a:lnTo>
                  <a:pt x="1433" y="172"/>
                </a:lnTo>
                <a:lnTo>
                  <a:pt x="1432" y="172"/>
                </a:lnTo>
                <a:lnTo>
                  <a:pt x="1433" y="172"/>
                </a:lnTo>
                <a:lnTo>
                  <a:pt x="1436" y="173"/>
                </a:lnTo>
                <a:lnTo>
                  <a:pt x="1439" y="174"/>
                </a:lnTo>
                <a:lnTo>
                  <a:pt x="1441" y="175"/>
                </a:lnTo>
                <a:lnTo>
                  <a:pt x="1444" y="178"/>
                </a:lnTo>
                <a:lnTo>
                  <a:pt x="1446" y="180"/>
                </a:lnTo>
                <a:lnTo>
                  <a:pt x="1449" y="186"/>
                </a:lnTo>
                <a:lnTo>
                  <a:pt x="1450" y="192"/>
                </a:lnTo>
                <a:lnTo>
                  <a:pt x="1451" y="201"/>
                </a:lnTo>
                <a:lnTo>
                  <a:pt x="1450" y="210"/>
                </a:lnTo>
                <a:close/>
                <a:moveTo>
                  <a:pt x="1438" y="213"/>
                </a:moveTo>
                <a:lnTo>
                  <a:pt x="1436" y="212"/>
                </a:lnTo>
                <a:lnTo>
                  <a:pt x="1433" y="212"/>
                </a:lnTo>
                <a:lnTo>
                  <a:pt x="1433" y="212"/>
                </a:lnTo>
                <a:lnTo>
                  <a:pt x="1436" y="212"/>
                </a:lnTo>
                <a:lnTo>
                  <a:pt x="1438" y="213"/>
                </a:lnTo>
                <a:lnTo>
                  <a:pt x="1439" y="213"/>
                </a:lnTo>
                <a:lnTo>
                  <a:pt x="1439" y="214"/>
                </a:lnTo>
                <a:lnTo>
                  <a:pt x="1439" y="213"/>
                </a:lnTo>
                <a:lnTo>
                  <a:pt x="1438" y="213"/>
                </a:lnTo>
                <a:close/>
                <a:moveTo>
                  <a:pt x="1445" y="230"/>
                </a:moveTo>
                <a:lnTo>
                  <a:pt x="1444" y="231"/>
                </a:lnTo>
                <a:lnTo>
                  <a:pt x="1444" y="233"/>
                </a:lnTo>
                <a:lnTo>
                  <a:pt x="1444" y="231"/>
                </a:lnTo>
                <a:lnTo>
                  <a:pt x="1445" y="230"/>
                </a:lnTo>
                <a:close/>
                <a:moveTo>
                  <a:pt x="1445" y="220"/>
                </a:moveTo>
                <a:lnTo>
                  <a:pt x="1445" y="219"/>
                </a:lnTo>
                <a:lnTo>
                  <a:pt x="1445" y="219"/>
                </a:lnTo>
                <a:lnTo>
                  <a:pt x="1444" y="217"/>
                </a:lnTo>
                <a:lnTo>
                  <a:pt x="1444" y="217"/>
                </a:lnTo>
                <a:lnTo>
                  <a:pt x="1445" y="219"/>
                </a:lnTo>
                <a:lnTo>
                  <a:pt x="1445" y="219"/>
                </a:lnTo>
                <a:lnTo>
                  <a:pt x="1445" y="220"/>
                </a:lnTo>
                <a:lnTo>
                  <a:pt x="1446" y="223"/>
                </a:lnTo>
                <a:lnTo>
                  <a:pt x="1445" y="228"/>
                </a:lnTo>
                <a:lnTo>
                  <a:pt x="1446" y="223"/>
                </a:lnTo>
                <a:lnTo>
                  <a:pt x="1445" y="220"/>
                </a:lnTo>
                <a:close/>
                <a:moveTo>
                  <a:pt x="1439" y="216"/>
                </a:moveTo>
                <a:lnTo>
                  <a:pt x="1440" y="217"/>
                </a:lnTo>
                <a:lnTo>
                  <a:pt x="1441" y="217"/>
                </a:lnTo>
                <a:lnTo>
                  <a:pt x="1440" y="217"/>
                </a:lnTo>
                <a:lnTo>
                  <a:pt x="1439" y="216"/>
                </a:lnTo>
                <a:close/>
                <a:moveTo>
                  <a:pt x="1423" y="198"/>
                </a:moveTo>
                <a:lnTo>
                  <a:pt x="1423" y="199"/>
                </a:lnTo>
                <a:lnTo>
                  <a:pt x="1424" y="201"/>
                </a:lnTo>
                <a:lnTo>
                  <a:pt x="1423" y="199"/>
                </a:lnTo>
                <a:lnTo>
                  <a:pt x="1423" y="198"/>
                </a:lnTo>
                <a:close/>
                <a:moveTo>
                  <a:pt x="1422" y="214"/>
                </a:moveTo>
                <a:lnTo>
                  <a:pt x="1422" y="214"/>
                </a:lnTo>
                <a:lnTo>
                  <a:pt x="1422" y="213"/>
                </a:lnTo>
                <a:lnTo>
                  <a:pt x="1422" y="214"/>
                </a:lnTo>
                <a:lnTo>
                  <a:pt x="1422" y="214"/>
                </a:lnTo>
                <a:close/>
                <a:moveTo>
                  <a:pt x="1401" y="171"/>
                </a:moveTo>
                <a:lnTo>
                  <a:pt x="1399" y="171"/>
                </a:lnTo>
                <a:lnTo>
                  <a:pt x="1397" y="171"/>
                </a:lnTo>
                <a:lnTo>
                  <a:pt x="1399" y="171"/>
                </a:lnTo>
                <a:lnTo>
                  <a:pt x="1401" y="171"/>
                </a:lnTo>
                <a:lnTo>
                  <a:pt x="1406" y="170"/>
                </a:lnTo>
                <a:lnTo>
                  <a:pt x="1412" y="170"/>
                </a:lnTo>
                <a:lnTo>
                  <a:pt x="1418" y="170"/>
                </a:lnTo>
                <a:lnTo>
                  <a:pt x="1424" y="171"/>
                </a:lnTo>
                <a:lnTo>
                  <a:pt x="1418" y="170"/>
                </a:lnTo>
                <a:lnTo>
                  <a:pt x="1412" y="170"/>
                </a:lnTo>
                <a:lnTo>
                  <a:pt x="1406" y="170"/>
                </a:lnTo>
                <a:lnTo>
                  <a:pt x="1401" y="171"/>
                </a:lnTo>
                <a:close/>
                <a:moveTo>
                  <a:pt x="1398" y="223"/>
                </a:moveTo>
                <a:lnTo>
                  <a:pt x="1399" y="220"/>
                </a:lnTo>
                <a:lnTo>
                  <a:pt x="1401" y="217"/>
                </a:lnTo>
                <a:lnTo>
                  <a:pt x="1401" y="214"/>
                </a:lnTo>
                <a:lnTo>
                  <a:pt x="1399" y="209"/>
                </a:lnTo>
                <a:lnTo>
                  <a:pt x="1399" y="209"/>
                </a:lnTo>
                <a:lnTo>
                  <a:pt x="1399" y="208"/>
                </a:lnTo>
                <a:lnTo>
                  <a:pt x="1401" y="208"/>
                </a:lnTo>
                <a:lnTo>
                  <a:pt x="1401" y="205"/>
                </a:lnTo>
                <a:lnTo>
                  <a:pt x="1401" y="202"/>
                </a:lnTo>
                <a:lnTo>
                  <a:pt x="1403" y="200"/>
                </a:lnTo>
                <a:lnTo>
                  <a:pt x="1404" y="200"/>
                </a:lnTo>
                <a:lnTo>
                  <a:pt x="1405" y="200"/>
                </a:lnTo>
                <a:lnTo>
                  <a:pt x="1406" y="200"/>
                </a:lnTo>
                <a:lnTo>
                  <a:pt x="1410" y="201"/>
                </a:lnTo>
                <a:lnTo>
                  <a:pt x="1412" y="202"/>
                </a:lnTo>
                <a:lnTo>
                  <a:pt x="1413" y="200"/>
                </a:lnTo>
                <a:lnTo>
                  <a:pt x="1416" y="199"/>
                </a:lnTo>
                <a:lnTo>
                  <a:pt x="1413" y="200"/>
                </a:lnTo>
                <a:lnTo>
                  <a:pt x="1412" y="202"/>
                </a:lnTo>
                <a:lnTo>
                  <a:pt x="1412" y="206"/>
                </a:lnTo>
                <a:lnTo>
                  <a:pt x="1411" y="207"/>
                </a:lnTo>
                <a:lnTo>
                  <a:pt x="1410" y="208"/>
                </a:lnTo>
                <a:lnTo>
                  <a:pt x="1408" y="208"/>
                </a:lnTo>
                <a:lnTo>
                  <a:pt x="1404" y="208"/>
                </a:lnTo>
                <a:lnTo>
                  <a:pt x="1401" y="208"/>
                </a:lnTo>
                <a:lnTo>
                  <a:pt x="1399" y="208"/>
                </a:lnTo>
                <a:lnTo>
                  <a:pt x="1399" y="209"/>
                </a:lnTo>
                <a:lnTo>
                  <a:pt x="1401" y="214"/>
                </a:lnTo>
                <a:lnTo>
                  <a:pt x="1401" y="217"/>
                </a:lnTo>
                <a:lnTo>
                  <a:pt x="1399" y="220"/>
                </a:lnTo>
                <a:lnTo>
                  <a:pt x="1398" y="223"/>
                </a:lnTo>
                <a:close/>
                <a:moveTo>
                  <a:pt x="1395" y="327"/>
                </a:moveTo>
                <a:lnTo>
                  <a:pt x="1394" y="325"/>
                </a:lnTo>
                <a:lnTo>
                  <a:pt x="1394" y="322"/>
                </a:lnTo>
                <a:lnTo>
                  <a:pt x="1396" y="324"/>
                </a:lnTo>
                <a:lnTo>
                  <a:pt x="1396" y="325"/>
                </a:lnTo>
                <a:lnTo>
                  <a:pt x="1395" y="326"/>
                </a:lnTo>
                <a:lnTo>
                  <a:pt x="1395" y="327"/>
                </a:lnTo>
                <a:close/>
                <a:moveTo>
                  <a:pt x="1394" y="285"/>
                </a:moveTo>
                <a:lnTo>
                  <a:pt x="1394" y="294"/>
                </a:lnTo>
                <a:lnTo>
                  <a:pt x="1394" y="303"/>
                </a:lnTo>
                <a:lnTo>
                  <a:pt x="1395" y="305"/>
                </a:lnTo>
                <a:lnTo>
                  <a:pt x="1395" y="306"/>
                </a:lnTo>
                <a:lnTo>
                  <a:pt x="1395" y="306"/>
                </a:lnTo>
                <a:lnTo>
                  <a:pt x="1394" y="307"/>
                </a:lnTo>
                <a:lnTo>
                  <a:pt x="1394" y="305"/>
                </a:lnTo>
                <a:lnTo>
                  <a:pt x="1394" y="303"/>
                </a:lnTo>
                <a:lnTo>
                  <a:pt x="1390" y="301"/>
                </a:lnTo>
                <a:lnTo>
                  <a:pt x="1389" y="299"/>
                </a:lnTo>
                <a:lnTo>
                  <a:pt x="1389" y="292"/>
                </a:lnTo>
                <a:lnTo>
                  <a:pt x="1389" y="285"/>
                </a:lnTo>
                <a:lnTo>
                  <a:pt x="1390" y="277"/>
                </a:lnTo>
                <a:lnTo>
                  <a:pt x="1392" y="270"/>
                </a:lnTo>
                <a:lnTo>
                  <a:pt x="1394" y="268"/>
                </a:lnTo>
                <a:lnTo>
                  <a:pt x="1395" y="266"/>
                </a:lnTo>
                <a:lnTo>
                  <a:pt x="1397" y="266"/>
                </a:lnTo>
                <a:lnTo>
                  <a:pt x="1399" y="266"/>
                </a:lnTo>
                <a:lnTo>
                  <a:pt x="1403" y="265"/>
                </a:lnTo>
                <a:lnTo>
                  <a:pt x="1406" y="265"/>
                </a:lnTo>
                <a:lnTo>
                  <a:pt x="1409" y="263"/>
                </a:lnTo>
                <a:lnTo>
                  <a:pt x="1411" y="261"/>
                </a:lnTo>
                <a:lnTo>
                  <a:pt x="1412" y="258"/>
                </a:lnTo>
                <a:lnTo>
                  <a:pt x="1413" y="255"/>
                </a:lnTo>
                <a:lnTo>
                  <a:pt x="1413" y="251"/>
                </a:lnTo>
                <a:lnTo>
                  <a:pt x="1412" y="248"/>
                </a:lnTo>
                <a:lnTo>
                  <a:pt x="1416" y="248"/>
                </a:lnTo>
                <a:lnTo>
                  <a:pt x="1418" y="248"/>
                </a:lnTo>
                <a:lnTo>
                  <a:pt x="1420" y="251"/>
                </a:lnTo>
                <a:lnTo>
                  <a:pt x="1420" y="255"/>
                </a:lnTo>
                <a:lnTo>
                  <a:pt x="1420" y="259"/>
                </a:lnTo>
                <a:lnTo>
                  <a:pt x="1419" y="263"/>
                </a:lnTo>
                <a:lnTo>
                  <a:pt x="1417" y="269"/>
                </a:lnTo>
                <a:lnTo>
                  <a:pt x="1416" y="275"/>
                </a:lnTo>
                <a:lnTo>
                  <a:pt x="1413" y="275"/>
                </a:lnTo>
                <a:lnTo>
                  <a:pt x="1411" y="275"/>
                </a:lnTo>
                <a:lnTo>
                  <a:pt x="1408" y="272"/>
                </a:lnTo>
                <a:lnTo>
                  <a:pt x="1404" y="272"/>
                </a:lnTo>
                <a:lnTo>
                  <a:pt x="1401" y="272"/>
                </a:lnTo>
                <a:lnTo>
                  <a:pt x="1398" y="272"/>
                </a:lnTo>
                <a:lnTo>
                  <a:pt x="1397" y="275"/>
                </a:lnTo>
                <a:lnTo>
                  <a:pt x="1395" y="277"/>
                </a:lnTo>
                <a:lnTo>
                  <a:pt x="1394" y="280"/>
                </a:lnTo>
                <a:lnTo>
                  <a:pt x="1394" y="285"/>
                </a:lnTo>
                <a:close/>
                <a:moveTo>
                  <a:pt x="1394" y="172"/>
                </a:moveTo>
                <a:lnTo>
                  <a:pt x="1395" y="172"/>
                </a:lnTo>
                <a:lnTo>
                  <a:pt x="1395" y="171"/>
                </a:lnTo>
                <a:lnTo>
                  <a:pt x="1395" y="172"/>
                </a:lnTo>
                <a:lnTo>
                  <a:pt x="1394" y="172"/>
                </a:lnTo>
                <a:close/>
                <a:moveTo>
                  <a:pt x="1405" y="242"/>
                </a:moveTo>
                <a:lnTo>
                  <a:pt x="1410" y="242"/>
                </a:lnTo>
                <a:lnTo>
                  <a:pt x="1413" y="242"/>
                </a:lnTo>
                <a:lnTo>
                  <a:pt x="1410" y="242"/>
                </a:lnTo>
                <a:lnTo>
                  <a:pt x="1405" y="242"/>
                </a:lnTo>
                <a:lnTo>
                  <a:pt x="1399" y="242"/>
                </a:lnTo>
                <a:lnTo>
                  <a:pt x="1392" y="242"/>
                </a:lnTo>
                <a:lnTo>
                  <a:pt x="1399" y="242"/>
                </a:lnTo>
                <a:lnTo>
                  <a:pt x="1405" y="242"/>
                </a:lnTo>
                <a:close/>
                <a:moveTo>
                  <a:pt x="1370" y="339"/>
                </a:moveTo>
                <a:lnTo>
                  <a:pt x="1370" y="339"/>
                </a:lnTo>
                <a:lnTo>
                  <a:pt x="1370" y="340"/>
                </a:lnTo>
                <a:lnTo>
                  <a:pt x="1370" y="339"/>
                </a:lnTo>
                <a:close/>
                <a:moveTo>
                  <a:pt x="1363" y="338"/>
                </a:moveTo>
                <a:lnTo>
                  <a:pt x="1362" y="338"/>
                </a:lnTo>
                <a:lnTo>
                  <a:pt x="1361" y="336"/>
                </a:lnTo>
                <a:lnTo>
                  <a:pt x="1361" y="336"/>
                </a:lnTo>
                <a:lnTo>
                  <a:pt x="1362" y="338"/>
                </a:lnTo>
                <a:lnTo>
                  <a:pt x="1363" y="338"/>
                </a:lnTo>
                <a:close/>
                <a:moveTo>
                  <a:pt x="1362" y="270"/>
                </a:moveTo>
                <a:lnTo>
                  <a:pt x="1364" y="272"/>
                </a:lnTo>
                <a:lnTo>
                  <a:pt x="1364" y="276"/>
                </a:lnTo>
                <a:lnTo>
                  <a:pt x="1364" y="272"/>
                </a:lnTo>
                <a:lnTo>
                  <a:pt x="1362" y="270"/>
                </a:lnTo>
                <a:close/>
                <a:moveTo>
                  <a:pt x="1423" y="350"/>
                </a:moveTo>
                <a:lnTo>
                  <a:pt x="1423" y="353"/>
                </a:lnTo>
                <a:lnTo>
                  <a:pt x="1422" y="354"/>
                </a:lnTo>
                <a:lnTo>
                  <a:pt x="1419" y="354"/>
                </a:lnTo>
                <a:lnTo>
                  <a:pt x="1416" y="354"/>
                </a:lnTo>
                <a:lnTo>
                  <a:pt x="1415" y="353"/>
                </a:lnTo>
                <a:lnTo>
                  <a:pt x="1415" y="354"/>
                </a:lnTo>
                <a:lnTo>
                  <a:pt x="1415" y="355"/>
                </a:lnTo>
                <a:lnTo>
                  <a:pt x="1415" y="355"/>
                </a:lnTo>
                <a:lnTo>
                  <a:pt x="1411" y="360"/>
                </a:lnTo>
                <a:lnTo>
                  <a:pt x="1410" y="363"/>
                </a:lnTo>
                <a:lnTo>
                  <a:pt x="1410" y="368"/>
                </a:lnTo>
                <a:lnTo>
                  <a:pt x="1410" y="373"/>
                </a:lnTo>
                <a:lnTo>
                  <a:pt x="1410" y="373"/>
                </a:lnTo>
                <a:lnTo>
                  <a:pt x="1405" y="378"/>
                </a:lnTo>
                <a:lnTo>
                  <a:pt x="1403" y="385"/>
                </a:lnTo>
                <a:lnTo>
                  <a:pt x="1404" y="389"/>
                </a:lnTo>
                <a:lnTo>
                  <a:pt x="1404" y="394"/>
                </a:lnTo>
                <a:lnTo>
                  <a:pt x="1404" y="389"/>
                </a:lnTo>
                <a:lnTo>
                  <a:pt x="1403" y="385"/>
                </a:lnTo>
                <a:lnTo>
                  <a:pt x="1401" y="384"/>
                </a:lnTo>
                <a:lnTo>
                  <a:pt x="1399" y="382"/>
                </a:lnTo>
                <a:lnTo>
                  <a:pt x="1399" y="378"/>
                </a:lnTo>
                <a:lnTo>
                  <a:pt x="1399" y="375"/>
                </a:lnTo>
                <a:lnTo>
                  <a:pt x="1399" y="369"/>
                </a:lnTo>
                <a:lnTo>
                  <a:pt x="1398" y="366"/>
                </a:lnTo>
                <a:lnTo>
                  <a:pt x="1395" y="364"/>
                </a:lnTo>
                <a:lnTo>
                  <a:pt x="1389" y="366"/>
                </a:lnTo>
                <a:lnTo>
                  <a:pt x="1385" y="367"/>
                </a:lnTo>
                <a:lnTo>
                  <a:pt x="1382" y="368"/>
                </a:lnTo>
                <a:lnTo>
                  <a:pt x="1374" y="369"/>
                </a:lnTo>
                <a:lnTo>
                  <a:pt x="1368" y="369"/>
                </a:lnTo>
                <a:lnTo>
                  <a:pt x="1363" y="364"/>
                </a:lnTo>
                <a:lnTo>
                  <a:pt x="1358" y="356"/>
                </a:lnTo>
                <a:lnTo>
                  <a:pt x="1362" y="356"/>
                </a:lnTo>
                <a:lnTo>
                  <a:pt x="1364" y="357"/>
                </a:lnTo>
                <a:lnTo>
                  <a:pt x="1367" y="359"/>
                </a:lnTo>
                <a:lnTo>
                  <a:pt x="1368" y="361"/>
                </a:lnTo>
                <a:lnTo>
                  <a:pt x="1369" y="363"/>
                </a:lnTo>
                <a:lnTo>
                  <a:pt x="1370" y="364"/>
                </a:lnTo>
                <a:lnTo>
                  <a:pt x="1371" y="366"/>
                </a:lnTo>
                <a:lnTo>
                  <a:pt x="1374" y="366"/>
                </a:lnTo>
                <a:lnTo>
                  <a:pt x="1376" y="364"/>
                </a:lnTo>
                <a:lnTo>
                  <a:pt x="1378" y="363"/>
                </a:lnTo>
                <a:lnTo>
                  <a:pt x="1381" y="361"/>
                </a:lnTo>
                <a:lnTo>
                  <a:pt x="1382" y="359"/>
                </a:lnTo>
                <a:lnTo>
                  <a:pt x="1382" y="354"/>
                </a:lnTo>
                <a:lnTo>
                  <a:pt x="1381" y="348"/>
                </a:lnTo>
                <a:lnTo>
                  <a:pt x="1381" y="347"/>
                </a:lnTo>
                <a:lnTo>
                  <a:pt x="1378" y="345"/>
                </a:lnTo>
                <a:lnTo>
                  <a:pt x="1376" y="343"/>
                </a:lnTo>
                <a:lnTo>
                  <a:pt x="1372" y="342"/>
                </a:lnTo>
                <a:lnTo>
                  <a:pt x="1371" y="341"/>
                </a:lnTo>
                <a:lnTo>
                  <a:pt x="1370" y="340"/>
                </a:lnTo>
                <a:lnTo>
                  <a:pt x="1374" y="340"/>
                </a:lnTo>
                <a:lnTo>
                  <a:pt x="1378" y="340"/>
                </a:lnTo>
                <a:lnTo>
                  <a:pt x="1380" y="341"/>
                </a:lnTo>
                <a:lnTo>
                  <a:pt x="1382" y="342"/>
                </a:lnTo>
                <a:lnTo>
                  <a:pt x="1387" y="347"/>
                </a:lnTo>
                <a:lnTo>
                  <a:pt x="1390" y="348"/>
                </a:lnTo>
                <a:lnTo>
                  <a:pt x="1392" y="346"/>
                </a:lnTo>
                <a:lnTo>
                  <a:pt x="1395" y="339"/>
                </a:lnTo>
                <a:lnTo>
                  <a:pt x="1395" y="336"/>
                </a:lnTo>
                <a:lnTo>
                  <a:pt x="1394" y="333"/>
                </a:lnTo>
                <a:lnTo>
                  <a:pt x="1394" y="333"/>
                </a:lnTo>
                <a:lnTo>
                  <a:pt x="1394" y="332"/>
                </a:lnTo>
                <a:lnTo>
                  <a:pt x="1395" y="333"/>
                </a:lnTo>
                <a:lnTo>
                  <a:pt x="1394" y="333"/>
                </a:lnTo>
                <a:lnTo>
                  <a:pt x="1394" y="333"/>
                </a:lnTo>
                <a:lnTo>
                  <a:pt x="1395" y="336"/>
                </a:lnTo>
                <a:lnTo>
                  <a:pt x="1395" y="339"/>
                </a:lnTo>
                <a:lnTo>
                  <a:pt x="1397" y="339"/>
                </a:lnTo>
                <a:lnTo>
                  <a:pt x="1398" y="340"/>
                </a:lnTo>
                <a:lnTo>
                  <a:pt x="1399" y="348"/>
                </a:lnTo>
                <a:lnTo>
                  <a:pt x="1399" y="357"/>
                </a:lnTo>
                <a:lnTo>
                  <a:pt x="1399" y="360"/>
                </a:lnTo>
                <a:lnTo>
                  <a:pt x="1401" y="362"/>
                </a:lnTo>
                <a:lnTo>
                  <a:pt x="1402" y="364"/>
                </a:lnTo>
                <a:lnTo>
                  <a:pt x="1404" y="364"/>
                </a:lnTo>
                <a:lnTo>
                  <a:pt x="1405" y="364"/>
                </a:lnTo>
                <a:lnTo>
                  <a:pt x="1406" y="364"/>
                </a:lnTo>
                <a:lnTo>
                  <a:pt x="1406" y="363"/>
                </a:lnTo>
                <a:lnTo>
                  <a:pt x="1406" y="362"/>
                </a:lnTo>
                <a:lnTo>
                  <a:pt x="1406" y="360"/>
                </a:lnTo>
                <a:lnTo>
                  <a:pt x="1406" y="359"/>
                </a:lnTo>
                <a:lnTo>
                  <a:pt x="1411" y="352"/>
                </a:lnTo>
                <a:lnTo>
                  <a:pt x="1415" y="343"/>
                </a:lnTo>
                <a:lnTo>
                  <a:pt x="1417" y="340"/>
                </a:lnTo>
                <a:lnTo>
                  <a:pt x="1419" y="338"/>
                </a:lnTo>
                <a:lnTo>
                  <a:pt x="1423" y="335"/>
                </a:lnTo>
                <a:lnTo>
                  <a:pt x="1427" y="334"/>
                </a:lnTo>
                <a:lnTo>
                  <a:pt x="1425" y="341"/>
                </a:lnTo>
                <a:lnTo>
                  <a:pt x="1423" y="350"/>
                </a:lnTo>
                <a:close/>
                <a:moveTo>
                  <a:pt x="1410" y="663"/>
                </a:moveTo>
                <a:lnTo>
                  <a:pt x="1399" y="662"/>
                </a:lnTo>
                <a:lnTo>
                  <a:pt x="1389" y="660"/>
                </a:lnTo>
                <a:lnTo>
                  <a:pt x="1399" y="662"/>
                </a:lnTo>
                <a:lnTo>
                  <a:pt x="1410" y="663"/>
                </a:lnTo>
                <a:lnTo>
                  <a:pt x="1411" y="661"/>
                </a:lnTo>
                <a:lnTo>
                  <a:pt x="1412" y="659"/>
                </a:lnTo>
                <a:lnTo>
                  <a:pt x="1411" y="661"/>
                </a:lnTo>
                <a:lnTo>
                  <a:pt x="1410" y="663"/>
                </a:lnTo>
                <a:close/>
                <a:moveTo>
                  <a:pt x="1409" y="1278"/>
                </a:moveTo>
                <a:lnTo>
                  <a:pt x="1410" y="1278"/>
                </a:lnTo>
                <a:lnTo>
                  <a:pt x="1410" y="1278"/>
                </a:lnTo>
                <a:lnTo>
                  <a:pt x="1410" y="1277"/>
                </a:lnTo>
                <a:lnTo>
                  <a:pt x="1410" y="1266"/>
                </a:lnTo>
                <a:lnTo>
                  <a:pt x="1411" y="1256"/>
                </a:lnTo>
                <a:lnTo>
                  <a:pt x="1410" y="1266"/>
                </a:lnTo>
                <a:lnTo>
                  <a:pt x="1410" y="1277"/>
                </a:lnTo>
                <a:lnTo>
                  <a:pt x="1410" y="1278"/>
                </a:lnTo>
                <a:lnTo>
                  <a:pt x="1410" y="1278"/>
                </a:lnTo>
                <a:lnTo>
                  <a:pt x="1410" y="1278"/>
                </a:lnTo>
                <a:lnTo>
                  <a:pt x="1409" y="1278"/>
                </a:lnTo>
                <a:lnTo>
                  <a:pt x="1406" y="1277"/>
                </a:lnTo>
                <a:lnTo>
                  <a:pt x="1404" y="1277"/>
                </a:lnTo>
                <a:lnTo>
                  <a:pt x="1406" y="1277"/>
                </a:lnTo>
                <a:lnTo>
                  <a:pt x="1409" y="1278"/>
                </a:lnTo>
                <a:close/>
                <a:moveTo>
                  <a:pt x="1397" y="396"/>
                </a:moveTo>
                <a:lnTo>
                  <a:pt x="1397" y="397"/>
                </a:lnTo>
                <a:lnTo>
                  <a:pt x="1396" y="398"/>
                </a:lnTo>
                <a:lnTo>
                  <a:pt x="1395" y="399"/>
                </a:lnTo>
                <a:lnTo>
                  <a:pt x="1394" y="398"/>
                </a:lnTo>
                <a:lnTo>
                  <a:pt x="1390" y="395"/>
                </a:lnTo>
                <a:lnTo>
                  <a:pt x="1388" y="390"/>
                </a:lnTo>
                <a:lnTo>
                  <a:pt x="1388" y="390"/>
                </a:lnTo>
                <a:lnTo>
                  <a:pt x="1388" y="390"/>
                </a:lnTo>
                <a:lnTo>
                  <a:pt x="1388" y="390"/>
                </a:lnTo>
                <a:lnTo>
                  <a:pt x="1388" y="390"/>
                </a:lnTo>
                <a:lnTo>
                  <a:pt x="1392" y="391"/>
                </a:lnTo>
                <a:lnTo>
                  <a:pt x="1396" y="395"/>
                </a:lnTo>
                <a:lnTo>
                  <a:pt x="1397" y="396"/>
                </a:lnTo>
                <a:lnTo>
                  <a:pt x="1397" y="396"/>
                </a:lnTo>
                <a:lnTo>
                  <a:pt x="1399" y="396"/>
                </a:lnTo>
                <a:lnTo>
                  <a:pt x="1402" y="396"/>
                </a:lnTo>
                <a:lnTo>
                  <a:pt x="1399" y="396"/>
                </a:lnTo>
                <a:lnTo>
                  <a:pt x="1397" y="396"/>
                </a:lnTo>
                <a:close/>
                <a:moveTo>
                  <a:pt x="1411" y="375"/>
                </a:moveTo>
                <a:lnTo>
                  <a:pt x="1411" y="375"/>
                </a:lnTo>
                <a:lnTo>
                  <a:pt x="1411" y="374"/>
                </a:lnTo>
                <a:lnTo>
                  <a:pt x="1411" y="374"/>
                </a:lnTo>
                <a:lnTo>
                  <a:pt x="1411" y="375"/>
                </a:lnTo>
                <a:lnTo>
                  <a:pt x="1411" y="375"/>
                </a:lnTo>
                <a:close/>
                <a:moveTo>
                  <a:pt x="1412" y="409"/>
                </a:moveTo>
                <a:lnTo>
                  <a:pt x="1410" y="410"/>
                </a:lnTo>
                <a:lnTo>
                  <a:pt x="1411" y="413"/>
                </a:lnTo>
                <a:lnTo>
                  <a:pt x="1413" y="413"/>
                </a:lnTo>
                <a:lnTo>
                  <a:pt x="1415" y="416"/>
                </a:lnTo>
                <a:lnTo>
                  <a:pt x="1413" y="413"/>
                </a:lnTo>
                <a:lnTo>
                  <a:pt x="1411" y="413"/>
                </a:lnTo>
                <a:lnTo>
                  <a:pt x="1410" y="410"/>
                </a:lnTo>
                <a:lnTo>
                  <a:pt x="1412" y="409"/>
                </a:lnTo>
                <a:close/>
                <a:moveTo>
                  <a:pt x="1403" y="546"/>
                </a:moveTo>
                <a:lnTo>
                  <a:pt x="1403" y="546"/>
                </a:lnTo>
                <a:lnTo>
                  <a:pt x="1403" y="546"/>
                </a:lnTo>
                <a:lnTo>
                  <a:pt x="1404" y="545"/>
                </a:lnTo>
                <a:lnTo>
                  <a:pt x="1404" y="545"/>
                </a:lnTo>
                <a:lnTo>
                  <a:pt x="1404" y="545"/>
                </a:lnTo>
                <a:lnTo>
                  <a:pt x="1403" y="546"/>
                </a:lnTo>
                <a:lnTo>
                  <a:pt x="1403" y="546"/>
                </a:lnTo>
                <a:lnTo>
                  <a:pt x="1403" y="546"/>
                </a:lnTo>
                <a:close/>
                <a:moveTo>
                  <a:pt x="1404" y="578"/>
                </a:moveTo>
                <a:lnTo>
                  <a:pt x="1404" y="583"/>
                </a:lnTo>
                <a:lnTo>
                  <a:pt x="1405" y="589"/>
                </a:lnTo>
                <a:lnTo>
                  <a:pt x="1408" y="591"/>
                </a:lnTo>
                <a:lnTo>
                  <a:pt x="1409" y="593"/>
                </a:lnTo>
                <a:lnTo>
                  <a:pt x="1409" y="597"/>
                </a:lnTo>
                <a:lnTo>
                  <a:pt x="1409" y="600"/>
                </a:lnTo>
                <a:lnTo>
                  <a:pt x="1409" y="604"/>
                </a:lnTo>
                <a:lnTo>
                  <a:pt x="1410" y="606"/>
                </a:lnTo>
                <a:lnTo>
                  <a:pt x="1412" y="607"/>
                </a:lnTo>
                <a:lnTo>
                  <a:pt x="1416" y="607"/>
                </a:lnTo>
                <a:lnTo>
                  <a:pt x="1416" y="610"/>
                </a:lnTo>
                <a:lnTo>
                  <a:pt x="1415" y="612"/>
                </a:lnTo>
                <a:lnTo>
                  <a:pt x="1411" y="615"/>
                </a:lnTo>
                <a:lnTo>
                  <a:pt x="1409" y="619"/>
                </a:lnTo>
                <a:lnTo>
                  <a:pt x="1408" y="624"/>
                </a:lnTo>
                <a:lnTo>
                  <a:pt x="1409" y="628"/>
                </a:lnTo>
                <a:lnTo>
                  <a:pt x="1405" y="628"/>
                </a:lnTo>
                <a:lnTo>
                  <a:pt x="1403" y="628"/>
                </a:lnTo>
                <a:lnTo>
                  <a:pt x="1403" y="625"/>
                </a:lnTo>
                <a:lnTo>
                  <a:pt x="1403" y="621"/>
                </a:lnTo>
                <a:lnTo>
                  <a:pt x="1403" y="621"/>
                </a:lnTo>
                <a:lnTo>
                  <a:pt x="1405" y="605"/>
                </a:lnTo>
                <a:lnTo>
                  <a:pt x="1405" y="589"/>
                </a:lnTo>
                <a:lnTo>
                  <a:pt x="1404" y="583"/>
                </a:lnTo>
                <a:lnTo>
                  <a:pt x="1404" y="578"/>
                </a:lnTo>
                <a:lnTo>
                  <a:pt x="1401" y="576"/>
                </a:lnTo>
                <a:lnTo>
                  <a:pt x="1399" y="572"/>
                </a:lnTo>
                <a:lnTo>
                  <a:pt x="1399" y="570"/>
                </a:lnTo>
                <a:lnTo>
                  <a:pt x="1399" y="565"/>
                </a:lnTo>
                <a:lnTo>
                  <a:pt x="1402" y="566"/>
                </a:lnTo>
                <a:lnTo>
                  <a:pt x="1404" y="568"/>
                </a:lnTo>
                <a:lnTo>
                  <a:pt x="1404" y="569"/>
                </a:lnTo>
                <a:lnTo>
                  <a:pt x="1405" y="570"/>
                </a:lnTo>
                <a:lnTo>
                  <a:pt x="1404" y="575"/>
                </a:lnTo>
                <a:lnTo>
                  <a:pt x="1404" y="578"/>
                </a:lnTo>
                <a:close/>
                <a:moveTo>
                  <a:pt x="1350" y="618"/>
                </a:moveTo>
                <a:lnTo>
                  <a:pt x="1349" y="622"/>
                </a:lnTo>
                <a:lnTo>
                  <a:pt x="1347" y="627"/>
                </a:lnTo>
                <a:lnTo>
                  <a:pt x="1347" y="628"/>
                </a:lnTo>
                <a:lnTo>
                  <a:pt x="1346" y="631"/>
                </a:lnTo>
                <a:lnTo>
                  <a:pt x="1347" y="628"/>
                </a:lnTo>
                <a:lnTo>
                  <a:pt x="1347" y="627"/>
                </a:lnTo>
                <a:lnTo>
                  <a:pt x="1349" y="622"/>
                </a:lnTo>
                <a:lnTo>
                  <a:pt x="1350" y="618"/>
                </a:lnTo>
                <a:close/>
                <a:moveTo>
                  <a:pt x="1337" y="545"/>
                </a:moveTo>
                <a:lnTo>
                  <a:pt x="1340" y="544"/>
                </a:lnTo>
                <a:lnTo>
                  <a:pt x="1342" y="543"/>
                </a:lnTo>
                <a:lnTo>
                  <a:pt x="1343" y="543"/>
                </a:lnTo>
                <a:lnTo>
                  <a:pt x="1344" y="543"/>
                </a:lnTo>
                <a:lnTo>
                  <a:pt x="1344" y="543"/>
                </a:lnTo>
                <a:lnTo>
                  <a:pt x="1344" y="543"/>
                </a:lnTo>
                <a:lnTo>
                  <a:pt x="1344" y="543"/>
                </a:lnTo>
                <a:lnTo>
                  <a:pt x="1344" y="543"/>
                </a:lnTo>
                <a:lnTo>
                  <a:pt x="1348" y="555"/>
                </a:lnTo>
                <a:lnTo>
                  <a:pt x="1350" y="568"/>
                </a:lnTo>
                <a:lnTo>
                  <a:pt x="1353" y="571"/>
                </a:lnTo>
                <a:lnTo>
                  <a:pt x="1354" y="575"/>
                </a:lnTo>
                <a:lnTo>
                  <a:pt x="1354" y="579"/>
                </a:lnTo>
                <a:lnTo>
                  <a:pt x="1354" y="583"/>
                </a:lnTo>
                <a:lnTo>
                  <a:pt x="1354" y="579"/>
                </a:lnTo>
                <a:lnTo>
                  <a:pt x="1354" y="575"/>
                </a:lnTo>
                <a:lnTo>
                  <a:pt x="1353" y="571"/>
                </a:lnTo>
                <a:lnTo>
                  <a:pt x="1350" y="568"/>
                </a:lnTo>
                <a:lnTo>
                  <a:pt x="1349" y="570"/>
                </a:lnTo>
                <a:lnTo>
                  <a:pt x="1348" y="571"/>
                </a:lnTo>
                <a:lnTo>
                  <a:pt x="1346" y="572"/>
                </a:lnTo>
                <a:lnTo>
                  <a:pt x="1343" y="572"/>
                </a:lnTo>
                <a:lnTo>
                  <a:pt x="1337" y="571"/>
                </a:lnTo>
                <a:lnTo>
                  <a:pt x="1333" y="571"/>
                </a:lnTo>
                <a:lnTo>
                  <a:pt x="1330" y="571"/>
                </a:lnTo>
                <a:lnTo>
                  <a:pt x="1328" y="572"/>
                </a:lnTo>
                <a:lnTo>
                  <a:pt x="1327" y="575"/>
                </a:lnTo>
                <a:lnTo>
                  <a:pt x="1325" y="577"/>
                </a:lnTo>
                <a:lnTo>
                  <a:pt x="1322" y="568"/>
                </a:lnTo>
                <a:lnTo>
                  <a:pt x="1319" y="558"/>
                </a:lnTo>
                <a:lnTo>
                  <a:pt x="1322" y="558"/>
                </a:lnTo>
                <a:lnTo>
                  <a:pt x="1326" y="558"/>
                </a:lnTo>
                <a:lnTo>
                  <a:pt x="1329" y="558"/>
                </a:lnTo>
                <a:lnTo>
                  <a:pt x="1333" y="556"/>
                </a:lnTo>
                <a:lnTo>
                  <a:pt x="1335" y="555"/>
                </a:lnTo>
                <a:lnTo>
                  <a:pt x="1336" y="551"/>
                </a:lnTo>
                <a:lnTo>
                  <a:pt x="1337" y="549"/>
                </a:lnTo>
                <a:lnTo>
                  <a:pt x="1337" y="545"/>
                </a:lnTo>
                <a:close/>
                <a:moveTo>
                  <a:pt x="1301" y="390"/>
                </a:moveTo>
                <a:lnTo>
                  <a:pt x="1299" y="391"/>
                </a:lnTo>
                <a:lnTo>
                  <a:pt x="1298" y="392"/>
                </a:lnTo>
                <a:lnTo>
                  <a:pt x="1299" y="391"/>
                </a:lnTo>
                <a:lnTo>
                  <a:pt x="1301" y="390"/>
                </a:lnTo>
                <a:lnTo>
                  <a:pt x="1302" y="385"/>
                </a:lnTo>
                <a:lnTo>
                  <a:pt x="1301" y="381"/>
                </a:lnTo>
                <a:lnTo>
                  <a:pt x="1299" y="377"/>
                </a:lnTo>
                <a:lnTo>
                  <a:pt x="1296" y="374"/>
                </a:lnTo>
                <a:lnTo>
                  <a:pt x="1301" y="367"/>
                </a:lnTo>
                <a:lnTo>
                  <a:pt x="1307" y="362"/>
                </a:lnTo>
                <a:lnTo>
                  <a:pt x="1307" y="366"/>
                </a:lnTo>
                <a:lnTo>
                  <a:pt x="1307" y="368"/>
                </a:lnTo>
                <a:lnTo>
                  <a:pt x="1306" y="370"/>
                </a:lnTo>
                <a:lnTo>
                  <a:pt x="1305" y="373"/>
                </a:lnTo>
                <a:lnTo>
                  <a:pt x="1305" y="375"/>
                </a:lnTo>
                <a:lnTo>
                  <a:pt x="1306" y="377"/>
                </a:lnTo>
                <a:lnTo>
                  <a:pt x="1311" y="377"/>
                </a:lnTo>
                <a:lnTo>
                  <a:pt x="1316" y="377"/>
                </a:lnTo>
                <a:lnTo>
                  <a:pt x="1318" y="376"/>
                </a:lnTo>
                <a:lnTo>
                  <a:pt x="1319" y="375"/>
                </a:lnTo>
                <a:lnTo>
                  <a:pt x="1319" y="373"/>
                </a:lnTo>
                <a:lnTo>
                  <a:pt x="1320" y="370"/>
                </a:lnTo>
                <a:lnTo>
                  <a:pt x="1320" y="364"/>
                </a:lnTo>
                <a:lnTo>
                  <a:pt x="1321" y="357"/>
                </a:lnTo>
                <a:lnTo>
                  <a:pt x="1322" y="355"/>
                </a:lnTo>
                <a:lnTo>
                  <a:pt x="1323" y="354"/>
                </a:lnTo>
                <a:lnTo>
                  <a:pt x="1326" y="355"/>
                </a:lnTo>
                <a:lnTo>
                  <a:pt x="1327" y="356"/>
                </a:lnTo>
                <a:lnTo>
                  <a:pt x="1326" y="366"/>
                </a:lnTo>
                <a:lnTo>
                  <a:pt x="1326" y="375"/>
                </a:lnTo>
                <a:lnTo>
                  <a:pt x="1325" y="380"/>
                </a:lnTo>
                <a:lnTo>
                  <a:pt x="1323" y="383"/>
                </a:lnTo>
                <a:lnTo>
                  <a:pt x="1322" y="388"/>
                </a:lnTo>
                <a:lnTo>
                  <a:pt x="1319" y="391"/>
                </a:lnTo>
                <a:lnTo>
                  <a:pt x="1315" y="391"/>
                </a:lnTo>
                <a:lnTo>
                  <a:pt x="1312" y="392"/>
                </a:lnTo>
                <a:lnTo>
                  <a:pt x="1309" y="394"/>
                </a:lnTo>
                <a:lnTo>
                  <a:pt x="1308" y="395"/>
                </a:lnTo>
                <a:lnTo>
                  <a:pt x="1307" y="397"/>
                </a:lnTo>
                <a:lnTo>
                  <a:pt x="1307" y="401"/>
                </a:lnTo>
                <a:lnTo>
                  <a:pt x="1304" y="395"/>
                </a:lnTo>
                <a:lnTo>
                  <a:pt x="1301" y="390"/>
                </a:lnTo>
                <a:close/>
                <a:moveTo>
                  <a:pt x="1296" y="427"/>
                </a:moveTo>
                <a:lnTo>
                  <a:pt x="1299" y="425"/>
                </a:lnTo>
                <a:lnTo>
                  <a:pt x="1301" y="425"/>
                </a:lnTo>
                <a:lnTo>
                  <a:pt x="1299" y="425"/>
                </a:lnTo>
                <a:lnTo>
                  <a:pt x="1296" y="427"/>
                </a:lnTo>
                <a:close/>
                <a:moveTo>
                  <a:pt x="1334" y="285"/>
                </a:moveTo>
                <a:lnTo>
                  <a:pt x="1334" y="285"/>
                </a:lnTo>
                <a:lnTo>
                  <a:pt x="1334" y="285"/>
                </a:lnTo>
                <a:lnTo>
                  <a:pt x="1334" y="285"/>
                </a:lnTo>
                <a:lnTo>
                  <a:pt x="1334" y="285"/>
                </a:lnTo>
                <a:close/>
                <a:moveTo>
                  <a:pt x="1321" y="273"/>
                </a:moveTo>
                <a:lnTo>
                  <a:pt x="1323" y="275"/>
                </a:lnTo>
                <a:lnTo>
                  <a:pt x="1325" y="275"/>
                </a:lnTo>
                <a:lnTo>
                  <a:pt x="1327" y="275"/>
                </a:lnTo>
                <a:lnTo>
                  <a:pt x="1329" y="273"/>
                </a:lnTo>
                <a:lnTo>
                  <a:pt x="1329" y="275"/>
                </a:lnTo>
                <a:lnTo>
                  <a:pt x="1330" y="276"/>
                </a:lnTo>
                <a:lnTo>
                  <a:pt x="1327" y="276"/>
                </a:lnTo>
                <a:lnTo>
                  <a:pt x="1325" y="276"/>
                </a:lnTo>
                <a:lnTo>
                  <a:pt x="1325" y="276"/>
                </a:lnTo>
                <a:lnTo>
                  <a:pt x="1325" y="275"/>
                </a:lnTo>
                <a:lnTo>
                  <a:pt x="1323" y="275"/>
                </a:lnTo>
                <a:lnTo>
                  <a:pt x="1321" y="273"/>
                </a:lnTo>
                <a:close/>
                <a:moveTo>
                  <a:pt x="1319" y="293"/>
                </a:moveTo>
                <a:lnTo>
                  <a:pt x="1320" y="292"/>
                </a:lnTo>
                <a:lnTo>
                  <a:pt x="1320" y="292"/>
                </a:lnTo>
                <a:lnTo>
                  <a:pt x="1320" y="292"/>
                </a:lnTo>
                <a:lnTo>
                  <a:pt x="1319" y="293"/>
                </a:lnTo>
                <a:close/>
                <a:moveTo>
                  <a:pt x="1321" y="292"/>
                </a:moveTo>
                <a:lnTo>
                  <a:pt x="1325" y="291"/>
                </a:lnTo>
                <a:lnTo>
                  <a:pt x="1329" y="290"/>
                </a:lnTo>
                <a:lnTo>
                  <a:pt x="1325" y="291"/>
                </a:lnTo>
                <a:lnTo>
                  <a:pt x="1321" y="292"/>
                </a:lnTo>
                <a:close/>
                <a:moveTo>
                  <a:pt x="1319" y="350"/>
                </a:moveTo>
                <a:lnTo>
                  <a:pt x="1320" y="349"/>
                </a:lnTo>
                <a:lnTo>
                  <a:pt x="1321" y="348"/>
                </a:lnTo>
                <a:lnTo>
                  <a:pt x="1322" y="348"/>
                </a:lnTo>
                <a:lnTo>
                  <a:pt x="1321" y="349"/>
                </a:lnTo>
                <a:lnTo>
                  <a:pt x="1321" y="348"/>
                </a:lnTo>
                <a:lnTo>
                  <a:pt x="1320" y="349"/>
                </a:lnTo>
                <a:lnTo>
                  <a:pt x="1319" y="350"/>
                </a:lnTo>
                <a:lnTo>
                  <a:pt x="1318" y="355"/>
                </a:lnTo>
                <a:lnTo>
                  <a:pt x="1315" y="357"/>
                </a:lnTo>
                <a:lnTo>
                  <a:pt x="1313" y="360"/>
                </a:lnTo>
                <a:lnTo>
                  <a:pt x="1309" y="361"/>
                </a:lnTo>
                <a:lnTo>
                  <a:pt x="1309" y="356"/>
                </a:lnTo>
                <a:lnTo>
                  <a:pt x="1312" y="354"/>
                </a:lnTo>
                <a:lnTo>
                  <a:pt x="1315" y="352"/>
                </a:lnTo>
                <a:lnTo>
                  <a:pt x="1319" y="350"/>
                </a:lnTo>
                <a:close/>
                <a:moveTo>
                  <a:pt x="1300" y="342"/>
                </a:moveTo>
                <a:lnTo>
                  <a:pt x="1300" y="341"/>
                </a:lnTo>
                <a:lnTo>
                  <a:pt x="1301" y="340"/>
                </a:lnTo>
                <a:lnTo>
                  <a:pt x="1300" y="341"/>
                </a:lnTo>
                <a:lnTo>
                  <a:pt x="1300" y="342"/>
                </a:lnTo>
                <a:close/>
                <a:moveTo>
                  <a:pt x="1294" y="361"/>
                </a:moveTo>
                <a:lnTo>
                  <a:pt x="1292" y="360"/>
                </a:lnTo>
                <a:lnTo>
                  <a:pt x="1289" y="357"/>
                </a:lnTo>
                <a:lnTo>
                  <a:pt x="1289" y="354"/>
                </a:lnTo>
                <a:lnTo>
                  <a:pt x="1288" y="352"/>
                </a:lnTo>
                <a:lnTo>
                  <a:pt x="1288" y="348"/>
                </a:lnTo>
                <a:lnTo>
                  <a:pt x="1291" y="346"/>
                </a:lnTo>
                <a:lnTo>
                  <a:pt x="1293" y="345"/>
                </a:lnTo>
                <a:lnTo>
                  <a:pt x="1295" y="343"/>
                </a:lnTo>
                <a:lnTo>
                  <a:pt x="1298" y="343"/>
                </a:lnTo>
                <a:lnTo>
                  <a:pt x="1300" y="342"/>
                </a:lnTo>
                <a:lnTo>
                  <a:pt x="1300" y="343"/>
                </a:lnTo>
                <a:lnTo>
                  <a:pt x="1301" y="345"/>
                </a:lnTo>
                <a:lnTo>
                  <a:pt x="1307" y="345"/>
                </a:lnTo>
                <a:lnTo>
                  <a:pt x="1311" y="346"/>
                </a:lnTo>
                <a:lnTo>
                  <a:pt x="1311" y="349"/>
                </a:lnTo>
                <a:lnTo>
                  <a:pt x="1308" y="352"/>
                </a:lnTo>
                <a:lnTo>
                  <a:pt x="1306" y="354"/>
                </a:lnTo>
                <a:lnTo>
                  <a:pt x="1304" y="356"/>
                </a:lnTo>
                <a:lnTo>
                  <a:pt x="1301" y="359"/>
                </a:lnTo>
                <a:lnTo>
                  <a:pt x="1299" y="361"/>
                </a:lnTo>
                <a:lnTo>
                  <a:pt x="1296" y="361"/>
                </a:lnTo>
                <a:lnTo>
                  <a:pt x="1294" y="361"/>
                </a:lnTo>
                <a:close/>
                <a:moveTo>
                  <a:pt x="1295" y="429"/>
                </a:moveTo>
                <a:lnTo>
                  <a:pt x="1295" y="432"/>
                </a:lnTo>
                <a:lnTo>
                  <a:pt x="1293" y="437"/>
                </a:lnTo>
                <a:lnTo>
                  <a:pt x="1291" y="439"/>
                </a:lnTo>
                <a:lnTo>
                  <a:pt x="1288" y="443"/>
                </a:lnTo>
                <a:lnTo>
                  <a:pt x="1291" y="439"/>
                </a:lnTo>
                <a:lnTo>
                  <a:pt x="1293" y="437"/>
                </a:lnTo>
                <a:lnTo>
                  <a:pt x="1295" y="432"/>
                </a:lnTo>
                <a:lnTo>
                  <a:pt x="1295" y="429"/>
                </a:lnTo>
                <a:close/>
                <a:moveTo>
                  <a:pt x="1289" y="366"/>
                </a:moveTo>
                <a:lnTo>
                  <a:pt x="1289" y="367"/>
                </a:lnTo>
                <a:lnTo>
                  <a:pt x="1291" y="368"/>
                </a:lnTo>
                <a:lnTo>
                  <a:pt x="1288" y="368"/>
                </a:lnTo>
                <a:lnTo>
                  <a:pt x="1287" y="368"/>
                </a:lnTo>
                <a:lnTo>
                  <a:pt x="1288" y="368"/>
                </a:lnTo>
                <a:lnTo>
                  <a:pt x="1291" y="368"/>
                </a:lnTo>
                <a:lnTo>
                  <a:pt x="1289" y="367"/>
                </a:lnTo>
                <a:lnTo>
                  <a:pt x="1289" y="366"/>
                </a:lnTo>
                <a:close/>
                <a:moveTo>
                  <a:pt x="1285" y="336"/>
                </a:moveTo>
                <a:lnTo>
                  <a:pt x="1285" y="335"/>
                </a:lnTo>
                <a:lnTo>
                  <a:pt x="1286" y="334"/>
                </a:lnTo>
                <a:lnTo>
                  <a:pt x="1285" y="335"/>
                </a:lnTo>
                <a:lnTo>
                  <a:pt x="1285" y="336"/>
                </a:lnTo>
                <a:lnTo>
                  <a:pt x="1291" y="338"/>
                </a:lnTo>
                <a:lnTo>
                  <a:pt x="1298" y="336"/>
                </a:lnTo>
                <a:lnTo>
                  <a:pt x="1291" y="338"/>
                </a:lnTo>
                <a:lnTo>
                  <a:pt x="1285" y="336"/>
                </a:lnTo>
                <a:close/>
                <a:moveTo>
                  <a:pt x="1286" y="343"/>
                </a:moveTo>
                <a:lnTo>
                  <a:pt x="1285" y="342"/>
                </a:lnTo>
                <a:lnTo>
                  <a:pt x="1284" y="341"/>
                </a:lnTo>
                <a:lnTo>
                  <a:pt x="1285" y="342"/>
                </a:lnTo>
                <a:lnTo>
                  <a:pt x="1286" y="343"/>
                </a:lnTo>
                <a:lnTo>
                  <a:pt x="1286" y="343"/>
                </a:lnTo>
                <a:close/>
                <a:moveTo>
                  <a:pt x="1337" y="368"/>
                </a:moveTo>
                <a:lnTo>
                  <a:pt x="1336" y="367"/>
                </a:lnTo>
                <a:lnTo>
                  <a:pt x="1336" y="364"/>
                </a:lnTo>
                <a:lnTo>
                  <a:pt x="1336" y="367"/>
                </a:lnTo>
                <a:lnTo>
                  <a:pt x="1337" y="368"/>
                </a:lnTo>
                <a:close/>
                <a:moveTo>
                  <a:pt x="1337" y="544"/>
                </a:moveTo>
                <a:lnTo>
                  <a:pt x="1337" y="544"/>
                </a:lnTo>
                <a:lnTo>
                  <a:pt x="1337" y="544"/>
                </a:lnTo>
                <a:lnTo>
                  <a:pt x="1337" y="544"/>
                </a:lnTo>
                <a:lnTo>
                  <a:pt x="1337" y="544"/>
                </a:lnTo>
                <a:lnTo>
                  <a:pt x="1337" y="544"/>
                </a:lnTo>
                <a:lnTo>
                  <a:pt x="1337" y="544"/>
                </a:lnTo>
                <a:close/>
                <a:moveTo>
                  <a:pt x="1323" y="348"/>
                </a:moveTo>
                <a:lnTo>
                  <a:pt x="1323" y="342"/>
                </a:lnTo>
                <a:lnTo>
                  <a:pt x="1327" y="338"/>
                </a:lnTo>
                <a:lnTo>
                  <a:pt x="1340" y="336"/>
                </a:lnTo>
                <a:lnTo>
                  <a:pt x="1353" y="338"/>
                </a:lnTo>
                <a:lnTo>
                  <a:pt x="1353" y="340"/>
                </a:lnTo>
                <a:lnTo>
                  <a:pt x="1353" y="342"/>
                </a:lnTo>
                <a:lnTo>
                  <a:pt x="1353" y="342"/>
                </a:lnTo>
                <a:lnTo>
                  <a:pt x="1349" y="340"/>
                </a:lnTo>
                <a:lnTo>
                  <a:pt x="1347" y="340"/>
                </a:lnTo>
                <a:lnTo>
                  <a:pt x="1343" y="340"/>
                </a:lnTo>
                <a:lnTo>
                  <a:pt x="1340" y="342"/>
                </a:lnTo>
                <a:lnTo>
                  <a:pt x="1336" y="345"/>
                </a:lnTo>
                <a:lnTo>
                  <a:pt x="1332" y="346"/>
                </a:lnTo>
                <a:lnTo>
                  <a:pt x="1327" y="347"/>
                </a:lnTo>
                <a:lnTo>
                  <a:pt x="1323" y="348"/>
                </a:lnTo>
                <a:close/>
                <a:moveTo>
                  <a:pt x="1347" y="384"/>
                </a:moveTo>
                <a:lnTo>
                  <a:pt x="1344" y="381"/>
                </a:lnTo>
                <a:lnTo>
                  <a:pt x="1342" y="377"/>
                </a:lnTo>
                <a:lnTo>
                  <a:pt x="1342" y="375"/>
                </a:lnTo>
                <a:lnTo>
                  <a:pt x="1341" y="373"/>
                </a:lnTo>
                <a:lnTo>
                  <a:pt x="1342" y="367"/>
                </a:lnTo>
                <a:lnTo>
                  <a:pt x="1342" y="361"/>
                </a:lnTo>
                <a:lnTo>
                  <a:pt x="1348" y="353"/>
                </a:lnTo>
                <a:lnTo>
                  <a:pt x="1354" y="345"/>
                </a:lnTo>
                <a:lnTo>
                  <a:pt x="1356" y="347"/>
                </a:lnTo>
                <a:lnTo>
                  <a:pt x="1356" y="350"/>
                </a:lnTo>
                <a:lnTo>
                  <a:pt x="1356" y="353"/>
                </a:lnTo>
                <a:lnTo>
                  <a:pt x="1356" y="356"/>
                </a:lnTo>
                <a:lnTo>
                  <a:pt x="1356" y="356"/>
                </a:lnTo>
                <a:lnTo>
                  <a:pt x="1357" y="356"/>
                </a:lnTo>
                <a:lnTo>
                  <a:pt x="1356" y="356"/>
                </a:lnTo>
                <a:lnTo>
                  <a:pt x="1356" y="356"/>
                </a:lnTo>
                <a:lnTo>
                  <a:pt x="1354" y="362"/>
                </a:lnTo>
                <a:lnTo>
                  <a:pt x="1351" y="368"/>
                </a:lnTo>
                <a:lnTo>
                  <a:pt x="1350" y="371"/>
                </a:lnTo>
                <a:lnTo>
                  <a:pt x="1348" y="374"/>
                </a:lnTo>
                <a:lnTo>
                  <a:pt x="1346" y="376"/>
                </a:lnTo>
                <a:lnTo>
                  <a:pt x="1342" y="377"/>
                </a:lnTo>
                <a:lnTo>
                  <a:pt x="1344" y="381"/>
                </a:lnTo>
                <a:lnTo>
                  <a:pt x="1347" y="384"/>
                </a:lnTo>
                <a:close/>
                <a:moveTo>
                  <a:pt x="1361" y="229"/>
                </a:moveTo>
                <a:lnTo>
                  <a:pt x="1358" y="227"/>
                </a:lnTo>
                <a:lnTo>
                  <a:pt x="1357" y="224"/>
                </a:lnTo>
                <a:lnTo>
                  <a:pt x="1354" y="220"/>
                </a:lnTo>
                <a:lnTo>
                  <a:pt x="1350" y="215"/>
                </a:lnTo>
                <a:lnTo>
                  <a:pt x="1348" y="209"/>
                </a:lnTo>
                <a:lnTo>
                  <a:pt x="1347" y="203"/>
                </a:lnTo>
                <a:lnTo>
                  <a:pt x="1348" y="209"/>
                </a:lnTo>
                <a:lnTo>
                  <a:pt x="1350" y="215"/>
                </a:lnTo>
                <a:lnTo>
                  <a:pt x="1354" y="220"/>
                </a:lnTo>
                <a:lnTo>
                  <a:pt x="1357" y="224"/>
                </a:lnTo>
                <a:lnTo>
                  <a:pt x="1357" y="224"/>
                </a:lnTo>
                <a:lnTo>
                  <a:pt x="1358" y="227"/>
                </a:lnTo>
                <a:lnTo>
                  <a:pt x="1361" y="229"/>
                </a:lnTo>
                <a:close/>
                <a:moveTo>
                  <a:pt x="1306" y="226"/>
                </a:moveTo>
                <a:lnTo>
                  <a:pt x="1306" y="226"/>
                </a:lnTo>
                <a:lnTo>
                  <a:pt x="1306" y="224"/>
                </a:lnTo>
                <a:lnTo>
                  <a:pt x="1306" y="222"/>
                </a:lnTo>
                <a:lnTo>
                  <a:pt x="1306" y="224"/>
                </a:lnTo>
                <a:lnTo>
                  <a:pt x="1306" y="226"/>
                </a:lnTo>
                <a:close/>
                <a:moveTo>
                  <a:pt x="1304" y="212"/>
                </a:moveTo>
                <a:lnTo>
                  <a:pt x="1306" y="209"/>
                </a:lnTo>
                <a:lnTo>
                  <a:pt x="1307" y="206"/>
                </a:lnTo>
                <a:lnTo>
                  <a:pt x="1306" y="209"/>
                </a:lnTo>
                <a:lnTo>
                  <a:pt x="1304" y="212"/>
                </a:lnTo>
                <a:close/>
                <a:moveTo>
                  <a:pt x="1296" y="238"/>
                </a:moveTo>
                <a:lnTo>
                  <a:pt x="1295" y="240"/>
                </a:lnTo>
                <a:lnTo>
                  <a:pt x="1293" y="241"/>
                </a:lnTo>
                <a:lnTo>
                  <a:pt x="1292" y="241"/>
                </a:lnTo>
                <a:lnTo>
                  <a:pt x="1291" y="242"/>
                </a:lnTo>
                <a:lnTo>
                  <a:pt x="1292" y="241"/>
                </a:lnTo>
                <a:lnTo>
                  <a:pt x="1293" y="241"/>
                </a:lnTo>
                <a:lnTo>
                  <a:pt x="1295" y="240"/>
                </a:lnTo>
                <a:lnTo>
                  <a:pt x="1296" y="238"/>
                </a:lnTo>
                <a:close/>
                <a:moveTo>
                  <a:pt x="1294" y="191"/>
                </a:moveTo>
                <a:lnTo>
                  <a:pt x="1296" y="191"/>
                </a:lnTo>
                <a:lnTo>
                  <a:pt x="1299" y="192"/>
                </a:lnTo>
                <a:lnTo>
                  <a:pt x="1300" y="193"/>
                </a:lnTo>
                <a:lnTo>
                  <a:pt x="1301" y="195"/>
                </a:lnTo>
                <a:lnTo>
                  <a:pt x="1300" y="193"/>
                </a:lnTo>
                <a:lnTo>
                  <a:pt x="1299" y="192"/>
                </a:lnTo>
                <a:lnTo>
                  <a:pt x="1296" y="191"/>
                </a:lnTo>
                <a:lnTo>
                  <a:pt x="1294" y="191"/>
                </a:lnTo>
                <a:lnTo>
                  <a:pt x="1294" y="191"/>
                </a:lnTo>
                <a:lnTo>
                  <a:pt x="1294" y="191"/>
                </a:lnTo>
                <a:lnTo>
                  <a:pt x="1295" y="185"/>
                </a:lnTo>
                <a:lnTo>
                  <a:pt x="1296" y="180"/>
                </a:lnTo>
                <a:lnTo>
                  <a:pt x="1295" y="185"/>
                </a:lnTo>
                <a:lnTo>
                  <a:pt x="1294" y="191"/>
                </a:lnTo>
                <a:lnTo>
                  <a:pt x="1294" y="191"/>
                </a:lnTo>
                <a:close/>
                <a:moveTo>
                  <a:pt x="1288" y="251"/>
                </a:moveTo>
                <a:lnTo>
                  <a:pt x="1291" y="249"/>
                </a:lnTo>
                <a:lnTo>
                  <a:pt x="1294" y="248"/>
                </a:lnTo>
                <a:lnTo>
                  <a:pt x="1296" y="247"/>
                </a:lnTo>
                <a:lnTo>
                  <a:pt x="1300" y="245"/>
                </a:lnTo>
                <a:lnTo>
                  <a:pt x="1301" y="255"/>
                </a:lnTo>
                <a:lnTo>
                  <a:pt x="1302" y="263"/>
                </a:lnTo>
                <a:lnTo>
                  <a:pt x="1306" y="262"/>
                </a:lnTo>
                <a:lnTo>
                  <a:pt x="1308" y="261"/>
                </a:lnTo>
                <a:lnTo>
                  <a:pt x="1309" y="258"/>
                </a:lnTo>
                <a:lnTo>
                  <a:pt x="1311" y="255"/>
                </a:lnTo>
                <a:lnTo>
                  <a:pt x="1313" y="244"/>
                </a:lnTo>
                <a:lnTo>
                  <a:pt x="1315" y="234"/>
                </a:lnTo>
                <a:lnTo>
                  <a:pt x="1318" y="224"/>
                </a:lnTo>
                <a:lnTo>
                  <a:pt x="1319" y="213"/>
                </a:lnTo>
                <a:lnTo>
                  <a:pt x="1319" y="212"/>
                </a:lnTo>
                <a:lnTo>
                  <a:pt x="1319" y="209"/>
                </a:lnTo>
                <a:lnTo>
                  <a:pt x="1320" y="207"/>
                </a:lnTo>
                <a:lnTo>
                  <a:pt x="1322" y="206"/>
                </a:lnTo>
                <a:lnTo>
                  <a:pt x="1322" y="205"/>
                </a:lnTo>
                <a:lnTo>
                  <a:pt x="1322" y="205"/>
                </a:lnTo>
                <a:lnTo>
                  <a:pt x="1322" y="205"/>
                </a:lnTo>
                <a:lnTo>
                  <a:pt x="1322" y="206"/>
                </a:lnTo>
                <a:lnTo>
                  <a:pt x="1325" y="215"/>
                </a:lnTo>
                <a:lnTo>
                  <a:pt x="1327" y="223"/>
                </a:lnTo>
                <a:lnTo>
                  <a:pt x="1329" y="233"/>
                </a:lnTo>
                <a:lnTo>
                  <a:pt x="1330" y="242"/>
                </a:lnTo>
                <a:lnTo>
                  <a:pt x="1333" y="241"/>
                </a:lnTo>
                <a:lnTo>
                  <a:pt x="1334" y="240"/>
                </a:lnTo>
                <a:lnTo>
                  <a:pt x="1335" y="237"/>
                </a:lnTo>
                <a:lnTo>
                  <a:pt x="1334" y="235"/>
                </a:lnTo>
                <a:lnTo>
                  <a:pt x="1332" y="220"/>
                </a:lnTo>
                <a:lnTo>
                  <a:pt x="1330" y="205"/>
                </a:lnTo>
                <a:lnTo>
                  <a:pt x="1330" y="202"/>
                </a:lnTo>
                <a:lnTo>
                  <a:pt x="1328" y="201"/>
                </a:lnTo>
                <a:lnTo>
                  <a:pt x="1327" y="202"/>
                </a:lnTo>
                <a:lnTo>
                  <a:pt x="1325" y="202"/>
                </a:lnTo>
                <a:lnTo>
                  <a:pt x="1328" y="200"/>
                </a:lnTo>
                <a:lnTo>
                  <a:pt x="1330" y="199"/>
                </a:lnTo>
                <a:lnTo>
                  <a:pt x="1333" y="199"/>
                </a:lnTo>
                <a:lnTo>
                  <a:pt x="1335" y="200"/>
                </a:lnTo>
                <a:lnTo>
                  <a:pt x="1339" y="203"/>
                </a:lnTo>
                <a:lnTo>
                  <a:pt x="1342" y="208"/>
                </a:lnTo>
                <a:lnTo>
                  <a:pt x="1342" y="219"/>
                </a:lnTo>
                <a:lnTo>
                  <a:pt x="1341" y="230"/>
                </a:lnTo>
                <a:lnTo>
                  <a:pt x="1341" y="236"/>
                </a:lnTo>
                <a:lnTo>
                  <a:pt x="1341" y="242"/>
                </a:lnTo>
                <a:lnTo>
                  <a:pt x="1343" y="248"/>
                </a:lnTo>
                <a:lnTo>
                  <a:pt x="1346" y="254"/>
                </a:lnTo>
                <a:lnTo>
                  <a:pt x="1347" y="255"/>
                </a:lnTo>
                <a:lnTo>
                  <a:pt x="1347" y="256"/>
                </a:lnTo>
                <a:lnTo>
                  <a:pt x="1346" y="257"/>
                </a:lnTo>
                <a:lnTo>
                  <a:pt x="1344" y="257"/>
                </a:lnTo>
                <a:lnTo>
                  <a:pt x="1344" y="259"/>
                </a:lnTo>
                <a:lnTo>
                  <a:pt x="1343" y="263"/>
                </a:lnTo>
                <a:lnTo>
                  <a:pt x="1344" y="259"/>
                </a:lnTo>
                <a:lnTo>
                  <a:pt x="1344" y="257"/>
                </a:lnTo>
                <a:lnTo>
                  <a:pt x="1343" y="256"/>
                </a:lnTo>
                <a:lnTo>
                  <a:pt x="1341" y="255"/>
                </a:lnTo>
                <a:lnTo>
                  <a:pt x="1340" y="255"/>
                </a:lnTo>
                <a:lnTo>
                  <a:pt x="1336" y="255"/>
                </a:lnTo>
                <a:lnTo>
                  <a:pt x="1333" y="258"/>
                </a:lnTo>
                <a:lnTo>
                  <a:pt x="1330" y="262"/>
                </a:lnTo>
                <a:lnTo>
                  <a:pt x="1328" y="266"/>
                </a:lnTo>
                <a:lnTo>
                  <a:pt x="1328" y="271"/>
                </a:lnTo>
                <a:lnTo>
                  <a:pt x="1328" y="271"/>
                </a:lnTo>
                <a:lnTo>
                  <a:pt x="1326" y="270"/>
                </a:lnTo>
                <a:lnTo>
                  <a:pt x="1326" y="269"/>
                </a:lnTo>
                <a:lnTo>
                  <a:pt x="1325" y="266"/>
                </a:lnTo>
                <a:lnTo>
                  <a:pt x="1325" y="265"/>
                </a:lnTo>
                <a:lnTo>
                  <a:pt x="1321" y="268"/>
                </a:lnTo>
                <a:lnTo>
                  <a:pt x="1319" y="271"/>
                </a:lnTo>
                <a:lnTo>
                  <a:pt x="1316" y="271"/>
                </a:lnTo>
                <a:lnTo>
                  <a:pt x="1313" y="270"/>
                </a:lnTo>
                <a:lnTo>
                  <a:pt x="1309" y="269"/>
                </a:lnTo>
                <a:lnTo>
                  <a:pt x="1307" y="270"/>
                </a:lnTo>
                <a:lnTo>
                  <a:pt x="1306" y="272"/>
                </a:lnTo>
                <a:lnTo>
                  <a:pt x="1304" y="275"/>
                </a:lnTo>
                <a:lnTo>
                  <a:pt x="1302" y="273"/>
                </a:lnTo>
                <a:lnTo>
                  <a:pt x="1301" y="271"/>
                </a:lnTo>
                <a:lnTo>
                  <a:pt x="1300" y="276"/>
                </a:lnTo>
                <a:lnTo>
                  <a:pt x="1299" y="280"/>
                </a:lnTo>
                <a:lnTo>
                  <a:pt x="1296" y="285"/>
                </a:lnTo>
                <a:lnTo>
                  <a:pt x="1293" y="289"/>
                </a:lnTo>
                <a:lnTo>
                  <a:pt x="1292" y="291"/>
                </a:lnTo>
                <a:lnTo>
                  <a:pt x="1289" y="293"/>
                </a:lnTo>
                <a:lnTo>
                  <a:pt x="1288" y="294"/>
                </a:lnTo>
                <a:lnTo>
                  <a:pt x="1286" y="293"/>
                </a:lnTo>
                <a:lnTo>
                  <a:pt x="1284" y="292"/>
                </a:lnTo>
                <a:lnTo>
                  <a:pt x="1281" y="289"/>
                </a:lnTo>
                <a:lnTo>
                  <a:pt x="1281" y="285"/>
                </a:lnTo>
                <a:lnTo>
                  <a:pt x="1282" y="282"/>
                </a:lnTo>
                <a:lnTo>
                  <a:pt x="1287" y="270"/>
                </a:lnTo>
                <a:lnTo>
                  <a:pt x="1293" y="261"/>
                </a:lnTo>
                <a:lnTo>
                  <a:pt x="1294" y="257"/>
                </a:lnTo>
                <a:lnTo>
                  <a:pt x="1295" y="256"/>
                </a:lnTo>
                <a:lnTo>
                  <a:pt x="1295" y="255"/>
                </a:lnTo>
                <a:lnTo>
                  <a:pt x="1294" y="254"/>
                </a:lnTo>
                <a:lnTo>
                  <a:pt x="1292" y="251"/>
                </a:lnTo>
                <a:lnTo>
                  <a:pt x="1288" y="251"/>
                </a:lnTo>
                <a:close/>
                <a:moveTo>
                  <a:pt x="1260" y="342"/>
                </a:moveTo>
                <a:lnTo>
                  <a:pt x="1258" y="342"/>
                </a:lnTo>
                <a:lnTo>
                  <a:pt x="1256" y="341"/>
                </a:lnTo>
                <a:lnTo>
                  <a:pt x="1254" y="339"/>
                </a:lnTo>
                <a:lnTo>
                  <a:pt x="1253" y="336"/>
                </a:lnTo>
                <a:lnTo>
                  <a:pt x="1252" y="334"/>
                </a:lnTo>
                <a:lnTo>
                  <a:pt x="1250" y="332"/>
                </a:lnTo>
                <a:lnTo>
                  <a:pt x="1250" y="329"/>
                </a:lnTo>
                <a:lnTo>
                  <a:pt x="1251" y="326"/>
                </a:lnTo>
                <a:lnTo>
                  <a:pt x="1254" y="324"/>
                </a:lnTo>
                <a:lnTo>
                  <a:pt x="1256" y="320"/>
                </a:lnTo>
                <a:lnTo>
                  <a:pt x="1254" y="318"/>
                </a:lnTo>
                <a:lnTo>
                  <a:pt x="1251" y="314"/>
                </a:lnTo>
                <a:lnTo>
                  <a:pt x="1250" y="313"/>
                </a:lnTo>
                <a:lnTo>
                  <a:pt x="1251" y="311"/>
                </a:lnTo>
                <a:lnTo>
                  <a:pt x="1252" y="308"/>
                </a:lnTo>
                <a:lnTo>
                  <a:pt x="1253" y="307"/>
                </a:lnTo>
                <a:lnTo>
                  <a:pt x="1257" y="299"/>
                </a:lnTo>
                <a:lnTo>
                  <a:pt x="1261" y="291"/>
                </a:lnTo>
                <a:lnTo>
                  <a:pt x="1261" y="290"/>
                </a:lnTo>
                <a:lnTo>
                  <a:pt x="1260" y="289"/>
                </a:lnTo>
                <a:lnTo>
                  <a:pt x="1260" y="287"/>
                </a:lnTo>
                <a:lnTo>
                  <a:pt x="1263" y="286"/>
                </a:lnTo>
                <a:lnTo>
                  <a:pt x="1266" y="289"/>
                </a:lnTo>
                <a:lnTo>
                  <a:pt x="1267" y="291"/>
                </a:lnTo>
                <a:lnTo>
                  <a:pt x="1266" y="296"/>
                </a:lnTo>
                <a:lnTo>
                  <a:pt x="1266" y="299"/>
                </a:lnTo>
                <a:lnTo>
                  <a:pt x="1268" y="301"/>
                </a:lnTo>
                <a:lnTo>
                  <a:pt x="1272" y="305"/>
                </a:lnTo>
                <a:lnTo>
                  <a:pt x="1273" y="307"/>
                </a:lnTo>
                <a:lnTo>
                  <a:pt x="1273" y="312"/>
                </a:lnTo>
                <a:lnTo>
                  <a:pt x="1273" y="317"/>
                </a:lnTo>
                <a:lnTo>
                  <a:pt x="1272" y="320"/>
                </a:lnTo>
                <a:lnTo>
                  <a:pt x="1270" y="324"/>
                </a:lnTo>
                <a:lnTo>
                  <a:pt x="1267" y="327"/>
                </a:lnTo>
                <a:lnTo>
                  <a:pt x="1265" y="331"/>
                </a:lnTo>
                <a:lnTo>
                  <a:pt x="1263" y="334"/>
                </a:lnTo>
                <a:lnTo>
                  <a:pt x="1263" y="336"/>
                </a:lnTo>
                <a:lnTo>
                  <a:pt x="1263" y="339"/>
                </a:lnTo>
                <a:lnTo>
                  <a:pt x="1263" y="341"/>
                </a:lnTo>
                <a:lnTo>
                  <a:pt x="1260" y="342"/>
                </a:lnTo>
                <a:close/>
                <a:moveTo>
                  <a:pt x="1253" y="251"/>
                </a:moveTo>
                <a:lnTo>
                  <a:pt x="1252" y="251"/>
                </a:lnTo>
                <a:lnTo>
                  <a:pt x="1250" y="251"/>
                </a:lnTo>
                <a:lnTo>
                  <a:pt x="1252" y="251"/>
                </a:lnTo>
                <a:lnTo>
                  <a:pt x="1253" y="251"/>
                </a:lnTo>
                <a:close/>
                <a:moveTo>
                  <a:pt x="1247" y="208"/>
                </a:moveTo>
                <a:lnTo>
                  <a:pt x="1250" y="202"/>
                </a:lnTo>
                <a:lnTo>
                  <a:pt x="1252" y="199"/>
                </a:lnTo>
                <a:lnTo>
                  <a:pt x="1254" y="198"/>
                </a:lnTo>
                <a:lnTo>
                  <a:pt x="1257" y="198"/>
                </a:lnTo>
                <a:lnTo>
                  <a:pt x="1259" y="199"/>
                </a:lnTo>
                <a:lnTo>
                  <a:pt x="1261" y="199"/>
                </a:lnTo>
                <a:lnTo>
                  <a:pt x="1261" y="199"/>
                </a:lnTo>
                <a:lnTo>
                  <a:pt x="1260" y="200"/>
                </a:lnTo>
                <a:lnTo>
                  <a:pt x="1254" y="203"/>
                </a:lnTo>
                <a:lnTo>
                  <a:pt x="1247" y="208"/>
                </a:lnTo>
                <a:close/>
                <a:moveTo>
                  <a:pt x="1227" y="321"/>
                </a:moveTo>
                <a:lnTo>
                  <a:pt x="1225" y="315"/>
                </a:lnTo>
                <a:lnTo>
                  <a:pt x="1223" y="308"/>
                </a:lnTo>
                <a:lnTo>
                  <a:pt x="1225" y="315"/>
                </a:lnTo>
                <a:lnTo>
                  <a:pt x="1227" y="321"/>
                </a:lnTo>
                <a:close/>
                <a:moveTo>
                  <a:pt x="1226" y="252"/>
                </a:moveTo>
                <a:lnTo>
                  <a:pt x="1231" y="254"/>
                </a:lnTo>
                <a:lnTo>
                  <a:pt x="1235" y="255"/>
                </a:lnTo>
                <a:lnTo>
                  <a:pt x="1237" y="254"/>
                </a:lnTo>
                <a:lnTo>
                  <a:pt x="1240" y="254"/>
                </a:lnTo>
                <a:lnTo>
                  <a:pt x="1243" y="254"/>
                </a:lnTo>
                <a:lnTo>
                  <a:pt x="1245" y="255"/>
                </a:lnTo>
                <a:lnTo>
                  <a:pt x="1260" y="255"/>
                </a:lnTo>
                <a:lnTo>
                  <a:pt x="1275" y="254"/>
                </a:lnTo>
                <a:lnTo>
                  <a:pt x="1272" y="258"/>
                </a:lnTo>
                <a:lnTo>
                  <a:pt x="1268" y="263"/>
                </a:lnTo>
                <a:lnTo>
                  <a:pt x="1264" y="265"/>
                </a:lnTo>
                <a:lnTo>
                  <a:pt x="1259" y="268"/>
                </a:lnTo>
                <a:lnTo>
                  <a:pt x="1257" y="269"/>
                </a:lnTo>
                <a:lnTo>
                  <a:pt x="1254" y="269"/>
                </a:lnTo>
                <a:lnTo>
                  <a:pt x="1252" y="269"/>
                </a:lnTo>
                <a:lnTo>
                  <a:pt x="1251" y="266"/>
                </a:lnTo>
                <a:lnTo>
                  <a:pt x="1250" y="264"/>
                </a:lnTo>
                <a:lnTo>
                  <a:pt x="1250" y="262"/>
                </a:lnTo>
                <a:lnTo>
                  <a:pt x="1252" y="259"/>
                </a:lnTo>
                <a:lnTo>
                  <a:pt x="1254" y="258"/>
                </a:lnTo>
                <a:lnTo>
                  <a:pt x="1244" y="257"/>
                </a:lnTo>
                <a:lnTo>
                  <a:pt x="1235" y="255"/>
                </a:lnTo>
                <a:lnTo>
                  <a:pt x="1231" y="254"/>
                </a:lnTo>
                <a:lnTo>
                  <a:pt x="1226" y="252"/>
                </a:lnTo>
                <a:close/>
                <a:moveTo>
                  <a:pt x="1261" y="583"/>
                </a:moveTo>
                <a:lnTo>
                  <a:pt x="1261" y="582"/>
                </a:lnTo>
                <a:lnTo>
                  <a:pt x="1261" y="580"/>
                </a:lnTo>
                <a:lnTo>
                  <a:pt x="1260" y="579"/>
                </a:lnTo>
                <a:lnTo>
                  <a:pt x="1258" y="579"/>
                </a:lnTo>
                <a:lnTo>
                  <a:pt x="1258" y="579"/>
                </a:lnTo>
                <a:lnTo>
                  <a:pt x="1258" y="578"/>
                </a:lnTo>
                <a:lnTo>
                  <a:pt x="1258" y="579"/>
                </a:lnTo>
                <a:lnTo>
                  <a:pt x="1260" y="579"/>
                </a:lnTo>
                <a:lnTo>
                  <a:pt x="1261" y="580"/>
                </a:lnTo>
                <a:lnTo>
                  <a:pt x="1261" y="582"/>
                </a:lnTo>
                <a:lnTo>
                  <a:pt x="1261" y="583"/>
                </a:lnTo>
                <a:close/>
                <a:moveTo>
                  <a:pt x="1272" y="383"/>
                </a:moveTo>
                <a:lnTo>
                  <a:pt x="1267" y="382"/>
                </a:lnTo>
                <a:lnTo>
                  <a:pt x="1261" y="382"/>
                </a:lnTo>
                <a:lnTo>
                  <a:pt x="1261" y="380"/>
                </a:lnTo>
                <a:lnTo>
                  <a:pt x="1261" y="378"/>
                </a:lnTo>
                <a:lnTo>
                  <a:pt x="1260" y="377"/>
                </a:lnTo>
                <a:lnTo>
                  <a:pt x="1258" y="376"/>
                </a:lnTo>
                <a:lnTo>
                  <a:pt x="1253" y="376"/>
                </a:lnTo>
                <a:lnTo>
                  <a:pt x="1249" y="376"/>
                </a:lnTo>
                <a:lnTo>
                  <a:pt x="1253" y="376"/>
                </a:lnTo>
                <a:lnTo>
                  <a:pt x="1258" y="376"/>
                </a:lnTo>
                <a:lnTo>
                  <a:pt x="1257" y="371"/>
                </a:lnTo>
                <a:lnTo>
                  <a:pt x="1254" y="367"/>
                </a:lnTo>
                <a:lnTo>
                  <a:pt x="1253" y="366"/>
                </a:lnTo>
                <a:lnTo>
                  <a:pt x="1251" y="364"/>
                </a:lnTo>
                <a:lnTo>
                  <a:pt x="1249" y="364"/>
                </a:lnTo>
                <a:lnTo>
                  <a:pt x="1245" y="364"/>
                </a:lnTo>
                <a:lnTo>
                  <a:pt x="1244" y="364"/>
                </a:lnTo>
                <a:lnTo>
                  <a:pt x="1243" y="363"/>
                </a:lnTo>
                <a:lnTo>
                  <a:pt x="1240" y="349"/>
                </a:lnTo>
                <a:lnTo>
                  <a:pt x="1236" y="336"/>
                </a:lnTo>
                <a:lnTo>
                  <a:pt x="1236" y="335"/>
                </a:lnTo>
                <a:lnTo>
                  <a:pt x="1236" y="334"/>
                </a:lnTo>
                <a:lnTo>
                  <a:pt x="1232" y="329"/>
                </a:lnTo>
                <a:lnTo>
                  <a:pt x="1231" y="324"/>
                </a:lnTo>
                <a:lnTo>
                  <a:pt x="1232" y="329"/>
                </a:lnTo>
                <a:lnTo>
                  <a:pt x="1236" y="334"/>
                </a:lnTo>
                <a:lnTo>
                  <a:pt x="1249" y="348"/>
                </a:lnTo>
                <a:lnTo>
                  <a:pt x="1263" y="362"/>
                </a:lnTo>
                <a:lnTo>
                  <a:pt x="1264" y="363"/>
                </a:lnTo>
                <a:lnTo>
                  <a:pt x="1264" y="366"/>
                </a:lnTo>
                <a:lnTo>
                  <a:pt x="1261" y="368"/>
                </a:lnTo>
                <a:lnTo>
                  <a:pt x="1261" y="370"/>
                </a:lnTo>
                <a:lnTo>
                  <a:pt x="1263" y="373"/>
                </a:lnTo>
                <a:lnTo>
                  <a:pt x="1264" y="374"/>
                </a:lnTo>
                <a:lnTo>
                  <a:pt x="1268" y="375"/>
                </a:lnTo>
                <a:lnTo>
                  <a:pt x="1271" y="377"/>
                </a:lnTo>
                <a:lnTo>
                  <a:pt x="1270" y="373"/>
                </a:lnTo>
                <a:lnTo>
                  <a:pt x="1270" y="368"/>
                </a:lnTo>
                <a:lnTo>
                  <a:pt x="1270" y="364"/>
                </a:lnTo>
                <a:lnTo>
                  <a:pt x="1271" y="360"/>
                </a:lnTo>
                <a:lnTo>
                  <a:pt x="1273" y="353"/>
                </a:lnTo>
                <a:lnTo>
                  <a:pt x="1275" y="345"/>
                </a:lnTo>
                <a:lnTo>
                  <a:pt x="1275" y="342"/>
                </a:lnTo>
                <a:lnTo>
                  <a:pt x="1275" y="341"/>
                </a:lnTo>
                <a:lnTo>
                  <a:pt x="1275" y="339"/>
                </a:lnTo>
                <a:lnTo>
                  <a:pt x="1275" y="338"/>
                </a:lnTo>
                <a:lnTo>
                  <a:pt x="1277" y="338"/>
                </a:lnTo>
                <a:lnTo>
                  <a:pt x="1278" y="338"/>
                </a:lnTo>
                <a:lnTo>
                  <a:pt x="1278" y="339"/>
                </a:lnTo>
                <a:lnTo>
                  <a:pt x="1275" y="341"/>
                </a:lnTo>
                <a:lnTo>
                  <a:pt x="1275" y="342"/>
                </a:lnTo>
                <a:lnTo>
                  <a:pt x="1275" y="345"/>
                </a:lnTo>
                <a:lnTo>
                  <a:pt x="1277" y="345"/>
                </a:lnTo>
                <a:lnTo>
                  <a:pt x="1279" y="345"/>
                </a:lnTo>
                <a:lnTo>
                  <a:pt x="1280" y="356"/>
                </a:lnTo>
                <a:lnTo>
                  <a:pt x="1279" y="368"/>
                </a:lnTo>
                <a:lnTo>
                  <a:pt x="1275" y="375"/>
                </a:lnTo>
                <a:lnTo>
                  <a:pt x="1272" y="383"/>
                </a:lnTo>
                <a:close/>
                <a:moveTo>
                  <a:pt x="1287" y="537"/>
                </a:moveTo>
                <a:lnTo>
                  <a:pt x="1284" y="535"/>
                </a:lnTo>
                <a:lnTo>
                  <a:pt x="1279" y="534"/>
                </a:lnTo>
                <a:lnTo>
                  <a:pt x="1275" y="532"/>
                </a:lnTo>
                <a:lnTo>
                  <a:pt x="1275" y="530"/>
                </a:lnTo>
                <a:lnTo>
                  <a:pt x="1277" y="529"/>
                </a:lnTo>
                <a:lnTo>
                  <a:pt x="1279" y="528"/>
                </a:lnTo>
                <a:lnTo>
                  <a:pt x="1281" y="528"/>
                </a:lnTo>
                <a:lnTo>
                  <a:pt x="1284" y="527"/>
                </a:lnTo>
                <a:lnTo>
                  <a:pt x="1285" y="524"/>
                </a:lnTo>
                <a:lnTo>
                  <a:pt x="1286" y="523"/>
                </a:lnTo>
                <a:lnTo>
                  <a:pt x="1287" y="522"/>
                </a:lnTo>
                <a:lnTo>
                  <a:pt x="1289" y="522"/>
                </a:lnTo>
                <a:lnTo>
                  <a:pt x="1292" y="523"/>
                </a:lnTo>
                <a:lnTo>
                  <a:pt x="1296" y="525"/>
                </a:lnTo>
                <a:lnTo>
                  <a:pt x="1299" y="527"/>
                </a:lnTo>
                <a:lnTo>
                  <a:pt x="1300" y="529"/>
                </a:lnTo>
                <a:lnTo>
                  <a:pt x="1301" y="529"/>
                </a:lnTo>
                <a:lnTo>
                  <a:pt x="1301" y="530"/>
                </a:lnTo>
                <a:lnTo>
                  <a:pt x="1300" y="531"/>
                </a:lnTo>
                <a:lnTo>
                  <a:pt x="1298" y="532"/>
                </a:lnTo>
                <a:lnTo>
                  <a:pt x="1299" y="541"/>
                </a:lnTo>
                <a:lnTo>
                  <a:pt x="1299" y="543"/>
                </a:lnTo>
                <a:lnTo>
                  <a:pt x="1296" y="544"/>
                </a:lnTo>
                <a:lnTo>
                  <a:pt x="1295" y="543"/>
                </a:lnTo>
                <a:lnTo>
                  <a:pt x="1291" y="538"/>
                </a:lnTo>
                <a:lnTo>
                  <a:pt x="1287" y="537"/>
                </a:lnTo>
                <a:close/>
                <a:moveTo>
                  <a:pt x="1313" y="546"/>
                </a:moveTo>
                <a:lnTo>
                  <a:pt x="1311" y="546"/>
                </a:lnTo>
                <a:lnTo>
                  <a:pt x="1309" y="545"/>
                </a:lnTo>
                <a:lnTo>
                  <a:pt x="1308" y="545"/>
                </a:lnTo>
                <a:lnTo>
                  <a:pt x="1308" y="545"/>
                </a:lnTo>
                <a:lnTo>
                  <a:pt x="1308" y="545"/>
                </a:lnTo>
                <a:lnTo>
                  <a:pt x="1309" y="545"/>
                </a:lnTo>
                <a:lnTo>
                  <a:pt x="1311" y="546"/>
                </a:lnTo>
                <a:lnTo>
                  <a:pt x="1313" y="546"/>
                </a:lnTo>
                <a:close/>
                <a:moveTo>
                  <a:pt x="1307" y="514"/>
                </a:moveTo>
                <a:lnTo>
                  <a:pt x="1306" y="510"/>
                </a:lnTo>
                <a:lnTo>
                  <a:pt x="1304" y="509"/>
                </a:lnTo>
                <a:lnTo>
                  <a:pt x="1306" y="510"/>
                </a:lnTo>
                <a:lnTo>
                  <a:pt x="1307" y="514"/>
                </a:lnTo>
                <a:lnTo>
                  <a:pt x="1314" y="516"/>
                </a:lnTo>
                <a:lnTo>
                  <a:pt x="1320" y="520"/>
                </a:lnTo>
                <a:lnTo>
                  <a:pt x="1314" y="516"/>
                </a:lnTo>
                <a:lnTo>
                  <a:pt x="1307" y="514"/>
                </a:lnTo>
                <a:close/>
                <a:moveTo>
                  <a:pt x="1326" y="585"/>
                </a:moveTo>
                <a:lnTo>
                  <a:pt x="1330" y="583"/>
                </a:lnTo>
                <a:lnTo>
                  <a:pt x="1333" y="582"/>
                </a:lnTo>
                <a:lnTo>
                  <a:pt x="1336" y="583"/>
                </a:lnTo>
                <a:lnTo>
                  <a:pt x="1341" y="586"/>
                </a:lnTo>
                <a:lnTo>
                  <a:pt x="1343" y="589"/>
                </a:lnTo>
                <a:lnTo>
                  <a:pt x="1347" y="590"/>
                </a:lnTo>
                <a:lnTo>
                  <a:pt x="1349" y="591"/>
                </a:lnTo>
                <a:lnTo>
                  <a:pt x="1353" y="591"/>
                </a:lnTo>
                <a:lnTo>
                  <a:pt x="1353" y="596"/>
                </a:lnTo>
                <a:lnTo>
                  <a:pt x="1353" y="600"/>
                </a:lnTo>
                <a:lnTo>
                  <a:pt x="1340" y="597"/>
                </a:lnTo>
                <a:lnTo>
                  <a:pt x="1327" y="591"/>
                </a:lnTo>
                <a:lnTo>
                  <a:pt x="1327" y="591"/>
                </a:lnTo>
                <a:lnTo>
                  <a:pt x="1326" y="589"/>
                </a:lnTo>
                <a:lnTo>
                  <a:pt x="1326" y="585"/>
                </a:lnTo>
                <a:close/>
                <a:moveTo>
                  <a:pt x="1367" y="1131"/>
                </a:moveTo>
                <a:lnTo>
                  <a:pt x="1368" y="1129"/>
                </a:lnTo>
                <a:lnTo>
                  <a:pt x="1370" y="1128"/>
                </a:lnTo>
                <a:lnTo>
                  <a:pt x="1370" y="1140"/>
                </a:lnTo>
                <a:lnTo>
                  <a:pt x="1369" y="1153"/>
                </a:lnTo>
                <a:lnTo>
                  <a:pt x="1368" y="1166"/>
                </a:lnTo>
                <a:lnTo>
                  <a:pt x="1364" y="1179"/>
                </a:lnTo>
                <a:lnTo>
                  <a:pt x="1364" y="1167"/>
                </a:lnTo>
                <a:lnTo>
                  <a:pt x="1365" y="1156"/>
                </a:lnTo>
                <a:lnTo>
                  <a:pt x="1367" y="1143"/>
                </a:lnTo>
                <a:lnTo>
                  <a:pt x="1367" y="1131"/>
                </a:lnTo>
                <a:close/>
                <a:moveTo>
                  <a:pt x="1360" y="1240"/>
                </a:moveTo>
                <a:lnTo>
                  <a:pt x="1360" y="1240"/>
                </a:lnTo>
                <a:lnTo>
                  <a:pt x="1358" y="1240"/>
                </a:lnTo>
                <a:lnTo>
                  <a:pt x="1360" y="1238"/>
                </a:lnTo>
                <a:lnTo>
                  <a:pt x="1360" y="1237"/>
                </a:lnTo>
                <a:lnTo>
                  <a:pt x="1360" y="1238"/>
                </a:lnTo>
                <a:lnTo>
                  <a:pt x="1360" y="1240"/>
                </a:lnTo>
                <a:close/>
                <a:moveTo>
                  <a:pt x="1362" y="1187"/>
                </a:moveTo>
                <a:lnTo>
                  <a:pt x="1363" y="1186"/>
                </a:lnTo>
                <a:lnTo>
                  <a:pt x="1364" y="1185"/>
                </a:lnTo>
                <a:lnTo>
                  <a:pt x="1364" y="1195"/>
                </a:lnTo>
                <a:lnTo>
                  <a:pt x="1363" y="1205"/>
                </a:lnTo>
                <a:lnTo>
                  <a:pt x="1362" y="1215"/>
                </a:lnTo>
                <a:lnTo>
                  <a:pt x="1360" y="1226"/>
                </a:lnTo>
                <a:lnTo>
                  <a:pt x="1358" y="1221"/>
                </a:lnTo>
                <a:lnTo>
                  <a:pt x="1358" y="1216"/>
                </a:lnTo>
                <a:lnTo>
                  <a:pt x="1358" y="1210"/>
                </a:lnTo>
                <a:lnTo>
                  <a:pt x="1360" y="1206"/>
                </a:lnTo>
                <a:lnTo>
                  <a:pt x="1361" y="1196"/>
                </a:lnTo>
                <a:lnTo>
                  <a:pt x="1362" y="1187"/>
                </a:lnTo>
                <a:close/>
                <a:moveTo>
                  <a:pt x="1370" y="1292"/>
                </a:moveTo>
                <a:lnTo>
                  <a:pt x="1370" y="1293"/>
                </a:lnTo>
                <a:lnTo>
                  <a:pt x="1370" y="1295"/>
                </a:lnTo>
                <a:lnTo>
                  <a:pt x="1370" y="1293"/>
                </a:lnTo>
                <a:lnTo>
                  <a:pt x="1370" y="1292"/>
                </a:lnTo>
                <a:close/>
                <a:moveTo>
                  <a:pt x="1387" y="825"/>
                </a:moveTo>
                <a:lnTo>
                  <a:pt x="1388" y="814"/>
                </a:lnTo>
                <a:lnTo>
                  <a:pt x="1390" y="803"/>
                </a:lnTo>
                <a:lnTo>
                  <a:pt x="1394" y="793"/>
                </a:lnTo>
                <a:lnTo>
                  <a:pt x="1397" y="782"/>
                </a:lnTo>
                <a:lnTo>
                  <a:pt x="1398" y="778"/>
                </a:lnTo>
                <a:lnTo>
                  <a:pt x="1399" y="773"/>
                </a:lnTo>
                <a:lnTo>
                  <a:pt x="1399" y="771"/>
                </a:lnTo>
                <a:lnTo>
                  <a:pt x="1401" y="768"/>
                </a:lnTo>
                <a:lnTo>
                  <a:pt x="1402" y="766"/>
                </a:lnTo>
                <a:lnTo>
                  <a:pt x="1404" y="766"/>
                </a:lnTo>
                <a:lnTo>
                  <a:pt x="1405" y="760"/>
                </a:lnTo>
                <a:lnTo>
                  <a:pt x="1406" y="754"/>
                </a:lnTo>
                <a:lnTo>
                  <a:pt x="1392" y="759"/>
                </a:lnTo>
                <a:lnTo>
                  <a:pt x="1378" y="764"/>
                </a:lnTo>
                <a:lnTo>
                  <a:pt x="1368" y="767"/>
                </a:lnTo>
                <a:lnTo>
                  <a:pt x="1356" y="771"/>
                </a:lnTo>
                <a:lnTo>
                  <a:pt x="1351" y="772"/>
                </a:lnTo>
                <a:lnTo>
                  <a:pt x="1346" y="773"/>
                </a:lnTo>
                <a:lnTo>
                  <a:pt x="1340" y="773"/>
                </a:lnTo>
                <a:lnTo>
                  <a:pt x="1334" y="772"/>
                </a:lnTo>
                <a:lnTo>
                  <a:pt x="1334" y="772"/>
                </a:lnTo>
                <a:lnTo>
                  <a:pt x="1333" y="772"/>
                </a:lnTo>
                <a:lnTo>
                  <a:pt x="1329" y="769"/>
                </a:lnTo>
                <a:lnTo>
                  <a:pt x="1325" y="768"/>
                </a:lnTo>
                <a:lnTo>
                  <a:pt x="1322" y="767"/>
                </a:lnTo>
                <a:lnTo>
                  <a:pt x="1321" y="765"/>
                </a:lnTo>
                <a:lnTo>
                  <a:pt x="1321" y="762"/>
                </a:lnTo>
                <a:lnTo>
                  <a:pt x="1322" y="762"/>
                </a:lnTo>
                <a:lnTo>
                  <a:pt x="1325" y="761"/>
                </a:lnTo>
                <a:lnTo>
                  <a:pt x="1326" y="761"/>
                </a:lnTo>
                <a:lnTo>
                  <a:pt x="1330" y="762"/>
                </a:lnTo>
                <a:lnTo>
                  <a:pt x="1334" y="762"/>
                </a:lnTo>
                <a:lnTo>
                  <a:pt x="1348" y="760"/>
                </a:lnTo>
                <a:lnTo>
                  <a:pt x="1361" y="759"/>
                </a:lnTo>
                <a:lnTo>
                  <a:pt x="1374" y="757"/>
                </a:lnTo>
                <a:lnTo>
                  <a:pt x="1388" y="754"/>
                </a:lnTo>
                <a:lnTo>
                  <a:pt x="1388" y="743"/>
                </a:lnTo>
                <a:lnTo>
                  <a:pt x="1389" y="730"/>
                </a:lnTo>
                <a:lnTo>
                  <a:pt x="1390" y="718"/>
                </a:lnTo>
                <a:lnTo>
                  <a:pt x="1390" y="705"/>
                </a:lnTo>
                <a:lnTo>
                  <a:pt x="1390" y="701"/>
                </a:lnTo>
                <a:lnTo>
                  <a:pt x="1389" y="696"/>
                </a:lnTo>
                <a:lnTo>
                  <a:pt x="1388" y="694"/>
                </a:lnTo>
                <a:lnTo>
                  <a:pt x="1385" y="692"/>
                </a:lnTo>
                <a:lnTo>
                  <a:pt x="1383" y="691"/>
                </a:lnTo>
                <a:lnTo>
                  <a:pt x="1381" y="690"/>
                </a:lnTo>
                <a:lnTo>
                  <a:pt x="1380" y="690"/>
                </a:lnTo>
                <a:lnTo>
                  <a:pt x="1378" y="689"/>
                </a:lnTo>
                <a:lnTo>
                  <a:pt x="1375" y="687"/>
                </a:lnTo>
                <a:lnTo>
                  <a:pt x="1371" y="684"/>
                </a:lnTo>
                <a:lnTo>
                  <a:pt x="1368" y="683"/>
                </a:lnTo>
                <a:lnTo>
                  <a:pt x="1364" y="682"/>
                </a:lnTo>
                <a:lnTo>
                  <a:pt x="1356" y="681"/>
                </a:lnTo>
                <a:lnTo>
                  <a:pt x="1348" y="680"/>
                </a:lnTo>
                <a:lnTo>
                  <a:pt x="1344" y="680"/>
                </a:lnTo>
                <a:lnTo>
                  <a:pt x="1343" y="678"/>
                </a:lnTo>
                <a:lnTo>
                  <a:pt x="1342" y="677"/>
                </a:lnTo>
                <a:lnTo>
                  <a:pt x="1342" y="675"/>
                </a:lnTo>
                <a:lnTo>
                  <a:pt x="1344" y="674"/>
                </a:lnTo>
                <a:lnTo>
                  <a:pt x="1347" y="674"/>
                </a:lnTo>
                <a:lnTo>
                  <a:pt x="1349" y="671"/>
                </a:lnTo>
                <a:lnTo>
                  <a:pt x="1351" y="670"/>
                </a:lnTo>
                <a:lnTo>
                  <a:pt x="1354" y="670"/>
                </a:lnTo>
                <a:lnTo>
                  <a:pt x="1357" y="670"/>
                </a:lnTo>
                <a:lnTo>
                  <a:pt x="1354" y="670"/>
                </a:lnTo>
                <a:lnTo>
                  <a:pt x="1351" y="670"/>
                </a:lnTo>
                <a:lnTo>
                  <a:pt x="1349" y="671"/>
                </a:lnTo>
                <a:lnTo>
                  <a:pt x="1347" y="674"/>
                </a:lnTo>
                <a:lnTo>
                  <a:pt x="1350" y="674"/>
                </a:lnTo>
                <a:lnTo>
                  <a:pt x="1354" y="675"/>
                </a:lnTo>
                <a:lnTo>
                  <a:pt x="1356" y="674"/>
                </a:lnTo>
                <a:lnTo>
                  <a:pt x="1360" y="671"/>
                </a:lnTo>
                <a:lnTo>
                  <a:pt x="1363" y="670"/>
                </a:lnTo>
                <a:lnTo>
                  <a:pt x="1367" y="670"/>
                </a:lnTo>
                <a:lnTo>
                  <a:pt x="1369" y="670"/>
                </a:lnTo>
                <a:lnTo>
                  <a:pt x="1371" y="669"/>
                </a:lnTo>
                <a:lnTo>
                  <a:pt x="1369" y="670"/>
                </a:lnTo>
                <a:lnTo>
                  <a:pt x="1367" y="670"/>
                </a:lnTo>
                <a:lnTo>
                  <a:pt x="1376" y="674"/>
                </a:lnTo>
                <a:lnTo>
                  <a:pt x="1387" y="674"/>
                </a:lnTo>
                <a:lnTo>
                  <a:pt x="1390" y="675"/>
                </a:lnTo>
                <a:lnTo>
                  <a:pt x="1394" y="676"/>
                </a:lnTo>
                <a:lnTo>
                  <a:pt x="1396" y="678"/>
                </a:lnTo>
                <a:lnTo>
                  <a:pt x="1398" y="683"/>
                </a:lnTo>
                <a:lnTo>
                  <a:pt x="1399" y="697"/>
                </a:lnTo>
                <a:lnTo>
                  <a:pt x="1399" y="711"/>
                </a:lnTo>
                <a:lnTo>
                  <a:pt x="1399" y="712"/>
                </a:lnTo>
                <a:lnTo>
                  <a:pt x="1399" y="715"/>
                </a:lnTo>
                <a:lnTo>
                  <a:pt x="1399" y="723"/>
                </a:lnTo>
                <a:lnTo>
                  <a:pt x="1398" y="731"/>
                </a:lnTo>
                <a:lnTo>
                  <a:pt x="1399" y="723"/>
                </a:lnTo>
                <a:lnTo>
                  <a:pt x="1399" y="715"/>
                </a:lnTo>
                <a:lnTo>
                  <a:pt x="1396" y="720"/>
                </a:lnTo>
                <a:lnTo>
                  <a:pt x="1395" y="726"/>
                </a:lnTo>
                <a:lnTo>
                  <a:pt x="1394" y="733"/>
                </a:lnTo>
                <a:lnTo>
                  <a:pt x="1395" y="739"/>
                </a:lnTo>
                <a:lnTo>
                  <a:pt x="1394" y="743"/>
                </a:lnTo>
                <a:lnTo>
                  <a:pt x="1394" y="746"/>
                </a:lnTo>
                <a:lnTo>
                  <a:pt x="1394" y="747"/>
                </a:lnTo>
                <a:lnTo>
                  <a:pt x="1395" y="748"/>
                </a:lnTo>
                <a:lnTo>
                  <a:pt x="1396" y="751"/>
                </a:lnTo>
                <a:lnTo>
                  <a:pt x="1397" y="751"/>
                </a:lnTo>
                <a:lnTo>
                  <a:pt x="1403" y="751"/>
                </a:lnTo>
                <a:lnTo>
                  <a:pt x="1409" y="751"/>
                </a:lnTo>
                <a:lnTo>
                  <a:pt x="1409" y="750"/>
                </a:lnTo>
                <a:lnTo>
                  <a:pt x="1410" y="750"/>
                </a:lnTo>
                <a:lnTo>
                  <a:pt x="1409" y="750"/>
                </a:lnTo>
                <a:lnTo>
                  <a:pt x="1409" y="751"/>
                </a:lnTo>
                <a:lnTo>
                  <a:pt x="1409" y="752"/>
                </a:lnTo>
                <a:lnTo>
                  <a:pt x="1409" y="754"/>
                </a:lnTo>
                <a:lnTo>
                  <a:pt x="1409" y="758"/>
                </a:lnTo>
                <a:lnTo>
                  <a:pt x="1409" y="762"/>
                </a:lnTo>
                <a:lnTo>
                  <a:pt x="1409" y="758"/>
                </a:lnTo>
                <a:lnTo>
                  <a:pt x="1409" y="754"/>
                </a:lnTo>
                <a:lnTo>
                  <a:pt x="1408" y="754"/>
                </a:lnTo>
                <a:lnTo>
                  <a:pt x="1406" y="754"/>
                </a:lnTo>
                <a:lnTo>
                  <a:pt x="1405" y="760"/>
                </a:lnTo>
                <a:lnTo>
                  <a:pt x="1404" y="766"/>
                </a:lnTo>
                <a:lnTo>
                  <a:pt x="1405" y="772"/>
                </a:lnTo>
                <a:lnTo>
                  <a:pt x="1405" y="778"/>
                </a:lnTo>
                <a:lnTo>
                  <a:pt x="1404" y="792"/>
                </a:lnTo>
                <a:lnTo>
                  <a:pt x="1402" y="807"/>
                </a:lnTo>
                <a:lnTo>
                  <a:pt x="1401" y="822"/>
                </a:lnTo>
                <a:lnTo>
                  <a:pt x="1398" y="836"/>
                </a:lnTo>
                <a:lnTo>
                  <a:pt x="1396" y="837"/>
                </a:lnTo>
                <a:lnTo>
                  <a:pt x="1394" y="837"/>
                </a:lnTo>
                <a:lnTo>
                  <a:pt x="1391" y="836"/>
                </a:lnTo>
                <a:lnTo>
                  <a:pt x="1390" y="835"/>
                </a:lnTo>
                <a:lnTo>
                  <a:pt x="1388" y="831"/>
                </a:lnTo>
                <a:lnTo>
                  <a:pt x="1387" y="825"/>
                </a:lnTo>
                <a:close/>
                <a:moveTo>
                  <a:pt x="1394" y="888"/>
                </a:moveTo>
                <a:lnTo>
                  <a:pt x="1394" y="890"/>
                </a:lnTo>
                <a:lnTo>
                  <a:pt x="1394" y="890"/>
                </a:lnTo>
                <a:lnTo>
                  <a:pt x="1392" y="888"/>
                </a:lnTo>
                <a:lnTo>
                  <a:pt x="1394" y="887"/>
                </a:lnTo>
                <a:lnTo>
                  <a:pt x="1394" y="881"/>
                </a:lnTo>
                <a:lnTo>
                  <a:pt x="1395" y="876"/>
                </a:lnTo>
                <a:lnTo>
                  <a:pt x="1395" y="867"/>
                </a:lnTo>
                <a:lnTo>
                  <a:pt x="1395" y="858"/>
                </a:lnTo>
                <a:lnTo>
                  <a:pt x="1395" y="855"/>
                </a:lnTo>
                <a:lnTo>
                  <a:pt x="1395" y="850"/>
                </a:lnTo>
                <a:lnTo>
                  <a:pt x="1396" y="846"/>
                </a:lnTo>
                <a:lnTo>
                  <a:pt x="1398" y="842"/>
                </a:lnTo>
                <a:lnTo>
                  <a:pt x="1398" y="859"/>
                </a:lnTo>
                <a:lnTo>
                  <a:pt x="1395" y="876"/>
                </a:lnTo>
                <a:lnTo>
                  <a:pt x="1394" y="881"/>
                </a:lnTo>
                <a:lnTo>
                  <a:pt x="1394" y="887"/>
                </a:lnTo>
                <a:lnTo>
                  <a:pt x="1394" y="888"/>
                </a:lnTo>
                <a:lnTo>
                  <a:pt x="1394" y="888"/>
                </a:lnTo>
                <a:close/>
                <a:moveTo>
                  <a:pt x="1409" y="633"/>
                </a:moveTo>
                <a:lnTo>
                  <a:pt x="1409" y="635"/>
                </a:lnTo>
                <a:lnTo>
                  <a:pt x="1409" y="636"/>
                </a:lnTo>
                <a:lnTo>
                  <a:pt x="1409" y="635"/>
                </a:lnTo>
                <a:lnTo>
                  <a:pt x="1409" y="633"/>
                </a:lnTo>
                <a:lnTo>
                  <a:pt x="1415" y="628"/>
                </a:lnTo>
                <a:lnTo>
                  <a:pt x="1419" y="621"/>
                </a:lnTo>
                <a:lnTo>
                  <a:pt x="1423" y="612"/>
                </a:lnTo>
                <a:lnTo>
                  <a:pt x="1425" y="603"/>
                </a:lnTo>
                <a:lnTo>
                  <a:pt x="1423" y="612"/>
                </a:lnTo>
                <a:lnTo>
                  <a:pt x="1419" y="621"/>
                </a:lnTo>
                <a:lnTo>
                  <a:pt x="1415" y="628"/>
                </a:lnTo>
                <a:lnTo>
                  <a:pt x="1409" y="633"/>
                </a:lnTo>
                <a:close/>
                <a:moveTo>
                  <a:pt x="1413" y="732"/>
                </a:moveTo>
                <a:lnTo>
                  <a:pt x="1413" y="748"/>
                </a:lnTo>
                <a:lnTo>
                  <a:pt x="1413" y="766"/>
                </a:lnTo>
                <a:lnTo>
                  <a:pt x="1412" y="771"/>
                </a:lnTo>
                <a:lnTo>
                  <a:pt x="1412" y="776"/>
                </a:lnTo>
                <a:lnTo>
                  <a:pt x="1412" y="771"/>
                </a:lnTo>
                <a:lnTo>
                  <a:pt x="1413" y="766"/>
                </a:lnTo>
                <a:lnTo>
                  <a:pt x="1413" y="748"/>
                </a:lnTo>
                <a:lnTo>
                  <a:pt x="1413" y="732"/>
                </a:lnTo>
                <a:close/>
                <a:moveTo>
                  <a:pt x="1431" y="558"/>
                </a:moveTo>
                <a:lnTo>
                  <a:pt x="1431" y="558"/>
                </a:lnTo>
                <a:lnTo>
                  <a:pt x="1430" y="558"/>
                </a:lnTo>
                <a:lnTo>
                  <a:pt x="1430" y="558"/>
                </a:lnTo>
                <a:lnTo>
                  <a:pt x="1430" y="557"/>
                </a:lnTo>
                <a:lnTo>
                  <a:pt x="1430" y="558"/>
                </a:lnTo>
                <a:lnTo>
                  <a:pt x="1430" y="558"/>
                </a:lnTo>
                <a:lnTo>
                  <a:pt x="1431" y="558"/>
                </a:lnTo>
                <a:lnTo>
                  <a:pt x="1431" y="558"/>
                </a:lnTo>
                <a:close/>
                <a:moveTo>
                  <a:pt x="1445" y="287"/>
                </a:moveTo>
                <a:lnTo>
                  <a:pt x="1438" y="296"/>
                </a:lnTo>
                <a:lnTo>
                  <a:pt x="1432" y="304"/>
                </a:lnTo>
                <a:lnTo>
                  <a:pt x="1431" y="307"/>
                </a:lnTo>
                <a:lnTo>
                  <a:pt x="1429" y="311"/>
                </a:lnTo>
                <a:lnTo>
                  <a:pt x="1427" y="314"/>
                </a:lnTo>
                <a:lnTo>
                  <a:pt x="1429" y="319"/>
                </a:lnTo>
                <a:lnTo>
                  <a:pt x="1431" y="318"/>
                </a:lnTo>
                <a:lnTo>
                  <a:pt x="1433" y="317"/>
                </a:lnTo>
                <a:lnTo>
                  <a:pt x="1436" y="311"/>
                </a:lnTo>
                <a:lnTo>
                  <a:pt x="1438" y="306"/>
                </a:lnTo>
                <a:lnTo>
                  <a:pt x="1436" y="311"/>
                </a:lnTo>
                <a:lnTo>
                  <a:pt x="1433" y="317"/>
                </a:lnTo>
                <a:lnTo>
                  <a:pt x="1433" y="320"/>
                </a:lnTo>
                <a:lnTo>
                  <a:pt x="1432" y="325"/>
                </a:lnTo>
                <a:lnTo>
                  <a:pt x="1430" y="328"/>
                </a:lnTo>
                <a:lnTo>
                  <a:pt x="1427" y="332"/>
                </a:lnTo>
                <a:lnTo>
                  <a:pt x="1426" y="332"/>
                </a:lnTo>
                <a:lnTo>
                  <a:pt x="1424" y="329"/>
                </a:lnTo>
                <a:lnTo>
                  <a:pt x="1424" y="328"/>
                </a:lnTo>
                <a:lnTo>
                  <a:pt x="1424" y="326"/>
                </a:lnTo>
                <a:lnTo>
                  <a:pt x="1419" y="326"/>
                </a:lnTo>
                <a:lnTo>
                  <a:pt x="1415" y="327"/>
                </a:lnTo>
                <a:lnTo>
                  <a:pt x="1413" y="331"/>
                </a:lnTo>
                <a:lnTo>
                  <a:pt x="1413" y="336"/>
                </a:lnTo>
                <a:lnTo>
                  <a:pt x="1412" y="341"/>
                </a:lnTo>
                <a:lnTo>
                  <a:pt x="1410" y="345"/>
                </a:lnTo>
                <a:lnTo>
                  <a:pt x="1406" y="342"/>
                </a:lnTo>
                <a:lnTo>
                  <a:pt x="1405" y="340"/>
                </a:lnTo>
                <a:lnTo>
                  <a:pt x="1405" y="335"/>
                </a:lnTo>
                <a:lnTo>
                  <a:pt x="1405" y="332"/>
                </a:lnTo>
                <a:lnTo>
                  <a:pt x="1402" y="335"/>
                </a:lnTo>
                <a:lnTo>
                  <a:pt x="1399" y="339"/>
                </a:lnTo>
                <a:lnTo>
                  <a:pt x="1399" y="339"/>
                </a:lnTo>
                <a:lnTo>
                  <a:pt x="1399" y="339"/>
                </a:lnTo>
                <a:lnTo>
                  <a:pt x="1399" y="339"/>
                </a:lnTo>
                <a:lnTo>
                  <a:pt x="1399" y="339"/>
                </a:lnTo>
                <a:lnTo>
                  <a:pt x="1399" y="336"/>
                </a:lnTo>
                <a:lnTo>
                  <a:pt x="1399" y="334"/>
                </a:lnTo>
                <a:lnTo>
                  <a:pt x="1398" y="332"/>
                </a:lnTo>
                <a:lnTo>
                  <a:pt x="1396" y="331"/>
                </a:lnTo>
                <a:lnTo>
                  <a:pt x="1396" y="329"/>
                </a:lnTo>
                <a:lnTo>
                  <a:pt x="1396" y="328"/>
                </a:lnTo>
                <a:lnTo>
                  <a:pt x="1399" y="327"/>
                </a:lnTo>
                <a:lnTo>
                  <a:pt x="1402" y="326"/>
                </a:lnTo>
                <a:lnTo>
                  <a:pt x="1403" y="324"/>
                </a:lnTo>
                <a:lnTo>
                  <a:pt x="1403" y="322"/>
                </a:lnTo>
                <a:lnTo>
                  <a:pt x="1403" y="320"/>
                </a:lnTo>
                <a:lnTo>
                  <a:pt x="1402" y="318"/>
                </a:lnTo>
                <a:lnTo>
                  <a:pt x="1399" y="311"/>
                </a:lnTo>
                <a:lnTo>
                  <a:pt x="1398" y="304"/>
                </a:lnTo>
                <a:lnTo>
                  <a:pt x="1397" y="301"/>
                </a:lnTo>
                <a:lnTo>
                  <a:pt x="1398" y="299"/>
                </a:lnTo>
                <a:lnTo>
                  <a:pt x="1402" y="298"/>
                </a:lnTo>
                <a:lnTo>
                  <a:pt x="1403" y="296"/>
                </a:lnTo>
                <a:lnTo>
                  <a:pt x="1403" y="292"/>
                </a:lnTo>
                <a:lnTo>
                  <a:pt x="1402" y="289"/>
                </a:lnTo>
                <a:lnTo>
                  <a:pt x="1402" y="286"/>
                </a:lnTo>
                <a:lnTo>
                  <a:pt x="1402" y="284"/>
                </a:lnTo>
                <a:lnTo>
                  <a:pt x="1403" y="283"/>
                </a:lnTo>
                <a:lnTo>
                  <a:pt x="1404" y="280"/>
                </a:lnTo>
                <a:lnTo>
                  <a:pt x="1406" y="280"/>
                </a:lnTo>
                <a:lnTo>
                  <a:pt x="1408" y="280"/>
                </a:lnTo>
                <a:lnTo>
                  <a:pt x="1410" y="283"/>
                </a:lnTo>
                <a:lnTo>
                  <a:pt x="1411" y="284"/>
                </a:lnTo>
                <a:lnTo>
                  <a:pt x="1415" y="286"/>
                </a:lnTo>
                <a:lnTo>
                  <a:pt x="1417" y="286"/>
                </a:lnTo>
                <a:lnTo>
                  <a:pt x="1420" y="285"/>
                </a:lnTo>
                <a:lnTo>
                  <a:pt x="1423" y="282"/>
                </a:lnTo>
                <a:lnTo>
                  <a:pt x="1426" y="273"/>
                </a:lnTo>
                <a:lnTo>
                  <a:pt x="1427" y="265"/>
                </a:lnTo>
                <a:lnTo>
                  <a:pt x="1427" y="261"/>
                </a:lnTo>
                <a:lnTo>
                  <a:pt x="1427" y="256"/>
                </a:lnTo>
                <a:lnTo>
                  <a:pt x="1426" y="252"/>
                </a:lnTo>
                <a:lnTo>
                  <a:pt x="1424" y="248"/>
                </a:lnTo>
                <a:lnTo>
                  <a:pt x="1430" y="244"/>
                </a:lnTo>
                <a:lnTo>
                  <a:pt x="1437" y="243"/>
                </a:lnTo>
                <a:lnTo>
                  <a:pt x="1440" y="241"/>
                </a:lnTo>
                <a:lnTo>
                  <a:pt x="1444" y="240"/>
                </a:lnTo>
                <a:lnTo>
                  <a:pt x="1446" y="237"/>
                </a:lnTo>
                <a:lnTo>
                  <a:pt x="1449" y="234"/>
                </a:lnTo>
                <a:lnTo>
                  <a:pt x="1451" y="236"/>
                </a:lnTo>
                <a:lnTo>
                  <a:pt x="1452" y="238"/>
                </a:lnTo>
                <a:lnTo>
                  <a:pt x="1452" y="251"/>
                </a:lnTo>
                <a:lnTo>
                  <a:pt x="1452" y="264"/>
                </a:lnTo>
                <a:lnTo>
                  <a:pt x="1450" y="276"/>
                </a:lnTo>
                <a:lnTo>
                  <a:pt x="1445" y="287"/>
                </a:lnTo>
                <a:close/>
                <a:moveTo>
                  <a:pt x="1457" y="174"/>
                </a:moveTo>
                <a:lnTo>
                  <a:pt x="1457" y="174"/>
                </a:lnTo>
                <a:lnTo>
                  <a:pt x="1458" y="174"/>
                </a:lnTo>
                <a:lnTo>
                  <a:pt x="1457" y="174"/>
                </a:lnTo>
                <a:lnTo>
                  <a:pt x="1457" y="174"/>
                </a:lnTo>
                <a:lnTo>
                  <a:pt x="1456" y="173"/>
                </a:lnTo>
                <a:lnTo>
                  <a:pt x="1454" y="172"/>
                </a:lnTo>
                <a:lnTo>
                  <a:pt x="1456" y="173"/>
                </a:lnTo>
                <a:lnTo>
                  <a:pt x="1457" y="174"/>
                </a:lnTo>
                <a:close/>
                <a:moveTo>
                  <a:pt x="1457" y="208"/>
                </a:moveTo>
                <a:lnTo>
                  <a:pt x="1456" y="209"/>
                </a:lnTo>
                <a:lnTo>
                  <a:pt x="1456" y="210"/>
                </a:lnTo>
                <a:lnTo>
                  <a:pt x="1456" y="209"/>
                </a:lnTo>
                <a:lnTo>
                  <a:pt x="1457" y="208"/>
                </a:lnTo>
                <a:lnTo>
                  <a:pt x="1458" y="206"/>
                </a:lnTo>
                <a:lnTo>
                  <a:pt x="1458" y="203"/>
                </a:lnTo>
                <a:lnTo>
                  <a:pt x="1458" y="206"/>
                </a:lnTo>
                <a:lnTo>
                  <a:pt x="1457" y="208"/>
                </a:lnTo>
                <a:close/>
                <a:moveTo>
                  <a:pt x="239" y="1251"/>
                </a:moveTo>
                <a:lnTo>
                  <a:pt x="238" y="1251"/>
                </a:lnTo>
                <a:lnTo>
                  <a:pt x="236" y="1251"/>
                </a:lnTo>
                <a:lnTo>
                  <a:pt x="238" y="1251"/>
                </a:lnTo>
                <a:lnTo>
                  <a:pt x="239" y="1251"/>
                </a:lnTo>
                <a:close/>
                <a:moveTo>
                  <a:pt x="205" y="1527"/>
                </a:moveTo>
                <a:lnTo>
                  <a:pt x="204" y="1527"/>
                </a:lnTo>
                <a:lnTo>
                  <a:pt x="204" y="1527"/>
                </a:lnTo>
                <a:lnTo>
                  <a:pt x="204" y="1527"/>
                </a:lnTo>
                <a:lnTo>
                  <a:pt x="205" y="1527"/>
                </a:lnTo>
                <a:lnTo>
                  <a:pt x="205" y="1527"/>
                </a:lnTo>
                <a:close/>
                <a:moveTo>
                  <a:pt x="170" y="1533"/>
                </a:moveTo>
                <a:lnTo>
                  <a:pt x="173" y="1530"/>
                </a:lnTo>
                <a:lnTo>
                  <a:pt x="176" y="1529"/>
                </a:lnTo>
                <a:lnTo>
                  <a:pt x="173" y="1530"/>
                </a:lnTo>
                <a:lnTo>
                  <a:pt x="170" y="1533"/>
                </a:lnTo>
                <a:close/>
                <a:moveTo>
                  <a:pt x="112" y="1317"/>
                </a:moveTo>
                <a:lnTo>
                  <a:pt x="111" y="1318"/>
                </a:lnTo>
                <a:lnTo>
                  <a:pt x="111" y="1320"/>
                </a:lnTo>
                <a:lnTo>
                  <a:pt x="111" y="1321"/>
                </a:lnTo>
                <a:lnTo>
                  <a:pt x="111" y="1321"/>
                </a:lnTo>
                <a:lnTo>
                  <a:pt x="111" y="1321"/>
                </a:lnTo>
                <a:lnTo>
                  <a:pt x="111" y="1320"/>
                </a:lnTo>
                <a:lnTo>
                  <a:pt x="111" y="1318"/>
                </a:lnTo>
                <a:lnTo>
                  <a:pt x="112" y="1317"/>
                </a:lnTo>
                <a:lnTo>
                  <a:pt x="114" y="1314"/>
                </a:lnTo>
                <a:lnTo>
                  <a:pt x="115" y="1312"/>
                </a:lnTo>
                <a:lnTo>
                  <a:pt x="114" y="1314"/>
                </a:lnTo>
                <a:lnTo>
                  <a:pt x="112" y="1317"/>
                </a:lnTo>
                <a:close/>
                <a:moveTo>
                  <a:pt x="111" y="1327"/>
                </a:moveTo>
                <a:lnTo>
                  <a:pt x="111" y="1332"/>
                </a:lnTo>
                <a:lnTo>
                  <a:pt x="111" y="1337"/>
                </a:lnTo>
                <a:lnTo>
                  <a:pt x="111" y="1332"/>
                </a:lnTo>
                <a:lnTo>
                  <a:pt x="111" y="1327"/>
                </a:lnTo>
                <a:close/>
                <a:moveTo>
                  <a:pt x="357" y="1109"/>
                </a:moveTo>
                <a:lnTo>
                  <a:pt x="357" y="1110"/>
                </a:lnTo>
                <a:lnTo>
                  <a:pt x="357" y="1110"/>
                </a:lnTo>
                <a:lnTo>
                  <a:pt x="357" y="1110"/>
                </a:lnTo>
                <a:lnTo>
                  <a:pt x="356" y="1110"/>
                </a:lnTo>
                <a:lnTo>
                  <a:pt x="357" y="1110"/>
                </a:lnTo>
                <a:lnTo>
                  <a:pt x="357" y="1109"/>
                </a:lnTo>
                <a:close/>
                <a:moveTo>
                  <a:pt x="1056" y="704"/>
                </a:moveTo>
                <a:lnTo>
                  <a:pt x="1056" y="702"/>
                </a:lnTo>
                <a:lnTo>
                  <a:pt x="1056" y="699"/>
                </a:lnTo>
                <a:lnTo>
                  <a:pt x="1056" y="702"/>
                </a:lnTo>
                <a:lnTo>
                  <a:pt x="1056" y="704"/>
                </a:lnTo>
                <a:close/>
                <a:moveTo>
                  <a:pt x="1551" y="544"/>
                </a:moveTo>
                <a:lnTo>
                  <a:pt x="1550" y="543"/>
                </a:lnTo>
                <a:lnTo>
                  <a:pt x="1550" y="542"/>
                </a:lnTo>
                <a:lnTo>
                  <a:pt x="1550" y="541"/>
                </a:lnTo>
                <a:lnTo>
                  <a:pt x="1550" y="538"/>
                </a:lnTo>
                <a:lnTo>
                  <a:pt x="1551" y="542"/>
                </a:lnTo>
                <a:lnTo>
                  <a:pt x="1551" y="544"/>
                </a:lnTo>
                <a:close/>
                <a:moveTo>
                  <a:pt x="1726" y="655"/>
                </a:moveTo>
                <a:lnTo>
                  <a:pt x="1726" y="660"/>
                </a:lnTo>
                <a:lnTo>
                  <a:pt x="1726" y="663"/>
                </a:lnTo>
                <a:lnTo>
                  <a:pt x="1726" y="660"/>
                </a:lnTo>
                <a:lnTo>
                  <a:pt x="1726" y="655"/>
                </a:lnTo>
                <a:close/>
                <a:moveTo>
                  <a:pt x="1729" y="636"/>
                </a:moveTo>
                <a:lnTo>
                  <a:pt x="1728" y="639"/>
                </a:lnTo>
                <a:lnTo>
                  <a:pt x="1728" y="642"/>
                </a:lnTo>
                <a:lnTo>
                  <a:pt x="1728" y="639"/>
                </a:lnTo>
                <a:lnTo>
                  <a:pt x="1729" y="636"/>
                </a:lnTo>
                <a:close/>
                <a:moveTo>
                  <a:pt x="1734" y="650"/>
                </a:moveTo>
                <a:lnTo>
                  <a:pt x="1731" y="652"/>
                </a:lnTo>
                <a:lnTo>
                  <a:pt x="1729" y="652"/>
                </a:lnTo>
                <a:lnTo>
                  <a:pt x="1729" y="657"/>
                </a:lnTo>
                <a:lnTo>
                  <a:pt x="1729" y="663"/>
                </a:lnTo>
                <a:lnTo>
                  <a:pt x="1729" y="657"/>
                </a:lnTo>
                <a:lnTo>
                  <a:pt x="1729" y="652"/>
                </a:lnTo>
                <a:lnTo>
                  <a:pt x="1731" y="652"/>
                </a:lnTo>
                <a:lnTo>
                  <a:pt x="1734" y="650"/>
                </a:lnTo>
                <a:close/>
                <a:moveTo>
                  <a:pt x="1830" y="687"/>
                </a:moveTo>
                <a:lnTo>
                  <a:pt x="1829" y="690"/>
                </a:lnTo>
                <a:lnTo>
                  <a:pt x="1830" y="694"/>
                </a:lnTo>
                <a:lnTo>
                  <a:pt x="1829" y="690"/>
                </a:lnTo>
                <a:lnTo>
                  <a:pt x="1830" y="687"/>
                </a:lnTo>
                <a:close/>
                <a:moveTo>
                  <a:pt x="1838" y="702"/>
                </a:moveTo>
                <a:lnTo>
                  <a:pt x="1837" y="699"/>
                </a:lnTo>
                <a:lnTo>
                  <a:pt x="1836" y="697"/>
                </a:lnTo>
                <a:lnTo>
                  <a:pt x="1833" y="696"/>
                </a:lnTo>
                <a:lnTo>
                  <a:pt x="1831" y="695"/>
                </a:lnTo>
                <a:lnTo>
                  <a:pt x="1833" y="696"/>
                </a:lnTo>
                <a:lnTo>
                  <a:pt x="1836" y="697"/>
                </a:lnTo>
                <a:lnTo>
                  <a:pt x="1837" y="699"/>
                </a:lnTo>
                <a:lnTo>
                  <a:pt x="1838" y="702"/>
                </a:lnTo>
                <a:close/>
                <a:moveTo>
                  <a:pt x="1851" y="785"/>
                </a:moveTo>
                <a:lnTo>
                  <a:pt x="1850" y="788"/>
                </a:lnTo>
                <a:lnTo>
                  <a:pt x="1851" y="793"/>
                </a:lnTo>
                <a:lnTo>
                  <a:pt x="1850" y="788"/>
                </a:lnTo>
                <a:lnTo>
                  <a:pt x="1851" y="785"/>
                </a:lnTo>
                <a:close/>
                <a:moveTo>
                  <a:pt x="1880" y="739"/>
                </a:moveTo>
                <a:lnTo>
                  <a:pt x="1880" y="738"/>
                </a:lnTo>
                <a:lnTo>
                  <a:pt x="1880" y="738"/>
                </a:lnTo>
                <a:lnTo>
                  <a:pt x="1880" y="738"/>
                </a:lnTo>
                <a:lnTo>
                  <a:pt x="1880" y="739"/>
                </a:lnTo>
                <a:lnTo>
                  <a:pt x="1885" y="740"/>
                </a:lnTo>
                <a:lnTo>
                  <a:pt x="1887" y="741"/>
                </a:lnTo>
                <a:lnTo>
                  <a:pt x="1888" y="745"/>
                </a:lnTo>
                <a:lnTo>
                  <a:pt x="1889" y="748"/>
                </a:lnTo>
                <a:lnTo>
                  <a:pt x="1892" y="752"/>
                </a:lnTo>
                <a:lnTo>
                  <a:pt x="1893" y="753"/>
                </a:lnTo>
                <a:lnTo>
                  <a:pt x="1895" y="753"/>
                </a:lnTo>
                <a:lnTo>
                  <a:pt x="1899" y="751"/>
                </a:lnTo>
                <a:lnTo>
                  <a:pt x="1900" y="751"/>
                </a:lnTo>
                <a:lnTo>
                  <a:pt x="1902" y="751"/>
                </a:lnTo>
                <a:lnTo>
                  <a:pt x="1902" y="750"/>
                </a:lnTo>
                <a:lnTo>
                  <a:pt x="1903" y="748"/>
                </a:lnTo>
                <a:lnTo>
                  <a:pt x="1903" y="746"/>
                </a:lnTo>
                <a:lnTo>
                  <a:pt x="1903" y="744"/>
                </a:lnTo>
                <a:lnTo>
                  <a:pt x="1903" y="746"/>
                </a:lnTo>
                <a:lnTo>
                  <a:pt x="1903" y="748"/>
                </a:lnTo>
                <a:lnTo>
                  <a:pt x="1902" y="750"/>
                </a:lnTo>
                <a:lnTo>
                  <a:pt x="1902" y="751"/>
                </a:lnTo>
                <a:lnTo>
                  <a:pt x="1902" y="752"/>
                </a:lnTo>
                <a:lnTo>
                  <a:pt x="1902" y="754"/>
                </a:lnTo>
                <a:lnTo>
                  <a:pt x="1900" y="757"/>
                </a:lnTo>
                <a:lnTo>
                  <a:pt x="1898" y="758"/>
                </a:lnTo>
                <a:lnTo>
                  <a:pt x="1895" y="759"/>
                </a:lnTo>
                <a:lnTo>
                  <a:pt x="1893" y="758"/>
                </a:lnTo>
                <a:lnTo>
                  <a:pt x="1889" y="755"/>
                </a:lnTo>
                <a:lnTo>
                  <a:pt x="1887" y="751"/>
                </a:lnTo>
                <a:lnTo>
                  <a:pt x="1884" y="747"/>
                </a:lnTo>
                <a:lnTo>
                  <a:pt x="1880" y="745"/>
                </a:lnTo>
                <a:lnTo>
                  <a:pt x="1880" y="744"/>
                </a:lnTo>
                <a:lnTo>
                  <a:pt x="1879" y="743"/>
                </a:lnTo>
                <a:lnTo>
                  <a:pt x="1881" y="741"/>
                </a:lnTo>
                <a:lnTo>
                  <a:pt x="1880" y="739"/>
                </a:lnTo>
                <a:close/>
                <a:moveTo>
                  <a:pt x="2048" y="834"/>
                </a:moveTo>
                <a:lnTo>
                  <a:pt x="2039" y="841"/>
                </a:lnTo>
                <a:lnTo>
                  <a:pt x="2029" y="848"/>
                </a:lnTo>
                <a:lnTo>
                  <a:pt x="2030" y="850"/>
                </a:lnTo>
                <a:lnTo>
                  <a:pt x="2030" y="851"/>
                </a:lnTo>
                <a:lnTo>
                  <a:pt x="2030" y="850"/>
                </a:lnTo>
                <a:lnTo>
                  <a:pt x="2029" y="848"/>
                </a:lnTo>
                <a:lnTo>
                  <a:pt x="2039" y="841"/>
                </a:lnTo>
                <a:lnTo>
                  <a:pt x="2048" y="834"/>
                </a:lnTo>
                <a:close/>
                <a:moveTo>
                  <a:pt x="2032" y="995"/>
                </a:moveTo>
                <a:lnTo>
                  <a:pt x="2034" y="996"/>
                </a:lnTo>
                <a:lnTo>
                  <a:pt x="2036" y="997"/>
                </a:lnTo>
                <a:lnTo>
                  <a:pt x="2034" y="996"/>
                </a:lnTo>
                <a:lnTo>
                  <a:pt x="2032" y="995"/>
                </a:lnTo>
                <a:close/>
                <a:moveTo>
                  <a:pt x="2076" y="839"/>
                </a:moveTo>
                <a:lnTo>
                  <a:pt x="2079" y="838"/>
                </a:lnTo>
                <a:lnTo>
                  <a:pt x="2082" y="836"/>
                </a:lnTo>
                <a:lnTo>
                  <a:pt x="2087" y="836"/>
                </a:lnTo>
                <a:lnTo>
                  <a:pt x="2090" y="836"/>
                </a:lnTo>
                <a:lnTo>
                  <a:pt x="2087" y="836"/>
                </a:lnTo>
                <a:lnTo>
                  <a:pt x="2082" y="837"/>
                </a:lnTo>
                <a:lnTo>
                  <a:pt x="2079" y="838"/>
                </a:lnTo>
                <a:lnTo>
                  <a:pt x="2076" y="839"/>
                </a:lnTo>
                <a:lnTo>
                  <a:pt x="2071" y="839"/>
                </a:lnTo>
                <a:lnTo>
                  <a:pt x="2065" y="841"/>
                </a:lnTo>
                <a:lnTo>
                  <a:pt x="2071" y="839"/>
                </a:lnTo>
                <a:lnTo>
                  <a:pt x="2076" y="839"/>
                </a:lnTo>
                <a:close/>
                <a:moveTo>
                  <a:pt x="2085" y="873"/>
                </a:moveTo>
                <a:lnTo>
                  <a:pt x="2082" y="874"/>
                </a:lnTo>
                <a:lnTo>
                  <a:pt x="2080" y="877"/>
                </a:lnTo>
                <a:lnTo>
                  <a:pt x="2080" y="878"/>
                </a:lnTo>
                <a:lnTo>
                  <a:pt x="2079" y="879"/>
                </a:lnTo>
                <a:lnTo>
                  <a:pt x="2080" y="878"/>
                </a:lnTo>
                <a:lnTo>
                  <a:pt x="2080" y="877"/>
                </a:lnTo>
                <a:lnTo>
                  <a:pt x="2082" y="874"/>
                </a:lnTo>
                <a:lnTo>
                  <a:pt x="2085" y="873"/>
                </a:lnTo>
                <a:close/>
                <a:moveTo>
                  <a:pt x="2087" y="947"/>
                </a:moveTo>
                <a:lnTo>
                  <a:pt x="2086" y="950"/>
                </a:lnTo>
                <a:lnTo>
                  <a:pt x="2087" y="953"/>
                </a:lnTo>
                <a:lnTo>
                  <a:pt x="2086" y="950"/>
                </a:lnTo>
                <a:lnTo>
                  <a:pt x="2087" y="947"/>
                </a:lnTo>
                <a:close/>
                <a:moveTo>
                  <a:pt x="2092" y="935"/>
                </a:moveTo>
                <a:lnTo>
                  <a:pt x="2092" y="933"/>
                </a:lnTo>
                <a:lnTo>
                  <a:pt x="2093" y="932"/>
                </a:lnTo>
                <a:lnTo>
                  <a:pt x="2092" y="933"/>
                </a:lnTo>
                <a:lnTo>
                  <a:pt x="2092" y="935"/>
                </a:lnTo>
                <a:lnTo>
                  <a:pt x="2090" y="935"/>
                </a:lnTo>
                <a:lnTo>
                  <a:pt x="2089" y="936"/>
                </a:lnTo>
                <a:lnTo>
                  <a:pt x="2090" y="935"/>
                </a:lnTo>
                <a:lnTo>
                  <a:pt x="2092" y="935"/>
                </a:lnTo>
                <a:close/>
                <a:moveTo>
                  <a:pt x="2089" y="954"/>
                </a:moveTo>
                <a:lnTo>
                  <a:pt x="2090" y="956"/>
                </a:lnTo>
                <a:lnTo>
                  <a:pt x="2092" y="960"/>
                </a:lnTo>
                <a:lnTo>
                  <a:pt x="2090" y="956"/>
                </a:lnTo>
                <a:lnTo>
                  <a:pt x="2089" y="954"/>
                </a:lnTo>
                <a:close/>
                <a:moveTo>
                  <a:pt x="2074" y="881"/>
                </a:moveTo>
                <a:lnTo>
                  <a:pt x="2074" y="881"/>
                </a:lnTo>
                <a:lnTo>
                  <a:pt x="2074" y="881"/>
                </a:lnTo>
                <a:lnTo>
                  <a:pt x="2074" y="881"/>
                </a:lnTo>
                <a:lnTo>
                  <a:pt x="2074" y="881"/>
                </a:lnTo>
                <a:close/>
                <a:moveTo>
                  <a:pt x="2071" y="877"/>
                </a:moveTo>
                <a:lnTo>
                  <a:pt x="2072" y="877"/>
                </a:lnTo>
                <a:lnTo>
                  <a:pt x="2073" y="876"/>
                </a:lnTo>
                <a:lnTo>
                  <a:pt x="2073" y="876"/>
                </a:lnTo>
                <a:lnTo>
                  <a:pt x="2074" y="876"/>
                </a:lnTo>
                <a:lnTo>
                  <a:pt x="2073" y="876"/>
                </a:lnTo>
                <a:lnTo>
                  <a:pt x="2073" y="876"/>
                </a:lnTo>
                <a:lnTo>
                  <a:pt x="2072" y="877"/>
                </a:lnTo>
                <a:lnTo>
                  <a:pt x="2071" y="877"/>
                </a:lnTo>
                <a:close/>
                <a:moveTo>
                  <a:pt x="2069" y="869"/>
                </a:moveTo>
                <a:lnTo>
                  <a:pt x="2069" y="869"/>
                </a:lnTo>
                <a:lnTo>
                  <a:pt x="2068" y="869"/>
                </a:lnTo>
                <a:lnTo>
                  <a:pt x="2069" y="869"/>
                </a:lnTo>
                <a:lnTo>
                  <a:pt x="2069" y="869"/>
                </a:lnTo>
                <a:close/>
                <a:moveTo>
                  <a:pt x="2106" y="839"/>
                </a:moveTo>
                <a:lnTo>
                  <a:pt x="2106" y="839"/>
                </a:lnTo>
                <a:lnTo>
                  <a:pt x="2107" y="839"/>
                </a:lnTo>
                <a:lnTo>
                  <a:pt x="2106" y="839"/>
                </a:lnTo>
                <a:lnTo>
                  <a:pt x="2106" y="839"/>
                </a:lnTo>
                <a:lnTo>
                  <a:pt x="2102" y="839"/>
                </a:lnTo>
                <a:lnTo>
                  <a:pt x="2100" y="839"/>
                </a:lnTo>
                <a:lnTo>
                  <a:pt x="2102" y="839"/>
                </a:lnTo>
                <a:lnTo>
                  <a:pt x="2106" y="839"/>
                </a:lnTo>
                <a:close/>
                <a:moveTo>
                  <a:pt x="2098" y="886"/>
                </a:moveTo>
                <a:lnTo>
                  <a:pt x="2098" y="886"/>
                </a:lnTo>
                <a:lnTo>
                  <a:pt x="2098" y="886"/>
                </a:lnTo>
                <a:lnTo>
                  <a:pt x="2098" y="886"/>
                </a:lnTo>
                <a:close/>
                <a:moveTo>
                  <a:pt x="2098" y="990"/>
                </a:moveTo>
                <a:lnTo>
                  <a:pt x="2099" y="990"/>
                </a:lnTo>
                <a:lnTo>
                  <a:pt x="2101" y="990"/>
                </a:lnTo>
                <a:lnTo>
                  <a:pt x="2099" y="990"/>
                </a:lnTo>
                <a:lnTo>
                  <a:pt x="2098" y="990"/>
                </a:lnTo>
                <a:close/>
                <a:moveTo>
                  <a:pt x="2106" y="972"/>
                </a:moveTo>
                <a:lnTo>
                  <a:pt x="2106" y="972"/>
                </a:lnTo>
                <a:lnTo>
                  <a:pt x="2106" y="971"/>
                </a:lnTo>
                <a:lnTo>
                  <a:pt x="2105" y="971"/>
                </a:lnTo>
                <a:lnTo>
                  <a:pt x="2106" y="971"/>
                </a:lnTo>
                <a:lnTo>
                  <a:pt x="2106" y="972"/>
                </a:lnTo>
                <a:close/>
                <a:moveTo>
                  <a:pt x="2121" y="985"/>
                </a:moveTo>
                <a:lnTo>
                  <a:pt x="2136" y="979"/>
                </a:lnTo>
                <a:lnTo>
                  <a:pt x="2154" y="976"/>
                </a:lnTo>
                <a:lnTo>
                  <a:pt x="2136" y="979"/>
                </a:lnTo>
                <a:lnTo>
                  <a:pt x="2121" y="985"/>
                </a:lnTo>
                <a:lnTo>
                  <a:pt x="2110" y="993"/>
                </a:lnTo>
                <a:lnTo>
                  <a:pt x="2102" y="1002"/>
                </a:lnTo>
                <a:lnTo>
                  <a:pt x="2110" y="993"/>
                </a:lnTo>
                <a:lnTo>
                  <a:pt x="2121" y="985"/>
                </a:lnTo>
                <a:close/>
                <a:moveTo>
                  <a:pt x="2176" y="999"/>
                </a:moveTo>
                <a:lnTo>
                  <a:pt x="2177" y="1000"/>
                </a:lnTo>
                <a:lnTo>
                  <a:pt x="2177" y="1000"/>
                </a:lnTo>
                <a:lnTo>
                  <a:pt x="2177" y="1007"/>
                </a:lnTo>
                <a:lnTo>
                  <a:pt x="2174" y="1013"/>
                </a:lnTo>
                <a:lnTo>
                  <a:pt x="2172" y="1016"/>
                </a:lnTo>
                <a:lnTo>
                  <a:pt x="2171" y="1019"/>
                </a:lnTo>
                <a:lnTo>
                  <a:pt x="2172" y="1021"/>
                </a:lnTo>
                <a:lnTo>
                  <a:pt x="2176" y="1023"/>
                </a:lnTo>
                <a:lnTo>
                  <a:pt x="2184" y="1024"/>
                </a:lnTo>
                <a:lnTo>
                  <a:pt x="2193" y="1025"/>
                </a:lnTo>
                <a:lnTo>
                  <a:pt x="2198" y="1026"/>
                </a:lnTo>
                <a:lnTo>
                  <a:pt x="2203" y="1026"/>
                </a:lnTo>
                <a:lnTo>
                  <a:pt x="2207" y="1025"/>
                </a:lnTo>
                <a:lnTo>
                  <a:pt x="2212" y="1024"/>
                </a:lnTo>
                <a:lnTo>
                  <a:pt x="2217" y="1025"/>
                </a:lnTo>
                <a:lnTo>
                  <a:pt x="2221" y="1025"/>
                </a:lnTo>
                <a:lnTo>
                  <a:pt x="2226" y="1025"/>
                </a:lnTo>
                <a:lnTo>
                  <a:pt x="2230" y="1028"/>
                </a:lnTo>
                <a:lnTo>
                  <a:pt x="2227" y="1028"/>
                </a:lnTo>
                <a:lnTo>
                  <a:pt x="2227" y="1030"/>
                </a:lnTo>
                <a:lnTo>
                  <a:pt x="2227" y="1031"/>
                </a:lnTo>
                <a:lnTo>
                  <a:pt x="2227" y="1032"/>
                </a:lnTo>
                <a:lnTo>
                  <a:pt x="2230" y="1033"/>
                </a:lnTo>
                <a:lnTo>
                  <a:pt x="2231" y="1034"/>
                </a:lnTo>
                <a:lnTo>
                  <a:pt x="2233" y="1037"/>
                </a:lnTo>
                <a:lnTo>
                  <a:pt x="2233" y="1039"/>
                </a:lnTo>
                <a:lnTo>
                  <a:pt x="2232" y="1040"/>
                </a:lnTo>
                <a:lnTo>
                  <a:pt x="2230" y="1040"/>
                </a:lnTo>
                <a:lnTo>
                  <a:pt x="2228" y="1039"/>
                </a:lnTo>
                <a:lnTo>
                  <a:pt x="2226" y="1038"/>
                </a:lnTo>
                <a:lnTo>
                  <a:pt x="2224" y="1035"/>
                </a:lnTo>
                <a:lnTo>
                  <a:pt x="2221" y="1032"/>
                </a:lnTo>
                <a:lnTo>
                  <a:pt x="2219" y="1030"/>
                </a:lnTo>
                <a:lnTo>
                  <a:pt x="2216" y="1028"/>
                </a:lnTo>
                <a:lnTo>
                  <a:pt x="2214" y="1030"/>
                </a:lnTo>
                <a:lnTo>
                  <a:pt x="2213" y="1031"/>
                </a:lnTo>
                <a:lnTo>
                  <a:pt x="2213" y="1033"/>
                </a:lnTo>
                <a:lnTo>
                  <a:pt x="2214" y="1034"/>
                </a:lnTo>
                <a:lnTo>
                  <a:pt x="2214" y="1037"/>
                </a:lnTo>
                <a:lnTo>
                  <a:pt x="2214" y="1038"/>
                </a:lnTo>
                <a:lnTo>
                  <a:pt x="2214" y="1039"/>
                </a:lnTo>
                <a:lnTo>
                  <a:pt x="2213" y="1040"/>
                </a:lnTo>
                <a:lnTo>
                  <a:pt x="2210" y="1040"/>
                </a:lnTo>
                <a:lnTo>
                  <a:pt x="2207" y="1039"/>
                </a:lnTo>
                <a:lnTo>
                  <a:pt x="2205" y="1035"/>
                </a:lnTo>
                <a:lnTo>
                  <a:pt x="2203" y="1034"/>
                </a:lnTo>
                <a:lnTo>
                  <a:pt x="2199" y="1033"/>
                </a:lnTo>
                <a:lnTo>
                  <a:pt x="2196" y="1032"/>
                </a:lnTo>
                <a:lnTo>
                  <a:pt x="2190" y="1031"/>
                </a:lnTo>
                <a:lnTo>
                  <a:pt x="2183" y="1030"/>
                </a:lnTo>
                <a:lnTo>
                  <a:pt x="2182" y="1030"/>
                </a:lnTo>
                <a:lnTo>
                  <a:pt x="2181" y="1030"/>
                </a:lnTo>
                <a:lnTo>
                  <a:pt x="2179" y="1031"/>
                </a:lnTo>
                <a:lnTo>
                  <a:pt x="2178" y="1032"/>
                </a:lnTo>
                <a:lnTo>
                  <a:pt x="2178" y="1034"/>
                </a:lnTo>
                <a:lnTo>
                  <a:pt x="2177" y="1038"/>
                </a:lnTo>
                <a:lnTo>
                  <a:pt x="2178" y="1038"/>
                </a:lnTo>
                <a:lnTo>
                  <a:pt x="2178" y="1039"/>
                </a:lnTo>
                <a:lnTo>
                  <a:pt x="2178" y="1038"/>
                </a:lnTo>
                <a:lnTo>
                  <a:pt x="2177" y="1038"/>
                </a:lnTo>
                <a:lnTo>
                  <a:pt x="2174" y="1039"/>
                </a:lnTo>
                <a:lnTo>
                  <a:pt x="2171" y="1040"/>
                </a:lnTo>
                <a:lnTo>
                  <a:pt x="2172" y="1042"/>
                </a:lnTo>
                <a:lnTo>
                  <a:pt x="2175" y="1046"/>
                </a:lnTo>
                <a:lnTo>
                  <a:pt x="2177" y="1048"/>
                </a:lnTo>
                <a:lnTo>
                  <a:pt x="2179" y="1049"/>
                </a:lnTo>
                <a:lnTo>
                  <a:pt x="2182" y="1053"/>
                </a:lnTo>
                <a:lnTo>
                  <a:pt x="2183" y="1054"/>
                </a:lnTo>
                <a:lnTo>
                  <a:pt x="2182" y="1056"/>
                </a:lnTo>
                <a:lnTo>
                  <a:pt x="2178" y="1059"/>
                </a:lnTo>
                <a:lnTo>
                  <a:pt x="2181" y="1061"/>
                </a:lnTo>
                <a:lnTo>
                  <a:pt x="2184" y="1062"/>
                </a:lnTo>
                <a:lnTo>
                  <a:pt x="2185" y="1063"/>
                </a:lnTo>
                <a:lnTo>
                  <a:pt x="2186" y="1063"/>
                </a:lnTo>
                <a:lnTo>
                  <a:pt x="2186" y="1066"/>
                </a:lnTo>
                <a:lnTo>
                  <a:pt x="2186" y="1067"/>
                </a:lnTo>
                <a:lnTo>
                  <a:pt x="2186" y="1069"/>
                </a:lnTo>
                <a:lnTo>
                  <a:pt x="2185" y="1069"/>
                </a:lnTo>
                <a:lnTo>
                  <a:pt x="2183" y="1069"/>
                </a:lnTo>
                <a:lnTo>
                  <a:pt x="2181" y="1070"/>
                </a:lnTo>
                <a:lnTo>
                  <a:pt x="2179" y="1072"/>
                </a:lnTo>
                <a:lnTo>
                  <a:pt x="2178" y="1074"/>
                </a:lnTo>
                <a:lnTo>
                  <a:pt x="2177" y="1077"/>
                </a:lnTo>
                <a:lnTo>
                  <a:pt x="2175" y="1080"/>
                </a:lnTo>
                <a:lnTo>
                  <a:pt x="2172" y="1079"/>
                </a:lnTo>
                <a:lnTo>
                  <a:pt x="2171" y="1076"/>
                </a:lnTo>
                <a:lnTo>
                  <a:pt x="2169" y="1072"/>
                </a:lnTo>
                <a:lnTo>
                  <a:pt x="2165" y="1067"/>
                </a:lnTo>
                <a:lnTo>
                  <a:pt x="2164" y="1065"/>
                </a:lnTo>
                <a:lnTo>
                  <a:pt x="2162" y="1063"/>
                </a:lnTo>
                <a:lnTo>
                  <a:pt x="2159" y="1063"/>
                </a:lnTo>
                <a:lnTo>
                  <a:pt x="2156" y="1063"/>
                </a:lnTo>
                <a:lnTo>
                  <a:pt x="2154" y="1063"/>
                </a:lnTo>
                <a:lnTo>
                  <a:pt x="2151" y="1062"/>
                </a:lnTo>
                <a:lnTo>
                  <a:pt x="2149" y="1060"/>
                </a:lnTo>
                <a:lnTo>
                  <a:pt x="2149" y="1056"/>
                </a:lnTo>
                <a:lnTo>
                  <a:pt x="2150" y="1054"/>
                </a:lnTo>
                <a:lnTo>
                  <a:pt x="2152" y="1053"/>
                </a:lnTo>
                <a:lnTo>
                  <a:pt x="2155" y="1052"/>
                </a:lnTo>
                <a:lnTo>
                  <a:pt x="2158" y="1052"/>
                </a:lnTo>
                <a:lnTo>
                  <a:pt x="2161" y="1052"/>
                </a:lnTo>
                <a:lnTo>
                  <a:pt x="2163" y="1053"/>
                </a:lnTo>
                <a:lnTo>
                  <a:pt x="2163" y="1053"/>
                </a:lnTo>
                <a:lnTo>
                  <a:pt x="2164" y="1053"/>
                </a:lnTo>
                <a:lnTo>
                  <a:pt x="2165" y="1052"/>
                </a:lnTo>
                <a:lnTo>
                  <a:pt x="2165" y="1051"/>
                </a:lnTo>
                <a:lnTo>
                  <a:pt x="2165" y="1047"/>
                </a:lnTo>
                <a:lnTo>
                  <a:pt x="2164" y="1045"/>
                </a:lnTo>
                <a:lnTo>
                  <a:pt x="2164" y="1044"/>
                </a:lnTo>
                <a:lnTo>
                  <a:pt x="2162" y="1042"/>
                </a:lnTo>
                <a:lnTo>
                  <a:pt x="2161" y="1042"/>
                </a:lnTo>
                <a:lnTo>
                  <a:pt x="2158" y="1044"/>
                </a:lnTo>
                <a:lnTo>
                  <a:pt x="2156" y="1044"/>
                </a:lnTo>
                <a:lnTo>
                  <a:pt x="2155" y="1041"/>
                </a:lnTo>
                <a:lnTo>
                  <a:pt x="2154" y="1037"/>
                </a:lnTo>
                <a:lnTo>
                  <a:pt x="2151" y="1034"/>
                </a:lnTo>
                <a:lnTo>
                  <a:pt x="2147" y="1034"/>
                </a:lnTo>
                <a:lnTo>
                  <a:pt x="2142" y="1037"/>
                </a:lnTo>
                <a:lnTo>
                  <a:pt x="2138" y="1038"/>
                </a:lnTo>
                <a:lnTo>
                  <a:pt x="2135" y="1037"/>
                </a:lnTo>
                <a:lnTo>
                  <a:pt x="2131" y="1035"/>
                </a:lnTo>
                <a:lnTo>
                  <a:pt x="2128" y="1033"/>
                </a:lnTo>
                <a:lnTo>
                  <a:pt x="2127" y="1033"/>
                </a:lnTo>
                <a:lnTo>
                  <a:pt x="2127" y="1031"/>
                </a:lnTo>
                <a:lnTo>
                  <a:pt x="2127" y="1030"/>
                </a:lnTo>
                <a:lnTo>
                  <a:pt x="2129" y="1028"/>
                </a:lnTo>
                <a:lnTo>
                  <a:pt x="2135" y="1026"/>
                </a:lnTo>
                <a:lnTo>
                  <a:pt x="2141" y="1023"/>
                </a:lnTo>
                <a:lnTo>
                  <a:pt x="2144" y="1020"/>
                </a:lnTo>
                <a:lnTo>
                  <a:pt x="2147" y="1018"/>
                </a:lnTo>
                <a:lnTo>
                  <a:pt x="2148" y="1014"/>
                </a:lnTo>
                <a:lnTo>
                  <a:pt x="2148" y="1012"/>
                </a:lnTo>
                <a:lnTo>
                  <a:pt x="2147" y="1010"/>
                </a:lnTo>
                <a:lnTo>
                  <a:pt x="2145" y="1009"/>
                </a:lnTo>
                <a:lnTo>
                  <a:pt x="2142" y="1007"/>
                </a:lnTo>
                <a:lnTo>
                  <a:pt x="2140" y="1007"/>
                </a:lnTo>
                <a:lnTo>
                  <a:pt x="2133" y="1005"/>
                </a:lnTo>
                <a:lnTo>
                  <a:pt x="2126" y="1003"/>
                </a:lnTo>
                <a:lnTo>
                  <a:pt x="2136" y="998"/>
                </a:lnTo>
                <a:lnTo>
                  <a:pt x="2147" y="995"/>
                </a:lnTo>
                <a:lnTo>
                  <a:pt x="2147" y="995"/>
                </a:lnTo>
                <a:lnTo>
                  <a:pt x="2155" y="995"/>
                </a:lnTo>
                <a:lnTo>
                  <a:pt x="2162" y="995"/>
                </a:lnTo>
                <a:lnTo>
                  <a:pt x="2165" y="998"/>
                </a:lnTo>
                <a:lnTo>
                  <a:pt x="2168" y="999"/>
                </a:lnTo>
                <a:lnTo>
                  <a:pt x="2171" y="999"/>
                </a:lnTo>
                <a:lnTo>
                  <a:pt x="2176" y="999"/>
                </a:lnTo>
                <a:close/>
                <a:moveTo>
                  <a:pt x="2226" y="1063"/>
                </a:moveTo>
                <a:lnTo>
                  <a:pt x="2227" y="1063"/>
                </a:lnTo>
                <a:lnTo>
                  <a:pt x="2227" y="1063"/>
                </a:lnTo>
                <a:lnTo>
                  <a:pt x="2227" y="1065"/>
                </a:lnTo>
                <a:lnTo>
                  <a:pt x="2226" y="1065"/>
                </a:lnTo>
                <a:lnTo>
                  <a:pt x="2225" y="1065"/>
                </a:lnTo>
                <a:lnTo>
                  <a:pt x="2225" y="1063"/>
                </a:lnTo>
                <a:lnTo>
                  <a:pt x="2225" y="1063"/>
                </a:lnTo>
                <a:lnTo>
                  <a:pt x="2226" y="1063"/>
                </a:lnTo>
                <a:close/>
                <a:moveTo>
                  <a:pt x="2264" y="1103"/>
                </a:moveTo>
                <a:lnTo>
                  <a:pt x="2258" y="1102"/>
                </a:lnTo>
                <a:lnTo>
                  <a:pt x="2254" y="1100"/>
                </a:lnTo>
                <a:lnTo>
                  <a:pt x="2248" y="1097"/>
                </a:lnTo>
                <a:lnTo>
                  <a:pt x="2245" y="1097"/>
                </a:lnTo>
                <a:lnTo>
                  <a:pt x="2243" y="1101"/>
                </a:lnTo>
                <a:lnTo>
                  <a:pt x="2243" y="1107"/>
                </a:lnTo>
                <a:lnTo>
                  <a:pt x="2243" y="1111"/>
                </a:lnTo>
                <a:lnTo>
                  <a:pt x="2241" y="1116"/>
                </a:lnTo>
                <a:lnTo>
                  <a:pt x="2241" y="1117"/>
                </a:lnTo>
                <a:lnTo>
                  <a:pt x="2243" y="1119"/>
                </a:lnTo>
                <a:lnTo>
                  <a:pt x="2244" y="1119"/>
                </a:lnTo>
                <a:lnTo>
                  <a:pt x="2244" y="1121"/>
                </a:lnTo>
                <a:lnTo>
                  <a:pt x="2244" y="1122"/>
                </a:lnTo>
                <a:lnTo>
                  <a:pt x="2243" y="1123"/>
                </a:lnTo>
                <a:lnTo>
                  <a:pt x="2241" y="1122"/>
                </a:lnTo>
                <a:lnTo>
                  <a:pt x="2243" y="1119"/>
                </a:lnTo>
                <a:lnTo>
                  <a:pt x="2241" y="1117"/>
                </a:lnTo>
                <a:lnTo>
                  <a:pt x="2241" y="1116"/>
                </a:lnTo>
                <a:lnTo>
                  <a:pt x="2238" y="1114"/>
                </a:lnTo>
                <a:lnTo>
                  <a:pt x="2235" y="1111"/>
                </a:lnTo>
                <a:lnTo>
                  <a:pt x="2234" y="1115"/>
                </a:lnTo>
                <a:lnTo>
                  <a:pt x="2233" y="1117"/>
                </a:lnTo>
                <a:lnTo>
                  <a:pt x="2232" y="1118"/>
                </a:lnTo>
                <a:lnTo>
                  <a:pt x="2231" y="1119"/>
                </a:lnTo>
                <a:lnTo>
                  <a:pt x="2226" y="1121"/>
                </a:lnTo>
                <a:lnTo>
                  <a:pt x="2221" y="1119"/>
                </a:lnTo>
                <a:lnTo>
                  <a:pt x="2223" y="1116"/>
                </a:lnTo>
                <a:lnTo>
                  <a:pt x="2224" y="1111"/>
                </a:lnTo>
                <a:lnTo>
                  <a:pt x="2224" y="1108"/>
                </a:lnTo>
                <a:lnTo>
                  <a:pt x="2221" y="1103"/>
                </a:lnTo>
                <a:lnTo>
                  <a:pt x="2221" y="1103"/>
                </a:lnTo>
                <a:lnTo>
                  <a:pt x="2221" y="1103"/>
                </a:lnTo>
                <a:lnTo>
                  <a:pt x="2221" y="1101"/>
                </a:lnTo>
                <a:lnTo>
                  <a:pt x="2220" y="1100"/>
                </a:lnTo>
                <a:lnTo>
                  <a:pt x="2220" y="1100"/>
                </a:lnTo>
                <a:lnTo>
                  <a:pt x="2218" y="1098"/>
                </a:lnTo>
                <a:lnTo>
                  <a:pt x="2218" y="1098"/>
                </a:lnTo>
                <a:lnTo>
                  <a:pt x="2218" y="1098"/>
                </a:lnTo>
                <a:lnTo>
                  <a:pt x="2217" y="1094"/>
                </a:lnTo>
                <a:lnTo>
                  <a:pt x="2214" y="1091"/>
                </a:lnTo>
                <a:lnTo>
                  <a:pt x="2211" y="1091"/>
                </a:lnTo>
                <a:lnTo>
                  <a:pt x="2206" y="1091"/>
                </a:lnTo>
                <a:lnTo>
                  <a:pt x="2200" y="1091"/>
                </a:lnTo>
                <a:lnTo>
                  <a:pt x="2193" y="1093"/>
                </a:lnTo>
                <a:lnTo>
                  <a:pt x="2186" y="1094"/>
                </a:lnTo>
                <a:lnTo>
                  <a:pt x="2181" y="1096"/>
                </a:lnTo>
                <a:lnTo>
                  <a:pt x="2179" y="1097"/>
                </a:lnTo>
                <a:lnTo>
                  <a:pt x="2178" y="1097"/>
                </a:lnTo>
                <a:lnTo>
                  <a:pt x="2177" y="1096"/>
                </a:lnTo>
                <a:lnTo>
                  <a:pt x="2176" y="1095"/>
                </a:lnTo>
                <a:lnTo>
                  <a:pt x="2175" y="1093"/>
                </a:lnTo>
                <a:lnTo>
                  <a:pt x="2172" y="1090"/>
                </a:lnTo>
                <a:lnTo>
                  <a:pt x="2170" y="1090"/>
                </a:lnTo>
                <a:lnTo>
                  <a:pt x="2168" y="1089"/>
                </a:lnTo>
                <a:lnTo>
                  <a:pt x="2161" y="1088"/>
                </a:lnTo>
                <a:lnTo>
                  <a:pt x="2157" y="1087"/>
                </a:lnTo>
                <a:lnTo>
                  <a:pt x="2154" y="1086"/>
                </a:lnTo>
                <a:lnTo>
                  <a:pt x="2151" y="1087"/>
                </a:lnTo>
                <a:lnTo>
                  <a:pt x="2150" y="1089"/>
                </a:lnTo>
                <a:lnTo>
                  <a:pt x="2149" y="1091"/>
                </a:lnTo>
                <a:lnTo>
                  <a:pt x="2149" y="1096"/>
                </a:lnTo>
                <a:lnTo>
                  <a:pt x="2149" y="1102"/>
                </a:lnTo>
                <a:lnTo>
                  <a:pt x="2147" y="1104"/>
                </a:lnTo>
                <a:lnTo>
                  <a:pt x="2147" y="1107"/>
                </a:lnTo>
                <a:lnTo>
                  <a:pt x="2147" y="1110"/>
                </a:lnTo>
                <a:lnTo>
                  <a:pt x="2148" y="1112"/>
                </a:lnTo>
                <a:lnTo>
                  <a:pt x="2151" y="1112"/>
                </a:lnTo>
                <a:lnTo>
                  <a:pt x="2155" y="1115"/>
                </a:lnTo>
                <a:lnTo>
                  <a:pt x="2151" y="1112"/>
                </a:lnTo>
                <a:lnTo>
                  <a:pt x="2148" y="1112"/>
                </a:lnTo>
                <a:lnTo>
                  <a:pt x="2148" y="1114"/>
                </a:lnTo>
                <a:lnTo>
                  <a:pt x="2149" y="1115"/>
                </a:lnTo>
                <a:lnTo>
                  <a:pt x="2149" y="1116"/>
                </a:lnTo>
                <a:lnTo>
                  <a:pt x="2148" y="1118"/>
                </a:lnTo>
                <a:lnTo>
                  <a:pt x="2144" y="1114"/>
                </a:lnTo>
                <a:lnTo>
                  <a:pt x="2141" y="1111"/>
                </a:lnTo>
                <a:lnTo>
                  <a:pt x="2136" y="1110"/>
                </a:lnTo>
                <a:lnTo>
                  <a:pt x="2130" y="1110"/>
                </a:lnTo>
                <a:lnTo>
                  <a:pt x="2128" y="1110"/>
                </a:lnTo>
                <a:lnTo>
                  <a:pt x="2127" y="1109"/>
                </a:lnTo>
                <a:lnTo>
                  <a:pt x="2127" y="1105"/>
                </a:lnTo>
                <a:lnTo>
                  <a:pt x="2127" y="1104"/>
                </a:lnTo>
                <a:lnTo>
                  <a:pt x="2127" y="1103"/>
                </a:lnTo>
                <a:lnTo>
                  <a:pt x="2126" y="1103"/>
                </a:lnTo>
                <a:lnTo>
                  <a:pt x="2122" y="1103"/>
                </a:lnTo>
                <a:lnTo>
                  <a:pt x="2119" y="1103"/>
                </a:lnTo>
                <a:lnTo>
                  <a:pt x="2121" y="1100"/>
                </a:lnTo>
                <a:lnTo>
                  <a:pt x="2123" y="1096"/>
                </a:lnTo>
                <a:lnTo>
                  <a:pt x="2124" y="1095"/>
                </a:lnTo>
                <a:lnTo>
                  <a:pt x="2124" y="1093"/>
                </a:lnTo>
                <a:lnTo>
                  <a:pt x="2124" y="1090"/>
                </a:lnTo>
                <a:lnTo>
                  <a:pt x="2123" y="1088"/>
                </a:lnTo>
                <a:lnTo>
                  <a:pt x="2126" y="1087"/>
                </a:lnTo>
                <a:lnTo>
                  <a:pt x="2128" y="1086"/>
                </a:lnTo>
                <a:lnTo>
                  <a:pt x="2129" y="1086"/>
                </a:lnTo>
                <a:lnTo>
                  <a:pt x="2131" y="1088"/>
                </a:lnTo>
                <a:lnTo>
                  <a:pt x="2133" y="1089"/>
                </a:lnTo>
                <a:lnTo>
                  <a:pt x="2134" y="1090"/>
                </a:lnTo>
                <a:lnTo>
                  <a:pt x="2135" y="1091"/>
                </a:lnTo>
                <a:lnTo>
                  <a:pt x="2136" y="1090"/>
                </a:lnTo>
                <a:lnTo>
                  <a:pt x="2137" y="1088"/>
                </a:lnTo>
                <a:lnTo>
                  <a:pt x="2136" y="1087"/>
                </a:lnTo>
                <a:lnTo>
                  <a:pt x="2135" y="1084"/>
                </a:lnTo>
                <a:lnTo>
                  <a:pt x="2135" y="1083"/>
                </a:lnTo>
                <a:lnTo>
                  <a:pt x="2136" y="1082"/>
                </a:lnTo>
                <a:lnTo>
                  <a:pt x="2138" y="1082"/>
                </a:lnTo>
                <a:lnTo>
                  <a:pt x="2145" y="1082"/>
                </a:lnTo>
                <a:lnTo>
                  <a:pt x="2152" y="1081"/>
                </a:lnTo>
                <a:lnTo>
                  <a:pt x="2156" y="1080"/>
                </a:lnTo>
                <a:lnTo>
                  <a:pt x="2161" y="1081"/>
                </a:lnTo>
                <a:lnTo>
                  <a:pt x="2164" y="1082"/>
                </a:lnTo>
                <a:lnTo>
                  <a:pt x="2168" y="1084"/>
                </a:lnTo>
                <a:lnTo>
                  <a:pt x="2175" y="1087"/>
                </a:lnTo>
                <a:lnTo>
                  <a:pt x="2182" y="1087"/>
                </a:lnTo>
                <a:lnTo>
                  <a:pt x="2189" y="1086"/>
                </a:lnTo>
                <a:lnTo>
                  <a:pt x="2197" y="1084"/>
                </a:lnTo>
                <a:lnTo>
                  <a:pt x="2199" y="1084"/>
                </a:lnTo>
                <a:lnTo>
                  <a:pt x="2199" y="1083"/>
                </a:lnTo>
                <a:lnTo>
                  <a:pt x="2199" y="1081"/>
                </a:lnTo>
                <a:lnTo>
                  <a:pt x="2198" y="1079"/>
                </a:lnTo>
                <a:lnTo>
                  <a:pt x="2196" y="1075"/>
                </a:lnTo>
                <a:lnTo>
                  <a:pt x="2193" y="1072"/>
                </a:lnTo>
                <a:lnTo>
                  <a:pt x="2192" y="1068"/>
                </a:lnTo>
                <a:lnTo>
                  <a:pt x="2190" y="1066"/>
                </a:lnTo>
                <a:lnTo>
                  <a:pt x="2189" y="1062"/>
                </a:lnTo>
                <a:lnTo>
                  <a:pt x="2190" y="1060"/>
                </a:lnTo>
                <a:lnTo>
                  <a:pt x="2193" y="1056"/>
                </a:lnTo>
                <a:lnTo>
                  <a:pt x="2198" y="1054"/>
                </a:lnTo>
                <a:lnTo>
                  <a:pt x="2203" y="1053"/>
                </a:lnTo>
                <a:lnTo>
                  <a:pt x="2207" y="1054"/>
                </a:lnTo>
                <a:lnTo>
                  <a:pt x="2216" y="1055"/>
                </a:lnTo>
                <a:lnTo>
                  <a:pt x="2226" y="1059"/>
                </a:lnTo>
                <a:lnTo>
                  <a:pt x="2219" y="1060"/>
                </a:lnTo>
                <a:lnTo>
                  <a:pt x="2213" y="1061"/>
                </a:lnTo>
                <a:lnTo>
                  <a:pt x="2210" y="1062"/>
                </a:lnTo>
                <a:lnTo>
                  <a:pt x="2207" y="1063"/>
                </a:lnTo>
                <a:lnTo>
                  <a:pt x="2204" y="1063"/>
                </a:lnTo>
                <a:lnTo>
                  <a:pt x="2202" y="1062"/>
                </a:lnTo>
                <a:lnTo>
                  <a:pt x="2199" y="1062"/>
                </a:lnTo>
                <a:lnTo>
                  <a:pt x="2199" y="1063"/>
                </a:lnTo>
                <a:lnTo>
                  <a:pt x="2199" y="1066"/>
                </a:lnTo>
                <a:lnTo>
                  <a:pt x="2199" y="1068"/>
                </a:lnTo>
                <a:lnTo>
                  <a:pt x="2204" y="1075"/>
                </a:lnTo>
                <a:lnTo>
                  <a:pt x="2209" y="1083"/>
                </a:lnTo>
                <a:lnTo>
                  <a:pt x="2212" y="1086"/>
                </a:lnTo>
                <a:lnTo>
                  <a:pt x="2216" y="1086"/>
                </a:lnTo>
                <a:lnTo>
                  <a:pt x="2219" y="1084"/>
                </a:lnTo>
                <a:lnTo>
                  <a:pt x="2220" y="1083"/>
                </a:lnTo>
                <a:lnTo>
                  <a:pt x="2223" y="1082"/>
                </a:lnTo>
                <a:lnTo>
                  <a:pt x="2224" y="1081"/>
                </a:lnTo>
                <a:lnTo>
                  <a:pt x="2225" y="1081"/>
                </a:lnTo>
                <a:lnTo>
                  <a:pt x="2226" y="1081"/>
                </a:lnTo>
                <a:lnTo>
                  <a:pt x="2227" y="1083"/>
                </a:lnTo>
                <a:lnTo>
                  <a:pt x="2228" y="1086"/>
                </a:lnTo>
                <a:lnTo>
                  <a:pt x="2232" y="1096"/>
                </a:lnTo>
                <a:lnTo>
                  <a:pt x="2235" y="1107"/>
                </a:lnTo>
                <a:lnTo>
                  <a:pt x="2237" y="1100"/>
                </a:lnTo>
                <a:lnTo>
                  <a:pt x="2237" y="1094"/>
                </a:lnTo>
                <a:lnTo>
                  <a:pt x="2237" y="1088"/>
                </a:lnTo>
                <a:lnTo>
                  <a:pt x="2234" y="1081"/>
                </a:lnTo>
                <a:lnTo>
                  <a:pt x="2244" y="1084"/>
                </a:lnTo>
                <a:lnTo>
                  <a:pt x="2252" y="1088"/>
                </a:lnTo>
                <a:lnTo>
                  <a:pt x="2255" y="1090"/>
                </a:lnTo>
                <a:lnTo>
                  <a:pt x="2259" y="1094"/>
                </a:lnTo>
                <a:lnTo>
                  <a:pt x="2261" y="1097"/>
                </a:lnTo>
                <a:lnTo>
                  <a:pt x="2264" y="1103"/>
                </a:lnTo>
                <a:close/>
                <a:moveTo>
                  <a:pt x="2241" y="1035"/>
                </a:moveTo>
                <a:lnTo>
                  <a:pt x="2243" y="1035"/>
                </a:lnTo>
                <a:lnTo>
                  <a:pt x="2244" y="1037"/>
                </a:lnTo>
                <a:lnTo>
                  <a:pt x="2244" y="1037"/>
                </a:lnTo>
                <a:lnTo>
                  <a:pt x="2244" y="1037"/>
                </a:lnTo>
                <a:lnTo>
                  <a:pt x="2244" y="1039"/>
                </a:lnTo>
                <a:lnTo>
                  <a:pt x="2246" y="1040"/>
                </a:lnTo>
                <a:lnTo>
                  <a:pt x="2246" y="1040"/>
                </a:lnTo>
                <a:lnTo>
                  <a:pt x="2248" y="1040"/>
                </a:lnTo>
                <a:lnTo>
                  <a:pt x="2250" y="1041"/>
                </a:lnTo>
                <a:lnTo>
                  <a:pt x="2248" y="1040"/>
                </a:lnTo>
                <a:lnTo>
                  <a:pt x="2246" y="1040"/>
                </a:lnTo>
                <a:lnTo>
                  <a:pt x="2250" y="1049"/>
                </a:lnTo>
                <a:lnTo>
                  <a:pt x="2254" y="1059"/>
                </a:lnTo>
                <a:lnTo>
                  <a:pt x="2253" y="1061"/>
                </a:lnTo>
                <a:lnTo>
                  <a:pt x="2251" y="1062"/>
                </a:lnTo>
                <a:lnTo>
                  <a:pt x="2250" y="1062"/>
                </a:lnTo>
                <a:lnTo>
                  <a:pt x="2248" y="1060"/>
                </a:lnTo>
                <a:lnTo>
                  <a:pt x="2245" y="1051"/>
                </a:lnTo>
                <a:lnTo>
                  <a:pt x="2239" y="1041"/>
                </a:lnTo>
                <a:lnTo>
                  <a:pt x="2239" y="1040"/>
                </a:lnTo>
                <a:lnTo>
                  <a:pt x="2239" y="1038"/>
                </a:lnTo>
                <a:lnTo>
                  <a:pt x="2240" y="1037"/>
                </a:lnTo>
                <a:lnTo>
                  <a:pt x="2241" y="1035"/>
                </a:lnTo>
                <a:close/>
                <a:moveTo>
                  <a:pt x="2181" y="1161"/>
                </a:moveTo>
                <a:lnTo>
                  <a:pt x="2185" y="1159"/>
                </a:lnTo>
                <a:lnTo>
                  <a:pt x="2190" y="1160"/>
                </a:lnTo>
                <a:lnTo>
                  <a:pt x="2195" y="1159"/>
                </a:lnTo>
                <a:lnTo>
                  <a:pt x="2196" y="1158"/>
                </a:lnTo>
                <a:lnTo>
                  <a:pt x="2195" y="1156"/>
                </a:lnTo>
                <a:lnTo>
                  <a:pt x="2192" y="1152"/>
                </a:lnTo>
                <a:lnTo>
                  <a:pt x="2185" y="1150"/>
                </a:lnTo>
                <a:lnTo>
                  <a:pt x="2179" y="1146"/>
                </a:lnTo>
                <a:lnTo>
                  <a:pt x="2185" y="1150"/>
                </a:lnTo>
                <a:lnTo>
                  <a:pt x="2192" y="1152"/>
                </a:lnTo>
                <a:lnTo>
                  <a:pt x="2192" y="1150"/>
                </a:lnTo>
                <a:lnTo>
                  <a:pt x="2191" y="1147"/>
                </a:lnTo>
                <a:lnTo>
                  <a:pt x="2189" y="1146"/>
                </a:lnTo>
                <a:lnTo>
                  <a:pt x="2186" y="1145"/>
                </a:lnTo>
                <a:lnTo>
                  <a:pt x="2182" y="1143"/>
                </a:lnTo>
                <a:lnTo>
                  <a:pt x="2177" y="1139"/>
                </a:lnTo>
                <a:lnTo>
                  <a:pt x="2177" y="1137"/>
                </a:lnTo>
                <a:lnTo>
                  <a:pt x="2178" y="1135"/>
                </a:lnTo>
                <a:lnTo>
                  <a:pt x="2186" y="1132"/>
                </a:lnTo>
                <a:lnTo>
                  <a:pt x="2195" y="1131"/>
                </a:lnTo>
                <a:lnTo>
                  <a:pt x="2195" y="1130"/>
                </a:lnTo>
                <a:lnTo>
                  <a:pt x="2193" y="1129"/>
                </a:lnTo>
                <a:lnTo>
                  <a:pt x="2195" y="1130"/>
                </a:lnTo>
                <a:lnTo>
                  <a:pt x="2195" y="1131"/>
                </a:lnTo>
                <a:lnTo>
                  <a:pt x="2202" y="1142"/>
                </a:lnTo>
                <a:lnTo>
                  <a:pt x="2206" y="1154"/>
                </a:lnTo>
                <a:lnTo>
                  <a:pt x="2206" y="1154"/>
                </a:lnTo>
                <a:lnTo>
                  <a:pt x="2206" y="1156"/>
                </a:lnTo>
                <a:lnTo>
                  <a:pt x="2205" y="1160"/>
                </a:lnTo>
                <a:lnTo>
                  <a:pt x="2204" y="1164"/>
                </a:lnTo>
                <a:lnTo>
                  <a:pt x="2202" y="1166"/>
                </a:lnTo>
                <a:lnTo>
                  <a:pt x="2199" y="1167"/>
                </a:lnTo>
                <a:lnTo>
                  <a:pt x="2196" y="1167"/>
                </a:lnTo>
                <a:lnTo>
                  <a:pt x="2192" y="1166"/>
                </a:lnTo>
                <a:lnTo>
                  <a:pt x="2188" y="1164"/>
                </a:lnTo>
                <a:lnTo>
                  <a:pt x="2181" y="1161"/>
                </a:lnTo>
                <a:close/>
                <a:moveTo>
                  <a:pt x="2164" y="1187"/>
                </a:moveTo>
                <a:lnTo>
                  <a:pt x="2164" y="1186"/>
                </a:lnTo>
                <a:lnTo>
                  <a:pt x="2163" y="1185"/>
                </a:lnTo>
                <a:lnTo>
                  <a:pt x="2164" y="1186"/>
                </a:lnTo>
                <a:lnTo>
                  <a:pt x="2164" y="1187"/>
                </a:lnTo>
                <a:close/>
                <a:moveTo>
                  <a:pt x="2126" y="870"/>
                </a:moveTo>
                <a:lnTo>
                  <a:pt x="2129" y="869"/>
                </a:lnTo>
                <a:lnTo>
                  <a:pt x="2131" y="869"/>
                </a:lnTo>
                <a:lnTo>
                  <a:pt x="2133" y="869"/>
                </a:lnTo>
                <a:lnTo>
                  <a:pt x="2134" y="869"/>
                </a:lnTo>
                <a:lnTo>
                  <a:pt x="2134" y="866"/>
                </a:lnTo>
                <a:lnTo>
                  <a:pt x="2134" y="865"/>
                </a:lnTo>
                <a:lnTo>
                  <a:pt x="2138" y="865"/>
                </a:lnTo>
                <a:lnTo>
                  <a:pt x="2143" y="866"/>
                </a:lnTo>
                <a:lnTo>
                  <a:pt x="2141" y="869"/>
                </a:lnTo>
                <a:lnTo>
                  <a:pt x="2138" y="869"/>
                </a:lnTo>
                <a:lnTo>
                  <a:pt x="2136" y="869"/>
                </a:lnTo>
                <a:lnTo>
                  <a:pt x="2134" y="869"/>
                </a:lnTo>
                <a:lnTo>
                  <a:pt x="2133" y="869"/>
                </a:lnTo>
                <a:lnTo>
                  <a:pt x="2131" y="869"/>
                </a:lnTo>
                <a:lnTo>
                  <a:pt x="2131" y="870"/>
                </a:lnTo>
                <a:lnTo>
                  <a:pt x="2131" y="871"/>
                </a:lnTo>
                <a:lnTo>
                  <a:pt x="2131" y="871"/>
                </a:lnTo>
                <a:lnTo>
                  <a:pt x="2133" y="871"/>
                </a:lnTo>
                <a:lnTo>
                  <a:pt x="2131" y="871"/>
                </a:lnTo>
                <a:lnTo>
                  <a:pt x="2131" y="871"/>
                </a:lnTo>
                <a:lnTo>
                  <a:pt x="2129" y="871"/>
                </a:lnTo>
                <a:lnTo>
                  <a:pt x="2127" y="871"/>
                </a:lnTo>
                <a:lnTo>
                  <a:pt x="2126" y="873"/>
                </a:lnTo>
                <a:lnTo>
                  <a:pt x="2123" y="874"/>
                </a:lnTo>
                <a:lnTo>
                  <a:pt x="2122" y="874"/>
                </a:lnTo>
                <a:lnTo>
                  <a:pt x="2121" y="874"/>
                </a:lnTo>
                <a:lnTo>
                  <a:pt x="2116" y="874"/>
                </a:lnTo>
                <a:lnTo>
                  <a:pt x="2113" y="873"/>
                </a:lnTo>
                <a:lnTo>
                  <a:pt x="2116" y="871"/>
                </a:lnTo>
                <a:lnTo>
                  <a:pt x="2120" y="871"/>
                </a:lnTo>
                <a:lnTo>
                  <a:pt x="2122" y="870"/>
                </a:lnTo>
                <a:lnTo>
                  <a:pt x="2126" y="870"/>
                </a:lnTo>
                <a:close/>
                <a:moveTo>
                  <a:pt x="2152" y="879"/>
                </a:moveTo>
                <a:lnTo>
                  <a:pt x="2156" y="880"/>
                </a:lnTo>
                <a:lnTo>
                  <a:pt x="2158" y="880"/>
                </a:lnTo>
                <a:lnTo>
                  <a:pt x="2165" y="883"/>
                </a:lnTo>
                <a:lnTo>
                  <a:pt x="2171" y="885"/>
                </a:lnTo>
                <a:lnTo>
                  <a:pt x="2177" y="890"/>
                </a:lnTo>
                <a:lnTo>
                  <a:pt x="2183" y="893"/>
                </a:lnTo>
                <a:lnTo>
                  <a:pt x="2185" y="894"/>
                </a:lnTo>
                <a:lnTo>
                  <a:pt x="2184" y="897"/>
                </a:lnTo>
                <a:lnTo>
                  <a:pt x="2183" y="898"/>
                </a:lnTo>
                <a:lnTo>
                  <a:pt x="2182" y="899"/>
                </a:lnTo>
                <a:lnTo>
                  <a:pt x="2174" y="898"/>
                </a:lnTo>
                <a:lnTo>
                  <a:pt x="2165" y="897"/>
                </a:lnTo>
                <a:lnTo>
                  <a:pt x="2167" y="893"/>
                </a:lnTo>
                <a:lnTo>
                  <a:pt x="2169" y="892"/>
                </a:lnTo>
                <a:lnTo>
                  <a:pt x="2158" y="892"/>
                </a:lnTo>
                <a:lnTo>
                  <a:pt x="2148" y="892"/>
                </a:lnTo>
                <a:lnTo>
                  <a:pt x="2142" y="891"/>
                </a:lnTo>
                <a:lnTo>
                  <a:pt x="2136" y="890"/>
                </a:lnTo>
                <a:lnTo>
                  <a:pt x="2131" y="888"/>
                </a:lnTo>
                <a:lnTo>
                  <a:pt x="2127" y="886"/>
                </a:lnTo>
                <a:lnTo>
                  <a:pt x="2129" y="886"/>
                </a:lnTo>
                <a:lnTo>
                  <a:pt x="2131" y="885"/>
                </a:lnTo>
                <a:lnTo>
                  <a:pt x="2131" y="884"/>
                </a:lnTo>
                <a:lnTo>
                  <a:pt x="2131" y="884"/>
                </a:lnTo>
                <a:lnTo>
                  <a:pt x="2131" y="884"/>
                </a:lnTo>
                <a:lnTo>
                  <a:pt x="2131" y="885"/>
                </a:lnTo>
                <a:lnTo>
                  <a:pt x="2138" y="885"/>
                </a:lnTo>
                <a:lnTo>
                  <a:pt x="2145" y="886"/>
                </a:lnTo>
                <a:lnTo>
                  <a:pt x="2149" y="886"/>
                </a:lnTo>
                <a:lnTo>
                  <a:pt x="2152" y="885"/>
                </a:lnTo>
                <a:lnTo>
                  <a:pt x="2155" y="883"/>
                </a:lnTo>
                <a:lnTo>
                  <a:pt x="2158" y="880"/>
                </a:lnTo>
                <a:lnTo>
                  <a:pt x="2156" y="880"/>
                </a:lnTo>
                <a:lnTo>
                  <a:pt x="2152" y="879"/>
                </a:lnTo>
                <a:lnTo>
                  <a:pt x="2140" y="880"/>
                </a:lnTo>
                <a:lnTo>
                  <a:pt x="2126" y="881"/>
                </a:lnTo>
                <a:lnTo>
                  <a:pt x="2121" y="883"/>
                </a:lnTo>
                <a:lnTo>
                  <a:pt x="2116" y="883"/>
                </a:lnTo>
                <a:lnTo>
                  <a:pt x="2115" y="881"/>
                </a:lnTo>
                <a:lnTo>
                  <a:pt x="2115" y="880"/>
                </a:lnTo>
                <a:lnTo>
                  <a:pt x="2122" y="877"/>
                </a:lnTo>
                <a:lnTo>
                  <a:pt x="2129" y="876"/>
                </a:lnTo>
                <a:lnTo>
                  <a:pt x="2131" y="876"/>
                </a:lnTo>
                <a:lnTo>
                  <a:pt x="2133" y="874"/>
                </a:lnTo>
                <a:lnTo>
                  <a:pt x="2134" y="873"/>
                </a:lnTo>
                <a:lnTo>
                  <a:pt x="2134" y="871"/>
                </a:lnTo>
                <a:lnTo>
                  <a:pt x="2140" y="870"/>
                </a:lnTo>
                <a:lnTo>
                  <a:pt x="2144" y="872"/>
                </a:lnTo>
                <a:lnTo>
                  <a:pt x="2149" y="874"/>
                </a:lnTo>
                <a:lnTo>
                  <a:pt x="2152" y="879"/>
                </a:lnTo>
                <a:close/>
                <a:moveTo>
                  <a:pt x="2188" y="902"/>
                </a:moveTo>
                <a:lnTo>
                  <a:pt x="2185" y="902"/>
                </a:lnTo>
                <a:lnTo>
                  <a:pt x="2184" y="902"/>
                </a:lnTo>
                <a:lnTo>
                  <a:pt x="2183" y="901"/>
                </a:lnTo>
                <a:lnTo>
                  <a:pt x="2183" y="900"/>
                </a:lnTo>
                <a:lnTo>
                  <a:pt x="2185" y="899"/>
                </a:lnTo>
                <a:lnTo>
                  <a:pt x="2186" y="900"/>
                </a:lnTo>
                <a:lnTo>
                  <a:pt x="2186" y="901"/>
                </a:lnTo>
                <a:lnTo>
                  <a:pt x="2188" y="902"/>
                </a:lnTo>
                <a:close/>
                <a:moveTo>
                  <a:pt x="2214" y="1163"/>
                </a:moveTo>
                <a:lnTo>
                  <a:pt x="2214" y="1164"/>
                </a:lnTo>
                <a:lnTo>
                  <a:pt x="2214" y="1164"/>
                </a:lnTo>
                <a:lnTo>
                  <a:pt x="2214" y="1164"/>
                </a:lnTo>
                <a:lnTo>
                  <a:pt x="2214" y="1163"/>
                </a:lnTo>
                <a:close/>
                <a:moveTo>
                  <a:pt x="2066" y="1117"/>
                </a:moveTo>
                <a:lnTo>
                  <a:pt x="2065" y="1116"/>
                </a:lnTo>
                <a:lnTo>
                  <a:pt x="2064" y="1115"/>
                </a:lnTo>
                <a:lnTo>
                  <a:pt x="2065" y="1116"/>
                </a:lnTo>
                <a:lnTo>
                  <a:pt x="2066" y="1117"/>
                </a:lnTo>
                <a:lnTo>
                  <a:pt x="2067" y="1118"/>
                </a:lnTo>
                <a:lnTo>
                  <a:pt x="2068" y="1119"/>
                </a:lnTo>
                <a:lnTo>
                  <a:pt x="2067" y="1118"/>
                </a:lnTo>
                <a:lnTo>
                  <a:pt x="2066" y="1117"/>
                </a:lnTo>
                <a:close/>
                <a:moveTo>
                  <a:pt x="1699" y="1054"/>
                </a:moveTo>
                <a:lnTo>
                  <a:pt x="1699" y="1055"/>
                </a:lnTo>
                <a:lnTo>
                  <a:pt x="1699" y="1058"/>
                </a:lnTo>
                <a:lnTo>
                  <a:pt x="1700" y="1059"/>
                </a:lnTo>
                <a:lnTo>
                  <a:pt x="1702" y="1059"/>
                </a:lnTo>
                <a:lnTo>
                  <a:pt x="1702" y="1061"/>
                </a:lnTo>
                <a:lnTo>
                  <a:pt x="1702" y="1062"/>
                </a:lnTo>
                <a:lnTo>
                  <a:pt x="1702" y="1061"/>
                </a:lnTo>
                <a:lnTo>
                  <a:pt x="1702" y="1059"/>
                </a:lnTo>
                <a:lnTo>
                  <a:pt x="1700" y="1059"/>
                </a:lnTo>
                <a:lnTo>
                  <a:pt x="1699" y="1058"/>
                </a:lnTo>
                <a:lnTo>
                  <a:pt x="1699" y="1055"/>
                </a:lnTo>
                <a:lnTo>
                  <a:pt x="1699" y="1054"/>
                </a:lnTo>
                <a:close/>
                <a:moveTo>
                  <a:pt x="1799" y="1296"/>
                </a:moveTo>
                <a:lnTo>
                  <a:pt x="1800" y="1295"/>
                </a:lnTo>
                <a:lnTo>
                  <a:pt x="1800" y="1293"/>
                </a:lnTo>
                <a:lnTo>
                  <a:pt x="1800" y="1295"/>
                </a:lnTo>
                <a:lnTo>
                  <a:pt x="1799" y="1296"/>
                </a:lnTo>
                <a:close/>
                <a:moveTo>
                  <a:pt x="1793" y="1261"/>
                </a:moveTo>
                <a:lnTo>
                  <a:pt x="1791" y="1259"/>
                </a:lnTo>
                <a:lnTo>
                  <a:pt x="1788" y="1257"/>
                </a:lnTo>
                <a:lnTo>
                  <a:pt x="1784" y="1261"/>
                </a:lnTo>
                <a:lnTo>
                  <a:pt x="1782" y="1264"/>
                </a:lnTo>
                <a:lnTo>
                  <a:pt x="1784" y="1261"/>
                </a:lnTo>
                <a:lnTo>
                  <a:pt x="1788" y="1257"/>
                </a:lnTo>
                <a:lnTo>
                  <a:pt x="1790" y="1257"/>
                </a:lnTo>
                <a:lnTo>
                  <a:pt x="1792" y="1257"/>
                </a:lnTo>
                <a:lnTo>
                  <a:pt x="1793" y="1258"/>
                </a:lnTo>
                <a:lnTo>
                  <a:pt x="1793" y="1261"/>
                </a:lnTo>
                <a:close/>
                <a:moveTo>
                  <a:pt x="2338" y="1545"/>
                </a:moveTo>
                <a:lnTo>
                  <a:pt x="2340" y="1548"/>
                </a:lnTo>
                <a:lnTo>
                  <a:pt x="2342" y="1548"/>
                </a:lnTo>
                <a:lnTo>
                  <a:pt x="2347" y="1548"/>
                </a:lnTo>
                <a:lnTo>
                  <a:pt x="2350" y="1548"/>
                </a:lnTo>
                <a:lnTo>
                  <a:pt x="2354" y="1545"/>
                </a:lnTo>
                <a:lnTo>
                  <a:pt x="2357" y="1543"/>
                </a:lnTo>
                <a:lnTo>
                  <a:pt x="2350" y="1543"/>
                </a:lnTo>
                <a:lnTo>
                  <a:pt x="2342" y="1543"/>
                </a:lnTo>
                <a:lnTo>
                  <a:pt x="2340" y="1543"/>
                </a:lnTo>
                <a:lnTo>
                  <a:pt x="2338" y="154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dirty="0" err="1"/>
              <a:t>sdf</a:t>
            </a:r>
            <a:endParaRPr lang="en-US" sz="9600" dirty="0"/>
          </a:p>
        </p:txBody>
      </p:sp>
      <p:sp>
        <p:nvSpPr>
          <p:cNvPr id="9"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9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0"/>
          <p:cNvSpPr>
            <a:spLocks noGrp="1" noEditPoints="1"/>
          </p:cNvSpPr>
          <p:nvPr>
            <p:ph type="pic" sz="quarter" idx="35"/>
          </p:nvPr>
        </p:nvSpPr>
        <p:spPr bwMode="auto">
          <a:xfrm>
            <a:off x="7728801" y="450082"/>
            <a:ext cx="16128557" cy="12817424"/>
          </a:xfrm>
          <a:custGeom>
            <a:avLst/>
            <a:gdLst>
              <a:gd name="T0" fmla="*/ 972 w 989"/>
              <a:gd name="T1" fmla="*/ 233 h 526"/>
              <a:gd name="T2" fmla="*/ 960 w 989"/>
              <a:gd name="T3" fmla="*/ 219 h 526"/>
              <a:gd name="T4" fmla="*/ 930 w 989"/>
              <a:gd name="T5" fmla="*/ 211 h 526"/>
              <a:gd name="T6" fmla="*/ 932 w 989"/>
              <a:gd name="T7" fmla="*/ 186 h 526"/>
              <a:gd name="T8" fmla="*/ 919 w 989"/>
              <a:gd name="T9" fmla="*/ 170 h 526"/>
              <a:gd name="T10" fmla="*/ 886 w 989"/>
              <a:gd name="T11" fmla="*/ 162 h 526"/>
              <a:gd name="T12" fmla="*/ 855 w 989"/>
              <a:gd name="T13" fmla="*/ 169 h 526"/>
              <a:gd name="T14" fmla="*/ 873 w 989"/>
              <a:gd name="T15" fmla="*/ 134 h 526"/>
              <a:gd name="T16" fmla="*/ 771 w 989"/>
              <a:gd name="T17" fmla="*/ 186 h 526"/>
              <a:gd name="T18" fmla="*/ 816 w 989"/>
              <a:gd name="T19" fmla="*/ 149 h 526"/>
              <a:gd name="T20" fmla="*/ 832 w 989"/>
              <a:gd name="T21" fmla="*/ 132 h 526"/>
              <a:gd name="T22" fmla="*/ 918 w 989"/>
              <a:gd name="T23" fmla="*/ 74 h 526"/>
              <a:gd name="T24" fmla="*/ 871 w 989"/>
              <a:gd name="T25" fmla="*/ 69 h 526"/>
              <a:gd name="T26" fmla="*/ 797 w 989"/>
              <a:gd name="T27" fmla="*/ 92 h 526"/>
              <a:gd name="T28" fmla="*/ 829 w 989"/>
              <a:gd name="T29" fmla="*/ 38 h 526"/>
              <a:gd name="T30" fmla="*/ 806 w 989"/>
              <a:gd name="T31" fmla="*/ 24 h 526"/>
              <a:gd name="T32" fmla="*/ 764 w 989"/>
              <a:gd name="T33" fmla="*/ 20 h 526"/>
              <a:gd name="T34" fmla="*/ 758 w 989"/>
              <a:gd name="T35" fmla="*/ 12 h 526"/>
              <a:gd name="T36" fmla="*/ 730 w 989"/>
              <a:gd name="T37" fmla="*/ 1 h 526"/>
              <a:gd name="T38" fmla="*/ 577 w 989"/>
              <a:gd name="T39" fmla="*/ 66 h 526"/>
              <a:gd name="T40" fmla="*/ 559 w 989"/>
              <a:gd name="T41" fmla="*/ 67 h 526"/>
              <a:gd name="T42" fmla="*/ 524 w 989"/>
              <a:gd name="T43" fmla="*/ 75 h 526"/>
              <a:gd name="T44" fmla="*/ 387 w 989"/>
              <a:gd name="T45" fmla="*/ 112 h 526"/>
              <a:gd name="T46" fmla="*/ 84 w 989"/>
              <a:gd name="T47" fmla="*/ 275 h 526"/>
              <a:gd name="T48" fmla="*/ 24 w 989"/>
              <a:gd name="T49" fmla="*/ 335 h 526"/>
              <a:gd name="T50" fmla="*/ 112 w 989"/>
              <a:gd name="T51" fmla="*/ 295 h 526"/>
              <a:gd name="T52" fmla="*/ 42 w 989"/>
              <a:gd name="T53" fmla="*/ 357 h 526"/>
              <a:gd name="T54" fmla="*/ 71 w 989"/>
              <a:gd name="T55" fmla="*/ 335 h 526"/>
              <a:gd name="T56" fmla="*/ 83 w 989"/>
              <a:gd name="T57" fmla="*/ 348 h 526"/>
              <a:gd name="T58" fmla="*/ 107 w 989"/>
              <a:gd name="T59" fmla="*/ 358 h 526"/>
              <a:gd name="T60" fmla="*/ 154 w 989"/>
              <a:gd name="T61" fmla="*/ 351 h 526"/>
              <a:gd name="T62" fmla="*/ 130 w 989"/>
              <a:gd name="T63" fmla="*/ 393 h 526"/>
              <a:gd name="T64" fmla="*/ 170 w 989"/>
              <a:gd name="T65" fmla="*/ 378 h 526"/>
              <a:gd name="T66" fmla="*/ 171 w 989"/>
              <a:gd name="T67" fmla="*/ 407 h 526"/>
              <a:gd name="T68" fmla="*/ 194 w 989"/>
              <a:gd name="T69" fmla="*/ 427 h 526"/>
              <a:gd name="T70" fmla="*/ 176 w 989"/>
              <a:gd name="T71" fmla="*/ 460 h 526"/>
              <a:gd name="T72" fmla="*/ 145 w 989"/>
              <a:gd name="T73" fmla="*/ 519 h 526"/>
              <a:gd name="T74" fmla="*/ 230 w 989"/>
              <a:gd name="T75" fmla="*/ 498 h 526"/>
              <a:gd name="T76" fmla="*/ 353 w 989"/>
              <a:gd name="T77" fmla="*/ 418 h 526"/>
              <a:gd name="T78" fmla="*/ 353 w 989"/>
              <a:gd name="T79" fmla="*/ 426 h 526"/>
              <a:gd name="T80" fmla="*/ 224 w 989"/>
              <a:gd name="T81" fmla="*/ 517 h 526"/>
              <a:gd name="T82" fmla="*/ 341 w 989"/>
              <a:gd name="T83" fmla="*/ 481 h 526"/>
              <a:gd name="T84" fmla="*/ 383 w 989"/>
              <a:gd name="T85" fmla="*/ 478 h 526"/>
              <a:gd name="T86" fmla="*/ 383 w 989"/>
              <a:gd name="T87" fmla="*/ 508 h 526"/>
              <a:gd name="T88" fmla="*/ 443 w 989"/>
              <a:gd name="T89" fmla="*/ 489 h 526"/>
              <a:gd name="T90" fmla="*/ 475 w 989"/>
              <a:gd name="T91" fmla="*/ 499 h 526"/>
              <a:gd name="T92" fmla="*/ 583 w 989"/>
              <a:gd name="T93" fmla="*/ 468 h 526"/>
              <a:gd name="T94" fmla="*/ 598 w 989"/>
              <a:gd name="T95" fmla="*/ 471 h 526"/>
              <a:gd name="T96" fmla="*/ 633 w 989"/>
              <a:gd name="T97" fmla="*/ 492 h 526"/>
              <a:gd name="T98" fmla="*/ 690 w 989"/>
              <a:gd name="T99" fmla="*/ 458 h 526"/>
              <a:gd name="T100" fmla="*/ 979 w 989"/>
              <a:gd name="T101" fmla="*/ 292 h 526"/>
              <a:gd name="T102" fmla="*/ 862 w 989"/>
              <a:gd name="T103" fmla="*/ 326 h 526"/>
              <a:gd name="T104" fmla="*/ 119 w 989"/>
              <a:gd name="T105" fmla="*/ 305 h 526"/>
              <a:gd name="T106" fmla="*/ 127 w 989"/>
              <a:gd name="T107" fmla="*/ 350 h 526"/>
              <a:gd name="T108" fmla="*/ 201 w 989"/>
              <a:gd name="T109" fmla="*/ 350 h 526"/>
              <a:gd name="T110" fmla="*/ 204 w 989"/>
              <a:gd name="T111" fmla="*/ 467 h 526"/>
              <a:gd name="T112" fmla="*/ 321 w 989"/>
              <a:gd name="T113" fmla="*/ 409 h 526"/>
              <a:gd name="T114" fmla="*/ 444 w 989"/>
              <a:gd name="T115" fmla="*/ 440 h 526"/>
              <a:gd name="T116" fmla="*/ 603 w 989"/>
              <a:gd name="T117" fmla="*/ 454 h 526"/>
              <a:gd name="T118" fmla="*/ 791 w 989"/>
              <a:gd name="T119" fmla="*/ 116 h 526"/>
              <a:gd name="T120" fmla="*/ 822 w 989"/>
              <a:gd name="T121" fmla="*/ 117 h 526"/>
              <a:gd name="T122" fmla="*/ 750 w 989"/>
              <a:gd name="T123" fmla="*/ 153 h 526"/>
              <a:gd name="T124" fmla="*/ 822 w 989"/>
              <a:gd name="T125" fmla="*/ 35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9" h="526">
                <a:moveTo>
                  <a:pt x="984" y="258"/>
                </a:moveTo>
                <a:lnTo>
                  <a:pt x="976" y="261"/>
                </a:lnTo>
                <a:lnTo>
                  <a:pt x="968" y="262"/>
                </a:lnTo>
                <a:lnTo>
                  <a:pt x="964" y="262"/>
                </a:lnTo>
                <a:lnTo>
                  <a:pt x="961" y="262"/>
                </a:lnTo>
                <a:lnTo>
                  <a:pt x="957" y="260"/>
                </a:lnTo>
                <a:lnTo>
                  <a:pt x="954" y="257"/>
                </a:lnTo>
                <a:lnTo>
                  <a:pt x="961" y="252"/>
                </a:lnTo>
                <a:lnTo>
                  <a:pt x="968" y="249"/>
                </a:lnTo>
                <a:lnTo>
                  <a:pt x="976" y="245"/>
                </a:lnTo>
                <a:lnTo>
                  <a:pt x="982" y="241"/>
                </a:lnTo>
                <a:lnTo>
                  <a:pt x="984" y="238"/>
                </a:lnTo>
                <a:lnTo>
                  <a:pt x="984" y="236"/>
                </a:lnTo>
                <a:lnTo>
                  <a:pt x="982" y="235"/>
                </a:lnTo>
                <a:lnTo>
                  <a:pt x="980" y="236"/>
                </a:lnTo>
                <a:lnTo>
                  <a:pt x="973" y="240"/>
                </a:lnTo>
                <a:lnTo>
                  <a:pt x="967" y="244"/>
                </a:lnTo>
                <a:lnTo>
                  <a:pt x="965" y="240"/>
                </a:lnTo>
                <a:lnTo>
                  <a:pt x="965" y="237"/>
                </a:lnTo>
                <a:lnTo>
                  <a:pt x="967" y="236"/>
                </a:lnTo>
                <a:lnTo>
                  <a:pt x="968" y="235"/>
                </a:lnTo>
                <a:lnTo>
                  <a:pt x="970" y="234"/>
                </a:lnTo>
                <a:lnTo>
                  <a:pt x="972" y="233"/>
                </a:lnTo>
                <a:lnTo>
                  <a:pt x="973" y="232"/>
                </a:lnTo>
                <a:lnTo>
                  <a:pt x="974" y="228"/>
                </a:lnTo>
                <a:lnTo>
                  <a:pt x="970" y="229"/>
                </a:lnTo>
                <a:lnTo>
                  <a:pt x="964" y="230"/>
                </a:lnTo>
                <a:lnTo>
                  <a:pt x="960" y="233"/>
                </a:lnTo>
                <a:lnTo>
                  <a:pt x="955" y="235"/>
                </a:lnTo>
                <a:lnTo>
                  <a:pt x="954" y="236"/>
                </a:lnTo>
                <a:lnTo>
                  <a:pt x="953" y="237"/>
                </a:lnTo>
                <a:lnTo>
                  <a:pt x="952" y="237"/>
                </a:lnTo>
                <a:lnTo>
                  <a:pt x="949" y="237"/>
                </a:lnTo>
                <a:lnTo>
                  <a:pt x="946" y="238"/>
                </a:lnTo>
                <a:lnTo>
                  <a:pt x="943" y="241"/>
                </a:lnTo>
                <a:lnTo>
                  <a:pt x="939" y="243"/>
                </a:lnTo>
                <a:lnTo>
                  <a:pt x="936" y="244"/>
                </a:lnTo>
                <a:lnTo>
                  <a:pt x="933" y="242"/>
                </a:lnTo>
                <a:lnTo>
                  <a:pt x="933" y="241"/>
                </a:lnTo>
                <a:lnTo>
                  <a:pt x="933" y="238"/>
                </a:lnTo>
                <a:lnTo>
                  <a:pt x="935" y="236"/>
                </a:lnTo>
                <a:lnTo>
                  <a:pt x="945" y="230"/>
                </a:lnTo>
                <a:lnTo>
                  <a:pt x="955" y="226"/>
                </a:lnTo>
                <a:lnTo>
                  <a:pt x="957" y="224"/>
                </a:lnTo>
                <a:lnTo>
                  <a:pt x="960" y="220"/>
                </a:lnTo>
                <a:lnTo>
                  <a:pt x="960" y="219"/>
                </a:lnTo>
                <a:lnTo>
                  <a:pt x="960" y="218"/>
                </a:lnTo>
                <a:lnTo>
                  <a:pt x="957" y="218"/>
                </a:lnTo>
                <a:lnTo>
                  <a:pt x="955" y="218"/>
                </a:lnTo>
                <a:lnTo>
                  <a:pt x="945" y="222"/>
                </a:lnTo>
                <a:lnTo>
                  <a:pt x="936" y="228"/>
                </a:lnTo>
                <a:lnTo>
                  <a:pt x="924" y="233"/>
                </a:lnTo>
                <a:lnTo>
                  <a:pt x="914" y="238"/>
                </a:lnTo>
                <a:lnTo>
                  <a:pt x="911" y="241"/>
                </a:lnTo>
                <a:lnTo>
                  <a:pt x="906" y="243"/>
                </a:lnTo>
                <a:lnTo>
                  <a:pt x="902" y="243"/>
                </a:lnTo>
                <a:lnTo>
                  <a:pt x="897" y="242"/>
                </a:lnTo>
                <a:lnTo>
                  <a:pt x="913" y="233"/>
                </a:lnTo>
                <a:lnTo>
                  <a:pt x="930" y="225"/>
                </a:lnTo>
                <a:lnTo>
                  <a:pt x="938" y="220"/>
                </a:lnTo>
                <a:lnTo>
                  <a:pt x="947" y="217"/>
                </a:lnTo>
                <a:lnTo>
                  <a:pt x="948" y="215"/>
                </a:lnTo>
                <a:lnTo>
                  <a:pt x="949" y="212"/>
                </a:lnTo>
                <a:lnTo>
                  <a:pt x="949" y="210"/>
                </a:lnTo>
                <a:lnTo>
                  <a:pt x="947" y="208"/>
                </a:lnTo>
                <a:lnTo>
                  <a:pt x="944" y="208"/>
                </a:lnTo>
                <a:lnTo>
                  <a:pt x="939" y="209"/>
                </a:lnTo>
                <a:lnTo>
                  <a:pt x="935" y="210"/>
                </a:lnTo>
                <a:lnTo>
                  <a:pt x="930" y="211"/>
                </a:lnTo>
                <a:lnTo>
                  <a:pt x="927" y="210"/>
                </a:lnTo>
                <a:lnTo>
                  <a:pt x="922" y="209"/>
                </a:lnTo>
                <a:lnTo>
                  <a:pt x="919" y="209"/>
                </a:lnTo>
                <a:lnTo>
                  <a:pt x="914" y="209"/>
                </a:lnTo>
                <a:lnTo>
                  <a:pt x="911" y="209"/>
                </a:lnTo>
                <a:lnTo>
                  <a:pt x="907" y="211"/>
                </a:lnTo>
                <a:lnTo>
                  <a:pt x="904" y="212"/>
                </a:lnTo>
                <a:lnTo>
                  <a:pt x="900" y="213"/>
                </a:lnTo>
                <a:lnTo>
                  <a:pt x="897" y="215"/>
                </a:lnTo>
                <a:lnTo>
                  <a:pt x="894" y="213"/>
                </a:lnTo>
                <a:lnTo>
                  <a:pt x="910" y="204"/>
                </a:lnTo>
                <a:lnTo>
                  <a:pt x="924" y="195"/>
                </a:lnTo>
                <a:lnTo>
                  <a:pt x="931" y="191"/>
                </a:lnTo>
                <a:lnTo>
                  <a:pt x="939" y="188"/>
                </a:lnTo>
                <a:lnTo>
                  <a:pt x="941" y="187"/>
                </a:lnTo>
                <a:lnTo>
                  <a:pt x="944" y="186"/>
                </a:lnTo>
                <a:lnTo>
                  <a:pt x="945" y="184"/>
                </a:lnTo>
                <a:lnTo>
                  <a:pt x="945" y="182"/>
                </a:lnTo>
                <a:lnTo>
                  <a:pt x="944" y="180"/>
                </a:lnTo>
                <a:lnTo>
                  <a:pt x="943" y="180"/>
                </a:lnTo>
                <a:lnTo>
                  <a:pt x="939" y="183"/>
                </a:lnTo>
                <a:lnTo>
                  <a:pt x="937" y="185"/>
                </a:lnTo>
                <a:lnTo>
                  <a:pt x="932" y="186"/>
                </a:lnTo>
                <a:lnTo>
                  <a:pt x="929" y="187"/>
                </a:lnTo>
                <a:lnTo>
                  <a:pt x="921" y="190"/>
                </a:lnTo>
                <a:lnTo>
                  <a:pt x="914" y="191"/>
                </a:lnTo>
                <a:lnTo>
                  <a:pt x="906" y="194"/>
                </a:lnTo>
                <a:lnTo>
                  <a:pt x="899" y="199"/>
                </a:lnTo>
                <a:lnTo>
                  <a:pt x="896" y="201"/>
                </a:lnTo>
                <a:lnTo>
                  <a:pt x="893" y="202"/>
                </a:lnTo>
                <a:lnTo>
                  <a:pt x="888" y="203"/>
                </a:lnTo>
                <a:lnTo>
                  <a:pt x="885" y="203"/>
                </a:lnTo>
                <a:lnTo>
                  <a:pt x="887" y="199"/>
                </a:lnTo>
                <a:lnTo>
                  <a:pt x="891" y="194"/>
                </a:lnTo>
                <a:lnTo>
                  <a:pt x="893" y="193"/>
                </a:lnTo>
                <a:lnTo>
                  <a:pt x="893" y="191"/>
                </a:lnTo>
                <a:lnTo>
                  <a:pt x="891" y="188"/>
                </a:lnTo>
                <a:lnTo>
                  <a:pt x="887" y="186"/>
                </a:lnTo>
                <a:lnTo>
                  <a:pt x="889" y="184"/>
                </a:lnTo>
                <a:lnTo>
                  <a:pt x="891" y="183"/>
                </a:lnTo>
                <a:lnTo>
                  <a:pt x="894" y="182"/>
                </a:lnTo>
                <a:lnTo>
                  <a:pt x="896" y="180"/>
                </a:lnTo>
                <a:lnTo>
                  <a:pt x="905" y="176"/>
                </a:lnTo>
                <a:lnTo>
                  <a:pt x="913" y="172"/>
                </a:lnTo>
                <a:lnTo>
                  <a:pt x="915" y="171"/>
                </a:lnTo>
                <a:lnTo>
                  <a:pt x="919" y="170"/>
                </a:lnTo>
                <a:lnTo>
                  <a:pt x="921" y="168"/>
                </a:lnTo>
                <a:lnTo>
                  <a:pt x="922" y="166"/>
                </a:lnTo>
                <a:lnTo>
                  <a:pt x="921" y="163"/>
                </a:lnTo>
                <a:lnTo>
                  <a:pt x="920" y="163"/>
                </a:lnTo>
                <a:lnTo>
                  <a:pt x="919" y="162"/>
                </a:lnTo>
                <a:lnTo>
                  <a:pt x="918" y="163"/>
                </a:lnTo>
                <a:lnTo>
                  <a:pt x="914" y="165"/>
                </a:lnTo>
                <a:lnTo>
                  <a:pt x="911" y="166"/>
                </a:lnTo>
                <a:lnTo>
                  <a:pt x="896" y="171"/>
                </a:lnTo>
                <a:lnTo>
                  <a:pt x="881" y="178"/>
                </a:lnTo>
                <a:lnTo>
                  <a:pt x="867" y="185"/>
                </a:lnTo>
                <a:lnTo>
                  <a:pt x="852" y="192"/>
                </a:lnTo>
                <a:lnTo>
                  <a:pt x="860" y="186"/>
                </a:lnTo>
                <a:lnTo>
                  <a:pt x="867" y="182"/>
                </a:lnTo>
                <a:lnTo>
                  <a:pt x="875" y="177"/>
                </a:lnTo>
                <a:lnTo>
                  <a:pt x="885" y="174"/>
                </a:lnTo>
                <a:lnTo>
                  <a:pt x="887" y="172"/>
                </a:lnTo>
                <a:lnTo>
                  <a:pt x="889" y="170"/>
                </a:lnTo>
                <a:lnTo>
                  <a:pt x="890" y="168"/>
                </a:lnTo>
                <a:lnTo>
                  <a:pt x="889" y="166"/>
                </a:lnTo>
                <a:lnTo>
                  <a:pt x="888" y="163"/>
                </a:lnTo>
                <a:lnTo>
                  <a:pt x="887" y="162"/>
                </a:lnTo>
                <a:lnTo>
                  <a:pt x="886" y="162"/>
                </a:lnTo>
                <a:lnTo>
                  <a:pt x="883" y="162"/>
                </a:lnTo>
                <a:lnTo>
                  <a:pt x="880" y="163"/>
                </a:lnTo>
                <a:lnTo>
                  <a:pt x="877" y="166"/>
                </a:lnTo>
                <a:lnTo>
                  <a:pt x="866" y="170"/>
                </a:lnTo>
                <a:lnTo>
                  <a:pt x="857" y="175"/>
                </a:lnTo>
                <a:lnTo>
                  <a:pt x="848" y="179"/>
                </a:lnTo>
                <a:lnTo>
                  <a:pt x="839" y="185"/>
                </a:lnTo>
                <a:lnTo>
                  <a:pt x="830" y="191"/>
                </a:lnTo>
                <a:lnTo>
                  <a:pt x="821" y="195"/>
                </a:lnTo>
                <a:lnTo>
                  <a:pt x="816" y="199"/>
                </a:lnTo>
                <a:lnTo>
                  <a:pt x="812" y="201"/>
                </a:lnTo>
                <a:lnTo>
                  <a:pt x="811" y="201"/>
                </a:lnTo>
                <a:lnTo>
                  <a:pt x="808" y="201"/>
                </a:lnTo>
                <a:lnTo>
                  <a:pt x="807" y="202"/>
                </a:lnTo>
                <a:lnTo>
                  <a:pt x="806" y="203"/>
                </a:lnTo>
                <a:lnTo>
                  <a:pt x="807" y="202"/>
                </a:lnTo>
                <a:lnTo>
                  <a:pt x="808" y="201"/>
                </a:lnTo>
                <a:lnTo>
                  <a:pt x="806" y="200"/>
                </a:lnTo>
                <a:lnTo>
                  <a:pt x="804" y="199"/>
                </a:lnTo>
                <a:lnTo>
                  <a:pt x="817" y="192"/>
                </a:lnTo>
                <a:lnTo>
                  <a:pt x="830" y="185"/>
                </a:lnTo>
                <a:lnTo>
                  <a:pt x="842" y="177"/>
                </a:lnTo>
                <a:lnTo>
                  <a:pt x="855" y="169"/>
                </a:lnTo>
                <a:lnTo>
                  <a:pt x="869" y="161"/>
                </a:lnTo>
                <a:lnTo>
                  <a:pt x="882" y="153"/>
                </a:lnTo>
                <a:lnTo>
                  <a:pt x="894" y="147"/>
                </a:lnTo>
                <a:lnTo>
                  <a:pt x="905" y="139"/>
                </a:lnTo>
                <a:lnTo>
                  <a:pt x="910" y="136"/>
                </a:lnTo>
                <a:lnTo>
                  <a:pt x="913" y="133"/>
                </a:lnTo>
                <a:lnTo>
                  <a:pt x="919" y="129"/>
                </a:lnTo>
                <a:lnTo>
                  <a:pt x="924" y="127"/>
                </a:lnTo>
                <a:lnTo>
                  <a:pt x="926" y="125"/>
                </a:lnTo>
                <a:lnTo>
                  <a:pt x="926" y="122"/>
                </a:lnTo>
                <a:lnTo>
                  <a:pt x="923" y="122"/>
                </a:lnTo>
                <a:lnTo>
                  <a:pt x="921" y="122"/>
                </a:lnTo>
                <a:lnTo>
                  <a:pt x="914" y="125"/>
                </a:lnTo>
                <a:lnTo>
                  <a:pt x="911" y="126"/>
                </a:lnTo>
                <a:lnTo>
                  <a:pt x="896" y="132"/>
                </a:lnTo>
                <a:lnTo>
                  <a:pt x="882" y="136"/>
                </a:lnTo>
                <a:lnTo>
                  <a:pt x="877" y="139"/>
                </a:lnTo>
                <a:lnTo>
                  <a:pt x="871" y="143"/>
                </a:lnTo>
                <a:lnTo>
                  <a:pt x="865" y="145"/>
                </a:lnTo>
                <a:lnTo>
                  <a:pt x="858" y="145"/>
                </a:lnTo>
                <a:lnTo>
                  <a:pt x="862" y="141"/>
                </a:lnTo>
                <a:lnTo>
                  <a:pt x="867" y="137"/>
                </a:lnTo>
                <a:lnTo>
                  <a:pt x="873" y="134"/>
                </a:lnTo>
                <a:lnTo>
                  <a:pt x="878" y="132"/>
                </a:lnTo>
                <a:lnTo>
                  <a:pt x="885" y="128"/>
                </a:lnTo>
                <a:lnTo>
                  <a:pt x="889" y="124"/>
                </a:lnTo>
                <a:lnTo>
                  <a:pt x="890" y="121"/>
                </a:lnTo>
                <a:lnTo>
                  <a:pt x="889" y="120"/>
                </a:lnTo>
                <a:lnTo>
                  <a:pt x="888" y="120"/>
                </a:lnTo>
                <a:lnTo>
                  <a:pt x="886" y="120"/>
                </a:lnTo>
                <a:lnTo>
                  <a:pt x="875" y="126"/>
                </a:lnTo>
                <a:lnTo>
                  <a:pt x="866" y="133"/>
                </a:lnTo>
                <a:lnTo>
                  <a:pt x="855" y="138"/>
                </a:lnTo>
                <a:lnTo>
                  <a:pt x="842" y="146"/>
                </a:lnTo>
                <a:lnTo>
                  <a:pt x="836" y="151"/>
                </a:lnTo>
                <a:lnTo>
                  <a:pt x="828" y="157"/>
                </a:lnTo>
                <a:lnTo>
                  <a:pt x="817" y="162"/>
                </a:lnTo>
                <a:lnTo>
                  <a:pt x="806" y="167"/>
                </a:lnTo>
                <a:lnTo>
                  <a:pt x="800" y="170"/>
                </a:lnTo>
                <a:lnTo>
                  <a:pt x="796" y="174"/>
                </a:lnTo>
                <a:lnTo>
                  <a:pt x="790" y="177"/>
                </a:lnTo>
                <a:lnTo>
                  <a:pt x="786" y="179"/>
                </a:lnTo>
                <a:lnTo>
                  <a:pt x="781" y="182"/>
                </a:lnTo>
                <a:lnTo>
                  <a:pt x="775" y="184"/>
                </a:lnTo>
                <a:lnTo>
                  <a:pt x="773" y="185"/>
                </a:lnTo>
                <a:lnTo>
                  <a:pt x="771" y="186"/>
                </a:lnTo>
                <a:lnTo>
                  <a:pt x="768" y="186"/>
                </a:lnTo>
                <a:lnTo>
                  <a:pt x="766" y="185"/>
                </a:lnTo>
                <a:lnTo>
                  <a:pt x="771" y="182"/>
                </a:lnTo>
                <a:lnTo>
                  <a:pt x="776" y="179"/>
                </a:lnTo>
                <a:lnTo>
                  <a:pt x="780" y="178"/>
                </a:lnTo>
                <a:lnTo>
                  <a:pt x="782" y="176"/>
                </a:lnTo>
                <a:lnTo>
                  <a:pt x="783" y="175"/>
                </a:lnTo>
                <a:lnTo>
                  <a:pt x="783" y="171"/>
                </a:lnTo>
                <a:lnTo>
                  <a:pt x="784" y="174"/>
                </a:lnTo>
                <a:lnTo>
                  <a:pt x="787" y="174"/>
                </a:lnTo>
                <a:lnTo>
                  <a:pt x="788" y="172"/>
                </a:lnTo>
                <a:lnTo>
                  <a:pt x="790" y="171"/>
                </a:lnTo>
                <a:lnTo>
                  <a:pt x="796" y="168"/>
                </a:lnTo>
                <a:lnTo>
                  <a:pt x="800" y="166"/>
                </a:lnTo>
                <a:lnTo>
                  <a:pt x="811" y="160"/>
                </a:lnTo>
                <a:lnTo>
                  <a:pt x="821" y="154"/>
                </a:lnTo>
                <a:lnTo>
                  <a:pt x="825" y="152"/>
                </a:lnTo>
                <a:lnTo>
                  <a:pt x="829" y="150"/>
                </a:lnTo>
                <a:lnTo>
                  <a:pt x="829" y="147"/>
                </a:lnTo>
                <a:lnTo>
                  <a:pt x="829" y="145"/>
                </a:lnTo>
                <a:lnTo>
                  <a:pt x="827" y="145"/>
                </a:lnTo>
                <a:lnTo>
                  <a:pt x="825" y="144"/>
                </a:lnTo>
                <a:lnTo>
                  <a:pt x="816" y="149"/>
                </a:lnTo>
                <a:lnTo>
                  <a:pt x="808" y="153"/>
                </a:lnTo>
                <a:lnTo>
                  <a:pt x="804" y="154"/>
                </a:lnTo>
                <a:lnTo>
                  <a:pt x="799" y="155"/>
                </a:lnTo>
                <a:lnTo>
                  <a:pt x="795" y="159"/>
                </a:lnTo>
                <a:lnTo>
                  <a:pt x="790" y="162"/>
                </a:lnTo>
                <a:lnTo>
                  <a:pt x="789" y="162"/>
                </a:lnTo>
                <a:lnTo>
                  <a:pt x="787" y="163"/>
                </a:lnTo>
                <a:lnTo>
                  <a:pt x="784" y="165"/>
                </a:lnTo>
                <a:lnTo>
                  <a:pt x="783" y="166"/>
                </a:lnTo>
                <a:lnTo>
                  <a:pt x="779" y="168"/>
                </a:lnTo>
                <a:lnTo>
                  <a:pt x="775" y="170"/>
                </a:lnTo>
                <a:lnTo>
                  <a:pt x="763" y="177"/>
                </a:lnTo>
                <a:lnTo>
                  <a:pt x="751" y="185"/>
                </a:lnTo>
                <a:lnTo>
                  <a:pt x="739" y="193"/>
                </a:lnTo>
                <a:lnTo>
                  <a:pt x="727" y="200"/>
                </a:lnTo>
                <a:lnTo>
                  <a:pt x="726" y="199"/>
                </a:lnTo>
                <a:lnTo>
                  <a:pt x="725" y="196"/>
                </a:lnTo>
                <a:lnTo>
                  <a:pt x="747" y="184"/>
                </a:lnTo>
                <a:lnTo>
                  <a:pt x="768" y="170"/>
                </a:lnTo>
                <a:lnTo>
                  <a:pt x="789" y="157"/>
                </a:lnTo>
                <a:lnTo>
                  <a:pt x="811" y="143"/>
                </a:lnTo>
                <a:lnTo>
                  <a:pt x="821" y="137"/>
                </a:lnTo>
                <a:lnTo>
                  <a:pt x="832" y="132"/>
                </a:lnTo>
                <a:lnTo>
                  <a:pt x="842" y="127"/>
                </a:lnTo>
                <a:lnTo>
                  <a:pt x="854" y="122"/>
                </a:lnTo>
                <a:lnTo>
                  <a:pt x="865" y="118"/>
                </a:lnTo>
                <a:lnTo>
                  <a:pt x="875" y="112"/>
                </a:lnTo>
                <a:lnTo>
                  <a:pt x="886" y="105"/>
                </a:lnTo>
                <a:lnTo>
                  <a:pt x="896" y="100"/>
                </a:lnTo>
                <a:lnTo>
                  <a:pt x="881" y="104"/>
                </a:lnTo>
                <a:lnTo>
                  <a:pt x="869" y="111"/>
                </a:lnTo>
                <a:lnTo>
                  <a:pt x="862" y="114"/>
                </a:lnTo>
                <a:lnTo>
                  <a:pt x="856" y="118"/>
                </a:lnTo>
                <a:lnTo>
                  <a:pt x="850" y="120"/>
                </a:lnTo>
                <a:lnTo>
                  <a:pt x="844" y="121"/>
                </a:lnTo>
                <a:lnTo>
                  <a:pt x="848" y="118"/>
                </a:lnTo>
                <a:lnTo>
                  <a:pt x="853" y="114"/>
                </a:lnTo>
                <a:lnTo>
                  <a:pt x="858" y="112"/>
                </a:lnTo>
                <a:lnTo>
                  <a:pt x="863" y="110"/>
                </a:lnTo>
                <a:lnTo>
                  <a:pt x="873" y="102"/>
                </a:lnTo>
                <a:lnTo>
                  <a:pt x="885" y="94"/>
                </a:lnTo>
                <a:lnTo>
                  <a:pt x="895" y="87"/>
                </a:lnTo>
                <a:lnTo>
                  <a:pt x="905" y="80"/>
                </a:lnTo>
                <a:lnTo>
                  <a:pt x="910" y="78"/>
                </a:lnTo>
                <a:lnTo>
                  <a:pt x="914" y="76"/>
                </a:lnTo>
                <a:lnTo>
                  <a:pt x="918" y="74"/>
                </a:lnTo>
                <a:lnTo>
                  <a:pt x="921" y="70"/>
                </a:lnTo>
                <a:lnTo>
                  <a:pt x="911" y="74"/>
                </a:lnTo>
                <a:lnTo>
                  <a:pt x="902" y="78"/>
                </a:lnTo>
                <a:lnTo>
                  <a:pt x="891" y="83"/>
                </a:lnTo>
                <a:lnTo>
                  <a:pt x="881" y="86"/>
                </a:lnTo>
                <a:lnTo>
                  <a:pt x="871" y="89"/>
                </a:lnTo>
                <a:lnTo>
                  <a:pt x="860" y="92"/>
                </a:lnTo>
                <a:lnTo>
                  <a:pt x="857" y="93"/>
                </a:lnTo>
                <a:lnTo>
                  <a:pt x="854" y="93"/>
                </a:lnTo>
                <a:lnTo>
                  <a:pt x="849" y="95"/>
                </a:lnTo>
                <a:lnTo>
                  <a:pt x="846" y="97"/>
                </a:lnTo>
                <a:lnTo>
                  <a:pt x="844" y="99"/>
                </a:lnTo>
                <a:lnTo>
                  <a:pt x="842" y="99"/>
                </a:lnTo>
                <a:lnTo>
                  <a:pt x="841" y="97"/>
                </a:lnTo>
                <a:lnTo>
                  <a:pt x="841" y="96"/>
                </a:lnTo>
                <a:lnTo>
                  <a:pt x="842" y="94"/>
                </a:lnTo>
                <a:lnTo>
                  <a:pt x="844" y="91"/>
                </a:lnTo>
                <a:lnTo>
                  <a:pt x="845" y="87"/>
                </a:lnTo>
                <a:lnTo>
                  <a:pt x="846" y="84"/>
                </a:lnTo>
                <a:lnTo>
                  <a:pt x="848" y="82"/>
                </a:lnTo>
                <a:lnTo>
                  <a:pt x="852" y="79"/>
                </a:lnTo>
                <a:lnTo>
                  <a:pt x="862" y="75"/>
                </a:lnTo>
                <a:lnTo>
                  <a:pt x="871" y="69"/>
                </a:lnTo>
                <a:lnTo>
                  <a:pt x="881" y="64"/>
                </a:lnTo>
                <a:lnTo>
                  <a:pt x="891" y="60"/>
                </a:lnTo>
                <a:lnTo>
                  <a:pt x="894" y="58"/>
                </a:lnTo>
                <a:lnTo>
                  <a:pt x="896" y="56"/>
                </a:lnTo>
                <a:lnTo>
                  <a:pt x="896" y="55"/>
                </a:lnTo>
                <a:lnTo>
                  <a:pt x="897" y="54"/>
                </a:lnTo>
                <a:lnTo>
                  <a:pt x="896" y="53"/>
                </a:lnTo>
                <a:lnTo>
                  <a:pt x="895" y="52"/>
                </a:lnTo>
                <a:lnTo>
                  <a:pt x="887" y="53"/>
                </a:lnTo>
                <a:lnTo>
                  <a:pt x="880" y="58"/>
                </a:lnTo>
                <a:lnTo>
                  <a:pt x="869" y="63"/>
                </a:lnTo>
                <a:lnTo>
                  <a:pt x="857" y="69"/>
                </a:lnTo>
                <a:lnTo>
                  <a:pt x="854" y="71"/>
                </a:lnTo>
                <a:lnTo>
                  <a:pt x="849" y="71"/>
                </a:lnTo>
                <a:lnTo>
                  <a:pt x="847" y="69"/>
                </a:lnTo>
                <a:lnTo>
                  <a:pt x="845" y="69"/>
                </a:lnTo>
                <a:lnTo>
                  <a:pt x="840" y="71"/>
                </a:lnTo>
                <a:lnTo>
                  <a:pt x="836" y="75"/>
                </a:lnTo>
                <a:lnTo>
                  <a:pt x="831" y="76"/>
                </a:lnTo>
                <a:lnTo>
                  <a:pt x="828" y="78"/>
                </a:lnTo>
                <a:lnTo>
                  <a:pt x="817" y="82"/>
                </a:lnTo>
                <a:lnTo>
                  <a:pt x="807" y="87"/>
                </a:lnTo>
                <a:lnTo>
                  <a:pt x="797" y="92"/>
                </a:lnTo>
                <a:lnTo>
                  <a:pt x="788" y="97"/>
                </a:lnTo>
                <a:lnTo>
                  <a:pt x="783" y="100"/>
                </a:lnTo>
                <a:lnTo>
                  <a:pt x="779" y="103"/>
                </a:lnTo>
                <a:lnTo>
                  <a:pt x="774" y="105"/>
                </a:lnTo>
                <a:lnTo>
                  <a:pt x="770" y="107"/>
                </a:lnTo>
                <a:lnTo>
                  <a:pt x="770" y="102"/>
                </a:lnTo>
                <a:lnTo>
                  <a:pt x="771" y="100"/>
                </a:lnTo>
                <a:lnTo>
                  <a:pt x="773" y="96"/>
                </a:lnTo>
                <a:lnTo>
                  <a:pt x="775" y="94"/>
                </a:lnTo>
                <a:lnTo>
                  <a:pt x="782" y="91"/>
                </a:lnTo>
                <a:lnTo>
                  <a:pt x="789" y="87"/>
                </a:lnTo>
                <a:lnTo>
                  <a:pt x="803" y="78"/>
                </a:lnTo>
                <a:lnTo>
                  <a:pt x="817" y="68"/>
                </a:lnTo>
                <a:lnTo>
                  <a:pt x="831" y="58"/>
                </a:lnTo>
                <a:lnTo>
                  <a:pt x="846" y="46"/>
                </a:lnTo>
                <a:lnTo>
                  <a:pt x="860" y="34"/>
                </a:lnTo>
                <a:lnTo>
                  <a:pt x="873" y="22"/>
                </a:lnTo>
                <a:lnTo>
                  <a:pt x="867" y="24"/>
                </a:lnTo>
                <a:lnTo>
                  <a:pt x="862" y="24"/>
                </a:lnTo>
                <a:lnTo>
                  <a:pt x="856" y="26"/>
                </a:lnTo>
                <a:lnTo>
                  <a:pt x="850" y="28"/>
                </a:lnTo>
                <a:lnTo>
                  <a:pt x="839" y="33"/>
                </a:lnTo>
                <a:lnTo>
                  <a:pt x="829" y="38"/>
                </a:lnTo>
                <a:lnTo>
                  <a:pt x="820" y="43"/>
                </a:lnTo>
                <a:lnTo>
                  <a:pt x="811" y="47"/>
                </a:lnTo>
                <a:lnTo>
                  <a:pt x="805" y="47"/>
                </a:lnTo>
                <a:lnTo>
                  <a:pt x="799" y="47"/>
                </a:lnTo>
                <a:lnTo>
                  <a:pt x="794" y="49"/>
                </a:lnTo>
                <a:lnTo>
                  <a:pt x="788" y="52"/>
                </a:lnTo>
                <a:lnTo>
                  <a:pt x="783" y="54"/>
                </a:lnTo>
                <a:lnTo>
                  <a:pt x="776" y="56"/>
                </a:lnTo>
                <a:lnTo>
                  <a:pt x="771" y="59"/>
                </a:lnTo>
                <a:lnTo>
                  <a:pt x="766" y="59"/>
                </a:lnTo>
                <a:lnTo>
                  <a:pt x="764" y="58"/>
                </a:lnTo>
                <a:lnTo>
                  <a:pt x="764" y="55"/>
                </a:lnTo>
                <a:lnTo>
                  <a:pt x="764" y="53"/>
                </a:lnTo>
                <a:lnTo>
                  <a:pt x="766" y="51"/>
                </a:lnTo>
                <a:lnTo>
                  <a:pt x="771" y="47"/>
                </a:lnTo>
                <a:lnTo>
                  <a:pt x="775" y="44"/>
                </a:lnTo>
                <a:lnTo>
                  <a:pt x="787" y="37"/>
                </a:lnTo>
                <a:lnTo>
                  <a:pt x="799" y="31"/>
                </a:lnTo>
                <a:lnTo>
                  <a:pt x="812" y="27"/>
                </a:lnTo>
                <a:lnTo>
                  <a:pt x="824" y="22"/>
                </a:lnTo>
                <a:lnTo>
                  <a:pt x="817" y="21"/>
                </a:lnTo>
                <a:lnTo>
                  <a:pt x="812" y="21"/>
                </a:lnTo>
                <a:lnTo>
                  <a:pt x="806" y="24"/>
                </a:lnTo>
                <a:lnTo>
                  <a:pt x="800" y="26"/>
                </a:lnTo>
                <a:lnTo>
                  <a:pt x="790" y="31"/>
                </a:lnTo>
                <a:lnTo>
                  <a:pt x="779" y="36"/>
                </a:lnTo>
                <a:lnTo>
                  <a:pt x="766" y="41"/>
                </a:lnTo>
                <a:lnTo>
                  <a:pt x="754" y="45"/>
                </a:lnTo>
                <a:lnTo>
                  <a:pt x="747" y="46"/>
                </a:lnTo>
                <a:lnTo>
                  <a:pt x="740" y="47"/>
                </a:lnTo>
                <a:lnTo>
                  <a:pt x="733" y="47"/>
                </a:lnTo>
                <a:lnTo>
                  <a:pt x="726" y="47"/>
                </a:lnTo>
                <a:lnTo>
                  <a:pt x="732" y="45"/>
                </a:lnTo>
                <a:lnTo>
                  <a:pt x="738" y="43"/>
                </a:lnTo>
                <a:lnTo>
                  <a:pt x="743" y="42"/>
                </a:lnTo>
                <a:lnTo>
                  <a:pt x="748" y="39"/>
                </a:lnTo>
                <a:lnTo>
                  <a:pt x="750" y="38"/>
                </a:lnTo>
                <a:lnTo>
                  <a:pt x="750" y="37"/>
                </a:lnTo>
                <a:lnTo>
                  <a:pt x="750" y="36"/>
                </a:lnTo>
                <a:lnTo>
                  <a:pt x="749" y="35"/>
                </a:lnTo>
                <a:lnTo>
                  <a:pt x="746" y="34"/>
                </a:lnTo>
                <a:lnTo>
                  <a:pt x="745" y="31"/>
                </a:lnTo>
                <a:lnTo>
                  <a:pt x="747" y="28"/>
                </a:lnTo>
                <a:lnTo>
                  <a:pt x="753" y="26"/>
                </a:lnTo>
                <a:lnTo>
                  <a:pt x="759" y="22"/>
                </a:lnTo>
                <a:lnTo>
                  <a:pt x="764" y="20"/>
                </a:lnTo>
                <a:lnTo>
                  <a:pt x="775" y="14"/>
                </a:lnTo>
                <a:lnTo>
                  <a:pt x="787" y="10"/>
                </a:lnTo>
                <a:lnTo>
                  <a:pt x="790" y="9"/>
                </a:lnTo>
                <a:lnTo>
                  <a:pt x="795" y="8"/>
                </a:lnTo>
                <a:lnTo>
                  <a:pt x="797" y="6"/>
                </a:lnTo>
                <a:lnTo>
                  <a:pt x="799" y="5"/>
                </a:lnTo>
                <a:lnTo>
                  <a:pt x="799" y="4"/>
                </a:lnTo>
                <a:lnTo>
                  <a:pt x="799" y="2"/>
                </a:lnTo>
                <a:lnTo>
                  <a:pt x="799" y="1"/>
                </a:lnTo>
                <a:lnTo>
                  <a:pt x="797" y="0"/>
                </a:lnTo>
                <a:lnTo>
                  <a:pt x="795" y="0"/>
                </a:lnTo>
                <a:lnTo>
                  <a:pt x="792" y="1"/>
                </a:lnTo>
                <a:lnTo>
                  <a:pt x="787" y="3"/>
                </a:lnTo>
                <a:lnTo>
                  <a:pt x="783" y="4"/>
                </a:lnTo>
                <a:lnTo>
                  <a:pt x="771" y="10"/>
                </a:lnTo>
                <a:lnTo>
                  <a:pt x="759" y="16"/>
                </a:lnTo>
                <a:lnTo>
                  <a:pt x="748" y="20"/>
                </a:lnTo>
                <a:lnTo>
                  <a:pt x="735" y="25"/>
                </a:lnTo>
                <a:lnTo>
                  <a:pt x="739" y="21"/>
                </a:lnTo>
                <a:lnTo>
                  <a:pt x="742" y="18"/>
                </a:lnTo>
                <a:lnTo>
                  <a:pt x="746" y="17"/>
                </a:lnTo>
                <a:lnTo>
                  <a:pt x="749" y="14"/>
                </a:lnTo>
                <a:lnTo>
                  <a:pt x="758" y="12"/>
                </a:lnTo>
                <a:lnTo>
                  <a:pt x="765" y="9"/>
                </a:lnTo>
                <a:lnTo>
                  <a:pt x="767" y="6"/>
                </a:lnTo>
                <a:lnTo>
                  <a:pt x="767" y="4"/>
                </a:lnTo>
                <a:lnTo>
                  <a:pt x="766" y="1"/>
                </a:lnTo>
                <a:lnTo>
                  <a:pt x="764" y="0"/>
                </a:lnTo>
                <a:lnTo>
                  <a:pt x="757" y="0"/>
                </a:lnTo>
                <a:lnTo>
                  <a:pt x="751" y="3"/>
                </a:lnTo>
                <a:lnTo>
                  <a:pt x="741" y="6"/>
                </a:lnTo>
                <a:lnTo>
                  <a:pt x="731" y="11"/>
                </a:lnTo>
                <a:lnTo>
                  <a:pt x="721" y="16"/>
                </a:lnTo>
                <a:lnTo>
                  <a:pt x="710" y="21"/>
                </a:lnTo>
                <a:lnTo>
                  <a:pt x="701" y="26"/>
                </a:lnTo>
                <a:lnTo>
                  <a:pt x="693" y="30"/>
                </a:lnTo>
                <a:lnTo>
                  <a:pt x="689" y="31"/>
                </a:lnTo>
                <a:lnTo>
                  <a:pt x="684" y="31"/>
                </a:lnTo>
                <a:lnTo>
                  <a:pt x="680" y="31"/>
                </a:lnTo>
                <a:lnTo>
                  <a:pt x="674" y="30"/>
                </a:lnTo>
                <a:lnTo>
                  <a:pt x="690" y="24"/>
                </a:lnTo>
                <a:lnTo>
                  <a:pt x="705" y="17"/>
                </a:lnTo>
                <a:lnTo>
                  <a:pt x="721" y="10"/>
                </a:lnTo>
                <a:lnTo>
                  <a:pt x="735" y="3"/>
                </a:lnTo>
                <a:lnTo>
                  <a:pt x="732" y="1"/>
                </a:lnTo>
                <a:lnTo>
                  <a:pt x="730" y="1"/>
                </a:lnTo>
                <a:lnTo>
                  <a:pt x="726" y="1"/>
                </a:lnTo>
                <a:lnTo>
                  <a:pt x="723" y="2"/>
                </a:lnTo>
                <a:lnTo>
                  <a:pt x="716" y="4"/>
                </a:lnTo>
                <a:lnTo>
                  <a:pt x="709" y="8"/>
                </a:lnTo>
                <a:lnTo>
                  <a:pt x="693" y="16"/>
                </a:lnTo>
                <a:lnTo>
                  <a:pt x="676" y="22"/>
                </a:lnTo>
                <a:lnTo>
                  <a:pt x="660" y="30"/>
                </a:lnTo>
                <a:lnTo>
                  <a:pt x="646" y="38"/>
                </a:lnTo>
                <a:lnTo>
                  <a:pt x="630" y="47"/>
                </a:lnTo>
                <a:lnTo>
                  <a:pt x="614" y="55"/>
                </a:lnTo>
                <a:lnTo>
                  <a:pt x="600" y="62"/>
                </a:lnTo>
                <a:lnTo>
                  <a:pt x="585" y="69"/>
                </a:lnTo>
                <a:lnTo>
                  <a:pt x="576" y="72"/>
                </a:lnTo>
                <a:lnTo>
                  <a:pt x="568" y="76"/>
                </a:lnTo>
                <a:lnTo>
                  <a:pt x="566" y="77"/>
                </a:lnTo>
                <a:lnTo>
                  <a:pt x="564" y="78"/>
                </a:lnTo>
                <a:lnTo>
                  <a:pt x="560" y="79"/>
                </a:lnTo>
                <a:lnTo>
                  <a:pt x="559" y="78"/>
                </a:lnTo>
                <a:lnTo>
                  <a:pt x="559" y="76"/>
                </a:lnTo>
                <a:lnTo>
                  <a:pt x="561" y="74"/>
                </a:lnTo>
                <a:lnTo>
                  <a:pt x="565" y="71"/>
                </a:lnTo>
                <a:lnTo>
                  <a:pt x="569" y="69"/>
                </a:lnTo>
                <a:lnTo>
                  <a:pt x="577" y="66"/>
                </a:lnTo>
                <a:lnTo>
                  <a:pt x="583" y="63"/>
                </a:lnTo>
                <a:lnTo>
                  <a:pt x="600" y="55"/>
                </a:lnTo>
                <a:lnTo>
                  <a:pt x="616" y="47"/>
                </a:lnTo>
                <a:lnTo>
                  <a:pt x="632" y="39"/>
                </a:lnTo>
                <a:lnTo>
                  <a:pt x="647" y="31"/>
                </a:lnTo>
                <a:lnTo>
                  <a:pt x="663" y="25"/>
                </a:lnTo>
                <a:lnTo>
                  <a:pt x="679" y="17"/>
                </a:lnTo>
                <a:lnTo>
                  <a:pt x="684" y="16"/>
                </a:lnTo>
                <a:lnTo>
                  <a:pt x="692" y="12"/>
                </a:lnTo>
                <a:lnTo>
                  <a:pt x="697" y="10"/>
                </a:lnTo>
                <a:lnTo>
                  <a:pt x="700" y="9"/>
                </a:lnTo>
                <a:lnTo>
                  <a:pt x="702" y="6"/>
                </a:lnTo>
                <a:lnTo>
                  <a:pt x="704" y="3"/>
                </a:lnTo>
                <a:lnTo>
                  <a:pt x="704" y="1"/>
                </a:lnTo>
                <a:lnTo>
                  <a:pt x="702" y="0"/>
                </a:lnTo>
                <a:lnTo>
                  <a:pt x="701" y="0"/>
                </a:lnTo>
                <a:lnTo>
                  <a:pt x="699" y="1"/>
                </a:lnTo>
                <a:lnTo>
                  <a:pt x="691" y="3"/>
                </a:lnTo>
                <a:lnTo>
                  <a:pt x="684" y="5"/>
                </a:lnTo>
                <a:lnTo>
                  <a:pt x="652" y="19"/>
                </a:lnTo>
                <a:lnTo>
                  <a:pt x="621" y="35"/>
                </a:lnTo>
                <a:lnTo>
                  <a:pt x="590" y="51"/>
                </a:lnTo>
                <a:lnTo>
                  <a:pt x="559" y="67"/>
                </a:lnTo>
                <a:lnTo>
                  <a:pt x="550" y="71"/>
                </a:lnTo>
                <a:lnTo>
                  <a:pt x="541" y="76"/>
                </a:lnTo>
                <a:lnTo>
                  <a:pt x="532" y="82"/>
                </a:lnTo>
                <a:lnTo>
                  <a:pt x="523" y="86"/>
                </a:lnTo>
                <a:lnTo>
                  <a:pt x="515" y="89"/>
                </a:lnTo>
                <a:lnTo>
                  <a:pt x="507" y="94"/>
                </a:lnTo>
                <a:lnTo>
                  <a:pt x="507" y="94"/>
                </a:lnTo>
                <a:lnTo>
                  <a:pt x="507" y="94"/>
                </a:lnTo>
                <a:lnTo>
                  <a:pt x="506" y="95"/>
                </a:lnTo>
                <a:lnTo>
                  <a:pt x="503" y="95"/>
                </a:lnTo>
                <a:lnTo>
                  <a:pt x="500" y="96"/>
                </a:lnTo>
                <a:lnTo>
                  <a:pt x="496" y="95"/>
                </a:lnTo>
                <a:lnTo>
                  <a:pt x="496" y="94"/>
                </a:lnTo>
                <a:lnTo>
                  <a:pt x="496" y="92"/>
                </a:lnTo>
                <a:lnTo>
                  <a:pt x="495" y="91"/>
                </a:lnTo>
                <a:lnTo>
                  <a:pt x="493" y="91"/>
                </a:lnTo>
                <a:lnTo>
                  <a:pt x="492" y="88"/>
                </a:lnTo>
                <a:lnTo>
                  <a:pt x="493" y="87"/>
                </a:lnTo>
                <a:lnTo>
                  <a:pt x="495" y="86"/>
                </a:lnTo>
                <a:lnTo>
                  <a:pt x="498" y="85"/>
                </a:lnTo>
                <a:lnTo>
                  <a:pt x="507" y="82"/>
                </a:lnTo>
                <a:lnTo>
                  <a:pt x="516" y="78"/>
                </a:lnTo>
                <a:lnTo>
                  <a:pt x="524" y="75"/>
                </a:lnTo>
                <a:lnTo>
                  <a:pt x="533" y="71"/>
                </a:lnTo>
                <a:lnTo>
                  <a:pt x="528" y="69"/>
                </a:lnTo>
                <a:lnTo>
                  <a:pt x="524" y="67"/>
                </a:lnTo>
                <a:lnTo>
                  <a:pt x="526" y="59"/>
                </a:lnTo>
                <a:lnTo>
                  <a:pt x="529" y="52"/>
                </a:lnTo>
                <a:lnTo>
                  <a:pt x="516" y="56"/>
                </a:lnTo>
                <a:lnTo>
                  <a:pt x="501" y="62"/>
                </a:lnTo>
                <a:lnTo>
                  <a:pt x="487" y="69"/>
                </a:lnTo>
                <a:lnTo>
                  <a:pt x="474" y="76"/>
                </a:lnTo>
                <a:lnTo>
                  <a:pt x="461" y="82"/>
                </a:lnTo>
                <a:lnTo>
                  <a:pt x="449" y="88"/>
                </a:lnTo>
                <a:lnTo>
                  <a:pt x="445" y="91"/>
                </a:lnTo>
                <a:lnTo>
                  <a:pt x="442" y="92"/>
                </a:lnTo>
                <a:lnTo>
                  <a:pt x="441" y="93"/>
                </a:lnTo>
                <a:lnTo>
                  <a:pt x="438" y="93"/>
                </a:lnTo>
                <a:lnTo>
                  <a:pt x="435" y="91"/>
                </a:lnTo>
                <a:lnTo>
                  <a:pt x="433" y="88"/>
                </a:lnTo>
                <a:lnTo>
                  <a:pt x="428" y="89"/>
                </a:lnTo>
                <a:lnTo>
                  <a:pt x="425" y="92"/>
                </a:lnTo>
                <a:lnTo>
                  <a:pt x="418" y="94"/>
                </a:lnTo>
                <a:lnTo>
                  <a:pt x="411" y="97"/>
                </a:lnTo>
                <a:lnTo>
                  <a:pt x="400" y="105"/>
                </a:lnTo>
                <a:lnTo>
                  <a:pt x="387" y="112"/>
                </a:lnTo>
                <a:lnTo>
                  <a:pt x="376" y="120"/>
                </a:lnTo>
                <a:lnTo>
                  <a:pt x="363" y="127"/>
                </a:lnTo>
                <a:lnTo>
                  <a:pt x="352" y="133"/>
                </a:lnTo>
                <a:lnTo>
                  <a:pt x="338" y="136"/>
                </a:lnTo>
                <a:lnTo>
                  <a:pt x="325" y="139"/>
                </a:lnTo>
                <a:lnTo>
                  <a:pt x="311" y="145"/>
                </a:lnTo>
                <a:lnTo>
                  <a:pt x="298" y="152"/>
                </a:lnTo>
                <a:lnTo>
                  <a:pt x="285" y="159"/>
                </a:lnTo>
                <a:lnTo>
                  <a:pt x="273" y="165"/>
                </a:lnTo>
                <a:lnTo>
                  <a:pt x="262" y="170"/>
                </a:lnTo>
                <a:lnTo>
                  <a:pt x="252" y="179"/>
                </a:lnTo>
                <a:lnTo>
                  <a:pt x="242" y="188"/>
                </a:lnTo>
                <a:lnTo>
                  <a:pt x="229" y="196"/>
                </a:lnTo>
                <a:lnTo>
                  <a:pt x="216" y="203"/>
                </a:lnTo>
                <a:lnTo>
                  <a:pt x="203" y="209"/>
                </a:lnTo>
                <a:lnTo>
                  <a:pt x="190" y="215"/>
                </a:lnTo>
                <a:lnTo>
                  <a:pt x="176" y="222"/>
                </a:lnTo>
                <a:lnTo>
                  <a:pt x="161" y="230"/>
                </a:lnTo>
                <a:lnTo>
                  <a:pt x="147" y="237"/>
                </a:lnTo>
                <a:lnTo>
                  <a:pt x="132" y="245"/>
                </a:lnTo>
                <a:lnTo>
                  <a:pt x="116" y="255"/>
                </a:lnTo>
                <a:lnTo>
                  <a:pt x="100" y="265"/>
                </a:lnTo>
                <a:lnTo>
                  <a:pt x="84" y="275"/>
                </a:lnTo>
                <a:lnTo>
                  <a:pt x="69" y="285"/>
                </a:lnTo>
                <a:lnTo>
                  <a:pt x="54" y="294"/>
                </a:lnTo>
                <a:lnTo>
                  <a:pt x="39" y="304"/>
                </a:lnTo>
                <a:lnTo>
                  <a:pt x="26" y="316"/>
                </a:lnTo>
                <a:lnTo>
                  <a:pt x="15" y="327"/>
                </a:lnTo>
                <a:lnTo>
                  <a:pt x="20" y="326"/>
                </a:lnTo>
                <a:lnTo>
                  <a:pt x="24" y="325"/>
                </a:lnTo>
                <a:lnTo>
                  <a:pt x="29" y="323"/>
                </a:lnTo>
                <a:lnTo>
                  <a:pt x="33" y="319"/>
                </a:lnTo>
                <a:lnTo>
                  <a:pt x="42" y="312"/>
                </a:lnTo>
                <a:lnTo>
                  <a:pt x="50" y="307"/>
                </a:lnTo>
                <a:lnTo>
                  <a:pt x="61" y="301"/>
                </a:lnTo>
                <a:lnTo>
                  <a:pt x="71" y="296"/>
                </a:lnTo>
                <a:lnTo>
                  <a:pt x="80" y="291"/>
                </a:lnTo>
                <a:lnTo>
                  <a:pt x="90" y="284"/>
                </a:lnTo>
                <a:lnTo>
                  <a:pt x="89" y="290"/>
                </a:lnTo>
                <a:lnTo>
                  <a:pt x="88" y="294"/>
                </a:lnTo>
                <a:lnTo>
                  <a:pt x="84" y="298"/>
                </a:lnTo>
                <a:lnTo>
                  <a:pt x="80" y="301"/>
                </a:lnTo>
                <a:lnTo>
                  <a:pt x="65" y="310"/>
                </a:lnTo>
                <a:lnTo>
                  <a:pt x="51" y="319"/>
                </a:lnTo>
                <a:lnTo>
                  <a:pt x="38" y="327"/>
                </a:lnTo>
                <a:lnTo>
                  <a:pt x="24" y="335"/>
                </a:lnTo>
                <a:lnTo>
                  <a:pt x="12" y="344"/>
                </a:lnTo>
                <a:lnTo>
                  <a:pt x="0" y="354"/>
                </a:lnTo>
                <a:lnTo>
                  <a:pt x="10" y="351"/>
                </a:lnTo>
                <a:lnTo>
                  <a:pt x="21" y="348"/>
                </a:lnTo>
                <a:lnTo>
                  <a:pt x="30" y="342"/>
                </a:lnTo>
                <a:lnTo>
                  <a:pt x="38" y="336"/>
                </a:lnTo>
                <a:lnTo>
                  <a:pt x="47" y="332"/>
                </a:lnTo>
                <a:lnTo>
                  <a:pt x="56" y="326"/>
                </a:lnTo>
                <a:lnTo>
                  <a:pt x="59" y="324"/>
                </a:lnTo>
                <a:lnTo>
                  <a:pt x="63" y="321"/>
                </a:lnTo>
                <a:lnTo>
                  <a:pt x="65" y="319"/>
                </a:lnTo>
                <a:lnTo>
                  <a:pt x="65" y="318"/>
                </a:lnTo>
                <a:lnTo>
                  <a:pt x="65" y="317"/>
                </a:lnTo>
                <a:lnTo>
                  <a:pt x="64" y="316"/>
                </a:lnTo>
                <a:lnTo>
                  <a:pt x="82" y="308"/>
                </a:lnTo>
                <a:lnTo>
                  <a:pt x="99" y="298"/>
                </a:lnTo>
                <a:lnTo>
                  <a:pt x="116" y="288"/>
                </a:lnTo>
                <a:lnTo>
                  <a:pt x="133" y="279"/>
                </a:lnTo>
                <a:lnTo>
                  <a:pt x="131" y="283"/>
                </a:lnTo>
                <a:lnTo>
                  <a:pt x="128" y="286"/>
                </a:lnTo>
                <a:lnTo>
                  <a:pt x="124" y="288"/>
                </a:lnTo>
                <a:lnTo>
                  <a:pt x="120" y="290"/>
                </a:lnTo>
                <a:lnTo>
                  <a:pt x="112" y="295"/>
                </a:lnTo>
                <a:lnTo>
                  <a:pt x="104" y="302"/>
                </a:lnTo>
                <a:lnTo>
                  <a:pt x="94" y="309"/>
                </a:lnTo>
                <a:lnTo>
                  <a:pt x="82" y="317"/>
                </a:lnTo>
                <a:lnTo>
                  <a:pt x="72" y="324"/>
                </a:lnTo>
                <a:lnTo>
                  <a:pt x="62" y="332"/>
                </a:lnTo>
                <a:lnTo>
                  <a:pt x="51" y="337"/>
                </a:lnTo>
                <a:lnTo>
                  <a:pt x="41" y="344"/>
                </a:lnTo>
                <a:lnTo>
                  <a:pt x="38" y="346"/>
                </a:lnTo>
                <a:lnTo>
                  <a:pt x="33" y="349"/>
                </a:lnTo>
                <a:lnTo>
                  <a:pt x="30" y="352"/>
                </a:lnTo>
                <a:lnTo>
                  <a:pt x="29" y="356"/>
                </a:lnTo>
                <a:lnTo>
                  <a:pt x="29" y="359"/>
                </a:lnTo>
                <a:lnTo>
                  <a:pt x="29" y="361"/>
                </a:lnTo>
                <a:lnTo>
                  <a:pt x="26" y="362"/>
                </a:lnTo>
                <a:lnTo>
                  <a:pt x="23" y="365"/>
                </a:lnTo>
                <a:lnTo>
                  <a:pt x="20" y="367"/>
                </a:lnTo>
                <a:lnTo>
                  <a:pt x="16" y="370"/>
                </a:lnTo>
                <a:lnTo>
                  <a:pt x="13" y="374"/>
                </a:lnTo>
                <a:lnTo>
                  <a:pt x="10" y="377"/>
                </a:lnTo>
                <a:lnTo>
                  <a:pt x="22" y="370"/>
                </a:lnTo>
                <a:lnTo>
                  <a:pt x="34" y="362"/>
                </a:lnTo>
                <a:lnTo>
                  <a:pt x="38" y="360"/>
                </a:lnTo>
                <a:lnTo>
                  <a:pt x="42" y="357"/>
                </a:lnTo>
                <a:lnTo>
                  <a:pt x="45" y="354"/>
                </a:lnTo>
                <a:lnTo>
                  <a:pt x="47" y="353"/>
                </a:lnTo>
                <a:lnTo>
                  <a:pt x="49" y="353"/>
                </a:lnTo>
                <a:lnTo>
                  <a:pt x="50" y="354"/>
                </a:lnTo>
                <a:lnTo>
                  <a:pt x="50" y="352"/>
                </a:lnTo>
                <a:lnTo>
                  <a:pt x="53" y="350"/>
                </a:lnTo>
                <a:lnTo>
                  <a:pt x="55" y="348"/>
                </a:lnTo>
                <a:lnTo>
                  <a:pt x="56" y="344"/>
                </a:lnTo>
                <a:lnTo>
                  <a:pt x="53" y="344"/>
                </a:lnTo>
                <a:lnTo>
                  <a:pt x="50" y="345"/>
                </a:lnTo>
                <a:lnTo>
                  <a:pt x="53" y="344"/>
                </a:lnTo>
                <a:lnTo>
                  <a:pt x="56" y="344"/>
                </a:lnTo>
                <a:lnTo>
                  <a:pt x="57" y="342"/>
                </a:lnTo>
                <a:lnTo>
                  <a:pt x="58" y="341"/>
                </a:lnTo>
                <a:lnTo>
                  <a:pt x="61" y="338"/>
                </a:lnTo>
                <a:lnTo>
                  <a:pt x="64" y="338"/>
                </a:lnTo>
                <a:lnTo>
                  <a:pt x="67" y="338"/>
                </a:lnTo>
                <a:lnTo>
                  <a:pt x="70" y="340"/>
                </a:lnTo>
                <a:lnTo>
                  <a:pt x="67" y="337"/>
                </a:lnTo>
                <a:lnTo>
                  <a:pt x="64" y="336"/>
                </a:lnTo>
                <a:lnTo>
                  <a:pt x="67" y="335"/>
                </a:lnTo>
                <a:lnTo>
                  <a:pt x="70" y="334"/>
                </a:lnTo>
                <a:lnTo>
                  <a:pt x="71" y="335"/>
                </a:lnTo>
                <a:lnTo>
                  <a:pt x="73" y="336"/>
                </a:lnTo>
                <a:lnTo>
                  <a:pt x="75" y="337"/>
                </a:lnTo>
                <a:lnTo>
                  <a:pt x="78" y="337"/>
                </a:lnTo>
                <a:lnTo>
                  <a:pt x="76" y="337"/>
                </a:lnTo>
                <a:lnTo>
                  <a:pt x="74" y="336"/>
                </a:lnTo>
                <a:lnTo>
                  <a:pt x="74" y="337"/>
                </a:lnTo>
                <a:lnTo>
                  <a:pt x="73" y="338"/>
                </a:lnTo>
                <a:lnTo>
                  <a:pt x="70" y="341"/>
                </a:lnTo>
                <a:lnTo>
                  <a:pt x="65" y="344"/>
                </a:lnTo>
                <a:lnTo>
                  <a:pt x="61" y="346"/>
                </a:lnTo>
                <a:lnTo>
                  <a:pt x="56" y="350"/>
                </a:lnTo>
                <a:lnTo>
                  <a:pt x="54" y="352"/>
                </a:lnTo>
                <a:lnTo>
                  <a:pt x="50" y="354"/>
                </a:lnTo>
                <a:lnTo>
                  <a:pt x="51" y="356"/>
                </a:lnTo>
                <a:lnTo>
                  <a:pt x="53" y="356"/>
                </a:lnTo>
                <a:lnTo>
                  <a:pt x="54" y="356"/>
                </a:lnTo>
                <a:lnTo>
                  <a:pt x="57" y="354"/>
                </a:lnTo>
                <a:lnTo>
                  <a:pt x="65" y="351"/>
                </a:lnTo>
                <a:lnTo>
                  <a:pt x="73" y="346"/>
                </a:lnTo>
                <a:lnTo>
                  <a:pt x="87" y="340"/>
                </a:lnTo>
                <a:lnTo>
                  <a:pt x="102" y="335"/>
                </a:lnTo>
                <a:lnTo>
                  <a:pt x="92" y="341"/>
                </a:lnTo>
                <a:lnTo>
                  <a:pt x="83" y="348"/>
                </a:lnTo>
                <a:lnTo>
                  <a:pt x="74" y="352"/>
                </a:lnTo>
                <a:lnTo>
                  <a:pt x="67" y="359"/>
                </a:lnTo>
                <a:lnTo>
                  <a:pt x="67" y="362"/>
                </a:lnTo>
                <a:lnTo>
                  <a:pt x="69" y="366"/>
                </a:lnTo>
                <a:lnTo>
                  <a:pt x="70" y="368"/>
                </a:lnTo>
                <a:lnTo>
                  <a:pt x="73" y="368"/>
                </a:lnTo>
                <a:lnTo>
                  <a:pt x="78" y="368"/>
                </a:lnTo>
                <a:lnTo>
                  <a:pt x="81" y="366"/>
                </a:lnTo>
                <a:lnTo>
                  <a:pt x="86" y="363"/>
                </a:lnTo>
                <a:lnTo>
                  <a:pt x="89" y="361"/>
                </a:lnTo>
                <a:lnTo>
                  <a:pt x="97" y="356"/>
                </a:lnTo>
                <a:lnTo>
                  <a:pt x="106" y="350"/>
                </a:lnTo>
                <a:lnTo>
                  <a:pt x="115" y="344"/>
                </a:lnTo>
                <a:lnTo>
                  <a:pt x="123" y="338"/>
                </a:lnTo>
                <a:lnTo>
                  <a:pt x="132" y="332"/>
                </a:lnTo>
                <a:lnTo>
                  <a:pt x="140" y="326"/>
                </a:lnTo>
                <a:lnTo>
                  <a:pt x="145" y="324"/>
                </a:lnTo>
                <a:lnTo>
                  <a:pt x="149" y="321"/>
                </a:lnTo>
                <a:lnTo>
                  <a:pt x="155" y="321"/>
                </a:lnTo>
                <a:lnTo>
                  <a:pt x="160" y="321"/>
                </a:lnTo>
                <a:lnTo>
                  <a:pt x="143" y="334"/>
                </a:lnTo>
                <a:lnTo>
                  <a:pt x="125" y="346"/>
                </a:lnTo>
                <a:lnTo>
                  <a:pt x="107" y="358"/>
                </a:lnTo>
                <a:lnTo>
                  <a:pt x="88" y="367"/>
                </a:lnTo>
                <a:lnTo>
                  <a:pt x="92" y="368"/>
                </a:lnTo>
                <a:lnTo>
                  <a:pt x="98" y="368"/>
                </a:lnTo>
                <a:lnTo>
                  <a:pt x="99" y="368"/>
                </a:lnTo>
                <a:lnTo>
                  <a:pt x="100" y="369"/>
                </a:lnTo>
                <a:lnTo>
                  <a:pt x="100" y="370"/>
                </a:lnTo>
                <a:lnTo>
                  <a:pt x="100" y="371"/>
                </a:lnTo>
                <a:lnTo>
                  <a:pt x="96" y="376"/>
                </a:lnTo>
                <a:lnTo>
                  <a:pt x="90" y="378"/>
                </a:lnTo>
                <a:lnTo>
                  <a:pt x="86" y="383"/>
                </a:lnTo>
                <a:lnTo>
                  <a:pt x="82" y="388"/>
                </a:lnTo>
                <a:lnTo>
                  <a:pt x="92" y="382"/>
                </a:lnTo>
                <a:lnTo>
                  <a:pt x="104" y="374"/>
                </a:lnTo>
                <a:lnTo>
                  <a:pt x="108" y="370"/>
                </a:lnTo>
                <a:lnTo>
                  <a:pt x="113" y="367"/>
                </a:lnTo>
                <a:lnTo>
                  <a:pt x="117" y="363"/>
                </a:lnTo>
                <a:lnTo>
                  <a:pt x="122" y="360"/>
                </a:lnTo>
                <a:lnTo>
                  <a:pt x="128" y="360"/>
                </a:lnTo>
                <a:lnTo>
                  <a:pt x="133" y="361"/>
                </a:lnTo>
                <a:lnTo>
                  <a:pt x="139" y="360"/>
                </a:lnTo>
                <a:lnTo>
                  <a:pt x="144" y="358"/>
                </a:lnTo>
                <a:lnTo>
                  <a:pt x="148" y="354"/>
                </a:lnTo>
                <a:lnTo>
                  <a:pt x="154" y="351"/>
                </a:lnTo>
                <a:lnTo>
                  <a:pt x="156" y="350"/>
                </a:lnTo>
                <a:lnTo>
                  <a:pt x="158" y="349"/>
                </a:lnTo>
                <a:lnTo>
                  <a:pt x="162" y="349"/>
                </a:lnTo>
                <a:lnTo>
                  <a:pt x="163" y="349"/>
                </a:lnTo>
                <a:lnTo>
                  <a:pt x="160" y="354"/>
                </a:lnTo>
                <a:lnTo>
                  <a:pt x="156" y="358"/>
                </a:lnTo>
                <a:lnTo>
                  <a:pt x="152" y="362"/>
                </a:lnTo>
                <a:lnTo>
                  <a:pt x="146" y="366"/>
                </a:lnTo>
                <a:lnTo>
                  <a:pt x="143" y="368"/>
                </a:lnTo>
                <a:lnTo>
                  <a:pt x="137" y="371"/>
                </a:lnTo>
                <a:lnTo>
                  <a:pt x="135" y="373"/>
                </a:lnTo>
                <a:lnTo>
                  <a:pt x="133" y="375"/>
                </a:lnTo>
                <a:lnTo>
                  <a:pt x="133" y="376"/>
                </a:lnTo>
                <a:lnTo>
                  <a:pt x="133" y="378"/>
                </a:lnTo>
                <a:lnTo>
                  <a:pt x="136" y="381"/>
                </a:lnTo>
                <a:lnTo>
                  <a:pt x="136" y="384"/>
                </a:lnTo>
                <a:lnTo>
                  <a:pt x="135" y="386"/>
                </a:lnTo>
                <a:lnTo>
                  <a:pt x="132" y="387"/>
                </a:lnTo>
                <a:lnTo>
                  <a:pt x="131" y="388"/>
                </a:lnTo>
                <a:lnTo>
                  <a:pt x="129" y="390"/>
                </a:lnTo>
                <a:lnTo>
                  <a:pt x="129" y="391"/>
                </a:lnTo>
                <a:lnTo>
                  <a:pt x="129" y="392"/>
                </a:lnTo>
                <a:lnTo>
                  <a:pt x="130" y="393"/>
                </a:lnTo>
                <a:lnTo>
                  <a:pt x="131" y="393"/>
                </a:lnTo>
                <a:lnTo>
                  <a:pt x="133" y="392"/>
                </a:lnTo>
                <a:lnTo>
                  <a:pt x="135" y="391"/>
                </a:lnTo>
                <a:lnTo>
                  <a:pt x="135" y="390"/>
                </a:lnTo>
                <a:lnTo>
                  <a:pt x="135" y="390"/>
                </a:lnTo>
                <a:lnTo>
                  <a:pt x="136" y="388"/>
                </a:lnTo>
                <a:lnTo>
                  <a:pt x="137" y="388"/>
                </a:lnTo>
                <a:lnTo>
                  <a:pt x="139" y="387"/>
                </a:lnTo>
                <a:lnTo>
                  <a:pt x="140" y="385"/>
                </a:lnTo>
                <a:lnTo>
                  <a:pt x="146" y="382"/>
                </a:lnTo>
                <a:lnTo>
                  <a:pt x="152" y="379"/>
                </a:lnTo>
                <a:lnTo>
                  <a:pt x="157" y="376"/>
                </a:lnTo>
                <a:lnTo>
                  <a:pt x="163" y="373"/>
                </a:lnTo>
                <a:lnTo>
                  <a:pt x="166" y="368"/>
                </a:lnTo>
                <a:lnTo>
                  <a:pt x="172" y="365"/>
                </a:lnTo>
                <a:lnTo>
                  <a:pt x="174" y="366"/>
                </a:lnTo>
                <a:lnTo>
                  <a:pt x="174" y="367"/>
                </a:lnTo>
                <a:lnTo>
                  <a:pt x="173" y="368"/>
                </a:lnTo>
                <a:lnTo>
                  <a:pt x="173" y="369"/>
                </a:lnTo>
                <a:lnTo>
                  <a:pt x="174" y="371"/>
                </a:lnTo>
                <a:lnTo>
                  <a:pt x="174" y="375"/>
                </a:lnTo>
                <a:lnTo>
                  <a:pt x="172" y="376"/>
                </a:lnTo>
                <a:lnTo>
                  <a:pt x="170" y="378"/>
                </a:lnTo>
                <a:lnTo>
                  <a:pt x="168" y="379"/>
                </a:lnTo>
                <a:lnTo>
                  <a:pt x="168" y="382"/>
                </a:lnTo>
                <a:lnTo>
                  <a:pt x="164" y="383"/>
                </a:lnTo>
                <a:lnTo>
                  <a:pt x="162" y="386"/>
                </a:lnTo>
                <a:lnTo>
                  <a:pt x="164" y="386"/>
                </a:lnTo>
                <a:lnTo>
                  <a:pt x="166" y="386"/>
                </a:lnTo>
                <a:lnTo>
                  <a:pt x="168" y="385"/>
                </a:lnTo>
                <a:lnTo>
                  <a:pt x="168" y="385"/>
                </a:lnTo>
                <a:lnTo>
                  <a:pt x="169" y="384"/>
                </a:lnTo>
                <a:lnTo>
                  <a:pt x="168" y="383"/>
                </a:lnTo>
                <a:lnTo>
                  <a:pt x="171" y="383"/>
                </a:lnTo>
                <a:lnTo>
                  <a:pt x="173" y="384"/>
                </a:lnTo>
                <a:lnTo>
                  <a:pt x="173" y="386"/>
                </a:lnTo>
                <a:lnTo>
                  <a:pt x="172" y="390"/>
                </a:lnTo>
                <a:lnTo>
                  <a:pt x="188" y="381"/>
                </a:lnTo>
                <a:lnTo>
                  <a:pt x="203" y="373"/>
                </a:lnTo>
                <a:lnTo>
                  <a:pt x="194" y="382"/>
                </a:lnTo>
                <a:lnTo>
                  <a:pt x="183" y="390"/>
                </a:lnTo>
                <a:lnTo>
                  <a:pt x="173" y="398"/>
                </a:lnTo>
                <a:lnTo>
                  <a:pt x="163" y="404"/>
                </a:lnTo>
                <a:lnTo>
                  <a:pt x="165" y="407"/>
                </a:lnTo>
                <a:lnTo>
                  <a:pt x="168" y="407"/>
                </a:lnTo>
                <a:lnTo>
                  <a:pt x="171" y="407"/>
                </a:lnTo>
                <a:lnTo>
                  <a:pt x="174" y="406"/>
                </a:lnTo>
                <a:lnTo>
                  <a:pt x="181" y="403"/>
                </a:lnTo>
                <a:lnTo>
                  <a:pt x="186" y="401"/>
                </a:lnTo>
                <a:lnTo>
                  <a:pt x="193" y="399"/>
                </a:lnTo>
                <a:lnTo>
                  <a:pt x="199" y="396"/>
                </a:lnTo>
                <a:lnTo>
                  <a:pt x="205" y="394"/>
                </a:lnTo>
                <a:lnTo>
                  <a:pt x="211" y="392"/>
                </a:lnTo>
                <a:lnTo>
                  <a:pt x="212" y="392"/>
                </a:lnTo>
                <a:lnTo>
                  <a:pt x="214" y="393"/>
                </a:lnTo>
                <a:lnTo>
                  <a:pt x="215" y="394"/>
                </a:lnTo>
                <a:lnTo>
                  <a:pt x="215" y="396"/>
                </a:lnTo>
                <a:lnTo>
                  <a:pt x="213" y="399"/>
                </a:lnTo>
                <a:lnTo>
                  <a:pt x="210" y="400"/>
                </a:lnTo>
                <a:lnTo>
                  <a:pt x="206" y="402"/>
                </a:lnTo>
                <a:lnTo>
                  <a:pt x="203" y="404"/>
                </a:lnTo>
                <a:lnTo>
                  <a:pt x="199" y="407"/>
                </a:lnTo>
                <a:lnTo>
                  <a:pt x="198" y="410"/>
                </a:lnTo>
                <a:lnTo>
                  <a:pt x="202" y="409"/>
                </a:lnTo>
                <a:lnTo>
                  <a:pt x="203" y="410"/>
                </a:lnTo>
                <a:lnTo>
                  <a:pt x="204" y="412"/>
                </a:lnTo>
                <a:lnTo>
                  <a:pt x="203" y="415"/>
                </a:lnTo>
                <a:lnTo>
                  <a:pt x="198" y="421"/>
                </a:lnTo>
                <a:lnTo>
                  <a:pt x="194" y="427"/>
                </a:lnTo>
                <a:lnTo>
                  <a:pt x="180" y="436"/>
                </a:lnTo>
                <a:lnTo>
                  <a:pt x="169" y="446"/>
                </a:lnTo>
                <a:lnTo>
                  <a:pt x="181" y="440"/>
                </a:lnTo>
                <a:lnTo>
                  <a:pt x="195" y="432"/>
                </a:lnTo>
                <a:lnTo>
                  <a:pt x="201" y="427"/>
                </a:lnTo>
                <a:lnTo>
                  <a:pt x="207" y="424"/>
                </a:lnTo>
                <a:lnTo>
                  <a:pt x="214" y="420"/>
                </a:lnTo>
                <a:lnTo>
                  <a:pt x="221" y="418"/>
                </a:lnTo>
                <a:lnTo>
                  <a:pt x="221" y="420"/>
                </a:lnTo>
                <a:lnTo>
                  <a:pt x="219" y="423"/>
                </a:lnTo>
                <a:lnTo>
                  <a:pt x="215" y="425"/>
                </a:lnTo>
                <a:lnTo>
                  <a:pt x="212" y="427"/>
                </a:lnTo>
                <a:lnTo>
                  <a:pt x="204" y="433"/>
                </a:lnTo>
                <a:lnTo>
                  <a:pt x="198" y="435"/>
                </a:lnTo>
                <a:lnTo>
                  <a:pt x="185" y="444"/>
                </a:lnTo>
                <a:lnTo>
                  <a:pt x="171" y="453"/>
                </a:lnTo>
                <a:lnTo>
                  <a:pt x="168" y="456"/>
                </a:lnTo>
                <a:lnTo>
                  <a:pt x="165" y="459"/>
                </a:lnTo>
                <a:lnTo>
                  <a:pt x="165" y="461"/>
                </a:lnTo>
                <a:lnTo>
                  <a:pt x="166" y="462"/>
                </a:lnTo>
                <a:lnTo>
                  <a:pt x="169" y="464"/>
                </a:lnTo>
                <a:lnTo>
                  <a:pt x="171" y="462"/>
                </a:lnTo>
                <a:lnTo>
                  <a:pt x="176" y="460"/>
                </a:lnTo>
                <a:lnTo>
                  <a:pt x="181" y="458"/>
                </a:lnTo>
                <a:lnTo>
                  <a:pt x="185" y="457"/>
                </a:lnTo>
                <a:lnTo>
                  <a:pt x="187" y="457"/>
                </a:lnTo>
                <a:lnTo>
                  <a:pt x="190" y="457"/>
                </a:lnTo>
                <a:lnTo>
                  <a:pt x="195" y="457"/>
                </a:lnTo>
                <a:lnTo>
                  <a:pt x="179" y="470"/>
                </a:lnTo>
                <a:lnTo>
                  <a:pt x="163" y="482"/>
                </a:lnTo>
                <a:lnTo>
                  <a:pt x="156" y="485"/>
                </a:lnTo>
                <a:lnTo>
                  <a:pt x="149" y="490"/>
                </a:lnTo>
                <a:lnTo>
                  <a:pt x="146" y="494"/>
                </a:lnTo>
                <a:lnTo>
                  <a:pt x="144" y="499"/>
                </a:lnTo>
                <a:lnTo>
                  <a:pt x="140" y="503"/>
                </a:lnTo>
                <a:lnTo>
                  <a:pt x="137" y="508"/>
                </a:lnTo>
                <a:lnTo>
                  <a:pt x="136" y="510"/>
                </a:lnTo>
                <a:lnTo>
                  <a:pt x="135" y="514"/>
                </a:lnTo>
                <a:lnTo>
                  <a:pt x="135" y="517"/>
                </a:lnTo>
                <a:lnTo>
                  <a:pt x="136" y="519"/>
                </a:lnTo>
                <a:lnTo>
                  <a:pt x="139" y="518"/>
                </a:lnTo>
                <a:lnTo>
                  <a:pt x="144" y="516"/>
                </a:lnTo>
                <a:lnTo>
                  <a:pt x="145" y="516"/>
                </a:lnTo>
                <a:lnTo>
                  <a:pt x="145" y="517"/>
                </a:lnTo>
                <a:lnTo>
                  <a:pt x="145" y="518"/>
                </a:lnTo>
                <a:lnTo>
                  <a:pt x="145" y="519"/>
                </a:lnTo>
                <a:lnTo>
                  <a:pt x="144" y="522"/>
                </a:lnTo>
                <a:lnTo>
                  <a:pt x="144" y="524"/>
                </a:lnTo>
                <a:lnTo>
                  <a:pt x="153" y="520"/>
                </a:lnTo>
                <a:lnTo>
                  <a:pt x="162" y="515"/>
                </a:lnTo>
                <a:lnTo>
                  <a:pt x="171" y="510"/>
                </a:lnTo>
                <a:lnTo>
                  <a:pt x="180" y="508"/>
                </a:lnTo>
                <a:lnTo>
                  <a:pt x="178" y="512"/>
                </a:lnTo>
                <a:lnTo>
                  <a:pt x="176" y="517"/>
                </a:lnTo>
                <a:lnTo>
                  <a:pt x="186" y="511"/>
                </a:lnTo>
                <a:lnTo>
                  <a:pt x="194" y="504"/>
                </a:lnTo>
                <a:lnTo>
                  <a:pt x="199" y="501"/>
                </a:lnTo>
                <a:lnTo>
                  <a:pt x="204" y="499"/>
                </a:lnTo>
                <a:lnTo>
                  <a:pt x="210" y="497"/>
                </a:lnTo>
                <a:lnTo>
                  <a:pt x="215" y="497"/>
                </a:lnTo>
                <a:lnTo>
                  <a:pt x="211" y="501"/>
                </a:lnTo>
                <a:lnTo>
                  <a:pt x="206" y="506"/>
                </a:lnTo>
                <a:lnTo>
                  <a:pt x="206" y="507"/>
                </a:lnTo>
                <a:lnTo>
                  <a:pt x="207" y="509"/>
                </a:lnTo>
                <a:lnTo>
                  <a:pt x="210" y="510"/>
                </a:lnTo>
                <a:lnTo>
                  <a:pt x="212" y="510"/>
                </a:lnTo>
                <a:lnTo>
                  <a:pt x="215" y="508"/>
                </a:lnTo>
                <a:lnTo>
                  <a:pt x="219" y="506"/>
                </a:lnTo>
                <a:lnTo>
                  <a:pt x="230" y="498"/>
                </a:lnTo>
                <a:lnTo>
                  <a:pt x="243" y="490"/>
                </a:lnTo>
                <a:lnTo>
                  <a:pt x="254" y="483"/>
                </a:lnTo>
                <a:lnTo>
                  <a:pt x="267" y="476"/>
                </a:lnTo>
                <a:lnTo>
                  <a:pt x="272" y="474"/>
                </a:lnTo>
                <a:lnTo>
                  <a:pt x="278" y="470"/>
                </a:lnTo>
                <a:lnTo>
                  <a:pt x="282" y="467"/>
                </a:lnTo>
                <a:lnTo>
                  <a:pt x="287" y="462"/>
                </a:lnTo>
                <a:lnTo>
                  <a:pt x="295" y="453"/>
                </a:lnTo>
                <a:lnTo>
                  <a:pt x="304" y="445"/>
                </a:lnTo>
                <a:lnTo>
                  <a:pt x="314" y="436"/>
                </a:lnTo>
                <a:lnTo>
                  <a:pt x="326" y="429"/>
                </a:lnTo>
                <a:lnTo>
                  <a:pt x="337" y="423"/>
                </a:lnTo>
                <a:lnTo>
                  <a:pt x="349" y="417"/>
                </a:lnTo>
                <a:lnTo>
                  <a:pt x="350" y="418"/>
                </a:lnTo>
                <a:lnTo>
                  <a:pt x="350" y="418"/>
                </a:lnTo>
                <a:lnTo>
                  <a:pt x="351" y="416"/>
                </a:lnTo>
                <a:lnTo>
                  <a:pt x="354" y="414"/>
                </a:lnTo>
                <a:lnTo>
                  <a:pt x="359" y="411"/>
                </a:lnTo>
                <a:lnTo>
                  <a:pt x="362" y="410"/>
                </a:lnTo>
                <a:lnTo>
                  <a:pt x="361" y="412"/>
                </a:lnTo>
                <a:lnTo>
                  <a:pt x="358" y="416"/>
                </a:lnTo>
                <a:lnTo>
                  <a:pt x="355" y="417"/>
                </a:lnTo>
                <a:lnTo>
                  <a:pt x="353" y="418"/>
                </a:lnTo>
                <a:lnTo>
                  <a:pt x="351" y="418"/>
                </a:lnTo>
                <a:lnTo>
                  <a:pt x="350" y="418"/>
                </a:lnTo>
                <a:lnTo>
                  <a:pt x="350" y="420"/>
                </a:lnTo>
                <a:lnTo>
                  <a:pt x="347" y="421"/>
                </a:lnTo>
                <a:lnTo>
                  <a:pt x="345" y="423"/>
                </a:lnTo>
                <a:lnTo>
                  <a:pt x="344" y="424"/>
                </a:lnTo>
                <a:lnTo>
                  <a:pt x="344" y="425"/>
                </a:lnTo>
                <a:lnTo>
                  <a:pt x="344" y="426"/>
                </a:lnTo>
                <a:lnTo>
                  <a:pt x="346" y="426"/>
                </a:lnTo>
                <a:lnTo>
                  <a:pt x="347" y="426"/>
                </a:lnTo>
                <a:lnTo>
                  <a:pt x="352" y="424"/>
                </a:lnTo>
                <a:lnTo>
                  <a:pt x="355" y="424"/>
                </a:lnTo>
                <a:lnTo>
                  <a:pt x="355" y="421"/>
                </a:lnTo>
                <a:lnTo>
                  <a:pt x="356" y="420"/>
                </a:lnTo>
                <a:lnTo>
                  <a:pt x="358" y="419"/>
                </a:lnTo>
                <a:lnTo>
                  <a:pt x="360" y="419"/>
                </a:lnTo>
                <a:lnTo>
                  <a:pt x="361" y="419"/>
                </a:lnTo>
                <a:lnTo>
                  <a:pt x="362" y="419"/>
                </a:lnTo>
                <a:lnTo>
                  <a:pt x="362" y="420"/>
                </a:lnTo>
                <a:lnTo>
                  <a:pt x="360" y="423"/>
                </a:lnTo>
                <a:lnTo>
                  <a:pt x="358" y="424"/>
                </a:lnTo>
                <a:lnTo>
                  <a:pt x="355" y="424"/>
                </a:lnTo>
                <a:lnTo>
                  <a:pt x="353" y="426"/>
                </a:lnTo>
                <a:lnTo>
                  <a:pt x="352" y="429"/>
                </a:lnTo>
                <a:lnTo>
                  <a:pt x="347" y="432"/>
                </a:lnTo>
                <a:lnTo>
                  <a:pt x="343" y="433"/>
                </a:lnTo>
                <a:lnTo>
                  <a:pt x="343" y="435"/>
                </a:lnTo>
                <a:lnTo>
                  <a:pt x="342" y="436"/>
                </a:lnTo>
                <a:lnTo>
                  <a:pt x="342" y="434"/>
                </a:lnTo>
                <a:lnTo>
                  <a:pt x="342" y="432"/>
                </a:lnTo>
                <a:lnTo>
                  <a:pt x="342" y="431"/>
                </a:lnTo>
                <a:lnTo>
                  <a:pt x="339" y="431"/>
                </a:lnTo>
                <a:lnTo>
                  <a:pt x="336" y="433"/>
                </a:lnTo>
                <a:lnTo>
                  <a:pt x="334" y="436"/>
                </a:lnTo>
                <a:lnTo>
                  <a:pt x="336" y="437"/>
                </a:lnTo>
                <a:lnTo>
                  <a:pt x="338" y="440"/>
                </a:lnTo>
                <a:lnTo>
                  <a:pt x="330" y="443"/>
                </a:lnTo>
                <a:lnTo>
                  <a:pt x="322" y="445"/>
                </a:lnTo>
                <a:lnTo>
                  <a:pt x="314" y="448"/>
                </a:lnTo>
                <a:lnTo>
                  <a:pt x="306" y="452"/>
                </a:lnTo>
                <a:lnTo>
                  <a:pt x="293" y="462"/>
                </a:lnTo>
                <a:lnTo>
                  <a:pt x="280" y="475"/>
                </a:lnTo>
                <a:lnTo>
                  <a:pt x="265" y="484"/>
                </a:lnTo>
                <a:lnTo>
                  <a:pt x="251" y="492"/>
                </a:lnTo>
                <a:lnTo>
                  <a:pt x="238" y="504"/>
                </a:lnTo>
                <a:lnTo>
                  <a:pt x="224" y="517"/>
                </a:lnTo>
                <a:lnTo>
                  <a:pt x="230" y="516"/>
                </a:lnTo>
                <a:lnTo>
                  <a:pt x="235" y="515"/>
                </a:lnTo>
                <a:lnTo>
                  <a:pt x="239" y="512"/>
                </a:lnTo>
                <a:lnTo>
                  <a:pt x="243" y="509"/>
                </a:lnTo>
                <a:lnTo>
                  <a:pt x="252" y="503"/>
                </a:lnTo>
                <a:lnTo>
                  <a:pt x="261" y="500"/>
                </a:lnTo>
                <a:lnTo>
                  <a:pt x="270" y="501"/>
                </a:lnTo>
                <a:lnTo>
                  <a:pt x="277" y="501"/>
                </a:lnTo>
                <a:lnTo>
                  <a:pt x="282" y="499"/>
                </a:lnTo>
                <a:lnTo>
                  <a:pt x="287" y="495"/>
                </a:lnTo>
                <a:lnTo>
                  <a:pt x="293" y="494"/>
                </a:lnTo>
                <a:lnTo>
                  <a:pt x="298" y="492"/>
                </a:lnTo>
                <a:lnTo>
                  <a:pt x="310" y="489"/>
                </a:lnTo>
                <a:lnTo>
                  <a:pt x="319" y="483"/>
                </a:lnTo>
                <a:lnTo>
                  <a:pt x="325" y="479"/>
                </a:lnTo>
                <a:lnTo>
                  <a:pt x="330" y="477"/>
                </a:lnTo>
                <a:lnTo>
                  <a:pt x="335" y="475"/>
                </a:lnTo>
                <a:lnTo>
                  <a:pt x="339" y="474"/>
                </a:lnTo>
                <a:lnTo>
                  <a:pt x="341" y="474"/>
                </a:lnTo>
                <a:lnTo>
                  <a:pt x="343" y="474"/>
                </a:lnTo>
                <a:lnTo>
                  <a:pt x="343" y="475"/>
                </a:lnTo>
                <a:lnTo>
                  <a:pt x="343" y="477"/>
                </a:lnTo>
                <a:lnTo>
                  <a:pt x="341" y="481"/>
                </a:lnTo>
                <a:lnTo>
                  <a:pt x="337" y="482"/>
                </a:lnTo>
                <a:lnTo>
                  <a:pt x="326" y="492"/>
                </a:lnTo>
                <a:lnTo>
                  <a:pt x="314" y="501"/>
                </a:lnTo>
                <a:lnTo>
                  <a:pt x="325" y="500"/>
                </a:lnTo>
                <a:lnTo>
                  <a:pt x="334" y="499"/>
                </a:lnTo>
                <a:lnTo>
                  <a:pt x="339" y="495"/>
                </a:lnTo>
                <a:lnTo>
                  <a:pt x="345" y="492"/>
                </a:lnTo>
                <a:lnTo>
                  <a:pt x="351" y="487"/>
                </a:lnTo>
                <a:lnTo>
                  <a:pt x="356" y="484"/>
                </a:lnTo>
                <a:lnTo>
                  <a:pt x="369" y="477"/>
                </a:lnTo>
                <a:lnTo>
                  <a:pt x="382" y="471"/>
                </a:lnTo>
                <a:lnTo>
                  <a:pt x="387" y="467"/>
                </a:lnTo>
                <a:lnTo>
                  <a:pt x="394" y="464"/>
                </a:lnTo>
                <a:lnTo>
                  <a:pt x="401" y="460"/>
                </a:lnTo>
                <a:lnTo>
                  <a:pt x="408" y="457"/>
                </a:lnTo>
                <a:lnTo>
                  <a:pt x="410" y="458"/>
                </a:lnTo>
                <a:lnTo>
                  <a:pt x="411" y="458"/>
                </a:lnTo>
                <a:lnTo>
                  <a:pt x="411" y="459"/>
                </a:lnTo>
                <a:lnTo>
                  <a:pt x="411" y="460"/>
                </a:lnTo>
                <a:lnTo>
                  <a:pt x="409" y="462"/>
                </a:lnTo>
                <a:lnTo>
                  <a:pt x="408" y="464"/>
                </a:lnTo>
                <a:lnTo>
                  <a:pt x="395" y="470"/>
                </a:lnTo>
                <a:lnTo>
                  <a:pt x="383" y="478"/>
                </a:lnTo>
                <a:lnTo>
                  <a:pt x="371" y="486"/>
                </a:lnTo>
                <a:lnTo>
                  <a:pt x="359" y="495"/>
                </a:lnTo>
                <a:lnTo>
                  <a:pt x="347" y="504"/>
                </a:lnTo>
                <a:lnTo>
                  <a:pt x="336" y="515"/>
                </a:lnTo>
                <a:lnTo>
                  <a:pt x="344" y="512"/>
                </a:lnTo>
                <a:lnTo>
                  <a:pt x="352" y="510"/>
                </a:lnTo>
                <a:lnTo>
                  <a:pt x="361" y="509"/>
                </a:lnTo>
                <a:lnTo>
                  <a:pt x="369" y="508"/>
                </a:lnTo>
                <a:lnTo>
                  <a:pt x="377" y="502"/>
                </a:lnTo>
                <a:lnTo>
                  <a:pt x="385" y="498"/>
                </a:lnTo>
                <a:lnTo>
                  <a:pt x="387" y="497"/>
                </a:lnTo>
                <a:lnTo>
                  <a:pt x="389" y="497"/>
                </a:lnTo>
                <a:lnTo>
                  <a:pt x="389" y="498"/>
                </a:lnTo>
                <a:lnTo>
                  <a:pt x="388" y="499"/>
                </a:lnTo>
                <a:lnTo>
                  <a:pt x="385" y="501"/>
                </a:lnTo>
                <a:lnTo>
                  <a:pt x="383" y="503"/>
                </a:lnTo>
                <a:lnTo>
                  <a:pt x="378" y="506"/>
                </a:lnTo>
                <a:lnTo>
                  <a:pt x="375" y="509"/>
                </a:lnTo>
                <a:lnTo>
                  <a:pt x="372" y="511"/>
                </a:lnTo>
                <a:lnTo>
                  <a:pt x="372" y="514"/>
                </a:lnTo>
                <a:lnTo>
                  <a:pt x="376" y="512"/>
                </a:lnTo>
                <a:lnTo>
                  <a:pt x="379" y="510"/>
                </a:lnTo>
                <a:lnTo>
                  <a:pt x="383" y="508"/>
                </a:lnTo>
                <a:lnTo>
                  <a:pt x="387" y="506"/>
                </a:lnTo>
                <a:lnTo>
                  <a:pt x="396" y="500"/>
                </a:lnTo>
                <a:lnTo>
                  <a:pt x="405" y="495"/>
                </a:lnTo>
                <a:lnTo>
                  <a:pt x="416" y="492"/>
                </a:lnTo>
                <a:lnTo>
                  <a:pt x="426" y="489"/>
                </a:lnTo>
                <a:lnTo>
                  <a:pt x="430" y="487"/>
                </a:lnTo>
                <a:lnTo>
                  <a:pt x="435" y="485"/>
                </a:lnTo>
                <a:lnTo>
                  <a:pt x="438" y="482"/>
                </a:lnTo>
                <a:lnTo>
                  <a:pt x="441" y="479"/>
                </a:lnTo>
                <a:lnTo>
                  <a:pt x="451" y="471"/>
                </a:lnTo>
                <a:lnTo>
                  <a:pt x="461" y="466"/>
                </a:lnTo>
                <a:lnTo>
                  <a:pt x="471" y="461"/>
                </a:lnTo>
                <a:lnTo>
                  <a:pt x="482" y="456"/>
                </a:lnTo>
                <a:lnTo>
                  <a:pt x="485" y="452"/>
                </a:lnTo>
                <a:lnTo>
                  <a:pt x="488" y="449"/>
                </a:lnTo>
                <a:lnTo>
                  <a:pt x="493" y="448"/>
                </a:lnTo>
                <a:lnTo>
                  <a:pt x="499" y="448"/>
                </a:lnTo>
                <a:lnTo>
                  <a:pt x="492" y="453"/>
                </a:lnTo>
                <a:lnTo>
                  <a:pt x="486" y="459"/>
                </a:lnTo>
                <a:lnTo>
                  <a:pt x="479" y="462"/>
                </a:lnTo>
                <a:lnTo>
                  <a:pt x="473" y="467"/>
                </a:lnTo>
                <a:lnTo>
                  <a:pt x="458" y="478"/>
                </a:lnTo>
                <a:lnTo>
                  <a:pt x="443" y="489"/>
                </a:lnTo>
                <a:lnTo>
                  <a:pt x="428" y="499"/>
                </a:lnTo>
                <a:lnTo>
                  <a:pt x="413" y="508"/>
                </a:lnTo>
                <a:lnTo>
                  <a:pt x="408" y="511"/>
                </a:lnTo>
                <a:lnTo>
                  <a:pt x="402" y="515"/>
                </a:lnTo>
                <a:lnTo>
                  <a:pt x="397" y="519"/>
                </a:lnTo>
                <a:lnTo>
                  <a:pt x="394" y="526"/>
                </a:lnTo>
                <a:lnTo>
                  <a:pt x="405" y="522"/>
                </a:lnTo>
                <a:lnTo>
                  <a:pt x="417" y="518"/>
                </a:lnTo>
                <a:lnTo>
                  <a:pt x="425" y="517"/>
                </a:lnTo>
                <a:lnTo>
                  <a:pt x="430" y="515"/>
                </a:lnTo>
                <a:lnTo>
                  <a:pt x="436" y="512"/>
                </a:lnTo>
                <a:lnTo>
                  <a:pt x="443" y="508"/>
                </a:lnTo>
                <a:lnTo>
                  <a:pt x="450" y="504"/>
                </a:lnTo>
                <a:lnTo>
                  <a:pt x="457" y="501"/>
                </a:lnTo>
                <a:lnTo>
                  <a:pt x="463" y="497"/>
                </a:lnTo>
                <a:lnTo>
                  <a:pt x="469" y="494"/>
                </a:lnTo>
                <a:lnTo>
                  <a:pt x="470" y="494"/>
                </a:lnTo>
                <a:lnTo>
                  <a:pt x="470" y="495"/>
                </a:lnTo>
                <a:lnTo>
                  <a:pt x="470" y="497"/>
                </a:lnTo>
                <a:lnTo>
                  <a:pt x="469" y="498"/>
                </a:lnTo>
                <a:lnTo>
                  <a:pt x="467" y="500"/>
                </a:lnTo>
                <a:lnTo>
                  <a:pt x="467" y="502"/>
                </a:lnTo>
                <a:lnTo>
                  <a:pt x="475" y="499"/>
                </a:lnTo>
                <a:lnTo>
                  <a:pt x="484" y="493"/>
                </a:lnTo>
                <a:lnTo>
                  <a:pt x="494" y="487"/>
                </a:lnTo>
                <a:lnTo>
                  <a:pt x="503" y="482"/>
                </a:lnTo>
                <a:lnTo>
                  <a:pt x="514" y="477"/>
                </a:lnTo>
                <a:lnTo>
                  <a:pt x="524" y="473"/>
                </a:lnTo>
                <a:lnTo>
                  <a:pt x="529" y="471"/>
                </a:lnTo>
                <a:lnTo>
                  <a:pt x="534" y="470"/>
                </a:lnTo>
                <a:lnTo>
                  <a:pt x="540" y="470"/>
                </a:lnTo>
                <a:lnTo>
                  <a:pt x="545" y="470"/>
                </a:lnTo>
                <a:lnTo>
                  <a:pt x="542" y="473"/>
                </a:lnTo>
                <a:lnTo>
                  <a:pt x="542" y="476"/>
                </a:lnTo>
                <a:lnTo>
                  <a:pt x="543" y="478"/>
                </a:lnTo>
                <a:lnTo>
                  <a:pt x="545" y="479"/>
                </a:lnTo>
                <a:lnTo>
                  <a:pt x="553" y="476"/>
                </a:lnTo>
                <a:lnTo>
                  <a:pt x="561" y="471"/>
                </a:lnTo>
                <a:lnTo>
                  <a:pt x="572" y="467"/>
                </a:lnTo>
                <a:lnTo>
                  <a:pt x="582" y="462"/>
                </a:lnTo>
                <a:lnTo>
                  <a:pt x="592" y="458"/>
                </a:lnTo>
                <a:lnTo>
                  <a:pt x="603" y="454"/>
                </a:lnTo>
                <a:lnTo>
                  <a:pt x="599" y="459"/>
                </a:lnTo>
                <a:lnTo>
                  <a:pt x="594" y="462"/>
                </a:lnTo>
                <a:lnTo>
                  <a:pt x="589" y="466"/>
                </a:lnTo>
                <a:lnTo>
                  <a:pt x="583" y="468"/>
                </a:lnTo>
                <a:lnTo>
                  <a:pt x="572" y="474"/>
                </a:lnTo>
                <a:lnTo>
                  <a:pt x="561" y="479"/>
                </a:lnTo>
                <a:lnTo>
                  <a:pt x="559" y="483"/>
                </a:lnTo>
                <a:lnTo>
                  <a:pt x="559" y="486"/>
                </a:lnTo>
                <a:lnTo>
                  <a:pt x="559" y="487"/>
                </a:lnTo>
                <a:lnTo>
                  <a:pt x="560" y="487"/>
                </a:lnTo>
                <a:lnTo>
                  <a:pt x="562" y="487"/>
                </a:lnTo>
                <a:lnTo>
                  <a:pt x="565" y="487"/>
                </a:lnTo>
                <a:lnTo>
                  <a:pt x="566" y="485"/>
                </a:lnTo>
                <a:lnTo>
                  <a:pt x="568" y="483"/>
                </a:lnTo>
                <a:lnTo>
                  <a:pt x="573" y="481"/>
                </a:lnTo>
                <a:lnTo>
                  <a:pt x="577" y="477"/>
                </a:lnTo>
                <a:lnTo>
                  <a:pt x="589" y="471"/>
                </a:lnTo>
                <a:lnTo>
                  <a:pt x="599" y="467"/>
                </a:lnTo>
                <a:lnTo>
                  <a:pt x="607" y="462"/>
                </a:lnTo>
                <a:lnTo>
                  <a:pt x="615" y="459"/>
                </a:lnTo>
                <a:lnTo>
                  <a:pt x="617" y="459"/>
                </a:lnTo>
                <a:lnTo>
                  <a:pt x="617" y="460"/>
                </a:lnTo>
                <a:lnTo>
                  <a:pt x="617" y="461"/>
                </a:lnTo>
                <a:lnTo>
                  <a:pt x="615" y="462"/>
                </a:lnTo>
                <a:lnTo>
                  <a:pt x="611" y="465"/>
                </a:lnTo>
                <a:lnTo>
                  <a:pt x="609" y="466"/>
                </a:lnTo>
                <a:lnTo>
                  <a:pt x="598" y="471"/>
                </a:lnTo>
                <a:lnTo>
                  <a:pt x="586" y="478"/>
                </a:lnTo>
                <a:lnTo>
                  <a:pt x="591" y="479"/>
                </a:lnTo>
                <a:lnTo>
                  <a:pt x="595" y="479"/>
                </a:lnTo>
                <a:lnTo>
                  <a:pt x="599" y="478"/>
                </a:lnTo>
                <a:lnTo>
                  <a:pt x="603" y="477"/>
                </a:lnTo>
                <a:lnTo>
                  <a:pt x="611" y="475"/>
                </a:lnTo>
                <a:lnTo>
                  <a:pt x="619" y="474"/>
                </a:lnTo>
                <a:lnTo>
                  <a:pt x="610" y="479"/>
                </a:lnTo>
                <a:lnTo>
                  <a:pt x="600" y="485"/>
                </a:lnTo>
                <a:lnTo>
                  <a:pt x="598" y="487"/>
                </a:lnTo>
                <a:lnTo>
                  <a:pt x="597" y="492"/>
                </a:lnTo>
                <a:lnTo>
                  <a:pt x="597" y="494"/>
                </a:lnTo>
                <a:lnTo>
                  <a:pt x="598" y="495"/>
                </a:lnTo>
                <a:lnTo>
                  <a:pt x="599" y="498"/>
                </a:lnTo>
                <a:lnTo>
                  <a:pt x="601" y="499"/>
                </a:lnTo>
                <a:lnTo>
                  <a:pt x="606" y="499"/>
                </a:lnTo>
                <a:lnTo>
                  <a:pt x="610" y="497"/>
                </a:lnTo>
                <a:lnTo>
                  <a:pt x="614" y="493"/>
                </a:lnTo>
                <a:lnTo>
                  <a:pt x="618" y="492"/>
                </a:lnTo>
                <a:lnTo>
                  <a:pt x="624" y="491"/>
                </a:lnTo>
                <a:lnTo>
                  <a:pt x="628" y="492"/>
                </a:lnTo>
                <a:lnTo>
                  <a:pt x="631" y="492"/>
                </a:lnTo>
                <a:lnTo>
                  <a:pt x="633" y="492"/>
                </a:lnTo>
                <a:lnTo>
                  <a:pt x="634" y="491"/>
                </a:lnTo>
                <a:lnTo>
                  <a:pt x="636" y="489"/>
                </a:lnTo>
                <a:lnTo>
                  <a:pt x="639" y="485"/>
                </a:lnTo>
                <a:lnTo>
                  <a:pt x="642" y="483"/>
                </a:lnTo>
                <a:lnTo>
                  <a:pt x="646" y="482"/>
                </a:lnTo>
                <a:lnTo>
                  <a:pt x="649" y="481"/>
                </a:lnTo>
                <a:lnTo>
                  <a:pt x="652" y="481"/>
                </a:lnTo>
                <a:lnTo>
                  <a:pt x="654" y="481"/>
                </a:lnTo>
                <a:lnTo>
                  <a:pt x="655" y="481"/>
                </a:lnTo>
                <a:lnTo>
                  <a:pt x="657" y="479"/>
                </a:lnTo>
                <a:lnTo>
                  <a:pt x="661" y="475"/>
                </a:lnTo>
                <a:lnTo>
                  <a:pt x="666" y="471"/>
                </a:lnTo>
                <a:lnTo>
                  <a:pt x="671" y="469"/>
                </a:lnTo>
                <a:lnTo>
                  <a:pt x="675" y="468"/>
                </a:lnTo>
                <a:lnTo>
                  <a:pt x="676" y="467"/>
                </a:lnTo>
                <a:lnTo>
                  <a:pt x="677" y="464"/>
                </a:lnTo>
                <a:lnTo>
                  <a:pt x="679" y="462"/>
                </a:lnTo>
                <a:lnTo>
                  <a:pt x="679" y="461"/>
                </a:lnTo>
                <a:lnTo>
                  <a:pt x="680" y="461"/>
                </a:lnTo>
                <a:lnTo>
                  <a:pt x="682" y="461"/>
                </a:lnTo>
                <a:lnTo>
                  <a:pt x="685" y="460"/>
                </a:lnTo>
                <a:lnTo>
                  <a:pt x="688" y="459"/>
                </a:lnTo>
                <a:lnTo>
                  <a:pt x="690" y="458"/>
                </a:lnTo>
                <a:lnTo>
                  <a:pt x="692" y="456"/>
                </a:lnTo>
                <a:lnTo>
                  <a:pt x="697" y="451"/>
                </a:lnTo>
                <a:lnTo>
                  <a:pt x="701" y="448"/>
                </a:lnTo>
                <a:lnTo>
                  <a:pt x="707" y="444"/>
                </a:lnTo>
                <a:lnTo>
                  <a:pt x="713" y="441"/>
                </a:lnTo>
                <a:lnTo>
                  <a:pt x="724" y="435"/>
                </a:lnTo>
                <a:lnTo>
                  <a:pt x="735" y="431"/>
                </a:lnTo>
                <a:lnTo>
                  <a:pt x="748" y="424"/>
                </a:lnTo>
                <a:lnTo>
                  <a:pt x="761" y="417"/>
                </a:lnTo>
                <a:lnTo>
                  <a:pt x="773" y="410"/>
                </a:lnTo>
                <a:lnTo>
                  <a:pt x="786" y="403"/>
                </a:lnTo>
                <a:lnTo>
                  <a:pt x="811" y="390"/>
                </a:lnTo>
                <a:lnTo>
                  <a:pt x="836" y="377"/>
                </a:lnTo>
                <a:lnTo>
                  <a:pt x="862" y="365"/>
                </a:lnTo>
                <a:lnTo>
                  <a:pt x="888" y="352"/>
                </a:lnTo>
                <a:lnTo>
                  <a:pt x="900" y="345"/>
                </a:lnTo>
                <a:lnTo>
                  <a:pt x="913" y="337"/>
                </a:lnTo>
                <a:lnTo>
                  <a:pt x="926" y="331"/>
                </a:lnTo>
                <a:lnTo>
                  <a:pt x="937" y="324"/>
                </a:lnTo>
                <a:lnTo>
                  <a:pt x="951" y="317"/>
                </a:lnTo>
                <a:lnTo>
                  <a:pt x="963" y="310"/>
                </a:lnTo>
                <a:lnTo>
                  <a:pt x="972" y="302"/>
                </a:lnTo>
                <a:lnTo>
                  <a:pt x="979" y="292"/>
                </a:lnTo>
                <a:lnTo>
                  <a:pt x="976" y="288"/>
                </a:lnTo>
                <a:lnTo>
                  <a:pt x="972" y="287"/>
                </a:lnTo>
                <a:lnTo>
                  <a:pt x="969" y="286"/>
                </a:lnTo>
                <a:lnTo>
                  <a:pt x="964" y="286"/>
                </a:lnTo>
                <a:lnTo>
                  <a:pt x="956" y="288"/>
                </a:lnTo>
                <a:lnTo>
                  <a:pt x="948" y="292"/>
                </a:lnTo>
                <a:lnTo>
                  <a:pt x="939" y="296"/>
                </a:lnTo>
                <a:lnTo>
                  <a:pt x="929" y="302"/>
                </a:lnTo>
                <a:lnTo>
                  <a:pt x="920" y="305"/>
                </a:lnTo>
                <a:lnTo>
                  <a:pt x="910" y="310"/>
                </a:lnTo>
                <a:lnTo>
                  <a:pt x="899" y="315"/>
                </a:lnTo>
                <a:lnTo>
                  <a:pt x="890" y="319"/>
                </a:lnTo>
                <a:lnTo>
                  <a:pt x="880" y="324"/>
                </a:lnTo>
                <a:lnTo>
                  <a:pt x="871" y="329"/>
                </a:lnTo>
                <a:lnTo>
                  <a:pt x="862" y="334"/>
                </a:lnTo>
                <a:lnTo>
                  <a:pt x="854" y="340"/>
                </a:lnTo>
                <a:lnTo>
                  <a:pt x="845" y="344"/>
                </a:lnTo>
                <a:lnTo>
                  <a:pt x="834" y="346"/>
                </a:lnTo>
                <a:lnTo>
                  <a:pt x="838" y="342"/>
                </a:lnTo>
                <a:lnTo>
                  <a:pt x="841" y="338"/>
                </a:lnTo>
                <a:lnTo>
                  <a:pt x="847" y="335"/>
                </a:lnTo>
                <a:lnTo>
                  <a:pt x="852" y="332"/>
                </a:lnTo>
                <a:lnTo>
                  <a:pt x="862" y="326"/>
                </a:lnTo>
                <a:lnTo>
                  <a:pt x="872" y="321"/>
                </a:lnTo>
                <a:lnTo>
                  <a:pt x="883" y="315"/>
                </a:lnTo>
                <a:lnTo>
                  <a:pt x="893" y="308"/>
                </a:lnTo>
                <a:lnTo>
                  <a:pt x="903" y="301"/>
                </a:lnTo>
                <a:lnTo>
                  <a:pt x="914" y="294"/>
                </a:lnTo>
                <a:lnTo>
                  <a:pt x="926" y="288"/>
                </a:lnTo>
                <a:lnTo>
                  <a:pt x="938" y="284"/>
                </a:lnTo>
                <a:lnTo>
                  <a:pt x="951" y="278"/>
                </a:lnTo>
                <a:lnTo>
                  <a:pt x="962" y="273"/>
                </a:lnTo>
                <a:lnTo>
                  <a:pt x="974" y="267"/>
                </a:lnTo>
                <a:lnTo>
                  <a:pt x="986" y="262"/>
                </a:lnTo>
                <a:lnTo>
                  <a:pt x="987" y="261"/>
                </a:lnTo>
                <a:lnTo>
                  <a:pt x="988" y="261"/>
                </a:lnTo>
                <a:lnTo>
                  <a:pt x="989" y="260"/>
                </a:lnTo>
                <a:lnTo>
                  <a:pt x="989" y="258"/>
                </a:lnTo>
                <a:lnTo>
                  <a:pt x="988" y="257"/>
                </a:lnTo>
                <a:lnTo>
                  <a:pt x="987" y="257"/>
                </a:lnTo>
                <a:lnTo>
                  <a:pt x="985" y="258"/>
                </a:lnTo>
                <a:lnTo>
                  <a:pt x="984" y="258"/>
                </a:lnTo>
                <a:lnTo>
                  <a:pt x="980" y="259"/>
                </a:lnTo>
                <a:lnTo>
                  <a:pt x="984" y="258"/>
                </a:lnTo>
                <a:close/>
                <a:moveTo>
                  <a:pt x="122" y="302"/>
                </a:moveTo>
                <a:lnTo>
                  <a:pt x="119" y="305"/>
                </a:lnTo>
                <a:lnTo>
                  <a:pt x="114" y="310"/>
                </a:lnTo>
                <a:lnTo>
                  <a:pt x="109" y="312"/>
                </a:lnTo>
                <a:lnTo>
                  <a:pt x="104" y="315"/>
                </a:lnTo>
                <a:lnTo>
                  <a:pt x="107" y="310"/>
                </a:lnTo>
                <a:lnTo>
                  <a:pt x="113" y="307"/>
                </a:lnTo>
                <a:lnTo>
                  <a:pt x="117" y="304"/>
                </a:lnTo>
                <a:lnTo>
                  <a:pt x="122" y="302"/>
                </a:lnTo>
                <a:close/>
                <a:moveTo>
                  <a:pt x="106" y="326"/>
                </a:moveTo>
                <a:lnTo>
                  <a:pt x="108" y="321"/>
                </a:lnTo>
                <a:lnTo>
                  <a:pt x="113" y="319"/>
                </a:lnTo>
                <a:lnTo>
                  <a:pt x="116" y="318"/>
                </a:lnTo>
                <a:lnTo>
                  <a:pt x="121" y="316"/>
                </a:lnTo>
                <a:lnTo>
                  <a:pt x="129" y="313"/>
                </a:lnTo>
                <a:lnTo>
                  <a:pt x="137" y="309"/>
                </a:lnTo>
                <a:lnTo>
                  <a:pt x="133" y="313"/>
                </a:lnTo>
                <a:lnTo>
                  <a:pt x="131" y="317"/>
                </a:lnTo>
                <a:lnTo>
                  <a:pt x="127" y="319"/>
                </a:lnTo>
                <a:lnTo>
                  <a:pt x="123" y="321"/>
                </a:lnTo>
                <a:lnTo>
                  <a:pt x="114" y="324"/>
                </a:lnTo>
                <a:lnTo>
                  <a:pt x="106" y="326"/>
                </a:lnTo>
                <a:close/>
                <a:moveTo>
                  <a:pt x="122" y="356"/>
                </a:moveTo>
                <a:lnTo>
                  <a:pt x="124" y="353"/>
                </a:lnTo>
                <a:lnTo>
                  <a:pt x="127" y="350"/>
                </a:lnTo>
                <a:lnTo>
                  <a:pt x="128" y="349"/>
                </a:lnTo>
                <a:lnTo>
                  <a:pt x="130" y="349"/>
                </a:lnTo>
                <a:lnTo>
                  <a:pt x="132" y="349"/>
                </a:lnTo>
                <a:lnTo>
                  <a:pt x="135" y="349"/>
                </a:lnTo>
                <a:lnTo>
                  <a:pt x="132" y="352"/>
                </a:lnTo>
                <a:lnTo>
                  <a:pt x="129" y="353"/>
                </a:lnTo>
                <a:lnTo>
                  <a:pt x="125" y="354"/>
                </a:lnTo>
                <a:lnTo>
                  <a:pt x="122" y="356"/>
                </a:lnTo>
                <a:close/>
                <a:moveTo>
                  <a:pt x="135" y="349"/>
                </a:moveTo>
                <a:lnTo>
                  <a:pt x="137" y="346"/>
                </a:lnTo>
                <a:lnTo>
                  <a:pt x="138" y="344"/>
                </a:lnTo>
                <a:lnTo>
                  <a:pt x="140" y="342"/>
                </a:lnTo>
                <a:lnTo>
                  <a:pt x="143" y="341"/>
                </a:lnTo>
                <a:lnTo>
                  <a:pt x="148" y="340"/>
                </a:lnTo>
                <a:lnTo>
                  <a:pt x="153" y="337"/>
                </a:lnTo>
                <a:lnTo>
                  <a:pt x="145" y="344"/>
                </a:lnTo>
                <a:lnTo>
                  <a:pt x="135" y="349"/>
                </a:lnTo>
                <a:close/>
                <a:moveTo>
                  <a:pt x="155" y="336"/>
                </a:moveTo>
                <a:lnTo>
                  <a:pt x="157" y="334"/>
                </a:lnTo>
                <a:lnTo>
                  <a:pt x="160" y="335"/>
                </a:lnTo>
                <a:lnTo>
                  <a:pt x="157" y="336"/>
                </a:lnTo>
                <a:lnTo>
                  <a:pt x="155" y="336"/>
                </a:lnTo>
                <a:close/>
                <a:moveTo>
                  <a:pt x="201" y="350"/>
                </a:moveTo>
                <a:lnTo>
                  <a:pt x="195" y="354"/>
                </a:lnTo>
                <a:lnTo>
                  <a:pt x="190" y="358"/>
                </a:lnTo>
                <a:lnTo>
                  <a:pt x="188" y="359"/>
                </a:lnTo>
                <a:lnTo>
                  <a:pt x="185" y="359"/>
                </a:lnTo>
                <a:lnTo>
                  <a:pt x="182" y="360"/>
                </a:lnTo>
                <a:lnTo>
                  <a:pt x="179" y="359"/>
                </a:lnTo>
                <a:lnTo>
                  <a:pt x="188" y="353"/>
                </a:lnTo>
                <a:lnTo>
                  <a:pt x="197" y="346"/>
                </a:lnTo>
                <a:lnTo>
                  <a:pt x="198" y="345"/>
                </a:lnTo>
                <a:lnTo>
                  <a:pt x="199" y="344"/>
                </a:lnTo>
                <a:lnTo>
                  <a:pt x="202" y="344"/>
                </a:lnTo>
                <a:lnTo>
                  <a:pt x="203" y="345"/>
                </a:lnTo>
                <a:lnTo>
                  <a:pt x="204" y="346"/>
                </a:lnTo>
                <a:lnTo>
                  <a:pt x="203" y="348"/>
                </a:lnTo>
                <a:lnTo>
                  <a:pt x="202" y="349"/>
                </a:lnTo>
                <a:lnTo>
                  <a:pt x="201" y="350"/>
                </a:lnTo>
                <a:lnTo>
                  <a:pt x="198" y="351"/>
                </a:lnTo>
                <a:lnTo>
                  <a:pt x="201" y="350"/>
                </a:lnTo>
                <a:close/>
                <a:moveTo>
                  <a:pt x="204" y="467"/>
                </a:moveTo>
                <a:lnTo>
                  <a:pt x="204" y="467"/>
                </a:lnTo>
                <a:lnTo>
                  <a:pt x="204" y="466"/>
                </a:lnTo>
                <a:lnTo>
                  <a:pt x="204" y="466"/>
                </a:lnTo>
                <a:lnTo>
                  <a:pt x="204" y="467"/>
                </a:lnTo>
                <a:close/>
                <a:moveTo>
                  <a:pt x="222" y="416"/>
                </a:moveTo>
                <a:lnTo>
                  <a:pt x="223" y="416"/>
                </a:lnTo>
                <a:lnTo>
                  <a:pt x="223" y="417"/>
                </a:lnTo>
                <a:lnTo>
                  <a:pt x="221" y="418"/>
                </a:lnTo>
                <a:lnTo>
                  <a:pt x="221" y="417"/>
                </a:lnTo>
                <a:lnTo>
                  <a:pt x="221" y="417"/>
                </a:lnTo>
                <a:lnTo>
                  <a:pt x="222" y="416"/>
                </a:lnTo>
                <a:lnTo>
                  <a:pt x="222" y="416"/>
                </a:lnTo>
                <a:lnTo>
                  <a:pt x="222" y="416"/>
                </a:lnTo>
                <a:close/>
                <a:moveTo>
                  <a:pt x="221" y="461"/>
                </a:moveTo>
                <a:lnTo>
                  <a:pt x="222" y="458"/>
                </a:lnTo>
                <a:lnTo>
                  <a:pt x="223" y="456"/>
                </a:lnTo>
                <a:lnTo>
                  <a:pt x="224" y="453"/>
                </a:lnTo>
                <a:lnTo>
                  <a:pt x="227" y="452"/>
                </a:lnTo>
                <a:lnTo>
                  <a:pt x="231" y="450"/>
                </a:lnTo>
                <a:lnTo>
                  <a:pt x="236" y="448"/>
                </a:lnTo>
                <a:lnTo>
                  <a:pt x="229" y="454"/>
                </a:lnTo>
                <a:lnTo>
                  <a:pt x="221" y="461"/>
                </a:lnTo>
                <a:close/>
                <a:moveTo>
                  <a:pt x="343" y="393"/>
                </a:moveTo>
                <a:lnTo>
                  <a:pt x="337" y="396"/>
                </a:lnTo>
                <a:lnTo>
                  <a:pt x="331" y="400"/>
                </a:lnTo>
                <a:lnTo>
                  <a:pt x="326" y="406"/>
                </a:lnTo>
                <a:lnTo>
                  <a:pt x="321" y="409"/>
                </a:lnTo>
                <a:lnTo>
                  <a:pt x="318" y="411"/>
                </a:lnTo>
                <a:lnTo>
                  <a:pt x="314" y="412"/>
                </a:lnTo>
                <a:lnTo>
                  <a:pt x="313" y="415"/>
                </a:lnTo>
                <a:lnTo>
                  <a:pt x="311" y="417"/>
                </a:lnTo>
                <a:lnTo>
                  <a:pt x="308" y="420"/>
                </a:lnTo>
                <a:lnTo>
                  <a:pt x="305" y="421"/>
                </a:lnTo>
                <a:lnTo>
                  <a:pt x="302" y="423"/>
                </a:lnTo>
                <a:lnTo>
                  <a:pt x="298" y="424"/>
                </a:lnTo>
                <a:lnTo>
                  <a:pt x="303" y="419"/>
                </a:lnTo>
                <a:lnTo>
                  <a:pt x="309" y="414"/>
                </a:lnTo>
                <a:lnTo>
                  <a:pt x="312" y="412"/>
                </a:lnTo>
                <a:lnTo>
                  <a:pt x="315" y="410"/>
                </a:lnTo>
                <a:lnTo>
                  <a:pt x="319" y="407"/>
                </a:lnTo>
                <a:lnTo>
                  <a:pt x="322" y="403"/>
                </a:lnTo>
                <a:lnTo>
                  <a:pt x="329" y="398"/>
                </a:lnTo>
                <a:lnTo>
                  <a:pt x="336" y="392"/>
                </a:lnTo>
                <a:lnTo>
                  <a:pt x="338" y="390"/>
                </a:lnTo>
                <a:lnTo>
                  <a:pt x="342" y="388"/>
                </a:lnTo>
                <a:lnTo>
                  <a:pt x="344" y="391"/>
                </a:lnTo>
                <a:lnTo>
                  <a:pt x="343" y="393"/>
                </a:lnTo>
                <a:lnTo>
                  <a:pt x="338" y="394"/>
                </a:lnTo>
                <a:lnTo>
                  <a:pt x="343" y="393"/>
                </a:lnTo>
                <a:close/>
                <a:moveTo>
                  <a:pt x="444" y="440"/>
                </a:moveTo>
                <a:lnTo>
                  <a:pt x="443" y="437"/>
                </a:lnTo>
                <a:lnTo>
                  <a:pt x="443" y="435"/>
                </a:lnTo>
                <a:lnTo>
                  <a:pt x="444" y="432"/>
                </a:lnTo>
                <a:lnTo>
                  <a:pt x="444" y="429"/>
                </a:lnTo>
                <a:lnTo>
                  <a:pt x="443" y="429"/>
                </a:lnTo>
                <a:lnTo>
                  <a:pt x="442" y="429"/>
                </a:lnTo>
                <a:lnTo>
                  <a:pt x="451" y="428"/>
                </a:lnTo>
                <a:lnTo>
                  <a:pt x="459" y="428"/>
                </a:lnTo>
                <a:lnTo>
                  <a:pt x="457" y="433"/>
                </a:lnTo>
                <a:lnTo>
                  <a:pt x="453" y="436"/>
                </a:lnTo>
                <a:lnTo>
                  <a:pt x="449" y="439"/>
                </a:lnTo>
                <a:lnTo>
                  <a:pt x="444" y="440"/>
                </a:lnTo>
                <a:close/>
                <a:moveTo>
                  <a:pt x="462" y="105"/>
                </a:moveTo>
                <a:lnTo>
                  <a:pt x="449" y="112"/>
                </a:lnTo>
                <a:lnTo>
                  <a:pt x="435" y="120"/>
                </a:lnTo>
                <a:lnTo>
                  <a:pt x="441" y="113"/>
                </a:lnTo>
                <a:lnTo>
                  <a:pt x="448" y="108"/>
                </a:lnTo>
                <a:lnTo>
                  <a:pt x="451" y="107"/>
                </a:lnTo>
                <a:lnTo>
                  <a:pt x="454" y="105"/>
                </a:lnTo>
                <a:lnTo>
                  <a:pt x="459" y="105"/>
                </a:lnTo>
                <a:lnTo>
                  <a:pt x="462" y="105"/>
                </a:lnTo>
                <a:close/>
                <a:moveTo>
                  <a:pt x="603" y="454"/>
                </a:moveTo>
                <a:lnTo>
                  <a:pt x="603" y="454"/>
                </a:lnTo>
                <a:lnTo>
                  <a:pt x="603" y="454"/>
                </a:lnTo>
                <a:close/>
                <a:moveTo>
                  <a:pt x="618" y="458"/>
                </a:moveTo>
                <a:lnTo>
                  <a:pt x="618" y="459"/>
                </a:lnTo>
                <a:lnTo>
                  <a:pt x="617" y="459"/>
                </a:lnTo>
                <a:lnTo>
                  <a:pt x="618" y="458"/>
                </a:lnTo>
                <a:lnTo>
                  <a:pt x="618" y="458"/>
                </a:lnTo>
                <a:lnTo>
                  <a:pt x="618" y="459"/>
                </a:lnTo>
                <a:lnTo>
                  <a:pt x="618" y="458"/>
                </a:lnTo>
                <a:close/>
                <a:moveTo>
                  <a:pt x="601" y="78"/>
                </a:moveTo>
                <a:lnTo>
                  <a:pt x="605" y="74"/>
                </a:lnTo>
                <a:lnTo>
                  <a:pt x="609" y="71"/>
                </a:lnTo>
                <a:lnTo>
                  <a:pt x="614" y="69"/>
                </a:lnTo>
                <a:lnTo>
                  <a:pt x="619" y="68"/>
                </a:lnTo>
                <a:lnTo>
                  <a:pt x="616" y="72"/>
                </a:lnTo>
                <a:lnTo>
                  <a:pt x="611" y="75"/>
                </a:lnTo>
                <a:lnTo>
                  <a:pt x="606" y="76"/>
                </a:lnTo>
                <a:lnTo>
                  <a:pt x="601" y="78"/>
                </a:lnTo>
                <a:close/>
                <a:moveTo>
                  <a:pt x="832" y="96"/>
                </a:moveTo>
                <a:lnTo>
                  <a:pt x="832" y="96"/>
                </a:lnTo>
                <a:lnTo>
                  <a:pt x="832" y="96"/>
                </a:lnTo>
                <a:lnTo>
                  <a:pt x="832" y="96"/>
                </a:lnTo>
                <a:lnTo>
                  <a:pt x="832" y="96"/>
                </a:lnTo>
                <a:close/>
                <a:moveTo>
                  <a:pt x="791" y="116"/>
                </a:moveTo>
                <a:lnTo>
                  <a:pt x="791" y="118"/>
                </a:lnTo>
                <a:lnTo>
                  <a:pt x="789" y="120"/>
                </a:lnTo>
                <a:lnTo>
                  <a:pt x="787" y="121"/>
                </a:lnTo>
                <a:lnTo>
                  <a:pt x="783" y="124"/>
                </a:lnTo>
                <a:lnTo>
                  <a:pt x="778" y="126"/>
                </a:lnTo>
                <a:lnTo>
                  <a:pt x="772" y="128"/>
                </a:lnTo>
                <a:lnTo>
                  <a:pt x="776" y="124"/>
                </a:lnTo>
                <a:lnTo>
                  <a:pt x="781" y="120"/>
                </a:lnTo>
                <a:lnTo>
                  <a:pt x="786" y="117"/>
                </a:lnTo>
                <a:lnTo>
                  <a:pt x="791" y="116"/>
                </a:lnTo>
                <a:lnTo>
                  <a:pt x="789" y="117"/>
                </a:lnTo>
                <a:lnTo>
                  <a:pt x="791" y="116"/>
                </a:lnTo>
                <a:close/>
                <a:moveTo>
                  <a:pt x="761" y="134"/>
                </a:moveTo>
                <a:lnTo>
                  <a:pt x="761" y="133"/>
                </a:lnTo>
                <a:lnTo>
                  <a:pt x="759" y="133"/>
                </a:lnTo>
                <a:lnTo>
                  <a:pt x="761" y="133"/>
                </a:lnTo>
                <a:lnTo>
                  <a:pt x="761" y="134"/>
                </a:lnTo>
                <a:close/>
                <a:moveTo>
                  <a:pt x="776" y="137"/>
                </a:moveTo>
                <a:lnTo>
                  <a:pt x="789" y="130"/>
                </a:lnTo>
                <a:lnTo>
                  <a:pt x="801" y="124"/>
                </a:lnTo>
                <a:lnTo>
                  <a:pt x="815" y="117"/>
                </a:lnTo>
                <a:lnTo>
                  <a:pt x="829" y="110"/>
                </a:lnTo>
                <a:lnTo>
                  <a:pt x="822" y="117"/>
                </a:lnTo>
                <a:lnTo>
                  <a:pt x="813" y="122"/>
                </a:lnTo>
                <a:lnTo>
                  <a:pt x="804" y="127"/>
                </a:lnTo>
                <a:lnTo>
                  <a:pt x="795" y="133"/>
                </a:lnTo>
                <a:lnTo>
                  <a:pt x="787" y="138"/>
                </a:lnTo>
                <a:lnTo>
                  <a:pt x="778" y="143"/>
                </a:lnTo>
                <a:lnTo>
                  <a:pt x="773" y="144"/>
                </a:lnTo>
                <a:lnTo>
                  <a:pt x="770" y="146"/>
                </a:lnTo>
                <a:lnTo>
                  <a:pt x="767" y="147"/>
                </a:lnTo>
                <a:lnTo>
                  <a:pt x="766" y="150"/>
                </a:lnTo>
                <a:lnTo>
                  <a:pt x="766" y="151"/>
                </a:lnTo>
                <a:lnTo>
                  <a:pt x="766" y="153"/>
                </a:lnTo>
                <a:lnTo>
                  <a:pt x="766" y="152"/>
                </a:lnTo>
                <a:lnTo>
                  <a:pt x="766" y="150"/>
                </a:lnTo>
                <a:lnTo>
                  <a:pt x="759" y="153"/>
                </a:lnTo>
                <a:lnTo>
                  <a:pt x="754" y="155"/>
                </a:lnTo>
                <a:lnTo>
                  <a:pt x="748" y="158"/>
                </a:lnTo>
                <a:lnTo>
                  <a:pt x="742" y="160"/>
                </a:lnTo>
                <a:lnTo>
                  <a:pt x="738" y="163"/>
                </a:lnTo>
                <a:lnTo>
                  <a:pt x="733" y="167"/>
                </a:lnTo>
                <a:lnTo>
                  <a:pt x="729" y="168"/>
                </a:lnTo>
                <a:lnTo>
                  <a:pt x="723" y="167"/>
                </a:lnTo>
                <a:lnTo>
                  <a:pt x="737" y="160"/>
                </a:lnTo>
                <a:lnTo>
                  <a:pt x="750" y="153"/>
                </a:lnTo>
                <a:lnTo>
                  <a:pt x="763" y="144"/>
                </a:lnTo>
                <a:lnTo>
                  <a:pt x="776" y="137"/>
                </a:lnTo>
                <a:lnTo>
                  <a:pt x="780" y="135"/>
                </a:lnTo>
                <a:lnTo>
                  <a:pt x="781" y="135"/>
                </a:lnTo>
                <a:lnTo>
                  <a:pt x="779" y="136"/>
                </a:lnTo>
                <a:lnTo>
                  <a:pt x="775" y="137"/>
                </a:lnTo>
                <a:lnTo>
                  <a:pt x="773" y="138"/>
                </a:lnTo>
                <a:lnTo>
                  <a:pt x="771" y="139"/>
                </a:lnTo>
                <a:lnTo>
                  <a:pt x="772" y="139"/>
                </a:lnTo>
                <a:lnTo>
                  <a:pt x="776" y="137"/>
                </a:lnTo>
                <a:close/>
                <a:moveTo>
                  <a:pt x="822" y="354"/>
                </a:moveTo>
                <a:lnTo>
                  <a:pt x="820" y="354"/>
                </a:lnTo>
                <a:lnTo>
                  <a:pt x="817" y="354"/>
                </a:lnTo>
                <a:lnTo>
                  <a:pt x="816" y="353"/>
                </a:lnTo>
                <a:lnTo>
                  <a:pt x="817" y="351"/>
                </a:lnTo>
                <a:lnTo>
                  <a:pt x="820" y="349"/>
                </a:lnTo>
                <a:lnTo>
                  <a:pt x="824" y="349"/>
                </a:lnTo>
                <a:lnTo>
                  <a:pt x="828" y="349"/>
                </a:lnTo>
                <a:lnTo>
                  <a:pt x="831" y="349"/>
                </a:lnTo>
                <a:lnTo>
                  <a:pt x="827" y="352"/>
                </a:lnTo>
                <a:lnTo>
                  <a:pt x="822" y="354"/>
                </a:lnTo>
                <a:lnTo>
                  <a:pt x="823" y="354"/>
                </a:lnTo>
                <a:lnTo>
                  <a:pt x="822" y="354"/>
                </a:lnTo>
                <a:close/>
                <a:moveTo>
                  <a:pt x="929" y="260"/>
                </a:moveTo>
                <a:lnTo>
                  <a:pt x="941" y="254"/>
                </a:lnTo>
                <a:lnTo>
                  <a:pt x="954" y="250"/>
                </a:lnTo>
                <a:lnTo>
                  <a:pt x="952" y="251"/>
                </a:lnTo>
                <a:lnTo>
                  <a:pt x="948" y="252"/>
                </a:lnTo>
                <a:lnTo>
                  <a:pt x="948" y="253"/>
                </a:lnTo>
                <a:lnTo>
                  <a:pt x="948" y="255"/>
                </a:lnTo>
                <a:lnTo>
                  <a:pt x="946" y="255"/>
                </a:lnTo>
                <a:lnTo>
                  <a:pt x="945" y="257"/>
                </a:lnTo>
                <a:lnTo>
                  <a:pt x="941" y="258"/>
                </a:lnTo>
                <a:lnTo>
                  <a:pt x="937" y="260"/>
                </a:lnTo>
                <a:lnTo>
                  <a:pt x="933" y="260"/>
                </a:lnTo>
                <a:lnTo>
                  <a:pt x="929" y="260"/>
                </a:lnTo>
                <a:lnTo>
                  <a:pt x="936" y="259"/>
                </a:lnTo>
                <a:lnTo>
                  <a:pt x="929" y="26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7"/>
          <p:cNvSpPr>
            <a:spLocks noGrp="1" noEditPoints="1"/>
          </p:cNvSpPr>
          <p:nvPr>
            <p:ph type="pic" sz="quarter" idx="23"/>
          </p:nvPr>
        </p:nvSpPr>
        <p:spPr bwMode="auto">
          <a:xfrm>
            <a:off x="10105220" y="384166"/>
            <a:ext cx="13250116" cy="12341951"/>
          </a:xfrm>
          <a:custGeom>
            <a:avLst/>
            <a:gdLst>
              <a:gd name="T0" fmla="*/ 1004 w 1034"/>
              <a:gd name="T1" fmla="*/ 154 h 600"/>
              <a:gd name="T2" fmla="*/ 969 w 1034"/>
              <a:gd name="T3" fmla="*/ 151 h 600"/>
              <a:gd name="T4" fmla="*/ 968 w 1034"/>
              <a:gd name="T5" fmla="*/ 128 h 600"/>
              <a:gd name="T6" fmla="*/ 956 w 1034"/>
              <a:gd name="T7" fmla="*/ 109 h 600"/>
              <a:gd name="T8" fmla="*/ 1004 w 1034"/>
              <a:gd name="T9" fmla="*/ 100 h 600"/>
              <a:gd name="T10" fmla="*/ 867 w 1034"/>
              <a:gd name="T11" fmla="*/ 100 h 600"/>
              <a:gd name="T12" fmla="*/ 784 w 1034"/>
              <a:gd name="T13" fmla="*/ 90 h 600"/>
              <a:gd name="T14" fmla="*/ 722 w 1034"/>
              <a:gd name="T15" fmla="*/ 89 h 600"/>
              <a:gd name="T16" fmla="*/ 741 w 1034"/>
              <a:gd name="T17" fmla="*/ 58 h 600"/>
              <a:gd name="T18" fmla="*/ 711 w 1034"/>
              <a:gd name="T19" fmla="*/ 32 h 600"/>
              <a:gd name="T20" fmla="*/ 633 w 1034"/>
              <a:gd name="T21" fmla="*/ 31 h 600"/>
              <a:gd name="T22" fmla="*/ 606 w 1034"/>
              <a:gd name="T23" fmla="*/ 8 h 600"/>
              <a:gd name="T24" fmla="*/ 562 w 1034"/>
              <a:gd name="T25" fmla="*/ 7 h 600"/>
              <a:gd name="T26" fmla="*/ 456 w 1034"/>
              <a:gd name="T27" fmla="*/ 21 h 600"/>
              <a:gd name="T28" fmla="*/ 230 w 1034"/>
              <a:gd name="T29" fmla="*/ 103 h 600"/>
              <a:gd name="T30" fmla="*/ 91 w 1034"/>
              <a:gd name="T31" fmla="*/ 181 h 600"/>
              <a:gd name="T32" fmla="*/ 104 w 1034"/>
              <a:gd name="T33" fmla="*/ 197 h 600"/>
              <a:gd name="T34" fmla="*/ 162 w 1034"/>
              <a:gd name="T35" fmla="*/ 203 h 600"/>
              <a:gd name="T36" fmla="*/ 62 w 1034"/>
              <a:gd name="T37" fmla="*/ 277 h 600"/>
              <a:gd name="T38" fmla="*/ 0 w 1034"/>
              <a:gd name="T39" fmla="*/ 380 h 600"/>
              <a:gd name="T40" fmla="*/ 41 w 1034"/>
              <a:gd name="T41" fmla="*/ 384 h 600"/>
              <a:gd name="T42" fmla="*/ 85 w 1034"/>
              <a:gd name="T43" fmla="*/ 391 h 600"/>
              <a:gd name="T44" fmla="*/ 157 w 1034"/>
              <a:gd name="T45" fmla="*/ 372 h 600"/>
              <a:gd name="T46" fmla="*/ 95 w 1034"/>
              <a:gd name="T47" fmla="*/ 458 h 600"/>
              <a:gd name="T48" fmla="*/ 38 w 1034"/>
              <a:gd name="T49" fmla="*/ 554 h 600"/>
              <a:gd name="T50" fmla="*/ 61 w 1034"/>
              <a:gd name="T51" fmla="*/ 600 h 600"/>
              <a:gd name="T52" fmla="*/ 151 w 1034"/>
              <a:gd name="T53" fmla="*/ 546 h 600"/>
              <a:gd name="T54" fmla="*/ 195 w 1034"/>
              <a:gd name="T55" fmla="*/ 543 h 600"/>
              <a:gd name="T56" fmla="*/ 221 w 1034"/>
              <a:gd name="T57" fmla="*/ 590 h 600"/>
              <a:gd name="T58" fmla="*/ 339 w 1034"/>
              <a:gd name="T59" fmla="*/ 533 h 600"/>
              <a:gd name="T60" fmla="*/ 390 w 1034"/>
              <a:gd name="T61" fmla="*/ 564 h 600"/>
              <a:gd name="T62" fmla="*/ 453 w 1034"/>
              <a:gd name="T63" fmla="*/ 555 h 600"/>
              <a:gd name="T64" fmla="*/ 501 w 1034"/>
              <a:gd name="T65" fmla="*/ 502 h 600"/>
              <a:gd name="T66" fmla="*/ 538 w 1034"/>
              <a:gd name="T67" fmla="*/ 489 h 600"/>
              <a:gd name="T68" fmla="*/ 557 w 1034"/>
              <a:gd name="T69" fmla="*/ 486 h 600"/>
              <a:gd name="T70" fmla="*/ 565 w 1034"/>
              <a:gd name="T71" fmla="*/ 516 h 600"/>
              <a:gd name="T72" fmla="*/ 629 w 1034"/>
              <a:gd name="T73" fmla="*/ 502 h 600"/>
              <a:gd name="T74" fmla="*/ 680 w 1034"/>
              <a:gd name="T75" fmla="*/ 497 h 600"/>
              <a:gd name="T76" fmla="*/ 658 w 1034"/>
              <a:gd name="T77" fmla="*/ 511 h 600"/>
              <a:gd name="T78" fmla="*/ 689 w 1034"/>
              <a:gd name="T79" fmla="*/ 514 h 600"/>
              <a:gd name="T80" fmla="*/ 719 w 1034"/>
              <a:gd name="T81" fmla="*/ 536 h 600"/>
              <a:gd name="T82" fmla="*/ 753 w 1034"/>
              <a:gd name="T83" fmla="*/ 519 h 600"/>
              <a:gd name="T84" fmla="*/ 782 w 1034"/>
              <a:gd name="T85" fmla="*/ 502 h 600"/>
              <a:gd name="T86" fmla="*/ 833 w 1034"/>
              <a:gd name="T87" fmla="*/ 464 h 600"/>
              <a:gd name="T88" fmla="*/ 816 w 1034"/>
              <a:gd name="T89" fmla="*/ 466 h 600"/>
              <a:gd name="T90" fmla="*/ 884 w 1034"/>
              <a:gd name="T91" fmla="*/ 428 h 600"/>
              <a:gd name="T92" fmla="*/ 845 w 1034"/>
              <a:gd name="T93" fmla="*/ 416 h 600"/>
              <a:gd name="T94" fmla="*/ 743 w 1034"/>
              <a:gd name="T95" fmla="*/ 439 h 600"/>
              <a:gd name="T96" fmla="*/ 812 w 1034"/>
              <a:gd name="T97" fmla="*/ 398 h 600"/>
              <a:gd name="T98" fmla="*/ 941 w 1034"/>
              <a:gd name="T99" fmla="*/ 335 h 600"/>
              <a:gd name="T100" fmla="*/ 950 w 1034"/>
              <a:gd name="T101" fmla="*/ 317 h 600"/>
              <a:gd name="T102" fmla="*/ 894 w 1034"/>
              <a:gd name="T103" fmla="*/ 310 h 600"/>
              <a:gd name="T104" fmla="*/ 958 w 1034"/>
              <a:gd name="T105" fmla="*/ 292 h 600"/>
              <a:gd name="T106" fmla="*/ 933 w 1034"/>
              <a:gd name="T107" fmla="*/ 281 h 600"/>
              <a:gd name="T108" fmla="*/ 968 w 1034"/>
              <a:gd name="T109" fmla="*/ 253 h 600"/>
              <a:gd name="T110" fmla="*/ 967 w 1034"/>
              <a:gd name="T111" fmla="*/ 235 h 600"/>
              <a:gd name="T112" fmla="*/ 986 w 1034"/>
              <a:gd name="T113" fmla="*/ 212 h 600"/>
              <a:gd name="T114" fmla="*/ 1019 w 1034"/>
              <a:gd name="T115" fmla="*/ 177 h 600"/>
              <a:gd name="T116" fmla="*/ 825 w 1034"/>
              <a:gd name="T117" fmla="*/ 438 h 600"/>
              <a:gd name="T118" fmla="*/ 792 w 1034"/>
              <a:gd name="T119" fmla="*/ 447 h 600"/>
              <a:gd name="T120" fmla="*/ 744 w 1034"/>
              <a:gd name="T121" fmla="*/ 390 h 600"/>
              <a:gd name="T122" fmla="*/ 820 w 1034"/>
              <a:gd name="T123" fmla="*/ 368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34" h="600">
                <a:moveTo>
                  <a:pt x="1034" y="149"/>
                </a:moveTo>
                <a:lnTo>
                  <a:pt x="1033" y="148"/>
                </a:lnTo>
                <a:lnTo>
                  <a:pt x="1032" y="146"/>
                </a:lnTo>
                <a:lnTo>
                  <a:pt x="1031" y="146"/>
                </a:lnTo>
                <a:lnTo>
                  <a:pt x="1030" y="146"/>
                </a:lnTo>
                <a:lnTo>
                  <a:pt x="1027" y="148"/>
                </a:lnTo>
                <a:lnTo>
                  <a:pt x="1025" y="149"/>
                </a:lnTo>
                <a:lnTo>
                  <a:pt x="1018" y="151"/>
                </a:lnTo>
                <a:lnTo>
                  <a:pt x="1010" y="152"/>
                </a:lnTo>
                <a:lnTo>
                  <a:pt x="1004" y="154"/>
                </a:lnTo>
                <a:lnTo>
                  <a:pt x="997" y="156"/>
                </a:lnTo>
                <a:lnTo>
                  <a:pt x="989" y="157"/>
                </a:lnTo>
                <a:lnTo>
                  <a:pt x="981" y="157"/>
                </a:lnTo>
                <a:lnTo>
                  <a:pt x="977" y="158"/>
                </a:lnTo>
                <a:lnTo>
                  <a:pt x="973" y="159"/>
                </a:lnTo>
                <a:lnTo>
                  <a:pt x="968" y="159"/>
                </a:lnTo>
                <a:lnTo>
                  <a:pt x="965" y="158"/>
                </a:lnTo>
                <a:lnTo>
                  <a:pt x="965" y="156"/>
                </a:lnTo>
                <a:lnTo>
                  <a:pt x="967" y="153"/>
                </a:lnTo>
                <a:lnTo>
                  <a:pt x="969" y="151"/>
                </a:lnTo>
                <a:lnTo>
                  <a:pt x="972" y="150"/>
                </a:lnTo>
                <a:lnTo>
                  <a:pt x="976" y="146"/>
                </a:lnTo>
                <a:lnTo>
                  <a:pt x="980" y="142"/>
                </a:lnTo>
                <a:lnTo>
                  <a:pt x="980" y="140"/>
                </a:lnTo>
                <a:lnTo>
                  <a:pt x="980" y="136"/>
                </a:lnTo>
                <a:lnTo>
                  <a:pt x="979" y="134"/>
                </a:lnTo>
                <a:lnTo>
                  <a:pt x="976" y="132"/>
                </a:lnTo>
                <a:lnTo>
                  <a:pt x="974" y="129"/>
                </a:lnTo>
                <a:lnTo>
                  <a:pt x="972" y="128"/>
                </a:lnTo>
                <a:lnTo>
                  <a:pt x="968" y="128"/>
                </a:lnTo>
                <a:lnTo>
                  <a:pt x="965" y="129"/>
                </a:lnTo>
                <a:lnTo>
                  <a:pt x="960" y="131"/>
                </a:lnTo>
                <a:lnTo>
                  <a:pt x="955" y="131"/>
                </a:lnTo>
                <a:lnTo>
                  <a:pt x="951" y="128"/>
                </a:lnTo>
                <a:lnTo>
                  <a:pt x="948" y="125"/>
                </a:lnTo>
                <a:lnTo>
                  <a:pt x="948" y="123"/>
                </a:lnTo>
                <a:lnTo>
                  <a:pt x="947" y="120"/>
                </a:lnTo>
                <a:lnTo>
                  <a:pt x="947" y="117"/>
                </a:lnTo>
                <a:lnTo>
                  <a:pt x="949" y="114"/>
                </a:lnTo>
                <a:lnTo>
                  <a:pt x="956" y="109"/>
                </a:lnTo>
                <a:lnTo>
                  <a:pt x="964" y="106"/>
                </a:lnTo>
                <a:lnTo>
                  <a:pt x="974" y="104"/>
                </a:lnTo>
                <a:lnTo>
                  <a:pt x="982" y="103"/>
                </a:lnTo>
                <a:lnTo>
                  <a:pt x="990" y="102"/>
                </a:lnTo>
                <a:lnTo>
                  <a:pt x="998" y="102"/>
                </a:lnTo>
                <a:lnTo>
                  <a:pt x="1002" y="102"/>
                </a:lnTo>
                <a:lnTo>
                  <a:pt x="1007" y="103"/>
                </a:lnTo>
                <a:lnTo>
                  <a:pt x="1010" y="102"/>
                </a:lnTo>
                <a:lnTo>
                  <a:pt x="1015" y="101"/>
                </a:lnTo>
                <a:lnTo>
                  <a:pt x="1004" y="100"/>
                </a:lnTo>
                <a:lnTo>
                  <a:pt x="993" y="100"/>
                </a:lnTo>
                <a:lnTo>
                  <a:pt x="982" y="100"/>
                </a:lnTo>
                <a:lnTo>
                  <a:pt x="972" y="98"/>
                </a:lnTo>
                <a:lnTo>
                  <a:pt x="963" y="95"/>
                </a:lnTo>
                <a:lnTo>
                  <a:pt x="953" y="92"/>
                </a:lnTo>
                <a:lnTo>
                  <a:pt x="943" y="91"/>
                </a:lnTo>
                <a:lnTo>
                  <a:pt x="932" y="90"/>
                </a:lnTo>
                <a:lnTo>
                  <a:pt x="910" y="92"/>
                </a:lnTo>
                <a:lnTo>
                  <a:pt x="889" y="95"/>
                </a:lnTo>
                <a:lnTo>
                  <a:pt x="867" y="100"/>
                </a:lnTo>
                <a:lnTo>
                  <a:pt x="844" y="102"/>
                </a:lnTo>
                <a:lnTo>
                  <a:pt x="835" y="103"/>
                </a:lnTo>
                <a:lnTo>
                  <a:pt x="826" y="104"/>
                </a:lnTo>
                <a:lnTo>
                  <a:pt x="823" y="106"/>
                </a:lnTo>
                <a:lnTo>
                  <a:pt x="818" y="108"/>
                </a:lnTo>
                <a:lnTo>
                  <a:pt x="815" y="109"/>
                </a:lnTo>
                <a:lnTo>
                  <a:pt x="810" y="109"/>
                </a:lnTo>
                <a:lnTo>
                  <a:pt x="801" y="99"/>
                </a:lnTo>
                <a:lnTo>
                  <a:pt x="792" y="90"/>
                </a:lnTo>
                <a:lnTo>
                  <a:pt x="784" y="90"/>
                </a:lnTo>
                <a:lnTo>
                  <a:pt x="776" y="91"/>
                </a:lnTo>
                <a:lnTo>
                  <a:pt x="766" y="92"/>
                </a:lnTo>
                <a:lnTo>
                  <a:pt x="757" y="92"/>
                </a:lnTo>
                <a:lnTo>
                  <a:pt x="741" y="96"/>
                </a:lnTo>
                <a:lnTo>
                  <a:pt x="725" y="100"/>
                </a:lnTo>
                <a:lnTo>
                  <a:pt x="720" y="100"/>
                </a:lnTo>
                <a:lnTo>
                  <a:pt x="717" y="98"/>
                </a:lnTo>
                <a:lnTo>
                  <a:pt x="718" y="95"/>
                </a:lnTo>
                <a:lnTo>
                  <a:pt x="719" y="92"/>
                </a:lnTo>
                <a:lnTo>
                  <a:pt x="722" y="89"/>
                </a:lnTo>
                <a:lnTo>
                  <a:pt x="727" y="84"/>
                </a:lnTo>
                <a:lnTo>
                  <a:pt x="732" y="79"/>
                </a:lnTo>
                <a:lnTo>
                  <a:pt x="734" y="74"/>
                </a:lnTo>
                <a:lnTo>
                  <a:pt x="735" y="71"/>
                </a:lnTo>
                <a:lnTo>
                  <a:pt x="734" y="69"/>
                </a:lnTo>
                <a:lnTo>
                  <a:pt x="734" y="66"/>
                </a:lnTo>
                <a:lnTo>
                  <a:pt x="732" y="62"/>
                </a:lnTo>
                <a:lnTo>
                  <a:pt x="735" y="61"/>
                </a:lnTo>
                <a:lnTo>
                  <a:pt x="738" y="60"/>
                </a:lnTo>
                <a:lnTo>
                  <a:pt x="741" y="58"/>
                </a:lnTo>
                <a:lnTo>
                  <a:pt x="742" y="54"/>
                </a:lnTo>
                <a:lnTo>
                  <a:pt x="742" y="51"/>
                </a:lnTo>
                <a:lnTo>
                  <a:pt x="742" y="46"/>
                </a:lnTo>
                <a:lnTo>
                  <a:pt x="741" y="43"/>
                </a:lnTo>
                <a:lnTo>
                  <a:pt x="740" y="40"/>
                </a:lnTo>
                <a:lnTo>
                  <a:pt x="736" y="36"/>
                </a:lnTo>
                <a:lnTo>
                  <a:pt x="732" y="34"/>
                </a:lnTo>
                <a:lnTo>
                  <a:pt x="727" y="33"/>
                </a:lnTo>
                <a:lnTo>
                  <a:pt x="722" y="33"/>
                </a:lnTo>
                <a:lnTo>
                  <a:pt x="711" y="32"/>
                </a:lnTo>
                <a:lnTo>
                  <a:pt x="703" y="32"/>
                </a:lnTo>
                <a:lnTo>
                  <a:pt x="689" y="32"/>
                </a:lnTo>
                <a:lnTo>
                  <a:pt x="677" y="32"/>
                </a:lnTo>
                <a:lnTo>
                  <a:pt x="664" y="32"/>
                </a:lnTo>
                <a:lnTo>
                  <a:pt x="652" y="33"/>
                </a:lnTo>
                <a:lnTo>
                  <a:pt x="646" y="34"/>
                </a:lnTo>
                <a:lnTo>
                  <a:pt x="640" y="34"/>
                </a:lnTo>
                <a:lnTo>
                  <a:pt x="637" y="33"/>
                </a:lnTo>
                <a:lnTo>
                  <a:pt x="635" y="32"/>
                </a:lnTo>
                <a:lnTo>
                  <a:pt x="633" y="31"/>
                </a:lnTo>
                <a:lnTo>
                  <a:pt x="630" y="28"/>
                </a:lnTo>
                <a:lnTo>
                  <a:pt x="628" y="16"/>
                </a:lnTo>
                <a:lnTo>
                  <a:pt x="627" y="2"/>
                </a:lnTo>
                <a:lnTo>
                  <a:pt x="626" y="1"/>
                </a:lnTo>
                <a:lnTo>
                  <a:pt x="625" y="0"/>
                </a:lnTo>
                <a:lnTo>
                  <a:pt x="623" y="0"/>
                </a:lnTo>
                <a:lnTo>
                  <a:pt x="622" y="0"/>
                </a:lnTo>
                <a:lnTo>
                  <a:pt x="619" y="2"/>
                </a:lnTo>
                <a:lnTo>
                  <a:pt x="615" y="4"/>
                </a:lnTo>
                <a:lnTo>
                  <a:pt x="606" y="8"/>
                </a:lnTo>
                <a:lnTo>
                  <a:pt x="597" y="10"/>
                </a:lnTo>
                <a:lnTo>
                  <a:pt x="590" y="13"/>
                </a:lnTo>
                <a:lnTo>
                  <a:pt x="582" y="16"/>
                </a:lnTo>
                <a:lnTo>
                  <a:pt x="578" y="17"/>
                </a:lnTo>
                <a:lnTo>
                  <a:pt x="574" y="17"/>
                </a:lnTo>
                <a:lnTo>
                  <a:pt x="571" y="16"/>
                </a:lnTo>
                <a:lnTo>
                  <a:pt x="568" y="15"/>
                </a:lnTo>
                <a:lnTo>
                  <a:pt x="565" y="11"/>
                </a:lnTo>
                <a:lnTo>
                  <a:pt x="563" y="9"/>
                </a:lnTo>
                <a:lnTo>
                  <a:pt x="562" y="7"/>
                </a:lnTo>
                <a:lnTo>
                  <a:pt x="559" y="6"/>
                </a:lnTo>
                <a:lnTo>
                  <a:pt x="549" y="4"/>
                </a:lnTo>
                <a:lnTo>
                  <a:pt x="541" y="6"/>
                </a:lnTo>
                <a:lnTo>
                  <a:pt x="530" y="8"/>
                </a:lnTo>
                <a:lnTo>
                  <a:pt x="519" y="10"/>
                </a:lnTo>
                <a:lnTo>
                  <a:pt x="506" y="12"/>
                </a:lnTo>
                <a:lnTo>
                  <a:pt x="495" y="15"/>
                </a:lnTo>
                <a:lnTo>
                  <a:pt x="482" y="17"/>
                </a:lnTo>
                <a:lnTo>
                  <a:pt x="470" y="19"/>
                </a:lnTo>
                <a:lnTo>
                  <a:pt x="456" y="21"/>
                </a:lnTo>
                <a:lnTo>
                  <a:pt x="444" y="25"/>
                </a:lnTo>
                <a:lnTo>
                  <a:pt x="420" y="32"/>
                </a:lnTo>
                <a:lnTo>
                  <a:pt x="396" y="38"/>
                </a:lnTo>
                <a:lnTo>
                  <a:pt x="372" y="48"/>
                </a:lnTo>
                <a:lnTo>
                  <a:pt x="348" y="56"/>
                </a:lnTo>
                <a:lnTo>
                  <a:pt x="323" y="63"/>
                </a:lnTo>
                <a:lnTo>
                  <a:pt x="299" y="73"/>
                </a:lnTo>
                <a:lnTo>
                  <a:pt x="276" y="83"/>
                </a:lnTo>
                <a:lnTo>
                  <a:pt x="252" y="93"/>
                </a:lnTo>
                <a:lnTo>
                  <a:pt x="230" y="103"/>
                </a:lnTo>
                <a:lnTo>
                  <a:pt x="207" y="115"/>
                </a:lnTo>
                <a:lnTo>
                  <a:pt x="184" y="126"/>
                </a:lnTo>
                <a:lnTo>
                  <a:pt x="161" y="139"/>
                </a:lnTo>
                <a:lnTo>
                  <a:pt x="150" y="145"/>
                </a:lnTo>
                <a:lnTo>
                  <a:pt x="137" y="152"/>
                </a:lnTo>
                <a:lnTo>
                  <a:pt x="126" y="160"/>
                </a:lnTo>
                <a:lnTo>
                  <a:pt x="115" y="167"/>
                </a:lnTo>
                <a:lnTo>
                  <a:pt x="106" y="172"/>
                </a:lnTo>
                <a:lnTo>
                  <a:pt x="95" y="177"/>
                </a:lnTo>
                <a:lnTo>
                  <a:pt x="91" y="181"/>
                </a:lnTo>
                <a:lnTo>
                  <a:pt x="87" y="185"/>
                </a:lnTo>
                <a:lnTo>
                  <a:pt x="85" y="190"/>
                </a:lnTo>
                <a:lnTo>
                  <a:pt x="84" y="194"/>
                </a:lnTo>
                <a:lnTo>
                  <a:pt x="86" y="199"/>
                </a:lnTo>
                <a:lnTo>
                  <a:pt x="91" y="202"/>
                </a:lnTo>
                <a:lnTo>
                  <a:pt x="93" y="202"/>
                </a:lnTo>
                <a:lnTo>
                  <a:pt x="94" y="202"/>
                </a:lnTo>
                <a:lnTo>
                  <a:pt x="96" y="201"/>
                </a:lnTo>
                <a:lnTo>
                  <a:pt x="99" y="199"/>
                </a:lnTo>
                <a:lnTo>
                  <a:pt x="104" y="197"/>
                </a:lnTo>
                <a:lnTo>
                  <a:pt x="109" y="194"/>
                </a:lnTo>
                <a:lnTo>
                  <a:pt x="115" y="193"/>
                </a:lnTo>
                <a:lnTo>
                  <a:pt x="122" y="193"/>
                </a:lnTo>
                <a:lnTo>
                  <a:pt x="133" y="195"/>
                </a:lnTo>
                <a:lnTo>
                  <a:pt x="143" y="198"/>
                </a:lnTo>
                <a:lnTo>
                  <a:pt x="149" y="199"/>
                </a:lnTo>
                <a:lnTo>
                  <a:pt x="155" y="199"/>
                </a:lnTo>
                <a:lnTo>
                  <a:pt x="160" y="199"/>
                </a:lnTo>
                <a:lnTo>
                  <a:pt x="166" y="199"/>
                </a:lnTo>
                <a:lnTo>
                  <a:pt x="162" y="203"/>
                </a:lnTo>
                <a:lnTo>
                  <a:pt x="158" y="207"/>
                </a:lnTo>
                <a:lnTo>
                  <a:pt x="153" y="210"/>
                </a:lnTo>
                <a:lnTo>
                  <a:pt x="148" y="214"/>
                </a:lnTo>
                <a:lnTo>
                  <a:pt x="136" y="222"/>
                </a:lnTo>
                <a:lnTo>
                  <a:pt x="125" y="229"/>
                </a:lnTo>
                <a:lnTo>
                  <a:pt x="114" y="237"/>
                </a:lnTo>
                <a:lnTo>
                  <a:pt x="103" y="245"/>
                </a:lnTo>
                <a:lnTo>
                  <a:pt x="92" y="253"/>
                </a:lnTo>
                <a:lnTo>
                  <a:pt x="82" y="261"/>
                </a:lnTo>
                <a:lnTo>
                  <a:pt x="62" y="277"/>
                </a:lnTo>
                <a:lnTo>
                  <a:pt x="43" y="293"/>
                </a:lnTo>
                <a:lnTo>
                  <a:pt x="35" y="302"/>
                </a:lnTo>
                <a:lnTo>
                  <a:pt x="26" y="311"/>
                </a:lnTo>
                <a:lnTo>
                  <a:pt x="19" y="322"/>
                </a:lnTo>
                <a:lnTo>
                  <a:pt x="12" y="332"/>
                </a:lnTo>
                <a:lnTo>
                  <a:pt x="8" y="342"/>
                </a:lnTo>
                <a:lnTo>
                  <a:pt x="3" y="352"/>
                </a:lnTo>
                <a:lnTo>
                  <a:pt x="1" y="363"/>
                </a:lnTo>
                <a:lnTo>
                  <a:pt x="0" y="374"/>
                </a:lnTo>
                <a:lnTo>
                  <a:pt x="0" y="380"/>
                </a:lnTo>
                <a:lnTo>
                  <a:pt x="1" y="384"/>
                </a:lnTo>
                <a:lnTo>
                  <a:pt x="3" y="389"/>
                </a:lnTo>
                <a:lnTo>
                  <a:pt x="7" y="392"/>
                </a:lnTo>
                <a:lnTo>
                  <a:pt x="9" y="393"/>
                </a:lnTo>
                <a:lnTo>
                  <a:pt x="12" y="394"/>
                </a:lnTo>
                <a:lnTo>
                  <a:pt x="15" y="395"/>
                </a:lnTo>
                <a:lnTo>
                  <a:pt x="18" y="395"/>
                </a:lnTo>
                <a:lnTo>
                  <a:pt x="24" y="393"/>
                </a:lnTo>
                <a:lnTo>
                  <a:pt x="29" y="391"/>
                </a:lnTo>
                <a:lnTo>
                  <a:pt x="41" y="384"/>
                </a:lnTo>
                <a:lnTo>
                  <a:pt x="52" y="378"/>
                </a:lnTo>
                <a:lnTo>
                  <a:pt x="58" y="376"/>
                </a:lnTo>
                <a:lnTo>
                  <a:pt x="62" y="374"/>
                </a:lnTo>
                <a:lnTo>
                  <a:pt x="68" y="373"/>
                </a:lnTo>
                <a:lnTo>
                  <a:pt x="74" y="373"/>
                </a:lnTo>
                <a:lnTo>
                  <a:pt x="77" y="376"/>
                </a:lnTo>
                <a:lnTo>
                  <a:pt x="79" y="380"/>
                </a:lnTo>
                <a:lnTo>
                  <a:pt x="81" y="384"/>
                </a:lnTo>
                <a:lnTo>
                  <a:pt x="83" y="389"/>
                </a:lnTo>
                <a:lnTo>
                  <a:pt x="85" y="391"/>
                </a:lnTo>
                <a:lnTo>
                  <a:pt x="87" y="393"/>
                </a:lnTo>
                <a:lnTo>
                  <a:pt x="90" y="395"/>
                </a:lnTo>
                <a:lnTo>
                  <a:pt x="93" y="395"/>
                </a:lnTo>
                <a:lnTo>
                  <a:pt x="100" y="395"/>
                </a:lnTo>
                <a:lnTo>
                  <a:pt x="106" y="394"/>
                </a:lnTo>
                <a:lnTo>
                  <a:pt x="111" y="393"/>
                </a:lnTo>
                <a:lnTo>
                  <a:pt x="116" y="391"/>
                </a:lnTo>
                <a:lnTo>
                  <a:pt x="131" y="384"/>
                </a:lnTo>
                <a:lnTo>
                  <a:pt x="144" y="378"/>
                </a:lnTo>
                <a:lnTo>
                  <a:pt x="157" y="372"/>
                </a:lnTo>
                <a:lnTo>
                  <a:pt x="169" y="365"/>
                </a:lnTo>
                <a:lnTo>
                  <a:pt x="182" y="359"/>
                </a:lnTo>
                <a:lnTo>
                  <a:pt x="195" y="356"/>
                </a:lnTo>
                <a:lnTo>
                  <a:pt x="176" y="374"/>
                </a:lnTo>
                <a:lnTo>
                  <a:pt x="158" y="392"/>
                </a:lnTo>
                <a:lnTo>
                  <a:pt x="139" y="411"/>
                </a:lnTo>
                <a:lnTo>
                  <a:pt x="122" y="431"/>
                </a:lnTo>
                <a:lnTo>
                  <a:pt x="112" y="440"/>
                </a:lnTo>
                <a:lnTo>
                  <a:pt x="104" y="449"/>
                </a:lnTo>
                <a:lnTo>
                  <a:pt x="95" y="458"/>
                </a:lnTo>
                <a:lnTo>
                  <a:pt x="86" y="467"/>
                </a:lnTo>
                <a:lnTo>
                  <a:pt x="79" y="476"/>
                </a:lnTo>
                <a:lnTo>
                  <a:pt x="74" y="486"/>
                </a:lnTo>
                <a:lnTo>
                  <a:pt x="69" y="497"/>
                </a:lnTo>
                <a:lnTo>
                  <a:pt x="63" y="506"/>
                </a:lnTo>
                <a:lnTo>
                  <a:pt x="57" y="516"/>
                </a:lnTo>
                <a:lnTo>
                  <a:pt x="51" y="526"/>
                </a:lnTo>
                <a:lnTo>
                  <a:pt x="44" y="536"/>
                </a:lnTo>
                <a:lnTo>
                  <a:pt x="41" y="548"/>
                </a:lnTo>
                <a:lnTo>
                  <a:pt x="38" y="554"/>
                </a:lnTo>
                <a:lnTo>
                  <a:pt x="37" y="559"/>
                </a:lnTo>
                <a:lnTo>
                  <a:pt x="37" y="565"/>
                </a:lnTo>
                <a:lnTo>
                  <a:pt x="37" y="569"/>
                </a:lnTo>
                <a:lnTo>
                  <a:pt x="38" y="575"/>
                </a:lnTo>
                <a:lnTo>
                  <a:pt x="41" y="581"/>
                </a:lnTo>
                <a:lnTo>
                  <a:pt x="44" y="587"/>
                </a:lnTo>
                <a:lnTo>
                  <a:pt x="48" y="591"/>
                </a:lnTo>
                <a:lnTo>
                  <a:pt x="52" y="596"/>
                </a:lnTo>
                <a:lnTo>
                  <a:pt x="57" y="598"/>
                </a:lnTo>
                <a:lnTo>
                  <a:pt x="61" y="600"/>
                </a:lnTo>
                <a:lnTo>
                  <a:pt x="65" y="600"/>
                </a:lnTo>
                <a:lnTo>
                  <a:pt x="69" y="600"/>
                </a:lnTo>
                <a:lnTo>
                  <a:pt x="74" y="600"/>
                </a:lnTo>
                <a:lnTo>
                  <a:pt x="78" y="598"/>
                </a:lnTo>
                <a:lnTo>
                  <a:pt x="83" y="597"/>
                </a:lnTo>
                <a:lnTo>
                  <a:pt x="101" y="585"/>
                </a:lnTo>
                <a:lnTo>
                  <a:pt x="116" y="573"/>
                </a:lnTo>
                <a:lnTo>
                  <a:pt x="127" y="564"/>
                </a:lnTo>
                <a:lnTo>
                  <a:pt x="139" y="555"/>
                </a:lnTo>
                <a:lnTo>
                  <a:pt x="151" y="546"/>
                </a:lnTo>
                <a:lnTo>
                  <a:pt x="162" y="536"/>
                </a:lnTo>
                <a:lnTo>
                  <a:pt x="172" y="530"/>
                </a:lnTo>
                <a:lnTo>
                  <a:pt x="181" y="522"/>
                </a:lnTo>
                <a:lnTo>
                  <a:pt x="186" y="519"/>
                </a:lnTo>
                <a:lnTo>
                  <a:pt x="192" y="517"/>
                </a:lnTo>
                <a:lnTo>
                  <a:pt x="197" y="515"/>
                </a:lnTo>
                <a:lnTo>
                  <a:pt x="202" y="515"/>
                </a:lnTo>
                <a:lnTo>
                  <a:pt x="200" y="525"/>
                </a:lnTo>
                <a:lnTo>
                  <a:pt x="198" y="534"/>
                </a:lnTo>
                <a:lnTo>
                  <a:pt x="195" y="543"/>
                </a:lnTo>
                <a:lnTo>
                  <a:pt x="193" y="551"/>
                </a:lnTo>
                <a:lnTo>
                  <a:pt x="193" y="558"/>
                </a:lnTo>
                <a:lnTo>
                  <a:pt x="195" y="565"/>
                </a:lnTo>
                <a:lnTo>
                  <a:pt x="199" y="571"/>
                </a:lnTo>
                <a:lnTo>
                  <a:pt x="202" y="577"/>
                </a:lnTo>
                <a:lnTo>
                  <a:pt x="205" y="583"/>
                </a:lnTo>
                <a:lnTo>
                  <a:pt x="208" y="588"/>
                </a:lnTo>
                <a:lnTo>
                  <a:pt x="213" y="590"/>
                </a:lnTo>
                <a:lnTo>
                  <a:pt x="216" y="590"/>
                </a:lnTo>
                <a:lnTo>
                  <a:pt x="221" y="590"/>
                </a:lnTo>
                <a:lnTo>
                  <a:pt x="224" y="589"/>
                </a:lnTo>
                <a:lnTo>
                  <a:pt x="241" y="582"/>
                </a:lnTo>
                <a:lnTo>
                  <a:pt x="258" y="575"/>
                </a:lnTo>
                <a:lnTo>
                  <a:pt x="273" y="566"/>
                </a:lnTo>
                <a:lnTo>
                  <a:pt x="288" y="557"/>
                </a:lnTo>
                <a:lnTo>
                  <a:pt x="300" y="546"/>
                </a:lnTo>
                <a:lnTo>
                  <a:pt x="315" y="535"/>
                </a:lnTo>
                <a:lnTo>
                  <a:pt x="322" y="533"/>
                </a:lnTo>
                <a:lnTo>
                  <a:pt x="330" y="533"/>
                </a:lnTo>
                <a:lnTo>
                  <a:pt x="339" y="533"/>
                </a:lnTo>
                <a:lnTo>
                  <a:pt x="347" y="534"/>
                </a:lnTo>
                <a:lnTo>
                  <a:pt x="356" y="533"/>
                </a:lnTo>
                <a:lnTo>
                  <a:pt x="365" y="531"/>
                </a:lnTo>
                <a:lnTo>
                  <a:pt x="373" y="529"/>
                </a:lnTo>
                <a:lnTo>
                  <a:pt x="381" y="523"/>
                </a:lnTo>
                <a:lnTo>
                  <a:pt x="381" y="536"/>
                </a:lnTo>
                <a:lnTo>
                  <a:pt x="382" y="548"/>
                </a:lnTo>
                <a:lnTo>
                  <a:pt x="383" y="554"/>
                </a:lnTo>
                <a:lnTo>
                  <a:pt x="386" y="559"/>
                </a:lnTo>
                <a:lnTo>
                  <a:pt x="390" y="564"/>
                </a:lnTo>
                <a:lnTo>
                  <a:pt x="395" y="568"/>
                </a:lnTo>
                <a:lnTo>
                  <a:pt x="399" y="572"/>
                </a:lnTo>
                <a:lnTo>
                  <a:pt x="404" y="573"/>
                </a:lnTo>
                <a:lnTo>
                  <a:pt x="409" y="574"/>
                </a:lnTo>
                <a:lnTo>
                  <a:pt x="414" y="573"/>
                </a:lnTo>
                <a:lnTo>
                  <a:pt x="424" y="566"/>
                </a:lnTo>
                <a:lnTo>
                  <a:pt x="433" y="560"/>
                </a:lnTo>
                <a:lnTo>
                  <a:pt x="440" y="559"/>
                </a:lnTo>
                <a:lnTo>
                  <a:pt x="447" y="557"/>
                </a:lnTo>
                <a:lnTo>
                  <a:pt x="453" y="555"/>
                </a:lnTo>
                <a:lnTo>
                  <a:pt x="458" y="551"/>
                </a:lnTo>
                <a:lnTo>
                  <a:pt x="468" y="541"/>
                </a:lnTo>
                <a:lnTo>
                  <a:pt x="477" y="532"/>
                </a:lnTo>
                <a:lnTo>
                  <a:pt x="487" y="527"/>
                </a:lnTo>
                <a:lnTo>
                  <a:pt x="496" y="521"/>
                </a:lnTo>
                <a:lnTo>
                  <a:pt x="498" y="518"/>
                </a:lnTo>
                <a:lnTo>
                  <a:pt x="499" y="515"/>
                </a:lnTo>
                <a:lnTo>
                  <a:pt x="497" y="510"/>
                </a:lnTo>
                <a:lnTo>
                  <a:pt x="496" y="506"/>
                </a:lnTo>
                <a:lnTo>
                  <a:pt x="501" y="502"/>
                </a:lnTo>
                <a:lnTo>
                  <a:pt x="507" y="499"/>
                </a:lnTo>
                <a:lnTo>
                  <a:pt x="518" y="491"/>
                </a:lnTo>
                <a:lnTo>
                  <a:pt x="527" y="483"/>
                </a:lnTo>
                <a:lnTo>
                  <a:pt x="530" y="482"/>
                </a:lnTo>
                <a:lnTo>
                  <a:pt x="536" y="481"/>
                </a:lnTo>
                <a:lnTo>
                  <a:pt x="537" y="482"/>
                </a:lnTo>
                <a:lnTo>
                  <a:pt x="539" y="482"/>
                </a:lnTo>
                <a:lnTo>
                  <a:pt x="540" y="484"/>
                </a:lnTo>
                <a:lnTo>
                  <a:pt x="540" y="486"/>
                </a:lnTo>
                <a:lnTo>
                  <a:pt x="538" y="489"/>
                </a:lnTo>
                <a:lnTo>
                  <a:pt x="536" y="492"/>
                </a:lnTo>
                <a:lnTo>
                  <a:pt x="535" y="493"/>
                </a:lnTo>
                <a:lnTo>
                  <a:pt x="535" y="494"/>
                </a:lnTo>
                <a:lnTo>
                  <a:pt x="536" y="496"/>
                </a:lnTo>
                <a:lnTo>
                  <a:pt x="538" y="496"/>
                </a:lnTo>
                <a:lnTo>
                  <a:pt x="541" y="494"/>
                </a:lnTo>
                <a:lnTo>
                  <a:pt x="544" y="492"/>
                </a:lnTo>
                <a:lnTo>
                  <a:pt x="548" y="490"/>
                </a:lnTo>
                <a:lnTo>
                  <a:pt x="552" y="489"/>
                </a:lnTo>
                <a:lnTo>
                  <a:pt x="557" y="486"/>
                </a:lnTo>
                <a:lnTo>
                  <a:pt x="564" y="486"/>
                </a:lnTo>
                <a:lnTo>
                  <a:pt x="567" y="488"/>
                </a:lnTo>
                <a:lnTo>
                  <a:pt x="569" y="489"/>
                </a:lnTo>
                <a:lnTo>
                  <a:pt x="571" y="490"/>
                </a:lnTo>
                <a:lnTo>
                  <a:pt x="571" y="493"/>
                </a:lnTo>
                <a:lnTo>
                  <a:pt x="567" y="502"/>
                </a:lnTo>
                <a:lnTo>
                  <a:pt x="562" y="511"/>
                </a:lnTo>
                <a:lnTo>
                  <a:pt x="562" y="514"/>
                </a:lnTo>
                <a:lnTo>
                  <a:pt x="564" y="515"/>
                </a:lnTo>
                <a:lnTo>
                  <a:pt x="565" y="516"/>
                </a:lnTo>
                <a:lnTo>
                  <a:pt x="569" y="517"/>
                </a:lnTo>
                <a:lnTo>
                  <a:pt x="574" y="517"/>
                </a:lnTo>
                <a:lnTo>
                  <a:pt x="579" y="517"/>
                </a:lnTo>
                <a:lnTo>
                  <a:pt x="586" y="517"/>
                </a:lnTo>
                <a:lnTo>
                  <a:pt x="594" y="517"/>
                </a:lnTo>
                <a:lnTo>
                  <a:pt x="602" y="516"/>
                </a:lnTo>
                <a:lnTo>
                  <a:pt x="609" y="514"/>
                </a:lnTo>
                <a:lnTo>
                  <a:pt x="615" y="510"/>
                </a:lnTo>
                <a:lnTo>
                  <a:pt x="622" y="507"/>
                </a:lnTo>
                <a:lnTo>
                  <a:pt x="629" y="502"/>
                </a:lnTo>
                <a:lnTo>
                  <a:pt x="636" y="499"/>
                </a:lnTo>
                <a:lnTo>
                  <a:pt x="640" y="502"/>
                </a:lnTo>
                <a:lnTo>
                  <a:pt x="646" y="506"/>
                </a:lnTo>
                <a:lnTo>
                  <a:pt x="651" y="506"/>
                </a:lnTo>
                <a:lnTo>
                  <a:pt x="655" y="504"/>
                </a:lnTo>
                <a:lnTo>
                  <a:pt x="662" y="500"/>
                </a:lnTo>
                <a:lnTo>
                  <a:pt x="669" y="497"/>
                </a:lnTo>
                <a:lnTo>
                  <a:pt x="672" y="496"/>
                </a:lnTo>
                <a:lnTo>
                  <a:pt x="677" y="496"/>
                </a:lnTo>
                <a:lnTo>
                  <a:pt x="680" y="497"/>
                </a:lnTo>
                <a:lnTo>
                  <a:pt x="685" y="498"/>
                </a:lnTo>
                <a:lnTo>
                  <a:pt x="680" y="501"/>
                </a:lnTo>
                <a:lnTo>
                  <a:pt x="677" y="506"/>
                </a:lnTo>
                <a:lnTo>
                  <a:pt x="675" y="507"/>
                </a:lnTo>
                <a:lnTo>
                  <a:pt x="672" y="508"/>
                </a:lnTo>
                <a:lnTo>
                  <a:pt x="669" y="508"/>
                </a:lnTo>
                <a:lnTo>
                  <a:pt x="666" y="508"/>
                </a:lnTo>
                <a:lnTo>
                  <a:pt x="662" y="508"/>
                </a:lnTo>
                <a:lnTo>
                  <a:pt x="659" y="510"/>
                </a:lnTo>
                <a:lnTo>
                  <a:pt x="658" y="511"/>
                </a:lnTo>
                <a:lnTo>
                  <a:pt x="656" y="514"/>
                </a:lnTo>
                <a:lnTo>
                  <a:pt x="658" y="516"/>
                </a:lnTo>
                <a:lnTo>
                  <a:pt x="659" y="517"/>
                </a:lnTo>
                <a:lnTo>
                  <a:pt x="661" y="517"/>
                </a:lnTo>
                <a:lnTo>
                  <a:pt x="663" y="517"/>
                </a:lnTo>
                <a:lnTo>
                  <a:pt x="667" y="518"/>
                </a:lnTo>
                <a:lnTo>
                  <a:pt x="670" y="518"/>
                </a:lnTo>
                <a:lnTo>
                  <a:pt x="678" y="517"/>
                </a:lnTo>
                <a:lnTo>
                  <a:pt x="685" y="515"/>
                </a:lnTo>
                <a:lnTo>
                  <a:pt x="689" y="514"/>
                </a:lnTo>
                <a:lnTo>
                  <a:pt x="694" y="513"/>
                </a:lnTo>
                <a:lnTo>
                  <a:pt x="699" y="513"/>
                </a:lnTo>
                <a:lnTo>
                  <a:pt x="702" y="515"/>
                </a:lnTo>
                <a:lnTo>
                  <a:pt x="704" y="525"/>
                </a:lnTo>
                <a:lnTo>
                  <a:pt x="704" y="535"/>
                </a:lnTo>
                <a:lnTo>
                  <a:pt x="707" y="538"/>
                </a:lnTo>
                <a:lnTo>
                  <a:pt x="709" y="538"/>
                </a:lnTo>
                <a:lnTo>
                  <a:pt x="711" y="539"/>
                </a:lnTo>
                <a:lnTo>
                  <a:pt x="713" y="539"/>
                </a:lnTo>
                <a:lnTo>
                  <a:pt x="719" y="536"/>
                </a:lnTo>
                <a:lnTo>
                  <a:pt x="724" y="534"/>
                </a:lnTo>
                <a:lnTo>
                  <a:pt x="729" y="532"/>
                </a:lnTo>
                <a:lnTo>
                  <a:pt x="736" y="529"/>
                </a:lnTo>
                <a:lnTo>
                  <a:pt x="740" y="526"/>
                </a:lnTo>
                <a:lnTo>
                  <a:pt x="743" y="525"/>
                </a:lnTo>
                <a:lnTo>
                  <a:pt x="745" y="525"/>
                </a:lnTo>
                <a:lnTo>
                  <a:pt x="749" y="524"/>
                </a:lnTo>
                <a:lnTo>
                  <a:pt x="750" y="523"/>
                </a:lnTo>
                <a:lnTo>
                  <a:pt x="751" y="521"/>
                </a:lnTo>
                <a:lnTo>
                  <a:pt x="753" y="519"/>
                </a:lnTo>
                <a:lnTo>
                  <a:pt x="754" y="518"/>
                </a:lnTo>
                <a:lnTo>
                  <a:pt x="757" y="516"/>
                </a:lnTo>
                <a:lnTo>
                  <a:pt x="759" y="514"/>
                </a:lnTo>
                <a:lnTo>
                  <a:pt x="760" y="511"/>
                </a:lnTo>
                <a:lnTo>
                  <a:pt x="760" y="509"/>
                </a:lnTo>
                <a:lnTo>
                  <a:pt x="765" y="509"/>
                </a:lnTo>
                <a:lnTo>
                  <a:pt x="768" y="509"/>
                </a:lnTo>
                <a:lnTo>
                  <a:pt x="773" y="508"/>
                </a:lnTo>
                <a:lnTo>
                  <a:pt x="776" y="507"/>
                </a:lnTo>
                <a:lnTo>
                  <a:pt x="782" y="502"/>
                </a:lnTo>
                <a:lnTo>
                  <a:pt x="787" y="499"/>
                </a:lnTo>
                <a:lnTo>
                  <a:pt x="800" y="497"/>
                </a:lnTo>
                <a:lnTo>
                  <a:pt x="812" y="493"/>
                </a:lnTo>
                <a:lnTo>
                  <a:pt x="818" y="490"/>
                </a:lnTo>
                <a:lnTo>
                  <a:pt x="823" y="486"/>
                </a:lnTo>
                <a:lnTo>
                  <a:pt x="827" y="482"/>
                </a:lnTo>
                <a:lnTo>
                  <a:pt x="829" y="476"/>
                </a:lnTo>
                <a:lnTo>
                  <a:pt x="833" y="471"/>
                </a:lnTo>
                <a:lnTo>
                  <a:pt x="833" y="466"/>
                </a:lnTo>
                <a:lnTo>
                  <a:pt x="833" y="464"/>
                </a:lnTo>
                <a:lnTo>
                  <a:pt x="831" y="463"/>
                </a:lnTo>
                <a:lnTo>
                  <a:pt x="829" y="463"/>
                </a:lnTo>
                <a:lnTo>
                  <a:pt x="827" y="463"/>
                </a:lnTo>
                <a:lnTo>
                  <a:pt x="826" y="465"/>
                </a:lnTo>
                <a:lnTo>
                  <a:pt x="826" y="468"/>
                </a:lnTo>
                <a:lnTo>
                  <a:pt x="825" y="469"/>
                </a:lnTo>
                <a:lnTo>
                  <a:pt x="821" y="471"/>
                </a:lnTo>
                <a:lnTo>
                  <a:pt x="819" y="469"/>
                </a:lnTo>
                <a:lnTo>
                  <a:pt x="817" y="468"/>
                </a:lnTo>
                <a:lnTo>
                  <a:pt x="816" y="466"/>
                </a:lnTo>
                <a:lnTo>
                  <a:pt x="817" y="463"/>
                </a:lnTo>
                <a:lnTo>
                  <a:pt x="819" y="461"/>
                </a:lnTo>
                <a:lnTo>
                  <a:pt x="821" y="460"/>
                </a:lnTo>
                <a:lnTo>
                  <a:pt x="825" y="459"/>
                </a:lnTo>
                <a:lnTo>
                  <a:pt x="828" y="456"/>
                </a:lnTo>
                <a:lnTo>
                  <a:pt x="836" y="451"/>
                </a:lnTo>
                <a:lnTo>
                  <a:pt x="844" y="447"/>
                </a:lnTo>
                <a:lnTo>
                  <a:pt x="861" y="439"/>
                </a:lnTo>
                <a:lnTo>
                  <a:pt x="878" y="431"/>
                </a:lnTo>
                <a:lnTo>
                  <a:pt x="884" y="428"/>
                </a:lnTo>
                <a:lnTo>
                  <a:pt x="892" y="425"/>
                </a:lnTo>
                <a:lnTo>
                  <a:pt x="895" y="423"/>
                </a:lnTo>
                <a:lnTo>
                  <a:pt x="898" y="421"/>
                </a:lnTo>
                <a:lnTo>
                  <a:pt x="899" y="418"/>
                </a:lnTo>
                <a:lnTo>
                  <a:pt x="897" y="416"/>
                </a:lnTo>
                <a:lnTo>
                  <a:pt x="887" y="415"/>
                </a:lnTo>
                <a:lnTo>
                  <a:pt x="877" y="415"/>
                </a:lnTo>
                <a:lnTo>
                  <a:pt x="867" y="415"/>
                </a:lnTo>
                <a:lnTo>
                  <a:pt x="857" y="416"/>
                </a:lnTo>
                <a:lnTo>
                  <a:pt x="845" y="416"/>
                </a:lnTo>
                <a:lnTo>
                  <a:pt x="835" y="417"/>
                </a:lnTo>
                <a:lnTo>
                  <a:pt x="825" y="418"/>
                </a:lnTo>
                <a:lnTo>
                  <a:pt x="815" y="421"/>
                </a:lnTo>
                <a:lnTo>
                  <a:pt x="804" y="423"/>
                </a:lnTo>
                <a:lnTo>
                  <a:pt x="794" y="426"/>
                </a:lnTo>
                <a:lnTo>
                  <a:pt x="785" y="428"/>
                </a:lnTo>
                <a:lnTo>
                  <a:pt x="775" y="432"/>
                </a:lnTo>
                <a:lnTo>
                  <a:pt x="765" y="435"/>
                </a:lnTo>
                <a:lnTo>
                  <a:pt x="753" y="438"/>
                </a:lnTo>
                <a:lnTo>
                  <a:pt x="743" y="439"/>
                </a:lnTo>
                <a:lnTo>
                  <a:pt x="732" y="440"/>
                </a:lnTo>
                <a:lnTo>
                  <a:pt x="737" y="433"/>
                </a:lnTo>
                <a:lnTo>
                  <a:pt x="743" y="427"/>
                </a:lnTo>
                <a:lnTo>
                  <a:pt x="750" y="424"/>
                </a:lnTo>
                <a:lnTo>
                  <a:pt x="758" y="421"/>
                </a:lnTo>
                <a:lnTo>
                  <a:pt x="767" y="416"/>
                </a:lnTo>
                <a:lnTo>
                  <a:pt x="776" y="413"/>
                </a:lnTo>
                <a:lnTo>
                  <a:pt x="786" y="409"/>
                </a:lnTo>
                <a:lnTo>
                  <a:pt x="795" y="405"/>
                </a:lnTo>
                <a:lnTo>
                  <a:pt x="812" y="398"/>
                </a:lnTo>
                <a:lnTo>
                  <a:pt x="829" y="392"/>
                </a:lnTo>
                <a:lnTo>
                  <a:pt x="847" y="385"/>
                </a:lnTo>
                <a:lnTo>
                  <a:pt x="864" y="378"/>
                </a:lnTo>
                <a:lnTo>
                  <a:pt x="872" y="375"/>
                </a:lnTo>
                <a:lnTo>
                  <a:pt x="878" y="372"/>
                </a:lnTo>
                <a:lnTo>
                  <a:pt x="886" y="367"/>
                </a:lnTo>
                <a:lnTo>
                  <a:pt x="893" y="363"/>
                </a:lnTo>
                <a:lnTo>
                  <a:pt x="908" y="351"/>
                </a:lnTo>
                <a:lnTo>
                  <a:pt x="924" y="342"/>
                </a:lnTo>
                <a:lnTo>
                  <a:pt x="941" y="335"/>
                </a:lnTo>
                <a:lnTo>
                  <a:pt x="958" y="330"/>
                </a:lnTo>
                <a:lnTo>
                  <a:pt x="960" y="330"/>
                </a:lnTo>
                <a:lnTo>
                  <a:pt x="964" y="330"/>
                </a:lnTo>
                <a:lnTo>
                  <a:pt x="966" y="328"/>
                </a:lnTo>
                <a:lnTo>
                  <a:pt x="967" y="326"/>
                </a:lnTo>
                <a:lnTo>
                  <a:pt x="967" y="323"/>
                </a:lnTo>
                <a:lnTo>
                  <a:pt x="966" y="320"/>
                </a:lnTo>
                <a:lnTo>
                  <a:pt x="964" y="318"/>
                </a:lnTo>
                <a:lnTo>
                  <a:pt x="961" y="317"/>
                </a:lnTo>
                <a:lnTo>
                  <a:pt x="950" y="317"/>
                </a:lnTo>
                <a:lnTo>
                  <a:pt x="940" y="317"/>
                </a:lnTo>
                <a:lnTo>
                  <a:pt x="931" y="317"/>
                </a:lnTo>
                <a:lnTo>
                  <a:pt x="922" y="317"/>
                </a:lnTo>
                <a:lnTo>
                  <a:pt x="910" y="317"/>
                </a:lnTo>
                <a:lnTo>
                  <a:pt x="900" y="318"/>
                </a:lnTo>
                <a:lnTo>
                  <a:pt x="889" y="319"/>
                </a:lnTo>
                <a:lnTo>
                  <a:pt x="877" y="322"/>
                </a:lnTo>
                <a:lnTo>
                  <a:pt x="883" y="316"/>
                </a:lnTo>
                <a:lnTo>
                  <a:pt x="889" y="311"/>
                </a:lnTo>
                <a:lnTo>
                  <a:pt x="894" y="310"/>
                </a:lnTo>
                <a:lnTo>
                  <a:pt x="900" y="309"/>
                </a:lnTo>
                <a:lnTo>
                  <a:pt x="906" y="308"/>
                </a:lnTo>
                <a:lnTo>
                  <a:pt x="911" y="306"/>
                </a:lnTo>
                <a:lnTo>
                  <a:pt x="920" y="303"/>
                </a:lnTo>
                <a:lnTo>
                  <a:pt x="930" y="301"/>
                </a:lnTo>
                <a:lnTo>
                  <a:pt x="940" y="299"/>
                </a:lnTo>
                <a:lnTo>
                  <a:pt x="949" y="295"/>
                </a:lnTo>
                <a:lnTo>
                  <a:pt x="951" y="294"/>
                </a:lnTo>
                <a:lnTo>
                  <a:pt x="955" y="293"/>
                </a:lnTo>
                <a:lnTo>
                  <a:pt x="958" y="292"/>
                </a:lnTo>
                <a:lnTo>
                  <a:pt x="959" y="290"/>
                </a:lnTo>
                <a:lnTo>
                  <a:pt x="959" y="286"/>
                </a:lnTo>
                <a:lnTo>
                  <a:pt x="957" y="284"/>
                </a:lnTo>
                <a:lnTo>
                  <a:pt x="955" y="282"/>
                </a:lnTo>
                <a:lnTo>
                  <a:pt x="952" y="281"/>
                </a:lnTo>
                <a:lnTo>
                  <a:pt x="949" y="280"/>
                </a:lnTo>
                <a:lnTo>
                  <a:pt x="944" y="280"/>
                </a:lnTo>
                <a:lnTo>
                  <a:pt x="940" y="280"/>
                </a:lnTo>
                <a:lnTo>
                  <a:pt x="936" y="281"/>
                </a:lnTo>
                <a:lnTo>
                  <a:pt x="933" y="281"/>
                </a:lnTo>
                <a:lnTo>
                  <a:pt x="930" y="281"/>
                </a:lnTo>
                <a:lnTo>
                  <a:pt x="927" y="280"/>
                </a:lnTo>
                <a:lnTo>
                  <a:pt x="926" y="278"/>
                </a:lnTo>
                <a:lnTo>
                  <a:pt x="926" y="277"/>
                </a:lnTo>
                <a:lnTo>
                  <a:pt x="926" y="275"/>
                </a:lnTo>
                <a:lnTo>
                  <a:pt x="932" y="272"/>
                </a:lnTo>
                <a:lnTo>
                  <a:pt x="939" y="270"/>
                </a:lnTo>
                <a:lnTo>
                  <a:pt x="948" y="267"/>
                </a:lnTo>
                <a:lnTo>
                  <a:pt x="956" y="261"/>
                </a:lnTo>
                <a:lnTo>
                  <a:pt x="968" y="253"/>
                </a:lnTo>
                <a:lnTo>
                  <a:pt x="982" y="248"/>
                </a:lnTo>
                <a:lnTo>
                  <a:pt x="985" y="245"/>
                </a:lnTo>
                <a:lnTo>
                  <a:pt x="986" y="243"/>
                </a:lnTo>
                <a:lnTo>
                  <a:pt x="986" y="240"/>
                </a:lnTo>
                <a:lnTo>
                  <a:pt x="985" y="239"/>
                </a:lnTo>
                <a:lnTo>
                  <a:pt x="984" y="236"/>
                </a:lnTo>
                <a:lnTo>
                  <a:pt x="981" y="234"/>
                </a:lnTo>
                <a:lnTo>
                  <a:pt x="979" y="234"/>
                </a:lnTo>
                <a:lnTo>
                  <a:pt x="975" y="234"/>
                </a:lnTo>
                <a:lnTo>
                  <a:pt x="967" y="235"/>
                </a:lnTo>
                <a:lnTo>
                  <a:pt x="959" y="235"/>
                </a:lnTo>
                <a:lnTo>
                  <a:pt x="956" y="234"/>
                </a:lnTo>
                <a:lnTo>
                  <a:pt x="953" y="233"/>
                </a:lnTo>
                <a:lnTo>
                  <a:pt x="951" y="229"/>
                </a:lnTo>
                <a:lnTo>
                  <a:pt x="949" y="226"/>
                </a:lnTo>
                <a:lnTo>
                  <a:pt x="958" y="226"/>
                </a:lnTo>
                <a:lnTo>
                  <a:pt x="966" y="225"/>
                </a:lnTo>
                <a:lnTo>
                  <a:pt x="974" y="223"/>
                </a:lnTo>
                <a:lnTo>
                  <a:pt x="981" y="218"/>
                </a:lnTo>
                <a:lnTo>
                  <a:pt x="986" y="212"/>
                </a:lnTo>
                <a:lnTo>
                  <a:pt x="990" y="204"/>
                </a:lnTo>
                <a:lnTo>
                  <a:pt x="993" y="201"/>
                </a:lnTo>
                <a:lnTo>
                  <a:pt x="996" y="197"/>
                </a:lnTo>
                <a:lnTo>
                  <a:pt x="998" y="192"/>
                </a:lnTo>
                <a:lnTo>
                  <a:pt x="999" y="186"/>
                </a:lnTo>
                <a:lnTo>
                  <a:pt x="1005" y="185"/>
                </a:lnTo>
                <a:lnTo>
                  <a:pt x="1012" y="185"/>
                </a:lnTo>
                <a:lnTo>
                  <a:pt x="1014" y="182"/>
                </a:lnTo>
                <a:lnTo>
                  <a:pt x="1016" y="178"/>
                </a:lnTo>
                <a:lnTo>
                  <a:pt x="1019" y="177"/>
                </a:lnTo>
                <a:lnTo>
                  <a:pt x="1023" y="176"/>
                </a:lnTo>
                <a:lnTo>
                  <a:pt x="1027" y="170"/>
                </a:lnTo>
                <a:lnTo>
                  <a:pt x="1032" y="165"/>
                </a:lnTo>
                <a:lnTo>
                  <a:pt x="1033" y="161"/>
                </a:lnTo>
                <a:lnTo>
                  <a:pt x="1034" y="157"/>
                </a:lnTo>
                <a:lnTo>
                  <a:pt x="1034" y="153"/>
                </a:lnTo>
                <a:lnTo>
                  <a:pt x="1034" y="149"/>
                </a:lnTo>
                <a:lnTo>
                  <a:pt x="1034" y="150"/>
                </a:lnTo>
                <a:lnTo>
                  <a:pt x="1034" y="149"/>
                </a:lnTo>
                <a:close/>
                <a:moveTo>
                  <a:pt x="825" y="438"/>
                </a:moveTo>
                <a:lnTo>
                  <a:pt x="820" y="442"/>
                </a:lnTo>
                <a:lnTo>
                  <a:pt x="812" y="447"/>
                </a:lnTo>
                <a:lnTo>
                  <a:pt x="803" y="451"/>
                </a:lnTo>
                <a:lnTo>
                  <a:pt x="794" y="455"/>
                </a:lnTo>
                <a:lnTo>
                  <a:pt x="784" y="457"/>
                </a:lnTo>
                <a:lnTo>
                  <a:pt x="775" y="459"/>
                </a:lnTo>
                <a:lnTo>
                  <a:pt x="766" y="460"/>
                </a:lnTo>
                <a:lnTo>
                  <a:pt x="759" y="460"/>
                </a:lnTo>
                <a:lnTo>
                  <a:pt x="775" y="452"/>
                </a:lnTo>
                <a:lnTo>
                  <a:pt x="792" y="447"/>
                </a:lnTo>
                <a:lnTo>
                  <a:pt x="808" y="441"/>
                </a:lnTo>
                <a:lnTo>
                  <a:pt x="825" y="438"/>
                </a:lnTo>
                <a:close/>
                <a:moveTo>
                  <a:pt x="753" y="398"/>
                </a:moveTo>
                <a:lnTo>
                  <a:pt x="750" y="398"/>
                </a:lnTo>
                <a:lnTo>
                  <a:pt x="747" y="398"/>
                </a:lnTo>
                <a:lnTo>
                  <a:pt x="745" y="397"/>
                </a:lnTo>
                <a:lnTo>
                  <a:pt x="744" y="395"/>
                </a:lnTo>
                <a:lnTo>
                  <a:pt x="743" y="394"/>
                </a:lnTo>
                <a:lnTo>
                  <a:pt x="743" y="392"/>
                </a:lnTo>
                <a:lnTo>
                  <a:pt x="744" y="390"/>
                </a:lnTo>
                <a:lnTo>
                  <a:pt x="746" y="388"/>
                </a:lnTo>
                <a:lnTo>
                  <a:pt x="754" y="384"/>
                </a:lnTo>
                <a:lnTo>
                  <a:pt x="761" y="381"/>
                </a:lnTo>
                <a:lnTo>
                  <a:pt x="769" y="378"/>
                </a:lnTo>
                <a:lnTo>
                  <a:pt x="777" y="376"/>
                </a:lnTo>
                <a:lnTo>
                  <a:pt x="790" y="373"/>
                </a:lnTo>
                <a:lnTo>
                  <a:pt x="801" y="369"/>
                </a:lnTo>
                <a:lnTo>
                  <a:pt x="808" y="368"/>
                </a:lnTo>
                <a:lnTo>
                  <a:pt x="813" y="368"/>
                </a:lnTo>
                <a:lnTo>
                  <a:pt x="820" y="368"/>
                </a:lnTo>
                <a:lnTo>
                  <a:pt x="826" y="370"/>
                </a:lnTo>
                <a:lnTo>
                  <a:pt x="808" y="377"/>
                </a:lnTo>
                <a:lnTo>
                  <a:pt x="790" y="384"/>
                </a:lnTo>
                <a:lnTo>
                  <a:pt x="771" y="391"/>
                </a:lnTo>
                <a:lnTo>
                  <a:pt x="753" y="398"/>
                </a:lnTo>
                <a:lnTo>
                  <a:pt x="754" y="397"/>
                </a:lnTo>
                <a:lnTo>
                  <a:pt x="760" y="395"/>
                </a:lnTo>
                <a:lnTo>
                  <a:pt x="762" y="394"/>
                </a:lnTo>
                <a:lnTo>
                  <a:pt x="753" y="398"/>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98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60"/>
          <p:cNvSpPr>
            <a:spLocks noGrp="1" noEditPoints="1"/>
          </p:cNvSpPr>
          <p:nvPr>
            <p:ph type="pic" sz="quarter" idx="20"/>
          </p:nvPr>
        </p:nvSpPr>
        <p:spPr bwMode="auto">
          <a:xfrm>
            <a:off x="8881004" y="518240"/>
            <a:ext cx="14551527" cy="12821274"/>
          </a:xfrm>
          <a:custGeom>
            <a:avLst/>
            <a:gdLst>
              <a:gd name="T0" fmla="*/ 254 w 879"/>
              <a:gd name="T1" fmla="*/ 580 h 612"/>
              <a:gd name="T2" fmla="*/ 549 w 879"/>
              <a:gd name="T3" fmla="*/ 366 h 612"/>
              <a:gd name="T4" fmla="*/ 273 w 879"/>
              <a:gd name="T5" fmla="*/ 169 h 612"/>
              <a:gd name="T6" fmla="*/ 237 w 879"/>
              <a:gd name="T7" fmla="*/ 605 h 612"/>
              <a:gd name="T8" fmla="*/ 480 w 879"/>
              <a:gd name="T9" fmla="*/ 238 h 612"/>
              <a:gd name="T10" fmla="*/ 233 w 879"/>
              <a:gd name="T11" fmla="*/ 584 h 612"/>
              <a:gd name="T12" fmla="*/ 784 w 879"/>
              <a:gd name="T13" fmla="*/ 258 h 612"/>
              <a:gd name="T14" fmla="*/ 475 w 879"/>
              <a:gd name="T15" fmla="*/ 471 h 612"/>
              <a:gd name="T16" fmla="*/ 810 w 879"/>
              <a:gd name="T17" fmla="*/ 175 h 612"/>
              <a:gd name="T18" fmla="*/ 249 w 879"/>
              <a:gd name="T19" fmla="*/ 186 h 612"/>
              <a:gd name="T20" fmla="*/ 11 w 879"/>
              <a:gd name="T21" fmla="*/ 559 h 612"/>
              <a:gd name="T22" fmla="*/ 653 w 879"/>
              <a:gd name="T23" fmla="*/ 321 h 612"/>
              <a:gd name="T24" fmla="*/ 383 w 879"/>
              <a:gd name="T25" fmla="*/ 105 h 612"/>
              <a:gd name="T26" fmla="*/ 350 w 879"/>
              <a:gd name="T27" fmla="*/ 523 h 612"/>
              <a:gd name="T28" fmla="*/ 284 w 879"/>
              <a:gd name="T29" fmla="*/ 556 h 612"/>
              <a:gd name="T30" fmla="*/ 301 w 879"/>
              <a:gd name="T31" fmla="*/ 547 h 612"/>
              <a:gd name="T32" fmla="*/ 334 w 879"/>
              <a:gd name="T33" fmla="*/ 536 h 612"/>
              <a:gd name="T34" fmla="*/ 378 w 879"/>
              <a:gd name="T35" fmla="*/ 511 h 612"/>
              <a:gd name="T36" fmla="*/ 361 w 879"/>
              <a:gd name="T37" fmla="*/ 510 h 612"/>
              <a:gd name="T38" fmla="*/ 453 w 879"/>
              <a:gd name="T39" fmla="*/ 483 h 612"/>
              <a:gd name="T40" fmla="*/ 740 w 879"/>
              <a:gd name="T41" fmla="*/ 151 h 612"/>
              <a:gd name="T42" fmla="*/ 420 w 879"/>
              <a:gd name="T43" fmla="*/ 491 h 612"/>
              <a:gd name="T44" fmla="*/ 592 w 879"/>
              <a:gd name="T45" fmla="*/ 393 h 612"/>
              <a:gd name="T46" fmla="*/ 624 w 879"/>
              <a:gd name="T47" fmla="*/ 186 h 612"/>
              <a:gd name="T48" fmla="*/ 674 w 879"/>
              <a:gd name="T49" fmla="*/ 149 h 612"/>
              <a:gd name="T50" fmla="*/ 756 w 879"/>
              <a:gd name="T51" fmla="*/ 207 h 612"/>
              <a:gd name="T52" fmla="*/ 658 w 879"/>
              <a:gd name="T53" fmla="*/ 249 h 612"/>
              <a:gd name="T54" fmla="*/ 589 w 879"/>
              <a:gd name="T55" fmla="*/ 281 h 612"/>
              <a:gd name="T56" fmla="*/ 502 w 879"/>
              <a:gd name="T57" fmla="*/ 307 h 612"/>
              <a:gd name="T58" fmla="*/ 582 w 879"/>
              <a:gd name="T59" fmla="*/ 255 h 612"/>
              <a:gd name="T60" fmla="*/ 588 w 879"/>
              <a:gd name="T61" fmla="*/ 233 h 612"/>
              <a:gd name="T62" fmla="*/ 542 w 879"/>
              <a:gd name="T63" fmla="*/ 223 h 612"/>
              <a:gd name="T64" fmla="*/ 486 w 879"/>
              <a:gd name="T65" fmla="*/ 247 h 612"/>
              <a:gd name="T66" fmla="*/ 593 w 879"/>
              <a:gd name="T67" fmla="*/ 169 h 612"/>
              <a:gd name="T68" fmla="*/ 465 w 879"/>
              <a:gd name="T69" fmla="*/ 196 h 612"/>
              <a:gd name="T70" fmla="*/ 607 w 879"/>
              <a:gd name="T71" fmla="*/ 91 h 612"/>
              <a:gd name="T72" fmla="*/ 654 w 879"/>
              <a:gd name="T73" fmla="*/ 58 h 612"/>
              <a:gd name="T74" fmla="*/ 605 w 879"/>
              <a:gd name="T75" fmla="*/ 57 h 612"/>
              <a:gd name="T76" fmla="*/ 464 w 879"/>
              <a:gd name="T77" fmla="*/ 79 h 612"/>
              <a:gd name="T78" fmla="*/ 379 w 879"/>
              <a:gd name="T79" fmla="*/ 120 h 612"/>
              <a:gd name="T80" fmla="*/ 219 w 879"/>
              <a:gd name="T81" fmla="*/ 207 h 612"/>
              <a:gd name="T82" fmla="*/ 200 w 879"/>
              <a:gd name="T83" fmla="*/ 258 h 612"/>
              <a:gd name="T84" fmla="*/ 187 w 879"/>
              <a:gd name="T85" fmla="*/ 283 h 612"/>
              <a:gd name="T86" fmla="*/ 94 w 879"/>
              <a:gd name="T87" fmla="*/ 363 h 612"/>
              <a:gd name="T88" fmla="*/ 267 w 879"/>
              <a:gd name="T89" fmla="*/ 279 h 612"/>
              <a:gd name="T90" fmla="*/ 212 w 879"/>
              <a:gd name="T91" fmla="*/ 358 h 612"/>
              <a:gd name="T92" fmla="*/ 191 w 879"/>
              <a:gd name="T93" fmla="*/ 390 h 612"/>
              <a:gd name="T94" fmla="*/ 78 w 879"/>
              <a:gd name="T95" fmla="*/ 479 h 612"/>
              <a:gd name="T96" fmla="*/ 56 w 879"/>
              <a:gd name="T97" fmla="*/ 539 h 612"/>
              <a:gd name="T98" fmla="*/ 150 w 879"/>
              <a:gd name="T99" fmla="*/ 547 h 612"/>
              <a:gd name="T100" fmla="*/ 389 w 879"/>
              <a:gd name="T101" fmla="*/ 457 h 612"/>
              <a:gd name="T102" fmla="*/ 471 w 879"/>
              <a:gd name="T103" fmla="*/ 451 h 612"/>
              <a:gd name="T104" fmla="*/ 531 w 879"/>
              <a:gd name="T105" fmla="*/ 375 h 612"/>
              <a:gd name="T106" fmla="*/ 593 w 879"/>
              <a:gd name="T107" fmla="*/ 327 h 612"/>
              <a:gd name="T108" fmla="*/ 736 w 879"/>
              <a:gd name="T109" fmla="*/ 242 h 612"/>
              <a:gd name="T110" fmla="*/ 557 w 879"/>
              <a:gd name="T111" fmla="*/ 261 h 612"/>
              <a:gd name="T112" fmla="*/ 648 w 879"/>
              <a:gd name="T113" fmla="*/ 59 h 612"/>
              <a:gd name="T114" fmla="*/ 562 w 879"/>
              <a:gd name="T115" fmla="*/ 133 h 612"/>
              <a:gd name="T116" fmla="*/ 90 w 879"/>
              <a:gd name="T117" fmla="*/ 497 h 612"/>
              <a:gd name="T118" fmla="*/ 251 w 879"/>
              <a:gd name="T119" fmla="*/ 345 h 612"/>
              <a:gd name="T120" fmla="*/ 416 w 879"/>
              <a:gd name="T121" fmla="*/ 101 h 612"/>
              <a:gd name="T122" fmla="*/ 57 w 879"/>
              <a:gd name="T123" fmla="*/ 544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9" h="612">
                <a:moveTo>
                  <a:pt x="97" y="126"/>
                </a:moveTo>
                <a:lnTo>
                  <a:pt x="97" y="128"/>
                </a:lnTo>
                <a:lnTo>
                  <a:pt x="97" y="129"/>
                </a:lnTo>
                <a:lnTo>
                  <a:pt x="100" y="128"/>
                </a:lnTo>
                <a:lnTo>
                  <a:pt x="100" y="128"/>
                </a:lnTo>
                <a:lnTo>
                  <a:pt x="98" y="128"/>
                </a:lnTo>
                <a:lnTo>
                  <a:pt x="97" y="126"/>
                </a:lnTo>
                <a:lnTo>
                  <a:pt x="97" y="128"/>
                </a:lnTo>
                <a:lnTo>
                  <a:pt x="97" y="126"/>
                </a:lnTo>
                <a:close/>
                <a:moveTo>
                  <a:pt x="236" y="595"/>
                </a:moveTo>
                <a:lnTo>
                  <a:pt x="237" y="596"/>
                </a:lnTo>
                <a:lnTo>
                  <a:pt x="238" y="596"/>
                </a:lnTo>
                <a:lnTo>
                  <a:pt x="237" y="595"/>
                </a:lnTo>
                <a:lnTo>
                  <a:pt x="236" y="595"/>
                </a:lnTo>
                <a:close/>
                <a:moveTo>
                  <a:pt x="238" y="596"/>
                </a:moveTo>
                <a:lnTo>
                  <a:pt x="245" y="594"/>
                </a:lnTo>
                <a:lnTo>
                  <a:pt x="251" y="590"/>
                </a:lnTo>
                <a:lnTo>
                  <a:pt x="258" y="586"/>
                </a:lnTo>
                <a:lnTo>
                  <a:pt x="263" y="584"/>
                </a:lnTo>
                <a:lnTo>
                  <a:pt x="266" y="586"/>
                </a:lnTo>
                <a:lnTo>
                  <a:pt x="265" y="589"/>
                </a:lnTo>
                <a:lnTo>
                  <a:pt x="265" y="590"/>
                </a:lnTo>
                <a:lnTo>
                  <a:pt x="266" y="592"/>
                </a:lnTo>
                <a:lnTo>
                  <a:pt x="267" y="593"/>
                </a:lnTo>
                <a:lnTo>
                  <a:pt x="270" y="593"/>
                </a:lnTo>
                <a:lnTo>
                  <a:pt x="269" y="589"/>
                </a:lnTo>
                <a:lnTo>
                  <a:pt x="269" y="585"/>
                </a:lnTo>
                <a:lnTo>
                  <a:pt x="269" y="582"/>
                </a:lnTo>
                <a:lnTo>
                  <a:pt x="269" y="580"/>
                </a:lnTo>
                <a:lnTo>
                  <a:pt x="268" y="579"/>
                </a:lnTo>
                <a:lnTo>
                  <a:pt x="267" y="578"/>
                </a:lnTo>
                <a:lnTo>
                  <a:pt x="266" y="578"/>
                </a:lnTo>
                <a:lnTo>
                  <a:pt x="267" y="578"/>
                </a:lnTo>
                <a:lnTo>
                  <a:pt x="262" y="577"/>
                </a:lnTo>
                <a:lnTo>
                  <a:pt x="259" y="578"/>
                </a:lnTo>
                <a:lnTo>
                  <a:pt x="254" y="580"/>
                </a:lnTo>
                <a:lnTo>
                  <a:pt x="250" y="582"/>
                </a:lnTo>
                <a:lnTo>
                  <a:pt x="246" y="586"/>
                </a:lnTo>
                <a:lnTo>
                  <a:pt x="243" y="589"/>
                </a:lnTo>
                <a:lnTo>
                  <a:pt x="239" y="593"/>
                </a:lnTo>
                <a:lnTo>
                  <a:pt x="238" y="596"/>
                </a:lnTo>
                <a:close/>
                <a:moveTo>
                  <a:pt x="485" y="411"/>
                </a:moveTo>
                <a:lnTo>
                  <a:pt x="485" y="410"/>
                </a:lnTo>
                <a:lnTo>
                  <a:pt x="485" y="411"/>
                </a:lnTo>
                <a:lnTo>
                  <a:pt x="485" y="412"/>
                </a:lnTo>
                <a:lnTo>
                  <a:pt x="484" y="413"/>
                </a:lnTo>
                <a:lnTo>
                  <a:pt x="484" y="413"/>
                </a:lnTo>
                <a:lnTo>
                  <a:pt x="484" y="413"/>
                </a:lnTo>
                <a:lnTo>
                  <a:pt x="484" y="412"/>
                </a:lnTo>
                <a:lnTo>
                  <a:pt x="485" y="411"/>
                </a:lnTo>
                <a:close/>
                <a:moveTo>
                  <a:pt x="290" y="577"/>
                </a:moveTo>
                <a:lnTo>
                  <a:pt x="291" y="577"/>
                </a:lnTo>
                <a:lnTo>
                  <a:pt x="292" y="574"/>
                </a:lnTo>
                <a:lnTo>
                  <a:pt x="291" y="573"/>
                </a:lnTo>
                <a:lnTo>
                  <a:pt x="290" y="572"/>
                </a:lnTo>
                <a:lnTo>
                  <a:pt x="288" y="573"/>
                </a:lnTo>
                <a:lnTo>
                  <a:pt x="288" y="574"/>
                </a:lnTo>
                <a:lnTo>
                  <a:pt x="290" y="576"/>
                </a:lnTo>
                <a:lnTo>
                  <a:pt x="290" y="577"/>
                </a:lnTo>
                <a:lnTo>
                  <a:pt x="290" y="577"/>
                </a:lnTo>
                <a:lnTo>
                  <a:pt x="290" y="577"/>
                </a:lnTo>
                <a:close/>
                <a:moveTo>
                  <a:pt x="548" y="369"/>
                </a:moveTo>
                <a:lnTo>
                  <a:pt x="549" y="369"/>
                </a:lnTo>
                <a:lnTo>
                  <a:pt x="550" y="368"/>
                </a:lnTo>
                <a:lnTo>
                  <a:pt x="549" y="368"/>
                </a:lnTo>
                <a:lnTo>
                  <a:pt x="547" y="368"/>
                </a:lnTo>
                <a:lnTo>
                  <a:pt x="547" y="369"/>
                </a:lnTo>
                <a:lnTo>
                  <a:pt x="548" y="369"/>
                </a:lnTo>
                <a:lnTo>
                  <a:pt x="548" y="369"/>
                </a:lnTo>
                <a:lnTo>
                  <a:pt x="548" y="369"/>
                </a:lnTo>
                <a:close/>
                <a:moveTo>
                  <a:pt x="549" y="366"/>
                </a:moveTo>
                <a:lnTo>
                  <a:pt x="549" y="366"/>
                </a:lnTo>
                <a:lnTo>
                  <a:pt x="549" y="366"/>
                </a:lnTo>
                <a:lnTo>
                  <a:pt x="549" y="366"/>
                </a:lnTo>
                <a:lnTo>
                  <a:pt x="549" y="366"/>
                </a:lnTo>
                <a:close/>
                <a:moveTo>
                  <a:pt x="862" y="103"/>
                </a:moveTo>
                <a:lnTo>
                  <a:pt x="856" y="104"/>
                </a:lnTo>
                <a:lnTo>
                  <a:pt x="851" y="106"/>
                </a:lnTo>
                <a:lnTo>
                  <a:pt x="845" y="108"/>
                </a:lnTo>
                <a:lnTo>
                  <a:pt x="839" y="111"/>
                </a:lnTo>
                <a:lnTo>
                  <a:pt x="837" y="112"/>
                </a:lnTo>
                <a:lnTo>
                  <a:pt x="835" y="113"/>
                </a:lnTo>
                <a:lnTo>
                  <a:pt x="834" y="113"/>
                </a:lnTo>
                <a:lnTo>
                  <a:pt x="831" y="113"/>
                </a:lnTo>
                <a:lnTo>
                  <a:pt x="830" y="115"/>
                </a:lnTo>
                <a:lnTo>
                  <a:pt x="830" y="119"/>
                </a:lnTo>
                <a:lnTo>
                  <a:pt x="830" y="119"/>
                </a:lnTo>
                <a:lnTo>
                  <a:pt x="830" y="119"/>
                </a:lnTo>
                <a:lnTo>
                  <a:pt x="838" y="115"/>
                </a:lnTo>
                <a:lnTo>
                  <a:pt x="847" y="112"/>
                </a:lnTo>
                <a:lnTo>
                  <a:pt x="855" y="107"/>
                </a:lnTo>
                <a:lnTo>
                  <a:pt x="862" y="103"/>
                </a:lnTo>
                <a:lnTo>
                  <a:pt x="856" y="106"/>
                </a:lnTo>
                <a:lnTo>
                  <a:pt x="862" y="103"/>
                </a:lnTo>
                <a:close/>
                <a:moveTo>
                  <a:pt x="344" y="548"/>
                </a:moveTo>
                <a:lnTo>
                  <a:pt x="344" y="548"/>
                </a:lnTo>
                <a:lnTo>
                  <a:pt x="345" y="548"/>
                </a:lnTo>
                <a:lnTo>
                  <a:pt x="344" y="548"/>
                </a:lnTo>
                <a:lnTo>
                  <a:pt x="344" y="548"/>
                </a:lnTo>
                <a:lnTo>
                  <a:pt x="344" y="548"/>
                </a:lnTo>
                <a:lnTo>
                  <a:pt x="344" y="548"/>
                </a:lnTo>
                <a:close/>
                <a:moveTo>
                  <a:pt x="262" y="177"/>
                </a:moveTo>
                <a:lnTo>
                  <a:pt x="266" y="175"/>
                </a:lnTo>
                <a:lnTo>
                  <a:pt x="270" y="175"/>
                </a:lnTo>
                <a:lnTo>
                  <a:pt x="275" y="172"/>
                </a:lnTo>
                <a:lnTo>
                  <a:pt x="278" y="169"/>
                </a:lnTo>
                <a:lnTo>
                  <a:pt x="275" y="169"/>
                </a:lnTo>
                <a:lnTo>
                  <a:pt x="273" y="169"/>
                </a:lnTo>
                <a:lnTo>
                  <a:pt x="270" y="169"/>
                </a:lnTo>
                <a:lnTo>
                  <a:pt x="268" y="170"/>
                </a:lnTo>
                <a:lnTo>
                  <a:pt x="265" y="174"/>
                </a:lnTo>
                <a:lnTo>
                  <a:pt x="261" y="175"/>
                </a:lnTo>
                <a:lnTo>
                  <a:pt x="260" y="175"/>
                </a:lnTo>
                <a:lnTo>
                  <a:pt x="261" y="178"/>
                </a:lnTo>
                <a:lnTo>
                  <a:pt x="261" y="177"/>
                </a:lnTo>
                <a:lnTo>
                  <a:pt x="262" y="177"/>
                </a:lnTo>
                <a:lnTo>
                  <a:pt x="262" y="177"/>
                </a:lnTo>
                <a:lnTo>
                  <a:pt x="262" y="177"/>
                </a:lnTo>
                <a:close/>
                <a:moveTo>
                  <a:pt x="830" y="254"/>
                </a:moveTo>
                <a:lnTo>
                  <a:pt x="836" y="253"/>
                </a:lnTo>
                <a:lnTo>
                  <a:pt x="840" y="253"/>
                </a:lnTo>
                <a:lnTo>
                  <a:pt x="836" y="252"/>
                </a:lnTo>
                <a:lnTo>
                  <a:pt x="830" y="252"/>
                </a:lnTo>
                <a:lnTo>
                  <a:pt x="830" y="253"/>
                </a:lnTo>
                <a:lnTo>
                  <a:pt x="830" y="254"/>
                </a:lnTo>
                <a:lnTo>
                  <a:pt x="831" y="254"/>
                </a:lnTo>
                <a:lnTo>
                  <a:pt x="830" y="254"/>
                </a:lnTo>
                <a:close/>
                <a:moveTo>
                  <a:pt x="818" y="264"/>
                </a:moveTo>
                <a:lnTo>
                  <a:pt x="821" y="262"/>
                </a:lnTo>
                <a:lnTo>
                  <a:pt x="823" y="261"/>
                </a:lnTo>
                <a:lnTo>
                  <a:pt x="826" y="258"/>
                </a:lnTo>
                <a:lnTo>
                  <a:pt x="829" y="254"/>
                </a:lnTo>
                <a:lnTo>
                  <a:pt x="824" y="256"/>
                </a:lnTo>
                <a:lnTo>
                  <a:pt x="821" y="258"/>
                </a:lnTo>
                <a:lnTo>
                  <a:pt x="819" y="261"/>
                </a:lnTo>
                <a:lnTo>
                  <a:pt x="818" y="264"/>
                </a:lnTo>
                <a:close/>
                <a:moveTo>
                  <a:pt x="232" y="607"/>
                </a:moveTo>
                <a:lnTo>
                  <a:pt x="235" y="610"/>
                </a:lnTo>
                <a:lnTo>
                  <a:pt x="238" y="612"/>
                </a:lnTo>
                <a:lnTo>
                  <a:pt x="242" y="611"/>
                </a:lnTo>
                <a:lnTo>
                  <a:pt x="243" y="609"/>
                </a:lnTo>
                <a:lnTo>
                  <a:pt x="243" y="606"/>
                </a:lnTo>
                <a:lnTo>
                  <a:pt x="243" y="603"/>
                </a:lnTo>
                <a:lnTo>
                  <a:pt x="237" y="605"/>
                </a:lnTo>
                <a:lnTo>
                  <a:pt x="232" y="607"/>
                </a:lnTo>
                <a:lnTo>
                  <a:pt x="235" y="607"/>
                </a:lnTo>
                <a:lnTo>
                  <a:pt x="232" y="607"/>
                </a:lnTo>
                <a:close/>
                <a:moveTo>
                  <a:pt x="205" y="597"/>
                </a:moveTo>
                <a:lnTo>
                  <a:pt x="204" y="601"/>
                </a:lnTo>
                <a:lnTo>
                  <a:pt x="204" y="603"/>
                </a:lnTo>
                <a:lnTo>
                  <a:pt x="206" y="604"/>
                </a:lnTo>
                <a:lnTo>
                  <a:pt x="209" y="604"/>
                </a:lnTo>
                <a:lnTo>
                  <a:pt x="213" y="602"/>
                </a:lnTo>
                <a:lnTo>
                  <a:pt x="218" y="599"/>
                </a:lnTo>
                <a:lnTo>
                  <a:pt x="214" y="598"/>
                </a:lnTo>
                <a:lnTo>
                  <a:pt x="211" y="596"/>
                </a:lnTo>
                <a:lnTo>
                  <a:pt x="210" y="596"/>
                </a:lnTo>
                <a:lnTo>
                  <a:pt x="209" y="595"/>
                </a:lnTo>
                <a:lnTo>
                  <a:pt x="208" y="596"/>
                </a:lnTo>
                <a:lnTo>
                  <a:pt x="205" y="597"/>
                </a:lnTo>
                <a:lnTo>
                  <a:pt x="206" y="596"/>
                </a:lnTo>
                <a:lnTo>
                  <a:pt x="205" y="597"/>
                </a:lnTo>
                <a:close/>
                <a:moveTo>
                  <a:pt x="615" y="406"/>
                </a:moveTo>
                <a:lnTo>
                  <a:pt x="614" y="407"/>
                </a:lnTo>
                <a:lnTo>
                  <a:pt x="613" y="408"/>
                </a:lnTo>
                <a:lnTo>
                  <a:pt x="612" y="410"/>
                </a:lnTo>
                <a:lnTo>
                  <a:pt x="612" y="412"/>
                </a:lnTo>
                <a:lnTo>
                  <a:pt x="612" y="414"/>
                </a:lnTo>
                <a:lnTo>
                  <a:pt x="613" y="415"/>
                </a:lnTo>
                <a:lnTo>
                  <a:pt x="614" y="416"/>
                </a:lnTo>
                <a:lnTo>
                  <a:pt x="616" y="416"/>
                </a:lnTo>
                <a:lnTo>
                  <a:pt x="618" y="415"/>
                </a:lnTo>
                <a:lnTo>
                  <a:pt x="620" y="414"/>
                </a:lnTo>
                <a:lnTo>
                  <a:pt x="621" y="413"/>
                </a:lnTo>
                <a:lnTo>
                  <a:pt x="621" y="411"/>
                </a:lnTo>
                <a:lnTo>
                  <a:pt x="618" y="408"/>
                </a:lnTo>
                <a:lnTo>
                  <a:pt x="615" y="406"/>
                </a:lnTo>
                <a:lnTo>
                  <a:pt x="615" y="407"/>
                </a:lnTo>
                <a:lnTo>
                  <a:pt x="615" y="406"/>
                </a:lnTo>
                <a:close/>
                <a:moveTo>
                  <a:pt x="480" y="238"/>
                </a:moveTo>
                <a:lnTo>
                  <a:pt x="475" y="240"/>
                </a:lnTo>
                <a:lnTo>
                  <a:pt x="469" y="241"/>
                </a:lnTo>
                <a:lnTo>
                  <a:pt x="467" y="242"/>
                </a:lnTo>
                <a:lnTo>
                  <a:pt x="465" y="244"/>
                </a:lnTo>
                <a:lnTo>
                  <a:pt x="463" y="246"/>
                </a:lnTo>
                <a:lnTo>
                  <a:pt x="461" y="248"/>
                </a:lnTo>
                <a:lnTo>
                  <a:pt x="461" y="249"/>
                </a:lnTo>
                <a:lnTo>
                  <a:pt x="461" y="248"/>
                </a:lnTo>
                <a:lnTo>
                  <a:pt x="465" y="249"/>
                </a:lnTo>
                <a:lnTo>
                  <a:pt x="467" y="248"/>
                </a:lnTo>
                <a:lnTo>
                  <a:pt x="469" y="247"/>
                </a:lnTo>
                <a:lnTo>
                  <a:pt x="472" y="246"/>
                </a:lnTo>
                <a:lnTo>
                  <a:pt x="475" y="242"/>
                </a:lnTo>
                <a:lnTo>
                  <a:pt x="480" y="238"/>
                </a:lnTo>
                <a:close/>
                <a:moveTo>
                  <a:pt x="461" y="248"/>
                </a:moveTo>
                <a:lnTo>
                  <a:pt x="461" y="248"/>
                </a:lnTo>
                <a:lnTo>
                  <a:pt x="461" y="248"/>
                </a:lnTo>
                <a:close/>
                <a:moveTo>
                  <a:pt x="233" y="584"/>
                </a:moveTo>
                <a:lnTo>
                  <a:pt x="233" y="581"/>
                </a:lnTo>
                <a:lnTo>
                  <a:pt x="233" y="580"/>
                </a:lnTo>
                <a:lnTo>
                  <a:pt x="232" y="579"/>
                </a:lnTo>
                <a:lnTo>
                  <a:pt x="229" y="579"/>
                </a:lnTo>
                <a:lnTo>
                  <a:pt x="226" y="580"/>
                </a:lnTo>
                <a:lnTo>
                  <a:pt x="224" y="581"/>
                </a:lnTo>
                <a:lnTo>
                  <a:pt x="221" y="584"/>
                </a:lnTo>
                <a:lnTo>
                  <a:pt x="221" y="587"/>
                </a:lnTo>
                <a:lnTo>
                  <a:pt x="221" y="589"/>
                </a:lnTo>
                <a:lnTo>
                  <a:pt x="221" y="590"/>
                </a:lnTo>
                <a:lnTo>
                  <a:pt x="222" y="590"/>
                </a:lnTo>
                <a:lnTo>
                  <a:pt x="225" y="590"/>
                </a:lnTo>
                <a:lnTo>
                  <a:pt x="228" y="589"/>
                </a:lnTo>
                <a:lnTo>
                  <a:pt x="230" y="588"/>
                </a:lnTo>
                <a:lnTo>
                  <a:pt x="233" y="586"/>
                </a:lnTo>
                <a:lnTo>
                  <a:pt x="233" y="584"/>
                </a:lnTo>
                <a:lnTo>
                  <a:pt x="233" y="586"/>
                </a:lnTo>
                <a:lnTo>
                  <a:pt x="233" y="584"/>
                </a:lnTo>
                <a:close/>
                <a:moveTo>
                  <a:pt x="331" y="536"/>
                </a:moveTo>
                <a:lnTo>
                  <a:pt x="331" y="536"/>
                </a:lnTo>
                <a:lnTo>
                  <a:pt x="331" y="536"/>
                </a:lnTo>
                <a:close/>
                <a:moveTo>
                  <a:pt x="829" y="119"/>
                </a:moveTo>
                <a:lnTo>
                  <a:pt x="823" y="119"/>
                </a:lnTo>
                <a:lnTo>
                  <a:pt x="818" y="120"/>
                </a:lnTo>
                <a:lnTo>
                  <a:pt x="811" y="122"/>
                </a:lnTo>
                <a:lnTo>
                  <a:pt x="806" y="126"/>
                </a:lnTo>
                <a:lnTo>
                  <a:pt x="818" y="123"/>
                </a:lnTo>
                <a:lnTo>
                  <a:pt x="829" y="119"/>
                </a:lnTo>
                <a:close/>
                <a:moveTo>
                  <a:pt x="787" y="253"/>
                </a:moveTo>
                <a:lnTo>
                  <a:pt x="777" y="257"/>
                </a:lnTo>
                <a:lnTo>
                  <a:pt x="764" y="262"/>
                </a:lnTo>
                <a:lnTo>
                  <a:pt x="752" y="269"/>
                </a:lnTo>
                <a:lnTo>
                  <a:pt x="738" y="275"/>
                </a:lnTo>
                <a:lnTo>
                  <a:pt x="725" y="281"/>
                </a:lnTo>
                <a:lnTo>
                  <a:pt x="713" y="287"/>
                </a:lnTo>
                <a:lnTo>
                  <a:pt x="702" y="292"/>
                </a:lnTo>
                <a:lnTo>
                  <a:pt x="690" y="299"/>
                </a:lnTo>
                <a:lnTo>
                  <a:pt x="696" y="300"/>
                </a:lnTo>
                <a:lnTo>
                  <a:pt x="702" y="299"/>
                </a:lnTo>
                <a:lnTo>
                  <a:pt x="707" y="298"/>
                </a:lnTo>
                <a:lnTo>
                  <a:pt x="713" y="295"/>
                </a:lnTo>
                <a:lnTo>
                  <a:pt x="719" y="291"/>
                </a:lnTo>
                <a:lnTo>
                  <a:pt x="724" y="288"/>
                </a:lnTo>
                <a:lnTo>
                  <a:pt x="731" y="286"/>
                </a:lnTo>
                <a:lnTo>
                  <a:pt x="737" y="285"/>
                </a:lnTo>
                <a:lnTo>
                  <a:pt x="743" y="285"/>
                </a:lnTo>
                <a:lnTo>
                  <a:pt x="746" y="283"/>
                </a:lnTo>
                <a:lnTo>
                  <a:pt x="749" y="281"/>
                </a:lnTo>
                <a:lnTo>
                  <a:pt x="752" y="278"/>
                </a:lnTo>
                <a:lnTo>
                  <a:pt x="756" y="273"/>
                </a:lnTo>
                <a:lnTo>
                  <a:pt x="762" y="271"/>
                </a:lnTo>
                <a:lnTo>
                  <a:pt x="768" y="269"/>
                </a:lnTo>
                <a:lnTo>
                  <a:pt x="773" y="265"/>
                </a:lnTo>
                <a:lnTo>
                  <a:pt x="784" y="258"/>
                </a:lnTo>
                <a:lnTo>
                  <a:pt x="796" y="253"/>
                </a:lnTo>
                <a:lnTo>
                  <a:pt x="807" y="248"/>
                </a:lnTo>
                <a:lnTo>
                  <a:pt x="819" y="242"/>
                </a:lnTo>
                <a:lnTo>
                  <a:pt x="823" y="240"/>
                </a:lnTo>
                <a:lnTo>
                  <a:pt x="828" y="238"/>
                </a:lnTo>
                <a:lnTo>
                  <a:pt x="831" y="239"/>
                </a:lnTo>
                <a:lnTo>
                  <a:pt x="835" y="238"/>
                </a:lnTo>
                <a:lnTo>
                  <a:pt x="844" y="232"/>
                </a:lnTo>
                <a:lnTo>
                  <a:pt x="854" y="225"/>
                </a:lnTo>
                <a:lnTo>
                  <a:pt x="838" y="230"/>
                </a:lnTo>
                <a:lnTo>
                  <a:pt x="823" y="237"/>
                </a:lnTo>
                <a:lnTo>
                  <a:pt x="814" y="239"/>
                </a:lnTo>
                <a:lnTo>
                  <a:pt x="805" y="244"/>
                </a:lnTo>
                <a:lnTo>
                  <a:pt x="796" y="247"/>
                </a:lnTo>
                <a:lnTo>
                  <a:pt x="787" y="253"/>
                </a:lnTo>
                <a:lnTo>
                  <a:pt x="791" y="250"/>
                </a:lnTo>
                <a:lnTo>
                  <a:pt x="787" y="253"/>
                </a:lnTo>
                <a:close/>
                <a:moveTo>
                  <a:pt x="473" y="469"/>
                </a:moveTo>
                <a:lnTo>
                  <a:pt x="469" y="469"/>
                </a:lnTo>
                <a:lnTo>
                  <a:pt x="465" y="470"/>
                </a:lnTo>
                <a:lnTo>
                  <a:pt x="463" y="471"/>
                </a:lnTo>
                <a:lnTo>
                  <a:pt x="461" y="472"/>
                </a:lnTo>
                <a:lnTo>
                  <a:pt x="461" y="474"/>
                </a:lnTo>
                <a:lnTo>
                  <a:pt x="461" y="476"/>
                </a:lnTo>
                <a:lnTo>
                  <a:pt x="465" y="477"/>
                </a:lnTo>
                <a:lnTo>
                  <a:pt x="467" y="477"/>
                </a:lnTo>
                <a:lnTo>
                  <a:pt x="467" y="479"/>
                </a:lnTo>
                <a:lnTo>
                  <a:pt x="466" y="480"/>
                </a:lnTo>
                <a:lnTo>
                  <a:pt x="464" y="481"/>
                </a:lnTo>
                <a:lnTo>
                  <a:pt x="464" y="483"/>
                </a:lnTo>
                <a:lnTo>
                  <a:pt x="467" y="483"/>
                </a:lnTo>
                <a:lnTo>
                  <a:pt x="471" y="482"/>
                </a:lnTo>
                <a:lnTo>
                  <a:pt x="473" y="479"/>
                </a:lnTo>
                <a:lnTo>
                  <a:pt x="475" y="476"/>
                </a:lnTo>
                <a:lnTo>
                  <a:pt x="475" y="473"/>
                </a:lnTo>
                <a:lnTo>
                  <a:pt x="475" y="471"/>
                </a:lnTo>
                <a:lnTo>
                  <a:pt x="474" y="470"/>
                </a:lnTo>
                <a:lnTo>
                  <a:pt x="473" y="469"/>
                </a:lnTo>
                <a:lnTo>
                  <a:pt x="472" y="469"/>
                </a:lnTo>
                <a:lnTo>
                  <a:pt x="473" y="469"/>
                </a:lnTo>
                <a:close/>
                <a:moveTo>
                  <a:pt x="482" y="445"/>
                </a:moveTo>
                <a:lnTo>
                  <a:pt x="480" y="448"/>
                </a:lnTo>
                <a:lnTo>
                  <a:pt x="480" y="452"/>
                </a:lnTo>
                <a:lnTo>
                  <a:pt x="479" y="455"/>
                </a:lnTo>
                <a:lnTo>
                  <a:pt x="480" y="458"/>
                </a:lnTo>
                <a:lnTo>
                  <a:pt x="481" y="461"/>
                </a:lnTo>
                <a:lnTo>
                  <a:pt x="482" y="463"/>
                </a:lnTo>
                <a:lnTo>
                  <a:pt x="483" y="464"/>
                </a:lnTo>
                <a:lnTo>
                  <a:pt x="484" y="464"/>
                </a:lnTo>
                <a:lnTo>
                  <a:pt x="485" y="464"/>
                </a:lnTo>
                <a:lnTo>
                  <a:pt x="486" y="463"/>
                </a:lnTo>
                <a:lnTo>
                  <a:pt x="488" y="461"/>
                </a:lnTo>
                <a:lnTo>
                  <a:pt x="486" y="458"/>
                </a:lnTo>
                <a:lnTo>
                  <a:pt x="485" y="455"/>
                </a:lnTo>
                <a:lnTo>
                  <a:pt x="484" y="453"/>
                </a:lnTo>
                <a:lnTo>
                  <a:pt x="483" y="448"/>
                </a:lnTo>
                <a:lnTo>
                  <a:pt x="482" y="445"/>
                </a:lnTo>
                <a:lnTo>
                  <a:pt x="481" y="449"/>
                </a:lnTo>
                <a:lnTo>
                  <a:pt x="482" y="445"/>
                </a:lnTo>
                <a:close/>
                <a:moveTo>
                  <a:pt x="810" y="175"/>
                </a:moveTo>
                <a:lnTo>
                  <a:pt x="813" y="178"/>
                </a:lnTo>
                <a:lnTo>
                  <a:pt x="817" y="179"/>
                </a:lnTo>
                <a:lnTo>
                  <a:pt x="819" y="179"/>
                </a:lnTo>
                <a:lnTo>
                  <a:pt x="821" y="177"/>
                </a:lnTo>
                <a:lnTo>
                  <a:pt x="826" y="173"/>
                </a:lnTo>
                <a:lnTo>
                  <a:pt x="829" y="169"/>
                </a:lnTo>
                <a:lnTo>
                  <a:pt x="826" y="167"/>
                </a:lnTo>
                <a:lnTo>
                  <a:pt x="823" y="167"/>
                </a:lnTo>
                <a:lnTo>
                  <a:pt x="820" y="169"/>
                </a:lnTo>
                <a:lnTo>
                  <a:pt x="818" y="170"/>
                </a:lnTo>
                <a:lnTo>
                  <a:pt x="813" y="172"/>
                </a:lnTo>
                <a:lnTo>
                  <a:pt x="810" y="175"/>
                </a:lnTo>
                <a:close/>
                <a:moveTo>
                  <a:pt x="573" y="456"/>
                </a:moveTo>
                <a:lnTo>
                  <a:pt x="574" y="457"/>
                </a:lnTo>
                <a:lnTo>
                  <a:pt x="575" y="456"/>
                </a:lnTo>
                <a:lnTo>
                  <a:pt x="576" y="454"/>
                </a:lnTo>
                <a:lnTo>
                  <a:pt x="578" y="453"/>
                </a:lnTo>
                <a:lnTo>
                  <a:pt x="579" y="447"/>
                </a:lnTo>
                <a:lnTo>
                  <a:pt x="580" y="445"/>
                </a:lnTo>
                <a:lnTo>
                  <a:pt x="570" y="449"/>
                </a:lnTo>
                <a:lnTo>
                  <a:pt x="560" y="455"/>
                </a:lnTo>
                <a:lnTo>
                  <a:pt x="564" y="455"/>
                </a:lnTo>
                <a:lnTo>
                  <a:pt x="567" y="454"/>
                </a:lnTo>
                <a:lnTo>
                  <a:pt x="568" y="454"/>
                </a:lnTo>
                <a:lnTo>
                  <a:pt x="570" y="454"/>
                </a:lnTo>
                <a:lnTo>
                  <a:pt x="572" y="454"/>
                </a:lnTo>
                <a:lnTo>
                  <a:pt x="573" y="456"/>
                </a:lnTo>
                <a:lnTo>
                  <a:pt x="572" y="455"/>
                </a:lnTo>
                <a:lnTo>
                  <a:pt x="573" y="456"/>
                </a:lnTo>
                <a:close/>
                <a:moveTo>
                  <a:pt x="233" y="197"/>
                </a:moveTo>
                <a:lnTo>
                  <a:pt x="233" y="197"/>
                </a:lnTo>
                <a:lnTo>
                  <a:pt x="233" y="197"/>
                </a:lnTo>
                <a:close/>
                <a:moveTo>
                  <a:pt x="219" y="197"/>
                </a:moveTo>
                <a:lnTo>
                  <a:pt x="225" y="197"/>
                </a:lnTo>
                <a:lnTo>
                  <a:pt x="230" y="197"/>
                </a:lnTo>
                <a:lnTo>
                  <a:pt x="232" y="197"/>
                </a:lnTo>
                <a:lnTo>
                  <a:pt x="233" y="197"/>
                </a:lnTo>
                <a:lnTo>
                  <a:pt x="233" y="196"/>
                </a:lnTo>
                <a:lnTo>
                  <a:pt x="234" y="195"/>
                </a:lnTo>
                <a:lnTo>
                  <a:pt x="235" y="194"/>
                </a:lnTo>
                <a:lnTo>
                  <a:pt x="236" y="192"/>
                </a:lnTo>
                <a:lnTo>
                  <a:pt x="238" y="194"/>
                </a:lnTo>
                <a:lnTo>
                  <a:pt x="239" y="194"/>
                </a:lnTo>
                <a:lnTo>
                  <a:pt x="241" y="192"/>
                </a:lnTo>
                <a:lnTo>
                  <a:pt x="241" y="191"/>
                </a:lnTo>
                <a:lnTo>
                  <a:pt x="244" y="190"/>
                </a:lnTo>
                <a:lnTo>
                  <a:pt x="247" y="189"/>
                </a:lnTo>
                <a:lnTo>
                  <a:pt x="249" y="186"/>
                </a:lnTo>
                <a:lnTo>
                  <a:pt x="249" y="182"/>
                </a:lnTo>
                <a:lnTo>
                  <a:pt x="234" y="189"/>
                </a:lnTo>
                <a:lnTo>
                  <a:pt x="218" y="196"/>
                </a:lnTo>
                <a:lnTo>
                  <a:pt x="219" y="195"/>
                </a:lnTo>
                <a:lnTo>
                  <a:pt x="219" y="197"/>
                </a:lnTo>
                <a:lnTo>
                  <a:pt x="221" y="196"/>
                </a:lnTo>
                <a:lnTo>
                  <a:pt x="219" y="197"/>
                </a:lnTo>
                <a:close/>
                <a:moveTo>
                  <a:pt x="241" y="194"/>
                </a:moveTo>
                <a:lnTo>
                  <a:pt x="241" y="194"/>
                </a:lnTo>
                <a:lnTo>
                  <a:pt x="241" y="194"/>
                </a:lnTo>
                <a:close/>
                <a:moveTo>
                  <a:pt x="582" y="345"/>
                </a:moveTo>
                <a:lnTo>
                  <a:pt x="581" y="345"/>
                </a:lnTo>
                <a:lnTo>
                  <a:pt x="582" y="345"/>
                </a:lnTo>
                <a:lnTo>
                  <a:pt x="582" y="347"/>
                </a:lnTo>
                <a:lnTo>
                  <a:pt x="583" y="349"/>
                </a:lnTo>
                <a:lnTo>
                  <a:pt x="584" y="350"/>
                </a:lnTo>
                <a:lnTo>
                  <a:pt x="587" y="352"/>
                </a:lnTo>
                <a:lnTo>
                  <a:pt x="590" y="352"/>
                </a:lnTo>
                <a:lnTo>
                  <a:pt x="595" y="350"/>
                </a:lnTo>
                <a:lnTo>
                  <a:pt x="593" y="350"/>
                </a:lnTo>
                <a:lnTo>
                  <a:pt x="595" y="350"/>
                </a:lnTo>
                <a:lnTo>
                  <a:pt x="598" y="349"/>
                </a:lnTo>
                <a:lnTo>
                  <a:pt x="604" y="346"/>
                </a:lnTo>
                <a:lnTo>
                  <a:pt x="606" y="344"/>
                </a:lnTo>
                <a:lnTo>
                  <a:pt x="607" y="343"/>
                </a:lnTo>
                <a:lnTo>
                  <a:pt x="608" y="340"/>
                </a:lnTo>
                <a:lnTo>
                  <a:pt x="607" y="339"/>
                </a:lnTo>
                <a:lnTo>
                  <a:pt x="603" y="340"/>
                </a:lnTo>
                <a:lnTo>
                  <a:pt x="598" y="343"/>
                </a:lnTo>
                <a:lnTo>
                  <a:pt x="590" y="344"/>
                </a:lnTo>
                <a:lnTo>
                  <a:pt x="582" y="345"/>
                </a:lnTo>
                <a:close/>
                <a:moveTo>
                  <a:pt x="496" y="248"/>
                </a:moveTo>
                <a:lnTo>
                  <a:pt x="496" y="249"/>
                </a:lnTo>
                <a:lnTo>
                  <a:pt x="496" y="248"/>
                </a:lnTo>
                <a:close/>
                <a:moveTo>
                  <a:pt x="19" y="557"/>
                </a:moveTo>
                <a:lnTo>
                  <a:pt x="11" y="559"/>
                </a:lnTo>
                <a:lnTo>
                  <a:pt x="4" y="561"/>
                </a:lnTo>
                <a:lnTo>
                  <a:pt x="2" y="563"/>
                </a:lnTo>
                <a:lnTo>
                  <a:pt x="0" y="565"/>
                </a:lnTo>
                <a:lnTo>
                  <a:pt x="0" y="570"/>
                </a:lnTo>
                <a:lnTo>
                  <a:pt x="2" y="574"/>
                </a:lnTo>
                <a:lnTo>
                  <a:pt x="2" y="577"/>
                </a:lnTo>
                <a:lnTo>
                  <a:pt x="4" y="578"/>
                </a:lnTo>
                <a:lnTo>
                  <a:pt x="5" y="579"/>
                </a:lnTo>
                <a:lnTo>
                  <a:pt x="6" y="578"/>
                </a:lnTo>
                <a:lnTo>
                  <a:pt x="10" y="576"/>
                </a:lnTo>
                <a:lnTo>
                  <a:pt x="12" y="572"/>
                </a:lnTo>
                <a:lnTo>
                  <a:pt x="11" y="568"/>
                </a:lnTo>
                <a:lnTo>
                  <a:pt x="11" y="563"/>
                </a:lnTo>
                <a:lnTo>
                  <a:pt x="15" y="561"/>
                </a:lnTo>
                <a:lnTo>
                  <a:pt x="22" y="560"/>
                </a:lnTo>
                <a:lnTo>
                  <a:pt x="32" y="556"/>
                </a:lnTo>
                <a:lnTo>
                  <a:pt x="43" y="553"/>
                </a:lnTo>
                <a:lnTo>
                  <a:pt x="48" y="551"/>
                </a:lnTo>
                <a:lnTo>
                  <a:pt x="54" y="547"/>
                </a:lnTo>
                <a:lnTo>
                  <a:pt x="56" y="547"/>
                </a:lnTo>
                <a:lnTo>
                  <a:pt x="57" y="545"/>
                </a:lnTo>
                <a:lnTo>
                  <a:pt x="59" y="544"/>
                </a:lnTo>
                <a:lnTo>
                  <a:pt x="57" y="544"/>
                </a:lnTo>
                <a:lnTo>
                  <a:pt x="57" y="544"/>
                </a:lnTo>
                <a:lnTo>
                  <a:pt x="56" y="543"/>
                </a:lnTo>
                <a:lnTo>
                  <a:pt x="53" y="544"/>
                </a:lnTo>
                <a:lnTo>
                  <a:pt x="52" y="544"/>
                </a:lnTo>
                <a:lnTo>
                  <a:pt x="45" y="545"/>
                </a:lnTo>
                <a:lnTo>
                  <a:pt x="40" y="546"/>
                </a:lnTo>
                <a:lnTo>
                  <a:pt x="29" y="552"/>
                </a:lnTo>
                <a:lnTo>
                  <a:pt x="19" y="557"/>
                </a:lnTo>
                <a:lnTo>
                  <a:pt x="22" y="555"/>
                </a:lnTo>
                <a:lnTo>
                  <a:pt x="19" y="557"/>
                </a:lnTo>
                <a:close/>
                <a:moveTo>
                  <a:pt x="631" y="329"/>
                </a:moveTo>
                <a:lnTo>
                  <a:pt x="642" y="325"/>
                </a:lnTo>
                <a:lnTo>
                  <a:pt x="653" y="321"/>
                </a:lnTo>
                <a:lnTo>
                  <a:pt x="663" y="314"/>
                </a:lnTo>
                <a:lnTo>
                  <a:pt x="673" y="308"/>
                </a:lnTo>
                <a:lnTo>
                  <a:pt x="662" y="313"/>
                </a:lnTo>
                <a:lnTo>
                  <a:pt x="650" y="316"/>
                </a:lnTo>
                <a:lnTo>
                  <a:pt x="645" y="319"/>
                </a:lnTo>
                <a:lnTo>
                  <a:pt x="640" y="321"/>
                </a:lnTo>
                <a:lnTo>
                  <a:pt x="636" y="324"/>
                </a:lnTo>
                <a:lnTo>
                  <a:pt x="631" y="329"/>
                </a:lnTo>
                <a:close/>
                <a:moveTo>
                  <a:pt x="540" y="420"/>
                </a:moveTo>
                <a:lnTo>
                  <a:pt x="545" y="419"/>
                </a:lnTo>
                <a:lnTo>
                  <a:pt x="548" y="416"/>
                </a:lnTo>
                <a:lnTo>
                  <a:pt x="551" y="414"/>
                </a:lnTo>
                <a:lnTo>
                  <a:pt x="554" y="411"/>
                </a:lnTo>
                <a:lnTo>
                  <a:pt x="557" y="403"/>
                </a:lnTo>
                <a:lnTo>
                  <a:pt x="559" y="395"/>
                </a:lnTo>
                <a:lnTo>
                  <a:pt x="554" y="396"/>
                </a:lnTo>
                <a:lnTo>
                  <a:pt x="550" y="398"/>
                </a:lnTo>
                <a:lnTo>
                  <a:pt x="548" y="402"/>
                </a:lnTo>
                <a:lnTo>
                  <a:pt x="547" y="405"/>
                </a:lnTo>
                <a:lnTo>
                  <a:pt x="546" y="410"/>
                </a:lnTo>
                <a:lnTo>
                  <a:pt x="545" y="414"/>
                </a:lnTo>
                <a:lnTo>
                  <a:pt x="543" y="418"/>
                </a:lnTo>
                <a:lnTo>
                  <a:pt x="540" y="420"/>
                </a:lnTo>
                <a:close/>
                <a:moveTo>
                  <a:pt x="364" y="117"/>
                </a:moveTo>
                <a:lnTo>
                  <a:pt x="367" y="117"/>
                </a:lnTo>
                <a:lnTo>
                  <a:pt x="370" y="116"/>
                </a:lnTo>
                <a:lnTo>
                  <a:pt x="372" y="115"/>
                </a:lnTo>
                <a:lnTo>
                  <a:pt x="374" y="113"/>
                </a:lnTo>
                <a:lnTo>
                  <a:pt x="376" y="111"/>
                </a:lnTo>
                <a:lnTo>
                  <a:pt x="377" y="107"/>
                </a:lnTo>
                <a:lnTo>
                  <a:pt x="379" y="106"/>
                </a:lnTo>
                <a:lnTo>
                  <a:pt x="383" y="105"/>
                </a:lnTo>
                <a:lnTo>
                  <a:pt x="384" y="105"/>
                </a:lnTo>
                <a:lnTo>
                  <a:pt x="385" y="105"/>
                </a:lnTo>
                <a:lnTo>
                  <a:pt x="384" y="105"/>
                </a:lnTo>
                <a:lnTo>
                  <a:pt x="383" y="105"/>
                </a:lnTo>
                <a:lnTo>
                  <a:pt x="372" y="107"/>
                </a:lnTo>
                <a:lnTo>
                  <a:pt x="360" y="112"/>
                </a:lnTo>
                <a:lnTo>
                  <a:pt x="349" y="116"/>
                </a:lnTo>
                <a:lnTo>
                  <a:pt x="337" y="121"/>
                </a:lnTo>
                <a:lnTo>
                  <a:pt x="342" y="122"/>
                </a:lnTo>
                <a:lnTo>
                  <a:pt x="345" y="122"/>
                </a:lnTo>
                <a:lnTo>
                  <a:pt x="348" y="122"/>
                </a:lnTo>
                <a:lnTo>
                  <a:pt x="351" y="121"/>
                </a:lnTo>
                <a:lnTo>
                  <a:pt x="357" y="119"/>
                </a:lnTo>
                <a:lnTo>
                  <a:pt x="364" y="117"/>
                </a:lnTo>
                <a:lnTo>
                  <a:pt x="367" y="119"/>
                </a:lnTo>
                <a:lnTo>
                  <a:pt x="365" y="119"/>
                </a:lnTo>
                <a:lnTo>
                  <a:pt x="362" y="117"/>
                </a:lnTo>
                <a:lnTo>
                  <a:pt x="364" y="117"/>
                </a:lnTo>
                <a:close/>
                <a:moveTo>
                  <a:pt x="374" y="505"/>
                </a:moveTo>
                <a:lnTo>
                  <a:pt x="377" y="502"/>
                </a:lnTo>
                <a:lnTo>
                  <a:pt x="378" y="497"/>
                </a:lnTo>
                <a:lnTo>
                  <a:pt x="376" y="495"/>
                </a:lnTo>
                <a:lnTo>
                  <a:pt x="372" y="495"/>
                </a:lnTo>
                <a:lnTo>
                  <a:pt x="372" y="494"/>
                </a:lnTo>
                <a:lnTo>
                  <a:pt x="372" y="493"/>
                </a:lnTo>
                <a:lnTo>
                  <a:pt x="372" y="494"/>
                </a:lnTo>
                <a:lnTo>
                  <a:pt x="372" y="495"/>
                </a:lnTo>
                <a:lnTo>
                  <a:pt x="373" y="497"/>
                </a:lnTo>
                <a:lnTo>
                  <a:pt x="372" y="501"/>
                </a:lnTo>
                <a:lnTo>
                  <a:pt x="370" y="502"/>
                </a:lnTo>
                <a:lnTo>
                  <a:pt x="367" y="503"/>
                </a:lnTo>
                <a:lnTo>
                  <a:pt x="362" y="504"/>
                </a:lnTo>
                <a:lnTo>
                  <a:pt x="359" y="505"/>
                </a:lnTo>
                <a:lnTo>
                  <a:pt x="356" y="506"/>
                </a:lnTo>
                <a:lnTo>
                  <a:pt x="354" y="507"/>
                </a:lnTo>
                <a:lnTo>
                  <a:pt x="352" y="509"/>
                </a:lnTo>
                <a:lnTo>
                  <a:pt x="352" y="511"/>
                </a:lnTo>
                <a:lnTo>
                  <a:pt x="351" y="515"/>
                </a:lnTo>
                <a:lnTo>
                  <a:pt x="353" y="521"/>
                </a:lnTo>
                <a:lnTo>
                  <a:pt x="350" y="523"/>
                </a:lnTo>
                <a:lnTo>
                  <a:pt x="345" y="524"/>
                </a:lnTo>
                <a:lnTo>
                  <a:pt x="346" y="520"/>
                </a:lnTo>
                <a:lnTo>
                  <a:pt x="346" y="513"/>
                </a:lnTo>
                <a:lnTo>
                  <a:pt x="345" y="512"/>
                </a:lnTo>
                <a:lnTo>
                  <a:pt x="344" y="512"/>
                </a:lnTo>
                <a:lnTo>
                  <a:pt x="342" y="512"/>
                </a:lnTo>
                <a:lnTo>
                  <a:pt x="341" y="513"/>
                </a:lnTo>
                <a:lnTo>
                  <a:pt x="339" y="515"/>
                </a:lnTo>
                <a:lnTo>
                  <a:pt x="337" y="519"/>
                </a:lnTo>
                <a:lnTo>
                  <a:pt x="335" y="520"/>
                </a:lnTo>
                <a:lnTo>
                  <a:pt x="334" y="521"/>
                </a:lnTo>
                <a:lnTo>
                  <a:pt x="332" y="522"/>
                </a:lnTo>
                <a:lnTo>
                  <a:pt x="329" y="523"/>
                </a:lnTo>
                <a:lnTo>
                  <a:pt x="327" y="523"/>
                </a:lnTo>
                <a:lnTo>
                  <a:pt x="325" y="524"/>
                </a:lnTo>
                <a:lnTo>
                  <a:pt x="325" y="528"/>
                </a:lnTo>
                <a:lnTo>
                  <a:pt x="324" y="532"/>
                </a:lnTo>
                <a:lnTo>
                  <a:pt x="320" y="534"/>
                </a:lnTo>
                <a:lnTo>
                  <a:pt x="317" y="535"/>
                </a:lnTo>
                <a:lnTo>
                  <a:pt x="315" y="531"/>
                </a:lnTo>
                <a:lnTo>
                  <a:pt x="312" y="529"/>
                </a:lnTo>
                <a:lnTo>
                  <a:pt x="309" y="529"/>
                </a:lnTo>
                <a:lnTo>
                  <a:pt x="308" y="530"/>
                </a:lnTo>
                <a:lnTo>
                  <a:pt x="307" y="531"/>
                </a:lnTo>
                <a:lnTo>
                  <a:pt x="306" y="534"/>
                </a:lnTo>
                <a:lnTo>
                  <a:pt x="304" y="538"/>
                </a:lnTo>
                <a:lnTo>
                  <a:pt x="302" y="541"/>
                </a:lnTo>
                <a:lnTo>
                  <a:pt x="295" y="544"/>
                </a:lnTo>
                <a:lnTo>
                  <a:pt x="288" y="544"/>
                </a:lnTo>
                <a:lnTo>
                  <a:pt x="286" y="545"/>
                </a:lnTo>
                <a:lnTo>
                  <a:pt x="285" y="546"/>
                </a:lnTo>
                <a:lnTo>
                  <a:pt x="285" y="549"/>
                </a:lnTo>
                <a:lnTo>
                  <a:pt x="284" y="552"/>
                </a:lnTo>
                <a:lnTo>
                  <a:pt x="284" y="554"/>
                </a:lnTo>
                <a:lnTo>
                  <a:pt x="284" y="555"/>
                </a:lnTo>
                <a:lnTo>
                  <a:pt x="284" y="556"/>
                </a:lnTo>
                <a:lnTo>
                  <a:pt x="282" y="556"/>
                </a:lnTo>
                <a:lnTo>
                  <a:pt x="278" y="555"/>
                </a:lnTo>
                <a:lnTo>
                  <a:pt x="277" y="552"/>
                </a:lnTo>
                <a:lnTo>
                  <a:pt x="276" y="551"/>
                </a:lnTo>
                <a:lnTo>
                  <a:pt x="275" y="549"/>
                </a:lnTo>
                <a:lnTo>
                  <a:pt x="269" y="552"/>
                </a:lnTo>
                <a:lnTo>
                  <a:pt x="265" y="554"/>
                </a:lnTo>
                <a:lnTo>
                  <a:pt x="259" y="557"/>
                </a:lnTo>
                <a:lnTo>
                  <a:pt x="254" y="561"/>
                </a:lnTo>
                <a:lnTo>
                  <a:pt x="247" y="564"/>
                </a:lnTo>
                <a:lnTo>
                  <a:pt x="243" y="568"/>
                </a:lnTo>
                <a:lnTo>
                  <a:pt x="241" y="569"/>
                </a:lnTo>
                <a:lnTo>
                  <a:pt x="241" y="571"/>
                </a:lnTo>
                <a:lnTo>
                  <a:pt x="241" y="572"/>
                </a:lnTo>
                <a:lnTo>
                  <a:pt x="242" y="573"/>
                </a:lnTo>
                <a:lnTo>
                  <a:pt x="243" y="574"/>
                </a:lnTo>
                <a:lnTo>
                  <a:pt x="244" y="574"/>
                </a:lnTo>
                <a:lnTo>
                  <a:pt x="245" y="573"/>
                </a:lnTo>
                <a:lnTo>
                  <a:pt x="246" y="573"/>
                </a:lnTo>
                <a:lnTo>
                  <a:pt x="254" y="571"/>
                </a:lnTo>
                <a:lnTo>
                  <a:pt x="261" y="571"/>
                </a:lnTo>
                <a:lnTo>
                  <a:pt x="266" y="571"/>
                </a:lnTo>
                <a:lnTo>
                  <a:pt x="269" y="571"/>
                </a:lnTo>
                <a:lnTo>
                  <a:pt x="273" y="570"/>
                </a:lnTo>
                <a:lnTo>
                  <a:pt x="276" y="566"/>
                </a:lnTo>
                <a:lnTo>
                  <a:pt x="277" y="569"/>
                </a:lnTo>
                <a:lnTo>
                  <a:pt x="277" y="571"/>
                </a:lnTo>
                <a:lnTo>
                  <a:pt x="278" y="572"/>
                </a:lnTo>
                <a:lnTo>
                  <a:pt x="280" y="573"/>
                </a:lnTo>
                <a:lnTo>
                  <a:pt x="285" y="573"/>
                </a:lnTo>
                <a:lnTo>
                  <a:pt x="288" y="573"/>
                </a:lnTo>
                <a:lnTo>
                  <a:pt x="291" y="565"/>
                </a:lnTo>
                <a:lnTo>
                  <a:pt x="292" y="557"/>
                </a:lnTo>
                <a:lnTo>
                  <a:pt x="294" y="553"/>
                </a:lnTo>
                <a:lnTo>
                  <a:pt x="299" y="549"/>
                </a:lnTo>
                <a:lnTo>
                  <a:pt x="301" y="547"/>
                </a:lnTo>
                <a:lnTo>
                  <a:pt x="304" y="546"/>
                </a:lnTo>
                <a:lnTo>
                  <a:pt x="306" y="547"/>
                </a:lnTo>
                <a:lnTo>
                  <a:pt x="307" y="547"/>
                </a:lnTo>
                <a:lnTo>
                  <a:pt x="307" y="548"/>
                </a:lnTo>
                <a:lnTo>
                  <a:pt x="306" y="549"/>
                </a:lnTo>
                <a:lnTo>
                  <a:pt x="303" y="552"/>
                </a:lnTo>
                <a:lnTo>
                  <a:pt x="301" y="553"/>
                </a:lnTo>
                <a:lnTo>
                  <a:pt x="300" y="556"/>
                </a:lnTo>
                <a:lnTo>
                  <a:pt x="301" y="559"/>
                </a:lnTo>
                <a:lnTo>
                  <a:pt x="301" y="561"/>
                </a:lnTo>
                <a:lnTo>
                  <a:pt x="302" y="561"/>
                </a:lnTo>
                <a:lnTo>
                  <a:pt x="303" y="562"/>
                </a:lnTo>
                <a:lnTo>
                  <a:pt x="306" y="561"/>
                </a:lnTo>
                <a:lnTo>
                  <a:pt x="308" y="556"/>
                </a:lnTo>
                <a:lnTo>
                  <a:pt x="312" y="553"/>
                </a:lnTo>
                <a:lnTo>
                  <a:pt x="317" y="556"/>
                </a:lnTo>
                <a:lnTo>
                  <a:pt x="323" y="561"/>
                </a:lnTo>
                <a:lnTo>
                  <a:pt x="321" y="556"/>
                </a:lnTo>
                <a:lnTo>
                  <a:pt x="320" y="552"/>
                </a:lnTo>
                <a:lnTo>
                  <a:pt x="320" y="548"/>
                </a:lnTo>
                <a:lnTo>
                  <a:pt x="323" y="545"/>
                </a:lnTo>
                <a:lnTo>
                  <a:pt x="328" y="544"/>
                </a:lnTo>
                <a:lnTo>
                  <a:pt x="332" y="543"/>
                </a:lnTo>
                <a:lnTo>
                  <a:pt x="333" y="540"/>
                </a:lnTo>
                <a:lnTo>
                  <a:pt x="332" y="539"/>
                </a:lnTo>
                <a:lnTo>
                  <a:pt x="331" y="537"/>
                </a:lnTo>
                <a:lnTo>
                  <a:pt x="331" y="537"/>
                </a:lnTo>
                <a:lnTo>
                  <a:pt x="329" y="537"/>
                </a:lnTo>
                <a:lnTo>
                  <a:pt x="328" y="536"/>
                </a:lnTo>
                <a:lnTo>
                  <a:pt x="326" y="536"/>
                </a:lnTo>
                <a:lnTo>
                  <a:pt x="325" y="535"/>
                </a:lnTo>
                <a:lnTo>
                  <a:pt x="326" y="532"/>
                </a:lnTo>
                <a:lnTo>
                  <a:pt x="328" y="532"/>
                </a:lnTo>
                <a:lnTo>
                  <a:pt x="331" y="534"/>
                </a:lnTo>
                <a:lnTo>
                  <a:pt x="331" y="536"/>
                </a:lnTo>
                <a:lnTo>
                  <a:pt x="334" y="536"/>
                </a:lnTo>
                <a:lnTo>
                  <a:pt x="337" y="535"/>
                </a:lnTo>
                <a:lnTo>
                  <a:pt x="340" y="535"/>
                </a:lnTo>
                <a:lnTo>
                  <a:pt x="341" y="535"/>
                </a:lnTo>
                <a:lnTo>
                  <a:pt x="343" y="535"/>
                </a:lnTo>
                <a:lnTo>
                  <a:pt x="344" y="537"/>
                </a:lnTo>
                <a:lnTo>
                  <a:pt x="346" y="539"/>
                </a:lnTo>
                <a:lnTo>
                  <a:pt x="349" y="541"/>
                </a:lnTo>
                <a:lnTo>
                  <a:pt x="350" y="543"/>
                </a:lnTo>
                <a:lnTo>
                  <a:pt x="351" y="543"/>
                </a:lnTo>
                <a:lnTo>
                  <a:pt x="352" y="543"/>
                </a:lnTo>
                <a:lnTo>
                  <a:pt x="353" y="540"/>
                </a:lnTo>
                <a:lnTo>
                  <a:pt x="353" y="538"/>
                </a:lnTo>
                <a:lnTo>
                  <a:pt x="353" y="537"/>
                </a:lnTo>
                <a:lnTo>
                  <a:pt x="351" y="536"/>
                </a:lnTo>
                <a:lnTo>
                  <a:pt x="350" y="534"/>
                </a:lnTo>
                <a:lnTo>
                  <a:pt x="349" y="531"/>
                </a:lnTo>
                <a:lnTo>
                  <a:pt x="350" y="529"/>
                </a:lnTo>
                <a:lnTo>
                  <a:pt x="352" y="528"/>
                </a:lnTo>
                <a:lnTo>
                  <a:pt x="354" y="528"/>
                </a:lnTo>
                <a:lnTo>
                  <a:pt x="358" y="527"/>
                </a:lnTo>
                <a:lnTo>
                  <a:pt x="361" y="523"/>
                </a:lnTo>
                <a:lnTo>
                  <a:pt x="364" y="520"/>
                </a:lnTo>
                <a:lnTo>
                  <a:pt x="365" y="515"/>
                </a:lnTo>
                <a:lnTo>
                  <a:pt x="362" y="513"/>
                </a:lnTo>
                <a:lnTo>
                  <a:pt x="361" y="510"/>
                </a:lnTo>
                <a:lnTo>
                  <a:pt x="362" y="509"/>
                </a:lnTo>
                <a:lnTo>
                  <a:pt x="364" y="509"/>
                </a:lnTo>
                <a:lnTo>
                  <a:pt x="365" y="510"/>
                </a:lnTo>
                <a:lnTo>
                  <a:pt x="366" y="510"/>
                </a:lnTo>
                <a:lnTo>
                  <a:pt x="367" y="513"/>
                </a:lnTo>
                <a:lnTo>
                  <a:pt x="368" y="514"/>
                </a:lnTo>
                <a:lnTo>
                  <a:pt x="370" y="516"/>
                </a:lnTo>
                <a:lnTo>
                  <a:pt x="373" y="516"/>
                </a:lnTo>
                <a:lnTo>
                  <a:pt x="374" y="515"/>
                </a:lnTo>
                <a:lnTo>
                  <a:pt x="376" y="514"/>
                </a:lnTo>
                <a:lnTo>
                  <a:pt x="378" y="511"/>
                </a:lnTo>
                <a:lnTo>
                  <a:pt x="382" y="507"/>
                </a:lnTo>
                <a:lnTo>
                  <a:pt x="379" y="507"/>
                </a:lnTo>
                <a:lnTo>
                  <a:pt x="377" y="507"/>
                </a:lnTo>
                <a:lnTo>
                  <a:pt x="375" y="506"/>
                </a:lnTo>
                <a:lnTo>
                  <a:pt x="374" y="505"/>
                </a:lnTo>
                <a:lnTo>
                  <a:pt x="374" y="505"/>
                </a:lnTo>
                <a:lnTo>
                  <a:pt x="374" y="505"/>
                </a:lnTo>
                <a:close/>
                <a:moveTo>
                  <a:pt x="309" y="547"/>
                </a:moveTo>
                <a:lnTo>
                  <a:pt x="308" y="546"/>
                </a:lnTo>
                <a:lnTo>
                  <a:pt x="308" y="546"/>
                </a:lnTo>
                <a:lnTo>
                  <a:pt x="308" y="545"/>
                </a:lnTo>
                <a:lnTo>
                  <a:pt x="309" y="544"/>
                </a:lnTo>
                <a:lnTo>
                  <a:pt x="311" y="544"/>
                </a:lnTo>
                <a:lnTo>
                  <a:pt x="315" y="545"/>
                </a:lnTo>
                <a:lnTo>
                  <a:pt x="311" y="546"/>
                </a:lnTo>
                <a:lnTo>
                  <a:pt x="309" y="547"/>
                </a:lnTo>
                <a:lnTo>
                  <a:pt x="309" y="547"/>
                </a:lnTo>
                <a:lnTo>
                  <a:pt x="309" y="547"/>
                </a:lnTo>
                <a:close/>
                <a:moveTo>
                  <a:pt x="325" y="536"/>
                </a:moveTo>
                <a:lnTo>
                  <a:pt x="324" y="538"/>
                </a:lnTo>
                <a:lnTo>
                  <a:pt x="323" y="539"/>
                </a:lnTo>
                <a:lnTo>
                  <a:pt x="320" y="539"/>
                </a:lnTo>
                <a:lnTo>
                  <a:pt x="319" y="538"/>
                </a:lnTo>
                <a:lnTo>
                  <a:pt x="320" y="536"/>
                </a:lnTo>
                <a:lnTo>
                  <a:pt x="321" y="535"/>
                </a:lnTo>
                <a:lnTo>
                  <a:pt x="324" y="535"/>
                </a:lnTo>
                <a:lnTo>
                  <a:pt x="325" y="536"/>
                </a:lnTo>
                <a:close/>
                <a:moveTo>
                  <a:pt x="361" y="510"/>
                </a:moveTo>
                <a:lnTo>
                  <a:pt x="359" y="510"/>
                </a:lnTo>
                <a:lnTo>
                  <a:pt x="358" y="507"/>
                </a:lnTo>
                <a:lnTo>
                  <a:pt x="358" y="506"/>
                </a:lnTo>
                <a:lnTo>
                  <a:pt x="359" y="505"/>
                </a:lnTo>
                <a:lnTo>
                  <a:pt x="361" y="505"/>
                </a:lnTo>
                <a:lnTo>
                  <a:pt x="362" y="506"/>
                </a:lnTo>
                <a:lnTo>
                  <a:pt x="361" y="509"/>
                </a:lnTo>
                <a:lnTo>
                  <a:pt x="361" y="510"/>
                </a:lnTo>
                <a:lnTo>
                  <a:pt x="360" y="509"/>
                </a:lnTo>
                <a:lnTo>
                  <a:pt x="361" y="510"/>
                </a:lnTo>
                <a:close/>
                <a:moveTo>
                  <a:pt x="118" y="252"/>
                </a:moveTo>
                <a:lnTo>
                  <a:pt x="133" y="247"/>
                </a:lnTo>
                <a:lnTo>
                  <a:pt x="146" y="239"/>
                </a:lnTo>
                <a:lnTo>
                  <a:pt x="160" y="231"/>
                </a:lnTo>
                <a:lnTo>
                  <a:pt x="172" y="222"/>
                </a:lnTo>
                <a:lnTo>
                  <a:pt x="158" y="227"/>
                </a:lnTo>
                <a:lnTo>
                  <a:pt x="144" y="234"/>
                </a:lnTo>
                <a:lnTo>
                  <a:pt x="131" y="244"/>
                </a:lnTo>
                <a:lnTo>
                  <a:pt x="118" y="252"/>
                </a:lnTo>
                <a:close/>
                <a:moveTo>
                  <a:pt x="450" y="474"/>
                </a:moveTo>
                <a:lnTo>
                  <a:pt x="448" y="472"/>
                </a:lnTo>
                <a:lnTo>
                  <a:pt x="445" y="471"/>
                </a:lnTo>
                <a:lnTo>
                  <a:pt x="443" y="469"/>
                </a:lnTo>
                <a:lnTo>
                  <a:pt x="443" y="465"/>
                </a:lnTo>
                <a:lnTo>
                  <a:pt x="442" y="463"/>
                </a:lnTo>
                <a:lnTo>
                  <a:pt x="441" y="461"/>
                </a:lnTo>
                <a:lnTo>
                  <a:pt x="439" y="461"/>
                </a:lnTo>
                <a:lnTo>
                  <a:pt x="436" y="462"/>
                </a:lnTo>
                <a:lnTo>
                  <a:pt x="434" y="464"/>
                </a:lnTo>
                <a:lnTo>
                  <a:pt x="433" y="468"/>
                </a:lnTo>
                <a:lnTo>
                  <a:pt x="435" y="471"/>
                </a:lnTo>
                <a:lnTo>
                  <a:pt x="438" y="474"/>
                </a:lnTo>
                <a:lnTo>
                  <a:pt x="443" y="481"/>
                </a:lnTo>
                <a:lnTo>
                  <a:pt x="447" y="487"/>
                </a:lnTo>
                <a:lnTo>
                  <a:pt x="445" y="491"/>
                </a:lnTo>
                <a:lnTo>
                  <a:pt x="447" y="497"/>
                </a:lnTo>
                <a:lnTo>
                  <a:pt x="449" y="498"/>
                </a:lnTo>
                <a:lnTo>
                  <a:pt x="450" y="497"/>
                </a:lnTo>
                <a:lnTo>
                  <a:pt x="451" y="495"/>
                </a:lnTo>
                <a:lnTo>
                  <a:pt x="451" y="493"/>
                </a:lnTo>
                <a:lnTo>
                  <a:pt x="451" y="490"/>
                </a:lnTo>
                <a:lnTo>
                  <a:pt x="451" y="487"/>
                </a:lnTo>
                <a:lnTo>
                  <a:pt x="452" y="485"/>
                </a:lnTo>
                <a:lnTo>
                  <a:pt x="453" y="483"/>
                </a:lnTo>
                <a:lnTo>
                  <a:pt x="455" y="480"/>
                </a:lnTo>
                <a:lnTo>
                  <a:pt x="453" y="478"/>
                </a:lnTo>
                <a:lnTo>
                  <a:pt x="452" y="477"/>
                </a:lnTo>
                <a:lnTo>
                  <a:pt x="450" y="474"/>
                </a:lnTo>
                <a:lnTo>
                  <a:pt x="450" y="474"/>
                </a:lnTo>
                <a:lnTo>
                  <a:pt x="450" y="474"/>
                </a:lnTo>
                <a:close/>
                <a:moveTo>
                  <a:pt x="662" y="187"/>
                </a:moveTo>
                <a:lnTo>
                  <a:pt x="650" y="191"/>
                </a:lnTo>
                <a:lnTo>
                  <a:pt x="639" y="196"/>
                </a:lnTo>
                <a:lnTo>
                  <a:pt x="629" y="202"/>
                </a:lnTo>
                <a:lnTo>
                  <a:pt x="620" y="206"/>
                </a:lnTo>
                <a:lnTo>
                  <a:pt x="623" y="208"/>
                </a:lnTo>
                <a:lnTo>
                  <a:pt x="626" y="208"/>
                </a:lnTo>
                <a:lnTo>
                  <a:pt x="630" y="208"/>
                </a:lnTo>
                <a:lnTo>
                  <a:pt x="633" y="206"/>
                </a:lnTo>
                <a:lnTo>
                  <a:pt x="639" y="203"/>
                </a:lnTo>
                <a:lnTo>
                  <a:pt x="646" y="198"/>
                </a:lnTo>
                <a:lnTo>
                  <a:pt x="651" y="195"/>
                </a:lnTo>
                <a:lnTo>
                  <a:pt x="658" y="191"/>
                </a:lnTo>
                <a:lnTo>
                  <a:pt x="661" y="190"/>
                </a:lnTo>
                <a:lnTo>
                  <a:pt x="665" y="189"/>
                </a:lnTo>
                <a:lnTo>
                  <a:pt x="669" y="188"/>
                </a:lnTo>
                <a:lnTo>
                  <a:pt x="673" y="187"/>
                </a:lnTo>
                <a:lnTo>
                  <a:pt x="690" y="180"/>
                </a:lnTo>
                <a:lnTo>
                  <a:pt x="707" y="173"/>
                </a:lnTo>
                <a:lnTo>
                  <a:pt x="724" y="165"/>
                </a:lnTo>
                <a:lnTo>
                  <a:pt x="740" y="158"/>
                </a:lnTo>
                <a:lnTo>
                  <a:pt x="747" y="155"/>
                </a:lnTo>
                <a:lnTo>
                  <a:pt x="754" y="153"/>
                </a:lnTo>
                <a:lnTo>
                  <a:pt x="756" y="149"/>
                </a:lnTo>
                <a:lnTo>
                  <a:pt x="758" y="147"/>
                </a:lnTo>
                <a:lnTo>
                  <a:pt x="758" y="146"/>
                </a:lnTo>
                <a:lnTo>
                  <a:pt x="758" y="145"/>
                </a:lnTo>
                <a:lnTo>
                  <a:pt x="757" y="145"/>
                </a:lnTo>
                <a:lnTo>
                  <a:pt x="755" y="146"/>
                </a:lnTo>
                <a:lnTo>
                  <a:pt x="740" y="151"/>
                </a:lnTo>
                <a:lnTo>
                  <a:pt x="724" y="159"/>
                </a:lnTo>
                <a:lnTo>
                  <a:pt x="711" y="167"/>
                </a:lnTo>
                <a:lnTo>
                  <a:pt x="695" y="174"/>
                </a:lnTo>
                <a:lnTo>
                  <a:pt x="678" y="180"/>
                </a:lnTo>
                <a:lnTo>
                  <a:pt x="662" y="187"/>
                </a:lnTo>
                <a:lnTo>
                  <a:pt x="657" y="188"/>
                </a:lnTo>
                <a:lnTo>
                  <a:pt x="656" y="188"/>
                </a:lnTo>
                <a:lnTo>
                  <a:pt x="657" y="188"/>
                </a:lnTo>
                <a:lnTo>
                  <a:pt x="659" y="187"/>
                </a:lnTo>
                <a:lnTo>
                  <a:pt x="662" y="186"/>
                </a:lnTo>
                <a:lnTo>
                  <a:pt x="664" y="186"/>
                </a:lnTo>
                <a:lnTo>
                  <a:pt x="664" y="186"/>
                </a:lnTo>
                <a:lnTo>
                  <a:pt x="662" y="187"/>
                </a:lnTo>
                <a:close/>
                <a:moveTo>
                  <a:pt x="407" y="477"/>
                </a:moveTo>
                <a:lnTo>
                  <a:pt x="409" y="474"/>
                </a:lnTo>
                <a:lnTo>
                  <a:pt x="408" y="471"/>
                </a:lnTo>
                <a:lnTo>
                  <a:pt x="407" y="469"/>
                </a:lnTo>
                <a:lnTo>
                  <a:pt x="406" y="465"/>
                </a:lnTo>
                <a:lnTo>
                  <a:pt x="405" y="463"/>
                </a:lnTo>
                <a:lnTo>
                  <a:pt x="403" y="460"/>
                </a:lnTo>
                <a:lnTo>
                  <a:pt x="406" y="457"/>
                </a:lnTo>
                <a:lnTo>
                  <a:pt x="410" y="455"/>
                </a:lnTo>
                <a:lnTo>
                  <a:pt x="403" y="457"/>
                </a:lnTo>
                <a:lnTo>
                  <a:pt x="398" y="461"/>
                </a:lnTo>
                <a:lnTo>
                  <a:pt x="395" y="463"/>
                </a:lnTo>
                <a:lnTo>
                  <a:pt x="395" y="465"/>
                </a:lnTo>
                <a:lnTo>
                  <a:pt x="397" y="469"/>
                </a:lnTo>
                <a:lnTo>
                  <a:pt x="399" y="471"/>
                </a:lnTo>
                <a:lnTo>
                  <a:pt x="402" y="486"/>
                </a:lnTo>
                <a:lnTo>
                  <a:pt x="403" y="499"/>
                </a:lnTo>
                <a:lnTo>
                  <a:pt x="406" y="497"/>
                </a:lnTo>
                <a:lnTo>
                  <a:pt x="408" y="495"/>
                </a:lnTo>
                <a:lnTo>
                  <a:pt x="411" y="493"/>
                </a:lnTo>
                <a:lnTo>
                  <a:pt x="415" y="491"/>
                </a:lnTo>
                <a:lnTo>
                  <a:pt x="418" y="491"/>
                </a:lnTo>
                <a:lnTo>
                  <a:pt x="420" y="491"/>
                </a:lnTo>
                <a:lnTo>
                  <a:pt x="423" y="489"/>
                </a:lnTo>
                <a:lnTo>
                  <a:pt x="423" y="486"/>
                </a:lnTo>
                <a:lnTo>
                  <a:pt x="423" y="482"/>
                </a:lnTo>
                <a:lnTo>
                  <a:pt x="422" y="479"/>
                </a:lnTo>
                <a:lnTo>
                  <a:pt x="420" y="477"/>
                </a:lnTo>
                <a:lnTo>
                  <a:pt x="418" y="476"/>
                </a:lnTo>
                <a:lnTo>
                  <a:pt x="416" y="474"/>
                </a:lnTo>
                <a:lnTo>
                  <a:pt x="412" y="474"/>
                </a:lnTo>
                <a:lnTo>
                  <a:pt x="410" y="476"/>
                </a:lnTo>
                <a:lnTo>
                  <a:pt x="407" y="477"/>
                </a:lnTo>
                <a:lnTo>
                  <a:pt x="414" y="471"/>
                </a:lnTo>
                <a:lnTo>
                  <a:pt x="407" y="477"/>
                </a:lnTo>
                <a:close/>
                <a:moveTo>
                  <a:pt x="578" y="395"/>
                </a:moveTo>
                <a:lnTo>
                  <a:pt x="575" y="402"/>
                </a:lnTo>
                <a:lnTo>
                  <a:pt x="575" y="410"/>
                </a:lnTo>
                <a:lnTo>
                  <a:pt x="576" y="416"/>
                </a:lnTo>
                <a:lnTo>
                  <a:pt x="576" y="424"/>
                </a:lnTo>
                <a:lnTo>
                  <a:pt x="575" y="430"/>
                </a:lnTo>
                <a:lnTo>
                  <a:pt x="575" y="436"/>
                </a:lnTo>
                <a:lnTo>
                  <a:pt x="579" y="436"/>
                </a:lnTo>
                <a:lnTo>
                  <a:pt x="583" y="435"/>
                </a:lnTo>
                <a:lnTo>
                  <a:pt x="584" y="433"/>
                </a:lnTo>
                <a:lnTo>
                  <a:pt x="584" y="432"/>
                </a:lnTo>
                <a:lnTo>
                  <a:pt x="584" y="431"/>
                </a:lnTo>
                <a:lnTo>
                  <a:pt x="584" y="429"/>
                </a:lnTo>
                <a:lnTo>
                  <a:pt x="584" y="424"/>
                </a:lnTo>
                <a:lnTo>
                  <a:pt x="585" y="419"/>
                </a:lnTo>
                <a:lnTo>
                  <a:pt x="587" y="414"/>
                </a:lnTo>
                <a:lnTo>
                  <a:pt x="588" y="410"/>
                </a:lnTo>
                <a:lnTo>
                  <a:pt x="588" y="407"/>
                </a:lnTo>
                <a:lnTo>
                  <a:pt x="588" y="405"/>
                </a:lnTo>
                <a:lnTo>
                  <a:pt x="587" y="403"/>
                </a:lnTo>
                <a:lnTo>
                  <a:pt x="584" y="400"/>
                </a:lnTo>
                <a:lnTo>
                  <a:pt x="588" y="398"/>
                </a:lnTo>
                <a:lnTo>
                  <a:pt x="590" y="396"/>
                </a:lnTo>
                <a:lnTo>
                  <a:pt x="592" y="393"/>
                </a:lnTo>
                <a:lnTo>
                  <a:pt x="593" y="388"/>
                </a:lnTo>
                <a:lnTo>
                  <a:pt x="595" y="380"/>
                </a:lnTo>
                <a:lnTo>
                  <a:pt x="596" y="372"/>
                </a:lnTo>
                <a:lnTo>
                  <a:pt x="590" y="377"/>
                </a:lnTo>
                <a:lnTo>
                  <a:pt x="585" y="382"/>
                </a:lnTo>
                <a:lnTo>
                  <a:pt x="581" y="388"/>
                </a:lnTo>
                <a:lnTo>
                  <a:pt x="578" y="395"/>
                </a:lnTo>
                <a:lnTo>
                  <a:pt x="575" y="399"/>
                </a:lnTo>
                <a:lnTo>
                  <a:pt x="576" y="396"/>
                </a:lnTo>
                <a:lnTo>
                  <a:pt x="579" y="393"/>
                </a:lnTo>
                <a:lnTo>
                  <a:pt x="578" y="395"/>
                </a:lnTo>
                <a:close/>
                <a:moveTo>
                  <a:pt x="682" y="134"/>
                </a:moveTo>
                <a:lnTo>
                  <a:pt x="677" y="137"/>
                </a:lnTo>
                <a:lnTo>
                  <a:pt x="672" y="139"/>
                </a:lnTo>
                <a:lnTo>
                  <a:pt x="667" y="142"/>
                </a:lnTo>
                <a:lnTo>
                  <a:pt x="662" y="147"/>
                </a:lnTo>
                <a:lnTo>
                  <a:pt x="650" y="154"/>
                </a:lnTo>
                <a:lnTo>
                  <a:pt x="637" y="159"/>
                </a:lnTo>
                <a:lnTo>
                  <a:pt x="623" y="165"/>
                </a:lnTo>
                <a:lnTo>
                  <a:pt x="609" y="171"/>
                </a:lnTo>
                <a:lnTo>
                  <a:pt x="596" y="178"/>
                </a:lnTo>
                <a:lnTo>
                  <a:pt x="583" y="184"/>
                </a:lnTo>
                <a:lnTo>
                  <a:pt x="587" y="184"/>
                </a:lnTo>
                <a:lnTo>
                  <a:pt x="591" y="184"/>
                </a:lnTo>
                <a:lnTo>
                  <a:pt x="595" y="186"/>
                </a:lnTo>
                <a:lnTo>
                  <a:pt x="598" y="188"/>
                </a:lnTo>
                <a:lnTo>
                  <a:pt x="599" y="191"/>
                </a:lnTo>
                <a:lnTo>
                  <a:pt x="599" y="195"/>
                </a:lnTo>
                <a:lnTo>
                  <a:pt x="599" y="196"/>
                </a:lnTo>
                <a:lnTo>
                  <a:pt x="600" y="196"/>
                </a:lnTo>
                <a:lnTo>
                  <a:pt x="603" y="196"/>
                </a:lnTo>
                <a:lnTo>
                  <a:pt x="605" y="195"/>
                </a:lnTo>
                <a:lnTo>
                  <a:pt x="613" y="190"/>
                </a:lnTo>
                <a:lnTo>
                  <a:pt x="622" y="186"/>
                </a:lnTo>
                <a:lnTo>
                  <a:pt x="623" y="186"/>
                </a:lnTo>
                <a:lnTo>
                  <a:pt x="624" y="186"/>
                </a:lnTo>
                <a:lnTo>
                  <a:pt x="625" y="183"/>
                </a:lnTo>
                <a:lnTo>
                  <a:pt x="626" y="182"/>
                </a:lnTo>
                <a:lnTo>
                  <a:pt x="631" y="181"/>
                </a:lnTo>
                <a:lnTo>
                  <a:pt x="638" y="180"/>
                </a:lnTo>
                <a:lnTo>
                  <a:pt x="646" y="175"/>
                </a:lnTo>
                <a:lnTo>
                  <a:pt x="655" y="171"/>
                </a:lnTo>
                <a:lnTo>
                  <a:pt x="664" y="167"/>
                </a:lnTo>
                <a:lnTo>
                  <a:pt x="674" y="163"/>
                </a:lnTo>
                <a:lnTo>
                  <a:pt x="683" y="159"/>
                </a:lnTo>
                <a:lnTo>
                  <a:pt x="694" y="156"/>
                </a:lnTo>
                <a:lnTo>
                  <a:pt x="703" y="150"/>
                </a:lnTo>
                <a:lnTo>
                  <a:pt x="711" y="145"/>
                </a:lnTo>
                <a:lnTo>
                  <a:pt x="712" y="146"/>
                </a:lnTo>
                <a:lnTo>
                  <a:pt x="714" y="146"/>
                </a:lnTo>
                <a:lnTo>
                  <a:pt x="715" y="146"/>
                </a:lnTo>
                <a:lnTo>
                  <a:pt x="716" y="145"/>
                </a:lnTo>
                <a:lnTo>
                  <a:pt x="716" y="145"/>
                </a:lnTo>
                <a:lnTo>
                  <a:pt x="716" y="145"/>
                </a:lnTo>
                <a:lnTo>
                  <a:pt x="716" y="142"/>
                </a:lnTo>
                <a:lnTo>
                  <a:pt x="714" y="142"/>
                </a:lnTo>
                <a:lnTo>
                  <a:pt x="712" y="144"/>
                </a:lnTo>
                <a:lnTo>
                  <a:pt x="711" y="145"/>
                </a:lnTo>
                <a:lnTo>
                  <a:pt x="706" y="144"/>
                </a:lnTo>
                <a:lnTo>
                  <a:pt x="703" y="144"/>
                </a:lnTo>
                <a:lnTo>
                  <a:pt x="697" y="145"/>
                </a:lnTo>
                <a:lnTo>
                  <a:pt x="692" y="147"/>
                </a:lnTo>
                <a:lnTo>
                  <a:pt x="683" y="151"/>
                </a:lnTo>
                <a:lnTo>
                  <a:pt x="675" y="156"/>
                </a:lnTo>
                <a:lnTo>
                  <a:pt x="666" y="161"/>
                </a:lnTo>
                <a:lnTo>
                  <a:pt x="656" y="164"/>
                </a:lnTo>
                <a:lnTo>
                  <a:pt x="646" y="167"/>
                </a:lnTo>
                <a:lnTo>
                  <a:pt x="636" y="169"/>
                </a:lnTo>
                <a:lnTo>
                  <a:pt x="646" y="164"/>
                </a:lnTo>
                <a:lnTo>
                  <a:pt x="655" y="159"/>
                </a:lnTo>
                <a:lnTo>
                  <a:pt x="664" y="154"/>
                </a:lnTo>
                <a:lnTo>
                  <a:pt x="674" y="149"/>
                </a:lnTo>
                <a:lnTo>
                  <a:pt x="685" y="146"/>
                </a:lnTo>
                <a:lnTo>
                  <a:pt x="694" y="141"/>
                </a:lnTo>
                <a:lnTo>
                  <a:pt x="704" y="136"/>
                </a:lnTo>
                <a:lnTo>
                  <a:pt x="714" y="131"/>
                </a:lnTo>
                <a:lnTo>
                  <a:pt x="733" y="123"/>
                </a:lnTo>
                <a:lnTo>
                  <a:pt x="754" y="115"/>
                </a:lnTo>
                <a:lnTo>
                  <a:pt x="764" y="111"/>
                </a:lnTo>
                <a:lnTo>
                  <a:pt x="773" y="106"/>
                </a:lnTo>
                <a:lnTo>
                  <a:pt x="782" y="99"/>
                </a:lnTo>
                <a:lnTo>
                  <a:pt x="790" y="91"/>
                </a:lnTo>
                <a:lnTo>
                  <a:pt x="774" y="97"/>
                </a:lnTo>
                <a:lnTo>
                  <a:pt x="760" y="103"/>
                </a:lnTo>
                <a:lnTo>
                  <a:pt x="746" y="106"/>
                </a:lnTo>
                <a:lnTo>
                  <a:pt x="732" y="111"/>
                </a:lnTo>
                <a:lnTo>
                  <a:pt x="721" y="117"/>
                </a:lnTo>
                <a:lnTo>
                  <a:pt x="710" y="125"/>
                </a:lnTo>
                <a:lnTo>
                  <a:pt x="703" y="129"/>
                </a:lnTo>
                <a:lnTo>
                  <a:pt x="696" y="131"/>
                </a:lnTo>
                <a:lnTo>
                  <a:pt x="689" y="133"/>
                </a:lnTo>
                <a:lnTo>
                  <a:pt x="682" y="134"/>
                </a:lnTo>
                <a:lnTo>
                  <a:pt x="680" y="136"/>
                </a:lnTo>
                <a:lnTo>
                  <a:pt x="685" y="134"/>
                </a:lnTo>
                <a:lnTo>
                  <a:pt x="688" y="134"/>
                </a:lnTo>
                <a:lnTo>
                  <a:pt x="682" y="134"/>
                </a:lnTo>
                <a:close/>
                <a:moveTo>
                  <a:pt x="878" y="163"/>
                </a:moveTo>
                <a:lnTo>
                  <a:pt x="850" y="175"/>
                </a:lnTo>
                <a:lnTo>
                  <a:pt x="820" y="188"/>
                </a:lnTo>
                <a:lnTo>
                  <a:pt x="790" y="200"/>
                </a:lnTo>
                <a:lnTo>
                  <a:pt x="762" y="213"/>
                </a:lnTo>
                <a:lnTo>
                  <a:pt x="763" y="208"/>
                </a:lnTo>
                <a:lnTo>
                  <a:pt x="763" y="204"/>
                </a:lnTo>
                <a:lnTo>
                  <a:pt x="763" y="203"/>
                </a:lnTo>
                <a:lnTo>
                  <a:pt x="762" y="203"/>
                </a:lnTo>
                <a:lnTo>
                  <a:pt x="760" y="203"/>
                </a:lnTo>
                <a:lnTo>
                  <a:pt x="758" y="204"/>
                </a:lnTo>
                <a:lnTo>
                  <a:pt x="756" y="207"/>
                </a:lnTo>
                <a:lnTo>
                  <a:pt x="754" y="209"/>
                </a:lnTo>
                <a:lnTo>
                  <a:pt x="752" y="215"/>
                </a:lnTo>
                <a:lnTo>
                  <a:pt x="747" y="219"/>
                </a:lnTo>
                <a:lnTo>
                  <a:pt x="743" y="222"/>
                </a:lnTo>
                <a:lnTo>
                  <a:pt x="737" y="224"/>
                </a:lnTo>
                <a:lnTo>
                  <a:pt x="731" y="224"/>
                </a:lnTo>
                <a:lnTo>
                  <a:pt x="727" y="223"/>
                </a:lnTo>
                <a:lnTo>
                  <a:pt x="723" y="224"/>
                </a:lnTo>
                <a:lnTo>
                  <a:pt x="721" y="227"/>
                </a:lnTo>
                <a:lnTo>
                  <a:pt x="720" y="230"/>
                </a:lnTo>
                <a:lnTo>
                  <a:pt x="718" y="232"/>
                </a:lnTo>
                <a:lnTo>
                  <a:pt x="715" y="234"/>
                </a:lnTo>
                <a:lnTo>
                  <a:pt x="712" y="236"/>
                </a:lnTo>
                <a:lnTo>
                  <a:pt x="710" y="236"/>
                </a:lnTo>
                <a:lnTo>
                  <a:pt x="708" y="234"/>
                </a:lnTo>
                <a:lnTo>
                  <a:pt x="707" y="233"/>
                </a:lnTo>
                <a:lnTo>
                  <a:pt x="707" y="231"/>
                </a:lnTo>
                <a:lnTo>
                  <a:pt x="710" y="228"/>
                </a:lnTo>
                <a:lnTo>
                  <a:pt x="714" y="223"/>
                </a:lnTo>
                <a:lnTo>
                  <a:pt x="707" y="224"/>
                </a:lnTo>
                <a:lnTo>
                  <a:pt x="702" y="225"/>
                </a:lnTo>
                <a:lnTo>
                  <a:pt x="696" y="228"/>
                </a:lnTo>
                <a:lnTo>
                  <a:pt x="690" y="230"/>
                </a:lnTo>
                <a:lnTo>
                  <a:pt x="687" y="233"/>
                </a:lnTo>
                <a:lnTo>
                  <a:pt x="683" y="237"/>
                </a:lnTo>
                <a:lnTo>
                  <a:pt x="682" y="238"/>
                </a:lnTo>
                <a:lnTo>
                  <a:pt x="680" y="239"/>
                </a:lnTo>
                <a:lnTo>
                  <a:pt x="678" y="238"/>
                </a:lnTo>
                <a:lnTo>
                  <a:pt x="675" y="238"/>
                </a:lnTo>
                <a:lnTo>
                  <a:pt x="674" y="239"/>
                </a:lnTo>
                <a:lnTo>
                  <a:pt x="673" y="241"/>
                </a:lnTo>
                <a:lnTo>
                  <a:pt x="671" y="242"/>
                </a:lnTo>
                <a:lnTo>
                  <a:pt x="669" y="244"/>
                </a:lnTo>
                <a:lnTo>
                  <a:pt x="663" y="246"/>
                </a:lnTo>
                <a:lnTo>
                  <a:pt x="659" y="247"/>
                </a:lnTo>
                <a:lnTo>
                  <a:pt x="658" y="249"/>
                </a:lnTo>
                <a:lnTo>
                  <a:pt x="658" y="250"/>
                </a:lnTo>
                <a:lnTo>
                  <a:pt x="661" y="252"/>
                </a:lnTo>
                <a:lnTo>
                  <a:pt x="662" y="253"/>
                </a:lnTo>
                <a:lnTo>
                  <a:pt x="665" y="255"/>
                </a:lnTo>
                <a:lnTo>
                  <a:pt x="666" y="256"/>
                </a:lnTo>
                <a:lnTo>
                  <a:pt x="666" y="258"/>
                </a:lnTo>
                <a:lnTo>
                  <a:pt x="663" y="260"/>
                </a:lnTo>
                <a:lnTo>
                  <a:pt x="659" y="261"/>
                </a:lnTo>
                <a:lnTo>
                  <a:pt x="657" y="260"/>
                </a:lnTo>
                <a:lnTo>
                  <a:pt x="654" y="258"/>
                </a:lnTo>
                <a:lnTo>
                  <a:pt x="651" y="257"/>
                </a:lnTo>
                <a:lnTo>
                  <a:pt x="647" y="253"/>
                </a:lnTo>
                <a:lnTo>
                  <a:pt x="642" y="248"/>
                </a:lnTo>
                <a:lnTo>
                  <a:pt x="638" y="246"/>
                </a:lnTo>
                <a:lnTo>
                  <a:pt x="633" y="246"/>
                </a:lnTo>
                <a:lnTo>
                  <a:pt x="630" y="248"/>
                </a:lnTo>
                <a:lnTo>
                  <a:pt x="625" y="250"/>
                </a:lnTo>
                <a:lnTo>
                  <a:pt x="632" y="258"/>
                </a:lnTo>
                <a:lnTo>
                  <a:pt x="639" y="265"/>
                </a:lnTo>
                <a:lnTo>
                  <a:pt x="637" y="267"/>
                </a:lnTo>
                <a:lnTo>
                  <a:pt x="634" y="269"/>
                </a:lnTo>
                <a:lnTo>
                  <a:pt x="632" y="270"/>
                </a:lnTo>
                <a:lnTo>
                  <a:pt x="630" y="270"/>
                </a:lnTo>
                <a:lnTo>
                  <a:pt x="626" y="267"/>
                </a:lnTo>
                <a:lnTo>
                  <a:pt x="622" y="264"/>
                </a:lnTo>
                <a:lnTo>
                  <a:pt x="620" y="263"/>
                </a:lnTo>
                <a:lnTo>
                  <a:pt x="617" y="261"/>
                </a:lnTo>
                <a:lnTo>
                  <a:pt x="616" y="260"/>
                </a:lnTo>
                <a:lnTo>
                  <a:pt x="616" y="258"/>
                </a:lnTo>
                <a:lnTo>
                  <a:pt x="615" y="258"/>
                </a:lnTo>
                <a:lnTo>
                  <a:pt x="614" y="258"/>
                </a:lnTo>
                <a:lnTo>
                  <a:pt x="612" y="261"/>
                </a:lnTo>
                <a:lnTo>
                  <a:pt x="608" y="264"/>
                </a:lnTo>
                <a:lnTo>
                  <a:pt x="603" y="271"/>
                </a:lnTo>
                <a:lnTo>
                  <a:pt x="596" y="277"/>
                </a:lnTo>
                <a:lnTo>
                  <a:pt x="589" y="281"/>
                </a:lnTo>
                <a:lnTo>
                  <a:pt x="582" y="285"/>
                </a:lnTo>
                <a:lnTo>
                  <a:pt x="578" y="285"/>
                </a:lnTo>
                <a:lnTo>
                  <a:pt x="576" y="283"/>
                </a:lnTo>
                <a:lnTo>
                  <a:pt x="575" y="281"/>
                </a:lnTo>
                <a:lnTo>
                  <a:pt x="575" y="279"/>
                </a:lnTo>
                <a:lnTo>
                  <a:pt x="578" y="273"/>
                </a:lnTo>
                <a:lnTo>
                  <a:pt x="579" y="267"/>
                </a:lnTo>
                <a:lnTo>
                  <a:pt x="573" y="273"/>
                </a:lnTo>
                <a:lnTo>
                  <a:pt x="566" y="278"/>
                </a:lnTo>
                <a:lnTo>
                  <a:pt x="559" y="282"/>
                </a:lnTo>
                <a:lnTo>
                  <a:pt x="551" y="285"/>
                </a:lnTo>
                <a:lnTo>
                  <a:pt x="545" y="287"/>
                </a:lnTo>
                <a:lnTo>
                  <a:pt x="538" y="290"/>
                </a:lnTo>
                <a:lnTo>
                  <a:pt x="538" y="295"/>
                </a:lnTo>
                <a:lnTo>
                  <a:pt x="540" y="299"/>
                </a:lnTo>
                <a:lnTo>
                  <a:pt x="539" y="302"/>
                </a:lnTo>
                <a:lnTo>
                  <a:pt x="535" y="303"/>
                </a:lnTo>
                <a:lnTo>
                  <a:pt x="533" y="303"/>
                </a:lnTo>
                <a:lnTo>
                  <a:pt x="530" y="303"/>
                </a:lnTo>
                <a:lnTo>
                  <a:pt x="531" y="305"/>
                </a:lnTo>
                <a:lnTo>
                  <a:pt x="527" y="302"/>
                </a:lnTo>
                <a:lnTo>
                  <a:pt x="525" y="300"/>
                </a:lnTo>
                <a:lnTo>
                  <a:pt x="522" y="299"/>
                </a:lnTo>
                <a:lnTo>
                  <a:pt x="518" y="299"/>
                </a:lnTo>
                <a:lnTo>
                  <a:pt x="516" y="302"/>
                </a:lnTo>
                <a:lnTo>
                  <a:pt x="513" y="304"/>
                </a:lnTo>
                <a:lnTo>
                  <a:pt x="510" y="306"/>
                </a:lnTo>
                <a:lnTo>
                  <a:pt x="515" y="307"/>
                </a:lnTo>
                <a:lnTo>
                  <a:pt x="521" y="307"/>
                </a:lnTo>
                <a:lnTo>
                  <a:pt x="519" y="310"/>
                </a:lnTo>
                <a:lnTo>
                  <a:pt x="517" y="312"/>
                </a:lnTo>
                <a:lnTo>
                  <a:pt x="515" y="313"/>
                </a:lnTo>
                <a:lnTo>
                  <a:pt x="513" y="313"/>
                </a:lnTo>
                <a:lnTo>
                  <a:pt x="509" y="310"/>
                </a:lnTo>
                <a:lnTo>
                  <a:pt x="506" y="307"/>
                </a:lnTo>
                <a:lnTo>
                  <a:pt x="502" y="307"/>
                </a:lnTo>
                <a:lnTo>
                  <a:pt x="499" y="310"/>
                </a:lnTo>
                <a:lnTo>
                  <a:pt x="498" y="312"/>
                </a:lnTo>
                <a:lnTo>
                  <a:pt x="499" y="313"/>
                </a:lnTo>
                <a:lnTo>
                  <a:pt x="500" y="314"/>
                </a:lnTo>
                <a:lnTo>
                  <a:pt x="501" y="315"/>
                </a:lnTo>
                <a:lnTo>
                  <a:pt x="501" y="317"/>
                </a:lnTo>
                <a:lnTo>
                  <a:pt x="499" y="320"/>
                </a:lnTo>
                <a:lnTo>
                  <a:pt x="494" y="322"/>
                </a:lnTo>
                <a:lnTo>
                  <a:pt x="490" y="325"/>
                </a:lnTo>
                <a:lnTo>
                  <a:pt x="485" y="328"/>
                </a:lnTo>
                <a:lnTo>
                  <a:pt x="480" y="329"/>
                </a:lnTo>
                <a:lnTo>
                  <a:pt x="483" y="325"/>
                </a:lnTo>
                <a:lnTo>
                  <a:pt x="485" y="321"/>
                </a:lnTo>
                <a:lnTo>
                  <a:pt x="484" y="320"/>
                </a:lnTo>
                <a:lnTo>
                  <a:pt x="482" y="319"/>
                </a:lnTo>
                <a:lnTo>
                  <a:pt x="480" y="319"/>
                </a:lnTo>
                <a:lnTo>
                  <a:pt x="477" y="320"/>
                </a:lnTo>
                <a:lnTo>
                  <a:pt x="482" y="314"/>
                </a:lnTo>
                <a:lnTo>
                  <a:pt x="485" y="310"/>
                </a:lnTo>
                <a:lnTo>
                  <a:pt x="491" y="306"/>
                </a:lnTo>
                <a:lnTo>
                  <a:pt x="496" y="303"/>
                </a:lnTo>
                <a:lnTo>
                  <a:pt x="506" y="296"/>
                </a:lnTo>
                <a:lnTo>
                  <a:pt x="517" y="290"/>
                </a:lnTo>
                <a:lnTo>
                  <a:pt x="530" y="285"/>
                </a:lnTo>
                <a:lnTo>
                  <a:pt x="541" y="278"/>
                </a:lnTo>
                <a:lnTo>
                  <a:pt x="548" y="274"/>
                </a:lnTo>
                <a:lnTo>
                  <a:pt x="555" y="271"/>
                </a:lnTo>
                <a:lnTo>
                  <a:pt x="562" y="267"/>
                </a:lnTo>
                <a:lnTo>
                  <a:pt x="567" y="263"/>
                </a:lnTo>
                <a:lnTo>
                  <a:pt x="570" y="261"/>
                </a:lnTo>
                <a:lnTo>
                  <a:pt x="573" y="260"/>
                </a:lnTo>
                <a:lnTo>
                  <a:pt x="575" y="260"/>
                </a:lnTo>
                <a:lnTo>
                  <a:pt x="578" y="260"/>
                </a:lnTo>
                <a:lnTo>
                  <a:pt x="579" y="258"/>
                </a:lnTo>
                <a:lnTo>
                  <a:pt x="580" y="256"/>
                </a:lnTo>
                <a:lnTo>
                  <a:pt x="582" y="255"/>
                </a:lnTo>
                <a:lnTo>
                  <a:pt x="585" y="254"/>
                </a:lnTo>
                <a:lnTo>
                  <a:pt x="591" y="250"/>
                </a:lnTo>
                <a:lnTo>
                  <a:pt x="597" y="247"/>
                </a:lnTo>
                <a:lnTo>
                  <a:pt x="603" y="245"/>
                </a:lnTo>
                <a:lnTo>
                  <a:pt x="608" y="242"/>
                </a:lnTo>
                <a:lnTo>
                  <a:pt x="608" y="241"/>
                </a:lnTo>
                <a:lnTo>
                  <a:pt x="609" y="240"/>
                </a:lnTo>
                <a:lnTo>
                  <a:pt x="609" y="240"/>
                </a:lnTo>
                <a:lnTo>
                  <a:pt x="611" y="239"/>
                </a:lnTo>
                <a:lnTo>
                  <a:pt x="614" y="238"/>
                </a:lnTo>
                <a:lnTo>
                  <a:pt x="616" y="238"/>
                </a:lnTo>
                <a:lnTo>
                  <a:pt x="622" y="237"/>
                </a:lnTo>
                <a:lnTo>
                  <a:pt x="626" y="236"/>
                </a:lnTo>
                <a:lnTo>
                  <a:pt x="629" y="234"/>
                </a:lnTo>
                <a:lnTo>
                  <a:pt x="631" y="233"/>
                </a:lnTo>
                <a:lnTo>
                  <a:pt x="632" y="231"/>
                </a:lnTo>
                <a:lnTo>
                  <a:pt x="632" y="228"/>
                </a:lnTo>
                <a:lnTo>
                  <a:pt x="630" y="228"/>
                </a:lnTo>
                <a:lnTo>
                  <a:pt x="626" y="229"/>
                </a:lnTo>
                <a:lnTo>
                  <a:pt x="625" y="231"/>
                </a:lnTo>
                <a:lnTo>
                  <a:pt x="623" y="232"/>
                </a:lnTo>
                <a:lnTo>
                  <a:pt x="621" y="231"/>
                </a:lnTo>
                <a:lnTo>
                  <a:pt x="618" y="231"/>
                </a:lnTo>
                <a:lnTo>
                  <a:pt x="615" y="231"/>
                </a:lnTo>
                <a:lnTo>
                  <a:pt x="613" y="232"/>
                </a:lnTo>
                <a:lnTo>
                  <a:pt x="603" y="238"/>
                </a:lnTo>
                <a:lnTo>
                  <a:pt x="592" y="244"/>
                </a:lnTo>
                <a:lnTo>
                  <a:pt x="581" y="250"/>
                </a:lnTo>
                <a:lnTo>
                  <a:pt x="570" y="256"/>
                </a:lnTo>
                <a:lnTo>
                  <a:pt x="565" y="256"/>
                </a:lnTo>
                <a:lnTo>
                  <a:pt x="562" y="255"/>
                </a:lnTo>
                <a:lnTo>
                  <a:pt x="558" y="253"/>
                </a:lnTo>
                <a:lnTo>
                  <a:pt x="555" y="249"/>
                </a:lnTo>
                <a:lnTo>
                  <a:pt x="570" y="240"/>
                </a:lnTo>
                <a:lnTo>
                  <a:pt x="584" y="233"/>
                </a:lnTo>
                <a:lnTo>
                  <a:pt x="588" y="233"/>
                </a:lnTo>
                <a:lnTo>
                  <a:pt x="592" y="233"/>
                </a:lnTo>
                <a:lnTo>
                  <a:pt x="595" y="232"/>
                </a:lnTo>
                <a:lnTo>
                  <a:pt x="598" y="231"/>
                </a:lnTo>
                <a:lnTo>
                  <a:pt x="600" y="227"/>
                </a:lnTo>
                <a:lnTo>
                  <a:pt x="604" y="224"/>
                </a:lnTo>
                <a:lnTo>
                  <a:pt x="607" y="222"/>
                </a:lnTo>
                <a:lnTo>
                  <a:pt x="611" y="220"/>
                </a:lnTo>
                <a:lnTo>
                  <a:pt x="605" y="219"/>
                </a:lnTo>
                <a:lnTo>
                  <a:pt x="600" y="219"/>
                </a:lnTo>
                <a:lnTo>
                  <a:pt x="595" y="220"/>
                </a:lnTo>
                <a:lnTo>
                  <a:pt x="590" y="221"/>
                </a:lnTo>
                <a:lnTo>
                  <a:pt x="581" y="224"/>
                </a:lnTo>
                <a:lnTo>
                  <a:pt x="571" y="229"/>
                </a:lnTo>
                <a:lnTo>
                  <a:pt x="563" y="233"/>
                </a:lnTo>
                <a:lnTo>
                  <a:pt x="556" y="239"/>
                </a:lnTo>
                <a:lnTo>
                  <a:pt x="552" y="241"/>
                </a:lnTo>
                <a:lnTo>
                  <a:pt x="548" y="242"/>
                </a:lnTo>
                <a:lnTo>
                  <a:pt x="545" y="241"/>
                </a:lnTo>
                <a:lnTo>
                  <a:pt x="540" y="240"/>
                </a:lnTo>
                <a:lnTo>
                  <a:pt x="546" y="237"/>
                </a:lnTo>
                <a:lnTo>
                  <a:pt x="551" y="233"/>
                </a:lnTo>
                <a:lnTo>
                  <a:pt x="552" y="229"/>
                </a:lnTo>
                <a:lnTo>
                  <a:pt x="554" y="223"/>
                </a:lnTo>
                <a:lnTo>
                  <a:pt x="557" y="220"/>
                </a:lnTo>
                <a:lnTo>
                  <a:pt x="563" y="217"/>
                </a:lnTo>
                <a:lnTo>
                  <a:pt x="572" y="211"/>
                </a:lnTo>
                <a:lnTo>
                  <a:pt x="581" y="203"/>
                </a:lnTo>
                <a:lnTo>
                  <a:pt x="578" y="203"/>
                </a:lnTo>
                <a:lnTo>
                  <a:pt x="573" y="203"/>
                </a:lnTo>
                <a:lnTo>
                  <a:pt x="568" y="203"/>
                </a:lnTo>
                <a:lnTo>
                  <a:pt x="564" y="205"/>
                </a:lnTo>
                <a:lnTo>
                  <a:pt x="559" y="209"/>
                </a:lnTo>
                <a:lnTo>
                  <a:pt x="556" y="214"/>
                </a:lnTo>
                <a:lnTo>
                  <a:pt x="551" y="217"/>
                </a:lnTo>
                <a:lnTo>
                  <a:pt x="547" y="220"/>
                </a:lnTo>
                <a:lnTo>
                  <a:pt x="542" y="223"/>
                </a:lnTo>
                <a:lnTo>
                  <a:pt x="539" y="228"/>
                </a:lnTo>
                <a:lnTo>
                  <a:pt x="538" y="231"/>
                </a:lnTo>
                <a:lnTo>
                  <a:pt x="538" y="232"/>
                </a:lnTo>
                <a:lnTo>
                  <a:pt x="537" y="233"/>
                </a:lnTo>
                <a:lnTo>
                  <a:pt x="533" y="233"/>
                </a:lnTo>
                <a:lnTo>
                  <a:pt x="525" y="236"/>
                </a:lnTo>
                <a:lnTo>
                  <a:pt x="517" y="239"/>
                </a:lnTo>
                <a:lnTo>
                  <a:pt x="514" y="240"/>
                </a:lnTo>
                <a:lnTo>
                  <a:pt x="510" y="241"/>
                </a:lnTo>
                <a:lnTo>
                  <a:pt x="507" y="245"/>
                </a:lnTo>
                <a:lnTo>
                  <a:pt x="505" y="247"/>
                </a:lnTo>
                <a:lnTo>
                  <a:pt x="500" y="248"/>
                </a:lnTo>
                <a:lnTo>
                  <a:pt x="496" y="248"/>
                </a:lnTo>
                <a:lnTo>
                  <a:pt x="496" y="250"/>
                </a:lnTo>
                <a:lnTo>
                  <a:pt x="493" y="252"/>
                </a:lnTo>
                <a:lnTo>
                  <a:pt x="492" y="252"/>
                </a:lnTo>
                <a:lnTo>
                  <a:pt x="491" y="253"/>
                </a:lnTo>
                <a:lnTo>
                  <a:pt x="491" y="250"/>
                </a:lnTo>
                <a:lnTo>
                  <a:pt x="493" y="249"/>
                </a:lnTo>
                <a:lnTo>
                  <a:pt x="494" y="249"/>
                </a:lnTo>
                <a:lnTo>
                  <a:pt x="496" y="248"/>
                </a:lnTo>
                <a:lnTo>
                  <a:pt x="496" y="248"/>
                </a:lnTo>
                <a:lnTo>
                  <a:pt x="496" y="247"/>
                </a:lnTo>
                <a:lnTo>
                  <a:pt x="497" y="245"/>
                </a:lnTo>
                <a:lnTo>
                  <a:pt x="497" y="244"/>
                </a:lnTo>
                <a:lnTo>
                  <a:pt x="498" y="242"/>
                </a:lnTo>
                <a:lnTo>
                  <a:pt x="500" y="241"/>
                </a:lnTo>
                <a:lnTo>
                  <a:pt x="505" y="241"/>
                </a:lnTo>
                <a:lnTo>
                  <a:pt x="508" y="241"/>
                </a:lnTo>
                <a:lnTo>
                  <a:pt x="510" y="240"/>
                </a:lnTo>
                <a:lnTo>
                  <a:pt x="512" y="239"/>
                </a:lnTo>
                <a:lnTo>
                  <a:pt x="513" y="237"/>
                </a:lnTo>
                <a:lnTo>
                  <a:pt x="512" y="234"/>
                </a:lnTo>
                <a:lnTo>
                  <a:pt x="502" y="238"/>
                </a:lnTo>
                <a:lnTo>
                  <a:pt x="493" y="241"/>
                </a:lnTo>
                <a:lnTo>
                  <a:pt x="486" y="247"/>
                </a:lnTo>
                <a:lnTo>
                  <a:pt x="480" y="250"/>
                </a:lnTo>
                <a:lnTo>
                  <a:pt x="473" y="253"/>
                </a:lnTo>
                <a:lnTo>
                  <a:pt x="467" y="254"/>
                </a:lnTo>
                <a:lnTo>
                  <a:pt x="464" y="256"/>
                </a:lnTo>
                <a:lnTo>
                  <a:pt x="460" y="257"/>
                </a:lnTo>
                <a:lnTo>
                  <a:pt x="457" y="258"/>
                </a:lnTo>
                <a:lnTo>
                  <a:pt x="453" y="258"/>
                </a:lnTo>
                <a:lnTo>
                  <a:pt x="458" y="254"/>
                </a:lnTo>
                <a:lnTo>
                  <a:pt x="461" y="248"/>
                </a:lnTo>
                <a:lnTo>
                  <a:pt x="458" y="248"/>
                </a:lnTo>
                <a:lnTo>
                  <a:pt x="455" y="249"/>
                </a:lnTo>
                <a:lnTo>
                  <a:pt x="451" y="252"/>
                </a:lnTo>
                <a:lnTo>
                  <a:pt x="448" y="253"/>
                </a:lnTo>
                <a:lnTo>
                  <a:pt x="445" y="255"/>
                </a:lnTo>
                <a:lnTo>
                  <a:pt x="442" y="256"/>
                </a:lnTo>
                <a:lnTo>
                  <a:pt x="439" y="256"/>
                </a:lnTo>
                <a:lnTo>
                  <a:pt x="434" y="255"/>
                </a:lnTo>
                <a:lnTo>
                  <a:pt x="440" y="252"/>
                </a:lnTo>
                <a:lnTo>
                  <a:pt x="445" y="249"/>
                </a:lnTo>
                <a:lnTo>
                  <a:pt x="448" y="245"/>
                </a:lnTo>
                <a:lnTo>
                  <a:pt x="450" y="240"/>
                </a:lnTo>
                <a:lnTo>
                  <a:pt x="453" y="236"/>
                </a:lnTo>
                <a:lnTo>
                  <a:pt x="458" y="233"/>
                </a:lnTo>
                <a:lnTo>
                  <a:pt x="464" y="231"/>
                </a:lnTo>
                <a:lnTo>
                  <a:pt x="469" y="229"/>
                </a:lnTo>
                <a:lnTo>
                  <a:pt x="484" y="224"/>
                </a:lnTo>
                <a:lnTo>
                  <a:pt x="498" y="217"/>
                </a:lnTo>
                <a:lnTo>
                  <a:pt x="512" y="209"/>
                </a:lnTo>
                <a:lnTo>
                  <a:pt x="525" y="202"/>
                </a:lnTo>
                <a:lnTo>
                  <a:pt x="539" y="195"/>
                </a:lnTo>
                <a:lnTo>
                  <a:pt x="552" y="188"/>
                </a:lnTo>
                <a:lnTo>
                  <a:pt x="566" y="182"/>
                </a:lnTo>
                <a:lnTo>
                  <a:pt x="580" y="177"/>
                </a:lnTo>
                <a:lnTo>
                  <a:pt x="585" y="173"/>
                </a:lnTo>
                <a:lnTo>
                  <a:pt x="590" y="170"/>
                </a:lnTo>
                <a:lnTo>
                  <a:pt x="593" y="169"/>
                </a:lnTo>
                <a:lnTo>
                  <a:pt x="598" y="166"/>
                </a:lnTo>
                <a:lnTo>
                  <a:pt x="605" y="164"/>
                </a:lnTo>
                <a:lnTo>
                  <a:pt x="612" y="161"/>
                </a:lnTo>
                <a:lnTo>
                  <a:pt x="618" y="156"/>
                </a:lnTo>
                <a:lnTo>
                  <a:pt x="623" y="150"/>
                </a:lnTo>
                <a:lnTo>
                  <a:pt x="612" y="155"/>
                </a:lnTo>
                <a:lnTo>
                  <a:pt x="599" y="161"/>
                </a:lnTo>
                <a:lnTo>
                  <a:pt x="597" y="163"/>
                </a:lnTo>
                <a:lnTo>
                  <a:pt x="595" y="163"/>
                </a:lnTo>
                <a:lnTo>
                  <a:pt x="591" y="163"/>
                </a:lnTo>
                <a:lnTo>
                  <a:pt x="590" y="162"/>
                </a:lnTo>
                <a:lnTo>
                  <a:pt x="587" y="161"/>
                </a:lnTo>
                <a:lnTo>
                  <a:pt x="585" y="161"/>
                </a:lnTo>
                <a:lnTo>
                  <a:pt x="584" y="162"/>
                </a:lnTo>
                <a:lnTo>
                  <a:pt x="582" y="163"/>
                </a:lnTo>
                <a:lnTo>
                  <a:pt x="575" y="163"/>
                </a:lnTo>
                <a:lnTo>
                  <a:pt x="570" y="164"/>
                </a:lnTo>
                <a:lnTo>
                  <a:pt x="563" y="166"/>
                </a:lnTo>
                <a:lnTo>
                  <a:pt x="556" y="169"/>
                </a:lnTo>
                <a:lnTo>
                  <a:pt x="548" y="173"/>
                </a:lnTo>
                <a:lnTo>
                  <a:pt x="539" y="178"/>
                </a:lnTo>
                <a:lnTo>
                  <a:pt x="535" y="179"/>
                </a:lnTo>
                <a:lnTo>
                  <a:pt x="531" y="179"/>
                </a:lnTo>
                <a:lnTo>
                  <a:pt x="526" y="177"/>
                </a:lnTo>
                <a:lnTo>
                  <a:pt x="523" y="177"/>
                </a:lnTo>
                <a:lnTo>
                  <a:pt x="518" y="180"/>
                </a:lnTo>
                <a:lnTo>
                  <a:pt x="515" y="184"/>
                </a:lnTo>
                <a:lnTo>
                  <a:pt x="510" y="187"/>
                </a:lnTo>
                <a:lnTo>
                  <a:pt x="506" y="189"/>
                </a:lnTo>
                <a:lnTo>
                  <a:pt x="493" y="192"/>
                </a:lnTo>
                <a:lnTo>
                  <a:pt x="481" y="197"/>
                </a:lnTo>
                <a:lnTo>
                  <a:pt x="475" y="199"/>
                </a:lnTo>
                <a:lnTo>
                  <a:pt x="468" y="203"/>
                </a:lnTo>
                <a:lnTo>
                  <a:pt x="460" y="205"/>
                </a:lnTo>
                <a:lnTo>
                  <a:pt x="453" y="205"/>
                </a:lnTo>
                <a:lnTo>
                  <a:pt x="465" y="196"/>
                </a:lnTo>
                <a:lnTo>
                  <a:pt x="476" y="190"/>
                </a:lnTo>
                <a:lnTo>
                  <a:pt x="488" y="184"/>
                </a:lnTo>
                <a:lnTo>
                  <a:pt x="500" y="179"/>
                </a:lnTo>
                <a:lnTo>
                  <a:pt x="513" y="174"/>
                </a:lnTo>
                <a:lnTo>
                  <a:pt x="525" y="169"/>
                </a:lnTo>
                <a:lnTo>
                  <a:pt x="537" y="162"/>
                </a:lnTo>
                <a:lnTo>
                  <a:pt x="547" y="155"/>
                </a:lnTo>
                <a:lnTo>
                  <a:pt x="555" y="146"/>
                </a:lnTo>
                <a:lnTo>
                  <a:pt x="564" y="138"/>
                </a:lnTo>
                <a:lnTo>
                  <a:pt x="567" y="137"/>
                </a:lnTo>
                <a:lnTo>
                  <a:pt x="572" y="136"/>
                </a:lnTo>
                <a:lnTo>
                  <a:pt x="575" y="133"/>
                </a:lnTo>
                <a:lnTo>
                  <a:pt x="576" y="130"/>
                </a:lnTo>
                <a:lnTo>
                  <a:pt x="576" y="125"/>
                </a:lnTo>
                <a:lnTo>
                  <a:pt x="578" y="122"/>
                </a:lnTo>
                <a:lnTo>
                  <a:pt x="580" y="120"/>
                </a:lnTo>
                <a:lnTo>
                  <a:pt x="583" y="119"/>
                </a:lnTo>
                <a:lnTo>
                  <a:pt x="587" y="117"/>
                </a:lnTo>
                <a:lnTo>
                  <a:pt x="590" y="116"/>
                </a:lnTo>
                <a:lnTo>
                  <a:pt x="593" y="114"/>
                </a:lnTo>
                <a:lnTo>
                  <a:pt x="595" y="111"/>
                </a:lnTo>
                <a:lnTo>
                  <a:pt x="590" y="112"/>
                </a:lnTo>
                <a:lnTo>
                  <a:pt x="583" y="115"/>
                </a:lnTo>
                <a:lnTo>
                  <a:pt x="579" y="116"/>
                </a:lnTo>
                <a:lnTo>
                  <a:pt x="576" y="117"/>
                </a:lnTo>
                <a:lnTo>
                  <a:pt x="573" y="116"/>
                </a:lnTo>
                <a:lnTo>
                  <a:pt x="571" y="115"/>
                </a:lnTo>
                <a:lnTo>
                  <a:pt x="571" y="113"/>
                </a:lnTo>
                <a:lnTo>
                  <a:pt x="573" y="109"/>
                </a:lnTo>
                <a:lnTo>
                  <a:pt x="578" y="106"/>
                </a:lnTo>
                <a:lnTo>
                  <a:pt x="582" y="104"/>
                </a:lnTo>
                <a:lnTo>
                  <a:pt x="592" y="98"/>
                </a:lnTo>
                <a:lnTo>
                  <a:pt x="599" y="95"/>
                </a:lnTo>
                <a:lnTo>
                  <a:pt x="601" y="94"/>
                </a:lnTo>
                <a:lnTo>
                  <a:pt x="605" y="92"/>
                </a:lnTo>
                <a:lnTo>
                  <a:pt x="607" y="91"/>
                </a:lnTo>
                <a:lnTo>
                  <a:pt x="608" y="88"/>
                </a:lnTo>
                <a:lnTo>
                  <a:pt x="608" y="87"/>
                </a:lnTo>
                <a:lnTo>
                  <a:pt x="607" y="84"/>
                </a:lnTo>
                <a:lnTo>
                  <a:pt x="606" y="84"/>
                </a:lnTo>
                <a:lnTo>
                  <a:pt x="604" y="83"/>
                </a:lnTo>
                <a:lnTo>
                  <a:pt x="599" y="83"/>
                </a:lnTo>
                <a:lnTo>
                  <a:pt x="597" y="83"/>
                </a:lnTo>
                <a:lnTo>
                  <a:pt x="590" y="87"/>
                </a:lnTo>
                <a:lnTo>
                  <a:pt x="583" y="91"/>
                </a:lnTo>
                <a:lnTo>
                  <a:pt x="579" y="94"/>
                </a:lnTo>
                <a:lnTo>
                  <a:pt x="574" y="95"/>
                </a:lnTo>
                <a:lnTo>
                  <a:pt x="570" y="95"/>
                </a:lnTo>
                <a:lnTo>
                  <a:pt x="565" y="94"/>
                </a:lnTo>
                <a:lnTo>
                  <a:pt x="579" y="86"/>
                </a:lnTo>
                <a:lnTo>
                  <a:pt x="593" y="79"/>
                </a:lnTo>
                <a:lnTo>
                  <a:pt x="603" y="76"/>
                </a:lnTo>
                <a:lnTo>
                  <a:pt x="612" y="74"/>
                </a:lnTo>
                <a:lnTo>
                  <a:pt x="621" y="69"/>
                </a:lnTo>
                <a:lnTo>
                  <a:pt x="630" y="62"/>
                </a:lnTo>
                <a:lnTo>
                  <a:pt x="630" y="65"/>
                </a:lnTo>
                <a:lnTo>
                  <a:pt x="629" y="67"/>
                </a:lnTo>
                <a:lnTo>
                  <a:pt x="628" y="70"/>
                </a:lnTo>
                <a:lnTo>
                  <a:pt x="625" y="72"/>
                </a:lnTo>
                <a:lnTo>
                  <a:pt x="623" y="72"/>
                </a:lnTo>
                <a:lnTo>
                  <a:pt x="620" y="73"/>
                </a:lnTo>
                <a:lnTo>
                  <a:pt x="616" y="76"/>
                </a:lnTo>
                <a:lnTo>
                  <a:pt x="613" y="79"/>
                </a:lnTo>
                <a:lnTo>
                  <a:pt x="617" y="80"/>
                </a:lnTo>
                <a:lnTo>
                  <a:pt x="621" y="79"/>
                </a:lnTo>
                <a:lnTo>
                  <a:pt x="624" y="78"/>
                </a:lnTo>
                <a:lnTo>
                  <a:pt x="629" y="74"/>
                </a:lnTo>
                <a:lnTo>
                  <a:pt x="637" y="70"/>
                </a:lnTo>
                <a:lnTo>
                  <a:pt x="646" y="65"/>
                </a:lnTo>
                <a:lnTo>
                  <a:pt x="649" y="63"/>
                </a:lnTo>
                <a:lnTo>
                  <a:pt x="653" y="61"/>
                </a:lnTo>
                <a:lnTo>
                  <a:pt x="654" y="58"/>
                </a:lnTo>
                <a:lnTo>
                  <a:pt x="654" y="55"/>
                </a:lnTo>
                <a:lnTo>
                  <a:pt x="655" y="51"/>
                </a:lnTo>
                <a:lnTo>
                  <a:pt x="656" y="50"/>
                </a:lnTo>
                <a:lnTo>
                  <a:pt x="659" y="48"/>
                </a:lnTo>
                <a:lnTo>
                  <a:pt x="663" y="47"/>
                </a:lnTo>
                <a:lnTo>
                  <a:pt x="673" y="43"/>
                </a:lnTo>
                <a:lnTo>
                  <a:pt x="683" y="41"/>
                </a:lnTo>
                <a:lnTo>
                  <a:pt x="695" y="39"/>
                </a:lnTo>
                <a:lnTo>
                  <a:pt x="705" y="36"/>
                </a:lnTo>
                <a:lnTo>
                  <a:pt x="714" y="32"/>
                </a:lnTo>
                <a:lnTo>
                  <a:pt x="724" y="29"/>
                </a:lnTo>
                <a:lnTo>
                  <a:pt x="729" y="26"/>
                </a:lnTo>
                <a:lnTo>
                  <a:pt x="732" y="24"/>
                </a:lnTo>
                <a:lnTo>
                  <a:pt x="737" y="22"/>
                </a:lnTo>
                <a:lnTo>
                  <a:pt x="740" y="18"/>
                </a:lnTo>
                <a:lnTo>
                  <a:pt x="725" y="23"/>
                </a:lnTo>
                <a:lnTo>
                  <a:pt x="711" y="29"/>
                </a:lnTo>
                <a:lnTo>
                  <a:pt x="704" y="31"/>
                </a:lnTo>
                <a:lnTo>
                  <a:pt x="696" y="33"/>
                </a:lnTo>
                <a:lnTo>
                  <a:pt x="689" y="34"/>
                </a:lnTo>
                <a:lnTo>
                  <a:pt x="681" y="33"/>
                </a:lnTo>
                <a:lnTo>
                  <a:pt x="698" y="26"/>
                </a:lnTo>
                <a:lnTo>
                  <a:pt x="716" y="20"/>
                </a:lnTo>
                <a:lnTo>
                  <a:pt x="733" y="11"/>
                </a:lnTo>
                <a:lnTo>
                  <a:pt x="751" y="0"/>
                </a:lnTo>
                <a:lnTo>
                  <a:pt x="732" y="5"/>
                </a:lnTo>
                <a:lnTo>
                  <a:pt x="715" y="12"/>
                </a:lnTo>
                <a:lnTo>
                  <a:pt x="699" y="18"/>
                </a:lnTo>
                <a:lnTo>
                  <a:pt x="682" y="25"/>
                </a:lnTo>
                <a:lnTo>
                  <a:pt x="665" y="32"/>
                </a:lnTo>
                <a:lnTo>
                  <a:pt x="649" y="38"/>
                </a:lnTo>
                <a:lnTo>
                  <a:pt x="632" y="45"/>
                </a:lnTo>
                <a:lnTo>
                  <a:pt x="616" y="54"/>
                </a:lnTo>
                <a:lnTo>
                  <a:pt x="613" y="56"/>
                </a:lnTo>
                <a:lnTo>
                  <a:pt x="608" y="56"/>
                </a:lnTo>
                <a:lnTo>
                  <a:pt x="605" y="57"/>
                </a:lnTo>
                <a:lnTo>
                  <a:pt x="600" y="57"/>
                </a:lnTo>
                <a:lnTo>
                  <a:pt x="592" y="58"/>
                </a:lnTo>
                <a:lnTo>
                  <a:pt x="583" y="61"/>
                </a:lnTo>
                <a:lnTo>
                  <a:pt x="575" y="64"/>
                </a:lnTo>
                <a:lnTo>
                  <a:pt x="566" y="66"/>
                </a:lnTo>
                <a:lnTo>
                  <a:pt x="557" y="69"/>
                </a:lnTo>
                <a:lnTo>
                  <a:pt x="549" y="72"/>
                </a:lnTo>
                <a:lnTo>
                  <a:pt x="546" y="73"/>
                </a:lnTo>
                <a:lnTo>
                  <a:pt x="542" y="75"/>
                </a:lnTo>
                <a:lnTo>
                  <a:pt x="539" y="76"/>
                </a:lnTo>
                <a:lnTo>
                  <a:pt x="534" y="76"/>
                </a:lnTo>
                <a:lnTo>
                  <a:pt x="532" y="76"/>
                </a:lnTo>
                <a:lnTo>
                  <a:pt x="529" y="75"/>
                </a:lnTo>
                <a:lnTo>
                  <a:pt x="527" y="75"/>
                </a:lnTo>
                <a:lnTo>
                  <a:pt x="527" y="74"/>
                </a:lnTo>
                <a:lnTo>
                  <a:pt x="527" y="73"/>
                </a:lnTo>
                <a:lnTo>
                  <a:pt x="529" y="71"/>
                </a:lnTo>
                <a:lnTo>
                  <a:pt x="535" y="65"/>
                </a:lnTo>
                <a:lnTo>
                  <a:pt x="543" y="61"/>
                </a:lnTo>
                <a:lnTo>
                  <a:pt x="554" y="57"/>
                </a:lnTo>
                <a:lnTo>
                  <a:pt x="562" y="55"/>
                </a:lnTo>
                <a:lnTo>
                  <a:pt x="559" y="53"/>
                </a:lnTo>
                <a:lnTo>
                  <a:pt x="558" y="51"/>
                </a:lnTo>
                <a:lnTo>
                  <a:pt x="556" y="50"/>
                </a:lnTo>
                <a:lnTo>
                  <a:pt x="552" y="50"/>
                </a:lnTo>
                <a:lnTo>
                  <a:pt x="548" y="51"/>
                </a:lnTo>
                <a:lnTo>
                  <a:pt x="542" y="54"/>
                </a:lnTo>
                <a:lnTo>
                  <a:pt x="527" y="59"/>
                </a:lnTo>
                <a:lnTo>
                  <a:pt x="514" y="65"/>
                </a:lnTo>
                <a:lnTo>
                  <a:pt x="500" y="70"/>
                </a:lnTo>
                <a:lnTo>
                  <a:pt x="485" y="73"/>
                </a:lnTo>
                <a:lnTo>
                  <a:pt x="479" y="74"/>
                </a:lnTo>
                <a:lnTo>
                  <a:pt x="472" y="75"/>
                </a:lnTo>
                <a:lnTo>
                  <a:pt x="468" y="75"/>
                </a:lnTo>
                <a:lnTo>
                  <a:pt x="466" y="76"/>
                </a:lnTo>
                <a:lnTo>
                  <a:pt x="464" y="79"/>
                </a:lnTo>
                <a:lnTo>
                  <a:pt x="461" y="81"/>
                </a:lnTo>
                <a:lnTo>
                  <a:pt x="458" y="86"/>
                </a:lnTo>
                <a:lnTo>
                  <a:pt x="455" y="88"/>
                </a:lnTo>
                <a:lnTo>
                  <a:pt x="450" y="90"/>
                </a:lnTo>
                <a:lnTo>
                  <a:pt x="445" y="91"/>
                </a:lnTo>
                <a:lnTo>
                  <a:pt x="442" y="92"/>
                </a:lnTo>
                <a:lnTo>
                  <a:pt x="436" y="95"/>
                </a:lnTo>
                <a:lnTo>
                  <a:pt x="434" y="95"/>
                </a:lnTo>
                <a:lnTo>
                  <a:pt x="433" y="95"/>
                </a:lnTo>
                <a:lnTo>
                  <a:pt x="432" y="94"/>
                </a:lnTo>
                <a:lnTo>
                  <a:pt x="433" y="91"/>
                </a:lnTo>
                <a:lnTo>
                  <a:pt x="435" y="90"/>
                </a:lnTo>
                <a:lnTo>
                  <a:pt x="439" y="88"/>
                </a:lnTo>
                <a:lnTo>
                  <a:pt x="439" y="83"/>
                </a:lnTo>
                <a:lnTo>
                  <a:pt x="440" y="79"/>
                </a:lnTo>
                <a:lnTo>
                  <a:pt x="448" y="73"/>
                </a:lnTo>
                <a:lnTo>
                  <a:pt x="453" y="66"/>
                </a:lnTo>
                <a:lnTo>
                  <a:pt x="443" y="70"/>
                </a:lnTo>
                <a:lnTo>
                  <a:pt x="434" y="73"/>
                </a:lnTo>
                <a:lnTo>
                  <a:pt x="425" y="78"/>
                </a:lnTo>
                <a:lnTo>
                  <a:pt x="415" y="82"/>
                </a:lnTo>
                <a:lnTo>
                  <a:pt x="406" y="87"/>
                </a:lnTo>
                <a:lnTo>
                  <a:pt x="395" y="90"/>
                </a:lnTo>
                <a:lnTo>
                  <a:pt x="392" y="92"/>
                </a:lnTo>
                <a:lnTo>
                  <a:pt x="391" y="95"/>
                </a:lnTo>
                <a:lnTo>
                  <a:pt x="390" y="97"/>
                </a:lnTo>
                <a:lnTo>
                  <a:pt x="389" y="100"/>
                </a:lnTo>
                <a:lnTo>
                  <a:pt x="393" y="101"/>
                </a:lnTo>
                <a:lnTo>
                  <a:pt x="399" y="101"/>
                </a:lnTo>
                <a:lnTo>
                  <a:pt x="401" y="103"/>
                </a:lnTo>
                <a:lnTo>
                  <a:pt x="402" y="104"/>
                </a:lnTo>
                <a:lnTo>
                  <a:pt x="403" y="106"/>
                </a:lnTo>
                <a:lnTo>
                  <a:pt x="402" y="109"/>
                </a:lnTo>
                <a:lnTo>
                  <a:pt x="395" y="114"/>
                </a:lnTo>
                <a:lnTo>
                  <a:pt x="387" y="116"/>
                </a:lnTo>
                <a:lnTo>
                  <a:pt x="379" y="120"/>
                </a:lnTo>
                <a:lnTo>
                  <a:pt x="372" y="123"/>
                </a:lnTo>
                <a:lnTo>
                  <a:pt x="365" y="125"/>
                </a:lnTo>
                <a:lnTo>
                  <a:pt x="358" y="130"/>
                </a:lnTo>
                <a:lnTo>
                  <a:pt x="352" y="131"/>
                </a:lnTo>
                <a:lnTo>
                  <a:pt x="345" y="131"/>
                </a:lnTo>
                <a:lnTo>
                  <a:pt x="342" y="131"/>
                </a:lnTo>
                <a:lnTo>
                  <a:pt x="339" y="132"/>
                </a:lnTo>
                <a:lnTo>
                  <a:pt x="337" y="133"/>
                </a:lnTo>
                <a:lnTo>
                  <a:pt x="335" y="136"/>
                </a:lnTo>
                <a:lnTo>
                  <a:pt x="333" y="141"/>
                </a:lnTo>
                <a:lnTo>
                  <a:pt x="329" y="147"/>
                </a:lnTo>
                <a:lnTo>
                  <a:pt x="325" y="149"/>
                </a:lnTo>
                <a:lnTo>
                  <a:pt x="320" y="150"/>
                </a:lnTo>
                <a:lnTo>
                  <a:pt x="315" y="150"/>
                </a:lnTo>
                <a:lnTo>
                  <a:pt x="310" y="150"/>
                </a:lnTo>
                <a:lnTo>
                  <a:pt x="304" y="151"/>
                </a:lnTo>
                <a:lnTo>
                  <a:pt x="300" y="153"/>
                </a:lnTo>
                <a:lnTo>
                  <a:pt x="296" y="155"/>
                </a:lnTo>
                <a:lnTo>
                  <a:pt x="293" y="159"/>
                </a:lnTo>
                <a:lnTo>
                  <a:pt x="283" y="170"/>
                </a:lnTo>
                <a:lnTo>
                  <a:pt x="273" y="179"/>
                </a:lnTo>
                <a:lnTo>
                  <a:pt x="267" y="183"/>
                </a:lnTo>
                <a:lnTo>
                  <a:pt x="260" y="187"/>
                </a:lnTo>
                <a:lnTo>
                  <a:pt x="253" y="189"/>
                </a:lnTo>
                <a:lnTo>
                  <a:pt x="247" y="190"/>
                </a:lnTo>
                <a:lnTo>
                  <a:pt x="246" y="192"/>
                </a:lnTo>
                <a:lnTo>
                  <a:pt x="244" y="194"/>
                </a:lnTo>
                <a:lnTo>
                  <a:pt x="242" y="194"/>
                </a:lnTo>
                <a:lnTo>
                  <a:pt x="241" y="194"/>
                </a:lnTo>
                <a:lnTo>
                  <a:pt x="239" y="195"/>
                </a:lnTo>
                <a:lnTo>
                  <a:pt x="239" y="197"/>
                </a:lnTo>
                <a:lnTo>
                  <a:pt x="237" y="197"/>
                </a:lnTo>
                <a:lnTo>
                  <a:pt x="234" y="197"/>
                </a:lnTo>
                <a:lnTo>
                  <a:pt x="232" y="199"/>
                </a:lnTo>
                <a:lnTo>
                  <a:pt x="228" y="202"/>
                </a:lnTo>
                <a:lnTo>
                  <a:pt x="219" y="207"/>
                </a:lnTo>
                <a:lnTo>
                  <a:pt x="210" y="212"/>
                </a:lnTo>
                <a:lnTo>
                  <a:pt x="201" y="216"/>
                </a:lnTo>
                <a:lnTo>
                  <a:pt x="192" y="222"/>
                </a:lnTo>
                <a:lnTo>
                  <a:pt x="200" y="220"/>
                </a:lnTo>
                <a:lnTo>
                  <a:pt x="208" y="217"/>
                </a:lnTo>
                <a:lnTo>
                  <a:pt x="211" y="220"/>
                </a:lnTo>
                <a:lnTo>
                  <a:pt x="213" y="223"/>
                </a:lnTo>
                <a:lnTo>
                  <a:pt x="219" y="222"/>
                </a:lnTo>
                <a:lnTo>
                  <a:pt x="225" y="220"/>
                </a:lnTo>
                <a:lnTo>
                  <a:pt x="228" y="217"/>
                </a:lnTo>
                <a:lnTo>
                  <a:pt x="235" y="216"/>
                </a:lnTo>
                <a:lnTo>
                  <a:pt x="237" y="215"/>
                </a:lnTo>
                <a:lnTo>
                  <a:pt x="239" y="215"/>
                </a:lnTo>
                <a:lnTo>
                  <a:pt x="241" y="216"/>
                </a:lnTo>
                <a:lnTo>
                  <a:pt x="241" y="220"/>
                </a:lnTo>
                <a:lnTo>
                  <a:pt x="237" y="222"/>
                </a:lnTo>
                <a:lnTo>
                  <a:pt x="234" y="223"/>
                </a:lnTo>
                <a:lnTo>
                  <a:pt x="229" y="228"/>
                </a:lnTo>
                <a:lnTo>
                  <a:pt x="226" y="233"/>
                </a:lnTo>
                <a:lnTo>
                  <a:pt x="233" y="234"/>
                </a:lnTo>
                <a:lnTo>
                  <a:pt x="238" y="236"/>
                </a:lnTo>
                <a:lnTo>
                  <a:pt x="243" y="234"/>
                </a:lnTo>
                <a:lnTo>
                  <a:pt x="246" y="232"/>
                </a:lnTo>
                <a:lnTo>
                  <a:pt x="249" y="231"/>
                </a:lnTo>
                <a:lnTo>
                  <a:pt x="251" y="230"/>
                </a:lnTo>
                <a:lnTo>
                  <a:pt x="252" y="230"/>
                </a:lnTo>
                <a:lnTo>
                  <a:pt x="254" y="230"/>
                </a:lnTo>
                <a:lnTo>
                  <a:pt x="254" y="232"/>
                </a:lnTo>
                <a:lnTo>
                  <a:pt x="254" y="234"/>
                </a:lnTo>
                <a:lnTo>
                  <a:pt x="251" y="236"/>
                </a:lnTo>
                <a:lnTo>
                  <a:pt x="247" y="238"/>
                </a:lnTo>
                <a:lnTo>
                  <a:pt x="242" y="240"/>
                </a:lnTo>
                <a:lnTo>
                  <a:pt x="236" y="244"/>
                </a:lnTo>
                <a:lnTo>
                  <a:pt x="225" y="248"/>
                </a:lnTo>
                <a:lnTo>
                  <a:pt x="212" y="253"/>
                </a:lnTo>
                <a:lnTo>
                  <a:pt x="200" y="258"/>
                </a:lnTo>
                <a:lnTo>
                  <a:pt x="188" y="264"/>
                </a:lnTo>
                <a:lnTo>
                  <a:pt x="176" y="266"/>
                </a:lnTo>
                <a:lnTo>
                  <a:pt x="164" y="269"/>
                </a:lnTo>
                <a:lnTo>
                  <a:pt x="153" y="272"/>
                </a:lnTo>
                <a:lnTo>
                  <a:pt x="142" y="277"/>
                </a:lnTo>
                <a:lnTo>
                  <a:pt x="131" y="282"/>
                </a:lnTo>
                <a:lnTo>
                  <a:pt x="121" y="289"/>
                </a:lnTo>
                <a:lnTo>
                  <a:pt x="111" y="294"/>
                </a:lnTo>
                <a:lnTo>
                  <a:pt x="100" y="296"/>
                </a:lnTo>
                <a:lnTo>
                  <a:pt x="94" y="298"/>
                </a:lnTo>
                <a:lnTo>
                  <a:pt x="89" y="302"/>
                </a:lnTo>
                <a:lnTo>
                  <a:pt x="84" y="305"/>
                </a:lnTo>
                <a:lnTo>
                  <a:pt x="80" y="310"/>
                </a:lnTo>
                <a:lnTo>
                  <a:pt x="90" y="306"/>
                </a:lnTo>
                <a:lnTo>
                  <a:pt x="100" y="303"/>
                </a:lnTo>
                <a:lnTo>
                  <a:pt x="111" y="300"/>
                </a:lnTo>
                <a:lnTo>
                  <a:pt x="121" y="299"/>
                </a:lnTo>
                <a:lnTo>
                  <a:pt x="127" y="299"/>
                </a:lnTo>
                <a:lnTo>
                  <a:pt x="131" y="299"/>
                </a:lnTo>
                <a:lnTo>
                  <a:pt x="136" y="298"/>
                </a:lnTo>
                <a:lnTo>
                  <a:pt x="142" y="297"/>
                </a:lnTo>
                <a:lnTo>
                  <a:pt x="148" y="291"/>
                </a:lnTo>
                <a:lnTo>
                  <a:pt x="155" y="286"/>
                </a:lnTo>
                <a:lnTo>
                  <a:pt x="170" y="278"/>
                </a:lnTo>
                <a:lnTo>
                  <a:pt x="185" y="270"/>
                </a:lnTo>
                <a:lnTo>
                  <a:pt x="188" y="267"/>
                </a:lnTo>
                <a:lnTo>
                  <a:pt x="191" y="267"/>
                </a:lnTo>
                <a:lnTo>
                  <a:pt x="194" y="269"/>
                </a:lnTo>
                <a:lnTo>
                  <a:pt x="197" y="270"/>
                </a:lnTo>
                <a:lnTo>
                  <a:pt x="200" y="271"/>
                </a:lnTo>
                <a:lnTo>
                  <a:pt x="203" y="272"/>
                </a:lnTo>
                <a:lnTo>
                  <a:pt x="206" y="272"/>
                </a:lnTo>
                <a:lnTo>
                  <a:pt x="210" y="272"/>
                </a:lnTo>
                <a:lnTo>
                  <a:pt x="203" y="275"/>
                </a:lnTo>
                <a:lnTo>
                  <a:pt x="195" y="279"/>
                </a:lnTo>
                <a:lnTo>
                  <a:pt x="187" y="283"/>
                </a:lnTo>
                <a:lnTo>
                  <a:pt x="180" y="290"/>
                </a:lnTo>
                <a:lnTo>
                  <a:pt x="175" y="292"/>
                </a:lnTo>
                <a:lnTo>
                  <a:pt x="167" y="294"/>
                </a:lnTo>
                <a:lnTo>
                  <a:pt x="155" y="298"/>
                </a:lnTo>
                <a:lnTo>
                  <a:pt x="144" y="305"/>
                </a:lnTo>
                <a:lnTo>
                  <a:pt x="134" y="311"/>
                </a:lnTo>
                <a:lnTo>
                  <a:pt x="122" y="315"/>
                </a:lnTo>
                <a:lnTo>
                  <a:pt x="111" y="321"/>
                </a:lnTo>
                <a:lnTo>
                  <a:pt x="100" y="325"/>
                </a:lnTo>
                <a:lnTo>
                  <a:pt x="93" y="330"/>
                </a:lnTo>
                <a:lnTo>
                  <a:pt x="85" y="335"/>
                </a:lnTo>
                <a:lnTo>
                  <a:pt x="82" y="335"/>
                </a:lnTo>
                <a:lnTo>
                  <a:pt x="80" y="336"/>
                </a:lnTo>
                <a:lnTo>
                  <a:pt x="79" y="336"/>
                </a:lnTo>
                <a:lnTo>
                  <a:pt x="79" y="338"/>
                </a:lnTo>
                <a:lnTo>
                  <a:pt x="82" y="340"/>
                </a:lnTo>
                <a:lnTo>
                  <a:pt x="84" y="343"/>
                </a:lnTo>
                <a:lnTo>
                  <a:pt x="82" y="344"/>
                </a:lnTo>
                <a:lnTo>
                  <a:pt x="79" y="346"/>
                </a:lnTo>
                <a:lnTo>
                  <a:pt x="77" y="350"/>
                </a:lnTo>
                <a:lnTo>
                  <a:pt x="77" y="357"/>
                </a:lnTo>
                <a:lnTo>
                  <a:pt x="76" y="360"/>
                </a:lnTo>
                <a:lnTo>
                  <a:pt x="76" y="362"/>
                </a:lnTo>
                <a:lnTo>
                  <a:pt x="76" y="364"/>
                </a:lnTo>
                <a:lnTo>
                  <a:pt x="79" y="365"/>
                </a:lnTo>
                <a:lnTo>
                  <a:pt x="82" y="366"/>
                </a:lnTo>
                <a:lnTo>
                  <a:pt x="85" y="368"/>
                </a:lnTo>
                <a:lnTo>
                  <a:pt x="86" y="371"/>
                </a:lnTo>
                <a:lnTo>
                  <a:pt x="87" y="374"/>
                </a:lnTo>
                <a:lnTo>
                  <a:pt x="90" y="374"/>
                </a:lnTo>
                <a:lnTo>
                  <a:pt x="94" y="373"/>
                </a:lnTo>
                <a:lnTo>
                  <a:pt x="96" y="372"/>
                </a:lnTo>
                <a:lnTo>
                  <a:pt x="97" y="369"/>
                </a:lnTo>
                <a:lnTo>
                  <a:pt x="94" y="368"/>
                </a:lnTo>
                <a:lnTo>
                  <a:pt x="93" y="365"/>
                </a:lnTo>
                <a:lnTo>
                  <a:pt x="94" y="363"/>
                </a:lnTo>
                <a:lnTo>
                  <a:pt x="96" y="363"/>
                </a:lnTo>
                <a:lnTo>
                  <a:pt x="97" y="364"/>
                </a:lnTo>
                <a:lnTo>
                  <a:pt x="100" y="364"/>
                </a:lnTo>
                <a:lnTo>
                  <a:pt x="102" y="365"/>
                </a:lnTo>
                <a:lnTo>
                  <a:pt x="103" y="365"/>
                </a:lnTo>
                <a:lnTo>
                  <a:pt x="105" y="363"/>
                </a:lnTo>
                <a:lnTo>
                  <a:pt x="105" y="360"/>
                </a:lnTo>
                <a:lnTo>
                  <a:pt x="103" y="353"/>
                </a:lnTo>
                <a:lnTo>
                  <a:pt x="101" y="346"/>
                </a:lnTo>
                <a:lnTo>
                  <a:pt x="101" y="343"/>
                </a:lnTo>
                <a:lnTo>
                  <a:pt x="102" y="341"/>
                </a:lnTo>
                <a:lnTo>
                  <a:pt x="104" y="340"/>
                </a:lnTo>
                <a:lnTo>
                  <a:pt x="106" y="339"/>
                </a:lnTo>
                <a:lnTo>
                  <a:pt x="110" y="337"/>
                </a:lnTo>
                <a:lnTo>
                  <a:pt x="113" y="337"/>
                </a:lnTo>
                <a:lnTo>
                  <a:pt x="115" y="340"/>
                </a:lnTo>
                <a:lnTo>
                  <a:pt x="119" y="343"/>
                </a:lnTo>
                <a:lnTo>
                  <a:pt x="128" y="340"/>
                </a:lnTo>
                <a:lnTo>
                  <a:pt x="136" y="335"/>
                </a:lnTo>
                <a:lnTo>
                  <a:pt x="148" y="330"/>
                </a:lnTo>
                <a:lnTo>
                  <a:pt x="160" y="325"/>
                </a:lnTo>
                <a:lnTo>
                  <a:pt x="172" y="320"/>
                </a:lnTo>
                <a:lnTo>
                  <a:pt x="184" y="316"/>
                </a:lnTo>
                <a:lnTo>
                  <a:pt x="195" y="311"/>
                </a:lnTo>
                <a:lnTo>
                  <a:pt x="208" y="305"/>
                </a:lnTo>
                <a:lnTo>
                  <a:pt x="213" y="305"/>
                </a:lnTo>
                <a:lnTo>
                  <a:pt x="219" y="304"/>
                </a:lnTo>
                <a:lnTo>
                  <a:pt x="224" y="304"/>
                </a:lnTo>
                <a:lnTo>
                  <a:pt x="228" y="302"/>
                </a:lnTo>
                <a:lnTo>
                  <a:pt x="232" y="296"/>
                </a:lnTo>
                <a:lnTo>
                  <a:pt x="236" y="292"/>
                </a:lnTo>
                <a:lnTo>
                  <a:pt x="241" y="291"/>
                </a:lnTo>
                <a:lnTo>
                  <a:pt x="245" y="290"/>
                </a:lnTo>
                <a:lnTo>
                  <a:pt x="250" y="288"/>
                </a:lnTo>
                <a:lnTo>
                  <a:pt x="254" y="286"/>
                </a:lnTo>
                <a:lnTo>
                  <a:pt x="267" y="279"/>
                </a:lnTo>
                <a:lnTo>
                  <a:pt x="279" y="273"/>
                </a:lnTo>
                <a:lnTo>
                  <a:pt x="291" y="267"/>
                </a:lnTo>
                <a:lnTo>
                  <a:pt x="303" y="263"/>
                </a:lnTo>
                <a:lnTo>
                  <a:pt x="307" y="261"/>
                </a:lnTo>
                <a:lnTo>
                  <a:pt x="311" y="260"/>
                </a:lnTo>
                <a:lnTo>
                  <a:pt x="316" y="261"/>
                </a:lnTo>
                <a:lnTo>
                  <a:pt x="320" y="260"/>
                </a:lnTo>
                <a:lnTo>
                  <a:pt x="324" y="256"/>
                </a:lnTo>
                <a:lnTo>
                  <a:pt x="326" y="254"/>
                </a:lnTo>
                <a:lnTo>
                  <a:pt x="327" y="253"/>
                </a:lnTo>
                <a:lnTo>
                  <a:pt x="328" y="253"/>
                </a:lnTo>
                <a:lnTo>
                  <a:pt x="329" y="253"/>
                </a:lnTo>
                <a:lnTo>
                  <a:pt x="332" y="254"/>
                </a:lnTo>
                <a:lnTo>
                  <a:pt x="335" y="257"/>
                </a:lnTo>
                <a:lnTo>
                  <a:pt x="337" y="262"/>
                </a:lnTo>
                <a:lnTo>
                  <a:pt x="337" y="264"/>
                </a:lnTo>
                <a:lnTo>
                  <a:pt x="336" y="265"/>
                </a:lnTo>
                <a:lnTo>
                  <a:pt x="335" y="267"/>
                </a:lnTo>
                <a:lnTo>
                  <a:pt x="334" y="269"/>
                </a:lnTo>
                <a:lnTo>
                  <a:pt x="321" y="274"/>
                </a:lnTo>
                <a:lnTo>
                  <a:pt x="310" y="281"/>
                </a:lnTo>
                <a:lnTo>
                  <a:pt x="304" y="289"/>
                </a:lnTo>
                <a:lnTo>
                  <a:pt x="300" y="297"/>
                </a:lnTo>
                <a:lnTo>
                  <a:pt x="296" y="300"/>
                </a:lnTo>
                <a:lnTo>
                  <a:pt x="292" y="303"/>
                </a:lnTo>
                <a:lnTo>
                  <a:pt x="286" y="305"/>
                </a:lnTo>
                <a:lnTo>
                  <a:pt x="282" y="307"/>
                </a:lnTo>
                <a:lnTo>
                  <a:pt x="271" y="312"/>
                </a:lnTo>
                <a:lnTo>
                  <a:pt x="262" y="317"/>
                </a:lnTo>
                <a:lnTo>
                  <a:pt x="252" y="325"/>
                </a:lnTo>
                <a:lnTo>
                  <a:pt x="243" y="332"/>
                </a:lnTo>
                <a:lnTo>
                  <a:pt x="233" y="340"/>
                </a:lnTo>
                <a:lnTo>
                  <a:pt x="224" y="348"/>
                </a:lnTo>
                <a:lnTo>
                  <a:pt x="218" y="353"/>
                </a:lnTo>
                <a:lnTo>
                  <a:pt x="214" y="357"/>
                </a:lnTo>
                <a:lnTo>
                  <a:pt x="212" y="358"/>
                </a:lnTo>
                <a:lnTo>
                  <a:pt x="210" y="362"/>
                </a:lnTo>
                <a:lnTo>
                  <a:pt x="210" y="363"/>
                </a:lnTo>
                <a:lnTo>
                  <a:pt x="210" y="363"/>
                </a:lnTo>
                <a:lnTo>
                  <a:pt x="210" y="364"/>
                </a:lnTo>
                <a:lnTo>
                  <a:pt x="211" y="364"/>
                </a:lnTo>
                <a:lnTo>
                  <a:pt x="214" y="363"/>
                </a:lnTo>
                <a:lnTo>
                  <a:pt x="218" y="361"/>
                </a:lnTo>
                <a:lnTo>
                  <a:pt x="220" y="360"/>
                </a:lnTo>
                <a:lnTo>
                  <a:pt x="224" y="357"/>
                </a:lnTo>
                <a:lnTo>
                  <a:pt x="235" y="350"/>
                </a:lnTo>
                <a:lnTo>
                  <a:pt x="247" y="344"/>
                </a:lnTo>
                <a:lnTo>
                  <a:pt x="245" y="348"/>
                </a:lnTo>
                <a:lnTo>
                  <a:pt x="242" y="352"/>
                </a:lnTo>
                <a:lnTo>
                  <a:pt x="238" y="354"/>
                </a:lnTo>
                <a:lnTo>
                  <a:pt x="234" y="356"/>
                </a:lnTo>
                <a:lnTo>
                  <a:pt x="226" y="361"/>
                </a:lnTo>
                <a:lnTo>
                  <a:pt x="218" y="365"/>
                </a:lnTo>
                <a:lnTo>
                  <a:pt x="213" y="368"/>
                </a:lnTo>
                <a:lnTo>
                  <a:pt x="209" y="369"/>
                </a:lnTo>
                <a:lnTo>
                  <a:pt x="204" y="368"/>
                </a:lnTo>
                <a:lnTo>
                  <a:pt x="200" y="366"/>
                </a:lnTo>
                <a:lnTo>
                  <a:pt x="192" y="371"/>
                </a:lnTo>
                <a:lnTo>
                  <a:pt x="185" y="377"/>
                </a:lnTo>
                <a:lnTo>
                  <a:pt x="180" y="379"/>
                </a:lnTo>
                <a:lnTo>
                  <a:pt x="177" y="381"/>
                </a:lnTo>
                <a:lnTo>
                  <a:pt x="173" y="385"/>
                </a:lnTo>
                <a:lnTo>
                  <a:pt x="170" y="388"/>
                </a:lnTo>
                <a:lnTo>
                  <a:pt x="169" y="391"/>
                </a:lnTo>
                <a:lnTo>
                  <a:pt x="168" y="396"/>
                </a:lnTo>
                <a:lnTo>
                  <a:pt x="168" y="397"/>
                </a:lnTo>
                <a:lnTo>
                  <a:pt x="169" y="398"/>
                </a:lnTo>
                <a:lnTo>
                  <a:pt x="170" y="399"/>
                </a:lnTo>
                <a:lnTo>
                  <a:pt x="172" y="399"/>
                </a:lnTo>
                <a:lnTo>
                  <a:pt x="177" y="398"/>
                </a:lnTo>
                <a:lnTo>
                  <a:pt x="184" y="395"/>
                </a:lnTo>
                <a:lnTo>
                  <a:pt x="191" y="390"/>
                </a:lnTo>
                <a:lnTo>
                  <a:pt x="195" y="387"/>
                </a:lnTo>
                <a:lnTo>
                  <a:pt x="195" y="386"/>
                </a:lnTo>
                <a:lnTo>
                  <a:pt x="196" y="385"/>
                </a:lnTo>
                <a:lnTo>
                  <a:pt x="195" y="383"/>
                </a:lnTo>
                <a:lnTo>
                  <a:pt x="194" y="382"/>
                </a:lnTo>
                <a:lnTo>
                  <a:pt x="192" y="381"/>
                </a:lnTo>
                <a:lnTo>
                  <a:pt x="189" y="379"/>
                </a:lnTo>
                <a:lnTo>
                  <a:pt x="195" y="375"/>
                </a:lnTo>
                <a:lnTo>
                  <a:pt x="201" y="372"/>
                </a:lnTo>
                <a:lnTo>
                  <a:pt x="203" y="373"/>
                </a:lnTo>
                <a:lnTo>
                  <a:pt x="206" y="375"/>
                </a:lnTo>
                <a:lnTo>
                  <a:pt x="208" y="378"/>
                </a:lnTo>
                <a:lnTo>
                  <a:pt x="208" y="381"/>
                </a:lnTo>
                <a:lnTo>
                  <a:pt x="204" y="388"/>
                </a:lnTo>
                <a:lnTo>
                  <a:pt x="200" y="395"/>
                </a:lnTo>
                <a:lnTo>
                  <a:pt x="197" y="398"/>
                </a:lnTo>
                <a:lnTo>
                  <a:pt x="195" y="400"/>
                </a:lnTo>
                <a:lnTo>
                  <a:pt x="192" y="402"/>
                </a:lnTo>
                <a:lnTo>
                  <a:pt x="188" y="403"/>
                </a:lnTo>
                <a:lnTo>
                  <a:pt x="179" y="407"/>
                </a:lnTo>
                <a:lnTo>
                  <a:pt x="171" y="412"/>
                </a:lnTo>
                <a:lnTo>
                  <a:pt x="163" y="414"/>
                </a:lnTo>
                <a:lnTo>
                  <a:pt x="156" y="418"/>
                </a:lnTo>
                <a:lnTo>
                  <a:pt x="151" y="423"/>
                </a:lnTo>
                <a:lnTo>
                  <a:pt x="146" y="430"/>
                </a:lnTo>
                <a:lnTo>
                  <a:pt x="139" y="436"/>
                </a:lnTo>
                <a:lnTo>
                  <a:pt x="133" y="440"/>
                </a:lnTo>
                <a:lnTo>
                  <a:pt x="118" y="448"/>
                </a:lnTo>
                <a:lnTo>
                  <a:pt x="103" y="458"/>
                </a:lnTo>
                <a:lnTo>
                  <a:pt x="98" y="464"/>
                </a:lnTo>
                <a:lnTo>
                  <a:pt x="94" y="471"/>
                </a:lnTo>
                <a:lnTo>
                  <a:pt x="92" y="474"/>
                </a:lnTo>
                <a:lnTo>
                  <a:pt x="89" y="477"/>
                </a:lnTo>
                <a:lnTo>
                  <a:pt x="86" y="478"/>
                </a:lnTo>
                <a:lnTo>
                  <a:pt x="82" y="479"/>
                </a:lnTo>
                <a:lnTo>
                  <a:pt x="78" y="479"/>
                </a:lnTo>
                <a:lnTo>
                  <a:pt x="74" y="478"/>
                </a:lnTo>
                <a:lnTo>
                  <a:pt x="72" y="478"/>
                </a:lnTo>
                <a:lnTo>
                  <a:pt x="68" y="479"/>
                </a:lnTo>
                <a:lnTo>
                  <a:pt x="65" y="481"/>
                </a:lnTo>
                <a:lnTo>
                  <a:pt x="63" y="483"/>
                </a:lnTo>
                <a:lnTo>
                  <a:pt x="61" y="486"/>
                </a:lnTo>
                <a:lnTo>
                  <a:pt x="61" y="488"/>
                </a:lnTo>
                <a:lnTo>
                  <a:pt x="61" y="489"/>
                </a:lnTo>
                <a:lnTo>
                  <a:pt x="62" y="489"/>
                </a:lnTo>
                <a:lnTo>
                  <a:pt x="63" y="489"/>
                </a:lnTo>
                <a:lnTo>
                  <a:pt x="65" y="488"/>
                </a:lnTo>
                <a:lnTo>
                  <a:pt x="68" y="486"/>
                </a:lnTo>
                <a:lnTo>
                  <a:pt x="70" y="485"/>
                </a:lnTo>
                <a:lnTo>
                  <a:pt x="79" y="483"/>
                </a:lnTo>
                <a:lnTo>
                  <a:pt x="87" y="485"/>
                </a:lnTo>
                <a:lnTo>
                  <a:pt x="74" y="490"/>
                </a:lnTo>
                <a:lnTo>
                  <a:pt x="62" y="498"/>
                </a:lnTo>
                <a:lnTo>
                  <a:pt x="65" y="498"/>
                </a:lnTo>
                <a:lnTo>
                  <a:pt x="69" y="498"/>
                </a:lnTo>
                <a:lnTo>
                  <a:pt x="70" y="498"/>
                </a:lnTo>
                <a:lnTo>
                  <a:pt x="71" y="498"/>
                </a:lnTo>
                <a:lnTo>
                  <a:pt x="71" y="499"/>
                </a:lnTo>
                <a:lnTo>
                  <a:pt x="71" y="502"/>
                </a:lnTo>
                <a:lnTo>
                  <a:pt x="68" y="505"/>
                </a:lnTo>
                <a:lnTo>
                  <a:pt x="63" y="509"/>
                </a:lnTo>
                <a:lnTo>
                  <a:pt x="61" y="511"/>
                </a:lnTo>
                <a:lnTo>
                  <a:pt x="61" y="513"/>
                </a:lnTo>
                <a:lnTo>
                  <a:pt x="62" y="515"/>
                </a:lnTo>
                <a:lnTo>
                  <a:pt x="64" y="518"/>
                </a:lnTo>
                <a:lnTo>
                  <a:pt x="66" y="520"/>
                </a:lnTo>
                <a:lnTo>
                  <a:pt x="69" y="521"/>
                </a:lnTo>
                <a:lnTo>
                  <a:pt x="72" y="521"/>
                </a:lnTo>
                <a:lnTo>
                  <a:pt x="74" y="521"/>
                </a:lnTo>
                <a:lnTo>
                  <a:pt x="64" y="528"/>
                </a:lnTo>
                <a:lnTo>
                  <a:pt x="56" y="535"/>
                </a:lnTo>
                <a:lnTo>
                  <a:pt x="56" y="539"/>
                </a:lnTo>
                <a:lnTo>
                  <a:pt x="59" y="543"/>
                </a:lnTo>
                <a:lnTo>
                  <a:pt x="61" y="544"/>
                </a:lnTo>
                <a:lnTo>
                  <a:pt x="62" y="544"/>
                </a:lnTo>
                <a:lnTo>
                  <a:pt x="64" y="544"/>
                </a:lnTo>
                <a:lnTo>
                  <a:pt x="66" y="543"/>
                </a:lnTo>
                <a:lnTo>
                  <a:pt x="69" y="538"/>
                </a:lnTo>
                <a:lnTo>
                  <a:pt x="72" y="535"/>
                </a:lnTo>
                <a:lnTo>
                  <a:pt x="76" y="531"/>
                </a:lnTo>
                <a:lnTo>
                  <a:pt x="80" y="529"/>
                </a:lnTo>
                <a:lnTo>
                  <a:pt x="89" y="527"/>
                </a:lnTo>
                <a:lnTo>
                  <a:pt x="97" y="524"/>
                </a:lnTo>
                <a:lnTo>
                  <a:pt x="103" y="524"/>
                </a:lnTo>
                <a:lnTo>
                  <a:pt x="106" y="523"/>
                </a:lnTo>
                <a:lnTo>
                  <a:pt x="111" y="522"/>
                </a:lnTo>
                <a:lnTo>
                  <a:pt x="114" y="519"/>
                </a:lnTo>
                <a:lnTo>
                  <a:pt x="117" y="518"/>
                </a:lnTo>
                <a:lnTo>
                  <a:pt x="118" y="515"/>
                </a:lnTo>
                <a:lnTo>
                  <a:pt x="119" y="513"/>
                </a:lnTo>
                <a:lnTo>
                  <a:pt x="121" y="513"/>
                </a:lnTo>
                <a:lnTo>
                  <a:pt x="127" y="514"/>
                </a:lnTo>
                <a:lnTo>
                  <a:pt x="133" y="514"/>
                </a:lnTo>
                <a:lnTo>
                  <a:pt x="144" y="510"/>
                </a:lnTo>
                <a:lnTo>
                  <a:pt x="155" y="503"/>
                </a:lnTo>
                <a:lnTo>
                  <a:pt x="147" y="519"/>
                </a:lnTo>
                <a:lnTo>
                  <a:pt x="138" y="532"/>
                </a:lnTo>
                <a:lnTo>
                  <a:pt x="148" y="529"/>
                </a:lnTo>
                <a:lnTo>
                  <a:pt x="160" y="524"/>
                </a:lnTo>
                <a:lnTo>
                  <a:pt x="164" y="523"/>
                </a:lnTo>
                <a:lnTo>
                  <a:pt x="170" y="522"/>
                </a:lnTo>
                <a:lnTo>
                  <a:pt x="176" y="523"/>
                </a:lnTo>
                <a:lnTo>
                  <a:pt x="181" y="526"/>
                </a:lnTo>
                <a:lnTo>
                  <a:pt x="171" y="532"/>
                </a:lnTo>
                <a:lnTo>
                  <a:pt x="160" y="538"/>
                </a:lnTo>
                <a:lnTo>
                  <a:pt x="148" y="543"/>
                </a:lnTo>
                <a:lnTo>
                  <a:pt x="137" y="549"/>
                </a:lnTo>
                <a:lnTo>
                  <a:pt x="150" y="547"/>
                </a:lnTo>
                <a:lnTo>
                  <a:pt x="162" y="545"/>
                </a:lnTo>
                <a:lnTo>
                  <a:pt x="148" y="554"/>
                </a:lnTo>
                <a:lnTo>
                  <a:pt x="135" y="563"/>
                </a:lnTo>
                <a:lnTo>
                  <a:pt x="122" y="574"/>
                </a:lnTo>
                <a:lnTo>
                  <a:pt x="111" y="586"/>
                </a:lnTo>
                <a:lnTo>
                  <a:pt x="113" y="584"/>
                </a:lnTo>
                <a:lnTo>
                  <a:pt x="117" y="584"/>
                </a:lnTo>
                <a:lnTo>
                  <a:pt x="120" y="584"/>
                </a:lnTo>
                <a:lnTo>
                  <a:pt x="123" y="584"/>
                </a:lnTo>
                <a:lnTo>
                  <a:pt x="128" y="584"/>
                </a:lnTo>
                <a:lnTo>
                  <a:pt x="133" y="581"/>
                </a:lnTo>
                <a:lnTo>
                  <a:pt x="137" y="578"/>
                </a:lnTo>
                <a:lnTo>
                  <a:pt x="140" y="576"/>
                </a:lnTo>
                <a:lnTo>
                  <a:pt x="151" y="571"/>
                </a:lnTo>
                <a:lnTo>
                  <a:pt x="161" y="566"/>
                </a:lnTo>
                <a:lnTo>
                  <a:pt x="171" y="563"/>
                </a:lnTo>
                <a:lnTo>
                  <a:pt x="181" y="559"/>
                </a:lnTo>
                <a:lnTo>
                  <a:pt x="202" y="549"/>
                </a:lnTo>
                <a:lnTo>
                  <a:pt x="221" y="539"/>
                </a:lnTo>
                <a:lnTo>
                  <a:pt x="241" y="529"/>
                </a:lnTo>
                <a:lnTo>
                  <a:pt x="261" y="520"/>
                </a:lnTo>
                <a:lnTo>
                  <a:pt x="270" y="515"/>
                </a:lnTo>
                <a:lnTo>
                  <a:pt x="279" y="511"/>
                </a:lnTo>
                <a:lnTo>
                  <a:pt x="288" y="505"/>
                </a:lnTo>
                <a:lnTo>
                  <a:pt x="298" y="499"/>
                </a:lnTo>
                <a:lnTo>
                  <a:pt x="308" y="494"/>
                </a:lnTo>
                <a:lnTo>
                  <a:pt x="317" y="489"/>
                </a:lnTo>
                <a:lnTo>
                  <a:pt x="326" y="483"/>
                </a:lnTo>
                <a:lnTo>
                  <a:pt x="335" y="479"/>
                </a:lnTo>
                <a:lnTo>
                  <a:pt x="343" y="473"/>
                </a:lnTo>
                <a:lnTo>
                  <a:pt x="352" y="469"/>
                </a:lnTo>
                <a:lnTo>
                  <a:pt x="360" y="469"/>
                </a:lnTo>
                <a:lnTo>
                  <a:pt x="368" y="471"/>
                </a:lnTo>
                <a:lnTo>
                  <a:pt x="377" y="462"/>
                </a:lnTo>
                <a:lnTo>
                  <a:pt x="385" y="456"/>
                </a:lnTo>
                <a:lnTo>
                  <a:pt x="389" y="457"/>
                </a:lnTo>
                <a:lnTo>
                  <a:pt x="392" y="457"/>
                </a:lnTo>
                <a:lnTo>
                  <a:pt x="394" y="455"/>
                </a:lnTo>
                <a:lnTo>
                  <a:pt x="395" y="452"/>
                </a:lnTo>
                <a:lnTo>
                  <a:pt x="398" y="448"/>
                </a:lnTo>
                <a:lnTo>
                  <a:pt x="400" y="446"/>
                </a:lnTo>
                <a:lnTo>
                  <a:pt x="402" y="444"/>
                </a:lnTo>
                <a:lnTo>
                  <a:pt x="403" y="444"/>
                </a:lnTo>
                <a:lnTo>
                  <a:pt x="405" y="445"/>
                </a:lnTo>
                <a:lnTo>
                  <a:pt x="407" y="446"/>
                </a:lnTo>
                <a:lnTo>
                  <a:pt x="410" y="446"/>
                </a:lnTo>
                <a:lnTo>
                  <a:pt x="412" y="445"/>
                </a:lnTo>
                <a:lnTo>
                  <a:pt x="415" y="443"/>
                </a:lnTo>
                <a:lnTo>
                  <a:pt x="416" y="440"/>
                </a:lnTo>
                <a:lnTo>
                  <a:pt x="422" y="436"/>
                </a:lnTo>
                <a:lnTo>
                  <a:pt x="426" y="433"/>
                </a:lnTo>
                <a:lnTo>
                  <a:pt x="428" y="435"/>
                </a:lnTo>
                <a:lnTo>
                  <a:pt x="430" y="437"/>
                </a:lnTo>
                <a:lnTo>
                  <a:pt x="430" y="438"/>
                </a:lnTo>
                <a:lnTo>
                  <a:pt x="430" y="440"/>
                </a:lnTo>
                <a:lnTo>
                  <a:pt x="430" y="444"/>
                </a:lnTo>
                <a:lnTo>
                  <a:pt x="431" y="444"/>
                </a:lnTo>
                <a:lnTo>
                  <a:pt x="433" y="443"/>
                </a:lnTo>
                <a:lnTo>
                  <a:pt x="435" y="443"/>
                </a:lnTo>
                <a:lnTo>
                  <a:pt x="439" y="444"/>
                </a:lnTo>
                <a:lnTo>
                  <a:pt x="442" y="448"/>
                </a:lnTo>
                <a:lnTo>
                  <a:pt x="445" y="453"/>
                </a:lnTo>
                <a:lnTo>
                  <a:pt x="448" y="456"/>
                </a:lnTo>
                <a:lnTo>
                  <a:pt x="451" y="461"/>
                </a:lnTo>
                <a:lnTo>
                  <a:pt x="456" y="465"/>
                </a:lnTo>
                <a:lnTo>
                  <a:pt x="458" y="466"/>
                </a:lnTo>
                <a:lnTo>
                  <a:pt x="460" y="468"/>
                </a:lnTo>
                <a:lnTo>
                  <a:pt x="463" y="468"/>
                </a:lnTo>
                <a:lnTo>
                  <a:pt x="466" y="465"/>
                </a:lnTo>
                <a:lnTo>
                  <a:pt x="467" y="461"/>
                </a:lnTo>
                <a:lnTo>
                  <a:pt x="468" y="456"/>
                </a:lnTo>
                <a:lnTo>
                  <a:pt x="471" y="451"/>
                </a:lnTo>
                <a:lnTo>
                  <a:pt x="471" y="445"/>
                </a:lnTo>
                <a:lnTo>
                  <a:pt x="466" y="447"/>
                </a:lnTo>
                <a:lnTo>
                  <a:pt x="461" y="449"/>
                </a:lnTo>
                <a:lnTo>
                  <a:pt x="460" y="452"/>
                </a:lnTo>
                <a:lnTo>
                  <a:pt x="458" y="453"/>
                </a:lnTo>
                <a:lnTo>
                  <a:pt x="455" y="453"/>
                </a:lnTo>
                <a:lnTo>
                  <a:pt x="452" y="453"/>
                </a:lnTo>
                <a:lnTo>
                  <a:pt x="452" y="449"/>
                </a:lnTo>
                <a:lnTo>
                  <a:pt x="450" y="447"/>
                </a:lnTo>
                <a:lnTo>
                  <a:pt x="447" y="445"/>
                </a:lnTo>
                <a:lnTo>
                  <a:pt x="444" y="444"/>
                </a:lnTo>
                <a:lnTo>
                  <a:pt x="444" y="441"/>
                </a:lnTo>
                <a:lnTo>
                  <a:pt x="444" y="439"/>
                </a:lnTo>
                <a:lnTo>
                  <a:pt x="445" y="437"/>
                </a:lnTo>
                <a:lnTo>
                  <a:pt x="447" y="433"/>
                </a:lnTo>
                <a:lnTo>
                  <a:pt x="450" y="429"/>
                </a:lnTo>
                <a:lnTo>
                  <a:pt x="453" y="426"/>
                </a:lnTo>
                <a:lnTo>
                  <a:pt x="460" y="419"/>
                </a:lnTo>
                <a:lnTo>
                  <a:pt x="471" y="408"/>
                </a:lnTo>
                <a:lnTo>
                  <a:pt x="476" y="405"/>
                </a:lnTo>
                <a:lnTo>
                  <a:pt x="481" y="403"/>
                </a:lnTo>
                <a:lnTo>
                  <a:pt x="483" y="404"/>
                </a:lnTo>
                <a:lnTo>
                  <a:pt x="484" y="405"/>
                </a:lnTo>
                <a:lnTo>
                  <a:pt x="485" y="406"/>
                </a:lnTo>
                <a:lnTo>
                  <a:pt x="485" y="410"/>
                </a:lnTo>
                <a:lnTo>
                  <a:pt x="491" y="408"/>
                </a:lnTo>
                <a:lnTo>
                  <a:pt x="497" y="407"/>
                </a:lnTo>
                <a:lnTo>
                  <a:pt x="501" y="404"/>
                </a:lnTo>
                <a:lnTo>
                  <a:pt x="505" y="399"/>
                </a:lnTo>
                <a:lnTo>
                  <a:pt x="506" y="395"/>
                </a:lnTo>
                <a:lnTo>
                  <a:pt x="508" y="391"/>
                </a:lnTo>
                <a:lnTo>
                  <a:pt x="510" y="389"/>
                </a:lnTo>
                <a:lnTo>
                  <a:pt x="515" y="387"/>
                </a:lnTo>
                <a:lnTo>
                  <a:pt x="521" y="383"/>
                </a:lnTo>
                <a:lnTo>
                  <a:pt x="526" y="380"/>
                </a:lnTo>
                <a:lnTo>
                  <a:pt x="531" y="375"/>
                </a:lnTo>
                <a:lnTo>
                  <a:pt x="534" y="371"/>
                </a:lnTo>
                <a:lnTo>
                  <a:pt x="539" y="366"/>
                </a:lnTo>
                <a:lnTo>
                  <a:pt x="543" y="363"/>
                </a:lnTo>
                <a:lnTo>
                  <a:pt x="546" y="362"/>
                </a:lnTo>
                <a:lnTo>
                  <a:pt x="548" y="361"/>
                </a:lnTo>
                <a:lnTo>
                  <a:pt x="551" y="361"/>
                </a:lnTo>
                <a:lnTo>
                  <a:pt x="555" y="361"/>
                </a:lnTo>
                <a:lnTo>
                  <a:pt x="551" y="363"/>
                </a:lnTo>
                <a:lnTo>
                  <a:pt x="550" y="366"/>
                </a:lnTo>
                <a:lnTo>
                  <a:pt x="558" y="366"/>
                </a:lnTo>
                <a:lnTo>
                  <a:pt x="565" y="364"/>
                </a:lnTo>
                <a:lnTo>
                  <a:pt x="568" y="362"/>
                </a:lnTo>
                <a:lnTo>
                  <a:pt x="572" y="360"/>
                </a:lnTo>
                <a:lnTo>
                  <a:pt x="574" y="356"/>
                </a:lnTo>
                <a:lnTo>
                  <a:pt x="575" y="352"/>
                </a:lnTo>
                <a:lnTo>
                  <a:pt x="570" y="352"/>
                </a:lnTo>
                <a:lnTo>
                  <a:pt x="565" y="350"/>
                </a:lnTo>
                <a:lnTo>
                  <a:pt x="565" y="348"/>
                </a:lnTo>
                <a:lnTo>
                  <a:pt x="565" y="347"/>
                </a:lnTo>
                <a:lnTo>
                  <a:pt x="566" y="346"/>
                </a:lnTo>
                <a:lnTo>
                  <a:pt x="567" y="346"/>
                </a:lnTo>
                <a:lnTo>
                  <a:pt x="570" y="346"/>
                </a:lnTo>
                <a:lnTo>
                  <a:pt x="574" y="346"/>
                </a:lnTo>
                <a:lnTo>
                  <a:pt x="578" y="345"/>
                </a:lnTo>
                <a:lnTo>
                  <a:pt x="581" y="344"/>
                </a:lnTo>
                <a:lnTo>
                  <a:pt x="581" y="340"/>
                </a:lnTo>
                <a:lnTo>
                  <a:pt x="581" y="336"/>
                </a:lnTo>
                <a:lnTo>
                  <a:pt x="581" y="332"/>
                </a:lnTo>
                <a:lnTo>
                  <a:pt x="583" y="329"/>
                </a:lnTo>
                <a:lnTo>
                  <a:pt x="584" y="327"/>
                </a:lnTo>
                <a:lnTo>
                  <a:pt x="587" y="325"/>
                </a:lnTo>
                <a:lnTo>
                  <a:pt x="589" y="325"/>
                </a:lnTo>
                <a:lnTo>
                  <a:pt x="590" y="325"/>
                </a:lnTo>
                <a:lnTo>
                  <a:pt x="592" y="325"/>
                </a:lnTo>
                <a:lnTo>
                  <a:pt x="593" y="325"/>
                </a:lnTo>
                <a:lnTo>
                  <a:pt x="593" y="327"/>
                </a:lnTo>
                <a:lnTo>
                  <a:pt x="593" y="328"/>
                </a:lnTo>
                <a:lnTo>
                  <a:pt x="595" y="331"/>
                </a:lnTo>
                <a:lnTo>
                  <a:pt x="595" y="336"/>
                </a:lnTo>
                <a:lnTo>
                  <a:pt x="600" y="331"/>
                </a:lnTo>
                <a:lnTo>
                  <a:pt x="605" y="325"/>
                </a:lnTo>
                <a:lnTo>
                  <a:pt x="604" y="323"/>
                </a:lnTo>
                <a:lnTo>
                  <a:pt x="603" y="321"/>
                </a:lnTo>
                <a:lnTo>
                  <a:pt x="604" y="320"/>
                </a:lnTo>
                <a:lnTo>
                  <a:pt x="606" y="319"/>
                </a:lnTo>
                <a:lnTo>
                  <a:pt x="613" y="315"/>
                </a:lnTo>
                <a:lnTo>
                  <a:pt x="620" y="311"/>
                </a:lnTo>
                <a:lnTo>
                  <a:pt x="632" y="304"/>
                </a:lnTo>
                <a:lnTo>
                  <a:pt x="646" y="297"/>
                </a:lnTo>
                <a:lnTo>
                  <a:pt x="653" y="294"/>
                </a:lnTo>
                <a:lnTo>
                  <a:pt x="659" y="292"/>
                </a:lnTo>
                <a:lnTo>
                  <a:pt x="667" y="292"/>
                </a:lnTo>
                <a:lnTo>
                  <a:pt x="674" y="290"/>
                </a:lnTo>
                <a:lnTo>
                  <a:pt x="671" y="289"/>
                </a:lnTo>
                <a:lnTo>
                  <a:pt x="670" y="287"/>
                </a:lnTo>
                <a:lnTo>
                  <a:pt x="669" y="285"/>
                </a:lnTo>
                <a:lnTo>
                  <a:pt x="669" y="282"/>
                </a:lnTo>
                <a:lnTo>
                  <a:pt x="669" y="279"/>
                </a:lnTo>
                <a:lnTo>
                  <a:pt x="669" y="277"/>
                </a:lnTo>
                <a:lnTo>
                  <a:pt x="667" y="274"/>
                </a:lnTo>
                <a:lnTo>
                  <a:pt x="665" y="272"/>
                </a:lnTo>
                <a:lnTo>
                  <a:pt x="669" y="271"/>
                </a:lnTo>
                <a:lnTo>
                  <a:pt x="671" y="271"/>
                </a:lnTo>
                <a:lnTo>
                  <a:pt x="673" y="272"/>
                </a:lnTo>
                <a:lnTo>
                  <a:pt x="677" y="273"/>
                </a:lnTo>
                <a:lnTo>
                  <a:pt x="680" y="273"/>
                </a:lnTo>
                <a:lnTo>
                  <a:pt x="683" y="271"/>
                </a:lnTo>
                <a:lnTo>
                  <a:pt x="686" y="269"/>
                </a:lnTo>
                <a:lnTo>
                  <a:pt x="689" y="266"/>
                </a:lnTo>
                <a:lnTo>
                  <a:pt x="705" y="258"/>
                </a:lnTo>
                <a:lnTo>
                  <a:pt x="721" y="250"/>
                </a:lnTo>
                <a:lnTo>
                  <a:pt x="736" y="242"/>
                </a:lnTo>
                <a:lnTo>
                  <a:pt x="751" y="232"/>
                </a:lnTo>
                <a:lnTo>
                  <a:pt x="758" y="228"/>
                </a:lnTo>
                <a:lnTo>
                  <a:pt x="768" y="224"/>
                </a:lnTo>
                <a:lnTo>
                  <a:pt x="777" y="221"/>
                </a:lnTo>
                <a:lnTo>
                  <a:pt x="787" y="219"/>
                </a:lnTo>
                <a:lnTo>
                  <a:pt x="791" y="216"/>
                </a:lnTo>
                <a:lnTo>
                  <a:pt x="802" y="214"/>
                </a:lnTo>
                <a:lnTo>
                  <a:pt x="806" y="212"/>
                </a:lnTo>
                <a:lnTo>
                  <a:pt x="810" y="209"/>
                </a:lnTo>
                <a:lnTo>
                  <a:pt x="812" y="207"/>
                </a:lnTo>
                <a:lnTo>
                  <a:pt x="812" y="205"/>
                </a:lnTo>
                <a:lnTo>
                  <a:pt x="811" y="204"/>
                </a:lnTo>
                <a:lnTo>
                  <a:pt x="809" y="204"/>
                </a:lnTo>
                <a:lnTo>
                  <a:pt x="807" y="204"/>
                </a:lnTo>
                <a:lnTo>
                  <a:pt x="807" y="203"/>
                </a:lnTo>
                <a:lnTo>
                  <a:pt x="807" y="203"/>
                </a:lnTo>
                <a:lnTo>
                  <a:pt x="810" y="202"/>
                </a:lnTo>
                <a:lnTo>
                  <a:pt x="817" y="197"/>
                </a:lnTo>
                <a:lnTo>
                  <a:pt x="823" y="195"/>
                </a:lnTo>
                <a:lnTo>
                  <a:pt x="839" y="186"/>
                </a:lnTo>
                <a:lnTo>
                  <a:pt x="855" y="179"/>
                </a:lnTo>
                <a:lnTo>
                  <a:pt x="862" y="177"/>
                </a:lnTo>
                <a:lnTo>
                  <a:pt x="871" y="174"/>
                </a:lnTo>
                <a:lnTo>
                  <a:pt x="875" y="172"/>
                </a:lnTo>
                <a:lnTo>
                  <a:pt x="877" y="170"/>
                </a:lnTo>
                <a:lnTo>
                  <a:pt x="879" y="166"/>
                </a:lnTo>
                <a:lnTo>
                  <a:pt x="878" y="163"/>
                </a:lnTo>
                <a:lnTo>
                  <a:pt x="862" y="171"/>
                </a:lnTo>
                <a:lnTo>
                  <a:pt x="864" y="170"/>
                </a:lnTo>
                <a:lnTo>
                  <a:pt x="873" y="166"/>
                </a:lnTo>
                <a:lnTo>
                  <a:pt x="878" y="163"/>
                </a:lnTo>
                <a:close/>
                <a:moveTo>
                  <a:pt x="557" y="261"/>
                </a:moveTo>
                <a:lnTo>
                  <a:pt x="558" y="260"/>
                </a:lnTo>
                <a:lnTo>
                  <a:pt x="557" y="257"/>
                </a:lnTo>
                <a:lnTo>
                  <a:pt x="558" y="260"/>
                </a:lnTo>
                <a:lnTo>
                  <a:pt x="557" y="261"/>
                </a:lnTo>
                <a:lnTo>
                  <a:pt x="557" y="261"/>
                </a:lnTo>
                <a:lnTo>
                  <a:pt x="557" y="261"/>
                </a:lnTo>
                <a:close/>
                <a:moveTo>
                  <a:pt x="518" y="271"/>
                </a:moveTo>
                <a:lnTo>
                  <a:pt x="521" y="269"/>
                </a:lnTo>
                <a:lnTo>
                  <a:pt x="523" y="267"/>
                </a:lnTo>
                <a:lnTo>
                  <a:pt x="525" y="267"/>
                </a:lnTo>
                <a:lnTo>
                  <a:pt x="527" y="267"/>
                </a:lnTo>
                <a:lnTo>
                  <a:pt x="531" y="267"/>
                </a:lnTo>
                <a:lnTo>
                  <a:pt x="534" y="267"/>
                </a:lnTo>
                <a:lnTo>
                  <a:pt x="538" y="265"/>
                </a:lnTo>
                <a:lnTo>
                  <a:pt x="540" y="261"/>
                </a:lnTo>
                <a:lnTo>
                  <a:pt x="540" y="258"/>
                </a:lnTo>
                <a:lnTo>
                  <a:pt x="541" y="257"/>
                </a:lnTo>
                <a:lnTo>
                  <a:pt x="543" y="256"/>
                </a:lnTo>
                <a:lnTo>
                  <a:pt x="546" y="257"/>
                </a:lnTo>
                <a:lnTo>
                  <a:pt x="550" y="258"/>
                </a:lnTo>
                <a:lnTo>
                  <a:pt x="554" y="261"/>
                </a:lnTo>
                <a:lnTo>
                  <a:pt x="554" y="262"/>
                </a:lnTo>
                <a:lnTo>
                  <a:pt x="555" y="262"/>
                </a:lnTo>
                <a:lnTo>
                  <a:pt x="554" y="263"/>
                </a:lnTo>
                <a:lnTo>
                  <a:pt x="551" y="264"/>
                </a:lnTo>
                <a:lnTo>
                  <a:pt x="548" y="266"/>
                </a:lnTo>
                <a:lnTo>
                  <a:pt x="543" y="269"/>
                </a:lnTo>
                <a:lnTo>
                  <a:pt x="539" y="272"/>
                </a:lnTo>
                <a:lnTo>
                  <a:pt x="531" y="277"/>
                </a:lnTo>
                <a:lnTo>
                  <a:pt x="527" y="279"/>
                </a:lnTo>
                <a:lnTo>
                  <a:pt x="524" y="280"/>
                </a:lnTo>
                <a:lnTo>
                  <a:pt x="522" y="281"/>
                </a:lnTo>
                <a:lnTo>
                  <a:pt x="519" y="280"/>
                </a:lnTo>
                <a:lnTo>
                  <a:pt x="519" y="275"/>
                </a:lnTo>
                <a:lnTo>
                  <a:pt x="518" y="271"/>
                </a:lnTo>
                <a:lnTo>
                  <a:pt x="518" y="271"/>
                </a:lnTo>
                <a:lnTo>
                  <a:pt x="518" y="271"/>
                </a:lnTo>
                <a:close/>
                <a:moveTo>
                  <a:pt x="648" y="57"/>
                </a:moveTo>
                <a:lnTo>
                  <a:pt x="648" y="58"/>
                </a:lnTo>
                <a:lnTo>
                  <a:pt x="648" y="59"/>
                </a:lnTo>
                <a:lnTo>
                  <a:pt x="647" y="61"/>
                </a:lnTo>
                <a:lnTo>
                  <a:pt x="646" y="61"/>
                </a:lnTo>
                <a:lnTo>
                  <a:pt x="642" y="61"/>
                </a:lnTo>
                <a:lnTo>
                  <a:pt x="640" y="59"/>
                </a:lnTo>
                <a:lnTo>
                  <a:pt x="641" y="58"/>
                </a:lnTo>
                <a:lnTo>
                  <a:pt x="644" y="57"/>
                </a:lnTo>
                <a:lnTo>
                  <a:pt x="646" y="56"/>
                </a:lnTo>
                <a:lnTo>
                  <a:pt x="648" y="57"/>
                </a:lnTo>
                <a:lnTo>
                  <a:pt x="648" y="57"/>
                </a:lnTo>
                <a:lnTo>
                  <a:pt x="648" y="57"/>
                </a:lnTo>
                <a:close/>
                <a:moveTo>
                  <a:pt x="543" y="137"/>
                </a:moveTo>
                <a:lnTo>
                  <a:pt x="546" y="136"/>
                </a:lnTo>
                <a:lnTo>
                  <a:pt x="548" y="136"/>
                </a:lnTo>
                <a:lnTo>
                  <a:pt x="549" y="134"/>
                </a:lnTo>
                <a:lnTo>
                  <a:pt x="550" y="133"/>
                </a:lnTo>
                <a:lnTo>
                  <a:pt x="545" y="130"/>
                </a:lnTo>
                <a:lnTo>
                  <a:pt x="541" y="128"/>
                </a:lnTo>
                <a:lnTo>
                  <a:pt x="547" y="124"/>
                </a:lnTo>
                <a:lnTo>
                  <a:pt x="555" y="121"/>
                </a:lnTo>
                <a:lnTo>
                  <a:pt x="558" y="119"/>
                </a:lnTo>
                <a:lnTo>
                  <a:pt x="563" y="116"/>
                </a:lnTo>
                <a:lnTo>
                  <a:pt x="567" y="115"/>
                </a:lnTo>
                <a:lnTo>
                  <a:pt x="572" y="115"/>
                </a:lnTo>
                <a:lnTo>
                  <a:pt x="563" y="123"/>
                </a:lnTo>
                <a:lnTo>
                  <a:pt x="550" y="130"/>
                </a:lnTo>
                <a:lnTo>
                  <a:pt x="552" y="131"/>
                </a:lnTo>
                <a:lnTo>
                  <a:pt x="554" y="131"/>
                </a:lnTo>
                <a:lnTo>
                  <a:pt x="556" y="131"/>
                </a:lnTo>
                <a:lnTo>
                  <a:pt x="557" y="130"/>
                </a:lnTo>
                <a:lnTo>
                  <a:pt x="560" y="129"/>
                </a:lnTo>
                <a:lnTo>
                  <a:pt x="564" y="128"/>
                </a:lnTo>
                <a:lnTo>
                  <a:pt x="566" y="128"/>
                </a:lnTo>
                <a:lnTo>
                  <a:pt x="567" y="129"/>
                </a:lnTo>
                <a:lnTo>
                  <a:pt x="566" y="130"/>
                </a:lnTo>
                <a:lnTo>
                  <a:pt x="565" y="131"/>
                </a:lnTo>
                <a:lnTo>
                  <a:pt x="562" y="133"/>
                </a:lnTo>
                <a:lnTo>
                  <a:pt x="559" y="134"/>
                </a:lnTo>
                <a:lnTo>
                  <a:pt x="550" y="139"/>
                </a:lnTo>
                <a:lnTo>
                  <a:pt x="541" y="141"/>
                </a:lnTo>
                <a:lnTo>
                  <a:pt x="538" y="142"/>
                </a:lnTo>
                <a:lnTo>
                  <a:pt x="534" y="144"/>
                </a:lnTo>
                <a:lnTo>
                  <a:pt x="533" y="147"/>
                </a:lnTo>
                <a:lnTo>
                  <a:pt x="534" y="151"/>
                </a:lnTo>
                <a:lnTo>
                  <a:pt x="534" y="153"/>
                </a:lnTo>
                <a:lnTo>
                  <a:pt x="533" y="153"/>
                </a:lnTo>
                <a:lnTo>
                  <a:pt x="532" y="153"/>
                </a:lnTo>
                <a:lnTo>
                  <a:pt x="531" y="151"/>
                </a:lnTo>
                <a:lnTo>
                  <a:pt x="529" y="149"/>
                </a:lnTo>
                <a:lnTo>
                  <a:pt x="529" y="147"/>
                </a:lnTo>
                <a:lnTo>
                  <a:pt x="529" y="144"/>
                </a:lnTo>
                <a:lnTo>
                  <a:pt x="530" y="141"/>
                </a:lnTo>
                <a:lnTo>
                  <a:pt x="532" y="140"/>
                </a:lnTo>
                <a:lnTo>
                  <a:pt x="534" y="139"/>
                </a:lnTo>
                <a:lnTo>
                  <a:pt x="539" y="138"/>
                </a:lnTo>
                <a:lnTo>
                  <a:pt x="543" y="137"/>
                </a:lnTo>
                <a:lnTo>
                  <a:pt x="542" y="137"/>
                </a:lnTo>
                <a:lnTo>
                  <a:pt x="543" y="137"/>
                </a:lnTo>
                <a:close/>
                <a:moveTo>
                  <a:pt x="92" y="502"/>
                </a:moveTo>
                <a:lnTo>
                  <a:pt x="85" y="505"/>
                </a:lnTo>
                <a:lnTo>
                  <a:pt x="80" y="509"/>
                </a:lnTo>
                <a:lnTo>
                  <a:pt x="79" y="510"/>
                </a:lnTo>
                <a:lnTo>
                  <a:pt x="78" y="511"/>
                </a:lnTo>
                <a:lnTo>
                  <a:pt x="77" y="511"/>
                </a:lnTo>
                <a:lnTo>
                  <a:pt x="76" y="511"/>
                </a:lnTo>
                <a:lnTo>
                  <a:pt x="73" y="510"/>
                </a:lnTo>
                <a:lnTo>
                  <a:pt x="72" y="507"/>
                </a:lnTo>
                <a:lnTo>
                  <a:pt x="74" y="504"/>
                </a:lnTo>
                <a:lnTo>
                  <a:pt x="77" y="502"/>
                </a:lnTo>
                <a:lnTo>
                  <a:pt x="80" y="501"/>
                </a:lnTo>
                <a:lnTo>
                  <a:pt x="84" y="499"/>
                </a:lnTo>
                <a:lnTo>
                  <a:pt x="87" y="498"/>
                </a:lnTo>
                <a:lnTo>
                  <a:pt x="90" y="497"/>
                </a:lnTo>
                <a:lnTo>
                  <a:pt x="92" y="498"/>
                </a:lnTo>
                <a:lnTo>
                  <a:pt x="93" y="499"/>
                </a:lnTo>
                <a:lnTo>
                  <a:pt x="93" y="501"/>
                </a:lnTo>
                <a:lnTo>
                  <a:pt x="92" y="502"/>
                </a:lnTo>
                <a:lnTo>
                  <a:pt x="89" y="503"/>
                </a:lnTo>
                <a:lnTo>
                  <a:pt x="92" y="502"/>
                </a:lnTo>
                <a:close/>
                <a:moveTo>
                  <a:pt x="180" y="524"/>
                </a:moveTo>
                <a:lnTo>
                  <a:pt x="184" y="520"/>
                </a:lnTo>
                <a:lnTo>
                  <a:pt x="187" y="514"/>
                </a:lnTo>
                <a:lnTo>
                  <a:pt x="188" y="520"/>
                </a:lnTo>
                <a:lnTo>
                  <a:pt x="188" y="523"/>
                </a:lnTo>
                <a:lnTo>
                  <a:pt x="185" y="524"/>
                </a:lnTo>
                <a:lnTo>
                  <a:pt x="180" y="524"/>
                </a:lnTo>
                <a:close/>
                <a:moveTo>
                  <a:pt x="218" y="379"/>
                </a:moveTo>
                <a:lnTo>
                  <a:pt x="214" y="379"/>
                </a:lnTo>
                <a:lnTo>
                  <a:pt x="211" y="379"/>
                </a:lnTo>
                <a:lnTo>
                  <a:pt x="211" y="377"/>
                </a:lnTo>
                <a:lnTo>
                  <a:pt x="211" y="374"/>
                </a:lnTo>
                <a:lnTo>
                  <a:pt x="213" y="373"/>
                </a:lnTo>
                <a:lnTo>
                  <a:pt x="216" y="372"/>
                </a:lnTo>
                <a:lnTo>
                  <a:pt x="217" y="371"/>
                </a:lnTo>
                <a:lnTo>
                  <a:pt x="218" y="372"/>
                </a:lnTo>
                <a:lnTo>
                  <a:pt x="218" y="375"/>
                </a:lnTo>
                <a:lnTo>
                  <a:pt x="218" y="379"/>
                </a:lnTo>
                <a:close/>
                <a:moveTo>
                  <a:pt x="226" y="373"/>
                </a:moveTo>
                <a:lnTo>
                  <a:pt x="227" y="372"/>
                </a:lnTo>
                <a:lnTo>
                  <a:pt x="228" y="370"/>
                </a:lnTo>
                <a:lnTo>
                  <a:pt x="227" y="372"/>
                </a:lnTo>
                <a:lnTo>
                  <a:pt x="226" y="373"/>
                </a:lnTo>
                <a:close/>
                <a:moveTo>
                  <a:pt x="247" y="344"/>
                </a:moveTo>
                <a:lnTo>
                  <a:pt x="253" y="340"/>
                </a:lnTo>
                <a:lnTo>
                  <a:pt x="259" y="338"/>
                </a:lnTo>
                <a:lnTo>
                  <a:pt x="257" y="340"/>
                </a:lnTo>
                <a:lnTo>
                  <a:pt x="254" y="343"/>
                </a:lnTo>
                <a:lnTo>
                  <a:pt x="253" y="344"/>
                </a:lnTo>
                <a:lnTo>
                  <a:pt x="251" y="345"/>
                </a:lnTo>
                <a:lnTo>
                  <a:pt x="250" y="345"/>
                </a:lnTo>
                <a:lnTo>
                  <a:pt x="247" y="344"/>
                </a:lnTo>
                <a:close/>
                <a:moveTo>
                  <a:pt x="365" y="299"/>
                </a:moveTo>
                <a:lnTo>
                  <a:pt x="365" y="297"/>
                </a:lnTo>
                <a:lnTo>
                  <a:pt x="365" y="296"/>
                </a:lnTo>
                <a:lnTo>
                  <a:pt x="366" y="297"/>
                </a:lnTo>
                <a:lnTo>
                  <a:pt x="365" y="299"/>
                </a:lnTo>
                <a:lnTo>
                  <a:pt x="365" y="298"/>
                </a:lnTo>
                <a:lnTo>
                  <a:pt x="365" y="299"/>
                </a:lnTo>
                <a:close/>
                <a:moveTo>
                  <a:pt x="343" y="264"/>
                </a:moveTo>
                <a:lnTo>
                  <a:pt x="346" y="258"/>
                </a:lnTo>
                <a:lnTo>
                  <a:pt x="351" y="254"/>
                </a:lnTo>
                <a:lnTo>
                  <a:pt x="354" y="249"/>
                </a:lnTo>
                <a:lnTo>
                  <a:pt x="360" y="245"/>
                </a:lnTo>
                <a:lnTo>
                  <a:pt x="365" y="241"/>
                </a:lnTo>
                <a:lnTo>
                  <a:pt x="370" y="239"/>
                </a:lnTo>
                <a:lnTo>
                  <a:pt x="373" y="237"/>
                </a:lnTo>
                <a:lnTo>
                  <a:pt x="376" y="236"/>
                </a:lnTo>
                <a:lnTo>
                  <a:pt x="378" y="234"/>
                </a:lnTo>
                <a:lnTo>
                  <a:pt x="379" y="234"/>
                </a:lnTo>
                <a:lnTo>
                  <a:pt x="381" y="234"/>
                </a:lnTo>
                <a:lnTo>
                  <a:pt x="382" y="237"/>
                </a:lnTo>
                <a:lnTo>
                  <a:pt x="373" y="244"/>
                </a:lnTo>
                <a:lnTo>
                  <a:pt x="362" y="250"/>
                </a:lnTo>
                <a:lnTo>
                  <a:pt x="352" y="257"/>
                </a:lnTo>
                <a:lnTo>
                  <a:pt x="343" y="264"/>
                </a:lnTo>
                <a:lnTo>
                  <a:pt x="351" y="255"/>
                </a:lnTo>
                <a:lnTo>
                  <a:pt x="343" y="264"/>
                </a:lnTo>
                <a:close/>
                <a:moveTo>
                  <a:pt x="419" y="100"/>
                </a:moveTo>
                <a:lnTo>
                  <a:pt x="419" y="103"/>
                </a:lnTo>
                <a:lnTo>
                  <a:pt x="419" y="104"/>
                </a:lnTo>
                <a:lnTo>
                  <a:pt x="418" y="105"/>
                </a:lnTo>
                <a:lnTo>
                  <a:pt x="416" y="105"/>
                </a:lnTo>
                <a:lnTo>
                  <a:pt x="414" y="104"/>
                </a:lnTo>
                <a:lnTo>
                  <a:pt x="412" y="101"/>
                </a:lnTo>
                <a:lnTo>
                  <a:pt x="416" y="101"/>
                </a:lnTo>
                <a:lnTo>
                  <a:pt x="419" y="100"/>
                </a:lnTo>
                <a:lnTo>
                  <a:pt x="418" y="101"/>
                </a:lnTo>
                <a:lnTo>
                  <a:pt x="419" y="100"/>
                </a:lnTo>
                <a:close/>
                <a:moveTo>
                  <a:pt x="402" y="365"/>
                </a:moveTo>
                <a:lnTo>
                  <a:pt x="418" y="355"/>
                </a:lnTo>
                <a:lnTo>
                  <a:pt x="434" y="347"/>
                </a:lnTo>
                <a:lnTo>
                  <a:pt x="432" y="350"/>
                </a:lnTo>
                <a:lnTo>
                  <a:pt x="430" y="354"/>
                </a:lnTo>
                <a:lnTo>
                  <a:pt x="425" y="357"/>
                </a:lnTo>
                <a:lnTo>
                  <a:pt x="422" y="361"/>
                </a:lnTo>
                <a:lnTo>
                  <a:pt x="416" y="363"/>
                </a:lnTo>
                <a:lnTo>
                  <a:pt x="411" y="364"/>
                </a:lnTo>
                <a:lnTo>
                  <a:pt x="407" y="365"/>
                </a:lnTo>
                <a:lnTo>
                  <a:pt x="402" y="365"/>
                </a:lnTo>
                <a:close/>
                <a:moveTo>
                  <a:pt x="444" y="344"/>
                </a:moveTo>
                <a:lnTo>
                  <a:pt x="440" y="345"/>
                </a:lnTo>
                <a:lnTo>
                  <a:pt x="434" y="346"/>
                </a:lnTo>
                <a:lnTo>
                  <a:pt x="438" y="343"/>
                </a:lnTo>
                <a:lnTo>
                  <a:pt x="441" y="339"/>
                </a:lnTo>
                <a:lnTo>
                  <a:pt x="445" y="336"/>
                </a:lnTo>
                <a:lnTo>
                  <a:pt x="449" y="333"/>
                </a:lnTo>
                <a:lnTo>
                  <a:pt x="458" y="329"/>
                </a:lnTo>
                <a:lnTo>
                  <a:pt x="467" y="323"/>
                </a:lnTo>
                <a:lnTo>
                  <a:pt x="466" y="328"/>
                </a:lnTo>
                <a:lnTo>
                  <a:pt x="465" y="332"/>
                </a:lnTo>
                <a:lnTo>
                  <a:pt x="463" y="336"/>
                </a:lnTo>
                <a:lnTo>
                  <a:pt x="460" y="339"/>
                </a:lnTo>
                <a:lnTo>
                  <a:pt x="457" y="341"/>
                </a:lnTo>
                <a:lnTo>
                  <a:pt x="453" y="343"/>
                </a:lnTo>
                <a:lnTo>
                  <a:pt x="449" y="344"/>
                </a:lnTo>
                <a:lnTo>
                  <a:pt x="444" y="344"/>
                </a:lnTo>
                <a:lnTo>
                  <a:pt x="449" y="344"/>
                </a:lnTo>
                <a:lnTo>
                  <a:pt x="444" y="344"/>
                </a:lnTo>
                <a:close/>
                <a:moveTo>
                  <a:pt x="57" y="544"/>
                </a:moveTo>
                <a:lnTo>
                  <a:pt x="59" y="543"/>
                </a:lnTo>
                <a:lnTo>
                  <a:pt x="57" y="544"/>
                </a:lnTo>
                <a:lnTo>
                  <a:pt x="57" y="544"/>
                </a:lnTo>
                <a:lnTo>
                  <a:pt x="57" y="544"/>
                </a:lnTo>
                <a:close/>
                <a:moveTo>
                  <a:pt x="675" y="237"/>
                </a:moveTo>
                <a:lnTo>
                  <a:pt x="677" y="237"/>
                </a:lnTo>
                <a:lnTo>
                  <a:pt x="675" y="234"/>
                </a:lnTo>
                <a:lnTo>
                  <a:pt x="678" y="231"/>
                </a:lnTo>
                <a:lnTo>
                  <a:pt x="680" y="228"/>
                </a:lnTo>
                <a:lnTo>
                  <a:pt x="683" y="224"/>
                </a:lnTo>
                <a:lnTo>
                  <a:pt x="686" y="222"/>
                </a:lnTo>
                <a:lnTo>
                  <a:pt x="685" y="223"/>
                </a:lnTo>
                <a:lnTo>
                  <a:pt x="686" y="222"/>
                </a:lnTo>
                <a:lnTo>
                  <a:pt x="680" y="223"/>
                </a:lnTo>
                <a:lnTo>
                  <a:pt x="675" y="224"/>
                </a:lnTo>
                <a:lnTo>
                  <a:pt x="673" y="227"/>
                </a:lnTo>
                <a:lnTo>
                  <a:pt x="673" y="229"/>
                </a:lnTo>
                <a:lnTo>
                  <a:pt x="674" y="232"/>
                </a:lnTo>
                <a:lnTo>
                  <a:pt x="675" y="234"/>
                </a:lnTo>
                <a:lnTo>
                  <a:pt x="675" y="236"/>
                </a:lnTo>
                <a:lnTo>
                  <a:pt x="675" y="237"/>
                </a:lnTo>
                <a:lnTo>
                  <a:pt x="675" y="237"/>
                </a:lnTo>
                <a:lnTo>
                  <a:pt x="675" y="23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04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9" name="Freeform 3459"/>
          <p:cNvSpPr>
            <a:spLocks noGrp="1" noEditPoints="1"/>
          </p:cNvSpPr>
          <p:nvPr>
            <p:ph type="pic" sz="quarter" idx="26"/>
          </p:nvPr>
        </p:nvSpPr>
        <p:spPr bwMode="auto">
          <a:xfrm>
            <a:off x="8664966" y="21581"/>
            <a:ext cx="15122664" cy="13393488"/>
          </a:xfrm>
          <a:custGeom>
            <a:avLst/>
            <a:gdLst>
              <a:gd name="T0" fmla="*/ 546 w 986"/>
              <a:gd name="T1" fmla="*/ 393 h 578"/>
              <a:gd name="T2" fmla="*/ 404 w 986"/>
              <a:gd name="T3" fmla="*/ 84 h 578"/>
              <a:gd name="T4" fmla="*/ 890 w 986"/>
              <a:gd name="T5" fmla="*/ 131 h 578"/>
              <a:gd name="T6" fmla="*/ 868 w 986"/>
              <a:gd name="T7" fmla="*/ 144 h 578"/>
              <a:gd name="T8" fmla="*/ 857 w 986"/>
              <a:gd name="T9" fmla="*/ 197 h 578"/>
              <a:gd name="T10" fmla="*/ 710 w 986"/>
              <a:gd name="T11" fmla="*/ 250 h 578"/>
              <a:gd name="T12" fmla="*/ 640 w 986"/>
              <a:gd name="T13" fmla="*/ 260 h 578"/>
              <a:gd name="T14" fmla="*/ 648 w 986"/>
              <a:gd name="T15" fmla="*/ 227 h 578"/>
              <a:gd name="T16" fmla="*/ 641 w 986"/>
              <a:gd name="T17" fmla="*/ 225 h 578"/>
              <a:gd name="T18" fmla="*/ 670 w 986"/>
              <a:gd name="T19" fmla="*/ 184 h 578"/>
              <a:gd name="T20" fmla="*/ 720 w 986"/>
              <a:gd name="T21" fmla="*/ 140 h 578"/>
              <a:gd name="T22" fmla="*/ 834 w 986"/>
              <a:gd name="T23" fmla="*/ 133 h 578"/>
              <a:gd name="T24" fmla="*/ 690 w 986"/>
              <a:gd name="T25" fmla="*/ 236 h 578"/>
              <a:gd name="T26" fmla="*/ 784 w 986"/>
              <a:gd name="T27" fmla="*/ 131 h 578"/>
              <a:gd name="T28" fmla="*/ 860 w 986"/>
              <a:gd name="T29" fmla="*/ 144 h 578"/>
              <a:gd name="T30" fmla="*/ 677 w 986"/>
              <a:gd name="T31" fmla="*/ 327 h 578"/>
              <a:gd name="T32" fmla="*/ 576 w 986"/>
              <a:gd name="T33" fmla="*/ 313 h 578"/>
              <a:gd name="T34" fmla="*/ 114 w 986"/>
              <a:gd name="T35" fmla="*/ 570 h 578"/>
              <a:gd name="T36" fmla="*/ 684 w 986"/>
              <a:gd name="T37" fmla="*/ 277 h 578"/>
              <a:gd name="T38" fmla="*/ 80 w 986"/>
              <a:gd name="T39" fmla="*/ 511 h 578"/>
              <a:gd name="T40" fmla="*/ 615 w 986"/>
              <a:gd name="T41" fmla="*/ 312 h 578"/>
              <a:gd name="T42" fmla="*/ 692 w 986"/>
              <a:gd name="T43" fmla="*/ 163 h 578"/>
              <a:gd name="T44" fmla="*/ 411 w 986"/>
              <a:gd name="T45" fmla="*/ 76 h 578"/>
              <a:gd name="T46" fmla="*/ 926 w 986"/>
              <a:gd name="T47" fmla="*/ 144 h 578"/>
              <a:gd name="T48" fmla="*/ 344 w 986"/>
              <a:gd name="T49" fmla="*/ 93 h 578"/>
              <a:gd name="T50" fmla="*/ 631 w 986"/>
              <a:gd name="T51" fmla="*/ 332 h 578"/>
              <a:gd name="T52" fmla="*/ 485 w 986"/>
              <a:gd name="T53" fmla="*/ 404 h 578"/>
              <a:gd name="T54" fmla="*/ 582 w 986"/>
              <a:gd name="T55" fmla="*/ 328 h 578"/>
              <a:gd name="T56" fmla="*/ 462 w 986"/>
              <a:gd name="T57" fmla="*/ 354 h 578"/>
              <a:gd name="T58" fmla="*/ 546 w 986"/>
              <a:gd name="T59" fmla="*/ 316 h 578"/>
              <a:gd name="T60" fmla="*/ 517 w 986"/>
              <a:gd name="T61" fmla="*/ 324 h 578"/>
              <a:gd name="T62" fmla="*/ 489 w 986"/>
              <a:gd name="T63" fmla="*/ 292 h 578"/>
              <a:gd name="T64" fmla="*/ 529 w 986"/>
              <a:gd name="T65" fmla="*/ 292 h 578"/>
              <a:gd name="T66" fmla="*/ 526 w 986"/>
              <a:gd name="T67" fmla="*/ 251 h 578"/>
              <a:gd name="T68" fmla="*/ 411 w 986"/>
              <a:gd name="T69" fmla="*/ 284 h 578"/>
              <a:gd name="T70" fmla="*/ 462 w 986"/>
              <a:gd name="T71" fmla="*/ 253 h 578"/>
              <a:gd name="T72" fmla="*/ 397 w 986"/>
              <a:gd name="T73" fmla="*/ 272 h 578"/>
              <a:gd name="T74" fmla="*/ 571 w 986"/>
              <a:gd name="T75" fmla="*/ 188 h 578"/>
              <a:gd name="T76" fmla="*/ 767 w 986"/>
              <a:gd name="T77" fmla="*/ 90 h 578"/>
              <a:gd name="T78" fmla="*/ 784 w 986"/>
              <a:gd name="T79" fmla="*/ 31 h 578"/>
              <a:gd name="T80" fmla="*/ 719 w 986"/>
              <a:gd name="T81" fmla="*/ 29 h 578"/>
              <a:gd name="T82" fmla="*/ 514 w 986"/>
              <a:gd name="T83" fmla="*/ 64 h 578"/>
              <a:gd name="T84" fmla="*/ 388 w 986"/>
              <a:gd name="T85" fmla="*/ 121 h 578"/>
              <a:gd name="T86" fmla="*/ 250 w 986"/>
              <a:gd name="T87" fmla="*/ 196 h 578"/>
              <a:gd name="T88" fmla="*/ 262 w 986"/>
              <a:gd name="T89" fmla="*/ 218 h 578"/>
              <a:gd name="T90" fmla="*/ 286 w 986"/>
              <a:gd name="T91" fmla="*/ 249 h 578"/>
              <a:gd name="T92" fmla="*/ 313 w 986"/>
              <a:gd name="T93" fmla="*/ 278 h 578"/>
              <a:gd name="T94" fmla="*/ 250 w 986"/>
              <a:gd name="T95" fmla="*/ 324 h 578"/>
              <a:gd name="T96" fmla="*/ 244 w 986"/>
              <a:gd name="T97" fmla="*/ 350 h 578"/>
              <a:gd name="T98" fmla="*/ 214 w 986"/>
              <a:gd name="T99" fmla="*/ 358 h 578"/>
              <a:gd name="T100" fmla="*/ 82 w 986"/>
              <a:gd name="T101" fmla="*/ 454 h 578"/>
              <a:gd name="T102" fmla="*/ 62 w 986"/>
              <a:gd name="T103" fmla="*/ 508 h 578"/>
              <a:gd name="T104" fmla="*/ 98 w 986"/>
              <a:gd name="T105" fmla="*/ 535 h 578"/>
              <a:gd name="T106" fmla="*/ 184 w 986"/>
              <a:gd name="T107" fmla="*/ 515 h 578"/>
              <a:gd name="T108" fmla="*/ 141 w 986"/>
              <a:gd name="T109" fmla="*/ 542 h 578"/>
              <a:gd name="T110" fmla="*/ 340 w 986"/>
              <a:gd name="T111" fmla="*/ 500 h 578"/>
              <a:gd name="T112" fmla="*/ 322 w 986"/>
              <a:gd name="T113" fmla="*/ 138 h 578"/>
              <a:gd name="T114" fmla="*/ 448 w 986"/>
              <a:gd name="T115" fmla="*/ 400 h 578"/>
              <a:gd name="T116" fmla="*/ 723 w 986"/>
              <a:gd name="T117" fmla="*/ 76 h 578"/>
              <a:gd name="T118" fmla="*/ 419 w 986"/>
              <a:gd name="T119" fmla="*/ 108 h 578"/>
              <a:gd name="T120" fmla="*/ 278 w 986"/>
              <a:gd name="T121" fmla="*/ 486 h 578"/>
              <a:gd name="T122" fmla="*/ 378 w 986"/>
              <a:gd name="T123" fmla="*/ 450 h 578"/>
              <a:gd name="T124" fmla="*/ 404 w 986"/>
              <a:gd name="T125" fmla="*/ 44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6" h="578">
                <a:moveTo>
                  <a:pt x="546" y="394"/>
                </a:moveTo>
                <a:lnTo>
                  <a:pt x="546" y="394"/>
                </a:lnTo>
                <a:lnTo>
                  <a:pt x="546" y="394"/>
                </a:lnTo>
                <a:lnTo>
                  <a:pt x="546" y="394"/>
                </a:lnTo>
                <a:lnTo>
                  <a:pt x="546" y="394"/>
                </a:lnTo>
                <a:close/>
                <a:moveTo>
                  <a:pt x="567" y="393"/>
                </a:moveTo>
                <a:lnTo>
                  <a:pt x="567" y="393"/>
                </a:lnTo>
                <a:lnTo>
                  <a:pt x="566" y="393"/>
                </a:lnTo>
                <a:lnTo>
                  <a:pt x="563" y="391"/>
                </a:lnTo>
                <a:lnTo>
                  <a:pt x="562" y="389"/>
                </a:lnTo>
                <a:lnTo>
                  <a:pt x="563" y="387"/>
                </a:lnTo>
                <a:lnTo>
                  <a:pt x="566" y="385"/>
                </a:lnTo>
                <a:lnTo>
                  <a:pt x="566" y="383"/>
                </a:lnTo>
                <a:lnTo>
                  <a:pt x="567" y="380"/>
                </a:lnTo>
                <a:lnTo>
                  <a:pt x="567" y="378"/>
                </a:lnTo>
                <a:lnTo>
                  <a:pt x="566" y="376"/>
                </a:lnTo>
                <a:lnTo>
                  <a:pt x="565" y="374"/>
                </a:lnTo>
                <a:lnTo>
                  <a:pt x="562" y="372"/>
                </a:lnTo>
                <a:lnTo>
                  <a:pt x="560" y="371"/>
                </a:lnTo>
                <a:lnTo>
                  <a:pt x="557" y="372"/>
                </a:lnTo>
                <a:lnTo>
                  <a:pt x="551" y="374"/>
                </a:lnTo>
                <a:lnTo>
                  <a:pt x="545" y="375"/>
                </a:lnTo>
                <a:lnTo>
                  <a:pt x="543" y="374"/>
                </a:lnTo>
                <a:lnTo>
                  <a:pt x="542" y="374"/>
                </a:lnTo>
                <a:lnTo>
                  <a:pt x="540" y="375"/>
                </a:lnTo>
                <a:lnTo>
                  <a:pt x="538" y="376"/>
                </a:lnTo>
                <a:lnTo>
                  <a:pt x="536" y="382"/>
                </a:lnTo>
                <a:lnTo>
                  <a:pt x="534" y="386"/>
                </a:lnTo>
                <a:lnTo>
                  <a:pt x="534" y="386"/>
                </a:lnTo>
                <a:lnTo>
                  <a:pt x="534" y="386"/>
                </a:lnTo>
                <a:lnTo>
                  <a:pt x="538" y="386"/>
                </a:lnTo>
                <a:lnTo>
                  <a:pt x="542" y="387"/>
                </a:lnTo>
                <a:lnTo>
                  <a:pt x="545" y="389"/>
                </a:lnTo>
                <a:lnTo>
                  <a:pt x="546" y="393"/>
                </a:lnTo>
                <a:lnTo>
                  <a:pt x="548" y="389"/>
                </a:lnTo>
                <a:lnTo>
                  <a:pt x="546" y="393"/>
                </a:lnTo>
                <a:lnTo>
                  <a:pt x="551" y="393"/>
                </a:lnTo>
                <a:lnTo>
                  <a:pt x="558" y="394"/>
                </a:lnTo>
                <a:lnTo>
                  <a:pt x="560" y="395"/>
                </a:lnTo>
                <a:lnTo>
                  <a:pt x="562" y="395"/>
                </a:lnTo>
                <a:lnTo>
                  <a:pt x="565" y="394"/>
                </a:lnTo>
                <a:lnTo>
                  <a:pt x="566" y="393"/>
                </a:lnTo>
                <a:lnTo>
                  <a:pt x="567" y="393"/>
                </a:lnTo>
                <a:lnTo>
                  <a:pt x="567" y="393"/>
                </a:lnTo>
                <a:close/>
                <a:moveTo>
                  <a:pt x="117" y="537"/>
                </a:moveTo>
                <a:lnTo>
                  <a:pt x="120" y="536"/>
                </a:lnTo>
                <a:lnTo>
                  <a:pt x="122" y="535"/>
                </a:lnTo>
                <a:lnTo>
                  <a:pt x="122" y="533"/>
                </a:lnTo>
                <a:lnTo>
                  <a:pt x="118" y="533"/>
                </a:lnTo>
                <a:lnTo>
                  <a:pt x="116" y="533"/>
                </a:lnTo>
                <a:lnTo>
                  <a:pt x="115" y="535"/>
                </a:lnTo>
                <a:lnTo>
                  <a:pt x="115" y="536"/>
                </a:lnTo>
                <a:lnTo>
                  <a:pt x="115" y="537"/>
                </a:lnTo>
                <a:lnTo>
                  <a:pt x="116" y="537"/>
                </a:lnTo>
                <a:lnTo>
                  <a:pt x="117" y="537"/>
                </a:lnTo>
                <a:lnTo>
                  <a:pt x="117" y="537"/>
                </a:lnTo>
                <a:lnTo>
                  <a:pt x="117" y="537"/>
                </a:lnTo>
                <a:close/>
                <a:moveTo>
                  <a:pt x="403" y="86"/>
                </a:moveTo>
                <a:lnTo>
                  <a:pt x="403" y="85"/>
                </a:lnTo>
                <a:lnTo>
                  <a:pt x="403" y="85"/>
                </a:lnTo>
                <a:lnTo>
                  <a:pt x="404" y="85"/>
                </a:lnTo>
                <a:lnTo>
                  <a:pt x="404" y="84"/>
                </a:lnTo>
                <a:lnTo>
                  <a:pt x="410" y="84"/>
                </a:lnTo>
                <a:lnTo>
                  <a:pt x="409" y="83"/>
                </a:lnTo>
                <a:lnTo>
                  <a:pt x="406" y="83"/>
                </a:lnTo>
                <a:lnTo>
                  <a:pt x="404" y="84"/>
                </a:lnTo>
                <a:lnTo>
                  <a:pt x="404" y="84"/>
                </a:lnTo>
                <a:lnTo>
                  <a:pt x="404" y="84"/>
                </a:lnTo>
                <a:lnTo>
                  <a:pt x="410" y="84"/>
                </a:lnTo>
                <a:lnTo>
                  <a:pt x="413" y="84"/>
                </a:lnTo>
                <a:lnTo>
                  <a:pt x="418" y="81"/>
                </a:lnTo>
                <a:lnTo>
                  <a:pt x="421" y="78"/>
                </a:lnTo>
                <a:lnTo>
                  <a:pt x="415" y="78"/>
                </a:lnTo>
                <a:lnTo>
                  <a:pt x="411" y="77"/>
                </a:lnTo>
                <a:lnTo>
                  <a:pt x="409" y="81"/>
                </a:lnTo>
                <a:lnTo>
                  <a:pt x="404" y="84"/>
                </a:lnTo>
                <a:lnTo>
                  <a:pt x="404" y="84"/>
                </a:lnTo>
                <a:lnTo>
                  <a:pt x="403" y="85"/>
                </a:lnTo>
                <a:lnTo>
                  <a:pt x="402" y="85"/>
                </a:lnTo>
                <a:lnTo>
                  <a:pt x="402" y="85"/>
                </a:lnTo>
                <a:lnTo>
                  <a:pt x="402" y="86"/>
                </a:lnTo>
                <a:lnTo>
                  <a:pt x="403" y="86"/>
                </a:lnTo>
                <a:lnTo>
                  <a:pt x="403" y="86"/>
                </a:lnTo>
                <a:lnTo>
                  <a:pt x="403" y="86"/>
                </a:lnTo>
                <a:close/>
                <a:moveTo>
                  <a:pt x="595" y="337"/>
                </a:moveTo>
                <a:lnTo>
                  <a:pt x="595" y="339"/>
                </a:lnTo>
                <a:lnTo>
                  <a:pt x="596" y="341"/>
                </a:lnTo>
                <a:lnTo>
                  <a:pt x="599" y="342"/>
                </a:lnTo>
                <a:lnTo>
                  <a:pt x="601" y="342"/>
                </a:lnTo>
                <a:lnTo>
                  <a:pt x="606" y="339"/>
                </a:lnTo>
                <a:lnTo>
                  <a:pt x="611" y="336"/>
                </a:lnTo>
                <a:lnTo>
                  <a:pt x="608" y="335"/>
                </a:lnTo>
                <a:lnTo>
                  <a:pt x="603" y="335"/>
                </a:lnTo>
                <a:lnTo>
                  <a:pt x="600" y="335"/>
                </a:lnTo>
                <a:lnTo>
                  <a:pt x="595" y="337"/>
                </a:lnTo>
                <a:lnTo>
                  <a:pt x="596" y="336"/>
                </a:lnTo>
                <a:lnTo>
                  <a:pt x="595" y="337"/>
                </a:lnTo>
                <a:close/>
                <a:moveTo>
                  <a:pt x="893" y="129"/>
                </a:moveTo>
                <a:lnTo>
                  <a:pt x="893" y="131"/>
                </a:lnTo>
                <a:lnTo>
                  <a:pt x="892" y="131"/>
                </a:lnTo>
                <a:lnTo>
                  <a:pt x="891" y="131"/>
                </a:lnTo>
                <a:lnTo>
                  <a:pt x="890" y="131"/>
                </a:lnTo>
                <a:lnTo>
                  <a:pt x="887" y="131"/>
                </a:lnTo>
                <a:lnTo>
                  <a:pt x="884" y="131"/>
                </a:lnTo>
                <a:lnTo>
                  <a:pt x="887" y="129"/>
                </a:lnTo>
                <a:lnTo>
                  <a:pt x="889" y="128"/>
                </a:lnTo>
                <a:lnTo>
                  <a:pt x="891" y="128"/>
                </a:lnTo>
                <a:lnTo>
                  <a:pt x="892" y="129"/>
                </a:lnTo>
                <a:lnTo>
                  <a:pt x="893" y="129"/>
                </a:lnTo>
                <a:lnTo>
                  <a:pt x="893" y="129"/>
                </a:lnTo>
                <a:lnTo>
                  <a:pt x="893" y="129"/>
                </a:lnTo>
                <a:lnTo>
                  <a:pt x="903" y="128"/>
                </a:lnTo>
                <a:lnTo>
                  <a:pt x="912" y="125"/>
                </a:lnTo>
                <a:lnTo>
                  <a:pt x="916" y="123"/>
                </a:lnTo>
                <a:lnTo>
                  <a:pt x="922" y="123"/>
                </a:lnTo>
                <a:lnTo>
                  <a:pt x="926" y="123"/>
                </a:lnTo>
                <a:lnTo>
                  <a:pt x="931" y="125"/>
                </a:lnTo>
                <a:lnTo>
                  <a:pt x="923" y="128"/>
                </a:lnTo>
                <a:lnTo>
                  <a:pt x="914" y="129"/>
                </a:lnTo>
                <a:lnTo>
                  <a:pt x="909" y="131"/>
                </a:lnTo>
                <a:lnTo>
                  <a:pt x="905" y="134"/>
                </a:lnTo>
                <a:lnTo>
                  <a:pt x="901" y="137"/>
                </a:lnTo>
                <a:lnTo>
                  <a:pt x="898" y="140"/>
                </a:lnTo>
                <a:lnTo>
                  <a:pt x="896" y="142"/>
                </a:lnTo>
                <a:lnTo>
                  <a:pt x="893" y="142"/>
                </a:lnTo>
                <a:lnTo>
                  <a:pt x="890" y="142"/>
                </a:lnTo>
                <a:lnTo>
                  <a:pt x="888" y="140"/>
                </a:lnTo>
                <a:lnTo>
                  <a:pt x="883" y="139"/>
                </a:lnTo>
                <a:lnTo>
                  <a:pt x="880" y="137"/>
                </a:lnTo>
                <a:lnTo>
                  <a:pt x="874" y="136"/>
                </a:lnTo>
                <a:lnTo>
                  <a:pt x="868" y="137"/>
                </a:lnTo>
                <a:lnTo>
                  <a:pt x="865" y="139"/>
                </a:lnTo>
                <a:lnTo>
                  <a:pt x="862" y="144"/>
                </a:lnTo>
                <a:lnTo>
                  <a:pt x="864" y="144"/>
                </a:lnTo>
                <a:lnTo>
                  <a:pt x="866" y="143"/>
                </a:lnTo>
                <a:lnTo>
                  <a:pt x="868" y="144"/>
                </a:lnTo>
                <a:lnTo>
                  <a:pt x="871" y="146"/>
                </a:lnTo>
                <a:lnTo>
                  <a:pt x="871" y="150"/>
                </a:lnTo>
                <a:lnTo>
                  <a:pt x="868" y="151"/>
                </a:lnTo>
                <a:lnTo>
                  <a:pt x="866" y="152"/>
                </a:lnTo>
                <a:lnTo>
                  <a:pt x="864" y="153"/>
                </a:lnTo>
                <a:lnTo>
                  <a:pt x="855" y="156"/>
                </a:lnTo>
                <a:lnTo>
                  <a:pt x="847" y="161"/>
                </a:lnTo>
                <a:lnTo>
                  <a:pt x="838" y="164"/>
                </a:lnTo>
                <a:lnTo>
                  <a:pt x="829" y="168"/>
                </a:lnTo>
                <a:lnTo>
                  <a:pt x="833" y="169"/>
                </a:lnTo>
                <a:lnTo>
                  <a:pt x="838" y="170"/>
                </a:lnTo>
                <a:lnTo>
                  <a:pt x="842" y="170"/>
                </a:lnTo>
                <a:lnTo>
                  <a:pt x="846" y="169"/>
                </a:lnTo>
                <a:lnTo>
                  <a:pt x="854" y="167"/>
                </a:lnTo>
                <a:lnTo>
                  <a:pt x="862" y="161"/>
                </a:lnTo>
                <a:lnTo>
                  <a:pt x="865" y="159"/>
                </a:lnTo>
                <a:lnTo>
                  <a:pt x="868" y="159"/>
                </a:lnTo>
                <a:lnTo>
                  <a:pt x="871" y="159"/>
                </a:lnTo>
                <a:lnTo>
                  <a:pt x="873" y="161"/>
                </a:lnTo>
                <a:lnTo>
                  <a:pt x="878" y="166"/>
                </a:lnTo>
                <a:lnTo>
                  <a:pt x="882" y="170"/>
                </a:lnTo>
                <a:lnTo>
                  <a:pt x="889" y="170"/>
                </a:lnTo>
                <a:lnTo>
                  <a:pt x="895" y="171"/>
                </a:lnTo>
                <a:lnTo>
                  <a:pt x="895" y="173"/>
                </a:lnTo>
                <a:lnTo>
                  <a:pt x="895" y="176"/>
                </a:lnTo>
                <a:lnTo>
                  <a:pt x="893" y="178"/>
                </a:lnTo>
                <a:lnTo>
                  <a:pt x="892" y="179"/>
                </a:lnTo>
                <a:lnTo>
                  <a:pt x="884" y="181"/>
                </a:lnTo>
                <a:lnTo>
                  <a:pt x="876" y="183"/>
                </a:lnTo>
                <a:lnTo>
                  <a:pt x="871" y="187"/>
                </a:lnTo>
                <a:lnTo>
                  <a:pt x="867" y="193"/>
                </a:lnTo>
                <a:lnTo>
                  <a:pt x="864" y="195"/>
                </a:lnTo>
                <a:lnTo>
                  <a:pt x="860" y="197"/>
                </a:lnTo>
                <a:lnTo>
                  <a:pt x="857" y="197"/>
                </a:lnTo>
                <a:lnTo>
                  <a:pt x="854" y="197"/>
                </a:lnTo>
                <a:lnTo>
                  <a:pt x="847" y="197"/>
                </a:lnTo>
                <a:lnTo>
                  <a:pt x="840" y="198"/>
                </a:lnTo>
                <a:lnTo>
                  <a:pt x="834" y="202"/>
                </a:lnTo>
                <a:lnTo>
                  <a:pt x="829" y="205"/>
                </a:lnTo>
                <a:lnTo>
                  <a:pt x="822" y="206"/>
                </a:lnTo>
                <a:lnTo>
                  <a:pt x="815" y="210"/>
                </a:lnTo>
                <a:lnTo>
                  <a:pt x="813" y="212"/>
                </a:lnTo>
                <a:lnTo>
                  <a:pt x="812" y="214"/>
                </a:lnTo>
                <a:lnTo>
                  <a:pt x="810" y="216"/>
                </a:lnTo>
                <a:lnTo>
                  <a:pt x="807" y="217"/>
                </a:lnTo>
                <a:lnTo>
                  <a:pt x="797" y="217"/>
                </a:lnTo>
                <a:lnTo>
                  <a:pt x="788" y="219"/>
                </a:lnTo>
                <a:lnTo>
                  <a:pt x="780" y="221"/>
                </a:lnTo>
                <a:lnTo>
                  <a:pt x="771" y="226"/>
                </a:lnTo>
                <a:lnTo>
                  <a:pt x="767" y="228"/>
                </a:lnTo>
                <a:lnTo>
                  <a:pt x="765" y="230"/>
                </a:lnTo>
                <a:lnTo>
                  <a:pt x="765" y="233"/>
                </a:lnTo>
                <a:lnTo>
                  <a:pt x="766" y="234"/>
                </a:lnTo>
                <a:lnTo>
                  <a:pt x="766" y="235"/>
                </a:lnTo>
                <a:lnTo>
                  <a:pt x="768" y="237"/>
                </a:lnTo>
                <a:lnTo>
                  <a:pt x="769" y="238"/>
                </a:lnTo>
                <a:lnTo>
                  <a:pt x="772" y="239"/>
                </a:lnTo>
                <a:lnTo>
                  <a:pt x="769" y="238"/>
                </a:lnTo>
                <a:lnTo>
                  <a:pt x="768" y="237"/>
                </a:lnTo>
                <a:lnTo>
                  <a:pt x="764" y="235"/>
                </a:lnTo>
                <a:lnTo>
                  <a:pt x="759" y="235"/>
                </a:lnTo>
                <a:lnTo>
                  <a:pt x="754" y="236"/>
                </a:lnTo>
                <a:lnTo>
                  <a:pt x="749" y="237"/>
                </a:lnTo>
                <a:lnTo>
                  <a:pt x="741" y="238"/>
                </a:lnTo>
                <a:lnTo>
                  <a:pt x="733" y="241"/>
                </a:lnTo>
                <a:lnTo>
                  <a:pt x="726" y="244"/>
                </a:lnTo>
                <a:lnTo>
                  <a:pt x="719" y="249"/>
                </a:lnTo>
                <a:lnTo>
                  <a:pt x="710" y="250"/>
                </a:lnTo>
                <a:lnTo>
                  <a:pt x="702" y="251"/>
                </a:lnTo>
                <a:lnTo>
                  <a:pt x="694" y="252"/>
                </a:lnTo>
                <a:lnTo>
                  <a:pt x="686" y="253"/>
                </a:lnTo>
                <a:lnTo>
                  <a:pt x="680" y="258"/>
                </a:lnTo>
                <a:lnTo>
                  <a:pt x="670" y="260"/>
                </a:lnTo>
                <a:lnTo>
                  <a:pt x="664" y="262"/>
                </a:lnTo>
                <a:lnTo>
                  <a:pt x="654" y="266"/>
                </a:lnTo>
                <a:lnTo>
                  <a:pt x="651" y="267"/>
                </a:lnTo>
                <a:lnTo>
                  <a:pt x="648" y="269"/>
                </a:lnTo>
                <a:lnTo>
                  <a:pt x="644" y="272"/>
                </a:lnTo>
                <a:lnTo>
                  <a:pt x="642" y="276"/>
                </a:lnTo>
                <a:lnTo>
                  <a:pt x="641" y="279"/>
                </a:lnTo>
                <a:lnTo>
                  <a:pt x="640" y="283"/>
                </a:lnTo>
                <a:lnTo>
                  <a:pt x="637" y="283"/>
                </a:lnTo>
                <a:lnTo>
                  <a:pt x="636" y="283"/>
                </a:lnTo>
                <a:lnTo>
                  <a:pt x="635" y="281"/>
                </a:lnTo>
                <a:lnTo>
                  <a:pt x="635" y="279"/>
                </a:lnTo>
                <a:lnTo>
                  <a:pt x="636" y="277"/>
                </a:lnTo>
                <a:lnTo>
                  <a:pt x="637" y="274"/>
                </a:lnTo>
                <a:lnTo>
                  <a:pt x="635" y="271"/>
                </a:lnTo>
                <a:lnTo>
                  <a:pt x="633" y="269"/>
                </a:lnTo>
                <a:lnTo>
                  <a:pt x="624" y="272"/>
                </a:lnTo>
                <a:lnTo>
                  <a:pt x="615" y="275"/>
                </a:lnTo>
                <a:lnTo>
                  <a:pt x="614" y="272"/>
                </a:lnTo>
                <a:lnTo>
                  <a:pt x="612" y="271"/>
                </a:lnTo>
                <a:lnTo>
                  <a:pt x="614" y="270"/>
                </a:lnTo>
                <a:lnTo>
                  <a:pt x="614" y="270"/>
                </a:lnTo>
                <a:lnTo>
                  <a:pt x="616" y="268"/>
                </a:lnTo>
                <a:lnTo>
                  <a:pt x="618" y="267"/>
                </a:lnTo>
                <a:lnTo>
                  <a:pt x="623" y="266"/>
                </a:lnTo>
                <a:lnTo>
                  <a:pt x="627" y="264"/>
                </a:lnTo>
                <a:lnTo>
                  <a:pt x="632" y="264"/>
                </a:lnTo>
                <a:lnTo>
                  <a:pt x="635" y="264"/>
                </a:lnTo>
                <a:lnTo>
                  <a:pt x="640" y="260"/>
                </a:lnTo>
                <a:lnTo>
                  <a:pt x="645" y="256"/>
                </a:lnTo>
                <a:lnTo>
                  <a:pt x="649" y="256"/>
                </a:lnTo>
                <a:lnTo>
                  <a:pt x="650" y="256"/>
                </a:lnTo>
                <a:lnTo>
                  <a:pt x="651" y="259"/>
                </a:lnTo>
                <a:lnTo>
                  <a:pt x="652" y="261"/>
                </a:lnTo>
                <a:lnTo>
                  <a:pt x="659" y="255"/>
                </a:lnTo>
                <a:lnTo>
                  <a:pt x="667" y="249"/>
                </a:lnTo>
                <a:lnTo>
                  <a:pt x="670" y="246"/>
                </a:lnTo>
                <a:lnTo>
                  <a:pt x="674" y="244"/>
                </a:lnTo>
                <a:lnTo>
                  <a:pt x="678" y="243"/>
                </a:lnTo>
                <a:lnTo>
                  <a:pt x="683" y="242"/>
                </a:lnTo>
                <a:lnTo>
                  <a:pt x="680" y="239"/>
                </a:lnTo>
                <a:lnTo>
                  <a:pt x="675" y="239"/>
                </a:lnTo>
                <a:lnTo>
                  <a:pt x="672" y="241"/>
                </a:lnTo>
                <a:lnTo>
                  <a:pt x="667" y="243"/>
                </a:lnTo>
                <a:lnTo>
                  <a:pt x="664" y="244"/>
                </a:lnTo>
                <a:lnTo>
                  <a:pt x="660" y="244"/>
                </a:lnTo>
                <a:lnTo>
                  <a:pt x="657" y="243"/>
                </a:lnTo>
                <a:lnTo>
                  <a:pt x="653" y="238"/>
                </a:lnTo>
                <a:lnTo>
                  <a:pt x="651" y="244"/>
                </a:lnTo>
                <a:lnTo>
                  <a:pt x="648" y="249"/>
                </a:lnTo>
                <a:lnTo>
                  <a:pt x="644" y="249"/>
                </a:lnTo>
                <a:lnTo>
                  <a:pt x="642" y="246"/>
                </a:lnTo>
                <a:lnTo>
                  <a:pt x="639" y="246"/>
                </a:lnTo>
                <a:lnTo>
                  <a:pt x="635" y="246"/>
                </a:lnTo>
                <a:lnTo>
                  <a:pt x="634" y="245"/>
                </a:lnTo>
                <a:lnTo>
                  <a:pt x="633" y="244"/>
                </a:lnTo>
                <a:lnTo>
                  <a:pt x="633" y="242"/>
                </a:lnTo>
                <a:lnTo>
                  <a:pt x="633" y="239"/>
                </a:lnTo>
                <a:lnTo>
                  <a:pt x="634" y="236"/>
                </a:lnTo>
                <a:lnTo>
                  <a:pt x="636" y="233"/>
                </a:lnTo>
                <a:lnTo>
                  <a:pt x="641" y="230"/>
                </a:lnTo>
                <a:lnTo>
                  <a:pt x="645" y="228"/>
                </a:lnTo>
                <a:lnTo>
                  <a:pt x="648" y="227"/>
                </a:lnTo>
                <a:lnTo>
                  <a:pt x="649" y="225"/>
                </a:lnTo>
                <a:lnTo>
                  <a:pt x="652" y="225"/>
                </a:lnTo>
                <a:lnTo>
                  <a:pt x="654" y="225"/>
                </a:lnTo>
                <a:lnTo>
                  <a:pt x="668" y="222"/>
                </a:lnTo>
                <a:lnTo>
                  <a:pt x="681" y="219"/>
                </a:lnTo>
                <a:lnTo>
                  <a:pt x="691" y="213"/>
                </a:lnTo>
                <a:lnTo>
                  <a:pt x="701" y="206"/>
                </a:lnTo>
                <a:lnTo>
                  <a:pt x="705" y="205"/>
                </a:lnTo>
                <a:lnTo>
                  <a:pt x="709" y="204"/>
                </a:lnTo>
                <a:lnTo>
                  <a:pt x="713" y="205"/>
                </a:lnTo>
                <a:lnTo>
                  <a:pt x="717" y="206"/>
                </a:lnTo>
                <a:lnTo>
                  <a:pt x="718" y="204"/>
                </a:lnTo>
                <a:lnTo>
                  <a:pt x="719" y="201"/>
                </a:lnTo>
                <a:lnTo>
                  <a:pt x="722" y="198"/>
                </a:lnTo>
                <a:lnTo>
                  <a:pt x="723" y="196"/>
                </a:lnTo>
                <a:lnTo>
                  <a:pt x="722" y="194"/>
                </a:lnTo>
                <a:lnTo>
                  <a:pt x="719" y="194"/>
                </a:lnTo>
                <a:lnTo>
                  <a:pt x="716" y="194"/>
                </a:lnTo>
                <a:lnTo>
                  <a:pt x="711" y="194"/>
                </a:lnTo>
                <a:lnTo>
                  <a:pt x="703" y="196"/>
                </a:lnTo>
                <a:lnTo>
                  <a:pt x="699" y="197"/>
                </a:lnTo>
                <a:lnTo>
                  <a:pt x="695" y="198"/>
                </a:lnTo>
                <a:lnTo>
                  <a:pt x="694" y="198"/>
                </a:lnTo>
                <a:lnTo>
                  <a:pt x="693" y="201"/>
                </a:lnTo>
                <a:lnTo>
                  <a:pt x="693" y="203"/>
                </a:lnTo>
                <a:lnTo>
                  <a:pt x="692" y="206"/>
                </a:lnTo>
                <a:lnTo>
                  <a:pt x="691" y="208"/>
                </a:lnTo>
                <a:lnTo>
                  <a:pt x="689" y="209"/>
                </a:lnTo>
                <a:lnTo>
                  <a:pt x="685" y="209"/>
                </a:lnTo>
                <a:lnTo>
                  <a:pt x="675" y="211"/>
                </a:lnTo>
                <a:lnTo>
                  <a:pt x="665" y="213"/>
                </a:lnTo>
                <a:lnTo>
                  <a:pt x="656" y="217"/>
                </a:lnTo>
                <a:lnTo>
                  <a:pt x="647" y="221"/>
                </a:lnTo>
                <a:lnTo>
                  <a:pt x="641" y="225"/>
                </a:lnTo>
                <a:lnTo>
                  <a:pt x="635" y="226"/>
                </a:lnTo>
                <a:lnTo>
                  <a:pt x="629" y="227"/>
                </a:lnTo>
                <a:lnTo>
                  <a:pt x="624" y="228"/>
                </a:lnTo>
                <a:lnTo>
                  <a:pt x="612" y="229"/>
                </a:lnTo>
                <a:lnTo>
                  <a:pt x="601" y="233"/>
                </a:lnTo>
                <a:lnTo>
                  <a:pt x="601" y="230"/>
                </a:lnTo>
                <a:lnTo>
                  <a:pt x="601" y="228"/>
                </a:lnTo>
                <a:lnTo>
                  <a:pt x="601" y="227"/>
                </a:lnTo>
                <a:lnTo>
                  <a:pt x="602" y="226"/>
                </a:lnTo>
                <a:lnTo>
                  <a:pt x="606" y="225"/>
                </a:lnTo>
                <a:lnTo>
                  <a:pt x="609" y="223"/>
                </a:lnTo>
                <a:lnTo>
                  <a:pt x="609" y="222"/>
                </a:lnTo>
                <a:lnTo>
                  <a:pt x="609" y="220"/>
                </a:lnTo>
                <a:lnTo>
                  <a:pt x="607" y="219"/>
                </a:lnTo>
                <a:lnTo>
                  <a:pt x="606" y="219"/>
                </a:lnTo>
                <a:lnTo>
                  <a:pt x="599" y="220"/>
                </a:lnTo>
                <a:lnTo>
                  <a:pt x="592" y="220"/>
                </a:lnTo>
                <a:lnTo>
                  <a:pt x="595" y="216"/>
                </a:lnTo>
                <a:lnTo>
                  <a:pt x="599" y="212"/>
                </a:lnTo>
                <a:lnTo>
                  <a:pt x="602" y="210"/>
                </a:lnTo>
                <a:lnTo>
                  <a:pt x="608" y="210"/>
                </a:lnTo>
                <a:lnTo>
                  <a:pt x="604" y="205"/>
                </a:lnTo>
                <a:lnTo>
                  <a:pt x="601" y="201"/>
                </a:lnTo>
                <a:lnTo>
                  <a:pt x="610" y="198"/>
                </a:lnTo>
                <a:lnTo>
                  <a:pt x="619" y="195"/>
                </a:lnTo>
                <a:lnTo>
                  <a:pt x="627" y="192"/>
                </a:lnTo>
                <a:lnTo>
                  <a:pt x="636" y="187"/>
                </a:lnTo>
                <a:lnTo>
                  <a:pt x="647" y="185"/>
                </a:lnTo>
                <a:lnTo>
                  <a:pt x="656" y="183"/>
                </a:lnTo>
                <a:lnTo>
                  <a:pt x="660" y="183"/>
                </a:lnTo>
                <a:lnTo>
                  <a:pt x="664" y="183"/>
                </a:lnTo>
                <a:lnTo>
                  <a:pt x="666" y="183"/>
                </a:lnTo>
                <a:lnTo>
                  <a:pt x="669" y="184"/>
                </a:lnTo>
                <a:lnTo>
                  <a:pt x="670" y="184"/>
                </a:lnTo>
                <a:lnTo>
                  <a:pt x="672" y="184"/>
                </a:lnTo>
                <a:lnTo>
                  <a:pt x="672" y="184"/>
                </a:lnTo>
                <a:lnTo>
                  <a:pt x="672" y="181"/>
                </a:lnTo>
                <a:lnTo>
                  <a:pt x="674" y="178"/>
                </a:lnTo>
                <a:lnTo>
                  <a:pt x="675" y="173"/>
                </a:lnTo>
                <a:lnTo>
                  <a:pt x="680" y="172"/>
                </a:lnTo>
                <a:lnTo>
                  <a:pt x="683" y="173"/>
                </a:lnTo>
                <a:lnTo>
                  <a:pt x="692" y="175"/>
                </a:lnTo>
                <a:lnTo>
                  <a:pt x="699" y="175"/>
                </a:lnTo>
                <a:lnTo>
                  <a:pt x="702" y="175"/>
                </a:lnTo>
                <a:lnTo>
                  <a:pt x="707" y="172"/>
                </a:lnTo>
                <a:lnTo>
                  <a:pt x="710" y="171"/>
                </a:lnTo>
                <a:lnTo>
                  <a:pt x="714" y="168"/>
                </a:lnTo>
                <a:lnTo>
                  <a:pt x="708" y="168"/>
                </a:lnTo>
                <a:lnTo>
                  <a:pt x="701" y="169"/>
                </a:lnTo>
                <a:lnTo>
                  <a:pt x="698" y="169"/>
                </a:lnTo>
                <a:lnTo>
                  <a:pt x="694" y="169"/>
                </a:lnTo>
                <a:lnTo>
                  <a:pt x="692" y="168"/>
                </a:lnTo>
                <a:lnTo>
                  <a:pt x="692" y="166"/>
                </a:lnTo>
                <a:lnTo>
                  <a:pt x="695" y="166"/>
                </a:lnTo>
                <a:lnTo>
                  <a:pt x="701" y="163"/>
                </a:lnTo>
                <a:lnTo>
                  <a:pt x="703" y="162"/>
                </a:lnTo>
                <a:lnTo>
                  <a:pt x="706" y="161"/>
                </a:lnTo>
                <a:lnTo>
                  <a:pt x="708" y="160"/>
                </a:lnTo>
                <a:lnTo>
                  <a:pt x="708" y="158"/>
                </a:lnTo>
                <a:lnTo>
                  <a:pt x="705" y="153"/>
                </a:lnTo>
                <a:lnTo>
                  <a:pt x="700" y="148"/>
                </a:lnTo>
                <a:lnTo>
                  <a:pt x="705" y="151"/>
                </a:lnTo>
                <a:lnTo>
                  <a:pt x="711" y="152"/>
                </a:lnTo>
                <a:lnTo>
                  <a:pt x="715" y="151"/>
                </a:lnTo>
                <a:lnTo>
                  <a:pt x="716" y="150"/>
                </a:lnTo>
                <a:lnTo>
                  <a:pt x="717" y="146"/>
                </a:lnTo>
                <a:lnTo>
                  <a:pt x="718" y="143"/>
                </a:lnTo>
                <a:lnTo>
                  <a:pt x="720" y="140"/>
                </a:lnTo>
                <a:lnTo>
                  <a:pt x="724" y="138"/>
                </a:lnTo>
                <a:lnTo>
                  <a:pt x="727" y="136"/>
                </a:lnTo>
                <a:lnTo>
                  <a:pt x="732" y="135"/>
                </a:lnTo>
                <a:lnTo>
                  <a:pt x="741" y="131"/>
                </a:lnTo>
                <a:lnTo>
                  <a:pt x="750" y="128"/>
                </a:lnTo>
                <a:lnTo>
                  <a:pt x="774" y="121"/>
                </a:lnTo>
                <a:lnTo>
                  <a:pt x="798" y="113"/>
                </a:lnTo>
                <a:lnTo>
                  <a:pt x="821" y="108"/>
                </a:lnTo>
                <a:lnTo>
                  <a:pt x="845" y="101"/>
                </a:lnTo>
                <a:lnTo>
                  <a:pt x="837" y="108"/>
                </a:lnTo>
                <a:lnTo>
                  <a:pt x="827" y="114"/>
                </a:lnTo>
                <a:lnTo>
                  <a:pt x="821" y="114"/>
                </a:lnTo>
                <a:lnTo>
                  <a:pt x="814" y="115"/>
                </a:lnTo>
                <a:lnTo>
                  <a:pt x="807" y="120"/>
                </a:lnTo>
                <a:lnTo>
                  <a:pt x="800" y="126"/>
                </a:lnTo>
                <a:lnTo>
                  <a:pt x="799" y="127"/>
                </a:lnTo>
                <a:lnTo>
                  <a:pt x="799" y="128"/>
                </a:lnTo>
                <a:lnTo>
                  <a:pt x="798" y="130"/>
                </a:lnTo>
                <a:lnTo>
                  <a:pt x="799" y="131"/>
                </a:lnTo>
                <a:lnTo>
                  <a:pt x="804" y="131"/>
                </a:lnTo>
                <a:lnTo>
                  <a:pt x="808" y="130"/>
                </a:lnTo>
                <a:lnTo>
                  <a:pt x="818" y="127"/>
                </a:lnTo>
                <a:lnTo>
                  <a:pt x="827" y="123"/>
                </a:lnTo>
                <a:lnTo>
                  <a:pt x="838" y="120"/>
                </a:lnTo>
                <a:lnTo>
                  <a:pt x="847" y="117"/>
                </a:lnTo>
                <a:lnTo>
                  <a:pt x="857" y="114"/>
                </a:lnTo>
                <a:lnTo>
                  <a:pt x="867" y="112"/>
                </a:lnTo>
                <a:lnTo>
                  <a:pt x="856" y="118"/>
                </a:lnTo>
                <a:lnTo>
                  <a:pt x="846" y="123"/>
                </a:lnTo>
                <a:lnTo>
                  <a:pt x="841" y="126"/>
                </a:lnTo>
                <a:lnTo>
                  <a:pt x="838" y="128"/>
                </a:lnTo>
                <a:lnTo>
                  <a:pt x="835" y="129"/>
                </a:lnTo>
                <a:lnTo>
                  <a:pt x="834" y="130"/>
                </a:lnTo>
                <a:lnTo>
                  <a:pt x="834" y="133"/>
                </a:lnTo>
                <a:lnTo>
                  <a:pt x="834" y="135"/>
                </a:lnTo>
                <a:lnTo>
                  <a:pt x="845" y="130"/>
                </a:lnTo>
                <a:lnTo>
                  <a:pt x="855" y="126"/>
                </a:lnTo>
                <a:lnTo>
                  <a:pt x="864" y="122"/>
                </a:lnTo>
                <a:lnTo>
                  <a:pt x="874" y="118"/>
                </a:lnTo>
                <a:lnTo>
                  <a:pt x="879" y="115"/>
                </a:lnTo>
                <a:lnTo>
                  <a:pt x="883" y="114"/>
                </a:lnTo>
                <a:lnTo>
                  <a:pt x="888" y="113"/>
                </a:lnTo>
                <a:lnTo>
                  <a:pt x="892" y="113"/>
                </a:lnTo>
                <a:lnTo>
                  <a:pt x="900" y="113"/>
                </a:lnTo>
                <a:lnTo>
                  <a:pt x="911" y="114"/>
                </a:lnTo>
                <a:lnTo>
                  <a:pt x="913" y="114"/>
                </a:lnTo>
                <a:lnTo>
                  <a:pt x="914" y="114"/>
                </a:lnTo>
                <a:lnTo>
                  <a:pt x="915" y="113"/>
                </a:lnTo>
                <a:lnTo>
                  <a:pt x="915" y="112"/>
                </a:lnTo>
                <a:lnTo>
                  <a:pt x="913" y="113"/>
                </a:lnTo>
                <a:lnTo>
                  <a:pt x="911" y="114"/>
                </a:lnTo>
                <a:lnTo>
                  <a:pt x="905" y="118"/>
                </a:lnTo>
                <a:lnTo>
                  <a:pt x="901" y="121"/>
                </a:lnTo>
                <a:lnTo>
                  <a:pt x="897" y="125"/>
                </a:lnTo>
                <a:lnTo>
                  <a:pt x="893" y="129"/>
                </a:lnTo>
                <a:lnTo>
                  <a:pt x="893" y="129"/>
                </a:lnTo>
                <a:lnTo>
                  <a:pt x="893" y="129"/>
                </a:lnTo>
                <a:close/>
                <a:moveTo>
                  <a:pt x="690" y="236"/>
                </a:moveTo>
                <a:lnTo>
                  <a:pt x="692" y="233"/>
                </a:lnTo>
                <a:lnTo>
                  <a:pt x="695" y="230"/>
                </a:lnTo>
                <a:lnTo>
                  <a:pt x="699" y="229"/>
                </a:lnTo>
                <a:lnTo>
                  <a:pt x="702" y="228"/>
                </a:lnTo>
                <a:lnTo>
                  <a:pt x="709" y="228"/>
                </a:lnTo>
                <a:lnTo>
                  <a:pt x="716" y="226"/>
                </a:lnTo>
                <a:lnTo>
                  <a:pt x="710" y="230"/>
                </a:lnTo>
                <a:lnTo>
                  <a:pt x="703" y="233"/>
                </a:lnTo>
                <a:lnTo>
                  <a:pt x="697" y="235"/>
                </a:lnTo>
                <a:lnTo>
                  <a:pt x="690" y="236"/>
                </a:lnTo>
                <a:close/>
                <a:moveTo>
                  <a:pt x="724" y="156"/>
                </a:moveTo>
                <a:lnTo>
                  <a:pt x="722" y="154"/>
                </a:lnTo>
                <a:lnTo>
                  <a:pt x="723" y="151"/>
                </a:lnTo>
                <a:lnTo>
                  <a:pt x="724" y="150"/>
                </a:lnTo>
                <a:lnTo>
                  <a:pt x="726" y="147"/>
                </a:lnTo>
                <a:lnTo>
                  <a:pt x="731" y="145"/>
                </a:lnTo>
                <a:lnTo>
                  <a:pt x="738" y="144"/>
                </a:lnTo>
                <a:lnTo>
                  <a:pt x="744" y="143"/>
                </a:lnTo>
                <a:lnTo>
                  <a:pt x="750" y="144"/>
                </a:lnTo>
                <a:lnTo>
                  <a:pt x="736" y="151"/>
                </a:lnTo>
                <a:lnTo>
                  <a:pt x="724" y="156"/>
                </a:lnTo>
                <a:lnTo>
                  <a:pt x="724" y="152"/>
                </a:lnTo>
                <a:lnTo>
                  <a:pt x="724" y="156"/>
                </a:lnTo>
                <a:close/>
                <a:moveTo>
                  <a:pt x="785" y="142"/>
                </a:moveTo>
                <a:lnTo>
                  <a:pt x="780" y="139"/>
                </a:lnTo>
                <a:lnTo>
                  <a:pt x="774" y="139"/>
                </a:lnTo>
                <a:lnTo>
                  <a:pt x="768" y="142"/>
                </a:lnTo>
                <a:lnTo>
                  <a:pt x="764" y="142"/>
                </a:lnTo>
                <a:lnTo>
                  <a:pt x="761" y="139"/>
                </a:lnTo>
                <a:lnTo>
                  <a:pt x="760" y="136"/>
                </a:lnTo>
                <a:lnTo>
                  <a:pt x="759" y="134"/>
                </a:lnTo>
                <a:lnTo>
                  <a:pt x="759" y="133"/>
                </a:lnTo>
                <a:lnTo>
                  <a:pt x="760" y="131"/>
                </a:lnTo>
                <a:lnTo>
                  <a:pt x="761" y="130"/>
                </a:lnTo>
                <a:lnTo>
                  <a:pt x="765" y="129"/>
                </a:lnTo>
                <a:lnTo>
                  <a:pt x="767" y="129"/>
                </a:lnTo>
                <a:lnTo>
                  <a:pt x="769" y="131"/>
                </a:lnTo>
                <a:lnTo>
                  <a:pt x="771" y="135"/>
                </a:lnTo>
                <a:lnTo>
                  <a:pt x="773" y="136"/>
                </a:lnTo>
                <a:lnTo>
                  <a:pt x="775" y="135"/>
                </a:lnTo>
                <a:lnTo>
                  <a:pt x="780" y="130"/>
                </a:lnTo>
                <a:lnTo>
                  <a:pt x="784" y="129"/>
                </a:lnTo>
                <a:lnTo>
                  <a:pt x="783" y="130"/>
                </a:lnTo>
                <a:lnTo>
                  <a:pt x="784" y="131"/>
                </a:lnTo>
                <a:lnTo>
                  <a:pt x="785" y="131"/>
                </a:lnTo>
                <a:lnTo>
                  <a:pt x="787" y="131"/>
                </a:lnTo>
                <a:lnTo>
                  <a:pt x="787" y="134"/>
                </a:lnTo>
                <a:lnTo>
                  <a:pt x="788" y="135"/>
                </a:lnTo>
                <a:lnTo>
                  <a:pt x="790" y="136"/>
                </a:lnTo>
                <a:lnTo>
                  <a:pt x="790" y="136"/>
                </a:lnTo>
                <a:lnTo>
                  <a:pt x="791" y="137"/>
                </a:lnTo>
                <a:lnTo>
                  <a:pt x="790" y="138"/>
                </a:lnTo>
                <a:lnTo>
                  <a:pt x="788" y="140"/>
                </a:lnTo>
                <a:lnTo>
                  <a:pt x="785" y="142"/>
                </a:lnTo>
                <a:lnTo>
                  <a:pt x="784" y="140"/>
                </a:lnTo>
                <a:lnTo>
                  <a:pt x="785" y="142"/>
                </a:lnTo>
                <a:close/>
                <a:moveTo>
                  <a:pt x="816" y="139"/>
                </a:moveTo>
                <a:lnTo>
                  <a:pt x="818" y="135"/>
                </a:lnTo>
                <a:lnTo>
                  <a:pt x="820" y="133"/>
                </a:lnTo>
                <a:lnTo>
                  <a:pt x="822" y="131"/>
                </a:lnTo>
                <a:lnTo>
                  <a:pt x="824" y="131"/>
                </a:lnTo>
                <a:lnTo>
                  <a:pt x="830" y="133"/>
                </a:lnTo>
                <a:lnTo>
                  <a:pt x="834" y="135"/>
                </a:lnTo>
                <a:lnTo>
                  <a:pt x="826" y="137"/>
                </a:lnTo>
                <a:lnTo>
                  <a:pt x="816" y="139"/>
                </a:lnTo>
                <a:close/>
                <a:moveTo>
                  <a:pt x="840" y="152"/>
                </a:moveTo>
                <a:lnTo>
                  <a:pt x="839" y="153"/>
                </a:lnTo>
                <a:lnTo>
                  <a:pt x="838" y="153"/>
                </a:lnTo>
                <a:lnTo>
                  <a:pt x="837" y="153"/>
                </a:lnTo>
                <a:lnTo>
                  <a:pt x="837" y="152"/>
                </a:lnTo>
                <a:lnTo>
                  <a:pt x="838" y="151"/>
                </a:lnTo>
                <a:lnTo>
                  <a:pt x="840" y="150"/>
                </a:lnTo>
                <a:lnTo>
                  <a:pt x="841" y="147"/>
                </a:lnTo>
                <a:lnTo>
                  <a:pt x="843" y="145"/>
                </a:lnTo>
                <a:lnTo>
                  <a:pt x="847" y="144"/>
                </a:lnTo>
                <a:lnTo>
                  <a:pt x="851" y="143"/>
                </a:lnTo>
                <a:lnTo>
                  <a:pt x="856" y="143"/>
                </a:lnTo>
                <a:lnTo>
                  <a:pt x="860" y="144"/>
                </a:lnTo>
                <a:lnTo>
                  <a:pt x="859" y="147"/>
                </a:lnTo>
                <a:lnTo>
                  <a:pt x="858" y="150"/>
                </a:lnTo>
                <a:lnTo>
                  <a:pt x="855" y="151"/>
                </a:lnTo>
                <a:lnTo>
                  <a:pt x="853" y="151"/>
                </a:lnTo>
                <a:lnTo>
                  <a:pt x="846" y="151"/>
                </a:lnTo>
                <a:lnTo>
                  <a:pt x="840" y="152"/>
                </a:lnTo>
                <a:lnTo>
                  <a:pt x="842" y="151"/>
                </a:lnTo>
                <a:lnTo>
                  <a:pt x="840" y="152"/>
                </a:lnTo>
                <a:close/>
                <a:moveTo>
                  <a:pt x="403" y="85"/>
                </a:moveTo>
                <a:lnTo>
                  <a:pt x="403" y="85"/>
                </a:lnTo>
                <a:lnTo>
                  <a:pt x="403" y="85"/>
                </a:lnTo>
                <a:close/>
                <a:moveTo>
                  <a:pt x="800" y="0"/>
                </a:moveTo>
                <a:lnTo>
                  <a:pt x="793" y="2"/>
                </a:lnTo>
                <a:lnTo>
                  <a:pt x="785" y="5"/>
                </a:lnTo>
                <a:lnTo>
                  <a:pt x="791" y="7"/>
                </a:lnTo>
                <a:lnTo>
                  <a:pt x="796" y="6"/>
                </a:lnTo>
                <a:lnTo>
                  <a:pt x="799" y="4"/>
                </a:lnTo>
                <a:lnTo>
                  <a:pt x="800" y="0"/>
                </a:lnTo>
                <a:close/>
                <a:moveTo>
                  <a:pt x="674" y="327"/>
                </a:moveTo>
                <a:lnTo>
                  <a:pt x="673" y="327"/>
                </a:lnTo>
                <a:lnTo>
                  <a:pt x="670" y="328"/>
                </a:lnTo>
                <a:lnTo>
                  <a:pt x="670" y="330"/>
                </a:lnTo>
                <a:lnTo>
                  <a:pt x="669" y="333"/>
                </a:lnTo>
                <a:lnTo>
                  <a:pt x="669" y="334"/>
                </a:lnTo>
                <a:lnTo>
                  <a:pt x="669" y="336"/>
                </a:lnTo>
                <a:lnTo>
                  <a:pt x="670" y="337"/>
                </a:lnTo>
                <a:lnTo>
                  <a:pt x="673" y="337"/>
                </a:lnTo>
                <a:lnTo>
                  <a:pt x="675" y="337"/>
                </a:lnTo>
                <a:lnTo>
                  <a:pt x="676" y="336"/>
                </a:lnTo>
                <a:lnTo>
                  <a:pt x="678" y="335"/>
                </a:lnTo>
                <a:lnTo>
                  <a:pt x="678" y="333"/>
                </a:lnTo>
                <a:lnTo>
                  <a:pt x="678" y="330"/>
                </a:lnTo>
                <a:lnTo>
                  <a:pt x="678" y="328"/>
                </a:lnTo>
                <a:lnTo>
                  <a:pt x="677" y="327"/>
                </a:lnTo>
                <a:lnTo>
                  <a:pt x="674" y="327"/>
                </a:lnTo>
                <a:lnTo>
                  <a:pt x="674" y="327"/>
                </a:lnTo>
                <a:lnTo>
                  <a:pt x="674" y="327"/>
                </a:lnTo>
                <a:close/>
                <a:moveTo>
                  <a:pt x="960" y="161"/>
                </a:moveTo>
                <a:lnTo>
                  <a:pt x="948" y="167"/>
                </a:lnTo>
                <a:lnTo>
                  <a:pt x="936" y="170"/>
                </a:lnTo>
                <a:lnTo>
                  <a:pt x="939" y="171"/>
                </a:lnTo>
                <a:lnTo>
                  <a:pt x="941" y="172"/>
                </a:lnTo>
                <a:lnTo>
                  <a:pt x="945" y="172"/>
                </a:lnTo>
                <a:lnTo>
                  <a:pt x="947" y="171"/>
                </a:lnTo>
                <a:lnTo>
                  <a:pt x="952" y="168"/>
                </a:lnTo>
                <a:lnTo>
                  <a:pt x="957" y="164"/>
                </a:lnTo>
                <a:lnTo>
                  <a:pt x="964" y="163"/>
                </a:lnTo>
                <a:lnTo>
                  <a:pt x="971" y="161"/>
                </a:lnTo>
                <a:lnTo>
                  <a:pt x="978" y="158"/>
                </a:lnTo>
                <a:lnTo>
                  <a:pt x="986" y="155"/>
                </a:lnTo>
                <a:lnTo>
                  <a:pt x="979" y="155"/>
                </a:lnTo>
                <a:lnTo>
                  <a:pt x="972" y="156"/>
                </a:lnTo>
                <a:lnTo>
                  <a:pt x="966" y="159"/>
                </a:lnTo>
                <a:lnTo>
                  <a:pt x="960" y="161"/>
                </a:lnTo>
                <a:lnTo>
                  <a:pt x="960" y="160"/>
                </a:lnTo>
                <a:lnTo>
                  <a:pt x="960" y="161"/>
                </a:lnTo>
                <a:close/>
                <a:moveTo>
                  <a:pt x="823" y="262"/>
                </a:moveTo>
                <a:lnTo>
                  <a:pt x="829" y="261"/>
                </a:lnTo>
                <a:lnTo>
                  <a:pt x="833" y="261"/>
                </a:lnTo>
                <a:lnTo>
                  <a:pt x="835" y="260"/>
                </a:lnTo>
                <a:lnTo>
                  <a:pt x="838" y="259"/>
                </a:lnTo>
                <a:lnTo>
                  <a:pt x="840" y="256"/>
                </a:lnTo>
                <a:lnTo>
                  <a:pt x="842" y="254"/>
                </a:lnTo>
                <a:lnTo>
                  <a:pt x="837" y="254"/>
                </a:lnTo>
                <a:lnTo>
                  <a:pt x="831" y="256"/>
                </a:lnTo>
                <a:lnTo>
                  <a:pt x="826" y="259"/>
                </a:lnTo>
                <a:lnTo>
                  <a:pt x="823" y="262"/>
                </a:lnTo>
                <a:close/>
                <a:moveTo>
                  <a:pt x="576" y="313"/>
                </a:moveTo>
                <a:lnTo>
                  <a:pt x="568" y="316"/>
                </a:lnTo>
                <a:lnTo>
                  <a:pt x="562" y="319"/>
                </a:lnTo>
                <a:lnTo>
                  <a:pt x="566" y="320"/>
                </a:lnTo>
                <a:lnTo>
                  <a:pt x="571" y="320"/>
                </a:lnTo>
                <a:lnTo>
                  <a:pt x="576" y="320"/>
                </a:lnTo>
                <a:lnTo>
                  <a:pt x="579" y="319"/>
                </a:lnTo>
                <a:lnTo>
                  <a:pt x="581" y="317"/>
                </a:lnTo>
                <a:lnTo>
                  <a:pt x="581" y="314"/>
                </a:lnTo>
                <a:lnTo>
                  <a:pt x="578" y="313"/>
                </a:lnTo>
                <a:lnTo>
                  <a:pt x="576" y="313"/>
                </a:lnTo>
                <a:lnTo>
                  <a:pt x="575" y="313"/>
                </a:lnTo>
                <a:lnTo>
                  <a:pt x="576" y="313"/>
                </a:lnTo>
                <a:close/>
                <a:moveTo>
                  <a:pt x="758" y="281"/>
                </a:moveTo>
                <a:lnTo>
                  <a:pt x="754" y="283"/>
                </a:lnTo>
                <a:lnTo>
                  <a:pt x="750" y="285"/>
                </a:lnTo>
                <a:lnTo>
                  <a:pt x="749" y="289"/>
                </a:lnTo>
                <a:lnTo>
                  <a:pt x="751" y="294"/>
                </a:lnTo>
                <a:lnTo>
                  <a:pt x="754" y="294"/>
                </a:lnTo>
                <a:lnTo>
                  <a:pt x="757" y="293"/>
                </a:lnTo>
                <a:lnTo>
                  <a:pt x="760" y="292"/>
                </a:lnTo>
                <a:lnTo>
                  <a:pt x="763" y="289"/>
                </a:lnTo>
                <a:lnTo>
                  <a:pt x="764" y="286"/>
                </a:lnTo>
                <a:lnTo>
                  <a:pt x="763" y="284"/>
                </a:lnTo>
                <a:lnTo>
                  <a:pt x="760" y="281"/>
                </a:lnTo>
                <a:lnTo>
                  <a:pt x="758" y="281"/>
                </a:lnTo>
                <a:lnTo>
                  <a:pt x="757" y="281"/>
                </a:lnTo>
                <a:lnTo>
                  <a:pt x="758" y="281"/>
                </a:lnTo>
                <a:close/>
                <a:moveTo>
                  <a:pt x="108" y="577"/>
                </a:moveTo>
                <a:lnTo>
                  <a:pt x="113" y="577"/>
                </a:lnTo>
                <a:lnTo>
                  <a:pt x="117" y="576"/>
                </a:lnTo>
                <a:lnTo>
                  <a:pt x="122" y="575"/>
                </a:lnTo>
                <a:lnTo>
                  <a:pt x="125" y="570"/>
                </a:lnTo>
                <a:lnTo>
                  <a:pt x="118" y="570"/>
                </a:lnTo>
                <a:lnTo>
                  <a:pt x="114" y="570"/>
                </a:lnTo>
                <a:lnTo>
                  <a:pt x="112" y="573"/>
                </a:lnTo>
                <a:lnTo>
                  <a:pt x="108" y="577"/>
                </a:lnTo>
                <a:close/>
                <a:moveTo>
                  <a:pt x="353" y="140"/>
                </a:moveTo>
                <a:lnTo>
                  <a:pt x="359" y="137"/>
                </a:lnTo>
                <a:lnTo>
                  <a:pt x="364" y="136"/>
                </a:lnTo>
                <a:lnTo>
                  <a:pt x="370" y="136"/>
                </a:lnTo>
                <a:lnTo>
                  <a:pt x="376" y="135"/>
                </a:lnTo>
                <a:lnTo>
                  <a:pt x="371" y="131"/>
                </a:lnTo>
                <a:lnTo>
                  <a:pt x="368" y="129"/>
                </a:lnTo>
                <a:lnTo>
                  <a:pt x="365" y="128"/>
                </a:lnTo>
                <a:lnTo>
                  <a:pt x="363" y="128"/>
                </a:lnTo>
                <a:lnTo>
                  <a:pt x="359" y="131"/>
                </a:lnTo>
                <a:lnTo>
                  <a:pt x="353" y="140"/>
                </a:lnTo>
                <a:close/>
                <a:moveTo>
                  <a:pt x="693" y="305"/>
                </a:moveTo>
                <a:lnTo>
                  <a:pt x="692" y="306"/>
                </a:lnTo>
                <a:lnTo>
                  <a:pt x="691" y="309"/>
                </a:lnTo>
                <a:lnTo>
                  <a:pt x="690" y="312"/>
                </a:lnTo>
                <a:lnTo>
                  <a:pt x="690" y="317"/>
                </a:lnTo>
                <a:lnTo>
                  <a:pt x="691" y="325"/>
                </a:lnTo>
                <a:lnTo>
                  <a:pt x="693" y="329"/>
                </a:lnTo>
                <a:lnTo>
                  <a:pt x="693" y="325"/>
                </a:lnTo>
                <a:lnTo>
                  <a:pt x="695" y="317"/>
                </a:lnTo>
                <a:lnTo>
                  <a:pt x="695" y="312"/>
                </a:lnTo>
                <a:lnTo>
                  <a:pt x="695" y="309"/>
                </a:lnTo>
                <a:lnTo>
                  <a:pt x="694" y="306"/>
                </a:lnTo>
                <a:lnTo>
                  <a:pt x="693" y="305"/>
                </a:lnTo>
                <a:lnTo>
                  <a:pt x="694" y="305"/>
                </a:lnTo>
                <a:lnTo>
                  <a:pt x="693" y="305"/>
                </a:lnTo>
                <a:close/>
                <a:moveTo>
                  <a:pt x="661" y="285"/>
                </a:moveTo>
                <a:lnTo>
                  <a:pt x="669" y="283"/>
                </a:lnTo>
                <a:lnTo>
                  <a:pt x="676" y="281"/>
                </a:lnTo>
                <a:lnTo>
                  <a:pt x="678" y="280"/>
                </a:lnTo>
                <a:lnTo>
                  <a:pt x="682" y="279"/>
                </a:lnTo>
                <a:lnTo>
                  <a:pt x="684" y="277"/>
                </a:lnTo>
                <a:lnTo>
                  <a:pt x="686" y="275"/>
                </a:lnTo>
                <a:lnTo>
                  <a:pt x="681" y="276"/>
                </a:lnTo>
                <a:lnTo>
                  <a:pt x="674" y="277"/>
                </a:lnTo>
                <a:lnTo>
                  <a:pt x="670" y="277"/>
                </a:lnTo>
                <a:lnTo>
                  <a:pt x="667" y="278"/>
                </a:lnTo>
                <a:lnTo>
                  <a:pt x="665" y="280"/>
                </a:lnTo>
                <a:lnTo>
                  <a:pt x="661" y="285"/>
                </a:lnTo>
                <a:close/>
                <a:moveTo>
                  <a:pt x="319" y="148"/>
                </a:moveTo>
                <a:lnTo>
                  <a:pt x="314" y="151"/>
                </a:lnTo>
                <a:lnTo>
                  <a:pt x="308" y="152"/>
                </a:lnTo>
                <a:lnTo>
                  <a:pt x="306" y="153"/>
                </a:lnTo>
                <a:lnTo>
                  <a:pt x="304" y="155"/>
                </a:lnTo>
                <a:lnTo>
                  <a:pt x="304" y="156"/>
                </a:lnTo>
                <a:lnTo>
                  <a:pt x="304" y="158"/>
                </a:lnTo>
                <a:lnTo>
                  <a:pt x="304" y="159"/>
                </a:lnTo>
                <a:lnTo>
                  <a:pt x="305" y="160"/>
                </a:lnTo>
                <a:lnTo>
                  <a:pt x="312" y="159"/>
                </a:lnTo>
                <a:lnTo>
                  <a:pt x="318" y="156"/>
                </a:lnTo>
                <a:lnTo>
                  <a:pt x="321" y="154"/>
                </a:lnTo>
                <a:lnTo>
                  <a:pt x="322" y="152"/>
                </a:lnTo>
                <a:lnTo>
                  <a:pt x="322" y="151"/>
                </a:lnTo>
                <a:lnTo>
                  <a:pt x="322" y="150"/>
                </a:lnTo>
                <a:lnTo>
                  <a:pt x="321" y="148"/>
                </a:lnTo>
                <a:lnTo>
                  <a:pt x="319" y="148"/>
                </a:lnTo>
                <a:lnTo>
                  <a:pt x="318" y="150"/>
                </a:lnTo>
                <a:lnTo>
                  <a:pt x="319" y="148"/>
                </a:lnTo>
                <a:close/>
                <a:moveTo>
                  <a:pt x="932" y="109"/>
                </a:moveTo>
                <a:lnTo>
                  <a:pt x="942" y="106"/>
                </a:lnTo>
                <a:lnTo>
                  <a:pt x="953" y="104"/>
                </a:lnTo>
                <a:lnTo>
                  <a:pt x="947" y="103"/>
                </a:lnTo>
                <a:lnTo>
                  <a:pt x="941" y="103"/>
                </a:lnTo>
                <a:lnTo>
                  <a:pt x="937" y="104"/>
                </a:lnTo>
                <a:lnTo>
                  <a:pt x="932" y="109"/>
                </a:lnTo>
                <a:close/>
                <a:moveTo>
                  <a:pt x="80" y="511"/>
                </a:moveTo>
                <a:lnTo>
                  <a:pt x="80" y="511"/>
                </a:lnTo>
                <a:lnTo>
                  <a:pt x="80" y="511"/>
                </a:lnTo>
                <a:lnTo>
                  <a:pt x="72" y="513"/>
                </a:lnTo>
                <a:lnTo>
                  <a:pt x="63" y="517"/>
                </a:lnTo>
                <a:lnTo>
                  <a:pt x="58" y="520"/>
                </a:lnTo>
                <a:lnTo>
                  <a:pt x="55" y="523"/>
                </a:lnTo>
                <a:lnTo>
                  <a:pt x="54" y="524"/>
                </a:lnTo>
                <a:lnTo>
                  <a:pt x="54" y="526"/>
                </a:lnTo>
                <a:lnTo>
                  <a:pt x="54" y="527"/>
                </a:lnTo>
                <a:lnTo>
                  <a:pt x="55" y="528"/>
                </a:lnTo>
                <a:lnTo>
                  <a:pt x="56" y="529"/>
                </a:lnTo>
                <a:lnTo>
                  <a:pt x="55" y="528"/>
                </a:lnTo>
                <a:lnTo>
                  <a:pt x="59" y="530"/>
                </a:lnTo>
                <a:lnTo>
                  <a:pt x="63" y="530"/>
                </a:lnTo>
                <a:lnTo>
                  <a:pt x="67" y="529"/>
                </a:lnTo>
                <a:lnTo>
                  <a:pt x="71" y="526"/>
                </a:lnTo>
                <a:lnTo>
                  <a:pt x="76" y="519"/>
                </a:lnTo>
                <a:lnTo>
                  <a:pt x="80" y="511"/>
                </a:lnTo>
                <a:close/>
                <a:moveTo>
                  <a:pt x="369" y="97"/>
                </a:moveTo>
                <a:lnTo>
                  <a:pt x="361" y="100"/>
                </a:lnTo>
                <a:lnTo>
                  <a:pt x="353" y="103"/>
                </a:lnTo>
                <a:lnTo>
                  <a:pt x="345" y="106"/>
                </a:lnTo>
                <a:lnTo>
                  <a:pt x="337" y="112"/>
                </a:lnTo>
                <a:lnTo>
                  <a:pt x="346" y="109"/>
                </a:lnTo>
                <a:lnTo>
                  <a:pt x="354" y="106"/>
                </a:lnTo>
                <a:lnTo>
                  <a:pt x="362" y="103"/>
                </a:lnTo>
                <a:lnTo>
                  <a:pt x="369" y="97"/>
                </a:lnTo>
                <a:close/>
                <a:moveTo>
                  <a:pt x="602" y="321"/>
                </a:moveTo>
                <a:lnTo>
                  <a:pt x="612" y="320"/>
                </a:lnTo>
                <a:lnTo>
                  <a:pt x="618" y="318"/>
                </a:lnTo>
                <a:lnTo>
                  <a:pt x="624" y="314"/>
                </a:lnTo>
                <a:lnTo>
                  <a:pt x="627" y="309"/>
                </a:lnTo>
                <a:lnTo>
                  <a:pt x="621" y="310"/>
                </a:lnTo>
                <a:lnTo>
                  <a:pt x="615" y="312"/>
                </a:lnTo>
                <a:lnTo>
                  <a:pt x="609" y="316"/>
                </a:lnTo>
                <a:lnTo>
                  <a:pt x="602" y="321"/>
                </a:lnTo>
                <a:close/>
                <a:moveTo>
                  <a:pt x="691" y="166"/>
                </a:moveTo>
                <a:lnTo>
                  <a:pt x="691" y="166"/>
                </a:lnTo>
                <a:lnTo>
                  <a:pt x="691" y="166"/>
                </a:lnTo>
                <a:lnTo>
                  <a:pt x="691" y="166"/>
                </a:lnTo>
                <a:lnTo>
                  <a:pt x="691" y="166"/>
                </a:lnTo>
                <a:close/>
                <a:moveTo>
                  <a:pt x="683" y="146"/>
                </a:moveTo>
                <a:lnTo>
                  <a:pt x="711" y="135"/>
                </a:lnTo>
                <a:lnTo>
                  <a:pt x="739" y="125"/>
                </a:lnTo>
                <a:lnTo>
                  <a:pt x="766" y="112"/>
                </a:lnTo>
                <a:lnTo>
                  <a:pt x="793" y="100"/>
                </a:lnTo>
                <a:lnTo>
                  <a:pt x="775" y="104"/>
                </a:lnTo>
                <a:lnTo>
                  <a:pt x="756" y="109"/>
                </a:lnTo>
                <a:lnTo>
                  <a:pt x="738" y="114"/>
                </a:lnTo>
                <a:lnTo>
                  <a:pt x="719" y="121"/>
                </a:lnTo>
                <a:lnTo>
                  <a:pt x="701" y="128"/>
                </a:lnTo>
                <a:lnTo>
                  <a:pt x="683" y="135"/>
                </a:lnTo>
                <a:lnTo>
                  <a:pt x="666" y="143"/>
                </a:lnTo>
                <a:lnTo>
                  <a:pt x="649" y="152"/>
                </a:lnTo>
                <a:lnTo>
                  <a:pt x="660" y="152"/>
                </a:lnTo>
                <a:lnTo>
                  <a:pt x="673" y="151"/>
                </a:lnTo>
                <a:lnTo>
                  <a:pt x="674" y="151"/>
                </a:lnTo>
                <a:lnTo>
                  <a:pt x="675" y="151"/>
                </a:lnTo>
                <a:lnTo>
                  <a:pt x="675" y="152"/>
                </a:lnTo>
                <a:lnTo>
                  <a:pt x="676" y="153"/>
                </a:lnTo>
                <a:lnTo>
                  <a:pt x="676" y="155"/>
                </a:lnTo>
                <a:lnTo>
                  <a:pt x="676" y="158"/>
                </a:lnTo>
                <a:lnTo>
                  <a:pt x="678" y="161"/>
                </a:lnTo>
                <a:lnTo>
                  <a:pt x="681" y="163"/>
                </a:lnTo>
                <a:lnTo>
                  <a:pt x="685" y="164"/>
                </a:lnTo>
                <a:lnTo>
                  <a:pt x="689" y="166"/>
                </a:lnTo>
                <a:lnTo>
                  <a:pt x="691" y="164"/>
                </a:lnTo>
                <a:lnTo>
                  <a:pt x="692" y="163"/>
                </a:lnTo>
                <a:lnTo>
                  <a:pt x="692" y="162"/>
                </a:lnTo>
                <a:lnTo>
                  <a:pt x="692" y="160"/>
                </a:lnTo>
                <a:lnTo>
                  <a:pt x="692" y="155"/>
                </a:lnTo>
                <a:lnTo>
                  <a:pt x="691" y="151"/>
                </a:lnTo>
                <a:lnTo>
                  <a:pt x="687" y="148"/>
                </a:lnTo>
                <a:lnTo>
                  <a:pt x="683" y="146"/>
                </a:lnTo>
                <a:lnTo>
                  <a:pt x="694" y="142"/>
                </a:lnTo>
                <a:lnTo>
                  <a:pt x="701" y="140"/>
                </a:lnTo>
                <a:lnTo>
                  <a:pt x="702" y="140"/>
                </a:lnTo>
                <a:lnTo>
                  <a:pt x="702" y="140"/>
                </a:lnTo>
                <a:lnTo>
                  <a:pt x="702" y="142"/>
                </a:lnTo>
                <a:lnTo>
                  <a:pt x="701" y="142"/>
                </a:lnTo>
                <a:lnTo>
                  <a:pt x="698" y="144"/>
                </a:lnTo>
                <a:lnTo>
                  <a:pt x="693" y="145"/>
                </a:lnTo>
                <a:lnTo>
                  <a:pt x="687" y="146"/>
                </a:lnTo>
                <a:lnTo>
                  <a:pt x="683" y="146"/>
                </a:lnTo>
                <a:close/>
                <a:moveTo>
                  <a:pt x="265" y="172"/>
                </a:moveTo>
                <a:lnTo>
                  <a:pt x="271" y="171"/>
                </a:lnTo>
                <a:lnTo>
                  <a:pt x="278" y="172"/>
                </a:lnTo>
                <a:lnTo>
                  <a:pt x="280" y="170"/>
                </a:lnTo>
                <a:lnTo>
                  <a:pt x="283" y="168"/>
                </a:lnTo>
                <a:lnTo>
                  <a:pt x="285" y="166"/>
                </a:lnTo>
                <a:lnTo>
                  <a:pt x="286" y="162"/>
                </a:lnTo>
                <a:lnTo>
                  <a:pt x="285" y="161"/>
                </a:lnTo>
                <a:lnTo>
                  <a:pt x="283" y="160"/>
                </a:lnTo>
                <a:lnTo>
                  <a:pt x="281" y="159"/>
                </a:lnTo>
                <a:lnTo>
                  <a:pt x="280" y="160"/>
                </a:lnTo>
                <a:lnTo>
                  <a:pt x="275" y="161"/>
                </a:lnTo>
                <a:lnTo>
                  <a:pt x="272" y="163"/>
                </a:lnTo>
                <a:lnTo>
                  <a:pt x="269" y="164"/>
                </a:lnTo>
                <a:lnTo>
                  <a:pt x="265" y="166"/>
                </a:lnTo>
                <a:lnTo>
                  <a:pt x="264" y="170"/>
                </a:lnTo>
                <a:lnTo>
                  <a:pt x="265" y="172"/>
                </a:lnTo>
                <a:close/>
                <a:moveTo>
                  <a:pt x="411" y="76"/>
                </a:moveTo>
                <a:lnTo>
                  <a:pt x="411" y="73"/>
                </a:lnTo>
                <a:lnTo>
                  <a:pt x="412" y="71"/>
                </a:lnTo>
                <a:lnTo>
                  <a:pt x="414" y="69"/>
                </a:lnTo>
                <a:lnTo>
                  <a:pt x="417" y="68"/>
                </a:lnTo>
                <a:lnTo>
                  <a:pt x="423" y="65"/>
                </a:lnTo>
                <a:lnTo>
                  <a:pt x="427" y="63"/>
                </a:lnTo>
                <a:lnTo>
                  <a:pt x="425" y="62"/>
                </a:lnTo>
                <a:lnTo>
                  <a:pt x="421" y="62"/>
                </a:lnTo>
                <a:lnTo>
                  <a:pt x="417" y="62"/>
                </a:lnTo>
                <a:lnTo>
                  <a:pt x="413" y="63"/>
                </a:lnTo>
                <a:lnTo>
                  <a:pt x="409" y="64"/>
                </a:lnTo>
                <a:lnTo>
                  <a:pt x="405" y="65"/>
                </a:lnTo>
                <a:lnTo>
                  <a:pt x="403" y="68"/>
                </a:lnTo>
                <a:lnTo>
                  <a:pt x="401" y="70"/>
                </a:lnTo>
                <a:lnTo>
                  <a:pt x="398" y="73"/>
                </a:lnTo>
                <a:lnTo>
                  <a:pt x="400" y="76"/>
                </a:lnTo>
                <a:lnTo>
                  <a:pt x="401" y="77"/>
                </a:lnTo>
                <a:lnTo>
                  <a:pt x="402" y="76"/>
                </a:lnTo>
                <a:lnTo>
                  <a:pt x="408" y="76"/>
                </a:lnTo>
                <a:lnTo>
                  <a:pt x="411" y="76"/>
                </a:lnTo>
                <a:lnTo>
                  <a:pt x="409" y="73"/>
                </a:lnTo>
                <a:lnTo>
                  <a:pt x="411" y="76"/>
                </a:lnTo>
                <a:close/>
                <a:moveTo>
                  <a:pt x="411" y="76"/>
                </a:moveTo>
                <a:lnTo>
                  <a:pt x="411" y="77"/>
                </a:lnTo>
                <a:lnTo>
                  <a:pt x="411" y="76"/>
                </a:lnTo>
                <a:lnTo>
                  <a:pt x="411" y="76"/>
                </a:lnTo>
                <a:lnTo>
                  <a:pt x="411" y="76"/>
                </a:lnTo>
                <a:close/>
                <a:moveTo>
                  <a:pt x="892" y="155"/>
                </a:moveTo>
                <a:lnTo>
                  <a:pt x="893" y="156"/>
                </a:lnTo>
                <a:lnTo>
                  <a:pt x="898" y="156"/>
                </a:lnTo>
                <a:lnTo>
                  <a:pt x="904" y="154"/>
                </a:lnTo>
                <a:lnTo>
                  <a:pt x="909" y="152"/>
                </a:lnTo>
                <a:lnTo>
                  <a:pt x="921" y="147"/>
                </a:lnTo>
                <a:lnTo>
                  <a:pt x="926" y="144"/>
                </a:lnTo>
                <a:lnTo>
                  <a:pt x="919" y="144"/>
                </a:lnTo>
                <a:lnTo>
                  <a:pt x="906" y="146"/>
                </a:lnTo>
                <a:lnTo>
                  <a:pt x="900" y="148"/>
                </a:lnTo>
                <a:lnTo>
                  <a:pt x="896" y="151"/>
                </a:lnTo>
                <a:lnTo>
                  <a:pt x="892" y="153"/>
                </a:lnTo>
                <a:lnTo>
                  <a:pt x="892" y="155"/>
                </a:lnTo>
                <a:lnTo>
                  <a:pt x="891" y="154"/>
                </a:lnTo>
                <a:lnTo>
                  <a:pt x="892" y="155"/>
                </a:lnTo>
                <a:close/>
                <a:moveTo>
                  <a:pt x="794" y="260"/>
                </a:moveTo>
                <a:lnTo>
                  <a:pt x="805" y="258"/>
                </a:lnTo>
                <a:lnTo>
                  <a:pt x="814" y="254"/>
                </a:lnTo>
                <a:lnTo>
                  <a:pt x="823" y="250"/>
                </a:lnTo>
                <a:lnTo>
                  <a:pt x="832" y="243"/>
                </a:lnTo>
                <a:lnTo>
                  <a:pt x="822" y="246"/>
                </a:lnTo>
                <a:lnTo>
                  <a:pt x="812" y="250"/>
                </a:lnTo>
                <a:lnTo>
                  <a:pt x="807" y="252"/>
                </a:lnTo>
                <a:lnTo>
                  <a:pt x="802" y="254"/>
                </a:lnTo>
                <a:lnTo>
                  <a:pt x="799" y="256"/>
                </a:lnTo>
                <a:lnTo>
                  <a:pt x="794" y="260"/>
                </a:lnTo>
                <a:close/>
                <a:moveTo>
                  <a:pt x="344" y="93"/>
                </a:moveTo>
                <a:lnTo>
                  <a:pt x="348" y="90"/>
                </a:lnTo>
                <a:lnTo>
                  <a:pt x="353" y="89"/>
                </a:lnTo>
                <a:lnTo>
                  <a:pt x="357" y="89"/>
                </a:lnTo>
                <a:lnTo>
                  <a:pt x="361" y="89"/>
                </a:lnTo>
                <a:lnTo>
                  <a:pt x="364" y="87"/>
                </a:lnTo>
                <a:lnTo>
                  <a:pt x="365" y="84"/>
                </a:lnTo>
                <a:lnTo>
                  <a:pt x="365" y="80"/>
                </a:lnTo>
                <a:lnTo>
                  <a:pt x="365" y="77"/>
                </a:lnTo>
                <a:lnTo>
                  <a:pt x="351" y="84"/>
                </a:lnTo>
                <a:lnTo>
                  <a:pt x="337" y="92"/>
                </a:lnTo>
                <a:lnTo>
                  <a:pt x="339" y="92"/>
                </a:lnTo>
                <a:lnTo>
                  <a:pt x="344" y="93"/>
                </a:lnTo>
                <a:lnTo>
                  <a:pt x="344" y="93"/>
                </a:lnTo>
                <a:lnTo>
                  <a:pt x="344" y="93"/>
                </a:lnTo>
                <a:close/>
                <a:moveTo>
                  <a:pt x="590" y="175"/>
                </a:moveTo>
                <a:lnTo>
                  <a:pt x="588" y="176"/>
                </a:lnTo>
                <a:lnTo>
                  <a:pt x="588" y="178"/>
                </a:lnTo>
                <a:lnTo>
                  <a:pt x="590" y="179"/>
                </a:lnTo>
                <a:lnTo>
                  <a:pt x="591" y="180"/>
                </a:lnTo>
                <a:lnTo>
                  <a:pt x="596" y="179"/>
                </a:lnTo>
                <a:lnTo>
                  <a:pt x="602" y="175"/>
                </a:lnTo>
                <a:lnTo>
                  <a:pt x="617" y="169"/>
                </a:lnTo>
                <a:lnTo>
                  <a:pt x="631" y="163"/>
                </a:lnTo>
                <a:lnTo>
                  <a:pt x="626" y="162"/>
                </a:lnTo>
                <a:lnTo>
                  <a:pt x="619" y="163"/>
                </a:lnTo>
                <a:lnTo>
                  <a:pt x="614" y="164"/>
                </a:lnTo>
                <a:lnTo>
                  <a:pt x="609" y="166"/>
                </a:lnTo>
                <a:lnTo>
                  <a:pt x="604" y="167"/>
                </a:lnTo>
                <a:lnTo>
                  <a:pt x="599" y="168"/>
                </a:lnTo>
                <a:lnTo>
                  <a:pt x="593" y="171"/>
                </a:lnTo>
                <a:lnTo>
                  <a:pt x="590" y="175"/>
                </a:lnTo>
                <a:lnTo>
                  <a:pt x="591" y="172"/>
                </a:lnTo>
                <a:lnTo>
                  <a:pt x="590" y="175"/>
                </a:lnTo>
                <a:close/>
                <a:moveTo>
                  <a:pt x="647" y="336"/>
                </a:moveTo>
                <a:lnTo>
                  <a:pt x="644" y="332"/>
                </a:lnTo>
                <a:lnTo>
                  <a:pt x="641" y="328"/>
                </a:lnTo>
                <a:lnTo>
                  <a:pt x="640" y="326"/>
                </a:lnTo>
                <a:lnTo>
                  <a:pt x="640" y="324"/>
                </a:lnTo>
                <a:lnTo>
                  <a:pt x="640" y="321"/>
                </a:lnTo>
                <a:lnTo>
                  <a:pt x="641" y="319"/>
                </a:lnTo>
                <a:lnTo>
                  <a:pt x="639" y="319"/>
                </a:lnTo>
                <a:lnTo>
                  <a:pt x="636" y="319"/>
                </a:lnTo>
                <a:lnTo>
                  <a:pt x="633" y="319"/>
                </a:lnTo>
                <a:lnTo>
                  <a:pt x="631" y="321"/>
                </a:lnTo>
                <a:lnTo>
                  <a:pt x="628" y="325"/>
                </a:lnTo>
                <a:lnTo>
                  <a:pt x="626" y="329"/>
                </a:lnTo>
                <a:lnTo>
                  <a:pt x="628" y="330"/>
                </a:lnTo>
                <a:lnTo>
                  <a:pt x="631" y="332"/>
                </a:lnTo>
                <a:lnTo>
                  <a:pt x="633" y="334"/>
                </a:lnTo>
                <a:lnTo>
                  <a:pt x="633" y="336"/>
                </a:lnTo>
                <a:lnTo>
                  <a:pt x="632" y="339"/>
                </a:lnTo>
                <a:lnTo>
                  <a:pt x="631" y="342"/>
                </a:lnTo>
                <a:lnTo>
                  <a:pt x="631" y="344"/>
                </a:lnTo>
                <a:lnTo>
                  <a:pt x="632" y="346"/>
                </a:lnTo>
                <a:lnTo>
                  <a:pt x="634" y="347"/>
                </a:lnTo>
                <a:lnTo>
                  <a:pt x="635" y="347"/>
                </a:lnTo>
                <a:lnTo>
                  <a:pt x="639" y="345"/>
                </a:lnTo>
                <a:lnTo>
                  <a:pt x="641" y="343"/>
                </a:lnTo>
                <a:lnTo>
                  <a:pt x="644" y="344"/>
                </a:lnTo>
                <a:lnTo>
                  <a:pt x="648" y="344"/>
                </a:lnTo>
                <a:lnTo>
                  <a:pt x="650" y="343"/>
                </a:lnTo>
                <a:lnTo>
                  <a:pt x="650" y="343"/>
                </a:lnTo>
                <a:lnTo>
                  <a:pt x="650" y="342"/>
                </a:lnTo>
                <a:lnTo>
                  <a:pt x="650" y="341"/>
                </a:lnTo>
                <a:lnTo>
                  <a:pt x="648" y="338"/>
                </a:lnTo>
                <a:lnTo>
                  <a:pt x="647" y="336"/>
                </a:lnTo>
                <a:lnTo>
                  <a:pt x="647" y="335"/>
                </a:lnTo>
                <a:lnTo>
                  <a:pt x="647" y="336"/>
                </a:lnTo>
                <a:close/>
                <a:moveTo>
                  <a:pt x="546" y="394"/>
                </a:moveTo>
                <a:lnTo>
                  <a:pt x="542" y="394"/>
                </a:lnTo>
                <a:lnTo>
                  <a:pt x="538" y="393"/>
                </a:lnTo>
                <a:lnTo>
                  <a:pt x="536" y="393"/>
                </a:lnTo>
                <a:lnTo>
                  <a:pt x="535" y="391"/>
                </a:lnTo>
                <a:lnTo>
                  <a:pt x="535" y="389"/>
                </a:lnTo>
                <a:lnTo>
                  <a:pt x="534" y="386"/>
                </a:lnTo>
                <a:lnTo>
                  <a:pt x="527" y="389"/>
                </a:lnTo>
                <a:lnTo>
                  <a:pt x="520" y="393"/>
                </a:lnTo>
                <a:lnTo>
                  <a:pt x="512" y="394"/>
                </a:lnTo>
                <a:lnTo>
                  <a:pt x="504" y="395"/>
                </a:lnTo>
                <a:lnTo>
                  <a:pt x="497" y="397"/>
                </a:lnTo>
                <a:lnTo>
                  <a:pt x="491" y="401"/>
                </a:lnTo>
                <a:lnTo>
                  <a:pt x="485" y="404"/>
                </a:lnTo>
                <a:lnTo>
                  <a:pt x="478" y="409"/>
                </a:lnTo>
                <a:lnTo>
                  <a:pt x="466" y="415"/>
                </a:lnTo>
                <a:lnTo>
                  <a:pt x="451" y="418"/>
                </a:lnTo>
                <a:lnTo>
                  <a:pt x="448" y="418"/>
                </a:lnTo>
                <a:lnTo>
                  <a:pt x="447" y="419"/>
                </a:lnTo>
                <a:lnTo>
                  <a:pt x="445" y="418"/>
                </a:lnTo>
                <a:lnTo>
                  <a:pt x="444" y="416"/>
                </a:lnTo>
                <a:lnTo>
                  <a:pt x="444" y="412"/>
                </a:lnTo>
                <a:lnTo>
                  <a:pt x="446" y="409"/>
                </a:lnTo>
                <a:lnTo>
                  <a:pt x="448" y="408"/>
                </a:lnTo>
                <a:lnTo>
                  <a:pt x="452" y="405"/>
                </a:lnTo>
                <a:lnTo>
                  <a:pt x="458" y="404"/>
                </a:lnTo>
                <a:lnTo>
                  <a:pt x="455" y="404"/>
                </a:lnTo>
                <a:lnTo>
                  <a:pt x="452" y="405"/>
                </a:lnTo>
                <a:lnTo>
                  <a:pt x="452" y="405"/>
                </a:lnTo>
                <a:lnTo>
                  <a:pt x="469" y="399"/>
                </a:lnTo>
                <a:lnTo>
                  <a:pt x="485" y="392"/>
                </a:lnTo>
                <a:lnTo>
                  <a:pt x="501" y="384"/>
                </a:lnTo>
                <a:lnTo>
                  <a:pt x="518" y="377"/>
                </a:lnTo>
                <a:lnTo>
                  <a:pt x="533" y="370"/>
                </a:lnTo>
                <a:lnTo>
                  <a:pt x="548" y="364"/>
                </a:lnTo>
                <a:lnTo>
                  <a:pt x="561" y="358"/>
                </a:lnTo>
                <a:lnTo>
                  <a:pt x="575" y="352"/>
                </a:lnTo>
                <a:lnTo>
                  <a:pt x="569" y="350"/>
                </a:lnTo>
                <a:lnTo>
                  <a:pt x="563" y="349"/>
                </a:lnTo>
                <a:lnTo>
                  <a:pt x="562" y="346"/>
                </a:lnTo>
                <a:lnTo>
                  <a:pt x="563" y="344"/>
                </a:lnTo>
                <a:lnTo>
                  <a:pt x="566" y="342"/>
                </a:lnTo>
                <a:lnTo>
                  <a:pt x="568" y="341"/>
                </a:lnTo>
                <a:lnTo>
                  <a:pt x="583" y="333"/>
                </a:lnTo>
                <a:lnTo>
                  <a:pt x="598" y="325"/>
                </a:lnTo>
                <a:lnTo>
                  <a:pt x="592" y="325"/>
                </a:lnTo>
                <a:lnTo>
                  <a:pt x="586" y="326"/>
                </a:lnTo>
                <a:lnTo>
                  <a:pt x="582" y="328"/>
                </a:lnTo>
                <a:lnTo>
                  <a:pt x="576" y="330"/>
                </a:lnTo>
                <a:lnTo>
                  <a:pt x="567" y="334"/>
                </a:lnTo>
                <a:lnTo>
                  <a:pt x="557" y="337"/>
                </a:lnTo>
                <a:lnTo>
                  <a:pt x="553" y="339"/>
                </a:lnTo>
                <a:lnTo>
                  <a:pt x="549" y="342"/>
                </a:lnTo>
                <a:lnTo>
                  <a:pt x="544" y="344"/>
                </a:lnTo>
                <a:lnTo>
                  <a:pt x="540" y="344"/>
                </a:lnTo>
                <a:lnTo>
                  <a:pt x="535" y="343"/>
                </a:lnTo>
                <a:lnTo>
                  <a:pt x="529" y="343"/>
                </a:lnTo>
                <a:lnTo>
                  <a:pt x="528" y="346"/>
                </a:lnTo>
                <a:lnTo>
                  <a:pt x="527" y="351"/>
                </a:lnTo>
                <a:lnTo>
                  <a:pt x="522" y="353"/>
                </a:lnTo>
                <a:lnTo>
                  <a:pt x="519" y="354"/>
                </a:lnTo>
                <a:lnTo>
                  <a:pt x="511" y="357"/>
                </a:lnTo>
                <a:lnTo>
                  <a:pt x="504" y="359"/>
                </a:lnTo>
                <a:lnTo>
                  <a:pt x="495" y="361"/>
                </a:lnTo>
                <a:lnTo>
                  <a:pt x="487" y="364"/>
                </a:lnTo>
                <a:lnTo>
                  <a:pt x="485" y="367"/>
                </a:lnTo>
                <a:lnTo>
                  <a:pt x="481" y="370"/>
                </a:lnTo>
                <a:lnTo>
                  <a:pt x="476" y="369"/>
                </a:lnTo>
                <a:lnTo>
                  <a:pt x="469" y="368"/>
                </a:lnTo>
                <a:lnTo>
                  <a:pt x="467" y="374"/>
                </a:lnTo>
                <a:lnTo>
                  <a:pt x="463" y="378"/>
                </a:lnTo>
                <a:lnTo>
                  <a:pt x="463" y="375"/>
                </a:lnTo>
                <a:lnTo>
                  <a:pt x="462" y="372"/>
                </a:lnTo>
                <a:lnTo>
                  <a:pt x="459" y="371"/>
                </a:lnTo>
                <a:lnTo>
                  <a:pt x="456" y="371"/>
                </a:lnTo>
                <a:lnTo>
                  <a:pt x="456" y="368"/>
                </a:lnTo>
                <a:lnTo>
                  <a:pt x="455" y="364"/>
                </a:lnTo>
                <a:lnTo>
                  <a:pt x="454" y="362"/>
                </a:lnTo>
                <a:lnTo>
                  <a:pt x="454" y="361"/>
                </a:lnTo>
                <a:lnTo>
                  <a:pt x="455" y="360"/>
                </a:lnTo>
                <a:lnTo>
                  <a:pt x="456" y="358"/>
                </a:lnTo>
                <a:lnTo>
                  <a:pt x="462" y="354"/>
                </a:lnTo>
                <a:lnTo>
                  <a:pt x="468" y="351"/>
                </a:lnTo>
                <a:lnTo>
                  <a:pt x="475" y="349"/>
                </a:lnTo>
                <a:lnTo>
                  <a:pt x="481" y="346"/>
                </a:lnTo>
                <a:lnTo>
                  <a:pt x="487" y="343"/>
                </a:lnTo>
                <a:lnTo>
                  <a:pt x="494" y="339"/>
                </a:lnTo>
                <a:lnTo>
                  <a:pt x="497" y="334"/>
                </a:lnTo>
                <a:lnTo>
                  <a:pt x="502" y="330"/>
                </a:lnTo>
                <a:lnTo>
                  <a:pt x="505" y="330"/>
                </a:lnTo>
                <a:lnTo>
                  <a:pt x="508" y="333"/>
                </a:lnTo>
                <a:lnTo>
                  <a:pt x="512" y="333"/>
                </a:lnTo>
                <a:lnTo>
                  <a:pt x="517" y="332"/>
                </a:lnTo>
                <a:lnTo>
                  <a:pt x="519" y="330"/>
                </a:lnTo>
                <a:lnTo>
                  <a:pt x="522" y="329"/>
                </a:lnTo>
                <a:lnTo>
                  <a:pt x="524" y="328"/>
                </a:lnTo>
                <a:lnTo>
                  <a:pt x="526" y="327"/>
                </a:lnTo>
                <a:lnTo>
                  <a:pt x="527" y="327"/>
                </a:lnTo>
                <a:lnTo>
                  <a:pt x="529" y="328"/>
                </a:lnTo>
                <a:lnTo>
                  <a:pt x="529" y="330"/>
                </a:lnTo>
                <a:lnTo>
                  <a:pt x="529" y="332"/>
                </a:lnTo>
                <a:lnTo>
                  <a:pt x="528" y="333"/>
                </a:lnTo>
                <a:lnTo>
                  <a:pt x="526" y="334"/>
                </a:lnTo>
                <a:lnTo>
                  <a:pt x="522" y="335"/>
                </a:lnTo>
                <a:lnTo>
                  <a:pt x="519" y="336"/>
                </a:lnTo>
                <a:lnTo>
                  <a:pt x="525" y="337"/>
                </a:lnTo>
                <a:lnTo>
                  <a:pt x="530" y="337"/>
                </a:lnTo>
                <a:lnTo>
                  <a:pt x="535" y="335"/>
                </a:lnTo>
                <a:lnTo>
                  <a:pt x="538" y="332"/>
                </a:lnTo>
                <a:lnTo>
                  <a:pt x="543" y="328"/>
                </a:lnTo>
                <a:lnTo>
                  <a:pt x="548" y="325"/>
                </a:lnTo>
                <a:lnTo>
                  <a:pt x="552" y="321"/>
                </a:lnTo>
                <a:lnTo>
                  <a:pt x="557" y="320"/>
                </a:lnTo>
                <a:lnTo>
                  <a:pt x="551" y="320"/>
                </a:lnTo>
                <a:lnTo>
                  <a:pt x="544" y="320"/>
                </a:lnTo>
                <a:lnTo>
                  <a:pt x="546" y="316"/>
                </a:lnTo>
                <a:lnTo>
                  <a:pt x="550" y="312"/>
                </a:lnTo>
                <a:lnTo>
                  <a:pt x="554" y="310"/>
                </a:lnTo>
                <a:lnTo>
                  <a:pt x="558" y="309"/>
                </a:lnTo>
                <a:lnTo>
                  <a:pt x="568" y="308"/>
                </a:lnTo>
                <a:lnTo>
                  <a:pt x="577" y="306"/>
                </a:lnTo>
                <a:lnTo>
                  <a:pt x="570" y="304"/>
                </a:lnTo>
                <a:lnTo>
                  <a:pt x="565" y="300"/>
                </a:lnTo>
                <a:lnTo>
                  <a:pt x="561" y="296"/>
                </a:lnTo>
                <a:lnTo>
                  <a:pt x="557" y="292"/>
                </a:lnTo>
                <a:lnTo>
                  <a:pt x="553" y="291"/>
                </a:lnTo>
                <a:lnTo>
                  <a:pt x="549" y="291"/>
                </a:lnTo>
                <a:lnTo>
                  <a:pt x="546" y="292"/>
                </a:lnTo>
                <a:lnTo>
                  <a:pt x="545" y="293"/>
                </a:lnTo>
                <a:lnTo>
                  <a:pt x="545" y="295"/>
                </a:lnTo>
                <a:lnTo>
                  <a:pt x="545" y="297"/>
                </a:lnTo>
                <a:lnTo>
                  <a:pt x="543" y="301"/>
                </a:lnTo>
                <a:lnTo>
                  <a:pt x="540" y="303"/>
                </a:lnTo>
                <a:lnTo>
                  <a:pt x="535" y="304"/>
                </a:lnTo>
                <a:lnTo>
                  <a:pt x="532" y="304"/>
                </a:lnTo>
                <a:lnTo>
                  <a:pt x="521" y="308"/>
                </a:lnTo>
                <a:lnTo>
                  <a:pt x="512" y="310"/>
                </a:lnTo>
                <a:lnTo>
                  <a:pt x="503" y="313"/>
                </a:lnTo>
                <a:lnTo>
                  <a:pt x="494" y="318"/>
                </a:lnTo>
                <a:lnTo>
                  <a:pt x="496" y="319"/>
                </a:lnTo>
                <a:lnTo>
                  <a:pt x="499" y="319"/>
                </a:lnTo>
                <a:lnTo>
                  <a:pt x="501" y="318"/>
                </a:lnTo>
                <a:lnTo>
                  <a:pt x="502" y="318"/>
                </a:lnTo>
                <a:lnTo>
                  <a:pt x="505" y="316"/>
                </a:lnTo>
                <a:lnTo>
                  <a:pt x="510" y="316"/>
                </a:lnTo>
                <a:lnTo>
                  <a:pt x="513" y="317"/>
                </a:lnTo>
                <a:lnTo>
                  <a:pt x="517" y="319"/>
                </a:lnTo>
                <a:lnTo>
                  <a:pt x="518" y="320"/>
                </a:lnTo>
                <a:lnTo>
                  <a:pt x="518" y="321"/>
                </a:lnTo>
                <a:lnTo>
                  <a:pt x="517" y="324"/>
                </a:lnTo>
                <a:lnTo>
                  <a:pt x="516" y="325"/>
                </a:lnTo>
                <a:lnTo>
                  <a:pt x="508" y="327"/>
                </a:lnTo>
                <a:lnTo>
                  <a:pt x="500" y="328"/>
                </a:lnTo>
                <a:lnTo>
                  <a:pt x="493" y="332"/>
                </a:lnTo>
                <a:lnTo>
                  <a:pt x="486" y="337"/>
                </a:lnTo>
                <a:lnTo>
                  <a:pt x="478" y="339"/>
                </a:lnTo>
                <a:lnTo>
                  <a:pt x="470" y="342"/>
                </a:lnTo>
                <a:lnTo>
                  <a:pt x="467" y="344"/>
                </a:lnTo>
                <a:lnTo>
                  <a:pt x="462" y="345"/>
                </a:lnTo>
                <a:lnTo>
                  <a:pt x="461" y="344"/>
                </a:lnTo>
                <a:lnTo>
                  <a:pt x="459" y="344"/>
                </a:lnTo>
                <a:lnTo>
                  <a:pt x="459" y="342"/>
                </a:lnTo>
                <a:lnTo>
                  <a:pt x="459" y="339"/>
                </a:lnTo>
                <a:lnTo>
                  <a:pt x="461" y="336"/>
                </a:lnTo>
                <a:lnTo>
                  <a:pt x="466" y="334"/>
                </a:lnTo>
                <a:lnTo>
                  <a:pt x="469" y="333"/>
                </a:lnTo>
                <a:lnTo>
                  <a:pt x="474" y="330"/>
                </a:lnTo>
                <a:lnTo>
                  <a:pt x="481" y="326"/>
                </a:lnTo>
                <a:lnTo>
                  <a:pt x="489" y="319"/>
                </a:lnTo>
                <a:lnTo>
                  <a:pt x="481" y="322"/>
                </a:lnTo>
                <a:lnTo>
                  <a:pt x="472" y="325"/>
                </a:lnTo>
                <a:lnTo>
                  <a:pt x="470" y="326"/>
                </a:lnTo>
                <a:lnTo>
                  <a:pt x="467" y="325"/>
                </a:lnTo>
                <a:lnTo>
                  <a:pt x="466" y="322"/>
                </a:lnTo>
                <a:lnTo>
                  <a:pt x="467" y="320"/>
                </a:lnTo>
                <a:lnTo>
                  <a:pt x="461" y="316"/>
                </a:lnTo>
                <a:lnTo>
                  <a:pt x="455" y="311"/>
                </a:lnTo>
                <a:lnTo>
                  <a:pt x="470" y="305"/>
                </a:lnTo>
                <a:lnTo>
                  <a:pt x="485" y="300"/>
                </a:lnTo>
                <a:lnTo>
                  <a:pt x="486" y="297"/>
                </a:lnTo>
                <a:lnTo>
                  <a:pt x="488" y="295"/>
                </a:lnTo>
                <a:lnTo>
                  <a:pt x="488" y="294"/>
                </a:lnTo>
                <a:lnTo>
                  <a:pt x="489" y="293"/>
                </a:lnTo>
                <a:lnTo>
                  <a:pt x="489" y="292"/>
                </a:lnTo>
                <a:lnTo>
                  <a:pt x="492" y="292"/>
                </a:lnTo>
                <a:lnTo>
                  <a:pt x="494" y="293"/>
                </a:lnTo>
                <a:lnTo>
                  <a:pt x="495" y="295"/>
                </a:lnTo>
                <a:lnTo>
                  <a:pt x="494" y="297"/>
                </a:lnTo>
                <a:lnTo>
                  <a:pt x="493" y="300"/>
                </a:lnTo>
                <a:lnTo>
                  <a:pt x="488" y="301"/>
                </a:lnTo>
                <a:lnTo>
                  <a:pt x="484" y="300"/>
                </a:lnTo>
                <a:lnTo>
                  <a:pt x="486" y="302"/>
                </a:lnTo>
                <a:lnTo>
                  <a:pt x="486" y="305"/>
                </a:lnTo>
                <a:lnTo>
                  <a:pt x="487" y="306"/>
                </a:lnTo>
                <a:lnTo>
                  <a:pt x="488" y="308"/>
                </a:lnTo>
                <a:lnTo>
                  <a:pt x="489" y="308"/>
                </a:lnTo>
                <a:lnTo>
                  <a:pt x="491" y="308"/>
                </a:lnTo>
                <a:lnTo>
                  <a:pt x="491" y="306"/>
                </a:lnTo>
                <a:lnTo>
                  <a:pt x="492" y="305"/>
                </a:lnTo>
                <a:lnTo>
                  <a:pt x="493" y="304"/>
                </a:lnTo>
                <a:lnTo>
                  <a:pt x="494" y="304"/>
                </a:lnTo>
                <a:lnTo>
                  <a:pt x="499" y="303"/>
                </a:lnTo>
                <a:lnTo>
                  <a:pt x="501" y="303"/>
                </a:lnTo>
                <a:lnTo>
                  <a:pt x="503" y="302"/>
                </a:lnTo>
                <a:lnTo>
                  <a:pt x="505" y="300"/>
                </a:lnTo>
                <a:lnTo>
                  <a:pt x="503" y="296"/>
                </a:lnTo>
                <a:lnTo>
                  <a:pt x="500" y="292"/>
                </a:lnTo>
                <a:lnTo>
                  <a:pt x="502" y="291"/>
                </a:lnTo>
                <a:lnTo>
                  <a:pt x="504" y="289"/>
                </a:lnTo>
                <a:lnTo>
                  <a:pt x="508" y="289"/>
                </a:lnTo>
                <a:lnTo>
                  <a:pt x="509" y="291"/>
                </a:lnTo>
                <a:lnTo>
                  <a:pt x="509" y="293"/>
                </a:lnTo>
                <a:lnTo>
                  <a:pt x="510" y="295"/>
                </a:lnTo>
                <a:lnTo>
                  <a:pt x="511" y="297"/>
                </a:lnTo>
                <a:lnTo>
                  <a:pt x="513" y="297"/>
                </a:lnTo>
                <a:lnTo>
                  <a:pt x="516" y="297"/>
                </a:lnTo>
                <a:lnTo>
                  <a:pt x="518" y="296"/>
                </a:lnTo>
                <a:lnTo>
                  <a:pt x="529" y="292"/>
                </a:lnTo>
                <a:lnTo>
                  <a:pt x="540" y="287"/>
                </a:lnTo>
                <a:lnTo>
                  <a:pt x="550" y="281"/>
                </a:lnTo>
                <a:lnTo>
                  <a:pt x="561" y="277"/>
                </a:lnTo>
                <a:lnTo>
                  <a:pt x="554" y="278"/>
                </a:lnTo>
                <a:lnTo>
                  <a:pt x="546" y="279"/>
                </a:lnTo>
                <a:lnTo>
                  <a:pt x="540" y="279"/>
                </a:lnTo>
                <a:lnTo>
                  <a:pt x="533" y="278"/>
                </a:lnTo>
                <a:lnTo>
                  <a:pt x="530" y="276"/>
                </a:lnTo>
                <a:lnTo>
                  <a:pt x="528" y="275"/>
                </a:lnTo>
                <a:lnTo>
                  <a:pt x="526" y="275"/>
                </a:lnTo>
                <a:lnTo>
                  <a:pt x="525" y="276"/>
                </a:lnTo>
                <a:lnTo>
                  <a:pt x="525" y="279"/>
                </a:lnTo>
                <a:lnTo>
                  <a:pt x="527" y="281"/>
                </a:lnTo>
                <a:lnTo>
                  <a:pt x="529" y="283"/>
                </a:lnTo>
                <a:lnTo>
                  <a:pt x="532" y="285"/>
                </a:lnTo>
                <a:lnTo>
                  <a:pt x="529" y="287"/>
                </a:lnTo>
                <a:lnTo>
                  <a:pt x="526" y="288"/>
                </a:lnTo>
                <a:lnTo>
                  <a:pt x="522" y="289"/>
                </a:lnTo>
                <a:lnTo>
                  <a:pt x="519" y="289"/>
                </a:lnTo>
                <a:lnTo>
                  <a:pt x="513" y="284"/>
                </a:lnTo>
                <a:lnTo>
                  <a:pt x="507" y="279"/>
                </a:lnTo>
                <a:lnTo>
                  <a:pt x="503" y="279"/>
                </a:lnTo>
                <a:lnTo>
                  <a:pt x="501" y="281"/>
                </a:lnTo>
                <a:lnTo>
                  <a:pt x="497" y="284"/>
                </a:lnTo>
                <a:lnTo>
                  <a:pt x="494" y="285"/>
                </a:lnTo>
                <a:lnTo>
                  <a:pt x="489" y="286"/>
                </a:lnTo>
                <a:lnTo>
                  <a:pt x="486" y="287"/>
                </a:lnTo>
                <a:lnTo>
                  <a:pt x="481" y="287"/>
                </a:lnTo>
                <a:lnTo>
                  <a:pt x="478" y="285"/>
                </a:lnTo>
                <a:lnTo>
                  <a:pt x="492" y="274"/>
                </a:lnTo>
                <a:lnTo>
                  <a:pt x="507" y="262"/>
                </a:lnTo>
                <a:lnTo>
                  <a:pt x="514" y="258"/>
                </a:lnTo>
                <a:lnTo>
                  <a:pt x="524" y="253"/>
                </a:lnTo>
                <a:lnTo>
                  <a:pt x="526" y="251"/>
                </a:lnTo>
                <a:lnTo>
                  <a:pt x="529" y="250"/>
                </a:lnTo>
                <a:lnTo>
                  <a:pt x="530" y="250"/>
                </a:lnTo>
                <a:lnTo>
                  <a:pt x="532" y="251"/>
                </a:lnTo>
                <a:lnTo>
                  <a:pt x="532" y="252"/>
                </a:lnTo>
                <a:lnTo>
                  <a:pt x="532" y="254"/>
                </a:lnTo>
                <a:lnTo>
                  <a:pt x="532" y="254"/>
                </a:lnTo>
                <a:lnTo>
                  <a:pt x="532" y="254"/>
                </a:lnTo>
                <a:lnTo>
                  <a:pt x="535" y="251"/>
                </a:lnTo>
                <a:lnTo>
                  <a:pt x="540" y="249"/>
                </a:lnTo>
                <a:lnTo>
                  <a:pt x="544" y="246"/>
                </a:lnTo>
                <a:lnTo>
                  <a:pt x="550" y="246"/>
                </a:lnTo>
                <a:lnTo>
                  <a:pt x="551" y="245"/>
                </a:lnTo>
                <a:lnTo>
                  <a:pt x="552" y="244"/>
                </a:lnTo>
                <a:lnTo>
                  <a:pt x="552" y="242"/>
                </a:lnTo>
                <a:lnTo>
                  <a:pt x="551" y="239"/>
                </a:lnTo>
                <a:lnTo>
                  <a:pt x="548" y="238"/>
                </a:lnTo>
                <a:lnTo>
                  <a:pt x="545" y="239"/>
                </a:lnTo>
                <a:lnTo>
                  <a:pt x="542" y="239"/>
                </a:lnTo>
                <a:lnTo>
                  <a:pt x="540" y="241"/>
                </a:lnTo>
                <a:lnTo>
                  <a:pt x="522" y="247"/>
                </a:lnTo>
                <a:lnTo>
                  <a:pt x="505" y="253"/>
                </a:lnTo>
                <a:lnTo>
                  <a:pt x="488" y="261"/>
                </a:lnTo>
                <a:lnTo>
                  <a:pt x="471" y="269"/>
                </a:lnTo>
                <a:lnTo>
                  <a:pt x="464" y="271"/>
                </a:lnTo>
                <a:lnTo>
                  <a:pt x="458" y="275"/>
                </a:lnTo>
                <a:lnTo>
                  <a:pt x="454" y="277"/>
                </a:lnTo>
                <a:lnTo>
                  <a:pt x="450" y="279"/>
                </a:lnTo>
                <a:lnTo>
                  <a:pt x="446" y="279"/>
                </a:lnTo>
                <a:lnTo>
                  <a:pt x="445" y="278"/>
                </a:lnTo>
                <a:lnTo>
                  <a:pt x="443" y="276"/>
                </a:lnTo>
                <a:lnTo>
                  <a:pt x="441" y="275"/>
                </a:lnTo>
                <a:lnTo>
                  <a:pt x="434" y="275"/>
                </a:lnTo>
                <a:lnTo>
                  <a:pt x="426" y="276"/>
                </a:lnTo>
                <a:lnTo>
                  <a:pt x="411" y="284"/>
                </a:lnTo>
                <a:lnTo>
                  <a:pt x="396" y="291"/>
                </a:lnTo>
                <a:lnTo>
                  <a:pt x="392" y="292"/>
                </a:lnTo>
                <a:lnTo>
                  <a:pt x="388" y="293"/>
                </a:lnTo>
                <a:lnTo>
                  <a:pt x="385" y="294"/>
                </a:lnTo>
                <a:lnTo>
                  <a:pt x="382" y="295"/>
                </a:lnTo>
                <a:lnTo>
                  <a:pt x="381" y="295"/>
                </a:lnTo>
                <a:lnTo>
                  <a:pt x="380" y="294"/>
                </a:lnTo>
                <a:lnTo>
                  <a:pt x="378" y="293"/>
                </a:lnTo>
                <a:lnTo>
                  <a:pt x="376" y="294"/>
                </a:lnTo>
                <a:lnTo>
                  <a:pt x="373" y="294"/>
                </a:lnTo>
                <a:lnTo>
                  <a:pt x="371" y="295"/>
                </a:lnTo>
                <a:lnTo>
                  <a:pt x="367" y="296"/>
                </a:lnTo>
                <a:lnTo>
                  <a:pt x="361" y="299"/>
                </a:lnTo>
                <a:lnTo>
                  <a:pt x="367" y="296"/>
                </a:lnTo>
                <a:lnTo>
                  <a:pt x="372" y="295"/>
                </a:lnTo>
                <a:lnTo>
                  <a:pt x="377" y="293"/>
                </a:lnTo>
                <a:lnTo>
                  <a:pt x="381" y="291"/>
                </a:lnTo>
                <a:lnTo>
                  <a:pt x="389" y="287"/>
                </a:lnTo>
                <a:lnTo>
                  <a:pt x="397" y="284"/>
                </a:lnTo>
                <a:lnTo>
                  <a:pt x="408" y="280"/>
                </a:lnTo>
                <a:lnTo>
                  <a:pt x="417" y="277"/>
                </a:lnTo>
                <a:lnTo>
                  <a:pt x="427" y="274"/>
                </a:lnTo>
                <a:lnTo>
                  <a:pt x="436" y="270"/>
                </a:lnTo>
                <a:lnTo>
                  <a:pt x="441" y="268"/>
                </a:lnTo>
                <a:lnTo>
                  <a:pt x="445" y="269"/>
                </a:lnTo>
                <a:lnTo>
                  <a:pt x="448" y="270"/>
                </a:lnTo>
                <a:lnTo>
                  <a:pt x="452" y="271"/>
                </a:lnTo>
                <a:lnTo>
                  <a:pt x="454" y="268"/>
                </a:lnTo>
                <a:lnTo>
                  <a:pt x="456" y="262"/>
                </a:lnTo>
                <a:lnTo>
                  <a:pt x="462" y="260"/>
                </a:lnTo>
                <a:lnTo>
                  <a:pt x="468" y="259"/>
                </a:lnTo>
                <a:lnTo>
                  <a:pt x="470" y="254"/>
                </a:lnTo>
                <a:lnTo>
                  <a:pt x="472" y="249"/>
                </a:lnTo>
                <a:lnTo>
                  <a:pt x="462" y="253"/>
                </a:lnTo>
                <a:lnTo>
                  <a:pt x="453" y="256"/>
                </a:lnTo>
                <a:lnTo>
                  <a:pt x="443" y="259"/>
                </a:lnTo>
                <a:lnTo>
                  <a:pt x="431" y="261"/>
                </a:lnTo>
                <a:lnTo>
                  <a:pt x="434" y="258"/>
                </a:lnTo>
                <a:lnTo>
                  <a:pt x="435" y="255"/>
                </a:lnTo>
                <a:lnTo>
                  <a:pt x="437" y="254"/>
                </a:lnTo>
                <a:lnTo>
                  <a:pt x="439" y="253"/>
                </a:lnTo>
                <a:lnTo>
                  <a:pt x="445" y="252"/>
                </a:lnTo>
                <a:lnTo>
                  <a:pt x="452" y="251"/>
                </a:lnTo>
                <a:lnTo>
                  <a:pt x="456" y="250"/>
                </a:lnTo>
                <a:lnTo>
                  <a:pt x="462" y="247"/>
                </a:lnTo>
                <a:lnTo>
                  <a:pt x="464" y="246"/>
                </a:lnTo>
                <a:lnTo>
                  <a:pt x="464" y="244"/>
                </a:lnTo>
                <a:lnTo>
                  <a:pt x="464" y="243"/>
                </a:lnTo>
                <a:lnTo>
                  <a:pt x="461" y="241"/>
                </a:lnTo>
                <a:lnTo>
                  <a:pt x="456" y="241"/>
                </a:lnTo>
                <a:lnTo>
                  <a:pt x="453" y="241"/>
                </a:lnTo>
                <a:lnTo>
                  <a:pt x="448" y="243"/>
                </a:lnTo>
                <a:lnTo>
                  <a:pt x="445" y="244"/>
                </a:lnTo>
                <a:lnTo>
                  <a:pt x="435" y="247"/>
                </a:lnTo>
                <a:lnTo>
                  <a:pt x="425" y="251"/>
                </a:lnTo>
                <a:lnTo>
                  <a:pt x="421" y="253"/>
                </a:lnTo>
                <a:lnTo>
                  <a:pt x="418" y="254"/>
                </a:lnTo>
                <a:lnTo>
                  <a:pt x="415" y="256"/>
                </a:lnTo>
                <a:lnTo>
                  <a:pt x="414" y="259"/>
                </a:lnTo>
                <a:lnTo>
                  <a:pt x="413" y="262"/>
                </a:lnTo>
                <a:lnTo>
                  <a:pt x="414" y="264"/>
                </a:lnTo>
                <a:lnTo>
                  <a:pt x="417" y="268"/>
                </a:lnTo>
                <a:lnTo>
                  <a:pt x="419" y="271"/>
                </a:lnTo>
                <a:lnTo>
                  <a:pt x="410" y="272"/>
                </a:lnTo>
                <a:lnTo>
                  <a:pt x="401" y="276"/>
                </a:lnTo>
                <a:lnTo>
                  <a:pt x="397" y="276"/>
                </a:lnTo>
                <a:lnTo>
                  <a:pt x="397" y="274"/>
                </a:lnTo>
                <a:lnTo>
                  <a:pt x="397" y="272"/>
                </a:lnTo>
                <a:lnTo>
                  <a:pt x="398" y="270"/>
                </a:lnTo>
                <a:lnTo>
                  <a:pt x="403" y="266"/>
                </a:lnTo>
                <a:lnTo>
                  <a:pt x="406" y="262"/>
                </a:lnTo>
                <a:lnTo>
                  <a:pt x="402" y="261"/>
                </a:lnTo>
                <a:lnTo>
                  <a:pt x="397" y="262"/>
                </a:lnTo>
                <a:lnTo>
                  <a:pt x="393" y="264"/>
                </a:lnTo>
                <a:lnTo>
                  <a:pt x="390" y="269"/>
                </a:lnTo>
                <a:lnTo>
                  <a:pt x="389" y="271"/>
                </a:lnTo>
                <a:lnTo>
                  <a:pt x="389" y="274"/>
                </a:lnTo>
                <a:lnTo>
                  <a:pt x="388" y="275"/>
                </a:lnTo>
                <a:lnTo>
                  <a:pt x="386" y="275"/>
                </a:lnTo>
                <a:lnTo>
                  <a:pt x="380" y="271"/>
                </a:lnTo>
                <a:lnTo>
                  <a:pt x="375" y="270"/>
                </a:lnTo>
                <a:lnTo>
                  <a:pt x="379" y="264"/>
                </a:lnTo>
                <a:lnTo>
                  <a:pt x="382" y="259"/>
                </a:lnTo>
                <a:lnTo>
                  <a:pt x="387" y="259"/>
                </a:lnTo>
                <a:lnTo>
                  <a:pt x="392" y="259"/>
                </a:lnTo>
                <a:lnTo>
                  <a:pt x="396" y="258"/>
                </a:lnTo>
                <a:lnTo>
                  <a:pt x="402" y="255"/>
                </a:lnTo>
                <a:lnTo>
                  <a:pt x="411" y="252"/>
                </a:lnTo>
                <a:lnTo>
                  <a:pt x="420" y="246"/>
                </a:lnTo>
                <a:lnTo>
                  <a:pt x="433" y="243"/>
                </a:lnTo>
                <a:lnTo>
                  <a:pt x="445" y="239"/>
                </a:lnTo>
                <a:lnTo>
                  <a:pt x="458" y="235"/>
                </a:lnTo>
                <a:lnTo>
                  <a:pt x="468" y="229"/>
                </a:lnTo>
                <a:lnTo>
                  <a:pt x="481" y="225"/>
                </a:lnTo>
                <a:lnTo>
                  <a:pt x="495" y="222"/>
                </a:lnTo>
                <a:lnTo>
                  <a:pt x="508" y="218"/>
                </a:lnTo>
                <a:lnTo>
                  <a:pt x="520" y="213"/>
                </a:lnTo>
                <a:lnTo>
                  <a:pt x="532" y="208"/>
                </a:lnTo>
                <a:lnTo>
                  <a:pt x="544" y="202"/>
                </a:lnTo>
                <a:lnTo>
                  <a:pt x="555" y="196"/>
                </a:lnTo>
                <a:lnTo>
                  <a:pt x="567" y="191"/>
                </a:lnTo>
                <a:lnTo>
                  <a:pt x="571" y="188"/>
                </a:lnTo>
                <a:lnTo>
                  <a:pt x="574" y="185"/>
                </a:lnTo>
                <a:lnTo>
                  <a:pt x="574" y="183"/>
                </a:lnTo>
                <a:lnTo>
                  <a:pt x="573" y="180"/>
                </a:lnTo>
                <a:lnTo>
                  <a:pt x="570" y="180"/>
                </a:lnTo>
                <a:lnTo>
                  <a:pt x="568" y="180"/>
                </a:lnTo>
                <a:lnTo>
                  <a:pt x="565" y="183"/>
                </a:lnTo>
                <a:lnTo>
                  <a:pt x="561" y="184"/>
                </a:lnTo>
                <a:lnTo>
                  <a:pt x="559" y="181"/>
                </a:lnTo>
                <a:lnTo>
                  <a:pt x="559" y="179"/>
                </a:lnTo>
                <a:lnTo>
                  <a:pt x="560" y="177"/>
                </a:lnTo>
                <a:lnTo>
                  <a:pt x="561" y="175"/>
                </a:lnTo>
                <a:lnTo>
                  <a:pt x="565" y="171"/>
                </a:lnTo>
                <a:lnTo>
                  <a:pt x="568" y="168"/>
                </a:lnTo>
                <a:lnTo>
                  <a:pt x="573" y="167"/>
                </a:lnTo>
                <a:lnTo>
                  <a:pt x="577" y="164"/>
                </a:lnTo>
                <a:lnTo>
                  <a:pt x="604" y="156"/>
                </a:lnTo>
                <a:lnTo>
                  <a:pt x="631" y="146"/>
                </a:lnTo>
                <a:lnTo>
                  <a:pt x="657" y="136"/>
                </a:lnTo>
                <a:lnTo>
                  <a:pt x="683" y="126"/>
                </a:lnTo>
                <a:lnTo>
                  <a:pt x="699" y="121"/>
                </a:lnTo>
                <a:lnTo>
                  <a:pt x="714" y="115"/>
                </a:lnTo>
                <a:lnTo>
                  <a:pt x="728" y="110"/>
                </a:lnTo>
                <a:lnTo>
                  <a:pt x="743" y="105"/>
                </a:lnTo>
                <a:lnTo>
                  <a:pt x="759" y="100"/>
                </a:lnTo>
                <a:lnTo>
                  <a:pt x="775" y="95"/>
                </a:lnTo>
                <a:lnTo>
                  <a:pt x="781" y="94"/>
                </a:lnTo>
                <a:lnTo>
                  <a:pt x="788" y="93"/>
                </a:lnTo>
                <a:lnTo>
                  <a:pt x="791" y="92"/>
                </a:lnTo>
                <a:lnTo>
                  <a:pt x="793" y="90"/>
                </a:lnTo>
                <a:lnTo>
                  <a:pt x="794" y="88"/>
                </a:lnTo>
                <a:lnTo>
                  <a:pt x="796" y="85"/>
                </a:lnTo>
                <a:lnTo>
                  <a:pt x="787" y="87"/>
                </a:lnTo>
                <a:lnTo>
                  <a:pt x="776" y="89"/>
                </a:lnTo>
                <a:lnTo>
                  <a:pt x="767" y="90"/>
                </a:lnTo>
                <a:lnTo>
                  <a:pt x="758" y="92"/>
                </a:lnTo>
                <a:lnTo>
                  <a:pt x="749" y="93"/>
                </a:lnTo>
                <a:lnTo>
                  <a:pt x="742" y="93"/>
                </a:lnTo>
                <a:lnTo>
                  <a:pt x="734" y="92"/>
                </a:lnTo>
                <a:lnTo>
                  <a:pt x="726" y="89"/>
                </a:lnTo>
                <a:lnTo>
                  <a:pt x="731" y="88"/>
                </a:lnTo>
                <a:lnTo>
                  <a:pt x="735" y="87"/>
                </a:lnTo>
                <a:lnTo>
                  <a:pt x="740" y="86"/>
                </a:lnTo>
                <a:lnTo>
                  <a:pt x="743" y="83"/>
                </a:lnTo>
                <a:lnTo>
                  <a:pt x="736" y="80"/>
                </a:lnTo>
                <a:lnTo>
                  <a:pt x="728" y="79"/>
                </a:lnTo>
                <a:lnTo>
                  <a:pt x="726" y="77"/>
                </a:lnTo>
                <a:lnTo>
                  <a:pt x="724" y="75"/>
                </a:lnTo>
                <a:lnTo>
                  <a:pt x="724" y="72"/>
                </a:lnTo>
                <a:lnTo>
                  <a:pt x="726" y="70"/>
                </a:lnTo>
                <a:lnTo>
                  <a:pt x="731" y="65"/>
                </a:lnTo>
                <a:lnTo>
                  <a:pt x="738" y="63"/>
                </a:lnTo>
                <a:lnTo>
                  <a:pt x="747" y="59"/>
                </a:lnTo>
                <a:lnTo>
                  <a:pt x="756" y="55"/>
                </a:lnTo>
                <a:lnTo>
                  <a:pt x="764" y="52"/>
                </a:lnTo>
                <a:lnTo>
                  <a:pt x="773" y="50"/>
                </a:lnTo>
                <a:lnTo>
                  <a:pt x="781" y="46"/>
                </a:lnTo>
                <a:lnTo>
                  <a:pt x="790" y="44"/>
                </a:lnTo>
                <a:lnTo>
                  <a:pt x="799" y="42"/>
                </a:lnTo>
                <a:lnTo>
                  <a:pt x="807" y="39"/>
                </a:lnTo>
                <a:lnTo>
                  <a:pt x="815" y="35"/>
                </a:lnTo>
                <a:lnTo>
                  <a:pt x="822" y="29"/>
                </a:lnTo>
                <a:lnTo>
                  <a:pt x="812" y="31"/>
                </a:lnTo>
                <a:lnTo>
                  <a:pt x="801" y="35"/>
                </a:lnTo>
                <a:lnTo>
                  <a:pt x="796" y="35"/>
                </a:lnTo>
                <a:lnTo>
                  <a:pt x="791" y="36"/>
                </a:lnTo>
                <a:lnTo>
                  <a:pt x="785" y="36"/>
                </a:lnTo>
                <a:lnTo>
                  <a:pt x="781" y="35"/>
                </a:lnTo>
                <a:lnTo>
                  <a:pt x="784" y="31"/>
                </a:lnTo>
                <a:lnTo>
                  <a:pt x="788" y="28"/>
                </a:lnTo>
                <a:lnTo>
                  <a:pt x="785" y="26"/>
                </a:lnTo>
                <a:lnTo>
                  <a:pt x="783" y="26"/>
                </a:lnTo>
                <a:lnTo>
                  <a:pt x="780" y="26"/>
                </a:lnTo>
                <a:lnTo>
                  <a:pt x="776" y="27"/>
                </a:lnTo>
                <a:lnTo>
                  <a:pt x="771" y="29"/>
                </a:lnTo>
                <a:lnTo>
                  <a:pt x="764" y="31"/>
                </a:lnTo>
                <a:lnTo>
                  <a:pt x="757" y="32"/>
                </a:lnTo>
                <a:lnTo>
                  <a:pt x="750" y="32"/>
                </a:lnTo>
                <a:lnTo>
                  <a:pt x="752" y="29"/>
                </a:lnTo>
                <a:lnTo>
                  <a:pt x="756" y="25"/>
                </a:lnTo>
                <a:lnTo>
                  <a:pt x="757" y="22"/>
                </a:lnTo>
                <a:lnTo>
                  <a:pt x="757" y="20"/>
                </a:lnTo>
                <a:lnTo>
                  <a:pt x="756" y="19"/>
                </a:lnTo>
                <a:lnTo>
                  <a:pt x="752" y="18"/>
                </a:lnTo>
                <a:lnTo>
                  <a:pt x="749" y="18"/>
                </a:lnTo>
                <a:lnTo>
                  <a:pt x="747" y="19"/>
                </a:lnTo>
                <a:lnTo>
                  <a:pt x="744" y="22"/>
                </a:lnTo>
                <a:lnTo>
                  <a:pt x="742" y="25"/>
                </a:lnTo>
                <a:lnTo>
                  <a:pt x="740" y="25"/>
                </a:lnTo>
                <a:lnTo>
                  <a:pt x="738" y="26"/>
                </a:lnTo>
                <a:lnTo>
                  <a:pt x="734" y="28"/>
                </a:lnTo>
                <a:lnTo>
                  <a:pt x="731" y="30"/>
                </a:lnTo>
                <a:lnTo>
                  <a:pt x="714" y="36"/>
                </a:lnTo>
                <a:lnTo>
                  <a:pt x="698" y="43"/>
                </a:lnTo>
                <a:lnTo>
                  <a:pt x="691" y="45"/>
                </a:lnTo>
                <a:lnTo>
                  <a:pt x="684" y="47"/>
                </a:lnTo>
                <a:lnTo>
                  <a:pt x="676" y="47"/>
                </a:lnTo>
                <a:lnTo>
                  <a:pt x="668" y="46"/>
                </a:lnTo>
                <a:lnTo>
                  <a:pt x="678" y="43"/>
                </a:lnTo>
                <a:lnTo>
                  <a:pt x="689" y="39"/>
                </a:lnTo>
                <a:lnTo>
                  <a:pt x="699" y="37"/>
                </a:lnTo>
                <a:lnTo>
                  <a:pt x="709" y="34"/>
                </a:lnTo>
                <a:lnTo>
                  <a:pt x="719" y="29"/>
                </a:lnTo>
                <a:lnTo>
                  <a:pt x="728" y="26"/>
                </a:lnTo>
                <a:lnTo>
                  <a:pt x="731" y="25"/>
                </a:lnTo>
                <a:lnTo>
                  <a:pt x="732" y="25"/>
                </a:lnTo>
                <a:lnTo>
                  <a:pt x="733" y="22"/>
                </a:lnTo>
                <a:lnTo>
                  <a:pt x="732" y="20"/>
                </a:lnTo>
                <a:lnTo>
                  <a:pt x="728" y="18"/>
                </a:lnTo>
                <a:lnTo>
                  <a:pt x="724" y="18"/>
                </a:lnTo>
                <a:lnTo>
                  <a:pt x="719" y="18"/>
                </a:lnTo>
                <a:lnTo>
                  <a:pt x="715" y="18"/>
                </a:lnTo>
                <a:lnTo>
                  <a:pt x="706" y="19"/>
                </a:lnTo>
                <a:lnTo>
                  <a:pt x="698" y="20"/>
                </a:lnTo>
                <a:lnTo>
                  <a:pt x="686" y="22"/>
                </a:lnTo>
                <a:lnTo>
                  <a:pt x="675" y="25"/>
                </a:lnTo>
                <a:lnTo>
                  <a:pt x="665" y="27"/>
                </a:lnTo>
                <a:lnTo>
                  <a:pt x="653" y="29"/>
                </a:lnTo>
                <a:lnTo>
                  <a:pt x="632" y="35"/>
                </a:lnTo>
                <a:lnTo>
                  <a:pt x="610" y="43"/>
                </a:lnTo>
                <a:lnTo>
                  <a:pt x="590" y="51"/>
                </a:lnTo>
                <a:lnTo>
                  <a:pt x="568" y="60"/>
                </a:lnTo>
                <a:lnTo>
                  <a:pt x="557" y="63"/>
                </a:lnTo>
                <a:lnTo>
                  <a:pt x="546" y="67"/>
                </a:lnTo>
                <a:lnTo>
                  <a:pt x="535" y="71"/>
                </a:lnTo>
                <a:lnTo>
                  <a:pt x="524" y="75"/>
                </a:lnTo>
                <a:lnTo>
                  <a:pt x="514" y="78"/>
                </a:lnTo>
                <a:lnTo>
                  <a:pt x="504" y="81"/>
                </a:lnTo>
                <a:lnTo>
                  <a:pt x="495" y="85"/>
                </a:lnTo>
                <a:lnTo>
                  <a:pt x="485" y="86"/>
                </a:lnTo>
                <a:lnTo>
                  <a:pt x="485" y="83"/>
                </a:lnTo>
                <a:lnTo>
                  <a:pt x="486" y="80"/>
                </a:lnTo>
                <a:lnTo>
                  <a:pt x="487" y="78"/>
                </a:lnTo>
                <a:lnTo>
                  <a:pt x="489" y="76"/>
                </a:lnTo>
                <a:lnTo>
                  <a:pt x="494" y="72"/>
                </a:lnTo>
                <a:lnTo>
                  <a:pt x="500" y="70"/>
                </a:lnTo>
                <a:lnTo>
                  <a:pt x="514" y="64"/>
                </a:lnTo>
                <a:lnTo>
                  <a:pt x="529" y="60"/>
                </a:lnTo>
                <a:lnTo>
                  <a:pt x="544" y="56"/>
                </a:lnTo>
                <a:lnTo>
                  <a:pt x="559" y="54"/>
                </a:lnTo>
                <a:lnTo>
                  <a:pt x="573" y="51"/>
                </a:lnTo>
                <a:lnTo>
                  <a:pt x="587" y="46"/>
                </a:lnTo>
                <a:lnTo>
                  <a:pt x="582" y="42"/>
                </a:lnTo>
                <a:lnTo>
                  <a:pt x="575" y="39"/>
                </a:lnTo>
                <a:lnTo>
                  <a:pt x="568" y="38"/>
                </a:lnTo>
                <a:lnTo>
                  <a:pt x="562" y="38"/>
                </a:lnTo>
                <a:lnTo>
                  <a:pt x="555" y="39"/>
                </a:lnTo>
                <a:lnTo>
                  <a:pt x="549" y="40"/>
                </a:lnTo>
                <a:lnTo>
                  <a:pt x="542" y="43"/>
                </a:lnTo>
                <a:lnTo>
                  <a:pt x="535" y="46"/>
                </a:lnTo>
                <a:lnTo>
                  <a:pt x="520" y="52"/>
                </a:lnTo>
                <a:lnTo>
                  <a:pt x="504" y="59"/>
                </a:lnTo>
                <a:lnTo>
                  <a:pt x="488" y="63"/>
                </a:lnTo>
                <a:lnTo>
                  <a:pt x="472" y="69"/>
                </a:lnTo>
                <a:lnTo>
                  <a:pt x="456" y="75"/>
                </a:lnTo>
                <a:lnTo>
                  <a:pt x="442" y="80"/>
                </a:lnTo>
                <a:lnTo>
                  <a:pt x="426" y="86"/>
                </a:lnTo>
                <a:lnTo>
                  <a:pt x="411" y="93"/>
                </a:lnTo>
                <a:lnTo>
                  <a:pt x="396" y="98"/>
                </a:lnTo>
                <a:lnTo>
                  <a:pt x="381" y="104"/>
                </a:lnTo>
                <a:lnTo>
                  <a:pt x="367" y="112"/>
                </a:lnTo>
                <a:lnTo>
                  <a:pt x="353" y="120"/>
                </a:lnTo>
                <a:lnTo>
                  <a:pt x="359" y="122"/>
                </a:lnTo>
                <a:lnTo>
                  <a:pt x="363" y="122"/>
                </a:lnTo>
                <a:lnTo>
                  <a:pt x="368" y="121"/>
                </a:lnTo>
                <a:lnTo>
                  <a:pt x="372" y="120"/>
                </a:lnTo>
                <a:lnTo>
                  <a:pt x="381" y="118"/>
                </a:lnTo>
                <a:lnTo>
                  <a:pt x="390" y="117"/>
                </a:lnTo>
                <a:lnTo>
                  <a:pt x="388" y="118"/>
                </a:lnTo>
                <a:lnTo>
                  <a:pt x="388" y="120"/>
                </a:lnTo>
                <a:lnTo>
                  <a:pt x="388" y="121"/>
                </a:lnTo>
                <a:lnTo>
                  <a:pt x="388" y="122"/>
                </a:lnTo>
                <a:lnTo>
                  <a:pt x="392" y="126"/>
                </a:lnTo>
                <a:lnTo>
                  <a:pt x="395" y="129"/>
                </a:lnTo>
                <a:lnTo>
                  <a:pt x="397" y="131"/>
                </a:lnTo>
                <a:lnTo>
                  <a:pt x="398" y="135"/>
                </a:lnTo>
                <a:lnTo>
                  <a:pt x="398" y="136"/>
                </a:lnTo>
                <a:lnTo>
                  <a:pt x="397" y="137"/>
                </a:lnTo>
                <a:lnTo>
                  <a:pt x="394" y="139"/>
                </a:lnTo>
                <a:lnTo>
                  <a:pt x="390" y="140"/>
                </a:lnTo>
                <a:lnTo>
                  <a:pt x="378" y="145"/>
                </a:lnTo>
                <a:lnTo>
                  <a:pt x="367" y="151"/>
                </a:lnTo>
                <a:lnTo>
                  <a:pt x="355" y="155"/>
                </a:lnTo>
                <a:lnTo>
                  <a:pt x="343" y="159"/>
                </a:lnTo>
                <a:lnTo>
                  <a:pt x="339" y="158"/>
                </a:lnTo>
                <a:lnTo>
                  <a:pt x="337" y="155"/>
                </a:lnTo>
                <a:lnTo>
                  <a:pt x="334" y="155"/>
                </a:lnTo>
                <a:lnTo>
                  <a:pt x="330" y="158"/>
                </a:lnTo>
                <a:lnTo>
                  <a:pt x="322" y="161"/>
                </a:lnTo>
                <a:lnTo>
                  <a:pt x="314" y="166"/>
                </a:lnTo>
                <a:lnTo>
                  <a:pt x="306" y="170"/>
                </a:lnTo>
                <a:lnTo>
                  <a:pt x="298" y="173"/>
                </a:lnTo>
                <a:lnTo>
                  <a:pt x="295" y="175"/>
                </a:lnTo>
                <a:lnTo>
                  <a:pt x="291" y="177"/>
                </a:lnTo>
                <a:lnTo>
                  <a:pt x="289" y="180"/>
                </a:lnTo>
                <a:lnTo>
                  <a:pt x="288" y="184"/>
                </a:lnTo>
                <a:lnTo>
                  <a:pt x="286" y="183"/>
                </a:lnTo>
                <a:lnTo>
                  <a:pt x="283" y="179"/>
                </a:lnTo>
                <a:lnTo>
                  <a:pt x="279" y="178"/>
                </a:lnTo>
                <a:lnTo>
                  <a:pt x="275" y="178"/>
                </a:lnTo>
                <a:lnTo>
                  <a:pt x="271" y="183"/>
                </a:lnTo>
                <a:lnTo>
                  <a:pt x="265" y="188"/>
                </a:lnTo>
                <a:lnTo>
                  <a:pt x="260" y="192"/>
                </a:lnTo>
                <a:lnTo>
                  <a:pt x="253" y="195"/>
                </a:lnTo>
                <a:lnTo>
                  <a:pt x="250" y="196"/>
                </a:lnTo>
                <a:lnTo>
                  <a:pt x="247" y="198"/>
                </a:lnTo>
                <a:lnTo>
                  <a:pt x="245" y="201"/>
                </a:lnTo>
                <a:lnTo>
                  <a:pt x="242" y="204"/>
                </a:lnTo>
                <a:lnTo>
                  <a:pt x="247" y="203"/>
                </a:lnTo>
                <a:lnTo>
                  <a:pt x="250" y="203"/>
                </a:lnTo>
                <a:lnTo>
                  <a:pt x="253" y="204"/>
                </a:lnTo>
                <a:lnTo>
                  <a:pt x="256" y="204"/>
                </a:lnTo>
                <a:lnTo>
                  <a:pt x="260" y="204"/>
                </a:lnTo>
                <a:lnTo>
                  <a:pt x="262" y="203"/>
                </a:lnTo>
                <a:lnTo>
                  <a:pt x="264" y="202"/>
                </a:lnTo>
                <a:lnTo>
                  <a:pt x="266" y="200"/>
                </a:lnTo>
                <a:lnTo>
                  <a:pt x="271" y="194"/>
                </a:lnTo>
                <a:lnTo>
                  <a:pt x="277" y="189"/>
                </a:lnTo>
                <a:lnTo>
                  <a:pt x="280" y="188"/>
                </a:lnTo>
                <a:lnTo>
                  <a:pt x="283" y="188"/>
                </a:lnTo>
                <a:lnTo>
                  <a:pt x="287" y="188"/>
                </a:lnTo>
                <a:lnTo>
                  <a:pt x="291" y="188"/>
                </a:lnTo>
                <a:lnTo>
                  <a:pt x="283" y="194"/>
                </a:lnTo>
                <a:lnTo>
                  <a:pt x="278" y="201"/>
                </a:lnTo>
                <a:lnTo>
                  <a:pt x="275" y="204"/>
                </a:lnTo>
                <a:lnTo>
                  <a:pt x="272" y="209"/>
                </a:lnTo>
                <a:lnTo>
                  <a:pt x="269" y="212"/>
                </a:lnTo>
                <a:lnTo>
                  <a:pt x="265" y="213"/>
                </a:lnTo>
                <a:lnTo>
                  <a:pt x="261" y="213"/>
                </a:lnTo>
                <a:lnTo>
                  <a:pt x="257" y="212"/>
                </a:lnTo>
                <a:lnTo>
                  <a:pt x="256" y="212"/>
                </a:lnTo>
                <a:lnTo>
                  <a:pt x="254" y="212"/>
                </a:lnTo>
                <a:lnTo>
                  <a:pt x="254" y="213"/>
                </a:lnTo>
                <a:lnTo>
                  <a:pt x="253" y="217"/>
                </a:lnTo>
                <a:lnTo>
                  <a:pt x="253" y="220"/>
                </a:lnTo>
                <a:lnTo>
                  <a:pt x="254" y="222"/>
                </a:lnTo>
                <a:lnTo>
                  <a:pt x="257" y="222"/>
                </a:lnTo>
                <a:lnTo>
                  <a:pt x="258" y="220"/>
                </a:lnTo>
                <a:lnTo>
                  <a:pt x="262" y="218"/>
                </a:lnTo>
                <a:lnTo>
                  <a:pt x="265" y="218"/>
                </a:lnTo>
                <a:lnTo>
                  <a:pt x="266" y="218"/>
                </a:lnTo>
                <a:lnTo>
                  <a:pt x="268" y="219"/>
                </a:lnTo>
                <a:lnTo>
                  <a:pt x="269" y="220"/>
                </a:lnTo>
                <a:lnTo>
                  <a:pt x="269" y="223"/>
                </a:lnTo>
                <a:lnTo>
                  <a:pt x="269" y="225"/>
                </a:lnTo>
                <a:lnTo>
                  <a:pt x="268" y="227"/>
                </a:lnTo>
                <a:lnTo>
                  <a:pt x="266" y="228"/>
                </a:lnTo>
                <a:lnTo>
                  <a:pt x="265" y="229"/>
                </a:lnTo>
                <a:lnTo>
                  <a:pt x="261" y="231"/>
                </a:lnTo>
                <a:lnTo>
                  <a:pt x="256" y="233"/>
                </a:lnTo>
                <a:lnTo>
                  <a:pt x="246" y="236"/>
                </a:lnTo>
                <a:lnTo>
                  <a:pt x="236" y="239"/>
                </a:lnTo>
                <a:lnTo>
                  <a:pt x="227" y="244"/>
                </a:lnTo>
                <a:lnTo>
                  <a:pt x="217" y="250"/>
                </a:lnTo>
                <a:lnTo>
                  <a:pt x="230" y="247"/>
                </a:lnTo>
                <a:lnTo>
                  <a:pt x="242" y="244"/>
                </a:lnTo>
                <a:lnTo>
                  <a:pt x="254" y="242"/>
                </a:lnTo>
                <a:lnTo>
                  <a:pt x="266" y="239"/>
                </a:lnTo>
                <a:lnTo>
                  <a:pt x="254" y="249"/>
                </a:lnTo>
                <a:lnTo>
                  <a:pt x="240" y="255"/>
                </a:lnTo>
                <a:lnTo>
                  <a:pt x="227" y="262"/>
                </a:lnTo>
                <a:lnTo>
                  <a:pt x="213" y="269"/>
                </a:lnTo>
                <a:lnTo>
                  <a:pt x="215" y="270"/>
                </a:lnTo>
                <a:lnTo>
                  <a:pt x="217" y="271"/>
                </a:lnTo>
                <a:lnTo>
                  <a:pt x="220" y="270"/>
                </a:lnTo>
                <a:lnTo>
                  <a:pt x="222" y="270"/>
                </a:lnTo>
                <a:lnTo>
                  <a:pt x="228" y="268"/>
                </a:lnTo>
                <a:lnTo>
                  <a:pt x="232" y="266"/>
                </a:lnTo>
                <a:lnTo>
                  <a:pt x="242" y="262"/>
                </a:lnTo>
                <a:lnTo>
                  <a:pt x="253" y="259"/>
                </a:lnTo>
                <a:lnTo>
                  <a:pt x="264" y="255"/>
                </a:lnTo>
                <a:lnTo>
                  <a:pt x="277" y="253"/>
                </a:lnTo>
                <a:lnTo>
                  <a:pt x="286" y="249"/>
                </a:lnTo>
                <a:lnTo>
                  <a:pt x="295" y="246"/>
                </a:lnTo>
                <a:lnTo>
                  <a:pt x="298" y="246"/>
                </a:lnTo>
                <a:lnTo>
                  <a:pt x="299" y="247"/>
                </a:lnTo>
                <a:lnTo>
                  <a:pt x="299" y="250"/>
                </a:lnTo>
                <a:lnTo>
                  <a:pt x="298" y="253"/>
                </a:lnTo>
                <a:lnTo>
                  <a:pt x="288" y="258"/>
                </a:lnTo>
                <a:lnTo>
                  <a:pt x="277" y="261"/>
                </a:lnTo>
                <a:lnTo>
                  <a:pt x="265" y="264"/>
                </a:lnTo>
                <a:lnTo>
                  <a:pt x="255" y="269"/>
                </a:lnTo>
                <a:lnTo>
                  <a:pt x="245" y="274"/>
                </a:lnTo>
                <a:lnTo>
                  <a:pt x="233" y="278"/>
                </a:lnTo>
                <a:lnTo>
                  <a:pt x="237" y="279"/>
                </a:lnTo>
                <a:lnTo>
                  <a:pt x="239" y="279"/>
                </a:lnTo>
                <a:lnTo>
                  <a:pt x="242" y="279"/>
                </a:lnTo>
                <a:lnTo>
                  <a:pt x="246" y="278"/>
                </a:lnTo>
                <a:lnTo>
                  <a:pt x="250" y="277"/>
                </a:lnTo>
                <a:lnTo>
                  <a:pt x="254" y="277"/>
                </a:lnTo>
                <a:lnTo>
                  <a:pt x="253" y="281"/>
                </a:lnTo>
                <a:lnTo>
                  <a:pt x="252" y="285"/>
                </a:lnTo>
                <a:lnTo>
                  <a:pt x="258" y="285"/>
                </a:lnTo>
                <a:lnTo>
                  <a:pt x="266" y="284"/>
                </a:lnTo>
                <a:lnTo>
                  <a:pt x="273" y="281"/>
                </a:lnTo>
                <a:lnTo>
                  <a:pt x="280" y="280"/>
                </a:lnTo>
                <a:lnTo>
                  <a:pt x="296" y="276"/>
                </a:lnTo>
                <a:lnTo>
                  <a:pt x="311" y="271"/>
                </a:lnTo>
                <a:lnTo>
                  <a:pt x="339" y="260"/>
                </a:lnTo>
                <a:lnTo>
                  <a:pt x="369" y="250"/>
                </a:lnTo>
                <a:lnTo>
                  <a:pt x="397" y="238"/>
                </a:lnTo>
                <a:lnTo>
                  <a:pt x="426" y="229"/>
                </a:lnTo>
                <a:lnTo>
                  <a:pt x="404" y="239"/>
                </a:lnTo>
                <a:lnTo>
                  <a:pt x="381" y="250"/>
                </a:lnTo>
                <a:lnTo>
                  <a:pt x="359" y="260"/>
                </a:lnTo>
                <a:lnTo>
                  <a:pt x="336" y="269"/>
                </a:lnTo>
                <a:lnTo>
                  <a:pt x="313" y="278"/>
                </a:lnTo>
                <a:lnTo>
                  <a:pt x="290" y="287"/>
                </a:lnTo>
                <a:lnTo>
                  <a:pt x="268" y="297"/>
                </a:lnTo>
                <a:lnTo>
                  <a:pt x="246" y="308"/>
                </a:lnTo>
                <a:lnTo>
                  <a:pt x="256" y="306"/>
                </a:lnTo>
                <a:lnTo>
                  <a:pt x="266" y="304"/>
                </a:lnTo>
                <a:lnTo>
                  <a:pt x="277" y="301"/>
                </a:lnTo>
                <a:lnTo>
                  <a:pt x="287" y="297"/>
                </a:lnTo>
                <a:lnTo>
                  <a:pt x="306" y="291"/>
                </a:lnTo>
                <a:lnTo>
                  <a:pt x="327" y="286"/>
                </a:lnTo>
                <a:lnTo>
                  <a:pt x="326" y="289"/>
                </a:lnTo>
                <a:lnTo>
                  <a:pt x="322" y="293"/>
                </a:lnTo>
                <a:lnTo>
                  <a:pt x="322" y="295"/>
                </a:lnTo>
                <a:lnTo>
                  <a:pt x="322" y="296"/>
                </a:lnTo>
                <a:lnTo>
                  <a:pt x="323" y="297"/>
                </a:lnTo>
                <a:lnTo>
                  <a:pt x="324" y="299"/>
                </a:lnTo>
                <a:lnTo>
                  <a:pt x="331" y="297"/>
                </a:lnTo>
                <a:lnTo>
                  <a:pt x="337" y="297"/>
                </a:lnTo>
                <a:lnTo>
                  <a:pt x="331" y="301"/>
                </a:lnTo>
                <a:lnTo>
                  <a:pt x="324" y="303"/>
                </a:lnTo>
                <a:lnTo>
                  <a:pt x="318" y="300"/>
                </a:lnTo>
                <a:lnTo>
                  <a:pt x="312" y="295"/>
                </a:lnTo>
                <a:lnTo>
                  <a:pt x="308" y="295"/>
                </a:lnTo>
                <a:lnTo>
                  <a:pt x="304" y="296"/>
                </a:lnTo>
                <a:lnTo>
                  <a:pt x="301" y="299"/>
                </a:lnTo>
                <a:lnTo>
                  <a:pt x="297" y="301"/>
                </a:lnTo>
                <a:lnTo>
                  <a:pt x="293" y="303"/>
                </a:lnTo>
                <a:lnTo>
                  <a:pt x="289" y="304"/>
                </a:lnTo>
                <a:lnTo>
                  <a:pt x="285" y="305"/>
                </a:lnTo>
                <a:lnTo>
                  <a:pt x="280" y="305"/>
                </a:lnTo>
                <a:lnTo>
                  <a:pt x="280" y="310"/>
                </a:lnTo>
                <a:lnTo>
                  <a:pt x="279" y="314"/>
                </a:lnTo>
                <a:lnTo>
                  <a:pt x="270" y="318"/>
                </a:lnTo>
                <a:lnTo>
                  <a:pt x="261" y="320"/>
                </a:lnTo>
                <a:lnTo>
                  <a:pt x="250" y="324"/>
                </a:lnTo>
                <a:lnTo>
                  <a:pt x="241" y="329"/>
                </a:lnTo>
                <a:lnTo>
                  <a:pt x="236" y="333"/>
                </a:lnTo>
                <a:lnTo>
                  <a:pt x="231" y="335"/>
                </a:lnTo>
                <a:lnTo>
                  <a:pt x="225" y="336"/>
                </a:lnTo>
                <a:lnTo>
                  <a:pt x="220" y="337"/>
                </a:lnTo>
                <a:lnTo>
                  <a:pt x="211" y="335"/>
                </a:lnTo>
                <a:lnTo>
                  <a:pt x="202" y="333"/>
                </a:lnTo>
                <a:lnTo>
                  <a:pt x="194" y="335"/>
                </a:lnTo>
                <a:lnTo>
                  <a:pt x="187" y="338"/>
                </a:lnTo>
                <a:lnTo>
                  <a:pt x="184" y="341"/>
                </a:lnTo>
                <a:lnTo>
                  <a:pt x="183" y="343"/>
                </a:lnTo>
                <a:lnTo>
                  <a:pt x="186" y="345"/>
                </a:lnTo>
                <a:lnTo>
                  <a:pt x="189" y="347"/>
                </a:lnTo>
                <a:lnTo>
                  <a:pt x="191" y="350"/>
                </a:lnTo>
                <a:lnTo>
                  <a:pt x="195" y="351"/>
                </a:lnTo>
                <a:lnTo>
                  <a:pt x="198" y="352"/>
                </a:lnTo>
                <a:lnTo>
                  <a:pt x="203" y="352"/>
                </a:lnTo>
                <a:lnTo>
                  <a:pt x="212" y="350"/>
                </a:lnTo>
                <a:lnTo>
                  <a:pt x="222" y="345"/>
                </a:lnTo>
                <a:lnTo>
                  <a:pt x="225" y="343"/>
                </a:lnTo>
                <a:lnTo>
                  <a:pt x="230" y="341"/>
                </a:lnTo>
                <a:lnTo>
                  <a:pt x="236" y="338"/>
                </a:lnTo>
                <a:lnTo>
                  <a:pt x="239" y="339"/>
                </a:lnTo>
                <a:lnTo>
                  <a:pt x="241" y="341"/>
                </a:lnTo>
                <a:lnTo>
                  <a:pt x="242" y="342"/>
                </a:lnTo>
                <a:lnTo>
                  <a:pt x="241" y="343"/>
                </a:lnTo>
                <a:lnTo>
                  <a:pt x="240" y="344"/>
                </a:lnTo>
                <a:lnTo>
                  <a:pt x="237" y="346"/>
                </a:lnTo>
                <a:lnTo>
                  <a:pt x="235" y="349"/>
                </a:lnTo>
                <a:lnTo>
                  <a:pt x="235" y="351"/>
                </a:lnTo>
                <a:lnTo>
                  <a:pt x="236" y="351"/>
                </a:lnTo>
                <a:lnTo>
                  <a:pt x="238" y="351"/>
                </a:lnTo>
                <a:lnTo>
                  <a:pt x="240" y="351"/>
                </a:lnTo>
                <a:lnTo>
                  <a:pt x="244" y="350"/>
                </a:lnTo>
                <a:lnTo>
                  <a:pt x="247" y="350"/>
                </a:lnTo>
                <a:lnTo>
                  <a:pt x="249" y="349"/>
                </a:lnTo>
                <a:lnTo>
                  <a:pt x="252" y="347"/>
                </a:lnTo>
                <a:lnTo>
                  <a:pt x="252" y="346"/>
                </a:lnTo>
                <a:lnTo>
                  <a:pt x="252" y="344"/>
                </a:lnTo>
                <a:lnTo>
                  <a:pt x="250" y="341"/>
                </a:lnTo>
                <a:lnTo>
                  <a:pt x="249" y="337"/>
                </a:lnTo>
                <a:lnTo>
                  <a:pt x="252" y="335"/>
                </a:lnTo>
                <a:lnTo>
                  <a:pt x="256" y="332"/>
                </a:lnTo>
                <a:lnTo>
                  <a:pt x="262" y="329"/>
                </a:lnTo>
                <a:lnTo>
                  <a:pt x="268" y="328"/>
                </a:lnTo>
                <a:lnTo>
                  <a:pt x="273" y="328"/>
                </a:lnTo>
                <a:lnTo>
                  <a:pt x="279" y="329"/>
                </a:lnTo>
                <a:lnTo>
                  <a:pt x="269" y="334"/>
                </a:lnTo>
                <a:lnTo>
                  <a:pt x="260" y="339"/>
                </a:lnTo>
                <a:lnTo>
                  <a:pt x="257" y="343"/>
                </a:lnTo>
                <a:lnTo>
                  <a:pt x="256" y="347"/>
                </a:lnTo>
                <a:lnTo>
                  <a:pt x="256" y="350"/>
                </a:lnTo>
                <a:lnTo>
                  <a:pt x="255" y="352"/>
                </a:lnTo>
                <a:lnTo>
                  <a:pt x="254" y="353"/>
                </a:lnTo>
                <a:lnTo>
                  <a:pt x="252" y="354"/>
                </a:lnTo>
                <a:lnTo>
                  <a:pt x="239" y="360"/>
                </a:lnTo>
                <a:lnTo>
                  <a:pt x="227" y="363"/>
                </a:lnTo>
                <a:lnTo>
                  <a:pt x="224" y="364"/>
                </a:lnTo>
                <a:lnTo>
                  <a:pt x="223" y="364"/>
                </a:lnTo>
                <a:lnTo>
                  <a:pt x="221" y="364"/>
                </a:lnTo>
                <a:lnTo>
                  <a:pt x="220" y="363"/>
                </a:lnTo>
                <a:lnTo>
                  <a:pt x="220" y="361"/>
                </a:lnTo>
                <a:lnTo>
                  <a:pt x="221" y="359"/>
                </a:lnTo>
                <a:lnTo>
                  <a:pt x="224" y="358"/>
                </a:lnTo>
                <a:lnTo>
                  <a:pt x="229" y="357"/>
                </a:lnTo>
                <a:lnTo>
                  <a:pt x="224" y="355"/>
                </a:lnTo>
                <a:lnTo>
                  <a:pt x="220" y="355"/>
                </a:lnTo>
                <a:lnTo>
                  <a:pt x="214" y="358"/>
                </a:lnTo>
                <a:lnTo>
                  <a:pt x="209" y="362"/>
                </a:lnTo>
                <a:lnTo>
                  <a:pt x="212" y="364"/>
                </a:lnTo>
                <a:lnTo>
                  <a:pt x="214" y="367"/>
                </a:lnTo>
                <a:lnTo>
                  <a:pt x="212" y="370"/>
                </a:lnTo>
                <a:lnTo>
                  <a:pt x="208" y="372"/>
                </a:lnTo>
                <a:lnTo>
                  <a:pt x="206" y="374"/>
                </a:lnTo>
                <a:lnTo>
                  <a:pt x="203" y="374"/>
                </a:lnTo>
                <a:lnTo>
                  <a:pt x="195" y="375"/>
                </a:lnTo>
                <a:lnTo>
                  <a:pt x="188" y="378"/>
                </a:lnTo>
                <a:lnTo>
                  <a:pt x="178" y="383"/>
                </a:lnTo>
                <a:lnTo>
                  <a:pt x="169" y="386"/>
                </a:lnTo>
                <a:lnTo>
                  <a:pt x="158" y="389"/>
                </a:lnTo>
                <a:lnTo>
                  <a:pt x="148" y="393"/>
                </a:lnTo>
                <a:lnTo>
                  <a:pt x="142" y="395"/>
                </a:lnTo>
                <a:lnTo>
                  <a:pt x="137" y="399"/>
                </a:lnTo>
                <a:lnTo>
                  <a:pt x="137" y="404"/>
                </a:lnTo>
                <a:lnTo>
                  <a:pt x="138" y="410"/>
                </a:lnTo>
                <a:lnTo>
                  <a:pt x="134" y="413"/>
                </a:lnTo>
                <a:lnTo>
                  <a:pt x="131" y="416"/>
                </a:lnTo>
                <a:lnTo>
                  <a:pt x="123" y="421"/>
                </a:lnTo>
                <a:lnTo>
                  <a:pt x="115" y="426"/>
                </a:lnTo>
                <a:lnTo>
                  <a:pt x="98" y="433"/>
                </a:lnTo>
                <a:lnTo>
                  <a:pt x="82" y="441"/>
                </a:lnTo>
                <a:lnTo>
                  <a:pt x="65" y="449"/>
                </a:lnTo>
                <a:lnTo>
                  <a:pt x="49" y="457"/>
                </a:lnTo>
                <a:lnTo>
                  <a:pt x="55" y="457"/>
                </a:lnTo>
                <a:lnTo>
                  <a:pt x="60" y="457"/>
                </a:lnTo>
                <a:lnTo>
                  <a:pt x="66" y="454"/>
                </a:lnTo>
                <a:lnTo>
                  <a:pt x="72" y="452"/>
                </a:lnTo>
                <a:lnTo>
                  <a:pt x="77" y="450"/>
                </a:lnTo>
                <a:lnTo>
                  <a:pt x="83" y="449"/>
                </a:lnTo>
                <a:lnTo>
                  <a:pt x="89" y="447"/>
                </a:lnTo>
                <a:lnTo>
                  <a:pt x="95" y="446"/>
                </a:lnTo>
                <a:lnTo>
                  <a:pt x="82" y="454"/>
                </a:lnTo>
                <a:lnTo>
                  <a:pt x="71" y="461"/>
                </a:lnTo>
                <a:lnTo>
                  <a:pt x="59" y="470"/>
                </a:lnTo>
                <a:lnTo>
                  <a:pt x="48" y="477"/>
                </a:lnTo>
                <a:lnTo>
                  <a:pt x="35" y="482"/>
                </a:lnTo>
                <a:lnTo>
                  <a:pt x="23" y="486"/>
                </a:lnTo>
                <a:lnTo>
                  <a:pt x="16" y="488"/>
                </a:lnTo>
                <a:lnTo>
                  <a:pt x="10" y="491"/>
                </a:lnTo>
                <a:lnTo>
                  <a:pt x="5" y="495"/>
                </a:lnTo>
                <a:lnTo>
                  <a:pt x="0" y="499"/>
                </a:lnTo>
                <a:lnTo>
                  <a:pt x="32" y="486"/>
                </a:lnTo>
                <a:lnTo>
                  <a:pt x="64" y="471"/>
                </a:lnTo>
                <a:lnTo>
                  <a:pt x="80" y="465"/>
                </a:lnTo>
                <a:lnTo>
                  <a:pt x="97" y="459"/>
                </a:lnTo>
                <a:lnTo>
                  <a:pt x="113" y="453"/>
                </a:lnTo>
                <a:lnTo>
                  <a:pt x="131" y="450"/>
                </a:lnTo>
                <a:lnTo>
                  <a:pt x="109" y="460"/>
                </a:lnTo>
                <a:lnTo>
                  <a:pt x="89" y="470"/>
                </a:lnTo>
                <a:lnTo>
                  <a:pt x="67" y="480"/>
                </a:lnTo>
                <a:lnTo>
                  <a:pt x="47" y="491"/>
                </a:lnTo>
                <a:lnTo>
                  <a:pt x="54" y="490"/>
                </a:lnTo>
                <a:lnTo>
                  <a:pt x="62" y="488"/>
                </a:lnTo>
                <a:lnTo>
                  <a:pt x="68" y="486"/>
                </a:lnTo>
                <a:lnTo>
                  <a:pt x="76" y="483"/>
                </a:lnTo>
                <a:lnTo>
                  <a:pt x="90" y="478"/>
                </a:lnTo>
                <a:lnTo>
                  <a:pt x="105" y="475"/>
                </a:lnTo>
                <a:lnTo>
                  <a:pt x="100" y="480"/>
                </a:lnTo>
                <a:lnTo>
                  <a:pt x="92" y="485"/>
                </a:lnTo>
                <a:lnTo>
                  <a:pt x="84" y="488"/>
                </a:lnTo>
                <a:lnTo>
                  <a:pt x="76" y="492"/>
                </a:lnTo>
                <a:lnTo>
                  <a:pt x="68" y="495"/>
                </a:lnTo>
                <a:lnTo>
                  <a:pt x="62" y="500"/>
                </a:lnTo>
                <a:lnTo>
                  <a:pt x="60" y="502"/>
                </a:lnTo>
                <a:lnTo>
                  <a:pt x="60" y="505"/>
                </a:lnTo>
                <a:lnTo>
                  <a:pt x="62" y="508"/>
                </a:lnTo>
                <a:lnTo>
                  <a:pt x="65" y="508"/>
                </a:lnTo>
                <a:lnTo>
                  <a:pt x="69" y="507"/>
                </a:lnTo>
                <a:lnTo>
                  <a:pt x="75" y="504"/>
                </a:lnTo>
                <a:lnTo>
                  <a:pt x="81" y="501"/>
                </a:lnTo>
                <a:lnTo>
                  <a:pt x="87" y="499"/>
                </a:lnTo>
                <a:lnTo>
                  <a:pt x="89" y="499"/>
                </a:lnTo>
                <a:lnTo>
                  <a:pt x="92" y="500"/>
                </a:lnTo>
                <a:lnTo>
                  <a:pt x="93" y="500"/>
                </a:lnTo>
                <a:lnTo>
                  <a:pt x="95" y="501"/>
                </a:lnTo>
                <a:lnTo>
                  <a:pt x="95" y="502"/>
                </a:lnTo>
                <a:lnTo>
                  <a:pt x="95" y="504"/>
                </a:lnTo>
                <a:lnTo>
                  <a:pt x="91" y="505"/>
                </a:lnTo>
                <a:lnTo>
                  <a:pt x="87" y="507"/>
                </a:lnTo>
                <a:lnTo>
                  <a:pt x="83" y="509"/>
                </a:lnTo>
                <a:lnTo>
                  <a:pt x="80" y="511"/>
                </a:lnTo>
                <a:lnTo>
                  <a:pt x="85" y="511"/>
                </a:lnTo>
                <a:lnTo>
                  <a:pt x="91" y="511"/>
                </a:lnTo>
                <a:lnTo>
                  <a:pt x="96" y="511"/>
                </a:lnTo>
                <a:lnTo>
                  <a:pt x="101" y="513"/>
                </a:lnTo>
                <a:lnTo>
                  <a:pt x="96" y="517"/>
                </a:lnTo>
                <a:lnTo>
                  <a:pt x="90" y="519"/>
                </a:lnTo>
                <a:lnTo>
                  <a:pt x="84" y="519"/>
                </a:lnTo>
                <a:lnTo>
                  <a:pt x="81" y="521"/>
                </a:lnTo>
                <a:lnTo>
                  <a:pt x="80" y="524"/>
                </a:lnTo>
                <a:lnTo>
                  <a:pt x="80" y="525"/>
                </a:lnTo>
                <a:lnTo>
                  <a:pt x="80" y="526"/>
                </a:lnTo>
                <a:lnTo>
                  <a:pt x="81" y="526"/>
                </a:lnTo>
                <a:lnTo>
                  <a:pt x="84" y="527"/>
                </a:lnTo>
                <a:lnTo>
                  <a:pt x="88" y="527"/>
                </a:lnTo>
                <a:lnTo>
                  <a:pt x="91" y="526"/>
                </a:lnTo>
                <a:lnTo>
                  <a:pt x="93" y="527"/>
                </a:lnTo>
                <a:lnTo>
                  <a:pt x="95" y="532"/>
                </a:lnTo>
                <a:lnTo>
                  <a:pt x="95" y="534"/>
                </a:lnTo>
                <a:lnTo>
                  <a:pt x="98" y="535"/>
                </a:lnTo>
                <a:lnTo>
                  <a:pt x="104" y="533"/>
                </a:lnTo>
                <a:lnTo>
                  <a:pt x="109" y="530"/>
                </a:lnTo>
                <a:lnTo>
                  <a:pt x="113" y="528"/>
                </a:lnTo>
                <a:lnTo>
                  <a:pt x="115" y="525"/>
                </a:lnTo>
                <a:lnTo>
                  <a:pt x="117" y="520"/>
                </a:lnTo>
                <a:lnTo>
                  <a:pt x="120" y="519"/>
                </a:lnTo>
                <a:lnTo>
                  <a:pt x="121" y="519"/>
                </a:lnTo>
                <a:lnTo>
                  <a:pt x="122" y="519"/>
                </a:lnTo>
                <a:lnTo>
                  <a:pt x="123" y="520"/>
                </a:lnTo>
                <a:lnTo>
                  <a:pt x="128" y="521"/>
                </a:lnTo>
                <a:lnTo>
                  <a:pt x="130" y="521"/>
                </a:lnTo>
                <a:lnTo>
                  <a:pt x="133" y="519"/>
                </a:lnTo>
                <a:lnTo>
                  <a:pt x="137" y="517"/>
                </a:lnTo>
                <a:lnTo>
                  <a:pt x="139" y="517"/>
                </a:lnTo>
                <a:lnTo>
                  <a:pt x="140" y="517"/>
                </a:lnTo>
                <a:lnTo>
                  <a:pt x="141" y="518"/>
                </a:lnTo>
                <a:lnTo>
                  <a:pt x="141" y="519"/>
                </a:lnTo>
                <a:lnTo>
                  <a:pt x="141" y="523"/>
                </a:lnTo>
                <a:lnTo>
                  <a:pt x="139" y="525"/>
                </a:lnTo>
                <a:lnTo>
                  <a:pt x="134" y="527"/>
                </a:lnTo>
                <a:lnTo>
                  <a:pt x="130" y="527"/>
                </a:lnTo>
                <a:lnTo>
                  <a:pt x="129" y="528"/>
                </a:lnTo>
                <a:lnTo>
                  <a:pt x="126" y="529"/>
                </a:lnTo>
                <a:lnTo>
                  <a:pt x="125" y="530"/>
                </a:lnTo>
                <a:lnTo>
                  <a:pt x="124" y="533"/>
                </a:lnTo>
                <a:lnTo>
                  <a:pt x="130" y="533"/>
                </a:lnTo>
                <a:lnTo>
                  <a:pt x="136" y="532"/>
                </a:lnTo>
                <a:lnTo>
                  <a:pt x="142" y="530"/>
                </a:lnTo>
                <a:lnTo>
                  <a:pt x="149" y="529"/>
                </a:lnTo>
                <a:lnTo>
                  <a:pt x="156" y="526"/>
                </a:lnTo>
                <a:lnTo>
                  <a:pt x="162" y="521"/>
                </a:lnTo>
                <a:lnTo>
                  <a:pt x="170" y="518"/>
                </a:lnTo>
                <a:lnTo>
                  <a:pt x="176" y="516"/>
                </a:lnTo>
                <a:lnTo>
                  <a:pt x="184" y="515"/>
                </a:lnTo>
                <a:lnTo>
                  <a:pt x="192" y="512"/>
                </a:lnTo>
                <a:lnTo>
                  <a:pt x="199" y="510"/>
                </a:lnTo>
                <a:lnTo>
                  <a:pt x="205" y="505"/>
                </a:lnTo>
                <a:lnTo>
                  <a:pt x="211" y="501"/>
                </a:lnTo>
                <a:lnTo>
                  <a:pt x="217" y="499"/>
                </a:lnTo>
                <a:lnTo>
                  <a:pt x="224" y="498"/>
                </a:lnTo>
                <a:lnTo>
                  <a:pt x="232" y="498"/>
                </a:lnTo>
                <a:lnTo>
                  <a:pt x="228" y="501"/>
                </a:lnTo>
                <a:lnTo>
                  <a:pt x="225" y="504"/>
                </a:lnTo>
                <a:lnTo>
                  <a:pt x="224" y="508"/>
                </a:lnTo>
                <a:lnTo>
                  <a:pt x="224" y="510"/>
                </a:lnTo>
                <a:lnTo>
                  <a:pt x="223" y="511"/>
                </a:lnTo>
                <a:lnTo>
                  <a:pt x="220" y="511"/>
                </a:lnTo>
                <a:lnTo>
                  <a:pt x="211" y="511"/>
                </a:lnTo>
                <a:lnTo>
                  <a:pt x="202" y="512"/>
                </a:lnTo>
                <a:lnTo>
                  <a:pt x="199" y="512"/>
                </a:lnTo>
                <a:lnTo>
                  <a:pt x="198" y="512"/>
                </a:lnTo>
                <a:lnTo>
                  <a:pt x="197" y="513"/>
                </a:lnTo>
                <a:lnTo>
                  <a:pt x="196" y="516"/>
                </a:lnTo>
                <a:lnTo>
                  <a:pt x="196" y="521"/>
                </a:lnTo>
                <a:lnTo>
                  <a:pt x="197" y="527"/>
                </a:lnTo>
                <a:lnTo>
                  <a:pt x="189" y="525"/>
                </a:lnTo>
                <a:lnTo>
                  <a:pt x="182" y="525"/>
                </a:lnTo>
                <a:lnTo>
                  <a:pt x="179" y="525"/>
                </a:lnTo>
                <a:lnTo>
                  <a:pt x="176" y="526"/>
                </a:lnTo>
                <a:lnTo>
                  <a:pt x="173" y="529"/>
                </a:lnTo>
                <a:lnTo>
                  <a:pt x="171" y="533"/>
                </a:lnTo>
                <a:lnTo>
                  <a:pt x="167" y="536"/>
                </a:lnTo>
                <a:lnTo>
                  <a:pt x="164" y="540"/>
                </a:lnTo>
                <a:lnTo>
                  <a:pt x="159" y="542"/>
                </a:lnTo>
                <a:lnTo>
                  <a:pt x="156" y="543"/>
                </a:lnTo>
                <a:lnTo>
                  <a:pt x="151" y="543"/>
                </a:lnTo>
                <a:lnTo>
                  <a:pt x="147" y="543"/>
                </a:lnTo>
                <a:lnTo>
                  <a:pt x="141" y="542"/>
                </a:lnTo>
                <a:lnTo>
                  <a:pt x="137" y="541"/>
                </a:lnTo>
                <a:lnTo>
                  <a:pt x="139" y="550"/>
                </a:lnTo>
                <a:lnTo>
                  <a:pt x="139" y="558"/>
                </a:lnTo>
                <a:lnTo>
                  <a:pt x="138" y="561"/>
                </a:lnTo>
                <a:lnTo>
                  <a:pt x="137" y="563"/>
                </a:lnTo>
                <a:lnTo>
                  <a:pt x="137" y="565"/>
                </a:lnTo>
                <a:lnTo>
                  <a:pt x="137" y="566"/>
                </a:lnTo>
                <a:lnTo>
                  <a:pt x="137" y="567"/>
                </a:lnTo>
                <a:lnTo>
                  <a:pt x="138" y="568"/>
                </a:lnTo>
                <a:lnTo>
                  <a:pt x="145" y="566"/>
                </a:lnTo>
                <a:lnTo>
                  <a:pt x="150" y="563"/>
                </a:lnTo>
                <a:lnTo>
                  <a:pt x="159" y="561"/>
                </a:lnTo>
                <a:lnTo>
                  <a:pt x="167" y="558"/>
                </a:lnTo>
                <a:lnTo>
                  <a:pt x="164" y="561"/>
                </a:lnTo>
                <a:lnTo>
                  <a:pt x="159" y="563"/>
                </a:lnTo>
                <a:lnTo>
                  <a:pt x="155" y="566"/>
                </a:lnTo>
                <a:lnTo>
                  <a:pt x="150" y="567"/>
                </a:lnTo>
                <a:lnTo>
                  <a:pt x="143" y="569"/>
                </a:lnTo>
                <a:lnTo>
                  <a:pt x="138" y="573"/>
                </a:lnTo>
                <a:lnTo>
                  <a:pt x="138" y="575"/>
                </a:lnTo>
                <a:lnTo>
                  <a:pt x="138" y="577"/>
                </a:lnTo>
                <a:lnTo>
                  <a:pt x="139" y="577"/>
                </a:lnTo>
                <a:lnTo>
                  <a:pt x="141" y="578"/>
                </a:lnTo>
                <a:lnTo>
                  <a:pt x="145" y="578"/>
                </a:lnTo>
                <a:lnTo>
                  <a:pt x="148" y="577"/>
                </a:lnTo>
                <a:lnTo>
                  <a:pt x="161" y="574"/>
                </a:lnTo>
                <a:lnTo>
                  <a:pt x="172" y="569"/>
                </a:lnTo>
                <a:lnTo>
                  <a:pt x="197" y="560"/>
                </a:lnTo>
                <a:lnTo>
                  <a:pt x="221" y="551"/>
                </a:lnTo>
                <a:lnTo>
                  <a:pt x="245" y="541"/>
                </a:lnTo>
                <a:lnTo>
                  <a:pt x="269" y="529"/>
                </a:lnTo>
                <a:lnTo>
                  <a:pt x="293" y="520"/>
                </a:lnTo>
                <a:lnTo>
                  <a:pt x="316" y="510"/>
                </a:lnTo>
                <a:lnTo>
                  <a:pt x="340" y="500"/>
                </a:lnTo>
                <a:lnTo>
                  <a:pt x="364" y="490"/>
                </a:lnTo>
                <a:lnTo>
                  <a:pt x="388" y="479"/>
                </a:lnTo>
                <a:lnTo>
                  <a:pt x="412" y="469"/>
                </a:lnTo>
                <a:lnTo>
                  <a:pt x="436" y="459"/>
                </a:lnTo>
                <a:lnTo>
                  <a:pt x="461" y="449"/>
                </a:lnTo>
                <a:lnTo>
                  <a:pt x="486" y="437"/>
                </a:lnTo>
                <a:lnTo>
                  <a:pt x="512" y="427"/>
                </a:lnTo>
                <a:lnTo>
                  <a:pt x="538" y="415"/>
                </a:lnTo>
                <a:lnTo>
                  <a:pt x="563" y="402"/>
                </a:lnTo>
                <a:lnTo>
                  <a:pt x="558" y="401"/>
                </a:lnTo>
                <a:lnTo>
                  <a:pt x="552" y="400"/>
                </a:lnTo>
                <a:lnTo>
                  <a:pt x="549" y="400"/>
                </a:lnTo>
                <a:lnTo>
                  <a:pt x="546" y="400"/>
                </a:lnTo>
                <a:lnTo>
                  <a:pt x="545" y="397"/>
                </a:lnTo>
                <a:lnTo>
                  <a:pt x="546" y="394"/>
                </a:lnTo>
                <a:close/>
                <a:moveTo>
                  <a:pt x="320" y="143"/>
                </a:moveTo>
                <a:lnTo>
                  <a:pt x="328" y="138"/>
                </a:lnTo>
                <a:lnTo>
                  <a:pt x="336" y="134"/>
                </a:lnTo>
                <a:lnTo>
                  <a:pt x="339" y="131"/>
                </a:lnTo>
                <a:lnTo>
                  <a:pt x="343" y="128"/>
                </a:lnTo>
                <a:lnTo>
                  <a:pt x="345" y="125"/>
                </a:lnTo>
                <a:lnTo>
                  <a:pt x="346" y="119"/>
                </a:lnTo>
                <a:lnTo>
                  <a:pt x="340" y="123"/>
                </a:lnTo>
                <a:lnTo>
                  <a:pt x="334" y="127"/>
                </a:lnTo>
                <a:lnTo>
                  <a:pt x="326" y="129"/>
                </a:lnTo>
                <a:lnTo>
                  <a:pt x="319" y="131"/>
                </a:lnTo>
                <a:lnTo>
                  <a:pt x="311" y="134"/>
                </a:lnTo>
                <a:lnTo>
                  <a:pt x="304" y="136"/>
                </a:lnTo>
                <a:lnTo>
                  <a:pt x="297" y="138"/>
                </a:lnTo>
                <a:lnTo>
                  <a:pt x="290" y="143"/>
                </a:lnTo>
                <a:lnTo>
                  <a:pt x="305" y="142"/>
                </a:lnTo>
                <a:lnTo>
                  <a:pt x="320" y="143"/>
                </a:lnTo>
                <a:lnTo>
                  <a:pt x="322" y="140"/>
                </a:lnTo>
                <a:lnTo>
                  <a:pt x="322" y="138"/>
                </a:lnTo>
                <a:lnTo>
                  <a:pt x="321" y="137"/>
                </a:lnTo>
                <a:lnTo>
                  <a:pt x="319" y="137"/>
                </a:lnTo>
                <a:lnTo>
                  <a:pt x="318" y="137"/>
                </a:lnTo>
                <a:lnTo>
                  <a:pt x="316" y="138"/>
                </a:lnTo>
                <a:lnTo>
                  <a:pt x="318" y="139"/>
                </a:lnTo>
                <a:lnTo>
                  <a:pt x="320" y="143"/>
                </a:lnTo>
                <a:close/>
                <a:moveTo>
                  <a:pt x="893" y="129"/>
                </a:moveTo>
                <a:lnTo>
                  <a:pt x="893" y="129"/>
                </a:lnTo>
                <a:lnTo>
                  <a:pt x="893" y="129"/>
                </a:lnTo>
                <a:close/>
                <a:moveTo>
                  <a:pt x="484" y="378"/>
                </a:moveTo>
                <a:lnTo>
                  <a:pt x="491" y="375"/>
                </a:lnTo>
                <a:lnTo>
                  <a:pt x="497" y="371"/>
                </a:lnTo>
                <a:lnTo>
                  <a:pt x="500" y="371"/>
                </a:lnTo>
                <a:lnTo>
                  <a:pt x="501" y="372"/>
                </a:lnTo>
                <a:lnTo>
                  <a:pt x="502" y="374"/>
                </a:lnTo>
                <a:lnTo>
                  <a:pt x="502" y="375"/>
                </a:lnTo>
                <a:lnTo>
                  <a:pt x="501" y="378"/>
                </a:lnTo>
                <a:lnTo>
                  <a:pt x="497" y="382"/>
                </a:lnTo>
                <a:lnTo>
                  <a:pt x="494" y="384"/>
                </a:lnTo>
                <a:lnTo>
                  <a:pt x="489" y="385"/>
                </a:lnTo>
                <a:lnTo>
                  <a:pt x="485" y="386"/>
                </a:lnTo>
                <a:lnTo>
                  <a:pt x="481" y="386"/>
                </a:lnTo>
                <a:lnTo>
                  <a:pt x="479" y="384"/>
                </a:lnTo>
                <a:lnTo>
                  <a:pt x="479" y="380"/>
                </a:lnTo>
                <a:lnTo>
                  <a:pt x="480" y="379"/>
                </a:lnTo>
                <a:lnTo>
                  <a:pt x="484" y="378"/>
                </a:lnTo>
                <a:lnTo>
                  <a:pt x="485" y="378"/>
                </a:lnTo>
                <a:lnTo>
                  <a:pt x="484" y="378"/>
                </a:lnTo>
                <a:close/>
                <a:moveTo>
                  <a:pt x="462" y="395"/>
                </a:moveTo>
                <a:lnTo>
                  <a:pt x="459" y="397"/>
                </a:lnTo>
                <a:lnTo>
                  <a:pt x="454" y="400"/>
                </a:lnTo>
                <a:lnTo>
                  <a:pt x="452" y="401"/>
                </a:lnTo>
                <a:lnTo>
                  <a:pt x="450" y="401"/>
                </a:lnTo>
                <a:lnTo>
                  <a:pt x="448" y="400"/>
                </a:lnTo>
                <a:lnTo>
                  <a:pt x="448" y="397"/>
                </a:lnTo>
                <a:lnTo>
                  <a:pt x="448" y="395"/>
                </a:lnTo>
                <a:lnTo>
                  <a:pt x="450" y="394"/>
                </a:lnTo>
                <a:lnTo>
                  <a:pt x="452" y="394"/>
                </a:lnTo>
                <a:lnTo>
                  <a:pt x="454" y="394"/>
                </a:lnTo>
                <a:lnTo>
                  <a:pt x="459" y="394"/>
                </a:lnTo>
                <a:lnTo>
                  <a:pt x="462" y="395"/>
                </a:lnTo>
                <a:lnTo>
                  <a:pt x="459" y="396"/>
                </a:lnTo>
                <a:lnTo>
                  <a:pt x="462" y="395"/>
                </a:lnTo>
                <a:close/>
                <a:moveTo>
                  <a:pt x="471" y="292"/>
                </a:moveTo>
                <a:lnTo>
                  <a:pt x="466" y="296"/>
                </a:lnTo>
                <a:lnTo>
                  <a:pt x="458" y="299"/>
                </a:lnTo>
                <a:lnTo>
                  <a:pt x="455" y="300"/>
                </a:lnTo>
                <a:lnTo>
                  <a:pt x="452" y="301"/>
                </a:lnTo>
                <a:lnTo>
                  <a:pt x="450" y="301"/>
                </a:lnTo>
                <a:lnTo>
                  <a:pt x="448" y="301"/>
                </a:lnTo>
                <a:lnTo>
                  <a:pt x="447" y="300"/>
                </a:lnTo>
                <a:lnTo>
                  <a:pt x="446" y="299"/>
                </a:lnTo>
                <a:lnTo>
                  <a:pt x="453" y="296"/>
                </a:lnTo>
                <a:lnTo>
                  <a:pt x="459" y="293"/>
                </a:lnTo>
                <a:lnTo>
                  <a:pt x="461" y="292"/>
                </a:lnTo>
                <a:lnTo>
                  <a:pt x="464" y="291"/>
                </a:lnTo>
                <a:lnTo>
                  <a:pt x="468" y="291"/>
                </a:lnTo>
                <a:lnTo>
                  <a:pt x="471" y="292"/>
                </a:lnTo>
                <a:lnTo>
                  <a:pt x="464" y="292"/>
                </a:lnTo>
                <a:lnTo>
                  <a:pt x="471" y="292"/>
                </a:lnTo>
                <a:close/>
                <a:moveTo>
                  <a:pt x="723" y="75"/>
                </a:moveTo>
                <a:lnTo>
                  <a:pt x="723" y="76"/>
                </a:lnTo>
                <a:lnTo>
                  <a:pt x="723" y="76"/>
                </a:lnTo>
                <a:lnTo>
                  <a:pt x="722" y="77"/>
                </a:lnTo>
                <a:lnTo>
                  <a:pt x="720" y="76"/>
                </a:lnTo>
                <a:lnTo>
                  <a:pt x="722" y="76"/>
                </a:lnTo>
                <a:lnTo>
                  <a:pt x="723" y="75"/>
                </a:lnTo>
                <a:lnTo>
                  <a:pt x="723" y="76"/>
                </a:lnTo>
                <a:lnTo>
                  <a:pt x="723" y="75"/>
                </a:lnTo>
                <a:close/>
                <a:moveTo>
                  <a:pt x="430" y="102"/>
                </a:moveTo>
                <a:lnTo>
                  <a:pt x="433" y="98"/>
                </a:lnTo>
                <a:lnTo>
                  <a:pt x="437" y="95"/>
                </a:lnTo>
                <a:lnTo>
                  <a:pt x="442" y="93"/>
                </a:lnTo>
                <a:lnTo>
                  <a:pt x="446" y="90"/>
                </a:lnTo>
                <a:lnTo>
                  <a:pt x="451" y="89"/>
                </a:lnTo>
                <a:lnTo>
                  <a:pt x="455" y="88"/>
                </a:lnTo>
                <a:lnTo>
                  <a:pt x="458" y="87"/>
                </a:lnTo>
                <a:lnTo>
                  <a:pt x="460" y="87"/>
                </a:lnTo>
                <a:lnTo>
                  <a:pt x="461" y="88"/>
                </a:lnTo>
                <a:lnTo>
                  <a:pt x="461" y="90"/>
                </a:lnTo>
                <a:lnTo>
                  <a:pt x="466" y="89"/>
                </a:lnTo>
                <a:lnTo>
                  <a:pt x="471" y="88"/>
                </a:lnTo>
                <a:lnTo>
                  <a:pt x="477" y="87"/>
                </a:lnTo>
                <a:lnTo>
                  <a:pt x="483" y="88"/>
                </a:lnTo>
                <a:lnTo>
                  <a:pt x="467" y="94"/>
                </a:lnTo>
                <a:lnTo>
                  <a:pt x="451" y="100"/>
                </a:lnTo>
                <a:lnTo>
                  <a:pt x="446" y="102"/>
                </a:lnTo>
                <a:lnTo>
                  <a:pt x="438" y="105"/>
                </a:lnTo>
                <a:lnTo>
                  <a:pt x="435" y="106"/>
                </a:lnTo>
                <a:lnTo>
                  <a:pt x="433" y="106"/>
                </a:lnTo>
                <a:lnTo>
                  <a:pt x="430" y="105"/>
                </a:lnTo>
                <a:lnTo>
                  <a:pt x="430" y="102"/>
                </a:lnTo>
                <a:lnTo>
                  <a:pt x="430" y="101"/>
                </a:lnTo>
                <a:lnTo>
                  <a:pt x="430" y="102"/>
                </a:lnTo>
                <a:close/>
                <a:moveTo>
                  <a:pt x="402" y="113"/>
                </a:moveTo>
                <a:lnTo>
                  <a:pt x="403" y="110"/>
                </a:lnTo>
                <a:lnTo>
                  <a:pt x="405" y="108"/>
                </a:lnTo>
                <a:lnTo>
                  <a:pt x="408" y="106"/>
                </a:lnTo>
                <a:lnTo>
                  <a:pt x="410" y="105"/>
                </a:lnTo>
                <a:lnTo>
                  <a:pt x="415" y="104"/>
                </a:lnTo>
                <a:lnTo>
                  <a:pt x="420" y="103"/>
                </a:lnTo>
                <a:lnTo>
                  <a:pt x="419" y="108"/>
                </a:lnTo>
                <a:lnTo>
                  <a:pt x="418" y="110"/>
                </a:lnTo>
                <a:lnTo>
                  <a:pt x="415" y="111"/>
                </a:lnTo>
                <a:lnTo>
                  <a:pt x="412" y="111"/>
                </a:lnTo>
                <a:lnTo>
                  <a:pt x="410" y="111"/>
                </a:lnTo>
                <a:lnTo>
                  <a:pt x="406" y="111"/>
                </a:lnTo>
                <a:lnTo>
                  <a:pt x="404" y="111"/>
                </a:lnTo>
                <a:lnTo>
                  <a:pt x="402" y="113"/>
                </a:lnTo>
                <a:close/>
                <a:moveTo>
                  <a:pt x="108" y="475"/>
                </a:moveTo>
                <a:lnTo>
                  <a:pt x="106" y="474"/>
                </a:lnTo>
                <a:lnTo>
                  <a:pt x="106" y="472"/>
                </a:lnTo>
                <a:lnTo>
                  <a:pt x="108" y="471"/>
                </a:lnTo>
                <a:lnTo>
                  <a:pt x="110" y="471"/>
                </a:lnTo>
                <a:lnTo>
                  <a:pt x="112" y="471"/>
                </a:lnTo>
                <a:lnTo>
                  <a:pt x="113" y="472"/>
                </a:lnTo>
                <a:lnTo>
                  <a:pt x="113" y="472"/>
                </a:lnTo>
                <a:lnTo>
                  <a:pt x="113" y="474"/>
                </a:lnTo>
                <a:lnTo>
                  <a:pt x="110" y="475"/>
                </a:lnTo>
                <a:lnTo>
                  <a:pt x="108" y="475"/>
                </a:lnTo>
                <a:lnTo>
                  <a:pt x="108" y="476"/>
                </a:lnTo>
                <a:lnTo>
                  <a:pt x="108" y="475"/>
                </a:lnTo>
                <a:close/>
                <a:moveTo>
                  <a:pt x="262" y="496"/>
                </a:moveTo>
                <a:lnTo>
                  <a:pt x="260" y="496"/>
                </a:lnTo>
                <a:lnTo>
                  <a:pt x="258" y="496"/>
                </a:lnTo>
                <a:lnTo>
                  <a:pt x="258" y="496"/>
                </a:lnTo>
                <a:lnTo>
                  <a:pt x="257" y="495"/>
                </a:lnTo>
                <a:lnTo>
                  <a:pt x="257" y="492"/>
                </a:lnTo>
                <a:lnTo>
                  <a:pt x="257" y="490"/>
                </a:lnTo>
                <a:lnTo>
                  <a:pt x="258" y="485"/>
                </a:lnTo>
                <a:lnTo>
                  <a:pt x="261" y="482"/>
                </a:lnTo>
                <a:lnTo>
                  <a:pt x="264" y="479"/>
                </a:lnTo>
                <a:lnTo>
                  <a:pt x="269" y="479"/>
                </a:lnTo>
                <a:lnTo>
                  <a:pt x="273" y="480"/>
                </a:lnTo>
                <a:lnTo>
                  <a:pt x="278" y="484"/>
                </a:lnTo>
                <a:lnTo>
                  <a:pt x="278" y="486"/>
                </a:lnTo>
                <a:lnTo>
                  <a:pt x="278" y="487"/>
                </a:lnTo>
                <a:lnTo>
                  <a:pt x="277" y="490"/>
                </a:lnTo>
                <a:lnTo>
                  <a:pt x="274" y="491"/>
                </a:lnTo>
                <a:lnTo>
                  <a:pt x="269" y="494"/>
                </a:lnTo>
                <a:lnTo>
                  <a:pt x="262" y="496"/>
                </a:lnTo>
                <a:lnTo>
                  <a:pt x="262" y="496"/>
                </a:lnTo>
                <a:lnTo>
                  <a:pt x="262" y="496"/>
                </a:lnTo>
                <a:close/>
                <a:moveTo>
                  <a:pt x="344" y="465"/>
                </a:moveTo>
                <a:lnTo>
                  <a:pt x="338" y="466"/>
                </a:lnTo>
                <a:lnTo>
                  <a:pt x="334" y="468"/>
                </a:lnTo>
                <a:lnTo>
                  <a:pt x="330" y="469"/>
                </a:lnTo>
                <a:lnTo>
                  <a:pt x="326" y="470"/>
                </a:lnTo>
                <a:lnTo>
                  <a:pt x="324" y="469"/>
                </a:lnTo>
                <a:lnTo>
                  <a:pt x="322" y="468"/>
                </a:lnTo>
                <a:lnTo>
                  <a:pt x="322" y="466"/>
                </a:lnTo>
                <a:lnTo>
                  <a:pt x="322" y="463"/>
                </a:lnTo>
                <a:lnTo>
                  <a:pt x="323" y="461"/>
                </a:lnTo>
                <a:lnTo>
                  <a:pt x="326" y="461"/>
                </a:lnTo>
                <a:lnTo>
                  <a:pt x="327" y="460"/>
                </a:lnTo>
                <a:lnTo>
                  <a:pt x="329" y="460"/>
                </a:lnTo>
                <a:lnTo>
                  <a:pt x="334" y="460"/>
                </a:lnTo>
                <a:lnTo>
                  <a:pt x="337" y="458"/>
                </a:lnTo>
                <a:lnTo>
                  <a:pt x="340" y="454"/>
                </a:lnTo>
                <a:lnTo>
                  <a:pt x="344" y="452"/>
                </a:lnTo>
                <a:lnTo>
                  <a:pt x="346" y="453"/>
                </a:lnTo>
                <a:lnTo>
                  <a:pt x="347" y="454"/>
                </a:lnTo>
                <a:lnTo>
                  <a:pt x="348" y="455"/>
                </a:lnTo>
                <a:lnTo>
                  <a:pt x="348" y="458"/>
                </a:lnTo>
                <a:lnTo>
                  <a:pt x="346" y="461"/>
                </a:lnTo>
                <a:lnTo>
                  <a:pt x="344" y="465"/>
                </a:lnTo>
                <a:lnTo>
                  <a:pt x="343" y="465"/>
                </a:lnTo>
                <a:lnTo>
                  <a:pt x="344" y="465"/>
                </a:lnTo>
                <a:close/>
                <a:moveTo>
                  <a:pt x="382" y="444"/>
                </a:moveTo>
                <a:lnTo>
                  <a:pt x="378" y="450"/>
                </a:lnTo>
                <a:lnTo>
                  <a:pt x="373" y="454"/>
                </a:lnTo>
                <a:lnTo>
                  <a:pt x="367" y="455"/>
                </a:lnTo>
                <a:lnTo>
                  <a:pt x="360" y="457"/>
                </a:lnTo>
                <a:lnTo>
                  <a:pt x="365" y="444"/>
                </a:lnTo>
                <a:lnTo>
                  <a:pt x="372" y="432"/>
                </a:lnTo>
                <a:lnTo>
                  <a:pt x="376" y="435"/>
                </a:lnTo>
                <a:lnTo>
                  <a:pt x="380" y="437"/>
                </a:lnTo>
                <a:lnTo>
                  <a:pt x="382" y="437"/>
                </a:lnTo>
                <a:lnTo>
                  <a:pt x="385" y="437"/>
                </a:lnTo>
                <a:lnTo>
                  <a:pt x="387" y="437"/>
                </a:lnTo>
                <a:lnTo>
                  <a:pt x="388" y="438"/>
                </a:lnTo>
                <a:lnTo>
                  <a:pt x="389" y="442"/>
                </a:lnTo>
                <a:lnTo>
                  <a:pt x="389" y="443"/>
                </a:lnTo>
                <a:lnTo>
                  <a:pt x="389" y="444"/>
                </a:lnTo>
                <a:lnTo>
                  <a:pt x="388" y="444"/>
                </a:lnTo>
                <a:lnTo>
                  <a:pt x="385" y="444"/>
                </a:lnTo>
                <a:lnTo>
                  <a:pt x="382" y="444"/>
                </a:lnTo>
                <a:lnTo>
                  <a:pt x="382" y="443"/>
                </a:lnTo>
                <a:lnTo>
                  <a:pt x="382" y="444"/>
                </a:lnTo>
                <a:close/>
                <a:moveTo>
                  <a:pt x="404" y="443"/>
                </a:moveTo>
                <a:lnTo>
                  <a:pt x="400" y="441"/>
                </a:lnTo>
                <a:lnTo>
                  <a:pt x="397" y="435"/>
                </a:lnTo>
                <a:lnTo>
                  <a:pt x="396" y="433"/>
                </a:lnTo>
                <a:lnTo>
                  <a:pt x="397" y="432"/>
                </a:lnTo>
                <a:lnTo>
                  <a:pt x="398" y="430"/>
                </a:lnTo>
                <a:lnTo>
                  <a:pt x="401" y="430"/>
                </a:lnTo>
                <a:lnTo>
                  <a:pt x="405" y="433"/>
                </a:lnTo>
                <a:lnTo>
                  <a:pt x="409" y="437"/>
                </a:lnTo>
                <a:lnTo>
                  <a:pt x="409" y="440"/>
                </a:lnTo>
                <a:lnTo>
                  <a:pt x="408" y="442"/>
                </a:lnTo>
                <a:lnTo>
                  <a:pt x="406" y="443"/>
                </a:lnTo>
                <a:lnTo>
                  <a:pt x="404" y="443"/>
                </a:lnTo>
                <a:lnTo>
                  <a:pt x="403" y="443"/>
                </a:lnTo>
                <a:lnTo>
                  <a:pt x="404" y="443"/>
                </a:lnTo>
                <a:close/>
                <a:moveTo>
                  <a:pt x="414" y="430"/>
                </a:moveTo>
                <a:lnTo>
                  <a:pt x="411" y="429"/>
                </a:lnTo>
                <a:lnTo>
                  <a:pt x="406" y="426"/>
                </a:lnTo>
                <a:lnTo>
                  <a:pt x="404" y="425"/>
                </a:lnTo>
                <a:lnTo>
                  <a:pt x="402" y="424"/>
                </a:lnTo>
                <a:lnTo>
                  <a:pt x="401" y="421"/>
                </a:lnTo>
                <a:lnTo>
                  <a:pt x="402" y="420"/>
                </a:lnTo>
                <a:lnTo>
                  <a:pt x="403" y="419"/>
                </a:lnTo>
                <a:lnTo>
                  <a:pt x="404" y="418"/>
                </a:lnTo>
                <a:lnTo>
                  <a:pt x="406" y="419"/>
                </a:lnTo>
                <a:lnTo>
                  <a:pt x="408" y="419"/>
                </a:lnTo>
                <a:lnTo>
                  <a:pt x="411" y="421"/>
                </a:lnTo>
                <a:lnTo>
                  <a:pt x="414" y="422"/>
                </a:lnTo>
                <a:lnTo>
                  <a:pt x="418" y="424"/>
                </a:lnTo>
                <a:lnTo>
                  <a:pt x="421" y="424"/>
                </a:lnTo>
                <a:lnTo>
                  <a:pt x="422" y="424"/>
                </a:lnTo>
                <a:lnTo>
                  <a:pt x="423" y="425"/>
                </a:lnTo>
                <a:lnTo>
                  <a:pt x="423" y="426"/>
                </a:lnTo>
                <a:lnTo>
                  <a:pt x="423" y="428"/>
                </a:lnTo>
                <a:lnTo>
                  <a:pt x="419" y="429"/>
                </a:lnTo>
                <a:lnTo>
                  <a:pt x="414" y="430"/>
                </a:lnTo>
                <a:lnTo>
                  <a:pt x="414" y="429"/>
                </a:lnTo>
                <a:lnTo>
                  <a:pt x="414" y="43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00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1"/>
          <p:cNvSpPr>
            <a:spLocks noGrp="1" noEditPoints="1"/>
          </p:cNvSpPr>
          <p:nvPr>
            <p:ph type="pic" sz="quarter" idx="29"/>
          </p:nvPr>
        </p:nvSpPr>
        <p:spPr bwMode="auto">
          <a:xfrm>
            <a:off x="7944839" y="594098"/>
            <a:ext cx="15770778" cy="12673408"/>
          </a:xfrm>
          <a:custGeom>
            <a:avLst/>
            <a:gdLst>
              <a:gd name="T0" fmla="*/ 602 w 915"/>
              <a:gd name="T1" fmla="*/ 415 h 581"/>
              <a:gd name="T2" fmla="*/ 645 w 915"/>
              <a:gd name="T3" fmla="*/ 389 h 581"/>
              <a:gd name="T4" fmla="*/ 686 w 915"/>
              <a:gd name="T5" fmla="*/ 320 h 581"/>
              <a:gd name="T6" fmla="*/ 710 w 915"/>
              <a:gd name="T7" fmla="*/ 278 h 581"/>
              <a:gd name="T8" fmla="*/ 857 w 915"/>
              <a:gd name="T9" fmla="*/ 184 h 581"/>
              <a:gd name="T10" fmla="*/ 846 w 915"/>
              <a:gd name="T11" fmla="*/ 144 h 581"/>
              <a:gd name="T12" fmla="*/ 691 w 915"/>
              <a:gd name="T13" fmla="*/ 174 h 581"/>
              <a:gd name="T14" fmla="*/ 468 w 915"/>
              <a:gd name="T15" fmla="*/ 257 h 581"/>
              <a:gd name="T16" fmla="*/ 360 w 915"/>
              <a:gd name="T17" fmla="*/ 287 h 581"/>
              <a:gd name="T18" fmla="*/ 237 w 915"/>
              <a:gd name="T19" fmla="*/ 362 h 581"/>
              <a:gd name="T20" fmla="*/ 118 w 915"/>
              <a:gd name="T21" fmla="*/ 420 h 581"/>
              <a:gd name="T22" fmla="*/ 169 w 915"/>
              <a:gd name="T23" fmla="*/ 422 h 581"/>
              <a:gd name="T24" fmla="*/ 264 w 915"/>
              <a:gd name="T25" fmla="*/ 423 h 581"/>
              <a:gd name="T26" fmla="*/ 274 w 915"/>
              <a:gd name="T27" fmla="*/ 437 h 581"/>
              <a:gd name="T28" fmla="*/ 273 w 915"/>
              <a:gd name="T29" fmla="*/ 496 h 581"/>
              <a:gd name="T30" fmla="*/ 290 w 915"/>
              <a:gd name="T31" fmla="*/ 531 h 581"/>
              <a:gd name="T32" fmla="*/ 286 w 915"/>
              <a:gd name="T33" fmla="*/ 564 h 581"/>
              <a:gd name="T34" fmla="*/ 382 w 915"/>
              <a:gd name="T35" fmla="*/ 553 h 581"/>
              <a:gd name="T36" fmla="*/ 574 w 915"/>
              <a:gd name="T37" fmla="*/ 472 h 581"/>
              <a:gd name="T38" fmla="*/ 623 w 915"/>
              <a:gd name="T39" fmla="*/ 328 h 581"/>
              <a:gd name="T40" fmla="*/ 578 w 915"/>
              <a:gd name="T41" fmla="*/ 39 h 581"/>
              <a:gd name="T42" fmla="*/ 484 w 915"/>
              <a:gd name="T43" fmla="*/ 88 h 581"/>
              <a:gd name="T44" fmla="*/ 319 w 915"/>
              <a:gd name="T45" fmla="*/ 174 h 581"/>
              <a:gd name="T46" fmla="*/ 163 w 915"/>
              <a:gd name="T47" fmla="*/ 296 h 581"/>
              <a:gd name="T48" fmla="*/ 247 w 915"/>
              <a:gd name="T49" fmla="*/ 287 h 581"/>
              <a:gd name="T50" fmla="*/ 196 w 915"/>
              <a:gd name="T51" fmla="*/ 328 h 581"/>
              <a:gd name="T52" fmla="*/ 145 w 915"/>
              <a:gd name="T53" fmla="*/ 341 h 581"/>
              <a:gd name="T54" fmla="*/ 181 w 915"/>
              <a:gd name="T55" fmla="*/ 339 h 581"/>
              <a:gd name="T56" fmla="*/ 302 w 915"/>
              <a:gd name="T57" fmla="*/ 304 h 581"/>
              <a:gd name="T58" fmla="*/ 441 w 915"/>
              <a:gd name="T59" fmla="*/ 236 h 581"/>
              <a:gd name="T60" fmla="*/ 625 w 915"/>
              <a:gd name="T61" fmla="*/ 155 h 581"/>
              <a:gd name="T62" fmla="*/ 660 w 915"/>
              <a:gd name="T63" fmla="*/ 89 h 581"/>
              <a:gd name="T64" fmla="*/ 631 w 915"/>
              <a:gd name="T65" fmla="*/ 30 h 581"/>
              <a:gd name="T66" fmla="*/ 179 w 915"/>
              <a:gd name="T67" fmla="*/ 239 h 581"/>
              <a:gd name="T68" fmla="*/ 79 w 915"/>
              <a:gd name="T69" fmla="*/ 297 h 581"/>
              <a:gd name="T70" fmla="*/ 216 w 915"/>
              <a:gd name="T71" fmla="*/ 456 h 581"/>
              <a:gd name="T72" fmla="*/ 761 w 915"/>
              <a:gd name="T73" fmla="*/ 109 h 581"/>
              <a:gd name="T74" fmla="*/ 754 w 915"/>
              <a:gd name="T75" fmla="*/ 113 h 581"/>
              <a:gd name="T76" fmla="*/ 162 w 915"/>
              <a:gd name="T77" fmla="*/ 255 h 581"/>
              <a:gd name="T78" fmla="*/ 560 w 915"/>
              <a:gd name="T79" fmla="*/ 485 h 581"/>
              <a:gd name="T80" fmla="*/ 676 w 915"/>
              <a:gd name="T81" fmla="*/ 407 h 581"/>
              <a:gd name="T82" fmla="*/ 766 w 915"/>
              <a:gd name="T83" fmla="*/ 368 h 581"/>
              <a:gd name="T84" fmla="*/ 742 w 915"/>
              <a:gd name="T85" fmla="*/ 388 h 581"/>
              <a:gd name="T86" fmla="*/ 717 w 915"/>
              <a:gd name="T87" fmla="*/ 114 h 581"/>
              <a:gd name="T88" fmla="*/ 633 w 915"/>
              <a:gd name="T89" fmla="*/ 187 h 581"/>
              <a:gd name="T90" fmla="*/ 228 w 915"/>
              <a:gd name="T91" fmla="*/ 465 h 581"/>
              <a:gd name="T92" fmla="*/ 67 w 915"/>
              <a:gd name="T93" fmla="*/ 303 h 581"/>
              <a:gd name="T94" fmla="*/ 725 w 915"/>
              <a:gd name="T95" fmla="*/ 129 h 581"/>
              <a:gd name="T96" fmla="*/ 717 w 915"/>
              <a:gd name="T97" fmla="*/ 332 h 581"/>
              <a:gd name="T98" fmla="*/ 730 w 915"/>
              <a:gd name="T99" fmla="*/ 322 h 581"/>
              <a:gd name="T100" fmla="*/ 625 w 915"/>
              <a:gd name="T101" fmla="*/ 57 h 581"/>
              <a:gd name="T102" fmla="*/ 577 w 915"/>
              <a:gd name="T103" fmla="*/ 166 h 581"/>
              <a:gd name="T104" fmla="*/ 180 w 915"/>
              <a:gd name="T105" fmla="*/ 285 h 581"/>
              <a:gd name="T106" fmla="*/ 230 w 915"/>
              <a:gd name="T107" fmla="*/ 325 h 581"/>
              <a:gd name="T108" fmla="*/ 360 w 915"/>
              <a:gd name="T109" fmla="*/ 213 h 581"/>
              <a:gd name="T110" fmla="*/ 266 w 915"/>
              <a:gd name="T111" fmla="*/ 375 h 581"/>
              <a:gd name="T112" fmla="*/ 265 w 915"/>
              <a:gd name="T113" fmla="*/ 471 h 581"/>
              <a:gd name="T114" fmla="*/ 330 w 915"/>
              <a:gd name="T115" fmla="*/ 498 h 581"/>
              <a:gd name="T116" fmla="*/ 380 w 915"/>
              <a:gd name="T117" fmla="*/ 360 h 581"/>
              <a:gd name="T118" fmla="*/ 428 w 915"/>
              <a:gd name="T119" fmla="*/ 344 h 581"/>
              <a:gd name="T120" fmla="*/ 513 w 915"/>
              <a:gd name="T121" fmla="*/ 394 h 581"/>
              <a:gd name="T122" fmla="*/ 599 w 915"/>
              <a:gd name="T123" fmla="*/ 344 h 581"/>
              <a:gd name="T124" fmla="*/ 788 w 915"/>
              <a:gd name="T125" fmla="*/ 172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581">
                <a:moveTo>
                  <a:pt x="658" y="453"/>
                </a:moveTo>
                <a:lnTo>
                  <a:pt x="661" y="452"/>
                </a:lnTo>
                <a:lnTo>
                  <a:pt x="664" y="453"/>
                </a:lnTo>
                <a:lnTo>
                  <a:pt x="665" y="454"/>
                </a:lnTo>
                <a:lnTo>
                  <a:pt x="666" y="456"/>
                </a:lnTo>
                <a:lnTo>
                  <a:pt x="666" y="458"/>
                </a:lnTo>
                <a:lnTo>
                  <a:pt x="667" y="460"/>
                </a:lnTo>
                <a:lnTo>
                  <a:pt x="669" y="462"/>
                </a:lnTo>
                <a:lnTo>
                  <a:pt x="672" y="462"/>
                </a:lnTo>
                <a:lnTo>
                  <a:pt x="673" y="462"/>
                </a:lnTo>
                <a:lnTo>
                  <a:pt x="674" y="461"/>
                </a:lnTo>
                <a:lnTo>
                  <a:pt x="674" y="460"/>
                </a:lnTo>
                <a:lnTo>
                  <a:pt x="674" y="458"/>
                </a:lnTo>
                <a:lnTo>
                  <a:pt x="672" y="456"/>
                </a:lnTo>
                <a:lnTo>
                  <a:pt x="670" y="455"/>
                </a:lnTo>
                <a:lnTo>
                  <a:pt x="670" y="453"/>
                </a:lnTo>
                <a:lnTo>
                  <a:pt x="670" y="452"/>
                </a:lnTo>
                <a:lnTo>
                  <a:pt x="672" y="451"/>
                </a:lnTo>
                <a:lnTo>
                  <a:pt x="673" y="449"/>
                </a:lnTo>
                <a:lnTo>
                  <a:pt x="669" y="448"/>
                </a:lnTo>
                <a:lnTo>
                  <a:pt x="666" y="446"/>
                </a:lnTo>
                <a:lnTo>
                  <a:pt x="665" y="445"/>
                </a:lnTo>
                <a:lnTo>
                  <a:pt x="662" y="443"/>
                </a:lnTo>
                <a:lnTo>
                  <a:pt x="662" y="440"/>
                </a:lnTo>
                <a:lnTo>
                  <a:pt x="664" y="438"/>
                </a:lnTo>
                <a:lnTo>
                  <a:pt x="666" y="437"/>
                </a:lnTo>
                <a:lnTo>
                  <a:pt x="668" y="436"/>
                </a:lnTo>
                <a:lnTo>
                  <a:pt x="674" y="433"/>
                </a:lnTo>
                <a:lnTo>
                  <a:pt x="677" y="430"/>
                </a:lnTo>
                <a:lnTo>
                  <a:pt x="676" y="427"/>
                </a:lnTo>
                <a:lnTo>
                  <a:pt x="673" y="422"/>
                </a:lnTo>
                <a:lnTo>
                  <a:pt x="668" y="419"/>
                </a:lnTo>
                <a:lnTo>
                  <a:pt x="666" y="416"/>
                </a:lnTo>
                <a:lnTo>
                  <a:pt x="660" y="413"/>
                </a:lnTo>
                <a:lnTo>
                  <a:pt x="654" y="413"/>
                </a:lnTo>
                <a:lnTo>
                  <a:pt x="651" y="413"/>
                </a:lnTo>
                <a:lnTo>
                  <a:pt x="648" y="413"/>
                </a:lnTo>
                <a:lnTo>
                  <a:pt x="648" y="411"/>
                </a:lnTo>
                <a:lnTo>
                  <a:pt x="650" y="410"/>
                </a:lnTo>
                <a:lnTo>
                  <a:pt x="652" y="408"/>
                </a:lnTo>
                <a:lnTo>
                  <a:pt x="653" y="408"/>
                </a:lnTo>
                <a:lnTo>
                  <a:pt x="656" y="406"/>
                </a:lnTo>
                <a:lnTo>
                  <a:pt x="657" y="405"/>
                </a:lnTo>
                <a:lnTo>
                  <a:pt x="658" y="403"/>
                </a:lnTo>
                <a:lnTo>
                  <a:pt x="658" y="400"/>
                </a:lnTo>
                <a:lnTo>
                  <a:pt x="653" y="402"/>
                </a:lnTo>
                <a:lnTo>
                  <a:pt x="648" y="404"/>
                </a:lnTo>
                <a:lnTo>
                  <a:pt x="642" y="404"/>
                </a:lnTo>
                <a:lnTo>
                  <a:pt x="637" y="404"/>
                </a:lnTo>
                <a:lnTo>
                  <a:pt x="635" y="403"/>
                </a:lnTo>
                <a:lnTo>
                  <a:pt x="634" y="402"/>
                </a:lnTo>
                <a:lnTo>
                  <a:pt x="633" y="400"/>
                </a:lnTo>
                <a:lnTo>
                  <a:pt x="631" y="403"/>
                </a:lnTo>
                <a:lnTo>
                  <a:pt x="631" y="407"/>
                </a:lnTo>
                <a:lnTo>
                  <a:pt x="628" y="410"/>
                </a:lnTo>
                <a:lnTo>
                  <a:pt x="625" y="407"/>
                </a:lnTo>
                <a:lnTo>
                  <a:pt x="621" y="406"/>
                </a:lnTo>
                <a:lnTo>
                  <a:pt x="618" y="408"/>
                </a:lnTo>
                <a:lnTo>
                  <a:pt x="616" y="411"/>
                </a:lnTo>
                <a:lnTo>
                  <a:pt x="612" y="413"/>
                </a:lnTo>
                <a:lnTo>
                  <a:pt x="609" y="414"/>
                </a:lnTo>
                <a:lnTo>
                  <a:pt x="606" y="415"/>
                </a:lnTo>
                <a:lnTo>
                  <a:pt x="602" y="415"/>
                </a:lnTo>
                <a:lnTo>
                  <a:pt x="602" y="415"/>
                </a:lnTo>
                <a:lnTo>
                  <a:pt x="602" y="415"/>
                </a:lnTo>
                <a:lnTo>
                  <a:pt x="601" y="419"/>
                </a:lnTo>
                <a:lnTo>
                  <a:pt x="600" y="421"/>
                </a:lnTo>
                <a:lnTo>
                  <a:pt x="600" y="423"/>
                </a:lnTo>
                <a:lnTo>
                  <a:pt x="601" y="423"/>
                </a:lnTo>
                <a:lnTo>
                  <a:pt x="602" y="422"/>
                </a:lnTo>
                <a:lnTo>
                  <a:pt x="603" y="421"/>
                </a:lnTo>
                <a:lnTo>
                  <a:pt x="607" y="420"/>
                </a:lnTo>
                <a:lnTo>
                  <a:pt x="611" y="418"/>
                </a:lnTo>
                <a:lnTo>
                  <a:pt x="612" y="418"/>
                </a:lnTo>
                <a:lnTo>
                  <a:pt x="615" y="418"/>
                </a:lnTo>
                <a:lnTo>
                  <a:pt x="617" y="419"/>
                </a:lnTo>
                <a:lnTo>
                  <a:pt x="618" y="420"/>
                </a:lnTo>
                <a:lnTo>
                  <a:pt x="616" y="422"/>
                </a:lnTo>
                <a:lnTo>
                  <a:pt x="614" y="425"/>
                </a:lnTo>
                <a:lnTo>
                  <a:pt x="614" y="428"/>
                </a:lnTo>
                <a:lnTo>
                  <a:pt x="611" y="428"/>
                </a:lnTo>
                <a:lnTo>
                  <a:pt x="610" y="428"/>
                </a:lnTo>
                <a:lnTo>
                  <a:pt x="607" y="427"/>
                </a:lnTo>
                <a:lnTo>
                  <a:pt x="606" y="430"/>
                </a:lnTo>
                <a:lnTo>
                  <a:pt x="603" y="431"/>
                </a:lnTo>
                <a:lnTo>
                  <a:pt x="600" y="432"/>
                </a:lnTo>
                <a:lnTo>
                  <a:pt x="596" y="433"/>
                </a:lnTo>
                <a:lnTo>
                  <a:pt x="594" y="437"/>
                </a:lnTo>
                <a:lnTo>
                  <a:pt x="591" y="438"/>
                </a:lnTo>
                <a:lnTo>
                  <a:pt x="588" y="436"/>
                </a:lnTo>
                <a:lnTo>
                  <a:pt x="586" y="432"/>
                </a:lnTo>
                <a:lnTo>
                  <a:pt x="590" y="428"/>
                </a:lnTo>
                <a:lnTo>
                  <a:pt x="594" y="423"/>
                </a:lnTo>
                <a:lnTo>
                  <a:pt x="594" y="420"/>
                </a:lnTo>
                <a:lnTo>
                  <a:pt x="594" y="416"/>
                </a:lnTo>
                <a:lnTo>
                  <a:pt x="596" y="415"/>
                </a:lnTo>
                <a:lnTo>
                  <a:pt x="598" y="414"/>
                </a:lnTo>
                <a:lnTo>
                  <a:pt x="600" y="414"/>
                </a:lnTo>
                <a:lnTo>
                  <a:pt x="602" y="415"/>
                </a:lnTo>
                <a:lnTo>
                  <a:pt x="603" y="411"/>
                </a:lnTo>
                <a:lnTo>
                  <a:pt x="604" y="406"/>
                </a:lnTo>
                <a:lnTo>
                  <a:pt x="606" y="404"/>
                </a:lnTo>
                <a:lnTo>
                  <a:pt x="608" y="403"/>
                </a:lnTo>
                <a:lnTo>
                  <a:pt x="611" y="404"/>
                </a:lnTo>
                <a:lnTo>
                  <a:pt x="614" y="404"/>
                </a:lnTo>
                <a:lnTo>
                  <a:pt x="616" y="404"/>
                </a:lnTo>
                <a:lnTo>
                  <a:pt x="618" y="404"/>
                </a:lnTo>
                <a:lnTo>
                  <a:pt x="620" y="403"/>
                </a:lnTo>
                <a:lnTo>
                  <a:pt x="620" y="400"/>
                </a:lnTo>
                <a:lnTo>
                  <a:pt x="618" y="398"/>
                </a:lnTo>
                <a:lnTo>
                  <a:pt x="615" y="397"/>
                </a:lnTo>
                <a:lnTo>
                  <a:pt x="611" y="397"/>
                </a:lnTo>
                <a:lnTo>
                  <a:pt x="608" y="397"/>
                </a:lnTo>
                <a:lnTo>
                  <a:pt x="611" y="395"/>
                </a:lnTo>
                <a:lnTo>
                  <a:pt x="615" y="394"/>
                </a:lnTo>
                <a:lnTo>
                  <a:pt x="619" y="393"/>
                </a:lnTo>
                <a:lnTo>
                  <a:pt x="621" y="395"/>
                </a:lnTo>
                <a:lnTo>
                  <a:pt x="623" y="397"/>
                </a:lnTo>
                <a:lnTo>
                  <a:pt x="624" y="398"/>
                </a:lnTo>
                <a:lnTo>
                  <a:pt x="624" y="399"/>
                </a:lnTo>
                <a:lnTo>
                  <a:pt x="626" y="399"/>
                </a:lnTo>
                <a:lnTo>
                  <a:pt x="629" y="398"/>
                </a:lnTo>
                <a:lnTo>
                  <a:pt x="633" y="397"/>
                </a:lnTo>
                <a:lnTo>
                  <a:pt x="636" y="397"/>
                </a:lnTo>
                <a:lnTo>
                  <a:pt x="640" y="397"/>
                </a:lnTo>
                <a:lnTo>
                  <a:pt x="642" y="396"/>
                </a:lnTo>
                <a:lnTo>
                  <a:pt x="644" y="394"/>
                </a:lnTo>
                <a:lnTo>
                  <a:pt x="645" y="389"/>
                </a:lnTo>
                <a:lnTo>
                  <a:pt x="647" y="386"/>
                </a:lnTo>
                <a:lnTo>
                  <a:pt x="648" y="385"/>
                </a:lnTo>
                <a:lnTo>
                  <a:pt x="649" y="383"/>
                </a:lnTo>
                <a:lnTo>
                  <a:pt x="649" y="382"/>
                </a:lnTo>
                <a:lnTo>
                  <a:pt x="647" y="380"/>
                </a:lnTo>
                <a:lnTo>
                  <a:pt x="650" y="377"/>
                </a:lnTo>
                <a:lnTo>
                  <a:pt x="654" y="374"/>
                </a:lnTo>
                <a:lnTo>
                  <a:pt x="659" y="374"/>
                </a:lnTo>
                <a:lnTo>
                  <a:pt x="666" y="374"/>
                </a:lnTo>
                <a:lnTo>
                  <a:pt x="662" y="375"/>
                </a:lnTo>
                <a:lnTo>
                  <a:pt x="660" y="378"/>
                </a:lnTo>
                <a:lnTo>
                  <a:pt x="660" y="379"/>
                </a:lnTo>
                <a:lnTo>
                  <a:pt x="660" y="379"/>
                </a:lnTo>
                <a:lnTo>
                  <a:pt x="660" y="380"/>
                </a:lnTo>
                <a:lnTo>
                  <a:pt x="662" y="381"/>
                </a:lnTo>
                <a:lnTo>
                  <a:pt x="665" y="381"/>
                </a:lnTo>
                <a:lnTo>
                  <a:pt x="668" y="381"/>
                </a:lnTo>
                <a:lnTo>
                  <a:pt x="670" y="379"/>
                </a:lnTo>
                <a:lnTo>
                  <a:pt x="672" y="378"/>
                </a:lnTo>
                <a:lnTo>
                  <a:pt x="672" y="373"/>
                </a:lnTo>
                <a:lnTo>
                  <a:pt x="672" y="369"/>
                </a:lnTo>
                <a:lnTo>
                  <a:pt x="674" y="366"/>
                </a:lnTo>
                <a:lnTo>
                  <a:pt x="676" y="365"/>
                </a:lnTo>
                <a:lnTo>
                  <a:pt x="680" y="365"/>
                </a:lnTo>
                <a:lnTo>
                  <a:pt x="682" y="365"/>
                </a:lnTo>
                <a:lnTo>
                  <a:pt x="687" y="364"/>
                </a:lnTo>
                <a:lnTo>
                  <a:pt x="691" y="361"/>
                </a:lnTo>
                <a:lnTo>
                  <a:pt x="693" y="358"/>
                </a:lnTo>
                <a:lnTo>
                  <a:pt x="694" y="356"/>
                </a:lnTo>
                <a:lnTo>
                  <a:pt x="697" y="354"/>
                </a:lnTo>
                <a:lnTo>
                  <a:pt x="700" y="353"/>
                </a:lnTo>
                <a:lnTo>
                  <a:pt x="703" y="354"/>
                </a:lnTo>
                <a:lnTo>
                  <a:pt x="706" y="353"/>
                </a:lnTo>
                <a:lnTo>
                  <a:pt x="707" y="350"/>
                </a:lnTo>
                <a:lnTo>
                  <a:pt x="707" y="348"/>
                </a:lnTo>
                <a:lnTo>
                  <a:pt x="703" y="346"/>
                </a:lnTo>
                <a:lnTo>
                  <a:pt x="701" y="345"/>
                </a:lnTo>
                <a:lnTo>
                  <a:pt x="705" y="341"/>
                </a:lnTo>
                <a:lnTo>
                  <a:pt x="708" y="339"/>
                </a:lnTo>
                <a:lnTo>
                  <a:pt x="710" y="344"/>
                </a:lnTo>
                <a:lnTo>
                  <a:pt x="714" y="347"/>
                </a:lnTo>
                <a:lnTo>
                  <a:pt x="717" y="346"/>
                </a:lnTo>
                <a:lnTo>
                  <a:pt x="719" y="342"/>
                </a:lnTo>
                <a:lnTo>
                  <a:pt x="717" y="341"/>
                </a:lnTo>
                <a:lnTo>
                  <a:pt x="715" y="340"/>
                </a:lnTo>
                <a:lnTo>
                  <a:pt x="711" y="333"/>
                </a:lnTo>
                <a:lnTo>
                  <a:pt x="708" y="328"/>
                </a:lnTo>
                <a:lnTo>
                  <a:pt x="710" y="327"/>
                </a:lnTo>
                <a:lnTo>
                  <a:pt x="713" y="325"/>
                </a:lnTo>
                <a:lnTo>
                  <a:pt x="713" y="323"/>
                </a:lnTo>
                <a:lnTo>
                  <a:pt x="711" y="321"/>
                </a:lnTo>
                <a:lnTo>
                  <a:pt x="711" y="319"/>
                </a:lnTo>
                <a:lnTo>
                  <a:pt x="713" y="316"/>
                </a:lnTo>
                <a:lnTo>
                  <a:pt x="715" y="315"/>
                </a:lnTo>
                <a:lnTo>
                  <a:pt x="718" y="315"/>
                </a:lnTo>
                <a:lnTo>
                  <a:pt x="715" y="313"/>
                </a:lnTo>
                <a:lnTo>
                  <a:pt x="710" y="311"/>
                </a:lnTo>
                <a:lnTo>
                  <a:pt x="706" y="310"/>
                </a:lnTo>
                <a:lnTo>
                  <a:pt x="702" y="311"/>
                </a:lnTo>
                <a:lnTo>
                  <a:pt x="699" y="314"/>
                </a:lnTo>
                <a:lnTo>
                  <a:pt x="694" y="317"/>
                </a:lnTo>
                <a:lnTo>
                  <a:pt x="691" y="320"/>
                </a:lnTo>
                <a:lnTo>
                  <a:pt x="689" y="320"/>
                </a:lnTo>
                <a:lnTo>
                  <a:pt x="686" y="320"/>
                </a:lnTo>
                <a:lnTo>
                  <a:pt x="684" y="317"/>
                </a:lnTo>
                <a:lnTo>
                  <a:pt x="684" y="312"/>
                </a:lnTo>
                <a:lnTo>
                  <a:pt x="686" y="308"/>
                </a:lnTo>
                <a:lnTo>
                  <a:pt x="684" y="306"/>
                </a:lnTo>
                <a:lnTo>
                  <a:pt x="682" y="306"/>
                </a:lnTo>
                <a:lnTo>
                  <a:pt x="681" y="307"/>
                </a:lnTo>
                <a:lnTo>
                  <a:pt x="678" y="308"/>
                </a:lnTo>
                <a:lnTo>
                  <a:pt x="673" y="310"/>
                </a:lnTo>
                <a:lnTo>
                  <a:pt x="666" y="312"/>
                </a:lnTo>
                <a:lnTo>
                  <a:pt x="674" y="307"/>
                </a:lnTo>
                <a:lnTo>
                  <a:pt x="682" y="303"/>
                </a:lnTo>
                <a:lnTo>
                  <a:pt x="683" y="300"/>
                </a:lnTo>
                <a:lnTo>
                  <a:pt x="684" y="298"/>
                </a:lnTo>
                <a:lnTo>
                  <a:pt x="685" y="297"/>
                </a:lnTo>
                <a:lnTo>
                  <a:pt x="687" y="299"/>
                </a:lnTo>
                <a:lnTo>
                  <a:pt x="689" y="303"/>
                </a:lnTo>
                <a:lnTo>
                  <a:pt x="691" y="306"/>
                </a:lnTo>
                <a:lnTo>
                  <a:pt x="694" y="307"/>
                </a:lnTo>
                <a:lnTo>
                  <a:pt x="699" y="308"/>
                </a:lnTo>
                <a:lnTo>
                  <a:pt x="701" y="307"/>
                </a:lnTo>
                <a:lnTo>
                  <a:pt x="701" y="305"/>
                </a:lnTo>
                <a:lnTo>
                  <a:pt x="700" y="304"/>
                </a:lnTo>
                <a:lnTo>
                  <a:pt x="699" y="302"/>
                </a:lnTo>
                <a:lnTo>
                  <a:pt x="697" y="300"/>
                </a:lnTo>
                <a:lnTo>
                  <a:pt x="695" y="299"/>
                </a:lnTo>
                <a:lnTo>
                  <a:pt x="695" y="297"/>
                </a:lnTo>
                <a:lnTo>
                  <a:pt x="698" y="296"/>
                </a:lnTo>
                <a:lnTo>
                  <a:pt x="705" y="300"/>
                </a:lnTo>
                <a:lnTo>
                  <a:pt x="710" y="305"/>
                </a:lnTo>
                <a:lnTo>
                  <a:pt x="714" y="304"/>
                </a:lnTo>
                <a:lnTo>
                  <a:pt x="716" y="300"/>
                </a:lnTo>
                <a:lnTo>
                  <a:pt x="717" y="299"/>
                </a:lnTo>
                <a:lnTo>
                  <a:pt x="718" y="297"/>
                </a:lnTo>
                <a:lnTo>
                  <a:pt x="718" y="296"/>
                </a:lnTo>
                <a:lnTo>
                  <a:pt x="718" y="295"/>
                </a:lnTo>
                <a:lnTo>
                  <a:pt x="714" y="295"/>
                </a:lnTo>
                <a:lnTo>
                  <a:pt x="709" y="296"/>
                </a:lnTo>
                <a:lnTo>
                  <a:pt x="708" y="295"/>
                </a:lnTo>
                <a:lnTo>
                  <a:pt x="706" y="295"/>
                </a:lnTo>
                <a:lnTo>
                  <a:pt x="705" y="294"/>
                </a:lnTo>
                <a:lnTo>
                  <a:pt x="705" y="291"/>
                </a:lnTo>
                <a:lnTo>
                  <a:pt x="707" y="290"/>
                </a:lnTo>
                <a:lnTo>
                  <a:pt x="709" y="290"/>
                </a:lnTo>
                <a:lnTo>
                  <a:pt x="711" y="288"/>
                </a:lnTo>
                <a:lnTo>
                  <a:pt x="715" y="286"/>
                </a:lnTo>
                <a:lnTo>
                  <a:pt x="713" y="286"/>
                </a:lnTo>
                <a:lnTo>
                  <a:pt x="711" y="287"/>
                </a:lnTo>
                <a:lnTo>
                  <a:pt x="710" y="287"/>
                </a:lnTo>
                <a:lnTo>
                  <a:pt x="708" y="287"/>
                </a:lnTo>
                <a:lnTo>
                  <a:pt x="705" y="286"/>
                </a:lnTo>
                <a:lnTo>
                  <a:pt x="701" y="285"/>
                </a:lnTo>
                <a:lnTo>
                  <a:pt x="699" y="286"/>
                </a:lnTo>
                <a:lnTo>
                  <a:pt x="695" y="286"/>
                </a:lnTo>
                <a:lnTo>
                  <a:pt x="694" y="283"/>
                </a:lnTo>
                <a:lnTo>
                  <a:pt x="695" y="282"/>
                </a:lnTo>
                <a:lnTo>
                  <a:pt x="697" y="281"/>
                </a:lnTo>
                <a:lnTo>
                  <a:pt x="698" y="281"/>
                </a:lnTo>
                <a:lnTo>
                  <a:pt x="705" y="282"/>
                </a:lnTo>
                <a:lnTo>
                  <a:pt x="709" y="286"/>
                </a:lnTo>
                <a:lnTo>
                  <a:pt x="711" y="286"/>
                </a:lnTo>
                <a:lnTo>
                  <a:pt x="711" y="285"/>
                </a:lnTo>
                <a:lnTo>
                  <a:pt x="711" y="283"/>
                </a:lnTo>
                <a:lnTo>
                  <a:pt x="711" y="281"/>
                </a:lnTo>
                <a:lnTo>
                  <a:pt x="710" y="278"/>
                </a:lnTo>
                <a:lnTo>
                  <a:pt x="710" y="275"/>
                </a:lnTo>
                <a:lnTo>
                  <a:pt x="715" y="278"/>
                </a:lnTo>
                <a:lnTo>
                  <a:pt x="719" y="280"/>
                </a:lnTo>
                <a:lnTo>
                  <a:pt x="724" y="281"/>
                </a:lnTo>
                <a:lnTo>
                  <a:pt x="728" y="281"/>
                </a:lnTo>
                <a:lnTo>
                  <a:pt x="738" y="279"/>
                </a:lnTo>
                <a:lnTo>
                  <a:pt x="747" y="275"/>
                </a:lnTo>
                <a:lnTo>
                  <a:pt x="751" y="273"/>
                </a:lnTo>
                <a:lnTo>
                  <a:pt x="757" y="271"/>
                </a:lnTo>
                <a:lnTo>
                  <a:pt x="759" y="271"/>
                </a:lnTo>
                <a:lnTo>
                  <a:pt x="760" y="269"/>
                </a:lnTo>
                <a:lnTo>
                  <a:pt x="760" y="267"/>
                </a:lnTo>
                <a:lnTo>
                  <a:pt x="759" y="264"/>
                </a:lnTo>
                <a:lnTo>
                  <a:pt x="763" y="264"/>
                </a:lnTo>
                <a:lnTo>
                  <a:pt x="765" y="263"/>
                </a:lnTo>
                <a:lnTo>
                  <a:pt x="767" y="262"/>
                </a:lnTo>
                <a:lnTo>
                  <a:pt x="767" y="258"/>
                </a:lnTo>
                <a:lnTo>
                  <a:pt x="763" y="259"/>
                </a:lnTo>
                <a:lnTo>
                  <a:pt x="759" y="258"/>
                </a:lnTo>
                <a:lnTo>
                  <a:pt x="760" y="255"/>
                </a:lnTo>
                <a:lnTo>
                  <a:pt x="763" y="253"/>
                </a:lnTo>
                <a:lnTo>
                  <a:pt x="767" y="249"/>
                </a:lnTo>
                <a:lnTo>
                  <a:pt x="773" y="247"/>
                </a:lnTo>
                <a:lnTo>
                  <a:pt x="776" y="247"/>
                </a:lnTo>
                <a:lnTo>
                  <a:pt x="780" y="247"/>
                </a:lnTo>
                <a:lnTo>
                  <a:pt x="781" y="245"/>
                </a:lnTo>
                <a:lnTo>
                  <a:pt x="781" y="244"/>
                </a:lnTo>
                <a:lnTo>
                  <a:pt x="783" y="242"/>
                </a:lnTo>
                <a:lnTo>
                  <a:pt x="784" y="242"/>
                </a:lnTo>
                <a:lnTo>
                  <a:pt x="784" y="241"/>
                </a:lnTo>
                <a:lnTo>
                  <a:pt x="784" y="240"/>
                </a:lnTo>
                <a:lnTo>
                  <a:pt x="785" y="238"/>
                </a:lnTo>
                <a:lnTo>
                  <a:pt x="785" y="236"/>
                </a:lnTo>
                <a:lnTo>
                  <a:pt x="787" y="233"/>
                </a:lnTo>
                <a:lnTo>
                  <a:pt x="790" y="233"/>
                </a:lnTo>
                <a:lnTo>
                  <a:pt x="792" y="236"/>
                </a:lnTo>
                <a:lnTo>
                  <a:pt x="794" y="239"/>
                </a:lnTo>
                <a:lnTo>
                  <a:pt x="798" y="238"/>
                </a:lnTo>
                <a:lnTo>
                  <a:pt x="801" y="236"/>
                </a:lnTo>
                <a:lnTo>
                  <a:pt x="801" y="232"/>
                </a:lnTo>
                <a:lnTo>
                  <a:pt x="800" y="229"/>
                </a:lnTo>
                <a:lnTo>
                  <a:pt x="800" y="225"/>
                </a:lnTo>
                <a:lnTo>
                  <a:pt x="801" y="221"/>
                </a:lnTo>
                <a:lnTo>
                  <a:pt x="804" y="219"/>
                </a:lnTo>
                <a:lnTo>
                  <a:pt x="806" y="216"/>
                </a:lnTo>
                <a:lnTo>
                  <a:pt x="809" y="214"/>
                </a:lnTo>
                <a:lnTo>
                  <a:pt x="813" y="213"/>
                </a:lnTo>
                <a:lnTo>
                  <a:pt x="820" y="211"/>
                </a:lnTo>
                <a:lnTo>
                  <a:pt x="825" y="208"/>
                </a:lnTo>
                <a:lnTo>
                  <a:pt x="841" y="203"/>
                </a:lnTo>
                <a:lnTo>
                  <a:pt x="857" y="196"/>
                </a:lnTo>
                <a:lnTo>
                  <a:pt x="863" y="194"/>
                </a:lnTo>
                <a:lnTo>
                  <a:pt x="871" y="190"/>
                </a:lnTo>
                <a:lnTo>
                  <a:pt x="876" y="187"/>
                </a:lnTo>
                <a:lnTo>
                  <a:pt x="882" y="182"/>
                </a:lnTo>
                <a:lnTo>
                  <a:pt x="874" y="183"/>
                </a:lnTo>
                <a:lnTo>
                  <a:pt x="867" y="188"/>
                </a:lnTo>
                <a:lnTo>
                  <a:pt x="864" y="189"/>
                </a:lnTo>
                <a:lnTo>
                  <a:pt x="860" y="190"/>
                </a:lnTo>
                <a:lnTo>
                  <a:pt x="857" y="190"/>
                </a:lnTo>
                <a:lnTo>
                  <a:pt x="854" y="190"/>
                </a:lnTo>
                <a:lnTo>
                  <a:pt x="855" y="188"/>
                </a:lnTo>
                <a:lnTo>
                  <a:pt x="856" y="186"/>
                </a:lnTo>
                <a:lnTo>
                  <a:pt x="857" y="184"/>
                </a:lnTo>
                <a:lnTo>
                  <a:pt x="855" y="182"/>
                </a:lnTo>
                <a:lnTo>
                  <a:pt x="849" y="182"/>
                </a:lnTo>
                <a:lnTo>
                  <a:pt x="843" y="181"/>
                </a:lnTo>
                <a:lnTo>
                  <a:pt x="856" y="176"/>
                </a:lnTo>
                <a:lnTo>
                  <a:pt x="870" y="171"/>
                </a:lnTo>
                <a:lnTo>
                  <a:pt x="882" y="166"/>
                </a:lnTo>
                <a:lnTo>
                  <a:pt x="895" y="161"/>
                </a:lnTo>
                <a:lnTo>
                  <a:pt x="893" y="159"/>
                </a:lnTo>
                <a:lnTo>
                  <a:pt x="893" y="157"/>
                </a:lnTo>
                <a:lnTo>
                  <a:pt x="883" y="161"/>
                </a:lnTo>
                <a:lnTo>
                  <a:pt x="884" y="161"/>
                </a:lnTo>
                <a:lnTo>
                  <a:pt x="890" y="159"/>
                </a:lnTo>
                <a:lnTo>
                  <a:pt x="893" y="157"/>
                </a:lnTo>
                <a:lnTo>
                  <a:pt x="875" y="164"/>
                </a:lnTo>
                <a:lnTo>
                  <a:pt x="858" y="170"/>
                </a:lnTo>
                <a:lnTo>
                  <a:pt x="840" y="176"/>
                </a:lnTo>
                <a:lnTo>
                  <a:pt x="823" y="182"/>
                </a:lnTo>
                <a:lnTo>
                  <a:pt x="833" y="175"/>
                </a:lnTo>
                <a:lnTo>
                  <a:pt x="845" y="170"/>
                </a:lnTo>
                <a:lnTo>
                  <a:pt x="856" y="165"/>
                </a:lnTo>
                <a:lnTo>
                  <a:pt x="868" y="161"/>
                </a:lnTo>
                <a:lnTo>
                  <a:pt x="892" y="151"/>
                </a:lnTo>
                <a:lnTo>
                  <a:pt x="915" y="140"/>
                </a:lnTo>
                <a:lnTo>
                  <a:pt x="913" y="139"/>
                </a:lnTo>
                <a:lnTo>
                  <a:pt x="911" y="139"/>
                </a:lnTo>
                <a:lnTo>
                  <a:pt x="908" y="139"/>
                </a:lnTo>
                <a:lnTo>
                  <a:pt x="905" y="140"/>
                </a:lnTo>
                <a:lnTo>
                  <a:pt x="898" y="144"/>
                </a:lnTo>
                <a:lnTo>
                  <a:pt x="893" y="146"/>
                </a:lnTo>
                <a:lnTo>
                  <a:pt x="888" y="147"/>
                </a:lnTo>
                <a:lnTo>
                  <a:pt x="882" y="149"/>
                </a:lnTo>
                <a:lnTo>
                  <a:pt x="875" y="149"/>
                </a:lnTo>
                <a:lnTo>
                  <a:pt x="870" y="149"/>
                </a:lnTo>
                <a:lnTo>
                  <a:pt x="865" y="148"/>
                </a:lnTo>
                <a:lnTo>
                  <a:pt x="862" y="148"/>
                </a:lnTo>
                <a:lnTo>
                  <a:pt x="860" y="151"/>
                </a:lnTo>
                <a:lnTo>
                  <a:pt x="858" y="153"/>
                </a:lnTo>
                <a:lnTo>
                  <a:pt x="856" y="153"/>
                </a:lnTo>
                <a:lnTo>
                  <a:pt x="853" y="153"/>
                </a:lnTo>
                <a:lnTo>
                  <a:pt x="850" y="153"/>
                </a:lnTo>
                <a:lnTo>
                  <a:pt x="848" y="154"/>
                </a:lnTo>
                <a:lnTo>
                  <a:pt x="845" y="158"/>
                </a:lnTo>
                <a:lnTo>
                  <a:pt x="841" y="162"/>
                </a:lnTo>
                <a:lnTo>
                  <a:pt x="840" y="159"/>
                </a:lnTo>
                <a:lnTo>
                  <a:pt x="838" y="157"/>
                </a:lnTo>
                <a:lnTo>
                  <a:pt x="837" y="158"/>
                </a:lnTo>
                <a:lnTo>
                  <a:pt x="835" y="159"/>
                </a:lnTo>
                <a:lnTo>
                  <a:pt x="826" y="163"/>
                </a:lnTo>
                <a:lnTo>
                  <a:pt x="818" y="166"/>
                </a:lnTo>
                <a:lnTo>
                  <a:pt x="812" y="170"/>
                </a:lnTo>
                <a:lnTo>
                  <a:pt x="805" y="171"/>
                </a:lnTo>
                <a:lnTo>
                  <a:pt x="804" y="170"/>
                </a:lnTo>
                <a:lnTo>
                  <a:pt x="802" y="170"/>
                </a:lnTo>
                <a:lnTo>
                  <a:pt x="802" y="169"/>
                </a:lnTo>
                <a:lnTo>
                  <a:pt x="802" y="167"/>
                </a:lnTo>
                <a:lnTo>
                  <a:pt x="805" y="166"/>
                </a:lnTo>
                <a:lnTo>
                  <a:pt x="807" y="165"/>
                </a:lnTo>
                <a:lnTo>
                  <a:pt x="823" y="159"/>
                </a:lnTo>
                <a:lnTo>
                  <a:pt x="839" y="153"/>
                </a:lnTo>
                <a:lnTo>
                  <a:pt x="856" y="146"/>
                </a:lnTo>
                <a:lnTo>
                  <a:pt x="872" y="138"/>
                </a:lnTo>
                <a:lnTo>
                  <a:pt x="863" y="139"/>
                </a:lnTo>
                <a:lnTo>
                  <a:pt x="855" y="141"/>
                </a:lnTo>
                <a:lnTo>
                  <a:pt x="846" y="144"/>
                </a:lnTo>
                <a:lnTo>
                  <a:pt x="838" y="147"/>
                </a:lnTo>
                <a:lnTo>
                  <a:pt x="832" y="149"/>
                </a:lnTo>
                <a:lnTo>
                  <a:pt x="823" y="153"/>
                </a:lnTo>
                <a:lnTo>
                  <a:pt x="818" y="154"/>
                </a:lnTo>
                <a:lnTo>
                  <a:pt x="814" y="154"/>
                </a:lnTo>
                <a:lnTo>
                  <a:pt x="812" y="154"/>
                </a:lnTo>
                <a:lnTo>
                  <a:pt x="809" y="153"/>
                </a:lnTo>
                <a:lnTo>
                  <a:pt x="810" y="150"/>
                </a:lnTo>
                <a:lnTo>
                  <a:pt x="812" y="150"/>
                </a:lnTo>
                <a:lnTo>
                  <a:pt x="814" y="149"/>
                </a:lnTo>
                <a:lnTo>
                  <a:pt x="816" y="149"/>
                </a:lnTo>
                <a:lnTo>
                  <a:pt x="821" y="147"/>
                </a:lnTo>
                <a:lnTo>
                  <a:pt x="826" y="144"/>
                </a:lnTo>
                <a:lnTo>
                  <a:pt x="833" y="141"/>
                </a:lnTo>
                <a:lnTo>
                  <a:pt x="840" y="138"/>
                </a:lnTo>
                <a:lnTo>
                  <a:pt x="843" y="137"/>
                </a:lnTo>
                <a:lnTo>
                  <a:pt x="846" y="134"/>
                </a:lnTo>
                <a:lnTo>
                  <a:pt x="848" y="132"/>
                </a:lnTo>
                <a:lnTo>
                  <a:pt x="850" y="129"/>
                </a:lnTo>
                <a:lnTo>
                  <a:pt x="846" y="132"/>
                </a:lnTo>
                <a:lnTo>
                  <a:pt x="841" y="134"/>
                </a:lnTo>
                <a:lnTo>
                  <a:pt x="835" y="136"/>
                </a:lnTo>
                <a:lnTo>
                  <a:pt x="831" y="137"/>
                </a:lnTo>
                <a:lnTo>
                  <a:pt x="821" y="139"/>
                </a:lnTo>
                <a:lnTo>
                  <a:pt x="812" y="142"/>
                </a:lnTo>
                <a:lnTo>
                  <a:pt x="802" y="145"/>
                </a:lnTo>
                <a:lnTo>
                  <a:pt x="793" y="150"/>
                </a:lnTo>
                <a:lnTo>
                  <a:pt x="789" y="153"/>
                </a:lnTo>
                <a:lnTo>
                  <a:pt x="784" y="154"/>
                </a:lnTo>
                <a:lnTo>
                  <a:pt x="779" y="155"/>
                </a:lnTo>
                <a:lnTo>
                  <a:pt x="774" y="154"/>
                </a:lnTo>
                <a:lnTo>
                  <a:pt x="775" y="151"/>
                </a:lnTo>
                <a:lnTo>
                  <a:pt x="777" y="149"/>
                </a:lnTo>
                <a:lnTo>
                  <a:pt x="777" y="149"/>
                </a:lnTo>
                <a:lnTo>
                  <a:pt x="777" y="149"/>
                </a:lnTo>
                <a:lnTo>
                  <a:pt x="783" y="148"/>
                </a:lnTo>
                <a:lnTo>
                  <a:pt x="788" y="147"/>
                </a:lnTo>
                <a:lnTo>
                  <a:pt x="789" y="145"/>
                </a:lnTo>
                <a:lnTo>
                  <a:pt x="789" y="144"/>
                </a:lnTo>
                <a:lnTo>
                  <a:pt x="787" y="141"/>
                </a:lnTo>
                <a:lnTo>
                  <a:pt x="784" y="141"/>
                </a:lnTo>
                <a:lnTo>
                  <a:pt x="780" y="144"/>
                </a:lnTo>
                <a:lnTo>
                  <a:pt x="776" y="147"/>
                </a:lnTo>
                <a:lnTo>
                  <a:pt x="769" y="149"/>
                </a:lnTo>
                <a:lnTo>
                  <a:pt x="765" y="153"/>
                </a:lnTo>
                <a:lnTo>
                  <a:pt x="769" y="154"/>
                </a:lnTo>
                <a:lnTo>
                  <a:pt x="774" y="154"/>
                </a:lnTo>
                <a:lnTo>
                  <a:pt x="766" y="156"/>
                </a:lnTo>
                <a:lnTo>
                  <a:pt x="757" y="157"/>
                </a:lnTo>
                <a:lnTo>
                  <a:pt x="750" y="157"/>
                </a:lnTo>
                <a:lnTo>
                  <a:pt x="744" y="158"/>
                </a:lnTo>
                <a:lnTo>
                  <a:pt x="739" y="161"/>
                </a:lnTo>
                <a:lnTo>
                  <a:pt x="734" y="162"/>
                </a:lnTo>
                <a:lnTo>
                  <a:pt x="732" y="162"/>
                </a:lnTo>
                <a:lnTo>
                  <a:pt x="728" y="162"/>
                </a:lnTo>
                <a:lnTo>
                  <a:pt x="724" y="165"/>
                </a:lnTo>
                <a:lnTo>
                  <a:pt x="721" y="169"/>
                </a:lnTo>
                <a:lnTo>
                  <a:pt x="715" y="172"/>
                </a:lnTo>
                <a:lnTo>
                  <a:pt x="710" y="174"/>
                </a:lnTo>
                <a:lnTo>
                  <a:pt x="703" y="175"/>
                </a:lnTo>
                <a:lnTo>
                  <a:pt x="698" y="176"/>
                </a:lnTo>
                <a:lnTo>
                  <a:pt x="695" y="176"/>
                </a:lnTo>
                <a:lnTo>
                  <a:pt x="693" y="175"/>
                </a:lnTo>
                <a:lnTo>
                  <a:pt x="691" y="174"/>
                </a:lnTo>
                <a:lnTo>
                  <a:pt x="689" y="173"/>
                </a:lnTo>
                <a:lnTo>
                  <a:pt x="686" y="173"/>
                </a:lnTo>
                <a:lnTo>
                  <a:pt x="684" y="173"/>
                </a:lnTo>
                <a:lnTo>
                  <a:pt x="682" y="173"/>
                </a:lnTo>
                <a:lnTo>
                  <a:pt x="680" y="175"/>
                </a:lnTo>
                <a:lnTo>
                  <a:pt x="678" y="178"/>
                </a:lnTo>
                <a:lnTo>
                  <a:pt x="680" y="179"/>
                </a:lnTo>
                <a:lnTo>
                  <a:pt x="681" y="181"/>
                </a:lnTo>
                <a:lnTo>
                  <a:pt x="681" y="181"/>
                </a:lnTo>
                <a:lnTo>
                  <a:pt x="681" y="182"/>
                </a:lnTo>
                <a:lnTo>
                  <a:pt x="678" y="183"/>
                </a:lnTo>
                <a:lnTo>
                  <a:pt x="668" y="188"/>
                </a:lnTo>
                <a:lnTo>
                  <a:pt x="658" y="192"/>
                </a:lnTo>
                <a:lnTo>
                  <a:pt x="645" y="197"/>
                </a:lnTo>
                <a:lnTo>
                  <a:pt x="634" y="203"/>
                </a:lnTo>
                <a:lnTo>
                  <a:pt x="624" y="207"/>
                </a:lnTo>
                <a:lnTo>
                  <a:pt x="614" y="211"/>
                </a:lnTo>
                <a:lnTo>
                  <a:pt x="607" y="212"/>
                </a:lnTo>
                <a:lnTo>
                  <a:pt x="601" y="213"/>
                </a:lnTo>
                <a:lnTo>
                  <a:pt x="596" y="213"/>
                </a:lnTo>
                <a:lnTo>
                  <a:pt x="592" y="213"/>
                </a:lnTo>
                <a:lnTo>
                  <a:pt x="588" y="219"/>
                </a:lnTo>
                <a:lnTo>
                  <a:pt x="585" y="224"/>
                </a:lnTo>
                <a:lnTo>
                  <a:pt x="581" y="224"/>
                </a:lnTo>
                <a:lnTo>
                  <a:pt x="576" y="224"/>
                </a:lnTo>
                <a:lnTo>
                  <a:pt x="574" y="224"/>
                </a:lnTo>
                <a:lnTo>
                  <a:pt x="573" y="225"/>
                </a:lnTo>
                <a:lnTo>
                  <a:pt x="573" y="228"/>
                </a:lnTo>
                <a:lnTo>
                  <a:pt x="571" y="230"/>
                </a:lnTo>
                <a:lnTo>
                  <a:pt x="568" y="232"/>
                </a:lnTo>
                <a:lnTo>
                  <a:pt x="565" y="234"/>
                </a:lnTo>
                <a:lnTo>
                  <a:pt x="560" y="236"/>
                </a:lnTo>
                <a:lnTo>
                  <a:pt x="557" y="238"/>
                </a:lnTo>
                <a:lnTo>
                  <a:pt x="548" y="242"/>
                </a:lnTo>
                <a:lnTo>
                  <a:pt x="538" y="247"/>
                </a:lnTo>
                <a:lnTo>
                  <a:pt x="533" y="248"/>
                </a:lnTo>
                <a:lnTo>
                  <a:pt x="528" y="247"/>
                </a:lnTo>
                <a:lnTo>
                  <a:pt x="524" y="246"/>
                </a:lnTo>
                <a:lnTo>
                  <a:pt x="519" y="246"/>
                </a:lnTo>
                <a:lnTo>
                  <a:pt x="518" y="246"/>
                </a:lnTo>
                <a:lnTo>
                  <a:pt x="517" y="247"/>
                </a:lnTo>
                <a:lnTo>
                  <a:pt x="516" y="248"/>
                </a:lnTo>
                <a:lnTo>
                  <a:pt x="517" y="249"/>
                </a:lnTo>
                <a:lnTo>
                  <a:pt x="517" y="253"/>
                </a:lnTo>
                <a:lnTo>
                  <a:pt x="516" y="256"/>
                </a:lnTo>
                <a:lnTo>
                  <a:pt x="512" y="257"/>
                </a:lnTo>
                <a:lnTo>
                  <a:pt x="510" y="257"/>
                </a:lnTo>
                <a:lnTo>
                  <a:pt x="504" y="259"/>
                </a:lnTo>
                <a:lnTo>
                  <a:pt x="499" y="263"/>
                </a:lnTo>
                <a:lnTo>
                  <a:pt x="493" y="265"/>
                </a:lnTo>
                <a:lnTo>
                  <a:pt x="486" y="269"/>
                </a:lnTo>
                <a:lnTo>
                  <a:pt x="481" y="271"/>
                </a:lnTo>
                <a:lnTo>
                  <a:pt x="476" y="273"/>
                </a:lnTo>
                <a:lnTo>
                  <a:pt x="474" y="274"/>
                </a:lnTo>
                <a:lnTo>
                  <a:pt x="472" y="273"/>
                </a:lnTo>
                <a:lnTo>
                  <a:pt x="471" y="272"/>
                </a:lnTo>
                <a:lnTo>
                  <a:pt x="471" y="270"/>
                </a:lnTo>
                <a:lnTo>
                  <a:pt x="471" y="265"/>
                </a:lnTo>
                <a:lnTo>
                  <a:pt x="472" y="262"/>
                </a:lnTo>
                <a:lnTo>
                  <a:pt x="474" y="259"/>
                </a:lnTo>
                <a:lnTo>
                  <a:pt x="474" y="258"/>
                </a:lnTo>
                <a:lnTo>
                  <a:pt x="472" y="257"/>
                </a:lnTo>
                <a:lnTo>
                  <a:pt x="471" y="257"/>
                </a:lnTo>
                <a:lnTo>
                  <a:pt x="468" y="257"/>
                </a:lnTo>
                <a:lnTo>
                  <a:pt x="464" y="257"/>
                </a:lnTo>
                <a:lnTo>
                  <a:pt x="467" y="255"/>
                </a:lnTo>
                <a:lnTo>
                  <a:pt x="469" y="253"/>
                </a:lnTo>
                <a:lnTo>
                  <a:pt x="470" y="250"/>
                </a:lnTo>
                <a:lnTo>
                  <a:pt x="471" y="247"/>
                </a:lnTo>
                <a:lnTo>
                  <a:pt x="472" y="245"/>
                </a:lnTo>
                <a:lnTo>
                  <a:pt x="474" y="241"/>
                </a:lnTo>
                <a:lnTo>
                  <a:pt x="474" y="240"/>
                </a:lnTo>
                <a:lnTo>
                  <a:pt x="472" y="239"/>
                </a:lnTo>
                <a:lnTo>
                  <a:pt x="470" y="239"/>
                </a:lnTo>
                <a:lnTo>
                  <a:pt x="468" y="240"/>
                </a:lnTo>
                <a:lnTo>
                  <a:pt x="462" y="241"/>
                </a:lnTo>
                <a:lnTo>
                  <a:pt x="459" y="244"/>
                </a:lnTo>
                <a:lnTo>
                  <a:pt x="456" y="245"/>
                </a:lnTo>
                <a:lnTo>
                  <a:pt x="454" y="247"/>
                </a:lnTo>
                <a:lnTo>
                  <a:pt x="452" y="247"/>
                </a:lnTo>
                <a:lnTo>
                  <a:pt x="450" y="246"/>
                </a:lnTo>
                <a:lnTo>
                  <a:pt x="450" y="242"/>
                </a:lnTo>
                <a:lnTo>
                  <a:pt x="450" y="239"/>
                </a:lnTo>
                <a:lnTo>
                  <a:pt x="446" y="238"/>
                </a:lnTo>
                <a:lnTo>
                  <a:pt x="442" y="240"/>
                </a:lnTo>
                <a:lnTo>
                  <a:pt x="437" y="244"/>
                </a:lnTo>
                <a:lnTo>
                  <a:pt x="435" y="246"/>
                </a:lnTo>
                <a:lnTo>
                  <a:pt x="438" y="246"/>
                </a:lnTo>
                <a:lnTo>
                  <a:pt x="443" y="246"/>
                </a:lnTo>
                <a:lnTo>
                  <a:pt x="445" y="247"/>
                </a:lnTo>
                <a:lnTo>
                  <a:pt x="446" y="248"/>
                </a:lnTo>
                <a:lnTo>
                  <a:pt x="447" y="249"/>
                </a:lnTo>
                <a:lnTo>
                  <a:pt x="446" y="250"/>
                </a:lnTo>
                <a:lnTo>
                  <a:pt x="441" y="255"/>
                </a:lnTo>
                <a:lnTo>
                  <a:pt x="434" y="257"/>
                </a:lnTo>
                <a:lnTo>
                  <a:pt x="427" y="259"/>
                </a:lnTo>
                <a:lnTo>
                  <a:pt x="421" y="264"/>
                </a:lnTo>
                <a:lnTo>
                  <a:pt x="419" y="266"/>
                </a:lnTo>
                <a:lnTo>
                  <a:pt x="415" y="267"/>
                </a:lnTo>
                <a:lnTo>
                  <a:pt x="412" y="267"/>
                </a:lnTo>
                <a:lnTo>
                  <a:pt x="409" y="267"/>
                </a:lnTo>
                <a:lnTo>
                  <a:pt x="403" y="277"/>
                </a:lnTo>
                <a:lnTo>
                  <a:pt x="397" y="283"/>
                </a:lnTo>
                <a:lnTo>
                  <a:pt x="394" y="282"/>
                </a:lnTo>
                <a:lnTo>
                  <a:pt x="389" y="280"/>
                </a:lnTo>
                <a:lnTo>
                  <a:pt x="386" y="282"/>
                </a:lnTo>
                <a:lnTo>
                  <a:pt x="384" y="285"/>
                </a:lnTo>
                <a:lnTo>
                  <a:pt x="382" y="286"/>
                </a:lnTo>
                <a:lnTo>
                  <a:pt x="381" y="285"/>
                </a:lnTo>
                <a:lnTo>
                  <a:pt x="381" y="285"/>
                </a:lnTo>
                <a:lnTo>
                  <a:pt x="381" y="287"/>
                </a:lnTo>
                <a:lnTo>
                  <a:pt x="381" y="289"/>
                </a:lnTo>
                <a:lnTo>
                  <a:pt x="384" y="290"/>
                </a:lnTo>
                <a:lnTo>
                  <a:pt x="382" y="291"/>
                </a:lnTo>
                <a:lnTo>
                  <a:pt x="382" y="292"/>
                </a:lnTo>
                <a:lnTo>
                  <a:pt x="381" y="292"/>
                </a:lnTo>
                <a:lnTo>
                  <a:pt x="380" y="292"/>
                </a:lnTo>
                <a:lnTo>
                  <a:pt x="378" y="291"/>
                </a:lnTo>
                <a:lnTo>
                  <a:pt x="376" y="290"/>
                </a:lnTo>
                <a:lnTo>
                  <a:pt x="373" y="289"/>
                </a:lnTo>
                <a:lnTo>
                  <a:pt x="371" y="288"/>
                </a:lnTo>
                <a:lnTo>
                  <a:pt x="370" y="286"/>
                </a:lnTo>
                <a:lnTo>
                  <a:pt x="369" y="283"/>
                </a:lnTo>
                <a:lnTo>
                  <a:pt x="367" y="282"/>
                </a:lnTo>
                <a:lnTo>
                  <a:pt x="364" y="281"/>
                </a:lnTo>
                <a:lnTo>
                  <a:pt x="362" y="281"/>
                </a:lnTo>
                <a:lnTo>
                  <a:pt x="360" y="283"/>
                </a:lnTo>
                <a:lnTo>
                  <a:pt x="360" y="287"/>
                </a:lnTo>
                <a:lnTo>
                  <a:pt x="361" y="289"/>
                </a:lnTo>
                <a:lnTo>
                  <a:pt x="361" y="291"/>
                </a:lnTo>
                <a:lnTo>
                  <a:pt x="359" y="294"/>
                </a:lnTo>
                <a:lnTo>
                  <a:pt x="354" y="297"/>
                </a:lnTo>
                <a:lnTo>
                  <a:pt x="348" y="299"/>
                </a:lnTo>
                <a:lnTo>
                  <a:pt x="345" y="300"/>
                </a:lnTo>
                <a:lnTo>
                  <a:pt x="343" y="299"/>
                </a:lnTo>
                <a:lnTo>
                  <a:pt x="342" y="297"/>
                </a:lnTo>
                <a:lnTo>
                  <a:pt x="338" y="296"/>
                </a:lnTo>
                <a:lnTo>
                  <a:pt x="334" y="297"/>
                </a:lnTo>
                <a:lnTo>
                  <a:pt x="329" y="300"/>
                </a:lnTo>
                <a:lnTo>
                  <a:pt x="331" y="300"/>
                </a:lnTo>
                <a:lnTo>
                  <a:pt x="334" y="302"/>
                </a:lnTo>
                <a:lnTo>
                  <a:pt x="335" y="304"/>
                </a:lnTo>
                <a:lnTo>
                  <a:pt x="337" y="306"/>
                </a:lnTo>
                <a:lnTo>
                  <a:pt x="334" y="308"/>
                </a:lnTo>
                <a:lnTo>
                  <a:pt x="331" y="310"/>
                </a:lnTo>
                <a:lnTo>
                  <a:pt x="330" y="312"/>
                </a:lnTo>
                <a:lnTo>
                  <a:pt x="329" y="315"/>
                </a:lnTo>
                <a:lnTo>
                  <a:pt x="328" y="317"/>
                </a:lnTo>
                <a:lnTo>
                  <a:pt x="327" y="319"/>
                </a:lnTo>
                <a:lnTo>
                  <a:pt x="322" y="319"/>
                </a:lnTo>
                <a:lnTo>
                  <a:pt x="319" y="319"/>
                </a:lnTo>
                <a:lnTo>
                  <a:pt x="314" y="317"/>
                </a:lnTo>
                <a:lnTo>
                  <a:pt x="309" y="315"/>
                </a:lnTo>
                <a:lnTo>
                  <a:pt x="302" y="314"/>
                </a:lnTo>
                <a:lnTo>
                  <a:pt x="298" y="315"/>
                </a:lnTo>
                <a:lnTo>
                  <a:pt x="297" y="317"/>
                </a:lnTo>
                <a:lnTo>
                  <a:pt x="297" y="319"/>
                </a:lnTo>
                <a:lnTo>
                  <a:pt x="298" y="321"/>
                </a:lnTo>
                <a:lnTo>
                  <a:pt x="299" y="322"/>
                </a:lnTo>
                <a:lnTo>
                  <a:pt x="299" y="325"/>
                </a:lnTo>
                <a:lnTo>
                  <a:pt x="298" y="327"/>
                </a:lnTo>
                <a:lnTo>
                  <a:pt x="297" y="328"/>
                </a:lnTo>
                <a:lnTo>
                  <a:pt x="294" y="328"/>
                </a:lnTo>
                <a:lnTo>
                  <a:pt x="291" y="328"/>
                </a:lnTo>
                <a:lnTo>
                  <a:pt x="289" y="328"/>
                </a:lnTo>
                <a:lnTo>
                  <a:pt x="287" y="331"/>
                </a:lnTo>
                <a:lnTo>
                  <a:pt x="286" y="333"/>
                </a:lnTo>
                <a:lnTo>
                  <a:pt x="283" y="333"/>
                </a:lnTo>
                <a:lnTo>
                  <a:pt x="281" y="332"/>
                </a:lnTo>
                <a:lnTo>
                  <a:pt x="279" y="333"/>
                </a:lnTo>
                <a:lnTo>
                  <a:pt x="275" y="335"/>
                </a:lnTo>
                <a:lnTo>
                  <a:pt x="271" y="331"/>
                </a:lnTo>
                <a:lnTo>
                  <a:pt x="268" y="328"/>
                </a:lnTo>
                <a:lnTo>
                  <a:pt x="266" y="329"/>
                </a:lnTo>
                <a:lnTo>
                  <a:pt x="265" y="330"/>
                </a:lnTo>
                <a:lnTo>
                  <a:pt x="265" y="331"/>
                </a:lnTo>
                <a:lnTo>
                  <a:pt x="265" y="333"/>
                </a:lnTo>
                <a:lnTo>
                  <a:pt x="266" y="337"/>
                </a:lnTo>
                <a:lnTo>
                  <a:pt x="265" y="340"/>
                </a:lnTo>
                <a:lnTo>
                  <a:pt x="260" y="345"/>
                </a:lnTo>
                <a:lnTo>
                  <a:pt x="252" y="348"/>
                </a:lnTo>
                <a:lnTo>
                  <a:pt x="249" y="350"/>
                </a:lnTo>
                <a:lnTo>
                  <a:pt x="247" y="354"/>
                </a:lnTo>
                <a:lnTo>
                  <a:pt x="245" y="356"/>
                </a:lnTo>
                <a:lnTo>
                  <a:pt x="244" y="360"/>
                </a:lnTo>
                <a:lnTo>
                  <a:pt x="241" y="362"/>
                </a:lnTo>
                <a:lnTo>
                  <a:pt x="240" y="365"/>
                </a:lnTo>
                <a:lnTo>
                  <a:pt x="238" y="365"/>
                </a:lnTo>
                <a:lnTo>
                  <a:pt x="237" y="366"/>
                </a:lnTo>
                <a:lnTo>
                  <a:pt x="237" y="365"/>
                </a:lnTo>
                <a:lnTo>
                  <a:pt x="236" y="364"/>
                </a:lnTo>
                <a:lnTo>
                  <a:pt x="237" y="362"/>
                </a:lnTo>
                <a:lnTo>
                  <a:pt x="238" y="358"/>
                </a:lnTo>
                <a:lnTo>
                  <a:pt x="236" y="358"/>
                </a:lnTo>
                <a:lnTo>
                  <a:pt x="233" y="360"/>
                </a:lnTo>
                <a:lnTo>
                  <a:pt x="231" y="362"/>
                </a:lnTo>
                <a:lnTo>
                  <a:pt x="230" y="364"/>
                </a:lnTo>
                <a:lnTo>
                  <a:pt x="228" y="365"/>
                </a:lnTo>
                <a:lnTo>
                  <a:pt x="224" y="365"/>
                </a:lnTo>
                <a:lnTo>
                  <a:pt x="222" y="363"/>
                </a:lnTo>
                <a:lnTo>
                  <a:pt x="221" y="363"/>
                </a:lnTo>
                <a:lnTo>
                  <a:pt x="220" y="366"/>
                </a:lnTo>
                <a:lnTo>
                  <a:pt x="220" y="371"/>
                </a:lnTo>
                <a:lnTo>
                  <a:pt x="217" y="371"/>
                </a:lnTo>
                <a:lnTo>
                  <a:pt x="213" y="371"/>
                </a:lnTo>
                <a:lnTo>
                  <a:pt x="209" y="371"/>
                </a:lnTo>
                <a:lnTo>
                  <a:pt x="207" y="369"/>
                </a:lnTo>
                <a:lnTo>
                  <a:pt x="206" y="371"/>
                </a:lnTo>
                <a:lnTo>
                  <a:pt x="204" y="372"/>
                </a:lnTo>
                <a:lnTo>
                  <a:pt x="202" y="372"/>
                </a:lnTo>
                <a:lnTo>
                  <a:pt x="200" y="371"/>
                </a:lnTo>
                <a:lnTo>
                  <a:pt x="198" y="370"/>
                </a:lnTo>
                <a:lnTo>
                  <a:pt x="197" y="369"/>
                </a:lnTo>
                <a:lnTo>
                  <a:pt x="196" y="369"/>
                </a:lnTo>
                <a:lnTo>
                  <a:pt x="194" y="369"/>
                </a:lnTo>
                <a:lnTo>
                  <a:pt x="191" y="370"/>
                </a:lnTo>
                <a:lnTo>
                  <a:pt x="190" y="371"/>
                </a:lnTo>
                <a:lnTo>
                  <a:pt x="189" y="372"/>
                </a:lnTo>
                <a:lnTo>
                  <a:pt x="189" y="374"/>
                </a:lnTo>
                <a:lnTo>
                  <a:pt x="191" y="377"/>
                </a:lnTo>
                <a:lnTo>
                  <a:pt x="195" y="378"/>
                </a:lnTo>
                <a:lnTo>
                  <a:pt x="196" y="375"/>
                </a:lnTo>
                <a:lnTo>
                  <a:pt x="197" y="374"/>
                </a:lnTo>
                <a:lnTo>
                  <a:pt x="199" y="374"/>
                </a:lnTo>
                <a:lnTo>
                  <a:pt x="202" y="374"/>
                </a:lnTo>
                <a:lnTo>
                  <a:pt x="200" y="375"/>
                </a:lnTo>
                <a:lnTo>
                  <a:pt x="198" y="378"/>
                </a:lnTo>
                <a:lnTo>
                  <a:pt x="197" y="378"/>
                </a:lnTo>
                <a:lnTo>
                  <a:pt x="195" y="378"/>
                </a:lnTo>
                <a:lnTo>
                  <a:pt x="195" y="379"/>
                </a:lnTo>
                <a:lnTo>
                  <a:pt x="192" y="380"/>
                </a:lnTo>
                <a:lnTo>
                  <a:pt x="190" y="381"/>
                </a:lnTo>
                <a:lnTo>
                  <a:pt x="188" y="382"/>
                </a:lnTo>
                <a:lnTo>
                  <a:pt x="184" y="382"/>
                </a:lnTo>
                <a:lnTo>
                  <a:pt x="183" y="382"/>
                </a:lnTo>
                <a:lnTo>
                  <a:pt x="182" y="380"/>
                </a:lnTo>
                <a:lnTo>
                  <a:pt x="182" y="377"/>
                </a:lnTo>
                <a:lnTo>
                  <a:pt x="180" y="378"/>
                </a:lnTo>
                <a:lnTo>
                  <a:pt x="178" y="379"/>
                </a:lnTo>
                <a:lnTo>
                  <a:pt x="176" y="380"/>
                </a:lnTo>
                <a:lnTo>
                  <a:pt x="175" y="382"/>
                </a:lnTo>
                <a:lnTo>
                  <a:pt x="175" y="388"/>
                </a:lnTo>
                <a:lnTo>
                  <a:pt x="173" y="393"/>
                </a:lnTo>
                <a:lnTo>
                  <a:pt x="169" y="394"/>
                </a:lnTo>
                <a:lnTo>
                  <a:pt x="164" y="394"/>
                </a:lnTo>
                <a:lnTo>
                  <a:pt x="162" y="397"/>
                </a:lnTo>
                <a:lnTo>
                  <a:pt x="159" y="402"/>
                </a:lnTo>
                <a:lnTo>
                  <a:pt x="148" y="406"/>
                </a:lnTo>
                <a:lnTo>
                  <a:pt x="137" y="408"/>
                </a:lnTo>
                <a:lnTo>
                  <a:pt x="131" y="411"/>
                </a:lnTo>
                <a:lnTo>
                  <a:pt x="125" y="414"/>
                </a:lnTo>
                <a:lnTo>
                  <a:pt x="125" y="416"/>
                </a:lnTo>
                <a:lnTo>
                  <a:pt x="124" y="419"/>
                </a:lnTo>
                <a:lnTo>
                  <a:pt x="122" y="419"/>
                </a:lnTo>
                <a:lnTo>
                  <a:pt x="120" y="418"/>
                </a:lnTo>
                <a:lnTo>
                  <a:pt x="118" y="420"/>
                </a:lnTo>
                <a:lnTo>
                  <a:pt x="117" y="423"/>
                </a:lnTo>
                <a:lnTo>
                  <a:pt x="116" y="425"/>
                </a:lnTo>
                <a:lnTo>
                  <a:pt x="114" y="428"/>
                </a:lnTo>
                <a:lnTo>
                  <a:pt x="107" y="430"/>
                </a:lnTo>
                <a:lnTo>
                  <a:pt x="103" y="433"/>
                </a:lnTo>
                <a:lnTo>
                  <a:pt x="101" y="436"/>
                </a:lnTo>
                <a:lnTo>
                  <a:pt x="103" y="437"/>
                </a:lnTo>
                <a:lnTo>
                  <a:pt x="105" y="437"/>
                </a:lnTo>
                <a:lnTo>
                  <a:pt x="107" y="436"/>
                </a:lnTo>
                <a:lnTo>
                  <a:pt x="108" y="435"/>
                </a:lnTo>
                <a:lnTo>
                  <a:pt x="110" y="433"/>
                </a:lnTo>
                <a:lnTo>
                  <a:pt x="113" y="432"/>
                </a:lnTo>
                <a:lnTo>
                  <a:pt x="115" y="433"/>
                </a:lnTo>
                <a:lnTo>
                  <a:pt x="107" y="440"/>
                </a:lnTo>
                <a:lnTo>
                  <a:pt x="100" y="447"/>
                </a:lnTo>
                <a:lnTo>
                  <a:pt x="100" y="445"/>
                </a:lnTo>
                <a:lnTo>
                  <a:pt x="98" y="444"/>
                </a:lnTo>
                <a:lnTo>
                  <a:pt x="96"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3" y="444"/>
                </a:lnTo>
                <a:lnTo>
                  <a:pt x="96" y="449"/>
                </a:lnTo>
                <a:lnTo>
                  <a:pt x="98" y="453"/>
                </a:lnTo>
                <a:lnTo>
                  <a:pt x="99" y="454"/>
                </a:lnTo>
                <a:lnTo>
                  <a:pt x="101" y="454"/>
                </a:lnTo>
                <a:lnTo>
                  <a:pt x="104" y="453"/>
                </a:lnTo>
                <a:lnTo>
                  <a:pt x="106" y="452"/>
                </a:lnTo>
                <a:lnTo>
                  <a:pt x="118" y="445"/>
                </a:lnTo>
                <a:lnTo>
                  <a:pt x="132" y="439"/>
                </a:lnTo>
                <a:lnTo>
                  <a:pt x="140" y="432"/>
                </a:lnTo>
                <a:lnTo>
                  <a:pt x="148" y="427"/>
                </a:lnTo>
                <a:lnTo>
                  <a:pt x="150" y="428"/>
                </a:lnTo>
                <a:lnTo>
                  <a:pt x="153" y="428"/>
                </a:lnTo>
                <a:lnTo>
                  <a:pt x="155" y="427"/>
                </a:lnTo>
                <a:lnTo>
                  <a:pt x="156" y="427"/>
                </a:lnTo>
                <a:lnTo>
                  <a:pt x="159" y="424"/>
                </a:lnTo>
                <a:lnTo>
                  <a:pt x="161" y="424"/>
                </a:lnTo>
                <a:lnTo>
                  <a:pt x="162" y="424"/>
                </a:lnTo>
                <a:lnTo>
                  <a:pt x="164" y="425"/>
                </a:lnTo>
                <a:lnTo>
                  <a:pt x="167" y="425"/>
                </a:lnTo>
                <a:lnTo>
                  <a:pt x="169" y="424"/>
                </a:lnTo>
                <a:lnTo>
                  <a:pt x="169" y="422"/>
                </a:lnTo>
                <a:lnTo>
                  <a:pt x="169" y="419"/>
                </a:lnTo>
                <a:lnTo>
                  <a:pt x="171" y="414"/>
                </a:lnTo>
                <a:lnTo>
                  <a:pt x="174" y="411"/>
                </a:lnTo>
                <a:lnTo>
                  <a:pt x="176" y="410"/>
                </a:lnTo>
                <a:lnTo>
                  <a:pt x="178" y="410"/>
                </a:lnTo>
                <a:lnTo>
                  <a:pt x="180" y="410"/>
                </a:lnTo>
                <a:lnTo>
                  <a:pt x="181" y="412"/>
                </a:lnTo>
                <a:lnTo>
                  <a:pt x="182" y="413"/>
                </a:lnTo>
                <a:lnTo>
                  <a:pt x="183" y="414"/>
                </a:lnTo>
                <a:lnTo>
                  <a:pt x="183" y="414"/>
                </a:lnTo>
                <a:lnTo>
                  <a:pt x="186" y="413"/>
                </a:lnTo>
                <a:lnTo>
                  <a:pt x="189" y="410"/>
                </a:lnTo>
                <a:lnTo>
                  <a:pt x="194" y="408"/>
                </a:lnTo>
                <a:lnTo>
                  <a:pt x="196" y="410"/>
                </a:lnTo>
                <a:lnTo>
                  <a:pt x="197" y="412"/>
                </a:lnTo>
                <a:lnTo>
                  <a:pt x="196" y="414"/>
                </a:lnTo>
                <a:lnTo>
                  <a:pt x="194" y="416"/>
                </a:lnTo>
                <a:lnTo>
                  <a:pt x="191" y="418"/>
                </a:lnTo>
                <a:lnTo>
                  <a:pt x="190" y="419"/>
                </a:lnTo>
                <a:lnTo>
                  <a:pt x="189" y="421"/>
                </a:lnTo>
                <a:lnTo>
                  <a:pt x="189" y="423"/>
                </a:lnTo>
                <a:lnTo>
                  <a:pt x="199" y="418"/>
                </a:lnTo>
                <a:lnTo>
                  <a:pt x="215" y="410"/>
                </a:lnTo>
                <a:lnTo>
                  <a:pt x="223" y="406"/>
                </a:lnTo>
                <a:lnTo>
                  <a:pt x="231" y="403"/>
                </a:lnTo>
                <a:lnTo>
                  <a:pt x="237" y="402"/>
                </a:lnTo>
                <a:lnTo>
                  <a:pt x="239" y="403"/>
                </a:lnTo>
                <a:lnTo>
                  <a:pt x="237" y="404"/>
                </a:lnTo>
                <a:lnTo>
                  <a:pt x="236" y="407"/>
                </a:lnTo>
                <a:lnTo>
                  <a:pt x="233" y="410"/>
                </a:lnTo>
                <a:lnTo>
                  <a:pt x="230" y="411"/>
                </a:lnTo>
                <a:lnTo>
                  <a:pt x="222" y="414"/>
                </a:lnTo>
                <a:lnTo>
                  <a:pt x="214" y="419"/>
                </a:lnTo>
                <a:lnTo>
                  <a:pt x="207" y="424"/>
                </a:lnTo>
                <a:lnTo>
                  <a:pt x="204" y="431"/>
                </a:lnTo>
                <a:lnTo>
                  <a:pt x="203" y="435"/>
                </a:lnTo>
                <a:lnTo>
                  <a:pt x="202" y="438"/>
                </a:lnTo>
                <a:lnTo>
                  <a:pt x="202" y="443"/>
                </a:lnTo>
                <a:lnTo>
                  <a:pt x="203" y="446"/>
                </a:lnTo>
                <a:lnTo>
                  <a:pt x="208" y="444"/>
                </a:lnTo>
                <a:lnTo>
                  <a:pt x="215" y="440"/>
                </a:lnTo>
                <a:lnTo>
                  <a:pt x="217" y="439"/>
                </a:lnTo>
                <a:lnTo>
                  <a:pt x="221" y="438"/>
                </a:lnTo>
                <a:lnTo>
                  <a:pt x="224" y="437"/>
                </a:lnTo>
                <a:lnTo>
                  <a:pt x="225" y="435"/>
                </a:lnTo>
                <a:lnTo>
                  <a:pt x="230" y="431"/>
                </a:lnTo>
                <a:lnTo>
                  <a:pt x="235" y="428"/>
                </a:lnTo>
                <a:lnTo>
                  <a:pt x="236" y="425"/>
                </a:lnTo>
                <a:lnTo>
                  <a:pt x="238" y="422"/>
                </a:lnTo>
                <a:lnTo>
                  <a:pt x="239" y="421"/>
                </a:lnTo>
                <a:lnTo>
                  <a:pt x="242" y="422"/>
                </a:lnTo>
                <a:lnTo>
                  <a:pt x="244" y="419"/>
                </a:lnTo>
                <a:lnTo>
                  <a:pt x="246" y="419"/>
                </a:lnTo>
                <a:lnTo>
                  <a:pt x="248" y="419"/>
                </a:lnTo>
                <a:lnTo>
                  <a:pt x="250" y="419"/>
                </a:lnTo>
                <a:lnTo>
                  <a:pt x="254" y="419"/>
                </a:lnTo>
                <a:lnTo>
                  <a:pt x="256" y="419"/>
                </a:lnTo>
                <a:lnTo>
                  <a:pt x="258" y="421"/>
                </a:lnTo>
                <a:lnTo>
                  <a:pt x="260" y="422"/>
                </a:lnTo>
                <a:lnTo>
                  <a:pt x="260" y="423"/>
                </a:lnTo>
                <a:lnTo>
                  <a:pt x="260" y="425"/>
                </a:lnTo>
                <a:lnTo>
                  <a:pt x="260" y="427"/>
                </a:lnTo>
                <a:lnTo>
                  <a:pt x="263" y="425"/>
                </a:lnTo>
                <a:lnTo>
                  <a:pt x="264" y="423"/>
                </a:lnTo>
                <a:lnTo>
                  <a:pt x="265" y="420"/>
                </a:lnTo>
                <a:lnTo>
                  <a:pt x="265" y="416"/>
                </a:lnTo>
                <a:lnTo>
                  <a:pt x="264" y="413"/>
                </a:lnTo>
                <a:lnTo>
                  <a:pt x="269" y="414"/>
                </a:lnTo>
                <a:lnTo>
                  <a:pt x="272" y="416"/>
                </a:lnTo>
                <a:lnTo>
                  <a:pt x="269" y="419"/>
                </a:lnTo>
                <a:lnTo>
                  <a:pt x="266" y="421"/>
                </a:lnTo>
                <a:lnTo>
                  <a:pt x="266" y="422"/>
                </a:lnTo>
                <a:lnTo>
                  <a:pt x="266" y="423"/>
                </a:lnTo>
                <a:lnTo>
                  <a:pt x="266" y="424"/>
                </a:lnTo>
                <a:lnTo>
                  <a:pt x="269" y="427"/>
                </a:lnTo>
                <a:lnTo>
                  <a:pt x="271" y="428"/>
                </a:lnTo>
                <a:lnTo>
                  <a:pt x="272" y="429"/>
                </a:lnTo>
                <a:lnTo>
                  <a:pt x="273" y="428"/>
                </a:lnTo>
                <a:lnTo>
                  <a:pt x="273" y="427"/>
                </a:lnTo>
                <a:lnTo>
                  <a:pt x="274" y="423"/>
                </a:lnTo>
                <a:lnTo>
                  <a:pt x="275" y="420"/>
                </a:lnTo>
                <a:lnTo>
                  <a:pt x="277" y="419"/>
                </a:lnTo>
                <a:lnTo>
                  <a:pt x="279" y="418"/>
                </a:lnTo>
                <a:lnTo>
                  <a:pt x="280" y="419"/>
                </a:lnTo>
                <a:lnTo>
                  <a:pt x="280" y="420"/>
                </a:lnTo>
                <a:lnTo>
                  <a:pt x="282" y="421"/>
                </a:lnTo>
                <a:lnTo>
                  <a:pt x="285" y="422"/>
                </a:lnTo>
                <a:lnTo>
                  <a:pt x="287" y="419"/>
                </a:lnTo>
                <a:lnTo>
                  <a:pt x="289" y="414"/>
                </a:lnTo>
                <a:lnTo>
                  <a:pt x="291" y="413"/>
                </a:lnTo>
                <a:lnTo>
                  <a:pt x="294" y="413"/>
                </a:lnTo>
                <a:lnTo>
                  <a:pt x="296" y="414"/>
                </a:lnTo>
                <a:lnTo>
                  <a:pt x="299" y="414"/>
                </a:lnTo>
                <a:lnTo>
                  <a:pt x="299" y="411"/>
                </a:lnTo>
                <a:lnTo>
                  <a:pt x="301" y="410"/>
                </a:lnTo>
                <a:lnTo>
                  <a:pt x="303" y="410"/>
                </a:lnTo>
                <a:lnTo>
                  <a:pt x="306" y="410"/>
                </a:lnTo>
                <a:lnTo>
                  <a:pt x="309" y="408"/>
                </a:lnTo>
                <a:lnTo>
                  <a:pt x="310" y="407"/>
                </a:lnTo>
                <a:lnTo>
                  <a:pt x="310" y="406"/>
                </a:lnTo>
                <a:lnTo>
                  <a:pt x="310" y="404"/>
                </a:lnTo>
                <a:lnTo>
                  <a:pt x="309" y="399"/>
                </a:lnTo>
                <a:lnTo>
                  <a:pt x="306" y="396"/>
                </a:lnTo>
                <a:lnTo>
                  <a:pt x="310" y="396"/>
                </a:lnTo>
                <a:lnTo>
                  <a:pt x="312" y="398"/>
                </a:lnTo>
                <a:lnTo>
                  <a:pt x="313" y="400"/>
                </a:lnTo>
                <a:lnTo>
                  <a:pt x="316" y="403"/>
                </a:lnTo>
                <a:lnTo>
                  <a:pt x="318" y="399"/>
                </a:lnTo>
                <a:lnTo>
                  <a:pt x="320" y="398"/>
                </a:lnTo>
                <a:lnTo>
                  <a:pt x="323" y="397"/>
                </a:lnTo>
                <a:lnTo>
                  <a:pt x="327" y="397"/>
                </a:lnTo>
                <a:lnTo>
                  <a:pt x="324" y="398"/>
                </a:lnTo>
                <a:lnTo>
                  <a:pt x="324" y="399"/>
                </a:lnTo>
                <a:lnTo>
                  <a:pt x="323" y="400"/>
                </a:lnTo>
                <a:lnTo>
                  <a:pt x="323" y="403"/>
                </a:lnTo>
                <a:lnTo>
                  <a:pt x="323" y="405"/>
                </a:lnTo>
                <a:lnTo>
                  <a:pt x="322" y="408"/>
                </a:lnTo>
                <a:lnTo>
                  <a:pt x="316" y="412"/>
                </a:lnTo>
                <a:lnTo>
                  <a:pt x="310" y="414"/>
                </a:lnTo>
                <a:lnTo>
                  <a:pt x="305" y="418"/>
                </a:lnTo>
                <a:lnTo>
                  <a:pt x="299" y="420"/>
                </a:lnTo>
                <a:lnTo>
                  <a:pt x="293" y="422"/>
                </a:lnTo>
                <a:lnTo>
                  <a:pt x="287" y="425"/>
                </a:lnTo>
                <a:lnTo>
                  <a:pt x="283" y="431"/>
                </a:lnTo>
                <a:lnTo>
                  <a:pt x="283" y="438"/>
                </a:lnTo>
                <a:lnTo>
                  <a:pt x="280" y="439"/>
                </a:lnTo>
                <a:lnTo>
                  <a:pt x="277" y="438"/>
                </a:lnTo>
                <a:lnTo>
                  <a:pt x="274" y="437"/>
                </a:lnTo>
                <a:lnTo>
                  <a:pt x="274" y="437"/>
                </a:lnTo>
                <a:lnTo>
                  <a:pt x="273" y="437"/>
                </a:lnTo>
                <a:lnTo>
                  <a:pt x="271" y="438"/>
                </a:lnTo>
                <a:lnTo>
                  <a:pt x="269" y="444"/>
                </a:lnTo>
                <a:lnTo>
                  <a:pt x="264" y="448"/>
                </a:lnTo>
                <a:lnTo>
                  <a:pt x="262" y="449"/>
                </a:lnTo>
                <a:lnTo>
                  <a:pt x="258" y="449"/>
                </a:lnTo>
                <a:lnTo>
                  <a:pt x="254" y="448"/>
                </a:lnTo>
                <a:lnTo>
                  <a:pt x="250" y="448"/>
                </a:lnTo>
                <a:lnTo>
                  <a:pt x="246" y="448"/>
                </a:lnTo>
                <a:lnTo>
                  <a:pt x="242" y="448"/>
                </a:lnTo>
                <a:lnTo>
                  <a:pt x="240" y="451"/>
                </a:lnTo>
                <a:lnTo>
                  <a:pt x="239" y="455"/>
                </a:lnTo>
                <a:lnTo>
                  <a:pt x="238" y="454"/>
                </a:lnTo>
                <a:lnTo>
                  <a:pt x="237" y="454"/>
                </a:lnTo>
                <a:lnTo>
                  <a:pt x="235" y="455"/>
                </a:lnTo>
                <a:lnTo>
                  <a:pt x="233" y="456"/>
                </a:lnTo>
                <a:lnTo>
                  <a:pt x="230" y="458"/>
                </a:lnTo>
                <a:lnTo>
                  <a:pt x="228" y="462"/>
                </a:lnTo>
                <a:lnTo>
                  <a:pt x="228" y="462"/>
                </a:lnTo>
                <a:lnTo>
                  <a:pt x="228" y="462"/>
                </a:lnTo>
                <a:lnTo>
                  <a:pt x="233" y="462"/>
                </a:lnTo>
                <a:lnTo>
                  <a:pt x="238" y="462"/>
                </a:lnTo>
                <a:lnTo>
                  <a:pt x="237" y="463"/>
                </a:lnTo>
                <a:lnTo>
                  <a:pt x="235" y="464"/>
                </a:lnTo>
                <a:lnTo>
                  <a:pt x="233" y="465"/>
                </a:lnTo>
                <a:lnTo>
                  <a:pt x="232" y="469"/>
                </a:lnTo>
                <a:lnTo>
                  <a:pt x="239" y="466"/>
                </a:lnTo>
                <a:lnTo>
                  <a:pt x="246" y="466"/>
                </a:lnTo>
                <a:lnTo>
                  <a:pt x="249" y="469"/>
                </a:lnTo>
                <a:lnTo>
                  <a:pt x="253" y="471"/>
                </a:lnTo>
                <a:lnTo>
                  <a:pt x="252" y="473"/>
                </a:lnTo>
                <a:lnTo>
                  <a:pt x="249" y="473"/>
                </a:lnTo>
                <a:lnTo>
                  <a:pt x="248" y="474"/>
                </a:lnTo>
                <a:lnTo>
                  <a:pt x="247" y="476"/>
                </a:lnTo>
                <a:lnTo>
                  <a:pt x="247" y="476"/>
                </a:lnTo>
                <a:lnTo>
                  <a:pt x="248" y="478"/>
                </a:lnTo>
                <a:lnTo>
                  <a:pt x="250" y="479"/>
                </a:lnTo>
                <a:lnTo>
                  <a:pt x="253" y="479"/>
                </a:lnTo>
                <a:lnTo>
                  <a:pt x="255" y="480"/>
                </a:lnTo>
                <a:lnTo>
                  <a:pt x="256" y="480"/>
                </a:lnTo>
                <a:lnTo>
                  <a:pt x="256" y="481"/>
                </a:lnTo>
                <a:lnTo>
                  <a:pt x="256" y="482"/>
                </a:lnTo>
                <a:lnTo>
                  <a:pt x="250" y="487"/>
                </a:lnTo>
                <a:lnTo>
                  <a:pt x="244" y="489"/>
                </a:lnTo>
                <a:lnTo>
                  <a:pt x="237" y="494"/>
                </a:lnTo>
                <a:lnTo>
                  <a:pt x="230" y="499"/>
                </a:lnTo>
                <a:lnTo>
                  <a:pt x="242" y="497"/>
                </a:lnTo>
                <a:lnTo>
                  <a:pt x="254" y="495"/>
                </a:lnTo>
                <a:lnTo>
                  <a:pt x="249" y="499"/>
                </a:lnTo>
                <a:lnTo>
                  <a:pt x="245" y="503"/>
                </a:lnTo>
                <a:lnTo>
                  <a:pt x="240" y="505"/>
                </a:lnTo>
                <a:lnTo>
                  <a:pt x="235" y="508"/>
                </a:lnTo>
                <a:lnTo>
                  <a:pt x="224" y="514"/>
                </a:lnTo>
                <a:lnTo>
                  <a:pt x="214" y="521"/>
                </a:lnTo>
                <a:lnTo>
                  <a:pt x="220" y="520"/>
                </a:lnTo>
                <a:lnTo>
                  <a:pt x="227" y="519"/>
                </a:lnTo>
                <a:lnTo>
                  <a:pt x="232" y="516"/>
                </a:lnTo>
                <a:lnTo>
                  <a:pt x="238" y="513"/>
                </a:lnTo>
                <a:lnTo>
                  <a:pt x="248" y="507"/>
                </a:lnTo>
                <a:lnTo>
                  <a:pt x="260" y="502"/>
                </a:lnTo>
                <a:lnTo>
                  <a:pt x="264" y="498"/>
                </a:lnTo>
                <a:lnTo>
                  <a:pt x="269" y="496"/>
                </a:lnTo>
                <a:lnTo>
                  <a:pt x="273" y="496"/>
                </a:lnTo>
                <a:lnTo>
                  <a:pt x="278" y="497"/>
                </a:lnTo>
                <a:lnTo>
                  <a:pt x="282" y="497"/>
                </a:lnTo>
                <a:lnTo>
                  <a:pt x="287" y="495"/>
                </a:lnTo>
                <a:lnTo>
                  <a:pt x="286" y="493"/>
                </a:lnTo>
                <a:lnTo>
                  <a:pt x="282" y="491"/>
                </a:lnTo>
                <a:lnTo>
                  <a:pt x="285" y="490"/>
                </a:lnTo>
                <a:lnTo>
                  <a:pt x="288" y="490"/>
                </a:lnTo>
                <a:lnTo>
                  <a:pt x="290" y="490"/>
                </a:lnTo>
                <a:lnTo>
                  <a:pt x="293" y="491"/>
                </a:lnTo>
                <a:lnTo>
                  <a:pt x="295" y="491"/>
                </a:lnTo>
                <a:lnTo>
                  <a:pt x="298" y="491"/>
                </a:lnTo>
                <a:lnTo>
                  <a:pt x="299" y="493"/>
                </a:lnTo>
                <a:lnTo>
                  <a:pt x="302" y="495"/>
                </a:lnTo>
                <a:lnTo>
                  <a:pt x="305" y="495"/>
                </a:lnTo>
                <a:lnTo>
                  <a:pt x="309" y="494"/>
                </a:lnTo>
                <a:lnTo>
                  <a:pt x="312" y="491"/>
                </a:lnTo>
                <a:lnTo>
                  <a:pt x="313" y="490"/>
                </a:lnTo>
                <a:lnTo>
                  <a:pt x="314" y="491"/>
                </a:lnTo>
                <a:lnTo>
                  <a:pt x="313" y="493"/>
                </a:lnTo>
                <a:lnTo>
                  <a:pt x="311" y="495"/>
                </a:lnTo>
                <a:lnTo>
                  <a:pt x="309" y="496"/>
                </a:lnTo>
                <a:lnTo>
                  <a:pt x="304" y="499"/>
                </a:lnTo>
                <a:lnTo>
                  <a:pt x="302" y="501"/>
                </a:lnTo>
                <a:lnTo>
                  <a:pt x="295" y="504"/>
                </a:lnTo>
                <a:lnTo>
                  <a:pt x="289" y="505"/>
                </a:lnTo>
                <a:lnTo>
                  <a:pt x="282" y="507"/>
                </a:lnTo>
                <a:lnTo>
                  <a:pt x="275" y="508"/>
                </a:lnTo>
                <a:lnTo>
                  <a:pt x="279" y="510"/>
                </a:lnTo>
                <a:lnTo>
                  <a:pt x="281" y="512"/>
                </a:lnTo>
                <a:lnTo>
                  <a:pt x="280" y="516"/>
                </a:lnTo>
                <a:lnTo>
                  <a:pt x="280" y="520"/>
                </a:lnTo>
                <a:lnTo>
                  <a:pt x="286" y="516"/>
                </a:lnTo>
                <a:lnTo>
                  <a:pt x="291" y="513"/>
                </a:lnTo>
                <a:lnTo>
                  <a:pt x="296" y="510"/>
                </a:lnTo>
                <a:lnTo>
                  <a:pt x="302" y="505"/>
                </a:lnTo>
                <a:lnTo>
                  <a:pt x="303" y="504"/>
                </a:lnTo>
                <a:lnTo>
                  <a:pt x="304" y="503"/>
                </a:lnTo>
                <a:lnTo>
                  <a:pt x="306" y="502"/>
                </a:lnTo>
                <a:lnTo>
                  <a:pt x="309" y="502"/>
                </a:lnTo>
                <a:lnTo>
                  <a:pt x="311" y="501"/>
                </a:lnTo>
                <a:lnTo>
                  <a:pt x="313" y="498"/>
                </a:lnTo>
                <a:lnTo>
                  <a:pt x="315" y="499"/>
                </a:lnTo>
                <a:lnTo>
                  <a:pt x="316" y="499"/>
                </a:lnTo>
                <a:lnTo>
                  <a:pt x="318" y="501"/>
                </a:lnTo>
                <a:lnTo>
                  <a:pt x="318" y="502"/>
                </a:lnTo>
                <a:lnTo>
                  <a:pt x="316" y="504"/>
                </a:lnTo>
                <a:lnTo>
                  <a:pt x="314" y="506"/>
                </a:lnTo>
                <a:lnTo>
                  <a:pt x="312" y="507"/>
                </a:lnTo>
                <a:lnTo>
                  <a:pt x="310" y="510"/>
                </a:lnTo>
                <a:lnTo>
                  <a:pt x="310" y="513"/>
                </a:lnTo>
                <a:lnTo>
                  <a:pt x="310" y="516"/>
                </a:lnTo>
                <a:lnTo>
                  <a:pt x="305" y="516"/>
                </a:lnTo>
                <a:lnTo>
                  <a:pt x="301" y="514"/>
                </a:lnTo>
                <a:lnTo>
                  <a:pt x="297" y="514"/>
                </a:lnTo>
                <a:lnTo>
                  <a:pt x="294" y="516"/>
                </a:lnTo>
                <a:lnTo>
                  <a:pt x="290" y="520"/>
                </a:lnTo>
                <a:lnTo>
                  <a:pt x="287" y="523"/>
                </a:lnTo>
                <a:lnTo>
                  <a:pt x="281" y="530"/>
                </a:lnTo>
                <a:lnTo>
                  <a:pt x="274" y="536"/>
                </a:lnTo>
                <a:lnTo>
                  <a:pt x="278" y="537"/>
                </a:lnTo>
                <a:lnTo>
                  <a:pt x="280" y="537"/>
                </a:lnTo>
                <a:lnTo>
                  <a:pt x="282" y="536"/>
                </a:lnTo>
                <a:lnTo>
                  <a:pt x="285" y="535"/>
                </a:lnTo>
                <a:lnTo>
                  <a:pt x="290" y="531"/>
                </a:lnTo>
                <a:lnTo>
                  <a:pt x="295" y="529"/>
                </a:lnTo>
                <a:lnTo>
                  <a:pt x="299" y="526"/>
                </a:lnTo>
                <a:lnTo>
                  <a:pt x="304" y="523"/>
                </a:lnTo>
                <a:lnTo>
                  <a:pt x="307" y="522"/>
                </a:lnTo>
                <a:lnTo>
                  <a:pt x="310" y="523"/>
                </a:lnTo>
                <a:lnTo>
                  <a:pt x="311" y="523"/>
                </a:lnTo>
                <a:lnTo>
                  <a:pt x="311" y="524"/>
                </a:lnTo>
                <a:lnTo>
                  <a:pt x="311" y="526"/>
                </a:lnTo>
                <a:lnTo>
                  <a:pt x="310" y="528"/>
                </a:lnTo>
                <a:lnTo>
                  <a:pt x="305" y="529"/>
                </a:lnTo>
                <a:lnTo>
                  <a:pt x="299" y="531"/>
                </a:lnTo>
                <a:lnTo>
                  <a:pt x="299" y="534"/>
                </a:lnTo>
                <a:lnTo>
                  <a:pt x="302" y="536"/>
                </a:lnTo>
                <a:lnTo>
                  <a:pt x="304" y="537"/>
                </a:lnTo>
                <a:lnTo>
                  <a:pt x="306" y="537"/>
                </a:lnTo>
                <a:lnTo>
                  <a:pt x="309" y="536"/>
                </a:lnTo>
                <a:lnTo>
                  <a:pt x="309" y="536"/>
                </a:lnTo>
                <a:lnTo>
                  <a:pt x="309" y="534"/>
                </a:lnTo>
                <a:lnTo>
                  <a:pt x="309" y="531"/>
                </a:lnTo>
                <a:lnTo>
                  <a:pt x="312" y="531"/>
                </a:lnTo>
                <a:lnTo>
                  <a:pt x="316" y="531"/>
                </a:lnTo>
                <a:lnTo>
                  <a:pt x="318" y="531"/>
                </a:lnTo>
                <a:lnTo>
                  <a:pt x="320" y="531"/>
                </a:lnTo>
                <a:lnTo>
                  <a:pt x="320" y="532"/>
                </a:lnTo>
                <a:lnTo>
                  <a:pt x="319" y="535"/>
                </a:lnTo>
                <a:lnTo>
                  <a:pt x="316" y="537"/>
                </a:lnTo>
                <a:lnTo>
                  <a:pt x="313" y="538"/>
                </a:lnTo>
                <a:lnTo>
                  <a:pt x="313" y="540"/>
                </a:lnTo>
                <a:lnTo>
                  <a:pt x="313" y="541"/>
                </a:lnTo>
                <a:lnTo>
                  <a:pt x="306" y="541"/>
                </a:lnTo>
                <a:lnTo>
                  <a:pt x="299" y="541"/>
                </a:lnTo>
                <a:lnTo>
                  <a:pt x="298" y="543"/>
                </a:lnTo>
                <a:lnTo>
                  <a:pt x="298" y="544"/>
                </a:lnTo>
                <a:lnTo>
                  <a:pt x="299" y="544"/>
                </a:lnTo>
                <a:lnTo>
                  <a:pt x="301" y="545"/>
                </a:lnTo>
                <a:lnTo>
                  <a:pt x="304" y="546"/>
                </a:lnTo>
                <a:lnTo>
                  <a:pt x="305" y="547"/>
                </a:lnTo>
                <a:lnTo>
                  <a:pt x="302" y="549"/>
                </a:lnTo>
                <a:lnTo>
                  <a:pt x="297" y="552"/>
                </a:lnTo>
                <a:lnTo>
                  <a:pt x="295" y="552"/>
                </a:lnTo>
                <a:lnTo>
                  <a:pt x="293" y="552"/>
                </a:lnTo>
                <a:lnTo>
                  <a:pt x="293" y="554"/>
                </a:lnTo>
                <a:lnTo>
                  <a:pt x="293" y="556"/>
                </a:lnTo>
                <a:lnTo>
                  <a:pt x="291" y="557"/>
                </a:lnTo>
                <a:lnTo>
                  <a:pt x="289" y="557"/>
                </a:lnTo>
                <a:lnTo>
                  <a:pt x="287" y="559"/>
                </a:lnTo>
                <a:lnTo>
                  <a:pt x="286" y="557"/>
                </a:lnTo>
                <a:lnTo>
                  <a:pt x="283" y="553"/>
                </a:lnTo>
                <a:lnTo>
                  <a:pt x="283" y="548"/>
                </a:lnTo>
                <a:lnTo>
                  <a:pt x="280" y="549"/>
                </a:lnTo>
                <a:lnTo>
                  <a:pt x="277" y="553"/>
                </a:lnTo>
                <a:lnTo>
                  <a:pt x="273" y="554"/>
                </a:lnTo>
                <a:lnTo>
                  <a:pt x="271" y="555"/>
                </a:lnTo>
                <a:lnTo>
                  <a:pt x="271" y="559"/>
                </a:lnTo>
                <a:lnTo>
                  <a:pt x="273" y="561"/>
                </a:lnTo>
                <a:lnTo>
                  <a:pt x="275" y="561"/>
                </a:lnTo>
                <a:lnTo>
                  <a:pt x="279" y="561"/>
                </a:lnTo>
                <a:lnTo>
                  <a:pt x="279" y="563"/>
                </a:lnTo>
                <a:lnTo>
                  <a:pt x="280" y="568"/>
                </a:lnTo>
                <a:lnTo>
                  <a:pt x="280" y="569"/>
                </a:lnTo>
                <a:lnTo>
                  <a:pt x="281" y="570"/>
                </a:lnTo>
                <a:lnTo>
                  <a:pt x="282" y="569"/>
                </a:lnTo>
                <a:lnTo>
                  <a:pt x="285" y="568"/>
                </a:lnTo>
                <a:lnTo>
                  <a:pt x="286" y="564"/>
                </a:lnTo>
                <a:lnTo>
                  <a:pt x="287" y="562"/>
                </a:lnTo>
                <a:lnTo>
                  <a:pt x="290" y="561"/>
                </a:lnTo>
                <a:lnTo>
                  <a:pt x="293" y="561"/>
                </a:lnTo>
                <a:lnTo>
                  <a:pt x="297" y="559"/>
                </a:lnTo>
                <a:lnTo>
                  <a:pt x="301" y="557"/>
                </a:lnTo>
                <a:lnTo>
                  <a:pt x="304" y="555"/>
                </a:lnTo>
                <a:lnTo>
                  <a:pt x="306" y="555"/>
                </a:lnTo>
                <a:lnTo>
                  <a:pt x="307" y="559"/>
                </a:lnTo>
                <a:lnTo>
                  <a:pt x="307" y="562"/>
                </a:lnTo>
                <a:lnTo>
                  <a:pt x="309" y="563"/>
                </a:lnTo>
                <a:lnTo>
                  <a:pt x="309" y="564"/>
                </a:lnTo>
                <a:lnTo>
                  <a:pt x="307" y="564"/>
                </a:lnTo>
                <a:lnTo>
                  <a:pt x="306" y="565"/>
                </a:lnTo>
                <a:lnTo>
                  <a:pt x="303" y="566"/>
                </a:lnTo>
                <a:lnTo>
                  <a:pt x="299" y="569"/>
                </a:lnTo>
                <a:lnTo>
                  <a:pt x="296" y="571"/>
                </a:lnTo>
                <a:lnTo>
                  <a:pt x="294" y="573"/>
                </a:lnTo>
                <a:lnTo>
                  <a:pt x="290" y="576"/>
                </a:lnTo>
                <a:lnTo>
                  <a:pt x="287" y="577"/>
                </a:lnTo>
                <a:lnTo>
                  <a:pt x="285" y="579"/>
                </a:lnTo>
                <a:lnTo>
                  <a:pt x="283" y="581"/>
                </a:lnTo>
                <a:lnTo>
                  <a:pt x="298" y="576"/>
                </a:lnTo>
                <a:lnTo>
                  <a:pt x="313" y="568"/>
                </a:lnTo>
                <a:lnTo>
                  <a:pt x="327" y="561"/>
                </a:lnTo>
                <a:lnTo>
                  <a:pt x="342" y="554"/>
                </a:lnTo>
                <a:lnTo>
                  <a:pt x="356" y="547"/>
                </a:lnTo>
                <a:lnTo>
                  <a:pt x="371" y="541"/>
                </a:lnTo>
                <a:lnTo>
                  <a:pt x="378" y="538"/>
                </a:lnTo>
                <a:lnTo>
                  <a:pt x="385" y="535"/>
                </a:lnTo>
                <a:lnTo>
                  <a:pt x="390" y="531"/>
                </a:lnTo>
                <a:lnTo>
                  <a:pt x="395" y="528"/>
                </a:lnTo>
                <a:lnTo>
                  <a:pt x="401" y="524"/>
                </a:lnTo>
                <a:lnTo>
                  <a:pt x="405" y="522"/>
                </a:lnTo>
                <a:lnTo>
                  <a:pt x="410" y="520"/>
                </a:lnTo>
                <a:lnTo>
                  <a:pt x="412" y="518"/>
                </a:lnTo>
                <a:lnTo>
                  <a:pt x="414" y="516"/>
                </a:lnTo>
                <a:lnTo>
                  <a:pt x="417" y="516"/>
                </a:lnTo>
                <a:lnTo>
                  <a:pt x="420" y="516"/>
                </a:lnTo>
                <a:lnTo>
                  <a:pt x="421" y="518"/>
                </a:lnTo>
                <a:lnTo>
                  <a:pt x="420" y="522"/>
                </a:lnTo>
                <a:lnTo>
                  <a:pt x="417" y="527"/>
                </a:lnTo>
                <a:lnTo>
                  <a:pt x="419" y="530"/>
                </a:lnTo>
                <a:lnTo>
                  <a:pt x="423" y="532"/>
                </a:lnTo>
                <a:lnTo>
                  <a:pt x="423" y="535"/>
                </a:lnTo>
                <a:lnTo>
                  <a:pt x="423" y="536"/>
                </a:lnTo>
                <a:lnTo>
                  <a:pt x="421" y="536"/>
                </a:lnTo>
                <a:lnTo>
                  <a:pt x="420" y="537"/>
                </a:lnTo>
                <a:lnTo>
                  <a:pt x="417" y="539"/>
                </a:lnTo>
                <a:lnTo>
                  <a:pt x="414" y="541"/>
                </a:lnTo>
                <a:lnTo>
                  <a:pt x="412" y="541"/>
                </a:lnTo>
                <a:lnTo>
                  <a:pt x="411" y="541"/>
                </a:lnTo>
                <a:lnTo>
                  <a:pt x="410" y="540"/>
                </a:lnTo>
                <a:lnTo>
                  <a:pt x="410" y="539"/>
                </a:lnTo>
                <a:lnTo>
                  <a:pt x="410" y="536"/>
                </a:lnTo>
                <a:lnTo>
                  <a:pt x="411" y="532"/>
                </a:lnTo>
                <a:lnTo>
                  <a:pt x="408" y="536"/>
                </a:lnTo>
                <a:lnTo>
                  <a:pt x="405" y="538"/>
                </a:lnTo>
                <a:lnTo>
                  <a:pt x="402" y="540"/>
                </a:lnTo>
                <a:lnTo>
                  <a:pt x="398" y="541"/>
                </a:lnTo>
                <a:lnTo>
                  <a:pt x="390" y="544"/>
                </a:lnTo>
                <a:lnTo>
                  <a:pt x="384" y="547"/>
                </a:lnTo>
                <a:lnTo>
                  <a:pt x="382" y="549"/>
                </a:lnTo>
                <a:lnTo>
                  <a:pt x="382" y="551"/>
                </a:lnTo>
                <a:lnTo>
                  <a:pt x="382" y="553"/>
                </a:lnTo>
                <a:lnTo>
                  <a:pt x="385" y="553"/>
                </a:lnTo>
                <a:lnTo>
                  <a:pt x="388" y="551"/>
                </a:lnTo>
                <a:lnTo>
                  <a:pt x="392" y="549"/>
                </a:lnTo>
                <a:lnTo>
                  <a:pt x="394" y="548"/>
                </a:lnTo>
                <a:lnTo>
                  <a:pt x="397" y="548"/>
                </a:lnTo>
                <a:lnTo>
                  <a:pt x="400" y="547"/>
                </a:lnTo>
                <a:lnTo>
                  <a:pt x="402" y="546"/>
                </a:lnTo>
                <a:lnTo>
                  <a:pt x="404" y="546"/>
                </a:lnTo>
                <a:lnTo>
                  <a:pt x="405" y="546"/>
                </a:lnTo>
                <a:lnTo>
                  <a:pt x="405" y="547"/>
                </a:lnTo>
                <a:lnTo>
                  <a:pt x="406" y="548"/>
                </a:lnTo>
                <a:lnTo>
                  <a:pt x="404" y="552"/>
                </a:lnTo>
                <a:lnTo>
                  <a:pt x="401" y="554"/>
                </a:lnTo>
                <a:lnTo>
                  <a:pt x="400" y="555"/>
                </a:lnTo>
                <a:lnTo>
                  <a:pt x="400" y="556"/>
                </a:lnTo>
                <a:lnTo>
                  <a:pt x="401" y="557"/>
                </a:lnTo>
                <a:lnTo>
                  <a:pt x="402" y="557"/>
                </a:lnTo>
                <a:lnTo>
                  <a:pt x="404" y="556"/>
                </a:lnTo>
                <a:lnTo>
                  <a:pt x="408" y="554"/>
                </a:lnTo>
                <a:lnTo>
                  <a:pt x="411" y="556"/>
                </a:lnTo>
                <a:lnTo>
                  <a:pt x="414" y="560"/>
                </a:lnTo>
                <a:lnTo>
                  <a:pt x="413" y="552"/>
                </a:lnTo>
                <a:lnTo>
                  <a:pt x="414" y="544"/>
                </a:lnTo>
                <a:lnTo>
                  <a:pt x="418" y="543"/>
                </a:lnTo>
                <a:lnTo>
                  <a:pt x="423" y="541"/>
                </a:lnTo>
                <a:lnTo>
                  <a:pt x="423" y="539"/>
                </a:lnTo>
                <a:lnTo>
                  <a:pt x="425" y="538"/>
                </a:lnTo>
                <a:lnTo>
                  <a:pt x="426" y="537"/>
                </a:lnTo>
                <a:lnTo>
                  <a:pt x="428" y="538"/>
                </a:lnTo>
                <a:lnTo>
                  <a:pt x="433" y="539"/>
                </a:lnTo>
                <a:lnTo>
                  <a:pt x="437" y="541"/>
                </a:lnTo>
                <a:lnTo>
                  <a:pt x="441" y="543"/>
                </a:lnTo>
                <a:lnTo>
                  <a:pt x="444" y="543"/>
                </a:lnTo>
                <a:lnTo>
                  <a:pt x="447" y="541"/>
                </a:lnTo>
                <a:lnTo>
                  <a:pt x="451" y="538"/>
                </a:lnTo>
                <a:lnTo>
                  <a:pt x="451" y="536"/>
                </a:lnTo>
                <a:lnTo>
                  <a:pt x="452" y="532"/>
                </a:lnTo>
                <a:lnTo>
                  <a:pt x="454" y="530"/>
                </a:lnTo>
                <a:lnTo>
                  <a:pt x="458" y="528"/>
                </a:lnTo>
                <a:lnTo>
                  <a:pt x="461" y="527"/>
                </a:lnTo>
                <a:lnTo>
                  <a:pt x="464" y="524"/>
                </a:lnTo>
                <a:lnTo>
                  <a:pt x="468" y="522"/>
                </a:lnTo>
                <a:lnTo>
                  <a:pt x="471" y="520"/>
                </a:lnTo>
                <a:lnTo>
                  <a:pt x="472" y="520"/>
                </a:lnTo>
                <a:lnTo>
                  <a:pt x="475" y="520"/>
                </a:lnTo>
                <a:lnTo>
                  <a:pt x="476" y="520"/>
                </a:lnTo>
                <a:lnTo>
                  <a:pt x="476" y="522"/>
                </a:lnTo>
                <a:lnTo>
                  <a:pt x="474" y="524"/>
                </a:lnTo>
                <a:lnTo>
                  <a:pt x="471" y="526"/>
                </a:lnTo>
                <a:lnTo>
                  <a:pt x="467" y="528"/>
                </a:lnTo>
                <a:lnTo>
                  <a:pt x="462" y="530"/>
                </a:lnTo>
                <a:lnTo>
                  <a:pt x="459" y="534"/>
                </a:lnTo>
                <a:lnTo>
                  <a:pt x="455" y="537"/>
                </a:lnTo>
                <a:lnTo>
                  <a:pt x="478" y="528"/>
                </a:lnTo>
                <a:lnTo>
                  <a:pt x="499" y="518"/>
                </a:lnTo>
                <a:lnTo>
                  <a:pt x="520" y="506"/>
                </a:lnTo>
                <a:lnTo>
                  <a:pt x="541" y="496"/>
                </a:lnTo>
                <a:lnTo>
                  <a:pt x="534" y="496"/>
                </a:lnTo>
                <a:lnTo>
                  <a:pt x="526" y="495"/>
                </a:lnTo>
                <a:lnTo>
                  <a:pt x="537" y="489"/>
                </a:lnTo>
                <a:lnTo>
                  <a:pt x="548" y="483"/>
                </a:lnTo>
                <a:lnTo>
                  <a:pt x="559" y="478"/>
                </a:lnTo>
                <a:lnTo>
                  <a:pt x="571" y="473"/>
                </a:lnTo>
                <a:lnTo>
                  <a:pt x="574" y="472"/>
                </a:lnTo>
                <a:lnTo>
                  <a:pt x="574" y="472"/>
                </a:lnTo>
                <a:lnTo>
                  <a:pt x="575" y="473"/>
                </a:lnTo>
                <a:lnTo>
                  <a:pt x="574" y="473"/>
                </a:lnTo>
                <a:lnTo>
                  <a:pt x="573" y="477"/>
                </a:lnTo>
                <a:lnTo>
                  <a:pt x="574" y="480"/>
                </a:lnTo>
                <a:lnTo>
                  <a:pt x="576" y="480"/>
                </a:lnTo>
                <a:lnTo>
                  <a:pt x="582" y="478"/>
                </a:lnTo>
                <a:lnTo>
                  <a:pt x="586" y="474"/>
                </a:lnTo>
                <a:lnTo>
                  <a:pt x="590" y="472"/>
                </a:lnTo>
                <a:lnTo>
                  <a:pt x="598" y="468"/>
                </a:lnTo>
                <a:lnTo>
                  <a:pt x="608" y="464"/>
                </a:lnTo>
                <a:lnTo>
                  <a:pt x="611" y="464"/>
                </a:lnTo>
                <a:lnTo>
                  <a:pt x="614" y="463"/>
                </a:lnTo>
                <a:lnTo>
                  <a:pt x="616" y="462"/>
                </a:lnTo>
                <a:lnTo>
                  <a:pt x="618" y="460"/>
                </a:lnTo>
                <a:lnTo>
                  <a:pt x="618" y="453"/>
                </a:lnTo>
                <a:lnTo>
                  <a:pt x="618" y="448"/>
                </a:lnTo>
                <a:lnTo>
                  <a:pt x="621" y="449"/>
                </a:lnTo>
                <a:lnTo>
                  <a:pt x="626" y="449"/>
                </a:lnTo>
                <a:lnTo>
                  <a:pt x="629" y="446"/>
                </a:lnTo>
                <a:lnTo>
                  <a:pt x="633" y="443"/>
                </a:lnTo>
                <a:lnTo>
                  <a:pt x="633" y="445"/>
                </a:lnTo>
                <a:lnTo>
                  <a:pt x="633" y="447"/>
                </a:lnTo>
                <a:lnTo>
                  <a:pt x="634" y="449"/>
                </a:lnTo>
                <a:lnTo>
                  <a:pt x="636" y="451"/>
                </a:lnTo>
                <a:lnTo>
                  <a:pt x="641" y="448"/>
                </a:lnTo>
                <a:lnTo>
                  <a:pt x="644" y="446"/>
                </a:lnTo>
                <a:lnTo>
                  <a:pt x="650" y="443"/>
                </a:lnTo>
                <a:lnTo>
                  <a:pt x="654" y="440"/>
                </a:lnTo>
                <a:lnTo>
                  <a:pt x="656" y="439"/>
                </a:lnTo>
                <a:lnTo>
                  <a:pt x="658" y="438"/>
                </a:lnTo>
                <a:lnTo>
                  <a:pt x="660" y="440"/>
                </a:lnTo>
                <a:lnTo>
                  <a:pt x="662" y="443"/>
                </a:lnTo>
                <a:lnTo>
                  <a:pt x="664" y="445"/>
                </a:lnTo>
                <a:lnTo>
                  <a:pt x="666" y="446"/>
                </a:lnTo>
                <a:lnTo>
                  <a:pt x="665" y="448"/>
                </a:lnTo>
                <a:lnTo>
                  <a:pt x="662" y="451"/>
                </a:lnTo>
                <a:lnTo>
                  <a:pt x="660" y="452"/>
                </a:lnTo>
                <a:lnTo>
                  <a:pt x="658" y="453"/>
                </a:lnTo>
                <a:lnTo>
                  <a:pt x="664" y="451"/>
                </a:lnTo>
                <a:lnTo>
                  <a:pt x="658" y="453"/>
                </a:lnTo>
                <a:close/>
                <a:moveTo>
                  <a:pt x="249" y="381"/>
                </a:moveTo>
                <a:lnTo>
                  <a:pt x="248" y="380"/>
                </a:lnTo>
                <a:lnTo>
                  <a:pt x="248" y="381"/>
                </a:lnTo>
                <a:lnTo>
                  <a:pt x="247" y="382"/>
                </a:lnTo>
                <a:lnTo>
                  <a:pt x="247" y="383"/>
                </a:lnTo>
                <a:lnTo>
                  <a:pt x="249" y="383"/>
                </a:lnTo>
                <a:lnTo>
                  <a:pt x="250" y="383"/>
                </a:lnTo>
                <a:lnTo>
                  <a:pt x="250" y="382"/>
                </a:lnTo>
                <a:lnTo>
                  <a:pt x="249" y="381"/>
                </a:lnTo>
                <a:lnTo>
                  <a:pt x="249" y="381"/>
                </a:lnTo>
                <a:lnTo>
                  <a:pt x="249" y="381"/>
                </a:lnTo>
                <a:close/>
                <a:moveTo>
                  <a:pt x="249" y="385"/>
                </a:moveTo>
                <a:lnTo>
                  <a:pt x="249" y="385"/>
                </a:lnTo>
                <a:lnTo>
                  <a:pt x="249" y="385"/>
                </a:lnTo>
                <a:close/>
                <a:moveTo>
                  <a:pt x="619" y="333"/>
                </a:moveTo>
                <a:lnTo>
                  <a:pt x="619" y="333"/>
                </a:lnTo>
                <a:lnTo>
                  <a:pt x="619" y="333"/>
                </a:lnTo>
                <a:lnTo>
                  <a:pt x="619" y="333"/>
                </a:lnTo>
                <a:lnTo>
                  <a:pt x="619" y="332"/>
                </a:lnTo>
                <a:lnTo>
                  <a:pt x="619" y="331"/>
                </a:lnTo>
                <a:lnTo>
                  <a:pt x="619" y="330"/>
                </a:lnTo>
                <a:lnTo>
                  <a:pt x="620" y="329"/>
                </a:lnTo>
                <a:lnTo>
                  <a:pt x="623" y="328"/>
                </a:lnTo>
                <a:lnTo>
                  <a:pt x="626" y="327"/>
                </a:lnTo>
                <a:lnTo>
                  <a:pt x="631" y="325"/>
                </a:lnTo>
                <a:lnTo>
                  <a:pt x="635" y="324"/>
                </a:lnTo>
                <a:lnTo>
                  <a:pt x="641" y="321"/>
                </a:lnTo>
                <a:lnTo>
                  <a:pt x="645" y="319"/>
                </a:lnTo>
                <a:lnTo>
                  <a:pt x="651" y="319"/>
                </a:lnTo>
                <a:lnTo>
                  <a:pt x="654" y="322"/>
                </a:lnTo>
                <a:lnTo>
                  <a:pt x="657" y="325"/>
                </a:lnTo>
                <a:lnTo>
                  <a:pt x="659" y="327"/>
                </a:lnTo>
                <a:lnTo>
                  <a:pt x="660" y="329"/>
                </a:lnTo>
                <a:lnTo>
                  <a:pt x="660" y="331"/>
                </a:lnTo>
                <a:lnTo>
                  <a:pt x="659" y="333"/>
                </a:lnTo>
                <a:lnTo>
                  <a:pt x="659" y="333"/>
                </a:lnTo>
                <a:lnTo>
                  <a:pt x="659" y="333"/>
                </a:lnTo>
                <a:lnTo>
                  <a:pt x="656" y="335"/>
                </a:lnTo>
                <a:lnTo>
                  <a:pt x="651" y="337"/>
                </a:lnTo>
                <a:lnTo>
                  <a:pt x="651" y="339"/>
                </a:lnTo>
                <a:lnTo>
                  <a:pt x="652" y="340"/>
                </a:lnTo>
                <a:lnTo>
                  <a:pt x="651" y="341"/>
                </a:lnTo>
                <a:lnTo>
                  <a:pt x="649" y="341"/>
                </a:lnTo>
                <a:lnTo>
                  <a:pt x="647" y="340"/>
                </a:lnTo>
                <a:lnTo>
                  <a:pt x="644" y="337"/>
                </a:lnTo>
                <a:lnTo>
                  <a:pt x="643" y="335"/>
                </a:lnTo>
                <a:lnTo>
                  <a:pt x="641" y="331"/>
                </a:lnTo>
                <a:lnTo>
                  <a:pt x="637" y="330"/>
                </a:lnTo>
                <a:lnTo>
                  <a:pt x="634" y="330"/>
                </a:lnTo>
                <a:lnTo>
                  <a:pt x="632" y="331"/>
                </a:lnTo>
                <a:lnTo>
                  <a:pt x="631" y="332"/>
                </a:lnTo>
                <a:lnTo>
                  <a:pt x="631" y="333"/>
                </a:lnTo>
                <a:lnTo>
                  <a:pt x="632" y="336"/>
                </a:lnTo>
                <a:lnTo>
                  <a:pt x="634" y="338"/>
                </a:lnTo>
                <a:lnTo>
                  <a:pt x="636" y="341"/>
                </a:lnTo>
                <a:lnTo>
                  <a:pt x="633" y="341"/>
                </a:lnTo>
                <a:lnTo>
                  <a:pt x="629" y="341"/>
                </a:lnTo>
                <a:lnTo>
                  <a:pt x="626" y="342"/>
                </a:lnTo>
                <a:lnTo>
                  <a:pt x="623" y="345"/>
                </a:lnTo>
                <a:lnTo>
                  <a:pt x="624" y="341"/>
                </a:lnTo>
                <a:lnTo>
                  <a:pt x="624" y="338"/>
                </a:lnTo>
                <a:lnTo>
                  <a:pt x="623" y="337"/>
                </a:lnTo>
                <a:lnTo>
                  <a:pt x="623" y="336"/>
                </a:lnTo>
                <a:lnTo>
                  <a:pt x="621" y="335"/>
                </a:lnTo>
                <a:lnTo>
                  <a:pt x="619" y="333"/>
                </a:lnTo>
                <a:lnTo>
                  <a:pt x="619" y="336"/>
                </a:lnTo>
                <a:lnTo>
                  <a:pt x="618" y="338"/>
                </a:lnTo>
                <a:lnTo>
                  <a:pt x="617" y="339"/>
                </a:lnTo>
                <a:lnTo>
                  <a:pt x="615" y="339"/>
                </a:lnTo>
                <a:lnTo>
                  <a:pt x="614" y="339"/>
                </a:lnTo>
                <a:lnTo>
                  <a:pt x="612" y="338"/>
                </a:lnTo>
                <a:lnTo>
                  <a:pt x="612" y="338"/>
                </a:lnTo>
                <a:lnTo>
                  <a:pt x="614" y="337"/>
                </a:lnTo>
                <a:lnTo>
                  <a:pt x="615" y="335"/>
                </a:lnTo>
                <a:lnTo>
                  <a:pt x="617" y="333"/>
                </a:lnTo>
                <a:lnTo>
                  <a:pt x="618" y="333"/>
                </a:lnTo>
                <a:lnTo>
                  <a:pt x="619" y="333"/>
                </a:lnTo>
                <a:close/>
                <a:moveTo>
                  <a:pt x="577" y="39"/>
                </a:moveTo>
                <a:lnTo>
                  <a:pt x="578" y="39"/>
                </a:lnTo>
                <a:lnTo>
                  <a:pt x="577" y="39"/>
                </a:lnTo>
                <a:lnTo>
                  <a:pt x="577" y="39"/>
                </a:lnTo>
                <a:lnTo>
                  <a:pt x="577" y="39"/>
                </a:lnTo>
                <a:close/>
                <a:moveTo>
                  <a:pt x="578" y="39"/>
                </a:moveTo>
                <a:lnTo>
                  <a:pt x="578" y="39"/>
                </a:lnTo>
                <a:lnTo>
                  <a:pt x="578" y="39"/>
                </a:lnTo>
                <a:lnTo>
                  <a:pt x="578" y="39"/>
                </a:lnTo>
                <a:lnTo>
                  <a:pt x="578" y="39"/>
                </a:lnTo>
                <a:lnTo>
                  <a:pt x="578" y="39"/>
                </a:lnTo>
                <a:lnTo>
                  <a:pt x="578" y="39"/>
                </a:lnTo>
                <a:lnTo>
                  <a:pt x="578" y="39"/>
                </a:lnTo>
                <a:lnTo>
                  <a:pt x="578" y="39"/>
                </a:lnTo>
                <a:lnTo>
                  <a:pt x="578" y="39"/>
                </a:lnTo>
                <a:lnTo>
                  <a:pt x="578" y="39"/>
                </a:lnTo>
                <a:close/>
                <a:moveTo>
                  <a:pt x="578" y="39"/>
                </a:moveTo>
                <a:lnTo>
                  <a:pt x="578" y="39"/>
                </a:lnTo>
                <a:lnTo>
                  <a:pt x="578" y="39"/>
                </a:lnTo>
                <a:lnTo>
                  <a:pt x="578" y="39"/>
                </a:lnTo>
                <a:lnTo>
                  <a:pt x="578" y="39"/>
                </a:lnTo>
                <a:lnTo>
                  <a:pt x="578" y="39"/>
                </a:lnTo>
                <a:lnTo>
                  <a:pt x="578" y="39"/>
                </a:lnTo>
                <a:lnTo>
                  <a:pt x="578" y="39"/>
                </a:lnTo>
                <a:lnTo>
                  <a:pt x="578" y="39"/>
                </a:lnTo>
                <a:lnTo>
                  <a:pt x="579" y="40"/>
                </a:lnTo>
                <a:lnTo>
                  <a:pt x="573" y="46"/>
                </a:lnTo>
                <a:lnTo>
                  <a:pt x="565" y="54"/>
                </a:lnTo>
                <a:lnTo>
                  <a:pt x="566" y="57"/>
                </a:lnTo>
                <a:lnTo>
                  <a:pt x="567" y="59"/>
                </a:lnTo>
                <a:lnTo>
                  <a:pt x="565" y="61"/>
                </a:lnTo>
                <a:lnTo>
                  <a:pt x="561" y="59"/>
                </a:lnTo>
                <a:lnTo>
                  <a:pt x="560" y="57"/>
                </a:lnTo>
                <a:lnTo>
                  <a:pt x="560" y="56"/>
                </a:lnTo>
                <a:lnTo>
                  <a:pt x="560" y="54"/>
                </a:lnTo>
                <a:lnTo>
                  <a:pt x="561" y="51"/>
                </a:lnTo>
                <a:lnTo>
                  <a:pt x="562" y="47"/>
                </a:lnTo>
                <a:lnTo>
                  <a:pt x="563" y="43"/>
                </a:lnTo>
                <a:lnTo>
                  <a:pt x="559" y="45"/>
                </a:lnTo>
                <a:lnTo>
                  <a:pt x="555" y="47"/>
                </a:lnTo>
                <a:lnTo>
                  <a:pt x="554" y="49"/>
                </a:lnTo>
                <a:lnTo>
                  <a:pt x="554" y="51"/>
                </a:lnTo>
                <a:lnTo>
                  <a:pt x="554" y="53"/>
                </a:lnTo>
                <a:lnTo>
                  <a:pt x="554" y="54"/>
                </a:lnTo>
                <a:lnTo>
                  <a:pt x="553" y="57"/>
                </a:lnTo>
                <a:lnTo>
                  <a:pt x="551" y="59"/>
                </a:lnTo>
                <a:lnTo>
                  <a:pt x="546" y="61"/>
                </a:lnTo>
                <a:lnTo>
                  <a:pt x="542" y="62"/>
                </a:lnTo>
                <a:lnTo>
                  <a:pt x="536" y="65"/>
                </a:lnTo>
                <a:lnTo>
                  <a:pt x="530" y="70"/>
                </a:lnTo>
                <a:lnTo>
                  <a:pt x="528" y="70"/>
                </a:lnTo>
                <a:lnTo>
                  <a:pt x="526" y="71"/>
                </a:lnTo>
                <a:lnTo>
                  <a:pt x="527" y="74"/>
                </a:lnTo>
                <a:lnTo>
                  <a:pt x="527" y="78"/>
                </a:lnTo>
                <a:lnTo>
                  <a:pt x="524" y="78"/>
                </a:lnTo>
                <a:lnTo>
                  <a:pt x="520" y="75"/>
                </a:lnTo>
                <a:lnTo>
                  <a:pt x="517" y="75"/>
                </a:lnTo>
                <a:lnTo>
                  <a:pt x="513" y="76"/>
                </a:lnTo>
                <a:lnTo>
                  <a:pt x="508" y="80"/>
                </a:lnTo>
                <a:lnTo>
                  <a:pt x="502" y="82"/>
                </a:lnTo>
                <a:lnTo>
                  <a:pt x="499" y="83"/>
                </a:lnTo>
                <a:lnTo>
                  <a:pt x="495" y="86"/>
                </a:lnTo>
                <a:lnTo>
                  <a:pt x="494" y="88"/>
                </a:lnTo>
                <a:lnTo>
                  <a:pt x="493" y="88"/>
                </a:lnTo>
                <a:lnTo>
                  <a:pt x="492" y="87"/>
                </a:lnTo>
                <a:lnTo>
                  <a:pt x="491" y="84"/>
                </a:lnTo>
                <a:lnTo>
                  <a:pt x="489" y="84"/>
                </a:lnTo>
                <a:lnTo>
                  <a:pt x="488" y="84"/>
                </a:lnTo>
                <a:lnTo>
                  <a:pt x="487" y="84"/>
                </a:lnTo>
                <a:lnTo>
                  <a:pt x="486" y="84"/>
                </a:lnTo>
                <a:lnTo>
                  <a:pt x="483" y="82"/>
                </a:lnTo>
                <a:lnTo>
                  <a:pt x="480" y="81"/>
                </a:lnTo>
                <a:lnTo>
                  <a:pt x="481" y="84"/>
                </a:lnTo>
                <a:lnTo>
                  <a:pt x="484" y="88"/>
                </a:lnTo>
                <a:lnTo>
                  <a:pt x="480" y="90"/>
                </a:lnTo>
                <a:lnTo>
                  <a:pt x="476" y="91"/>
                </a:lnTo>
                <a:lnTo>
                  <a:pt x="471" y="93"/>
                </a:lnTo>
                <a:lnTo>
                  <a:pt x="468" y="96"/>
                </a:lnTo>
                <a:lnTo>
                  <a:pt x="463" y="98"/>
                </a:lnTo>
                <a:lnTo>
                  <a:pt x="460" y="100"/>
                </a:lnTo>
                <a:lnTo>
                  <a:pt x="455" y="100"/>
                </a:lnTo>
                <a:lnTo>
                  <a:pt x="452" y="100"/>
                </a:lnTo>
                <a:lnTo>
                  <a:pt x="446" y="105"/>
                </a:lnTo>
                <a:lnTo>
                  <a:pt x="439" y="111"/>
                </a:lnTo>
                <a:lnTo>
                  <a:pt x="437" y="113"/>
                </a:lnTo>
                <a:lnTo>
                  <a:pt x="434" y="114"/>
                </a:lnTo>
                <a:lnTo>
                  <a:pt x="431" y="115"/>
                </a:lnTo>
                <a:lnTo>
                  <a:pt x="430" y="115"/>
                </a:lnTo>
                <a:lnTo>
                  <a:pt x="429" y="114"/>
                </a:lnTo>
                <a:lnTo>
                  <a:pt x="427" y="113"/>
                </a:lnTo>
                <a:lnTo>
                  <a:pt x="427" y="106"/>
                </a:lnTo>
                <a:lnTo>
                  <a:pt x="425" y="101"/>
                </a:lnTo>
                <a:lnTo>
                  <a:pt x="423" y="101"/>
                </a:lnTo>
                <a:lnTo>
                  <a:pt x="422" y="101"/>
                </a:lnTo>
                <a:lnTo>
                  <a:pt x="420" y="103"/>
                </a:lnTo>
                <a:lnTo>
                  <a:pt x="420" y="104"/>
                </a:lnTo>
                <a:lnTo>
                  <a:pt x="420" y="107"/>
                </a:lnTo>
                <a:lnTo>
                  <a:pt x="420" y="111"/>
                </a:lnTo>
                <a:lnTo>
                  <a:pt x="420" y="114"/>
                </a:lnTo>
                <a:lnTo>
                  <a:pt x="418" y="115"/>
                </a:lnTo>
                <a:lnTo>
                  <a:pt x="414" y="115"/>
                </a:lnTo>
                <a:lnTo>
                  <a:pt x="412" y="115"/>
                </a:lnTo>
                <a:lnTo>
                  <a:pt x="413" y="119"/>
                </a:lnTo>
                <a:lnTo>
                  <a:pt x="414" y="122"/>
                </a:lnTo>
                <a:lnTo>
                  <a:pt x="415" y="124"/>
                </a:lnTo>
                <a:lnTo>
                  <a:pt x="415" y="125"/>
                </a:lnTo>
                <a:lnTo>
                  <a:pt x="414" y="125"/>
                </a:lnTo>
                <a:lnTo>
                  <a:pt x="412" y="126"/>
                </a:lnTo>
                <a:lnTo>
                  <a:pt x="405" y="131"/>
                </a:lnTo>
                <a:lnTo>
                  <a:pt x="398" y="134"/>
                </a:lnTo>
                <a:lnTo>
                  <a:pt x="397" y="125"/>
                </a:lnTo>
                <a:lnTo>
                  <a:pt x="397" y="116"/>
                </a:lnTo>
                <a:lnTo>
                  <a:pt x="396" y="121"/>
                </a:lnTo>
                <a:lnTo>
                  <a:pt x="394" y="124"/>
                </a:lnTo>
                <a:lnTo>
                  <a:pt x="392" y="126"/>
                </a:lnTo>
                <a:lnTo>
                  <a:pt x="387" y="129"/>
                </a:lnTo>
                <a:lnTo>
                  <a:pt x="379" y="131"/>
                </a:lnTo>
                <a:lnTo>
                  <a:pt x="371" y="133"/>
                </a:lnTo>
                <a:lnTo>
                  <a:pt x="368" y="133"/>
                </a:lnTo>
                <a:lnTo>
                  <a:pt x="365" y="136"/>
                </a:lnTo>
                <a:lnTo>
                  <a:pt x="365" y="139"/>
                </a:lnTo>
                <a:lnTo>
                  <a:pt x="364" y="142"/>
                </a:lnTo>
                <a:lnTo>
                  <a:pt x="361" y="146"/>
                </a:lnTo>
                <a:lnTo>
                  <a:pt x="359" y="148"/>
                </a:lnTo>
                <a:lnTo>
                  <a:pt x="359" y="150"/>
                </a:lnTo>
                <a:lnTo>
                  <a:pt x="360" y="150"/>
                </a:lnTo>
                <a:lnTo>
                  <a:pt x="361" y="150"/>
                </a:lnTo>
                <a:lnTo>
                  <a:pt x="363" y="150"/>
                </a:lnTo>
                <a:lnTo>
                  <a:pt x="363" y="150"/>
                </a:lnTo>
                <a:lnTo>
                  <a:pt x="364" y="150"/>
                </a:lnTo>
                <a:lnTo>
                  <a:pt x="363" y="153"/>
                </a:lnTo>
                <a:lnTo>
                  <a:pt x="361" y="155"/>
                </a:lnTo>
                <a:lnTo>
                  <a:pt x="357" y="157"/>
                </a:lnTo>
                <a:lnTo>
                  <a:pt x="353" y="159"/>
                </a:lnTo>
                <a:lnTo>
                  <a:pt x="344" y="163"/>
                </a:lnTo>
                <a:lnTo>
                  <a:pt x="337" y="165"/>
                </a:lnTo>
                <a:lnTo>
                  <a:pt x="328" y="170"/>
                </a:lnTo>
                <a:lnTo>
                  <a:pt x="319" y="174"/>
                </a:lnTo>
                <a:lnTo>
                  <a:pt x="310" y="180"/>
                </a:lnTo>
                <a:lnTo>
                  <a:pt x="301" y="184"/>
                </a:lnTo>
                <a:lnTo>
                  <a:pt x="282" y="195"/>
                </a:lnTo>
                <a:lnTo>
                  <a:pt x="263" y="205"/>
                </a:lnTo>
                <a:lnTo>
                  <a:pt x="245" y="215"/>
                </a:lnTo>
                <a:lnTo>
                  <a:pt x="225" y="225"/>
                </a:lnTo>
                <a:lnTo>
                  <a:pt x="209" y="233"/>
                </a:lnTo>
                <a:lnTo>
                  <a:pt x="194" y="242"/>
                </a:lnTo>
                <a:lnTo>
                  <a:pt x="176" y="254"/>
                </a:lnTo>
                <a:lnTo>
                  <a:pt x="161" y="266"/>
                </a:lnTo>
                <a:lnTo>
                  <a:pt x="147" y="274"/>
                </a:lnTo>
                <a:lnTo>
                  <a:pt x="134" y="283"/>
                </a:lnTo>
                <a:lnTo>
                  <a:pt x="131" y="289"/>
                </a:lnTo>
                <a:lnTo>
                  <a:pt x="129" y="295"/>
                </a:lnTo>
                <a:lnTo>
                  <a:pt x="122" y="298"/>
                </a:lnTo>
                <a:lnTo>
                  <a:pt x="116" y="302"/>
                </a:lnTo>
                <a:lnTo>
                  <a:pt x="110" y="306"/>
                </a:lnTo>
                <a:lnTo>
                  <a:pt x="105" y="311"/>
                </a:lnTo>
                <a:lnTo>
                  <a:pt x="103" y="311"/>
                </a:lnTo>
                <a:lnTo>
                  <a:pt x="100" y="311"/>
                </a:lnTo>
                <a:lnTo>
                  <a:pt x="100" y="312"/>
                </a:lnTo>
                <a:lnTo>
                  <a:pt x="100" y="314"/>
                </a:lnTo>
                <a:lnTo>
                  <a:pt x="109" y="316"/>
                </a:lnTo>
                <a:lnTo>
                  <a:pt x="118" y="321"/>
                </a:lnTo>
                <a:lnTo>
                  <a:pt x="108" y="327"/>
                </a:lnTo>
                <a:lnTo>
                  <a:pt x="99" y="332"/>
                </a:lnTo>
                <a:lnTo>
                  <a:pt x="107" y="331"/>
                </a:lnTo>
                <a:lnTo>
                  <a:pt x="114" y="330"/>
                </a:lnTo>
                <a:lnTo>
                  <a:pt x="121" y="328"/>
                </a:lnTo>
                <a:lnTo>
                  <a:pt x="128" y="323"/>
                </a:lnTo>
                <a:lnTo>
                  <a:pt x="131" y="322"/>
                </a:lnTo>
                <a:lnTo>
                  <a:pt x="133" y="321"/>
                </a:lnTo>
                <a:lnTo>
                  <a:pt x="137" y="320"/>
                </a:lnTo>
                <a:lnTo>
                  <a:pt x="140" y="321"/>
                </a:lnTo>
                <a:lnTo>
                  <a:pt x="142" y="323"/>
                </a:lnTo>
                <a:lnTo>
                  <a:pt x="143" y="323"/>
                </a:lnTo>
                <a:lnTo>
                  <a:pt x="142" y="322"/>
                </a:lnTo>
                <a:lnTo>
                  <a:pt x="142" y="320"/>
                </a:lnTo>
                <a:lnTo>
                  <a:pt x="143" y="320"/>
                </a:lnTo>
                <a:lnTo>
                  <a:pt x="145" y="319"/>
                </a:lnTo>
                <a:lnTo>
                  <a:pt x="148" y="317"/>
                </a:lnTo>
                <a:lnTo>
                  <a:pt x="151" y="315"/>
                </a:lnTo>
                <a:lnTo>
                  <a:pt x="151" y="313"/>
                </a:lnTo>
                <a:lnTo>
                  <a:pt x="150" y="312"/>
                </a:lnTo>
                <a:lnTo>
                  <a:pt x="148" y="311"/>
                </a:lnTo>
                <a:lnTo>
                  <a:pt x="146" y="311"/>
                </a:lnTo>
                <a:lnTo>
                  <a:pt x="140" y="314"/>
                </a:lnTo>
                <a:lnTo>
                  <a:pt x="133" y="315"/>
                </a:lnTo>
                <a:lnTo>
                  <a:pt x="133" y="314"/>
                </a:lnTo>
                <a:lnTo>
                  <a:pt x="134" y="312"/>
                </a:lnTo>
                <a:lnTo>
                  <a:pt x="136" y="311"/>
                </a:lnTo>
                <a:lnTo>
                  <a:pt x="137" y="311"/>
                </a:lnTo>
                <a:lnTo>
                  <a:pt x="139" y="311"/>
                </a:lnTo>
                <a:lnTo>
                  <a:pt x="140" y="310"/>
                </a:lnTo>
                <a:lnTo>
                  <a:pt x="141" y="310"/>
                </a:lnTo>
                <a:lnTo>
                  <a:pt x="142" y="308"/>
                </a:lnTo>
                <a:lnTo>
                  <a:pt x="143" y="304"/>
                </a:lnTo>
                <a:lnTo>
                  <a:pt x="147" y="303"/>
                </a:lnTo>
                <a:lnTo>
                  <a:pt x="151" y="303"/>
                </a:lnTo>
                <a:lnTo>
                  <a:pt x="155" y="303"/>
                </a:lnTo>
                <a:lnTo>
                  <a:pt x="157" y="300"/>
                </a:lnTo>
                <a:lnTo>
                  <a:pt x="161" y="297"/>
                </a:lnTo>
                <a:lnTo>
                  <a:pt x="162" y="296"/>
                </a:lnTo>
                <a:lnTo>
                  <a:pt x="163" y="296"/>
                </a:lnTo>
                <a:lnTo>
                  <a:pt x="164" y="296"/>
                </a:lnTo>
                <a:lnTo>
                  <a:pt x="165" y="298"/>
                </a:lnTo>
                <a:lnTo>
                  <a:pt x="163" y="300"/>
                </a:lnTo>
                <a:lnTo>
                  <a:pt x="162" y="303"/>
                </a:lnTo>
                <a:lnTo>
                  <a:pt x="158" y="306"/>
                </a:lnTo>
                <a:lnTo>
                  <a:pt x="154" y="310"/>
                </a:lnTo>
                <a:lnTo>
                  <a:pt x="156" y="311"/>
                </a:lnTo>
                <a:lnTo>
                  <a:pt x="158" y="311"/>
                </a:lnTo>
                <a:lnTo>
                  <a:pt x="162" y="311"/>
                </a:lnTo>
                <a:lnTo>
                  <a:pt x="164" y="310"/>
                </a:lnTo>
                <a:lnTo>
                  <a:pt x="169" y="307"/>
                </a:lnTo>
                <a:lnTo>
                  <a:pt x="173" y="304"/>
                </a:lnTo>
                <a:lnTo>
                  <a:pt x="182" y="299"/>
                </a:lnTo>
                <a:lnTo>
                  <a:pt x="191" y="295"/>
                </a:lnTo>
                <a:lnTo>
                  <a:pt x="195" y="292"/>
                </a:lnTo>
                <a:lnTo>
                  <a:pt x="198" y="291"/>
                </a:lnTo>
                <a:lnTo>
                  <a:pt x="204" y="291"/>
                </a:lnTo>
                <a:lnTo>
                  <a:pt x="208" y="292"/>
                </a:lnTo>
                <a:lnTo>
                  <a:pt x="211" y="290"/>
                </a:lnTo>
                <a:lnTo>
                  <a:pt x="212" y="288"/>
                </a:lnTo>
                <a:lnTo>
                  <a:pt x="215" y="287"/>
                </a:lnTo>
                <a:lnTo>
                  <a:pt x="219" y="287"/>
                </a:lnTo>
                <a:lnTo>
                  <a:pt x="223" y="289"/>
                </a:lnTo>
                <a:lnTo>
                  <a:pt x="228" y="289"/>
                </a:lnTo>
                <a:lnTo>
                  <a:pt x="230" y="286"/>
                </a:lnTo>
                <a:lnTo>
                  <a:pt x="230" y="282"/>
                </a:lnTo>
                <a:lnTo>
                  <a:pt x="235" y="279"/>
                </a:lnTo>
                <a:lnTo>
                  <a:pt x="241" y="277"/>
                </a:lnTo>
                <a:lnTo>
                  <a:pt x="255" y="271"/>
                </a:lnTo>
                <a:lnTo>
                  <a:pt x="269" y="264"/>
                </a:lnTo>
                <a:lnTo>
                  <a:pt x="273" y="263"/>
                </a:lnTo>
                <a:lnTo>
                  <a:pt x="280" y="259"/>
                </a:lnTo>
                <a:lnTo>
                  <a:pt x="283" y="258"/>
                </a:lnTo>
                <a:lnTo>
                  <a:pt x="286" y="257"/>
                </a:lnTo>
                <a:lnTo>
                  <a:pt x="287" y="255"/>
                </a:lnTo>
                <a:lnTo>
                  <a:pt x="288" y="254"/>
                </a:lnTo>
                <a:lnTo>
                  <a:pt x="289" y="255"/>
                </a:lnTo>
                <a:lnTo>
                  <a:pt x="291" y="255"/>
                </a:lnTo>
                <a:lnTo>
                  <a:pt x="293" y="257"/>
                </a:lnTo>
                <a:lnTo>
                  <a:pt x="291" y="259"/>
                </a:lnTo>
                <a:lnTo>
                  <a:pt x="287" y="262"/>
                </a:lnTo>
                <a:lnTo>
                  <a:pt x="282" y="263"/>
                </a:lnTo>
                <a:lnTo>
                  <a:pt x="279" y="264"/>
                </a:lnTo>
                <a:lnTo>
                  <a:pt x="278" y="265"/>
                </a:lnTo>
                <a:lnTo>
                  <a:pt x="275" y="266"/>
                </a:lnTo>
                <a:lnTo>
                  <a:pt x="274" y="270"/>
                </a:lnTo>
                <a:lnTo>
                  <a:pt x="274" y="272"/>
                </a:lnTo>
                <a:lnTo>
                  <a:pt x="273" y="273"/>
                </a:lnTo>
                <a:lnTo>
                  <a:pt x="272" y="274"/>
                </a:lnTo>
                <a:lnTo>
                  <a:pt x="271" y="274"/>
                </a:lnTo>
                <a:lnTo>
                  <a:pt x="270" y="273"/>
                </a:lnTo>
                <a:lnTo>
                  <a:pt x="269" y="272"/>
                </a:lnTo>
                <a:lnTo>
                  <a:pt x="266" y="271"/>
                </a:lnTo>
                <a:lnTo>
                  <a:pt x="265" y="270"/>
                </a:lnTo>
                <a:lnTo>
                  <a:pt x="264" y="271"/>
                </a:lnTo>
                <a:lnTo>
                  <a:pt x="262" y="273"/>
                </a:lnTo>
                <a:lnTo>
                  <a:pt x="260" y="275"/>
                </a:lnTo>
                <a:lnTo>
                  <a:pt x="258" y="277"/>
                </a:lnTo>
                <a:lnTo>
                  <a:pt x="255" y="278"/>
                </a:lnTo>
                <a:lnTo>
                  <a:pt x="252" y="278"/>
                </a:lnTo>
                <a:lnTo>
                  <a:pt x="249" y="279"/>
                </a:lnTo>
                <a:lnTo>
                  <a:pt x="247" y="281"/>
                </a:lnTo>
                <a:lnTo>
                  <a:pt x="246" y="285"/>
                </a:lnTo>
                <a:lnTo>
                  <a:pt x="247" y="287"/>
                </a:lnTo>
                <a:lnTo>
                  <a:pt x="249" y="288"/>
                </a:lnTo>
                <a:lnTo>
                  <a:pt x="253" y="287"/>
                </a:lnTo>
                <a:lnTo>
                  <a:pt x="257" y="285"/>
                </a:lnTo>
                <a:lnTo>
                  <a:pt x="260" y="283"/>
                </a:lnTo>
                <a:lnTo>
                  <a:pt x="258" y="288"/>
                </a:lnTo>
                <a:lnTo>
                  <a:pt x="257" y="292"/>
                </a:lnTo>
                <a:lnTo>
                  <a:pt x="254" y="297"/>
                </a:lnTo>
                <a:lnTo>
                  <a:pt x="250" y="299"/>
                </a:lnTo>
                <a:lnTo>
                  <a:pt x="244" y="299"/>
                </a:lnTo>
                <a:lnTo>
                  <a:pt x="238" y="299"/>
                </a:lnTo>
                <a:lnTo>
                  <a:pt x="237" y="305"/>
                </a:lnTo>
                <a:lnTo>
                  <a:pt x="235" y="311"/>
                </a:lnTo>
                <a:lnTo>
                  <a:pt x="232" y="313"/>
                </a:lnTo>
                <a:lnTo>
                  <a:pt x="230" y="314"/>
                </a:lnTo>
                <a:lnTo>
                  <a:pt x="228" y="313"/>
                </a:lnTo>
                <a:lnTo>
                  <a:pt x="224" y="312"/>
                </a:lnTo>
                <a:lnTo>
                  <a:pt x="221" y="310"/>
                </a:lnTo>
                <a:lnTo>
                  <a:pt x="219" y="307"/>
                </a:lnTo>
                <a:lnTo>
                  <a:pt x="217" y="306"/>
                </a:lnTo>
                <a:lnTo>
                  <a:pt x="219" y="304"/>
                </a:lnTo>
                <a:lnTo>
                  <a:pt x="219" y="303"/>
                </a:lnTo>
                <a:lnTo>
                  <a:pt x="221" y="300"/>
                </a:lnTo>
                <a:lnTo>
                  <a:pt x="223" y="299"/>
                </a:lnTo>
                <a:lnTo>
                  <a:pt x="228" y="299"/>
                </a:lnTo>
                <a:lnTo>
                  <a:pt x="231" y="297"/>
                </a:lnTo>
                <a:lnTo>
                  <a:pt x="235" y="294"/>
                </a:lnTo>
                <a:lnTo>
                  <a:pt x="238" y="294"/>
                </a:lnTo>
                <a:lnTo>
                  <a:pt x="240" y="295"/>
                </a:lnTo>
                <a:lnTo>
                  <a:pt x="241" y="295"/>
                </a:lnTo>
                <a:lnTo>
                  <a:pt x="242" y="295"/>
                </a:lnTo>
                <a:lnTo>
                  <a:pt x="244" y="295"/>
                </a:lnTo>
                <a:lnTo>
                  <a:pt x="244" y="292"/>
                </a:lnTo>
                <a:lnTo>
                  <a:pt x="242" y="290"/>
                </a:lnTo>
                <a:lnTo>
                  <a:pt x="240" y="288"/>
                </a:lnTo>
                <a:lnTo>
                  <a:pt x="237" y="287"/>
                </a:lnTo>
                <a:lnTo>
                  <a:pt x="233" y="286"/>
                </a:lnTo>
                <a:lnTo>
                  <a:pt x="235" y="289"/>
                </a:lnTo>
                <a:lnTo>
                  <a:pt x="235" y="291"/>
                </a:lnTo>
                <a:lnTo>
                  <a:pt x="232" y="292"/>
                </a:lnTo>
                <a:lnTo>
                  <a:pt x="230" y="294"/>
                </a:lnTo>
                <a:lnTo>
                  <a:pt x="223" y="294"/>
                </a:lnTo>
                <a:lnTo>
                  <a:pt x="217" y="295"/>
                </a:lnTo>
                <a:lnTo>
                  <a:pt x="214" y="299"/>
                </a:lnTo>
                <a:lnTo>
                  <a:pt x="213" y="304"/>
                </a:lnTo>
                <a:lnTo>
                  <a:pt x="212" y="310"/>
                </a:lnTo>
                <a:lnTo>
                  <a:pt x="211" y="315"/>
                </a:lnTo>
                <a:lnTo>
                  <a:pt x="211" y="319"/>
                </a:lnTo>
                <a:lnTo>
                  <a:pt x="209" y="323"/>
                </a:lnTo>
                <a:lnTo>
                  <a:pt x="208" y="327"/>
                </a:lnTo>
                <a:lnTo>
                  <a:pt x="206" y="330"/>
                </a:lnTo>
                <a:lnTo>
                  <a:pt x="203" y="331"/>
                </a:lnTo>
                <a:lnTo>
                  <a:pt x="198" y="332"/>
                </a:lnTo>
                <a:lnTo>
                  <a:pt x="196" y="332"/>
                </a:lnTo>
                <a:lnTo>
                  <a:pt x="195" y="332"/>
                </a:lnTo>
                <a:lnTo>
                  <a:pt x="194" y="333"/>
                </a:lnTo>
                <a:lnTo>
                  <a:pt x="192" y="336"/>
                </a:lnTo>
                <a:lnTo>
                  <a:pt x="191" y="335"/>
                </a:lnTo>
                <a:lnTo>
                  <a:pt x="190" y="333"/>
                </a:lnTo>
                <a:lnTo>
                  <a:pt x="190" y="331"/>
                </a:lnTo>
                <a:lnTo>
                  <a:pt x="191" y="330"/>
                </a:lnTo>
                <a:lnTo>
                  <a:pt x="192" y="329"/>
                </a:lnTo>
                <a:lnTo>
                  <a:pt x="195" y="329"/>
                </a:lnTo>
                <a:lnTo>
                  <a:pt x="195" y="328"/>
                </a:lnTo>
                <a:lnTo>
                  <a:pt x="196" y="328"/>
                </a:lnTo>
                <a:lnTo>
                  <a:pt x="196" y="327"/>
                </a:lnTo>
                <a:lnTo>
                  <a:pt x="195" y="325"/>
                </a:lnTo>
                <a:lnTo>
                  <a:pt x="192" y="324"/>
                </a:lnTo>
                <a:lnTo>
                  <a:pt x="189" y="325"/>
                </a:lnTo>
                <a:lnTo>
                  <a:pt x="184" y="322"/>
                </a:lnTo>
                <a:lnTo>
                  <a:pt x="180" y="321"/>
                </a:lnTo>
                <a:lnTo>
                  <a:pt x="184" y="319"/>
                </a:lnTo>
                <a:lnTo>
                  <a:pt x="189" y="316"/>
                </a:lnTo>
                <a:lnTo>
                  <a:pt x="191" y="316"/>
                </a:lnTo>
                <a:lnTo>
                  <a:pt x="194" y="316"/>
                </a:lnTo>
                <a:lnTo>
                  <a:pt x="196" y="317"/>
                </a:lnTo>
                <a:lnTo>
                  <a:pt x="198" y="319"/>
                </a:lnTo>
                <a:lnTo>
                  <a:pt x="197" y="316"/>
                </a:lnTo>
                <a:lnTo>
                  <a:pt x="197" y="314"/>
                </a:lnTo>
                <a:lnTo>
                  <a:pt x="198" y="312"/>
                </a:lnTo>
                <a:lnTo>
                  <a:pt x="199" y="311"/>
                </a:lnTo>
                <a:lnTo>
                  <a:pt x="202" y="308"/>
                </a:lnTo>
                <a:lnTo>
                  <a:pt x="205" y="305"/>
                </a:lnTo>
                <a:lnTo>
                  <a:pt x="200" y="305"/>
                </a:lnTo>
                <a:lnTo>
                  <a:pt x="196" y="305"/>
                </a:lnTo>
                <a:lnTo>
                  <a:pt x="196" y="304"/>
                </a:lnTo>
                <a:lnTo>
                  <a:pt x="196" y="302"/>
                </a:lnTo>
                <a:lnTo>
                  <a:pt x="196" y="300"/>
                </a:lnTo>
                <a:lnTo>
                  <a:pt x="197" y="299"/>
                </a:lnTo>
                <a:lnTo>
                  <a:pt x="198" y="299"/>
                </a:lnTo>
                <a:lnTo>
                  <a:pt x="199" y="299"/>
                </a:lnTo>
                <a:lnTo>
                  <a:pt x="203" y="298"/>
                </a:lnTo>
                <a:lnTo>
                  <a:pt x="205" y="297"/>
                </a:lnTo>
                <a:lnTo>
                  <a:pt x="202" y="296"/>
                </a:lnTo>
                <a:lnTo>
                  <a:pt x="198" y="296"/>
                </a:lnTo>
                <a:lnTo>
                  <a:pt x="196" y="297"/>
                </a:lnTo>
                <a:lnTo>
                  <a:pt x="192" y="299"/>
                </a:lnTo>
                <a:lnTo>
                  <a:pt x="189" y="299"/>
                </a:lnTo>
                <a:lnTo>
                  <a:pt x="188" y="302"/>
                </a:lnTo>
                <a:lnTo>
                  <a:pt x="187" y="304"/>
                </a:lnTo>
                <a:lnTo>
                  <a:pt x="189" y="305"/>
                </a:lnTo>
                <a:lnTo>
                  <a:pt x="190" y="305"/>
                </a:lnTo>
                <a:lnTo>
                  <a:pt x="191" y="307"/>
                </a:lnTo>
                <a:lnTo>
                  <a:pt x="191" y="310"/>
                </a:lnTo>
                <a:lnTo>
                  <a:pt x="190" y="311"/>
                </a:lnTo>
                <a:lnTo>
                  <a:pt x="184" y="310"/>
                </a:lnTo>
                <a:lnTo>
                  <a:pt x="178" y="310"/>
                </a:lnTo>
                <a:lnTo>
                  <a:pt x="174" y="313"/>
                </a:lnTo>
                <a:lnTo>
                  <a:pt x="173" y="315"/>
                </a:lnTo>
                <a:lnTo>
                  <a:pt x="174" y="317"/>
                </a:lnTo>
                <a:lnTo>
                  <a:pt x="175" y="321"/>
                </a:lnTo>
                <a:lnTo>
                  <a:pt x="178" y="323"/>
                </a:lnTo>
                <a:lnTo>
                  <a:pt x="179" y="327"/>
                </a:lnTo>
                <a:lnTo>
                  <a:pt x="180" y="329"/>
                </a:lnTo>
                <a:lnTo>
                  <a:pt x="179" y="332"/>
                </a:lnTo>
                <a:lnTo>
                  <a:pt x="174" y="335"/>
                </a:lnTo>
                <a:lnTo>
                  <a:pt x="167" y="336"/>
                </a:lnTo>
                <a:lnTo>
                  <a:pt x="164" y="337"/>
                </a:lnTo>
                <a:lnTo>
                  <a:pt x="162" y="339"/>
                </a:lnTo>
                <a:lnTo>
                  <a:pt x="157" y="340"/>
                </a:lnTo>
                <a:lnTo>
                  <a:pt x="154" y="341"/>
                </a:lnTo>
                <a:lnTo>
                  <a:pt x="151" y="342"/>
                </a:lnTo>
                <a:lnTo>
                  <a:pt x="149" y="345"/>
                </a:lnTo>
                <a:lnTo>
                  <a:pt x="146" y="346"/>
                </a:lnTo>
                <a:lnTo>
                  <a:pt x="143" y="345"/>
                </a:lnTo>
                <a:lnTo>
                  <a:pt x="142" y="344"/>
                </a:lnTo>
                <a:lnTo>
                  <a:pt x="142" y="342"/>
                </a:lnTo>
                <a:lnTo>
                  <a:pt x="143" y="341"/>
                </a:lnTo>
                <a:lnTo>
                  <a:pt x="145" y="341"/>
                </a:lnTo>
                <a:lnTo>
                  <a:pt x="148" y="340"/>
                </a:lnTo>
                <a:lnTo>
                  <a:pt x="150" y="339"/>
                </a:lnTo>
                <a:lnTo>
                  <a:pt x="153" y="338"/>
                </a:lnTo>
                <a:lnTo>
                  <a:pt x="155" y="336"/>
                </a:lnTo>
                <a:lnTo>
                  <a:pt x="156" y="333"/>
                </a:lnTo>
                <a:lnTo>
                  <a:pt x="155" y="330"/>
                </a:lnTo>
                <a:lnTo>
                  <a:pt x="154" y="328"/>
                </a:lnTo>
                <a:lnTo>
                  <a:pt x="153" y="328"/>
                </a:lnTo>
                <a:lnTo>
                  <a:pt x="150" y="329"/>
                </a:lnTo>
                <a:lnTo>
                  <a:pt x="148" y="330"/>
                </a:lnTo>
                <a:lnTo>
                  <a:pt x="143" y="331"/>
                </a:lnTo>
                <a:lnTo>
                  <a:pt x="140" y="331"/>
                </a:lnTo>
                <a:lnTo>
                  <a:pt x="137" y="330"/>
                </a:lnTo>
                <a:lnTo>
                  <a:pt x="134" y="330"/>
                </a:lnTo>
                <a:lnTo>
                  <a:pt x="133" y="332"/>
                </a:lnTo>
                <a:lnTo>
                  <a:pt x="133" y="336"/>
                </a:lnTo>
                <a:lnTo>
                  <a:pt x="131" y="337"/>
                </a:lnTo>
                <a:lnTo>
                  <a:pt x="129" y="337"/>
                </a:lnTo>
                <a:lnTo>
                  <a:pt x="123" y="338"/>
                </a:lnTo>
                <a:lnTo>
                  <a:pt x="117" y="340"/>
                </a:lnTo>
                <a:lnTo>
                  <a:pt x="112" y="345"/>
                </a:lnTo>
                <a:lnTo>
                  <a:pt x="106" y="348"/>
                </a:lnTo>
                <a:lnTo>
                  <a:pt x="104" y="348"/>
                </a:lnTo>
                <a:lnTo>
                  <a:pt x="101" y="348"/>
                </a:lnTo>
                <a:lnTo>
                  <a:pt x="100" y="349"/>
                </a:lnTo>
                <a:lnTo>
                  <a:pt x="99" y="350"/>
                </a:lnTo>
                <a:lnTo>
                  <a:pt x="95" y="352"/>
                </a:lnTo>
                <a:lnTo>
                  <a:pt x="90" y="355"/>
                </a:lnTo>
                <a:lnTo>
                  <a:pt x="90" y="360"/>
                </a:lnTo>
                <a:lnTo>
                  <a:pt x="91" y="365"/>
                </a:lnTo>
                <a:lnTo>
                  <a:pt x="96" y="361"/>
                </a:lnTo>
                <a:lnTo>
                  <a:pt x="99" y="357"/>
                </a:lnTo>
                <a:lnTo>
                  <a:pt x="101" y="356"/>
                </a:lnTo>
                <a:lnTo>
                  <a:pt x="104" y="355"/>
                </a:lnTo>
                <a:lnTo>
                  <a:pt x="106" y="355"/>
                </a:lnTo>
                <a:lnTo>
                  <a:pt x="110" y="355"/>
                </a:lnTo>
                <a:lnTo>
                  <a:pt x="115" y="355"/>
                </a:lnTo>
                <a:lnTo>
                  <a:pt x="120" y="354"/>
                </a:lnTo>
                <a:lnTo>
                  <a:pt x="123" y="353"/>
                </a:lnTo>
                <a:lnTo>
                  <a:pt x="125" y="352"/>
                </a:lnTo>
                <a:lnTo>
                  <a:pt x="128" y="350"/>
                </a:lnTo>
                <a:lnTo>
                  <a:pt x="131" y="352"/>
                </a:lnTo>
                <a:lnTo>
                  <a:pt x="131" y="348"/>
                </a:lnTo>
                <a:lnTo>
                  <a:pt x="132" y="346"/>
                </a:lnTo>
                <a:lnTo>
                  <a:pt x="134" y="342"/>
                </a:lnTo>
                <a:lnTo>
                  <a:pt x="137" y="342"/>
                </a:lnTo>
                <a:lnTo>
                  <a:pt x="139" y="344"/>
                </a:lnTo>
                <a:lnTo>
                  <a:pt x="139" y="346"/>
                </a:lnTo>
                <a:lnTo>
                  <a:pt x="139" y="349"/>
                </a:lnTo>
                <a:lnTo>
                  <a:pt x="138" y="352"/>
                </a:lnTo>
                <a:lnTo>
                  <a:pt x="133" y="350"/>
                </a:lnTo>
                <a:lnTo>
                  <a:pt x="131" y="352"/>
                </a:lnTo>
                <a:lnTo>
                  <a:pt x="133" y="355"/>
                </a:lnTo>
                <a:lnTo>
                  <a:pt x="134" y="358"/>
                </a:lnTo>
                <a:lnTo>
                  <a:pt x="130" y="360"/>
                </a:lnTo>
                <a:lnTo>
                  <a:pt x="126" y="362"/>
                </a:lnTo>
                <a:lnTo>
                  <a:pt x="134" y="360"/>
                </a:lnTo>
                <a:lnTo>
                  <a:pt x="143" y="356"/>
                </a:lnTo>
                <a:lnTo>
                  <a:pt x="151" y="353"/>
                </a:lnTo>
                <a:lnTo>
                  <a:pt x="159" y="348"/>
                </a:lnTo>
                <a:lnTo>
                  <a:pt x="165" y="345"/>
                </a:lnTo>
                <a:lnTo>
                  <a:pt x="171" y="344"/>
                </a:lnTo>
                <a:lnTo>
                  <a:pt x="176" y="341"/>
                </a:lnTo>
                <a:lnTo>
                  <a:pt x="181" y="339"/>
                </a:lnTo>
                <a:lnTo>
                  <a:pt x="183" y="339"/>
                </a:lnTo>
                <a:lnTo>
                  <a:pt x="184" y="339"/>
                </a:lnTo>
                <a:lnTo>
                  <a:pt x="186" y="340"/>
                </a:lnTo>
                <a:lnTo>
                  <a:pt x="186" y="341"/>
                </a:lnTo>
                <a:lnTo>
                  <a:pt x="184" y="344"/>
                </a:lnTo>
                <a:lnTo>
                  <a:pt x="182" y="346"/>
                </a:lnTo>
                <a:lnTo>
                  <a:pt x="174" y="350"/>
                </a:lnTo>
                <a:lnTo>
                  <a:pt x="166" y="355"/>
                </a:lnTo>
                <a:lnTo>
                  <a:pt x="157" y="360"/>
                </a:lnTo>
                <a:lnTo>
                  <a:pt x="148" y="364"/>
                </a:lnTo>
                <a:lnTo>
                  <a:pt x="139" y="369"/>
                </a:lnTo>
                <a:lnTo>
                  <a:pt x="130" y="373"/>
                </a:lnTo>
                <a:lnTo>
                  <a:pt x="134" y="375"/>
                </a:lnTo>
                <a:lnTo>
                  <a:pt x="136" y="377"/>
                </a:lnTo>
                <a:lnTo>
                  <a:pt x="136" y="378"/>
                </a:lnTo>
                <a:lnTo>
                  <a:pt x="133" y="379"/>
                </a:lnTo>
                <a:lnTo>
                  <a:pt x="132" y="380"/>
                </a:lnTo>
                <a:lnTo>
                  <a:pt x="130" y="381"/>
                </a:lnTo>
                <a:lnTo>
                  <a:pt x="129" y="383"/>
                </a:lnTo>
                <a:lnTo>
                  <a:pt x="130" y="385"/>
                </a:lnTo>
                <a:lnTo>
                  <a:pt x="142" y="377"/>
                </a:lnTo>
                <a:lnTo>
                  <a:pt x="156" y="370"/>
                </a:lnTo>
                <a:lnTo>
                  <a:pt x="170" y="363"/>
                </a:lnTo>
                <a:lnTo>
                  <a:pt x="183" y="355"/>
                </a:lnTo>
                <a:lnTo>
                  <a:pt x="195" y="348"/>
                </a:lnTo>
                <a:lnTo>
                  <a:pt x="206" y="341"/>
                </a:lnTo>
                <a:lnTo>
                  <a:pt x="212" y="338"/>
                </a:lnTo>
                <a:lnTo>
                  <a:pt x="217" y="336"/>
                </a:lnTo>
                <a:lnTo>
                  <a:pt x="223" y="335"/>
                </a:lnTo>
                <a:lnTo>
                  <a:pt x="229" y="333"/>
                </a:lnTo>
                <a:lnTo>
                  <a:pt x="231" y="330"/>
                </a:lnTo>
                <a:lnTo>
                  <a:pt x="231" y="328"/>
                </a:lnTo>
                <a:lnTo>
                  <a:pt x="236" y="325"/>
                </a:lnTo>
                <a:lnTo>
                  <a:pt x="239" y="324"/>
                </a:lnTo>
                <a:lnTo>
                  <a:pt x="240" y="323"/>
                </a:lnTo>
                <a:lnTo>
                  <a:pt x="240" y="322"/>
                </a:lnTo>
                <a:lnTo>
                  <a:pt x="242" y="323"/>
                </a:lnTo>
                <a:lnTo>
                  <a:pt x="244" y="324"/>
                </a:lnTo>
                <a:lnTo>
                  <a:pt x="246" y="324"/>
                </a:lnTo>
                <a:lnTo>
                  <a:pt x="248" y="323"/>
                </a:lnTo>
                <a:lnTo>
                  <a:pt x="253" y="321"/>
                </a:lnTo>
                <a:lnTo>
                  <a:pt x="256" y="317"/>
                </a:lnTo>
                <a:lnTo>
                  <a:pt x="260" y="314"/>
                </a:lnTo>
                <a:lnTo>
                  <a:pt x="264" y="312"/>
                </a:lnTo>
                <a:lnTo>
                  <a:pt x="269" y="310"/>
                </a:lnTo>
                <a:lnTo>
                  <a:pt x="273" y="310"/>
                </a:lnTo>
                <a:lnTo>
                  <a:pt x="277" y="311"/>
                </a:lnTo>
                <a:lnTo>
                  <a:pt x="280" y="315"/>
                </a:lnTo>
                <a:lnTo>
                  <a:pt x="281" y="316"/>
                </a:lnTo>
                <a:lnTo>
                  <a:pt x="283" y="316"/>
                </a:lnTo>
                <a:lnTo>
                  <a:pt x="286" y="316"/>
                </a:lnTo>
                <a:lnTo>
                  <a:pt x="289" y="315"/>
                </a:lnTo>
                <a:lnTo>
                  <a:pt x="287" y="315"/>
                </a:lnTo>
                <a:lnTo>
                  <a:pt x="285" y="314"/>
                </a:lnTo>
                <a:lnTo>
                  <a:pt x="283" y="313"/>
                </a:lnTo>
                <a:lnTo>
                  <a:pt x="282" y="311"/>
                </a:lnTo>
                <a:lnTo>
                  <a:pt x="282" y="308"/>
                </a:lnTo>
                <a:lnTo>
                  <a:pt x="283" y="306"/>
                </a:lnTo>
                <a:lnTo>
                  <a:pt x="285" y="305"/>
                </a:lnTo>
                <a:lnTo>
                  <a:pt x="287" y="305"/>
                </a:lnTo>
                <a:lnTo>
                  <a:pt x="291" y="304"/>
                </a:lnTo>
                <a:lnTo>
                  <a:pt x="297" y="303"/>
                </a:lnTo>
                <a:lnTo>
                  <a:pt x="299" y="303"/>
                </a:lnTo>
                <a:lnTo>
                  <a:pt x="302" y="304"/>
                </a:lnTo>
                <a:lnTo>
                  <a:pt x="304" y="306"/>
                </a:lnTo>
                <a:lnTo>
                  <a:pt x="306" y="308"/>
                </a:lnTo>
                <a:lnTo>
                  <a:pt x="305" y="303"/>
                </a:lnTo>
                <a:lnTo>
                  <a:pt x="306" y="297"/>
                </a:lnTo>
                <a:lnTo>
                  <a:pt x="311" y="298"/>
                </a:lnTo>
                <a:lnTo>
                  <a:pt x="315" y="300"/>
                </a:lnTo>
                <a:lnTo>
                  <a:pt x="316" y="300"/>
                </a:lnTo>
                <a:lnTo>
                  <a:pt x="318" y="299"/>
                </a:lnTo>
                <a:lnTo>
                  <a:pt x="318" y="298"/>
                </a:lnTo>
                <a:lnTo>
                  <a:pt x="318" y="297"/>
                </a:lnTo>
                <a:lnTo>
                  <a:pt x="315" y="295"/>
                </a:lnTo>
                <a:lnTo>
                  <a:pt x="315" y="292"/>
                </a:lnTo>
                <a:lnTo>
                  <a:pt x="316" y="290"/>
                </a:lnTo>
                <a:lnTo>
                  <a:pt x="319" y="289"/>
                </a:lnTo>
                <a:lnTo>
                  <a:pt x="321" y="289"/>
                </a:lnTo>
                <a:lnTo>
                  <a:pt x="322" y="290"/>
                </a:lnTo>
                <a:lnTo>
                  <a:pt x="323" y="292"/>
                </a:lnTo>
                <a:lnTo>
                  <a:pt x="322" y="294"/>
                </a:lnTo>
                <a:lnTo>
                  <a:pt x="323" y="295"/>
                </a:lnTo>
                <a:lnTo>
                  <a:pt x="326" y="295"/>
                </a:lnTo>
                <a:lnTo>
                  <a:pt x="328" y="292"/>
                </a:lnTo>
                <a:lnTo>
                  <a:pt x="329" y="291"/>
                </a:lnTo>
                <a:lnTo>
                  <a:pt x="329" y="289"/>
                </a:lnTo>
                <a:lnTo>
                  <a:pt x="329" y="287"/>
                </a:lnTo>
                <a:lnTo>
                  <a:pt x="330" y="285"/>
                </a:lnTo>
                <a:lnTo>
                  <a:pt x="331" y="282"/>
                </a:lnTo>
                <a:lnTo>
                  <a:pt x="336" y="281"/>
                </a:lnTo>
                <a:lnTo>
                  <a:pt x="340" y="280"/>
                </a:lnTo>
                <a:lnTo>
                  <a:pt x="342" y="282"/>
                </a:lnTo>
                <a:lnTo>
                  <a:pt x="344" y="285"/>
                </a:lnTo>
                <a:lnTo>
                  <a:pt x="347" y="285"/>
                </a:lnTo>
                <a:lnTo>
                  <a:pt x="349" y="283"/>
                </a:lnTo>
                <a:lnTo>
                  <a:pt x="356" y="280"/>
                </a:lnTo>
                <a:lnTo>
                  <a:pt x="362" y="274"/>
                </a:lnTo>
                <a:lnTo>
                  <a:pt x="364" y="273"/>
                </a:lnTo>
                <a:lnTo>
                  <a:pt x="365" y="271"/>
                </a:lnTo>
                <a:lnTo>
                  <a:pt x="368" y="271"/>
                </a:lnTo>
                <a:lnTo>
                  <a:pt x="369" y="271"/>
                </a:lnTo>
                <a:lnTo>
                  <a:pt x="369" y="269"/>
                </a:lnTo>
                <a:lnTo>
                  <a:pt x="369" y="266"/>
                </a:lnTo>
                <a:lnTo>
                  <a:pt x="369" y="265"/>
                </a:lnTo>
                <a:lnTo>
                  <a:pt x="369" y="264"/>
                </a:lnTo>
                <a:lnTo>
                  <a:pt x="370" y="264"/>
                </a:lnTo>
                <a:lnTo>
                  <a:pt x="371" y="264"/>
                </a:lnTo>
                <a:lnTo>
                  <a:pt x="375" y="267"/>
                </a:lnTo>
                <a:lnTo>
                  <a:pt x="379" y="269"/>
                </a:lnTo>
                <a:lnTo>
                  <a:pt x="384" y="266"/>
                </a:lnTo>
                <a:lnTo>
                  <a:pt x="387" y="264"/>
                </a:lnTo>
                <a:lnTo>
                  <a:pt x="387" y="258"/>
                </a:lnTo>
                <a:lnTo>
                  <a:pt x="389" y="255"/>
                </a:lnTo>
                <a:lnTo>
                  <a:pt x="393" y="256"/>
                </a:lnTo>
                <a:lnTo>
                  <a:pt x="395" y="258"/>
                </a:lnTo>
                <a:lnTo>
                  <a:pt x="398" y="256"/>
                </a:lnTo>
                <a:lnTo>
                  <a:pt x="401" y="252"/>
                </a:lnTo>
                <a:lnTo>
                  <a:pt x="404" y="252"/>
                </a:lnTo>
                <a:lnTo>
                  <a:pt x="408" y="253"/>
                </a:lnTo>
                <a:lnTo>
                  <a:pt x="412" y="253"/>
                </a:lnTo>
                <a:lnTo>
                  <a:pt x="415" y="250"/>
                </a:lnTo>
                <a:lnTo>
                  <a:pt x="422" y="246"/>
                </a:lnTo>
                <a:lnTo>
                  <a:pt x="428" y="241"/>
                </a:lnTo>
                <a:lnTo>
                  <a:pt x="434" y="241"/>
                </a:lnTo>
                <a:lnTo>
                  <a:pt x="437" y="240"/>
                </a:lnTo>
                <a:lnTo>
                  <a:pt x="439" y="238"/>
                </a:lnTo>
                <a:lnTo>
                  <a:pt x="441" y="236"/>
                </a:lnTo>
                <a:lnTo>
                  <a:pt x="443" y="233"/>
                </a:lnTo>
                <a:lnTo>
                  <a:pt x="445" y="233"/>
                </a:lnTo>
                <a:lnTo>
                  <a:pt x="448" y="232"/>
                </a:lnTo>
                <a:lnTo>
                  <a:pt x="451" y="233"/>
                </a:lnTo>
                <a:lnTo>
                  <a:pt x="452" y="234"/>
                </a:lnTo>
                <a:lnTo>
                  <a:pt x="451" y="233"/>
                </a:lnTo>
                <a:lnTo>
                  <a:pt x="454" y="234"/>
                </a:lnTo>
                <a:lnTo>
                  <a:pt x="458" y="236"/>
                </a:lnTo>
                <a:lnTo>
                  <a:pt x="460" y="234"/>
                </a:lnTo>
                <a:lnTo>
                  <a:pt x="463" y="233"/>
                </a:lnTo>
                <a:lnTo>
                  <a:pt x="468" y="230"/>
                </a:lnTo>
                <a:lnTo>
                  <a:pt x="474" y="227"/>
                </a:lnTo>
                <a:lnTo>
                  <a:pt x="480" y="223"/>
                </a:lnTo>
                <a:lnTo>
                  <a:pt x="488" y="221"/>
                </a:lnTo>
                <a:lnTo>
                  <a:pt x="495" y="219"/>
                </a:lnTo>
                <a:lnTo>
                  <a:pt x="503" y="217"/>
                </a:lnTo>
                <a:lnTo>
                  <a:pt x="507" y="217"/>
                </a:lnTo>
                <a:lnTo>
                  <a:pt x="509" y="216"/>
                </a:lnTo>
                <a:lnTo>
                  <a:pt x="512" y="214"/>
                </a:lnTo>
                <a:lnTo>
                  <a:pt x="515" y="212"/>
                </a:lnTo>
                <a:lnTo>
                  <a:pt x="519" y="207"/>
                </a:lnTo>
                <a:lnTo>
                  <a:pt x="525" y="205"/>
                </a:lnTo>
                <a:lnTo>
                  <a:pt x="540" y="199"/>
                </a:lnTo>
                <a:lnTo>
                  <a:pt x="553" y="194"/>
                </a:lnTo>
                <a:lnTo>
                  <a:pt x="559" y="190"/>
                </a:lnTo>
                <a:lnTo>
                  <a:pt x="565" y="188"/>
                </a:lnTo>
                <a:lnTo>
                  <a:pt x="568" y="190"/>
                </a:lnTo>
                <a:lnTo>
                  <a:pt x="571" y="191"/>
                </a:lnTo>
                <a:lnTo>
                  <a:pt x="577" y="191"/>
                </a:lnTo>
                <a:lnTo>
                  <a:pt x="581" y="189"/>
                </a:lnTo>
                <a:lnTo>
                  <a:pt x="585" y="189"/>
                </a:lnTo>
                <a:lnTo>
                  <a:pt x="587" y="188"/>
                </a:lnTo>
                <a:lnTo>
                  <a:pt x="590" y="187"/>
                </a:lnTo>
                <a:lnTo>
                  <a:pt x="591" y="186"/>
                </a:lnTo>
                <a:lnTo>
                  <a:pt x="595" y="184"/>
                </a:lnTo>
                <a:lnTo>
                  <a:pt x="599" y="182"/>
                </a:lnTo>
                <a:lnTo>
                  <a:pt x="598" y="179"/>
                </a:lnTo>
                <a:lnTo>
                  <a:pt x="596" y="176"/>
                </a:lnTo>
                <a:lnTo>
                  <a:pt x="599" y="174"/>
                </a:lnTo>
                <a:lnTo>
                  <a:pt x="601" y="173"/>
                </a:lnTo>
                <a:lnTo>
                  <a:pt x="602" y="173"/>
                </a:lnTo>
                <a:lnTo>
                  <a:pt x="603" y="172"/>
                </a:lnTo>
                <a:lnTo>
                  <a:pt x="603" y="171"/>
                </a:lnTo>
                <a:lnTo>
                  <a:pt x="602" y="170"/>
                </a:lnTo>
                <a:lnTo>
                  <a:pt x="604" y="169"/>
                </a:lnTo>
                <a:lnTo>
                  <a:pt x="606" y="169"/>
                </a:lnTo>
                <a:lnTo>
                  <a:pt x="608" y="169"/>
                </a:lnTo>
                <a:lnTo>
                  <a:pt x="609" y="171"/>
                </a:lnTo>
                <a:lnTo>
                  <a:pt x="610" y="173"/>
                </a:lnTo>
                <a:lnTo>
                  <a:pt x="610" y="174"/>
                </a:lnTo>
                <a:lnTo>
                  <a:pt x="611" y="175"/>
                </a:lnTo>
                <a:lnTo>
                  <a:pt x="614" y="175"/>
                </a:lnTo>
                <a:lnTo>
                  <a:pt x="619" y="174"/>
                </a:lnTo>
                <a:lnTo>
                  <a:pt x="624" y="171"/>
                </a:lnTo>
                <a:lnTo>
                  <a:pt x="629" y="166"/>
                </a:lnTo>
                <a:lnTo>
                  <a:pt x="633" y="163"/>
                </a:lnTo>
                <a:lnTo>
                  <a:pt x="631" y="162"/>
                </a:lnTo>
                <a:lnTo>
                  <a:pt x="627" y="162"/>
                </a:lnTo>
                <a:lnTo>
                  <a:pt x="626" y="161"/>
                </a:lnTo>
                <a:lnTo>
                  <a:pt x="624" y="158"/>
                </a:lnTo>
                <a:lnTo>
                  <a:pt x="624" y="156"/>
                </a:lnTo>
                <a:lnTo>
                  <a:pt x="624" y="155"/>
                </a:lnTo>
                <a:lnTo>
                  <a:pt x="624" y="155"/>
                </a:lnTo>
                <a:lnTo>
                  <a:pt x="625" y="155"/>
                </a:lnTo>
                <a:lnTo>
                  <a:pt x="627" y="155"/>
                </a:lnTo>
                <a:lnTo>
                  <a:pt x="629" y="155"/>
                </a:lnTo>
                <a:lnTo>
                  <a:pt x="629" y="156"/>
                </a:lnTo>
                <a:lnTo>
                  <a:pt x="631" y="156"/>
                </a:lnTo>
                <a:lnTo>
                  <a:pt x="632" y="155"/>
                </a:lnTo>
                <a:lnTo>
                  <a:pt x="633" y="155"/>
                </a:lnTo>
                <a:lnTo>
                  <a:pt x="635" y="151"/>
                </a:lnTo>
                <a:lnTo>
                  <a:pt x="636" y="148"/>
                </a:lnTo>
                <a:lnTo>
                  <a:pt x="639" y="146"/>
                </a:lnTo>
                <a:lnTo>
                  <a:pt x="641" y="146"/>
                </a:lnTo>
                <a:lnTo>
                  <a:pt x="642" y="147"/>
                </a:lnTo>
                <a:lnTo>
                  <a:pt x="644" y="148"/>
                </a:lnTo>
                <a:lnTo>
                  <a:pt x="647" y="148"/>
                </a:lnTo>
                <a:lnTo>
                  <a:pt x="647" y="147"/>
                </a:lnTo>
                <a:lnTo>
                  <a:pt x="648" y="146"/>
                </a:lnTo>
                <a:lnTo>
                  <a:pt x="649" y="144"/>
                </a:lnTo>
                <a:lnTo>
                  <a:pt x="651" y="141"/>
                </a:lnTo>
                <a:lnTo>
                  <a:pt x="654" y="141"/>
                </a:lnTo>
                <a:lnTo>
                  <a:pt x="657" y="142"/>
                </a:lnTo>
                <a:lnTo>
                  <a:pt x="660" y="142"/>
                </a:lnTo>
                <a:lnTo>
                  <a:pt x="661" y="141"/>
                </a:lnTo>
                <a:lnTo>
                  <a:pt x="662" y="141"/>
                </a:lnTo>
                <a:lnTo>
                  <a:pt x="662" y="140"/>
                </a:lnTo>
                <a:lnTo>
                  <a:pt x="662" y="139"/>
                </a:lnTo>
                <a:lnTo>
                  <a:pt x="661" y="138"/>
                </a:lnTo>
                <a:lnTo>
                  <a:pt x="661" y="137"/>
                </a:lnTo>
                <a:lnTo>
                  <a:pt x="661" y="136"/>
                </a:lnTo>
                <a:lnTo>
                  <a:pt x="662" y="134"/>
                </a:lnTo>
                <a:lnTo>
                  <a:pt x="654" y="136"/>
                </a:lnTo>
                <a:lnTo>
                  <a:pt x="647" y="139"/>
                </a:lnTo>
                <a:lnTo>
                  <a:pt x="636" y="141"/>
                </a:lnTo>
                <a:lnTo>
                  <a:pt x="625" y="145"/>
                </a:lnTo>
                <a:lnTo>
                  <a:pt x="619" y="150"/>
                </a:lnTo>
                <a:lnTo>
                  <a:pt x="614" y="154"/>
                </a:lnTo>
                <a:lnTo>
                  <a:pt x="610" y="153"/>
                </a:lnTo>
                <a:lnTo>
                  <a:pt x="608" y="150"/>
                </a:lnTo>
                <a:lnTo>
                  <a:pt x="607" y="147"/>
                </a:lnTo>
                <a:lnTo>
                  <a:pt x="608" y="144"/>
                </a:lnTo>
                <a:lnTo>
                  <a:pt x="612" y="142"/>
                </a:lnTo>
                <a:lnTo>
                  <a:pt x="616" y="141"/>
                </a:lnTo>
                <a:lnTo>
                  <a:pt x="620" y="140"/>
                </a:lnTo>
                <a:lnTo>
                  <a:pt x="625" y="137"/>
                </a:lnTo>
                <a:lnTo>
                  <a:pt x="634" y="132"/>
                </a:lnTo>
                <a:lnTo>
                  <a:pt x="644" y="128"/>
                </a:lnTo>
                <a:lnTo>
                  <a:pt x="657" y="121"/>
                </a:lnTo>
                <a:lnTo>
                  <a:pt x="669" y="115"/>
                </a:lnTo>
                <a:lnTo>
                  <a:pt x="682" y="108"/>
                </a:lnTo>
                <a:lnTo>
                  <a:pt x="695" y="101"/>
                </a:lnTo>
                <a:lnTo>
                  <a:pt x="689" y="101"/>
                </a:lnTo>
                <a:lnTo>
                  <a:pt x="682" y="103"/>
                </a:lnTo>
                <a:lnTo>
                  <a:pt x="684" y="98"/>
                </a:lnTo>
                <a:lnTo>
                  <a:pt x="687" y="95"/>
                </a:lnTo>
                <a:lnTo>
                  <a:pt x="692" y="92"/>
                </a:lnTo>
                <a:lnTo>
                  <a:pt x="697" y="90"/>
                </a:lnTo>
                <a:lnTo>
                  <a:pt x="685" y="91"/>
                </a:lnTo>
                <a:lnTo>
                  <a:pt x="674" y="91"/>
                </a:lnTo>
                <a:lnTo>
                  <a:pt x="675" y="89"/>
                </a:lnTo>
                <a:lnTo>
                  <a:pt x="677" y="87"/>
                </a:lnTo>
                <a:lnTo>
                  <a:pt x="676" y="84"/>
                </a:lnTo>
                <a:lnTo>
                  <a:pt x="674" y="84"/>
                </a:lnTo>
                <a:lnTo>
                  <a:pt x="672" y="84"/>
                </a:lnTo>
                <a:lnTo>
                  <a:pt x="670" y="86"/>
                </a:lnTo>
                <a:lnTo>
                  <a:pt x="666" y="87"/>
                </a:lnTo>
                <a:lnTo>
                  <a:pt x="660" y="89"/>
                </a:lnTo>
                <a:lnTo>
                  <a:pt x="658" y="89"/>
                </a:lnTo>
                <a:lnTo>
                  <a:pt x="656" y="89"/>
                </a:lnTo>
                <a:lnTo>
                  <a:pt x="653" y="88"/>
                </a:lnTo>
                <a:lnTo>
                  <a:pt x="652" y="87"/>
                </a:lnTo>
                <a:lnTo>
                  <a:pt x="648" y="89"/>
                </a:lnTo>
                <a:lnTo>
                  <a:pt x="642" y="90"/>
                </a:lnTo>
                <a:lnTo>
                  <a:pt x="635" y="92"/>
                </a:lnTo>
                <a:lnTo>
                  <a:pt x="627" y="92"/>
                </a:lnTo>
                <a:lnTo>
                  <a:pt x="612" y="88"/>
                </a:lnTo>
                <a:lnTo>
                  <a:pt x="598" y="87"/>
                </a:lnTo>
                <a:lnTo>
                  <a:pt x="611" y="78"/>
                </a:lnTo>
                <a:lnTo>
                  <a:pt x="626" y="68"/>
                </a:lnTo>
                <a:lnTo>
                  <a:pt x="633" y="65"/>
                </a:lnTo>
                <a:lnTo>
                  <a:pt x="640" y="59"/>
                </a:lnTo>
                <a:lnTo>
                  <a:pt x="645" y="55"/>
                </a:lnTo>
                <a:lnTo>
                  <a:pt x="651" y="48"/>
                </a:lnTo>
                <a:lnTo>
                  <a:pt x="648" y="50"/>
                </a:lnTo>
                <a:lnTo>
                  <a:pt x="643" y="51"/>
                </a:lnTo>
                <a:lnTo>
                  <a:pt x="641" y="53"/>
                </a:lnTo>
                <a:lnTo>
                  <a:pt x="640" y="51"/>
                </a:lnTo>
                <a:lnTo>
                  <a:pt x="639" y="51"/>
                </a:lnTo>
                <a:lnTo>
                  <a:pt x="639" y="49"/>
                </a:lnTo>
                <a:lnTo>
                  <a:pt x="640" y="47"/>
                </a:lnTo>
                <a:lnTo>
                  <a:pt x="642" y="45"/>
                </a:lnTo>
                <a:lnTo>
                  <a:pt x="642" y="41"/>
                </a:lnTo>
                <a:lnTo>
                  <a:pt x="642" y="39"/>
                </a:lnTo>
                <a:lnTo>
                  <a:pt x="643" y="36"/>
                </a:lnTo>
                <a:lnTo>
                  <a:pt x="644" y="33"/>
                </a:lnTo>
                <a:lnTo>
                  <a:pt x="647" y="32"/>
                </a:lnTo>
                <a:lnTo>
                  <a:pt x="650" y="32"/>
                </a:lnTo>
                <a:lnTo>
                  <a:pt x="659" y="31"/>
                </a:lnTo>
                <a:lnTo>
                  <a:pt x="667" y="29"/>
                </a:lnTo>
                <a:lnTo>
                  <a:pt x="672" y="28"/>
                </a:lnTo>
                <a:lnTo>
                  <a:pt x="675" y="25"/>
                </a:lnTo>
                <a:lnTo>
                  <a:pt x="675" y="23"/>
                </a:lnTo>
                <a:lnTo>
                  <a:pt x="675" y="21"/>
                </a:lnTo>
                <a:lnTo>
                  <a:pt x="677" y="20"/>
                </a:lnTo>
                <a:lnTo>
                  <a:pt x="681" y="18"/>
                </a:lnTo>
                <a:lnTo>
                  <a:pt x="684" y="16"/>
                </a:lnTo>
                <a:lnTo>
                  <a:pt x="689" y="14"/>
                </a:lnTo>
                <a:lnTo>
                  <a:pt x="695" y="12"/>
                </a:lnTo>
                <a:lnTo>
                  <a:pt x="705" y="12"/>
                </a:lnTo>
                <a:lnTo>
                  <a:pt x="708" y="9"/>
                </a:lnTo>
                <a:lnTo>
                  <a:pt x="711" y="7"/>
                </a:lnTo>
                <a:lnTo>
                  <a:pt x="713" y="4"/>
                </a:lnTo>
                <a:lnTo>
                  <a:pt x="714" y="0"/>
                </a:lnTo>
                <a:lnTo>
                  <a:pt x="710" y="0"/>
                </a:lnTo>
                <a:lnTo>
                  <a:pt x="707" y="1"/>
                </a:lnTo>
                <a:lnTo>
                  <a:pt x="707" y="1"/>
                </a:lnTo>
                <a:lnTo>
                  <a:pt x="707" y="3"/>
                </a:lnTo>
                <a:lnTo>
                  <a:pt x="705" y="3"/>
                </a:lnTo>
                <a:lnTo>
                  <a:pt x="703" y="3"/>
                </a:lnTo>
                <a:lnTo>
                  <a:pt x="700" y="3"/>
                </a:lnTo>
                <a:lnTo>
                  <a:pt x="698" y="4"/>
                </a:lnTo>
                <a:lnTo>
                  <a:pt x="686" y="8"/>
                </a:lnTo>
                <a:lnTo>
                  <a:pt x="677" y="14"/>
                </a:lnTo>
                <a:lnTo>
                  <a:pt x="667" y="20"/>
                </a:lnTo>
                <a:lnTo>
                  <a:pt x="656" y="22"/>
                </a:lnTo>
                <a:lnTo>
                  <a:pt x="651" y="24"/>
                </a:lnTo>
                <a:lnTo>
                  <a:pt x="647" y="26"/>
                </a:lnTo>
                <a:lnTo>
                  <a:pt x="642" y="30"/>
                </a:lnTo>
                <a:lnTo>
                  <a:pt x="637" y="32"/>
                </a:lnTo>
                <a:lnTo>
                  <a:pt x="634" y="31"/>
                </a:lnTo>
                <a:lnTo>
                  <a:pt x="631" y="30"/>
                </a:lnTo>
                <a:lnTo>
                  <a:pt x="628" y="30"/>
                </a:lnTo>
                <a:lnTo>
                  <a:pt x="625" y="30"/>
                </a:lnTo>
                <a:lnTo>
                  <a:pt x="617" y="31"/>
                </a:lnTo>
                <a:lnTo>
                  <a:pt x="610" y="34"/>
                </a:lnTo>
                <a:lnTo>
                  <a:pt x="608" y="34"/>
                </a:lnTo>
                <a:lnTo>
                  <a:pt x="608" y="36"/>
                </a:lnTo>
                <a:lnTo>
                  <a:pt x="608" y="36"/>
                </a:lnTo>
                <a:lnTo>
                  <a:pt x="608" y="38"/>
                </a:lnTo>
                <a:lnTo>
                  <a:pt x="609" y="39"/>
                </a:lnTo>
                <a:lnTo>
                  <a:pt x="610" y="40"/>
                </a:lnTo>
                <a:lnTo>
                  <a:pt x="610" y="40"/>
                </a:lnTo>
                <a:lnTo>
                  <a:pt x="609" y="42"/>
                </a:lnTo>
                <a:lnTo>
                  <a:pt x="604" y="45"/>
                </a:lnTo>
                <a:lnTo>
                  <a:pt x="600" y="45"/>
                </a:lnTo>
                <a:lnTo>
                  <a:pt x="598" y="43"/>
                </a:lnTo>
                <a:lnTo>
                  <a:pt x="595" y="42"/>
                </a:lnTo>
                <a:lnTo>
                  <a:pt x="596" y="45"/>
                </a:lnTo>
                <a:lnTo>
                  <a:pt x="596" y="46"/>
                </a:lnTo>
                <a:lnTo>
                  <a:pt x="595" y="47"/>
                </a:lnTo>
                <a:lnTo>
                  <a:pt x="594" y="48"/>
                </a:lnTo>
                <a:lnTo>
                  <a:pt x="593" y="48"/>
                </a:lnTo>
                <a:lnTo>
                  <a:pt x="592" y="48"/>
                </a:lnTo>
                <a:lnTo>
                  <a:pt x="591" y="48"/>
                </a:lnTo>
                <a:lnTo>
                  <a:pt x="590" y="46"/>
                </a:lnTo>
                <a:lnTo>
                  <a:pt x="590" y="42"/>
                </a:lnTo>
                <a:lnTo>
                  <a:pt x="588" y="40"/>
                </a:lnTo>
                <a:lnTo>
                  <a:pt x="584" y="40"/>
                </a:lnTo>
                <a:lnTo>
                  <a:pt x="579" y="40"/>
                </a:lnTo>
                <a:lnTo>
                  <a:pt x="578" y="39"/>
                </a:lnTo>
                <a:lnTo>
                  <a:pt x="578" y="39"/>
                </a:lnTo>
                <a:lnTo>
                  <a:pt x="578" y="39"/>
                </a:lnTo>
                <a:lnTo>
                  <a:pt x="578" y="39"/>
                </a:lnTo>
                <a:close/>
                <a:moveTo>
                  <a:pt x="578" y="39"/>
                </a:moveTo>
                <a:lnTo>
                  <a:pt x="578" y="39"/>
                </a:lnTo>
                <a:lnTo>
                  <a:pt x="578" y="39"/>
                </a:lnTo>
                <a:lnTo>
                  <a:pt x="578" y="39"/>
                </a:lnTo>
                <a:close/>
                <a:moveTo>
                  <a:pt x="578" y="39"/>
                </a:moveTo>
                <a:lnTo>
                  <a:pt x="578" y="39"/>
                </a:lnTo>
                <a:lnTo>
                  <a:pt x="578" y="39"/>
                </a:lnTo>
                <a:lnTo>
                  <a:pt x="578" y="39"/>
                </a:ln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578" y="39"/>
                </a:moveTo>
                <a:lnTo>
                  <a:pt x="578" y="39"/>
                </a:lnTo>
                <a:lnTo>
                  <a:pt x="578" y="39"/>
                </a:lnTo>
                <a:close/>
                <a:moveTo>
                  <a:pt x="172" y="250"/>
                </a:moveTo>
                <a:lnTo>
                  <a:pt x="176" y="248"/>
                </a:lnTo>
                <a:lnTo>
                  <a:pt x="182" y="244"/>
                </a:lnTo>
                <a:lnTo>
                  <a:pt x="182" y="241"/>
                </a:lnTo>
                <a:lnTo>
                  <a:pt x="182" y="240"/>
                </a:lnTo>
                <a:lnTo>
                  <a:pt x="181" y="239"/>
                </a:lnTo>
                <a:lnTo>
                  <a:pt x="179" y="239"/>
                </a:lnTo>
                <a:lnTo>
                  <a:pt x="174" y="240"/>
                </a:lnTo>
                <a:lnTo>
                  <a:pt x="172" y="244"/>
                </a:lnTo>
                <a:lnTo>
                  <a:pt x="171" y="247"/>
                </a:lnTo>
                <a:lnTo>
                  <a:pt x="172" y="250"/>
                </a:lnTo>
                <a:close/>
                <a:moveTo>
                  <a:pt x="343" y="294"/>
                </a:moveTo>
                <a:lnTo>
                  <a:pt x="342" y="294"/>
                </a:lnTo>
                <a:lnTo>
                  <a:pt x="340" y="294"/>
                </a:lnTo>
                <a:lnTo>
                  <a:pt x="340" y="295"/>
                </a:lnTo>
                <a:lnTo>
                  <a:pt x="343" y="294"/>
                </a:lnTo>
                <a:lnTo>
                  <a:pt x="342" y="294"/>
                </a:lnTo>
                <a:lnTo>
                  <a:pt x="343" y="294"/>
                </a:lnTo>
                <a:close/>
                <a:moveTo>
                  <a:pt x="238" y="354"/>
                </a:moveTo>
                <a:lnTo>
                  <a:pt x="237" y="354"/>
                </a:lnTo>
                <a:lnTo>
                  <a:pt x="237" y="354"/>
                </a:lnTo>
                <a:lnTo>
                  <a:pt x="238" y="354"/>
                </a:lnTo>
                <a:lnTo>
                  <a:pt x="238" y="354"/>
                </a:lnTo>
                <a:lnTo>
                  <a:pt x="238" y="354"/>
                </a:lnTo>
                <a:lnTo>
                  <a:pt x="238" y="354"/>
                </a:lnTo>
                <a:close/>
                <a:moveTo>
                  <a:pt x="179" y="425"/>
                </a:moveTo>
                <a:lnTo>
                  <a:pt x="179" y="425"/>
                </a:lnTo>
                <a:lnTo>
                  <a:pt x="180" y="425"/>
                </a:lnTo>
                <a:lnTo>
                  <a:pt x="180" y="425"/>
                </a:lnTo>
                <a:lnTo>
                  <a:pt x="179" y="425"/>
                </a:lnTo>
                <a:close/>
                <a:moveTo>
                  <a:pt x="560" y="219"/>
                </a:moveTo>
                <a:lnTo>
                  <a:pt x="558" y="220"/>
                </a:lnTo>
                <a:lnTo>
                  <a:pt x="554" y="220"/>
                </a:lnTo>
                <a:lnTo>
                  <a:pt x="551" y="221"/>
                </a:lnTo>
                <a:lnTo>
                  <a:pt x="548" y="222"/>
                </a:lnTo>
                <a:lnTo>
                  <a:pt x="544" y="223"/>
                </a:lnTo>
                <a:lnTo>
                  <a:pt x="541" y="225"/>
                </a:lnTo>
                <a:lnTo>
                  <a:pt x="537" y="227"/>
                </a:lnTo>
                <a:lnTo>
                  <a:pt x="535" y="229"/>
                </a:lnTo>
                <a:lnTo>
                  <a:pt x="534" y="230"/>
                </a:lnTo>
                <a:lnTo>
                  <a:pt x="533" y="231"/>
                </a:lnTo>
                <a:lnTo>
                  <a:pt x="534" y="232"/>
                </a:lnTo>
                <a:lnTo>
                  <a:pt x="535" y="234"/>
                </a:lnTo>
                <a:lnTo>
                  <a:pt x="536" y="238"/>
                </a:lnTo>
                <a:lnTo>
                  <a:pt x="537" y="240"/>
                </a:lnTo>
                <a:lnTo>
                  <a:pt x="540" y="241"/>
                </a:lnTo>
                <a:lnTo>
                  <a:pt x="541" y="240"/>
                </a:lnTo>
                <a:lnTo>
                  <a:pt x="543" y="239"/>
                </a:lnTo>
                <a:lnTo>
                  <a:pt x="544" y="238"/>
                </a:lnTo>
                <a:lnTo>
                  <a:pt x="543" y="236"/>
                </a:lnTo>
                <a:lnTo>
                  <a:pt x="542" y="232"/>
                </a:lnTo>
                <a:lnTo>
                  <a:pt x="543" y="231"/>
                </a:lnTo>
                <a:lnTo>
                  <a:pt x="545" y="229"/>
                </a:lnTo>
                <a:lnTo>
                  <a:pt x="548" y="229"/>
                </a:lnTo>
                <a:lnTo>
                  <a:pt x="550" y="228"/>
                </a:lnTo>
                <a:lnTo>
                  <a:pt x="552" y="225"/>
                </a:lnTo>
                <a:lnTo>
                  <a:pt x="553" y="224"/>
                </a:lnTo>
                <a:lnTo>
                  <a:pt x="557" y="222"/>
                </a:lnTo>
                <a:lnTo>
                  <a:pt x="560" y="219"/>
                </a:lnTo>
                <a:lnTo>
                  <a:pt x="559" y="220"/>
                </a:lnTo>
                <a:lnTo>
                  <a:pt x="560" y="219"/>
                </a:lnTo>
                <a:close/>
                <a:moveTo>
                  <a:pt x="65" y="453"/>
                </a:moveTo>
                <a:lnTo>
                  <a:pt x="65" y="453"/>
                </a:lnTo>
                <a:lnTo>
                  <a:pt x="65" y="453"/>
                </a:lnTo>
                <a:close/>
                <a:moveTo>
                  <a:pt x="81" y="303"/>
                </a:moveTo>
                <a:lnTo>
                  <a:pt x="82" y="300"/>
                </a:lnTo>
                <a:lnTo>
                  <a:pt x="82" y="298"/>
                </a:lnTo>
                <a:lnTo>
                  <a:pt x="82" y="297"/>
                </a:lnTo>
                <a:lnTo>
                  <a:pt x="81" y="297"/>
                </a:lnTo>
                <a:lnTo>
                  <a:pt x="80" y="297"/>
                </a:lnTo>
                <a:lnTo>
                  <a:pt x="79" y="297"/>
                </a:lnTo>
                <a:lnTo>
                  <a:pt x="79" y="299"/>
                </a:lnTo>
                <a:lnTo>
                  <a:pt x="79" y="300"/>
                </a:lnTo>
                <a:lnTo>
                  <a:pt x="80" y="302"/>
                </a:lnTo>
                <a:lnTo>
                  <a:pt x="81" y="303"/>
                </a:lnTo>
                <a:lnTo>
                  <a:pt x="81" y="303"/>
                </a:lnTo>
                <a:lnTo>
                  <a:pt x="81" y="303"/>
                </a:lnTo>
                <a:close/>
                <a:moveTo>
                  <a:pt x="477" y="75"/>
                </a:moveTo>
                <a:lnTo>
                  <a:pt x="476" y="74"/>
                </a:lnTo>
                <a:lnTo>
                  <a:pt x="475" y="74"/>
                </a:lnTo>
                <a:lnTo>
                  <a:pt x="475" y="75"/>
                </a:lnTo>
                <a:lnTo>
                  <a:pt x="475" y="76"/>
                </a:lnTo>
                <a:lnTo>
                  <a:pt x="476" y="75"/>
                </a:lnTo>
                <a:lnTo>
                  <a:pt x="477" y="75"/>
                </a:lnTo>
                <a:lnTo>
                  <a:pt x="476" y="75"/>
                </a:lnTo>
                <a:lnTo>
                  <a:pt x="477" y="75"/>
                </a:lnTo>
                <a:close/>
                <a:moveTo>
                  <a:pt x="672" y="128"/>
                </a:moveTo>
                <a:lnTo>
                  <a:pt x="672" y="126"/>
                </a:lnTo>
                <a:lnTo>
                  <a:pt x="669" y="125"/>
                </a:lnTo>
                <a:lnTo>
                  <a:pt x="668" y="125"/>
                </a:lnTo>
                <a:lnTo>
                  <a:pt x="666" y="126"/>
                </a:lnTo>
                <a:lnTo>
                  <a:pt x="664" y="130"/>
                </a:lnTo>
                <a:lnTo>
                  <a:pt x="661" y="133"/>
                </a:lnTo>
                <a:lnTo>
                  <a:pt x="665" y="133"/>
                </a:lnTo>
                <a:lnTo>
                  <a:pt x="668" y="132"/>
                </a:lnTo>
                <a:lnTo>
                  <a:pt x="670" y="131"/>
                </a:lnTo>
                <a:lnTo>
                  <a:pt x="672" y="128"/>
                </a:lnTo>
                <a:lnTo>
                  <a:pt x="672" y="129"/>
                </a:lnTo>
                <a:lnTo>
                  <a:pt x="672" y="128"/>
                </a:lnTo>
                <a:close/>
                <a:moveTo>
                  <a:pt x="601" y="32"/>
                </a:moveTo>
                <a:lnTo>
                  <a:pt x="598" y="32"/>
                </a:lnTo>
                <a:lnTo>
                  <a:pt x="595" y="33"/>
                </a:lnTo>
                <a:lnTo>
                  <a:pt x="594" y="34"/>
                </a:lnTo>
                <a:lnTo>
                  <a:pt x="592" y="37"/>
                </a:lnTo>
                <a:lnTo>
                  <a:pt x="595" y="37"/>
                </a:lnTo>
                <a:lnTo>
                  <a:pt x="596" y="36"/>
                </a:lnTo>
                <a:lnTo>
                  <a:pt x="599" y="34"/>
                </a:lnTo>
                <a:lnTo>
                  <a:pt x="601" y="32"/>
                </a:lnTo>
                <a:close/>
                <a:moveTo>
                  <a:pt x="670" y="150"/>
                </a:moveTo>
                <a:lnTo>
                  <a:pt x="673" y="148"/>
                </a:lnTo>
                <a:lnTo>
                  <a:pt x="675" y="146"/>
                </a:lnTo>
                <a:lnTo>
                  <a:pt x="676" y="145"/>
                </a:lnTo>
                <a:lnTo>
                  <a:pt x="676" y="144"/>
                </a:lnTo>
                <a:lnTo>
                  <a:pt x="676" y="142"/>
                </a:lnTo>
                <a:lnTo>
                  <a:pt x="674" y="142"/>
                </a:lnTo>
                <a:lnTo>
                  <a:pt x="672" y="142"/>
                </a:lnTo>
                <a:lnTo>
                  <a:pt x="669" y="145"/>
                </a:lnTo>
                <a:lnTo>
                  <a:pt x="668" y="146"/>
                </a:lnTo>
                <a:lnTo>
                  <a:pt x="668" y="148"/>
                </a:lnTo>
                <a:lnTo>
                  <a:pt x="669" y="149"/>
                </a:lnTo>
                <a:lnTo>
                  <a:pt x="670" y="150"/>
                </a:lnTo>
                <a:lnTo>
                  <a:pt x="670" y="149"/>
                </a:lnTo>
                <a:lnTo>
                  <a:pt x="670" y="150"/>
                </a:lnTo>
                <a:close/>
                <a:moveTo>
                  <a:pt x="165" y="333"/>
                </a:moveTo>
                <a:lnTo>
                  <a:pt x="165" y="328"/>
                </a:lnTo>
                <a:lnTo>
                  <a:pt x="165" y="321"/>
                </a:lnTo>
                <a:lnTo>
                  <a:pt x="161" y="323"/>
                </a:lnTo>
                <a:lnTo>
                  <a:pt x="158" y="325"/>
                </a:lnTo>
                <a:lnTo>
                  <a:pt x="161" y="329"/>
                </a:lnTo>
                <a:lnTo>
                  <a:pt x="165" y="333"/>
                </a:lnTo>
                <a:close/>
                <a:moveTo>
                  <a:pt x="212" y="462"/>
                </a:moveTo>
                <a:lnTo>
                  <a:pt x="217" y="458"/>
                </a:lnTo>
                <a:lnTo>
                  <a:pt x="223" y="456"/>
                </a:lnTo>
                <a:lnTo>
                  <a:pt x="220" y="456"/>
                </a:lnTo>
                <a:lnTo>
                  <a:pt x="216" y="456"/>
                </a:lnTo>
                <a:lnTo>
                  <a:pt x="214" y="456"/>
                </a:lnTo>
                <a:lnTo>
                  <a:pt x="213" y="457"/>
                </a:lnTo>
                <a:lnTo>
                  <a:pt x="212" y="458"/>
                </a:lnTo>
                <a:lnTo>
                  <a:pt x="212" y="462"/>
                </a:lnTo>
                <a:close/>
                <a:moveTo>
                  <a:pt x="82" y="310"/>
                </a:moveTo>
                <a:lnTo>
                  <a:pt x="85" y="305"/>
                </a:lnTo>
                <a:lnTo>
                  <a:pt x="89" y="300"/>
                </a:lnTo>
                <a:lnTo>
                  <a:pt x="90" y="297"/>
                </a:lnTo>
                <a:lnTo>
                  <a:pt x="91" y="296"/>
                </a:lnTo>
                <a:lnTo>
                  <a:pt x="92" y="296"/>
                </a:lnTo>
                <a:lnTo>
                  <a:pt x="93" y="296"/>
                </a:lnTo>
                <a:lnTo>
                  <a:pt x="96" y="296"/>
                </a:lnTo>
                <a:lnTo>
                  <a:pt x="96" y="296"/>
                </a:lnTo>
                <a:lnTo>
                  <a:pt x="97" y="295"/>
                </a:lnTo>
                <a:lnTo>
                  <a:pt x="97" y="294"/>
                </a:lnTo>
                <a:lnTo>
                  <a:pt x="97" y="291"/>
                </a:lnTo>
                <a:lnTo>
                  <a:pt x="97" y="289"/>
                </a:lnTo>
                <a:lnTo>
                  <a:pt x="97" y="288"/>
                </a:lnTo>
                <a:lnTo>
                  <a:pt x="100" y="287"/>
                </a:lnTo>
                <a:lnTo>
                  <a:pt x="106" y="286"/>
                </a:lnTo>
                <a:lnTo>
                  <a:pt x="112" y="283"/>
                </a:lnTo>
                <a:lnTo>
                  <a:pt x="117" y="281"/>
                </a:lnTo>
                <a:lnTo>
                  <a:pt x="123" y="278"/>
                </a:lnTo>
                <a:lnTo>
                  <a:pt x="128" y="277"/>
                </a:lnTo>
                <a:lnTo>
                  <a:pt x="132" y="274"/>
                </a:lnTo>
                <a:lnTo>
                  <a:pt x="137" y="272"/>
                </a:lnTo>
                <a:lnTo>
                  <a:pt x="140" y="269"/>
                </a:lnTo>
                <a:lnTo>
                  <a:pt x="141" y="266"/>
                </a:lnTo>
                <a:lnTo>
                  <a:pt x="142" y="264"/>
                </a:lnTo>
                <a:lnTo>
                  <a:pt x="143" y="264"/>
                </a:lnTo>
                <a:lnTo>
                  <a:pt x="146" y="264"/>
                </a:lnTo>
                <a:lnTo>
                  <a:pt x="147" y="263"/>
                </a:lnTo>
                <a:lnTo>
                  <a:pt x="148" y="262"/>
                </a:lnTo>
                <a:lnTo>
                  <a:pt x="148" y="259"/>
                </a:lnTo>
                <a:lnTo>
                  <a:pt x="147" y="258"/>
                </a:lnTo>
                <a:lnTo>
                  <a:pt x="143" y="258"/>
                </a:lnTo>
                <a:lnTo>
                  <a:pt x="139" y="259"/>
                </a:lnTo>
                <a:lnTo>
                  <a:pt x="136" y="261"/>
                </a:lnTo>
                <a:lnTo>
                  <a:pt x="133" y="264"/>
                </a:lnTo>
                <a:lnTo>
                  <a:pt x="130" y="265"/>
                </a:lnTo>
                <a:lnTo>
                  <a:pt x="126" y="264"/>
                </a:lnTo>
                <a:lnTo>
                  <a:pt x="124" y="265"/>
                </a:lnTo>
                <a:lnTo>
                  <a:pt x="122" y="267"/>
                </a:lnTo>
                <a:lnTo>
                  <a:pt x="117" y="272"/>
                </a:lnTo>
                <a:lnTo>
                  <a:pt x="113" y="275"/>
                </a:lnTo>
                <a:lnTo>
                  <a:pt x="108" y="277"/>
                </a:lnTo>
                <a:lnTo>
                  <a:pt x="101" y="277"/>
                </a:lnTo>
                <a:lnTo>
                  <a:pt x="101" y="277"/>
                </a:lnTo>
                <a:lnTo>
                  <a:pt x="101" y="277"/>
                </a:lnTo>
                <a:lnTo>
                  <a:pt x="101" y="279"/>
                </a:lnTo>
                <a:lnTo>
                  <a:pt x="100" y="281"/>
                </a:lnTo>
                <a:lnTo>
                  <a:pt x="98" y="283"/>
                </a:lnTo>
                <a:lnTo>
                  <a:pt x="96" y="286"/>
                </a:lnTo>
                <a:lnTo>
                  <a:pt x="93" y="287"/>
                </a:lnTo>
                <a:lnTo>
                  <a:pt x="90" y="288"/>
                </a:lnTo>
                <a:lnTo>
                  <a:pt x="89" y="290"/>
                </a:lnTo>
                <a:lnTo>
                  <a:pt x="89" y="292"/>
                </a:lnTo>
                <a:lnTo>
                  <a:pt x="87" y="296"/>
                </a:lnTo>
                <a:lnTo>
                  <a:pt x="84" y="299"/>
                </a:lnTo>
                <a:lnTo>
                  <a:pt x="83" y="305"/>
                </a:lnTo>
                <a:lnTo>
                  <a:pt x="82" y="310"/>
                </a:lnTo>
                <a:lnTo>
                  <a:pt x="85" y="306"/>
                </a:lnTo>
                <a:lnTo>
                  <a:pt x="82" y="310"/>
                </a:lnTo>
                <a:close/>
                <a:moveTo>
                  <a:pt x="761" y="109"/>
                </a:moveTo>
                <a:lnTo>
                  <a:pt x="768" y="106"/>
                </a:lnTo>
                <a:lnTo>
                  <a:pt x="776" y="104"/>
                </a:lnTo>
                <a:lnTo>
                  <a:pt x="781" y="101"/>
                </a:lnTo>
                <a:lnTo>
                  <a:pt x="784" y="100"/>
                </a:lnTo>
                <a:lnTo>
                  <a:pt x="788" y="99"/>
                </a:lnTo>
                <a:lnTo>
                  <a:pt x="792" y="100"/>
                </a:lnTo>
                <a:lnTo>
                  <a:pt x="791" y="98"/>
                </a:lnTo>
                <a:lnTo>
                  <a:pt x="790" y="97"/>
                </a:lnTo>
                <a:lnTo>
                  <a:pt x="789" y="98"/>
                </a:lnTo>
                <a:lnTo>
                  <a:pt x="787" y="98"/>
                </a:lnTo>
                <a:lnTo>
                  <a:pt x="783" y="99"/>
                </a:lnTo>
                <a:lnTo>
                  <a:pt x="780" y="99"/>
                </a:lnTo>
                <a:lnTo>
                  <a:pt x="772" y="100"/>
                </a:lnTo>
                <a:lnTo>
                  <a:pt x="765" y="101"/>
                </a:lnTo>
                <a:lnTo>
                  <a:pt x="760" y="104"/>
                </a:lnTo>
                <a:lnTo>
                  <a:pt x="757" y="106"/>
                </a:lnTo>
                <a:lnTo>
                  <a:pt x="756" y="108"/>
                </a:lnTo>
                <a:lnTo>
                  <a:pt x="757" y="109"/>
                </a:lnTo>
                <a:lnTo>
                  <a:pt x="759" y="111"/>
                </a:lnTo>
                <a:lnTo>
                  <a:pt x="761" y="109"/>
                </a:lnTo>
                <a:lnTo>
                  <a:pt x="761" y="109"/>
                </a:lnTo>
                <a:lnTo>
                  <a:pt x="761" y="109"/>
                </a:lnTo>
                <a:close/>
                <a:moveTo>
                  <a:pt x="58" y="455"/>
                </a:moveTo>
                <a:lnTo>
                  <a:pt x="56" y="456"/>
                </a:lnTo>
                <a:lnTo>
                  <a:pt x="54" y="458"/>
                </a:lnTo>
                <a:lnTo>
                  <a:pt x="50" y="460"/>
                </a:lnTo>
                <a:lnTo>
                  <a:pt x="46" y="463"/>
                </a:lnTo>
                <a:lnTo>
                  <a:pt x="50" y="461"/>
                </a:lnTo>
                <a:lnTo>
                  <a:pt x="54" y="458"/>
                </a:lnTo>
                <a:lnTo>
                  <a:pt x="56" y="457"/>
                </a:lnTo>
                <a:lnTo>
                  <a:pt x="58" y="455"/>
                </a:lnTo>
                <a:close/>
                <a:moveTo>
                  <a:pt x="231" y="217"/>
                </a:moveTo>
                <a:lnTo>
                  <a:pt x="230" y="214"/>
                </a:lnTo>
                <a:lnTo>
                  <a:pt x="229" y="213"/>
                </a:lnTo>
                <a:lnTo>
                  <a:pt x="227" y="212"/>
                </a:lnTo>
                <a:lnTo>
                  <a:pt x="225" y="212"/>
                </a:lnTo>
                <a:lnTo>
                  <a:pt x="221" y="212"/>
                </a:lnTo>
                <a:lnTo>
                  <a:pt x="217" y="212"/>
                </a:lnTo>
                <a:lnTo>
                  <a:pt x="217" y="212"/>
                </a:lnTo>
                <a:lnTo>
                  <a:pt x="217" y="212"/>
                </a:lnTo>
                <a:lnTo>
                  <a:pt x="219" y="215"/>
                </a:lnTo>
                <a:lnTo>
                  <a:pt x="220" y="217"/>
                </a:lnTo>
                <a:lnTo>
                  <a:pt x="221" y="217"/>
                </a:lnTo>
                <a:lnTo>
                  <a:pt x="223" y="217"/>
                </a:lnTo>
                <a:lnTo>
                  <a:pt x="228" y="217"/>
                </a:lnTo>
                <a:lnTo>
                  <a:pt x="231" y="217"/>
                </a:lnTo>
                <a:close/>
                <a:moveTo>
                  <a:pt x="217" y="212"/>
                </a:moveTo>
                <a:lnTo>
                  <a:pt x="220" y="208"/>
                </a:lnTo>
                <a:lnTo>
                  <a:pt x="223" y="206"/>
                </a:lnTo>
                <a:lnTo>
                  <a:pt x="224" y="206"/>
                </a:lnTo>
                <a:lnTo>
                  <a:pt x="225" y="204"/>
                </a:lnTo>
                <a:lnTo>
                  <a:pt x="225" y="203"/>
                </a:lnTo>
                <a:lnTo>
                  <a:pt x="225" y="200"/>
                </a:lnTo>
                <a:lnTo>
                  <a:pt x="219" y="204"/>
                </a:lnTo>
                <a:lnTo>
                  <a:pt x="214" y="208"/>
                </a:lnTo>
                <a:lnTo>
                  <a:pt x="213" y="209"/>
                </a:lnTo>
                <a:lnTo>
                  <a:pt x="213" y="211"/>
                </a:lnTo>
                <a:lnTo>
                  <a:pt x="215" y="212"/>
                </a:lnTo>
                <a:lnTo>
                  <a:pt x="217" y="212"/>
                </a:lnTo>
                <a:close/>
                <a:moveTo>
                  <a:pt x="744" y="120"/>
                </a:moveTo>
                <a:lnTo>
                  <a:pt x="747" y="117"/>
                </a:lnTo>
                <a:lnTo>
                  <a:pt x="750" y="115"/>
                </a:lnTo>
                <a:lnTo>
                  <a:pt x="752" y="114"/>
                </a:lnTo>
                <a:lnTo>
                  <a:pt x="754" y="113"/>
                </a:lnTo>
                <a:lnTo>
                  <a:pt x="754" y="112"/>
                </a:lnTo>
                <a:lnTo>
                  <a:pt x="751" y="111"/>
                </a:lnTo>
                <a:lnTo>
                  <a:pt x="749" y="112"/>
                </a:lnTo>
                <a:lnTo>
                  <a:pt x="747" y="113"/>
                </a:lnTo>
                <a:lnTo>
                  <a:pt x="743" y="113"/>
                </a:lnTo>
                <a:lnTo>
                  <a:pt x="741" y="114"/>
                </a:lnTo>
                <a:lnTo>
                  <a:pt x="741" y="116"/>
                </a:lnTo>
                <a:lnTo>
                  <a:pt x="741" y="119"/>
                </a:lnTo>
                <a:lnTo>
                  <a:pt x="742" y="120"/>
                </a:lnTo>
                <a:lnTo>
                  <a:pt x="744" y="120"/>
                </a:lnTo>
                <a:lnTo>
                  <a:pt x="743" y="120"/>
                </a:lnTo>
                <a:lnTo>
                  <a:pt x="744" y="120"/>
                </a:lnTo>
                <a:close/>
                <a:moveTo>
                  <a:pt x="654" y="7"/>
                </a:moveTo>
                <a:lnTo>
                  <a:pt x="651" y="8"/>
                </a:lnTo>
                <a:lnTo>
                  <a:pt x="647" y="9"/>
                </a:lnTo>
                <a:lnTo>
                  <a:pt x="643" y="10"/>
                </a:lnTo>
                <a:lnTo>
                  <a:pt x="640" y="14"/>
                </a:lnTo>
                <a:lnTo>
                  <a:pt x="644" y="14"/>
                </a:lnTo>
                <a:lnTo>
                  <a:pt x="649" y="12"/>
                </a:lnTo>
                <a:lnTo>
                  <a:pt x="651" y="9"/>
                </a:lnTo>
                <a:lnTo>
                  <a:pt x="654" y="7"/>
                </a:lnTo>
                <a:close/>
                <a:moveTo>
                  <a:pt x="257" y="327"/>
                </a:moveTo>
                <a:lnTo>
                  <a:pt x="254" y="328"/>
                </a:lnTo>
                <a:lnTo>
                  <a:pt x="252" y="329"/>
                </a:lnTo>
                <a:lnTo>
                  <a:pt x="250" y="330"/>
                </a:lnTo>
                <a:lnTo>
                  <a:pt x="250" y="331"/>
                </a:lnTo>
                <a:lnTo>
                  <a:pt x="250" y="333"/>
                </a:lnTo>
                <a:lnTo>
                  <a:pt x="252" y="336"/>
                </a:lnTo>
                <a:lnTo>
                  <a:pt x="254" y="333"/>
                </a:lnTo>
                <a:lnTo>
                  <a:pt x="256" y="331"/>
                </a:lnTo>
                <a:lnTo>
                  <a:pt x="257" y="329"/>
                </a:lnTo>
                <a:lnTo>
                  <a:pt x="257" y="327"/>
                </a:lnTo>
                <a:close/>
                <a:moveTo>
                  <a:pt x="99" y="368"/>
                </a:moveTo>
                <a:lnTo>
                  <a:pt x="104" y="366"/>
                </a:lnTo>
                <a:lnTo>
                  <a:pt x="107" y="365"/>
                </a:lnTo>
                <a:lnTo>
                  <a:pt x="110" y="364"/>
                </a:lnTo>
                <a:lnTo>
                  <a:pt x="115" y="362"/>
                </a:lnTo>
                <a:lnTo>
                  <a:pt x="109" y="361"/>
                </a:lnTo>
                <a:lnTo>
                  <a:pt x="106" y="362"/>
                </a:lnTo>
                <a:lnTo>
                  <a:pt x="103" y="364"/>
                </a:lnTo>
                <a:lnTo>
                  <a:pt x="99" y="368"/>
                </a:lnTo>
                <a:close/>
                <a:moveTo>
                  <a:pt x="680" y="119"/>
                </a:moveTo>
                <a:lnTo>
                  <a:pt x="678" y="120"/>
                </a:lnTo>
                <a:lnTo>
                  <a:pt x="678" y="122"/>
                </a:lnTo>
                <a:lnTo>
                  <a:pt x="681" y="124"/>
                </a:lnTo>
                <a:lnTo>
                  <a:pt x="684" y="124"/>
                </a:lnTo>
                <a:lnTo>
                  <a:pt x="687" y="123"/>
                </a:lnTo>
                <a:lnTo>
                  <a:pt x="689" y="121"/>
                </a:lnTo>
                <a:lnTo>
                  <a:pt x="689" y="119"/>
                </a:lnTo>
                <a:lnTo>
                  <a:pt x="689" y="115"/>
                </a:lnTo>
                <a:lnTo>
                  <a:pt x="684" y="117"/>
                </a:lnTo>
                <a:lnTo>
                  <a:pt x="680" y="119"/>
                </a:lnTo>
                <a:lnTo>
                  <a:pt x="680" y="119"/>
                </a:lnTo>
                <a:lnTo>
                  <a:pt x="680" y="119"/>
                </a:lnTo>
                <a:close/>
                <a:moveTo>
                  <a:pt x="162" y="255"/>
                </a:moveTo>
                <a:lnTo>
                  <a:pt x="158" y="252"/>
                </a:lnTo>
                <a:lnTo>
                  <a:pt x="154" y="250"/>
                </a:lnTo>
                <a:lnTo>
                  <a:pt x="154" y="255"/>
                </a:lnTo>
                <a:lnTo>
                  <a:pt x="155" y="261"/>
                </a:lnTo>
                <a:lnTo>
                  <a:pt x="157" y="258"/>
                </a:lnTo>
                <a:lnTo>
                  <a:pt x="159" y="258"/>
                </a:lnTo>
                <a:lnTo>
                  <a:pt x="161" y="257"/>
                </a:lnTo>
                <a:lnTo>
                  <a:pt x="162" y="255"/>
                </a:lnTo>
                <a:lnTo>
                  <a:pt x="162" y="255"/>
                </a:lnTo>
                <a:lnTo>
                  <a:pt x="162" y="255"/>
                </a:lnTo>
                <a:close/>
                <a:moveTo>
                  <a:pt x="0" y="339"/>
                </a:moveTo>
                <a:lnTo>
                  <a:pt x="5" y="338"/>
                </a:lnTo>
                <a:lnTo>
                  <a:pt x="9" y="337"/>
                </a:lnTo>
                <a:lnTo>
                  <a:pt x="14" y="335"/>
                </a:lnTo>
                <a:lnTo>
                  <a:pt x="17" y="331"/>
                </a:lnTo>
                <a:lnTo>
                  <a:pt x="13" y="331"/>
                </a:lnTo>
                <a:lnTo>
                  <a:pt x="8" y="332"/>
                </a:lnTo>
                <a:lnTo>
                  <a:pt x="3" y="336"/>
                </a:lnTo>
                <a:lnTo>
                  <a:pt x="0" y="339"/>
                </a:lnTo>
                <a:close/>
                <a:moveTo>
                  <a:pt x="93" y="444"/>
                </a:moveTo>
                <a:lnTo>
                  <a:pt x="92" y="441"/>
                </a:lnTo>
                <a:lnTo>
                  <a:pt x="91" y="440"/>
                </a:lnTo>
                <a:lnTo>
                  <a:pt x="89" y="440"/>
                </a:lnTo>
                <a:lnTo>
                  <a:pt x="87" y="440"/>
                </a:lnTo>
                <a:lnTo>
                  <a:pt x="85" y="441"/>
                </a:lnTo>
                <a:lnTo>
                  <a:pt x="87" y="440"/>
                </a:lnTo>
                <a:lnTo>
                  <a:pt x="79" y="445"/>
                </a:lnTo>
                <a:lnTo>
                  <a:pt x="71" y="449"/>
                </a:lnTo>
                <a:lnTo>
                  <a:pt x="73" y="449"/>
                </a:lnTo>
                <a:lnTo>
                  <a:pt x="76" y="449"/>
                </a:lnTo>
                <a:lnTo>
                  <a:pt x="80" y="448"/>
                </a:lnTo>
                <a:lnTo>
                  <a:pt x="83" y="447"/>
                </a:lnTo>
                <a:lnTo>
                  <a:pt x="85" y="446"/>
                </a:lnTo>
                <a:lnTo>
                  <a:pt x="88" y="445"/>
                </a:lnTo>
                <a:lnTo>
                  <a:pt x="90" y="444"/>
                </a:lnTo>
                <a:lnTo>
                  <a:pt x="93" y="444"/>
                </a:lnTo>
                <a:close/>
                <a:moveTo>
                  <a:pt x="783" y="305"/>
                </a:moveTo>
                <a:lnTo>
                  <a:pt x="787" y="304"/>
                </a:lnTo>
                <a:lnTo>
                  <a:pt x="788" y="302"/>
                </a:lnTo>
                <a:lnTo>
                  <a:pt x="787" y="298"/>
                </a:lnTo>
                <a:lnTo>
                  <a:pt x="785" y="296"/>
                </a:lnTo>
                <a:lnTo>
                  <a:pt x="783" y="292"/>
                </a:lnTo>
                <a:lnTo>
                  <a:pt x="781" y="291"/>
                </a:lnTo>
                <a:lnTo>
                  <a:pt x="779" y="291"/>
                </a:lnTo>
                <a:lnTo>
                  <a:pt x="779" y="292"/>
                </a:lnTo>
                <a:lnTo>
                  <a:pt x="780" y="296"/>
                </a:lnTo>
                <a:lnTo>
                  <a:pt x="782" y="299"/>
                </a:lnTo>
                <a:lnTo>
                  <a:pt x="782" y="300"/>
                </a:lnTo>
                <a:lnTo>
                  <a:pt x="781" y="303"/>
                </a:lnTo>
                <a:lnTo>
                  <a:pt x="782" y="304"/>
                </a:lnTo>
                <a:lnTo>
                  <a:pt x="783" y="305"/>
                </a:lnTo>
                <a:lnTo>
                  <a:pt x="783" y="305"/>
                </a:lnTo>
                <a:lnTo>
                  <a:pt x="783" y="305"/>
                </a:lnTo>
                <a:close/>
                <a:moveTo>
                  <a:pt x="223" y="507"/>
                </a:moveTo>
                <a:lnTo>
                  <a:pt x="224" y="504"/>
                </a:lnTo>
                <a:lnTo>
                  <a:pt x="223" y="503"/>
                </a:lnTo>
                <a:lnTo>
                  <a:pt x="222" y="503"/>
                </a:lnTo>
                <a:lnTo>
                  <a:pt x="219" y="503"/>
                </a:lnTo>
                <a:lnTo>
                  <a:pt x="214" y="505"/>
                </a:lnTo>
                <a:lnTo>
                  <a:pt x="209" y="508"/>
                </a:lnTo>
                <a:lnTo>
                  <a:pt x="213" y="508"/>
                </a:lnTo>
                <a:lnTo>
                  <a:pt x="217" y="510"/>
                </a:lnTo>
                <a:lnTo>
                  <a:pt x="221" y="508"/>
                </a:lnTo>
                <a:lnTo>
                  <a:pt x="223" y="507"/>
                </a:lnTo>
                <a:lnTo>
                  <a:pt x="223" y="507"/>
                </a:lnTo>
                <a:lnTo>
                  <a:pt x="223" y="507"/>
                </a:lnTo>
                <a:close/>
                <a:moveTo>
                  <a:pt x="546" y="491"/>
                </a:moveTo>
                <a:lnTo>
                  <a:pt x="550" y="493"/>
                </a:lnTo>
                <a:lnTo>
                  <a:pt x="551" y="493"/>
                </a:lnTo>
                <a:lnTo>
                  <a:pt x="553" y="491"/>
                </a:lnTo>
                <a:lnTo>
                  <a:pt x="554" y="490"/>
                </a:lnTo>
                <a:lnTo>
                  <a:pt x="558" y="487"/>
                </a:lnTo>
                <a:lnTo>
                  <a:pt x="560" y="485"/>
                </a:lnTo>
                <a:lnTo>
                  <a:pt x="557" y="485"/>
                </a:lnTo>
                <a:lnTo>
                  <a:pt x="553" y="487"/>
                </a:lnTo>
                <a:lnTo>
                  <a:pt x="550" y="489"/>
                </a:lnTo>
                <a:lnTo>
                  <a:pt x="546" y="491"/>
                </a:lnTo>
                <a:close/>
                <a:moveTo>
                  <a:pt x="411" y="264"/>
                </a:moveTo>
                <a:lnTo>
                  <a:pt x="418" y="256"/>
                </a:lnTo>
                <a:lnTo>
                  <a:pt x="425" y="248"/>
                </a:lnTo>
                <a:lnTo>
                  <a:pt x="415" y="253"/>
                </a:lnTo>
                <a:lnTo>
                  <a:pt x="408" y="258"/>
                </a:lnTo>
                <a:lnTo>
                  <a:pt x="406" y="261"/>
                </a:lnTo>
                <a:lnTo>
                  <a:pt x="408" y="263"/>
                </a:lnTo>
                <a:lnTo>
                  <a:pt x="409" y="264"/>
                </a:lnTo>
                <a:lnTo>
                  <a:pt x="411" y="264"/>
                </a:lnTo>
                <a:lnTo>
                  <a:pt x="412" y="262"/>
                </a:lnTo>
                <a:lnTo>
                  <a:pt x="411" y="264"/>
                </a:lnTo>
                <a:close/>
                <a:moveTo>
                  <a:pt x="793" y="345"/>
                </a:moveTo>
                <a:lnTo>
                  <a:pt x="793" y="345"/>
                </a:lnTo>
                <a:lnTo>
                  <a:pt x="793" y="344"/>
                </a:lnTo>
                <a:lnTo>
                  <a:pt x="792" y="344"/>
                </a:lnTo>
                <a:lnTo>
                  <a:pt x="791" y="344"/>
                </a:lnTo>
                <a:lnTo>
                  <a:pt x="789" y="344"/>
                </a:lnTo>
                <a:lnTo>
                  <a:pt x="787" y="345"/>
                </a:lnTo>
                <a:lnTo>
                  <a:pt x="780" y="347"/>
                </a:lnTo>
                <a:lnTo>
                  <a:pt x="774" y="350"/>
                </a:lnTo>
                <a:lnTo>
                  <a:pt x="764" y="353"/>
                </a:lnTo>
                <a:lnTo>
                  <a:pt x="755" y="357"/>
                </a:lnTo>
                <a:lnTo>
                  <a:pt x="747" y="361"/>
                </a:lnTo>
                <a:lnTo>
                  <a:pt x="738" y="364"/>
                </a:lnTo>
                <a:lnTo>
                  <a:pt x="734" y="369"/>
                </a:lnTo>
                <a:lnTo>
                  <a:pt x="730" y="373"/>
                </a:lnTo>
                <a:lnTo>
                  <a:pt x="724" y="373"/>
                </a:lnTo>
                <a:lnTo>
                  <a:pt x="718" y="373"/>
                </a:lnTo>
                <a:lnTo>
                  <a:pt x="713" y="374"/>
                </a:lnTo>
                <a:lnTo>
                  <a:pt x="708" y="374"/>
                </a:lnTo>
                <a:lnTo>
                  <a:pt x="702" y="379"/>
                </a:lnTo>
                <a:lnTo>
                  <a:pt x="695" y="382"/>
                </a:lnTo>
                <a:lnTo>
                  <a:pt x="689" y="383"/>
                </a:lnTo>
                <a:lnTo>
                  <a:pt x="683" y="385"/>
                </a:lnTo>
                <a:lnTo>
                  <a:pt x="683" y="387"/>
                </a:lnTo>
                <a:lnTo>
                  <a:pt x="684" y="388"/>
                </a:lnTo>
                <a:lnTo>
                  <a:pt x="685" y="388"/>
                </a:lnTo>
                <a:lnTo>
                  <a:pt x="687" y="389"/>
                </a:lnTo>
                <a:lnTo>
                  <a:pt x="691" y="389"/>
                </a:lnTo>
                <a:lnTo>
                  <a:pt x="694" y="390"/>
                </a:lnTo>
                <a:lnTo>
                  <a:pt x="697" y="391"/>
                </a:lnTo>
                <a:lnTo>
                  <a:pt x="698" y="393"/>
                </a:lnTo>
                <a:lnTo>
                  <a:pt x="698" y="394"/>
                </a:lnTo>
                <a:lnTo>
                  <a:pt x="697" y="396"/>
                </a:lnTo>
                <a:lnTo>
                  <a:pt x="694" y="399"/>
                </a:lnTo>
                <a:lnTo>
                  <a:pt x="691" y="402"/>
                </a:lnTo>
                <a:lnTo>
                  <a:pt x="687" y="403"/>
                </a:lnTo>
                <a:lnTo>
                  <a:pt x="686" y="403"/>
                </a:lnTo>
                <a:lnTo>
                  <a:pt x="684" y="402"/>
                </a:lnTo>
                <a:lnTo>
                  <a:pt x="683" y="399"/>
                </a:lnTo>
                <a:lnTo>
                  <a:pt x="683" y="397"/>
                </a:lnTo>
                <a:lnTo>
                  <a:pt x="684" y="394"/>
                </a:lnTo>
                <a:lnTo>
                  <a:pt x="683" y="391"/>
                </a:lnTo>
                <a:lnTo>
                  <a:pt x="683" y="390"/>
                </a:lnTo>
                <a:lnTo>
                  <a:pt x="682" y="390"/>
                </a:lnTo>
                <a:lnTo>
                  <a:pt x="681" y="391"/>
                </a:lnTo>
                <a:lnTo>
                  <a:pt x="678" y="394"/>
                </a:lnTo>
                <a:lnTo>
                  <a:pt x="677" y="397"/>
                </a:lnTo>
                <a:lnTo>
                  <a:pt x="676" y="402"/>
                </a:lnTo>
                <a:lnTo>
                  <a:pt x="676" y="407"/>
                </a:lnTo>
                <a:lnTo>
                  <a:pt x="677" y="412"/>
                </a:lnTo>
                <a:lnTo>
                  <a:pt x="678" y="416"/>
                </a:lnTo>
                <a:lnTo>
                  <a:pt x="681" y="421"/>
                </a:lnTo>
                <a:lnTo>
                  <a:pt x="683" y="423"/>
                </a:lnTo>
                <a:lnTo>
                  <a:pt x="687" y="425"/>
                </a:lnTo>
                <a:lnTo>
                  <a:pt x="692" y="427"/>
                </a:lnTo>
                <a:lnTo>
                  <a:pt x="695" y="425"/>
                </a:lnTo>
                <a:lnTo>
                  <a:pt x="699" y="424"/>
                </a:lnTo>
                <a:lnTo>
                  <a:pt x="706" y="419"/>
                </a:lnTo>
                <a:lnTo>
                  <a:pt x="714" y="414"/>
                </a:lnTo>
                <a:lnTo>
                  <a:pt x="725" y="410"/>
                </a:lnTo>
                <a:lnTo>
                  <a:pt x="736" y="405"/>
                </a:lnTo>
                <a:lnTo>
                  <a:pt x="748" y="402"/>
                </a:lnTo>
                <a:lnTo>
                  <a:pt x="758" y="396"/>
                </a:lnTo>
                <a:lnTo>
                  <a:pt x="763" y="393"/>
                </a:lnTo>
                <a:lnTo>
                  <a:pt x="766" y="390"/>
                </a:lnTo>
                <a:lnTo>
                  <a:pt x="771" y="387"/>
                </a:lnTo>
                <a:lnTo>
                  <a:pt x="776" y="386"/>
                </a:lnTo>
                <a:lnTo>
                  <a:pt x="781" y="385"/>
                </a:lnTo>
                <a:lnTo>
                  <a:pt x="785" y="382"/>
                </a:lnTo>
                <a:lnTo>
                  <a:pt x="788" y="378"/>
                </a:lnTo>
                <a:lnTo>
                  <a:pt x="790" y="375"/>
                </a:lnTo>
                <a:lnTo>
                  <a:pt x="789" y="374"/>
                </a:lnTo>
                <a:lnTo>
                  <a:pt x="788" y="373"/>
                </a:lnTo>
                <a:lnTo>
                  <a:pt x="788" y="373"/>
                </a:lnTo>
                <a:lnTo>
                  <a:pt x="789" y="372"/>
                </a:lnTo>
                <a:lnTo>
                  <a:pt x="792" y="370"/>
                </a:lnTo>
                <a:lnTo>
                  <a:pt x="793" y="368"/>
                </a:lnTo>
                <a:lnTo>
                  <a:pt x="792" y="364"/>
                </a:lnTo>
                <a:lnTo>
                  <a:pt x="789" y="361"/>
                </a:lnTo>
                <a:lnTo>
                  <a:pt x="789" y="365"/>
                </a:lnTo>
                <a:lnTo>
                  <a:pt x="787" y="369"/>
                </a:lnTo>
                <a:lnTo>
                  <a:pt x="784" y="370"/>
                </a:lnTo>
                <a:lnTo>
                  <a:pt x="783" y="371"/>
                </a:lnTo>
                <a:lnTo>
                  <a:pt x="782" y="373"/>
                </a:lnTo>
                <a:lnTo>
                  <a:pt x="783" y="374"/>
                </a:lnTo>
                <a:lnTo>
                  <a:pt x="783" y="375"/>
                </a:lnTo>
                <a:lnTo>
                  <a:pt x="783" y="377"/>
                </a:lnTo>
                <a:lnTo>
                  <a:pt x="782" y="378"/>
                </a:lnTo>
                <a:lnTo>
                  <a:pt x="780" y="378"/>
                </a:lnTo>
                <a:lnTo>
                  <a:pt x="779" y="380"/>
                </a:lnTo>
                <a:lnTo>
                  <a:pt x="776" y="380"/>
                </a:lnTo>
                <a:lnTo>
                  <a:pt x="774" y="377"/>
                </a:lnTo>
                <a:lnTo>
                  <a:pt x="773" y="374"/>
                </a:lnTo>
                <a:lnTo>
                  <a:pt x="769" y="375"/>
                </a:lnTo>
                <a:lnTo>
                  <a:pt x="767" y="378"/>
                </a:lnTo>
                <a:lnTo>
                  <a:pt x="765" y="379"/>
                </a:lnTo>
                <a:lnTo>
                  <a:pt x="760" y="381"/>
                </a:lnTo>
                <a:lnTo>
                  <a:pt x="757" y="381"/>
                </a:lnTo>
                <a:lnTo>
                  <a:pt x="755" y="380"/>
                </a:lnTo>
                <a:lnTo>
                  <a:pt x="754" y="379"/>
                </a:lnTo>
                <a:lnTo>
                  <a:pt x="752" y="377"/>
                </a:lnTo>
                <a:lnTo>
                  <a:pt x="752" y="375"/>
                </a:lnTo>
                <a:lnTo>
                  <a:pt x="754" y="373"/>
                </a:lnTo>
                <a:lnTo>
                  <a:pt x="755" y="370"/>
                </a:lnTo>
                <a:lnTo>
                  <a:pt x="757" y="368"/>
                </a:lnTo>
                <a:lnTo>
                  <a:pt x="759" y="366"/>
                </a:lnTo>
                <a:lnTo>
                  <a:pt x="759" y="366"/>
                </a:lnTo>
                <a:lnTo>
                  <a:pt x="759" y="366"/>
                </a:lnTo>
                <a:lnTo>
                  <a:pt x="760" y="368"/>
                </a:lnTo>
                <a:lnTo>
                  <a:pt x="763" y="368"/>
                </a:lnTo>
                <a:lnTo>
                  <a:pt x="763" y="369"/>
                </a:lnTo>
                <a:lnTo>
                  <a:pt x="765" y="369"/>
                </a:lnTo>
                <a:lnTo>
                  <a:pt x="766" y="368"/>
                </a:lnTo>
                <a:lnTo>
                  <a:pt x="767" y="364"/>
                </a:lnTo>
                <a:lnTo>
                  <a:pt x="767" y="361"/>
                </a:lnTo>
                <a:lnTo>
                  <a:pt x="772" y="360"/>
                </a:lnTo>
                <a:lnTo>
                  <a:pt x="776" y="357"/>
                </a:lnTo>
                <a:lnTo>
                  <a:pt x="774" y="356"/>
                </a:lnTo>
                <a:lnTo>
                  <a:pt x="774" y="356"/>
                </a:lnTo>
                <a:lnTo>
                  <a:pt x="775" y="355"/>
                </a:lnTo>
                <a:lnTo>
                  <a:pt x="776" y="355"/>
                </a:lnTo>
                <a:lnTo>
                  <a:pt x="780" y="356"/>
                </a:lnTo>
                <a:lnTo>
                  <a:pt x="782" y="356"/>
                </a:lnTo>
                <a:lnTo>
                  <a:pt x="785" y="356"/>
                </a:lnTo>
                <a:lnTo>
                  <a:pt x="790" y="356"/>
                </a:lnTo>
                <a:lnTo>
                  <a:pt x="792" y="355"/>
                </a:lnTo>
                <a:lnTo>
                  <a:pt x="793" y="354"/>
                </a:lnTo>
                <a:lnTo>
                  <a:pt x="793" y="353"/>
                </a:lnTo>
                <a:lnTo>
                  <a:pt x="793" y="352"/>
                </a:lnTo>
                <a:lnTo>
                  <a:pt x="792" y="349"/>
                </a:lnTo>
                <a:lnTo>
                  <a:pt x="793" y="345"/>
                </a:lnTo>
                <a:lnTo>
                  <a:pt x="793" y="345"/>
                </a:lnTo>
                <a:lnTo>
                  <a:pt x="793" y="345"/>
                </a:lnTo>
                <a:close/>
                <a:moveTo>
                  <a:pt x="723" y="378"/>
                </a:moveTo>
                <a:lnTo>
                  <a:pt x="723" y="379"/>
                </a:lnTo>
                <a:lnTo>
                  <a:pt x="723" y="380"/>
                </a:lnTo>
                <a:lnTo>
                  <a:pt x="722" y="380"/>
                </a:lnTo>
                <a:lnTo>
                  <a:pt x="722" y="379"/>
                </a:lnTo>
                <a:lnTo>
                  <a:pt x="722" y="379"/>
                </a:lnTo>
                <a:lnTo>
                  <a:pt x="723" y="378"/>
                </a:lnTo>
                <a:lnTo>
                  <a:pt x="723" y="379"/>
                </a:lnTo>
                <a:lnTo>
                  <a:pt x="723" y="378"/>
                </a:lnTo>
                <a:close/>
                <a:moveTo>
                  <a:pt x="708" y="400"/>
                </a:moveTo>
                <a:lnTo>
                  <a:pt x="714" y="397"/>
                </a:lnTo>
                <a:lnTo>
                  <a:pt x="717" y="396"/>
                </a:lnTo>
                <a:lnTo>
                  <a:pt x="719" y="397"/>
                </a:lnTo>
                <a:lnTo>
                  <a:pt x="723" y="399"/>
                </a:lnTo>
                <a:lnTo>
                  <a:pt x="716" y="400"/>
                </a:lnTo>
                <a:lnTo>
                  <a:pt x="708" y="400"/>
                </a:lnTo>
                <a:close/>
                <a:moveTo>
                  <a:pt x="728" y="394"/>
                </a:moveTo>
                <a:lnTo>
                  <a:pt x="727" y="394"/>
                </a:lnTo>
                <a:lnTo>
                  <a:pt x="727" y="393"/>
                </a:lnTo>
                <a:lnTo>
                  <a:pt x="730" y="391"/>
                </a:lnTo>
                <a:lnTo>
                  <a:pt x="732" y="393"/>
                </a:lnTo>
                <a:lnTo>
                  <a:pt x="731" y="394"/>
                </a:lnTo>
                <a:lnTo>
                  <a:pt x="728" y="394"/>
                </a:lnTo>
                <a:lnTo>
                  <a:pt x="730" y="394"/>
                </a:lnTo>
                <a:lnTo>
                  <a:pt x="728" y="394"/>
                </a:lnTo>
                <a:close/>
                <a:moveTo>
                  <a:pt x="731" y="391"/>
                </a:moveTo>
                <a:lnTo>
                  <a:pt x="732" y="389"/>
                </a:lnTo>
                <a:lnTo>
                  <a:pt x="732" y="387"/>
                </a:lnTo>
                <a:lnTo>
                  <a:pt x="732" y="386"/>
                </a:lnTo>
                <a:lnTo>
                  <a:pt x="730" y="385"/>
                </a:lnTo>
                <a:lnTo>
                  <a:pt x="730" y="385"/>
                </a:lnTo>
                <a:lnTo>
                  <a:pt x="730" y="385"/>
                </a:lnTo>
                <a:lnTo>
                  <a:pt x="730" y="385"/>
                </a:lnTo>
                <a:lnTo>
                  <a:pt x="730" y="381"/>
                </a:lnTo>
                <a:lnTo>
                  <a:pt x="732" y="380"/>
                </a:lnTo>
                <a:lnTo>
                  <a:pt x="734" y="377"/>
                </a:lnTo>
                <a:lnTo>
                  <a:pt x="739" y="377"/>
                </a:lnTo>
                <a:lnTo>
                  <a:pt x="738" y="379"/>
                </a:lnTo>
                <a:lnTo>
                  <a:pt x="736" y="380"/>
                </a:lnTo>
                <a:lnTo>
                  <a:pt x="736" y="381"/>
                </a:lnTo>
                <a:lnTo>
                  <a:pt x="738" y="382"/>
                </a:lnTo>
                <a:lnTo>
                  <a:pt x="741" y="383"/>
                </a:lnTo>
                <a:lnTo>
                  <a:pt x="744" y="383"/>
                </a:lnTo>
                <a:lnTo>
                  <a:pt x="742" y="388"/>
                </a:lnTo>
                <a:lnTo>
                  <a:pt x="740" y="391"/>
                </a:lnTo>
                <a:lnTo>
                  <a:pt x="738" y="393"/>
                </a:lnTo>
                <a:lnTo>
                  <a:pt x="736" y="394"/>
                </a:lnTo>
                <a:lnTo>
                  <a:pt x="734" y="393"/>
                </a:lnTo>
                <a:lnTo>
                  <a:pt x="731" y="391"/>
                </a:lnTo>
                <a:lnTo>
                  <a:pt x="735" y="393"/>
                </a:lnTo>
                <a:lnTo>
                  <a:pt x="731" y="391"/>
                </a:lnTo>
                <a:close/>
                <a:moveTo>
                  <a:pt x="730" y="385"/>
                </a:moveTo>
                <a:lnTo>
                  <a:pt x="728" y="387"/>
                </a:lnTo>
                <a:lnTo>
                  <a:pt x="727" y="389"/>
                </a:lnTo>
                <a:lnTo>
                  <a:pt x="725" y="389"/>
                </a:lnTo>
                <a:lnTo>
                  <a:pt x="722" y="390"/>
                </a:lnTo>
                <a:lnTo>
                  <a:pt x="716" y="389"/>
                </a:lnTo>
                <a:lnTo>
                  <a:pt x="711" y="388"/>
                </a:lnTo>
                <a:lnTo>
                  <a:pt x="709" y="386"/>
                </a:lnTo>
                <a:lnTo>
                  <a:pt x="709" y="386"/>
                </a:lnTo>
                <a:lnTo>
                  <a:pt x="708" y="383"/>
                </a:lnTo>
                <a:lnTo>
                  <a:pt x="709" y="382"/>
                </a:lnTo>
                <a:lnTo>
                  <a:pt x="711" y="380"/>
                </a:lnTo>
                <a:lnTo>
                  <a:pt x="714" y="380"/>
                </a:lnTo>
                <a:lnTo>
                  <a:pt x="718" y="380"/>
                </a:lnTo>
                <a:lnTo>
                  <a:pt x="723" y="381"/>
                </a:lnTo>
                <a:lnTo>
                  <a:pt x="723" y="383"/>
                </a:lnTo>
                <a:lnTo>
                  <a:pt x="724" y="385"/>
                </a:lnTo>
                <a:lnTo>
                  <a:pt x="726" y="385"/>
                </a:lnTo>
                <a:lnTo>
                  <a:pt x="730" y="385"/>
                </a:lnTo>
                <a:lnTo>
                  <a:pt x="730" y="385"/>
                </a:lnTo>
                <a:lnTo>
                  <a:pt x="730" y="385"/>
                </a:lnTo>
                <a:close/>
                <a:moveTo>
                  <a:pt x="510" y="238"/>
                </a:moveTo>
                <a:lnTo>
                  <a:pt x="509" y="239"/>
                </a:lnTo>
                <a:lnTo>
                  <a:pt x="509" y="241"/>
                </a:lnTo>
                <a:lnTo>
                  <a:pt x="509" y="242"/>
                </a:lnTo>
                <a:lnTo>
                  <a:pt x="510" y="244"/>
                </a:lnTo>
                <a:lnTo>
                  <a:pt x="513" y="244"/>
                </a:lnTo>
                <a:lnTo>
                  <a:pt x="516" y="242"/>
                </a:lnTo>
                <a:lnTo>
                  <a:pt x="524" y="238"/>
                </a:lnTo>
                <a:lnTo>
                  <a:pt x="530" y="233"/>
                </a:lnTo>
                <a:lnTo>
                  <a:pt x="525" y="233"/>
                </a:lnTo>
                <a:lnTo>
                  <a:pt x="520" y="233"/>
                </a:lnTo>
                <a:lnTo>
                  <a:pt x="515" y="236"/>
                </a:lnTo>
                <a:lnTo>
                  <a:pt x="510" y="238"/>
                </a:lnTo>
                <a:lnTo>
                  <a:pt x="512" y="237"/>
                </a:lnTo>
                <a:lnTo>
                  <a:pt x="510" y="238"/>
                </a:lnTo>
                <a:close/>
                <a:moveTo>
                  <a:pt x="749" y="130"/>
                </a:moveTo>
                <a:lnTo>
                  <a:pt x="738" y="136"/>
                </a:lnTo>
                <a:lnTo>
                  <a:pt x="727" y="141"/>
                </a:lnTo>
                <a:lnTo>
                  <a:pt x="736" y="140"/>
                </a:lnTo>
                <a:lnTo>
                  <a:pt x="747" y="136"/>
                </a:lnTo>
                <a:lnTo>
                  <a:pt x="750" y="136"/>
                </a:lnTo>
                <a:lnTo>
                  <a:pt x="754" y="134"/>
                </a:lnTo>
                <a:lnTo>
                  <a:pt x="754" y="132"/>
                </a:lnTo>
                <a:lnTo>
                  <a:pt x="752" y="131"/>
                </a:lnTo>
                <a:lnTo>
                  <a:pt x="751" y="130"/>
                </a:lnTo>
                <a:lnTo>
                  <a:pt x="749" y="130"/>
                </a:lnTo>
                <a:lnTo>
                  <a:pt x="747" y="132"/>
                </a:lnTo>
                <a:lnTo>
                  <a:pt x="749" y="130"/>
                </a:lnTo>
                <a:close/>
                <a:moveTo>
                  <a:pt x="705" y="116"/>
                </a:moveTo>
                <a:lnTo>
                  <a:pt x="702" y="119"/>
                </a:lnTo>
                <a:lnTo>
                  <a:pt x="702" y="123"/>
                </a:lnTo>
                <a:lnTo>
                  <a:pt x="706" y="126"/>
                </a:lnTo>
                <a:lnTo>
                  <a:pt x="709" y="126"/>
                </a:lnTo>
                <a:lnTo>
                  <a:pt x="715" y="120"/>
                </a:lnTo>
                <a:lnTo>
                  <a:pt x="722" y="114"/>
                </a:lnTo>
                <a:lnTo>
                  <a:pt x="717" y="114"/>
                </a:lnTo>
                <a:lnTo>
                  <a:pt x="714" y="116"/>
                </a:lnTo>
                <a:lnTo>
                  <a:pt x="711" y="117"/>
                </a:lnTo>
                <a:lnTo>
                  <a:pt x="709" y="117"/>
                </a:lnTo>
                <a:lnTo>
                  <a:pt x="707" y="117"/>
                </a:lnTo>
                <a:lnTo>
                  <a:pt x="705" y="116"/>
                </a:lnTo>
                <a:lnTo>
                  <a:pt x="707" y="117"/>
                </a:lnTo>
                <a:lnTo>
                  <a:pt x="705" y="116"/>
                </a:lnTo>
                <a:close/>
                <a:moveTo>
                  <a:pt x="227" y="451"/>
                </a:moveTo>
                <a:lnTo>
                  <a:pt x="231" y="452"/>
                </a:lnTo>
                <a:lnTo>
                  <a:pt x="236" y="451"/>
                </a:lnTo>
                <a:lnTo>
                  <a:pt x="238" y="449"/>
                </a:lnTo>
                <a:lnTo>
                  <a:pt x="239" y="447"/>
                </a:lnTo>
                <a:lnTo>
                  <a:pt x="241" y="446"/>
                </a:lnTo>
                <a:lnTo>
                  <a:pt x="241" y="444"/>
                </a:lnTo>
                <a:lnTo>
                  <a:pt x="240" y="441"/>
                </a:lnTo>
                <a:lnTo>
                  <a:pt x="238" y="439"/>
                </a:lnTo>
                <a:lnTo>
                  <a:pt x="237" y="438"/>
                </a:lnTo>
                <a:lnTo>
                  <a:pt x="236" y="437"/>
                </a:lnTo>
                <a:lnTo>
                  <a:pt x="236" y="435"/>
                </a:lnTo>
                <a:lnTo>
                  <a:pt x="237" y="433"/>
                </a:lnTo>
                <a:lnTo>
                  <a:pt x="230" y="436"/>
                </a:lnTo>
                <a:lnTo>
                  <a:pt x="224" y="438"/>
                </a:lnTo>
                <a:lnTo>
                  <a:pt x="223" y="438"/>
                </a:lnTo>
                <a:lnTo>
                  <a:pt x="224" y="438"/>
                </a:lnTo>
                <a:lnTo>
                  <a:pt x="223" y="441"/>
                </a:lnTo>
                <a:lnTo>
                  <a:pt x="223" y="446"/>
                </a:lnTo>
                <a:lnTo>
                  <a:pt x="223" y="447"/>
                </a:lnTo>
                <a:lnTo>
                  <a:pt x="224" y="448"/>
                </a:lnTo>
                <a:lnTo>
                  <a:pt x="225" y="449"/>
                </a:lnTo>
                <a:lnTo>
                  <a:pt x="227" y="451"/>
                </a:lnTo>
                <a:lnTo>
                  <a:pt x="227" y="451"/>
                </a:lnTo>
                <a:lnTo>
                  <a:pt x="227" y="451"/>
                </a:lnTo>
                <a:close/>
                <a:moveTo>
                  <a:pt x="224" y="438"/>
                </a:moveTo>
                <a:lnTo>
                  <a:pt x="223" y="438"/>
                </a:lnTo>
                <a:lnTo>
                  <a:pt x="224" y="438"/>
                </a:lnTo>
                <a:close/>
                <a:moveTo>
                  <a:pt x="575" y="205"/>
                </a:moveTo>
                <a:lnTo>
                  <a:pt x="582" y="204"/>
                </a:lnTo>
                <a:lnTo>
                  <a:pt x="588" y="203"/>
                </a:lnTo>
                <a:lnTo>
                  <a:pt x="591" y="203"/>
                </a:lnTo>
                <a:lnTo>
                  <a:pt x="594" y="203"/>
                </a:lnTo>
                <a:lnTo>
                  <a:pt x="596" y="203"/>
                </a:lnTo>
                <a:lnTo>
                  <a:pt x="598" y="202"/>
                </a:lnTo>
                <a:lnTo>
                  <a:pt x="598" y="199"/>
                </a:lnTo>
                <a:lnTo>
                  <a:pt x="598" y="198"/>
                </a:lnTo>
                <a:lnTo>
                  <a:pt x="599" y="196"/>
                </a:lnTo>
                <a:lnTo>
                  <a:pt x="600" y="195"/>
                </a:lnTo>
                <a:lnTo>
                  <a:pt x="602" y="192"/>
                </a:lnTo>
                <a:lnTo>
                  <a:pt x="602" y="189"/>
                </a:lnTo>
                <a:lnTo>
                  <a:pt x="609" y="188"/>
                </a:lnTo>
                <a:lnTo>
                  <a:pt x="615" y="186"/>
                </a:lnTo>
                <a:lnTo>
                  <a:pt x="618" y="183"/>
                </a:lnTo>
                <a:lnTo>
                  <a:pt x="621" y="183"/>
                </a:lnTo>
                <a:lnTo>
                  <a:pt x="625" y="184"/>
                </a:lnTo>
                <a:lnTo>
                  <a:pt x="628" y="186"/>
                </a:lnTo>
                <a:lnTo>
                  <a:pt x="629" y="183"/>
                </a:lnTo>
                <a:lnTo>
                  <a:pt x="632" y="181"/>
                </a:lnTo>
                <a:lnTo>
                  <a:pt x="633" y="180"/>
                </a:lnTo>
                <a:lnTo>
                  <a:pt x="636" y="180"/>
                </a:lnTo>
                <a:lnTo>
                  <a:pt x="637" y="181"/>
                </a:lnTo>
                <a:lnTo>
                  <a:pt x="639" y="182"/>
                </a:lnTo>
                <a:lnTo>
                  <a:pt x="637" y="183"/>
                </a:lnTo>
                <a:lnTo>
                  <a:pt x="637" y="183"/>
                </a:lnTo>
                <a:lnTo>
                  <a:pt x="634" y="186"/>
                </a:lnTo>
                <a:lnTo>
                  <a:pt x="633" y="187"/>
                </a:lnTo>
                <a:lnTo>
                  <a:pt x="635" y="189"/>
                </a:lnTo>
                <a:lnTo>
                  <a:pt x="636" y="192"/>
                </a:lnTo>
                <a:lnTo>
                  <a:pt x="633" y="195"/>
                </a:lnTo>
                <a:lnTo>
                  <a:pt x="632" y="197"/>
                </a:lnTo>
                <a:lnTo>
                  <a:pt x="633" y="198"/>
                </a:lnTo>
                <a:lnTo>
                  <a:pt x="635" y="198"/>
                </a:lnTo>
                <a:lnTo>
                  <a:pt x="637" y="196"/>
                </a:lnTo>
                <a:lnTo>
                  <a:pt x="640" y="194"/>
                </a:lnTo>
                <a:lnTo>
                  <a:pt x="644" y="187"/>
                </a:lnTo>
                <a:lnTo>
                  <a:pt x="648" y="183"/>
                </a:lnTo>
                <a:lnTo>
                  <a:pt x="652" y="180"/>
                </a:lnTo>
                <a:lnTo>
                  <a:pt x="656" y="176"/>
                </a:lnTo>
                <a:lnTo>
                  <a:pt x="657" y="172"/>
                </a:lnTo>
                <a:lnTo>
                  <a:pt x="659" y="167"/>
                </a:lnTo>
                <a:lnTo>
                  <a:pt x="669" y="167"/>
                </a:lnTo>
                <a:lnTo>
                  <a:pt x="681" y="170"/>
                </a:lnTo>
                <a:lnTo>
                  <a:pt x="684" y="167"/>
                </a:lnTo>
                <a:lnTo>
                  <a:pt x="685" y="166"/>
                </a:lnTo>
                <a:lnTo>
                  <a:pt x="685" y="164"/>
                </a:lnTo>
                <a:lnTo>
                  <a:pt x="684" y="162"/>
                </a:lnTo>
                <a:lnTo>
                  <a:pt x="684" y="161"/>
                </a:lnTo>
                <a:lnTo>
                  <a:pt x="683" y="158"/>
                </a:lnTo>
                <a:lnTo>
                  <a:pt x="683" y="156"/>
                </a:lnTo>
                <a:lnTo>
                  <a:pt x="684" y="154"/>
                </a:lnTo>
                <a:lnTo>
                  <a:pt x="685" y="153"/>
                </a:lnTo>
                <a:lnTo>
                  <a:pt x="687" y="151"/>
                </a:lnTo>
                <a:lnTo>
                  <a:pt x="689" y="151"/>
                </a:lnTo>
                <a:lnTo>
                  <a:pt x="690" y="150"/>
                </a:lnTo>
                <a:lnTo>
                  <a:pt x="690" y="149"/>
                </a:lnTo>
                <a:lnTo>
                  <a:pt x="689" y="148"/>
                </a:lnTo>
                <a:lnTo>
                  <a:pt x="683" y="149"/>
                </a:lnTo>
                <a:lnTo>
                  <a:pt x="678" y="153"/>
                </a:lnTo>
                <a:lnTo>
                  <a:pt x="672" y="155"/>
                </a:lnTo>
                <a:lnTo>
                  <a:pt x="665" y="157"/>
                </a:lnTo>
                <a:lnTo>
                  <a:pt x="659" y="159"/>
                </a:lnTo>
                <a:lnTo>
                  <a:pt x="652" y="159"/>
                </a:lnTo>
                <a:lnTo>
                  <a:pt x="647" y="158"/>
                </a:lnTo>
                <a:lnTo>
                  <a:pt x="643" y="157"/>
                </a:lnTo>
                <a:lnTo>
                  <a:pt x="641" y="157"/>
                </a:lnTo>
                <a:lnTo>
                  <a:pt x="640" y="157"/>
                </a:lnTo>
                <a:lnTo>
                  <a:pt x="637" y="159"/>
                </a:lnTo>
                <a:lnTo>
                  <a:pt x="635" y="162"/>
                </a:lnTo>
                <a:lnTo>
                  <a:pt x="640" y="161"/>
                </a:lnTo>
                <a:lnTo>
                  <a:pt x="644" y="159"/>
                </a:lnTo>
                <a:lnTo>
                  <a:pt x="643" y="164"/>
                </a:lnTo>
                <a:lnTo>
                  <a:pt x="640" y="167"/>
                </a:lnTo>
                <a:lnTo>
                  <a:pt x="636" y="170"/>
                </a:lnTo>
                <a:lnTo>
                  <a:pt x="632" y="172"/>
                </a:lnTo>
                <a:lnTo>
                  <a:pt x="619" y="178"/>
                </a:lnTo>
                <a:lnTo>
                  <a:pt x="607" y="183"/>
                </a:lnTo>
                <a:lnTo>
                  <a:pt x="602" y="186"/>
                </a:lnTo>
                <a:lnTo>
                  <a:pt x="598" y="188"/>
                </a:lnTo>
                <a:lnTo>
                  <a:pt x="595" y="188"/>
                </a:lnTo>
                <a:lnTo>
                  <a:pt x="592" y="189"/>
                </a:lnTo>
                <a:lnTo>
                  <a:pt x="590" y="189"/>
                </a:lnTo>
                <a:lnTo>
                  <a:pt x="587" y="191"/>
                </a:lnTo>
                <a:lnTo>
                  <a:pt x="585" y="196"/>
                </a:lnTo>
                <a:lnTo>
                  <a:pt x="583" y="199"/>
                </a:lnTo>
                <a:lnTo>
                  <a:pt x="579" y="203"/>
                </a:lnTo>
                <a:lnTo>
                  <a:pt x="575" y="205"/>
                </a:lnTo>
                <a:lnTo>
                  <a:pt x="582" y="204"/>
                </a:lnTo>
                <a:lnTo>
                  <a:pt x="575" y="205"/>
                </a:lnTo>
                <a:close/>
                <a:moveTo>
                  <a:pt x="228" y="462"/>
                </a:moveTo>
                <a:lnTo>
                  <a:pt x="228" y="465"/>
                </a:lnTo>
                <a:lnTo>
                  <a:pt x="227" y="468"/>
                </a:lnTo>
                <a:lnTo>
                  <a:pt x="224" y="469"/>
                </a:lnTo>
                <a:lnTo>
                  <a:pt x="222" y="471"/>
                </a:lnTo>
                <a:lnTo>
                  <a:pt x="216" y="473"/>
                </a:lnTo>
                <a:lnTo>
                  <a:pt x="211" y="477"/>
                </a:lnTo>
                <a:lnTo>
                  <a:pt x="205" y="480"/>
                </a:lnTo>
                <a:lnTo>
                  <a:pt x="199" y="483"/>
                </a:lnTo>
                <a:lnTo>
                  <a:pt x="197" y="485"/>
                </a:lnTo>
                <a:lnTo>
                  <a:pt x="194" y="486"/>
                </a:lnTo>
                <a:lnTo>
                  <a:pt x="192" y="487"/>
                </a:lnTo>
                <a:lnTo>
                  <a:pt x="191" y="490"/>
                </a:lnTo>
                <a:lnTo>
                  <a:pt x="204" y="486"/>
                </a:lnTo>
                <a:lnTo>
                  <a:pt x="214" y="479"/>
                </a:lnTo>
                <a:lnTo>
                  <a:pt x="220" y="477"/>
                </a:lnTo>
                <a:lnTo>
                  <a:pt x="227" y="473"/>
                </a:lnTo>
                <a:lnTo>
                  <a:pt x="229" y="472"/>
                </a:lnTo>
                <a:lnTo>
                  <a:pt x="231" y="470"/>
                </a:lnTo>
                <a:lnTo>
                  <a:pt x="232" y="468"/>
                </a:lnTo>
                <a:lnTo>
                  <a:pt x="233" y="464"/>
                </a:lnTo>
                <a:lnTo>
                  <a:pt x="231" y="464"/>
                </a:lnTo>
                <a:lnTo>
                  <a:pt x="230" y="464"/>
                </a:lnTo>
                <a:lnTo>
                  <a:pt x="229" y="464"/>
                </a:lnTo>
                <a:lnTo>
                  <a:pt x="228" y="462"/>
                </a:lnTo>
                <a:lnTo>
                  <a:pt x="228" y="464"/>
                </a:lnTo>
                <a:lnTo>
                  <a:pt x="228" y="462"/>
                </a:lnTo>
                <a:close/>
                <a:moveTo>
                  <a:pt x="58" y="323"/>
                </a:moveTo>
                <a:lnTo>
                  <a:pt x="51" y="328"/>
                </a:lnTo>
                <a:lnTo>
                  <a:pt x="43" y="331"/>
                </a:lnTo>
                <a:lnTo>
                  <a:pt x="34" y="336"/>
                </a:lnTo>
                <a:lnTo>
                  <a:pt x="26" y="341"/>
                </a:lnTo>
                <a:lnTo>
                  <a:pt x="29" y="340"/>
                </a:lnTo>
                <a:lnTo>
                  <a:pt x="31" y="339"/>
                </a:lnTo>
                <a:lnTo>
                  <a:pt x="33" y="340"/>
                </a:lnTo>
                <a:lnTo>
                  <a:pt x="35" y="342"/>
                </a:lnTo>
                <a:lnTo>
                  <a:pt x="39" y="344"/>
                </a:lnTo>
                <a:lnTo>
                  <a:pt x="40" y="342"/>
                </a:lnTo>
                <a:lnTo>
                  <a:pt x="42" y="340"/>
                </a:lnTo>
                <a:lnTo>
                  <a:pt x="43" y="339"/>
                </a:lnTo>
                <a:lnTo>
                  <a:pt x="50" y="332"/>
                </a:lnTo>
                <a:lnTo>
                  <a:pt x="58" y="329"/>
                </a:lnTo>
                <a:lnTo>
                  <a:pt x="62" y="328"/>
                </a:lnTo>
                <a:lnTo>
                  <a:pt x="63" y="325"/>
                </a:lnTo>
                <a:lnTo>
                  <a:pt x="63" y="323"/>
                </a:lnTo>
                <a:lnTo>
                  <a:pt x="62" y="323"/>
                </a:lnTo>
                <a:lnTo>
                  <a:pt x="60" y="323"/>
                </a:lnTo>
                <a:lnTo>
                  <a:pt x="58" y="323"/>
                </a:lnTo>
                <a:lnTo>
                  <a:pt x="58" y="322"/>
                </a:lnTo>
                <a:lnTo>
                  <a:pt x="57" y="322"/>
                </a:lnTo>
                <a:lnTo>
                  <a:pt x="60" y="319"/>
                </a:lnTo>
                <a:lnTo>
                  <a:pt x="57" y="322"/>
                </a:lnTo>
                <a:lnTo>
                  <a:pt x="60" y="320"/>
                </a:lnTo>
                <a:lnTo>
                  <a:pt x="64" y="319"/>
                </a:lnTo>
                <a:lnTo>
                  <a:pt x="67" y="317"/>
                </a:lnTo>
                <a:lnTo>
                  <a:pt x="71" y="317"/>
                </a:lnTo>
                <a:lnTo>
                  <a:pt x="77" y="316"/>
                </a:lnTo>
                <a:lnTo>
                  <a:pt x="84" y="315"/>
                </a:lnTo>
                <a:lnTo>
                  <a:pt x="80" y="313"/>
                </a:lnTo>
                <a:lnTo>
                  <a:pt x="76" y="311"/>
                </a:lnTo>
                <a:lnTo>
                  <a:pt x="74" y="307"/>
                </a:lnTo>
                <a:lnTo>
                  <a:pt x="71" y="304"/>
                </a:lnTo>
                <a:lnTo>
                  <a:pt x="69" y="302"/>
                </a:lnTo>
                <a:lnTo>
                  <a:pt x="69" y="302"/>
                </a:lnTo>
                <a:lnTo>
                  <a:pt x="68" y="302"/>
                </a:lnTo>
                <a:lnTo>
                  <a:pt x="67" y="303"/>
                </a:lnTo>
                <a:lnTo>
                  <a:pt x="63" y="304"/>
                </a:lnTo>
                <a:lnTo>
                  <a:pt x="59" y="305"/>
                </a:lnTo>
                <a:lnTo>
                  <a:pt x="56" y="306"/>
                </a:lnTo>
                <a:lnTo>
                  <a:pt x="52" y="310"/>
                </a:lnTo>
                <a:lnTo>
                  <a:pt x="48" y="312"/>
                </a:lnTo>
                <a:lnTo>
                  <a:pt x="43" y="314"/>
                </a:lnTo>
                <a:lnTo>
                  <a:pt x="34" y="321"/>
                </a:lnTo>
                <a:lnTo>
                  <a:pt x="25" y="329"/>
                </a:lnTo>
                <a:lnTo>
                  <a:pt x="36" y="323"/>
                </a:lnTo>
                <a:lnTo>
                  <a:pt x="49" y="319"/>
                </a:lnTo>
                <a:lnTo>
                  <a:pt x="51" y="317"/>
                </a:lnTo>
                <a:lnTo>
                  <a:pt x="54" y="317"/>
                </a:lnTo>
                <a:lnTo>
                  <a:pt x="55" y="319"/>
                </a:lnTo>
                <a:lnTo>
                  <a:pt x="55" y="320"/>
                </a:lnTo>
                <a:lnTo>
                  <a:pt x="57" y="322"/>
                </a:lnTo>
                <a:lnTo>
                  <a:pt x="58" y="323"/>
                </a:lnTo>
                <a:close/>
                <a:moveTo>
                  <a:pt x="58" y="323"/>
                </a:moveTo>
                <a:lnTo>
                  <a:pt x="59" y="323"/>
                </a:lnTo>
                <a:lnTo>
                  <a:pt x="58" y="323"/>
                </a:lnTo>
                <a:close/>
                <a:moveTo>
                  <a:pt x="532" y="217"/>
                </a:moveTo>
                <a:lnTo>
                  <a:pt x="536" y="214"/>
                </a:lnTo>
                <a:lnTo>
                  <a:pt x="541" y="213"/>
                </a:lnTo>
                <a:lnTo>
                  <a:pt x="544" y="209"/>
                </a:lnTo>
                <a:lnTo>
                  <a:pt x="548" y="206"/>
                </a:lnTo>
                <a:lnTo>
                  <a:pt x="540" y="208"/>
                </a:lnTo>
                <a:lnTo>
                  <a:pt x="530" y="211"/>
                </a:lnTo>
                <a:lnTo>
                  <a:pt x="528" y="209"/>
                </a:lnTo>
                <a:lnTo>
                  <a:pt x="527" y="208"/>
                </a:lnTo>
                <a:lnTo>
                  <a:pt x="525" y="208"/>
                </a:lnTo>
                <a:lnTo>
                  <a:pt x="524" y="211"/>
                </a:lnTo>
                <a:lnTo>
                  <a:pt x="519" y="213"/>
                </a:lnTo>
                <a:lnTo>
                  <a:pt x="515" y="216"/>
                </a:lnTo>
                <a:lnTo>
                  <a:pt x="519" y="220"/>
                </a:lnTo>
                <a:lnTo>
                  <a:pt x="521" y="224"/>
                </a:lnTo>
                <a:lnTo>
                  <a:pt x="521" y="225"/>
                </a:lnTo>
                <a:lnTo>
                  <a:pt x="521" y="228"/>
                </a:lnTo>
                <a:lnTo>
                  <a:pt x="521" y="229"/>
                </a:lnTo>
                <a:lnTo>
                  <a:pt x="525" y="229"/>
                </a:lnTo>
                <a:lnTo>
                  <a:pt x="527" y="227"/>
                </a:lnTo>
                <a:lnTo>
                  <a:pt x="529" y="224"/>
                </a:lnTo>
                <a:lnTo>
                  <a:pt x="529" y="222"/>
                </a:lnTo>
                <a:lnTo>
                  <a:pt x="529" y="220"/>
                </a:lnTo>
                <a:lnTo>
                  <a:pt x="529" y="219"/>
                </a:lnTo>
                <a:lnTo>
                  <a:pt x="532" y="217"/>
                </a:lnTo>
                <a:lnTo>
                  <a:pt x="532" y="216"/>
                </a:lnTo>
                <a:lnTo>
                  <a:pt x="532" y="217"/>
                </a:lnTo>
                <a:close/>
                <a:moveTo>
                  <a:pt x="710" y="126"/>
                </a:moveTo>
                <a:lnTo>
                  <a:pt x="707" y="131"/>
                </a:lnTo>
                <a:lnTo>
                  <a:pt x="701" y="134"/>
                </a:lnTo>
                <a:lnTo>
                  <a:pt x="705" y="137"/>
                </a:lnTo>
                <a:lnTo>
                  <a:pt x="708" y="139"/>
                </a:lnTo>
                <a:lnTo>
                  <a:pt x="709" y="140"/>
                </a:lnTo>
                <a:lnTo>
                  <a:pt x="711" y="140"/>
                </a:lnTo>
                <a:lnTo>
                  <a:pt x="713" y="140"/>
                </a:lnTo>
                <a:lnTo>
                  <a:pt x="715" y="139"/>
                </a:lnTo>
                <a:lnTo>
                  <a:pt x="716" y="138"/>
                </a:lnTo>
                <a:lnTo>
                  <a:pt x="717" y="136"/>
                </a:lnTo>
                <a:lnTo>
                  <a:pt x="716" y="134"/>
                </a:lnTo>
                <a:lnTo>
                  <a:pt x="716" y="134"/>
                </a:lnTo>
                <a:lnTo>
                  <a:pt x="714" y="132"/>
                </a:lnTo>
                <a:lnTo>
                  <a:pt x="714" y="130"/>
                </a:lnTo>
                <a:lnTo>
                  <a:pt x="718" y="131"/>
                </a:lnTo>
                <a:lnTo>
                  <a:pt x="724" y="132"/>
                </a:lnTo>
                <a:lnTo>
                  <a:pt x="725" y="129"/>
                </a:lnTo>
                <a:lnTo>
                  <a:pt x="727" y="126"/>
                </a:lnTo>
                <a:lnTo>
                  <a:pt x="727" y="123"/>
                </a:lnTo>
                <a:lnTo>
                  <a:pt x="725" y="123"/>
                </a:lnTo>
                <a:lnTo>
                  <a:pt x="723" y="124"/>
                </a:lnTo>
                <a:lnTo>
                  <a:pt x="721" y="124"/>
                </a:lnTo>
                <a:lnTo>
                  <a:pt x="715" y="125"/>
                </a:lnTo>
                <a:lnTo>
                  <a:pt x="710" y="126"/>
                </a:lnTo>
                <a:close/>
                <a:moveTo>
                  <a:pt x="730" y="385"/>
                </a:moveTo>
                <a:lnTo>
                  <a:pt x="730" y="385"/>
                </a:lnTo>
                <a:lnTo>
                  <a:pt x="730" y="385"/>
                </a:lnTo>
                <a:close/>
                <a:moveTo>
                  <a:pt x="496" y="231"/>
                </a:moveTo>
                <a:lnTo>
                  <a:pt x="494" y="231"/>
                </a:lnTo>
                <a:lnTo>
                  <a:pt x="492" y="230"/>
                </a:lnTo>
                <a:lnTo>
                  <a:pt x="489" y="229"/>
                </a:lnTo>
                <a:lnTo>
                  <a:pt x="488" y="229"/>
                </a:lnTo>
                <a:lnTo>
                  <a:pt x="487" y="230"/>
                </a:lnTo>
                <a:lnTo>
                  <a:pt x="486" y="231"/>
                </a:lnTo>
                <a:lnTo>
                  <a:pt x="485" y="232"/>
                </a:lnTo>
                <a:lnTo>
                  <a:pt x="485" y="234"/>
                </a:lnTo>
                <a:lnTo>
                  <a:pt x="484" y="237"/>
                </a:lnTo>
                <a:lnTo>
                  <a:pt x="481" y="240"/>
                </a:lnTo>
                <a:lnTo>
                  <a:pt x="480" y="242"/>
                </a:lnTo>
                <a:lnTo>
                  <a:pt x="481" y="246"/>
                </a:lnTo>
                <a:lnTo>
                  <a:pt x="485" y="247"/>
                </a:lnTo>
                <a:lnTo>
                  <a:pt x="489" y="247"/>
                </a:lnTo>
                <a:lnTo>
                  <a:pt x="493" y="248"/>
                </a:lnTo>
                <a:lnTo>
                  <a:pt x="497" y="249"/>
                </a:lnTo>
                <a:lnTo>
                  <a:pt x="500" y="249"/>
                </a:lnTo>
                <a:lnTo>
                  <a:pt x="502" y="249"/>
                </a:lnTo>
                <a:lnTo>
                  <a:pt x="503" y="248"/>
                </a:lnTo>
                <a:lnTo>
                  <a:pt x="503" y="246"/>
                </a:lnTo>
                <a:lnTo>
                  <a:pt x="502" y="244"/>
                </a:lnTo>
                <a:lnTo>
                  <a:pt x="500" y="240"/>
                </a:lnTo>
                <a:lnTo>
                  <a:pt x="502" y="239"/>
                </a:lnTo>
                <a:lnTo>
                  <a:pt x="503" y="237"/>
                </a:lnTo>
                <a:lnTo>
                  <a:pt x="501" y="234"/>
                </a:lnTo>
                <a:lnTo>
                  <a:pt x="499" y="233"/>
                </a:lnTo>
                <a:lnTo>
                  <a:pt x="503" y="231"/>
                </a:lnTo>
                <a:lnTo>
                  <a:pt x="508" y="229"/>
                </a:lnTo>
                <a:lnTo>
                  <a:pt x="511" y="225"/>
                </a:lnTo>
                <a:lnTo>
                  <a:pt x="515" y="222"/>
                </a:lnTo>
                <a:lnTo>
                  <a:pt x="515" y="220"/>
                </a:lnTo>
                <a:lnTo>
                  <a:pt x="515" y="219"/>
                </a:lnTo>
                <a:lnTo>
                  <a:pt x="515" y="217"/>
                </a:lnTo>
                <a:lnTo>
                  <a:pt x="513" y="217"/>
                </a:lnTo>
                <a:lnTo>
                  <a:pt x="511" y="217"/>
                </a:lnTo>
                <a:lnTo>
                  <a:pt x="509" y="217"/>
                </a:lnTo>
                <a:lnTo>
                  <a:pt x="509" y="217"/>
                </a:lnTo>
                <a:lnTo>
                  <a:pt x="509" y="217"/>
                </a:lnTo>
                <a:lnTo>
                  <a:pt x="505" y="219"/>
                </a:lnTo>
                <a:lnTo>
                  <a:pt x="502" y="221"/>
                </a:lnTo>
                <a:lnTo>
                  <a:pt x="500" y="223"/>
                </a:lnTo>
                <a:lnTo>
                  <a:pt x="499" y="225"/>
                </a:lnTo>
                <a:lnTo>
                  <a:pt x="496" y="228"/>
                </a:lnTo>
                <a:lnTo>
                  <a:pt x="496" y="231"/>
                </a:lnTo>
                <a:lnTo>
                  <a:pt x="496" y="228"/>
                </a:lnTo>
                <a:lnTo>
                  <a:pt x="496" y="231"/>
                </a:lnTo>
                <a:close/>
                <a:moveTo>
                  <a:pt x="722" y="322"/>
                </a:moveTo>
                <a:lnTo>
                  <a:pt x="721" y="322"/>
                </a:lnTo>
                <a:lnTo>
                  <a:pt x="718" y="323"/>
                </a:lnTo>
                <a:lnTo>
                  <a:pt x="717" y="324"/>
                </a:lnTo>
                <a:lnTo>
                  <a:pt x="717" y="327"/>
                </a:lnTo>
                <a:lnTo>
                  <a:pt x="716" y="330"/>
                </a:lnTo>
                <a:lnTo>
                  <a:pt x="717" y="332"/>
                </a:lnTo>
                <a:lnTo>
                  <a:pt x="717" y="333"/>
                </a:lnTo>
                <a:lnTo>
                  <a:pt x="718" y="336"/>
                </a:lnTo>
                <a:lnTo>
                  <a:pt x="721" y="336"/>
                </a:lnTo>
                <a:lnTo>
                  <a:pt x="722" y="335"/>
                </a:lnTo>
                <a:lnTo>
                  <a:pt x="722" y="332"/>
                </a:lnTo>
                <a:lnTo>
                  <a:pt x="722" y="330"/>
                </a:lnTo>
                <a:lnTo>
                  <a:pt x="725" y="329"/>
                </a:lnTo>
                <a:lnTo>
                  <a:pt x="730" y="330"/>
                </a:lnTo>
                <a:lnTo>
                  <a:pt x="733" y="332"/>
                </a:lnTo>
                <a:lnTo>
                  <a:pt x="735" y="336"/>
                </a:lnTo>
                <a:lnTo>
                  <a:pt x="738" y="337"/>
                </a:lnTo>
                <a:lnTo>
                  <a:pt x="739" y="337"/>
                </a:lnTo>
                <a:lnTo>
                  <a:pt x="741" y="337"/>
                </a:lnTo>
                <a:lnTo>
                  <a:pt x="744" y="337"/>
                </a:lnTo>
                <a:lnTo>
                  <a:pt x="746" y="336"/>
                </a:lnTo>
                <a:lnTo>
                  <a:pt x="746" y="335"/>
                </a:lnTo>
                <a:lnTo>
                  <a:pt x="746" y="335"/>
                </a:lnTo>
                <a:lnTo>
                  <a:pt x="748" y="337"/>
                </a:lnTo>
                <a:lnTo>
                  <a:pt x="751" y="340"/>
                </a:lnTo>
                <a:lnTo>
                  <a:pt x="755" y="344"/>
                </a:lnTo>
                <a:lnTo>
                  <a:pt x="756" y="345"/>
                </a:lnTo>
                <a:lnTo>
                  <a:pt x="757" y="346"/>
                </a:lnTo>
                <a:lnTo>
                  <a:pt x="759" y="346"/>
                </a:lnTo>
                <a:lnTo>
                  <a:pt x="760" y="344"/>
                </a:lnTo>
                <a:lnTo>
                  <a:pt x="760" y="341"/>
                </a:lnTo>
                <a:lnTo>
                  <a:pt x="759" y="339"/>
                </a:lnTo>
                <a:lnTo>
                  <a:pt x="757" y="337"/>
                </a:lnTo>
                <a:lnTo>
                  <a:pt x="755" y="335"/>
                </a:lnTo>
                <a:lnTo>
                  <a:pt x="751" y="330"/>
                </a:lnTo>
                <a:lnTo>
                  <a:pt x="749" y="324"/>
                </a:lnTo>
                <a:lnTo>
                  <a:pt x="749" y="322"/>
                </a:lnTo>
                <a:lnTo>
                  <a:pt x="750" y="320"/>
                </a:lnTo>
                <a:lnTo>
                  <a:pt x="752" y="317"/>
                </a:lnTo>
                <a:lnTo>
                  <a:pt x="755" y="315"/>
                </a:lnTo>
                <a:lnTo>
                  <a:pt x="760" y="315"/>
                </a:lnTo>
                <a:lnTo>
                  <a:pt x="765" y="313"/>
                </a:lnTo>
                <a:lnTo>
                  <a:pt x="765" y="311"/>
                </a:lnTo>
                <a:lnTo>
                  <a:pt x="763" y="310"/>
                </a:lnTo>
                <a:lnTo>
                  <a:pt x="760" y="308"/>
                </a:lnTo>
                <a:lnTo>
                  <a:pt x="757" y="307"/>
                </a:lnTo>
                <a:lnTo>
                  <a:pt x="755" y="308"/>
                </a:lnTo>
                <a:lnTo>
                  <a:pt x="752" y="310"/>
                </a:lnTo>
                <a:lnTo>
                  <a:pt x="751" y="312"/>
                </a:lnTo>
                <a:lnTo>
                  <a:pt x="749" y="314"/>
                </a:lnTo>
                <a:lnTo>
                  <a:pt x="748" y="315"/>
                </a:lnTo>
                <a:lnTo>
                  <a:pt x="746" y="316"/>
                </a:lnTo>
                <a:lnTo>
                  <a:pt x="743" y="316"/>
                </a:lnTo>
                <a:lnTo>
                  <a:pt x="741" y="316"/>
                </a:lnTo>
                <a:lnTo>
                  <a:pt x="741" y="311"/>
                </a:lnTo>
                <a:lnTo>
                  <a:pt x="739" y="305"/>
                </a:lnTo>
                <a:lnTo>
                  <a:pt x="736" y="303"/>
                </a:lnTo>
                <a:lnTo>
                  <a:pt x="734" y="300"/>
                </a:lnTo>
                <a:lnTo>
                  <a:pt x="732" y="304"/>
                </a:lnTo>
                <a:lnTo>
                  <a:pt x="731" y="308"/>
                </a:lnTo>
                <a:lnTo>
                  <a:pt x="731" y="311"/>
                </a:lnTo>
                <a:lnTo>
                  <a:pt x="732" y="313"/>
                </a:lnTo>
                <a:lnTo>
                  <a:pt x="734" y="313"/>
                </a:lnTo>
                <a:lnTo>
                  <a:pt x="736" y="314"/>
                </a:lnTo>
                <a:lnTo>
                  <a:pt x="739" y="315"/>
                </a:lnTo>
                <a:lnTo>
                  <a:pt x="739" y="316"/>
                </a:lnTo>
                <a:lnTo>
                  <a:pt x="739" y="317"/>
                </a:lnTo>
                <a:lnTo>
                  <a:pt x="738" y="319"/>
                </a:lnTo>
                <a:lnTo>
                  <a:pt x="734" y="321"/>
                </a:lnTo>
                <a:lnTo>
                  <a:pt x="730" y="322"/>
                </a:lnTo>
                <a:lnTo>
                  <a:pt x="725" y="322"/>
                </a:lnTo>
                <a:lnTo>
                  <a:pt x="722" y="322"/>
                </a:lnTo>
                <a:lnTo>
                  <a:pt x="723" y="322"/>
                </a:lnTo>
                <a:lnTo>
                  <a:pt x="722" y="322"/>
                </a:lnTo>
                <a:close/>
                <a:moveTo>
                  <a:pt x="363" y="150"/>
                </a:moveTo>
                <a:lnTo>
                  <a:pt x="368" y="146"/>
                </a:lnTo>
                <a:lnTo>
                  <a:pt x="375" y="142"/>
                </a:lnTo>
                <a:lnTo>
                  <a:pt x="377" y="142"/>
                </a:lnTo>
                <a:lnTo>
                  <a:pt x="377" y="144"/>
                </a:lnTo>
                <a:lnTo>
                  <a:pt x="376" y="146"/>
                </a:lnTo>
                <a:lnTo>
                  <a:pt x="373" y="148"/>
                </a:lnTo>
                <a:lnTo>
                  <a:pt x="370" y="149"/>
                </a:lnTo>
                <a:lnTo>
                  <a:pt x="368" y="150"/>
                </a:lnTo>
                <a:lnTo>
                  <a:pt x="365" y="151"/>
                </a:lnTo>
                <a:lnTo>
                  <a:pt x="364" y="150"/>
                </a:lnTo>
                <a:lnTo>
                  <a:pt x="363" y="150"/>
                </a:lnTo>
                <a:lnTo>
                  <a:pt x="363" y="150"/>
                </a:lnTo>
                <a:close/>
                <a:moveTo>
                  <a:pt x="629" y="153"/>
                </a:moveTo>
                <a:lnTo>
                  <a:pt x="629" y="153"/>
                </a:lnTo>
                <a:lnTo>
                  <a:pt x="629" y="153"/>
                </a:lnTo>
                <a:close/>
                <a:moveTo>
                  <a:pt x="560" y="187"/>
                </a:moveTo>
                <a:lnTo>
                  <a:pt x="558" y="188"/>
                </a:lnTo>
                <a:lnTo>
                  <a:pt x="554" y="189"/>
                </a:lnTo>
                <a:lnTo>
                  <a:pt x="553" y="190"/>
                </a:lnTo>
                <a:lnTo>
                  <a:pt x="551" y="191"/>
                </a:lnTo>
                <a:lnTo>
                  <a:pt x="543" y="191"/>
                </a:lnTo>
                <a:lnTo>
                  <a:pt x="535" y="194"/>
                </a:lnTo>
                <a:lnTo>
                  <a:pt x="543" y="189"/>
                </a:lnTo>
                <a:lnTo>
                  <a:pt x="551" y="184"/>
                </a:lnTo>
                <a:lnTo>
                  <a:pt x="559" y="181"/>
                </a:lnTo>
                <a:lnTo>
                  <a:pt x="568" y="179"/>
                </a:lnTo>
                <a:lnTo>
                  <a:pt x="565" y="182"/>
                </a:lnTo>
                <a:lnTo>
                  <a:pt x="560" y="187"/>
                </a:lnTo>
                <a:lnTo>
                  <a:pt x="560" y="187"/>
                </a:lnTo>
                <a:lnTo>
                  <a:pt x="560" y="187"/>
                </a:lnTo>
                <a:close/>
                <a:moveTo>
                  <a:pt x="593" y="170"/>
                </a:moveTo>
                <a:lnTo>
                  <a:pt x="588" y="172"/>
                </a:lnTo>
                <a:lnTo>
                  <a:pt x="584" y="174"/>
                </a:lnTo>
                <a:lnTo>
                  <a:pt x="583" y="175"/>
                </a:lnTo>
                <a:lnTo>
                  <a:pt x="583" y="178"/>
                </a:lnTo>
                <a:lnTo>
                  <a:pt x="583" y="179"/>
                </a:lnTo>
                <a:lnTo>
                  <a:pt x="586" y="181"/>
                </a:lnTo>
                <a:lnTo>
                  <a:pt x="585" y="182"/>
                </a:lnTo>
                <a:lnTo>
                  <a:pt x="583" y="183"/>
                </a:lnTo>
                <a:lnTo>
                  <a:pt x="582" y="181"/>
                </a:lnTo>
                <a:lnTo>
                  <a:pt x="581" y="179"/>
                </a:lnTo>
                <a:lnTo>
                  <a:pt x="578" y="178"/>
                </a:lnTo>
                <a:lnTo>
                  <a:pt x="576" y="178"/>
                </a:lnTo>
                <a:lnTo>
                  <a:pt x="574" y="178"/>
                </a:lnTo>
                <a:lnTo>
                  <a:pt x="571" y="179"/>
                </a:lnTo>
                <a:lnTo>
                  <a:pt x="574" y="175"/>
                </a:lnTo>
                <a:lnTo>
                  <a:pt x="577" y="173"/>
                </a:lnTo>
                <a:lnTo>
                  <a:pt x="581" y="172"/>
                </a:lnTo>
                <a:lnTo>
                  <a:pt x="585" y="171"/>
                </a:lnTo>
                <a:lnTo>
                  <a:pt x="588" y="169"/>
                </a:lnTo>
                <a:lnTo>
                  <a:pt x="591" y="166"/>
                </a:lnTo>
                <a:lnTo>
                  <a:pt x="592" y="166"/>
                </a:lnTo>
                <a:lnTo>
                  <a:pt x="593" y="167"/>
                </a:lnTo>
                <a:lnTo>
                  <a:pt x="593" y="169"/>
                </a:lnTo>
                <a:lnTo>
                  <a:pt x="593" y="170"/>
                </a:lnTo>
                <a:lnTo>
                  <a:pt x="592" y="171"/>
                </a:lnTo>
                <a:lnTo>
                  <a:pt x="593" y="170"/>
                </a:lnTo>
                <a:close/>
                <a:moveTo>
                  <a:pt x="626" y="58"/>
                </a:moveTo>
                <a:lnTo>
                  <a:pt x="625" y="57"/>
                </a:lnTo>
                <a:lnTo>
                  <a:pt x="625" y="56"/>
                </a:lnTo>
                <a:lnTo>
                  <a:pt x="626" y="56"/>
                </a:lnTo>
                <a:lnTo>
                  <a:pt x="627" y="55"/>
                </a:lnTo>
                <a:lnTo>
                  <a:pt x="629" y="55"/>
                </a:lnTo>
                <a:lnTo>
                  <a:pt x="632" y="55"/>
                </a:lnTo>
                <a:lnTo>
                  <a:pt x="631" y="56"/>
                </a:lnTo>
                <a:lnTo>
                  <a:pt x="629" y="57"/>
                </a:lnTo>
                <a:lnTo>
                  <a:pt x="627" y="58"/>
                </a:lnTo>
                <a:lnTo>
                  <a:pt x="626" y="58"/>
                </a:lnTo>
                <a:close/>
                <a:moveTo>
                  <a:pt x="634" y="55"/>
                </a:moveTo>
                <a:lnTo>
                  <a:pt x="633" y="55"/>
                </a:lnTo>
                <a:lnTo>
                  <a:pt x="633" y="54"/>
                </a:lnTo>
                <a:lnTo>
                  <a:pt x="634" y="53"/>
                </a:lnTo>
                <a:lnTo>
                  <a:pt x="636" y="54"/>
                </a:lnTo>
                <a:lnTo>
                  <a:pt x="635" y="55"/>
                </a:lnTo>
                <a:lnTo>
                  <a:pt x="634" y="55"/>
                </a:lnTo>
                <a:close/>
                <a:moveTo>
                  <a:pt x="628" y="34"/>
                </a:moveTo>
                <a:lnTo>
                  <a:pt x="629" y="34"/>
                </a:lnTo>
                <a:lnTo>
                  <a:pt x="629" y="37"/>
                </a:lnTo>
                <a:lnTo>
                  <a:pt x="628" y="37"/>
                </a:lnTo>
                <a:lnTo>
                  <a:pt x="627" y="36"/>
                </a:lnTo>
                <a:lnTo>
                  <a:pt x="627" y="34"/>
                </a:lnTo>
                <a:lnTo>
                  <a:pt x="628" y="34"/>
                </a:lnTo>
                <a:lnTo>
                  <a:pt x="629" y="34"/>
                </a:lnTo>
                <a:lnTo>
                  <a:pt x="628" y="34"/>
                </a:lnTo>
                <a:close/>
                <a:moveTo>
                  <a:pt x="584" y="45"/>
                </a:moveTo>
                <a:lnTo>
                  <a:pt x="585" y="45"/>
                </a:lnTo>
                <a:lnTo>
                  <a:pt x="587" y="45"/>
                </a:lnTo>
                <a:lnTo>
                  <a:pt x="588" y="46"/>
                </a:lnTo>
                <a:lnTo>
                  <a:pt x="588" y="48"/>
                </a:lnTo>
                <a:lnTo>
                  <a:pt x="586" y="49"/>
                </a:lnTo>
                <a:lnTo>
                  <a:pt x="584" y="48"/>
                </a:lnTo>
                <a:lnTo>
                  <a:pt x="583" y="47"/>
                </a:lnTo>
                <a:lnTo>
                  <a:pt x="584" y="45"/>
                </a:lnTo>
                <a:lnTo>
                  <a:pt x="584" y="45"/>
                </a:lnTo>
                <a:lnTo>
                  <a:pt x="584" y="45"/>
                </a:lnTo>
                <a:close/>
                <a:moveTo>
                  <a:pt x="601" y="49"/>
                </a:moveTo>
                <a:lnTo>
                  <a:pt x="612" y="46"/>
                </a:lnTo>
                <a:lnTo>
                  <a:pt x="624" y="42"/>
                </a:lnTo>
                <a:lnTo>
                  <a:pt x="626" y="41"/>
                </a:lnTo>
                <a:lnTo>
                  <a:pt x="629" y="40"/>
                </a:lnTo>
                <a:lnTo>
                  <a:pt x="629" y="39"/>
                </a:lnTo>
                <a:lnTo>
                  <a:pt x="631" y="39"/>
                </a:lnTo>
                <a:lnTo>
                  <a:pt x="633" y="38"/>
                </a:lnTo>
                <a:lnTo>
                  <a:pt x="634" y="38"/>
                </a:lnTo>
                <a:lnTo>
                  <a:pt x="636" y="38"/>
                </a:lnTo>
                <a:lnTo>
                  <a:pt x="639" y="39"/>
                </a:lnTo>
                <a:lnTo>
                  <a:pt x="624" y="47"/>
                </a:lnTo>
                <a:lnTo>
                  <a:pt x="609" y="54"/>
                </a:lnTo>
                <a:lnTo>
                  <a:pt x="594" y="61"/>
                </a:lnTo>
                <a:lnTo>
                  <a:pt x="579" y="65"/>
                </a:lnTo>
                <a:lnTo>
                  <a:pt x="583" y="59"/>
                </a:lnTo>
                <a:lnTo>
                  <a:pt x="588" y="56"/>
                </a:lnTo>
                <a:lnTo>
                  <a:pt x="594" y="53"/>
                </a:lnTo>
                <a:lnTo>
                  <a:pt x="601" y="49"/>
                </a:lnTo>
                <a:lnTo>
                  <a:pt x="604" y="48"/>
                </a:lnTo>
                <a:lnTo>
                  <a:pt x="602" y="49"/>
                </a:lnTo>
                <a:lnTo>
                  <a:pt x="599" y="50"/>
                </a:lnTo>
                <a:lnTo>
                  <a:pt x="601" y="49"/>
                </a:lnTo>
                <a:close/>
                <a:moveTo>
                  <a:pt x="593" y="156"/>
                </a:moveTo>
                <a:lnTo>
                  <a:pt x="590" y="161"/>
                </a:lnTo>
                <a:lnTo>
                  <a:pt x="586" y="163"/>
                </a:lnTo>
                <a:lnTo>
                  <a:pt x="582" y="164"/>
                </a:lnTo>
                <a:lnTo>
                  <a:pt x="577" y="166"/>
                </a:lnTo>
                <a:lnTo>
                  <a:pt x="581" y="162"/>
                </a:lnTo>
                <a:lnTo>
                  <a:pt x="584" y="159"/>
                </a:lnTo>
                <a:lnTo>
                  <a:pt x="588" y="158"/>
                </a:lnTo>
                <a:lnTo>
                  <a:pt x="593" y="156"/>
                </a:lnTo>
                <a:close/>
                <a:moveTo>
                  <a:pt x="574" y="165"/>
                </a:moveTo>
                <a:lnTo>
                  <a:pt x="574" y="166"/>
                </a:lnTo>
                <a:lnTo>
                  <a:pt x="575" y="167"/>
                </a:lnTo>
                <a:lnTo>
                  <a:pt x="567" y="171"/>
                </a:lnTo>
                <a:lnTo>
                  <a:pt x="559" y="174"/>
                </a:lnTo>
                <a:lnTo>
                  <a:pt x="561" y="170"/>
                </a:lnTo>
                <a:lnTo>
                  <a:pt x="565" y="167"/>
                </a:lnTo>
                <a:lnTo>
                  <a:pt x="569" y="166"/>
                </a:lnTo>
                <a:lnTo>
                  <a:pt x="574" y="165"/>
                </a:lnTo>
                <a:lnTo>
                  <a:pt x="571" y="166"/>
                </a:lnTo>
                <a:lnTo>
                  <a:pt x="574" y="165"/>
                </a:lnTo>
                <a:close/>
                <a:moveTo>
                  <a:pt x="550" y="61"/>
                </a:moveTo>
                <a:lnTo>
                  <a:pt x="554" y="61"/>
                </a:lnTo>
                <a:lnTo>
                  <a:pt x="559" y="63"/>
                </a:lnTo>
                <a:lnTo>
                  <a:pt x="560" y="64"/>
                </a:lnTo>
                <a:lnTo>
                  <a:pt x="560" y="66"/>
                </a:lnTo>
                <a:lnTo>
                  <a:pt x="560" y="68"/>
                </a:lnTo>
                <a:lnTo>
                  <a:pt x="558" y="70"/>
                </a:lnTo>
                <a:lnTo>
                  <a:pt x="555" y="68"/>
                </a:lnTo>
                <a:lnTo>
                  <a:pt x="553" y="67"/>
                </a:lnTo>
                <a:lnTo>
                  <a:pt x="551" y="66"/>
                </a:lnTo>
                <a:lnTo>
                  <a:pt x="550" y="65"/>
                </a:lnTo>
                <a:lnTo>
                  <a:pt x="550" y="63"/>
                </a:lnTo>
                <a:lnTo>
                  <a:pt x="550" y="61"/>
                </a:lnTo>
                <a:lnTo>
                  <a:pt x="549" y="63"/>
                </a:lnTo>
                <a:lnTo>
                  <a:pt x="550" y="61"/>
                </a:lnTo>
                <a:close/>
                <a:moveTo>
                  <a:pt x="554" y="175"/>
                </a:moveTo>
                <a:lnTo>
                  <a:pt x="545" y="179"/>
                </a:lnTo>
                <a:lnTo>
                  <a:pt x="535" y="184"/>
                </a:lnTo>
                <a:lnTo>
                  <a:pt x="526" y="189"/>
                </a:lnTo>
                <a:lnTo>
                  <a:pt x="516" y="194"/>
                </a:lnTo>
                <a:lnTo>
                  <a:pt x="520" y="189"/>
                </a:lnTo>
                <a:lnTo>
                  <a:pt x="524" y="187"/>
                </a:lnTo>
                <a:lnTo>
                  <a:pt x="529" y="183"/>
                </a:lnTo>
                <a:lnTo>
                  <a:pt x="534" y="182"/>
                </a:lnTo>
                <a:lnTo>
                  <a:pt x="544" y="179"/>
                </a:lnTo>
                <a:lnTo>
                  <a:pt x="554" y="175"/>
                </a:lnTo>
                <a:close/>
                <a:moveTo>
                  <a:pt x="470" y="223"/>
                </a:moveTo>
                <a:lnTo>
                  <a:pt x="470" y="224"/>
                </a:lnTo>
                <a:lnTo>
                  <a:pt x="469" y="225"/>
                </a:lnTo>
                <a:lnTo>
                  <a:pt x="468" y="227"/>
                </a:lnTo>
                <a:lnTo>
                  <a:pt x="464" y="228"/>
                </a:lnTo>
                <a:lnTo>
                  <a:pt x="460" y="230"/>
                </a:lnTo>
                <a:lnTo>
                  <a:pt x="456" y="231"/>
                </a:lnTo>
                <a:lnTo>
                  <a:pt x="459" y="228"/>
                </a:lnTo>
                <a:lnTo>
                  <a:pt x="462" y="225"/>
                </a:lnTo>
                <a:lnTo>
                  <a:pt x="466" y="224"/>
                </a:lnTo>
                <a:lnTo>
                  <a:pt x="470" y="223"/>
                </a:lnTo>
                <a:lnTo>
                  <a:pt x="468" y="223"/>
                </a:lnTo>
                <a:lnTo>
                  <a:pt x="470" y="223"/>
                </a:lnTo>
                <a:close/>
                <a:moveTo>
                  <a:pt x="172" y="295"/>
                </a:moveTo>
                <a:lnTo>
                  <a:pt x="172" y="291"/>
                </a:lnTo>
                <a:lnTo>
                  <a:pt x="172" y="288"/>
                </a:lnTo>
                <a:lnTo>
                  <a:pt x="172" y="285"/>
                </a:lnTo>
                <a:lnTo>
                  <a:pt x="173" y="283"/>
                </a:lnTo>
                <a:lnTo>
                  <a:pt x="175" y="282"/>
                </a:lnTo>
                <a:lnTo>
                  <a:pt x="178" y="281"/>
                </a:lnTo>
                <a:lnTo>
                  <a:pt x="180" y="281"/>
                </a:lnTo>
                <a:lnTo>
                  <a:pt x="183" y="282"/>
                </a:lnTo>
                <a:lnTo>
                  <a:pt x="180" y="285"/>
                </a:lnTo>
                <a:lnTo>
                  <a:pt x="176" y="287"/>
                </a:lnTo>
                <a:lnTo>
                  <a:pt x="174" y="290"/>
                </a:lnTo>
                <a:lnTo>
                  <a:pt x="172" y="295"/>
                </a:lnTo>
                <a:close/>
                <a:moveTo>
                  <a:pt x="195" y="263"/>
                </a:moveTo>
                <a:lnTo>
                  <a:pt x="194" y="263"/>
                </a:lnTo>
                <a:lnTo>
                  <a:pt x="192" y="263"/>
                </a:lnTo>
                <a:lnTo>
                  <a:pt x="191" y="262"/>
                </a:lnTo>
                <a:lnTo>
                  <a:pt x="191" y="261"/>
                </a:lnTo>
                <a:lnTo>
                  <a:pt x="197" y="257"/>
                </a:lnTo>
                <a:lnTo>
                  <a:pt x="203" y="255"/>
                </a:lnTo>
                <a:lnTo>
                  <a:pt x="207" y="253"/>
                </a:lnTo>
                <a:lnTo>
                  <a:pt x="213" y="249"/>
                </a:lnTo>
                <a:lnTo>
                  <a:pt x="217" y="247"/>
                </a:lnTo>
                <a:lnTo>
                  <a:pt x="223" y="247"/>
                </a:lnTo>
                <a:lnTo>
                  <a:pt x="209" y="255"/>
                </a:lnTo>
                <a:lnTo>
                  <a:pt x="195" y="263"/>
                </a:lnTo>
                <a:lnTo>
                  <a:pt x="198" y="261"/>
                </a:lnTo>
                <a:lnTo>
                  <a:pt x="195" y="263"/>
                </a:lnTo>
                <a:close/>
                <a:moveTo>
                  <a:pt x="224" y="247"/>
                </a:moveTo>
                <a:lnTo>
                  <a:pt x="224" y="245"/>
                </a:lnTo>
                <a:lnTo>
                  <a:pt x="224" y="242"/>
                </a:lnTo>
                <a:lnTo>
                  <a:pt x="227" y="241"/>
                </a:lnTo>
                <a:lnTo>
                  <a:pt x="229" y="241"/>
                </a:lnTo>
                <a:lnTo>
                  <a:pt x="230" y="242"/>
                </a:lnTo>
                <a:lnTo>
                  <a:pt x="230" y="244"/>
                </a:lnTo>
                <a:lnTo>
                  <a:pt x="230" y="245"/>
                </a:lnTo>
                <a:lnTo>
                  <a:pt x="229" y="245"/>
                </a:lnTo>
                <a:lnTo>
                  <a:pt x="227" y="246"/>
                </a:lnTo>
                <a:lnTo>
                  <a:pt x="224" y="247"/>
                </a:lnTo>
                <a:lnTo>
                  <a:pt x="224" y="245"/>
                </a:lnTo>
                <a:lnTo>
                  <a:pt x="224" y="247"/>
                </a:lnTo>
                <a:close/>
                <a:moveTo>
                  <a:pt x="247" y="269"/>
                </a:moveTo>
                <a:lnTo>
                  <a:pt x="246" y="266"/>
                </a:lnTo>
                <a:lnTo>
                  <a:pt x="245" y="264"/>
                </a:lnTo>
                <a:lnTo>
                  <a:pt x="246" y="263"/>
                </a:lnTo>
                <a:lnTo>
                  <a:pt x="247" y="261"/>
                </a:lnTo>
                <a:lnTo>
                  <a:pt x="250" y="262"/>
                </a:lnTo>
                <a:lnTo>
                  <a:pt x="255" y="263"/>
                </a:lnTo>
                <a:lnTo>
                  <a:pt x="254" y="265"/>
                </a:lnTo>
                <a:lnTo>
                  <a:pt x="252" y="267"/>
                </a:lnTo>
                <a:lnTo>
                  <a:pt x="249" y="269"/>
                </a:lnTo>
                <a:lnTo>
                  <a:pt x="247" y="269"/>
                </a:lnTo>
                <a:lnTo>
                  <a:pt x="248" y="269"/>
                </a:lnTo>
                <a:lnTo>
                  <a:pt x="247" y="269"/>
                </a:lnTo>
                <a:close/>
                <a:moveTo>
                  <a:pt x="287" y="253"/>
                </a:moveTo>
                <a:lnTo>
                  <a:pt x="281" y="253"/>
                </a:lnTo>
                <a:lnTo>
                  <a:pt x="275" y="253"/>
                </a:lnTo>
                <a:lnTo>
                  <a:pt x="280" y="248"/>
                </a:lnTo>
                <a:lnTo>
                  <a:pt x="283" y="244"/>
                </a:lnTo>
                <a:lnTo>
                  <a:pt x="286" y="242"/>
                </a:lnTo>
                <a:lnTo>
                  <a:pt x="287" y="241"/>
                </a:lnTo>
                <a:lnTo>
                  <a:pt x="289" y="240"/>
                </a:lnTo>
                <a:lnTo>
                  <a:pt x="290" y="238"/>
                </a:lnTo>
                <a:lnTo>
                  <a:pt x="289" y="241"/>
                </a:lnTo>
                <a:lnTo>
                  <a:pt x="290" y="244"/>
                </a:lnTo>
                <a:lnTo>
                  <a:pt x="291" y="245"/>
                </a:lnTo>
                <a:lnTo>
                  <a:pt x="293" y="247"/>
                </a:lnTo>
                <a:lnTo>
                  <a:pt x="289" y="249"/>
                </a:lnTo>
                <a:lnTo>
                  <a:pt x="287" y="253"/>
                </a:lnTo>
                <a:lnTo>
                  <a:pt x="286" y="250"/>
                </a:lnTo>
                <a:lnTo>
                  <a:pt x="287" y="253"/>
                </a:lnTo>
                <a:close/>
                <a:moveTo>
                  <a:pt x="231" y="328"/>
                </a:moveTo>
                <a:lnTo>
                  <a:pt x="231" y="327"/>
                </a:lnTo>
                <a:lnTo>
                  <a:pt x="230" y="325"/>
                </a:lnTo>
                <a:lnTo>
                  <a:pt x="231" y="325"/>
                </a:lnTo>
                <a:lnTo>
                  <a:pt x="232" y="325"/>
                </a:lnTo>
                <a:lnTo>
                  <a:pt x="231" y="327"/>
                </a:lnTo>
                <a:lnTo>
                  <a:pt x="231" y="328"/>
                </a:lnTo>
                <a:lnTo>
                  <a:pt x="231" y="327"/>
                </a:lnTo>
                <a:lnTo>
                  <a:pt x="231" y="328"/>
                </a:lnTo>
                <a:close/>
                <a:moveTo>
                  <a:pt x="301" y="266"/>
                </a:moveTo>
                <a:lnTo>
                  <a:pt x="301" y="271"/>
                </a:lnTo>
                <a:lnTo>
                  <a:pt x="298" y="275"/>
                </a:lnTo>
                <a:lnTo>
                  <a:pt x="296" y="273"/>
                </a:lnTo>
                <a:lnTo>
                  <a:pt x="295" y="270"/>
                </a:lnTo>
                <a:lnTo>
                  <a:pt x="295" y="267"/>
                </a:lnTo>
                <a:lnTo>
                  <a:pt x="296" y="265"/>
                </a:lnTo>
                <a:lnTo>
                  <a:pt x="297" y="264"/>
                </a:lnTo>
                <a:lnTo>
                  <a:pt x="299" y="264"/>
                </a:lnTo>
                <a:lnTo>
                  <a:pt x="301" y="264"/>
                </a:lnTo>
                <a:lnTo>
                  <a:pt x="301" y="266"/>
                </a:lnTo>
                <a:lnTo>
                  <a:pt x="301" y="266"/>
                </a:lnTo>
                <a:lnTo>
                  <a:pt x="301" y="266"/>
                </a:lnTo>
                <a:close/>
                <a:moveTo>
                  <a:pt x="312" y="228"/>
                </a:moveTo>
                <a:lnTo>
                  <a:pt x="312" y="228"/>
                </a:lnTo>
                <a:lnTo>
                  <a:pt x="312" y="228"/>
                </a:lnTo>
                <a:lnTo>
                  <a:pt x="312" y="228"/>
                </a:lnTo>
                <a:lnTo>
                  <a:pt x="312" y="228"/>
                </a:lnTo>
                <a:close/>
                <a:moveTo>
                  <a:pt x="311" y="234"/>
                </a:moveTo>
                <a:lnTo>
                  <a:pt x="312" y="231"/>
                </a:lnTo>
                <a:lnTo>
                  <a:pt x="313" y="229"/>
                </a:lnTo>
                <a:lnTo>
                  <a:pt x="315" y="230"/>
                </a:lnTo>
                <a:lnTo>
                  <a:pt x="318" y="229"/>
                </a:lnTo>
                <a:lnTo>
                  <a:pt x="319" y="228"/>
                </a:lnTo>
                <a:lnTo>
                  <a:pt x="320" y="227"/>
                </a:lnTo>
                <a:lnTo>
                  <a:pt x="320" y="225"/>
                </a:lnTo>
                <a:lnTo>
                  <a:pt x="319" y="224"/>
                </a:lnTo>
                <a:lnTo>
                  <a:pt x="323" y="224"/>
                </a:lnTo>
                <a:lnTo>
                  <a:pt x="328" y="223"/>
                </a:lnTo>
                <a:lnTo>
                  <a:pt x="331" y="222"/>
                </a:lnTo>
                <a:lnTo>
                  <a:pt x="336" y="220"/>
                </a:lnTo>
                <a:lnTo>
                  <a:pt x="331" y="225"/>
                </a:lnTo>
                <a:lnTo>
                  <a:pt x="326" y="230"/>
                </a:lnTo>
                <a:lnTo>
                  <a:pt x="318" y="233"/>
                </a:lnTo>
                <a:lnTo>
                  <a:pt x="311" y="234"/>
                </a:lnTo>
                <a:lnTo>
                  <a:pt x="314" y="234"/>
                </a:lnTo>
                <a:lnTo>
                  <a:pt x="311" y="234"/>
                </a:lnTo>
                <a:close/>
                <a:moveTo>
                  <a:pt x="339" y="250"/>
                </a:moveTo>
                <a:lnTo>
                  <a:pt x="336" y="253"/>
                </a:lnTo>
                <a:lnTo>
                  <a:pt x="334" y="254"/>
                </a:lnTo>
                <a:lnTo>
                  <a:pt x="330" y="255"/>
                </a:lnTo>
                <a:lnTo>
                  <a:pt x="326" y="255"/>
                </a:lnTo>
                <a:lnTo>
                  <a:pt x="329" y="252"/>
                </a:lnTo>
                <a:lnTo>
                  <a:pt x="332" y="249"/>
                </a:lnTo>
                <a:lnTo>
                  <a:pt x="334" y="247"/>
                </a:lnTo>
                <a:lnTo>
                  <a:pt x="336" y="246"/>
                </a:lnTo>
                <a:lnTo>
                  <a:pt x="338" y="246"/>
                </a:lnTo>
                <a:lnTo>
                  <a:pt x="340" y="247"/>
                </a:lnTo>
                <a:lnTo>
                  <a:pt x="342" y="248"/>
                </a:lnTo>
                <a:lnTo>
                  <a:pt x="342" y="249"/>
                </a:lnTo>
                <a:lnTo>
                  <a:pt x="340" y="249"/>
                </a:lnTo>
                <a:lnTo>
                  <a:pt x="339" y="250"/>
                </a:lnTo>
                <a:lnTo>
                  <a:pt x="338" y="252"/>
                </a:lnTo>
                <a:lnTo>
                  <a:pt x="339" y="250"/>
                </a:lnTo>
                <a:close/>
                <a:moveTo>
                  <a:pt x="369" y="208"/>
                </a:moveTo>
                <a:lnTo>
                  <a:pt x="365" y="208"/>
                </a:lnTo>
                <a:lnTo>
                  <a:pt x="362" y="209"/>
                </a:lnTo>
                <a:lnTo>
                  <a:pt x="360" y="213"/>
                </a:lnTo>
                <a:lnTo>
                  <a:pt x="357" y="215"/>
                </a:lnTo>
                <a:lnTo>
                  <a:pt x="354" y="217"/>
                </a:lnTo>
                <a:lnTo>
                  <a:pt x="351" y="219"/>
                </a:lnTo>
                <a:lnTo>
                  <a:pt x="347" y="220"/>
                </a:lnTo>
                <a:lnTo>
                  <a:pt x="343" y="220"/>
                </a:lnTo>
                <a:lnTo>
                  <a:pt x="346" y="216"/>
                </a:lnTo>
                <a:lnTo>
                  <a:pt x="349" y="213"/>
                </a:lnTo>
                <a:lnTo>
                  <a:pt x="354" y="211"/>
                </a:lnTo>
                <a:lnTo>
                  <a:pt x="359" y="209"/>
                </a:lnTo>
                <a:lnTo>
                  <a:pt x="367" y="205"/>
                </a:lnTo>
                <a:lnTo>
                  <a:pt x="375" y="200"/>
                </a:lnTo>
                <a:lnTo>
                  <a:pt x="375" y="203"/>
                </a:lnTo>
                <a:lnTo>
                  <a:pt x="375" y="206"/>
                </a:lnTo>
                <a:lnTo>
                  <a:pt x="372" y="208"/>
                </a:lnTo>
                <a:lnTo>
                  <a:pt x="369" y="208"/>
                </a:lnTo>
                <a:lnTo>
                  <a:pt x="369" y="208"/>
                </a:lnTo>
                <a:lnTo>
                  <a:pt x="369" y="208"/>
                </a:lnTo>
                <a:close/>
                <a:moveTo>
                  <a:pt x="419" y="122"/>
                </a:moveTo>
                <a:lnTo>
                  <a:pt x="418" y="121"/>
                </a:lnTo>
                <a:lnTo>
                  <a:pt x="418" y="120"/>
                </a:lnTo>
                <a:lnTo>
                  <a:pt x="419" y="120"/>
                </a:lnTo>
                <a:lnTo>
                  <a:pt x="421" y="121"/>
                </a:lnTo>
                <a:lnTo>
                  <a:pt x="420" y="121"/>
                </a:lnTo>
                <a:lnTo>
                  <a:pt x="419" y="122"/>
                </a:lnTo>
                <a:lnTo>
                  <a:pt x="419" y="122"/>
                </a:lnTo>
                <a:lnTo>
                  <a:pt x="419" y="122"/>
                </a:lnTo>
                <a:close/>
                <a:moveTo>
                  <a:pt x="439" y="240"/>
                </a:moveTo>
                <a:lnTo>
                  <a:pt x="439" y="240"/>
                </a:lnTo>
                <a:lnTo>
                  <a:pt x="439" y="240"/>
                </a:lnTo>
                <a:lnTo>
                  <a:pt x="439" y="240"/>
                </a:lnTo>
                <a:lnTo>
                  <a:pt x="439" y="240"/>
                </a:lnTo>
                <a:close/>
                <a:moveTo>
                  <a:pt x="652" y="86"/>
                </a:moveTo>
                <a:lnTo>
                  <a:pt x="652" y="86"/>
                </a:lnTo>
                <a:lnTo>
                  <a:pt x="652" y="86"/>
                </a:lnTo>
                <a:lnTo>
                  <a:pt x="652" y="86"/>
                </a:lnTo>
                <a:lnTo>
                  <a:pt x="652" y="86"/>
                </a:lnTo>
                <a:close/>
                <a:moveTo>
                  <a:pt x="591" y="188"/>
                </a:moveTo>
                <a:lnTo>
                  <a:pt x="590" y="188"/>
                </a:lnTo>
                <a:lnTo>
                  <a:pt x="591" y="188"/>
                </a:lnTo>
                <a:close/>
                <a:moveTo>
                  <a:pt x="198" y="391"/>
                </a:moveTo>
                <a:lnTo>
                  <a:pt x="197" y="393"/>
                </a:lnTo>
                <a:lnTo>
                  <a:pt x="197" y="393"/>
                </a:lnTo>
                <a:lnTo>
                  <a:pt x="198" y="393"/>
                </a:lnTo>
                <a:lnTo>
                  <a:pt x="198" y="391"/>
                </a:lnTo>
                <a:lnTo>
                  <a:pt x="198" y="393"/>
                </a:lnTo>
                <a:lnTo>
                  <a:pt x="198" y="391"/>
                </a:lnTo>
                <a:close/>
                <a:moveTo>
                  <a:pt x="265" y="378"/>
                </a:moveTo>
                <a:lnTo>
                  <a:pt x="257" y="382"/>
                </a:lnTo>
                <a:lnTo>
                  <a:pt x="248" y="385"/>
                </a:lnTo>
                <a:lnTo>
                  <a:pt x="247" y="388"/>
                </a:lnTo>
                <a:lnTo>
                  <a:pt x="244" y="388"/>
                </a:lnTo>
                <a:lnTo>
                  <a:pt x="241" y="387"/>
                </a:lnTo>
                <a:lnTo>
                  <a:pt x="240" y="385"/>
                </a:lnTo>
                <a:lnTo>
                  <a:pt x="241" y="382"/>
                </a:lnTo>
                <a:lnTo>
                  <a:pt x="241" y="380"/>
                </a:lnTo>
                <a:lnTo>
                  <a:pt x="249" y="375"/>
                </a:lnTo>
                <a:lnTo>
                  <a:pt x="257" y="372"/>
                </a:lnTo>
                <a:lnTo>
                  <a:pt x="260" y="371"/>
                </a:lnTo>
                <a:lnTo>
                  <a:pt x="261" y="369"/>
                </a:lnTo>
                <a:lnTo>
                  <a:pt x="262" y="369"/>
                </a:lnTo>
                <a:lnTo>
                  <a:pt x="264" y="369"/>
                </a:lnTo>
                <a:lnTo>
                  <a:pt x="266" y="371"/>
                </a:lnTo>
                <a:lnTo>
                  <a:pt x="268" y="373"/>
                </a:lnTo>
                <a:lnTo>
                  <a:pt x="266" y="375"/>
                </a:lnTo>
                <a:lnTo>
                  <a:pt x="265" y="378"/>
                </a:lnTo>
                <a:lnTo>
                  <a:pt x="265" y="379"/>
                </a:lnTo>
                <a:lnTo>
                  <a:pt x="265" y="378"/>
                </a:lnTo>
                <a:close/>
                <a:moveTo>
                  <a:pt x="273" y="373"/>
                </a:moveTo>
                <a:lnTo>
                  <a:pt x="275" y="366"/>
                </a:lnTo>
                <a:lnTo>
                  <a:pt x="279" y="361"/>
                </a:lnTo>
                <a:lnTo>
                  <a:pt x="280" y="365"/>
                </a:lnTo>
                <a:lnTo>
                  <a:pt x="280" y="370"/>
                </a:lnTo>
                <a:lnTo>
                  <a:pt x="279" y="372"/>
                </a:lnTo>
                <a:lnTo>
                  <a:pt x="278" y="373"/>
                </a:lnTo>
                <a:lnTo>
                  <a:pt x="274" y="374"/>
                </a:lnTo>
                <a:lnTo>
                  <a:pt x="273" y="373"/>
                </a:lnTo>
                <a:lnTo>
                  <a:pt x="272" y="371"/>
                </a:lnTo>
                <a:lnTo>
                  <a:pt x="273" y="373"/>
                </a:lnTo>
                <a:close/>
                <a:moveTo>
                  <a:pt x="283" y="411"/>
                </a:moveTo>
                <a:lnTo>
                  <a:pt x="282" y="412"/>
                </a:lnTo>
                <a:lnTo>
                  <a:pt x="280" y="414"/>
                </a:lnTo>
                <a:lnTo>
                  <a:pt x="277" y="414"/>
                </a:lnTo>
                <a:lnTo>
                  <a:pt x="274" y="414"/>
                </a:lnTo>
                <a:lnTo>
                  <a:pt x="275" y="411"/>
                </a:lnTo>
                <a:lnTo>
                  <a:pt x="279" y="407"/>
                </a:lnTo>
                <a:lnTo>
                  <a:pt x="280" y="407"/>
                </a:lnTo>
                <a:lnTo>
                  <a:pt x="282" y="408"/>
                </a:lnTo>
                <a:lnTo>
                  <a:pt x="283" y="408"/>
                </a:lnTo>
                <a:lnTo>
                  <a:pt x="283" y="411"/>
                </a:lnTo>
                <a:lnTo>
                  <a:pt x="283" y="411"/>
                </a:lnTo>
                <a:lnTo>
                  <a:pt x="283" y="411"/>
                </a:lnTo>
                <a:close/>
                <a:moveTo>
                  <a:pt x="297" y="357"/>
                </a:moveTo>
                <a:lnTo>
                  <a:pt x="298" y="358"/>
                </a:lnTo>
                <a:lnTo>
                  <a:pt x="299" y="361"/>
                </a:lnTo>
                <a:lnTo>
                  <a:pt x="298" y="358"/>
                </a:lnTo>
                <a:lnTo>
                  <a:pt x="297" y="357"/>
                </a:lnTo>
                <a:close/>
                <a:moveTo>
                  <a:pt x="306" y="347"/>
                </a:moveTo>
                <a:lnTo>
                  <a:pt x="306" y="347"/>
                </a:lnTo>
                <a:lnTo>
                  <a:pt x="306" y="347"/>
                </a:lnTo>
                <a:lnTo>
                  <a:pt x="306" y="347"/>
                </a:lnTo>
                <a:lnTo>
                  <a:pt x="306" y="347"/>
                </a:lnTo>
                <a:close/>
                <a:moveTo>
                  <a:pt x="318" y="352"/>
                </a:moveTo>
                <a:lnTo>
                  <a:pt x="314" y="352"/>
                </a:lnTo>
                <a:lnTo>
                  <a:pt x="312" y="352"/>
                </a:lnTo>
                <a:lnTo>
                  <a:pt x="309" y="350"/>
                </a:lnTo>
                <a:lnTo>
                  <a:pt x="307" y="347"/>
                </a:lnTo>
                <a:lnTo>
                  <a:pt x="314" y="347"/>
                </a:lnTo>
                <a:lnTo>
                  <a:pt x="320" y="345"/>
                </a:lnTo>
                <a:lnTo>
                  <a:pt x="322" y="347"/>
                </a:lnTo>
                <a:lnTo>
                  <a:pt x="322" y="349"/>
                </a:lnTo>
                <a:lnTo>
                  <a:pt x="321" y="350"/>
                </a:lnTo>
                <a:lnTo>
                  <a:pt x="318" y="352"/>
                </a:lnTo>
                <a:lnTo>
                  <a:pt x="318" y="352"/>
                </a:lnTo>
                <a:lnTo>
                  <a:pt x="318" y="352"/>
                </a:lnTo>
                <a:close/>
                <a:moveTo>
                  <a:pt x="241" y="462"/>
                </a:moveTo>
                <a:lnTo>
                  <a:pt x="241" y="462"/>
                </a:lnTo>
                <a:lnTo>
                  <a:pt x="242" y="461"/>
                </a:lnTo>
                <a:lnTo>
                  <a:pt x="241" y="462"/>
                </a:lnTo>
                <a:lnTo>
                  <a:pt x="241" y="462"/>
                </a:lnTo>
                <a:close/>
                <a:moveTo>
                  <a:pt x="270" y="474"/>
                </a:moveTo>
                <a:lnTo>
                  <a:pt x="269" y="476"/>
                </a:lnTo>
                <a:lnTo>
                  <a:pt x="268" y="473"/>
                </a:lnTo>
                <a:lnTo>
                  <a:pt x="265" y="474"/>
                </a:lnTo>
                <a:lnTo>
                  <a:pt x="262" y="474"/>
                </a:lnTo>
                <a:lnTo>
                  <a:pt x="264" y="474"/>
                </a:lnTo>
                <a:lnTo>
                  <a:pt x="265" y="473"/>
                </a:lnTo>
                <a:lnTo>
                  <a:pt x="265" y="472"/>
                </a:lnTo>
                <a:lnTo>
                  <a:pt x="265" y="471"/>
                </a:lnTo>
                <a:lnTo>
                  <a:pt x="263" y="468"/>
                </a:lnTo>
                <a:lnTo>
                  <a:pt x="262" y="465"/>
                </a:lnTo>
                <a:lnTo>
                  <a:pt x="266" y="466"/>
                </a:lnTo>
                <a:lnTo>
                  <a:pt x="270" y="468"/>
                </a:lnTo>
                <a:lnTo>
                  <a:pt x="272" y="469"/>
                </a:lnTo>
                <a:lnTo>
                  <a:pt x="272" y="470"/>
                </a:lnTo>
                <a:lnTo>
                  <a:pt x="272" y="472"/>
                </a:lnTo>
                <a:lnTo>
                  <a:pt x="270" y="474"/>
                </a:lnTo>
                <a:lnTo>
                  <a:pt x="270" y="476"/>
                </a:lnTo>
                <a:lnTo>
                  <a:pt x="270" y="474"/>
                </a:lnTo>
                <a:close/>
                <a:moveTo>
                  <a:pt x="295" y="457"/>
                </a:moveTo>
                <a:lnTo>
                  <a:pt x="291" y="458"/>
                </a:lnTo>
                <a:lnTo>
                  <a:pt x="289" y="457"/>
                </a:lnTo>
                <a:lnTo>
                  <a:pt x="287" y="456"/>
                </a:lnTo>
                <a:lnTo>
                  <a:pt x="286" y="454"/>
                </a:lnTo>
                <a:lnTo>
                  <a:pt x="288" y="454"/>
                </a:lnTo>
                <a:lnTo>
                  <a:pt x="291" y="451"/>
                </a:lnTo>
                <a:lnTo>
                  <a:pt x="293" y="452"/>
                </a:lnTo>
                <a:lnTo>
                  <a:pt x="295" y="454"/>
                </a:lnTo>
                <a:lnTo>
                  <a:pt x="296" y="456"/>
                </a:lnTo>
                <a:lnTo>
                  <a:pt x="295" y="457"/>
                </a:lnTo>
                <a:lnTo>
                  <a:pt x="295" y="458"/>
                </a:lnTo>
                <a:lnTo>
                  <a:pt x="295" y="457"/>
                </a:lnTo>
                <a:close/>
                <a:moveTo>
                  <a:pt x="343" y="339"/>
                </a:moveTo>
                <a:lnTo>
                  <a:pt x="340" y="341"/>
                </a:lnTo>
                <a:lnTo>
                  <a:pt x="339" y="341"/>
                </a:lnTo>
                <a:lnTo>
                  <a:pt x="338" y="342"/>
                </a:lnTo>
                <a:lnTo>
                  <a:pt x="336" y="342"/>
                </a:lnTo>
                <a:lnTo>
                  <a:pt x="332" y="341"/>
                </a:lnTo>
                <a:lnTo>
                  <a:pt x="329" y="341"/>
                </a:lnTo>
                <a:lnTo>
                  <a:pt x="332" y="339"/>
                </a:lnTo>
                <a:lnTo>
                  <a:pt x="335" y="337"/>
                </a:lnTo>
                <a:lnTo>
                  <a:pt x="337" y="337"/>
                </a:lnTo>
                <a:lnTo>
                  <a:pt x="338" y="337"/>
                </a:lnTo>
                <a:lnTo>
                  <a:pt x="340" y="337"/>
                </a:lnTo>
                <a:lnTo>
                  <a:pt x="343" y="339"/>
                </a:lnTo>
                <a:close/>
                <a:moveTo>
                  <a:pt x="339" y="397"/>
                </a:moveTo>
                <a:lnTo>
                  <a:pt x="338" y="400"/>
                </a:lnTo>
                <a:lnTo>
                  <a:pt x="335" y="402"/>
                </a:lnTo>
                <a:lnTo>
                  <a:pt x="331" y="403"/>
                </a:lnTo>
                <a:lnTo>
                  <a:pt x="329" y="404"/>
                </a:lnTo>
                <a:lnTo>
                  <a:pt x="328" y="402"/>
                </a:lnTo>
                <a:lnTo>
                  <a:pt x="328" y="398"/>
                </a:lnTo>
                <a:lnTo>
                  <a:pt x="329" y="396"/>
                </a:lnTo>
                <a:lnTo>
                  <a:pt x="330" y="394"/>
                </a:lnTo>
                <a:lnTo>
                  <a:pt x="335" y="396"/>
                </a:lnTo>
                <a:lnTo>
                  <a:pt x="339" y="397"/>
                </a:lnTo>
                <a:lnTo>
                  <a:pt x="338" y="400"/>
                </a:lnTo>
                <a:lnTo>
                  <a:pt x="339" y="397"/>
                </a:lnTo>
                <a:close/>
                <a:moveTo>
                  <a:pt x="330" y="498"/>
                </a:moveTo>
                <a:lnTo>
                  <a:pt x="328" y="499"/>
                </a:lnTo>
                <a:lnTo>
                  <a:pt x="326" y="499"/>
                </a:lnTo>
                <a:lnTo>
                  <a:pt x="324" y="499"/>
                </a:lnTo>
                <a:lnTo>
                  <a:pt x="323" y="498"/>
                </a:lnTo>
                <a:lnTo>
                  <a:pt x="322" y="496"/>
                </a:lnTo>
                <a:lnTo>
                  <a:pt x="322" y="495"/>
                </a:lnTo>
                <a:lnTo>
                  <a:pt x="324" y="493"/>
                </a:lnTo>
                <a:lnTo>
                  <a:pt x="327" y="491"/>
                </a:lnTo>
                <a:lnTo>
                  <a:pt x="335" y="488"/>
                </a:lnTo>
                <a:lnTo>
                  <a:pt x="343" y="486"/>
                </a:lnTo>
                <a:lnTo>
                  <a:pt x="337" y="493"/>
                </a:lnTo>
                <a:lnTo>
                  <a:pt x="330" y="498"/>
                </a:lnTo>
                <a:lnTo>
                  <a:pt x="330" y="497"/>
                </a:lnTo>
                <a:lnTo>
                  <a:pt x="330" y="498"/>
                </a:lnTo>
                <a:close/>
                <a:moveTo>
                  <a:pt x="381" y="313"/>
                </a:moveTo>
                <a:lnTo>
                  <a:pt x="382" y="312"/>
                </a:lnTo>
                <a:lnTo>
                  <a:pt x="384" y="310"/>
                </a:lnTo>
                <a:lnTo>
                  <a:pt x="382" y="308"/>
                </a:lnTo>
                <a:lnTo>
                  <a:pt x="381" y="306"/>
                </a:lnTo>
                <a:lnTo>
                  <a:pt x="382" y="305"/>
                </a:lnTo>
                <a:lnTo>
                  <a:pt x="385" y="305"/>
                </a:lnTo>
                <a:lnTo>
                  <a:pt x="386" y="308"/>
                </a:lnTo>
                <a:lnTo>
                  <a:pt x="389" y="311"/>
                </a:lnTo>
                <a:lnTo>
                  <a:pt x="392" y="310"/>
                </a:lnTo>
                <a:lnTo>
                  <a:pt x="394" y="306"/>
                </a:lnTo>
                <a:lnTo>
                  <a:pt x="395" y="305"/>
                </a:lnTo>
                <a:lnTo>
                  <a:pt x="396" y="305"/>
                </a:lnTo>
                <a:lnTo>
                  <a:pt x="398" y="306"/>
                </a:lnTo>
                <a:lnTo>
                  <a:pt x="400" y="307"/>
                </a:lnTo>
                <a:lnTo>
                  <a:pt x="395" y="311"/>
                </a:lnTo>
                <a:lnTo>
                  <a:pt x="390" y="316"/>
                </a:lnTo>
                <a:lnTo>
                  <a:pt x="387" y="319"/>
                </a:lnTo>
                <a:lnTo>
                  <a:pt x="385" y="319"/>
                </a:lnTo>
                <a:lnTo>
                  <a:pt x="381" y="319"/>
                </a:lnTo>
                <a:lnTo>
                  <a:pt x="380" y="317"/>
                </a:lnTo>
                <a:lnTo>
                  <a:pt x="380" y="315"/>
                </a:lnTo>
                <a:lnTo>
                  <a:pt x="381" y="313"/>
                </a:lnTo>
                <a:lnTo>
                  <a:pt x="381" y="313"/>
                </a:lnTo>
                <a:lnTo>
                  <a:pt x="381" y="313"/>
                </a:lnTo>
                <a:close/>
                <a:moveTo>
                  <a:pt x="377" y="414"/>
                </a:moveTo>
                <a:lnTo>
                  <a:pt x="372" y="416"/>
                </a:lnTo>
                <a:lnTo>
                  <a:pt x="368" y="419"/>
                </a:lnTo>
                <a:lnTo>
                  <a:pt x="368" y="416"/>
                </a:lnTo>
                <a:lnTo>
                  <a:pt x="370" y="413"/>
                </a:lnTo>
                <a:lnTo>
                  <a:pt x="372" y="412"/>
                </a:lnTo>
                <a:lnTo>
                  <a:pt x="375" y="411"/>
                </a:lnTo>
                <a:lnTo>
                  <a:pt x="377" y="411"/>
                </a:lnTo>
                <a:lnTo>
                  <a:pt x="377" y="410"/>
                </a:lnTo>
                <a:lnTo>
                  <a:pt x="378" y="410"/>
                </a:lnTo>
                <a:lnTo>
                  <a:pt x="378" y="411"/>
                </a:lnTo>
                <a:lnTo>
                  <a:pt x="378" y="413"/>
                </a:lnTo>
                <a:lnTo>
                  <a:pt x="377" y="414"/>
                </a:lnTo>
                <a:lnTo>
                  <a:pt x="376" y="414"/>
                </a:lnTo>
                <a:lnTo>
                  <a:pt x="377" y="414"/>
                </a:lnTo>
                <a:close/>
                <a:moveTo>
                  <a:pt x="369" y="372"/>
                </a:moveTo>
                <a:lnTo>
                  <a:pt x="370" y="373"/>
                </a:lnTo>
                <a:lnTo>
                  <a:pt x="370" y="374"/>
                </a:lnTo>
                <a:lnTo>
                  <a:pt x="369" y="372"/>
                </a:lnTo>
                <a:lnTo>
                  <a:pt x="367" y="371"/>
                </a:lnTo>
                <a:lnTo>
                  <a:pt x="365" y="370"/>
                </a:lnTo>
                <a:lnTo>
                  <a:pt x="363" y="371"/>
                </a:lnTo>
                <a:lnTo>
                  <a:pt x="360" y="374"/>
                </a:lnTo>
                <a:lnTo>
                  <a:pt x="356" y="375"/>
                </a:lnTo>
                <a:lnTo>
                  <a:pt x="359" y="371"/>
                </a:lnTo>
                <a:lnTo>
                  <a:pt x="362" y="366"/>
                </a:lnTo>
                <a:lnTo>
                  <a:pt x="363" y="364"/>
                </a:lnTo>
                <a:lnTo>
                  <a:pt x="363" y="362"/>
                </a:lnTo>
                <a:lnTo>
                  <a:pt x="363" y="360"/>
                </a:lnTo>
                <a:lnTo>
                  <a:pt x="362" y="356"/>
                </a:lnTo>
                <a:lnTo>
                  <a:pt x="367" y="361"/>
                </a:lnTo>
                <a:lnTo>
                  <a:pt x="371" y="366"/>
                </a:lnTo>
                <a:lnTo>
                  <a:pt x="373" y="366"/>
                </a:lnTo>
                <a:lnTo>
                  <a:pt x="375" y="366"/>
                </a:lnTo>
                <a:lnTo>
                  <a:pt x="376" y="366"/>
                </a:lnTo>
                <a:lnTo>
                  <a:pt x="377" y="364"/>
                </a:lnTo>
                <a:lnTo>
                  <a:pt x="376" y="362"/>
                </a:lnTo>
                <a:lnTo>
                  <a:pt x="377" y="361"/>
                </a:lnTo>
                <a:lnTo>
                  <a:pt x="380" y="360"/>
                </a:lnTo>
                <a:lnTo>
                  <a:pt x="385" y="360"/>
                </a:lnTo>
                <a:lnTo>
                  <a:pt x="389" y="357"/>
                </a:lnTo>
                <a:lnTo>
                  <a:pt x="393" y="355"/>
                </a:lnTo>
                <a:lnTo>
                  <a:pt x="396" y="350"/>
                </a:lnTo>
                <a:lnTo>
                  <a:pt x="400" y="348"/>
                </a:lnTo>
                <a:lnTo>
                  <a:pt x="404" y="348"/>
                </a:lnTo>
                <a:lnTo>
                  <a:pt x="410" y="348"/>
                </a:lnTo>
                <a:lnTo>
                  <a:pt x="400" y="356"/>
                </a:lnTo>
                <a:lnTo>
                  <a:pt x="389" y="361"/>
                </a:lnTo>
                <a:lnTo>
                  <a:pt x="379" y="365"/>
                </a:lnTo>
                <a:lnTo>
                  <a:pt x="369" y="372"/>
                </a:lnTo>
                <a:lnTo>
                  <a:pt x="373" y="369"/>
                </a:lnTo>
                <a:lnTo>
                  <a:pt x="369" y="372"/>
                </a:lnTo>
                <a:close/>
                <a:moveTo>
                  <a:pt x="446" y="316"/>
                </a:moveTo>
                <a:lnTo>
                  <a:pt x="450" y="319"/>
                </a:lnTo>
                <a:lnTo>
                  <a:pt x="452" y="321"/>
                </a:lnTo>
                <a:lnTo>
                  <a:pt x="453" y="322"/>
                </a:lnTo>
                <a:lnTo>
                  <a:pt x="455" y="323"/>
                </a:lnTo>
                <a:lnTo>
                  <a:pt x="458" y="323"/>
                </a:lnTo>
                <a:lnTo>
                  <a:pt x="460" y="322"/>
                </a:lnTo>
                <a:lnTo>
                  <a:pt x="456" y="324"/>
                </a:lnTo>
                <a:lnTo>
                  <a:pt x="453" y="327"/>
                </a:lnTo>
                <a:lnTo>
                  <a:pt x="452" y="327"/>
                </a:lnTo>
                <a:lnTo>
                  <a:pt x="451" y="327"/>
                </a:lnTo>
                <a:lnTo>
                  <a:pt x="451" y="327"/>
                </a:lnTo>
                <a:lnTo>
                  <a:pt x="450" y="325"/>
                </a:lnTo>
                <a:lnTo>
                  <a:pt x="447" y="324"/>
                </a:lnTo>
                <a:lnTo>
                  <a:pt x="445" y="322"/>
                </a:lnTo>
                <a:lnTo>
                  <a:pt x="445" y="320"/>
                </a:lnTo>
                <a:lnTo>
                  <a:pt x="446" y="316"/>
                </a:lnTo>
                <a:lnTo>
                  <a:pt x="446" y="320"/>
                </a:lnTo>
                <a:lnTo>
                  <a:pt x="446" y="316"/>
                </a:lnTo>
                <a:close/>
                <a:moveTo>
                  <a:pt x="417" y="290"/>
                </a:moveTo>
                <a:lnTo>
                  <a:pt x="419" y="288"/>
                </a:lnTo>
                <a:lnTo>
                  <a:pt x="423" y="286"/>
                </a:lnTo>
                <a:lnTo>
                  <a:pt x="427" y="283"/>
                </a:lnTo>
                <a:lnTo>
                  <a:pt x="429" y="282"/>
                </a:lnTo>
                <a:lnTo>
                  <a:pt x="431" y="281"/>
                </a:lnTo>
                <a:lnTo>
                  <a:pt x="435" y="281"/>
                </a:lnTo>
                <a:lnTo>
                  <a:pt x="434" y="288"/>
                </a:lnTo>
                <a:lnTo>
                  <a:pt x="433" y="296"/>
                </a:lnTo>
                <a:lnTo>
                  <a:pt x="423" y="294"/>
                </a:lnTo>
                <a:lnTo>
                  <a:pt x="417" y="290"/>
                </a:lnTo>
                <a:lnTo>
                  <a:pt x="417" y="291"/>
                </a:lnTo>
                <a:lnTo>
                  <a:pt x="417" y="290"/>
                </a:lnTo>
                <a:close/>
                <a:moveTo>
                  <a:pt x="422" y="344"/>
                </a:moveTo>
                <a:lnTo>
                  <a:pt x="421" y="342"/>
                </a:lnTo>
                <a:lnTo>
                  <a:pt x="421" y="340"/>
                </a:lnTo>
                <a:lnTo>
                  <a:pt x="421" y="339"/>
                </a:lnTo>
                <a:lnTo>
                  <a:pt x="422" y="337"/>
                </a:lnTo>
                <a:lnTo>
                  <a:pt x="425" y="336"/>
                </a:lnTo>
                <a:lnTo>
                  <a:pt x="426" y="335"/>
                </a:lnTo>
                <a:lnTo>
                  <a:pt x="428" y="333"/>
                </a:lnTo>
                <a:lnTo>
                  <a:pt x="430" y="333"/>
                </a:lnTo>
                <a:lnTo>
                  <a:pt x="436" y="333"/>
                </a:lnTo>
                <a:lnTo>
                  <a:pt x="442" y="332"/>
                </a:lnTo>
                <a:lnTo>
                  <a:pt x="444" y="330"/>
                </a:lnTo>
                <a:lnTo>
                  <a:pt x="445" y="329"/>
                </a:lnTo>
                <a:lnTo>
                  <a:pt x="447" y="328"/>
                </a:lnTo>
                <a:lnTo>
                  <a:pt x="451" y="328"/>
                </a:lnTo>
                <a:lnTo>
                  <a:pt x="446" y="333"/>
                </a:lnTo>
                <a:lnTo>
                  <a:pt x="437" y="339"/>
                </a:lnTo>
                <a:lnTo>
                  <a:pt x="433" y="341"/>
                </a:lnTo>
                <a:lnTo>
                  <a:pt x="428" y="344"/>
                </a:lnTo>
                <a:lnTo>
                  <a:pt x="425" y="345"/>
                </a:lnTo>
                <a:lnTo>
                  <a:pt x="422" y="344"/>
                </a:lnTo>
                <a:lnTo>
                  <a:pt x="422" y="344"/>
                </a:lnTo>
                <a:lnTo>
                  <a:pt x="422" y="344"/>
                </a:lnTo>
                <a:close/>
                <a:moveTo>
                  <a:pt x="434" y="380"/>
                </a:moveTo>
                <a:lnTo>
                  <a:pt x="435" y="373"/>
                </a:lnTo>
                <a:lnTo>
                  <a:pt x="437" y="368"/>
                </a:lnTo>
                <a:lnTo>
                  <a:pt x="444" y="368"/>
                </a:lnTo>
                <a:lnTo>
                  <a:pt x="450" y="369"/>
                </a:lnTo>
                <a:lnTo>
                  <a:pt x="447" y="373"/>
                </a:lnTo>
                <a:lnTo>
                  <a:pt x="443" y="377"/>
                </a:lnTo>
                <a:lnTo>
                  <a:pt x="438" y="379"/>
                </a:lnTo>
                <a:lnTo>
                  <a:pt x="434" y="380"/>
                </a:lnTo>
                <a:lnTo>
                  <a:pt x="436" y="379"/>
                </a:lnTo>
                <a:lnTo>
                  <a:pt x="434" y="380"/>
                </a:lnTo>
                <a:close/>
                <a:moveTo>
                  <a:pt x="450" y="502"/>
                </a:moveTo>
                <a:lnTo>
                  <a:pt x="451" y="501"/>
                </a:lnTo>
                <a:lnTo>
                  <a:pt x="453" y="498"/>
                </a:lnTo>
                <a:lnTo>
                  <a:pt x="456" y="496"/>
                </a:lnTo>
                <a:lnTo>
                  <a:pt x="460" y="495"/>
                </a:lnTo>
                <a:lnTo>
                  <a:pt x="468" y="493"/>
                </a:lnTo>
                <a:lnTo>
                  <a:pt x="474" y="491"/>
                </a:lnTo>
                <a:lnTo>
                  <a:pt x="469" y="495"/>
                </a:lnTo>
                <a:lnTo>
                  <a:pt x="461" y="499"/>
                </a:lnTo>
                <a:lnTo>
                  <a:pt x="458" y="502"/>
                </a:lnTo>
                <a:lnTo>
                  <a:pt x="454" y="504"/>
                </a:lnTo>
                <a:lnTo>
                  <a:pt x="452" y="504"/>
                </a:lnTo>
                <a:lnTo>
                  <a:pt x="450" y="502"/>
                </a:lnTo>
                <a:lnTo>
                  <a:pt x="450" y="503"/>
                </a:lnTo>
                <a:lnTo>
                  <a:pt x="450" y="502"/>
                </a:lnTo>
                <a:close/>
                <a:moveTo>
                  <a:pt x="451" y="515"/>
                </a:moveTo>
                <a:lnTo>
                  <a:pt x="456" y="511"/>
                </a:lnTo>
                <a:lnTo>
                  <a:pt x="462" y="507"/>
                </a:lnTo>
                <a:lnTo>
                  <a:pt x="469" y="504"/>
                </a:lnTo>
                <a:lnTo>
                  <a:pt x="476" y="502"/>
                </a:lnTo>
                <a:lnTo>
                  <a:pt x="470" y="507"/>
                </a:lnTo>
                <a:lnTo>
                  <a:pt x="464" y="511"/>
                </a:lnTo>
                <a:lnTo>
                  <a:pt x="458" y="514"/>
                </a:lnTo>
                <a:lnTo>
                  <a:pt x="451" y="515"/>
                </a:lnTo>
                <a:close/>
                <a:moveTo>
                  <a:pt x="479" y="502"/>
                </a:moveTo>
                <a:lnTo>
                  <a:pt x="479" y="502"/>
                </a:lnTo>
                <a:lnTo>
                  <a:pt x="478" y="501"/>
                </a:lnTo>
                <a:lnTo>
                  <a:pt x="479" y="501"/>
                </a:lnTo>
                <a:lnTo>
                  <a:pt x="481" y="501"/>
                </a:lnTo>
                <a:lnTo>
                  <a:pt x="480" y="502"/>
                </a:lnTo>
                <a:lnTo>
                  <a:pt x="479" y="502"/>
                </a:lnTo>
                <a:lnTo>
                  <a:pt x="479" y="502"/>
                </a:lnTo>
                <a:lnTo>
                  <a:pt x="479" y="502"/>
                </a:lnTo>
                <a:close/>
                <a:moveTo>
                  <a:pt x="512" y="395"/>
                </a:moveTo>
                <a:lnTo>
                  <a:pt x="508" y="394"/>
                </a:lnTo>
                <a:lnTo>
                  <a:pt x="504" y="391"/>
                </a:lnTo>
                <a:lnTo>
                  <a:pt x="503" y="390"/>
                </a:lnTo>
                <a:lnTo>
                  <a:pt x="503" y="388"/>
                </a:lnTo>
                <a:lnTo>
                  <a:pt x="503" y="387"/>
                </a:lnTo>
                <a:lnTo>
                  <a:pt x="504" y="385"/>
                </a:lnTo>
                <a:lnTo>
                  <a:pt x="511" y="383"/>
                </a:lnTo>
                <a:lnTo>
                  <a:pt x="517" y="380"/>
                </a:lnTo>
                <a:lnTo>
                  <a:pt x="516" y="385"/>
                </a:lnTo>
                <a:lnTo>
                  <a:pt x="516" y="388"/>
                </a:lnTo>
                <a:lnTo>
                  <a:pt x="516" y="390"/>
                </a:lnTo>
                <a:lnTo>
                  <a:pt x="516" y="393"/>
                </a:lnTo>
                <a:lnTo>
                  <a:pt x="513" y="394"/>
                </a:lnTo>
                <a:lnTo>
                  <a:pt x="512" y="395"/>
                </a:lnTo>
                <a:lnTo>
                  <a:pt x="513" y="394"/>
                </a:lnTo>
                <a:lnTo>
                  <a:pt x="512" y="395"/>
                </a:lnTo>
                <a:close/>
                <a:moveTo>
                  <a:pt x="524" y="283"/>
                </a:moveTo>
                <a:lnTo>
                  <a:pt x="521" y="281"/>
                </a:lnTo>
                <a:lnTo>
                  <a:pt x="520" y="279"/>
                </a:lnTo>
                <a:lnTo>
                  <a:pt x="519" y="278"/>
                </a:lnTo>
                <a:lnTo>
                  <a:pt x="520" y="277"/>
                </a:lnTo>
                <a:lnTo>
                  <a:pt x="520" y="275"/>
                </a:lnTo>
                <a:lnTo>
                  <a:pt x="522" y="275"/>
                </a:lnTo>
                <a:lnTo>
                  <a:pt x="526" y="277"/>
                </a:lnTo>
                <a:lnTo>
                  <a:pt x="529" y="280"/>
                </a:lnTo>
                <a:lnTo>
                  <a:pt x="532" y="283"/>
                </a:lnTo>
                <a:lnTo>
                  <a:pt x="533" y="287"/>
                </a:lnTo>
                <a:lnTo>
                  <a:pt x="530" y="287"/>
                </a:lnTo>
                <a:lnTo>
                  <a:pt x="528" y="287"/>
                </a:lnTo>
                <a:lnTo>
                  <a:pt x="525" y="286"/>
                </a:lnTo>
                <a:lnTo>
                  <a:pt x="524" y="283"/>
                </a:lnTo>
                <a:lnTo>
                  <a:pt x="524" y="285"/>
                </a:lnTo>
                <a:lnTo>
                  <a:pt x="524" y="283"/>
                </a:lnTo>
                <a:close/>
                <a:moveTo>
                  <a:pt x="538" y="295"/>
                </a:moveTo>
                <a:lnTo>
                  <a:pt x="540" y="291"/>
                </a:lnTo>
                <a:lnTo>
                  <a:pt x="542" y="290"/>
                </a:lnTo>
                <a:lnTo>
                  <a:pt x="544" y="290"/>
                </a:lnTo>
                <a:lnTo>
                  <a:pt x="546" y="292"/>
                </a:lnTo>
                <a:lnTo>
                  <a:pt x="546" y="295"/>
                </a:lnTo>
                <a:lnTo>
                  <a:pt x="546" y="296"/>
                </a:lnTo>
                <a:lnTo>
                  <a:pt x="544" y="297"/>
                </a:lnTo>
                <a:lnTo>
                  <a:pt x="543" y="298"/>
                </a:lnTo>
                <a:lnTo>
                  <a:pt x="541" y="299"/>
                </a:lnTo>
                <a:lnTo>
                  <a:pt x="540" y="298"/>
                </a:lnTo>
                <a:lnTo>
                  <a:pt x="538" y="297"/>
                </a:lnTo>
                <a:lnTo>
                  <a:pt x="538" y="295"/>
                </a:lnTo>
                <a:lnTo>
                  <a:pt x="538" y="294"/>
                </a:lnTo>
                <a:lnTo>
                  <a:pt x="538" y="295"/>
                </a:lnTo>
                <a:close/>
                <a:moveTo>
                  <a:pt x="544" y="457"/>
                </a:moveTo>
                <a:lnTo>
                  <a:pt x="546" y="453"/>
                </a:lnTo>
                <a:lnTo>
                  <a:pt x="550" y="451"/>
                </a:lnTo>
                <a:lnTo>
                  <a:pt x="553" y="448"/>
                </a:lnTo>
                <a:lnTo>
                  <a:pt x="558" y="448"/>
                </a:lnTo>
                <a:lnTo>
                  <a:pt x="555" y="452"/>
                </a:lnTo>
                <a:lnTo>
                  <a:pt x="552" y="453"/>
                </a:lnTo>
                <a:lnTo>
                  <a:pt x="549" y="455"/>
                </a:lnTo>
                <a:lnTo>
                  <a:pt x="544" y="457"/>
                </a:lnTo>
                <a:close/>
                <a:moveTo>
                  <a:pt x="565" y="371"/>
                </a:moveTo>
                <a:lnTo>
                  <a:pt x="568" y="366"/>
                </a:lnTo>
                <a:lnTo>
                  <a:pt x="571" y="364"/>
                </a:lnTo>
                <a:lnTo>
                  <a:pt x="576" y="363"/>
                </a:lnTo>
                <a:lnTo>
                  <a:pt x="582" y="363"/>
                </a:lnTo>
                <a:lnTo>
                  <a:pt x="578" y="366"/>
                </a:lnTo>
                <a:lnTo>
                  <a:pt x="574" y="369"/>
                </a:lnTo>
                <a:lnTo>
                  <a:pt x="569" y="370"/>
                </a:lnTo>
                <a:lnTo>
                  <a:pt x="565" y="371"/>
                </a:lnTo>
                <a:close/>
                <a:moveTo>
                  <a:pt x="584" y="355"/>
                </a:moveTo>
                <a:lnTo>
                  <a:pt x="590" y="355"/>
                </a:lnTo>
                <a:lnTo>
                  <a:pt x="594" y="354"/>
                </a:lnTo>
                <a:lnTo>
                  <a:pt x="588" y="355"/>
                </a:lnTo>
                <a:lnTo>
                  <a:pt x="584" y="355"/>
                </a:lnTo>
                <a:lnTo>
                  <a:pt x="585" y="355"/>
                </a:lnTo>
                <a:lnTo>
                  <a:pt x="584" y="355"/>
                </a:lnTo>
                <a:close/>
                <a:moveTo>
                  <a:pt x="607" y="345"/>
                </a:moveTo>
                <a:lnTo>
                  <a:pt x="606" y="345"/>
                </a:lnTo>
                <a:lnTo>
                  <a:pt x="603" y="344"/>
                </a:lnTo>
                <a:lnTo>
                  <a:pt x="602" y="342"/>
                </a:lnTo>
                <a:lnTo>
                  <a:pt x="601" y="341"/>
                </a:lnTo>
                <a:lnTo>
                  <a:pt x="599" y="344"/>
                </a:lnTo>
                <a:lnTo>
                  <a:pt x="596" y="345"/>
                </a:lnTo>
                <a:lnTo>
                  <a:pt x="596" y="342"/>
                </a:lnTo>
                <a:lnTo>
                  <a:pt x="598" y="340"/>
                </a:lnTo>
                <a:lnTo>
                  <a:pt x="599" y="339"/>
                </a:lnTo>
                <a:lnTo>
                  <a:pt x="601" y="338"/>
                </a:lnTo>
                <a:lnTo>
                  <a:pt x="604" y="338"/>
                </a:lnTo>
                <a:lnTo>
                  <a:pt x="607" y="339"/>
                </a:lnTo>
                <a:lnTo>
                  <a:pt x="608" y="341"/>
                </a:lnTo>
                <a:lnTo>
                  <a:pt x="607" y="345"/>
                </a:lnTo>
                <a:lnTo>
                  <a:pt x="607" y="345"/>
                </a:lnTo>
                <a:lnTo>
                  <a:pt x="607" y="345"/>
                </a:lnTo>
                <a:close/>
                <a:moveTo>
                  <a:pt x="657" y="350"/>
                </a:moveTo>
                <a:lnTo>
                  <a:pt x="653" y="350"/>
                </a:lnTo>
                <a:lnTo>
                  <a:pt x="650" y="352"/>
                </a:lnTo>
                <a:lnTo>
                  <a:pt x="649" y="355"/>
                </a:lnTo>
                <a:lnTo>
                  <a:pt x="649" y="358"/>
                </a:lnTo>
                <a:lnTo>
                  <a:pt x="648" y="361"/>
                </a:lnTo>
                <a:lnTo>
                  <a:pt x="647" y="364"/>
                </a:lnTo>
                <a:lnTo>
                  <a:pt x="645" y="366"/>
                </a:lnTo>
                <a:lnTo>
                  <a:pt x="644" y="368"/>
                </a:lnTo>
                <a:lnTo>
                  <a:pt x="643" y="369"/>
                </a:lnTo>
                <a:lnTo>
                  <a:pt x="641" y="369"/>
                </a:lnTo>
                <a:lnTo>
                  <a:pt x="643" y="369"/>
                </a:lnTo>
                <a:lnTo>
                  <a:pt x="643" y="368"/>
                </a:lnTo>
                <a:lnTo>
                  <a:pt x="643" y="365"/>
                </a:lnTo>
                <a:lnTo>
                  <a:pt x="642" y="362"/>
                </a:lnTo>
                <a:lnTo>
                  <a:pt x="641" y="357"/>
                </a:lnTo>
                <a:lnTo>
                  <a:pt x="640" y="355"/>
                </a:lnTo>
                <a:lnTo>
                  <a:pt x="642" y="350"/>
                </a:lnTo>
                <a:lnTo>
                  <a:pt x="643" y="346"/>
                </a:lnTo>
                <a:lnTo>
                  <a:pt x="650" y="345"/>
                </a:lnTo>
                <a:lnTo>
                  <a:pt x="656" y="346"/>
                </a:lnTo>
                <a:lnTo>
                  <a:pt x="657" y="347"/>
                </a:lnTo>
                <a:lnTo>
                  <a:pt x="658" y="348"/>
                </a:lnTo>
                <a:lnTo>
                  <a:pt x="658" y="350"/>
                </a:lnTo>
                <a:lnTo>
                  <a:pt x="657" y="350"/>
                </a:lnTo>
                <a:lnTo>
                  <a:pt x="653" y="350"/>
                </a:lnTo>
                <a:lnTo>
                  <a:pt x="657" y="350"/>
                </a:lnTo>
                <a:close/>
                <a:moveTo>
                  <a:pt x="748" y="267"/>
                </a:moveTo>
                <a:lnTo>
                  <a:pt x="744" y="267"/>
                </a:lnTo>
                <a:lnTo>
                  <a:pt x="742" y="267"/>
                </a:lnTo>
                <a:lnTo>
                  <a:pt x="741" y="266"/>
                </a:lnTo>
                <a:lnTo>
                  <a:pt x="740" y="264"/>
                </a:lnTo>
                <a:lnTo>
                  <a:pt x="741" y="261"/>
                </a:lnTo>
                <a:lnTo>
                  <a:pt x="744" y="258"/>
                </a:lnTo>
                <a:lnTo>
                  <a:pt x="748" y="257"/>
                </a:lnTo>
                <a:lnTo>
                  <a:pt x="750" y="258"/>
                </a:lnTo>
                <a:lnTo>
                  <a:pt x="754" y="261"/>
                </a:lnTo>
                <a:lnTo>
                  <a:pt x="755" y="264"/>
                </a:lnTo>
                <a:lnTo>
                  <a:pt x="752" y="264"/>
                </a:lnTo>
                <a:lnTo>
                  <a:pt x="750" y="264"/>
                </a:lnTo>
                <a:lnTo>
                  <a:pt x="749" y="265"/>
                </a:lnTo>
                <a:lnTo>
                  <a:pt x="748" y="267"/>
                </a:lnTo>
                <a:lnTo>
                  <a:pt x="747" y="266"/>
                </a:lnTo>
                <a:lnTo>
                  <a:pt x="748" y="267"/>
                </a:lnTo>
                <a:close/>
                <a:moveTo>
                  <a:pt x="798" y="173"/>
                </a:moveTo>
                <a:lnTo>
                  <a:pt x="796" y="174"/>
                </a:lnTo>
                <a:lnTo>
                  <a:pt x="792" y="175"/>
                </a:lnTo>
                <a:lnTo>
                  <a:pt x="791" y="175"/>
                </a:lnTo>
                <a:lnTo>
                  <a:pt x="790" y="176"/>
                </a:lnTo>
                <a:lnTo>
                  <a:pt x="789" y="175"/>
                </a:lnTo>
                <a:lnTo>
                  <a:pt x="788" y="174"/>
                </a:lnTo>
                <a:lnTo>
                  <a:pt x="787" y="173"/>
                </a:lnTo>
                <a:lnTo>
                  <a:pt x="788" y="172"/>
                </a:lnTo>
                <a:lnTo>
                  <a:pt x="789" y="171"/>
                </a:lnTo>
                <a:lnTo>
                  <a:pt x="791" y="171"/>
                </a:lnTo>
                <a:lnTo>
                  <a:pt x="796" y="171"/>
                </a:lnTo>
                <a:lnTo>
                  <a:pt x="799" y="172"/>
                </a:lnTo>
                <a:lnTo>
                  <a:pt x="798" y="173"/>
                </a:lnTo>
                <a:lnTo>
                  <a:pt x="798" y="173"/>
                </a:lnTo>
                <a:lnTo>
                  <a:pt x="797" y="173"/>
                </a:lnTo>
                <a:lnTo>
                  <a:pt x="798" y="173"/>
                </a:lnTo>
                <a:close/>
                <a:moveTo>
                  <a:pt x="666" y="446"/>
                </a:moveTo>
                <a:lnTo>
                  <a:pt x="665" y="446"/>
                </a:lnTo>
                <a:lnTo>
                  <a:pt x="666" y="446"/>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0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5"/>
          <p:cNvSpPr>
            <a:spLocks noGrp="1" noEditPoints="1"/>
          </p:cNvSpPr>
          <p:nvPr>
            <p:ph type="pic" sz="quarter" idx="34"/>
          </p:nvPr>
        </p:nvSpPr>
        <p:spPr bwMode="auto">
          <a:xfrm>
            <a:off x="8742529" y="594099"/>
            <a:ext cx="15644646" cy="1248596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0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2"/>
          <p:cNvSpPr>
            <a:spLocks noGrp="1" noEditPoints="1"/>
          </p:cNvSpPr>
          <p:nvPr>
            <p:ph type="pic" sz="quarter" idx="27"/>
          </p:nvPr>
        </p:nvSpPr>
        <p:spPr bwMode="auto">
          <a:xfrm>
            <a:off x="7944839" y="3042371"/>
            <a:ext cx="15841491" cy="8075445"/>
          </a:xfrm>
          <a:custGeom>
            <a:avLst/>
            <a:gdLst>
              <a:gd name="T0" fmla="*/ 1072 w 1452"/>
              <a:gd name="T1" fmla="*/ 29 h 807"/>
              <a:gd name="T2" fmla="*/ 1098 w 1452"/>
              <a:gd name="T3" fmla="*/ 75 h 807"/>
              <a:gd name="T4" fmla="*/ 1174 w 1452"/>
              <a:gd name="T5" fmla="*/ 4 h 807"/>
              <a:gd name="T6" fmla="*/ 962 w 1452"/>
              <a:gd name="T7" fmla="*/ 212 h 807"/>
              <a:gd name="T8" fmla="*/ 949 w 1452"/>
              <a:gd name="T9" fmla="*/ 396 h 807"/>
              <a:gd name="T10" fmla="*/ 925 w 1452"/>
              <a:gd name="T11" fmla="*/ 260 h 807"/>
              <a:gd name="T12" fmla="*/ 883 w 1452"/>
              <a:gd name="T13" fmla="*/ 226 h 807"/>
              <a:gd name="T14" fmla="*/ 752 w 1452"/>
              <a:gd name="T15" fmla="*/ 322 h 807"/>
              <a:gd name="T16" fmla="*/ 492 w 1452"/>
              <a:gd name="T17" fmla="*/ 410 h 807"/>
              <a:gd name="T18" fmla="*/ 565 w 1452"/>
              <a:gd name="T19" fmla="*/ 294 h 807"/>
              <a:gd name="T20" fmla="*/ 473 w 1452"/>
              <a:gd name="T21" fmla="*/ 138 h 807"/>
              <a:gd name="T22" fmla="*/ 249 w 1452"/>
              <a:gd name="T23" fmla="*/ 175 h 807"/>
              <a:gd name="T24" fmla="*/ 333 w 1452"/>
              <a:gd name="T25" fmla="*/ 255 h 807"/>
              <a:gd name="T26" fmla="*/ 294 w 1452"/>
              <a:gd name="T27" fmla="*/ 163 h 807"/>
              <a:gd name="T28" fmla="*/ 401 w 1452"/>
              <a:gd name="T29" fmla="*/ 359 h 807"/>
              <a:gd name="T30" fmla="*/ 240 w 1452"/>
              <a:gd name="T31" fmla="*/ 271 h 807"/>
              <a:gd name="T32" fmla="*/ 283 w 1452"/>
              <a:gd name="T33" fmla="*/ 263 h 807"/>
              <a:gd name="T34" fmla="*/ 305 w 1452"/>
              <a:gd name="T35" fmla="*/ 243 h 807"/>
              <a:gd name="T36" fmla="*/ 274 w 1452"/>
              <a:gd name="T37" fmla="*/ 295 h 807"/>
              <a:gd name="T38" fmla="*/ 409 w 1452"/>
              <a:gd name="T39" fmla="*/ 320 h 807"/>
              <a:gd name="T40" fmla="*/ 36 w 1452"/>
              <a:gd name="T41" fmla="*/ 750 h 807"/>
              <a:gd name="T42" fmla="*/ 613 w 1452"/>
              <a:gd name="T43" fmla="*/ 760 h 807"/>
              <a:gd name="T44" fmla="*/ 784 w 1452"/>
              <a:gd name="T45" fmla="*/ 606 h 807"/>
              <a:gd name="T46" fmla="*/ 1174 w 1452"/>
              <a:gd name="T47" fmla="*/ 711 h 807"/>
              <a:gd name="T48" fmla="*/ 1121 w 1452"/>
              <a:gd name="T49" fmla="*/ 785 h 807"/>
              <a:gd name="T50" fmla="*/ 1115 w 1452"/>
              <a:gd name="T51" fmla="*/ 343 h 807"/>
              <a:gd name="T52" fmla="*/ 1410 w 1452"/>
              <a:gd name="T53" fmla="*/ 218 h 807"/>
              <a:gd name="T54" fmla="*/ 859 w 1452"/>
              <a:gd name="T55" fmla="*/ 486 h 807"/>
              <a:gd name="T56" fmla="*/ 1142 w 1452"/>
              <a:gd name="T57" fmla="*/ 627 h 807"/>
              <a:gd name="T58" fmla="*/ 1002 w 1452"/>
              <a:gd name="T59" fmla="*/ 719 h 807"/>
              <a:gd name="T60" fmla="*/ 1094 w 1452"/>
              <a:gd name="T61" fmla="*/ 485 h 807"/>
              <a:gd name="T62" fmla="*/ 969 w 1452"/>
              <a:gd name="T63" fmla="*/ 747 h 807"/>
              <a:gd name="T64" fmla="*/ 984 w 1452"/>
              <a:gd name="T65" fmla="*/ 740 h 807"/>
              <a:gd name="T66" fmla="*/ 88 w 1452"/>
              <a:gd name="T67" fmla="*/ 683 h 807"/>
              <a:gd name="T68" fmla="*/ 414 w 1452"/>
              <a:gd name="T69" fmla="*/ 743 h 807"/>
              <a:gd name="T70" fmla="*/ 671 w 1452"/>
              <a:gd name="T71" fmla="*/ 395 h 807"/>
              <a:gd name="T72" fmla="*/ 783 w 1452"/>
              <a:gd name="T73" fmla="*/ 593 h 807"/>
              <a:gd name="T74" fmla="*/ 982 w 1452"/>
              <a:gd name="T75" fmla="*/ 798 h 807"/>
              <a:gd name="T76" fmla="*/ 1390 w 1452"/>
              <a:gd name="T77" fmla="*/ 114 h 807"/>
              <a:gd name="T78" fmla="*/ 281 w 1452"/>
              <a:gd name="T79" fmla="*/ 300 h 807"/>
              <a:gd name="T80" fmla="*/ 1074 w 1452"/>
              <a:gd name="T81" fmla="*/ 52 h 807"/>
              <a:gd name="T82" fmla="*/ 817 w 1452"/>
              <a:gd name="T83" fmla="*/ 312 h 807"/>
              <a:gd name="T84" fmla="*/ 341 w 1452"/>
              <a:gd name="T85" fmla="*/ 160 h 807"/>
              <a:gd name="T86" fmla="*/ 423 w 1452"/>
              <a:gd name="T87" fmla="*/ 296 h 807"/>
              <a:gd name="T88" fmla="*/ 75 w 1452"/>
              <a:gd name="T89" fmla="*/ 644 h 807"/>
              <a:gd name="T90" fmla="*/ 513 w 1452"/>
              <a:gd name="T91" fmla="*/ 517 h 807"/>
              <a:gd name="T92" fmla="*/ 95 w 1452"/>
              <a:gd name="T93" fmla="*/ 619 h 807"/>
              <a:gd name="T94" fmla="*/ 413 w 1452"/>
              <a:gd name="T95" fmla="*/ 732 h 807"/>
              <a:gd name="T96" fmla="*/ 661 w 1452"/>
              <a:gd name="T97" fmla="*/ 726 h 807"/>
              <a:gd name="T98" fmla="*/ 305 w 1452"/>
              <a:gd name="T99" fmla="*/ 512 h 807"/>
              <a:gd name="T100" fmla="*/ 618 w 1452"/>
              <a:gd name="T101" fmla="*/ 579 h 807"/>
              <a:gd name="T102" fmla="*/ 447 w 1452"/>
              <a:gd name="T103" fmla="*/ 462 h 807"/>
              <a:gd name="T104" fmla="*/ 611 w 1452"/>
              <a:gd name="T105" fmla="*/ 492 h 807"/>
              <a:gd name="T106" fmla="*/ 647 w 1452"/>
              <a:gd name="T107" fmla="*/ 300 h 807"/>
              <a:gd name="T108" fmla="*/ 559 w 1452"/>
              <a:gd name="T109" fmla="*/ 544 h 807"/>
              <a:gd name="T110" fmla="*/ 764 w 1452"/>
              <a:gd name="T111" fmla="*/ 388 h 807"/>
              <a:gd name="T112" fmla="*/ 784 w 1452"/>
              <a:gd name="T113" fmla="*/ 363 h 807"/>
              <a:gd name="T114" fmla="*/ 990 w 1452"/>
              <a:gd name="T115" fmla="*/ 169 h 807"/>
              <a:gd name="T116" fmla="*/ 975 w 1452"/>
              <a:gd name="T117" fmla="*/ 395 h 807"/>
              <a:gd name="T118" fmla="*/ 839 w 1452"/>
              <a:gd name="T119" fmla="*/ 518 h 807"/>
              <a:gd name="T120" fmla="*/ 918 w 1452"/>
              <a:gd name="T121" fmla="*/ 438 h 807"/>
              <a:gd name="T122" fmla="*/ 843 w 1452"/>
              <a:gd name="T123" fmla="*/ 513 h 807"/>
              <a:gd name="T124" fmla="*/ 1246 w 1452"/>
              <a:gd name="T125" fmla="*/ 79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2" h="807">
                <a:moveTo>
                  <a:pt x="1447" y="143"/>
                </a:moveTo>
                <a:lnTo>
                  <a:pt x="1440" y="138"/>
                </a:lnTo>
                <a:lnTo>
                  <a:pt x="1435" y="136"/>
                </a:lnTo>
                <a:lnTo>
                  <a:pt x="1427" y="134"/>
                </a:lnTo>
                <a:lnTo>
                  <a:pt x="1420" y="133"/>
                </a:lnTo>
                <a:lnTo>
                  <a:pt x="1404" y="129"/>
                </a:lnTo>
                <a:lnTo>
                  <a:pt x="1388" y="125"/>
                </a:lnTo>
                <a:lnTo>
                  <a:pt x="1377" y="120"/>
                </a:lnTo>
                <a:lnTo>
                  <a:pt x="1366" y="113"/>
                </a:lnTo>
                <a:lnTo>
                  <a:pt x="1357" y="105"/>
                </a:lnTo>
                <a:lnTo>
                  <a:pt x="1349" y="96"/>
                </a:lnTo>
                <a:lnTo>
                  <a:pt x="1343" y="86"/>
                </a:lnTo>
                <a:lnTo>
                  <a:pt x="1337" y="75"/>
                </a:lnTo>
                <a:lnTo>
                  <a:pt x="1333" y="70"/>
                </a:lnTo>
                <a:lnTo>
                  <a:pt x="1330" y="66"/>
                </a:lnTo>
                <a:lnTo>
                  <a:pt x="1325" y="61"/>
                </a:lnTo>
                <a:lnTo>
                  <a:pt x="1320" y="56"/>
                </a:lnTo>
                <a:lnTo>
                  <a:pt x="1307" y="48"/>
                </a:lnTo>
                <a:lnTo>
                  <a:pt x="1294" y="43"/>
                </a:lnTo>
                <a:lnTo>
                  <a:pt x="1279" y="38"/>
                </a:lnTo>
                <a:lnTo>
                  <a:pt x="1265" y="36"/>
                </a:lnTo>
                <a:lnTo>
                  <a:pt x="1248" y="34"/>
                </a:lnTo>
                <a:lnTo>
                  <a:pt x="1232" y="34"/>
                </a:lnTo>
                <a:lnTo>
                  <a:pt x="1215" y="33"/>
                </a:lnTo>
                <a:lnTo>
                  <a:pt x="1199" y="30"/>
                </a:lnTo>
                <a:lnTo>
                  <a:pt x="1183" y="27"/>
                </a:lnTo>
                <a:lnTo>
                  <a:pt x="1167" y="22"/>
                </a:lnTo>
                <a:lnTo>
                  <a:pt x="1159" y="21"/>
                </a:lnTo>
                <a:lnTo>
                  <a:pt x="1150" y="20"/>
                </a:lnTo>
                <a:lnTo>
                  <a:pt x="1141" y="20"/>
                </a:lnTo>
                <a:lnTo>
                  <a:pt x="1133" y="19"/>
                </a:lnTo>
                <a:lnTo>
                  <a:pt x="1117" y="20"/>
                </a:lnTo>
                <a:lnTo>
                  <a:pt x="1101" y="20"/>
                </a:lnTo>
                <a:lnTo>
                  <a:pt x="1096" y="19"/>
                </a:lnTo>
                <a:lnTo>
                  <a:pt x="1089" y="19"/>
                </a:lnTo>
                <a:lnTo>
                  <a:pt x="1083" y="20"/>
                </a:lnTo>
                <a:lnTo>
                  <a:pt x="1077" y="22"/>
                </a:lnTo>
                <a:lnTo>
                  <a:pt x="1074" y="25"/>
                </a:lnTo>
                <a:lnTo>
                  <a:pt x="1073" y="27"/>
                </a:lnTo>
                <a:lnTo>
                  <a:pt x="1072" y="29"/>
                </a:lnTo>
                <a:lnTo>
                  <a:pt x="1072" y="31"/>
                </a:lnTo>
                <a:lnTo>
                  <a:pt x="1074" y="36"/>
                </a:lnTo>
                <a:lnTo>
                  <a:pt x="1078" y="41"/>
                </a:lnTo>
                <a:lnTo>
                  <a:pt x="1089" y="50"/>
                </a:lnTo>
                <a:lnTo>
                  <a:pt x="1098" y="56"/>
                </a:lnTo>
                <a:lnTo>
                  <a:pt x="1101" y="61"/>
                </a:lnTo>
                <a:lnTo>
                  <a:pt x="1106" y="67"/>
                </a:lnTo>
                <a:lnTo>
                  <a:pt x="1107" y="69"/>
                </a:lnTo>
                <a:lnTo>
                  <a:pt x="1107" y="72"/>
                </a:lnTo>
                <a:lnTo>
                  <a:pt x="1107" y="75"/>
                </a:lnTo>
                <a:lnTo>
                  <a:pt x="1105" y="77"/>
                </a:lnTo>
                <a:lnTo>
                  <a:pt x="1098" y="81"/>
                </a:lnTo>
                <a:lnTo>
                  <a:pt x="1090" y="86"/>
                </a:lnTo>
                <a:lnTo>
                  <a:pt x="1082" y="89"/>
                </a:lnTo>
                <a:lnTo>
                  <a:pt x="1074" y="92"/>
                </a:lnTo>
                <a:lnTo>
                  <a:pt x="1067" y="95"/>
                </a:lnTo>
                <a:lnTo>
                  <a:pt x="1060" y="98"/>
                </a:lnTo>
                <a:lnTo>
                  <a:pt x="1053" y="102"/>
                </a:lnTo>
                <a:lnTo>
                  <a:pt x="1047" y="106"/>
                </a:lnTo>
                <a:lnTo>
                  <a:pt x="1042" y="111"/>
                </a:lnTo>
                <a:lnTo>
                  <a:pt x="1033" y="119"/>
                </a:lnTo>
                <a:lnTo>
                  <a:pt x="1030" y="122"/>
                </a:lnTo>
                <a:lnTo>
                  <a:pt x="1025" y="126"/>
                </a:lnTo>
                <a:lnTo>
                  <a:pt x="1022" y="127"/>
                </a:lnTo>
                <a:lnTo>
                  <a:pt x="1019" y="127"/>
                </a:lnTo>
                <a:lnTo>
                  <a:pt x="1019" y="127"/>
                </a:lnTo>
                <a:lnTo>
                  <a:pt x="1019" y="126"/>
                </a:lnTo>
                <a:lnTo>
                  <a:pt x="1019" y="124"/>
                </a:lnTo>
                <a:lnTo>
                  <a:pt x="1023" y="121"/>
                </a:lnTo>
                <a:lnTo>
                  <a:pt x="1026" y="117"/>
                </a:lnTo>
                <a:lnTo>
                  <a:pt x="1032" y="113"/>
                </a:lnTo>
                <a:lnTo>
                  <a:pt x="1042" y="105"/>
                </a:lnTo>
                <a:lnTo>
                  <a:pt x="1048" y="101"/>
                </a:lnTo>
                <a:lnTo>
                  <a:pt x="1056" y="95"/>
                </a:lnTo>
                <a:lnTo>
                  <a:pt x="1064" y="91"/>
                </a:lnTo>
                <a:lnTo>
                  <a:pt x="1073" y="87"/>
                </a:lnTo>
                <a:lnTo>
                  <a:pt x="1081" y="84"/>
                </a:lnTo>
                <a:lnTo>
                  <a:pt x="1088" y="80"/>
                </a:lnTo>
                <a:lnTo>
                  <a:pt x="1094" y="77"/>
                </a:lnTo>
                <a:lnTo>
                  <a:pt x="1098" y="75"/>
                </a:lnTo>
                <a:lnTo>
                  <a:pt x="1099" y="72"/>
                </a:lnTo>
                <a:lnTo>
                  <a:pt x="1100" y="69"/>
                </a:lnTo>
                <a:lnTo>
                  <a:pt x="1099" y="66"/>
                </a:lnTo>
                <a:lnTo>
                  <a:pt x="1093" y="59"/>
                </a:lnTo>
                <a:lnTo>
                  <a:pt x="1086" y="53"/>
                </a:lnTo>
                <a:lnTo>
                  <a:pt x="1080" y="48"/>
                </a:lnTo>
                <a:lnTo>
                  <a:pt x="1074" y="43"/>
                </a:lnTo>
                <a:lnTo>
                  <a:pt x="1069" y="38"/>
                </a:lnTo>
                <a:lnTo>
                  <a:pt x="1067" y="35"/>
                </a:lnTo>
                <a:lnTo>
                  <a:pt x="1066" y="30"/>
                </a:lnTo>
                <a:lnTo>
                  <a:pt x="1066" y="27"/>
                </a:lnTo>
                <a:lnTo>
                  <a:pt x="1067" y="25"/>
                </a:lnTo>
                <a:lnTo>
                  <a:pt x="1071" y="22"/>
                </a:lnTo>
                <a:lnTo>
                  <a:pt x="1074" y="20"/>
                </a:lnTo>
                <a:lnTo>
                  <a:pt x="1077" y="18"/>
                </a:lnTo>
                <a:lnTo>
                  <a:pt x="1086" y="14"/>
                </a:lnTo>
                <a:lnTo>
                  <a:pt x="1097" y="12"/>
                </a:lnTo>
                <a:lnTo>
                  <a:pt x="1107" y="11"/>
                </a:lnTo>
                <a:lnTo>
                  <a:pt x="1114" y="11"/>
                </a:lnTo>
                <a:lnTo>
                  <a:pt x="1137" y="11"/>
                </a:lnTo>
                <a:lnTo>
                  <a:pt x="1158" y="13"/>
                </a:lnTo>
                <a:lnTo>
                  <a:pt x="1180" y="17"/>
                </a:lnTo>
                <a:lnTo>
                  <a:pt x="1201" y="21"/>
                </a:lnTo>
                <a:lnTo>
                  <a:pt x="1185" y="15"/>
                </a:lnTo>
                <a:lnTo>
                  <a:pt x="1170" y="12"/>
                </a:lnTo>
                <a:lnTo>
                  <a:pt x="1152" y="9"/>
                </a:lnTo>
                <a:lnTo>
                  <a:pt x="1135" y="8"/>
                </a:lnTo>
                <a:lnTo>
                  <a:pt x="1151" y="6"/>
                </a:lnTo>
                <a:lnTo>
                  <a:pt x="1167" y="9"/>
                </a:lnTo>
                <a:lnTo>
                  <a:pt x="1175" y="10"/>
                </a:lnTo>
                <a:lnTo>
                  <a:pt x="1182" y="11"/>
                </a:lnTo>
                <a:lnTo>
                  <a:pt x="1191" y="14"/>
                </a:lnTo>
                <a:lnTo>
                  <a:pt x="1199" y="15"/>
                </a:lnTo>
                <a:lnTo>
                  <a:pt x="1201" y="15"/>
                </a:lnTo>
                <a:lnTo>
                  <a:pt x="1201" y="14"/>
                </a:lnTo>
                <a:lnTo>
                  <a:pt x="1200" y="13"/>
                </a:lnTo>
                <a:lnTo>
                  <a:pt x="1198" y="12"/>
                </a:lnTo>
                <a:lnTo>
                  <a:pt x="1190" y="9"/>
                </a:lnTo>
                <a:lnTo>
                  <a:pt x="1182" y="6"/>
                </a:lnTo>
                <a:lnTo>
                  <a:pt x="1174" y="4"/>
                </a:lnTo>
                <a:lnTo>
                  <a:pt x="1165" y="3"/>
                </a:lnTo>
                <a:lnTo>
                  <a:pt x="1156" y="2"/>
                </a:lnTo>
                <a:lnTo>
                  <a:pt x="1148" y="1"/>
                </a:lnTo>
                <a:lnTo>
                  <a:pt x="1137" y="1"/>
                </a:lnTo>
                <a:lnTo>
                  <a:pt x="1122" y="0"/>
                </a:lnTo>
                <a:lnTo>
                  <a:pt x="1106" y="0"/>
                </a:lnTo>
                <a:lnTo>
                  <a:pt x="1089" y="2"/>
                </a:lnTo>
                <a:lnTo>
                  <a:pt x="1081" y="4"/>
                </a:lnTo>
                <a:lnTo>
                  <a:pt x="1074" y="6"/>
                </a:lnTo>
                <a:lnTo>
                  <a:pt x="1067" y="9"/>
                </a:lnTo>
                <a:lnTo>
                  <a:pt x="1061" y="12"/>
                </a:lnTo>
                <a:lnTo>
                  <a:pt x="1058" y="17"/>
                </a:lnTo>
                <a:lnTo>
                  <a:pt x="1055" y="22"/>
                </a:lnTo>
                <a:lnTo>
                  <a:pt x="1053" y="28"/>
                </a:lnTo>
                <a:lnTo>
                  <a:pt x="1055" y="36"/>
                </a:lnTo>
                <a:lnTo>
                  <a:pt x="1057" y="42"/>
                </a:lnTo>
                <a:lnTo>
                  <a:pt x="1060" y="46"/>
                </a:lnTo>
                <a:lnTo>
                  <a:pt x="1065" y="51"/>
                </a:lnTo>
                <a:lnTo>
                  <a:pt x="1069" y="55"/>
                </a:lnTo>
                <a:lnTo>
                  <a:pt x="1076" y="59"/>
                </a:lnTo>
                <a:lnTo>
                  <a:pt x="1081" y="63"/>
                </a:lnTo>
                <a:lnTo>
                  <a:pt x="1084" y="66"/>
                </a:lnTo>
                <a:lnTo>
                  <a:pt x="1084" y="68"/>
                </a:lnTo>
                <a:lnTo>
                  <a:pt x="1083" y="70"/>
                </a:lnTo>
                <a:lnTo>
                  <a:pt x="1080" y="71"/>
                </a:lnTo>
                <a:lnTo>
                  <a:pt x="1068" y="77"/>
                </a:lnTo>
                <a:lnTo>
                  <a:pt x="1056" y="81"/>
                </a:lnTo>
                <a:lnTo>
                  <a:pt x="1048" y="85"/>
                </a:lnTo>
                <a:lnTo>
                  <a:pt x="1042" y="89"/>
                </a:lnTo>
                <a:lnTo>
                  <a:pt x="1035" y="95"/>
                </a:lnTo>
                <a:lnTo>
                  <a:pt x="1030" y="101"/>
                </a:lnTo>
                <a:lnTo>
                  <a:pt x="1019" y="110"/>
                </a:lnTo>
                <a:lnTo>
                  <a:pt x="1009" y="120"/>
                </a:lnTo>
                <a:lnTo>
                  <a:pt x="1000" y="130"/>
                </a:lnTo>
                <a:lnTo>
                  <a:pt x="991" y="143"/>
                </a:lnTo>
                <a:lnTo>
                  <a:pt x="984" y="155"/>
                </a:lnTo>
                <a:lnTo>
                  <a:pt x="978" y="168"/>
                </a:lnTo>
                <a:lnTo>
                  <a:pt x="973" y="181"/>
                </a:lnTo>
                <a:lnTo>
                  <a:pt x="968" y="195"/>
                </a:lnTo>
                <a:lnTo>
                  <a:pt x="962" y="212"/>
                </a:lnTo>
                <a:lnTo>
                  <a:pt x="959" y="230"/>
                </a:lnTo>
                <a:lnTo>
                  <a:pt x="956" y="249"/>
                </a:lnTo>
                <a:lnTo>
                  <a:pt x="953" y="267"/>
                </a:lnTo>
                <a:lnTo>
                  <a:pt x="953" y="276"/>
                </a:lnTo>
                <a:lnTo>
                  <a:pt x="953" y="285"/>
                </a:lnTo>
                <a:lnTo>
                  <a:pt x="953" y="294"/>
                </a:lnTo>
                <a:lnTo>
                  <a:pt x="953" y="303"/>
                </a:lnTo>
                <a:lnTo>
                  <a:pt x="954" y="313"/>
                </a:lnTo>
                <a:lnTo>
                  <a:pt x="957" y="322"/>
                </a:lnTo>
                <a:lnTo>
                  <a:pt x="959" y="333"/>
                </a:lnTo>
                <a:lnTo>
                  <a:pt x="960" y="342"/>
                </a:lnTo>
                <a:lnTo>
                  <a:pt x="954" y="328"/>
                </a:lnTo>
                <a:lnTo>
                  <a:pt x="951" y="313"/>
                </a:lnTo>
                <a:lnTo>
                  <a:pt x="949" y="299"/>
                </a:lnTo>
                <a:lnTo>
                  <a:pt x="948" y="284"/>
                </a:lnTo>
                <a:lnTo>
                  <a:pt x="946" y="269"/>
                </a:lnTo>
                <a:lnTo>
                  <a:pt x="948" y="254"/>
                </a:lnTo>
                <a:lnTo>
                  <a:pt x="949" y="239"/>
                </a:lnTo>
                <a:lnTo>
                  <a:pt x="950" y="225"/>
                </a:lnTo>
                <a:lnTo>
                  <a:pt x="948" y="227"/>
                </a:lnTo>
                <a:lnTo>
                  <a:pt x="945" y="229"/>
                </a:lnTo>
                <a:lnTo>
                  <a:pt x="944" y="232"/>
                </a:lnTo>
                <a:lnTo>
                  <a:pt x="943" y="235"/>
                </a:lnTo>
                <a:lnTo>
                  <a:pt x="940" y="245"/>
                </a:lnTo>
                <a:lnTo>
                  <a:pt x="937" y="257"/>
                </a:lnTo>
                <a:lnTo>
                  <a:pt x="936" y="267"/>
                </a:lnTo>
                <a:lnTo>
                  <a:pt x="936" y="277"/>
                </a:lnTo>
                <a:lnTo>
                  <a:pt x="936" y="288"/>
                </a:lnTo>
                <a:lnTo>
                  <a:pt x="937" y="300"/>
                </a:lnTo>
                <a:lnTo>
                  <a:pt x="938" y="310"/>
                </a:lnTo>
                <a:lnTo>
                  <a:pt x="941" y="321"/>
                </a:lnTo>
                <a:lnTo>
                  <a:pt x="943" y="332"/>
                </a:lnTo>
                <a:lnTo>
                  <a:pt x="946" y="342"/>
                </a:lnTo>
                <a:lnTo>
                  <a:pt x="953" y="362"/>
                </a:lnTo>
                <a:lnTo>
                  <a:pt x="961" y="382"/>
                </a:lnTo>
                <a:lnTo>
                  <a:pt x="962" y="385"/>
                </a:lnTo>
                <a:lnTo>
                  <a:pt x="962" y="388"/>
                </a:lnTo>
                <a:lnTo>
                  <a:pt x="961" y="391"/>
                </a:lnTo>
                <a:lnTo>
                  <a:pt x="958" y="392"/>
                </a:lnTo>
                <a:lnTo>
                  <a:pt x="949" y="396"/>
                </a:lnTo>
                <a:lnTo>
                  <a:pt x="938" y="402"/>
                </a:lnTo>
                <a:lnTo>
                  <a:pt x="931" y="407"/>
                </a:lnTo>
                <a:lnTo>
                  <a:pt x="921" y="411"/>
                </a:lnTo>
                <a:lnTo>
                  <a:pt x="912" y="417"/>
                </a:lnTo>
                <a:lnTo>
                  <a:pt x="903" y="423"/>
                </a:lnTo>
                <a:lnTo>
                  <a:pt x="886" y="434"/>
                </a:lnTo>
                <a:lnTo>
                  <a:pt x="870" y="446"/>
                </a:lnTo>
                <a:lnTo>
                  <a:pt x="854" y="459"/>
                </a:lnTo>
                <a:lnTo>
                  <a:pt x="839" y="474"/>
                </a:lnTo>
                <a:lnTo>
                  <a:pt x="830" y="483"/>
                </a:lnTo>
                <a:lnTo>
                  <a:pt x="824" y="491"/>
                </a:lnTo>
                <a:lnTo>
                  <a:pt x="817" y="501"/>
                </a:lnTo>
                <a:lnTo>
                  <a:pt x="810" y="510"/>
                </a:lnTo>
                <a:lnTo>
                  <a:pt x="804" y="520"/>
                </a:lnTo>
                <a:lnTo>
                  <a:pt x="799" y="531"/>
                </a:lnTo>
                <a:lnTo>
                  <a:pt x="794" y="541"/>
                </a:lnTo>
                <a:lnTo>
                  <a:pt x="789" y="551"/>
                </a:lnTo>
                <a:lnTo>
                  <a:pt x="794" y="532"/>
                </a:lnTo>
                <a:lnTo>
                  <a:pt x="800" y="511"/>
                </a:lnTo>
                <a:lnTo>
                  <a:pt x="806" y="492"/>
                </a:lnTo>
                <a:lnTo>
                  <a:pt x="813" y="473"/>
                </a:lnTo>
                <a:lnTo>
                  <a:pt x="821" y="453"/>
                </a:lnTo>
                <a:lnTo>
                  <a:pt x="829" y="434"/>
                </a:lnTo>
                <a:lnTo>
                  <a:pt x="838" y="415"/>
                </a:lnTo>
                <a:lnTo>
                  <a:pt x="847" y="396"/>
                </a:lnTo>
                <a:lnTo>
                  <a:pt x="858" y="378"/>
                </a:lnTo>
                <a:lnTo>
                  <a:pt x="868" y="360"/>
                </a:lnTo>
                <a:lnTo>
                  <a:pt x="878" y="342"/>
                </a:lnTo>
                <a:lnTo>
                  <a:pt x="888" y="325"/>
                </a:lnTo>
                <a:lnTo>
                  <a:pt x="894" y="316"/>
                </a:lnTo>
                <a:lnTo>
                  <a:pt x="900" y="307"/>
                </a:lnTo>
                <a:lnTo>
                  <a:pt x="907" y="297"/>
                </a:lnTo>
                <a:lnTo>
                  <a:pt x="912" y="288"/>
                </a:lnTo>
                <a:lnTo>
                  <a:pt x="918" y="279"/>
                </a:lnTo>
                <a:lnTo>
                  <a:pt x="924" y="270"/>
                </a:lnTo>
                <a:lnTo>
                  <a:pt x="931" y="264"/>
                </a:lnTo>
                <a:lnTo>
                  <a:pt x="934" y="257"/>
                </a:lnTo>
                <a:lnTo>
                  <a:pt x="931" y="257"/>
                </a:lnTo>
                <a:lnTo>
                  <a:pt x="928" y="258"/>
                </a:lnTo>
                <a:lnTo>
                  <a:pt x="925" y="260"/>
                </a:lnTo>
                <a:lnTo>
                  <a:pt x="923" y="261"/>
                </a:lnTo>
                <a:lnTo>
                  <a:pt x="918" y="267"/>
                </a:lnTo>
                <a:lnTo>
                  <a:pt x="915" y="270"/>
                </a:lnTo>
                <a:lnTo>
                  <a:pt x="919" y="262"/>
                </a:lnTo>
                <a:lnTo>
                  <a:pt x="925" y="253"/>
                </a:lnTo>
                <a:lnTo>
                  <a:pt x="933" y="243"/>
                </a:lnTo>
                <a:lnTo>
                  <a:pt x="940" y="233"/>
                </a:lnTo>
                <a:lnTo>
                  <a:pt x="944" y="225"/>
                </a:lnTo>
                <a:lnTo>
                  <a:pt x="949" y="217"/>
                </a:lnTo>
                <a:lnTo>
                  <a:pt x="952" y="207"/>
                </a:lnTo>
                <a:lnTo>
                  <a:pt x="956" y="197"/>
                </a:lnTo>
                <a:lnTo>
                  <a:pt x="957" y="195"/>
                </a:lnTo>
                <a:lnTo>
                  <a:pt x="958" y="192"/>
                </a:lnTo>
                <a:lnTo>
                  <a:pt x="958" y="191"/>
                </a:lnTo>
                <a:lnTo>
                  <a:pt x="957" y="191"/>
                </a:lnTo>
                <a:lnTo>
                  <a:pt x="956" y="189"/>
                </a:lnTo>
                <a:lnTo>
                  <a:pt x="953" y="189"/>
                </a:lnTo>
                <a:lnTo>
                  <a:pt x="945" y="193"/>
                </a:lnTo>
                <a:lnTo>
                  <a:pt x="937" y="197"/>
                </a:lnTo>
                <a:lnTo>
                  <a:pt x="921" y="211"/>
                </a:lnTo>
                <a:lnTo>
                  <a:pt x="904" y="225"/>
                </a:lnTo>
                <a:lnTo>
                  <a:pt x="888" y="241"/>
                </a:lnTo>
                <a:lnTo>
                  <a:pt x="872" y="258"/>
                </a:lnTo>
                <a:lnTo>
                  <a:pt x="865" y="266"/>
                </a:lnTo>
                <a:lnTo>
                  <a:pt x="855" y="275"/>
                </a:lnTo>
                <a:lnTo>
                  <a:pt x="853" y="277"/>
                </a:lnTo>
                <a:lnTo>
                  <a:pt x="850" y="280"/>
                </a:lnTo>
                <a:lnTo>
                  <a:pt x="847" y="282"/>
                </a:lnTo>
                <a:lnTo>
                  <a:pt x="843" y="280"/>
                </a:lnTo>
                <a:lnTo>
                  <a:pt x="839" y="277"/>
                </a:lnTo>
                <a:lnTo>
                  <a:pt x="837" y="275"/>
                </a:lnTo>
                <a:lnTo>
                  <a:pt x="838" y="271"/>
                </a:lnTo>
                <a:lnTo>
                  <a:pt x="839" y="267"/>
                </a:lnTo>
                <a:lnTo>
                  <a:pt x="846" y="261"/>
                </a:lnTo>
                <a:lnTo>
                  <a:pt x="852" y="255"/>
                </a:lnTo>
                <a:lnTo>
                  <a:pt x="861" y="246"/>
                </a:lnTo>
                <a:lnTo>
                  <a:pt x="870" y="237"/>
                </a:lnTo>
                <a:lnTo>
                  <a:pt x="874" y="234"/>
                </a:lnTo>
                <a:lnTo>
                  <a:pt x="878" y="229"/>
                </a:lnTo>
                <a:lnTo>
                  <a:pt x="883" y="226"/>
                </a:lnTo>
                <a:lnTo>
                  <a:pt x="884" y="221"/>
                </a:lnTo>
                <a:lnTo>
                  <a:pt x="863" y="238"/>
                </a:lnTo>
                <a:lnTo>
                  <a:pt x="845" y="258"/>
                </a:lnTo>
                <a:lnTo>
                  <a:pt x="827" y="277"/>
                </a:lnTo>
                <a:lnTo>
                  <a:pt x="809" y="297"/>
                </a:lnTo>
                <a:lnTo>
                  <a:pt x="819" y="288"/>
                </a:lnTo>
                <a:lnTo>
                  <a:pt x="829" y="278"/>
                </a:lnTo>
                <a:lnTo>
                  <a:pt x="827" y="284"/>
                </a:lnTo>
                <a:lnTo>
                  <a:pt x="824" y="290"/>
                </a:lnTo>
                <a:lnTo>
                  <a:pt x="819" y="295"/>
                </a:lnTo>
                <a:lnTo>
                  <a:pt x="816" y="300"/>
                </a:lnTo>
                <a:lnTo>
                  <a:pt x="806" y="313"/>
                </a:lnTo>
                <a:lnTo>
                  <a:pt x="796" y="327"/>
                </a:lnTo>
                <a:lnTo>
                  <a:pt x="788" y="340"/>
                </a:lnTo>
                <a:lnTo>
                  <a:pt x="779" y="352"/>
                </a:lnTo>
                <a:lnTo>
                  <a:pt x="775" y="358"/>
                </a:lnTo>
                <a:lnTo>
                  <a:pt x="770" y="365"/>
                </a:lnTo>
                <a:lnTo>
                  <a:pt x="765" y="370"/>
                </a:lnTo>
                <a:lnTo>
                  <a:pt x="762" y="376"/>
                </a:lnTo>
                <a:lnTo>
                  <a:pt x="762" y="373"/>
                </a:lnTo>
                <a:lnTo>
                  <a:pt x="762" y="369"/>
                </a:lnTo>
                <a:lnTo>
                  <a:pt x="761" y="371"/>
                </a:lnTo>
                <a:lnTo>
                  <a:pt x="759" y="375"/>
                </a:lnTo>
                <a:lnTo>
                  <a:pt x="758" y="376"/>
                </a:lnTo>
                <a:lnTo>
                  <a:pt x="754" y="378"/>
                </a:lnTo>
                <a:lnTo>
                  <a:pt x="751" y="383"/>
                </a:lnTo>
                <a:lnTo>
                  <a:pt x="747" y="390"/>
                </a:lnTo>
                <a:lnTo>
                  <a:pt x="746" y="387"/>
                </a:lnTo>
                <a:lnTo>
                  <a:pt x="746" y="384"/>
                </a:lnTo>
                <a:lnTo>
                  <a:pt x="747" y="380"/>
                </a:lnTo>
                <a:lnTo>
                  <a:pt x="748" y="377"/>
                </a:lnTo>
                <a:lnTo>
                  <a:pt x="752" y="369"/>
                </a:lnTo>
                <a:lnTo>
                  <a:pt x="754" y="363"/>
                </a:lnTo>
                <a:lnTo>
                  <a:pt x="755" y="357"/>
                </a:lnTo>
                <a:lnTo>
                  <a:pt x="756" y="349"/>
                </a:lnTo>
                <a:lnTo>
                  <a:pt x="759" y="340"/>
                </a:lnTo>
                <a:lnTo>
                  <a:pt x="758" y="330"/>
                </a:lnTo>
                <a:lnTo>
                  <a:pt x="754" y="329"/>
                </a:lnTo>
                <a:lnTo>
                  <a:pt x="752" y="326"/>
                </a:lnTo>
                <a:lnTo>
                  <a:pt x="752" y="322"/>
                </a:lnTo>
                <a:lnTo>
                  <a:pt x="752" y="319"/>
                </a:lnTo>
                <a:lnTo>
                  <a:pt x="752" y="313"/>
                </a:lnTo>
                <a:lnTo>
                  <a:pt x="751" y="307"/>
                </a:lnTo>
                <a:lnTo>
                  <a:pt x="750" y="300"/>
                </a:lnTo>
                <a:lnTo>
                  <a:pt x="747" y="294"/>
                </a:lnTo>
                <a:lnTo>
                  <a:pt x="744" y="288"/>
                </a:lnTo>
                <a:lnTo>
                  <a:pt x="740" y="284"/>
                </a:lnTo>
                <a:lnTo>
                  <a:pt x="737" y="279"/>
                </a:lnTo>
                <a:lnTo>
                  <a:pt x="732" y="275"/>
                </a:lnTo>
                <a:lnTo>
                  <a:pt x="722" y="269"/>
                </a:lnTo>
                <a:lnTo>
                  <a:pt x="712" y="262"/>
                </a:lnTo>
                <a:lnTo>
                  <a:pt x="706" y="258"/>
                </a:lnTo>
                <a:lnTo>
                  <a:pt x="702" y="254"/>
                </a:lnTo>
                <a:lnTo>
                  <a:pt x="696" y="252"/>
                </a:lnTo>
                <a:lnTo>
                  <a:pt x="689" y="251"/>
                </a:lnTo>
                <a:lnTo>
                  <a:pt x="682" y="251"/>
                </a:lnTo>
                <a:lnTo>
                  <a:pt x="674" y="251"/>
                </a:lnTo>
                <a:lnTo>
                  <a:pt x="668" y="252"/>
                </a:lnTo>
                <a:lnTo>
                  <a:pt x="660" y="254"/>
                </a:lnTo>
                <a:lnTo>
                  <a:pt x="647" y="261"/>
                </a:lnTo>
                <a:lnTo>
                  <a:pt x="635" y="269"/>
                </a:lnTo>
                <a:lnTo>
                  <a:pt x="621" y="277"/>
                </a:lnTo>
                <a:lnTo>
                  <a:pt x="606" y="285"/>
                </a:lnTo>
                <a:lnTo>
                  <a:pt x="594" y="293"/>
                </a:lnTo>
                <a:lnTo>
                  <a:pt x="582" y="303"/>
                </a:lnTo>
                <a:lnTo>
                  <a:pt x="571" y="313"/>
                </a:lnTo>
                <a:lnTo>
                  <a:pt x="559" y="324"/>
                </a:lnTo>
                <a:lnTo>
                  <a:pt x="549" y="335"/>
                </a:lnTo>
                <a:lnTo>
                  <a:pt x="539" y="347"/>
                </a:lnTo>
                <a:lnTo>
                  <a:pt x="537" y="351"/>
                </a:lnTo>
                <a:lnTo>
                  <a:pt x="534" y="352"/>
                </a:lnTo>
                <a:lnTo>
                  <a:pt x="534" y="350"/>
                </a:lnTo>
                <a:lnTo>
                  <a:pt x="536" y="346"/>
                </a:lnTo>
                <a:lnTo>
                  <a:pt x="531" y="349"/>
                </a:lnTo>
                <a:lnTo>
                  <a:pt x="526" y="354"/>
                </a:lnTo>
                <a:lnTo>
                  <a:pt x="521" y="362"/>
                </a:lnTo>
                <a:lnTo>
                  <a:pt x="519" y="367"/>
                </a:lnTo>
                <a:lnTo>
                  <a:pt x="508" y="380"/>
                </a:lnTo>
                <a:lnTo>
                  <a:pt x="500" y="395"/>
                </a:lnTo>
                <a:lnTo>
                  <a:pt x="492" y="410"/>
                </a:lnTo>
                <a:lnTo>
                  <a:pt x="486" y="425"/>
                </a:lnTo>
                <a:lnTo>
                  <a:pt x="480" y="442"/>
                </a:lnTo>
                <a:lnTo>
                  <a:pt x="476" y="458"/>
                </a:lnTo>
                <a:lnTo>
                  <a:pt x="474" y="467"/>
                </a:lnTo>
                <a:lnTo>
                  <a:pt x="471" y="475"/>
                </a:lnTo>
                <a:lnTo>
                  <a:pt x="467" y="484"/>
                </a:lnTo>
                <a:lnTo>
                  <a:pt x="465" y="492"/>
                </a:lnTo>
                <a:lnTo>
                  <a:pt x="464" y="501"/>
                </a:lnTo>
                <a:lnTo>
                  <a:pt x="463" y="510"/>
                </a:lnTo>
                <a:lnTo>
                  <a:pt x="463" y="518"/>
                </a:lnTo>
                <a:lnTo>
                  <a:pt x="460" y="525"/>
                </a:lnTo>
                <a:lnTo>
                  <a:pt x="460" y="517"/>
                </a:lnTo>
                <a:lnTo>
                  <a:pt x="459" y="509"/>
                </a:lnTo>
                <a:lnTo>
                  <a:pt x="459" y="517"/>
                </a:lnTo>
                <a:lnTo>
                  <a:pt x="458" y="525"/>
                </a:lnTo>
                <a:lnTo>
                  <a:pt x="457" y="527"/>
                </a:lnTo>
                <a:lnTo>
                  <a:pt x="456" y="528"/>
                </a:lnTo>
                <a:lnTo>
                  <a:pt x="455" y="527"/>
                </a:lnTo>
                <a:lnTo>
                  <a:pt x="454" y="525"/>
                </a:lnTo>
                <a:lnTo>
                  <a:pt x="454" y="517"/>
                </a:lnTo>
                <a:lnTo>
                  <a:pt x="455" y="510"/>
                </a:lnTo>
                <a:lnTo>
                  <a:pt x="456" y="500"/>
                </a:lnTo>
                <a:lnTo>
                  <a:pt x="458" y="490"/>
                </a:lnTo>
                <a:lnTo>
                  <a:pt x="459" y="479"/>
                </a:lnTo>
                <a:lnTo>
                  <a:pt x="460" y="470"/>
                </a:lnTo>
                <a:lnTo>
                  <a:pt x="462" y="460"/>
                </a:lnTo>
                <a:lnTo>
                  <a:pt x="464" y="451"/>
                </a:lnTo>
                <a:lnTo>
                  <a:pt x="467" y="442"/>
                </a:lnTo>
                <a:lnTo>
                  <a:pt x="471" y="433"/>
                </a:lnTo>
                <a:lnTo>
                  <a:pt x="475" y="425"/>
                </a:lnTo>
                <a:lnTo>
                  <a:pt x="479" y="416"/>
                </a:lnTo>
                <a:lnTo>
                  <a:pt x="487" y="400"/>
                </a:lnTo>
                <a:lnTo>
                  <a:pt x="496" y="384"/>
                </a:lnTo>
                <a:lnTo>
                  <a:pt x="505" y="368"/>
                </a:lnTo>
                <a:lnTo>
                  <a:pt x="515" y="352"/>
                </a:lnTo>
                <a:lnTo>
                  <a:pt x="526" y="337"/>
                </a:lnTo>
                <a:lnTo>
                  <a:pt x="538" y="324"/>
                </a:lnTo>
                <a:lnTo>
                  <a:pt x="550" y="309"/>
                </a:lnTo>
                <a:lnTo>
                  <a:pt x="563" y="296"/>
                </a:lnTo>
                <a:lnTo>
                  <a:pt x="565" y="294"/>
                </a:lnTo>
                <a:lnTo>
                  <a:pt x="569" y="291"/>
                </a:lnTo>
                <a:lnTo>
                  <a:pt x="571" y="287"/>
                </a:lnTo>
                <a:lnTo>
                  <a:pt x="571" y="286"/>
                </a:lnTo>
                <a:lnTo>
                  <a:pt x="565" y="290"/>
                </a:lnTo>
                <a:lnTo>
                  <a:pt x="558" y="295"/>
                </a:lnTo>
                <a:lnTo>
                  <a:pt x="550" y="302"/>
                </a:lnTo>
                <a:lnTo>
                  <a:pt x="544" y="310"/>
                </a:lnTo>
                <a:lnTo>
                  <a:pt x="540" y="313"/>
                </a:lnTo>
                <a:lnTo>
                  <a:pt x="537" y="318"/>
                </a:lnTo>
                <a:lnTo>
                  <a:pt x="532" y="321"/>
                </a:lnTo>
                <a:lnTo>
                  <a:pt x="529" y="322"/>
                </a:lnTo>
                <a:lnTo>
                  <a:pt x="536" y="313"/>
                </a:lnTo>
                <a:lnTo>
                  <a:pt x="542" y="304"/>
                </a:lnTo>
                <a:lnTo>
                  <a:pt x="549" y="297"/>
                </a:lnTo>
                <a:lnTo>
                  <a:pt x="555" y="290"/>
                </a:lnTo>
                <a:lnTo>
                  <a:pt x="556" y="287"/>
                </a:lnTo>
                <a:lnTo>
                  <a:pt x="556" y="286"/>
                </a:lnTo>
                <a:lnTo>
                  <a:pt x="555" y="285"/>
                </a:lnTo>
                <a:lnTo>
                  <a:pt x="554" y="285"/>
                </a:lnTo>
                <a:lnTo>
                  <a:pt x="552" y="285"/>
                </a:lnTo>
                <a:lnTo>
                  <a:pt x="548" y="287"/>
                </a:lnTo>
                <a:lnTo>
                  <a:pt x="542" y="292"/>
                </a:lnTo>
                <a:lnTo>
                  <a:pt x="536" y="296"/>
                </a:lnTo>
                <a:lnTo>
                  <a:pt x="537" y="290"/>
                </a:lnTo>
                <a:lnTo>
                  <a:pt x="540" y="282"/>
                </a:lnTo>
                <a:lnTo>
                  <a:pt x="542" y="271"/>
                </a:lnTo>
                <a:lnTo>
                  <a:pt x="544" y="261"/>
                </a:lnTo>
                <a:lnTo>
                  <a:pt x="544" y="252"/>
                </a:lnTo>
                <a:lnTo>
                  <a:pt x="544" y="243"/>
                </a:lnTo>
                <a:lnTo>
                  <a:pt x="541" y="235"/>
                </a:lnTo>
                <a:lnTo>
                  <a:pt x="540" y="226"/>
                </a:lnTo>
                <a:lnTo>
                  <a:pt x="538" y="218"/>
                </a:lnTo>
                <a:lnTo>
                  <a:pt x="534" y="210"/>
                </a:lnTo>
                <a:lnTo>
                  <a:pt x="531" y="203"/>
                </a:lnTo>
                <a:lnTo>
                  <a:pt x="528" y="195"/>
                </a:lnTo>
                <a:lnTo>
                  <a:pt x="519" y="180"/>
                </a:lnTo>
                <a:lnTo>
                  <a:pt x="507" y="168"/>
                </a:lnTo>
                <a:lnTo>
                  <a:pt x="497" y="156"/>
                </a:lnTo>
                <a:lnTo>
                  <a:pt x="486" y="147"/>
                </a:lnTo>
                <a:lnTo>
                  <a:pt x="473" y="138"/>
                </a:lnTo>
                <a:lnTo>
                  <a:pt x="459" y="131"/>
                </a:lnTo>
                <a:lnTo>
                  <a:pt x="446" y="125"/>
                </a:lnTo>
                <a:lnTo>
                  <a:pt x="431" y="120"/>
                </a:lnTo>
                <a:lnTo>
                  <a:pt x="416" y="117"/>
                </a:lnTo>
                <a:lnTo>
                  <a:pt x="401" y="114"/>
                </a:lnTo>
                <a:lnTo>
                  <a:pt x="390" y="113"/>
                </a:lnTo>
                <a:lnTo>
                  <a:pt x="380" y="114"/>
                </a:lnTo>
                <a:lnTo>
                  <a:pt x="369" y="116"/>
                </a:lnTo>
                <a:lnTo>
                  <a:pt x="359" y="117"/>
                </a:lnTo>
                <a:lnTo>
                  <a:pt x="339" y="121"/>
                </a:lnTo>
                <a:lnTo>
                  <a:pt x="317" y="125"/>
                </a:lnTo>
                <a:lnTo>
                  <a:pt x="316" y="124"/>
                </a:lnTo>
                <a:lnTo>
                  <a:pt x="315" y="124"/>
                </a:lnTo>
                <a:lnTo>
                  <a:pt x="313" y="125"/>
                </a:lnTo>
                <a:lnTo>
                  <a:pt x="313" y="126"/>
                </a:lnTo>
                <a:lnTo>
                  <a:pt x="303" y="129"/>
                </a:lnTo>
                <a:lnTo>
                  <a:pt x="294" y="134"/>
                </a:lnTo>
                <a:lnTo>
                  <a:pt x="289" y="136"/>
                </a:lnTo>
                <a:lnTo>
                  <a:pt x="284" y="139"/>
                </a:lnTo>
                <a:lnTo>
                  <a:pt x="282" y="139"/>
                </a:lnTo>
                <a:lnTo>
                  <a:pt x="281" y="142"/>
                </a:lnTo>
                <a:lnTo>
                  <a:pt x="282" y="141"/>
                </a:lnTo>
                <a:lnTo>
                  <a:pt x="281" y="142"/>
                </a:lnTo>
                <a:lnTo>
                  <a:pt x="283" y="141"/>
                </a:lnTo>
                <a:lnTo>
                  <a:pt x="284" y="139"/>
                </a:lnTo>
                <a:lnTo>
                  <a:pt x="290" y="137"/>
                </a:lnTo>
                <a:lnTo>
                  <a:pt x="294" y="134"/>
                </a:lnTo>
                <a:lnTo>
                  <a:pt x="300" y="131"/>
                </a:lnTo>
                <a:lnTo>
                  <a:pt x="307" y="130"/>
                </a:lnTo>
                <a:lnTo>
                  <a:pt x="309" y="129"/>
                </a:lnTo>
                <a:lnTo>
                  <a:pt x="311" y="128"/>
                </a:lnTo>
                <a:lnTo>
                  <a:pt x="313" y="128"/>
                </a:lnTo>
                <a:lnTo>
                  <a:pt x="310" y="130"/>
                </a:lnTo>
                <a:lnTo>
                  <a:pt x="306" y="133"/>
                </a:lnTo>
                <a:lnTo>
                  <a:pt x="300" y="135"/>
                </a:lnTo>
                <a:lnTo>
                  <a:pt x="294" y="138"/>
                </a:lnTo>
                <a:lnTo>
                  <a:pt x="287" y="143"/>
                </a:lnTo>
                <a:lnTo>
                  <a:pt x="274" y="152"/>
                </a:lnTo>
                <a:lnTo>
                  <a:pt x="261" y="163"/>
                </a:lnTo>
                <a:lnTo>
                  <a:pt x="249" y="175"/>
                </a:lnTo>
                <a:lnTo>
                  <a:pt x="239" y="188"/>
                </a:lnTo>
                <a:lnTo>
                  <a:pt x="231" y="201"/>
                </a:lnTo>
                <a:lnTo>
                  <a:pt x="224" y="214"/>
                </a:lnTo>
                <a:lnTo>
                  <a:pt x="218" y="229"/>
                </a:lnTo>
                <a:lnTo>
                  <a:pt x="215" y="244"/>
                </a:lnTo>
                <a:lnTo>
                  <a:pt x="212" y="259"/>
                </a:lnTo>
                <a:lnTo>
                  <a:pt x="212" y="274"/>
                </a:lnTo>
                <a:lnTo>
                  <a:pt x="212" y="288"/>
                </a:lnTo>
                <a:lnTo>
                  <a:pt x="216" y="303"/>
                </a:lnTo>
                <a:lnTo>
                  <a:pt x="218" y="311"/>
                </a:lnTo>
                <a:lnTo>
                  <a:pt x="220" y="318"/>
                </a:lnTo>
                <a:lnTo>
                  <a:pt x="225" y="325"/>
                </a:lnTo>
                <a:lnTo>
                  <a:pt x="229" y="332"/>
                </a:lnTo>
                <a:lnTo>
                  <a:pt x="234" y="337"/>
                </a:lnTo>
                <a:lnTo>
                  <a:pt x="240" y="343"/>
                </a:lnTo>
                <a:lnTo>
                  <a:pt x="247" y="347"/>
                </a:lnTo>
                <a:lnTo>
                  <a:pt x="253" y="351"/>
                </a:lnTo>
                <a:lnTo>
                  <a:pt x="261" y="354"/>
                </a:lnTo>
                <a:lnTo>
                  <a:pt x="270" y="357"/>
                </a:lnTo>
                <a:lnTo>
                  <a:pt x="278" y="358"/>
                </a:lnTo>
                <a:lnTo>
                  <a:pt x="286" y="358"/>
                </a:lnTo>
                <a:lnTo>
                  <a:pt x="295" y="357"/>
                </a:lnTo>
                <a:lnTo>
                  <a:pt x="303" y="355"/>
                </a:lnTo>
                <a:lnTo>
                  <a:pt x="311" y="352"/>
                </a:lnTo>
                <a:lnTo>
                  <a:pt x="319" y="349"/>
                </a:lnTo>
                <a:lnTo>
                  <a:pt x="326" y="344"/>
                </a:lnTo>
                <a:lnTo>
                  <a:pt x="333" y="340"/>
                </a:lnTo>
                <a:lnTo>
                  <a:pt x="338" y="334"/>
                </a:lnTo>
                <a:lnTo>
                  <a:pt x="342" y="328"/>
                </a:lnTo>
                <a:lnTo>
                  <a:pt x="346" y="321"/>
                </a:lnTo>
                <a:lnTo>
                  <a:pt x="349" y="315"/>
                </a:lnTo>
                <a:lnTo>
                  <a:pt x="350" y="307"/>
                </a:lnTo>
                <a:lnTo>
                  <a:pt x="351" y="300"/>
                </a:lnTo>
                <a:lnTo>
                  <a:pt x="350" y="293"/>
                </a:lnTo>
                <a:lnTo>
                  <a:pt x="350" y="286"/>
                </a:lnTo>
                <a:lnTo>
                  <a:pt x="348" y="278"/>
                </a:lnTo>
                <a:lnTo>
                  <a:pt x="346" y="272"/>
                </a:lnTo>
                <a:lnTo>
                  <a:pt x="342" y="266"/>
                </a:lnTo>
                <a:lnTo>
                  <a:pt x="339" y="260"/>
                </a:lnTo>
                <a:lnTo>
                  <a:pt x="333" y="255"/>
                </a:lnTo>
                <a:lnTo>
                  <a:pt x="327" y="252"/>
                </a:lnTo>
                <a:lnTo>
                  <a:pt x="322" y="250"/>
                </a:lnTo>
                <a:lnTo>
                  <a:pt x="316" y="250"/>
                </a:lnTo>
                <a:lnTo>
                  <a:pt x="310" y="249"/>
                </a:lnTo>
                <a:lnTo>
                  <a:pt x="305" y="250"/>
                </a:lnTo>
                <a:lnTo>
                  <a:pt x="299" y="251"/>
                </a:lnTo>
                <a:lnTo>
                  <a:pt x="293" y="252"/>
                </a:lnTo>
                <a:lnTo>
                  <a:pt x="290" y="254"/>
                </a:lnTo>
                <a:lnTo>
                  <a:pt x="289" y="257"/>
                </a:lnTo>
                <a:lnTo>
                  <a:pt x="290" y="259"/>
                </a:lnTo>
                <a:lnTo>
                  <a:pt x="291" y="262"/>
                </a:lnTo>
                <a:lnTo>
                  <a:pt x="294" y="269"/>
                </a:lnTo>
                <a:lnTo>
                  <a:pt x="298" y="277"/>
                </a:lnTo>
                <a:lnTo>
                  <a:pt x="300" y="284"/>
                </a:lnTo>
                <a:lnTo>
                  <a:pt x="299" y="292"/>
                </a:lnTo>
                <a:lnTo>
                  <a:pt x="297" y="297"/>
                </a:lnTo>
                <a:lnTo>
                  <a:pt x="293" y="303"/>
                </a:lnTo>
                <a:lnTo>
                  <a:pt x="289" y="308"/>
                </a:lnTo>
                <a:lnTo>
                  <a:pt x="284" y="311"/>
                </a:lnTo>
                <a:lnTo>
                  <a:pt x="276" y="312"/>
                </a:lnTo>
                <a:lnTo>
                  <a:pt x="269" y="312"/>
                </a:lnTo>
                <a:lnTo>
                  <a:pt x="261" y="310"/>
                </a:lnTo>
                <a:lnTo>
                  <a:pt x="256" y="308"/>
                </a:lnTo>
                <a:lnTo>
                  <a:pt x="249" y="303"/>
                </a:lnTo>
                <a:lnTo>
                  <a:pt x="243" y="297"/>
                </a:lnTo>
                <a:lnTo>
                  <a:pt x="239" y="292"/>
                </a:lnTo>
                <a:lnTo>
                  <a:pt x="235" y="285"/>
                </a:lnTo>
                <a:lnTo>
                  <a:pt x="233" y="277"/>
                </a:lnTo>
                <a:lnTo>
                  <a:pt x="232" y="268"/>
                </a:lnTo>
                <a:lnTo>
                  <a:pt x="233" y="260"/>
                </a:lnTo>
                <a:lnTo>
                  <a:pt x="234" y="251"/>
                </a:lnTo>
                <a:lnTo>
                  <a:pt x="235" y="242"/>
                </a:lnTo>
                <a:lnTo>
                  <a:pt x="236" y="234"/>
                </a:lnTo>
                <a:lnTo>
                  <a:pt x="239" y="226"/>
                </a:lnTo>
                <a:lnTo>
                  <a:pt x="242" y="218"/>
                </a:lnTo>
                <a:lnTo>
                  <a:pt x="250" y="204"/>
                </a:lnTo>
                <a:lnTo>
                  <a:pt x="259" y="193"/>
                </a:lnTo>
                <a:lnTo>
                  <a:pt x="269" y="181"/>
                </a:lnTo>
                <a:lnTo>
                  <a:pt x="282" y="171"/>
                </a:lnTo>
                <a:lnTo>
                  <a:pt x="294" y="163"/>
                </a:lnTo>
                <a:lnTo>
                  <a:pt x="308" y="155"/>
                </a:lnTo>
                <a:lnTo>
                  <a:pt x="323" y="151"/>
                </a:lnTo>
                <a:lnTo>
                  <a:pt x="338" y="147"/>
                </a:lnTo>
                <a:lnTo>
                  <a:pt x="346" y="146"/>
                </a:lnTo>
                <a:lnTo>
                  <a:pt x="353" y="146"/>
                </a:lnTo>
                <a:lnTo>
                  <a:pt x="363" y="146"/>
                </a:lnTo>
                <a:lnTo>
                  <a:pt x="371" y="149"/>
                </a:lnTo>
                <a:lnTo>
                  <a:pt x="379" y="150"/>
                </a:lnTo>
                <a:lnTo>
                  <a:pt x="385" y="153"/>
                </a:lnTo>
                <a:lnTo>
                  <a:pt x="393" y="156"/>
                </a:lnTo>
                <a:lnTo>
                  <a:pt x="400" y="161"/>
                </a:lnTo>
                <a:lnTo>
                  <a:pt x="407" y="166"/>
                </a:lnTo>
                <a:lnTo>
                  <a:pt x="413" y="172"/>
                </a:lnTo>
                <a:lnTo>
                  <a:pt x="418" y="178"/>
                </a:lnTo>
                <a:lnTo>
                  <a:pt x="424" y="185"/>
                </a:lnTo>
                <a:lnTo>
                  <a:pt x="433" y="200"/>
                </a:lnTo>
                <a:lnTo>
                  <a:pt x="441" y="214"/>
                </a:lnTo>
                <a:lnTo>
                  <a:pt x="445" y="222"/>
                </a:lnTo>
                <a:lnTo>
                  <a:pt x="448" y="230"/>
                </a:lnTo>
                <a:lnTo>
                  <a:pt x="450" y="239"/>
                </a:lnTo>
                <a:lnTo>
                  <a:pt x="451" y="247"/>
                </a:lnTo>
                <a:lnTo>
                  <a:pt x="451" y="264"/>
                </a:lnTo>
                <a:lnTo>
                  <a:pt x="449" y="282"/>
                </a:lnTo>
                <a:lnTo>
                  <a:pt x="448" y="291"/>
                </a:lnTo>
                <a:lnTo>
                  <a:pt x="445" y="299"/>
                </a:lnTo>
                <a:lnTo>
                  <a:pt x="442" y="307"/>
                </a:lnTo>
                <a:lnTo>
                  <a:pt x="439" y="315"/>
                </a:lnTo>
                <a:lnTo>
                  <a:pt x="431" y="330"/>
                </a:lnTo>
                <a:lnTo>
                  <a:pt x="421" y="345"/>
                </a:lnTo>
                <a:lnTo>
                  <a:pt x="415" y="353"/>
                </a:lnTo>
                <a:lnTo>
                  <a:pt x="408" y="361"/>
                </a:lnTo>
                <a:lnTo>
                  <a:pt x="401" y="369"/>
                </a:lnTo>
                <a:lnTo>
                  <a:pt x="393" y="376"/>
                </a:lnTo>
                <a:lnTo>
                  <a:pt x="379" y="387"/>
                </a:lnTo>
                <a:lnTo>
                  <a:pt x="364" y="399"/>
                </a:lnTo>
                <a:lnTo>
                  <a:pt x="360" y="401"/>
                </a:lnTo>
                <a:lnTo>
                  <a:pt x="358" y="403"/>
                </a:lnTo>
                <a:lnTo>
                  <a:pt x="376" y="386"/>
                </a:lnTo>
                <a:lnTo>
                  <a:pt x="393" y="369"/>
                </a:lnTo>
                <a:lnTo>
                  <a:pt x="401" y="359"/>
                </a:lnTo>
                <a:lnTo>
                  <a:pt x="409" y="350"/>
                </a:lnTo>
                <a:lnTo>
                  <a:pt x="416" y="340"/>
                </a:lnTo>
                <a:lnTo>
                  <a:pt x="423" y="329"/>
                </a:lnTo>
                <a:lnTo>
                  <a:pt x="431" y="313"/>
                </a:lnTo>
                <a:lnTo>
                  <a:pt x="437" y="297"/>
                </a:lnTo>
                <a:lnTo>
                  <a:pt x="440" y="282"/>
                </a:lnTo>
                <a:lnTo>
                  <a:pt x="442" y="264"/>
                </a:lnTo>
                <a:lnTo>
                  <a:pt x="442" y="249"/>
                </a:lnTo>
                <a:lnTo>
                  <a:pt x="439" y="232"/>
                </a:lnTo>
                <a:lnTo>
                  <a:pt x="438" y="224"/>
                </a:lnTo>
                <a:lnTo>
                  <a:pt x="434" y="216"/>
                </a:lnTo>
                <a:lnTo>
                  <a:pt x="431" y="208"/>
                </a:lnTo>
                <a:lnTo>
                  <a:pt x="427" y="200"/>
                </a:lnTo>
                <a:lnTo>
                  <a:pt x="423" y="193"/>
                </a:lnTo>
                <a:lnTo>
                  <a:pt x="417" y="186"/>
                </a:lnTo>
                <a:lnTo>
                  <a:pt x="412" y="179"/>
                </a:lnTo>
                <a:lnTo>
                  <a:pt x="406" y="174"/>
                </a:lnTo>
                <a:lnTo>
                  <a:pt x="399" y="169"/>
                </a:lnTo>
                <a:lnTo>
                  <a:pt x="392" y="164"/>
                </a:lnTo>
                <a:lnTo>
                  <a:pt x="384" y="161"/>
                </a:lnTo>
                <a:lnTo>
                  <a:pt x="377" y="159"/>
                </a:lnTo>
                <a:lnTo>
                  <a:pt x="369" y="156"/>
                </a:lnTo>
                <a:lnTo>
                  <a:pt x="361" y="155"/>
                </a:lnTo>
                <a:lnTo>
                  <a:pt x="352" y="154"/>
                </a:lnTo>
                <a:lnTo>
                  <a:pt x="344" y="154"/>
                </a:lnTo>
                <a:lnTo>
                  <a:pt x="336" y="155"/>
                </a:lnTo>
                <a:lnTo>
                  <a:pt x="327" y="156"/>
                </a:lnTo>
                <a:lnTo>
                  <a:pt x="319" y="159"/>
                </a:lnTo>
                <a:lnTo>
                  <a:pt x="311" y="162"/>
                </a:lnTo>
                <a:lnTo>
                  <a:pt x="298" y="169"/>
                </a:lnTo>
                <a:lnTo>
                  <a:pt x="286" y="176"/>
                </a:lnTo>
                <a:lnTo>
                  <a:pt x="275" y="185"/>
                </a:lnTo>
                <a:lnTo>
                  <a:pt x="265" y="195"/>
                </a:lnTo>
                <a:lnTo>
                  <a:pt x="257" y="207"/>
                </a:lnTo>
                <a:lnTo>
                  <a:pt x="250" y="218"/>
                </a:lnTo>
                <a:lnTo>
                  <a:pt x="244" y="232"/>
                </a:lnTo>
                <a:lnTo>
                  <a:pt x="241" y="245"/>
                </a:lnTo>
                <a:lnTo>
                  <a:pt x="240" y="254"/>
                </a:lnTo>
                <a:lnTo>
                  <a:pt x="240" y="262"/>
                </a:lnTo>
                <a:lnTo>
                  <a:pt x="240" y="271"/>
                </a:lnTo>
                <a:lnTo>
                  <a:pt x="242" y="279"/>
                </a:lnTo>
                <a:lnTo>
                  <a:pt x="245" y="287"/>
                </a:lnTo>
                <a:lnTo>
                  <a:pt x="251" y="293"/>
                </a:lnTo>
                <a:lnTo>
                  <a:pt x="257" y="299"/>
                </a:lnTo>
                <a:lnTo>
                  <a:pt x="265" y="303"/>
                </a:lnTo>
                <a:lnTo>
                  <a:pt x="272" y="304"/>
                </a:lnTo>
                <a:lnTo>
                  <a:pt x="280" y="303"/>
                </a:lnTo>
                <a:lnTo>
                  <a:pt x="282" y="302"/>
                </a:lnTo>
                <a:lnTo>
                  <a:pt x="285" y="300"/>
                </a:lnTo>
                <a:lnTo>
                  <a:pt x="286" y="299"/>
                </a:lnTo>
                <a:lnTo>
                  <a:pt x="287" y="296"/>
                </a:lnTo>
                <a:lnTo>
                  <a:pt x="290" y="294"/>
                </a:lnTo>
                <a:lnTo>
                  <a:pt x="292" y="292"/>
                </a:lnTo>
                <a:lnTo>
                  <a:pt x="293" y="287"/>
                </a:lnTo>
                <a:lnTo>
                  <a:pt x="293" y="283"/>
                </a:lnTo>
                <a:lnTo>
                  <a:pt x="292" y="278"/>
                </a:lnTo>
                <a:lnTo>
                  <a:pt x="290" y="275"/>
                </a:lnTo>
                <a:lnTo>
                  <a:pt x="287" y="271"/>
                </a:lnTo>
                <a:lnTo>
                  <a:pt x="285" y="269"/>
                </a:lnTo>
                <a:lnTo>
                  <a:pt x="285" y="268"/>
                </a:lnTo>
                <a:lnTo>
                  <a:pt x="286" y="267"/>
                </a:lnTo>
                <a:lnTo>
                  <a:pt x="285" y="267"/>
                </a:lnTo>
                <a:lnTo>
                  <a:pt x="286" y="267"/>
                </a:lnTo>
                <a:lnTo>
                  <a:pt x="285" y="266"/>
                </a:lnTo>
                <a:lnTo>
                  <a:pt x="283" y="266"/>
                </a:lnTo>
                <a:lnTo>
                  <a:pt x="284" y="267"/>
                </a:lnTo>
                <a:lnTo>
                  <a:pt x="285" y="269"/>
                </a:lnTo>
                <a:lnTo>
                  <a:pt x="284" y="270"/>
                </a:lnTo>
                <a:lnTo>
                  <a:pt x="284" y="270"/>
                </a:lnTo>
                <a:lnTo>
                  <a:pt x="283" y="269"/>
                </a:lnTo>
                <a:lnTo>
                  <a:pt x="283" y="268"/>
                </a:lnTo>
                <a:lnTo>
                  <a:pt x="283" y="266"/>
                </a:lnTo>
                <a:lnTo>
                  <a:pt x="283" y="264"/>
                </a:lnTo>
                <a:lnTo>
                  <a:pt x="281" y="266"/>
                </a:lnTo>
                <a:lnTo>
                  <a:pt x="281" y="264"/>
                </a:lnTo>
                <a:lnTo>
                  <a:pt x="281" y="262"/>
                </a:lnTo>
                <a:lnTo>
                  <a:pt x="282" y="262"/>
                </a:lnTo>
                <a:lnTo>
                  <a:pt x="282" y="263"/>
                </a:lnTo>
                <a:lnTo>
                  <a:pt x="283" y="264"/>
                </a:lnTo>
                <a:lnTo>
                  <a:pt x="283" y="263"/>
                </a:lnTo>
                <a:lnTo>
                  <a:pt x="283" y="263"/>
                </a:lnTo>
                <a:lnTo>
                  <a:pt x="283" y="263"/>
                </a:lnTo>
                <a:lnTo>
                  <a:pt x="283" y="263"/>
                </a:lnTo>
                <a:lnTo>
                  <a:pt x="283" y="263"/>
                </a:lnTo>
                <a:lnTo>
                  <a:pt x="282" y="262"/>
                </a:lnTo>
                <a:lnTo>
                  <a:pt x="281" y="260"/>
                </a:lnTo>
                <a:lnTo>
                  <a:pt x="278" y="258"/>
                </a:lnTo>
                <a:lnTo>
                  <a:pt x="278" y="257"/>
                </a:lnTo>
                <a:lnTo>
                  <a:pt x="278" y="254"/>
                </a:lnTo>
                <a:lnTo>
                  <a:pt x="280" y="254"/>
                </a:lnTo>
                <a:lnTo>
                  <a:pt x="281" y="254"/>
                </a:lnTo>
                <a:lnTo>
                  <a:pt x="282" y="258"/>
                </a:lnTo>
                <a:lnTo>
                  <a:pt x="282" y="261"/>
                </a:lnTo>
                <a:lnTo>
                  <a:pt x="283" y="259"/>
                </a:lnTo>
                <a:lnTo>
                  <a:pt x="283" y="258"/>
                </a:lnTo>
                <a:lnTo>
                  <a:pt x="283" y="255"/>
                </a:lnTo>
                <a:lnTo>
                  <a:pt x="281" y="254"/>
                </a:lnTo>
                <a:lnTo>
                  <a:pt x="282" y="251"/>
                </a:lnTo>
                <a:lnTo>
                  <a:pt x="283" y="249"/>
                </a:lnTo>
                <a:lnTo>
                  <a:pt x="285" y="247"/>
                </a:lnTo>
                <a:lnTo>
                  <a:pt x="289" y="245"/>
                </a:lnTo>
                <a:lnTo>
                  <a:pt x="290" y="246"/>
                </a:lnTo>
                <a:lnTo>
                  <a:pt x="292" y="247"/>
                </a:lnTo>
                <a:lnTo>
                  <a:pt x="292" y="247"/>
                </a:lnTo>
                <a:lnTo>
                  <a:pt x="292" y="247"/>
                </a:lnTo>
                <a:lnTo>
                  <a:pt x="293" y="246"/>
                </a:lnTo>
                <a:lnTo>
                  <a:pt x="294" y="246"/>
                </a:lnTo>
                <a:lnTo>
                  <a:pt x="295" y="244"/>
                </a:lnTo>
                <a:lnTo>
                  <a:pt x="295" y="243"/>
                </a:lnTo>
                <a:lnTo>
                  <a:pt x="292" y="244"/>
                </a:lnTo>
                <a:lnTo>
                  <a:pt x="289" y="245"/>
                </a:lnTo>
                <a:lnTo>
                  <a:pt x="287" y="244"/>
                </a:lnTo>
                <a:lnTo>
                  <a:pt x="287" y="243"/>
                </a:lnTo>
                <a:lnTo>
                  <a:pt x="289" y="242"/>
                </a:lnTo>
                <a:lnTo>
                  <a:pt x="290" y="242"/>
                </a:lnTo>
                <a:lnTo>
                  <a:pt x="294" y="242"/>
                </a:lnTo>
                <a:lnTo>
                  <a:pt x="295" y="243"/>
                </a:lnTo>
                <a:lnTo>
                  <a:pt x="298" y="244"/>
                </a:lnTo>
                <a:lnTo>
                  <a:pt x="301" y="244"/>
                </a:lnTo>
                <a:lnTo>
                  <a:pt x="305" y="243"/>
                </a:lnTo>
                <a:lnTo>
                  <a:pt x="307" y="241"/>
                </a:lnTo>
                <a:lnTo>
                  <a:pt x="313" y="242"/>
                </a:lnTo>
                <a:lnTo>
                  <a:pt x="319" y="243"/>
                </a:lnTo>
                <a:lnTo>
                  <a:pt x="316" y="243"/>
                </a:lnTo>
                <a:lnTo>
                  <a:pt x="319" y="243"/>
                </a:lnTo>
                <a:lnTo>
                  <a:pt x="313" y="242"/>
                </a:lnTo>
                <a:lnTo>
                  <a:pt x="307" y="239"/>
                </a:lnTo>
                <a:lnTo>
                  <a:pt x="306" y="238"/>
                </a:lnTo>
                <a:lnTo>
                  <a:pt x="305" y="238"/>
                </a:lnTo>
                <a:lnTo>
                  <a:pt x="303" y="237"/>
                </a:lnTo>
                <a:lnTo>
                  <a:pt x="301" y="236"/>
                </a:lnTo>
                <a:lnTo>
                  <a:pt x="302" y="237"/>
                </a:lnTo>
                <a:lnTo>
                  <a:pt x="305" y="238"/>
                </a:lnTo>
                <a:lnTo>
                  <a:pt x="306" y="238"/>
                </a:lnTo>
                <a:lnTo>
                  <a:pt x="307" y="239"/>
                </a:lnTo>
                <a:lnTo>
                  <a:pt x="307" y="241"/>
                </a:lnTo>
                <a:lnTo>
                  <a:pt x="307" y="241"/>
                </a:lnTo>
                <a:lnTo>
                  <a:pt x="305" y="242"/>
                </a:lnTo>
                <a:lnTo>
                  <a:pt x="307" y="241"/>
                </a:lnTo>
                <a:lnTo>
                  <a:pt x="301" y="242"/>
                </a:lnTo>
                <a:lnTo>
                  <a:pt x="295" y="243"/>
                </a:lnTo>
                <a:lnTo>
                  <a:pt x="293" y="241"/>
                </a:lnTo>
                <a:lnTo>
                  <a:pt x="290" y="238"/>
                </a:lnTo>
                <a:lnTo>
                  <a:pt x="286" y="239"/>
                </a:lnTo>
                <a:lnTo>
                  <a:pt x="282" y="241"/>
                </a:lnTo>
                <a:lnTo>
                  <a:pt x="277" y="242"/>
                </a:lnTo>
                <a:lnTo>
                  <a:pt x="273" y="244"/>
                </a:lnTo>
                <a:lnTo>
                  <a:pt x="272" y="246"/>
                </a:lnTo>
                <a:lnTo>
                  <a:pt x="272" y="250"/>
                </a:lnTo>
                <a:lnTo>
                  <a:pt x="273" y="253"/>
                </a:lnTo>
                <a:lnTo>
                  <a:pt x="274" y="255"/>
                </a:lnTo>
                <a:lnTo>
                  <a:pt x="278" y="269"/>
                </a:lnTo>
                <a:lnTo>
                  <a:pt x="284" y="283"/>
                </a:lnTo>
                <a:lnTo>
                  <a:pt x="284" y="285"/>
                </a:lnTo>
                <a:lnTo>
                  <a:pt x="284" y="288"/>
                </a:lnTo>
                <a:lnTo>
                  <a:pt x="283" y="291"/>
                </a:lnTo>
                <a:lnTo>
                  <a:pt x="282" y="293"/>
                </a:lnTo>
                <a:lnTo>
                  <a:pt x="280" y="294"/>
                </a:lnTo>
                <a:lnTo>
                  <a:pt x="277" y="295"/>
                </a:lnTo>
                <a:lnTo>
                  <a:pt x="274" y="295"/>
                </a:lnTo>
                <a:lnTo>
                  <a:pt x="272" y="295"/>
                </a:lnTo>
                <a:lnTo>
                  <a:pt x="265" y="293"/>
                </a:lnTo>
                <a:lnTo>
                  <a:pt x="260" y="288"/>
                </a:lnTo>
                <a:lnTo>
                  <a:pt x="256" y="283"/>
                </a:lnTo>
                <a:lnTo>
                  <a:pt x="253" y="276"/>
                </a:lnTo>
                <a:lnTo>
                  <a:pt x="251" y="269"/>
                </a:lnTo>
                <a:lnTo>
                  <a:pt x="250" y="262"/>
                </a:lnTo>
                <a:lnTo>
                  <a:pt x="250" y="255"/>
                </a:lnTo>
                <a:lnTo>
                  <a:pt x="251" y="249"/>
                </a:lnTo>
                <a:lnTo>
                  <a:pt x="254" y="237"/>
                </a:lnTo>
                <a:lnTo>
                  <a:pt x="260" y="226"/>
                </a:lnTo>
                <a:lnTo>
                  <a:pt x="267" y="214"/>
                </a:lnTo>
                <a:lnTo>
                  <a:pt x="274" y="205"/>
                </a:lnTo>
                <a:lnTo>
                  <a:pt x="283" y="196"/>
                </a:lnTo>
                <a:lnTo>
                  <a:pt x="292" y="188"/>
                </a:lnTo>
                <a:lnTo>
                  <a:pt x="302" y="181"/>
                </a:lnTo>
                <a:lnTo>
                  <a:pt x="313" y="177"/>
                </a:lnTo>
                <a:lnTo>
                  <a:pt x="324" y="172"/>
                </a:lnTo>
                <a:lnTo>
                  <a:pt x="336" y="170"/>
                </a:lnTo>
                <a:lnTo>
                  <a:pt x="348" y="169"/>
                </a:lnTo>
                <a:lnTo>
                  <a:pt x="360" y="169"/>
                </a:lnTo>
                <a:lnTo>
                  <a:pt x="367" y="171"/>
                </a:lnTo>
                <a:lnTo>
                  <a:pt x="374" y="174"/>
                </a:lnTo>
                <a:lnTo>
                  <a:pt x="380" y="176"/>
                </a:lnTo>
                <a:lnTo>
                  <a:pt x="385" y="179"/>
                </a:lnTo>
                <a:lnTo>
                  <a:pt x="391" y="184"/>
                </a:lnTo>
                <a:lnTo>
                  <a:pt x="396" y="188"/>
                </a:lnTo>
                <a:lnTo>
                  <a:pt x="400" y="193"/>
                </a:lnTo>
                <a:lnTo>
                  <a:pt x="405" y="199"/>
                </a:lnTo>
                <a:lnTo>
                  <a:pt x="413" y="211"/>
                </a:lnTo>
                <a:lnTo>
                  <a:pt x="418" y="224"/>
                </a:lnTo>
                <a:lnTo>
                  <a:pt x="422" y="237"/>
                </a:lnTo>
                <a:lnTo>
                  <a:pt x="424" y="250"/>
                </a:lnTo>
                <a:lnTo>
                  <a:pt x="425" y="260"/>
                </a:lnTo>
                <a:lnTo>
                  <a:pt x="425" y="270"/>
                </a:lnTo>
                <a:lnTo>
                  <a:pt x="423" y="280"/>
                </a:lnTo>
                <a:lnTo>
                  <a:pt x="421" y="291"/>
                </a:lnTo>
                <a:lnTo>
                  <a:pt x="418" y="301"/>
                </a:lnTo>
                <a:lnTo>
                  <a:pt x="414" y="310"/>
                </a:lnTo>
                <a:lnTo>
                  <a:pt x="409" y="320"/>
                </a:lnTo>
                <a:lnTo>
                  <a:pt x="405" y="329"/>
                </a:lnTo>
                <a:lnTo>
                  <a:pt x="392" y="346"/>
                </a:lnTo>
                <a:lnTo>
                  <a:pt x="379" y="362"/>
                </a:lnTo>
                <a:lnTo>
                  <a:pt x="364" y="377"/>
                </a:lnTo>
                <a:lnTo>
                  <a:pt x="349" y="391"/>
                </a:lnTo>
                <a:lnTo>
                  <a:pt x="326" y="408"/>
                </a:lnTo>
                <a:lnTo>
                  <a:pt x="303" y="426"/>
                </a:lnTo>
                <a:lnTo>
                  <a:pt x="282" y="444"/>
                </a:lnTo>
                <a:lnTo>
                  <a:pt x="259" y="462"/>
                </a:lnTo>
                <a:lnTo>
                  <a:pt x="228" y="487"/>
                </a:lnTo>
                <a:lnTo>
                  <a:pt x="198" y="513"/>
                </a:lnTo>
                <a:lnTo>
                  <a:pt x="167" y="540"/>
                </a:lnTo>
                <a:lnTo>
                  <a:pt x="136" y="566"/>
                </a:lnTo>
                <a:lnTo>
                  <a:pt x="114" y="585"/>
                </a:lnTo>
                <a:lnTo>
                  <a:pt x="94" y="604"/>
                </a:lnTo>
                <a:lnTo>
                  <a:pt x="84" y="616"/>
                </a:lnTo>
                <a:lnTo>
                  <a:pt x="75" y="626"/>
                </a:lnTo>
                <a:lnTo>
                  <a:pt x="66" y="637"/>
                </a:lnTo>
                <a:lnTo>
                  <a:pt x="56" y="649"/>
                </a:lnTo>
                <a:lnTo>
                  <a:pt x="48" y="662"/>
                </a:lnTo>
                <a:lnTo>
                  <a:pt x="39" y="676"/>
                </a:lnTo>
                <a:lnTo>
                  <a:pt x="31" y="689"/>
                </a:lnTo>
                <a:lnTo>
                  <a:pt x="25" y="702"/>
                </a:lnTo>
                <a:lnTo>
                  <a:pt x="18" y="715"/>
                </a:lnTo>
                <a:lnTo>
                  <a:pt x="11" y="727"/>
                </a:lnTo>
                <a:lnTo>
                  <a:pt x="8" y="733"/>
                </a:lnTo>
                <a:lnTo>
                  <a:pt x="4" y="741"/>
                </a:lnTo>
                <a:lnTo>
                  <a:pt x="1" y="749"/>
                </a:lnTo>
                <a:lnTo>
                  <a:pt x="0" y="756"/>
                </a:lnTo>
                <a:lnTo>
                  <a:pt x="1" y="761"/>
                </a:lnTo>
                <a:lnTo>
                  <a:pt x="4" y="767"/>
                </a:lnTo>
                <a:lnTo>
                  <a:pt x="8" y="772"/>
                </a:lnTo>
                <a:lnTo>
                  <a:pt x="13" y="774"/>
                </a:lnTo>
                <a:lnTo>
                  <a:pt x="17" y="775"/>
                </a:lnTo>
                <a:lnTo>
                  <a:pt x="19" y="774"/>
                </a:lnTo>
                <a:lnTo>
                  <a:pt x="21" y="774"/>
                </a:lnTo>
                <a:lnTo>
                  <a:pt x="23" y="772"/>
                </a:lnTo>
                <a:lnTo>
                  <a:pt x="27" y="768"/>
                </a:lnTo>
                <a:lnTo>
                  <a:pt x="29" y="762"/>
                </a:lnTo>
                <a:lnTo>
                  <a:pt x="36" y="750"/>
                </a:lnTo>
                <a:lnTo>
                  <a:pt x="43" y="737"/>
                </a:lnTo>
                <a:lnTo>
                  <a:pt x="51" y="725"/>
                </a:lnTo>
                <a:lnTo>
                  <a:pt x="60" y="714"/>
                </a:lnTo>
                <a:lnTo>
                  <a:pt x="64" y="709"/>
                </a:lnTo>
                <a:lnTo>
                  <a:pt x="70" y="705"/>
                </a:lnTo>
                <a:lnTo>
                  <a:pt x="76" y="701"/>
                </a:lnTo>
                <a:lnTo>
                  <a:pt x="83" y="698"/>
                </a:lnTo>
                <a:lnTo>
                  <a:pt x="95" y="693"/>
                </a:lnTo>
                <a:lnTo>
                  <a:pt x="109" y="689"/>
                </a:lnTo>
                <a:lnTo>
                  <a:pt x="124" y="684"/>
                </a:lnTo>
                <a:lnTo>
                  <a:pt x="140" y="681"/>
                </a:lnTo>
                <a:lnTo>
                  <a:pt x="154" y="677"/>
                </a:lnTo>
                <a:lnTo>
                  <a:pt x="170" y="674"/>
                </a:lnTo>
                <a:lnTo>
                  <a:pt x="185" y="673"/>
                </a:lnTo>
                <a:lnTo>
                  <a:pt x="201" y="672"/>
                </a:lnTo>
                <a:lnTo>
                  <a:pt x="216" y="673"/>
                </a:lnTo>
                <a:lnTo>
                  <a:pt x="232" y="675"/>
                </a:lnTo>
                <a:lnTo>
                  <a:pt x="247" y="678"/>
                </a:lnTo>
                <a:lnTo>
                  <a:pt x="260" y="683"/>
                </a:lnTo>
                <a:lnTo>
                  <a:pt x="274" y="689"/>
                </a:lnTo>
                <a:lnTo>
                  <a:pt x="287" y="694"/>
                </a:lnTo>
                <a:lnTo>
                  <a:pt x="316" y="707"/>
                </a:lnTo>
                <a:lnTo>
                  <a:pt x="342" y="719"/>
                </a:lnTo>
                <a:lnTo>
                  <a:pt x="368" y="733"/>
                </a:lnTo>
                <a:lnTo>
                  <a:pt x="396" y="748"/>
                </a:lnTo>
                <a:lnTo>
                  <a:pt x="408" y="755"/>
                </a:lnTo>
                <a:lnTo>
                  <a:pt x="422" y="762"/>
                </a:lnTo>
                <a:lnTo>
                  <a:pt x="435" y="769"/>
                </a:lnTo>
                <a:lnTo>
                  <a:pt x="450" y="774"/>
                </a:lnTo>
                <a:lnTo>
                  <a:pt x="465" y="777"/>
                </a:lnTo>
                <a:lnTo>
                  <a:pt x="480" y="778"/>
                </a:lnTo>
                <a:lnTo>
                  <a:pt x="495" y="780"/>
                </a:lnTo>
                <a:lnTo>
                  <a:pt x="509" y="780"/>
                </a:lnTo>
                <a:lnTo>
                  <a:pt x="525" y="780"/>
                </a:lnTo>
                <a:lnTo>
                  <a:pt x="540" y="777"/>
                </a:lnTo>
                <a:lnTo>
                  <a:pt x="555" y="776"/>
                </a:lnTo>
                <a:lnTo>
                  <a:pt x="570" y="773"/>
                </a:lnTo>
                <a:lnTo>
                  <a:pt x="585" y="769"/>
                </a:lnTo>
                <a:lnTo>
                  <a:pt x="598" y="765"/>
                </a:lnTo>
                <a:lnTo>
                  <a:pt x="613" y="760"/>
                </a:lnTo>
                <a:lnTo>
                  <a:pt x="627" y="753"/>
                </a:lnTo>
                <a:lnTo>
                  <a:pt x="638" y="748"/>
                </a:lnTo>
                <a:lnTo>
                  <a:pt x="649" y="741"/>
                </a:lnTo>
                <a:lnTo>
                  <a:pt x="660" y="733"/>
                </a:lnTo>
                <a:lnTo>
                  <a:pt x="670" y="725"/>
                </a:lnTo>
                <a:lnTo>
                  <a:pt x="679" y="716"/>
                </a:lnTo>
                <a:lnTo>
                  <a:pt x="687" y="706"/>
                </a:lnTo>
                <a:lnTo>
                  <a:pt x="694" y="695"/>
                </a:lnTo>
                <a:lnTo>
                  <a:pt x="699" y="683"/>
                </a:lnTo>
                <a:lnTo>
                  <a:pt x="705" y="669"/>
                </a:lnTo>
                <a:lnTo>
                  <a:pt x="710" y="656"/>
                </a:lnTo>
                <a:lnTo>
                  <a:pt x="713" y="642"/>
                </a:lnTo>
                <a:lnTo>
                  <a:pt x="717" y="628"/>
                </a:lnTo>
                <a:lnTo>
                  <a:pt x="718" y="622"/>
                </a:lnTo>
                <a:lnTo>
                  <a:pt x="719" y="616"/>
                </a:lnTo>
                <a:lnTo>
                  <a:pt x="720" y="612"/>
                </a:lnTo>
                <a:lnTo>
                  <a:pt x="721" y="610"/>
                </a:lnTo>
                <a:lnTo>
                  <a:pt x="723" y="609"/>
                </a:lnTo>
                <a:lnTo>
                  <a:pt x="727" y="607"/>
                </a:lnTo>
                <a:lnTo>
                  <a:pt x="742" y="604"/>
                </a:lnTo>
                <a:lnTo>
                  <a:pt x="756" y="603"/>
                </a:lnTo>
                <a:lnTo>
                  <a:pt x="761" y="602"/>
                </a:lnTo>
                <a:lnTo>
                  <a:pt x="765" y="600"/>
                </a:lnTo>
                <a:lnTo>
                  <a:pt x="770" y="598"/>
                </a:lnTo>
                <a:lnTo>
                  <a:pt x="773" y="593"/>
                </a:lnTo>
                <a:lnTo>
                  <a:pt x="778" y="583"/>
                </a:lnTo>
                <a:lnTo>
                  <a:pt x="784" y="573"/>
                </a:lnTo>
                <a:lnTo>
                  <a:pt x="783" y="578"/>
                </a:lnTo>
                <a:lnTo>
                  <a:pt x="783" y="584"/>
                </a:lnTo>
                <a:lnTo>
                  <a:pt x="783" y="585"/>
                </a:lnTo>
                <a:lnTo>
                  <a:pt x="783" y="587"/>
                </a:lnTo>
                <a:lnTo>
                  <a:pt x="784" y="589"/>
                </a:lnTo>
                <a:lnTo>
                  <a:pt x="785" y="587"/>
                </a:lnTo>
                <a:lnTo>
                  <a:pt x="785" y="585"/>
                </a:lnTo>
                <a:lnTo>
                  <a:pt x="786" y="581"/>
                </a:lnTo>
                <a:lnTo>
                  <a:pt x="788" y="570"/>
                </a:lnTo>
                <a:lnTo>
                  <a:pt x="793" y="560"/>
                </a:lnTo>
                <a:lnTo>
                  <a:pt x="789" y="576"/>
                </a:lnTo>
                <a:lnTo>
                  <a:pt x="786" y="592"/>
                </a:lnTo>
                <a:lnTo>
                  <a:pt x="784" y="606"/>
                </a:lnTo>
                <a:lnTo>
                  <a:pt x="781" y="619"/>
                </a:lnTo>
                <a:lnTo>
                  <a:pt x="783" y="635"/>
                </a:lnTo>
                <a:lnTo>
                  <a:pt x="787" y="651"/>
                </a:lnTo>
                <a:lnTo>
                  <a:pt x="792" y="667"/>
                </a:lnTo>
                <a:lnTo>
                  <a:pt x="799" y="682"/>
                </a:lnTo>
                <a:lnTo>
                  <a:pt x="804" y="694"/>
                </a:lnTo>
                <a:lnTo>
                  <a:pt x="812" y="706"/>
                </a:lnTo>
                <a:lnTo>
                  <a:pt x="821" y="717"/>
                </a:lnTo>
                <a:lnTo>
                  <a:pt x="830" y="727"/>
                </a:lnTo>
                <a:lnTo>
                  <a:pt x="841" y="736"/>
                </a:lnTo>
                <a:lnTo>
                  <a:pt x="851" y="745"/>
                </a:lnTo>
                <a:lnTo>
                  <a:pt x="862" y="753"/>
                </a:lnTo>
                <a:lnTo>
                  <a:pt x="875" y="760"/>
                </a:lnTo>
                <a:lnTo>
                  <a:pt x="890" y="767"/>
                </a:lnTo>
                <a:lnTo>
                  <a:pt x="904" y="773"/>
                </a:lnTo>
                <a:lnTo>
                  <a:pt x="919" y="777"/>
                </a:lnTo>
                <a:lnTo>
                  <a:pt x="935" y="782"/>
                </a:lnTo>
                <a:lnTo>
                  <a:pt x="951" y="784"/>
                </a:lnTo>
                <a:lnTo>
                  <a:pt x="967" y="785"/>
                </a:lnTo>
                <a:lnTo>
                  <a:pt x="983" y="785"/>
                </a:lnTo>
                <a:lnTo>
                  <a:pt x="999" y="785"/>
                </a:lnTo>
                <a:lnTo>
                  <a:pt x="1015" y="782"/>
                </a:lnTo>
                <a:lnTo>
                  <a:pt x="1031" y="781"/>
                </a:lnTo>
                <a:lnTo>
                  <a:pt x="1038" y="781"/>
                </a:lnTo>
                <a:lnTo>
                  <a:pt x="1045" y="781"/>
                </a:lnTo>
                <a:lnTo>
                  <a:pt x="1052" y="780"/>
                </a:lnTo>
                <a:lnTo>
                  <a:pt x="1060" y="776"/>
                </a:lnTo>
                <a:lnTo>
                  <a:pt x="1061" y="776"/>
                </a:lnTo>
                <a:lnTo>
                  <a:pt x="1061" y="775"/>
                </a:lnTo>
                <a:lnTo>
                  <a:pt x="1061" y="774"/>
                </a:lnTo>
                <a:lnTo>
                  <a:pt x="1061" y="773"/>
                </a:lnTo>
                <a:lnTo>
                  <a:pt x="1067" y="770"/>
                </a:lnTo>
                <a:lnTo>
                  <a:pt x="1074" y="769"/>
                </a:lnTo>
                <a:lnTo>
                  <a:pt x="1090" y="764"/>
                </a:lnTo>
                <a:lnTo>
                  <a:pt x="1106" y="757"/>
                </a:lnTo>
                <a:lnTo>
                  <a:pt x="1121" y="750"/>
                </a:lnTo>
                <a:lnTo>
                  <a:pt x="1134" y="741"/>
                </a:lnTo>
                <a:lnTo>
                  <a:pt x="1149" y="732"/>
                </a:lnTo>
                <a:lnTo>
                  <a:pt x="1163" y="722"/>
                </a:lnTo>
                <a:lnTo>
                  <a:pt x="1174" y="711"/>
                </a:lnTo>
                <a:lnTo>
                  <a:pt x="1187" y="701"/>
                </a:lnTo>
                <a:lnTo>
                  <a:pt x="1199" y="691"/>
                </a:lnTo>
                <a:lnTo>
                  <a:pt x="1213" y="682"/>
                </a:lnTo>
                <a:lnTo>
                  <a:pt x="1204" y="692"/>
                </a:lnTo>
                <a:lnTo>
                  <a:pt x="1193" y="702"/>
                </a:lnTo>
                <a:lnTo>
                  <a:pt x="1183" y="711"/>
                </a:lnTo>
                <a:lnTo>
                  <a:pt x="1173" y="719"/>
                </a:lnTo>
                <a:lnTo>
                  <a:pt x="1162" y="730"/>
                </a:lnTo>
                <a:lnTo>
                  <a:pt x="1150" y="737"/>
                </a:lnTo>
                <a:lnTo>
                  <a:pt x="1144" y="741"/>
                </a:lnTo>
                <a:lnTo>
                  <a:pt x="1140" y="744"/>
                </a:lnTo>
                <a:lnTo>
                  <a:pt x="1140" y="748"/>
                </a:lnTo>
                <a:lnTo>
                  <a:pt x="1139" y="750"/>
                </a:lnTo>
                <a:lnTo>
                  <a:pt x="1133" y="755"/>
                </a:lnTo>
                <a:lnTo>
                  <a:pt x="1126" y="758"/>
                </a:lnTo>
                <a:lnTo>
                  <a:pt x="1119" y="761"/>
                </a:lnTo>
                <a:lnTo>
                  <a:pt x="1113" y="765"/>
                </a:lnTo>
                <a:lnTo>
                  <a:pt x="1100" y="770"/>
                </a:lnTo>
                <a:lnTo>
                  <a:pt x="1088" y="775"/>
                </a:lnTo>
                <a:lnTo>
                  <a:pt x="1074" y="781"/>
                </a:lnTo>
                <a:lnTo>
                  <a:pt x="1059" y="785"/>
                </a:lnTo>
                <a:lnTo>
                  <a:pt x="1044" y="790"/>
                </a:lnTo>
                <a:lnTo>
                  <a:pt x="1028" y="794"/>
                </a:lnTo>
                <a:lnTo>
                  <a:pt x="1041" y="793"/>
                </a:lnTo>
                <a:lnTo>
                  <a:pt x="1052" y="791"/>
                </a:lnTo>
                <a:lnTo>
                  <a:pt x="1065" y="790"/>
                </a:lnTo>
                <a:lnTo>
                  <a:pt x="1076" y="788"/>
                </a:lnTo>
                <a:lnTo>
                  <a:pt x="1064" y="794"/>
                </a:lnTo>
                <a:lnTo>
                  <a:pt x="1050" y="799"/>
                </a:lnTo>
                <a:lnTo>
                  <a:pt x="1048" y="801"/>
                </a:lnTo>
                <a:lnTo>
                  <a:pt x="1047" y="802"/>
                </a:lnTo>
                <a:lnTo>
                  <a:pt x="1045" y="803"/>
                </a:lnTo>
                <a:lnTo>
                  <a:pt x="1047" y="805"/>
                </a:lnTo>
                <a:lnTo>
                  <a:pt x="1049" y="807"/>
                </a:lnTo>
                <a:lnTo>
                  <a:pt x="1053" y="807"/>
                </a:lnTo>
                <a:lnTo>
                  <a:pt x="1067" y="805"/>
                </a:lnTo>
                <a:lnTo>
                  <a:pt x="1081" y="800"/>
                </a:lnTo>
                <a:lnTo>
                  <a:pt x="1094" y="795"/>
                </a:lnTo>
                <a:lnTo>
                  <a:pt x="1107" y="791"/>
                </a:lnTo>
                <a:lnTo>
                  <a:pt x="1121" y="785"/>
                </a:lnTo>
                <a:lnTo>
                  <a:pt x="1132" y="780"/>
                </a:lnTo>
                <a:lnTo>
                  <a:pt x="1144" y="773"/>
                </a:lnTo>
                <a:lnTo>
                  <a:pt x="1155" y="765"/>
                </a:lnTo>
                <a:lnTo>
                  <a:pt x="1166" y="757"/>
                </a:lnTo>
                <a:lnTo>
                  <a:pt x="1176" y="748"/>
                </a:lnTo>
                <a:lnTo>
                  <a:pt x="1185" y="739"/>
                </a:lnTo>
                <a:lnTo>
                  <a:pt x="1196" y="727"/>
                </a:lnTo>
                <a:lnTo>
                  <a:pt x="1204" y="717"/>
                </a:lnTo>
                <a:lnTo>
                  <a:pt x="1213" y="707"/>
                </a:lnTo>
                <a:lnTo>
                  <a:pt x="1222" y="695"/>
                </a:lnTo>
                <a:lnTo>
                  <a:pt x="1230" y="685"/>
                </a:lnTo>
                <a:lnTo>
                  <a:pt x="1236" y="674"/>
                </a:lnTo>
                <a:lnTo>
                  <a:pt x="1241" y="662"/>
                </a:lnTo>
                <a:lnTo>
                  <a:pt x="1245" y="651"/>
                </a:lnTo>
                <a:lnTo>
                  <a:pt x="1248" y="639"/>
                </a:lnTo>
                <a:lnTo>
                  <a:pt x="1250" y="624"/>
                </a:lnTo>
                <a:lnTo>
                  <a:pt x="1253" y="609"/>
                </a:lnTo>
                <a:lnTo>
                  <a:pt x="1254" y="594"/>
                </a:lnTo>
                <a:lnTo>
                  <a:pt x="1254" y="578"/>
                </a:lnTo>
                <a:lnTo>
                  <a:pt x="1254" y="564"/>
                </a:lnTo>
                <a:lnTo>
                  <a:pt x="1253" y="549"/>
                </a:lnTo>
                <a:lnTo>
                  <a:pt x="1250" y="534"/>
                </a:lnTo>
                <a:lnTo>
                  <a:pt x="1248" y="518"/>
                </a:lnTo>
                <a:lnTo>
                  <a:pt x="1244" y="502"/>
                </a:lnTo>
                <a:lnTo>
                  <a:pt x="1238" y="486"/>
                </a:lnTo>
                <a:lnTo>
                  <a:pt x="1231" y="471"/>
                </a:lnTo>
                <a:lnTo>
                  <a:pt x="1223" y="457"/>
                </a:lnTo>
                <a:lnTo>
                  <a:pt x="1206" y="427"/>
                </a:lnTo>
                <a:lnTo>
                  <a:pt x="1188" y="399"/>
                </a:lnTo>
                <a:lnTo>
                  <a:pt x="1188" y="402"/>
                </a:lnTo>
                <a:lnTo>
                  <a:pt x="1187" y="404"/>
                </a:lnTo>
                <a:lnTo>
                  <a:pt x="1183" y="401"/>
                </a:lnTo>
                <a:lnTo>
                  <a:pt x="1180" y="398"/>
                </a:lnTo>
                <a:lnTo>
                  <a:pt x="1173" y="390"/>
                </a:lnTo>
                <a:lnTo>
                  <a:pt x="1166" y="382"/>
                </a:lnTo>
                <a:lnTo>
                  <a:pt x="1157" y="374"/>
                </a:lnTo>
                <a:lnTo>
                  <a:pt x="1149" y="368"/>
                </a:lnTo>
                <a:lnTo>
                  <a:pt x="1140" y="361"/>
                </a:lnTo>
                <a:lnTo>
                  <a:pt x="1131" y="355"/>
                </a:lnTo>
                <a:lnTo>
                  <a:pt x="1115" y="343"/>
                </a:lnTo>
                <a:lnTo>
                  <a:pt x="1098" y="329"/>
                </a:lnTo>
                <a:lnTo>
                  <a:pt x="1091" y="321"/>
                </a:lnTo>
                <a:lnTo>
                  <a:pt x="1085" y="312"/>
                </a:lnTo>
                <a:lnTo>
                  <a:pt x="1083" y="308"/>
                </a:lnTo>
                <a:lnTo>
                  <a:pt x="1082" y="303"/>
                </a:lnTo>
                <a:lnTo>
                  <a:pt x="1081" y="299"/>
                </a:lnTo>
                <a:lnTo>
                  <a:pt x="1081" y="293"/>
                </a:lnTo>
                <a:lnTo>
                  <a:pt x="1081" y="288"/>
                </a:lnTo>
                <a:lnTo>
                  <a:pt x="1082" y="284"/>
                </a:lnTo>
                <a:lnTo>
                  <a:pt x="1084" y="279"/>
                </a:lnTo>
                <a:lnTo>
                  <a:pt x="1086" y="275"/>
                </a:lnTo>
                <a:lnTo>
                  <a:pt x="1092" y="267"/>
                </a:lnTo>
                <a:lnTo>
                  <a:pt x="1099" y="261"/>
                </a:lnTo>
                <a:lnTo>
                  <a:pt x="1108" y="255"/>
                </a:lnTo>
                <a:lnTo>
                  <a:pt x="1117" y="251"/>
                </a:lnTo>
                <a:lnTo>
                  <a:pt x="1126" y="247"/>
                </a:lnTo>
                <a:lnTo>
                  <a:pt x="1137" y="244"/>
                </a:lnTo>
                <a:lnTo>
                  <a:pt x="1159" y="239"/>
                </a:lnTo>
                <a:lnTo>
                  <a:pt x="1183" y="236"/>
                </a:lnTo>
                <a:lnTo>
                  <a:pt x="1207" y="234"/>
                </a:lnTo>
                <a:lnTo>
                  <a:pt x="1231" y="234"/>
                </a:lnTo>
                <a:lnTo>
                  <a:pt x="1258" y="235"/>
                </a:lnTo>
                <a:lnTo>
                  <a:pt x="1287" y="238"/>
                </a:lnTo>
                <a:lnTo>
                  <a:pt x="1314" y="241"/>
                </a:lnTo>
                <a:lnTo>
                  <a:pt x="1341" y="244"/>
                </a:lnTo>
                <a:lnTo>
                  <a:pt x="1335" y="241"/>
                </a:lnTo>
                <a:lnTo>
                  <a:pt x="1328" y="238"/>
                </a:lnTo>
                <a:lnTo>
                  <a:pt x="1321" y="237"/>
                </a:lnTo>
                <a:lnTo>
                  <a:pt x="1314" y="236"/>
                </a:lnTo>
                <a:lnTo>
                  <a:pt x="1329" y="236"/>
                </a:lnTo>
                <a:lnTo>
                  <a:pt x="1345" y="237"/>
                </a:lnTo>
                <a:lnTo>
                  <a:pt x="1361" y="238"/>
                </a:lnTo>
                <a:lnTo>
                  <a:pt x="1377" y="237"/>
                </a:lnTo>
                <a:lnTo>
                  <a:pt x="1384" y="237"/>
                </a:lnTo>
                <a:lnTo>
                  <a:pt x="1389" y="236"/>
                </a:lnTo>
                <a:lnTo>
                  <a:pt x="1396" y="234"/>
                </a:lnTo>
                <a:lnTo>
                  <a:pt x="1402" y="230"/>
                </a:lnTo>
                <a:lnTo>
                  <a:pt x="1406" y="227"/>
                </a:lnTo>
                <a:lnTo>
                  <a:pt x="1409" y="222"/>
                </a:lnTo>
                <a:lnTo>
                  <a:pt x="1410" y="218"/>
                </a:lnTo>
                <a:lnTo>
                  <a:pt x="1410" y="212"/>
                </a:lnTo>
                <a:lnTo>
                  <a:pt x="1409" y="207"/>
                </a:lnTo>
                <a:lnTo>
                  <a:pt x="1410" y="202"/>
                </a:lnTo>
                <a:lnTo>
                  <a:pt x="1414" y="200"/>
                </a:lnTo>
                <a:lnTo>
                  <a:pt x="1420" y="199"/>
                </a:lnTo>
                <a:lnTo>
                  <a:pt x="1426" y="197"/>
                </a:lnTo>
                <a:lnTo>
                  <a:pt x="1430" y="194"/>
                </a:lnTo>
                <a:lnTo>
                  <a:pt x="1435" y="191"/>
                </a:lnTo>
                <a:lnTo>
                  <a:pt x="1439" y="186"/>
                </a:lnTo>
                <a:lnTo>
                  <a:pt x="1443" y="181"/>
                </a:lnTo>
                <a:lnTo>
                  <a:pt x="1446" y="177"/>
                </a:lnTo>
                <a:lnTo>
                  <a:pt x="1448" y="171"/>
                </a:lnTo>
                <a:lnTo>
                  <a:pt x="1451" y="164"/>
                </a:lnTo>
                <a:lnTo>
                  <a:pt x="1452" y="159"/>
                </a:lnTo>
                <a:lnTo>
                  <a:pt x="1452" y="153"/>
                </a:lnTo>
                <a:lnTo>
                  <a:pt x="1451" y="147"/>
                </a:lnTo>
                <a:lnTo>
                  <a:pt x="1447" y="143"/>
                </a:lnTo>
                <a:lnTo>
                  <a:pt x="1447" y="143"/>
                </a:lnTo>
                <a:lnTo>
                  <a:pt x="1447" y="143"/>
                </a:lnTo>
                <a:close/>
                <a:moveTo>
                  <a:pt x="843" y="502"/>
                </a:moveTo>
                <a:lnTo>
                  <a:pt x="843" y="503"/>
                </a:lnTo>
                <a:lnTo>
                  <a:pt x="844" y="502"/>
                </a:lnTo>
                <a:lnTo>
                  <a:pt x="844" y="502"/>
                </a:lnTo>
                <a:lnTo>
                  <a:pt x="843" y="502"/>
                </a:lnTo>
                <a:lnTo>
                  <a:pt x="843" y="502"/>
                </a:lnTo>
                <a:lnTo>
                  <a:pt x="843" y="502"/>
                </a:lnTo>
                <a:close/>
                <a:moveTo>
                  <a:pt x="845" y="499"/>
                </a:moveTo>
                <a:lnTo>
                  <a:pt x="845" y="500"/>
                </a:lnTo>
                <a:lnTo>
                  <a:pt x="844" y="500"/>
                </a:lnTo>
                <a:lnTo>
                  <a:pt x="845" y="500"/>
                </a:lnTo>
                <a:lnTo>
                  <a:pt x="845" y="499"/>
                </a:lnTo>
                <a:lnTo>
                  <a:pt x="845" y="499"/>
                </a:lnTo>
                <a:lnTo>
                  <a:pt x="845" y="499"/>
                </a:lnTo>
                <a:close/>
                <a:moveTo>
                  <a:pt x="859" y="486"/>
                </a:moveTo>
                <a:lnTo>
                  <a:pt x="859" y="486"/>
                </a:lnTo>
                <a:lnTo>
                  <a:pt x="860" y="486"/>
                </a:lnTo>
                <a:lnTo>
                  <a:pt x="860" y="486"/>
                </a:lnTo>
                <a:lnTo>
                  <a:pt x="859" y="486"/>
                </a:lnTo>
                <a:lnTo>
                  <a:pt x="860" y="486"/>
                </a:lnTo>
                <a:lnTo>
                  <a:pt x="859" y="486"/>
                </a:lnTo>
                <a:close/>
                <a:moveTo>
                  <a:pt x="852" y="491"/>
                </a:moveTo>
                <a:lnTo>
                  <a:pt x="849" y="493"/>
                </a:lnTo>
                <a:lnTo>
                  <a:pt x="846" y="495"/>
                </a:lnTo>
                <a:lnTo>
                  <a:pt x="846" y="498"/>
                </a:lnTo>
                <a:lnTo>
                  <a:pt x="846" y="499"/>
                </a:lnTo>
                <a:lnTo>
                  <a:pt x="847" y="498"/>
                </a:lnTo>
                <a:lnTo>
                  <a:pt x="849" y="498"/>
                </a:lnTo>
                <a:lnTo>
                  <a:pt x="851" y="495"/>
                </a:lnTo>
                <a:lnTo>
                  <a:pt x="854" y="493"/>
                </a:lnTo>
                <a:lnTo>
                  <a:pt x="857" y="490"/>
                </a:lnTo>
                <a:lnTo>
                  <a:pt x="858" y="486"/>
                </a:lnTo>
                <a:lnTo>
                  <a:pt x="854" y="488"/>
                </a:lnTo>
                <a:lnTo>
                  <a:pt x="852" y="491"/>
                </a:lnTo>
                <a:lnTo>
                  <a:pt x="852" y="491"/>
                </a:lnTo>
                <a:lnTo>
                  <a:pt x="852" y="491"/>
                </a:lnTo>
                <a:close/>
                <a:moveTo>
                  <a:pt x="1058" y="723"/>
                </a:moveTo>
                <a:lnTo>
                  <a:pt x="1059" y="724"/>
                </a:lnTo>
                <a:lnTo>
                  <a:pt x="1058" y="723"/>
                </a:lnTo>
                <a:lnTo>
                  <a:pt x="1058" y="723"/>
                </a:lnTo>
                <a:lnTo>
                  <a:pt x="1058" y="723"/>
                </a:lnTo>
                <a:close/>
                <a:moveTo>
                  <a:pt x="1142" y="626"/>
                </a:moveTo>
                <a:lnTo>
                  <a:pt x="1141" y="626"/>
                </a:lnTo>
                <a:lnTo>
                  <a:pt x="1141" y="629"/>
                </a:lnTo>
                <a:lnTo>
                  <a:pt x="1139" y="632"/>
                </a:lnTo>
                <a:lnTo>
                  <a:pt x="1138" y="635"/>
                </a:lnTo>
                <a:lnTo>
                  <a:pt x="1130" y="647"/>
                </a:lnTo>
                <a:lnTo>
                  <a:pt x="1122" y="659"/>
                </a:lnTo>
                <a:lnTo>
                  <a:pt x="1113" y="670"/>
                </a:lnTo>
                <a:lnTo>
                  <a:pt x="1105" y="682"/>
                </a:lnTo>
                <a:lnTo>
                  <a:pt x="1115" y="670"/>
                </a:lnTo>
                <a:lnTo>
                  <a:pt x="1124" y="659"/>
                </a:lnTo>
                <a:lnTo>
                  <a:pt x="1124" y="659"/>
                </a:lnTo>
                <a:lnTo>
                  <a:pt x="1124" y="659"/>
                </a:lnTo>
                <a:lnTo>
                  <a:pt x="1132" y="648"/>
                </a:lnTo>
                <a:lnTo>
                  <a:pt x="1138" y="635"/>
                </a:lnTo>
                <a:lnTo>
                  <a:pt x="1140" y="632"/>
                </a:lnTo>
                <a:lnTo>
                  <a:pt x="1141" y="629"/>
                </a:lnTo>
                <a:lnTo>
                  <a:pt x="1142" y="627"/>
                </a:lnTo>
                <a:lnTo>
                  <a:pt x="1142" y="626"/>
                </a:lnTo>
                <a:lnTo>
                  <a:pt x="1142" y="627"/>
                </a:lnTo>
                <a:lnTo>
                  <a:pt x="1142" y="626"/>
                </a:lnTo>
                <a:close/>
                <a:moveTo>
                  <a:pt x="1071" y="711"/>
                </a:moveTo>
                <a:lnTo>
                  <a:pt x="1077" y="706"/>
                </a:lnTo>
                <a:lnTo>
                  <a:pt x="1084" y="701"/>
                </a:lnTo>
                <a:lnTo>
                  <a:pt x="1080" y="702"/>
                </a:lnTo>
                <a:lnTo>
                  <a:pt x="1076" y="705"/>
                </a:lnTo>
                <a:lnTo>
                  <a:pt x="1073" y="707"/>
                </a:lnTo>
                <a:lnTo>
                  <a:pt x="1071" y="711"/>
                </a:lnTo>
                <a:close/>
                <a:moveTo>
                  <a:pt x="1044" y="743"/>
                </a:moveTo>
                <a:lnTo>
                  <a:pt x="1052" y="740"/>
                </a:lnTo>
                <a:lnTo>
                  <a:pt x="1058" y="735"/>
                </a:lnTo>
                <a:lnTo>
                  <a:pt x="1051" y="740"/>
                </a:lnTo>
                <a:lnTo>
                  <a:pt x="1043" y="742"/>
                </a:lnTo>
                <a:lnTo>
                  <a:pt x="1034" y="745"/>
                </a:lnTo>
                <a:lnTo>
                  <a:pt x="1026" y="747"/>
                </a:lnTo>
                <a:lnTo>
                  <a:pt x="1035" y="745"/>
                </a:lnTo>
                <a:lnTo>
                  <a:pt x="1044" y="743"/>
                </a:lnTo>
                <a:lnTo>
                  <a:pt x="1043" y="743"/>
                </a:lnTo>
                <a:lnTo>
                  <a:pt x="1044" y="743"/>
                </a:lnTo>
                <a:close/>
                <a:moveTo>
                  <a:pt x="1058" y="724"/>
                </a:moveTo>
                <a:lnTo>
                  <a:pt x="1057" y="724"/>
                </a:lnTo>
                <a:lnTo>
                  <a:pt x="1040" y="728"/>
                </a:lnTo>
                <a:lnTo>
                  <a:pt x="1024" y="733"/>
                </a:lnTo>
                <a:lnTo>
                  <a:pt x="1022" y="733"/>
                </a:lnTo>
                <a:lnTo>
                  <a:pt x="1019" y="734"/>
                </a:lnTo>
                <a:lnTo>
                  <a:pt x="1017" y="734"/>
                </a:lnTo>
                <a:lnTo>
                  <a:pt x="1016" y="732"/>
                </a:lnTo>
                <a:lnTo>
                  <a:pt x="1020" y="730"/>
                </a:lnTo>
                <a:lnTo>
                  <a:pt x="1027" y="727"/>
                </a:lnTo>
                <a:lnTo>
                  <a:pt x="1032" y="725"/>
                </a:lnTo>
                <a:lnTo>
                  <a:pt x="1039" y="722"/>
                </a:lnTo>
                <a:lnTo>
                  <a:pt x="1041" y="720"/>
                </a:lnTo>
                <a:lnTo>
                  <a:pt x="1042" y="718"/>
                </a:lnTo>
                <a:lnTo>
                  <a:pt x="1042" y="716"/>
                </a:lnTo>
                <a:lnTo>
                  <a:pt x="1041" y="715"/>
                </a:lnTo>
                <a:lnTo>
                  <a:pt x="1034" y="714"/>
                </a:lnTo>
                <a:lnTo>
                  <a:pt x="1028" y="716"/>
                </a:lnTo>
                <a:lnTo>
                  <a:pt x="1019" y="718"/>
                </a:lnTo>
                <a:lnTo>
                  <a:pt x="1010" y="719"/>
                </a:lnTo>
                <a:lnTo>
                  <a:pt x="1002" y="719"/>
                </a:lnTo>
                <a:lnTo>
                  <a:pt x="994" y="719"/>
                </a:lnTo>
                <a:lnTo>
                  <a:pt x="986" y="717"/>
                </a:lnTo>
                <a:lnTo>
                  <a:pt x="979" y="714"/>
                </a:lnTo>
                <a:lnTo>
                  <a:pt x="971" y="710"/>
                </a:lnTo>
                <a:lnTo>
                  <a:pt x="966" y="706"/>
                </a:lnTo>
                <a:lnTo>
                  <a:pt x="959" y="700"/>
                </a:lnTo>
                <a:lnTo>
                  <a:pt x="953" y="694"/>
                </a:lnTo>
                <a:lnTo>
                  <a:pt x="942" y="683"/>
                </a:lnTo>
                <a:lnTo>
                  <a:pt x="933" y="672"/>
                </a:lnTo>
                <a:lnTo>
                  <a:pt x="924" y="658"/>
                </a:lnTo>
                <a:lnTo>
                  <a:pt x="917" y="645"/>
                </a:lnTo>
                <a:lnTo>
                  <a:pt x="911" y="633"/>
                </a:lnTo>
                <a:lnTo>
                  <a:pt x="907" y="619"/>
                </a:lnTo>
                <a:lnTo>
                  <a:pt x="904" y="606"/>
                </a:lnTo>
                <a:lnTo>
                  <a:pt x="904" y="592"/>
                </a:lnTo>
                <a:lnTo>
                  <a:pt x="904" y="578"/>
                </a:lnTo>
                <a:lnTo>
                  <a:pt x="907" y="565"/>
                </a:lnTo>
                <a:lnTo>
                  <a:pt x="910" y="551"/>
                </a:lnTo>
                <a:lnTo>
                  <a:pt x="915" y="539"/>
                </a:lnTo>
                <a:lnTo>
                  <a:pt x="920" y="526"/>
                </a:lnTo>
                <a:lnTo>
                  <a:pt x="927" y="515"/>
                </a:lnTo>
                <a:lnTo>
                  <a:pt x="935" y="503"/>
                </a:lnTo>
                <a:lnTo>
                  <a:pt x="944" y="493"/>
                </a:lnTo>
                <a:lnTo>
                  <a:pt x="954" y="483"/>
                </a:lnTo>
                <a:lnTo>
                  <a:pt x="965" y="473"/>
                </a:lnTo>
                <a:lnTo>
                  <a:pt x="977" y="467"/>
                </a:lnTo>
                <a:lnTo>
                  <a:pt x="989" y="459"/>
                </a:lnTo>
                <a:lnTo>
                  <a:pt x="994" y="453"/>
                </a:lnTo>
                <a:lnTo>
                  <a:pt x="1002" y="449"/>
                </a:lnTo>
                <a:lnTo>
                  <a:pt x="1009" y="446"/>
                </a:lnTo>
                <a:lnTo>
                  <a:pt x="1017" y="443"/>
                </a:lnTo>
                <a:lnTo>
                  <a:pt x="1022" y="441"/>
                </a:lnTo>
                <a:lnTo>
                  <a:pt x="1026" y="438"/>
                </a:lnTo>
                <a:lnTo>
                  <a:pt x="1032" y="437"/>
                </a:lnTo>
                <a:lnTo>
                  <a:pt x="1035" y="437"/>
                </a:lnTo>
                <a:lnTo>
                  <a:pt x="1042" y="442"/>
                </a:lnTo>
                <a:lnTo>
                  <a:pt x="1048" y="446"/>
                </a:lnTo>
                <a:lnTo>
                  <a:pt x="1064" y="459"/>
                </a:lnTo>
                <a:lnTo>
                  <a:pt x="1080" y="473"/>
                </a:lnTo>
                <a:lnTo>
                  <a:pt x="1094" y="485"/>
                </a:lnTo>
                <a:lnTo>
                  <a:pt x="1109" y="499"/>
                </a:lnTo>
                <a:lnTo>
                  <a:pt x="1108" y="498"/>
                </a:lnTo>
                <a:lnTo>
                  <a:pt x="1104" y="493"/>
                </a:lnTo>
                <a:lnTo>
                  <a:pt x="1101" y="491"/>
                </a:lnTo>
                <a:lnTo>
                  <a:pt x="1109" y="499"/>
                </a:lnTo>
                <a:lnTo>
                  <a:pt x="1115" y="506"/>
                </a:lnTo>
                <a:lnTo>
                  <a:pt x="1121" y="511"/>
                </a:lnTo>
                <a:lnTo>
                  <a:pt x="1127" y="517"/>
                </a:lnTo>
                <a:lnTo>
                  <a:pt x="1133" y="523"/>
                </a:lnTo>
                <a:lnTo>
                  <a:pt x="1141" y="536"/>
                </a:lnTo>
                <a:lnTo>
                  <a:pt x="1148" y="552"/>
                </a:lnTo>
                <a:lnTo>
                  <a:pt x="1151" y="560"/>
                </a:lnTo>
                <a:lnTo>
                  <a:pt x="1152" y="569"/>
                </a:lnTo>
                <a:lnTo>
                  <a:pt x="1154" y="578"/>
                </a:lnTo>
                <a:lnTo>
                  <a:pt x="1154" y="587"/>
                </a:lnTo>
                <a:lnTo>
                  <a:pt x="1152" y="606"/>
                </a:lnTo>
                <a:lnTo>
                  <a:pt x="1149" y="624"/>
                </a:lnTo>
                <a:lnTo>
                  <a:pt x="1144" y="640"/>
                </a:lnTo>
                <a:lnTo>
                  <a:pt x="1139" y="657"/>
                </a:lnTo>
                <a:lnTo>
                  <a:pt x="1131" y="673"/>
                </a:lnTo>
                <a:lnTo>
                  <a:pt x="1122" y="689"/>
                </a:lnTo>
                <a:lnTo>
                  <a:pt x="1111" y="702"/>
                </a:lnTo>
                <a:lnTo>
                  <a:pt x="1099" y="716"/>
                </a:lnTo>
                <a:lnTo>
                  <a:pt x="1086" y="728"/>
                </a:lnTo>
                <a:lnTo>
                  <a:pt x="1073" y="739"/>
                </a:lnTo>
                <a:lnTo>
                  <a:pt x="1065" y="744"/>
                </a:lnTo>
                <a:lnTo>
                  <a:pt x="1056" y="749"/>
                </a:lnTo>
                <a:lnTo>
                  <a:pt x="1047" y="752"/>
                </a:lnTo>
                <a:lnTo>
                  <a:pt x="1038" y="756"/>
                </a:lnTo>
                <a:lnTo>
                  <a:pt x="1027" y="758"/>
                </a:lnTo>
                <a:lnTo>
                  <a:pt x="1017" y="760"/>
                </a:lnTo>
                <a:lnTo>
                  <a:pt x="1012" y="761"/>
                </a:lnTo>
                <a:lnTo>
                  <a:pt x="1008" y="761"/>
                </a:lnTo>
                <a:lnTo>
                  <a:pt x="1002" y="761"/>
                </a:lnTo>
                <a:lnTo>
                  <a:pt x="999" y="760"/>
                </a:lnTo>
                <a:lnTo>
                  <a:pt x="1003" y="758"/>
                </a:lnTo>
                <a:lnTo>
                  <a:pt x="1006" y="756"/>
                </a:lnTo>
                <a:lnTo>
                  <a:pt x="993" y="755"/>
                </a:lnTo>
                <a:lnTo>
                  <a:pt x="982" y="751"/>
                </a:lnTo>
                <a:lnTo>
                  <a:pt x="969" y="747"/>
                </a:lnTo>
                <a:lnTo>
                  <a:pt x="959" y="741"/>
                </a:lnTo>
                <a:lnTo>
                  <a:pt x="949" y="733"/>
                </a:lnTo>
                <a:lnTo>
                  <a:pt x="941" y="725"/>
                </a:lnTo>
                <a:lnTo>
                  <a:pt x="936" y="720"/>
                </a:lnTo>
                <a:lnTo>
                  <a:pt x="931" y="715"/>
                </a:lnTo>
                <a:lnTo>
                  <a:pt x="929" y="715"/>
                </a:lnTo>
                <a:lnTo>
                  <a:pt x="928" y="714"/>
                </a:lnTo>
                <a:lnTo>
                  <a:pt x="927" y="712"/>
                </a:lnTo>
                <a:lnTo>
                  <a:pt x="926" y="714"/>
                </a:lnTo>
                <a:lnTo>
                  <a:pt x="926" y="714"/>
                </a:lnTo>
                <a:lnTo>
                  <a:pt x="927" y="715"/>
                </a:lnTo>
                <a:lnTo>
                  <a:pt x="920" y="706"/>
                </a:lnTo>
                <a:lnTo>
                  <a:pt x="913" y="694"/>
                </a:lnTo>
                <a:lnTo>
                  <a:pt x="909" y="684"/>
                </a:lnTo>
                <a:lnTo>
                  <a:pt x="904" y="673"/>
                </a:lnTo>
                <a:lnTo>
                  <a:pt x="901" y="660"/>
                </a:lnTo>
                <a:lnTo>
                  <a:pt x="899" y="648"/>
                </a:lnTo>
                <a:lnTo>
                  <a:pt x="899" y="635"/>
                </a:lnTo>
                <a:lnTo>
                  <a:pt x="896" y="623"/>
                </a:lnTo>
                <a:lnTo>
                  <a:pt x="898" y="622"/>
                </a:lnTo>
                <a:lnTo>
                  <a:pt x="900" y="622"/>
                </a:lnTo>
                <a:lnTo>
                  <a:pt x="901" y="631"/>
                </a:lnTo>
                <a:lnTo>
                  <a:pt x="902" y="640"/>
                </a:lnTo>
                <a:lnTo>
                  <a:pt x="903" y="648"/>
                </a:lnTo>
                <a:lnTo>
                  <a:pt x="905" y="657"/>
                </a:lnTo>
                <a:lnTo>
                  <a:pt x="909" y="665"/>
                </a:lnTo>
                <a:lnTo>
                  <a:pt x="912" y="673"/>
                </a:lnTo>
                <a:lnTo>
                  <a:pt x="916" y="678"/>
                </a:lnTo>
                <a:lnTo>
                  <a:pt x="918" y="684"/>
                </a:lnTo>
                <a:lnTo>
                  <a:pt x="920" y="685"/>
                </a:lnTo>
                <a:lnTo>
                  <a:pt x="923" y="689"/>
                </a:lnTo>
                <a:lnTo>
                  <a:pt x="925" y="691"/>
                </a:lnTo>
                <a:lnTo>
                  <a:pt x="927" y="692"/>
                </a:lnTo>
                <a:lnTo>
                  <a:pt x="934" y="701"/>
                </a:lnTo>
                <a:lnTo>
                  <a:pt x="941" y="710"/>
                </a:lnTo>
                <a:lnTo>
                  <a:pt x="948" y="718"/>
                </a:lnTo>
                <a:lnTo>
                  <a:pt x="956" y="725"/>
                </a:lnTo>
                <a:lnTo>
                  <a:pt x="964" y="731"/>
                </a:lnTo>
                <a:lnTo>
                  <a:pt x="973" y="735"/>
                </a:lnTo>
                <a:lnTo>
                  <a:pt x="984" y="740"/>
                </a:lnTo>
                <a:lnTo>
                  <a:pt x="995" y="742"/>
                </a:lnTo>
                <a:lnTo>
                  <a:pt x="1006" y="742"/>
                </a:lnTo>
                <a:lnTo>
                  <a:pt x="1017" y="741"/>
                </a:lnTo>
                <a:lnTo>
                  <a:pt x="1028" y="737"/>
                </a:lnTo>
                <a:lnTo>
                  <a:pt x="1039" y="734"/>
                </a:lnTo>
                <a:lnTo>
                  <a:pt x="1048" y="730"/>
                </a:lnTo>
                <a:lnTo>
                  <a:pt x="1056" y="725"/>
                </a:lnTo>
                <a:lnTo>
                  <a:pt x="1057" y="724"/>
                </a:lnTo>
                <a:lnTo>
                  <a:pt x="1058" y="724"/>
                </a:lnTo>
                <a:lnTo>
                  <a:pt x="1058" y="724"/>
                </a:lnTo>
                <a:close/>
                <a:moveTo>
                  <a:pt x="1057" y="724"/>
                </a:moveTo>
                <a:lnTo>
                  <a:pt x="1056" y="725"/>
                </a:lnTo>
                <a:lnTo>
                  <a:pt x="1057" y="725"/>
                </a:lnTo>
                <a:lnTo>
                  <a:pt x="1057" y="724"/>
                </a:lnTo>
                <a:close/>
                <a:moveTo>
                  <a:pt x="267" y="667"/>
                </a:moveTo>
                <a:lnTo>
                  <a:pt x="267" y="666"/>
                </a:lnTo>
                <a:lnTo>
                  <a:pt x="266" y="666"/>
                </a:lnTo>
                <a:lnTo>
                  <a:pt x="265" y="666"/>
                </a:lnTo>
                <a:lnTo>
                  <a:pt x="264" y="667"/>
                </a:lnTo>
                <a:lnTo>
                  <a:pt x="260" y="666"/>
                </a:lnTo>
                <a:lnTo>
                  <a:pt x="258" y="665"/>
                </a:lnTo>
                <a:lnTo>
                  <a:pt x="251" y="664"/>
                </a:lnTo>
                <a:lnTo>
                  <a:pt x="245" y="662"/>
                </a:lnTo>
                <a:lnTo>
                  <a:pt x="235" y="660"/>
                </a:lnTo>
                <a:lnTo>
                  <a:pt x="224" y="659"/>
                </a:lnTo>
                <a:lnTo>
                  <a:pt x="212" y="658"/>
                </a:lnTo>
                <a:lnTo>
                  <a:pt x="200" y="657"/>
                </a:lnTo>
                <a:lnTo>
                  <a:pt x="188" y="658"/>
                </a:lnTo>
                <a:lnTo>
                  <a:pt x="176" y="660"/>
                </a:lnTo>
                <a:lnTo>
                  <a:pt x="165" y="662"/>
                </a:lnTo>
                <a:lnTo>
                  <a:pt x="153" y="666"/>
                </a:lnTo>
                <a:lnTo>
                  <a:pt x="143" y="669"/>
                </a:lnTo>
                <a:lnTo>
                  <a:pt x="132" y="672"/>
                </a:lnTo>
                <a:lnTo>
                  <a:pt x="119" y="676"/>
                </a:lnTo>
                <a:lnTo>
                  <a:pt x="108" y="679"/>
                </a:lnTo>
                <a:lnTo>
                  <a:pt x="103" y="682"/>
                </a:lnTo>
                <a:lnTo>
                  <a:pt x="96" y="685"/>
                </a:lnTo>
                <a:lnTo>
                  <a:pt x="91" y="686"/>
                </a:lnTo>
                <a:lnTo>
                  <a:pt x="85" y="687"/>
                </a:lnTo>
                <a:lnTo>
                  <a:pt x="88" y="683"/>
                </a:lnTo>
                <a:lnTo>
                  <a:pt x="92" y="679"/>
                </a:lnTo>
                <a:lnTo>
                  <a:pt x="95" y="676"/>
                </a:lnTo>
                <a:lnTo>
                  <a:pt x="100" y="674"/>
                </a:lnTo>
                <a:lnTo>
                  <a:pt x="111" y="670"/>
                </a:lnTo>
                <a:lnTo>
                  <a:pt x="122" y="668"/>
                </a:lnTo>
                <a:lnTo>
                  <a:pt x="134" y="665"/>
                </a:lnTo>
                <a:lnTo>
                  <a:pt x="146" y="661"/>
                </a:lnTo>
                <a:lnTo>
                  <a:pt x="158" y="658"/>
                </a:lnTo>
                <a:lnTo>
                  <a:pt x="170" y="654"/>
                </a:lnTo>
                <a:lnTo>
                  <a:pt x="183" y="652"/>
                </a:lnTo>
                <a:lnTo>
                  <a:pt x="195" y="651"/>
                </a:lnTo>
                <a:lnTo>
                  <a:pt x="209" y="651"/>
                </a:lnTo>
                <a:lnTo>
                  <a:pt x="221" y="651"/>
                </a:lnTo>
                <a:lnTo>
                  <a:pt x="235" y="652"/>
                </a:lnTo>
                <a:lnTo>
                  <a:pt x="249" y="656"/>
                </a:lnTo>
                <a:lnTo>
                  <a:pt x="253" y="657"/>
                </a:lnTo>
                <a:lnTo>
                  <a:pt x="259" y="659"/>
                </a:lnTo>
                <a:lnTo>
                  <a:pt x="264" y="659"/>
                </a:lnTo>
                <a:lnTo>
                  <a:pt x="266" y="660"/>
                </a:lnTo>
                <a:lnTo>
                  <a:pt x="278" y="664"/>
                </a:lnTo>
                <a:lnTo>
                  <a:pt x="290" y="667"/>
                </a:lnTo>
                <a:lnTo>
                  <a:pt x="300" y="672"/>
                </a:lnTo>
                <a:lnTo>
                  <a:pt x="311" y="677"/>
                </a:lnTo>
                <a:lnTo>
                  <a:pt x="323" y="683"/>
                </a:lnTo>
                <a:lnTo>
                  <a:pt x="334" y="690"/>
                </a:lnTo>
                <a:lnTo>
                  <a:pt x="346" y="695"/>
                </a:lnTo>
                <a:lnTo>
                  <a:pt x="356" y="702"/>
                </a:lnTo>
                <a:lnTo>
                  <a:pt x="367" y="709"/>
                </a:lnTo>
                <a:lnTo>
                  <a:pt x="377" y="716"/>
                </a:lnTo>
                <a:lnTo>
                  <a:pt x="381" y="718"/>
                </a:lnTo>
                <a:lnTo>
                  <a:pt x="385" y="720"/>
                </a:lnTo>
                <a:lnTo>
                  <a:pt x="389" y="720"/>
                </a:lnTo>
                <a:lnTo>
                  <a:pt x="392" y="720"/>
                </a:lnTo>
                <a:lnTo>
                  <a:pt x="396" y="724"/>
                </a:lnTo>
                <a:lnTo>
                  <a:pt x="399" y="727"/>
                </a:lnTo>
                <a:lnTo>
                  <a:pt x="402" y="732"/>
                </a:lnTo>
                <a:lnTo>
                  <a:pt x="405" y="735"/>
                </a:lnTo>
                <a:lnTo>
                  <a:pt x="407" y="737"/>
                </a:lnTo>
                <a:lnTo>
                  <a:pt x="410" y="740"/>
                </a:lnTo>
                <a:lnTo>
                  <a:pt x="414" y="743"/>
                </a:lnTo>
                <a:lnTo>
                  <a:pt x="414" y="745"/>
                </a:lnTo>
                <a:lnTo>
                  <a:pt x="414" y="745"/>
                </a:lnTo>
                <a:lnTo>
                  <a:pt x="414" y="745"/>
                </a:lnTo>
                <a:lnTo>
                  <a:pt x="412" y="745"/>
                </a:lnTo>
                <a:lnTo>
                  <a:pt x="408" y="744"/>
                </a:lnTo>
                <a:lnTo>
                  <a:pt x="402" y="741"/>
                </a:lnTo>
                <a:lnTo>
                  <a:pt x="397" y="737"/>
                </a:lnTo>
                <a:lnTo>
                  <a:pt x="385" y="730"/>
                </a:lnTo>
                <a:lnTo>
                  <a:pt x="379" y="724"/>
                </a:lnTo>
                <a:lnTo>
                  <a:pt x="369" y="718"/>
                </a:lnTo>
                <a:lnTo>
                  <a:pt x="360" y="712"/>
                </a:lnTo>
                <a:lnTo>
                  <a:pt x="351" y="707"/>
                </a:lnTo>
                <a:lnTo>
                  <a:pt x="342" y="701"/>
                </a:lnTo>
                <a:lnTo>
                  <a:pt x="332" y="695"/>
                </a:lnTo>
                <a:lnTo>
                  <a:pt x="322" y="691"/>
                </a:lnTo>
                <a:lnTo>
                  <a:pt x="310" y="687"/>
                </a:lnTo>
                <a:lnTo>
                  <a:pt x="300" y="683"/>
                </a:lnTo>
                <a:lnTo>
                  <a:pt x="291" y="679"/>
                </a:lnTo>
                <a:lnTo>
                  <a:pt x="282" y="675"/>
                </a:lnTo>
                <a:lnTo>
                  <a:pt x="277" y="673"/>
                </a:lnTo>
                <a:lnTo>
                  <a:pt x="272" y="669"/>
                </a:lnTo>
                <a:lnTo>
                  <a:pt x="268" y="669"/>
                </a:lnTo>
                <a:lnTo>
                  <a:pt x="265" y="668"/>
                </a:lnTo>
                <a:lnTo>
                  <a:pt x="265" y="668"/>
                </a:lnTo>
                <a:lnTo>
                  <a:pt x="264" y="667"/>
                </a:lnTo>
                <a:lnTo>
                  <a:pt x="265" y="668"/>
                </a:lnTo>
                <a:lnTo>
                  <a:pt x="267" y="667"/>
                </a:lnTo>
                <a:lnTo>
                  <a:pt x="267" y="667"/>
                </a:lnTo>
                <a:lnTo>
                  <a:pt x="267" y="667"/>
                </a:lnTo>
                <a:close/>
                <a:moveTo>
                  <a:pt x="689" y="345"/>
                </a:moveTo>
                <a:lnTo>
                  <a:pt x="685" y="350"/>
                </a:lnTo>
                <a:lnTo>
                  <a:pt x="682" y="357"/>
                </a:lnTo>
                <a:lnTo>
                  <a:pt x="679" y="366"/>
                </a:lnTo>
                <a:lnTo>
                  <a:pt x="674" y="376"/>
                </a:lnTo>
                <a:lnTo>
                  <a:pt x="671" y="385"/>
                </a:lnTo>
                <a:lnTo>
                  <a:pt x="666" y="394"/>
                </a:lnTo>
                <a:lnTo>
                  <a:pt x="663" y="404"/>
                </a:lnTo>
                <a:lnTo>
                  <a:pt x="661" y="413"/>
                </a:lnTo>
                <a:lnTo>
                  <a:pt x="666" y="404"/>
                </a:lnTo>
                <a:lnTo>
                  <a:pt x="671" y="395"/>
                </a:lnTo>
                <a:lnTo>
                  <a:pt x="676" y="386"/>
                </a:lnTo>
                <a:lnTo>
                  <a:pt x="679" y="377"/>
                </a:lnTo>
                <a:lnTo>
                  <a:pt x="682" y="369"/>
                </a:lnTo>
                <a:lnTo>
                  <a:pt x="686" y="361"/>
                </a:lnTo>
                <a:lnTo>
                  <a:pt x="688" y="353"/>
                </a:lnTo>
                <a:lnTo>
                  <a:pt x="689" y="345"/>
                </a:lnTo>
                <a:close/>
                <a:moveTo>
                  <a:pt x="637" y="479"/>
                </a:moveTo>
                <a:lnTo>
                  <a:pt x="637" y="478"/>
                </a:lnTo>
                <a:lnTo>
                  <a:pt x="637" y="479"/>
                </a:lnTo>
                <a:lnTo>
                  <a:pt x="636" y="479"/>
                </a:lnTo>
                <a:lnTo>
                  <a:pt x="636" y="481"/>
                </a:lnTo>
                <a:lnTo>
                  <a:pt x="636" y="482"/>
                </a:lnTo>
                <a:lnTo>
                  <a:pt x="637" y="483"/>
                </a:lnTo>
                <a:lnTo>
                  <a:pt x="637" y="481"/>
                </a:lnTo>
                <a:lnTo>
                  <a:pt x="637" y="479"/>
                </a:lnTo>
                <a:close/>
                <a:moveTo>
                  <a:pt x="637" y="478"/>
                </a:moveTo>
                <a:lnTo>
                  <a:pt x="640" y="477"/>
                </a:lnTo>
                <a:lnTo>
                  <a:pt x="641" y="475"/>
                </a:lnTo>
                <a:lnTo>
                  <a:pt x="643" y="473"/>
                </a:lnTo>
                <a:lnTo>
                  <a:pt x="645" y="469"/>
                </a:lnTo>
                <a:lnTo>
                  <a:pt x="640" y="474"/>
                </a:lnTo>
                <a:lnTo>
                  <a:pt x="637" y="478"/>
                </a:lnTo>
                <a:close/>
                <a:moveTo>
                  <a:pt x="643" y="443"/>
                </a:moveTo>
                <a:lnTo>
                  <a:pt x="645" y="441"/>
                </a:lnTo>
                <a:lnTo>
                  <a:pt x="647" y="438"/>
                </a:lnTo>
                <a:lnTo>
                  <a:pt x="648" y="435"/>
                </a:lnTo>
                <a:lnTo>
                  <a:pt x="648" y="432"/>
                </a:lnTo>
                <a:lnTo>
                  <a:pt x="645" y="436"/>
                </a:lnTo>
                <a:lnTo>
                  <a:pt x="643" y="443"/>
                </a:lnTo>
                <a:close/>
                <a:moveTo>
                  <a:pt x="327" y="245"/>
                </a:moveTo>
                <a:lnTo>
                  <a:pt x="326" y="245"/>
                </a:lnTo>
                <a:lnTo>
                  <a:pt x="326" y="245"/>
                </a:lnTo>
                <a:lnTo>
                  <a:pt x="326" y="245"/>
                </a:lnTo>
                <a:lnTo>
                  <a:pt x="327" y="245"/>
                </a:lnTo>
                <a:lnTo>
                  <a:pt x="327" y="245"/>
                </a:lnTo>
                <a:lnTo>
                  <a:pt x="327" y="245"/>
                </a:lnTo>
                <a:close/>
                <a:moveTo>
                  <a:pt x="784" y="604"/>
                </a:moveTo>
                <a:lnTo>
                  <a:pt x="784" y="596"/>
                </a:lnTo>
                <a:lnTo>
                  <a:pt x="784" y="589"/>
                </a:lnTo>
                <a:lnTo>
                  <a:pt x="783" y="593"/>
                </a:lnTo>
                <a:lnTo>
                  <a:pt x="781" y="596"/>
                </a:lnTo>
                <a:lnTo>
                  <a:pt x="781" y="601"/>
                </a:lnTo>
                <a:lnTo>
                  <a:pt x="784" y="604"/>
                </a:lnTo>
                <a:close/>
                <a:moveTo>
                  <a:pt x="999" y="800"/>
                </a:moveTo>
                <a:lnTo>
                  <a:pt x="1005" y="801"/>
                </a:lnTo>
                <a:lnTo>
                  <a:pt x="1010" y="801"/>
                </a:lnTo>
                <a:lnTo>
                  <a:pt x="1015" y="801"/>
                </a:lnTo>
                <a:lnTo>
                  <a:pt x="1019" y="799"/>
                </a:lnTo>
                <a:lnTo>
                  <a:pt x="1015" y="798"/>
                </a:lnTo>
                <a:lnTo>
                  <a:pt x="1009" y="798"/>
                </a:lnTo>
                <a:lnTo>
                  <a:pt x="1005" y="799"/>
                </a:lnTo>
                <a:lnTo>
                  <a:pt x="999" y="800"/>
                </a:lnTo>
                <a:close/>
                <a:moveTo>
                  <a:pt x="590" y="269"/>
                </a:moveTo>
                <a:lnTo>
                  <a:pt x="602" y="263"/>
                </a:lnTo>
                <a:lnTo>
                  <a:pt x="613" y="258"/>
                </a:lnTo>
                <a:lnTo>
                  <a:pt x="604" y="260"/>
                </a:lnTo>
                <a:lnTo>
                  <a:pt x="598" y="262"/>
                </a:lnTo>
                <a:lnTo>
                  <a:pt x="594" y="266"/>
                </a:lnTo>
                <a:lnTo>
                  <a:pt x="590" y="269"/>
                </a:lnTo>
                <a:close/>
                <a:moveTo>
                  <a:pt x="549" y="320"/>
                </a:moveTo>
                <a:lnTo>
                  <a:pt x="563" y="310"/>
                </a:lnTo>
                <a:lnTo>
                  <a:pt x="575" y="297"/>
                </a:lnTo>
                <a:lnTo>
                  <a:pt x="567" y="302"/>
                </a:lnTo>
                <a:lnTo>
                  <a:pt x="562" y="308"/>
                </a:lnTo>
                <a:lnTo>
                  <a:pt x="555" y="315"/>
                </a:lnTo>
                <a:lnTo>
                  <a:pt x="549" y="320"/>
                </a:lnTo>
                <a:close/>
                <a:moveTo>
                  <a:pt x="791" y="316"/>
                </a:moveTo>
                <a:lnTo>
                  <a:pt x="787" y="316"/>
                </a:lnTo>
                <a:lnTo>
                  <a:pt x="785" y="316"/>
                </a:lnTo>
                <a:lnTo>
                  <a:pt x="783" y="319"/>
                </a:lnTo>
                <a:lnTo>
                  <a:pt x="780" y="322"/>
                </a:lnTo>
                <a:lnTo>
                  <a:pt x="777" y="326"/>
                </a:lnTo>
                <a:lnTo>
                  <a:pt x="775" y="329"/>
                </a:lnTo>
                <a:lnTo>
                  <a:pt x="772" y="333"/>
                </a:lnTo>
                <a:lnTo>
                  <a:pt x="770" y="337"/>
                </a:lnTo>
                <a:lnTo>
                  <a:pt x="780" y="326"/>
                </a:lnTo>
                <a:lnTo>
                  <a:pt x="791" y="316"/>
                </a:lnTo>
                <a:lnTo>
                  <a:pt x="786" y="320"/>
                </a:lnTo>
                <a:lnTo>
                  <a:pt x="791" y="316"/>
                </a:lnTo>
                <a:close/>
                <a:moveTo>
                  <a:pt x="982" y="798"/>
                </a:moveTo>
                <a:lnTo>
                  <a:pt x="965" y="795"/>
                </a:lnTo>
                <a:lnTo>
                  <a:pt x="948" y="792"/>
                </a:lnTo>
                <a:lnTo>
                  <a:pt x="931" y="789"/>
                </a:lnTo>
                <a:lnTo>
                  <a:pt x="913" y="785"/>
                </a:lnTo>
                <a:lnTo>
                  <a:pt x="921" y="789"/>
                </a:lnTo>
                <a:lnTo>
                  <a:pt x="931" y="792"/>
                </a:lnTo>
                <a:lnTo>
                  <a:pt x="938" y="794"/>
                </a:lnTo>
                <a:lnTo>
                  <a:pt x="948" y="797"/>
                </a:lnTo>
                <a:lnTo>
                  <a:pt x="956" y="798"/>
                </a:lnTo>
                <a:lnTo>
                  <a:pt x="965" y="799"/>
                </a:lnTo>
                <a:lnTo>
                  <a:pt x="974" y="799"/>
                </a:lnTo>
                <a:lnTo>
                  <a:pt x="982" y="798"/>
                </a:lnTo>
                <a:close/>
                <a:moveTo>
                  <a:pt x="1388" y="114"/>
                </a:moveTo>
                <a:lnTo>
                  <a:pt x="1402" y="118"/>
                </a:lnTo>
                <a:lnTo>
                  <a:pt x="1414" y="121"/>
                </a:lnTo>
                <a:lnTo>
                  <a:pt x="1428" y="124"/>
                </a:lnTo>
                <a:lnTo>
                  <a:pt x="1440" y="126"/>
                </a:lnTo>
                <a:lnTo>
                  <a:pt x="1435" y="124"/>
                </a:lnTo>
                <a:lnTo>
                  <a:pt x="1428" y="121"/>
                </a:lnTo>
                <a:lnTo>
                  <a:pt x="1421" y="120"/>
                </a:lnTo>
                <a:lnTo>
                  <a:pt x="1414" y="119"/>
                </a:lnTo>
                <a:lnTo>
                  <a:pt x="1401" y="117"/>
                </a:lnTo>
                <a:lnTo>
                  <a:pt x="1388" y="112"/>
                </a:lnTo>
                <a:lnTo>
                  <a:pt x="1382" y="109"/>
                </a:lnTo>
                <a:lnTo>
                  <a:pt x="1376" y="105"/>
                </a:lnTo>
                <a:lnTo>
                  <a:pt x="1371" y="101"/>
                </a:lnTo>
                <a:lnTo>
                  <a:pt x="1366" y="96"/>
                </a:lnTo>
                <a:lnTo>
                  <a:pt x="1357" y="86"/>
                </a:lnTo>
                <a:lnTo>
                  <a:pt x="1350" y="75"/>
                </a:lnTo>
                <a:lnTo>
                  <a:pt x="1350" y="77"/>
                </a:lnTo>
                <a:lnTo>
                  <a:pt x="1350" y="80"/>
                </a:lnTo>
                <a:lnTo>
                  <a:pt x="1353" y="84"/>
                </a:lnTo>
                <a:lnTo>
                  <a:pt x="1355" y="87"/>
                </a:lnTo>
                <a:lnTo>
                  <a:pt x="1360" y="93"/>
                </a:lnTo>
                <a:lnTo>
                  <a:pt x="1364" y="97"/>
                </a:lnTo>
                <a:lnTo>
                  <a:pt x="1369" y="103"/>
                </a:lnTo>
                <a:lnTo>
                  <a:pt x="1376" y="108"/>
                </a:lnTo>
                <a:lnTo>
                  <a:pt x="1381" y="111"/>
                </a:lnTo>
                <a:lnTo>
                  <a:pt x="1388" y="114"/>
                </a:lnTo>
                <a:lnTo>
                  <a:pt x="1390" y="114"/>
                </a:lnTo>
                <a:lnTo>
                  <a:pt x="1386" y="113"/>
                </a:lnTo>
                <a:lnTo>
                  <a:pt x="1382" y="112"/>
                </a:lnTo>
                <a:lnTo>
                  <a:pt x="1388" y="114"/>
                </a:lnTo>
                <a:close/>
                <a:moveTo>
                  <a:pt x="738" y="255"/>
                </a:moveTo>
                <a:lnTo>
                  <a:pt x="734" y="252"/>
                </a:lnTo>
                <a:lnTo>
                  <a:pt x="728" y="249"/>
                </a:lnTo>
                <a:lnTo>
                  <a:pt x="722" y="245"/>
                </a:lnTo>
                <a:lnTo>
                  <a:pt x="715" y="243"/>
                </a:lnTo>
                <a:lnTo>
                  <a:pt x="701" y="241"/>
                </a:lnTo>
                <a:lnTo>
                  <a:pt x="685" y="239"/>
                </a:lnTo>
                <a:lnTo>
                  <a:pt x="669" y="239"/>
                </a:lnTo>
                <a:lnTo>
                  <a:pt x="654" y="242"/>
                </a:lnTo>
                <a:lnTo>
                  <a:pt x="641" y="245"/>
                </a:lnTo>
                <a:lnTo>
                  <a:pt x="631" y="251"/>
                </a:lnTo>
                <a:lnTo>
                  <a:pt x="645" y="246"/>
                </a:lnTo>
                <a:lnTo>
                  <a:pt x="659" y="244"/>
                </a:lnTo>
                <a:lnTo>
                  <a:pt x="672" y="243"/>
                </a:lnTo>
                <a:lnTo>
                  <a:pt x="686" y="243"/>
                </a:lnTo>
                <a:lnTo>
                  <a:pt x="699" y="244"/>
                </a:lnTo>
                <a:lnTo>
                  <a:pt x="712" y="246"/>
                </a:lnTo>
                <a:lnTo>
                  <a:pt x="726" y="250"/>
                </a:lnTo>
                <a:lnTo>
                  <a:pt x="738" y="255"/>
                </a:lnTo>
                <a:close/>
                <a:moveTo>
                  <a:pt x="284" y="296"/>
                </a:moveTo>
                <a:lnTo>
                  <a:pt x="284" y="296"/>
                </a:lnTo>
                <a:lnTo>
                  <a:pt x="284" y="296"/>
                </a:lnTo>
                <a:lnTo>
                  <a:pt x="285" y="295"/>
                </a:lnTo>
                <a:lnTo>
                  <a:pt x="286" y="294"/>
                </a:lnTo>
                <a:lnTo>
                  <a:pt x="287" y="293"/>
                </a:lnTo>
                <a:lnTo>
                  <a:pt x="287" y="294"/>
                </a:lnTo>
                <a:lnTo>
                  <a:pt x="287" y="296"/>
                </a:lnTo>
                <a:lnTo>
                  <a:pt x="284" y="296"/>
                </a:lnTo>
                <a:close/>
                <a:moveTo>
                  <a:pt x="284" y="296"/>
                </a:moveTo>
                <a:lnTo>
                  <a:pt x="284" y="296"/>
                </a:lnTo>
                <a:lnTo>
                  <a:pt x="284" y="296"/>
                </a:lnTo>
                <a:lnTo>
                  <a:pt x="281" y="299"/>
                </a:lnTo>
                <a:lnTo>
                  <a:pt x="277" y="300"/>
                </a:lnTo>
                <a:lnTo>
                  <a:pt x="274" y="301"/>
                </a:lnTo>
                <a:lnTo>
                  <a:pt x="269" y="301"/>
                </a:lnTo>
                <a:lnTo>
                  <a:pt x="275" y="301"/>
                </a:lnTo>
                <a:lnTo>
                  <a:pt x="281" y="300"/>
                </a:lnTo>
                <a:lnTo>
                  <a:pt x="283" y="299"/>
                </a:lnTo>
                <a:lnTo>
                  <a:pt x="284" y="296"/>
                </a:lnTo>
                <a:lnTo>
                  <a:pt x="284" y="296"/>
                </a:lnTo>
                <a:lnTo>
                  <a:pt x="284" y="296"/>
                </a:lnTo>
                <a:lnTo>
                  <a:pt x="283" y="297"/>
                </a:lnTo>
                <a:lnTo>
                  <a:pt x="284" y="296"/>
                </a:lnTo>
                <a:close/>
                <a:moveTo>
                  <a:pt x="284" y="296"/>
                </a:moveTo>
                <a:lnTo>
                  <a:pt x="284" y="296"/>
                </a:lnTo>
                <a:lnTo>
                  <a:pt x="284" y="296"/>
                </a:lnTo>
                <a:close/>
                <a:moveTo>
                  <a:pt x="1019" y="127"/>
                </a:moveTo>
                <a:lnTo>
                  <a:pt x="1019" y="128"/>
                </a:lnTo>
                <a:lnTo>
                  <a:pt x="1019" y="129"/>
                </a:lnTo>
                <a:lnTo>
                  <a:pt x="1018" y="130"/>
                </a:lnTo>
                <a:lnTo>
                  <a:pt x="1017" y="129"/>
                </a:lnTo>
                <a:lnTo>
                  <a:pt x="1016" y="128"/>
                </a:lnTo>
                <a:lnTo>
                  <a:pt x="1017" y="127"/>
                </a:lnTo>
                <a:lnTo>
                  <a:pt x="1018" y="126"/>
                </a:lnTo>
                <a:lnTo>
                  <a:pt x="1019" y="126"/>
                </a:lnTo>
                <a:lnTo>
                  <a:pt x="1019" y="127"/>
                </a:lnTo>
                <a:lnTo>
                  <a:pt x="1019" y="127"/>
                </a:lnTo>
                <a:close/>
                <a:moveTo>
                  <a:pt x="1019" y="127"/>
                </a:moveTo>
                <a:lnTo>
                  <a:pt x="1019" y="127"/>
                </a:lnTo>
                <a:lnTo>
                  <a:pt x="1019" y="127"/>
                </a:lnTo>
                <a:close/>
                <a:moveTo>
                  <a:pt x="317" y="125"/>
                </a:moveTo>
                <a:lnTo>
                  <a:pt x="318" y="126"/>
                </a:lnTo>
                <a:lnTo>
                  <a:pt x="317" y="127"/>
                </a:lnTo>
                <a:lnTo>
                  <a:pt x="317" y="128"/>
                </a:lnTo>
                <a:lnTo>
                  <a:pt x="315" y="128"/>
                </a:lnTo>
                <a:lnTo>
                  <a:pt x="314" y="128"/>
                </a:lnTo>
                <a:lnTo>
                  <a:pt x="313" y="128"/>
                </a:lnTo>
                <a:lnTo>
                  <a:pt x="313" y="127"/>
                </a:lnTo>
                <a:lnTo>
                  <a:pt x="313" y="126"/>
                </a:lnTo>
                <a:lnTo>
                  <a:pt x="315" y="125"/>
                </a:lnTo>
                <a:lnTo>
                  <a:pt x="317" y="125"/>
                </a:lnTo>
                <a:close/>
                <a:moveTo>
                  <a:pt x="1071" y="48"/>
                </a:moveTo>
                <a:lnTo>
                  <a:pt x="1077" y="52"/>
                </a:lnTo>
                <a:lnTo>
                  <a:pt x="1082" y="56"/>
                </a:lnTo>
                <a:lnTo>
                  <a:pt x="1080" y="55"/>
                </a:lnTo>
                <a:lnTo>
                  <a:pt x="1076" y="54"/>
                </a:lnTo>
                <a:lnTo>
                  <a:pt x="1074" y="52"/>
                </a:lnTo>
                <a:lnTo>
                  <a:pt x="1071" y="48"/>
                </a:lnTo>
                <a:close/>
                <a:moveTo>
                  <a:pt x="1089" y="75"/>
                </a:moveTo>
                <a:lnTo>
                  <a:pt x="1089" y="73"/>
                </a:lnTo>
                <a:lnTo>
                  <a:pt x="1091" y="73"/>
                </a:lnTo>
                <a:lnTo>
                  <a:pt x="1090" y="75"/>
                </a:lnTo>
                <a:lnTo>
                  <a:pt x="1089" y="75"/>
                </a:lnTo>
                <a:lnTo>
                  <a:pt x="1089" y="75"/>
                </a:lnTo>
                <a:lnTo>
                  <a:pt x="1089" y="75"/>
                </a:lnTo>
                <a:close/>
                <a:moveTo>
                  <a:pt x="1093" y="67"/>
                </a:moveTo>
                <a:lnTo>
                  <a:pt x="1094" y="69"/>
                </a:lnTo>
                <a:lnTo>
                  <a:pt x="1094" y="71"/>
                </a:lnTo>
                <a:lnTo>
                  <a:pt x="1093" y="72"/>
                </a:lnTo>
                <a:lnTo>
                  <a:pt x="1091" y="73"/>
                </a:lnTo>
                <a:lnTo>
                  <a:pt x="1092" y="70"/>
                </a:lnTo>
                <a:lnTo>
                  <a:pt x="1091" y="67"/>
                </a:lnTo>
                <a:lnTo>
                  <a:pt x="1089" y="64"/>
                </a:lnTo>
                <a:lnTo>
                  <a:pt x="1088" y="61"/>
                </a:lnTo>
                <a:lnTo>
                  <a:pt x="1091" y="63"/>
                </a:lnTo>
                <a:lnTo>
                  <a:pt x="1093" y="67"/>
                </a:lnTo>
                <a:lnTo>
                  <a:pt x="1094" y="67"/>
                </a:lnTo>
                <a:lnTo>
                  <a:pt x="1093" y="67"/>
                </a:lnTo>
                <a:close/>
                <a:moveTo>
                  <a:pt x="1088" y="61"/>
                </a:moveTo>
                <a:lnTo>
                  <a:pt x="1088" y="61"/>
                </a:lnTo>
                <a:lnTo>
                  <a:pt x="1088" y="61"/>
                </a:lnTo>
                <a:close/>
                <a:moveTo>
                  <a:pt x="829" y="296"/>
                </a:moveTo>
                <a:lnTo>
                  <a:pt x="828" y="301"/>
                </a:lnTo>
                <a:lnTo>
                  <a:pt x="826" y="304"/>
                </a:lnTo>
                <a:lnTo>
                  <a:pt x="824" y="308"/>
                </a:lnTo>
                <a:lnTo>
                  <a:pt x="820" y="309"/>
                </a:lnTo>
                <a:lnTo>
                  <a:pt x="825" y="303"/>
                </a:lnTo>
                <a:lnTo>
                  <a:pt x="829" y="296"/>
                </a:lnTo>
                <a:close/>
                <a:moveTo>
                  <a:pt x="820" y="310"/>
                </a:moveTo>
                <a:lnTo>
                  <a:pt x="820" y="311"/>
                </a:lnTo>
                <a:lnTo>
                  <a:pt x="819" y="311"/>
                </a:lnTo>
                <a:lnTo>
                  <a:pt x="819" y="312"/>
                </a:lnTo>
                <a:lnTo>
                  <a:pt x="818" y="312"/>
                </a:lnTo>
                <a:lnTo>
                  <a:pt x="819" y="311"/>
                </a:lnTo>
                <a:lnTo>
                  <a:pt x="820" y="310"/>
                </a:lnTo>
                <a:close/>
                <a:moveTo>
                  <a:pt x="817" y="313"/>
                </a:moveTo>
                <a:lnTo>
                  <a:pt x="817" y="312"/>
                </a:lnTo>
                <a:lnTo>
                  <a:pt x="817" y="313"/>
                </a:lnTo>
                <a:lnTo>
                  <a:pt x="817" y="313"/>
                </a:lnTo>
                <a:lnTo>
                  <a:pt x="817" y="313"/>
                </a:lnTo>
                <a:close/>
                <a:moveTo>
                  <a:pt x="287" y="244"/>
                </a:moveTo>
                <a:lnTo>
                  <a:pt x="285" y="246"/>
                </a:lnTo>
                <a:lnTo>
                  <a:pt x="284" y="246"/>
                </a:lnTo>
                <a:lnTo>
                  <a:pt x="282" y="246"/>
                </a:lnTo>
                <a:lnTo>
                  <a:pt x="281" y="245"/>
                </a:lnTo>
                <a:lnTo>
                  <a:pt x="282" y="244"/>
                </a:lnTo>
                <a:lnTo>
                  <a:pt x="284" y="244"/>
                </a:lnTo>
                <a:lnTo>
                  <a:pt x="285" y="244"/>
                </a:lnTo>
                <a:lnTo>
                  <a:pt x="287" y="244"/>
                </a:lnTo>
                <a:close/>
                <a:moveTo>
                  <a:pt x="281" y="246"/>
                </a:moveTo>
                <a:lnTo>
                  <a:pt x="278" y="250"/>
                </a:lnTo>
                <a:lnTo>
                  <a:pt x="277" y="253"/>
                </a:lnTo>
                <a:lnTo>
                  <a:pt x="276" y="250"/>
                </a:lnTo>
                <a:lnTo>
                  <a:pt x="276" y="247"/>
                </a:lnTo>
                <a:lnTo>
                  <a:pt x="278" y="246"/>
                </a:lnTo>
                <a:lnTo>
                  <a:pt x="281" y="246"/>
                </a:lnTo>
                <a:close/>
                <a:moveTo>
                  <a:pt x="368" y="166"/>
                </a:moveTo>
                <a:lnTo>
                  <a:pt x="361" y="163"/>
                </a:lnTo>
                <a:lnTo>
                  <a:pt x="353" y="162"/>
                </a:lnTo>
                <a:lnTo>
                  <a:pt x="347" y="162"/>
                </a:lnTo>
                <a:lnTo>
                  <a:pt x="339" y="163"/>
                </a:lnTo>
                <a:lnTo>
                  <a:pt x="324" y="166"/>
                </a:lnTo>
                <a:lnTo>
                  <a:pt x="310" y="170"/>
                </a:lnTo>
                <a:lnTo>
                  <a:pt x="297" y="177"/>
                </a:lnTo>
                <a:lnTo>
                  <a:pt x="285" y="186"/>
                </a:lnTo>
                <a:lnTo>
                  <a:pt x="276" y="194"/>
                </a:lnTo>
                <a:lnTo>
                  <a:pt x="268" y="203"/>
                </a:lnTo>
                <a:lnTo>
                  <a:pt x="269" y="199"/>
                </a:lnTo>
                <a:lnTo>
                  <a:pt x="273" y="195"/>
                </a:lnTo>
                <a:lnTo>
                  <a:pt x="277" y="191"/>
                </a:lnTo>
                <a:lnTo>
                  <a:pt x="283" y="186"/>
                </a:lnTo>
                <a:lnTo>
                  <a:pt x="295" y="177"/>
                </a:lnTo>
                <a:lnTo>
                  <a:pt x="309" y="169"/>
                </a:lnTo>
                <a:lnTo>
                  <a:pt x="317" y="166"/>
                </a:lnTo>
                <a:lnTo>
                  <a:pt x="325" y="163"/>
                </a:lnTo>
                <a:lnTo>
                  <a:pt x="333" y="161"/>
                </a:lnTo>
                <a:lnTo>
                  <a:pt x="341" y="160"/>
                </a:lnTo>
                <a:lnTo>
                  <a:pt x="349" y="160"/>
                </a:lnTo>
                <a:lnTo>
                  <a:pt x="357" y="160"/>
                </a:lnTo>
                <a:lnTo>
                  <a:pt x="365" y="161"/>
                </a:lnTo>
                <a:lnTo>
                  <a:pt x="374" y="163"/>
                </a:lnTo>
                <a:lnTo>
                  <a:pt x="373" y="164"/>
                </a:lnTo>
                <a:lnTo>
                  <a:pt x="372" y="166"/>
                </a:lnTo>
                <a:lnTo>
                  <a:pt x="371" y="166"/>
                </a:lnTo>
                <a:lnTo>
                  <a:pt x="368" y="166"/>
                </a:lnTo>
                <a:lnTo>
                  <a:pt x="361" y="163"/>
                </a:lnTo>
                <a:lnTo>
                  <a:pt x="363" y="163"/>
                </a:lnTo>
                <a:lnTo>
                  <a:pt x="367" y="164"/>
                </a:lnTo>
                <a:lnTo>
                  <a:pt x="368" y="166"/>
                </a:lnTo>
                <a:close/>
                <a:moveTo>
                  <a:pt x="379" y="166"/>
                </a:moveTo>
                <a:lnTo>
                  <a:pt x="381" y="167"/>
                </a:lnTo>
                <a:lnTo>
                  <a:pt x="383" y="167"/>
                </a:lnTo>
                <a:lnTo>
                  <a:pt x="385" y="168"/>
                </a:lnTo>
                <a:lnTo>
                  <a:pt x="388" y="170"/>
                </a:lnTo>
                <a:lnTo>
                  <a:pt x="382" y="169"/>
                </a:lnTo>
                <a:lnTo>
                  <a:pt x="379" y="166"/>
                </a:lnTo>
                <a:close/>
                <a:moveTo>
                  <a:pt x="388" y="171"/>
                </a:moveTo>
                <a:lnTo>
                  <a:pt x="390" y="171"/>
                </a:lnTo>
                <a:lnTo>
                  <a:pt x="391" y="171"/>
                </a:lnTo>
                <a:lnTo>
                  <a:pt x="392" y="172"/>
                </a:lnTo>
                <a:lnTo>
                  <a:pt x="393" y="175"/>
                </a:lnTo>
                <a:lnTo>
                  <a:pt x="391" y="175"/>
                </a:lnTo>
                <a:lnTo>
                  <a:pt x="390" y="174"/>
                </a:lnTo>
                <a:lnTo>
                  <a:pt x="389" y="172"/>
                </a:lnTo>
                <a:lnTo>
                  <a:pt x="388" y="171"/>
                </a:lnTo>
                <a:close/>
                <a:moveTo>
                  <a:pt x="401" y="184"/>
                </a:moveTo>
                <a:lnTo>
                  <a:pt x="405" y="187"/>
                </a:lnTo>
                <a:lnTo>
                  <a:pt x="408" y="191"/>
                </a:lnTo>
                <a:lnTo>
                  <a:pt x="410" y="194"/>
                </a:lnTo>
                <a:lnTo>
                  <a:pt x="413" y="199"/>
                </a:lnTo>
                <a:lnTo>
                  <a:pt x="407" y="192"/>
                </a:lnTo>
                <a:lnTo>
                  <a:pt x="401" y="184"/>
                </a:lnTo>
                <a:close/>
                <a:moveTo>
                  <a:pt x="426" y="285"/>
                </a:moveTo>
                <a:lnTo>
                  <a:pt x="426" y="288"/>
                </a:lnTo>
                <a:lnTo>
                  <a:pt x="426" y="292"/>
                </a:lnTo>
                <a:lnTo>
                  <a:pt x="425" y="294"/>
                </a:lnTo>
                <a:lnTo>
                  <a:pt x="423" y="296"/>
                </a:lnTo>
                <a:lnTo>
                  <a:pt x="424" y="291"/>
                </a:lnTo>
                <a:lnTo>
                  <a:pt x="426" y="285"/>
                </a:lnTo>
                <a:close/>
                <a:moveTo>
                  <a:pt x="421" y="302"/>
                </a:moveTo>
                <a:lnTo>
                  <a:pt x="422" y="304"/>
                </a:lnTo>
                <a:lnTo>
                  <a:pt x="422" y="305"/>
                </a:lnTo>
                <a:lnTo>
                  <a:pt x="421" y="308"/>
                </a:lnTo>
                <a:lnTo>
                  <a:pt x="420" y="309"/>
                </a:lnTo>
                <a:lnTo>
                  <a:pt x="417" y="313"/>
                </a:lnTo>
                <a:lnTo>
                  <a:pt x="415" y="317"/>
                </a:lnTo>
                <a:lnTo>
                  <a:pt x="417" y="311"/>
                </a:lnTo>
                <a:lnTo>
                  <a:pt x="421" y="302"/>
                </a:lnTo>
                <a:lnTo>
                  <a:pt x="420" y="304"/>
                </a:lnTo>
                <a:lnTo>
                  <a:pt x="421" y="302"/>
                </a:lnTo>
                <a:close/>
                <a:moveTo>
                  <a:pt x="14" y="767"/>
                </a:moveTo>
                <a:lnTo>
                  <a:pt x="18" y="767"/>
                </a:lnTo>
                <a:lnTo>
                  <a:pt x="20" y="765"/>
                </a:lnTo>
                <a:lnTo>
                  <a:pt x="22" y="761"/>
                </a:lnTo>
                <a:lnTo>
                  <a:pt x="25" y="758"/>
                </a:lnTo>
                <a:lnTo>
                  <a:pt x="23" y="761"/>
                </a:lnTo>
                <a:lnTo>
                  <a:pt x="21" y="765"/>
                </a:lnTo>
                <a:lnTo>
                  <a:pt x="20" y="767"/>
                </a:lnTo>
                <a:lnTo>
                  <a:pt x="18" y="767"/>
                </a:lnTo>
                <a:lnTo>
                  <a:pt x="17" y="768"/>
                </a:lnTo>
                <a:lnTo>
                  <a:pt x="14" y="767"/>
                </a:lnTo>
                <a:lnTo>
                  <a:pt x="20" y="768"/>
                </a:lnTo>
                <a:lnTo>
                  <a:pt x="14" y="767"/>
                </a:lnTo>
                <a:close/>
                <a:moveTo>
                  <a:pt x="78" y="654"/>
                </a:moveTo>
                <a:lnTo>
                  <a:pt x="78" y="657"/>
                </a:lnTo>
                <a:lnTo>
                  <a:pt x="77" y="659"/>
                </a:lnTo>
                <a:lnTo>
                  <a:pt x="75" y="661"/>
                </a:lnTo>
                <a:lnTo>
                  <a:pt x="72" y="664"/>
                </a:lnTo>
                <a:lnTo>
                  <a:pt x="69" y="664"/>
                </a:lnTo>
                <a:lnTo>
                  <a:pt x="67" y="664"/>
                </a:lnTo>
                <a:lnTo>
                  <a:pt x="64" y="664"/>
                </a:lnTo>
                <a:lnTo>
                  <a:pt x="63" y="661"/>
                </a:lnTo>
                <a:lnTo>
                  <a:pt x="63" y="658"/>
                </a:lnTo>
                <a:lnTo>
                  <a:pt x="66" y="656"/>
                </a:lnTo>
                <a:lnTo>
                  <a:pt x="67" y="653"/>
                </a:lnTo>
                <a:lnTo>
                  <a:pt x="69" y="651"/>
                </a:lnTo>
                <a:lnTo>
                  <a:pt x="75" y="644"/>
                </a:lnTo>
                <a:lnTo>
                  <a:pt x="80" y="637"/>
                </a:lnTo>
                <a:lnTo>
                  <a:pt x="78" y="642"/>
                </a:lnTo>
                <a:lnTo>
                  <a:pt x="78" y="647"/>
                </a:lnTo>
                <a:lnTo>
                  <a:pt x="78" y="650"/>
                </a:lnTo>
                <a:lnTo>
                  <a:pt x="78" y="654"/>
                </a:lnTo>
                <a:lnTo>
                  <a:pt x="78" y="654"/>
                </a:lnTo>
                <a:lnTo>
                  <a:pt x="78" y="654"/>
                </a:lnTo>
                <a:close/>
                <a:moveTo>
                  <a:pt x="697" y="261"/>
                </a:moveTo>
                <a:lnTo>
                  <a:pt x="686" y="260"/>
                </a:lnTo>
                <a:lnTo>
                  <a:pt x="674" y="259"/>
                </a:lnTo>
                <a:lnTo>
                  <a:pt x="680" y="258"/>
                </a:lnTo>
                <a:lnTo>
                  <a:pt x="686" y="257"/>
                </a:lnTo>
                <a:lnTo>
                  <a:pt x="692" y="258"/>
                </a:lnTo>
                <a:lnTo>
                  <a:pt x="697" y="261"/>
                </a:lnTo>
                <a:close/>
                <a:moveTo>
                  <a:pt x="573" y="390"/>
                </a:moveTo>
                <a:lnTo>
                  <a:pt x="569" y="401"/>
                </a:lnTo>
                <a:lnTo>
                  <a:pt x="563" y="410"/>
                </a:lnTo>
                <a:lnTo>
                  <a:pt x="561" y="415"/>
                </a:lnTo>
                <a:lnTo>
                  <a:pt x="558" y="419"/>
                </a:lnTo>
                <a:lnTo>
                  <a:pt x="555" y="423"/>
                </a:lnTo>
                <a:lnTo>
                  <a:pt x="552" y="426"/>
                </a:lnTo>
                <a:lnTo>
                  <a:pt x="556" y="417"/>
                </a:lnTo>
                <a:lnTo>
                  <a:pt x="562" y="408"/>
                </a:lnTo>
                <a:lnTo>
                  <a:pt x="567" y="399"/>
                </a:lnTo>
                <a:lnTo>
                  <a:pt x="573" y="390"/>
                </a:lnTo>
                <a:lnTo>
                  <a:pt x="570" y="398"/>
                </a:lnTo>
                <a:lnTo>
                  <a:pt x="573" y="390"/>
                </a:lnTo>
                <a:close/>
                <a:moveTo>
                  <a:pt x="548" y="435"/>
                </a:moveTo>
                <a:lnTo>
                  <a:pt x="546" y="442"/>
                </a:lnTo>
                <a:lnTo>
                  <a:pt x="542" y="448"/>
                </a:lnTo>
                <a:lnTo>
                  <a:pt x="539" y="454"/>
                </a:lnTo>
                <a:lnTo>
                  <a:pt x="536" y="460"/>
                </a:lnTo>
                <a:lnTo>
                  <a:pt x="540" y="448"/>
                </a:lnTo>
                <a:lnTo>
                  <a:pt x="548" y="435"/>
                </a:lnTo>
                <a:close/>
                <a:moveTo>
                  <a:pt x="525" y="485"/>
                </a:moveTo>
                <a:lnTo>
                  <a:pt x="523" y="494"/>
                </a:lnTo>
                <a:lnTo>
                  <a:pt x="520" y="504"/>
                </a:lnTo>
                <a:lnTo>
                  <a:pt x="516" y="515"/>
                </a:lnTo>
                <a:lnTo>
                  <a:pt x="513" y="525"/>
                </a:lnTo>
                <a:lnTo>
                  <a:pt x="513" y="517"/>
                </a:lnTo>
                <a:lnTo>
                  <a:pt x="516" y="504"/>
                </a:lnTo>
                <a:lnTo>
                  <a:pt x="521" y="493"/>
                </a:lnTo>
                <a:lnTo>
                  <a:pt x="525" y="485"/>
                </a:lnTo>
                <a:close/>
                <a:moveTo>
                  <a:pt x="512" y="528"/>
                </a:moveTo>
                <a:lnTo>
                  <a:pt x="511" y="533"/>
                </a:lnTo>
                <a:lnTo>
                  <a:pt x="512" y="537"/>
                </a:lnTo>
                <a:lnTo>
                  <a:pt x="513" y="541"/>
                </a:lnTo>
                <a:lnTo>
                  <a:pt x="516" y="544"/>
                </a:lnTo>
                <a:lnTo>
                  <a:pt x="520" y="536"/>
                </a:lnTo>
                <a:lnTo>
                  <a:pt x="523" y="528"/>
                </a:lnTo>
                <a:lnTo>
                  <a:pt x="521" y="542"/>
                </a:lnTo>
                <a:lnTo>
                  <a:pt x="520" y="554"/>
                </a:lnTo>
                <a:lnTo>
                  <a:pt x="517" y="551"/>
                </a:lnTo>
                <a:lnTo>
                  <a:pt x="513" y="548"/>
                </a:lnTo>
                <a:lnTo>
                  <a:pt x="512" y="544"/>
                </a:lnTo>
                <a:lnTo>
                  <a:pt x="511" y="540"/>
                </a:lnTo>
                <a:lnTo>
                  <a:pt x="511" y="534"/>
                </a:lnTo>
                <a:lnTo>
                  <a:pt x="512" y="528"/>
                </a:lnTo>
                <a:lnTo>
                  <a:pt x="509" y="533"/>
                </a:lnTo>
                <a:lnTo>
                  <a:pt x="512" y="528"/>
                </a:lnTo>
                <a:close/>
                <a:moveTo>
                  <a:pt x="470" y="542"/>
                </a:moveTo>
                <a:lnTo>
                  <a:pt x="472" y="548"/>
                </a:lnTo>
                <a:lnTo>
                  <a:pt x="474" y="553"/>
                </a:lnTo>
                <a:lnTo>
                  <a:pt x="472" y="551"/>
                </a:lnTo>
                <a:lnTo>
                  <a:pt x="471" y="549"/>
                </a:lnTo>
                <a:lnTo>
                  <a:pt x="470" y="545"/>
                </a:lnTo>
                <a:lnTo>
                  <a:pt x="470" y="542"/>
                </a:lnTo>
                <a:close/>
                <a:moveTo>
                  <a:pt x="503" y="353"/>
                </a:moveTo>
                <a:lnTo>
                  <a:pt x="492" y="374"/>
                </a:lnTo>
                <a:lnTo>
                  <a:pt x="481" y="394"/>
                </a:lnTo>
                <a:lnTo>
                  <a:pt x="470" y="413"/>
                </a:lnTo>
                <a:lnTo>
                  <a:pt x="459" y="434"/>
                </a:lnTo>
                <a:lnTo>
                  <a:pt x="468" y="413"/>
                </a:lnTo>
                <a:lnTo>
                  <a:pt x="478" y="392"/>
                </a:lnTo>
                <a:lnTo>
                  <a:pt x="483" y="382"/>
                </a:lnTo>
                <a:lnTo>
                  <a:pt x="489" y="373"/>
                </a:lnTo>
                <a:lnTo>
                  <a:pt x="496" y="362"/>
                </a:lnTo>
                <a:lnTo>
                  <a:pt x="503" y="353"/>
                </a:lnTo>
                <a:close/>
                <a:moveTo>
                  <a:pt x="92" y="624"/>
                </a:moveTo>
                <a:lnTo>
                  <a:pt x="95" y="619"/>
                </a:lnTo>
                <a:lnTo>
                  <a:pt x="100" y="616"/>
                </a:lnTo>
                <a:lnTo>
                  <a:pt x="104" y="612"/>
                </a:lnTo>
                <a:lnTo>
                  <a:pt x="109" y="609"/>
                </a:lnTo>
                <a:lnTo>
                  <a:pt x="96" y="620"/>
                </a:lnTo>
                <a:lnTo>
                  <a:pt x="85" y="633"/>
                </a:lnTo>
                <a:lnTo>
                  <a:pt x="87" y="628"/>
                </a:lnTo>
                <a:lnTo>
                  <a:pt x="92" y="624"/>
                </a:lnTo>
                <a:lnTo>
                  <a:pt x="93" y="623"/>
                </a:lnTo>
                <a:lnTo>
                  <a:pt x="92" y="624"/>
                </a:lnTo>
                <a:close/>
                <a:moveTo>
                  <a:pt x="81" y="636"/>
                </a:moveTo>
                <a:lnTo>
                  <a:pt x="83" y="634"/>
                </a:lnTo>
                <a:lnTo>
                  <a:pt x="85" y="633"/>
                </a:lnTo>
                <a:lnTo>
                  <a:pt x="84" y="635"/>
                </a:lnTo>
                <a:lnTo>
                  <a:pt x="81" y="636"/>
                </a:lnTo>
                <a:close/>
                <a:moveTo>
                  <a:pt x="150" y="673"/>
                </a:moveTo>
                <a:lnTo>
                  <a:pt x="165" y="668"/>
                </a:lnTo>
                <a:lnTo>
                  <a:pt x="179" y="665"/>
                </a:lnTo>
                <a:lnTo>
                  <a:pt x="193" y="662"/>
                </a:lnTo>
                <a:lnTo>
                  <a:pt x="208" y="662"/>
                </a:lnTo>
                <a:lnTo>
                  <a:pt x="223" y="665"/>
                </a:lnTo>
                <a:lnTo>
                  <a:pt x="236" y="667"/>
                </a:lnTo>
                <a:lnTo>
                  <a:pt x="251" y="672"/>
                </a:lnTo>
                <a:lnTo>
                  <a:pt x="265" y="677"/>
                </a:lnTo>
                <a:lnTo>
                  <a:pt x="251" y="673"/>
                </a:lnTo>
                <a:lnTo>
                  <a:pt x="236" y="669"/>
                </a:lnTo>
                <a:lnTo>
                  <a:pt x="223" y="667"/>
                </a:lnTo>
                <a:lnTo>
                  <a:pt x="208" y="665"/>
                </a:lnTo>
                <a:lnTo>
                  <a:pt x="193" y="665"/>
                </a:lnTo>
                <a:lnTo>
                  <a:pt x="179" y="667"/>
                </a:lnTo>
                <a:lnTo>
                  <a:pt x="165" y="669"/>
                </a:lnTo>
                <a:lnTo>
                  <a:pt x="150" y="673"/>
                </a:lnTo>
                <a:close/>
                <a:moveTo>
                  <a:pt x="420" y="741"/>
                </a:moveTo>
                <a:lnTo>
                  <a:pt x="417" y="740"/>
                </a:lnTo>
                <a:lnTo>
                  <a:pt x="414" y="739"/>
                </a:lnTo>
                <a:lnTo>
                  <a:pt x="412" y="736"/>
                </a:lnTo>
                <a:lnTo>
                  <a:pt x="410" y="734"/>
                </a:lnTo>
                <a:lnTo>
                  <a:pt x="410" y="733"/>
                </a:lnTo>
                <a:lnTo>
                  <a:pt x="410" y="732"/>
                </a:lnTo>
                <a:lnTo>
                  <a:pt x="412" y="732"/>
                </a:lnTo>
                <a:lnTo>
                  <a:pt x="413" y="732"/>
                </a:lnTo>
                <a:lnTo>
                  <a:pt x="416" y="734"/>
                </a:lnTo>
                <a:lnTo>
                  <a:pt x="418" y="736"/>
                </a:lnTo>
                <a:lnTo>
                  <a:pt x="431" y="742"/>
                </a:lnTo>
                <a:lnTo>
                  <a:pt x="443" y="748"/>
                </a:lnTo>
                <a:lnTo>
                  <a:pt x="437" y="748"/>
                </a:lnTo>
                <a:lnTo>
                  <a:pt x="431" y="747"/>
                </a:lnTo>
                <a:lnTo>
                  <a:pt x="425" y="743"/>
                </a:lnTo>
                <a:lnTo>
                  <a:pt x="420" y="741"/>
                </a:lnTo>
                <a:lnTo>
                  <a:pt x="421" y="741"/>
                </a:lnTo>
                <a:lnTo>
                  <a:pt x="420" y="741"/>
                </a:lnTo>
                <a:close/>
                <a:moveTo>
                  <a:pt x="498" y="762"/>
                </a:moveTo>
                <a:lnTo>
                  <a:pt x="489" y="761"/>
                </a:lnTo>
                <a:lnTo>
                  <a:pt x="480" y="759"/>
                </a:lnTo>
                <a:lnTo>
                  <a:pt x="486" y="759"/>
                </a:lnTo>
                <a:lnTo>
                  <a:pt x="491" y="759"/>
                </a:lnTo>
                <a:lnTo>
                  <a:pt x="496" y="760"/>
                </a:lnTo>
                <a:lnTo>
                  <a:pt x="500" y="761"/>
                </a:lnTo>
                <a:lnTo>
                  <a:pt x="499" y="761"/>
                </a:lnTo>
                <a:lnTo>
                  <a:pt x="498" y="762"/>
                </a:lnTo>
                <a:lnTo>
                  <a:pt x="496" y="762"/>
                </a:lnTo>
                <a:lnTo>
                  <a:pt x="498" y="762"/>
                </a:lnTo>
                <a:close/>
                <a:moveTo>
                  <a:pt x="504" y="764"/>
                </a:moveTo>
                <a:lnTo>
                  <a:pt x="505" y="764"/>
                </a:lnTo>
                <a:lnTo>
                  <a:pt x="504" y="764"/>
                </a:lnTo>
                <a:close/>
                <a:moveTo>
                  <a:pt x="509" y="764"/>
                </a:moveTo>
                <a:lnTo>
                  <a:pt x="517" y="762"/>
                </a:lnTo>
                <a:lnTo>
                  <a:pt x="522" y="764"/>
                </a:lnTo>
                <a:lnTo>
                  <a:pt x="517" y="764"/>
                </a:lnTo>
                <a:lnTo>
                  <a:pt x="509" y="764"/>
                </a:lnTo>
                <a:close/>
                <a:moveTo>
                  <a:pt x="557" y="761"/>
                </a:moveTo>
                <a:lnTo>
                  <a:pt x="572" y="759"/>
                </a:lnTo>
                <a:lnTo>
                  <a:pt x="587" y="757"/>
                </a:lnTo>
                <a:lnTo>
                  <a:pt x="572" y="760"/>
                </a:lnTo>
                <a:lnTo>
                  <a:pt x="557" y="761"/>
                </a:lnTo>
                <a:close/>
                <a:moveTo>
                  <a:pt x="656" y="730"/>
                </a:moveTo>
                <a:lnTo>
                  <a:pt x="657" y="727"/>
                </a:lnTo>
                <a:lnTo>
                  <a:pt x="660" y="726"/>
                </a:lnTo>
                <a:lnTo>
                  <a:pt x="659" y="728"/>
                </a:lnTo>
                <a:lnTo>
                  <a:pt x="656" y="730"/>
                </a:lnTo>
                <a:close/>
                <a:moveTo>
                  <a:pt x="661" y="726"/>
                </a:moveTo>
                <a:lnTo>
                  <a:pt x="661" y="724"/>
                </a:lnTo>
                <a:lnTo>
                  <a:pt x="662" y="723"/>
                </a:lnTo>
                <a:lnTo>
                  <a:pt x="664" y="723"/>
                </a:lnTo>
                <a:lnTo>
                  <a:pt x="666" y="723"/>
                </a:lnTo>
                <a:lnTo>
                  <a:pt x="663" y="724"/>
                </a:lnTo>
                <a:lnTo>
                  <a:pt x="661" y="726"/>
                </a:lnTo>
                <a:close/>
                <a:moveTo>
                  <a:pt x="666" y="723"/>
                </a:moveTo>
                <a:lnTo>
                  <a:pt x="665" y="720"/>
                </a:lnTo>
                <a:lnTo>
                  <a:pt x="666" y="719"/>
                </a:lnTo>
                <a:lnTo>
                  <a:pt x="668" y="719"/>
                </a:lnTo>
                <a:lnTo>
                  <a:pt x="669" y="718"/>
                </a:lnTo>
                <a:lnTo>
                  <a:pt x="668" y="720"/>
                </a:lnTo>
                <a:lnTo>
                  <a:pt x="666" y="723"/>
                </a:lnTo>
                <a:close/>
                <a:moveTo>
                  <a:pt x="695" y="608"/>
                </a:moveTo>
                <a:lnTo>
                  <a:pt x="673" y="617"/>
                </a:lnTo>
                <a:lnTo>
                  <a:pt x="652" y="625"/>
                </a:lnTo>
                <a:lnTo>
                  <a:pt x="629" y="629"/>
                </a:lnTo>
                <a:lnTo>
                  <a:pt x="606" y="633"/>
                </a:lnTo>
                <a:lnTo>
                  <a:pt x="583" y="634"/>
                </a:lnTo>
                <a:lnTo>
                  <a:pt x="559" y="633"/>
                </a:lnTo>
                <a:lnTo>
                  <a:pt x="537" y="631"/>
                </a:lnTo>
                <a:lnTo>
                  <a:pt x="514" y="626"/>
                </a:lnTo>
                <a:lnTo>
                  <a:pt x="492" y="620"/>
                </a:lnTo>
                <a:lnTo>
                  <a:pt x="471" y="614"/>
                </a:lnTo>
                <a:lnTo>
                  <a:pt x="450" y="606"/>
                </a:lnTo>
                <a:lnTo>
                  <a:pt x="429" y="596"/>
                </a:lnTo>
                <a:lnTo>
                  <a:pt x="408" y="586"/>
                </a:lnTo>
                <a:lnTo>
                  <a:pt x="389" y="577"/>
                </a:lnTo>
                <a:lnTo>
                  <a:pt x="367" y="568"/>
                </a:lnTo>
                <a:lnTo>
                  <a:pt x="347" y="561"/>
                </a:lnTo>
                <a:lnTo>
                  <a:pt x="334" y="558"/>
                </a:lnTo>
                <a:lnTo>
                  <a:pt x="323" y="556"/>
                </a:lnTo>
                <a:lnTo>
                  <a:pt x="310" y="553"/>
                </a:lnTo>
                <a:lnTo>
                  <a:pt x="298" y="552"/>
                </a:lnTo>
                <a:lnTo>
                  <a:pt x="285" y="552"/>
                </a:lnTo>
                <a:lnTo>
                  <a:pt x="272" y="553"/>
                </a:lnTo>
                <a:lnTo>
                  <a:pt x="259" y="556"/>
                </a:lnTo>
                <a:lnTo>
                  <a:pt x="247" y="557"/>
                </a:lnTo>
                <a:lnTo>
                  <a:pt x="276" y="535"/>
                </a:lnTo>
                <a:lnTo>
                  <a:pt x="305" y="512"/>
                </a:lnTo>
                <a:lnTo>
                  <a:pt x="333" y="491"/>
                </a:lnTo>
                <a:lnTo>
                  <a:pt x="361" y="468"/>
                </a:lnTo>
                <a:lnTo>
                  <a:pt x="390" y="445"/>
                </a:lnTo>
                <a:lnTo>
                  <a:pt x="418" y="423"/>
                </a:lnTo>
                <a:lnTo>
                  <a:pt x="447" y="400"/>
                </a:lnTo>
                <a:lnTo>
                  <a:pt x="474" y="376"/>
                </a:lnTo>
                <a:lnTo>
                  <a:pt x="474" y="382"/>
                </a:lnTo>
                <a:lnTo>
                  <a:pt x="472" y="386"/>
                </a:lnTo>
                <a:lnTo>
                  <a:pt x="470" y="390"/>
                </a:lnTo>
                <a:lnTo>
                  <a:pt x="466" y="394"/>
                </a:lnTo>
                <a:lnTo>
                  <a:pt x="460" y="407"/>
                </a:lnTo>
                <a:lnTo>
                  <a:pt x="455" y="419"/>
                </a:lnTo>
                <a:lnTo>
                  <a:pt x="450" y="432"/>
                </a:lnTo>
                <a:lnTo>
                  <a:pt x="447" y="444"/>
                </a:lnTo>
                <a:lnTo>
                  <a:pt x="443" y="458"/>
                </a:lnTo>
                <a:lnTo>
                  <a:pt x="441" y="471"/>
                </a:lnTo>
                <a:lnTo>
                  <a:pt x="439" y="484"/>
                </a:lnTo>
                <a:lnTo>
                  <a:pt x="438" y="496"/>
                </a:lnTo>
                <a:lnTo>
                  <a:pt x="438" y="509"/>
                </a:lnTo>
                <a:lnTo>
                  <a:pt x="439" y="523"/>
                </a:lnTo>
                <a:lnTo>
                  <a:pt x="440" y="535"/>
                </a:lnTo>
                <a:lnTo>
                  <a:pt x="443" y="548"/>
                </a:lnTo>
                <a:lnTo>
                  <a:pt x="448" y="559"/>
                </a:lnTo>
                <a:lnTo>
                  <a:pt x="454" y="570"/>
                </a:lnTo>
                <a:lnTo>
                  <a:pt x="460" y="578"/>
                </a:lnTo>
                <a:lnTo>
                  <a:pt x="467" y="586"/>
                </a:lnTo>
                <a:lnTo>
                  <a:pt x="475" y="592"/>
                </a:lnTo>
                <a:lnTo>
                  <a:pt x="483" y="598"/>
                </a:lnTo>
                <a:lnTo>
                  <a:pt x="493" y="602"/>
                </a:lnTo>
                <a:lnTo>
                  <a:pt x="503" y="606"/>
                </a:lnTo>
                <a:lnTo>
                  <a:pt x="513" y="608"/>
                </a:lnTo>
                <a:lnTo>
                  <a:pt x="523" y="609"/>
                </a:lnTo>
                <a:lnTo>
                  <a:pt x="536" y="609"/>
                </a:lnTo>
                <a:lnTo>
                  <a:pt x="548" y="608"/>
                </a:lnTo>
                <a:lnTo>
                  <a:pt x="559" y="606"/>
                </a:lnTo>
                <a:lnTo>
                  <a:pt x="572" y="601"/>
                </a:lnTo>
                <a:lnTo>
                  <a:pt x="585" y="598"/>
                </a:lnTo>
                <a:lnTo>
                  <a:pt x="596" y="592"/>
                </a:lnTo>
                <a:lnTo>
                  <a:pt x="607" y="586"/>
                </a:lnTo>
                <a:lnTo>
                  <a:pt x="618" y="579"/>
                </a:lnTo>
                <a:lnTo>
                  <a:pt x="629" y="573"/>
                </a:lnTo>
                <a:lnTo>
                  <a:pt x="639" y="565"/>
                </a:lnTo>
                <a:lnTo>
                  <a:pt x="649" y="556"/>
                </a:lnTo>
                <a:lnTo>
                  <a:pt x="660" y="546"/>
                </a:lnTo>
                <a:lnTo>
                  <a:pt x="669" y="537"/>
                </a:lnTo>
                <a:lnTo>
                  <a:pt x="677" y="528"/>
                </a:lnTo>
                <a:lnTo>
                  <a:pt x="684" y="520"/>
                </a:lnTo>
                <a:lnTo>
                  <a:pt x="690" y="516"/>
                </a:lnTo>
                <a:lnTo>
                  <a:pt x="689" y="521"/>
                </a:lnTo>
                <a:lnTo>
                  <a:pt x="686" y="529"/>
                </a:lnTo>
                <a:lnTo>
                  <a:pt x="685" y="536"/>
                </a:lnTo>
                <a:lnTo>
                  <a:pt x="685" y="544"/>
                </a:lnTo>
                <a:lnTo>
                  <a:pt x="685" y="550"/>
                </a:lnTo>
                <a:lnTo>
                  <a:pt x="685" y="556"/>
                </a:lnTo>
                <a:lnTo>
                  <a:pt x="684" y="559"/>
                </a:lnTo>
                <a:lnTo>
                  <a:pt x="682" y="561"/>
                </a:lnTo>
                <a:lnTo>
                  <a:pt x="680" y="562"/>
                </a:lnTo>
                <a:lnTo>
                  <a:pt x="678" y="562"/>
                </a:lnTo>
                <a:lnTo>
                  <a:pt x="680" y="565"/>
                </a:lnTo>
                <a:lnTo>
                  <a:pt x="682" y="567"/>
                </a:lnTo>
                <a:lnTo>
                  <a:pt x="684" y="569"/>
                </a:lnTo>
                <a:lnTo>
                  <a:pt x="685" y="571"/>
                </a:lnTo>
                <a:lnTo>
                  <a:pt x="686" y="578"/>
                </a:lnTo>
                <a:lnTo>
                  <a:pt x="687" y="584"/>
                </a:lnTo>
                <a:lnTo>
                  <a:pt x="689" y="592"/>
                </a:lnTo>
                <a:lnTo>
                  <a:pt x="693" y="598"/>
                </a:lnTo>
                <a:lnTo>
                  <a:pt x="694" y="600"/>
                </a:lnTo>
                <a:lnTo>
                  <a:pt x="696" y="603"/>
                </a:lnTo>
                <a:lnTo>
                  <a:pt x="697" y="604"/>
                </a:lnTo>
                <a:lnTo>
                  <a:pt x="697" y="606"/>
                </a:lnTo>
                <a:lnTo>
                  <a:pt x="696" y="607"/>
                </a:lnTo>
                <a:lnTo>
                  <a:pt x="695" y="608"/>
                </a:lnTo>
                <a:lnTo>
                  <a:pt x="692" y="610"/>
                </a:lnTo>
                <a:lnTo>
                  <a:pt x="695" y="608"/>
                </a:lnTo>
                <a:close/>
                <a:moveTo>
                  <a:pt x="450" y="458"/>
                </a:moveTo>
                <a:lnTo>
                  <a:pt x="448" y="468"/>
                </a:lnTo>
                <a:lnTo>
                  <a:pt x="443" y="479"/>
                </a:lnTo>
                <a:lnTo>
                  <a:pt x="445" y="473"/>
                </a:lnTo>
                <a:lnTo>
                  <a:pt x="446" y="467"/>
                </a:lnTo>
                <a:lnTo>
                  <a:pt x="447" y="462"/>
                </a:lnTo>
                <a:lnTo>
                  <a:pt x="450" y="458"/>
                </a:lnTo>
                <a:close/>
                <a:moveTo>
                  <a:pt x="618" y="520"/>
                </a:moveTo>
                <a:lnTo>
                  <a:pt x="618" y="519"/>
                </a:lnTo>
                <a:lnTo>
                  <a:pt x="618" y="520"/>
                </a:lnTo>
                <a:lnTo>
                  <a:pt x="618" y="520"/>
                </a:lnTo>
                <a:lnTo>
                  <a:pt x="618" y="520"/>
                </a:lnTo>
                <a:lnTo>
                  <a:pt x="618" y="520"/>
                </a:lnTo>
                <a:lnTo>
                  <a:pt x="618" y="520"/>
                </a:lnTo>
                <a:close/>
                <a:moveTo>
                  <a:pt x="619" y="567"/>
                </a:moveTo>
                <a:lnTo>
                  <a:pt x="627" y="561"/>
                </a:lnTo>
                <a:lnTo>
                  <a:pt x="635" y="556"/>
                </a:lnTo>
                <a:lnTo>
                  <a:pt x="631" y="560"/>
                </a:lnTo>
                <a:lnTo>
                  <a:pt x="628" y="562"/>
                </a:lnTo>
                <a:lnTo>
                  <a:pt x="623" y="565"/>
                </a:lnTo>
                <a:lnTo>
                  <a:pt x="619" y="567"/>
                </a:lnTo>
                <a:close/>
                <a:moveTo>
                  <a:pt x="645" y="485"/>
                </a:moveTo>
                <a:lnTo>
                  <a:pt x="639" y="494"/>
                </a:lnTo>
                <a:lnTo>
                  <a:pt x="633" y="502"/>
                </a:lnTo>
                <a:lnTo>
                  <a:pt x="627" y="511"/>
                </a:lnTo>
                <a:lnTo>
                  <a:pt x="620" y="519"/>
                </a:lnTo>
                <a:lnTo>
                  <a:pt x="619" y="517"/>
                </a:lnTo>
                <a:lnTo>
                  <a:pt x="618" y="516"/>
                </a:lnTo>
                <a:lnTo>
                  <a:pt x="606" y="528"/>
                </a:lnTo>
                <a:lnTo>
                  <a:pt x="594" y="541"/>
                </a:lnTo>
                <a:lnTo>
                  <a:pt x="587" y="546"/>
                </a:lnTo>
                <a:lnTo>
                  <a:pt x="580" y="551"/>
                </a:lnTo>
                <a:lnTo>
                  <a:pt x="571" y="554"/>
                </a:lnTo>
                <a:lnTo>
                  <a:pt x="562" y="556"/>
                </a:lnTo>
                <a:lnTo>
                  <a:pt x="574" y="545"/>
                </a:lnTo>
                <a:lnTo>
                  <a:pt x="587" y="535"/>
                </a:lnTo>
                <a:lnTo>
                  <a:pt x="597" y="523"/>
                </a:lnTo>
                <a:lnTo>
                  <a:pt x="607" y="510"/>
                </a:lnTo>
                <a:lnTo>
                  <a:pt x="616" y="498"/>
                </a:lnTo>
                <a:lnTo>
                  <a:pt x="624" y="484"/>
                </a:lnTo>
                <a:lnTo>
                  <a:pt x="632" y="469"/>
                </a:lnTo>
                <a:lnTo>
                  <a:pt x="639" y="456"/>
                </a:lnTo>
                <a:lnTo>
                  <a:pt x="632" y="465"/>
                </a:lnTo>
                <a:lnTo>
                  <a:pt x="627" y="475"/>
                </a:lnTo>
                <a:lnTo>
                  <a:pt x="619" y="484"/>
                </a:lnTo>
                <a:lnTo>
                  <a:pt x="611" y="492"/>
                </a:lnTo>
                <a:lnTo>
                  <a:pt x="616" y="482"/>
                </a:lnTo>
                <a:lnTo>
                  <a:pt x="621" y="470"/>
                </a:lnTo>
                <a:lnTo>
                  <a:pt x="623" y="468"/>
                </a:lnTo>
                <a:lnTo>
                  <a:pt x="623" y="463"/>
                </a:lnTo>
                <a:lnTo>
                  <a:pt x="622" y="462"/>
                </a:lnTo>
                <a:lnTo>
                  <a:pt x="621" y="462"/>
                </a:lnTo>
                <a:lnTo>
                  <a:pt x="620" y="462"/>
                </a:lnTo>
                <a:lnTo>
                  <a:pt x="619" y="463"/>
                </a:lnTo>
                <a:lnTo>
                  <a:pt x="616" y="465"/>
                </a:lnTo>
                <a:lnTo>
                  <a:pt x="615" y="466"/>
                </a:lnTo>
                <a:lnTo>
                  <a:pt x="608" y="475"/>
                </a:lnTo>
                <a:lnTo>
                  <a:pt x="603" y="484"/>
                </a:lnTo>
                <a:lnTo>
                  <a:pt x="596" y="494"/>
                </a:lnTo>
                <a:lnTo>
                  <a:pt x="588" y="503"/>
                </a:lnTo>
                <a:lnTo>
                  <a:pt x="581" y="512"/>
                </a:lnTo>
                <a:lnTo>
                  <a:pt x="573" y="520"/>
                </a:lnTo>
                <a:lnTo>
                  <a:pt x="565" y="528"/>
                </a:lnTo>
                <a:lnTo>
                  <a:pt x="556" y="535"/>
                </a:lnTo>
                <a:lnTo>
                  <a:pt x="553" y="537"/>
                </a:lnTo>
                <a:lnTo>
                  <a:pt x="547" y="541"/>
                </a:lnTo>
                <a:lnTo>
                  <a:pt x="541" y="544"/>
                </a:lnTo>
                <a:lnTo>
                  <a:pt x="538" y="544"/>
                </a:lnTo>
                <a:lnTo>
                  <a:pt x="537" y="543"/>
                </a:lnTo>
                <a:lnTo>
                  <a:pt x="536" y="541"/>
                </a:lnTo>
                <a:lnTo>
                  <a:pt x="536" y="539"/>
                </a:lnTo>
                <a:lnTo>
                  <a:pt x="537" y="536"/>
                </a:lnTo>
                <a:lnTo>
                  <a:pt x="538" y="531"/>
                </a:lnTo>
                <a:lnTo>
                  <a:pt x="539" y="526"/>
                </a:lnTo>
                <a:lnTo>
                  <a:pt x="545" y="502"/>
                </a:lnTo>
                <a:lnTo>
                  <a:pt x="549" y="477"/>
                </a:lnTo>
                <a:lnTo>
                  <a:pt x="556" y="453"/>
                </a:lnTo>
                <a:lnTo>
                  <a:pt x="565" y="428"/>
                </a:lnTo>
                <a:lnTo>
                  <a:pt x="574" y="405"/>
                </a:lnTo>
                <a:lnTo>
                  <a:pt x="587" y="384"/>
                </a:lnTo>
                <a:lnTo>
                  <a:pt x="599" y="362"/>
                </a:lnTo>
                <a:lnTo>
                  <a:pt x="614" y="342"/>
                </a:lnTo>
                <a:lnTo>
                  <a:pt x="621" y="330"/>
                </a:lnTo>
                <a:lnTo>
                  <a:pt x="629" y="320"/>
                </a:lnTo>
                <a:lnTo>
                  <a:pt x="638" y="309"/>
                </a:lnTo>
                <a:lnTo>
                  <a:pt x="647" y="300"/>
                </a:lnTo>
                <a:lnTo>
                  <a:pt x="656" y="292"/>
                </a:lnTo>
                <a:lnTo>
                  <a:pt x="666" y="285"/>
                </a:lnTo>
                <a:lnTo>
                  <a:pt x="672" y="283"/>
                </a:lnTo>
                <a:lnTo>
                  <a:pt x="678" y="282"/>
                </a:lnTo>
                <a:lnTo>
                  <a:pt x="684" y="283"/>
                </a:lnTo>
                <a:lnTo>
                  <a:pt x="689" y="285"/>
                </a:lnTo>
                <a:lnTo>
                  <a:pt x="687" y="280"/>
                </a:lnTo>
                <a:lnTo>
                  <a:pt x="686" y="276"/>
                </a:lnTo>
                <a:lnTo>
                  <a:pt x="685" y="274"/>
                </a:lnTo>
                <a:lnTo>
                  <a:pt x="684" y="272"/>
                </a:lnTo>
                <a:lnTo>
                  <a:pt x="681" y="271"/>
                </a:lnTo>
                <a:lnTo>
                  <a:pt x="678" y="271"/>
                </a:lnTo>
                <a:lnTo>
                  <a:pt x="685" y="271"/>
                </a:lnTo>
                <a:lnTo>
                  <a:pt x="692" y="272"/>
                </a:lnTo>
                <a:lnTo>
                  <a:pt x="697" y="277"/>
                </a:lnTo>
                <a:lnTo>
                  <a:pt x="702" y="282"/>
                </a:lnTo>
                <a:lnTo>
                  <a:pt x="703" y="290"/>
                </a:lnTo>
                <a:lnTo>
                  <a:pt x="706" y="296"/>
                </a:lnTo>
                <a:lnTo>
                  <a:pt x="710" y="297"/>
                </a:lnTo>
                <a:lnTo>
                  <a:pt x="713" y="299"/>
                </a:lnTo>
                <a:lnTo>
                  <a:pt x="713" y="301"/>
                </a:lnTo>
                <a:lnTo>
                  <a:pt x="712" y="304"/>
                </a:lnTo>
                <a:lnTo>
                  <a:pt x="713" y="312"/>
                </a:lnTo>
                <a:lnTo>
                  <a:pt x="712" y="321"/>
                </a:lnTo>
                <a:lnTo>
                  <a:pt x="711" y="330"/>
                </a:lnTo>
                <a:lnTo>
                  <a:pt x="710" y="340"/>
                </a:lnTo>
                <a:lnTo>
                  <a:pt x="707" y="349"/>
                </a:lnTo>
                <a:lnTo>
                  <a:pt x="705" y="357"/>
                </a:lnTo>
                <a:lnTo>
                  <a:pt x="699" y="374"/>
                </a:lnTo>
                <a:lnTo>
                  <a:pt x="693" y="391"/>
                </a:lnTo>
                <a:lnTo>
                  <a:pt x="686" y="407"/>
                </a:lnTo>
                <a:lnTo>
                  <a:pt x="679" y="423"/>
                </a:lnTo>
                <a:lnTo>
                  <a:pt x="663" y="454"/>
                </a:lnTo>
                <a:lnTo>
                  <a:pt x="645" y="485"/>
                </a:lnTo>
                <a:lnTo>
                  <a:pt x="645" y="484"/>
                </a:lnTo>
                <a:lnTo>
                  <a:pt x="652" y="474"/>
                </a:lnTo>
                <a:lnTo>
                  <a:pt x="654" y="469"/>
                </a:lnTo>
                <a:lnTo>
                  <a:pt x="645" y="485"/>
                </a:lnTo>
                <a:close/>
                <a:moveTo>
                  <a:pt x="547" y="551"/>
                </a:moveTo>
                <a:lnTo>
                  <a:pt x="559" y="544"/>
                </a:lnTo>
                <a:lnTo>
                  <a:pt x="571" y="534"/>
                </a:lnTo>
                <a:lnTo>
                  <a:pt x="581" y="524"/>
                </a:lnTo>
                <a:lnTo>
                  <a:pt x="593" y="515"/>
                </a:lnTo>
                <a:lnTo>
                  <a:pt x="588" y="520"/>
                </a:lnTo>
                <a:lnTo>
                  <a:pt x="583" y="527"/>
                </a:lnTo>
                <a:lnTo>
                  <a:pt x="579" y="532"/>
                </a:lnTo>
                <a:lnTo>
                  <a:pt x="573" y="537"/>
                </a:lnTo>
                <a:lnTo>
                  <a:pt x="567" y="541"/>
                </a:lnTo>
                <a:lnTo>
                  <a:pt x="561" y="545"/>
                </a:lnTo>
                <a:lnTo>
                  <a:pt x="554" y="549"/>
                </a:lnTo>
                <a:lnTo>
                  <a:pt x="547" y="551"/>
                </a:lnTo>
                <a:close/>
                <a:moveTo>
                  <a:pt x="594" y="512"/>
                </a:moveTo>
                <a:lnTo>
                  <a:pt x="594" y="512"/>
                </a:lnTo>
                <a:lnTo>
                  <a:pt x="594" y="512"/>
                </a:lnTo>
                <a:close/>
                <a:moveTo>
                  <a:pt x="706" y="560"/>
                </a:moveTo>
                <a:lnTo>
                  <a:pt x="706" y="549"/>
                </a:lnTo>
                <a:lnTo>
                  <a:pt x="707" y="537"/>
                </a:lnTo>
                <a:lnTo>
                  <a:pt x="711" y="526"/>
                </a:lnTo>
                <a:lnTo>
                  <a:pt x="715" y="516"/>
                </a:lnTo>
                <a:lnTo>
                  <a:pt x="712" y="527"/>
                </a:lnTo>
                <a:lnTo>
                  <a:pt x="710" y="537"/>
                </a:lnTo>
                <a:lnTo>
                  <a:pt x="707" y="549"/>
                </a:lnTo>
                <a:lnTo>
                  <a:pt x="706" y="560"/>
                </a:lnTo>
                <a:close/>
                <a:moveTo>
                  <a:pt x="719" y="509"/>
                </a:moveTo>
                <a:lnTo>
                  <a:pt x="720" y="504"/>
                </a:lnTo>
                <a:lnTo>
                  <a:pt x="721" y="501"/>
                </a:lnTo>
                <a:lnTo>
                  <a:pt x="721" y="506"/>
                </a:lnTo>
                <a:lnTo>
                  <a:pt x="719" y="509"/>
                </a:lnTo>
                <a:close/>
                <a:moveTo>
                  <a:pt x="723" y="499"/>
                </a:moveTo>
                <a:lnTo>
                  <a:pt x="723" y="496"/>
                </a:lnTo>
                <a:lnTo>
                  <a:pt x="725" y="495"/>
                </a:lnTo>
                <a:lnTo>
                  <a:pt x="725" y="498"/>
                </a:lnTo>
                <a:lnTo>
                  <a:pt x="723" y="499"/>
                </a:lnTo>
                <a:close/>
                <a:moveTo>
                  <a:pt x="764" y="388"/>
                </a:moveTo>
                <a:lnTo>
                  <a:pt x="760" y="391"/>
                </a:lnTo>
                <a:lnTo>
                  <a:pt x="756" y="393"/>
                </a:lnTo>
                <a:lnTo>
                  <a:pt x="758" y="391"/>
                </a:lnTo>
                <a:lnTo>
                  <a:pt x="759" y="390"/>
                </a:lnTo>
                <a:lnTo>
                  <a:pt x="761" y="388"/>
                </a:lnTo>
                <a:lnTo>
                  <a:pt x="764" y="388"/>
                </a:lnTo>
                <a:close/>
                <a:moveTo>
                  <a:pt x="771" y="568"/>
                </a:moveTo>
                <a:lnTo>
                  <a:pt x="769" y="574"/>
                </a:lnTo>
                <a:lnTo>
                  <a:pt x="767" y="579"/>
                </a:lnTo>
                <a:lnTo>
                  <a:pt x="764" y="584"/>
                </a:lnTo>
                <a:lnTo>
                  <a:pt x="761" y="587"/>
                </a:lnTo>
                <a:lnTo>
                  <a:pt x="755" y="590"/>
                </a:lnTo>
                <a:lnTo>
                  <a:pt x="750" y="590"/>
                </a:lnTo>
                <a:lnTo>
                  <a:pt x="744" y="590"/>
                </a:lnTo>
                <a:lnTo>
                  <a:pt x="739" y="589"/>
                </a:lnTo>
                <a:lnTo>
                  <a:pt x="746" y="589"/>
                </a:lnTo>
                <a:lnTo>
                  <a:pt x="752" y="587"/>
                </a:lnTo>
                <a:lnTo>
                  <a:pt x="758" y="586"/>
                </a:lnTo>
                <a:lnTo>
                  <a:pt x="763" y="583"/>
                </a:lnTo>
                <a:lnTo>
                  <a:pt x="767" y="578"/>
                </a:lnTo>
                <a:lnTo>
                  <a:pt x="769" y="573"/>
                </a:lnTo>
                <a:lnTo>
                  <a:pt x="771" y="567"/>
                </a:lnTo>
                <a:lnTo>
                  <a:pt x="772" y="561"/>
                </a:lnTo>
                <a:lnTo>
                  <a:pt x="772" y="565"/>
                </a:lnTo>
                <a:lnTo>
                  <a:pt x="771" y="568"/>
                </a:lnTo>
                <a:lnTo>
                  <a:pt x="770" y="569"/>
                </a:lnTo>
                <a:lnTo>
                  <a:pt x="771" y="568"/>
                </a:lnTo>
                <a:close/>
                <a:moveTo>
                  <a:pt x="770" y="385"/>
                </a:moveTo>
                <a:lnTo>
                  <a:pt x="769" y="385"/>
                </a:lnTo>
                <a:lnTo>
                  <a:pt x="768" y="385"/>
                </a:lnTo>
                <a:lnTo>
                  <a:pt x="768" y="383"/>
                </a:lnTo>
                <a:lnTo>
                  <a:pt x="769" y="382"/>
                </a:lnTo>
                <a:lnTo>
                  <a:pt x="770" y="379"/>
                </a:lnTo>
                <a:lnTo>
                  <a:pt x="771" y="377"/>
                </a:lnTo>
                <a:lnTo>
                  <a:pt x="773" y="375"/>
                </a:lnTo>
                <a:lnTo>
                  <a:pt x="776" y="374"/>
                </a:lnTo>
                <a:lnTo>
                  <a:pt x="772" y="379"/>
                </a:lnTo>
                <a:lnTo>
                  <a:pt x="770" y="385"/>
                </a:lnTo>
                <a:lnTo>
                  <a:pt x="770" y="383"/>
                </a:lnTo>
                <a:lnTo>
                  <a:pt x="770" y="385"/>
                </a:lnTo>
                <a:close/>
                <a:moveTo>
                  <a:pt x="776" y="374"/>
                </a:moveTo>
                <a:lnTo>
                  <a:pt x="778" y="368"/>
                </a:lnTo>
                <a:lnTo>
                  <a:pt x="781" y="362"/>
                </a:lnTo>
                <a:lnTo>
                  <a:pt x="786" y="358"/>
                </a:lnTo>
                <a:lnTo>
                  <a:pt x="791" y="353"/>
                </a:lnTo>
                <a:lnTo>
                  <a:pt x="784" y="363"/>
                </a:lnTo>
                <a:lnTo>
                  <a:pt x="776" y="374"/>
                </a:lnTo>
                <a:close/>
                <a:moveTo>
                  <a:pt x="780" y="542"/>
                </a:moveTo>
                <a:lnTo>
                  <a:pt x="781" y="536"/>
                </a:lnTo>
                <a:lnTo>
                  <a:pt x="783" y="531"/>
                </a:lnTo>
                <a:lnTo>
                  <a:pt x="785" y="526"/>
                </a:lnTo>
                <a:lnTo>
                  <a:pt x="788" y="520"/>
                </a:lnTo>
                <a:lnTo>
                  <a:pt x="785" y="532"/>
                </a:lnTo>
                <a:lnTo>
                  <a:pt x="780" y="542"/>
                </a:lnTo>
                <a:close/>
                <a:moveTo>
                  <a:pt x="1159" y="750"/>
                </a:moveTo>
                <a:lnTo>
                  <a:pt x="1147" y="760"/>
                </a:lnTo>
                <a:lnTo>
                  <a:pt x="1132" y="769"/>
                </a:lnTo>
                <a:lnTo>
                  <a:pt x="1125" y="774"/>
                </a:lnTo>
                <a:lnTo>
                  <a:pt x="1117" y="777"/>
                </a:lnTo>
                <a:lnTo>
                  <a:pt x="1109" y="780"/>
                </a:lnTo>
                <a:lnTo>
                  <a:pt x="1101" y="781"/>
                </a:lnTo>
                <a:lnTo>
                  <a:pt x="1117" y="772"/>
                </a:lnTo>
                <a:lnTo>
                  <a:pt x="1133" y="764"/>
                </a:lnTo>
                <a:lnTo>
                  <a:pt x="1140" y="760"/>
                </a:lnTo>
                <a:lnTo>
                  <a:pt x="1148" y="756"/>
                </a:lnTo>
                <a:lnTo>
                  <a:pt x="1155" y="752"/>
                </a:lnTo>
                <a:lnTo>
                  <a:pt x="1160" y="748"/>
                </a:lnTo>
                <a:lnTo>
                  <a:pt x="1160" y="749"/>
                </a:lnTo>
                <a:lnTo>
                  <a:pt x="1159" y="750"/>
                </a:lnTo>
                <a:lnTo>
                  <a:pt x="1154" y="756"/>
                </a:lnTo>
                <a:lnTo>
                  <a:pt x="1154" y="755"/>
                </a:lnTo>
                <a:lnTo>
                  <a:pt x="1158" y="752"/>
                </a:lnTo>
                <a:lnTo>
                  <a:pt x="1159" y="750"/>
                </a:lnTo>
                <a:close/>
                <a:moveTo>
                  <a:pt x="1163" y="748"/>
                </a:moveTo>
                <a:lnTo>
                  <a:pt x="1162" y="748"/>
                </a:lnTo>
                <a:lnTo>
                  <a:pt x="1160" y="747"/>
                </a:lnTo>
                <a:lnTo>
                  <a:pt x="1162" y="747"/>
                </a:lnTo>
                <a:lnTo>
                  <a:pt x="1163" y="748"/>
                </a:lnTo>
                <a:lnTo>
                  <a:pt x="1162" y="748"/>
                </a:lnTo>
                <a:lnTo>
                  <a:pt x="1163" y="748"/>
                </a:lnTo>
                <a:close/>
                <a:moveTo>
                  <a:pt x="967" y="230"/>
                </a:moveTo>
                <a:lnTo>
                  <a:pt x="970" y="218"/>
                </a:lnTo>
                <a:lnTo>
                  <a:pt x="975" y="204"/>
                </a:lnTo>
                <a:lnTo>
                  <a:pt x="979" y="193"/>
                </a:lnTo>
                <a:lnTo>
                  <a:pt x="985" y="180"/>
                </a:lnTo>
                <a:lnTo>
                  <a:pt x="990" y="169"/>
                </a:lnTo>
                <a:lnTo>
                  <a:pt x="995" y="159"/>
                </a:lnTo>
                <a:lnTo>
                  <a:pt x="999" y="154"/>
                </a:lnTo>
                <a:lnTo>
                  <a:pt x="1002" y="150"/>
                </a:lnTo>
                <a:lnTo>
                  <a:pt x="1006" y="146"/>
                </a:lnTo>
                <a:lnTo>
                  <a:pt x="1010" y="143"/>
                </a:lnTo>
                <a:lnTo>
                  <a:pt x="1001" y="155"/>
                </a:lnTo>
                <a:lnTo>
                  <a:pt x="994" y="169"/>
                </a:lnTo>
                <a:lnTo>
                  <a:pt x="987" y="184"/>
                </a:lnTo>
                <a:lnTo>
                  <a:pt x="982" y="197"/>
                </a:lnTo>
                <a:lnTo>
                  <a:pt x="971" y="228"/>
                </a:lnTo>
                <a:lnTo>
                  <a:pt x="964" y="258"/>
                </a:lnTo>
                <a:lnTo>
                  <a:pt x="964" y="251"/>
                </a:lnTo>
                <a:lnTo>
                  <a:pt x="964" y="244"/>
                </a:lnTo>
                <a:lnTo>
                  <a:pt x="965" y="237"/>
                </a:lnTo>
                <a:lnTo>
                  <a:pt x="967" y="230"/>
                </a:lnTo>
                <a:lnTo>
                  <a:pt x="968" y="227"/>
                </a:lnTo>
                <a:lnTo>
                  <a:pt x="968" y="227"/>
                </a:lnTo>
                <a:lnTo>
                  <a:pt x="968" y="228"/>
                </a:lnTo>
                <a:lnTo>
                  <a:pt x="967" y="230"/>
                </a:lnTo>
                <a:lnTo>
                  <a:pt x="967" y="232"/>
                </a:lnTo>
                <a:lnTo>
                  <a:pt x="966" y="233"/>
                </a:lnTo>
                <a:lnTo>
                  <a:pt x="966" y="233"/>
                </a:lnTo>
                <a:lnTo>
                  <a:pt x="967" y="230"/>
                </a:lnTo>
                <a:close/>
                <a:moveTo>
                  <a:pt x="962" y="349"/>
                </a:moveTo>
                <a:lnTo>
                  <a:pt x="962" y="351"/>
                </a:lnTo>
                <a:lnTo>
                  <a:pt x="964" y="354"/>
                </a:lnTo>
                <a:lnTo>
                  <a:pt x="962" y="351"/>
                </a:lnTo>
                <a:lnTo>
                  <a:pt x="962" y="349"/>
                </a:lnTo>
                <a:lnTo>
                  <a:pt x="962" y="349"/>
                </a:lnTo>
                <a:lnTo>
                  <a:pt x="962" y="349"/>
                </a:lnTo>
                <a:close/>
                <a:moveTo>
                  <a:pt x="891" y="443"/>
                </a:moveTo>
                <a:lnTo>
                  <a:pt x="904" y="433"/>
                </a:lnTo>
                <a:lnTo>
                  <a:pt x="919" y="424"/>
                </a:lnTo>
                <a:lnTo>
                  <a:pt x="934" y="415"/>
                </a:lnTo>
                <a:lnTo>
                  <a:pt x="949" y="407"/>
                </a:lnTo>
                <a:lnTo>
                  <a:pt x="957" y="403"/>
                </a:lnTo>
                <a:lnTo>
                  <a:pt x="966" y="399"/>
                </a:lnTo>
                <a:lnTo>
                  <a:pt x="968" y="398"/>
                </a:lnTo>
                <a:lnTo>
                  <a:pt x="971" y="398"/>
                </a:lnTo>
                <a:lnTo>
                  <a:pt x="975" y="395"/>
                </a:lnTo>
                <a:lnTo>
                  <a:pt x="977" y="394"/>
                </a:lnTo>
                <a:lnTo>
                  <a:pt x="979" y="393"/>
                </a:lnTo>
                <a:lnTo>
                  <a:pt x="981" y="393"/>
                </a:lnTo>
                <a:lnTo>
                  <a:pt x="981" y="394"/>
                </a:lnTo>
                <a:lnTo>
                  <a:pt x="979" y="395"/>
                </a:lnTo>
                <a:lnTo>
                  <a:pt x="974" y="400"/>
                </a:lnTo>
                <a:lnTo>
                  <a:pt x="967" y="403"/>
                </a:lnTo>
                <a:lnTo>
                  <a:pt x="952" y="410"/>
                </a:lnTo>
                <a:lnTo>
                  <a:pt x="938" y="417"/>
                </a:lnTo>
                <a:lnTo>
                  <a:pt x="924" y="425"/>
                </a:lnTo>
                <a:lnTo>
                  <a:pt x="910" y="434"/>
                </a:lnTo>
                <a:lnTo>
                  <a:pt x="898" y="442"/>
                </a:lnTo>
                <a:lnTo>
                  <a:pt x="884" y="450"/>
                </a:lnTo>
                <a:lnTo>
                  <a:pt x="877" y="456"/>
                </a:lnTo>
                <a:lnTo>
                  <a:pt x="870" y="461"/>
                </a:lnTo>
                <a:lnTo>
                  <a:pt x="865" y="467"/>
                </a:lnTo>
                <a:lnTo>
                  <a:pt x="857" y="470"/>
                </a:lnTo>
                <a:lnTo>
                  <a:pt x="865" y="462"/>
                </a:lnTo>
                <a:lnTo>
                  <a:pt x="872" y="456"/>
                </a:lnTo>
                <a:lnTo>
                  <a:pt x="882" y="449"/>
                </a:lnTo>
                <a:lnTo>
                  <a:pt x="891" y="443"/>
                </a:lnTo>
                <a:lnTo>
                  <a:pt x="899" y="436"/>
                </a:lnTo>
                <a:lnTo>
                  <a:pt x="895" y="440"/>
                </a:lnTo>
                <a:lnTo>
                  <a:pt x="888" y="444"/>
                </a:lnTo>
                <a:lnTo>
                  <a:pt x="891" y="443"/>
                </a:lnTo>
                <a:close/>
                <a:moveTo>
                  <a:pt x="852" y="475"/>
                </a:moveTo>
                <a:lnTo>
                  <a:pt x="846" y="482"/>
                </a:lnTo>
                <a:lnTo>
                  <a:pt x="841" y="487"/>
                </a:lnTo>
                <a:lnTo>
                  <a:pt x="842" y="483"/>
                </a:lnTo>
                <a:lnTo>
                  <a:pt x="845" y="479"/>
                </a:lnTo>
                <a:lnTo>
                  <a:pt x="849" y="477"/>
                </a:lnTo>
                <a:lnTo>
                  <a:pt x="852" y="475"/>
                </a:lnTo>
                <a:close/>
                <a:moveTo>
                  <a:pt x="841" y="487"/>
                </a:moveTo>
                <a:lnTo>
                  <a:pt x="838" y="490"/>
                </a:lnTo>
                <a:lnTo>
                  <a:pt x="837" y="491"/>
                </a:lnTo>
                <a:lnTo>
                  <a:pt x="837" y="490"/>
                </a:lnTo>
                <a:lnTo>
                  <a:pt x="837" y="487"/>
                </a:lnTo>
                <a:lnTo>
                  <a:pt x="838" y="487"/>
                </a:lnTo>
                <a:lnTo>
                  <a:pt x="841" y="487"/>
                </a:lnTo>
                <a:close/>
                <a:moveTo>
                  <a:pt x="839" y="518"/>
                </a:moveTo>
                <a:lnTo>
                  <a:pt x="832" y="531"/>
                </a:lnTo>
                <a:lnTo>
                  <a:pt x="825" y="542"/>
                </a:lnTo>
                <a:lnTo>
                  <a:pt x="819" y="553"/>
                </a:lnTo>
                <a:lnTo>
                  <a:pt x="813" y="566"/>
                </a:lnTo>
                <a:lnTo>
                  <a:pt x="810" y="579"/>
                </a:lnTo>
                <a:lnTo>
                  <a:pt x="806" y="592"/>
                </a:lnTo>
                <a:lnTo>
                  <a:pt x="804" y="606"/>
                </a:lnTo>
                <a:lnTo>
                  <a:pt x="803" y="619"/>
                </a:lnTo>
                <a:lnTo>
                  <a:pt x="804" y="633"/>
                </a:lnTo>
                <a:lnTo>
                  <a:pt x="805" y="647"/>
                </a:lnTo>
                <a:lnTo>
                  <a:pt x="809" y="659"/>
                </a:lnTo>
                <a:lnTo>
                  <a:pt x="812" y="673"/>
                </a:lnTo>
                <a:lnTo>
                  <a:pt x="817" y="686"/>
                </a:lnTo>
                <a:lnTo>
                  <a:pt x="824" y="699"/>
                </a:lnTo>
                <a:lnTo>
                  <a:pt x="829" y="710"/>
                </a:lnTo>
                <a:lnTo>
                  <a:pt x="837" y="722"/>
                </a:lnTo>
                <a:lnTo>
                  <a:pt x="829" y="714"/>
                </a:lnTo>
                <a:lnTo>
                  <a:pt x="822" y="705"/>
                </a:lnTo>
                <a:lnTo>
                  <a:pt x="817" y="694"/>
                </a:lnTo>
                <a:lnTo>
                  <a:pt x="811" y="684"/>
                </a:lnTo>
                <a:lnTo>
                  <a:pt x="806" y="674"/>
                </a:lnTo>
                <a:lnTo>
                  <a:pt x="803" y="662"/>
                </a:lnTo>
                <a:lnTo>
                  <a:pt x="801" y="651"/>
                </a:lnTo>
                <a:lnTo>
                  <a:pt x="799" y="640"/>
                </a:lnTo>
                <a:lnTo>
                  <a:pt x="797" y="627"/>
                </a:lnTo>
                <a:lnTo>
                  <a:pt x="797" y="614"/>
                </a:lnTo>
                <a:lnTo>
                  <a:pt x="797" y="600"/>
                </a:lnTo>
                <a:lnTo>
                  <a:pt x="799" y="587"/>
                </a:lnTo>
                <a:lnTo>
                  <a:pt x="801" y="574"/>
                </a:lnTo>
                <a:lnTo>
                  <a:pt x="805" y="561"/>
                </a:lnTo>
                <a:lnTo>
                  <a:pt x="809" y="549"/>
                </a:lnTo>
                <a:lnTo>
                  <a:pt x="814" y="537"/>
                </a:lnTo>
                <a:lnTo>
                  <a:pt x="820" y="526"/>
                </a:lnTo>
                <a:lnTo>
                  <a:pt x="827" y="517"/>
                </a:lnTo>
                <a:lnTo>
                  <a:pt x="835" y="507"/>
                </a:lnTo>
                <a:lnTo>
                  <a:pt x="843" y="498"/>
                </a:lnTo>
                <a:lnTo>
                  <a:pt x="859" y="481"/>
                </a:lnTo>
                <a:lnTo>
                  <a:pt x="878" y="466"/>
                </a:lnTo>
                <a:lnTo>
                  <a:pt x="898" y="451"/>
                </a:lnTo>
                <a:lnTo>
                  <a:pt x="918" y="438"/>
                </a:lnTo>
                <a:lnTo>
                  <a:pt x="940" y="426"/>
                </a:lnTo>
                <a:lnTo>
                  <a:pt x="960" y="416"/>
                </a:lnTo>
                <a:lnTo>
                  <a:pt x="974" y="409"/>
                </a:lnTo>
                <a:lnTo>
                  <a:pt x="986" y="403"/>
                </a:lnTo>
                <a:lnTo>
                  <a:pt x="990" y="402"/>
                </a:lnTo>
                <a:lnTo>
                  <a:pt x="992" y="401"/>
                </a:lnTo>
                <a:lnTo>
                  <a:pt x="994" y="400"/>
                </a:lnTo>
                <a:lnTo>
                  <a:pt x="995" y="398"/>
                </a:lnTo>
                <a:lnTo>
                  <a:pt x="993" y="392"/>
                </a:lnTo>
                <a:lnTo>
                  <a:pt x="990" y="387"/>
                </a:lnTo>
                <a:lnTo>
                  <a:pt x="982" y="374"/>
                </a:lnTo>
                <a:lnTo>
                  <a:pt x="975" y="361"/>
                </a:lnTo>
                <a:lnTo>
                  <a:pt x="970" y="347"/>
                </a:lnTo>
                <a:lnTo>
                  <a:pt x="967" y="333"/>
                </a:lnTo>
                <a:lnTo>
                  <a:pt x="976" y="347"/>
                </a:lnTo>
                <a:lnTo>
                  <a:pt x="987" y="361"/>
                </a:lnTo>
                <a:lnTo>
                  <a:pt x="998" y="376"/>
                </a:lnTo>
                <a:lnTo>
                  <a:pt x="1007" y="392"/>
                </a:lnTo>
                <a:lnTo>
                  <a:pt x="1009" y="396"/>
                </a:lnTo>
                <a:lnTo>
                  <a:pt x="1011" y="400"/>
                </a:lnTo>
                <a:lnTo>
                  <a:pt x="1012" y="401"/>
                </a:lnTo>
                <a:lnTo>
                  <a:pt x="1012" y="403"/>
                </a:lnTo>
                <a:lnTo>
                  <a:pt x="1011" y="404"/>
                </a:lnTo>
                <a:lnTo>
                  <a:pt x="1010" y="405"/>
                </a:lnTo>
                <a:lnTo>
                  <a:pt x="1001" y="410"/>
                </a:lnTo>
                <a:lnTo>
                  <a:pt x="991" y="413"/>
                </a:lnTo>
                <a:lnTo>
                  <a:pt x="982" y="418"/>
                </a:lnTo>
                <a:lnTo>
                  <a:pt x="973" y="421"/>
                </a:lnTo>
                <a:lnTo>
                  <a:pt x="964" y="426"/>
                </a:lnTo>
                <a:lnTo>
                  <a:pt x="954" y="430"/>
                </a:lnTo>
                <a:lnTo>
                  <a:pt x="938" y="440"/>
                </a:lnTo>
                <a:lnTo>
                  <a:pt x="923" y="449"/>
                </a:lnTo>
                <a:lnTo>
                  <a:pt x="907" y="458"/>
                </a:lnTo>
                <a:lnTo>
                  <a:pt x="891" y="468"/>
                </a:lnTo>
                <a:lnTo>
                  <a:pt x="877" y="479"/>
                </a:lnTo>
                <a:lnTo>
                  <a:pt x="863" y="491"/>
                </a:lnTo>
                <a:lnTo>
                  <a:pt x="851" y="504"/>
                </a:lnTo>
                <a:lnTo>
                  <a:pt x="839" y="518"/>
                </a:lnTo>
                <a:lnTo>
                  <a:pt x="836" y="524"/>
                </a:lnTo>
                <a:lnTo>
                  <a:pt x="843" y="513"/>
                </a:lnTo>
                <a:lnTo>
                  <a:pt x="849" y="506"/>
                </a:lnTo>
                <a:lnTo>
                  <a:pt x="839" y="518"/>
                </a:lnTo>
                <a:close/>
                <a:moveTo>
                  <a:pt x="986" y="460"/>
                </a:moveTo>
                <a:lnTo>
                  <a:pt x="985" y="460"/>
                </a:lnTo>
                <a:lnTo>
                  <a:pt x="984" y="460"/>
                </a:lnTo>
                <a:lnTo>
                  <a:pt x="985" y="459"/>
                </a:lnTo>
                <a:lnTo>
                  <a:pt x="986" y="460"/>
                </a:lnTo>
                <a:lnTo>
                  <a:pt x="986" y="459"/>
                </a:lnTo>
                <a:lnTo>
                  <a:pt x="986" y="460"/>
                </a:lnTo>
                <a:close/>
                <a:moveTo>
                  <a:pt x="950" y="706"/>
                </a:moveTo>
                <a:lnTo>
                  <a:pt x="960" y="714"/>
                </a:lnTo>
                <a:lnTo>
                  <a:pt x="971" y="722"/>
                </a:lnTo>
                <a:lnTo>
                  <a:pt x="983" y="726"/>
                </a:lnTo>
                <a:lnTo>
                  <a:pt x="993" y="731"/>
                </a:lnTo>
                <a:lnTo>
                  <a:pt x="985" y="731"/>
                </a:lnTo>
                <a:lnTo>
                  <a:pt x="976" y="728"/>
                </a:lnTo>
                <a:lnTo>
                  <a:pt x="969" y="724"/>
                </a:lnTo>
                <a:lnTo>
                  <a:pt x="962" y="719"/>
                </a:lnTo>
                <a:lnTo>
                  <a:pt x="956" y="714"/>
                </a:lnTo>
                <a:lnTo>
                  <a:pt x="950" y="708"/>
                </a:lnTo>
                <a:lnTo>
                  <a:pt x="946" y="702"/>
                </a:lnTo>
                <a:lnTo>
                  <a:pt x="942" y="698"/>
                </a:lnTo>
                <a:lnTo>
                  <a:pt x="946" y="701"/>
                </a:lnTo>
                <a:lnTo>
                  <a:pt x="950" y="706"/>
                </a:lnTo>
                <a:lnTo>
                  <a:pt x="953" y="707"/>
                </a:lnTo>
                <a:lnTo>
                  <a:pt x="950" y="706"/>
                </a:lnTo>
                <a:close/>
                <a:moveTo>
                  <a:pt x="1291" y="97"/>
                </a:moveTo>
                <a:lnTo>
                  <a:pt x="1288" y="102"/>
                </a:lnTo>
                <a:lnTo>
                  <a:pt x="1284" y="104"/>
                </a:lnTo>
                <a:lnTo>
                  <a:pt x="1281" y="106"/>
                </a:lnTo>
                <a:lnTo>
                  <a:pt x="1278" y="108"/>
                </a:lnTo>
                <a:lnTo>
                  <a:pt x="1274" y="108"/>
                </a:lnTo>
                <a:lnTo>
                  <a:pt x="1271" y="108"/>
                </a:lnTo>
                <a:lnTo>
                  <a:pt x="1267" y="108"/>
                </a:lnTo>
                <a:lnTo>
                  <a:pt x="1264" y="106"/>
                </a:lnTo>
                <a:lnTo>
                  <a:pt x="1257" y="103"/>
                </a:lnTo>
                <a:lnTo>
                  <a:pt x="1253" y="97"/>
                </a:lnTo>
                <a:lnTo>
                  <a:pt x="1248" y="91"/>
                </a:lnTo>
                <a:lnTo>
                  <a:pt x="1246" y="83"/>
                </a:lnTo>
                <a:lnTo>
                  <a:pt x="1246" y="79"/>
                </a:lnTo>
                <a:lnTo>
                  <a:pt x="1247" y="77"/>
                </a:lnTo>
                <a:lnTo>
                  <a:pt x="1249" y="77"/>
                </a:lnTo>
                <a:lnTo>
                  <a:pt x="1253" y="77"/>
                </a:lnTo>
                <a:lnTo>
                  <a:pt x="1261" y="79"/>
                </a:lnTo>
                <a:lnTo>
                  <a:pt x="1266" y="81"/>
                </a:lnTo>
                <a:lnTo>
                  <a:pt x="1274" y="83"/>
                </a:lnTo>
                <a:lnTo>
                  <a:pt x="1284" y="86"/>
                </a:lnTo>
                <a:lnTo>
                  <a:pt x="1289" y="88"/>
                </a:lnTo>
                <a:lnTo>
                  <a:pt x="1291" y="91"/>
                </a:lnTo>
                <a:lnTo>
                  <a:pt x="1292" y="93"/>
                </a:lnTo>
                <a:lnTo>
                  <a:pt x="1292" y="94"/>
                </a:lnTo>
                <a:lnTo>
                  <a:pt x="1292" y="96"/>
                </a:lnTo>
                <a:lnTo>
                  <a:pt x="1291" y="97"/>
                </a:lnTo>
                <a:lnTo>
                  <a:pt x="1290" y="98"/>
                </a:lnTo>
                <a:lnTo>
                  <a:pt x="1291" y="97"/>
                </a:lnTo>
                <a:close/>
                <a:moveTo>
                  <a:pt x="317" y="125"/>
                </a:moveTo>
                <a:lnTo>
                  <a:pt x="317" y="125"/>
                </a:lnTo>
                <a:lnTo>
                  <a:pt x="317" y="12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3048397" y="2244986"/>
            <a:ext cx="18290381" cy="4775753"/>
          </a:xfrm>
        </p:spPr>
        <p:txBody>
          <a:bodyPr anchor="b"/>
          <a:lstStyle>
            <a:lvl1pPr algn="ctr">
              <a:defRPr sz="12000"/>
            </a:lvl1pPr>
          </a:lstStyle>
          <a:p>
            <a:r>
              <a:rPr lang="zh-CN" altLang="en-US"/>
              <a:t>单击此处编辑母版标题样式</a:t>
            </a:r>
            <a:endParaRPr lang="en-US" dirty="0"/>
          </a:p>
        </p:txBody>
      </p:sp>
      <p:sp>
        <p:nvSpPr>
          <p:cNvPr id="3" name="Subtitle 2"/>
          <p:cNvSpPr>
            <a:spLocks noGrp="1"/>
          </p:cNvSpPr>
          <p:nvPr>
            <p:ph type="subTitle" idx="1"/>
          </p:nvPr>
        </p:nvSpPr>
        <p:spPr>
          <a:xfrm>
            <a:off x="3048397" y="7204910"/>
            <a:ext cx="18290381" cy="3311907"/>
          </a:xfrm>
        </p:spPr>
        <p:txBody>
          <a:bodyPr/>
          <a:lstStyle>
            <a:lvl1pPr marL="0" indent="0" algn="ctr">
              <a:buNone/>
              <a:defRPr sz="4800"/>
            </a:lvl1pPr>
            <a:lvl2pPr marL="914400" indent="0" algn="ctr">
              <a:buNone/>
              <a:defRPr sz="4000"/>
            </a:lvl2pPr>
            <a:lvl3pPr marL="1828800" indent="0" algn="ctr">
              <a:buNone/>
              <a:defRPr sz="3600"/>
            </a:lvl3pPr>
            <a:lvl4pPr marL="2743200" indent="0" algn="ctr">
              <a:buNone/>
              <a:defRPr sz="3200"/>
            </a:lvl4pPr>
            <a:lvl5pPr marL="3658235" indent="0" algn="ctr">
              <a:buNone/>
              <a:defRPr sz="3200"/>
            </a:lvl5pPr>
            <a:lvl6pPr marL="4572635" indent="0" algn="ctr">
              <a:buNone/>
              <a:defRPr sz="3200"/>
            </a:lvl6pPr>
            <a:lvl7pPr marL="5487035" indent="0" algn="ctr">
              <a:buNone/>
              <a:defRPr sz="3200"/>
            </a:lvl7pPr>
            <a:lvl8pPr marL="6401435" indent="0" algn="ctr">
              <a:buNone/>
              <a:defRPr sz="3200"/>
            </a:lvl8pPr>
            <a:lvl9pPr marL="7315835" indent="0" algn="ctr">
              <a:buNone/>
              <a:defRPr sz="32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1/6/2021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1/6/2021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1663917" y="3419873"/>
            <a:ext cx="21033938" cy="5706135"/>
          </a:xfrm>
        </p:spPr>
        <p:txBody>
          <a:bodyPr anchor="b"/>
          <a:lstStyle>
            <a:lvl1pPr>
              <a:defRPr sz="12000"/>
            </a:lvl1p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1663917" y="9179990"/>
            <a:ext cx="21033938" cy="3000721"/>
          </a:xfrm>
        </p:spPr>
        <p:txBody>
          <a:bodyPr/>
          <a:lstStyle>
            <a:lvl1pPr marL="0" indent="0">
              <a:buNone/>
              <a:defRPr sz="4800">
                <a:solidFill>
                  <a:schemeClr val="tx1">
                    <a:tint val="75000"/>
                  </a:schemeClr>
                </a:solidFill>
              </a:defRPr>
            </a:lvl1pPr>
            <a:lvl2pPr marL="914400" indent="0">
              <a:buNone/>
              <a:defRPr sz="4000">
                <a:solidFill>
                  <a:schemeClr val="tx1">
                    <a:tint val="75000"/>
                  </a:schemeClr>
                </a:solidFill>
              </a:defRPr>
            </a:lvl2pPr>
            <a:lvl3pPr marL="1828800" indent="0">
              <a:buNone/>
              <a:defRPr sz="3600">
                <a:solidFill>
                  <a:schemeClr val="tx1">
                    <a:tint val="75000"/>
                  </a:schemeClr>
                </a:solidFill>
              </a:defRPr>
            </a:lvl3pPr>
            <a:lvl4pPr marL="2743200" indent="0">
              <a:buNone/>
              <a:defRPr sz="3200">
                <a:solidFill>
                  <a:schemeClr val="tx1">
                    <a:tint val="75000"/>
                  </a:schemeClr>
                </a:solidFill>
              </a:defRPr>
            </a:lvl4pPr>
            <a:lvl5pPr marL="3658235" indent="0">
              <a:buNone/>
              <a:defRPr sz="3200">
                <a:solidFill>
                  <a:schemeClr val="tx1">
                    <a:tint val="75000"/>
                  </a:schemeClr>
                </a:solidFill>
              </a:defRPr>
            </a:lvl5pPr>
            <a:lvl6pPr marL="4572635" indent="0">
              <a:buNone/>
              <a:defRPr sz="3200">
                <a:solidFill>
                  <a:schemeClr val="tx1">
                    <a:tint val="75000"/>
                  </a:schemeClr>
                </a:solidFill>
              </a:defRPr>
            </a:lvl6pPr>
            <a:lvl7pPr marL="5487035" indent="0">
              <a:buNone/>
              <a:defRPr sz="3200">
                <a:solidFill>
                  <a:schemeClr val="tx1">
                    <a:tint val="75000"/>
                  </a:schemeClr>
                </a:solidFill>
              </a:defRPr>
            </a:lvl7pPr>
            <a:lvl8pPr marL="6401435" indent="0">
              <a:buNone/>
              <a:defRPr sz="3200">
                <a:solidFill>
                  <a:schemeClr val="tx1">
                    <a:tint val="75000"/>
                  </a:schemeClr>
                </a:solidFill>
              </a:defRPr>
            </a:lvl8pPr>
            <a:lvl9pPr marL="7315835" indent="0">
              <a:buNone/>
              <a:defRPr sz="32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C764DE79-268F-4C1A-8933-263129D2AF90}" type="datetimeFigureOut">
              <a:rPr lang="en-US" dirty="0"/>
              <a:t>1/6/2021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39_Пользовательский макет">
    <p:spTree>
      <p:nvGrpSpPr>
        <p:cNvPr id="1" name=""/>
        <p:cNvGrpSpPr/>
        <p:nvPr/>
      </p:nvGrpSpPr>
      <p:grpSpPr>
        <a:xfrm>
          <a:off x="0" y="0"/>
          <a:ext cx="0" cy="0"/>
          <a:chOff x="0" y="0"/>
          <a:chExt cx="0" cy="0"/>
        </a:xfrm>
      </p:grpSpPr>
      <p:sp>
        <p:nvSpPr>
          <p:cNvPr id="9" name="Freeform 8"/>
          <p:cNvSpPr>
            <a:spLocks noGrp="1" noEditPoints="1"/>
          </p:cNvSpPr>
          <p:nvPr>
            <p:ph type="pic" sz="quarter" idx="31" hasCustomPrompt="1"/>
          </p:nvPr>
        </p:nvSpPr>
        <p:spPr bwMode="auto">
          <a:xfrm>
            <a:off x="8376916" y="1019481"/>
            <a:ext cx="14402536" cy="12289259"/>
          </a:xfrm>
          <a:custGeom>
            <a:avLst/>
            <a:gdLst>
              <a:gd name="T0" fmla="*/ 1478 w 1668"/>
              <a:gd name="T1" fmla="*/ 1395 h 1508"/>
              <a:gd name="T2" fmla="*/ 360 w 1668"/>
              <a:gd name="T3" fmla="*/ 902 h 1508"/>
              <a:gd name="T4" fmla="*/ 173 w 1668"/>
              <a:gd name="T5" fmla="*/ 853 h 1508"/>
              <a:gd name="T6" fmla="*/ 322 w 1668"/>
              <a:gd name="T7" fmla="*/ 992 h 1508"/>
              <a:gd name="T8" fmla="*/ 551 w 1668"/>
              <a:gd name="T9" fmla="*/ 972 h 1508"/>
              <a:gd name="T10" fmla="*/ 550 w 1668"/>
              <a:gd name="T11" fmla="*/ 1112 h 1508"/>
              <a:gd name="T12" fmla="*/ 792 w 1668"/>
              <a:gd name="T13" fmla="*/ 1442 h 1508"/>
              <a:gd name="T14" fmla="*/ 867 w 1668"/>
              <a:gd name="T15" fmla="*/ 1447 h 1508"/>
              <a:gd name="T16" fmla="*/ 921 w 1668"/>
              <a:gd name="T17" fmla="*/ 1358 h 1508"/>
              <a:gd name="T18" fmla="*/ 703 w 1668"/>
              <a:gd name="T19" fmla="*/ 1046 h 1508"/>
              <a:gd name="T20" fmla="*/ 1173 w 1668"/>
              <a:gd name="T21" fmla="*/ 1016 h 1508"/>
              <a:gd name="T22" fmla="*/ 1436 w 1668"/>
              <a:gd name="T23" fmla="*/ 845 h 1508"/>
              <a:gd name="T24" fmla="*/ 1523 w 1668"/>
              <a:gd name="T25" fmla="*/ 1084 h 1508"/>
              <a:gd name="T26" fmla="*/ 1428 w 1668"/>
              <a:gd name="T27" fmla="*/ 1258 h 1508"/>
              <a:gd name="T28" fmla="*/ 1473 w 1668"/>
              <a:gd name="T29" fmla="*/ 1300 h 1508"/>
              <a:gd name="T30" fmla="*/ 1505 w 1668"/>
              <a:gd name="T31" fmla="*/ 1223 h 1508"/>
              <a:gd name="T32" fmla="*/ 1587 w 1668"/>
              <a:gd name="T33" fmla="*/ 1077 h 1508"/>
              <a:gd name="T34" fmla="*/ 1635 w 1668"/>
              <a:gd name="T35" fmla="*/ 880 h 1508"/>
              <a:gd name="T36" fmla="*/ 1589 w 1668"/>
              <a:gd name="T37" fmla="*/ 626 h 1508"/>
              <a:gd name="T38" fmla="*/ 1552 w 1668"/>
              <a:gd name="T39" fmla="*/ 542 h 1508"/>
              <a:gd name="T40" fmla="*/ 1531 w 1668"/>
              <a:gd name="T41" fmla="*/ 375 h 1508"/>
              <a:gd name="T42" fmla="*/ 1570 w 1668"/>
              <a:gd name="T43" fmla="*/ 390 h 1508"/>
              <a:gd name="T44" fmla="*/ 1581 w 1668"/>
              <a:gd name="T45" fmla="*/ 391 h 1508"/>
              <a:gd name="T46" fmla="*/ 1483 w 1668"/>
              <a:gd name="T47" fmla="*/ 205 h 1508"/>
              <a:gd name="T48" fmla="*/ 1399 w 1668"/>
              <a:gd name="T49" fmla="*/ 354 h 1508"/>
              <a:gd name="T50" fmla="*/ 1091 w 1668"/>
              <a:gd name="T51" fmla="*/ 407 h 1508"/>
              <a:gd name="T52" fmla="*/ 572 w 1668"/>
              <a:gd name="T53" fmla="*/ 421 h 1508"/>
              <a:gd name="T54" fmla="*/ 506 w 1668"/>
              <a:gd name="T55" fmla="*/ 453 h 1508"/>
              <a:gd name="T56" fmla="*/ 958 w 1668"/>
              <a:gd name="T57" fmla="*/ 512 h 1508"/>
              <a:gd name="T58" fmla="*/ 1082 w 1668"/>
              <a:gd name="T59" fmla="*/ 600 h 1508"/>
              <a:gd name="T60" fmla="*/ 926 w 1668"/>
              <a:gd name="T61" fmla="*/ 748 h 1508"/>
              <a:gd name="T62" fmla="*/ 879 w 1668"/>
              <a:gd name="T63" fmla="*/ 826 h 1508"/>
              <a:gd name="T64" fmla="*/ 803 w 1668"/>
              <a:gd name="T65" fmla="*/ 791 h 1508"/>
              <a:gd name="T66" fmla="*/ 577 w 1668"/>
              <a:gd name="T67" fmla="*/ 852 h 1508"/>
              <a:gd name="T68" fmla="*/ 1505 w 1668"/>
              <a:gd name="T69" fmla="*/ 1351 h 1508"/>
              <a:gd name="T70" fmla="*/ 1489 w 1668"/>
              <a:gd name="T71" fmla="*/ 1384 h 1508"/>
              <a:gd name="T72" fmla="*/ 1411 w 1668"/>
              <a:gd name="T73" fmla="*/ 1272 h 1508"/>
              <a:gd name="T74" fmla="*/ 1553 w 1668"/>
              <a:gd name="T75" fmla="*/ 935 h 1508"/>
              <a:gd name="T76" fmla="*/ 1534 w 1668"/>
              <a:gd name="T77" fmla="*/ 740 h 1508"/>
              <a:gd name="T78" fmla="*/ 1526 w 1668"/>
              <a:gd name="T79" fmla="*/ 620 h 1508"/>
              <a:gd name="T80" fmla="*/ 1491 w 1668"/>
              <a:gd name="T81" fmla="*/ 216 h 1508"/>
              <a:gd name="T82" fmla="*/ 1436 w 1668"/>
              <a:gd name="T83" fmla="*/ 551 h 1508"/>
              <a:gd name="T84" fmla="*/ 1348 w 1668"/>
              <a:gd name="T85" fmla="*/ 781 h 1508"/>
              <a:gd name="T86" fmla="*/ 1358 w 1668"/>
              <a:gd name="T87" fmla="*/ 752 h 1508"/>
              <a:gd name="T88" fmla="*/ 1256 w 1668"/>
              <a:gd name="T89" fmla="*/ 879 h 1508"/>
              <a:gd name="T90" fmla="*/ 1200 w 1668"/>
              <a:gd name="T91" fmla="*/ 862 h 1508"/>
              <a:gd name="T92" fmla="*/ 1161 w 1668"/>
              <a:gd name="T93" fmla="*/ 889 h 1508"/>
              <a:gd name="T94" fmla="*/ 1128 w 1668"/>
              <a:gd name="T95" fmla="*/ 826 h 1508"/>
              <a:gd name="T96" fmla="*/ 1161 w 1668"/>
              <a:gd name="T97" fmla="*/ 806 h 1508"/>
              <a:gd name="T98" fmla="*/ 1152 w 1668"/>
              <a:gd name="T99" fmla="*/ 951 h 1508"/>
              <a:gd name="T100" fmla="*/ 1269 w 1668"/>
              <a:gd name="T101" fmla="*/ 759 h 1508"/>
              <a:gd name="T102" fmla="*/ 1222 w 1668"/>
              <a:gd name="T103" fmla="*/ 546 h 1508"/>
              <a:gd name="T104" fmla="*/ 1268 w 1668"/>
              <a:gd name="T105" fmla="*/ 588 h 1508"/>
              <a:gd name="T106" fmla="*/ 1344 w 1668"/>
              <a:gd name="T107" fmla="*/ 598 h 1508"/>
              <a:gd name="T108" fmla="*/ 1414 w 1668"/>
              <a:gd name="T109" fmla="*/ 333 h 1508"/>
              <a:gd name="T110" fmla="*/ 750 w 1668"/>
              <a:gd name="T111" fmla="*/ 927 h 1508"/>
              <a:gd name="T112" fmla="*/ 896 w 1668"/>
              <a:gd name="T113" fmla="*/ 1363 h 1508"/>
              <a:gd name="T114" fmla="*/ 327 w 1668"/>
              <a:gd name="T115" fmla="*/ 899 h 1508"/>
              <a:gd name="T116" fmla="*/ 636 w 1668"/>
              <a:gd name="T117" fmla="*/ 426 h 1508"/>
              <a:gd name="T118" fmla="*/ 137 w 1668"/>
              <a:gd name="T119" fmla="*/ 36 h 1508"/>
              <a:gd name="T120" fmla="*/ 255 w 1668"/>
              <a:gd name="T121" fmla="*/ 233 h 1508"/>
              <a:gd name="T122" fmla="*/ 133 w 1668"/>
              <a:gd name="T123" fmla="*/ 2 h 1508"/>
              <a:gd name="T124" fmla="*/ 43 w 1668"/>
              <a:gd name="T125" fmla="*/ 243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68" h="1508">
                <a:moveTo>
                  <a:pt x="1563" y="757"/>
                </a:moveTo>
                <a:lnTo>
                  <a:pt x="1566" y="757"/>
                </a:lnTo>
                <a:lnTo>
                  <a:pt x="1569" y="757"/>
                </a:lnTo>
                <a:lnTo>
                  <a:pt x="1566" y="757"/>
                </a:lnTo>
                <a:lnTo>
                  <a:pt x="1563" y="757"/>
                </a:lnTo>
                <a:close/>
                <a:moveTo>
                  <a:pt x="1473" y="1389"/>
                </a:moveTo>
                <a:lnTo>
                  <a:pt x="1472" y="1388"/>
                </a:lnTo>
                <a:lnTo>
                  <a:pt x="1472" y="1388"/>
                </a:lnTo>
                <a:lnTo>
                  <a:pt x="1472" y="1384"/>
                </a:lnTo>
                <a:lnTo>
                  <a:pt x="1472" y="1381"/>
                </a:lnTo>
                <a:lnTo>
                  <a:pt x="1477" y="1367"/>
                </a:lnTo>
                <a:lnTo>
                  <a:pt x="1480" y="1354"/>
                </a:lnTo>
                <a:lnTo>
                  <a:pt x="1483" y="1347"/>
                </a:lnTo>
                <a:lnTo>
                  <a:pt x="1484" y="1340"/>
                </a:lnTo>
                <a:lnTo>
                  <a:pt x="1486" y="1340"/>
                </a:lnTo>
                <a:lnTo>
                  <a:pt x="1489" y="1339"/>
                </a:lnTo>
                <a:lnTo>
                  <a:pt x="1489" y="1337"/>
                </a:lnTo>
                <a:lnTo>
                  <a:pt x="1489" y="1336"/>
                </a:lnTo>
                <a:lnTo>
                  <a:pt x="1487" y="1334"/>
                </a:lnTo>
                <a:lnTo>
                  <a:pt x="1487" y="1330"/>
                </a:lnTo>
                <a:lnTo>
                  <a:pt x="1487" y="1330"/>
                </a:lnTo>
                <a:lnTo>
                  <a:pt x="1487" y="1329"/>
                </a:lnTo>
                <a:lnTo>
                  <a:pt x="1494" y="1315"/>
                </a:lnTo>
                <a:lnTo>
                  <a:pt x="1503" y="1301"/>
                </a:lnTo>
                <a:lnTo>
                  <a:pt x="1505" y="1299"/>
                </a:lnTo>
                <a:lnTo>
                  <a:pt x="1506" y="1297"/>
                </a:lnTo>
                <a:lnTo>
                  <a:pt x="1506" y="1293"/>
                </a:lnTo>
                <a:lnTo>
                  <a:pt x="1505" y="1291"/>
                </a:lnTo>
                <a:lnTo>
                  <a:pt x="1504" y="1290"/>
                </a:lnTo>
                <a:lnTo>
                  <a:pt x="1501" y="1291"/>
                </a:lnTo>
                <a:lnTo>
                  <a:pt x="1499" y="1292"/>
                </a:lnTo>
                <a:lnTo>
                  <a:pt x="1497" y="1293"/>
                </a:lnTo>
                <a:lnTo>
                  <a:pt x="1494" y="1294"/>
                </a:lnTo>
                <a:lnTo>
                  <a:pt x="1493" y="1298"/>
                </a:lnTo>
                <a:lnTo>
                  <a:pt x="1491" y="1299"/>
                </a:lnTo>
                <a:lnTo>
                  <a:pt x="1489" y="1300"/>
                </a:lnTo>
                <a:lnTo>
                  <a:pt x="1487" y="1302"/>
                </a:lnTo>
                <a:lnTo>
                  <a:pt x="1486" y="1305"/>
                </a:lnTo>
                <a:lnTo>
                  <a:pt x="1485" y="1309"/>
                </a:lnTo>
                <a:lnTo>
                  <a:pt x="1484" y="1314"/>
                </a:lnTo>
                <a:lnTo>
                  <a:pt x="1480" y="1320"/>
                </a:lnTo>
                <a:lnTo>
                  <a:pt x="1478" y="1325"/>
                </a:lnTo>
                <a:lnTo>
                  <a:pt x="1476" y="1330"/>
                </a:lnTo>
                <a:lnTo>
                  <a:pt x="1475" y="1336"/>
                </a:lnTo>
                <a:lnTo>
                  <a:pt x="1473" y="1342"/>
                </a:lnTo>
                <a:lnTo>
                  <a:pt x="1471" y="1348"/>
                </a:lnTo>
                <a:lnTo>
                  <a:pt x="1468" y="1360"/>
                </a:lnTo>
                <a:lnTo>
                  <a:pt x="1466" y="1370"/>
                </a:lnTo>
                <a:lnTo>
                  <a:pt x="1466" y="1382"/>
                </a:lnTo>
                <a:lnTo>
                  <a:pt x="1469" y="1393"/>
                </a:lnTo>
                <a:lnTo>
                  <a:pt x="1470" y="1396"/>
                </a:lnTo>
                <a:lnTo>
                  <a:pt x="1471" y="1398"/>
                </a:lnTo>
                <a:lnTo>
                  <a:pt x="1473" y="1398"/>
                </a:lnTo>
                <a:lnTo>
                  <a:pt x="1477" y="1398"/>
                </a:lnTo>
                <a:lnTo>
                  <a:pt x="1478" y="1396"/>
                </a:lnTo>
                <a:lnTo>
                  <a:pt x="1478" y="1395"/>
                </a:lnTo>
                <a:lnTo>
                  <a:pt x="1477" y="1393"/>
                </a:lnTo>
                <a:lnTo>
                  <a:pt x="1476" y="1391"/>
                </a:lnTo>
                <a:lnTo>
                  <a:pt x="1475" y="1390"/>
                </a:lnTo>
                <a:lnTo>
                  <a:pt x="1473" y="1389"/>
                </a:lnTo>
                <a:close/>
                <a:moveTo>
                  <a:pt x="1516" y="1346"/>
                </a:moveTo>
                <a:lnTo>
                  <a:pt x="1516" y="1346"/>
                </a:lnTo>
                <a:lnTo>
                  <a:pt x="1516" y="1346"/>
                </a:lnTo>
                <a:lnTo>
                  <a:pt x="1516" y="1346"/>
                </a:lnTo>
                <a:lnTo>
                  <a:pt x="1517" y="1346"/>
                </a:lnTo>
                <a:lnTo>
                  <a:pt x="1516" y="1346"/>
                </a:lnTo>
                <a:lnTo>
                  <a:pt x="1516" y="1344"/>
                </a:lnTo>
                <a:lnTo>
                  <a:pt x="1516" y="1346"/>
                </a:lnTo>
                <a:lnTo>
                  <a:pt x="1516" y="1346"/>
                </a:lnTo>
                <a:close/>
                <a:moveTo>
                  <a:pt x="584" y="826"/>
                </a:moveTo>
                <a:lnTo>
                  <a:pt x="584" y="826"/>
                </a:lnTo>
                <a:lnTo>
                  <a:pt x="584" y="826"/>
                </a:lnTo>
                <a:lnTo>
                  <a:pt x="584" y="826"/>
                </a:lnTo>
                <a:lnTo>
                  <a:pt x="585" y="826"/>
                </a:lnTo>
                <a:lnTo>
                  <a:pt x="584" y="826"/>
                </a:lnTo>
                <a:lnTo>
                  <a:pt x="584" y="826"/>
                </a:lnTo>
                <a:close/>
                <a:moveTo>
                  <a:pt x="582" y="815"/>
                </a:moveTo>
                <a:lnTo>
                  <a:pt x="580" y="815"/>
                </a:lnTo>
                <a:lnTo>
                  <a:pt x="579" y="816"/>
                </a:lnTo>
                <a:lnTo>
                  <a:pt x="575" y="817"/>
                </a:lnTo>
                <a:lnTo>
                  <a:pt x="573" y="820"/>
                </a:lnTo>
                <a:lnTo>
                  <a:pt x="568" y="824"/>
                </a:lnTo>
                <a:lnTo>
                  <a:pt x="565" y="827"/>
                </a:lnTo>
                <a:lnTo>
                  <a:pt x="560" y="830"/>
                </a:lnTo>
                <a:lnTo>
                  <a:pt x="555" y="832"/>
                </a:lnTo>
                <a:lnTo>
                  <a:pt x="552" y="836"/>
                </a:lnTo>
                <a:lnTo>
                  <a:pt x="550" y="839"/>
                </a:lnTo>
                <a:lnTo>
                  <a:pt x="548" y="840"/>
                </a:lnTo>
                <a:lnTo>
                  <a:pt x="548" y="840"/>
                </a:lnTo>
                <a:lnTo>
                  <a:pt x="545" y="840"/>
                </a:lnTo>
                <a:lnTo>
                  <a:pt x="545" y="843"/>
                </a:lnTo>
                <a:lnTo>
                  <a:pt x="529" y="855"/>
                </a:lnTo>
                <a:lnTo>
                  <a:pt x="513" y="868"/>
                </a:lnTo>
                <a:lnTo>
                  <a:pt x="497" y="880"/>
                </a:lnTo>
                <a:lnTo>
                  <a:pt x="482" y="893"/>
                </a:lnTo>
                <a:lnTo>
                  <a:pt x="475" y="897"/>
                </a:lnTo>
                <a:lnTo>
                  <a:pt x="469" y="901"/>
                </a:lnTo>
                <a:lnTo>
                  <a:pt x="462" y="904"/>
                </a:lnTo>
                <a:lnTo>
                  <a:pt x="455" y="908"/>
                </a:lnTo>
                <a:lnTo>
                  <a:pt x="447" y="910"/>
                </a:lnTo>
                <a:lnTo>
                  <a:pt x="440" y="911"/>
                </a:lnTo>
                <a:lnTo>
                  <a:pt x="432" y="913"/>
                </a:lnTo>
                <a:lnTo>
                  <a:pt x="423" y="914"/>
                </a:lnTo>
                <a:lnTo>
                  <a:pt x="413" y="914"/>
                </a:lnTo>
                <a:lnTo>
                  <a:pt x="402" y="914"/>
                </a:lnTo>
                <a:lnTo>
                  <a:pt x="392" y="914"/>
                </a:lnTo>
                <a:lnTo>
                  <a:pt x="381" y="914"/>
                </a:lnTo>
                <a:lnTo>
                  <a:pt x="380" y="914"/>
                </a:lnTo>
                <a:lnTo>
                  <a:pt x="380" y="914"/>
                </a:lnTo>
                <a:lnTo>
                  <a:pt x="377" y="910"/>
                </a:lnTo>
                <a:lnTo>
                  <a:pt x="373" y="908"/>
                </a:lnTo>
                <a:lnTo>
                  <a:pt x="360" y="902"/>
                </a:lnTo>
                <a:lnTo>
                  <a:pt x="345" y="899"/>
                </a:lnTo>
                <a:lnTo>
                  <a:pt x="344" y="896"/>
                </a:lnTo>
                <a:lnTo>
                  <a:pt x="341" y="895"/>
                </a:lnTo>
                <a:lnTo>
                  <a:pt x="339" y="896"/>
                </a:lnTo>
                <a:lnTo>
                  <a:pt x="337" y="897"/>
                </a:lnTo>
                <a:lnTo>
                  <a:pt x="336" y="897"/>
                </a:lnTo>
                <a:lnTo>
                  <a:pt x="333" y="896"/>
                </a:lnTo>
                <a:lnTo>
                  <a:pt x="325" y="894"/>
                </a:lnTo>
                <a:lnTo>
                  <a:pt x="318" y="890"/>
                </a:lnTo>
                <a:lnTo>
                  <a:pt x="311" y="886"/>
                </a:lnTo>
                <a:lnTo>
                  <a:pt x="303" y="885"/>
                </a:lnTo>
                <a:lnTo>
                  <a:pt x="303" y="885"/>
                </a:lnTo>
                <a:lnTo>
                  <a:pt x="302" y="883"/>
                </a:lnTo>
                <a:lnTo>
                  <a:pt x="301" y="882"/>
                </a:lnTo>
                <a:lnTo>
                  <a:pt x="299" y="882"/>
                </a:lnTo>
                <a:lnTo>
                  <a:pt x="298" y="882"/>
                </a:lnTo>
                <a:lnTo>
                  <a:pt x="296" y="882"/>
                </a:lnTo>
                <a:lnTo>
                  <a:pt x="295" y="882"/>
                </a:lnTo>
                <a:lnTo>
                  <a:pt x="294" y="879"/>
                </a:lnTo>
                <a:lnTo>
                  <a:pt x="292" y="878"/>
                </a:lnTo>
                <a:lnTo>
                  <a:pt x="290" y="875"/>
                </a:lnTo>
                <a:lnTo>
                  <a:pt x="288" y="874"/>
                </a:lnTo>
                <a:lnTo>
                  <a:pt x="287" y="874"/>
                </a:lnTo>
                <a:lnTo>
                  <a:pt x="285" y="874"/>
                </a:lnTo>
                <a:lnTo>
                  <a:pt x="281" y="874"/>
                </a:lnTo>
                <a:lnTo>
                  <a:pt x="277" y="874"/>
                </a:lnTo>
                <a:lnTo>
                  <a:pt x="281" y="874"/>
                </a:lnTo>
                <a:lnTo>
                  <a:pt x="285" y="874"/>
                </a:lnTo>
                <a:lnTo>
                  <a:pt x="281" y="869"/>
                </a:lnTo>
                <a:lnTo>
                  <a:pt x="276" y="865"/>
                </a:lnTo>
                <a:lnTo>
                  <a:pt x="271" y="862"/>
                </a:lnTo>
                <a:lnTo>
                  <a:pt x="265" y="861"/>
                </a:lnTo>
                <a:lnTo>
                  <a:pt x="260" y="858"/>
                </a:lnTo>
                <a:lnTo>
                  <a:pt x="253" y="854"/>
                </a:lnTo>
                <a:lnTo>
                  <a:pt x="253" y="852"/>
                </a:lnTo>
                <a:lnTo>
                  <a:pt x="251" y="851"/>
                </a:lnTo>
                <a:lnTo>
                  <a:pt x="253" y="852"/>
                </a:lnTo>
                <a:lnTo>
                  <a:pt x="253" y="854"/>
                </a:lnTo>
                <a:lnTo>
                  <a:pt x="251" y="854"/>
                </a:lnTo>
                <a:lnTo>
                  <a:pt x="250" y="854"/>
                </a:lnTo>
                <a:lnTo>
                  <a:pt x="248" y="853"/>
                </a:lnTo>
                <a:lnTo>
                  <a:pt x="246" y="852"/>
                </a:lnTo>
                <a:lnTo>
                  <a:pt x="237" y="848"/>
                </a:lnTo>
                <a:lnTo>
                  <a:pt x="229" y="844"/>
                </a:lnTo>
                <a:lnTo>
                  <a:pt x="226" y="843"/>
                </a:lnTo>
                <a:lnTo>
                  <a:pt x="221" y="841"/>
                </a:lnTo>
                <a:lnTo>
                  <a:pt x="216" y="840"/>
                </a:lnTo>
                <a:lnTo>
                  <a:pt x="212" y="840"/>
                </a:lnTo>
                <a:lnTo>
                  <a:pt x="202" y="839"/>
                </a:lnTo>
                <a:lnTo>
                  <a:pt x="192" y="839"/>
                </a:lnTo>
                <a:lnTo>
                  <a:pt x="186" y="840"/>
                </a:lnTo>
                <a:lnTo>
                  <a:pt x="180" y="843"/>
                </a:lnTo>
                <a:lnTo>
                  <a:pt x="178" y="845"/>
                </a:lnTo>
                <a:lnTo>
                  <a:pt x="175" y="847"/>
                </a:lnTo>
                <a:lnTo>
                  <a:pt x="174" y="850"/>
                </a:lnTo>
                <a:lnTo>
                  <a:pt x="173" y="853"/>
                </a:lnTo>
                <a:lnTo>
                  <a:pt x="171" y="860"/>
                </a:lnTo>
                <a:lnTo>
                  <a:pt x="167" y="866"/>
                </a:lnTo>
                <a:lnTo>
                  <a:pt x="164" y="869"/>
                </a:lnTo>
                <a:lnTo>
                  <a:pt x="160" y="873"/>
                </a:lnTo>
                <a:lnTo>
                  <a:pt x="159" y="879"/>
                </a:lnTo>
                <a:lnTo>
                  <a:pt x="160" y="883"/>
                </a:lnTo>
                <a:lnTo>
                  <a:pt x="163" y="893"/>
                </a:lnTo>
                <a:lnTo>
                  <a:pt x="165" y="902"/>
                </a:lnTo>
                <a:lnTo>
                  <a:pt x="168" y="910"/>
                </a:lnTo>
                <a:lnTo>
                  <a:pt x="173" y="918"/>
                </a:lnTo>
                <a:lnTo>
                  <a:pt x="175" y="923"/>
                </a:lnTo>
                <a:lnTo>
                  <a:pt x="179" y="928"/>
                </a:lnTo>
                <a:lnTo>
                  <a:pt x="182" y="932"/>
                </a:lnTo>
                <a:lnTo>
                  <a:pt x="187" y="935"/>
                </a:lnTo>
                <a:lnTo>
                  <a:pt x="187" y="936"/>
                </a:lnTo>
                <a:lnTo>
                  <a:pt x="187" y="936"/>
                </a:lnTo>
                <a:lnTo>
                  <a:pt x="192" y="943"/>
                </a:lnTo>
                <a:lnTo>
                  <a:pt x="198" y="949"/>
                </a:lnTo>
                <a:lnTo>
                  <a:pt x="203" y="953"/>
                </a:lnTo>
                <a:lnTo>
                  <a:pt x="212" y="957"/>
                </a:lnTo>
                <a:lnTo>
                  <a:pt x="212" y="957"/>
                </a:lnTo>
                <a:lnTo>
                  <a:pt x="212" y="957"/>
                </a:lnTo>
                <a:lnTo>
                  <a:pt x="213" y="960"/>
                </a:lnTo>
                <a:lnTo>
                  <a:pt x="216" y="963"/>
                </a:lnTo>
                <a:lnTo>
                  <a:pt x="225" y="967"/>
                </a:lnTo>
                <a:lnTo>
                  <a:pt x="233" y="972"/>
                </a:lnTo>
                <a:lnTo>
                  <a:pt x="242" y="974"/>
                </a:lnTo>
                <a:lnTo>
                  <a:pt x="251" y="977"/>
                </a:lnTo>
                <a:lnTo>
                  <a:pt x="251" y="977"/>
                </a:lnTo>
                <a:lnTo>
                  <a:pt x="253" y="977"/>
                </a:lnTo>
                <a:lnTo>
                  <a:pt x="254" y="979"/>
                </a:lnTo>
                <a:lnTo>
                  <a:pt x="256" y="980"/>
                </a:lnTo>
                <a:lnTo>
                  <a:pt x="258" y="981"/>
                </a:lnTo>
                <a:lnTo>
                  <a:pt x="261" y="983"/>
                </a:lnTo>
                <a:lnTo>
                  <a:pt x="270" y="985"/>
                </a:lnTo>
                <a:lnTo>
                  <a:pt x="279" y="987"/>
                </a:lnTo>
                <a:lnTo>
                  <a:pt x="288" y="991"/>
                </a:lnTo>
                <a:lnTo>
                  <a:pt x="296" y="995"/>
                </a:lnTo>
                <a:lnTo>
                  <a:pt x="298" y="997"/>
                </a:lnTo>
                <a:lnTo>
                  <a:pt x="302" y="997"/>
                </a:lnTo>
                <a:lnTo>
                  <a:pt x="302" y="997"/>
                </a:lnTo>
                <a:lnTo>
                  <a:pt x="302" y="997"/>
                </a:lnTo>
                <a:lnTo>
                  <a:pt x="303" y="999"/>
                </a:lnTo>
                <a:lnTo>
                  <a:pt x="304" y="1000"/>
                </a:lnTo>
                <a:lnTo>
                  <a:pt x="306" y="1001"/>
                </a:lnTo>
                <a:lnTo>
                  <a:pt x="309" y="1001"/>
                </a:lnTo>
                <a:lnTo>
                  <a:pt x="313" y="1001"/>
                </a:lnTo>
                <a:lnTo>
                  <a:pt x="316" y="1001"/>
                </a:lnTo>
                <a:lnTo>
                  <a:pt x="317" y="1000"/>
                </a:lnTo>
                <a:lnTo>
                  <a:pt x="318" y="999"/>
                </a:lnTo>
                <a:lnTo>
                  <a:pt x="318" y="997"/>
                </a:lnTo>
                <a:lnTo>
                  <a:pt x="317" y="994"/>
                </a:lnTo>
                <a:lnTo>
                  <a:pt x="316" y="992"/>
                </a:lnTo>
                <a:lnTo>
                  <a:pt x="318" y="991"/>
                </a:lnTo>
                <a:lnTo>
                  <a:pt x="320" y="991"/>
                </a:lnTo>
                <a:lnTo>
                  <a:pt x="322" y="992"/>
                </a:lnTo>
                <a:lnTo>
                  <a:pt x="327" y="997"/>
                </a:lnTo>
                <a:lnTo>
                  <a:pt x="332" y="1002"/>
                </a:lnTo>
                <a:lnTo>
                  <a:pt x="333" y="1005"/>
                </a:lnTo>
                <a:lnTo>
                  <a:pt x="336" y="1005"/>
                </a:lnTo>
                <a:lnTo>
                  <a:pt x="337" y="1005"/>
                </a:lnTo>
                <a:lnTo>
                  <a:pt x="339" y="1005"/>
                </a:lnTo>
                <a:lnTo>
                  <a:pt x="343" y="1007"/>
                </a:lnTo>
                <a:lnTo>
                  <a:pt x="345" y="1009"/>
                </a:lnTo>
                <a:lnTo>
                  <a:pt x="346" y="1011"/>
                </a:lnTo>
                <a:lnTo>
                  <a:pt x="348" y="1011"/>
                </a:lnTo>
                <a:lnTo>
                  <a:pt x="350" y="1012"/>
                </a:lnTo>
                <a:lnTo>
                  <a:pt x="350" y="1012"/>
                </a:lnTo>
                <a:lnTo>
                  <a:pt x="352" y="1014"/>
                </a:lnTo>
                <a:lnTo>
                  <a:pt x="353" y="1015"/>
                </a:lnTo>
                <a:lnTo>
                  <a:pt x="355" y="1016"/>
                </a:lnTo>
                <a:lnTo>
                  <a:pt x="358" y="1016"/>
                </a:lnTo>
                <a:lnTo>
                  <a:pt x="358" y="1015"/>
                </a:lnTo>
                <a:lnTo>
                  <a:pt x="358" y="1015"/>
                </a:lnTo>
                <a:lnTo>
                  <a:pt x="358" y="1015"/>
                </a:lnTo>
                <a:lnTo>
                  <a:pt x="358" y="1016"/>
                </a:lnTo>
                <a:lnTo>
                  <a:pt x="359" y="1016"/>
                </a:lnTo>
                <a:lnTo>
                  <a:pt x="360" y="1016"/>
                </a:lnTo>
                <a:lnTo>
                  <a:pt x="363" y="1020"/>
                </a:lnTo>
                <a:lnTo>
                  <a:pt x="366" y="1023"/>
                </a:lnTo>
                <a:lnTo>
                  <a:pt x="358" y="1022"/>
                </a:lnTo>
                <a:lnTo>
                  <a:pt x="350" y="1022"/>
                </a:lnTo>
                <a:lnTo>
                  <a:pt x="358" y="1029"/>
                </a:lnTo>
                <a:lnTo>
                  <a:pt x="366" y="1035"/>
                </a:lnTo>
                <a:lnTo>
                  <a:pt x="371" y="1037"/>
                </a:lnTo>
                <a:lnTo>
                  <a:pt x="377" y="1040"/>
                </a:lnTo>
                <a:lnTo>
                  <a:pt x="382" y="1041"/>
                </a:lnTo>
                <a:lnTo>
                  <a:pt x="387" y="1041"/>
                </a:lnTo>
                <a:lnTo>
                  <a:pt x="399" y="1041"/>
                </a:lnTo>
                <a:lnTo>
                  <a:pt x="410" y="1040"/>
                </a:lnTo>
                <a:lnTo>
                  <a:pt x="415" y="1039"/>
                </a:lnTo>
                <a:lnTo>
                  <a:pt x="419" y="1037"/>
                </a:lnTo>
                <a:lnTo>
                  <a:pt x="422" y="1035"/>
                </a:lnTo>
                <a:lnTo>
                  <a:pt x="426" y="1032"/>
                </a:lnTo>
                <a:lnTo>
                  <a:pt x="432" y="1026"/>
                </a:lnTo>
                <a:lnTo>
                  <a:pt x="437" y="1019"/>
                </a:lnTo>
                <a:lnTo>
                  <a:pt x="439" y="1018"/>
                </a:lnTo>
                <a:lnTo>
                  <a:pt x="439" y="1016"/>
                </a:lnTo>
                <a:lnTo>
                  <a:pt x="442" y="1013"/>
                </a:lnTo>
                <a:lnTo>
                  <a:pt x="446" y="1011"/>
                </a:lnTo>
                <a:lnTo>
                  <a:pt x="449" y="1006"/>
                </a:lnTo>
                <a:lnTo>
                  <a:pt x="451" y="1002"/>
                </a:lnTo>
                <a:lnTo>
                  <a:pt x="454" y="997"/>
                </a:lnTo>
                <a:lnTo>
                  <a:pt x="458" y="992"/>
                </a:lnTo>
                <a:lnTo>
                  <a:pt x="464" y="988"/>
                </a:lnTo>
                <a:lnTo>
                  <a:pt x="470" y="987"/>
                </a:lnTo>
                <a:lnTo>
                  <a:pt x="490" y="984"/>
                </a:lnTo>
                <a:lnTo>
                  <a:pt x="510" y="981"/>
                </a:lnTo>
                <a:lnTo>
                  <a:pt x="529" y="977"/>
                </a:lnTo>
                <a:lnTo>
                  <a:pt x="548" y="973"/>
                </a:lnTo>
                <a:lnTo>
                  <a:pt x="550" y="973"/>
                </a:lnTo>
                <a:lnTo>
                  <a:pt x="551" y="972"/>
                </a:lnTo>
                <a:lnTo>
                  <a:pt x="550" y="973"/>
                </a:lnTo>
                <a:lnTo>
                  <a:pt x="548" y="973"/>
                </a:lnTo>
                <a:lnTo>
                  <a:pt x="548" y="974"/>
                </a:lnTo>
                <a:lnTo>
                  <a:pt x="548" y="976"/>
                </a:lnTo>
                <a:lnTo>
                  <a:pt x="547" y="977"/>
                </a:lnTo>
                <a:lnTo>
                  <a:pt x="546" y="977"/>
                </a:lnTo>
                <a:lnTo>
                  <a:pt x="541" y="979"/>
                </a:lnTo>
                <a:lnTo>
                  <a:pt x="538" y="980"/>
                </a:lnTo>
                <a:lnTo>
                  <a:pt x="533" y="984"/>
                </a:lnTo>
                <a:lnTo>
                  <a:pt x="531" y="987"/>
                </a:lnTo>
                <a:lnTo>
                  <a:pt x="529" y="991"/>
                </a:lnTo>
                <a:lnTo>
                  <a:pt x="526" y="993"/>
                </a:lnTo>
                <a:lnTo>
                  <a:pt x="523" y="995"/>
                </a:lnTo>
                <a:lnTo>
                  <a:pt x="519" y="997"/>
                </a:lnTo>
                <a:lnTo>
                  <a:pt x="516" y="998"/>
                </a:lnTo>
                <a:lnTo>
                  <a:pt x="515" y="999"/>
                </a:lnTo>
                <a:lnTo>
                  <a:pt x="510" y="1004"/>
                </a:lnTo>
                <a:lnTo>
                  <a:pt x="506" y="1008"/>
                </a:lnTo>
                <a:lnTo>
                  <a:pt x="505" y="1014"/>
                </a:lnTo>
                <a:lnTo>
                  <a:pt x="503" y="1019"/>
                </a:lnTo>
                <a:lnTo>
                  <a:pt x="503" y="1025"/>
                </a:lnTo>
                <a:lnTo>
                  <a:pt x="503" y="1030"/>
                </a:lnTo>
                <a:lnTo>
                  <a:pt x="503" y="1036"/>
                </a:lnTo>
                <a:lnTo>
                  <a:pt x="504" y="1042"/>
                </a:lnTo>
                <a:lnTo>
                  <a:pt x="509" y="1049"/>
                </a:lnTo>
                <a:lnTo>
                  <a:pt x="510" y="1059"/>
                </a:lnTo>
                <a:lnTo>
                  <a:pt x="511" y="1062"/>
                </a:lnTo>
                <a:lnTo>
                  <a:pt x="512" y="1066"/>
                </a:lnTo>
                <a:lnTo>
                  <a:pt x="515" y="1068"/>
                </a:lnTo>
                <a:lnTo>
                  <a:pt x="517" y="1070"/>
                </a:lnTo>
                <a:lnTo>
                  <a:pt x="523" y="1074"/>
                </a:lnTo>
                <a:lnTo>
                  <a:pt x="527" y="1078"/>
                </a:lnTo>
                <a:lnTo>
                  <a:pt x="533" y="1083"/>
                </a:lnTo>
                <a:lnTo>
                  <a:pt x="537" y="1089"/>
                </a:lnTo>
                <a:lnTo>
                  <a:pt x="541" y="1095"/>
                </a:lnTo>
                <a:lnTo>
                  <a:pt x="546" y="1101"/>
                </a:lnTo>
                <a:lnTo>
                  <a:pt x="550" y="1103"/>
                </a:lnTo>
                <a:lnTo>
                  <a:pt x="553" y="1104"/>
                </a:lnTo>
                <a:lnTo>
                  <a:pt x="557" y="1104"/>
                </a:lnTo>
                <a:lnTo>
                  <a:pt x="561" y="1104"/>
                </a:lnTo>
                <a:lnTo>
                  <a:pt x="565" y="1106"/>
                </a:lnTo>
                <a:lnTo>
                  <a:pt x="567" y="1110"/>
                </a:lnTo>
                <a:lnTo>
                  <a:pt x="560" y="1111"/>
                </a:lnTo>
                <a:lnTo>
                  <a:pt x="554" y="1112"/>
                </a:lnTo>
                <a:lnTo>
                  <a:pt x="552" y="1112"/>
                </a:lnTo>
                <a:lnTo>
                  <a:pt x="550" y="1112"/>
                </a:lnTo>
                <a:lnTo>
                  <a:pt x="550" y="1112"/>
                </a:lnTo>
                <a:lnTo>
                  <a:pt x="550" y="1112"/>
                </a:lnTo>
                <a:lnTo>
                  <a:pt x="550" y="1112"/>
                </a:lnTo>
                <a:lnTo>
                  <a:pt x="550" y="1112"/>
                </a:lnTo>
                <a:lnTo>
                  <a:pt x="550" y="1111"/>
                </a:lnTo>
                <a:lnTo>
                  <a:pt x="547" y="1110"/>
                </a:lnTo>
                <a:lnTo>
                  <a:pt x="547" y="1110"/>
                </a:lnTo>
                <a:lnTo>
                  <a:pt x="547" y="1110"/>
                </a:lnTo>
                <a:lnTo>
                  <a:pt x="548" y="1112"/>
                </a:lnTo>
                <a:lnTo>
                  <a:pt x="550" y="1112"/>
                </a:lnTo>
                <a:lnTo>
                  <a:pt x="550" y="1112"/>
                </a:lnTo>
                <a:lnTo>
                  <a:pt x="550" y="1112"/>
                </a:lnTo>
                <a:lnTo>
                  <a:pt x="550" y="1112"/>
                </a:lnTo>
                <a:lnTo>
                  <a:pt x="550" y="1112"/>
                </a:lnTo>
                <a:lnTo>
                  <a:pt x="559" y="1120"/>
                </a:lnTo>
                <a:lnTo>
                  <a:pt x="568" y="1127"/>
                </a:lnTo>
                <a:lnTo>
                  <a:pt x="578" y="1136"/>
                </a:lnTo>
                <a:lnTo>
                  <a:pt x="587" y="1144"/>
                </a:lnTo>
                <a:lnTo>
                  <a:pt x="600" y="1153"/>
                </a:lnTo>
                <a:lnTo>
                  <a:pt x="612" y="1164"/>
                </a:lnTo>
                <a:lnTo>
                  <a:pt x="623" y="1174"/>
                </a:lnTo>
                <a:lnTo>
                  <a:pt x="636" y="1185"/>
                </a:lnTo>
                <a:lnTo>
                  <a:pt x="646" y="1194"/>
                </a:lnTo>
                <a:lnTo>
                  <a:pt x="655" y="1203"/>
                </a:lnTo>
                <a:lnTo>
                  <a:pt x="665" y="1213"/>
                </a:lnTo>
                <a:lnTo>
                  <a:pt x="675" y="1221"/>
                </a:lnTo>
                <a:lnTo>
                  <a:pt x="692" y="1236"/>
                </a:lnTo>
                <a:lnTo>
                  <a:pt x="707" y="1252"/>
                </a:lnTo>
                <a:lnTo>
                  <a:pt x="714" y="1262"/>
                </a:lnTo>
                <a:lnTo>
                  <a:pt x="722" y="1270"/>
                </a:lnTo>
                <a:lnTo>
                  <a:pt x="727" y="1279"/>
                </a:lnTo>
                <a:lnTo>
                  <a:pt x="733" y="1290"/>
                </a:lnTo>
                <a:lnTo>
                  <a:pt x="741" y="1304"/>
                </a:lnTo>
                <a:lnTo>
                  <a:pt x="750" y="1316"/>
                </a:lnTo>
                <a:lnTo>
                  <a:pt x="751" y="1318"/>
                </a:lnTo>
                <a:lnTo>
                  <a:pt x="751" y="1318"/>
                </a:lnTo>
                <a:lnTo>
                  <a:pt x="751" y="1318"/>
                </a:lnTo>
                <a:lnTo>
                  <a:pt x="752" y="1320"/>
                </a:lnTo>
                <a:lnTo>
                  <a:pt x="752" y="1323"/>
                </a:lnTo>
                <a:lnTo>
                  <a:pt x="753" y="1328"/>
                </a:lnTo>
                <a:lnTo>
                  <a:pt x="754" y="1334"/>
                </a:lnTo>
                <a:lnTo>
                  <a:pt x="755" y="1339"/>
                </a:lnTo>
                <a:lnTo>
                  <a:pt x="754" y="1344"/>
                </a:lnTo>
                <a:lnTo>
                  <a:pt x="752" y="1348"/>
                </a:lnTo>
                <a:lnTo>
                  <a:pt x="751" y="1351"/>
                </a:lnTo>
                <a:lnTo>
                  <a:pt x="751" y="1355"/>
                </a:lnTo>
                <a:lnTo>
                  <a:pt x="752" y="1358"/>
                </a:lnTo>
                <a:lnTo>
                  <a:pt x="754" y="1365"/>
                </a:lnTo>
                <a:lnTo>
                  <a:pt x="758" y="1372"/>
                </a:lnTo>
                <a:lnTo>
                  <a:pt x="764" y="1382"/>
                </a:lnTo>
                <a:lnTo>
                  <a:pt x="771" y="1390"/>
                </a:lnTo>
                <a:lnTo>
                  <a:pt x="773" y="1397"/>
                </a:lnTo>
                <a:lnTo>
                  <a:pt x="774" y="1403"/>
                </a:lnTo>
                <a:lnTo>
                  <a:pt x="774" y="1410"/>
                </a:lnTo>
                <a:lnTo>
                  <a:pt x="774" y="1417"/>
                </a:lnTo>
                <a:lnTo>
                  <a:pt x="775" y="1419"/>
                </a:lnTo>
                <a:lnTo>
                  <a:pt x="775" y="1421"/>
                </a:lnTo>
                <a:lnTo>
                  <a:pt x="776" y="1423"/>
                </a:lnTo>
                <a:lnTo>
                  <a:pt x="780" y="1424"/>
                </a:lnTo>
                <a:lnTo>
                  <a:pt x="785" y="1427"/>
                </a:lnTo>
                <a:lnTo>
                  <a:pt x="788" y="1431"/>
                </a:lnTo>
                <a:lnTo>
                  <a:pt x="789" y="1433"/>
                </a:lnTo>
                <a:lnTo>
                  <a:pt x="791" y="1435"/>
                </a:lnTo>
                <a:lnTo>
                  <a:pt x="791" y="1438"/>
                </a:lnTo>
                <a:lnTo>
                  <a:pt x="791" y="1441"/>
                </a:lnTo>
                <a:lnTo>
                  <a:pt x="792" y="1442"/>
                </a:lnTo>
                <a:lnTo>
                  <a:pt x="794" y="1442"/>
                </a:lnTo>
                <a:lnTo>
                  <a:pt x="794" y="1445"/>
                </a:lnTo>
                <a:lnTo>
                  <a:pt x="795" y="1447"/>
                </a:lnTo>
                <a:lnTo>
                  <a:pt x="793" y="1451"/>
                </a:lnTo>
                <a:lnTo>
                  <a:pt x="794" y="1455"/>
                </a:lnTo>
                <a:lnTo>
                  <a:pt x="795" y="1460"/>
                </a:lnTo>
                <a:lnTo>
                  <a:pt x="795" y="1465"/>
                </a:lnTo>
                <a:lnTo>
                  <a:pt x="794" y="1470"/>
                </a:lnTo>
                <a:lnTo>
                  <a:pt x="794" y="1476"/>
                </a:lnTo>
                <a:lnTo>
                  <a:pt x="792" y="1473"/>
                </a:lnTo>
                <a:lnTo>
                  <a:pt x="791" y="1470"/>
                </a:lnTo>
                <a:lnTo>
                  <a:pt x="789" y="1468"/>
                </a:lnTo>
                <a:lnTo>
                  <a:pt x="787" y="1467"/>
                </a:lnTo>
                <a:lnTo>
                  <a:pt x="786" y="1467"/>
                </a:lnTo>
                <a:lnTo>
                  <a:pt x="785" y="1469"/>
                </a:lnTo>
                <a:lnTo>
                  <a:pt x="785" y="1470"/>
                </a:lnTo>
                <a:lnTo>
                  <a:pt x="785" y="1472"/>
                </a:lnTo>
                <a:lnTo>
                  <a:pt x="785" y="1480"/>
                </a:lnTo>
                <a:lnTo>
                  <a:pt x="785" y="1487"/>
                </a:lnTo>
                <a:lnTo>
                  <a:pt x="785" y="1491"/>
                </a:lnTo>
                <a:lnTo>
                  <a:pt x="786" y="1496"/>
                </a:lnTo>
                <a:lnTo>
                  <a:pt x="788" y="1500"/>
                </a:lnTo>
                <a:lnTo>
                  <a:pt x="791" y="1503"/>
                </a:lnTo>
                <a:lnTo>
                  <a:pt x="793" y="1505"/>
                </a:lnTo>
                <a:lnTo>
                  <a:pt x="798" y="1507"/>
                </a:lnTo>
                <a:lnTo>
                  <a:pt x="802" y="1507"/>
                </a:lnTo>
                <a:lnTo>
                  <a:pt x="808" y="1504"/>
                </a:lnTo>
                <a:lnTo>
                  <a:pt x="813" y="1507"/>
                </a:lnTo>
                <a:lnTo>
                  <a:pt x="816" y="1508"/>
                </a:lnTo>
                <a:lnTo>
                  <a:pt x="820" y="1508"/>
                </a:lnTo>
                <a:lnTo>
                  <a:pt x="822" y="1507"/>
                </a:lnTo>
                <a:lnTo>
                  <a:pt x="823" y="1504"/>
                </a:lnTo>
                <a:lnTo>
                  <a:pt x="822" y="1501"/>
                </a:lnTo>
                <a:lnTo>
                  <a:pt x="824" y="1495"/>
                </a:lnTo>
                <a:lnTo>
                  <a:pt x="828" y="1491"/>
                </a:lnTo>
                <a:lnTo>
                  <a:pt x="830" y="1489"/>
                </a:lnTo>
                <a:lnTo>
                  <a:pt x="834" y="1489"/>
                </a:lnTo>
                <a:lnTo>
                  <a:pt x="838" y="1490"/>
                </a:lnTo>
                <a:lnTo>
                  <a:pt x="841" y="1489"/>
                </a:lnTo>
                <a:lnTo>
                  <a:pt x="843" y="1487"/>
                </a:lnTo>
                <a:lnTo>
                  <a:pt x="845" y="1484"/>
                </a:lnTo>
                <a:lnTo>
                  <a:pt x="847" y="1481"/>
                </a:lnTo>
                <a:lnTo>
                  <a:pt x="845" y="1479"/>
                </a:lnTo>
                <a:lnTo>
                  <a:pt x="844" y="1477"/>
                </a:lnTo>
                <a:lnTo>
                  <a:pt x="843" y="1475"/>
                </a:lnTo>
                <a:lnTo>
                  <a:pt x="843" y="1472"/>
                </a:lnTo>
                <a:lnTo>
                  <a:pt x="845" y="1467"/>
                </a:lnTo>
                <a:lnTo>
                  <a:pt x="848" y="1465"/>
                </a:lnTo>
                <a:lnTo>
                  <a:pt x="850" y="1461"/>
                </a:lnTo>
                <a:lnTo>
                  <a:pt x="854" y="1459"/>
                </a:lnTo>
                <a:lnTo>
                  <a:pt x="856" y="1456"/>
                </a:lnTo>
                <a:lnTo>
                  <a:pt x="861" y="1456"/>
                </a:lnTo>
                <a:lnTo>
                  <a:pt x="863" y="1455"/>
                </a:lnTo>
                <a:lnTo>
                  <a:pt x="864" y="1452"/>
                </a:lnTo>
                <a:lnTo>
                  <a:pt x="865" y="1448"/>
                </a:lnTo>
                <a:lnTo>
                  <a:pt x="867" y="1447"/>
                </a:lnTo>
                <a:lnTo>
                  <a:pt x="868" y="1445"/>
                </a:lnTo>
                <a:lnTo>
                  <a:pt x="868" y="1444"/>
                </a:lnTo>
                <a:lnTo>
                  <a:pt x="867" y="1441"/>
                </a:lnTo>
                <a:lnTo>
                  <a:pt x="863" y="1438"/>
                </a:lnTo>
                <a:lnTo>
                  <a:pt x="861" y="1433"/>
                </a:lnTo>
                <a:lnTo>
                  <a:pt x="861" y="1435"/>
                </a:lnTo>
                <a:lnTo>
                  <a:pt x="859" y="1437"/>
                </a:lnTo>
                <a:lnTo>
                  <a:pt x="856" y="1441"/>
                </a:lnTo>
                <a:lnTo>
                  <a:pt x="854" y="1446"/>
                </a:lnTo>
                <a:lnTo>
                  <a:pt x="856" y="1441"/>
                </a:lnTo>
                <a:lnTo>
                  <a:pt x="859" y="1437"/>
                </a:lnTo>
                <a:lnTo>
                  <a:pt x="861" y="1435"/>
                </a:lnTo>
                <a:lnTo>
                  <a:pt x="861" y="1433"/>
                </a:lnTo>
                <a:lnTo>
                  <a:pt x="864" y="1424"/>
                </a:lnTo>
                <a:lnTo>
                  <a:pt x="868" y="1416"/>
                </a:lnTo>
                <a:lnTo>
                  <a:pt x="871" y="1414"/>
                </a:lnTo>
                <a:lnTo>
                  <a:pt x="875" y="1412"/>
                </a:lnTo>
                <a:lnTo>
                  <a:pt x="876" y="1412"/>
                </a:lnTo>
                <a:lnTo>
                  <a:pt x="877" y="1411"/>
                </a:lnTo>
                <a:lnTo>
                  <a:pt x="878" y="1410"/>
                </a:lnTo>
                <a:lnTo>
                  <a:pt x="878" y="1409"/>
                </a:lnTo>
                <a:lnTo>
                  <a:pt x="878" y="1404"/>
                </a:lnTo>
                <a:lnTo>
                  <a:pt x="879" y="1400"/>
                </a:lnTo>
                <a:lnTo>
                  <a:pt x="883" y="1398"/>
                </a:lnTo>
                <a:lnTo>
                  <a:pt x="888" y="1396"/>
                </a:lnTo>
                <a:lnTo>
                  <a:pt x="890" y="1395"/>
                </a:lnTo>
                <a:lnTo>
                  <a:pt x="892" y="1392"/>
                </a:lnTo>
                <a:lnTo>
                  <a:pt x="898" y="1392"/>
                </a:lnTo>
                <a:lnTo>
                  <a:pt x="903" y="1393"/>
                </a:lnTo>
                <a:lnTo>
                  <a:pt x="905" y="1395"/>
                </a:lnTo>
                <a:lnTo>
                  <a:pt x="906" y="1393"/>
                </a:lnTo>
                <a:lnTo>
                  <a:pt x="907" y="1392"/>
                </a:lnTo>
                <a:lnTo>
                  <a:pt x="909" y="1391"/>
                </a:lnTo>
                <a:lnTo>
                  <a:pt x="910" y="1389"/>
                </a:lnTo>
                <a:lnTo>
                  <a:pt x="910" y="1388"/>
                </a:lnTo>
                <a:lnTo>
                  <a:pt x="910" y="1386"/>
                </a:lnTo>
                <a:lnTo>
                  <a:pt x="907" y="1384"/>
                </a:lnTo>
                <a:lnTo>
                  <a:pt x="905" y="1383"/>
                </a:lnTo>
                <a:lnTo>
                  <a:pt x="903" y="1381"/>
                </a:lnTo>
                <a:lnTo>
                  <a:pt x="903" y="1378"/>
                </a:lnTo>
                <a:lnTo>
                  <a:pt x="903" y="1377"/>
                </a:lnTo>
                <a:lnTo>
                  <a:pt x="906" y="1375"/>
                </a:lnTo>
                <a:lnTo>
                  <a:pt x="910" y="1374"/>
                </a:lnTo>
                <a:lnTo>
                  <a:pt x="913" y="1374"/>
                </a:lnTo>
                <a:lnTo>
                  <a:pt x="917" y="1375"/>
                </a:lnTo>
                <a:lnTo>
                  <a:pt x="919" y="1375"/>
                </a:lnTo>
                <a:lnTo>
                  <a:pt x="920" y="1375"/>
                </a:lnTo>
                <a:lnTo>
                  <a:pt x="921" y="1374"/>
                </a:lnTo>
                <a:lnTo>
                  <a:pt x="923" y="1372"/>
                </a:lnTo>
                <a:lnTo>
                  <a:pt x="924" y="1370"/>
                </a:lnTo>
                <a:lnTo>
                  <a:pt x="926" y="1368"/>
                </a:lnTo>
                <a:lnTo>
                  <a:pt x="927" y="1365"/>
                </a:lnTo>
                <a:lnTo>
                  <a:pt x="927" y="1364"/>
                </a:lnTo>
                <a:lnTo>
                  <a:pt x="926" y="1362"/>
                </a:lnTo>
                <a:lnTo>
                  <a:pt x="925" y="1361"/>
                </a:lnTo>
                <a:lnTo>
                  <a:pt x="921" y="1358"/>
                </a:lnTo>
                <a:lnTo>
                  <a:pt x="920" y="1355"/>
                </a:lnTo>
                <a:lnTo>
                  <a:pt x="920" y="1353"/>
                </a:lnTo>
                <a:lnTo>
                  <a:pt x="921" y="1349"/>
                </a:lnTo>
                <a:lnTo>
                  <a:pt x="920" y="1344"/>
                </a:lnTo>
                <a:lnTo>
                  <a:pt x="920" y="1340"/>
                </a:lnTo>
                <a:lnTo>
                  <a:pt x="920" y="1339"/>
                </a:lnTo>
                <a:lnTo>
                  <a:pt x="921" y="1336"/>
                </a:lnTo>
                <a:lnTo>
                  <a:pt x="924" y="1335"/>
                </a:lnTo>
                <a:lnTo>
                  <a:pt x="927" y="1335"/>
                </a:lnTo>
                <a:lnTo>
                  <a:pt x="930" y="1335"/>
                </a:lnTo>
                <a:lnTo>
                  <a:pt x="933" y="1335"/>
                </a:lnTo>
                <a:lnTo>
                  <a:pt x="934" y="1334"/>
                </a:lnTo>
                <a:lnTo>
                  <a:pt x="937" y="1332"/>
                </a:lnTo>
                <a:lnTo>
                  <a:pt x="937" y="1329"/>
                </a:lnTo>
                <a:lnTo>
                  <a:pt x="937" y="1326"/>
                </a:lnTo>
                <a:lnTo>
                  <a:pt x="936" y="1325"/>
                </a:lnTo>
                <a:lnTo>
                  <a:pt x="933" y="1322"/>
                </a:lnTo>
                <a:lnTo>
                  <a:pt x="931" y="1321"/>
                </a:lnTo>
                <a:lnTo>
                  <a:pt x="928" y="1320"/>
                </a:lnTo>
                <a:lnTo>
                  <a:pt x="924" y="1314"/>
                </a:lnTo>
                <a:lnTo>
                  <a:pt x="919" y="1311"/>
                </a:lnTo>
                <a:lnTo>
                  <a:pt x="913" y="1307"/>
                </a:lnTo>
                <a:lnTo>
                  <a:pt x="907" y="1305"/>
                </a:lnTo>
                <a:lnTo>
                  <a:pt x="893" y="1301"/>
                </a:lnTo>
                <a:lnTo>
                  <a:pt x="879" y="1299"/>
                </a:lnTo>
                <a:lnTo>
                  <a:pt x="869" y="1297"/>
                </a:lnTo>
                <a:lnTo>
                  <a:pt x="858" y="1294"/>
                </a:lnTo>
                <a:lnTo>
                  <a:pt x="847" y="1292"/>
                </a:lnTo>
                <a:lnTo>
                  <a:pt x="836" y="1290"/>
                </a:lnTo>
                <a:lnTo>
                  <a:pt x="835" y="1290"/>
                </a:lnTo>
                <a:lnTo>
                  <a:pt x="834" y="1290"/>
                </a:lnTo>
                <a:lnTo>
                  <a:pt x="833" y="1285"/>
                </a:lnTo>
                <a:lnTo>
                  <a:pt x="830" y="1281"/>
                </a:lnTo>
                <a:lnTo>
                  <a:pt x="827" y="1278"/>
                </a:lnTo>
                <a:lnTo>
                  <a:pt x="824" y="1276"/>
                </a:lnTo>
                <a:lnTo>
                  <a:pt x="823" y="1272"/>
                </a:lnTo>
                <a:lnTo>
                  <a:pt x="822" y="1270"/>
                </a:lnTo>
                <a:lnTo>
                  <a:pt x="815" y="1262"/>
                </a:lnTo>
                <a:lnTo>
                  <a:pt x="810" y="1253"/>
                </a:lnTo>
                <a:lnTo>
                  <a:pt x="800" y="1234"/>
                </a:lnTo>
                <a:lnTo>
                  <a:pt x="789" y="1215"/>
                </a:lnTo>
                <a:lnTo>
                  <a:pt x="779" y="1195"/>
                </a:lnTo>
                <a:lnTo>
                  <a:pt x="768" y="1176"/>
                </a:lnTo>
                <a:lnTo>
                  <a:pt x="760" y="1160"/>
                </a:lnTo>
                <a:lnTo>
                  <a:pt x="751" y="1144"/>
                </a:lnTo>
                <a:lnTo>
                  <a:pt x="741" y="1127"/>
                </a:lnTo>
                <a:lnTo>
                  <a:pt x="734" y="1111"/>
                </a:lnTo>
                <a:lnTo>
                  <a:pt x="726" y="1096"/>
                </a:lnTo>
                <a:lnTo>
                  <a:pt x="717" y="1081"/>
                </a:lnTo>
                <a:lnTo>
                  <a:pt x="705" y="1068"/>
                </a:lnTo>
                <a:lnTo>
                  <a:pt x="691" y="1055"/>
                </a:lnTo>
                <a:lnTo>
                  <a:pt x="692" y="1053"/>
                </a:lnTo>
                <a:lnTo>
                  <a:pt x="695" y="1050"/>
                </a:lnTo>
                <a:lnTo>
                  <a:pt x="696" y="1049"/>
                </a:lnTo>
                <a:lnTo>
                  <a:pt x="698" y="1048"/>
                </a:lnTo>
                <a:lnTo>
                  <a:pt x="703" y="1046"/>
                </a:lnTo>
                <a:lnTo>
                  <a:pt x="709" y="1046"/>
                </a:lnTo>
                <a:lnTo>
                  <a:pt x="707" y="1043"/>
                </a:lnTo>
                <a:lnTo>
                  <a:pt x="707" y="1042"/>
                </a:lnTo>
                <a:lnTo>
                  <a:pt x="707" y="1043"/>
                </a:lnTo>
                <a:lnTo>
                  <a:pt x="709" y="1046"/>
                </a:lnTo>
                <a:lnTo>
                  <a:pt x="710" y="1046"/>
                </a:lnTo>
                <a:lnTo>
                  <a:pt x="711" y="1046"/>
                </a:lnTo>
                <a:lnTo>
                  <a:pt x="711" y="1046"/>
                </a:lnTo>
                <a:lnTo>
                  <a:pt x="712" y="1047"/>
                </a:lnTo>
                <a:lnTo>
                  <a:pt x="713" y="1046"/>
                </a:lnTo>
                <a:lnTo>
                  <a:pt x="730" y="1041"/>
                </a:lnTo>
                <a:lnTo>
                  <a:pt x="746" y="1036"/>
                </a:lnTo>
                <a:lnTo>
                  <a:pt x="768" y="1032"/>
                </a:lnTo>
                <a:lnTo>
                  <a:pt x="789" y="1026"/>
                </a:lnTo>
                <a:lnTo>
                  <a:pt x="810" y="1020"/>
                </a:lnTo>
                <a:lnTo>
                  <a:pt x="831" y="1013"/>
                </a:lnTo>
                <a:lnTo>
                  <a:pt x="837" y="1012"/>
                </a:lnTo>
                <a:lnTo>
                  <a:pt x="843" y="1011"/>
                </a:lnTo>
                <a:lnTo>
                  <a:pt x="850" y="1012"/>
                </a:lnTo>
                <a:lnTo>
                  <a:pt x="856" y="1015"/>
                </a:lnTo>
                <a:lnTo>
                  <a:pt x="874" y="1028"/>
                </a:lnTo>
                <a:lnTo>
                  <a:pt x="891" y="1040"/>
                </a:lnTo>
                <a:lnTo>
                  <a:pt x="909" y="1052"/>
                </a:lnTo>
                <a:lnTo>
                  <a:pt x="925" y="1066"/>
                </a:lnTo>
                <a:lnTo>
                  <a:pt x="931" y="1069"/>
                </a:lnTo>
                <a:lnTo>
                  <a:pt x="937" y="1073"/>
                </a:lnTo>
                <a:lnTo>
                  <a:pt x="943" y="1075"/>
                </a:lnTo>
                <a:lnTo>
                  <a:pt x="950" y="1077"/>
                </a:lnTo>
                <a:lnTo>
                  <a:pt x="962" y="1081"/>
                </a:lnTo>
                <a:lnTo>
                  <a:pt x="975" y="1084"/>
                </a:lnTo>
                <a:lnTo>
                  <a:pt x="981" y="1087"/>
                </a:lnTo>
                <a:lnTo>
                  <a:pt x="988" y="1088"/>
                </a:lnTo>
                <a:lnTo>
                  <a:pt x="995" y="1089"/>
                </a:lnTo>
                <a:lnTo>
                  <a:pt x="1002" y="1090"/>
                </a:lnTo>
                <a:lnTo>
                  <a:pt x="1016" y="1090"/>
                </a:lnTo>
                <a:lnTo>
                  <a:pt x="1030" y="1094"/>
                </a:lnTo>
                <a:lnTo>
                  <a:pt x="1031" y="1094"/>
                </a:lnTo>
                <a:lnTo>
                  <a:pt x="1033" y="1094"/>
                </a:lnTo>
                <a:lnTo>
                  <a:pt x="1049" y="1087"/>
                </a:lnTo>
                <a:lnTo>
                  <a:pt x="1066" y="1081"/>
                </a:lnTo>
                <a:lnTo>
                  <a:pt x="1073" y="1078"/>
                </a:lnTo>
                <a:lnTo>
                  <a:pt x="1081" y="1075"/>
                </a:lnTo>
                <a:lnTo>
                  <a:pt x="1089" y="1073"/>
                </a:lnTo>
                <a:lnTo>
                  <a:pt x="1097" y="1070"/>
                </a:lnTo>
                <a:lnTo>
                  <a:pt x="1105" y="1069"/>
                </a:lnTo>
                <a:lnTo>
                  <a:pt x="1112" y="1066"/>
                </a:lnTo>
                <a:lnTo>
                  <a:pt x="1119" y="1062"/>
                </a:lnTo>
                <a:lnTo>
                  <a:pt x="1126" y="1057"/>
                </a:lnTo>
                <a:lnTo>
                  <a:pt x="1138" y="1047"/>
                </a:lnTo>
                <a:lnTo>
                  <a:pt x="1148" y="1035"/>
                </a:lnTo>
                <a:lnTo>
                  <a:pt x="1153" y="1028"/>
                </a:lnTo>
                <a:lnTo>
                  <a:pt x="1159" y="1021"/>
                </a:lnTo>
                <a:lnTo>
                  <a:pt x="1164" y="1021"/>
                </a:lnTo>
                <a:lnTo>
                  <a:pt x="1167" y="1021"/>
                </a:lnTo>
                <a:lnTo>
                  <a:pt x="1169" y="1019"/>
                </a:lnTo>
                <a:lnTo>
                  <a:pt x="1173" y="1016"/>
                </a:lnTo>
                <a:lnTo>
                  <a:pt x="1175" y="1013"/>
                </a:lnTo>
                <a:lnTo>
                  <a:pt x="1178" y="1012"/>
                </a:lnTo>
                <a:lnTo>
                  <a:pt x="1192" y="1001"/>
                </a:lnTo>
                <a:lnTo>
                  <a:pt x="1204" y="992"/>
                </a:lnTo>
                <a:lnTo>
                  <a:pt x="1210" y="986"/>
                </a:lnTo>
                <a:lnTo>
                  <a:pt x="1216" y="980"/>
                </a:lnTo>
                <a:lnTo>
                  <a:pt x="1222" y="974"/>
                </a:lnTo>
                <a:lnTo>
                  <a:pt x="1226" y="966"/>
                </a:lnTo>
                <a:lnTo>
                  <a:pt x="1228" y="963"/>
                </a:lnTo>
                <a:lnTo>
                  <a:pt x="1231" y="960"/>
                </a:lnTo>
                <a:lnTo>
                  <a:pt x="1235" y="959"/>
                </a:lnTo>
                <a:lnTo>
                  <a:pt x="1240" y="958"/>
                </a:lnTo>
                <a:lnTo>
                  <a:pt x="1244" y="958"/>
                </a:lnTo>
                <a:lnTo>
                  <a:pt x="1248" y="956"/>
                </a:lnTo>
                <a:lnTo>
                  <a:pt x="1251" y="952"/>
                </a:lnTo>
                <a:lnTo>
                  <a:pt x="1255" y="949"/>
                </a:lnTo>
                <a:lnTo>
                  <a:pt x="1264" y="938"/>
                </a:lnTo>
                <a:lnTo>
                  <a:pt x="1272" y="928"/>
                </a:lnTo>
                <a:lnTo>
                  <a:pt x="1276" y="924"/>
                </a:lnTo>
                <a:lnTo>
                  <a:pt x="1279" y="923"/>
                </a:lnTo>
                <a:lnTo>
                  <a:pt x="1283" y="922"/>
                </a:lnTo>
                <a:lnTo>
                  <a:pt x="1287" y="921"/>
                </a:lnTo>
                <a:lnTo>
                  <a:pt x="1291" y="917"/>
                </a:lnTo>
                <a:lnTo>
                  <a:pt x="1295" y="915"/>
                </a:lnTo>
                <a:lnTo>
                  <a:pt x="1298" y="911"/>
                </a:lnTo>
                <a:lnTo>
                  <a:pt x="1300" y="907"/>
                </a:lnTo>
                <a:lnTo>
                  <a:pt x="1303" y="903"/>
                </a:lnTo>
                <a:lnTo>
                  <a:pt x="1304" y="900"/>
                </a:lnTo>
                <a:lnTo>
                  <a:pt x="1306" y="895"/>
                </a:lnTo>
                <a:lnTo>
                  <a:pt x="1311" y="889"/>
                </a:lnTo>
                <a:lnTo>
                  <a:pt x="1313" y="887"/>
                </a:lnTo>
                <a:lnTo>
                  <a:pt x="1316" y="885"/>
                </a:lnTo>
                <a:lnTo>
                  <a:pt x="1318" y="883"/>
                </a:lnTo>
                <a:lnTo>
                  <a:pt x="1320" y="883"/>
                </a:lnTo>
                <a:lnTo>
                  <a:pt x="1328" y="883"/>
                </a:lnTo>
                <a:lnTo>
                  <a:pt x="1335" y="882"/>
                </a:lnTo>
                <a:lnTo>
                  <a:pt x="1344" y="880"/>
                </a:lnTo>
                <a:lnTo>
                  <a:pt x="1351" y="876"/>
                </a:lnTo>
                <a:lnTo>
                  <a:pt x="1354" y="876"/>
                </a:lnTo>
                <a:lnTo>
                  <a:pt x="1358" y="875"/>
                </a:lnTo>
                <a:lnTo>
                  <a:pt x="1367" y="872"/>
                </a:lnTo>
                <a:lnTo>
                  <a:pt x="1376" y="868"/>
                </a:lnTo>
                <a:lnTo>
                  <a:pt x="1386" y="864"/>
                </a:lnTo>
                <a:lnTo>
                  <a:pt x="1395" y="860"/>
                </a:lnTo>
                <a:lnTo>
                  <a:pt x="1399" y="860"/>
                </a:lnTo>
                <a:lnTo>
                  <a:pt x="1402" y="860"/>
                </a:lnTo>
                <a:lnTo>
                  <a:pt x="1404" y="860"/>
                </a:lnTo>
                <a:lnTo>
                  <a:pt x="1407" y="858"/>
                </a:lnTo>
                <a:lnTo>
                  <a:pt x="1409" y="854"/>
                </a:lnTo>
                <a:lnTo>
                  <a:pt x="1413" y="852"/>
                </a:lnTo>
                <a:lnTo>
                  <a:pt x="1416" y="850"/>
                </a:lnTo>
                <a:lnTo>
                  <a:pt x="1421" y="847"/>
                </a:lnTo>
                <a:lnTo>
                  <a:pt x="1423" y="846"/>
                </a:lnTo>
                <a:lnTo>
                  <a:pt x="1427" y="845"/>
                </a:lnTo>
                <a:lnTo>
                  <a:pt x="1431" y="845"/>
                </a:lnTo>
                <a:lnTo>
                  <a:pt x="1436" y="845"/>
                </a:lnTo>
                <a:lnTo>
                  <a:pt x="1440" y="845"/>
                </a:lnTo>
                <a:lnTo>
                  <a:pt x="1444" y="843"/>
                </a:lnTo>
                <a:lnTo>
                  <a:pt x="1450" y="839"/>
                </a:lnTo>
                <a:lnTo>
                  <a:pt x="1457" y="836"/>
                </a:lnTo>
                <a:lnTo>
                  <a:pt x="1463" y="831"/>
                </a:lnTo>
                <a:lnTo>
                  <a:pt x="1469" y="827"/>
                </a:lnTo>
                <a:lnTo>
                  <a:pt x="1484" y="816"/>
                </a:lnTo>
                <a:lnTo>
                  <a:pt x="1499" y="803"/>
                </a:lnTo>
                <a:lnTo>
                  <a:pt x="1501" y="802"/>
                </a:lnTo>
                <a:lnTo>
                  <a:pt x="1504" y="801"/>
                </a:lnTo>
                <a:lnTo>
                  <a:pt x="1509" y="799"/>
                </a:lnTo>
                <a:lnTo>
                  <a:pt x="1512" y="797"/>
                </a:lnTo>
                <a:lnTo>
                  <a:pt x="1516" y="794"/>
                </a:lnTo>
                <a:lnTo>
                  <a:pt x="1520" y="791"/>
                </a:lnTo>
                <a:lnTo>
                  <a:pt x="1527" y="792"/>
                </a:lnTo>
                <a:lnTo>
                  <a:pt x="1531" y="794"/>
                </a:lnTo>
                <a:lnTo>
                  <a:pt x="1531" y="797"/>
                </a:lnTo>
                <a:lnTo>
                  <a:pt x="1528" y="804"/>
                </a:lnTo>
                <a:lnTo>
                  <a:pt x="1531" y="809"/>
                </a:lnTo>
                <a:lnTo>
                  <a:pt x="1534" y="813"/>
                </a:lnTo>
                <a:lnTo>
                  <a:pt x="1531" y="809"/>
                </a:lnTo>
                <a:lnTo>
                  <a:pt x="1528" y="804"/>
                </a:lnTo>
                <a:lnTo>
                  <a:pt x="1526" y="808"/>
                </a:lnTo>
                <a:lnTo>
                  <a:pt x="1525" y="812"/>
                </a:lnTo>
                <a:lnTo>
                  <a:pt x="1525" y="817"/>
                </a:lnTo>
                <a:lnTo>
                  <a:pt x="1525" y="822"/>
                </a:lnTo>
                <a:lnTo>
                  <a:pt x="1525" y="824"/>
                </a:lnTo>
                <a:lnTo>
                  <a:pt x="1526" y="825"/>
                </a:lnTo>
                <a:lnTo>
                  <a:pt x="1530" y="830"/>
                </a:lnTo>
                <a:lnTo>
                  <a:pt x="1532" y="833"/>
                </a:lnTo>
                <a:lnTo>
                  <a:pt x="1532" y="838"/>
                </a:lnTo>
                <a:lnTo>
                  <a:pt x="1531" y="844"/>
                </a:lnTo>
                <a:lnTo>
                  <a:pt x="1530" y="851"/>
                </a:lnTo>
                <a:lnTo>
                  <a:pt x="1531" y="859"/>
                </a:lnTo>
                <a:lnTo>
                  <a:pt x="1534" y="869"/>
                </a:lnTo>
                <a:lnTo>
                  <a:pt x="1537" y="880"/>
                </a:lnTo>
                <a:lnTo>
                  <a:pt x="1539" y="892"/>
                </a:lnTo>
                <a:lnTo>
                  <a:pt x="1538" y="903"/>
                </a:lnTo>
                <a:lnTo>
                  <a:pt x="1538" y="906"/>
                </a:lnTo>
                <a:lnTo>
                  <a:pt x="1539" y="909"/>
                </a:lnTo>
                <a:lnTo>
                  <a:pt x="1540" y="911"/>
                </a:lnTo>
                <a:lnTo>
                  <a:pt x="1544" y="913"/>
                </a:lnTo>
                <a:lnTo>
                  <a:pt x="1542" y="936"/>
                </a:lnTo>
                <a:lnTo>
                  <a:pt x="1544" y="959"/>
                </a:lnTo>
                <a:lnTo>
                  <a:pt x="1545" y="983"/>
                </a:lnTo>
                <a:lnTo>
                  <a:pt x="1545" y="1006"/>
                </a:lnTo>
                <a:lnTo>
                  <a:pt x="1546" y="1015"/>
                </a:lnTo>
                <a:lnTo>
                  <a:pt x="1546" y="1026"/>
                </a:lnTo>
                <a:lnTo>
                  <a:pt x="1545" y="1032"/>
                </a:lnTo>
                <a:lnTo>
                  <a:pt x="1544" y="1037"/>
                </a:lnTo>
                <a:lnTo>
                  <a:pt x="1541" y="1043"/>
                </a:lnTo>
                <a:lnTo>
                  <a:pt x="1538" y="1049"/>
                </a:lnTo>
                <a:lnTo>
                  <a:pt x="1533" y="1060"/>
                </a:lnTo>
                <a:lnTo>
                  <a:pt x="1528" y="1071"/>
                </a:lnTo>
                <a:lnTo>
                  <a:pt x="1525" y="1077"/>
                </a:lnTo>
                <a:lnTo>
                  <a:pt x="1523" y="1084"/>
                </a:lnTo>
                <a:lnTo>
                  <a:pt x="1521" y="1088"/>
                </a:lnTo>
                <a:lnTo>
                  <a:pt x="1520" y="1090"/>
                </a:lnTo>
                <a:lnTo>
                  <a:pt x="1521" y="1095"/>
                </a:lnTo>
                <a:lnTo>
                  <a:pt x="1523" y="1098"/>
                </a:lnTo>
                <a:lnTo>
                  <a:pt x="1523" y="1101"/>
                </a:lnTo>
                <a:lnTo>
                  <a:pt x="1521" y="1102"/>
                </a:lnTo>
                <a:lnTo>
                  <a:pt x="1519" y="1108"/>
                </a:lnTo>
                <a:lnTo>
                  <a:pt x="1518" y="1112"/>
                </a:lnTo>
                <a:lnTo>
                  <a:pt x="1520" y="1117"/>
                </a:lnTo>
                <a:lnTo>
                  <a:pt x="1524" y="1123"/>
                </a:lnTo>
                <a:lnTo>
                  <a:pt x="1525" y="1124"/>
                </a:lnTo>
                <a:lnTo>
                  <a:pt x="1525" y="1126"/>
                </a:lnTo>
                <a:lnTo>
                  <a:pt x="1524" y="1129"/>
                </a:lnTo>
                <a:lnTo>
                  <a:pt x="1523" y="1130"/>
                </a:lnTo>
                <a:lnTo>
                  <a:pt x="1520" y="1131"/>
                </a:lnTo>
                <a:lnTo>
                  <a:pt x="1519" y="1130"/>
                </a:lnTo>
                <a:lnTo>
                  <a:pt x="1518" y="1129"/>
                </a:lnTo>
                <a:lnTo>
                  <a:pt x="1517" y="1127"/>
                </a:lnTo>
                <a:lnTo>
                  <a:pt x="1517" y="1125"/>
                </a:lnTo>
                <a:lnTo>
                  <a:pt x="1514" y="1125"/>
                </a:lnTo>
                <a:lnTo>
                  <a:pt x="1513" y="1129"/>
                </a:lnTo>
                <a:lnTo>
                  <a:pt x="1514" y="1131"/>
                </a:lnTo>
                <a:lnTo>
                  <a:pt x="1517" y="1132"/>
                </a:lnTo>
                <a:lnTo>
                  <a:pt x="1520" y="1133"/>
                </a:lnTo>
                <a:lnTo>
                  <a:pt x="1524" y="1136"/>
                </a:lnTo>
                <a:lnTo>
                  <a:pt x="1526" y="1138"/>
                </a:lnTo>
                <a:lnTo>
                  <a:pt x="1524" y="1136"/>
                </a:lnTo>
                <a:lnTo>
                  <a:pt x="1520" y="1133"/>
                </a:lnTo>
                <a:lnTo>
                  <a:pt x="1520" y="1136"/>
                </a:lnTo>
                <a:lnTo>
                  <a:pt x="1520" y="1138"/>
                </a:lnTo>
                <a:lnTo>
                  <a:pt x="1518" y="1141"/>
                </a:lnTo>
                <a:lnTo>
                  <a:pt x="1517" y="1144"/>
                </a:lnTo>
                <a:lnTo>
                  <a:pt x="1514" y="1146"/>
                </a:lnTo>
                <a:lnTo>
                  <a:pt x="1512" y="1148"/>
                </a:lnTo>
                <a:lnTo>
                  <a:pt x="1511" y="1151"/>
                </a:lnTo>
                <a:lnTo>
                  <a:pt x="1510" y="1154"/>
                </a:lnTo>
                <a:lnTo>
                  <a:pt x="1509" y="1160"/>
                </a:lnTo>
                <a:lnTo>
                  <a:pt x="1506" y="1165"/>
                </a:lnTo>
                <a:lnTo>
                  <a:pt x="1506" y="1166"/>
                </a:lnTo>
                <a:lnTo>
                  <a:pt x="1506" y="1167"/>
                </a:lnTo>
                <a:lnTo>
                  <a:pt x="1504" y="1172"/>
                </a:lnTo>
                <a:lnTo>
                  <a:pt x="1501" y="1175"/>
                </a:lnTo>
                <a:lnTo>
                  <a:pt x="1490" y="1192"/>
                </a:lnTo>
                <a:lnTo>
                  <a:pt x="1478" y="1208"/>
                </a:lnTo>
                <a:lnTo>
                  <a:pt x="1469" y="1216"/>
                </a:lnTo>
                <a:lnTo>
                  <a:pt x="1458" y="1223"/>
                </a:lnTo>
                <a:lnTo>
                  <a:pt x="1447" y="1230"/>
                </a:lnTo>
                <a:lnTo>
                  <a:pt x="1436" y="1238"/>
                </a:lnTo>
                <a:lnTo>
                  <a:pt x="1431" y="1244"/>
                </a:lnTo>
                <a:lnTo>
                  <a:pt x="1429" y="1250"/>
                </a:lnTo>
                <a:lnTo>
                  <a:pt x="1427" y="1252"/>
                </a:lnTo>
                <a:lnTo>
                  <a:pt x="1424" y="1256"/>
                </a:lnTo>
                <a:lnTo>
                  <a:pt x="1422" y="1258"/>
                </a:lnTo>
                <a:lnTo>
                  <a:pt x="1418" y="1259"/>
                </a:lnTo>
                <a:lnTo>
                  <a:pt x="1424" y="1259"/>
                </a:lnTo>
                <a:lnTo>
                  <a:pt x="1428" y="1258"/>
                </a:lnTo>
                <a:lnTo>
                  <a:pt x="1431" y="1259"/>
                </a:lnTo>
                <a:lnTo>
                  <a:pt x="1436" y="1259"/>
                </a:lnTo>
                <a:lnTo>
                  <a:pt x="1436" y="1256"/>
                </a:lnTo>
                <a:lnTo>
                  <a:pt x="1438" y="1252"/>
                </a:lnTo>
                <a:lnTo>
                  <a:pt x="1441" y="1248"/>
                </a:lnTo>
                <a:lnTo>
                  <a:pt x="1444" y="1244"/>
                </a:lnTo>
                <a:lnTo>
                  <a:pt x="1448" y="1242"/>
                </a:lnTo>
                <a:lnTo>
                  <a:pt x="1451" y="1239"/>
                </a:lnTo>
                <a:lnTo>
                  <a:pt x="1456" y="1238"/>
                </a:lnTo>
                <a:lnTo>
                  <a:pt x="1461" y="1238"/>
                </a:lnTo>
                <a:lnTo>
                  <a:pt x="1458" y="1242"/>
                </a:lnTo>
                <a:lnTo>
                  <a:pt x="1458" y="1246"/>
                </a:lnTo>
                <a:lnTo>
                  <a:pt x="1452" y="1253"/>
                </a:lnTo>
                <a:lnTo>
                  <a:pt x="1449" y="1260"/>
                </a:lnTo>
                <a:lnTo>
                  <a:pt x="1448" y="1264"/>
                </a:lnTo>
                <a:lnTo>
                  <a:pt x="1447" y="1266"/>
                </a:lnTo>
                <a:lnTo>
                  <a:pt x="1447" y="1267"/>
                </a:lnTo>
                <a:lnTo>
                  <a:pt x="1448" y="1269"/>
                </a:lnTo>
                <a:lnTo>
                  <a:pt x="1449" y="1270"/>
                </a:lnTo>
                <a:lnTo>
                  <a:pt x="1451" y="1271"/>
                </a:lnTo>
                <a:lnTo>
                  <a:pt x="1454" y="1274"/>
                </a:lnTo>
                <a:lnTo>
                  <a:pt x="1458" y="1276"/>
                </a:lnTo>
                <a:lnTo>
                  <a:pt x="1459" y="1277"/>
                </a:lnTo>
                <a:lnTo>
                  <a:pt x="1461" y="1277"/>
                </a:lnTo>
                <a:lnTo>
                  <a:pt x="1461" y="1278"/>
                </a:lnTo>
                <a:lnTo>
                  <a:pt x="1462" y="1279"/>
                </a:lnTo>
                <a:lnTo>
                  <a:pt x="1462" y="1290"/>
                </a:lnTo>
                <a:lnTo>
                  <a:pt x="1462" y="1300"/>
                </a:lnTo>
                <a:lnTo>
                  <a:pt x="1458" y="1302"/>
                </a:lnTo>
                <a:lnTo>
                  <a:pt x="1458" y="1306"/>
                </a:lnTo>
                <a:lnTo>
                  <a:pt x="1458" y="1309"/>
                </a:lnTo>
                <a:lnTo>
                  <a:pt x="1459" y="1313"/>
                </a:lnTo>
                <a:lnTo>
                  <a:pt x="1459" y="1315"/>
                </a:lnTo>
                <a:lnTo>
                  <a:pt x="1459" y="1318"/>
                </a:lnTo>
                <a:lnTo>
                  <a:pt x="1457" y="1323"/>
                </a:lnTo>
                <a:lnTo>
                  <a:pt x="1456" y="1328"/>
                </a:lnTo>
                <a:lnTo>
                  <a:pt x="1457" y="1334"/>
                </a:lnTo>
                <a:lnTo>
                  <a:pt x="1459" y="1339"/>
                </a:lnTo>
                <a:lnTo>
                  <a:pt x="1461" y="1342"/>
                </a:lnTo>
                <a:lnTo>
                  <a:pt x="1461" y="1344"/>
                </a:lnTo>
                <a:lnTo>
                  <a:pt x="1463" y="1347"/>
                </a:lnTo>
                <a:lnTo>
                  <a:pt x="1464" y="1348"/>
                </a:lnTo>
                <a:lnTo>
                  <a:pt x="1466" y="1349"/>
                </a:lnTo>
                <a:lnTo>
                  <a:pt x="1469" y="1348"/>
                </a:lnTo>
                <a:lnTo>
                  <a:pt x="1470" y="1347"/>
                </a:lnTo>
                <a:lnTo>
                  <a:pt x="1470" y="1344"/>
                </a:lnTo>
                <a:lnTo>
                  <a:pt x="1469" y="1343"/>
                </a:lnTo>
                <a:lnTo>
                  <a:pt x="1469" y="1341"/>
                </a:lnTo>
                <a:lnTo>
                  <a:pt x="1465" y="1336"/>
                </a:lnTo>
                <a:lnTo>
                  <a:pt x="1463" y="1330"/>
                </a:lnTo>
                <a:lnTo>
                  <a:pt x="1466" y="1325"/>
                </a:lnTo>
                <a:lnTo>
                  <a:pt x="1469" y="1318"/>
                </a:lnTo>
                <a:lnTo>
                  <a:pt x="1471" y="1312"/>
                </a:lnTo>
                <a:lnTo>
                  <a:pt x="1473" y="1306"/>
                </a:lnTo>
                <a:lnTo>
                  <a:pt x="1473" y="1304"/>
                </a:lnTo>
                <a:lnTo>
                  <a:pt x="1473" y="1300"/>
                </a:lnTo>
                <a:lnTo>
                  <a:pt x="1472" y="1298"/>
                </a:lnTo>
                <a:lnTo>
                  <a:pt x="1471" y="1294"/>
                </a:lnTo>
                <a:lnTo>
                  <a:pt x="1471" y="1294"/>
                </a:lnTo>
                <a:lnTo>
                  <a:pt x="1471" y="1293"/>
                </a:lnTo>
                <a:lnTo>
                  <a:pt x="1477" y="1290"/>
                </a:lnTo>
                <a:lnTo>
                  <a:pt x="1480" y="1286"/>
                </a:lnTo>
                <a:lnTo>
                  <a:pt x="1483" y="1285"/>
                </a:lnTo>
                <a:lnTo>
                  <a:pt x="1485" y="1284"/>
                </a:lnTo>
                <a:lnTo>
                  <a:pt x="1486" y="1283"/>
                </a:lnTo>
                <a:lnTo>
                  <a:pt x="1486" y="1280"/>
                </a:lnTo>
                <a:lnTo>
                  <a:pt x="1485" y="1277"/>
                </a:lnTo>
                <a:lnTo>
                  <a:pt x="1484" y="1273"/>
                </a:lnTo>
                <a:lnTo>
                  <a:pt x="1484" y="1271"/>
                </a:lnTo>
                <a:lnTo>
                  <a:pt x="1482" y="1270"/>
                </a:lnTo>
                <a:lnTo>
                  <a:pt x="1482" y="1269"/>
                </a:lnTo>
                <a:lnTo>
                  <a:pt x="1482" y="1269"/>
                </a:lnTo>
                <a:lnTo>
                  <a:pt x="1480" y="1267"/>
                </a:lnTo>
                <a:lnTo>
                  <a:pt x="1480" y="1265"/>
                </a:lnTo>
                <a:lnTo>
                  <a:pt x="1483" y="1262"/>
                </a:lnTo>
                <a:lnTo>
                  <a:pt x="1482" y="1259"/>
                </a:lnTo>
                <a:lnTo>
                  <a:pt x="1476" y="1256"/>
                </a:lnTo>
                <a:lnTo>
                  <a:pt x="1471" y="1251"/>
                </a:lnTo>
                <a:lnTo>
                  <a:pt x="1471" y="1248"/>
                </a:lnTo>
                <a:lnTo>
                  <a:pt x="1471" y="1243"/>
                </a:lnTo>
                <a:lnTo>
                  <a:pt x="1470" y="1239"/>
                </a:lnTo>
                <a:lnTo>
                  <a:pt x="1468" y="1237"/>
                </a:lnTo>
                <a:lnTo>
                  <a:pt x="1466" y="1235"/>
                </a:lnTo>
                <a:lnTo>
                  <a:pt x="1465" y="1234"/>
                </a:lnTo>
                <a:lnTo>
                  <a:pt x="1465" y="1231"/>
                </a:lnTo>
                <a:lnTo>
                  <a:pt x="1466" y="1229"/>
                </a:lnTo>
                <a:lnTo>
                  <a:pt x="1470" y="1228"/>
                </a:lnTo>
                <a:lnTo>
                  <a:pt x="1472" y="1227"/>
                </a:lnTo>
                <a:lnTo>
                  <a:pt x="1476" y="1227"/>
                </a:lnTo>
                <a:lnTo>
                  <a:pt x="1479" y="1228"/>
                </a:lnTo>
                <a:lnTo>
                  <a:pt x="1486" y="1234"/>
                </a:lnTo>
                <a:lnTo>
                  <a:pt x="1493" y="1241"/>
                </a:lnTo>
                <a:lnTo>
                  <a:pt x="1494" y="1243"/>
                </a:lnTo>
                <a:lnTo>
                  <a:pt x="1496" y="1245"/>
                </a:lnTo>
                <a:lnTo>
                  <a:pt x="1497" y="1246"/>
                </a:lnTo>
                <a:lnTo>
                  <a:pt x="1496" y="1250"/>
                </a:lnTo>
                <a:lnTo>
                  <a:pt x="1494" y="1256"/>
                </a:lnTo>
                <a:lnTo>
                  <a:pt x="1491" y="1260"/>
                </a:lnTo>
                <a:lnTo>
                  <a:pt x="1491" y="1262"/>
                </a:lnTo>
                <a:lnTo>
                  <a:pt x="1490" y="1263"/>
                </a:lnTo>
                <a:lnTo>
                  <a:pt x="1490" y="1265"/>
                </a:lnTo>
                <a:lnTo>
                  <a:pt x="1491" y="1266"/>
                </a:lnTo>
                <a:lnTo>
                  <a:pt x="1493" y="1266"/>
                </a:lnTo>
                <a:lnTo>
                  <a:pt x="1496" y="1264"/>
                </a:lnTo>
                <a:lnTo>
                  <a:pt x="1500" y="1259"/>
                </a:lnTo>
                <a:lnTo>
                  <a:pt x="1504" y="1253"/>
                </a:lnTo>
                <a:lnTo>
                  <a:pt x="1506" y="1249"/>
                </a:lnTo>
                <a:lnTo>
                  <a:pt x="1507" y="1244"/>
                </a:lnTo>
                <a:lnTo>
                  <a:pt x="1507" y="1239"/>
                </a:lnTo>
                <a:lnTo>
                  <a:pt x="1507" y="1234"/>
                </a:lnTo>
                <a:lnTo>
                  <a:pt x="1506" y="1229"/>
                </a:lnTo>
                <a:lnTo>
                  <a:pt x="1505" y="1223"/>
                </a:lnTo>
                <a:lnTo>
                  <a:pt x="1503" y="1218"/>
                </a:lnTo>
                <a:lnTo>
                  <a:pt x="1503" y="1216"/>
                </a:lnTo>
                <a:lnTo>
                  <a:pt x="1504" y="1214"/>
                </a:lnTo>
                <a:lnTo>
                  <a:pt x="1509" y="1214"/>
                </a:lnTo>
                <a:lnTo>
                  <a:pt x="1511" y="1213"/>
                </a:lnTo>
                <a:lnTo>
                  <a:pt x="1512" y="1211"/>
                </a:lnTo>
                <a:lnTo>
                  <a:pt x="1514" y="1209"/>
                </a:lnTo>
                <a:lnTo>
                  <a:pt x="1516" y="1207"/>
                </a:lnTo>
                <a:lnTo>
                  <a:pt x="1517" y="1201"/>
                </a:lnTo>
                <a:lnTo>
                  <a:pt x="1517" y="1196"/>
                </a:lnTo>
                <a:lnTo>
                  <a:pt x="1517" y="1193"/>
                </a:lnTo>
                <a:lnTo>
                  <a:pt x="1517" y="1188"/>
                </a:lnTo>
                <a:lnTo>
                  <a:pt x="1521" y="1179"/>
                </a:lnTo>
                <a:lnTo>
                  <a:pt x="1527" y="1172"/>
                </a:lnTo>
                <a:lnTo>
                  <a:pt x="1534" y="1164"/>
                </a:lnTo>
                <a:lnTo>
                  <a:pt x="1540" y="1157"/>
                </a:lnTo>
                <a:lnTo>
                  <a:pt x="1542" y="1154"/>
                </a:lnTo>
                <a:lnTo>
                  <a:pt x="1545" y="1151"/>
                </a:lnTo>
                <a:lnTo>
                  <a:pt x="1546" y="1147"/>
                </a:lnTo>
                <a:lnTo>
                  <a:pt x="1547" y="1145"/>
                </a:lnTo>
                <a:lnTo>
                  <a:pt x="1546" y="1143"/>
                </a:lnTo>
                <a:lnTo>
                  <a:pt x="1546" y="1140"/>
                </a:lnTo>
                <a:lnTo>
                  <a:pt x="1544" y="1134"/>
                </a:lnTo>
                <a:lnTo>
                  <a:pt x="1544" y="1130"/>
                </a:lnTo>
                <a:lnTo>
                  <a:pt x="1545" y="1126"/>
                </a:lnTo>
                <a:lnTo>
                  <a:pt x="1546" y="1122"/>
                </a:lnTo>
                <a:lnTo>
                  <a:pt x="1547" y="1120"/>
                </a:lnTo>
                <a:lnTo>
                  <a:pt x="1548" y="1119"/>
                </a:lnTo>
                <a:lnTo>
                  <a:pt x="1549" y="1119"/>
                </a:lnTo>
                <a:lnTo>
                  <a:pt x="1553" y="1118"/>
                </a:lnTo>
                <a:lnTo>
                  <a:pt x="1554" y="1123"/>
                </a:lnTo>
                <a:lnTo>
                  <a:pt x="1556" y="1127"/>
                </a:lnTo>
                <a:lnTo>
                  <a:pt x="1559" y="1125"/>
                </a:lnTo>
                <a:lnTo>
                  <a:pt x="1560" y="1123"/>
                </a:lnTo>
                <a:lnTo>
                  <a:pt x="1560" y="1119"/>
                </a:lnTo>
                <a:lnTo>
                  <a:pt x="1559" y="1117"/>
                </a:lnTo>
                <a:lnTo>
                  <a:pt x="1558" y="1115"/>
                </a:lnTo>
                <a:lnTo>
                  <a:pt x="1558" y="1112"/>
                </a:lnTo>
                <a:lnTo>
                  <a:pt x="1558" y="1111"/>
                </a:lnTo>
                <a:lnTo>
                  <a:pt x="1559" y="1109"/>
                </a:lnTo>
                <a:lnTo>
                  <a:pt x="1561" y="1108"/>
                </a:lnTo>
                <a:lnTo>
                  <a:pt x="1562" y="1109"/>
                </a:lnTo>
                <a:lnTo>
                  <a:pt x="1563" y="1110"/>
                </a:lnTo>
                <a:lnTo>
                  <a:pt x="1565" y="1111"/>
                </a:lnTo>
                <a:lnTo>
                  <a:pt x="1567" y="1113"/>
                </a:lnTo>
                <a:lnTo>
                  <a:pt x="1569" y="1112"/>
                </a:lnTo>
                <a:lnTo>
                  <a:pt x="1573" y="1109"/>
                </a:lnTo>
                <a:lnTo>
                  <a:pt x="1573" y="1106"/>
                </a:lnTo>
                <a:lnTo>
                  <a:pt x="1572" y="1103"/>
                </a:lnTo>
                <a:lnTo>
                  <a:pt x="1572" y="1099"/>
                </a:lnTo>
                <a:lnTo>
                  <a:pt x="1572" y="1096"/>
                </a:lnTo>
                <a:lnTo>
                  <a:pt x="1574" y="1094"/>
                </a:lnTo>
                <a:lnTo>
                  <a:pt x="1577" y="1089"/>
                </a:lnTo>
                <a:lnTo>
                  <a:pt x="1581" y="1084"/>
                </a:lnTo>
                <a:lnTo>
                  <a:pt x="1583" y="1081"/>
                </a:lnTo>
                <a:lnTo>
                  <a:pt x="1587" y="1077"/>
                </a:lnTo>
                <a:lnTo>
                  <a:pt x="1590" y="1074"/>
                </a:lnTo>
                <a:lnTo>
                  <a:pt x="1592" y="1068"/>
                </a:lnTo>
                <a:lnTo>
                  <a:pt x="1594" y="1056"/>
                </a:lnTo>
                <a:lnTo>
                  <a:pt x="1599" y="1045"/>
                </a:lnTo>
                <a:lnTo>
                  <a:pt x="1602" y="1036"/>
                </a:lnTo>
                <a:lnTo>
                  <a:pt x="1604" y="1028"/>
                </a:lnTo>
                <a:lnTo>
                  <a:pt x="1607" y="1020"/>
                </a:lnTo>
                <a:lnTo>
                  <a:pt x="1608" y="1012"/>
                </a:lnTo>
                <a:lnTo>
                  <a:pt x="1609" y="1011"/>
                </a:lnTo>
                <a:lnTo>
                  <a:pt x="1609" y="1011"/>
                </a:lnTo>
                <a:lnTo>
                  <a:pt x="1611" y="1011"/>
                </a:lnTo>
                <a:lnTo>
                  <a:pt x="1613" y="1011"/>
                </a:lnTo>
                <a:lnTo>
                  <a:pt x="1614" y="1004"/>
                </a:lnTo>
                <a:lnTo>
                  <a:pt x="1614" y="997"/>
                </a:lnTo>
                <a:lnTo>
                  <a:pt x="1614" y="990"/>
                </a:lnTo>
                <a:lnTo>
                  <a:pt x="1610" y="984"/>
                </a:lnTo>
                <a:lnTo>
                  <a:pt x="1607" y="979"/>
                </a:lnTo>
                <a:lnTo>
                  <a:pt x="1604" y="974"/>
                </a:lnTo>
                <a:lnTo>
                  <a:pt x="1600" y="959"/>
                </a:lnTo>
                <a:lnTo>
                  <a:pt x="1597" y="943"/>
                </a:lnTo>
                <a:lnTo>
                  <a:pt x="1595" y="928"/>
                </a:lnTo>
                <a:lnTo>
                  <a:pt x="1594" y="911"/>
                </a:lnTo>
                <a:lnTo>
                  <a:pt x="1592" y="911"/>
                </a:lnTo>
                <a:lnTo>
                  <a:pt x="1589" y="913"/>
                </a:lnTo>
                <a:lnTo>
                  <a:pt x="1588" y="911"/>
                </a:lnTo>
                <a:lnTo>
                  <a:pt x="1587" y="911"/>
                </a:lnTo>
                <a:lnTo>
                  <a:pt x="1585" y="910"/>
                </a:lnTo>
                <a:lnTo>
                  <a:pt x="1581" y="910"/>
                </a:lnTo>
                <a:lnTo>
                  <a:pt x="1585" y="910"/>
                </a:lnTo>
                <a:lnTo>
                  <a:pt x="1587" y="911"/>
                </a:lnTo>
                <a:lnTo>
                  <a:pt x="1588" y="911"/>
                </a:lnTo>
                <a:lnTo>
                  <a:pt x="1589" y="913"/>
                </a:lnTo>
                <a:lnTo>
                  <a:pt x="1592" y="911"/>
                </a:lnTo>
                <a:lnTo>
                  <a:pt x="1594" y="911"/>
                </a:lnTo>
                <a:lnTo>
                  <a:pt x="1595" y="910"/>
                </a:lnTo>
                <a:lnTo>
                  <a:pt x="1596" y="910"/>
                </a:lnTo>
                <a:lnTo>
                  <a:pt x="1600" y="910"/>
                </a:lnTo>
                <a:lnTo>
                  <a:pt x="1603" y="910"/>
                </a:lnTo>
                <a:lnTo>
                  <a:pt x="1607" y="909"/>
                </a:lnTo>
                <a:lnTo>
                  <a:pt x="1610" y="908"/>
                </a:lnTo>
                <a:lnTo>
                  <a:pt x="1607" y="906"/>
                </a:lnTo>
                <a:lnTo>
                  <a:pt x="1603" y="903"/>
                </a:lnTo>
                <a:lnTo>
                  <a:pt x="1608" y="902"/>
                </a:lnTo>
                <a:lnTo>
                  <a:pt x="1610" y="900"/>
                </a:lnTo>
                <a:lnTo>
                  <a:pt x="1614" y="900"/>
                </a:lnTo>
                <a:lnTo>
                  <a:pt x="1618" y="900"/>
                </a:lnTo>
                <a:lnTo>
                  <a:pt x="1621" y="900"/>
                </a:lnTo>
                <a:lnTo>
                  <a:pt x="1623" y="897"/>
                </a:lnTo>
                <a:lnTo>
                  <a:pt x="1628" y="892"/>
                </a:lnTo>
                <a:lnTo>
                  <a:pt x="1634" y="887"/>
                </a:lnTo>
                <a:lnTo>
                  <a:pt x="1635" y="886"/>
                </a:lnTo>
                <a:lnTo>
                  <a:pt x="1636" y="885"/>
                </a:lnTo>
                <a:lnTo>
                  <a:pt x="1634" y="883"/>
                </a:lnTo>
                <a:lnTo>
                  <a:pt x="1634" y="882"/>
                </a:lnTo>
                <a:lnTo>
                  <a:pt x="1634" y="881"/>
                </a:lnTo>
                <a:lnTo>
                  <a:pt x="1635" y="880"/>
                </a:lnTo>
                <a:lnTo>
                  <a:pt x="1637" y="879"/>
                </a:lnTo>
                <a:lnTo>
                  <a:pt x="1638" y="878"/>
                </a:lnTo>
                <a:lnTo>
                  <a:pt x="1642" y="873"/>
                </a:lnTo>
                <a:lnTo>
                  <a:pt x="1642" y="868"/>
                </a:lnTo>
                <a:lnTo>
                  <a:pt x="1643" y="860"/>
                </a:lnTo>
                <a:lnTo>
                  <a:pt x="1644" y="851"/>
                </a:lnTo>
                <a:lnTo>
                  <a:pt x="1646" y="843"/>
                </a:lnTo>
                <a:lnTo>
                  <a:pt x="1646" y="833"/>
                </a:lnTo>
                <a:lnTo>
                  <a:pt x="1648" y="831"/>
                </a:lnTo>
                <a:lnTo>
                  <a:pt x="1648" y="829"/>
                </a:lnTo>
                <a:lnTo>
                  <a:pt x="1649" y="827"/>
                </a:lnTo>
                <a:lnTo>
                  <a:pt x="1649" y="825"/>
                </a:lnTo>
                <a:lnTo>
                  <a:pt x="1649" y="824"/>
                </a:lnTo>
                <a:lnTo>
                  <a:pt x="1648" y="823"/>
                </a:lnTo>
                <a:lnTo>
                  <a:pt x="1648" y="820"/>
                </a:lnTo>
                <a:lnTo>
                  <a:pt x="1648" y="818"/>
                </a:lnTo>
                <a:lnTo>
                  <a:pt x="1650" y="815"/>
                </a:lnTo>
                <a:lnTo>
                  <a:pt x="1651" y="810"/>
                </a:lnTo>
                <a:lnTo>
                  <a:pt x="1650" y="805"/>
                </a:lnTo>
                <a:lnTo>
                  <a:pt x="1648" y="802"/>
                </a:lnTo>
                <a:lnTo>
                  <a:pt x="1648" y="797"/>
                </a:lnTo>
                <a:lnTo>
                  <a:pt x="1646" y="794"/>
                </a:lnTo>
                <a:lnTo>
                  <a:pt x="1646" y="791"/>
                </a:lnTo>
                <a:lnTo>
                  <a:pt x="1646" y="790"/>
                </a:lnTo>
                <a:lnTo>
                  <a:pt x="1645" y="788"/>
                </a:lnTo>
                <a:lnTo>
                  <a:pt x="1644" y="787"/>
                </a:lnTo>
                <a:lnTo>
                  <a:pt x="1641" y="784"/>
                </a:lnTo>
                <a:lnTo>
                  <a:pt x="1638" y="782"/>
                </a:lnTo>
                <a:lnTo>
                  <a:pt x="1638" y="780"/>
                </a:lnTo>
                <a:lnTo>
                  <a:pt x="1638" y="777"/>
                </a:lnTo>
                <a:lnTo>
                  <a:pt x="1641" y="777"/>
                </a:lnTo>
                <a:lnTo>
                  <a:pt x="1641" y="775"/>
                </a:lnTo>
                <a:lnTo>
                  <a:pt x="1641" y="774"/>
                </a:lnTo>
                <a:lnTo>
                  <a:pt x="1639" y="771"/>
                </a:lnTo>
                <a:lnTo>
                  <a:pt x="1639" y="762"/>
                </a:lnTo>
                <a:lnTo>
                  <a:pt x="1639" y="752"/>
                </a:lnTo>
                <a:lnTo>
                  <a:pt x="1639" y="750"/>
                </a:lnTo>
                <a:lnTo>
                  <a:pt x="1641" y="750"/>
                </a:lnTo>
                <a:lnTo>
                  <a:pt x="1638" y="734"/>
                </a:lnTo>
                <a:lnTo>
                  <a:pt x="1637" y="718"/>
                </a:lnTo>
                <a:lnTo>
                  <a:pt x="1636" y="714"/>
                </a:lnTo>
                <a:lnTo>
                  <a:pt x="1635" y="711"/>
                </a:lnTo>
                <a:lnTo>
                  <a:pt x="1632" y="707"/>
                </a:lnTo>
                <a:lnTo>
                  <a:pt x="1630" y="704"/>
                </a:lnTo>
                <a:lnTo>
                  <a:pt x="1625" y="699"/>
                </a:lnTo>
                <a:lnTo>
                  <a:pt x="1622" y="694"/>
                </a:lnTo>
                <a:lnTo>
                  <a:pt x="1620" y="689"/>
                </a:lnTo>
                <a:lnTo>
                  <a:pt x="1617" y="683"/>
                </a:lnTo>
                <a:lnTo>
                  <a:pt x="1613" y="671"/>
                </a:lnTo>
                <a:lnTo>
                  <a:pt x="1607" y="658"/>
                </a:lnTo>
                <a:lnTo>
                  <a:pt x="1602" y="647"/>
                </a:lnTo>
                <a:lnTo>
                  <a:pt x="1596" y="635"/>
                </a:lnTo>
                <a:lnTo>
                  <a:pt x="1595" y="631"/>
                </a:lnTo>
                <a:lnTo>
                  <a:pt x="1594" y="629"/>
                </a:lnTo>
                <a:lnTo>
                  <a:pt x="1592" y="627"/>
                </a:lnTo>
                <a:lnTo>
                  <a:pt x="1589" y="626"/>
                </a:lnTo>
                <a:lnTo>
                  <a:pt x="1589" y="624"/>
                </a:lnTo>
                <a:lnTo>
                  <a:pt x="1588" y="624"/>
                </a:lnTo>
                <a:lnTo>
                  <a:pt x="1588" y="624"/>
                </a:lnTo>
                <a:lnTo>
                  <a:pt x="1588" y="623"/>
                </a:lnTo>
                <a:lnTo>
                  <a:pt x="1587" y="622"/>
                </a:lnTo>
                <a:lnTo>
                  <a:pt x="1587" y="620"/>
                </a:lnTo>
                <a:lnTo>
                  <a:pt x="1587" y="619"/>
                </a:lnTo>
                <a:lnTo>
                  <a:pt x="1587" y="617"/>
                </a:lnTo>
                <a:lnTo>
                  <a:pt x="1586" y="616"/>
                </a:lnTo>
                <a:lnTo>
                  <a:pt x="1583" y="615"/>
                </a:lnTo>
                <a:lnTo>
                  <a:pt x="1576" y="605"/>
                </a:lnTo>
                <a:lnTo>
                  <a:pt x="1568" y="595"/>
                </a:lnTo>
                <a:lnTo>
                  <a:pt x="1568" y="591"/>
                </a:lnTo>
                <a:lnTo>
                  <a:pt x="1567" y="587"/>
                </a:lnTo>
                <a:lnTo>
                  <a:pt x="1565" y="584"/>
                </a:lnTo>
                <a:lnTo>
                  <a:pt x="1562" y="581"/>
                </a:lnTo>
                <a:lnTo>
                  <a:pt x="1555" y="577"/>
                </a:lnTo>
                <a:lnTo>
                  <a:pt x="1548" y="572"/>
                </a:lnTo>
                <a:lnTo>
                  <a:pt x="1547" y="571"/>
                </a:lnTo>
                <a:lnTo>
                  <a:pt x="1546" y="568"/>
                </a:lnTo>
                <a:lnTo>
                  <a:pt x="1547" y="566"/>
                </a:lnTo>
                <a:lnTo>
                  <a:pt x="1549" y="566"/>
                </a:lnTo>
                <a:lnTo>
                  <a:pt x="1555" y="564"/>
                </a:lnTo>
                <a:lnTo>
                  <a:pt x="1561" y="561"/>
                </a:lnTo>
                <a:lnTo>
                  <a:pt x="1563" y="560"/>
                </a:lnTo>
                <a:lnTo>
                  <a:pt x="1567" y="558"/>
                </a:lnTo>
                <a:lnTo>
                  <a:pt x="1568" y="556"/>
                </a:lnTo>
                <a:lnTo>
                  <a:pt x="1570" y="552"/>
                </a:lnTo>
                <a:lnTo>
                  <a:pt x="1565" y="554"/>
                </a:lnTo>
                <a:lnTo>
                  <a:pt x="1561" y="556"/>
                </a:lnTo>
                <a:lnTo>
                  <a:pt x="1555" y="554"/>
                </a:lnTo>
                <a:lnTo>
                  <a:pt x="1549" y="554"/>
                </a:lnTo>
                <a:lnTo>
                  <a:pt x="1549" y="554"/>
                </a:lnTo>
                <a:lnTo>
                  <a:pt x="1551" y="552"/>
                </a:lnTo>
                <a:lnTo>
                  <a:pt x="1553" y="551"/>
                </a:lnTo>
                <a:lnTo>
                  <a:pt x="1553" y="550"/>
                </a:lnTo>
                <a:lnTo>
                  <a:pt x="1554" y="549"/>
                </a:lnTo>
                <a:lnTo>
                  <a:pt x="1554" y="547"/>
                </a:lnTo>
                <a:lnTo>
                  <a:pt x="1553" y="546"/>
                </a:lnTo>
                <a:lnTo>
                  <a:pt x="1558" y="542"/>
                </a:lnTo>
                <a:lnTo>
                  <a:pt x="1562" y="537"/>
                </a:lnTo>
                <a:lnTo>
                  <a:pt x="1567" y="536"/>
                </a:lnTo>
                <a:lnTo>
                  <a:pt x="1569" y="535"/>
                </a:lnTo>
                <a:lnTo>
                  <a:pt x="1570" y="531"/>
                </a:lnTo>
                <a:lnTo>
                  <a:pt x="1569" y="526"/>
                </a:lnTo>
                <a:lnTo>
                  <a:pt x="1567" y="521"/>
                </a:lnTo>
                <a:lnTo>
                  <a:pt x="1562" y="516"/>
                </a:lnTo>
                <a:lnTo>
                  <a:pt x="1558" y="511"/>
                </a:lnTo>
                <a:lnTo>
                  <a:pt x="1553" y="507"/>
                </a:lnTo>
                <a:lnTo>
                  <a:pt x="1552" y="512"/>
                </a:lnTo>
                <a:lnTo>
                  <a:pt x="1553" y="517"/>
                </a:lnTo>
                <a:lnTo>
                  <a:pt x="1554" y="523"/>
                </a:lnTo>
                <a:lnTo>
                  <a:pt x="1554" y="528"/>
                </a:lnTo>
                <a:lnTo>
                  <a:pt x="1556" y="535"/>
                </a:lnTo>
                <a:lnTo>
                  <a:pt x="1555" y="539"/>
                </a:lnTo>
                <a:lnTo>
                  <a:pt x="1552" y="542"/>
                </a:lnTo>
                <a:lnTo>
                  <a:pt x="1545" y="545"/>
                </a:lnTo>
                <a:lnTo>
                  <a:pt x="1541" y="546"/>
                </a:lnTo>
                <a:lnTo>
                  <a:pt x="1539" y="547"/>
                </a:lnTo>
                <a:lnTo>
                  <a:pt x="1524" y="547"/>
                </a:lnTo>
                <a:lnTo>
                  <a:pt x="1509" y="547"/>
                </a:lnTo>
                <a:lnTo>
                  <a:pt x="1504" y="546"/>
                </a:lnTo>
                <a:lnTo>
                  <a:pt x="1500" y="545"/>
                </a:lnTo>
                <a:lnTo>
                  <a:pt x="1499" y="542"/>
                </a:lnTo>
                <a:lnTo>
                  <a:pt x="1499" y="538"/>
                </a:lnTo>
                <a:lnTo>
                  <a:pt x="1499" y="535"/>
                </a:lnTo>
                <a:lnTo>
                  <a:pt x="1500" y="532"/>
                </a:lnTo>
                <a:lnTo>
                  <a:pt x="1504" y="526"/>
                </a:lnTo>
                <a:lnTo>
                  <a:pt x="1505" y="521"/>
                </a:lnTo>
                <a:lnTo>
                  <a:pt x="1507" y="512"/>
                </a:lnTo>
                <a:lnTo>
                  <a:pt x="1511" y="505"/>
                </a:lnTo>
                <a:lnTo>
                  <a:pt x="1517" y="498"/>
                </a:lnTo>
                <a:lnTo>
                  <a:pt x="1519" y="491"/>
                </a:lnTo>
                <a:lnTo>
                  <a:pt x="1520" y="483"/>
                </a:lnTo>
                <a:lnTo>
                  <a:pt x="1521" y="476"/>
                </a:lnTo>
                <a:lnTo>
                  <a:pt x="1518" y="477"/>
                </a:lnTo>
                <a:lnTo>
                  <a:pt x="1514" y="479"/>
                </a:lnTo>
                <a:lnTo>
                  <a:pt x="1513" y="476"/>
                </a:lnTo>
                <a:lnTo>
                  <a:pt x="1514" y="475"/>
                </a:lnTo>
                <a:lnTo>
                  <a:pt x="1516" y="474"/>
                </a:lnTo>
                <a:lnTo>
                  <a:pt x="1517" y="473"/>
                </a:lnTo>
                <a:lnTo>
                  <a:pt x="1520" y="469"/>
                </a:lnTo>
                <a:lnTo>
                  <a:pt x="1520" y="466"/>
                </a:lnTo>
                <a:lnTo>
                  <a:pt x="1518" y="461"/>
                </a:lnTo>
                <a:lnTo>
                  <a:pt x="1513" y="456"/>
                </a:lnTo>
                <a:lnTo>
                  <a:pt x="1514" y="455"/>
                </a:lnTo>
                <a:lnTo>
                  <a:pt x="1516" y="454"/>
                </a:lnTo>
                <a:lnTo>
                  <a:pt x="1517" y="453"/>
                </a:lnTo>
                <a:lnTo>
                  <a:pt x="1517" y="453"/>
                </a:lnTo>
                <a:lnTo>
                  <a:pt x="1517" y="452"/>
                </a:lnTo>
                <a:lnTo>
                  <a:pt x="1516" y="451"/>
                </a:lnTo>
                <a:lnTo>
                  <a:pt x="1516" y="449"/>
                </a:lnTo>
                <a:lnTo>
                  <a:pt x="1516" y="447"/>
                </a:lnTo>
                <a:lnTo>
                  <a:pt x="1518" y="446"/>
                </a:lnTo>
                <a:lnTo>
                  <a:pt x="1519" y="445"/>
                </a:lnTo>
                <a:lnTo>
                  <a:pt x="1519" y="442"/>
                </a:lnTo>
                <a:lnTo>
                  <a:pt x="1519" y="441"/>
                </a:lnTo>
                <a:lnTo>
                  <a:pt x="1519" y="431"/>
                </a:lnTo>
                <a:lnTo>
                  <a:pt x="1521" y="421"/>
                </a:lnTo>
                <a:lnTo>
                  <a:pt x="1525" y="410"/>
                </a:lnTo>
                <a:lnTo>
                  <a:pt x="1527" y="397"/>
                </a:lnTo>
                <a:lnTo>
                  <a:pt x="1527" y="396"/>
                </a:lnTo>
                <a:lnTo>
                  <a:pt x="1528" y="395"/>
                </a:lnTo>
                <a:lnTo>
                  <a:pt x="1527" y="393"/>
                </a:lnTo>
                <a:lnTo>
                  <a:pt x="1526" y="393"/>
                </a:lnTo>
                <a:lnTo>
                  <a:pt x="1526" y="390"/>
                </a:lnTo>
                <a:lnTo>
                  <a:pt x="1526" y="385"/>
                </a:lnTo>
                <a:lnTo>
                  <a:pt x="1527" y="385"/>
                </a:lnTo>
                <a:lnTo>
                  <a:pt x="1528" y="383"/>
                </a:lnTo>
                <a:lnTo>
                  <a:pt x="1528" y="381"/>
                </a:lnTo>
                <a:lnTo>
                  <a:pt x="1530" y="377"/>
                </a:lnTo>
                <a:lnTo>
                  <a:pt x="1531" y="375"/>
                </a:lnTo>
                <a:lnTo>
                  <a:pt x="1532" y="374"/>
                </a:lnTo>
                <a:lnTo>
                  <a:pt x="1537" y="370"/>
                </a:lnTo>
                <a:lnTo>
                  <a:pt x="1540" y="365"/>
                </a:lnTo>
                <a:lnTo>
                  <a:pt x="1540" y="376"/>
                </a:lnTo>
                <a:lnTo>
                  <a:pt x="1541" y="385"/>
                </a:lnTo>
                <a:lnTo>
                  <a:pt x="1541" y="385"/>
                </a:lnTo>
                <a:lnTo>
                  <a:pt x="1539" y="390"/>
                </a:lnTo>
                <a:lnTo>
                  <a:pt x="1537" y="393"/>
                </a:lnTo>
                <a:lnTo>
                  <a:pt x="1535" y="395"/>
                </a:lnTo>
                <a:lnTo>
                  <a:pt x="1535" y="396"/>
                </a:lnTo>
                <a:lnTo>
                  <a:pt x="1535" y="398"/>
                </a:lnTo>
                <a:lnTo>
                  <a:pt x="1535" y="399"/>
                </a:lnTo>
                <a:lnTo>
                  <a:pt x="1537" y="403"/>
                </a:lnTo>
                <a:lnTo>
                  <a:pt x="1537" y="405"/>
                </a:lnTo>
                <a:lnTo>
                  <a:pt x="1535" y="406"/>
                </a:lnTo>
                <a:lnTo>
                  <a:pt x="1535" y="409"/>
                </a:lnTo>
                <a:lnTo>
                  <a:pt x="1535" y="409"/>
                </a:lnTo>
                <a:lnTo>
                  <a:pt x="1534" y="410"/>
                </a:lnTo>
                <a:lnTo>
                  <a:pt x="1534" y="412"/>
                </a:lnTo>
                <a:lnTo>
                  <a:pt x="1533" y="414"/>
                </a:lnTo>
                <a:lnTo>
                  <a:pt x="1532" y="416"/>
                </a:lnTo>
                <a:lnTo>
                  <a:pt x="1531" y="417"/>
                </a:lnTo>
                <a:lnTo>
                  <a:pt x="1531" y="419"/>
                </a:lnTo>
                <a:lnTo>
                  <a:pt x="1531" y="420"/>
                </a:lnTo>
                <a:lnTo>
                  <a:pt x="1533" y="421"/>
                </a:lnTo>
                <a:lnTo>
                  <a:pt x="1534" y="421"/>
                </a:lnTo>
                <a:lnTo>
                  <a:pt x="1535" y="420"/>
                </a:lnTo>
                <a:lnTo>
                  <a:pt x="1537" y="419"/>
                </a:lnTo>
                <a:lnTo>
                  <a:pt x="1538" y="418"/>
                </a:lnTo>
                <a:lnTo>
                  <a:pt x="1540" y="418"/>
                </a:lnTo>
                <a:lnTo>
                  <a:pt x="1541" y="419"/>
                </a:lnTo>
                <a:lnTo>
                  <a:pt x="1544" y="420"/>
                </a:lnTo>
                <a:lnTo>
                  <a:pt x="1546" y="421"/>
                </a:lnTo>
                <a:lnTo>
                  <a:pt x="1548" y="421"/>
                </a:lnTo>
                <a:lnTo>
                  <a:pt x="1551" y="420"/>
                </a:lnTo>
                <a:lnTo>
                  <a:pt x="1553" y="419"/>
                </a:lnTo>
                <a:lnTo>
                  <a:pt x="1554" y="417"/>
                </a:lnTo>
                <a:lnTo>
                  <a:pt x="1553" y="413"/>
                </a:lnTo>
                <a:lnTo>
                  <a:pt x="1551" y="407"/>
                </a:lnTo>
                <a:lnTo>
                  <a:pt x="1551" y="402"/>
                </a:lnTo>
                <a:lnTo>
                  <a:pt x="1553" y="400"/>
                </a:lnTo>
                <a:lnTo>
                  <a:pt x="1554" y="400"/>
                </a:lnTo>
                <a:lnTo>
                  <a:pt x="1555" y="402"/>
                </a:lnTo>
                <a:lnTo>
                  <a:pt x="1555" y="404"/>
                </a:lnTo>
                <a:lnTo>
                  <a:pt x="1556" y="407"/>
                </a:lnTo>
                <a:lnTo>
                  <a:pt x="1559" y="410"/>
                </a:lnTo>
                <a:lnTo>
                  <a:pt x="1561" y="412"/>
                </a:lnTo>
                <a:lnTo>
                  <a:pt x="1563" y="412"/>
                </a:lnTo>
                <a:lnTo>
                  <a:pt x="1566" y="410"/>
                </a:lnTo>
                <a:lnTo>
                  <a:pt x="1567" y="409"/>
                </a:lnTo>
                <a:lnTo>
                  <a:pt x="1569" y="406"/>
                </a:lnTo>
                <a:lnTo>
                  <a:pt x="1570" y="405"/>
                </a:lnTo>
                <a:lnTo>
                  <a:pt x="1570" y="403"/>
                </a:lnTo>
                <a:lnTo>
                  <a:pt x="1568" y="400"/>
                </a:lnTo>
                <a:lnTo>
                  <a:pt x="1570" y="395"/>
                </a:lnTo>
                <a:lnTo>
                  <a:pt x="1570" y="390"/>
                </a:lnTo>
                <a:lnTo>
                  <a:pt x="1572" y="390"/>
                </a:lnTo>
                <a:lnTo>
                  <a:pt x="1572" y="390"/>
                </a:lnTo>
                <a:lnTo>
                  <a:pt x="1572" y="389"/>
                </a:lnTo>
                <a:lnTo>
                  <a:pt x="1570" y="388"/>
                </a:lnTo>
                <a:lnTo>
                  <a:pt x="1570" y="385"/>
                </a:lnTo>
                <a:lnTo>
                  <a:pt x="1574" y="385"/>
                </a:lnTo>
                <a:lnTo>
                  <a:pt x="1574" y="386"/>
                </a:lnTo>
                <a:lnTo>
                  <a:pt x="1574" y="388"/>
                </a:lnTo>
                <a:lnTo>
                  <a:pt x="1575" y="390"/>
                </a:lnTo>
                <a:lnTo>
                  <a:pt x="1575" y="390"/>
                </a:lnTo>
                <a:lnTo>
                  <a:pt x="1575" y="390"/>
                </a:lnTo>
                <a:lnTo>
                  <a:pt x="1575" y="390"/>
                </a:lnTo>
                <a:lnTo>
                  <a:pt x="1574" y="392"/>
                </a:lnTo>
                <a:lnTo>
                  <a:pt x="1575" y="396"/>
                </a:lnTo>
                <a:lnTo>
                  <a:pt x="1576" y="393"/>
                </a:lnTo>
                <a:lnTo>
                  <a:pt x="1575" y="390"/>
                </a:lnTo>
                <a:lnTo>
                  <a:pt x="1579" y="388"/>
                </a:lnTo>
                <a:lnTo>
                  <a:pt x="1580" y="383"/>
                </a:lnTo>
                <a:lnTo>
                  <a:pt x="1581" y="379"/>
                </a:lnTo>
                <a:lnTo>
                  <a:pt x="1581" y="375"/>
                </a:lnTo>
                <a:lnTo>
                  <a:pt x="1581" y="371"/>
                </a:lnTo>
                <a:lnTo>
                  <a:pt x="1580" y="368"/>
                </a:lnTo>
                <a:lnTo>
                  <a:pt x="1576" y="365"/>
                </a:lnTo>
                <a:lnTo>
                  <a:pt x="1573" y="364"/>
                </a:lnTo>
                <a:lnTo>
                  <a:pt x="1572" y="363"/>
                </a:lnTo>
                <a:lnTo>
                  <a:pt x="1570" y="363"/>
                </a:lnTo>
                <a:lnTo>
                  <a:pt x="1569" y="360"/>
                </a:lnTo>
                <a:lnTo>
                  <a:pt x="1569" y="357"/>
                </a:lnTo>
                <a:lnTo>
                  <a:pt x="1568" y="358"/>
                </a:lnTo>
                <a:lnTo>
                  <a:pt x="1567" y="358"/>
                </a:lnTo>
                <a:lnTo>
                  <a:pt x="1567" y="360"/>
                </a:lnTo>
                <a:lnTo>
                  <a:pt x="1567" y="361"/>
                </a:lnTo>
                <a:lnTo>
                  <a:pt x="1567" y="362"/>
                </a:lnTo>
                <a:lnTo>
                  <a:pt x="1567" y="362"/>
                </a:lnTo>
                <a:lnTo>
                  <a:pt x="1567" y="361"/>
                </a:lnTo>
                <a:lnTo>
                  <a:pt x="1567" y="360"/>
                </a:lnTo>
                <a:lnTo>
                  <a:pt x="1567" y="358"/>
                </a:lnTo>
                <a:lnTo>
                  <a:pt x="1565" y="358"/>
                </a:lnTo>
                <a:lnTo>
                  <a:pt x="1562" y="360"/>
                </a:lnTo>
                <a:lnTo>
                  <a:pt x="1565" y="358"/>
                </a:lnTo>
                <a:lnTo>
                  <a:pt x="1567" y="358"/>
                </a:lnTo>
                <a:lnTo>
                  <a:pt x="1568" y="358"/>
                </a:lnTo>
                <a:lnTo>
                  <a:pt x="1569" y="357"/>
                </a:lnTo>
                <a:lnTo>
                  <a:pt x="1572" y="356"/>
                </a:lnTo>
                <a:lnTo>
                  <a:pt x="1575" y="355"/>
                </a:lnTo>
                <a:lnTo>
                  <a:pt x="1576" y="355"/>
                </a:lnTo>
                <a:lnTo>
                  <a:pt x="1577" y="355"/>
                </a:lnTo>
                <a:lnTo>
                  <a:pt x="1579" y="357"/>
                </a:lnTo>
                <a:lnTo>
                  <a:pt x="1579" y="360"/>
                </a:lnTo>
                <a:lnTo>
                  <a:pt x="1581" y="363"/>
                </a:lnTo>
                <a:lnTo>
                  <a:pt x="1583" y="365"/>
                </a:lnTo>
                <a:lnTo>
                  <a:pt x="1586" y="368"/>
                </a:lnTo>
                <a:lnTo>
                  <a:pt x="1587" y="371"/>
                </a:lnTo>
                <a:lnTo>
                  <a:pt x="1587" y="374"/>
                </a:lnTo>
                <a:lnTo>
                  <a:pt x="1586" y="376"/>
                </a:lnTo>
                <a:lnTo>
                  <a:pt x="1581" y="391"/>
                </a:lnTo>
                <a:lnTo>
                  <a:pt x="1574" y="406"/>
                </a:lnTo>
                <a:lnTo>
                  <a:pt x="1570" y="414"/>
                </a:lnTo>
                <a:lnTo>
                  <a:pt x="1569" y="423"/>
                </a:lnTo>
                <a:lnTo>
                  <a:pt x="1568" y="425"/>
                </a:lnTo>
                <a:lnTo>
                  <a:pt x="1569" y="427"/>
                </a:lnTo>
                <a:lnTo>
                  <a:pt x="1569" y="428"/>
                </a:lnTo>
                <a:lnTo>
                  <a:pt x="1572" y="431"/>
                </a:lnTo>
                <a:lnTo>
                  <a:pt x="1574" y="431"/>
                </a:lnTo>
                <a:lnTo>
                  <a:pt x="1575" y="430"/>
                </a:lnTo>
                <a:lnTo>
                  <a:pt x="1576" y="427"/>
                </a:lnTo>
                <a:lnTo>
                  <a:pt x="1577" y="426"/>
                </a:lnTo>
                <a:lnTo>
                  <a:pt x="1580" y="423"/>
                </a:lnTo>
                <a:lnTo>
                  <a:pt x="1582" y="418"/>
                </a:lnTo>
                <a:lnTo>
                  <a:pt x="1587" y="407"/>
                </a:lnTo>
                <a:lnTo>
                  <a:pt x="1593" y="397"/>
                </a:lnTo>
                <a:lnTo>
                  <a:pt x="1597" y="388"/>
                </a:lnTo>
                <a:lnTo>
                  <a:pt x="1603" y="377"/>
                </a:lnTo>
                <a:lnTo>
                  <a:pt x="1606" y="367"/>
                </a:lnTo>
                <a:lnTo>
                  <a:pt x="1610" y="356"/>
                </a:lnTo>
                <a:lnTo>
                  <a:pt x="1613" y="346"/>
                </a:lnTo>
                <a:lnTo>
                  <a:pt x="1615" y="335"/>
                </a:lnTo>
                <a:lnTo>
                  <a:pt x="1616" y="327"/>
                </a:lnTo>
                <a:lnTo>
                  <a:pt x="1617" y="319"/>
                </a:lnTo>
                <a:lnTo>
                  <a:pt x="1616" y="310"/>
                </a:lnTo>
                <a:lnTo>
                  <a:pt x="1613" y="302"/>
                </a:lnTo>
                <a:lnTo>
                  <a:pt x="1613" y="293"/>
                </a:lnTo>
                <a:lnTo>
                  <a:pt x="1611" y="284"/>
                </a:lnTo>
                <a:lnTo>
                  <a:pt x="1613" y="282"/>
                </a:lnTo>
                <a:lnTo>
                  <a:pt x="1614" y="281"/>
                </a:lnTo>
                <a:lnTo>
                  <a:pt x="1615" y="274"/>
                </a:lnTo>
                <a:lnTo>
                  <a:pt x="1614" y="268"/>
                </a:lnTo>
                <a:lnTo>
                  <a:pt x="1611" y="264"/>
                </a:lnTo>
                <a:lnTo>
                  <a:pt x="1607" y="259"/>
                </a:lnTo>
                <a:lnTo>
                  <a:pt x="1609" y="258"/>
                </a:lnTo>
                <a:lnTo>
                  <a:pt x="1610" y="256"/>
                </a:lnTo>
                <a:lnTo>
                  <a:pt x="1611" y="254"/>
                </a:lnTo>
                <a:lnTo>
                  <a:pt x="1610" y="252"/>
                </a:lnTo>
                <a:lnTo>
                  <a:pt x="1608" y="249"/>
                </a:lnTo>
                <a:lnTo>
                  <a:pt x="1606" y="246"/>
                </a:lnTo>
                <a:lnTo>
                  <a:pt x="1606" y="245"/>
                </a:lnTo>
                <a:lnTo>
                  <a:pt x="1604" y="244"/>
                </a:lnTo>
                <a:lnTo>
                  <a:pt x="1599" y="233"/>
                </a:lnTo>
                <a:lnTo>
                  <a:pt x="1592" y="224"/>
                </a:lnTo>
                <a:lnTo>
                  <a:pt x="1589" y="222"/>
                </a:lnTo>
                <a:lnTo>
                  <a:pt x="1587" y="221"/>
                </a:lnTo>
                <a:lnTo>
                  <a:pt x="1577" y="221"/>
                </a:lnTo>
                <a:lnTo>
                  <a:pt x="1569" y="218"/>
                </a:lnTo>
                <a:lnTo>
                  <a:pt x="1567" y="216"/>
                </a:lnTo>
                <a:lnTo>
                  <a:pt x="1562" y="215"/>
                </a:lnTo>
                <a:lnTo>
                  <a:pt x="1551" y="211"/>
                </a:lnTo>
                <a:lnTo>
                  <a:pt x="1539" y="209"/>
                </a:lnTo>
                <a:lnTo>
                  <a:pt x="1528" y="207"/>
                </a:lnTo>
                <a:lnTo>
                  <a:pt x="1518" y="205"/>
                </a:lnTo>
                <a:lnTo>
                  <a:pt x="1509" y="204"/>
                </a:lnTo>
                <a:lnTo>
                  <a:pt x="1498" y="205"/>
                </a:lnTo>
                <a:lnTo>
                  <a:pt x="1483" y="205"/>
                </a:lnTo>
                <a:lnTo>
                  <a:pt x="1469" y="205"/>
                </a:lnTo>
                <a:lnTo>
                  <a:pt x="1466" y="205"/>
                </a:lnTo>
                <a:lnTo>
                  <a:pt x="1465" y="205"/>
                </a:lnTo>
                <a:lnTo>
                  <a:pt x="1463" y="207"/>
                </a:lnTo>
                <a:lnTo>
                  <a:pt x="1463" y="209"/>
                </a:lnTo>
                <a:lnTo>
                  <a:pt x="1462" y="209"/>
                </a:lnTo>
                <a:lnTo>
                  <a:pt x="1462" y="209"/>
                </a:lnTo>
                <a:lnTo>
                  <a:pt x="1458" y="209"/>
                </a:lnTo>
                <a:lnTo>
                  <a:pt x="1455" y="209"/>
                </a:lnTo>
                <a:lnTo>
                  <a:pt x="1451" y="210"/>
                </a:lnTo>
                <a:lnTo>
                  <a:pt x="1448" y="211"/>
                </a:lnTo>
                <a:lnTo>
                  <a:pt x="1444" y="215"/>
                </a:lnTo>
                <a:lnTo>
                  <a:pt x="1440" y="219"/>
                </a:lnTo>
                <a:lnTo>
                  <a:pt x="1436" y="223"/>
                </a:lnTo>
                <a:lnTo>
                  <a:pt x="1434" y="229"/>
                </a:lnTo>
                <a:lnTo>
                  <a:pt x="1430" y="233"/>
                </a:lnTo>
                <a:lnTo>
                  <a:pt x="1428" y="237"/>
                </a:lnTo>
                <a:lnTo>
                  <a:pt x="1425" y="242"/>
                </a:lnTo>
                <a:lnTo>
                  <a:pt x="1425" y="245"/>
                </a:lnTo>
                <a:lnTo>
                  <a:pt x="1427" y="247"/>
                </a:lnTo>
                <a:lnTo>
                  <a:pt x="1428" y="251"/>
                </a:lnTo>
                <a:lnTo>
                  <a:pt x="1430" y="254"/>
                </a:lnTo>
                <a:lnTo>
                  <a:pt x="1435" y="257"/>
                </a:lnTo>
                <a:lnTo>
                  <a:pt x="1436" y="260"/>
                </a:lnTo>
                <a:lnTo>
                  <a:pt x="1435" y="264"/>
                </a:lnTo>
                <a:lnTo>
                  <a:pt x="1434" y="265"/>
                </a:lnTo>
                <a:lnTo>
                  <a:pt x="1432" y="266"/>
                </a:lnTo>
                <a:lnTo>
                  <a:pt x="1425" y="273"/>
                </a:lnTo>
                <a:lnTo>
                  <a:pt x="1421" y="282"/>
                </a:lnTo>
                <a:lnTo>
                  <a:pt x="1420" y="286"/>
                </a:lnTo>
                <a:lnTo>
                  <a:pt x="1418" y="291"/>
                </a:lnTo>
                <a:lnTo>
                  <a:pt x="1417" y="293"/>
                </a:lnTo>
                <a:lnTo>
                  <a:pt x="1415" y="294"/>
                </a:lnTo>
                <a:lnTo>
                  <a:pt x="1413" y="294"/>
                </a:lnTo>
                <a:lnTo>
                  <a:pt x="1409" y="294"/>
                </a:lnTo>
                <a:lnTo>
                  <a:pt x="1408" y="294"/>
                </a:lnTo>
                <a:lnTo>
                  <a:pt x="1407" y="296"/>
                </a:lnTo>
                <a:lnTo>
                  <a:pt x="1404" y="302"/>
                </a:lnTo>
                <a:lnTo>
                  <a:pt x="1401" y="309"/>
                </a:lnTo>
                <a:lnTo>
                  <a:pt x="1397" y="315"/>
                </a:lnTo>
                <a:lnTo>
                  <a:pt x="1393" y="321"/>
                </a:lnTo>
                <a:lnTo>
                  <a:pt x="1393" y="323"/>
                </a:lnTo>
                <a:lnTo>
                  <a:pt x="1393" y="326"/>
                </a:lnTo>
                <a:lnTo>
                  <a:pt x="1394" y="328"/>
                </a:lnTo>
                <a:lnTo>
                  <a:pt x="1396" y="329"/>
                </a:lnTo>
                <a:lnTo>
                  <a:pt x="1396" y="330"/>
                </a:lnTo>
                <a:lnTo>
                  <a:pt x="1396" y="332"/>
                </a:lnTo>
                <a:lnTo>
                  <a:pt x="1395" y="332"/>
                </a:lnTo>
                <a:lnTo>
                  <a:pt x="1395" y="333"/>
                </a:lnTo>
                <a:lnTo>
                  <a:pt x="1395" y="335"/>
                </a:lnTo>
                <a:lnTo>
                  <a:pt x="1395" y="336"/>
                </a:lnTo>
                <a:lnTo>
                  <a:pt x="1397" y="340"/>
                </a:lnTo>
                <a:lnTo>
                  <a:pt x="1399" y="344"/>
                </a:lnTo>
                <a:lnTo>
                  <a:pt x="1397" y="348"/>
                </a:lnTo>
                <a:lnTo>
                  <a:pt x="1397" y="350"/>
                </a:lnTo>
                <a:lnTo>
                  <a:pt x="1399" y="354"/>
                </a:lnTo>
                <a:lnTo>
                  <a:pt x="1401" y="356"/>
                </a:lnTo>
                <a:lnTo>
                  <a:pt x="1401" y="358"/>
                </a:lnTo>
                <a:lnTo>
                  <a:pt x="1402" y="360"/>
                </a:lnTo>
                <a:lnTo>
                  <a:pt x="1401" y="362"/>
                </a:lnTo>
                <a:lnTo>
                  <a:pt x="1400" y="363"/>
                </a:lnTo>
                <a:lnTo>
                  <a:pt x="1399" y="367"/>
                </a:lnTo>
                <a:lnTo>
                  <a:pt x="1397" y="370"/>
                </a:lnTo>
                <a:lnTo>
                  <a:pt x="1393" y="378"/>
                </a:lnTo>
                <a:lnTo>
                  <a:pt x="1390" y="386"/>
                </a:lnTo>
                <a:lnTo>
                  <a:pt x="1389" y="398"/>
                </a:lnTo>
                <a:lnTo>
                  <a:pt x="1387" y="410"/>
                </a:lnTo>
                <a:lnTo>
                  <a:pt x="1386" y="413"/>
                </a:lnTo>
                <a:lnTo>
                  <a:pt x="1383" y="414"/>
                </a:lnTo>
                <a:lnTo>
                  <a:pt x="1381" y="413"/>
                </a:lnTo>
                <a:lnTo>
                  <a:pt x="1380" y="411"/>
                </a:lnTo>
                <a:lnTo>
                  <a:pt x="1381" y="404"/>
                </a:lnTo>
                <a:lnTo>
                  <a:pt x="1380" y="402"/>
                </a:lnTo>
                <a:lnTo>
                  <a:pt x="1378" y="399"/>
                </a:lnTo>
                <a:lnTo>
                  <a:pt x="1372" y="398"/>
                </a:lnTo>
                <a:lnTo>
                  <a:pt x="1366" y="397"/>
                </a:lnTo>
                <a:lnTo>
                  <a:pt x="1361" y="396"/>
                </a:lnTo>
                <a:lnTo>
                  <a:pt x="1344" y="390"/>
                </a:lnTo>
                <a:lnTo>
                  <a:pt x="1326" y="385"/>
                </a:lnTo>
                <a:lnTo>
                  <a:pt x="1307" y="382"/>
                </a:lnTo>
                <a:lnTo>
                  <a:pt x="1290" y="381"/>
                </a:lnTo>
                <a:lnTo>
                  <a:pt x="1282" y="381"/>
                </a:lnTo>
                <a:lnTo>
                  <a:pt x="1275" y="381"/>
                </a:lnTo>
                <a:lnTo>
                  <a:pt x="1272" y="381"/>
                </a:lnTo>
                <a:lnTo>
                  <a:pt x="1270" y="381"/>
                </a:lnTo>
                <a:lnTo>
                  <a:pt x="1270" y="381"/>
                </a:lnTo>
                <a:lnTo>
                  <a:pt x="1270" y="381"/>
                </a:lnTo>
                <a:lnTo>
                  <a:pt x="1259" y="381"/>
                </a:lnTo>
                <a:lnTo>
                  <a:pt x="1248" y="379"/>
                </a:lnTo>
                <a:lnTo>
                  <a:pt x="1237" y="378"/>
                </a:lnTo>
                <a:lnTo>
                  <a:pt x="1227" y="376"/>
                </a:lnTo>
                <a:lnTo>
                  <a:pt x="1220" y="376"/>
                </a:lnTo>
                <a:lnTo>
                  <a:pt x="1213" y="375"/>
                </a:lnTo>
                <a:lnTo>
                  <a:pt x="1204" y="375"/>
                </a:lnTo>
                <a:lnTo>
                  <a:pt x="1197" y="376"/>
                </a:lnTo>
                <a:lnTo>
                  <a:pt x="1190" y="377"/>
                </a:lnTo>
                <a:lnTo>
                  <a:pt x="1185" y="379"/>
                </a:lnTo>
                <a:lnTo>
                  <a:pt x="1179" y="382"/>
                </a:lnTo>
                <a:lnTo>
                  <a:pt x="1173" y="386"/>
                </a:lnTo>
                <a:lnTo>
                  <a:pt x="1171" y="388"/>
                </a:lnTo>
                <a:lnTo>
                  <a:pt x="1167" y="388"/>
                </a:lnTo>
                <a:lnTo>
                  <a:pt x="1151" y="388"/>
                </a:lnTo>
                <a:lnTo>
                  <a:pt x="1134" y="389"/>
                </a:lnTo>
                <a:lnTo>
                  <a:pt x="1118" y="389"/>
                </a:lnTo>
                <a:lnTo>
                  <a:pt x="1102" y="390"/>
                </a:lnTo>
                <a:lnTo>
                  <a:pt x="1097" y="390"/>
                </a:lnTo>
                <a:lnTo>
                  <a:pt x="1095" y="391"/>
                </a:lnTo>
                <a:lnTo>
                  <a:pt x="1093" y="395"/>
                </a:lnTo>
                <a:lnTo>
                  <a:pt x="1093" y="398"/>
                </a:lnTo>
                <a:lnTo>
                  <a:pt x="1091" y="402"/>
                </a:lnTo>
                <a:lnTo>
                  <a:pt x="1090" y="404"/>
                </a:lnTo>
                <a:lnTo>
                  <a:pt x="1091" y="407"/>
                </a:lnTo>
                <a:lnTo>
                  <a:pt x="1093" y="410"/>
                </a:lnTo>
                <a:lnTo>
                  <a:pt x="1092" y="412"/>
                </a:lnTo>
                <a:lnTo>
                  <a:pt x="1091" y="413"/>
                </a:lnTo>
                <a:lnTo>
                  <a:pt x="1089" y="413"/>
                </a:lnTo>
                <a:lnTo>
                  <a:pt x="1088" y="413"/>
                </a:lnTo>
                <a:lnTo>
                  <a:pt x="1085" y="412"/>
                </a:lnTo>
                <a:lnTo>
                  <a:pt x="1083" y="412"/>
                </a:lnTo>
                <a:lnTo>
                  <a:pt x="1082" y="413"/>
                </a:lnTo>
                <a:lnTo>
                  <a:pt x="1081" y="414"/>
                </a:lnTo>
                <a:lnTo>
                  <a:pt x="1077" y="416"/>
                </a:lnTo>
                <a:lnTo>
                  <a:pt x="1075" y="416"/>
                </a:lnTo>
                <a:lnTo>
                  <a:pt x="1068" y="414"/>
                </a:lnTo>
                <a:lnTo>
                  <a:pt x="1061" y="416"/>
                </a:lnTo>
                <a:lnTo>
                  <a:pt x="1049" y="418"/>
                </a:lnTo>
                <a:lnTo>
                  <a:pt x="1037" y="419"/>
                </a:lnTo>
                <a:lnTo>
                  <a:pt x="1024" y="420"/>
                </a:lnTo>
                <a:lnTo>
                  <a:pt x="1013" y="420"/>
                </a:lnTo>
                <a:lnTo>
                  <a:pt x="1009" y="420"/>
                </a:lnTo>
                <a:lnTo>
                  <a:pt x="1004" y="420"/>
                </a:lnTo>
                <a:lnTo>
                  <a:pt x="1001" y="420"/>
                </a:lnTo>
                <a:lnTo>
                  <a:pt x="997" y="420"/>
                </a:lnTo>
                <a:lnTo>
                  <a:pt x="995" y="417"/>
                </a:lnTo>
                <a:lnTo>
                  <a:pt x="992" y="416"/>
                </a:lnTo>
                <a:lnTo>
                  <a:pt x="988" y="416"/>
                </a:lnTo>
                <a:lnTo>
                  <a:pt x="986" y="416"/>
                </a:lnTo>
                <a:lnTo>
                  <a:pt x="976" y="414"/>
                </a:lnTo>
                <a:lnTo>
                  <a:pt x="968" y="412"/>
                </a:lnTo>
                <a:lnTo>
                  <a:pt x="960" y="411"/>
                </a:lnTo>
                <a:lnTo>
                  <a:pt x="951" y="411"/>
                </a:lnTo>
                <a:lnTo>
                  <a:pt x="950" y="411"/>
                </a:lnTo>
                <a:lnTo>
                  <a:pt x="948" y="411"/>
                </a:lnTo>
                <a:lnTo>
                  <a:pt x="941" y="407"/>
                </a:lnTo>
                <a:lnTo>
                  <a:pt x="934" y="406"/>
                </a:lnTo>
                <a:lnTo>
                  <a:pt x="926" y="406"/>
                </a:lnTo>
                <a:lnTo>
                  <a:pt x="919" y="405"/>
                </a:lnTo>
                <a:lnTo>
                  <a:pt x="900" y="405"/>
                </a:lnTo>
                <a:lnTo>
                  <a:pt x="882" y="405"/>
                </a:lnTo>
                <a:lnTo>
                  <a:pt x="863" y="406"/>
                </a:lnTo>
                <a:lnTo>
                  <a:pt x="844" y="407"/>
                </a:lnTo>
                <a:lnTo>
                  <a:pt x="807" y="412"/>
                </a:lnTo>
                <a:lnTo>
                  <a:pt x="769" y="418"/>
                </a:lnTo>
                <a:lnTo>
                  <a:pt x="747" y="419"/>
                </a:lnTo>
                <a:lnTo>
                  <a:pt x="725" y="420"/>
                </a:lnTo>
                <a:lnTo>
                  <a:pt x="704" y="419"/>
                </a:lnTo>
                <a:lnTo>
                  <a:pt x="682" y="417"/>
                </a:lnTo>
                <a:lnTo>
                  <a:pt x="671" y="416"/>
                </a:lnTo>
                <a:lnTo>
                  <a:pt x="662" y="416"/>
                </a:lnTo>
                <a:lnTo>
                  <a:pt x="646" y="418"/>
                </a:lnTo>
                <a:lnTo>
                  <a:pt x="629" y="418"/>
                </a:lnTo>
                <a:lnTo>
                  <a:pt x="612" y="419"/>
                </a:lnTo>
                <a:lnTo>
                  <a:pt x="595" y="420"/>
                </a:lnTo>
                <a:lnTo>
                  <a:pt x="586" y="420"/>
                </a:lnTo>
                <a:lnTo>
                  <a:pt x="578" y="420"/>
                </a:lnTo>
                <a:lnTo>
                  <a:pt x="575" y="420"/>
                </a:lnTo>
                <a:lnTo>
                  <a:pt x="574" y="421"/>
                </a:lnTo>
                <a:lnTo>
                  <a:pt x="572" y="421"/>
                </a:lnTo>
                <a:lnTo>
                  <a:pt x="569" y="419"/>
                </a:lnTo>
                <a:lnTo>
                  <a:pt x="569" y="419"/>
                </a:lnTo>
                <a:lnTo>
                  <a:pt x="569" y="418"/>
                </a:lnTo>
                <a:lnTo>
                  <a:pt x="568" y="416"/>
                </a:lnTo>
                <a:lnTo>
                  <a:pt x="567" y="414"/>
                </a:lnTo>
                <a:lnTo>
                  <a:pt x="565" y="414"/>
                </a:lnTo>
                <a:lnTo>
                  <a:pt x="564" y="416"/>
                </a:lnTo>
                <a:lnTo>
                  <a:pt x="559" y="417"/>
                </a:lnTo>
                <a:lnTo>
                  <a:pt x="554" y="419"/>
                </a:lnTo>
                <a:lnTo>
                  <a:pt x="550" y="419"/>
                </a:lnTo>
                <a:lnTo>
                  <a:pt x="545" y="419"/>
                </a:lnTo>
                <a:lnTo>
                  <a:pt x="534" y="418"/>
                </a:lnTo>
                <a:lnTo>
                  <a:pt x="525" y="416"/>
                </a:lnTo>
                <a:lnTo>
                  <a:pt x="520" y="416"/>
                </a:lnTo>
                <a:lnTo>
                  <a:pt x="515" y="416"/>
                </a:lnTo>
                <a:lnTo>
                  <a:pt x="510" y="416"/>
                </a:lnTo>
                <a:lnTo>
                  <a:pt x="505" y="417"/>
                </a:lnTo>
                <a:lnTo>
                  <a:pt x="496" y="420"/>
                </a:lnTo>
                <a:lnTo>
                  <a:pt x="486" y="423"/>
                </a:lnTo>
                <a:lnTo>
                  <a:pt x="486" y="424"/>
                </a:lnTo>
                <a:lnTo>
                  <a:pt x="485" y="425"/>
                </a:lnTo>
                <a:lnTo>
                  <a:pt x="482" y="425"/>
                </a:lnTo>
                <a:lnTo>
                  <a:pt x="478" y="425"/>
                </a:lnTo>
                <a:lnTo>
                  <a:pt x="474" y="425"/>
                </a:lnTo>
                <a:lnTo>
                  <a:pt x="470" y="425"/>
                </a:lnTo>
                <a:lnTo>
                  <a:pt x="462" y="427"/>
                </a:lnTo>
                <a:lnTo>
                  <a:pt x="456" y="432"/>
                </a:lnTo>
                <a:lnTo>
                  <a:pt x="454" y="435"/>
                </a:lnTo>
                <a:lnTo>
                  <a:pt x="455" y="438"/>
                </a:lnTo>
                <a:lnTo>
                  <a:pt x="456" y="441"/>
                </a:lnTo>
                <a:lnTo>
                  <a:pt x="456" y="444"/>
                </a:lnTo>
                <a:lnTo>
                  <a:pt x="456" y="447"/>
                </a:lnTo>
                <a:lnTo>
                  <a:pt x="456" y="451"/>
                </a:lnTo>
                <a:lnTo>
                  <a:pt x="454" y="448"/>
                </a:lnTo>
                <a:lnTo>
                  <a:pt x="450" y="448"/>
                </a:lnTo>
                <a:lnTo>
                  <a:pt x="448" y="449"/>
                </a:lnTo>
                <a:lnTo>
                  <a:pt x="444" y="449"/>
                </a:lnTo>
                <a:lnTo>
                  <a:pt x="443" y="451"/>
                </a:lnTo>
                <a:lnTo>
                  <a:pt x="442" y="453"/>
                </a:lnTo>
                <a:lnTo>
                  <a:pt x="442" y="454"/>
                </a:lnTo>
                <a:lnTo>
                  <a:pt x="443" y="456"/>
                </a:lnTo>
                <a:lnTo>
                  <a:pt x="444" y="459"/>
                </a:lnTo>
                <a:lnTo>
                  <a:pt x="446" y="460"/>
                </a:lnTo>
                <a:lnTo>
                  <a:pt x="448" y="461"/>
                </a:lnTo>
                <a:lnTo>
                  <a:pt x="451" y="461"/>
                </a:lnTo>
                <a:lnTo>
                  <a:pt x="461" y="460"/>
                </a:lnTo>
                <a:lnTo>
                  <a:pt x="471" y="459"/>
                </a:lnTo>
                <a:lnTo>
                  <a:pt x="477" y="459"/>
                </a:lnTo>
                <a:lnTo>
                  <a:pt x="482" y="459"/>
                </a:lnTo>
                <a:lnTo>
                  <a:pt x="488" y="456"/>
                </a:lnTo>
                <a:lnTo>
                  <a:pt x="492" y="453"/>
                </a:lnTo>
                <a:lnTo>
                  <a:pt x="493" y="453"/>
                </a:lnTo>
                <a:lnTo>
                  <a:pt x="495" y="453"/>
                </a:lnTo>
                <a:lnTo>
                  <a:pt x="499" y="453"/>
                </a:lnTo>
                <a:lnTo>
                  <a:pt x="503" y="453"/>
                </a:lnTo>
                <a:lnTo>
                  <a:pt x="506" y="453"/>
                </a:lnTo>
                <a:lnTo>
                  <a:pt x="510" y="451"/>
                </a:lnTo>
                <a:lnTo>
                  <a:pt x="511" y="451"/>
                </a:lnTo>
                <a:lnTo>
                  <a:pt x="511" y="451"/>
                </a:lnTo>
                <a:lnTo>
                  <a:pt x="512" y="451"/>
                </a:lnTo>
                <a:lnTo>
                  <a:pt x="512" y="451"/>
                </a:lnTo>
                <a:lnTo>
                  <a:pt x="513" y="451"/>
                </a:lnTo>
                <a:lnTo>
                  <a:pt x="516" y="453"/>
                </a:lnTo>
                <a:lnTo>
                  <a:pt x="518" y="454"/>
                </a:lnTo>
                <a:lnTo>
                  <a:pt x="520" y="454"/>
                </a:lnTo>
                <a:lnTo>
                  <a:pt x="523" y="453"/>
                </a:lnTo>
                <a:lnTo>
                  <a:pt x="529" y="453"/>
                </a:lnTo>
                <a:lnTo>
                  <a:pt x="533" y="452"/>
                </a:lnTo>
                <a:lnTo>
                  <a:pt x="539" y="453"/>
                </a:lnTo>
                <a:lnTo>
                  <a:pt x="544" y="453"/>
                </a:lnTo>
                <a:lnTo>
                  <a:pt x="548" y="454"/>
                </a:lnTo>
                <a:lnTo>
                  <a:pt x="553" y="453"/>
                </a:lnTo>
                <a:lnTo>
                  <a:pt x="557" y="453"/>
                </a:lnTo>
                <a:lnTo>
                  <a:pt x="560" y="453"/>
                </a:lnTo>
                <a:lnTo>
                  <a:pt x="571" y="455"/>
                </a:lnTo>
                <a:lnTo>
                  <a:pt x="580" y="459"/>
                </a:lnTo>
                <a:lnTo>
                  <a:pt x="587" y="459"/>
                </a:lnTo>
                <a:lnTo>
                  <a:pt x="594" y="460"/>
                </a:lnTo>
                <a:lnTo>
                  <a:pt x="599" y="465"/>
                </a:lnTo>
                <a:lnTo>
                  <a:pt x="605" y="468"/>
                </a:lnTo>
                <a:lnTo>
                  <a:pt x="612" y="470"/>
                </a:lnTo>
                <a:lnTo>
                  <a:pt x="619" y="472"/>
                </a:lnTo>
                <a:lnTo>
                  <a:pt x="624" y="473"/>
                </a:lnTo>
                <a:lnTo>
                  <a:pt x="630" y="474"/>
                </a:lnTo>
                <a:lnTo>
                  <a:pt x="634" y="474"/>
                </a:lnTo>
                <a:lnTo>
                  <a:pt x="637" y="473"/>
                </a:lnTo>
                <a:lnTo>
                  <a:pt x="640" y="472"/>
                </a:lnTo>
                <a:lnTo>
                  <a:pt x="643" y="468"/>
                </a:lnTo>
                <a:lnTo>
                  <a:pt x="643" y="468"/>
                </a:lnTo>
                <a:lnTo>
                  <a:pt x="643" y="468"/>
                </a:lnTo>
                <a:lnTo>
                  <a:pt x="646" y="468"/>
                </a:lnTo>
                <a:lnTo>
                  <a:pt x="647" y="468"/>
                </a:lnTo>
                <a:lnTo>
                  <a:pt x="661" y="466"/>
                </a:lnTo>
                <a:lnTo>
                  <a:pt x="674" y="466"/>
                </a:lnTo>
                <a:lnTo>
                  <a:pt x="686" y="468"/>
                </a:lnTo>
                <a:lnTo>
                  <a:pt x="700" y="470"/>
                </a:lnTo>
                <a:lnTo>
                  <a:pt x="722" y="475"/>
                </a:lnTo>
                <a:lnTo>
                  <a:pt x="743" y="481"/>
                </a:lnTo>
                <a:lnTo>
                  <a:pt x="764" y="486"/>
                </a:lnTo>
                <a:lnTo>
                  <a:pt x="785" y="491"/>
                </a:lnTo>
                <a:lnTo>
                  <a:pt x="792" y="493"/>
                </a:lnTo>
                <a:lnTo>
                  <a:pt x="798" y="495"/>
                </a:lnTo>
                <a:lnTo>
                  <a:pt x="805" y="497"/>
                </a:lnTo>
                <a:lnTo>
                  <a:pt x="812" y="497"/>
                </a:lnTo>
                <a:lnTo>
                  <a:pt x="831" y="501"/>
                </a:lnTo>
                <a:lnTo>
                  <a:pt x="851" y="504"/>
                </a:lnTo>
                <a:lnTo>
                  <a:pt x="871" y="507"/>
                </a:lnTo>
                <a:lnTo>
                  <a:pt x="891" y="509"/>
                </a:lnTo>
                <a:lnTo>
                  <a:pt x="907" y="511"/>
                </a:lnTo>
                <a:lnTo>
                  <a:pt x="925" y="514"/>
                </a:lnTo>
                <a:lnTo>
                  <a:pt x="941" y="514"/>
                </a:lnTo>
                <a:lnTo>
                  <a:pt x="958" y="512"/>
                </a:lnTo>
                <a:lnTo>
                  <a:pt x="985" y="510"/>
                </a:lnTo>
                <a:lnTo>
                  <a:pt x="1010" y="508"/>
                </a:lnTo>
                <a:lnTo>
                  <a:pt x="1037" y="507"/>
                </a:lnTo>
                <a:lnTo>
                  <a:pt x="1064" y="505"/>
                </a:lnTo>
                <a:lnTo>
                  <a:pt x="1078" y="504"/>
                </a:lnTo>
                <a:lnTo>
                  <a:pt x="1092" y="502"/>
                </a:lnTo>
                <a:lnTo>
                  <a:pt x="1090" y="500"/>
                </a:lnTo>
                <a:lnTo>
                  <a:pt x="1089" y="497"/>
                </a:lnTo>
                <a:lnTo>
                  <a:pt x="1090" y="500"/>
                </a:lnTo>
                <a:lnTo>
                  <a:pt x="1092" y="502"/>
                </a:lnTo>
                <a:lnTo>
                  <a:pt x="1096" y="505"/>
                </a:lnTo>
                <a:lnTo>
                  <a:pt x="1099" y="508"/>
                </a:lnTo>
                <a:lnTo>
                  <a:pt x="1103" y="509"/>
                </a:lnTo>
                <a:lnTo>
                  <a:pt x="1107" y="509"/>
                </a:lnTo>
                <a:lnTo>
                  <a:pt x="1119" y="508"/>
                </a:lnTo>
                <a:lnTo>
                  <a:pt x="1131" y="508"/>
                </a:lnTo>
                <a:lnTo>
                  <a:pt x="1142" y="507"/>
                </a:lnTo>
                <a:lnTo>
                  <a:pt x="1154" y="504"/>
                </a:lnTo>
                <a:lnTo>
                  <a:pt x="1162" y="505"/>
                </a:lnTo>
                <a:lnTo>
                  <a:pt x="1172" y="508"/>
                </a:lnTo>
                <a:lnTo>
                  <a:pt x="1185" y="509"/>
                </a:lnTo>
                <a:lnTo>
                  <a:pt x="1197" y="510"/>
                </a:lnTo>
                <a:lnTo>
                  <a:pt x="1201" y="511"/>
                </a:lnTo>
                <a:lnTo>
                  <a:pt x="1206" y="511"/>
                </a:lnTo>
                <a:lnTo>
                  <a:pt x="1209" y="510"/>
                </a:lnTo>
                <a:lnTo>
                  <a:pt x="1213" y="507"/>
                </a:lnTo>
                <a:lnTo>
                  <a:pt x="1215" y="511"/>
                </a:lnTo>
                <a:lnTo>
                  <a:pt x="1216" y="515"/>
                </a:lnTo>
                <a:lnTo>
                  <a:pt x="1216" y="518"/>
                </a:lnTo>
                <a:lnTo>
                  <a:pt x="1215" y="522"/>
                </a:lnTo>
                <a:lnTo>
                  <a:pt x="1213" y="524"/>
                </a:lnTo>
                <a:lnTo>
                  <a:pt x="1210" y="528"/>
                </a:lnTo>
                <a:lnTo>
                  <a:pt x="1202" y="528"/>
                </a:lnTo>
                <a:lnTo>
                  <a:pt x="1194" y="529"/>
                </a:lnTo>
                <a:lnTo>
                  <a:pt x="1187" y="531"/>
                </a:lnTo>
                <a:lnTo>
                  <a:pt x="1180" y="537"/>
                </a:lnTo>
                <a:lnTo>
                  <a:pt x="1171" y="540"/>
                </a:lnTo>
                <a:lnTo>
                  <a:pt x="1161" y="544"/>
                </a:lnTo>
                <a:lnTo>
                  <a:pt x="1152" y="547"/>
                </a:lnTo>
                <a:lnTo>
                  <a:pt x="1144" y="552"/>
                </a:lnTo>
                <a:lnTo>
                  <a:pt x="1128" y="564"/>
                </a:lnTo>
                <a:lnTo>
                  <a:pt x="1113" y="577"/>
                </a:lnTo>
                <a:lnTo>
                  <a:pt x="1110" y="580"/>
                </a:lnTo>
                <a:lnTo>
                  <a:pt x="1106" y="584"/>
                </a:lnTo>
                <a:lnTo>
                  <a:pt x="1104" y="587"/>
                </a:lnTo>
                <a:lnTo>
                  <a:pt x="1103" y="592"/>
                </a:lnTo>
                <a:lnTo>
                  <a:pt x="1099" y="591"/>
                </a:lnTo>
                <a:lnTo>
                  <a:pt x="1097" y="591"/>
                </a:lnTo>
                <a:lnTo>
                  <a:pt x="1095" y="592"/>
                </a:lnTo>
                <a:lnTo>
                  <a:pt x="1092" y="594"/>
                </a:lnTo>
                <a:lnTo>
                  <a:pt x="1089" y="602"/>
                </a:lnTo>
                <a:lnTo>
                  <a:pt x="1084" y="613"/>
                </a:lnTo>
                <a:lnTo>
                  <a:pt x="1084" y="609"/>
                </a:lnTo>
                <a:lnTo>
                  <a:pt x="1084" y="606"/>
                </a:lnTo>
                <a:lnTo>
                  <a:pt x="1084" y="602"/>
                </a:lnTo>
                <a:lnTo>
                  <a:pt x="1082" y="600"/>
                </a:lnTo>
                <a:lnTo>
                  <a:pt x="1079" y="600"/>
                </a:lnTo>
                <a:lnTo>
                  <a:pt x="1077" y="603"/>
                </a:lnTo>
                <a:lnTo>
                  <a:pt x="1070" y="612"/>
                </a:lnTo>
                <a:lnTo>
                  <a:pt x="1063" y="621"/>
                </a:lnTo>
                <a:lnTo>
                  <a:pt x="1047" y="631"/>
                </a:lnTo>
                <a:lnTo>
                  <a:pt x="1031" y="643"/>
                </a:lnTo>
                <a:lnTo>
                  <a:pt x="1016" y="654"/>
                </a:lnTo>
                <a:lnTo>
                  <a:pt x="1001" y="665"/>
                </a:lnTo>
                <a:lnTo>
                  <a:pt x="994" y="671"/>
                </a:lnTo>
                <a:lnTo>
                  <a:pt x="988" y="677"/>
                </a:lnTo>
                <a:lnTo>
                  <a:pt x="986" y="682"/>
                </a:lnTo>
                <a:lnTo>
                  <a:pt x="983" y="685"/>
                </a:lnTo>
                <a:lnTo>
                  <a:pt x="982" y="690"/>
                </a:lnTo>
                <a:lnTo>
                  <a:pt x="981" y="693"/>
                </a:lnTo>
                <a:lnTo>
                  <a:pt x="980" y="699"/>
                </a:lnTo>
                <a:lnTo>
                  <a:pt x="978" y="704"/>
                </a:lnTo>
                <a:lnTo>
                  <a:pt x="974" y="705"/>
                </a:lnTo>
                <a:lnTo>
                  <a:pt x="969" y="706"/>
                </a:lnTo>
                <a:lnTo>
                  <a:pt x="966" y="706"/>
                </a:lnTo>
                <a:lnTo>
                  <a:pt x="961" y="707"/>
                </a:lnTo>
                <a:lnTo>
                  <a:pt x="958" y="707"/>
                </a:lnTo>
                <a:lnTo>
                  <a:pt x="955" y="708"/>
                </a:lnTo>
                <a:lnTo>
                  <a:pt x="953" y="710"/>
                </a:lnTo>
                <a:lnTo>
                  <a:pt x="951" y="713"/>
                </a:lnTo>
                <a:lnTo>
                  <a:pt x="948" y="714"/>
                </a:lnTo>
                <a:lnTo>
                  <a:pt x="946" y="717"/>
                </a:lnTo>
                <a:lnTo>
                  <a:pt x="946" y="719"/>
                </a:lnTo>
                <a:lnTo>
                  <a:pt x="947" y="721"/>
                </a:lnTo>
                <a:lnTo>
                  <a:pt x="950" y="722"/>
                </a:lnTo>
                <a:lnTo>
                  <a:pt x="952" y="722"/>
                </a:lnTo>
                <a:lnTo>
                  <a:pt x="954" y="721"/>
                </a:lnTo>
                <a:lnTo>
                  <a:pt x="957" y="720"/>
                </a:lnTo>
                <a:lnTo>
                  <a:pt x="958" y="719"/>
                </a:lnTo>
                <a:lnTo>
                  <a:pt x="960" y="719"/>
                </a:lnTo>
                <a:lnTo>
                  <a:pt x="960" y="720"/>
                </a:lnTo>
                <a:lnTo>
                  <a:pt x="961" y="722"/>
                </a:lnTo>
                <a:lnTo>
                  <a:pt x="955" y="724"/>
                </a:lnTo>
                <a:lnTo>
                  <a:pt x="950" y="728"/>
                </a:lnTo>
                <a:lnTo>
                  <a:pt x="948" y="728"/>
                </a:lnTo>
                <a:lnTo>
                  <a:pt x="948" y="728"/>
                </a:lnTo>
                <a:lnTo>
                  <a:pt x="948" y="728"/>
                </a:lnTo>
                <a:lnTo>
                  <a:pt x="947" y="732"/>
                </a:lnTo>
                <a:lnTo>
                  <a:pt x="946" y="736"/>
                </a:lnTo>
                <a:lnTo>
                  <a:pt x="946" y="736"/>
                </a:lnTo>
                <a:lnTo>
                  <a:pt x="943" y="736"/>
                </a:lnTo>
                <a:lnTo>
                  <a:pt x="941" y="738"/>
                </a:lnTo>
                <a:lnTo>
                  <a:pt x="940" y="740"/>
                </a:lnTo>
                <a:lnTo>
                  <a:pt x="938" y="742"/>
                </a:lnTo>
                <a:lnTo>
                  <a:pt x="938" y="745"/>
                </a:lnTo>
                <a:lnTo>
                  <a:pt x="936" y="747"/>
                </a:lnTo>
                <a:lnTo>
                  <a:pt x="934" y="745"/>
                </a:lnTo>
                <a:lnTo>
                  <a:pt x="932" y="742"/>
                </a:lnTo>
                <a:lnTo>
                  <a:pt x="930" y="749"/>
                </a:lnTo>
                <a:lnTo>
                  <a:pt x="928" y="756"/>
                </a:lnTo>
                <a:lnTo>
                  <a:pt x="926" y="753"/>
                </a:lnTo>
                <a:lnTo>
                  <a:pt x="926" y="748"/>
                </a:lnTo>
                <a:lnTo>
                  <a:pt x="925" y="743"/>
                </a:lnTo>
                <a:lnTo>
                  <a:pt x="926" y="739"/>
                </a:lnTo>
                <a:lnTo>
                  <a:pt x="927" y="738"/>
                </a:lnTo>
                <a:lnTo>
                  <a:pt x="927" y="735"/>
                </a:lnTo>
                <a:lnTo>
                  <a:pt x="926" y="734"/>
                </a:lnTo>
                <a:lnTo>
                  <a:pt x="924" y="733"/>
                </a:lnTo>
                <a:lnTo>
                  <a:pt x="914" y="734"/>
                </a:lnTo>
                <a:lnTo>
                  <a:pt x="905" y="736"/>
                </a:lnTo>
                <a:lnTo>
                  <a:pt x="902" y="738"/>
                </a:lnTo>
                <a:lnTo>
                  <a:pt x="897" y="740"/>
                </a:lnTo>
                <a:lnTo>
                  <a:pt x="893" y="742"/>
                </a:lnTo>
                <a:lnTo>
                  <a:pt x="890" y="747"/>
                </a:lnTo>
                <a:lnTo>
                  <a:pt x="886" y="750"/>
                </a:lnTo>
                <a:lnTo>
                  <a:pt x="883" y="753"/>
                </a:lnTo>
                <a:lnTo>
                  <a:pt x="878" y="754"/>
                </a:lnTo>
                <a:lnTo>
                  <a:pt x="872" y="754"/>
                </a:lnTo>
                <a:lnTo>
                  <a:pt x="868" y="754"/>
                </a:lnTo>
                <a:lnTo>
                  <a:pt x="863" y="754"/>
                </a:lnTo>
                <a:lnTo>
                  <a:pt x="858" y="755"/>
                </a:lnTo>
                <a:lnTo>
                  <a:pt x="855" y="757"/>
                </a:lnTo>
                <a:lnTo>
                  <a:pt x="847" y="762"/>
                </a:lnTo>
                <a:lnTo>
                  <a:pt x="840" y="766"/>
                </a:lnTo>
                <a:lnTo>
                  <a:pt x="831" y="768"/>
                </a:lnTo>
                <a:lnTo>
                  <a:pt x="823" y="770"/>
                </a:lnTo>
                <a:lnTo>
                  <a:pt x="820" y="770"/>
                </a:lnTo>
                <a:lnTo>
                  <a:pt x="817" y="771"/>
                </a:lnTo>
                <a:lnTo>
                  <a:pt x="815" y="771"/>
                </a:lnTo>
                <a:lnTo>
                  <a:pt x="814" y="771"/>
                </a:lnTo>
                <a:lnTo>
                  <a:pt x="812" y="773"/>
                </a:lnTo>
                <a:lnTo>
                  <a:pt x="810" y="775"/>
                </a:lnTo>
                <a:lnTo>
                  <a:pt x="810" y="775"/>
                </a:lnTo>
                <a:lnTo>
                  <a:pt x="809" y="775"/>
                </a:lnTo>
                <a:lnTo>
                  <a:pt x="807" y="777"/>
                </a:lnTo>
                <a:lnTo>
                  <a:pt x="805" y="780"/>
                </a:lnTo>
                <a:lnTo>
                  <a:pt x="807" y="782"/>
                </a:lnTo>
                <a:lnTo>
                  <a:pt x="809" y="782"/>
                </a:lnTo>
                <a:lnTo>
                  <a:pt x="812" y="783"/>
                </a:lnTo>
                <a:lnTo>
                  <a:pt x="814" y="783"/>
                </a:lnTo>
                <a:lnTo>
                  <a:pt x="814" y="783"/>
                </a:lnTo>
                <a:lnTo>
                  <a:pt x="814" y="783"/>
                </a:lnTo>
                <a:lnTo>
                  <a:pt x="820" y="788"/>
                </a:lnTo>
                <a:lnTo>
                  <a:pt x="826" y="791"/>
                </a:lnTo>
                <a:lnTo>
                  <a:pt x="831" y="795"/>
                </a:lnTo>
                <a:lnTo>
                  <a:pt x="838" y="796"/>
                </a:lnTo>
                <a:lnTo>
                  <a:pt x="838" y="796"/>
                </a:lnTo>
                <a:lnTo>
                  <a:pt x="838" y="796"/>
                </a:lnTo>
                <a:lnTo>
                  <a:pt x="842" y="801"/>
                </a:lnTo>
                <a:lnTo>
                  <a:pt x="848" y="803"/>
                </a:lnTo>
                <a:lnTo>
                  <a:pt x="852" y="806"/>
                </a:lnTo>
                <a:lnTo>
                  <a:pt x="857" y="808"/>
                </a:lnTo>
                <a:lnTo>
                  <a:pt x="858" y="808"/>
                </a:lnTo>
                <a:lnTo>
                  <a:pt x="859" y="810"/>
                </a:lnTo>
                <a:lnTo>
                  <a:pt x="863" y="811"/>
                </a:lnTo>
                <a:lnTo>
                  <a:pt x="869" y="816"/>
                </a:lnTo>
                <a:lnTo>
                  <a:pt x="875" y="820"/>
                </a:lnTo>
                <a:lnTo>
                  <a:pt x="879" y="826"/>
                </a:lnTo>
                <a:lnTo>
                  <a:pt x="883" y="833"/>
                </a:lnTo>
                <a:lnTo>
                  <a:pt x="885" y="846"/>
                </a:lnTo>
                <a:lnTo>
                  <a:pt x="885" y="858"/>
                </a:lnTo>
                <a:lnTo>
                  <a:pt x="884" y="871"/>
                </a:lnTo>
                <a:lnTo>
                  <a:pt x="881" y="882"/>
                </a:lnTo>
                <a:lnTo>
                  <a:pt x="879" y="885"/>
                </a:lnTo>
                <a:lnTo>
                  <a:pt x="878" y="885"/>
                </a:lnTo>
                <a:lnTo>
                  <a:pt x="877" y="885"/>
                </a:lnTo>
                <a:lnTo>
                  <a:pt x="875" y="885"/>
                </a:lnTo>
                <a:lnTo>
                  <a:pt x="872" y="883"/>
                </a:lnTo>
                <a:lnTo>
                  <a:pt x="870" y="882"/>
                </a:lnTo>
                <a:lnTo>
                  <a:pt x="869" y="879"/>
                </a:lnTo>
                <a:lnTo>
                  <a:pt x="868" y="876"/>
                </a:lnTo>
                <a:lnTo>
                  <a:pt x="865" y="874"/>
                </a:lnTo>
                <a:lnTo>
                  <a:pt x="863" y="873"/>
                </a:lnTo>
                <a:lnTo>
                  <a:pt x="859" y="869"/>
                </a:lnTo>
                <a:lnTo>
                  <a:pt x="858" y="866"/>
                </a:lnTo>
                <a:lnTo>
                  <a:pt x="859" y="864"/>
                </a:lnTo>
                <a:lnTo>
                  <a:pt x="863" y="860"/>
                </a:lnTo>
                <a:lnTo>
                  <a:pt x="859" y="859"/>
                </a:lnTo>
                <a:lnTo>
                  <a:pt x="858" y="858"/>
                </a:lnTo>
                <a:lnTo>
                  <a:pt x="854" y="855"/>
                </a:lnTo>
                <a:lnTo>
                  <a:pt x="850" y="853"/>
                </a:lnTo>
                <a:lnTo>
                  <a:pt x="848" y="850"/>
                </a:lnTo>
                <a:lnTo>
                  <a:pt x="848" y="845"/>
                </a:lnTo>
                <a:lnTo>
                  <a:pt x="847" y="838"/>
                </a:lnTo>
                <a:lnTo>
                  <a:pt x="843" y="831"/>
                </a:lnTo>
                <a:lnTo>
                  <a:pt x="841" y="827"/>
                </a:lnTo>
                <a:lnTo>
                  <a:pt x="840" y="823"/>
                </a:lnTo>
                <a:lnTo>
                  <a:pt x="838" y="818"/>
                </a:lnTo>
                <a:lnTo>
                  <a:pt x="838" y="812"/>
                </a:lnTo>
                <a:lnTo>
                  <a:pt x="841" y="812"/>
                </a:lnTo>
                <a:lnTo>
                  <a:pt x="843" y="812"/>
                </a:lnTo>
                <a:lnTo>
                  <a:pt x="843" y="812"/>
                </a:lnTo>
                <a:lnTo>
                  <a:pt x="843" y="812"/>
                </a:lnTo>
                <a:lnTo>
                  <a:pt x="843" y="812"/>
                </a:lnTo>
                <a:lnTo>
                  <a:pt x="843" y="812"/>
                </a:lnTo>
                <a:lnTo>
                  <a:pt x="843" y="812"/>
                </a:lnTo>
                <a:lnTo>
                  <a:pt x="843" y="812"/>
                </a:lnTo>
                <a:lnTo>
                  <a:pt x="843" y="812"/>
                </a:lnTo>
                <a:lnTo>
                  <a:pt x="843" y="812"/>
                </a:lnTo>
                <a:lnTo>
                  <a:pt x="843" y="810"/>
                </a:lnTo>
                <a:lnTo>
                  <a:pt x="843" y="808"/>
                </a:lnTo>
                <a:lnTo>
                  <a:pt x="842" y="806"/>
                </a:lnTo>
                <a:lnTo>
                  <a:pt x="840" y="805"/>
                </a:lnTo>
                <a:lnTo>
                  <a:pt x="833" y="804"/>
                </a:lnTo>
                <a:lnTo>
                  <a:pt x="826" y="801"/>
                </a:lnTo>
                <a:lnTo>
                  <a:pt x="819" y="797"/>
                </a:lnTo>
                <a:lnTo>
                  <a:pt x="813" y="794"/>
                </a:lnTo>
                <a:lnTo>
                  <a:pt x="810" y="792"/>
                </a:lnTo>
                <a:lnTo>
                  <a:pt x="809" y="794"/>
                </a:lnTo>
                <a:lnTo>
                  <a:pt x="808" y="796"/>
                </a:lnTo>
                <a:lnTo>
                  <a:pt x="807" y="796"/>
                </a:lnTo>
                <a:lnTo>
                  <a:pt x="806" y="795"/>
                </a:lnTo>
                <a:lnTo>
                  <a:pt x="805" y="794"/>
                </a:lnTo>
                <a:lnTo>
                  <a:pt x="803" y="791"/>
                </a:lnTo>
                <a:lnTo>
                  <a:pt x="802" y="790"/>
                </a:lnTo>
                <a:lnTo>
                  <a:pt x="793" y="785"/>
                </a:lnTo>
                <a:lnTo>
                  <a:pt x="782" y="780"/>
                </a:lnTo>
                <a:lnTo>
                  <a:pt x="776" y="776"/>
                </a:lnTo>
                <a:lnTo>
                  <a:pt x="771" y="770"/>
                </a:lnTo>
                <a:lnTo>
                  <a:pt x="767" y="767"/>
                </a:lnTo>
                <a:lnTo>
                  <a:pt x="764" y="763"/>
                </a:lnTo>
                <a:lnTo>
                  <a:pt x="761" y="762"/>
                </a:lnTo>
                <a:lnTo>
                  <a:pt x="759" y="762"/>
                </a:lnTo>
                <a:lnTo>
                  <a:pt x="757" y="764"/>
                </a:lnTo>
                <a:lnTo>
                  <a:pt x="753" y="767"/>
                </a:lnTo>
                <a:lnTo>
                  <a:pt x="751" y="768"/>
                </a:lnTo>
                <a:lnTo>
                  <a:pt x="748" y="767"/>
                </a:lnTo>
                <a:lnTo>
                  <a:pt x="745" y="763"/>
                </a:lnTo>
                <a:lnTo>
                  <a:pt x="741" y="760"/>
                </a:lnTo>
                <a:lnTo>
                  <a:pt x="737" y="755"/>
                </a:lnTo>
                <a:lnTo>
                  <a:pt x="732" y="752"/>
                </a:lnTo>
                <a:lnTo>
                  <a:pt x="727" y="748"/>
                </a:lnTo>
                <a:lnTo>
                  <a:pt x="723" y="746"/>
                </a:lnTo>
                <a:lnTo>
                  <a:pt x="714" y="745"/>
                </a:lnTo>
                <a:lnTo>
                  <a:pt x="707" y="745"/>
                </a:lnTo>
                <a:lnTo>
                  <a:pt x="700" y="745"/>
                </a:lnTo>
                <a:lnTo>
                  <a:pt x="693" y="746"/>
                </a:lnTo>
                <a:lnTo>
                  <a:pt x="686" y="748"/>
                </a:lnTo>
                <a:lnTo>
                  <a:pt x="681" y="752"/>
                </a:lnTo>
                <a:lnTo>
                  <a:pt x="675" y="755"/>
                </a:lnTo>
                <a:lnTo>
                  <a:pt x="669" y="761"/>
                </a:lnTo>
                <a:lnTo>
                  <a:pt x="663" y="764"/>
                </a:lnTo>
                <a:lnTo>
                  <a:pt x="658" y="767"/>
                </a:lnTo>
                <a:lnTo>
                  <a:pt x="654" y="767"/>
                </a:lnTo>
                <a:lnTo>
                  <a:pt x="650" y="768"/>
                </a:lnTo>
                <a:lnTo>
                  <a:pt x="646" y="769"/>
                </a:lnTo>
                <a:lnTo>
                  <a:pt x="643" y="771"/>
                </a:lnTo>
                <a:lnTo>
                  <a:pt x="636" y="776"/>
                </a:lnTo>
                <a:lnTo>
                  <a:pt x="630" y="782"/>
                </a:lnTo>
                <a:lnTo>
                  <a:pt x="627" y="785"/>
                </a:lnTo>
                <a:lnTo>
                  <a:pt x="621" y="787"/>
                </a:lnTo>
                <a:lnTo>
                  <a:pt x="615" y="788"/>
                </a:lnTo>
                <a:lnTo>
                  <a:pt x="609" y="790"/>
                </a:lnTo>
                <a:lnTo>
                  <a:pt x="605" y="794"/>
                </a:lnTo>
                <a:lnTo>
                  <a:pt x="601" y="799"/>
                </a:lnTo>
                <a:lnTo>
                  <a:pt x="598" y="803"/>
                </a:lnTo>
                <a:lnTo>
                  <a:pt x="594" y="808"/>
                </a:lnTo>
                <a:lnTo>
                  <a:pt x="591" y="811"/>
                </a:lnTo>
                <a:lnTo>
                  <a:pt x="588" y="816"/>
                </a:lnTo>
                <a:lnTo>
                  <a:pt x="588" y="818"/>
                </a:lnTo>
                <a:lnTo>
                  <a:pt x="588" y="820"/>
                </a:lnTo>
                <a:lnTo>
                  <a:pt x="588" y="823"/>
                </a:lnTo>
                <a:lnTo>
                  <a:pt x="591" y="825"/>
                </a:lnTo>
                <a:lnTo>
                  <a:pt x="592" y="829"/>
                </a:lnTo>
                <a:lnTo>
                  <a:pt x="591" y="833"/>
                </a:lnTo>
                <a:lnTo>
                  <a:pt x="588" y="839"/>
                </a:lnTo>
                <a:lnTo>
                  <a:pt x="585" y="844"/>
                </a:lnTo>
                <a:lnTo>
                  <a:pt x="581" y="848"/>
                </a:lnTo>
                <a:lnTo>
                  <a:pt x="577" y="853"/>
                </a:lnTo>
                <a:lnTo>
                  <a:pt x="577" y="852"/>
                </a:lnTo>
                <a:lnTo>
                  <a:pt x="577" y="851"/>
                </a:lnTo>
                <a:lnTo>
                  <a:pt x="577" y="850"/>
                </a:lnTo>
                <a:lnTo>
                  <a:pt x="577" y="848"/>
                </a:lnTo>
                <a:lnTo>
                  <a:pt x="577" y="847"/>
                </a:lnTo>
                <a:lnTo>
                  <a:pt x="574" y="846"/>
                </a:lnTo>
                <a:lnTo>
                  <a:pt x="574" y="846"/>
                </a:lnTo>
                <a:lnTo>
                  <a:pt x="574" y="845"/>
                </a:lnTo>
                <a:lnTo>
                  <a:pt x="575" y="844"/>
                </a:lnTo>
                <a:lnTo>
                  <a:pt x="577" y="843"/>
                </a:lnTo>
                <a:lnTo>
                  <a:pt x="578" y="840"/>
                </a:lnTo>
                <a:lnTo>
                  <a:pt x="578" y="839"/>
                </a:lnTo>
                <a:lnTo>
                  <a:pt x="578" y="838"/>
                </a:lnTo>
                <a:lnTo>
                  <a:pt x="578" y="826"/>
                </a:lnTo>
                <a:lnTo>
                  <a:pt x="579" y="816"/>
                </a:lnTo>
                <a:lnTo>
                  <a:pt x="581" y="816"/>
                </a:lnTo>
                <a:lnTo>
                  <a:pt x="582" y="815"/>
                </a:lnTo>
                <a:close/>
                <a:moveTo>
                  <a:pt x="1519" y="1322"/>
                </a:moveTo>
                <a:lnTo>
                  <a:pt x="1520" y="1322"/>
                </a:lnTo>
                <a:lnTo>
                  <a:pt x="1520" y="1322"/>
                </a:lnTo>
                <a:lnTo>
                  <a:pt x="1520" y="1322"/>
                </a:lnTo>
                <a:lnTo>
                  <a:pt x="1519" y="1322"/>
                </a:lnTo>
                <a:close/>
                <a:moveTo>
                  <a:pt x="1520" y="1323"/>
                </a:moveTo>
                <a:lnTo>
                  <a:pt x="1523" y="1322"/>
                </a:lnTo>
                <a:lnTo>
                  <a:pt x="1524" y="1320"/>
                </a:lnTo>
                <a:lnTo>
                  <a:pt x="1525" y="1319"/>
                </a:lnTo>
                <a:lnTo>
                  <a:pt x="1527" y="1318"/>
                </a:lnTo>
                <a:lnTo>
                  <a:pt x="1528" y="1315"/>
                </a:lnTo>
                <a:lnTo>
                  <a:pt x="1530" y="1312"/>
                </a:lnTo>
                <a:lnTo>
                  <a:pt x="1526" y="1313"/>
                </a:lnTo>
                <a:lnTo>
                  <a:pt x="1525" y="1314"/>
                </a:lnTo>
                <a:lnTo>
                  <a:pt x="1523" y="1316"/>
                </a:lnTo>
                <a:lnTo>
                  <a:pt x="1523" y="1319"/>
                </a:lnTo>
                <a:lnTo>
                  <a:pt x="1523" y="1319"/>
                </a:lnTo>
                <a:lnTo>
                  <a:pt x="1520" y="1320"/>
                </a:lnTo>
                <a:lnTo>
                  <a:pt x="1519" y="1322"/>
                </a:lnTo>
                <a:lnTo>
                  <a:pt x="1519" y="1323"/>
                </a:lnTo>
                <a:lnTo>
                  <a:pt x="1519" y="1323"/>
                </a:lnTo>
                <a:lnTo>
                  <a:pt x="1518" y="1327"/>
                </a:lnTo>
                <a:lnTo>
                  <a:pt x="1516" y="1330"/>
                </a:lnTo>
                <a:lnTo>
                  <a:pt x="1516" y="1332"/>
                </a:lnTo>
                <a:lnTo>
                  <a:pt x="1516" y="1333"/>
                </a:lnTo>
                <a:lnTo>
                  <a:pt x="1517" y="1334"/>
                </a:lnTo>
                <a:lnTo>
                  <a:pt x="1518" y="1333"/>
                </a:lnTo>
                <a:lnTo>
                  <a:pt x="1520" y="1329"/>
                </a:lnTo>
                <a:lnTo>
                  <a:pt x="1520" y="1323"/>
                </a:lnTo>
                <a:close/>
                <a:moveTo>
                  <a:pt x="1513" y="1349"/>
                </a:moveTo>
                <a:lnTo>
                  <a:pt x="1512" y="1350"/>
                </a:lnTo>
                <a:lnTo>
                  <a:pt x="1512" y="1351"/>
                </a:lnTo>
                <a:lnTo>
                  <a:pt x="1512" y="1353"/>
                </a:lnTo>
                <a:lnTo>
                  <a:pt x="1513" y="1353"/>
                </a:lnTo>
                <a:lnTo>
                  <a:pt x="1514" y="1353"/>
                </a:lnTo>
                <a:lnTo>
                  <a:pt x="1514" y="1351"/>
                </a:lnTo>
                <a:lnTo>
                  <a:pt x="1514" y="1350"/>
                </a:lnTo>
                <a:lnTo>
                  <a:pt x="1513" y="1349"/>
                </a:lnTo>
                <a:close/>
                <a:moveTo>
                  <a:pt x="1505" y="1353"/>
                </a:moveTo>
                <a:lnTo>
                  <a:pt x="1505" y="1351"/>
                </a:lnTo>
                <a:lnTo>
                  <a:pt x="1505" y="1351"/>
                </a:lnTo>
                <a:lnTo>
                  <a:pt x="1506" y="1351"/>
                </a:lnTo>
                <a:lnTo>
                  <a:pt x="1506" y="1351"/>
                </a:lnTo>
                <a:lnTo>
                  <a:pt x="1510" y="1349"/>
                </a:lnTo>
                <a:lnTo>
                  <a:pt x="1510" y="1347"/>
                </a:lnTo>
                <a:lnTo>
                  <a:pt x="1510" y="1343"/>
                </a:lnTo>
                <a:lnTo>
                  <a:pt x="1510" y="1341"/>
                </a:lnTo>
                <a:lnTo>
                  <a:pt x="1509" y="1340"/>
                </a:lnTo>
                <a:lnTo>
                  <a:pt x="1507" y="1340"/>
                </a:lnTo>
                <a:lnTo>
                  <a:pt x="1505" y="1343"/>
                </a:lnTo>
                <a:lnTo>
                  <a:pt x="1505" y="1348"/>
                </a:lnTo>
                <a:lnTo>
                  <a:pt x="1505" y="1350"/>
                </a:lnTo>
                <a:lnTo>
                  <a:pt x="1505" y="1351"/>
                </a:lnTo>
                <a:lnTo>
                  <a:pt x="1505" y="1351"/>
                </a:lnTo>
                <a:lnTo>
                  <a:pt x="1505" y="1351"/>
                </a:lnTo>
                <a:lnTo>
                  <a:pt x="1505" y="1353"/>
                </a:lnTo>
                <a:lnTo>
                  <a:pt x="1505" y="1353"/>
                </a:lnTo>
                <a:lnTo>
                  <a:pt x="1503" y="1349"/>
                </a:lnTo>
                <a:lnTo>
                  <a:pt x="1503" y="1346"/>
                </a:lnTo>
                <a:lnTo>
                  <a:pt x="1501" y="1343"/>
                </a:lnTo>
                <a:lnTo>
                  <a:pt x="1501" y="1341"/>
                </a:lnTo>
                <a:lnTo>
                  <a:pt x="1505" y="1339"/>
                </a:lnTo>
                <a:lnTo>
                  <a:pt x="1507" y="1336"/>
                </a:lnTo>
                <a:lnTo>
                  <a:pt x="1510" y="1333"/>
                </a:lnTo>
                <a:lnTo>
                  <a:pt x="1511" y="1328"/>
                </a:lnTo>
                <a:lnTo>
                  <a:pt x="1511" y="1323"/>
                </a:lnTo>
                <a:lnTo>
                  <a:pt x="1512" y="1320"/>
                </a:lnTo>
                <a:lnTo>
                  <a:pt x="1514" y="1315"/>
                </a:lnTo>
                <a:lnTo>
                  <a:pt x="1517" y="1312"/>
                </a:lnTo>
                <a:lnTo>
                  <a:pt x="1519" y="1309"/>
                </a:lnTo>
                <a:lnTo>
                  <a:pt x="1520" y="1307"/>
                </a:lnTo>
                <a:lnTo>
                  <a:pt x="1520" y="1304"/>
                </a:lnTo>
                <a:lnTo>
                  <a:pt x="1519" y="1300"/>
                </a:lnTo>
                <a:lnTo>
                  <a:pt x="1514" y="1305"/>
                </a:lnTo>
                <a:lnTo>
                  <a:pt x="1510" y="1309"/>
                </a:lnTo>
                <a:lnTo>
                  <a:pt x="1506" y="1315"/>
                </a:lnTo>
                <a:lnTo>
                  <a:pt x="1504" y="1321"/>
                </a:lnTo>
                <a:lnTo>
                  <a:pt x="1499" y="1335"/>
                </a:lnTo>
                <a:lnTo>
                  <a:pt x="1493" y="1349"/>
                </a:lnTo>
                <a:lnTo>
                  <a:pt x="1491" y="1355"/>
                </a:lnTo>
                <a:lnTo>
                  <a:pt x="1489" y="1361"/>
                </a:lnTo>
                <a:lnTo>
                  <a:pt x="1486" y="1367"/>
                </a:lnTo>
                <a:lnTo>
                  <a:pt x="1485" y="1374"/>
                </a:lnTo>
                <a:lnTo>
                  <a:pt x="1483" y="1385"/>
                </a:lnTo>
                <a:lnTo>
                  <a:pt x="1480" y="1398"/>
                </a:lnTo>
                <a:lnTo>
                  <a:pt x="1480" y="1400"/>
                </a:lnTo>
                <a:lnTo>
                  <a:pt x="1482" y="1402"/>
                </a:lnTo>
                <a:lnTo>
                  <a:pt x="1483" y="1403"/>
                </a:lnTo>
                <a:lnTo>
                  <a:pt x="1485" y="1403"/>
                </a:lnTo>
                <a:lnTo>
                  <a:pt x="1487" y="1403"/>
                </a:lnTo>
                <a:lnTo>
                  <a:pt x="1489" y="1403"/>
                </a:lnTo>
                <a:lnTo>
                  <a:pt x="1490" y="1400"/>
                </a:lnTo>
                <a:lnTo>
                  <a:pt x="1489" y="1398"/>
                </a:lnTo>
                <a:lnTo>
                  <a:pt x="1489" y="1393"/>
                </a:lnTo>
                <a:lnTo>
                  <a:pt x="1489" y="1388"/>
                </a:lnTo>
                <a:lnTo>
                  <a:pt x="1489" y="1384"/>
                </a:lnTo>
                <a:lnTo>
                  <a:pt x="1487" y="1381"/>
                </a:lnTo>
                <a:lnTo>
                  <a:pt x="1487" y="1378"/>
                </a:lnTo>
                <a:lnTo>
                  <a:pt x="1487" y="1377"/>
                </a:lnTo>
                <a:lnTo>
                  <a:pt x="1490" y="1376"/>
                </a:lnTo>
                <a:lnTo>
                  <a:pt x="1491" y="1375"/>
                </a:lnTo>
                <a:lnTo>
                  <a:pt x="1494" y="1372"/>
                </a:lnTo>
                <a:lnTo>
                  <a:pt x="1497" y="1371"/>
                </a:lnTo>
                <a:lnTo>
                  <a:pt x="1497" y="1368"/>
                </a:lnTo>
                <a:lnTo>
                  <a:pt x="1494" y="1365"/>
                </a:lnTo>
                <a:lnTo>
                  <a:pt x="1496" y="1362"/>
                </a:lnTo>
                <a:lnTo>
                  <a:pt x="1496" y="1358"/>
                </a:lnTo>
                <a:lnTo>
                  <a:pt x="1497" y="1355"/>
                </a:lnTo>
                <a:lnTo>
                  <a:pt x="1500" y="1353"/>
                </a:lnTo>
                <a:lnTo>
                  <a:pt x="1501" y="1355"/>
                </a:lnTo>
                <a:lnTo>
                  <a:pt x="1504" y="1355"/>
                </a:lnTo>
                <a:lnTo>
                  <a:pt x="1505" y="1354"/>
                </a:lnTo>
                <a:lnTo>
                  <a:pt x="1505" y="1353"/>
                </a:lnTo>
                <a:lnTo>
                  <a:pt x="1505" y="1353"/>
                </a:lnTo>
                <a:lnTo>
                  <a:pt x="1505" y="1353"/>
                </a:lnTo>
                <a:close/>
                <a:moveTo>
                  <a:pt x="843" y="817"/>
                </a:moveTo>
                <a:lnTo>
                  <a:pt x="844" y="819"/>
                </a:lnTo>
                <a:lnTo>
                  <a:pt x="845" y="822"/>
                </a:lnTo>
                <a:lnTo>
                  <a:pt x="847" y="823"/>
                </a:lnTo>
                <a:lnTo>
                  <a:pt x="849" y="824"/>
                </a:lnTo>
                <a:lnTo>
                  <a:pt x="851" y="824"/>
                </a:lnTo>
                <a:lnTo>
                  <a:pt x="852" y="823"/>
                </a:lnTo>
                <a:lnTo>
                  <a:pt x="852" y="822"/>
                </a:lnTo>
                <a:lnTo>
                  <a:pt x="854" y="820"/>
                </a:lnTo>
                <a:lnTo>
                  <a:pt x="854" y="818"/>
                </a:lnTo>
                <a:lnTo>
                  <a:pt x="852" y="816"/>
                </a:lnTo>
                <a:lnTo>
                  <a:pt x="850" y="815"/>
                </a:lnTo>
                <a:lnTo>
                  <a:pt x="848" y="813"/>
                </a:lnTo>
                <a:lnTo>
                  <a:pt x="845" y="813"/>
                </a:lnTo>
                <a:lnTo>
                  <a:pt x="843" y="812"/>
                </a:lnTo>
                <a:lnTo>
                  <a:pt x="843" y="815"/>
                </a:lnTo>
                <a:lnTo>
                  <a:pt x="843" y="817"/>
                </a:lnTo>
                <a:close/>
                <a:moveTo>
                  <a:pt x="1662" y="874"/>
                </a:moveTo>
                <a:lnTo>
                  <a:pt x="1659" y="874"/>
                </a:lnTo>
                <a:lnTo>
                  <a:pt x="1658" y="875"/>
                </a:lnTo>
                <a:lnTo>
                  <a:pt x="1657" y="876"/>
                </a:lnTo>
                <a:lnTo>
                  <a:pt x="1657" y="878"/>
                </a:lnTo>
                <a:lnTo>
                  <a:pt x="1657" y="881"/>
                </a:lnTo>
                <a:lnTo>
                  <a:pt x="1655" y="883"/>
                </a:lnTo>
                <a:lnTo>
                  <a:pt x="1657" y="887"/>
                </a:lnTo>
                <a:lnTo>
                  <a:pt x="1661" y="889"/>
                </a:lnTo>
                <a:lnTo>
                  <a:pt x="1663" y="888"/>
                </a:lnTo>
                <a:lnTo>
                  <a:pt x="1665" y="887"/>
                </a:lnTo>
                <a:lnTo>
                  <a:pt x="1666" y="885"/>
                </a:lnTo>
                <a:lnTo>
                  <a:pt x="1666" y="882"/>
                </a:lnTo>
                <a:lnTo>
                  <a:pt x="1665" y="878"/>
                </a:lnTo>
                <a:lnTo>
                  <a:pt x="1662" y="874"/>
                </a:lnTo>
                <a:close/>
                <a:moveTo>
                  <a:pt x="1418" y="1265"/>
                </a:moveTo>
                <a:lnTo>
                  <a:pt x="1414" y="1265"/>
                </a:lnTo>
                <a:lnTo>
                  <a:pt x="1411" y="1266"/>
                </a:lnTo>
                <a:lnTo>
                  <a:pt x="1411" y="1269"/>
                </a:lnTo>
                <a:lnTo>
                  <a:pt x="1411" y="1272"/>
                </a:lnTo>
                <a:lnTo>
                  <a:pt x="1414" y="1276"/>
                </a:lnTo>
                <a:lnTo>
                  <a:pt x="1418" y="1278"/>
                </a:lnTo>
                <a:lnTo>
                  <a:pt x="1423" y="1279"/>
                </a:lnTo>
                <a:lnTo>
                  <a:pt x="1428" y="1279"/>
                </a:lnTo>
                <a:lnTo>
                  <a:pt x="1430" y="1278"/>
                </a:lnTo>
                <a:lnTo>
                  <a:pt x="1430" y="1276"/>
                </a:lnTo>
                <a:lnTo>
                  <a:pt x="1427" y="1272"/>
                </a:lnTo>
                <a:lnTo>
                  <a:pt x="1424" y="1269"/>
                </a:lnTo>
                <a:lnTo>
                  <a:pt x="1422" y="1266"/>
                </a:lnTo>
                <a:lnTo>
                  <a:pt x="1418" y="1265"/>
                </a:lnTo>
                <a:close/>
                <a:moveTo>
                  <a:pt x="1661" y="872"/>
                </a:moveTo>
                <a:lnTo>
                  <a:pt x="1663" y="871"/>
                </a:lnTo>
                <a:lnTo>
                  <a:pt x="1665" y="868"/>
                </a:lnTo>
                <a:lnTo>
                  <a:pt x="1666" y="866"/>
                </a:lnTo>
                <a:lnTo>
                  <a:pt x="1668" y="861"/>
                </a:lnTo>
                <a:lnTo>
                  <a:pt x="1666" y="848"/>
                </a:lnTo>
                <a:lnTo>
                  <a:pt x="1666" y="836"/>
                </a:lnTo>
                <a:lnTo>
                  <a:pt x="1666" y="823"/>
                </a:lnTo>
                <a:lnTo>
                  <a:pt x="1666" y="810"/>
                </a:lnTo>
                <a:lnTo>
                  <a:pt x="1666" y="795"/>
                </a:lnTo>
                <a:lnTo>
                  <a:pt x="1664" y="781"/>
                </a:lnTo>
                <a:lnTo>
                  <a:pt x="1662" y="766"/>
                </a:lnTo>
                <a:lnTo>
                  <a:pt x="1656" y="752"/>
                </a:lnTo>
                <a:lnTo>
                  <a:pt x="1654" y="753"/>
                </a:lnTo>
                <a:lnTo>
                  <a:pt x="1654" y="754"/>
                </a:lnTo>
                <a:lnTo>
                  <a:pt x="1652" y="756"/>
                </a:lnTo>
                <a:lnTo>
                  <a:pt x="1654" y="757"/>
                </a:lnTo>
                <a:lnTo>
                  <a:pt x="1655" y="760"/>
                </a:lnTo>
                <a:lnTo>
                  <a:pt x="1656" y="762"/>
                </a:lnTo>
                <a:lnTo>
                  <a:pt x="1657" y="782"/>
                </a:lnTo>
                <a:lnTo>
                  <a:pt x="1657" y="803"/>
                </a:lnTo>
                <a:lnTo>
                  <a:pt x="1656" y="823"/>
                </a:lnTo>
                <a:lnTo>
                  <a:pt x="1652" y="843"/>
                </a:lnTo>
                <a:lnTo>
                  <a:pt x="1652" y="847"/>
                </a:lnTo>
                <a:lnTo>
                  <a:pt x="1650" y="852"/>
                </a:lnTo>
                <a:lnTo>
                  <a:pt x="1648" y="855"/>
                </a:lnTo>
                <a:lnTo>
                  <a:pt x="1646" y="859"/>
                </a:lnTo>
                <a:lnTo>
                  <a:pt x="1648" y="862"/>
                </a:lnTo>
                <a:lnTo>
                  <a:pt x="1649" y="867"/>
                </a:lnTo>
                <a:lnTo>
                  <a:pt x="1651" y="869"/>
                </a:lnTo>
                <a:lnTo>
                  <a:pt x="1655" y="872"/>
                </a:lnTo>
                <a:lnTo>
                  <a:pt x="1657" y="872"/>
                </a:lnTo>
                <a:lnTo>
                  <a:pt x="1661" y="872"/>
                </a:lnTo>
                <a:close/>
                <a:moveTo>
                  <a:pt x="1559" y="747"/>
                </a:moveTo>
                <a:lnTo>
                  <a:pt x="1559" y="747"/>
                </a:lnTo>
                <a:lnTo>
                  <a:pt x="1559" y="747"/>
                </a:lnTo>
                <a:lnTo>
                  <a:pt x="1559" y="747"/>
                </a:lnTo>
                <a:close/>
                <a:moveTo>
                  <a:pt x="1556" y="606"/>
                </a:moveTo>
                <a:lnTo>
                  <a:pt x="1553" y="605"/>
                </a:lnTo>
                <a:lnTo>
                  <a:pt x="1552" y="602"/>
                </a:lnTo>
                <a:lnTo>
                  <a:pt x="1553" y="605"/>
                </a:lnTo>
                <a:lnTo>
                  <a:pt x="1556" y="606"/>
                </a:lnTo>
                <a:close/>
                <a:moveTo>
                  <a:pt x="1552" y="939"/>
                </a:moveTo>
                <a:lnTo>
                  <a:pt x="1552" y="938"/>
                </a:lnTo>
                <a:lnTo>
                  <a:pt x="1553" y="936"/>
                </a:lnTo>
                <a:lnTo>
                  <a:pt x="1553" y="935"/>
                </a:lnTo>
                <a:lnTo>
                  <a:pt x="1553" y="934"/>
                </a:lnTo>
                <a:lnTo>
                  <a:pt x="1551" y="932"/>
                </a:lnTo>
                <a:lnTo>
                  <a:pt x="1551" y="931"/>
                </a:lnTo>
                <a:lnTo>
                  <a:pt x="1551" y="929"/>
                </a:lnTo>
                <a:lnTo>
                  <a:pt x="1551" y="928"/>
                </a:lnTo>
                <a:lnTo>
                  <a:pt x="1551" y="929"/>
                </a:lnTo>
                <a:lnTo>
                  <a:pt x="1551" y="931"/>
                </a:lnTo>
                <a:lnTo>
                  <a:pt x="1551" y="932"/>
                </a:lnTo>
                <a:lnTo>
                  <a:pt x="1553" y="934"/>
                </a:lnTo>
                <a:lnTo>
                  <a:pt x="1553" y="935"/>
                </a:lnTo>
                <a:lnTo>
                  <a:pt x="1553" y="936"/>
                </a:lnTo>
                <a:lnTo>
                  <a:pt x="1552" y="938"/>
                </a:lnTo>
                <a:lnTo>
                  <a:pt x="1552" y="939"/>
                </a:lnTo>
                <a:close/>
                <a:moveTo>
                  <a:pt x="1538" y="655"/>
                </a:moveTo>
                <a:lnTo>
                  <a:pt x="1538" y="651"/>
                </a:lnTo>
                <a:lnTo>
                  <a:pt x="1538" y="648"/>
                </a:lnTo>
                <a:lnTo>
                  <a:pt x="1538" y="643"/>
                </a:lnTo>
                <a:lnTo>
                  <a:pt x="1539" y="640"/>
                </a:lnTo>
                <a:lnTo>
                  <a:pt x="1539" y="640"/>
                </a:lnTo>
                <a:lnTo>
                  <a:pt x="1539" y="640"/>
                </a:lnTo>
                <a:lnTo>
                  <a:pt x="1539" y="640"/>
                </a:lnTo>
                <a:lnTo>
                  <a:pt x="1539" y="643"/>
                </a:lnTo>
                <a:lnTo>
                  <a:pt x="1538" y="648"/>
                </a:lnTo>
                <a:lnTo>
                  <a:pt x="1538" y="651"/>
                </a:lnTo>
                <a:lnTo>
                  <a:pt x="1538" y="655"/>
                </a:lnTo>
                <a:lnTo>
                  <a:pt x="1545" y="662"/>
                </a:lnTo>
                <a:lnTo>
                  <a:pt x="1548" y="668"/>
                </a:lnTo>
                <a:lnTo>
                  <a:pt x="1549" y="670"/>
                </a:lnTo>
                <a:lnTo>
                  <a:pt x="1551" y="673"/>
                </a:lnTo>
                <a:lnTo>
                  <a:pt x="1549" y="676"/>
                </a:lnTo>
                <a:lnTo>
                  <a:pt x="1549" y="679"/>
                </a:lnTo>
                <a:lnTo>
                  <a:pt x="1549" y="676"/>
                </a:lnTo>
                <a:lnTo>
                  <a:pt x="1551" y="673"/>
                </a:lnTo>
                <a:lnTo>
                  <a:pt x="1549" y="670"/>
                </a:lnTo>
                <a:lnTo>
                  <a:pt x="1548" y="668"/>
                </a:lnTo>
                <a:lnTo>
                  <a:pt x="1545" y="662"/>
                </a:lnTo>
                <a:lnTo>
                  <a:pt x="1538" y="655"/>
                </a:lnTo>
                <a:close/>
                <a:moveTo>
                  <a:pt x="1545" y="825"/>
                </a:moveTo>
                <a:lnTo>
                  <a:pt x="1540" y="825"/>
                </a:lnTo>
                <a:lnTo>
                  <a:pt x="1537" y="824"/>
                </a:lnTo>
                <a:lnTo>
                  <a:pt x="1540" y="825"/>
                </a:lnTo>
                <a:lnTo>
                  <a:pt x="1545" y="825"/>
                </a:lnTo>
                <a:lnTo>
                  <a:pt x="1545" y="825"/>
                </a:lnTo>
                <a:close/>
                <a:moveTo>
                  <a:pt x="1538" y="794"/>
                </a:moveTo>
                <a:lnTo>
                  <a:pt x="1539" y="798"/>
                </a:lnTo>
                <a:lnTo>
                  <a:pt x="1540" y="803"/>
                </a:lnTo>
                <a:lnTo>
                  <a:pt x="1539" y="798"/>
                </a:lnTo>
                <a:lnTo>
                  <a:pt x="1538" y="794"/>
                </a:lnTo>
                <a:lnTo>
                  <a:pt x="1537" y="792"/>
                </a:lnTo>
                <a:lnTo>
                  <a:pt x="1535" y="792"/>
                </a:lnTo>
                <a:lnTo>
                  <a:pt x="1537" y="792"/>
                </a:lnTo>
                <a:lnTo>
                  <a:pt x="1538" y="794"/>
                </a:lnTo>
                <a:close/>
                <a:moveTo>
                  <a:pt x="1534" y="741"/>
                </a:moveTo>
                <a:lnTo>
                  <a:pt x="1534" y="740"/>
                </a:lnTo>
                <a:lnTo>
                  <a:pt x="1535" y="739"/>
                </a:lnTo>
                <a:lnTo>
                  <a:pt x="1534" y="740"/>
                </a:lnTo>
                <a:lnTo>
                  <a:pt x="1534" y="741"/>
                </a:lnTo>
                <a:close/>
                <a:moveTo>
                  <a:pt x="1538" y="738"/>
                </a:moveTo>
                <a:lnTo>
                  <a:pt x="1538" y="738"/>
                </a:lnTo>
                <a:lnTo>
                  <a:pt x="1538" y="735"/>
                </a:lnTo>
                <a:lnTo>
                  <a:pt x="1539" y="734"/>
                </a:lnTo>
                <a:lnTo>
                  <a:pt x="1538" y="735"/>
                </a:lnTo>
                <a:lnTo>
                  <a:pt x="1538" y="738"/>
                </a:lnTo>
                <a:lnTo>
                  <a:pt x="1538" y="738"/>
                </a:lnTo>
                <a:close/>
                <a:moveTo>
                  <a:pt x="1544" y="757"/>
                </a:moveTo>
                <a:lnTo>
                  <a:pt x="1540" y="756"/>
                </a:lnTo>
                <a:lnTo>
                  <a:pt x="1537" y="755"/>
                </a:lnTo>
                <a:lnTo>
                  <a:pt x="1537" y="754"/>
                </a:lnTo>
                <a:lnTo>
                  <a:pt x="1537" y="753"/>
                </a:lnTo>
                <a:lnTo>
                  <a:pt x="1537" y="754"/>
                </a:lnTo>
                <a:lnTo>
                  <a:pt x="1537" y="755"/>
                </a:lnTo>
                <a:lnTo>
                  <a:pt x="1540" y="756"/>
                </a:lnTo>
                <a:lnTo>
                  <a:pt x="1544" y="757"/>
                </a:lnTo>
                <a:close/>
                <a:moveTo>
                  <a:pt x="1533" y="633"/>
                </a:moveTo>
                <a:lnTo>
                  <a:pt x="1535" y="637"/>
                </a:lnTo>
                <a:lnTo>
                  <a:pt x="1539" y="640"/>
                </a:lnTo>
                <a:lnTo>
                  <a:pt x="1535" y="637"/>
                </a:lnTo>
                <a:lnTo>
                  <a:pt x="1533" y="633"/>
                </a:lnTo>
                <a:close/>
                <a:moveTo>
                  <a:pt x="1470" y="1255"/>
                </a:moveTo>
                <a:lnTo>
                  <a:pt x="1471" y="1257"/>
                </a:lnTo>
                <a:lnTo>
                  <a:pt x="1471" y="1259"/>
                </a:lnTo>
                <a:lnTo>
                  <a:pt x="1471" y="1257"/>
                </a:lnTo>
                <a:lnTo>
                  <a:pt x="1470" y="1255"/>
                </a:lnTo>
                <a:lnTo>
                  <a:pt x="1468" y="1252"/>
                </a:lnTo>
                <a:lnTo>
                  <a:pt x="1468" y="1249"/>
                </a:lnTo>
                <a:lnTo>
                  <a:pt x="1468" y="1252"/>
                </a:lnTo>
                <a:lnTo>
                  <a:pt x="1470" y="1255"/>
                </a:lnTo>
                <a:close/>
                <a:moveTo>
                  <a:pt x="1521" y="568"/>
                </a:moveTo>
                <a:lnTo>
                  <a:pt x="1526" y="571"/>
                </a:lnTo>
                <a:lnTo>
                  <a:pt x="1531" y="572"/>
                </a:lnTo>
                <a:lnTo>
                  <a:pt x="1526" y="571"/>
                </a:lnTo>
                <a:lnTo>
                  <a:pt x="1521" y="568"/>
                </a:lnTo>
                <a:close/>
                <a:moveTo>
                  <a:pt x="1528" y="622"/>
                </a:moveTo>
                <a:lnTo>
                  <a:pt x="1528" y="622"/>
                </a:lnTo>
                <a:lnTo>
                  <a:pt x="1528" y="622"/>
                </a:lnTo>
                <a:lnTo>
                  <a:pt x="1528" y="622"/>
                </a:lnTo>
                <a:lnTo>
                  <a:pt x="1528" y="622"/>
                </a:lnTo>
                <a:lnTo>
                  <a:pt x="1528" y="622"/>
                </a:lnTo>
                <a:lnTo>
                  <a:pt x="1528" y="622"/>
                </a:lnTo>
                <a:lnTo>
                  <a:pt x="1528" y="622"/>
                </a:lnTo>
                <a:close/>
                <a:moveTo>
                  <a:pt x="1530" y="679"/>
                </a:moveTo>
                <a:lnTo>
                  <a:pt x="1527" y="678"/>
                </a:lnTo>
                <a:lnTo>
                  <a:pt x="1526" y="678"/>
                </a:lnTo>
                <a:lnTo>
                  <a:pt x="1527" y="678"/>
                </a:lnTo>
                <a:lnTo>
                  <a:pt x="1530" y="679"/>
                </a:lnTo>
                <a:lnTo>
                  <a:pt x="1530" y="679"/>
                </a:lnTo>
                <a:close/>
                <a:moveTo>
                  <a:pt x="1527" y="636"/>
                </a:moveTo>
                <a:lnTo>
                  <a:pt x="1526" y="629"/>
                </a:lnTo>
                <a:lnTo>
                  <a:pt x="1525" y="621"/>
                </a:lnTo>
                <a:lnTo>
                  <a:pt x="1526" y="629"/>
                </a:lnTo>
                <a:lnTo>
                  <a:pt x="1527" y="636"/>
                </a:lnTo>
                <a:close/>
                <a:moveTo>
                  <a:pt x="1526" y="620"/>
                </a:moveTo>
                <a:lnTo>
                  <a:pt x="1527" y="621"/>
                </a:lnTo>
                <a:lnTo>
                  <a:pt x="1528" y="622"/>
                </a:lnTo>
                <a:lnTo>
                  <a:pt x="1527" y="621"/>
                </a:lnTo>
                <a:lnTo>
                  <a:pt x="1526" y="620"/>
                </a:lnTo>
                <a:close/>
                <a:moveTo>
                  <a:pt x="1519" y="684"/>
                </a:moveTo>
                <a:lnTo>
                  <a:pt x="1519" y="682"/>
                </a:lnTo>
                <a:lnTo>
                  <a:pt x="1520" y="679"/>
                </a:lnTo>
                <a:lnTo>
                  <a:pt x="1521" y="678"/>
                </a:lnTo>
                <a:lnTo>
                  <a:pt x="1524" y="678"/>
                </a:lnTo>
                <a:lnTo>
                  <a:pt x="1521" y="678"/>
                </a:lnTo>
                <a:lnTo>
                  <a:pt x="1520" y="679"/>
                </a:lnTo>
                <a:lnTo>
                  <a:pt x="1519" y="682"/>
                </a:lnTo>
                <a:lnTo>
                  <a:pt x="1519" y="684"/>
                </a:lnTo>
                <a:close/>
                <a:moveTo>
                  <a:pt x="1504" y="734"/>
                </a:moveTo>
                <a:lnTo>
                  <a:pt x="1503" y="732"/>
                </a:lnTo>
                <a:lnTo>
                  <a:pt x="1501" y="728"/>
                </a:lnTo>
                <a:lnTo>
                  <a:pt x="1503" y="732"/>
                </a:lnTo>
                <a:lnTo>
                  <a:pt x="1504" y="734"/>
                </a:lnTo>
                <a:lnTo>
                  <a:pt x="1506" y="733"/>
                </a:lnTo>
                <a:lnTo>
                  <a:pt x="1509" y="733"/>
                </a:lnTo>
                <a:lnTo>
                  <a:pt x="1510" y="734"/>
                </a:lnTo>
                <a:lnTo>
                  <a:pt x="1510" y="736"/>
                </a:lnTo>
                <a:lnTo>
                  <a:pt x="1510" y="734"/>
                </a:lnTo>
                <a:lnTo>
                  <a:pt x="1509" y="733"/>
                </a:lnTo>
                <a:lnTo>
                  <a:pt x="1506" y="733"/>
                </a:lnTo>
                <a:lnTo>
                  <a:pt x="1504" y="734"/>
                </a:lnTo>
                <a:close/>
                <a:moveTo>
                  <a:pt x="1505" y="570"/>
                </a:moveTo>
                <a:lnTo>
                  <a:pt x="1503" y="571"/>
                </a:lnTo>
                <a:lnTo>
                  <a:pt x="1501" y="571"/>
                </a:lnTo>
                <a:lnTo>
                  <a:pt x="1503" y="571"/>
                </a:lnTo>
                <a:lnTo>
                  <a:pt x="1505" y="570"/>
                </a:lnTo>
                <a:close/>
                <a:moveTo>
                  <a:pt x="1523" y="581"/>
                </a:moveTo>
                <a:lnTo>
                  <a:pt x="1514" y="575"/>
                </a:lnTo>
                <a:lnTo>
                  <a:pt x="1507" y="568"/>
                </a:lnTo>
                <a:lnTo>
                  <a:pt x="1514" y="575"/>
                </a:lnTo>
                <a:lnTo>
                  <a:pt x="1523" y="581"/>
                </a:lnTo>
                <a:close/>
                <a:moveTo>
                  <a:pt x="1513" y="571"/>
                </a:moveTo>
                <a:lnTo>
                  <a:pt x="1511" y="568"/>
                </a:lnTo>
                <a:lnTo>
                  <a:pt x="1511" y="567"/>
                </a:lnTo>
                <a:lnTo>
                  <a:pt x="1511" y="568"/>
                </a:lnTo>
                <a:lnTo>
                  <a:pt x="1513" y="571"/>
                </a:lnTo>
                <a:close/>
                <a:moveTo>
                  <a:pt x="1505" y="249"/>
                </a:moveTo>
                <a:lnTo>
                  <a:pt x="1506" y="246"/>
                </a:lnTo>
                <a:lnTo>
                  <a:pt x="1507" y="245"/>
                </a:lnTo>
                <a:lnTo>
                  <a:pt x="1506" y="246"/>
                </a:lnTo>
                <a:lnTo>
                  <a:pt x="1505" y="249"/>
                </a:lnTo>
                <a:lnTo>
                  <a:pt x="1501" y="250"/>
                </a:lnTo>
                <a:lnTo>
                  <a:pt x="1499" y="253"/>
                </a:lnTo>
                <a:lnTo>
                  <a:pt x="1501" y="250"/>
                </a:lnTo>
                <a:lnTo>
                  <a:pt x="1505" y="249"/>
                </a:lnTo>
                <a:close/>
                <a:moveTo>
                  <a:pt x="1499" y="694"/>
                </a:moveTo>
                <a:lnTo>
                  <a:pt x="1498" y="697"/>
                </a:lnTo>
                <a:lnTo>
                  <a:pt x="1496" y="698"/>
                </a:lnTo>
                <a:lnTo>
                  <a:pt x="1498" y="697"/>
                </a:lnTo>
                <a:lnTo>
                  <a:pt x="1499" y="694"/>
                </a:lnTo>
                <a:close/>
                <a:moveTo>
                  <a:pt x="1491" y="216"/>
                </a:moveTo>
                <a:lnTo>
                  <a:pt x="1493" y="215"/>
                </a:lnTo>
                <a:lnTo>
                  <a:pt x="1496" y="214"/>
                </a:lnTo>
                <a:lnTo>
                  <a:pt x="1493" y="215"/>
                </a:lnTo>
                <a:lnTo>
                  <a:pt x="1491" y="216"/>
                </a:lnTo>
                <a:close/>
                <a:moveTo>
                  <a:pt x="1498" y="544"/>
                </a:moveTo>
                <a:lnTo>
                  <a:pt x="1497" y="543"/>
                </a:lnTo>
                <a:lnTo>
                  <a:pt x="1497" y="542"/>
                </a:lnTo>
                <a:lnTo>
                  <a:pt x="1497" y="543"/>
                </a:lnTo>
                <a:lnTo>
                  <a:pt x="1498" y="544"/>
                </a:lnTo>
                <a:close/>
                <a:moveTo>
                  <a:pt x="1500" y="210"/>
                </a:moveTo>
                <a:lnTo>
                  <a:pt x="1499" y="211"/>
                </a:lnTo>
                <a:lnTo>
                  <a:pt x="1497" y="212"/>
                </a:lnTo>
                <a:lnTo>
                  <a:pt x="1499" y="211"/>
                </a:lnTo>
                <a:lnTo>
                  <a:pt x="1500" y="210"/>
                </a:lnTo>
                <a:close/>
                <a:moveTo>
                  <a:pt x="1505" y="249"/>
                </a:moveTo>
                <a:lnTo>
                  <a:pt x="1505" y="249"/>
                </a:lnTo>
                <a:lnTo>
                  <a:pt x="1505" y="249"/>
                </a:lnTo>
                <a:lnTo>
                  <a:pt x="1505" y="249"/>
                </a:lnTo>
                <a:lnTo>
                  <a:pt x="1505" y="249"/>
                </a:lnTo>
                <a:lnTo>
                  <a:pt x="1505" y="249"/>
                </a:lnTo>
                <a:close/>
                <a:moveTo>
                  <a:pt x="1480" y="341"/>
                </a:moveTo>
                <a:lnTo>
                  <a:pt x="1482" y="342"/>
                </a:lnTo>
                <a:lnTo>
                  <a:pt x="1483" y="343"/>
                </a:lnTo>
                <a:lnTo>
                  <a:pt x="1484" y="344"/>
                </a:lnTo>
                <a:lnTo>
                  <a:pt x="1485" y="344"/>
                </a:lnTo>
                <a:lnTo>
                  <a:pt x="1485" y="344"/>
                </a:lnTo>
                <a:lnTo>
                  <a:pt x="1485" y="344"/>
                </a:lnTo>
                <a:lnTo>
                  <a:pt x="1484" y="344"/>
                </a:lnTo>
                <a:lnTo>
                  <a:pt x="1483" y="343"/>
                </a:lnTo>
                <a:lnTo>
                  <a:pt x="1482" y="342"/>
                </a:lnTo>
                <a:lnTo>
                  <a:pt x="1480" y="341"/>
                </a:lnTo>
                <a:close/>
                <a:moveTo>
                  <a:pt x="1477" y="633"/>
                </a:moveTo>
                <a:lnTo>
                  <a:pt x="1476" y="631"/>
                </a:lnTo>
                <a:lnTo>
                  <a:pt x="1476" y="629"/>
                </a:lnTo>
                <a:lnTo>
                  <a:pt x="1476" y="629"/>
                </a:lnTo>
                <a:lnTo>
                  <a:pt x="1478" y="629"/>
                </a:lnTo>
                <a:lnTo>
                  <a:pt x="1480" y="629"/>
                </a:lnTo>
                <a:lnTo>
                  <a:pt x="1478" y="629"/>
                </a:lnTo>
                <a:lnTo>
                  <a:pt x="1476" y="629"/>
                </a:lnTo>
                <a:lnTo>
                  <a:pt x="1476" y="631"/>
                </a:lnTo>
                <a:lnTo>
                  <a:pt x="1477" y="633"/>
                </a:lnTo>
                <a:close/>
                <a:moveTo>
                  <a:pt x="1452" y="811"/>
                </a:moveTo>
                <a:lnTo>
                  <a:pt x="1450" y="811"/>
                </a:lnTo>
                <a:lnTo>
                  <a:pt x="1448" y="811"/>
                </a:lnTo>
                <a:lnTo>
                  <a:pt x="1450" y="811"/>
                </a:lnTo>
                <a:lnTo>
                  <a:pt x="1452" y="811"/>
                </a:lnTo>
                <a:lnTo>
                  <a:pt x="1458" y="811"/>
                </a:lnTo>
                <a:lnTo>
                  <a:pt x="1463" y="810"/>
                </a:lnTo>
                <a:lnTo>
                  <a:pt x="1458" y="811"/>
                </a:lnTo>
                <a:lnTo>
                  <a:pt x="1452" y="811"/>
                </a:lnTo>
                <a:close/>
                <a:moveTo>
                  <a:pt x="1444" y="557"/>
                </a:moveTo>
                <a:lnTo>
                  <a:pt x="1441" y="554"/>
                </a:lnTo>
                <a:lnTo>
                  <a:pt x="1437" y="552"/>
                </a:lnTo>
                <a:lnTo>
                  <a:pt x="1436" y="551"/>
                </a:lnTo>
                <a:lnTo>
                  <a:pt x="1436" y="549"/>
                </a:lnTo>
                <a:lnTo>
                  <a:pt x="1436" y="551"/>
                </a:lnTo>
                <a:lnTo>
                  <a:pt x="1437" y="552"/>
                </a:lnTo>
                <a:lnTo>
                  <a:pt x="1441" y="554"/>
                </a:lnTo>
                <a:lnTo>
                  <a:pt x="1444" y="557"/>
                </a:lnTo>
                <a:lnTo>
                  <a:pt x="1445" y="557"/>
                </a:lnTo>
                <a:lnTo>
                  <a:pt x="1448" y="558"/>
                </a:lnTo>
                <a:lnTo>
                  <a:pt x="1445" y="557"/>
                </a:lnTo>
                <a:lnTo>
                  <a:pt x="1444" y="557"/>
                </a:lnTo>
                <a:close/>
                <a:moveTo>
                  <a:pt x="1431" y="703"/>
                </a:moveTo>
                <a:lnTo>
                  <a:pt x="1432" y="704"/>
                </a:lnTo>
                <a:lnTo>
                  <a:pt x="1434" y="704"/>
                </a:lnTo>
                <a:lnTo>
                  <a:pt x="1432" y="704"/>
                </a:lnTo>
                <a:lnTo>
                  <a:pt x="1431" y="703"/>
                </a:lnTo>
                <a:lnTo>
                  <a:pt x="1430" y="701"/>
                </a:lnTo>
                <a:lnTo>
                  <a:pt x="1429" y="699"/>
                </a:lnTo>
                <a:lnTo>
                  <a:pt x="1430" y="701"/>
                </a:lnTo>
                <a:lnTo>
                  <a:pt x="1431" y="703"/>
                </a:lnTo>
                <a:close/>
                <a:moveTo>
                  <a:pt x="1425" y="742"/>
                </a:moveTo>
                <a:lnTo>
                  <a:pt x="1428" y="738"/>
                </a:lnTo>
                <a:lnTo>
                  <a:pt x="1429" y="733"/>
                </a:lnTo>
                <a:lnTo>
                  <a:pt x="1428" y="738"/>
                </a:lnTo>
                <a:lnTo>
                  <a:pt x="1425" y="742"/>
                </a:lnTo>
                <a:close/>
                <a:moveTo>
                  <a:pt x="1422" y="752"/>
                </a:moveTo>
                <a:lnTo>
                  <a:pt x="1423" y="752"/>
                </a:lnTo>
                <a:lnTo>
                  <a:pt x="1423" y="752"/>
                </a:lnTo>
                <a:lnTo>
                  <a:pt x="1423" y="752"/>
                </a:lnTo>
                <a:lnTo>
                  <a:pt x="1422" y="752"/>
                </a:lnTo>
                <a:close/>
                <a:moveTo>
                  <a:pt x="1418" y="727"/>
                </a:moveTo>
                <a:lnTo>
                  <a:pt x="1421" y="735"/>
                </a:lnTo>
                <a:lnTo>
                  <a:pt x="1423" y="742"/>
                </a:lnTo>
                <a:lnTo>
                  <a:pt x="1421" y="735"/>
                </a:lnTo>
                <a:lnTo>
                  <a:pt x="1418" y="727"/>
                </a:lnTo>
                <a:close/>
                <a:moveTo>
                  <a:pt x="1415" y="728"/>
                </a:moveTo>
                <a:lnTo>
                  <a:pt x="1415" y="725"/>
                </a:lnTo>
                <a:lnTo>
                  <a:pt x="1416" y="722"/>
                </a:lnTo>
                <a:lnTo>
                  <a:pt x="1415" y="725"/>
                </a:lnTo>
                <a:lnTo>
                  <a:pt x="1415" y="728"/>
                </a:lnTo>
                <a:close/>
                <a:moveTo>
                  <a:pt x="1409" y="711"/>
                </a:moveTo>
                <a:lnTo>
                  <a:pt x="1409" y="712"/>
                </a:lnTo>
                <a:lnTo>
                  <a:pt x="1409" y="713"/>
                </a:lnTo>
                <a:lnTo>
                  <a:pt x="1409" y="712"/>
                </a:lnTo>
                <a:lnTo>
                  <a:pt x="1409" y="711"/>
                </a:lnTo>
                <a:lnTo>
                  <a:pt x="1409" y="706"/>
                </a:lnTo>
                <a:lnTo>
                  <a:pt x="1411" y="700"/>
                </a:lnTo>
                <a:lnTo>
                  <a:pt x="1415" y="697"/>
                </a:lnTo>
                <a:lnTo>
                  <a:pt x="1420" y="696"/>
                </a:lnTo>
                <a:lnTo>
                  <a:pt x="1415" y="697"/>
                </a:lnTo>
                <a:lnTo>
                  <a:pt x="1411" y="700"/>
                </a:lnTo>
                <a:lnTo>
                  <a:pt x="1409" y="706"/>
                </a:lnTo>
                <a:lnTo>
                  <a:pt x="1409" y="711"/>
                </a:lnTo>
                <a:close/>
                <a:moveTo>
                  <a:pt x="1407" y="782"/>
                </a:moveTo>
                <a:lnTo>
                  <a:pt x="1400" y="784"/>
                </a:lnTo>
                <a:lnTo>
                  <a:pt x="1393" y="785"/>
                </a:lnTo>
                <a:lnTo>
                  <a:pt x="1385" y="785"/>
                </a:lnTo>
                <a:lnTo>
                  <a:pt x="1378" y="785"/>
                </a:lnTo>
                <a:lnTo>
                  <a:pt x="1363" y="783"/>
                </a:lnTo>
                <a:lnTo>
                  <a:pt x="1348" y="781"/>
                </a:lnTo>
                <a:lnTo>
                  <a:pt x="1332" y="777"/>
                </a:lnTo>
                <a:lnTo>
                  <a:pt x="1316" y="774"/>
                </a:lnTo>
                <a:lnTo>
                  <a:pt x="1299" y="769"/>
                </a:lnTo>
                <a:lnTo>
                  <a:pt x="1283" y="763"/>
                </a:lnTo>
                <a:lnTo>
                  <a:pt x="1279" y="760"/>
                </a:lnTo>
                <a:lnTo>
                  <a:pt x="1275" y="756"/>
                </a:lnTo>
                <a:lnTo>
                  <a:pt x="1275" y="756"/>
                </a:lnTo>
                <a:lnTo>
                  <a:pt x="1275" y="754"/>
                </a:lnTo>
                <a:lnTo>
                  <a:pt x="1273" y="752"/>
                </a:lnTo>
                <a:lnTo>
                  <a:pt x="1264" y="738"/>
                </a:lnTo>
                <a:lnTo>
                  <a:pt x="1255" y="722"/>
                </a:lnTo>
                <a:lnTo>
                  <a:pt x="1255" y="722"/>
                </a:lnTo>
                <a:lnTo>
                  <a:pt x="1255" y="722"/>
                </a:lnTo>
                <a:lnTo>
                  <a:pt x="1255" y="722"/>
                </a:lnTo>
                <a:lnTo>
                  <a:pt x="1258" y="724"/>
                </a:lnTo>
                <a:lnTo>
                  <a:pt x="1261" y="725"/>
                </a:lnTo>
                <a:lnTo>
                  <a:pt x="1264" y="728"/>
                </a:lnTo>
                <a:lnTo>
                  <a:pt x="1268" y="731"/>
                </a:lnTo>
                <a:lnTo>
                  <a:pt x="1272" y="733"/>
                </a:lnTo>
                <a:lnTo>
                  <a:pt x="1277" y="733"/>
                </a:lnTo>
                <a:lnTo>
                  <a:pt x="1278" y="734"/>
                </a:lnTo>
                <a:lnTo>
                  <a:pt x="1279" y="735"/>
                </a:lnTo>
                <a:lnTo>
                  <a:pt x="1280" y="735"/>
                </a:lnTo>
                <a:lnTo>
                  <a:pt x="1282" y="734"/>
                </a:lnTo>
                <a:lnTo>
                  <a:pt x="1283" y="734"/>
                </a:lnTo>
                <a:lnTo>
                  <a:pt x="1284" y="734"/>
                </a:lnTo>
                <a:lnTo>
                  <a:pt x="1287" y="738"/>
                </a:lnTo>
                <a:lnTo>
                  <a:pt x="1291" y="739"/>
                </a:lnTo>
                <a:lnTo>
                  <a:pt x="1296" y="740"/>
                </a:lnTo>
                <a:lnTo>
                  <a:pt x="1299" y="741"/>
                </a:lnTo>
                <a:lnTo>
                  <a:pt x="1307" y="742"/>
                </a:lnTo>
                <a:lnTo>
                  <a:pt x="1314" y="742"/>
                </a:lnTo>
                <a:lnTo>
                  <a:pt x="1318" y="743"/>
                </a:lnTo>
                <a:lnTo>
                  <a:pt x="1320" y="743"/>
                </a:lnTo>
                <a:lnTo>
                  <a:pt x="1323" y="746"/>
                </a:lnTo>
                <a:lnTo>
                  <a:pt x="1324" y="749"/>
                </a:lnTo>
                <a:lnTo>
                  <a:pt x="1325" y="750"/>
                </a:lnTo>
                <a:lnTo>
                  <a:pt x="1326" y="752"/>
                </a:lnTo>
                <a:lnTo>
                  <a:pt x="1327" y="753"/>
                </a:lnTo>
                <a:lnTo>
                  <a:pt x="1330" y="753"/>
                </a:lnTo>
                <a:lnTo>
                  <a:pt x="1331" y="752"/>
                </a:lnTo>
                <a:lnTo>
                  <a:pt x="1331" y="750"/>
                </a:lnTo>
                <a:lnTo>
                  <a:pt x="1331" y="749"/>
                </a:lnTo>
                <a:lnTo>
                  <a:pt x="1330" y="747"/>
                </a:lnTo>
                <a:lnTo>
                  <a:pt x="1330" y="745"/>
                </a:lnTo>
                <a:lnTo>
                  <a:pt x="1330" y="742"/>
                </a:lnTo>
                <a:lnTo>
                  <a:pt x="1332" y="742"/>
                </a:lnTo>
                <a:lnTo>
                  <a:pt x="1334" y="743"/>
                </a:lnTo>
                <a:lnTo>
                  <a:pt x="1340" y="747"/>
                </a:lnTo>
                <a:lnTo>
                  <a:pt x="1345" y="749"/>
                </a:lnTo>
                <a:lnTo>
                  <a:pt x="1348" y="752"/>
                </a:lnTo>
                <a:lnTo>
                  <a:pt x="1351" y="752"/>
                </a:lnTo>
                <a:lnTo>
                  <a:pt x="1354" y="750"/>
                </a:lnTo>
                <a:lnTo>
                  <a:pt x="1355" y="750"/>
                </a:lnTo>
                <a:lnTo>
                  <a:pt x="1358" y="750"/>
                </a:lnTo>
                <a:lnTo>
                  <a:pt x="1358" y="752"/>
                </a:lnTo>
                <a:lnTo>
                  <a:pt x="1358" y="755"/>
                </a:lnTo>
                <a:lnTo>
                  <a:pt x="1358" y="759"/>
                </a:lnTo>
                <a:lnTo>
                  <a:pt x="1359" y="763"/>
                </a:lnTo>
                <a:lnTo>
                  <a:pt x="1360" y="768"/>
                </a:lnTo>
                <a:lnTo>
                  <a:pt x="1361" y="770"/>
                </a:lnTo>
                <a:lnTo>
                  <a:pt x="1362" y="773"/>
                </a:lnTo>
                <a:lnTo>
                  <a:pt x="1365" y="774"/>
                </a:lnTo>
                <a:lnTo>
                  <a:pt x="1368" y="774"/>
                </a:lnTo>
                <a:lnTo>
                  <a:pt x="1371" y="774"/>
                </a:lnTo>
                <a:lnTo>
                  <a:pt x="1371" y="771"/>
                </a:lnTo>
                <a:lnTo>
                  <a:pt x="1372" y="769"/>
                </a:lnTo>
                <a:lnTo>
                  <a:pt x="1372" y="767"/>
                </a:lnTo>
                <a:lnTo>
                  <a:pt x="1373" y="764"/>
                </a:lnTo>
                <a:lnTo>
                  <a:pt x="1374" y="763"/>
                </a:lnTo>
                <a:lnTo>
                  <a:pt x="1376" y="764"/>
                </a:lnTo>
                <a:lnTo>
                  <a:pt x="1378" y="766"/>
                </a:lnTo>
                <a:lnTo>
                  <a:pt x="1382" y="771"/>
                </a:lnTo>
                <a:lnTo>
                  <a:pt x="1388" y="775"/>
                </a:lnTo>
                <a:lnTo>
                  <a:pt x="1392" y="776"/>
                </a:lnTo>
                <a:lnTo>
                  <a:pt x="1395" y="776"/>
                </a:lnTo>
                <a:lnTo>
                  <a:pt x="1399" y="776"/>
                </a:lnTo>
                <a:lnTo>
                  <a:pt x="1402" y="775"/>
                </a:lnTo>
                <a:lnTo>
                  <a:pt x="1404" y="776"/>
                </a:lnTo>
                <a:lnTo>
                  <a:pt x="1408" y="776"/>
                </a:lnTo>
                <a:lnTo>
                  <a:pt x="1409" y="777"/>
                </a:lnTo>
                <a:lnTo>
                  <a:pt x="1410" y="777"/>
                </a:lnTo>
                <a:lnTo>
                  <a:pt x="1411" y="778"/>
                </a:lnTo>
                <a:lnTo>
                  <a:pt x="1411" y="781"/>
                </a:lnTo>
                <a:lnTo>
                  <a:pt x="1410" y="782"/>
                </a:lnTo>
                <a:lnTo>
                  <a:pt x="1407" y="782"/>
                </a:lnTo>
                <a:close/>
                <a:moveTo>
                  <a:pt x="1400" y="852"/>
                </a:moveTo>
                <a:lnTo>
                  <a:pt x="1401" y="850"/>
                </a:lnTo>
                <a:lnTo>
                  <a:pt x="1402" y="848"/>
                </a:lnTo>
                <a:lnTo>
                  <a:pt x="1401" y="850"/>
                </a:lnTo>
                <a:lnTo>
                  <a:pt x="1400" y="852"/>
                </a:lnTo>
                <a:close/>
                <a:moveTo>
                  <a:pt x="1386" y="858"/>
                </a:moveTo>
                <a:lnTo>
                  <a:pt x="1378" y="858"/>
                </a:lnTo>
                <a:lnTo>
                  <a:pt x="1368" y="859"/>
                </a:lnTo>
                <a:lnTo>
                  <a:pt x="1378" y="858"/>
                </a:lnTo>
                <a:lnTo>
                  <a:pt x="1386" y="858"/>
                </a:lnTo>
                <a:lnTo>
                  <a:pt x="1389" y="855"/>
                </a:lnTo>
                <a:lnTo>
                  <a:pt x="1393" y="854"/>
                </a:lnTo>
                <a:lnTo>
                  <a:pt x="1389" y="855"/>
                </a:lnTo>
                <a:lnTo>
                  <a:pt x="1386" y="858"/>
                </a:lnTo>
                <a:close/>
                <a:moveTo>
                  <a:pt x="1278" y="876"/>
                </a:moveTo>
                <a:lnTo>
                  <a:pt x="1272" y="872"/>
                </a:lnTo>
                <a:lnTo>
                  <a:pt x="1265" y="869"/>
                </a:lnTo>
                <a:lnTo>
                  <a:pt x="1263" y="868"/>
                </a:lnTo>
                <a:lnTo>
                  <a:pt x="1258" y="866"/>
                </a:lnTo>
                <a:lnTo>
                  <a:pt x="1257" y="866"/>
                </a:lnTo>
                <a:lnTo>
                  <a:pt x="1256" y="867"/>
                </a:lnTo>
                <a:lnTo>
                  <a:pt x="1256" y="869"/>
                </a:lnTo>
                <a:lnTo>
                  <a:pt x="1258" y="874"/>
                </a:lnTo>
                <a:lnTo>
                  <a:pt x="1257" y="874"/>
                </a:lnTo>
                <a:lnTo>
                  <a:pt x="1257" y="875"/>
                </a:lnTo>
                <a:lnTo>
                  <a:pt x="1256" y="879"/>
                </a:lnTo>
                <a:lnTo>
                  <a:pt x="1255" y="882"/>
                </a:lnTo>
                <a:lnTo>
                  <a:pt x="1255" y="886"/>
                </a:lnTo>
                <a:lnTo>
                  <a:pt x="1256" y="889"/>
                </a:lnTo>
                <a:lnTo>
                  <a:pt x="1256" y="895"/>
                </a:lnTo>
                <a:lnTo>
                  <a:pt x="1255" y="902"/>
                </a:lnTo>
                <a:lnTo>
                  <a:pt x="1255" y="903"/>
                </a:lnTo>
                <a:lnTo>
                  <a:pt x="1255" y="903"/>
                </a:lnTo>
                <a:lnTo>
                  <a:pt x="1255" y="903"/>
                </a:lnTo>
                <a:lnTo>
                  <a:pt x="1255" y="911"/>
                </a:lnTo>
                <a:lnTo>
                  <a:pt x="1255" y="918"/>
                </a:lnTo>
                <a:lnTo>
                  <a:pt x="1255" y="911"/>
                </a:lnTo>
                <a:lnTo>
                  <a:pt x="1255" y="903"/>
                </a:lnTo>
                <a:lnTo>
                  <a:pt x="1252" y="903"/>
                </a:lnTo>
                <a:lnTo>
                  <a:pt x="1251" y="903"/>
                </a:lnTo>
                <a:lnTo>
                  <a:pt x="1250" y="904"/>
                </a:lnTo>
                <a:lnTo>
                  <a:pt x="1250" y="906"/>
                </a:lnTo>
                <a:lnTo>
                  <a:pt x="1250" y="904"/>
                </a:lnTo>
                <a:lnTo>
                  <a:pt x="1251" y="903"/>
                </a:lnTo>
                <a:lnTo>
                  <a:pt x="1248" y="892"/>
                </a:lnTo>
                <a:lnTo>
                  <a:pt x="1245" y="881"/>
                </a:lnTo>
                <a:lnTo>
                  <a:pt x="1243" y="874"/>
                </a:lnTo>
                <a:lnTo>
                  <a:pt x="1240" y="867"/>
                </a:lnTo>
                <a:lnTo>
                  <a:pt x="1240" y="865"/>
                </a:lnTo>
                <a:lnTo>
                  <a:pt x="1237" y="865"/>
                </a:lnTo>
                <a:lnTo>
                  <a:pt x="1236" y="865"/>
                </a:lnTo>
                <a:lnTo>
                  <a:pt x="1234" y="865"/>
                </a:lnTo>
                <a:lnTo>
                  <a:pt x="1233" y="866"/>
                </a:lnTo>
                <a:lnTo>
                  <a:pt x="1233" y="867"/>
                </a:lnTo>
                <a:lnTo>
                  <a:pt x="1233" y="869"/>
                </a:lnTo>
                <a:lnTo>
                  <a:pt x="1233" y="871"/>
                </a:lnTo>
                <a:lnTo>
                  <a:pt x="1235" y="874"/>
                </a:lnTo>
                <a:lnTo>
                  <a:pt x="1236" y="878"/>
                </a:lnTo>
                <a:lnTo>
                  <a:pt x="1236" y="880"/>
                </a:lnTo>
                <a:lnTo>
                  <a:pt x="1234" y="882"/>
                </a:lnTo>
                <a:lnTo>
                  <a:pt x="1231" y="882"/>
                </a:lnTo>
                <a:lnTo>
                  <a:pt x="1229" y="881"/>
                </a:lnTo>
                <a:lnTo>
                  <a:pt x="1227" y="878"/>
                </a:lnTo>
                <a:lnTo>
                  <a:pt x="1224" y="875"/>
                </a:lnTo>
                <a:lnTo>
                  <a:pt x="1218" y="869"/>
                </a:lnTo>
                <a:lnTo>
                  <a:pt x="1213" y="865"/>
                </a:lnTo>
                <a:lnTo>
                  <a:pt x="1207" y="859"/>
                </a:lnTo>
                <a:lnTo>
                  <a:pt x="1202" y="853"/>
                </a:lnTo>
                <a:lnTo>
                  <a:pt x="1197" y="847"/>
                </a:lnTo>
                <a:lnTo>
                  <a:pt x="1190" y="843"/>
                </a:lnTo>
                <a:lnTo>
                  <a:pt x="1183" y="840"/>
                </a:lnTo>
                <a:lnTo>
                  <a:pt x="1176" y="838"/>
                </a:lnTo>
                <a:lnTo>
                  <a:pt x="1174" y="838"/>
                </a:lnTo>
                <a:lnTo>
                  <a:pt x="1173" y="839"/>
                </a:lnTo>
                <a:lnTo>
                  <a:pt x="1172" y="840"/>
                </a:lnTo>
                <a:lnTo>
                  <a:pt x="1171" y="841"/>
                </a:lnTo>
                <a:lnTo>
                  <a:pt x="1172" y="844"/>
                </a:lnTo>
                <a:lnTo>
                  <a:pt x="1174" y="845"/>
                </a:lnTo>
                <a:lnTo>
                  <a:pt x="1181" y="848"/>
                </a:lnTo>
                <a:lnTo>
                  <a:pt x="1188" y="853"/>
                </a:lnTo>
                <a:lnTo>
                  <a:pt x="1194" y="858"/>
                </a:lnTo>
                <a:lnTo>
                  <a:pt x="1200" y="862"/>
                </a:lnTo>
                <a:lnTo>
                  <a:pt x="1202" y="865"/>
                </a:lnTo>
                <a:lnTo>
                  <a:pt x="1203" y="867"/>
                </a:lnTo>
                <a:lnTo>
                  <a:pt x="1203" y="869"/>
                </a:lnTo>
                <a:lnTo>
                  <a:pt x="1202" y="872"/>
                </a:lnTo>
                <a:lnTo>
                  <a:pt x="1200" y="875"/>
                </a:lnTo>
                <a:lnTo>
                  <a:pt x="1200" y="879"/>
                </a:lnTo>
                <a:lnTo>
                  <a:pt x="1202" y="882"/>
                </a:lnTo>
                <a:lnTo>
                  <a:pt x="1204" y="885"/>
                </a:lnTo>
                <a:lnTo>
                  <a:pt x="1208" y="889"/>
                </a:lnTo>
                <a:lnTo>
                  <a:pt x="1211" y="893"/>
                </a:lnTo>
                <a:lnTo>
                  <a:pt x="1214" y="897"/>
                </a:lnTo>
                <a:lnTo>
                  <a:pt x="1216" y="902"/>
                </a:lnTo>
                <a:lnTo>
                  <a:pt x="1217" y="907"/>
                </a:lnTo>
                <a:lnTo>
                  <a:pt x="1216" y="910"/>
                </a:lnTo>
                <a:lnTo>
                  <a:pt x="1215" y="913"/>
                </a:lnTo>
                <a:lnTo>
                  <a:pt x="1213" y="914"/>
                </a:lnTo>
                <a:lnTo>
                  <a:pt x="1209" y="914"/>
                </a:lnTo>
                <a:lnTo>
                  <a:pt x="1206" y="911"/>
                </a:lnTo>
                <a:lnTo>
                  <a:pt x="1202" y="909"/>
                </a:lnTo>
                <a:lnTo>
                  <a:pt x="1202" y="906"/>
                </a:lnTo>
                <a:lnTo>
                  <a:pt x="1202" y="901"/>
                </a:lnTo>
                <a:lnTo>
                  <a:pt x="1201" y="897"/>
                </a:lnTo>
                <a:lnTo>
                  <a:pt x="1200" y="894"/>
                </a:lnTo>
                <a:lnTo>
                  <a:pt x="1197" y="890"/>
                </a:lnTo>
                <a:lnTo>
                  <a:pt x="1192" y="885"/>
                </a:lnTo>
                <a:lnTo>
                  <a:pt x="1187" y="879"/>
                </a:lnTo>
                <a:lnTo>
                  <a:pt x="1186" y="878"/>
                </a:lnTo>
                <a:lnTo>
                  <a:pt x="1183" y="876"/>
                </a:lnTo>
                <a:lnTo>
                  <a:pt x="1182" y="875"/>
                </a:lnTo>
                <a:lnTo>
                  <a:pt x="1180" y="876"/>
                </a:lnTo>
                <a:lnTo>
                  <a:pt x="1179" y="879"/>
                </a:lnTo>
                <a:lnTo>
                  <a:pt x="1179" y="881"/>
                </a:lnTo>
                <a:lnTo>
                  <a:pt x="1180" y="882"/>
                </a:lnTo>
                <a:lnTo>
                  <a:pt x="1181" y="883"/>
                </a:lnTo>
                <a:lnTo>
                  <a:pt x="1186" y="889"/>
                </a:lnTo>
                <a:lnTo>
                  <a:pt x="1189" y="894"/>
                </a:lnTo>
                <a:lnTo>
                  <a:pt x="1192" y="901"/>
                </a:lnTo>
                <a:lnTo>
                  <a:pt x="1192" y="908"/>
                </a:lnTo>
                <a:lnTo>
                  <a:pt x="1194" y="913"/>
                </a:lnTo>
                <a:lnTo>
                  <a:pt x="1196" y="917"/>
                </a:lnTo>
                <a:lnTo>
                  <a:pt x="1190" y="916"/>
                </a:lnTo>
                <a:lnTo>
                  <a:pt x="1187" y="913"/>
                </a:lnTo>
                <a:lnTo>
                  <a:pt x="1183" y="909"/>
                </a:lnTo>
                <a:lnTo>
                  <a:pt x="1182" y="904"/>
                </a:lnTo>
                <a:lnTo>
                  <a:pt x="1182" y="903"/>
                </a:lnTo>
                <a:lnTo>
                  <a:pt x="1182" y="903"/>
                </a:lnTo>
                <a:lnTo>
                  <a:pt x="1176" y="896"/>
                </a:lnTo>
                <a:lnTo>
                  <a:pt x="1173" y="888"/>
                </a:lnTo>
                <a:lnTo>
                  <a:pt x="1172" y="880"/>
                </a:lnTo>
                <a:lnTo>
                  <a:pt x="1172" y="872"/>
                </a:lnTo>
                <a:lnTo>
                  <a:pt x="1171" y="869"/>
                </a:lnTo>
                <a:lnTo>
                  <a:pt x="1169" y="868"/>
                </a:lnTo>
                <a:lnTo>
                  <a:pt x="1168" y="869"/>
                </a:lnTo>
                <a:lnTo>
                  <a:pt x="1167" y="871"/>
                </a:lnTo>
                <a:lnTo>
                  <a:pt x="1165" y="879"/>
                </a:lnTo>
                <a:lnTo>
                  <a:pt x="1161" y="889"/>
                </a:lnTo>
                <a:lnTo>
                  <a:pt x="1161" y="892"/>
                </a:lnTo>
                <a:lnTo>
                  <a:pt x="1161" y="894"/>
                </a:lnTo>
                <a:lnTo>
                  <a:pt x="1160" y="896"/>
                </a:lnTo>
                <a:lnTo>
                  <a:pt x="1159" y="897"/>
                </a:lnTo>
                <a:lnTo>
                  <a:pt x="1157" y="897"/>
                </a:lnTo>
                <a:lnTo>
                  <a:pt x="1154" y="897"/>
                </a:lnTo>
                <a:lnTo>
                  <a:pt x="1152" y="897"/>
                </a:lnTo>
                <a:lnTo>
                  <a:pt x="1150" y="896"/>
                </a:lnTo>
                <a:lnTo>
                  <a:pt x="1142" y="892"/>
                </a:lnTo>
                <a:lnTo>
                  <a:pt x="1135" y="885"/>
                </a:lnTo>
                <a:lnTo>
                  <a:pt x="1131" y="878"/>
                </a:lnTo>
                <a:lnTo>
                  <a:pt x="1127" y="869"/>
                </a:lnTo>
                <a:lnTo>
                  <a:pt x="1127" y="867"/>
                </a:lnTo>
                <a:lnTo>
                  <a:pt x="1126" y="866"/>
                </a:lnTo>
                <a:lnTo>
                  <a:pt x="1125" y="864"/>
                </a:lnTo>
                <a:lnTo>
                  <a:pt x="1123" y="864"/>
                </a:lnTo>
                <a:lnTo>
                  <a:pt x="1121" y="865"/>
                </a:lnTo>
                <a:lnTo>
                  <a:pt x="1121" y="867"/>
                </a:lnTo>
                <a:lnTo>
                  <a:pt x="1123" y="871"/>
                </a:lnTo>
                <a:lnTo>
                  <a:pt x="1123" y="873"/>
                </a:lnTo>
                <a:lnTo>
                  <a:pt x="1123" y="875"/>
                </a:lnTo>
                <a:lnTo>
                  <a:pt x="1121" y="876"/>
                </a:lnTo>
                <a:lnTo>
                  <a:pt x="1120" y="876"/>
                </a:lnTo>
                <a:lnTo>
                  <a:pt x="1119" y="875"/>
                </a:lnTo>
                <a:lnTo>
                  <a:pt x="1113" y="873"/>
                </a:lnTo>
                <a:lnTo>
                  <a:pt x="1109" y="869"/>
                </a:lnTo>
                <a:lnTo>
                  <a:pt x="1104" y="866"/>
                </a:lnTo>
                <a:lnTo>
                  <a:pt x="1099" y="861"/>
                </a:lnTo>
                <a:lnTo>
                  <a:pt x="1096" y="857"/>
                </a:lnTo>
                <a:lnTo>
                  <a:pt x="1089" y="854"/>
                </a:lnTo>
                <a:lnTo>
                  <a:pt x="1088" y="853"/>
                </a:lnTo>
                <a:lnTo>
                  <a:pt x="1085" y="852"/>
                </a:lnTo>
                <a:lnTo>
                  <a:pt x="1084" y="850"/>
                </a:lnTo>
                <a:lnTo>
                  <a:pt x="1084" y="847"/>
                </a:lnTo>
                <a:lnTo>
                  <a:pt x="1086" y="845"/>
                </a:lnTo>
                <a:lnTo>
                  <a:pt x="1088" y="845"/>
                </a:lnTo>
                <a:lnTo>
                  <a:pt x="1090" y="845"/>
                </a:lnTo>
                <a:lnTo>
                  <a:pt x="1092" y="845"/>
                </a:lnTo>
                <a:lnTo>
                  <a:pt x="1096" y="846"/>
                </a:lnTo>
                <a:lnTo>
                  <a:pt x="1099" y="845"/>
                </a:lnTo>
                <a:lnTo>
                  <a:pt x="1102" y="845"/>
                </a:lnTo>
                <a:lnTo>
                  <a:pt x="1104" y="845"/>
                </a:lnTo>
                <a:lnTo>
                  <a:pt x="1106" y="847"/>
                </a:lnTo>
                <a:lnTo>
                  <a:pt x="1107" y="848"/>
                </a:lnTo>
                <a:lnTo>
                  <a:pt x="1109" y="852"/>
                </a:lnTo>
                <a:lnTo>
                  <a:pt x="1111" y="854"/>
                </a:lnTo>
                <a:lnTo>
                  <a:pt x="1114" y="855"/>
                </a:lnTo>
                <a:lnTo>
                  <a:pt x="1118" y="858"/>
                </a:lnTo>
                <a:lnTo>
                  <a:pt x="1118" y="848"/>
                </a:lnTo>
                <a:lnTo>
                  <a:pt x="1118" y="839"/>
                </a:lnTo>
                <a:lnTo>
                  <a:pt x="1118" y="836"/>
                </a:lnTo>
                <a:lnTo>
                  <a:pt x="1119" y="832"/>
                </a:lnTo>
                <a:lnTo>
                  <a:pt x="1121" y="830"/>
                </a:lnTo>
                <a:lnTo>
                  <a:pt x="1124" y="829"/>
                </a:lnTo>
                <a:lnTo>
                  <a:pt x="1126" y="827"/>
                </a:lnTo>
                <a:lnTo>
                  <a:pt x="1128" y="826"/>
                </a:lnTo>
                <a:lnTo>
                  <a:pt x="1132" y="827"/>
                </a:lnTo>
                <a:lnTo>
                  <a:pt x="1135" y="827"/>
                </a:lnTo>
                <a:lnTo>
                  <a:pt x="1137" y="829"/>
                </a:lnTo>
                <a:lnTo>
                  <a:pt x="1139" y="829"/>
                </a:lnTo>
                <a:lnTo>
                  <a:pt x="1142" y="830"/>
                </a:lnTo>
                <a:lnTo>
                  <a:pt x="1145" y="832"/>
                </a:lnTo>
                <a:lnTo>
                  <a:pt x="1145" y="834"/>
                </a:lnTo>
                <a:lnTo>
                  <a:pt x="1144" y="838"/>
                </a:lnTo>
                <a:lnTo>
                  <a:pt x="1140" y="843"/>
                </a:lnTo>
                <a:lnTo>
                  <a:pt x="1139" y="848"/>
                </a:lnTo>
                <a:lnTo>
                  <a:pt x="1139" y="852"/>
                </a:lnTo>
                <a:lnTo>
                  <a:pt x="1141" y="854"/>
                </a:lnTo>
                <a:lnTo>
                  <a:pt x="1142" y="854"/>
                </a:lnTo>
                <a:lnTo>
                  <a:pt x="1146" y="853"/>
                </a:lnTo>
                <a:lnTo>
                  <a:pt x="1152" y="850"/>
                </a:lnTo>
                <a:lnTo>
                  <a:pt x="1159" y="847"/>
                </a:lnTo>
                <a:lnTo>
                  <a:pt x="1161" y="846"/>
                </a:lnTo>
                <a:lnTo>
                  <a:pt x="1164" y="845"/>
                </a:lnTo>
                <a:lnTo>
                  <a:pt x="1164" y="843"/>
                </a:lnTo>
                <a:lnTo>
                  <a:pt x="1164" y="839"/>
                </a:lnTo>
                <a:lnTo>
                  <a:pt x="1162" y="837"/>
                </a:lnTo>
                <a:lnTo>
                  <a:pt x="1161" y="836"/>
                </a:lnTo>
                <a:lnTo>
                  <a:pt x="1159" y="836"/>
                </a:lnTo>
                <a:lnTo>
                  <a:pt x="1158" y="838"/>
                </a:lnTo>
                <a:lnTo>
                  <a:pt x="1157" y="839"/>
                </a:lnTo>
                <a:lnTo>
                  <a:pt x="1157" y="840"/>
                </a:lnTo>
                <a:lnTo>
                  <a:pt x="1155" y="841"/>
                </a:lnTo>
                <a:lnTo>
                  <a:pt x="1154" y="840"/>
                </a:lnTo>
                <a:lnTo>
                  <a:pt x="1153" y="840"/>
                </a:lnTo>
                <a:lnTo>
                  <a:pt x="1153" y="838"/>
                </a:lnTo>
                <a:lnTo>
                  <a:pt x="1153" y="837"/>
                </a:lnTo>
                <a:lnTo>
                  <a:pt x="1153" y="834"/>
                </a:lnTo>
                <a:lnTo>
                  <a:pt x="1153" y="833"/>
                </a:lnTo>
                <a:lnTo>
                  <a:pt x="1155" y="832"/>
                </a:lnTo>
                <a:lnTo>
                  <a:pt x="1160" y="829"/>
                </a:lnTo>
                <a:lnTo>
                  <a:pt x="1162" y="823"/>
                </a:lnTo>
                <a:lnTo>
                  <a:pt x="1164" y="818"/>
                </a:lnTo>
                <a:lnTo>
                  <a:pt x="1166" y="812"/>
                </a:lnTo>
                <a:lnTo>
                  <a:pt x="1164" y="811"/>
                </a:lnTo>
                <a:lnTo>
                  <a:pt x="1164" y="811"/>
                </a:lnTo>
                <a:lnTo>
                  <a:pt x="1161" y="813"/>
                </a:lnTo>
                <a:lnTo>
                  <a:pt x="1160" y="816"/>
                </a:lnTo>
                <a:lnTo>
                  <a:pt x="1159" y="817"/>
                </a:lnTo>
                <a:lnTo>
                  <a:pt x="1155" y="818"/>
                </a:lnTo>
                <a:lnTo>
                  <a:pt x="1154" y="816"/>
                </a:lnTo>
                <a:lnTo>
                  <a:pt x="1153" y="815"/>
                </a:lnTo>
                <a:lnTo>
                  <a:pt x="1153" y="811"/>
                </a:lnTo>
                <a:lnTo>
                  <a:pt x="1153" y="809"/>
                </a:lnTo>
                <a:lnTo>
                  <a:pt x="1152" y="806"/>
                </a:lnTo>
                <a:lnTo>
                  <a:pt x="1151" y="804"/>
                </a:lnTo>
                <a:lnTo>
                  <a:pt x="1151" y="803"/>
                </a:lnTo>
                <a:lnTo>
                  <a:pt x="1150" y="802"/>
                </a:lnTo>
                <a:lnTo>
                  <a:pt x="1151" y="803"/>
                </a:lnTo>
                <a:lnTo>
                  <a:pt x="1151" y="804"/>
                </a:lnTo>
                <a:lnTo>
                  <a:pt x="1157" y="805"/>
                </a:lnTo>
                <a:lnTo>
                  <a:pt x="1161" y="806"/>
                </a:lnTo>
                <a:lnTo>
                  <a:pt x="1162" y="808"/>
                </a:lnTo>
                <a:lnTo>
                  <a:pt x="1162" y="809"/>
                </a:lnTo>
                <a:lnTo>
                  <a:pt x="1164" y="809"/>
                </a:lnTo>
                <a:lnTo>
                  <a:pt x="1166" y="808"/>
                </a:lnTo>
                <a:lnTo>
                  <a:pt x="1168" y="808"/>
                </a:lnTo>
                <a:lnTo>
                  <a:pt x="1171" y="809"/>
                </a:lnTo>
                <a:lnTo>
                  <a:pt x="1171" y="808"/>
                </a:lnTo>
                <a:lnTo>
                  <a:pt x="1171" y="806"/>
                </a:lnTo>
                <a:lnTo>
                  <a:pt x="1171" y="808"/>
                </a:lnTo>
                <a:lnTo>
                  <a:pt x="1171" y="809"/>
                </a:lnTo>
                <a:lnTo>
                  <a:pt x="1172" y="810"/>
                </a:lnTo>
                <a:lnTo>
                  <a:pt x="1174" y="811"/>
                </a:lnTo>
                <a:lnTo>
                  <a:pt x="1190" y="817"/>
                </a:lnTo>
                <a:lnTo>
                  <a:pt x="1208" y="824"/>
                </a:lnTo>
                <a:lnTo>
                  <a:pt x="1224" y="831"/>
                </a:lnTo>
                <a:lnTo>
                  <a:pt x="1240" y="840"/>
                </a:lnTo>
                <a:lnTo>
                  <a:pt x="1249" y="846"/>
                </a:lnTo>
                <a:lnTo>
                  <a:pt x="1259" y="851"/>
                </a:lnTo>
                <a:lnTo>
                  <a:pt x="1265" y="855"/>
                </a:lnTo>
                <a:lnTo>
                  <a:pt x="1272" y="859"/>
                </a:lnTo>
                <a:lnTo>
                  <a:pt x="1279" y="862"/>
                </a:lnTo>
                <a:lnTo>
                  <a:pt x="1286" y="865"/>
                </a:lnTo>
                <a:lnTo>
                  <a:pt x="1286" y="865"/>
                </a:lnTo>
                <a:lnTo>
                  <a:pt x="1286" y="866"/>
                </a:lnTo>
                <a:lnTo>
                  <a:pt x="1286" y="868"/>
                </a:lnTo>
                <a:lnTo>
                  <a:pt x="1287" y="869"/>
                </a:lnTo>
                <a:lnTo>
                  <a:pt x="1289" y="869"/>
                </a:lnTo>
                <a:lnTo>
                  <a:pt x="1289" y="874"/>
                </a:lnTo>
                <a:lnTo>
                  <a:pt x="1289" y="879"/>
                </a:lnTo>
                <a:lnTo>
                  <a:pt x="1286" y="879"/>
                </a:lnTo>
                <a:lnTo>
                  <a:pt x="1284" y="879"/>
                </a:lnTo>
                <a:lnTo>
                  <a:pt x="1282" y="878"/>
                </a:lnTo>
                <a:lnTo>
                  <a:pt x="1278" y="876"/>
                </a:lnTo>
                <a:close/>
                <a:moveTo>
                  <a:pt x="1182" y="952"/>
                </a:moveTo>
                <a:lnTo>
                  <a:pt x="1186" y="950"/>
                </a:lnTo>
                <a:lnTo>
                  <a:pt x="1190" y="948"/>
                </a:lnTo>
                <a:lnTo>
                  <a:pt x="1190" y="948"/>
                </a:lnTo>
                <a:lnTo>
                  <a:pt x="1186" y="950"/>
                </a:lnTo>
                <a:lnTo>
                  <a:pt x="1182" y="952"/>
                </a:lnTo>
                <a:close/>
                <a:moveTo>
                  <a:pt x="1155" y="962"/>
                </a:moveTo>
                <a:lnTo>
                  <a:pt x="1158" y="963"/>
                </a:lnTo>
                <a:lnTo>
                  <a:pt x="1159" y="965"/>
                </a:lnTo>
                <a:lnTo>
                  <a:pt x="1158" y="963"/>
                </a:lnTo>
                <a:lnTo>
                  <a:pt x="1155" y="962"/>
                </a:lnTo>
                <a:close/>
                <a:moveTo>
                  <a:pt x="1155" y="944"/>
                </a:moveTo>
                <a:lnTo>
                  <a:pt x="1155" y="944"/>
                </a:lnTo>
                <a:lnTo>
                  <a:pt x="1155" y="943"/>
                </a:lnTo>
                <a:lnTo>
                  <a:pt x="1155" y="944"/>
                </a:lnTo>
                <a:lnTo>
                  <a:pt x="1155" y="944"/>
                </a:lnTo>
                <a:close/>
                <a:moveTo>
                  <a:pt x="1150" y="939"/>
                </a:moveTo>
                <a:lnTo>
                  <a:pt x="1152" y="945"/>
                </a:lnTo>
                <a:lnTo>
                  <a:pt x="1152" y="951"/>
                </a:lnTo>
                <a:lnTo>
                  <a:pt x="1151" y="952"/>
                </a:lnTo>
                <a:lnTo>
                  <a:pt x="1150" y="952"/>
                </a:lnTo>
                <a:lnTo>
                  <a:pt x="1151" y="952"/>
                </a:lnTo>
                <a:lnTo>
                  <a:pt x="1152" y="951"/>
                </a:lnTo>
                <a:lnTo>
                  <a:pt x="1152" y="945"/>
                </a:lnTo>
                <a:lnTo>
                  <a:pt x="1150" y="939"/>
                </a:lnTo>
                <a:close/>
                <a:moveTo>
                  <a:pt x="1162" y="978"/>
                </a:moveTo>
                <a:lnTo>
                  <a:pt x="1162" y="977"/>
                </a:lnTo>
                <a:lnTo>
                  <a:pt x="1162" y="977"/>
                </a:lnTo>
                <a:lnTo>
                  <a:pt x="1162" y="973"/>
                </a:lnTo>
                <a:lnTo>
                  <a:pt x="1162" y="971"/>
                </a:lnTo>
                <a:lnTo>
                  <a:pt x="1154" y="967"/>
                </a:lnTo>
                <a:lnTo>
                  <a:pt x="1148" y="963"/>
                </a:lnTo>
                <a:lnTo>
                  <a:pt x="1154" y="967"/>
                </a:lnTo>
                <a:lnTo>
                  <a:pt x="1162" y="971"/>
                </a:lnTo>
                <a:lnTo>
                  <a:pt x="1162" y="973"/>
                </a:lnTo>
                <a:lnTo>
                  <a:pt x="1162" y="977"/>
                </a:lnTo>
                <a:lnTo>
                  <a:pt x="1162" y="977"/>
                </a:lnTo>
                <a:lnTo>
                  <a:pt x="1162" y="978"/>
                </a:lnTo>
                <a:close/>
                <a:moveTo>
                  <a:pt x="1144" y="966"/>
                </a:moveTo>
                <a:lnTo>
                  <a:pt x="1144" y="966"/>
                </a:lnTo>
                <a:lnTo>
                  <a:pt x="1142" y="965"/>
                </a:lnTo>
                <a:lnTo>
                  <a:pt x="1144" y="966"/>
                </a:lnTo>
                <a:lnTo>
                  <a:pt x="1144" y="966"/>
                </a:lnTo>
                <a:lnTo>
                  <a:pt x="1146" y="967"/>
                </a:lnTo>
                <a:lnTo>
                  <a:pt x="1147" y="969"/>
                </a:lnTo>
                <a:lnTo>
                  <a:pt x="1146" y="967"/>
                </a:lnTo>
                <a:lnTo>
                  <a:pt x="1144" y="966"/>
                </a:lnTo>
                <a:close/>
                <a:moveTo>
                  <a:pt x="1092" y="874"/>
                </a:moveTo>
                <a:lnTo>
                  <a:pt x="1090" y="872"/>
                </a:lnTo>
                <a:lnTo>
                  <a:pt x="1088" y="869"/>
                </a:lnTo>
                <a:lnTo>
                  <a:pt x="1090" y="872"/>
                </a:lnTo>
                <a:lnTo>
                  <a:pt x="1092" y="874"/>
                </a:lnTo>
                <a:lnTo>
                  <a:pt x="1104" y="885"/>
                </a:lnTo>
                <a:lnTo>
                  <a:pt x="1116" y="895"/>
                </a:lnTo>
                <a:lnTo>
                  <a:pt x="1128" y="906"/>
                </a:lnTo>
                <a:lnTo>
                  <a:pt x="1140" y="916"/>
                </a:lnTo>
                <a:lnTo>
                  <a:pt x="1128" y="906"/>
                </a:lnTo>
                <a:lnTo>
                  <a:pt x="1116" y="895"/>
                </a:lnTo>
                <a:lnTo>
                  <a:pt x="1104" y="885"/>
                </a:lnTo>
                <a:lnTo>
                  <a:pt x="1092" y="874"/>
                </a:lnTo>
                <a:close/>
                <a:moveTo>
                  <a:pt x="1134" y="986"/>
                </a:moveTo>
                <a:lnTo>
                  <a:pt x="1134" y="986"/>
                </a:lnTo>
                <a:lnTo>
                  <a:pt x="1135" y="988"/>
                </a:lnTo>
                <a:lnTo>
                  <a:pt x="1135" y="991"/>
                </a:lnTo>
                <a:lnTo>
                  <a:pt x="1135" y="988"/>
                </a:lnTo>
                <a:lnTo>
                  <a:pt x="1134" y="986"/>
                </a:lnTo>
                <a:close/>
                <a:moveTo>
                  <a:pt x="1135" y="993"/>
                </a:moveTo>
                <a:lnTo>
                  <a:pt x="1135" y="992"/>
                </a:lnTo>
                <a:lnTo>
                  <a:pt x="1135" y="991"/>
                </a:lnTo>
                <a:lnTo>
                  <a:pt x="1135" y="992"/>
                </a:lnTo>
                <a:lnTo>
                  <a:pt x="1135" y="993"/>
                </a:lnTo>
                <a:close/>
                <a:moveTo>
                  <a:pt x="1269" y="759"/>
                </a:moveTo>
                <a:lnTo>
                  <a:pt x="1270" y="763"/>
                </a:lnTo>
                <a:lnTo>
                  <a:pt x="1271" y="767"/>
                </a:lnTo>
                <a:lnTo>
                  <a:pt x="1270" y="763"/>
                </a:lnTo>
                <a:lnTo>
                  <a:pt x="1269" y="759"/>
                </a:lnTo>
                <a:lnTo>
                  <a:pt x="1269" y="759"/>
                </a:lnTo>
                <a:lnTo>
                  <a:pt x="1269" y="760"/>
                </a:lnTo>
                <a:lnTo>
                  <a:pt x="1269" y="759"/>
                </a:lnTo>
                <a:lnTo>
                  <a:pt x="1269" y="759"/>
                </a:lnTo>
                <a:close/>
                <a:moveTo>
                  <a:pt x="1269" y="759"/>
                </a:moveTo>
                <a:lnTo>
                  <a:pt x="1266" y="757"/>
                </a:lnTo>
                <a:lnTo>
                  <a:pt x="1265" y="756"/>
                </a:lnTo>
                <a:lnTo>
                  <a:pt x="1266" y="757"/>
                </a:lnTo>
                <a:lnTo>
                  <a:pt x="1269" y="759"/>
                </a:lnTo>
                <a:close/>
                <a:moveTo>
                  <a:pt x="1197" y="787"/>
                </a:moveTo>
                <a:lnTo>
                  <a:pt x="1199" y="789"/>
                </a:lnTo>
                <a:lnTo>
                  <a:pt x="1201" y="790"/>
                </a:lnTo>
                <a:lnTo>
                  <a:pt x="1202" y="790"/>
                </a:lnTo>
                <a:lnTo>
                  <a:pt x="1204" y="791"/>
                </a:lnTo>
                <a:lnTo>
                  <a:pt x="1208" y="794"/>
                </a:lnTo>
                <a:lnTo>
                  <a:pt x="1211" y="797"/>
                </a:lnTo>
                <a:lnTo>
                  <a:pt x="1215" y="799"/>
                </a:lnTo>
                <a:lnTo>
                  <a:pt x="1220" y="801"/>
                </a:lnTo>
                <a:lnTo>
                  <a:pt x="1217" y="795"/>
                </a:lnTo>
                <a:lnTo>
                  <a:pt x="1214" y="790"/>
                </a:lnTo>
                <a:lnTo>
                  <a:pt x="1217" y="789"/>
                </a:lnTo>
                <a:lnTo>
                  <a:pt x="1221" y="790"/>
                </a:lnTo>
                <a:lnTo>
                  <a:pt x="1224" y="791"/>
                </a:lnTo>
                <a:lnTo>
                  <a:pt x="1228" y="792"/>
                </a:lnTo>
                <a:lnTo>
                  <a:pt x="1233" y="797"/>
                </a:lnTo>
                <a:lnTo>
                  <a:pt x="1238" y="802"/>
                </a:lnTo>
                <a:lnTo>
                  <a:pt x="1248" y="811"/>
                </a:lnTo>
                <a:lnTo>
                  <a:pt x="1256" y="822"/>
                </a:lnTo>
                <a:lnTo>
                  <a:pt x="1263" y="832"/>
                </a:lnTo>
                <a:lnTo>
                  <a:pt x="1269" y="844"/>
                </a:lnTo>
                <a:lnTo>
                  <a:pt x="1270" y="847"/>
                </a:lnTo>
                <a:lnTo>
                  <a:pt x="1270" y="850"/>
                </a:lnTo>
                <a:lnTo>
                  <a:pt x="1269" y="850"/>
                </a:lnTo>
                <a:lnTo>
                  <a:pt x="1268" y="850"/>
                </a:lnTo>
                <a:lnTo>
                  <a:pt x="1264" y="850"/>
                </a:lnTo>
                <a:lnTo>
                  <a:pt x="1261" y="850"/>
                </a:lnTo>
                <a:lnTo>
                  <a:pt x="1257" y="843"/>
                </a:lnTo>
                <a:lnTo>
                  <a:pt x="1254" y="836"/>
                </a:lnTo>
                <a:lnTo>
                  <a:pt x="1248" y="831"/>
                </a:lnTo>
                <a:lnTo>
                  <a:pt x="1242" y="826"/>
                </a:lnTo>
                <a:lnTo>
                  <a:pt x="1229" y="818"/>
                </a:lnTo>
                <a:lnTo>
                  <a:pt x="1217" y="811"/>
                </a:lnTo>
                <a:lnTo>
                  <a:pt x="1208" y="805"/>
                </a:lnTo>
                <a:lnTo>
                  <a:pt x="1199" y="801"/>
                </a:lnTo>
                <a:lnTo>
                  <a:pt x="1194" y="797"/>
                </a:lnTo>
                <a:lnTo>
                  <a:pt x="1190" y="795"/>
                </a:lnTo>
                <a:lnTo>
                  <a:pt x="1187" y="790"/>
                </a:lnTo>
                <a:lnTo>
                  <a:pt x="1183" y="785"/>
                </a:lnTo>
                <a:lnTo>
                  <a:pt x="1182" y="784"/>
                </a:lnTo>
                <a:lnTo>
                  <a:pt x="1182" y="782"/>
                </a:lnTo>
                <a:lnTo>
                  <a:pt x="1186" y="783"/>
                </a:lnTo>
                <a:lnTo>
                  <a:pt x="1189" y="785"/>
                </a:lnTo>
                <a:lnTo>
                  <a:pt x="1194" y="787"/>
                </a:lnTo>
                <a:lnTo>
                  <a:pt x="1197" y="787"/>
                </a:lnTo>
                <a:close/>
                <a:moveTo>
                  <a:pt x="1222" y="546"/>
                </a:moveTo>
                <a:lnTo>
                  <a:pt x="1218" y="545"/>
                </a:lnTo>
                <a:lnTo>
                  <a:pt x="1216" y="543"/>
                </a:lnTo>
                <a:lnTo>
                  <a:pt x="1218" y="545"/>
                </a:lnTo>
                <a:lnTo>
                  <a:pt x="1222" y="546"/>
                </a:lnTo>
                <a:close/>
                <a:moveTo>
                  <a:pt x="1241" y="454"/>
                </a:moveTo>
                <a:lnTo>
                  <a:pt x="1241" y="453"/>
                </a:lnTo>
                <a:lnTo>
                  <a:pt x="1241" y="453"/>
                </a:lnTo>
                <a:lnTo>
                  <a:pt x="1241" y="453"/>
                </a:lnTo>
                <a:lnTo>
                  <a:pt x="1241" y="454"/>
                </a:lnTo>
                <a:lnTo>
                  <a:pt x="1235" y="460"/>
                </a:lnTo>
                <a:lnTo>
                  <a:pt x="1229" y="467"/>
                </a:lnTo>
                <a:lnTo>
                  <a:pt x="1235" y="460"/>
                </a:lnTo>
                <a:lnTo>
                  <a:pt x="1241" y="454"/>
                </a:lnTo>
                <a:close/>
                <a:moveTo>
                  <a:pt x="1261" y="430"/>
                </a:moveTo>
                <a:lnTo>
                  <a:pt x="1261" y="427"/>
                </a:lnTo>
                <a:lnTo>
                  <a:pt x="1262" y="426"/>
                </a:lnTo>
                <a:lnTo>
                  <a:pt x="1261" y="427"/>
                </a:lnTo>
                <a:lnTo>
                  <a:pt x="1261" y="430"/>
                </a:lnTo>
                <a:lnTo>
                  <a:pt x="1258" y="432"/>
                </a:lnTo>
                <a:lnTo>
                  <a:pt x="1256" y="434"/>
                </a:lnTo>
                <a:lnTo>
                  <a:pt x="1258" y="432"/>
                </a:lnTo>
                <a:lnTo>
                  <a:pt x="1261" y="430"/>
                </a:lnTo>
                <a:close/>
                <a:moveTo>
                  <a:pt x="1269" y="585"/>
                </a:moveTo>
                <a:lnTo>
                  <a:pt x="1269" y="584"/>
                </a:lnTo>
                <a:lnTo>
                  <a:pt x="1269" y="582"/>
                </a:lnTo>
                <a:lnTo>
                  <a:pt x="1270" y="581"/>
                </a:lnTo>
                <a:lnTo>
                  <a:pt x="1272" y="581"/>
                </a:lnTo>
                <a:lnTo>
                  <a:pt x="1276" y="584"/>
                </a:lnTo>
                <a:lnTo>
                  <a:pt x="1279" y="586"/>
                </a:lnTo>
                <a:lnTo>
                  <a:pt x="1289" y="588"/>
                </a:lnTo>
                <a:lnTo>
                  <a:pt x="1298" y="593"/>
                </a:lnTo>
                <a:lnTo>
                  <a:pt x="1307" y="596"/>
                </a:lnTo>
                <a:lnTo>
                  <a:pt x="1316" y="601"/>
                </a:lnTo>
                <a:lnTo>
                  <a:pt x="1320" y="606"/>
                </a:lnTo>
                <a:lnTo>
                  <a:pt x="1325" y="612"/>
                </a:lnTo>
                <a:lnTo>
                  <a:pt x="1327" y="615"/>
                </a:lnTo>
                <a:lnTo>
                  <a:pt x="1330" y="619"/>
                </a:lnTo>
                <a:lnTo>
                  <a:pt x="1334" y="623"/>
                </a:lnTo>
                <a:lnTo>
                  <a:pt x="1335" y="628"/>
                </a:lnTo>
                <a:lnTo>
                  <a:pt x="1333" y="630"/>
                </a:lnTo>
                <a:lnTo>
                  <a:pt x="1328" y="634"/>
                </a:lnTo>
                <a:lnTo>
                  <a:pt x="1321" y="637"/>
                </a:lnTo>
                <a:lnTo>
                  <a:pt x="1314" y="640"/>
                </a:lnTo>
                <a:lnTo>
                  <a:pt x="1309" y="644"/>
                </a:lnTo>
                <a:lnTo>
                  <a:pt x="1303" y="650"/>
                </a:lnTo>
                <a:lnTo>
                  <a:pt x="1300" y="651"/>
                </a:lnTo>
                <a:lnTo>
                  <a:pt x="1298" y="650"/>
                </a:lnTo>
                <a:lnTo>
                  <a:pt x="1296" y="648"/>
                </a:lnTo>
                <a:lnTo>
                  <a:pt x="1295" y="645"/>
                </a:lnTo>
                <a:lnTo>
                  <a:pt x="1292" y="636"/>
                </a:lnTo>
                <a:lnTo>
                  <a:pt x="1290" y="628"/>
                </a:lnTo>
                <a:lnTo>
                  <a:pt x="1286" y="620"/>
                </a:lnTo>
                <a:lnTo>
                  <a:pt x="1284" y="610"/>
                </a:lnTo>
                <a:lnTo>
                  <a:pt x="1283" y="606"/>
                </a:lnTo>
                <a:lnTo>
                  <a:pt x="1279" y="602"/>
                </a:lnTo>
                <a:lnTo>
                  <a:pt x="1276" y="599"/>
                </a:lnTo>
                <a:lnTo>
                  <a:pt x="1271" y="595"/>
                </a:lnTo>
                <a:lnTo>
                  <a:pt x="1269" y="593"/>
                </a:lnTo>
                <a:lnTo>
                  <a:pt x="1268" y="591"/>
                </a:lnTo>
                <a:lnTo>
                  <a:pt x="1268" y="588"/>
                </a:lnTo>
                <a:lnTo>
                  <a:pt x="1269" y="585"/>
                </a:lnTo>
                <a:close/>
                <a:moveTo>
                  <a:pt x="1296" y="414"/>
                </a:moveTo>
                <a:lnTo>
                  <a:pt x="1298" y="414"/>
                </a:lnTo>
                <a:lnTo>
                  <a:pt x="1302" y="414"/>
                </a:lnTo>
                <a:lnTo>
                  <a:pt x="1298" y="414"/>
                </a:lnTo>
                <a:lnTo>
                  <a:pt x="1296" y="414"/>
                </a:lnTo>
                <a:lnTo>
                  <a:pt x="1296" y="414"/>
                </a:lnTo>
                <a:close/>
                <a:moveTo>
                  <a:pt x="1371" y="679"/>
                </a:moveTo>
                <a:lnTo>
                  <a:pt x="1367" y="677"/>
                </a:lnTo>
                <a:lnTo>
                  <a:pt x="1362" y="677"/>
                </a:lnTo>
                <a:lnTo>
                  <a:pt x="1362" y="677"/>
                </a:lnTo>
                <a:lnTo>
                  <a:pt x="1367" y="677"/>
                </a:lnTo>
                <a:lnTo>
                  <a:pt x="1371" y="679"/>
                </a:lnTo>
                <a:close/>
                <a:moveTo>
                  <a:pt x="1344" y="598"/>
                </a:moveTo>
                <a:lnTo>
                  <a:pt x="1346" y="595"/>
                </a:lnTo>
                <a:lnTo>
                  <a:pt x="1348" y="594"/>
                </a:lnTo>
                <a:lnTo>
                  <a:pt x="1351" y="594"/>
                </a:lnTo>
                <a:lnTo>
                  <a:pt x="1353" y="594"/>
                </a:lnTo>
                <a:lnTo>
                  <a:pt x="1359" y="595"/>
                </a:lnTo>
                <a:lnTo>
                  <a:pt x="1363" y="598"/>
                </a:lnTo>
                <a:lnTo>
                  <a:pt x="1367" y="600"/>
                </a:lnTo>
                <a:lnTo>
                  <a:pt x="1371" y="602"/>
                </a:lnTo>
                <a:lnTo>
                  <a:pt x="1378" y="609"/>
                </a:lnTo>
                <a:lnTo>
                  <a:pt x="1385" y="616"/>
                </a:lnTo>
                <a:lnTo>
                  <a:pt x="1386" y="617"/>
                </a:lnTo>
                <a:lnTo>
                  <a:pt x="1386" y="619"/>
                </a:lnTo>
                <a:lnTo>
                  <a:pt x="1386" y="620"/>
                </a:lnTo>
                <a:lnTo>
                  <a:pt x="1385" y="622"/>
                </a:lnTo>
                <a:lnTo>
                  <a:pt x="1382" y="623"/>
                </a:lnTo>
                <a:lnTo>
                  <a:pt x="1380" y="622"/>
                </a:lnTo>
                <a:lnTo>
                  <a:pt x="1379" y="621"/>
                </a:lnTo>
                <a:lnTo>
                  <a:pt x="1378" y="620"/>
                </a:lnTo>
                <a:lnTo>
                  <a:pt x="1372" y="613"/>
                </a:lnTo>
                <a:lnTo>
                  <a:pt x="1365" y="606"/>
                </a:lnTo>
                <a:lnTo>
                  <a:pt x="1360" y="603"/>
                </a:lnTo>
                <a:lnTo>
                  <a:pt x="1358" y="602"/>
                </a:lnTo>
                <a:lnTo>
                  <a:pt x="1354" y="605"/>
                </a:lnTo>
                <a:lnTo>
                  <a:pt x="1352" y="609"/>
                </a:lnTo>
                <a:lnTo>
                  <a:pt x="1349" y="613"/>
                </a:lnTo>
                <a:lnTo>
                  <a:pt x="1348" y="617"/>
                </a:lnTo>
                <a:lnTo>
                  <a:pt x="1347" y="619"/>
                </a:lnTo>
                <a:lnTo>
                  <a:pt x="1345" y="621"/>
                </a:lnTo>
                <a:lnTo>
                  <a:pt x="1342" y="621"/>
                </a:lnTo>
                <a:lnTo>
                  <a:pt x="1340" y="621"/>
                </a:lnTo>
                <a:lnTo>
                  <a:pt x="1338" y="620"/>
                </a:lnTo>
                <a:lnTo>
                  <a:pt x="1337" y="619"/>
                </a:lnTo>
                <a:lnTo>
                  <a:pt x="1335" y="617"/>
                </a:lnTo>
                <a:lnTo>
                  <a:pt x="1334" y="616"/>
                </a:lnTo>
                <a:lnTo>
                  <a:pt x="1333" y="612"/>
                </a:lnTo>
                <a:lnTo>
                  <a:pt x="1333" y="607"/>
                </a:lnTo>
                <a:lnTo>
                  <a:pt x="1332" y="603"/>
                </a:lnTo>
                <a:lnTo>
                  <a:pt x="1332" y="600"/>
                </a:lnTo>
                <a:lnTo>
                  <a:pt x="1335" y="603"/>
                </a:lnTo>
                <a:lnTo>
                  <a:pt x="1339" y="603"/>
                </a:lnTo>
                <a:lnTo>
                  <a:pt x="1342" y="601"/>
                </a:lnTo>
                <a:lnTo>
                  <a:pt x="1344" y="598"/>
                </a:lnTo>
                <a:close/>
                <a:moveTo>
                  <a:pt x="1346" y="561"/>
                </a:moveTo>
                <a:lnTo>
                  <a:pt x="1358" y="568"/>
                </a:lnTo>
                <a:lnTo>
                  <a:pt x="1368" y="575"/>
                </a:lnTo>
                <a:lnTo>
                  <a:pt x="1358" y="568"/>
                </a:lnTo>
                <a:lnTo>
                  <a:pt x="1346" y="561"/>
                </a:lnTo>
                <a:lnTo>
                  <a:pt x="1340" y="557"/>
                </a:lnTo>
                <a:lnTo>
                  <a:pt x="1334" y="552"/>
                </a:lnTo>
                <a:lnTo>
                  <a:pt x="1340" y="557"/>
                </a:lnTo>
                <a:lnTo>
                  <a:pt x="1346" y="561"/>
                </a:lnTo>
                <a:close/>
                <a:moveTo>
                  <a:pt x="1385" y="462"/>
                </a:moveTo>
                <a:lnTo>
                  <a:pt x="1385" y="465"/>
                </a:lnTo>
                <a:lnTo>
                  <a:pt x="1385" y="468"/>
                </a:lnTo>
                <a:lnTo>
                  <a:pt x="1385" y="465"/>
                </a:lnTo>
                <a:lnTo>
                  <a:pt x="1385" y="462"/>
                </a:lnTo>
                <a:close/>
                <a:moveTo>
                  <a:pt x="1389" y="483"/>
                </a:moveTo>
                <a:lnTo>
                  <a:pt x="1390" y="484"/>
                </a:lnTo>
                <a:lnTo>
                  <a:pt x="1392" y="487"/>
                </a:lnTo>
                <a:lnTo>
                  <a:pt x="1390" y="484"/>
                </a:lnTo>
                <a:lnTo>
                  <a:pt x="1389" y="483"/>
                </a:lnTo>
                <a:lnTo>
                  <a:pt x="1386" y="475"/>
                </a:lnTo>
                <a:lnTo>
                  <a:pt x="1385" y="468"/>
                </a:lnTo>
                <a:lnTo>
                  <a:pt x="1386" y="475"/>
                </a:lnTo>
                <a:lnTo>
                  <a:pt x="1389" y="483"/>
                </a:lnTo>
                <a:close/>
                <a:moveTo>
                  <a:pt x="1388" y="444"/>
                </a:moveTo>
                <a:lnTo>
                  <a:pt x="1388" y="444"/>
                </a:lnTo>
                <a:lnTo>
                  <a:pt x="1387" y="447"/>
                </a:lnTo>
                <a:lnTo>
                  <a:pt x="1387" y="451"/>
                </a:lnTo>
                <a:lnTo>
                  <a:pt x="1387" y="447"/>
                </a:lnTo>
                <a:lnTo>
                  <a:pt x="1388" y="444"/>
                </a:lnTo>
                <a:close/>
                <a:moveTo>
                  <a:pt x="1395" y="405"/>
                </a:moveTo>
                <a:lnTo>
                  <a:pt x="1393" y="406"/>
                </a:lnTo>
                <a:lnTo>
                  <a:pt x="1392" y="409"/>
                </a:lnTo>
                <a:lnTo>
                  <a:pt x="1390" y="411"/>
                </a:lnTo>
                <a:lnTo>
                  <a:pt x="1392" y="416"/>
                </a:lnTo>
                <a:lnTo>
                  <a:pt x="1390" y="411"/>
                </a:lnTo>
                <a:lnTo>
                  <a:pt x="1392" y="409"/>
                </a:lnTo>
                <a:lnTo>
                  <a:pt x="1393" y="406"/>
                </a:lnTo>
                <a:lnTo>
                  <a:pt x="1395" y="405"/>
                </a:lnTo>
                <a:close/>
                <a:moveTo>
                  <a:pt x="1388" y="650"/>
                </a:moveTo>
                <a:lnTo>
                  <a:pt x="1389" y="652"/>
                </a:lnTo>
                <a:lnTo>
                  <a:pt x="1392" y="655"/>
                </a:lnTo>
                <a:lnTo>
                  <a:pt x="1389" y="652"/>
                </a:lnTo>
                <a:lnTo>
                  <a:pt x="1388" y="650"/>
                </a:lnTo>
                <a:close/>
                <a:moveTo>
                  <a:pt x="1401" y="700"/>
                </a:moveTo>
                <a:lnTo>
                  <a:pt x="1401" y="700"/>
                </a:lnTo>
                <a:lnTo>
                  <a:pt x="1395" y="685"/>
                </a:lnTo>
                <a:lnTo>
                  <a:pt x="1390" y="671"/>
                </a:lnTo>
                <a:lnTo>
                  <a:pt x="1395" y="685"/>
                </a:lnTo>
                <a:lnTo>
                  <a:pt x="1401" y="700"/>
                </a:lnTo>
                <a:close/>
                <a:moveTo>
                  <a:pt x="1404" y="707"/>
                </a:moveTo>
                <a:lnTo>
                  <a:pt x="1403" y="705"/>
                </a:lnTo>
                <a:lnTo>
                  <a:pt x="1402" y="703"/>
                </a:lnTo>
                <a:lnTo>
                  <a:pt x="1403" y="705"/>
                </a:lnTo>
                <a:lnTo>
                  <a:pt x="1404" y="707"/>
                </a:lnTo>
                <a:close/>
                <a:moveTo>
                  <a:pt x="1413" y="332"/>
                </a:moveTo>
                <a:lnTo>
                  <a:pt x="1414" y="333"/>
                </a:lnTo>
                <a:lnTo>
                  <a:pt x="1414" y="333"/>
                </a:lnTo>
                <a:lnTo>
                  <a:pt x="1414" y="333"/>
                </a:lnTo>
                <a:lnTo>
                  <a:pt x="1413" y="332"/>
                </a:lnTo>
                <a:lnTo>
                  <a:pt x="1413" y="332"/>
                </a:lnTo>
                <a:lnTo>
                  <a:pt x="1413" y="330"/>
                </a:lnTo>
                <a:lnTo>
                  <a:pt x="1413" y="332"/>
                </a:lnTo>
                <a:lnTo>
                  <a:pt x="1413" y="332"/>
                </a:lnTo>
                <a:close/>
                <a:moveTo>
                  <a:pt x="1417" y="327"/>
                </a:moveTo>
                <a:lnTo>
                  <a:pt x="1418" y="327"/>
                </a:lnTo>
                <a:lnTo>
                  <a:pt x="1421" y="327"/>
                </a:lnTo>
                <a:lnTo>
                  <a:pt x="1418" y="327"/>
                </a:lnTo>
                <a:lnTo>
                  <a:pt x="1417" y="327"/>
                </a:lnTo>
                <a:lnTo>
                  <a:pt x="1417" y="329"/>
                </a:lnTo>
                <a:lnTo>
                  <a:pt x="1416" y="329"/>
                </a:lnTo>
                <a:lnTo>
                  <a:pt x="1417" y="329"/>
                </a:lnTo>
                <a:lnTo>
                  <a:pt x="1417" y="327"/>
                </a:lnTo>
                <a:close/>
                <a:moveTo>
                  <a:pt x="1434" y="508"/>
                </a:moveTo>
                <a:lnTo>
                  <a:pt x="1432" y="509"/>
                </a:lnTo>
                <a:lnTo>
                  <a:pt x="1431" y="510"/>
                </a:lnTo>
                <a:lnTo>
                  <a:pt x="1432" y="509"/>
                </a:lnTo>
                <a:lnTo>
                  <a:pt x="1434" y="508"/>
                </a:lnTo>
                <a:close/>
                <a:moveTo>
                  <a:pt x="1020" y="843"/>
                </a:moveTo>
                <a:lnTo>
                  <a:pt x="1003" y="827"/>
                </a:lnTo>
                <a:lnTo>
                  <a:pt x="987" y="812"/>
                </a:lnTo>
                <a:lnTo>
                  <a:pt x="1003" y="827"/>
                </a:lnTo>
                <a:lnTo>
                  <a:pt x="1020" y="843"/>
                </a:lnTo>
                <a:lnTo>
                  <a:pt x="1022" y="841"/>
                </a:lnTo>
                <a:lnTo>
                  <a:pt x="1024" y="840"/>
                </a:lnTo>
                <a:lnTo>
                  <a:pt x="1022" y="841"/>
                </a:lnTo>
                <a:lnTo>
                  <a:pt x="1020" y="843"/>
                </a:lnTo>
                <a:close/>
                <a:moveTo>
                  <a:pt x="1006" y="689"/>
                </a:moveTo>
                <a:lnTo>
                  <a:pt x="1006" y="689"/>
                </a:lnTo>
                <a:lnTo>
                  <a:pt x="1004" y="690"/>
                </a:lnTo>
                <a:lnTo>
                  <a:pt x="1006" y="689"/>
                </a:lnTo>
                <a:lnTo>
                  <a:pt x="1006" y="689"/>
                </a:lnTo>
                <a:close/>
                <a:moveTo>
                  <a:pt x="946" y="755"/>
                </a:moveTo>
                <a:lnTo>
                  <a:pt x="946" y="755"/>
                </a:lnTo>
                <a:lnTo>
                  <a:pt x="946" y="755"/>
                </a:lnTo>
                <a:lnTo>
                  <a:pt x="947" y="755"/>
                </a:lnTo>
                <a:lnTo>
                  <a:pt x="946" y="755"/>
                </a:lnTo>
                <a:lnTo>
                  <a:pt x="946" y="755"/>
                </a:lnTo>
                <a:close/>
                <a:moveTo>
                  <a:pt x="939" y="769"/>
                </a:moveTo>
                <a:lnTo>
                  <a:pt x="939" y="769"/>
                </a:lnTo>
                <a:lnTo>
                  <a:pt x="939" y="769"/>
                </a:lnTo>
                <a:lnTo>
                  <a:pt x="940" y="771"/>
                </a:lnTo>
                <a:lnTo>
                  <a:pt x="943" y="774"/>
                </a:lnTo>
                <a:lnTo>
                  <a:pt x="940" y="771"/>
                </a:lnTo>
                <a:lnTo>
                  <a:pt x="939" y="769"/>
                </a:lnTo>
                <a:close/>
                <a:moveTo>
                  <a:pt x="817" y="973"/>
                </a:moveTo>
                <a:lnTo>
                  <a:pt x="808" y="973"/>
                </a:lnTo>
                <a:lnTo>
                  <a:pt x="800" y="972"/>
                </a:lnTo>
                <a:lnTo>
                  <a:pt x="789" y="966"/>
                </a:lnTo>
                <a:lnTo>
                  <a:pt x="781" y="957"/>
                </a:lnTo>
                <a:lnTo>
                  <a:pt x="765" y="943"/>
                </a:lnTo>
                <a:lnTo>
                  <a:pt x="748" y="929"/>
                </a:lnTo>
                <a:lnTo>
                  <a:pt x="750" y="927"/>
                </a:lnTo>
                <a:lnTo>
                  <a:pt x="750" y="925"/>
                </a:lnTo>
                <a:lnTo>
                  <a:pt x="759" y="929"/>
                </a:lnTo>
                <a:lnTo>
                  <a:pt x="768" y="932"/>
                </a:lnTo>
                <a:lnTo>
                  <a:pt x="776" y="937"/>
                </a:lnTo>
                <a:lnTo>
                  <a:pt x="785" y="943"/>
                </a:lnTo>
                <a:lnTo>
                  <a:pt x="792" y="948"/>
                </a:lnTo>
                <a:lnTo>
                  <a:pt x="799" y="951"/>
                </a:lnTo>
                <a:lnTo>
                  <a:pt x="800" y="952"/>
                </a:lnTo>
                <a:lnTo>
                  <a:pt x="801" y="952"/>
                </a:lnTo>
                <a:lnTo>
                  <a:pt x="802" y="953"/>
                </a:lnTo>
                <a:lnTo>
                  <a:pt x="800" y="956"/>
                </a:lnTo>
                <a:lnTo>
                  <a:pt x="801" y="958"/>
                </a:lnTo>
                <a:lnTo>
                  <a:pt x="806" y="962"/>
                </a:lnTo>
                <a:lnTo>
                  <a:pt x="809" y="963"/>
                </a:lnTo>
                <a:lnTo>
                  <a:pt x="813" y="965"/>
                </a:lnTo>
                <a:lnTo>
                  <a:pt x="816" y="969"/>
                </a:lnTo>
                <a:lnTo>
                  <a:pt x="817" y="973"/>
                </a:lnTo>
                <a:lnTo>
                  <a:pt x="821" y="973"/>
                </a:lnTo>
                <a:lnTo>
                  <a:pt x="826" y="972"/>
                </a:lnTo>
                <a:lnTo>
                  <a:pt x="821" y="973"/>
                </a:lnTo>
                <a:lnTo>
                  <a:pt x="817" y="973"/>
                </a:lnTo>
                <a:close/>
                <a:moveTo>
                  <a:pt x="789" y="1392"/>
                </a:moveTo>
                <a:lnTo>
                  <a:pt x="792" y="1390"/>
                </a:lnTo>
                <a:lnTo>
                  <a:pt x="794" y="1389"/>
                </a:lnTo>
                <a:lnTo>
                  <a:pt x="792" y="1390"/>
                </a:lnTo>
                <a:lnTo>
                  <a:pt x="789" y="1392"/>
                </a:lnTo>
                <a:lnTo>
                  <a:pt x="788" y="1392"/>
                </a:lnTo>
                <a:lnTo>
                  <a:pt x="788" y="1393"/>
                </a:lnTo>
                <a:lnTo>
                  <a:pt x="788" y="1392"/>
                </a:lnTo>
                <a:lnTo>
                  <a:pt x="789" y="1392"/>
                </a:lnTo>
                <a:close/>
                <a:moveTo>
                  <a:pt x="857" y="1405"/>
                </a:moveTo>
                <a:lnTo>
                  <a:pt x="848" y="1406"/>
                </a:lnTo>
                <a:lnTo>
                  <a:pt x="838" y="1406"/>
                </a:lnTo>
                <a:lnTo>
                  <a:pt x="830" y="1407"/>
                </a:lnTo>
                <a:lnTo>
                  <a:pt x="821" y="1407"/>
                </a:lnTo>
                <a:lnTo>
                  <a:pt x="830" y="1407"/>
                </a:lnTo>
                <a:lnTo>
                  <a:pt x="838" y="1406"/>
                </a:lnTo>
                <a:lnTo>
                  <a:pt x="848" y="1406"/>
                </a:lnTo>
                <a:lnTo>
                  <a:pt x="857" y="1405"/>
                </a:lnTo>
                <a:close/>
                <a:moveTo>
                  <a:pt x="863" y="1404"/>
                </a:moveTo>
                <a:lnTo>
                  <a:pt x="859" y="1404"/>
                </a:lnTo>
                <a:lnTo>
                  <a:pt x="857" y="1404"/>
                </a:lnTo>
                <a:lnTo>
                  <a:pt x="859" y="1404"/>
                </a:lnTo>
                <a:lnTo>
                  <a:pt x="863" y="1404"/>
                </a:lnTo>
                <a:close/>
                <a:moveTo>
                  <a:pt x="872" y="1403"/>
                </a:moveTo>
                <a:lnTo>
                  <a:pt x="871" y="1402"/>
                </a:lnTo>
                <a:lnTo>
                  <a:pt x="869" y="1402"/>
                </a:lnTo>
                <a:lnTo>
                  <a:pt x="867" y="1403"/>
                </a:lnTo>
                <a:lnTo>
                  <a:pt x="865" y="1403"/>
                </a:lnTo>
                <a:lnTo>
                  <a:pt x="867" y="1403"/>
                </a:lnTo>
                <a:lnTo>
                  <a:pt x="869" y="1402"/>
                </a:lnTo>
                <a:lnTo>
                  <a:pt x="871" y="1402"/>
                </a:lnTo>
                <a:lnTo>
                  <a:pt x="872" y="1403"/>
                </a:lnTo>
                <a:close/>
                <a:moveTo>
                  <a:pt x="885" y="1377"/>
                </a:moveTo>
                <a:lnTo>
                  <a:pt x="891" y="1370"/>
                </a:lnTo>
                <a:lnTo>
                  <a:pt x="896" y="1363"/>
                </a:lnTo>
                <a:lnTo>
                  <a:pt x="891" y="1370"/>
                </a:lnTo>
                <a:lnTo>
                  <a:pt x="885" y="1377"/>
                </a:lnTo>
                <a:lnTo>
                  <a:pt x="885" y="1377"/>
                </a:lnTo>
                <a:lnTo>
                  <a:pt x="885" y="1378"/>
                </a:lnTo>
                <a:lnTo>
                  <a:pt x="885" y="1377"/>
                </a:lnTo>
                <a:lnTo>
                  <a:pt x="885" y="1377"/>
                </a:lnTo>
                <a:close/>
                <a:moveTo>
                  <a:pt x="898" y="1330"/>
                </a:moveTo>
                <a:lnTo>
                  <a:pt x="898" y="1330"/>
                </a:lnTo>
                <a:lnTo>
                  <a:pt x="898" y="1330"/>
                </a:lnTo>
                <a:lnTo>
                  <a:pt x="898" y="1330"/>
                </a:lnTo>
                <a:lnTo>
                  <a:pt x="898" y="1330"/>
                </a:lnTo>
                <a:close/>
                <a:moveTo>
                  <a:pt x="907" y="1335"/>
                </a:moveTo>
                <a:lnTo>
                  <a:pt x="907" y="1334"/>
                </a:lnTo>
                <a:lnTo>
                  <a:pt x="907" y="1333"/>
                </a:lnTo>
                <a:lnTo>
                  <a:pt x="907" y="1334"/>
                </a:lnTo>
                <a:lnTo>
                  <a:pt x="907" y="1335"/>
                </a:lnTo>
                <a:lnTo>
                  <a:pt x="903" y="1334"/>
                </a:lnTo>
                <a:lnTo>
                  <a:pt x="899" y="1330"/>
                </a:lnTo>
                <a:lnTo>
                  <a:pt x="903" y="1334"/>
                </a:lnTo>
                <a:lnTo>
                  <a:pt x="907" y="1335"/>
                </a:lnTo>
                <a:close/>
                <a:moveTo>
                  <a:pt x="907" y="1333"/>
                </a:moveTo>
                <a:lnTo>
                  <a:pt x="906" y="1332"/>
                </a:lnTo>
                <a:lnTo>
                  <a:pt x="906" y="1330"/>
                </a:lnTo>
                <a:lnTo>
                  <a:pt x="906" y="1332"/>
                </a:lnTo>
                <a:lnTo>
                  <a:pt x="907" y="1333"/>
                </a:lnTo>
                <a:close/>
                <a:moveTo>
                  <a:pt x="912" y="1336"/>
                </a:moveTo>
                <a:lnTo>
                  <a:pt x="912" y="1334"/>
                </a:lnTo>
                <a:lnTo>
                  <a:pt x="912" y="1333"/>
                </a:lnTo>
                <a:lnTo>
                  <a:pt x="912" y="1334"/>
                </a:lnTo>
                <a:lnTo>
                  <a:pt x="912" y="1336"/>
                </a:lnTo>
                <a:close/>
                <a:moveTo>
                  <a:pt x="586" y="1106"/>
                </a:moveTo>
                <a:lnTo>
                  <a:pt x="585" y="1106"/>
                </a:lnTo>
                <a:lnTo>
                  <a:pt x="585" y="1106"/>
                </a:lnTo>
                <a:lnTo>
                  <a:pt x="584" y="1108"/>
                </a:lnTo>
                <a:lnTo>
                  <a:pt x="582" y="1109"/>
                </a:lnTo>
                <a:lnTo>
                  <a:pt x="584" y="1108"/>
                </a:lnTo>
                <a:lnTo>
                  <a:pt x="585" y="1106"/>
                </a:lnTo>
                <a:lnTo>
                  <a:pt x="585" y="1106"/>
                </a:lnTo>
                <a:lnTo>
                  <a:pt x="586" y="1106"/>
                </a:lnTo>
                <a:lnTo>
                  <a:pt x="588" y="1105"/>
                </a:lnTo>
                <a:lnTo>
                  <a:pt x="591" y="1105"/>
                </a:lnTo>
                <a:lnTo>
                  <a:pt x="588" y="1105"/>
                </a:lnTo>
                <a:lnTo>
                  <a:pt x="586" y="1106"/>
                </a:lnTo>
                <a:close/>
                <a:moveTo>
                  <a:pt x="353" y="916"/>
                </a:moveTo>
                <a:lnTo>
                  <a:pt x="355" y="917"/>
                </a:lnTo>
                <a:lnTo>
                  <a:pt x="358" y="920"/>
                </a:lnTo>
                <a:lnTo>
                  <a:pt x="355" y="917"/>
                </a:lnTo>
                <a:lnTo>
                  <a:pt x="353" y="916"/>
                </a:lnTo>
                <a:close/>
                <a:moveTo>
                  <a:pt x="327" y="899"/>
                </a:moveTo>
                <a:lnTo>
                  <a:pt x="330" y="897"/>
                </a:lnTo>
                <a:lnTo>
                  <a:pt x="332" y="897"/>
                </a:lnTo>
                <a:lnTo>
                  <a:pt x="330" y="897"/>
                </a:lnTo>
                <a:lnTo>
                  <a:pt x="327" y="899"/>
                </a:lnTo>
                <a:close/>
                <a:moveTo>
                  <a:pt x="322" y="899"/>
                </a:moveTo>
                <a:lnTo>
                  <a:pt x="324" y="899"/>
                </a:lnTo>
                <a:lnTo>
                  <a:pt x="327" y="899"/>
                </a:lnTo>
                <a:lnTo>
                  <a:pt x="324" y="899"/>
                </a:lnTo>
                <a:lnTo>
                  <a:pt x="322" y="899"/>
                </a:lnTo>
                <a:close/>
                <a:moveTo>
                  <a:pt x="316" y="895"/>
                </a:moveTo>
                <a:lnTo>
                  <a:pt x="315" y="894"/>
                </a:lnTo>
                <a:lnTo>
                  <a:pt x="313" y="893"/>
                </a:lnTo>
                <a:lnTo>
                  <a:pt x="315" y="894"/>
                </a:lnTo>
                <a:lnTo>
                  <a:pt x="316" y="895"/>
                </a:lnTo>
                <a:close/>
                <a:moveTo>
                  <a:pt x="283" y="881"/>
                </a:moveTo>
                <a:lnTo>
                  <a:pt x="284" y="882"/>
                </a:lnTo>
                <a:lnTo>
                  <a:pt x="284" y="883"/>
                </a:lnTo>
                <a:lnTo>
                  <a:pt x="284" y="882"/>
                </a:lnTo>
                <a:lnTo>
                  <a:pt x="283" y="881"/>
                </a:lnTo>
                <a:close/>
                <a:moveTo>
                  <a:pt x="230" y="934"/>
                </a:moveTo>
                <a:lnTo>
                  <a:pt x="228" y="935"/>
                </a:lnTo>
                <a:lnTo>
                  <a:pt x="227" y="937"/>
                </a:lnTo>
                <a:lnTo>
                  <a:pt x="228" y="935"/>
                </a:lnTo>
                <a:lnTo>
                  <a:pt x="230" y="934"/>
                </a:lnTo>
                <a:lnTo>
                  <a:pt x="232" y="932"/>
                </a:lnTo>
                <a:lnTo>
                  <a:pt x="233" y="932"/>
                </a:lnTo>
                <a:lnTo>
                  <a:pt x="232" y="932"/>
                </a:lnTo>
                <a:lnTo>
                  <a:pt x="230" y="934"/>
                </a:lnTo>
                <a:close/>
                <a:moveTo>
                  <a:pt x="182" y="890"/>
                </a:moveTo>
                <a:lnTo>
                  <a:pt x="184" y="893"/>
                </a:lnTo>
                <a:lnTo>
                  <a:pt x="185" y="893"/>
                </a:lnTo>
                <a:lnTo>
                  <a:pt x="184" y="893"/>
                </a:lnTo>
                <a:lnTo>
                  <a:pt x="182" y="890"/>
                </a:lnTo>
                <a:close/>
                <a:moveTo>
                  <a:pt x="1211" y="479"/>
                </a:moveTo>
                <a:lnTo>
                  <a:pt x="1210" y="486"/>
                </a:lnTo>
                <a:lnTo>
                  <a:pt x="1208" y="493"/>
                </a:lnTo>
                <a:lnTo>
                  <a:pt x="1210" y="486"/>
                </a:lnTo>
                <a:lnTo>
                  <a:pt x="1211" y="479"/>
                </a:lnTo>
                <a:lnTo>
                  <a:pt x="1213" y="479"/>
                </a:lnTo>
                <a:lnTo>
                  <a:pt x="1214" y="477"/>
                </a:lnTo>
                <a:lnTo>
                  <a:pt x="1213" y="479"/>
                </a:lnTo>
                <a:lnTo>
                  <a:pt x="1211" y="479"/>
                </a:lnTo>
                <a:close/>
                <a:moveTo>
                  <a:pt x="1207" y="498"/>
                </a:moveTo>
                <a:lnTo>
                  <a:pt x="1207" y="496"/>
                </a:lnTo>
                <a:lnTo>
                  <a:pt x="1208" y="494"/>
                </a:lnTo>
                <a:lnTo>
                  <a:pt x="1207" y="487"/>
                </a:lnTo>
                <a:lnTo>
                  <a:pt x="1206" y="481"/>
                </a:lnTo>
                <a:lnTo>
                  <a:pt x="1207" y="487"/>
                </a:lnTo>
                <a:lnTo>
                  <a:pt x="1208" y="494"/>
                </a:lnTo>
                <a:lnTo>
                  <a:pt x="1207" y="496"/>
                </a:lnTo>
                <a:lnTo>
                  <a:pt x="1207" y="498"/>
                </a:lnTo>
                <a:close/>
                <a:moveTo>
                  <a:pt x="1089" y="451"/>
                </a:moveTo>
                <a:lnTo>
                  <a:pt x="1089" y="451"/>
                </a:lnTo>
                <a:lnTo>
                  <a:pt x="1089" y="451"/>
                </a:lnTo>
                <a:lnTo>
                  <a:pt x="1089" y="451"/>
                </a:lnTo>
                <a:lnTo>
                  <a:pt x="1089" y="451"/>
                </a:lnTo>
                <a:lnTo>
                  <a:pt x="1090" y="444"/>
                </a:lnTo>
                <a:lnTo>
                  <a:pt x="1091" y="437"/>
                </a:lnTo>
                <a:lnTo>
                  <a:pt x="1090" y="444"/>
                </a:lnTo>
                <a:lnTo>
                  <a:pt x="1089" y="451"/>
                </a:lnTo>
                <a:close/>
                <a:moveTo>
                  <a:pt x="633" y="430"/>
                </a:moveTo>
                <a:lnTo>
                  <a:pt x="634" y="427"/>
                </a:lnTo>
                <a:lnTo>
                  <a:pt x="636" y="426"/>
                </a:lnTo>
                <a:lnTo>
                  <a:pt x="634" y="427"/>
                </a:lnTo>
                <a:lnTo>
                  <a:pt x="633" y="430"/>
                </a:lnTo>
                <a:close/>
                <a:moveTo>
                  <a:pt x="511" y="433"/>
                </a:moveTo>
                <a:lnTo>
                  <a:pt x="506" y="434"/>
                </a:lnTo>
                <a:lnTo>
                  <a:pt x="502" y="438"/>
                </a:lnTo>
                <a:lnTo>
                  <a:pt x="497" y="439"/>
                </a:lnTo>
                <a:lnTo>
                  <a:pt x="492" y="440"/>
                </a:lnTo>
                <a:lnTo>
                  <a:pt x="497" y="439"/>
                </a:lnTo>
                <a:lnTo>
                  <a:pt x="502" y="438"/>
                </a:lnTo>
                <a:lnTo>
                  <a:pt x="506" y="434"/>
                </a:lnTo>
                <a:lnTo>
                  <a:pt x="511" y="433"/>
                </a:lnTo>
                <a:lnTo>
                  <a:pt x="513" y="433"/>
                </a:lnTo>
                <a:lnTo>
                  <a:pt x="516" y="433"/>
                </a:lnTo>
                <a:lnTo>
                  <a:pt x="513" y="433"/>
                </a:lnTo>
                <a:lnTo>
                  <a:pt x="511" y="433"/>
                </a:lnTo>
                <a:close/>
                <a:moveTo>
                  <a:pt x="1518" y="242"/>
                </a:moveTo>
                <a:lnTo>
                  <a:pt x="1516" y="244"/>
                </a:lnTo>
                <a:lnTo>
                  <a:pt x="1516" y="247"/>
                </a:lnTo>
                <a:lnTo>
                  <a:pt x="1516" y="244"/>
                </a:lnTo>
                <a:lnTo>
                  <a:pt x="1518" y="242"/>
                </a:lnTo>
                <a:close/>
                <a:moveTo>
                  <a:pt x="1563" y="365"/>
                </a:moveTo>
                <a:lnTo>
                  <a:pt x="1565" y="363"/>
                </a:lnTo>
                <a:lnTo>
                  <a:pt x="1566" y="362"/>
                </a:lnTo>
                <a:lnTo>
                  <a:pt x="1565" y="363"/>
                </a:lnTo>
                <a:lnTo>
                  <a:pt x="1563" y="365"/>
                </a:lnTo>
                <a:lnTo>
                  <a:pt x="1561" y="365"/>
                </a:lnTo>
                <a:lnTo>
                  <a:pt x="1560" y="367"/>
                </a:lnTo>
                <a:lnTo>
                  <a:pt x="1561" y="365"/>
                </a:lnTo>
                <a:lnTo>
                  <a:pt x="1563" y="365"/>
                </a:lnTo>
                <a:close/>
                <a:moveTo>
                  <a:pt x="1568" y="365"/>
                </a:moveTo>
                <a:lnTo>
                  <a:pt x="1566" y="367"/>
                </a:lnTo>
                <a:lnTo>
                  <a:pt x="1565" y="367"/>
                </a:lnTo>
                <a:lnTo>
                  <a:pt x="1566" y="367"/>
                </a:lnTo>
                <a:lnTo>
                  <a:pt x="1568" y="365"/>
                </a:lnTo>
                <a:close/>
                <a:moveTo>
                  <a:pt x="1577" y="275"/>
                </a:moveTo>
                <a:lnTo>
                  <a:pt x="1580" y="277"/>
                </a:lnTo>
                <a:lnTo>
                  <a:pt x="1582" y="277"/>
                </a:lnTo>
                <a:lnTo>
                  <a:pt x="1580" y="277"/>
                </a:lnTo>
                <a:lnTo>
                  <a:pt x="1577" y="275"/>
                </a:lnTo>
                <a:lnTo>
                  <a:pt x="1575" y="272"/>
                </a:lnTo>
                <a:lnTo>
                  <a:pt x="1573" y="268"/>
                </a:lnTo>
                <a:lnTo>
                  <a:pt x="1575" y="272"/>
                </a:lnTo>
                <a:lnTo>
                  <a:pt x="1577" y="275"/>
                </a:lnTo>
                <a:close/>
                <a:moveTo>
                  <a:pt x="1551" y="547"/>
                </a:moveTo>
                <a:lnTo>
                  <a:pt x="1551" y="546"/>
                </a:lnTo>
                <a:lnTo>
                  <a:pt x="1552" y="546"/>
                </a:lnTo>
                <a:lnTo>
                  <a:pt x="1551" y="546"/>
                </a:lnTo>
                <a:lnTo>
                  <a:pt x="1551" y="547"/>
                </a:lnTo>
                <a:lnTo>
                  <a:pt x="1549" y="547"/>
                </a:lnTo>
                <a:lnTo>
                  <a:pt x="1548" y="549"/>
                </a:lnTo>
                <a:lnTo>
                  <a:pt x="1549" y="547"/>
                </a:lnTo>
                <a:lnTo>
                  <a:pt x="1551" y="547"/>
                </a:lnTo>
                <a:close/>
                <a:moveTo>
                  <a:pt x="140" y="35"/>
                </a:moveTo>
                <a:lnTo>
                  <a:pt x="137" y="36"/>
                </a:lnTo>
                <a:lnTo>
                  <a:pt x="134" y="39"/>
                </a:lnTo>
                <a:lnTo>
                  <a:pt x="137" y="36"/>
                </a:lnTo>
                <a:lnTo>
                  <a:pt x="140" y="35"/>
                </a:lnTo>
                <a:lnTo>
                  <a:pt x="142" y="35"/>
                </a:lnTo>
                <a:lnTo>
                  <a:pt x="142" y="35"/>
                </a:lnTo>
                <a:lnTo>
                  <a:pt x="142" y="35"/>
                </a:lnTo>
                <a:lnTo>
                  <a:pt x="140" y="35"/>
                </a:lnTo>
                <a:close/>
                <a:moveTo>
                  <a:pt x="142" y="48"/>
                </a:moveTo>
                <a:lnTo>
                  <a:pt x="139" y="47"/>
                </a:lnTo>
                <a:lnTo>
                  <a:pt x="139" y="47"/>
                </a:lnTo>
                <a:lnTo>
                  <a:pt x="139" y="47"/>
                </a:lnTo>
                <a:lnTo>
                  <a:pt x="142" y="48"/>
                </a:lnTo>
                <a:lnTo>
                  <a:pt x="142" y="48"/>
                </a:lnTo>
                <a:close/>
                <a:moveTo>
                  <a:pt x="132" y="42"/>
                </a:moveTo>
                <a:lnTo>
                  <a:pt x="133" y="42"/>
                </a:lnTo>
                <a:lnTo>
                  <a:pt x="134" y="39"/>
                </a:lnTo>
                <a:lnTo>
                  <a:pt x="133" y="42"/>
                </a:lnTo>
                <a:lnTo>
                  <a:pt x="132" y="42"/>
                </a:lnTo>
                <a:close/>
                <a:moveTo>
                  <a:pt x="81" y="29"/>
                </a:moveTo>
                <a:lnTo>
                  <a:pt x="80" y="32"/>
                </a:lnTo>
                <a:lnTo>
                  <a:pt x="78" y="34"/>
                </a:lnTo>
                <a:lnTo>
                  <a:pt x="80" y="32"/>
                </a:lnTo>
                <a:lnTo>
                  <a:pt x="81" y="29"/>
                </a:lnTo>
                <a:close/>
                <a:moveTo>
                  <a:pt x="216" y="175"/>
                </a:moveTo>
                <a:lnTo>
                  <a:pt x="215" y="174"/>
                </a:lnTo>
                <a:lnTo>
                  <a:pt x="215" y="174"/>
                </a:lnTo>
                <a:lnTo>
                  <a:pt x="215" y="174"/>
                </a:lnTo>
                <a:lnTo>
                  <a:pt x="216" y="175"/>
                </a:lnTo>
                <a:close/>
                <a:moveTo>
                  <a:pt x="250" y="86"/>
                </a:moveTo>
                <a:lnTo>
                  <a:pt x="248" y="86"/>
                </a:lnTo>
                <a:lnTo>
                  <a:pt x="247" y="85"/>
                </a:lnTo>
                <a:lnTo>
                  <a:pt x="248" y="86"/>
                </a:lnTo>
                <a:lnTo>
                  <a:pt x="250" y="86"/>
                </a:lnTo>
                <a:close/>
                <a:moveTo>
                  <a:pt x="188" y="267"/>
                </a:moveTo>
                <a:lnTo>
                  <a:pt x="199" y="263"/>
                </a:lnTo>
                <a:lnTo>
                  <a:pt x="209" y="257"/>
                </a:lnTo>
                <a:lnTo>
                  <a:pt x="212" y="254"/>
                </a:lnTo>
                <a:lnTo>
                  <a:pt x="214" y="252"/>
                </a:lnTo>
                <a:lnTo>
                  <a:pt x="218" y="252"/>
                </a:lnTo>
                <a:lnTo>
                  <a:pt x="221" y="252"/>
                </a:lnTo>
                <a:lnTo>
                  <a:pt x="218" y="252"/>
                </a:lnTo>
                <a:lnTo>
                  <a:pt x="214" y="252"/>
                </a:lnTo>
                <a:lnTo>
                  <a:pt x="212" y="254"/>
                </a:lnTo>
                <a:lnTo>
                  <a:pt x="209" y="257"/>
                </a:lnTo>
                <a:lnTo>
                  <a:pt x="210" y="259"/>
                </a:lnTo>
                <a:lnTo>
                  <a:pt x="210" y="260"/>
                </a:lnTo>
                <a:lnTo>
                  <a:pt x="210" y="261"/>
                </a:lnTo>
                <a:lnTo>
                  <a:pt x="210" y="263"/>
                </a:lnTo>
                <a:lnTo>
                  <a:pt x="208" y="265"/>
                </a:lnTo>
                <a:lnTo>
                  <a:pt x="207" y="267"/>
                </a:lnTo>
                <a:lnTo>
                  <a:pt x="212" y="267"/>
                </a:lnTo>
                <a:lnTo>
                  <a:pt x="215" y="265"/>
                </a:lnTo>
                <a:lnTo>
                  <a:pt x="219" y="263"/>
                </a:lnTo>
                <a:lnTo>
                  <a:pt x="222" y="261"/>
                </a:lnTo>
                <a:lnTo>
                  <a:pt x="233" y="257"/>
                </a:lnTo>
                <a:lnTo>
                  <a:pt x="242" y="251"/>
                </a:lnTo>
                <a:lnTo>
                  <a:pt x="249" y="243"/>
                </a:lnTo>
                <a:lnTo>
                  <a:pt x="255" y="233"/>
                </a:lnTo>
                <a:lnTo>
                  <a:pt x="257" y="228"/>
                </a:lnTo>
                <a:lnTo>
                  <a:pt x="261" y="222"/>
                </a:lnTo>
                <a:lnTo>
                  <a:pt x="265" y="214"/>
                </a:lnTo>
                <a:lnTo>
                  <a:pt x="269" y="203"/>
                </a:lnTo>
                <a:lnTo>
                  <a:pt x="271" y="193"/>
                </a:lnTo>
                <a:lnTo>
                  <a:pt x="276" y="183"/>
                </a:lnTo>
                <a:lnTo>
                  <a:pt x="277" y="181"/>
                </a:lnTo>
                <a:lnTo>
                  <a:pt x="276" y="179"/>
                </a:lnTo>
                <a:lnTo>
                  <a:pt x="274" y="176"/>
                </a:lnTo>
                <a:lnTo>
                  <a:pt x="274" y="174"/>
                </a:lnTo>
                <a:lnTo>
                  <a:pt x="275" y="165"/>
                </a:lnTo>
                <a:lnTo>
                  <a:pt x="276" y="155"/>
                </a:lnTo>
                <a:lnTo>
                  <a:pt x="277" y="146"/>
                </a:lnTo>
                <a:lnTo>
                  <a:pt x="277" y="137"/>
                </a:lnTo>
                <a:lnTo>
                  <a:pt x="277" y="132"/>
                </a:lnTo>
                <a:lnTo>
                  <a:pt x="276" y="128"/>
                </a:lnTo>
                <a:lnTo>
                  <a:pt x="276" y="125"/>
                </a:lnTo>
                <a:lnTo>
                  <a:pt x="274" y="123"/>
                </a:lnTo>
                <a:lnTo>
                  <a:pt x="271" y="121"/>
                </a:lnTo>
                <a:lnTo>
                  <a:pt x="270" y="120"/>
                </a:lnTo>
                <a:lnTo>
                  <a:pt x="269" y="118"/>
                </a:lnTo>
                <a:lnTo>
                  <a:pt x="269" y="117"/>
                </a:lnTo>
                <a:lnTo>
                  <a:pt x="269" y="113"/>
                </a:lnTo>
                <a:lnTo>
                  <a:pt x="270" y="110"/>
                </a:lnTo>
                <a:lnTo>
                  <a:pt x="270" y="110"/>
                </a:lnTo>
                <a:lnTo>
                  <a:pt x="270" y="110"/>
                </a:lnTo>
                <a:lnTo>
                  <a:pt x="270" y="110"/>
                </a:lnTo>
                <a:lnTo>
                  <a:pt x="270" y="110"/>
                </a:lnTo>
                <a:lnTo>
                  <a:pt x="270" y="110"/>
                </a:lnTo>
                <a:lnTo>
                  <a:pt x="275" y="113"/>
                </a:lnTo>
                <a:lnTo>
                  <a:pt x="279" y="117"/>
                </a:lnTo>
                <a:lnTo>
                  <a:pt x="278" y="112"/>
                </a:lnTo>
                <a:lnTo>
                  <a:pt x="277" y="107"/>
                </a:lnTo>
                <a:lnTo>
                  <a:pt x="276" y="100"/>
                </a:lnTo>
                <a:lnTo>
                  <a:pt x="274" y="92"/>
                </a:lnTo>
                <a:lnTo>
                  <a:pt x="270" y="85"/>
                </a:lnTo>
                <a:lnTo>
                  <a:pt x="265" y="78"/>
                </a:lnTo>
                <a:lnTo>
                  <a:pt x="265" y="78"/>
                </a:lnTo>
                <a:lnTo>
                  <a:pt x="265" y="77"/>
                </a:lnTo>
                <a:lnTo>
                  <a:pt x="264" y="72"/>
                </a:lnTo>
                <a:lnTo>
                  <a:pt x="262" y="68"/>
                </a:lnTo>
                <a:lnTo>
                  <a:pt x="254" y="57"/>
                </a:lnTo>
                <a:lnTo>
                  <a:pt x="246" y="47"/>
                </a:lnTo>
                <a:lnTo>
                  <a:pt x="235" y="37"/>
                </a:lnTo>
                <a:lnTo>
                  <a:pt x="225" y="28"/>
                </a:lnTo>
                <a:lnTo>
                  <a:pt x="216" y="23"/>
                </a:lnTo>
                <a:lnTo>
                  <a:pt x="207" y="19"/>
                </a:lnTo>
                <a:lnTo>
                  <a:pt x="198" y="16"/>
                </a:lnTo>
                <a:lnTo>
                  <a:pt x="188" y="14"/>
                </a:lnTo>
                <a:lnTo>
                  <a:pt x="177" y="11"/>
                </a:lnTo>
                <a:lnTo>
                  <a:pt x="165" y="6"/>
                </a:lnTo>
                <a:lnTo>
                  <a:pt x="161" y="4"/>
                </a:lnTo>
                <a:lnTo>
                  <a:pt x="157" y="1"/>
                </a:lnTo>
                <a:lnTo>
                  <a:pt x="152" y="0"/>
                </a:lnTo>
                <a:lnTo>
                  <a:pt x="147" y="0"/>
                </a:lnTo>
                <a:lnTo>
                  <a:pt x="133" y="2"/>
                </a:lnTo>
                <a:lnTo>
                  <a:pt x="118" y="5"/>
                </a:lnTo>
                <a:lnTo>
                  <a:pt x="109" y="6"/>
                </a:lnTo>
                <a:lnTo>
                  <a:pt x="99" y="8"/>
                </a:lnTo>
                <a:lnTo>
                  <a:pt x="91" y="11"/>
                </a:lnTo>
                <a:lnTo>
                  <a:pt x="82" y="15"/>
                </a:lnTo>
                <a:lnTo>
                  <a:pt x="82" y="15"/>
                </a:lnTo>
                <a:lnTo>
                  <a:pt x="78" y="18"/>
                </a:lnTo>
                <a:lnTo>
                  <a:pt x="75" y="20"/>
                </a:lnTo>
                <a:lnTo>
                  <a:pt x="62" y="28"/>
                </a:lnTo>
                <a:lnTo>
                  <a:pt x="49" y="37"/>
                </a:lnTo>
                <a:lnTo>
                  <a:pt x="43" y="42"/>
                </a:lnTo>
                <a:lnTo>
                  <a:pt x="37" y="48"/>
                </a:lnTo>
                <a:lnTo>
                  <a:pt x="33" y="54"/>
                </a:lnTo>
                <a:lnTo>
                  <a:pt x="28" y="60"/>
                </a:lnTo>
                <a:lnTo>
                  <a:pt x="27" y="62"/>
                </a:lnTo>
                <a:lnTo>
                  <a:pt x="25" y="64"/>
                </a:lnTo>
                <a:lnTo>
                  <a:pt x="25" y="65"/>
                </a:lnTo>
                <a:lnTo>
                  <a:pt x="25" y="65"/>
                </a:lnTo>
                <a:lnTo>
                  <a:pt x="26" y="67"/>
                </a:lnTo>
                <a:lnTo>
                  <a:pt x="28" y="68"/>
                </a:lnTo>
                <a:lnTo>
                  <a:pt x="29" y="70"/>
                </a:lnTo>
                <a:lnTo>
                  <a:pt x="28" y="71"/>
                </a:lnTo>
                <a:lnTo>
                  <a:pt x="26" y="75"/>
                </a:lnTo>
                <a:lnTo>
                  <a:pt x="26" y="78"/>
                </a:lnTo>
                <a:lnTo>
                  <a:pt x="22" y="78"/>
                </a:lnTo>
                <a:lnTo>
                  <a:pt x="19" y="79"/>
                </a:lnTo>
                <a:lnTo>
                  <a:pt x="15" y="81"/>
                </a:lnTo>
                <a:lnTo>
                  <a:pt x="13" y="83"/>
                </a:lnTo>
                <a:lnTo>
                  <a:pt x="11" y="89"/>
                </a:lnTo>
                <a:lnTo>
                  <a:pt x="8" y="95"/>
                </a:lnTo>
                <a:lnTo>
                  <a:pt x="6" y="102"/>
                </a:lnTo>
                <a:lnTo>
                  <a:pt x="6" y="109"/>
                </a:lnTo>
                <a:lnTo>
                  <a:pt x="4" y="112"/>
                </a:lnTo>
                <a:lnTo>
                  <a:pt x="2" y="117"/>
                </a:lnTo>
                <a:lnTo>
                  <a:pt x="1" y="133"/>
                </a:lnTo>
                <a:lnTo>
                  <a:pt x="0" y="147"/>
                </a:lnTo>
                <a:lnTo>
                  <a:pt x="1" y="162"/>
                </a:lnTo>
                <a:lnTo>
                  <a:pt x="4" y="176"/>
                </a:lnTo>
                <a:lnTo>
                  <a:pt x="8" y="190"/>
                </a:lnTo>
                <a:lnTo>
                  <a:pt x="14" y="203"/>
                </a:lnTo>
                <a:lnTo>
                  <a:pt x="21" y="216"/>
                </a:lnTo>
                <a:lnTo>
                  <a:pt x="30" y="229"/>
                </a:lnTo>
                <a:lnTo>
                  <a:pt x="30" y="231"/>
                </a:lnTo>
                <a:lnTo>
                  <a:pt x="33" y="232"/>
                </a:lnTo>
                <a:lnTo>
                  <a:pt x="34" y="233"/>
                </a:lnTo>
                <a:lnTo>
                  <a:pt x="35" y="236"/>
                </a:lnTo>
                <a:lnTo>
                  <a:pt x="35" y="237"/>
                </a:lnTo>
                <a:lnTo>
                  <a:pt x="35" y="238"/>
                </a:lnTo>
                <a:lnTo>
                  <a:pt x="36" y="238"/>
                </a:lnTo>
                <a:lnTo>
                  <a:pt x="37" y="239"/>
                </a:lnTo>
                <a:lnTo>
                  <a:pt x="39" y="239"/>
                </a:lnTo>
                <a:lnTo>
                  <a:pt x="40" y="240"/>
                </a:lnTo>
                <a:lnTo>
                  <a:pt x="40" y="242"/>
                </a:lnTo>
                <a:lnTo>
                  <a:pt x="41" y="243"/>
                </a:lnTo>
                <a:lnTo>
                  <a:pt x="42" y="243"/>
                </a:lnTo>
                <a:lnTo>
                  <a:pt x="43" y="243"/>
                </a:lnTo>
                <a:lnTo>
                  <a:pt x="44" y="244"/>
                </a:lnTo>
                <a:lnTo>
                  <a:pt x="44" y="245"/>
                </a:lnTo>
                <a:lnTo>
                  <a:pt x="47" y="247"/>
                </a:lnTo>
                <a:lnTo>
                  <a:pt x="49" y="250"/>
                </a:lnTo>
                <a:lnTo>
                  <a:pt x="51" y="252"/>
                </a:lnTo>
                <a:lnTo>
                  <a:pt x="55" y="253"/>
                </a:lnTo>
                <a:lnTo>
                  <a:pt x="55" y="253"/>
                </a:lnTo>
                <a:lnTo>
                  <a:pt x="55" y="253"/>
                </a:lnTo>
                <a:lnTo>
                  <a:pt x="58" y="257"/>
                </a:lnTo>
                <a:lnTo>
                  <a:pt x="62" y="260"/>
                </a:lnTo>
                <a:lnTo>
                  <a:pt x="65" y="261"/>
                </a:lnTo>
                <a:lnTo>
                  <a:pt x="71" y="263"/>
                </a:lnTo>
                <a:lnTo>
                  <a:pt x="77" y="268"/>
                </a:lnTo>
                <a:lnTo>
                  <a:pt x="84" y="272"/>
                </a:lnTo>
                <a:lnTo>
                  <a:pt x="91" y="275"/>
                </a:lnTo>
                <a:lnTo>
                  <a:pt x="98" y="278"/>
                </a:lnTo>
                <a:lnTo>
                  <a:pt x="113" y="281"/>
                </a:lnTo>
                <a:lnTo>
                  <a:pt x="129" y="285"/>
                </a:lnTo>
                <a:lnTo>
                  <a:pt x="131" y="285"/>
                </a:lnTo>
                <a:lnTo>
                  <a:pt x="133" y="284"/>
                </a:lnTo>
                <a:lnTo>
                  <a:pt x="136" y="282"/>
                </a:lnTo>
                <a:lnTo>
                  <a:pt x="138" y="279"/>
                </a:lnTo>
                <a:lnTo>
                  <a:pt x="144" y="277"/>
                </a:lnTo>
                <a:lnTo>
                  <a:pt x="150" y="274"/>
                </a:lnTo>
                <a:lnTo>
                  <a:pt x="156" y="272"/>
                </a:lnTo>
                <a:lnTo>
                  <a:pt x="163" y="271"/>
                </a:lnTo>
                <a:lnTo>
                  <a:pt x="175" y="271"/>
                </a:lnTo>
                <a:lnTo>
                  <a:pt x="188" y="267"/>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dirty="0">
                <a:solidFill>
                  <a:schemeClr val="lt1"/>
                </a:solidFill>
              </a:defRPr>
            </a:lvl1pPr>
          </a:lstStyle>
          <a:p>
            <a:pPr lvl="0" algn="ctr"/>
            <a:r>
              <a:rPr lang="en-US" sz="9600"/>
              <a:t>sdfs</a:t>
            </a:r>
            <a:endParaRPr lang="en-US" sz="9600" dirty="0"/>
          </a:p>
        </p:txBody>
      </p:sp>
      <p:sp>
        <p:nvSpPr>
          <p:cNvPr id="8"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1"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hasCustomPrompt="1"/>
          </p:nvPr>
        </p:nvSpPr>
        <p:spPr>
          <a:xfrm>
            <a:off x="1676618" y="3651673"/>
            <a:ext cx="10364549" cy="870368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hasCustomPrompt="1"/>
          </p:nvPr>
        </p:nvSpPr>
        <p:spPr>
          <a:xfrm>
            <a:off x="12346008" y="3651673"/>
            <a:ext cx="10364549" cy="8703684"/>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1/6/2021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1679795" y="730336"/>
            <a:ext cx="21033938" cy="2651433"/>
          </a:xfrm>
        </p:spPr>
        <p:txBody>
          <a:bodyPr/>
          <a:lstStyle/>
          <a:p>
            <a:r>
              <a:rPr lang="zh-CN" altLang="en-US"/>
              <a:t>单击此处编辑母版标题样式</a:t>
            </a:r>
            <a:endParaRPr lang="en-US" dirty="0"/>
          </a:p>
        </p:txBody>
      </p:sp>
      <p:sp>
        <p:nvSpPr>
          <p:cNvPr id="3" name="Text Placeholder 2"/>
          <p:cNvSpPr>
            <a:spLocks noGrp="1"/>
          </p:cNvSpPr>
          <p:nvPr>
            <p:ph type="body" idx="1" hasCustomPrompt="1"/>
          </p:nvPr>
        </p:nvSpPr>
        <p:spPr>
          <a:xfrm>
            <a:off x="1679796" y="3362715"/>
            <a:ext cx="10316917" cy="1648015"/>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8235" indent="0">
              <a:buNone/>
              <a:defRPr sz="3200" b="1"/>
            </a:lvl5pPr>
            <a:lvl6pPr marL="4572635" indent="0">
              <a:buNone/>
              <a:defRPr sz="3200" b="1"/>
            </a:lvl6pPr>
            <a:lvl7pPr marL="5487035" indent="0">
              <a:buNone/>
              <a:defRPr sz="3200" b="1"/>
            </a:lvl7pPr>
            <a:lvl8pPr marL="6401435" indent="0">
              <a:buNone/>
              <a:defRPr sz="3200" b="1"/>
            </a:lvl8pPr>
            <a:lvl9pPr marL="7315835" indent="0">
              <a:buNone/>
              <a:defRPr sz="3200" b="1"/>
            </a:lvl9pPr>
          </a:lstStyle>
          <a:p>
            <a:pPr lvl="0"/>
            <a:r>
              <a:rPr lang="zh-CN" altLang="en-US"/>
              <a:t>编辑母版文本样式</a:t>
            </a:r>
          </a:p>
        </p:txBody>
      </p:sp>
      <p:sp>
        <p:nvSpPr>
          <p:cNvPr id="4" name="Content Placeholder 3"/>
          <p:cNvSpPr>
            <a:spLocks noGrp="1"/>
          </p:cNvSpPr>
          <p:nvPr>
            <p:ph sz="half" idx="2" hasCustomPrompt="1"/>
          </p:nvPr>
        </p:nvSpPr>
        <p:spPr>
          <a:xfrm>
            <a:off x="1679796" y="5010730"/>
            <a:ext cx="10316917" cy="7370029"/>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hasCustomPrompt="1"/>
          </p:nvPr>
        </p:nvSpPr>
        <p:spPr>
          <a:xfrm>
            <a:off x="12346007" y="3362715"/>
            <a:ext cx="10367726" cy="1648015"/>
          </a:xfrm>
        </p:spPr>
        <p:txBody>
          <a:bodyPr anchor="b"/>
          <a:lstStyle>
            <a:lvl1pPr marL="0" indent="0">
              <a:buNone/>
              <a:defRPr sz="4800" b="1"/>
            </a:lvl1pPr>
            <a:lvl2pPr marL="914400" indent="0">
              <a:buNone/>
              <a:defRPr sz="4000" b="1"/>
            </a:lvl2pPr>
            <a:lvl3pPr marL="1828800" indent="0">
              <a:buNone/>
              <a:defRPr sz="3600" b="1"/>
            </a:lvl3pPr>
            <a:lvl4pPr marL="2743200" indent="0">
              <a:buNone/>
              <a:defRPr sz="3200" b="1"/>
            </a:lvl4pPr>
            <a:lvl5pPr marL="3658235" indent="0">
              <a:buNone/>
              <a:defRPr sz="3200" b="1"/>
            </a:lvl5pPr>
            <a:lvl6pPr marL="4572635" indent="0">
              <a:buNone/>
              <a:defRPr sz="3200" b="1"/>
            </a:lvl6pPr>
            <a:lvl7pPr marL="5487035" indent="0">
              <a:buNone/>
              <a:defRPr sz="3200" b="1"/>
            </a:lvl7pPr>
            <a:lvl8pPr marL="6401435" indent="0">
              <a:buNone/>
              <a:defRPr sz="3200" b="1"/>
            </a:lvl8pPr>
            <a:lvl9pPr marL="7315835" indent="0">
              <a:buNone/>
              <a:defRPr sz="3200" b="1"/>
            </a:lvl9pPr>
          </a:lstStyle>
          <a:p>
            <a:pPr lvl="0"/>
            <a:r>
              <a:rPr lang="zh-CN" altLang="en-US"/>
              <a:t>编辑母版文本样式</a:t>
            </a:r>
          </a:p>
        </p:txBody>
      </p:sp>
      <p:sp>
        <p:nvSpPr>
          <p:cNvPr id="6" name="Content Placeholder 5"/>
          <p:cNvSpPr>
            <a:spLocks noGrp="1"/>
          </p:cNvSpPr>
          <p:nvPr>
            <p:ph sz="quarter" idx="4" hasCustomPrompt="1"/>
          </p:nvPr>
        </p:nvSpPr>
        <p:spPr>
          <a:xfrm>
            <a:off x="12346007" y="5010730"/>
            <a:ext cx="10367726" cy="7370029"/>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1/6/2021</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1/6/2021</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1/6/2021</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1679796" y="914506"/>
            <a:ext cx="7865498" cy="3200771"/>
          </a:xfrm>
        </p:spPr>
        <p:txBody>
          <a:bodyPr anchor="b"/>
          <a:lstStyle>
            <a:lvl1pPr>
              <a:defRPr sz="6400"/>
            </a:lvl1pPr>
          </a:lstStyle>
          <a:p>
            <a:r>
              <a:rPr lang="zh-CN" altLang="en-US"/>
              <a:t>单击此处编辑母版标题样式</a:t>
            </a:r>
            <a:endParaRPr lang="en-US" dirty="0"/>
          </a:p>
        </p:txBody>
      </p:sp>
      <p:sp>
        <p:nvSpPr>
          <p:cNvPr id="3" name="Content Placeholder 2"/>
          <p:cNvSpPr>
            <a:spLocks noGrp="1"/>
          </p:cNvSpPr>
          <p:nvPr>
            <p:ph idx="1" hasCustomPrompt="1"/>
          </p:nvPr>
        </p:nvSpPr>
        <p:spPr>
          <a:xfrm>
            <a:off x="10367726" y="1975079"/>
            <a:ext cx="12346007" cy="9748379"/>
          </a:xfrm>
        </p:spPr>
        <p:txBody>
          <a:bodyPr/>
          <a:lstStyle>
            <a:lvl1pPr>
              <a:defRPr sz="6400"/>
            </a:lvl1pPr>
            <a:lvl2pPr>
              <a:defRPr sz="5600"/>
            </a:lvl2pPr>
            <a:lvl3pPr>
              <a:defRPr sz="4800"/>
            </a:lvl3pPr>
            <a:lvl4pPr>
              <a:defRPr sz="4000"/>
            </a:lvl4pPr>
            <a:lvl5pPr>
              <a:defRPr sz="4000"/>
            </a:lvl5pPr>
            <a:lvl6pPr>
              <a:defRPr sz="4000"/>
            </a:lvl6pPr>
            <a:lvl7pPr>
              <a:defRPr sz="4000"/>
            </a:lvl7pPr>
            <a:lvl8pPr>
              <a:defRPr sz="4000"/>
            </a:lvl8pPr>
            <a:lvl9pPr>
              <a:defRPr sz="4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hasCustomPrompt="1"/>
          </p:nvPr>
        </p:nvSpPr>
        <p:spPr>
          <a:xfrm>
            <a:off x="1679796" y="4115276"/>
            <a:ext cx="7865498" cy="7624059"/>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8235" indent="0">
              <a:buNone/>
              <a:defRPr sz="2000"/>
            </a:lvl5pPr>
            <a:lvl6pPr marL="4572635" indent="0">
              <a:buNone/>
              <a:defRPr sz="2000"/>
            </a:lvl6pPr>
            <a:lvl7pPr marL="5487035" indent="0">
              <a:buNone/>
              <a:defRPr sz="2000"/>
            </a:lvl7pPr>
            <a:lvl8pPr marL="6401435" indent="0">
              <a:buNone/>
              <a:defRPr sz="2000"/>
            </a:lvl8pPr>
            <a:lvl9pPr marL="7315835" indent="0">
              <a:buNone/>
              <a:defRPr sz="2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dirty="0"/>
              <a:t>1/6/2021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1679796" y="914506"/>
            <a:ext cx="7865498" cy="3200771"/>
          </a:xfrm>
        </p:spPr>
        <p:txBody>
          <a:bodyPr anchor="b"/>
          <a:lstStyle>
            <a:lvl1pPr>
              <a:defRPr sz="64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10367726" y="1975079"/>
            <a:ext cx="12346007" cy="9748379"/>
          </a:xfrm>
        </p:spPr>
        <p:txBody>
          <a:bodyPr anchor="t"/>
          <a:lstStyle>
            <a:lvl1pPr marL="0" indent="0">
              <a:buNone/>
              <a:defRPr sz="6400"/>
            </a:lvl1pPr>
            <a:lvl2pPr marL="914400" indent="0">
              <a:buNone/>
              <a:defRPr sz="5600"/>
            </a:lvl2pPr>
            <a:lvl3pPr marL="1828800" indent="0">
              <a:buNone/>
              <a:defRPr sz="4800"/>
            </a:lvl3pPr>
            <a:lvl4pPr marL="2743200" indent="0">
              <a:buNone/>
              <a:defRPr sz="4000"/>
            </a:lvl4pPr>
            <a:lvl5pPr marL="3658235" indent="0">
              <a:buNone/>
              <a:defRPr sz="4000"/>
            </a:lvl5pPr>
            <a:lvl6pPr marL="4572635" indent="0">
              <a:buNone/>
              <a:defRPr sz="4000"/>
            </a:lvl6pPr>
            <a:lvl7pPr marL="5487035" indent="0">
              <a:buNone/>
              <a:defRPr sz="4000"/>
            </a:lvl7pPr>
            <a:lvl8pPr marL="6401435" indent="0">
              <a:buNone/>
              <a:defRPr sz="4000"/>
            </a:lvl8pPr>
            <a:lvl9pPr marL="7315835" indent="0">
              <a:buNone/>
              <a:defRPr sz="4000"/>
            </a:lvl9pPr>
          </a:lstStyle>
          <a:p>
            <a:r>
              <a:rPr lang="zh-CN" altLang="en-US"/>
              <a:t>单击图标添加图片</a:t>
            </a:r>
            <a:endParaRPr lang="en-US" dirty="0"/>
          </a:p>
        </p:txBody>
      </p:sp>
      <p:sp>
        <p:nvSpPr>
          <p:cNvPr id="4" name="Text Placeholder 3"/>
          <p:cNvSpPr>
            <a:spLocks noGrp="1"/>
          </p:cNvSpPr>
          <p:nvPr>
            <p:ph type="body" sz="half" idx="2" hasCustomPrompt="1"/>
          </p:nvPr>
        </p:nvSpPr>
        <p:spPr>
          <a:xfrm>
            <a:off x="1679796" y="4115276"/>
            <a:ext cx="7865498" cy="7624059"/>
          </a:xfrm>
        </p:spPr>
        <p:txBody>
          <a:bodyPr/>
          <a:lstStyle>
            <a:lvl1pPr marL="0" indent="0">
              <a:buNone/>
              <a:defRPr sz="3200"/>
            </a:lvl1pPr>
            <a:lvl2pPr marL="914400" indent="0">
              <a:buNone/>
              <a:defRPr sz="2800"/>
            </a:lvl2pPr>
            <a:lvl3pPr marL="1828800" indent="0">
              <a:buNone/>
              <a:defRPr sz="2400"/>
            </a:lvl3pPr>
            <a:lvl4pPr marL="2743200" indent="0">
              <a:buNone/>
              <a:defRPr sz="2000"/>
            </a:lvl4pPr>
            <a:lvl5pPr marL="3658235" indent="0">
              <a:buNone/>
              <a:defRPr sz="2000"/>
            </a:lvl5pPr>
            <a:lvl6pPr marL="4572635" indent="0">
              <a:buNone/>
              <a:defRPr sz="2000"/>
            </a:lvl6pPr>
            <a:lvl7pPr marL="5487035" indent="0">
              <a:buNone/>
              <a:defRPr sz="2000"/>
            </a:lvl7pPr>
            <a:lvl8pPr marL="6401435" indent="0">
              <a:buNone/>
              <a:defRPr sz="2000"/>
            </a:lvl8pPr>
            <a:lvl9pPr marL="7315835" indent="0">
              <a:buNone/>
              <a:defRPr sz="2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dirty="0"/>
              <a:t>1/6/2021</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1/6/2021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452072" y="730334"/>
            <a:ext cx="5258485" cy="11625022"/>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hasCustomPrompt="1"/>
          </p:nvPr>
        </p:nvSpPr>
        <p:spPr>
          <a:xfrm>
            <a:off x="1676618" y="730334"/>
            <a:ext cx="15470614" cy="11625022"/>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1/6/2021</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cSld>
  <p:clrMapOvr>
    <a:masterClrMapping/>
  </p:clrMapOvr>
  <p:hf hdr="0" ftr="0"/>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60_Пользовательский макет">
    <p:spTree>
      <p:nvGrpSpPr>
        <p:cNvPr id="1" name=""/>
        <p:cNvGrpSpPr/>
        <p:nvPr/>
      </p:nvGrpSpPr>
      <p:grpSpPr>
        <a:xfrm>
          <a:off x="0" y="0"/>
          <a:ext cx="0" cy="0"/>
          <a:chOff x="0" y="0"/>
          <a:chExt cx="0" cy="0"/>
        </a:xfrm>
      </p:grpSpPr>
      <p:sp>
        <p:nvSpPr>
          <p:cNvPr id="4" name="Freeform 3475"/>
          <p:cNvSpPr>
            <a:spLocks noGrp="1" noEditPoints="1"/>
          </p:cNvSpPr>
          <p:nvPr>
            <p:ph type="pic" sz="quarter" idx="34"/>
          </p:nvPr>
        </p:nvSpPr>
        <p:spPr bwMode="auto">
          <a:xfrm>
            <a:off x="239481" y="-269998"/>
            <a:ext cx="20307578" cy="13465496"/>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marL="0" indent="0">
              <a:buNone/>
              <a:defRPr lang="en-US" sz="9600">
                <a:solidFill>
                  <a:schemeClr val="lt1"/>
                </a:solidFill>
              </a:defRPr>
            </a:lvl1pPr>
          </a:lstStyle>
          <a:p>
            <a:pPr lvl="0" algn="ctr"/>
            <a:endParaRPr lang="en-US" dirty="0"/>
          </a:p>
        </p:txBody>
      </p:sp>
      <p:sp>
        <p:nvSpPr>
          <p:cNvPr id="8" name="Заголовок 1"/>
          <p:cNvSpPr>
            <a:spLocks noGrp="1"/>
          </p:cNvSpPr>
          <p:nvPr>
            <p:ph type="title" hasCustomPrompt="1"/>
          </p:nvPr>
        </p:nvSpPr>
        <p:spPr>
          <a:xfrm>
            <a:off x="13417803" y="9642946"/>
            <a:ext cx="8785548" cy="3048497"/>
          </a:xfrm>
          <a:prstGeom prst="rect">
            <a:avLst/>
          </a:prstGeom>
        </p:spPr>
        <p:txBody>
          <a:bodyPr>
            <a:noAutofit/>
          </a:bodyPr>
          <a:lstStyle>
            <a:lvl1pPr marL="0" marR="0" indent="0" algn="r" defTabSz="2438400" rtl="0" eaLnBrk="1" fontAlgn="auto" latinLnBrk="0" hangingPunct="1">
              <a:lnSpc>
                <a:spcPct val="100000"/>
              </a:lnSpc>
              <a:spcBef>
                <a:spcPct val="0"/>
              </a:spcBef>
              <a:spcAft>
                <a:spcPts val="0"/>
              </a:spcAft>
              <a:buClrTx/>
              <a:buSzTx/>
              <a:buFontTx/>
              <a:buNone/>
              <a:tabLst>
                <a:tab pos="3641725" algn="l"/>
              </a:tabLst>
              <a:defRPr sz="17000" b="0" i="0"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endParaRPr lang="ru-RU" dirty="0"/>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54_Пользовательский макет">
    <p:spTree>
      <p:nvGrpSpPr>
        <p:cNvPr id="1" name=""/>
        <p:cNvGrpSpPr/>
        <p:nvPr/>
      </p:nvGrpSpPr>
      <p:grpSpPr>
        <a:xfrm>
          <a:off x="0" y="0"/>
          <a:ext cx="0" cy="0"/>
          <a:chOff x="0" y="0"/>
          <a:chExt cx="0" cy="0"/>
        </a:xfrm>
      </p:grpSpPr>
      <p:sp>
        <p:nvSpPr>
          <p:cNvPr id="9" name="Freeform 5"/>
          <p:cNvSpPr>
            <a:spLocks noGrp="1" noEditPoints="1"/>
          </p:cNvSpPr>
          <p:nvPr>
            <p:ph type="pic" sz="quarter" idx="34"/>
          </p:nvPr>
        </p:nvSpPr>
        <p:spPr bwMode="auto">
          <a:xfrm>
            <a:off x="-33840" y="-1"/>
            <a:ext cx="24421014" cy="11117573"/>
          </a:xfrm>
          <a:custGeom>
            <a:avLst/>
            <a:gdLst>
              <a:gd name="T0" fmla="*/ 128 w 13821"/>
              <a:gd name="T1" fmla="*/ 460 h 6901"/>
              <a:gd name="T2" fmla="*/ 910 w 13821"/>
              <a:gd name="T3" fmla="*/ 6699 h 6901"/>
              <a:gd name="T4" fmla="*/ 1375 w 13821"/>
              <a:gd name="T5" fmla="*/ 5653 h 6901"/>
              <a:gd name="T6" fmla="*/ 2164 w 13821"/>
              <a:gd name="T7" fmla="*/ 5193 h 6901"/>
              <a:gd name="T8" fmla="*/ 2207 w 13821"/>
              <a:gd name="T9" fmla="*/ 4059 h 6901"/>
              <a:gd name="T10" fmla="*/ 3390 w 13821"/>
              <a:gd name="T11" fmla="*/ 3832 h 6901"/>
              <a:gd name="T12" fmla="*/ 3925 w 13821"/>
              <a:gd name="T13" fmla="*/ 3725 h 6901"/>
              <a:gd name="T14" fmla="*/ 4091 w 13821"/>
              <a:gd name="T15" fmla="*/ 3028 h 6901"/>
              <a:gd name="T16" fmla="*/ 6544 w 13821"/>
              <a:gd name="T17" fmla="*/ 4030 h 6901"/>
              <a:gd name="T18" fmla="*/ 5741 w 13821"/>
              <a:gd name="T19" fmla="*/ 2020 h 6901"/>
              <a:gd name="T20" fmla="*/ 7341 w 13821"/>
              <a:gd name="T21" fmla="*/ 1893 h 6901"/>
              <a:gd name="T22" fmla="*/ 6989 w 13821"/>
              <a:gd name="T23" fmla="*/ 681 h 6901"/>
              <a:gd name="T24" fmla="*/ 8838 w 13821"/>
              <a:gd name="T25" fmla="*/ 1314 h 6901"/>
              <a:gd name="T26" fmla="*/ 10550 w 13821"/>
              <a:gd name="T27" fmla="*/ 2372 h 6901"/>
              <a:gd name="T28" fmla="*/ 10822 w 13821"/>
              <a:gd name="T29" fmla="*/ 1121 h 6901"/>
              <a:gd name="T30" fmla="*/ 11369 w 13821"/>
              <a:gd name="T31" fmla="*/ 2229 h 6901"/>
              <a:gd name="T32" fmla="*/ 12285 w 13821"/>
              <a:gd name="T33" fmla="*/ 3019 h 6901"/>
              <a:gd name="T34" fmla="*/ 13461 w 13821"/>
              <a:gd name="T35" fmla="*/ 3111 h 6901"/>
              <a:gd name="T36" fmla="*/ 13801 w 13821"/>
              <a:gd name="T37" fmla="*/ 4117 h 6901"/>
              <a:gd name="T38" fmla="*/ 2041 w 13821"/>
              <a:gd name="T39" fmla="*/ 4231 h 6901"/>
              <a:gd name="T40" fmla="*/ 5667 w 13821"/>
              <a:gd name="T41" fmla="*/ 2777 h 6901"/>
              <a:gd name="T42" fmla="*/ 6210 w 13821"/>
              <a:gd name="T43" fmla="*/ 832 h 6901"/>
              <a:gd name="T44" fmla="*/ 5513 w 13821"/>
              <a:gd name="T45" fmla="*/ 1367 h 6901"/>
              <a:gd name="T46" fmla="*/ 4950 w 13821"/>
              <a:gd name="T47" fmla="*/ 2205 h 6901"/>
              <a:gd name="T48" fmla="*/ 4552 w 13821"/>
              <a:gd name="T49" fmla="*/ 469 h 6901"/>
              <a:gd name="T50" fmla="*/ 4234 w 13821"/>
              <a:gd name="T51" fmla="*/ 1179 h 6901"/>
              <a:gd name="T52" fmla="*/ 3616 w 13821"/>
              <a:gd name="T53" fmla="*/ 90 h 6901"/>
              <a:gd name="T54" fmla="*/ 3865 w 13821"/>
              <a:gd name="T55" fmla="*/ 1501 h 6901"/>
              <a:gd name="T56" fmla="*/ 3028 w 13821"/>
              <a:gd name="T57" fmla="*/ 1403 h 6901"/>
              <a:gd name="T58" fmla="*/ 2743 w 13821"/>
              <a:gd name="T59" fmla="*/ 381 h 6901"/>
              <a:gd name="T60" fmla="*/ 2424 w 13821"/>
              <a:gd name="T61" fmla="*/ 883 h 6901"/>
              <a:gd name="T62" fmla="*/ 2247 w 13821"/>
              <a:gd name="T63" fmla="*/ 2582 h 6901"/>
              <a:gd name="T64" fmla="*/ 1844 w 13821"/>
              <a:gd name="T65" fmla="*/ 1470 h 6901"/>
              <a:gd name="T66" fmla="*/ 1446 w 13821"/>
              <a:gd name="T67" fmla="*/ 4511 h 6901"/>
              <a:gd name="T68" fmla="*/ 818 w 13821"/>
              <a:gd name="T69" fmla="*/ 770 h 6901"/>
              <a:gd name="T70" fmla="*/ 867 w 13821"/>
              <a:gd name="T71" fmla="*/ 1933 h 6901"/>
              <a:gd name="T72" fmla="*/ 1110 w 13821"/>
              <a:gd name="T73" fmla="*/ 3538 h 6901"/>
              <a:gd name="T74" fmla="*/ 1242 w 13821"/>
              <a:gd name="T75" fmla="*/ 427 h 6901"/>
              <a:gd name="T76" fmla="*/ 1192 w 13821"/>
              <a:gd name="T77" fmla="*/ 275 h 6901"/>
              <a:gd name="T78" fmla="*/ 210 w 13821"/>
              <a:gd name="T79" fmla="*/ 1582 h 6901"/>
              <a:gd name="T80" fmla="*/ 460 w 13821"/>
              <a:gd name="T81" fmla="*/ 4760 h 6901"/>
              <a:gd name="T82" fmla="*/ 1534 w 13821"/>
              <a:gd name="T83" fmla="*/ 5151 h 6901"/>
              <a:gd name="T84" fmla="*/ 1778 w 13821"/>
              <a:gd name="T85" fmla="*/ 2929 h 6901"/>
              <a:gd name="T86" fmla="*/ 2526 w 13821"/>
              <a:gd name="T87" fmla="*/ 3274 h 6901"/>
              <a:gd name="T88" fmla="*/ 3117 w 13821"/>
              <a:gd name="T89" fmla="*/ 2453 h 6901"/>
              <a:gd name="T90" fmla="*/ 3916 w 13821"/>
              <a:gd name="T91" fmla="*/ 2755 h 6901"/>
              <a:gd name="T92" fmla="*/ 4297 w 13821"/>
              <a:gd name="T93" fmla="*/ 2270 h 6901"/>
              <a:gd name="T94" fmla="*/ 5100 w 13821"/>
              <a:gd name="T95" fmla="*/ 3076 h 6901"/>
              <a:gd name="T96" fmla="*/ 5910 w 13821"/>
              <a:gd name="T97" fmla="*/ 1344 h 6901"/>
              <a:gd name="T98" fmla="*/ 7021 w 13821"/>
              <a:gd name="T99" fmla="*/ 411 h 6901"/>
              <a:gd name="T100" fmla="*/ 7341 w 13821"/>
              <a:gd name="T101" fmla="*/ 732 h 6901"/>
              <a:gd name="T102" fmla="*/ 8550 w 13821"/>
              <a:gd name="T103" fmla="*/ 169 h 6901"/>
              <a:gd name="T104" fmla="*/ 10081 w 13821"/>
              <a:gd name="T105" fmla="*/ 316 h 6901"/>
              <a:gd name="T106" fmla="*/ 9611 w 13821"/>
              <a:gd name="T107" fmla="*/ 1083 h 6901"/>
              <a:gd name="T108" fmla="*/ 10765 w 13821"/>
              <a:gd name="T109" fmla="*/ 424 h 6901"/>
              <a:gd name="T110" fmla="*/ 13214 w 13821"/>
              <a:gd name="T111" fmla="*/ 3945 h 6901"/>
              <a:gd name="T112" fmla="*/ 13199 w 13821"/>
              <a:gd name="T113" fmla="*/ 1149 h 6901"/>
              <a:gd name="T114" fmla="*/ 12532 w 13821"/>
              <a:gd name="T115" fmla="*/ 2160 h 6901"/>
              <a:gd name="T116" fmla="*/ 12645 w 13821"/>
              <a:gd name="T117" fmla="*/ 1111 h 6901"/>
              <a:gd name="T118" fmla="*/ 12319 w 13821"/>
              <a:gd name="T119" fmla="*/ 1033 h 6901"/>
              <a:gd name="T120" fmla="*/ 11264 w 13821"/>
              <a:gd name="T121" fmla="*/ 1536 h 6901"/>
              <a:gd name="T122" fmla="*/ 11594 w 13821"/>
              <a:gd name="T123" fmla="*/ 2291 h 6901"/>
              <a:gd name="T124" fmla="*/ 13269 w 13821"/>
              <a:gd name="T125" fmla="*/ 2845 h 6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21" h="6901">
                <a:moveTo>
                  <a:pt x="13797" y="50"/>
                </a:moveTo>
                <a:cubicBezTo>
                  <a:pt x="13765" y="15"/>
                  <a:pt x="13591" y="44"/>
                  <a:pt x="13545" y="44"/>
                </a:cubicBezTo>
                <a:cubicBezTo>
                  <a:pt x="13500" y="44"/>
                  <a:pt x="13455" y="44"/>
                  <a:pt x="13410" y="44"/>
                </a:cubicBezTo>
                <a:cubicBezTo>
                  <a:pt x="13330" y="44"/>
                  <a:pt x="13250" y="44"/>
                  <a:pt x="13170" y="44"/>
                </a:cubicBezTo>
                <a:cubicBezTo>
                  <a:pt x="13123" y="44"/>
                  <a:pt x="13092" y="53"/>
                  <a:pt x="13048" y="59"/>
                </a:cubicBezTo>
                <a:cubicBezTo>
                  <a:pt x="13007" y="64"/>
                  <a:pt x="12966" y="46"/>
                  <a:pt x="12924" y="44"/>
                </a:cubicBezTo>
                <a:cubicBezTo>
                  <a:pt x="12910" y="43"/>
                  <a:pt x="12816" y="34"/>
                  <a:pt x="12809" y="47"/>
                </a:cubicBezTo>
                <a:cubicBezTo>
                  <a:pt x="12807" y="52"/>
                  <a:pt x="12859" y="124"/>
                  <a:pt x="12833" y="125"/>
                </a:cubicBezTo>
                <a:cubicBezTo>
                  <a:pt x="12798" y="41"/>
                  <a:pt x="12790" y="154"/>
                  <a:pt x="12774" y="149"/>
                </a:cubicBezTo>
                <a:cubicBezTo>
                  <a:pt x="12793" y="86"/>
                  <a:pt x="12735" y="118"/>
                  <a:pt x="12718" y="85"/>
                </a:cubicBezTo>
                <a:cubicBezTo>
                  <a:pt x="12708" y="65"/>
                  <a:pt x="12741" y="60"/>
                  <a:pt x="12723" y="44"/>
                </a:cubicBezTo>
                <a:cubicBezTo>
                  <a:pt x="12709" y="31"/>
                  <a:pt x="12619" y="44"/>
                  <a:pt x="12601" y="44"/>
                </a:cubicBezTo>
                <a:cubicBezTo>
                  <a:pt x="12414" y="44"/>
                  <a:pt x="12227" y="44"/>
                  <a:pt x="12041" y="44"/>
                </a:cubicBezTo>
                <a:cubicBezTo>
                  <a:pt x="11864" y="44"/>
                  <a:pt x="11688" y="44"/>
                  <a:pt x="11512" y="44"/>
                </a:cubicBezTo>
                <a:cubicBezTo>
                  <a:pt x="11494" y="44"/>
                  <a:pt x="11475" y="42"/>
                  <a:pt x="11457" y="44"/>
                </a:cubicBezTo>
                <a:cubicBezTo>
                  <a:pt x="11453" y="44"/>
                  <a:pt x="11421" y="58"/>
                  <a:pt x="11430" y="58"/>
                </a:cubicBezTo>
                <a:cubicBezTo>
                  <a:pt x="11418" y="58"/>
                  <a:pt x="11386" y="46"/>
                  <a:pt x="11359" y="44"/>
                </a:cubicBezTo>
                <a:cubicBezTo>
                  <a:pt x="11001" y="21"/>
                  <a:pt x="10635" y="44"/>
                  <a:pt x="10277" y="44"/>
                </a:cubicBezTo>
                <a:cubicBezTo>
                  <a:pt x="10223" y="44"/>
                  <a:pt x="10153" y="32"/>
                  <a:pt x="10100" y="44"/>
                </a:cubicBezTo>
                <a:cubicBezTo>
                  <a:pt x="10061" y="52"/>
                  <a:pt x="10054" y="85"/>
                  <a:pt x="10019" y="76"/>
                </a:cubicBezTo>
                <a:cubicBezTo>
                  <a:pt x="10008" y="74"/>
                  <a:pt x="10005" y="51"/>
                  <a:pt x="9987" y="44"/>
                </a:cubicBezTo>
                <a:cubicBezTo>
                  <a:pt x="9960" y="34"/>
                  <a:pt x="9911" y="44"/>
                  <a:pt x="9883" y="44"/>
                </a:cubicBezTo>
                <a:cubicBezTo>
                  <a:pt x="9783" y="44"/>
                  <a:pt x="9683" y="44"/>
                  <a:pt x="9582" y="44"/>
                </a:cubicBezTo>
                <a:cubicBezTo>
                  <a:pt x="9543" y="44"/>
                  <a:pt x="9499" y="38"/>
                  <a:pt x="9460" y="44"/>
                </a:cubicBezTo>
                <a:cubicBezTo>
                  <a:pt x="9442" y="47"/>
                  <a:pt x="9408" y="64"/>
                  <a:pt x="9397" y="64"/>
                </a:cubicBezTo>
                <a:cubicBezTo>
                  <a:pt x="9372" y="64"/>
                  <a:pt x="9340" y="46"/>
                  <a:pt x="9310" y="44"/>
                </a:cubicBezTo>
                <a:cubicBezTo>
                  <a:pt x="9256" y="41"/>
                  <a:pt x="9201" y="44"/>
                  <a:pt x="9147" y="44"/>
                </a:cubicBezTo>
                <a:cubicBezTo>
                  <a:pt x="9137" y="44"/>
                  <a:pt x="9096" y="38"/>
                  <a:pt x="9087" y="44"/>
                </a:cubicBezTo>
                <a:cubicBezTo>
                  <a:pt x="9073" y="53"/>
                  <a:pt x="9082" y="76"/>
                  <a:pt x="9075" y="80"/>
                </a:cubicBezTo>
                <a:cubicBezTo>
                  <a:pt x="9063" y="88"/>
                  <a:pt x="9072" y="99"/>
                  <a:pt x="9046" y="74"/>
                </a:cubicBezTo>
                <a:cubicBezTo>
                  <a:pt x="9044" y="72"/>
                  <a:pt x="9068" y="54"/>
                  <a:pt x="9052" y="44"/>
                </a:cubicBezTo>
                <a:cubicBezTo>
                  <a:pt x="9043" y="38"/>
                  <a:pt x="9010" y="42"/>
                  <a:pt x="8999" y="44"/>
                </a:cubicBezTo>
                <a:cubicBezTo>
                  <a:pt x="8937" y="54"/>
                  <a:pt x="8981" y="45"/>
                  <a:pt x="8960" y="90"/>
                </a:cubicBezTo>
                <a:cubicBezTo>
                  <a:pt x="8943" y="126"/>
                  <a:pt x="8913" y="66"/>
                  <a:pt x="8914" y="67"/>
                </a:cubicBezTo>
                <a:cubicBezTo>
                  <a:pt x="8880" y="48"/>
                  <a:pt x="8902" y="51"/>
                  <a:pt x="8858" y="44"/>
                </a:cubicBezTo>
                <a:cubicBezTo>
                  <a:pt x="8763" y="28"/>
                  <a:pt x="8653" y="44"/>
                  <a:pt x="8556" y="44"/>
                </a:cubicBezTo>
                <a:cubicBezTo>
                  <a:pt x="8529" y="44"/>
                  <a:pt x="8472" y="33"/>
                  <a:pt x="8447" y="44"/>
                </a:cubicBezTo>
                <a:cubicBezTo>
                  <a:pt x="8405" y="63"/>
                  <a:pt x="8430" y="69"/>
                  <a:pt x="8437" y="110"/>
                </a:cubicBezTo>
                <a:cubicBezTo>
                  <a:pt x="8435" y="101"/>
                  <a:pt x="8430" y="202"/>
                  <a:pt x="8445" y="178"/>
                </a:cubicBezTo>
                <a:cubicBezTo>
                  <a:pt x="8425" y="209"/>
                  <a:pt x="8429" y="185"/>
                  <a:pt x="8393" y="185"/>
                </a:cubicBezTo>
                <a:cubicBezTo>
                  <a:pt x="8324" y="185"/>
                  <a:pt x="8306" y="178"/>
                  <a:pt x="8322" y="256"/>
                </a:cubicBezTo>
                <a:cubicBezTo>
                  <a:pt x="8244" y="230"/>
                  <a:pt x="8311" y="290"/>
                  <a:pt x="8278" y="331"/>
                </a:cubicBezTo>
                <a:cubicBezTo>
                  <a:pt x="8272" y="338"/>
                  <a:pt x="8258" y="329"/>
                  <a:pt x="8252" y="333"/>
                </a:cubicBezTo>
                <a:cubicBezTo>
                  <a:pt x="8206" y="364"/>
                  <a:pt x="8176" y="350"/>
                  <a:pt x="8153" y="413"/>
                </a:cubicBezTo>
                <a:cubicBezTo>
                  <a:pt x="8147" y="429"/>
                  <a:pt x="8145" y="504"/>
                  <a:pt x="8134" y="502"/>
                </a:cubicBezTo>
                <a:cubicBezTo>
                  <a:pt x="8113" y="498"/>
                  <a:pt x="8122" y="433"/>
                  <a:pt x="8118" y="411"/>
                </a:cubicBezTo>
                <a:cubicBezTo>
                  <a:pt x="8114" y="388"/>
                  <a:pt x="8085" y="320"/>
                  <a:pt x="8086" y="305"/>
                </a:cubicBezTo>
                <a:cubicBezTo>
                  <a:pt x="8088" y="281"/>
                  <a:pt x="8077" y="298"/>
                  <a:pt x="8095" y="276"/>
                </a:cubicBezTo>
                <a:cubicBezTo>
                  <a:pt x="8118" y="247"/>
                  <a:pt x="8115" y="270"/>
                  <a:pt x="8134" y="265"/>
                </a:cubicBezTo>
                <a:cubicBezTo>
                  <a:pt x="8157" y="259"/>
                  <a:pt x="8146" y="280"/>
                  <a:pt x="8174" y="255"/>
                </a:cubicBezTo>
                <a:cubicBezTo>
                  <a:pt x="8202" y="230"/>
                  <a:pt x="8200" y="180"/>
                  <a:pt x="8199" y="150"/>
                </a:cubicBezTo>
                <a:cubicBezTo>
                  <a:pt x="8198" y="143"/>
                  <a:pt x="8225" y="133"/>
                  <a:pt x="8221" y="124"/>
                </a:cubicBezTo>
                <a:cubicBezTo>
                  <a:pt x="8212" y="106"/>
                  <a:pt x="8185" y="123"/>
                  <a:pt x="8172" y="113"/>
                </a:cubicBezTo>
                <a:cubicBezTo>
                  <a:pt x="8138" y="88"/>
                  <a:pt x="8165" y="51"/>
                  <a:pt x="8156" y="44"/>
                </a:cubicBezTo>
                <a:cubicBezTo>
                  <a:pt x="8144" y="35"/>
                  <a:pt x="8093" y="44"/>
                  <a:pt x="8080" y="44"/>
                </a:cubicBezTo>
                <a:cubicBezTo>
                  <a:pt x="8012" y="44"/>
                  <a:pt x="7945" y="44"/>
                  <a:pt x="7878" y="44"/>
                </a:cubicBezTo>
                <a:cubicBezTo>
                  <a:pt x="7742" y="44"/>
                  <a:pt x="7606" y="44"/>
                  <a:pt x="7470" y="44"/>
                </a:cubicBezTo>
                <a:cubicBezTo>
                  <a:pt x="7449" y="44"/>
                  <a:pt x="7427" y="43"/>
                  <a:pt x="7408" y="47"/>
                </a:cubicBezTo>
                <a:cubicBezTo>
                  <a:pt x="7399" y="49"/>
                  <a:pt x="7406" y="81"/>
                  <a:pt x="7389" y="82"/>
                </a:cubicBezTo>
                <a:cubicBezTo>
                  <a:pt x="7366" y="84"/>
                  <a:pt x="7362" y="58"/>
                  <a:pt x="7347" y="51"/>
                </a:cubicBezTo>
                <a:cubicBezTo>
                  <a:pt x="7341" y="49"/>
                  <a:pt x="7338" y="46"/>
                  <a:pt x="7331" y="44"/>
                </a:cubicBezTo>
                <a:cubicBezTo>
                  <a:pt x="7255" y="23"/>
                  <a:pt x="7144" y="44"/>
                  <a:pt x="7066" y="44"/>
                </a:cubicBezTo>
                <a:cubicBezTo>
                  <a:pt x="6920" y="44"/>
                  <a:pt x="6774" y="44"/>
                  <a:pt x="6628" y="44"/>
                </a:cubicBezTo>
                <a:cubicBezTo>
                  <a:pt x="6498" y="44"/>
                  <a:pt x="6367" y="41"/>
                  <a:pt x="6236" y="44"/>
                </a:cubicBezTo>
                <a:cubicBezTo>
                  <a:pt x="6222" y="44"/>
                  <a:pt x="6191" y="37"/>
                  <a:pt x="6183" y="50"/>
                </a:cubicBezTo>
                <a:cubicBezTo>
                  <a:pt x="6169" y="73"/>
                  <a:pt x="6211" y="94"/>
                  <a:pt x="6219" y="104"/>
                </a:cubicBezTo>
                <a:cubicBezTo>
                  <a:pt x="6239" y="102"/>
                  <a:pt x="6251" y="112"/>
                  <a:pt x="6253" y="133"/>
                </a:cubicBezTo>
                <a:cubicBezTo>
                  <a:pt x="6250" y="141"/>
                  <a:pt x="6246" y="150"/>
                  <a:pt x="6243" y="158"/>
                </a:cubicBezTo>
                <a:cubicBezTo>
                  <a:pt x="6252" y="196"/>
                  <a:pt x="6250" y="202"/>
                  <a:pt x="6295" y="209"/>
                </a:cubicBezTo>
                <a:cubicBezTo>
                  <a:pt x="6295" y="211"/>
                  <a:pt x="6295" y="214"/>
                  <a:pt x="6293" y="216"/>
                </a:cubicBezTo>
                <a:cubicBezTo>
                  <a:pt x="6282" y="211"/>
                  <a:pt x="6261" y="202"/>
                  <a:pt x="6249" y="204"/>
                </a:cubicBezTo>
                <a:cubicBezTo>
                  <a:pt x="6182" y="220"/>
                  <a:pt x="6239" y="239"/>
                  <a:pt x="6211" y="277"/>
                </a:cubicBezTo>
                <a:cubicBezTo>
                  <a:pt x="6198" y="293"/>
                  <a:pt x="6168" y="280"/>
                  <a:pt x="6160" y="290"/>
                </a:cubicBezTo>
                <a:cubicBezTo>
                  <a:pt x="6147" y="307"/>
                  <a:pt x="6179" y="331"/>
                  <a:pt x="6171" y="343"/>
                </a:cubicBezTo>
                <a:cubicBezTo>
                  <a:pt x="6171" y="343"/>
                  <a:pt x="6089" y="362"/>
                  <a:pt x="6082" y="353"/>
                </a:cubicBezTo>
                <a:cubicBezTo>
                  <a:pt x="6049" y="311"/>
                  <a:pt x="6159" y="304"/>
                  <a:pt x="6109" y="265"/>
                </a:cubicBezTo>
                <a:cubicBezTo>
                  <a:pt x="6090" y="251"/>
                  <a:pt x="6006" y="273"/>
                  <a:pt x="6040" y="209"/>
                </a:cubicBezTo>
                <a:cubicBezTo>
                  <a:pt x="6050" y="191"/>
                  <a:pt x="6058" y="211"/>
                  <a:pt x="6068" y="203"/>
                </a:cubicBezTo>
                <a:cubicBezTo>
                  <a:pt x="6077" y="195"/>
                  <a:pt x="6104" y="171"/>
                  <a:pt x="6113" y="165"/>
                </a:cubicBezTo>
                <a:cubicBezTo>
                  <a:pt x="6134" y="152"/>
                  <a:pt x="6194" y="154"/>
                  <a:pt x="6205" y="137"/>
                </a:cubicBezTo>
                <a:cubicBezTo>
                  <a:pt x="6228" y="101"/>
                  <a:pt x="6189" y="109"/>
                  <a:pt x="6182" y="105"/>
                </a:cubicBezTo>
                <a:cubicBezTo>
                  <a:pt x="6170" y="96"/>
                  <a:pt x="6154" y="144"/>
                  <a:pt x="6147" y="94"/>
                </a:cubicBezTo>
                <a:cubicBezTo>
                  <a:pt x="6145" y="82"/>
                  <a:pt x="6181" y="60"/>
                  <a:pt x="6174" y="47"/>
                </a:cubicBezTo>
                <a:cubicBezTo>
                  <a:pt x="6166" y="34"/>
                  <a:pt x="6085" y="44"/>
                  <a:pt x="6072" y="44"/>
                </a:cubicBezTo>
                <a:cubicBezTo>
                  <a:pt x="5628" y="44"/>
                  <a:pt x="5184" y="44"/>
                  <a:pt x="4739" y="44"/>
                </a:cubicBezTo>
                <a:cubicBezTo>
                  <a:pt x="4703" y="44"/>
                  <a:pt x="4604" y="25"/>
                  <a:pt x="4572" y="44"/>
                </a:cubicBezTo>
                <a:cubicBezTo>
                  <a:pt x="4547" y="59"/>
                  <a:pt x="4560" y="73"/>
                  <a:pt x="4560" y="103"/>
                </a:cubicBezTo>
                <a:cubicBezTo>
                  <a:pt x="4559" y="135"/>
                  <a:pt x="4549" y="200"/>
                  <a:pt x="4531" y="127"/>
                </a:cubicBezTo>
                <a:cubicBezTo>
                  <a:pt x="4521" y="82"/>
                  <a:pt x="4566" y="63"/>
                  <a:pt x="4528" y="44"/>
                </a:cubicBezTo>
                <a:cubicBezTo>
                  <a:pt x="4505" y="32"/>
                  <a:pt x="4438" y="44"/>
                  <a:pt x="4412" y="44"/>
                </a:cubicBezTo>
                <a:cubicBezTo>
                  <a:pt x="4289" y="44"/>
                  <a:pt x="4166" y="44"/>
                  <a:pt x="4043" y="44"/>
                </a:cubicBezTo>
                <a:cubicBezTo>
                  <a:pt x="3893" y="44"/>
                  <a:pt x="3748" y="44"/>
                  <a:pt x="3593" y="44"/>
                </a:cubicBezTo>
                <a:cubicBezTo>
                  <a:pt x="3574" y="44"/>
                  <a:pt x="3514" y="33"/>
                  <a:pt x="3499" y="44"/>
                </a:cubicBezTo>
                <a:cubicBezTo>
                  <a:pt x="3489" y="51"/>
                  <a:pt x="3504" y="71"/>
                  <a:pt x="3502" y="72"/>
                </a:cubicBezTo>
                <a:cubicBezTo>
                  <a:pt x="3462" y="96"/>
                  <a:pt x="3497" y="91"/>
                  <a:pt x="3467" y="74"/>
                </a:cubicBezTo>
                <a:cubicBezTo>
                  <a:pt x="3440" y="59"/>
                  <a:pt x="3515" y="41"/>
                  <a:pt x="3446" y="44"/>
                </a:cubicBezTo>
                <a:cubicBezTo>
                  <a:pt x="3433" y="45"/>
                  <a:pt x="3421" y="41"/>
                  <a:pt x="3413" y="50"/>
                </a:cubicBezTo>
                <a:cubicBezTo>
                  <a:pt x="3388" y="78"/>
                  <a:pt x="3444" y="107"/>
                  <a:pt x="3420" y="136"/>
                </a:cubicBezTo>
                <a:cubicBezTo>
                  <a:pt x="3382" y="179"/>
                  <a:pt x="3359" y="140"/>
                  <a:pt x="3339" y="106"/>
                </a:cubicBezTo>
                <a:cubicBezTo>
                  <a:pt x="3310" y="57"/>
                  <a:pt x="3329" y="58"/>
                  <a:pt x="3287" y="44"/>
                </a:cubicBezTo>
                <a:cubicBezTo>
                  <a:pt x="3246" y="30"/>
                  <a:pt x="3177" y="44"/>
                  <a:pt x="3133" y="44"/>
                </a:cubicBezTo>
                <a:cubicBezTo>
                  <a:pt x="3062" y="44"/>
                  <a:pt x="2991" y="44"/>
                  <a:pt x="2920" y="44"/>
                </a:cubicBezTo>
                <a:cubicBezTo>
                  <a:pt x="2878" y="44"/>
                  <a:pt x="2819" y="33"/>
                  <a:pt x="2779" y="44"/>
                </a:cubicBezTo>
                <a:cubicBezTo>
                  <a:pt x="2777" y="45"/>
                  <a:pt x="2740" y="62"/>
                  <a:pt x="2752" y="62"/>
                </a:cubicBezTo>
                <a:cubicBezTo>
                  <a:pt x="2722" y="63"/>
                  <a:pt x="2721" y="48"/>
                  <a:pt x="2694" y="44"/>
                </a:cubicBezTo>
                <a:cubicBezTo>
                  <a:pt x="2641" y="36"/>
                  <a:pt x="2581" y="44"/>
                  <a:pt x="2527" y="44"/>
                </a:cubicBezTo>
                <a:cubicBezTo>
                  <a:pt x="2481" y="44"/>
                  <a:pt x="2424" y="23"/>
                  <a:pt x="2433" y="87"/>
                </a:cubicBezTo>
                <a:cubicBezTo>
                  <a:pt x="2419" y="73"/>
                  <a:pt x="2411" y="50"/>
                  <a:pt x="2398" y="44"/>
                </a:cubicBezTo>
                <a:cubicBezTo>
                  <a:pt x="2380" y="36"/>
                  <a:pt x="2312" y="38"/>
                  <a:pt x="2292" y="44"/>
                </a:cubicBezTo>
                <a:cubicBezTo>
                  <a:pt x="2261" y="53"/>
                  <a:pt x="2284" y="75"/>
                  <a:pt x="2243" y="70"/>
                </a:cubicBezTo>
                <a:cubicBezTo>
                  <a:pt x="2236" y="69"/>
                  <a:pt x="2227" y="47"/>
                  <a:pt x="2216" y="44"/>
                </a:cubicBezTo>
                <a:cubicBezTo>
                  <a:pt x="2140" y="21"/>
                  <a:pt x="2018" y="44"/>
                  <a:pt x="1939" y="44"/>
                </a:cubicBezTo>
                <a:cubicBezTo>
                  <a:pt x="1608" y="44"/>
                  <a:pt x="1277" y="44"/>
                  <a:pt x="947" y="44"/>
                </a:cubicBezTo>
                <a:cubicBezTo>
                  <a:pt x="889" y="44"/>
                  <a:pt x="831" y="42"/>
                  <a:pt x="774" y="44"/>
                </a:cubicBezTo>
                <a:cubicBezTo>
                  <a:pt x="722" y="46"/>
                  <a:pt x="707" y="45"/>
                  <a:pt x="749" y="107"/>
                </a:cubicBezTo>
                <a:cubicBezTo>
                  <a:pt x="689" y="144"/>
                  <a:pt x="777" y="167"/>
                  <a:pt x="755" y="189"/>
                </a:cubicBezTo>
                <a:cubicBezTo>
                  <a:pt x="741" y="204"/>
                  <a:pt x="704" y="181"/>
                  <a:pt x="682" y="189"/>
                </a:cubicBezTo>
                <a:cubicBezTo>
                  <a:pt x="664" y="195"/>
                  <a:pt x="635" y="244"/>
                  <a:pt x="628" y="244"/>
                </a:cubicBezTo>
                <a:cubicBezTo>
                  <a:pt x="599" y="243"/>
                  <a:pt x="594" y="192"/>
                  <a:pt x="602" y="172"/>
                </a:cubicBezTo>
                <a:cubicBezTo>
                  <a:pt x="617" y="132"/>
                  <a:pt x="619" y="160"/>
                  <a:pt x="659" y="145"/>
                </a:cubicBezTo>
                <a:cubicBezTo>
                  <a:pt x="692" y="133"/>
                  <a:pt x="736" y="72"/>
                  <a:pt x="675" y="44"/>
                </a:cubicBezTo>
                <a:cubicBezTo>
                  <a:pt x="618" y="18"/>
                  <a:pt x="495" y="44"/>
                  <a:pt x="432" y="44"/>
                </a:cubicBezTo>
                <a:cubicBezTo>
                  <a:pt x="343" y="44"/>
                  <a:pt x="128" y="0"/>
                  <a:pt x="88" y="94"/>
                </a:cubicBezTo>
                <a:cubicBezTo>
                  <a:pt x="84" y="103"/>
                  <a:pt x="86" y="132"/>
                  <a:pt x="88" y="143"/>
                </a:cubicBezTo>
                <a:cubicBezTo>
                  <a:pt x="95" y="190"/>
                  <a:pt x="96" y="186"/>
                  <a:pt x="89" y="233"/>
                </a:cubicBezTo>
                <a:cubicBezTo>
                  <a:pt x="86" y="260"/>
                  <a:pt x="88" y="290"/>
                  <a:pt x="88" y="317"/>
                </a:cubicBezTo>
                <a:cubicBezTo>
                  <a:pt x="88" y="339"/>
                  <a:pt x="75" y="418"/>
                  <a:pt x="88" y="435"/>
                </a:cubicBezTo>
                <a:cubicBezTo>
                  <a:pt x="100" y="452"/>
                  <a:pt x="142" y="420"/>
                  <a:pt x="128" y="460"/>
                </a:cubicBezTo>
                <a:cubicBezTo>
                  <a:pt x="119" y="485"/>
                  <a:pt x="100" y="459"/>
                  <a:pt x="88" y="480"/>
                </a:cubicBezTo>
                <a:cubicBezTo>
                  <a:pt x="75" y="502"/>
                  <a:pt x="88" y="572"/>
                  <a:pt x="88" y="597"/>
                </a:cubicBezTo>
                <a:cubicBezTo>
                  <a:pt x="88" y="654"/>
                  <a:pt x="47" y="887"/>
                  <a:pt x="185" y="814"/>
                </a:cubicBezTo>
                <a:cubicBezTo>
                  <a:pt x="192" y="826"/>
                  <a:pt x="182" y="841"/>
                  <a:pt x="200" y="846"/>
                </a:cubicBezTo>
                <a:cubicBezTo>
                  <a:pt x="157" y="871"/>
                  <a:pt x="0" y="970"/>
                  <a:pt x="145" y="982"/>
                </a:cubicBezTo>
                <a:cubicBezTo>
                  <a:pt x="140" y="993"/>
                  <a:pt x="143" y="1016"/>
                  <a:pt x="127" y="1020"/>
                </a:cubicBezTo>
                <a:cubicBezTo>
                  <a:pt x="81" y="960"/>
                  <a:pt x="84" y="1049"/>
                  <a:pt x="88" y="1075"/>
                </a:cubicBezTo>
                <a:cubicBezTo>
                  <a:pt x="91" y="1096"/>
                  <a:pt x="103" y="1108"/>
                  <a:pt x="106" y="1122"/>
                </a:cubicBezTo>
                <a:cubicBezTo>
                  <a:pt x="112" y="1152"/>
                  <a:pt x="116" y="1147"/>
                  <a:pt x="110" y="1181"/>
                </a:cubicBezTo>
                <a:cubicBezTo>
                  <a:pt x="109" y="1187"/>
                  <a:pt x="92" y="1190"/>
                  <a:pt x="90" y="1196"/>
                </a:cubicBezTo>
                <a:cubicBezTo>
                  <a:pt x="82" y="1228"/>
                  <a:pt x="67" y="1455"/>
                  <a:pt x="89" y="1470"/>
                </a:cubicBezTo>
                <a:cubicBezTo>
                  <a:pt x="106" y="1482"/>
                  <a:pt x="131" y="1452"/>
                  <a:pt x="141" y="1440"/>
                </a:cubicBezTo>
                <a:cubicBezTo>
                  <a:pt x="174" y="1403"/>
                  <a:pt x="145" y="1403"/>
                  <a:pt x="151" y="1368"/>
                </a:cubicBezTo>
                <a:cubicBezTo>
                  <a:pt x="166" y="1280"/>
                  <a:pt x="200" y="1379"/>
                  <a:pt x="192" y="1415"/>
                </a:cubicBezTo>
                <a:cubicBezTo>
                  <a:pt x="190" y="1427"/>
                  <a:pt x="174" y="1415"/>
                  <a:pt x="170" y="1427"/>
                </a:cubicBezTo>
                <a:cubicBezTo>
                  <a:pt x="165" y="1437"/>
                  <a:pt x="158" y="1456"/>
                  <a:pt x="154" y="1466"/>
                </a:cubicBezTo>
                <a:cubicBezTo>
                  <a:pt x="141" y="1496"/>
                  <a:pt x="144" y="1501"/>
                  <a:pt x="124" y="1526"/>
                </a:cubicBezTo>
                <a:cubicBezTo>
                  <a:pt x="103" y="1553"/>
                  <a:pt x="95" y="1531"/>
                  <a:pt x="88" y="1564"/>
                </a:cubicBezTo>
                <a:cubicBezTo>
                  <a:pt x="80" y="1599"/>
                  <a:pt x="102" y="1626"/>
                  <a:pt x="137" y="1635"/>
                </a:cubicBezTo>
                <a:cubicBezTo>
                  <a:pt x="81" y="1665"/>
                  <a:pt x="88" y="1644"/>
                  <a:pt x="88" y="1722"/>
                </a:cubicBezTo>
                <a:cubicBezTo>
                  <a:pt x="88" y="1829"/>
                  <a:pt x="88" y="1937"/>
                  <a:pt x="88" y="2045"/>
                </a:cubicBezTo>
                <a:cubicBezTo>
                  <a:pt x="88" y="2159"/>
                  <a:pt x="88" y="2274"/>
                  <a:pt x="88" y="2388"/>
                </a:cubicBezTo>
                <a:cubicBezTo>
                  <a:pt x="88" y="2422"/>
                  <a:pt x="81" y="2465"/>
                  <a:pt x="88" y="2498"/>
                </a:cubicBezTo>
                <a:cubicBezTo>
                  <a:pt x="94" y="2529"/>
                  <a:pt x="114" y="2540"/>
                  <a:pt x="120" y="2570"/>
                </a:cubicBezTo>
                <a:cubicBezTo>
                  <a:pt x="25" y="2567"/>
                  <a:pt x="154" y="2634"/>
                  <a:pt x="147" y="2645"/>
                </a:cubicBezTo>
                <a:cubicBezTo>
                  <a:pt x="140" y="2656"/>
                  <a:pt x="103" y="2627"/>
                  <a:pt x="88" y="2652"/>
                </a:cubicBezTo>
                <a:cubicBezTo>
                  <a:pt x="79" y="2666"/>
                  <a:pt x="88" y="2713"/>
                  <a:pt x="88" y="2730"/>
                </a:cubicBezTo>
                <a:cubicBezTo>
                  <a:pt x="88" y="2841"/>
                  <a:pt x="88" y="2953"/>
                  <a:pt x="88" y="3065"/>
                </a:cubicBezTo>
                <a:cubicBezTo>
                  <a:pt x="88" y="3169"/>
                  <a:pt x="88" y="3273"/>
                  <a:pt x="88" y="3377"/>
                </a:cubicBezTo>
                <a:cubicBezTo>
                  <a:pt x="88" y="3387"/>
                  <a:pt x="81" y="3433"/>
                  <a:pt x="88" y="3440"/>
                </a:cubicBezTo>
                <a:cubicBezTo>
                  <a:pt x="103" y="3455"/>
                  <a:pt x="132" y="3420"/>
                  <a:pt x="139" y="3429"/>
                </a:cubicBezTo>
                <a:cubicBezTo>
                  <a:pt x="143" y="3434"/>
                  <a:pt x="92" y="3485"/>
                  <a:pt x="105" y="3510"/>
                </a:cubicBezTo>
                <a:cubicBezTo>
                  <a:pt x="67" y="3510"/>
                  <a:pt x="88" y="3657"/>
                  <a:pt x="88" y="3687"/>
                </a:cubicBezTo>
                <a:cubicBezTo>
                  <a:pt x="88" y="3820"/>
                  <a:pt x="141" y="3726"/>
                  <a:pt x="118" y="3684"/>
                </a:cubicBezTo>
                <a:cubicBezTo>
                  <a:pt x="130" y="3678"/>
                  <a:pt x="140" y="3784"/>
                  <a:pt x="141" y="3793"/>
                </a:cubicBezTo>
                <a:cubicBezTo>
                  <a:pt x="149" y="3868"/>
                  <a:pt x="122" y="3822"/>
                  <a:pt x="108" y="3879"/>
                </a:cubicBezTo>
                <a:cubicBezTo>
                  <a:pt x="114" y="3896"/>
                  <a:pt x="125" y="3908"/>
                  <a:pt x="140" y="3917"/>
                </a:cubicBezTo>
                <a:cubicBezTo>
                  <a:pt x="138" y="3929"/>
                  <a:pt x="131" y="3933"/>
                  <a:pt x="120" y="3932"/>
                </a:cubicBezTo>
                <a:cubicBezTo>
                  <a:pt x="119" y="3934"/>
                  <a:pt x="100" y="3929"/>
                  <a:pt x="100" y="3932"/>
                </a:cubicBezTo>
                <a:cubicBezTo>
                  <a:pt x="98" y="3938"/>
                  <a:pt x="91" y="3956"/>
                  <a:pt x="88" y="3972"/>
                </a:cubicBezTo>
                <a:cubicBezTo>
                  <a:pt x="81" y="4009"/>
                  <a:pt x="83" y="4064"/>
                  <a:pt x="88" y="4102"/>
                </a:cubicBezTo>
                <a:cubicBezTo>
                  <a:pt x="91" y="4127"/>
                  <a:pt x="106" y="4153"/>
                  <a:pt x="107" y="4175"/>
                </a:cubicBezTo>
                <a:cubicBezTo>
                  <a:pt x="107" y="4171"/>
                  <a:pt x="88" y="4205"/>
                  <a:pt x="88" y="4221"/>
                </a:cubicBezTo>
                <a:cubicBezTo>
                  <a:pt x="88" y="4237"/>
                  <a:pt x="89" y="4250"/>
                  <a:pt x="91" y="4263"/>
                </a:cubicBezTo>
                <a:cubicBezTo>
                  <a:pt x="104" y="4266"/>
                  <a:pt x="114" y="4273"/>
                  <a:pt x="121" y="4284"/>
                </a:cubicBezTo>
                <a:cubicBezTo>
                  <a:pt x="116" y="4294"/>
                  <a:pt x="112" y="4305"/>
                  <a:pt x="107" y="4316"/>
                </a:cubicBezTo>
                <a:cubicBezTo>
                  <a:pt x="95" y="4271"/>
                  <a:pt x="88" y="4395"/>
                  <a:pt x="88" y="4398"/>
                </a:cubicBezTo>
                <a:cubicBezTo>
                  <a:pt x="88" y="4419"/>
                  <a:pt x="79" y="4459"/>
                  <a:pt x="88" y="4478"/>
                </a:cubicBezTo>
                <a:cubicBezTo>
                  <a:pt x="97" y="4499"/>
                  <a:pt x="116" y="4478"/>
                  <a:pt x="127" y="4494"/>
                </a:cubicBezTo>
                <a:cubicBezTo>
                  <a:pt x="138" y="4511"/>
                  <a:pt x="105" y="4583"/>
                  <a:pt x="119" y="4612"/>
                </a:cubicBezTo>
                <a:cubicBezTo>
                  <a:pt x="83" y="4633"/>
                  <a:pt x="106" y="4564"/>
                  <a:pt x="88" y="4624"/>
                </a:cubicBezTo>
                <a:cubicBezTo>
                  <a:pt x="73" y="4674"/>
                  <a:pt x="88" y="4751"/>
                  <a:pt x="88" y="4803"/>
                </a:cubicBezTo>
                <a:cubicBezTo>
                  <a:pt x="88" y="4863"/>
                  <a:pt x="83" y="4926"/>
                  <a:pt x="88" y="4985"/>
                </a:cubicBezTo>
                <a:cubicBezTo>
                  <a:pt x="94" y="5056"/>
                  <a:pt x="77" y="5016"/>
                  <a:pt x="126" y="4993"/>
                </a:cubicBezTo>
                <a:cubicBezTo>
                  <a:pt x="122" y="5034"/>
                  <a:pt x="100" y="5041"/>
                  <a:pt x="88" y="5073"/>
                </a:cubicBezTo>
                <a:cubicBezTo>
                  <a:pt x="84" y="5083"/>
                  <a:pt x="82" y="5138"/>
                  <a:pt x="88" y="5145"/>
                </a:cubicBezTo>
                <a:cubicBezTo>
                  <a:pt x="104" y="5167"/>
                  <a:pt x="131" y="5140"/>
                  <a:pt x="155" y="5141"/>
                </a:cubicBezTo>
                <a:cubicBezTo>
                  <a:pt x="153" y="5172"/>
                  <a:pt x="125" y="5171"/>
                  <a:pt x="160" y="5201"/>
                </a:cubicBezTo>
                <a:cubicBezTo>
                  <a:pt x="181" y="5219"/>
                  <a:pt x="233" y="5220"/>
                  <a:pt x="252" y="5204"/>
                </a:cubicBezTo>
                <a:cubicBezTo>
                  <a:pt x="302" y="5164"/>
                  <a:pt x="255" y="5136"/>
                  <a:pt x="234" y="5108"/>
                </a:cubicBezTo>
                <a:cubicBezTo>
                  <a:pt x="227" y="5099"/>
                  <a:pt x="181" y="5050"/>
                  <a:pt x="236" y="5050"/>
                </a:cubicBezTo>
                <a:cubicBezTo>
                  <a:pt x="275" y="5051"/>
                  <a:pt x="322" y="5233"/>
                  <a:pt x="306" y="5255"/>
                </a:cubicBezTo>
                <a:cubicBezTo>
                  <a:pt x="303" y="5258"/>
                  <a:pt x="183" y="5325"/>
                  <a:pt x="177" y="5325"/>
                </a:cubicBezTo>
                <a:cubicBezTo>
                  <a:pt x="150" y="5324"/>
                  <a:pt x="144" y="5298"/>
                  <a:pt x="116" y="5298"/>
                </a:cubicBezTo>
                <a:cubicBezTo>
                  <a:pt x="163" y="5276"/>
                  <a:pt x="112" y="5199"/>
                  <a:pt x="89" y="5213"/>
                </a:cubicBezTo>
                <a:cubicBezTo>
                  <a:pt x="77" y="5221"/>
                  <a:pt x="90" y="5290"/>
                  <a:pt x="90" y="5304"/>
                </a:cubicBezTo>
                <a:cubicBezTo>
                  <a:pt x="90" y="5375"/>
                  <a:pt x="88" y="5450"/>
                  <a:pt x="88" y="5522"/>
                </a:cubicBezTo>
                <a:cubicBezTo>
                  <a:pt x="88" y="5574"/>
                  <a:pt x="88" y="5627"/>
                  <a:pt x="88" y="5679"/>
                </a:cubicBezTo>
                <a:cubicBezTo>
                  <a:pt x="88" y="5697"/>
                  <a:pt x="78" y="5757"/>
                  <a:pt x="88" y="5774"/>
                </a:cubicBezTo>
                <a:cubicBezTo>
                  <a:pt x="94" y="5785"/>
                  <a:pt x="112" y="5782"/>
                  <a:pt x="118" y="5790"/>
                </a:cubicBezTo>
                <a:cubicBezTo>
                  <a:pt x="122" y="5797"/>
                  <a:pt x="138" y="5793"/>
                  <a:pt x="142" y="5802"/>
                </a:cubicBezTo>
                <a:cubicBezTo>
                  <a:pt x="146" y="5811"/>
                  <a:pt x="129" y="5818"/>
                  <a:pt x="130" y="5823"/>
                </a:cubicBezTo>
                <a:cubicBezTo>
                  <a:pt x="131" y="5830"/>
                  <a:pt x="139" y="5918"/>
                  <a:pt x="133" y="5918"/>
                </a:cubicBezTo>
                <a:cubicBezTo>
                  <a:pt x="123" y="5918"/>
                  <a:pt x="117" y="5885"/>
                  <a:pt x="94" y="5891"/>
                </a:cubicBezTo>
                <a:cubicBezTo>
                  <a:pt x="81" y="5895"/>
                  <a:pt x="90" y="5922"/>
                  <a:pt x="88" y="5931"/>
                </a:cubicBezTo>
                <a:cubicBezTo>
                  <a:pt x="79" y="5961"/>
                  <a:pt x="68" y="6085"/>
                  <a:pt x="123" y="6060"/>
                </a:cubicBezTo>
                <a:cubicBezTo>
                  <a:pt x="86" y="6085"/>
                  <a:pt x="83" y="6114"/>
                  <a:pt x="88" y="6157"/>
                </a:cubicBezTo>
                <a:cubicBezTo>
                  <a:pt x="95" y="6221"/>
                  <a:pt x="109" y="6210"/>
                  <a:pt x="161" y="6172"/>
                </a:cubicBezTo>
                <a:cubicBezTo>
                  <a:pt x="182" y="6157"/>
                  <a:pt x="179" y="6118"/>
                  <a:pt x="207" y="6159"/>
                </a:cubicBezTo>
                <a:cubicBezTo>
                  <a:pt x="219" y="6177"/>
                  <a:pt x="179" y="6206"/>
                  <a:pt x="222" y="6215"/>
                </a:cubicBezTo>
                <a:cubicBezTo>
                  <a:pt x="320" y="6235"/>
                  <a:pt x="244" y="6080"/>
                  <a:pt x="233" y="6053"/>
                </a:cubicBezTo>
                <a:cubicBezTo>
                  <a:pt x="258" y="6054"/>
                  <a:pt x="272" y="6065"/>
                  <a:pt x="293" y="6044"/>
                </a:cubicBezTo>
                <a:cubicBezTo>
                  <a:pt x="329" y="6009"/>
                  <a:pt x="276" y="5985"/>
                  <a:pt x="288" y="5963"/>
                </a:cubicBezTo>
                <a:cubicBezTo>
                  <a:pt x="307" y="5965"/>
                  <a:pt x="383" y="5960"/>
                  <a:pt x="393" y="5977"/>
                </a:cubicBezTo>
                <a:cubicBezTo>
                  <a:pt x="408" y="6001"/>
                  <a:pt x="373" y="6013"/>
                  <a:pt x="363" y="6022"/>
                </a:cubicBezTo>
                <a:cubicBezTo>
                  <a:pt x="338" y="6045"/>
                  <a:pt x="320" y="6051"/>
                  <a:pt x="302" y="6083"/>
                </a:cubicBezTo>
                <a:cubicBezTo>
                  <a:pt x="293" y="6098"/>
                  <a:pt x="274" y="6091"/>
                  <a:pt x="274" y="6119"/>
                </a:cubicBezTo>
                <a:cubicBezTo>
                  <a:pt x="274" y="6154"/>
                  <a:pt x="305" y="6166"/>
                  <a:pt x="332" y="6158"/>
                </a:cubicBezTo>
                <a:cubicBezTo>
                  <a:pt x="381" y="6143"/>
                  <a:pt x="369" y="6093"/>
                  <a:pt x="440" y="6156"/>
                </a:cubicBezTo>
                <a:cubicBezTo>
                  <a:pt x="430" y="6164"/>
                  <a:pt x="410" y="6189"/>
                  <a:pt x="401" y="6191"/>
                </a:cubicBezTo>
                <a:cubicBezTo>
                  <a:pt x="377" y="6195"/>
                  <a:pt x="353" y="6163"/>
                  <a:pt x="329" y="6170"/>
                </a:cubicBezTo>
                <a:cubicBezTo>
                  <a:pt x="244" y="6194"/>
                  <a:pt x="349" y="6278"/>
                  <a:pt x="389" y="6285"/>
                </a:cubicBezTo>
                <a:cubicBezTo>
                  <a:pt x="419" y="6291"/>
                  <a:pt x="458" y="6248"/>
                  <a:pt x="475" y="6253"/>
                </a:cubicBezTo>
                <a:cubicBezTo>
                  <a:pt x="488" y="6257"/>
                  <a:pt x="488" y="6287"/>
                  <a:pt x="499" y="6297"/>
                </a:cubicBezTo>
                <a:cubicBezTo>
                  <a:pt x="518" y="6316"/>
                  <a:pt x="564" y="6333"/>
                  <a:pt x="591" y="6333"/>
                </a:cubicBezTo>
                <a:cubicBezTo>
                  <a:pt x="535" y="6366"/>
                  <a:pt x="580" y="6393"/>
                  <a:pt x="567" y="6435"/>
                </a:cubicBezTo>
                <a:cubicBezTo>
                  <a:pt x="555" y="6471"/>
                  <a:pt x="560" y="6458"/>
                  <a:pt x="537" y="6447"/>
                </a:cubicBezTo>
                <a:cubicBezTo>
                  <a:pt x="524" y="6441"/>
                  <a:pt x="525" y="6419"/>
                  <a:pt x="503" y="6412"/>
                </a:cubicBezTo>
                <a:cubicBezTo>
                  <a:pt x="491" y="6408"/>
                  <a:pt x="464" y="6423"/>
                  <a:pt x="450" y="6421"/>
                </a:cubicBezTo>
                <a:cubicBezTo>
                  <a:pt x="393" y="6414"/>
                  <a:pt x="364" y="6367"/>
                  <a:pt x="329" y="6452"/>
                </a:cubicBezTo>
                <a:cubicBezTo>
                  <a:pt x="309" y="6500"/>
                  <a:pt x="325" y="6522"/>
                  <a:pt x="359" y="6556"/>
                </a:cubicBezTo>
                <a:cubicBezTo>
                  <a:pt x="362" y="6560"/>
                  <a:pt x="386" y="6566"/>
                  <a:pt x="393" y="6572"/>
                </a:cubicBezTo>
                <a:cubicBezTo>
                  <a:pt x="410" y="6585"/>
                  <a:pt x="396" y="6615"/>
                  <a:pt x="429" y="6614"/>
                </a:cubicBezTo>
                <a:cubicBezTo>
                  <a:pt x="475" y="6612"/>
                  <a:pt x="455" y="6563"/>
                  <a:pt x="452" y="6541"/>
                </a:cubicBezTo>
                <a:cubicBezTo>
                  <a:pt x="447" y="6501"/>
                  <a:pt x="415" y="6534"/>
                  <a:pt x="449" y="6481"/>
                </a:cubicBezTo>
                <a:cubicBezTo>
                  <a:pt x="450" y="6506"/>
                  <a:pt x="451" y="6583"/>
                  <a:pt x="483" y="6595"/>
                </a:cubicBezTo>
                <a:cubicBezTo>
                  <a:pt x="522" y="6609"/>
                  <a:pt x="563" y="6545"/>
                  <a:pt x="553" y="6510"/>
                </a:cubicBezTo>
                <a:cubicBezTo>
                  <a:pt x="576" y="6572"/>
                  <a:pt x="615" y="6524"/>
                  <a:pt x="633" y="6489"/>
                </a:cubicBezTo>
                <a:cubicBezTo>
                  <a:pt x="653" y="6448"/>
                  <a:pt x="632" y="6445"/>
                  <a:pt x="633" y="6403"/>
                </a:cubicBezTo>
                <a:cubicBezTo>
                  <a:pt x="633" y="6379"/>
                  <a:pt x="670" y="6319"/>
                  <a:pt x="610" y="6326"/>
                </a:cubicBezTo>
                <a:cubicBezTo>
                  <a:pt x="612" y="6321"/>
                  <a:pt x="612" y="6316"/>
                  <a:pt x="611" y="6312"/>
                </a:cubicBezTo>
                <a:cubicBezTo>
                  <a:pt x="628" y="6324"/>
                  <a:pt x="656" y="6332"/>
                  <a:pt x="674" y="6318"/>
                </a:cubicBezTo>
                <a:cubicBezTo>
                  <a:pt x="706" y="6294"/>
                  <a:pt x="669" y="6279"/>
                  <a:pt x="681" y="6261"/>
                </a:cubicBezTo>
                <a:cubicBezTo>
                  <a:pt x="709" y="6219"/>
                  <a:pt x="703" y="6289"/>
                  <a:pt x="741" y="6252"/>
                </a:cubicBezTo>
                <a:cubicBezTo>
                  <a:pt x="741" y="6252"/>
                  <a:pt x="761" y="6286"/>
                  <a:pt x="760" y="6284"/>
                </a:cubicBezTo>
                <a:cubicBezTo>
                  <a:pt x="771" y="6306"/>
                  <a:pt x="741" y="6331"/>
                  <a:pt x="760" y="6360"/>
                </a:cubicBezTo>
                <a:cubicBezTo>
                  <a:pt x="713" y="6362"/>
                  <a:pt x="704" y="6424"/>
                  <a:pt x="727" y="6456"/>
                </a:cubicBezTo>
                <a:cubicBezTo>
                  <a:pt x="749" y="6489"/>
                  <a:pt x="789" y="6474"/>
                  <a:pt x="769" y="6509"/>
                </a:cubicBezTo>
                <a:cubicBezTo>
                  <a:pt x="757" y="6530"/>
                  <a:pt x="652" y="6545"/>
                  <a:pt x="710" y="6588"/>
                </a:cubicBezTo>
                <a:cubicBezTo>
                  <a:pt x="737" y="6607"/>
                  <a:pt x="774" y="6567"/>
                  <a:pt x="787" y="6576"/>
                </a:cubicBezTo>
                <a:cubicBezTo>
                  <a:pt x="800" y="6584"/>
                  <a:pt x="761" y="6623"/>
                  <a:pt x="806" y="6631"/>
                </a:cubicBezTo>
                <a:cubicBezTo>
                  <a:pt x="850" y="6640"/>
                  <a:pt x="848" y="6594"/>
                  <a:pt x="848" y="6567"/>
                </a:cubicBezTo>
                <a:cubicBezTo>
                  <a:pt x="848" y="6551"/>
                  <a:pt x="808" y="6506"/>
                  <a:pt x="851" y="6494"/>
                </a:cubicBezTo>
                <a:cubicBezTo>
                  <a:pt x="874" y="6487"/>
                  <a:pt x="863" y="6550"/>
                  <a:pt x="864" y="6556"/>
                </a:cubicBezTo>
                <a:cubicBezTo>
                  <a:pt x="867" y="6563"/>
                  <a:pt x="871" y="6570"/>
                  <a:pt x="875" y="6577"/>
                </a:cubicBezTo>
                <a:cubicBezTo>
                  <a:pt x="885" y="6589"/>
                  <a:pt x="884" y="6600"/>
                  <a:pt x="870" y="6612"/>
                </a:cubicBezTo>
                <a:cubicBezTo>
                  <a:pt x="869" y="6628"/>
                  <a:pt x="858" y="6637"/>
                  <a:pt x="860" y="6656"/>
                </a:cubicBezTo>
                <a:cubicBezTo>
                  <a:pt x="864" y="6695"/>
                  <a:pt x="877" y="6705"/>
                  <a:pt x="910" y="6699"/>
                </a:cubicBezTo>
                <a:cubicBezTo>
                  <a:pt x="944" y="6693"/>
                  <a:pt x="997" y="6582"/>
                  <a:pt x="982" y="6553"/>
                </a:cubicBezTo>
                <a:cubicBezTo>
                  <a:pt x="1012" y="6556"/>
                  <a:pt x="989" y="6524"/>
                  <a:pt x="996" y="6512"/>
                </a:cubicBezTo>
                <a:cubicBezTo>
                  <a:pt x="1028" y="6458"/>
                  <a:pt x="990" y="6505"/>
                  <a:pt x="1065" y="6473"/>
                </a:cubicBezTo>
                <a:cubicBezTo>
                  <a:pt x="1031" y="6500"/>
                  <a:pt x="1043" y="6572"/>
                  <a:pt x="1068" y="6590"/>
                </a:cubicBezTo>
                <a:cubicBezTo>
                  <a:pt x="1093" y="6608"/>
                  <a:pt x="1121" y="6603"/>
                  <a:pt x="1155" y="6595"/>
                </a:cubicBezTo>
                <a:cubicBezTo>
                  <a:pt x="1147" y="6607"/>
                  <a:pt x="1145" y="6620"/>
                  <a:pt x="1149" y="6633"/>
                </a:cubicBezTo>
                <a:cubicBezTo>
                  <a:pt x="1122" y="6611"/>
                  <a:pt x="1096" y="6647"/>
                  <a:pt x="1083" y="6666"/>
                </a:cubicBezTo>
                <a:cubicBezTo>
                  <a:pt x="1109" y="6619"/>
                  <a:pt x="1043" y="6654"/>
                  <a:pt x="1030" y="6671"/>
                </a:cubicBezTo>
                <a:cubicBezTo>
                  <a:pt x="972" y="6741"/>
                  <a:pt x="1050" y="6714"/>
                  <a:pt x="1075" y="6679"/>
                </a:cubicBezTo>
                <a:cubicBezTo>
                  <a:pt x="1061" y="6704"/>
                  <a:pt x="1058" y="6757"/>
                  <a:pt x="1096" y="6763"/>
                </a:cubicBezTo>
                <a:cubicBezTo>
                  <a:pt x="1134" y="6768"/>
                  <a:pt x="1150" y="6685"/>
                  <a:pt x="1158" y="6662"/>
                </a:cubicBezTo>
                <a:cubicBezTo>
                  <a:pt x="1166" y="6677"/>
                  <a:pt x="1248" y="6681"/>
                  <a:pt x="1216" y="6719"/>
                </a:cubicBezTo>
                <a:cubicBezTo>
                  <a:pt x="1213" y="6722"/>
                  <a:pt x="1194" y="6714"/>
                  <a:pt x="1190" y="6717"/>
                </a:cubicBezTo>
                <a:cubicBezTo>
                  <a:pt x="1167" y="6735"/>
                  <a:pt x="1116" y="6753"/>
                  <a:pt x="1169" y="6785"/>
                </a:cubicBezTo>
                <a:cubicBezTo>
                  <a:pt x="1124" y="6786"/>
                  <a:pt x="1081" y="6842"/>
                  <a:pt x="1119" y="6882"/>
                </a:cubicBezTo>
                <a:cubicBezTo>
                  <a:pt x="1137" y="6901"/>
                  <a:pt x="1198" y="6890"/>
                  <a:pt x="1220" y="6888"/>
                </a:cubicBezTo>
                <a:cubicBezTo>
                  <a:pt x="1242" y="6887"/>
                  <a:pt x="1296" y="6898"/>
                  <a:pt x="1261" y="6853"/>
                </a:cubicBezTo>
                <a:cubicBezTo>
                  <a:pt x="1234" y="6817"/>
                  <a:pt x="1214" y="6867"/>
                  <a:pt x="1206" y="6803"/>
                </a:cubicBezTo>
                <a:cubicBezTo>
                  <a:pt x="1235" y="6815"/>
                  <a:pt x="1287" y="6853"/>
                  <a:pt x="1321" y="6837"/>
                </a:cubicBezTo>
                <a:cubicBezTo>
                  <a:pt x="1394" y="6801"/>
                  <a:pt x="1314" y="6757"/>
                  <a:pt x="1293" y="6736"/>
                </a:cubicBezTo>
                <a:cubicBezTo>
                  <a:pt x="1267" y="6709"/>
                  <a:pt x="1264" y="6667"/>
                  <a:pt x="1243" y="6640"/>
                </a:cubicBezTo>
                <a:cubicBezTo>
                  <a:pt x="1235" y="6633"/>
                  <a:pt x="1226" y="6633"/>
                  <a:pt x="1216" y="6639"/>
                </a:cubicBezTo>
                <a:cubicBezTo>
                  <a:pt x="1214" y="6632"/>
                  <a:pt x="1212" y="6626"/>
                  <a:pt x="1209" y="6619"/>
                </a:cubicBezTo>
                <a:cubicBezTo>
                  <a:pt x="1196" y="6610"/>
                  <a:pt x="1194" y="6583"/>
                  <a:pt x="1169" y="6587"/>
                </a:cubicBezTo>
                <a:cubicBezTo>
                  <a:pt x="1178" y="6578"/>
                  <a:pt x="1171" y="6544"/>
                  <a:pt x="1162" y="6536"/>
                </a:cubicBezTo>
                <a:cubicBezTo>
                  <a:pt x="1142" y="6519"/>
                  <a:pt x="1116" y="6542"/>
                  <a:pt x="1098" y="6553"/>
                </a:cubicBezTo>
                <a:cubicBezTo>
                  <a:pt x="1117" y="6533"/>
                  <a:pt x="1130" y="6458"/>
                  <a:pt x="1081" y="6465"/>
                </a:cubicBezTo>
                <a:cubicBezTo>
                  <a:pt x="1133" y="6437"/>
                  <a:pt x="1156" y="6377"/>
                  <a:pt x="1119" y="6331"/>
                </a:cubicBezTo>
                <a:cubicBezTo>
                  <a:pt x="1111" y="6321"/>
                  <a:pt x="1050" y="6284"/>
                  <a:pt x="1037" y="6289"/>
                </a:cubicBezTo>
                <a:cubicBezTo>
                  <a:pt x="964" y="6316"/>
                  <a:pt x="1071" y="6357"/>
                  <a:pt x="1075" y="6362"/>
                </a:cubicBezTo>
                <a:cubicBezTo>
                  <a:pt x="1087" y="6411"/>
                  <a:pt x="1013" y="6390"/>
                  <a:pt x="994" y="6396"/>
                </a:cubicBezTo>
                <a:cubicBezTo>
                  <a:pt x="949" y="6410"/>
                  <a:pt x="917" y="6463"/>
                  <a:pt x="973" y="6462"/>
                </a:cubicBezTo>
                <a:cubicBezTo>
                  <a:pt x="983" y="6467"/>
                  <a:pt x="961" y="6520"/>
                  <a:pt x="963" y="6532"/>
                </a:cubicBezTo>
                <a:cubicBezTo>
                  <a:pt x="948" y="6521"/>
                  <a:pt x="930" y="6515"/>
                  <a:pt x="920" y="6502"/>
                </a:cubicBezTo>
                <a:cubicBezTo>
                  <a:pt x="917" y="6497"/>
                  <a:pt x="932" y="6480"/>
                  <a:pt x="925" y="6468"/>
                </a:cubicBezTo>
                <a:cubicBezTo>
                  <a:pt x="913" y="6447"/>
                  <a:pt x="895" y="6442"/>
                  <a:pt x="872" y="6437"/>
                </a:cubicBezTo>
                <a:cubicBezTo>
                  <a:pt x="844" y="6431"/>
                  <a:pt x="822" y="6449"/>
                  <a:pt x="797" y="6422"/>
                </a:cubicBezTo>
                <a:cubicBezTo>
                  <a:pt x="783" y="6406"/>
                  <a:pt x="797" y="6368"/>
                  <a:pt x="776" y="6362"/>
                </a:cubicBezTo>
                <a:cubicBezTo>
                  <a:pt x="784" y="6346"/>
                  <a:pt x="820" y="6308"/>
                  <a:pt x="835" y="6305"/>
                </a:cubicBezTo>
                <a:cubicBezTo>
                  <a:pt x="844" y="6303"/>
                  <a:pt x="909" y="6325"/>
                  <a:pt x="901" y="6341"/>
                </a:cubicBezTo>
                <a:cubicBezTo>
                  <a:pt x="858" y="6335"/>
                  <a:pt x="763" y="6396"/>
                  <a:pt x="834" y="6429"/>
                </a:cubicBezTo>
                <a:cubicBezTo>
                  <a:pt x="912" y="6466"/>
                  <a:pt x="909" y="6379"/>
                  <a:pt x="928" y="6350"/>
                </a:cubicBezTo>
                <a:cubicBezTo>
                  <a:pt x="927" y="6350"/>
                  <a:pt x="965" y="6351"/>
                  <a:pt x="971" y="6345"/>
                </a:cubicBezTo>
                <a:cubicBezTo>
                  <a:pt x="988" y="6326"/>
                  <a:pt x="965" y="6269"/>
                  <a:pt x="965" y="6247"/>
                </a:cubicBezTo>
                <a:cubicBezTo>
                  <a:pt x="963" y="6187"/>
                  <a:pt x="981" y="6108"/>
                  <a:pt x="925" y="6199"/>
                </a:cubicBezTo>
                <a:cubicBezTo>
                  <a:pt x="916" y="6178"/>
                  <a:pt x="916" y="6163"/>
                  <a:pt x="917" y="6142"/>
                </a:cubicBezTo>
                <a:cubicBezTo>
                  <a:pt x="930" y="6170"/>
                  <a:pt x="991" y="6126"/>
                  <a:pt x="992" y="6121"/>
                </a:cubicBezTo>
                <a:cubicBezTo>
                  <a:pt x="992" y="6121"/>
                  <a:pt x="976" y="6017"/>
                  <a:pt x="974" y="6015"/>
                </a:cubicBezTo>
                <a:cubicBezTo>
                  <a:pt x="938" y="5979"/>
                  <a:pt x="911" y="6090"/>
                  <a:pt x="911" y="6114"/>
                </a:cubicBezTo>
                <a:cubicBezTo>
                  <a:pt x="896" y="6086"/>
                  <a:pt x="875" y="6090"/>
                  <a:pt x="858" y="6078"/>
                </a:cubicBezTo>
                <a:cubicBezTo>
                  <a:pt x="853" y="6074"/>
                  <a:pt x="827" y="6053"/>
                  <a:pt x="815" y="6044"/>
                </a:cubicBezTo>
                <a:cubicBezTo>
                  <a:pt x="896" y="6025"/>
                  <a:pt x="851" y="5892"/>
                  <a:pt x="806" y="5971"/>
                </a:cubicBezTo>
                <a:cubicBezTo>
                  <a:pt x="818" y="5929"/>
                  <a:pt x="756" y="5864"/>
                  <a:pt x="730" y="5926"/>
                </a:cubicBezTo>
                <a:cubicBezTo>
                  <a:pt x="718" y="5955"/>
                  <a:pt x="738" y="6082"/>
                  <a:pt x="783" y="6017"/>
                </a:cubicBezTo>
                <a:cubicBezTo>
                  <a:pt x="784" y="6024"/>
                  <a:pt x="786" y="6030"/>
                  <a:pt x="790" y="6035"/>
                </a:cubicBezTo>
                <a:cubicBezTo>
                  <a:pt x="759" y="6033"/>
                  <a:pt x="732" y="6043"/>
                  <a:pt x="730" y="6074"/>
                </a:cubicBezTo>
                <a:cubicBezTo>
                  <a:pt x="729" y="6088"/>
                  <a:pt x="750" y="6088"/>
                  <a:pt x="751" y="6097"/>
                </a:cubicBezTo>
                <a:cubicBezTo>
                  <a:pt x="751" y="6098"/>
                  <a:pt x="747" y="6146"/>
                  <a:pt x="745" y="6143"/>
                </a:cubicBezTo>
                <a:cubicBezTo>
                  <a:pt x="778" y="6208"/>
                  <a:pt x="812" y="6152"/>
                  <a:pt x="837" y="6115"/>
                </a:cubicBezTo>
                <a:cubicBezTo>
                  <a:pt x="847" y="6140"/>
                  <a:pt x="843" y="6222"/>
                  <a:pt x="895" y="6185"/>
                </a:cubicBezTo>
                <a:cubicBezTo>
                  <a:pt x="880" y="6272"/>
                  <a:pt x="906" y="6197"/>
                  <a:pt x="945" y="6253"/>
                </a:cubicBezTo>
                <a:cubicBezTo>
                  <a:pt x="911" y="6232"/>
                  <a:pt x="877" y="6251"/>
                  <a:pt x="844" y="6245"/>
                </a:cubicBezTo>
                <a:cubicBezTo>
                  <a:pt x="808" y="6238"/>
                  <a:pt x="786" y="6210"/>
                  <a:pt x="751" y="6233"/>
                </a:cubicBezTo>
                <a:cubicBezTo>
                  <a:pt x="756" y="6200"/>
                  <a:pt x="717" y="6204"/>
                  <a:pt x="696" y="6207"/>
                </a:cubicBezTo>
                <a:cubicBezTo>
                  <a:pt x="676" y="6211"/>
                  <a:pt x="593" y="6272"/>
                  <a:pt x="597" y="6294"/>
                </a:cubicBezTo>
                <a:cubicBezTo>
                  <a:pt x="560" y="6271"/>
                  <a:pt x="570" y="6229"/>
                  <a:pt x="514" y="6207"/>
                </a:cubicBezTo>
                <a:cubicBezTo>
                  <a:pt x="484" y="6195"/>
                  <a:pt x="497" y="6224"/>
                  <a:pt x="471" y="6199"/>
                </a:cubicBezTo>
                <a:cubicBezTo>
                  <a:pt x="462" y="6191"/>
                  <a:pt x="463" y="6164"/>
                  <a:pt x="460" y="6154"/>
                </a:cubicBezTo>
                <a:cubicBezTo>
                  <a:pt x="457" y="6144"/>
                  <a:pt x="427" y="6067"/>
                  <a:pt x="469" y="6076"/>
                </a:cubicBezTo>
                <a:cubicBezTo>
                  <a:pt x="494" y="6081"/>
                  <a:pt x="450" y="6172"/>
                  <a:pt x="491" y="6183"/>
                </a:cubicBezTo>
                <a:cubicBezTo>
                  <a:pt x="548" y="6200"/>
                  <a:pt x="533" y="6110"/>
                  <a:pt x="537" y="6094"/>
                </a:cubicBezTo>
                <a:cubicBezTo>
                  <a:pt x="537" y="6097"/>
                  <a:pt x="543" y="6067"/>
                  <a:pt x="542" y="6071"/>
                </a:cubicBezTo>
                <a:cubicBezTo>
                  <a:pt x="554" y="6071"/>
                  <a:pt x="564" y="6067"/>
                  <a:pt x="570" y="6057"/>
                </a:cubicBezTo>
                <a:cubicBezTo>
                  <a:pt x="572" y="6046"/>
                  <a:pt x="569" y="6036"/>
                  <a:pt x="560" y="6027"/>
                </a:cubicBezTo>
                <a:cubicBezTo>
                  <a:pt x="559" y="6030"/>
                  <a:pt x="565" y="6004"/>
                  <a:pt x="564" y="6006"/>
                </a:cubicBezTo>
                <a:cubicBezTo>
                  <a:pt x="586" y="6002"/>
                  <a:pt x="595" y="5989"/>
                  <a:pt x="590" y="5968"/>
                </a:cubicBezTo>
                <a:cubicBezTo>
                  <a:pt x="586" y="5956"/>
                  <a:pt x="579" y="5950"/>
                  <a:pt x="568" y="5950"/>
                </a:cubicBezTo>
                <a:cubicBezTo>
                  <a:pt x="561" y="5942"/>
                  <a:pt x="531" y="5954"/>
                  <a:pt x="531" y="5954"/>
                </a:cubicBezTo>
                <a:cubicBezTo>
                  <a:pt x="517" y="5930"/>
                  <a:pt x="545" y="5910"/>
                  <a:pt x="539" y="5886"/>
                </a:cubicBezTo>
                <a:cubicBezTo>
                  <a:pt x="523" y="5830"/>
                  <a:pt x="448" y="5845"/>
                  <a:pt x="444" y="5782"/>
                </a:cubicBezTo>
                <a:cubicBezTo>
                  <a:pt x="449" y="5765"/>
                  <a:pt x="455" y="5748"/>
                  <a:pt x="461" y="5731"/>
                </a:cubicBezTo>
                <a:cubicBezTo>
                  <a:pt x="454" y="5718"/>
                  <a:pt x="449" y="5704"/>
                  <a:pt x="446" y="5689"/>
                </a:cubicBezTo>
                <a:cubicBezTo>
                  <a:pt x="472" y="5658"/>
                  <a:pt x="445" y="5676"/>
                  <a:pt x="465" y="5674"/>
                </a:cubicBezTo>
                <a:cubicBezTo>
                  <a:pt x="488" y="5672"/>
                  <a:pt x="509" y="5697"/>
                  <a:pt x="517" y="5714"/>
                </a:cubicBezTo>
                <a:cubicBezTo>
                  <a:pt x="557" y="5800"/>
                  <a:pt x="474" y="5751"/>
                  <a:pt x="467" y="5775"/>
                </a:cubicBezTo>
                <a:cubicBezTo>
                  <a:pt x="453" y="5820"/>
                  <a:pt x="537" y="5807"/>
                  <a:pt x="554" y="5821"/>
                </a:cubicBezTo>
                <a:cubicBezTo>
                  <a:pt x="563" y="5828"/>
                  <a:pt x="554" y="5837"/>
                  <a:pt x="560" y="5847"/>
                </a:cubicBezTo>
                <a:cubicBezTo>
                  <a:pt x="567" y="5858"/>
                  <a:pt x="578" y="5916"/>
                  <a:pt x="591" y="5924"/>
                </a:cubicBezTo>
                <a:cubicBezTo>
                  <a:pt x="618" y="5943"/>
                  <a:pt x="653" y="5918"/>
                  <a:pt x="655" y="5877"/>
                </a:cubicBezTo>
                <a:cubicBezTo>
                  <a:pt x="684" y="5910"/>
                  <a:pt x="721" y="5884"/>
                  <a:pt x="732" y="5851"/>
                </a:cubicBezTo>
                <a:cubicBezTo>
                  <a:pt x="782" y="5851"/>
                  <a:pt x="781" y="5945"/>
                  <a:pt x="816" y="5864"/>
                </a:cubicBezTo>
                <a:cubicBezTo>
                  <a:pt x="820" y="5855"/>
                  <a:pt x="832" y="5815"/>
                  <a:pt x="830" y="5805"/>
                </a:cubicBezTo>
                <a:cubicBezTo>
                  <a:pt x="826" y="5788"/>
                  <a:pt x="784" y="5787"/>
                  <a:pt x="793" y="5763"/>
                </a:cubicBezTo>
                <a:cubicBezTo>
                  <a:pt x="839" y="5761"/>
                  <a:pt x="885" y="5663"/>
                  <a:pt x="866" y="5626"/>
                </a:cubicBezTo>
                <a:cubicBezTo>
                  <a:pt x="834" y="5563"/>
                  <a:pt x="712" y="5524"/>
                  <a:pt x="706" y="5626"/>
                </a:cubicBezTo>
                <a:cubicBezTo>
                  <a:pt x="671" y="5596"/>
                  <a:pt x="587" y="5582"/>
                  <a:pt x="596" y="5528"/>
                </a:cubicBezTo>
                <a:cubicBezTo>
                  <a:pt x="600" y="5500"/>
                  <a:pt x="686" y="5466"/>
                  <a:pt x="627" y="5420"/>
                </a:cubicBezTo>
                <a:cubicBezTo>
                  <a:pt x="568" y="5374"/>
                  <a:pt x="571" y="5489"/>
                  <a:pt x="546" y="5489"/>
                </a:cubicBezTo>
                <a:cubicBezTo>
                  <a:pt x="523" y="5489"/>
                  <a:pt x="503" y="5452"/>
                  <a:pt x="476" y="5452"/>
                </a:cubicBezTo>
                <a:cubicBezTo>
                  <a:pt x="506" y="5433"/>
                  <a:pt x="452" y="5399"/>
                  <a:pt x="437" y="5401"/>
                </a:cubicBezTo>
                <a:cubicBezTo>
                  <a:pt x="437" y="5336"/>
                  <a:pt x="488" y="5411"/>
                  <a:pt x="505" y="5416"/>
                </a:cubicBezTo>
                <a:cubicBezTo>
                  <a:pt x="558" y="5431"/>
                  <a:pt x="556" y="5388"/>
                  <a:pt x="587" y="5378"/>
                </a:cubicBezTo>
                <a:cubicBezTo>
                  <a:pt x="622" y="5366"/>
                  <a:pt x="641" y="5401"/>
                  <a:pt x="679" y="5357"/>
                </a:cubicBezTo>
                <a:cubicBezTo>
                  <a:pt x="710" y="5320"/>
                  <a:pt x="703" y="5297"/>
                  <a:pt x="672" y="5275"/>
                </a:cubicBezTo>
                <a:cubicBezTo>
                  <a:pt x="668" y="5273"/>
                  <a:pt x="510" y="5207"/>
                  <a:pt x="573" y="5177"/>
                </a:cubicBezTo>
                <a:cubicBezTo>
                  <a:pt x="585" y="5172"/>
                  <a:pt x="623" y="5232"/>
                  <a:pt x="633" y="5238"/>
                </a:cubicBezTo>
                <a:cubicBezTo>
                  <a:pt x="673" y="5263"/>
                  <a:pt x="679" y="5243"/>
                  <a:pt x="717" y="5236"/>
                </a:cubicBezTo>
                <a:cubicBezTo>
                  <a:pt x="717" y="5236"/>
                  <a:pt x="758" y="5201"/>
                  <a:pt x="755" y="5224"/>
                </a:cubicBezTo>
                <a:cubicBezTo>
                  <a:pt x="752" y="5258"/>
                  <a:pt x="709" y="5255"/>
                  <a:pt x="747" y="5290"/>
                </a:cubicBezTo>
                <a:cubicBezTo>
                  <a:pt x="753" y="5295"/>
                  <a:pt x="775" y="5298"/>
                  <a:pt x="784" y="5305"/>
                </a:cubicBezTo>
                <a:cubicBezTo>
                  <a:pt x="792" y="5312"/>
                  <a:pt x="809" y="5348"/>
                  <a:pt x="809" y="5358"/>
                </a:cubicBezTo>
                <a:cubicBezTo>
                  <a:pt x="813" y="5409"/>
                  <a:pt x="809" y="5388"/>
                  <a:pt x="781" y="5393"/>
                </a:cubicBezTo>
                <a:cubicBezTo>
                  <a:pt x="750" y="5400"/>
                  <a:pt x="729" y="5372"/>
                  <a:pt x="698" y="5404"/>
                </a:cubicBezTo>
                <a:cubicBezTo>
                  <a:pt x="686" y="5417"/>
                  <a:pt x="685" y="5445"/>
                  <a:pt x="681" y="5461"/>
                </a:cubicBezTo>
                <a:cubicBezTo>
                  <a:pt x="674" y="5485"/>
                  <a:pt x="647" y="5553"/>
                  <a:pt x="673" y="5579"/>
                </a:cubicBezTo>
                <a:cubicBezTo>
                  <a:pt x="724" y="5630"/>
                  <a:pt x="801" y="5476"/>
                  <a:pt x="822" y="5450"/>
                </a:cubicBezTo>
                <a:cubicBezTo>
                  <a:pt x="838" y="5497"/>
                  <a:pt x="861" y="5459"/>
                  <a:pt x="887" y="5463"/>
                </a:cubicBezTo>
                <a:cubicBezTo>
                  <a:pt x="903" y="5465"/>
                  <a:pt x="919" y="5484"/>
                  <a:pt x="935" y="5483"/>
                </a:cubicBezTo>
                <a:cubicBezTo>
                  <a:pt x="965" y="5480"/>
                  <a:pt x="1004" y="5351"/>
                  <a:pt x="1046" y="5431"/>
                </a:cubicBezTo>
                <a:cubicBezTo>
                  <a:pt x="1058" y="5454"/>
                  <a:pt x="1018" y="5486"/>
                  <a:pt x="1056" y="5502"/>
                </a:cubicBezTo>
                <a:cubicBezTo>
                  <a:pt x="1087" y="5514"/>
                  <a:pt x="1107" y="5478"/>
                  <a:pt x="1109" y="5452"/>
                </a:cubicBezTo>
                <a:cubicBezTo>
                  <a:pt x="1114" y="5406"/>
                  <a:pt x="1017" y="5348"/>
                  <a:pt x="1071" y="5326"/>
                </a:cubicBezTo>
                <a:cubicBezTo>
                  <a:pt x="1142" y="5298"/>
                  <a:pt x="1118" y="5400"/>
                  <a:pt x="1125" y="5426"/>
                </a:cubicBezTo>
                <a:cubicBezTo>
                  <a:pt x="1144" y="5494"/>
                  <a:pt x="1175" y="5523"/>
                  <a:pt x="1240" y="5510"/>
                </a:cubicBezTo>
                <a:cubicBezTo>
                  <a:pt x="1273" y="5504"/>
                  <a:pt x="1321" y="5480"/>
                  <a:pt x="1345" y="5515"/>
                </a:cubicBezTo>
                <a:cubicBezTo>
                  <a:pt x="1354" y="5529"/>
                  <a:pt x="1358" y="5582"/>
                  <a:pt x="1363" y="5600"/>
                </a:cubicBezTo>
                <a:cubicBezTo>
                  <a:pt x="1380" y="5601"/>
                  <a:pt x="1385" y="5609"/>
                  <a:pt x="1380" y="5624"/>
                </a:cubicBezTo>
                <a:cubicBezTo>
                  <a:pt x="1381" y="5634"/>
                  <a:pt x="1379" y="5644"/>
                  <a:pt x="1375" y="5653"/>
                </a:cubicBezTo>
                <a:cubicBezTo>
                  <a:pt x="1375" y="5676"/>
                  <a:pt x="1369" y="5659"/>
                  <a:pt x="1374" y="5680"/>
                </a:cubicBezTo>
                <a:cubicBezTo>
                  <a:pt x="1356" y="5681"/>
                  <a:pt x="1365" y="5625"/>
                  <a:pt x="1325" y="5626"/>
                </a:cubicBezTo>
                <a:cubicBezTo>
                  <a:pt x="1303" y="5627"/>
                  <a:pt x="1284" y="5655"/>
                  <a:pt x="1277" y="5675"/>
                </a:cubicBezTo>
                <a:cubicBezTo>
                  <a:pt x="1266" y="5713"/>
                  <a:pt x="1283" y="5729"/>
                  <a:pt x="1326" y="5714"/>
                </a:cubicBezTo>
                <a:cubicBezTo>
                  <a:pt x="1306" y="5743"/>
                  <a:pt x="1312" y="5845"/>
                  <a:pt x="1351" y="5851"/>
                </a:cubicBezTo>
                <a:cubicBezTo>
                  <a:pt x="1418" y="5862"/>
                  <a:pt x="1405" y="5772"/>
                  <a:pt x="1397" y="5735"/>
                </a:cubicBezTo>
                <a:cubicBezTo>
                  <a:pt x="1430" y="5751"/>
                  <a:pt x="1431" y="5719"/>
                  <a:pt x="1442" y="5700"/>
                </a:cubicBezTo>
                <a:cubicBezTo>
                  <a:pt x="1448" y="5688"/>
                  <a:pt x="1471" y="5651"/>
                  <a:pt x="1466" y="5635"/>
                </a:cubicBezTo>
                <a:cubicBezTo>
                  <a:pt x="1462" y="5623"/>
                  <a:pt x="1437" y="5622"/>
                  <a:pt x="1433" y="5615"/>
                </a:cubicBezTo>
                <a:cubicBezTo>
                  <a:pt x="1430" y="5610"/>
                  <a:pt x="1373" y="5493"/>
                  <a:pt x="1438" y="5532"/>
                </a:cubicBezTo>
                <a:cubicBezTo>
                  <a:pt x="1445" y="5572"/>
                  <a:pt x="1432" y="5595"/>
                  <a:pt x="1480" y="5613"/>
                </a:cubicBezTo>
                <a:cubicBezTo>
                  <a:pt x="1505" y="5622"/>
                  <a:pt x="1543" y="5600"/>
                  <a:pt x="1564" y="5603"/>
                </a:cubicBezTo>
                <a:cubicBezTo>
                  <a:pt x="1588" y="5606"/>
                  <a:pt x="1617" y="5618"/>
                  <a:pt x="1603" y="5661"/>
                </a:cubicBezTo>
                <a:cubicBezTo>
                  <a:pt x="1592" y="5692"/>
                  <a:pt x="1539" y="5699"/>
                  <a:pt x="1536" y="5733"/>
                </a:cubicBezTo>
                <a:cubicBezTo>
                  <a:pt x="1532" y="5765"/>
                  <a:pt x="1558" y="5775"/>
                  <a:pt x="1592" y="5768"/>
                </a:cubicBezTo>
                <a:cubicBezTo>
                  <a:pt x="1658" y="5756"/>
                  <a:pt x="1615" y="5720"/>
                  <a:pt x="1641" y="5694"/>
                </a:cubicBezTo>
                <a:cubicBezTo>
                  <a:pt x="1670" y="5665"/>
                  <a:pt x="1734" y="5706"/>
                  <a:pt x="1718" y="5730"/>
                </a:cubicBezTo>
                <a:cubicBezTo>
                  <a:pt x="1672" y="5700"/>
                  <a:pt x="1671" y="5745"/>
                  <a:pt x="1656" y="5761"/>
                </a:cubicBezTo>
                <a:cubicBezTo>
                  <a:pt x="1660" y="5775"/>
                  <a:pt x="1656" y="5783"/>
                  <a:pt x="1644" y="5786"/>
                </a:cubicBezTo>
                <a:cubicBezTo>
                  <a:pt x="1636" y="5791"/>
                  <a:pt x="1628" y="5795"/>
                  <a:pt x="1619" y="5797"/>
                </a:cubicBezTo>
                <a:cubicBezTo>
                  <a:pt x="1597" y="5823"/>
                  <a:pt x="1587" y="5817"/>
                  <a:pt x="1590" y="5855"/>
                </a:cubicBezTo>
                <a:cubicBezTo>
                  <a:pt x="1593" y="5905"/>
                  <a:pt x="1655" y="5920"/>
                  <a:pt x="1620" y="5969"/>
                </a:cubicBezTo>
                <a:cubicBezTo>
                  <a:pt x="1599" y="5999"/>
                  <a:pt x="1599" y="5993"/>
                  <a:pt x="1567" y="5979"/>
                </a:cubicBezTo>
                <a:cubicBezTo>
                  <a:pt x="1647" y="5909"/>
                  <a:pt x="1395" y="5899"/>
                  <a:pt x="1511" y="5971"/>
                </a:cubicBezTo>
                <a:cubicBezTo>
                  <a:pt x="1450" y="5987"/>
                  <a:pt x="1489" y="6018"/>
                  <a:pt x="1507" y="6043"/>
                </a:cubicBezTo>
                <a:cubicBezTo>
                  <a:pt x="1512" y="6050"/>
                  <a:pt x="1529" y="6077"/>
                  <a:pt x="1533" y="6079"/>
                </a:cubicBezTo>
                <a:cubicBezTo>
                  <a:pt x="1549" y="6089"/>
                  <a:pt x="1562" y="6083"/>
                  <a:pt x="1573" y="6088"/>
                </a:cubicBezTo>
                <a:cubicBezTo>
                  <a:pt x="1581" y="6081"/>
                  <a:pt x="1589" y="6076"/>
                  <a:pt x="1598" y="6071"/>
                </a:cubicBezTo>
                <a:cubicBezTo>
                  <a:pt x="1602" y="6076"/>
                  <a:pt x="1606" y="6081"/>
                  <a:pt x="1610" y="6086"/>
                </a:cubicBezTo>
                <a:cubicBezTo>
                  <a:pt x="1625" y="6088"/>
                  <a:pt x="1623" y="6113"/>
                  <a:pt x="1647" y="6108"/>
                </a:cubicBezTo>
                <a:cubicBezTo>
                  <a:pt x="1717" y="6097"/>
                  <a:pt x="1641" y="6033"/>
                  <a:pt x="1651" y="6013"/>
                </a:cubicBezTo>
                <a:cubicBezTo>
                  <a:pt x="1655" y="6005"/>
                  <a:pt x="1703" y="6004"/>
                  <a:pt x="1709" y="6001"/>
                </a:cubicBezTo>
                <a:cubicBezTo>
                  <a:pt x="1690" y="6039"/>
                  <a:pt x="1725" y="6117"/>
                  <a:pt x="1772" y="6103"/>
                </a:cubicBezTo>
                <a:cubicBezTo>
                  <a:pt x="1804" y="6095"/>
                  <a:pt x="1806" y="6057"/>
                  <a:pt x="1826" y="6037"/>
                </a:cubicBezTo>
                <a:cubicBezTo>
                  <a:pt x="1843" y="6043"/>
                  <a:pt x="1824" y="6085"/>
                  <a:pt x="1822" y="6094"/>
                </a:cubicBezTo>
                <a:cubicBezTo>
                  <a:pt x="1817" y="6133"/>
                  <a:pt x="1823" y="6133"/>
                  <a:pt x="1828" y="6170"/>
                </a:cubicBezTo>
                <a:cubicBezTo>
                  <a:pt x="1829" y="6179"/>
                  <a:pt x="1842" y="6186"/>
                  <a:pt x="1841" y="6197"/>
                </a:cubicBezTo>
                <a:cubicBezTo>
                  <a:pt x="1840" y="6231"/>
                  <a:pt x="1810" y="6224"/>
                  <a:pt x="1828" y="6260"/>
                </a:cubicBezTo>
                <a:cubicBezTo>
                  <a:pt x="1824" y="6250"/>
                  <a:pt x="1913" y="6304"/>
                  <a:pt x="1896" y="6300"/>
                </a:cubicBezTo>
                <a:cubicBezTo>
                  <a:pt x="1924" y="6307"/>
                  <a:pt x="1936" y="6283"/>
                  <a:pt x="1959" y="6277"/>
                </a:cubicBezTo>
                <a:cubicBezTo>
                  <a:pt x="1983" y="6271"/>
                  <a:pt x="1982" y="6299"/>
                  <a:pt x="2004" y="6279"/>
                </a:cubicBezTo>
                <a:cubicBezTo>
                  <a:pt x="2025" y="6260"/>
                  <a:pt x="1996" y="6181"/>
                  <a:pt x="1961" y="6192"/>
                </a:cubicBezTo>
                <a:cubicBezTo>
                  <a:pt x="1914" y="6206"/>
                  <a:pt x="1956" y="6221"/>
                  <a:pt x="1940" y="6242"/>
                </a:cubicBezTo>
                <a:cubicBezTo>
                  <a:pt x="1928" y="6258"/>
                  <a:pt x="1900" y="6216"/>
                  <a:pt x="1898" y="6210"/>
                </a:cubicBezTo>
                <a:cubicBezTo>
                  <a:pt x="1896" y="6199"/>
                  <a:pt x="1905" y="6138"/>
                  <a:pt x="1907" y="6128"/>
                </a:cubicBezTo>
                <a:cubicBezTo>
                  <a:pt x="1915" y="6122"/>
                  <a:pt x="1942" y="6136"/>
                  <a:pt x="1946" y="6122"/>
                </a:cubicBezTo>
                <a:cubicBezTo>
                  <a:pt x="1955" y="6088"/>
                  <a:pt x="1936" y="6058"/>
                  <a:pt x="1916" y="6026"/>
                </a:cubicBezTo>
                <a:cubicBezTo>
                  <a:pt x="1909" y="6015"/>
                  <a:pt x="1907" y="5993"/>
                  <a:pt x="1893" y="5986"/>
                </a:cubicBezTo>
                <a:cubicBezTo>
                  <a:pt x="1877" y="5978"/>
                  <a:pt x="1861" y="5992"/>
                  <a:pt x="1849" y="5988"/>
                </a:cubicBezTo>
                <a:cubicBezTo>
                  <a:pt x="1829" y="5982"/>
                  <a:pt x="1821" y="6014"/>
                  <a:pt x="1816" y="5972"/>
                </a:cubicBezTo>
                <a:cubicBezTo>
                  <a:pt x="1815" y="5962"/>
                  <a:pt x="1859" y="5959"/>
                  <a:pt x="1842" y="5928"/>
                </a:cubicBezTo>
                <a:cubicBezTo>
                  <a:pt x="1831" y="5905"/>
                  <a:pt x="1803" y="5920"/>
                  <a:pt x="1787" y="5915"/>
                </a:cubicBezTo>
                <a:cubicBezTo>
                  <a:pt x="1777" y="5912"/>
                  <a:pt x="1761" y="5917"/>
                  <a:pt x="1750" y="5913"/>
                </a:cubicBezTo>
                <a:cubicBezTo>
                  <a:pt x="1736" y="5906"/>
                  <a:pt x="1722" y="5873"/>
                  <a:pt x="1719" y="5871"/>
                </a:cubicBezTo>
                <a:cubicBezTo>
                  <a:pt x="1743" y="5871"/>
                  <a:pt x="1795" y="5920"/>
                  <a:pt x="1803" y="5860"/>
                </a:cubicBezTo>
                <a:cubicBezTo>
                  <a:pt x="1807" y="5828"/>
                  <a:pt x="1765" y="5823"/>
                  <a:pt x="1753" y="5796"/>
                </a:cubicBezTo>
                <a:cubicBezTo>
                  <a:pt x="1786" y="5809"/>
                  <a:pt x="1785" y="5774"/>
                  <a:pt x="1791" y="5755"/>
                </a:cubicBezTo>
                <a:cubicBezTo>
                  <a:pt x="1803" y="5718"/>
                  <a:pt x="1805" y="5679"/>
                  <a:pt x="1771" y="5664"/>
                </a:cubicBezTo>
                <a:cubicBezTo>
                  <a:pt x="1759" y="5659"/>
                  <a:pt x="1741" y="5674"/>
                  <a:pt x="1726" y="5668"/>
                </a:cubicBezTo>
                <a:cubicBezTo>
                  <a:pt x="1724" y="5667"/>
                  <a:pt x="1686" y="5619"/>
                  <a:pt x="1686" y="5620"/>
                </a:cubicBezTo>
                <a:cubicBezTo>
                  <a:pt x="1684" y="5607"/>
                  <a:pt x="1711" y="5560"/>
                  <a:pt x="1714" y="5542"/>
                </a:cubicBezTo>
                <a:cubicBezTo>
                  <a:pt x="1721" y="5504"/>
                  <a:pt x="1744" y="5543"/>
                  <a:pt x="1714" y="5497"/>
                </a:cubicBezTo>
                <a:cubicBezTo>
                  <a:pt x="1704" y="5481"/>
                  <a:pt x="1663" y="5456"/>
                  <a:pt x="1645" y="5465"/>
                </a:cubicBezTo>
                <a:cubicBezTo>
                  <a:pt x="1606" y="5486"/>
                  <a:pt x="1649" y="5518"/>
                  <a:pt x="1639" y="5541"/>
                </a:cubicBezTo>
                <a:cubicBezTo>
                  <a:pt x="1608" y="5566"/>
                  <a:pt x="1561" y="5482"/>
                  <a:pt x="1563" y="5466"/>
                </a:cubicBezTo>
                <a:cubicBezTo>
                  <a:pt x="1573" y="5448"/>
                  <a:pt x="1620" y="5470"/>
                  <a:pt x="1615" y="5425"/>
                </a:cubicBezTo>
                <a:cubicBezTo>
                  <a:pt x="1612" y="5394"/>
                  <a:pt x="1592" y="5407"/>
                  <a:pt x="1574" y="5399"/>
                </a:cubicBezTo>
                <a:cubicBezTo>
                  <a:pt x="1550" y="5389"/>
                  <a:pt x="1457" y="5405"/>
                  <a:pt x="1457" y="5405"/>
                </a:cubicBezTo>
                <a:cubicBezTo>
                  <a:pt x="1453" y="5382"/>
                  <a:pt x="1470" y="5387"/>
                  <a:pt x="1449" y="5365"/>
                </a:cubicBezTo>
                <a:cubicBezTo>
                  <a:pt x="1448" y="5364"/>
                  <a:pt x="1429" y="5384"/>
                  <a:pt x="1429" y="5383"/>
                </a:cubicBezTo>
                <a:cubicBezTo>
                  <a:pt x="1421" y="5371"/>
                  <a:pt x="1428" y="5363"/>
                  <a:pt x="1412" y="5354"/>
                </a:cubicBezTo>
                <a:cubicBezTo>
                  <a:pt x="1485" y="5354"/>
                  <a:pt x="1475" y="5282"/>
                  <a:pt x="1462" y="5232"/>
                </a:cubicBezTo>
                <a:cubicBezTo>
                  <a:pt x="1485" y="5245"/>
                  <a:pt x="1493" y="5327"/>
                  <a:pt x="1495" y="5327"/>
                </a:cubicBezTo>
                <a:cubicBezTo>
                  <a:pt x="1533" y="5332"/>
                  <a:pt x="1572" y="5177"/>
                  <a:pt x="1591" y="5160"/>
                </a:cubicBezTo>
                <a:cubicBezTo>
                  <a:pt x="1617" y="5137"/>
                  <a:pt x="1600" y="5147"/>
                  <a:pt x="1624" y="5146"/>
                </a:cubicBezTo>
                <a:cubicBezTo>
                  <a:pt x="1625" y="5146"/>
                  <a:pt x="1637" y="5168"/>
                  <a:pt x="1646" y="5169"/>
                </a:cubicBezTo>
                <a:cubicBezTo>
                  <a:pt x="1665" y="5173"/>
                  <a:pt x="1684" y="5144"/>
                  <a:pt x="1709" y="5150"/>
                </a:cubicBezTo>
                <a:cubicBezTo>
                  <a:pt x="1700" y="5149"/>
                  <a:pt x="1678" y="5155"/>
                  <a:pt x="1682" y="5170"/>
                </a:cubicBezTo>
                <a:cubicBezTo>
                  <a:pt x="1696" y="5214"/>
                  <a:pt x="1702" y="5199"/>
                  <a:pt x="1739" y="5213"/>
                </a:cubicBezTo>
                <a:cubicBezTo>
                  <a:pt x="1763" y="5222"/>
                  <a:pt x="1823" y="5244"/>
                  <a:pt x="1845" y="5217"/>
                </a:cubicBezTo>
                <a:cubicBezTo>
                  <a:pt x="1856" y="5259"/>
                  <a:pt x="1849" y="5251"/>
                  <a:pt x="1830" y="5290"/>
                </a:cubicBezTo>
                <a:cubicBezTo>
                  <a:pt x="1813" y="5325"/>
                  <a:pt x="1804" y="5372"/>
                  <a:pt x="1829" y="5405"/>
                </a:cubicBezTo>
                <a:cubicBezTo>
                  <a:pt x="1746" y="5411"/>
                  <a:pt x="1770" y="5486"/>
                  <a:pt x="1825" y="5507"/>
                </a:cubicBezTo>
                <a:cubicBezTo>
                  <a:pt x="1878" y="5526"/>
                  <a:pt x="1920" y="5510"/>
                  <a:pt x="1878" y="5446"/>
                </a:cubicBezTo>
                <a:cubicBezTo>
                  <a:pt x="1905" y="5477"/>
                  <a:pt x="1931" y="5504"/>
                  <a:pt x="1967" y="5524"/>
                </a:cubicBezTo>
                <a:cubicBezTo>
                  <a:pt x="2028" y="5560"/>
                  <a:pt x="1990" y="5551"/>
                  <a:pt x="2021" y="5601"/>
                </a:cubicBezTo>
                <a:cubicBezTo>
                  <a:pt x="2049" y="5645"/>
                  <a:pt x="2146" y="5628"/>
                  <a:pt x="2137" y="5702"/>
                </a:cubicBezTo>
                <a:cubicBezTo>
                  <a:pt x="2129" y="5761"/>
                  <a:pt x="2097" y="5659"/>
                  <a:pt x="2050" y="5663"/>
                </a:cubicBezTo>
                <a:cubicBezTo>
                  <a:pt x="1985" y="5667"/>
                  <a:pt x="2036" y="5711"/>
                  <a:pt x="2049" y="5735"/>
                </a:cubicBezTo>
                <a:cubicBezTo>
                  <a:pt x="2077" y="5786"/>
                  <a:pt x="2051" y="5780"/>
                  <a:pt x="2107" y="5779"/>
                </a:cubicBezTo>
                <a:cubicBezTo>
                  <a:pt x="2129" y="5778"/>
                  <a:pt x="2189" y="5740"/>
                  <a:pt x="2197" y="5744"/>
                </a:cubicBezTo>
                <a:cubicBezTo>
                  <a:pt x="2205" y="5747"/>
                  <a:pt x="2194" y="5790"/>
                  <a:pt x="2200" y="5799"/>
                </a:cubicBezTo>
                <a:cubicBezTo>
                  <a:pt x="2216" y="5821"/>
                  <a:pt x="2259" y="5809"/>
                  <a:pt x="2284" y="5811"/>
                </a:cubicBezTo>
                <a:cubicBezTo>
                  <a:pt x="2332" y="5814"/>
                  <a:pt x="2320" y="5836"/>
                  <a:pt x="2345" y="5789"/>
                </a:cubicBezTo>
                <a:cubicBezTo>
                  <a:pt x="2346" y="5787"/>
                  <a:pt x="2347" y="5743"/>
                  <a:pt x="2345" y="5749"/>
                </a:cubicBezTo>
                <a:cubicBezTo>
                  <a:pt x="2351" y="5731"/>
                  <a:pt x="2377" y="5729"/>
                  <a:pt x="2383" y="5709"/>
                </a:cubicBezTo>
                <a:cubicBezTo>
                  <a:pt x="2392" y="5676"/>
                  <a:pt x="2373" y="5649"/>
                  <a:pt x="2342" y="5643"/>
                </a:cubicBezTo>
                <a:cubicBezTo>
                  <a:pt x="2315" y="5638"/>
                  <a:pt x="2278" y="5659"/>
                  <a:pt x="2277" y="5687"/>
                </a:cubicBezTo>
                <a:cubicBezTo>
                  <a:pt x="2276" y="5712"/>
                  <a:pt x="2330" y="5723"/>
                  <a:pt x="2323" y="5744"/>
                </a:cubicBezTo>
                <a:cubicBezTo>
                  <a:pt x="2307" y="5739"/>
                  <a:pt x="2290" y="5747"/>
                  <a:pt x="2274" y="5741"/>
                </a:cubicBezTo>
                <a:cubicBezTo>
                  <a:pt x="2249" y="5731"/>
                  <a:pt x="2237" y="5699"/>
                  <a:pt x="2218" y="5681"/>
                </a:cubicBezTo>
                <a:cubicBezTo>
                  <a:pt x="2174" y="5637"/>
                  <a:pt x="2155" y="5654"/>
                  <a:pt x="2173" y="5609"/>
                </a:cubicBezTo>
                <a:cubicBezTo>
                  <a:pt x="2176" y="5601"/>
                  <a:pt x="2206" y="5590"/>
                  <a:pt x="2214" y="5571"/>
                </a:cubicBezTo>
                <a:cubicBezTo>
                  <a:pt x="2216" y="5566"/>
                  <a:pt x="2215" y="5542"/>
                  <a:pt x="2214" y="5534"/>
                </a:cubicBezTo>
                <a:cubicBezTo>
                  <a:pt x="2194" y="5429"/>
                  <a:pt x="2143" y="5544"/>
                  <a:pt x="2108" y="5505"/>
                </a:cubicBezTo>
                <a:cubicBezTo>
                  <a:pt x="2192" y="5498"/>
                  <a:pt x="2127" y="5359"/>
                  <a:pt x="2182" y="5356"/>
                </a:cubicBezTo>
                <a:cubicBezTo>
                  <a:pt x="2204" y="5354"/>
                  <a:pt x="2188" y="5389"/>
                  <a:pt x="2204" y="5401"/>
                </a:cubicBezTo>
                <a:cubicBezTo>
                  <a:pt x="2234" y="5422"/>
                  <a:pt x="2244" y="5389"/>
                  <a:pt x="2273" y="5387"/>
                </a:cubicBezTo>
                <a:cubicBezTo>
                  <a:pt x="2312" y="5384"/>
                  <a:pt x="2296" y="5386"/>
                  <a:pt x="2315" y="5389"/>
                </a:cubicBezTo>
                <a:cubicBezTo>
                  <a:pt x="2319" y="5390"/>
                  <a:pt x="2323" y="5410"/>
                  <a:pt x="2335" y="5413"/>
                </a:cubicBezTo>
                <a:cubicBezTo>
                  <a:pt x="2301" y="5406"/>
                  <a:pt x="2484" y="5447"/>
                  <a:pt x="2365" y="5406"/>
                </a:cubicBezTo>
                <a:cubicBezTo>
                  <a:pt x="2432" y="5429"/>
                  <a:pt x="2364" y="5455"/>
                  <a:pt x="2385" y="5502"/>
                </a:cubicBezTo>
                <a:cubicBezTo>
                  <a:pt x="2400" y="5533"/>
                  <a:pt x="2389" y="5487"/>
                  <a:pt x="2405" y="5505"/>
                </a:cubicBezTo>
                <a:cubicBezTo>
                  <a:pt x="2403" y="5503"/>
                  <a:pt x="2422" y="5527"/>
                  <a:pt x="2426" y="5529"/>
                </a:cubicBezTo>
                <a:cubicBezTo>
                  <a:pt x="2444" y="5535"/>
                  <a:pt x="2456" y="5532"/>
                  <a:pt x="2475" y="5534"/>
                </a:cubicBezTo>
                <a:cubicBezTo>
                  <a:pt x="2491" y="5536"/>
                  <a:pt x="2498" y="5555"/>
                  <a:pt x="2515" y="5545"/>
                </a:cubicBezTo>
                <a:cubicBezTo>
                  <a:pt x="2578" y="5512"/>
                  <a:pt x="2498" y="5470"/>
                  <a:pt x="2479" y="5458"/>
                </a:cubicBezTo>
                <a:cubicBezTo>
                  <a:pt x="2462" y="5448"/>
                  <a:pt x="2444" y="5459"/>
                  <a:pt x="2436" y="5433"/>
                </a:cubicBezTo>
                <a:cubicBezTo>
                  <a:pt x="2429" y="5412"/>
                  <a:pt x="2471" y="5385"/>
                  <a:pt x="2454" y="5357"/>
                </a:cubicBezTo>
                <a:cubicBezTo>
                  <a:pt x="2417" y="5296"/>
                  <a:pt x="2365" y="5389"/>
                  <a:pt x="2324" y="5376"/>
                </a:cubicBezTo>
                <a:cubicBezTo>
                  <a:pt x="2325" y="5368"/>
                  <a:pt x="2334" y="5337"/>
                  <a:pt x="2332" y="5335"/>
                </a:cubicBezTo>
                <a:cubicBezTo>
                  <a:pt x="2329" y="5329"/>
                  <a:pt x="2294" y="5305"/>
                  <a:pt x="2296" y="5309"/>
                </a:cubicBezTo>
                <a:cubicBezTo>
                  <a:pt x="2296" y="5308"/>
                  <a:pt x="2283" y="5310"/>
                  <a:pt x="2281" y="5307"/>
                </a:cubicBezTo>
                <a:cubicBezTo>
                  <a:pt x="2274" y="5296"/>
                  <a:pt x="2287" y="5271"/>
                  <a:pt x="2275" y="5259"/>
                </a:cubicBezTo>
                <a:cubicBezTo>
                  <a:pt x="2236" y="5221"/>
                  <a:pt x="2140" y="5308"/>
                  <a:pt x="2225" y="5324"/>
                </a:cubicBezTo>
                <a:cubicBezTo>
                  <a:pt x="2203" y="5326"/>
                  <a:pt x="2163" y="5291"/>
                  <a:pt x="2161" y="5267"/>
                </a:cubicBezTo>
                <a:cubicBezTo>
                  <a:pt x="2160" y="5256"/>
                  <a:pt x="2190" y="5230"/>
                  <a:pt x="2188" y="5224"/>
                </a:cubicBezTo>
                <a:cubicBezTo>
                  <a:pt x="2182" y="5205"/>
                  <a:pt x="2170" y="5203"/>
                  <a:pt x="2164" y="5193"/>
                </a:cubicBezTo>
                <a:cubicBezTo>
                  <a:pt x="2160" y="5186"/>
                  <a:pt x="2133" y="5209"/>
                  <a:pt x="2133" y="5183"/>
                </a:cubicBezTo>
                <a:cubicBezTo>
                  <a:pt x="2133" y="5160"/>
                  <a:pt x="2199" y="5145"/>
                  <a:pt x="2166" y="5107"/>
                </a:cubicBezTo>
                <a:cubicBezTo>
                  <a:pt x="2159" y="5100"/>
                  <a:pt x="2107" y="5099"/>
                  <a:pt x="2097" y="5094"/>
                </a:cubicBezTo>
                <a:cubicBezTo>
                  <a:pt x="2057" y="5073"/>
                  <a:pt x="2049" y="4991"/>
                  <a:pt x="2002" y="4985"/>
                </a:cubicBezTo>
                <a:cubicBezTo>
                  <a:pt x="1979" y="4983"/>
                  <a:pt x="1940" y="5012"/>
                  <a:pt x="1944" y="5038"/>
                </a:cubicBezTo>
                <a:cubicBezTo>
                  <a:pt x="1950" y="5073"/>
                  <a:pt x="2045" y="5052"/>
                  <a:pt x="2041" y="5077"/>
                </a:cubicBezTo>
                <a:cubicBezTo>
                  <a:pt x="2039" y="5088"/>
                  <a:pt x="1992" y="5077"/>
                  <a:pt x="1984" y="5081"/>
                </a:cubicBezTo>
                <a:cubicBezTo>
                  <a:pt x="1986" y="5080"/>
                  <a:pt x="1920" y="5134"/>
                  <a:pt x="1922" y="5126"/>
                </a:cubicBezTo>
                <a:cubicBezTo>
                  <a:pt x="1915" y="5173"/>
                  <a:pt x="1972" y="5152"/>
                  <a:pt x="2005" y="5168"/>
                </a:cubicBezTo>
                <a:cubicBezTo>
                  <a:pt x="2017" y="5174"/>
                  <a:pt x="2041" y="5199"/>
                  <a:pt x="2054" y="5201"/>
                </a:cubicBezTo>
                <a:cubicBezTo>
                  <a:pt x="2054" y="5201"/>
                  <a:pt x="2112" y="5169"/>
                  <a:pt x="2109" y="5196"/>
                </a:cubicBezTo>
                <a:cubicBezTo>
                  <a:pt x="2108" y="5203"/>
                  <a:pt x="2083" y="5206"/>
                  <a:pt x="2086" y="5216"/>
                </a:cubicBezTo>
                <a:cubicBezTo>
                  <a:pt x="2086" y="5214"/>
                  <a:pt x="2095" y="5237"/>
                  <a:pt x="2095" y="5232"/>
                </a:cubicBezTo>
                <a:cubicBezTo>
                  <a:pt x="2095" y="5230"/>
                  <a:pt x="2113" y="5256"/>
                  <a:pt x="2115" y="5265"/>
                </a:cubicBezTo>
                <a:cubicBezTo>
                  <a:pt x="2117" y="5279"/>
                  <a:pt x="2104" y="5311"/>
                  <a:pt x="2102" y="5324"/>
                </a:cubicBezTo>
                <a:cubicBezTo>
                  <a:pt x="2100" y="5339"/>
                  <a:pt x="2096" y="5354"/>
                  <a:pt x="2099" y="5369"/>
                </a:cubicBezTo>
                <a:cubicBezTo>
                  <a:pt x="2103" y="5385"/>
                  <a:pt x="2126" y="5405"/>
                  <a:pt x="2124" y="5418"/>
                </a:cubicBezTo>
                <a:cubicBezTo>
                  <a:pt x="2119" y="5449"/>
                  <a:pt x="2044" y="5451"/>
                  <a:pt x="2084" y="5494"/>
                </a:cubicBezTo>
                <a:cubicBezTo>
                  <a:pt x="2049" y="5492"/>
                  <a:pt x="2031" y="5488"/>
                  <a:pt x="1998" y="5471"/>
                </a:cubicBezTo>
                <a:cubicBezTo>
                  <a:pt x="2024" y="5460"/>
                  <a:pt x="2022" y="5449"/>
                  <a:pt x="2037" y="5428"/>
                </a:cubicBezTo>
                <a:cubicBezTo>
                  <a:pt x="2034" y="5419"/>
                  <a:pt x="2033" y="5409"/>
                  <a:pt x="2034" y="5398"/>
                </a:cubicBezTo>
                <a:cubicBezTo>
                  <a:pt x="2043" y="5393"/>
                  <a:pt x="2054" y="5388"/>
                  <a:pt x="2064" y="5384"/>
                </a:cubicBezTo>
                <a:cubicBezTo>
                  <a:pt x="2079" y="5352"/>
                  <a:pt x="2101" y="5280"/>
                  <a:pt x="2059" y="5256"/>
                </a:cubicBezTo>
                <a:cubicBezTo>
                  <a:pt x="2043" y="5248"/>
                  <a:pt x="2008" y="5252"/>
                  <a:pt x="2001" y="5269"/>
                </a:cubicBezTo>
                <a:cubicBezTo>
                  <a:pt x="1988" y="5299"/>
                  <a:pt x="2019" y="5292"/>
                  <a:pt x="2021" y="5315"/>
                </a:cubicBezTo>
                <a:cubicBezTo>
                  <a:pt x="2015" y="5330"/>
                  <a:pt x="2008" y="5346"/>
                  <a:pt x="2001" y="5360"/>
                </a:cubicBezTo>
                <a:cubicBezTo>
                  <a:pt x="2003" y="5375"/>
                  <a:pt x="2005" y="5390"/>
                  <a:pt x="2008" y="5405"/>
                </a:cubicBezTo>
                <a:cubicBezTo>
                  <a:pt x="2001" y="5429"/>
                  <a:pt x="1967" y="5431"/>
                  <a:pt x="1978" y="5462"/>
                </a:cubicBezTo>
                <a:cubicBezTo>
                  <a:pt x="1956" y="5456"/>
                  <a:pt x="1927" y="5421"/>
                  <a:pt x="1935" y="5403"/>
                </a:cubicBezTo>
                <a:cubicBezTo>
                  <a:pt x="1946" y="5377"/>
                  <a:pt x="2012" y="5373"/>
                  <a:pt x="1986" y="5319"/>
                </a:cubicBezTo>
                <a:cubicBezTo>
                  <a:pt x="1952" y="5251"/>
                  <a:pt x="1935" y="5332"/>
                  <a:pt x="1919" y="5354"/>
                </a:cubicBezTo>
                <a:cubicBezTo>
                  <a:pt x="1903" y="5377"/>
                  <a:pt x="1929" y="5398"/>
                  <a:pt x="1896" y="5366"/>
                </a:cubicBezTo>
                <a:cubicBezTo>
                  <a:pt x="1846" y="5317"/>
                  <a:pt x="1921" y="5289"/>
                  <a:pt x="1932" y="5252"/>
                </a:cubicBezTo>
                <a:cubicBezTo>
                  <a:pt x="1947" y="5197"/>
                  <a:pt x="1907" y="5170"/>
                  <a:pt x="1874" y="5152"/>
                </a:cubicBezTo>
                <a:cubicBezTo>
                  <a:pt x="1971" y="5206"/>
                  <a:pt x="1730" y="5107"/>
                  <a:pt x="1842" y="5140"/>
                </a:cubicBezTo>
                <a:cubicBezTo>
                  <a:pt x="1820" y="5133"/>
                  <a:pt x="1821" y="5112"/>
                  <a:pt x="1792" y="5124"/>
                </a:cubicBezTo>
                <a:cubicBezTo>
                  <a:pt x="1814" y="5082"/>
                  <a:pt x="1712" y="5046"/>
                  <a:pt x="1727" y="4996"/>
                </a:cubicBezTo>
                <a:cubicBezTo>
                  <a:pt x="1740" y="4953"/>
                  <a:pt x="1754" y="5024"/>
                  <a:pt x="1750" y="5023"/>
                </a:cubicBezTo>
                <a:cubicBezTo>
                  <a:pt x="1806" y="5041"/>
                  <a:pt x="1863" y="4973"/>
                  <a:pt x="1823" y="4930"/>
                </a:cubicBezTo>
                <a:cubicBezTo>
                  <a:pt x="1817" y="4924"/>
                  <a:pt x="1780" y="4914"/>
                  <a:pt x="1771" y="4905"/>
                </a:cubicBezTo>
                <a:cubicBezTo>
                  <a:pt x="1733" y="4868"/>
                  <a:pt x="1752" y="4828"/>
                  <a:pt x="1752" y="4773"/>
                </a:cubicBezTo>
                <a:cubicBezTo>
                  <a:pt x="1752" y="4764"/>
                  <a:pt x="1745" y="4702"/>
                  <a:pt x="1740" y="4696"/>
                </a:cubicBezTo>
                <a:cubicBezTo>
                  <a:pt x="1729" y="4681"/>
                  <a:pt x="1703" y="4689"/>
                  <a:pt x="1694" y="4676"/>
                </a:cubicBezTo>
                <a:cubicBezTo>
                  <a:pt x="1654" y="4621"/>
                  <a:pt x="1716" y="4611"/>
                  <a:pt x="1753" y="4631"/>
                </a:cubicBezTo>
                <a:cubicBezTo>
                  <a:pt x="1765" y="4638"/>
                  <a:pt x="1777" y="4660"/>
                  <a:pt x="1785" y="4664"/>
                </a:cubicBezTo>
                <a:cubicBezTo>
                  <a:pt x="1801" y="4674"/>
                  <a:pt x="1827" y="4678"/>
                  <a:pt x="1841" y="4689"/>
                </a:cubicBezTo>
                <a:cubicBezTo>
                  <a:pt x="1868" y="4709"/>
                  <a:pt x="1866" y="4725"/>
                  <a:pt x="1879" y="4751"/>
                </a:cubicBezTo>
                <a:cubicBezTo>
                  <a:pt x="1874" y="4768"/>
                  <a:pt x="1877" y="4782"/>
                  <a:pt x="1887" y="4794"/>
                </a:cubicBezTo>
                <a:cubicBezTo>
                  <a:pt x="1900" y="4802"/>
                  <a:pt x="1913" y="4808"/>
                  <a:pt x="1926" y="4814"/>
                </a:cubicBezTo>
                <a:cubicBezTo>
                  <a:pt x="1961" y="4866"/>
                  <a:pt x="1916" y="4888"/>
                  <a:pt x="1990" y="4908"/>
                </a:cubicBezTo>
                <a:cubicBezTo>
                  <a:pt x="2012" y="4916"/>
                  <a:pt x="2034" y="4916"/>
                  <a:pt x="2056" y="4909"/>
                </a:cubicBezTo>
                <a:cubicBezTo>
                  <a:pt x="2068" y="4902"/>
                  <a:pt x="2079" y="4894"/>
                  <a:pt x="2089" y="4885"/>
                </a:cubicBezTo>
                <a:cubicBezTo>
                  <a:pt x="2099" y="4888"/>
                  <a:pt x="2107" y="4917"/>
                  <a:pt x="2112" y="4917"/>
                </a:cubicBezTo>
                <a:cubicBezTo>
                  <a:pt x="2175" y="4923"/>
                  <a:pt x="2156" y="4847"/>
                  <a:pt x="2202" y="4836"/>
                </a:cubicBezTo>
                <a:cubicBezTo>
                  <a:pt x="2261" y="4823"/>
                  <a:pt x="2231" y="4889"/>
                  <a:pt x="2268" y="4900"/>
                </a:cubicBezTo>
                <a:cubicBezTo>
                  <a:pt x="2294" y="4908"/>
                  <a:pt x="2314" y="4863"/>
                  <a:pt x="2351" y="4872"/>
                </a:cubicBezTo>
                <a:cubicBezTo>
                  <a:pt x="2401" y="4884"/>
                  <a:pt x="2328" y="4894"/>
                  <a:pt x="2328" y="4926"/>
                </a:cubicBezTo>
                <a:cubicBezTo>
                  <a:pt x="2327" y="4987"/>
                  <a:pt x="2404" y="4911"/>
                  <a:pt x="2419" y="4944"/>
                </a:cubicBezTo>
                <a:cubicBezTo>
                  <a:pt x="2432" y="4972"/>
                  <a:pt x="2359" y="5012"/>
                  <a:pt x="2377" y="5048"/>
                </a:cubicBezTo>
                <a:cubicBezTo>
                  <a:pt x="2398" y="5090"/>
                  <a:pt x="2422" y="5059"/>
                  <a:pt x="2452" y="5050"/>
                </a:cubicBezTo>
                <a:cubicBezTo>
                  <a:pt x="2476" y="5043"/>
                  <a:pt x="2491" y="5048"/>
                  <a:pt x="2514" y="5034"/>
                </a:cubicBezTo>
                <a:cubicBezTo>
                  <a:pt x="2525" y="5027"/>
                  <a:pt x="2525" y="5007"/>
                  <a:pt x="2533" y="5001"/>
                </a:cubicBezTo>
                <a:cubicBezTo>
                  <a:pt x="2534" y="4988"/>
                  <a:pt x="2543" y="4980"/>
                  <a:pt x="2558" y="4977"/>
                </a:cubicBezTo>
                <a:cubicBezTo>
                  <a:pt x="2563" y="4980"/>
                  <a:pt x="2568" y="4983"/>
                  <a:pt x="2573" y="4985"/>
                </a:cubicBezTo>
                <a:cubicBezTo>
                  <a:pt x="2584" y="4979"/>
                  <a:pt x="2651" y="4916"/>
                  <a:pt x="2662" y="4978"/>
                </a:cubicBezTo>
                <a:cubicBezTo>
                  <a:pt x="2669" y="5017"/>
                  <a:pt x="2588" y="4989"/>
                  <a:pt x="2566" y="5010"/>
                </a:cubicBezTo>
                <a:cubicBezTo>
                  <a:pt x="2524" y="5050"/>
                  <a:pt x="2555" y="5110"/>
                  <a:pt x="2605" y="5095"/>
                </a:cubicBezTo>
                <a:cubicBezTo>
                  <a:pt x="2617" y="5091"/>
                  <a:pt x="2657" y="5064"/>
                  <a:pt x="2669" y="5056"/>
                </a:cubicBezTo>
                <a:cubicBezTo>
                  <a:pt x="2712" y="5029"/>
                  <a:pt x="2705" y="5025"/>
                  <a:pt x="2709" y="4974"/>
                </a:cubicBezTo>
                <a:cubicBezTo>
                  <a:pt x="2712" y="4918"/>
                  <a:pt x="2704" y="4928"/>
                  <a:pt x="2672" y="4897"/>
                </a:cubicBezTo>
                <a:cubicBezTo>
                  <a:pt x="2660" y="4885"/>
                  <a:pt x="2663" y="4863"/>
                  <a:pt x="2643" y="4855"/>
                </a:cubicBezTo>
                <a:cubicBezTo>
                  <a:pt x="2619" y="4846"/>
                  <a:pt x="2618" y="4867"/>
                  <a:pt x="2601" y="4865"/>
                </a:cubicBezTo>
                <a:cubicBezTo>
                  <a:pt x="2602" y="4865"/>
                  <a:pt x="2565" y="4859"/>
                  <a:pt x="2562" y="4860"/>
                </a:cubicBezTo>
                <a:cubicBezTo>
                  <a:pt x="2568" y="4821"/>
                  <a:pt x="2522" y="4764"/>
                  <a:pt x="2484" y="4805"/>
                </a:cubicBezTo>
                <a:cubicBezTo>
                  <a:pt x="2457" y="4835"/>
                  <a:pt x="2515" y="4904"/>
                  <a:pt x="2549" y="4881"/>
                </a:cubicBezTo>
                <a:cubicBezTo>
                  <a:pt x="2554" y="4912"/>
                  <a:pt x="2542" y="4942"/>
                  <a:pt x="2525" y="4967"/>
                </a:cubicBezTo>
                <a:cubicBezTo>
                  <a:pt x="2502" y="4938"/>
                  <a:pt x="2473" y="4948"/>
                  <a:pt x="2446" y="4929"/>
                </a:cubicBezTo>
                <a:cubicBezTo>
                  <a:pt x="2398" y="4894"/>
                  <a:pt x="2438" y="4890"/>
                  <a:pt x="2436" y="4851"/>
                </a:cubicBezTo>
                <a:cubicBezTo>
                  <a:pt x="2434" y="4814"/>
                  <a:pt x="2423" y="4836"/>
                  <a:pt x="2409" y="4812"/>
                </a:cubicBezTo>
                <a:cubicBezTo>
                  <a:pt x="2401" y="4797"/>
                  <a:pt x="2407" y="4774"/>
                  <a:pt x="2398" y="4758"/>
                </a:cubicBezTo>
                <a:cubicBezTo>
                  <a:pt x="2381" y="4729"/>
                  <a:pt x="2358" y="4735"/>
                  <a:pt x="2337" y="4715"/>
                </a:cubicBezTo>
                <a:cubicBezTo>
                  <a:pt x="2316" y="4694"/>
                  <a:pt x="2309" y="4664"/>
                  <a:pt x="2300" y="4638"/>
                </a:cubicBezTo>
                <a:cubicBezTo>
                  <a:pt x="2266" y="4536"/>
                  <a:pt x="2321" y="4600"/>
                  <a:pt x="2381" y="4565"/>
                </a:cubicBezTo>
                <a:cubicBezTo>
                  <a:pt x="2413" y="4547"/>
                  <a:pt x="2415" y="4520"/>
                  <a:pt x="2398" y="4488"/>
                </a:cubicBezTo>
                <a:cubicBezTo>
                  <a:pt x="2392" y="4476"/>
                  <a:pt x="2367" y="4465"/>
                  <a:pt x="2365" y="4455"/>
                </a:cubicBezTo>
                <a:cubicBezTo>
                  <a:pt x="2360" y="4433"/>
                  <a:pt x="2374" y="4431"/>
                  <a:pt x="2381" y="4408"/>
                </a:cubicBezTo>
                <a:cubicBezTo>
                  <a:pt x="2404" y="4324"/>
                  <a:pt x="2361" y="4330"/>
                  <a:pt x="2289" y="4333"/>
                </a:cubicBezTo>
                <a:cubicBezTo>
                  <a:pt x="2258" y="4334"/>
                  <a:pt x="2250" y="4334"/>
                  <a:pt x="2242" y="4342"/>
                </a:cubicBezTo>
                <a:cubicBezTo>
                  <a:pt x="2224" y="4361"/>
                  <a:pt x="2237" y="4407"/>
                  <a:pt x="2220" y="4425"/>
                </a:cubicBezTo>
                <a:cubicBezTo>
                  <a:pt x="2226" y="4418"/>
                  <a:pt x="2128" y="4479"/>
                  <a:pt x="2142" y="4479"/>
                </a:cubicBezTo>
                <a:cubicBezTo>
                  <a:pt x="2142" y="4479"/>
                  <a:pt x="2141" y="4479"/>
                  <a:pt x="2140" y="4479"/>
                </a:cubicBezTo>
                <a:cubicBezTo>
                  <a:pt x="2088" y="4405"/>
                  <a:pt x="2259" y="4338"/>
                  <a:pt x="2174" y="4314"/>
                </a:cubicBezTo>
                <a:cubicBezTo>
                  <a:pt x="2121" y="4299"/>
                  <a:pt x="2072" y="4364"/>
                  <a:pt x="2020" y="4379"/>
                </a:cubicBezTo>
                <a:cubicBezTo>
                  <a:pt x="1993" y="4387"/>
                  <a:pt x="1907" y="4403"/>
                  <a:pt x="1942" y="4453"/>
                </a:cubicBezTo>
                <a:cubicBezTo>
                  <a:pt x="1958" y="4476"/>
                  <a:pt x="1969" y="4440"/>
                  <a:pt x="1982" y="4451"/>
                </a:cubicBezTo>
                <a:cubicBezTo>
                  <a:pt x="1995" y="4462"/>
                  <a:pt x="1998" y="4483"/>
                  <a:pt x="2011" y="4492"/>
                </a:cubicBezTo>
                <a:cubicBezTo>
                  <a:pt x="2060" y="4527"/>
                  <a:pt x="2075" y="4494"/>
                  <a:pt x="2104" y="4464"/>
                </a:cubicBezTo>
                <a:cubicBezTo>
                  <a:pt x="2108" y="4525"/>
                  <a:pt x="2151" y="4484"/>
                  <a:pt x="2094" y="4553"/>
                </a:cubicBezTo>
                <a:cubicBezTo>
                  <a:pt x="2082" y="4537"/>
                  <a:pt x="2054" y="4487"/>
                  <a:pt x="2042" y="4530"/>
                </a:cubicBezTo>
                <a:cubicBezTo>
                  <a:pt x="2026" y="4537"/>
                  <a:pt x="1960" y="4467"/>
                  <a:pt x="1949" y="4532"/>
                </a:cubicBezTo>
                <a:cubicBezTo>
                  <a:pt x="1945" y="4560"/>
                  <a:pt x="1971" y="4559"/>
                  <a:pt x="1992" y="4559"/>
                </a:cubicBezTo>
                <a:cubicBezTo>
                  <a:pt x="1922" y="4592"/>
                  <a:pt x="1894" y="4456"/>
                  <a:pt x="1893" y="4404"/>
                </a:cubicBezTo>
                <a:cubicBezTo>
                  <a:pt x="1931" y="4405"/>
                  <a:pt x="1984" y="4377"/>
                  <a:pt x="2019" y="4361"/>
                </a:cubicBezTo>
                <a:cubicBezTo>
                  <a:pt x="2098" y="4326"/>
                  <a:pt x="2045" y="4345"/>
                  <a:pt x="2014" y="4303"/>
                </a:cubicBezTo>
                <a:cubicBezTo>
                  <a:pt x="2077" y="4303"/>
                  <a:pt x="2134" y="4306"/>
                  <a:pt x="2154" y="4248"/>
                </a:cubicBezTo>
                <a:cubicBezTo>
                  <a:pt x="2166" y="4293"/>
                  <a:pt x="2285" y="4362"/>
                  <a:pt x="2286" y="4282"/>
                </a:cubicBezTo>
                <a:cubicBezTo>
                  <a:pt x="2286" y="4228"/>
                  <a:pt x="2166" y="4194"/>
                  <a:pt x="2215" y="4113"/>
                </a:cubicBezTo>
                <a:cubicBezTo>
                  <a:pt x="2217" y="4112"/>
                  <a:pt x="2218" y="4112"/>
                  <a:pt x="2220" y="4113"/>
                </a:cubicBezTo>
                <a:cubicBezTo>
                  <a:pt x="2234" y="4128"/>
                  <a:pt x="2223" y="4152"/>
                  <a:pt x="2249" y="4168"/>
                </a:cubicBezTo>
                <a:cubicBezTo>
                  <a:pt x="2276" y="4184"/>
                  <a:pt x="2287" y="4166"/>
                  <a:pt x="2310" y="4181"/>
                </a:cubicBezTo>
                <a:cubicBezTo>
                  <a:pt x="2329" y="4194"/>
                  <a:pt x="2351" y="4273"/>
                  <a:pt x="2392" y="4249"/>
                </a:cubicBezTo>
                <a:cubicBezTo>
                  <a:pt x="2413" y="4237"/>
                  <a:pt x="2397" y="4200"/>
                  <a:pt x="2386" y="4184"/>
                </a:cubicBezTo>
                <a:cubicBezTo>
                  <a:pt x="2371" y="4162"/>
                  <a:pt x="2290" y="4143"/>
                  <a:pt x="2361" y="4102"/>
                </a:cubicBezTo>
                <a:cubicBezTo>
                  <a:pt x="2408" y="4075"/>
                  <a:pt x="2395" y="4122"/>
                  <a:pt x="2418" y="4117"/>
                </a:cubicBezTo>
                <a:cubicBezTo>
                  <a:pt x="2439" y="4113"/>
                  <a:pt x="2448" y="4079"/>
                  <a:pt x="2471" y="4083"/>
                </a:cubicBezTo>
                <a:cubicBezTo>
                  <a:pt x="2515" y="4090"/>
                  <a:pt x="2498" y="4126"/>
                  <a:pt x="2483" y="4143"/>
                </a:cubicBezTo>
                <a:cubicBezTo>
                  <a:pt x="2463" y="4165"/>
                  <a:pt x="2365" y="4180"/>
                  <a:pt x="2421" y="4237"/>
                </a:cubicBezTo>
                <a:cubicBezTo>
                  <a:pt x="2455" y="4270"/>
                  <a:pt x="2467" y="4233"/>
                  <a:pt x="2495" y="4217"/>
                </a:cubicBezTo>
                <a:cubicBezTo>
                  <a:pt x="2508" y="4209"/>
                  <a:pt x="2553" y="4198"/>
                  <a:pt x="2556" y="4183"/>
                </a:cubicBezTo>
                <a:cubicBezTo>
                  <a:pt x="2564" y="4128"/>
                  <a:pt x="2505" y="4195"/>
                  <a:pt x="2516" y="4144"/>
                </a:cubicBezTo>
                <a:cubicBezTo>
                  <a:pt x="2522" y="4112"/>
                  <a:pt x="2584" y="4128"/>
                  <a:pt x="2553" y="4073"/>
                </a:cubicBezTo>
                <a:cubicBezTo>
                  <a:pt x="2545" y="4058"/>
                  <a:pt x="2536" y="4091"/>
                  <a:pt x="2530" y="4091"/>
                </a:cubicBezTo>
                <a:cubicBezTo>
                  <a:pt x="2523" y="4090"/>
                  <a:pt x="2498" y="4057"/>
                  <a:pt x="2486" y="4050"/>
                </a:cubicBezTo>
                <a:cubicBezTo>
                  <a:pt x="2467" y="4039"/>
                  <a:pt x="2440" y="4030"/>
                  <a:pt x="2417" y="4030"/>
                </a:cubicBezTo>
                <a:cubicBezTo>
                  <a:pt x="2403" y="4030"/>
                  <a:pt x="2390" y="4041"/>
                  <a:pt x="2370" y="4041"/>
                </a:cubicBezTo>
                <a:cubicBezTo>
                  <a:pt x="2365" y="4041"/>
                  <a:pt x="2316" y="4031"/>
                  <a:pt x="2320" y="4030"/>
                </a:cubicBezTo>
                <a:cubicBezTo>
                  <a:pt x="2298" y="4037"/>
                  <a:pt x="2295" y="4067"/>
                  <a:pt x="2273" y="4076"/>
                </a:cubicBezTo>
                <a:cubicBezTo>
                  <a:pt x="2237" y="4091"/>
                  <a:pt x="2228" y="4063"/>
                  <a:pt x="2207" y="4059"/>
                </a:cubicBezTo>
                <a:cubicBezTo>
                  <a:pt x="2229" y="4063"/>
                  <a:pt x="2165" y="4041"/>
                  <a:pt x="2185" y="4052"/>
                </a:cubicBezTo>
                <a:cubicBezTo>
                  <a:pt x="2180" y="4049"/>
                  <a:pt x="2170" y="4064"/>
                  <a:pt x="2165" y="4060"/>
                </a:cubicBezTo>
                <a:cubicBezTo>
                  <a:pt x="2152" y="4050"/>
                  <a:pt x="2166" y="4036"/>
                  <a:pt x="2144" y="4029"/>
                </a:cubicBezTo>
                <a:cubicBezTo>
                  <a:pt x="2163" y="4024"/>
                  <a:pt x="2169" y="3981"/>
                  <a:pt x="2151" y="3975"/>
                </a:cubicBezTo>
                <a:cubicBezTo>
                  <a:pt x="2135" y="3971"/>
                  <a:pt x="2091" y="4011"/>
                  <a:pt x="2124" y="4026"/>
                </a:cubicBezTo>
                <a:cubicBezTo>
                  <a:pt x="2058" y="4026"/>
                  <a:pt x="2010" y="4065"/>
                  <a:pt x="2063" y="4136"/>
                </a:cubicBezTo>
                <a:cubicBezTo>
                  <a:pt x="2032" y="4129"/>
                  <a:pt x="1999" y="4089"/>
                  <a:pt x="1977" y="4064"/>
                </a:cubicBezTo>
                <a:cubicBezTo>
                  <a:pt x="1998" y="4075"/>
                  <a:pt x="2015" y="4031"/>
                  <a:pt x="2032" y="4021"/>
                </a:cubicBezTo>
                <a:cubicBezTo>
                  <a:pt x="2042" y="4016"/>
                  <a:pt x="2114" y="4033"/>
                  <a:pt x="2082" y="3989"/>
                </a:cubicBezTo>
                <a:cubicBezTo>
                  <a:pt x="2079" y="3986"/>
                  <a:pt x="2017" y="3977"/>
                  <a:pt x="2018" y="3977"/>
                </a:cubicBezTo>
                <a:cubicBezTo>
                  <a:pt x="1973" y="3982"/>
                  <a:pt x="1993" y="3994"/>
                  <a:pt x="1964" y="4017"/>
                </a:cubicBezTo>
                <a:cubicBezTo>
                  <a:pt x="1973" y="3962"/>
                  <a:pt x="1970" y="3877"/>
                  <a:pt x="2003" y="3831"/>
                </a:cubicBezTo>
                <a:cubicBezTo>
                  <a:pt x="2030" y="3860"/>
                  <a:pt x="2070" y="3851"/>
                  <a:pt x="2097" y="3883"/>
                </a:cubicBezTo>
                <a:cubicBezTo>
                  <a:pt x="2064" y="3877"/>
                  <a:pt x="1953" y="3875"/>
                  <a:pt x="2023" y="3927"/>
                </a:cubicBezTo>
                <a:cubicBezTo>
                  <a:pt x="2049" y="3946"/>
                  <a:pt x="2067" y="3917"/>
                  <a:pt x="2102" y="3914"/>
                </a:cubicBezTo>
                <a:cubicBezTo>
                  <a:pt x="2126" y="3911"/>
                  <a:pt x="2109" y="3925"/>
                  <a:pt x="2138" y="3928"/>
                </a:cubicBezTo>
                <a:cubicBezTo>
                  <a:pt x="2146" y="3929"/>
                  <a:pt x="2165" y="3911"/>
                  <a:pt x="2172" y="3914"/>
                </a:cubicBezTo>
                <a:cubicBezTo>
                  <a:pt x="2181" y="3918"/>
                  <a:pt x="2209" y="3954"/>
                  <a:pt x="2213" y="3962"/>
                </a:cubicBezTo>
                <a:cubicBezTo>
                  <a:pt x="2229" y="3998"/>
                  <a:pt x="2243" y="4063"/>
                  <a:pt x="2295" y="3991"/>
                </a:cubicBezTo>
                <a:cubicBezTo>
                  <a:pt x="2324" y="3951"/>
                  <a:pt x="2299" y="3901"/>
                  <a:pt x="2315" y="3866"/>
                </a:cubicBezTo>
                <a:cubicBezTo>
                  <a:pt x="2324" y="3847"/>
                  <a:pt x="2358" y="3821"/>
                  <a:pt x="2373" y="3801"/>
                </a:cubicBezTo>
                <a:cubicBezTo>
                  <a:pt x="2383" y="3788"/>
                  <a:pt x="2365" y="3727"/>
                  <a:pt x="2406" y="3763"/>
                </a:cubicBezTo>
                <a:cubicBezTo>
                  <a:pt x="2427" y="3781"/>
                  <a:pt x="2396" y="3787"/>
                  <a:pt x="2409" y="3805"/>
                </a:cubicBezTo>
                <a:cubicBezTo>
                  <a:pt x="2441" y="3855"/>
                  <a:pt x="2592" y="3748"/>
                  <a:pt x="2623" y="3882"/>
                </a:cubicBezTo>
                <a:cubicBezTo>
                  <a:pt x="2580" y="3876"/>
                  <a:pt x="2607" y="3964"/>
                  <a:pt x="2584" y="3931"/>
                </a:cubicBezTo>
                <a:cubicBezTo>
                  <a:pt x="2569" y="3908"/>
                  <a:pt x="2602" y="3846"/>
                  <a:pt x="2578" y="3828"/>
                </a:cubicBezTo>
                <a:cubicBezTo>
                  <a:pt x="2549" y="3806"/>
                  <a:pt x="2512" y="3848"/>
                  <a:pt x="2500" y="3868"/>
                </a:cubicBezTo>
                <a:cubicBezTo>
                  <a:pt x="2492" y="3883"/>
                  <a:pt x="2497" y="3897"/>
                  <a:pt x="2492" y="3912"/>
                </a:cubicBezTo>
                <a:cubicBezTo>
                  <a:pt x="2476" y="3959"/>
                  <a:pt x="2462" y="3932"/>
                  <a:pt x="2503" y="3973"/>
                </a:cubicBezTo>
                <a:cubicBezTo>
                  <a:pt x="2518" y="3987"/>
                  <a:pt x="2617" y="4065"/>
                  <a:pt x="2635" y="4037"/>
                </a:cubicBezTo>
                <a:cubicBezTo>
                  <a:pt x="2653" y="4049"/>
                  <a:pt x="2627" y="4091"/>
                  <a:pt x="2661" y="4099"/>
                </a:cubicBezTo>
                <a:cubicBezTo>
                  <a:pt x="2648" y="4096"/>
                  <a:pt x="2724" y="4063"/>
                  <a:pt x="2727" y="4062"/>
                </a:cubicBezTo>
                <a:cubicBezTo>
                  <a:pt x="2717" y="4075"/>
                  <a:pt x="2687" y="4135"/>
                  <a:pt x="2722" y="4142"/>
                </a:cubicBezTo>
                <a:cubicBezTo>
                  <a:pt x="2740" y="4146"/>
                  <a:pt x="2804" y="4048"/>
                  <a:pt x="2803" y="4040"/>
                </a:cubicBezTo>
                <a:cubicBezTo>
                  <a:pt x="2799" y="4010"/>
                  <a:pt x="2699" y="3988"/>
                  <a:pt x="2670" y="4015"/>
                </a:cubicBezTo>
                <a:cubicBezTo>
                  <a:pt x="2652" y="4001"/>
                  <a:pt x="2683" y="3977"/>
                  <a:pt x="2689" y="3971"/>
                </a:cubicBezTo>
                <a:cubicBezTo>
                  <a:pt x="2743" y="3910"/>
                  <a:pt x="2711" y="3981"/>
                  <a:pt x="2743" y="3954"/>
                </a:cubicBezTo>
                <a:cubicBezTo>
                  <a:pt x="2771" y="3929"/>
                  <a:pt x="2793" y="3848"/>
                  <a:pt x="2766" y="3814"/>
                </a:cubicBezTo>
                <a:cubicBezTo>
                  <a:pt x="2755" y="3800"/>
                  <a:pt x="2737" y="3829"/>
                  <a:pt x="2724" y="3821"/>
                </a:cubicBezTo>
                <a:cubicBezTo>
                  <a:pt x="2708" y="3810"/>
                  <a:pt x="2699" y="3780"/>
                  <a:pt x="2684" y="3765"/>
                </a:cubicBezTo>
                <a:cubicBezTo>
                  <a:pt x="2683" y="3746"/>
                  <a:pt x="2673" y="3736"/>
                  <a:pt x="2654" y="3735"/>
                </a:cubicBezTo>
                <a:cubicBezTo>
                  <a:pt x="2646" y="3736"/>
                  <a:pt x="2637" y="3736"/>
                  <a:pt x="2629" y="3737"/>
                </a:cubicBezTo>
                <a:cubicBezTo>
                  <a:pt x="2619" y="3724"/>
                  <a:pt x="2612" y="3720"/>
                  <a:pt x="2620" y="3694"/>
                </a:cubicBezTo>
                <a:cubicBezTo>
                  <a:pt x="2640" y="3620"/>
                  <a:pt x="2709" y="3792"/>
                  <a:pt x="2755" y="3800"/>
                </a:cubicBezTo>
                <a:cubicBezTo>
                  <a:pt x="2775" y="3803"/>
                  <a:pt x="2757" y="3760"/>
                  <a:pt x="2782" y="3779"/>
                </a:cubicBezTo>
                <a:cubicBezTo>
                  <a:pt x="2800" y="3793"/>
                  <a:pt x="2777" y="3792"/>
                  <a:pt x="2780" y="3798"/>
                </a:cubicBezTo>
                <a:cubicBezTo>
                  <a:pt x="2785" y="3809"/>
                  <a:pt x="2770" y="3833"/>
                  <a:pt x="2791" y="3856"/>
                </a:cubicBezTo>
                <a:cubicBezTo>
                  <a:pt x="2806" y="3873"/>
                  <a:pt x="2841" y="3870"/>
                  <a:pt x="2849" y="3890"/>
                </a:cubicBezTo>
                <a:cubicBezTo>
                  <a:pt x="2807" y="3873"/>
                  <a:pt x="2753" y="3982"/>
                  <a:pt x="2819" y="3990"/>
                </a:cubicBezTo>
                <a:cubicBezTo>
                  <a:pt x="2886" y="3999"/>
                  <a:pt x="2808" y="3913"/>
                  <a:pt x="2861" y="3905"/>
                </a:cubicBezTo>
                <a:cubicBezTo>
                  <a:pt x="2911" y="3897"/>
                  <a:pt x="2897" y="3965"/>
                  <a:pt x="2907" y="3976"/>
                </a:cubicBezTo>
                <a:cubicBezTo>
                  <a:pt x="2930" y="4001"/>
                  <a:pt x="2912" y="3989"/>
                  <a:pt x="2938" y="3989"/>
                </a:cubicBezTo>
                <a:cubicBezTo>
                  <a:pt x="2917" y="3989"/>
                  <a:pt x="2994" y="3950"/>
                  <a:pt x="2975" y="3973"/>
                </a:cubicBezTo>
                <a:cubicBezTo>
                  <a:pt x="2982" y="3965"/>
                  <a:pt x="3006" y="3902"/>
                  <a:pt x="2993" y="3894"/>
                </a:cubicBezTo>
                <a:cubicBezTo>
                  <a:pt x="2984" y="3887"/>
                  <a:pt x="2975" y="3914"/>
                  <a:pt x="2975" y="3913"/>
                </a:cubicBezTo>
                <a:cubicBezTo>
                  <a:pt x="2974" y="3906"/>
                  <a:pt x="2998" y="3832"/>
                  <a:pt x="3010" y="3822"/>
                </a:cubicBezTo>
                <a:cubicBezTo>
                  <a:pt x="3025" y="3829"/>
                  <a:pt x="3095" y="3823"/>
                  <a:pt x="3097" y="3826"/>
                </a:cubicBezTo>
                <a:cubicBezTo>
                  <a:pt x="3099" y="3829"/>
                  <a:pt x="3070" y="3856"/>
                  <a:pt x="3069" y="3859"/>
                </a:cubicBezTo>
                <a:cubicBezTo>
                  <a:pt x="3035" y="3919"/>
                  <a:pt x="3071" y="3906"/>
                  <a:pt x="3069" y="3962"/>
                </a:cubicBezTo>
                <a:cubicBezTo>
                  <a:pt x="3067" y="3996"/>
                  <a:pt x="3004" y="4025"/>
                  <a:pt x="3063" y="4054"/>
                </a:cubicBezTo>
                <a:cubicBezTo>
                  <a:pt x="3076" y="4061"/>
                  <a:pt x="3105" y="4041"/>
                  <a:pt x="3128" y="4052"/>
                </a:cubicBezTo>
                <a:cubicBezTo>
                  <a:pt x="3157" y="4067"/>
                  <a:pt x="3169" y="4094"/>
                  <a:pt x="3165" y="4128"/>
                </a:cubicBezTo>
                <a:cubicBezTo>
                  <a:pt x="3163" y="4143"/>
                  <a:pt x="3146" y="4163"/>
                  <a:pt x="3146" y="4174"/>
                </a:cubicBezTo>
                <a:cubicBezTo>
                  <a:pt x="3143" y="4181"/>
                  <a:pt x="3140" y="4188"/>
                  <a:pt x="3137" y="4195"/>
                </a:cubicBezTo>
                <a:cubicBezTo>
                  <a:pt x="3144" y="4202"/>
                  <a:pt x="3153" y="4206"/>
                  <a:pt x="3162" y="4207"/>
                </a:cubicBezTo>
                <a:cubicBezTo>
                  <a:pt x="3167" y="4238"/>
                  <a:pt x="3171" y="4271"/>
                  <a:pt x="3232" y="4267"/>
                </a:cubicBezTo>
                <a:cubicBezTo>
                  <a:pt x="3208" y="4318"/>
                  <a:pt x="3142" y="4253"/>
                  <a:pt x="3113" y="4262"/>
                </a:cubicBezTo>
                <a:cubicBezTo>
                  <a:pt x="3091" y="4268"/>
                  <a:pt x="3069" y="4293"/>
                  <a:pt x="3070" y="4316"/>
                </a:cubicBezTo>
                <a:cubicBezTo>
                  <a:pt x="2989" y="4273"/>
                  <a:pt x="3070" y="4304"/>
                  <a:pt x="3088" y="4259"/>
                </a:cubicBezTo>
                <a:cubicBezTo>
                  <a:pt x="3100" y="4229"/>
                  <a:pt x="2984" y="4211"/>
                  <a:pt x="3008" y="4259"/>
                </a:cubicBezTo>
                <a:cubicBezTo>
                  <a:pt x="2936" y="4225"/>
                  <a:pt x="3056" y="4130"/>
                  <a:pt x="3038" y="4097"/>
                </a:cubicBezTo>
                <a:cubicBezTo>
                  <a:pt x="3022" y="4067"/>
                  <a:pt x="2954" y="4089"/>
                  <a:pt x="2937" y="4108"/>
                </a:cubicBezTo>
                <a:cubicBezTo>
                  <a:pt x="2916" y="4129"/>
                  <a:pt x="2927" y="4178"/>
                  <a:pt x="2916" y="4190"/>
                </a:cubicBezTo>
                <a:cubicBezTo>
                  <a:pt x="2887" y="4220"/>
                  <a:pt x="2866" y="4179"/>
                  <a:pt x="2835" y="4174"/>
                </a:cubicBezTo>
                <a:cubicBezTo>
                  <a:pt x="2747" y="4159"/>
                  <a:pt x="2811" y="4196"/>
                  <a:pt x="2844" y="4213"/>
                </a:cubicBezTo>
                <a:cubicBezTo>
                  <a:pt x="2849" y="4216"/>
                  <a:pt x="2869" y="4210"/>
                  <a:pt x="2871" y="4216"/>
                </a:cubicBezTo>
                <a:cubicBezTo>
                  <a:pt x="2882" y="4240"/>
                  <a:pt x="2850" y="4219"/>
                  <a:pt x="2846" y="4221"/>
                </a:cubicBezTo>
                <a:cubicBezTo>
                  <a:pt x="2799" y="4252"/>
                  <a:pt x="2753" y="4260"/>
                  <a:pt x="2811" y="4304"/>
                </a:cubicBezTo>
                <a:cubicBezTo>
                  <a:pt x="2840" y="4326"/>
                  <a:pt x="2916" y="4320"/>
                  <a:pt x="2893" y="4382"/>
                </a:cubicBezTo>
                <a:cubicBezTo>
                  <a:pt x="2860" y="4382"/>
                  <a:pt x="2817" y="4311"/>
                  <a:pt x="2774" y="4337"/>
                </a:cubicBezTo>
                <a:cubicBezTo>
                  <a:pt x="2720" y="4369"/>
                  <a:pt x="2827" y="4408"/>
                  <a:pt x="2850" y="4412"/>
                </a:cubicBezTo>
                <a:cubicBezTo>
                  <a:pt x="2827" y="4431"/>
                  <a:pt x="2779" y="4498"/>
                  <a:pt x="2824" y="4521"/>
                </a:cubicBezTo>
                <a:cubicBezTo>
                  <a:pt x="2837" y="4528"/>
                  <a:pt x="2882" y="4502"/>
                  <a:pt x="2896" y="4497"/>
                </a:cubicBezTo>
                <a:cubicBezTo>
                  <a:pt x="2911" y="4493"/>
                  <a:pt x="2973" y="4467"/>
                  <a:pt x="2985" y="4473"/>
                </a:cubicBezTo>
                <a:cubicBezTo>
                  <a:pt x="2992" y="4476"/>
                  <a:pt x="3009" y="4512"/>
                  <a:pt x="3013" y="4517"/>
                </a:cubicBezTo>
                <a:cubicBezTo>
                  <a:pt x="3018" y="4524"/>
                  <a:pt x="3044" y="4527"/>
                  <a:pt x="3047" y="4533"/>
                </a:cubicBezTo>
                <a:cubicBezTo>
                  <a:pt x="3062" y="4573"/>
                  <a:pt x="2986" y="4530"/>
                  <a:pt x="2982" y="4529"/>
                </a:cubicBezTo>
                <a:cubicBezTo>
                  <a:pt x="2926" y="4521"/>
                  <a:pt x="2879" y="4574"/>
                  <a:pt x="2894" y="4629"/>
                </a:cubicBezTo>
                <a:cubicBezTo>
                  <a:pt x="2921" y="4724"/>
                  <a:pt x="2950" y="4596"/>
                  <a:pt x="2997" y="4599"/>
                </a:cubicBezTo>
                <a:cubicBezTo>
                  <a:pt x="3011" y="4600"/>
                  <a:pt x="3013" y="4638"/>
                  <a:pt x="3034" y="4634"/>
                </a:cubicBezTo>
                <a:cubicBezTo>
                  <a:pt x="3048" y="4631"/>
                  <a:pt x="3042" y="4607"/>
                  <a:pt x="3050" y="4598"/>
                </a:cubicBezTo>
                <a:cubicBezTo>
                  <a:pt x="3066" y="4579"/>
                  <a:pt x="3067" y="4521"/>
                  <a:pt x="3104" y="4517"/>
                </a:cubicBezTo>
                <a:cubicBezTo>
                  <a:pt x="3127" y="4515"/>
                  <a:pt x="3137" y="4566"/>
                  <a:pt x="3153" y="4575"/>
                </a:cubicBezTo>
                <a:cubicBezTo>
                  <a:pt x="3184" y="4592"/>
                  <a:pt x="3191" y="4567"/>
                  <a:pt x="3187" y="4531"/>
                </a:cubicBezTo>
                <a:cubicBezTo>
                  <a:pt x="3184" y="4506"/>
                  <a:pt x="3163" y="4494"/>
                  <a:pt x="3154" y="4473"/>
                </a:cubicBezTo>
                <a:cubicBezTo>
                  <a:pt x="3151" y="4468"/>
                  <a:pt x="3141" y="4404"/>
                  <a:pt x="3145" y="4409"/>
                </a:cubicBezTo>
                <a:cubicBezTo>
                  <a:pt x="3137" y="4398"/>
                  <a:pt x="3113" y="4391"/>
                  <a:pt x="3109" y="4382"/>
                </a:cubicBezTo>
                <a:cubicBezTo>
                  <a:pt x="3104" y="4372"/>
                  <a:pt x="3095" y="4341"/>
                  <a:pt x="3090" y="4332"/>
                </a:cubicBezTo>
                <a:cubicBezTo>
                  <a:pt x="3135" y="4356"/>
                  <a:pt x="3131" y="4365"/>
                  <a:pt x="3189" y="4352"/>
                </a:cubicBezTo>
                <a:cubicBezTo>
                  <a:pt x="3223" y="4344"/>
                  <a:pt x="3330" y="4301"/>
                  <a:pt x="3265" y="4255"/>
                </a:cubicBezTo>
                <a:cubicBezTo>
                  <a:pt x="3274" y="4248"/>
                  <a:pt x="3289" y="4241"/>
                  <a:pt x="3293" y="4230"/>
                </a:cubicBezTo>
                <a:cubicBezTo>
                  <a:pt x="3301" y="4239"/>
                  <a:pt x="3320" y="4259"/>
                  <a:pt x="3324" y="4268"/>
                </a:cubicBezTo>
                <a:cubicBezTo>
                  <a:pt x="3332" y="4286"/>
                  <a:pt x="3318" y="4305"/>
                  <a:pt x="3330" y="4327"/>
                </a:cubicBezTo>
                <a:cubicBezTo>
                  <a:pt x="3358" y="4376"/>
                  <a:pt x="3510" y="4414"/>
                  <a:pt x="3437" y="4302"/>
                </a:cubicBezTo>
                <a:cubicBezTo>
                  <a:pt x="3424" y="4282"/>
                  <a:pt x="3396" y="4268"/>
                  <a:pt x="3391" y="4246"/>
                </a:cubicBezTo>
                <a:cubicBezTo>
                  <a:pt x="3380" y="4194"/>
                  <a:pt x="3425" y="4213"/>
                  <a:pt x="3439" y="4172"/>
                </a:cubicBezTo>
                <a:cubicBezTo>
                  <a:pt x="3467" y="4089"/>
                  <a:pt x="3345" y="4142"/>
                  <a:pt x="3364" y="4196"/>
                </a:cubicBezTo>
                <a:cubicBezTo>
                  <a:pt x="3323" y="4193"/>
                  <a:pt x="3275" y="4206"/>
                  <a:pt x="3253" y="4167"/>
                </a:cubicBezTo>
                <a:cubicBezTo>
                  <a:pt x="3242" y="4147"/>
                  <a:pt x="3256" y="4117"/>
                  <a:pt x="3250" y="4095"/>
                </a:cubicBezTo>
                <a:cubicBezTo>
                  <a:pt x="3238" y="4049"/>
                  <a:pt x="3209" y="4036"/>
                  <a:pt x="3178" y="4003"/>
                </a:cubicBezTo>
                <a:cubicBezTo>
                  <a:pt x="3173" y="3998"/>
                  <a:pt x="3116" y="3934"/>
                  <a:pt x="3115" y="3941"/>
                </a:cubicBezTo>
                <a:cubicBezTo>
                  <a:pt x="3115" y="3939"/>
                  <a:pt x="3196" y="3880"/>
                  <a:pt x="3211" y="3898"/>
                </a:cubicBezTo>
                <a:cubicBezTo>
                  <a:pt x="3218" y="3907"/>
                  <a:pt x="3177" y="3936"/>
                  <a:pt x="3197" y="3969"/>
                </a:cubicBezTo>
                <a:cubicBezTo>
                  <a:pt x="3207" y="3986"/>
                  <a:pt x="3227" y="3991"/>
                  <a:pt x="3241" y="4000"/>
                </a:cubicBezTo>
                <a:cubicBezTo>
                  <a:pt x="3252" y="4008"/>
                  <a:pt x="3237" y="4026"/>
                  <a:pt x="3260" y="4032"/>
                </a:cubicBezTo>
                <a:cubicBezTo>
                  <a:pt x="3290" y="4039"/>
                  <a:pt x="3306" y="4001"/>
                  <a:pt x="3308" y="3980"/>
                </a:cubicBezTo>
                <a:cubicBezTo>
                  <a:pt x="3314" y="3920"/>
                  <a:pt x="3247" y="3915"/>
                  <a:pt x="3224" y="3881"/>
                </a:cubicBezTo>
                <a:cubicBezTo>
                  <a:pt x="3209" y="3858"/>
                  <a:pt x="3193" y="3796"/>
                  <a:pt x="3204" y="3773"/>
                </a:cubicBezTo>
                <a:cubicBezTo>
                  <a:pt x="3230" y="3799"/>
                  <a:pt x="3284" y="3902"/>
                  <a:pt x="3331" y="3818"/>
                </a:cubicBezTo>
                <a:cubicBezTo>
                  <a:pt x="3312" y="3783"/>
                  <a:pt x="3365" y="3853"/>
                  <a:pt x="3341" y="3843"/>
                </a:cubicBezTo>
                <a:cubicBezTo>
                  <a:pt x="3324" y="3836"/>
                  <a:pt x="3363" y="3869"/>
                  <a:pt x="3359" y="3861"/>
                </a:cubicBezTo>
                <a:cubicBezTo>
                  <a:pt x="3360" y="3863"/>
                  <a:pt x="3371" y="3859"/>
                  <a:pt x="3372" y="3862"/>
                </a:cubicBezTo>
                <a:cubicBezTo>
                  <a:pt x="3373" y="3863"/>
                  <a:pt x="3385" y="3905"/>
                  <a:pt x="3376" y="3893"/>
                </a:cubicBezTo>
                <a:cubicBezTo>
                  <a:pt x="3414" y="3943"/>
                  <a:pt x="3470" y="4005"/>
                  <a:pt x="3467" y="3879"/>
                </a:cubicBezTo>
                <a:cubicBezTo>
                  <a:pt x="3476" y="3882"/>
                  <a:pt x="3518" y="3921"/>
                  <a:pt x="3528" y="3898"/>
                </a:cubicBezTo>
                <a:cubicBezTo>
                  <a:pt x="3527" y="3884"/>
                  <a:pt x="3518" y="3876"/>
                  <a:pt x="3502" y="3871"/>
                </a:cubicBezTo>
                <a:cubicBezTo>
                  <a:pt x="3531" y="3846"/>
                  <a:pt x="3590" y="3792"/>
                  <a:pt x="3524" y="3781"/>
                </a:cubicBezTo>
                <a:cubicBezTo>
                  <a:pt x="3476" y="3773"/>
                  <a:pt x="3438" y="3872"/>
                  <a:pt x="3390" y="3832"/>
                </a:cubicBezTo>
                <a:cubicBezTo>
                  <a:pt x="3446" y="3799"/>
                  <a:pt x="3350" y="3637"/>
                  <a:pt x="3320" y="3779"/>
                </a:cubicBezTo>
                <a:cubicBezTo>
                  <a:pt x="3298" y="3760"/>
                  <a:pt x="3279" y="3731"/>
                  <a:pt x="3248" y="3728"/>
                </a:cubicBezTo>
                <a:cubicBezTo>
                  <a:pt x="3238" y="3728"/>
                  <a:pt x="3190" y="3730"/>
                  <a:pt x="3220" y="3748"/>
                </a:cubicBezTo>
                <a:cubicBezTo>
                  <a:pt x="3207" y="3761"/>
                  <a:pt x="3187" y="3716"/>
                  <a:pt x="3188" y="3710"/>
                </a:cubicBezTo>
                <a:cubicBezTo>
                  <a:pt x="3190" y="3681"/>
                  <a:pt x="3240" y="3647"/>
                  <a:pt x="3256" y="3628"/>
                </a:cubicBezTo>
                <a:cubicBezTo>
                  <a:pt x="3273" y="3651"/>
                  <a:pt x="3329" y="3686"/>
                  <a:pt x="3361" y="3668"/>
                </a:cubicBezTo>
                <a:cubicBezTo>
                  <a:pt x="3422" y="3635"/>
                  <a:pt x="3349" y="3619"/>
                  <a:pt x="3332" y="3601"/>
                </a:cubicBezTo>
                <a:cubicBezTo>
                  <a:pt x="3319" y="3589"/>
                  <a:pt x="3288" y="3516"/>
                  <a:pt x="3280" y="3512"/>
                </a:cubicBezTo>
                <a:cubicBezTo>
                  <a:pt x="3244" y="3497"/>
                  <a:pt x="3254" y="3577"/>
                  <a:pt x="3251" y="3593"/>
                </a:cubicBezTo>
                <a:cubicBezTo>
                  <a:pt x="3239" y="3584"/>
                  <a:pt x="3202" y="3538"/>
                  <a:pt x="3200" y="3525"/>
                </a:cubicBezTo>
                <a:cubicBezTo>
                  <a:pt x="3197" y="3513"/>
                  <a:pt x="3228" y="3503"/>
                  <a:pt x="3222" y="3487"/>
                </a:cubicBezTo>
                <a:cubicBezTo>
                  <a:pt x="3216" y="3472"/>
                  <a:pt x="3181" y="3479"/>
                  <a:pt x="3179" y="3464"/>
                </a:cubicBezTo>
                <a:cubicBezTo>
                  <a:pt x="3174" y="3432"/>
                  <a:pt x="3214" y="3426"/>
                  <a:pt x="3207" y="3386"/>
                </a:cubicBezTo>
                <a:cubicBezTo>
                  <a:pt x="3260" y="3424"/>
                  <a:pt x="3332" y="3439"/>
                  <a:pt x="3343" y="3337"/>
                </a:cubicBezTo>
                <a:cubicBezTo>
                  <a:pt x="3386" y="3394"/>
                  <a:pt x="3437" y="3360"/>
                  <a:pt x="3370" y="3329"/>
                </a:cubicBezTo>
                <a:cubicBezTo>
                  <a:pt x="3393" y="3318"/>
                  <a:pt x="3416" y="3298"/>
                  <a:pt x="3440" y="3292"/>
                </a:cubicBezTo>
                <a:cubicBezTo>
                  <a:pt x="3471" y="3283"/>
                  <a:pt x="3487" y="3307"/>
                  <a:pt x="3520" y="3274"/>
                </a:cubicBezTo>
                <a:cubicBezTo>
                  <a:pt x="3519" y="3283"/>
                  <a:pt x="3548" y="3307"/>
                  <a:pt x="3556" y="3301"/>
                </a:cubicBezTo>
                <a:cubicBezTo>
                  <a:pt x="3560" y="3298"/>
                  <a:pt x="3579" y="3238"/>
                  <a:pt x="3577" y="3236"/>
                </a:cubicBezTo>
                <a:cubicBezTo>
                  <a:pt x="3571" y="3228"/>
                  <a:pt x="3536" y="3249"/>
                  <a:pt x="3533" y="3251"/>
                </a:cubicBezTo>
                <a:cubicBezTo>
                  <a:pt x="3536" y="3175"/>
                  <a:pt x="3337" y="3273"/>
                  <a:pt x="3309" y="3266"/>
                </a:cubicBezTo>
                <a:cubicBezTo>
                  <a:pt x="3269" y="3257"/>
                  <a:pt x="3311" y="3211"/>
                  <a:pt x="3265" y="3195"/>
                </a:cubicBezTo>
                <a:cubicBezTo>
                  <a:pt x="3209" y="3176"/>
                  <a:pt x="3179" y="3247"/>
                  <a:pt x="3209" y="3284"/>
                </a:cubicBezTo>
                <a:cubicBezTo>
                  <a:pt x="3185" y="3303"/>
                  <a:pt x="3189" y="3320"/>
                  <a:pt x="3175" y="3340"/>
                </a:cubicBezTo>
                <a:cubicBezTo>
                  <a:pt x="3174" y="3341"/>
                  <a:pt x="3144" y="3378"/>
                  <a:pt x="3143" y="3381"/>
                </a:cubicBezTo>
                <a:cubicBezTo>
                  <a:pt x="3129" y="3418"/>
                  <a:pt x="3152" y="3462"/>
                  <a:pt x="3101" y="3463"/>
                </a:cubicBezTo>
                <a:cubicBezTo>
                  <a:pt x="3090" y="3463"/>
                  <a:pt x="3086" y="3429"/>
                  <a:pt x="3073" y="3433"/>
                </a:cubicBezTo>
                <a:cubicBezTo>
                  <a:pt x="3060" y="3437"/>
                  <a:pt x="3075" y="3457"/>
                  <a:pt x="3070" y="3463"/>
                </a:cubicBezTo>
                <a:cubicBezTo>
                  <a:pt x="3050" y="3489"/>
                  <a:pt x="3061" y="3505"/>
                  <a:pt x="3017" y="3513"/>
                </a:cubicBezTo>
                <a:cubicBezTo>
                  <a:pt x="3027" y="3536"/>
                  <a:pt x="3053" y="3409"/>
                  <a:pt x="3043" y="3415"/>
                </a:cubicBezTo>
                <a:cubicBezTo>
                  <a:pt x="3065" y="3402"/>
                  <a:pt x="3085" y="3451"/>
                  <a:pt x="3115" y="3432"/>
                </a:cubicBezTo>
                <a:cubicBezTo>
                  <a:pt x="3113" y="3433"/>
                  <a:pt x="3151" y="3355"/>
                  <a:pt x="3151" y="3356"/>
                </a:cubicBezTo>
                <a:cubicBezTo>
                  <a:pt x="3153" y="3337"/>
                  <a:pt x="3173" y="3312"/>
                  <a:pt x="3139" y="3303"/>
                </a:cubicBezTo>
                <a:cubicBezTo>
                  <a:pt x="3087" y="3291"/>
                  <a:pt x="3082" y="3399"/>
                  <a:pt x="3068" y="3402"/>
                </a:cubicBezTo>
                <a:cubicBezTo>
                  <a:pt x="3061" y="3380"/>
                  <a:pt x="3043" y="3374"/>
                  <a:pt x="3023" y="3389"/>
                </a:cubicBezTo>
                <a:cubicBezTo>
                  <a:pt x="3021" y="3383"/>
                  <a:pt x="3019" y="3378"/>
                  <a:pt x="3018" y="3372"/>
                </a:cubicBezTo>
                <a:cubicBezTo>
                  <a:pt x="3027" y="3361"/>
                  <a:pt x="3051" y="3383"/>
                  <a:pt x="3063" y="3361"/>
                </a:cubicBezTo>
                <a:cubicBezTo>
                  <a:pt x="3074" y="3339"/>
                  <a:pt x="3068" y="3322"/>
                  <a:pt x="3058" y="3302"/>
                </a:cubicBezTo>
                <a:cubicBezTo>
                  <a:pt x="3095" y="3322"/>
                  <a:pt x="3164" y="3294"/>
                  <a:pt x="3135" y="3244"/>
                </a:cubicBezTo>
                <a:cubicBezTo>
                  <a:pt x="3106" y="3193"/>
                  <a:pt x="3061" y="3255"/>
                  <a:pt x="3029" y="3250"/>
                </a:cubicBezTo>
                <a:cubicBezTo>
                  <a:pt x="2954" y="3240"/>
                  <a:pt x="2984" y="2983"/>
                  <a:pt x="2999" y="2921"/>
                </a:cubicBezTo>
                <a:cubicBezTo>
                  <a:pt x="3030" y="2964"/>
                  <a:pt x="3015" y="2979"/>
                  <a:pt x="3061" y="2950"/>
                </a:cubicBezTo>
                <a:cubicBezTo>
                  <a:pt x="3052" y="2956"/>
                  <a:pt x="3091" y="2911"/>
                  <a:pt x="3086" y="2921"/>
                </a:cubicBezTo>
                <a:cubicBezTo>
                  <a:pt x="3089" y="2915"/>
                  <a:pt x="3147" y="2909"/>
                  <a:pt x="3106" y="2880"/>
                </a:cubicBezTo>
                <a:cubicBezTo>
                  <a:pt x="3109" y="2878"/>
                  <a:pt x="3171" y="2876"/>
                  <a:pt x="3175" y="2882"/>
                </a:cubicBezTo>
                <a:cubicBezTo>
                  <a:pt x="3189" y="2899"/>
                  <a:pt x="3129" y="2903"/>
                  <a:pt x="3120" y="2912"/>
                </a:cubicBezTo>
                <a:cubicBezTo>
                  <a:pt x="3106" y="2929"/>
                  <a:pt x="3130" y="2940"/>
                  <a:pt x="3126" y="2958"/>
                </a:cubicBezTo>
                <a:cubicBezTo>
                  <a:pt x="3123" y="2977"/>
                  <a:pt x="3111" y="2991"/>
                  <a:pt x="3108" y="3013"/>
                </a:cubicBezTo>
                <a:cubicBezTo>
                  <a:pt x="3102" y="3054"/>
                  <a:pt x="3123" y="3063"/>
                  <a:pt x="3080" y="3081"/>
                </a:cubicBezTo>
                <a:cubicBezTo>
                  <a:pt x="3072" y="3085"/>
                  <a:pt x="3010" y="3053"/>
                  <a:pt x="3010" y="3086"/>
                </a:cubicBezTo>
                <a:cubicBezTo>
                  <a:pt x="3010" y="3103"/>
                  <a:pt x="3045" y="3105"/>
                  <a:pt x="3054" y="3108"/>
                </a:cubicBezTo>
                <a:cubicBezTo>
                  <a:pt x="2991" y="3153"/>
                  <a:pt x="2990" y="3183"/>
                  <a:pt x="3072" y="3171"/>
                </a:cubicBezTo>
                <a:cubicBezTo>
                  <a:pt x="3083" y="3170"/>
                  <a:pt x="3125" y="3154"/>
                  <a:pt x="3131" y="3155"/>
                </a:cubicBezTo>
                <a:cubicBezTo>
                  <a:pt x="3155" y="3162"/>
                  <a:pt x="3135" y="3207"/>
                  <a:pt x="3178" y="3186"/>
                </a:cubicBezTo>
                <a:cubicBezTo>
                  <a:pt x="3185" y="3183"/>
                  <a:pt x="3200" y="3107"/>
                  <a:pt x="3201" y="3104"/>
                </a:cubicBezTo>
                <a:cubicBezTo>
                  <a:pt x="3210" y="3068"/>
                  <a:pt x="3220" y="3076"/>
                  <a:pt x="3215" y="3036"/>
                </a:cubicBezTo>
                <a:cubicBezTo>
                  <a:pt x="3211" y="3005"/>
                  <a:pt x="3190" y="3000"/>
                  <a:pt x="3204" y="2975"/>
                </a:cubicBezTo>
                <a:cubicBezTo>
                  <a:pt x="3223" y="2942"/>
                  <a:pt x="3264" y="2948"/>
                  <a:pt x="3293" y="2940"/>
                </a:cubicBezTo>
                <a:cubicBezTo>
                  <a:pt x="3321" y="2932"/>
                  <a:pt x="3322" y="2903"/>
                  <a:pt x="3351" y="2942"/>
                </a:cubicBezTo>
                <a:cubicBezTo>
                  <a:pt x="3325" y="2942"/>
                  <a:pt x="3278" y="2994"/>
                  <a:pt x="3283" y="3015"/>
                </a:cubicBezTo>
                <a:cubicBezTo>
                  <a:pt x="3305" y="3122"/>
                  <a:pt x="3354" y="2966"/>
                  <a:pt x="3362" y="2956"/>
                </a:cubicBezTo>
                <a:cubicBezTo>
                  <a:pt x="3406" y="3012"/>
                  <a:pt x="3407" y="2918"/>
                  <a:pt x="3440" y="2916"/>
                </a:cubicBezTo>
                <a:cubicBezTo>
                  <a:pt x="3437" y="2923"/>
                  <a:pt x="3426" y="2949"/>
                  <a:pt x="3430" y="2958"/>
                </a:cubicBezTo>
                <a:cubicBezTo>
                  <a:pt x="3435" y="2970"/>
                  <a:pt x="3432" y="2988"/>
                  <a:pt x="3437" y="3002"/>
                </a:cubicBezTo>
                <a:cubicBezTo>
                  <a:pt x="3447" y="3027"/>
                  <a:pt x="3459" y="3007"/>
                  <a:pt x="3461" y="3012"/>
                </a:cubicBezTo>
                <a:cubicBezTo>
                  <a:pt x="3463" y="3015"/>
                  <a:pt x="3478" y="3062"/>
                  <a:pt x="3475" y="3073"/>
                </a:cubicBezTo>
                <a:cubicBezTo>
                  <a:pt x="3470" y="3093"/>
                  <a:pt x="3422" y="3120"/>
                  <a:pt x="3470" y="3147"/>
                </a:cubicBezTo>
                <a:cubicBezTo>
                  <a:pt x="3505" y="3167"/>
                  <a:pt x="3518" y="3131"/>
                  <a:pt x="3533" y="3107"/>
                </a:cubicBezTo>
                <a:cubicBezTo>
                  <a:pt x="3578" y="3038"/>
                  <a:pt x="3536" y="3041"/>
                  <a:pt x="3503" y="2970"/>
                </a:cubicBezTo>
                <a:cubicBezTo>
                  <a:pt x="3496" y="2956"/>
                  <a:pt x="3488" y="2921"/>
                  <a:pt x="3485" y="2905"/>
                </a:cubicBezTo>
                <a:cubicBezTo>
                  <a:pt x="3484" y="2900"/>
                  <a:pt x="3485" y="2871"/>
                  <a:pt x="3481" y="2865"/>
                </a:cubicBezTo>
                <a:cubicBezTo>
                  <a:pt x="3479" y="2864"/>
                  <a:pt x="3455" y="2841"/>
                  <a:pt x="3456" y="2842"/>
                </a:cubicBezTo>
                <a:cubicBezTo>
                  <a:pt x="3455" y="2840"/>
                  <a:pt x="3437" y="2836"/>
                  <a:pt x="3433" y="2831"/>
                </a:cubicBezTo>
                <a:cubicBezTo>
                  <a:pt x="3435" y="2833"/>
                  <a:pt x="3438" y="2803"/>
                  <a:pt x="3436" y="2798"/>
                </a:cubicBezTo>
                <a:cubicBezTo>
                  <a:pt x="3434" y="2791"/>
                  <a:pt x="3409" y="2785"/>
                  <a:pt x="3410" y="2776"/>
                </a:cubicBezTo>
                <a:cubicBezTo>
                  <a:pt x="3410" y="2781"/>
                  <a:pt x="3443" y="2716"/>
                  <a:pt x="3441" y="2717"/>
                </a:cubicBezTo>
                <a:cubicBezTo>
                  <a:pt x="3447" y="2711"/>
                  <a:pt x="3470" y="2719"/>
                  <a:pt x="3481" y="2708"/>
                </a:cubicBezTo>
                <a:cubicBezTo>
                  <a:pt x="3495" y="2694"/>
                  <a:pt x="3500" y="2678"/>
                  <a:pt x="3506" y="2659"/>
                </a:cubicBezTo>
                <a:cubicBezTo>
                  <a:pt x="3545" y="2709"/>
                  <a:pt x="3573" y="2665"/>
                  <a:pt x="3580" y="2619"/>
                </a:cubicBezTo>
                <a:cubicBezTo>
                  <a:pt x="3639" y="2669"/>
                  <a:pt x="3602" y="2599"/>
                  <a:pt x="3633" y="2576"/>
                </a:cubicBezTo>
                <a:cubicBezTo>
                  <a:pt x="3685" y="2536"/>
                  <a:pt x="3693" y="2629"/>
                  <a:pt x="3746" y="2589"/>
                </a:cubicBezTo>
                <a:cubicBezTo>
                  <a:pt x="3764" y="2626"/>
                  <a:pt x="3775" y="2683"/>
                  <a:pt x="3767" y="2724"/>
                </a:cubicBezTo>
                <a:cubicBezTo>
                  <a:pt x="3753" y="2790"/>
                  <a:pt x="3764" y="2732"/>
                  <a:pt x="3735" y="2758"/>
                </a:cubicBezTo>
                <a:cubicBezTo>
                  <a:pt x="3722" y="2770"/>
                  <a:pt x="3656" y="2804"/>
                  <a:pt x="3673" y="2830"/>
                </a:cubicBezTo>
                <a:cubicBezTo>
                  <a:pt x="3690" y="2856"/>
                  <a:pt x="3723" y="2820"/>
                  <a:pt x="3747" y="2825"/>
                </a:cubicBezTo>
                <a:cubicBezTo>
                  <a:pt x="3780" y="2832"/>
                  <a:pt x="3792" y="2886"/>
                  <a:pt x="3768" y="2917"/>
                </a:cubicBezTo>
                <a:cubicBezTo>
                  <a:pt x="3729" y="2966"/>
                  <a:pt x="3715" y="2823"/>
                  <a:pt x="3649" y="2847"/>
                </a:cubicBezTo>
                <a:cubicBezTo>
                  <a:pt x="3668" y="2814"/>
                  <a:pt x="3649" y="2733"/>
                  <a:pt x="3602" y="2731"/>
                </a:cubicBezTo>
                <a:cubicBezTo>
                  <a:pt x="3545" y="2730"/>
                  <a:pt x="3595" y="2762"/>
                  <a:pt x="3590" y="2775"/>
                </a:cubicBezTo>
                <a:cubicBezTo>
                  <a:pt x="3584" y="2790"/>
                  <a:pt x="3560" y="2821"/>
                  <a:pt x="3546" y="2842"/>
                </a:cubicBezTo>
                <a:cubicBezTo>
                  <a:pt x="3535" y="2859"/>
                  <a:pt x="3498" y="2883"/>
                  <a:pt x="3512" y="2914"/>
                </a:cubicBezTo>
                <a:cubicBezTo>
                  <a:pt x="3527" y="2948"/>
                  <a:pt x="3582" y="2958"/>
                  <a:pt x="3612" y="2953"/>
                </a:cubicBezTo>
                <a:cubicBezTo>
                  <a:pt x="3646" y="2947"/>
                  <a:pt x="3613" y="2913"/>
                  <a:pt x="3672" y="2942"/>
                </a:cubicBezTo>
                <a:cubicBezTo>
                  <a:pt x="3751" y="2980"/>
                  <a:pt x="3658" y="2982"/>
                  <a:pt x="3685" y="3043"/>
                </a:cubicBezTo>
                <a:cubicBezTo>
                  <a:pt x="3702" y="3083"/>
                  <a:pt x="3764" y="3059"/>
                  <a:pt x="3793" y="3040"/>
                </a:cubicBezTo>
                <a:cubicBezTo>
                  <a:pt x="3801" y="3061"/>
                  <a:pt x="3817" y="3082"/>
                  <a:pt x="3814" y="3105"/>
                </a:cubicBezTo>
                <a:cubicBezTo>
                  <a:pt x="3747" y="3087"/>
                  <a:pt x="3728" y="3140"/>
                  <a:pt x="3679" y="3152"/>
                </a:cubicBezTo>
                <a:cubicBezTo>
                  <a:pt x="3629" y="3164"/>
                  <a:pt x="3617" y="3130"/>
                  <a:pt x="3612" y="3205"/>
                </a:cubicBezTo>
                <a:cubicBezTo>
                  <a:pt x="3616" y="3212"/>
                  <a:pt x="3621" y="3218"/>
                  <a:pt x="3626" y="3223"/>
                </a:cubicBezTo>
                <a:cubicBezTo>
                  <a:pt x="3636" y="3232"/>
                  <a:pt x="3632" y="3243"/>
                  <a:pt x="3616" y="3257"/>
                </a:cubicBezTo>
                <a:cubicBezTo>
                  <a:pt x="3618" y="3278"/>
                  <a:pt x="3608" y="3324"/>
                  <a:pt x="3636" y="3337"/>
                </a:cubicBezTo>
                <a:cubicBezTo>
                  <a:pt x="3689" y="3362"/>
                  <a:pt x="3681" y="3241"/>
                  <a:pt x="3701" y="3237"/>
                </a:cubicBezTo>
                <a:cubicBezTo>
                  <a:pt x="3709" y="3266"/>
                  <a:pt x="3678" y="3321"/>
                  <a:pt x="3723" y="3330"/>
                </a:cubicBezTo>
                <a:cubicBezTo>
                  <a:pt x="3737" y="3332"/>
                  <a:pt x="3778" y="3319"/>
                  <a:pt x="3755" y="3299"/>
                </a:cubicBezTo>
                <a:cubicBezTo>
                  <a:pt x="3799" y="3308"/>
                  <a:pt x="3776" y="3229"/>
                  <a:pt x="3755" y="3214"/>
                </a:cubicBezTo>
                <a:cubicBezTo>
                  <a:pt x="3779" y="3189"/>
                  <a:pt x="3809" y="3171"/>
                  <a:pt x="3828" y="3142"/>
                </a:cubicBezTo>
                <a:cubicBezTo>
                  <a:pt x="3839" y="3149"/>
                  <a:pt x="3858" y="3201"/>
                  <a:pt x="3863" y="3211"/>
                </a:cubicBezTo>
                <a:cubicBezTo>
                  <a:pt x="3882" y="3246"/>
                  <a:pt x="3896" y="3280"/>
                  <a:pt x="3911" y="3316"/>
                </a:cubicBezTo>
                <a:cubicBezTo>
                  <a:pt x="3918" y="3333"/>
                  <a:pt x="3955" y="3440"/>
                  <a:pt x="3959" y="3376"/>
                </a:cubicBezTo>
                <a:cubicBezTo>
                  <a:pt x="3978" y="3376"/>
                  <a:pt x="3968" y="3400"/>
                  <a:pt x="3995" y="3403"/>
                </a:cubicBezTo>
                <a:cubicBezTo>
                  <a:pt x="4003" y="3440"/>
                  <a:pt x="3962" y="3400"/>
                  <a:pt x="3958" y="3404"/>
                </a:cubicBezTo>
                <a:cubicBezTo>
                  <a:pt x="3952" y="3410"/>
                  <a:pt x="3971" y="3462"/>
                  <a:pt x="3938" y="3462"/>
                </a:cubicBezTo>
                <a:cubicBezTo>
                  <a:pt x="3929" y="3462"/>
                  <a:pt x="3896" y="3421"/>
                  <a:pt x="3890" y="3415"/>
                </a:cubicBezTo>
                <a:cubicBezTo>
                  <a:pt x="3884" y="3409"/>
                  <a:pt x="3853" y="3384"/>
                  <a:pt x="3843" y="3378"/>
                </a:cubicBezTo>
                <a:cubicBezTo>
                  <a:pt x="3789" y="3345"/>
                  <a:pt x="3792" y="3377"/>
                  <a:pt x="3755" y="3403"/>
                </a:cubicBezTo>
                <a:cubicBezTo>
                  <a:pt x="3725" y="3423"/>
                  <a:pt x="3672" y="3428"/>
                  <a:pt x="3671" y="3484"/>
                </a:cubicBezTo>
                <a:cubicBezTo>
                  <a:pt x="3671" y="3592"/>
                  <a:pt x="3754" y="3444"/>
                  <a:pt x="3761" y="3473"/>
                </a:cubicBezTo>
                <a:cubicBezTo>
                  <a:pt x="3763" y="3482"/>
                  <a:pt x="3730" y="3531"/>
                  <a:pt x="3770" y="3529"/>
                </a:cubicBezTo>
                <a:cubicBezTo>
                  <a:pt x="3806" y="3527"/>
                  <a:pt x="3788" y="3473"/>
                  <a:pt x="3799" y="3457"/>
                </a:cubicBezTo>
                <a:cubicBezTo>
                  <a:pt x="3817" y="3431"/>
                  <a:pt x="3880" y="3449"/>
                  <a:pt x="3874" y="3488"/>
                </a:cubicBezTo>
                <a:cubicBezTo>
                  <a:pt x="3871" y="3505"/>
                  <a:pt x="3795" y="3532"/>
                  <a:pt x="3838" y="3568"/>
                </a:cubicBezTo>
                <a:cubicBezTo>
                  <a:pt x="3877" y="3601"/>
                  <a:pt x="3891" y="3536"/>
                  <a:pt x="3900" y="3530"/>
                </a:cubicBezTo>
                <a:cubicBezTo>
                  <a:pt x="3902" y="3528"/>
                  <a:pt x="3931" y="3529"/>
                  <a:pt x="3933" y="3527"/>
                </a:cubicBezTo>
                <a:cubicBezTo>
                  <a:pt x="3947" y="3513"/>
                  <a:pt x="3949" y="3490"/>
                  <a:pt x="3973" y="3485"/>
                </a:cubicBezTo>
                <a:cubicBezTo>
                  <a:pt x="3968" y="3557"/>
                  <a:pt x="3958" y="3628"/>
                  <a:pt x="3944" y="3700"/>
                </a:cubicBezTo>
                <a:cubicBezTo>
                  <a:pt x="3940" y="3723"/>
                  <a:pt x="3936" y="3749"/>
                  <a:pt x="3924" y="3762"/>
                </a:cubicBezTo>
                <a:cubicBezTo>
                  <a:pt x="3919" y="3767"/>
                  <a:pt x="3889" y="3764"/>
                  <a:pt x="3895" y="3751"/>
                </a:cubicBezTo>
                <a:cubicBezTo>
                  <a:pt x="3903" y="3752"/>
                  <a:pt x="3929" y="3735"/>
                  <a:pt x="3925" y="3725"/>
                </a:cubicBezTo>
                <a:cubicBezTo>
                  <a:pt x="3920" y="3714"/>
                  <a:pt x="3836" y="3685"/>
                  <a:pt x="3826" y="3684"/>
                </a:cubicBezTo>
                <a:cubicBezTo>
                  <a:pt x="3795" y="3680"/>
                  <a:pt x="3744" y="3688"/>
                  <a:pt x="3751" y="3730"/>
                </a:cubicBezTo>
                <a:cubicBezTo>
                  <a:pt x="3756" y="3764"/>
                  <a:pt x="3833" y="3783"/>
                  <a:pt x="3858" y="3786"/>
                </a:cubicBezTo>
                <a:cubicBezTo>
                  <a:pt x="3835" y="3805"/>
                  <a:pt x="3737" y="3828"/>
                  <a:pt x="3765" y="3881"/>
                </a:cubicBezTo>
                <a:cubicBezTo>
                  <a:pt x="3793" y="3932"/>
                  <a:pt x="3861" y="3842"/>
                  <a:pt x="3868" y="3813"/>
                </a:cubicBezTo>
                <a:cubicBezTo>
                  <a:pt x="3880" y="3852"/>
                  <a:pt x="3857" y="3900"/>
                  <a:pt x="3826" y="3919"/>
                </a:cubicBezTo>
                <a:cubicBezTo>
                  <a:pt x="3811" y="3928"/>
                  <a:pt x="3750" y="3927"/>
                  <a:pt x="3743" y="3950"/>
                </a:cubicBezTo>
                <a:cubicBezTo>
                  <a:pt x="3736" y="3972"/>
                  <a:pt x="3802" y="4002"/>
                  <a:pt x="3821" y="4005"/>
                </a:cubicBezTo>
                <a:cubicBezTo>
                  <a:pt x="3795" y="4067"/>
                  <a:pt x="3738" y="4170"/>
                  <a:pt x="3803" y="4231"/>
                </a:cubicBezTo>
                <a:cubicBezTo>
                  <a:pt x="3792" y="4231"/>
                  <a:pt x="3713" y="4249"/>
                  <a:pt x="3712" y="4261"/>
                </a:cubicBezTo>
                <a:cubicBezTo>
                  <a:pt x="3711" y="4278"/>
                  <a:pt x="3754" y="4261"/>
                  <a:pt x="3763" y="4268"/>
                </a:cubicBezTo>
                <a:cubicBezTo>
                  <a:pt x="3767" y="4281"/>
                  <a:pt x="3725" y="4311"/>
                  <a:pt x="3742" y="4339"/>
                </a:cubicBezTo>
                <a:cubicBezTo>
                  <a:pt x="3764" y="4373"/>
                  <a:pt x="3801" y="4343"/>
                  <a:pt x="3821" y="4319"/>
                </a:cubicBezTo>
                <a:cubicBezTo>
                  <a:pt x="3848" y="4287"/>
                  <a:pt x="3839" y="4288"/>
                  <a:pt x="3842" y="4253"/>
                </a:cubicBezTo>
                <a:cubicBezTo>
                  <a:pt x="3847" y="4190"/>
                  <a:pt x="3804" y="4141"/>
                  <a:pt x="3834" y="4082"/>
                </a:cubicBezTo>
                <a:cubicBezTo>
                  <a:pt x="3867" y="4018"/>
                  <a:pt x="3903" y="4048"/>
                  <a:pt x="3957" y="4037"/>
                </a:cubicBezTo>
                <a:cubicBezTo>
                  <a:pt x="3929" y="4092"/>
                  <a:pt x="3975" y="4111"/>
                  <a:pt x="3979" y="4158"/>
                </a:cubicBezTo>
                <a:cubicBezTo>
                  <a:pt x="3949" y="4150"/>
                  <a:pt x="3884" y="4154"/>
                  <a:pt x="3886" y="4199"/>
                </a:cubicBezTo>
                <a:cubicBezTo>
                  <a:pt x="3889" y="4270"/>
                  <a:pt x="3954" y="4196"/>
                  <a:pt x="3973" y="4197"/>
                </a:cubicBezTo>
                <a:cubicBezTo>
                  <a:pt x="3960" y="4205"/>
                  <a:pt x="3897" y="4263"/>
                  <a:pt x="3900" y="4276"/>
                </a:cubicBezTo>
                <a:cubicBezTo>
                  <a:pt x="3912" y="4323"/>
                  <a:pt x="4032" y="4258"/>
                  <a:pt x="4022" y="4245"/>
                </a:cubicBezTo>
                <a:cubicBezTo>
                  <a:pt x="4035" y="4262"/>
                  <a:pt x="4009" y="4274"/>
                  <a:pt x="4045" y="4285"/>
                </a:cubicBezTo>
                <a:cubicBezTo>
                  <a:pt x="4087" y="4298"/>
                  <a:pt x="4112" y="4232"/>
                  <a:pt x="4136" y="4233"/>
                </a:cubicBezTo>
                <a:cubicBezTo>
                  <a:pt x="4160" y="4234"/>
                  <a:pt x="4154" y="4266"/>
                  <a:pt x="4171" y="4268"/>
                </a:cubicBezTo>
                <a:cubicBezTo>
                  <a:pt x="4187" y="4270"/>
                  <a:pt x="4184" y="4256"/>
                  <a:pt x="4192" y="4255"/>
                </a:cubicBezTo>
                <a:cubicBezTo>
                  <a:pt x="4195" y="4255"/>
                  <a:pt x="4196" y="4230"/>
                  <a:pt x="4208" y="4230"/>
                </a:cubicBezTo>
                <a:cubicBezTo>
                  <a:pt x="4215" y="4231"/>
                  <a:pt x="4218" y="4278"/>
                  <a:pt x="4224" y="4285"/>
                </a:cubicBezTo>
                <a:cubicBezTo>
                  <a:pt x="4237" y="4302"/>
                  <a:pt x="4256" y="4323"/>
                  <a:pt x="4272" y="4295"/>
                </a:cubicBezTo>
                <a:cubicBezTo>
                  <a:pt x="4291" y="4261"/>
                  <a:pt x="4228" y="4226"/>
                  <a:pt x="4224" y="4201"/>
                </a:cubicBezTo>
                <a:cubicBezTo>
                  <a:pt x="4252" y="4217"/>
                  <a:pt x="4314" y="4161"/>
                  <a:pt x="4313" y="4130"/>
                </a:cubicBezTo>
                <a:cubicBezTo>
                  <a:pt x="4312" y="4105"/>
                  <a:pt x="4297" y="4093"/>
                  <a:pt x="4268" y="4095"/>
                </a:cubicBezTo>
                <a:cubicBezTo>
                  <a:pt x="4231" y="4098"/>
                  <a:pt x="4245" y="4121"/>
                  <a:pt x="4221" y="4135"/>
                </a:cubicBezTo>
                <a:cubicBezTo>
                  <a:pt x="4203" y="4146"/>
                  <a:pt x="4181" y="4121"/>
                  <a:pt x="4175" y="4151"/>
                </a:cubicBezTo>
                <a:cubicBezTo>
                  <a:pt x="4169" y="4188"/>
                  <a:pt x="4215" y="4165"/>
                  <a:pt x="4214" y="4187"/>
                </a:cubicBezTo>
                <a:cubicBezTo>
                  <a:pt x="4182" y="4194"/>
                  <a:pt x="4171" y="4203"/>
                  <a:pt x="4140" y="4193"/>
                </a:cubicBezTo>
                <a:cubicBezTo>
                  <a:pt x="4141" y="4193"/>
                  <a:pt x="4075" y="4151"/>
                  <a:pt x="4076" y="4155"/>
                </a:cubicBezTo>
                <a:cubicBezTo>
                  <a:pt x="4069" y="4135"/>
                  <a:pt x="4111" y="4136"/>
                  <a:pt x="4107" y="4122"/>
                </a:cubicBezTo>
                <a:cubicBezTo>
                  <a:pt x="4099" y="4091"/>
                  <a:pt x="4025" y="4164"/>
                  <a:pt x="4028" y="4165"/>
                </a:cubicBezTo>
                <a:cubicBezTo>
                  <a:pt x="3994" y="4156"/>
                  <a:pt x="4043" y="4089"/>
                  <a:pt x="4034" y="4065"/>
                </a:cubicBezTo>
                <a:cubicBezTo>
                  <a:pt x="4031" y="4055"/>
                  <a:pt x="4000" y="4035"/>
                  <a:pt x="3991" y="4019"/>
                </a:cubicBezTo>
                <a:cubicBezTo>
                  <a:pt x="3977" y="3994"/>
                  <a:pt x="4000" y="3978"/>
                  <a:pt x="3964" y="3965"/>
                </a:cubicBezTo>
                <a:cubicBezTo>
                  <a:pt x="3943" y="3958"/>
                  <a:pt x="3928" y="3975"/>
                  <a:pt x="3909" y="3978"/>
                </a:cubicBezTo>
                <a:cubicBezTo>
                  <a:pt x="3867" y="3987"/>
                  <a:pt x="3935" y="3994"/>
                  <a:pt x="3857" y="3986"/>
                </a:cubicBezTo>
                <a:cubicBezTo>
                  <a:pt x="3861" y="3977"/>
                  <a:pt x="3881" y="3938"/>
                  <a:pt x="3882" y="3930"/>
                </a:cubicBezTo>
                <a:cubicBezTo>
                  <a:pt x="3885" y="3920"/>
                  <a:pt x="3872" y="3873"/>
                  <a:pt x="3889" y="3866"/>
                </a:cubicBezTo>
                <a:cubicBezTo>
                  <a:pt x="3910" y="3859"/>
                  <a:pt x="3937" y="3908"/>
                  <a:pt x="3957" y="3902"/>
                </a:cubicBezTo>
                <a:cubicBezTo>
                  <a:pt x="4000" y="3889"/>
                  <a:pt x="3988" y="3838"/>
                  <a:pt x="3974" y="3808"/>
                </a:cubicBezTo>
                <a:cubicBezTo>
                  <a:pt x="3951" y="3759"/>
                  <a:pt x="3946" y="3759"/>
                  <a:pt x="3958" y="3703"/>
                </a:cubicBezTo>
                <a:cubicBezTo>
                  <a:pt x="3968" y="3658"/>
                  <a:pt x="3975" y="3613"/>
                  <a:pt x="3981" y="3567"/>
                </a:cubicBezTo>
                <a:cubicBezTo>
                  <a:pt x="3984" y="3536"/>
                  <a:pt x="3981" y="3501"/>
                  <a:pt x="3992" y="3473"/>
                </a:cubicBezTo>
                <a:cubicBezTo>
                  <a:pt x="4012" y="3425"/>
                  <a:pt x="3989" y="3452"/>
                  <a:pt x="4025" y="3441"/>
                </a:cubicBezTo>
                <a:cubicBezTo>
                  <a:pt x="4025" y="3441"/>
                  <a:pt x="4036" y="3445"/>
                  <a:pt x="4038" y="3445"/>
                </a:cubicBezTo>
                <a:cubicBezTo>
                  <a:pt x="4066" y="3443"/>
                  <a:pt x="4062" y="3456"/>
                  <a:pt x="4094" y="3447"/>
                </a:cubicBezTo>
                <a:cubicBezTo>
                  <a:pt x="4117" y="3441"/>
                  <a:pt x="4119" y="3418"/>
                  <a:pt x="4152" y="3424"/>
                </a:cubicBezTo>
                <a:cubicBezTo>
                  <a:pt x="4191" y="3431"/>
                  <a:pt x="4188" y="3446"/>
                  <a:pt x="4185" y="3468"/>
                </a:cubicBezTo>
                <a:cubicBezTo>
                  <a:pt x="4186" y="3464"/>
                  <a:pt x="4165" y="3469"/>
                  <a:pt x="4162" y="3474"/>
                </a:cubicBezTo>
                <a:cubicBezTo>
                  <a:pt x="4154" y="3488"/>
                  <a:pt x="4104" y="3582"/>
                  <a:pt x="4129" y="3604"/>
                </a:cubicBezTo>
                <a:cubicBezTo>
                  <a:pt x="4149" y="3620"/>
                  <a:pt x="4163" y="3582"/>
                  <a:pt x="4184" y="3581"/>
                </a:cubicBezTo>
                <a:cubicBezTo>
                  <a:pt x="4206" y="3580"/>
                  <a:pt x="4197" y="3596"/>
                  <a:pt x="4219" y="3601"/>
                </a:cubicBezTo>
                <a:cubicBezTo>
                  <a:pt x="4192" y="3619"/>
                  <a:pt x="4269" y="3658"/>
                  <a:pt x="4272" y="3685"/>
                </a:cubicBezTo>
                <a:cubicBezTo>
                  <a:pt x="4275" y="3713"/>
                  <a:pt x="4266" y="3695"/>
                  <a:pt x="4259" y="3715"/>
                </a:cubicBezTo>
                <a:cubicBezTo>
                  <a:pt x="4256" y="3722"/>
                  <a:pt x="4241" y="3740"/>
                  <a:pt x="4237" y="3750"/>
                </a:cubicBezTo>
                <a:cubicBezTo>
                  <a:pt x="4236" y="3752"/>
                  <a:pt x="4256" y="3761"/>
                  <a:pt x="4255" y="3763"/>
                </a:cubicBezTo>
                <a:cubicBezTo>
                  <a:pt x="4245" y="3792"/>
                  <a:pt x="4192" y="3780"/>
                  <a:pt x="4256" y="3831"/>
                </a:cubicBezTo>
                <a:cubicBezTo>
                  <a:pt x="4308" y="3873"/>
                  <a:pt x="4306" y="3803"/>
                  <a:pt x="4356" y="3816"/>
                </a:cubicBezTo>
                <a:cubicBezTo>
                  <a:pt x="4333" y="3839"/>
                  <a:pt x="4285" y="3875"/>
                  <a:pt x="4278" y="3907"/>
                </a:cubicBezTo>
                <a:cubicBezTo>
                  <a:pt x="4274" y="3926"/>
                  <a:pt x="4292" y="3934"/>
                  <a:pt x="4292" y="3938"/>
                </a:cubicBezTo>
                <a:cubicBezTo>
                  <a:pt x="4309" y="4015"/>
                  <a:pt x="4332" y="3889"/>
                  <a:pt x="4344" y="3878"/>
                </a:cubicBezTo>
                <a:cubicBezTo>
                  <a:pt x="4356" y="3867"/>
                  <a:pt x="4367" y="3888"/>
                  <a:pt x="4376" y="3882"/>
                </a:cubicBezTo>
                <a:cubicBezTo>
                  <a:pt x="4388" y="3875"/>
                  <a:pt x="4396" y="3875"/>
                  <a:pt x="4410" y="3861"/>
                </a:cubicBezTo>
                <a:cubicBezTo>
                  <a:pt x="4414" y="3857"/>
                  <a:pt x="4398" y="3834"/>
                  <a:pt x="4402" y="3828"/>
                </a:cubicBezTo>
                <a:cubicBezTo>
                  <a:pt x="4415" y="3809"/>
                  <a:pt x="4430" y="3855"/>
                  <a:pt x="4439" y="3809"/>
                </a:cubicBezTo>
                <a:cubicBezTo>
                  <a:pt x="4444" y="3787"/>
                  <a:pt x="4410" y="3754"/>
                  <a:pt x="4405" y="3740"/>
                </a:cubicBezTo>
                <a:cubicBezTo>
                  <a:pt x="4400" y="3726"/>
                  <a:pt x="4397" y="3692"/>
                  <a:pt x="4392" y="3673"/>
                </a:cubicBezTo>
                <a:cubicBezTo>
                  <a:pt x="4405" y="3673"/>
                  <a:pt x="4423" y="3680"/>
                  <a:pt x="4435" y="3671"/>
                </a:cubicBezTo>
                <a:cubicBezTo>
                  <a:pt x="4448" y="3660"/>
                  <a:pt x="4458" y="3623"/>
                  <a:pt x="4475" y="3623"/>
                </a:cubicBezTo>
                <a:cubicBezTo>
                  <a:pt x="4513" y="3623"/>
                  <a:pt x="4484" y="3631"/>
                  <a:pt x="4500" y="3656"/>
                </a:cubicBezTo>
                <a:cubicBezTo>
                  <a:pt x="4510" y="3672"/>
                  <a:pt x="4494" y="3699"/>
                  <a:pt x="4526" y="3702"/>
                </a:cubicBezTo>
                <a:cubicBezTo>
                  <a:pt x="4553" y="3705"/>
                  <a:pt x="4555" y="3653"/>
                  <a:pt x="4573" y="3654"/>
                </a:cubicBezTo>
                <a:cubicBezTo>
                  <a:pt x="4632" y="3660"/>
                  <a:pt x="4567" y="3720"/>
                  <a:pt x="4610" y="3736"/>
                </a:cubicBezTo>
                <a:cubicBezTo>
                  <a:pt x="4525" y="3763"/>
                  <a:pt x="4570" y="3757"/>
                  <a:pt x="4617" y="3793"/>
                </a:cubicBezTo>
                <a:cubicBezTo>
                  <a:pt x="4676" y="3838"/>
                  <a:pt x="4636" y="3832"/>
                  <a:pt x="4702" y="3809"/>
                </a:cubicBezTo>
                <a:cubicBezTo>
                  <a:pt x="4710" y="3807"/>
                  <a:pt x="4716" y="3792"/>
                  <a:pt x="4723" y="3792"/>
                </a:cubicBezTo>
                <a:cubicBezTo>
                  <a:pt x="4724" y="3792"/>
                  <a:pt x="4743" y="3851"/>
                  <a:pt x="4743" y="3850"/>
                </a:cubicBezTo>
                <a:cubicBezTo>
                  <a:pt x="4742" y="3849"/>
                  <a:pt x="4752" y="3903"/>
                  <a:pt x="4751" y="3900"/>
                </a:cubicBezTo>
                <a:cubicBezTo>
                  <a:pt x="4776" y="3940"/>
                  <a:pt x="4779" y="3923"/>
                  <a:pt x="4807" y="3938"/>
                </a:cubicBezTo>
                <a:cubicBezTo>
                  <a:pt x="4818" y="3944"/>
                  <a:pt x="4808" y="3927"/>
                  <a:pt x="4828" y="3944"/>
                </a:cubicBezTo>
                <a:cubicBezTo>
                  <a:pt x="4839" y="3953"/>
                  <a:pt x="4836" y="3980"/>
                  <a:pt x="4852" y="3989"/>
                </a:cubicBezTo>
                <a:cubicBezTo>
                  <a:pt x="4922" y="4025"/>
                  <a:pt x="4889" y="3910"/>
                  <a:pt x="4903" y="3892"/>
                </a:cubicBezTo>
                <a:cubicBezTo>
                  <a:pt x="4909" y="3884"/>
                  <a:pt x="5030" y="3890"/>
                  <a:pt x="4962" y="3850"/>
                </a:cubicBezTo>
                <a:cubicBezTo>
                  <a:pt x="4928" y="3829"/>
                  <a:pt x="4864" y="3886"/>
                  <a:pt x="4829" y="3886"/>
                </a:cubicBezTo>
                <a:cubicBezTo>
                  <a:pt x="4801" y="3886"/>
                  <a:pt x="4849" y="3843"/>
                  <a:pt x="4847" y="3847"/>
                </a:cubicBezTo>
                <a:cubicBezTo>
                  <a:pt x="4874" y="3804"/>
                  <a:pt x="4875" y="3856"/>
                  <a:pt x="4887" y="3785"/>
                </a:cubicBezTo>
                <a:cubicBezTo>
                  <a:pt x="4900" y="3710"/>
                  <a:pt x="4878" y="3699"/>
                  <a:pt x="4834" y="3757"/>
                </a:cubicBezTo>
                <a:cubicBezTo>
                  <a:pt x="4818" y="3778"/>
                  <a:pt x="4815" y="3801"/>
                  <a:pt x="4797" y="3806"/>
                </a:cubicBezTo>
                <a:cubicBezTo>
                  <a:pt x="4783" y="3797"/>
                  <a:pt x="4767" y="3791"/>
                  <a:pt x="4751" y="3788"/>
                </a:cubicBezTo>
                <a:cubicBezTo>
                  <a:pt x="4725" y="3788"/>
                  <a:pt x="4720" y="3775"/>
                  <a:pt x="4737" y="3749"/>
                </a:cubicBezTo>
                <a:cubicBezTo>
                  <a:pt x="4673" y="3710"/>
                  <a:pt x="4690" y="3796"/>
                  <a:pt x="4663" y="3820"/>
                </a:cubicBezTo>
                <a:cubicBezTo>
                  <a:pt x="4644" y="3774"/>
                  <a:pt x="4644" y="3727"/>
                  <a:pt x="4638" y="3684"/>
                </a:cubicBezTo>
                <a:cubicBezTo>
                  <a:pt x="4626" y="3586"/>
                  <a:pt x="4636" y="3678"/>
                  <a:pt x="4689" y="3656"/>
                </a:cubicBezTo>
                <a:cubicBezTo>
                  <a:pt x="4733" y="3637"/>
                  <a:pt x="4687" y="3597"/>
                  <a:pt x="4691" y="3573"/>
                </a:cubicBezTo>
                <a:cubicBezTo>
                  <a:pt x="4692" y="3563"/>
                  <a:pt x="4714" y="3556"/>
                  <a:pt x="4715" y="3548"/>
                </a:cubicBezTo>
                <a:cubicBezTo>
                  <a:pt x="4715" y="3540"/>
                  <a:pt x="4713" y="3505"/>
                  <a:pt x="4714" y="3503"/>
                </a:cubicBezTo>
                <a:cubicBezTo>
                  <a:pt x="4730" y="3453"/>
                  <a:pt x="4736" y="3443"/>
                  <a:pt x="4665" y="3485"/>
                </a:cubicBezTo>
                <a:cubicBezTo>
                  <a:pt x="4653" y="3461"/>
                  <a:pt x="4686" y="3439"/>
                  <a:pt x="4653" y="3418"/>
                </a:cubicBezTo>
                <a:cubicBezTo>
                  <a:pt x="4630" y="3404"/>
                  <a:pt x="4608" y="3434"/>
                  <a:pt x="4589" y="3441"/>
                </a:cubicBezTo>
                <a:cubicBezTo>
                  <a:pt x="4562" y="3451"/>
                  <a:pt x="4535" y="3468"/>
                  <a:pt x="4512" y="3478"/>
                </a:cubicBezTo>
                <a:cubicBezTo>
                  <a:pt x="4464" y="3497"/>
                  <a:pt x="4502" y="3494"/>
                  <a:pt x="4478" y="3454"/>
                </a:cubicBezTo>
                <a:cubicBezTo>
                  <a:pt x="4476" y="3451"/>
                  <a:pt x="4485" y="3409"/>
                  <a:pt x="4459" y="3416"/>
                </a:cubicBezTo>
                <a:cubicBezTo>
                  <a:pt x="4441" y="3421"/>
                  <a:pt x="4450" y="3441"/>
                  <a:pt x="4443" y="3449"/>
                </a:cubicBezTo>
                <a:cubicBezTo>
                  <a:pt x="4437" y="3457"/>
                  <a:pt x="4451" y="3467"/>
                  <a:pt x="4442" y="3475"/>
                </a:cubicBezTo>
                <a:cubicBezTo>
                  <a:pt x="4437" y="3480"/>
                  <a:pt x="4427" y="3473"/>
                  <a:pt x="4423" y="3476"/>
                </a:cubicBezTo>
                <a:cubicBezTo>
                  <a:pt x="4415" y="3482"/>
                  <a:pt x="4351" y="3506"/>
                  <a:pt x="4348" y="3505"/>
                </a:cubicBezTo>
                <a:cubicBezTo>
                  <a:pt x="4273" y="3496"/>
                  <a:pt x="4272" y="3396"/>
                  <a:pt x="4184" y="3405"/>
                </a:cubicBezTo>
                <a:cubicBezTo>
                  <a:pt x="4194" y="3371"/>
                  <a:pt x="4158" y="3303"/>
                  <a:pt x="4117" y="3340"/>
                </a:cubicBezTo>
                <a:cubicBezTo>
                  <a:pt x="4093" y="3361"/>
                  <a:pt x="4150" y="3391"/>
                  <a:pt x="4085" y="3402"/>
                </a:cubicBezTo>
                <a:cubicBezTo>
                  <a:pt x="4052" y="3408"/>
                  <a:pt x="4050" y="3391"/>
                  <a:pt x="4031" y="3372"/>
                </a:cubicBezTo>
                <a:cubicBezTo>
                  <a:pt x="3996" y="3337"/>
                  <a:pt x="4018" y="3337"/>
                  <a:pt x="3965" y="3334"/>
                </a:cubicBezTo>
                <a:cubicBezTo>
                  <a:pt x="3975" y="3311"/>
                  <a:pt x="3977" y="3198"/>
                  <a:pt x="3958" y="3203"/>
                </a:cubicBezTo>
                <a:cubicBezTo>
                  <a:pt x="3964" y="3201"/>
                  <a:pt x="3979" y="3236"/>
                  <a:pt x="3992" y="3240"/>
                </a:cubicBezTo>
                <a:cubicBezTo>
                  <a:pt x="3993" y="3240"/>
                  <a:pt x="4031" y="3224"/>
                  <a:pt x="4034" y="3222"/>
                </a:cubicBezTo>
                <a:cubicBezTo>
                  <a:pt x="4066" y="3208"/>
                  <a:pt x="4108" y="3175"/>
                  <a:pt x="4103" y="3133"/>
                </a:cubicBezTo>
                <a:cubicBezTo>
                  <a:pt x="4101" y="3119"/>
                  <a:pt x="4092" y="3110"/>
                  <a:pt x="4090" y="3102"/>
                </a:cubicBezTo>
                <a:cubicBezTo>
                  <a:pt x="4083" y="3099"/>
                  <a:pt x="4077" y="3097"/>
                  <a:pt x="4070" y="3095"/>
                </a:cubicBezTo>
                <a:cubicBezTo>
                  <a:pt x="4072" y="3083"/>
                  <a:pt x="4074" y="3071"/>
                  <a:pt x="4075" y="3059"/>
                </a:cubicBezTo>
                <a:cubicBezTo>
                  <a:pt x="4087" y="3060"/>
                  <a:pt x="4087" y="3109"/>
                  <a:pt x="4131" y="3103"/>
                </a:cubicBezTo>
                <a:cubicBezTo>
                  <a:pt x="4175" y="3097"/>
                  <a:pt x="4263" y="3007"/>
                  <a:pt x="4162" y="3019"/>
                </a:cubicBezTo>
                <a:cubicBezTo>
                  <a:pt x="4152" y="3020"/>
                  <a:pt x="4095" y="3064"/>
                  <a:pt x="4091" y="3028"/>
                </a:cubicBezTo>
                <a:cubicBezTo>
                  <a:pt x="4090" y="3013"/>
                  <a:pt x="4127" y="3010"/>
                  <a:pt x="4138" y="3007"/>
                </a:cubicBezTo>
                <a:cubicBezTo>
                  <a:pt x="4174" y="2998"/>
                  <a:pt x="4185" y="2999"/>
                  <a:pt x="4229" y="2996"/>
                </a:cubicBezTo>
                <a:cubicBezTo>
                  <a:pt x="4208" y="3102"/>
                  <a:pt x="4309" y="3014"/>
                  <a:pt x="4335" y="3035"/>
                </a:cubicBezTo>
                <a:cubicBezTo>
                  <a:pt x="4356" y="3052"/>
                  <a:pt x="4327" y="3087"/>
                  <a:pt x="4356" y="3109"/>
                </a:cubicBezTo>
                <a:cubicBezTo>
                  <a:pt x="4395" y="3138"/>
                  <a:pt x="4393" y="3092"/>
                  <a:pt x="4418" y="3092"/>
                </a:cubicBezTo>
                <a:cubicBezTo>
                  <a:pt x="4440" y="3092"/>
                  <a:pt x="4432" y="3126"/>
                  <a:pt x="4431" y="3131"/>
                </a:cubicBezTo>
                <a:cubicBezTo>
                  <a:pt x="4427" y="3162"/>
                  <a:pt x="4372" y="3159"/>
                  <a:pt x="4420" y="3207"/>
                </a:cubicBezTo>
                <a:cubicBezTo>
                  <a:pt x="4451" y="3239"/>
                  <a:pt x="4496" y="3229"/>
                  <a:pt x="4500" y="3178"/>
                </a:cubicBezTo>
                <a:cubicBezTo>
                  <a:pt x="4502" y="3157"/>
                  <a:pt x="4475" y="3138"/>
                  <a:pt x="4476" y="3125"/>
                </a:cubicBezTo>
                <a:cubicBezTo>
                  <a:pt x="4478" y="3100"/>
                  <a:pt x="4508" y="3087"/>
                  <a:pt x="4522" y="3066"/>
                </a:cubicBezTo>
                <a:cubicBezTo>
                  <a:pt x="4534" y="3089"/>
                  <a:pt x="4524" y="3147"/>
                  <a:pt x="4575" y="3132"/>
                </a:cubicBezTo>
                <a:cubicBezTo>
                  <a:pt x="4654" y="3109"/>
                  <a:pt x="4517" y="3029"/>
                  <a:pt x="4530" y="3008"/>
                </a:cubicBezTo>
                <a:cubicBezTo>
                  <a:pt x="4535" y="2999"/>
                  <a:pt x="4555" y="3016"/>
                  <a:pt x="4562" y="3010"/>
                </a:cubicBezTo>
                <a:cubicBezTo>
                  <a:pt x="4583" y="2990"/>
                  <a:pt x="4621" y="2983"/>
                  <a:pt x="4638" y="2948"/>
                </a:cubicBezTo>
                <a:cubicBezTo>
                  <a:pt x="4671" y="2882"/>
                  <a:pt x="4608" y="2867"/>
                  <a:pt x="4560" y="2900"/>
                </a:cubicBezTo>
                <a:cubicBezTo>
                  <a:pt x="4552" y="2916"/>
                  <a:pt x="4541" y="2930"/>
                  <a:pt x="4528" y="2942"/>
                </a:cubicBezTo>
                <a:cubicBezTo>
                  <a:pt x="4524" y="2939"/>
                  <a:pt x="4520" y="2936"/>
                  <a:pt x="4517" y="2933"/>
                </a:cubicBezTo>
                <a:cubicBezTo>
                  <a:pt x="4517" y="2933"/>
                  <a:pt x="4513" y="2929"/>
                  <a:pt x="4511" y="2930"/>
                </a:cubicBezTo>
                <a:cubicBezTo>
                  <a:pt x="4501" y="2937"/>
                  <a:pt x="4465" y="2972"/>
                  <a:pt x="4455" y="2967"/>
                </a:cubicBezTo>
                <a:cubicBezTo>
                  <a:pt x="4439" y="2958"/>
                  <a:pt x="4520" y="2833"/>
                  <a:pt x="4546" y="2829"/>
                </a:cubicBezTo>
                <a:cubicBezTo>
                  <a:pt x="4573" y="2825"/>
                  <a:pt x="4589" y="2843"/>
                  <a:pt x="4616" y="2838"/>
                </a:cubicBezTo>
                <a:cubicBezTo>
                  <a:pt x="4614" y="2824"/>
                  <a:pt x="4619" y="2814"/>
                  <a:pt x="4630" y="2809"/>
                </a:cubicBezTo>
                <a:cubicBezTo>
                  <a:pt x="4637" y="2812"/>
                  <a:pt x="4644" y="2814"/>
                  <a:pt x="4652" y="2817"/>
                </a:cubicBezTo>
                <a:cubicBezTo>
                  <a:pt x="4664" y="2815"/>
                  <a:pt x="4673" y="2809"/>
                  <a:pt x="4679" y="2798"/>
                </a:cubicBezTo>
                <a:cubicBezTo>
                  <a:pt x="4702" y="2797"/>
                  <a:pt x="4709" y="2808"/>
                  <a:pt x="4700" y="2831"/>
                </a:cubicBezTo>
                <a:cubicBezTo>
                  <a:pt x="4722" y="2850"/>
                  <a:pt x="4693" y="2854"/>
                  <a:pt x="4732" y="2867"/>
                </a:cubicBezTo>
                <a:cubicBezTo>
                  <a:pt x="4752" y="2874"/>
                  <a:pt x="4864" y="2846"/>
                  <a:pt x="4874" y="2881"/>
                </a:cubicBezTo>
                <a:cubicBezTo>
                  <a:pt x="4861" y="2884"/>
                  <a:pt x="4793" y="2923"/>
                  <a:pt x="4785" y="2934"/>
                </a:cubicBezTo>
                <a:cubicBezTo>
                  <a:pt x="4758" y="2973"/>
                  <a:pt x="4781" y="2959"/>
                  <a:pt x="4802" y="2972"/>
                </a:cubicBezTo>
                <a:cubicBezTo>
                  <a:pt x="4812" y="2978"/>
                  <a:pt x="4828" y="2962"/>
                  <a:pt x="4836" y="2966"/>
                </a:cubicBezTo>
                <a:cubicBezTo>
                  <a:pt x="4855" y="2975"/>
                  <a:pt x="4839" y="2996"/>
                  <a:pt x="4854" y="3009"/>
                </a:cubicBezTo>
                <a:cubicBezTo>
                  <a:pt x="4896" y="3047"/>
                  <a:pt x="4920" y="3020"/>
                  <a:pt x="4971" y="3055"/>
                </a:cubicBezTo>
                <a:cubicBezTo>
                  <a:pt x="4947" y="3061"/>
                  <a:pt x="4909" y="3053"/>
                  <a:pt x="4889" y="3061"/>
                </a:cubicBezTo>
                <a:cubicBezTo>
                  <a:pt x="4869" y="3068"/>
                  <a:pt x="4866" y="3086"/>
                  <a:pt x="4852" y="3095"/>
                </a:cubicBezTo>
                <a:cubicBezTo>
                  <a:pt x="4812" y="3073"/>
                  <a:pt x="4802" y="3026"/>
                  <a:pt x="4751" y="3036"/>
                </a:cubicBezTo>
                <a:cubicBezTo>
                  <a:pt x="4662" y="3054"/>
                  <a:pt x="4750" y="3080"/>
                  <a:pt x="4778" y="3097"/>
                </a:cubicBezTo>
                <a:cubicBezTo>
                  <a:pt x="4791" y="3105"/>
                  <a:pt x="4806" y="3100"/>
                  <a:pt x="4817" y="3124"/>
                </a:cubicBezTo>
                <a:cubicBezTo>
                  <a:pt x="4837" y="3166"/>
                  <a:pt x="4792" y="3135"/>
                  <a:pt x="4771" y="3185"/>
                </a:cubicBezTo>
                <a:cubicBezTo>
                  <a:pt x="4725" y="3297"/>
                  <a:pt x="4869" y="3176"/>
                  <a:pt x="4879" y="3176"/>
                </a:cubicBezTo>
                <a:cubicBezTo>
                  <a:pt x="4889" y="3177"/>
                  <a:pt x="4890" y="3201"/>
                  <a:pt x="4897" y="3202"/>
                </a:cubicBezTo>
                <a:cubicBezTo>
                  <a:pt x="4886" y="3200"/>
                  <a:pt x="4947" y="3220"/>
                  <a:pt x="4935" y="3212"/>
                </a:cubicBezTo>
                <a:cubicBezTo>
                  <a:pt x="4942" y="3212"/>
                  <a:pt x="4950" y="3212"/>
                  <a:pt x="4958" y="3212"/>
                </a:cubicBezTo>
                <a:cubicBezTo>
                  <a:pt x="4960" y="3230"/>
                  <a:pt x="4966" y="3247"/>
                  <a:pt x="4975" y="3263"/>
                </a:cubicBezTo>
                <a:cubicBezTo>
                  <a:pt x="4988" y="3282"/>
                  <a:pt x="5006" y="3303"/>
                  <a:pt x="5032" y="3300"/>
                </a:cubicBezTo>
                <a:cubicBezTo>
                  <a:pt x="5083" y="3296"/>
                  <a:pt x="5068" y="3237"/>
                  <a:pt x="5068" y="3199"/>
                </a:cubicBezTo>
                <a:cubicBezTo>
                  <a:pt x="5129" y="3241"/>
                  <a:pt x="5112" y="3167"/>
                  <a:pt x="5178" y="3159"/>
                </a:cubicBezTo>
                <a:cubicBezTo>
                  <a:pt x="5233" y="3152"/>
                  <a:pt x="5339" y="3227"/>
                  <a:pt x="5306" y="3104"/>
                </a:cubicBezTo>
                <a:cubicBezTo>
                  <a:pt x="5321" y="3124"/>
                  <a:pt x="5366" y="3169"/>
                  <a:pt x="5393" y="3138"/>
                </a:cubicBezTo>
                <a:cubicBezTo>
                  <a:pt x="5411" y="3117"/>
                  <a:pt x="5389" y="3057"/>
                  <a:pt x="5388" y="3032"/>
                </a:cubicBezTo>
                <a:cubicBezTo>
                  <a:pt x="5386" y="2991"/>
                  <a:pt x="5380" y="2965"/>
                  <a:pt x="5403" y="3028"/>
                </a:cubicBezTo>
                <a:cubicBezTo>
                  <a:pt x="5408" y="3042"/>
                  <a:pt x="5401" y="3195"/>
                  <a:pt x="5389" y="3195"/>
                </a:cubicBezTo>
                <a:cubicBezTo>
                  <a:pt x="5365" y="3195"/>
                  <a:pt x="5356" y="3176"/>
                  <a:pt x="5341" y="3207"/>
                </a:cubicBezTo>
                <a:cubicBezTo>
                  <a:pt x="5332" y="3225"/>
                  <a:pt x="5351" y="3263"/>
                  <a:pt x="5368" y="3267"/>
                </a:cubicBezTo>
                <a:cubicBezTo>
                  <a:pt x="5395" y="3275"/>
                  <a:pt x="5383" y="3253"/>
                  <a:pt x="5400" y="3249"/>
                </a:cubicBezTo>
                <a:cubicBezTo>
                  <a:pt x="5364" y="3257"/>
                  <a:pt x="5443" y="3216"/>
                  <a:pt x="5424" y="3229"/>
                </a:cubicBezTo>
                <a:cubicBezTo>
                  <a:pt x="5443" y="3216"/>
                  <a:pt x="5499" y="3205"/>
                  <a:pt x="5478" y="3148"/>
                </a:cubicBezTo>
                <a:cubicBezTo>
                  <a:pt x="5455" y="3085"/>
                  <a:pt x="5411" y="3157"/>
                  <a:pt x="5419" y="3087"/>
                </a:cubicBezTo>
                <a:cubicBezTo>
                  <a:pt x="5475" y="3143"/>
                  <a:pt x="5492" y="3066"/>
                  <a:pt x="5534" y="3070"/>
                </a:cubicBezTo>
                <a:cubicBezTo>
                  <a:pt x="5547" y="3072"/>
                  <a:pt x="5553" y="3099"/>
                  <a:pt x="5565" y="3102"/>
                </a:cubicBezTo>
                <a:cubicBezTo>
                  <a:pt x="5578" y="3105"/>
                  <a:pt x="5570" y="3090"/>
                  <a:pt x="5585" y="3091"/>
                </a:cubicBezTo>
                <a:cubicBezTo>
                  <a:pt x="5591" y="3091"/>
                  <a:pt x="5636" y="3079"/>
                  <a:pt x="5646" y="3076"/>
                </a:cubicBezTo>
                <a:cubicBezTo>
                  <a:pt x="5669" y="3070"/>
                  <a:pt x="5689" y="3086"/>
                  <a:pt x="5695" y="3046"/>
                </a:cubicBezTo>
                <a:cubicBezTo>
                  <a:pt x="5706" y="2980"/>
                  <a:pt x="5615" y="2975"/>
                  <a:pt x="5590" y="3024"/>
                </a:cubicBezTo>
                <a:cubicBezTo>
                  <a:pt x="5546" y="2946"/>
                  <a:pt x="5585" y="2997"/>
                  <a:pt x="5632" y="2937"/>
                </a:cubicBezTo>
                <a:cubicBezTo>
                  <a:pt x="5642" y="2926"/>
                  <a:pt x="5646" y="2887"/>
                  <a:pt x="5657" y="2882"/>
                </a:cubicBezTo>
                <a:cubicBezTo>
                  <a:pt x="5659" y="2881"/>
                  <a:pt x="5682" y="2896"/>
                  <a:pt x="5682" y="2895"/>
                </a:cubicBezTo>
                <a:cubicBezTo>
                  <a:pt x="5705" y="2873"/>
                  <a:pt x="5697" y="2890"/>
                  <a:pt x="5691" y="2856"/>
                </a:cubicBezTo>
                <a:cubicBezTo>
                  <a:pt x="5729" y="2833"/>
                  <a:pt x="5743" y="2897"/>
                  <a:pt x="5756" y="2923"/>
                </a:cubicBezTo>
                <a:cubicBezTo>
                  <a:pt x="5777" y="2968"/>
                  <a:pt x="5809" y="2995"/>
                  <a:pt x="5833" y="3035"/>
                </a:cubicBezTo>
                <a:cubicBezTo>
                  <a:pt x="5813" y="3057"/>
                  <a:pt x="5727" y="3087"/>
                  <a:pt x="5783" y="3124"/>
                </a:cubicBezTo>
                <a:cubicBezTo>
                  <a:pt x="5825" y="3152"/>
                  <a:pt x="5837" y="3088"/>
                  <a:pt x="5867" y="3091"/>
                </a:cubicBezTo>
                <a:cubicBezTo>
                  <a:pt x="5857" y="3112"/>
                  <a:pt x="5897" y="3112"/>
                  <a:pt x="5889" y="3138"/>
                </a:cubicBezTo>
                <a:cubicBezTo>
                  <a:pt x="5886" y="3145"/>
                  <a:pt x="5809" y="3199"/>
                  <a:pt x="5809" y="3198"/>
                </a:cubicBezTo>
                <a:cubicBezTo>
                  <a:pt x="5792" y="3188"/>
                  <a:pt x="5806" y="3139"/>
                  <a:pt x="5766" y="3146"/>
                </a:cubicBezTo>
                <a:cubicBezTo>
                  <a:pt x="5730" y="3151"/>
                  <a:pt x="5738" y="3184"/>
                  <a:pt x="5737" y="3206"/>
                </a:cubicBezTo>
                <a:cubicBezTo>
                  <a:pt x="5743" y="3217"/>
                  <a:pt x="5749" y="3228"/>
                  <a:pt x="5757" y="3237"/>
                </a:cubicBezTo>
                <a:cubicBezTo>
                  <a:pt x="5753" y="3244"/>
                  <a:pt x="5750" y="3251"/>
                  <a:pt x="5746" y="3258"/>
                </a:cubicBezTo>
                <a:cubicBezTo>
                  <a:pt x="5748" y="3269"/>
                  <a:pt x="5747" y="3285"/>
                  <a:pt x="5748" y="3296"/>
                </a:cubicBezTo>
                <a:cubicBezTo>
                  <a:pt x="5750" y="3336"/>
                  <a:pt x="5768" y="3345"/>
                  <a:pt x="5741" y="3379"/>
                </a:cubicBezTo>
                <a:cubicBezTo>
                  <a:pt x="5709" y="3420"/>
                  <a:pt x="5652" y="3429"/>
                  <a:pt x="5716" y="3488"/>
                </a:cubicBezTo>
                <a:cubicBezTo>
                  <a:pt x="5729" y="3500"/>
                  <a:pt x="5803" y="3544"/>
                  <a:pt x="5787" y="3569"/>
                </a:cubicBezTo>
                <a:cubicBezTo>
                  <a:pt x="5780" y="3580"/>
                  <a:pt x="5712" y="3550"/>
                  <a:pt x="5695" y="3598"/>
                </a:cubicBezTo>
                <a:cubicBezTo>
                  <a:pt x="5682" y="3636"/>
                  <a:pt x="5694" y="3627"/>
                  <a:pt x="5722" y="3632"/>
                </a:cubicBezTo>
                <a:cubicBezTo>
                  <a:pt x="5757" y="3638"/>
                  <a:pt x="5790" y="3595"/>
                  <a:pt x="5824" y="3611"/>
                </a:cubicBezTo>
                <a:cubicBezTo>
                  <a:pt x="5866" y="3630"/>
                  <a:pt x="5823" y="3656"/>
                  <a:pt x="5845" y="3691"/>
                </a:cubicBezTo>
                <a:cubicBezTo>
                  <a:pt x="5863" y="3722"/>
                  <a:pt x="5859" y="3708"/>
                  <a:pt x="5880" y="3694"/>
                </a:cubicBezTo>
                <a:cubicBezTo>
                  <a:pt x="5941" y="3652"/>
                  <a:pt x="5916" y="3606"/>
                  <a:pt x="5877" y="3579"/>
                </a:cubicBezTo>
                <a:cubicBezTo>
                  <a:pt x="5878" y="3564"/>
                  <a:pt x="5872" y="3555"/>
                  <a:pt x="5861" y="3552"/>
                </a:cubicBezTo>
                <a:cubicBezTo>
                  <a:pt x="5850" y="3545"/>
                  <a:pt x="5839" y="3548"/>
                  <a:pt x="5828" y="3560"/>
                </a:cubicBezTo>
                <a:cubicBezTo>
                  <a:pt x="5825" y="3558"/>
                  <a:pt x="5818" y="3566"/>
                  <a:pt x="5815" y="3565"/>
                </a:cubicBezTo>
                <a:cubicBezTo>
                  <a:pt x="5786" y="3555"/>
                  <a:pt x="5795" y="3534"/>
                  <a:pt x="5785" y="3516"/>
                </a:cubicBezTo>
                <a:cubicBezTo>
                  <a:pt x="5803" y="3529"/>
                  <a:pt x="5822" y="3545"/>
                  <a:pt x="5843" y="3549"/>
                </a:cubicBezTo>
                <a:cubicBezTo>
                  <a:pt x="5857" y="3552"/>
                  <a:pt x="5927" y="3542"/>
                  <a:pt x="5940" y="3541"/>
                </a:cubicBezTo>
                <a:cubicBezTo>
                  <a:pt x="5952" y="3540"/>
                  <a:pt x="6013" y="3534"/>
                  <a:pt x="6015" y="3522"/>
                </a:cubicBezTo>
                <a:cubicBezTo>
                  <a:pt x="6023" y="3483"/>
                  <a:pt x="5901" y="3518"/>
                  <a:pt x="5918" y="3489"/>
                </a:cubicBezTo>
                <a:cubicBezTo>
                  <a:pt x="5923" y="3480"/>
                  <a:pt x="5953" y="3495"/>
                  <a:pt x="5961" y="3487"/>
                </a:cubicBezTo>
                <a:cubicBezTo>
                  <a:pt x="5951" y="3496"/>
                  <a:pt x="6014" y="3446"/>
                  <a:pt x="5990" y="3457"/>
                </a:cubicBezTo>
                <a:cubicBezTo>
                  <a:pt x="5992" y="3456"/>
                  <a:pt x="5988" y="3446"/>
                  <a:pt x="5991" y="3443"/>
                </a:cubicBezTo>
                <a:cubicBezTo>
                  <a:pt x="6001" y="3437"/>
                  <a:pt x="6023" y="3460"/>
                  <a:pt x="6032" y="3452"/>
                </a:cubicBezTo>
                <a:cubicBezTo>
                  <a:pt x="6059" y="3429"/>
                  <a:pt x="6034" y="3365"/>
                  <a:pt x="6007" y="3349"/>
                </a:cubicBezTo>
                <a:cubicBezTo>
                  <a:pt x="6078" y="3334"/>
                  <a:pt x="6033" y="3288"/>
                  <a:pt x="6069" y="3252"/>
                </a:cubicBezTo>
                <a:cubicBezTo>
                  <a:pt x="6079" y="3242"/>
                  <a:pt x="6161" y="3220"/>
                  <a:pt x="6183" y="3212"/>
                </a:cubicBezTo>
                <a:cubicBezTo>
                  <a:pt x="6192" y="3295"/>
                  <a:pt x="6311" y="3370"/>
                  <a:pt x="6357" y="3428"/>
                </a:cubicBezTo>
                <a:cubicBezTo>
                  <a:pt x="6324" y="3430"/>
                  <a:pt x="6296" y="3453"/>
                  <a:pt x="6327" y="3485"/>
                </a:cubicBezTo>
                <a:cubicBezTo>
                  <a:pt x="6331" y="3489"/>
                  <a:pt x="6440" y="3489"/>
                  <a:pt x="6389" y="3536"/>
                </a:cubicBezTo>
                <a:cubicBezTo>
                  <a:pt x="6390" y="3535"/>
                  <a:pt x="6352" y="3529"/>
                  <a:pt x="6342" y="3534"/>
                </a:cubicBezTo>
                <a:cubicBezTo>
                  <a:pt x="6302" y="3555"/>
                  <a:pt x="6329" y="3555"/>
                  <a:pt x="6333" y="3573"/>
                </a:cubicBezTo>
                <a:cubicBezTo>
                  <a:pt x="6339" y="3596"/>
                  <a:pt x="6364" y="3611"/>
                  <a:pt x="6354" y="3643"/>
                </a:cubicBezTo>
                <a:cubicBezTo>
                  <a:pt x="6350" y="3657"/>
                  <a:pt x="6338" y="3665"/>
                  <a:pt x="6337" y="3683"/>
                </a:cubicBezTo>
                <a:cubicBezTo>
                  <a:pt x="6327" y="3678"/>
                  <a:pt x="6291" y="3655"/>
                  <a:pt x="6280" y="3672"/>
                </a:cubicBezTo>
                <a:cubicBezTo>
                  <a:pt x="6267" y="3692"/>
                  <a:pt x="6296" y="3702"/>
                  <a:pt x="6299" y="3718"/>
                </a:cubicBezTo>
                <a:cubicBezTo>
                  <a:pt x="6307" y="3758"/>
                  <a:pt x="6314" y="3812"/>
                  <a:pt x="6314" y="3843"/>
                </a:cubicBezTo>
                <a:cubicBezTo>
                  <a:pt x="6314" y="3867"/>
                  <a:pt x="6277" y="3868"/>
                  <a:pt x="6301" y="3899"/>
                </a:cubicBezTo>
                <a:cubicBezTo>
                  <a:pt x="6316" y="3919"/>
                  <a:pt x="6352" y="3906"/>
                  <a:pt x="6368" y="3894"/>
                </a:cubicBezTo>
                <a:cubicBezTo>
                  <a:pt x="6409" y="3861"/>
                  <a:pt x="6363" y="3847"/>
                  <a:pt x="6413" y="3847"/>
                </a:cubicBezTo>
                <a:cubicBezTo>
                  <a:pt x="6412" y="3852"/>
                  <a:pt x="6396" y="3946"/>
                  <a:pt x="6395" y="3948"/>
                </a:cubicBezTo>
                <a:cubicBezTo>
                  <a:pt x="6382" y="3964"/>
                  <a:pt x="6388" y="3958"/>
                  <a:pt x="6370" y="3958"/>
                </a:cubicBezTo>
                <a:cubicBezTo>
                  <a:pt x="6340" y="3958"/>
                  <a:pt x="6319" y="3904"/>
                  <a:pt x="6281" y="3921"/>
                </a:cubicBezTo>
                <a:cubicBezTo>
                  <a:pt x="6242" y="3939"/>
                  <a:pt x="6320" y="3963"/>
                  <a:pt x="6328" y="3973"/>
                </a:cubicBezTo>
                <a:cubicBezTo>
                  <a:pt x="6316" y="3994"/>
                  <a:pt x="6272" y="4001"/>
                  <a:pt x="6284" y="4037"/>
                </a:cubicBezTo>
                <a:cubicBezTo>
                  <a:pt x="6297" y="4079"/>
                  <a:pt x="6311" y="4036"/>
                  <a:pt x="6333" y="4046"/>
                </a:cubicBezTo>
                <a:cubicBezTo>
                  <a:pt x="6365" y="4060"/>
                  <a:pt x="6334" y="4041"/>
                  <a:pt x="6353" y="4066"/>
                </a:cubicBezTo>
                <a:cubicBezTo>
                  <a:pt x="6375" y="4093"/>
                  <a:pt x="6337" y="4122"/>
                  <a:pt x="6407" y="4103"/>
                </a:cubicBezTo>
                <a:cubicBezTo>
                  <a:pt x="6459" y="4090"/>
                  <a:pt x="6441" y="4079"/>
                  <a:pt x="6450" y="4046"/>
                </a:cubicBezTo>
                <a:cubicBezTo>
                  <a:pt x="6453" y="4034"/>
                  <a:pt x="6449" y="3976"/>
                  <a:pt x="6456" y="3965"/>
                </a:cubicBezTo>
                <a:cubicBezTo>
                  <a:pt x="6480" y="3927"/>
                  <a:pt x="6480" y="3970"/>
                  <a:pt x="6528" y="3960"/>
                </a:cubicBezTo>
                <a:cubicBezTo>
                  <a:pt x="6523" y="3975"/>
                  <a:pt x="6543" y="3986"/>
                  <a:pt x="6547" y="3997"/>
                </a:cubicBezTo>
                <a:cubicBezTo>
                  <a:pt x="6555" y="4017"/>
                  <a:pt x="6532" y="4012"/>
                  <a:pt x="6544" y="4030"/>
                </a:cubicBezTo>
                <a:cubicBezTo>
                  <a:pt x="6558" y="4053"/>
                  <a:pt x="6624" y="4084"/>
                  <a:pt x="6652" y="4071"/>
                </a:cubicBezTo>
                <a:cubicBezTo>
                  <a:pt x="6724" y="4035"/>
                  <a:pt x="6606" y="4005"/>
                  <a:pt x="6599" y="3980"/>
                </a:cubicBezTo>
                <a:cubicBezTo>
                  <a:pt x="6590" y="3949"/>
                  <a:pt x="6628" y="3911"/>
                  <a:pt x="6565" y="3933"/>
                </a:cubicBezTo>
                <a:cubicBezTo>
                  <a:pt x="6598" y="3850"/>
                  <a:pt x="6410" y="3882"/>
                  <a:pt x="6439" y="3821"/>
                </a:cubicBezTo>
                <a:cubicBezTo>
                  <a:pt x="6451" y="3796"/>
                  <a:pt x="6566" y="3816"/>
                  <a:pt x="6510" y="3752"/>
                </a:cubicBezTo>
                <a:cubicBezTo>
                  <a:pt x="6462" y="3698"/>
                  <a:pt x="6421" y="3792"/>
                  <a:pt x="6370" y="3769"/>
                </a:cubicBezTo>
                <a:cubicBezTo>
                  <a:pt x="6312" y="3742"/>
                  <a:pt x="6366" y="3707"/>
                  <a:pt x="6386" y="3682"/>
                </a:cubicBezTo>
                <a:cubicBezTo>
                  <a:pt x="6411" y="3651"/>
                  <a:pt x="6414" y="3623"/>
                  <a:pt x="6432" y="3594"/>
                </a:cubicBezTo>
                <a:cubicBezTo>
                  <a:pt x="6449" y="3567"/>
                  <a:pt x="6481" y="3553"/>
                  <a:pt x="6499" y="3524"/>
                </a:cubicBezTo>
                <a:cubicBezTo>
                  <a:pt x="6501" y="3541"/>
                  <a:pt x="6532" y="3605"/>
                  <a:pt x="6554" y="3615"/>
                </a:cubicBezTo>
                <a:cubicBezTo>
                  <a:pt x="6605" y="3639"/>
                  <a:pt x="6584" y="3592"/>
                  <a:pt x="6615" y="3574"/>
                </a:cubicBezTo>
                <a:cubicBezTo>
                  <a:pt x="6631" y="3565"/>
                  <a:pt x="6660" y="3585"/>
                  <a:pt x="6672" y="3555"/>
                </a:cubicBezTo>
                <a:cubicBezTo>
                  <a:pt x="6684" y="3525"/>
                  <a:pt x="6632" y="3485"/>
                  <a:pt x="6617" y="3522"/>
                </a:cubicBezTo>
                <a:cubicBezTo>
                  <a:pt x="6615" y="3508"/>
                  <a:pt x="6607" y="3484"/>
                  <a:pt x="6609" y="3471"/>
                </a:cubicBezTo>
                <a:cubicBezTo>
                  <a:pt x="6626" y="3480"/>
                  <a:pt x="6637" y="3492"/>
                  <a:pt x="6662" y="3504"/>
                </a:cubicBezTo>
                <a:cubicBezTo>
                  <a:pt x="6690" y="3517"/>
                  <a:pt x="6708" y="3521"/>
                  <a:pt x="6737" y="3512"/>
                </a:cubicBezTo>
                <a:cubicBezTo>
                  <a:pt x="6742" y="3510"/>
                  <a:pt x="6721" y="3482"/>
                  <a:pt x="6727" y="3481"/>
                </a:cubicBezTo>
                <a:cubicBezTo>
                  <a:pt x="6745" y="3479"/>
                  <a:pt x="6756" y="3499"/>
                  <a:pt x="6772" y="3519"/>
                </a:cubicBezTo>
                <a:cubicBezTo>
                  <a:pt x="6785" y="3534"/>
                  <a:pt x="6802" y="3514"/>
                  <a:pt x="6811" y="3536"/>
                </a:cubicBezTo>
                <a:cubicBezTo>
                  <a:pt x="6815" y="3545"/>
                  <a:pt x="6741" y="3595"/>
                  <a:pt x="6766" y="3609"/>
                </a:cubicBezTo>
                <a:cubicBezTo>
                  <a:pt x="6775" y="3613"/>
                  <a:pt x="6786" y="3590"/>
                  <a:pt x="6789" y="3594"/>
                </a:cubicBezTo>
                <a:cubicBezTo>
                  <a:pt x="6800" y="3605"/>
                  <a:pt x="6802" y="3627"/>
                  <a:pt x="6819" y="3630"/>
                </a:cubicBezTo>
                <a:cubicBezTo>
                  <a:pt x="6845" y="3636"/>
                  <a:pt x="6923" y="3553"/>
                  <a:pt x="6911" y="3523"/>
                </a:cubicBezTo>
                <a:cubicBezTo>
                  <a:pt x="6928" y="3547"/>
                  <a:pt x="7011" y="3578"/>
                  <a:pt x="7007" y="3523"/>
                </a:cubicBezTo>
                <a:cubicBezTo>
                  <a:pt x="7005" y="3486"/>
                  <a:pt x="6938" y="3501"/>
                  <a:pt x="6929" y="3484"/>
                </a:cubicBezTo>
                <a:cubicBezTo>
                  <a:pt x="6910" y="3448"/>
                  <a:pt x="7029" y="3408"/>
                  <a:pt x="6929" y="3410"/>
                </a:cubicBezTo>
                <a:cubicBezTo>
                  <a:pt x="6904" y="3411"/>
                  <a:pt x="6858" y="3467"/>
                  <a:pt x="6848" y="3452"/>
                </a:cubicBezTo>
                <a:cubicBezTo>
                  <a:pt x="6844" y="3446"/>
                  <a:pt x="6856" y="3427"/>
                  <a:pt x="6852" y="3416"/>
                </a:cubicBezTo>
                <a:cubicBezTo>
                  <a:pt x="6842" y="3394"/>
                  <a:pt x="6814" y="3376"/>
                  <a:pt x="6806" y="3356"/>
                </a:cubicBezTo>
                <a:cubicBezTo>
                  <a:pt x="6794" y="3328"/>
                  <a:pt x="6821" y="3344"/>
                  <a:pt x="6820" y="3330"/>
                </a:cubicBezTo>
                <a:cubicBezTo>
                  <a:pt x="6820" y="3329"/>
                  <a:pt x="6775" y="3283"/>
                  <a:pt x="6773" y="3282"/>
                </a:cubicBezTo>
                <a:cubicBezTo>
                  <a:pt x="6754" y="3270"/>
                  <a:pt x="6703" y="3257"/>
                  <a:pt x="6682" y="3273"/>
                </a:cubicBezTo>
                <a:cubicBezTo>
                  <a:pt x="6607" y="3332"/>
                  <a:pt x="6776" y="3344"/>
                  <a:pt x="6779" y="3368"/>
                </a:cubicBezTo>
                <a:cubicBezTo>
                  <a:pt x="6779" y="3366"/>
                  <a:pt x="6768" y="3402"/>
                  <a:pt x="6769" y="3401"/>
                </a:cubicBezTo>
                <a:cubicBezTo>
                  <a:pt x="6763" y="3435"/>
                  <a:pt x="6778" y="3427"/>
                  <a:pt x="6747" y="3443"/>
                </a:cubicBezTo>
                <a:cubicBezTo>
                  <a:pt x="6733" y="3450"/>
                  <a:pt x="6698" y="3444"/>
                  <a:pt x="6691" y="3440"/>
                </a:cubicBezTo>
                <a:cubicBezTo>
                  <a:pt x="6671" y="3427"/>
                  <a:pt x="6694" y="3410"/>
                  <a:pt x="6657" y="3401"/>
                </a:cubicBezTo>
                <a:cubicBezTo>
                  <a:pt x="6655" y="3401"/>
                  <a:pt x="6585" y="3416"/>
                  <a:pt x="6580" y="3417"/>
                </a:cubicBezTo>
                <a:cubicBezTo>
                  <a:pt x="6557" y="3421"/>
                  <a:pt x="6548" y="3453"/>
                  <a:pt x="6515" y="3433"/>
                </a:cubicBezTo>
                <a:cubicBezTo>
                  <a:pt x="6480" y="3412"/>
                  <a:pt x="6512" y="3374"/>
                  <a:pt x="6507" y="3346"/>
                </a:cubicBezTo>
                <a:cubicBezTo>
                  <a:pt x="6478" y="3198"/>
                  <a:pt x="6385" y="3332"/>
                  <a:pt x="6434" y="3384"/>
                </a:cubicBezTo>
                <a:cubicBezTo>
                  <a:pt x="6410" y="3388"/>
                  <a:pt x="6400" y="3401"/>
                  <a:pt x="6383" y="3416"/>
                </a:cubicBezTo>
                <a:cubicBezTo>
                  <a:pt x="6377" y="3378"/>
                  <a:pt x="6364" y="3345"/>
                  <a:pt x="6367" y="3312"/>
                </a:cubicBezTo>
                <a:cubicBezTo>
                  <a:pt x="6367" y="3308"/>
                  <a:pt x="6352" y="3300"/>
                  <a:pt x="6354" y="3296"/>
                </a:cubicBezTo>
                <a:cubicBezTo>
                  <a:pt x="6358" y="3282"/>
                  <a:pt x="6386" y="3279"/>
                  <a:pt x="6391" y="3262"/>
                </a:cubicBezTo>
                <a:cubicBezTo>
                  <a:pt x="6403" y="3218"/>
                  <a:pt x="6373" y="3238"/>
                  <a:pt x="6352" y="3245"/>
                </a:cubicBezTo>
                <a:cubicBezTo>
                  <a:pt x="6329" y="3252"/>
                  <a:pt x="6338" y="3273"/>
                  <a:pt x="6311" y="3273"/>
                </a:cubicBezTo>
                <a:cubicBezTo>
                  <a:pt x="6303" y="3274"/>
                  <a:pt x="6294" y="3274"/>
                  <a:pt x="6286" y="3275"/>
                </a:cubicBezTo>
                <a:cubicBezTo>
                  <a:pt x="6277" y="3233"/>
                  <a:pt x="6279" y="3169"/>
                  <a:pt x="6219" y="3159"/>
                </a:cubicBezTo>
                <a:cubicBezTo>
                  <a:pt x="6194" y="3154"/>
                  <a:pt x="6194" y="3181"/>
                  <a:pt x="6185" y="3183"/>
                </a:cubicBezTo>
                <a:cubicBezTo>
                  <a:pt x="6177" y="3184"/>
                  <a:pt x="6140" y="3185"/>
                  <a:pt x="6127" y="3187"/>
                </a:cubicBezTo>
                <a:cubicBezTo>
                  <a:pt x="6095" y="3192"/>
                  <a:pt x="6058" y="3221"/>
                  <a:pt x="6037" y="3182"/>
                </a:cubicBezTo>
                <a:cubicBezTo>
                  <a:pt x="6039" y="3184"/>
                  <a:pt x="6048" y="3138"/>
                  <a:pt x="6047" y="3130"/>
                </a:cubicBezTo>
                <a:cubicBezTo>
                  <a:pt x="6041" y="3097"/>
                  <a:pt x="6023" y="3074"/>
                  <a:pt x="5988" y="3069"/>
                </a:cubicBezTo>
                <a:cubicBezTo>
                  <a:pt x="5999" y="3037"/>
                  <a:pt x="6048" y="3014"/>
                  <a:pt x="6056" y="2993"/>
                </a:cubicBezTo>
                <a:cubicBezTo>
                  <a:pt x="6064" y="2973"/>
                  <a:pt x="6059" y="2905"/>
                  <a:pt x="6009" y="2918"/>
                </a:cubicBezTo>
                <a:cubicBezTo>
                  <a:pt x="5954" y="2933"/>
                  <a:pt x="6011" y="2962"/>
                  <a:pt x="6009" y="2989"/>
                </a:cubicBezTo>
                <a:cubicBezTo>
                  <a:pt x="6007" y="3007"/>
                  <a:pt x="5988" y="3027"/>
                  <a:pt x="5976" y="3022"/>
                </a:cubicBezTo>
                <a:cubicBezTo>
                  <a:pt x="5952" y="3013"/>
                  <a:pt x="5984" y="2966"/>
                  <a:pt x="5981" y="2956"/>
                </a:cubicBezTo>
                <a:cubicBezTo>
                  <a:pt x="5967" y="2900"/>
                  <a:pt x="5934" y="2934"/>
                  <a:pt x="5898" y="2936"/>
                </a:cubicBezTo>
                <a:cubicBezTo>
                  <a:pt x="5878" y="2937"/>
                  <a:pt x="5863" y="2926"/>
                  <a:pt x="5843" y="2926"/>
                </a:cubicBezTo>
                <a:cubicBezTo>
                  <a:pt x="5840" y="2926"/>
                  <a:pt x="5786" y="2933"/>
                  <a:pt x="5789" y="2935"/>
                </a:cubicBezTo>
                <a:cubicBezTo>
                  <a:pt x="5764" y="2923"/>
                  <a:pt x="5751" y="2866"/>
                  <a:pt x="5741" y="2845"/>
                </a:cubicBezTo>
                <a:cubicBezTo>
                  <a:pt x="5769" y="2862"/>
                  <a:pt x="5783" y="2858"/>
                  <a:pt x="5812" y="2855"/>
                </a:cubicBezTo>
                <a:cubicBezTo>
                  <a:pt x="5846" y="2851"/>
                  <a:pt x="5802" y="2812"/>
                  <a:pt x="5843" y="2830"/>
                </a:cubicBezTo>
                <a:cubicBezTo>
                  <a:pt x="5783" y="2855"/>
                  <a:pt x="5837" y="2898"/>
                  <a:pt x="5873" y="2900"/>
                </a:cubicBezTo>
                <a:cubicBezTo>
                  <a:pt x="5894" y="2902"/>
                  <a:pt x="5912" y="2882"/>
                  <a:pt x="5924" y="2882"/>
                </a:cubicBezTo>
                <a:cubicBezTo>
                  <a:pt x="5949" y="2882"/>
                  <a:pt x="5942" y="2914"/>
                  <a:pt x="5980" y="2896"/>
                </a:cubicBezTo>
                <a:cubicBezTo>
                  <a:pt x="6009" y="2882"/>
                  <a:pt x="6055" y="2811"/>
                  <a:pt x="6032" y="2787"/>
                </a:cubicBezTo>
                <a:cubicBezTo>
                  <a:pt x="5992" y="2747"/>
                  <a:pt x="5950" y="2812"/>
                  <a:pt x="5926" y="2824"/>
                </a:cubicBezTo>
                <a:cubicBezTo>
                  <a:pt x="5912" y="2831"/>
                  <a:pt x="5876" y="2822"/>
                  <a:pt x="5872" y="2844"/>
                </a:cubicBezTo>
                <a:cubicBezTo>
                  <a:pt x="5861" y="2800"/>
                  <a:pt x="5866" y="2804"/>
                  <a:pt x="5836" y="2787"/>
                </a:cubicBezTo>
                <a:cubicBezTo>
                  <a:pt x="5809" y="2772"/>
                  <a:pt x="5728" y="2762"/>
                  <a:pt x="5718" y="2804"/>
                </a:cubicBezTo>
                <a:cubicBezTo>
                  <a:pt x="5702" y="2799"/>
                  <a:pt x="5693" y="2790"/>
                  <a:pt x="5692" y="2777"/>
                </a:cubicBezTo>
                <a:cubicBezTo>
                  <a:pt x="5760" y="2784"/>
                  <a:pt x="5705" y="2727"/>
                  <a:pt x="5695" y="2706"/>
                </a:cubicBezTo>
                <a:cubicBezTo>
                  <a:pt x="5669" y="2654"/>
                  <a:pt x="5708" y="2601"/>
                  <a:pt x="5774" y="2596"/>
                </a:cubicBezTo>
                <a:cubicBezTo>
                  <a:pt x="5774" y="2609"/>
                  <a:pt x="5773" y="2621"/>
                  <a:pt x="5774" y="2633"/>
                </a:cubicBezTo>
                <a:cubicBezTo>
                  <a:pt x="5774" y="2657"/>
                  <a:pt x="5772" y="2650"/>
                  <a:pt x="5768" y="2666"/>
                </a:cubicBezTo>
                <a:cubicBezTo>
                  <a:pt x="5762" y="2684"/>
                  <a:pt x="5720" y="2712"/>
                  <a:pt x="5755" y="2733"/>
                </a:cubicBezTo>
                <a:cubicBezTo>
                  <a:pt x="5785" y="2752"/>
                  <a:pt x="5815" y="2708"/>
                  <a:pt x="5824" y="2687"/>
                </a:cubicBezTo>
                <a:cubicBezTo>
                  <a:pt x="5846" y="2634"/>
                  <a:pt x="5806" y="2621"/>
                  <a:pt x="5808" y="2584"/>
                </a:cubicBezTo>
                <a:cubicBezTo>
                  <a:pt x="5834" y="2583"/>
                  <a:pt x="5841" y="2568"/>
                  <a:pt x="5838" y="2538"/>
                </a:cubicBezTo>
                <a:cubicBezTo>
                  <a:pt x="5846" y="2562"/>
                  <a:pt x="5865" y="2588"/>
                  <a:pt x="5870" y="2612"/>
                </a:cubicBezTo>
                <a:cubicBezTo>
                  <a:pt x="5874" y="2627"/>
                  <a:pt x="5869" y="2659"/>
                  <a:pt x="5873" y="2670"/>
                </a:cubicBezTo>
                <a:cubicBezTo>
                  <a:pt x="5897" y="2727"/>
                  <a:pt x="5933" y="2709"/>
                  <a:pt x="5965" y="2666"/>
                </a:cubicBezTo>
                <a:cubicBezTo>
                  <a:pt x="6045" y="2560"/>
                  <a:pt x="5913" y="2646"/>
                  <a:pt x="5896" y="2572"/>
                </a:cubicBezTo>
                <a:cubicBezTo>
                  <a:pt x="5898" y="2561"/>
                  <a:pt x="6023" y="2544"/>
                  <a:pt x="6039" y="2529"/>
                </a:cubicBezTo>
                <a:cubicBezTo>
                  <a:pt x="6048" y="2520"/>
                  <a:pt x="6044" y="2504"/>
                  <a:pt x="6051" y="2494"/>
                </a:cubicBezTo>
                <a:cubicBezTo>
                  <a:pt x="6058" y="2485"/>
                  <a:pt x="6076" y="2484"/>
                  <a:pt x="6081" y="2471"/>
                </a:cubicBezTo>
                <a:cubicBezTo>
                  <a:pt x="6093" y="2441"/>
                  <a:pt x="6089" y="2424"/>
                  <a:pt x="6065" y="2404"/>
                </a:cubicBezTo>
                <a:cubicBezTo>
                  <a:pt x="6066" y="2402"/>
                  <a:pt x="6066" y="2401"/>
                  <a:pt x="6068" y="2400"/>
                </a:cubicBezTo>
                <a:cubicBezTo>
                  <a:pt x="6087" y="2400"/>
                  <a:pt x="6098" y="2412"/>
                  <a:pt x="6112" y="2420"/>
                </a:cubicBezTo>
                <a:cubicBezTo>
                  <a:pt x="6156" y="2442"/>
                  <a:pt x="6141" y="2453"/>
                  <a:pt x="6196" y="2445"/>
                </a:cubicBezTo>
                <a:cubicBezTo>
                  <a:pt x="6297" y="2428"/>
                  <a:pt x="6258" y="2366"/>
                  <a:pt x="6179" y="2349"/>
                </a:cubicBezTo>
                <a:cubicBezTo>
                  <a:pt x="6205" y="2337"/>
                  <a:pt x="6257" y="2318"/>
                  <a:pt x="6243" y="2281"/>
                </a:cubicBezTo>
                <a:cubicBezTo>
                  <a:pt x="6242" y="2279"/>
                  <a:pt x="6166" y="2243"/>
                  <a:pt x="6157" y="2245"/>
                </a:cubicBezTo>
                <a:cubicBezTo>
                  <a:pt x="6094" y="2254"/>
                  <a:pt x="6153" y="2299"/>
                  <a:pt x="6153" y="2304"/>
                </a:cubicBezTo>
                <a:cubicBezTo>
                  <a:pt x="6151" y="2333"/>
                  <a:pt x="6091" y="2359"/>
                  <a:pt x="6091" y="2349"/>
                </a:cubicBezTo>
                <a:cubicBezTo>
                  <a:pt x="6145" y="2329"/>
                  <a:pt x="6097" y="2293"/>
                  <a:pt x="6090" y="2266"/>
                </a:cubicBezTo>
                <a:cubicBezTo>
                  <a:pt x="6078" y="2223"/>
                  <a:pt x="6095" y="2168"/>
                  <a:pt x="6042" y="2172"/>
                </a:cubicBezTo>
                <a:cubicBezTo>
                  <a:pt x="6025" y="2174"/>
                  <a:pt x="5986" y="2204"/>
                  <a:pt x="5966" y="2210"/>
                </a:cubicBezTo>
                <a:cubicBezTo>
                  <a:pt x="5961" y="2211"/>
                  <a:pt x="5922" y="2218"/>
                  <a:pt x="5923" y="2218"/>
                </a:cubicBezTo>
                <a:cubicBezTo>
                  <a:pt x="5916" y="2217"/>
                  <a:pt x="5891" y="2198"/>
                  <a:pt x="5884" y="2197"/>
                </a:cubicBezTo>
                <a:cubicBezTo>
                  <a:pt x="5886" y="2178"/>
                  <a:pt x="5928" y="2168"/>
                  <a:pt x="5931" y="2149"/>
                </a:cubicBezTo>
                <a:cubicBezTo>
                  <a:pt x="5935" y="2117"/>
                  <a:pt x="5894" y="2109"/>
                  <a:pt x="5868" y="2115"/>
                </a:cubicBezTo>
                <a:cubicBezTo>
                  <a:pt x="5842" y="2121"/>
                  <a:pt x="5804" y="2159"/>
                  <a:pt x="5803" y="2187"/>
                </a:cubicBezTo>
                <a:cubicBezTo>
                  <a:pt x="5803" y="2212"/>
                  <a:pt x="5831" y="2200"/>
                  <a:pt x="5834" y="2209"/>
                </a:cubicBezTo>
                <a:cubicBezTo>
                  <a:pt x="5847" y="2244"/>
                  <a:pt x="5771" y="2180"/>
                  <a:pt x="5773" y="2180"/>
                </a:cubicBezTo>
                <a:cubicBezTo>
                  <a:pt x="5766" y="2177"/>
                  <a:pt x="5750" y="2188"/>
                  <a:pt x="5744" y="2187"/>
                </a:cubicBezTo>
                <a:cubicBezTo>
                  <a:pt x="5720" y="2184"/>
                  <a:pt x="5667" y="2161"/>
                  <a:pt x="5646" y="2191"/>
                </a:cubicBezTo>
                <a:cubicBezTo>
                  <a:pt x="5613" y="2239"/>
                  <a:pt x="5702" y="2228"/>
                  <a:pt x="5714" y="2252"/>
                </a:cubicBezTo>
                <a:cubicBezTo>
                  <a:pt x="5717" y="2259"/>
                  <a:pt x="5703" y="2300"/>
                  <a:pt x="5699" y="2312"/>
                </a:cubicBezTo>
                <a:cubicBezTo>
                  <a:pt x="5691" y="2327"/>
                  <a:pt x="5684" y="2344"/>
                  <a:pt x="5679" y="2361"/>
                </a:cubicBezTo>
                <a:cubicBezTo>
                  <a:pt x="5681" y="2378"/>
                  <a:pt x="5686" y="2395"/>
                  <a:pt x="5692" y="2412"/>
                </a:cubicBezTo>
                <a:cubicBezTo>
                  <a:pt x="5681" y="2463"/>
                  <a:pt x="5627" y="2432"/>
                  <a:pt x="5608" y="2466"/>
                </a:cubicBezTo>
                <a:cubicBezTo>
                  <a:pt x="5573" y="2533"/>
                  <a:pt x="5685" y="2508"/>
                  <a:pt x="5704" y="2517"/>
                </a:cubicBezTo>
                <a:cubicBezTo>
                  <a:pt x="5723" y="2525"/>
                  <a:pt x="5712" y="2535"/>
                  <a:pt x="5708" y="2546"/>
                </a:cubicBezTo>
                <a:cubicBezTo>
                  <a:pt x="5719" y="2519"/>
                  <a:pt x="5653" y="2575"/>
                  <a:pt x="5669" y="2567"/>
                </a:cubicBezTo>
                <a:cubicBezTo>
                  <a:pt x="5679" y="2562"/>
                  <a:pt x="5656" y="2587"/>
                  <a:pt x="5656" y="2586"/>
                </a:cubicBezTo>
                <a:cubicBezTo>
                  <a:pt x="5646" y="2594"/>
                  <a:pt x="5619" y="2589"/>
                  <a:pt x="5603" y="2601"/>
                </a:cubicBezTo>
                <a:cubicBezTo>
                  <a:pt x="5558" y="2512"/>
                  <a:pt x="5543" y="2401"/>
                  <a:pt x="5515" y="2304"/>
                </a:cubicBezTo>
                <a:cubicBezTo>
                  <a:pt x="5522" y="2301"/>
                  <a:pt x="5562" y="2356"/>
                  <a:pt x="5587" y="2351"/>
                </a:cubicBezTo>
                <a:cubicBezTo>
                  <a:pt x="5625" y="2342"/>
                  <a:pt x="5613" y="2287"/>
                  <a:pt x="5617" y="2259"/>
                </a:cubicBezTo>
                <a:cubicBezTo>
                  <a:pt x="5623" y="2214"/>
                  <a:pt x="5677" y="2160"/>
                  <a:pt x="5643" y="2126"/>
                </a:cubicBezTo>
                <a:cubicBezTo>
                  <a:pt x="5598" y="2082"/>
                  <a:pt x="5608" y="2150"/>
                  <a:pt x="5573" y="2139"/>
                </a:cubicBezTo>
                <a:cubicBezTo>
                  <a:pt x="5578" y="2105"/>
                  <a:pt x="5620" y="2058"/>
                  <a:pt x="5652" y="2056"/>
                </a:cubicBezTo>
                <a:cubicBezTo>
                  <a:pt x="5667" y="2054"/>
                  <a:pt x="5689" y="2072"/>
                  <a:pt x="5710" y="2075"/>
                </a:cubicBezTo>
                <a:cubicBezTo>
                  <a:pt x="5786" y="2086"/>
                  <a:pt x="5759" y="2057"/>
                  <a:pt x="5741" y="2020"/>
                </a:cubicBezTo>
                <a:cubicBezTo>
                  <a:pt x="5717" y="1973"/>
                  <a:pt x="5731" y="1960"/>
                  <a:pt x="5770" y="1909"/>
                </a:cubicBezTo>
                <a:cubicBezTo>
                  <a:pt x="5800" y="1870"/>
                  <a:pt x="5798" y="1887"/>
                  <a:pt x="5794" y="1841"/>
                </a:cubicBezTo>
                <a:cubicBezTo>
                  <a:pt x="5789" y="1794"/>
                  <a:pt x="5747" y="1761"/>
                  <a:pt x="5755" y="1722"/>
                </a:cubicBezTo>
                <a:cubicBezTo>
                  <a:pt x="5763" y="1678"/>
                  <a:pt x="5771" y="1693"/>
                  <a:pt x="5785" y="1693"/>
                </a:cubicBezTo>
                <a:cubicBezTo>
                  <a:pt x="5777" y="1693"/>
                  <a:pt x="5826" y="1729"/>
                  <a:pt x="5821" y="1726"/>
                </a:cubicBezTo>
                <a:cubicBezTo>
                  <a:pt x="5847" y="1742"/>
                  <a:pt x="5873" y="1741"/>
                  <a:pt x="5899" y="1764"/>
                </a:cubicBezTo>
                <a:cubicBezTo>
                  <a:pt x="5843" y="1761"/>
                  <a:pt x="5821" y="1789"/>
                  <a:pt x="5821" y="1841"/>
                </a:cubicBezTo>
                <a:cubicBezTo>
                  <a:pt x="5821" y="1892"/>
                  <a:pt x="5841" y="1910"/>
                  <a:pt x="5874" y="1934"/>
                </a:cubicBezTo>
                <a:cubicBezTo>
                  <a:pt x="5902" y="1956"/>
                  <a:pt x="5926" y="1992"/>
                  <a:pt x="5962" y="1953"/>
                </a:cubicBezTo>
                <a:cubicBezTo>
                  <a:pt x="5977" y="1937"/>
                  <a:pt x="5959" y="1856"/>
                  <a:pt x="5998" y="1861"/>
                </a:cubicBezTo>
                <a:cubicBezTo>
                  <a:pt x="5985" y="1868"/>
                  <a:pt x="5982" y="1929"/>
                  <a:pt x="5991" y="1946"/>
                </a:cubicBezTo>
                <a:cubicBezTo>
                  <a:pt x="6001" y="1964"/>
                  <a:pt x="6030" y="1974"/>
                  <a:pt x="6045" y="1987"/>
                </a:cubicBezTo>
                <a:cubicBezTo>
                  <a:pt x="6057" y="1999"/>
                  <a:pt x="6080" y="2036"/>
                  <a:pt x="6088" y="2042"/>
                </a:cubicBezTo>
                <a:cubicBezTo>
                  <a:pt x="6116" y="2062"/>
                  <a:pt x="6091" y="2072"/>
                  <a:pt x="6131" y="2036"/>
                </a:cubicBezTo>
                <a:cubicBezTo>
                  <a:pt x="6142" y="2026"/>
                  <a:pt x="6140" y="2005"/>
                  <a:pt x="6149" y="1997"/>
                </a:cubicBezTo>
                <a:cubicBezTo>
                  <a:pt x="6148" y="1997"/>
                  <a:pt x="6168" y="1988"/>
                  <a:pt x="6176" y="1980"/>
                </a:cubicBezTo>
                <a:cubicBezTo>
                  <a:pt x="6176" y="1980"/>
                  <a:pt x="6215" y="1995"/>
                  <a:pt x="6214" y="1994"/>
                </a:cubicBezTo>
                <a:cubicBezTo>
                  <a:pt x="6232" y="2019"/>
                  <a:pt x="6169" y="2000"/>
                  <a:pt x="6169" y="2001"/>
                </a:cubicBezTo>
                <a:cubicBezTo>
                  <a:pt x="6168" y="2001"/>
                  <a:pt x="6136" y="2068"/>
                  <a:pt x="6136" y="2066"/>
                </a:cubicBezTo>
                <a:cubicBezTo>
                  <a:pt x="6141" y="2110"/>
                  <a:pt x="6221" y="2105"/>
                  <a:pt x="6184" y="2156"/>
                </a:cubicBezTo>
                <a:cubicBezTo>
                  <a:pt x="6172" y="2173"/>
                  <a:pt x="6077" y="2185"/>
                  <a:pt x="6124" y="2236"/>
                </a:cubicBezTo>
                <a:cubicBezTo>
                  <a:pt x="6161" y="2276"/>
                  <a:pt x="6191" y="2206"/>
                  <a:pt x="6213" y="2205"/>
                </a:cubicBezTo>
                <a:cubicBezTo>
                  <a:pt x="6244" y="2204"/>
                  <a:pt x="6260" y="2253"/>
                  <a:pt x="6302" y="2247"/>
                </a:cubicBezTo>
                <a:cubicBezTo>
                  <a:pt x="6390" y="2234"/>
                  <a:pt x="6306" y="2176"/>
                  <a:pt x="6309" y="2142"/>
                </a:cubicBezTo>
                <a:cubicBezTo>
                  <a:pt x="6318" y="2156"/>
                  <a:pt x="6345" y="2165"/>
                  <a:pt x="6352" y="2180"/>
                </a:cubicBezTo>
                <a:cubicBezTo>
                  <a:pt x="6358" y="2191"/>
                  <a:pt x="6351" y="2229"/>
                  <a:pt x="6356" y="2233"/>
                </a:cubicBezTo>
                <a:cubicBezTo>
                  <a:pt x="6365" y="2240"/>
                  <a:pt x="6403" y="2237"/>
                  <a:pt x="6403" y="2239"/>
                </a:cubicBezTo>
                <a:cubicBezTo>
                  <a:pt x="6374" y="2238"/>
                  <a:pt x="6304" y="2265"/>
                  <a:pt x="6324" y="2300"/>
                </a:cubicBezTo>
                <a:cubicBezTo>
                  <a:pt x="6332" y="2313"/>
                  <a:pt x="6377" y="2312"/>
                  <a:pt x="6378" y="2317"/>
                </a:cubicBezTo>
                <a:cubicBezTo>
                  <a:pt x="6388" y="2343"/>
                  <a:pt x="6285" y="2375"/>
                  <a:pt x="6321" y="2424"/>
                </a:cubicBezTo>
                <a:cubicBezTo>
                  <a:pt x="6355" y="2471"/>
                  <a:pt x="6399" y="2388"/>
                  <a:pt x="6425" y="2411"/>
                </a:cubicBezTo>
                <a:cubicBezTo>
                  <a:pt x="6444" y="2429"/>
                  <a:pt x="6416" y="2441"/>
                  <a:pt x="6419" y="2450"/>
                </a:cubicBezTo>
                <a:cubicBezTo>
                  <a:pt x="6414" y="2436"/>
                  <a:pt x="6432" y="2497"/>
                  <a:pt x="6432" y="2476"/>
                </a:cubicBezTo>
                <a:cubicBezTo>
                  <a:pt x="6432" y="2460"/>
                  <a:pt x="6467" y="2502"/>
                  <a:pt x="6435" y="2502"/>
                </a:cubicBezTo>
                <a:cubicBezTo>
                  <a:pt x="6426" y="2502"/>
                  <a:pt x="6417" y="2466"/>
                  <a:pt x="6392" y="2471"/>
                </a:cubicBezTo>
                <a:cubicBezTo>
                  <a:pt x="6347" y="2481"/>
                  <a:pt x="6371" y="2516"/>
                  <a:pt x="6378" y="2541"/>
                </a:cubicBezTo>
                <a:cubicBezTo>
                  <a:pt x="6385" y="2550"/>
                  <a:pt x="6389" y="2560"/>
                  <a:pt x="6391" y="2572"/>
                </a:cubicBezTo>
                <a:cubicBezTo>
                  <a:pt x="6400" y="2588"/>
                  <a:pt x="6395" y="2600"/>
                  <a:pt x="6373" y="2606"/>
                </a:cubicBezTo>
                <a:cubicBezTo>
                  <a:pt x="6370" y="2614"/>
                  <a:pt x="6351" y="2662"/>
                  <a:pt x="6351" y="2663"/>
                </a:cubicBezTo>
                <a:cubicBezTo>
                  <a:pt x="6334" y="2673"/>
                  <a:pt x="6318" y="2668"/>
                  <a:pt x="6296" y="2649"/>
                </a:cubicBezTo>
                <a:cubicBezTo>
                  <a:pt x="6326" y="2631"/>
                  <a:pt x="6376" y="2610"/>
                  <a:pt x="6368" y="2567"/>
                </a:cubicBezTo>
                <a:cubicBezTo>
                  <a:pt x="6357" y="2512"/>
                  <a:pt x="6291" y="2533"/>
                  <a:pt x="6266" y="2566"/>
                </a:cubicBezTo>
                <a:cubicBezTo>
                  <a:pt x="6250" y="2588"/>
                  <a:pt x="6259" y="2612"/>
                  <a:pt x="6249" y="2633"/>
                </a:cubicBezTo>
                <a:cubicBezTo>
                  <a:pt x="6244" y="2642"/>
                  <a:pt x="6220" y="2648"/>
                  <a:pt x="6218" y="2655"/>
                </a:cubicBezTo>
                <a:cubicBezTo>
                  <a:pt x="6207" y="2691"/>
                  <a:pt x="6233" y="2712"/>
                  <a:pt x="6256" y="2737"/>
                </a:cubicBezTo>
                <a:cubicBezTo>
                  <a:pt x="6237" y="2740"/>
                  <a:pt x="6194" y="2736"/>
                  <a:pt x="6183" y="2749"/>
                </a:cubicBezTo>
                <a:cubicBezTo>
                  <a:pt x="6158" y="2778"/>
                  <a:pt x="6206" y="2819"/>
                  <a:pt x="6234" y="2835"/>
                </a:cubicBezTo>
                <a:cubicBezTo>
                  <a:pt x="6203" y="2851"/>
                  <a:pt x="6176" y="2867"/>
                  <a:pt x="6214" y="2890"/>
                </a:cubicBezTo>
                <a:cubicBezTo>
                  <a:pt x="6242" y="2906"/>
                  <a:pt x="6281" y="2864"/>
                  <a:pt x="6298" y="2870"/>
                </a:cubicBezTo>
                <a:cubicBezTo>
                  <a:pt x="6290" y="2867"/>
                  <a:pt x="6364" y="2938"/>
                  <a:pt x="6360" y="2927"/>
                </a:cubicBezTo>
                <a:cubicBezTo>
                  <a:pt x="6367" y="2949"/>
                  <a:pt x="6289" y="3096"/>
                  <a:pt x="6378" y="3074"/>
                </a:cubicBezTo>
                <a:cubicBezTo>
                  <a:pt x="6408" y="3067"/>
                  <a:pt x="6450" y="3002"/>
                  <a:pt x="6444" y="2970"/>
                </a:cubicBezTo>
                <a:cubicBezTo>
                  <a:pt x="6440" y="2949"/>
                  <a:pt x="6411" y="2943"/>
                  <a:pt x="6406" y="2928"/>
                </a:cubicBezTo>
                <a:cubicBezTo>
                  <a:pt x="6407" y="2931"/>
                  <a:pt x="6419" y="2859"/>
                  <a:pt x="6419" y="2860"/>
                </a:cubicBezTo>
                <a:cubicBezTo>
                  <a:pt x="6422" y="2858"/>
                  <a:pt x="6425" y="2858"/>
                  <a:pt x="6428" y="2859"/>
                </a:cubicBezTo>
                <a:cubicBezTo>
                  <a:pt x="6441" y="2918"/>
                  <a:pt x="6450" y="2931"/>
                  <a:pt x="6507" y="2916"/>
                </a:cubicBezTo>
                <a:cubicBezTo>
                  <a:pt x="6562" y="2901"/>
                  <a:pt x="6598" y="2866"/>
                  <a:pt x="6539" y="2825"/>
                </a:cubicBezTo>
                <a:cubicBezTo>
                  <a:pt x="6508" y="2804"/>
                  <a:pt x="6480" y="2804"/>
                  <a:pt x="6459" y="2767"/>
                </a:cubicBezTo>
                <a:cubicBezTo>
                  <a:pt x="6451" y="2752"/>
                  <a:pt x="6459" y="2713"/>
                  <a:pt x="6428" y="2713"/>
                </a:cubicBezTo>
                <a:cubicBezTo>
                  <a:pt x="6426" y="2704"/>
                  <a:pt x="6446" y="2688"/>
                  <a:pt x="6445" y="2677"/>
                </a:cubicBezTo>
                <a:cubicBezTo>
                  <a:pt x="6442" y="2654"/>
                  <a:pt x="6424" y="2640"/>
                  <a:pt x="6424" y="2615"/>
                </a:cubicBezTo>
                <a:cubicBezTo>
                  <a:pt x="6471" y="2620"/>
                  <a:pt x="6468" y="2677"/>
                  <a:pt x="6511" y="2694"/>
                </a:cubicBezTo>
                <a:cubicBezTo>
                  <a:pt x="6549" y="2709"/>
                  <a:pt x="6606" y="2693"/>
                  <a:pt x="6650" y="2706"/>
                </a:cubicBezTo>
                <a:cubicBezTo>
                  <a:pt x="6639" y="2717"/>
                  <a:pt x="6636" y="2734"/>
                  <a:pt x="6630" y="2747"/>
                </a:cubicBezTo>
                <a:cubicBezTo>
                  <a:pt x="6624" y="2763"/>
                  <a:pt x="6603" y="2758"/>
                  <a:pt x="6598" y="2771"/>
                </a:cubicBezTo>
                <a:cubicBezTo>
                  <a:pt x="6593" y="2782"/>
                  <a:pt x="6694" y="2771"/>
                  <a:pt x="6704" y="2759"/>
                </a:cubicBezTo>
                <a:cubicBezTo>
                  <a:pt x="6728" y="2729"/>
                  <a:pt x="6690" y="2721"/>
                  <a:pt x="6685" y="2696"/>
                </a:cubicBezTo>
                <a:cubicBezTo>
                  <a:pt x="6680" y="2669"/>
                  <a:pt x="6710" y="2638"/>
                  <a:pt x="6684" y="2614"/>
                </a:cubicBezTo>
                <a:cubicBezTo>
                  <a:pt x="6697" y="2616"/>
                  <a:pt x="6771" y="2618"/>
                  <a:pt x="6757" y="2645"/>
                </a:cubicBezTo>
                <a:cubicBezTo>
                  <a:pt x="6717" y="2644"/>
                  <a:pt x="6707" y="2690"/>
                  <a:pt x="6715" y="2718"/>
                </a:cubicBezTo>
                <a:cubicBezTo>
                  <a:pt x="6715" y="2719"/>
                  <a:pt x="6738" y="2715"/>
                  <a:pt x="6741" y="2719"/>
                </a:cubicBezTo>
                <a:cubicBezTo>
                  <a:pt x="6760" y="2743"/>
                  <a:pt x="6742" y="2744"/>
                  <a:pt x="6772" y="2756"/>
                </a:cubicBezTo>
                <a:cubicBezTo>
                  <a:pt x="6847" y="2786"/>
                  <a:pt x="6833" y="2736"/>
                  <a:pt x="6865" y="2837"/>
                </a:cubicBezTo>
                <a:cubicBezTo>
                  <a:pt x="6870" y="2856"/>
                  <a:pt x="6857" y="2881"/>
                  <a:pt x="6885" y="2884"/>
                </a:cubicBezTo>
                <a:cubicBezTo>
                  <a:pt x="6923" y="2888"/>
                  <a:pt x="6885" y="2844"/>
                  <a:pt x="6885" y="2840"/>
                </a:cubicBezTo>
                <a:cubicBezTo>
                  <a:pt x="6920" y="2827"/>
                  <a:pt x="6942" y="2871"/>
                  <a:pt x="6946" y="2804"/>
                </a:cubicBezTo>
                <a:cubicBezTo>
                  <a:pt x="6945" y="2811"/>
                  <a:pt x="6913" y="2687"/>
                  <a:pt x="6964" y="2735"/>
                </a:cubicBezTo>
                <a:cubicBezTo>
                  <a:pt x="6975" y="2745"/>
                  <a:pt x="6953" y="2787"/>
                  <a:pt x="6961" y="2809"/>
                </a:cubicBezTo>
                <a:cubicBezTo>
                  <a:pt x="6967" y="2826"/>
                  <a:pt x="6994" y="2819"/>
                  <a:pt x="6995" y="2836"/>
                </a:cubicBezTo>
                <a:cubicBezTo>
                  <a:pt x="6996" y="2885"/>
                  <a:pt x="6950" y="2864"/>
                  <a:pt x="6923" y="2885"/>
                </a:cubicBezTo>
                <a:cubicBezTo>
                  <a:pt x="6902" y="2900"/>
                  <a:pt x="6881" y="2926"/>
                  <a:pt x="6906" y="2955"/>
                </a:cubicBezTo>
                <a:cubicBezTo>
                  <a:pt x="6950" y="3004"/>
                  <a:pt x="6976" y="2943"/>
                  <a:pt x="6995" y="2916"/>
                </a:cubicBezTo>
                <a:cubicBezTo>
                  <a:pt x="7018" y="2880"/>
                  <a:pt x="7011" y="2840"/>
                  <a:pt x="7036" y="2796"/>
                </a:cubicBezTo>
                <a:cubicBezTo>
                  <a:pt x="7033" y="2800"/>
                  <a:pt x="7072" y="2742"/>
                  <a:pt x="7068" y="2758"/>
                </a:cubicBezTo>
                <a:cubicBezTo>
                  <a:pt x="7072" y="2740"/>
                  <a:pt x="7054" y="2722"/>
                  <a:pt x="7057" y="2705"/>
                </a:cubicBezTo>
                <a:cubicBezTo>
                  <a:pt x="7062" y="2675"/>
                  <a:pt x="7099" y="2665"/>
                  <a:pt x="7108" y="2634"/>
                </a:cubicBezTo>
                <a:cubicBezTo>
                  <a:pt x="7119" y="2592"/>
                  <a:pt x="7086" y="2578"/>
                  <a:pt x="7099" y="2547"/>
                </a:cubicBezTo>
                <a:cubicBezTo>
                  <a:pt x="7107" y="2529"/>
                  <a:pt x="7181" y="2527"/>
                  <a:pt x="7112" y="2487"/>
                </a:cubicBezTo>
                <a:cubicBezTo>
                  <a:pt x="7066" y="2460"/>
                  <a:pt x="6991" y="2526"/>
                  <a:pt x="7049" y="2562"/>
                </a:cubicBezTo>
                <a:cubicBezTo>
                  <a:pt x="7024" y="2590"/>
                  <a:pt x="6989" y="2599"/>
                  <a:pt x="6959" y="2598"/>
                </a:cubicBezTo>
                <a:cubicBezTo>
                  <a:pt x="6955" y="2598"/>
                  <a:pt x="6919" y="2600"/>
                  <a:pt x="6915" y="2595"/>
                </a:cubicBezTo>
                <a:cubicBezTo>
                  <a:pt x="6910" y="2589"/>
                  <a:pt x="6910" y="2518"/>
                  <a:pt x="6914" y="2511"/>
                </a:cubicBezTo>
                <a:cubicBezTo>
                  <a:pt x="6947" y="2466"/>
                  <a:pt x="6894" y="2528"/>
                  <a:pt x="6957" y="2503"/>
                </a:cubicBezTo>
                <a:cubicBezTo>
                  <a:pt x="6981" y="2493"/>
                  <a:pt x="6992" y="2468"/>
                  <a:pt x="7012" y="2460"/>
                </a:cubicBezTo>
                <a:cubicBezTo>
                  <a:pt x="7072" y="2435"/>
                  <a:pt x="7104" y="2468"/>
                  <a:pt x="7152" y="2491"/>
                </a:cubicBezTo>
                <a:cubicBezTo>
                  <a:pt x="7188" y="2510"/>
                  <a:pt x="7209" y="2502"/>
                  <a:pt x="7235" y="2526"/>
                </a:cubicBezTo>
                <a:cubicBezTo>
                  <a:pt x="7251" y="2539"/>
                  <a:pt x="7269" y="2563"/>
                  <a:pt x="7263" y="2583"/>
                </a:cubicBezTo>
                <a:cubicBezTo>
                  <a:pt x="7254" y="2615"/>
                  <a:pt x="7237" y="2569"/>
                  <a:pt x="7243" y="2570"/>
                </a:cubicBezTo>
                <a:cubicBezTo>
                  <a:pt x="7230" y="2569"/>
                  <a:pt x="7250" y="2543"/>
                  <a:pt x="7207" y="2569"/>
                </a:cubicBezTo>
                <a:cubicBezTo>
                  <a:pt x="7182" y="2585"/>
                  <a:pt x="7171" y="2646"/>
                  <a:pt x="7213" y="2626"/>
                </a:cubicBezTo>
                <a:cubicBezTo>
                  <a:pt x="7207" y="2644"/>
                  <a:pt x="7239" y="2708"/>
                  <a:pt x="7260" y="2714"/>
                </a:cubicBezTo>
                <a:cubicBezTo>
                  <a:pt x="7314" y="2729"/>
                  <a:pt x="7295" y="2671"/>
                  <a:pt x="7302" y="2641"/>
                </a:cubicBezTo>
                <a:cubicBezTo>
                  <a:pt x="7316" y="2583"/>
                  <a:pt x="7337" y="2598"/>
                  <a:pt x="7400" y="2580"/>
                </a:cubicBezTo>
                <a:cubicBezTo>
                  <a:pt x="7449" y="2565"/>
                  <a:pt x="7519" y="2541"/>
                  <a:pt x="7437" y="2497"/>
                </a:cubicBezTo>
                <a:cubicBezTo>
                  <a:pt x="7387" y="2470"/>
                  <a:pt x="7361" y="2499"/>
                  <a:pt x="7329" y="2519"/>
                </a:cubicBezTo>
                <a:cubicBezTo>
                  <a:pt x="7332" y="2517"/>
                  <a:pt x="7317" y="2574"/>
                  <a:pt x="7316" y="2527"/>
                </a:cubicBezTo>
                <a:cubicBezTo>
                  <a:pt x="7315" y="2472"/>
                  <a:pt x="7349" y="2410"/>
                  <a:pt x="7261" y="2393"/>
                </a:cubicBezTo>
                <a:cubicBezTo>
                  <a:pt x="7209" y="2383"/>
                  <a:pt x="7177" y="2425"/>
                  <a:pt x="7155" y="2468"/>
                </a:cubicBezTo>
                <a:cubicBezTo>
                  <a:pt x="7145" y="2433"/>
                  <a:pt x="7161" y="2277"/>
                  <a:pt x="7089" y="2277"/>
                </a:cubicBezTo>
                <a:cubicBezTo>
                  <a:pt x="7092" y="2265"/>
                  <a:pt x="7144" y="2240"/>
                  <a:pt x="7155" y="2221"/>
                </a:cubicBezTo>
                <a:cubicBezTo>
                  <a:pt x="7164" y="2203"/>
                  <a:pt x="7180" y="2138"/>
                  <a:pt x="7162" y="2122"/>
                </a:cubicBezTo>
                <a:cubicBezTo>
                  <a:pt x="7142" y="2103"/>
                  <a:pt x="7125" y="2135"/>
                  <a:pt x="7107" y="2132"/>
                </a:cubicBezTo>
                <a:cubicBezTo>
                  <a:pt x="7064" y="2123"/>
                  <a:pt x="7117" y="2147"/>
                  <a:pt x="7086" y="2115"/>
                </a:cubicBezTo>
                <a:cubicBezTo>
                  <a:pt x="7073" y="2102"/>
                  <a:pt x="7094" y="2078"/>
                  <a:pt x="7061" y="2073"/>
                </a:cubicBezTo>
                <a:cubicBezTo>
                  <a:pt x="7029" y="2068"/>
                  <a:pt x="7033" y="2106"/>
                  <a:pt x="7015" y="2116"/>
                </a:cubicBezTo>
                <a:cubicBezTo>
                  <a:pt x="7017" y="2115"/>
                  <a:pt x="6972" y="2121"/>
                  <a:pt x="6975" y="2121"/>
                </a:cubicBezTo>
                <a:cubicBezTo>
                  <a:pt x="6932" y="2120"/>
                  <a:pt x="6950" y="2125"/>
                  <a:pt x="6917" y="2086"/>
                </a:cubicBezTo>
                <a:cubicBezTo>
                  <a:pt x="6951" y="2080"/>
                  <a:pt x="7122" y="1926"/>
                  <a:pt x="7157" y="1981"/>
                </a:cubicBezTo>
                <a:cubicBezTo>
                  <a:pt x="7166" y="1997"/>
                  <a:pt x="7152" y="1991"/>
                  <a:pt x="7151" y="2005"/>
                </a:cubicBezTo>
                <a:cubicBezTo>
                  <a:pt x="7151" y="2053"/>
                  <a:pt x="7123" y="2053"/>
                  <a:pt x="7159" y="2104"/>
                </a:cubicBezTo>
                <a:cubicBezTo>
                  <a:pt x="7185" y="2141"/>
                  <a:pt x="7225" y="2161"/>
                  <a:pt x="7257" y="2191"/>
                </a:cubicBezTo>
                <a:cubicBezTo>
                  <a:pt x="7278" y="2211"/>
                  <a:pt x="7285" y="2239"/>
                  <a:pt x="7303" y="2258"/>
                </a:cubicBezTo>
                <a:cubicBezTo>
                  <a:pt x="7336" y="2294"/>
                  <a:pt x="7359" y="2288"/>
                  <a:pt x="7379" y="2236"/>
                </a:cubicBezTo>
                <a:cubicBezTo>
                  <a:pt x="7401" y="2179"/>
                  <a:pt x="7349" y="2157"/>
                  <a:pt x="7362" y="2094"/>
                </a:cubicBezTo>
                <a:cubicBezTo>
                  <a:pt x="7373" y="2038"/>
                  <a:pt x="7346" y="2092"/>
                  <a:pt x="7381" y="2041"/>
                </a:cubicBezTo>
                <a:cubicBezTo>
                  <a:pt x="7393" y="2023"/>
                  <a:pt x="7451" y="2011"/>
                  <a:pt x="7423" y="1976"/>
                </a:cubicBezTo>
                <a:cubicBezTo>
                  <a:pt x="7397" y="1943"/>
                  <a:pt x="7362" y="2025"/>
                  <a:pt x="7329" y="1989"/>
                </a:cubicBezTo>
                <a:cubicBezTo>
                  <a:pt x="7318" y="1976"/>
                  <a:pt x="7343" y="1912"/>
                  <a:pt x="7341" y="1893"/>
                </a:cubicBezTo>
                <a:cubicBezTo>
                  <a:pt x="7340" y="1883"/>
                  <a:pt x="7361" y="1883"/>
                  <a:pt x="7354" y="1872"/>
                </a:cubicBezTo>
                <a:cubicBezTo>
                  <a:pt x="7340" y="1847"/>
                  <a:pt x="7309" y="1856"/>
                  <a:pt x="7289" y="1847"/>
                </a:cubicBezTo>
                <a:cubicBezTo>
                  <a:pt x="7230" y="1818"/>
                  <a:pt x="7281" y="1820"/>
                  <a:pt x="7255" y="1779"/>
                </a:cubicBezTo>
                <a:cubicBezTo>
                  <a:pt x="7212" y="1710"/>
                  <a:pt x="7224" y="1819"/>
                  <a:pt x="7213" y="1828"/>
                </a:cubicBezTo>
                <a:cubicBezTo>
                  <a:pt x="7165" y="1870"/>
                  <a:pt x="7202" y="1782"/>
                  <a:pt x="7202" y="1781"/>
                </a:cubicBezTo>
                <a:cubicBezTo>
                  <a:pt x="7200" y="1774"/>
                  <a:pt x="7145" y="1723"/>
                  <a:pt x="7140" y="1724"/>
                </a:cubicBezTo>
                <a:cubicBezTo>
                  <a:pt x="7129" y="1727"/>
                  <a:pt x="7128" y="1795"/>
                  <a:pt x="7121" y="1813"/>
                </a:cubicBezTo>
                <a:cubicBezTo>
                  <a:pt x="7117" y="1823"/>
                  <a:pt x="7094" y="1891"/>
                  <a:pt x="7081" y="1889"/>
                </a:cubicBezTo>
                <a:cubicBezTo>
                  <a:pt x="7084" y="1863"/>
                  <a:pt x="7097" y="1857"/>
                  <a:pt x="7104" y="1833"/>
                </a:cubicBezTo>
                <a:cubicBezTo>
                  <a:pt x="7112" y="1804"/>
                  <a:pt x="7096" y="1754"/>
                  <a:pt x="7112" y="1728"/>
                </a:cubicBezTo>
                <a:cubicBezTo>
                  <a:pt x="7137" y="1688"/>
                  <a:pt x="7147" y="1713"/>
                  <a:pt x="7187" y="1703"/>
                </a:cubicBezTo>
                <a:cubicBezTo>
                  <a:pt x="7221" y="1695"/>
                  <a:pt x="7230" y="1658"/>
                  <a:pt x="7255" y="1649"/>
                </a:cubicBezTo>
                <a:cubicBezTo>
                  <a:pt x="7284" y="1639"/>
                  <a:pt x="7321" y="1692"/>
                  <a:pt x="7346" y="1656"/>
                </a:cubicBezTo>
                <a:cubicBezTo>
                  <a:pt x="7368" y="1625"/>
                  <a:pt x="7316" y="1605"/>
                  <a:pt x="7305" y="1586"/>
                </a:cubicBezTo>
                <a:cubicBezTo>
                  <a:pt x="7289" y="1560"/>
                  <a:pt x="7290" y="1576"/>
                  <a:pt x="7290" y="1549"/>
                </a:cubicBezTo>
                <a:cubicBezTo>
                  <a:pt x="7290" y="1536"/>
                  <a:pt x="7316" y="1526"/>
                  <a:pt x="7310" y="1508"/>
                </a:cubicBezTo>
                <a:cubicBezTo>
                  <a:pt x="7304" y="1492"/>
                  <a:pt x="7281" y="1499"/>
                  <a:pt x="7273" y="1489"/>
                </a:cubicBezTo>
                <a:cubicBezTo>
                  <a:pt x="7253" y="1463"/>
                  <a:pt x="7242" y="1442"/>
                  <a:pt x="7211" y="1425"/>
                </a:cubicBezTo>
                <a:cubicBezTo>
                  <a:pt x="7201" y="1420"/>
                  <a:pt x="7187" y="1425"/>
                  <a:pt x="7177" y="1418"/>
                </a:cubicBezTo>
                <a:cubicBezTo>
                  <a:pt x="7162" y="1409"/>
                  <a:pt x="7158" y="1388"/>
                  <a:pt x="7147" y="1381"/>
                </a:cubicBezTo>
                <a:cubicBezTo>
                  <a:pt x="7096" y="1346"/>
                  <a:pt x="7077" y="1383"/>
                  <a:pt x="7042" y="1435"/>
                </a:cubicBezTo>
                <a:cubicBezTo>
                  <a:pt x="7023" y="1464"/>
                  <a:pt x="7011" y="1495"/>
                  <a:pt x="6992" y="1523"/>
                </a:cubicBezTo>
                <a:cubicBezTo>
                  <a:pt x="6968" y="1557"/>
                  <a:pt x="6983" y="1567"/>
                  <a:pt x="6939" y="1541"/>
                </a:cubicBezTo>
                <a:cubicBezTo>
                  <a:pt x="6890" y="1513"/>
                  <a:pt x="6914" y="1484"/>
                  <a:pt x="6899" y="1443"/>
                </a:cubicBezTo>
                <a:cubicBezTo>
                  <a:pt x="6884" y="1400"/>
                  <a:pt x="6868" y="1418"/>
                  <a:pt x="6880" y="1367"/>
                </a:cubicBezTo>
                <a:cubicBezTo>
                  <a:pt x="6910" y="1407"/>
                  <a:pt x="6883" y="1458"/>
                  <a:pt x="6946" y="1435"/>
                </a:cubicBezTo>
                <a:cubicBezTo>
                  <a:pt x="6993" y="1417"/>
                  <a:pt x="6993" y="1354"/>
                  <a:pt x="6972" y="1328"/>
                </a:cubicBezTo>
                <a:cubicBezTo>
                  <a:pt x="6966" y="1321"/>
                  <a:pt x="6941" y="1340"/>
                  <a:pt x="6934" y="1330"/>
                </a:cubicBezTo>
                <a:cubicBezTo>
                  <a:pt x="6917" y="1308"/>
                  <a:pt x="6956" y="1315"/>
                  <a:pt x="6958" y="1311"/>
                </a:cubicBezTo>
                <a:cubicBezTo>
                  <a:pt x="6967" y="1295"/>
                  <a:pt x="6988" y="1305"/>
                  <a:pt x="6983" y="1277"/>
                </a:cubicBezTo>
                <a:cubicBezTo>
                  <a:pt x="6980" y="1259"/>
                  <a:pt x="6959" y="1265"/>
                  <a:pt x="6956" y="1255"/>
                </a:cubicBezTo>
                <a:cubicBezTo>
                  <a:pt x="6954" y="1251"/>
                  <a:pt x="6926" y="1243"/>
                  <a:pt x="6938" y="1234"/>
                </a:cubicBezTo>
                <a:cubicBezTo>
                  <a:pt x="6974" y="1249"/>
                  <a:pt x="7058" y="1278"/>
                  <a:pt x="7076" y="1212"/>
                </a:cubicBezTo>
                <a:cubicBezTo>
                  <a:pt x="7089" y="1170"/>
                  <a:pt x="7030" y="1157"/>
                  <a:pt x="6994" y="1164"/>
                </a:cubicBezTo>
                <a:cubicBezTo>
                  <a:pt x="6980" y="1166"/>
                  <a:pt x="6958" y="1214"/>
                  <a:pt x="6934" y="1209"/>
                </a:cubicBezTo>
                <a:cubicBezTo>
                  <a:pt x="6909" y="1203"/>
                  <a:pt x="6931" y="1200"/>
                  <a:pt x="6930" y="1168"/>
                </a:cubicBezTo>
                <a:cubicBezTo>
                  <a:pt x="6954" y="1169"/>
                  <a:pt x="6969" y="1178"/>
                  <a:pt x="6984" y="1154"/>
                </a:cubicBezTo>
                <a:cubicBezTo>
                  <a:pt x="6995" y="1135"/>
                  <a:pt x="6981" y="1096"/>
                  <a:pt x="6963" y="1089"/>
                </a:cubicBezTo>
                <a:cubicBezTo>
                  <a:pt x="6947" y="1082"/>
                  <a:pt x="6937" y="1100"/>
                  <a:pt x="6925" y="1097"/>
                </a:cubicBezTo>
                <a:cubicBezTo>
                  <a:pt x="6901" y="1091"/>
                  <a:pt x="6866" y="1074"/>
                  <a:pt x="6854" y="1103"/>
                </a:cubicBezTo>
                <a:cubicBezTo>
                  <a:pt x="6832" y="1157"/>
                  <a:pt x="6888" y="1155"/>
                  <a:pt x="6915" y="1155"/>
                </a:cubicBezTo>
                <a:cubicBezTo>
                  <a:pt x="6899" y="1155"/>
                  <a:pt x="6824" y="1258"/>
                  <a:pt x="6803" y="1258"/>
                </a:cubicBezTo>
                <a:cubicBezTo>
                  <a:pt x="6789" y="1258"/>
                  <a:pt x="6717" y="1104"/>
                  <a:pt x="6677" y="1181"/>
                </a:cubicBezTo>
                <a:cubicBezTo>
                  <a:pt x="6643" y="1244"/>
                  <a:pt x="6790" y="1303"/>
                  <a:pt x="6782" y="1325"/>
                </a:cubicBezTo>
                <a:cubicBezTo>
                  <a:pt x="6774" y="1349"/>
                  <a:pt x="6676" y="1285"/>
                  <a:pt x="6646" y="1315"/>
                </a:cubicBezTo>
                <a:cubicBezTo>
                  <a:pt x="6613" y="1346"/>
                  <a:pt x="6628" y="1442"/>
                  <a:pt x="6692" y="1399"/>
                </a:cubicBezTo>
                <a:cubicBezTo>
                  <a:pt x="6719" y="1457"/>
                  <a:pt x="6640" y="1413"/>
                  <a:pt x="6615" y="1444"/>
                </a:cubicBezTo>
                <a:cubicBezTo>
                  <a:pt x="6543" y="1532"/>
                  <a:pt x="6707" y="1531"/>
                  <a:pt x="6745" y="1506"/>
                </a:cubicBezTo>
                <a:cubicBezTo>
                  <a:pt x="6748" y="1546"/>
                  <a:pt x="6802" y="1582"/>
                  <a:pt x="6790" y="1627"/>
                </a:cubicBezTo>
                <a:cubicBezTo>
                  <a:pt x="6788" y="1635"/>
                  <a:pt x="6767" y="1628"/>
                  <a:pt x="6765" y="1633"/>
                </a:cubicBezTo>
                <a:cubicBezTo>
                  <a:pt x="6765" y="1636"/>
                  <a:pt x="6759" y="1686"/>
                  <a:pt x="6758" y="1687"/>
                </a:cubicBezTo>
                <a:cubicBezTo>
                  <a:pt x="6748" y="1705"/>
                  <a:pt x="6760" y="1695"/>
                  <a:pt x="6747" y="1711"/>
                </a:cubicBezTo>
                <a:cubicBezTo>
                  <a:pt x="6744" y="1715"/>
                  <a:pt x="6713" y="1714"/>
                  <a:pt x="6706" y="1716"/>
                </a:cubicBezTo>
                <a:cubicBezTo>
                  <a:pt x="6656" y="1738"/>
                  <a:pt x="6666" y="1748"/>
                  <a:pt x="6664" y="1788"/>
                </a:cubicBezTo>
                <a:cubicBezTo>
                  <a:pt x="6663" y="1810"/>
                  <a:pt x="6653" y="1824"/>
                  <a:pt x="6670" y="1844"/>
                </a:cubicBezTo>
                <a:cubicBezTo>
                  <a:pt x="6694" y="1872"/>
                  <a:pt x="6707" y="1846"/>
                  <a:pt x="6723" y="1852"/>
                </a:cubicBezTo>
                <a:cubicBezTo>
                  <a:pt x="6731" y="1854"/>
                  <a:pt x="6738" y="1837"/>
                  <a:pt x="6749" y="1845"/>
                </a:cubicBezTo>
                <a:cubicBezTo>
                  <a:pt x="6753" y="1847"/>
                  <a:pt x="6745" y="1875"/>
                  <a:pt x="6749" y="1881"/>
                </a:cubicBezTo>
                <a:cubicBezTo>
                  <a:pt x="6763" y="1903"/>
                  <a:pt x="6760" y="1908"/>
                  <a:pt x="6783" y="1926"/>
                </a:cubicBezTo>
                <a:cubicBezTo>
                  <a:pt x="6803" y="1942"/>
                  <a:pt x="6831" y="1949"/>
                  <a:pt x="6852" y="1966"/>
                </a:cubicBezTo>
                <a:cubicBezTo>
                  <a:pt x="6853" y="1966"/>
                  <a:pt x="6911" y="2017"/>
                  <a:pt x="6911" y="2013"/>
                </a:cubicBezTo>
                <a:cubicBezTo>
                  <a:pt x="6911" y="2018"/>
                  <a:pt x="6879" y="2020"/>
                  <a:pt x="6875" y="2027"/>
                </a:cubicBezTo>
                <a:cubicBezTo>
                  <a:pt x="6854" y="2063"/>
                  <a:pt x="6874" y="2078"/>
                  <a:pt x="6835" y="2098"/>
                </a:cubicBezTo>
                <a:cubicBezTo>
                  <a:pt x="6783" y="2123"/>
                  <a:pt x="6790" y="2068"/>
                  <a:pt x="6776" y="2133"/>
                </a:cubicBezTo>
                <a:cubicBezTo>
                  <a:pt x="6769" y="2163"/>
                  <a:pt x="6768" y="2185"/>
                  <a:pt x="6758" y="2218"/>
                </a:cubicBezTo>
                <a:cubicBezTo>
                  <a:pt x="6746" y="2213"/>
                  <a:pt x="6775" y="2181"/>
                  <a:pt x="6763" y="2172"/>
                </a:cubicBezTo>
                <a:cubicBezTo>
                  <a:pt x="6742" y="2158"/>
                  <a:pt x="6710" y="2163"/>
                  <a:pt x="6685" y="2178"/>
                </a:cubicBezTo>
                <a:cubicBezTo>
                  <a:pt x="6634" y="2210"/>
                  <a:pt x="6665" y="2198"/>
                  <a:pt x="6687" y="2241"/>
                </a:cubicBezTo>
                <a:cubicBezTo>
                  <a:pt x="6703" y="2272"/>
                  <a:pt x="6702" y="2308"/>
                  <a:pt x="6713" y="2340"/>
                </a:cubicBezTo>
                <a:cubicBezTo>
                  <a:pt x="6719" y="2355"/>
                  <a:pt x="6770" y="2428"/>
                  <a:pt x="6768" y="2430"/>
                </a:cubicBezTo>
                <a:cubicBezTo>
                  <a:pt x="6753" y="2458"/>
                  <a:pt x="6727" y="2413"/>
                  <a:pt x="6705" y="2421"/>
                </a:cubicBezTo>
                <a:cubicBezTo>
                  <a:pt x="6676" y="2432"/>
                  <a:pt x="6681" y="2495"/>
                  <a:pt x="6700" y="2512"/>
                </a:cubicBezTo>
                <a:cubicBezTo>
                  <a:pt x="6721" y="2531"/>
                  <a:pt x="6739" y="2517"/>
                  <a:pt x="6760" y="2520"/>
                </a:cubicBezTo>
                <a:cubicBezTo>
                  <a:pt x="6748" y="2532"/>
                  <a:pt x="6751" y="2549"/>
                  <a:pt x="6750" y="2564"/>
                </a:cubicBezTo>
                <a:cubicBezTo>
                  <a:pt x="6702" y="2556"/>
                  <a:pt x="6691" y="2590"/>
                  <a:pt x="6648" y="2604"/>
                </a:cubicBezTo>
                <a:cubicBezTo>
                  <a:pt x="6604" y="2619"/>
                  <a:pt x="6553" y="2587"/>
                  <a:pt x="6516" y="2618"/>
                </a:cubicBezTo>
                <a:cubicBezTo>
                  <a:pt x="6511" y="2587"/>
                  <a:pt x="6502" y="2555"/>
                  <a:pt x="6472" y="2539"/>
                </a:cubicBezTo>
                <a:cubicBezTo>
                  <a:pt x="6499" y="2530"/>
                  <a:pt x="6554" y="2548"/>
                  <a:pt x="6574" y="2536"/>
                </a:cubicBezTo>
                <a:cubicBezTo>
                  <a:pt x="6593" y="2523"/>
                  <a:pt x="6591" y="2426"/>
                  <a:pt x="6571" y="2409"/>
                </a:cubicBezTo>
                <a:cubicBezTo>
                  <a:pt x="6578" y="2394"/>
                  <a:pt x="6696" y="2419"/>
                  <a:pt x="6700" y="2352"/>
                </a:cubicBezTo>
                <a:cubicBezTo>
                  <a:pt x="6704" y="2291"/>
                  <a:pt x="6625" y="2325"/>
                  <a:pt x="6596" y="2305"/>
                </a:cubicBezTo>
                <a:cubicBezTo>
                  <a:pt x="6548" y="2270"/>
                  <a:pt x="6608" y="2181"/>
                  <a:pt x="6517" y="2173"/>
                </a:cubicBezTo>
                <a:cubicBezTo>
                  <a:pt x="6494" y="2171"/>
                  <a:pt x="6486" y="2188"/>
                  <a:pt x="6457" y="2178"/>
                </a:cubicBezTo>
                <a:cubicBezTo>
                  <a:pt x="6419" y="2166"/>
                  <a:pt x="6453" y="2145"/>
                  <a:pt x="6402" y="2145"/>
                </a:cubicBezTo>
                <a:cubicBezTo>
                  <a:pt x="6421" y="2135"/>
                  <a:pt x="6454" y="2085"/>
                  <a:pt x="6429" y="2066"/>
                </a:cubicBezTo>
                <a:cubicBezTo>
                  <a:pt x="6394" y="2040"/>
                  <a:pt x="6390" y="2100"/>
                  <a:pt x="6371" y="2097"/>
                </a:cubicBezTo>
                <a:cubicBezTo>
                  <a:pt x="6350" y="2093"/>
                  <a:pt x="6350" y="2054"/>
                  <a:pt x="6337" y="2040"/>
                </a:cubicBezTo>
                <a:cubicBezTo>
                  <a:pt x="6318" y="2019"/>
                  <a:pt x="6273" y="2020"/>
                  <a:pt x="6276" y="1974"/>
                </a:cubicBezTo>
                <a:cubicBezTo>
                  <a:pt x="6279" y="1968"/>
                  <a:pt x="6352" y="1991"/>
                  <a:pt x="6356" y="1992"/>
                </a:cubicBezTo>
                <a:cubicBezTo>
                  <a:pt x="6315" y="2005"/>
                  <a:pt x="6383" y="2043"/>
                  <a:pt x="6374" y="2001"/>
                </a:cubicBezTo>
                <a:cubicBezTo>
                  <a:pt x="6381" y="2007"/>
                  <a:pt x="6475" y="2080"/>
                  <a:pt x="6471" y="2011"/>
                </a:cubicBezTo>
                <a:cubicBezTo>
                  <a:pt x="6468" y="1973"/>
                  <a:pt x="6423" y="1999"/>
                  <a:pt x="6415" y="1983"/>
                </a:cubicBezTo>
                <a:cubicBezTo>
                  <a:pt x="6413" y="1979"/>
                  <a:pt x="6446" y="1895"/>
                  <a:pt x="6448" y="1891"/>
                </a:cubicBezTo>
                <a:cubicBezTo>
                  <a:pt x="6453" y="1904"/>
                  <a:pt x="6450" y="1921"/>
                  <a:pt x="6464" y="1919"/>
                </a:cubicBezTo>
                <a:cubicBezTo>
                  <a:pt x="6472" y="1918"/>
                  <a:pt x="6467" y="1894"/>
                  <a:pt x="6477" y="1894"/>
                </a:cubicBezTo>
                <a:cubicBezTo>
                  <a:pt x="6482" y="1894"/>
                  <a:pt x="6494" y="1905"/>
                  <a:pt x="6494" y="1905"/>
                </a:cubicBezTo>
                <a:cubicBezTo>
                  <a:pt x="6510" y="1898"/>
                  <a:pt x="6540" y="1915"/>
                  <a:pt x="6551" y="1875"/>
                </a:cubicBezTo>
                <a:cubicBezTo>
                  <a:pt x="6557" y="1854"/>
                  <a:pt x="6534" y="1831"/>
                  <a:pt x="6535" y="1808"/>
                </a:cubicBezTo>
                <a:cubicBezTo>
                  <a:pt x="6558" y="1829"/>
                  <a:pt x="6576" y="1876"/>
                  <a:pt x="6616" y="1849"/>
                </a:cubicBezTo>
                <a:cubicBezTo>
                  <a:pt x="6632" y="1838"/>
                  <a:pt x="6621" y="1827"/>
                  <a:pt x="6627" y="1815"/>
                </a:cubicBezTo>
                <a:cubicBezTo>
                  <a:pt x="6627" y="1817"/>
                  <a:pt x="6654" y="1749"/>
                  <a:pt x="6654" y="1748"/>
                </a:cubicBezTo>
                <a:cubicBezTo>
                  <a:pt x="6654" y="1725"/>
                  <a:pt x="6628" y="1656"/>
                  <a:pt x="6598" y="1656"/>
                </a:cubicBezTo>
                <a:cubicBezTo>
                  <a:pt x="6549" y="1654"/>
                  <a:pt x="6581" y="1728"/>
                  <a:pt x="6530" y="1737"/>
                </a:cubicBezTo>
                <a:cubicBezTo>
                  <a:pt x="6528" y="1731"/>
                  <a:pt x="6511" y="1678"/>
                  <a:pt x="6512" y="1677"/>
                </a:cubicBezTo>
                <a:cubicBezTo>
                  <a:pt x="6521" y="1680"/>
                  <a:pt x="6543" y="1691"/>
                  <a:pt x="6550" y="1675"/>
                </a:cubicBezTo>
                <a:cubicBezTo>
                  <a:pt x="6577" y="1616"/>
                  <a:pt x="6517" y="1652"/>
                  <a:pt x="6496" y="1613"/>
                </a:cubicBezTo>
                <a:cubicBezTo>
                  <a:pt x="6538" y="1571"/>
                  <a:pt x="6553" y="1575"/>
                  <a:pt x="6498" y="1538"/>
                </a:cubicBezTo>
                <a:cubicBezTo>
                  <a:pt x="6465" y="1516"/>
                  <a:pt x="6444" y="1525"/>
                  <a:pt x="6401" y="1514"/>
                </a:cubicBezTo>
                <a:cubicBezTo>
                  <a:pt x="6406" y="1450"/>
                  <a:pt x="6519" y="1474"/>
                  <a:pt x="6534" y="1438"/>
                </a:cubicBezTo>
                <a:cubicBezTo>
                  <a:pt x="6548" y="1403"/>
                  <a:pt x="6479" y="1374"/>
                  <a:pt x="6453" y="1382"/>
                </a:cubicBezTo>
                <a:cubicBezTo>
                  <a:pt x="6416" y="1394"/>
                  <a:pt x="6421" y="1422"/>
                  <a:pt x="6403" y="1458"/>
                </a:cubicBezTo>
                <a:cubicBezTo>
                  <a:pt x="6385" y="1405"/>
                  <a:pt x="6410" y="1371"/>
                  <a:pt x="6447" y="1334"/>
                </a:cubicBezTo>
                <a:cubicBezTo>
                  <a:pt x="6449" y="1331"/>
                  <a:pt x="6494" y="1311"/>
                  <a:pt x="6494" y="1310"/>
                </a:cubicBezTo>
                <a:cubicBezTo>
                  <a:pt x="6506" y="1279"/>
                  <a:pt x="6469" y="1279"/>
                  <a:pt x="6466" y="1250"/>
                </a:cubicBezTo>
                <a:cubicBezTo>
                  <a:pt x="6462" y="1213"/>
                  <a:pt x="6513" y="1198"/>
                  <a:pt x="6527" y="1178"/>
                </a:cubicBezTo>
                <a:cubicBezTo>
                  <a:pt x="6555" y="1139"/>
                  <a:pt x="6508" y="1138"/>
                  <a:pt x="6516" y="1103"/>
                </a:cubicBezTo>
                <a:cubicBezTo>
                  <a:pt x="6527" y="1055"/>
                  <a:pt x="6608" y="1088"/>
                  <a:pt x="6634" y="1021"/>
                </a:cubicBezTo>
                <a:cubicBezTo>
                  <a:pt x="6645" y="1040"/>
                  <a:pt x="6663" y="1053"/>
                  <a:pt x="6687" y="1046"/>
                </a:cubicBezTo>
                <a:cubicBezTo>
                  <a:pt x="6738" y="1033"/>
                  <a:pt x="6692" y="1005"/>
                  <a:pt x="6696" y="981"/>
                </a:cubicBezTo>
                <a:cubicBezTo>
                  <a:pt x="6705" y="930"/>
                  <a:pt x="6735" y="954"/>
                  <a:pt x="6787" y="945"/>
                </a:cubicBezTo>
                <a:cubicBezTo>
                  <a:pt x="6808" y="942"/>
                  <a:pt x="6841" y="927"/>
                  <a:pt x="6857" y="929"/>
                </a:cubicBezTo>
                <a:cubicBezTo>
                  <a:pt x="6888" y="932"/>
                  <a:pt x="6917" y="984"/>
                  <a:pt x="6955" y="986"/>
                </a:cubicBezTo>
                <a:cubicBezTo>
                  <a:pt x="6993" y="988"/>
                  <a:pt x="7016" y="981"/>
                  <a:pt x="6993" y="935"/>
                </a:cubicBezTo>
                <a:cubicBezTo>
                  <a:pt x="6976" y="902"/>
                  <a:pt x="6946" y="905"/>
                  <a:pt x="6921" y="885"/>
                </a:cubicBezTo>
                <a:cubicBezTo>
                  <a:pt x="7020" y="809"/>
                  <a:pt x="6832" y="859"/>
                  <a:pt x="6843" y="795"/>
                </a:cubicBezTo>
                <a:cubicBezTo>
                  <a:pt x="6849" y="754"/>
                  <a:pt x="6936" y="783"/>
                  <a:pt x="6949" y="781"/>
                </a:cubicBezTo>
                <a:cubicBezTo>
                  <a:pt x="7007" y="768"/>
                  <a:pt x="6988" y="757"/>
                  <a:pt x="6981" y="715"/>
                </a:cubicBezTo>
                <a:cubicBezTo>
                  <a:pt x="6980" y="703"/>
                  <a:pt x="6992" y="694"/>
                  <a:pt x="6989" y="681"/>
                </a:cubicBezTo>
                <a:cubicBezTo>
                  <a:pt x="6987" y="668"/>
                  <a:pt x="6967" y="664"/>
                  <a:pt x="6967" y="653"/>
                </a:cubicBezTo>
                <a:cubicBezTo>
                  <a:pt x="6967" y="609"/>
                  <a:pt x="7022" y="530"/>
                  <a:pt x="6961" y="504"/>
                </a:cubicBezTo>
                <a:cubicBezTo>
                  <a:pt x="6997" y="483"/>
                  <a:pt x="7044" y="528"/>
                  <a:pt x="7087" y="481"/>
                </a:cubicBezTo>
                <a:cubicBezTo>
                  <a:pt x="7102" y="464"/>
                  <a:pt x="7098" y="438"/>
                  <a:pt x="7108" y="425"/>
                </a:cubicBezTo>
                <a:cubicBezTo>
                  <a:pt x="7123" y="417"/>
                  <a:pt x="7116" y="482"/>
                  <a:pt x="7116" y="485"/>
                </a:cubicBezTo>
                <a:cubicBezTo>
                  <a:pt x="7119" y="533"/>
                  <a:pt x="7139" y="523"/>
                  <a:pt x="7111" y="542"/>
                </a:cubicBezTo>
                <a:cubicBezTo>
                  <a:pt x="7093" y="554"/>
                  <a:pt x="6989" y="524"/>
                  <a:pt x="6992" y="581"/>
                </a:cubicBezTo>
                <a:cubicBezTo>
                  <a:pt x="6994" y="605"/>
                  <a:pt x="7073" y="635"/>
                  <a:pt x="7093" y="652"/>
                </a:cubicBezTo>
                <a:cubicBezTo>
                  <a:pt x="7155" y="705"/>
                  <a:pt x="7108" y="682"/>
                  <a:pt x="7114" y="752"/>
                </a:cubicBezTo>
                <a:cubicBezTo>
                  <a:pt x="7121" y="828"/>
                  <a:pt x="7144" y="755"/>
                  <a:pt x="7175" y="750"/>
                </a:cubicBezTo>
                <a:cubicBezTo>
                  <a:pt x="7191" y="747"/>
                  <a:pt x="7202" y="771"/>
                  <a:pt x="7219" y="775"/>
                </a:cubicBezTo>
                <a:cubicBezTo>
                  <a:pt x="7226" y="777"/>
                  <a:pt x="7225" y="745"/>
                  <a:pt x="7234" y="747"/>
                </a:cubicBezTo>
                <a:cubicBezTo>
                  <a:pt x="7250" y="750"/>
                  <a:pt x="7261" y="761"/>
                  <a:pt x="7279" y="761"/>
                </a:cubicBezTo>
                <a:cubicBezTo>
                  <a:pt x="7266" y="795"/>
                  <a:pt x="7219" y="780"/>
                  <a:pt x="7216" y="812"/>
                </a:cubicBezTo>
                <a:cubicBezTo>
                  <a:pt x="7212" y="851"/>
                  <a:pt x="7262" y="843"/>
                  <a:pt x="7262" y="872"/>
                </a:cubicBezTo>
                <a:cubicBezTo>
                  <a:pt x="7263" y="922"/>
                  <a:pt x="7156" y="911"/>
                  <a:pt x="7226" y="949"/>
                </a:cubicBezTo>
                <a:cubicBezTo>
                  <a:pt x="7194" y="973"/>
                  <a:pt x="7087" y="829"/>
                  <a:pt x="7083" y="943"/>
                </a:cubicBezTo>
                <a:cubicBezTo>
                  <a:pt x="7083" y="958"/>
                  <a:pt x="7102" y="970"/>
                  <a:pt x="7098" y="987"/>
                </a:cubicBezTo>
                <a:cubicBezTo>
                  <a:pt x="7096" y="999"/>
                  <a:pt x="7084" y="996"/>
                  <a:pt x="7083" y="1001"/>
                </a:cubicBezTo>
                <a:cubicBezTo>
                  <a:pt x="7079" y="1013"/>
                  <a:pt x="7042" y="1015"/>
                  <a:pt x="7063" y="1045"/>
                </a:cubicBezTo>
                <a:cubicBezTo>
                  <a:pt x="7085" y="1077"/>
                  <a:pt x="7074" y="1049"/>
                  <a:pt x="7095" y="1058"/>
                </a:cubicBezTo>
                <a:cubicBezTo>
                  <a:pt x="7107" y="1063"/>
                  <a:pt x="7128" y="1005"/>
                  <a:pt x="7123" y="1061"/>
                </a:cubicBezTo>
                <a:cubicBezTo>
                  <a:pt x="7121" y="1081"/>
                  <a:pt x="7051" y="1101"/>
                  <a:pt x="7110" y="1124"/>
                </a:cubicBezTo>
                <a:cubicBezTo>
                  <a:pt x="7153" y="1141"/>
                  <a:pt x="7162" y="1074"/>
                  <a:pt x="7174" y="1058"/>
                </a:cubicBezTo>
                <a:cubicBezTo>
                  <a:pt x="7193" y="1035"/>
                  <a:pt x="7163" y="1054"/>
                  <a:pt x="7196" y="1028"/>
                </a:cubicBezTo>
                <a:cubicBezTo>
                  <a:pt x="7193" y="1030"/>
                  <a:pt x="7257" y="1016"/>
                  <a:pt x="7245" y="1021"/>
                </a:cubicBezTo>
                <a:cubicBezTo>
                  <a:pt x="7269" y="1010"/>
                  <a:pt x="7281" y="981"/>
                  <a:pt x="7299" y="968"/>
                </a:cubicBezTo>
                <a:cubicBezTo>
                  <a:pt x="7319" y="952"/>
                  <a:pt x="7339" y="963"/>
                  <a:pt x="7350" y="932"/>
                </a:cubicBezTo>
                <a:cubicBezTo>
                  <a:pt x="7368" y="881"/>
                  <a:pt x="7317" y="867"/>
                  <a:pt x="7301" y="835"/>
                </a:cubicBezTo>
                <a:cubicBezTo>
                  <a:pt x="7245" y="728"/>
                  <a:pt x="7372" y="833"/>
                  <a:pt x="7405" y="807"/>
                </a:cubicBezTo>
                <a:cubicBezTo>
                  <a:pt x="7428" y="789"/>
                  <a:pt x="7380" y="777"/>
                  <a:pt x="7404" y="760"/>
                </a:cubicBezTo>
                <a:cubicBezTo>
                  <a:pt x="7428" y="743"/>
                  <a:pt x="7455" y="835"/>
                  <a:pt x="7477" y="853"/>
                </a:cubicBezTo>
                <a:cubicBezTo>
                  <a:pt x="7517" y="885"/>
                  <a:pt x="7519" y="871"/>
                  <a:pt x="7557" y="853"/>
                </a:cubicBezTo>
                <a:cubicBezTo>
                  <a:pt x="7575" y="845"/>
                  <a:pt x="7569" y="831"/>
                  <a:pt x="7601" y="827"/>
                </a:cubicBezTo>
                <a:cubicBezTo>
                  <a:pt x="7606" y="827"/>
                  <a:pt x="7631" y="831"/>
                  <a:pt x="7632" y="836"/>
                </a:cubicBezTo>
                <a:cubicBezTo>
                  <a:pt x="7633" y="841"/>
                  <a:pt x="7573" y="858"/>
                  <a:pt x="7575" y="887"/>
                </a:cubicBezTo>
                <a:cubicBezTo>
                  <a:pt x="7511" y="856"/>
                  <a:pt x="7512" y="962"/>
                  <a:pt x="7547" y="993"/>
                </a:cubicBezTo>
                <a:cubicBezTo>
                  <a:pt x="7559" y="1004"/>
                  <a:pt x="7590" y="1009"/>
                  <a:pt x="7593" y="1012"/>
                </a:cubicBezTo>
                <a:cubicBezTo>
                  <a:pt x="7597" y="1016"/>
                  <a:pt x="7610" y="1002"/>
                  <a:pt x="7615" y="1011"/>
                </a:cubicBezTo>
                <a:cubicBezTo>
                  <a:pt x="7625" y="1031"/>
                  <a:pt x="7535" y="1052"/>
                  <a:pt x="7565" y="1101"/>
                </a:cubicBezTo>
                <a:cubicBezTo>
                  <a:pt x="7592" y="1145"/>
                  <a:pt x="7636" y="1103"/>
                  <a:pt x="7660" y="1076"/>
                </a:cubicBezTo>
                <a:cubicBezTo>
                  <a:pt x="7665" y="1114"/>
                  <a:pt x="7659" y="1176"/>
                  <a:pt x="7668" y="1210"/>
                </a:cubicBezTo>
                <a:cubicBezTo>
                  <a:pt x="7680" y="1252"/>
                  <a:pt x="7684" y="1250"/>
                  <a:pt x="7733" y="1239"/>
                </a:cubicBezTo>
                <a:cubicBezTo>
                  <a:pt x="7735" y="1255"/>
                  <a:pt x="7747" y="1284"/>
                  <a:pt x="7745" y="1300"/>
                </a:cubicBezTo>
                <a:cubicBezTo>
                  <a:pt x="7709" y="1282"/>
                  <a:pt x="7726" y="1390"/>
                  <a:pt x="7699" y="1393"/>
                </a:cubicBezTo>
                <a:cubicBezTo>
                  <a:pt x="7691" y="1394"/>
                  <a:pt x="7681" y="1360"/>
                  <a:pt x="7670" y="1357"/>
                </a:cubicBezTo>
                <a:cubicBezTo>
                  <a:pt x="7624" y="1347"/>
                  <a:pt x="7608" y="1417"/>
                  <a:pt x="7600" y="1446"/>
                </a:cubicBezTo>
                <a:cubicBezTo>
                  <a:pt x="7599" y="1451"/>
                  <a:pt x="7590" y="1502"/>
                  <a:pt x="7590" y="1502"/>
                </a:cubicBezTo>
                <a:cubicBezTo>
                  <a:pt x="7608" y="1531"/>
                  <a:pt x="7609" y="1502"/>
                  <a:pt x="7631" y="1500"/>
                </a:cubicBezTo>
                <a:cubicBezTo>
                  <a:pt x="7640" y="1500"/>
                  <a:pt x="7689" y="1489"/>
                  <a:pt x="7692" y="1490"/>
                </a:cubicBezTo>
                <a:cubicBezTo>
                  <a:pt x="7714" y="1497"/>
                  <a:pt x="7699" y="1520"/>
                  <a:pt x="7723" y="1535"/>
                </a:cubicBezTo>
                <a:cubicBezTo>
                  <a:pt x="7694" y="1528"/>
                  <a:pt x="7620" y="1515"/>
                  <a:pt x="7593" y="1535"/>
                </a:cubicBezTo>
                <a:cubicBezTo>
                  <a:pt x="7601" y="1530"/>
                  <a:pt x="7572" y="1600"/>
                  <a:pt x="7574" y="1585"/>
                </a:cubicBezTo>
                <a:cubicBezTo>
                  <a:pt x="7574" y="1589"/>
                  <a:pt x="7581" y="1638"/>
                  <a:pt x="7581" y="1638"/>
                </a:cubicBezTo>
                <a:cubicBezTo>
                  <a:pt x="7567" y="1656"/>
                  <a:pt x="7526" y="1608"/>
                  <a:pt x="7514" y="1660"/>
                </a:cubicBezTo>
                <a:cubicBezTo>
                  <a:pt x="7505" y="1698"/>
                  <a:pt x="7592" y="1746"/>
                  <a:pt x="7608" y="1772"/>
                </a:cubicBezTo>
                <a:cubicBezTo>
                  <a:pt x="7617" y="1786"/>
                  <a:pt x="7626" y="1804"/>
                  <a:pt x="7628" y="1820"/>
                </a:cubicBezTo>
                <a:cubicBezTo>
                  <a:pt x="7618" y="1828"/>
                  <a:pt x="7610" y="1837"/>
                  <a:pt x="7603" y="1848"/>
                </a:cubicBezTo>
                <a:cubicBezTo>
                  <a:pt x="7607" y="1856"/>
                  <a:pt x="7611" y="1865"/>
                  <a:pt x="7616" y="1873"/>
                </a:cubicBezTo>
                <a:cubicBezTo>
                  <a:pt x="7614" y="1879"/>
                  <a:pt x="7593" y="1949"/>
                  <a:pt x="7586" y="1927"/>
                </a:cubicBezTo>
                <a:cubicBezTo>
                  <a:pt x="7585" y="1917"/>
                  <a:pt x="7606" y="1904"/>
                  <a:pt x="7604" y="1887"/>
                </a:cubicBezTo>
                <a:cubicBezTo>
                  <a:pt x="7602" y="1873"/>
                  <a:pt x="7587" y="1861"/>
                  <a:pt x="7579" y="1850"/>
                </a:cubicBezTo>
                <a:cubicBezTo>
                  <a:pt x="7561" y="1820"/>
                  <a:pt x="7569" y="1762"/>
                  <a:pt x="7533" y="1738"/>
                </a:cubicBezTo>
                <a:cubicBezTo>
                  <a:pt x="7507" y="1720"/>
                  <a:pt x="7465" y="1731"/>
                  <a:pt x="7464" y="1774"/>
                </a:cubicBezTo>
                <a:cubicBezTo>
                  <a:pt x="7461" y="1843"/>
                  <a:pt x="7544" y="1806"/>
                  <a:pt x="7549" y="1847"/>
                </a:cubicBezTo>
                <a:cubicBezTo>
                  <a:pt x="7459" y="1846"/>
                  <a:pt x="7495" y="1936"/>
                  <a:pt x="7518" y="1986"/>
                </a:cubicBezTo>
                <a:cubicBezTo>
                  <a:pt x="7528" y="2009"/>
                  <a:pt x="7537" y="2075"/>
                  <a:pt x="7565" y="2078"/>
                </a:cubicBezTo>
                <a:cubicBezTo>
                  <a:pt x="7601" y="2082"/>
                  <a:pt x="7627" y="2015"/>
                  <a:pt x="7639" y="1993"/>
                </a:cubicBezTo>
                <a:cubicBezTo>
                  <a:pt x="7665" y="1946"/>
                  <a:pt x="7675" y="1933"/>
                  <a:pt x="7734" y="1941"/>
                </a:cubicBezTo>
                <a:cubicBezTo>
                  <a:pt x="7770" y="1946"/>
                  <a:pt x="7831" y="2010"/>
                  <a:pt x="7842" y="1950"/>
                </a:cubicBezTo>
                <a:cubicBezTo>
                  <a:pt x="7850" y="1904"/>
                  <a:pt x="7753" y="1843"/>
                  <a:pt x="7722" y="1834"/>
                </a:cubicBezTo>
                <a:cubicBezTo>
                  <a:pt x="7703" y="1828"/>
                  <a:pt x="7602" y="1832"/>
                  <a:pt x="7684" y="1804"/>
                </a:cubicBezTo>
                <a:cubicBezTo>
                  <a:pt x="7702" y="1799"/>
                  <a:pt x="7713" y="1837"/>
                  <a:pt x="7745" y="1809"/>
                </a:cubicBezTo>
                <a:cubicBezTo>
                  <a:pt x="7778" y="1782"/>
                  <a:pt x="7757" y="1763"/>
                  <a:pt x="7746" y="1736"/>
                </a:cubicBezTo>
                <a:cubicBezTo>
                  <a:pt x="7741" y="1725"/>
                  <a:pt x="7728" y="1715"/>
                  <a:pt x="7722" y="1702"/>
                </a:cubicBezTo>
                <a:cubicBezTo>
                  <a:pt x="7717" y="1691"/>
                  <a:pt x="7730" y="1669"/>
                  <a:pt x="7721" y="1659"/>
                </a:cubicBezTo>
                <a:cubicBezTo>
                  <a:pt x="7718" y="1655"/>
                  <a:pt x="7640" y="1641"/>
                  <a:pt x="7636" y="1640"/>
                </a:cubicBezTo>
                <a:cubicBezTo>
                  <a:pt x="7666" y="1620"/>
                  <a:pt x="7705" y="1626"/>
                  <a:pt x="7737" y="1639"/>
                </a:cubicBezTo>
                <a:cubicBezTo>
                  <a:pt x="7747" y="1643"/>
                  <a:pt x="7793" y="1686"/>
                  <a:pt x="7803" y="1685"/>
                </a:cubicBezTo>
                <a:cubicBezTo>
                  <a:pt x="7821" y="1681"/>
                  <a:pt x="7856" y="1643"/>
                  <a:pt x="7848" y="1626"/>
                </a:cubicBezTo>
                <a:cubicBezTo>
                  <a:pt x="7842" y="1613"/>
                  <a:pt x="7807" y="1624"/>
                  <a:pt x="7795" y="1622"/>
                </a:cubicBezTo>
                <a:cubicBezTo>
                  <a:pt x="7853" y="1588"/>
                  <a:pt x="7852" y="1604"/>
                  <a:pt x="7827" y="1554"/>
                </a:cubicBezTo>
                <a:cubicBezTo>
                  <a:pt x="7818" y="1536"/>
                  <a:pt x="7813" y="1503"/>
                  <a:pt x="7810" y="1496"/>
                </a:cubicBezTo>
                <a:cubicBezTo>
                  <a:pt x="7808" y="1490"/>
                  <a:pt x="7819" y="1482"/>
                  <a:pt x="7812" y="1471"/>
                </a:cubicBezTo>
                <a:cubicBezTo>
                  <a:pt x="7804" y="1458"/>
                  <a:pt x="7773" y="1471"/>
                  <a:pt x="7769" y="1453"/>
                </a:cubicBezTo>
                <a:cubicBezTo>
                  <a:pt x="7770" y="1457"/>
                  <a:pt x="7852" y="1437"/>
                  <a:pt x="7863" y="1434"/>
                </a:cubicBezTo>
                <a:cubicBezTo>
                  <a:pt x="7893" y="1426"/>
                  <a:pt x="7895" y="1458"/>
                  <a:pt x="7923" y="1420"/>
                </a:cubicBezTo>
                <a:cubicBezTo>
                  <a:pt x="7933" y="1407"/>
                  <a:pt x="7924" y="1361"/>
                  <a:pt x="7941" y="1358"/>
                </a:cubicBezTo>
                <a:cubicBezTo>
                  <a:pt x="7944" y="1357"/>
                  <a:pt x="7979" y="1437"/>
                  <a:pt x="8022" y="1409"/>
                </a:cubicBezTo>
                <a:cubicBezTo>
                  <a:pt x="8050" y="1391"/>
                  <a:pt x="8030" y="1365"/>
                  <a:pt x="8027" y="1347"/>
                </a:cubicBezTo>
                <a:cubicBezTo>
                  <a:pt x="8025" y="1337"/>
                  <a:pt x="8003" y="1351"/>
                  <a:pt x="8000" y="1342"/>
                </a:cubicBezTo>
                <a:cubicBezTo>
                  <a:pt x="7999" y="1338"/>
                  <a:pt x="8012" y="1332"/>
                  <a:pt x="8013" y="1328"/>
                </a:cubicBezTo>
                <a:cubicBezTo>
                  <a:pt x="8023" y="1295"/>
                  <a:pt x="8044" y="1305"/>
                  <a:pt x="8057" y="1307"/>
                </a:cubicBezTo>
                <a:cubicBezTo>
                  <a:pt x="8082" y="1312"/>
                  <a:pt x="8123" y="1378"/>
                  <a:pt x="8152" y="1374"/>
                </a:cubicBezTo>
                <a:cubicBezTo>
                  <a:pt x="8192" y="1369"/>
                  <a:pt x="8189" y="1286"/>
                  <a:pt x="8198" y="1258"/>
                </a:cubicBezTo>
                <a:cubicBezTo>
                  <a:pt x="8215" y="1203"/>
                  <a:pt x="8242" y="1159"/>
                  <a:pt x="8290" y="1128"/>
                </a:cubicBezTo>
                <a:cubicBezTo>
                  <a:pt x="8302" y="1120"/>
                  <a:pt x="8345" y="1091"/>
                  <a:pt x="8355" y="1099"/>
                </a:cubicBezTo>
                <a:cubicBezTo>
                  <a:pt x="8379" y="1120"/>
                  <a:pt x="8334" y="1124"/>
                  <a:pt x="8336" y="1136"/>
                </a:cubicBezTo>
                <a:cubicBezTo>
                  <a:pt x="8338" y="1161"/>
                  <a:pt x="8334" y="1151"/>
                  <a:pt x="8354" y="1175"/>
                </a:cubicBezTo>
                <a:cubicBezTo>
                  <a:pt x="8389" y="1216"/>
                  <a:pt x="8469" y="1221"/>
                  <a:pt x="8516" y="1215"/>
                </a:cubicBezTo>
                <a:cubicBezTo>
                  <a:pt x="8512" y="1227"/>
                  <a:pt x="8488" y="1256"/>
                  <a:pt x="8487" y="1263"/>
                </a:cubicBezTo>
                <a:cubicBezTo>
                  <a:pt x="8486" y="1271"/>
                  <a:pt x="8499" y="1289"/>
                  <a:pt x="8499" y="1291"/>
                </a:cubicBezTo>
                <a:cubicBezTo>
                  <a:pt x="8492" y="1323"/>
                  <a:pt x="8515" y="1294"/>
                  <a:pt x="8499" y="1321"/>
                </a:cubicBezTo>
                <a:cubicBezTo>
                  <a:pt x="8492" y="1332"/>
                  <a:pt x="8462" y="1334"/>
                  <a:pt x="8450" y="1345"/>
                </a:cubicBezTo>
                <a:cubicBezTo>
                  <a:pt x="8430" y="1362"/>
                  <a:pt x="8420" y="1363"/>
                  <a:pt x="8429" y="1378"/>
                </a:cubicBezTo>
                <a:cubicBezTo>
                  <a:pt x="8445" y="1403"/>
                  <a:pt x="8516" y="1386"/>
                  <a:pt x="8521" y="1392"/>
                </a:cubicBezTo>
                <a:cubicBezTo>
                  <a:pt x="8533" y="1405"/>
                  <a:pt x="8508" y="1434"/>
                  <a:pt x="8520" y="1440"/>
                </a:cubicBezTo>
                <a:cubicBezTo>
                  <a:pt x="8544" y="1453"/>
                  <a:pt x="8539" y="1409"/>
                  <a:pt x="8551" y="1404"/>
                </a:cubicBezTo>
                <a:cubicBezTo>
                  <a:pt x="8596" y="1381"/>
                  <a:pt x="8558" y="1553"/>
                  <a:pt x="8658" y="1510"/>
                </a:cubicBezTo>
                <a:cubicBezTo>
                  <a:pt x="8685" y="1498"/>
                  <a:pt x="8674" y="1469"/>
                  <a:pt x="8696" y="1484"/>
                </a:cubicBezTo>
                <a:cubicBezTo>
                  <a:pt x="8711" y="1493"/>
                  <a:pt x="8694" y="1552"/>
                  <a:pt x="8739" y="1548"/>
                </a:cubicBezTo>
                <a:cubicBezTo>
                  <a:pt x="8774" y="1546"/>
                  <a:pt x="8782" y="1442"/>
                  <a:pt x="8823" y="1535"/>
                </a:cubicBezTo>
                <a:cubicBezTo>
                  <a:pt x="8831" y="1554"/>
                  <a:pt x="8814" y="1594"/>
                  <a:pt x="8820" y="1600"/>
                </a:cubicBezTo>
                <a:cubicBezTo>
                  <a:pt x="8842" y="1625"/>
                  <a:pt x="8877" y="1588"/>
                  <a:pt x="8884" y="1574"/>
                </a:cubicBezTo>
                <a:cubicBezTo>
                  <a:pt x="8882" y="1578"/>
                  <a:pt x="8876" y="1534"/>
                  <a:pt x="8876" y="1527"/>
                </a:cubicBezTo>
                <a:cubicBezTo>
                  <a:pt x="8876" y="1511"/>
                  <a:pt x="8893" y="1488"/>
                  <a:pt x="8886" y="1471"/>
                </a:cubicBezTo>
                <a:cubicBezTo>
                  <a:pt x="8875" y="1440"/>
                  <a:pt x="8847" y="1439"/>
                  <a:pt x="8818" y="1434"/>
                </a:cubicBezTo>
                <a:cubicBezTo>
                  <a:pt x="8818" y="1370"/>
                  <a:pt x="8893" y="1440"/>
                  <a:pt x="8908" y="1445"/>
                </a:cubicBezTo>
                <a:cubicBezTo>
                  <a:pt x="8931" y="1452"/>
                  <a:pt x="8993" y="1447"/>
                  <a:pt x="9006" y="1429"/>
                </a:cubicBezTo>
                <a:cubicBezTo>
                  <a:pt x="9020" y="1409"/>
                  <a:pt x="9000" y="1323"/>
                  <a:pt x="8974" y="1318"/>
                </a:cubicBezTo>
                <a:cubicBezTo>
                  <a:pt x="8925" y="1310"/>
                  <a:pt x="8970" y="1355"/>
                  <a:pt x="8935" y="1362"/>
                </a:cubicBezTo>
                <a:cubicBezTo>
                  <a:pt x="8928" y="1363"/>
                  <a:pt x="8925" y="1333"/>
                  <a:pt x="8926" y="1329"/>
                </a:cubicBezTo>
                <a:cubicBezTo>
                  <a:pt x="8934" y="1312"/>
                  <a:pt x="8987" y="1301"/>
                  <a:pt x="9001" y="1277"/>
                </a:cubicBezTo>
                <a:cubicBezTo>
                  <a:pt x="9014" y="1255"/>
                  <a:pt x="9029" y="1237"/>
                  <a:pt x="9003" y="1215"/>
                </a:cubicBezTo>
                <a:cubicBezTo>
                  <a:pt x="8973" y="1191"/>
                  <a:pt x="8980" y="1226"/>
                  <a:pt x="8976" y="1237"/>
                </a:cubicBezTo>
                <a:cubicBezTo>
                  <a:pt x="8970" y="1250"/>
                  <a:pt x="9002" y="1262"/>
                  <a:pt x="8973" y="1277"/>
                </a:cubicBezTo>
                <a:cubicBezTo>
                  <a:pt x="8960" y="1284"/>
                  <a:pt x="8919" y="1262"/>
                  <a:pt x="8897" y="1270"/>
                </a:cubicBezTo>
                <a:cubicBezTo>
                  <a:pt x="8874" y="1278"/>
                  <a:pt x="8862" y="1305"/>
                  <a:pt x="8838" y="1314"/>
                </a:cubicBezTo>
                <a:cubicBezTo>
                  <a:pt x="8812" y="1324"/>
                  <a:pt x="8766" y="1324"/>
                  <a:pt x="8737" y="1330"/>
                </a:cubicBezTo>
                <a:cubicBezTo>
                  <a:pt x="8723" y="1287"/>
                  <a:pt x="8727" y="1312"/>
                  <a:pt x="8693" y="1281"/>
                </a:cubicBezTo>
                <a:cubicBezTo>
                  <a:pt x="8688" y="1277"/>
                  <a:pt x="8650" y="1244"/>
                  <a:pt x="8648" y="1235"/>
                </a:cubicBezTo>
                <a:cubicBezTo>
                  <a:pt x="8648" y="1227"/>
                  <a:pt x="8704" y="1208"/>
                  <a:pt x="8687" y="1210"/>
                </a:cubicBezTo>
                <a:cubicBezTo>
                  <a:pt x="8709" y="1228"/>
                  <a:pt x="8708" y="1258"/>
                  <a:pt x="8743" y="1276"/>
                </a:cubicBezTo>
                <a:cubicBezTo>
                  <a:pt x="8783" y="1297"/>
                  <a:pt x="8829" y="1302"/>
                  <a:pt x="8861" y="1263"/>
                </a:cubicBezTo>
                <a:cubicBezTo>
                  <a:pt x="8930" y="1179"/>
                  <a:pt x="8756" y="1194"/>
                  <a:pt x="8712" y="1191"/>
                </a:cubicBezTo>
                <a:cubicBezTo>
                  <a:pt x="8718" y="1166"/>
                  <a:pt x="8702" y="1155"/>
                  <a:pt x="8705" y="1139"/>
                </a:cubicBezTo>
                <a:cubicBezTo>
                  <a:pt x="8709" y="1115"/>
                  <a:pt x="8728" y="1102"/>
                  <a:pt x="8736" y="1080"/>
                </a:cubicBezTo>
                <a:cubicBezTo>
                  <a:pt x="8745" y="1054"/>
                  <a:pt x="8746" y="1039"/>
                  <a:pt x="8738" y="1012"/>
                </a:cubicBezTo>
                <a:cubicBezTo>
                  <a:pt x="8733" y="996"/>
                  <a:pt x="8700" y="980"/>
                  <a:pt x="8706" y="958"/>
                </a:cubicBezTo>
                <a:cubicBezTo>
                  <a:pt x="8722" y="903"/>
                  <a:pt x="8758" y="1034"/>
                  <a:pt x="8757" y="1031"/>
                </a:cubicBezTo>
                <a:cubicBezTo>
                  <a:pt x="8762" y="1052"/>
                  <a:pt x="8742" y="1115"/>
                  <a:pt x="8793" y="1102"/>
                </a:cubicBezTo>
                <a:cubicBezTo>
                  <a:pt x="8820" y="1096"/>
                  <a:pt x="8821" y="1039"/>
                  <a:pt x="8836" y="1027"/>
                </a:cubicBezTo>
                <a:cubicBezTo>
                  <a:pt x="8862" y="1006"/>
                  <a:pt x="8938" y="1021"/>
                  <a:pt x="8913" y="960"/>
                </a:cubicBezTo>
                <a:cubicBezTo>
                  <a:pt x="8906" y="944"/>
                  <a:pt x="8871" y="942"/>
                  <a:pt x="8870" y="926"/>
                </a:cubicBezTo>
                <a:cubicBezTo>
                  <a:pt x="8892" y="886"/>
                  <a:pt x="8973" y="974"/>
                  <a:pt x="8976" y="885"/>
                </a:cubicBezTo>
                <a:cubicBezTo>
                  <a:pt x="8977" y="846"/>
                  <a:pt x="8918" y="851"/>
                  <a:pt x="8915" y="820"/>
                </a:cubicBezTo>
                <a:cubicBezTo>
                  <a:pt x="8913" y="804"/>
                  <a:pt x="8943" y="784"/>
                  <a:pt x="8942" y="761"/>
                </a:cubicBezTo>
                <a:cubicBezTo>
                  <a:pt x="8934" y="749"/>
                  <a:pt x="8924" y="739"/>
                  <a:pt x="8911" y="732"/>
                </a:cubicBezTo>
                <a:cubicBezTo>
                  <a:pt x="8916" y="726"/>
                  <a:pt x="8920" y="720"/>
                  <a:pt x="8924" y="714"/>
                </a:cubicBezTo>
                <a:cubicBezTo>
                  <a:pt x="8916" y="670"/>
                  <a:pt x="8921" y="619"/>
                  <a:pt x="8848" y="640"/>
                </a:cubicBezTo>
                <a:cubicBezTo>
                  <a:pt x="8846" y="626"/>
                  <a:pt x="8907" y="572"/>
                  <a:pt x="8921" y="567"/>
                </a:cubicBezTo>
                <a:cubicBezTo>
                  <a:pt x="8925" y="566"/>
                  <a:pt x="8977" y="563"/>
                  <a:pt x="8971" y="568"/>
                </a:cubicBezTo>
                <a:cubicBezTo>
                  <a:pt x="8992" y="551"/>
                  <a:pt x="8994" y="525"/>
                  <a:pt x="8964" y="514"/>
                </a:cubicBezTo>
                <a:cubicBezTo>
                  <a:pt x="8948" y="509"/>
                  <a:pt x="8888" y="542"/>
                  <a:pt x="8868" y="547"/>
                </a:cubicBezTo>
                <a:cubicBezTo>
                  <a:pt x="8858" y="550"/>
                  <a:pt x="8806" y="566"/>
                  <a:pt x="8802" y="565"/>
                </a:cubicBezTo>
                <a:cubicBezTo>
                  <a:pt x="8788" y="562"/>
                  <a:pt x="8794" y="532"/>
                  <a:pt x="8780" y="533"/>
                </a:cubicBezTo>
                <a:cubicBezTo>
                  <a:pt x="8776" y="533"/>
                  <a:pt x="8757" y="539"/>
                  <a:pt x="8755" y="539"/>
                </a:cubicBezTo>
                <a:cubicBezTo>
                  <a:pt x="8741" y="538"/>
                  <a:pt x="8741" y="563"/>
                  <a:pt x="8726" y="562"/>
                </a:cubicBezTo>
                <a:cubicBezTo>
                  <a:pt x="8690" y="559"/>
                  <a:pt x="8689" y="495"/>
                  <a:pt x="8666" y="472"/>
                </a:cubicBezTo>
                <a:cubicBezTo>
                  <a:pt x="8696" y="461"/>
                  <a:pt x="8705" y="468"/>
                  <a:pt x="8730" y="477"/>
                </a:cubicBezTo>
                <a:cubicBezTo>
                  <a:pt x="8755" y="485"/>
                  <a:pt x="8784" y="530"/>
                  <a:pt x="8816" y="503"/>
                </a:cubicBezTo>
                <a:cubicBezTo>
                  <a:pt x="8825" y="495"/>
                  <a:pt x="8830" y="429"/>
                  <a:pt x="8836" y="429"/>
                </a:cubicBezTo>
                <a:cubicBezTo>
                  <a:pt x="8850" y="429"/>
                  <a:pt x="8960" y="480"/>
                  <a:pt x="8927" y="407"/>
                </a:cubicBezTo>
                <a:cubicBezTo>
                  <a:pt x="8919" y="390"/>
                  <a:pt x="8859" y="380"/>
                  <a:pt x="8839" y="384"/>
                </a:cubicBezTo>
                <a:cubicBezTo>
                  <a:pt x="8794" y="393"/>
                  <a:pt x="8835" y="389"/>
                  <a:pt x="8793" y="418"/>
                </a:cubicBezTo>
                <a:cubicBezTo>
                  <a:pt x="8730" y="461"/>
                  <a:pt x="8697" y="387"/>
                  <a:pt x="8700" y="335"/>
                </a:cubicBezTo>
                <a:cubicBezTo>
                  <a:pt x="8701" y="329"/>
                  <a:pt x="8725" y="330"/>
                  <a:pt x="8726" y="322"/>
                </a:cubicBezTo>
                <a:cubicBezTo>
                  <a:pt x="8726" y="313"/>
                  <a:pt x="8710" y="306"/>
                  <a:pt x="8711" y="300"/>
                </a:cubicBezTo>
                <a:cubicBezTo>
                  <a:pt x="8711" y="297"/>
                  <a:pt x="8693" y="251"/>
                  <a:pt x="8717" y="251"/>
                </a:cubicBezTo>
                <a:cubicBezTo>
                  <a:pt x="8727" y="251"/>
                  <a:pt x="8717" y="273"/>
                  <a:pt x="8714" y="272"/>
                </a:cubicBezTo>
                <a:cubicBezTo>
                  <a:pt x="8708" y="286"/>
                  <a:pt x="8712" y="295"/>
                  <a:pt x="8724" y="298"/>
                </a:cubicBezTo>
                <a:cubicBezTo>
                  <a:pt x="8731" y="296"/>
                  <a:pt x="8737" y="294"/>
                  <a:pt x="8743" y="291"/>
                </a:cubicBezTo>
                <a:cubicBezTo>
                  <a:pt x="8815" y="307"/>
                  <a:pt x="8828" y="222"/>
                  <a:pt x="8878" y="193"/>
                </a:cubicBezTo>
                <a:cubicBezTo>
                  <a:pt x="8877" y="233"/>
                  <a:pt x="8821" y="262"/>
                  <a:pt x="8884" y="281"/>
                </a:cubicBezTo>
                <a:cubicBezTo>
                  <a:pt x="8895" y="284"/>
                  <a:pt x="8950" y="269"/>
                  <a:pt x="8961" y="263"/>
                </a:cubicBezTo>
                <a:cubicBezTo>
                  <a:pt x="8968" y="260"/>
                  <a:pt x="8982" y="227"/>
                  <a:pt x="8988" y="228"/>
                </a:cubicBezTo>
                <a:cubicBezTo>
                  <a:pt x="8987" y="228"/>
                  <a:pt x="8990" y="292"/>
                  <a:pt x="9000" y="310"/>
                </a:cubicBezTo>
                <a:cubicBezTo>
                  <a:pt x="9051" y="403"/>
                  <a:pt x="9102" y="309"/>
                  <a:pt x="9087" y="240"/>
                </a:cubicBezTo>
                <a:cubicBezTo>
                  <a:pt x="9146" y="275"/>
                  <a:pt x="9078" y="248"/>
                  <a:pt x="9143" y="231"/>
                </a:cubicBezTo>
                <a:cubicBezTo>
                  <a:pt x="9171" y="224"/>
                  <a:pt x="9180" y="239"/>
                  <a:pt x="9195" y="266"/>
                </a:cubicBezTo>
                <a:cubicBezTo>
                  <a:pt x="9216" y="303"/>
                  <a:pt x="9195" y="327"/>
                  <a:pt x="9252" y="345"/>
                </a:cubicBezTo>
                <a:cubicBezTo>
                  <a:pt x="9255" y="346"/>
                  <a:pt x="9321" y="346"/>
                  <a:pt x="9323" y="351"/>
                </a:cubicBezTo>
                <a:cubicBezTo>
                  <a:pt x="9272" y="361"/>
                  <a:pt x="9224" y="410"/>
                  <a:pt x="9227" y="459"/>
                </a:cubicBezTo>
                <a:cubicBezTo>
                  <a:pt x="9200" y="394"/>
                  <a:pt x="9129" y="319"/>
                  <a:pt x="9075" y="391"/>
                </a:cubicBezTo>
                <a:cubicBezTo>
                  <a:pt x="9068" y="400"/>
                  <a:pt x="9068" y="427"/>
                  <a:pt x="9059" y="432"/>
                </a:cubicBezTo>
                <a:cubicBezTo>
                  <a:pt x="9041" y="444"/>
                  <a:pt x="9044" y="426"/>
                  <a:pt x="9028" y="432"/>
                </a:cubicBezTo>
                <a:cubicBezTo>
                  <a:pt x="9009" y="439"/>
                  <a:pt x="9006" y="402"/>
                  <a:pt x="8990" y="437"/>
                </a:cubicBezTo>
                <a:cubicBezTo>
                  <a:pt x="8982" y="455"/>
                  <a:pt x="9020" y="502"/>
                  <a:pt x="9023" y="519"/>
                </a:cubicBezTo>
                <a:cubicBezTo>
                  <a:pt x="9028" y="558"/>
                  <a:pt x="8997" y="598"/>
                  <a:pt x="9009" y="639"/>
                </a:cubicBezTo>
                <a:cubicBezTo>
                  <a:pt x="9027" y="704"/>
                  <a:pt x="9088" y="708"/>
                  <a:pt x="9142" y="706"/>
                </a:cubicBezTo>
                <a:cubicBezTo>
                  <a:pt x="9168" y="731"/>
                  <a:pt x="9168" y="728"/>
                  <a:pt x="9205" y="700"/>
                </a:cubicBezTo>
                <a:cubicBezTo>
                  <a:pt x="9231" y="749"/>
                  <a:pt x="9228" y="822"/>
                  <a:pt x="9159" y="786"/>
                </a:cubicBezTo>
                <a:cubicBezTo>
                  <a:pt x="9121" y="766"/>
                  <a:pt x="9041" y="663"/>
                  <a:pt x="8990" y="728"/>
                </a:cubicBezTo>
                <a:cubicBezTo>
                  <a:pt x="8962" y="763"/>
                  <a:pt x="9002" y="794"/>
                  <a:pt x="9021" y="815"/>
                </a:cubicBezTo>
                <a:cubicBezTo>
                  <a:pt x="9050" y="847"/>
                  <a:pt x="9064" y="839"/>
                  <a:pt x="9044" y="873"/>
                </a:cubicBezTo>
                <a:cubicBezTo>
                  <a:pt x="9011" y="926"/>
                  <a:pt x="8889" y="977"/>
                  <a:pt x="9020" y="994"/>
                </a:cubicBezTo>
                <a:cubicBezTo>
                  <a:pt x="8991" y="1038"/>
                  <a:pt x="8967" y="1094"/>
                  <a:pt x="9033" y="1110"/>
                </a:cubicBezTo>
                <a:cubicBezTo>
                  <a:pt x="9054" y="1115"/>
                  <a:pt x="9149" y="1075"/>
                  <a:pt x="9151" y="1082"/>
                </a:cubicBezTo>
                <a:cubicBezTo>
                  <a:pt x="9156" y="1096"/>
                  <a:pt x="9095" y="1123"/>
                  <a:pt x="9097" y="1150"/>
                </a:cubicBezTo>
                <a:cubicBezTo>
                  <a:pt x="9100" y="1201"/>
                  <a:pt x="9139" y="1169"/>
                  <a:pt x="9159" y="1139"/>
                </a:cubicBezTo>
                <a:cubicBezTo>
                  <a:pt x="9183" y="1104"/>
                  <a:pt x="9172" y="1051"/>
                  <a:pt x="9203" y="1109"/>
                </a:cubicBezTo>
                <a:cubicBezTo>
                  <a:pt x="9227" y="1155"/>
                  <a:pt x="9194" y="1165"/>
                  <a:pt x="9246" y="1179"/>
                </a:cubicBezTo>
                <a:cubicBezTo>
                  <a:pt x="9210" y="1215"/>
                  <a:pt x="9197" y="1207"/>
                  <a:pt x="9149" y="1228"/>
                </a:cubicBezTo>
                <a:cubicBezTo>
                  <a:pt x="9127" y="1238"/>
                  <a:pt x="9109" y="1262"/>
                  <a:pt x="9084" y="1267"/>
                </a:cubicBezTo>
                <a:cubicBezTo>
                  <a:pt x="9072" y="1269"/>
                  <a:pt x="9071" y="1239"/>
                  <a:pt x="9055" y="1248"/>
                </a:cubicBezTo>
                <a:cubicBezTo>
                  <a:pt x="9050" y="1250"/>
                  <a:pt x="9028" y="1315"/>
                  <a:pt x="9031" y="1327"/>
                </a:cubicBezTo>
                <a:cubicBezTo>
                  <a:pt x="9047" y="1395"/>
                  <a:pt x="9162" y="1349"/>
                  <a:pt x="9191" y="1321"/>
                </a:cubicBezTo>
                <a:cubicBezTo>
                  <a:pt x="9206" y="1307"/>
                  <a:pt x="9215" y="1287"/>
                  <a:pt x="9231" y="1273"/>
                </a:cubicBezTo>
                <a:cubicBezTo>
                  <a:pt x="9254" y="1254"/>
                  <a:pt x="9262" y="1260"/>
                  <a:pt x="9286" y="1242"/>
                </a:cubicBezTo>
                <a:cubicBezTo>
                  <a:pt x="9286" y="1242"/>
                  <a:pt x="9322" y="1211"/>
                  <a:pt x="9310" y="1213"/>
                </a:cubicBezTo>
                <a:cubicBezTo>
                  <a:pt x="9347" y="1208"/>
                  <a:pt x="9352" y="1242"/>
                  <a:pt x="9391" y="1254"/>
                </a:cubicBezTo>
                <a:cubicBezTo>
                  <a:pt x="9423" y="1265"/>
                  <a:pt x="9442" y="1241"/>
                  <a:pt x="9468" y="1246"/>
                </a:cubicBezTo>
                <a:cubicBezTo>
                  <a:pt x="9483" y="1249"/>
                  <a:pt x="9496" y="1273"/>
                  <a:pt x="9513" y="1279"/>
                </a:cubicBezTo>
                <a:cubicBezTo>
                  <a:pt x="9574" y="1299"/>
                  <a:pt x="9602" y="1260"/>
                  <a:pt x="9570" y="1348"/>
                </a:cubicBezTo>
                <a:cubicBezTo>
                  <a:pt x="9552" y="1400"/>
                  <a:pt x="9539" y="1465"/>
                  <a:pt x="9615" y="1421"/>
                </a:cubicBezTo>
                <a:cubicBezTo>
                  <a:pt x="9642" y="1405"/>
                  <a:pt x="9702" y="1343"/>
                  <a:pt x="9685" y="1442"/>
                </a:cubicBezTo>
                <a:cubicBezTo>
                  <a:pt x="9680" y="1468"/>
                  <a:pt x="9631" y="1499"/>
                  <a:pt x="9666" y="1523"/>
                </a:cubicBezTo>
                <a:cubicBezTo>
                  <a:pt x="9683" y="1534"/>
                  <a:pt x="9713" y="1525"/>
                  <a:pt x="9732" y="1519"/>
                </a:cubicBezTo>
                <a:cubicBezTo>
                  <a:pt x="9778" y="1503"/>
                  <a:pt x="9797" y="1463"/>
                  <a:pt x="9831" y="1437"/>
                </a:cubicBezTo>
                <a:cubicBezTo>
                  <a:pt x="9868" y="1410"/>
                  <a:pt x="9839" y="1410"/>
                  <a:pt x="9871" y="1436"/>
                </a:cubicBezTo>
                <a:cubicBezTo>
                  <a:pt x="9880" y="1443"/>
                  <a:pt x="9961" y="1533"/>
                  <a:pt x="9961" y="1542"/>
                </a:cubicBezTo>
                <a:cubicBezTo>
                  <a:pt x="9964" y="1572"/>
                  <a:pt x="9925" y="1573"/>
                  <a:pt x="9903" y="1554"/>
                </a:cubicBezTo>
                <a:cubicBezTo>
                  <a:pt x="9879" y="1534"/>
                  <a:pt x="9905" y="1440"/>
                  <a:pt x="9829" y="1471"/>
                </a:cubicBezTo>
                <a:cubicBezTo>
                  <a:pt x="9758" y="1501"/>
                  <a:pt x="9832" y="1566"/>
                  <a:pt x="9847" y="1603"/>
                </a:cubicBezTo>
                <a:cubicBezTo>
                  <a:pt x="9879" y="1679"/>
                  <a:pt x="9812" y="1651"/>
                  <a:pt x="9795" y="1704"/>
                </a:cubicBezTo>
                <a:cubicBezTo>
                  <a:pt x="9787" y="1727"/>
                  <a:pt x="9795" y="1755"/>
                  <a:pt x="9822" y="1761"/>
                </a:cubicBezTo>
                <a:cubicBezTo>
                  <a:pt x="9842" y="1765"/>
                  <a:pt x="9847" y="1744"/>
                  <a:pt x="9863" y="1740"/>
                </a:cubicBezTo>
                <a:cubicBezTo>
                  <a:pt x="9903" y="1729"/>
                  <a:pt x="9964" y="1713"/>
                  <a:pt x="10005" y="1711"/>
                </a:cubicBezTo>
                <a:cubicBezTo>
                  <a:pt x="10029" y="1744"/>
                  <a:pt x="9954" y="1751"/>
                  <a:pt x="9953" y="1752"/>
                </a:cubicBezTo>
                <a:cubicBezTo>
                  <a:pt x="9926" y="1770"/>
                  <a:pt x="9928" y="1749"/>
                  <a:pt x="9920" y="1788"/>
                </a:cubicBezTo>
                <a:cubicBezTo>
                  <a:pt x="9917" y="1804"/>
                  <a:pt x="9952" y="1851"/>
                  <a:pt x="9943" y="1864"/>
                </a:cubicBezTo>
                <a:cubicBezTo>
                  <a:pt x="9934" y="1878"/>
                  <a:pt x="9925" y="1863"/>
                  <a:pt x="9916" y="1871"/>
                </a:cubicBezTo>
                <a:cubicBezTo>
                  <a:pt x="9906" y="1879"/>
                  <a:pt x="9844" y="1882"/>
                  <a:pt x="9837" y="1899"/>
                </a:cubicBezTo>
                <a:cubicBezTo>
                  <a:pt x="9824" y="1929"/>
                  <a:pt x="9855" y="1925"/>
                  <a:pt x="9858" y="1938"/>
                </a:cubicBezTo>
                <a:cubicBezTo>
                  <a:pt x="9863" y="1961"/>
                  <a:pt x="9850" y="1976"/>
                  <a:pt x="9855" y="2002"/>
                </a:cubicBezTo>
                <a:cubicBezTo>
                  <a:pt x="9857" y="2014"/>
                  <a:pt x="9899" y="2051"/>
                  <a:pt x="9892" y="2060"/>
                </a:cubicBezTo>
                <a:cubicBezTo>
                  <a:pt x="9876" y="2079"/>
                  <a:pt x="9726" y="2025"/>
                  <a:pt x="9725" y="2115"/>
                </a:cubicBezTo>
                <a:cubicBezTo>
                  <a:pt x="9724" y="2184"/>
                  <a:pt x="9823" y="2128"/>
                  <a:pt x="9849" y="2148"/>
                </a:cubicBezTo>
                <a:cubicBezTo>
                  <a:pt x="9885" y="2175"/>
                  <a:pt x="9826" y="2198"/>
                  <a:pt x="9849" y="2230"/>
                </a:cubicBezTo>
                <a:cubicBezTo>
                  <a:pt x="9854" y="2236"/>
                  <a:pt x="9924" y="2245"/>
                  <a:pt x="9942" y="2234"/>
                </a:cubicBezTo>
                <a:cubicBezTo>
                  <a:pt x="9966" y="2219"/>
                  <a:pt x="9963" y="2168"/>
                  <a:pt x="9990" y="2161"/>
                </a:cubicBezTo>
                <a:cubicBezTo>
                  <a:pt x="9999" y="2158"/>
                  <a:pt x="10010" y="2185"/>
                  <a:pt x="10031" y="2180"/>
                </a:cubicBezTo>
                <a:cubicBezTo>
                  <a:pt x="10094" y="2162"/>
                  <a:pt x="10018" y="2029"/>
                  <a:pt x="10052" y="2015"/>
                </a:cubicBezTo>
                <a:cubicBezTo>
                  <a:pt x="10088" y="2000"/>
                  <a:pt x="10062" y="2052"/>
                  <a:pt x="10069" y="2062"/>
                </a:cubicBezTo>
                <a:cubicBezTo>
                  <a:pt x="10086" y="2086"/>
                  <a:pt x="10116" y="2106"/>
                  <a:pt x="10147" y="2111"/>
                </a:cubicBezTo>
                <a:cubicBezTo>
                  <a:pt x="10157" y="2113"/>
                  <a:pt x="10244" y="2084"/>
                  <a:pt x="10248" y="2093"/>
                </a:cubicBezTo>
                <a:cubicBezTo>
                  <a:pt x="10258" y="2115"/>
                  <a:pt x="10170" y="2159"/>
                  <a:pt x="10217" y="2185"/>
                </a:cubicBezTo>
                <a:cubicBezTo>
                  <a:pt x="10255" y="2206"/>
                  <a:pt x="10281" y="2143"/>
                  <a:pt x="10288" y="2119"/>
                </a:cubicBezTo>
                <a:cubicBezTo>
                  <a:pt x="10295" y="2126"/>
                  <a:pt x="10336" y="2161"/>
                  <a:pt x="10342" y="2165"/>
                </a:cubicBezTo>
                <a:cubicBezTo>
                  <a:pt x="10342" y="2165"/>
                  <a:pt x="10394" y="2186"/>
                  <a:pt x="10384" y="2170"/>
                </a:cubicBezTo>
                <a:cubicBezTo>
                  <a:pt x="10391" y="2181"/>
                  <a:pt x="10380" y="2190"/>
                  <a:pt x="10399" y="2198"/>
                </a:cubicBezTo>
                <a:cubicBezTo>
                  <a:pt x="10377" y="2212"/>
                  <a:pt x="10251" y="2352"/>
                  <a:pt x="10350" y="2352"/>
                </a:cubicBezTo>
                <a:cubicBezTo>
                  <a:pt x="10390" y="2352"/>
                  <a:pt x="10384" y="2295"/>
                  <a:pt x="10429" y="2299"/>
                </a:cubicBezTo>
                <a:cubicBezTo>
                  <a:pt x="10446" y="2300"/>
                  <a:pt x="10444" y="2314"/>
                  <a:pt x="10454" y="2319"/>
                </a:cubicBezTo>
                <a:cubicBezTo>
                  <a:pt x="10462" y="2322"/>
                  <a:pt x="10483" y="2336"/>
                  <a:pt x="10493" y="2341"/>
                </a:cubicBezTo>
                <a:cubicBezTo>
                  <a:pt x="10507" y="2348"/>
                  <a:pt x="10548" y="2340"/>
                  <a:pt x="10550" y="2372"/>
                </a:cubicBezTo>
                <a:cubicBezTo>
                  <a:pt x="10551" y="2376"/>
                  <a:pt x="10491" y="2432"/>
                  <a:pt x="10485" y="2444"/>
                </a:cubicBezTo>
                <a:cubicBezTo>
                  <a:pt x="10463" y="2488"/>
                  <a:pt x="10459" y="2523"/>
                  <a:pt x="10510" y="2528"/>
                </a:cubicBezTo>
                <a:cubicBezTo>
                  <a:pt x="10533" y="2530"/>
                  <a:pt x="10626" y="2504"/>
                  <a:pt x="10641" y="2485"/>
                </a:cubicBezTo>
                <a:cubicBezTo>
                  <a:pt x="10649" y="2507"/>
                  <a:pt x="10659" y="2529"/>
                  <a:pt x="10668" y="2551"/>
                </a:cubicBezTo>
                <a:cubicBezTo>
                  <a:pt x="10636" y="2559"/>
                  <a:pt x="10622" y="2600"/>
                  <a:pt x="10607" y="2626"/>
                </a:cubicBezTo>
                <a:cubicBezTo>
                  <a:pt x="10581" y="2669"/>
                  <a:pt x="10544" y="2717"/>
                  <a:pt x="10603" y="2754"/>
                </a:cubicBezTo>
                <a:cubicBezTo>
                  <a:pt x="10671" y="2796"/>
                  <a:pt x="10633" y="2714"/>
                  <a:pt x="10666" y="2714"/>
                </a:cubicBezTo>
                <a:cubicBezTo>
                  <a:pt x="10673" y="2714"/>
                  <a:pt x="10675" y="2739"/>
                  <a:pt x="10684" y="2737"/>
                </a:cubicBezTo>
                <a:cubicBezTo>
                  <a:pt x="10691" y="2736"/>
                  <a:pt x="10695" y="2725"/>
                  <a:pt x="10701" y="2725"/>
                </a:cubicBezTo>
                <a:cubicBezTo>
                  <a:pt x="10737" y="2720"/>
                  <a:pt x="10736" y="2697"/>
                  <a:pt x="10747" y="2680"/>
                </a:cubicBezTo>
                <a:cubicBezTo>
                  <a:pt x="10752" y="2674"/>
                  <a:pt x="10748" y="2654"/>
                  <a:pt x="10758" y="2641"/>
                </a:cubicBezTo>
                <a:cubicBezTo>
                  <a:pt x="10741" y="2662"/>
                  <a:pt x="10785" y="2630"/>
                  <a:pt x="10782" y="2637"/>
                </a:cubicBezTo>
                <a:cubicBezTo>
                  <a:pt x="10783" y="2634"/>
                  <a:pt x="10800" y="2631"/>
                  <a:pt x="10801" y="2621"/>
                </a:cubicBezTo>
                <a:cubicBezTo>
                  <a:pt x="10801" y="2624"/>
                  <a:pt x="10740" y="2591"/>
                  <a:pt x="10750" y="2590"/>
                </a:cubicBezTo>
                <a:cubicBezTo>
                  <a:pt x="10737" y="2591"/>
                  <a:pt x="10673" y="2725"/>
                  <a:pt x="10682" y="2627"/>
                </a:cubicBezTo>
                <a:cubicBezTo>
                  <a:pt x="10685" y="2588"/>
                  <a:pt x="10756" y="2493"/>
                  <a:pt x="10797" y="2491"/>
                </a:cubicBezTo>
                <a:cubicBezTo>
                  <a:pt x="10840" y="2517"/>
                  <a:pt x="10798" y="2546"/>
                  <a:pt x="10844" y="2507"/>
                </a:cubicBezTo>
                <a:cubicBezTo>
                  <a:pt x="10872" y="2483"/>
                  <a:pt x="10856" y="2428"/>
                  <a:pt x="10876" y="2410"/>
                </a:cubicBezTo>
                <a:cubicBezTo>
                  <a:pt x="10894" y="2394"/>
                  <a:pt x="10910" y="2409"/>
                  <a:pt x="10928" y="2408"/>
                </a:cubicBezTo>
                <a:cubicBezTo>
                  <a:pt x="10949" y="2407"/>
                  <a:pt x="10988" y="2427"/>
                  <a:pt x="10989" y="2382"/>
                </a:cubicBezTo>
                <a:cubicBezTo>
                  <a:pt x="10990" y="2346"/>
                  <a:pt x="10938" y="2362"/>
                  <a:pt x="10916" y="2363"/>
                </a:cubicBezTo>
                <a:cubicBezTo>
                  <a:pt x="10891" y="2363"/>
                  <a:pt x="10877" y="2356"/>
                  <a:pt x="10853" y="2368"/>
                </a:cubicBezTo>
                <a:cubicBezTo>
                  <a:pt x="10841" y="2374"/>
                  <a:pt x="10828" y="2403"/>
                  <a:pt x="10817" y="2403"/>
                </a:cubicBezTo>
                <a:cubicBezTo>
                  <a:pt x="10817" y="2403"/>
                  <a:pt x="10739" y="2321"/>
                  <a:pt x="10736" y="2318"/>
                </a:cubicBezTo>
                <a:cubicBezTo>
                  <a:pt x="10698" y="2284"/>
                  <a:pt x="10683" y="2274"/>
                  <a:pt x="10635" y="2265"/>
                </a:cubicBezTo>
                <a:cubicBezTo>
                  <a:pt x="10588" y="2256"/>
                  <a:pt x="10563" y="2250"/>
                  <a:pt x="10549" y="2200"/>
                </a:cubicBezTo>
                <a:cubicBezTo>
                  <a:pt x="10558" y="2193"/>
                  <a:pt x="10577" y="2222"/>
                  <a:pt x="10584" y="2224"/>
                </a:cubicBezTo>
                <a:cubicBezTo>
                  <a:pt x="10625" y="2236"/>
                  <a:pt x="10661" y="2243"/>
                  <a:pt x="10699" y="2215"/>
                </a:cubicBezTo>
                <a:cubicBezTo>
                  <a:pt x="10716" y="2202"/>
                  <a:pt x="10752" y="2104"/>
                  <a:pt x="10775" y="2110"/>
                </a:cubicBezTo>
                <a:cubicBezTo>
                  <a:pt x="10765" y="2126"/>
                  <a:pt x="10737" y="2227"/>
                  <a:pt x="10748" y="2243"/>
                </a:cubicBezTo>
                <a:cubicBezTo>
                  <a:pt x="10768" y="2268"/>
                  <a:pt x="10784" y="2253"/>
                  <a:pt x="10806" y="2248"/>
                </a:cubicBezTo>
                <a:cubicBezTo>
                  <a:pt x="10818" y="2239"/>
                  <a:pt x="10831" y="2230"/>
                  <a:pt x="10845" y="2223"/>
                </a:cubicBezTo>
                <a:cubicBezTo>
                  <a:pt x="10857" y="2225"/>
                  <a:pt x="10867" y="2230"/>
                  <a:pt x="10875" y="2239"/>
                </a:cubicBezTo>
                <a:cubicBezTo>
                  <a:pt x="10886" y="2240"/>
                  <a:pt x="10886" y="2265"/>
                  <a:pt x="10905" y="2254"/>
                </a:cubicBezTo>
                <a:cubicBezTo>
                  <a:pt x="10920" y="2245"/>
                  <a:pt x="10912" y="2213"/>
                  <a:pt x="10908" y="2201"/>
                </a:cubicBezTo>
                <a:cubicBezTo>
                  <a:pt x="10898" y="2172"/>
                  <a:pt x="10875" y="2178"/>
                  <a:pt x="10870" y="2141"/>
                </a:cubicBezTo>
                <a:cubicBezTo>
                  <a:pt x="10868" y="2128"/>
                  <a:pt x="10868" y="2115"/>
                  <a:pt x="10866" y="2102"/>
                </a:cubicBezTo>
                <a:cubicBezTo>
                  <a:pt x="10938" y="2110"/>
                  <a:pt x="10861" y="2134"/>
                  <a:pt x="10889" y="2163"/>
                </a:cubicBezTo>
                <a:cubicBezTo>
                  <a:pt x="10916" y="2190"/>
                  <a:pt x="10960" y="2101"/>
                  <a:pt x="10952" y="2083"/>
                </a:cubicBezTo>
                <a:cubicBezTo>
                  <a:pt x="10959" y="2099"/>
                  <a:pt x="10870" y="2057"/>
                  <a:pt x="10921" y="2049"/>
                </a:cubicBezTo>
                <a:cubicBezTo>
                  <a:pt x="10934" y="2047"/>
                  <a:pt x="10947" y="2099"/>
                  <a:pt x="10977" y="2072"/>
                </a:cubicBezTo>
                <a:cubicBezTo>
                  <a:pt x="10991" y="2059"/>
                  <a:pt x="10981" y="2035"/>
                  <a:pt x="10970" y="2024"/>
                </a:cubicBezTo>
                <a:cubicBezTo>
                  <a:pt x="10982" y="2017"/>
                  <a:pt x="11028" y="1990"/>
                  <a:pt x="11026" y="2004"/>
                </a:cubicBezTo>
                <a:cubicBezTo>
                  <a:pt x="11024" y="2017"/>
                  <a:pt x="10999" y="2042"/>
                  <a:pt x="10995" y="2052"/>
                </a:cubicBezTo>
                <a:cubicBezTo>
                  <a:pt x="10983" y="2078"/>
                  <a:pt x="10976" y="2117"/>
                  <a:pt x="11006" y="2147"/>
                </a:cubicBezTo>
                <a:cubicBezTo>
                  <a:pt x="11020" y="2161"/>
                  <a:pt x="11057" y="2179"/>
                  <a:pt x="11076" y="2172"/>
                </a:cubicBezTo>
                <a:cubicBezTo>
                  <a:pt x="11128" y="2151"/>
                  <a:pt x="11076" y="2071"/>
                  <a:pt x="11071" y="2046"/>
                </a:cubicBezTo>
                <a:cubicBezTo>
                  <a:pt x="11060" y="1993"/>
                  <a:pt x="11080" y="1993"/>
                  <a:pt x="11036" y="1958"/>
                </a:cubicBezTo>
                <a:cubicBezTo>
                  <a:pt x="11024" y="1948"/>
                  <a:pt x="11014" y="1934"/>
                  <a:pt x="11002" y="1933"/>
                </a:cubicBezTo>
                <a:cubicBezTo>
                  <a:pt x="10970" y="1929"/>
                  <a:pt x="10871" y="1992"/>
                  <a:pt x="10929" y="2013"/>
                </a:cubicBezTo>
                <a:cubicBezTo>
                  <a:pt x="10921" y="2037"/>
                  <a:pt x="10855" y="1998"/>
                  <a:pt x="10851" y="1982"/>
                </a:cubicBezTo>
                <a:cubicBezTo>
                  <a:pt x="10856" y="1980"/>
                  <a:pt x="10878" y="1984"/>
                  <a:pt x="10881" y="1978"/>
                </a:cubicBezTo>
                <a:cubicBezTo>
                  <a:pt x="10885" y="1968"/>
                  <a:pt x="10738" y="1892"/>
                  <a:pt x="10776" y="1960"/>
                </a:cubicBezTo>
                <a:cubicBezTo>
                  <a:pt x="10757" y="1964"/>
                  <a:pt x="10729" y="1951"/>
                  <a:pt x="10718" y="1975"/>
                </a:cubicBezTo>
                <a:cubicBezTo>
                  <a:pt x="10710" y="1995"/>
                  <a:pt x="10749" y="2028"/>
                  <a:pt x="10746" y="2033"/>
                </a:cubicBezTo>
                <a:cubicBezTo>
                  <a:pt x="10733" y="2053"/>
                  <a:pt x="10652" y="2009"/>
                  <a:pt x="10661" y="2068"/>
                </a:cubicBezTo>
                <a:cubicBezTo>
                  <a:pt x="10667" y="2110"/>
                  <a:pt x="10763" y="2069"/>
                  <a:pt x="10778" y="2087"/>
                </a:cubicBezTo>
                <a:cubicBezTo>
                  <a:pt x="10750" y="2103"/>
                  <a:pt x="10695" y="2107"/>
                  <a:pt x="10663" y="2111"/>
                </a:cubicBezTo>
                <a:cubicBezTo>
                  <a:pt x="10647" y="2114"/>
                  <a:pt x="10617" y="2112"/>
                  <a:pt x="10604" y="2116"/>
                </a:cubicBezTo>
                <a:cubicBezTo>
                  <a:pt x="10578" y="2123"/>
                  <a:pt x="10565" y="2143"/>
                  <a:pt x="10543" y="2152"/>
                </a:cubicBezTo>
                <a:cubicBezTo>
                  <a:pt x="10514" y="2164"/>
                  <a:pt x="10534" y="2172"/>
                  <a:pt x="10509" y="2158"/>
                </a:cubicBezTo>
                <a:cubicBezTo>
                  <a:pt x="10498" y="2152"/>
                  <a:pt x="10481" y="2120"/>
                  <a:pt x="10476" y="2106"/>
                </a:cubicBezTo>
                <a:cubicBezTo>
                  <a:pt x="10514" y="2085"/>
                  <a:pt x="10623" y="2103"/>
                  <a:pt x="10601" y="2030"/>
                </a:cubicBezTo>
                <a:cubicBezTo>
                  <a:pt x="10602" y="2035"/>
                  <a:pt x="10544" y="1989"/>
                  <a:pt x="10555" y="1989"/>
                </a:cubicBezTo>
                <a:cubicBezTo>
                  <a:pt x="10534" y="1990"/>
                  <a:pt x="10527" y="2030"/>
                  <a:pt x="10507" y="2030"/>
                </a:cubicBezTo>
                <a:cubicBezTo>
                  <a:pt x="10483" y="2030"/>
                  <a:pt x="10486" y="1967"/>
                  <a:pt x="10476" y="1961"/>
                </a:cubicBezTo>
                <a:cubicBezTo>
                  <a:pt x="10461" y="1952"/>
                  <a:pt x="10421" y="1961"/>
                  <a:pt x="10404" y="1960"/>
                </a:cubicBezTo>
                <a:cubicBezTo>
                  <a:pt x="10373" y="1959"/>
                  <a:pt x="10383" y="1945"/>
                  <a:pt x="10337" y="1965"/>
                </a:cubicBezTo>
                <a:cubicBezTo>
                  <a:pt x="10321" y="1971"/>
                  <a:pt x="10305" y="1983"/>
                  <a:pt x="10290" y="1989"/>
                </a:cubicBezTo>
                <a:cubicBezTo>
                  <a:pt x="10262" y="1999"/>
                  <a:pt x="10268" y="2019"/>
                  <a:pt x="10235" y="1999"/>
                </a:cubicBezTo>
                <a:cubicBezTo>
                  <a:pt x="10233" y="1998"/>
                  <a:pt x="10247" y="1973"/>
                  <a:pt x="10239" y="1968"/>
                </a:cubicBezTo>
                <a:cubicBezTo>
                  <a:pt x="10212" y="1951"/>
                  <a:pt x="10163" y="1989"/>
                  <a:pt x="10200" y="2005"/>
                </a:cubicBezTo>
                <a:cubicBezTo>
                  <a:pt x="10188" y="2012"/>
                  <a:pt x="10152" y="2017"/>
                  <a:pt x="10139" y="2011"/>
                </a:cubicBezTo>
                <a:cubicBezTo>
                  <a:pt x="10067" y="1979"/>
                  <a:pt x="10142" y="1997"/>
                  <a:pt x="10119" y="1968"/>
                </a:cubicBezTo>
                <a:cubicBezTo>
                  <a:pt x="10124" y="1954"/>
                  <a:pt x="10120" y="1945"/>
                  <a:pt x="10108" y="1943"/>
                </a:cubicBezTo>
                <a:cubicBezTo>
                  <a:pt x="10103" y="1944"/>
                  <a:pt x="10098" y="1945"/>
                  <a:pt x="10093" y="1946"/>
                </a:cubicBezTo>
                <a:cubicBezTo>
                  <a:pt x="10057" y="1909"/>
                  <a:pt x="10040" y="1898"/>
                  <a:pt x="10007" y="1938"/>
                </a:cubicBezTo>
                <a:cubicBezTo>
                  <a:pt x="9992" y="1955"/>
                  <a:pt x="10004" y="1998"/>
                  <a:pt x="9973" y="2002"/>
                </a:cubicBezTo>
                <a:cubicBezTo>
                  <a:pt x="9961" y="2003"/>
                  <a:pt x="9912" y="1975"/>
                  <a:pt x="9920" y="1958"/>
                </a:cubicBezTo>
                <a:cubicBezTo>
                  <a:pt x="9955" y="1952"/>
                  <a:pt x="10027" y="1893"/>
                  <a:pt x="10038" y="1860"/>
                </a:cubicBezTo>
                <a:cubicBezTo>
                  <a:pt x="10046" y="1836"/>
                  <a:pt x="9988" y="1727"/>
                  <a:pt x="10022" y="1727"/>
                </a:cubicBezTo>
                <a:cubicBezTo>
                  <a:pt x="10022" y="1727"/>
                  <a:pt x="10041" y="1763"/>
                  <a:pt x="10046" y="1769"/>
                </a:cubicBezTo>
                <a:cubicBezTo>
                  <a:pt x="10057" y="1783"/>
                  <a:pt x="10070" y="1785"/>
                  <a:pt x="10081" y="1800"/>
                </a:cubicBezTo>
                <a:cubicBezTo>
                  <a:pt x="10095" y="1821"/>
                  <a:pt x="10061" y="1820"/>
                  <a:pt x="10095" y="1844"/>
                </a:cubicBezTo>
                <a:cubicBezTo>
                  <a:pt x="10125" y="1863"/>
                  <a:pt x="10138" y="1836"/>
                  <a:pt x="10160" y="1832"/>
                </a:cubicBezTo>
                <a:cubicBezTo>
                  <a:pt x="10214" y="1821"/>
                  <a:pt x="10231" y="1813"/>
                  <a:pt x="10216" y="1747"/>
                </a:cubicBezTo>
                <a:cubicBezTo>
                  <a:pt x="10260" y="1774"/>
                  <a:pt x="10279" y="1753"/>
                  <a:pt x="10323" y="1748"/>
                </a:cubicBezTo>
                <a:cubicBezTo>
                  <a:pt x="10351" y="1745"/>
                  <a:pt x="10374" y="1763"/>
                  <a:pt x="10399" y="1740"/>
                </a:cubicBezTo>
                <a:cubicBezTo>
                  <a:pt x="10424" y="1786"/>
                  <a:pt x="10359" y="1765"/>
                  <a:pt x="10349" y="1772"/>
                </a:cubicBezTo>
                <a:cubicBezTo>
                  <a:pt x="10326" y="1789"/>
                  <a:pt x="10309" y="1849"/>
                  <a:pt x="10329" y="1874"/>
                </a:cubicBezTo>
                <a:cubicBezTo>
                  <a:pt x="10312" y="1869"/>
                  <a:pt x="10284" y="1900"/>
                  <a:pt x="10276" y="1911"/>
                </a:cubicBezTo>
                <a:cubicBezTo>
                  <a:pt x="10261" y="1929"/>
                  <a:pt x="10222" y="1924"/>
                  <a:pt x="10271" y="1947"/>
                </a:cubicBezTo>
                <a:cubicBezTo>
                  <a:pt x="10309" y="1965"/>
                  <a:pt x="10385" y="1931"/>
                  <a:pt x="10345" y="1884"/>
                </a:cubicBezTo>
                <a:cubicBezTo>
                  <a:pt x="10403" y="1906"/>
                  <a:pt x="10439" y="1794"/>
                  <a:pt x="10502" y="1806"/>
                </a:cubicBezTo>
                <a:cubicBezTo>
                  <a:pt x="10515" y="1809"/>
                  <a:pt x="10591" y="1894"/>
                  <a:pt x="10570" y="1809"/>
                </a:cubicBezTo>
                <a:cubicBezTo>
                  <a:pt x="10557" y="1753"/>
                  <a:pt x="10487" y="1789"/>
                  <a:pt x="10501" y="1750"/>
                </a:cubicBezTo>
                <a:cubicBezTo>
                  <a:pt x="10504" y="1741"/>
                  <a:pt x="10574" y="1722"/>
                  <a:pt x="10521" y="1711"/>
                </a:cubicBezTo>
                <a:cubicBezTo>
                  <a:pt x="10507" y="1676"/>
                  <a:pt x="10536" y="1633"/>
                  <a:pt x="10461" y="1635"/>
                </a:cubicBezTo>
                <a:cubicBezTo>
                  <a:pt x="10415" y="1637"/>
                  <a:pt x="10418" y="1650"/>
                  <a:pt x="10407" y="1694"/>
                </a:cubicBezTo>
                <a:cubicBezTo>
                  <a:pt x="10383" y="1679"/>
                  <a:pt x="10348" y="1675"/>
                  <a:pt x="10329" y="1663"/>
                </a:cubicBezTo>
                <a:cubicBezTo>
                  <a:pt x="10309" y="1651"/>
                  <a:pt x="10301" y="1624"/>
                  <a:pt x="10275" y="1610"/>
                </a:cubicBezTo>
                <a:cubicBezTo>
                  <a:pt x="10269" y="1607"/>
                  <a:pt x="10113" y="1609"/>
                  <a:pt x="10174" y="1560"/>
                </a:cubicBezTo>
                <a:cubicBezTo>
                  <a:pt x="10192" y="1545"/>
                  <a:pt x="10226" y="1594"/>
                  <a:pt x="10266" y="1587"/>
                </a:cubicBezTo>
                <a:cubicBezTo>
                  <a:pt x="10325" y="1578"/>
                  <a:pt x="10297" y="1557"/>
                  <a:pt x="10320" y="1515"/>
                </a:cubicBezTo>
                <a:cubicBezTo>
                  <a:pt x="10337" y="1483"/>
                  <a:pt x="10369" y="1499"/>
                  <a:pt x="10399" y="1463"/>
                </a:cubicBezTo>
                <a:cubicBezTo>
                  <a:pt x="10451" y="1400"/>
                  <a:pt x="10383" y="1368"/>
                  <a:pt x="10481" y="1394"/>
                </a:cubicBezTo>
                <a:cubicBezTo>
                  <a:pt x="10524" y="1406"/>
                  <a:pt x="10569" y="1425"/>
                  <a:pt x="10606" y="1386"/>
                </a:cubicBezTo>
                <a:cubicBezTo>
                  <a:pt x="10633" y="1357"/>
                  <a:pt x="10623" y="1317"/>
                  <a:pt x="10642" y="1287"/>
                </a:cubicBezTo>
                <a:cubicBezTo>
                  <a:pt x="10662" y="1254"/>
                  <a:pt x="10778" y="1196"/>
                  <a:pt x="10690" y="1162"/>
                </a:cubicBezTo>
                <a:cubicBezTo>
                  <a:pt x="10653" y="1147"/>
                  <a:pt x="10629" y="1190"/>
                  <a:pt x="10597" y="1184"/>
                </a:cubicBezTo>
                <a:cubicBezTo>
                  <a:pt x="10571" y="1179"/>
                  <a:pt x="10584" y="1153"/>
                  <a:pt x="10547" y="1149"/>
                </a:cubicBezTo>
                <a:cubicBezTo>
                  <a:pt x="10538" y="1139"/>
                  <a:pt x="10560" y="1119"/>
                  <a:pt x="10548" y="1102"/>
                </a:cubicBezTo>
                <a:cubicBezTo>
                  <a:pt x="10540" y="1090"/>
                  <a:pt x="10524" y="1078"/>
                  <a:pt x="10512" y="1071"/>
                </a:cubicBezTo>
                <a:cubicBezTo>
                  <a:pt x="10501" y="1064"/>
                  <a:pt x="10486" y="1063"/>
                  <a:pt x="10476" y="1056"/>
                </a:cubicBezTo>
                <a:cubicBezTo>
                  <a:pt x="10434" y="1029"/>
                  <a:pt x="10348" y="988"/>
                  <a:pt x="10352" y="922"/>
                </a:cubicBezTo>
                <a:cubicBezTo>
                  <a:pt x="10400" y="948"/>
                  <a:pt x="10402" y="1014"/>
                  <a:pt x="10463" y="1026"/>
                </a:cubicBezTo>
                <a:cubicBezTo>
                  <a:pt x="10514" y="1037"/>
                  <a:pt x="10531" y="997"/>
                  <a:pt x="10544" y="957"/>
                </a:cubicBezTo>
                <a:cubicBezTo>
                  <a:pt x="10548" y="975"/>
                  <a:pt x="10548" y="983"/>
                  <a:pt x="10551" y="1009"/>
                </a:cubicBezTo>
                <a:cubicBezTo>
                  <a:pt x="10552" y="1017"/>
                  <a:pt x="10530" y="1011"/>
                  <a:pt x="10534" y="1028"/>
                </a:cubicBezTo>
                <a:cubicBezTo>
                  <a:pt x="10544" y="1065"/>
                  <a:pt x="10552" y="1030"/>
                  <a:pt x="10558" y="1034"/>
                </a:cubicBezTo>
                <a:cubicBezTo>
                  <a:pt x="10563" y="1037"/>
                  <a:pt x="10560" y="1011"/>
                  <a:pt x="10586" y="1043"/>
                </a:cubicBezTo>
                <a:cubicBezTo>
                  <a:pt x="10607" y="1070"/>
                  <a:pt x="10588" y="1097"/>
                  <a:pt x="10631" y="1104"/>
                </a:cubicBezTo>
                <a:cubicBezTo>
                  <a:pt x="10655" y="1108"/>
                  <a:pt x="10692" y="1082"/>
                  <a:pt x="10713" y="1072"/>
                </a:cubicBezTo>
                <a:cubicBezTo>
                  <a:pt x="10712" y="1088"/>
                  <a:pt x="10712" y="1105"/>
                  <a:pt x="10732" y="1099"/>
                </a:cubicBezTo>
                <a:cubicBezTo>
                  <a:pt x="10725" y="1117"/>
                  <a:pt x="10697" y="1099"/>
                  <a:pt x="10694" y="1105"/>
                </a:cubicBezTo>
                <a:cubicBezTo>
                  <a:pt x="10688" y="1118"/>
                  <a:pt x="10656" y="1162"/>
                  <a:pt x="10707" y="1169"/>
                </a:cubicBezTo>
                <a:cubicBezTo>
                  <a:pt x="10728" y="1171"/>
                  <a:pt x="10733" y="1144"/>
                  <a:pt x="10748" y="1138"/>
                </a:cubicBezTo>
                <a:cubicBezTo>
                  <a:pt x="10772" y="1129"/>
                  <a:pt x="10799" y="1144"/>
                  <a:pt x="10822" y="1121"/>
                </a:cubicBezTo>
                <a:cubicBezTo>
                  <a:pt x="10814" y="1135"/>
                  <a:pt x="10815" y="1141"/>
                  <a:pt x="10814" y="1155"/>
                </a:cubicBezTo>
                <a:cubicBezTo>
                  <a:pt x="10811" y="1191"/>
                  <a:pt x="10814" y="1171"/>
                  <a:pt x="10797" y="1201"/>
                </a:cubicBezTo>
                <a:cubicBezTo>
                  <a:pt x="10789" y="1214"/>
                  <a:pt x="10774" y="1224"/>
                  <a:pt x="10768" y="1237"/>
                </a:cubicBezTo>
                <a:cubicBezTo>
                  <a:pt x="10764" y="1246"/>
                  <a:pt x="10787" y="1255"/>
                  <a:pt x="10789" y="1260"/>
                </a:cubicBezTo>
                <a:cubicBezTo>
                  <a:pt x="10730" y="1284"/>
                  <a:pt x="10683" y="1421"/>
                  <a:pt x="10780" y="1402"/>
                </a:cubicBezTo>
                <a:cubicBezTo>
                  <a:pt x="10765" y="1430"/>
                  <a:pt x="10740" y="1561"/>
                  <a:pt x="10765" y="1585"/>
                </a:cubicBezTo>
                <a:cubicBezTo>
                  <a:pt x="10790" y="1609"/>
                  <a:pt x="10830" y="1578"/>
                  <a:pt x="10859" y="1590"/>
                </a:cubicBezTo>
                <a:cubicBezTo>
                  <a:pt x="10899" y="1605"/>
                  <a:pt x="10881" y="1623"/>
                  <a:pt x="10923" y="1622"/>
                </a:cubicBezTo>
                <a:cubicBezTo>
                  <a:pt x="10946" y="1621"/>
                  <a:pt x="10928" y="1600"/>
                  <a:pt x="10945" y="1597"/>
                </a:cubicBezTo>
                <a:cubicBezTo>
                  <a:pt x="10955" y="1595"/>
                  <a:pt x="10974" y="1614"/>
                  <a:pt x="10981" y="1611"/>
                </a:cubicBezTo>
                <a:cubicBezTo>
                  <a:pt x="11013" y="1597"/>
                  <a:pt x="10982" y="1605"/>
                  <a:pt x="10998" y="1579"/>
                </a:cubicBezTo>
                <a:cubicBezTo>
                  <a:pt x="11009" y="1561"/>
                  <a:pt x="11025" y="1547"/>
                  <a:pt x="11043" y="1526"/>
                </a:cubicBezTo>
                <a:cubicBezTo>
                  <a:pt x="11070" y="1493"/>
                  <a:pt x="11047" y="1466"/>
                  <a:pt x="11060" y="1442"/>
                </a:cubicBezTo>
                <a:cubicBezTo>
                  <a:pt x="11071" y="1432"/>
                  <a:pt x="11103" y="1477"/>
                  <a:pt x="11114" y="1473"/>
                </a:cubicBezTo>
                <a:cubicBezTo>
                  <a:pt x="11135" y="1466"/>
                  <a:pt x="11112" y="1444"/>
                  <a:pt x="11118" y="1433"/>
                </a:cubicBezTo>
                <a:cubicBezTo>
                  <a:pt x="11129" y="1412"/>
                  <a:pt x="11139" y="1422"/>
                  <a:pt x="11160" y="1394"/>
                </a:cubicBezTo>
                <a:cubicBezTo>
                  <a:pt x="11188" y="1358"/>
                  <a:pt x="11172" y="1374"/>
                  <a:pt x="11151" y="1348"/>
                </a:cubicBezTo>
                <a:cubicBezTo>
                  <a:pt x="11147" y="1344"/>
                  <a:pt x="11127" y="1357"/>
                  <a:pt x="11124" y="1354"/>
                </a:cubicBezTo>
                <a:cubicBezTo>
                  <a:pt x="11115" y="1347"/>
                  <a:pt x="11125" y="1343"/>
                  <a:pt x="11117" y="1335"/>
                </a:cubicBezTo>
                <a:cubicBezTo>
                  <a:pt x="11111" y="1330"/>
                  <a:pt x="11109" y="1302"/>
                  <a:pt x="11104" y="1293"/>
                </a:cubicBezTo>
                <a:cubicBezTo>
                  <a:pt x="11094" y="1274"/>
                  <a:pt x="11074" y="1266"/>
                  <a:pt x="11064" y="1250"/>
                </a:cubicBezTo>
                <a:cubicBezTo>
                  <a:pt x="11060" y="1243"/>
                  <a:pt x="11058" y="1210"/>
                  <a:pt x="11048" y="1208"/>
                </a:cubicBezTo>
                <a:cubicBezTo>
                  <a:pt x="10997" y="1197"/>
                  <a:pt x="11014" y="1277"/>
                  <a:pt x="11011" y="1292"/>
                </a:cubicBezTo>
                <a:cubicBezTo>
                  <a:pt x="10991" y="1266"/>
                  <a:pt x="10965" y="1254"/>
                  <a:pt x="10943" y="1233"/>
                </a:cubicBezTo>
                <a:cubicBezTo>
                  <a:pt x="10924" y="1215"/>
                  <a:pt x="10920" y="1205"/>
                  <a:pt x="10905" y="1183"/>
                </a:cubicBezTo>
                <a:cubicBezTo>
                  <a:pt x="10902" y="1180"/>
                  <a:pt x="10887" y="1183"/>
                  <a:pt x="10884" y="1180"/>
                </a:cubicBezTo>
                <a:cubicBezTo>
                  <a:pt x="10877" y="1170"/>
                  <a:pt x="10876" y="1153"/>
                  <a:pt x="10867" y="1141"/>
                </a:cubicBezTo>
                <a:cubicBezTo>
                  <a:pt x="10861" y="1134"/>
                  <a:pt x="10834" y="1114"/>
                  <a:pt x="10826" y="1116"/>
                </a:cubicBezTo>
                <a:cubicBezTo>
                  <a:pt x="10843" y="1097"/>
                  <a:pt x="10846" y="1025"/>
                  <a:pt x="10864" y="1016"/>
                </a:cubicBezTo>
                <a:cubicBezTo>
                  <a:pt x="10908" y="993"/>
                  <a:pt x="10923" y="1071"/>
                  <a:pt x="10968" y="1008"/>
                </a:cubicBezTo>
                <a:cubicBezTo>
                  <a:pt x="10977" y="995"/>
                  <a:pt x="10981" y="925"/>
                  <a:pt x="11001" y="917"/>
                </a:cubicBezTo>
                <a:cubicBezTo>
                  <a:pt x="11009" y="913"/>
                  <a:pt x="11051" y="949"/>
                  <a:pt x="11043" y="965"/>
                </a:cubicBezTo>
                <a:cubicBezTo>
                  <a:pt x="11033" y="986"/>
                  <a:pt x="11002" y="964"/>
                  <a:pt x="10994" y="996"/>
                </a:cubicBezTo>
                <a:cubicBezTo>
                  <a:pt x="10983" y="1038"/>
                  <a:pt x="11008" y="1018"/>
                  <a:pt x="11027" y="1020"/>
                </a:cubicBezTo>
                <a:cubicBezTo>
                  <a:pt x="11056" y="1022"/>
                  <a:pt x="11086" y="993"/>
                  <a:pt x="11107" y="1026"/>
                </a:cubicBezTo>
                <a:cubicBezTo>
                  <a:pt x="11100" y="1016"/>
                  <a:pt x="11106" y="1133"/>
                  <a:pt x="11119" y="1107"/>
                </a:cubicBezTo>
                <a:cubicBezTo>
                  <a:pt x="11107" y="1130"/>
                  <a:pt x="11073" y="1071"/>
                  <a:pt x="11041" y="1115"/>
                </a:cubicBezTo>
                <a:cubicBezTo>
                  <a:pt x="10992" y="1184"/>
                  <a:pt x="11088" y="1148"/>
                  <a:pt x="11115" y="1155"/>
                </a:cubicBezTo>
                <a:cubicBezTo>
                  <a:pt x="11093" y="1234"/>
                  <a:pt x="11181" y="1190"/>
                  <a:pt x="11220" y="1174"/>
                </a:cubicBezTo>
                <a:cubicBezTo>
                  <a:pt x="11289" y="1144"/>
                  <a:pt x="11231" y="1147"/>
                  <a:pt x="11245" y="1123"/>
                </a:cubicBezTo>
                <a:cubicBezTo>
                  <a:pt x="11251" y="1114"/>
                  <a:pt x="11310" y="1063"/>
                  <a:pt x="11310" y="1063"/>
                </a:cubicBezTo>
                <a:cubicBezTo>
                  <a:pt x="11359" y="1066"/>
                  <a:pt x="11298" y="1117"/>
                  <a:pt x="11294" y="1123"/>
                </a:cubicBezTo>
                <a:cubicBezTo>
                  <a:pt x="11282" y="1144"/>
                  <a:pt x="11273" y="1123"/>
                  <a:pt x="11271" y="1153"/>
                </a:cubicBezTo>
                <a:cubicBezTo>
                  <a:pt x="11271" y="1154"/>
                  <a:pt x="11291" y="1204"/>
                  <a:pt x="11293" y="1206"/>
                </a:cubicBezTo>
                <a:cubicBezTo>
                  <a:pt x="11296" y="1210"/>
                  <a:pt x="11316" y="1194"/>
                  <a:pt x="11323" y="1194"/>
                </a:cubicBezTo>
                <a:cubicBezTo>
                  <a:pt x="11333" y="1194"/>
                  <a:pt x="11325" y="1235"/>
                  <a:pt x="11332" y="1241"/>
                </a:cubicBezTo>
                <a:cubicBezTo>
                  <a:pt x="11351" y="1258"/>
                  <a:pt x="11350" y="1243"/>
                  <a:pt x="11369" y="1243"/>
                </a:cubicBezTo>
                <a:cubicBezTo>
                  <a:pt x="11372" y="1246"/>
                  <a:pt x="11373" y="1250"/>
                  <a:pt x="11372" y="1254"/>
                </a:cubicBezTo>
                <a:cubicBezTo>
                  <a:pt x="11356" y="1280"/>
                  <a:pt x="11300" y="1292"/>
                  <a:pt x="11355" y="1325"/>
                </a:cubicBezTo>
                <a:cubicBezTo>
                  <a:pt x="11407" y="1358"/>
                  <a:pt x="11457" y="1289"/>
                  <a:pt x="11464" y="1380"/>
                </a:cubicBezTo>
                <a:cubicBezTo>
                  <a:pt x="11468" y="1422"/>
                  <a:pt x="11480" y="1417"/>
                  <a:pt x="11451" y="1406"/>
                </a:cubicBezTo>
                <a:cubicBezTo>
                  <a:pt x="11451" y="1406"/>
                  <a:pt x="11391" y="1333"/>
                  <a:pt x="11385" y="1376"/>
                </a:cubicBezTo>
                <a:cubicBezTo>
                  <a:pt x="11386" y="1371"/>
                  <a:pt x="11421" y="1414"/>
                  <a:pt x="11423" y="1421"/>
                </a:cubicBezTo>
                <a:cubicBezTo>
                  <a:pt x="11427" y="1435"/>
                  <a:pt x="11389" y="1464"/>
                  <a:pt x="11417" y="1475"/>
                </a:cubicBezTo>
                <a:cubicBezTo>
                  <a:pt x="11392" y="1490"/>
                  <a:pt x="11383" y="1528"/>
                  <a:pt x="11346" y="1528"/>
                </a:cubicBezTo>
                <a:cubicBezTo>
                  <a:pt x="11346" y="1506"/>
                  <a:pt x="11337" y="1419"/>
                  <a:pt x="11316" y="1405"/>
                </a:cubicBezTo>
                <a:cubicBezTo>
                  <a:pt x="11267" y="1374"/>
                  <a:pt x="11272" y="1441"/>
                  <a:pt x="11251" y="1462"/>
                </a:cubicBezTo>
                <a:cubicBezTo>
                  <a:pt x="11244" y="1469"/>
                  <a:pt x="11197" y="1485"/>
                  <a:pt x="11181" y="1494"/>
                </a:cubicBezTo>
                <a:cubicBezTo>
                  <a:pt x="11175" y="1497"/>
                  <a:pt x="11157" y="1480"/>
                  <a:pt x="11153" y="1484"/>
                </a:cubicBezTo>
                <a:cubicBezTo>
                  <a:pt x="11120" y="1510"/>
                  <a:pt x="11150" y="1512"/>
                  <a:pt x="11155" y="1534"/>
                </a:cubicBezTo>
                <a:cubicBezTo>
                  <a:pt x="11169" y="1611"/>
                  <a:pt x="11187" y="1535"/>
                  <a:pt x="11143" y="1574"/>
                </a:cubicBezTo>
                <a:cubicBezTo>
                  <a:pt x="11127" y="1588"/>
                  <a:pt x="11099" y="1599"/>
                  <a:pt x="11082" y="1617"/>
                </a:cubicBezTo>
                <a:cubicBezTo>
                  <a:pt x="11072" y="1627"/>
                  <a:pt x="11054" y="1626"/>
                  <a:pt x="11045" y="1640"/>
                </a:cubicBezTo>
                <a:cubicBezTo>
                  <a:pt x="11039" y="1651"/>
                  <a:pt x="11059" y="1680"/>
                  <a:pt x="11054" y="1687"/>
                </a:cubicBezTo>
                <a:cubicBezTo>
                  <a:pt x="11030" y="1724"/>
                  <a:pt x="11019" y="1683"/>
                  <a:pt x="10987" y="1686"/>
                </a:cubicBezTo>
                <a:cubicBezTo>
                  <a:pt x="10993" y="1685"/>
                  <a:pt x="10914" y="1711"/>
                  <a:pt x="10926" y="1701"/>
                </a:cubicBezTo>
                <a:cubicBezTo>
                  <a:pt x="10913" y="1712"/>
                  <a:pt x="10903" y="1759"/>
                  <a:pt x="10898" y="1761"/>
                </a:cubicBezTo>
                <a:cubicBezTo>
                  <a:pt x="10883" y="1770"/>
                  <a:pt x="10766" y="1715"/>
                  <a:pt x="10821" y="1781"/>
                </a:cubicBezTo>
                <a:cubicBezTo>
                  <a:pt x="10834" y="1796"/>
                  <a:pt x="10872" y="1796"/>
                  <a:pt x="10888" y="1810"/>
                </a:cubicBezTo>
                <a:cubicBezTo>
                  <a:pt x="10902" y="1822"/>
                  <a:pt x="10906" y="1841"/>
                  <a:pt x="10920" y="1854"/>
                </a:cubicBezTo>
                <a:cubicBezTo>
                  <a:pt x="10932" y="1865"/>
                  <a:pt x="10952" y="1859"/>
                  <a:pt x="10959" y="1863"/>
                </a:cubicBezTo>
                <a:cubicBezTo>
                  <a:pt x="10969" y="1870"/>
                  <a:pt x="10989" y="1907"/>
                  <a:pt x="11004" y="1911"/>
                </a:cubicBezTo>
                <a:cubicBezTo>
                  <a:pt x="11031" y="1918"/>
                  <a:pt x="11017" y="1898"/>
                  <a:pt x="11015" y="1888"/>
                </a:cubicBezTo>
                <a:cubicBezTo>
                  <a:pt x="11013" y="1874"/>
                  <a:pt x="10994" y="1853"/>
                  <a:pt x="10991" y="1840"/>
                </a:cubicBezTo>
                <a:cubicBezTo>
                  <a:pt x="10986" y="1820"/>
                  <a:pt x="11006" y="1792"/>
                  <a:pt x="10998" y="1769"/>
                </a:cubicBezTo>
                <a:cubicBezTo>
                  <a:pt x="11014" y="1772"/>
                  <a:pt x="11078" y="1756"/>
                  <a:pt x="11076" y="1754"/>
                </a:cubicBezTo>
                <a:cubicBezTo>
                  <a:pt x="11096" y="1769"/>
                  <a:pt x="11042" y="1827"/>
                  <a:pt x="11077" y="1845"/>
                </a:cubicBezTo>
                <a:cubicBezTo>
                  <a:pt x="11091" y="1853"/>
                  <a:pt x="11089" y="1829"/>
                  <a:pt x="11100" y="1826"/>
                </a:cubicBezTo>
                <a:cubicBezTo>
                  <a:pt x="11212" y="1788"/>
                  <a:pt x="11051" y="1737"/>
                  <a:pt x="11121" y="1684"/>
                </a:cubicBezTo>
                <a:cubicBezTo>
                  <a:pt x="11131" y="1701"/>
                  <a:pt x="11131" y="1746"/>
                  <a:pt x="11155" y="1747"/>
                </a:cubicBezTo>
                <a:cubicBezTo>
                  <a:pt x="11164" y="1747"/>
                  <a:pt x="11180" y="1710"/>
                  <a:pt x="11184" y="1707"/>
                </a:cubicBezTo>
                <a:cubicBezTo>
                  <a:pt x="11213" y="1682"/>
                  <a:pt x="11305" y="1712"/>
                  <a:pt x="11295" y="1763"/>
                </a:cubicBezTo>
                <a:cubicBezTo>
                  <a:pt x="11291" y="1789"/>
                  <a:pt x="11272" y="1789"/>
                  <a:pt x="11259" y="1807"/>
                </a:cubicBezTo>
                <a:cubicBezTo>
                  <a:pt x="11262" y="1814"/>
                  <a:pt x="11265" y="1822"/>
                  <a:pt x="11268" y="1829"/>
                </a:cubicBezTo>
                <a:cubicBezTo>
                  <a:pt x="11272" y="1845"/>
                  <a:pt x="11264" y="1855"/>
                  <a:pt x="11247" y="1862"/>
                </a:cubicBezTo>
                <a:cubicBezTo>
                  <a:pt x="11241" y="1877"/>
                  <a:pt x="11209" y="1881"/>
                  <a:pt x="11222" y="1907"/>
                </a:cubicBezTo>
                <a:cubicBezTo>
                  <a:pt x="11234" y="1928"/>
                  <a:pt x="11286" y="1909"/>
                  <a:pt x="11304" y="1916"/>
                </a:cubicBezTo>
                <a:cubicBezTo>
                  <a:pt x="11327" y="1925"/>
                  <a:pt x="11333" y="1959"/>
                  <a:pt x="11365" y="1961"/>
                </a:cubicBezTo>
                <a:cubicBezTo>
                  <a:pt x="11404" y="1962"/>
                  <a:pt x="11395" y="1935"/>
                  <a:pt x="11422" y="1925"/>
                </a:cubicBezTo>
                <a:cubicBezTo>
                  <a:pt x="11455" y="1913"/>
                  <a:pt x="11493" y="1938"/>
                  <a:pt x="11527" y="1905"/>
                </a:cubicBezTo>
                <a:cubicBezTo>
                  <a:pt x="11534" y="1960"/>
                  <a:pt x="11552" y="1896"/>
                  <a:pt x="11561" y="1892"/>
                </a:cubicBezTo>
                <a:cubicBezTo>
                  <a:pt x="11566" y="1885"/>
                  <a:pt x="11572" y="1880"/>
                  <a:pt x="11579" y="1875"/>
                </a:cubicBezTo>
                <a:cubicBezTo>
                  <a:pt x="11586" y="1865"/>
                  <a:pt x="11594" y="1867"/>
                  <a:pt x="11602" y="1880"/>
                </a:cubicBezTo>
                <a:cubicBezTo>
                  <a:pt x="11631" y="1873"/>
                  <a:pt x="11621" y="1894"/>
                  <a:pt x="11651" y="1871"/>
                </a:cubicBezTo>
                <a:cubicBezTo>
                  <a:pt x="11653" y="1870"/>
                  <a:pt x="11628" y="1840"/>
                  <a:pt x="11667" y="1834"/>
                </a:cubicBezTo>
                <a:cubicBezTo>
                  <a:pt x="11681" y="1832"/>
                  <a:pt x="11755" y="1875"/>
                  <a:pt x="11771" y="1881"/>
                </a:cubicBezTo>
                <a:cubicBezTo>
                  <a:pt x="11756" y="1914"/>
                  <a:pt x="11764" y="1906"/>
                  <a:pt x="11805" y="1906"/>
                </a:cubicBezTo>
                <a:cubicBezTo>
                  <a:pt x="11798" y="1927"/>
                  <a:pt x="11739" y="1892"/>
                  <a:pt x="11745" y="1940"/>
                </a:cubicBezTo>
                <a:cubicBezTo>
                  <a:pt x="11749" y="1979"/>
                  <a:pt x="11795" y="1937"/>
                  <a:pt x="11802" y="1943"/>
                </a:cubicBezTo>
                <a:cubicBezTo>
                  <a:pt x="11822" y="1961"/>
                  <a:pt x="11752" y="2046"/>
                  <a:pt x="11759" y="2072"/>
                </a:cubicBezTo>
                <a:cubicBezTo>
                  <a:pt x="11784" y="2159"/>
                  <a:pt x="11793" y="2022"/>
                  <a:pt x="11786" y="2034"/>
                </a:cubicBezTo>
                <a:cubicBezTo>
                  <a:pt x="11796" y="2030"/>
                  <a:pt x="11858" y="2053"/>
                  <a:pt x="11863" y="2062"/>
                </a:cubicBezTo>
                <a:cubicBezTo>
                  <a:pt x="11867" y="2070"/>
                  <a:pt x="11852" y="2129"/>
                  <a:pt x="11849" y="2139"/>
                </a:cubicBezTo>
                <a:cubicBezTo>
                  <a:pt x="11844" y="2152"/>
                  <a:pt x="11830" y="2158"/>
                  <a:pt x="11824" y="2168"/>
                </a:cubicBezTo>
                <a:cubicBezTo>
                  <a:pt x="11812" y="2191"/>
                  <a:pt x="11795" y="2240"/>
                  <a:pt x="11770" y="2263"/>
                </a:cubicBezTo>
                <a:cubicBezTo>
                  <a:pt x="11747" y="2284"/>
                  <a:pt x="11749" y="2301"/>
                  <a:pt x="11717" y="2270"/>
                </a:cubicBezTo>
                <a:cubicBezTo>
                  <a:pt x="11719" y="2272"/>
                  <a:pt x="11736" y="2250"/>
                  <a:pt x="11732" y="2242"/>
                </a:cubicBezTo>
                <a:cubicBezTo>
                  <a:pt x="11716" y="2212"/>
                  <a:pt x="11667" y="2213"/>
                  <a:pt x="11634" y="2219"/>
                </a:cubicBezTo>
                <a:cubicBezTo>
                  <a:pt x="11643" y="2199"/>
                  <a:pt x="11643" y="2181"/>
                  <a:pt x="11635" y="2161"/>
                </a:cubicBezTo>
                <a:cubicBezTo>
                  <a:pt x="11658" y="2151"/>
                  <a:pt x="11674" y="2184"/>
                  <a:pt x="11699" y="2164"/>
                </a:cubicBezTo>
                <a:cubicBezTo>
                  <a:pt x="11735" y="2136"/>
                  <a:pt x="11616" y="2126"/>
                  <a:pt x="11609" y="2125"/>
                </a:cubicBezTo>
                <a:cubicBezTo>
                  <a:pt x="11581" y="2122"/>
                  <a:pt x="11550" y="2128"/>
                  <a:pt x="11522" y="2128"/>
                </a:cubicBezTo>
                <a:cubicBezTo>
                  <a:pt x="11491" y="2128"/>
                  <a:pt x="11512" y="2141"/>
                  <a:pt x="11510" y="2118"/>
                </a:cubicBezTo>
                <a:cubicBezTo>
                  <a:pt x="11509" y="2102"/>
                  <a:pt x="11565" y="2049"/>
                  <a:pt x="11495" y="2052"/>
                </a:cubicBezTo>
                <a:cubicBezTo>
                  <a:pt x="11468" y="2054"/>
                  <a:pt x="11459" y="2104"/>
                  <a:pt x="11441" y="2103"/>
                </a:cubicBezTo>
                <a:cubicBezTo>
                  <a:pt x="11424" y="2103"/>
                  <a:pt x="11429" y="2070"/>
                  <a:pt x="11417" y="2070"/>
                </a:cubicBezTo>
                <a:cubicBezTo>
                  <a:pt x="11372" y="2067"/>
                  <a:pt x="11392" y="2075"/>
                  <a:pt x="11410" y="2114"/>
                </a:cubicBezTo>
                <a:cubicBezTo>
                  <a:pt x="11379" y="2139"/>
                  <a:pt x="11378" y="2097"/>
                  <a:pt x="11363" y="2087"/>
                </a:cubicBezTo>
                <a:cubicBezTo>
                  <a:pt x="11356" y="2082"/>
                  <a:pt x="11310" y="2058"/>
                  <a:pt x="11309" y="2056"/>
                </a:cubicBezTo>
                <a:cubicBezTo>
                  <a:pt x="11309" y="2045"/>
                  <a:pt x="11346" y="2052"/>
                  <a:pt x="11341" y="2027"/>
                </a:cubicBezTo>
                <a:cubicBezTo>
                  <a:pt x="11331" y="1978"/>
                  <a:pt x="11307" y="2026"/>
                  <a:pt x="11301" y="2027"/>
                </a:cubicBezTo>
                <a:cubicBezTo>
                  <a:pt x="11289" y="2027"/>
                  <a:pt x="11242" y="2033"/>
                  <a:pt x="11236" y="2041"/>
                </a:cubicBezTo>
                <a:cubicBezTo>
                  <a:pt x="11189" y="2098"/>
                  <a:pt x="11275" y="2082"/>
                  <a:pt x="11294" y="2082"/>
                </a:cubicBezTo>
                <a:cubicBezTo>
                  <a:pt x="11298" y="2082"/>
                  <a:pt x="11309" y="2143"/>
                  <a:pt x="11311" y="2146"/>
                </a:cubicBezTo>
                <a:cubicBezTo>
                  <a:pt x="11326" y="2162"/>
                  <a:pt x="11338" y="2162"/>
                  <a:pt x="11358" y="2165"/>
                </a:cubicBezTo>
                <a:cubicBezTo>
                  <a:pt x="11361" y="2193"/>
                  <a:pt x="11335" y="2195"/>
                  <a:pt x="11362" y="2218"/>
                </a:cubicBezTo>
                <a:cubicBezTo>
                  <a:pt x="11371" y="2226"/>
                  <a:pt x="11391" y="2211"/>
                  <a:pt x="11401" y="2217"/>
                </a:cubicBezTo>
                <a:cubicBezTo>
                  <a:pt x="11452" y="2245"/>
                  <a:pt x="11378" y="2227"/>
                  <a:pt x="11369" y="2229"/>
                </a:cubicBezTo>
                <a:cubicBezTo>
                  <a:pt x="11346" y="2235"/>
                  <a:pt x="11313" y="2254"/>
                  <a:pt x="11353" y="2281"/>
                </a:cubicBezTo>
                <a:cubicBezTo>
                  <a:pt x="11380" y="2301"/>
                  <a:pt x="11471" y="2284"/>
                  <a:pt x="11489" y="2265"/>
                </a:cubicBezTo>
                <a:cubicBezTo>
                  <a:pt x="11522" y="2228"/>
                  <a:pt x="11493" y="2196"/>
                  <a:pt x="11532" y="2191"/>
                </a:cubicBezTo>
                <a:cubicBezTo>
                  <a:pt x="11560" y="2188"/>
                  <a:pt x="11595" y="2225"/>
                  <a:pt x="11593" y="2239"/>
                </a:cubicBezTo>
                <a:cubicBezTo>
                  <a:pt x="11585" y="2289"/>
                  <a:pt x="11432" y="2298"/>
                  <a:pt x="11407" y="2318"/>
                </a:cubicBezTo>
                <a:cubicBezTo>
                  <a:pt x="11388" y="2333"/>
                  <a:pt x="11372" y="2362"/>
                  <a:pt x="11414" y="2347"/>
                </a:cubicBezTo>
                <a:cubicBezTo>
                  <a:pt x="11379" y="2369"/>
                  <a:pt x="11361" y="2297"/>
                  <a:pt x="11322" y="2330"/>
                </a:cubicBezTo>
                <a:cubicBezTo>
                  <a:pt x="11300" y="2349"/>
                  <a:pt x="11327" y="2369"/>
                  <a:pt x="11313" y="2387"/>
                </a:cubicBezTo>
                <a:cubicBezTo>
                  <a:pt x="11295" y="2409"/>
                  <a:pt x="11237" y="2392"/>
                  <a:pt x="11237" y="2430"/>
                </a:cubicBezTo>
                <a:cubicBezTo>
                  <a:pt x="11237" y="2426"/>
                  <a:pt x="11293" y="2508"/>
                  <a:pt x="11289" y="2506"/>
                </a:cubicBezTo>
                <a:cubicBezTo>
                  <a:pt x="11311" y="2515"/>
                  <a:pt x="11330" y="2495"/>
                  <a:pt x="11341" y="2480"/>
                </a:cubicBezTo>
                <a:cubicBezTo>
                  <a:pt x="11369" y="2443"/>
                  <a:pt x="11339" y="2412"/>
                  <a:pt x="11393" y="2401"/>
                </a:cubicBezTo>
                <a:cubicBezTo>
                  <a:pt x="11470" y="2386"/>
                  <a:pt x="11394" y="2429"/>
                  <a:pt x="11409" y="2460"/>
                </a:cubicBezTo>
                <a:cubicBezTo>
                  <a:pt x="11426" y="2495"/>
                  <a:pt x="11472" y="2465"/>
                  <a:pt x="11472" y="2432"/>
                </a:cubicBezTo>
                <a:cubicBezTo>
                  <a:pt x="11471" y="2419"/>
                  <a:pt x="11429" y="2361"/>
                  <a:pt x="11466" y="2350"/>
                </a:cubicBezTo>
                <a:cubicBezTo>
                  <a:pt x="11493" y="2342"/>
                  <a:pt x="11482" y="2376"/>
                  <a:pt x="11483" y="2388"/>
                </a:cubicBezTo>
                <a:cubicBezTo>
                  <a:pt x="11489" y="2464"/>
                  <a:pt x="11458" y="2557"/>
                  <a:pt x="11402" y="2608"/>
                </a:cubicBezTo>
                <a:cubicBezTo>
                  <a:pt x="11385" y="2624"/>
                  <a:pt x="11389" y="2636"/>
                  <a:pt x="11362" y="2642"/>
                </a:cubicBezTo>
                <a:cubicBezTo>
                  <a:pt x="11297" y="2656"/>
                  <a:pt x="11450" y="2616"/>
                  <a:pt x="11329" y="2632"/>
                </a:cubicBezTo>
                <a:cubicBezTo>
                  <a:pt x="11301" y="2636"/>
                  <a:pt x="11242" y="2637"/>
                  <a:pt x="11267" y="2689"/>
                </a:cubicBezTo>
                <a:cubicBezTo>
                  <a:pt x="11196" y="2674"/>
                  <a:pt x="11267" y="2751"/>
                  <a:pt x="11201" y="2762"/>
                </a:cubicBezTo>
                <a:cubicBezTo>
                  <a:pt x="11264" y="2705"/>
                  <a:pt x="11191" y="2713"/>
                  <a:pt x="11150" y="2713"/>
                </a:cubicBezTo>
                <a:cubicBezTo>
                  <a:pt x="11137" y="2709"/>
                  <a:pt x="11125" y="2704"/>
                  <a:pt x="11114" y="2697"/>
                </a:cubicBezTo>
                <a:cubicBezTo>
                  <a:pt x="11102" y="2699"/>
                  <a:pt x="11094" y="2705"/>
                  <a:pt x="11089" y="2717"/>
                </a:cubicBezTo>
                <a:cubicBezTo>
                  <a:pt x="11091" y="2716"/>
                  <a:pt x="11040" y="2734"/>
                  <a:pt x="11041" y="2733"/>
                </a:cubicBezTo>
                <a:cubicBezTo>
                  <a:pt x="11023" y="2748"/>
                  <a:pt x="10966" y="2830"/>
                  <a:pt x="10995" y="2858"/>
                </a:cubicBezTo>
                <a:cubicBezTo>
                  <a:pt x="11016" y="2879"/>
                  <a:pt x="11014" y="2857"/>
                  <a:pt x="11034" y="2854"/>
                </a:cubicBezTo>
                <a:cubicBezTo>
                  <a:pt x="11056" y="2851"/>
                  <a:pt x="11063" y="2843"/>
                  <a:pt x="11090" y="2844"/>
                </a:cubicBezTo>
                <a:cubicBezTo>
                  <a:pt x="11069" y="2871"/>
                  <a:pt x="11141" y="2932"/>
                  <a:pt x="11092" y="2919"/>
                </a:cubicBezTo>
                <a:cubicBezTo>
                  <a:pt x="11080" y="2915"/>
                  <a:pt x="11077" y="2888"/>
                  <a:pt x="11062" y="2880"/>
                </a:cubicBezTo>
                <a:cubicBezTo>
                  <a:pt x="11045" y="2872"/>
                  <a:pt x="11021" y="2870"/>
                  <a:pt x="11002" y="2874"/>
                </a:cubicBezTo>
                <a:cubicBezTo>
                  <a:pt x="10957" y="2884"/>
                  <a:pt x="10916" y="2906"/>
                  <a:pt x="10945" y="2938"/>
                </a:cubicBezTo>
                <a:cubicBezTo>
                  <a:pt x="10947" y="2940"/>
                  <a:pt x="11001" y="2972"/>
                  <a:pt x="11002" y="2973"/>
                </a:cubicBezTo>
                <a:cubicBezTo>
                  <a:pt x="11044" y="2985"/>
                  <a:pt x="11031" y="2958"/>
                  <a:pt x="11066" y="2949"/>
                </a:cubicBezTo>
                <a:cubicBezTo>
                  <a:pt x="11076" y="2947"/>
                  <a:pt x="11113" y="2958"/>
                  <a:pt x="11131" y="2956"/>
                </a:cubicBezTo>
                <a:cubicBezTo>
                  <a:pt x="11144" y="2955"/>
                  <a:pt x="11156" y="2946"/>
                  <a:pt x="11170" y="2945"/>
                </a:cubicBezTo>
                <a:cubicBezTo>
                  <a:pt x="11199" y="2943"/>
                  <a:pt x="11310" y="2927"/>
                  <a:pt x="11298" y="2973"/>
                </a:cubicBezTo>
                <a:cubicBezTo>
                  <a:pt x="11290" y="3001"/>
                  <a:pt x="11246" y="2988"/>
                  <a:pt x="11253" y="3037"/>
                </a:cubicBezTo>
                <a:cubicBezTo>
                  <a:pt x="11256" y="3058"/>
                  <a:pt x="11295" y="3110"/>
                  <a:pt x="11320" y="3105"/>
                </a:cubicBezTo>
                <a:cubicBezTo>
                  <a:pt x="11351" y="3099"/>
                  <a:pt x="11346" y="3063"/>
                  <a:pt x="11340" y="3044"/>
                </a:cubicBezTo>
                <a:cubicBezTo>
                  <a:pt x="11335" y="3024"/>
                  <a:pt x="11313" y="3035"/>
                  <a:pt x="11301" y="3029"/>
                </a:cubicBezTo>
                <a:cubicBezTo>
                  <a:pt x="11314" y="3017"/>
                  <a:pt x="11345" y="2967"/>
                  <a:pt x="11348" y="2951"/>
                </a:cubicBezTo>
                <a:cubicBezTo>
                  <a:pt x="11353" y="2919"/>
                  <a:pt x="11311" y="2904"/>
                  <a:pt x="11334" y="2863"/>
                </a:cubicBezTo>
                <a:cubicBezTo>
                  <a:pt x="11348" y="2836"/>
                  <a:pt x="11363" y="2839"/>
                  <a:pt x="11376" y="2808"/>
                </a:cubicBezTo>
                <a:cubicBezTo>
                  <a:pt x="11389" y="2779"/>
                  <a:pt x="11363" y="2793"/>
                  <a:pt x="11371" y="2776"/>
                </a:cubicBezTo>
                <a:cubicBezTo>
                  <a:pt x="11396" y="2722"/>
                  <a:pt x="11433" y="2781"/>
                  <a:pt x="11453" y="2746"/>
                </a:cubicBezTo>
                <a:cubicBezTo>
                  <a:pt x="11469" y="2718"/>
                  <a:pt x="11395" y="2687"/>
                  <a:pt x="11394" y="2666"/>
                </a:cubicBezTo>
                <a:cubicBezTo>
                  <a:pt x="11393" y="2648"/>
                  <a:pt x="11466" y="2656"/>
                  <a:pt x="11478" y="2650"/>
                </a:cubicBezTo>
                <a:cubicBezTo>
                  <a:pt x="11499" y="2641"/>
                  <a:pt x="11547" y="2564"/>
                  <a:pt x="11577" y="2575"/>
                </a:cubicBezTo>
                <a:cubicBezTo>
                  <a:pt x="11584" y="2578"/>
                  <a:pt x="11605" y="2639"/>
                  <a:pt x="11604" y="2649"/>
                </a:cubicBezTo>
                <a:cubicBezTo>
                  <a:pt x="11603" y="2680"/>
                  <a:pt x="11566" y="2706"/>
                  <a:pt x="11594" y="2736"/>
                </a:cubicBezTo>
                <a:cubicBezTo>
                  <a:pt x="11607" y="2749"/>
                  <a:pt x="11634" y="2730"/>
                  <a:pt x="11651" y="2744"/>
                </a:cubicBezTo>
                <a:cubicBezTo>
                  <a:pt x="11670" y="2762"/>
                  <a:pt x="11661" y="2777"/>
                  <a:pt x="11663" y="2793"/>
                </a:cubicBezTo>
                <a:cubicBezTo>
                  <a:pt x="11661" y="2795"/>
                  <a:pt x="11660" y="2798"/>
                  <a:pt x="11658" y="2800"/>
                </a:cubicBezTo>
                <a:cubicBezTo>
                  <a:pt x="11641" y="2814"/>
                  <a:pt x="11643" y="2825"/>
                  <a:pt x="11664" y="2832"/>
                </a:cubicBezTo>
                <a:cubicBezTo>
                  <a:pt x="11657" y="2859"/>
                  <a:pt x="11688" y="2841"/>
                  <a:pt x="11653" y="2858"/>
                </a:cubicBezTo>
                <a:cubicBezTo>
                  <a:pt x="11635" y="2867"/>
                  <a:pt x="11625" y="2845"/>
                  <a:pt x="11610" y="2851"/>
                </a:cubicBezTo>
                <a:cubicBezTo>
                  <a:pt x="11569" y="2866"/>
                  <a:pt x="11615" y="2855"/>
                  <a:pt x="11584" y="2884"/>
                </a:cubicBezTo>
                <a:cubicBezTo>
                  <a:pt x="11579" y="2888"/>
                  <a:pt x="11581" y="2901"/>
                  <a:pt x="11576" y="2907"/>
                </a:cubicBezTo>
                <a:cubicBezTo>
                  <a:pt x="11582" y="2900"/>
                  <a:pt x="11542" y="2924"/>
                  <a:pt x="11553" y="2909"/>
                </a:cubicBezTo>
                <a:cubicBezTo>
                  <a:pt x="11551" y="2912"/>
                  <a:pt x="11530" y="2914"/>
                  <a:pt x="11525" y="2919"/>
                </a:cubicBezTo>
                <a:cubicBezTo>
                  <a:pt x="11512" y="2932"/>
                  <a:pt x="11525" y="2952"/>
                  <a:pt x="11515" y="2968"/>
                </a:cubicBezTo>
                <a:cubicBezTo>
                  <a:pt x="11500" y="2991"/>
                  <a:pt x="11439" y="2999"/>
                  <a:pt x="11436" y="3027"/>
                </a:cubicBezTo>
                <a:cubicBezTo>
                  <a:pt x="11432" y="3061"/>
                  <a:pt x="11519" y="3078"/>
                  <a:pt x="11533" y="3108"/>
                </a:cubicBezTo>
                <a:cubicBezTo>
                  <a:pt x="11569" y="3186"/>
                  <a:pt x="11460" y="3125"/>
                  <a:pt x="11451" y="3185"/>
                </a:cubicBezTo>
                <a:cubicBezTo>
                  <a:pt x="11449" y="3200"/>
                  <a:pt x="11479" y="3225"/>
                  <a:pt x="11494" y="3231"/>
                </a:cubicBezTo>
                <a:cubicBezTo>
                  <a:pt x="11531" y="3246"/>
                  <a:pt x="11559" y="3218"/>
                  <a:pt x="11552" y="3286"/>
                </a:cubicBezTo>
                <a:cubicBezTo>
                  <a:pt x="11550" y="3305"/>
                  <a:pt x="11505" y="3421"/>
                  <a:pt x="11576" y="3368"/>
                </a:cubicBezTo>
                <a:cubicBezTo>
                  <a:pt x="11619" y="3337"/>
                  <a:pt x="11544" y="3292"/>
                  <a:pt x="11605" y="3331"/>
                </a:cubicBezTo>
                <a:cubicBezTo>
                  <a:pt x="11614" y="3337"/>
                  <a:pt x="11615" y="3356"/>
                  <a:pt x="11627" y="3363"/>
                </a:cubicBezTo>
                <a:cubicBezTo>
                  <a:pt x="11647" y="3373"/>
                  <a:pt x="11662" y="3357"/>
                  <a:pt x="11680" y="3361"/>
                </a:cubicBezTo>
                <a:cubicBezTo>
                  <a:pt x="11714" y="3371"/>
                  <a:pt x="11737" y="3418"/>
                  <a:pt x="11780" y="3391"/>
                </a:cubicBezTo>
                <a:cubicBezTo>
                  <a:pt x="11840" y="3355"/>
                  <a:pt x="11765" y="3369"/>
                  <a:pt x="11784" y="3335"/>
                </a:cubicBezTo>
                <a:cubicBezTo>
                  <a:pt x="11787" y="3328"/>
                  <a:pt x="11806" y="3325"/>
                  <a:pt x="11806" y="3322"/>
                </a:cubicBezTo>
                <a:cubicBezTo>
                  <a:pt x="11819" y="3318"/>
                  <a:pt x="11827" y="3310"/>
                  <a:pt x="11829" y="3297"/>
                </a:cubicBezTo>
                <a:cubicBezTo>
                  <a:pt x="11829" y="3286"/>
                  <a:pt x="11825" y="3277"/>
                  <a:pt x="11814" y="3272"/>
                </a:cubicBezTo>
                <a:cubicBezTo>
                  <a:pt x="11814" y="3269"/>
                  <a:pt x="11803" y="3242"/>
                  <a:pt x="11802" y="3235"/>
                </a:cubicBezTo>
                <a:cubicBezTo>
                  <a:pt x="11801" y="3226"/>
                  <a:pt x="11818" y="3209"/>
                  <a:pt x="11815" y="3200"/>
                </a:cubicBezTo>
                <a:cubicBezTo>
                  <a:pt x="11802" y="3162"/>
                  <a:pt x="11787" y="3201"/>
                  <a:pt x="11749" y="3206"/>
                </a:cubicBezTo>
                <a:cubicBezTo>
                  <a:pt x="11728" y="3208"/>
                  <a:pt x="11693" y="3180"/>
                  <a:pt x="11672" y="3208"/>
                </a:cubicBezTo>
                <a:cubicBezTo>
                  <a:pt x="11640" y="3251"/>
                  <a:pt x="11691" y="3240"/>
                  <a:pt x="11697" y="3259"/>
                </a:cubicBezTo>
                <a:cubicBezTo>
                  <a:pt x="11725" y="3346"/>
                  <a:pt x="11657" y="3274"/>
                  <a:pt x="11620" y="3253"/>
                </a:cubicBezTo>
                <a:cubicBezTo>
                  <a:pt x="11592" y="3238"/>
                  <a:pt x="11609" y="3269"/>
                  <a:pt x="11579" y="3240"/>
                </a:cubicBezTo>
                <a:cubicBezTo>
                  <a:pt x="11570" y="3231"/>
                  <a:pt x="11566" y="3206"/>
                  <a:pt x="11565" y="3196"/>
                </a:cubicBezTo>
                <a:cubicBezTo>
                  <a:pt x="11556" y="3096"/>
                  <a:pt x="11559" y="3196"/>
                  <a:pt x="11572" y="3151"/>
                </a:cubicBezTo>
                <a:cubicBezTo>
                  <a:pt x="11577" y="3131"/>
                  <a:pt x="11603" y="3135"/>
                  <a:pt x="11593" y="3103"/>
                </a:cubicBezTo>
                <a:cubicBezTo>
                  <a:pt x="11584" y="3071"/>
                  <a:pt x="11557" y="3088"/>
                  <a:pt x="11540" y="3062"/>
                </a:cubicBezTo>
                <a:cubicBezTo>
                  <a:pt x="11520" y="3033"/>
                  <a:pt x="11537" y="2989"/>
                  <a:pt x="11560" y="2971"/>
                </a:cubicBezTo>
                <a:cubicBezTo>
                  <a:pt x="11579" y="2957"/>
                  <a:pt x="11595" y="2960"/>
                  <a:pt x="11625" y="2972"/>
                </a:cubicBezTo>
                <a:cubicBezTo>
                  <a:pt x="11637" y="2977"/>
                  <a:pt x="11652" y="2983"/>
                  <a:pt x="11665" y="2992"/>
                </a:cubicBezTo>
                <a:cubicBezTo>
                  <a:pt x="11675" y="2999"/>
                  <a:pt x="11674" y="2982"/>
                  <a:pt x="11689" y="3001"/>
                </a:cubicBezTo>
                <a:cubicBezTo>
                  <a:pt x="11698" y="3013"/>
                  <a:pt x="11692" y="3044"/>
                  <a:pt x="11693" y="3045"/>
                </a:cubicBezTo>
                <a:cubicBezTo>
                  <a:pt x="11701" y="3050"/>
                  <a:pt x="11724" y="3042"/>
                  <a:pt x="11726" y="3045"/>
                </a:cubicBezTo>
                <a:cubicBezTo>
                  <a:pt x="11735" y="3062"/>
                  <a:pt x="11747" y="3038"/>
                  <a:pt x="11752" y="3066"/>
                </a:cubicBezTo>
                <a:cubicBezTo>
                  <a:pt x="11759" y="3108"/>
                  <a:pt x="11712" y="3089"/>
                  <a:pt x="11699" y="3105"/>
                </a:cubicBezTo>
                <a:cubicBezTo>
                  <a:pt x="11683" y="3124"/>
                  <a:pt x="11658" y="3171"/>
                  <a:pt x="11710" y="3174"/>
                </a:cubicBezTo>
                <a:cubicBezTo>
                  <a:pt x="11743" y="3176"/>
                  <a:pt x="11737" y="3128"/>
                  <a:pt x="11762" y="3131"/>
                </a:cubicBezTo>
                <a:cubicBezTo>
                  <a:pt x="11780" y="3133"/>
                  <a:pt x="11802" y="3177"/>
                  <a:pt x="11822" y="3187"/>
                </a:cubicBezTo>
                <a:cubicBezTo>
                  <a:pt x="11882" y="3219"/>
                  <a:pt x="11833" y="3191"/>
                  <a:pt x="11859" y="3202"/>
                </a:cubicBezTo>
                <a:cubicBezTo>
                  <a:pt x="11861" y="3203"/>
                  <a:pt x="11871" y="3193"/>
                  <a:pt x="11874" y="3195"/>
                </a:cubicBezTo>
                <a:cubicBezTo>
                  <a:pt x="11911" y="3215"/>
                  <a:pt x="11899" y="3224"/>
                  <a:pt x="11933" y="3227"/>
                </a:cubicBezTo>
                <a:cubicBezTo>
                  <a:pt x="11928" y="3226"/>
                  <a:pt x="12012" y="3201"/>
                  <a:pt x="12013" y="3200"/>
                </a:cubicBezTo>
                <a:cubicBezTo>
                  <a:pt x="12033" y="3170"/>
                  <a:pt x="12009" y="3175"/>
                  <a:pt x="11994" y="3154"/>
                </a:cubicBezTo>
                <a:cubicBezTo>
                  <a:pt x="11992" y="3151"/>
                  <a:pt x="11956" y="3134"/>
                  <a:pt x="11956" y="3135"/>
                </a:cubicBezTo>
                <a:cubicBezTo>
                  <a:pt x="11964" y="3142"/>
                  <a:pt x="11931" y="3081"/>
                  <a:pt x="11938" y="3092"/>
                </a:cubicBezTo>
                <a:cubicBezTo>
                  <a:pt x="11912" y="3055"/>
                  <a:pt x="11841" y="3063"/>
                  <a:pt x="11824" y="3039"/>
                </a:cubicBezTo>
                <a:cubicBezTo>
                  <a:pt x="11798" y="3002"/>
                  <a:pt x="11830" y="3014"/>
                  <a:pt x="11851" y="2987"/>
                </a:cubicBezTo>
                <a:cubicBezTo>
                  <a:pt x="11858" y="2977"/>
                  <a:pt x="11870" y="2984"/>
                  <a:pt x="11874" y="2968"/>
                </a:cubicBezTo>
                <a:cubicBezTo>
                  <a:pt x="11880" y="2943"/>
                  <a:pt x="11844" y="2929"/>
                  <a:pt x="11844" y="2920"/>
                </a:cubicBezTo>
                <a:cubicBezTo>
                  <a:pt x="11845" y="2913"/>
                  <a:pt x="11838" y="2888"/>
                  <a:pt x="11873" y="2899"/>
                </a:cubicBezTo>
                <a:cubicBezTo>
                  <a:pt x="11917" y="2914"/>
                  <a:pt x="11868" y="2945"/>
                  <a:pt x="11900" y="2981"/>
                </a:cubicBezTo>
                <a:cubicBezTo>
                  <a:pt x="11930" y="3014"/>
                  <a:pt x="11947" y="2976"/>
                  <a:pt x="11970" y="2986"/>
                </a:cubicBezTo>
                <a:cubicBezTo>
                  <a:pt x="11982" y="2992"/>
                  <a:pt x="11964" y="3021"/>
                  <a:pt x="11972" y="3024"/>
                </a:cubicBezTo>
                <a:cubicBezTo>
                  <a:pt x="12041" y="3050"/>
                  <a:pt x="12026" y="2989"/>
                  <a:pt x="12078" y="2979"/>
                </a:cubicBezTo>
                <a:cubicBezTo>
                  <a:pt x="12072" y="2980"/>
                  <a:pt x="12145" y="2992"/>
                  <a:pt x="12146" y="2992"/>
                </a:cubicBezTo>
                <a:cubicBezTo>
                  <a:pt x="12170" y="3024"/>
                  <a:pt x="12124" y="3028"/>
                  <a:pt x="12110" y="3041"/>
                </a:cubicBezTo>
                <a:cubicBezTo>
                  <a:pt x="12099" y="3052"/>
                  <a:pt x="12076" y="3046"/>
                  <a:pt x="12072" y="3065"/>
                </a:cubicBezTo>
                <a:cubicBezTo>
                  <a:pt x="12070" y="3073"/>
                  <a:pt x="12131" y="3127"/>
                  <a:pt x="12132" y="3141"/>
                </a:cubicBezTo>
                <a:cubicBezTo>
                  <a:pt x="12136" y="3206"/>
                  <a:pt x="12092" y="3123"/>
                  <a:pt x="12079" y="3121"/>
                </a:cubicBezTo>
                <a:cubicBezTo>
                  <a:pt x="12067" y="3119"/>
                  <a:pt x="12045" y="3140"/>
                  <a:pt x="12043" y="3145"/>
                </a:cubicBezTo>
                <a:cubicBezTo>
                  <a:pt x="12019" y="3190"/>
                  <a:pt x="12056" y="3168"/>
                  <a:pt x="12065" y="3182"/>
                </a:cubicBezTo>
                <a:cubicBezTo>
                  <a:pt x="12062" y="3178"/>
                  <a:pt x="12086" y="3184"/>
                  <a:pt x="12086" y="3184"/>
                </a:cubicBezTo>
                <a:cubicBezTo>
                  <a:pt x="12095" y="3192"/>
                  <a:pt x="12096" y="3224"/>
                  <a:pt x="12106" y="3238"/>
                </a:cubicBezTo>
                <a:cubicBezTo>
                  <a:pt x="12147" y="3297"/>
                  <a:pt x="12199" y="3313"/>
                  <a:pt x="12203" y="3227"/>
                </a:cubicBezTo>
                <a:cubicBezTo>
                  <a:pt x="12204" y="3209"/>
                  <a:pt x="12185" y="3185"/>
                  <a:pt x="12194" y="3167"/>
                </a:cubicBezTo>
                <a:cubicBezTo>
                  <a:pt x="12213" y="3131"/>
                  <a:pt x="12232" y="3177"/>
                  <a:pt x="12251" y="3153"/>
                </a:cubicBezTo>
                <a:cubicBezTo>
                  <a:pt x="12259" y="3142"/>
                  <a:pt x="12173" y="3102"/>
                  <a:pt x="12184" y="3072"/>
                </a:cubicBezTo>
                <a:cubicBezTo>
                  <a:pt x="12195" y="3040"/>
                  <a:pt x="12262" y="3041"/>
                  <a:pt x="12285" y="3019"/>
                </a:cubicBezTo>
                <a:cubicBezTo>
                  <a:pt x="12330" y="2976"/>
                  <a:pt x="12305" y="2979"/>
                  <a:pt x="12270" y="2966"/>
                </a:cubicBezTo>
                <a:cubicBezTo>
                  <a:pt x="12248" y="2957"/>
                  <a:pt x="12237" y="2964"/>
                  <a:pt x="12216" y="2950"/>
                </a:cubicBezTo>
                <a:cubicBezTo>
                  <a:pt x="12197" y="2937"/>
                  <a:pt x="12190" y="2909"/>
                  <a:pt x="12170" y="2895"/>
                </a:cubicBezTo>
                <a:cubicBezTo>
                  <a:pt x="12098" y="2843"/>
                  <a:pt x="12116" y="2910"/>
                  <a:pt x="12069" y="2936"/>
                </a:cubicBezTo>
                <a:cubicBezTo>
                  <a:pt x="11979" y="2984"/>
                  <a:pt x="12075" y="2868"/>
                  <a:pt x="12069" y="2832"/>
                </a:cubicBezTo>
                <a:cubicBezTo>
                  <a:pt x="12109" y="2846"/>
                  <a:pt x="12107" y="2855"/>
                  <a:pt x="12141" y="2814"/>
                </a:cubicBezTo>
                <a:cubicBezTo>
                  <a:pt x="12158" y="2794"/>
                  <a:pt x="12138" y="2782"/>
                  <a:pt x="12166" y="2771"/>
                </a:cubicBezTo>
                <a:cubicBezTo>
                  <a:pt x="12169" y="2770"/>
                  <a:pt x="12190" y="2788"/>
                  <a:pt x="12200" y="2786"/>
                </a:cubicBezTo>
                <a:cubicBezTo>
                  <a:pt x="12214" y="2785"/>
                  <a:pt x="12234" y="2765"/>
                  <a:pt x="12247" y="2766"/>
                </a:cubicBezTo>
                <a:cubicBezTo>
                  <a:pt x="12286" y="2769"/>
                  <a:pt x="12292" y="2814"/>
                  <a:pt x="12295" y="2842"/>
                </a:cubicBezTo>
                <a:cubicBezTo>
                  <a:pt x="12285" y="2845"/>
                  <a:pt x="12259" y="2831"/>
                  <a:pt x="12260" y="2854"/>
                </a:cubicBezTo>
                <a:cubicBezTo>
                  <a:pt x="12262" y="2900"/>
                  <a:pt x="12314" y="2874"/>
                  <a:pt x="12333" y="2887"/>
                </a:cubicBezTo>
                <a:cubicBezTo>
                  <a:pt x="12370" y="2911"/>
                  <a:pt x="12376" y="2940"/>
                  <a:pt x="12395" y="2981"/>
                </a:cubicBezTo>
                <a:cubicBezTo>
                  <a:pt x="12403" y="2998"/>
                  <a:pt x="12417" y="2999"/>
                  <a:pt x="12421" y="3020"/>
                </a:cubicBezTo>
                <a:cubicBezTo>
                  <a:pt x="12421" y="3018"/>
                  <a:pt x="12393" y="3036"/>
                  <a:pt x="12396" y="3030"/>
                </a:cubicBezTo>
                <a:cubicBezTo>
                  <a:pt x="12391" y="3043"/>
                  <a:pt x="12426" y="3083"/>
                  <a:pt x="12433" y="3087"/>
                </a:cubicBezTo>
                <a:cubicBezTo>
                  <a:pt x="12445" y="3092"/>
                  <a:pt x="12458" y="3066"/>
                  <a:pt x="12465" y="3066"/>
                </a:cubicBezTo>
                <a:cubicBezTo>
                  <a:pt x="12474" y="3065"/>
                  <a:pt x="12485" y="3073"/>
                  <a:pt x="12495" y="3070"/>
                </a:cubicBezTo>
                <a:cubicBezTo>
                  <a:pt x="12520" y="3064"/>
                  <a:pt x="12578" y="3059"/>
                  <a:pt x="12600" y="3040"/>
                </a:cubicBezTo>
                <a:cubicBezTo>
                  <a:pt x="12620" y="3023"/>
                  <a:pt x="12647" y="2938"/>
                  <a:pt x="12626" y="2917"/>
                </a:cubicBezTo>
                <a:cubicBezTo>
                  <a:pt x="12568" y="2859"/>
                  <a:pt x="12611" y="2993"/>
                  <a:pt x="12583" y="2971"/>
                </a:cubicBezTo>
                <a:cubicBezTo>
                  <a:pt x="12545" y="2942"/>
                  <a:pt x="12582" y="2914"/>
                  <a:pt x="12579" y="2876"/>
                </a:cubicBezTo>
                <a:cubicBezTo>
                  <a:pt x="12575" y="2823"/>
                  <a:pt x="12526" y="2823"/>
                  <a:pt x="12512" y="2880"/>
                </a:cubicBezTo>
                <a:cubicBezTo>
                  <a:pt x="12451" y="2838"/>
                  <a:pt x="12527" y="2838"/>
                  <a:pt x="12560" y="2833"/>
                </a:cubicBezTo>
                <a:cubicBezTo>
                  <a:pt x="12561" y="2832"/>
                  <a:pt x="12626" y="2820"/>
                  <a:pt x="12623" y="2819"/>
                </a:cubicBezTo>
                <a:cubicBezTo>
                  <a:pt x="12656" y="2832"/>
                  <a:pt x="12640" y="2862"/>
                  <a:pt x="12651" y="2870"/>
                </a:cubicBezTo>
                <a:cubicBezTo>
                  <a:pt x="12640" y="2862"/>
                  <a:pt x="12655" y="2892"/>
                  <a:pt x="12653" y="2890"/>
                </a:cubicBezTo>
                <a:cubicBezTo>
                  <a:pt x="12660" y="2900"/>
                  <a:pt x="12678" y="2868"/>
                  <a:pt x="12681" y="2871"/>
                </a:cubicBezTo>
                <a:cubicBezTo>
                  <a:pt x="12690" y="2882"/>
                  <a:pt x="12716" y="2901"/>
                  <a:pt x="12686" y="2915"/>
                </a:cubicBezTo>
                <a:cubicBezTo>
                  <a:pt x="12664" y="2926"/>
                  <a:pt x="12649" y="2895"/>
                  <a:pt x="12637" y="2903"/>
                </a:cubicBezTo>
                <a:cubicBezTo>
                  <a:pt x="12618" y="2914"/>
                  <a:pt x="12661" y="3017"/>
                  <a:pt x="12684" y="3022"/>
                </a:cubicBezTo>
                <a:cubicBezTo>
                  <a:pt x="12667" y="3019"/>
                  <a:pt x="12804" y="2954"/>
                  <a:pt x="12788" y="3010"/>
                </a:cubicBezTo>
                <a:cubicBezTo>
                  <a:pt x="12783" y="3025"/>
                  <a:pt x="12746" y="3000"/>
                  <a:pt x="12735" y="3006"/>
                </a:cubicBezTo>
                <a:cubicBezTo>
                  <a:pt x="12685" y="3035"/>
                  <a:pt x="12740" y="3043"/>
                  <a:pt x="12756" y="3064"/>
                </a:cubicBezTo>
                <a:cubicBezTo>
                  <a:pt x="12770" y="3084"/>
                  <a:pt x="12775" y="3200"/>
                  <a:pt x="12776" y="3201"/>
                </a:cubicBezTo>
                <a:cubicBezTo>
                  <a:pt x="12796" y="3211"/>
                  <a:pt x="12829" y="3183"/>
                  <a:pt x="12853" y="3183"/>
                </a:cubicBezTo>
                <a:cubicBezTo>
                  <a:pt x="12851" y="3222"/>
                  <a:pt x="12803" y="3231"/>
                  <a:pt x="12783" y="3223"/>
                </a:cubicBezTo>
                <a:cubicBezTo>
                  <a:pt x="12753" y="3212"/>
                  <a:pt x="12736" y="3164"/>
                  <a:pt x="12720" y="3141"/>
                </a:cubicBezTo>
                <a:cubicBezTo>
                  <a:pt x="12704" y="3118"/>
                  <a:pt x="12680" y="3102"/>
                  <a:pt x="12664" y="3080"/>
                </a:cubicBezTo>
                <a:cubicBezTo>
                  <a:pt x="12657" y="3070"/>
                  <a:pt x="12664" y="3039"/>
                  <a:pt x="12654" y="3033"/>
                </a:cubicBezTo>
                <a:cubicBezTo>
                  <a:pt x="12613" y="3013"/>
                  <a:pt x="12611" y="3051"/>
                  <a:pt x="12608" y="3083"/>
                </a:cubicBezTo>
                <a:cubicBezTo>
                  <a:pt x="12605" y="3110"/>
                  <a:pt x="12616" y="3135"/>
                  <a:pt x="12612" y="3164"/>
                </a:cubicBezTo>
                <a:cubicBezTo>
                  <a:pt x="12610" y="3181"/>
                  <a:pt x="12576" y="3192"/>
                  <a:pt x="12594" y="3214"/>
                </a:cubicBezTo>
                <a:cubicBezTo>
                  <a:pt x="12620" y="3245"/>
                  <a:pt x="12646" y="3188"/>
                  <a:pt x="12662" y="3190"/>
                </a:cubicBezTo>
                <a:cubicBezTo>
                  <a:pt x="12661" y="3190"/>
                  <a:pt x="12664" y="3218"/>
                  <a:pt x="12671" y="3226"/>
                </a:cubicBezTo>
                <a:cubicBezTo>
                  <a:pt x="12669" y="3223"/>
                  <a:pt x="12700" y="3231"/>
                  <a:pt x="12703" y="3232"/>
                </a:cubicBezTo>
                <a:cubicBezTo>
                  <a:pt x="12729" y="3244"/>
                  <a:pt x="12750" y="3262"/>
                  <a:pt x="12780" y="3272"/>
                </a:cubicBezTo>
                <a:cubicBezTo>
                  <a:pt x="12776" y="3279"/>
                  <a:pt x="12765" y="3288"/>
                  <a:pt x="12759" y="3292"/>
                </a:cubicBezTo>
                <a:cubicBezTo>
                  <a:pt x="12736" y="3262"/>
                  <a:pt x="12688" y="3229"/>
                  <a:pt x="12654" y="3259"/>
                </a:cubicBezTo>
                <a:cubicBezTo>
                  <a:pt x="12630" y="3280"/>
                  <a:pt x="12645" y="3305"/>
                  <a:pt x="12638" y="3329"/>
                </a:cubicBezTo>
                <a:cubicBezTo>
                  <a:pt x="12640" y="3324"/>
                  <a:pt x="12626" y="3384"/>
                  <a:pt x="12624" y="3370"/>
                </a:cubicBezTo>
                <a:cubicBezTo>
                  <a:pt x="12628" y="3397"/>
                  <a:pt x="12638" y="3390"/>
                  <a:pt x="12649" y="3415"/>
                </a:cubicBezTo>
                <a:cubicBezTo>
                  <a:pt x="12654" y="3425"/>
                  <a:pt x="12635" y="3452"/>
                  <a:pt x="12644" y="3458"/>
                </a:cubicBezTo>
                <a:cubicBezTo>
                  <a:pt x="12653" y="3464"/>
                  <a:pt x="12679" y="3449"/>
                  <a:pt x="12684" y="3456"/>
                </a:cubicBezTo>
                <a:cubicBezTo>
                  <a:pt x="12692" y="3466"/>
                  <a:pt x="12697" y="3476"/>
                  <a:pt x="12705" y="3489"/>
                </a:cubicBezTo>
                <a:cubicBezTo>
                  <a:pt x="12723" y="3516"/>
                  <a:pt x="12687" y="3528"/>
                  <a:pt x="12725" y="3546"/>
                </a:cubicBezTo>
                <a:cubicBezTo>
                  <a:pt x="12733" y="3550"/>
                  <a:pt x="12735" y="3530"/>
                  <a:pt x="12736" y="3531"/>
                </a:cubicBezTo>
                <a:cubicBezTo>
                  <a:pt x="12736" y="3523"/>
                  <a:pt x="12739" y="3517"/>
                  <a:pt x="12744" y="3513"/>
                </a:cubicBezTo>
                <a:cubicBezTo>
                  <a:pt x="12754" y="3516"/>
                  <a:pt x="12764" y="3519"/>
                  <a:pt x="12773" y="3523"/>
                </a:cubicBezTo>
                <a:cubicBezTo>
                  <a:pt x="12800" y="3522"/>
                  <a:pt x="12818" y="3543"/>
                  <a:pt x="12848" y="3532"/>
                </a:cubicBezTo>
                <a:cubicBezTo>
                  <a:pt x="12891" y="3515"/>
                  <a:pt x="12908" y="3461"/>
                  <a:pt x="12848" y="3447"/>
                </a:cubicBezTo>
                <a:cubicBezTo>
                  <a:pt x="12844" y="3446"/>
                  <a:pt x="12782" y="3503"/>
                  <a:pt x="12784" y="3452"/>
                </a:cubicBezTo>
                <a:cubicBezTo>
                  <a:pt x="12785" y="3433"/>
                  <a:pt x="12833" y="3410"/>
                  <a:pt x="12847" y="3401"/>
                </a:cubicBezTo>
                <a:cubicBezTo>
                  <a:pt x="12859" y="3394"/>
                  <a:pt x="12852" y="3378"/>
                  <a:pt x="12869" y="3376"/>
                </a:cubicBezTo>
                <a:cubicBezTo>
                  <a:pt x="12894" y="3373"/>
                  <a:pt x="12900" y="3417"/>
                  <a:pt x="12936" y="3404"/>
                </a:cubicBezTo>
                <a:cubicBezTo>
                  <a:pt x="12959" y="3395"/>
                  <a:pt x="12972" y="3347"/>
                  <a:pt x="12982" y="3336"/>
                </a:cubicBezTo>
                <a:cubicBezTo>
                  <a:pt x="12984" y="3334"/>
                  <a:pt x="13010" y="3327"/>
                  <a:pt x="13018" y="3318"/>
                </a:cubicBezTo>
                <a:cubicBezTo>
                  <a:pt x="13035" y="3301"/>
                  <a:pt x="13027" y="3274"/>
                  <a:pt x="13035" y="3254"/>
                </a:cubicBezTo>
                <a:cubicBezTo>
                  <a:pt x="13069" y="3174"/>
                  <a:pt x="13047" y="3245"/>
                  <a:pt x="13059" y="3266"/>
                </a:cubicBezTo>
                <a:cubicBezTo>
                  <a:pt x="13085" y="3311"/>
                  <a:pt x="13133" y="3273"/>
                  <a:pt x="13163" y="3278"/>
                </a:cubicBezTo>
                <a:cubicBezTo>
                  <a:pt x="13177" y="3281"/>
                  <a:pt x="13203" y="3294"/>
                  <a:pt x="13209" y="3295"/>
                </a:cubicBezTo>
                <a:cubicBezTo>
                  <a:pt x="13218" y="3296"/>
                  <a:pt x="13212" y="3315"/>
                  <a:pt x="13226" y="3312"/>
                </a:cubicBezTo>
                <a:cubicBezTo>
                  <a:pt x="13262" y="3306"/>
                  <a:pt x="13250" y="3236"/>
                  <a:pt x="13247" y="3218"/>
                </a:cubicBezTo>
                <a:cubicBezTo>
                  <a:pt x="13245" y="3198"/>
                  <a:pt x="13209" y="3184"/>
                  <a:pt x="13240" y="3164"/>
                </a:cubicBezTo>
                <a:cubicBezTo>
                  <a:pt x="13263" y="3148"/>
                  <a:pt x="13282" y="3190"/>
                  <a:pt x="13308" y="3189"/>
                </a:cubicBezTo>
                <a:cubicBezTo>
                  <a:pt x="13324" y="3188"/>
                  <a:pt x="13364" y="3163"/>
                  <a:pt x="13361" y="3145"/>
                </a:cubicBezTo>
                <a:cubicBezTo>
                  <a:pt x="13357" y="3123"/>
                  <a:pt x="13290" y="3129"/>
                  <a:pt x="13282" y="3123"/>
                </a:cubicBezTo>
                <a:cubicBezTo>
                  <a:pt x="13232" y="3083"/>
                  <a:pt x="13302" y="3097"/>
                  <a:pt x="13331" y="3088"/>
                </a:cubicBezTo>
                <a:cubicBezTo>
                  <a:pt x="13348" y="3082"/>
                  <a:pt x="13390" y="3052"/>
                  <a:pt x="13394" y="3039"/>
                </a:cubicBezTo>
                <a:cubicBezTo>
                  <a:pt x="13400" y="3020"/>
                  <a:pt x="13367" y="3003"/>
                  <a:pt x="13389" y="2980"/>
                </a:cubicBezTo>
                <a:cubicBezTo>
                  <a:pt x="13422" y="2946"/>
                  <a:pt x="13426" y="3002"/>
                  <a:pt x="13445" y="3007"/>
                </a:cubicBezTo>
                <a:cubicBezTo>
                  <a:pt x="13485" y="3016"/>
                  <a:pt x="13488" y="2987"/>
                  <a:pt x="13511" y="2967"/>
                </a:cubicBezTo>
                <a:cubicBezTo>
                  <a:pt x="13535" y="2945"/>
                  <a:pt x="13508" y="2941"/>
                  <a:pt x="13544" y="2943"/>
                </a:cubicBezTo>
                <a:cubicBezTo>
                  <a:pt x="13548" y="2943"/>
                  <a:pt x="13560" y="2951"/>
                  <a:pt x="13562" y="2951"/>
                </a:cubicBezTo>
                <a:cubicBezTo>
                  <a:pt x="13596" y="2948"/>
                  <a:pt x="13562" y="2977"/>
                  <a:pt x="13602" y="2950"/>
                </a:cubicBezTo>
                <a:cubicBezTo>
                  <a:pt x="13600" y="2951"/>
                  <a:pt x="13634" y="2914"/>
                  <a:pt x="13633" y="2915"/>
                </a:cubicBezTo>
                <a:cubicBezTo>
                  <a:pt x="13635" y="2876"/>
                  <a:pt x="13612" y="2887"/>
                  <a:pt x="13593" y="2873"/>
                </a:cubicBezTo>
                <a:cubicBezTo>
                  <a:pt x="13575" y="2861"/>
                  <a:pt x="13569" y="2868"/>
                  <a:pt x="13547" y="2843"/>
                </a:cubicBezTo>
                <a:cubicBezTo>
                  <a:pt x="13535" y="2830"/>
                  <a:pt x="13523" y="2813"/>
                  <a:pt x="13517" y="2797"/>
                </a:cubicBezTo>
                <a:cubicBezTo>
                  <a:pt x="13520" y="2805"/>
                  <a:pt x="13507" y="2713"/>
                  <a:pt x="13497" y="2733"/>
                </a:cubicBezTo>
                <a:cubicBezTo>
                  <a:pt x="13509" y="2709"/>
                  <a:pt x="13529" y="2731"/>
                  <a:pt x="13553" y="2720"/>
                </a:cubicBezTo>
                <a:cubicBezTo>
                  <a:pt x="13566" y="2714"/>
                  <a:pt x="13566" y="2691"/>
                  <a:pt x="13578" y="2682"/>
                </a:cubicBezTo>
                <a:cubicBezTo>
                  <a:pt x="13575" y="2685"/>
                  <a:pt x="13608" y="2676"/>
                  <a:pt x="13606" y="2679"/>
                </a:cubicBezTo>
                <a:cubicBezTo>
                  <a:pt x="13622" y="2658"/>
                  <a:pt x="13638" y="2624"/>
                  <a:pt x="13595" y="2605"/>
                </a:cubicBezTo>
                <a:cubicBezTo>
                  <a:pt x="13552" y="2586"/>
                  <a:pt x="13563" y="2613"/>
                  <a:pt x="13530" y="2632"/>
                </a:cubicBezTo>
                <a:cubicBezTo>
                  <a:pt x="13499" y="2649"/>
                  <a:pt x="13409" y="2687"/>
                  <a:pt x="13378" y="2679"/>
                </a:cubicBezTo>
                <a:cubicBezTo>
                  <a:pt x="13345" y="2670"/>
                  <a:pt x="13329" y="2650"/>
                  <a:pt x="13346" y="2617"/>
                </a:cubicBezTo>
                <a:cubicBezTo>
                  <a:pt x="13344" y="2620"/>
                  <a:pt x="13381" y="2623"/>
                  <a:pt x="13386" y="2621"/>
                </a:cubicBezTo>
                <a:cubicBezTo>
                  <a:pt x="13393" y="2616"/>
                  <a:pt x="13385" y="2599"/>
                  <a:pt x="13394" y="2594"/>
                </a:cubicBezTo>
                <a:cubicBezTo>
                  <a:pt x="13402" y="2589"/>
                  <a:pt x="13421" y="2589"/>
                  <a:pt x="13426" y="2584"/>
                </a:cubicBezTo>
                <a:cubicBezTo>
                  <a:pt x="13450" y="2559"/>
                  <a:pt x="13454" y="2565"/>
                  <a:pt x="13445" y="2531"/>
                </a:cubicBezTo>
                <a:cubicBezTo>
                  <a:pt x="13467" y="2523"/>
                  <a:pt x="13505" y="2552"/>
                  <a:pt x="13524" y="2559"/>
                </a:cubicBezTo>
                <a:cubicBezTo>
                  <a:pt x="13527" y="2571"/>
                  <a:pt x="13535" y="2578"/>
                  <a:pt x="13546" y="2581"/>
                </a:cubicBezTo>
                <a:cubicBezTo>
                  <a:pt x="13556" y="2578"/>
                  <a:pt x="13562" y="2572"/>
                  <a:pt x="13565" y="2562"/>
                </a:cubicBezTo>
                <a:cubicBezTo>
                  <a:pt x="13569" y="2564"/>
                  <a:pt x="13578" y="2568"/>
                  <a:pt x="13581" y="2569"/>
                </a:cubicBezTo>
                <a:cubicBezTo>
                  <a:pt x="13582" y="2569"/>
                  <a:pt x="13631" y="2595"/>
                  <a:pt x="13627" y="2593"/>
                </a:cubicBezTo>
                <a:cubicBezTo>
                  <a:pt x="13659" y="2617"/>
                  <a:pt x="13611" y="2591"/>
                  <a:pt x="13647" y="2630"/>
                </a:cubicBezTo>
                <a:cubicBezTo>
                  <a:pt x="13652" y="2636"/>
                  <a:pt x="13683" y="2635"/>
                  <a:pt x="13685" y="2639"/>
                </a:cubicBezTo>
                <a:cubicBezTo>
                  <a:pt x="13697" y="2666"/>
                  <a:pt x="13595" y="2686"/>
                  <a:pt x="13590" y="2708"/>
                </a:cubicBezTo>
                <a:cubicBezTo>
                  <a:pt x="13589" y="2715"/>
                  <a:pt x="13616" y="2759"/>
                  <a:pt x="13623" y="2760"/>
                </a:cubicBezTo>
                <a:cubicBezTo>
                  <a:pt x="13648" y="2767"/>
                  <a:pt x="13654" y="2735"/>
                  <a:pt x="13666" y="2727"/>
                </a:cubicBezTo>
                <a:cubicBezTo>
                  <a:pt x="13685" y="2714"/>
                  <a:pt x="13706" y="2703"/>
                  <a:pt x="13724" y="2682"/>
                </a:cubicBezTo>
                <a:cubicBezTo>
                  <a:pt x="13726" y="2680"/>
                  <a:pt x="13729" y="2606"/>
                  <a:pt x="13765" y="2633"/>
                </a:cubicBezTo>
                <a:cubicBezTo>
                  <a:pt x="13781" y="2645"/>
                  <a:pt x="13759" y="2670"/>
                  <a:pt x="13760" y="2683"/>
                </a:cubicBezTo>
                <a:cubicBezTo>
                  <a:pt x="13761" y="2687"/>
                  <a:pt x="13777" y="2738"/>
                  <a:pt x="13777" y="2737"/>
                </a:cubicBezTo>
                <a:cubicBezTo>
                  <a:pt x="13788" y="2779"/>
                  <a:pt x="13788" y="2784"/>
                  <a:pt x="13774" y="2821"/>
                </a:cubicBezTo>
                <a:cubicBezTo>
                  <a:pt x="13771" y="2831"/>
                  <a:pt x="13773" y="2848"/>
                  <a:pt x="13767" y="2855"/>
                </a:cubicBezTo>
                <a:cubicBezTo>
                  <a:pt x="13747" y="2877"/>
                  <a:pt x="13736" y="2853"/>
                  <a:pt x="13719" y="2868"/>
                </a:cubicBezTo>
                <a:cubicBezTo>
                  <a:pt x="13694" y="2891"/>
                  <a:pt x="13717" y="2875"/>
                  <a:pt x="13712" y="2895"/>
                </a:cubicBezTo>
                <a:cubicBezTo>
                  <a:pt x="13710" y="2906"/>
                  <a:pt x="13723" y="2944"/>
                  <a:pt x="13725" y="2956"/>
                </a:cubicBezTo>
                <a:cubicBezTo>
                  <a:pt x="13728" y="2979"/>
                  <a:pt x="13748" y="3036"/>
                  <a:pt x="13725" y="3054"/>
                </a:cubicBezTo>
                <a:cubicBezTo>
                  <a:pt x="13698" y="3073"/>
                  <a:pt x="13666" y="3046"/>
                  <a:pt x="13658" y="3044"/>
                </a:cubicBezTo>
                <a:cubicBezTo>
                  <a:pt x="13642" y="3039"/>
                  <a:pt x="13638" y="3021"/>
                  <a:pt x="13607" y="3031"/>
                </a:cubicBezTo>
                <a:cubicBezTo>
                  <a:pt x="13591" y="3037"/>
                  <a:pt x="13555" y="3069"/>
                  <a:pt x="13565" y="3084"/>
                </a:cubicBezTo>
                <a:cubicBezTo>
                  <a:pt x="13554" y="3079"/>
                  <a:pt x="13544" y="3073"/>
                  <a:pt x="13534" y="3067"/>
                </a:cubicBezTo>
                <a:cubicBezTo>
                  <a:pt x="13575" y="3044"/>
                  <a:pt x="13570" y="2973"/>
                  <a:pt x="13520" y="3003"/>
                </a:cubicBezTo>
                <a:cubicBezTo>
                  <a:pt x="13504" y="3013"/>
                  <a:pt x="13509" y="3034"/>
                  <a:pt x="13500" y="3044"/>
                </a:cubicBezTo>
                <a:cubicBezTo>
                  <a:pt x="13475" y="3070"/>
                  <a:pt x="13438" y="3062"/>
                  <a:pt x="13461" y="3111"/>
                </a:cubicBezTo>
                <a:cubicBezTo>
                  <a:pt x="13436" y="3112"/>
                  <a:pt x="13342" y="3033"/>
                  <a:pt x="13352" y="3123"/>
                </a:cubicBezTo>
                <a:cubicBezTo>
                  <a:pt x="13356" y="3166"/>
                  <a:pt x="13497" y="3186"/>
                  <a:pt x="13486" y="3212"/>
                </a:cubicBezTo>
                <a:cubicBezTo>
                  <a:pt x="13489" y="3205"/>
                  <a:pt x="13432" y="3215"/>
                  <a:pt x="13422" y="3225"/>
                </a:cubicBezTo>
                <a:cubicBezTo>
                  <a:pt x="13390" y="3257"/>
                  <a:pt x="13430" y="3287"/>
                  <a:pt x="13421" y="3306"/>
                </a:cubicBezTo>
                <a:cubicBezTo>
                  <a:pt x="13408" y="3332"/>
                  <a:pt x="13354" y="3277"/>
                  <a:pt x="13371" y="3356"/>
                </a:cubicBezTo>
                <a:cubicBezTo>
                  <a:pt x="13377" y="3387"/>
                  <a:pt x="13444" y="3445"/>
                  <a:pt x="13457" y="3447"/>
                </a:cubicBezTo>
                <a:cubicBezTo>
                  <a:pt x="13455" y="3447"/>
                  <a:pt x="13453" y="3420"/>
                  <a:pt x="13462" y="3419"/>
                </a:cubicBezTo>
                <a:cubicBezTo>
                  <a:pt x="13499" y="3414"/>
                  <a:pt x="13496" y="3435"/>
                  <a:pt x="13491" y="3453"/>
                </a:cubicBezTo>
                <a:cubicBezTo>
                  <a:pt x="13486" y="3471"/>
                  <a:pt x="13444" y="3510"/>
                  <a:pt x="13434" y="3531"/>
                </a:cubicBezTo>
                <a:cubicBezTo>
                  <a:pt x="13432" y="3535"/>
                  <a:pt x="13430" y="3569"/>
                  <a:pt x="13420" y="3569"/>
                </a:cubicBezTo>
                <a:cubicBezTo>
                  <a:pt x="13421" y="3569"/>
                  <a:pt x="13416" y="3568"/>
                  <a:pt x="13416" y="3568"/>
                </a:cubicBezTo>
                <a:cubicBezTo>
                  <a:pt x="13400" y="3529"/>
                  <a:pt x="13431" y="3528"/>
                  <a:pt x="13371" y="3519"/>
                </a:cubicBezTo>
                <a:cubicBezTo>
                  <a:pt x="13347" y="3515"/>
                  <a:pt x="13326" y="3520"/>
                  <a:pt x="13302" y="3514"/>
                </a:cubicBezTo>
                <a:cubicBezTo>
                  <a:pt x="13283" y="3509"/>
                  <a:pt x="13276" y="3495"/>
                  <a:pt x="13254" y="3496"/>
                </a:cubicBezTo>
                <a:cubicBezTo>
                  <a:pt x="13228" y="3497"/>
                  <a:pt x="13226" y="3539"/>
                  <a:pt x="13188" y="3511"/>
                </a:cubicBezTo>
                <a:cubicBezTo>
                  <a:pt x="13169" y="3496"/>
                  <a:pt x="13181" y="3470"/>
                  <a:pt x="13164" y="3453"/>
                </a:cubicBezTo>
                <a:cubicBezTo>
                  <a:pt x="13150" y="3438"/>
                  <a:pt x="13105" y="3440"/>
                  <a:pt x="13089" y="3462"/>
                </a:cubicBezTo>
                <a:cubicBezTo>
                  <a:pt x="13049" y="3516"/>
                  <a:pt x="13151" y="3616"/>
                  <a:pt x="13172" y="3560"/>
                </a:cubicBezTo>
                <a:cubicBezTo>
                  <a:pt x="13174" y="3569"/>
                  <a:pt x="13177" y="3578"/>
                  <a:pt x="13181" y="3587"/>
                </a:cubicBezTo>
                <a:cubicBezTo>
                  <a:pt x="13165" y="3578"/>
                  <a:pt x="13082" y="3601"/>
                  <a:pt x="13071" y="3612"/>
                </a:cubicBezTo>
                <a:cubicBezTo>
                  <a:pt x="13054" y="3629"/>
                  <a:pt x="13066" y="3626"/>
                  <a:pt x="13063" y="3655"/>
                </a:cubicBezTo>
                <a:cubicBezTo>
                  <a:pt x="13045" y="3656"/>
                  <a:pt x="12972" y="3672"/>
                  <a:pt x="12990" y="3709"/>
                </a:cubicBezTo>
                <a:cubicBezTo>
                  <a:pt x="13005" y="3740"/>
                  <a:pt x="13047" y="3706"/>
                  <a:pt x="13061" y="3714"/>
                </a:cubicBezTo>
                <a:cubicBezTo>
                  <a:pt x="13067" y="3718"/>
                  <a:pt x="13078" y="3756"/>
                  <a:pt x="13072" y="3758"/>
                </a:cubicBezTo>
                <a:cubicBezTo>
                  <a:pt x="13042" y="3758"/>
                  <a:pt x="12967" y="3780"/>
                  <a:pt x="12969" y="3817"/>
                </a:cubicBezTo>
                <a:cubicBezTo>
                  <a:pt x="12969" y="3815"/>
                  <a:pt x="13028" y="3836"/>
                  <a:pt x="13030" y="3837"/>
                </a:cubicBezTo>
                <a:cubicBezTo>
                  <a:pt x="13039" y="3840"/>
                  <a:pt x="13078" y="3851"/>
                  <a:pt x="13083" y="3863"/>
                </a:cubicBezTo>
                <a:cubicBezTo>
                  <a:pt x="13086" y="3869"/>
                  <a:pt x="13065" y="3878"/>
                  <a:pt x="13066" y="3880"/>
                </a:cubicBezTo>
                <a:cubicBezTo>
                  <a:pt x="13071" y="3904"/>
                  <a:pt x="13043" y="3899"/>
                  <a:pt x="13072" y="3926"/>
                </a:cubicBezTo>
                <a:cubicBezTo>
                  <a:pt x="13079" y="3933"/>
                  <a:pt x="13104" y="3909"/>
                  <a:pt x="13111" y="3913"/>
                </a:cubicBezTo>
                <a:cubicBezTo>
                  <a:pt x="13142" y="3932"/>
                  <a:pt x="13094" y="3959"/>
                  <a:pt x="13082" y="3982"/>
                </a:cubicBezTo>
                <a:cubicBezTo>
                  <a:pt x="13086" y="3973"/>
                  <a:pt x="13091" y="4006"/>
                  <a:pt x="13088" y="4009"/>
                </a:cubicBezTo>
                <a:cubicBezTo>
                  <a:pt x="13059" y="4039"/>
                  <a:pt x="13078" y="4001"/>
                  <a:pt x="13053" y="4010"/>
                </a:cubicBezTo>
                <a:cubicBezTo>
                  <a:pt x="13034" y="4017"/>
                  <a:pt x="13048" y="4035"/>
                  <a:pt x="13024" y="4031"/>
                </a:cubicBezTo>
                <a:cubicBezTo>
                  <a:pt x="13005" y="4028"/>
                  <a:pt x="12987" y="4008"/>
                  <a:pt x="12980" y="4007"/>
                </a:cubicBezTo>
                <a:cubicBezTo>
                  <a:pt x="12942" y="3999"/>
                  <a:pt x="12912" y="4011"/>
                  <a:pt x="12900" y="4059"/>
                </a:cubicBezTo>
                <a:cubicBezTo>
                  <a:pt x="12897" y="4047"/>
                  <a:pt x="12880" y="4050"/>
                  <a:pt x="12872" y="4045"/>
                </a:cubicBezTo>
                <a:cubicBezTo>
                  <a:pt x="12864" y="4041"/>
                  <a:pt x="12864" y="3999"/>
                  <a:pt x="12844" y="3988"/>
                </a:cubicBezTo>
                <a:cubicBezTo>
                  <a:pt x="12780" y="3950"/>
                  <a:pt x="12819" y="4023"/>
                  <a:pt x="12801" y="4040"/>
                </a:cubicBezTo>
                <a:cubicBezTo>
                  <a:pt x="12774" y="4065"/>
                  <a:pt x="12712" y="3995"/>
                  <a:pt x="12727" y="4066"/>
                </a:cubicBezTo>
                <a:cubicBezTo>
                  <a:pt x="12733" y="4092"/>
                  <a:pt x="12827" y="4149"/>
                  <a:pt x="12818" y="4175"/>
                </a:cubicBezTo>
                <a:cubicBezTo>
                  <a:pt x="12817" y="4177"/>
                  <a:pt x="12763" y="4190"/>
                  <a:pt x="12758" y="4193"/>
                </a:cubicBezTo>
                <a:cubicBezTo>
                  <a:pt x="12718" y="4219"/>
                  <a:pt x="12699" y="4259"/>
                  <a:pt x="12754" y="4270"/>
                </a:cubicBezTo>
                <a:cubicBezTo>
                  <a:pt x="12764" y="4272"/>
                  <a:pt x="12807" y="4263"/>
                  <a:pt x="12818" y="4255"/>
                </a:cubicBezTo>
                <a:cubicBezTo>
                  <a:pt x="12843" y="4235"/>
                  <a:pt x="12830" y="4206"/>
                  <a:pt x="12844" y="4191"/>
                </a:cubicBezTo>
                <a:cubicBezTo>
                  <a:pt x="12850" y="4186"/>
                  <a:pt x="12903" y="4153"/>
                  <a:pt x="12911" y="4173"/>
                </a:cubicBezTo>
                <a:cubicBezTo>
                  <a:pt x="12861" y="4185"/>
                  <a:pt x="12897" y="4290"/>
                  <a:pt x="12935" y="4290"/>
                </a:cubicBezTo>
                <a:cubicBezTo>
                  <a:pt x="12972" y="4291"/>
                  <a:pt x="12977" y="4221"/>
                  <a:pt x="12970" y="4199"/>
                </a:cubicBezTo>
                <a:cubicBezTo>
                  <a:pt x="12958" y="4163"/>
                  <a:pt x="12903" y="4137"/>
                  <a:pt x="12946" y="4097"/>
                </a:cubicBezTo>
                <a:cubicBezTo>
                  <a:pt x="12989" y="4057"/>
                  <a:pt x="13051" y="4117"/>
                  <a:pt x="13098" y="4112"/>
                </a:cubicBezTo>
                <a:cubicBezTo>
                  <a:pt x="13072" y="4148"/>
                  <a:pt x="13068" y="4236"/>
                  <a:pt x="13123" y="4237"/>
                </a:cubicBezTo>
                <a:cubicBezTo>
                  <a:pt x="13162" y="4238"/>
                  <a:pt x="13166" y="4191"/>
                  <a:pt x="13180" y="4169"/>
                </a:cubicBezTo>
                <a:cubicBezTo>
                  <a:pt x="13181" y="4161"/>
                  <a:pt x="13182" y="4152"/>
                  <a:pt x="13183" y="4143"/>
                </a:cubicBezTo>
                <a:cubicBezTo>
                  <a:pt x="13194" y="4145"/>
                  <a:pt x="13205" y="4143"/>
                  <a:pt x="13216" y="4137"/>
                </a:cubicBezTo>
                <a:cubicBezTo>
                  <a:pt x="13224" y="4122"/>
                  <a:pt x="13223" y="4101"/>
                  <a:pt x="13229" y="4085"/>
                </a:cubicBezTo>
                <a:cubicBezTo>
                  <a:pt x="13243" y="4045"/>
                  <a:pt x="13270" y="4020"/>
                  <a:pt x="13201" y="4024"/>
                </a:cubicBezTo>
                <a:cubicBezTo>
                  <a:pt x="13217" y="4000"/>
                  <a:pt x="13252" y="4021"/>
                  <a:pt x="13284" y="4012"/>
                </a:cubicBezTo>
                <a:cubicBezTo>
                  <a:pt x="13339" y="3996"/>
                  <a:pt x="13326" y="3988"/>
                  <a:pt x="13320" y="3941"/>
                </a:cubicBezTo>
                <a:cubicBezTo>
                  <a:pt x="13339" y="3941"/>
                  <a:pt x="13358" y="3944"/>
                  <a:pt x="13377" y="3943"/>
                </a:cubicBezTo>
                <a:cubicBezTo>
                  <a:pt x="13352" y="4009"/>
                  <a:pt x="13409" y="3990"/>
                  <a:pt x="13428" y="3970"/>
                </a:cubicBezTo>
                <a:cubicBezTo>
                  <a:pt x="13432" y="3966"/>
                  <a:pt x="13432" y="3926"/>
                  <a:pt x="13420" y="3938"/>
                </a:cubicBezTo>
                <a:cubicBezTo>
                  <a:pt x="13423" y="3934"/>
                  <a:pt x="13445" y="3928"/>
                  <a:pt x="13451" y="3925"/>
                </a:cubicBezTo>
                <a:cubicBezTo>
                  <a:pt x="13470" y="3915"/>
                  <a:pt x="13511" y="3923"/>
                  <a:pt x="13533" y="3918"/>
                </a:cubicBezTo>
                <a:cubicBezTo>
                  <a:pt x="13564" y="3909"/>
                  <a:pt x="13579" y="3887"/>
                  <a:pt x="13617" y="3891"/>
                </a:cubicBezTo>
                <a:cubicBezTo>
                  <a:pt x="13606" y="3913"/>
                  <a:pt x="13588" y="3907"/>
                  <a:pt x="13590" y="3927"/>
                </a:cubicBezTo>
                <a:cubicBezTo>
                  <a:pt x="13590" y="3924"/>
                  <a:pt x="13645" y="3967"/>
                  <a:pt x="13648" y="3970"/>
                </a:cubicBezTo>
                <a:cubicBezTo>
                  <a:pt x="13664" y="3985"/>
                  <a:pt x="13670" y="3974"/>
                  <a:pt x="13679" y="3997"/>
                </a:cubicBezTo>
                <a:cubicBezTo>
                  <a:pt x="13690" y="4024"/>
                  <a:pt x="13666" y="4054"/>
                  <a:pt x="13661" y="4069"/>
                </a:cubicBezTo>
                <a:cubicBezTo>
                  <a:pt x="13659" y="4073"/>
                  <a:pt x="13640" y="4065"/>
                  <a:pt x="13637" y="4077"/>
                </a:cubicBezTo>
                <a:cubicBezTo>
                  <a:pt x="13634" y="4088"/>
                  <a:pt x="13644" y="4094"/>
                  <a:pt x="13643" y="4104"/>
                </a:cubicBezTo>
                <a:cubicBezTo>
                  <a:pt x="13641" y="4123"/>
                  <a:pt x="13644" y="4171"/>
                  <a:pt x="13645" y="4191"/>
                </a:cubicBezTo>
                <a:cubicBezTo>
                  <a:pt x="13645" y="4228"/>
                  <a:pt x="13651" y="4248"/>
                  <a:pt x="13648" y="4291"/>
                </a:cubicBezTo>
                <a:cubicBezTo>
                  <a:pt x="13646" y="4322"/>
                  <a:pt x="13642" y="4363"/>
                  <a:pt x="13657" y="4392"/>
                </a:cubicBezTo>
                <a:cubicBezTo>
                  <a:pt x="13623" y="4396"/>
                  <a:pt x="13592" y="4405"/>
                  <a:pt x="13572" y="4421"/>
                </a:cubicBezTo>
                <a:cubicBezTo>
                  <a:pt x="13567" y="4425"/>
                  <a:pt x="13592" y="4449"/>
                  <a:pt x="13577" y="4452"/>
                </a:cubicBezTo>
                <a:cubicBezTo>
                  <a:pt x="13539" y="4458"/>
                  <a:pt x="13568" y="4420"/>
                  <a:pt x="13558" y="4409"/>
                </a:cubicBezTo>
                <a:cubicBezTo>
                  <a:pt x="13533" y="4379"/>
                  <a:pt x="13498" y="4382"/>
                  <a:pt x="13462" y="4393"/>
                </a:cubicBezTo>
                <a:cubicBezTo>
                  <a:pt x="13468" y="4348"/>
                  <a:pt x="13347" y="4396"/>
                  <a:pt x="13361" y="4473"/>
                </a:cubicBezTo>
                <a:cubicBezTo>
                  <a:pt x="13358" y="4474"/>
                  <a:pt x="13355" y="4475"/>
                  <a:pt x="13352" y="4476"/>
                </a:cubicBezTo>
                <a:cubicBezTo>
                  <a:pt x="13355" y="4416"/>
                  <a:pt x="13305" y="4389"/>
                  <a:pt x="13276" y="4432"/>
                </a:cubicBezTo>
                <a:cubicBezTo>
                  <a:pt x="13248" y="4473"/>
                  <a:pt x="13331" y="4442"/>
                  <a:pt x="13263" y="4487"/>
                </a:cubicBezTo>
                <a:cubicBezTo>
                  <a:pt x="13240" y="4501"/>
                  <a:pt x="13215" y="4502"/>
                  <a:pt x="13209" y="4482"/>
                </a:cubicBezTo>
                <a:cubicBezTo>
                  <a:pt x="13204" y="4467"/>
                  <a:pt x="13247" y="4379"/>
                  <a:pt x="13191" y="4380"/>
                </a:cubicBezTo>
                <a:cubicBezTo>
                  <a:pt x="13131" y="4381"/>
                  <a:pt x="13169" y="4475"/>
                  <a:pt x="13153" y="4492"/>
                </a:cubicBezTo>
                <a:cubicBezTo>
                  <a:pt x="13094" y="4464"/>
                  <a:pt x="13065" y="4493"/>
                  <a:pt x="13055" y="4531"/>
                </a:cubicBezTo>
                <a:cubicBezTo>
                  <a:pt x="13053" y="4541"/>
                  <a:pt x="13067" y="4605"/>
                  <a:pt x="13045" y="4618"/>
                </a:cubicBezTo>
                <a:cubicBezTo>
                  <a:pt x="13014" y="4636"/>
                  <a:pt x="12958" y="4576"/>
                  <a:pt x="12938" y="4657"/>
                </a:cubicBezTo>
                <a:cubicBezTo>
                  <a:pt x="12916" y="4744"/>
                  <a:pt x="13002" y="4679"/>
                  <a:pt x="13030" y="4655"/>
                </a:cubicBezTo>
                <a:cubicBezTo>
                  <a:pt x="13035" y="4708"/>
                  <a:pt x="13031" y="4676"/>
                  <a:pt x="13067" y="4687"/>
                </a:cubicBezTo>
                <a:cubicBezTo>
                  <a:pt x="13076" y="4690"/>
                  <a:pt x="13094" y="4674"/>
                  <a:pt x="13103" y="4679"/>
                </a:cubicBezTo>
                <a:cubicBezTo>
                  <a:pt x="13118" y="4686"/>
                  <a:pt x="13112" y="4697"/>
                  <a:pt x="13121" y="4704"/>
                </a:cubicBezTo>
                <a:cubicBezTo>
                  <a:pt x="13134" y="4716"/>
                  <a:pt x="13120" y="4738"/>
                  <a:pt x="13148" y="4735"/>
                </a:cubicBezTo>
                <a:cubicBezTo>
                  <a:pt x="13173" y="4731"/>
                  <a:pt x="13161" y="4675"/>
                  <a:pt x="13158" y="4667"/>
                </a:cubicBezTo>
                <a:cubicBezTo>
                  <a:pt x="13168" y="4672"/>
                  <a:pt x="13206" y="4677"/>
                  <a:pt x="13218" y="4669"/>
                </a:cubicBezTo>
                <a:cubicBezTo>
                  <a:pt x="13238" y="4657"/>
                  <a:pt x="13230" y="4637"/>
                  <a:pt x="13235" y="4631"/>
                </a:cubicBezTo>
                <a:cubicBezTo>
                  <a:pt x="13240" y="4627"/>
                  <a:pt x="13275" y="4592"/>
                  <a:pt x="13274" y="4579"/>
                </a:cubicBezTo>
                <a:cubicBezTo>
                  <a:pt x="13268" y="4535"/>
                  <a:pt x="13169" y="4540"/>
                  <a:pt x="13276" y="4526"/>
                </a:cubicBezTo>
                <a:cubicBezTo>
                  <a:pt x="13300" y="4523"/>
                  <a:pt x="13333" y="4524"/>
                  <a:pt x="13356" y="4525"/>
                </a:cubicBezTo>
                <a:cubicBezTo>
                  <a:pt x="13368" y="4525"/>
                  <a:pt x="13399" y="4531"/>
                  <a:pt x="13409" y="4534"/>
                </a:cubicBezTo>
                <a:cubicBezTo>
                  <a:pt x="13418" y="4533"/>
                  <a:pt x="13428" y="4532"/>
                  <a:pt x="13437" y="4531"/>
                </a:cubicBezTo>
                <a:cubicBezTo>
                  <a:pt x="13444" y="4546"/>
                  <a:pt x="13450" y="4562"/>
                  <a:pt x="13453" y="4578"/>
                </a:cubicBezTo>
                <a:cubicBezTo>
                  <a:pt x="13485" y="4618"/>
                  <a:pt x="13523" y="4628"/>
                  <a:pt x="13508" y="4560"/>
                </a:cubicBezTo>
                <a:cubicBezTo>
                  <a:pt x="13544" y="4556"/>
                  <a:pt x="13535" y="4579"/>
                  <a:pt x="13565" y="4594"/>
                </a:cubicBezTo>
                <a:cubicBezTo>
                  <a:pt x="13579" y="4601"/>
                  <a:pt x="13628" y="4598"/>
                  <a:pt x="13637" y="4611"/>
                </a:cubicBezTo>
                <a:cubicBezTo>
                  <a:pt x="13627" y="4595"/>
                  <a:pt x="13550" y="4616"/>
                  <a:pt x="13564" y="4664"/>
                </a:cubicBezTo>
                <a:cubicBezTo>
                  <a:pt x="13570" y="4684"/>
                  <a:pt x="13613" y="4707"/>
                  <a:pt x="13629" y="4716"/>
                </a:cubicBezTo>
                <a:cubicBezTo>
                  <a:pt x="13539" y="4710"/>
                  <a:pt x="13608" y="4769"/>
                  <a:pt x="13661" y="4765"/>
                </a:cubicBezTo>
                <a:cubicBezTo>
                  <a:pt x="13634" y="4782"/>
                  <a:pt x="13590" y="4852"/>
                  <a:pt x="13612" y="4884"/>
                </a:cubicBezTo>
                <a:cubicBezTo>
                  <a:pt x="13646" y="4934"/>
                  <a:pt x="13703" y="4852"/>
                  <a:pt x="13731" y="4837"/>
                </a:cubicBezTo>
                <a:cubicBezTo>
                  <a:pt x="13743" y="4866"/>
                  <a:pt x="13741" y="4911"/>
                  <a:pt x="13791" y="4873"/>
                </a:cubicBezTo>
                <a:cubicBezTo>
                  <a:pt x="13803" y="4863"/>
                  <a:pt x="13794" y="4864"/>
                  <a:pt x="13801" y="4844"/>
                </a:cubicBezTo>
                <a:cubicBezTo>
                  <a:pt x="13805" y="4833"/>
                  <a:pt x="13810" y="4753"/>
                  <a:pt x="13801" y="4741"/>
                </a:cubicBezTo>
                <a:cubicBezTo>
                  <a:pt x="13766" y="4694"/>
                  <a:pt x="13753" y="4786"/>
                  <a:pt x="13745" y="4804"/>
                </a:cubicBezTo>
                <a:cubicBezTo>
                  <a:pt x="13744" y="4793"/>
                  <a:pt x="13743" y="4783"/>
                  <a:pt x="13743" y="4772"/>
                </a:cubicBezTo>
                <a:cubicBezTo>
                  <a:pt x="13740" y="4757"/>
                  <a:pt x="13730" y="4750"/>
                  <a:pt x="13713" y="4751"/>
                </a:cubicBezTo>
                <a:cubicBezTo>
                  <a:pt x="13721" y="4766"/>
                  <a:pt x="13678" y="4734"/>
                  <a:pt x="13686" y="4739"/>
                </a:cubicBezTo>
                <a:cubicBezTo>
                  <a:pt x="13721" y="4744"/>
                  <a:pt x="13724" y="4722"/>
                  <a:pt x="13747" y="4705"/>
                </a:cubicBezTo>
                <a:cubicBezTo>
                  <a:pt x="13738" y="4712"/>
                  <a:pt x="13803" y="4657"/>
                  <a:pt x="13794" y="4672"/>
                </a:cubicBezTo>
                <a:cubicBezTo>
                  <a:pt x="13801" y="4659"/>
                  <a:pt x="13813" y="4607"/>
                  <a:pt x="13797" y="4594"/>
                </a:cubicBezTo>
                <a:cubicBezTo>
                  <a:pt x="13799" y="4596"/>
                  <a:pt x="13711" y="4606"/>
                  <a:pt x="13738" y="4585"/>
                </a:cubicBezTo>
                <a:cubicBezTo>
                  <a:pt x="13757" y="4570"/>
                  <a:pt x="13785" y="4593"/>
                  <a:pt x="13801" y="4577"/>
                </a:cubicBezTo>
                <a:cubicBezTo>
                  <a:pt x="13807" y="4572"/>
                  <a:pt x="13806" y="4460"/>
                  <a:pt x="13801" y="4456"/>
                </a:cubicBezTo>
                <a:cubicBezTo>
                  <a:pt x="13775" y="4436"/>
                  <a:pt x="13724" y="4491"/>
                  <a:pt x="13682" y="4491"/>
                </a:cubicBezTo>
                <a:cubicBezTo>
                  <a:pt x="13589" y="4492"/>
                  <a:pt x="13686" y="4476"/>
                  <a:pt x="13721" y="4463"/>
                </a:cubicBezTo>
                <a:cubicBezTo>
                  <a:pt x="13811" y="4429"/>
                  <a:pt x="13751" y="4389"/>
                  <a:pt x="13680" y="4390"/>
                </a:cubicBezTo>
                <a:cubicBezTo>
                  <a:pt x="13695" y="4360"/>
                  <a:pt x="13671" y="4227"/>
                  <a:pt x="13727" y="4243"/>
                </a:cubicBezTo>
                <a:cubicBezTo>
                  <a:pt x="13755" y="4250"/>
                  <a:pt x="13768" y="4354"/>
                  <a:pt x="13801" y="4284"/>
                </a:cubicBezTo>
                <a:cubicBezTo>
                  <a:pt x="13816" y="4253"/>
                  <a:pt x="13807" y="4151"/>
                  <a:pt x="13801" y="4117"/>
                </a:cubicBezTo>
                <a:cubicBezTo>
                  <a:pt x="13799" y="4106"/>
                  <a:pt x="13795" y="4046"/>
                  <a:pt x="13782" y="4098"/>
                </a:cubicBezTo>
                <a:cubicBezTo>
                  <a:pt x="13768" y="4065"/>
                  <a:pt x="13731" y="4054"/>
                  <a:pt x="13716" y="4022"/>
                </a:cubicBezTo>
                <a:cubicBezTo>
                  <a:pt x="13793" y="4004"/>
                  <a:pt x="13800" y="4072"/>
                  <a:pt x="13801" y="3981"/>
                </a:cubicBezTo>
                <a:cubicBezTo>
                  <a:pt x="13803" y="3893"/>
                  <a:pt x="13801" y="3805"/>
                  <a:pt x="13801" y="3717"/>
                </a:cubicBezTo>
                <a:cubicBezTo>
                  <a:pt x="13801" y="3671"/>
                  <a:pt x="13821" y="3571"/>
                  <a:pt x="13801" y="3530"/>
                </a:cubicBezTo>
                <a:cubicBezTo>
                  <a:pt x="13797" y="3521"/>
                  <a:pt x="13785" y="3509"/>
                  <a:pt x="13776" y="3503"/>
                </a:cubicBezTo>
                <a:cubicBezTo>
                  <a:pt x="13726" y="3466"/>
                  <a:pt x="13702" y="3517"/>
                  <a:pt x="13660" y="3516"/>
                </a:cubicBezTo>
                <a:cubicBezTo>
                  <a:pt x="13651" y="3447"/>
                  <a:pt x="13698" y="3465"/>
                  <a:pt x="13716" y="3416"/>
                </a:cubicBezTo>
                <a:cubicBezTo>
                  <a:pt x="13720" y="3407"/>
                  <a:pt x="13680" y="3386"/>
                  <a:pt x="13706" y="3371"/>
                </a:cubicBezTo>
                <a:cubicBezTo>
                  <a:pt x="13740" y="3351"/>
                  <a:pt x="13776" y="3482"/>
                  <a:pt x="13801" y="3384"/>
                </a:cubicBezTo>
                <a:cubicBezTo>
                  <a:pt x="13807" y="3362"/>
                  <a:pt x="13812" y="3243"/>
                  <a:pt x="13792" y="3235"/>
                </a:cubicBezTo>
                <a:cubicBezTo>
                  <a:pt x="13756" y="3220"/>
                  <a:pt x="13764" y="3276"/>
                  <a:pt x="13747" y="3280"/>
                </a:cubicBezTo>
                <a:cubicBezTo>
                  <a:pt x="13749" y="3280"/>
                  <a:pt x="13688" y="3262"/>
                  <a:pt x="13689" y="3257"/>
                </a:cubicBezTo>
                <a:cubicBezTo>
                  <a:pt x="13691" y="3239"/>
                  <a:pt x="13708" y="3259"/>
                  <a:pt x="13711" y="3251"/>
                </a:cubicBezTo>
                <a:cubicBezTo>
                  <a:pt x="13706" y="3264"/>
                  <a:pt x="13751" y="3202"/>
                  <a:pt x="13738" y="3214"/>
                </a:cubicBezTo>
                <a:cubicBezTo>
                  <a:pt x="13743" y="3209"/>
                  <a:pt x="13796" y="3190"/>
                  <a:pt x="13799" y="3185"/>
                </a:cubicBezTo>
                <a:cubicBezTo>
                  <a:pt x="13814" y="3163"/>
                  <a:pt x="13814" y="3038"/>
                  <a:pt x="13783" y="3043"/>
                </a:cubicBezTo>
                <a:cubicBezTo>
                  <a:pt x="13784" y="3027"/>
                  <a:pt x="13779" y="3010"/>
                  <a:pt x="13781" y="2994"/>
                </a:cubicBezTo>
                <a:cubicBezTo>
                  <a:pt x="13779" y="2985"/>
                  <a:pt x="13778" y="2975"/>
                  <a:pt x="13776" y="2966"/>
                </a:cubicBezTo>
                <a:cubicBezTo>
                  <a:pt x="13783" y="2964"/>
                  <a:pt x="13791" y="2961"/>
                  <a:pt x="13798" y="2959"/>
                </a:cubicBezTo>
                <a:cubicBezTo>
                  <a:pt x="13801" y="2946"/>
                  <a:pt x="13799" y="2933"/>
                  <a:pt x="13801" y="2920"/>
                </a:cubicBezTo>
                <a:cubicBezTo>
                  <a:pt x="13808" y="2881"/>
                  <a:pt x="13801" y="2835"/>
                  <a:pt x="13801" y="2794"/>
                </a:cubicBezTo>
                <a:cubicBezTo>
                  <a:pt x="13801" y="2738"/>
                  <a:pt x="13801" y="2678"/>
                  <a:pt x="13801" y="2621"/>
                </a:cubicBezTo>
                <a:cubicBezTo>
                  <a:pt x="13801" y="2513"/>
                  <a:pt x="13801" y="2405"/>
                  <a:pt x="13801" y="2297"/>
                </a:cubicBezTo>
                <a:cubicBezTo>
                  <a:pt x="13801" y="2277"/>
                  <a:pt x="13810" y="2233"/>
                  <a:pt x="13801" y="2215"/>
                </a:cubicBezTo>
                <a:cubicBezTo>
                  <a:pt x="13789" y="2188"/>
                  <a:pt x="13709" y="2162"/>
                  <a:pt x="13684" y="2190"/>
                </a:cubicBezTo>
                <a:cubicBezTo>
                  <a:pt x="13691" y="2152"/>
                  <a:pt x="13596" y="2142"/>
                  <a:pt x="13592" y="2172"/>
                </a:cubicBezTo>
                <a:cubicBezTo>
                  <a:pt x="13589" y="2199"/>
                  <a:pt x="13661" y="2220"/>
                  <a:pt x="13680" y="2197"/>
                </a:cubicBezTo>
                <a:cubicBezTo>
                  <a:pt x="13679" y="2208"/>
                  <a:pt x="13680" y="2219"/>
                  <a:pt x="13682" y="2229"/>
                </a:cubicBezTo>
                <a:cubicBezTo>
                  <a:pt x="13651" y="2224"/>
                  <a:pt x="13570" y="2269"/>
                  <a:pt x="13548" y="2292"/>
                </a:cubicBezTo>
                <a:cubicBezTo>
                  <a:pt x="13536" y="2288"/>
                  <a:pt x="13551" y="2264"/>
                  <a:pt x="13535" y="2262"/>
                </a:cubicBezTo>
                <a:cubicBezTo>
                  <a:pt x="13529" y="2261"/>
                  <a:pt x="13497" y="2272"/>
                  <a:pt x="13494" y="2270"/>
                </a:cubicBezTo>
                <a:cubicBezTo>
                  <a:pt x="13453" y="2241"/>
                  <a:pt x="13481" y="2241"/>
                  <a:pt x="13516" y="2219"/>
                </a:cubicBezTo>
                <a:cubicBezTo>
                  <a:pt x="13530" y="2211"/>
                  <a:pt x="13532" y="2233"/>
                  <a:pt x="13552" y="2212"/>
                </a:cubicBezTo>
                <a:cubicBezTo>
                  <a:pt x="13559" y="2205"/>
                  <a:pt x="13541" y="2188"/>
                  <a:pt x="13542" y="2185"/>
                </a:cubicBezTo>
                <a:cubicBezTo>
                  <a:pt x="13554" y="2167"/>
                  <a:pt x="13575" y="2151"/>
                  <a:pt x="13595" y="2136"/>
                </a:cubicBezTo>
                <a:cubicBezTo>
                  <a:pt x="13624" y="2116"/>
                  <a:pt x="13722" y="2032"/>
                  <a:pt x="13615" y="2051"/>
                </a:cubicBezTo>
                <a:cubicBezTo>
                  <a:pt x="13581" y="2057"/>
                  <a:pt x="13562" y="2113"/>
                  <a:pt x="13529" y="2063"/>
                </a:cubicBezTo>
                <a:cubicBezTo>
                  <a:pt x="13520" y="2050"/>
                  <a:pt x="13525" y="1992"/>
                  <a:pt x="13553" y="1991"/>
                </a:cubicBezTo>
                <a:cubicBezTo>
                  <a:pt x="13574" y="2008"/>
                  <a:pt x="13587" y="2030"/>
                  <a:pt x="13617" y="2030"/>
                </a:cubicBezTo>
                <a:cubicBezTo>
                  <a:pt x="13630" y="2040"/>
                  <a:pt x="13643" y="2041"/>
                  <a:pt x="13656" y="2034"/>
                </a:cubicBezTo>
                <a:cubicBezTo>
                  <a:pt x="13660" y="2029"/>
                  <a:pt x="13664" y="2024"/>
                  <a:pt x="13667" y="2019"/>
                </a:cubicBezTo>
                <a:cubicBezTo>
                  <a:pt x="13675" y="2018"/>
                  <a:pt x="13680" y="2000"/>
                  <a:pt x="13693" y="2001"/>
                </a:cubicBezTo>
                <a:cubicBezTo>
                  <a:pt x="13700" y="2002"/>
                  <a:pt x="13709" y="2032"/>
                  <a:pt x="13714" y="2037"/>
                </a:cubicBezTo>
                <a:cubicBezTo>
                  <a:pt x="13701" y="2022"/>
                  <a:pt x="13746" y="2096"/>
                  <a:pt x="13742" y="2080"/>
                </a:cubicBezTo>
                <a:cubicBezTo>
                  <a:pt x="13747" y="2101"/>
                  <a:pt x="13730" y="2177"/>
                  <a:pt x="13786" y="2171"/>
                </a:cubicBezTo>
                <a:cubicBezTo>
                  <a:pt x="13821" y="2167"/>
                  <a:pt x="13801" y="1962"/>
                  <a:pt x="13801" y="1919"/>
                </a:cubicBezTo>
                <a:cubicBezTo>
                  <a:pt x="13801" y="1740"/>
                  <a:pt x="13801" y="1560"/>
                  <a:pt x="13801" y="1381"/>
                </a:cubicBezTo>
                <a:cubicBezTo>
                  <a:pt x="13801" y="1338"/>
                  <a:pt x="13816" y="1262"/>
                  <a:pt x="13801" y="1221"/>
                </a:cubicBezTo>
                <a:cubicBezTo>
                  <a:pt x="13799" y="1215"/>
                  <a:pt x="13804" y="1205"/>
                  <a:pt x="13801" y="1199"/>
                </a:cubicBezTo>
                <a:cubicBezTo>
                  <a:pt x="13791" y="1178"/>
                  <a:pt x="13768" y="1202"/>
                  <a:pt x="13761" y="1189"/>
                </a:cubicBezTo>
                <a:cubicBezTo>
                  <a:pt x="13750" y="1169"/>
                  <a:pt x="13797" y="1181"/>
                  <a:pt x="13801" y="1173"/>
                </a:cubicBezTo>
                <a:cubicBezTo>
                  <a:pt x="13809" y="1160"/>
                  <a:pt x="13801" y="1116"/>
                  <a:pt x="13801" y="1101"/>
                </a:cubicBezTo>
                <a:cubicBezTo>
                  <a:pt x="13801" y="980"/>
                  <a:pt x="13801" y="860"/>
                  <a:pt x="13801" y="739"/>
                </a:cubicBezTo>
                <a:cubicBezTo>
                  <a:pt x="13801" y="620"/>
                  <a:pt x="13801" y="501"/>
                  <a:pt x="13801" y="383"/>
                </a:cubicBezTo>
                <a:cubicBezTo>
                  <a:pt x="13801" y="359"/>
                  <a:pt x="13807" y="329"/>
                  <a:pt x="13801" y="306"/>
                </a:cubicBezTo>
                <a:cubicBezTo>
                  <a:pt x="13798" y="291"/>
                  <a:pt x="13775" y="291"/>
                  <a:pt x="13770" y="279"/>
                </a:cubicBezTo>
                <a:cubicBezTo>
                  <a:pt x="13768" y="275"/>
                  <a:pt x="13776" y="212"/>
                  <a:pt x="13775" y="213"/>
                </a:cubicBezTo>
                <a:cubicBezTo>
                  <a:pt x="13788" y="255"/>
                  <a:pt x="13796" y="245"/>
                  <a:pt x="13801" y="213"/>
                </a:cubicBezTo>
                <a:cubicBezTo>
                  <a:pt x="13807" y="179"/>
                  <a:pt x="13791" y="176"/>
                  <a:pt x="13787" y="168"/>
                </a:cubicBezTo>
                <a:cubicBezTo>
                  <a:pt x="13789" y="173"/>
                  <a:pt x="13762" y="168"/>
                  <a:pt x="13757" y="158"/>
                </a:cubicBezTo>
                <a:cubicBezTo>
                  <a:pt x="13753" y="151"/>
                  <a:pt x="13773" y="150"/>
                  <a:pt x="13773" y="150"/>
                </a:cubicBezTo>
                <a:cubicBezTo>
                  <a:pt x="13774" y="146"/>
                  <a:pt x="13797" y="154"/>
                  <a:pt x="13801" y="143"/>
                </a:cubicBezTo>
                <a:cubicBezTo>
                  <a:pt x="13807" y="131"/>
                  <a:pt x="13807" y="60"/>
                  <a:pt x="13797" y="50"/>
                </a:cubicBezTo>
                <a:cubicBezTo>
                  <a:pt x="13792" y="44"/>
                  <a:pt x="13802" y="55"/>
                  <a:pt x="13797" y="50"/>
                </a:cubicBezTo>
                <a:close/>
                <a:moveTo>
                  <a:pt x="448" y="5914"/>
                </a:moveTo>
                <a:cubicBezTo>
                  <a:pt x="453" y="5888"/>
                  <a:pt x="484" y="5903"/>
                  <a:pt x="495" y="5916"/>
                </a:cubicBezTo>
                <a:cubicBezTo>
                  <a:pt x="504" y="5927"/>
                  <a:pt x="496" y="5959"/>
                  <a:pt x="498" y="5973"/>
                </a:cubicBezTo>
                <a:cubicBezTo>
                  <a:pt x="496" y="5957"/>
                  <a:pt x="524" y="6005"/>
                  <a:pt x="524" y="6003"/>
                </a:cubicBezTo>
                <a:cubicBezTo>
                  <a:pt x="524" y="6010"/>
                  <a:pt x="442" y="5953"/>
                  <a:pt x="448" y="5914"/>
                </a:cubicBezTo>
                <a:cubicBezTo>
                  <a:pt x="449" y="5912"/>
                  <a:pt x="446" y="5927"/>
                  <a:pt x="448" y="5914"/>
                </a:cubicBezTo>
                <a:close/>
                <a:moveTo>
                  <a:pt x="763" y="5648"/>
                </a:moveTo>
                <a:cubicBezTo>
                  <a:pt x="760" y="5608"/>
                  <a:pt x="795" y="5687"/>
                  <a:pt x="779" y="5683"/>
                </a:cubicBezTo>
                <a:cubicBezTo>
                  <a:pt x="757" y="5678"/>
                  <a:pt x="765" y="5664"/>
                  <a:pt x="763" y="5648"/>
                </a:cubicBezTo>
                <a:cubicBezTo>
                  <a:pt x="763" y="5645"/>
                  <a:pt x="764" y="5651"/>
                  <a:pt x="763" y="5648"/>
                </a:cubicBezTo>
                <a:close/>
                <a:moveTo>
                  <a:pt x="596" y="5891"/>
                </a:moveTo>
                <a:cubicBezTo>
                  <a:pt x="586" y="5890"/>
                  <a:pt x="583" y="5873"/>
                  <a:pt x="584" y="5865"/>
                </a:cubicBezTo>
                <a:cubicBezTo>
                  <a:pt x="597" y="5864"/>
                  <a:pt x="600" y="5882"/>
                  <a:pt x="596" y="5891"/>
                </a:cubicBezTo>
                <a:cubicBezTo>
                  <a:pt x="595" y="5891"/>
                  <a:pt x="596" y="5891"/>
                  <a:pt x="596" y="5891"/>
                </a:cubicBezTo>
                <a:close/>
                <a:moveTo>
                  <a:pt x="719" y="5783"/>
                </a:moveTo>
                <a:cubicBezTo>
                  <a:pt x="717" y="5784"/>
                  <a:pt x="715" y="5763"/>
                  <a:pt x="722" y="5758"/>
                </a:cubicBezTo>
                <a:cubicBezTo>
                  <a:pt x="734" y="5767"/>
                  <a:pt x="732" y="5775"/>
                  <a:pt x="719" y="5783"/>
                </a:cubicBezTo>
                <a:cubicBezTo>
                  <a:pt x="719" y="5783"/>
                  <a:pt x="729" y="5777"/>
                  <a:pt x="719" y="5783"/>
                </a:cubicBezTo>
                <a:close/>
                <a:moveTo>
                  <a:pt x="487" y="5546"/>
                </a:moveTo>
                <a:cubicBezTo>
                  <a:pt x="490" y="5538"/>
                  <a:pt x="562" y="5618"/>
                  <a:pt x="573" y="5624"/>
                </a:cubicBezTo>
                <a:cubicBezTo>
                  <a:pt x="602" y="5641"/>
                  <a:pt x="681" y="5697"/>
                  <a:pt x="707" y="5654"/>
                </a:cubicBezTo>
                <a:cubicBezTo>
                  <a:pt x="709" y="5668"/>
                  <a:pt x="719" y="5668"/>
                  <a:pt x="730" y="5666"/>
                </a:cubicBezTo>
                <a:cubicBezTo>
                  <a:pt x="722" y="5669"/>
                  <a:pt x="670" y="5747"/>
                  <a:pt x="668" y="5754"/>
                </a:cubicBezTo>
                <a:cubicBezTo>
                  <a:pt x="663" y="5773"/>
                  <a:pt x="689" y="5789"/>
                  <a:pt x="679" y="5809"/>
                </a:cubicBezTo>
                <a:cubicBezTo>
                  <a:pt x="673" y="5823"/>
                  <a:pt x="647" y="5815"/>
                  <a:pt x="640" y="5833"/>
                </a:cubicBezTo>
                <a:cubicBezTo>
                  <a:pt x="622" y="5797"/>
                  <a:pt x="588" y="5840"/>
                  <a:pt x="570" y="5834"/>
                </a:cubicBezTo>
                <a:cubicBezTo>
                  <a:pt x="580" y="5815"/>
                  <a:pt x="718" y="5748"/>
                  <a:pt x="620" y="5742"/>
                </a:cubicBezTo>
                <a:cubicBezTo>
                  <a:pt x="611" y="5741"/>
                  <a:pt x="599" y="5771"/>
                  <a:pt x="581" y="5771"/>
                </a:cubicBezTo>
                <a:cubicBezTo>
                  <a:pt x="558" y="5770"/>
                  <a:pt x="548" y="5740"/>
                  <a:pt x="540" y="5723"/>
                </a:cubicBezTo>
                <a:cubicBezTo>
                  <a:pt x="531" y="5707"/>
                  <a:pt x="482" y="5562"/>
                  <a:pt x="487" y="5546"/>
                </a:cubicBezTo>
                <a:cubicBezTo>
                  <a:pt x="488" y="5545"/>
                  <a:pt x="487" y="5549"/>
                  <a:pt x="487" y="5546"/>
                </a:cubicBezTo>
                <a:close/>
                <a:moveTo>
                  <a:pt x="1684" y="5853"/>
                </a:moveTo>
                <a:cubicBezTo>
                  <a:pt x="1665" y="5857"/>
                  <a:pt x="1663" y="5809"/>
                  <a:pt x="1695" y="5845"/>
                </a:cubicBezTo>
                <a:cubicBezTo>
                  <a:pt x="1691" y="5847"/>
                  <a:pt x="1688" y="5850"/>
                  <a:pt x="1684" y="5853"/>
                </a:cubicBezTo>
                <a:cubicBezTo>
                  <a:pt x="1683" y="5853"/>
                  <a:pt x="1691" y="5852"/>
                  <a:pt x="1684" y="5853"/>
                </a:cubicBezTo>
                <a:close/>
                <a:moveTo>
                  <a:pt x="1726" y="5981"/>
                </a:moveTo>
                <a:cubicBezTo>
                  <a:pt x="1726" y="5969"/>
                  <a:pt x="1727" y="5957"/>
                  <a:pt x="1731" y="5945"/>
                </a:cubicBezTo>
                <a:cubicBezTo>
                  <a:pt x="1735" y="5958"/>
                  <a:pt x="1734" y="5970"/>
                  <a:pt x="1726" y="5981"/>
                </a:cubicBezTo>
                <a:cubicBezTo>
                  <a:pt x="1730" y="5972"/>
                  <a:pt x="1733" y="5975"/>
                  <a:pt x="1726" y="5981"/>
                </a:cubicBezTo>
                <a:close/>
                <a:moveTo>
                  <a:pt x="1426" y="5462"/>
                </a:moveTo>
                <a:cubicBezTo>
                  <a:pt x="1434" y="5433"/>
                  <a:pt x="1514" y="5432"/>
                  <a:pt x="1505" y="5463"/>
                </a:cubicBezTo>
                <a:cubicBezTo>
                  <a:pt x="1492" y="5501"/>
                  <a:pt x="1421" y="5478"/>
                  <a:pt x="1426" y="5462"/>
                </a:cubicBezTo>
                <a:close/>
                <a:moveTo>
                  <a:pt x="2244" y="4512"/>
                </a:moveTo>
                <a:cubicBezTo>
                  <a:pt x="2272" y="4470"/>
                  <a:pt x="2254" y="4475"/>
                  <a:pt x="2296" y="4453"/>
                </a:cubicBezTo>
                <a:cubicBezTo>
                  <a:pt x="2316" y="4517"/>
                  <a:pt x="2230" y="4536"/>
                  <a:pt x="2244" y="4512"/>
                </a:cubicBezTo>
                <a:cubicBezTo>
                  <a:pt x="2249" y="4505"/>
                  <a:pt x="2243" y="4513"/>
                  <a:pt x="2244" y="4512"/>
                </a:cubicBezTo>
                <a:close/>
                <a:moveTo>
                  <a:pt x="2120" y="4713"/>
                </a:moveTo>
                <a:cubicBezTo>
                  <a:pt x="2115" y="4720"/>
                  <a:pt x="2178" y="4706"/>
                  <a:pt x="2169" y="4707"/>
                </a:cubicBezTo>
                <a:cubicBezTo>
                  <a:pt x="2199" y="4704"/>
                  <a:pt x="2213" y="4707"/>
                  <a:pt x="2245" y="4707"/>
                </a:cubicBezTo>
                <a:cubicBezTo>
                  <a:pt x="2215" y="4742"/>
                  <a:pt x="2312" y="4759"/>
                  <a:pt x="2303" y="4797"/>
                </a:cubicBezTo>
                <a:cubicBezTo>
                  <a:pt x="2295" y="4827"/>
                  <a:pt x="2277" y="4808"/>
                  <a:pt x="2254" y="4789"/>
                </a:cubicBezTo>
                <a:cubicBezTo>
                  <a:pt x="2225" y="4766"/>
                  <a:pt x="2216" y="4712"/>
                  <a:pt x="2174" y="4718"/>
                </a:cubicBezTo>
                <a:cubicBezTo>
                  <a:pt x="2158" y="4720"/>
                  <a:pt x="2157" y="4759"/>
                  <a:pt x="2135" y="4751"/>
                </a:cubicBezTo>
                <a:cubicBezTo>
                  <a:pt x="2125" y="4748"/>
                  <a:pt x="2112" y="4724"/>
                  <a:pt x="2120" y="4713"/>
                </a:cubicBezTo>
                <a:cubicBezTo>
                  <a:pt x="2121" y="4713"/>
                  <a:pt x="2119" y="4715"/>
                  <a:pt x="2120" y="4713"/>
                </a:cubicBezTo>
                <a:close/>
                <a:moveTo>
                  <a:pt x="1967" y="4615"/>
                </a:moveTo>
                <a:cubicBezTo>
                  <a:pt x="1978" y="4613"/>
                  <a:pt x="1988" y="4616"/>
                  <a:pt x="1996" y="4624"/>
                </a:cubicBezTo>
                <a:cubicBezTo>
                  <a:pt x="1987" y="4628"/>
                  <a:pt x="1956" y="4617"/>
                  <a:pt x="1967" y="4615"/>
                </a:cubicBezTo>
                <a:cubicBezTo>
                  <a:pt x="1971" y="4615"/>
                  <a:pt x="1966" y="4616"/>
                  <a:pt x="1967" y="4615"/>
                </a:cubicBezTo>
                <a:close/>
                <a:moveTo>
                  <a:pt x="1991" y="4197"/>
                </a:moveTo>
                <a:cubicBezTo>
                  <a:pt x="2005" y="4187"/>
                  <a:pt x="2036" y="4195"/>
                  <a:pt x="2055" y="4195"/>
                </a:cubicBezTo>
                <a:cubicBezTo>
                  <a:pt x="2055" y="4196"/>
                  <a:pt x="2054" y="4297"/>
                  <a:pt x="2026" y="4257"/>
                </a:cubicBezTo>
                <a:cubicBezTo>
                  <a:pt x="2020" y="4248"/>
                  <a:pt x="2049" y="4238"/>
                  <a:pt x="2041" y="4231"/>
                </a:cubicBezTo>
                <a:cubicBezTo>
                  <a:pt x="2035" y="4226"/>
                  <a:pt x="2020" y="4215"/>
                  <a:pt x="2012" y="4208"/>
                </a:cubicBezTo>
                <a:cubicBezTo>
                  <a:pt x="2010" y="4206"/>
                  <a:pt x="1970" y="4212"/>
                  <a:pt x="1991" y="4197"/>
                </a:cubicBezTo>
                <a:cubicBezTo>
                  <a:pt x="1996" y="4193"/>
                  <a:pt x="1986" y="4201"/>
                  <a:pt x="1991" y="4197"/>
                </a:cubicBezTo>
                <a:close/>
                <a:moveTo>
                  <a:pt x="2943" y="4316"/>
                </a:moveTo>
                <a:cubicBezTo>
                  <a:pt x="2934" y="4316"/>
                  <a:pt x="2926" y="4304"/>
                  <a:pt x="2924" y="4297"/>
                </a:cubicBezTo>
                <a:cubicBezTo>
                  <a:pt x="2941" y="4290"/>
                  <a:pt x="2956" y="4316"/>
                  <a:pt x="2943" y="4316"/>
                </a:cubicBezTo>
                <a:close/>
                <a:moveTo>
                  <a:pt x="3058" y="4403"/>
                </a:moveTo>
                <a:cubicBezTo>
                  <a:pt x="3049" y="4401"/>
                  <a:pt x="2994" y="4370"/>
                  <a:pt x="3030" y="4363"/>
                </a:cubicBezTo>
                <a:cubicBezTo>
                  <a:pt x="3035" y="4365"/>
                  <a:pt x="3069" y="4391"/>
                  <a:pt x="3072" y="4399"/>
                </a:cubicBezTo>
                <a:cubicBezTo>
                  <a:pt x="3067" y="4402"/>
                  <a:pt x="3063" y="4403"/>
                  <a:pt x="3058" y="4403"/>
                </a:cubicBezTo>
                <a:cubicBezTo>
                  <a:pt x="3033" y="4399"/>
                  <a:pt x="3068" y="4402"/>
                  <a:pt x="3058" y="4403"/>
                </a:cubicBezTo>
                <a:close/>
                <a:moveTo>
                  <a:pt x="3090" y="3776"/>
                </a:moveTo>
                <a:cubicBezTo>
                  <a:pt x="3076" y="3776"/>
                  <a:pt x="3074" y="3754"/>
                  <a:pt x="3089" y="3754"/>
                </a:cubicBezTo>
                <a:cubicBezTo>
                  <a:pt x="3102" y="3759"/>
                  <a:pt x="3102" y="3767"/>
                  <a:pt x="3090" y="3776"/>
                </a:cubicBezTo>
                <a:close/>
                <a:moveTo>
                  <a:pt x="3110" y="3512"/>
                </a:moveTo>
                <a:cubicBezTo>
                  <a:pt x="3110" y="3490"/>
                  <a:pt x="3136" y="3530"/>
                  <a:pt x="3136" y="3535"/>
                </a:cubicBezTo>
                <a:cubicBezTo>
                  <a:pt x="3136" y="3539"/>
                  <a:pt x="3079" y="3590"/>
                  <a:pt x="3080" y="3590"/>
                </a:cubicBezTo>
                <a:cubicBezTo>
                  <a:pt x="3097" y="3568"/>
                  <a:pt x="3109" y="3541"/>
                  <a:pt x="3110" y="3512"/>
                </a:cubicBezTo>
                <a:cubicBezTo>
                  <a:pt x="3110" y="3508"/>
                  <a:pt x="3109" y="3545"/>
                  <a:pt x="3110" y="3512"/>
                </a:cubicBezTo>
                <a:close/>
                <a:moveTo>
                  <a:pt x="3091" y="3672"/>
                </a:moveTo>
                <a:cubicBezTo>
                  <a:pt x="3100" y="3672"/>
                  <a:pt x="3131" y="3650"/>
                  <a:pt x="3139" y="3674"/>
                </a:cubicBezTo>
                <a:cubicBezTo>
                  <a:pt x="3114" y="3693"/>
                  <a:pt x="3077" y="3701"/>
                  <a:pt x="3069" y="3667"/>
                </a:cubicBezTo>
                <a:cubicBezTo>
                  <a:pt x="3076" y="3669"/>
                  <a:pt x="3084" y="3670"/>
                  <a:pt x="3091" y="3672"/>
                </a:cubicBezTo>
                <a:close/>
                <a:moveTo>
                  <a:pt x="3619" y="2865"/>
                </a:moveTo>
                <a:cubicBezTo>
                  <a:pt x="3619" y="2863"/>
                  <a:pt x="3624" y="2861"/>
                  <a:pt x="3619" y="2865"/>
                </a:cubicBezTo>
                <a:cubicBezTo>
                  <a:pt x="3619" y="2864"/>
                  <a:pt x="3620" y="2864"/>
                  <a:pt x="3619" y="2865"/>
                </a:cubicBezTo>
                <a:close/>
                <a:moveTo>
                  <a:pt x="3738" y="3290"/>
                </a:moveTo>
                <a:cubicBezTo>
                  <a:pt x="3740" y="3290"/>
                  <a:pt x="3742" y="3291"/>
                  <a:pt x="3744" y="3293"/>
                </a:cubicBezTo>
                <a:cubicBezTo>
                  <a:pt x="3742" y="3292"/>
                  <a:pt x="3740" y="3291"/>
                  <a:pt x="3738" y="3290"/>
                </a:cubicBezTo>
                <a:close/>
                <a:moveTo>
                  <a:pt x="3778" y="4263"/>
                </a:moveTo>
                <a:cubicBezTo>
                  <a:pt x="3762" y="4263"/>
                  <a:pt x="3786" y="4263"/>
                  <a:pt x="3778" y="4263"/>
                </a:cubicBezTo>
                <a:cubicBezTo>
                  <a:pt x="3777" y="4263"/>
                  <a:pt x="3779" y="4263"/>
                  <a:pt x="3778" y="4263"/>
                </a:cubicBezTo>
                <a:close/>
                <a:moveTo>
                  <a:pt x="3809" y="4254"/>
                </a:moveTo>
                <a:cubicBezTo>
                  <a:pt x="3804" y="4258"/>
                  <a:pt x="3798" y="4259"/>
                  <a:pt x="3793" y="4255"/>
                </a:cubicBezTo>
                <a:cubicBezTo>
                  <a:pt x="3793" y="4253"/>
                  <a:pt x="3813" y="4252"/>
                  <a:pt x="3809" y="4254"/>
                </a:cubicBezTo>
                <a:cubicBezTo>
                  <a:pt x="3805" y="4256"/>
                  <a:pt x="3809" y="4254"/>
                  <a:pt x="3809" y="4254"/>
                </a:cubicBezTo>
                <a:close/>
                <a:moveTo>
                  <a:pt x="4048" y="4184"/>
                </a:moveTo>
                <a:cubicBezTo>
                  <a:pt x="4057" y="4186"/>
                  <a:pt x="4073" y="4188"/>
                  <a:pt x="4069" y="4201"/>
                </a:cubicBezTo>
                <a:cubicBezTo>
                  <a:pt x="4051" y="4209"/>
                  <a:pt x="4046" y="4202"/>
                  <a:pt x="4048" y="4184"/>
                </a:cubicBezTo>
                <a:cubicBezTo>
                  <a:pt x="4048" y="4184"/>
                  <a:pt x="4047" y="4185"/>
                  <a:pt x="4048" y="4184"/>
                </a:cubicBezTo>
                <a:close/>
                <a:moveTo>
                  <a:pt x="4771" y="3853"/>
                </a:moveTo>
                <a:cubicBezTo>
                  <a:pt x="4776" y="3854"/>
                  <a:pt x="4796" y="3849"/>
                  <a:pt x="4797" y="3857"/>
                </a:cubicBezTo>
                <a:cubicBezTo>
                  <a:pt x="4806" y="3895"/>
                  <a:pt x="4746" y="3849"/>
                  <a:pt x="4771" y="3853"/>
                </a:cubicBezTo>
                <a:cubicBezTo>
                  <a:pt x="4772" y="3853"/>
                  <a:pt x="4769" y="3853"/>
                  <a:pt x="4771" y="3853"/>
                </a:cubicBezTo>
                <a:close/>
                <a:moveTo>
                  <a:pt x="4506" y="3530"/>
                </a:moveTo>
                <a:cubicBezTo>
                  <a:pt x="4519" y="3530"/>
                  <a:pt x="4593" y="3551"/>
                  <a:pt x="4552" y="3568"/>
                </a:cubicBezTo>
                <a:cubicBezTo>
                  <a:pt x="4485" y="3595"/>
                  <a:pt x="4520" y="3530"/>
                  <a:pt x="4506" y="3530"/>
                </a:cubicBezTo>
                <a:close/>
                <a:moveTo>
                  <a:pt x="4343" y="3717"/>
                </a:moveTo>
                <a:cubicBezTo>
                  <a:pt x="4324" y="3722"/>
                  <a:pt x="4317" y="3700"/>
                  <a:pt x="4322" y="3685"/>
                </a:cubicBezTo>
                <a:cubicBezTo>
                  <a:pt x="4333" y="3695"/>
                  <a:pt x="4368" y="3695"/>
                  <a:pt x="4343" y="3717"/>
                </a:cubicBezTo>
                <a:cubicBezTo>
                  <a:pt x="4340" y="3718"/>
                  <a:pt x="4349" y="3712"/>
                  <a:pt x="4343" y="3717"/>
                </a:cubicBezTo>
                <a:close/>
                <a:moveTo>
                  <a:pt x="4326" y="3656"/>
                </a:moveTo>
                <a:cubicBezTo>
                  <a:pt x="4329" y="3654"/>
                  <a:pt x="4338" y="3666"/>
                  <a:pt x="4326" y="3656"/>
                </a:cubicBezTo>
                <a:cubicBezTo>
                  <a:pt x="4327" y="3656"/>
                  <a:pt x="4328" y="3658"/>
                  <a:pt x="4326" y="3656"/>
                </a:cubicBezTo>
                <a:close/>
                <a:moveTo>
                  <a:pt x="4343" y="3680"/>
                </a:moveTo>
                <a:cubicBezTo>
                  <a:pt x="4346" y="3668"/>
                  <a:pt x="4362" y="3691"/>
                  <a:pt x="4343" y="3680"/>
                </a:cubicBezTo>
                <a:cubicBezTo>
                  <a:pt x="4343" y="3679"/>
                  <a:pt x="4345" y="3681"/>
                  <a:pt x="4343" y="3680"/>
                </a:cubicBezTo>
                <a:close/>
                <a:moveTo>
                  <a:pt x="4361" y="3752"/>
                </a:moveTo>
                <a:cubicBezTo>
                  <a:pt x="4357" y="3755"/>
                  <a:pt x="4352" y="3758"/>
                  <a:pt x="4348" y="3761"/>
                </a:cubicBezTo>
                <a:cubicBezTo>
                  <a:pt x="4350" y="3734"/>
                  <a:pt x="4374" y="3745"/>
                  <a:pt x="4361" y="3752"/>
                </a:cubicBezTo>
                <a:cubicBezTo>
                  <a:pt x="4357" y="3754"/>
                  <a:pt x="4365" y="3750"/>
                  <a:pt x="4361" y="3752"/>
                </a:cubicBezTo>
                <a:close/>
                <a:moveTo>
                  <a:pt x="4208" y="3567"/>
                </a:moveTo>
                <a:cubicBezTo>
                  <a:pt x="4211" y="3553"/>
                  <a:pt x="4221" y="3541"/>
                  <a:pt x="4223" y="3523"/>
                </a:cubicBezTo>
                <a:cubicBezTo>
                  <a:pt x="4225" y="3500"/>
                  <a:pt x="4203" y="3500"/>
                  <a:pt x="4216" y="3472"/>
                </a:cubicBezTo>
                <a:cubicBezTo>
                  <a:pt x="4234" y="3516"/>
                  <a:pt x="4303" y="3546"/>
                  <a:pt x="4346" y="3513"/>
                </a:cubicBezTo>
                <a:cubicBezTo>
                  <a:pt x="4338" y="3579"/>
                  <a:pt x="4475" y="3525"/>
                  <a:pt x="4431" y="3593"/>
                </a:cubicBezTo>
                <a:cubicBezTo>
                  <a:pt x="4391" y="3655"/>
                  <a:pt x="4313" y="3583"/>
                  <a:pt x="4304" y="3637"/>
                </a:cubicBezTo>
                <a:cubicBezTo>
                  <a:pt x="4294" y="3624"/>
                  <a:pt x="4206" y="3583"/>
                  <a:pt x="4208" y="3567"/>
                </a:cubicBezTo>
                <a:cubicBezTo>
                  <a:pt x="4208" y="3566"/>
                  <a:pt x="4208" y="3569"/>
                  <a:pt x="4208" y="3567"/>
                </a:cubicBezTo>
                <a:close/>
                <a:moveTo>
                  <a:pt x="6498" y="3464"/>
                </a:moveTo>
                <a:cubicBezTo>
                  <a:pt x="6505" y="3468"/>
                  <a:pt x="6504" y="3476"/>
                  <a:pt x="6496" y="3486"/>
                </a:cubicBezTo>
                <a:cubicBezTo>
                  <a:pt x="6488" y="3481"/>
                  <a:pt x="6495" y="3472"/>
                  <a:pt x="6498" y="3464"/>
                </a:cubicBezTo>
                <a:cubicBezTo>
                  <a:pt x="6498" y="3464"/>
                  <a:pt x="6497" y="3466"/>
                  <a:pt x="6498" y="3464"/>
                </a:cubicBezTo>
                <a:close/>
                <a:moveTo>
                  <a:pt x="6461" y="3398"/>
                </a:moveTo>
                <a:cubicBezTo>
                  <a:pt x="6457" y="3404"/>
                  <a:pt x="6467" y="3426"/>
                  <a:pt x="6463" y="3430"/>
                </a:cubicBezTo>
                <a:cubicBezTo>
                  <a:pt x="6446" y="3423"/>
                  <a:pt x="6434" y="3413"/>
                  <a:pt x="6446" y="3393"/>
                </a:cubicBezTo>
                <a:cubicBezTo>
                  <a:pt x="6451" y="3395"/>
                  <a:pt x="6456" y="3396"/>
                  <a:pt x="6461" y="3398"/>
                </a:cubicBezTo>
                <a:cubicBezTo>
                  <a:pt x="6460" y="3398"/>
                  <a:pt x="6456" y="3397"/>
                  <a:pt x="6461" y="3398"/>
                </a:cubicBezTo>
                <a:close/>
                <a:moveTo>
                  <a:pt x="6021" y="3209"/>
                </a:moveTo>
                <a:cubicBezTo>
                  <a:pt x="6024" y="3207"/>
                  <a:pt x="5960" y="3233"/>
                  <a:pt x="5974" y="3206"/>
                </a:cubicBezTo>
                <a:cubicBezTo>
                  <a:pt x="5980" y="3193"/>
                  <a:pt x="6016" y="3200"/>
                  <a:pt x="6021" y="3209"/>
                </a:cubicBezTo>
                <a:cubicBezTo>
                  <a:pt x="6019" y="3209"/>
                  <a:pt x="6016" y="3201"/>
                  <a:pt x="6021" y="3209"/>
                </a:cubicBezTo>
                <a:close/>
                <a:moveTo>
                  <a:pt x="5966" y="3103"/>
                </a:moveTo>
                <a:cubicBezTo>
                  <a:pt x="5969" y="3096"/>
                  <a:pt x="5972" y="3090"/>
                  <a:pt x="5975" y="3083"/>
                </a:cubicBezTo>
                <a:cubicBezTo>
                  <a:pt x="5972" y="3116"/>
                  <a:pt x="6012" y="3135"/>
                  <a:pt x="6009" y="3161"/>
                </a:cubicBezTo>
                <a:cubicBezTo>
                  <a:pt x="5986" y="3128"/>
                  <a:pt x="5954" y="3160"/>
                  <a:pt x="5966" y="3103"/>
                </a:cubicBezTo>
                <a:cubicBezTo>
                  <a:pt x="5968" y="3094"/>
                  <a:pt x="5965" y="3110"/>
                  <a:pt x="5966" y="3103"/>
                </a:cubicBezTo>
                <a:close/>
                <a:moveTo>
                  <a:pt x="5928" y="3257"/>
                </a:moveTo>
                <a:cubicBezTo>
                  <a:pt x="5922" y="3257"/>
                  <a:pt x="5945" y="3358"/>
                  <a:pt x="5925" y="3381"/>
                </a:cubicBezTo>
                <a:cubicBezTo>
                  <a:pt x="5922" y="3384"/>
                  <a:pt x="5900" y="3385"/>
                  <a:pt x="5896" y="3389"/>
                </a:cubicBezTo>
                <a:cubicBezTo>
                  <a:pt x="5875" y="3406"/>
                  <a:pt x="5863" y="3425"/>
                  <a:pt x="5848" y="3440"/>
                </a:cubicBezTo>
                <a:cubicBezTo>
                  <a:pt x="5844" y="3445"/>
                  <a:pt x="5801" y="3505"/>
                  <a:pt x="5790" y="3477"/>
                </a:cubicBezTo>
                <a:cubicBezTo>
                  <a:pt x="5799" y="3500"/>
                  <a:pt x="5833" y="3369"/>
                  <a:pt x="5812" y="3388"/>
                </a:cubicBezTo>
                <a:cubicBezTo>
                  <a:pt x="5832" y="3369"/>
                  <a:pt x="5858" y="3399"/>
                  <a:pt x="5888" y="3381"/>
                </a:cubicBezTo>
                <a:cubicBezTo>
                  <a:pt x="5912" y="3367"/>
                  <a:pt x="5924" y="3334"/>
                  <a:pt x="5918" y="3307"/>
                </a:cubicBezTo>
                <a:cubicBezTo>
                  <a:pt x="5907" y="3263"/>
                  <a:pt x="5898" y="3284"/>
                  <a:pt x="5871" y="3273"/>
                </a:cubicBezTo>
                <a:cubicBezTo>
                  <a:pt x="5872" y="3273"/>
                  <a:pt x="5844" y="3277"/>
                  <a:pt x="5842" y="3277"/>
                </a:cubicBezTo>
                <a:cubicBezTo>
                  <a:pt x="5836" y="3275"/>
                  <a:pt x="5821" y="3246"/>
                  <a:pt x="5814" y="3240"/>
                </a:cubicBezTo>
                <a:cubicBezTo>
                  <a:pt x="5843" y="3235"/>
                  <a:pt x="5872" y="3229"/>
                  <a:pt x="5897" y="3214"/>
                </a:cubicBezTo>
                <a:cubicBezTo>
                  <a:pt x="5910" y="3228"/>
                  <a:pt x="5899" y="3257"/>
                  <a:pt x="5928" y="3257"/>
                </a:cubicBezTo>
                <a:close/>
                <a:moveTo>
                  <a:pt x="5898" y="3004"/>
                </a:moveTo>
                <a:cubicBezTo>
                  <a:pt x="5909" y="3024"/>
                  <a:pt x="5895" y="3030"/>
                  <a:pt x="5887" y="3050"/>
                </a:cubicBezTo>
                <a:cubicBezTo>
                  <a:pt x="5875" y="3041"/>
                  <a:pt x="5863" y="3031"/>
                  <a:pt x="5851" y="3021"/>
                </a:cubicBezTo>
                <a:cubicBezTo>
                  <a:pt x="5868" y="3018"/>
                  <a:pt x="5883" y="3012"/>
                  <a:pt x="5898" y="3004"/>
                </a:cubicBezTo>
                <a:close/>
                <a:moveTo>
                  <a:pt x="5862" y="2325"/>
                </a:moveTo>
                <a:cubicBezTo>
                  <a:pt x="5887" y="2314"/>
                  <a:pt x="5942" y="2261"/>
                  <a:pt x="5956" y="2296"/>
                </a:cubicBezTo>
                <a:cubicBezTo>
                  <a:pt x="5967" y="2323"/>
                  <a:pt x="5933" y="2318"/>
                  <a:pt x="5933" y="2343"/>
                </a:cubicBezTo>
                <a:cubicBezTo>
                  <a:pt x="5932" y="2368"/>
                  <a:pt x="5976" y="2403"/>
                  <a:pt x="5959" y="2432"/>
                </a:cubicBezTo>
                <a:cubicBezTo>
                  <a:pt x="5945" y="2456"/>
                  <a:pt x="5965" y="2439"/>
                  <a:pt x="5944" y="2447"/>
                </a:cubicBezTo>
                <a:cubicBezTo>
                  <a:pt x="5952" y="2444"/>
                  <a:pt x="5881" y="2430"/>
                  <a:pt x="5883" y="2433"/>
                </a:cubicBezTo>
                <a:cubicBezTo>
                  <a:pt x="5878" y="2427"/>
                  <a:pt x="5869" y="2322"/>
                  <a:pt x="5862" y="2325"/>
                </a:cubicBezTo>
                <a:cubicBezTo>
                  <a:pt x="5866" y="2323"/>
                  <a:pt x="5856" y="2327"/>
                  <a:pt x="5862" y="2325"/>
                </a:cubicBezTo>
                <a:close/>
                <a:moveTo>
                  <a:pt x="5837" y="2472"/>
                </a:moveTo>
                <a:cubicBezTo>
                  <a:pt x="5848" y="2464"/>
                  <a:pt x="5879" y="2504"/>
                  <a:pt x="5892" y="2491"/>
                </a:cubicBezTo>
                <a:cubicBezTo>
                  <a:pt x="5891" y="2490"/>
                  <a:pt x="5838" y="2519"/>
                  <a:pt x="5837" y="2529"/>
                </a:cubicBezTo>
                <a:cubicBezTo>
                  <a:pt x="5838" y="2536"/>
                  <a:pt x="5838" y="2471"/>
                  <a:pt x="5837" y="2472"/>
                </a:cubicBezTo>
                <a:cubicBezTo>
                  <a:pt x="5838" y="2470"/>
                  <a:pt x="5833" y="2474"/>
                  <a:pt x="5837" y="2472"/>
                </a:cubicBezTo>
                <a:close/>
                <a:moveTo>
                  <a:pt x="5769" y="2369"/>
                </a:moveTo>
                <a:cubicBezTo>
                  <a:pt x="5790" y="2349"/>
                  <a:pt x="5780" y="2376"/>
                  <a:pt x="5787" y="2382"/>
                </a:cubicBezTo>
                <a:cubicBezTo>
                  <a:pt x="5794" y="2386"/>
                  <a:pt x="5748" y="2390"/>
                  <a:pt x="5769" y="2369"/>
                </a:cubicBezTo>
                <a:cubicBezTo>
                  <a:pt x="5770" y="2368"/>
                  <a:pt x="5762" y="2376"/>
                  <a:pt x="5769" y="2369"/>
                </a:cubicBezTo>
                <a:close/>
                <a:moveTo>
                  <a:pt x="5765" y="2465"/>
                </a:moveTo>
                <a:cubicBezTo>
                  <a:pt x="5768" y="2460"/>
                  <a:pt x="5772" y="2455"/>
                  <a:pt x="5776" y="2451"/>
                </a:cubicBezTo>
                <a:cubicBezTo>
                  <a:pt x="5771" y="2471"/>
                  <a:pt x="5783" y="2488"/>
                  <a:pt x="5787" y="2508"/>
                </a:cubicBezTo>
                <a:cubicBezTo>
                  <a:pt x="5771" y="2505"/>
                  <a:pt x="5756" y="2502"/>
                  <a:pt x="5741" y="2497"/>
                </a:cubicBezTo>
                <a:cubicBezTo>
                  <a:pt x="5752" y="2489"/>
                  <a:pt x="5760" y="2478"/>
                  <a:pt x="5765" y="2465"/>
                </a:cubicBezTo>
                <a:cubicBezTo>
                  <a:pt x="5768" y="2456"/>
                  <a:pt x="5760" y="2476"/>
                  <a:pt x="5765" y="2465"/>
                </a:cubicBezTo>
                <a:close/>
                <a:moveTo>
                  <a:pt x="5667" y="2777"/>
                </a:moveTo>
                <a:cubicBezTo>
                  <a:pt x="5667" y="2769"/>
                  <a:pt x="5679" y="2793"/>
                  <a:pt x="5680" y="2799"/>
                </a:cubicBezTo>
                <a:cubicBezTo>
                  <a:pt x="5666" y="2800"/>
                  <a:pt x="5662" y="2792"/>
                  <a:pt x="5667" y="2777"/>
                </a:cubicBezTo>
                <a:cubicBezTo>
                  <a:pt x="5667" y="2776"/>
                  <a:pt x="5666" y="2785"/>
                  <a:pt x="5667" y="2777"/>
                </a:cubicBezTo>
                <a:close/>
                <a:moveTo>
                  <a:pt x="6380" y="2860"/>
                </a:moveTo>
                <a:cubicBezTo>
                  <a:pt x="6376" y="2864"/>
                  <a:pt x="6331" y="2829"/>
                  <a:pt x="6336" y="2810"/>
                </a:cubicBezTo>
                <a:cubicBezTo>
                  <a:pt x="6341" y="2835"/>
                  <a:pt x="6412" y="2833"/>
                  <a:pt x="6380" y="2860"/>
                </a:cubicBezTo>
                <a:cubicBezTo>
                  <a:pt x="6380" y="2861"/>
                  <a:pt x="6384" y="2857"/>
                  <a:pt x="6380" y="2860"/>
                </a:cubicBezTo>
                <a:close/>
                <a:moveTo>
                  <a:pt x="7013" y="2697"/>
                </a:moveTo>
                <a:cubicBezTo>
                  <a:pt x="7022" y="2671"/>
                  <a:pt x="7007" y="2658"/>
                  <a:pt x="7044" y="2658"/>
                </a:cubicBezTo>
                <a:cubicBezTo>
                  <a:pt x="7050" y="2680"/>
                  <a:pt x="7031" y="2703"/>
                  <a:pt x="7011" y="2710"/>
                </a:cubicBezTo>
                <a:cubicBezTo>
                  <a:pt x="7012" y="2706"/>
                  <a:pt x="7012" y="2702"/>
                  <a:pt x="7013" y="2697"/>
                </a:cubicBezTo>
                <a:cubicBezTo>
                  <a:pt x="7015" y="2692"/>
                  <a:pt x="7011" y="2703"/>
                  <a:pt x="7013" y="2697"/>
                </a:cubicBezTo>
                <a:close/>
                <a:moveTo>
                  <a:pt x="6993" y="2235"/>
                </a:moveTo>
                <a:cubicBezTo>
                  <a:pt x="7007" y="2248"/>
                  <a:pt x="7021" y="2251"/>
                  <a:pt x="7036" y="2242"/>
                </a:cubicBezTo>
                <a:cubicBezTo>
                  <a:pt x="7037" y="2257"/>
                  <a:pt x="7003" y="2280"/>
                  <a:pt x="6987" y="2275"/>
                </a:cubicBezTo>
                <a:cubicBezTo>
                  <a:pt x="6994" y="2277"/>
                  <a:pt x="6970" y="2218"/>
                  <a:pt x="6993" y="2235"/>
                </a:cubicBezTo>
                <a:cubicBezTo>
                  <a:pt x="7001" y="2241"/>
                  <a:pt x="6990" y="2233"/>
                  <a:pt x="6993" y="2235"/>
                </a:cubicBezTo>
                <a:close/>
                <a:moveTo>
                  <a:pt x="6945" y="2330"/>
                </a:moveTo>
                <a:cubicBezTo>
                  <a:pt x="6971" y="2330"/>
                  <a:pt x="6952" y="2358"/>
                  <a:pt x="6948" y="2366"/>
                </a:cubicBezTo>
                <a:cubicBezTo>
                  <a:pt x="6950" y="2405"/>
                  <a:pt x="6941" y="2330"/>
                  <a:pt x="6945" y="2330"/>
                </a:cubicBezTo>
                <a:close/>
                <a:moveTo>
                  <a:pt x="7246" y="2031"/>
                </a:moveTo>
                <a:cubicBezTo>
                  <a:pt x="7263" y="2038"/>
                  <a:pt x="7254" y="2057"/>
                  <a:pt x="7242" y="2065"/>
                </a:cubicBezTo>
                <a:cubicBezTo>
                  <a:pt x="7223" y="2049"/>
                  <a:pt x="7210" y="2018"/>
                  <a:pt x="7225" y="1999"/>
                </a:cubicBezTo>
                <a:cubicBezTo>
                  <a:pt x="7227" y="2013"/>
                  <a:pt x="7234" y="2024"/>
                  <a:pt x="7246" y="2031"/>
                </a:cubicBezTo>
                <a:cubicBezTo>
                  <a:pt x="7254" y="2035"/>
                  <a:pt x="7232" y="2025"/>
                  <a:pt x="7246" y="2031"/>
                </a:cubicBezTo>
                <a:close/>
                <a:moveTo>
                  <a:pt x="7208" y="1929"/>
                </a:moveTo>
                <a:cubicBezTo>
                  <a:pt x="7246" y="1926"/>
                  <a:pt x="7210" y="1942"/>
                  <a:pt x="7214" y="1960"/>
                </a:cubicBezTo>
                <a:cubicBezTo>
                  <a:pt x="7215" y="1963"/>
                  <a:pt x="7168" y="1931"/>
                  <a:pt x="7208" y="1929"/>
                </a:cubicBezTo>
                <a:cubicBezTo>
                  <a:pt x="7212" y="1928"/>
                  <a:pt x="7196" y="1929"/>
                  <a:pt x="7208" y="1929"/>
                </a:cubicBezTo>
                <a:close/>
                <a:moveTo>
                  <a:pt x="7178" y="1550"/>
                </a:moveTo>
                <a:cubicBezTo>
                  <a:pt x="7180" y="1541"/>
                  <a:pt x="7207" y="1544"/>
                  <a:pt x="7212" y="1545"/>
                </a:cubicBezTo>
                <a:cubicBezTo>
                  <a:pt x="7253" y="1556"/>
                  <a:pt x="7235" y="1595"/>
                  <a:pt x="7236" y="1625"/>
                </a:cubicBezTo>
                <a:cubicBezTo>
                  <a:pt x="7221" y="1617"/>
                  <a:pt x="7176" y="1569"/>
                  <a:pt x="7178" y="1550"/>
                </a:cubicBezTo>
                <a:cubicBezTo>
                  <a:pt x="7179" y="1548"/>
                  <a:pt x="7178" y="1550"/>
                  <a:pt x="7178" y="1550"/>
                </a:cubicBezTo>
                <a:close/>
                <a:moveTo>
                  <a:pt x="6717" y="1367"/>
                </a:moveTo>
                <a:cubicBezTo>
                  <a:pt x="6702" y="1382"/>
                  <a:pt x="6702" y="1345"/>
                  <a:pt x="6711" y="1345"/>
                </a:cubicBezTo>
                <a:cubicBezTo>
                  <a:pt x="6713" y="1348"/>
                  <a:pt x="6722" y="1362"/>
                  <a:pt x="6717" y="1367"/>
                </a:cubicBezTo>
                <a:cubicBezTo>
                  <a:pt x="6716" y="1368"/>
                  <a:pt x="6718" y="1366"/>
                  <a:pt x="6717" y="1367"/>
                </a:cubicBezTo>
                <a:close/>
                <a:moveTo>
                  <a:pt x="6767" y="1797"/>
                </a:moveTo>
                <a:cubicBezTo>
                  <a:pt x="6764" y="1798"/>
                  <a:pt x="6759" y="1758"/>
                  <a:pt x="6767" y="1797"/>
                </a:cubicBezTo>
                <a:cubicBezTo>
                  <a:pt x="6766" y="1798"/>
                  <a:pt x="6767" y="1797"/>
                  <a:pt x="6767" y="1797"/>
                </a:cubicBezTo>
                <a:close/>
                <a:moveTo>
                  <a:pt x="6844" y="1566"/>
                </a:moveTo>
                <a:cubicBezTo>
                  <a:pt x="6832" y="1593"/>
                  <a:pt x="6800" y="1546"/>
                  <a:pt x="6797" y="1542"/>
                </a:cubicBezTo>
                <a:cubicBezTo>
                  <a:pt x="6803" y="1551"/>
                  <a:pt x="6792" y="1477"/>
                  <a:pt x="6792" y="1495"/>
                </a:cubicBezTo>
                <a:cubicBezTo>
                  <a:pt x="6792" y="1471"/>
                  <a:pt x="6766" y="1451"/>
                  <a:pt x="6800" y="1461"/>
                </a:cubicBezTo>
                <a:cubicBezTo>
                  <a:pt x="6833" y="1472"/>
                  <a:pt x="6857" y="1539"/>
                  <a:pt x="6844" y="1566"/>
                </a:cubicBezTo>
                <a:cubicBezTo>
                  <a:pt x="6843" y="1569"/>
                  <a:pt x="6857" y="1539"/>
                  <a:pt x="6844" y="1566"/>
                </a:cubicBezTo>
                <a:close/>
                <a:moveTo>
                  <a:pt x="6920" y="2617"/>
                </a:moveTo>
                <a:cubicBezTo>
                  <a:pt x="6931" y="2617"/>
                  <a:pt x="6915" y="2632"/>
                  <a:pt x="6903" y="2629"/>
                </a:cubicBezTo>
                <a:cubicBezTo>
                  <a:pt x="6909" y="2625"/>
                  <a:pt x="6914" y="2621"/>
                  <a:pt x="6920" y="2617"/>
                </a:cubicBezTo>
                <a:close/>
                <a:moveTo>
                  <a:pt x="6910" y="2216"/>
                </a:moveTo>
                <a:cubicBezTo>
                  <a:pt x="6904" y="2247"/>
                  <a:pt x="6853" y="2250"/>
                  <a:pt x="6873" y="2228"/>
                </a:cubicBezTo>
                <a:cubicBezTo>
                  <a:pt x="6871" y="2230"/>
                  <a:pt x="6918" y="2180"/>
                  <a:pt x="6910" y="2216"/>
                </a:cubicBezTo>
                <a:cubicBezTo>
                  <a:pt x="6908" y="2228"/>
                  <a:pt x="6911" y="2215"/>
                  <a:pt x="6910" y="2216"/>
                </a:cubicBezTo>
                <a:close/>
                <a:moveTo>
                  <a:pt x="6989" y="1613"/>
                </a:moveTo>
                <a:cubicBezTo>
                  <a:pt x="6981" y="1625"/>
                  <a:pt x="7104" y="1614"/>
                  <a:pt x="7092" y="1606"/>
                </a:cubicBezTo>
                <a:cubicBezTo>
                  <a:pt x="7094" y="1607"/>
                  <a:pt x="7095" y="1662"/>
                  <a:pt x="7095" y="1662"/>
                </a:cubicBezTo>
                <a:cubicBezTo>
                  <a:pt x="7082" y="1684"/>
                  <a:pt x="7090" y="1669"/>
                  <a:pt x="7063" y="1663"/>
                </a:cubicBezTo>
                <a:cubicBezTo>
                  <a:pt x="7034" y="1657"/>
                  <a:pt x="6967" y="1644"/>
                  <a:pt x="6989" y="1613"/>
                </a:cubicBezTo>
                <a:cubicBezTo>
                  <a:pt x="6991" y="1611"/>
                  <a:pt x="6981" y="1625"/>
                  <a:pt x="6989" y="1613"/>
                </a:cubicBezTo>
                <a:close/>
                <a:moveTo>
                  <a:pt x="6945" y="1747"/>
                </a:moveTo>
                <a:cubicBezTo>
                  <a:pt x="6974" y="1720"/>
                  <a:pt x="6969" y="1716"/>
                  <a:pt x="7000" y="1728"/>
                </a:cubicBezTo>
                <a:cubicBezTo>
                  <a:pt x="7004" y="1729"/>
                  <a:pt x="7037" y="1760"/>
                  <a:pt x="7037" y="1765"/>
                </a:cubicBezTo>
                <a:cubicBezTo>
                  <a:pt x="7040" y="1784"/>
                  <a:pt x="7030" y="1787"/>
                  <a:pt x="7005" y="1798"/>
                </a:cubicBezTo>
                <a:cubicBezTo>
                  <a:pt x="6946" y="1824"/>
                  <a:pt x="6858" y="1826"/>
                  <a:pt x="6945" y="1747"/>
                </a:cubicBezTo>
                <a:cubicBezTo>
                  <a:pt x="6952" y="1741"/>
                  <a:pt x="6930" y="1760"/>
                  <a:pt x="6945" y="1747"/>
                </a:cubicBezTo>
                <a:close/>
                <a:moveTo>
                  <a:pt x="6875" y="1735"/>
                </a:moveTo>
                <a:cubicBezTo>
                  <a:pt x="6858" y="1777"/>
                  <a:pt x="6864" y="1721"/>
                  <a:pt x="6864" y="1711"/>
                </a:cubicBezTo>
                <a:cubicBezTo>
                  <a:pt x="6865" y="1686"/>
                  <a:pt x="6875" y="1680"/>
                  <a:pt x="6875" y="1659"/>
                </a:cubicBezTo>
                <a:cubicBezTo>
                  <a:pt x="6875" y="1641"/>
                  <a:pt x="6861" y="1625"/>
                  <a:pt x="6862" y="1605"/>
                </a:cubicBezTo>
                <a:cubicBezTo>
                  <a:pt x="6878" y="1619"/>
                  <a:pt x="6915" y="1623"/>
                  <a:pt x="6917" y="1646"/>
                </a:cubicBezTo>
                <a:cubicBezTo>
                  <a:pt x="6917" y="1645"/>
                  <a:pt x="6878" y="1726"/>
                  <a:pt x="6875" y="1735"/>
                </a:cubicBezTo>
                <a:cubicBezTo>
                  <a:pt x="6874" y="1737"/>
                  <a:pt x="6878" y="1727"/>
                  <a:pt x="6875" y="1735"/>
                </a:cubicBezTo>
                <a:close/>
                <a:moveTo>
                  <a:pt x="6908" y="1919"/>
                </a:moveTo>
                <a:cubicBezTo>
                  <a:pt x="6905" y="1921"/>
                  <a:pt x="6886" y="1924"/>
                  <a:pt x="6889" y="1912"/>
                </a:cubicBezTo>
                <a:cubicBezTo>
                  <a:pt x="6892" y="1904"/>
                  <a:pt x="6917" y="1901"/>
                  <a:pt x="6921" y="1908"/>
                </a:cubicBezTo>
                <a:cubicBezTo>
                  <a:pt x="6918" y="1914"/>
                  <a:pt x="6915" y="1914"/>
                  <a:pt x="6908" y="1919"/>
                </a:cubicBezTo>
                <a:cubicBezTo>
                  <a:pt x="6904" y="1921"/>
                  <a:pt x="6911" y="1916"/>
                  <a:pt x="6908" y="1919"/>
                </a:cubicBezTo>
                <a:close/>
                <a:moveTo>
                  <a:pt x="6773" y="2665"/>
                </a:moveTo>
                <a:cubicBezTo>
                  <a:pt x="6775" y="2662"/>
                  <a:pt x="6812" y="2637"/>
                  <a:pt x="6817" y="2634"/>
                </a:cubicBezTo>
                <a:cubicBezTo>
                  <a:pt x="6821" y="2630"/>
                  <a:pt x="6828" y="2582"/>
                  <a:pt x="6844" y="2614"/>
                </a:cubicBezTo>
                <a:cubicBezTo>
                  <a:pt x="6817" y="2629"/>
                  <a:pt x="6819" y="2681"/>
                  <a:pt x="6776" y="2681"/>
                </a:cubicBezTo>
                <a:cubicBezTo>
                  <a:pt x="6771" y="2678"/>
                  <a:pt x="6770" y="2672"/>
                  <a:pt x="6773" y="2665"/>
                </a:cubicBezTo>
                <a:cubicBezTo>
                  <a:pt x="6774" y="2664"/>
                  <a:pt x="6772" y="2667"/>
                  <a:pt x="6773" y="2665"/>
                </a:cubicBezTo>
                <a:close/>
                <a:moveTo>
                  <a:pt x="6467" y="2357"/>
                </a:moveTo>
                <a:cubicBezTo>
                  <a:pt x="6480" y="2356"/>
                  <a:pt x="6494" y="2340"/>
                  <a:pt x="6504" y="2356"/>
                </a:cubicBezTo>
                <a:cubicBezTo>
                  <a:pt x="6496" y="2364"/>
                  <a:pt x="6458" y="2368"/>
                  <a:pt x="6467" y="2357"/>
                </a:cubicBezTo>
                <a:cubicBezTo>
                  <a:pt x="6468" y="2357"/>
                  <a:pt x="6466" y="2359"/>
                  <a:pt x="6467" y="2357"/>
                </a:cubicBezTo>
                <a:close/>
                <a:moveTo>
                  <a:pt x="6530" y="262"/>
                </a:moveTo>
                <a:cubicBezTo>
                  <a:pt x="6535" y="214"/>
                  <a:pt x="6560" y="248"/>
                  <a:pt x="6580" y="254"/>
                </a:cubicBezTo>
                <a:cubicBezTo>
                  <a:pt x="6578" y="266"/>
                  <a:pt x="6530" y="267"/>
                  <a:pt x="6530" y="262"/>
                </a:cubicBezTo>
                <a:cubicBezTo>
                  <a:pt x="6532" y="248"/>
                  <a:pt x="6530" y="265"/>
                  <a:pt x="6530" y="262"/>
                </a:cubicBezTo>
                <a:close/>
                <a:moveTo>
                  <a:pt x="6402" y="196"/>
                </a:moveTo>
                <a:cubicBezTo>
                  <a:pt x="6420" y="193"/>
                  <a:pt x="6423" y="242"/>
                  <a:pt x="6409" y="247"/>
                </a:cubicBezTo>
                <a:cubicBezTo>
                  <a:pt x="6405" y="239"/>
                  <a:pt x="6401" y="197"/>
                  <a:pt x="6402" y="196"/>
                </a:cubicBezTo>
                <a:cubicBezTo>
                  <a:pt x="6402" y="196"/>
                  <a:pt x="6399" y="206"/>
                  <a:pt x="6402" y="196"/>
                </a:cubicBezTo>
                <a:close/>
                <a:moveTo>
                  <a:pt x="6359" y="547"/>
                </a:moveTo>
                <a:cubicBezTo>
                  <a:pt x="6352" y="553"/>
                  <a:pt x="6347" y="535"/>
                  <a:pt x="6359" y="547"/>
                </a:cubicBezTo>
                <a:cubicBezTo>
                  <a:pt x="6358" y="548"/>
                  <a:pt x="6356" y="544"/>
                  <a:pt x="6359" y="547"/>
                </a:cubicBezTo>
                <a:close/>
                <a:moveTo>
                  <a:pt x="6349" y="613"/>
                </a:moveTo>
                <a:cubicBezTo>
                  <a:pt x="6350" y="603"/>
                  <a:pt x="6352" y="594"/>
                  <a:pt x="6354" y="586"/>
                </a:cubicBezTo>
                <a:cubicBezTo>
                  <a:pt x="6350" y="624"/>
                  <a:pt x="6348" y="633"/>
                  <a:pt x="6349" y="613"/>
                </a:cubicBezTo>
                <a:cubicBezTo>
                  <a:pt x="6349" y="605"/>
                  <a:pt x="6349" y="615"/>
                  <a:pt x="6349" y="613"/>
                </a:cubicBezTo>
                <a:close/>
                <a:moveTo>
                  <a:pt x="6327" y="667"/>
                </a:moveTo>
                <a:cubicBezTo>
                  <a:pt x="6341" y="698"/>
                  <a:pt x="6365" y="655"/>
                  <a:pt x="6367" y="705"/>
                </a:cubicBezTo>
                <a:cubicBezTo>
                  <a:pt x="6350" y="706"/>
                  <a:pt x="6300" y="679"/>
                  <a:pt x="6299" y="665"/>
                </a:cubicBezTo>
                <a:cubicBezTo>
                  <a:pt x="6296" y="641"/>
                  <a:pt x="6322" y="649"/>
                  <a:pt x="6334" y="644"/>
                </a:cubicBezTo>
                <a:cubicBezTo>
                  <a:pt x="6328" y="649"/>
                  <a:pt x="6326" y="657"/>
                  <a:pt x="6327" y="667"/>
                </a:cubicBezTo>
                <a:cubicBezTo>
                  <a:pt x="6330" y="673"/>
                  <a:pt x="6325" y="660"/>
                  <a:pt x="6327" y="667"/>
                </a:cubicBezTo>
                <a:close/>
                <a:moveTo>
                  <a:pt x="6305" y="480"/>
                </a:moveTo>
                <a:cubicBezTo>
                  <a:pt x="6305" y="480"/>
                  <a:pt x="6325" y="486"/>
                  <a:pt x="6328" y="486"/>
                </a:cubicBezTo>
                <a:cubicBezTo>
                  <a:pt x="6324" y="496"/>
                  <a:pt x="6327" y="516"/>
                  <a:pt x="6311" y="516"/>
                </a:cubicBezTo>
                <a:cubicBezTo>
                  <a:pt x="6309" y="514"/>
                  <a:pt x="6304" y="483"/>
                  <a:pt x="6305" y="480"/>
                </a:cubicBezTo>
                <a:close/>
                <a:moveTo>
                  <a:pt x="6305" y="565"/>
                </a:moveTo>
                <a:cubicBezTo>
                  <a:pt x="6320" y="563"/>
                  <a:pt x="6329" y="577"/>
                  <a:pt x="6327" y="591"/>
                </a:cubicBezTo>
                <a:cubicBezTo>
                  <a:pt x="6309" y="589"/>
                  <a:pt x="6286" y="585"/>
                  <a:pt x="6305" y="565"/>
                </a:cubicBezTo>
                <a:cubicBezTo>
                  <a:pt x="6306" y="565"/>
                  <a:pt x="6296" y="574"/>
                  <a:pt x="6305" y="565"/>
                </a:cubicBezTo>
                <a:close/>
                <a:moveTo>
                  <a:pt x="6177" y="411"/>
                </a:moveTo>
                <a:cubicBezTo>
                  <a:pt x="6234" y="415"/>
                  <a:pt x="6224" y="498"/>
                  <a:pt x="6184" y="511"/>
                </a:cubicBezTo>
                <a:cubicBezTo>
                  <a:pt x="6194" y="491"/>
                  <a:pt x="6199" y="413"/>
                  <a:pt x="6177" y="411"/>
                </a:cubicBezTo>
                <a:cubicBezTo>
                  <a:pt x="6194" y="413"/>
                  <a:pt x="6176" y="411"/>
                  <a:pt x="6177" y="411"/>
                </a:cubicBezTo>
                <a:close/>
                <a:moveTo>
                  <a:pt x="6206" y="688"/>
                </a:moveTo>
                <a:cubicBezTo>
                  <a:pt x="6204" y="695"/>
                  <a:pt x="6202" y="710"/>
                  <a:pt x="6193" y="712"/>
                </a:cubicBezTo>
                <a:cubicBezTo>
                  <a:pt x="6187" y="701"/>
                  <a:pt x="6189" y="679"/>
                  <a:pt x="6197" y="669"/>
                </a:cubicBezTo>
                <a:cubicBezTo>
                  <a:pt x="6204" y="675"/>
                  <a:pt x="6202" y="681"/>
                  <a:pt x="6206" y="688"/>
                </a:cubicBezTo>
                <a:close/>
                <a:moveTo>
                  <a:pt x="6153" y="925"/>
                </a:moveTo>
                <a:cubicBezTo>
                  <a:pt x="6183" y="858"/>
                  <a:pt x="6196" y="934"/>
                  <a:pt x="6229" y="908"/>
                </a:cubicBezTo>
                <a:cubicBezTo>
                  <a:pt x="6279" y="870"/>
                  <a:pt x="6199" y="864"/>
                  <a:pt x="6210" y="832"/>
                </a:cubicBezTo>
                <a:cubicBezTo>
                  <a:pt x="6205" y="845"/>
                  <a:pt x="6280" y="810"/>
                  <a:pt x="6273" y="811"/>
                </a:cubicBezTo>
                <a:cubicBezTo>
                  <a:pt x="6276" y="810"/>
                  <a:pt x="6319" y="822"/>
                  <a:pt x="6313" y="823"/>
                </a:cubicBezTo>
                <a:cubicBezTo>
                  <a:pt x="6326" y="832"/>
                  <a:pt x="6339" y="833"/>
                  <a:pt x="6353" y="825"/>
                </a:cubicBezTo>
                <a:cubicBezTo>
                  <a:pt x="6361" y="816"/>
                  <a:pt x="6369" y="806"/>
                  <a:pt x="6377" y="797"/>
                </a:cubicBezTo>
                <a:cubicBezTo>
                  <a:pt x="6406" y="797"/>
                  <a:pt x="6412" y="839"/>
                  <a:pt x="6391" y="852"/>
                </a:cubicBezTo>
                <a:cubicBezTo>
                  <a:pt x="6375" y="862"/>
                  <a:pt x="6320" y="836"/>
                  <a:pt x="6301" y="844"/>
                </a:cubicBezTo>
                <a:cubicBezTo>
                  <a:pt x="6289" y="849"/>
                  <a:pt x="6265" y="898"/>
                  <a:pt x="6268" y="905"/>
                </a:cubicBezTo>
                <a:cubicBezTo>
                  <a:pt x="6265" y="898"/>
                  <a:pt x="6306" y="912"/>
                  <a:pt x="6311" y="915"/>
                </a:cubicBezTo>
                <a:cubicBezTo>
                  <a:pt x="6324" y="924"/>
                  <a:pt x="6355" y="948"/>
                  <a:pt x="6328" y="959"/>
                </a:cubicBezTo>
                <a:cubicBezTo>
                  <a:pt x="6294" y="972"/>
                  <a:pt x="6236" y="864"/>
                  <a:pt x="6196" y="953"/>
                </a:cubicBezTo>
                <a:cubicBezTo>
                  <a:pt x="6178" y="995"/>
                  <a:pt x="6229" y="1010"/>
                  <a:pt x="6179" y="1019"/>
                </a:cubicBezTo>
                <a:cubicBezTo>
                  <a:pt x="6123" y="1029"/>
                  <a:pt x="6135" y="962"/>
                  <a:pt x="6153" y="925"/>
                </a:cubicBezTo>
                <a:cubicBezTo>
                  <a:pt x="6153" y="924"/>
                  <a:pt x="6136" y="961"/>
                  <a:pt x="6153" y="925"/>
                </a:cubicBezTo>
                <a:close/>
                <a:moveTo>
                  <a:pt x="6341" y="1547"/>
                </a:moveTo>
                <a:cubicBezTo>
                  <a:pt x="6342" y="1548"/>
                  <a:pt x="6288" y="1563"/>
                  <a:pt x="6309" y="1531"/>
                </a:cubicBezTo>
                <a:cubicBezTo>
                  <a:pt x="6311" y="1529"/>
                  <a:pt x="6373" y="1526"/>
                  <a:pt x="6365" y="1520"/>
                </a:cubicBezTo>
                <a:cubicBezTo>
                  <a:pt x="6382" y="1533"/>
                  <a:pt x="6353" y="1602"/>
                  <a:pt x="6336" y="1592"/>
                </a:cubicBezTo>
                <a:cubicBezTo>
                  <a:pt x="6328" y="1587"/>
                  <a:pt x="6353" y="1554"/>
                  <a:pt x="6341" y="1547"/>
                </a:cubicBezTo>
                <a:cubicBezTo>
                  <a:pt x="6340" y="1546"/>
                  <a:pt x="6343" y="1548"/>
                  <a:pt x="6341" y="1547"/>
                </a:cubicBezTo>
                <a:close/>
                <a:moveTo>
                  <a:pt x="6350" y="1061"/>
                </a:moveTo>
                <a:cubicBezTo>
                  <a:pt x="6351" y="1076"/>
                  <a:pt x="6350" y="1087"/>
                  <a:pt x="6338" y="1093"/>
                </a:cubicBezTo>
                <a:cubicBezTo>
                  <a:pt x="6353" y="1069"/>
                  <a:pt x="6329" y="1051"/>
                  <a:pt x="6333" y="1029"/>
                </a:cubicBezTo>
                <a:cubicBezTo>
                  <a:pt x="6332" y="1030"/>
                  <a:pt x="6346" y="999"/>
                  <a:pt x="6350" y="1010"/>
                </a:cubicBezTo>
                <a:cubicBezTo>
                  <a:pt x="6356" y="1028"/>
                  <a:pt x="6349" y="1039"/>
                  <a:pt x="6350" y="1061"/>
                </a:cubicBezTo>
                <a:cubicBezTo>
                  <a:pt x="6351" y="1069"/>
                  <a:pt x="6349" y="1050"/>
                  <a:pt x="6350" y="1061"/>
                </a:cubicBezTo>
                <a:close/>
                <a:moveTo>
                  <a:pt x="6235" y="1189"/>
                </a:moveTo>
                <a:cubicBezTo>
                  <a:pt x="6215" y="1179"/>
                  <a:pt x="6176" y="1222"/>
                  <a:pt x="6145" y="1197"/>
                </a:cubicBezTo>
                <a:cubicBezTo>
                  <a:pt x="6124" y="1179"/>
                  <a:pt x="6127" y="1099"/>
                  <a:pt x="6145" y="1075"/>
                </a:cubicBezTo>
                <a:cubicBezTo>
                  <a:pt x="6148" y="1098"/>
                  <a:pt x="6143" y="1128"/>
                  <a:pt x="6176" y="1136"/>
                </a:cubicBezTo>
                <a:cubicBezTo>
                  <a:pt x="6205" y="1143"/>
                  <a:pt x="6204" y="1121"/>
                  <a:pt x="6227" y="1119"/>
                </a:cubicBezTo>
                <a:cubicBezTo>
                  <a:pt x="6239" y="1118"/>
                  <a:pt x="6283" y="1121"/>
                  <a:pt x="6291" y="1127"/>
                </a:cubicBezTo>
                <a:cubicBezTo>
                  <a:pt x="6298" y="1134"/>
                  <a:pt x="6294" y="1138"/>
                  <a:pt x="6297" y="1151"/>
                </a:cubicBezTo>
                <a:cubicBezTo>
                  <a:pt x="6307" y="1205"/>
                  <a:pt x="6269" y="1184"/>
                  <a:pt x="6235" y="1189"/>
                </a:cubicBezTo>
                <a:cubicBezTo>
                  <a:pt x="6234" y="1189"/>
                  <a:pt x="6245" y="1188"/>
                  <a:pt x="6235" y="1189"/>
                </a:cubicBezTo>
                <a:close/>
                <a:moveTo>
                  <a:pt x="6261" y="1309"/>
                </a:moveTo>
                <a:cubicBezTo>
                  <a:pt x="6252" y="1320"/>
                  <a:pt x="6256" y="1317"/>
                  <a:pt x="6252" y="1305"/>
                </a:cubicBezTo>
                <a:cubicBezTo>
                  <a:pt x="6257" y="1302"/>
                  <a:pt x="6260" y="1303"/>
                  <a:pt x="6261" y="1309"/>
                </a:cubicBezTo>
                <a:cubicBezTo>
                  <a:pt x="6259" y="1311"/>
                  <a:pt x="6260" y="1307"/>
                  <a:pt x="6261" y="1309"/>
                </a:cubicBezTo>
                <a:close/>
                <a:moveTo>
                  <a:pt x="6233" y="1335"/>
                </a:moveTo>
                <a:cubicBezTo>
                  <a:pt x="6221" y="1353"/>
                  <a:pt x="6249" y="1312"/>
                  <a:pt x="6233" y="1335"/>
                </a:cubicBezTo>
                <a:cubicBezTo>
                  <a:pt x="6233" y="1336"/>
                  <a:pt x="6234" y="1334"/>
                  <a:pt x="6233" y="1335"/>
                </a:cubicBezTo>
                <a:close/>
                <a:moveTo>
                  <a:pt x="6120" y="441"/>
                </a:moveTo>
                <a:cubicBezTo>
                  <a:pt x="6110" y="430"/>
                  <a:pt x="6138" y="443"/>
                  <a:pt x="6127" y="456"/>
                </a:cubicBezTo>
                <a:cubicBezTo>
                  <a:pt x="6127" y="451"/>
                  <a:pt x="6117" y="458"/>
                  <a:pt x="6120" y="441"/>
                </a:cubicBezTo>
                <a:close/>
                <a:moveTo>
                  <a:pt x="6023" y="295"/>
                </a:moveTo>
                <a:cubicBezTo>
                  <a:pt x="6037" y="288"/>
                  <a:pt x="6039" y="329"/>
                  <a:pt x="6039" y="331"/>
                </a:cubicBezTo>
                <a:cubicBezTo>
                  <a:pt x="6030" y="327"/>
                  <a:pt x="6006" y="304"/>
                  <a:pt x="6023" y="295"/>
                </a:cubicBezTo>
                <a:cubicBezTo>
                  <a:pt x="6026" y="294"/>
                  <a:pt x="6018" y="298"/>
                  <a:pt x="6023" y="295"/>
                </a:cubicBezTo>
                <a:close/>
                <a:moveTo>
                  <a:pt x="5918" y="666"/>
                </a:moveTo>
                <a:cubicBezTo>
                  <a:pt x="5961" y="656"/>
                  <a:pt x="5955" y="629"/>
                  <a:pt x="5981" y="609"/>
                </a:cubicBezTo>
                <a:cubicBezTo>
                  <a:pt x="6005" y="591"/>
                  <a:pt x="5976" y="604"/>
                  <a:pt x="6009" y="592"/>
                </a:cubicBezTo>
                <a:cubicBezTo>
                  <a:pt x="6057" y="575"/>
                  <a:pt x="6109" y="608"/>
                  <a:pt x="6149" y="622"/>
                </a:cubicBezTo>
                <a:cubicBezTo>
                  <a:pt x="6115" y="768"/>
                  <a:pt x="6009" y="581"/>
                  <a:pt x="5974" y="670"/>
                </a:cubicBezTo>
                <a:cubicBezTo>
                  <a:pt x="5966" y="693"/>
                  <a:pt x="5994" y="720"/>
                  <a:pt x="5985" y="749"/>
                </a:cubicBezTo>
                <a:cubicBezTo>
                  <a:pt x="5975" y="781"/>
                  <a:pt x="5935" y="819"/>
                  <a:pt x="5908" y="829"/>
                </a:cubicBezTo>
                <a:cubicBezTo>
                  <a:pt x="5961" y="790"/>
                  <a:pt x="5860" y="711"/>
                  <a:pt x="5918" y="666"/>
                </a:cubicBezTo>
                <a:cubicBezTo>
                  <a:pt x="5966" y="655"/>
                  <a:pt x="5910" y="673"/>
                  <a:pt x="5918" y="666"/>
                </a:cubicBezTo>
                <a:close/>
                <a:moveTo>
                  <a:pt x="6043" y="1180"/>
                </a:moveTo>
                <a:cubicBezTo>
                  <a:pt x="6021" y="1167"/>
                  <a:pt x="5996" y="1167"/>
                  <a:pt x="5972" y="1173"/>
                </a:cubicBezTo>
                <a:cubicBezTo>
                  <a:pt x="5972" y="1166"/>
                  <a:pt x="5995" y="1074"/>
                  <a:pt x="6022" y="1085"/>
                </a:cubicBezTo>
                <a:cubicBezTo>
                  <a:pt x="6046" y="1095"/>
                  <a:pt x="6035" y="1142"/>
                  <a:pt x="6052" y="1165"/>
                </a:cubicBezTo>
                <a:cubicBezTo>
                  <a:pt x="6077" y="1200"/>
                  <a:pt x="6101" y="1194"/>
                  <a:pt x="6094" y="1236"/>
                </a:cubicBezTo>
                <a:cubicBezTo>
                  <a:pt x="6085" y="1289"/>
                  <a:pt x="6091" y="1258"/>
                  <a:pt x="6055" y="1262"/>
                </a:cubicBezTo>
                <a:cubicBezTo>
                  <a:pt x="6081" y="1239"/>
                  <a:pt x="6069" y="1196"/>
                  <a:pt x="6043" y="1180"/>
                </a:cubicBezTo>
                <a:cubicBezTo>
                  <a:pt x="6031" y="1173"/>
                  <a:pt x="6064" y="1193"/>
                  <a:pt x="6043" y="1180"/>
                </a:cubicBezTo>
                <a:close/>
                <a:moveTo>
                  <a:pt x="6064" y="1004"/>
                </a:moveTo>
                <a:cubicBezTo>
                  <a:pt x="6043" y="1018"/>
                  <a:pt x="5991" y="1032"/>
                  <a:pt x="6025" y="980"/>
                </a:cubicBezTo>
                <a:cubicBezTo>
                  <a:pt x="6032" y="969"/>
                  <a:pt x="6090" y="953"/>
                  <a:pt x="6103" y="971"/>
                </a:cubicBezTo>
                <a:cubicBezTo>
                  <a:pt x="6115" y="990"/>
                  <a:pt x="6080" y="992"/>
                  <a:pt x="6064" y="1004"/>
                </a:cubicBezTo>
                <a:cubicBezTo>
                  <a:pt x="6054" y="1010"/>
                  <a:pt x="6076" y="995"/>
                  <a:pt x="6064" y="1004"/>
                </a:cubicBezTo>
                <a:close/>
                <a:moveTo>
                  <a:pt x="5875" y="677"/>
                </a:moveTo>
                <a:cubicBezTo>
                  <a:pt x="5879" y="680"/>
                  <a:pt x="5870" y="692"/>
                  <a:pt x="5875" y="677"/>
                </a:cubicBezTo>
                <a:cubicBezTo>
                  <a:pt x="5876" y="678"/>
                  <a:pt x="5874" y="680"/>
                  <a:pt x="5875" y="677"/>
                </a:cubicBezTo>
                <a:close/>
                <a:moveTo>
                  <a:pt x="5860" y="839"/>
                </a:moveTo>
                <a:cubicBezTo>
                  <a:pt x="5872" y="811"/>
                  <a:pt x="5884" y="835"/>
                  <a:pt x="5902" y="832"/>
                </a:cubicBezTo>
                <a:cubicBezTo>
                  <a:pt x="5903" y="831"/>
                  <a:pt x="5842" y="882"/>
                  <a:pt x="5860" y="839"/>
                </a:cubicBezTo>
                <a:cubicBezTo>
                  <a:pt x="5865" y="828"/>
                  <a:pt x="5860" y="841"/>
                  <a:pt x="5860" y="839"/>
                </a:cubicBezTo>
                <a:close/>
                <a:moveTo>
                  <a:pt x="5801" y="758"/>
                </a:moveTo>
                <a:cubicBezTo>
                  <a:pt x="5814" y="694"/>
                  <a:pt x="5835" y="757"/>
                  <a:pt x="5835" y="757"/>
                </a:cubicBezTo>
                <a:cubicBezTo>
                  <a:pt x="5842" y="755"/>
                  <a:pt x="5794" y="794"/>
                  <a:pt x="5801" y="758"/>
                </a:cubicBezTo>
                <a:cubicBezTo>
                  <a:pt x="5804" y="745"/>
                  <a:pt x="5800" y="765"/>
                  <a:pt x="5801" y="758"/>
                </a:cubicBezTo>
                <a:close/>
                <a:moveTo>
                  <a:pt x="5782" y="909"/>
                </a:moveTo>
                <a:cubicBezTo>
                  <a:pt x="5786" y="905"/>
                  <a:pt x="5782" y="888"/>
                  <a:pt x="5791" y="888"/>
                </a:cubicBezTo>
                <a:cubicBezTo>
                  <a:pt x="5831" y="888"/>
                  <a:pt x="5802" y="954"/>
                  <a:pt x="5800" y="948"/>
                </a:cubicBezTo>
                <a:cubicBezTo>
                  <a:pt x="5810" y="973"/>
                  <a:pt x="5800" y="979"/>
                  <a:pt x="5852" y="971"/>
                </a:cubicBezTo>
                <a:cubicBezTo>
                  <a:pt x="5861" y="970"/>
                  <a:pt x="5867" y="974"/>
                  <a:pt x="5876" y="970"/>
                </a:cubicBezTo>
                <a:cubicBezTo>
                  <a:pt x="5897" y="960"/>
                  <a:pt x="5896" y="939"/>
                  <a:pt x="5910" y="932"/>
                </a:cubicBezTo>
                <a:cubicBezTo>
                  <a:pt x="5926" y="923"/>
                  <a:pt x="5966" y="911"/>
                  <a:pt x="5987" y="906"/>
                </a:cubicBezTo>
                <a:cubicBezTo>
                  <a:pt x="5992" y="922"/>
                  <a:pt x="5971" y="952"/>
                  <a:pt x="5963" y="965"/>
                </a:cubicBezTo>
                <a:cubicBezTo>
                  <a:pt x="5959" y="971"/>
                  <a:pt x="5941" y="973"/>
                  <a:pt x="5934" y="980"/>
                </a:cubicBezTo>
                <a:cubicBezTo>
                  <a:pt x="5921" y="993"/>
                  <a:pt x="5940" y="1009"/>
                  <a:pt x="5932" y="1020"/>
                </a:cubicBezTo>
                <a:cubicBezTo>
                  <a:pt x="5932" y="1026"/>
                  <a:pt x="5899" y="982"/>
                  <a:pt x="5892" y="983"/>
                </a:cubicBezTo>
                <a:cubicBezTo>
                  <a:pt x="5879" y="983"/>
                  <a:pt x="5848" y="1031"/>
                  <a:pt x="5840" y="1041"/>
                </a:cubicBezTo>
                <a:cubicBezTo>
                  <a:pt x="5835" y="1047"/>
                  <a:pt x="5838" y="1068"/>
                  <a:pt x="5835" y="1070"/>
                </a:cubicBezTo>
                <a:cubicBezTo>
                  <a:pt x="5805" y="1089"/>
                  <a:pt x="5832" y="1062"/>
                  <a:pt x="5809" y="1064"/>
                </a:cubicBezTo>
                <a:cubicBezTo>
                  <a:pt x="5803" y="1064"/>
                  <a:pt x="5776" y="1059"/>
                  <a:pt x="5763" y="1059"/>
                </a:cubicBezTo>
                <a:cubicBezTo>
                  <a:pt x="5737" y="1060"/>
                  <a:pt x="5714" y="1067"/>
                  <a:pt x="5689" y="1074"/>
                </a:cubicBezTo>
                <a:cubicBezTo>
                  <a:pt x="5690" y="1056"/>
                  <a:pt x="5725" y="1061"/>
                  <a:pt x="5735" y="1051"/>
                </a:cubicBezTo>
                <a:cubicBezTo>
                  <a:pt x="5760" y="1025"/>
                  <a:pt x="5749" y="1033"/>
                  <a:pt x="5758" y="1010"/>
                </a:cubicBezTo>
                <a:cubicBezTo>
                  <a:pt x="5759" y="1007"/>
                  <a:pt x="5748" y="988"/>
                  <a:pt x="5750" y="977"/>
                </a:cubicBezTo>
                <a:cubicBezTo>
                  <a:pt x="5752" y="965"/>
                  <a:pt x="5774" y="920"/>
                  <a:pt x="5782" y="909"/>
                </a:cubicBezTo>
                <a:cubicBezTo>
                  <a:pt x="5785" y="906"/>
                  <a:pt x="5776" y="916"/>
                  <a:pt x="5782" y="909"/>
                </a:cubicBezTo>
                <a:close/>
                <a:moveTo>
                  <a:pt x="5965" y="1049"/>
                </a:moveTo>
                <a:cubicBezTo>
                  <a:pt x="5960" y="1053"/>
                  <a:pt x="5954" y="1056"/>
                  <a:pt x="5949" y="1060"/>
                </a:cubicBezTo>
                <a:cubicBezTo>
                  <a:pt x="5922" y="1039"/>
                  <a:pt x="5972" y="1031"/>
                  <a:pt x="5965" y="1049"/>
                </a:cubicBezTo>
                <a:cubicBezTo>
                  <a:pt x="5963" y="1053"/>
                  <a:pt x="5966" y="1047"/>
                  <a:pt x="5965" y="1049"/>
                </a:cubicBezTo>
                <a:close/>
                <a:moveTo>
                  <a:pt x="5684" y="951"/>
                </a:moveTo>
                <a:cubicBezTo>
                  <a:pt x="5682" y="959"/>
                  <a:pt x="5678" y="933"/>
                  <a:pt x="5678" y="931"/>
                </a:cubicBezTo>
                <a:cubicBezTo>
                  <a:pt x="5683" y="902"/>
                  <a:pt x="5717" y="889"/>
                  <a:pt x="5740" y="883"/>
                </a:cubicBezTo>
                <a:cubicBezTo>
                  <a:pt x="5729" y="912"/>
                  <a:pt x="5695" y="922"/>
                  <a:pt x="5684" y="951"/>
                </a:cubicBezTo>
                <a:cubicBezTo>
                  <a:pt x="5684" y="952"/>
                  <a:pt x="5691" y="934"/>
                  <a:pt x="5684" y="951"/>
                </a:cubicBezTo>
                <a:close/>
                <a:moveTo>
                  <a:pt x="5700" y="396"/>
                </a:moveTo>
                <a:cubicBezTo>
                  <a:pt x="5696" y="399"/>
                  <a:pt x="5756" y="406"/>
                  <a:pt x="5745" y="395"/>
                </a:cubicBezTo>
                <a:cubicBezTo>
                  <a:pt x="5766" y="416"/>
                  <a:pt x="5732" y="449"/>
                  <a:pt x="5732" y="493"/>
                </a:cubicBezTo>
                <a:cubicBezTo>
                  <a:pt x="5721" y="461"/>
                  <a:pt x="5636" y="444"/>
                  <a:pt x="5700" y="396"/>
                </a:cubicBezTo>
                <a:cubicBezTo>
                  <a:pt x="5708" y="390"/>
                  <a:pt x="5683" y="409"/>
                  <a:pt x="5700" y="396"/>
                </a:cubicBezTo>
                <a:close/>
                <a:moveTo>
                  <a:pt x="5644" y="802"/>
                </a:moveTo>
                <a:cubicBezTo>
                  <a:pt x="5652" y="779"/>
                  <a:pt x="5747" y="734"/>
                  <a:pt x="5764" y="756"/>
                </a:cubicBezTo>
                <a:cubicBezTo>
                  <a:pt x="5783" y="780"/>
                  <a:pt x="5743" y="783"/>
                  <a:pt x="5735" y="798"/>
                </a:cubicBezTo>
                <a:cubicBezTo>
                  <a:pt x="5721" y="826"/>
                  <a:pt x="5723" y="823"/>
                  <a:pt x="5725" y="857"/>
                </a:cubicBezTo>
                <a:cubicBezTo>
                  <a:pt x="5700" y="846"/>
                  <a:pt x="5633" y="830"/>
                  <a:pt x="5644" y="802"/>
                </a:cubicBezTo>
                <a:cubicBezTo>
                  <a:pt x="5657" y="766"/>
                  <a:pt x="5638" y="816"/>
                  <a:pt x="5644" y="802"/>
                </a:cubicBezTo>
                <a:close/>
                <a:moveTo>
                  <a:pt x="5346" y="1242"/>
                </a:moveTo>
                <a:cubicBezTo>
                  <a:pt x="5353" y="1239"/>
                  <a:pt x="5363" y="1244"/>
                  <a:pt x="5369" y="1247"/>
                </a:cubicBezTo>
                <a:cubicBezTo>
                  <a:pt x="5340" y="1302"/>
                  <a:pt x="5388" y="1280"/>
                  <a:pt x="5393" y="1309"/>
                </a:cubicBezTo>
                <a:cubicBezTo>
                  <a:pt x="5397" y="1332"/>
                  <a:pt x="5362" y="1371"/>
                  <a:pt x="5371" y="1387"/>
                </a:cubicBezTo>
                <a:cubicBezTo>
                  <a:pt x="5379" y="1401"/>
                  <a:pt x="5434" y="1414"/>
                  <a:pt x="5448" y="1411"/>
                </a:cubicBezTo>
                <a:cubicBezTo>
                  <a:pt x="5476" y="1403"/>
                  <a:pt x="5484" y="1367"/>
                  <a:pt x="5513" y="1367"/>
                </a:cubicBezTo>
                <a:cubicBezTo>
                  <a:pt x="5485" y="1394"/>
                  <a:pt x="5488" y="1427"/>
                  <a:pt x="5456" y="1453"/>
                </a:cubicBezTo>
                <a:cubicBezTo>
                  <a:pt x="5418" y="1484"/>
                  <a:pt x="5403" y="1456"/>
                  <a:pt x="5367" y="1477"/>
                </a:cubicBezTo>
                <a:cubicBezTo>
                  <a:pt x="5364" y="1464"/>
                  <a:pt x="5387" y="1456"/>
                  <a:pt x="5382" y="1439"/>
                </a:cubicBezTo>
                <a:cubicBezTo>
                  <a:pt x="5377" y="1425"/>
                  <a:pt x="5360" y="1425"/>
                  <a:pt x="5356" y="1407"/>
                </a:cubicBezTo>
                <a:cubicBezTo>
                  <a:pt x="5344" y="1363"/>
                  <a:pt x="5338" y="1286"/>
                  <a:pt x="5346" y="1242"/>
                </a:cubicBezTo>
                <a:cubicBezTo>
                  <a:pt x="5348" y="1242"/>
                  <a:pt x="5343" y="1258"/>
                  <a:pt x="5346" y="1242"/>
                </a:cubicBezTo>
                <a:close/>
                <a:moveTo>
                  <a:pt x="5514" y="1512"/>
                </a:moveTo>
                <a:cubicBezTo>
                  <a:pt x="5518" y="1524"/>
                  <a:pt x="5523" y="1536"/>
                  <a:pt x="5527" y="1548"/>
                </a:cubicBezTo>
                <a:cubicBezTo>
                  <a:pt x="5509" y="1536"/>
                  <a:pt x="5490" y="1555"/>
                  <a:pt x="5472" y="1558"/>
                </a:cubicBezTo>
                <a:cubicBezTo>
                  <a:pt x="5473" y="1532"/>
                  <a:pt x="5441" y="1488"/>
                  <a:pt x="5468" y="1471"/>
                </a:cubicBezTo>
                <a:cubicBezTo>
                  <a:pt x="5497" y="1452"/>
                  <a:pt x="5506" y="1496"/>
                  <a:pt x="5514" y="1512"/>
                </a:cubicBezTo>
                <a:cubicBezTo>
                  <a:pt x="5520" y="1524"/>
                  <a:pt x="5510" y="1503"/>
                  <a:pt x="5514" y="1512"/>
                </a:cubicBezTo>
                <a:close/>
                <a:moveTo>
                  <a:pt x="5266" y="1185"/>
                </a:moveTo>
                <a:cubicBezTo>
                  <a:pt x="5268" y="1179"/>
                  <a:pt x="5294" y="1167"/>
                  <a:pt x="5298" y="1161"/>
                </a:cubicBezTo>
                <a:cubicBezTo>
                  <a:pt x="5323" y="1211"/>
                  <a:pt x="5267" y="1183"/>
                  <a:pt x="5266" y="1185"/>
                </a:cubicBezTo>
                <a:cubicBezTo>
                  <a:pt x="5267" y="1184"/>
                  <a:pt x="5266" y="1185"/>
                  <a:pt x="5266" y="1185"/>
                </a:cubicBezTo>
                <a:close/>
                <a:moveTo>
                  <a:pt x="5197" y="1280"/>
                </a:moveTo>
                <a:cubicBezTo>
                  <a:pt x="5225" y="1241"/>
                  <a:pt x="5238" y="1262"/>
                  <a:pt x="5275" y="1266"/>
                </a:cubicBezTo>
                <a:cubicBezTo>
                  <a:pt x="5266" y="1287"/>
                  <a:pt x="5254" y="1302"/>
                  <a:pt x="5269" y="1324"/>
                </a:cubicBezTo>
                <a:cubicBezTo>
                  <a:pt x="5284" y="1347"/>
                  <a:pt x="5313" y="1333"/>
                  <a:pt x="5321" y="1340"/>
                </a:cubicBezTo>
                <a:cubicBezTo>
                  <a:pt x="5337" y="1356"/>
                  <a:pt x="5344" y="1484"/>
                  <a:pt x="5316" y="1466"/>
                </a:cubicBezTo>
                <a:cubicBezTo>
                  <a:pt x="5321" y="1432"/>
                  <a:pt x="5310" y="1365"/>
                  <a:pt x="5278" y="1340"/>
                </a:cubicBezTo>
                <a:cubicBezTo>
                  <a:pt x="5258" y="1325"/>
                  <a:pt x="5229" y="1328"/>
                  <a:pt x="5208" y="1338"/>
                </a:cubicBezTo>
                <a:cubicBezTo>
                  <a:pt x="5198" y="1343"/>
                  <a:pt x="5159" y="1396"/>
                  <a:pt x="5161" y="1396"/>
                </a:cubicBezTo>
                <a:cubicBezTo>
                  <a:pt x="5144" y="1396"/>
                  <a:pt x="5163" y="1356"/>
                  <a:pt x="5163" y="1356"/>
                </a:cubicBezTo>
                <a:cubicBezTo>
                  <a:pt x="5162" y="1294"/>
                  <a:pt x="5159" y="1329"/>
                  <a:pt x="5197" y="1280"/>
                </a:cubicBezTo>
                <a:cubicBezTo>
                  <a:pt x="5199" y="1276"/>
                  <a:pt x="5191" y="1287"/>
                  <a:pt x="5197" y="1280"/>
                </a:cubicBezTo>
                <a:close/>
                <a:moveTo>
                  <a:pt x="5261" y="1445"/>
                </a:moveTo>
                <a:cubicBezTo>
                  <a:pt x="5205" y="1527"/>
                  <a:pt x="5212" y="1397"/>
                  <a:pt x="5268" y="1428"/>
                </a:cubicBezTo>
                <a:cubicBezTo>
                  <a:pt x="5265" y="1433"/>
                  <a:pt x="5262" y="1439"/>
                  <a:pt x="5261" y="1445"/>
                </a:cubicBezTo>
                <a:cubicBezTo>
                  <a:pt x="5261" y="1445"/>
                  <a:pt x="5261" y="1439"/>
                  <a:pt x="5261" y="1445"/>
                </a:cubicBezTo>
                <a:close/>
                <a:moveTo>
                  <a:pt x="5175" y="1440"/>
                </a:moveTo>
                <a:cubicBezTo>
                  <a:pt x="5169" y="1442"/>
                  <a:pt x="5165" y="1441"/>
                  <a:pt x="5161" y="1435"/>
                </a:cubicBezTo>
                <a:cubicBezTo>
                  <a:pt x="5166" y="1435"/>
                  <a:pt x="5170" y="1436"/>
                  <a:pt x="5175" y="1440"/>
                </a:cubicBezTo>
                <a:cubicBezTo>
                  <a:pt x="5173" y="1440"/>
                  <a:pt x="5172" y="1437"/>
                  <a:pt x="5175" y="1440"/>
                </a:cubicBezTo>
                <a:close/>
                <a:moveTo>
                  <a:pt x="5127" y="925"/>
                </a:moveTo>
                <a:cubicBezTo>
                  <a:pt x="5132" y="919"/>
                  <a:pt x="5150" y="928"/>
                  <a:pt x="5158" y="921"/>
                </a:cubicBezTo>
                <a:cubicBezTo>
                  <a:pt x="5169" y="930"/>
                  <a:pt x="5116" y="937"/>
                  <a:pt x="5127" y="925"/>
                </a:cubicBezTo>
                <a:cubicBezTo>
                  <a:pt x="5127" y="925"/>
                  <a:pt x="5126" y="925"/>
                  <a:pt x="5127" y="925"/>
                </a:cubicBezTo>
                <a:close/>
                <a:moveTo>
                  <a:pt x="5104" y="1588"/>
                </a:moveTo>
                <a:cubicBezTo>
                  <a:pt x="5126" y="1570"/>
                  <a:pt x="5151" y="1579"/>
                  <a:pt x="5176" y="1572"/>
                </a:cubicBezTo>
                <a:cubicBezTo>
                  <a:pt x="5188" y="1569"/>
                  <a:pt x="5228" y="1548"/>
                  <a:pt x="5230" y="1548"/>
                </a:cubicBezTo>
                <a:cubicBezTo>
                  <a:pt x="5231" y="1548"/>
                  <a:pt x="5232" y="1548"/>
                  <a:pt x="5233" y="1549"/>
                </a:cubicBezTo>
                <a:cubicBezTo>
                  <a:pt x="5247" y="1583"/>
                  <a:pt x="5201" y="1627"/>
                  <a:pt x="5263" y="1631"/>
                </a:cubicBezTo>
                <a:cubicBezTo>
                  <a:pt x="5339" y="1635"/>
                  <a:pt x="5307" y="1540"/>
                  <a:pt x="5334" y="1510"/>
                </a:cubicBezTo>
                <a:cubicBezTo>
                  <a:pt x="5350" y="1527"/>
                  <a:pt x="5320" y="1610"/>
                  <a:pt x="5348" y="1608"/>
                </a:cubicBezTo>
                <a:cubicBezTo>
                  <a:pt x="5384" y="1606"/>
                  <a:pt x="5348" y="1565"/>
                  <a:pt x="5354" y="1553"/>
                </a:cubicBezTo>
                <a:cubicBezTo>
                  <a:pt x="5362" y="1535"/>
                  <a:pt x="5388" y="1592"/>
                  <a:pt x="5387" y="1591"/>
                </a:cubicBezTo>
                <a:cubicBezTo>
                  <a:pt x="5406" y="1630"/>
                  <a:pt x="5400" y="1669"/>
                  <a:pt x="5399" y="1713"/>
                </a:cubicBezTo>
                <a:cubicBezTo>
                  <a:pt x="5398" y="1763"/>
                  <a:pt x="5424" y="1839"/>
                  <a:pt x="5384" y="1871"/>
                </a:cubicBezTo>
                <a:cubicBezTo>
                  <a:pt x="5362" y="1889"/>
                  <a:pt x="5319" y="1866"/>
                  <a:pt x="5313" y="1910"/>
                </a:cubicBezTo>
                <a:cubicBezTo>
                  <a:pt x="5308" y="1940"/>
                  <a:pt x="5334" y="1944"/>
                  <a:pt x="5360" y="1940"/>
                </a:cubicBezTo>
                <a:cubicBezTo>
                  <a:pt x="5375" y="1938"/>
                  <a:pt x="5440" y="1876"/>
                  <a:pt x="5433" y="1876"/>
                </a:cubicBezTo>
                <a:cubicBezTo>
                  <a:pt x="5447" y="1876"/>
                  <a:pt x="5436" y="1912"/>
                  <a:pt x="5449" y="1913"/>
                </a:cubicBezTo>
                <a:cubicBezTo>
                  <a:pt x="5465" y="1914"/>
                  <a:pt x="5481" y="1889"/>
                  <a:pt x="5497" y="1894"/>
                </a:cubicBezTo>
                <a:cubicBezTo>
                  <a:pt x="5514" y="1898"/>
                  <a:pt x="5508" y="1907"/>
                  <a:pt x="5511" y="1914"/>
                </a:cubicBezTo>
                <a:cubicBezTo>
                  <a:pt x="5509" y="1910"/>
                  <a:pt x="5496" y="1945"/>
                  <a:pt x="5496" y="1952"/>
                </a:cubicBezTo>
                <a:cubicBezTo>
                  <a:pt x="5497" y="1971"/>
                  <a:pt x="5526" y="1988"/>
                  <a:pt x="5527" y="2011"/>
                </a:cubicBezTo>
                <a:cubicBezTo>
                  <a:pt x="5529" y="2078"/>
                  <a:pt x="5511" y="2013"/>
                  <a:pt x="5482" y="2016"/>
                </a:cubicBezTo>
                <a:cubicBezTo>
                  <a:pt x="5414" y="2022"/>
                  <a:pt x="5493" y="2072"/>
                  <a:pt x="5480" y="2098"/>
                </a:cubicBezTo>
                <a:cubicBezTo>
                  <a:pt x="5463" y="2105"/>
                  <a:pt x="5421" y="2087"/>
                  <a:pt x="5412" y="2087"/>
                </a:cubicBezTo>
                <a:cubicBezTo>
                  <a:pt x="5374" y="2085"/>
                  <a:pt x="5372" y="2092"/>
                  <a:pt x="5354" y="2115"/>
                </a:cubicBezTo>
                <a:cubicBezTo>
                  <a:pt x="5353" y="2117"/>
                  <a:pt x="5336" y="2155"/>
                  <a:pt x="5330" y="2165"/>
                </a:cubicBezTo>
                <a:cubicBezTo>
                  <a:pt x="5330" y="2164"/>
                  <a:pt x="5293" y="2209"/>
                  <a:pt x="5299" y="2204"/>
                </a:cubicBezTo>
                <a:cubicBezTo>
                  <a:pt x="5271" y="2223"/>
                  <a:pt x="5225" y="2214"/>
                  <a:pt x="5190" y="2220"/>
                </a:cubicBezTo>
                <a:cubicBezTo>
                  <a:pt x="5195" y="2198"/>
                  <a:pt x="5195" y="2164"/>
                  <a:pt x="5163" y="2163"/>
                </a:cubicBezTo>
                <a:cubicBezTo>
                  <a:pt x="5274" y="2127"/>
                  <a:pt x="5089" y="2058"/>
                  <a:pt x="5178" y="2016"/>
                </a:cubicBezTo>
                <a:cubicBezTo>
                  <a:pt x="5200" y="2006"/>
                  <a:pt x="5232" y="2064"/>
                  <a:pt x="5239" y="1990"/>
                </a:cubicBezTo>
                <a:cubicBezTo>
                  <a:pt x="5242" y="1956"/>
                  <a:pt x="5214" y="1946"/>
                  <a:pt x="5209" y="1923"/>
                </a:cubicBezTo>
                <a:cubicBezTo>
                  <a:pt x="5204" y="1900"/>
                  <a:pt x="5214" y="1925"/>
                  <a:pt x="5212" y="1885"/>
                </a:cubicBezTo>
                <a:cubicBezTo>
                  <a:pt x="5211" y="1875"/>
                  <a:pt x="5198" y="1856"/>
                  <a:pt x="5201" y="1847"/>
                </a:cubicBezTo>
                <a:cubicBezTo>
                  <a:pt x="5207" y="1829"/>
                  <a:pt x="5224" y="1823"/>
                  <a:pt x="5231" y="1803"/>
                </a:cubicBezTo>
                <a:cubicBezTo>
                  <a:pt x="5254" y="1743"/>
                  <a:pt x="5188" y="1671"/>
                  <a:pt x="5121" y="1699"/>
                </a:cubicBezTo>
                <a:cubicBezTo>
                  <a:pt x="5155" y="1663"/>
                  <a:pt x="5071" y="1615"/>
                  <a:pt x="5104" y="1588"/>
                </a:cubicBezTo>
                <a:cubicBezTo>
                  <a:pt x="5117" y="1577"/>
                  <a:pt x="5097" y="1594"/>
                  <a:pt x="5104" y="1588"/>
                </a:cubicBezTo>
                <a:close/>
                <a:moveTo>
                  <a:pt x="5044" y="2678"/>
                </a:moveTo>
                <a:cubicBezTo>
                  <a:pt x="5047" y="2704"/>
                  <a:pt x="5023" y="2706"/>
                  <a:pt x="5006" y="2716"/>
                </a:cubicBezTo>
                <a:cubicBezTo>
                  <a:pt x="5013" y="2697"/>
                  <a:pt x="5039" y="2679"/>
                  <a:pt x="5017" y="2657"/>
                </a:cubicBezTo>
                <a:cubicBezTo>
                  <a:pt x="5031" y="2651"/>
                  <a:pt x="5043" y="2660"/>
                  <a:pt x="5056" y="2660"/>
                </a:cubicBezTo>
                <a:cubicBezTo>
                  <a:pt x="5048" y="2663"/>
                  <a:pt x="5044" y="2668"/>
                  <a:pt x="5044" y="2678"/>
                </a:cubicBezTo>
                <a:cubicBezTo>
                  <a:pt x="5046" y="2698"/>
                  <a:pt x="5044" y="2673"/>
                  <a:pt x="5044" y="2678"/>
                </a:cubicBezTo>
                <a:close/>
                <a:moveTo>
                  <a:pt x="5018" y="2118"/>
                </a:moveTo>
                <a:cubicBezTo>
                  <a:pt x="5018" y="2109"/>
                  <a:pt x="5019" y="2100"/>
                  <a:pt x="5020" y="2091"/>
                </a:cubicBezTo>
                <a:cubicBezTo>
                  <a:pt x="5028" y="2094"/>
                  <a:pt x="5064" y="2109"/>
                  <a:pt x="5071" y="2115"/>
                </a:cubicBezTo>
                <a:cubicBezTo>
                  <a:pt x="5090" y="2131"/>
                  <a:pt x="5102" y="2165"/>
                  <a:pt x="5135" y="2167"/>
                </a:cubicBezTo>
                <a:cubicBezTo>
                  <a:pt x="5120" y="2171"/>
                  <a:pt x="5071" y="2162"/>
                  <a:pt x="5066" y="2180"/>
                </a:cubicBezTo>
                <a:cubicBezTo>
                  <a:pt x="5044" y="2147"/>
                  <a:pt x="5076" y="2122"/>
                  <a:pt x="5018" y="2118"/>
                </a:cubicBezTo>
                <a:close/>
                <a:moveTo>
                  <a:pt x="5011" y="2295"/>
                </a:moveTo>
                <a:cubicBezTo>
                  <a:pt x="5041" y="2295"/>
                  <a:pt x="4974" y="2295"/>
                  <a:pt x="5011" y="2295"/>
                </a:cubicBezTo>
                <a:cubicBezTo>
                  <a:pt x="5014" y="2295"/>
                  <a:pt x="5007" y="2295"/>
                  <a:pt x="5011" y="2295"/>
                </a:cubicBezTo>
                <a:close/>
                <a:moveTo>
                  <a:pt x="4996" y="1879"/>
                </a:moveTo>
                <a:cubicBezTo>
                  <a:pt x="4971" y="1853"/>
                  <a:pt x="5081" y="1857"/>
                  <a:pt x="5063" y="1879"/>
                </a:cubicBezTo>
                <a:cubicBezTo>
                  <a:pt x="5052" y="1878"/>
                  <a:pt x="5003" y="1886"/>
                  <a:pt x="4996" y="1879"/>
                </a:cubicBezTo>
                <a:cubicBezTo>
                  <a:pt x="4995" y="1879"/>
                  <a:pt x="4996" y="1880"/>
                  <a:pt x="4996" y="1879"/>
                </a:cubicBezTo>
                <a:close/>
                <a:moveTo>
                  <a:pt x="5133" y="1914"/>
                </a:moveTo>
                <a:cubicBezTo>
                  <a:pt x="5130" y="1918"/>
                  <a:pt x="5077" y="1922"/>
                  <a:pt x="5077" y="1915"/>
                </a:cubicBezTo>
                <a:cubicBezTo>
                  <a:pt x="5077" y="1916"/>
                  <a:pt x="5138" y="1892"/>
                  <a:pt x="5144" y="1891"/>
                </a:cubicBezTo>
                <a:cubicBezTo>
                  <a:pt x="5148" y="1906"/>
                  <a:pt x="5141" y="1905"/>
                  <a:pt x="5133" y="1914"/>
                </a:cubicBezTo>
                <a:cubicBezTo>
                  <a:pt x="5132" y="1915"/>
                  <a:pt x="5135" y="1911"/>
                  <a:pt x="5133" y="1914"/>
                </a:cubicBezTo>
                <a:close/>
                <a:moveTo>
                  <a:pt x="5102" y="1746"/>
                </a:moveTo>
                <a:cubicBezTo>
                  <a:pt x="5105" y="1727"/>
                  <a:pt x="5119" y="1769"/>
                  <a:pt x="5119" y="1774"/>
                </a:cubicBezTo>
                <a:cubicBezTo>
                  <a:pt x="5102" y="1773"/>
                  <a:pt x="5097" y="1764"/>
                  <a:pt x="5102" y="1746"/>
                </a:cubicBezTo>
                <a:cubicBezTo>
                  <a:pt x="5103" y="1745"/>
                  <a:pt x="5101" y="1755"/>
                  <a:pt x="5102" y="1746"/>
                </a:cubicBezTo>
                <a:close/>
                <a:moveTo>
                  <a:pt x="5087" y="1683"/>
                </a:moveTo>
                <a:cubicBezTo>
                  <a:pt x="5091" y="1689"/>
                  <a:pt x="5101" y="1707"/>
                  <a:pt x="5113" y="1704"/>
                </a:cubicBezTo>
                <a:cubicBezTo>
                  <a:pt x="5104" y="1731"/>
                  <a:pt x="5087" y="1738"/>
                  <a:pt x="5060" y="1726"/>
                </a:cubicBezTo>
                <a:cubicBezTo>
                  <a:pt x="5045" y="1725"/>
                  <a:pt x="5032" y="1729"/>
                  <a:pt x="5021" y="1740"/>
                </a:cubicBezTo>
                <a:cubicBezTo>
                  <a:pt x="5003" y="1760"/>
                  <a:pt x="5020" y="1778"/>
                  <a:pt x="5002" y="1797"/>
                </a:cubicBezTo>
                <a:cubicBezTo>
                  <a:pt x="4963" y="1838"/>
                  <a:pt x="4920" y="1811"/>
                  <a:pt x="4870" y="1838"/>
                </a:cubicBezTo>
                <a:cubicBezTo>
                  <a:pt x="4881" y="1823"/>
                  <a:pt x="4888" y="1762"/>
                  <a:pt x="4906" y="1757"/>
                </a:cubicBezTo>
                <a:cubicBezTo>
                  <a:pt x="4939" y="1747"/>
                  <a:pt x="4935" y="1804"/>
                  <a:pt x="4977" y="1787"/>
                </a:cubicBezTo>
                <a:cubicBezTo>
                  <a:pt x="5009" y="1774"/>
                  <a:pt x="5017" y="1707"/>
                  <a:pt x="4992" y="1684"/>
                </a:cubicBezTo>
                <a:cubicBezTo>
                  <a:pt x="4975" y="1669"/>
                  <a:pt x="4910" y="1670"/>
                  <a:pt x="4892" y="1674"/>
                </a:cubicBezTo>
                <a:cubicBezTo>
                  <a:pt x="4901" y="1664"/>
                  <a:pt x="4922" y="1664"/>
                  <a:pt x="4938" y="1656"/>
                </a:cubicBezTo>
                <a:cubicBezTo>
                  <a:pt x="4951" y="1649"/>
                  <a:pt x="4999" y="1601"/>
                  <a:pt x="5006" y="1599"/>
                </a:cubicBezTo>
                <a:cubicBezTo>
                  <a:pt x="5037" y="1591"/>
                  <a:pt x="5017" y="1605"/>
                  <a:pt x="5034" y="1634"/>
                </a:cubicBezTo>
                <a:cubicBezTo>
                  <a:pt x="5051" y="1662"/>
                  <a:pt x="5071" y="1661"/>
                  <a:pt x="5087" y="1683"/>
                </a:cubicBezTo>
                <a:cubicBezTo>
                  <a:pt x="5097" y="1697"/>
                  <a:pt x="5082" y="1675"/>
                  <a:pt x="5087" y="1683"/>
                </a:cubicBezTo>
                <a:close/>
                <a:moveTo>
                  <a:pt x="4938" y="2283"/>
                </a:moveTo>
                <a:cubicBezTo>
                  <a:pt x="4922" y="2304"/>
                  <a:pt x="4897" y="2307"/>
                  <a:pt x="4873" y="2305"/>
                </a:cubicBezTo>
                <a:cubicBezTo>
                  <a:pt x="4872" y="2286"/>
                  <a:pt x="4900" y="2281"/>
                  <a:pt x="4895" y="2261"/>
                </a:cubicBezTo>
                <a:cubicBezTo>
                  <a:pt x="4891" y="2241"/>
                  <a:pt x="4867" y="2240"/>
                  <a:pt x="4855" y="2229"/>
                </a:cubicBezTo>
                <a:cubicBezTo>
                  <a:pt x="4869" y="2204"/>
                  <a:pt x="4864" y="2198"/>
                  <a:pt x="4874" y="2168"/>
                </a:cubicBezTo>
                <a:cubicBezTo>
                  <a:pt x="4886" y="2154"/>
                  <a:pt x="4895" y="2138"/>
                  <a:pt x="4899" y="2120"/>
                </a:cubicBezTo>
                <a:cubicBezTo>
                  <a:pt x="4892" y="2113"/>
                  <a:pt x="4886" y="2105"/>
                  <a:pt x="4879" y="2098"/>
                </a:cubicBezTo>
                <a:cubicBezTo>
                  <a:pt x="4888" y="2084"/>
                  <a:pt x="4935" y="2083"/>
                  <a:pt x="4942" y="2103"/>
                </a:cubicBezTo>
                <a:cubicBezTo>
                  <a:pt x="4951" y="2128"/>
                  <a:pt x="4879" y="2157"/>
                  <a:pt x="4877" y="2192"/>
                </a:cubicBezTo>
                <a:cubicBezTo>
                  <a:pt x="4872" y="2275"/>
                  <a:pt x="4938" y="2193"/>
                  <a:pt x="4950" y="2205"/>
                </a:cubicBezTo>
                <a:cubicBezTo>
                  <a:pt x="4976" y="2233"/>
                  <a:pt x="4936" y="2264"/>
                  <a:pt x="4938" y="2283"/>
                </a:cubicBezTo>
                <a:cubicBezTo>
                  <a:pt x="4926" y="2299"/>
                  <a:pt x="4937" y="2268"/>
                  <a:pt x="4938" y="2283"/>
                </a:cubicBezTo>
                <a:close/>
                <a:moveTo>
                  <a:pt x="4954" y="2335"/>
                </a:moveTo>
                <a:cubicBezTo>
                  <a:pt x="4946" y="2338"/>
                  <a:pt x="4939" y="2339"/>
                  <a:pt x="4931" y="2339"/>
                </a:cubicBezTo>
                <a:cubicBezTo>
                  <a:pt x="4932" y="2336"/>
                  <a:pt x="4952" y="2335"/>
                  <a:pt x="4954" y="2335"/>
                </a:cubicBezTo>
                <a:cubicBezTo>
                  <a:pt x="4948" y="2337"/>
                  <a:pt x="4952" y="2335"/>
                  <a:pt x="4954" y="2335"/>
                </a:cubicBezTo>
                <a:close/>
                <a:moveTo>
                  <a:pt x="4957" y="2047"/>
                </a:moveTo>
                <a:cubicBezTo>
                  <a:pt x="4960" y="2009"/>
                  <a:pt x="4995" y="1974"/>
                  <a:pt x="4931" y="1959"/>
                </a:cubicBezTo>
                <a:cubicBezTo>
                  <a:pt x="4882" y="1947"/>
                  <a:pt x="4823" y="2015"/>
                  <a:pt x="4780" y="1993"/>
                </a:cubicBezTo>
                <a:cubicBezTo>
                  <a:pt x="4689" y="1946"/>
                  <a:pt x="4824" y="1932"/>
                  <a:pt x="4842" y="1928"/>
                </a:cubicBezTo>
                <a:cubicBezTo>
                  <a:pt x="4863" y="1923"/>
                  <a:pt x="4873" y="1957"/>
                  <a:pt x="4867" y="1918"/>
                </a:cubicBezTo>
                <a:cubicBezTo>
                  <a:pt x="4862" y="1878"/>
                  <a:pt x="4798" y="1889"/>
                  <a:pt x="4802" y="1850"/>
                </a:cubicBezTo>
                <a:cubicBezTo>
                  <a:pt x="4818" y="1853"/>
                  <a:pt x="4842" y="1859"/>
                  <a:pt x="4857" y="1850"/>
                </a:cubicBezTo>
                <a:cubicBezTo>
                  <a:pt x="4830" y="1895"/>
                  <a:pt x="4949" y="1897"/>
                  <a:pt x="4965" y="1917"/>
                </a:cubicBezTo>
                <a:cubicBezTo>
                  <a:pt x="4979" y="1934"/>
                  <a:pt x="4983" y="2055"/>
                  <a:pt x="4957" y="2047"/>
                </a:cubicBezTo>
                <a:cubicBezTo>
                  <a:pt x="4957" y="2046"/>
                  <a:pt x="4957" y="2048"/>
                  <a:pt x="4957" y="2047"/>
                </a:cubicBezTo>
                <a:close/>
                <a:moveTo>
                  <a:pt x="4789" y="1833"/>
                </a:moveTo>
                <a:cubicBezTo>
                  <a:pt x="4791" y="1841"/>
                  <a:pt x="4777" y="1846"/>
                  <a:pt x="4769" y="1846"/>
                </a:cubicBezTo>
                <a:cubicBezTo>
                  <a:pt x="4760" y="1835"/>
                  <a:pt x="4740" y="1789"/>
                  <a:pt x="4749" y="1778"/>
                </a:cubicBezTo>
                <a:cubicBezTo>
                  <a:pt x="4747" y="1780"/>
                  <a:pt x="4806" y="1776"/>
                  <a:pt x="4800" y="1772"/>
                </a:cubicBezTo>
                <a:cubicBezTo>
                  <a:pt x="4829" y="1795"/>
                  <a:pt x="4783" y="1805"/>
                  <a:pt x="4789" y="1833"/>
                </a:cubicBezTo>
                <a:cubicBezTo>
                  <a:pt x="4790" y="1834"/>
                  <a:pt x="4787" y="1823"/>
                  <a:pt x="4789" y="1833"/>
                </a:cubicBezTo>
                <a:close/>
                <a:moveTo>
                  <a:pt x="4856" y="1718"/>
                </a:moveTo>
                <a:cubicBezTo>
                  <a:pt x="4865" y="1720"/>
                  <a:pt x="4878" y="1730"/>
                  <a:pt x="4875" y="1741"/>
                </a:cubicBezTo>
                <a:cubicBezTo>
                  <a:pt x="4874" y="1742"/>
                  <a:pt x="4873" y="1742"/>
                  <a:pt x="4872" y="1742"/>
                </a:cubicBezTo>
                <a:cubicBezTo>
                  <a:pt x="4864" y="1736"/>
                  <a:pt x="4859" y="1728"/>
                  <a:pt x="4856" y="1718"/>
                </a:cubicBezTo>
                <a:cubicBezTo>
                  <a:pt x="4866" y="1721"/>
                  <a:pt x="4860" y="1725"/>
                  <a:pt x="4856" y="1718"/>
                </a:cubicBezTo>
                <a:close/>
                <a:moveTo>
                  <a:pt x="4959" y="1254"/>
                </a:moveTo>
                <a:cubicBezTo>
                  <a:pt x="4962" y="1261"/>
                  <a:pt x="4958" y="1265"/>
                  <a:pt x="4953" y="1268"/>
                </a:cubicBezTo>
                <a:cubicBezTo>
                  <a:pt x="4954" y="1251"/>
                  <a:pt x="4956" y="1243"/>
                  <a:pt x="4950" y="1227"/>
                </a:cubicBezTo>
                <a:cubicBezTo>
                  <a:pt x="4950" y="1227"/>
                  <a:pt x="4959" y="1226"/>
                  <a:pt x="4959" y="1227"/>
                </a:cubicBezTo>
                <a:cubicBezTo>
                  <a:pt x="4962" y="1233"/>
                  <a:pt x="4955" y="1246"/>
                  <a:pt x="4959" y="1254"/>
                </a:cubicBezTo>
                <a:cubicBezTo>
                  <a:pt x="4959" y="1254"/>
                  <a:pt x="4957" y="1250"/>
                  <a:pt x="4959" y="1254"/>
                </a:cubicBezTo>
                <a:close/>
                <a:moveTo>
                  <a:pt x="4969" y="1529"/>
                </a:moveTo>
                <a:cubicBezTo>
                  <a:pt x="4970" y="1529"/>
                  <a:pt x="4992" y="1530"/>
                  <a:pt x="4994" y="1533"/>
                </a:cubicBezTo>
                <a:cubicBezTo>
                  <a:pt x="4987" y="1544"/>
                  <a:pt x="4967" y="1541"/>
                  <a:pt x="4954" y="1541"/>
                </a:cubicBezTo>
                <a:cubicBezTo>
                  <a:pt x="4956" y="1533"/>
                  <a:pt x="4961" y="1529"/>
                  <a:pt x="4969" y="1529"/>
                </a:cubicBezTo>
                <a:close/>
                <a:moveTo>
                  <a:pt x="5027" y="1343"/>
                </a:moveTo>
                <a:cubicBezTo>
                  <a:pt x="5022" y="1359"/>
                  <a:pt x="5055" y="1452"/>
                  <a:pt x="5000" y="1430"/>
                </a:cubicBezTo>
                <a:cubicBezTo>
                  <a:pt x="5019" y="1437"/>
                  <a:pt x="5014" y="1304"/>
                  <a:pt x="5013" y="1292"/>
                </a:cubicBezTo>
                <a:cubicBezTo>
                  <a:pt x="5065" y="1340"/>
                  <a:pt x="5041" y="1305"/>
                  <a:pt x="5027" y="1343"/>
                </a:cubicBezTo>
                <a:cubicBezTo>
                  <a:pt x="5024" y="1353"/>
                  <a:pt x="5030" y="1337"/>
                  <a:pt x="5027" y="1343"/>
                </a:cubicBezTo>
                <a:close/>
                <a:moveTo>
                  <a:pt x="5030" y="942"/>
                </a:moveTo>
                <a:cubicBezTo>
                  <a:pt x="5032" y="953"/>
                  <a:pt x="5035" y="964"/>
                  <a:pt x="5039" y="975"/>
                </a:cubicBezTo>
                <a:cubicBezTo>
                  <a:pt x="5017" y="976"/>
                  <a:pt x="5025" y="957"/>
                  <a:pt x="5030" y="942"/>
                </a:cubicBezTo>
                <a:cubicBezTo>
                  <a:pt x="5031" y="947"/>
                  <a:pt x="5025" y="956"/>
                  <a:pt x="5030" y="942"/>
                </a:cubicBezTo>
                <a:close/>
                <a:moveTo>
                  <a:pt x="4984" y="1030"/>
                </a:moveTo>
                <a:cubicBezTo>
                  <a:pt x="4976" y="993"/>
                  <a:pt x="5009" y="1064"/>
                  <a:pt x="4990" y="1051"/>
                </a:cubicBezTo>
                <a:cubicBezTo>
                  <a:pt x="4994" y="1053"/>
                  <a:pt x="5036" y="1064"/>
                  <a:pt x="5033" y="1060"/>
                </a:cubicBezTo>
                <a:cubicBezTo>
                  <a:pt x="5066" y="1103"/>
                  <a:pt x="4971" y="1157"/>
                  <a:pt x="4936" y="1119"/>
                </a:cubicBezTo>
                <a:cubicBezTo>
                  <a:pt x="4950" y="1082"/>
                  <a:pt x="4994" y="1077"/>
                  <a:pt x="4984" y="1030"/>
                </a:cubicBezTo>
                <a:cubicBezTo>
                  <a:pt x="4983" y="1023"/>
                  <a:pt x="4990" y="1058"/>
                  <a:pt x="4984" y="1030"/>
                </a:cubicBezTo>
                <a:close/>
                <a:moveTo>
                  <a:pt x="4950" y="864"/>
                </a:moveTo>
                <a:cubicBezTo>
                  <a:pt x="4969" y="845"/>
                  <a:pt x="4959" y="888"/>
                  <a:pt x="4952" y="894"/>
                </a:cubicBezTo>
                <a:cubicBezTo>
                  <a:pt x="4927" y="917"/>
                  <a:pt x="4904" y="907"/>
                  <a:pt x="4887" y="882"/>
                </a:cubicBezTo>
                <a:cubicBezTo>
                  <a:pt x="4909" y="885"/>
                  <a:pt x="4933" y="880"/>
                  <a:pt x="4950" y="864"/>
                </a:cubicBezTo>
                <a:cubicBezTo>
                  <a:pt x="4953" y="860"/>
                  <a:pt x="4937" y="877"/>
                  <a:pt x="4950" y="864"/>
                </a:cubicBezTo>
                <a:close/>
                <a:moveTo>
                  <a:pt x="4878" y="500"/>
                </a:moveTo>
                <a:cubicBezTo>
                  <a:pt x="4886" y="483"/>
                  <a:pt x="4897" y="511"/>
                  <a:pt x="4890" y="524"/>
                </a:cubicBezTo>
                <a:cubicBezTo>
                  <a:pt x="4883" y="521"/>
                  <a:pt x="4874" y="507"/>
                  <a:pt x="4878" y="500"/>
                </a:cubicBezTo>
                <a:cubicBezTo>
                  <a:pt x="4880" y="497"/>
                  <a:pt x="4875" y="506"/>
                  <a:pt x="4878" y="500"/>
                </a:cubicBezTo>
                <a:close/>
                <a:moveTo>
                  <a:pt x="4871" y="577"/>
                </a:moveTo>
                <a:cubicBezTo>
                  <a:pt x="4865" y="594"/>
                  <a:pt x="4854" y="604"/>
                  <a:pt x="4839" y="605"/>
                </a:cubicBezTo>
                <a:cubicBezTo>
                  <a:pt x="4852" y="599"/>
                  <a:pt x="4862" y="588"/>
                  <a:pt x="4871" y="577"/>
                </a:cubicBezTo>
                <a:close/>
                <a:moveTo>
                  <a:pt x="4830" y="482"/>
                </a:moveTo>
                <a:cubicBezTo>
                  <a:pt x="4857" y="457"/>
                  <a:pt x="4839" y="522"/>
                  <a:pt x="4826" y="537"/>
                </a:cubicBezTo>
                <a:cubicBezTo>
                  <a:pt x="4820" y="518"/>
                  <a:pt x="4813" y="499"/>
                  <a:pt x="4830" y="482"/>
                </a:cubicBezTo>
                <a:cubicBezTo>
                  <a:pt x="4837" y="476"/>
                  <a:pt x="4813" y="498"/>
                  <a:pt x="4830" y="482"/>
                </a:cubicBezTo>
                <a:close/>
                <a:moveTo>
                  <a:pt x="4755" y="1018"/>
                </a:moveTo>
                <a:cubicBezTo>
                  <a:pt x="4755" y="1006"/>
                  <a:pt x="4754" y="995"/>
                  <a:pt x="4753" y="984"/>
                </a:cubicBezTo>
                <a:cubicBezTo>
                  <a:pt x="4773" y="1010"/>
                  <a:pt x="4786" y="960"/>
                  <a:pt x="4804" y="957"/>
                </a:cubicBezTo>
                <a:cubicBezTo>
                  <a:pt x="4885" y="945"/>
                  <a:pt x="4839" y="1058"/>
                  <a:pt x="4925" y="1021"/>
                </a:cubicBezTo>
                <a:cubicBezTo>
                  <a:pt x="4916" y="1046"/>
                  <a:pt x="4898" y="1153"/>
                  <a:pt x="4843" y="1128"/>
                </a:cubicBezTo>
                <a:cubicBezTo>
                  <a:pt x="4841" y="1090"/>
                  <a:pt x="4899" y="1075"/>
                  <a:pt x="4839" y="1041"/>
                </a:cubicBezTo>
                <a:cubicBezTo>
                  <a:pt x="4809" y="1024"/>
                  <a:pt x="4760" y="1034"/>
                  <a:pt x="4753" y="1060"/>
                </a:cubicBezTo>
                <a:cubicBezTo>
                  <a:pt x="4744" y="1043"/>
                  <a:pt x="4759" y="1035"/>
                  <a:pt x="4755" y="1018"/>
                </a:cubicBezTo>
                <a:cubicBezTo>
                  <a:pt x="4759" y="1006"/>
                  <a:pt x="4757" y="1026"/>
                  <a:pt x="4755" y="1018"/>
                </a:cubicBezTo>
                <a:close/>
                <a:moveTo>
                  <a:pt x="4880" y="1368"/>
                </a:moveTo>
                <a:cubicBezTo>
                  <a:pt x="4863" y="1396"/>
                  <a:pt x="4828" y="1331"/>
                  <a:pt x="4852" y="1342"/>
                </a:cubicBezTo>
                <a:cubicBezTo>
                  <a:pt x="4857" y="1345"/>
                  <a:pt x="4893" y="1346"/>
                  <a:pt x="4880" y="1368"/>
                </a:cubicBezTo>
                <a:cubicBezTo>
                  <a:pt x="4880" y="1368"/>
                  <a:pt x="4883" y="1362"/>
                  <a:pt x="4880" y="1368"/>
                </a:cubicBezTo>
                <a:close/>
                <a:moveTo>
                  <a:pt x="4712" y="884"/>
                </a:moveTo>
                <a:cubicBezTo>
                  <a:pt x="4718" y="884"/>
                  <a:pt x="4723" y="883"/>
                  <a:pt x="4729" y="880"/>
                </a:cubicBezTo>
                <a:cubicBezTo>
                  <a:pt x="4721" y="886"/>
                  <a:pt x="4712" y="890"/>
                  <a:pt x="4702" y="892"/>
                </a:cubicBezTo>
                <a:cubicBezTo>
                  <a:pt x="4701" y="884"/>
                  <a:pt x="4706" y="884"/>
                  <a:pt x="4712" y="884"/>
                </a:cubicBezTo>
                <a:cubicBezTo>
                  <a:pt x="4713" y="884"/>
                  <a:pt x="4711" y="884"/>
                  <a:pt x="4712" y="884"/>
                </a:cubicBezTo>
                <a:close/>
                <a:moveTo>
                  <a:pt x="4700" y="326"/>
                </a:moveTo>
                <a:cubicBezTo>
                  <a:pt x="4704" y="320"/>
                  <a:pt x="4709" y="331"/>
                  <a:pt x="4692" y="339"/>
                </a:cubicBezTo>
                <a:cubicBezTo>
                  <a:pt x="4695" y="334"/>
                  <a:pt x="4697" y="330"/>
                  <a:pt x="4700" y="326"/>
                </a:cubicBezTo>
                <a:cubicBezTo>
                  <a:pt x="4701" y="325"/>
                  <a:pt x="4697" y="330"/>
                  <a:pt x="4700" y="326"/>
                </a:cubicBezTo>
                <a:close/>
                <a:moveTo>
                  <a:pt x="4664" y="679"/>
                </a:moveTo>
                <a:cubicBezTo>
                  <a:pt x="4666" y="693"/>
                  <a:pt x="4615" y="704"/>
                  <a:pt x="4608" y="677"/>
                </a:cubicBezTo>
                <a:cubicBezTo>
                  <a:pt x="4600" y="648"/>
                  <a:pt x="4663" y="672"/>
                  <a:pt x="4664" y="679"/>
                </a:cubicBezTo>
                <a:cubicBezTo>
                  <a:pt x="4664" y="679"/>
                  <a:pt x="4664" y="678"/>
                  <a:pt x="4664" y="679"/>
                </a:cubicBezTo>
                <a:close/>
                <a:moveTo>
                  <a:pt x="4628" y="1486"/>
                </a:moveTo>
                <a:cubicBezTo>
                  <a:pt x="4617" y="1496"/>
                  <a:pt x="4594" y="1526"/>
                  <a:pt x="4580" y="1526"/>
                </a:cubicBezTo>
                <a:cubicBezTo>
                  <a:pt x="4578" y="1524"/>
                  <a:pt x="4577" y="1522"/>
                  <a:pt x="4577" y="1520"/>
                </a:cubicBezTo>
                <a:cubicBezTo>
                  <a:pt x="4581" y="1500"/>
                  <a:pt x="4637" y="1477"/>
                  <a:pt x="4628" y="1486"/>
                </a:cubicBezTo>
                <a:cubicBezTo>
                  <a:pt x="4626" y="1487"/>
                  <a:pt x="4632" y="1483"/>
                  <a:pt x="4628" y="1486"/>
                </a:cubicBezTo>
                <a:close/>
                <a:moveTo>
                  <a:pt x="4643" y="1573"/>
                </a:moveTo>
                <a:cubicBezTo>
                  <a:pt x="4670" y="1576"/>
                  <a:pt x="4627" y="1615"/>
                  <a:pt x="4631" y="1606"/>
                </a:cubicBezTo>
                <a:cubicBezTo>
                  <a:pt x="4637" y="1593"/>
                  <a:pt x="4600" y="1575"/>
                  <a:pt x="4643" y="1573"/>
                </a:cubicBezTo>
                <a:cubicBezTo>
                  <a:pt x="4644" y="1573"/>
                  <a:pt x="4637" y="1573"/>
                  <a:pt x="4643" y="1573"/>
                </a:cubicBezTo>
                <a:close/>
                <a:moveTo>
                  <a:pt x="4562" y="666"/>
                </a:moveTo>
                <a:cubicBezTo>
                  <a:pt x="4545" y="667"/>
                  <a:pt x="4558" y="651"/>
                  <a:pt x="4556" y="637"/>
                </a:cubicBezTo>
                <a:cubicBezTo>
                  <a:pt x="4554" y="619"/>
                  <a:pt x="4600" y="662"/>
                  <a:pt x="4562" y="666"/>
                </a:cubicBezTo>
                <a:cubicBezTo>
                  <a:pt x="4560" y="666"/>
                  <a:pt x="4569" y="665"/>
                  <a:pt x="4562" y="666"/>
                </a:cubicBezTo>
                <a:close/>
                <a:moveTo>
                  <a:pt x="4563" y="1346"/>
                </a:moveTo>
                <a:cubicBezTo>
                  <a:pt x="4556" y="1354"/>
                  <a:pt x="4555" y="1298"/>
                  <a:pt x="4557" y="1290"/>
                </a:cubicBezTo>
                <a:cubicBezTo>
                  <a:pt x="4559" y="1301"/>
                  <a:pt x="4571" y="1337"/>
                  <a:pt x="4563" y="1346"/>
                </a:cubicBezTo>
                <a:cubicBezTo>
                  <a:pt x="4563" y="1347"/>
                  <a:pt x="4564" y="1345"/>
                  <a:pt x="4563" y="1346"/>
                </a:cubicBezTo>
                <a:close/>
                <a:moveTo>
                  <a:pt x="4573" y="1091"/>
                </a:moveTo>
                <a:cubicBezTo>
                  <a:pt x="4583" y="1079"/>
                  <a:pt x="4600" y="1099"/>
                  <a:pt x="4596" y="1109"/>
                </a:cubicBezTo>
                <a:cubicBezTo>
                  <a:pt x="4589" y="1111"/>
                  <a:pt x="4561" y="1105"/>
                  <a:pt x="4573" y="1091"/>
                </a:cubicBezTo>
                <a:cubicBezTo>
                  <a:pt x="4575" y="1089"/>
                  <a:pt x="4571" y="1093"/>
                  <a:pt x="4573" y="1091"/>
                </a:cubicBezTo>
                <a:close/>
                <a:moveTo>
                  <a:pt x="4610" y="223"/>
                </a:moveTo>
                <a:cubicBezTo>
                  <a:pt x="4634" y="221"/>
                  <a:pt x="4634" y="199"/>
                  <a:pt x="4653" y="211"/>
                </a:cubicBezTo>
                <a:cubicBezTo>
                  <a:pt x="4670" y="222"/>
                  <a:pt x="4602" y="277"/>
                  <a:pt x="4610" y="223"/>
                </a:cubicBezTo>
                <a:cubicBezTo>
                  <a:pt x="4621" y="222"/>
                  <a:pt x="4609" y="229"/>
                  <a:pt x="4610" y="223"/>
                </a:cubicBezTo>
                <a:close/>
                <a:moveTo>
                  <a:pt x="4598" y="492"/>
                </a:moveTo>
                <a:cubicBezTo>
                  <a:pt x="4611" y="472"/>
                  <a:pt x="4627" y="472"/>
                  <a:pt x="4647" y="481"/>
                </a:cubicBezTo>
                <a:cubicBezTo>
                  <a:pt x="4643" y="485"/>
                  <a:pt x="4609" y="527"/>
                  <a:pt x="4601" y="529"/>
                </a:cubicBezTo>
                <a:cubicBezTo>
                  <a:pt x="4595" y="531"/>
                  <a:pt x="4550" y="520"/>
                  <a:pt x="4562" y="514"/>
                </a:cubicBezTo>
                <a:cubicBezTo>
                  <a:pt x="4576" y="501"/>
                  <a:pt x="4585" y="515"/>
                  <a:pt x="4598" y="492"/>
                </a:cubicBezTo>
                <a:cubicBezTo>
                  <a:pt x="4608" y="476"/>
                  <a:pt x="4590" y="506"/>
                  <a:pt x="4598" y="492"/>
                </a:cubicBezTo>
                <a:close/>
                <a:moveTo>
                  <a:pt x="4561" y="449"/>
                </a:moveTo>
                <a:cubicBezTo>
                  <a:pt x="4572" y="436"/>
                  <a:pt x="4573" y="447"/>
                  <a:pt x="4581" y="457"/>
                </a:cubicBezTo>
                <a:cubicBezTo>
                  <a:pt x="4572" y="463"/>
                  <a:pt x="4562" y="466"/>
                  <a:pt x="4552" y="469"/>
                </a:cubicBezTo>
                <a:cubicBezTo>
                  <a:pt x="4555" y="462"/>
                  <a:pt x="4558" y="455"/>
                  <a:pt x="4561" y="449"/>
                </a:cubicBezTo>
                <a:cubicBezTo>
                  <a:pt x="4563" y="446"/>
                  <a:pt x="4555" y="456"/>
                  <a:pt x="4561" y="449"/>
                </a:cubicBezTo>
                <a:close/>
                <a:moveTo>
                  <a:pt x="4553" y="959"/>
                </a:moveTo>
                <a:cubicBezTo>
                  <a:pt x="4546" y="953"/>
                  <a:pt x="4489" y="996"/>
                  <a:pt x="4483" y="1020"/>
                </a:cubicBezTo>
                <a:cubicBezTo>
                  <a:pt x="4475" y="1019"/>
                  <a:pt x="4474" y="886"/>
                  <a:pt x="4553" y="959"/>
                </a:cubicBezTo>
                <a:cubicBezTo>
                  <a:pt x="4554" y="960"/>
                  <a:pt x="4540" y="947"/>
                  <a:pt x="4553" y="959"/>
                </a:cubicBezTo>
                <a:close/>
                <a:moveTo>
                  <a:pt x="4550" y="2042"/>
                </a:moveTo>
                <a:cubicBezTo>
                  <a:pt x="4535" y="2078"/>
                  <a:pt x="4507" y="2037"/>
                  <a:pt x="4507" y="2037"/>
                </a:cubicBezTo>
                <a:cubicBezTo>
                  <a:pt x="4526" y="2045"/>
                  <a:pt x="4533" y="2039"/>
                  <a:pt x="4550" y="2042"/>
                </a:cubicBezTo>
                <a:cubicBezTo>
                  <a:pt x="4547" y="2051"/>
                  <a:pt x="4549" y="2042"/>
                  <a:pt x="4550" y="2042"/>
                </a:cubicBezTo>
                <a:close/>
                <a:moveTo>
                  <a:pt x="4446" y="1888"/>
                </a:moveTo>
                <a:cubicBezTo>
                  <a:pt x="4458" y="1889"/>
                  <a:pt x="4466" y="1917"/>
                  <a:pt x="4453" y="1929"/>
                </a:cubicBezTo>
                <a:cubicBezTo>
                  <a:pt x="4452" y="1915"/>
                  <a:pt x="4434" y="1903"/>
                  <a:pt x="4446" y="1888"/>
                </a:cubicBezTo>
                <a:cubicBezTo>
                  <a:pt x="4446" y="1888"/>
                  <a:pt x="4439" y="1897"/>
                  <a:pt x="4446" y="1888"/>
                </a:cubicBezTo>
                <a:close/>
                <a:moveTo>
                  <a:pt x="4442" y="1838"/>
                </a:moveTo>
                <a:cubicBezTo>
                  <a:pt x="4429" y="1838"/>
                  <a:pt x="4444" y="1827"/>
                  <a:pt x="4449" y="1827"/>
                </a:cubicBezTo>
                <a:cubicBezTo>
                  <a:pt x="4449" y="1831"/>
                  <a:pt x="4444" y="1838"/>
                  <a:pt x="4442" y="1838"/>
                </a:cubicBezTo>
                <a:close/>
                <a:moveTo>
                  <a:pt x="4452" y="1953"/>
                </a:moveTo>
                <a:cubicBezTo>
                  <a:pt x="4458" y="1970"/>
                  <a:pt x="4449" y="1947"/>
                  <a:pt x="4452" y="1953"/>
                </a:cubicBezTo>
                <a:cubicBezTo>
                  <a:pt x="4453" y="1955"/>
                  <a:pt x="4451" y="1952"/>
                  <a:pt x="4452" y="1953"/>
                </a:cubicBezTo>
                <a:close/>
                <a:moveTo>
                  <a:pt x="4453" y="2198"/>
                </a:moveTo>
                <a:cubicBezTo>
                  <a:pt x="4453" y="2197"/>
                  <a:pt x="4481" y="2201"/>
                  <a:pt x="4482" y="2204"/>
                </a:cubicBezTo>
                <a:cubicBezTo>
                  <a:pt x="4469" y="2233"/>
                  <a:pt x="4445" y="2206"/>
                  <a:pt x="4453" y="2198"/>
                </a:cubicBezTo>
                <a:cubicBezTo>
                  <a:pt x="4453" y="2197"/>
                  <a:pt x="4452" y="2198"/>
                  <a:pt x="4453" y="2198"/>
                </a:cubicBezTo>
                <a:close/>
                <a:moveTo>
                  <a:pt x="4476" y="2253"/>
                </a:moveTo>
                <a:cubicBezTo>
                  <a:pt x="4517" y="2224"/>
                  <a:pt x="4491" y="2269"/>
                  <a:pt x="4492" y="2270"/>
                </a:cubicBezTo>
                <a:cubicBezTo>
                  <a:pt x="4496" y="2272"/>
                  <a:pt x="4456" y="2267"/>
                  <a:pt x="4476" y="2253"/>
                </a:cubicBezTo>
                <a:cubicBezTo>
                  <a:pt x="4483" y="2248"/>
                  <a:pt x="4475" y="2253"/>
                  <a:pt x="4476" y="2253"/>
                </a:cubicBezTo>
                <a:close/>
                <a:moveTo>
                  <a:pt x="4489" y="668"/>
                </a:moveTo>
                <a:cubicBezTo>
                  <a:pt x="4494" y="693"/>
                  <a:pt x="4515" y="699"/>
                  <a:pt x="4536" y="693"/>
                </a:cubicBezTo>
                <a:cubicBezTo>
                  <a:pt x="4530" y="737"/>
                  <a:pt x="4469" y="681"/>
                  <a:pt x="4460" y="673"/>
                </a:cubicBezTo>
                <a:cubicBezTo>
                  <a:pt x="4467" y="670"/>
                  <a:pt x="4487" y="656"/>
                  <a:pt x="4489" y="668"/>
                </a:cubicBezTo>
                <a:cubicBezTo>
                  <a:pt x="4494" y="691"/>
                  <a:pt x="4488" y="664"/>
                  <a:pt x="4489" y="668"/>
                </a:cubicBezTo>
                <a:close/>
                <a:moveTo>
                  <a:pt x="4450" y="389"/>
                </a:moveTo>
                <a:cubicBezTo>
                  <a:pt x="4459" y="374"/>
                  <a:pt x="4481" y="402"/>
                  <a:pt x="4485" y="408"/>
                </a:cubicBezTo>
                <a:cubicBezTo>
                  <a:pt x="4482" y="427"/>
                  <a:pt x="4437" y="408"/>
                  <a:pt x="4450" y="389"/>
                </a:cubicBezTo>
                <a:cubicBezTo>
                  <a:pt x="4451" y="387"/>
                  <a:pt x="4449" y="390"/>
                  <a:pt x="4450" y="389"/>
                </a:cubicBezTo>
                <a:close/>
                <a:moveTo>
                  <a:pt x="4426" y="546"/>
                </a:moveTo>
                <a:cubicBezTo>
                  <a:pt x="4455" y="564"/>
                  <a:pt x="4408" y="542"/>
                  <a:pt x="4404" y="526"/>
                </a:cubicBezTo>
                <a:cubicBezTo>
                  <a:pt x="4412" y="532"/>
                  <a:pt x="4419" y="539"/>
                  <a:pt x="4426" y="546"/>
                </a:cubicBezTo>
                <a:cubicBezTo>
                  <a:pt x="4430" y="548"/>
                  <a:pt x="4418" y="540"/>
                  <a:pt x="4426" y="546"/>
                </a:cubicBezTo>
                <a:close/>
                <a:moveTo>
                  <a:pt x="4402" y="493"/>
                </a:moveTo>
                <a:cubicBezTo>
                  <a:pt x="4408" y="493"/>
                  <a:pt x="4408" y="497"/>
                  <a:pt x="4402" y="506"/>
                </a:cubicBezTo>
                <a:cubicBezTo>
                  <a:pt x="4396" y="496"/>
                  <a:pt x="4396" y="492"/>
                  <a:pt x="4402" y="493"/>
                </a:cubicBezTo>
                <a:cubicBezTo>
                  <a:pt x="4403" y="493"/>
                  <a:pt x="4401" y="493"/>
                  <a:pt x="4402" y="493"/>
                </a:cubicBezTo>
                <a:close/>
                <a:moveTo>
                  <a:pt x="4399" y="1090"/>
                </a:moveTo>
                <a:cubicBezTo>
                  <a:pt x="4399" y="1086"/>
                  <a:pt x="4456" y="1083"/>
                  <a:pt x="4463" y="1085"/>
                </a:cubicBezTo>
                <a:cubicBezTo>
                  <a:pt x="4462" y="1112"/>
                  <a:pt x="4396" y="1107"/>
                  <a:pt x="4399" y="1090"/>
                </a:cubicBezTo>
                <a:cubicBezTo>
                  <a:pt x="4400" y="1085"/>
                  <a:pt x="4398" y="1094"/>
                  <a:pt x="4399" y="1090"/>
                </a:cubicBezTo>
                <a:close/>
                <a:moveTo>
                  <a:pt x="4394" y="1318"/>
                </a:moveTo>
                <a:cubicBezTo>
                  <a:pt x="4434" y="1318"/>
                  <a:pt x="4402" y="1319"/>
                  <a:pt x="4417" y="1341"/>
                </a:cubicBezTo>
                <a:cubicBezTo>
                  <a:pt x="4428" y="1357"/>
                  <a:pt x="4426" y="1381"/>
                  <a:pt x="4442" y="1402"/>
                </a:cubicBezTo>
                <a:cubicBezTo>
                  <a:pt x="4458" y="1422"/>
                  <a:pt x="4484" y="1397"/>
                  <a:pt x="4476" y="1446"/>
                </a:cubicBezTo>
                <a:cubicBezTo>
                  <a:pt x="4475" y="1453"/>
                  <a:pt x="4415" y="1533"/>
                  <a:pt x="4405" y="1543"/>
                </a:cubicBezTo>
                <a:cubicBezTo>
                  <a:pt x="4382" y="1566"/>
                  <a:pt x="4436" y="1539"/>
                  <a:pt x="4380" y="1563"/>
                </a:cubicBezTo>
                <a:cubicBezTo>
                  <a:pt x="4370" y="1568"/>
                  <a:pt x="4328" y="1562"/>
                  <a:pt x="4315" y="1564"/>
                </a:cubicBezTo>
                <a:cubicBezTo>
                  <a:pt x="4305" y="1566"/>
                  <a:pt x="4292" y="1575"/>
                  <a:pt x="4279" y="1577"/>
                </a:cubicBezTo>
                <a:cubicBezTo>
                  <a:pt x="4261" y="1580"/>
                  <a:pt x="4233" y="1580"/>
                  <a:pt x="4220" y="1569"/>
                </a:cubicBezTo>
                <a:cubicBezTo>
                  <a:pt x="4190" y="1544"/>
                  <a:pt x="4220" y="1478"/>
                  <a:pt x="4238" y="1453"/>
                </a:cubicBezTo>
                <a:cubicBezTo>
                  <a:pt x="4261" y="1420"/>
                  <a:pt x="4290" y="1391"/>
                  <a:pt x="4317" y="1362"/>
                </a:cubicBezTo>
                <a:cubicBezTo>
                  <a:pt x="4317" y="1357"/>
                  <a:pt x="4321" y="1396"/>
                  <a:pt x="4330" y="1380"/>
                </a:cubicBezTo>
                <a:cubicBezTo>
                  <a:pt x="4338" y="1367"/>
                  <a:pt x="4330" y="1344"/>
                  <a:pt x="4341" y="1328"/>
                </a:cubicBezTo>
                <a:cubicBezTo>
                  <a:pt x="4348" y="1319"/>
                  <a:pt x="4366" y="1311"/>
                  <a:pt x="4374" y="1301"/>
                </a:cubicBezTo>
                <a:cubicBezTo>
                  <a:pt x="4377" y="1310"/>
                  <a:pt x="4384" y="1316"/>
                  <a:pt x="4394" y="1318"/>
                </a:cubicBezTo>
                <a:close/>
                <a:moveTo>
                  <a:pt x="4112" y="1753"/>
                </a:moveTo>
                <a:cubicBezTo>
                  <a:pt x="4111" y="1758"/>
                  <a:pt x="4109" y="1764"/>
                  <a:pt x="4105" y="1768"/>
                </a:cubicBezTo>
                <a:cubicBezTo>
                  <a:pt x="4084" y="1748"/>
                  <a:pt x="4107" y="1692"/>
                  <a:pt x="4125" y="1675"/>
                </a:cubicBezTo>
                <a:cubicBezTo>
                  <a:pt x="4130" y="1670"/>
                  <a:pt x="4156" y="1658"/>
                  <a:pt x="4153" y="1681"/>
                </a:cubicBezTo>
                <a:cubicBezTo>
                  <a:pt x="4150" y="1707"/>
                  <a:pt x="4096" y="1718"/>
                  <a:pt x="4112" y="1753"/>
                </a:cubicBezTo>
                <a:cubicBezTo>
                  <a:pt x="4112" y="1754"/>
                  <a:pt x="4108" y="1744"/>
                  <a:pt x="4112" y="1753"/>
                </a:cubicBezTo>
                <a:close/>
                <a:moveTo>
                  <a:pt x="3950" y="1609"/>
                </a:moveTo>
                <a:cubicBezTo>
                  <a:pt x="3936" y="1587"/>
                  <a:pt x="3964" y="1540"/>
                  <a:pt x="3970" y="1517"/>
                </a:cubicBezTo>
                <a:cubicBezTo>
                  <a:pt x="3964" y="1541"/>
                  <a:pt x="3963" y="1415"/>
                  <a:pt x="3986" y="1457"/>
                </a:cubicBezTo>
                <a:cubicBezTo>
                  <a:pt x="3979" y="1445"/>
                  <a:pt x="3922" y="1439"/>
                  <a:pt x="3900" y="1434"/>
                </a:cubicBezTo>
                <a:cubicBezTo>
                  <a:pt x="3892" y="1415"/>
                  <a:pt x="3973" y="1347"/>
                  <a:pt x="3983" y="1339"/>
                </a:cubicBezTo>
                <a:cubicBezTo>
                  <a:pt x="4034" y="1299"/>
                  <a:pt x="4064" y="1326"/>
                  <a:pt x="4124" y="1306"/>
                </a:cubicBezTo>
                <a:cubicBezTo>
                  <a:pt x="4120" y="1308"/>
                  <a:pt x="4150" y="1285"/>
                  <a:pt x="4151" y="1284"/>
                </a:cubicBezTo>
                <a:cubicBezTo>
                  <a:pt x="4199" y="1246"/>
                  <a:pt x="4208" y="1223"/>
                  <a:pt x="4272" y="1238"/>
                </a:cubicBezTo>
                <a:cubicBezTo>
                  <a:pt x="4272" y="1252"/>
                  <a:pt x="4242" y="1263"/>
                  <a:pt x="4236" y="1277"/>
                </a:cubicBezTo>
                <a:cubicBezTo>
                  <a:pt x="4229" y="1292"/>
                  <a:pt x="4235" y="1308"/>
                  <a:pt x="4232" y="1323"/>
                </a:cubicBezTo>
                <a:cubicBezTo>
                  <a:pt x="4230" y="1336"/>
                  <a:pt x="4239" y="1379"/>
                  <a:pt x="4217" y="1379"/>
                </a:cubicBezTo>
                <a:cubicBezTo>
                  <a:pt x="4204" y="1369"/>
                  <a:pt x="4220" y="1337"/>
                  <a:pt x="4193" y="1329"/>
                </a:cubicBezTo>
                <a:cubicBezTo>
                  <a:pt x="4181" y="1326"/>
                  <a:pt x="4160" y="1351"/>
                  <a:pt x="4149" y="1353"/>
                </a:cubicBezTo>
                <a:cubicBezTo>
                  <a:pt x="4143" y="1355"/>
                  <a:pt x="4138" y="1317"/>
                  <a:pt x="4125" y="1329"/>
                </a:cubicBezTo>
                <a:cubicBezTo>
                  <a:pt x="4118" y="1337"/>
                  <a:pt x="4136" y="1349"/>
                  <a:pt x="4135" y="1356"/>
                </a:cubicBezTo>
                <a:cubicBezTo>
                  <a:pt x="4135" y="1374"/>
                  <a:pt x="4142" y="1392"/>
                  <a:pt x="4141" y="1410"/>
                </a:cubicBezTo>
                <a:cubicBezTo>
                  <a:pt x="4129" y="1422"/>
                  <a:pt x="4123" y="1437"/>
                  <a:pt x="4123" y="1455"/>
                </a:cubicBezTo>
                <a:cubicBezTo>
                  <a:pt x="4122" y="1472"/>
                  <a:pt x="4126" y="1488"/>
                  <a:pt x="4137" y="1501"/>
                </a:cubicBezTo>
                <a:cubicBezTo>
                  <a:pt x="4134" y="1524"/>
                  <a:pt x="4092" y="1622"/>
                  <a:pt x="4055" y="1638"/>
                </a:cubicBezTo>
                <a:cubicBezTo>
                  <a:pt x="4051" y="1639"/>
                  <a:pt x="4023" y="1618"/>
                  <a:pt x="4013" y="1618"/>
                </a:cubicBezTo>
                <a:cubicBezTo>
                  <a:pt x="3986" y="1617"/>
                  <a:pt x="3962" y="1632"/>
                  <a:pt x="3935" y="1631"/>
                </a:cubicBezTo>
                <a:cubicBezTo>
                  <a:pt x="3941" y="1627"/>
                  <a:pt x="3956" y="1618"/>
                  <a:pt x="3950" y="1609"/>
                </a:cubicBezTo>
                <a:cubicBezTo>
                  <a:pt x="3940" y="1592"/>
                  <a:pt x="3952" y="1611"/>
                  <a:pt x="3950" y="1609"/>
                </a:cubicBezTo>
                <a:close/>
                <a:moveTo>
                  <a:pt x="3929" y="712"/>
                </a:moveTo>
                <a:cubicBezTo>
                  <a:pt x="3926" y="709"/>
                  <a:pt x="4041" y="646"/>
                  <a:pt x="4048" y="655"/>
                </a:cubicBezTo>
                <a:cubicBezTo>
                  <a:pt x="4060" y="671"/>
                  <a:pt x="4025" y="781"/>
                  <a:pt x="4018" y="799"/>
                </a:cubicBezTo>
                <a:cubicBezTo>
                  <a:pt x="4009" y="774"/>
                  <a:pt x="3965" y="711"/>
                  <a:pt x="3941" y="756"/>
                </a:cubicBezTo>
                <a:cubicBezTo>
                  <a:pt x="3943" y="740"/>
                  <a:pt x="3939" y="725"/>
                  <a:pt x="3929" y="712"/>
                </a:cubicBezTo>
                <a:cubicBezTo>
                  <a:pt x="3928" y="711"/>
                  <a:pt x="3941" y="725"/>
                  <a:pt x="3929" y="712"/>
                </a:cubicBezTo>
                <a:close/>
                <a:moveTo>
                  <a:pt x="4068" y="1166"/>
                </a:moveTo>
                <a:cubicBezTo>
                  <a:pt x="4082" y="1163"/>
                  <a:pt x="4079" y="1185"/>
                  <a:pt x="4078" y="1195"/>
                </a:cubicBezTo>
                <a:cubicBezTo>
                  <a:pt x="4075" y="1223"/>
                  <a:pt x="4060" y="1206"/>
                  <a:pt x="4047" y="1226"/>
                </a:cubicBezTo>
                <a:cubicBezTo>
                  <a:pt x="4046" y="1204"/>
                  <a:pt x="4042" y="1170"/>
                  <a:pt x="4068" y="1166"/>
                </a:cubicBezTo>
                <a:cubicBezTo>
                  <a:pt x="4071" y="1165"/>
                  <a:pt x="4053" y="1168"/>
                  <a:pt x="4068" y="1166"/>
                </a:cubicBezTo>
                <a:close/>
                <a:moveTo>
                  <a:pt x="4052" y="794"/>
                </a:moveTo>
                <a:cubicBezTo>
                  <a:pt x="4053" y="782"/>
                  <a:pt x="4056" y="769"/>
                  <a:pt x="4060" y="756"/>
                </a:cubicBezTo>
                <a:cubicBezTo>
                  <a:pt x="4058" y="770"/>
                  <a:pt x="4057" y="783"/>
                  <a:pt x="4052" y="794"/>
                </a:cubicBezTo>
                <a:close/>
                <a:moveTo>
                  <a:pt x="3965" y="1086"/>
                </a:moveTo>
                <a:cubicBezTo>
                  <a:pt x="3972" y="1064"/>
                  <a:pt x="3985" y="1072"/>
                  <a:pt x="3999" y="1083"/>
                </a:cubicBezTo>
                <a:cubicBezTo>
                  <a:pt x="4049" y="1123"/>
                  <a:pt x="3950" y="1125"/>
                  <a:pt x="3965" y="1086"/>
                </a:cubicBezTo>
                <a:cubicBezTo>
                  <a:pt x="3966" y="1082"/>
                  <a:pt x="3962" y="1092"/>
                  <a:pt x="3965" y="1086"/>
                </a:cubicBezTo>
                <a:close/>
                <a:moveTo>
                  <a:pt x="4089" y="1026"/>
                </a:moveTo>
                <a:cubicBezTo>
                  <a:pt x="4090" y="1019"/>
                  <a:pt x="4140" y="1037"/>
                  <a:pt x="4149" y="1039"/>
                </a:cubicBezTo>
                <a:cubicBezTo>
                  <a:pt x="4145" y="1049"/>
                  <a:pt x="4141" y="1060"/>
                  <a:pt x="4138" y="1070"/>
                </a:cubicBezTo>
                <a:cubicBezTo>
                  <a:pt x="4113" y="1057"/>
                  <a:pt x="4088" y="1063"/>
                  <a:pt x="4089" y="1026"/>
                </a:cubicBezTo>
                <a:cubicBezTo>
                  <a:pt x="4090" y="1022"/>
                  <a:pt x="4089" y="1035"/>
                  <a:pt x="4089" y="1026"/>
                </a:cubicBezTo>
                <a:close/>
                <a:moveTo>
                  <a:pt x="4194" y="1149"/>
                </a:moveTo>
                <a:cubicBezTo>
                  <a:pt x="4182" y="1153"/>
                  <a:pt x="4167" y="1141"/>
                  <a:pt x="4156" y="1137"/>
                </a:cubicBezTo>
                <a:cubicBezTo>
                  <a:pt x="4166" y="1135"/>
                  <a:pt x="4194" y="1137"/>
                  <a:pt x="4194" y="1149"/>
                </a:cubicBezTo>
                <a:cubicBezTo>
                  <a:pt x="4192" y="1149"/>
                  <a:pt x="4194" y="1145"/>
                  <a:pt x="4194" y="1149"/>
                </a:cubicBezTo>
                <a:close/>
                <a:moveTo>
                  <a:pt x="4211" y="1191"/>
                </a:moveTo>
                <a:cubicBezTo>
                  <a:pt x="4195" y="1201"/>
                  <a:pt x="4186" y="1199"/>
                  <a:pt x="4182" y="1179"/>
                </a:cubicBezTo>
                <a:cubicBezTo>
                  <a:pt x="4192" y="1183"/>
                  <a:pt x="4201" y="1187"/>
                  <a:pt x="4211" y="1191"/>
                </a:cubicBezTo>
                <a:cubicBezTo>
                  <a:pt x="4204" y="1195"/>
                  <a:pt x="4203" y="1188"/>
                  <a:pt x="4211" y="1191"/>
                </a:cubicBezTo>
                <a:close/>
                <a:moveTo>
                  <a:pt x="4234" y="1179"/>
                </a:moveTo>
                <a:cubicBezTo>
                  <a:pt x="4233" y="1173"/>
                  <a:pt x="4244" y="1180"/>
                  <a:pt x="4244" y="1182"/>
                </a:cubicBezTo>
                <a:cubicBezTo>
                  <a:pt x="4244" y="1183"/>
                  <a:pt x="4234" y="1200"/>
                  <a:pt x="4234" y="1179"/>
                </a:cubicBezTo>
                <a:cubicBezTo>
                  <a:pt x="4234" y="1179"/>
                  <a:pt x="4234" y="1182"/>
                  <a:pt x="4234" y="1179"/>
                </a:cubicBezTo>
                <a:close/>
                <a:moveTo>
                  <a:pt x="4285" y="1341"/>
                </a:moveTo>
                <a:cubicBezTo>
                  <a:pt x="4290" y="1338"/>
                  <a:pt x="4295" y="1336"/>
                  <a:pt x="4301" y="1333"/>
                </a:cubicBezTo>
                <a:cubicBezTo>
                  <a:pt x="4282" y="1370"/>
                  <a:pt x="4250" y="1402"/>
                  <a:pt x="4220" y="1429"/>
                </a:cubicBezTo>
                <a:cubicBezTo>
                  <a:pt x="4224" y="1389"/>
                  <a:pt x="4248" y="1356"/>
                  <a:pt x="4285" y="1341"/>
                </a:cubicBezTo>
                <a:cubicBezTo>
                  <a:pt x="4290" y="1338"/>
                  <a:pt x="4265" y="1349"/>
                  <a:pt x="4285" y="1341"/>
                </a:cubicBezTo>
                <a:close/>
                <a:moveTo>
                  <a:pt x="4202" y="1419"/>
                </a:moveTo>
                <a:cubicBezTo>
                  <a:pt x="4199" y="1430"/>
                  <a:pt x="4195" y="1442"/>
                  <a:pt x="4192" y="1454"/>
                </a:cubicBezTo>
                <a:cubicBezTo>
                  <a:pt x="4161" y="1391"/>
                  <a:pt x="4204" y="1413"/>
                  <a:pt x="4202" y="1419"/>
                </a:cubicBezTo>
                <a:cubicBezTo>
                  <a:pt x="4199" y="1429"/>
                  <a:pt x="4205" y="1411"/>
                  <a:pt x="4202" y="1419"/>
                </a:cubicBezTo>
                <a:close/>
                <a:moveTo>
                  <a:pt x="4076" y="1667"/>
                </a:moveTo>
                <a:cubicBezTo>
                  <a:pt x="4109" y="1642"/>
                  <a:pt x="4117" y="1584"/>
                  <a:pt x="4151" y="1564"/>
                </a:cubicBezTo>
                <a:cubicBezTo>
                  <a:pt x="4152" y="1590"/>
                  <a:pt x="4120" y="1642"/>
                  <a:pt x="4106" y="1663"/>
                </a:cubicBezTo>
                <a:cubicBezTo>
                  <a:pt x="4075" y="1711"/>
                  <a:pt x="4046" y="1689"/>
                  <a:pt x="4076" y="1667"/>
                </a:cubicBezTo>
                <a:cubicBezTo>
                  <a:pt x="4096" y="1651"/>
                  <a:pt x="4068" y="1673"/>
                  <a:pt x="4076" y="1667"/>
                </a:cubicBezTo>
                <a:close/>
                <a:moveTo>
                  <a:pt x="4152" y="1645"/>
                </a:moveTo>
                <a:cubicBezTo>
                  <a:pt x="4130" y="1641"/>
                  <a:pt x="4175" y="1527"/>
                  <a:pt x="4190" y="1527"/>
                </a:cubicBezTo>
                <a:cubicBezTo>
                  <a:pt x="4217" y="1527"/>
                  <a:pt x="4210" y="1656"/>
                  <a:pt x="4152" y="1645"/>
                </a:cubicBezTo>
                <a:cubicBezTo>
                  <a:pt x="4150" y="1645"/>
                  <a:pt x="4155" y="1646"/>
                  <a:pt x="4152" y="1645"/>
                </a:cubicBezTo>
                <a:close/>
                <a:moveTo>
                  <a:pt x="4349" y="1086"/>
                </a:moveTo>
                <a:cubicBezTo>
                  <a:pt x="4350" y="1076"/>
                  <a:pt x="4372" y="1079"/>
                  <a:pt x="4374" y="1085"/>
                </a:cubicBezTo>
                <a:cubicBezTo>
                  <a:pt x="4378" y="1094"/>
                  <a:pt x="4356" y="1106"/>
                  <a:pt x="4350" y="1112"/>
                </a:cubicBezTo>
                <a:cubicBezTo>
                  <a:pt x="4350" y="1104"/>
                  <a:pt x="4349" y="1095"/>
                  <a:pt x="4349" y="1086"/>
                </a:cubicBezTo>
                <a:cubicBezTo>
                  <a:pt x="4349" y="1084"/>
                  <a:pt x="4349" y="1093"/>
                  <a:pt x="4349" y="1086"/>
                </a:cubicBezTo>
                <a:close/>
                <a:moveTo>
                  <a:pt x="4328" y="309"/>
                </a:moveTo>
                <a:cubicBezTo>
                  <a:pt x="4332" y="315"/>
                  <a:pt x="4335" y="322"/>
                  <a:pt x="4338" y="328"/>
                </a:cubicBezTo>
                <a:cubicBezTo>
                  <a:pt x="4312" y="331"/>
                  <a:pt x="4303" y="329"/>
                  <a:pt x="4328" y="309"/>
                </a:cubicBezTo>
                <a:close/>
                <a:moveTo>
                  <a:pt x="4247" y="758"/>
                </a:moveTo>
                <a:cubicBezTo>
                  <a:pt x="4259" y="767"/>
                  <a:pt x="4258" y="741"/>
                  <a:pt x="4261" y="741"/>
                </a:cubicBezTo>
                <a:cubicBezTo>
                  <a:pt x="4289" y="809"/>
                  <a:pt x="4354" y="745"/>
                  <a:pt x="4372" y="790"/>
                </a:cubicBezTo>
                <a:cubicBezTo>
                  <a:pt x="4307" y="797"/>
                  <a:pt x="4374" y="871"/>
                  <a:pt x="4371" y="904"/>
                </a:cubicBezTo>
                <a:cubicBezTo>
                  <a:pt x="4366" y="961"/>
                  <a:pt x="4347" y="901"/>
                  <a:pt x="4303" y="902"/>
                </a:cubicBezTo>
                <a:cubicBezTo>
                  <a:pt x="4281" y="902"/>
                  <a:pt x="4267" y="939"/>
                  <a:pt x="4245" y="922"/>
                </a:cubicBezTo>
                <a:cubicBezTo>
                  <a:pt x="4231" y="910"/>
                  <a:pt x="4242" y="857"/>
                  <a:pt x="4245" y="842"/>
                </a:cubicBezTo>
                <a:cubicBezTo>
                  <a:pt x="4247" y="831"/>
                  <a:pt x="4265" y="823"/>
                  <a:pt x="4265" y="810"/>
                </a:cubicBezTo>
                <a:cubicBezTo>
                  <a:pt x="4264" y="800"/>
                  <a:pt x="4252" y="794"/>
                  <a:pt x="4251" y="785"/>
                </a:cubicBezTo>
                <a:cubicBezTo>
                  <a:pt x="4250" y="779"/>
                  <a:pt x="4228" y="745"/>
                  <a:pt x="4247" y="758"/>
                </a:cubicBezTo>
                <a:cubicBezTo>
                  <a:pt x="4248" y="759"/>
                  <a:pt x="4244" y="756"/>
                  <a:pt x="4247" y="758"/>
                </a:cubicBezTo>
                <a:close/>
                <a:moveTo>
                  <a:pt x="4248" y="1041"/>
                </a:moveTo>
                <a:cubicBezTo>
                  <a:pt x="4250" y="1021"/>
                  <a:pt x="4253" y="1001"/>
                  <a:pt x="4258" y="981"/>
                </a:cubicBezTo>
                <a:cubicBezTo>
                  <a:pt x="4306" y="1008"/>
                  <a:pt x="4269" y="1018"/>
                  <a:pt x="4262" y="1054"/>
                </a:cubicBezTo>
                <a:cubicBezTo>
                  <a:pt x="4258" y="1079"/>
                  <a:pt x="4265" y="1077"/>
                  <a:pt x="4269" y="1100"/>
                </a:cubicBezTo>
                <a:cubicBezTo>
                  <a:pt x="4262" y="1103"/>
                  <a:pt x="4231" y="1109"/>
                  <a:pt x="4225" y="1109"/>
                </a:cubicBezTo>
                <a:cubicBezTo>
                  <a:pt x="4246" y="1091"/>
                  <a:pt x="4258" y="1070"/>
                  <a:pt x="4248" y="1041"/>
                </a:cubicBezTo>
                <a:cubicBezTo>
                  <a:pt x="4244" y="1033"/>
                  <a:pt x="4260" y="1076"/>
                  <a:pt x="4248" y="1041"/>
                </a:cubicBezTo>
                <a:close/>
                <a:moveTo>
                  <a:pt x="4186" y="728"/>
                </a:moveTo>
                <a:cubicBezTo>
                  <a:pt x="4195" y="732"/>
                  <a:pt x="4200" y="728"/>
                  <a:pt x="4214" y="756"/>
                </a:cubicBezTo>
                <a:cubicBezTo>
                  <a:pt x="4198" y="753"/>
                  <a:pt x="4172" y="750"/>
                  <a:pt x="4186" y="728"/>
                </a:cubicBezTo>
                <a:close/>
                <a:moveTo>
                  <a:pt x="4108" y="545"/>
                </a:moveTo>
                <a:cubicBezTo>
                  <a:pt x="4107" y="547"/>
                  <a:pt x="4104" y="549"/>
                  <a:pt x="4101" y="550"/>
                </a:cubicBezTo>
                <a:cubicBezTo>
                  <a:pt x="4104" y="548"/>
                  <a:pt x="4106" y="546"/>
                  <a:pt x="4108" y="545"/>
                </a:cubicBezTo>
                <a:close/>
                <a:moveTo>
                  <a:pt x="4115" y="835"/>
                </a:moveTo>
                <a:cubicBezTo>
                  <a:pt x="4165" y="839"/>
                  <a:pt x="4195" y="804"/>
                  <a:pt x="4218" y="771"/>
                </a:cubicBezTo>
                <a:cubicBezTo>
                  <a:pt x="4221" y="786"/>
                  <a:pt x="4234" y="898"/>
                  <a:pt x="4219" y="908"/>
                </a:cubicBezTo>
                <a:cubicBezTo>
                  <a:pt x="4203" y="919"/>
                  <a:pt x="4174" y="882"/>
                  <a:pt x="4143" y="896"/>
                </a:cubicBezTo>
                <a:cubicBezTo>
                  <a:pt x="4141" y="877"/>
                  <a:pt x="4142" y="847"/>
                  <a:pt x="4117" y="844"/>
                </a:cubicBezTo>
                <a:cubicBezTo>
                  <a:pt x="4083" y="839"/>
                  <a:pt x="4083" y="900"/>
                  <a:pt x="4074" y="900"/>
                </a:cubicBezTo>
                <a:cubicBezTo>
                  <a:pt x="4072" y="900"/>
                  <a:pt x="4070" y="899"/>
                  <a:pt x="4069" y="899"/>
                </a:cubicBezTo>
                <a:cubicBezTo>
                  <a:pt x="4037" y="857"/>
                  <a:pt x="4080" y="831"/>
                  <a:pt x="4115" y="835"/>
                </a:cubicBezTo>
                <a:cubicBezTo>
                  <a:pt x="4117" y="835"/>
                  <a:pt x="4103" y="834"/>
                  <a:pt x="4115" y="835"/>
                </a:cubicBezTo>
                <a:close/>
                <a:moveTo>
                  <a:pt x="3998" y="551"/>
                </a:moveTo>
                <a:cubicBezTo>
                  <a:pt x="4028" y="551"/>
                  <a:pt x="4051" y="552"/>
                  <a:pt x="4083" y="555"/>
                </a:cubicBezTo>
                <a:cubicBezTo>
                  <a:pt x="4067" y="569"/>
                  <a:pt x="4073" y="602"/>
                  <a:pt x="4048" y="608"/>
                </a:cubicBezTo>
                <a:cubicBezTo>
                  <a:pt x="4028" y="613"/>
                  <a:pt x="4011" y="551"/>
                  <a:pt x="3998" y="551"/>
                </a:cubicBezTo>
                <a:close/>
                <a:moveTo>
                  <a:pt x="3971" y="558"/>
                </a:moveTo>
                <a:cubicBezTo>
                  <a:pt x="3975" y="565"/>
                  <a:pt x="3980" y="573"/>
                  <a:pt x="3984" y="581"/>
                </a:cubicBezTo>
                <a:cubicBezTo>
                  <a:pt x="3977" y="574"/>
                  <a:pt x="3963" y="569"/>
                  <a:pt x="3971" y="558"/>
                </a:cubicBezTo>
                <a:cubicBezTo>
                  <a:pt x="3975" y="565"/>
                  <a:pt x="3969" y="561"/>
                  <a:pt x="3971" y="558"/>
                </a:cubicBezTo>
                <a:close/>
                <a:moveTo>
                  <a:pt x="3957" y="627"/>
                </a:moveTo>
                <a:cubicBezTo>
                  <a:pt x="3971" y="622"/>
                  <a:pt x="4000" y="610"/>
                  <a:pt x="3991" y="590"/>
                </a:cubicBezTo>
                <a:cubicBezTo>
                  <a:pt x="4017" y="622"/>
                  <a:pt x="4047" y="639"/>
                  <a:pt x="3982" y="650"/>
                </a:cubicBezTo>
                <a:cubicBezTo>
                  <a:pt x="3964" y="653"/>
                  <a:pt x="3908" y="642"/>
                  <a:pt x="3957" y="627"/>
                </a:cubicBezTo>
                <a:cubicBezTo>
                  <a:pt x="3960" y="626"/>
                  <a:pt x="3950" y="629"/>
                  <a:pt x="3957" y="627"/>
                </a:cubicBezTo>
                <a:close/>
                <a:moveTo>
                  <a:pt x="3915" y="134"/>
                </a:moveTo>
                <a:cubicBezTo>
                  <a:pt x="3923" y="117"/>
                  <a:pt x="3926" y="100"/>
                  <a:pt x="3926" y="82"/>
                </a:cubicBezTo>
                <a:cubicBezTo>
                  <a:pt x="3962" y="112"/>
                  <a:pt x="3911" y="143"/>
                  <a:pt x="3915" y="134"/>
                </a:cubicBezTo>
                <a:cubicBezTo>
                  <a:pt x="3921" y="119"/>
                  <a:pt x="3914" y="137"/>
                  <a:pt x="3915" y="134"/>
                </a:cubicBezTo>
                <a:close/>
                <a:moveTo>
                  <a:pt x="3913" y="561"/>
                </a:moveTo>
                <a:cubicBezTo>
                  <a:pt x="3967" y="561"/>
                  <a:pt x="3884" y="632"/>
                  <a:pt x="3884" y="632"/>
                </a:cubicBezTo>
                <a:cubicBezTo>
                  <a:pt x="3871" y="623"/>
                  <a:pt x="3899" y="561"/>
                  <a:pt x="3913" y="561"/>
                </a:cubicBezTo>
                <a:close/>
                <a:moveTo>
                  <a:pt x="3904" y="1086"/>
                </a:moveTo>
                <a:cubicBezTo>
                  <a:pt x="3904" y="1103"/>
                  <a:pt x="3889" y="1066"/>
                  <a:pt x="3894" y="1077"/>
                </a:cubicBezTo>
                <a:cubicBezTo>
                  <a:pt x="3898" y="1079"/>
                  <a:pt x="3904" y="1079"/>
                  <a:pt x="3904" y="1086"/>
                </a:cubicBezTo>
                <a:cubicBezTo>
                  <a:pt x="3904" y="1086"/>
                  <a:pt x="3904" y="1085"/>
                  <a:pt x="3904" y="1086"/>
                </a:cubicBezTo>
                <a:close/>
                <a:moveTo>
                  <a:pt x="3889" y="1069"/>
                </a:moveTo>
                <a:cubicBezTo>
                  <a:pt x="3882" y="1063"/>
                  <a:pt x="3875" y="1056"/>
                  <a:pt x="3869" y="1049"/>
                </a:cubicBezTo>
                <a:cubicBezTo>
                  <a:pt x="3888" y="1042"/>
                  <a:pt x="3886" y="1053"/>
                  <a:pt x="3889" y="1069"/>
                </a:cubicBezTo>
                <a:cubicBezTo>
                  <a:pt x="3886" y="1066"/>
                  <a:pt x="3888" y="1068"/>
                  <a:pt x="3889" y="1069"/>
                </a:cubicBezTo>
                <a:close/>
                <a:moveTo>
                  <a:pt x="3886" y="364"/>
                </a:moveTo>
                <a:cubicBezTo>
                  <a:pt x="3894" y="363"/>
                  <a:pt x="3907" y="375"/>
                  <a:pt x="3898" y="382"/>
                </a:cubicBezTo>
                <a:cubicBezTo>
                  <a:pt x="3908" y="382"/>
                  <a:pt x="3874" y="365"/>
                  <a:pt x="3886" y="364"/>
                </a:cubicBezTo>
                <a:cubicBezTo>
                  <a:pt x="3887" y="364"/>
                  <a:pt x="3885" y="364"/>
                  <a:pt x="3886" y="364"/>
                </a:cubicBezTo>
                <a:close/>
                <a:moveTo>
                  <a:pt x="3869" y="465"/>
                </a:moveTo>
                <a:cubicBezTo>
                  <a:pt x="3878" y="457"/>
                  <a:pt x="3888" y="455"/>
                  <a:pt x="3899" y="460"/>
                </a:cubicBezTo>
                <a:cubicBezTo>
                  <a:pt x="3883" y="478"/>
                  <a:pt x="3889" y="502"/>
                  <a:pt x="3884" y="520"/>
                </a:cubicBezTo>
                <a:cubicBezTo>
                  <a:pt x="3878" y="504"/>
                  <a:pt x="3857" y="484"/>
                  <a:pt x="3869" y="465"/>
                </a:cubicBezTo>
                <a:cubicBezTo>
                  <a:pt x="3873" y="459"/>
                  <a:pt x="3861" y="478"/>
                  <a:pt x="3869" y="465"/>
                </a:cubicBezTo>
                <a:close/>
                <a:moveTo>
                  <a:pt x="3778" y="434"/>
                </a:moveTo>
                <a:cubicBezTo>
                  <a:pt x="3786" y="420"/>
                  <a:pt x="3797" y="422"/>
                  <a:pt x="3807" y="435"/>
                </a:cubicBezTo>
                <a:cubicBezTo>
                  <a:pt x="3803" y="445"/>
                  <a:pt x="3775" y="439"/>
                  <a:pt x="3778" y="434"/>
                </a:cubicBezTo>
                <a:cubicBezTo>
                  <a:pt x="3780" y="432"/>
                  <a:pt x="3778" y="435"/>
                  <a:pt x="3778" y="434"/>
                </a:cubicBezTo>
                <a:close/>
                <a:moveTo>
                  <a:pt x="3765" y="377"/>
                </a:moveTo>
                <a:cubicBezTo>
                  <a:pt x="3763" y="381"/>
                  <a:pt x="3760" y="385"/>
                  <a:pt x="3758" y="390"/>
                </a:cubicBezTo>
                <a:cubicBezTo>
                  <a:pt x="3733" y="369"/>
                  <a:pt x="3697" y="362"/>
                  <a:pt x="3692" y="323"/>
                </a:cubicBezTo>
                <a:cubicBezTo>
                  <a:pt x="3713" y="318"/>
                  <a:pt x="3764" y="362"/>
                  <a:pt x="3765" y="377"/>
                </a:cubicBezTo>
                <a:cubicBezTo>
                  <a:pt x="3765" y="381"/>
                  <a:pt x="3765" y="376"/>
                  <a:pt x="3765" y="377"/>
                </a:cubicBezTo>
                <a:close/>
                <a:moveTo>
                  <a:pt x="3724" y="457"/>
                </a:moveTo>
                <a:cubicBezTo>
                  <a:pt x="3701" y="457"/>
                  <a:pt x="3738" y="441"/>
                  <a:pt x="3737" y="440"/>
                </a:cubicBezTo>
                <a:cubicBezTo>
                  <a:pt x="3744" y="447"/>
                  <a:pt x="3723" y="457"/>
                  <a:pt x="3724" y="457"/>
                </a:cubicBezTo>
                <a:close/>
                <a:moveTo>
                  <a:pt x="3734" y="502"/>
                </a:moveTo>
                <a:cubicBezTo>
                  <a:pt x="3732" y="513"/>
                  <a:pt x="3702" y="534"/>
                  <a:pt x="3690" y="531"/>
                </a:cubicBezTo>
                <a:cubicBezTo>
                  <a:pt x="3682" y="508"/>
                  <a:pt x="3718" y="503"/>
                  <a:pt x="3734" y="502"/>
                </a:cubicBezTo>
                <a:cubicBezTo>
                  <a:pt x="3734" y="503"/>
                  <a:pt x="3721" y="503"/>
                  <a:pt x="3734" y="502"/>
                </a:cubicBezTo>
                <a:close/>
                <a:moveTo>
                  <a:pt x="3674" y="116"/>
                </a:moveTo>
                <a:cubicBezTo>
                  <a:pt x="3685" y="112"/>
                  <a:pt x="3727" y="123"/>
                  <a:pt x="3712" y="141"/>
                </a:cubicBezTo>
                <a:cubicBezTo>
                  <a:pt x="3709" y="144"/>
                  <a:pt x="3672" y="117"/>
                  <a:pt x="3674" y="116"/>
                </a:cubicBezTo>
                <a:cubicBezTo>
                  <a:pt x="3679" y="114"/>
                  <a:pt x="3673" y="116"/>
                  <a:pt x="3674" y="116"/>
                </a:cubicBezTo>
                <a:close/>
                <a:moveTo>
                  <a:pt x="3645" y="237"/>
                </a:moveTo>
                <a:cubicBezTo>
                  <a:pt x="3673" y="230"/>
                  <a:pt x="3713" y="120"/>
                  <a:pt x="3744" y="203"/>
                </a:cubicBezTo>
                <a:cubicBezTo>
                  <a:pt x="3757" y="236"/>
                  <a:pt x="3742" y="213"/>
                  <a:pt x="3723" y="227"/>
                </a:cubicBezTo>
                <a:cubicBezTo>
                  <a:pt x="3697" y="246"/>
                  <a:pt x="3691" y="247"/>
                  <a:pt x="3669" y="275"/>
                </a:cubicBezTo>
                <a:cubicBezTo>
                  <a:pt x="3663" y="271"/>
                  <a:pt x="3625" y="248"/>
                  <a:pt x="3625" y="244"/>
                </a:cubicBezTo>
                <a:cubicBezTo>
                  <a:pt x="3631" y="240"/>
                  <a:pt x="3638" y="238"/>
                  <a:pt x="3645" y="237"/>
                </a:cubicBezTo>
                <a:cubicBezTo>
                  <a:pt x="3670" y="231"/>
                  <a:pt x="3643" y="237"/>
                  <a:pt x="3645" y="237"/>
                </a:cubicBezTo>
                <a:close/>
                <a:moveTo>
                  <a:pt x="3678" y="475"/>
                </a:moveTo>
                <a:cubicBezTo>
                  <a:pt x="3679" y="496"/>
                  <a:pt x="3637" y="477"/>
                  <a:pt x="3632" y="469"/>
                </a:cubicBezTo>
                <a:cubicBezTo>
                  <a:pt x="3626" y="457"/>
                  <a:pt x="3678" y="460"/>
                  <a:pt x="3678" y="475"/>
                </a:cubicBezTo>
                <a:cubicBezTo>
                  <a:pt x="3678" y="477"/>
                  <a:pt x="3678" y="466"/>
                  <a:pt x="3678" y="475"/>
                </a:cubicBezTo>
                <a:close/>
                <a:moveTo>
                  <a:pt x="3616" y="90"/>
                </a:moveTo>
                <a:cubicBezTo>
                  <a:pt x="3621" y="89"/>
                  <a:pt x="3625" y="92"/>
                  <a:pt x="3629" y="97"/>
                </a:cubicBezTo>
                <a:cubicBezTo>
                  <a:pt x="3626" y="97"/>
                  <a:pt x="3615" y="93"/>
                  <a:pt x="3616" y="90"/>
                </a:cubicBezTo>
                <a:cubicBezTo>
                  <a:pt x="3617" y="90"/>
                  <a:pt x="3616" y="90"/>
                  <a:pt x="3616" y="90"/>
                </a:cubicBezTo>
                <a:close/>
                <a:moveTo>
                  <a:pt x="3523" y="91"/>
                </a:moveTo>
                <a:cubicBezTo>
                  <a:pt x="3535" y="95"/>
                  <a:pt x="3545" y="120"/>
                  <a:pt x="3557" y="125"/>
                </a:cubicBezTo>
                <a:cubicBezTo>
                  <a:pt x="3575" y="133"/>
                  <a:pt x="3599" y="117"/>
                  <a:pt x="3608" y="127"/>
                </a:cubicBezTo>
                <a:cubicBezTo>
                  <a:pt x="3613" y="131"/>
                  <a:pt x="3571" y="229"/>
                  <a:pt x="3578" y="229"/>
                </a:cubicBezTo>
                <a:cubicBezTo>
                  <a:pt x="3574" y="229"/>
                  <a:pt x="3557" y="216"/>
                  <a:pt x="3549" y="214"/>
                </a:cubicBezTo>
                <a:cubicBezTo>
                  <a:pt x="3553" y="213"/>
                  <a:pt x="3522" y="111"/>
                  <a:pt x="3523" y="91"/>
                </a:cubicBezTo>
                <a:cubicBezTo>
                  <a:pt x="3525" y="91"/>
                  <a:pt x="3521" y="135"/>
                  <a:pt x="3523" y="91"/>
                </a:cubicBezTo>
                <a:close/>
                <a:moveTo>
                  <a:pt x="3559" y="295"/>
                </a:moveTo>
                <a:cubicBezTo>
                  <a:pt x="3556" y="299"/>
                  <a:pt x="3552" y="302"/>
                  <a:pt x="3547" y="302"/>
                </a:cubicBezTo>
                <a:cubicBezTo>
                  <a:pt x="3547" y="302"/>
                  <a:pt x="3538" y="286"/>
                  <a:pt x="3548" y="286"/>
                </a:cubicBezTo>
                <a:cubicBezTo>
                  <a:pt x="3556" y="286"/>
                  <a:pt x="3560" y="289"/>
                  <a:pt x="3559" y="295"/>
                </a:cubicBezTo>
                <a:cubicBezTo>
                  <a:pt x="3558" y="298"/>
                  <a:pt x="3560" y="294"/>
                  <a:pt x="3559" y="295"/>
                </a:cubicBezTo>
                <a:close/>
                <a:moveTo>
                  <a:pt x="3543" y="211"/>
                </a:moveTo>
                <a:cubicBezTo>
                  <a:pt x="3540" y="209"/>
                  <a:pt x="3541" y="209"/>
                  <a:pt x="3543" y="211"/>
                </a:cubicBezTo>
                <a:cubicBezTo>
                  <a:pt x="3542" y="211"/>
                  <a:pt x="3542" y="211"/>
                  <a:pt x="3543" y="211"/>
                </a:cubicBezTo>
                <a:close/>
                <a:moveTo>
                  <a:pt x="3527" y="402"/>
                </a:moveTo>
                <a:cubicBezTo>
                  <a:pt x="3558" y="402"/>
                  <a:pt x="3498" y="402"/>
                  <a:pt x="3527" y="402"/>
                </a:cubicBezTo>
                <a:cubicBezTo>
                  <a:pt x="3530" y="402"/>
                  <a:pt x="3524" y="402"/>
                  <a:pt x="3527" y="402"/>
                </a:cubicBezTo>
                <a:close/>
                <a:moveTo>
                  <a:pt x="3467" y="650"/>
                </a:moveTo>
                <a:cubicBezTo>
                  <a:pt x="3474" y="639"/>
                  <a:pt x="3499" y="637"/>
                  <a:pt x="3510" y="620"/>
                </a:cubicBezTo>
                <a:cubicBezTo>
                  <a:pt x="3518" y="629"/>
                  <a:pt x="3519" y="689"/>
                  <a:pt x="3505" y="695"/>
                </a:cubicBezTo>
                <a:cubicBezTo>
                  <a:pt x="3497" y="695"/>
                  <a:pt x="3458" y="665"/>
                  <a:pt x="3467" y="650"/>
                </a:cubicBezTo>
                <a:cubicBezTo>
                  <a:pt x="3468" y="649"/>
                  <a:pt x="3465" y="653"/>
                  <a:pt x="3467" y="650"/>
                </a:cubicBezTo>
                <a:close/>
                <a:moveTo>
                  <a:pt x="3472" y="842"/>
                </a:moveTo>
                <a:cubicBezTo>
                  <a:pt x="3468" y="840"/>
                  <a:pt x="3602" y="727"/>
                  <a:pt x="3610" y="715"/>
                </a:cubicBezTo>
                <a:cubicBezTo>
                  <a:pt x="3665" y="638"/>
                  <a:pt x="3566" y="660"/>
                  <a:pt x="3561" y="624"/>
                </a:cubicBezTo>
                <a:cubicBezTo>
                  <a:pt x="3563" y="634"/>
                  <a:pt x="3601" y="557"/>
                  <a:pt x="3589" y="565"/>
                </a:cubicBezTo>
                <a:cubicBezTo>
                  <a:pt x="3601" y="557"/>
                  <a:pt x="3681" y="565"/>
                  <a:pt x="3691" y="579"/>
                </a:cubicBezTo>
                <a:cubicBezTo>
                  <a:pt x="3704" y="597"/>
                  <a:pt x="3691" y="624"/>
                  <a:pt x="3700" y="645"/>
                </a:cubicBezTo>
                <a:cubicBezTo>
                  <a:pt x="3714" y="679"/>
                  <a:pt x="3763" y="684"/>
                  <a:pt x="3772" y="720"/>
                </a:cubicBezTo>
                <a:cubicBezTo>
                  <a:pt x="3745" y="729"/>
                  <a:pt x="3691" y="794"/>
                  <a:pt x="3740" y="804"/>
                </a:cubicBezTo>
                <a:cubicBezTo>
                  <a:pt x="3774" y="810"/>
                  <a:pt x="3791" y="748"/>
                  <a:pt x="3811" y="748"/>
                </a:cubicBezTo>
                <a:cubicBezTo>
                  <a:pt x="3815" y="749"/>
                  <a:pt x="3818" y="751"/>
                  <a:pt x="3820" y="755"/>
                </a:cubicBezTo>
                <a:cubicBezTo>
                  <a:pt x="3812" y="778"/>
                  <a:pt x="3784" y="807"/>
                  <a:pt x="3795" y="840"/>
                </a:cubicBezTo>
                <a:cubicBezTo>
                  <a:pt x="3802" y="861"/>
                  <a:pt x="3799" y="877"/>
                  <a:pt x="3829" y="872"/>
                </a:cubicBezTo>
                <a:cubicBezTo>
                  <a:pt x="3841" y="871"/>
                  <a:pt x="3872" y="846"/>
                  <a:pt x="3851" y="837"/>
                </a:cubicBezTo>
                <a:cubicBezTo>
                  <a:pt x="3862" y="831"/>
                  <a:pt x="3873" y="842"/>
                  <a:pt x="3874" y="852"/>
                </a:cubicBezTo>
                <a:cubicBezTo>
                  <a:pt x="3877" y="888"/>
                  <a:pt x="3861" y="875"/>
                  <a:pt x="3846" y="897"/>
                </a:cubicBezTo>
                <a:cubicBezTo>
                  <a:pt x="3834" y="917"/>
                  <a:pt x="3848" y="913"/>
                  <a:pt x="3829" y="929"/>
                </a:cubicBezTo>
                <a:cubicBezTo>
                  <a:pt x="3816" y="940"/>
                  <a:pt x="3796" y="920"/>
                  <a:pt x="3782" y="953"/>
                </a:cubicBezTo>
                <a:cubicBezTo>
                  <a:pt x="3771" y="978"/>
                  <a:pt x="3790" y="977"/>
                  <a:pt x="3788" y="998"/>
                </a:cubicBezTo>
                <a:cubicBezTo>
                  <a:pt x="3786" y="1030"/>
                  <a:pt x="3776" y="1051"/>
                  <a:pt x="3760" y="1086"/>
                </a:cubicBezTo>
                <a:cubicBezTo>
                  <a:pt x="3732" y="1150"/>
                  <a:pt x="3739" y="1145"/>
                  <a:pt x="3797" y="1171"/>
                </a:cubicBezTo>
                <a:cubicBezTo>
                  <a:pt x="3838" y="1190"/>
                  <a:pt x="3839" y="1216"/>
                  <a:pt x="3852" y="1230"/>
                </a:cubicBezTo>
                <a:cubicBezTo>
                  <a:pt x="3844" y="1221"/>
                  <a:pt x="3891" y="1237"/>
                  <a:pt x="3889" y="1236"/>
                </a:cubicBezTo>
                <a:cubicBezTo>
                  <a:pt x="3902" y="1243"/>
                  <a:pt x="3917" y="1269"/>
                  <a:pt x="3931" y="1278"/>
                </a:cubicBezTo>
                <a:cubicBezTo>
                  <a:pt x="3947" y="1287"/>
                  <a:pt x="3976" y="1278"/>
                  <a:pt x="3977" y="1303"/>
                </a:cubicBezTo>
                <a:cubicBezTo>
                  <a:pt x="3978" y="1319"/>
                  <a:pt x="3916" y="1359"/>
                  <a:pt x="3902" y="1371"/>
                </a:cubicBezTo>
                <a:cubicBezTo>
                  <a:pt x="3849" y="1421"/>
                  <a:pt x="3796" y="1476"/>
                  <a:pt x="3715" y="1450"/>
                </a:cubicBezTo>
                <a:cubicBezTo>
                  <a:pt x="3737" y="1440"/>
                  <a:pt x="3817" y="1378"/>
                  <a:pt x="3753" y="1373"/>
                </a:cubicBezTo>
                <a:cubicBezTo>
                  <a:pt x="3686" y="1367"/>
                  <a:pt x="3688" y="1503"/>
                  <a:pt x="3641" y="1501"/>
                </a:cubicBezTo>
                <a:cubicBezTo>
                  <a:pt x="3647" y="1458"/>
                  <a:pt x="3629" y="1428"/>
                  <a:pt x="3660" y="1391"/>
                </a:cubicBezTo>
                <a:cubicBezTo>
                  <a:pt x="3673" y="1376"/>
                  <a:pt x="3699" y="1385"/>
                  <a:pt x="3706" y="1362"/>
                </a:cubicBezTo>
                <a:cubicBezTo>
                  <a:pt x="3709" y="1350"/>
                  <a:pt x="3687" y="1336"/>
                  <a:pt x="3685" y="1326"/>
                </a:cubicBezTo>
                <a:cubicBezTo>
                  <a:pt x="3678" y="1286"/>
                  <a:pt x="3694" y="1276"/>
                  <a:pt x="3646" y="1279"/>
                </a:cubicBezTo>
                <a:cubicBezTo>
                  <a:pt x="3592" y="1283"/>
                  <a:pt x="3594" y="1335"/>
                  <a:pt x="3583" y="1266"/>
                </a:cubicBezTo>
                <a:cubicBezTo>
                  <a:pt x="3572" y="1192"/>
                  <a:pt x="3619" y="1107"/>
                  <a:pt x="3626" y="1035"/>
                </a:cubicBezTo>
                <a:cubicBezTo>
                  <a:pt x="3631" y="972"/>
                  <a:pt x="3625" y="915"/>
                  <a:pt x="3646" y="853"/>
                </a:cubicBezTo>
                <a:cubicBezTo>
                  <a:pt x="3647" y="849"/>
                  <a:pt x="3699" y="736"/>
                  <a:pt x="3711" y="754"/>
                </a:cubicBezTo>
                <a:cubicBezTo>
                  <a:pt x="3681" y="708"/>
                  <a:pt x="3627" y="844"/>
                  <a:pt x="3624" y="851"/>
                </a:cubicBezTo>
                <a:cubicBezTo>
                  <a:pt x="3621" y="858"/>
                  <a:pt x="3597" y="867"/>
                  <a:pt x="3596" y="871"/>
                </a:cubicBezTo>
                <a:cubicBezTo>
                  <a:pt x="3594" y="883"/>
                  <a:pt x="3612" y="889"/>
                  <a:pt x="3612" y="887"/>
                </a:cubicBezTo>
                <a:cubicBezTo>
                  <a:pt x="3610" y="905"/>
                  <a:pt x="3619" y="994"/>
                  <a:pt x="3605" y="1004"/>
                </a:cubicBezTo>
                <a:cubicBezTo>
                  <a:pt x="3588" y="1017"/>
                  <a:pt x="3584" y="992"/>
                  <a:pt x="3570" y="986"/>
                </a:cubicBezTo>
                <a:cubicBezTo>
                  <a:pt x="3504" y="960"/>
                  <a:pt x="3542" y="957"/>
                  <a:pt x="3509" y="991"/>
                </a:cubicBezTo>
                <a:cubicBezTo>
                  <a:pt x="3498" y="1002"/>
                  <a:pt x="3488" y="1034"/>
                  <a:pt x="3476" y="1048"/>
                </a:cubicBezTo>
                <a:cubicBezTo>
                  <a:pt x="3475" y="1062"/>
                  <a:pt x="3469" y="1072"/>
                  <a:pt x="3458" y="1078"/>
                </a:cubicBezTo>
                <a:cubicBezTo>
                  <a:pt x="3450" y="1082"/>
                  <a:pt x="3440" y="1083"/>
                  <a:pt x="3431" y="1081"/>
                </a:cubicBezTo>
                <a:cubicBezTo>
                  <a:pt x="3418" y="1096"/>
                  <a:pt x="3394" y="1125"/>
                  <a:pt x="3415" y="1155"/>
                </a:cubicBezTo>
                <a:cubicBezTo>
                  <a:pt x="3433" y="1181"/>
                  <a:pt x="3470" y="1178"/>
                  <a:pt x="3495" y="1169"/>
                </a:cubicBezTo>
                <a:cubicBezTo>
                  <a:pt x="3510" y="1164"/>
                  <a:pt x="3547" y="1113"/>
                  <a:pt x="3548" y="1113"/>
                </a:cubicBezTo>
                <a:cubicBezTo>
                  <a:pt x="3561" y="1112"/>
                  <a:pt x="3586" y="1133"/>
                  <a:pt x="3579" y="1148"/>
                </a:cubicBezTo>
                <a:cubicBezTo>
                  <a:pt x="3551" y="1162"/>
                  <a:pt x="3539" y="1123"/>
                  <a:pt x="3508" y="1173"/>
                </a:cubicBezTo>
                <a:cubicBezTo>
                  <a:pt x="3475" y="1226"/>
                  <a:pt x="3498" y="1270"/>
                  <a:pt x="3535" y="1313"/>
                </a:cubicBezTo>
                <a:cubicBezTo>
                  <a:pt x="3508" y="1324"/>
                  <a:pt x="3391" y="1291"/>
                  <a:pt x="3385" y="1302"/>
                </a:cubicBezTo>
                <a:cubicBezTo>
                  <a:pt x="3376" y="1317"/>
                  <a:pt x="3465" y="1399"/>
                  <a:pt x="3489" y="1383"/>
                </a:cubicBezTo>
                <a:cubicBezTo>
                  <a:pt x="3491" y="1401"/>
                  <a:pt x="3464" y="1420"/>
                  <a:pt x="3468" y="1447"/>
                </a:cubicBezTo>
                <a:cubicBezTo>
                  <a:pt x="3470" y="1461"/>
                  <a:pt x="3506" y="1503"/>
                  <a:pt x="3505" y="1510"/>
                </a:cubicBezTo>
                <a:cubicBezTo>
                  <a:pt x="3504" y="1511"/>
                  <a:pt x="3453" y="1538"/>
                  <a:pt x="3444" y="1535"/>
                </a:cubicBezTo>
                <a:cubicBezTo>
                  <a:pt x="3421" y="1527"/>
                  <a:pt x="3405" y="1471"/>
                  <a:pt x="3401" y="1449"/>
                </a:cubicBezTo>
                <a:cubicBezTo>
                  <a:pt x="3400" y="1440"/>
                  <a:pt x="3401" y="1400"/>
                  <a:pt x="3401" y="1399"/>
                </a:cubicBezTo>
                <a:cubicBezTo>
                  <a:pt x="3389" y="1383"/>
                  <a:pt x="3352" y="1402"/>
                  <a:pt x="3338" y="1374"/>
                </a:cubicBezTo>
                <a:cubicBezTo>
                  <a:pt x="3376" y="1362"/>
                  <a:pt x="3395" y="1387"/>
                  <a:pt x="3392" y="1348"/>
                </a:cubicBezTo>
                <a:cubicBezTo>
                  <a:pt x="3385" y="1277"/>
                  <a:pt x="3320" y="1304"/>
                  <a:pt x="3293" y="1317"/>
                </a:cubicBezTo>
                <a:cubicBezTo>
                  <a:pt x="3274" y="1327"/>
                  <a:pt x="3290" y="1341"/>
                  <a:pt x="3263" y="1351"/>
                </a:cubicBezTo>
                <a:cubicBezTo>
                  <a:pt x="3217" y="1367"/>
                  <a:pt x="3240" y="1336"/>
                  <a:pt x="3209" y="1335"/>
                </a:cubicBezTo>
                <a:cubicBezTo>
                  <a:pt x="3169" y="1334"/>
                  <a:pt x="3175" y="1340"/>
                  <a:pt x="3142" y="1358"/>
                </a:cubicBezTo>
                <a:cubicBezTo>
                  <a:pt x="3132" y="1363"/>
                  <a:pt x="3138" y="1386"/>
                  <a:pt x="3121" y="1384"/>
                </a:cubicBezTo>
                <a:cubicBezTo>
                  <a:pt x="3116" y="1361"/>
                  <a:pt x="3138" y="1337"/>
                  <a:pt x="3135" y="1320"/>
                </a:cubicBezTo>
                <a:cubicBezTo>
                  <a:pt x="3131" y="1297"/>
                  <a:pt x="3112" y="1300"/>
                  <a:pt x="3107" y="1288"/>
                </a:cubicBezTo>
                <a:cubicBezTo>
                  <a:pt x="3092" y="1244"/>
                  <a:pt x="3109" y="1211"/>
                  <a:pt x="3103" y="1171"/>
                </a:cubicBezTo>
                <a:cubicBezTo>
                  <a:pt x="3097" y="1127"/>
                  <a:pt x="3041" y="1081"/>
                  <a:pt x="3042" y="1038"/>
                </a:cubicBezTo>
                <a:cubicBezTo>
                  <a:pt x="3042" y="1013"/>
                  <a:pt x="3077" y="963"/>
                  <a:pt x="3085" y="940"/>
                </a:cubicBezTo>
                <a:cubicBezTo>
                  <a:pt x="3115" y="944"/>
                  <a:pt x="3177" y="957"/>
                  <a:pt x="3182" y="992"/>
                </a:cubicBezTo>
                <a:cubicBezTo>
                  <a:pt x="3184" y="1003"/>
                  <a:pt x="3138" y="1077"/>
                  <a:pt x="3139" y="1080"/>
                </a:cubicBezTo>
                <a:cubicBezTo>
                  <a:pt x="3151" y="1132"/>
                  <a:pt x="3194" y="1101"/>
                  <a:pt x="3229" y="1088"/>
                </a:cubicBezTo>
                <a:cubicBezTo>
                  <a:pt x="3268" y="1073"/>
                  <a:pt x="3277" y="1062"/>
                  <a:pt x="3322" y="1077"/>
                </a:cubicBezTo>
                <a:cubicBezTo>
                  <a:pt x="3335" y="1081"/>
                  <a:pt x="3369" y="1105"/>
                  <a:pt x="3377" y="1103"/>
                </a:cubicBezTo>
                <a:cubicBezTo>
                  <a:pt x="3384" y="1102"/>
                  <a:pt x="3390" y="1083"/>
                  <a:pt x="3396" y="1079"/>
                </a:cubicBezTo>
                <a:cubicBezTo>
                  <a:pt x="3415" y="1064"/>
                  <a:pt x="3465" y="985"/>
                  <a:pt x="3418" y="968"/>
                </a:cubicBezTo>
                <a:cubicBezTo>
                  <a:pt x="3402" y="963"/>
                  <a:pt x="3395" y="993"/>
                  <a:pt x="3398" y="1005"/>
                </a:cubicBezTo>
                <a:cubicBezTo>
                  <a:pt x="3365" y="1003"/>
                  <a:pt x="3366" y="919"/>
                  <a:pt x="3305" y="951"/>
                </a:cubicBezTo>
                <a:cubicBezTo>
                  <a:pt x="3296" y="955"/>
                  <a:pt x="3297" y="993"/>
                  <a:pt x="3294" y="994"/>
                </a:cubicBezTo>
                <a:cubicBezTo>
                  <a:pt x="3272" y="996"/>
                  <a:pt x="3272" y="961"/>
                  <a:pt x="3253" y="952"/>
                </a:cubicBezTo>
                <a:cubicBezTo>
                  <a:pt x="3224" y="939"/>
                  <a:pt x="3182" y="955"/>
                  <a:pt x="3149" y="932"/>
                </a:cubicBezTo>
                <a:cubicBezTo>
                  <a:pt x="3137" y="924"/>
                  <a:pt x="3130" y="945"/>
                  <a:pt x="3119" y="925"/>
                </a:cubicBezTo>
                <a:cubicBezTo>
                  <a:pt x="3118" y="925"/>
                  <a:pt x="3125" y="878"/>
                  <a:pt x="3122" y="866"/>
                </a:cubicBezTo>
                <a:cubicBezTo>
                  <a:pt x="3111" y="813"/>
                  <a:pt x="3077" y="833"/>
                  <a:pt x="3113" y="786"/>
                </a:cubicBezTo>
                <a:cubicBezTo>
                  <a:pt x="3127" y="768"/>
                  <a:pt x="3207" y="723"/>
                  <a:pt x="3230" y="721"/>
                </a:cubicBezTo>
                <a:cubicBezTo>
                  <a:pt x="3249" y="720"/>
                  <a:pt x="3290" y="726"/>
                  <a:pt x="3298" y="759"/>
                </a:cubicBezTo>
                <a:cubicBezTo>
                  <a:pt x="3304" y="781"/>
                  <a:pt x="3272" y="793"/>
                  <a:pt x="3277" y="811"/>
                </a:cubicBezTo>
                <a:cubicBezTo>
                  <a:pt x="3286" y="845"/>
                  <a:pt x="3335" y="836"/>
                  <a:pt x="3367" y="846"/>
                </a:cubicBezTo>
                <a:cubicBezTo>
                  <a:pt x="3396" y="855"/>
                  <a:pt x="3375" y="870"/>
                  <a:pt x="3411" y="867"/>
                </a:cubicBezTo>
                <a:cubicBezTo>
                  <a:pt x="3434" y="864"/>
                  <a:pt x="3447" y="826"/>
                  <a:pt x="3472" y="842"/>
                </a:cubicBezTo>
                <a:cubicBezTo>
                  <a:pt x="3473" y="843"/>
                  <a:pt x="3467" y="839"/>
                  <a:pt x="3472" y="842"/>
                </a:cubicBezTo>
                <a:close/>
                <a:moveTo>
                  <a:pt x="3822" y="1510"/>
                </a:moveTo>
                <a:cubicBezTo>
                  <a:pt x="3818" y="1493"/>
                  <a:pt x="3825" y="1481"/>
                  <a:pt x="3842" y="1476"/>
                </a:cubicBezTo>
                <a:cubicBezTo>
                  <a:pt x="3863" y="1508"/>
                  <a:pt x="3848" y="1559"/>
                  <a:pt x="3831" y="1587"/>
                </a:cubicBezTo>
                <a:cubicBezTo>
                  <a:pt x="3815" y="1613"/>
                  <a:pt x="3800" y="1648"/>
                  <a:pt x="3783" y="1660"/>
                </a:cubicBezTo>
                <a:cubicBezTo>
                  <a:pt x="3780" y="1662"/>
                  <a:pt x="3721" y="1679"/>
                  <a:pt x="3720" y="1678"/>
                </a:cubicBezTo>
                <a:cubicBezTo>
                  <a:pt x="3694" y="1660"/>
                  <a:pt x="3726" y="1614"/>
                  <a:pt x="3735" y="1590"/>
                </a:cubicBezTo>
                <a:cubicBezTo>
                  <a:pt x="3747" y="1559"/>
                  <a:pt x="3750" y="1552"/>
                  <a:pt x="3771" y="1535"/>
                </a:cubicBezTo>
                <a:cubicBezTo>
                  <a:pt x="3781" y="1525"/>
                  <a:pt x="3833" y="1554"/>
                  <a:pt x="3822" y="1510"/>
                </a:cubicBezTo>
                <a:cubicBezTo>
                  <a:pt x="3817" y="1490"/>
                  <a:pt x="3825" y="1519"/>
                  <a:pt x="3822" y="1510"/>
                </a:cubicBezTo>
                <a:close/>
                <a:moveTo>
                  <a:pt x="3865" y="1501"/>
                </a:moveTo>
                <a:cubicBezTo>
                  <a:pt x="3858" y="1488"/>
                  <a:pt x="3851" y="1480"/>
                  <a:pt x="3862" y="1462"/>
                </a:cubicBezTo>
                <a:cubicBezTo>
                  <a:pt x="3866" y="1474"/>
                  <a:pt x="3876" y="1489"/>
                  <a:pt x="3865" y="1501"/>
                </a:cubicBezTo>
                <a:cubicBezTo>
                  <a:pt x="3865" y="1500"/>
                  <a:pt x="3874" y="1492"/>
                  <a:pt x="3865" y="1501"/>
                </a:cubicBezTo>
                <a:close/>
                <a:moveTo>
                  <a:pt x="3666" y="1531"/>
                </a:moveTo>
                <a:cubicBezTo>
                  <a:pt x="3699" y="1522"/>
                  <a:pt x="3701" y="1546"/>
                  <a:pt x="3697" y="1572"/>
                </a:cubicBezTo>
                <a:cubicBezTo>
                  <a:pt x="3698" y="1554"/>
                  <a:pt x="3683" y="1536"/>
                  <a:pt x="3666" y="1531"/>
                </a:cubicBezTo>
                <a:cubicBezTo>
                  <a:pt x="3668" y="1531"/>
                  <a:pt x="3685" y="1536"/>
                  <a:pt x="3666" y="1531"/>
                </a:cubicBezTo>
                <a:close/>
                <a:moveTo>
                  <a:pt x="3615" y="1955"/>
                </a:moveTo>
                <a:cubicBezTo>
                  <a:pt x="3620" y="1975"/>
                  <a:pt x="3644" y="1977"/>
                  <a:pt x="3643" y="2004"/>
                </a:cubicBezTo>
                <a:cubicBezTo>
                  <a:pt x="3643" y="2004"/>
                  <a:pt x="3615" y="2046"/>
                  <a:pt x="3622" y="2045"/>
                </a:cubicBezTo>
                <a:cubicBezTo>
                  <a:pt x="3591" y="2050"/>
                  <a:pt x="3594" y="1998"/>
                  <a:pt x="3588" y="1979"/>
                </a:cubicBezTo>
                <a:cubicBezTo>
                  <a:pt x="3578" y="1944"/>
                  <a:pt x="3541" y="1818"/>
                  <a:pt x="3628" y="1851"/>
                </a:cubicBezTo>
                <a:cubicBezTo>
                  <a:pt x="3707" y="1882"/>
                  <a:pt x="3605" y="1914"/>
                  <a:pt x="3615" y="1955"/>
                </a:cubicBezTo>
                <a:cubicBezTo>
                  <a:pt x="3616" y="1960"/>
                  <a:pt x="3613" y="1945"/>
                  <a:pt x="3615" y="1955"/>
                </a:cubicBezTo>
                <a:close/>
                <a:moveTo>
                  <a:pt x="3583" y="1654"/>
                </a:moveTo>
                <a:cubicBezTo>
                  <a:pt x="3592" y="1695"/>
                  <a:pt x="3618" y="1677"/>
                  <a:pt x="3648" y="1682"/>
                </a:cubicBezTo>
                <a:cubicBezTo>
                  <a:pt x="3644" y="1735"/>
                  <a:pt x="3557" y="1710"/>
                  <a:pt x="3532" y="1697"/>
                </a:cubicBezTo>
                <a:cubicBezTo>
                  <a:pt x="3498" y="1679"/>
                  <a:pt x="3488" y="1699"/>
                  <a:pt x="3494" y="1656"/>
                </a:cubicBezTo>
                <a:cubicBezTo>
                  <a:pt x="3498" y="1624"/>
                  <a:pt x="3534" y="1619"/>
                  <a:pt x="3543" y="1595"/>
                </a:cubicBezTo>
                <a:cubicBezTo>
                  <a:pt x="3571" y="1516"/>
                  <a:pt x="3472" y="1605"/>
                  <a:pt x="3459" y="1586"/>
                </a:cubicBezTo>
                <a:cubicBezTo>
                  <a:pt x="3435" y="1552"/>
                  <a:pt x="3621" y="1542"/>
                  <a:pt x="3636" y="1539"/>
                </a:cubicBezTo>
                <a:cubicBezTo>
                  <a:pt x="3602" y="1592"/>
                  <a:pt x="3679" y="1631"/>
                  <a:pt x="3696" y="1581"/>
                </a:cubicBezTo>
                <a:cubicBezTo>
                  <a:pt x="3681" y="1659"/>
                  <a:pt x="3658" y="1596"/>
                  <a:pt x="3615" y="1602"/>
                </a:cubicBezTo>
                <a:cubicBezTo>
                  <a:pt x="3595" y="1605"/>
                  <a:pt x="3547" y="1633"/>
                  <a:pt x="3583" y="1654"/>
                </a:cubicBezTo>
                <a:cubicBezTo>
                  <a:pt x="3584" y="1655"/>
                  <a:pt x="3575" y="1649"/>
                  <a:pt x="3583" y="1654"/>
                </a:cubicBezTo>
                <a:close/>
                <a:moveTo>
                  <a:pt x="3556" y="1832"/>
                </a:moveTo>
                <a:cubicBezTo>
                  <a:pt x="3554" y="1838"/>
                  <a:pt x="3553" y="1844"/>
                  <a:pt x="3551" y="1850"/>
                </a:cubicBezTo>
                <a:cubicBezTo>
                  <a:pt x="3534" y="1850"/>
                  <a:pt x="3540" y="1816"/>
                  <a:pt x="3543" y="1812"/>
                </a:cubicBezTo>
                <a:cubicBezTo>
                  <a:pt x="3548" y="1818"/>
                  <a:pt x="3552" y="1825"/>
                  <a:pt x="3556" y="1832"/>
                </a:cubicBezTo>
                <a:cubicBezTo>
                  <a:pt x="3555" y="1835"/>
                  <a:pt x="3553" y="1829"/>
                  <a:pt x="3556" y="1832"/>
                </a:cubicBezTo>
                <a:close/>
                <a:moveTo>
                  <a:pt x="3390" y="1894"/>
                </a:moveTo>
                <a:cubicBezTo>
                  <a:pt x="3446" y="1931"/>
                  <a:pt x="3407" y="1945"/>
                  <a:pt x="3489" y="1942"/>
                </a:cubicBezTo>
                <a:cubicBezTo>
                  <a:pt x="3474" y="1986"/>
                  <a:pt x="3428" y="2073"/>
                  <a:pt x="3387" y="2100"/>
                </a:cubicBezTo>
                <a:cubicBezTo>
                  <a:pt x="3365" y="2114"/>
                  <a:pt x="3343" y="2119"/>
                  <a:pt x="3318" y="2104"/>
                </a:cubicBezTo>
                <a:cubicBezTo>
                  <a:pt x="3302" y="2096"/>
                  <a:pt x="3302" y="2064"/>
                  <a:pt x="3285" y="2060"/>
                </a:cubicBezTo>
                <a:cubicBezTo>
                  <a:pt x="3217" y="2044"/>
                  <a:pt x="3185" y="2256"/>
                  <a:pt x="3283" y="2188"/>
                </a:cubicBezTo>
                <a:cubicBezTo>
                  <a:pt x="3252" y="2218"/>
                  <a:pt x="3242" y="2259"/>
                  <a:pt x="3189" y="2229"/>
                </a:cubicBezTo>
                <a:cubicBezTo>
                  <a:pt x="3193" y="2226"/>
                  <a:pt x="3237" y="2216"/>
                  <a:pt x="3224" y="2203"/>
                </a:cubicBezTo>
                <a:cubicBezTo>
                  <a:pt x="3207" y="2186"/>
                  <a:pt x="3187" y="2218"/>
                  <a:pt x="3165" y="2197"/>
                </a:cubicBezTo>
                <a:cubicBezTo>
                  <a:pt x="3135" y="2167"/>
                  <a:pt x="3154" y="2061"/>
                  <a:pt x="3153" y="2029"/>
                </a:cubicBezTo>
                <a:cubicBezTo>
                  <a:pt x="3192" y="2039"/>
                  <a:pt x="3213" y="1990"/>
                  <a:pt x="3239" y="1994"/>
                </a:cubicBezTo>
                <a:cubicBezTo>
                  <a:pt x="3240" y="2002"/>
                  <a:pt x="3248" y="2027"/>
                  <a:pt x="3258" y="2030"/>
                </a:cubicBezTo>
                <a:cubicBezTo>
                  <a:pt x="3255" y="2029"/>
                  <a:pt x="3330" y="2044"/>
                  <a:pt x="3329" y="2044"/>
                </a:cubicBezTo>
                <a:cubicBezTo>
                  <a:pt x="3363" y="2045"/>
                  <a:pt x="3385" y="2026"/>
                  <a:pt x="3383" y="1983"/>
                </a:cubicBezTo>
                <a:cubicBezTo>
                  <a:pt x="3382" y="1961"/>
                  <a:pt x="3345" y="1927"/>
                  <a:pt x="3345" y="1929"/>
                </a:cubicBezTo>
                <a:cubicBezTo>
                  <a:pt x="3320" y="1880"/>
                  <a:pt x="3396" y="1877"/>
                  <a:pt x="3337" y="1825"/>
                </a:cubicBezTo>
                <a:cubicBezTo>
                  <a:pt x="3234" y="1735"/>
                  <a:pt x="3283" y="1921"/>
                  <a:pt x="3246" y="1929"/>
                </a:cubicBezTo>
                <a:cubicBezTo>
                  <a:pt x="3211" y="1914"/>
                  <a:pt x="3258" y="1811"/>
                  <a:pt x="3189" y="1798"/>
                </a:cubicBezTo>
                <a:cubicBezTo>
                  <a:pt x="3174" y="1795"/>
                  <a:pt x="3155" y="1815"/>
                  <a:pt x="3140" y="1832"/>
                </a:cubicBezTo>
                <a:cubicBezTo>
                  <a:pt x="3128" y="1786"/>
                  <a:pt x="3130" y="1732"/>
                  <a:pt x="3125" y="1684"/>
                </a:cubicBezTo>
                <a:cubicBezTo>
                  <a:pt x="3145" y="1692"/>
                  <a:pt x="3130" y="1727"/>
                  <a:pt x="3144" y="1740"/>
                </a:cubicBezTo>
                <a:cubicBezTo>
                  <a:pt x="3158" y="1755"/>
                  <a:pt x="3171" y="1752"/>
                  <a:pt x="3188" y="1758"/>
                </a:cubicBezTo>
                <a:cubicBezTo>
                  <a:pt x="3203" y="1759"/>
                  <a:pt x="3217" y="1760"/>
                  <a:pt x="3231" y="1761"/>
                </a:cubicBezTo>
                <a:cubicBezTo>
                  <a:pt x="3247" y="1763"/>
                  <a:pt x="3257" y="1772"/>
                  <a:pt x="3263" y="1787"/>
                </a:cubicBezTo>
                <a:cubicBezTo>
                  <a:pt x="3280" y="1790"/>
                  <a:pt x="3284" y="1802"/>
                  <a:pt x="3303" y="1790"/>
                </a:cubicBezTo>
                <a:cubicBezTo>
                  <a:pt x="3361" y="1753"/>
                  <a:pt x="3249" y="1716"/>
                  <a:pt x="3244" y="1692"/>
                </a:cubicBezTo>
                <a:cubicBezTo>
                  <a:pt x="3229" y="1626"/>
                  <a:pt x="3328" y="1613"/>
                  <a:pt x="3366" y="1638"/>
                </a:cubicBezTo>
                <a:cubicBezTo>
                  <a:pt x="3406" y="1665"/>
                  <a:pt x="3407" y="1728"/>
                  <a:pt x="3425" y="1765"/>
                </a:cubicBezTo>
                <a:cubicBezTo>
                  <a:pt x="3426" y="1768"/>
                  <a:pt x="3449" y="1793"/>
                  <a:pt x="3451" y="1796"/>
                </a:cubicBezTo>
                <a:cubicBezTo>
                  <a:pt x="3454" y="1811"/>
                  <a:pt x="3461" y="1823"/>
                  <a:pt x="3473" y="1832"/>
                </a:cubicBezTo>
                <a:cubicBezTo>
                  <a:pt x="3482" y="1836"/>
                  <a:pt x="3490" y="1837"/>
                  <a:pt x="3499" y="1835"/>
                </a:cubicBezTo>
                <a:cubicBezTo>
                  <a:pt x="3500" y="1837"/>
                  <a:pt x="3547" y="1873"/>
                  <a:pt x="3526" y="1889"/>
                </a:cubicBezTo>
                <a:cubicBezTo>
                  <a:pt x="3508" y="1901"/>
                  <a:pt x="3495" y="1865"/>
                  <a:pt x="3483" y="1858"/>
                </a:cubicBezTo>
                <a:cubicBezTo>
                  <a:pt x="3461" y="1845"/>
                  <a:pt x="3434" y="1827"/>
                  <a:pt x="3407" y="1839"/>
                </a:cubicBezTo>
                <a:cubicBezTo>
                  <a:pt x="3387" y="1848"/>
                  <a:pt x="3352" y="1880"/>
                  <a:pt x="3390" y="1894"/>
                </a:cubicBezTo>
                <a:cubicBezTo>
                  <a:pt x="3399" y="1900"/>
                  <a:pt x="3384" y="1892"/>
                  <a:pt x="3390" y="1894"/>
                </a:cubicBezTo>
                <a:close/>
                <a:moveTo>
                  <a:pt x="3361" y="2148"/>
                </a:moveTo>
                <a:cubicBezTo>
                  <a:pt x="3335" y="2183"/>
                  <a:pt x="3349" y="2156"/>
                  <a:pt x="3302" y="2175"/>
                </a:cubicBezTo>
                <a:cubicBezTo>
                  <a:pt x="3313" y="2169"/>
                  <a:pt x="3334" y="2132"/>
                  <a:pt x="3343" y="2132"/>
                </a:cubicBezTo>
                <a:cubicBezTo>
                  <a:pt x="3353" y="2132"/>
                  <a:pt x="3372" y="2134"/>
                  <a:pt x="3361" y="2148"/>
                </a:cubicBezTo>
                <a:cubicBezTo>
                  <a:pt x="3359" y="2151"/>
                  <a:pt x="3364" y="2145"/>
                  <a:pt x="3361" y="2148"/>
                </a:cubicBezTo>
                <a:close/>
                <a:moveTo>
                  <a:pt x="3289" y="2182"/>
                </a:moveTo>
                <a:cubicBezTo>
                  <a:pt x="3285" y="2185"/>
                  <a:pt x="3289" y="2183"/>
                  <a:pt x="3289" y="2182"/>
                </a:cubicBezTo>
                <a:cubicBezTo>
                  <a:pt x="3289" y="2183"/>
                  <a:pt x="3289" y="2183"/>
                  <a:pt x="3289" y="2182"/>
                </a:cubicBezTo>
                <a:close/>
                <a:moveTo>
                  <a:pt x="3049" y="1816"/>
                </a:moveTo>
                <a:cubicBezTo>
                  <a:pt x="3019" y="1816"/>
                  <a:pt x="2990" y="1774"/>
                  <a:pt x="2962" y="1775"/>
                </a:cubicBezTo>
                <a:cubicBezTo>
                  <a:pt x="2961" y="1775"/>
                  <a:pt x="2931" y="1785"/>
                  <a:pt x="2938" y="1786"/>
                </a:cubicBezTo>
                <a:cubicBezTo>
                  <a:pt x="2921" y="1784"/>
                  <a:pt x="2937" y="1795"/>
                  <a:pt x="2910" y="1788"/>
                </a:cubicBezTo>
                <a:cubicBezTo>
                  <a:pt x="2901" y="1786"/>
                  <a:pt x="2897" y="1778"/>
                  <a:pt x="2886" y="1776"/>
                </a:cubicBezTo>
                <a:cubicBezTo>
                  <a:pt x="2894" y="1746"/>
                  <a:pt x="2956" y="1731"/>
                  <a:pt x="2982" y="1725"/>
                </a:cubicBezTo>
                <a:cubicBezTo>
                  <a:pt x="2993" y="1718"/>
                  <a:pt x="3005" y="1711"/>
                  <a:pt x="3016" y="1704"/>
                </a:cubicBezTo>
                <a:cubicBezTo>
                  <a:pt x="3026" y="1698"/>
                  <a:pt x="3032" y="1703"/>
                  <a:pt x="3032" y="1718"/>
                </a:cubicBezTo>
                <a:cubicBezTo>
                  <a:pt x="3060" y="1727"/>
                  <a:pt x="3128" y="1816"/>
                  <a:pt x="3049" y="1816"/>
                </a:cubicBezTo>
                <a:close/>
                <a:moveTo>
                  <a:pt x="3055" y="1982"/>
                </a:moveTo>
                <a:cubicBezTo>
                  <a:pt x="3050" y="1992"/>
                  <a:pt x="3047" y="1987"/>
                  <a:pt x="3046" y="1967"/>
                </a:cubicBezTo>
                <a:cubicBezTo>
                  <a:pt x="3055" y="1968"/>
                  <a:pt x="3061" y="1973"/>
                  <a:pt x="3055" y="1982"/>
                </a:cubicBezTo>
                <a:cubicBezTo>
                  <a:pt x="3054" y="1983"/>
                  <a:pt x="3058" y="1977"/>
                  <a:pt x="3055" y="1982"/>
                </a:cubicBezTo>
                <a:close/>
                <a:moveTo>
                  <a:pt x="3008" y="2097"/>
                </a:moveTo>
                <a:cubicBezTo>
                  <a:pt x="3009" y="2095"/>
                  <a:pt x="2972" y="2105"/>
                  <a:pt x="2967" y="2105"/>
                </a:cubicBezTo>
                <a:cubicBezTo>
                  <a:pt x="2908" y="2097"/>
                  <a:pt x="3030" y="2052"/>
                  <a:pt x="3008" y="2097"/>
                </a:cubicBezTo>
                <a:cubicBezTo>
                  <a:pt x="3007" y="2099"/>
                  <a:pt x="3010" y="2094"/>
                  <a:pt x="3008" y="2097"/>
                </a:cubicBezTo>
                <a:close/>
                <a:moveTo>
                  <a:pt x="2835" y="1542"/>
                </a:moveTo>
                <a:cubicBezTo>
                  <a:pt x="2831" y="1526"/>
                  <a:pt x="2829" y="1510"/>
                  <a:pt x="2822" y="1494"/>
                </a:cubicBezTo>
                <a:cubicBezTo>
                  <a:pt x="2854" y="1494"/>
                  <a:pt x="2853" y="1543"/>
                  <a:pt x="2876" y="1547"/>
                </a:cubicBezTo>
                <a:cubicBezTo>
                  <a:pt x="2906" y="1552"/>
                  <a:pt x="2900" y="1491"/>
                  <a:pt x="2942" y="1522"/>
                </a:cubicBezTo>
                <a:cubicBezTo>
                  <a:pt x="2912" y="1558"/>
                  <a:pt x="2871" y="1580"/>
                  <a:pt x="2842" y="1617"/>
                </a:cubicBezTo>
                <a:cubicBezTo>
                  <a:pt x="2841" y="1617"/>
                  <a:pt x="2811" y="1594"/>
                  <a:pt x="2811" y="1593"/>
                </a:cubicBezTo>
                <a:cubicBezTo>
                  <a:pt x="2811" y="1574"/>
                  <a:pt x="2845" y="1577"/>
                  <a:pt x="2835" y="1542"/>
                </a:cubicBezTo>
                <a:cubicBezTo>
                  <a:pt x="2834" y="1536"/>
                  <a:pt x="2840" y="1558"/>
                  <a:pt x="2835" y="1542"/>
                </a:cubicBezTo>
                <a:close/>
                <a:moveTo>
                  <a:pt x="2932" y="1472"/>
                </a:moveTo>
                <a:cubicBezTo>
                  <a:pt x="2941" y="1444"/>
                  <a:pt x="2952" y="1475"/>
                  <a:pt x="2945" y="1498"/>
                </a:cubicBezTo>
                <a:cubicBezTo>
                  <a:pt x="2925" y="1497"/>
                  <a:pt x="2928" y="1486"/>
                  <a:pt x="2932" y="1472"/>
                </a:cubicBezTo>
                <a:cubicBezTo>
                  <a:pt x="2933" y="1469"/>
                  <a:pt x="2930" y="1480"/>
                  <a:pt x="2932" y="1472"/>
                </a:cubicBezTo>
                <a:close/>
                <a:moveTo>
                  <a:pt x="2849" y="1723"/>
                </a:moveTo>
                <a:cubicBezTo>
                  <a:pt x="2887" y="1680"/>
                  <a:pt x="2994" y="1641"/>
                  <a:pt x="2959" y="1579"/>
                </a:cubicBezTo>
                <a:cubicBezTo>
                  <a:pt x="2974" y="1584"/>
                  <a:pt x="2996" y="1591"/>
                  <a:pt x="3011" y="1589"/>
                </a:cubicBezTo>
                <a:cubicBezTo>
                  <a:pt x="3033" y="1586"/>
                  <a:pt x="3041" y="1564"/>
                  <a:pt x="3060" y="1565"/>
                </a:cubicBezTo>
                <a:cubicBezTo>
                  <a:pt x="3105" y="1567"/>
                  <a:pt x="3032" y="1605"/>
                  <a:pt x="3046" y="1585"/>
                </a:cubicBezTo>
                <a:cubicBezTo>
                  <a:pt x="3026" y="1614"/>
                  <a:pt x="3022" y="1661"/>
                  <a:pt x="3010" y="1678"/>
                </a:cubicBezTo>
                <a:cubicBezTo>
                  <a:pt x="2995" y="1698"/>
                  <a:pt x="2945" y="1710"/>
                  <a:pt x="2924" y="1719"/>
                </a:cubicBezTo>
                <a:cubicBezTo>
                  <a:pt x="2920" y="1720"/>
                  <a:pt x="2813" y="1763"/>
                  <a:pt x="2849" y="1723"/>
                </a:cubicBezTo>
                <a:cubicBezTo>
                  <a:pt x="2854" y="1718"/>
                  <a:pt x="2844" y="1728"/>
                  <a:pt x="2849" y="1723"/>
                </a:cubicBezTo>
                <a:close/>
                <a:moveTo>
                  <a:pt x="2948" y="1241"/>
                </a:moveTo>
                <a:cubicBezTo>
                  <a:pt x="2926" y="1223"/>
                  <a:pt x="2968" y="1205"/>
                  <a:pt x="2984" y="1204"/>
                </a:cubicBezTo>
                <a:cubicBezTo>
                  <a:pt x="2987" y="1217"/>
                  <a:pt x="2966" y="1237"/>
                  <a:pt x="2969" y="1253"/>
                </a:cubicBezTo>
                <a:cubicBezTo>
                  <a:pt x="2973" y="1279"/>
                  <a:pt x="3008" y="1289"/>
                  <a:pt x="3011" y="1324"/>
                </a:cubicBezTo>
                <a:cubicBezTo>
                  <a:pt x="3015" y="1402"/>
                  <a:pt x="2973" y="1313"/>
                  <a:pt x="2955" y="1326"/>
                </a:cubicBezTo>
                <a:cubicBezTo>
                  <a:pt x="2973" y="1297"/>
                  <a:pt x="2977" y="1263"/>
                  <a:pt x="2948" y="1241"/>
                </a:cubicBezTo>
                <a:cubicBezTo>
                  <a:pt x="2939" y="1234"/>
                  <a:pt x="2975" y="1262"/>
                  <a:pt x="2948" y="1241"/>
                </a:cubicBezTo>
                <a:close/>
                <a:moveTo>
                  <a:pt x="3001" y="876"/>
                </a:moveTo>
                <a:cubicBezTo>
                  <a:pt x="3004" y="871"/>
                  <a:pt x="3008" y="866"/>
                  <a:pt x="3011" y="860"/>
                </a:cubicBezTo>
                <a:cubicBezTo>
                  <a:pt x="3020" y="871"/>
                  <a:pt x="3028" y="883"/>
                  <a:pt x="3036" y="895"/>
                </a:cubicBezTo>
                <a:cubicBezTo>
                  <a:pt x="3022" y="892"/>
                  <a:pt x="3011" y="886"/>
                  <a:pt x="3001" y="876"/>
                </a:cubicBezTo>
                <a:cubicBezTo>
                  <a:pt x="3000" y="873"/>
                  <a:pt x="3003" y="883"/>
                  <a:pt x="3001" y="876"/>
                </a:cubicBezTo>
                <a:close/>
                <a:moveTo>
                  <a:pt x="3028" y="1403"/>
                </a:moveTo>
                <a:cubicBezTo>
                  <a:pt x="3029" y="1411"/>
                  <a:pt x="3023" y="1418"/>
                  <a:pt x="3012" y="1422"/>
                </a:cubicBezTo>
                <a:cubicBezTo>
                  <a:pt x="3018" y="1416"/>
                  <a:pt x="3023" y="1409"/>
                  <a:pt x="3028" y="1403"/>
                </a:cubicBezTo>
                <a:cubicBezTo>
                  <a:pt x="3029" y="1403"/>
                  <a:pt x="3026" y="1407"/>
                  <a:pt x="3028" y="1403"/>
                </a:cubicBezTo>
                <a:close/>
                <a:moveTo>
                  <a:pt x="3084" y="1554"/>
                </a:moveTo>
                <a:cubicBezTo>
                  <a:pt x="3090" y="1544"/>
                  <a:pt x="3097" y="1534"/>
                  <a:pt x="3102" y="1523"/>
                </a:cubicBezTo>
                <a:cubicBezTo>
                  <a:pt x="3101" y="1504"/>
                  <a:pt x="3096" y="1486"/>
                  <a:pt x="3087" y="1470"/>
                </a:cubicBezTo>
                <a:cubicBezTo>
                  <a:pt x="3076" y="1436"/>
                  <a:pt x="3060" y="1418"/>
                  <a:pt x="3058" y="1381"/>
                </a:cubicBezTo>
                <a:cubicBezTo>
                  <a:pt x="3089" y="1407"/>
                  <a:pt x="3099" y="1444"/>
                  <a:pt x="3104" y="1483"/>
                </a:cubicBezTo>
                <a:cubicBezTo>
                  <a:pt x="3106" y="1498"/>
                  <a:pt x="3122" y="1538"/>
                  <a:pt x="3104" y="1550"/>
                </a:cubicBezTo>
                <a:cubicBezTo>
                  <a:pt x="3102" y="1552"/>
                  <a:pt x="3086" y="1565"/>
                  <a:pt x="3084" y="1554"/>
                </a:cubicBezTo>
                <a:cubicBezTo>
                  <a:pt x="3083" y="1552"/>
                  <a:pt x="3084" y="1555"/>
                  <a:pt x="3084" y="1554"/>
                </a:cubicBezTo>
                <a:close/>
                <a:moveTo>
                  <a:pt x="3123" y="2006"/>
                </a:moveTo>
                <a:cubicBezTo>
                  <a:pt x="3120" y="2016"/>
                  <a:pt x="3110" y="2018"/>
                  <a:pt x="3099" y="2016"/>
                </a:cubicBezTo>
                <a:cubicBezTo>
                  <a:pt x="3099" y="2015"/>
                  <a:pt x="3099" y="2014"/>
                  <a:pt x="3099" y="2013"/>
                </a:cubicBezTo>
                <a:cubicBezTo>
                  <a:pt x="3112" y="2008"/>
                  <a:pt x="3101" y="2024"/>
                  <a:pt x="3123" y="2006"/>
                </a:cubicBezTo>
                <a:cubicBezTo>
                  <a:pt x="3122" y="2009"/>
                  <a:pt x="3118" y="2009"/>
                  <a:pt x="3123" y="2006"/>
                </a:cubicBezTo>
                <a:close/>
                <a:moveTo>
                  <a:pt x="3088" y="2102"/>
                </a:moveTo>
                <a:cubicBezTo>
                  <a:pt x="3103" y="2096"/>
                  <a:pt x="3117" y="2089"/>
                  <a:pt x="3131" y="2081"/>
                </a:cubicBezTo>
                <a:cubicBezTo>
                  <a:pt x="3134" y="2096"/>
                  <a:pt x="3136" y="2111"/>
                  <a:pt x="3138" y="2127"/>
                </a:cubicBezTo>
                <a:cubicBezTo>
                  <a:pt x="3134" y="2121"/>
                  <a:pt x="3080" y="2105"/>
                  <a:pt x="3088" y="2102"/>
                </a:cubicBezTo>
                <a:cubicBezTo>
                  <a:pt x="3098" y="2099"/>
                  <a:pt x="3086" y="2103"/>
                  <a:pt x="3088" y="2102"/>
                </a:cubicBezTo>
                <a:close/>
                <a:moveTo>
                  <a:pt x="3142" y="1628"/>
                </a:moveTo>
                <a:cubicBezTo>
                  <a:pt x="3144" y="1624"/>
                  <a:pt x="3152" y="1600"/>
                  <a:pt x="3157" y="1622"/>
                </a:cubicBezTo>
                <a:cubicBezTo>
                  <a:pt x="3154" y="1631"/>
                  <a:pt x="3148" y="1629"/>
                  <a:pt x="3142" y="1628"/>
                </a:cubicBezTo>
                <a:cubicBezTo>
                  <a:pt x="3143" y="1625"/>
                  <a:pt x="3143" y="1628"/>
                  <a:pt x="3142" y="1628"/>
                </a:cubicBezTo>
                <a:close/>
                <a:moveTo>
                  <a:pt x="3162" y="1568"/>
                </a:moveTo>
                <a:cubicBezTo>
                  <a:pt x="3175" y="1565"/>
                  <a:pt x="3188" y="1591"/>
                  <a:pt x="3175" y="1599"/>
                </a:cubicBezTo>
                <a:cubicBezTo>
                  <a:pt x="3163" y="1592"/>
                  <a:pt x="3158" y="1582"/>
                  <a:pt x="3162" y="1568"/>
                </a:cubicBezTo>
                <a:cubicBezTo>
                  <a:pt x="3164" y="1567"/>
                  <a:pt x="3161" y="1584"/>
                  <a:pt x="3162" y="1568"/>
                </a:cubicBezTo>
                <a:close/>
                <a:moveTo>
                  <a:pt x="3310" y="1494"/>
                </a:moveTo>
                <a:cubicBezTo>
                  <a:pt x="3313" y="1496"/>
                  <a:pt x="3216" y="1535"/>
                  <a:pt x="3217" y="1515"/>
                </a:cubicBezTo>
                <a:cubicBezTo>
                  <a:pt x="3217" y="1516"/>
                  <a:pt x="3276" y="1448"/>
                  <a:pt x="3282" y="1448"/>
                </a:cubicBezTo>
                <a:cubicBezTo>
                  <a:pt x="3306" y="1446"/>
                  <a:pt x="3285" y="1467"/>
                  <a:pt x="3301" y="1481"/>
                </a:cubicBezTo>
                <a:cubicBezTo>
                  <a:pt x="3324" y="1500"/>
                  <a:pt x="3376" y="1508"/>
                  <a:pt x="3363" y="1543"/>
                </a:cubicBezTo>
                <a:cubicBezTo>
                  <a:pt x="3362" y="1545"/>
                  <a:pt x="3313" y="1575"/>
                  <a:pt x="3309" y="1575"/>
                </a:cubicBezTo>
                <a:cubicBezTo>
                  <a:pt x="3307" y="1559"/>
                  <a:pt x="3320" y="1502"/>
                  <a:pt x="3310" y="1494"/>
                </a:cubicBezTo>
                <a:cubicBezTo>
                  <a:pt x="3309" y="1494"/>
                  <a:pt x="3312" y="1495"/>
                  <a:pt x="3310" y="1494"/>
                </a:cubicBezTo>
                <a:close/>
                <a:moveTo>
                  <a:pt x="3559" y="1420"/>
                </a:moveTo>
                <a:cubicBezTo>
                  <a:pt x="3561" y="1429"/>
                  <a:pt x="3575" y="1462"/>
                  <a:pt x="3567" y="1472"/>
                </a:cubicBezTo>
                <a:cubicBezTo>
                  <a:pt x="3564" y="1473"/>
                  <a:pt x="3561" y="1474"/>
                  <a:pt x="3558" y="1473"/>
                </a:cubicBezTo>
                <a:cubicBezTo>
                  <a:pt x="3551" y="1455"/>
                  <a:pt x="3552" y="1438"/>
                  <a:pt x="3559" y="1420"/>
                </a:cubicBezTo>
                <a:cubicBezTo>
                  <a:pt x="3559" y="1420"/>
                  <a:pt x="3552" y="1437"/>
                  <a:pt x="3559" y="1420"/>
                </a:cubicBezTo>
                <a:close/>
                <a:moveTo>
                  <a:pt x="3042" y="953"/>
                </a:moveTo>
                <a:cubicBezTo>
                  <a:pt x="3076" y="890"/>
                  <a:pt x="3061" y="993"/>
                  <a:pt x="3043" y="995"/>
                </a:cubicBezTo>
                <a:cubicBezTo>
                  <a:pt x="3043" y="981"/>
                  <a:pt x="3041" y="967"/>
                  <a:pt x="3042" y="953"/>
                </a:cubicBezTo>
                <a:close/>
                <a:moveTo>
                  <a:pt x="3367" y="406"/>
                </a:moveTo>
                <a:cubicBezTo>
                  <a:pt x="3404" y="422"/>
                  <a:pt x="3396" y="389"/>
                  <a:pt x="3427" y="389"/>
                </a:cubicBezTo>
                <a:cubicBezTo>
                  <a:pt x="3423" y="389"/>
                  <a:pt x="3452" y="439"/>
                  <a:pt x="3454" y="436"/>
                </a:cubicBezTo>
                <a:cubicBezTo>
                  <a:pt x="3451" y="440"/>
                  <a:pt x="3364" y="405"/>
                  <a:pt x="3367" y="406"/>
                </a:cubicBezTo>
                <a:cubicBezTo>
                  <a:pt x="3373" y="409"/>
                  <a:pt x="3366" y="406"/>
                  <a:pt x="3367" y="406"/>
                </a:cubicBezTo>
                <a:close/>
                <a:moveTo>
                  <a:pt x="3381" y="682"/>
                </a:moveTo>
                <a:cubicBezTo>
                  <a:pt x="3396" y="680"/>
                  <a:pt x="3411" y="682"/>
                  <a:pt x="3426" y="688"/>
                </a:cubicBezTo>
                <a:cubicBezTo>
                  <a:pt x="3396" y="708"/>
                  <a:pt x="3415" y="760"/>
                  <a:pt x="3419" y="789"/>
                </a:cubicBezTo>
                <a:cubicBezTo>
                  <a:pt x="3410" y="800"/>
                  <a:pt x="3327" y="704"/>
                  <a:pt x="3341" y="684"/>
                </a:cubicBezTo>
                <a:cubicBezTo>
                  <a:pt x="3343" y="680"/>
                  <a:pt x="3380" y="682"/>
                  <a:pt x="3381" y="682"/>
                </a:cubicBezTo>
                <a:cubicBezTo>
                  <a:pt x="3387" y="682"/>
                  <a:pt x="3375" y="683"/>
                  <a:pt x="3381" y="682"/>
                </a:cubicBezTo>
                <a:close/>
                <a:moveTo>
                  <a:pt x="3306" y="353"/>
                </a:moveTo>
                <a:cubicBezTo>
                  <a:pt x="3330" y="364"/>
                  <a:pt x="3342" y="361"/>
                  <a:pt x="3360" y="343"/>
                </a:cubicBezTo>
                <a:cubicBezTo>
                  <a:pt x="3406" y="397"/>
                  <a:pt x="3257" y="361"/>
                  <a:pt x="3260" y="361"/>
                </a:cubicBezTo>
                <a:cubicBezTo>
                  <a:pt x="3264" y="333"/>
                  <a:pt x="3288" y="346"/>
                  <a:pt x="3306" y="353"/>
                </a:cubicBezTo>
                <a:cubicBezTo>
                  <a:pt x="3314" y="357"/>
                  <a:pt x="3304" y="352"/>
                  <a:pt x="3306" y="353"/>
                </a:cubicBezTo>
                <a:close/>
                <a:moveTo>
                  <a:pt x="3238" y="140"/>
                </a:moveTo>
                <a:cubicBezTo>
                  <a:pt x="3244" y="126"/>
                  <a:pt x="3261" y="120"/>
                  <a:pt x="3273" y="113"/>
                </a:cubicBezTo>
                <a:cubicBezTo>
                  <a:pt x="3280" y="143"/>
                  <a:pt x="3240" y="137"/>
                  <a:pt x="3238" y="140"/>
                </a:cubicBezTo>
                <a:cubicBezTo>
                  <a:pt x="3243" y="129"/>
                  <a:pt x="3238" y="140"/>
                  <a:pt x="3238" y="140"/>
                </a:cubicBezTo>
                <a:close/>
                <a:moveTo>
                  <a:pt x="3077" y="164"/>
                </a:moveTo>
                <a:cubicBezTo>
                  <a:pt x="3087" y="158"/>
                  <a:pt x="3104" y="154"/>
                  <a:pt x="3115" y="150"/>
                </a:cubicBezTo>
                <a:cubicBezTo>
                  <a:pt x="3124" y="174"/>
                  <a:pt x="3098" y="192"/>
                  <a:pt x="3081" y="201"/>
                </a:cubicBezTo>
                <a:cubicBezTo>
                  <a:pt x="3068" y="190"/>
                  <a:pt x="3067" y="178"/>
                  <a:pt x="3077" y="164"/>
                </a:cubicBezTo>
                <a:close/>
                <a:moveTo>
                  <a:pt x="2983" y="483"/>
                </a:moveTo>
                <a:cubicBezTo>
                  <a:pt x="2984" y="475"/>
                  <a:pt x="2981" y="472"/>
                  <a:pt x="2987" y="468"/>
                </a:cubicBezTo>
                <a:cubicBezTo>
                  <a:pt x="3010" y="468"/>
                  <a:pt x="2979" y="502"/>
                  <a:pt x="2983" y="483"/>
                </a:cubicBezTo>
                <a:cubicBezTo>
                  <a:pt x="2983" y="480"/>
                  <a:pt x="2982" y="485"/>
                  <a:pt x="2983" y="483"/>
                </a:cubicBezTo>
                <a:close/>
                <a:moveTo>
                  <a:pt x="2965" y="730"/>
                </a:moveTo>
                <a:cubicBezTo>
                  <a:pt x="2958" y="754"/>
                  <a:pt x="3106" y="734"/>
                  <a:pt x="3130" y="710"/>
                </a:cubicBezTo>
                <a:cubicBezTo>
                  <a:pt x="3187" y="652"/>
                  <a:pt x="3149" y="600"/>
                  <a:pt x="3238" y="587"/>
                </a:cubicBezTo>
                <a:cubicBezTo>
                  <a:pt x="3265" y="583"/>
                  <a:pt x="3267" y="559"/>
                  <a:pt x="3296" y="591"/>
                </a:cubicBezTo>
                <a:cubicBezTo>
                  <a:pt x="3299" y="595"/>
                  <a:pt x="3313" y="621"/>
                  <a:pt x="3312" y="628"/>
                </a:cubicBezTo>
                <a:cubicBezTo>
                  <a:pt x="3310" y="640"/>
                  <a:pt x="3250" y="659"/>
                  <a:pt x="3236" y="669"/>
                </a:cubicBezTo>
                <a:cubicBezTo>
                  <a:pt x="3198" y="697"/>
                  <a:pt x="3158" y="722"/>
                  <a:pt x="3115" y="748"/>
                </a:cubicBezTo>
                <a:cubicBezTo>
                  <a:pt x="3102" y="756"/>
                  <a:pt x="3076" y="782"/>
                  <a:pt x="3058" y="781"/>
                </a:cubicBezTo>
                <a:cubicBezTo>
                  <a:pt x="3047" y="781"/>
                  <a:pt x="3049" y="764"/>
                  <a:pt x="3041" y="762"/>
                </a:cubicBezTo>
                <a:cubicBezTo>
                  <a:pt x="3014" y="758"/>
                  <a:pt x="2993" y="753"/>
                  <a:pt x="2964" y="758"/>
                </a:cubicBezTo>
                <a:cubicBezTo>
                  <a:pt x="2964" y="748"/>
                  <a:pt x="2965" y="739"/>
                  <a:pt x="2965" y="730"/>
                </a:cubicBezTo>
                <a:cubicBezTo>
                  <a:pt x="2965" y="729"/>
                  <a:pt x="2962" y="739"/>
                  <a:pt x="2965" y="730"/>
                </a:cubicBezTo>
                <a:close/>
                <a:moveTo>
                  <a:pt x="2958" y="1054"/>
                </a:moveTo>
                <a:cubicBezTo>
                  <a:pt x="2937" y="1084"/>
                  <a:pt x="2903" y="1080"/>
                  <a:pt x="2874" y="1076"/>
                </a:cubicBezTo>
                <a:cubicBezTo>
                  <a:pt x="2886" y="1068"/>
                  <a:pt x="2927" y="1058"/>
                  <a:pt x="2934" y="1045"/>
                </a:cubicBezTo>
                <a:cubicBezTo>
                  <a:pt x="2954" y="1009"/>
                  <a:pt x="2920" y="1015"/>
                  <a:pt x="2914" y="996"/>
                </a:cubicBezTo>
                <a:cubicBezTo>
                  <a:pt x="2911" y="987"/>
                  <a:pt x="2874" y="977"/>
                  <a:pt x="2906" y="962"/>
                </a:cubicBezTo>
                <a:cubicBezTo>
                  <a:pt x="2950" y="942"/>
                  <a:pt x="2977" y="1027"/>
                  <a:pt x="2958" y="1054"/>
                </a:cubicBezTo>
                <a:cubicBezTo>
                  <a:pt x="2947" y="1071"/>
                  <a:pt x="2971" y="1035"/>
                  <a:pt x="2958" y="1054"/>
                </a:cubicBezTo>
                <a:close/>
                <a:moveTo>
                  <a:pt x="2880" y="821"/>
                </a:moveTo>
                <a:cubicBezTo>
                  <a:pt x="2884" y="823"/>
                  <a:pt x="2909" y="833"/>
                  <a:pt x="2901" y="844"/>
                </a:cubicBezTo>
                <a:cubicBezTo>
                  <a:pt x="2900" y="845"/>
                  <a:pt x="2898" y="845"/>
                  <a:pt x="2897" y="846"/>
                </a:cubicBezTo>
                <a:cubicBezTo>
                  <a:pt x="2893" y="837"/>
                  <a:pt x="2887" y="828"/>
                  <a:pt x="2880" y="821"/>
                </a:cubicBezTo>
                <a:cubicBezTo>
                  <a:pt x="2883" y="823"/>
                  <a:pt x="2886" y="827"/>
                  <a:pt x="2880" y="821"/>
                </a:cubicBezTo>
                <a:close/>
                <a:moveTo>
                  <a:pt x="2948" y="453"/>
                </a:moveTo>
                <a:cubicBezTo>
                  <a:pt x="2959" y="441"/>
                  <a:pt x="2955" y="465"/>
                  <a:pt x="2956" y="467"/>
                </a:cubicBezTo>
                <a:cubicBezTo>
                  <a:pt x="2961" y="476"/>
                  <a:pt x="2931" y="471"/>
                  <a:pt x="2948" y="453"/>
                </a:cubicBezTo>
                <a:cubicBezTo>
                  <a:pt x="2949" y="451"/>
                  <a:pt x="2946" y="455"/>
                  <a:pt x="2948" y="453"/>
                </a:cubicBezTo>
                <a:close/>
                <a:moveTo>
                  <a:pt x="2886" y="668"/>
                </a:moveTo>
                <a:cubicBezTo>
                  <a:pt x="2908" y="657"/>
                  <a:pt x="2921" y="635"/>
                  <a:pt x="2929" y="613"/>
                </a:cubicBezTo>
                <a:cubicBezTo>
                  <a:pt x="2932" y="613"/>
                  <a:pt x="2934" y="614"/>
                  <a:pt x="2937" y="616"/>
                </a:cubicBezTo>
                <a:cubicBezTo>
                  <a:pt x="2936" y="658"/>
                  <a:pt x="2885" y="669"/>
                  <a:pt x="2886" y="668"/>
                </a:cubicBezTo>
                <a:cubicBezTo>
                  <a:pt x="2911" y="656"/>
                  <a:pt x="2883" y="669"/>
                  <a:pt x="2886" y="668"/>
                </a:cubicBezTo>
                <a:close/>
                <a:moveTo>
                  <a:pt x="2868" y="705"/>
                </a:moveTo>
                <a:cubicBezTo>
                  <a:pt x="2858" y="707"/>
                  <a:pt x="2905" y="732"/>
                  <a:pt x="2907" y="734"/>
                </a:cubicBezTo>
                <a:cubicBezTo>
                  <a:pt x="2925" y="749"/>
                  <a:pt x="2957" y="749"/>
                  <a:pt x="2929" y="793"/>
                </a:cubicBezTo>
                <a:cubicBezTo>
                  <a:pt x="2925" y="790"/>
                  <a:pt x="2889" y="715"/>
                  <a:pt x="2886" y="751"/>
                </a:cubicBezTo>
                <a:cubicBezTo>
                  <a:pt x="2877" y="738"/>
                  <a:pt x="2867" y="722"/>
                  <a:pt x="2868" y="705"/>
                </a:cubicBezTo>
                <a:cubicBezTo>
                  <a:pt x="2870" y="705"/>
                  <a:pt x="2867" y="721"/>
                  <a:pt x="2868" y="705"/>
                </a:cubicBezTo>
                <a:close/>
                <a:moveTo>
                  <a:pt x="2834" y="781"/>
                </a:moveTo>
                <a:cubicBezTo>
                  <a:pt x="2895" y="766"/>
                  <a:pt x="2850" y="785"/>
                  <a:pt x="2874" y="815"/>
                </a:cubicBezTo>
                <a:cubicBezTo>
                  <a:pt x="2872" y="814"/>
                  <a:pt x="2815" y="785"/>
                  <a:pt x="2834" y="781"/>
                </a:cubicBezTo>
                <a:cubicBezTo>
                  <a:pt x="2838" y="779"/>
                  <a:pt x="2827" y="782"/>
                  <a:pt x="2834" y="781"/>
                </a:cubicBezTo>
                <a:close/>
                <a:moveTo>
                  <a:pt x="2821" y="382"/>
                </a:moveTo>
                <a:cubicBezTo>
                  <a:pt x="2825" y="376"/>
                  <a:pt x="2828" y="403"/>
                  <a:pt x="2810" y="399"/>
                </a:cubicBezTo>
                <a:cubicBezTo>
                  <a:pt x="2814" y="393"/>
                  <a:pt x="2817" y="387"/>
                  <a:pt x="2821" y="382"/>
                </a:cubicBezTo>
                <a:cubicBezTo>
                  <a:pt x="2822" y="381"/>
                  <a:pt x="2816" y="387"/>
                  <a:pt x="2821" y="382"/>
                </a:cubicBezTo>
                <a:close/>
                <a:moveTo>
                  <a:pt x="2790" y="652"/>
                </a:moveTo>
                <a:cubicBezTo>
                  <a:pt x="2791" y="652"/>
                  <a:pt x="2833" y="667"/>
                  <a:pt x="2788" y="670"/>
                </a:cubicBezTo>
                <a:cubicBezTo>
                  <a:pt x="2787" y="664"/>
                  <a:pt x="2788" y="658"/>
                  <a:pt x="2790" y="652"/>
                </a:cubicBezTo>
                <a:cubicBezTo>
                  <a:pt x="2791" y="651"/>
                  <a:pt x="2787" y="654"/>
                  <a:pt x="2790" y="652"/>
                </a:cubicBezTo>
                <a:close/>
                <a:moveTo>
                  <a:pt x="2803" y="1136"/>
                </a:moveTo>
                <a:cubicBezTo>
                  <a:pt x="2812" y="1130"/>
                  <a:pt x="2812" y="1184"/>
                  <a:pt x="2805" y="1197"/>
                </a:cubicBezTo>
                <a:cubicBezTo>
                  <a:pt x="2789" y="1164"/>
                  <a:pt x="2756" y="1167"/>
                  <a:pt x="2803" y="1136"/>
                </a:cubicBezTo>
                <a:cubicBezTo>
                  <a:pt x="2804" y="1135"/>
                  <a:pt x="2792" y="1143"/>
                  <a:pt x="2803" y="1136"/>
                </a:cubicBezTo>
                <a:close/>
                <a:moveTo>
                  <a:pt x="2743" y="381"/>
                </a:moveTo>
                <a:cubicBezTo>
                  <a:pt x="2750" y="381"/>
                  <a:pt x="2788" y="395"/>
                  <a:pt x="2776" y="410"/>
                </a:cubicBezTo>
                <a:cubicBezTo>
                  <a:pt x="2770" y="418"/>
                  <a:pt x="2712" y="381"/>
                  <a:pt x="2743" y="381"/>
                </a:cubicBezTo>
                <a:close/>
                <a:moveTo>
                  <a:pt x="2707" y="473"/>
                </a:moveTo>
                <a:cubicBezTo>
                  <a:pt x="2706" y="454"/>
                  <a:pt x="2718" y="504"/>
                  <a:pt x="2720" y="506"/>
                </a:cubicBezTo>
                <a:cubicBezTo>
                  <a:pt x="2704" y="506"/>
                  <a:pt x="2708" y="483"/>
                  <a:pt x="2707" y="473"/>
                </a:cubicBezTo>
                <a:cubicBezTo>
                  <a:pt x="2707" y="471"/>
                  <a:pt x="2708" y="476"/>
                  <a:pt x="2707" y="473"/>
                </a:cubicBezTo>
                <a:close/>
                <a:moveTo>
                  <a:pt x="2727" y="1291"/>
                </a:moveTo>
                <a:cubicBezTo>
                  <a:pt x="2771" y="1291"/>
                  <a:pt x="2758" y="1257"/>
                  <a:pt x="2792" y="1247"/>
                </a:cubicBezTo>
                <a:cubicBezTo>
                  <a:pt x="2816" y="1240"/>
                  <a:pt x="2880" y="1250"/>
                  <a:pt x="2906" y="1252"/>
                </a:cubicBezTo>
                <a:cubicBezTo>
                  <a:pt x="2880" y="1297"/>
                  <a:pt x="2911" y="1395"/>
                  <a:pt x="2953" y="1329"/>
                </a:cubicBezTo>
                <a:cubicBezTo>
                  <a:pt x="2935" y="1413"/>
                  <a:pt x="2915" y="1337"/>
                  <a:pt x="2856" y="1363"/>
                </a:cubicBezTo>
                <a:cubicBezTo>
                  <a:pt x="2800" y="1387"/>
                  <a:pt x="2874" y="1468"/>
                  <a:pt x="2815" y="1470"/>
                </a:cubicBezTo>
                <a:cubicBezTo>
                  <a:pt x="2746" y="1472"/>
                  <a:pt x="2797" y="1420"/>
                  <a:pt x="2788" y="1387"/>
                </a:cubicBezTo>
                <a:cubicBezTo>
                  <a:pt x="2769" y="1315"/>
                  <a:pt x="2723" y="1360"/>
                  <a:pt x="2685" y="1355"/>
                </a:cubicBezTo>
                <a:cubicBezTo>
                  <a:pt x="2703" y="1303"/>
                  <a:pt x="2676" y="1260"/>
                  <a:pt x="2630" y="1275"/>
                </a:cubicBezTo>
                <a:cubicBezTo>
                  <a:pt x="2605" y="1196"/>
                  <a:pt x="2699" y="1291"/>
                  <a:pt x="2727" y="1291"/>
                </a:cubicBezTo>
                <a:close/>
                <a:moveTo>
                  <a:pt x="2709" y="1662"/>
                </a:moveTo>
                <a:cubicBezTo>
                  <a:pt x="2715" y="1669"/>
                  <a:pt x="2734" y="1726"/>
                  <a:pt x="2710" y="1712"/>
                </a:cubicBezTo>
                <a:cubicBezTo>
                  <a:pt x="2692" y="1702"/>
                  <a:pt x="2701" y="1640"/>
                  <a:pt x="2658" y="1662"/>
                </a:cubicBezTo>
                <a:cubicBezTo>
                  <a:pt x="2633" y="1675"/>
                  <a:pt x="2659" y="1713"/>
                  <a:pt x="2641" y="1723"/>
                </a:cubicBezTo>
                <a:cubicBezTo>
                  <a:pt x="2628" y="1730"/>
                  <a:pt x="2570" y="1713"/>
                  <a:pt x="2554" y="1711"/>
                </a:cubicBezTo>
                <a:cubicBezTo>
                  <a:pt x="2564" y="1697"/>
                  <a:pt x="2606" y="1660"/>
                  <a:pt x="2580" y="1643"/>
                </a:cubicBezTo>
                <a:cubicBezTo>
                  <a:pt x="2616" y="1631"/>
                  <a:pt x="2647" y="1602"/>
                  <a:pt x="2657" y="1565"/>
                </a:cubicBezTo>
                <a:cubicBezTo>
                  <a:pt x="2665" y="1532"/>
                  <a:pt x="2632" y="1484"/>
                  <a:pt x="2639" y="1464"/>
                </a:cubicBezTo>
                <a:cubicBezTo>
                  <a:pt x="2640" y="1461"/>
                  <a:pt x="2690" y="1482"/>
                  <a:pt x="2696" y="1490"/>
                </a:cubicBezTo>
                <a:cubicBezTo>
                  <a:pt x="2712" y="1509"/>
                  <a:pt x="2720" y="1524"/>
                  <a:pt x="2721" y="1552"/>
                </a:cubicBezTo>
                <a:cubicBezTo>
                  <a:pt x="2722" y="1570"/>
                  <a:pt x="2695" y="1644"/>
                  <a:pt x="2709" y="1662"/>
                </a:cubicBezTo>
                <a:close/>
                <a:moveTo>
                  <a:pt x="2687" y="1934"/>
                </a:moveTo>
                <a:cubicBezTo>
                  <a:pt x="2684" y="1920"/>
                  <a:pt x="2670" y="1908"/>
                  <a:pt x="2657" y="1903"/>
                </a:cubicBezTo>
                <a:cubicBezTo>
                  <a:pt x="2661" y="1893"/>
                  <a:pt x="2683" y="1895"/>
                  <a:pt x="2688" y="1904"/>
                </a:cubicBezTo>
                <a:cubicBezTo>
                  <a:pt x="2691" y="1909"/>
                  <a:pt x="2706" y="1908"/>
                  <a:pt x="2709" y="1915"/>
                </a:cubicBezTo>
                <a:cubicBezTo>
                  <a:pt x="2710" y="1916"/>
                  <a:pt x="2692" y="1959"/>
                  <a:pt x="2687" y="1934"/>
                </a:cubicBezTo>
                <a:cubicBezTo>
                  <a:pt x="2686" y="1927"/>
                  <a:pt x="2688" y="1938"/>
                  <a:pt x="2687" y="1934"/>
                </a:cubicBezTo>
                <a:close/>
                <a:moveTo>
                  <a:pt x="2688" y="2009"/>
                </a:moveTo>
                <a:cubicBezTo>
                  <a:pt x="2670" y="2035"/>
                  <a:pt x="2644" y="2005"/>
                  <a:pt x="2685" y="1977"/>
                </a:cubicBezTo>
                <a:cubicBezTo>
                  <a:pt x="2688" y="1987"/>
                  <a:pt x="2689" y="1998"/>
                  <a:pt x="2688" y="2009"/>
                </a:cubicBezTo>
                <a:cubicBezTo>
                  <a:pt x="2685" y="2013"/>
                  <a:pt x="2692" y="2003"/>
                  <a:pt x="2688" y="2009"/>
                </a:cubicBezTo>
                <a:close/>
                <a:moveTo>
                  <a:pt x="2583" y="2021"/>
                </a:moveTo>
                <a:cubicBezTo>
                  <a:pt x="2583" y="2032"/>
                  <a:pt x="2524" y="2009"/>
                  <a:pt x="2516" y="2004"/>
                </a:cubicBezTo>
                <a:cubicBezTo>
                  <a:pt x="2502" y="1993"/>
                  <a:pt x="2523" y="1980"/>
                  <a:pt x="2519" y="1977"/>
                </a:cubicBezTo>
                <a:cubicBezTo>
                  <a:pt x="2512" y="1972"/>
                  <a:pt x="2487" y="1989"/>
                  <a:pt x="2486" y="1988"/>
                </a:cubicBezTo>
                <a:cubicBezTo>
                  <a:pt x="2475" y="1957"/>
                  <a:pt x="2510" y="1939"/>
                  <a:pt x="2544" y="1940"/>
                </a:cubicBezTo>
                <a:cubicBezTo>
                  <a:pt x="2550" y="1941"/>
                  <a:pt x="2580" y="1952"/>
                  <a:pt x="2586" y="1959"/>
                </a:cubicBezTo>
                <a:cubicBezTo>
                  <a:pt x="2620" y="1997"/>
                  <a:pt x="2579" y="1976"/>
                  <a:pt x="2583" y="2021"/>
                </a:cubicBezTo>
                <a:cubicBezTo>
                  <a:pt x="2583" y="2021"/>
                  <a:pt x="2582" y="2012"/>
                  <a:pt x="2583" y="2021"/>
                </a:cubicBezTo>
                <a:close/>
                <a:moveTo>
                  <a:pt x="2524" y="2108"/>
                </a:moveTo>
                <a:cubicBezTo>
                  <a:pt x="2529" y="2116"/>
                  <a:pt x="2534" y="2124"/>
                  <a:pt x="2539" y="2132"/>
                </a:cubicBezTo>
                <a:cubicBezTo>
                  <a:pt x="2523" y="2134"/>
                  <a:pt x="2528" y="2118"/>
                  <a:pt x="2524" y="2108"/>
                </a:cubicBezTo>
                <a:cubicBezTo>
                  <a:pt x="2531" y="2116"/>
                  <a:pt x="2526" y="2114"/>
                  <a:pt x="2524" y="2108"/>
                </a:cubicBezTo>
                <a:close/>
                <a:moveTo>
                  <a:pt x="2493" y="2058"/>
                </a:moveTo>
                <a:cubicBezTo>
                  <a:pt x="2505" y="2059"/>
                  <a:pt x="2502" y="2078"/>
                  <a:pt x="2508" y="2088"/>
                </a:cubicBezTo>
                <a:cubicBezTo>
                  <a:pt x="2497" y="2079"/>
                  <a:pt x="2495" y="2073"/>
                  <a:pt x="2493" y="2058"/>
                </a:cubicBezTo>
                <a:cubicBezTo>
                  <a:pt x="2493" y="2058"/>
                  <a:pt x="2493" y="2061"/>
                  <a:pt x="2493" y="2058"/>
                </a:cubicBezTo>
                <a:close/>
                <a:moveTo>
                  <a:pt x="2598" y="1774"/>
                </a:moveTo>
                <a:cubicBezTo>
                  <a:pt x="2539" y="1774"/>
                  <a:pt x="2570" y="1756"/>
                  <a:pt x="2540" y="1804"/>
                </a:cubicBezTo>
                <a:cubicBezTo>
                  <a:pt x="2528" y="1802"/>
                  <a:pt x="2475" y="1769"/>
                  <a:pt x="2476" y="1751"/>
                </a:cubicBezTo>
                <a:cubicBezTo>
                  <a:pt x="2479" y="1702"/>
                  <a:pt x="2588" y="1735"/>
                  <a:pt x="2623" y="1747"/>
                </a:cubicBezTo>
                <a:cubicBezTo>
                  <a:pt x="2620" y="1762"/>
                  <a:pt x="2612" y="1771"/>
                  <a:pt x="2598" y="1774"/>
                </a:cubicBezTo>
                <a:close/>
                <a:moveTo>
                  <a:pt x="2442" y="1822"/>
                </a:moveTo>
                <a:cubicBezTo>
                  <a:pt x="2462" y="1792"/>
                  <a:pt x="2454" y="1824"/>
                  <a:pt x="2475" y="1828"/>
                </a:cubicBezTo>
                <a:cubicBezTo>
                  <a:pt x="2471" y="1827"/>
                  <a:pt x="2446" y="1854"/>
                  <a:pt x="2442" y="1822"/>
                </a:cubicBezTo>
                <a:close/>
                <a:moveTo>
                  <a:pt x="2444" y="2020"/>
                </a:moveTo>
                <a:cubicBezTo>
                  <a:pt x="2434" y="2036"/>
                  <a:pt x="2409" y="2041"/>
                  <a:pt x="2392" y="2039"/>
                </a:cubicBezTo>
                <a:cubicBezTo>
                  <a:pt x="2400" y="2025"/>
                  <a:pt x="2450" y="2009"/>
                  <a:pt x="2444" y="2020"/>
                </a:cubicBezTo>
                <a:cubicBezTo>
                  <a:pt x="2439" y="2029"/>
                  <a:pt x="2444" y="2019"/>
                  <a:pt x="2444" y="2020"/>
                </a:cubicBezTo>
                <a:close/>
                <a:moveTo>
                  <a:pt x="2465" y="1552"/>
                </a:moveTo>
                <a:cubicBezTo>
                  <a:pt x="2483" y="1529"/>
                  <a:pt x="2448" y="1527"/>
                  <a:pt x="2449" y="1505"/>
                </a:cubicBezTo>
                <a:cubicBezTo>
                  <a:pt x="2451" y="1468"/>
                  <a:pt x="2469" y="1461"/>
                  <a:pt x="2500" y="1449"/>
                </a:cubicBezTo>
                <a:cubicBezTo>
                  <a:pt x="2527" y="1439"/>
                  <a:pt x="2535" y="1442"/>
                  <a:pt x="2560" y="1441"/>
                </a:cubicBezTo>
                <a:cubicBezTo>
                  <a:pt x="2562" y="1447"/>
                  <a:pt x="2531" y="1456"/>
                  <a:pt x="2530" y="1460"/>
                </a:cubicBezTo>
                <a:cubicBezTo>
                  <a:pt x="2519" y="1496"/>
                  <a:pt x="2524" y="1509"/>
                  <a:pt x="2530" y="1552"/>
                </a:cubicBezTo>
                <a:cubicBezTo>
                  <a:pt x="2533" y="1572"/>
                  <a:pt x="2562" y="1606"/>
                  <a:pt x="2524" y="1603"/>
                </a:cubicBezTo>
                <a:cubicBezTo>
                  <a:pt x="2535" y="1604"/>
                  <a:pt x="2466" y="1553"/>
                  <a:pt x="2465" y="1552"/>
                </a:cubicBezTo>
                <a:cubicBezTo>
                  <a:pt x="2466" y="1551"/>
                  <a:pt x="2470" y="1556"/>
                  <a:pt x="2465" y="1552"/>
                </a:cubicBezTo>
                <a:close/>
                <a:moveTo>
                  <a:pt x="2580" y="1355"/>
                </a:moveTo>
                <a:cubicBezTo>
                  <a:pt x="2596" y="1343"/>
                  <a:pt x="2597" y="1293"/>
                  <a:pt x="2618" y="1293"/>
                </a:cubicBezTo>
                <a:cubicBezTo>
                  <a:pt x="2621" y="1293"/>
                  <a:pt x="2635" y="1385"/>
                  <a:pt x="2641" y="1382"/>
                </a:cubicBezTo>
                <a:cubicBezTo>
                  <a:pt x="2615" y="1369"/>
                  <a:pt x="2575" y="1361"/>
                  <a:pt x="2549" y="1378"/>
                </a:cubicBezTo>
                <a:cubicBezTo>
                  <a:pt x="2550" y="1370"/>
                  <a:pt x="2572" y="1360"/>
                  <a:pt x="2580" y="1355"/>
                </a:cubicBezTo>
                <a:cubicBezTo>
                  <a:pt x="2594" y="1344"/>
                  <a:pt x="2578" y="1356"/>
                  <a:pt x="2580" y="1355"/>
                </a:cubicBezTo>
                <a:close/>
                <a:moveTo>
                  <a:pt x="2575" y="1152"/>
                </a:moveTo>
                <a:cubicBezTo>
                  <a:pt x="2575" y="1139"/>
                  <a:pt x="2593" y="1133"/>
                  <a:pt x="2601" y="1126"/>
                </a:cubicBezTo>
                <a:cubicBezTo>
                  <a:pt x="2610" y="1141"/>
                  <a:pt x="2611" y="1167"/>
                  <a:pt x="2615" y="1185"/>
                </a:cubicBezTo>
                <a:cubicBezTo>
                  <a:pt x="2600" y="1180"/>
                  <a:pt x="2576" y="1172"/>
                  <a:pt x="2575" y="1152"/>
                </a:cubicBezTo>
                <a:cubicBezTo>
                  <a:pt x="2575" y="1144"/>
                  <a:pt x="2575" y="1163"/>
                  <a:pt x="2575" y="1152"/>
                </a:cubicBezTo>
                <a:close/>
                <a:moveTo>
                  <a:pt x="2587" y="1077"/>
                </a:moveTo>
                <a:cubicBezTo>
                  <a:pt x="2586" y="1100"/>
                  <a:pt x="2441" y="1121"/>
                  <a:pt x="2514" y="1029"/>
                </a:cubicBezTo>
                <a:cubicBezTo>
                  <a:pt x="2521" y="1047"/>
                  <a:pt x="2537" y="1086"/>
                  <a:pt x="2565" y="1081"/>
                </a:cubicBezTo>
                <a:cubicBezTo>
                  <a:pt x="2600" y="1075"/>
                  <a:pt x="2583" y="1015"/>
                  <a:pt x="2618" y="1013"/>
                </a:cubicBezTo>
                <a:cubicBezTo>
                  <a:pt x="2601" y="1031"/>
                  <a:pt x="2589" y="1052"/>
                  <a:pt x="2587" y="1077"/>
                </a:cubicBezTo>
                <a:cubicBezTo>
                  <a:pt x="2587" y="1090"/>
                  <a:pt x="2589" y="1050"/>
                  <a:pt x="2587" y="1077"/>
                </a:cubicBezTo>
                <a:close/>
                <a:moveTo>
                  <a:pt x="2651" y="690"/>
                </a:moveTo>
                <a:cubicBezTo>
                  <a:pt x="2661" y="683"/>
                  <a:pt x="2670" y="727"/>
                  <a:pt x="2670" y="727"/>
                </a:cubicBezTo>
                <a:cubicBezTo>
                  <a:pt x="2663" y="726"/>
                  <a:pt x="2645" y="694"/>
                  <a:pt x="2651" y="690"/>
                </a:cubicBezTo>
                <a:cubicBezTo>
                  <a:pt x="2653" y="689"/>
                  <a:pt x="2649" y="691"/>
                  <a:pt x="2651" y="690"/>
                </a:cubicBezTo>
                <a:close/>
                <a:moveTo>
                  <a:pt x="2662" y="549"/>
                </a:moveTo>
                <a:cubicBezTo>
                  <a:pt x="2661" y="560"/>
                  <a:pt x="2643" y="555"/>
                  <a:pt x="2642" y="547"/>
                </a:cubicBezTo>
                <a:cubicBezTo>
                  <a:pt x="2641" y="535"/>
                  <a:pt x="2660" y="543"/>
                  <a:pt x="2662" y="549"/>
                </a:cubicBezTo>
                <a:cubicBezTo>
                  <a:pt x="2662" y="555"/>
                  <a:pt x="2660" y="541"/>
                  <a:pt x="2662" y="549"/>
                </a:cubicBezTo>
                <a:close/>
                <a:moveTo>
                  <a:pt x="2635" y="384"/>
                </a:moveTo>
                <a:cubicBezTo>
                  <a:pt x="2642" y="396"/>
                  <a:pt x="2647" y="409"/>
                  <a:pt x="2650" y="423"/>
                </a:cubicBezTo>
                <a:cubicBezTo>
                  <a:pt x="2636" y="424"/>
                  <a:pt x="2629" y="393"/>
                  <a:pt x="2635" y="384"/>
                </a:cubicBezTo>
                <a:close/>
                <a:moveTo>
                  <a:pt x="2611" y="453"/>
                </a:moveTo>
                <a:cubicBezTo>
                  <a:pt x="2631" y="444"/>
                  <a:pt x="2603" y="491"/>
                  <a:pt x="2599" y="466"/>
                </a:cubicBezTo>
                <a:cubicBezTo>
                  <a:pt x="2603" y="462"/>
                  <a:pt x="2607" y="458"/>
                  <a:pt x="2611" y="453"/>
                </a:cubicBezTo>
                <a:cubicBezTo>
                  <a:pt x="2612" y="453"/>
                  <a:pt x="2602" y="458"/>
                  <a:pt x="2611" y="453"/>
                </a:cubicBezTo>
                <a:close/>
                <a:moveTo>
                  <a:pt x="2509" y="654"/>
                </a:moveTo>
                <a:cubicBezTo>
                  <a:pt x="2568" y="636"/>
                  <a:pt x="2503" y="549"/>
                  <a:pt x="2545" y="550"/>
                </a:cubicBezTo>
                <a:cubicBezTo>
                  <a:pt x="2583" y="551"/>
                  <a:pt x="2569" y="591"/>
                  <a:pt x="2593" y="606"/>
                </a:cubicBezTo>
                <a:cubicBezTo>
                  <a:pt x="2613" y="620"/>
                  <a:pt x="2666" y="596"/>
                  <a:pt x="2674" y="630"/>
                </a:cubicBezTo>
                <a:cubicBezTo>
                  <a:pt x="2647" y="630"/>
                  <a:pt x="2621" y="650"/>
                  <a:pt x="2597" y="656"/>
                </a:cubicBezTo>
                <a:cubicBezTo>
                  <a:pt x="2589" y="658"/>
                  <a:pt x="2545" y="653"/>
                  <a:pt x="2538" y="664"/>
                </a:cubicBezTo>
                <a:cubicBezTo>
                  <a:pt x="2525" y="682"/>
                  <a:pt x="2579" y="746"/>
                  <a:pt x="2520" y="738"/>
                </a:cubicBezTo>
                <a:cubicBezTo>
                  <a:pt x="2532" y="707"/>
                  <a:pt x="2505" y="685"/>
                  <a:pt x="2509" y="654"/>
                </a:cubicBezTo>
                <a:cubicBezTo>
                  <a:pt x="2513" y="653"/>
                  <a:pt x="2507" y="665"/>
                  <a:pt x="2509" y="654"/>
                </a:cubicBezTo>
                <a:close/>
                <a:moveTo>
                  <a:pt x="2438" y="544"/>
                </a:moveTo>
                <a:cubicBezTo>
                  <a:pt x="2443" y="541"/>
                  <a:pt x="2450" y="533"/>
                  <a:pt x="2456" y="538"/>
                </a:cubicBezTo>
                <a:cubicBezTo>
                  <a:pt x="2454" y="549"/>
                  <a:pt x="2451" y="559"/>
                  <a:pt x="2439" y="559"/>
                </a:cubicBezTo>
                <a:cubicBezTo>
                  <a:pt x="2433" y="554"/>
                  <a:pt x="2433" y="549"/>
                  <a:pt x="2438" y="544"/>
                </a:cubicBezTo>
                <a:cubicBezTo>
                  <a:pt x="2439" y="543"/>
                  <a:pt x="2433" y="548"/>
                  <a:pt x="2438" y="544"/>
                </a:cubicBezTo>
                <a:close/>
                <a:moveTo>
                  <a:pt x="2454" y="770"/>
                </a:moveTo>
                <a:cubicBezTo>
                  <a:pt x="2465" y="763"/>
                  <a:pt x="2476" y="763"/>
                  <a:pt x="2486" y="770"/>
                </a:cubicBezTo>
                <a:cubicBezTo>
                  <a:pt x="2468" y="787"/>
                  <a:pt x="2450" y="793"/>
                  <a:pt x="2426" y="783"/>
                </a:cubicBezTo>
                <a:cubicBezTo>
                  <a:pt x="2435" y="778"/>
                  <a:pt x="2445" y="774"/>
                  <a:pt x="2454" y="770"/>
                </a:cubicBezTo>
                <a:cubicBezTo>
                  <a:pt x="2460" y="767"/>
                  <a:pt x="2445" y="776"/>
                  <a:pt x="2454" y="770"/>
                </a:cubicBezTo>
                <a:close/>
                <a:moveTo>
                  <a:pt x="2424" y="883"/>
                </a:moveTo>
                <a:cubicBezTo>
                  <a:pt x="2431" y="875"/>
                  <a:pt x="2438" y="867"/>
                  <a:pt x="2446" y="859"/>
                </a:cubicBezTo>
                <a:cubicBezTo>
                  <a:pt x="2463" y="878"/>
                  <a:pt x="2487" y="889"/>
                  <a:pt x="2503" y="904"/>
                </a:cubicBezTo>
                <a:cubicBezTo>
                  <a:pt x="2510" y="911"/>
                  <a:pt x="2529" y="900"/>
                  <a:pt x="2533" y="907"/>
                </a:cubicBezTo>
                <a:cubicBezTo>
                  <a:pt x="2550" y="936"/>
                  <a:pt x="2413" y="896"/>
                  <a:pt x="2424" y="883"/>
                </a:cubicBezTo>
                <a:cubicBezTo>
                  <a:pt x="2429" y="877"/>
                  <a:pt x="2421" y="886"/>
                  <a:pt x="2424" y="883"/>
                </a:cubicBezTo>
                <a:close/>
                <a:moveTo>
                  <a:pt x="2470" y="1186"/>
                </a:moveTo>
                <a:cubicBezTo>
                  <a:pt x="2470" y="1212"/>
                  <a:pt x="2454" y="1204"/>
                  <a:pt x="2441" y="1216"/>
                </a:cubicBezTo>
                <a:cubicBezTo>
                  <a:pt x="2444" y="1205"/>
                  <a:pt x="2431" y="1200"/>
                  <a:pt x="2422" y="1203"/>
                </a:cubicBezTo>
                <a:cubicBezTo>
                  <a:pt x="2414" y="1154"/>
                  <a:pt x="2470" y="1129"/>
                  <a:pt x="2470" y="1186"/>
                </a:cubicBezTo>
                <a:cubicBezTo>
                  <a:pt x="2470" y="1187"/>
                  <a:pt x="2470" y="1181"/>
                  <a:pt x="2470" y="1186"/>
                </a:cubicBezTo>
                <a:close/>
                <a:moveTo>
                  <a:pt x="2402" y="1217"/>
                </a:moveTo>
                <a:cubicBezTo>
                  <a:pt x="2420" y="1222"/>
                  <a:pt x="2511" y="1238"/>
                  <a:pt x="2513" y="1260"/>
                </a:cubicBezTo>
                <a:cubicBezTo>
                  <a:pt x="2514" y="1267"/>
                  <a:pt x="2493" y="1288"/>
                  <a:pt x="2494" y="1306"/>
                </a:cubicBezTo>
                <a:cubicBezTo>
                  <a:pt x="2467" y="1303"/>
                  <a:pt x="2463" y="1279"/>
                  <a:pt x="2450" y="1265"/>
                </a:cubicBezTo>
                <a:cubicBezTo>
                  <a:pt x="2441" y="1256"/>
                  <a:pt x="2399" y="1233"/>
                  <a:pt x="2402" y="1217"/>
                </a:cubicBezTo>
                <a:cubicBezTo>
                  <a:pt x="2403" y="1218"/>
                  <a:pt x="2401" y="1222"/>
                  <a:pt x="2402" y="1217"/>
                </a:cubicBezTo>
                <a:close/>
                <a:moveTo>
                  <a:pt x="2402" y="1621"/>
                </a:moveTo>
                <a:cubicBezTo>
                  <a:pt x="2403" y="1621"/>
                  <a:pt x="2441" y="1641"/>
                  <a:pt x="2442" y="1643"/>
                </a:cubicBezTo>
                <a:cubicBezTo>
                  <a:pt x="2456" y="1684"/>
                  <a:pt x="2373" y="1635"/>
                  <a:pt x="2377" y="1637"/>
                </a:cubicBezTo>
                <a:cubicBezTo>
                  <a:pt x="2386" y="1632"/>
                  <a:pt x="2394" y="1627"/>
                  <a:pt x="2402" y="1621"/>
                </a:cubicBezTo>
                <a:cubicBezTo>
                  <a:pt x="2406" y="1621"/>
                  <a:pt x="2398" y="1626"/>
                  <a:pt x="2402" y="1621"/>
                </a:cubicBezTo>
                <a:close/>
                <a:moveTo>
                  <a:pt x="2381" y="1016"/>
                </a:moveTo>
                <a:cubicBezTo>
                  <a:pt x="2383" y="1050"/>
                  <a:pt x="2337" y="1043"/>
                  <a:pt x="2335" y="1033"/>
                </a:cubicBezTo>
                <a:cubicBezTo>
                  <a:pt x="2340" y="1030"/>
                  <a:pt x="2381" y="1013"/>
                  <a:pt x="2381" y="1016"/>
                </a:cubicBezTo>
                <a:cubicBezTo>
                  <a:pt x="2381" y="1017"/>
                  <a:pt x="2381" y="1016"/>
                  <a:pt x="2381" y="1016"/>
                </a:cubicBezTo>
                <a:close/>
                <a:moveTo>
                  <a:pt x="2400" y="2760"/>
                </a:moveTo>
                <a:cubicBezTo>
                  <a:pt x="2407" y="2757"/>
                  <a:pt x="2454" y="2882"/>
                  <a:pt x="2511" y="2874"/>
                </a:cubicBezTo>
                <a:cubicBezTo>
                  <a:pt x="2476" y="2897"/>
                  <a:pt x="2400" y="2989"/>
                  <a:pt x="2350" y="2980"/>
                </a:cubicBezTo>
                <a:cubicBezTo>
                  <a:pt x="2308" y="2972"/>
                  <a:pt x="2292" y="2883"/>
                  <a:pt x="2290" y="2839"/>
                </a:cubicBezTo>
                <a:cubicBezTo>
                  <a:pt x="2313" y="2866"/>
                  <a:pt x="2280" y="2911"/>
                  <a:pt x="2323" y="2922"/>
                </a:cubicBezTo>
                <a:cubicBezTo>
                  <a:pt x="2370" y="2935"/>
                  <a:pt x="2353" y="2867"/>
                  <a:pt x="2361" y="2852"/>
                </a:cubicBezTo>
                <a:cubicBezTo>
                  <a:pt x="2380" y="2815"/>
                  <a:pt x="2404" y="2811"/>
                  <a:pt x="2400" y="2760"/>
                </a:cubicBezTo>
                <a:cubicBezTo>
                  <a:pt x="2401" y="2760"/>
                  <a:pt x="2403" y="2794"/>
                  <a:pt x="2400" y="2760"/>
                </a:cubicBezTo>
                <a:close/>
                <a:moveTo>
                  <a:pt x="2366" y="2695"/>
                </a:moveTo>
                <a:cubicBezTo>
                  <a:pt x="2367" y="2685"/>
                  <a:pt x="2368" y="2675"/>
                  <a:pt x="2368" y="2665"/>
                </a:cubicBezTo>
                <a:cubicBezTo>
                  <a:pt x="2392" y="2672"/>
                  <a:pt x="2394" y="2692"/>
                  <a:pt x="2366" y="2695"/>
                </a:cubicBezTo>
                <a:cubicBezTo>
                  <a:pt x="2367" y="2689"/>
                  <a:pt x="2376" y="2694"/>
                  <a:pt x="2366" y="2695"/>
                </a:cubicBezTo>
                <a:close/>
                <a:moveTo>
                  <a:pt x="2497" y="2689"/>
                </a:moveTo>
                <a:cubicBezTo>
                  <a:pt x="2485" y="2704"/>
                  <a:pt x="2467" y="2691"/>
                  <a:pt x="2454" y="2688"/>
                </a:cubicBezTo>
                <a:cubicBezTo>
                  <a:pt x="2461" y="2673"/>
                  <a:pt x="2485" y="2678"/>
                  <a:pt x="2498" y="2675"/>
                </a:cubicBezTo>
                <a:cubicBezTo>
                  <a:pt x="2497" y="2680"/>
                  <a:pt x="2497" y="2684"/>
                  <a:pt x="2497" y="2689"/>
                </a:cubicBezTo>
                <a:cubicBezTo>
                  <a:pt x="2491" y="2696"/>
                  <a:pt x="2496" y="2686"/>
                  <a:pt x="2497" y="2689"/>
                </a:cubicBezTo>
                <a:close/>
                <a:moveTo>
                  <a:pt x="2510" y="2642"/>
                </a:moveTo>
                <a:cubicBezTo>
                  <a:pt x="2515" y="2621"/>
                  <a:pt x="2531" y="2641"/>
                  <a:pt x="2531" y="2641"/>
                </a:cubicBezTo>
                <a:cubicBezTo>
                  <a:pt x="2531" y="2641"/>
                  <a:pt x="2505" y="2668"/>
                  <a:pt x="2510" y="2642"/>
                </a:cubicBezTo>
                <a:cubicBezTo>
                  <a:pt x="2511" y="2638"/>
                  <a:pt x="2509" y="2646"/>
                  <a:pt x="2510" y="2642"/>
                </a:cubicBezTo>
                <a:close/>
                <a:moveTo>
                  <a:pt x="2245" y="3455"/>
                </a:moveTo>
                <a:cubicBezTo>
                  <a:pt x="2248" y="3461"/>
                  <a:pt x="2252" y="3468"/>
                  <a:pt x="2255" y="3475"/>
                </a:cubicBezTo>
                <a:cubicBezTo>
                  <a:pt x="2247" y="3484"/>
                  <a:pt x="2185" y="3465"/>
                  <a:pt x="2163" y="3473"/>
                </a:cubicBezTo>
                <a:cubicBezTo>
                  <a:pt x="2168" y="3461"/>
                  <a:pt x="2205" y="3380"/>
                  <a:pt x="2224" y="3383"/>
                </a:cubicBezTo>
                <a:cubicBezTo>
                  <a:pt x="2228" y="3384"/>
                  <a:pt x="2243" y="3450"/>
                  <a:pt x="2245" y="3455"/>
                </a:cubicBezTo>
                <a:cubicBezTo>
                  <a:pt x="2249" y="3462"/>
                  <a:pt x="2235" y="3435"/>
                  <a:pt x="2245" y="3455"/>
                </a:cubicBezTo>
                <a:close/>
                <a:moveTo>
                  <a:pt x="2222" y="2791"/>
                </a:moveTo>
                <a:cubicBezTo>
                  <a:pt x="2201" y="2760"/>
                  <a:pt x="2117" y="2767"/>
                  <a:pt x="2094" y="2788"/>
                </a:cubicBezTo>
                <a:cubicBezTo>
                  <a:pt x="2102" y="2754"/>
                  <a:pt x="2140" y="2708"/>
                  <a:pt x="2156" y="2677"/>
                </a:cubicBezTo>
                <a:cubicBezTo>
                  <a:pt x="2167" y="2656"/>
                  <a:pt x="2176" y="2634"/>
                  <a:pt x="2192" y="2616"/>
                </a:cubicBezTo>
                <a:cubicBezTo>
                  <a:pt x="2186" y="2643"/>
                  <a:pt x="2241" y="2686"/>
                  <a:pt x="2249" y="2725"/>
                </a:cubicBezTo>
                <a:cubicBezTo>
                  <a:pt x="2256" y="2759"/>
                  <a:pt x="2281" y="2880"/>
                  <a:pt x="2263" y="2901"/>
                </a:cubicBezTo>
                <a:cubicBezTo>
                  <a:pt x="2261" y="2902"/>
                  <a:pt x="2260" y="2902"/>
                  <a:pt x="2258" y="2902"/>
                </a:cubicBezTo>
                <a:cubicBezTo>
                  <a:pt x="2225" y="2870"/>
                  <a:pt x="2242" y="2820"/>
                  <a:pt x="2222" y="2791"/>
                </a:cubicBezTo>
                <a:cubicBezTo>
                  <a:pt x="2215" y="2781"/>
                  <a:pt x="2227" y="2798"/>
                  <a:pt x="2222" y="2791"/>
                </a:cubicBezTo>
                <a:close/>
                <a:moveTo>
                  <a:pt x="2123" y="2912"/>
                </a:moveTo>
                <a:cubicBezTo>
                  <a:pt x="2128" y="2919"/>
                  <a:pt x="2134" y="2925"/>
                  <a:pt x="2141" y="2929"/>
                </a:cubicBezTo>
                <a:cubicBezTo>
                  <a:pt x="2126" y="2947"/>
                  <a:pt x="2155" y="2992"/>
                  <a:pt x="2105" y="2953"/>
                </a:cubicBezTo>
                <a:cubicBezTo>
                  <a:pt x="2125" y="2944"/>
                  <a:pt x="2124" y="2856"/>
                  <a:pt x="2131" y="2842"/>
                </a:cubicBezTo>
                <a:cubicBezTo>
                  <a:pt x="2184" y="2871"/>
                  <a:pt x="2117" y="2878"/>
                  <a:pt x="2123" y="2912"/>
                </a:cubicBezTo>
                <a:cubicBezTo>
                  <a:pt x="2124" y="2918"/>
                  <a:pt x="2122" y="2904"/>
                  <a:pt x="2123" y="2912"/>
                </a:cubicBezTo>
                <a:close/>
                <a:moveTo>
                  <a:pt x="2089" y="1908"/>
                </a:moveTo>
                <a:cubicBezTo>
                  <a:pt x="2093" y="1895"/>
                  <a:pt x="2127" y="1892"/>
                  <a:pt x="2135" y="1887"/>
                </a:cubicBezTo>
                <a:cubicBezTo>
                  <a:pt x="2127" y="1902"/>
                  <a:pt x="2126" y="1921"/>
                  <a:pt x="2108" y="1921"/>
                </a:cubicBezTo>
                <a:cubicBezTo>
                  <a:pt x="2103" y="1921"/>
                  <a:pt x="2087" y="1915"/>
                  <a:pt x="2089" y="1908"/>
                </a:cubicBezTo>
                <a:cubicBezTo>
                  <a:pt x="2091" y="1900"/>
                  <a:pt x="2088" y="1910"/>
                  <a:pt x="2089" y="1908"/>
                </a:cubicBezTo>
                <a:close/>
                <a:moveTo>
                  <a:pt x="2087" y="1234"/>
                </a:moveTo>
                <a:cubicBezTo>
                  <a:pt x="2076" y="1223"/>
                  <a:pt x="2114" y="1202"/>
                  <a:pt x="2119" y="1206"/>
                </a:cubicBezTo>
                <a:cubicBezTo>
                  <a:pt x="2117" y="1212"/>
                  <a:pt x="2094" y="1229"/>
                  <a:pt x="2087" y="1234"/>
                </a:cubicBezTo>
                <a:cubicBezTo>
                  <a:pt x="2087" y="1234"/>
                  <a:pt x="2088" y="1234"/>
                  <a:pt x="2087" y="1234"/>
                </a:cubicBezTo>
                <a:close/>
                <a:moveTo>
                  <a:pt x="2096" y="2350"/>
                </a:moveTo>
                <a:cubicBezTo>
                  <a:pt x="2102" y="2350"/>
                  <a:pt x="2114" y="2347"/>
                  <a:pt x="2119" y="2349"/>
                </a:cubicBezTo>
                <a:cubicBezTo>
                  <a:pt x="2117" y="2391"/>
                  <a:pt x="2077" y="2350"/>
                  <a:pt x="2096" y="2350"/>
                </a:cubicBezTo>
                <a:close/>
                <a:moveTo>
                  <a:pt x="2291" y="2352"/>
                </a:moveTo>
                <a:cubicBezTo>
                  <a:pt x="2295" y="2371"/>
                  <a:pt x="2311" y="2443"/>
                  <a:pt x="2305" y="2463"/>
                </a:cubicBezTo>
                <a:cubicBezTo>
                  <a:pt x="2298" y="2459"/>
                  <a:pt x="2284" y="2437"/>
                  <a:pt x="2275" y="2453"/>
                </a:cubicBezTo>
                <a:cubicBezTo>
                  <a:pt x="2276" y="2424"/>
                  <a:pt x="2282" y="2384"/>
                  <a:pt x="2277" y="2352"/>
                </a:cubicBezTo>
                <a:cubicBezTo>
                  <a:pt x="2274" y="2333"/>
                  <a:pt x="2251" y="2331"/>
                  <a:pt x="2254" y="2314"/>
                </a:cubicBezTo>
                <a:cubicBezTo>
                  <a:pt x="2257" y="2295"/>
                  <a:pt x="2280" y="2288"/>
                  <a:pt x="2283" y="2269"/>
                </a:cubicBezTo>
                <a:cubicBezTo>
                  <a:pt x="2282" y="2278"/>
                  <a:pt x="2258" y="2128"/>
                  <a:pt x="2311" y="2199"/>
                </a:cubicBezTo>
                <a:cubicBezTo>
                  <a:pt x="2339" y="2237"/>
                  <a:pt x="2284" y="2312"/>
                  <a:pt x="2291" y="2352"/>
                </a:cubicBezTo>
                <a:cubicBezTo>
                  <a:pt x="2292" y="2359"/>
                  <a:pt x="2286" y="2326"/>
                  <a:pt x="2291" y="2352"/>
                </a:cubicBezTo>
                <a:close/>
                <a:moveTo>
                  <a:pt x="2275" y="3191"/>
                </a:moveTo>
                <a:cubicBezTo>
                  <a:pt x="2283" y="3212"/>
                  <a:pt x="2330" y="3202"/>
                  <a:pt x="2335" y="3213"/>
                </a:cubicBezTo>
                <a:cubicBezTo>
                  <a:pt x="2340" y="3227"/>
                  <a:pt x="2267" y="3277"/>
                  <a:pt x="2258" y="3277"/>
                </a:cubicBezTo>
                <a:cubicBezTo>
                  <a:pt x="2265" y="3239"/>
                  <a:pt x="2250" y="3170"/>
                  <a:pt x="2277" y="3146"/>
                </a:cubicBezTo>
                <a:cubicBezTo>
                  <a:pt x="2278" y="3145"/>
                  <a:pt x="2289" y="3146"/>
                  <a:pt x="2290" y="3147"/>
                </a:cubicBezTo>
                <a:cubicBezTo>
                  <a:pt x="2295" y="3157"/>
                  <a:pt x="2268" y="3175"/>
                  <a:pt x="2275" y="3191"/>
                </a:cubicBezTo>
                <a:cubicBezTo>
                  <a:pt x="2278" y="3200"/>
                  <a:pt x="2271" y="3182"/>
                  <a:pt x="2275" y="3191"/>
                </a:cubicBezTo>
                <a:close/>
                <a:moveTo>
                  <a:pt x="2236" y="1106"/>
                </a:moveTo>
                <a:cubicBezTo>
                  <a:pt x="2208" y="1106"/>
                  <a:pt x="2191" y="1094"/>
                  <a:pt x="2188" y="1067"/>
                </a:cubicBezTo>
                <a:cubicBezTo>
                  <a:pt x="2194" y="1068"/>
                  <a:pt x="2271" y="1085"/>
                  <a:pt x="2272" y="1086"/>
                </a:cubicBezTo>
                <a:cubicBezTo>
                  <a:pt x="2277" y="1097"/>
                  <a:pt x="2237" y="1106"/>
                  <a:pt x="2236" y="1106"/>
                </a:cubicBezTo>
                <a:close/>
                <a:moveTo>
                  <a:pt x="2237" y="2088"/>
                </a:moveTo>
                <a:cubicBezTo>
                  <a:pt x="2230" y="2089"/>
                  <a:pt x="2224" y="2088"/>
                  <a:pt x="2219" y="2083"/>
                </a:cubicBezTo>
                <a:cubicBezTo>
                  <a:pt x="2222" y="2079"/>
                  <a:pt x="2225" y="2075"/>
                  <a:pt x="2229" y="2072"/>
                </a:cubicBezTo>
                <a:cubicBezTo>
                  <a:pt x="2231" y="2077"/>
                  <a:pt x="2234" y="2083"/>
                  <a:pt x="2237" y="2088"/>
                </a:cubicBezTo>
                <a:close/>
                <a:moveTo>
                  <a:pt x="2192" y="1354"/>
                </a:moveTo>
                <a:cubicBezTo>
                  <a:pt x="2182" y="1353"/>
                  <a:pt x="2176" y="1348"/>
                  <a:pt x="2175" y="1339"/>
                </a:cubicBezTo>
                <a:cubicBezTo>
                  <a:pt x="2183" y="1337"/>
                  <a:pt x="2191" y="1336"/>
                  <a:pt x="2199" y="1334"/>
                </a:cubicBezTo>
                <a:cubicBezTo>
                  <a:pt x="2202" y="1342"/>
                  <a:pt x="2199" y="1349"/>
                  <a:pt x="2192" y="1354"/>
                </a:cubicBezTo>
                <a:cubicBezTo>
                  <a:pt x="2180" y="1352"/>
                  <a:pt x="2200" y="1346"/>
                  <a:pt x="2192" y="1354"/>
                </a:cubicBezTo>
                <a:close/>
                <a:moveTo>
                  <a:pt x="2288" y="1630"/>
                </a:moveTo>
                <a:cubicBezTo>
                  <a:pt x="2292" y="1621"/>
                  <a:pt x="2297" y="1614"/>
                  <a:pt x="2303" y="1607"/>
                </a:cubicBezTo>
                <a:cubicBezTo>
                  <a:pt x="2333" y="1614"/>
                  <a:pt x="2302" y="1653"/>
                  <a:pt x="2284" y="1653"/>
                </a:cubicBezTo>
                <a:cubicBezTo>
                  <a:pt x="2273" y="1653"/>
                  <a:pt x="2289" y="1628"/>
                  <a:pt x="2288" y="1630"/>
                </a:cubicBezTo>
                <a:cubicBezTo>
                  <a:pt x="2294" y="1619"/>
                  <a:pt x="2285" y="1635"/>
                  <a:pt x="2288" y="1630"/>
                </a:cubicBezTo>
                <a:close/>
                <a:moveTo>
                  <a:pt x="2284" y="1441"/>
                </a:moveTo>
                <a:cubicBezTo>
                  <a:pt x="2297" y="1407"/>
                  <a:pt x="2303" y="1454"/>
                  <a:pt x="2297" y="1454"/>
                </a:cubicBezTo>
                <a:cubicBezTo>
                  <a:pt x="2283" y="1454"/>
                  <a:pt x="2291" y="1444"/>
                  <a:pt x="2284" y="1441"/>
                </a:cubicBezTo>
                <a:close/>
                <a:moveTo>
                  <a:pt x="2327" y="1851"/>
                </a:moveTo>
                <a:cubicBezTo>
                  <a:pt x="2331" y="1860"/>
                  <a:pt x="2325" y="1884"/>
                  <a:pt x="2333" y="1890"/>
                </a:cubicBezTo>
                <a:cubicBezTo>
                  <a:pt x="2322" y="1885"/>
                  <a:pt x="2303" y="1840"/>
                  <a:pt x="2327" y="1851"/>
                </a:cubicBezTo>
                <a:cubicBezTo>
                  <a:pt x="2328" y="1852"/>
                  <a:pt x="2323" y="1849"/>
                  <a:pt x="2327" y="1851"/>
                </a:cubicBezTo>
                <a:close/>
                <a:moveTo>
                  <a:pt x="2323" y="1554"/>
                </a:moveTo>
                <a:cubicBezTo>
                  <a:pt x="2328" y="1550"/>
                  <a:pt x="2325" y="1545"/>
                  <a:pt x="2333" y="1544"/>
                </a:cubicBezTo>
                <a:cubicBezTo>
                  <a:pt x="2337" y="1550"/>
                  <a:pt x="2328" y="1566"/>
                  <a:pt x="2323" y="1554"/>
                </a:cubicBezTo>
                <a:close/>
                <a:moveTo>
                  <a:pt x="2287" y="1796"/>
                </a:moveTo>
                <a:cubicBezTo>
                  <a:pt x="2292" y="1798"/>
                  <a:pt x="2297" y="1797"/>
                  <a:pt x="2303" y="1795"/>
                </a:cubicBezTo>
                <a:cubicBezTo>
                  <a:pt x="2299" y="1808"/>
                  <a:pt x="2300" y="1821"/>
                  <a:pt x="2306" y="1834"/>
                </a:cubicBezTo>
                <a:cubicBezTo>
                  <a:pt x="2289" y="1823"/>
                  <a:pt x="2248" y="1845"/>
                  <a:pt x="2249" y="1812"/>
                </a:cubicBezTo>
                <a:cubicBezTo>
                  <a:pt x="2268" y="1809"/>
                  <a:pt x="2268" y="1815"/>
                  <a:pt x="2287" y="1796"/>
                </a:cubicBezTo>
                <a:cubicBezTo>
                  <a:pt x="2289" y="1797"/>
                  <a:pt x="2281" y="1801"/>
                  <a:pt x="2287" y="1796"/>
                </a:cubicBezTo>
                <a:close/>
                <a:moveTo>
                  <a:pt x="2259" y="2573"/>
                </a:moveTo>
                <a:cubicBezTo>
                  <a:pt x="2263" y="2576"/>
                  <a:pt x="2267" y="2579"/>
                  <a:pt x="2271" y="2582"/>
                </a:cubicBezTo>
                <a:cubicBezTo>
                  <a:pt x="2263" y="2588"/>
                  <a:pt x="2255" y="2588"/>
                  <a:pt x="2247" y="2582"/>
                </a:cubicBezTo>
                <a:cubicBezTo>
                  <a:pt x="2251" y="2579"/>
                  <a:pt x="2255" y="2576"/>
                  <a:pt x="2259" y="2573"/>
                </a:cubicBezTo>
                <a:close/>
                <a:moveTo>
                  <a:pt x="2281" y="2511"/>
                </a:moveTo>
                <a:cubicBezTo>
                  <a:pt x="2299" y="2487"/>
                  <a:pt x="2257" y="2481"/>
                  <a:pt x="2273" y="2458"/>
                </a:cubicBezTo>
                <a:cubicBezTo>
                  <a:pt x="2268" y="2485"/>
                  <a:pt x="2305" y="2478"/>
                  <a:pt x="2281" y="2511"/>
                </a:cubicBezTo>
                <a:cubicBezTo>
                  <a:pt x="2281" y="2511"/>
                  <a:pt x="2288" y="2502"/>
                  <a:pt x="2281" y="2511"/>
                </a:cubicBezTo>
                <a:close/>
                <a:moveTo>
                  <a:pt x="2304" y="2053"/>
                </a:moveTo>
                <a:cubicBezTo>
                  <a:pt x="2286" y="2044"/>
                  <a:pt x="2344" y="2042"/>
                  <a:pt x="2349" y="2055"/>
                </a:cubicBezTo>
                <a:cubicBezTo>
                  <a:pt x="2335" y="2067"/>
                  <a:pt x="2320" y="2067"/>
                  <a:pt x="2304" y="2053"/>
                </a:cubicBezTo>
                <a:cubicBezTo>
                  <a:pt x="2303" y="2053"/>
                  <a:pt x="2314" y="2059"/>
                  <a:pt x="2304" y="2053"/>
                </a:cubicBezTo>
                <a:close/>
                <a:moveTo>
                  <a:pt x="2340" y="1893"/>
                </a:moveTo>
                <a:cubicBezTo>
                  <a:pt x="2344" y="1893"/>
                  <a:pt x="2352" y="1897"/>
                  <a:pt x="2340" y="1893"/>
                </a:cubicBezTo>
                <a:cubicBezTo>
                  <a:pt x="2342" y="1893"/>
                  <a:pt x="2342" y="1893"/>
                  <a:pt x="2340" y="1893"/>
                </a:cubicBezTo>
                <a:close/>
                <a:moveTo>
                  <a:pt x="2341" y="1254"/>
                </a:moveTo>
                <a:cubicBezTo>
                  <a:pt x="2336" y="1257"/>
                  <a:pt x="2319" y="1222"/>
                  <a:pt x="2313" y="1221"/>
                </a:cubicBezTo>
                <a:cubicBezTo>
                  <a:pt x="2291" y="1215"/>
                  <a:pt x="2274" y="1239"/>
                  <a:pt x="2255" y="1250"/>
                </a:cubicBezTo>
                <a:cubicBezTo>
                  <a:pt x="2255" y="1241"/>
                  <a:pt x="2320" y="1186"/>
                  <a:pt x="2326" y="1185"/>
                </a:cubicBezTo>
                <a:cubicBezTo>
                  <a:pt x="2361" y="1185"/>
                  <a:pt x="2366" y="1237"/>
                  <a:pt x="2341" y="1254"/>
                </a:cubicBezTo>
                <a:cubicBezTo>
                  <a:pt x="2340" y="1255"/>
                  <a:pt x="2351" y="1247"/>
                  <a:pt x="2341" y="1254"/>
                </a:cubicBezTo>
                <a:close/>
                <a:moveTo>
                  <a:pt x="2282" y="457"/>
                </a:moveTo>
                <a:cubicBezTo>
                  <a:pt x="2262" y="498"/>
                  <a:pt x="2242" y="433"/>
                  <a:pt x="2248" y="436"/>
                </a:cubicBezTo>
                <a:cubicBezTo>
                  <a:pt x="2255" y="439"/>
                  <a:pt x="2299" y="423"/>
                  <a:pt x="2282" y="457"/>
                </a:cubicBezTo>
                <a:cubicBezTo>
                  <a:pt x="2281" y="460"/>
                  <a:pt x="2284" y="454"/>
                  <a:pt x="2282" y="457"/>
                </a:cubicBezTo>
                <a:close/>
                <a:moveTo>
                  <a:pt x="2249" y="614"/>
                </a:moveTo>
                <a:cubicBezTo>
                  <a:pt x="2249" y="625"/>
                  <a:pt x="2241" y="636"/>
                  <a:pt x="2242" y="649"/>
                </a:cubicBezTo>
                <a:cubicBezTo>
                  <a:pt x="2222" y="634"/>
                  <a:pt x="2190" y="610"/>
                  <a:pt x="2175" y="591"/>
                </a:cubicBezTo>
                <a:cubicBezTo>
                  <a:pt x="2176" y="590"/>
                  <a:pt x="2178" y="588"/>
                  <a:pt x="2178" y="585"/>
                </a:cubicBezTo>
                <a:cubicBezTo>
                  <a:pt x="2194" y="592"/>
                  <a:pt x="2240" y="601"/>
                  <a:pt x="2249" y="614"/>
                </a:cubicBezTo>
                <a:cubicBezTo>
                  <a:pt x="2249" y="614"/>
                  <a:pt x="2249" y="613"/>
                  <a:pt x="2249" y="614"/>
                </a:cubicBezTo>
                <a:close/>
                <a:moveTo>
                  <a:pt x="2179" y="1949"/>
                </a:moveTo>
                <a:cubicBezTo>
                  <a:pt x="2193" y="1946"/>
                  <a:pt x="2208" y="1942"/>
                  <a:pt x="2221" y="1936"/>
                </a:cubicBezTo>
                <a:cubicBezTo>
                  <a:pt x="2233" y="1936"/>
                  <a:pt x="2187" y="1993"/>
                  <a:pt x="2164" y="1988"/>
                </a:cubicBezTo>
                <a:cubicBezTo>
                  <a:pt x="2122" y="1980"/>
                  <a:pt x="2154" y="1949"/>
                  <a:pt x="2179" y="1949"/>
                </a:cubicBezTo>
                <a:close/>
                <a:moveTo>
                  <a:pt x="2180" y="2305"/>
                </a:moveTo>
                <a:cubicBezTo>
                  <a:pt x="2180" y="2299"/>
                  <a:pt x="2179" y="2296"/>
                  <a:pt x="2180" y="2291"/>
                </a:cubicBezTo>
                <a:cubicBezTo>
                  <a:pt x="2183" y="2300"/>
                  <a:pt x="2202" y="2310"/>
                  <a:pt x="2181" y="2318"/>
                </a:cubicBezTo>
                <a:cubicBezTo>
                  <a:pt x="2181" y="2313"/>
                  <a:pt x="2180" y="2309"/>
                  <a:pt x="2180" y="2305"/>
                </a:cubicBezTo>
                <a:cubicBezTo>
                  <a:pt x="2180" y="2303"/>
                  <a:pt x="2181" y="2307"/>
                  <a:pt x="2180" y="2305"/>
                </a:cubicBezTo>
                <a:close/>
                <a:moveTo>
                  <a:pt x="2255" y="3377"/>
                </a:moveTo>
                <a:cubicBezTo>
                  <a:pt x="2254" y="3380"/>
                  <a:pt x="2307" y="3346"/>
                  <a:pt x="2316" y="3351"/>
                </a:cubicBezTo>
                <a:cubicBezTo>
                  <a:pt x="2311" y="3348"/>
                  <a:pt x="2332" y="3412"/>
                  <a:pt x="2335" y="3419"/>
                </a:cubicBezTo>
                <a:cubicBezTo>
                  <a:pt x="2349" y="3449"/>
                  <a:pt x="2368" y="3424"/>
                  <a:pt x="2359" y="3459"/>
                </a:cubicBezTo>
                <a:cubicBezTo>
                  <a:pt x="2334" y="3560"/>
                  <a:pt x="2254" y="3410"/>
                  <a:pt x="2255" y="3377"/>
                </a:cubicBezTo>
                <a:cubicBezTo>
                  <a:pt x="2255" y="3377"/>
                  <a:pt x="2254" y="3408"/>
                  <a:pt x="2255" y="3377"/>
                </a:cubicBezTo>
                <a:close/>
                <a:moveTo>
                  <a:pt x="2349" y="3016"/>
                </a:moveTo>
                <a:cubicBezTo>
                  <a:pt x="2341" y="2999"/>
                  <a:pt x="2386" y="2984"/>
                  <a:pt x="2397" y="2985"/>
                </a:cubicBezTo>
                <a:cubicBezTo>
                  <a:pt x="2397" y="3023"/>
                  <a:pt x="2371" y="3060"/>
                  <a:pt x="2349" y="3016"/>
                </a:cubicBezTo>
                <a:close/>
                <a:moveTo>
                  <a:pt x="2336" y="381"/>
                </a:moveTo>
                <a:cubicBezTo>
                  <a:pt x="2345" y="384"/>
                  <a:pt x="2328" y="429"/>
                  <a:pt x="2314" y="416"/>
                </a:cubicBezTo>
                <a:cubicBezTo>
                  <a:pt x="2320" y="402"/>
                  <a:pt x="2328" y="396"/>
                  <a:pt x="2336" y="381"/>
                </a:cubicBezTo>
                <a:cubicBezTo>
                  <a:pt x="2336" y="381"/>
                  <a:pt x="2335" y="382"/>
                  <a:pt x="2336" y="381"/>
                </a:cubicBezTo>
                <a:close/>
                <a:moveTo>
                  <a:pt x="2285" y="195"/>
                </a:moveTo>
                <a:cubicBezTo>
                  <a:pt x="2340" y="188"/>
                  <a:pt x="2294" y="220"/>
                  <a:pt x="2300" y="238"/>
                </a:cubicBezTo>
                <a:cubicBezTo>
                  <a:pt x="2303" y="246"/>
                  <a:pt x="2348" y="251"/>
                  <a:pt x="2327" y="267"/>
                </a:cubicBezTo>
                <a:cubicBezTo>
                  <a:pt x="2303" y="259"/>
                  <a:pt x="2280" y="251"/>
                  <a:pt x="2256" y="243"/>
                </a:cubicBezTo>
                <a:cubicBezTo>
                  <a:pt x="2284" y="216"/>
                  <a:pt x="2216" y="200"/>
                  <a:pt x="2238" y="239"/>
                </a:cubicBezTo>
                <a:cubicBezTo>
                  <a:pt x="2230" y="238"/>
                  <a:pt x="2222" y="238"/>
                  <a:pt x="2214" y="239"/>
                </a:cubicBezTo>
                <a:cubicBezTo>
                  <a:pt x="2214" y="231"/>
                  <a:pt x="2213" y="221"/>
                  <a:pt x="2214" y="213"/>
                </a:cubicBezTo>
                <a:cubicBezTo>
                  <a:pt x="2240" y="222"/>
                  <a:pt x="2260" y="195"/>
                  <a:pt x="2285" y="195"/>
                </a:cubicBezTo>
                <a:close/>
                <a:moveTo>
                  <a:pt x="2160" y="105"/>
                </a:moveTo>
                <a:cubicBezTo>
                  <a:pt x="2161" y="105"/>
                  <a:pt x="2187" y="125"/>
                  <a:pt x="2187" y="125"/>
                </a:cubicBezTo>
                <a:cubicBezTo>
                  <a:pt x="2184" y="124"/>
                  <a:pt x="2185" y="87"/>
                  <a:pt x="2231" y="116"/>
                </a:cubicBezTo>
                <a:cubicBezTo>
                  <a:pt x="2240" y="122"/>
                  <a:pt x="2250" y="118"/>
                  <a:pt x="2241" y="137"/>
                </a:cubicBezTo>
                <a:cubicBezTo>
                  <a:pt x="2245" y="130"/>
                  <a:pt x="2192" y="155"/>
                  <a:pt x="2194" y="155"/>
                </a:cubicBezTo>
                <a:cubicBezTo>
                  <a:pt x="2186" y="158"/>
                  <a:pt x="2180" y="186"/>
                  <a:pt x="2173" y="190"/>
                </a:cubicBezTo>
                <a:cubicBezTo>
                  <a:pt x="2171" y="181"/>
                  <a:pt x="2151" y="107"/>
                  <a:pt x="2160" y="105"/>
                </a:cubicBezTo>
                <a:cubicBezTo>
                  <a:pt x="2161" y="105"/>
                  <a:pt x="2156" y="106"/>
                  <a:pt x="2160" y="105"/>
                </a:cubicBezTo>
                <a:close/>
                <a:moveTo>
                  <a:pt x="2142" y="544"/>
                </a:moveTo>
                <a:cubicBezTo>
                  <a:pt x="2165" y="522"/>
                  <a:pt x="2215" y="530"/>
                  <a:pt x="2187" y="557"/>
                </a:cubicBezTo>
                <a:cubicBezTo>
                  <a:pt x="2171" y="573"/>
                  <a:pt x="2126" y="559"/>
                  <a:pt x="2142" y="544"/>
                </a:cubicBezTo>
                <a:cubicBezTo>
                  <a:pt x="2148" y="538"/>
                  <a:pt x="2139" y="547"/>
                  <a:pt x="2142" y="544"/>
                </a:cubicBezTo>
                <a:close/>
                <a:moveTo>
                  <a:pt x="2069" y="429"/>
                </a:moveTo>
                <a:cubicBezTo>
                  <a:pt x="2103" y="429"/>
                  <a:pt x="2141" y="470"/>
                  <a:pt x="2096" y="492"/>
                </a:cubicBezTo>
                <a:cubicBezTo>
                  <a:pt x="2080" y="471"/>
                  <a:pt x="2106" y="429"/>
                  <a:pt x="2069" y="429"/>
                </a:cubicBezTo>
                <a:close/>
                <a:moveTo>
                  <a:pt x="2033" y="478"/>
                </a:moveTo>
                <a:cubicBezTo>
                  <a:pt x="2034" y="457"/>
                  <a:pt x="2134" y="566"/>
                  <a:pt x="2143" y="601"/>
                </a:cubicBezTo>
                <a:cubicBezTo>
                  <a:pt x="2084" y="660"/>
                  <a:pt x="2083" y="578"/>
                  <a:pt x="2074" y="539"/>
                </a:cubicBezTo>
                <a:cubicBezTo>
                  <a:pt x="2066" y="498"/>
                  <a:pt x="2084" y="520"/>
                  <a:pt x="2066" y="494"/>
                </a:cubicBezTo>
                <a:cubicBezTo>
                  <a:pt x="2052" y="473"/>
                  <a:pt x="2030" y="532"/>
                  <a:pt x="2033" y="478"/>
                </a:cubicBezTo>
                <a:cubicBezTo>
                  <a:pt x="2033" y="475"/>
                  <a:pt x="2032" y="487"/>
                  <a:pt x="2033" y="478"/>
                </a:cubicBezTo>
                <a:close/>
                <a:moveTo>
                  <a:pt x="1934" y="2381"/>
                </a:moveTo>
                <a:cubicBezTo>
                  <a:pt x="1939" y="2384"/>
                  <a:pt x="1944" y="2388"/>
                  <a:pt x="1949" y="2391"/>
                </a:cubicBezTo>
                <a:cubicBezTo>
                  <a:pt x="1935" y="2397"/>
                  <a:pt x="1911" y="2372"/>
                  <a:pt x="1934" y="2381"/>
                </a:cubicBezTo>
                <a:cubicBezTo>
                  <a:pt x="1941" y="2384"/>
                  <a:pt x="1931" y="2380"/>
                  <a:pt x="1934" y="2381"/>
                </a:cubicBezTo>
                <a:close/>
                <a:moveTo>
                  <a:pt x="1921" y="2355"/>
                </a:moveTo>
                <a:cubicBezTo>
                  <a:pt x="1919" y="2349"/>
                  <a:pt x="1917" y="2343"/>
                  <a:pt x="1914" y="2337"/>
                </a:cubicBezTo>
                <a:cubicBezTo>
                  <a:pt x="1931" y="2332"/>
                  <a:pt x="1932" y="2347"/>
                  <a:pt x="1921" y="2355"/>
                </a:cubicBezTo>
                <a:cubicBezTo>
                  <a:pt x="1920" y="2348"/>
                  <a:pt x="1923" y="2354"/>
                  <a:pt x="1921" y="2355"/>
                </a:cubicBezTo>
                <a:close/>
                <a:moveTo>
                  <a:pt x="1922" y="2296"/>
                </a:moveTo>
                <a:cubicBezTo>
                  <a:pt x="1903" y="2288"/>
                  <a:pt x="1882" y="2281"/>
                  <a:pt x="1861" y="2278"/>
                </a:cubicBezTo>
                <a:cubicBezTo>
                  <a:pt x="1861" y="2256"/>
                  <a:pt x="1892" y="2259"/>
                  <a:pt x="1897" y="2246"/>
                </a:cubicBezTo>
                <a:cubicBezTo>
                  <a:pt x="1901" y="2235"/>
                  <a:pt x="1906" y="2215"/>
                  <a:pt x="1911" y="2205"/>
                </a:cubicBezTo>
                <a:cubicBezTo>
                  <a:pt x="1930" y="2168"/>
                  <a:pt x="1937" y="2154"/>
                  <a:pt x="1970" y="2119"/>
                </a:cubicBezTo>
                <a:cubicBezTo>
                  <a:pt x="1990" y="2162"/>
                  <a:pt x="1916" y="2165"/>
                  <a:pt x="1924" y="2201"/>
                </a:cubicBezTo>
                <a:cubicBezTo>
                  <a:pt x="1935" y="2250"/>
                  <a:pt x="1963" y="2209"/>
                  <a:pt x="1982" y="2206"/>
                </a:cubicBezTo>
                <a:cubicBezTo>
                  <a:pt x="1979" y="2207"/>
                  <a:pt x="2068" y="2172"/>
                  <a:pt x="2047" y="2205"/>
                </a:cubicBezTo>
                <a:cubicBezTo>
                  <a:pt x="2044" y="2209"/>
                  <a:pt x="2016" y="2208"/>
                  <a:pt x="2010" y="2213"/>
                </a:cubicBezTo>
                <a:cubicBezTo>
                  <a:pt x="2001" y="2221"/>
                  <a:pt x="1999" y="2240"/>
                  <a:pt x="1987" y="2250"/>
                </a:cubicBezTo>
                <a:cubicBezTo>
                  <a:pt x="1966" y="2268"/>
                  <a:pt x="1936" y="2266"/>
                  <a:pt x="1922" y="2296"/>
                </a:cubicBezTo>
                <a:cubicBezTo>
                  <a:pt x="1905" y="2288"/>
                  <a:pt x="1931" y="2277"/>
                  <a:pt x="1922" y="2296"/>
                </a:cubicBezTo>
                <a:close/>
                <a:moveTo>
                  <a:pt x="1800" y="1748"/>
                </a:moveTo>
                <a:cubicBezTo>
                  <a:pt x="1795" y="1759"/>
                  <a:pt x="1791" y="1771"/>
                  <a:pt x="1787" y="1782"/>
                </a:cubicBezTo>
                <a:cubicBezTo>
                  <a:pt x="1789" y="1754"/>
                  <a:pt x="1797" y="1721"/>
                  <a:pt x="1811" y="1694"/>
                </a:cubicBezTo>
                <a:cubicBezTo>
                  <a:pt x="1806" y="1712"/>
                  <a:pt x="1796" y="1729"/>
                  <a:pt x="1800" y="1748"/>
                </a:cubicBezTo>
                <a:cubicBezTo>
                  <a:pt x="1796" y="1754"/>
                  <a:pt x="1797" y="1734"/>
                  <a:pt x="1800" y="1748"/>
                </a:cubicBezTo>
                <a:close/>
                <a:moveTo>
                  <a:pt x="1746" y="1222"/>
                </a:moveTo>
                <a:cubicBezTo>
                  <a:pt x="1739" y="1210"/>
                  <a:pt x="1719" y="1223"/>
                  <a:pt x="1717" y="1214"/>
                </a:cubicBezTo>
                <a:cubicBezTo>
                  <a:pt x="1716" y="1207"/>
                  <a:pt x="1741" y="1191"/>
                  <a:pt x="1746" y="1198"/>
                </a:cubicBezTo>
                <a:cubicBezTo>
                  <a:pt x="1751" y="1205"/>
                  <a:pt x="1745" y="1212"/>
                  <a:pt x="1746" y="1222"/>
                </a:cubicBezTo>
                <a:cubicBezTo>
                  <a:pt x="1744" y="1218"/>
                  <a:pt x="1746" y="1220"/>
                  <a:pt x="1746" y="1222"/>
                </a:cubicBezTo>
                <a:close/>
                <a:moveTo>
                  <a:pt x="1687" y="1167"/>
                </a:moveTo>
                <a:cubicBezTo>
                  <a:pt x="1703" y="1127"/>
                  <a:pt x="1750" y="1177"/>
                  <a:pt x="1687" y="1167"/>
                </a:cubicBezTo>
                <a:cubicBezTo>
                  <a:pt x="1694" y="1151"/>
                  <a:pt x="1687" y="1167"/>
                  <a:pt x="1687" y="1167"/>
                </a:cubicBezTo>
                <a:close/>
                <a:moveTo>
                  <a:pt x="1764" y="1234"/>
                </a:moveTo>
                <a:cubicBezTo>
                  <a:pt x="1771" y="1236"/>
                  <a:pt x="1778" y="1237"/>
                  <a:pt x="1786" y="1238"/>
                </a:cubicBezTo>
                <a:cubicBezTo>
                  <a:pt x="1757" y="1247"/>
                  <a:pt x="1758" y="1256"/>
                  <a:pt x="1749" y="1228"/>
                </a:cubicBezTo>
                <a:cubicBezTo>
                  <a:pt x="1754" y="1230"/>
                  <a:pt x="1759" y="1232"/>
                  <a:pt x="1764" y="1234"/>
                </a:cubicBezTo>
                <a:close/>
                <a:moveTo>
                  <a:pt x="1749" y="1642"/>
                </a:moveTo>
                <a:cubicBezTo>
                  <a:pt x="1755" y="1625"/>
                  <a:pt x="1759" y="1607"/>
                  <a:pt x="1781" y="1609"/>
                </a:cubicBezTo>
                <a:cubicBezTo>
                  <a:pt x="1777" y="1617"/>
                  <a:pt x="1778" y="1624"/>
                  <a:pt x="1785" y="1632"/>
                </a:cubicBezTo>
                <a:cubicBezTo>
                  <a:pt x="1778" y="1634"/>
                  <a:pt x="1748" y="1645"/>
                  <a:pt x="1749" y="1642"/>
                </a:cubicBezTo>
                <a:cubicBezTo>
                  <a:pt x="1752" y="1634"/>
                  <a:pt x="1749" y="1643"/>
                  <a:pt x="1749" y="1642"/>
                </a:cubicBezTo>
                <a:close/>
                <a:moveTo>
                  <a:pt x="1765" y="2014"/>
                </a:moveTo>
                <a:cubicBezTo>
                  <a:pt x="1772" y="1973"/>
                  <a:pt x="1795" y="2037"/>
                  <a:pt x="1795" y="2037"/>
                </a:cubicBezTo>
                <a:cubicBezTo>
                  <a:pt x="1786" y="2021"/>
                  <a:pt x="1761" y="2040"/>
                  <a:pt x="1765" y="2014"/>
                </a:cubicBezTo>
                <a:cubicBezTo>
                  <a:pt x="1767" y="2005"/>
                  <a:pt x="1763" y="2024"/>
                  <a:pt x="1765" y="2014"/>
                </a:cubicBezTo>
                <a:close/>
                <a:moveTo>
                  <a:pt x="1864" y="1458"/>
                </a:moveTo>
                <a:cubicBezTo>
                  <a:pt x="1900" y="1458"/>
                  <a:pt x="1906" y="1459"/>
                  <a:pt x="1883" y="1487"/>
                </a:cubicBezTo>
                <a:cubicBezTo>
                  <a:pt x="1846" y="1531"/>
                  <a:pt x="1886" y="1480"/>
                  <a:pt x="1844" y="1470"/>
                </a:cubicBezTo>
                <a:cubicBezTo>
                  <a:pt x="1851" y="1466"/>
                  <a:pt x="1857" y="1462"/>
                  <a:pt x="1864" y="1458"/>
                </a:cubicBezTo>
                <a:close/>
                <a:moveTo>
                  <a:pt x="1849" y="836"/>
                </a:moveTo>
                <a:cubicBezTo>
                  <a:pt x="1865" y="834"/>
                  <a:pt x="1875" y="853"/>
                  <a:pt x="1880" y="873"/>
                </a:cubicBezTo>
                <a:cubicBezTo>
                  <a:pt x="1861" y="868"/>
                  <a:pt x="1853" y="855"/>
                  <a:pt x="1849" y="836"/>
                </a:cubicBezTo>
                <a:cubicBezTo>
                  <a:pt x="1854" y="836"/>
                  <a:pt x="1854" y="859"/>
                  <a:pt x="1849" y="836"/>
                </a:cubicBezTo>
                <a:close/>
                <a:moveTo>
                  <a:pt x="1839" y="1283"/>
                </a:moveTo>
                <a:cubicBezTo>
                  <a:pt x="1812" y="1302"/>
                  <a:pt x="1787" y="1292"/>
                  <a:pt x="1803" y="1285"/>
                </a:cubicBezTo>
                <a:cubicBezTo>
                  <a:pt x="1804" y="1284"/>
                  <a:pt x="1871" y="1262"/>
                  <a:pt x="1839" y="1283"/>
                </a:cubicBezTo>
                <a:cubicBezTo>
                  <a:pt x="1828" y="1291"/>
                  <a:pt x="1842" y="1281"/>
                  <a:pt x="1839" y="1283"/>
                </a:cubicBezTo>
                <a:close/>
                <a:moveTo>
                  <a:pt x="1804" y="1795"/>
                </a:moveTo>
                <a:cubicBezTo>
                  <a:pt x="1807" y="1774"/>
                  <a:pt x="1811" y="1754"/>
                  <a:pt x="1821" y="1735"/>
                </a:cubicBezTo>
                <a:cubicBezTo>
                  <a:pt x="1836" y="1744"/>
                  <a:pt x="1818" y="1762"/>
                  <a:pt x="1825" y="1768"/>
                </a:cubicBezTo>
                <a:cubicBezTo>
                  <a:pt x="1843" y="1782"/>
                  <a:pt x="1847" y="1786"/>
                  <a:pt x="1866" y="1795"/>
                </a:cubicBezTo>
                <a:cubicBezTo>
                  <a:pt x="1871" y="1798"/>
                  <a:pt x="1968" y="1819"/>
                  <a:pt x="1959" y="1838"/>
                </a:cubicBezTo>
                <a:cubicBezTo>
                  <a:pt x="1956" y="1843"/>
                  <a:pt x="1867" y="1822"/>
                  <a:pt x="1857" y="1821"/>
                </a:cubicBezTo>
                <a:cubicBezTo>
                  <a:pt x="1828" y="1816"/>
                  <a:pt x="1799" y="1842"/>
                  <a:pt x="1804" y="1795"/>
                </a:cubicBezTo>
                <a:cubicBezTo>
                  <a:pt x="1805" y="1789"/>
                  <a:pt x="1802" y="1809"/>
                  <a:pt x="1804" y="1795"/>
                </a:cubicBezTo>
                <a:close/>
                <a:moveTo>
                  <a:pt x="1949" y="1441"/>
                </a:moveTo>
                <a:cubicBezTo>
                  <a:pt x="1958" y="1420"/>
                  <a:pt x="1995" y="1476"/>
                  <a:pt x="1998" y="1484"/>
                </a:cubicBezTo>
                <a:cubicBezTo>
                  <a:pt x="1984" y="1476"/>
                  <a:pt x="1939" y="1467"/>
                  <a:pt x="1949" y="1441"/>
                </a:cubicBezTo>
                <a:cubicBezTo>
                  <a:pt x="1951" y="1437"/>
                  <a:pt x="1947" y="1447"/>
                  <a:pt x="1949" y="1441"/>
                </a:cubicBezTo>
                <a:close/>
                <a:moveTo>
                  <a:pt x="1946" y="2018"/>
                </a:moveTo>
                <a:cubicBezTo>
                  <a:pt x="1947" y="2026"/>
                  <a:pt x="1905" y="2009"/>
                  <a:pt x="1901" y="2005"/>
                </a:cubicBezTo>
                <a:cubicBezTo>
                  <a:pt x="1922" y="1978"/>
                  <a:pt x="1935" y="1994"/>
                  <a:pt x="1946" y="2018"/>
                </a:cubicBezTo>
                <a:cubicBezTo>
                  <a:pt x="1946" y="2020"/>
                  <a:pt x="1937" y="1999"/>
                  <a:pt x="1946" y="2018"/>
                </a:cubicBezTo>
                <a:close/>
                <a:moveTo>
                  <a:pt x="1841" y="2020"/>
                </a:moveTo>
                <a:cubicBezTo>
                  <a:pt x="1838" y="2024"/>
                  <a:pt x="1834" y="2027"/>
                  <a:pt x="1830" y="2030"/>
                </a:cubicBezTo>
                <a:cubicBezTo>
                  <a:pt x="1813" y="2030"/>
                  <a:pt x="1854" y="1967"/>
                  <a:pt x="1830" y="1959"/>
                </a:cubicBezTo>
                <a:cubicBezTo>
                  <a:pt x="1885" y="1947"/>
                  <a:pt x="1896" y="1987"/>
                  <a:pt x="1841" y="2020"/>
                </a:cubicBezTo>
                <a:cubicBezTo>
                  <a:pt x="1839" y="2022"/>
                  <a:pt x="1854" y="2013"/>
                  <a:pt x="1841" y="2020"/>
                </a:cubicBezTo>
                <a:close/>
                <a:moveTo>
                  <a:pt x="1835" y="2123"/>
                </a:moveTo>
                <a:cubicBezTo>
                  <a:pt x="1817" y="2117"/>
                  <a:pt x="1822" y="2086"/>
                  <a:pt x="1835" y="2088"/>
                </a:cubicBezTo>
                <a:cubicBezTo>
                  <a:pt x="1837" y="2100"/>
                  <a:pt x="1851" y="2115"/>
                  <a:pt x="1835" y="2123"/>
                </a:cubicBezTo>
                <a:cubicBezTo>
                  <a:pt x="1826" y="2120"/>
                  <a:pt x="1847" y="2117"/>
                  <a:pt x="1835" y="2123"/>
                </a:cubicBezTo>
                <a:close/>
                <a:moveTo>
                  <a:pt x="1856" y="2051"/>
                </a:moveTo>
                <a:cubicBezTo>
                  <a:pt x="1863" y="2060"/>
                  <a:pt x="1864" y="2070"/>
                  <a:pt x="1858" y="2080"/>
                </a:cubicBezTo>
                <a:cubicBezTo>
                  <a:pt x="1843" y="2072"/>
                  <a:pt x="1836" y="2073"/>
                  <a:pt x="1856" y="2051"/>
                </a:cubicBezTo>
                <a:cubicBezTo>
                  <a:pt x="1864" y="2058"/>
                  <a:pt x="1850" y="2058"/>
                  <a:pt x="1856" y="2051"/>
                </a:cubicBezTo>
                <a:close/>
                <a:moveTo>
                  <a:pt x="1993" y="2582"/>
                </a:moveTo>
                <a:cubicBezTo>
                  <a:pt x="1998" y="2573"/>
                  <a:pt x="2048" y="2538"/>
                  <a:pt x="2059" y="2549"/>
                </a:cubicBezTo>
                <a:cubicBezTo>
                  <a:pt x="2050" y="2574"/>
                  <a:pt x="1994" y="2580"/>
                  <a:pt x="1993" y="2582"/>
                </a:cubicBezTo>
                <a:cubicBezTo>
                  <a:pt x="1994" y="2581"/>
                  <a:pt x="1993" y="2582"/>
                  <a:pt x="1993" y="2582"/>
                </a:cubicBezTo>
                <a:close/>
                <a:moveTo>
                  <a:pt x="2054" y="1503"/>
                </a:moveTo>
                <a:cubicBezTo>
                  <a:pt x="2026" y="1503"/>
                  <a:pt x="2067" y="1490"/>
                  <a:pt x="2068" y="1498"/>
                </a:cubicBezTo>
                <a:cubicBezTo>
                  <a:pt x="2063" y="1499"/>
                  <a:pt x="2059" y="1501"/>
                  <a:pt x="2054" y="1503"/>
                </a:cubicBezTo>
                <a:close/>
                <a:moveTo>
                  <a:pt x="2017" y="871"/>
                </a:moveTo>
                <a:cubicBezTo>
                  <a:pt x="2039" y="873"/>
                  <a:pt x="2030" y="862"/>
                  <a:pt x="2049" y="879"/>
                </a:cubicBezTo>
                <a:cubicBezTo>
                  <a:pt x="2045" y="881"/>
                  <a:pt x="2006" y="877"/>
                  <a:pt x="2017" y="871"/>
                </a:cubicBezTo>
                <a:close/>
                <a:moveTo>
                  <a:pt x="2009" y="1541"/>
                </a:moveTo>
                <a:cubicBezTo>
                  <a:pt x="2021" y="1541"/>
                  <a:pt x="2003" y="1566"/>
                  <a:pt x="1989" y="1554"/>
                </a:cubicBezTo>
                <a:cubicBezTo>
                  <a:pt x="1996" y="1549"/>
                  <a:pt x="2002" y="1545"/>
                  <a:pt x="2009" y="1541"/>
                </a:cubicBezTo>
                <a:close/>
                <a:moveTo>
                  <a:pt x="1975" y="1131"/>
                </a:moveTo>
                <a:cubicBezTo>
                  <a:pt x="1959" y="1143"/>
                  <a:pt x="1976" y="1088"/>
                  <a:pt x="1999" y="1088"/>
                </a:cubicBezTo>
                <a:cubicBezTo>
                  <a:pt x="1997" y="1106"/>
                  <a:pt x="1990" y="1120"/>
                  <a:pt x="1975" y="1131"/>
                </a:cubicBezTo>
                <a:cubicBezTo>
                  <a:pt x="1975" y="1131"/>
                  <a:pt x="1990" y="1120"/>
                  <a:pt x="1975" y="1131"/>
                </a:cubicBezTo>
                <a:close/>
                <a:moveTo>
                  <a:pt x="1953" y="504"/>
                </a:moveTo>
                <a:cubicBezTo>
                  <a:pt x="1965" y="442"/>
                  <a:pt x="1975" y="505"/>
                  <a:pt x="1988" y="522"/>
                </a:cubicBezTo>
                <a:cubicBezTo>
                  <a:pt x="1977" y="533"/>
                  <a:pt x="1952" y="516"/>
                  <a:pt x="1953" y="504"/>
                </a:cubicBezTo>
                <a:close/>
                <a:moveTo>
                  <a:pt x="1905" y="663"/>
                </a:moveTo>
                <a:cubicBezTo>
                  <a:pt x="1926" y="663"/>
                  <a:pt x="1967" y="695"/>
                  <a:pt x="1973" y="710"/>
                </a:cubicBezTo>
                <a:cubicBezTo>
                  <a:pt x="1974" y="713"/>
                  <a:pt x="1966" y="824"/>
                  <a:pt x="1967" y="823"/>
                </a:cubicBezTo>
                <a:cubicBezTo>
                  <a:pt x="1912" y="823"/>
                  <a:pt x="1910" y="727"/>
                  <a:pt x="1841" y="797"/>
                </a:cubicBezTo>
                <a:cubicBezTo>
                  <a:pt x="1831" y="759"/>
                  <a:pt x="1831" y="742"/>
                  <a:pt x="1853" y="708"/>
                </a:cubicBezTo>
                <a:cubicBezTo>
                  <a:pt x="1880" y="666"/>
                  <a:pt x="1849" y="663"/>
                  <a:pt x="1905" y="663"/>
                </a:cubicBezTo>
                <a:close/>
                <a:moveTo>
                  <a:pt x="1798" y="591"/>
                </a:moveTo>
                <a:cubicBezTo>
                  <a:pt x="1830" y="590"/>
                  <a:pt x="1854" y="551"/>
                  <a:pt x="1879" y="573"/>
                </a:cubicBezTo>
                <a:cubicBezTo>
                  <a:pt x="1852" y="549"/>
                  <a:pt x="1878" y="641"/>
                  <a:pt x="1877" y="638"/>
                </a:cubicBezTo>
                <a:cubicBezTo>
                  <a:pt x="1849" y="644"/>
                  <a:pt x="1848" y="622"/>
                  <a:pt x="1827" y="616"/>
                </a:cubicBezTo>
                <a:cubicBezTo>
                  <a:pt x="1807" y="609"/>
                  <a:pt x="1804" y="626"/>
                  <a:pt x="1785" y="624"/>
                </a:cubicBezTo>
                <a:cubicBezTo>
                  <a:pt x="1788" y="613"/>
                  <a:pt x="1780" y="592"/>
                  <a:pt x="1798" y="591"/>
                </a:cubicBezTo>
                <a:cubicBezTo>
                  <a:pt x="1819" y="590"/>
                  <a:pt x="1786" y="592"/>
                  <a:pt x="1798" y="591"/>
                </a:cubicBezTo>
                <a:close/>
                <a:moveTo>
                  <a:pt x="1765" y="159"/>
                </a:moveTo>
                <a:cubicBezTo>
                  <a:pt x="1766" y="151"/>
                  <a:pt x="1780" y="143"/>
                  <a:pt x="1783" y="138"/>
                </a:cubicBezTo>
                <a:cubicBezTo>
                  <a:pt x="1803" y="138"/>
                  <a:pt x="1760" y="186"/>
                  <a:pt x="1765" y="159"/>
                </a:cubicBezTo>
                <a:cubicBezTo>
                  <a:pt x="1767" y="147"/>
                  <a:pt x="1764" y="163"/>
                  <a:pt x="1765" y="159"/>
                </a:cubicBezTo>
                <a:close/>
                <a:moveTo>
                  <a:pt x="1678" y="655"/>
                </a:moveTo>
                <a:cubicBezTo>
                  <a:pt x="1691" y="644"/>
                  <a:pt x="1698" y="687"/>
                  <a:pt x="1659" y="686"/>
                </a:cubicBezTo>
                <a:cubicBezTo>
                  <a:pt x="1660" y="672"/>
                  <a:pt x="1666" y="662"/>
                  <a:pt x="1678" y="655"/>
                </a:cubicBezTo>
                <a:cubicBezTo>
                  <a:pt x="1680" y="653"/>
                  <a:pt x="1667" y="664"/>
                  <a:pt x="1678" y="655"/>
                </a:cubicBezTo>
                <a:close/>
                <a:moveTo>
                  <a:pt x="1640" y="896"/>
                </a:moveTo>
                <a:cubicBezTo>
                  <a:pt x="1650" y="884"/>
                  <a:pt x="1668" y="891"/>
                  <a:pt x="1679" y="876"/>
                </a:cubicBezTo>
                <a:cubicBezTo>
                  <a:pt x="1690" y="895"/>
                  <a:pt x="1734" y="887"/>
                  <a:pt x="1755" y="899"/>
                </a:cubicBezTo>
                <a:cubicBezTo>
                  <a:pt x="1783" y="916"/>
                  <a:pt x="1783" y="912"/>
                  <a:pt x="1786" y="952"/>
                </a:cubicBezTo>
                <a:cubicBezTo>
                  <a:pt x="1764" y="959"/>
                  <a:pt x="1744" y="907"/>
                  <a:pt x="1717" y="905"/>
                </a:cubicBezTo>
                <a:cubicBezTo>
                  <a:pt x="1730" y="906"/>
                  <a:pt x="1583" y="962"/>
                  <a:pt x="1640" y="896"/>
                </a:cubicBezTo>
                <a:cubicBezTo>
                  <a:pt x="1641" y="894"/>
                  <a:pt x="1638" y="898"/>
                  <a:pt x="1640" y="896"/>
                </a:cubicBezTo>
                <a:close/>
                <a:moveTo>
                  <a:pt x="1652" y="2413"/>
                </a:moveTo>
                <a:cubicBezTo>
                  <a:pt x="1673" y="2399"/>
                  <a:pt x="1679" y="2367"/>
                  <a:pt x="1706" y="2386"/>
                </a:cubicBezTo>
                <a:cubicBezTo>
                  <a:pt x="1694" y="2377"/>
                  <a:pt x="1702" y="2473"/>
                  <a:pt x="1702" y="2479"/>
                </a:cubicBezTo>
                <a:cubicBezTo>
                  <a:pt x="1701" y="2537"/>
                  <a:pt x="1596" y="2615"/>
                  <a:pt x="1630" y="2656"/>
                </a:cubicBezTo>
                <a:cubicBezTo>
                  <a:pt x="1712" y="2753"/>
                  <a:pt x="1736" y="2504"/>
                  <a:pt x="1759" y="2493"/>
                </a:cubicBezTo>
                <a:cubicBezTo>
                  <a:pt x="1792" y="2478"/>
                  <a:pt x="1824" y="2521"/>
                  <a:pt x="1851" y="2513"/>
                </a:cubicBezTo>
                <a:cubicBezTo>
                  <a:pt x="1894" y="2500"/>
                  <a:pt x="1851" y="2480"/>
                  <a:pt x="1858" y="2464"/>
                </a:cubicBezTo>
                <a:cubicBezTo>
                  <a:pt x="1875" y="2465"/>
                  <a:pt x="1948" y="2418"/>
                  <a:pt x="1952" y="2437"/>
                </a:cubicBezTo>
                <a:cubicBezTo>
                  <a:pt x="1956" y="2451"/>
                  <a:pt x="1897" y="2490"/>
                  <a:pt x="1894" y="2508"/>
                </a:cubicBezTo>
                <a:cubicBezTo>
                  <a:pt x="1888" y="2554"/>
                  <a:pt x="1920" y="2539"/>
                  <a:pt x="1950" y="2566"/>
                </a:cubicBezTo>
                <a:cubicBezTo>
                  <a:pt x="1915" y="2579"/>
                  <a:pt x="1880" y="2718"/>
                  <a:pt x="1895" y="2718"/>
                </a:cubicBezTo>
                <a:cubicBezTo>
                  <a:pt x="1861" y="2718"/>
                  <a:pt x="1887" y="2671"/>
                  <a:pt x="1884" y="2655"/>
                </a:cubicBezTo>
                <a:cubicBezTo>
                  <a:pt x="1878" y="2621"/>
                  <a:pt x="1855" y="2595"/>
                  <a:pt x="1820" y="2604"/>
                </a:cubicBezTo>
                <a:cubicBezTo>
                  <a:pt x="1790" y="2612"/>
                  <a:pt x="1813" y="2617"/>
                  <a:pt x="1798" y="2628"/>
                </a:cubicBezTo>
                <a:cubicBezTo>
                  <a:pt x="1795" y="2630"/>
                  <a:pt x="1769" y="2646"/>
                  <a:pt x="1763" y="2652"/>
                </a:cubicBezTo>
                <a:cubicBezTo>
                  <a:pt x="1751" y="2667"/>
                  <a:pt x="1741" y="2715"/>
                  <a:pt x="1731" y="2723"/>
                </a:cubicBezTo>
                <a:cubicBezTo>
                  <a:pt x="1706" y="2743"/>
                  <a:pt x="1682" y="2689"/>
                  <a:pt x="1652" y="2719"/>
                </a:cubicBezTo>
                <a:cubicBezTo>
                  <a:pt x="1628" y="2742"/>
                  <a:pt x="1648" y="2770"/>
                  <a:pt x="1655" y="2794"/>
                </a:cubicBezTo>
                <a:cubicBezTo>
                  <a:pt x="1649" y="2795"/>
                  <a:pt x="1627" y="2795"/>
                  <a:pt x="1625" y="2798"/>
                </a:cubicBezTo>
                <a:cubicBezTo>
                  <a:pt x="1617" y="2803"/>
                  <a:pt x="1609" y="2808"/>
                  <a:pt x="1602" y="2812"/>
                </a:cubicBezTo>
                <a:cubicBezTo>
                  <a:pt x="1601" y="2824"/>
                  <a:pt x="1601" y="2836"/>
                  <a:pt x="1603" y="2847"/>
                </a:cubicBezTo>
                <a:cubicBezTo>
                  <a:pt x="1586" y="2868"/>
                  <a:pt x="1582" y="2871"/>
                  <a:pt x="1548" y="2883"/>
                </a:cubicBezTo>
                <a:cubicBezTo>
                  <a:pt x="1557" y="2874"/>
                  <a:pt x="1582" y="2813"/>
                  <a:pt x="1582" y="2806"/>
                </a:cubicBezTo>
                <a:cubicBezTo>
                  <a:pt x="1585" y="2770"/>
                  <a:pt x="1591" y="2794"/>
                  <a:pt x="1574" y="2761"/>
                </a:cubicBezTo>
                <a:cubicBezTo>
                  <a:pt x="1574" y="2761"/>
                  <a:pt x="1545" y="2725"/>
                  <a:pt x="1542" y="2721"/>
                </a:cubicBezTo>
                <a:cubicBezTo>
                  <a:pt x="1536" y="2714"/>
                  <a:pt x="1525" y="2732"/>
                  <a:pt x="1520" y="2734"/>
                </a:cubicBezTo>
                <a:cubicBezTo>
                  <a:pt x="1520" y="2717"/>
                  <a:pt x="1545" y="2702"/>
                  <a:pt x="1551" y="2689"/>
                </a:cubicBezTo>
                <a:cubicBezTo>
                  <a:pt x="1548" y="2695"/>
                  <a:pt x="1553" y="2649"/>
                  <a:pt x="1553" y="2651"/>
                </a:cubicBezTo>
                <a:cubicBezTo>
                  <a:pt x="1555" y="2636"/>
                  <a:pt x="1578" y="2571"/>
                  <a:pt x="1587" y="2564"/>
                </a:cubicBezTo>
                <a:cubicBezTo>
                  <a:pt x="1592" y="2560"/>
                  <a:pt x="1723" y="2587"/>
                  <a:pt x="1665" y="2518"/>
                </a:cubicBezTo>
                <a:cubicBezTo>
                  <a:pt x="1655" y="2505"/>
                  <a:pt x="1615" y="2514"/>
                  <a:pt x="1609" y="2504"/>
                </a:cubicBezTo>
                <a:cubicBezTo>
                  <a:pt x="1593" y="2478"/>
                  <a:pt x="1633" y="2426"/>
                  <a:pt x="1652" y="2413"/>
                </a:cubicBezTo>
                <a:cubicBezTo>
                  <a:pt x="1663" y="2406"/>
                  <a:pt x="1624" y="2432"/>
                  <a:pt x="1652" y="2413"/>
                </a:cubicBezTo>
                <a:close/>
                <a:moveTo>
                  <a:pt x="1389" y="4529"/>
                </a:moveTo>
                <a:cubicBezTo>
                  <a:pt x="1406" y="4568"/>
                  <a:pt x="1357" y="4654"/>
                  <a:pt x="1319" y="4603"/>
                </a:cubicBezTo>
                <a:cubicBezTo>
                  <a:pt x="1312" y="4592"/>
                  <a:pt x="1325" y="4564"/>
                  <a:pt x="1324" y="4551"/>
                </a:cubicBezTo>
                <a:cubicBezTo>
                  <a:pt x="1321" y="4515"/>
                  <a:pt x="1300" y="4523"/>
                  <a:pt x="1302" y="4490"/>
                </a:cubicBezTo>
                <a:cubicBezTo>
                  <a:pt x="1347" y="4559"/>
                  <a:pt x="1385" y="4484"/>
                  <a:pt x="1374" y="4435"/>
                </a:cubicBezTo>
                <a:cubicBezTo>
                  <a:pt x="1382" y="4434"/>
                  <a:pt x="1412" y="4444"/>
                  <a:pt x="1413" y="4443"/>
                </a:cubicBezTo>
                <a:cubicBezTo>
                  <a:pt x="1420" y="4439"/>
                  <a:pt x="1445" y="4414"/>
                  <a:pt x="1447" y="4414"/>
                </a:cubicBezTo>
                <a:cubicBezTo>
                  <a:pt x="1467" y="4413"/>
                  <a:pt x="1488" y="4408"/>
                  <a:pt x="1491" y="4433"/>
                </a:cubicBezTo>
                <a:cubicBezTo>
                  <a:pt x="1491" y="4441"/>
                  <a:pt x="1448" y="4509"/>
                  <a:pt x="1446" y="4511"/>
                </a:cubicBezTo>
                <a:cubicBezTo>
                  <a:pt x="1434" y="4522"/>
                  <a:pt x="1389" y="4529"/>
                  <a:pt x="1389" y="4529"/>
                </a:cubicBezTo>
                <a:cubicBezTo>
                  <a:pt x="1405" y="4566"/>
                  <a:pt x="1388" y="4527"/>
                  <a:pt x="1389" y="4529"/>
                </a:cubicBezTo>
                <a:close/>
                <a:moveTo>
                  <a:pt x="1333" y="4778"/>
                </a:moveTo>
                <a:cubicBezTo>
                  <a:pt x="1361" y="4780"/>
                  <a:pt x="1348" y="4837"/>
                  <a:pt x="1327" y="4837"/>
                </a:cubicBezTo>
                <a:cubicBezTo>
                  <a:pt x="1318" y="4837"/>
                  <a:pt x="1336" y="4786"/>
                  <a:pt x="1333" y="4778"/>
                </a:cubicBezTo>
                <a:cubicBezTo>
                  <a:pt x="1340" y="4778"/>
                  <a:pt x="1337" y="4790"/>
                  <a:pt x="1333" y="4778"/>
                </a:cubicBezTo>
                <a:close/>
                <a:moveTo>
                  <a:pt x="1351" y="4734"/>
                </a:moveTo>
                <a:cubicBezTo>
                  <a:pt x="1336" y="4733"/>
                  <a:pt x="1328" y="4666"/>
                  <a:pt x="1328" y="4666"/>
                </a:cubicBezTo>
                <a:cubicBezTo>
                  <a:pt x="1337" y="4671"/>
                  <a:pt x="1392" y="4739"/>
                  <a:pt x="1351" y="4734"/>
                </a:cubicBezTo>
                <a:cubicBezTo>
                  <a:pt x="1347" y="4734"/>
                  <a:pt x="1351" y="4734"/>
                  <a:pt x="1351" y="4734"/>
                </a:cubicBezTo>
                <a:close/>
                <a:moveTo>
                  <a:pt x="1026" y="3687"/>
                </a:moveTo>
                <a:cubicBezTo>
                  <a:pt x="1006" y="3717"/>
                  <a:pt x="985" y="3684"/>
                  <a:pt x="956" y="3702"/>
                </a:cubicBezTo>
                <a:cubicBezTo>
                  <a:pt x="956" y="3698"/>
                  <a:pt x="956" y="3695"/>
                  <a:pt x="956" y="3691"/>
                </a:cubicBezTo>
                <a:cubicBezTo>
                  <a:pt x="968" y="3691"/>
                  <a:pt x="1054" y="3669"/>
                  <a:pt x="1026" y="3687"/>
                </a:cubicBezTo>
                <a:close/>
                <a:moveTo>
                  <a:pt x="1017" y="4680"/>
                </a:moveTo>
                <a:cubicBezTo>
                  <a:pt x="1013" y="4688"/>
                  <a:pt x="1009" y="4696"/>
                  <a:pt x="1004" y="4704"/>
                </a:cubicBezTo>
                <a:cubicBezTo>
                  <a:pt x="985" y="4660"/>
                  <a:pt x="1002" y="4685"/>
                  <a:pt x="1014" y="4647"/>
                </a:cubicBezTo>
                <a:cubicBezTo>
                  <a:pt x="1031" y="4656"/>
                  <a:pt x="1032" y="4667"/>
                  <a:pt x="1017" y="4680"/>
                </a:cubicBezTo>
                <a:cubicBezTo>
                  <a:pt x="1010" y="4687"/>
                  <a:pt x="1025" y="4672"/>
                  <a:pt x="1017" y="4680"/>
                </a:cubicBezTo>
                <a:close/>
                <a:moveTo>
                  <a:pt x="880" y="3982"/>
                </a:moveTo>
                <a:cubicBezTo>
                  <a:pt x="902" y="4013"/>
                  <a:pt x="840" y="3976"/>
                  <a:pt x="837" y="3974"/>
                </a:cubicBezTo>
                <a:cubicBezTo>
                  <a:pt x="812" y="3956"/>
                  <a:pt x="762" y="3903"/>
                  <a:pt x="798" y="3869"/>
                </a:cubicBezTo>
                <a:cubicBezTo>
                  <a:pt x="798" y="3869"/>
                  <a:pt x="881" y="3872"/>
                  <a:pt x="887" y="3876"/>
                </a:cubicBezTo>
                <a:cubicBezTo>
                  <a:pt x="899" y="3883"/>
                  <a:pt x="860" y="3910"/>
                  <a:pt x="911" y="3924"/>
                </a:cubicBezTo>
                <a:cubicBezTo>
                  <a:pt x="897" y="3945"/>
                  <a:pt x="851" y="3944"/>
                  <a:pt x="880" y="3982"/>
                </a:cubicBezTo>
                <a:cubicBezTo>
                  <a:pt x="886" y="3991"/>
                  <a:pt x="872" y="3973"/>
                  <a:pt x="880" y="3982"/>
                </a:cubicBezTo>
                <a:close/>
                <a:moveTo>
                  <a:pt x="657" y="4014"/>
                </a:moveTo>
                <a:cubicBezTo>
                  <a:pt x="650" y="4010"/>
                  <a:pt x="621" y="3988"/>
                  <a:pt x="622" y="3979"/>
                </a:cubicBezTo>
                <a:cubicBezTo>
                  <a:pt x="636" y="3962"/>
                  <a:pt x="661" y="3946"/>
                  <a:pt x="678" y="3962"/>
                </a:cubicBezTo>
                <a:cubicBezTo>
                  <a:pt x="682" y="3966"/>
                  <a:pt x="636" y="3992"/>
                  <a:pt x="657" y="4014"/>
                </a:cubicBezTo>
                <a:cubicBezTo>
                  <a:pt x="657" y="4013"/>
                  <a:pt x="652" y="4009"/>
                  <a:pt x="657" y="4014"/>
                </a:cubicBezTo>
                <a:close/>
                <a:moveTo>
                  <a:pt x="481" y="4086"/>
                </a:moveTo>
                <a:cubicBezTo>
                  <a:pt x="506" y="4060"/>
                  <a:pt x="488" y="4110"/>
                  <a:pt x="481" y="4118"/>
                </a:cubicBezTo>
                <a:cubicBezTo>
                  <a:pt x="481" y="4108"/>
                  <a:pt x="481" y="4097"/>
                  <a:pt x="481" y="4086"/>
                </a:cubicBezTo>
                <a:cubicBezTo>
                  <a:pt x="484" y="4084"/>
                  <a:pt x="482" y="4092"/>
                  <a:pt x="481" y="4086"/>
                </a:cubicBezTo>
                <a:close/>
                <a:moveTo>
                  <a:pt x="497" y="3762"/>
                </a:moveTo>
                <a:cubicBezTo>
                  <a:pt x="469" y="3762"/>
                  <a:pt x="425" y="3726"/>
                  <a:pt x="442" y="3695"/>
                </a:cubicBezTo>
                <a:cubicBezTo>
                  <a:pt x="467" y="3651"/>
                  <a:pt x="482" y="3713"/>
                  <a:pt x="488" y="3716"/>
                </a:cubicBezTo>
                <a:cubicBezTo>
                  <a:pt x="501" y="3723"/>
                  <a:pt x="540" y="3720"/>
                  <a:pt x="533" y="3742"/>
                </a:cubicBezTo>
                <a:cubicBezTo>
                  <a:pt x="529" y="3753"/>
                  <a:pt x="509" y="3762"/>
                  <a:pt x="497" y="3762"/>
                </a:cubicBezTo>
                <a:close/>
                <a:moveTo>
                  <a:pt x="356" y="2602"/>
                </a:moveTo>
                <a:cubicBezTo>
                  <a:pt x="312" y="2628"/>
                  <a:pt x="284" y="2554"/>
                  <a:pt x="272" y="2517"/>
                </a:cubicBezTo>
                <a:cubicBezTo>
                  <a:pt x="276" y="2515"/>
                  <a:pt x="354" y="2590"/>
                  <a:pt x="356" y="2602"/>
                </a:cubicBezTo>
                <a:cubicBezTo>
                  <a:pt x="347" y="2607"/>
                  <a:pt x="355" y="2598"/>
                  <a:pt x="356" y="2602"/>
                </a:cubicBezTo>
                <a:close/>
                <a:moveTo>
                  <a:pt x="239" y="3887"/>
                </a:moveTo>
                <a:cubicBezTo>
                  <a:pt x="235" y="3880"/>
                  <a:pt x="231" y="3874"/>
                  <a:pt x="228" y="3867"/>
                </a:cubicBezTo>
                <a:cubicBezTo>
                  <a:pt x="234" y="3865"/>
                  <a:pt x="248" y="3866"/>
                  <a:pt x="252" y="3862"/>
                </a:cubicBezTo>
                <a:cubicBezTo>
                  <a:pt x="250" y="3880"/>
                  <a:pt x="272" y="3924"/>
                  <a:pt x="264" y="3941"/>
                </a:cubicBezTo>
                <a:cubicBezTo>
                  <a:pt x="252" y="3941"/>
                  <a:pt x="245" y="3894"/>
                  <a:pt x="239" y="3887"/>
                </a:cubicBezTo>
                <a:cubicBezTo>
                  <a:pt x="233" y="3880"/>
                  <a:pt x="246" y="3896"/>
                  <a:pt x="239" y="3887"/>
                </a:cubicBezTo>
                <a:close/>
                <a:moveTo>
                  <a:pt x="253" y="3852"/>
                </a:moveTo>
                <a:cubicBezTo>
                  <a:pt x="244" y="3814"/>
                  <a:pt x="281" y="3796"/>
                  <a:pt x="237" y="3778"/>
                </a:cubicBezTo>
                <a:cubicBezTo>
                  <a:pt x="185" y="3757"/>
                  <a:pt x="195" y="3824"/>
                  <a:pt x="169" y="3824"/>
                </a:cubicBezTo>
                <a:cubicBezTo>
                  <a:pt x="147" y="3824"/>
                  <a:pt x="146" y="3697"/>
                  <a:pt x="178" y="3695"/>
                </a:cubicBezTo>
                <a:cubicBezTo>
                  <a:pt x="196" y="3693"/>
                  <a:pt x="226" y="3745"/>
                  <a:pt x="266" y="3743"/>
                </a:cubicBezTo>
                <a:cubicBezTo>
                  <a:pt x="285" y="3741"/>
                  <a:pt x="282" y="3736"/>
                  <a:pt x="291" y="3721"/>
                </a:cubicBezTo>
                <a:cubicBezTo>
                  <a:pt x="295" y="3721"/>
                  <a:pt x="312" y="3728"/>
                  <a:pt x="309" y="3734"/>
                </a:cubicBezTo>
                <a:cubicBezTo>
                  <a:pt x="292" y="3733"/>
                  <a:pt x="256" y="3837"/>
                  <a:pt x="253" y="3852"/>
                </a:cubicBezTo>
                <a:cubicBezTo>
                  <a:pt x="253" y="3851"/>
                  <a:pt x="255" y="3842"/>
                  <a:pt x="253" y="3852"/>
                </a:cubicBezTo>
                <a:close/>
                <a:moveTo>
                  <a:pt x="169" y="3554"/>
                </a:moveTo>
                <a:cubicBezTo>
                  <a:pt x="194" y="3577"/>
                  <a:pt x="203" y="3627"/>
                  <a:pt x="192" y="3656"/>
                </a:cubicBezTo>
                <a:cubicBezTo>
                  <a:pt x="165" y="3724"/>
                  <a:pt x="171" y="3568"/>
                  <a:pt x="169" y="3554"/>
                </a:cubicBezTo>
                <a:close/>
                <a:moveTo>
                  <a:pt x="266" y="1620"/>
                </a:moveTo>
                <a:cubicBezTo>
                  <a:pt x="273" y="1622"/>
                  <a:pt x="279" y="1625"/>
                  <a:pt x="284" y="1631"/>
                </a:cubicBezTo>
                <a:cubicBezTo>
                  <a:pt x="263" y="1643"/>
                  <a:pt x="231" y="1610"/>
                  <a:pt x="222" y="1593"/>
                </a:cubicBezTo>
                <a:cubicBezTo>
                  <a:pt x="257" y="1595"/>
                  <a:pt x="236" y="1610"/>
                  <a:pt x="266" y="1620"/>
                </a:cubicBezTo>
                <a:cubicBezTo>
                  <a:pt x="270" y="1621"/>
                  <a:pt x="256" y="1617"/>
                  <a:pt x="266" y="1620"/>
                </a:cubicBezTo>
                <a:close/>
                <a:moveTo>
                  <a:pt x="223" y="1910"/>
                </a:moveTo>
                <a:cubicBezTo>
                  <a:pt x="238" y="1891"/>
                  <a:pt x="239" y="1869"/>
                  <a:pt x="247" y="1918"/>
                </a:cubicBezTo>
                <a:cubicBezTo>
                  <a:pt x="232" y="1921"/>
                  <a:pt x="212" y="1926"/>
                  <a:pt x="223" y="1910"/>
                </a:cubicBezTo>
                <a:cubicBezTo>
                  <a:pt x="223" y="1910"/>
                  <a:pt x="221" y="1914"/>
                  <a:pt x="223" y="1910"/>
                </a:cubicBezTo>
                <a:close/>
                <a:moveTo>
                  <a:pt x="282" y="3278"/>
                </a:moveTo>
                <a:cubicBezTo>
                  <a:pt x="290" y="3279"/>
                  <a:pt x="295" y="3285"/>
                  <a:pt x="296" y="3294"/>
                </a:cubicBezTo>
                <a:cubicBezTo>
                  <a:pt x="293" y="3309"/>
                  <a:pt x="255" y="3278"/>
                  <a:pt x="282" y="3278"/>
                </a:cubicBezTo>
                <a:close/>
                <a:moveTo>
                  <a:pt x="278" y="2679"/>
                </a:moveTo>
                <a:cubicBezTo>
                  <a:pt x="319" y="2696"/>
                  <a:pt x="313" y="2652"/>
                  <a:pt x="336" y="2637"/>
                </a:cubicBezTo>
                <a:cubicBezTo>
                  <a:pt x="342" y="2655"/>
                  <a:pt x="325" y="2692"/>
                  <a:pt x="320" y="2709"/>
                </a:cubicBezTo>
                <a:cubicBezTo>
                  <a:pt x="309" y="2706"/>
                  <a:pt x="260" y="2695"/>
                  <a:pt x="278" y="2679"/>
                </a:cubicBezTo>
                <a:cubicBezTo>
                  <a:pt x="285" y="2682"/>
                  <a:pt x="273" y="2683"/>
                  <a:pt x="278" y="2679"/>
                </a:cubicBezTo>
                <a:close/>
                <a:moveTo>
                  <a:pt x="307" y="3614"/>
                </a:moveTo>
                <a:cubicBezTo>
                  <a:pt x="306" y="3599"/>
                  <a:pt x="317" y="3579"/>
                  <a:pt x="336" y="3579"/>
                </a:cubicBezTo>
                <a:cubicBezTo>
                  <a:pt x="342" y="3579"/>
                  <a:pt x="338" y="3620"/>
                  <a:pt x="307" y="3614"/>
                </a:cubicBezTo>
                <a:close/>
                <a:moveTo>
                  <a:pt x="325" y="3834"/>
                </a:moveTo>
                <a:cubicBezTo>
                  <a:pt x="346" y="3807"/>
                  <a:pt x="341" y="3851"/>
                  <a:pt x="341" y="3851"/>
                </a:cubicBezTo>
                <a:cubicBezTo>
                  <a:pt x="338" y="3848"/>
                  <a:pt x="311" y="3852"/>
                  <a:pt x="325" y="3834"/>
                </a:cubicBezTo>
                <a:cubicBezTo>
                  <a:pt x="327" y="3831"/>
                  <a:pt x="323" y="3836"/>
                  <a:pt x="325" y="3834"/>
                </a:cubicBezTo>
                <a:close/>
                <a:moveTo>
                  <a:pt x="341" y="1656"/>
                </a:moveTo>
                <a:cubicBezTo>
                  <a:pt x="299" y="1656"/>
                  <a:pt x="327" y="1680"/>
                  <a:pt x="314" y="1700"/>
                </a:cubicBezTo>
                <a:cubicBezTo>
                  <a:pt x="313" y="1700"/>
                  <a:pt x="313" y="1700"/>
                  <a:pt x="312" y="1700"/>
                </a:cubicBezTo>
                <a:cubicBezTo>
                  <a:pt x="257" y="1700"/>
                  <a:pt x="363" y="1598"/>
                  <a:pt x="362" y="1624"/>
                </a:cubicBezTo>
                <a:cubicBezTo>
                  <a:pt x="363" y="1602"/>
                  <a:pt x="335" y="1614"/>
                  <a:pt x="345" y="1583"/>
                </a:cubicBezTo>
                <a:cubicBezTo>
                  <a:pt x="346" y="1581"/>
                  <a:pt x="382" y="1599"/>
                  <a:pt x="382" y="1606"/>
                </a:cubicBezTo>
                <a:cubicBezTo>
                  <a:pt x="382" y="1617"/>
                  <a:pt x="358" y="1619"/>
                  <a:pt x="375" y="1629"/>
                </a:cubicBezTo>
                <a:cubicBezTo>
                  <a:pt x="392" y="1638"/>
                  <a:pt x="414" y="1622"/>
                  <a:pt x="431" y="1632"/>
                </a:cubicBezTo>
                <a:cubicBezTo>
                  <a:pt x="459" y="1649"/>
                  <a:pt x="467" y="1776"/>
                  <a:pt x="435" y="1796"/>
                </a:cubicBezTo>
                <a:cubicBezTo>
                  <a:pt x="423" y="1762"/>
                  <a:pt x="385" y="1656"/>
                  <a:pt x="341" y="1656"/>
                </a:cubicBezTo>
                <a:close/>
                <a:moveTo>
                  <a:pt x="398" y="1220"/>
                </a:moveTo>
                <a:cubicBezTo>
                  <a:pt x="373" y="1195"/>
                  <a:pt x="373" y="1157"/>
                  <a:pt x="413" y="1148"/>
                </a:cubicBezTo>
                <a:cubicBezTo>
                  <a:pt x="414" y="1189"/>
                  <a:pt x="439" y="1270"/>
                  <a:pt x="392" y="1289"/>
                </a:cubicBezTo>
                <a:cubicBezTo>
                  <a:pt x="365" y="1301"/>
                  <a:pt x="410" y="1233"/>
                  <a:pt x="398" y="1220"/>
                </a:cubicBezTo>
                <a:cubicBezTo>
                  <a:pt x="397" y="1219"/>
                  <a:pt x="401" y="1224"/>
                  <a:pt x="398" y="1220"/>
                </a:cubicBezTo>
                <a:close/>
                <a:moveTo>
                  <a:pt x="480" y="954"/>
                </a:moveTo>
                <a:cubicBezTo>
                  <a:pt x="511" y="1013"/>
                  <a:pt x="508" y="1014"/>
                  <a:pt x="573" y="1003"/>
                </a:cubicBezTo>
                <a:cubicBezTo>
                  <a:pt x="555" y="1039"/>
                  <a:pt x="514" y="1043"/>
                  <a:pt x="488" y="1013"/>
                </a:cubicBezTo>
                <a:cubicBezTo>
                  <a:pt x="480" y="1004"/>
                  <a:pt x="489" y="981"/>
                  <a:pt x="481" y="970"/>
                </a:cubicBezTo>
                <a:cubicBezTo>
                  <a:pt x="470" y="957"/>
                  <a:pt x="456" y="958"/>
                  <a:pt x="445" y="946"/>
                </a:cubicBezTo>
                <a:cubicBezTo>
                  <a:pt x="430" y="932"/>
                  <a:pt x="377" y="855"/>
                  <a:pt x="455" y="883"/>
                </a:cubicBezTo>
                <a:cubicBezTo>
                  <a:pt x="476" y="890"/>
                  <a:pt x="469" y="933"/>
                  <a:pt x="480" y="954"/>
                </a:cubicBezTo>
                <a:cubicBezTo>
                  <a:pt x="484" y="961"/>
                  <a:pt x="473" y="941"/>
                  <a:pt x="480" y="954"/>
                </a:cubicBezTo>
                <a:close/>
                <a:moveTo>
                  <a:pt x="549" y="550"/>
                </a:moveTo>
                <a:cubicBezTo>
                  <a:pt x="604" y="550"/>
                  <a:pt x="584" y="515"/>
                  <a:pt x="590" y="564"/>
                </a:cubicBezTo>
                <a:cubicBezTo>
                  <a:pt x="594" y="595"/>
                  <a:pt x="557" y="603"/>
                  <a:pt x="599" y="618"/>
                </a:cubicBezTo>
                <a:cubicBezTo>
                  <a:pt x="651" y="636"/>
                  <a:pt x="649" y="548"/>
                  <a:pt x="706" y="575"/>
                </a:cubicBezTo>
                <a:cubicBezTo>
                  <a:pt x="768" y="604"/>
                  <a:pt x="765" y="675"/>
                  <a:pt x="693" y="674"/>
                </a:cubicBezTo>
                <a:cubicBezTo>
                  <a:pt x="678" y="674"/>
                  <a:pt x="669" y="653"/>
                  <a:pt x="651" y="652"/>
                </a:cubicBezTo>
                <a:cubicBezTo>
                  <a:pt x="623" y="650"/>
                  <a:pt x="600" y="681"/>
                  <a:pt x="571" y="662"/>
                </a:cubicBezTo>
                <a:cubicBezTo>
                  <a:pt x="559" y="653"/>
                  <a:pt x="509" y="538"/>
                  <a:pt x="513" y="538"/>
                </a:cubicBezTo>
                <a:cubicBezTo>
                  <a:pt x="524" y="538"/>
                  <a:pt x="535" y="550"/>
                  <a:pt x="549" y="550"/>
                </a:cubicBezTo>
                <a:close/>
                <a:moveTo>
                  <a:pt x="542" y="392"/>
                </a:moveTo>
                <a:cubicBezTo>
                  <a:pt x="551" y="402"/>
                  <a:pt x="597" y="442"/>
                  <a:pt x="587" y="457"/>
                </a:cubicBezTo>
                <a:cubicBezTo>
                  <a:pt x="568" y="488"/>
                  <a:pt x="543" y="407"/>
                  <a:pt x="542" y="392"/>
                </a:cubicBezTo>
                <a:cubicBezTo>
                  <a:pt x="546" y="397"/>
                  <a:pt x="543" y="406"/>
                  <a:pt x="542" y="392"/>
                </a:cubicBezTo>
                <a:close/>
                <a:moveTo>
                  <a:pt x="618" y="495"/>
                </a:moveTo>
                <a:cubicBezTo>
                  <a:pt x="617" y="487"/>
                  <a:pt x="621" y="483"/>
                  <a:pt x="629" y="484"/>
                </a:cubicBezTo>
                <a:cubicBezTo>
                  <a:pt x="629" y="492"/>
                  <a:pt x="619" y="515"/>
                  <a:pt x="618" y="495"/>
                </a:cubicBezTo>
                <a:cubicBezTo>
                  <a:pt x="618" y="491"/>
                  <a:pt x="618" y="499"/>
                  <a:pt x="618" y="495"/>
                </a:cubicBezTo>
                <a:close/>
                <a:moveTo>
                  <a:pt x="843" y="783"/>
                </a:moveTo>
                <a:cubicBezTo>
                  <a:pt x="833" y="781"/>
                  <a:pt x="825" y="777"/>
                  <a:pt x="818" y="770"/>
                </a:cubicBezTo>
                <a:cubicBezTo>
                  <a:pt x="816" y="758"/>
                  <a:pt x="857" y="732"/>
                  <a:pt x="866" y="724"/>
                </a:cubicBezTo>
                <a:cubicBezTo>
                  <a:pt x="881" y="725"/>
                  <a:pt x="859" y="764"/>
                  <a:pt x="863" y="767"/>
                </a:cubicBezTo>
                <a:cubicBezTo>
                  <a:pt x="873" y="774"/>
                  <a:pt x="883" y="763"/>
                  <a:pt x="888" y="766"/>
                </a:cubicBezTo>
                <a:cubicBezTo>
                  <a:pt x="896" y="769"/>
                  <a:pt x="908" y="729"/>
                  <a:pt x="923" y="760"/>
                </a:cubicBezTo>
                <a:cubicBezTo>
                  <a:pt x="938" y="792"/>
                  <a:pt x="872" y="804"/>
                  <a:pt x="904" y="846"/>
                </a:cubicBezTo>
                <a:cubicBezTo>
                  <a:pt x="897" y="845"/>
                  <a:pt x="879" y="835"/>
                  <a:pt x="871" y="840"/>
                </a:cubicBezTo>
                <a:cubicBezTo>
                  <a:pt x="849" y="840"/>
                  <a:pt x="832" y="848"/>
                  <a:pt x="819" y="865"/>
                </a:cubicBezTo>
                <a:cubicBezTo>
                  <a:pt x="811" y="875"/>
                  <a:pt x="808" y="886"/>
                  <a:pt x="810" y="898"/>
                </a:cubicBezTo>
                <a:cubicBezTo>
                  <a:pt x="803" y="906"/>
                  <a:pt x="780" y="914"/>
                  <a:pt x="772" y="928"/>
                </a:cubicBezTo>
                <a:cubicBezTo>
                  <a:pt x="761" y="946"/>
                  <a:pt x="770" y="967"/>
                  <a:pt x="762" y="986"/>
                </a:cubicBezTo>
                <a:cubicBezTo>
                  <a:pt x="759" y="996"/>
                  <a:pt x="715" y="1067"/>
                  <a:pt x="702" y="1074"/>
                </a:cubicBezTo>
                <a:cubicBezTo>
                  <a:pt x="683" y="1086"/>
                  <a:pt x="701" y="1091"/>
                  <a:pt x="670" y="1067"/>
                </a:cubicBezTo>
                <a:cubicBezTo>
                  <a:pt x="657" y="1057"/>
                  <a:pt x="657" y="1063"/>
                  <a:pt x="650" y="1042"/>
                </a:cubicBezTo>
                <a:cubicBezTo>
                  <a:pt x="657" y="1064"/>
                  <a:pt x="670" y="1000"/>
                  <a:pt x="668" y="1016"/>
                </a:cubicBezTo>
                <a:cubicBezTo>
                  <a:pt x="671" y="994"/>
                  <a:pt x="661" y="971"/>
                  <a:pt x="667" y="949"/>
                </a:cubicBezTo>
                <a:cubicBezTo>
                  <a:pt x="681" y="902"/>
                  <a:pt x="716" y="899"/>
                  <a:pt x="750" y="872"/>
                </a:cubicBezTo>
                <a:cubicBezTo>
                  <a:pt x="753" y="870"/>
                  <a:pt x="852" y="787"/>
                  <a:pt x="843" y="783"/>
                </a:cubicBezTo>
                <a:cubicBezTo>
                  <a:pt x="840" y="782"/>
                  <a:pt x="846" y="784"/>
                  <a:pt x="843" y="783"/>
                </a:cubicBezTo>
                <a:close/>
                <a:moveTo>
                  <a:pt x="843" y="1828"/>
                </a:moveTo>
                <a:cubicBezTo>
                  <a:pt x="825" y="1838"/>
                  <a:pt x="841" y="1851"/>
                  <a:pt x="832" y="1861"/>
                </a:cubicBezTo>
                <a:cubicBezTo>
                  <a:pt x="823" y="1872"/>
                  <a:pt x="791" y="1875"/>
                  <a:pt x="780" y="1881"/>
                </a:cubicBezTo>
                <a:cubicBezTo>
                  <a:pt x="750" y="1898"/>
                  <a:pt x="724" y="1955"/>
                  <a:pt x="713" y="1875"/>
                </a:cubicBezTo>
                <a:cubicBezTo>
                  <a:pt x="708" y="1838"/>
                  <a:pt x="729" y="1815"/>
                  <a:pt x="768" y="1819"/>
                </a:cubicBezTo>
                <a:cubicBezTo>
                  <a:pt x="785" y="1820"/>
                  <a:pt x="778" y="1852"/>
                  <a:pt x="811" y="1848"/>
                </a:cubicBezTo>
                <a:cubicBezTo>
                  <a:pt x="824" y="1846"/>
                  <a:pt x="850" y="1806"/>
                  <a:pt x="862" y="1798"/>
                </a:cubicBezTo>
                <a:cubicBezTo>
                  <a:pt x="856" y="1808"/>
                  <a:pt x="850" y="1819"/>
                  <a:pt x="843" y="1828"/>
                </a:cubicBezTo>
                <a:close/>
                <a:moveTo>
                  <a:pt x="846" y="3701"/>
                </a:moveTo>
                <a:cubicBezTo>
                  <a:pt x="841" y="3716"/>
                  <a:pt x="812" y="3713"/>
                  <a:pt x="807" y="3701"/>
                </a:cubicBezTo>
                <a:cubicBezTo>
                  <a:pt x="801" y="3686"/>
                  <a:pt x="839" y="3644"/>
                  <a:pt x="846" y="3701"/>
                </a:cubicBezTo>
                <a:cubicBezTo>
                  <a:pt x="845" y="3703"/>
                  <a:pt x="844" y="3684"/>
                  <a:pt x="846" y="3701"/>
                </a:cubicBezTo>
                <a:close/>
                <a:moveTo>
                  <a:pt x="799" y="3150"/>
                </a:moveTo>
                <a:cubicBezTo>
                  <a:pt x="791" y="3149"/>
                  <a:pt x="778" y="3159"/>
                  <a:pt x="769" y="3160"/>
                </a:cubicBezTo>
                <a:cubicBezTo>
                  <a:pt x="775" y="3150"/>
                  <a:pt x="781" y="3142"/>
                  <a:pt x="789" y="3135"/>
                </a:cubicBezTo>
                <a:cubicBezTo>
                  <a:pt x="793" y="3140"/>
                  <a:pt x="796" y="3145"/>
                  <a:pt x="799" y="3150"/>
                </a:cubicBezTo>
                <a:cubicBezTo>
                  <a:pt x="799" y="3150"/>
                  <a:pt x="798" y="3148"/>
                  <a:pt x="799" y="3150"/>
                </a:cubicBezTo>
                <a:close/>
                <a:moveTo>
                  <a:pt x="745" y="2986"/>
                </a:moveTo>
                <a:cubicBezTo>
                  <a:pt x="746" y="2982"/>
                  <a:pt x="747" y="2968"/>
                  <a:pt x="750" y="2964"/>
                </a:cubicBezTo>
                <a:cubicBezTo>
                  <a:pt x="751" y="2963"/>
                  <a:pt x="752" y="2963"/>
                  <a:pt x="752" y="2964"/>
                </a:cubicBezTo>
                <a:cubicBezTo>
                  <a:pt x="761" y="2965"/>
                  <a:pt x="748" y="3000"/>
                  <a:pt x="746" y="3002"/>
                </a:cubicBezTo>
                <a:cubicBezTo>
                  <a:pt x="745" y="2997"/>
                  <a:pt x="745" y="2991"/>
                  <a:pt x="745" y="2986"/>
                </a:cubicBezTo>
                <a:cubicBezTo>
                  <a:pt x="745" y="2985"/>
                  <a:pt x="746" y="2989"/>
                  <a:pt x="745" y="2986"/>
                </a:cubicBezTo>
                <a:close/>
                <a:moveTo>
                  <a:pt x="676" y="3226"/>
                </a:moveTo>
                <a:cubicBezTo>
                  <a:pt x="675" y="3197"/>
                  <a:pt x="697" y="3239"/>
                  <a:pt x="695" y="3242"/>
                </a:cubicBezTo>
                <a:cubicBezTo>
                  <a:pt x="684" y="3258"/>
                  <a:pt x="677" y="3233"/>
                  <a:pt x="676" y="3226"/>
                </a:cubicBezTo>
                <a:cubicBezTo>
                  <a:pt x="676" y="3220"/>
                  <a:pt x="676" y="3228"/>
                  <a:pt x="676" y="3226"/>
                </a:cubicBezTo>
                <a:close/>
                <a:moveTo>
                  <a:pt x="669" y="2713"/>
                </a:moveTo>
                <a:cubicBezTo>
                  <a:pt x="658" y="2722"/>
                  <a:pt x="593" y="2657"/>
                  <a:pt x="620" y="2621"/>
                </a:cubicBezTo>
                <a:cubicBezTo>
                  <a:pt x="641" y="2593"/>
                  <a:pt x="652" y="2605"/>
                  <a:pt x="666" y="2618"/>
                </a:cubicBezTo>
                <a:cubicBezTo>
                  <a:pt x="666" y="2618"/>
                  <a:pt x="707" y="2689"/>
                  <a:pt x="708" y="2691"/>
                </a:cubicBezTo>
                <a:cubicBezTo>
                  <a:pt x="692" y="2694"/>
                  <a:pt x="680" y="2702"/>
                  <a:pt x="669" y="2713"/>
                </a:cubicBezTo>
                <a:cubicBezTo>
                  <a:pt x="668" y="2714"/>
                  <a:pt x="680" y="2703"/>
                  <a:pt x="669" y="2713"/>
                </a:cubicBezTo>
                <a:close/>
                <a:moveTo>
                  <a:pt x="675" y="3396"/>
                </a:moveTo>
                <a:cubicBezTo>
                  <a:pt x="672" y="3403"/>
                  <a:pt x="669" y="3410"/>
                  <a:pt x="666" y="3417"/>
                </a:cubicBezTo>
                <a:cubicBezTo>
                  <a:pt x="633" y="3401"/>
                  <a:pt x="659" y="3375"/>
                  <a:pt x="675" y="3396"/>
                </a:cubicBezTo>
                <a:close/>
                <a:moveTo>
                  <a:pt x="588" y="2227"/>
                </a:moveTo>
                <a:cubicBezTo>
                  <a:pt x="593" y="2222"/>
                  <a:pt x="597" y="2216"/>
                  <a:pt x="601" y="2211"/>
                </a:cubicBezTo>
                <a:cubicBezTo>
                  <a:pt x="619" y="2229"/>
                  <a:pt x="614" y="2238"/>
                  <a:pt x="593" y="2248"/>
                </a:cubicBezTo>
                <a:cubicBezTo>
                  <a:pt x="591" y="2241"/>
                  <a:pt x="590" y="2234"/>
                  <a:pt x="588" y="2227"/>
                </a:cubicBezTo>
                <a:close/>
                <a:moveTo>
                  <a:pt x="596" y="3222"/>
                </a:moveTo>
                <a:cubicBezTo>
                  <a:pt x="597" y="3227"/>
                  <a:pt x="599" y="3238"/>
                  <a:pt x="591" y="3240"/>
                </a:cubicBezTo>
                <a:cubicBezTo>
                  <a:pt x="574" y="3230"/>
                  <a:pt x="595" y="3202"/>
                  <a:pt x="596" y="3222"/>
                </a:cubicBezTo>
                <a:cubicBezTo>
                  <a:pt x="596" y="3223"/>
                  <a:pt x="596" y="3215"/>
                  <a:pt x="596" y="3222"/>
                </a:cubicBezTo>
                <a:close/>
                <a:moveTo>
                  <a:pt x="607" y="2187"/>
                </a:moveTo>
                <a:cubicBezTo>
                  <a:pt x="593" y="2193"/>
                  <a:pt x="602" y="2196"/>
                  <a:pt x="592" y="2189"/>
                </a:cubicBezTo>
                <a:cubicBezTo>
                  <a:pt x="602" y="2172"/>
                  <a:pt x="622" y="2181"/>
                  <a:pt x="607" y="2187"/>
                </a:cubicBezTo>
                <a:cubicBezTo>
                  <a:pt x="603" y="2189"/>
                  <a:pt x="610" y="2186"/>
                  <a:pt x="607" y="2187"/>
                </a:cubicBezTo>
                <a:close/>
                <a:moveTo>
                  <a:pt x="575" y="1957"/>
                </a:moveTo>
                <a:cubicBezTo>
                  <a:pt x="563" y="1966"/>
                  <a:pt x="554" y="1964"/>
                  <a:pt x="548" y="1954"/>
                </a:cubicBezTo>
                <a:cubicBezTo>
                  <a:pt x="547" y="1949"/>
                  <a:pt x="628" y="1899"/>
                  <a:pt x="645" y="1906"/>
                </a:cubicBezTo>
                <a:cubicBezTo>
                  <a:pt x="615" y="1933"/>
                  <a:pt x="641" y="1946"/>
                  <a:pt x="636" y="1976"/>
                </a:cubicBezTo>
                <a:cubicBezTo>
                  <a:pt x="616" y="1970"/>
                  <a:pt x="597" y="1957"/>
                  <a:pt x="575" y="1957"/>
                </a:cubicBezTo>
                <a:close/>
                <a:moveTo>
                  <a:pt x="617" y="1749"/>
                </a:moveTo>
                <a:cubicBezTo>
                  <a:pt x="633" y="1749"/>
                  <a:pt x="692" y="1737"/>
                  <a:pt x="677" y="1775"/>
                </a:cubicBezTo>
                <a:cubicBezTo>
                  <a:pt x="664" y="1809"/>
                  <a:pt x="623" y="1775"/>
                  <a:pt x="600" y="1771"/>
                </a:cubicBezTo>
                <a:cubicBezTo>
                  <a:pt x="600" y="1756"/>
                  <a:pt x="606" y="1748"/>
                  <a:pt x="617" y="1749"/>
                </a:cubicBezTo>
                <a:close/>
                <a:moveTo>
                  <a:pt x="613" y="1004"/>
                </a:moveTo>
                <a:cubicBezTo>
                  <a:pt x="616" y="960"/>
                  <a:pt x="648" y="1001"/>
                  <a:pt x="641" y="1003"/>
                </a:cubicBezTo>
                <a:cubicBezTo>
                  <a:pt x="646" y="1001"/>
                  <a:pt x="611" y="1032"/>
                  <a:pt x="613" y="1004"/>
                </a:cubicBezTo>
                <a:cubicBezTo>
                  <a:pt x="614" y="996"/>
                  <a:pt x="613" y="1009"/>
                  <a:pt x="613" y="1004"/>
                </a:cubicBezTo>
                <a:close/>
                <a:moveTo>
                  <a:pt x="721" y="1698"/>
                </a:moveTo>
                <a:cubicBezTo>
                  <a:pt x="745" y="1692"/>
                  <a:pt x="733" y="1710"/>
                  <a:pt x="736" y="1710"/>
                </a:cubicBezTo>
                <a:cubicBezTo>
                  <a:pt x="721" y="1710"/>
                  <a:pt x="673" y="1712"/>
                  <a:pt x="685" y="1687"/>
                </a:cubicBezTo>
                <a:cubicBezTo>
                  <a:pt x="699" y="1686"/>
                  <a:pt x="706" y="1701"/>
                  <a:pt x="721" y="1698"/>
                </a:cubicBezTo>
                <a:cubicBezTo>
                  <a:pt x="725" y="1697"/>
                  <a:pt x="719" y="1698"/>
                  <a:pt x="721" y="1698"/>
                </a:cubicBezTo>
                <a:close/>
                <a:moveTo>
                  <a:pt x="719" y="1342"/>
                </a:moveTo>
                <a:cubicBezTo>
                  <a:pt x="728" y="1340"/>
                  <a:pt x="754" y="1316"/>
                  <a:pt x="762" y="1322"/>
                </a:cubicBezTo>
                <a:cubicBezTo>
                  <a:pt x="757" y="1341"/>
                  <a:pt x="739" y="1348"/>
                  <a:pt x="719" y="1342"/>
                </a:cubicBezTo>
                <a:cubicBezTo>
                  <a:pt x="733" y="1339"/>
                  <a:pt x="723" y="1343"/>
                  <a:pt x="719" y="1342"/>
                </a:cubicBezTo>
                <a:close/>
                <a:moveTo>
                  <a:pt x="691" y="2325"/>
                </a:moveTo>
                <a:cubicBezTo>
                  <a:pt x="695" y="2330"/>
                  <a:pt x="698" y="2334"/>
                  <a:pt x="702" y="2339"/>
                </a:cubicBezTo>
                <a:cubicBezTo>
                  <a:pt x="677" y="2351"/>
                  <a:pt x="628" y="2262"/>
                  <a:pt x="691" y="2325"/>
                </a:cubicBezTo>
                <a:cubicBezTo>
                  <a:pt x="696" y="2330"/>
                  <a:pt x="684" y="2318"/>
                  <a:pt x="691" y="2325"/>
                </a:cubicBezTo>
                <a:close/>
                <a:moveTo>
                  <a:pt x="694" y="2498"/>
                </a:moveTo>
                <a:cubicBezTo>
                  <a:pt x="693" y="2512"/>
                  <a:pt x="674" y="2510"/>
                  <a:pt x="665" y="2508"/>
                </a:cubicBezTo>
                <a:cubicBezTo>
                  <a:pt x="669" y="2502"/>
                  <a:pt x="680" y="2488"/>
                  <a:pt x="684" y="2484"/>
                </a:cubicBezTo>
                <a:cubicBezTo>
                  <a:pt x="680" y="2484"/>
                  <a:pt x="694" y="2496"/>
                  <a:pt x="694" y="2498"/>
                </a:cubicBezTo>
                <a:cubicBezTo>
                  <a:pt x="694" y="2506"/>
                  <a:pt x="694" y="2497"/>
                  <a:pt x="694" y="2498"/>
                </a:cubicBezTo>
                <a:close/>
                <a:moveTo>
                  <a:pt x="650" y="2122"/>
                </a:moveTo>
                <a:cubicBezTo>
                  <a:pt x="651" y="2113"/>
                  <a:pt x="662" y="2113"/>
                  <a:pt x="661" y="2122"/>
                </a:cubicBezTo>
                <a:cubicBezTo>
                  <a:pt x="654" y="2131"/>
                  <a:pt x="651" y="2131"/>
                  <a:pt x="650" y="2122"/>
                </a:cubicBezTo>
                <a:cubicBezTo>
                  <a:pt x="650" y="2115"/>
                  <a:pt x="650" y="2127"/>
                  <a:pt x="650" y="2122"/>
                </a:cubicBezTo>
                <a:close/>
                <a:moveTo>
                  <a:pt x="652" y="2021"/>
                </a:moveTo>
                <a:cubicBezTo>
                  <a:pt x="661" y="2022"/>
                  <a:pt x="674" y="2023"/>
                  <a:pt x="679" y="2034"/>
                </a:cubicBezTo>
                <a:cubicBezTo>
                  <a:pt x="665" y="2051"/>
                  <a:pt x="644" y="2041"/>
                  <a:pt x="652" y="2021"/>
                </a:cubicBezTo>
                <a:cubicBezTo>
                  <a:pt x="652" y="2021"/>
                  <a:pt x="650" y="2027"/>
                  <a:pt x="652" y="2021"/>
                </a:cubicBezTo>
                <a:close/>
                <a:moveTo>
                  <a:pt x="706" y="3343"/>
                </a:moveTo>
                <a:cubicBezTo>
                  <a:pt x="707" y="3333"/>
                  <a:pt x="719" y="3346"/>
                  <a:pt x="720" y="3347"/>
                </a:cubicBezTo>
                <a:cubicBezTo>
                  <a:pt x="713" y="3356"/>
                  <a:pt x="705" y="3352"/>
                  <a:pt x="706" y="3343"/>
                </a:cubicBezTo>
                <a:cubicBezTo>
                  <a:pt x="706" y="3339"/>
                  <a:pt x="705" y="3351"/>
                  <a:pt x="706" y="3343"/>
                </a:cubicBezTo>
                <a:close/>
                <a:moveTo>
                  <a:pt x="712" y="2461"/>
                </a:moveTo>
                <a:cubicBezTo>
                  <a:pt x="690" y="2461"/>
                  <a:pt x="720" y="2441"/>
                  <a:pt x="726" y="2448"/>
                </a:cubicBezTo>
                <a:cubicBezTo>
                  <a:pt x="729" y="2457"/>
                  <a:pt x="725" y="2461"/>
                  <a:pt x="712" y="2461"/>
                </a:cubicBezTo>
                <a:close/>
                <a:moveTo>
                  <a:pt x="723" y="2351"/>
                </a:moveTo>
                <a:cubicBezTo>
                  <a:pt x="734" y="2333"/>
                  <a:pt x="743" y="2365"/>
                  <a:pt x="745" y="2373"/>
                </a:cubicBezTo>
                <a:cubicBezTo>
                  <a:pt x="732" y="2381"/>
                  <a:pt x="723" y="2360"/>
                  <a:pt x="723" y="2351"/>
                </a:cubicBezTo>
                <a:cubicBezTo>
                  <a:pt x="725" y="2347"/>
                  <a:pt x="723" y="2363"/>
                  <a:pt x="723" y="2351"/>
                </a:cubicBezTo>
                <a:close/>
                <a:moveTo>
                  <a:pt x="860" y="2791"/>
                </a:moveTo>
                <a:cubicBezTo>
                  <a:pt x="857" y="2785"/>
                  <a:pt x="856" y="2779"/>
                  <a:pt x="858" y="2773"/>
                </a:cubicBezTo>
                <a:cubicBezTo>
                  <a:pt x="863" y="2777"/>
                  <a:pt x="862" y="2782"/>
                  <a:pt x="860" y="2791"/>
                </a:cubicBezTo>
                <a:close/>
                <a:moveTo>
                  <a:pt x="853" y="3770"/>
                </a:moveTo>
                <a:cubicBezTo>
                  <a:pt x="855" y="3766"/>
                  <a:pt x="858" y="3761"/>
                  <a:pt x="860" y="3757"/>
                </a:cubicBezTo>
                <a:cubicBezTo>
                  <a:pt x="863" y="3763"/>
                  <a:pt x="866" y="3768"/>
                  <a:pt x="869" y="3773"/>
                </a:cubicBezTo>
                <a:cubicBezTo>
                  <a:pt x="867" y="3779"/>
                  <a:pt x="852" y="3776"/>
                  <a:pt x="853" y="3770"/>
                </a:cubicBezTo>
                <a:cubicBezTo>
                  <a:pt x="854" y="3762"/>
                  <a:pt x="853" y="3771"/>
                  <a:pt x="853" y="3770"/>
                </a:cubicBezTo>
                <a:close/>
                <a:moveTo>
                  <a:pt x="867" y="1933"/>
                </a:moveTo>
                <a:cubicBezTo>
                  <a:pt x="862" y="1912"/>
                  <a:pt x="925" y="1887"/>
                  <a:pt x="929" y="1903"/>
                </a:cubicBezTo>
                <a:cubicBezTo>
                  <a:pt x="920" y="1914"/>
                  <a:pt x="871" y="1951"/>
                  <a:pt x="867" y="1933"/>
                </a:cubicBezTo>
                <a:cubicBezTo>
                  <a:pt x="866" y="1929"/>
                  <a:pt x="867" y="1936"/>
                  <a:pt x="867" y="1933"/>
                </a:cubicBezTo>
                <a:close/>
                <a:moveTo>
                  <a:pt x="465" y="1316"/>
                </a:moveTo>
                <a:cubicBezTo>
                  <a:pt x="469" y="1383"/>
                  <a:pt x="436" y="1235"/>
                  <a:pt x="435" y="1216"/>
                </a:cubicBezTo>
                <a:cubicBezTo>
                  <a:pt x="434" y="1174"/>
                  <a:pt x="419" y="1113"/>
                  <a:pt x="483" y="1119"/>
                </a:cubicBezTo>
                <a:cubicBezTo>
                  <a:pt x="482" y="1143"/>
                  <a:pt x="457" y="1153"/>
                  <a:pt x="453" y="1174"/>
                </a:cubicBezTo>
                <a:cubicBezTo>
                  <a:pt x="450" y="1198"/>
                  <a:pt x="466" y="1197"/>
                  <a:pt x="465" y="1215"/>
                </a:cubicBezTo>
                <a:cubicBezTo>
                  <a:pt x="470" y="1221"/>
                  <a:pt x="474" y="1227"/>
                  <a:pt x="478" y="1233"/>
                </a:cubicBezTo>
                <a:cubicBezTo>
                  <a:pt x="472" y="1237"/>
                  <a:pt x="467" y="1242"/>
                  <a:pt x="461" y="1246"/>
                </a:cubicBezTo>
                <a:cubicBezTo>
                  <a:pt x="466" y="1279"/>
                  <a:pt x="444" y="1275"/>
                  <a:pt x="465" y="1316"/>
                </a:cubicBezTo>
                <a:close/>
                <a:moveTo>
                  <a:pt x="437" y="1064"/>
                </a:moveTo>
                <a:cubicBezTo>
                  <a:pt x="437" y="1067"/>
                  <a:pt x="464" y="1090"/>
                  <a:pt x="474" y="1090"/>
                </a:cubicBezTo>
                <a:cubicBezTo>
                  <a:pt x="474" y="1097"/>
                  <a:pt x="441" y="1114"/>
                  <a:pt x="435" y="1112"/>
                </a:cubicBezTo>
                <a:cubicBezTo>
                  <a:pt x="440" y="1096"/>
                  <a:pt x="441" y="1080"/>
                  <a:pt x="437" y="1064"/>
                </a:cubicBezTo>
                <a:cubicBezTo>
                  <a:pt x="436" y="1063"/>
                  <a:pt x="439" y="1079"/>
                  <a:pt x="437" y="1064"/>
                </a:cubicBezTo>
                <a:close/>
                <a:moveTo>
                  <a:pt x="472" y="1614"/>
                </a:moveTo>
                <a:cubicBezTo>
                  <a:pt x="490" y="1583"/>
                  <a:pt x="496" y="1582"/>
                  <a:pt x="513" y="1613"/>
                </a:cubicBezTo>
                <a:cubicBezTo>
                  <a:pt x="525" y="1634"/>
                  <a:pt x="499" y="1620"/>
                  <a:pt x="496" y="1630"/>
                </a:cubicBezTo>
                <a:cubicBezTo>
                  <a:pt x="492" y="1645"/>
                  <a:pt x="507" y="1641"/>
                  <a:pt x="509" y="1655"/>
                </a:cubicBezTo>
                <a:cubicBezTo>
                  <a:pt x="498" y="1663"/>
                  <a:pt x="486" y="1668"/>
                  <a:pt x="473" y="1672"/>
                </a:cubicBezTo>
                <a:cubicBezTo>
                  <a:pt x="465" y="1652"/>
                  <a:pt x="482" y="1634"/>
                  <a:pt x="472" y="1614"/>
                </a:cubicBezTo>
                <a:cubicBezTo>
                  <a:pt x="473" y="1612"/>
                  <a:pt x="478" y="1625"/>
                  <a:pt x="472" y="1614"/>
                </a:cubicBezTo>
                <a:close/>
                <a:moveTo>
                  <a:pt x="476" y="2053"/>
                </a:moveTo>
                <a:cubicBezTo>
                  <a:pt x="504" y="2042"/>
                  <a:pt x="501" y="2017"/>
                  <a:pt x="505" y="1993"/>
                </a:cubicBezTo>
                <a:cubicBezTo>
                  <a:pt x="532" y="1996"/>
                  <a:pt x="514" y="2067"/>
                  <a:pt x="519" y="2086"/>
                </a:cubicBezTo>
                <a:cubicBezTo>
                  <a:pt x="503" y="2080"/>
                  <a:pt x="474" y="2072"/>
                  <a:pt x="476" y="2053"/>
                </a:cubicBezTo>
                <a:cubicBezTo>
                  <a:pt x="500" y="2044"/>
                  <a:pt x="476" y="2055"/>
                  <a:pt x="476" y="2053"/>
                </a:cubicBezTo>
                <a:close/>
                <a:moveTo>
                  <a:pt x="501" y="3275"/>
                </a:moveTo>
                <a:cubicBezTo>
                  <a:pt x="509" y="3284"/>
                  <a:pt x="518" y="3299"/>
                  <a:pt x="520" y="3310"/>
                </a:cubicBezTo>
                <a:cubicBezTo>
                  <a:pt x="509" y="3301"/>
                  <a:pt x="493" y="3293"/>
                  <a:pt x="501" y="3275"/>
                </a:cubicBezTo>
                <a:cubicBezTo>
                  <a:pt x="506" y="3281"/>
                  <a:pt x="494" y="3291"/>
                  <a:pt x="501" y="3275"/>
                </a:cubicBezTo>
                <a:close/>
                <a:moveTo>
                  <a:pt x="420" y="1919"/>
                </a:moveTo>
                <a:cubicBezTo>
                  <a:pt x="367" y="1919"/>
                  <a:pt x="431" y="1867"/>
                  <a:pt x="430" y="1842"/>
                </a:cubicBezTo>
                <a:cubicBezTo>
                  <a:pt x="451" y="1841"/>
                  <a:pt x="444" y="1919"/>
                  <a:pt x="420" y="1919"/>
                </a:cubicBezTo>
                <a:close/>
                <a:moveTo>
                  <a:pt x="425" y="2930"/>
                </a:moveTo>
                <a:cubicBezTo>
                  <a:pt x="425" y="2937"/>
                  <a:pt x="412" y="2946"/>
                  <a:pt x="425" y="2930"/>
                </a:cubicBezTo>
                <a:cubicBezTo>
                  <a:pt x="425" y="2933"/>
                  <a:pt x="424" y="2932"/>
                  <a:pt x="425" y="2930"/>
                </a:cubicBezTo>
                <a:close/>
                <a:moveTo>
                  <a:pt x="410" y="2947"/>
                </a:moveTo>
                <a:cubicBezTo>
                  <a:pt x="404" y="2958"/>
                  <a:pt x="404" y="2950"/>
                  <a:pt x="410" y="2947"/>
                </a:cubicBezTo>
                <a:cubicBezTo>
                  <a:pt x="409" y="2948"/>
                  <a:pt x="409" y="2947"/>
                  <a:pt x="410" y="2947"/>
                </a:cubicBezTo>
                <a:close/>
                <a:moveTo>
                  <a:pt x="376" y="4047"/>
                </a:moveTo>
                <a:cubicBezTo>
                  <a:pt x="379" y="4043"/>
                  <a:pt x="457" y="4029"/>
                  <a:pt x="460" y="4028"/>
                </a:cubicBezTo>
                <a:cubicBezTo>
                  <a:pt x="450" y="4063"/>
                  <a:pt x="363" y="4062"/>
                  <a:pt x="376" y="4047"/>
                </a:cubicBezTo>
                <a:cubicBezTo>
                  <a:pt x="377" y="4046"/>
                  <a:pt x="374" y="4049"/>
                  <a:pt x="376" y="4047"/>
                </a:cubicBezTo>
                <a:close/>
                <a:moveTo>
                  <a:pt x="531" y="4073"/>
                </a:moveTo>
                <a:cubicBezTo>
                  <a:pt x="537" y="4066"/>
                  <a:pt x="548" y="4091"/>
                  <a:pt x="548" y="4092"/>
                </a:cubicBezTo>
                <a:cubicBezTo>
                  <a:pt x="545" y="4090"/>
                  <a:pt x="523" y="4083"/>
                  <a:pt x="531" y="4073"/>
                </a:cubicBezTo>
                <a:cubicBezTo>
                  <a:pt x="533" y="4071"/>
                  <a:pt x="530" y="4075"/>
                  <a:pt x="531" y="4073"/>
                </a:cubicBezTo>
                <a:close/>
                <a:moveTo>
                  <a:pt x="541" y="4274"/>
                </a:moveTo>
                <a:cubicBezTo>
                  <a:pt x="562" y="4252"/>
                  <a:pt x="558" y="4315"/>
                  <a:pt x="549" y="4328"/>
                </a:cubicBezTo>
                <a:cubicBezTo>
                  <a:pt x="536" y="4321"/>
                  <a:pt x="530" y="4285"/>
                  <a:pt x="541" y="4274"/>
                </a:cubicBezTo>
                <a:cubicBezTo>
                  <a:pt x="543" y="4272"/>
                  <a:pt x="538" y="4277"/>
                  <a:pt x="541" y="4274"/>
                </a:cubicBezTo>
                <a:close/>
                <a:moveTo>
                  <a:pt x="561" y="2961"/>
                </a:moveTo>
                <a:cubicBezTo>
                  <a:pt x="533" y="2961"/>
                  <a:pt x="565" y="2947"/>
                  <a:pt x="567" y="2940"/>
                </a:cubicBezTo>
                <a:cubicBezTo>
                  <a:pt x="565" y="2947"/>
                  <a:pt x="580" y="2961"/>
                  <a:pt x="561" y="2961"/>
                </a:cubicBezTo>
                <a:cubicBezTo>
                  <a:pt x="558" y="2961"/>
                  <a:pt x="568" y="2961"/>
                  <a:pt x="561" y="2961"/>
                </a:cubicBezTo>
                <a:close/>
                <a:moveTo>
                  <a:pt x="591" y="3346"/>
                </a:moveTo>
                <a:cubicBezTo>
                  <a:pt x="581" y="3348"/>
                  <a:pt x="573" y="3346"/>
                  <a:pt x="565" y="3338"/>
                </a:cubicBezTo>
                <a:cubicBezTo>
                  <a:pt x="573" y="3341"/>
                  <a:pt x="582" y="3343"/>
                  <a:pt x="591" y="3346"/>
                </a:cubicBezTo>
                <a:cubicBezTo>
                  <a:pt x="588" y="3347"/>
                  <a:pt x="584" y="3339"/>
                  <a:pt x="591" y="3346"/>
                </a:cubicBezTo>
                <a:close/>
                <a:moveTo>
                  <a:pt x="605" y="4896"/>
                </a:moveTo>
                <a:cubicBezTo>
                  <a:pt x="588" y="4916"/>
                  <a:pt x="587" y="4873"/>
                  <a:pt x="589" y="4867"/>
                </a:cubicBezTo>
                <a:cubicBezTo>
                  <a:pt x="597" y="4875"/>
                  <a:pt x="603" y="4884"/>
                  <a:pt x="605" y="4896"/>
                </a:cubicBezTo>
                <a:cubicBezTo>
                  <a:pt x="603" y="4898"/>
                  <a:pt x="603" y="4885"/>
                  <a:pt x="605" y="4896"/>
                </a:cubicBezTo>
                <a:close/>
                <a:moveTo>
                  <a:pt x="596" y="2932"/>
                </a:moveTo>
                <a:cubicBezTo>
                  <a:pt x="579" y="2929"/>
                  <a:pt x="651" y="2914"/>
                  <a:pt x="648" y="2915"/>
                </a:cubicBezTo>
                <a:cubicBezTo>
                  <a:pt x="656" y="2927"/>
                  <a:pt x="649" y="2954"/>
                  <a:pt x="642" y="2962"/>
                </a:cubicBezTo>
                <a:cubicBezTo>
                  <a:pt x="625" y="2954"/>
                  <a:pt x="616" y="2936"/>
                  <a:pt x="596" y="2932"/>
                </a:cubicBezTo>
                <a:cubicBezTo>
                  <a:pt x="595" y="2932"/>
                  <a:pt x="609" y="2935"/>
                  <a:pt x="596" y="2932"/>
                </a:cubicBezTo>
                <a:close/>
                <a:moveTo>
                  <a:pt x="675" y="4123"/>
                </a:moveTo>
                <a:cubicBezTo>
                  <a:pt x="692" y="4115"/>
                  <a:pt x="700" y="4149"/>
                  <a:pt x="702" y="4161"/>
                </a:cubicBezTo>
                <a:cubicBezTo>
                  <a:pt x="700" y="4148"/>
                  <a:pt x="656" y="4132"/>
                  <a:pt x="675" y="4123"/>
                </a:cubicBezTo>
                <a:cubicBezTo>
                  <a:pt x="680" y="4120"/>
                  <a:pt x="669" y="4126"/>
                  <a:pt x="675" y="4123"/>
                </a:cubicBezTo>
                <a:close/>
                <a:moveTo>
                  <a:pt x="700" y="3676"/>
                </a:moveTo>
                <a:cubicBezTo>
                  <a:pt x="703" y="3676"/>
                  <a:pt x="693" y="3650"/>
                  <a:pt x="689" y="3644"/>
                </a:cubicBezTo>
                <a:cubicBezTo>
                  <a:pt x="686" y="3640"/>
                  <a:pt x="656" y="3674"/>
                  <a:pt x="656" y="3646"/>
                </a:cubicBezTo>
                <a:cubicBezTo>
                  <a:pt x="656" y="3619"/>
                  <a:pt x="679" y="3637"/>
                  <a:pt x="693" y="3617"/>
                </a:cubicBezTo>
                <a:cubicBezTo>
                  <a:pt x="703" y="3602"/>
                  <a:pt x="724" y="3531"/>
                  <a:pt x="737" y="3594"/>
                </a:cubicBezTo>
                <a:cubicBezTo>
                  <a:pt x="740" y="3611"/>
                  <a:pt x="728" y="3676"/>
                  <a:pt x="700" y="3676"/>
                </a:cubicBezTo>
                <a:close/>
                <a:moveTo>
                  <a:pt x="742" y="4049"/>
                </a:moveTo>
                <a:cubicBezTo>
                  <a:pt x="765" y="4011"/>
                  <a:pt x="764" y="4066"/>
                  <a:pt x="758" y="4085"/>
                </a:cubicBezTo>
                <a:cubicBezTo>
                  <a:pt x="735" y="4085"/>
                  <a:pt x="735" y="4061"/>
                  <a:pt x="742" y="4049"/>
                </a:cubicBezTo>
                <a:cubicBezTo>
                  <a:pt x="743" y="4047"/>
                  <a:pt x="738" y="4056"/>
                  <a:pt x="742" y="4049"/>
                </a:cubicBezTo>
                <a:close/>
                <a:moveTo>
                  <a:pt x="759" y="3373"/>
                </a:moveTo>
                <a:cubicBezTo>
                  <a:pt x="731" y="3370"/>
                  <a:pt x="758" y="3356"/>
                  <a:pt x="751" y="3347"/>
                </a:cubicBezTo>
                <a:cubicBezTo>
                  <a:pt x="788" y="3348"/>
                  <a:pt x="796" y="3357"/>
                  <a:pt x="809" y="3307"/>
                </a:cubicBezTo>
                <a:cubicBezTo>
                  <a:pt x="815" y="3365"/>
                  <a:pt x="794" y="3347"/>
                  <a:pt x="759" y="3373"/>
                </a:cubicBezTo>
                <a:cubicBezTo>
                  <a:pt x="753" y="3372"/>
                  <a:pt x="770" y="3365"/>
                  <a:pt x="759" y="3373"/>
                </a:cubicBezTo>
                <a:close/>
                <a:moveTo>
                  <a:pt x="792" y="3810"/>
                </a:moveTo>
                <a:cubicBezTo>
                  <a:pt x="805" y="3794"/>
                  <a:pt x="818" y="3791"/>
                  <a:pt x="836" y="3789"/>
                </a:cubicBezTo>
                <a:cubicBezTo>
                  <a:pt x="834" y="3819"/>
                  <a:pt x="793" y="3810"/>
                  <a:pt x="792" y="3810"/>
                </a:cubicBezTo>
                <a:close/>
                <a:moveTo>
                  <a:pt x="909" y="2692"/>
                </a:moveTo>
                <a:cubicBezTo>
                  <a:pt x="922" y="2661"/>
                  <a:pt x="960" y="2689"/>
                  <a:pt x="938" y="2716"/>
                </a:cubicBezTo>
                <a:cubicBezTo>
                  <a:pt x="929" y="2708"/>
                  <a:pt x="919" y="2700"/>
                  <a:pt x="909" y="2692"/>
                </a:cubicBezTo>
                <a:close/>
                <a:moveTo>
                  <a:pt x="984" y="1413"/>
                </a:moveTo>
                <a:cubicBezTo>
                  <a:pt x="980" y="1394"/>
                  <a:pt x="975" y="1377"/>
                  <a:pt x="968" y="1358"/>
                </a:cubicBezTo>
                <a:cubicBezTo>
                  <a:pt x="996" y="1359"/>
                  <a:pt x="1021" y="1346"/>
                  <a:pt x="1045" y="1333"/>
                </a:cubicBezTo>
                <a:cubicBezTo>
                  <a:pt x="1046" y="1333"/>
                  <a:pt x="1046" y="1334"/>
                  <a:pt x="1047" y="1335"/>
                </a:cubicBezTo>
                <a:cubicBezTo>
                  <a:pt x="1037" y="1354"/>
                  <a:pt x="1021" y="1354"/>
                  <a:pt x="1032" y="1376"/>
                </a:cubicBezTo>
                <a:cubicBezTo>
                  <a:pt x="1044" y="1399"/>
                  <a:pt x="1117" y="1403"/>
                  <a:pt x="1136" y="1397"/>
                </a:cubicBezTo>
                <a:cubicBezTo>
                  <a:pt x="1130" y="1412"/>
                  <a:pt x="1137" y="1449"/>
                  <a:pt x="1125" y="1455"/>
                </a:cubicBezTo>
                <a:cubicBezTo>
                  <a:pt x="1106" y="1465"/>
                  <a:pt x="1087" y="1435"/>
                  <a:pt x="1070" y="1431"/>
                </a:cubicBezTo>
                <a:cubicBezTo>
                  <a:pt x="1013" y="1417"/>
                  <a:pt x="1007" y="1457"/>
                  <a:pt x="986" y="1506"/>
                </a:cubicBezTo>
                <a:cubicBezTo>
                  <a:pt x="984" y="1494"/>
                  <a:pt x="948" y="1454"/>
                  <a:pt x="937" y="1448"/>
                </a:cubicBezTo>
                <a:cubicBezTo>
                  <a:pt x="949" y="1442"/>
                  <a:pt x="989" y="1435"/>
                  <a:pt x="984" y="1413"/>
                </a:cubicBezTo>
                <a:cubicBezTo>
                  <a:pt x="983" y="1411"/>
                  <a:pt x="987" y="1425"/>
                  <a:pt x="984" y="1413"/>
                </a:cubicBezTo>
                <a:close/>
                <a:moveTo>
                  <a:pt x="1032" y="748"/>
                </a:moveTo>
                <a:cubicBezTo>
                  <a:pt x="1048" y="744"/>
                  <a:pt x="1068" y="743"/>
                  <a:pt x="1065" y="719"/>
                </a:cubicBezTo>
                <a:cubicBezTo>
                  <a:pt x="1091" y="771"/>
                  <a:pt x="1211" y="715"/>
                  <a:pt x="1126" y="763"/>
                </a:cubicBezTo>
                <a:cubicBezTo>
                  <a:pt x="1116" y="768"/>
                  <a:pt x="1105" y="743"/>
                  <a:pt x="1088" y="754"/>
                </a:cubicBezTo>
                <a:cubicBezTo>
                  <a:pt x="1072" y="764"/>
                  <a:pt x="1092" y="794"/>
                  <a:pt x="1082" y="801"/>
                </a:cubicBezTo>
                <a:cubicBezTo>
                  <a:pt x="1035" y="835"/>
                  <a:pt x="1033" y="783"/>
                  <a:pt x="1032" y="748"/>
                </a:cubicBezTo>
                <a:cubicBezTo>
                  <a:pt x="1033" y="748"/>
                  <a:pt x="1032" y="754"/>
                  <a:pt x="1032" y="748"/>
                </a:cubicBezTo>
                <a:close/>
                <a:moveTo>
                  <a:pt x="1132" y="2263"/>
                </a:moveTo>
                <a:cubicBezTo>
                  <a:pt x="1115" y="2251"/>
                  <a:pt x="1145" y="2220"/>
                  <a:pt x="1157" y="2276"/>
                </a:cubicBezTo>
                <a:cubicBezTo>
                  <a:pt x="1149" y="2272"/>
                  <a:pt x="1141" y="2267"/>
                  <a:pt x="1132" y="2263"/>
                </a:cubicBezTo>
                <a:cubicBezTo>
                  <a:pt x="1124" y="2257"/>
                  <a:pt x="1141" y="2269"/>
                  <a:pt x="1132" y="2263"/>
                </a:cubicBezTo>
                <a:close/>
                <a:moveTo>
                  <a:pt x="1157" y="3272"/>
                </a:moveTo>
                <a:cubicBezTo>
                  <a:pt x="1153" y="3293"/>
                  <a:pt x="1126" y="3268"/>
                  <a:pt x="1119" y="3266"/>
                </a:cubicBezTo>
                <a:cubicBezTo>
                  <a:pt x="1136" y="3271"/>
                  <a:pt x="1141" y="3234"/>
                  <a:pt x="1157" y="3272"/>
                </a:cubicBezTo>
                <a:cubicBezTo>
                  <a:pt x="1156" y="3277"/>
                  <a:pt x="1156" y="3270"/>
                  <a:pt x="1157" y="3272"/>
                </a:cubicBezTo>
                <a:close/>
                <a:moveTo>
                  <a:pt x="1136" y="1197"/>
                </a:moveTo>
                <a:cubicBezTo>
                  <a:pt x="1123" y="1190"/>
                  <a:pt x="1112" y="1188"/>
                  <a:pt x="1106" y="1174"/>
                </a:cubicBezTo>
                <a:cubicBezTo>
                  <a:pt x="1128" y="1150"/>
                  <a:pt x="1137" y="1197"/>
                  <a:pt x="1136" y="1197"/>
                </a:cubicBezTo>
                <a:cubicBezTo>
                  <a:pt x="1133" y="1195"/>
                  <a:pt x="1137" y="1197"/>
                  <a:pt x="1136" y="1197"/>
                </a:cubicBezTo>
                <a:close/>
                <a:moveTo>
                  <a:pt x="1110" y="3538"/>
                </a:moveTo>
                <a:cubicBezTo>
                  <a:pt x="1106" y="3541"/>
                  <a:pt x="1103" y="3544"/>
                  <a:pt x="1100" y="3547"/>
                </a:cubicBezTo>
                <a:cubicBezTo>
                  <a:pt x="1095" y="3536"/>
                  <a:pt x="1088" y="3528"/>
                  <a:pt x="1080" y="3520"/>
                </a:cubicBezTo>
                <a:cubicBezTo>
                  <a:pt x="1077" y="3519"/>
                  <a:pt x="1111" y="3533"/>
                  <a:pt x="1110" y="3538"/>
                </a:cubicBezTo>
                <a:cubicBezTo>
                  <a:pt x="1108" y="3543"/>
                  <a:pt x="1110" y="3537"/>
                  <a:pt x="1110" y="3538"/>
                </a:cubicBezTo>
                <a:close/>
                <a:moveTo>
                  <a:pt x="1059" y="2797"/>
                </a:moveTo>
                <a:cubicBezTo>
                  <a:pt x="1059" y="2805"/>
                  <a:pt x="1043" y="2805"/>
                  <a:pt x="1043" y="2791"/>
                </a:cubicBezTo>
                <a:cubicBezTo>
                  <a:pt x="1044" y="2778"/>
                  <a:pt x="1060" y="2806"/>
                  <a:pt x="1059" y="2797"/>
                </a:cubicBezTo>
                <a:cubicBezTo>
                  <a:pt x="1059" y="2798"/>
                  <a:pt x="1058" y="2792"/>
                  <a:pt x="1059" y="2797"/>
                </a:cubicBezTo>
                <a:close/>
                <a:moveTo>
                  <a:pt x="972" y="2121"/>
                </a:moveTo>
                <a:cubicBezTo>
                  <a:pt x="976" y="2118"/>
                  <a:pt x="1019" y="2086"/>
                  <a:pt x="1016" y="2085"/>
                </a:cubicBezTo>
                <a:cubicBezTo>
                  <a:pt x="1021" y="2086"/>
                  <a:pt x="1043" y="2133"/>
                  <a:pt x="1039" y="2143"/>
                </a:cubicBezTo>
                <a:cubicBezTo>
                  <a:pt x="1028" y="2169"/>
                  <a:pt x="977" y="2149"/>
                  <a:pt x="972" y="2121"/>
                </a:cubicBezTo>
                <a:cubicBezTo>
                  <a:pt x="975" y="2120"/>
                  <a:pt x="974" y="2135"/>
                  <a:pt x="972" y="2121"/>
                </a:cubicBezTo>
                <a:close/>
                <a:moveTo>
                  <a:pt x="990" y="2272"/>
                </a:moveTo>
                <a:cubicBezTo>
                  <a:pt x="986" y="2311"/>
                  <a:pt x="948" y="2294"/>
                  <a:pt x="943" y="2276"/>
                </a:cubicBezTo>
                <a:cubicBezTo>
                  <a:pt x="940" y="2265"/>
                  <a:pt x="969" y="2244"/>
                  <a:pt x="973" y="2237"/>
                </a:cubicBezTo>
                <a:cubicBezTo>
                  <a:pt x="978" y="2249"/>
                  <a:pt x="984" y="2261"/>
                  <a:pt x="990" y="2272"/>
                </a:cubicBezTo>
                <a:cubicBezTo>
                  <a:pt x="988" y="2286"/>
                  <a:pt x="988" y="2267"/>
                  <a:pt x="990" y="2272"/>
                </a:cubicBezTo>
                <a:close/>
                <a:moveTo>
                  <a:pt x="975" y="1757"/>
                </a:moveTo>
                <a:cubicBezTo>
                  <a:pt x="976" y="1724"/>
                  <a:pt x="995" y="1744"/>
                  <a:pt x="995" y="1743"/>
                </a:cubicBezTo>
                <a:cubicBezTo>
                  <a:pt x="996" y="1743"/>
                  <a:pt x="974" y="1788"/>
                  <a:pt x="975" y="1757"/>
                </a:cubicBezTo>
                <a:cubicBezTo>
                  <a:pt x="976" y="1743"/>
                  <a:pt x="975" y="1763"/>
                  <a:pt x="975" y="1757"/>
                </a:cubicBezTo>
                <a:close/>
                <a:moveTo>
                  <a:pt x="946" y="3218"/>
                </a:moveTo>
                <a:cubicBezTo>
                  <a:pt x="955" y="3209"/>
                  <a:pt x="979" y="3153"/>
                  <a:pt x="986" y="3156"/>
                </a:cubicBezTo>
                <a:cubicBezTo>
                  <a:pt x="1020" y="3172"/>
                  <a:pt x="954" y="3228"/>
                  <a:pt x="947" y="3234"/>
                </a:cubicBezTo>
                <a:cubicBezTo>
                  <a:pt x="947" y="3229"/>
                  <a:pt x="946" y="3223"/>
                  <a:pt x="946" y="3218"/>
                </a:cubicBezTo>
                <a:cubicBezTo>
                  <a:pt x="964" y="3199"/>
                  <a:pt x="943" y="3221"/>
                  <a:pt x="946" y="3218"/>
                </a:cubicBezTo>
                <a:close/>
                <a:moveTo>
                  <a:pt x="948" y="3457"/>
                </a:moveTo>
                <a:cubicBezTo>
                  <a:pt x="953" y="3452"/>
                  <a:pt x="991" y="3474"/>
                  <a:pt x="991" y="3483"/>
                </a:cubicBezTo>
                <a:cubicBezTo>
                  <a:pt x="992" y="3514"/>
                  <a:pt x="942" y="3492"/>
                  <a:pt x="948" y="3457"/>
                </a:cubicBezTo>
                <a:cubicBezTo>
                  <a:pt x="951" y="3454"/>
                  <a:pt x="945" y="3472"/>
                  <a:pt x="948" y="3457"/>
                </a:cubicBezTo>
                <a:close/>
                <a:moveTo>
                  <a:pt x="1029" y="3478"/>
                </a:moveTo>
                <a:cubicBezTo>
                  <a:pt x="995" y="3478"/>
                  <a:pt x="984" y="3435"/>
                  <a:pt x="985" y="3412"/>
                </a:cubicBezTo>
                <a:cubicBezTo>
                  <a:pt x="985" y="3409"/>
                  <a:pt x="1008" y="3408"/>
                  <a:pt x="1009" y="3405"/>
                </a:cubicBezTo>
                <a:cubicBezTo>
                  <a:pt x="1014" y="3392"/>
                  <a:pt x="994" y="3380"/>
                  <a:pt x="999" y="3370"/>
                </a:cubicBezTo>
                <a:cubicBezTo>
                  <a:pt x="1009" y="3353"/>
                  <a:pt x="1096" y="3372"/>
                  <a:pt x="1098" y="3397"/>
                </a:cubicBezTo>
                <a:cubicBezTo>
                  <a:pt x="1098" y="3402"/>
                  <a:pt x="1036" y="3478"/>
                  <a:pt x="1029" y="3478"/>
                </a:cubicBezTo>
                <a:close/>
                <a:moveTo>
                  <a:pt x="1059" y="3570"/>
                </a:moveTo>
                <a:cubicBezTo>
                  <a:pt x="1063" y="3566"/>
                  <a:pt x="1072" y="3572"/>
                  <a:pt x="1074" y="3575"/>
                </a:cubicBezTo>
                <a:cubicBezTo>
                  <a:pt x="1073" y="3583"/>
                  <a:pt x="1068" y="3586"/>
                  <a:pt x="1060" y="3585"/>
                </a:cubicBezTo>
                <a:cubicBezTo>
                  <a:pt x="1057" y="3580"/>
                  <a:pt x="1056" y="3575"/>
                  <a:pt x="1059" y="3570"/>
                </a:cubicBezTo>
                <a:cubicBezTo>
                  <a:pt x="1059" y="3569"/>
                  <a:pt x="1059" y="3570"/>
                  <a:pt x="1059" y="3570"/>
                </a:cubicBezTo>
                <a:close/>
                <a:moveTo>
                  <a:pt x="1070" y="4371"/>
                </a:moveTo>
                <a:cubicBezTo>
                  <a:pt x="1092" y="4371"/>
                  <a:pt x="1139" y="4434"/>
                  <a:pt x="1121" y="4446"/>
                </a:cubicBezTo>
                <a:cubicBezTo>
                  <a:pt x="1094" y="4464"/>
                  <a:pt x="1065" y="4392"/>
                  <a:pt x="1070" y="4371"/>
                </a:cubicBezTo>
                <a:close/>
                <a:moveTo>
                  <a:pt x="1121" y="4190"/>
                </a:moveTo>
                <a:cubicBezTo>
                  <a:pt x="1128" y="4174"/>
                  <a:pt x="1211" y="4176"/>
                  <a:pt x="1193" y="4204"/>
                </a:cubicBezTo>
                <a:cubicBezTo>
                  <a:pt x="1196" y="4201"/>
                  <a:pt x="1124" y="4193"/>
                  <a:pt x="1121" y="4190"/>
                </a:cubicBezTo>
                <a:cubicBezTo>
                  <a:pt x="1121" y="4189"/>
                  <a:pt x="1124" y="4193"/>
                  <a:pt x="1121" y="4190"/>
                </a:cubicBezTo>
                <a:close/>
                <a:moveTo>
                  <a:pt x="1186" y="2515"/>
                </a:moveTo>
                <a:cubicBezTo>
                  <a:pt x="1198" y="2395"/>
                  <a:pt x="1168" y="2483"/>
                  <a:pt x="1237" y="2478"/>
                </a:cubicBezTo>
                <a:cubicBezTo>
                  <a:pt x="1246" y="2467"/>
                  <a:pt x="1180" y="2575"/>
                  <a:pt x="1186" y="2515"/>
                </a:cubicBezTo>
                <a:cubicBezTo>
                  <a:pt x="1186" y="2512"/>
                  <a:pt x="1185" y="2523"/>
                  <a:pt x="1186" y="2515"/>
                </a:cubicBezTo>
                <a:close/>
                <a:moveTo>
                  <a:pt x="1189" y="2286"/>
                </a:moveTo>
                <a:cubicBezTo>
                  <a:pt x="1197" y="2290"/>
                  <a:pt x="1205" y="2294"/>
                  <a:pt x="1214" y="2298"/>
                </a:cubicBezTo>
                <a:cubicBezTo>
                  <a:pt x="1209" y="2307"/>
                  <a:pt x="1178" y="2303"/>
                  <a:pt x="1189" y="2286"/>
                </a:cubicBezTo>
                <a:cubicBezTo>
                  <a:pt x="1198" y="2286"/>
                  <a:pt x="1187" y="2288"/>
                  <a:pt x="1189" y="2286"/>
                </a:cubicBezTo>
                <a:close/>
                <a:moveTo>
                  <a:pt x="1272" y="1526"/>
                </a:moveTo>
                <a:cubicBezTo>
                  <a:pt x="1281" y="1517"/>
                  <a:pt x="1271" y="1578"/>
                  <a:pt x="1272" y="1576"/>
                </a:cubicBezTo>
                <a:cubicBezTo>
                  <a:pt x="1253" y="1566"/>
                  <a:pt x="1276" y="1541"/>
                  <a:pt x="1272" y="1526"/>
                </a:cubicBezTo>
                <a:cubicBezTo>
                  <a:pt x="1273" y="1525"/>
                  <a:pt x="1274" y="1534"/>
                  <a:pt x="1272" y="1526"/>
                </a:cubicBezTo>
                <a:close/>
                <a:moveTo>
                  <a:pt x="1292" y="1703"/>
                </a:moveTo>
                <a:cubicBezTo>
                  <a:pt x="1306" y="1710"/>
                  <a:pt x="1327" y="1735"/>
                  <a:pt x="1332" y="1750"/>
                </a:cubicBezTo>
                <a:cubicBezTo>
                  <a:pt x="1331" y="1759"/>
                  <a:pt x="1259" y="1739"/>
                  <a:pt x="1247" y="1729"/>
                </a:cubicBezTo>
                <a:cubicBezTo>
                  <a:pt x="1261" y="1719"/>
                  <a:pt x="1274" y="1704"/>
                  <a:pt x="1292" y="1703"/>
                </a:cubicBezTo>
                <a:cubicBezTo>
                  <a:pt x="1299" y="1707"/>
                  <a:pt x="1278" y="1704"/>
                  <a:pt x="1292" y="1703"/>
                </a:cubicBezTo>
                <a:close/>
                <a:moveTo>
                  <a:pt x="1304" y="940"/>
                </a:moveTo>
                <a:cubicBezTo>
                  <a:pt x="1303" y="924"/>
                  <a:pt x="1345" y="947"/>
                  <a:pt x="1330" y="958"/>
                </a:cubicBezTo>
                <a:cubicBezTo>
                  <a:pt x="1323" y="953"/>
                  <a:pt x="1305" y="952"/>
                  <a:pt x="1304" y="940"/>
                </a:cubicBezTo>
                <a:cubicBezTo>
                  <a:pt x="1304" y="937"/>
                  <a:pt x="1305" y="948"/>
                  <a:pt x="1304" y="940"/>
                </a:cubicBezTo>
                <a:close/>
                <a:moveTo>
                  <a:pt x="1286" y="2429"/>
                </a:moveTo>
                <a:cubicBezTo>
                  <a:pt x="1293" y="2452"/>
                  <a:pt x="1288" y="2467"/>
                  <a:pt x="1259" y="2467"/>
                </a:cubicBezTo>
                <a:cubicBezTo>
                  <a:pt x="1262" y="2458"/>
                  <a:pt x="1276" y="2397"/>
                  <a:pt x="1281" y="2397"/>
                </a:cubicBezTo>
                <a:cubicBezTo>
                  <a:pt x="1293" y="2397"/>
                  <a:pt x="1284" y="2423"/>
                  <a:pt x="1286" y="2429"/>
                </a:cubicBezTo>
                <a:close/>
                <a:moveTo>
                  <a:pt x="1276" y="2595"/>
                </a:moveTo>
                <a:cubicBezTo>
                  <a:pt x="1307" y="2595"/>
                  <a:pt x="1325" y="2621"/>
                  <a:pt x="1300" y="2637"/>
                </a:cubicBezTo>
                <a:cubicBezTo>
                  <a:pt x="1304" y="2600"/>
                  <a:pt x="1254" y="2638"/>
                  <a:pt x="1244" y="2628"/>
                </a:cubicBezTo>
                <a:cubicBezTo>
                  <a:pt x="1226" y="2610"/>
                  <a:pt x="1267" y="2595"/>
                  <a:pt x="1276" y="2595"/>
                </a:cubicBezTo>
                <a:close/>
                <a:moveTo>
                  <a:pt x="1342" y="2855"/>
                </a:moveTo>
                <a:cubicBezTo>
                  <a:pt x="1349" y="2867"/>
                  <a:pt x="1372" y="2850"/>
                  <a:pt x="1387" y="2868"/>
                </a:cubicBezTo>
                <a:cubicBezTo>
                  <a:pt x="1410" y="2895"/>
                  <a:pt x="1392" y="2916"/>
                  <a:pt x="1374" y="2943"/>
                </a:cubicBezTo>
                <a:cubicBezTo>
                  <a:pt x="1366" y="2862"/>
                  <a:pt x="1335" y="2939"/>
                  <a:pt x="1307" y="2932"/>
                </a:cubicBezTo>
                <a:cubicBezTo>
                  <a:pt x="1272" y="2923"/>
                  <a:pt x="1283" y="2855"/>
                  <a:pt x="1278" y="2828"/>
                </a:cubicBezTo>
                <a:cubicBezTo>
                  <a:pt x="1273" y="2803"/>
                  <a:pt x="1229" y="2709"/>
                  <a:pt x="1283" y="2704"/>
                </a:cubicBezTo>
                <a:cubicBezTo>
                  <a:pt x="1298" y="2703"/>
                  <a:pt x="1316" y="2753"/>
                  <a:pt x="1320" y="2758"/>
                </a:cubicBezTo>
                <a:cubicBezTo>
                  <a:pt x="1328" y="2770"/>
                  <a:pt x="1345" y="2789"/>
                  <a:pt x="1349" y="2803"/>
                </a:cubicBezTo>
                <a:cubicBezTo>
                  <a:pt x="1355" y="2826"/>
                  <a:pt x="1334" y="2839"/>
                  <a:pt x="1342" y="2855"/>
                </a:cubicBezTo>
                <a:cubicBezTo>
                  <a:pt x="1345" y="2860"/>
                  <a:pt x="1339" y="2848"/>
                  <a:pt x="1342" y="2855"/>
                </a:cubicBezTo>
                <a:close/>
                <a:moveTo>
                  <a:pt x="1371" y="3839"/>
                </a:moveTo>
                <a:cubicBezTo>
                  <a:pt x="1367" y="3815"/>
                  <a:pt x="1332" y="3793"/>
                  <a:pt x="1381" y="3780"/>
                </a:cubicBezTo>
                <a:cubicBezTo>
                  <a:pt x="1406" y="3774"/>
                  <a:pt x="1446" y="3800"/>
                  <a:pt x="1451" y="3825"/>
                </a:cubicBezTo>
                <a:cubicBezTo>
                  <a:pt x="1458" y="3858"/>
                  <a:pt x="1416" y="3898"/>
                  <a:pt x="1383" y="3893"/>
                </a:cubicBezTo>
                <a:cubicBezTo>
                  <a:pt x="1330" y="3885"/>
                  <a:pt x="1378" y="3876"/>
                  <a:pt x="1371" y="3839"/>
                </a:cubicBezTo>
                <a:cubicBezTo>
                  <a:pt x="1371" y="3834"/>
                  <a:pt x="1373" y="3845"/>
                  <a:pt x="1371" y="3839"/>
                </a:cubicBezTo>
                <a:close/>
                <a:moveTo>
                  <a:pt x="1349" y="3220"/>
                </a:moveTo>
                <a:cubicBezTo>
                  <a:pt x="1327" y="3220"/>
                  <a:pt x="1299" y="3149"/>
                  <a:pt x="1299" y="3133"/>
                </a:cubicBezTo>
                <a:cubicBezTo>
                  <a:pt x="1299" y="3086"/>
                  <a:pt x="1336" y="3090"/>
                  <a:pt x="1348" y="3042"/>
                </a:cubicBezTo>
                <a:cubicBezTo>
                  <a:pt x="1351" y="3053"/>
                  <a:pt x="1396" y="3093"/>
                  <a:pt x="1397" y="3096"/>
                </a:cubicBezTo>
                <a:cubicBezTo>
                  <a:pt x="1398" y="3111"/>
                  <a:pt x="1370" y="3126"/>
                  <a:pt x="1370" y="3144"/>
                </a:cubicBezTo>
                <a:cubicBezTo>
                  <a:pt x="1370" y="3178"/>
                  <a:pt x="1371" y="3151"/>
                  <a:pt x="1396" y="3151"/>
                </a:cubicBezTo>
                <a:cubicBezTo>
                  <a:pt x="1413" y="3151"/>
                  <a:pt x="1359" y="3220"/>
                  <a:pt x="1349" y="3220"/>
                </a:cubicBezTo>
                <a:close/>
                <a:moveTo>
                  <a:pt x="1341" y="4167"/>
                </a:moveTo>
                <a:cubicBezTo>
                  <a:pt x="1326" y="4160"/>
                  <a:pt x="1327" y="4151"/>
                  <a:pt x="1346" y="4140"/>
                </a:cubicBezTo>
                <a:cubicBezTo>
                  <a:pt x="1346" y="4144"/>
                  <a:pt x="1349" y="4170"/>
                  <a:pt x="1341" y="4167"/>
                </a:cubicBezTo>
                <a:cubicBezTo>
                  <a:pt x="1337" y="4165"/>
                  <a:pt x="1343" y="4167"/>
                  <a:pt x="1341" y="4167"/>
                </a:cubicBezTo>
                <a:close/>
                <a:moveTo>
                  <a:pt x="1331" y="3465"/>
                </a:moveTo>
                <a:cubicBezTo>
                  <a:pt x="1324" y="3468"/>
                  <a:pt x="1317" y="3468"/>
                  <a:pt x="1310" y="3465"/>
                </a:cubicBezTo>
                <a:cubicBezTo>
                  <a:pt x="1312" y="3457"/>
                  <a:pt x="1313" y="3455"/>
                  <a:pt x="1318" y="3449"/>
                </a:cubicBezTo>
                <a:cubicBezTo>
                  <a:pt x="1322" y="3454"/>
                  <a:pt x="1327" y="3460"/>
                  <a:pt x="1331" y="3465"/>
                </a:cubicBezTo>
                <a:cubicBezTo>
                  <a:pt x="1327" y="3467"/>
                  <a:pt x="1329" y="3459"/>
                  <a:pt x="1331" y="3465"/>
                </a:cubicBezTo>
                <a:close/>
                <a:moveTo>
                  <a:pt x="1343" y="3021"/>
                </a:moveTo>
                <a:cubicBezTo>
                  <a:pt x="1344" y="3023"/>
                  <a:pt x="1346" y="3029"/>
                  <a:pt x="1343" y="3021"/>
                </a:cubicBezTo>
                <a:cubicBezTo>
                  <a:pt x="1344" y="3022"/>
                  <a:pt x="1344" y="3022"/>
                  <a:pt x="1343" y="3021"/>
                </a:cubicBezTo>
                <a:close/>
                <a:moveTo>
                  <a:pt x="1278" y="2982"/>
                </a:moveTo>
                <a:cubicBezTo>
                  <a:pt x="1272" y="2982"/>
                  <a:pt x="1262" y="2985"/>
                  <a:pt x="1260" y="2977"/>
                </a:cubicBezTo>
                <a:cubicBezTo>
                  <a:pt x="1258" y="2970"/>
                  <a:pt x="1276" y="2962"/>
                  <a:pt x="1278" y="2982"/>
                </a:cubicBezTo>
                <a:cubicBezTo>
                  <a:pt x="1276" y="2982"/>
                  <a:pt x="1278" y="2980"/>
                  <a:pt x="1278" y="2982"/>
                </a:cubicBezTo>
                <a:close/>
                <a:moveTo>
                  <a:pt x="1265" y="4110"/>
                </a:moveTo>
                <a:cubicBezTo>
                  <a:pt x="1272" y="4116"/>
                  <a:pt x="1296" y="4151"/>
                  <a:pt x="1280" y="4162"/>
                </a:cubicBezTo>
                <a:cubicBezTo>
                  <a:pt x="1240" y="4189"/>
                  <a:pt x="1229" y="4083"/>
                  <a:pt x="1265" y="4110"/>
                </a:cubicBezTo>
                <a:cubicBezTo>
                  <a:pt x="1268" y="4113"/>
                  <a:pt x="1261" y="4107"/>
                  <a:pt x="1265" y="4110"/>
                </a:cubicBezTo>
                <a:close/>
                <a:moveTo>
                  <a:pt x="1329" y="2348"/>
                </a:moveTo>
                <a:cubicBezTo>
                  <a:pt x="1324" y="2353"/>
                  <a:pt x="1319" y="2358"/>
                  <a:pt x="1313" y="2363"/>
                </a:cubicBezTo>
                <a:cubicBezTo>
                  <a:pt x="1301" y="2346"/>
                  <a:pt x="1331" y="2344"/>
                  <a:pt x="1329" y="2348"/>
                </a:cubicBezTo>
                <a:cubicBezTo>
                  <a:pt x="1324" y="2353"/>
                  <a:pt x="1329" y="2347"/>
                  <a:pt x="1329" y="2348"/>
                </a:cubicBezTo>
                <a:close/>
                <a:moveTo>
                  <a:pt x="1231" y="2372"/>
                </a:moveTo>
                <a:cubicBezTo>
                  <a:pt x="1223" y="2370"/>
                  <a:pt x="1229" y="2351"/>
                  <a:pt x="1231" y="2372"/>
                </a:cubicBezTo>
                <a:cubicBezTo>
                  <a:pt x="1230" y="2372"/>
                  <a:pt x="1231" y="2372"/>
                  <a:pt x="1231" y="2372"/>
                </a:cubicBezTo>
                <a:close/>
                <a:moveTo>
                  <a:pt x="1242" y="427"/>
                </a:moveTo>
                <a:cubicBezTo>
                  <a:pt x="1228" y="423"/>
                  <a:pt x="1217" y="417"/>
                  <a:pt x="1207" y="407"/>
                </a:cubicBezTo>
                <a:cubicBezTo>
                  <a:pt x="1198" y="375"/>
                  <a:pt x="1265" y="436"/>
                  <a:pt x="1242" y="427"/>
                </a:cubicBezTo>
                <a:cubicBezTo>
                  <a:pt x="1232" y="423"/>
                  <a:pt x="1243" y="427"/>
                  <a:pt x="1242" y="427"/>
                </a:cubicBezTo>
                <a:close/>
                <a:moveTo>
                  <a:pt x="1215" y="4490"/>
                </a:moveTo>
                <a:cubicBezTo>
                  <a:pt x="1230" y="4463"/>
                  <a:pt x="1219" y="4448"/>
                  <a:pt x="1248" y="4451"/>
                </a:cubicBezTo>
                <a:cubicBezTo>
                  <a:pt x="1272" y="4453"/>
                  <a:pt x="1281" y="4484"/>
                  <a:pt x="1287" y="4502"/>
                </a:cubicBezTo>
                <a:cubicBezTo>
                  <a:pt x="1253" y="4477"/>
                  <a:pt x="1254" y="4505"/>
                  <a:pt x="1216" y="4505"/>
                </a:cubicBezTo>
                <a:cubicBezTo>
                  <a:pt x="1210" y="4502"/>
                  <a:pt x="1209" y="4497"/>
                  <a:pt x="1215" y="4490"/>
                </a:cubicBezTo>
                <a:cubicBezTo>
                  <a:pt x="1216" y="4487"/>
                  <a:pt x="1210" y="4498"/>
                  <a:pt x="1215" y="4490"/>
                </a:cubicBezTo>
                <a:close/>
                <a:moveTo>
                  <a:pt x="1287" y="4330"/>
                </a:moveTo>
                <a:cubicBezTo>
                  <a:pt x="1275" y="4323"/>
                  <a:pt x="1253" y="4362"/>
                  <a:pt x="1238" y="4332"/>
                </a:cubicBezTo>
                <a:cubicBezTo>
                  <a:pt x="1270" y="4315"/>
                  <a:pt x="1234" y="4268"/>
                  <a:pt x="1256" y="4245"/>
                </a:cubicBezTo>
                <a:cubicBezTo>
                  <a:pt x="1264" y="4238"/>
                  <a:pt x="1292" y="4245"/>
                  <a:pt x="1307" y="4243"/>
                </a:cubicBezTo>
                <a:cubicBezTo>
                  <a:pt x="1311" y="4260"/>
                  <a:pt x="1301" y="4345"/>
                  <a:pt x="1323" y="4345"/>
                </a:cubicBezTo>
                <a:cubicBezTo>
                  <a:pt x="1313" y="4345"/>
                  <a:pt x="1296" y="4334"/>
                  <a:pt x="1287" y="4330"/>
                </a:cubicBezTo>
                <a:cubicBezTo>
                  <a:pt x="1284" y="4329"/>
                  <a:pt x="1289" y="4331"/>
                  <a:pt x="1287" y="4330"/>
                </a:cubicBezTo>
                <a:close/>
                <a:moveTo>
                  <a:pt x="1427" y="4296"/>
                </a:moveTo>
                <a:cubicBezTo>
                  <a:pt x="1454" y="4287"/>
                  <a:pt x="1446" y="4370"/>
                  <a:pt x="1442" y="4377"/>
                </a:cubicBezTo>
                <a:cubicBezTo>
                  <a:pt x="1442" y="4369"/>
                  <a:pt x="1418" y="4300"/>
                  <a:pt x="1427" y="4296"/>
                </a:cubicBezTo>
                <a:cubicBezTo>
                  <a:pt x="1428" y="4296"/>
                  <a:pt x="1423" y="4298"/>
                  <a:pt x="1427" y="4296"/>
                </a:cubicBezTo>
                <a:close/>
                <a:moveTo>
                  <a:pt x="1443" y="4091"/>
                </a:moveTo>
                <a:cubicBezTo>
                  <a:pt x="1432" y="4095"/>
                  <a:pt x="1432" y="4102"/>
                  <a:pt x="1422" y="4103"/>
                </a:cubicBezTo>
                <a:cubicBezTo>
                  <a:pt x="1388" y="4109"/>
                  <a:pt x="1371" y="4063"/>
                  <a:pt x="1350" y="4123"/>
                </a:cubicBezTo>
                <a:cubicBezTo>
                  <a:pt x="1355" y="4078"/>
                  <a:pt x="1367" y="4056"/>
                  <a:pt x="1407" y="4042"/>
                </a:cubicBezTo>
                <a:cubicBezTo>
                  <a:pt x="1414" y="4040"/>
                  <a:pt x="1410" y="4020"/>
                  <a:pt x="1425" y="4023"/>
                </a:cubicBezTo>
                <a:cubicBezTo>
                  <a:pt x="1451" y="4028"/>
                  <a:pt x="1423" y="4045"/>
                  <a:pt x="1440" y="4053"/>
                </a:cubicBezTo>
                <a:cubicBezTo>
                  <a:pt x="1482" y="4072"/>
                  <a:pt x="1546" y="4076"/>
                  <a:pt x="1532" y="4008"/>
                </a:cubicBezTo>
                <a:cubicBezTo>
                  <a:pt x="1548" y="4031"/>
                  <a:pt x="1571" y="4004"/>
                  <a:pt x="1588" y="4013"/>
                </a:cubicBezTo>
                <a:cubicBezTo>
                  <a:pt x="1603" y="4022"/>
                  <a:pt x="1601" y="4057"/>
                  <a:pt x="1629" y="4068"/>
                </a:cubicBezTo>
                <a:cubicBezTo>
                  <a:pt x="1601" y="4067"/>
                  <a:pt x="1567" y="4112"/>
                  <a:pt x="1552" y="4112"/>
                </a:cubicBezTo>
                <a:cubicBezTo>
                  <a:pt x="1545" y="4112"/>
                  <a:pt x="1549" y="4089"/>
                  <a:pt x="1536" y="4089"/>
                </a:cubicBezTo>
                <a:cubicBezTo>
                  <a:pt x="1529" y="4089"/>
                  <a:pt x="1506" y="4093"/>
                  <a:pt x="1499" y="4092"/>
                </a:cubicBezTo>
                <a:cubicBezTo>
                  <a:pt x="1480" y="4090"/>
                  <a:pt x="1462" y="4079"/>
                  <a:pt x="1443" y="4091"/>
                </a:cubicBezTo>
                <a:cubicBezTo>
                  <a:pt x="1442" y="4092"/>
                  <a:pt x="1450" y="4087"/>
                  <a:pt x="1443" y="4091"/>
                </a:cubicBezTo>
                <a:close/>
                <a:moveTo>
                  <a:pt x="1574" y="3806"/>
                </a:moveTo>
                <a:cubicBezTo>
                  <a:pt x="1559" y="3805"/>
                  <a:pt x="1545" y="3800"/>
                  <a:pt x="1534" y="3789"/>
                </a:cubicBezTo>
                <a:cubicBezTo>
                  <a:pt x="1541" y="3783"/>
                  <a:pt x="1604" y="3797"/>
                  <a:pt x="1625" y="3785"/>
                </a:cubicBezTo>
                <a:cubicBezTo>
                  <a:pt x="1610" y="3797"/>
                  <a:pt x="1593" y="3804"/>
                  <a:pt x="1574" y="3806"/>
                </a:cubicBezTo>
                <a:close/>
                <a:moveTo>
                  <a:pt x="1543" y="3839"/>
                </a:moveTo>
                <a:cubicBezTo>
                  <a:pt x="1556" y="3839"/>
                  <a:pt x="1574" y="3850"/>
                  <a:pt x="1589" y="3851"/>
                </a:cubicBezTo>
                <a:cubicBezTo>
                  <a:pt x="1573" y="3889"/>
                  <a:pt x="1543" y="3892"/>
                  <a:pt x="1533" y="3934"/>
                </a:cubicBezTo>
                <a:cubicBezTo>
                  <a:pt x="1528" y="3953"/>
                  <a:pt x="1532" y="3981"/>
                  <a:pt x="1530" y="4001"/>
                </a:cubicBezTo>
                <a:cubicBezTo>
                  <a:pt x="1522" y="3976"/>
                  <a:pt x="1476" y="3839"/>
                  <a:pt x="1543" y="3839"/>
                </a:cubicBezTo>
                <a:close/>
                <a:moveTo>
                  <a:pt x="1526" y="3319"/>
                </a:moveTo>
                <a:cubicBezTo>
                  <a:pt x="1498" y="3339"/>
                  <a:pt x="1434" y="3374"/>
                  <a:pt x="1400" y="3375"/>
                </a:cubicBezTo>
                <a:cubicBezTo>
                  <a:pt x="1329" y="3377"/>
                  <a:pt x="1379" y="3351"/>
                  <a:pt x="1394" y="3314"/>
                </a:cubicBezTo>
                <a:cubicBezTo>
                  <a:pt x="1403" y="3291"/>
                  <a:pt x="1399" y="3212"/>
                  <a:pt x="1414" y="3196"/>
                </a:cubicBezTo>
                <a:cubicBezTo>
                  <a:pt x="1451" y="3158"/>
                  <a:pt x="1446" y="3220"/>
                  <a:pt x="1464" y="3240"/>
                </a:cubicBezTo>
                <a:cubicBezTo>
                  <a:pt x="1494" y="3275"/>
                  <a:pt x="1536" y="3255"/>
                  <a:pt x="1526" y="3319"/>
                </a:cubicBezTo>
                <a:cubicBezTo>
                  <a:pt x="1516" y="3326"/>
                  <a:pt x="1527" y="3312"/>
                  <a:pt x="1526" y="3319"/>
                </a:cubicBezTo>
                <a:close/>
                <a:moveTo>
                  <a:pt x="1438" y="2885"/>
                </a:moveTo>
                <a:cubicBezTo>
                  <a:pt x="1439" y="2862"/>
                  <a:pt x="1443" y="2912"/>
                  <a:pt x="1442" y="2915"/>
                </a:cubicBezTo>
                <a:cubicBezTo>
                  <a:pt x="1441" y="2905"/>
                  <a:pt x="1439" y="2895"/>
                  <a:pt x="1438" y="2885"/>
                </a:cubicBezTo>
                <a:cubicBezTo>
                  <a:pt x="1438" y="2882"/>
                  <a:pt x="1437" y="2897"/>
                  <a:pt x="1438" y="2885"/>
                </a:cubicBezTo>
                <a:close/>
                <a:moveTo>
                  <a:pt x="1490" y="2550"/>
                </a:moveTo>
                <a:cubicBezTo>
                  <a:pt x="1502" y="2550"/>
                  <a:pt x="1558" y="2523"/>
                  <a:pt x="1565" y="2533"/>
                </a:cubicBezTo>
                <a:cubicBezTo>
                  <a:pt x="1578" y="2550"/>
                  <a:pt x="1539" y="2639"/>
                  <a:pt x="1526" y="2653"/>
                </a:cubicBezTo>
                <a:cubicBezTo>
                  <a:pt x="1521" y="2605"/>
                  <a:pt x="1422" y="2532"/>
                  <a:pt x="1453" y="2500"/>
                </a:cubicBezTo>
                <a:cubicBezTo>
                  <a:pt x="1467" y="2521"/>
                  <a:pt x="1445" y="2550"/>
                  <a:pt x="1490" y="2550"/>
                </a:cubicBezTo>
                <a:close/>
                <a:moveTo>
                  <a:pt x="1477" y="1941"/>
                </a:moveTo>
                <a:cubicBezTo>
                  <a:pt x="1475" y="1940"/>
                  <a:pt x="1444" y="1918"/>
                  <a:pt x="1461" y="1907"/>
                </a:cubicBezTo>
                <a:cubicBezTo>
                  <a:pt x="1472" y="1913"/>
                  <a:pt x="1485" y="1927"/>
                  <a:pt x="1477" y="1941"/>
                </a:cubicBezTo>
                <a:cubicBezTo>
                  <a:pt x="1470" y="1939"/>
                  <a:pt x="1484" y="1930"/>
                  <a:pt x="1477" y="1941"/>
                </a:cubicBezTo>
                <a:close/>
                <a:moveTo>
                  <a:pt x="1471" y="1658"/>
                </a:moveTo>
                <a:cubicBezTo>
                  <a:pt x="1472" y="1643"/>
                  <a:pt x="1481" y="1669"/>
                  <a:pt x="1482" y="1672"/>
                </a:cubicBezTo>
                <a:cubicBezTo>
                  <a:pt x="1474" y="1671"/>
                  <a:pt x="1470" y="1666"/>
                  <a:pt x="1471" y="1658"/>
                </a:cubicBezTo>
                <a:cubicBezTo>
                  <a:pt x="1471" y="1655"/>
                  <a:pt x="1470" y="1666"/>
                  <a:pt x="1471" y="1658"/>
                </a:cubicBezTo>
                <a:close/>
                <a:moveTo>
                  <a:pt x="1504" y="3034"/>
                </a:moveTo>
                <a:cubicBezTo>
                  <a:pt x="1457" y="3034"/>
                  <a:pt x="1462" y="3078"/>
                  <a:pt x="1448" y="3037"/>
                </a:cubicBezTo>
                <a:cubicBezTo>
                  <a:pt x="1442" y="3021"/>
                  <a:pt x="1458" y="2923"/>
                  <a:pt x="1468" y="2912"/>
                </a:cubicBezTo>
                <a:cubicBezTo>
                  <a:pt x="1469" y="2911"/>
                  <a:pt x="1532" y="2891"/>
                  <a:pt x="1540" y="2888"/>
                </a:cubicBezTo>
                <a:cubicBezTo>
                  <a:pt x="1514" y="2914"/>
                  <a:pt x="1488" y="3039"/>
                  <a:pt x="1542" y="2999"/>
                </a:cubicBezTo>
                <a:cubicBezTo>
                  <a:pt x="1547" y="3026"/>
                  <a:pt x="1526" y="3033"/>
                  <a:pt x="1504" y="3034"/>
                </a:cubicBezTo>
                <a:cubicBezTo>
                  <a:pt x="1504" y="3034"/>
                  <a:pt x="1522" y="3033"/>
                  <a:pt x="1504" y="3034"/>
                </a:cubicBezTo>
                <a:close/>
                <a:moveTo>
                  <a:pt x="1576" y="710"/>
                </a:moveTo>
                <a:cubicBezTo>
                  <a:pt x="1583" y="704"/>
                  <a:pt x="1591" y="682"/>
                  <a:pt x="1604" y="688"/>
                </a:cubicBezTo>
                <a:cubicBezTo>
                  <a:pt x="1602" y="690"/>
                  <a:pt x="1557" y="725"/>
                  <a:pt x="1576" y="710"/>
                </a:cubicBezTo>
                <a:cubicBezTo>
                  <a:pt x="1580" y="707"/>
                  <a:pt x="1573" y="713"/>
                  <a:pt x="1576" y="710"/>
                </a:cubicBezTo>
                <a:close/>
                <a:moveTo>
                  <a:pt x="1580" y="2311"/>
                </a:moveTo>
                <a:cubicBezTo>
                  <a:pt x="1579" y="2302"/>
                  <a:pt x="1577" y="2294"/>
                  <a:pt x="1574" y="2286"/>
                </a:cubicBezTo>
                <a:cubicBezTo>
                  <a:pt x="1580" y="2291"/>
                  <a:pt x="1601" y="2339"/>
                  <a:pt x="1591" y="2333"/>
                </a:cubicBezTo>
                <a:cubicBezTo>
                  <a:pt x="1574" y="2324"/>
                  <a:pt x="1591" y="2323"/>
                  <a:pt x="1580" y="2311"/>
                </a:cubicBezTo>
                <a:cubicBezTo>
                  <a:pt x="1579" y="2308"/>
                  <a:pt x="1583" y="2314"/>
                  <a:pt x="1580" y="2311"/>
                </a:cubicBezTo>
                <a:close/>
                <a:moveTo>
                  <a:pt x="1604" y="2424"/>
                </a:moveTo>
                <a:cubicBezTo>
                  <a:pt x="1601" y="2439"/>
                  <a:pt x="1603" y="2447"/>
                  <a:pt x="1589" y="2452"/>
                </a:cubicBezTo>
                <a:cubicBezTo>
                  <a:pt x="1605" y="2446"/>
                  <a:pt x="1524" y="2409"/>
                  <a:pt x="1526" y="2413"/>
                </a:cubicBezTo>
                <a:cubicBezTo>
                  <a:pt x="1520" y="2404"/>
                  <a:pt x="1548" y="2385"/>
                  <a:pt x="1550" y="2385"/>
                </a:cubicBezTo>
                <a:cubicBezTo>
                  <a:pt x="1553" y="2384"/>
                  <a:pt x="1589" y="2421"/>
                  <a:pt x="1604" y="2424"/>
                </a:cubicBezTo>
                <a:cubicBezTo>
                  <a:pt x="1604" y="2425"/>
                  <a:pt x="1579" y="2419"/>
                  <a:pt x="1604" y="2424"/>
                </a:cubicBezTo>
                <a:close/>
                <a:moveTo>
                  <a:pt x="1555" y="467"/>
                </a:moveTo>
                <a:cubicBezTo>
                  <a:pt x="1550" y="486"/>
                  <a:pt x="1558" y="513"/>
                  <a:pt x="1529" y="502"/>
                </a:cubicBezTo>
                <a:cubicBezTo>
                  <a:pt x="1533" y="495"/>
                  <a:pt x="1543" y="470"/>
                  <a:pt x="1555" y="467"/>
                </a:cubicBezTo>
                <a:cubicBezTo>
                  <a:pt x="1554" y="472"/>
                  <a:pt x="1547" y="469"/>
                  <a:pt x="1555" y="467"/>
                </a:cubicBezTo>
                <a:close/>
                <a:moveTo>
                  <a:pt x="1527" y="1769"/>
                </a:moveTo>
                <a:cubicBezTo>
                  <a:pt x="1526" y="1784"/>
                  <a:pt x="1522" y="1799"/>
                  <a:pt x="1516" y="1813"/>
                </a:cubicBezTo>
                <a:cubicBezTo>
                  <a:pt x="1501" y="1805"/>
                  <a:pt x="1476" y="1738"/>
                  <a:pt x="1493" y="1730"/>
                </a:cubicBezTo>
                <a:cubicBezTo>
                  <a:pt x="1496" y="1737"/>
                  <a:pt x="1527" y="1775"/>
                  <a:pt x="1527" y="1769"/>
                </a:cubicBezTo>
                <a:cubicBezTo>
                  <a:pt x="1526" y="1782"/>
                  <a:pt x="1528" y="1766"/>
                  <a:pt x="1527" y="1769"/>
                </a:cubicBezTo>
                <a:close/>
                <a:moveTo>
                  <a:pt x="1506" y="914"/>
                </a:moveTo>
                <a:cubicBezTo>
                  <a:pt x="1511" y="910"/>
                  <a:pt x="1517" y="910"/>
                  <a:pt x="1523" y="914"/>
                </a:cubicBezTo>
                <a:cubicBezTo>
                  <a:pt x="1529" y="943"/>
                  <a:pt x="1468" y="948"/>
                  <a:pt x="1471" y="927"/>
                </a:cubicBezTo>
                <a:cubicBezTo>
                  <a:pt x="1482" y="922"/>
                  <a:pt x="1494" y="918"/>
                  <a:pt x="1506" y="914"/>
                </a:cubicBezTo>
                <a:cubicBezTo>
                  <a:pt x="1508" y="913"/>
                  <a:pt x="1498" y="918"/>
                  <a:pt x="1506" y="914"/>
                </a:cubicBezTo>
                <a:close/>
                <a:moveTo>
                  <a:pt x="1455" y="631"/>
                </a:moveTo>
                <a:cubicBezTo>
                  <a:pt x="1473" y="631"/>
                  <a:pt x="1480" y="661"/>
                  <a:pt x="1476" y="673"/>
                </a:cubicBezTo>
                <a:cubicBezTo>
                  <a:pt x="1457" y="675"/>
                  <a:pt x="1455" y="651"/>
                  <a:pt x="1438" y="647"/>
                </a:cubicBezTo>
                <a:cubicBezTo>
                  <a:pt x="1441" y="639"/>
                  <a:pt x="1447" y="634"/>
                  <a:pt x="1455" y="631"/>
                </a:cubicBezTo>
                <a:close/>
                <a:moveTo>
                  <a:pt x="1435" y="2207"/>
                </a:moveTo>
                <a:cubicBezTo>
                  <a:pt x="1438" y="2210"/>
                  <a:pt x="1441" y="2214"/>
                  <a:pt x="1443" y="2218"/>
                </a:cubicBezTo>
                <a:cubicBezTo>
                  <a:pt x="1436" y="2248"/>
                  <a:pt x="1380" y="2173"/>
                  <a:pt x="1378" y="2170"/>
                </a:cubicBezTo>
                <a:cubicBezTo>
                  <a:pt x="1352" y="2121"/>
                  <a:pt x="1423" y="2192"/>
                  <a:pt x="1435" y="2207"/>
                </a:cubicBezTo>
                <a:cubicBezTo>
                  <a:pt x="1436" y="2209"/>
                  <a:pt x="1432" y="2204"/>
                  <a:pt x="1435" y="2207"/>
                </a:cubicBezTo>
                <a:close/>
                <a:moveTo>
                  <a:pt x="1424" y="2065"/>
                </a:moveTo>
                <a:cubicBezTo>
                  <a:pt x="1412" y="2069"/>
                  <a:pt x="1395" y="2061"/>
                  <a:pt x="1386" y="2064"/>
                </a:cubicBezTo>
                <a:cubicBezTo>
                  <a:pt x="1368" y="2071"/>
                  <a:pt x="1370" y="2078"/>
                  <a:pt x="1358" y="2087"/>
                </a:cubicBezTo>
                <a:cubicBezTo>
                  <a:pt x="1357" y="2095"/>
                  <a:pt x="1357" y="2102"/>
                  <a:pt x="1357" y="2110"/>
                </a:cubicBezTo>
                <a:cubicBezTo>
                  <a:pt x="1344" y="2115"/>
                  <a:pt x="1332" y="2120"/>
                  <a:pt x="1320" y="2127"/>
                </a:cubicBezTo>
                <a:cubicBezTo>
                  <a:pt x="1295" y="2143"/>
                  <a:pt x="1277" y="2156"/>
                  <a:pt x="1252" y="2171"/>
                </a:cubicBezTo>
                <a:cubicBezTo>
                  <a:pt x="1243" y="2129"/>
                  <a:pt x="1325" y="2107"/>
                  <a:pt x="1248" y="2079"/>
                </a:cubicBezTo>
                <a:cubicBezTo>
                  <a:pt x="1267" y="2057"/>
                  <a:pt x="1426" y="2047"/>
                  <a:pt x="1424" y="2065"/>
                </a:cubicBezTo>
                <a:cubicBezTo>
                  <a:pt x="1423" y="2066"/>
                  <a:pt x="1425" y="2059"/>
                  <a:pt x="1424" y="2065"/>
                </a:cubicBezTo>
                <a:close/>
                <a:moveTo>
                  <a:pt x="1295" y="716"/>
                </a:moveTo>
                <a:cubicBezTo>
                  <a:pt x="1285" y="724"/>
                  <a:pt x="1375" y="728"/>
                  <a:pt x="1379" y="729"/>
                </a:cubicBezTo>
                <a:cubicBezTo>
                  <a:pt x="1395" y="733"/>
                  <a:pt x="1408" y="708"/>
                  <a:pt x="1408" y="744"/>
                </a:cubicBezTo>
                <a:cubicBezTo>
                  <a:pt x="1408" y="766"/>
                  <a:pt x="1354" y="799"/>
                  <a:pt x="1335" y="794"/>
                </a:cubicBezTo>
                <a:cubicBezTo>
                  <a:pt x="1350" y="761"/>
                  <a:pt x="1271" y="736"/>
                  <a:pt x="1295" y="716"/>
                </a:cubicBezTo>
                <a:cubicBezTo>
                  <a:pt x="1297" y="715"/>
                  <a:pt x="1291" y="720"/>
                  <a:pt x="1295" y="716"/>
                </a:cubicBezTo>
                <a:close/>
                <a:moveTo>
                  <a:pt x="1192" y="275"/>
                </a:moveTo>
                <a:cubicBezTo>
                  <a:pt x="1214" y="275"/>
                  <a:pt x="1268" y="280"/>
                  <a:pt x="1282" y="293"/>
                </a:cubicBezTo>
                <a:cubicBezTo>
                  <a:pt x="1268" y="294"/>
                  <a:pt x="1228" y="301"/>
                  <a:pt x="1219" y="298"/>
                </a:cubicBezTo>
                <a:cubicBezTo>
                  <a:pt x="1220" y="299"/>
                  <a:pt x="1171" y="275"/>
                  <a:pt x="1192" y="275"/>
                </a:cubicBezTo>
                <a:close/>
                <a:moveTo>
                  <a:pt x="1211" y="2070"/>
                </a:moveTo>
                <a:cubicBezTo>
                  <a:pt x="1205" y="2076"/>
                  <a:pt x="1191" y="2137"/>
                  <a:pt x="1201" y="2146"/>
                </a:cubicBezTo>
                <a:cubicBezTo>
                  <a:pt x="1196" y="2150"/>
                  <a:pt x="1157" y="2127"/>
                  <a:pt x="1155" y="2125"/>
                </a:cubicBezTo>
                <a:cubicBezTo>
                  <a:pt x="1140" y="2095"/>
                  <a:pt x="1186" y="2093"/>
                  <a:pt x="1211" y="2070"/>
                </a:cubicBezTo>
                <a:cubicBezTo>
                  <a:pt x="1211" y="2070"/>
                  <a:pt x="1200" y="2080"/>
                  <a:pt x="1211" y="2070"/>
                </a:cubicBezTo>
                <a:close/>
                <a:moveTo>
                  <a:pt x="1031" y="473"/>
                </a:moveTo>
                <a:cubicBezTo>
                  <a:pt x="1071" y="493"/>
                  <a:pt x="1092" y="505"/>
                  <a:pt x="1128" y="477"/>
                </a:cubicBezTo>
                <a:cubicBezTo>
                  <a:pt x="1138" y="470"/>
                  <a:pt x="1153" y="424"/>
                  <a:pt x="1169" y="432"/>
                </a:cubicBezTo>
                <a:cubicBezTo>
                  <a:pt x="1154" y="476"/>
                  <a:pt x="1147" y="497"/>
                  <a:pt x="1123" y="539"/>
                </a:cubicBezTo>
                <a:cubicBezTo>
                  <a:pt x="1116" y="551"/>
                  <a:pt x="1129" y="565"/>
                  <a:pt x="1113" y="575"/>
                </a:cubicBezTo>
                <a:cubicBezTo>
                  <a:pt x="1097" y="586"/>
                  <a:pt x="1087" y="571"/>
                  <a:pt x="1072" y="582"/>
                </a:cubicBezTo>
                <a:cubicBezTo>
                  <a:pt x="1077" y="537"/>
                  <a:pt x="1033" y="538"/>
                  <a:pt x="1020" y="512"/>
                </a:cubicBezTo>
                <a:cubicBezTo>
                  <a:pt x="1009" y="489"/>
                  <a:pt x="999" y="458"/>
                  <a:pt x="1031" y="473"/>
                </a:cubicBezTo>
                <a:cubicBezTo>
                  <a:pt x="1033" y="474"/>
                  <a:pt x="1031" y="473"/>
                  <a:pt x="1031" y="473"/>
                </a:cubicBezTo>
                <a:close/>
                <a:moveTo>
                  <a:pt x="1002" y="128"/>
                </a:moveTo>
                <a:cubicBezTo>
                  <a:pt x="1010" y="118"/>
                  <a:pt x="1015" y="108"/>
                  <a:pt x="1017" y="96"/>
                </a:cubicBezTo>
                <a:cubicBezTo>
                  <a:pt x="1049" y="148"/>
                  <a:pt x="989" y="147"/>
                  <a:pt x="1002" y="128"/>
                </a:cubicBezTo>
                <a:cubicBezTo>
                  <a:pt x="1008" y="120"/>
                  <a:pt x="1000" y="132"/>
                  <a:pt x="1002" y="128"/>
                </a:cubicBezTo>
                <a:close/>
                <a:moveTo>
                  <a:pt x="990" y="979"/>
                </a:moveTo>
                <a:cubicBezTo>
                  <a:pt x="1017" y="969"/>
                  <a:pt x="1066" y="947"/>
                  <a:pt x="1052" y="999"/>
                </a:cubicBezTo>
                <a:cubicBezTo>
                  <a:pt x="965" y="954"/>
                  <a:pt x="1007" y="1065"/>
                  <a:pt x="979" y="1100"/>
                </a:cubicBezTo>
                <a:cubicBezTo>
                  <a:pt x="957" y="1127"/>
                  <a:pt x="961" y="1038"/>
                  <a:pt x="971" y="1056"/>
                </a:cubicBezTo>
                <a:cubicBezTo>
                  <a:pt x="966" y="1046"/>
                  <a:pt x="911" y="1019"/>
                  <a:pt x="912" y="1015"/>
                </a:cubicBezTo>
                <a:cubicBezTo>
                  <a:pt x="933" y="1009"/>
                  <a:pt x="986" y="1028"/>
                  <a:pt x="990" y="979"/>
                </a:cubicBezTo>
                <a:close/>
                <a:moveTo>
                  <a:pt x="970" y="856"/>
                </a:moveTo>
                <a:cubicBezTo>
                  <a:pt x="979" y="869"/>
                  <a:pt x="948" y="850"/>
                  <a:pt x="951" y="854"/>
                </a:cubicBezTo>
                <a:cubicBezTo>
                  <a:pt x="958" y="849"/>
                  <a:pt x="964" y="850"/>
                  <a:pt x="970" y="856"/>
                </a:cubicBezTo>
                <a:cubicBezTo>
                  <a:pt x="971" y="858"/>
                  <a:pt x="966" y="852"/>
                  <a:pt x="970" y="856"/>
                </a:cubicBezTo>
                <a:close/>
                <a:moveTo>
                  <a:pt x="806" y="271"/>
                </a:moveTo>
                <a:cubicBezTo>
                  <a:pt x="814" y="275"/>
                  <a:pt x="796" y="289"/>
                  <a:pt x="793" y="293"/>
                </a:cubicBezTo>
                <a:cubicBezTo>
                  <a:pt x="786" y="279"/>
                  <a:pt x="783" y="263"/>
                  <a:pt x="781" y="247"/>
                </a:cubicBezTo>
                <a:cubicBezTo>
                  <a:pt x="787" y="257"/>
                  <a:pt x="795" y="265"/>
                  <a:pt x="806" y="271"/>
                </a:cubicBezTo>
                <a:cubicBezTo>
                  <a:pt x="809" y="273"/>
                  <a:pt x="793" y="263"/>
                  <a:pt x="806" y="271"/>
                </a:cubicBezTo>
                <a:close/>
                <a:moveTo>
                  <a:pt x="766" y="462"/>
                </a:moveTo>
                <a:cubicBezTo>
                  <a:pt x="769" y="432"/>
                  <a:pt x="805" y="428"/>
                  <a:pt x="826" y="411"/>
                </a:cubicBezTo>
                <a:cubicBezTo>
                  <a:pt x="844" y="437"/>
                  <a:pt x="766" y="461"/>
                  <a:pt x="766" y="462"/>
                </a:cubicBezTo>
                <a:cubicBezTo>
                  <a:pt x="768" y="439"/>
                  <a:pt x="765" y="464"/>
                  <a:pt x="766" y="462"/>
                </a:cubicBezTo>
                <a:close/>
                <a:moveTo>
                  <a:pt x="715" y="485"/>
                </a:moveTo>
                <a:cubicBezTo>
                  <a:pt x="723" y="478"/>
                  <a:pt x="731" y="476"/>
                  <a:pt x="740" y="477"/>
                </a:cubicBezTo>
                <a:cubicBezTo>
                  <a:pt x="740" y="477"/>
                  <a:pt x="757" y="551"/>
                  <a:pt x="750" y="546"/>
                </a:cubicBezTo>
                <a:cubicBezTo>
                  <a:pt x="771" y="563"/>
                  <a:pt x="812" y="530"/>
                  <a:pt x="836" y="533"/>
                </a:cubicBezTo>
                <a:cubicBezTo>
                  <a:pt x="855" y="535"/>
                  <a:pt x="911" y="564"/>
                  <a:pt x="920" y="575"/>
                </a:cubicBezTo>
                <a:cubicBezTo>
                  <a:pt x="919" y="573"/>
                  <a:pt x="950" y="633"/>
                  <a:pt x="950" y="633"/>
                </a:cubicBezTo>
                <a:cubicBezTo>
                  <a:pt x="952" y="670"/>
                  <a:pt x="926" y="692"/>
                  <a:pt x="885" y="672"/>
                </a:cubicBezTo>
                <a:cubicBezTo>
                  <a:pt x="868" y="663"/>
                  <a:pt x="851" y="629"/>
                  <a:pt x="833" y="616"/>
                </a:cubicBezTo>
                <a:cubicBezTo>
                  <a:pt x="813" y="602"/>
                  <a:pt x="790" y="595"/>
                  <a:pt x="769" y="584"/>
                </a:cubicBezTo>
                <a:cubicBezTo>
                  <a:pt x="721" y="558"/>
                  <a:pt x="709" y="543"/>
                  <a:pt x="688" y="493"/>
                </a:cubicBezTo>
                <a:cubicBezTo>
                  <a:pt x="695" y="497"/>
                  <a:pt x="722" y="481"/>
                  <a:pt x="715" y="485"/>
                </a:cubicBezTo>
                <a:cubicBezTo>
                  <a:pt x="722" y="480"/>
                  <a:pt x="707" y="489"/>
                  <a:pt x="715" y="485"/>
                </a:cubicBezTo>
                <a:close/>
                <a:moveTo>
                  <a:pt x="574" y="323"/>
                </a:moveTo>
                <a:cubicBezTo>
                  <a:pt x="598" y="323"/>
                  <a:pt x="604" y="353"/>
                  <a:pt x="610" y="364"/>
                </a:cubicBezTo>
                <a:cubicBezTo>
                  <a:pt x="624" y="389"/>
                  <a:pt x="599" y="392"/>
                  <a:pt x="632" y="421"/>
                </a:cubicBezTo>
                <a:cubicBezTo>
                  <a:pt x="644" y="431"/>
                  <a:pt x="679" y="441"/>
                  <a:pt x="692" y="445"/>
                </a:cubicBezTo>
                <a:cubicBezTo>
                  <a:pt x="682" y="457"/>
                  <a:pt x="679" y="472"/>
                  <a:pt x="684" y="487"/>
                </a:cubicBezTo>
                <a:cubicBezTo>
                  <a:pt x="672" y="474"/>
                  <a:pt x="654" y="482"/>
                  <a:pt x="640" y="474"/>
                </a:cubicBezTo>
                <a:cubicBezTo>
                  <a:pt x="629" y="467"/>
                  <a:pt x="598" y="420"/>
                  <a:pt x="588" y="408"/>
                </a:cubicBezTo>
                <a:cubicBezTo>
                  <a:pt x="578" y="397"/>
                  <a:pt x="514" y="323"/>
                  <a:pt x="574" y="323"/>
                </a:cubicBezTo>
                <a:close/>
                <a:moveTo>
                  <a:pt x="530" y="149"/>
                </a:moveTo>
                <a:cubicBezTo>
                  <a:pt x="535" y="143"/>
                  <a:pt x="546" y="148"/>
                  <a:pt x="543" y="166"/>
                </a:cubicBezTo>
                <a:cubicBezTo>
                  <a:pt x="536" y="166"/>
                  <a:pt x="524" y="156"/>
                  <a:pt x="530" y="149"/>
                </a:cubicBezTo>
                <a:cubicBezTo>
                  <a:pt x="531" y="148"/>
                  <a:pt x="529" y="150"/>
                  <a:pt x="530" y="149"/>
                </a:cubicBezTo>
                <a:close/>
                <a:moveTo>
                  <a:pt x="504" y="290"/>
                </a:moveTo>
                <a:cubicBezTo>
                  <a:pt x="513" y="290"/>
                  <a:pt x="555" y="284"/>
                  <a:pt x="554" y="302"/>
                </a:cubicBezTo>
                <a:cubicBezTo>
                  <a:pt x="540" y="307"/>
                  <a:pt x="532" y="308"/>
                  <a:pt x="521" y="322"/>
                </a:cubicBezTo>
                <a:cubicBezTo>
                  <a:pt x="518" y="320"/>
                  <a:pt x="485" y="290"/>
                  <a:pt x="504" y="290"/>
                </a:cubicBezTo>
                <a:cubicBezTo>
                  <a:pt x="509" y="290"/>
                  <a:pt x="502" y="290"/>
                  <a:pt x="504" y="290"/>
                </a:cubicBezTo>
                <a:close/>
                <a:moveTo>
                  <a:pt x="507" y="653"/>
                </a:moveTo>
                <a:cubicBezTo>
                  <a:pt x="578" y="653"/>
                  <a:pt x="538" y="728"/>
                  <a:pt x="479" y="695"/>
                </a:cubicBezTo>
                <a:cubicBezTo>
                  <a:pt x="422" y="662"/>
                  <a:pt x="464" y="653"/>
                  <a:pt x="507" y="653"/>
                </a:cubicBezTo>
                <a:close/>
                <a:moveTo>
                  <a:pt x="442" y="517"/>
                </a:moveTo>
                <a:cubicBezTo>
                  <a:pt x="442" y="511"/>
                  <a:pt x="445" y="506"/>
                  <a:pt x="449" y="501"/>
                </a:cubicBezTo>
                <a:cubicBezTo>
                  <a:pt x="453" y="501"/>
                  <a:pt x="483" y="556"/>
                  <a:pt x="486" y="560"/>
                </a:cubicBezTo>
                <a:cubicBezTo>
                  <a:pt x="472" y="543"/>
                  <a:pt x="436" y="539"/>
                  <a:pt x="442" y="517"/>
                </a:cubicBezTo>
                <a:close/>
                <a:moveTo>
                  <a:pt x="414" y="125"/>
                </a:moveTo>
                <a:cubicBezTo>
                  <a:pt x="448" y="138"/>
                  <a:pt x="398" y="161"/>
                  <a:pt x="402" y="145"/>
                </a:cubicBezTo>
                <a:cubicBezTo>
                  <a:pt x="404" y="140"/>
                  <a:pt x="394" y="123"/>
                  <a:pt x="414" y="125"/>
                </a:cubicBezTo>
                <a:cubicBezTo>
                  <a:pt x="419" y="127"/>
                  <a:pt x="413" y="125"/>
                  <a:pt x="414" y="125"/>
                </a:cubicBezTo>
                <a:close/>
                <a:moveTo>
                  <a:pt x="391" y="70"/>
                </a:moveTo>
                <a:cubicBezTo>
                  <a:pt x="395" y="65"/>
                  <a:pt x="400" y="60"/>
                  <a:pt x="404" y="55"/>
                </a:cubicBezTo>
                <a:cubicBezTo>
                  <a:pt x="407" y="70"/>
                  <a:pt x="415" y="95"/>
                  <a:pt x="389" y="86"/>
                </a:cubicBezTo>
                <a:cubicBezTo>
                  <a:pt x="389" y="81"/>
                  <a:pt x="390" y="76"/>
                  <a:pt x="391" y="70"/>
                </a:cubicBezTo>
                <a:close/>
                <a:moveTo>
                  <a:pt x="384" y="439"/>
                </a:moveTo>
                <a:cubicBezTo>
                  <a:pt x="390" y="430"/>
                  <a:pt x="409" y="423"/>
                  <a:pt x="420" y="419"/>
                </a:cubicBezTo>
                <a:cubicBezTo>
                  <a:pt x="428" y="430"/>
                  <a:pt x="399" y="455"/>
                  <a:pt x="393" y="468"/>
                </a:cubicBezTo>
                <a:cubicBezTo>
                  <a:pt x="375" y="461"/>
                  <a:pt x="369" y="463"/>
                  <a:pt x="384" y="439"/>
                </a:cubicBezTo>
                <a:cubicBezTo>
                  <a:pt x="385" y="438"/>
                  <a:pt x="380" y="446"/>
                  <a:pt x="384" y="439"/>
                </a:cubicBezTo>
                <a:close/>
                <a:moveTo>
                  <a:pt x="363" y="620"/>
                </a:moveTo>
                <a:cubicBezTo>
                  <a:pt x="351" y="624"/>
                  <a:pt x="350" y="638"/>
                  <a:pt x="337" y="633"/>
                </a:cubicBezTo>
                <a:cubicBezTo>
                  <a:pt x="349" y="609"/>
                  <a:pt x="340" y="565"/>
                  <a:pt x="340" y="539"/>
                </a:cubicBezTo>
                <a:cubicBezTo>
                  <a:pt x="357" y="556"/>
                  <a:pt x="413" y="602"/>
                  <a:pt x="363" y="620"/>
                </a:cubicBezTo>
                <a:cubicBezTo>
                  <a:pt x="357" y="622"/>
                  <a:pt x="366" y="619"/>
                  <a:pt x="363" y="620"/>
                </a:cubicBezTo>
                <a:close/>
                <a:moveTo>
                  <a:pt x="364" y="652"/>
                </a:moveTo>
                <a:cubicBezTo>
                  <a:pt x="354" y="657"/>
                  <a:pt x="356" y="651"/>
                  <a:pt x="364" y="652"/>
                </a:cubicBezTo>
                <a:cubicBezTo>
                  <a:pt x="361" y="653"/>
                  <a:pt x="363" y="652"/>
                  <a:pt x="364" y="652"/>
                </a:cubicBezTo>
                <a:close/>
                <a:moveTo>
                  <a:pt x="341" y="663"/>
                </a:moveTo>
                <a:cubicBezTo>
                  <a:pt x="340" y="671"/>
                  <a:pt x="320" y="700"/>
                  <a:pt x="314" y="675"/>
                </a:cubicBezTo>
                <a:cubicBezTo>
                  <a:pt x="320" y="672"/>
                  <a:pt x="334" y="663"/>
                  <a:pt x="341" y="663"/>
                </a:cubicBezTo>
                <a:cubicBezTo>
                  <a:pt x="339" y="675"/>
                  <a:pt x="341" y="663"/>
                  <a:pt x="341" y="663"/>
                </a:cubicBezTo>
                <a:close/>
                <a:moveTo>
                  <a:pt x="334" y="289"/>
                </a:moveTo>
                <a:cubicBezTo>
                  <a:pt x="385" y="267"/>
                  <a:pt x="376" y="471"/>
                  <a:pt x="320" y="405"/>
                </a:cubicBezTo>
                <a:cubicBezTo>
                  <a:pt x="327" y="413"/>
                  <a:pt x="327" y="343"/>
                  <a:pt x="327" y="348"/>
                </a:cubicBezTo>
                <a:cubicBezTo>
                  <a:pt x="327" y="338"/>
                  <a:pt x="289" y="308"/>
                  <a:pt x="334" y="289"/>
                </a:cubicBezTo>
                <a:cubicBezTo>
                  <a:pt x="335" y="289"/>
                  <a:pt x="325" y="293"/>
                  <a:pt x="334" y="289"/>
                </a:cubicBezTo>
                <a:close/>
                <a:moveTo>
                  <a:pt x="315" y="162"/>
                </a:moveTo>
                <a:cubicBezTo>
                  <a:pt x="323" y="165"/>
                  <a:pt x="308" y="171"/>
                  <a:pt x="301" y="159"/>
                </a:cubicBezTo>
                <a:cubicBezTo>
                  <a:pt x="306" y="160"/>
                  <a:pt x="310" y="161"/>
                  <a:pt x="315" y="162"/>
                </a:cubicBezTo>
                <a:cubicBezTo>
                  <a:pt x="317" y="163"/>
                  <a:pt x="310" y="161"/>
                  <a:pt x="315" y="162"/>
                </a:cubicBezTo>
                <a:close/>
                <a:moveTo>
                  <a:pt x="152" y="474"/>
                </a:moveTo>
                <a:cubicBezTo>
                  <a:pt x="154" y="463"/>
                  <a:pt x="155" y="452"/>
                  <a:pt x="157" y="441"/>
                </a:cubicBezTo>
                <a:cubicBezTo>
                  <a:pt x="196" y="514"/>
                  <a:pt x="258" y="426"/>
                  <a:pt x="299" y="435"/>
                </a:cubicBezTo>
                <a:cubicBezTo>
                  <a:pt x="325" y="560"/>
                  <a:pt x="152" y="474"/>
                  <a:pt x="152" y="474"/>
                </a:cubicBezTo>
                <a:cubicBezTo>
                  <a:pt x="153" y="463"/>
                  <a:pt x="152" y="478"/>
                  <a:pt x="152" y="474"/>
                </a:cubicBezTo>
                <a:close/>
                <a:moveTo>
                  <a:pt x="177" y="611"/>
                </a:moveTo>
                <a:cubicBezTo>
                  <a:pt x="165" y="614"/>
                  <a:pt x="119" y="637"/>
                  <a:pt x="109" y="625"/>
                </a:cubicBezTo>
                <a:cubicBezTo>
                  <a:pt x="97" y="612"/>
                  <a:pt x="111" y="573"/>
                  <a:pt x="121" y="564"/>
                </a:cubicBezTo>
                <a:cubicBezTo>
                  <a:pt x="148" y="541"/>
                  <a:pt x="207" y="569"/>
                  <a:pt x="219" y="600"/>
                </a:cubicBezTo>
                <a:cubicBezTo>
                  <a:pt x="205" y="604"/>
                  <a:pt x="191" y="608"/>
                  <a:pt x="177" y="611"/>
                </a:cubicBezTo>
                <a:cubicBezTo>
                  <a:pt x="159" y="615"/>
                  <a:pt x="191" y="608"/>
                  <a:pt x="177" y="611"/>
                </a:cubicBezTo>
                <a:close/>
                <a:moveTo>
                  <a:pt x="190" y="1037"/>
                </a:moveTo>
                <a:cubicBezTo>
                  <a:pt x="212" y="1024"/>
                  <a:pt x="265" y="1065"/>
                  <a:pt x="298" y="1059"/>
                </a:cubicBezTo>
                <a:cubicBezTo>
                  <a:pt x="294" y="1060"/>
                  <a:pt x="339" y="1038"/>
                  <a:pt x="342" y="1037"/>
                </a:cubicBezTo>
                <a:cubicBezTo>
                  <a:pt x="347" y="1034"/>
                  <a:pt x="401" y="1000"/>
                  <a:pt x="399" y="1000"/>
                </a:cubicBezTo>
                <a:cubicBezTo>
                  <a:pt x="399" y="1000"/>
                  <a:pt x="415" y="1068"/>
                  <a:pt x="415" y="1075"/>
                </a:cubicBezTo>
                <a:cubicBezTo>
                  <a:pt x="414" y="1129"/>
                  <a:pt x="392" y="1131"/>
                  <a:pt x="342" y="1146"/>
                </a:cubicBezTo>
                <a:cubicBezTo>
                  <a:pt x="294" y="1160"/>
                  <a:pt x="301" y="1171"/>
                  <a:pt x="268" y="1133"/>
                </a:cubicBezTo>
                <a:cubicBezTo>
                  <a:pt x="245" y="1106"/>
                  <a:pt x="246" y="1056"/>
                  <a:pt x="203" y="1079"/>
                </a:cubicBezTo>
                <a:cubicBezTo>
                  <a:pt x="199" y="1066"/>
                  <a:pt x="192" y="1051"/>
                  <a:pt x="190" y="1037"/>
                </a:cubicBezTo>
                <a:close/>
                <a:moveTo>
                  <a:pt x="210" y="1582"/>
                </a:moveTo>
                <a:cubicBezTo>
                  <a:pt x="204" y="1581"/>
                  <a:pt x="195" y="1574"/>
                  <a:pt x="196" y="1568"/>
                </a:cubicBezTo>
                <a:cubicBezTo>
                  <a:pt x="202" y="1559"/>
                  <a:pt x="209" y="1576"/>
                  <a:pt x="210" y="1582"/>
                </a:cubicBezTo>
                <a:cubicBezTo>
                  <a:pt x="208" y="1581"/>
                  <a:pt x="210" y="1580"/>
                  <a:pt x="210" y="1582"/>
                </a:cubicBezTo>
                <a:close/>
                <a:moveTo>
                  <a:pt x="205" y="3387"/>
                </a:moveTo>
                <a:cubicBezTo>
                  <a:pt x="228" y="3387"/>
                  <a:pt x="224" y="3401"/>
                  <a:pt x="221" y="3418"/>
                </a:cubicBezTo>
                <a:cubicBezTo>
                  <a:pt x="220" y="3424"/>
                  <a:pt x="182" y="3414"/>
                  <a:pt x="179" y="3414"/>
                </a:cubicBezTo>
                <a:cubicBezTo>
                  <a:pt x="180" y="3396"/>
                  <a:pt x="189" y="3387"/>
                  <a:pt x="205" y="3387"/>
                </a:cubicBezTo>
                <a:close/>
                <a:moveTo>
                  <a:pt x="137" y="2050"/>
                </a:moveTo>
                <a:cubicBezTo>
                  <a:pt x="120" y="2050"/>
                  <a:pt x="126" y="1993"/>
                  <a:pt x="134" y="1985"/>
                </a:cubicBezTo>
                <a:cubicBezTo>
                  <a:pt x="164" y="1951"/>
                  <a:pt x="170" y="2050"/>
                  <a:pt x="137" y="2050"/>
                </a:cubicBezTo>
                <a:close/>
                <a:moveTo>
                  <a:pt x="148" y="2126"/>
                </a:moveTo>
                <a:cubicBezTo>
                  <a:pt x="150" y="2116"/>
                  <a:pt x="160" y="2107"/>
                  <a:pt x="164" y="2100"/>
                </a:cubicBezTo>
                <a:cubicBezTo>
                  <a:pt x="194" y="2134"/>
                  <a:pt x="144" y="2143"/>
                  <a:pt x="148" y="2126"/>
                </a:cubicBezTo>
                <a:cubicBezTo>
                  <a:pt x="150" y="2116"/>
                  <a:pt x="147" y="2131"/>
                  <a:pt x="148" y="2126"/>
                </a:cubicBezTo>
                <a:close/>
                <a:moveTo>
                  <a:pt x="162" y="4886"/>
                </a:moveTo>
                <a:cubicBezTo>
                  <a:pt x="143" y="4884"/>
                  <a:pt x="111" y="4862"/>
                  <a:pt x="112" y="4840"/>
                </a:cubicBezTo>
                <a:cubicBezTo>
                  <a:pt x="141" y="4833"/>
                  <a:pt x="166" y="4855"/>
                  <a:pt x="162" y="4886"/>
                </a:cubicBezTo>
                <a:cubicBezTo>
                  <a:pt x="161" y="4886"/>
                  <a:pt x="164" y="4869"/>
                  <a:pt x="162" y="4886"/>
                </a:cubicBezTo>
                <a:close/>
                <a:moveTo>
                  <a:pt x="154" y="4107"/>
                </a:moveTo>
                <a:cubicBezTo>
                  <a:pt x="150" y="4041"/>
                  <a:pt x="159" y="4075"/>
                  <a:pt x="184" y="4056"/>
                </a:cubicBezTo>
                <a:cubicBezTo>
                  <a:pt x="186" y="4055"/>
                  <a:pt x="249" y="4018"/>
                  <a:pt x="241" y="4017"/>
                </a:cubicBezTo>
                <a:cubicBezTo>
                  <a:pt x="268" y="4021"/>
                  <a:pt x="260" y="4056"/>
                  <a:pt x="254" y="4068"/>
                </a:cubicBezTo>
                <a:cubicBezTo>
                  <a:pt x="252" y="4072"/>
                  <a:pt x="160" y="4105"/>
                  <a:pt x="154" y="4107"/>
                </a:cubicBezTo>
                <a:cubicBezTo>
                  <a:pt x="154" y="4103"/>
                  <a:pt x="159" y="4106"/>
                  <a:pt x="154" y="4107"/>
                </a:cubicBezTo>
                <a:close/>
                <a:moveTo>
                  <a:pt x="257" y="4375"/>
                </a:moveTo>
                <a:cubicBezTo>
                  <a:pt x="247" y="4373"/>
                  <a:pt x="238" y="4380"/>
                  <a:pt x="229" y="4379"/>
                </a:cubicBezTo>
                <a:cubicBezTo>
                  <a:pt x="237" y="4375"/>
                  <a:pt x="251" y="4362"/>
                  <a:pt x="257" y="4375"/>
                </a:cubicBezTo>
                <a:cubicBezTo>
                  <a:pt x="256" y="4374"/>
                  <a:pt x="256" y="4373"/>
                  <a:pt x="257" y="4375"/>
                </a:cubicBezTo>
                <a:close/>
                <a:moveTo>
                  <a:pt x="192" y="4953"/>
                </a:moveTo>
                <a:cubicBezTo>
                  <a:pt x="185" y="4957"/>
                  <a:pt x="182" y="4950"/>
                  <a:pt x="183" y="4933"/>
                </a:cubicBezTo>
                <a:cubicBezTo>
                  <a:pt x="186" y="4939"/>
                  <a:pt x="189" y="4946"/>
                  <a:pt x="192" y="4953"/>
                </a:cubicBezTo>
                <a:cubicBezTo>
                  <a:pt x="192" y="4953"/>
                  <a:pt x="193" y="4946"/>
                  <a:pt x="192" y="4953"/>
                </a:cubicBezTo>
                <a:close/>
                <a:moveTo>
                  <a:pt x="238" y="4574"/>
                </a:moveTo>
                <a:cubicBezTo>
                  <a:pt x="217" y="4574"/>
                  <a:pt x="190" y="4562"/>
                  <a:pt x="191" y="4537"/>
                </a:cubicBezTo>
                <a:cubicBezTo>
                  <a:pt x="194" y="4502"/>
                  <a:pt x="188" y="4536"/>
                  <a:pt x="211" y="4516"/>
                </a:cubicBezTo>
                <a:cubicBezTo>
                  <a:pt x="223" y="4505"/>
                  <a:pt x="246" y="4513"/>
                  <a:pt x="260" y="4496"/>
                </a:cubicBezTo>
                <a:cubicBezTo>
                  <a:pt x="273" y="4480"/>
                  <a:pt x="269" y="4458"/>
                  <a:pt x="274" y="4440"/>
                </a:cubicBezTo>
                <a:cubicBezTo>
                  <a:pt x="282" y="4446"/>
                  <a:pt x="324" y="4530"/>
                  <a:pt x="324" y="4533"/>
                </a:cubicBezTo>
                <a:cubicBezTo>
                  <a:pt x="325" y="4524"/>
                  <a:pt x="239" y="4574"/>
                  <a:pt x="238" y="4574"/>
                </a:cubicBezTo>
                <a:close/>
                <a:moveTo>
                  <a:pt x="328" y="4788"/>
                </a:moveTo>
                <a:cubicBezTo>
                  <a:pt x="327" y="4815"/>
                  <a:pt x="281" y="4773"/>
                  <a:pt x="286" y="4765"/>
                </a:cubicBezTo>
                <a:cubicBezTo>
                  <a:pt x="296" y="4750"/>
                  <a:pt x="329" y="4769"/>
                  <a:pt x="328" y="4788"/>
                </a:cubicBezTo>
                <a:cubicBezTo>
                  <a:pt x="328" y="4791"/>
                  <a:pt x="328" y="4775"/>
                  <a:pt x="328" y="4788"/>
                </a:cubicBezTo>
                <a:close/>
                <a:moveTo>
                  <a:pt x="290" y="5073"/>
                </a:moveTo>
                <a:cubicBezTo>
                  <a:pt x="282" y="5057"/>
                  <a:pt x="277" y="5029"/>
                  <a:pt x="276" y="5022"/>
                </a:cubicBezTo>
                <a:cubicBezTo>
                  <a:pt x="274" y="5015"/>
                  <a:pt x="293" y="5026"/>
                  <a:pt x="294" y="5032"/>
                </a:cubicBezTo>
                <a:cubicBezTo>
                  <a:pt x="296" y="5040"/>
                  <a:pt x="289" y="5071"/>
                  <a:pt x="290" y="5073"/>
                </a:cubicBezTo>
                <a:cubicBezTo>
                  <a:pt x="290" y="5073"/>
                  <a:pt x="287" y="5067"/>
                  <a:pt x="290" y="5073"/>
                </a:cubicBezTo>
                <a:close/>
                <a:moveTo>
                  <a:pt x="316" y="5114"/>
                </a:moveTo>
                <a:cubicBezTo>
                  <a:pt x="310" y="5101"/>
                  <a:pt x="301" y="5089"/>
                  <a:pt x="293" y="5077"/>
                </a:cubicBezTo>
                <a:cubicBezTo>
                  <a:pt x="305" y="5090"/>
                  <a:pt x="346" y="5090"/>
                  <a:pt x="316" y="5114"/>
                </a:cubicBezTo>
                <a:cubicBezTo>
                  <a:pt x="310" y="5101"/>
                  <a:pt x="317" y="5113"/>
                  <a:pt x="316" y="5114"/>
                </a:cubicBezTo>
                <a:close/>
                <a:moveTo>
                  <a:pt x="282" y="5351"/>
                </a:moveTo>
                <a:cubicBezTo>
                  <a:pt x="287" y="5303"/>
                  <a:pt x="357" y="5344"/>
                  <a:pt x="316" y="5355"/>
                </a:cubicBezTo>
                <a:cubicBezTo>
                  <a:pt x="310" y="5356"/>
                  <a:pt x="281" y="5360"/>
                  <a:pt x="282" y="5351"/>
                </a:cubicBezTo>
                <a:cubicBezTo>
                  <a:pt x="283" y="5338"/>
                  <a:pt x="282" y="5355"/>
                  <a:pt x="282" y="5351"/>
                </a:cubicBezTo>
                <a:close/>
                <a:moveTo>
                  <a:pt x="288" y="5426"/>
                </a:moveTo>
                <a:cubicBezTo>
                  <a:pt x="304" y="5416"/>
                  <a:pt x="350" y="5538"/>
                  <a:pt x="339" y="5550"/>
                </a:cubicBezTo>
                <a:cubicBezTo>
                  <a:pt x="325" y="5542"/>
                  <a:pt x="334" y="5522"/>
                  <a:pt x="326" y="5513"/>
                </a:cubicBezTo>
                <a:cubicBezTo>
                  <a:pt x="344" y="5533"/>
                  <a:pt x="296" y="5476"/>
                  <a:pt x="307" y="5492"/>
                </a:cubicBezTo>
                <a:cubicBezTo>
                  <a:pt x="300" y="5481"/>
                  <a:pt x="235" y="5462"/>
                  <a:pt x="288" y="5426"/>
                </a:cubicBezTo>
                <a:cubicBezTo>
                  <a:pt x="288" y="5426"/>
                  <a:pt x="274" y="5436"/>
                  <a:pt x="288" y="5426"/>
                </a:cubicBezTo>
                <a:close/>
                <a:moveTo>
                  <a:pt x="176" y="6093"/>
                </a:moveTo>
                <a:cubicBezTo>
                  <a:pt x="169" y="6098"/>
                  <a:pt x="153" y="6048"/>
                  <a:pt x="129" y="6057"/>
                </a:cubicBezTo>
                <a:cubicBezTo>
                  <a:pt x="155" y="6041"/>
                  <a:pt x="176" y="6093"/>
                  <a:pt x="176" y="6093"/>
                </a:cubicBezTo>
                <a:cubicBezTo>
                  <a:pt x="173" y="6095"/>
                  <a:pt x="177" y="6092"/>
                  <a:pt x="176" y="6093"/>
                </a:cubicBezTo>
                <a:close/>
                <a:moveTo>
                  <a:pt x="219" y="5980"/>
                </a:moveTo>
                <a:cubicBezTo>
                  <a:pt x="213" y="5983"/>
                  <a:pt x="195" y="5978"/>
                  <a:pt x="206" y="5964"/>
                </a:cubicBezTo>
                <a:cubicBezTo>
                  <a:pt x="211" y="5965"/>
                  <a:pt x="227" y="5964"/>
                  <a:pt x="229" y="5971"/>
                </a:cubicBezTo>
                <a:cubicBezTo>
                  <a:pt x="229" y="5976"/>
                  <a:pt x="226" y="5979"/>
                  <a:pt x="219" y="5980"/>
                </a:cubicBezTo>
                <a:cubicBezTo>
                  <a:pt x="219" y="5980"/>
                  <a:pt x="228" y="5976"/>
                  <a:pt x="219" y="5980"/>
                </a:cubicBezTo>
                <a:close/>
                <a:moveTo>
                  <a:pt x="391" y="5817"/>
                </a:moveTo>
                <a:cubicBezTo>
                  <a:pt x="383" y="5839"/>
                  <a:pt x="312" y="5820"/>
                  <a:pt x="296" y="5851"/>
                </a:cubicBezTo>
                <a:cubicBezTo>
                  <a:pt x="283" y="5877"/>
                  <a:pt x="314" y="5880"/>
                  <a:pt x="304" y="5904"/>
                </a:cubicBezTo>
                <a:cubicBezTo>
                  <a:pt x="298" y="5896"/>
                  <a:pt x="269" y="5884"/>
                  <a:pt x="269" y="5882"/>
                </a:cubicBezTo>
                <a:cubicBezTo>
                  <a:pt x="266" y="5869"/>
                  <a:pt x="298" y="5822"/>
                  <a:pt x="299" y="5798"/>
                </a:cubicBezTo>
                <a:cubicBezTo>
                  <a:pt x="303" y="5728"/>
                  <a:pt x="289" y="5762"/>
                  <a:pt x="228" y="5757"/>
                </a:cubicBezTo>
                <a:cubicBezTo>
                  <a:pt x="265" y="5732"/>
                  <a:pt x="255" y="5687"/>
                  <a:pt x="232" y="5655"/>
                </a:cubicBezTo>
                <a:cubicBezTo>
                  <a:pt x="207" y="5620"/>
                  <a:pt x="189" y="5636"/>
                  <a:pt x="162" y="5617"/>
                </a:cubicBezTo>
                <a:cubicBezTo>
                  <a:pt x="144" y="5604"/>
                  <a:pt x="123" y="5569"/>
                  <a:pt x="128" y="5546"/>
                </a:cubicBezTo>
                <a:cubicBezTo>
                  <a:pt x="129" y="5540"/>
                  <a:pt x="187" y="5505"/>
                  <a:pt x="185" y="5505"/>
                </a:cubicBezTo>
                <a:cubicBezTo>
                  <a:pt x="219" y="5502"/>
                  <a:pt x="221" y="5550"/>
                  <a:pt x="242" y="5582"/>
                </a:cubicBezTo>
                <a:cubicBezTo>
                  <a:pt x="246" y="5587"/>
                  <a:pt x="252" y="5609"/>
                  <a:pt x="256" y="5618"/>
                </a:cubicBezTo>
                <a:cubicBezTo>
                  <a:pt x="258" y="5621"/>
                  <a:pt x="277" y="5628"/>
                  <a:pt x="282" y="5634"/>
                </a:cubicBezTo>
                <a:cubicBezTo>
                  <a:pt x="290" y="5644"/>
                  <a:pt x="303" y="5669"/>
                  <a:pt x="311" y="5681"/>
                </a:cubicBezTo>
                <a:cubicBezTo>
                  <a:pt x="316" y="5689"/>
                  <a:pt x="339" y="5684"/>
                  <a:pt x="342" y="5691"/>
                </a:cubicBezTo>
                <a:cubicBezTo>
                  <a:pt x="345" y="5699"/>
                  <a:pt x="326" y="5714"/>
                  <a:pt x="328" y="5720"/>
                </a:cubicBezTo>
                <a:cubicBezTo>
                  <a:pt x="334" y="5734"/>
                  <a:pt x="337" y="5748"/>
                  <a:pt x="346" y="5763"/>
                </a:cubicBezTo>
                <a:cubicBezTo>
                  <a:pt x="353" y="5776"/>
                  <a:pt x="395" y="5804"/>
                  <a:pt x="391" y="5817"/>
                </a:cubicBezTo>
                <a:cubicBezTo>
                  <a:pt x="389" y="5822"/>
                  <a:pt x="392" y="5813"/>
                  <a:pt x="391" y="5817"/>
                </a:cubicBezTo>
                <a:close/>
                <a:moveTo>
                  <a:pt x="388" y="4559"/>
                </a:moveTo>
                <a:cubicBezTo>
                  <a:pt x="386" y="4533"/>
                  <a:pt x="407" y="4526"/>
                  <a:pt x="403" y="4498"/>
                </a:cubicBezTo>
                <a:cubicBezTo>
                  <a:pt x="401" y="4479"/>
                  <a:pt x="368" y="4438"/>
                  <a:pt x="358" y="4422"/>
                </a:cubicBezTo>
                <a:cubicBezTo>
                  <a:pt x="351" y="4410"/>
                  <a:pt x="301" y="4344"/>
                  <a:pt x="300" y="4346"/>
                </a:cubicBezTo>
                <a:cubicBezTo>
                  <a:pt x="315" y="4296"/>
                  <a:pt x="363" y="4374"/>
                  <a:pt x="368" y="4381"/>
                </a:cubicBezTo>
                <a:cubicBezTo>
                  <a:pt x="389" y="4409"/>
                  <a:pt x="411" y="4459"/>
                  <a:pt x="443" y="4470"/>
                </a:cubicBezTo>
                <a:cubicBezTo>
                  <a:pt x="465" y="4477"/>
                  <a:pt x="489" y="4457"/>
                  <a:pt x="507" y="4466"/>
                </a:cubicBezTo>
                <a:cubicBezTo>
                  <a:pt x="552" y="4486"/>
                  <a:pt x="521" y="4528"/>
                  <a:pt x="534" y="4554"/>
                </a:cubicBezTo>
                <a:cubicBezTo>
                  <a:pt x="554" y="4596"/>
                  <a:pt x="576" y="4577"/>
                  <a:pt x="568" y="4629"/>
                </a:cubicBezTo>
                <a:cubicBezTo>
                  <a:pt x="556" y="4604"/>
                  <a:pt x="538" y="4572"/>
                  <a:pt x="506" y="4576"/>
                </a:cubicBezTo>
                <a:cubicBezTo>
                  <a:pt x="451" y="4583"/>
                  <a:pt x="477" y="4616"/>
                  <a:pt x="471" y="4643"/>
                </a:cubicBezTo>
                <a:cubicBezTo>
                  <a:pt x="400" y="4657"/>
                  <a:pt x="440" y="4579"/>
                  <a:pt x="388" y="4559"/>
                </a:cubicBezTo>
                <a:cubicBezTo>
                  <a:pt x="388" y="4557"/>
                  <a:pt x="413" y="4569"/>
                  <a:pt x="388" y="4559"/>
                </a:cubicBezTo>
                <a:close/>
                <a:moveTo>
                  <a:pt x="462" y="5457"/>
                </a:moveTo>
                <a:cubicBezTo>
                  <a:pt x="454" y="5462"/>
                  <a:pt x="454" y="5458"/>
                  <a:pt x="462" y="5457"/>
                </a:cubicBezTo>
                <a:cubicBezTo>
                  <a:pt x="460" y="5458"/>
                  <a:pt x="460" y="5457"/>
                  <a:pt x="462" y="5457"/>
                </a:cubicBezTo>
                <a:close/>
                <a:moveTo>
                  <a:pt x="462" y="5544"/>
                </a:moveTo>
                <a:cubicBezTo>
                  <a:pt x="465" y="5555"/>
                  <a:pt x="469" y="5566"/>
                  <a:pt x="473" y="5576"/>
                </a:cubicBezTo>
                <a:cubicBezTo>
                  <a:pt x="420" y="5571"/>
                  <a:pt x="437" y="5595"/>
                  <a:pt x="444" y="5629"/>
                </a:cubicBezTo>
                <a:cubicBezTo>
                  <a:pt x="371" y="5641"/>
                  <a:pt x="437" y="5558"/>
                  <a:pt x="462" y="5544"/>
                </a:cubicBezTo>
                <a:cubicBezTo>
                  <a:pt x="468" y="5554"/>
                  <a:pt x="441" y="5555"/>
                  <a:pt x="462" y="5544"/>
                </a:cubicBezTo>
                <a:close/>
                <a:moveTo>
                  <a:pt x="458" y="5135"/>
                </a:moveTo>
                <a:cubicBezTo>
                  <a:pt x="456" y="5135"/>
                  <a:pt x="443" y="5139"/>
                  <a:pt x="442" y="5139"/>
                </a:cubicBezTo>
                <a:cubicBezTo>
                  <a:pt x="446" y="5126"/>
                  <a:pt x="450" y="5113"/>
                  <a:pt x="456" y="5101"/>
                </a:cubicBezTo>
                <a:cubicBezTo>
                  <a:pt x="447" y="5085"/>
                  <a:pt x="441" y="5068"/>
                  <a:pt x="439" y="5050"/>
                </a:cubicBezTo>
                <a:cubicBezTo>
                  <a:pt x="446" y="5034"/>
                  <a:pt x="466" y="5024"/>
                  <a:pt x="481" y="5030"/>
                </a:cubicBezTo>
                <a:cubicBezTo>
                  <a:pt x="533" y="5051"/>
                  <a:pt x="511" y="5135"/>
                  <a:pt x="458" y="5135"/>
                </a:cubicBezTo>
                <a:close/>
                <a:moveTo>
                  <a:pt x="463" y="4896"/>
                </a:moveTo>
                <a:cubicBezTo>
                  <a:pt x="470" y="4889"/>
                  <a:pt x="483" y="4905"/>
                  <a:pt x="489" y="4907"/>
                </a:cubicBezTo>
                <a:cubicBezTo>
                  <a:pt x="482" y="4917"/>
                  <a:pt x="456" y="4902"/>
                  <a:pt x="463" y="4896"/>
                </a:cubicBezTo>
                <a:cubicBezTo>
                  <a:pt x="465" y="4894"/>
                  <a:pt x="462" y="4897"/>
                  <a:pt x="463" y="4896"/>
                </a:cubicBezTo>
                <a:close/>
                <a:moveTo>
                  <a:pt x="498" y="5270"/>
                </a:moveTo>
                <a:cubicBezTo>
                  <a:pt x="486" y="5253"/>
                  <a:pt x="495" y="5238"/>
                  <a:pt x="502" y="5223"/>
                </a:cubicBezTo>
                <a:cubicBezTo>
                  <a:pt x="504" y="5224"/>
                  <a:pt x="507" y="5224"/>
                  <a:pt x="510" y="5224"/>
                </a:cubicBezTo>
                <a:cubicBezTo>
                  <a:pt x="522" y="5292"/>
                  <a:pt x="496" y="5226"/>
                  <a:pt x="519" y="5284"/>
                </a:cubicBezTo>
                <a:cubicBezTo>
                  <a:pt x="512" y="5279"/>
                  <a:pt x="505" y="5275"/>
                  <a:pt x="498" y="5270"/>
                </a:cubicBezTo>
                <a:close/>
                <a:moveTo>
                  <a:pt x="524" y="4753"/>
                </a:moveTo>
                <a:cubicBezTo>
                  <a:pt x="524" y="4757"/>
                  <a:pt x="473" y="4751"/>
                  <a:pt x="460" y="4760"/>
                </a:cubicBezTo>
                <a:cubicBezTo>
                  <a:pt x="434" y="4779"/>
                  <a:pt x="458" y="4829"/>
                  <a:pt x="441" y="4846"/>
                </a:cubicBezTo>
                <a:cubicBezTo>
                  <a:pt x="438" y="4849"/>
                  <a:pt x="424" y="4768"/>
                  <a:pt x="441" y="4753"/>
                </a:cubicBezTo>
                <a:cubicBezTo>
                  <a:pt x="446" y="4748"/>
                  <a:pt x="526" y="4731"/>
                  <a:pt x="524" y="4753"/>
                </a:cubicBezTo>
                <a:cubicBezTo>
                  <a:pt x="524" y="4755"/>
                  <a:pt x="525" y="4745"/>
                  <a:pt x="524" y="4753"/>
                </a:cubicBezTo>
                <a:close/>
                <a:moveTo>
                  <a:pt x="568" y="5104"/>
                </a:moveTo>
                <a:cubicBezTo>
                  <a:pt x="565" y="5110"/>
                  <a:pt x="559" y="5102"/>
                  <a:pt x="559" y="5099"/>
                </a:cubicBezTo>
                <a:cubicBezTo>
                  <a:pt x="559" y="5101"/>
                  <a:pt x="584" y="5078"/>
                  <a:pt x="568" y="5104"/>
                </a:cubicBezTo>
                <a:cubicBezTo>
                  <a:pt x="567" y="5106"/>
                  <a:pt x="571" y="5101"/>
                  <a:pt x="568" y="5104"/>
                </a:cubicBezTo>
                <a:close/>
                <a:moveTo>
                  <a:pt x="578" y="4988"/>
                </a:moveTo>
                <a:cubicBezTo>
                  <a:pt x="563" y="5029"/>
                  <a:pt x="525" y="5015"/>
                  <a:pt x="541" y="4991"/>
                </a:cubicBezTo>
                <a:cubicBezTo>
                  <a:pt x="557" y="4968"/>
                  <a:pt x="582" y="4988"/>
                  <a:pt x="582" y="4943"/>
                </a:cubicBezTo>
                <a:cubicBezTo>
                  <a:pt x="618" y="4934"/>
                  <a:pt x="580" y="4982"/>
                  <a:pt x="578" y="4988"/>
                </a:cubicBezTo>
                <a:cubicBezTo>
                  <a:pt x="575" y="4996"/>
                  <a:pt x="581" y="4979"/>
                  <a:pt x="578" y="4988"/>
                </a:cubicBezTo>
                <a:close/>
                <a:moveTo>
                  <a:pt x="613" y="5078"/>
                </a:moveTo>
                <a:cubicBezTo>
                  <a:pt x="611" y="5091"/>
                  <a:pt x="602" y="5086"/>
                  <a:pt x="591" y="5088"/>
                </a:cubicBezTo>
                <a:cubicBezTo>
                  <a:pt x="591" y="5088"/>
                  <a:pt x="615" y="5064"/>
                  <a:pt x="613" y="5078"/>
                </a:cubicBezTo>
                <a:cubicBezTo>
                  <a:pt x="612" y="5086"/>
                  <a:pt x="613" y="5076"/>
                  <a:pt x="613" y="5078"/>
                </a:cubicBezTo>
                <a:close/>
                <a:moveTo>
                  <a:pt x="661" y="4805"/>
                </a:moveTo>
                <a:cubicBezTo>
                  <a:pt x="655" y="4805"/>
                  <a:pt x="617" y="4841"/>
                  <a:pt x="627" y="4793"/>
                </a:cubicBezTo>
                <a:cubicBezTo>
                  <a:pt x="635" y="4800"/>
                  <a:pt x="664" y="4787"/>
                  <a:pt x="661" y="4805"/>
                </a:cubicBezTo>
                <a:cubicBezTo>
                  <a:pt x="661" y="4805"/>
                  <a:pt x="662" y="4801"/>
                  <a:pt x="661" y="4805"/>
                </a:cubicBezTo>
                <a:close/>
                <a:moveTo>
                  <a:pt x="656" y="4708"/>
                </a:moveTo>
                <a:cubicBezTo>
                  <a:pt x="622" y="4723"/>
                  <a:pt x="642" y="4689"/>
                  <a:pt x="636" y="4682"/>
                </a:cubicBezTo>
                <a:cubicBezTo>
                  <a:pt x="631" y="4677"/>
                  <a:pt x="686" y="4696"/>
                  <a:pt x="656" y="4708"/>
                </a:cubicBezTo>
                <a:cubicBezTo>
                  <a:pt x="652" y="4710"/>
                  <a:pt x="665" y="4705"/>
                  <a:pt x="656" y="4708"/>
                </a:cubicBezTo>
                <a:close/>
                <a:moveTo>
                  <a:pt x="668" y="4407"/>
                </a:moveTo>
                <a:cubicBezTo>
                  <a:pt x="669" y="4420"/>
                  <a:pt x="675" y="4429"/>
                  <a:pt x="660" y="4442"/>
                </a:cubicBezTo>
                <a:cubicBezTo>
                  <a:pt x="648" y="4434"/>
                  <a:pt x="664" y="4411"/>
                  <a:pt x="668" y="4407"/>
                </a:cubicBezTo>
                <a:close/>
                <a:moveTo>
                  <a:pt x="680" y="4631"/>
                </a:moveTo>
                <a:cubicBezTo>
                  <a:pt x="657" y="4655"/>
                  <a:pt x="666" y="4584"/>
                  <a:pt x="669" y="4595"/>
                </a:cubicBezTo>
                <a:cubicBezTo>
                  <a:pt x="668" y="4594"/>
                  <a:pt x="704" y="4607"/>
                  <a:pt x="680" y="4631"/>
                </a:cubicBezTo>
                <a:cubicBezTo>
                  <a:pt x="680" y="4632"/>
                  <a:pt x="684" y="4628"/>
                  <a:pt x="680" y="4631"/>
                </a:cubicBezTo>
                <a:close/>
                <a:moveTo>
                  <a:pt x="756" y="5051"/>
                </a:moveTo>
                <a:cubicBezTo>
                  <a:pt x="755" y="5050"/>
                  <a:pt x="725" y="5016"/>
                  <a:pt x="762" y="4994"/>
                </a:cubicBezTo>
                <a:cubicBezTo>
                  <a:pt x="747" y="5011"/>
                  <a:pt x="745" y="5031"/>
                  <a:pt x="756" y="5051"/>
                </a:cubicBezTo>
                <a:cubicBezTo>
                  <a:pt x="756" y="5052"/>
                  <a:pt x="741" y="5028"/>
                  <a:pt x="756" y="5051"/>
                </a:cubicBezTo>
                <a:close/>
                <a:moveTo>
                  <a:pt x="766" y="4363"/>
                </a:moveTo>
                <a:cubicBezTo>
                  <a:pt x="719" y="4311"/>
                  <a:pt x="708" y="4370"/>
                  <a:pt x="668" y="4350"/>
                </a:cubicBezTo>
                <a:cubicBezTo>
                  <a:pt x="638" y="4334"/>
                  <a:pt x="668" y="4273"/>
                  <a:pt x="664" y="4268"/>
                </a:cubicBezTo>
                <a:cubicBezTo>
                  <a:pt x="657" y="4260"/>
                  <a:pt x="629" y="4267"/>
                  <a:pt x="628" y="4265"/>
                </a:cubicBezTo>
                <a:cubicBezTo>
                  <a:pt x="634" y="4275"/>
                  <a:pt x="588" y="4223"/>
                  <a:pt x="617" y="4223"/>
                </a:cubicBezTo>
                <a:cubicBezTo>
                  <a:pt x="665" y="4223"/>
                  <a:pt x="708" y="4241"/>
                  <a:pt x="702" y="4164"/>
                </a:cubicBezTo>
                <a:cubicBezTo>
                  <a:pt x="706" y="4208"/>
                  <a:pt x="731" y="4188"/>
                  <a:pt x="747" y="4210"/>
                </a:cubicBezTo>
                <a:cubicBezTo>
                  <a:pt x="773" y="4247"/>
                  <a:pt x="753" y="4304"/>
                  <a:pt x="825" y="4293"/>
                </a:cubicBezTo>
                <a:cubicBezTo>
                  <a:pt x="886" y="4284"/>
                  <a:pt x="902" y="4200"/>
                  <a:pt x="915" y="4306"/>
                </a:cubicBezTo>
                <a:cubicBezTo>
                  <a:pt x="888" y="4309"/>
                  <a:pt x="839" y="4304"/>
                  <a:pt x="885" y="4339"/>
                </a:cubicBezTo>
                <a:cubicBezTo>
                  <a:pt x="859" y="4351"/>
                  <a:pt x="851" y="4363"/>
                  <a:pt x="823" y="4365"/>
                </a:cubicBezTo>
                <a:cubicBezTo>
                  <a:pt x="809" y="4367"/>
                  <a:pt x="776" y="4357"/>
                  <a:pt x="766" y="4363"/>
                </a:cubicBezTo>
                <a:cubicBezTo>
                  <a:pt x="748" y="4343"/>
                  <a:pt x="770" y="4360"/>
                  <a:pt x="766" y="4363"/>
                </a:cubicBezTo>
                <a:close/>
                <a:moveTo>
                  <a:pt x="918" y="4979"/>
                </a:moveTo>
                <a:cubicBezTo>
                  <a:pt x="903" y="4986"/>
                  <a:pt x="871" y="4958"/>
                  <a:pt x="859" y="4976"/>
                </a:cubicBezTo>
                <a:cubicBezTo>
                  <a:pt x="848" y="4948"/>
                  <a:pt x="927" y="4925"/>
                  <a:pt x="918" y="4979"/>
                </a:cubicBezTo>
                <a:cubicBezTo>
                  <a:pt x="915" y="4981"/>
                  <a:pt x="920" y="4965"/>
                  <a:pt x="918" y="4979"/>
                </a:cubicBezTo>
                <a:close/>
                <a:moveTo>
                  <a:pt x="818" y="4630"/>
                </a:moveTo>
                <a:cubicBezTo>
                  <a:pt x="815" y="4656"/>
                  <a:pt x="770" y="4614"/>
                  <a:pt x="787" y="4607"/>
                </a:cubicBezTo>
                <a:cubicBezTo>
                  <a:pt x="806" y="4599"/>
                  <a:pt x="810" y="4614"/>
                  <a:pt x="818" y="4630"/>
                </a:cubicBezTo>
                <a:cubicBezTo>
                  <a:pt x="817" y="4633"/>
                  <a:pt x="816" y="4627"/>
                  <a:pt x="818" y="4630"/>
                </a:cubicBezTo>
                <a:close/>
                <a:moveTo>
                  <a:pt x="817" y="4923"/>
                </a:moveTo>
                <a:cubicBezTo>
                  <a:pt x="776" y="4932"/>
                  <a:pt x="821" y="4955"/>
                  <a:pt x="789" y="4967"/>
                </a:cubicBezTo>
                <a:cubicBezTo>
                  <a:pt x="797" y="4946"/>
                  <a:pt x="770" y="4913"/>
                  <a:pt x="790" y="4898"/>
                </a:cubicBezTo>
                <a:cubicBezTo>
                  <a:pt x="802" y="4889"/>
                  <a:pt x="835" y="4903"/>
                  <a:pt x="833" y="4918"/>
                </a:cubicBezTo>
                <a:cubicBezTo>
                  <a:pt x="832" y="4924"/>
                  <a:pt x="821" y="4921"/>
                  <a:pt x="817" y="4923"/>
                </a:cubicBezTo>
                <a:close/>
                <a:moveTo>
                  <a:pt x="840" y="5325"/>
                </a:moveTo>
                <a:cubicBezTo>
                  <a:pt x="834" y="5316"/>
                  <a:pt x="848" y="5312"/>
                  <a:pt x="853" y="5311"/>
                </a:cubicBezTo>
                <a:cubicBezTo>
                  <a:pt x="852" y="5319"/>
                  <a:pt x="848" y="5324"/>
                  <a:pt x="840" y="5325"/>
                </a:cubicBezTo>
                <a:cubicBezTo>
                  <a:pt x="839" y="5324"/>
                  <a:pt x="847" y="5325"/>
                  <a:pt x="840" y="5325"/>
                </a:cubicBezTo>
                <a:close/>
                <a:moveTo>
                  <a:pt x="931" y="5380"/>
                </a:moveTo>
                <a:cubicBezTo>
                  <a:pt x="919" y="5396"/>
                  <a:pt x="907" y="5411"/>
                  <a:pt x="894" y="5426"/>
                </a:cubicBezTo>
                <a:cubicBezTo>
                  <a:pt x="881" y="5413"/>
                  <a:pt x="932" y="5366"/>
                  <a:pt x="939" y="5363"/>
                </a:cubicBezTo>
                <a:cubicBezTo>
                  <a:pt x="945" y="5368"/>
                  <a:pt x="942" y="5374"/>
                  <a:pt x="931" y="5380"/>
                </a:cubicBezTo>
                <a:cubicBezTo>
                  <a:pt x="918" y="5396"/>
                  <a:pt x="934" y="5375"/>
                  <a:pt x="931" y="5380"/>
                </a:cubicBezTo>
                <a:close/>
                <a:moveTo>
                  <a:pt x="942" y="5193"/>
                </a:moveTo>
                <a:cubicBezTo>
                  <a:pt x="929" y="5204"/>
                  <a:pt x="930" y="5231"/>
                  <a:pt x="917" y="5234"/>
                </a:cubicBezTo>
                <a:cubicBezTo>
                  <a:pt x="921" y="5233"/>
                  <a:pt x="865" y="5202"/>
                  <a:pt x="870" y="5204"/>
                </a:cubicBezTo>
                <a:cubicBezTo>
                  <a:pt x="858" y="5200"/>
                  <a:pt x="841" y="5219"/>
                  <a:pt x="830" y="5215"/>
                </a:cubicBezTo>
                <a:cubicBezTo>
                  <a:pt x="833" y="5192"/>
                  <a:pt x="858" y="5202"/>
                  <a:pt x="864" y="5178"/>
                </a:cubicBezTo>
                <a:cubicBezTo>
                  <a:pt x="873" y="5145"/>
                  <a:pt x="851" y="5118"/>
                  <a:pt x="817" y="5120"/>
                </a:cubicBezTo>
                <a:cubicBezTo>
                  <a:pt x="835" y="5107"/>
                  <a:pt x="850" y="5058"/>
                  <a:pt x="871" y="5058"/>
                </a:cubicBezTo>
                <a:cubicBezTo>
                  <a:pt x="880" y="5089"/>
                  <a:pt x="939" y="5139"/>
                  <a:pt x="955" y="5077"/>
                </a:cubicBezTo>
                <a:cubicBezTo>
                  <a:pt x="954" y="5140"/>
                  <a:pt x="1000" y="5145"/>
                  <a:pt x="942" y="5193"/>
                </a:cubicBezTo>
                <a:cubicBezTo>
                  <a:pt x="934" y="5199"/>
                  <a:pt x="944" y="5191"/>
                  <a:pt x="942" y="5193"/>
                </a:cubicBezTo>
                <a:close/>
                <a:moveTo>
                  <a:pt x="987" y="5297"/>
                </a:moveTo>
                <a:cubicBezTo>
                  <a:pt x="973" y="5306"/>
                  <a:pt x="959" y="5319"/>
                  <a:pt x="951" y="5334"/>
                </a:cubicBezTo>
                <a:cubicBezTo>
                  <a:pt x="947" y="5277"/>
                  <a:pt x="1005" y="5285"/>
                  <a:pt x="987" y="5297"/>
                </a:cubicBezTo>
                <a:cubicBezTo>
                  <a:pt x="986" y="5298"/>
                  <a:pt x="994" y="5292"/>
                  <a:pt x="987" y="5297"/>
                </a:cubicBezTo>
                <a:close/>
                <a:moveTo>
                  <a:pt x="1002" y="5004"/>
                </a:moveTo>
                <a:cubicBezTo>
                  <a:pt x="982" y="5022"/>
                  <a:pt x="967" y="5037"/>
                  <a:pt x="958" y="5063"/>
                </a:cubicBezTo>
                <a:cubicBezTo>
                  <a:pt x="960" y="5041"/>
                  <a:pt x="954" y="4994"/>
                  <a:pt x="985" y="4987"/>
                </a:cubicBezTo>
                <a:cubicBezTo>
                  <a:pt x="994" y="4984"/>
                  <a:pt x="1020" y="4978"/>
                  <a:pt x="1002" y="5004"/>
                </a:cubicBezTo>
                <a:cubicBezTo>
                  <a:pt x="999" y="5007"/>
                  <a:pt x="1005" y="5000"/>
                  <a:pt x="1002" y="5004"/>
                </a:cubicBezTo>
                <a:close/>
                <a:moveTo>
                  <a:pt x="1065" y="4834"/>
                </a:moveTo>
                <a:cubicBezTo>
                  <a:pt x="1047" y="4831"/>
                  <a:pt x="1032" y="4823"/>
                  <a:pt x="1023" y="4840"/>
                </a:cubicBezTo>
                <a:cubicBezTo>
                  <a:pt x="993" y="4825"/>
                  <a:pt x="988" y="4810"/>
                  <a:pt x="986" y="4781"/>
                </a:cubicBezTo>
                <a:cubicBezTo>
                  <a:pt x="982" y="4747"/>
                  <a:pt x="993" y="4755"/>
                  <a:pt x="1005" y="4722"/>
                </a:cubicBezTo>
                <a:cubicBezTo>
                  <a:pt x="1019" y="4774"/>
                  <a:pt x="1095" y="4724"/>
                  <a:pt x="1106" y="4693"/>
                </a:cubicBezTo>
                <a:cubicBezTo>
                  <a:pt x="1119" y="4654"/>
                  <a:pt x="1066" y="4619"/>
                  <a:pt x="1116" y="4620"/>
                </a:cubicBezTo>
                <a:cubicBezTo>
                  <a:pt x="1122" y="4620"/>
                  <a:pt x="1146" y="4643"/>
                  <a:pt x="1152" y="4650"/>
                </a:cubicBezTo>
                <a:cubicBezTo>
                  <a:pt x="1182" y="4681"/>
                  <a:pt x="1185" y="4660"/>
                  <a:pt x="1156" y="4708"/>
                </a:cubicBezTo>
                <a:cubicBezTo>
                  <a:pt x="1131" y="4750"/>
                  <a:pt x="1071" y="4784"/>
                  <a:pt x="1065" y="4834"/>
                </a:cubicBezTo>
                <a:cubicBezTo>
                  <a:pt x="1062" y="4834"/>
                  <a:pt x="1069" y="4799"/>
                  <a:pt x="1065" y="4834"/>
                </a:cubicBezTo>
                <a:close/>
                <a:moveTo>
                  <a:pt x="1145" y="4920"/>
                </a:moveTo>
                <a:cubicBezTo>
                  <a:pt x="1142" y="4931"/>
                  <a:pt x="1128" y="4947"/>
                  <a:pt x="1115" y="4950"/>
                </a:cubicBezTo>
                <a:cubicBezTo>
                  <a:pt x="1096" y="4908"/>
                  <a:pt x="1150" y="4906"/>
                  <a:pt x="1145" y="4920"/>
                </a:cubicBezTo>
                <a:cubicBezTo>
                  <a:pt x="1141" y="4934"/>
                  <a:pt x="1146" y="4918"/>
                  <a:pt x="1145" y="4920"/>
                </a:cubicBezTo>
                <a:close/>
                <a:moveTo>
                  <a:pt x="1092" y="4866"/>
                </a:moveTo>
                <a:cubicBezTo>
                  <a:pt x="1084" y="4882"/>
                  <a:pt x="1075" y="4852"/>
                  <a:pt x="1076" y="4845"/>
                </a:cubicBezTo>
                <a:cubicBezTo>
                  <a:pt x="1083" y="4847"/>
                  <a:pt x="1094" y="4862"/>
                  <a:pt x="1092" y="4866"/>
                </a:cubicBezTo>
                <a:cubicBezTo>
                  <a:pt x="1091" y="4869"/>
                  <a:pt x="1095" y="4861"/>
                  <a:pt x="1092" y="4866"/>
                </a:cubicBezTo>
                <a:close/>
                <a:moveTo>
                  <a:pt x="1257" y="5204"/>
                </a:moveTo>
                <a:cubicBezTo>
                  <a:pt x="1203" y="5179"/>
                  <a:pt x="1149" y="5136"/>
                  <a:pt x="1114" y="5199"/>
                </a:cubicBezTo>
                <a:cubicBezTo>
                  <a:pt x="1088" y="5152"/>
                  <a:pt x="1140" y="5053"/>
                  <a:pt x="1182" y="5089"/>
                </a:cubicBezTo>
                <a:cubicBezTo>
                  <a:pt x="1199" y="5104"/>
                  <a:pt x="1185" y="5123"/>
                  <a:pt x="1195" y="5135"/>
                </a:cubicBezTo>
                <a:cubicBezTo>
                  <a:pt x="1205" y="5146"/>
                  <a:pt x="1218" y="5151"/>
                  <a:pt x="1229" y="5160"/>
                </a:cubicBezTo>
                <a:cubicBezTo>
                  <a:pt x="1236" y="5167"/>
                  <a:pt x="1298" y="5201"/>
                  <a:pt x="1257" y="5204"/>
                </a:cubicBezTo>
                <a:close/>
                <a:moveTo>
                  <a:pt x="1396" y="5193"/>
                </a:moveTo>
                <a:cubicBezTo>
                  <a:pt x="1313" y="5234"/>
                  <a:pt x="1395" y="5228"/>
                  <a:pt x="1399" y="5258"/>
                </a:cubicBezTo>
                <a:cubicBezTo>
                  <a:pt x="1402" y="5277"/>
                  <a:pt x="1324" y="5266"/>
                  <a:pt x="1306" y="5293"/>
                </a:cubicBezTo>
                <a:cubicBezTo>
                  <a:pt x="1290" y="5319"/>
                  <a:pt x="1299" y="5406"/>
                  <a:pt x="1335" y="5421"/>
                </a:cubicBezTo>
                <a:cubicBezTo>
                  <a:pt x="1284" y="5464"/>
                  <a:pt x="1289" y="5439"/>
                  <a:pt x="1279" y="5390"/>
                </a:cubicBezTo>
                <a:cubicBezTo>
                  <a:pt x="1269" y="5334"/>
                  <a:pt x="1261" y="5375"/>
                  <a:pt x="1279" y="5322"/>
                </a:cubicBezTo>
                <a:cubicBezTo>
                  <a:pt x="1294" y="5280"/>
                  <a:pt x="1304" y="5294"/>
                  <a:pt x="1321" y="5267"/>
                </a:cubicBezTo>
                <a:cubicBezTo>
                  <a:pt x="1338" y="5239"/>
                  <a:pt x="1329" y="5228"/>
                  <a:pt x="1337" y="5198"/>
                </a:cubicBezTo>
                <a:cubicBezTo>
                  <a:pt x="1340" y="5188"/>
                  <a:pt x="1349" y="5159"/>
                  <a:pt x="1356" y="5153"/>
                </a:cubicBezTo>
                <a:cubicBezTo>
                  <a:pt x="1391" y="5121"/>
                  <a:pt x="1443" y="5170"/>
                  <a:pt x="1396" y="5193"/>
                </a:cubicBezTo>
                <a:cubicBezTo>
                  <a:pt x="1389" y="5196"/>
                  <a:pt x="1411" y="5185"/>
                  <a:pt x="1396" y="5193"/>
                </a:cubicBezTo>
                <a:close/>
                <a:moveTo>
                  <a:pt x="1674" y="5086"/>
                </a:moveTo>
                <a:cubicBezTo>
                  <a:pt x="1627" y="5148"/>
                  <a:pt x="1627" y="5017"/>
                  <a:pt x="1585" y="5016"/>
                </a:cubicBezTo>
                <a:cubicBezTo>
                  <a:pt x="1535" y="5016"/>
                  <a:pt x="1543" y="5125"/>
                  <a:pt x="1534" y="5151"/>
                </a:cubicBezTo>
                <a:cubicBezTo>
                  <a:pt x="1530" y="5164"/>
                  <a:pt x="1515" y="5207"/>
                  <a:pt x="1495" y="5202"/>
                </a:cubicBezTo>
                <a:cubicBezTo>
                  <a:pt x="1458" y="5192"/>
                  <a:pt x="1502" y="5159"/>
                  <a:pt x="1506" y="5150"/>
                </a:cubicBezTo>
                <a:cubicBezTo>
                  <a:pt x="1516" y="5124"/>
                  <a:pt x="1549" y="5101"/>
                  <a:pt x="1504" y="5075"/>
                </a:cubicBezTo>
                <a:cubicBezTo>
                  <a:pt x="1471" y="5055"/>
                  <a:pt x="1430" y="5111"/>
                  <a:pt x="1401" y="5071"/>
                </a:cubicBezTo>
                <a:cubicBezTo>
                  <a:pt x="1387" y="5052"/>
                  <a:pt x="1415" y="5039"/>
                  <a:pt x="1406" y="5013"/>
                </a:cubicBezTo>
                <a:cubicBezTo>
                  <a:pt x="1389" y="4965"/>
                  <a:pt x="1345" y="5001"/>
                  <a:pt x="1323" y="4992"/>
                </a:cubicBezTo>
                <a:cubicBezTo>
                  <a:pt x="1302" y="4983"/>
                  <a:pt x="1280" y="4958"/>
                  <a:pt x="1299" y="4946"/>
                </a:cubicBezTo>
                <a:cubicBezTo>
                  <a:pt x="1325" y="4929"/>
                  <a:pt x="1362" y="4960"/>
                  <a:pt x="1397" y="4940"/>
                </a:cubicBezTo>
                <a:cubicBezTo>
                  <a:pt x="1422" y="4926"/>
                  <a:pt x="1396" y="4906"/>
                  <a:pt x="1428" y="4901"/>
                </a:cubicBezTo>
                <a:cubicBezTo>
                  <a:pt x="1462" y="4895"/>
                  <a:pt x="1461" y="4930"/>
                  <a:pt x="1490" y="4936"/>
                </a:cubicBezTo>
                <a:cubicBezTo>
                  <a:pt x="1525" y="4944"/>
                  <a:pt x="1529" y="4900"/>
                  <a:pt x="1545" y="4900"/>
                </a:cubicBezTo>
                <a:cubicBezTo>
                  <a:pt x="1559" y="4900"/>
                  <a:pt x="1562" y="4961"/>
                  <a:pt x="1564" y="4964"/>
                </a:cubicBezTo>
                <a:cubicBezTo>
                  <a:pt x="1586" y="4989"/>
                  <a:pt x="1592" y="4970"/>
                  <a:pt x="1609" y="4981"/>
                </a:cubicBezTo>
                <a:cubicBezTo>
                  <a:pt x="1640" y="5000"/>
                  <a:pt x="1621" y="4985"/>
                  <a:pt x="1642" y="5027"/>
                </a:cubicBezTo>
                <a:cubicBezTo>
                  <a:pt x="1647" y="5036"/>
                  <a:pt x="1680" y="5079"/>
                  <a:pt x="1674" y="5086"/>
                </a:cubicBezTo>
                <a:cubicBezTo>
                  <a:pt x="1667" y="5097"/>
                  <a:pt x="1676" y="5085"/>
                  <a:pt x="1674" y="5086"/>
                </a:cubicBezTo>
                <a:close/>
                <a:moveTo>
                  <a:pt x="1588" y="4494"/>
                </a:moveTo>
                <a:cubicBezTo>
                  <a:pt x="1589" y="4498"/>
                  <a:pt x="1591" y="4502"/>
                  <a:pt x="1592" y="4506"/>
                </a:cubicBezTo>
                <a:cubicBezTo>
                  <a:pt x="1588" y="4517"/>
                  <a:pt x="1504" y="4519"/>
                  <a:pt x="1506" y="4500"/>
                </a:cubicBezTo>
                <a:cubicBezTo>
                  <a:pt x="1539" y="4498"/>
                  <a:pt x="1565" y="4454"/>
                  <a:pt x="1585" y="4454"/>
                </a:cubicBezTo>
                <a:cubicBezTo>
                  <a:pt x="1589" y="4454"/>
                  <a:pt x="1584" y="4488"/>
                  <a:pt x="1588" y="4494"/>
                </a:cubicBezTo>
                <a:cubicBezTo>
                  <a:pt x="1590" y="4498"/>
                  <a:pt x="1583" y="4486"/>
                  <a:pt x="1588" y="4494"/>
                </a:cubicBezTo>
                <a:close/>
                <a:moveTo>
                  <a:pt x="1507" y="4558"/>
                </a:moveTo>
                <a:cubicBezTo>
                  <a:pt x="1528" y="4558"/>
                  <a:pt x="1512" y="4576"/>
                  <a:pt x="1512" y="4578"/>
                </a:cubicBezTo>
                <a:cubicBezTo>
                  <a:pt x="1513" y="4586"/>
                  <a:pt x="1483" y="4558"/>
                  <a:pt x="1507" y="4558"/>
                </a:cubicBezTo>
                <a:close/>
                <a:moveTo>
                  <a:pt x="1655" y="4887"/>
                </a:moveTo>
                <a:cubicBezTo>
                  <a:pt x="1665" y="4890"/>
                  <a:pt x="1669" y="4895"/>
                  <a:pt x="1667" y="4900"/>
                </a:cubicBezTo>
                <a:cubicBezTo>
                  <a:pt x="1648" y="4899"/>
                  <a:pt x="1613" y="4883"/>
                  <a:pt x="1637" y="4864"/>
                </a:cubicBezTo>
                <a:cubicBezTo>
                  <a:pt x="1640" y="4873"/>
                  <a:pt x="1646" y="4881"/>
                  <a:pt x="1655" y="4887"/>
                </a:cubicBezTo>
                <a:cubicBezTo>
                  <a:pt x="1662" y="4891"/>
                  <a:pt x="1649" y="4882"/>
                  <a:pt x="1655" y="4887"/>
                </a:cubicBezTo>
                <a:close/>
                <a:moveTo>
                  <a:pt x="1640" y="4726"/>
                </a:moveTo>
                <a:cubicBezTo>
                  <a:pt x="1643" y="4714"/>
                  <a:pt x="1650" y="4703"/>
                  <a:pt x="1660" y="4695"/>
                </a:cubicBezTo>
                <a:cubicBezTo>
                  <a:pt x="1658" y="4706"/>
                  <a:pt x="1655" y="4733"/>
                  <a:pt x="1640" y="4726"/>
                </a:cubicBezTo>
                <a:cubicBezTo>
                  <a:pt x="1643" y="4713"/>
                  <a:pt x="1643" y="4728"/>
                  <a:pt x="1640" y="4726"/>
                </a:cubicBezTo>
                <a:close/>
                <a:moveTo>
                  <a:pt x="1784" y="4376"/>
                </a:moveTo>
                <a:cubicBezTo>
                  <a:pt x="1774" y="4380"/>
                  <a:pt x="1801" y="4348"/>
                  <a:pt x="1790" y="4330"/>
                </a:cubicBezTo>
                <a:cubicBezTo>
                  <a:pt x="1776" y="4308"/>
                  <a:pt x="1746" y="4321"/>
                  <a:pt x="1725" y="4323"/>
                </a:cubicBezTo>
                <a:cubicBezTo>
                  <a:pt x="1700" y="4325"/>
                  <a:pt x="1658" y="4327"/>
                  <a:pt x="1637" y="4342"/>
                </a:cubicBezTo>
                <a:cubicBezTo>
                  <a:pt x="1626" y="4350"/>
                  <a:pt x="1626" y="4389"/>
                  <a:pt x="1609" y="4392"/>
                </a:cubicBezTo>
                <a:cubicBezTo>
                  <a:pt x="1601" y="4392"/>
                  <a:pt x="1650" y="4329"/>
                  <a:pt x="1584" y="4330"/>
                </a:cubicBezTo>
                <a:cubicBezTo>
                  <a:pt x="1559" y="4307"/>
                  <a:pt x="1608" y="4265"/>
                  <a:pt x="1541" y="4256"/>
                </a:cubicBezTo>
                <a:cubicBezTo>
                  <a:pt x="1535" y="4255"/>
                  <a:pt x="1534" y="4279"/>
                  <a:pt x="1520" y="4281"/>
                </a:cubicBezTo>
                <a:cubicBezTo>
                  <a:pt x="1525" y="4281"/>
                  <a:pt x="1458" y="4260"/>
                  <a:pt x="1466" y="4275"/>
                </a:cubicBezTo>
                <a:cubicBezTo>
                  <a:pt x="1452" y="4249"/>
                  <a:pt x="1477" y="4266"/>
                  <a:pt x="1491" y="4251"/>
                </a:cubicBezTo>
                <a:cubicBezTo>
                  <a:pt x="1499" y="4243"/>
                  <a:pt x="1521" y="4219"/>
                  <a:pt x="1529" y="4216"/>
                </a:cubicBezTo>
                <a:cubicBezTo>
                  <a:pt x="1568" y="4201"/>
                  <a:pt x="1561" y="4226"/>
                  <a:pt x="1599" y="4241"/>
                </a:cubicBezTo>
                <a:cubicBezTo>
                  <a:pt x="1626" y="4252"/>
                  <a:pt x="1670" y="4256"/>
                  <a:pt x="1696" y="4248"/>
                </a:cubicBezTo>
                <a:cubicBezTo>
                  <a:pt x="1767" y="4228"/>
                  <a:pt x="1743" y="4169"/>
                  <a:pt x="1818" y="4200"/>
                </a:cubicBezTo>
                <a:cubicBezTo>
                  <a:pt x="1847" y="4212"/>
                  <a:pt x="1876" y="4194"/>
                  <a:pt x="1851" y="4243"/>
                </a:cubicBezTo>
                <a:cubicBezTo>
                  <a:pt x="1825" y="4291"/>
                  <a:pt x="1747" y="4297"/>
                  <a:pt x="1832" y="4349"/>
                </a:cubicBezTo>
                <a:cubicBezTo>
                  <a:pt x="1819" y="4362"/>
                  <a:pt x="1802" y="4369"/>
                  <a:pt x="1784" y="4376"/>
                </a:cubicBezTo>
                <a:cubicBezTo>
                  <a:pt x="1782" y="4377"/>
                  <a:pt x="1800" y="4370"/>
                  <a:pt x="1784" y="4376"/>
                </a:cubicBezTo>
                <a:close/>
                <a:moveTo>
                  <a:pt x="1645" y="4072"/>
                </a:moveTo>
                <a:cubicBezTo>
                  <a:pt x="1691" y="4078"/>
                  <a:pt x="1689" y="3991"/>
                  <a:pt x="1725" y="4023"/>
                </a:cubicBezTo>
                <a:cubicBezTo>
                  <a:pt x="1698" y="4079"/>
                  <a:pt x="1703" y="4098"/>
                  <a:pt x="1645" y="4072"/>
                </a:cubicBezTo>
                <a:cubicBezTo>
                  <a:pt x="1647" y="4073"/>
                  <a:pt x="1650" y="4075"/>
                  <a:pt x="1645" y="4072"/>
                </a:cubicBezTo>
                <a:close/>
                <a:moveTo>
                  <a:pt x="1834" y="4551"/>
                </a:moveTo>
                <a:cubicBezTo>
                  <a:pt x="1830" y="4552"/>
                  <a:pt x="1795" y="4558"/>
                  <a:pt x="1799" y="4548"/>
                </a:cubicBezTo>
                <a:cubicBezTo>
                  <a:pt x="1800" y="4546"/>
                  <a:pt x="1824" y="4518"/>
                  <a:pt x="1826" y="4515"/>
                </a:cubicBezTo>
                <a:cubicBezTo>
                  <a:pt x="1834" y="4522"/>
                  <a:pt x="1839" y="4540"/>
                  <a:pt x="1848" y="4549"/>
                </a:cubicBezTo>
                <a:cubicBezTo>
                  <a:pt x="1843" y="4550"/>
                  <a:pt x="1838" y="4550"/>
                  <a:pt x="1834" y="4551"/>
                </a:cubicBezTo>
                <a:close/>
                <a:moveTo>
                  <a:pt x="1882" y="4483"/>
                </a:moveTo>
                <a:cubicBezTo>
                  <a:pt x="1868" y="4487"/>
                  <a:pt x="1850" y="4486"/>
                  <a:pt x="1836" y="4488"/>
                </a:cubicBezTo>
                <a:cubicBezTo>
                  <a:pt x="1850" y="4461"/>
                  <a:pt x="1845" y="4465"/>
                  <a:pt x="1880" y="4457"/>
                </a:cubicBezTo>
                <a:cubicBezTo>
                  <a:pt x="1880" y="4466"/>
                  <a:pt x="1881" y="4474"/>
                  <a:pt x="1882" y="4483"/>
                </a:cubicBezTo>
                <a:close/>
                <a:moveTo>
                  <a:pt x="1885" y="3871"/>
                </a:moveTo>
                <a:cubicBezTo>
                  <a:pt x="1882" y="3871"/>
                  <a:pt x="1850" y="3840"/>
                  <a:pt x="1877" y="3840"/>
                </a:cubicBezTo>
                <a:cubicBezTo>
                  <a:pt x="1881" y="3840"/>
                  <a:pt x="1889" y="3871"/>
                  <a:pt x="1885" y="3871"/>
                </a:cubicBezTo>
                <a:close/>
                <a:moveTo>
                  <a:pt x="1919" y="4313"/>
                </a:moveTo>
                <a:cubicBezTo>
                  <a:pt x="1910" y="4318"/>
                  <a:pt x="1902" y="4320"/>
                  <a:pt x="1893" y="4320"/>
                </a:cubicBezTo>
                <a:cubicBezTo>
                  <a:pt x="1891" y="4303"/>
                  <a:pt x="1893" y="4286"/>
                  <a:pt x="1898" y="4270"/>
                </a:cubicBezTo>
                <a:cubicBezTo>
                  <a:pt x="1911" y="4279"/>
                  <a:pt x="1942" y="4286"/>
                  <a:pt x="1919" y="4313"/>
                </a:cubicBezTo>
                <a:cubicBezTo>
                  <a:pt x="1914" y="4318"/>
                  <a:pt x="1923" y="4308"/>
                  <a:pt x="1919" y="4313"/>
                </a:cubicBezTo>
                <a:close/>
                <a:moveTo>
                  <a:pt x="1909" y="4116"/>
                </a:moveTo>
                <a:cubicBezTo>
                  <a:pt x="1912" y="4128"/>
                  <a:pt x="1910" y="4139"/>
                  <a:pt x="1902" y="4151"/>
                </a:cubicBezTo>
                <a:cubicBezTo>
                  <a:pt x="1897" y="4132"/>
                  <a:pt x="1903" y="4072"/>
                  <a:pt x="1909" y="4116"/>
                </a:cubicBezTo>
                <a:cubicBezTo>
                  <a:pt x="1910" y="4118"/>
                  <a:pt x="1908" y="4104"/>
                  <a:pt x="1909" y="4116"/>
                </a:cubicBezTo>
                <a:close/>
                <a:moveTo>
                  <a:pt x="1912" y="3706"/>
                </a:moveTo>
                <a:cubicBezTo>
                  <a:pt x="1928" y="3730"/>
                  <a:pt x="1919" y="3758"/>
                  <a:pt x="1912" y="3784"/>
                </a:cubicBezTo>
                <a:cubicBezTo>
                  <a:pt x="1904" y="3759"/>
                  <a:pt x="1905" y="3731"/>
                  <a:pt x="1912" y="3706"/>
                </a:cubicBezTo>
                <a:cubicBezTo>
                  <a:pt x="1927" y="3728"/>
                  <a:pt x="1906" y="3729"/>
                  <a:pt x="1912" y="3706"/>
                </a:cubicBezTo>
                <a:close/>
                <a:moveTo>
                  <a:pt x="1944" y="3994"/>
                </a:moveTo>
                <a:cubicBezTo>
                  <a:pt x="1940" y="4023"/>
                  <a:pt x="1918" y="3983"/>
                  <a:pt x="1919" y="3983"/>
                </a:cubicBezTo>
                <a:cubicBezTo>
                  <a:pt x="1928" y="3986"/>
                  <a:pt x="1945" y="3978"/>
                  <a:pt x="1944" y="3994"/>
                </a:cubicBezTo>
                <a:cubicBezTo>
                  <a:pt x="1944" y="3995"/>
                  <a:pt x="1945" y="3988"/>
                  <a:pt x="1944" y="3994"/>
                </a:cubicBezTo>
                <a:close/>
                <a:moveTo>
                  <a:pt x="1964" y="3628"/>
                </a:moveTo>
                <a:cubicBezTo>
                  <a:pt x="1964" y="3627"/>
                  <a:pt x="1845" y="3659"/>
                  <a:pt x="1832" y="3657"/>
                </a:cubicBezTo>
                <a:cubicBezTo>
                  <a:pt x="1799" y="3651"/>
                  <a:pt x="1787" y="3606"/>
                  <a:pt x="1751" y="3608"/>
                </a:cubicBezTo>
                <a:cubicBezTo>
                  <a:pt x="1707" y="3610"/>
                  <a:pt x="1719" y="3646"/>
                  <a:pt x="1702" y="3671"/>
                </a:cubicBezTo>
                <a:cubicBezTo>
                  <a:pt x="1633" y="3772"/>
                  <a:pt x="1643" y="3536"/>
                  <a:pt x="1603" y="3571"/>
                </a:cubicBezTo>
                <a:cubicBezTo>
                  <a:pt x="1598" y="3555"/>
                  <a:pt x="1594" y="3538"/>
                  <a:pt x="1590" y="3522"/>
                </a:cubicBezTo>
                <a:cubicBezTo>
                  <a:pt x="1651" y="3533"/>
                  <a:pt x="1660" y="3467"/>
                  <a:pt x="1701" y="3464"/>
                </a:cubicBezTo>
                <a:cubicBezTo>
                  <a:pt x="1709" y="3464"/>
                  <a:pt x="1762" y="3503"/>
                  <a:pt x="1781" y="3507"/>
                </a:cubicBezTo>
                <a:cubicBezTo>
                  <a:pt x="1801" y="3511"/>
                  <a:pt x="1824" y="3502"/>
                  <a:pt x="1844" y="3510"/>
                </a:cubicBezTo>
                <a:cubicBezTo>
                  <a:pt x="1774" y="3594"/>
                  <a:pt x="1970" y="3611"/>
                  <a:pt x="1964" y="3628"/>
                </a:cubicBezTo>
                <a:cubicBezTo>
                  <a:pt x="1962" y="3632"/>
                  <a:pt x="1965" y="3624"/>
                  <a:pt x="1964" y="3628"/>
                </a:cubicBezTo>
                <a:close/>
                <a:moveTo>
                  <a:pt x="1648" y="3426"/>
                </a:moveTo>
                <a:cubicBezTo>
                  <a:pt x="1654" y="3413"/>
                  <a:pt x="1719" y="3358"/>
                  <a:pt x="1729" y="3391"/>
                </a:cubicBezTo>
                <a:cubicBezTo>
                  <a:pt x="1735" y="3408"/>
                  <a:pt x="1664" y="3440"/>
                  <a:pt x="1648" y="3426"/>
                </a:cubicBezTo>
                <a:cubicBezTo>
                  <a:pt x="1658" y="3404"/>
                  <a:pt x="1651" y="3429"/>
                  <a:pt x="1648" y="3426"/>
                </a:cubicBezTo>
                <a:close/>
                <a:moveTo>
                  <a:pt x="1869" y="3194"/>
                </a:moveTo>
                <a:cubicBezTo>
                  <a:pt x="1878" y="3229"/>
                  <a:pt x="1918" y="3217"/>
                  <a:pt x="1904" y="3257"/>
                </a:cubicBezTo>
                <a:cubicBezTo>
                  <a:pt x="1905" y="3253"/>
                  <a:pt x="1859" y="3295"/>
                  <a:pt x="1859" y="3295"/>
                </a:cubicBezTo>
                <a:cubicBezTo>
                  <a:pt x="1813" y="3308"/>
                  <a:pt x="1858" y="3292"/>
                  <a:pt x="1828" y="3272"/>
                </a:cubicBezTo>
                <a:cubicBezTo>
                  <a:pt x="1811" y="3260"/>
                  <a:pt x="1790" y="3255"/>
                  <a:pt x="1776" y="3239"/>
                </a:cubicBezTo>
                <a:cubicBezTo>
                  <a:pt x="1742" y="3201"/>
                  <a:pt x="1746" y="3204"/>
                  <a:pt x="1786" y="3181"/>
                </a:cubicBezTo>
                <a:cubicBezTo>
                  <a:pt x="1816" y="3163"/>
                  <a:pt x="1856" y="3148"/>
                  <a:pt x="1869" y="3194"/>
                </a:cubicBezTo>
                <a:cubicBezTo>
                  <a:pt x="1873" y="3209"/>
                  <a:pt x="1860" y="3165"/>
                  <a:pt x="1869" y="3194"/>
                </a:cubicBezTo>
                <a:close/>
                <a:moveTo>
                  <a:pt x="1846" y="3050"/>
                </a:moveTo>
                <a:cubicBezTo>
                  <a:pt x="1854" y="3043"/>
                  <a:pt x="1999" y="3101"/>
                  <a:pt x="1941" y="3136"/>
                </a:cubicBezTo>
                <a:cubicBezTo>
                  <a:pt x="1937" y="3138"/>
                  <a:pt x="1917" y="3127"/>
                  <a:pt x="1911" y="3126"/>
                </a:cubicBezTo>
                <a:cubicBezTo>
                  <a:pt x="1861" y="3120"/>
                  <a:pt x="1857" y="3095"/>
                  <a:pt x="1846" y="3050"/>
                </a:cubicBezTo>
                <a:cubicBezTo>
                  <a:pt x="1849" y="3048"/>
                  <a:pt x="1847" y="3054"/>
                  <a:pt x="1846" y="3050"/>
                </a:cubicBezTo>
                <a:close/>
                <a:moveTo>
                  <a:pt x="1847" y="3394"/>
                </a:moveTo>
                <a:cubicBezTo>
                  <a:pt x="1843" y="3391"/>
                  <a:pt x="1816" y="3401"/>
                  <a:pt x="1824" y="3384"/>
                </a:cubicBezTo>
                <a:cubicBezTo>
                  <a:pt x="1830" y="3369"/>
                  <a:pt x="1851" y="3381"/>
                  <a:pt x="1847" y="3394"/>
                </a:cubicBezTo>
                <a:close/>
                <a:moveTo>
                  <a:pt x="1969" y="3417"/>
                </a:moveTo>
                <a:cubicBezTo>
                  <a:pt x="1971" y="3434"/>
                  <a:pt x="1929" y="3417"/>
                  <a:pt x="1928" y="3389"/>
                </a:cubicBezTo>
                <a:cubicBezTo>
                  <a:pt x="1983" y="3386"/>
                  <a:pt x="1961" y="3357"/>
                  <a:pt x="1969" y="3417"/>
                </a:cubicBezTo>
                <a:cubicBezTo>
                  <a:pt x="1969" y="3418"/>
                  <a:pt x="1969" y="3414"/>
                  <a:pt x="1969" y="3417"/>
                </a:cubicBezTo>
                <a:close/>
                <a:moveTo>
                  <a:pt x="2017" y="2898"/>
                </a:moveTo>
                <a:cubicBezTo>
                  <a:pt x="2016" y="2910"/>
                  <a:pt x="1986" y="2994"/>
                  <a:pt x="1978" y="2997"/>
                </a:cubicBezTo>
                <a:cubicBezTo>
                  <a:pt x="1963" y="3003"/>
                  <a:pt x="1969" y="2990"/>
                  <a:pt x="1957" y="2986"/>
                </a:cubicBezTo>
                <a:cubicBezTo>
                  <a:pt x="1950" y="2984"/>
                  <a:pt x="1939" y="2962"/>
                  <a:pt x="1930" y="2957"/>
                </a:cubicBezTo>
                <a:cubicBezTo>
                  <a:pt x="1919" y="2950"/>
                  <a:pt x="1911" y="2956"/>
                  <a:pt x="1899" y="2952"/>
                </a:cubicBezTo>
                <a:cubicBezTo>
                  <a:pt x="1891" y="2949"/>
                  <a:pt x="1845" y="2947"/>
                  <a:pt x="1841" y="2933"/>
                </a:cubicBezTo>
                <a:cubicBezTo>
                  <a:pt x="1915" y="2912"/>
                  <a:pt x="1870" y="2800"/>
                  <a:pt x="1811" y="2839"/>
                </a:cubicBezTo>
                <a:cubicBezTo>
                  <a:pt x="1793" y="2852"/>
                  <a:pt x="1786" y="2909"/>
                  <a:pt x="1778" y="2929"/>
                </a:cubicBezTo>
                <a:cubicBezTo>
                  <a:pt x="1769" y="2951"/>
                  <a:pt x="1763" y="2968"/>
                  <a:pt x="1746" y="2987"/>
                </a:cubicBezTo>
                <a:cubicBezTo>
                  <a:pt x="1733" y="2991"/>
                  <a:pt x="1721" y="2997"/>
                  <a:pt x="1710" y="3005"/>
                </a:cubicBezTo>
                <a:cubicBezTo>
                  <a:pt x="1698" y="3015"/>
                  <a:pt x="1692" y="3028"/>
                  <a:pt x="1691" y="3045"/>
                </a:cubicBezTo>
                <a:cubicBezTo>
                  <a:pt x="1686" y="3047"/>
                  <a:pt x="1658" y="3047"/>
                  <a:pt x="1658" y="3048"/>
                </a:cubicBezTo>
                <a:cubicBezTo>
                  <a:pt x="1683" y="3010"/>
                  <a:pt x="1610" y="3103"/>
                  <a:pt x="1646" y="3071"/>
                </a:cubicBezTo>
                <a:cubicBezTo>
                  <a:pt x="1653" y="3065"/>
                  <a:pt x="1638" y="3095"/>
                  <a:pt x="1632" y="3100"/>
                </a:cubicBezTo>
                <a:cubicBezTo>
                  <a:pt x="1642" y="3092"/>
                  <a:pt x="1602" y="3087"/>
                  <a:pt x="1597" y="3090"/>
                </a:cubicBezTo>
                <a:cubicBezTo>
                  <a:pt x="1525" y="3142"/>
                  <a:pt x="1643" y="3191"/>
                  <a:pt x="1663" y="3223"/>
                </a:cubicBezTo>
                <a:cubicBezTo>
                  <a:pt x="1682" y="3253"/>
                  <a:pt x="1646" y="3268"/>
                  <a:pt x="1665" y="3308"/>
                </a:cubicBezTo>
                <a:cubicBezTo>
                  <a:pt x="1680" y="3341"/>
                  <a:pt x="1783" y="3341"/>
                  <a:pt x="1770" y="3359"/>
                </a:cubicBezTo>
                <a:cubicBezTo>
                  <a:pt x="1754" y="3380"/>
                  <a:pt x="1620" y="3386"/>
                  <a:pt x="1606" y="3382"/>
                </a:cubicBezTo>
                <a:cubicBezTo>
                  <a:pt x="1583" y="3375"/>
                  <a:pt x="1556" y="3375"/>
                  <a:pt x="1561" y="3342"/>
                </a:cubicBezTo>
                <a:cubicBezTo>
                  <a:pt x="1563" y="3331"/>
                  <a:pt x="1661" y="3321"/>
                  <a:pt x="1646" y="3250"/>
                </a:cubicBezTo>
                <a:cubicBezTo>
                  <a:pt x="1639" y="3214"/>
                  <a:pt x="1592" y="3194"/>
                  <a:pt x="1571" y="3175"/>
                </a:cubicBezTo>
                <a:cubicBezTo>
                  <a:pt x="1591" y="3193"/>
                  <a:pt x="1543" y="3125"/>
                  <a:pt x="1550" y="3139"/>
                </a:cubicBezTo>
                <a:cubicBezTo>
                  <a:pt x="1541" y="3120"/>
                  <a:pt x="1528" y="3147"/>
                  <a:pt x="1525" y="3127"/>
                </a:cubicBezTo>
                <a:cubicBezTo>
                  <a:pt x="1519" y="3075"/>
                  <a:pt x="1561" y="3100"/>
                  <a:pt x="1573" y="3089"/>
                </a:cubicBezTo>
                <a:cubicBezTo>
                  <a:pt x="1599" y="3063"/>
                  <a:pt x="1597" y="3069"/>
                  <a:pt x="1610" y="3031"/>
                </a:cubicBezTo>
                <a:cubicBezTo>
                  <a:pt x="1615" y="3014"/>
                  <a:pt x="1619" y="2991"/>
                  <a:pt x="1630" y="2977"/>
                </a:cubicBezTo>
                <a:cubicBezTo>
                  <a:pt x="1653" y="2945"/>
                  <a:pt x="1676" y="2955"/>
                  <a:pt x="1703" y="2936"/>
                </a:cubicBezTo>
                <a:cubicBezTo>
                  <a:pt x="1752" y="2902"/>
                  <a:pt x="1724" y="2919"/>
                  <a:pt x="1718" y="2886"/>
                </a:cubicBezTo>
                <a:cubicBezTo>
                  <a:pt x="1713" y="2864"/>
                  <a:pt x="1703" y="2823"/>
                  <a:pt x="1687" y="2805"/>
                </a:cubicBezTo>
                <a:cubicBezTo>
                  <a:pt x="1726" y="2797"/>
                  <a:pt x="1707" y="2878"/>
                  <a:pt x="1756" y="2876"/>
                </a:cubicBezTo>
                <a:cubicBezTo>
                  <a:pt x="1781" y="2875"/>
                  <a:pt x="1791" y="2853"/>
                  <a:pt x="1796" y="2832"/>
                </a:cubicBezTo>
                <a:cubicBezTo>
                  <a:pt x="1800" y="2812"/>
                  <a:pt x="1781" y="2781"/>
                  <a:pt x="1784" y="2773"/>
                </a:cubicBezTo>
                <a:cubicBezTo>
                  <a:pt x="1798" y="2738"/>
                  <a:pt x="1825" y="2791"/>
                  <a:pt x="1851" y="2797"/>
                </a:cubicBezTo>
                <a:cubicBezTo>
                  <a:pt x="1877" y="2802"/>
                  <a:pt x="1963" y="2773"/>
                  <a:pt x="1975" y="2751"/>
                </a:cubicBezTo>
                <a:cubicBezTo>
                  <a:pt x="1986" y="2732"/>
                  <a:pt x="1967" y="2644"/>
                  <a:pt x="2013" y="2685"/>
                </a:cubicBezTo>
                <a:cubicBezTo>
                  <a:pt x="2028" y="2698"/>
                  <a:pt x="2018" y="2710"/>
                  <a:pt x="2011" y="2731"/>
                </a:cubicBezTo>
                <a:cubicBezTo>
                  <a:pt x="2000" y="2765"/>
                  <a:pt x="1993" y="2753"/>
                  <a:pt x="1975" y="2778"/>
                </a:cubicBezTo>
                <a:cubicBezTo>
                  <a:pt x="1963" y="2796"/>
                  <a:pt x="1927" y="2800"/>
                  <a:pt x="1939" y="2834"/>
                </a:cubicBezTo>
                <a:cubicBezTo>
                  <a:pt x="1958" y="2886"/>
                  <a:pt x="2022" y="2819"/>
                  <a:pt x="2017" y="2898"/>
                </a:cubicBezTo>
                <a:cubicBezTo>
                  <a:pt x="2016" y="2917"/>
                  <a:pt x="2017" y="2894"/>
                  <a:pt x="2017" y="2898"/>
                </a:cubicBezTo>
                <a:close/>
                <a:moveTo>
                  <a:pt x="2048" y="3606"/>
                </a:moveTo>
                <a:cubicBezTo>
                  <a:pt x="2039" y="3624"/>
                  <a:pt x="2029" y="3629"/>
                  <a:pt x="2018" y="3619"/>
                </a:cubicBezTo>
                <a:cubicBezTo>
                  <a:pt x="2017" y="3611"/>
                  <a:pt x="2077" y="3577"/>
                  <a:pt x="2076" y="3577"/>
                </a:cubicBezTo>
                <a:cubicBezTo>
                  <a:pt x="2070" y="3590"/>
                  <a:pt x="2061" y="3600"/>
                  <a:pt x="2048" y="3606"/>
                </a:cubicBezTo>
                <a:cubicBezTo>
                  <a:pt x="2040" y="3611"/>
                  <a:pt x="2061" y="3598"/>
                  <a:pt x="2048" y="3606"/>
                </a:cubicBezTo>
                <a:close/>
                <a:moveTo>
                  <a:pt x="2120" y="3306"/>
                </a:moveTo>
                <a:cubicBezTo>
                  <a:pt x="2118" y="3306"/>
                  <a:pt x="2076" y="3326"/>
                  <a:pt x="2071" y="3312"/>
                </a:cubicBezTo>
                <a:cubicBezTo>
                  <a:pt x="2066" y="3301"/>
                  <a:pt x="2120" y="3270"/>
                  <a:pt x="2126" y="3265"/>
                </a:cubicBezTo>
                <a:cubicBezTo>
                  <a:pt x="2149" y="3246"/>
                  <a:pt x="2144" y="3265"/>
                  <a:pt x="2161" y="3223"/>
                </a:cubicBezTo>
                <a:cubicBezTo>
                  <a:pt x="2184" y="3167"/>
                  <a:pt x="2149" y="3111"/>
                  <a:pt x="2232" y="3102"/>
                </a:cubicBezTo>
                <a:cubicBezTo>
                  <a:pt x="2228" y="3142"/>
                  <a:pt x="2235" y="3183"/>
                  <a:pt x="2233" y="3223"/>
                </a:cubicBezTo>
                <a:cubicBezTo>
                  <a:pt x="2231" y="3281"/>
                  <a:pt x="2198" y="3286"/>
                  <a:pt x="2188" y="3330"/>
                </a:cubicBezTo>
                <a:cubicBezTo>
                  <a:pt x="2185" y="3342"/>
                  <a:pt x="2226" y="3396"/>
                  <a:pt x="2174" y="3398"/>
                </a:cubicBezTo>
                <a:cubicBezTo>
                  <a:pt x="2122" y="3399"/>
                  <a:pt x="2202" y="3306"/>
                  <a:pt x="2120" y="3306"/>
                </a:cubicBezTo>
                <a:close/>
                <a:moveTo>
                  <a:pt x="2154" y="3686"/>
                </a:moveTo>
                <a:cubicBezTo>
                  <a:pt x="2154" y="3661"/>
                  <a:pt x="2109" y="3542"/>
                  <a:pt x="2132" y="3531"/>
                </a:cubicBezTo>
                <a:cubicBezTo>
                  <a:pt x="2143" y="3527"/>
                  <a:pt x="2192" y="3556"/>
                  <a:pt x="2210" y="3556"/>
                </a:cubicBezTo>
                <a:cubicBezTo>
                  <a:pt x="2242" y="3555"/>
                  <a:pt x="2262" y="3543"/>
                  <a:pt x="2282" y="3520"/>
                </a:cubicBezTo>
                <a:cubicBezTo>
                  <a:pt x="2283" y="3544"/>
                  <a:pt x="2324" y="3549"/>
                  <a:pt x="2279" y="3560"/>
                </a:cubicBezTo>
                <a:cubicBezTo>
                  <a:pt x="2282" y="3509"/>
                  <a:pt x="2239" y="3564"/>
                  <a:pt x="2223" y="3573"/>
                </a:cubicBezTo>
                <a:cubicBezTo>
                  <a:pt x="2157" y="3611"/>
                  <a:pt x="2159" y="3615"/>
                  <a:pt x="2168" y="3700"/>
                </a:cubicBezTo>
                <a:cubicBezTo>
                  <a:pt x="2163" y="3695"/>
                  <a:pt x="2158" y="3691"/>
                  <a:pt x="2154" y="3686"/>
                </a:cubicBezTo>
                <a:cubicBezTo>
                  <a:pt x="2154" y="3656"/>
                  <a:pt x="2158" y="3688"/>
                  <a:pt x="2154" y="3686"/>
                </a:cubicBezTo>
                <a:close/>
                <a:moveTo>
                  <a:pt x="2354" y="3701"/>
                </a:moveTo>
                <a:cubicBezTo>
                  <a:pt x="2359" y="3749"/>
                  <a:pt x="2317" y="3709"/>
                  <a:pt x="2306" y="3727"/>
                </a:cubicBezTo>
                <a:cubicBezTo>
                  <a:pt x="2300" y="3737"/>
                  <a:pt x="2303" y="3760"/>
                  <a:pt x="2301" y="3763"/>
                </a:cubicBezTo>
                <a:cubicBezTo>
                  <a:pt x="2300" y="3765"/>
                  <a:pt x="2284" y="3794"/>
                  <a:pt x="2284" y="3795"/>
                </a:cubicBezTo>
                <a:cubicBezTo>
                  <a:pt x="2279" y="3817"/>
                  <a:pt x="2275" y="3818"/>
                  <a:pt x="2273" y="3846"/>
                </a:cubicBezTo>
                <a:cubicBezTo>
                  <a:pt x="2272" y="3863"/>
                  <a:pt x="2281" y="3882"/>
                  <a:pt x="2275" y="3899"/>
                </a:cubicBezTo>
                <a:cubicBezTo>
                  <a:pt x="2271" y="3909"/>
                  <a:pt x="2273" y="3921"/>
                  <a:pt x="2259" y="3921"/>
                </a:cubicBezTo>
                <a:cubicBezTo>
                  <a:pt x="2239" y="3892"/>
                  <a:pt x="2249" y="3889"/>
                  <a:pt x="2212" y="3873"/>
                </a:cubicBezTo>
                <a:cubicBezTo>
                  <a:pt x="2206" y="3871"/>
                  <a:pt x="2150" y="3884"/>
                  <a:pt x="2161" y="3854"/>
                </a:cubicBezTo>
                <a:cubicBezTo>
                  <a:pt x="2163" y="3849"/>
                  <a:pt x="2211" y="3839"/>
                  <a:pt x="2220" y="3833"/>
                </a:cubicBezTo>
                <a:cubicBezTo>
                  <a:pt x="2225" y="3830"/>
                  <a:pt x="2266" y="3780"/>
                  <a:pt x="2269" y="3774"/>
                </a:cubicBezTo>
                <a:cubicBezTo>
                  <a:pt x="2285" y="3733"/>
                  <a:pt x="2254" y="3730"/>
                  <a:pt x="2245" y="3699"/>
                </a:cubicBezTo>
                <a:cubicBezTo>
                  <a:pt x="2244" y="3697"/>
                  <a:pt x="2235" y="3638"/>
                  <a:pt x="2235" y="3638"/>
                </a:cubicBezTo>
                <a:cubicBezTo>
                  <a:pt x="2237" y="3627"/>
                  <a:pt x="2211" y="3613"/>
                  <a:pt x="2240" y="3607"/>
                </a:cubicBezTo>
                <a:cubicBezTo>
                  <a:pt x="2253" y="3604"/>
                  <a:pt x="2251" y="3625"/>
                  <a:pt x="2262" y="3627"/>
                </a:cubicBezTo>
                <a:cubicBezTo>
                  <a:pt x="2271" y="3629"/>
                  <a:pt x="2277" y="3641"/>
                  <a:pt x="2289" y="3643"/>
                </a:cubicBezTo>
                <a:cubicBezTo>
                  <a:pt x="2304" y="3645"/>
                  <a:pt x="2324" y="3622"/>
                  <a:pt x="2335" y="3625"/>
                </a:cubicBezTo>
                <a:cubicBezTo>
                  <a:pt x="2343" y="3627"/>
                  <a:pt x="2379" y="3662"/>
                  <a:pt x="2383" y="3671"/>
                </a:cubicBezTo>
                <a:cubicBezTo>
                  <a:pt x="2367" y="3674"/>
                  <a:pt x="2353" y="3682"/>
                  <a:pt x="2354" y="3701"/>
                </a:cubicBezTo>
                <a:cubicBezTo>
                  <a:pt x="2355" y="3710"/>
                  <a:pt x="2352" y="3678"/>
                  <a:pt x="2354" y="3701"/>
                </a:cubicBezTo>
                <a:close/>
                <a:moveTo>
                  <a:pt x="2412" y="3666"/>
                </a:moveTo>
                <a:cubicBezTo>
                  <a:pt x="2404" y="3657"/>
                  <a:pt x="2396" y="3647"/>
                  <a:pt x="2389" y="3637"/>
                </a:cubicBezTo>
                <a:cubicBezTo>
                  <a:pt x="2398" y="3596"/>
                  <a:pt x="2419" y="3675"/>
                  <a:pt x="2412" y="3666"/>
                </a:cubicBezTo>
                <a:cubicBezTo>
                  <a:pt x="2406" y="3662"/>
                  <a:pt x="2408" y="3661"/>
                  <a:pt x="2412" y="3666"/>
                </a:cubicBezTo>
                <a:close/>
                <a:moveTo>
                  <a:pt x="2421" y="3263"/>
                </a:moveTo>
                <a:cubicBezTo>
                  <a:pt x="2415" y="3295"/>
                  <a:pt x="2390" y="3313"/>
                  <a:pt x="2360" y="3323"/>
                </a:cubicBezTo>
                <a:cubicBezTo>
                  <a:pt x="2362" y="3337"/>
                  <a:pt x="2422" y="3240"/>
                  <a:pt x="2413" y="3240"/>
                </a:cubicBezTo>
                <a:cubicBezTo>
                  <a:pt x="2423" y="3240"/>
                  <a:pt x="2422" y="3260"/>
                  <a:pt x="2421" y="3263"/>
                </a:cubicBezTo>
                <a:cubicBezTo>
                  <a:pt x="2414" y="3300"/>
                  <a:pt x="2423" y="3252"/>
                  <a:pt x="2421" y="3263"/>
                </a:cubicBezTo>
                <a:close/>
                <a:moveTo>
                  <a:pt x="2442" y="3313"/>
                </a:moveTo>
                <a:cubicBezTo>
                  <a:pt x="2429" y="3315"/>
                  <a:pt x="2443" y="3303"/>
                  <a:pt x="2449" y="3302"/>
                </a:cubicBezTo>
                <a:cubicBezTo>
                  <a:pt x="2456" y="3309"/>
                  <a:pt x="2449" y="3312"/>
                  <a:pt x="2442" y="3313"/>
                </a:cubicBezTo>
                <a:cubicBezTo>
                  <a:pt x="2441" y="3313"/>
                  <a:pt x="2444" y="3313"/>
                  <a:pt x="2442" y="3313"/>
                </a:cubicBezTo>
                <a:close/>
                <a:moveTo>
                  <a:pt x="2459" y="3492"/>
                </a:moveTo>
                <a:cubicBezTo>
                  <a:pt x="2437" y="3494"/>
                  <a:pt x="2465" y="3472"/>
                  <a:pt x="2467" y="3467"/>
                </a:cubicBezTo>
                <a:cubicBezTo>
                  <a:pt x="2464" y="3475"/>
                  <a:pt x="2493" y="3490"/>
                  <a:pt x="2459" y="3492"/>
                </a:cubicBezTo>
                <a:cubicBezTo>
                  <a:pt x="2458" y="3493"/>
                  <a:pt x="2473" y="3491"/>
                  <a:pt x="2459" y="3492"/>
                </a:cubicBezTo>
                <a:close/>
                <a:moveTo>
                  <a:pt x="2586" y="3486"/>
                </a:moveTo>
                <a:cubicBezTo>
                  <a:pt x="2584" y="3489"/>
                  <a:pt x="2569" y="3496"/>
                  <a:pt x="2562" y="3493"/>
                </a:cubicBezTo>
                <a:cubicBezTo>
                  <a:pt x="2583" y="3461"/>
                  <a:pt x="2490" y="3330"/>
                  <a:pt x="2576" y="3375"/>
                </a:cubicBezTo>
                <a:cubicBezTo>
                  <a:pt x="2539" y="3404"/>
                  <a:pt x="2562" y="3410"/>
                  <a:pt x="2584" y="3435"/>
                </a:cubicBezTo>
                <a:cubicBezTo>
                  <a:pt x="2569" y="3461"/>
                  <a:pt x="2595" y="3465"/>
                  <a:pt x="2586" y="3486"/>
                </a:cubicBezTo>
                <a:cubicBezTo>
                  <a:pt x="2583" y="3490"/>
                  <a:pt x="2587" y="3482"/>
                  <a:pt x="2586" y="3486"/>
                </a:cubicBezTo>
                <a:close/>
                <a:moveTo>
                  <a:pt x="2625" y="3377"/>
                </a:moveTo>
                <a:cubicBezTo>
                  <a:pt x="2624" y="3381"/>
                  <a:pt x="2602" y="3387"/>
                  <a:pt x="2602" y="3386"/>
                </a:cubicBezTo>
                <a:cubicBezTo>
                  <a:pt x="2602" y="3386"/>
                  <a:pt x="2627" y="3363"/>
                  <a:pt x="2625" y="3377"/>
                </a:cubicBezTo>
                <a:cubicBezTo>
                  <a:pt x="2624" y="3382"/>
                  <a:pt x="2625" y="3375"/>
                  <a:pt x="2625" y="3377"/>
                </a:cubicBezTo>
                <a:close/>
                <a:moveTo>
                  <a:pt x="3002" y="3621"/>
                </a:moveTo>
                <a:cubicBezTo>
                  <a:pt x="3066" y="3621"/>
                  <a:pt x="2999" y="3629"/>
                  <a:pt x="2975" y="3648"/>
                </a:cubicBezTo>
                <a:cubicBezTo>
                  <a:pt x="2881" y="3723"/>
                  <a:pt x="3007" y="3655"/>
                  <a:pt x="3006" y="3655"/>
                </a:cubicBezTo>
                <a:cubicBezTo>
                  <a:pt x="3011" y="3656"/>
                  <a:pt x="3022" y="3717"/>
                  <a:pt x="3016" y="3730"/>
                </a:cubicBezTo>
                <a:cubicBezTo>
                  <a:pt x="3005" y="3756"/>
                  <a:pt x="2975" y="3749"/>
                  <a:pt x="2965" y="3776"/>
                </a:cubicBezTo>
                <a:cubicBezTo>
                  <a:pt x="2958" y="3795"/>
                  <a:pt x="2992" y="3804"/>
                  <a:pt x="2991" y="3811"/>
                </a:cubicBezTo>
                <a:cubicBezTo>
                  <a:pt x="2990" y="3829"/>
                  <a:pt x="2985" y="3839"/>
                  <a:pt x="2977" y="3855"/>
                </a:cubicBezTo>
                <a:cubicBezTo>
                  <a:pt x="2952" y="3836"/>
                  <a:pt x="2936" y="3838"/>
                  <a:pt x="2909" y="3827"/>
                </a:cubicBezTo>
                <a:cubicBezTo>
                  <a:pt x="2902" y="3824"/>
                  <a:pt x="2880" y="3839"/>
                  <a:pt x="2874" y="3835"/>
                </a:cubicBezTo>
                <a:cubicBezTo>
                  <a:pt x="2856" y="3823"/>
                  <a:pt x="2867" y="3787"/>
                  <a:pt x="2867" y="3783"/>
                </a:cubicBezTo>
                <a:cubicBezTo>
                  <a:pt x="2871" y="3753"/>
                  <a:pt x="2897" y="3781"/>
                  <a:pt x="2881" y="3737"/>
                </a:cubicBezTo>
                <a:cubicBezTo>
                  <a:pt x="2876" y="3724"/>
                  <a:pt x="2836" y="3698"/>
                  <a:pt x="2825" y="3694"/>
                </a:cubicBezTo>
                <a:cubicBezTo>
                  <a:pt x="2776" y="3676"/>
                  <a:pt x="2765" y="3707"/>
                  <a:pt x="2713" y="3714"/>
                </a:cubicBezTo>
                <a:cubicBezTo>
                  <a:pt x="2743" y="3686"/>
                  <a:pt x="2772" y="3632"/>
                  <a:pt x="2794" y="3597"/>
                </a:cubicBezTo>
                <a:cubicBezTo>
                  <a:pt x="2800" y="3588"/>
                  <a:pt x="2816" y="3611"/>
                  <a:pt x="2819" y="3594"/>
                </a:cubicBezTo>
                <a:cubicBezTo>
                  <a:pt x="2826" y="3552"/>
                  <a:pt x="2769" y="3529"/>
                  <a:pt x="2749" y="3511"/>
                </a:cubicBezTo>
                <a:cubicBezTo>
                  <a:pt x="2736" y="3499"/>
                  <a:pt x="2719" y="3494"/>
                  <a:pt x="2716" y="3474"/>
                </a:cubicBezTo>
                <a:cubicBezTo>
                  <a:pt x="2713" y="3457"/>
                  <a:pt x="2742" y="3443"/>
                  <a:pt x="2738" y="3432"/>
                </a:cubicBezTo>
                <a:cubicBezTo>
                  <a:pt x="2729" y="3413"/>
                  <a:pt x="2659" y="3405"/>
                  <a:pt x="2680" y="3359"/>
                </a:cubicBezTo>
                <a:cubicBezTo>
                  <a:pt x="2739" y="3389"/>
                  <a:pt x="2784" y="3279"/>
                  <a:pt x="2752" y="3257"/>
                </a:cubicBezTo>
                <a:cubicBezTo>
                  <a:pt x="2706" y="3225"/>
                  <a:pt x="2696" y="3322"/>
                  <a:pt x="2690" y="3336"/>
                </a:cubicBezTo>
                <a:cubicBezTo>
                  <a:pt x="2688" y="3343"/>
                  <a:pt x="2666" y="3332"/>
                  <a:pt x="2661" y="3339"/>
                </a:cubicBezTo>
                <a:cubicBezTo>
                  <a:pt x="2656" y="3349"/>
                  <a:pt x="2683" y="3388"/>
                  <a:pt x="2649" y="3379"/>
                </a:cubicBezTo>
                <a:cubicBezTo>
                  <a:pt x="2633" y="3375"/>
                  <a:pt x="2606" y="3304"/>
                  <a:pt x="2583" y="3291"/>
                </a:cubicBezTo>
                <a:cubicBezTo>
                  <a:pt x="2572" y="3284"/>
                  <a:pt x="2535" y="3283"/>
                  <a:pt x="2526" y="3274"/>
                </a:cubicBezTo>
                <a:cubicBezTo>
                  <a:pt x="2539" y="3242"/>
                  <a:pt x="2579" y="3238"/>
                  <a:pt x="2583" y="3207"/>
                </a:cubicBezTo>
                <a:cubicBezTo>
                  <a:pt x="2589" y="3155"/>
                  <a:pt x="2541" y="3198"/>
                  <a:pt x="2532" y="3195"/>
                </a:cubicBezTo>
                <a:cubicBezTo>
                  <a:pt x="2509" y="3189"/>
                  <a:pt x="2499" y="3168"/>
                  <a:pt x="2474" y="3164"/>
                </a:cubicBezTo>
                <a:cubicBezTo>
                  <a:pt x="2429" y="3158"/>
                  <a:pt x="2416" y="3221"/>
                  <a:pt x="2390" y="3203"/>
                </a:cubicBezTo>
                <a:cubicBezTo>
                  <a:pt x="2399" y="3192"/>
                  <a:pt x="2424" y="3134"/>
                  <a:pt x="2401" y="3134"/>
                </a:cubicBezTo>
                <a:cubicBezTo>
                  <a:pt x="2410" y="3134"/>
                  <a:pt x="2419" y="3170"/>
                  <a:pt x="2432" y="3163"/>
                </a:cubicBezTo>
                <a:cubicBezTo>
                  <a:pt x="2470" y="3142"/>
                  <a:pt x="2463" y="3141"/>
                  <a:pt x="2436" y="3106"/>
                </a:cubicBezTo>
                <a:cubicBezTo>
                  <a:pt x="2379" y="3034"/>
                  <a:pt x="2438" y="3089"/>
                  <a:pt x="2496" y="3050"/>
                </a:cubicBezTo>
                <a:cubicBezTo>
                  <a:pt x="2562" y="3007"/>
                  <a:pt x="2555" y="2955"/>
                  <a:pt x="2475" y="2962"/>
                </a:cubicBezTo>
                <a:cubicBezTo>
                  <a:pt x="2451" y="2964"/>
                  <a:pt x="2438" y="2979"/>
                  <a:pt x="2409" y="2976"/>
                </a:cubicBezTo>
                <a:cubicBezTo>
                  <a:pt x="2490" y="2902"/>
                  <a:pt x="2558" y="2898"/>
                  <a:pt x="2662" y="2875"/>
                </a:cubicBezTo>
                <a:cubicBezTo>
                  <a:pt x="2678" y="2873"/>
                  <a:pt x="2693" y="2869"/>
                  <a:pt x="2707" y="2864"/>
                </a:cubicBezTo>
                <a:cubicBezTo>
                  <a:pt x="2729" y="2840"/>
                  <a:pt x="2743" y="2843"/>
                  <a:pt x="2749" y="2873"/>
                </a:cubicBezTo>
                <a:cubicBezTo>
                  <a:pt x="2766" y="2885"/>
                  <a:pt x="2779" y="2902"/>
                  <a:pt x="2787" y="2921"/>
                </a:cubicBezTo>
                <a:cubicBezTo>
                  <a:pt x="2803" y="2963"/>
                  <a:pt x="2769" y="3001"/>
                  <a:pt x="2833" y="3017"/>
                </a:cubicBezTo>
                <a:cubicBezTo>
                  <a:pt x="2802" y="3026"/>
                  <a:pt x="2769" y="3007"/>
                  <a:pt x="2736" y="3012"/>
                </a:cubicBezTo>
                <a:cubicBezTo>
                  <a:pt x="2716" y="3015"/>
                  <a:pt x="2694" y="3019"/>
                  <a:pt x="2684" y="3038"/>
                </a:cubicBezTo>
                <a:cubicBezTo>
                  <a:pt x="2682" y="3042"/>
                  <a:pt x="2697" y="3046"/>
                  <a:pt x="2697" y="3047"/>
                </a:cubicBezTo>
                <a:cubicBezTo>
                  <a:pt x="2686" y="3092"/>
                  <a:pt x="2712" y="3136"/>
                  <a:pt x="2779" y="3106"/>
                </a:cubicBezTo>
                <a:cubicBezTo>
                  <a:pt x="2789" y="3101"/>
                  <a:pt x="2814" y="3092"/>
                  <a:pt x="2820" y="3082"/>
                </a:cubicBezTo>
                <a:cubicBezTo>
                  <a:pt x="2826" y="3073"/>
                  <a:pt x="2819" y="3051"/>
                  <a:pt x="2822" y="3048"/>
                </a:cubicBezTo>
                <a:cubicBezTo>
                  <a:pt x="2832" y="3036"/>
                  <a:pt x="2845" y="3043"/>
                  <a:pt x="2856" y="3036"/>
                </a:cubicBezTo>
                <a:cubicBezTo>
                  <a:pt x="2859" y="3033"/>
                  <a:pt x="2874" y="3035"/>
                  <a:pt x="2881" y="3028"/>
                </a:cubicBezTo>
                <a:cubicBezTo>
                  <a:pt x="2895" y="3015"/>
                  <a:pt x="2878" y="3000"/>
                  <a:pt x="2884" y="2990"/>
                </a:cubicBezTo>
                <a:cubicBezTo>
                  <a:pt x="2888" y="2985"/>
                  <a:pt x="2890" y="2972"/>
                  <a:pt x="2894" y="2967"/>
                </a:cubicBezTo>
                <a:cubicBezTo>
                  <a:pt x="2904" y="2957"/>
                  <a:pt x="2956" y="2950"/>
                  <a:pt x="2971" y="2941"/>
                </a:cubicBezTo>
                <a:cubicBezTo>
                  <a:pt x="2978" y="2961"/>
                  <a:pt x="2968" y="2996"/>
                  <a:pt x="2966" y="3017"/>
                </a:cubicBezTo>
                <a:cubicBezTo>
                  <a:pt x="2962" y="3060"/>
                  <a:pt x="2971" y="3099"/>
                  <a:pt x="2970" y="3140"/>
                </a:cubicBezTo>
                <a:cubicBezTo>
                  <a:pt x="2968" y="3202"/>
                  <a:pt x="2905" y="3216"/>
                  <a:pt x="2897" y="3271"/>
                </a:cubicBezTo>
                <a:cubicBezTo>
                  <a:pt x="2850" y="3251"/>
                  <a:pt x="2860" y="3197"/>
                  <a:pt x="2835" y="3166"/>
                </a:cubicBezTo>
                <a:cubicBezTo>
                  <a:pt x="2818" y="3144"/>
                  <a:pt x="2784" y="3120"/>
                  <a:pt x="2764" y="3149"/>
                </a:cubicBezTo>
                <a:cubicBezTo>
                  <a:pt x="2735" y="3193"/>
                  <a:pt x="2812" y="3213"/>
                  <a:pt x="2815" y="3240"/>
                </a:cubicBezTo>
                <a:cubicBezTo>
                  <a:pt x="2815" y="3242"/>
                  <a:pt x="2784" y="3253"/>
                  <a:pt x="2784" y="3272"/>
                </a:cubicBezTo>
                <a:cubicBezTo>
                  <a:pt x="2784" y="3299"/>
                  <a:pt x="2823" y="3310"/>
                  <a:pt x="2811" y="3342"/>
                </a:cubicBezTo>
                <a:cubicBezTo>
                  <a:pt x="2802" y="3364"/>
                  <a:pt x="2712" y="3395"/>
                  <a:pt x="2765" y="3438"/>
                </a:cubicBezTo>
                <a:cubicBezTo>
                  <a:pt x="2797" y="3465"/>
                  <a:pt x="2807" y="3377"/>
                  <a:pt x="2833" y="3363"/>
                </a:cubicBezTo>
                <a:cubicBezTo>
                  <a:pt x="2855" y="3351"/>
                  <a:pt x="2847" y="3377"/>
                  <a:pt x="2844" y="3387"/>
                </a:cubicBezTo>
                <a:cubicBezTo>
                  <a:pt x="2830" y="3431"/>
                  <a:pt x="2762" y="3450"/>
                  <a:pt x="2776" y="3506"/>
                </a:cubicBezTo>
                <a:cubicBezTo>
                  <a:pt x="2781" y="3527"/>
                  <a:pt x="2837" y="3571"/>
                  <a:pt x="2855" y="3577"/>
                </a:cubicBezTo>
                <a:cubicBezTo>
                  <a:pt x="2881" y="3586"/>
                  <a:pt x="2908" y="3571"/>
                  <a:pt x="2932" y="3580"/>
                </a:cubicBezTo>
                <a:cubicBezTo>
                  <a:pt x="2957" y="3590"/>
                  <a:pt x="2973" y="3621"/>
                  <a:pt x="3002" y="3621"/>
                </a:cubicBezTo>
                <a:close/>
                <a:moveTo>
                  <a:pt x="2710" y="2745"/>
                </a:moveTo>
                <a:cubicBezTo>
                  <a:pt x="2693" y="2783"/>
                  <a:pt x="2679" y="2733"/>
                  <a:pt x="2645" y="2747"/>
                </a:cubicBezTo>
                <a:cubicBezTo>
                  <a:pt x="2606" y="2763"/>
                  <a:pt x="2643" y="2795"/>
                  <a:pt x="2592" y="2821"/>
                </a:cubicBezTo>
                <a:cubicBezTo>
                  <a:pt x="2590" y="2819"/>
                  <a:pt x="2596" y="2760"/>
                  <a:pt x="2595" y="2751"/>
                </a:cubicBezTo>
                <a:cubicBezTo>
                  <a:pt x="2592" y="2723"/>
                  <a:pt x="2599" y="2721"/>
                  <a:pt x="2577" y="2692"/>
                </a:cubicBezTo>
                <a:cubicBezTo>
                  <a:pt x="2602" y="2682"/>
                  <a:pt x="2672" y="2684"/>
                  <a:pt x="2701" y="2693"/>
                </a:cubicBezTo>
                <a:cubicBezTo>
                  <a:pt x="2748" y="2707"/>
                  <a:pt x="2736" y="2689"/>
                  <a:pt x="2710" y="2745"/>
                </a:cubicBezTo>
                <a:cubicBezTo>
                  <a:pt x="2708" y="2751"/>
                  <a:pt x="2716" y="2733"/>
                  <a:pt x="2710" y="2745"/>
                </a:cubicBezTo>
                <a:close/>
                <a:moveTo>
                  <a:pt x="2756" y="2800"/>
                </a:moveTo>
                <a:cubicBezTo>
                  <a:pt x="2753" y="2811"/>
                  <a:pt x="2724" y="2836"/>
                  <a:pt x="2711" y="2835"/>
                </a:cubicBezTo>
                <a:cubicBezTo>
                  <a:pt x="2718" y="2814"/>
                  <a:pt x="2735" y="2803"/>
                  <a:pt x="2756" y="2800"/>
                </a:cubicBezTo>
                <a:cubicBezTo>
                  <a:pt x="2755" y="2806"/>
                  <a:pt x="2732" y="2803"/>
                  <a:pt x="2756" y="2800"/>
                </a:cubicBezTo>
                <a:close/>
                <a:moveTo>
                  <a:pt x="2872" y="2859"/>
                </a:moveTo>
                <a:cubicBezTo>
                  <a:pt x="2889" y="2870"/>
                  <a:pt x="2896" y="2885"/>
                  <a:pt x="2877" y="2900"/>
                </a:cubicBezTo>
                <a:cubicBezTo>
                  <a:pt x="2865" y="2884"/>
                  <a:pt x="2855" y="2867"/>
                  <a:pt x="2841" y="2854"/>
                </a:cubicBezTo>
                <a:cubicBezTo>
                  <a:pt x="2829" y="2843"/>
                  <a:pt x="2815" y="2868"/>
                  <a:pt x="2808" y="2854"/>
                </a:cubicBezTo>
                <a:cubicBezTo>
                  <a:pt x="2800" y="2838"/>
                  <a:pt x="2846" y="2796"/>
                  <a:pt x="2804" y="2791"/>
                </a:cubicBezTo>
                <a:cubicBezTo>
                  <a:pt x="2843" y="2769"/>
                  <a:pt x="2845" y="2839"/>
                  <a:pt x="2872" y="2859"/>
                </a:cubicBezTo>
                <a:close/>
                <a:moveTo>
                  <a:pt x="2922" y="3502"/>
                </a:moveTo>
                <a:cubicBezTo>
                  <a:pt x="2926" y="3509"/>
                  <a:pt x="2929" y="3515"/>
                  <a:pt x="2933" y="3521"/>
                </a:cubicBezTo>
                <a:cubicBezTo>
                  <a:pt x="2919" y="3520"/>
                  <a:pt x="2859" y="3506"/>
                  <a:pt x="2852" y="3500"/>
                </a:cubicBezTo>
                <a:cubicBezTo>
                  <a:pt x="2907" y="3457"/>
                  <a:pt x="2886" y="3451"/>
                  <a:pt x="2922" y="3502"/>
                </a:cubicBezTo>
                <a:cubicBezTo>
                  <a:pt x="2926" y="3509"/>
                  <a:pt x="2914" y="3491"/>
                  <a:pt x="2922" y="3502"/>
                </a:cubicBezTo>
                <a:close/>
                <a:moveTo>
                  <a:pt x="2993" y="2812"/>
                </a:moveTo>
                <a:cubicBezTo>
                  <a:pt x="2977" y="2893"/>
                  <a:pt x="2923" y="2852"/>
                  <a:pt x="2926" y="2800"/>
                </a:cubicBezTo>
                <a:cubicBezTo>
                  <a:pt x="2928" y="2755"/>
                  <a:pt x="2947" y="2709"/>
                  <a:pt x="2892" y="2777"/>
                </a:cubicBezTo>
                <a:cubicBezTo>
                  <a:pt x="2879" y="2750"/>
                  <a:pt x="2855" y="2723"/>
                  <a:pt x="2870" y="2697"/>
                </a:cubicBezTo>
                <a:cubicBezTo>
                  <a:pt x="2873" y="2691"/>
                  <a:pt x="2912" y="2675"/>
                  <a:pt x="2916" y="2670"/>
                </a:cubicBezTo>
                <a:cubicBezTo>
                  <a:pt x="2935" y="2653"/>
                  <a:pt x="2935" y="2619"/>
                  <a:pt x="2949" y="2605"/>
                </a:cubicBezTo>
                <a:cubicBezTo>
                  <a:pt x="2976" y="2579"/>
                  <a:pt x="2970" y="2569"/>
                  <a:pt x="2991" y="2601"/>
                </a:cubicBezTo>
                <a:cubicBezTo>
                  <a:pt x="3018" y="2643"/>
                  <a:pt x="3002" y="2765"/>
                  <a:pt x="2993" y="2812"/>
                </a:cubicBezTo>
                <a:cubicBezTo>
                  <a:pt x="2992" y="2815"/>
                  <a:pt x="3005" y="2748"/>
                  <a:pt x="2993" y="2812"/>
                </a:cubicBezTo>
                <a:close/>
                <a:moveTo>
                  <a:pt x="2990" y="2547"/>
                </a:moveTo>
                <a:cubicBezTo>
                  <a:pt x="2983" y="2551"/>
                  <a:pt x="2975" y="2554"/>
                  <a:pt x="2968" y="2558"/>
                </a:cubicBezTo>
                <a:cubicBezTo>
                  <a:pt x="2971" y="2530"/>
                  <a:pt x="2946" y="2526"/>
                  <a:pt x="2947" y="2507"/>
                </a:cubicBezTo>
                <a:cubicBezTo>
                  <a:pt x="2947" y="2498"/>
                  <a:pt x="2957" y="2486"/>
                  <a:pt x="2958" y="2478"/>
                </a:cubicBezTo>
                <a:cubicBezTo>
                  <a:pt x="2958" y="2466"/>
                  <a:pt x="2975" y="2384"/>
                  <a:pt x="2965" y="2376"/>
                </a:cubicBezTo>
                <a:cubicBezTo>
                  <a:pt x="2947" y="2364"/>
                  <a:pt x="2913" y="2403"/>
                  <a:pt x="2903" y="2412"/>
                </a:cubicBezTo>
                <a:cubicBezTo>
                  <a:pt x="2893" y="2421"/>
                  <a:pt x="2896" y="2441"/>
                  <a:pt x="2884" y="2448"/>
                </a:cubicBezTo>
                <a:cubicBezTo>
                  <a:pt x="2878" y="2452"/>
                  <a:pt x="2866" y="2438"/>
                  <a:pt x="2863" y="2441"/>
                </a:cubicBezTo>
                <a:cubicBezTo>
                  <a:pt x="2858" y="2444"/>
                  <a:pt x="2847" y="2440"/>
                  <a:pt x="2835" y="2449"/>
                </a:cubicBezTo>
                <a:cubicBezTo>
                  <a:pt x="2818" y="2463"/>
                  <a:pt x="2834" y="2524"/>
                  <a:pt x="2826" y="2531"/>
                </a:cubicBezTo>
                <a:cubicBezTo>
                  <a:pt x="2801" y="2552"/>
                  <a:pt x="2790" y="2518"/>
                  <a:pt x="2763" y="2522"/>
                </a:cubicBezTo>
                <a:cubicBezTo>
                  <a:pt x="2729" y="2526"/>
                  <a:pt x="2712" y="2574"/>
                  <a:pt x="2685" y="2589"/>
                </a:cubicBezTo>
                <a:cubicBezTo>
                  <a:pt x="2675" y="2595"/>
                  <a:pt x="2598" y="2624"/>
                  <a:pt x="2590" y="2623"/>
                </a:cubicBezTo>
                <a:cubicBezTo>
                  <a:pt x="2603" y="2587"/>
                  <a:pt x="2623" y="2547"/>
                  <a:pt x="2593" y="2514"/>
                </a:cubicBezTo>
                <a:cubicBezTo>
                  <a:pt x="2559" y="2476"/>
                  <a:pt x="2557" y="2500"/>
                  <a:pt x="2526" y="2513"/>
                </a:cubicBezTo>
                <a:cubicBezTo>
                  <a:pt x="2465" y="2539"/>
                  <a:pt x="2425" y="2571"/>
                  <a:pt x="2383" y="2621"/>
                </a:cubicBezTo>
                <a:cubicBezTo>
                  <a:pt x="2380" y="2620"/>
                  <a:pt x="2377" y="2618"/>
                  <a:pt x="2374" y="2616"/>
                </a:cubicBezTo>
                <a:cubicBezTo>
                  <a:pt x="2385" y="2591"/>
                  <a:pt x="2437" y="2551"/>
                  <a:pt x="2419" y="2511"/>
                </a:cubicBezTo>
                <a:cubicBezTo>
                  <a:pt x="2403" y="2477"/>
                  <a:pt x="2388" y="2487"/>
                  <a:pt x="2364" y="2510"/>
                </a:cubicBezTo>
                <a:cubicBezTo>
                  <a:pt x="2362" y="2508"/>
                  <a:pt x="2378" y="2441"/>
                  <a:pt x="2380" y="2430"/>
                </a:cubicBezTo>
                <a:cubicBezTo>
                  <a:pt x="2393" y="2375"/>
                  <a:pt x="2389" y="2399"/>
                  <a:pt x="2426" y="2381"/>
                </a:cubicBezTo>
                <a:cubicBezTo>
                  <a:pt x="2483" y="2352"/>
                  <a:pt x="2473" y="2357"/>
                  <a:pt x="2465" y="2295"/>
                </a:cubicBezTo>
                <a:cubicBezTo>
                  <a:pt x="2462" y="2268"/>
                  <a:pt x="2453" y="2260"/>
                  <a:pt x="2465" y="2229"/>
                </a:cubicBezTo>
                <a:cubicBezTo>
                  <a:pt x="2489" y="2229"/>
                  <a:pt x="2478" y="2260"/>
                  <a:pt x="2511" y="2252"/>
                </a:cubicBezTo>
                <a:cubicBezTo>
                  <a:pt x="2527" y="2248"/>
                  <a:pt x="2541" y="2203"/>
                  <a:pt x="2547" y="2193"/>
                </a:cubicBezTo>
                <a:cubicBezTo>
                  <a:pt x="2534" y="2274"/>
                  <a:pt x="2629" y="2149"/>
                  <a:pt x="2637" y="2139"/>
                </a:cubicBezTo>
                <a:cubicBezTo>
                  <a:pt x="2653" y="2120"/>
                  <a:pt x="2659" y="2095"/>
                  <a:pt x="2671" y="2078"/>
                </a:cubicBezTo>
                <a:cubicBezTo>
                  <a:pt x="2684" y="2059"/>
                  <a:pt x="2715" y="2080"/>
                  <a:pt x="2710" y="2037"/>
                </a:cubicBezTo>
                <a:cubicBezTo>
                  <a:pt x="2772" y="2037"/>
                  <a:pt x="2712" y="2123"/>
                  <a:pt x="2706" y="2132"/>
                </a:cubicBezTo>
                <a:cubicBezTo>
                  <a:pt x="2713" y="2145"/>
                  <a:pt x="2711" y="2156"/>
                  <a:pt x="2700" y="2163"/>
                </a:cubicBezTo>
                <a:cubicBezTo>
                  <a:pt x="2692" y="2164"/>
                  <a:pt x="2685" y="2168"/>
                  <a:pt x="2679" y="2172"/>
                </a:cubicBezTo>
                <a:cubicBezTo>
                  <a:pt x="2667" y="2203"/>
                  <a:pt x="2681" y="2218"/>
                  <a:pt x="2677" y="2240"/>
                </a:cubicBezTo>
                <a:cubicBezTo>
                  <a:pt x="2669" y="2281"/>
                  <a:pt x="2686" y="2247"/>
                  <a:pt x="2644" y="2258"/>
                </a:cubicBezTo>
                <a:cubicBezTo>
                  <a:pt x="2587" y="2271"/>
                  <a:pt x="2528" y="2329"/>
                  <a:pt x="2622" y="2359"/>
                </a:cubicBezTo>
                <a:cubicBezTo>
                  <a:pt x="2521" y="2399"/>
                  <a:pt x="2618" y="2496"/>
                  <a:pt x="2689" y="2429"/>
                </a:cubicBezTo>
                <a:cubicBezTo>
                  <a:pt x="2694" y="2424"/>
                  <a:pt x="2710" y="2391"/>
                  <a:pt x="2712" y="2385"/>
                </a:cubicBezTo>
                <a:cubicBezTo>
                  <a:pt x="2714" y="2381"/>
                  <a:pt x="2779" y="2364"/>
                  <a:pt x="2718" y="2343"/>
                </a:cubicBezTo>
                <a:cubicBezTo>
                  <a:pt x="2780" y="2312"/>
                  <a:pt x="2731" y="2305"/>
                  <a:pt x="2744" y="2265"/>
                </a:cubicBezTo>
                <a:cubicBezTo>
                  <a:pt x="2805" y="2263"/>
                  <a:pt x="2829" y="2303"/>
                  <a:pt x="2831" y="2347"/>
                </a:cubicBezTo>
                <a:cubicBezTo>
                  <a:pt x="2832" y="2382"/>
                  <a:pt x="2802" y="2419"/>
                  <a:pt x="2855" y="2417"/>
                </a:cubicBezTo>
                <a:cubicBezTo>
                  <a:pt x="2869" y="2417"/>
                  <a:pt x="2909" y="2384"/>
                  <a:pt x="2917" y="2377"/>
                </a:cubicBezTo>
                <a:cubicBezTo>
                  <a:pt x="2927" y="2369"/>
                  <a:pt x="2942" y="2366"/>
                  <a:pt x="2948" y="2354"/>
                </a:cubicBezTo>
                <a:cubicBezTo>
                  <a:pt x="2957" y="2338"/>
                  <a:pt x="2941" y="2319"/>
                  <a:pt x="2947" y="2307"/>
                </a:cubicBezTo>
                <a:cubicBezTo>
                  <a:pt x="2952" y="2296"/>
                  <a:pt x="2973" y="2272"/>
                  <a:pt x="2981" y="2270"/>
                </a:cubicBezTo>
                <a:cubicBezTo>
                  <a:pt x="3004" y="2264"/>
                  <a:pt x="3026" y="2289"/>
                  <a:pt x="3052" y="2284"/>
                </a:cubicBezTo>
                <a:cubicBezTo>
                  <a:pt x="3087" y="2278"/>
                  <a:pt x="3096" y="2250"/>
                  <a:pt x="3115" y="2224"/>
                </a:cubicBezTo>
                <a:cubicBezTo>
                  <a:pt x="3127" y="2207"/>
                  <a:pt x="3130" y="2166"/>
                  <a:pt x="3153" y="2200"/>
                </a:cubicBezTo>
                <a:cubicBezTo>
                  <a:pt x="3172" y="2228"/>
                  <a:pt x="3147" y="2214"/>
                  <a:pt x="3145" y="2232"/>
                </a:cubicBezTo>
                <a:cubicBezTo>
                  <a:pt x="3142" y="2250"/>
                  <a:pt x="3122" y="2290"/>
                  <a:pt x="3146" y="2310"/>
                </a:cubicBezTo>
                <a:cubicBezTo>
                  <a:pt x="3170" y="2329"/>
                  <a:pt x="3196" y="2301"/>
                  <a:pt x="3214" y="2311"/>
                </a:cubicBezTo>
                <a:cubicBezTo>
                  <a:pt x="3279" y="2345"/>
                  <a:pt x="3216" y="2418"/>
                  <a:pt x="3172" y="2430"/>
                </a:cubicBezTo>
                <a:cubicBezTo>
                  <a:pt x="3176" y="2383"/>
                  <a:pt x="3224" y="2342"/>
                  <a:pt x="3161" y="2323"/>
                </a:cubicBezTo>
                <a:cubicBezTo>
                  <a:pt x="3148" y="2319"/>
                  <a:pt x="3129" y="2334"/>
                  <a:pt x="3116" y="2332"/>
                </a:cubicBezTo>
                <a:cubicBezTo>
                  <a:pt x="3094" y="2330"/>
                  <a:pt x="3091" y="2320"/>
                  <a:pt x="3075" y="2317"/>
                </a:cubicBezTo>
                <a:cubicBezTo>
                  <a:pt x="2953" y="2294"/>
                  <a:pt x="3055" y="2431"/>
                  <a:pt x="3117" y="2453"/>
                </a:cubicBezTo>
                <a:cubicBezTo>
                  <a:pt x="3071" y="2479"/>
                  <a:pt x="3030" y="2512"/>
                  <a:pt x="2990" y="2547"/>
                </a:cubicBezTo>
                <a:cubicBezTo>
                  <a:pt x="2982" y="2554"/>
                  <a:pt x="3038" y="2505"/>
                  <a:pt x="2990" y="2547"/>
                </a:cubicBezTo>
                <a:close/>
                <a:moveTo>
                  <a:pt x="3255" y="2565"/>
                </a:moveTo>
                <a:cubicBezTo>
                  <a:pt x="3250" y="2567"/>
                  <a:pt x="3163" y="2589"/>
                  <a:pt x="3173" y="2577"/>
                </a:cubicBezTo>
                <a:cubicBezTo>
                  <a:pt x="3140" y="2621"/>
                  <a:pt x="3213" y="2645"/>
                  <a:pt x="3219" y="2676"/>
                </a:cubicBezTo>
                <a:cubicBezTo>
                  <a:pt x="3229" y="2728"/>
                  <a:pt x="3115" y="2743"/>
                  <a:pt x="3167" y="2788"/>
                </a:cubicBezTo>
                <a:cubicBezTo>
                  <a:pt x="3106" y="2781"/>
                  <a:pt x="3053" y="2810"/>
                  <a:pt x="3010" y="2851"/>
                </a:cubicBezTo>
                <a:cubicBezTo>
                  <a:pt x="3002" y="2827"/>
                  <a:pt x="3024" y="2794"/>
                  <a:pt x="3027" y="2771"/>
                </a:cubicBezTo>
                <a:cubicBezTo>
                  <a:pt x="3032" y="2728"/>
                  <a:pt x="3021" y="2683"/>
                  <a:pt x="3018" y="2641"/>
                </a:cubicBezTo>
                <a:cubicBezTo>
                  <a:pt x="3011" y="2558"/>
                  <a:pt x="3058" y="2494"/>
                  <a:pt x="3147" y="2479"/>
                </a:cubicBezTo>
                <a:cubicBezTo>
                  <a:pt x="3149" y="2490"/>
                  <a:pt x="3186" y="2539"/>
                  <a:pt x="3201" y="2548"/>
                </a:cubicBezTo>
                <a:cubicBezTo>
                  <a:pt x="3293" y="2599"/>
                  <a:pt x="3225" y="2522"/>
                  <a:pt x="3206" y="2484"/>
                </a:cubicBezTo>
                <a:cubicBezTo>
                  <a:pt x="3245" y="2490"/>
                  <a:pt x="3235" y="2447"/>
                  <a:pt x="3270" y="2479"/>
                </a:cubicBezTo>
                <a:cubicBezTo>
                  <a:pt x="3200" y="2479"/>
                  <a:pt x="3251" y="2524"/>
                  <a:pt x="3284" y="2537"/>
                </a:cubicBezTo>
                <a:cubicBezTo>
                  <a:pt x="3282" y="2545"/>
                  <a:pt x="3263" y="2561"/>
                  <a:pt x="3255" y="2565"/>
                </a:cubicBezTo>
                <a:close/>
                <a:moveTo>
                  <a:pt x="3317" y="2752"/>
                </a:moveTo>
                <a:cubicBezTo>
                  <a:pt x="3303" y="2768"/>
                  <a:pt x="3265" y="2754"/>
                  <a:pt x="3263" y="2735"/>
                </a:cubicBezTo>
                <a:cubicBezTo>
                  <a:pt x="3272" y="2734"/>
                  <a:pt x="3341" y="2725"/>
                  <a:pt x="3317" y="2752"/>
                </a:cubicBezTo>
                <a:cubicBezTo>
                  <a:pt x="3314" y="2756"/>
                  <a:pt x="3318" y="2751"/>
                  <a:pt x="3317" y="2752"/>
                </a:cubicBezTo>
                <a:close/>
                <a:moveTo>
                  <a:pt x="3386" y="2766"/>
                </a:moveTo>
                <a:cubicBezTo>
                  <a:pt x="3343" y="2780"/>
                  <a:pt x="3353" y="2740"/>
                  <a:pt x="3367" y="2746"/>
                </a:cubicBezTo>
                <a:cubicBezTo>
                  <a:pt x="3368" y="2747"/>
                  <a:pt x="3389" y="2765"/>
                  <a:pt x="3386" y="2766"/>
                </a:cubicBezTo>
                <a:cubicBezTo>
                  <a:pt x="3380" y="2768"/>
                  <a:pt x="3386" y="2766"/>
                  <a:pt x="3386" y="2766"/>
                </a:cubicBezTo>
                <a:close/>
                <a:moveTo>
                  <a:pt x="3415" y="2560"/>
                </a:moveTo>
                <a:cubicBezTo>
                  <a:pt x="3413" y="2554"/>
                  <a:pt x="3445" y="2561"/>
                  <a:pt x="3452" y="2560"/>
                </a:cubicBezTo>
                <a:cubicBezTo>
                  <a:pt x="3445" y="2566"/>
                  <a:pt x="3419" y="2576"/>
                  <a:pt x="3415" y="2560"/>
                </a:cubicBezTo>
                <a:cubicBezTo>
                  <a:pt x="3415" y="2560"/>
                  <a:pt x="3415" y="2562"/>
                  <a:pt x="3415" y="2560"/>
                </a:cubicBezTo>
                <a:close/>
                <a:moveTo>
                  <a:pt x="3529" y="2445"/>
                </a:moveTo>
                <a:cubicBezTo>
                  <a:pt x="3518" y="2391"/>
                  <a:pt x="3518" y="2391"/>
                  <a:pt x="3518" y="2391"/>
                </a:cubicBezTo>
                <a:cubicBezTo>
                  <a:pt x="3536" y="2402"/>
                  <a:pt x="3538" y="2410"/>
                  <a:pt x="3529" y="2445"/>
                </a:cubicBezTo>
                <a:close/>
                <a:moveTo>
                  <a:pt x="3599" y="2366"/>
                </a:moveTo>
                <a:cubicBezTo>
                  <a:pt x="3600" y="2373"/>
                  <a:pt x="3565" y="2367"/>
                  <a:pt x="3601" y="2352"/>
                </a:cubicBezTo>
                <a:cubicBezTo>
                  <a:pt x="3600" y="2357"/>
                  <a:pt x="3600" y="2361"/>
                  <a:pt x="3599" y="2366"/>
                </a:cubicBezTo>
                <a:cubicBezTo>
                  <a:pt x="3600" y="2369"/>
                  <a:pt x="3598" y="2360"/>
                  <a:pt x="3599" y="2366"/>
                </a:cubicBezTo>
                <a:close/>
                <a:moveTo>
                  <a:pt x="3617" y="2263"/>
                </a:moveTo>
                <a:cubicBezTo>
                  <a:pt x="3572" y="2263"/>
                  <a:pt x="3547" y="2291"/>
                  <a:pt x="3515" y="2315"/>
                </a:cubicBezTo>
                <a:cubicBezTo>
                  <a:pt x="3509" y="2319"/>
                  <a:pt x="3490" y="2342"/>
                  <a:pt x="3488" y="2344"/>
                </a:cubicBezTo>
                <a:cubicBezTo>
                  <a:pt x="3484" y="2347"/>
                  <a:pt x="3467" y="2338"/>
                  <a:pt x="3458" y="2348"/>
                </a:cubicBezTo>
                <a:cubicBezTo>
                  <a:pt x="3457" y="2349"/>
                  <a:pt x="3434" y="2426"/>
                  <a:pt x="3434" y="2429"/>
                </a:cubicBezTo>
                <a:cubicBezTo>
                  <a:pt x="3440" y="2475"/>
                  <a:pt x="3486" y="2473"/>
                  <a:pt x="3507" y="2491"/>
                </a:cubicBezTo>
                <a:cubicBezTo>
                  <a:pt x="3508" y="2492"/>
                  <a:pt x="3543" y="2499"/>
                  <a:pt x="3511" y="2505"/>
                </a:cubicBezTo>
                <a:cubicBezTo>
                  <a:pt x="3493" y="2509"/>
                  <a:pt x="3456" y="2495"/>
                  <a:pt x="3435" y="2493"/>
                </a:cubicBezTo>
                <a:cubicBezTo>
                  <a:pt x="3427" y="2493"/>
                  <a:pt x="3417" y="2497"/>
                  <a:pt x="3409" y="2497"/>
                </a:cubicBezTo>
                <a:cubicBezTo>
                  <a:pt x="3409" y="2489"/>
                  <a:pt x="3406" y="2484"/>
                  <a:pt x="3399" y="2481"/>
                </a:cubicBezTo>
                <a:cubicBezTo>
                  <a:pt x="3391" y="2474"/>
                  <a:pt x="3383" y="2478"/>
                  <a:pt x="3376" y="2494"/>
                </a:cubicBezTo>
                <a:cubicBezTo>
                  <a:pt x="3364" y="2492"/>
                  <a:pt x="3312" y="2492"/>
                  <a:pt x="3306" y="2489"/>
                </a:cubicBezTo>
                <a:cubicBezTo>
                  <a:pt x="3385" y="2418"/>
                  <a:pt x="3323" y="2354"/>
                  <a:pt x="3349" y="2293"/>
                </a:cubicBezTo>
                <a:cubicBezTo>
                  <a:pt x="3416" y="2317"/>
                  <a:pt x="3428" y="2193"/>
                  <a:pt x="3366" y="2236"/>
                </a:cubicBezTo>
                <a:cubicBezTo>
                  <a:pt x="3376" y="2192"/>
                  <a:pt x="3520" y="1911"/>
                  <a:pt x="3547" y="1922"/>
                </a:cubicBezTo>
                <a:cubicBezTo>
                  <a:pt x="3573" y="1932"/>
                  <a:pt x="3587" y="2095"/>
                  <a:pt x="3601" y="2126"/>
                </a:cubicBezTo>
                <a:cubicBezTo>
                  <a:pt x="3621" y="2173"/>
                  <a:pt x="3682" y="2234"/>
                  <a:pt x="3642" y="2279"/>
                </a:cubicBezTo>
                <a:cubicBezTo>
                  <a:pt x="3637" y="2268"/>
                  <a:pt x="3629" y="2263"/>
                  <a:pt x="3617" y="2263"/>
                </a:cubicBezTo>
                <a:close/>
                <a:moveTo>
                  <a:pt x="3648" y="2431"/>
                </a:moveTo>
                <a:cubicBezTo>
                  <a:pt x="3644" y="2420"/>
                  <a:pt x="3655" y="2365"/>
                  <a:pt x="3677" y="2359"/>
                </a:cubicBezTo>
                <a:cubicBezTo>
                  <a:pt x="3709" y="2350"/>
                  <a:pt x="3661" y="2425"/>
                  <a:pt x="3648" y="2431"/>
                </a:cubicBezTo>
                <a:close/>
                <a:moveTo>
                  <a:pt x="3710" y="2481"/>
                </a:moveTo>
                <a:cubicBezTo>
                  <a:pt x="3708" y="2488"/>
                  <a:pt x="3662" y="2531"/>
                  <a:pt x="3658" y="2508"/>
                </a:cubicBezTo>
                <a:cubicBezTo>
                  <a:pt x="3656" y="2509"/>
                  <a:pt x="3726" y="2427"/>
                  <a:pt x="3710" y="2481"/>
                </a:cubicBezTo>
                <a:cubicBezTo>
                  <a:pt x="3709" y="2483"/>
                  <a:pt x="3713" y="2470"/>
                  <a:pt x="3710" y="2481"/>
                </a:cubicBezTo>
                <a:close/>
                <a:moveTo>
                  <a:pt x="3808" y="2879"/>
                </a:moveTo>
                <a:cubicBezTo>
                  <a:pt x="3787" y="2879"/>
                  <a:pt x="3798" y="2834"/>
                  <a:pt x="3807" y="2829"/>
                </a:cubicBezTo>
                <a:cubicBezTo>
                  <a:pt x="3830" y="2816"/>
                  <a:pt x="3887" y="2856"/>
                  <a:pt x="3887" y="2878"/>
                </a:cubicBezTo>
                <a:cubicBezTo>
                  <a:pt x="3873" y="2871"/>
                  <a:pt x="3859" y="2858"/>
                  <a:pt x="3842" y="2861"/>
                </a:cubicBezTo>
                <a:cubicBezTo>
                  <a:pt x="3827" y="2864"/>
                  <a:pt x="3819" y="2879"/>
                  <a:pt x="3808" y="2879"/>
                </a:cubicBezTo>
                <a:close/>
                <a:moveTo>
                  <a:pt x="3831" y="2794"/>
                </a:moveTo>
                <a:cubicBezTo>
                  <a:pt x="3834" y="2791"/>
                  <a:pt x="3851" y="2789"/>
                  <a:pt x="3854" y="2788"/>
                </a:cubicBezTo>
                <a:cubicBezTo>
                  <a:pt x="3855" y="2832"/>
                  <a:pt x="3841" y="2794"/>
                  <a:pt x="3831" y="2794"/>
                </a:cubicBezTo>
                <a:cubicBezTo>
                  <a:pt x="3832" y="2793"/>
                  <a:pt x="3831" y="2794"/>
                  <a:pt x="3831" y="2794"/>
                </a:cubicBezTo>
                <a:close/>
                <a:moveTo>
                  <a:pt x="3888" y="2902"/>
                </a:moveTo>
                <a:cubicBezTo>
                  <a:pt x="3968" y="2966"/>
                  <a:pt x="3836" y="2975"/>
                  <a:pt x="3888" y="2902"/>
                </a:cubicBezTo>
                <a:cubicBezTo>
                  <a:pt x="3902" y="2913"/>
                  <a:pt x="3886" y="2905"/>
                  <a:pt x="3888" y="2902"/>
                </a:cubicBezTo>
                <a:close/>
                <a:moveTo>
                  <a:pt x="4007" y="3116"/>
                </a:moveTo>
                <a:cubicBezTo>
                  <a:pt x="3990" y="3127"/>
                  <a:pt x="3998" y="3152"/>
                  <a:pt x="3981" y="3160"/>
                </a:cubicBezTo>
                <a:cubicBezTo>
                  <a:pt x="3964" y="3168"/>
                  <a:pt x="3952" y="3143"/>
                  <a:pt x="3932" y="3153"/>
                </a:cubicBezTo>
                <a:cubicBezTo>
                  <a:pt x="3909" y="3164"/>
                  <a:pt x="3933" y="3252"/>
                  <a:pt x="3879" y="3209"/>
                </a:cubicBezTo>
                <a:cubicBezTo>
                  <a:pt x="3850" y="3186"/>
                  <a:pt x="3802" y="3041"/>
                  <a:pt x="3821" y="3009"/>
                </a:cubicBezTo>
                <a:cubicBezTo>
                  <a:pt x="3826" y="3000"/>
                  <a:pt x="3880" y="2965"/>
                  <a:pt x="3885" y="2971"/>
                </a:cubicBezTo>
                <a:cubicBezTo>
                  <a:pt x="3887" y="2973"/>
                  <a:pt x="3769" y="3100"/>
                  <a:pt x="3880" y="3096"/>
                </a:cubicBezTo>
                <a:cubicBezTo>
                  <a:pt x="3900" y="3095"/>
                  <a:pt x="3910" y="3067"/>
                  <a:pt x="3926" y="3066"/>
                </a:cubicBezTo>
                <a:cubicBezTo>
                  <a:pt x="3958" y="3065"/>
                  <a:pt x="3931" y="3075"/>
                  <a:pt x="3957" y="3089"/>
                </a:cubicBezTo>
                <a:cubicBezTo>
                  <a:pt x="3965" y="3094"/>
                  <a:pt x="4022" y="3107"/>
                  <a:pt x="4007" y="3116"/>
                </a:cubicBezTo>
                <a:cubicBezTo>
                  <a:pt x="4007" y="3117"/>
                  <a:pt x="4013" y="3112"/>
                  <a:pt x="4007" y="3116"/>
                </a:cubicBezTo>
                <a:close/>
                <a:moveTo>
                  <a:pt x="3961" y="3016"/>
                </a:moveTo>
                <a:cubicBezTo>
                  <a:pt x="3981" y="3013"/>
                  <a:pt x="3965" y="3025"/>
                  <a:pt x="3961" y="3016"/>
                </a:cubicBezTo>
                <a:cubicBezTo>
                  <a:pt x="3964" y="3015"/>
                  <a:pt x="3961" y="3017"/>
                  <a:pt x="3961" y="3016"/>
                </a:cubicBezTo>
                <a:close/>
                <a:moveTo>
                  <a:pt x="3973" y="2988"/>
                </a:moveTo>
                <a:cubicBezTo>
                  <a:pt x="3968" y="2982"/>
                  <a:pt x="4008" y="3004"/>
                  <a:pt x="4008" y="3005"/>
                </a:cubicBezTo>
                <a:cubicBezTo>
                  <a:pt x="4000" y="3008"/>
                  <a:pt x="3987" y="3004"/>
                  <a:pt x="3977" y="3008"/>
                </a:cubicBezTo>
                <a:cubicBezTo>
                  <a:pt x="3981" y="3002"/>
                  <a:pt x="3976" y="2993"/>
                  <a:pt x="3973" y="2988"/>
                </a:cubicBezTo>
                <a:cubicBezTo>
                  <a:pt x="3972" y="2987"/>
                  <a:pt x="3977" y="2993"/>
                  <a:pt x="3973" y="2988"/>
                </a:cubicBezTo>
                <a:close/>
                <a:moveTo>
                  <a:pt x="4301" y="2729"/>
                </a:moveTo>
                <a:cubicBezTo>
                  <a:pt x="4259" y="2727"/>
                  <a:pt x="4297" y="2712"/>
                  <a:pt x="4291" y="2697"/>
                </a:cubicBezTo>
                <a:cubicBezTo>
                  <a:pt x="4296" y="2710"/>
                  <a:pt x="4324" y="2714"/>
                  <a:pt x="4301" y="2729"/>
                </a:cubicBezTo>
                <a:close/>
                <a:moveTo>
                  <a:pt x="4366" y="2828"/>
                </a:moveTo>
                <a:cubicBezTo>
                  <a:pt x="4365" y="2827"/>
                  <a:pt x="4373" y="2810"/>
                  <a:pt x="4366" y="2828"/>
                </a:cubicBezTo>
                <a:cubicBezTo>
                  <a:pt x="4366" y="2828"/>
                  <a:pt x="4366" y="2828"/>
                  <a:pt x="4366" y="2828"/>
                </a:cubicBezTo>
                <a:close/>
                <a:moveTo>
                  <a:pt x="4422" y="2522"/>
                </a:moveTo>
                <a:cubicBezTo>
                  <a:pt x="4394" y="2555"/>
                  <a:pt x="4390" y="2588"/>
                  <a:pt x="4393" y="2621"/>
                </a:cubicBezTo>
                <a:cubicBezTo>
                  <a:pt x="4396" y="2650"/>
                  <a:pt x="4396" y="2642"/>
                  <a:pt x="4409" y="2666"/>
                </a:cubicBezTo>
                <a:cubicBezTo>
                  <a:pt x="4416" y="2680"/>
                  <a:pt x="4432" y="2709"/>
                  <a:pt x="4443" y="2722"/>
                </a:cubicBezTo>
                <a:cubicBezTo>
                  <a:pt x="4480" y="2765"/>
                  <a:pt x="4522" y="2763"/>
                  <a:pt x="4501" y="2834"/>
                </a:cubicBezTo>
                <a:cubicBezTo>
                  <a:pt x="4491" y="2868"/>
                  <a:pt x="4465" y="2936"/>
                  <a:pt x="4421" y="2907"/>
                </a:cubicBezTo>
                <a:cubicBezTo>
                  <a:pt x="4423" y="2861"/>
                  <a:pt x="4504" y="2840"/>
                  <a:pt x="4443" y="2793"/>
                </a:cubicBezTo>
                <a:cubicBezTo>
                  <a:pt x="4465" y="2785"/>
                  <a:pt x="4468" y="2739"/>
                  <a:pt x="4442" y="2736"/>
                </a:cubicBezTo>
                <a:cubicBezTo>
                  <a:pt x="4422" y="2734"/>
                  <a:pt x="4402" y="2790"/>
                  <a:pt x="4385" y="2805"/>
                </a:cubicBezTo>
                <a:cubicBezTo>
                  <a:pt x="4384" y="2741"/>
                  <a:pt x="4427" y="2751"/>
                  <a:pt x="4386" y="2691"/>
                </a:cubicBezTo>
                <a:cubicBezTo>
                  <a:pt x="4372" y="2670"/>
                  <a:pt x="4354" y="2640"/>
                  <a:pt x="4329" y="2633"/>
                </a:cubicBezTo>
                <a:cubicBezTo>
                  <a:pt x="4307" y="2627"/>
                  <a:pt x="4301" y="2643"/>
                  <a:pt x="4283" y="2643"/>
                </a:cubicBezTo>
                <a:cubicBezTo>
                  <a:pt x="4280" y="2642"/>
                  <a:pt x="4279" y="2639"/>
                  <a:pt x="4278" y="2637"/>
                </a:cubicBezTo>
                <a:cubicBezTo>
                  <a:pt x="4280" y="2632"/>
                  <a:pt x="4315" y="2621"/>
                  <a:pt x="4310" y="2610"/>
                </a:cubicBezTo>
                <a:cubicBezTo>
                  <a:pt x="4302" y="2592"/>
                  <a:pt x="4281" y="2564"/>
                  <a:pt x="4257" y="2565"/>
                </a:cubicBezTo>
                <a:cubicBezTo>
                  <a:pt x="4231" y="2565"/>
                  <a:pt x="4239" y="2580"/>
                  <a:pt x="4225" y="2589"/>
                </a:cubicBezTo>
                <a:cubicBezTo>
                  <a:pt x="4236" y="2582"/>
                  <a:pt x="4200" y="2615"/>
                  <a:pt x="4202" y="2613"/>
                </a:cubicBezTo>
                <a:cubicBezTo>
                  <a:pt x="4178" y="2639"/>
                  <a:pt x="4140" y="2636"/>
                  <a:pt x="4177" y="2672"/>
                </a:cubicBezTo>
                <a:cubicBezTo>
                  <a:pt x="4199" y="2693"/>
                  <a:pt x="4244" y="2681"/>
                  <a:pt x="4268" y="2675"/>
                </a:cubicBezTo>
                <a:cubicBezTo>
                  <a:pt x="4263" y="2722"/>
                  <a:pt x="4250" y="2738"/>
                  <a:pt x="4259" y="2780"/>
                </a:cubicBezTo>
                <a:cubicBezTo>
                  <a:pt x="4258" y="2778"/>
                  <a:pt x="4277" y="2884"/>
                  <a:pt x="4265" y="2868"/>
                </a:cubicBezTo>
                <a:cubicBezTo>
                  <a:pt x="4249" y="2847"/>
                  <a:pt x="4262" y="2759"/>
                  <a:pt x="4205" y="2793"/>
                </a:cubicBezTo>
                <a:cubicBezTo>
                  <a:pt x="4137" y="2835"/>
                  <a:pt x="4255" y="2915"/>
                  <a:pt x="4256" y="2929"/>
                </a:cubicBezTo>
                <a:cubicBezTo>
                  <a:pt x="4250" y="2931"/>
                  <a:pt x="4145" y="2938"/>
                  <a:pt x="4146" y="2938"/>
                </a:cubicBezTo>
                <a:cubicBezTo>
                  <a:pt x="4125" y="2923"/>
                  <a:pt x="4122" y="2818"/>
                  <a:pt x="4070" y="2822"/>
                </a:cubicBezTo>
                <a:cubicBezTo>
                  <a:pt x="4010" y="2825"/>
                  <a:pt x="4070" y="2928"/>
                  <a:pt x="4058" y="2946"/>
                </a:cubicBezTo>
                <a:cubicBezTo>
                  <a:pt x="4023" y="2921"/>
                  <a:pt x="3978" y="2857"/>
                  <a:pt x="3930" y="2853"/>
                </a:cubicBezTo>
                <a:cubicBezTo>
                  <a:pt x="3931" y="2854"/>
                  <a:pt x="3965" y="2796"/>
                  <a:pt x="3968" y="2782"/>
                </a:cubicBezTo>
                <a:cubicBezTo>
                  <a:pt x="3970" y="2766"/>
                  <a:pt x="3951" y="2765"/>
                  <a:pt x="3957" y="2746"/>
                </a:cubicBezTo>
                <a:cubicBezTo>
                  <a:pt x="3963" y="2728"/>
                  <a:pt x="4000" y="2724"/>
                  <a:pt x="4004" y="2712"/>
                </a:cubicBezTo>
                <a:cubicBezTo>
                  <a:pt x="4010" y="2691"/>
                  <a:pt x="3991" y="2676"/>
                  <a:pt x="3958" y="2685"/>
                </a:cubicBezTo>
                <a:cubicBezTo>
                  <a:pt x="3917" y="2696"/>
                  <a:pt x="3921" y="2724"/>
                  <a:pt x="3916" y="2755"/>
                </a:cubicBezTo>
                <a:cubicBezTo>
                  <a:pt x="3888" y="2755"/>
                  <a:pt x="3917" y="2723"/>
                  <a:pt x="3898" y="2716"/>
                </a:cubicBezTo>
                <a:cubicBezTo>
                  <a:pt x="3879" y="2709"/>
                  <a:pt x="3857" y="2712"/>
                  <a:pt x="3840" y="2723"/>
                </a:cubicBezTo>
                <a:cubicBezTo>
                  <a:pt x="3834" y="2728"/>
                  <a:pt x="3811" y="2773"/>
                  <a:pt x="3812" y="2773"/>
                </a:cubicBezTo>
                <a:cubicBezTo>
                  <a:pt x="3786" y="2773"/>
                  <a:pt x="3764" y="2589"/>
                  <a:pt x="3771" y="2567"/>
                </a:cubicBezTo>
                <a:cubicBezTo>
                  <a:pt x="3792" y="2507"/>
                  <a:pt x="3827" y="2582"/>
                  <a:pt x="3885" y="2557"/>
                </a:cubicBezTo>
                <a:cubicBezTo>
                  <a:pt x="3896" y="2601"/>
                  <a:pt x="3855" y="2621"/>
                  <a:pt x="3895" y="2642"/>
                </a:cubicBezTo>
                <a:cubicBezTo>
                  <a:pt x="3920" y="2656"/>
                  <a:pt x="3991" y="2617"/>
                  <a:pt x="4008" y="2598"/>
                </a:cubicBezTo>
                <a:cubicBezTo>
                  <a:pt x="4117" y="2477"/>
                  <a:pt x="3913" y="2583"/>
                  <a:pt x="3915" y="2584"/>
                </a:cubicBezTo>
                <a:cubicBezTo>
                  <a:pt x="3905" y="2574"/>
                  <a:pt x="3898" y="2547"/>
                  <a:pt x="3886" y="2532"/>
                </a:cubicBezTo>
                <a:cubicBezTo>
                  <a:pt x="3863" y="2503"/>
                  <a:pt x="3843" y="2475"/>
                  <a:pt x="3801" y="2485"/>
                </a:cubicBezTo>
                <a:cubicBezTo>
                  <a:pt x="3800" y="2449"/>
                  <a:pt x="3748" y="2487"/>
                  <a:pt x="3743" y="2451"/>
                </a:cubicBezTo>
                <a:cubicBezTo>
                  <a:pt x="3746" y="2471"/>
                  <a:pt x="3776" y="2433"/>
                  <a:pt x="3778" y="2426"/>
                </a:cubicBezTo>
                <a:cubicBezTo>
                  <a:pt x="3795" y="2480"/>
                  <a:pt x="3854" y="2450"/>
                  <a:pt x="3888" y="2428"/>
                </a:cubicBezTo>
                <a:cubicBezTo>
                  <a:pt x="3974" y="2372"/>
                  <a:pt x="3896" y="2308"/>
                  <a:pt x="3817" y="2339"/>
                </a:cubicBezTo>
                <a:cubicBezTo>
                  <a:pt x="3831" y="2319"/>
                  <a:pt x="3909" y="2285"/>
                  <a:pt x="3863" y="2253"/>
                </a:cubicBezTo>
                <a:cubicBezTo>
                  <a:pt x="3838" y="2236"/>
                  <a:pt x="3803" y="2278"/>
                  <a:pt x="3783" y="2266"/>
                </a:cubicBezTo>
                <a:cubicBezTo>
                  <a:pt x="3758" y="2251"/>
                  <a:pt x="3776" y="2184"/>
                  <a:pt x="3741" y="2170"/>
                </a:cubicBezTo>
                <a:cubicBezTo>
                  <a:pt x="3699" y="2153"/>
                  <a:pt x="3692" y="2202"/>
                  <a:pt x="3681" y="2232"/>
                </a:cubicBezTo>
                <a:cubicBezTo>
                  <a:pt x="3663" y="2197"/>
                  <a:pt x="3680" y="2184"/>
                  <a:pt x="3679" y="2155"/>
                </a:cubicBezTo>
                <a:cubicBezTo>
                  <a:pt x="3679" y="2133"/>
                  <a:pt x="3665" y="2080"/>
                  <a:pt x="3631" y="2122"/>
                </a:cubicBezTo>
                <a:cubicBezTo>
                  <a:pt x="3598" y="2098"/>
                  <a:pt x="3666" y="2090"/>
                  <a:pt x="3681" y="2074"/>
                </a:cubicBezTo>
                <a:cubicBezTo>
                  <a:pt x="3699" y="2056"/>
                  <a:pt x="3701" y="2031"/>
                  <a:pt x="3706" y="2007"/>
                </a:cubicBezTo>
                <a:cubicBezTo>
                  <a:pt x="3713" y="1974"/>
                  <a:pt x="3691" y="1894"/>
                  <a:pt x="3733" y="1883"/>
                </a:cubicBezTo>
                <a:cubicBezTo>
                  <a:pt x="3762" y="1875"/>
                  <a:pt x="3790" y="1939"/>
                  <a:pt x="3816" y="1874"/>
                </a:cubicBezTo>
                <a:cubicBezTo>
                  <a:pt x="3804" y="1904"/>
                  <a:pt x="3662" y="1750"/>
                  <a:pt x="3654" y="1747"/>
                </a:cubicBezTo>
                <a:cubicBezTo>
                  <a:pt x="3678" y="1713"/>
                  <a:pt x="3752" y="1691"/>
                  <a:pt x="3792" y="1685"/>
                </a:cubicBezTo>
                <a:cubicBezTo>
                  <a:pt x="3740" y="1741"/>
                  <a:pt x="3819" y="1749"/>
                  <a:pt x="3857" y="1718"/>
                </a:cubicBezTo>
                <a:cubicBezTo>
                  <a:pt x="3857" y="1718"/>
                  <a:pt x="3858" y="1736"/>
                  <a:pt x="3865" y="1735"/>
                </a:cubicBezTo>
                <a:cubicBezTo>
                  <a:pt x="3893" y="1734"/>
                  <a:pt x="3852" y="1660"/>
                  <a:pt x="3911" y="1668"/>
                </a:cubicBezTo>
                <a:cubicBezTo>
                  <a:pt x="3876" y="1734"/>
                  <a:pt x="3915" y="1721"/>
                  <a:pt x="3948" y="1715"/>
                </a:cubicBezTo>
                <a:cubicBezTo>
                  <a:pt x="3968" y="1711"/>
                  <a:pt x="3952" y="1680"/>
                  <a:pt x="3973" y="1679"/>
                </a:cubicBezTo>
                <a:cubicBezTo>
                  <a:pt x="4018" y="1675"/>
                  <a:pt x="4012" y="1705"/>
                  <a:pt x="4007" y="1728"/>
                </a:cubicBezTo>
                <a:cubicBezTo>
                  <a:pt x="4007" y="1727"/>
                  <a:pt x="3953" y="1834"/>
                  <a:pt x="3978" y="1838"/>
                </a:cubicBezTo>
                <a:cubicBezTo>
                  <a:pt x="4010" y="1844"/>
                  <a:pt x="3988" y="1787"/>
                  <a:pt x="4035" y="1808"/>
                </a:cubicBezTo>
                <a:cubicBezTo>
                  <a:pt x="4035" y="1809"/>
                  <a:pt x="3978" y="1907"/>
                  <a:pt x="4043" y="1884"/>
                </a:cubicBezTo>
                <a:cubicBezTo>
                  <a:pt x="4057" y="1879"/>
                  <a:pt x="4031" y="1851"/>
                  <a:pt x="4042" y="1841"/>
                </a:cubicBezTo>
                <a:cubicBezTo>
                  <a:pt x="4061" y="1824"/>
                  <a:pt x="4086" y="1822"/>
                  <a:pt x="4103" y="1801"/>
                </a:cubicBezTo>
                <a:cubicBezTo>
                  <a:pt x="4107" y="1835"/>
                  <a:pt x="4060" y="1853"/>
                  <a:pt x="4050" y="1879"/>
                </a:cubicBezTo>
                <a:cubicBezTo>
                  <a:pt x="4039" y="1908"/>
                  <a:pt x="4070" y="1900"/>
                  <a:pt x="4073" y="1917"/>
                </a:cubicBezTo>
                <a:cubicBezTo>
                  <a:pt x="4011" y="1912"/>
                  <a:pt x="3985" y="1893"/>
                  <a:pt x="3956" y="1950"/>
                </a:cubicBezTo>
                <a:cubicBezTo>
                  <a:pt x="3922" y="2015"/>
                  <a:pt x="3961" y="1985"/>
                  <a:pt x="3996" y="2024"/>
                </a:cubicBezTo>
                <a:cubicBezTo>
                  <a:pt x="3990" y="2028"/>
                  <a:pt x="3962" y="2082"/>
                  <a:pt x="3958" y="2083"/>
                </a:cubicBezTo>
                <a:cubicBezTo>
                  <a:pt x="3939" y="2088"/>
                  <a:pt x="3939" y="2056"/>
                  <a:pt x="3920" y="2061"/>
                </a:cubicBezTo>
                <a:cubicBezTo>
                  <a:pt x="3861" y="2075"/>
                  <a:pt x="3878" y="2088"/>
                  <a:pt x="3872" y="2136"/>
                </a:cubicBezTo>
                <a:cubicBezTo>
                  <a:pt x="3870" y="2152"/>
                  <a:pt x="3842" y="2194"/>
                  <a:pt x="3852" y="2206"/>
                </a:cubicBezTo>
                <a:cubicBezTo>
                  <a:pt x="3874" y="2231"/>
                  <a:pt x="3929" y="2175"/>
                  <a:pt x="3938" y="2164"/>
                </a:cubicBezTo>
                <a:cubicBezTo>
                  <a:pt x="3957" y="2210"/>
                  <a:pt x="4001" y="2209"/>
                  <a:pt x="4013" y="2164"/>
                </a:cubicBezTo>
                <a:cubicBezTo>
                  <a:pt x="4020" y="2138"/>
                  <a:pt x="4005" y="2114"/>
                  <a:pt x="4012" y="2087"/>
                </a:cubicBezTo>
                <a:cubicBezTo>
                  <a:pt x="4014" y="2080"/>
                  <a:pt x="4032" y="2072"/>
                  <a:pt x="4035" y="2062"/>
                </a:cubicBezTo>
                <a:cubicBezTo>
                  <a:pt x="4042" y="2045"/>
                  <a:pt x="4022" y="2037"/>
                  <a:pt x="4025" y="2023"/>
                </a:cubicBezTo>
                <a:cubicBezTo>
                  <a:pt x="4031" y="1998"/>
                  <a:pt x="4054" y="1968"/>
                  <a:pt x="4067" y="1955"/>
                </a:cubicBezTo>
                <a:cubicBezTo>
                  <a:pt x="4066" y="1956"/>
                  <a:pt x="4091" y="1958"/>
                  <a:pt x="4097" y="1953"/>
                </a:cubicBezTo>
                <a:cubicBezTo>
                  <a:pt x="4103" y="1949"/>
                  <a:pt x="4093" y="1927"/>
                  <a:pt x="4097" y="1923"/>
                </a:cubicBezTo>
                <a:cubicBezTo>
                  <a:pt x="4110" y="1910"/>
                  <a:pt x="4130" y="1913"/>
                  <a:pt x="4141" y="1896"/>
                </a:cubicBezTo>
                <a:cubicBezTo>
                  <a:pt x="4153" y="1876"/>
                  <a:pt x="4135" y="1844"/>
                  <a:pt x="4140" y="1835"/>
                </a:cubicBezTo>
                <a:cubicBezTo>
                  <a:pt x="4158" y="1809"/>
                  <a:pt x="4141" y="1848"/>
                  <a:pt x="4186" y="1833"/>
                </a:cubicBezTo>
                <a:cubicBezTo>
                  <a:pt x="4219" y="1822"/>
                  <a:pt x="4260" y="1772"/>
                  <a:pt x="4201" y="1752"/>
                </a:cubicBezTo>
                <a:cubicBezTo>
                  <a:pt x="4208" y="1753"/>
                  <a:pt x="4283" y="1769"/>
                  <a:pt x="4279" y="1748"/>
                </a:cubicBezTo>
                <a:cubicBezTo>
                  <a:pt x="4274" y="1721"/>
                  <a:pt x="4183" y="1741"/>
                  <a:pt x="4197" y="1751"/>
                </a:cubicBezTo>
                <a:cubicBezTo>
                  <a:pt x="4193" y="1750"/>
                  <a:pt x="4189" y="1749"/>
                  <a:pt x="4186" y="1748"/>
                </a:cubicBezTo>
                <a:cubicBezTo>
                  <a:pt x="4198" y="1712"/>
                  <a:pt x="4208" y="1666"/>
                  <a:pt x="4225" y="1656"/>
                </a:cubicBezTo>
                <a:cubicBezTo>
                  <a:pt x="4210" y="1665"/>
                  <a:pt x="4264" y="1655"/>
                  <a:pt x="4249" y="1649"/>
                </a:cubicBezTo>
                <a:cubicBezTo>
                  <a:pt x="4285" y="1663"/>
                  <a:pt x="4252" y="1675"/>
                  <a:pt x="4273" y="1698"/>
                </a:cubicBezTo>
                <a:cubicBezTo>
                  <a:pt x="4327" y="1756"/>
                  <a:pt x="4312" y="1684"/>
                  <a:pt x="4341" y="1665"/>
                </a:cubicBezTo>
                <a:cubicBezTo>
                  <a:pt x="4362" y="1650"/>
                  <a:pt x="4432" y="1642"/>
                  <a:pt x="4449" y="1676"/>
                </a:cubicBezTo>
                <a:cubicBezTo>
                  <a:pt x="4473" y="1726"/>
                  <a:pt x="4426" y="1706"/>
                  <a:pt x="4414" y="1739"/>
                </a:cubicBezTo>
                <a:cubicBezTo>
                  <a:pt x="4398" y="1783"/>
                  <a:pt x="4413" y="1792"/>
                  <a:pt x="4380" y="1822"/>
                </a:cubicBezTo>
                <a:cubicBezTo>
                  <a:pt x="4445" y="1764"/>
                  <a:pt x="4266" y="1890"/>
                  <a:pt x="4332" y="1846"/>
                </a:cubicBezTo>
                <a:cubicBezTo>
                  <a:pt x="4342" y="1839"/>
                  <a:pt x="4298" y="1878"/>
                  <a:pt x="4299" y="1871"/>
                </a:cubicBezTo>
                <a:cubicBezTo>
                  <a:pt x="4298" y="1876"/>
                  <a:pt x="4338" y="2022"/>
                  <a:pt x="4338" y="2022"/>
                </a:cubicBezTo>
                <a:cubicBezTo>
                  <a:pt x="4365" y="2056"/>
                  <a:pt x="4392" y="2019"/>
                  <a:pt x="4433" y="2007"/>
                </a:cubicBezTo>
                <a:cubicBezTo>
                  <a:pt x="4435" y="2022"/>
                  <a:pt x="4360" y="2094"/>
                  <a:pt x="4351" y="2111"/>
                </a:cubicBezTo>
                <a:cubicBezTo>
                  <a:pt x="4343" y="2123"/>
                  <a:pt x="4329" y="2176"/>
                  <a:pt x="4323" y="2181"/>
                </a:cubicBezTo>
                <a:cubicBezTo>
                  <a:pt x="4307" y="2193"/>
                  <a:pt x="4242" y="2184"/>
                  <a:pt x="4224" y="2185"/>
                </a:cubicBezTo>
                <a:cubicBezTo>
                  <a:pt x="4298" y="2126"/>
                  <a:pt x="4205" y="2090"/>
                  <a:pt x="4155" y="2129"/>
                </a:cubicBezTo>
                <a:cubicBezTo>
                  <a:pt x="4101" y="2171"/>
                  <a:pt x="4145" y="2225"/>
                  <a:pt x="4168" y="2264"/>
                </a:cubicBezTo>
                <a:cubicBezTo>
                  <a:pt x="4147" y="2262"/>
                  <a:pt x="4146" y="2233"/>
                  <a:pt x="4130" y="2228"/>
                </a:cubicBezTo>
                <a:cubicBezTo>
                  <a:pt x="4080" y="2215"/>
                  <a:pt x="4075" y="2255"/>
                  <a:pt x="4082" y="2293"/>
                </a:cubicBezTo>
                <a:cubicBezTo>
                  <a:pt x="4083" y="2305"/>
                  <a:pt x="4100" y="2313"/>
                  <a:pt x="4102" y="2324"/>
                </a:cubicBezTo>
                <a:cubicBezTo>
                  <a:pt x="4102" y="2330"/>
                  <a:pt x="4095" y="2352"/>
                  <a:pt x="4096" y="2356"/>
                </a:cubicBezTo>
                <a:cubicBezTo>
                  <a:pt x="4097" y="2358"/>
                  <a:pt x="4097" y="2386"/>
                  <a:pt x="4097" y="2390"/>
                </a:cubicBezTo>
                <a:cubicBezTo>
                  <a:pt x="4099" y="2403"/>
                  <a:pt x="4130" y="2397"/>
                  <a:pt x="4134" y="2408"/>
                </a:cubicBezTo>
                <a:cubicBezTo>
                  <a:pt x="4096" y="2435"/>
                  <a:pt x="3981" y="2374"/>
                  <a:pt x="4031" y="2465"/>
                </a:cubicBezTo>
                <a:cubicBezTo>
                  <a:pt x="4045" y="2491"/>
                  <a:pt x="4092" y="2495"/>
                  <a:pt x="4103" y="2512"/>
                </a:cubicBezTo>
                <a:cubicBezTo>
                  <a:pt x="4126" y="2548"/>
                  <a:pt x="4104" y="2510"/>
                  <a:pt x="4096" y="2560"/>
                </a:cubicBezTo>
                <a:cubicBezTo>
                  <a:pt x="4092" y="2585"/>
                  <a:pt x="4076" y="2629"/>
                  <a:pt x="4107" y="2639"/>
                </a:cubicBezTo>
                <a:cubicBezTo>
                  <a:pt x="4163" y="2658"/>
                  <a:pt x="4155" y="2551"/>
                  <a:pt x="4163" y="2532"/>
                </a:cubicBezTo>
                <a:cubicBezTo>
                  <a:pt x="4174" y="2507"/>
                  <a:pt x="4212" y="2459"/>
                  <a:pt x="4243" y="2464"/>
                </a:cubicBezTo>
                <a:cubicBezTo>
                  <a:pt x="4288" y="2472"/>
                  <a:pt x="4234" y="2502"/>
                  <a:pt x="4233" y="2500"/>
                </a:cubicBezTo>
                <a:cubicBezTo>
                  <a:pt x="4237" y="2526"/>
                  <a:pt x="4230" y="2524"/>
                  <a:pt x="4263" y="2518"/>
                </a:cubicBezTo>
                <a:cubicBezTo>
                  <a:pt x="4311" y="2509"/>
                  <a:pt x="4321" y="2451"/>
                  <a:pt x="4334" y="2419"/>
                </a:cubicBezTo>
                <a:cubicBezTo>
                  <a:pt x="4365" y="2423"/>
                  <a:pt x="4384" y="2487"/>
                  <a:pt x="4432" y="2459"/>
                </a:cubicBezTo>
                <a:cubicBezTo>
                  <a:pt x="4449" y="2450"/>
                  <a:pt x="4466" y="2413"/>
                  <a:pt x="4458" y="2398"/>
                </a:cubicBezTo>
                <a:cubicBezTo>
                  <a:pt x="4451" y="2383"/>
                  <a:pt x="4423" y="2384"/>
                  <a:pt x="4409" y="2371"/>
                </a:cubicBezTo>
                <a:cubicBezTo>
                  <a:pt x="4392" y="2356"/>
                  <a:pt x="4368" y="2283"/>
                  <a:pt x="4424" y="2302"/>
                </a:cubicBezTo>
                <a:cubicBezTo>
                  <a:pt x="4439" y="2307"/>
                  <a:pt x="4458" y="2410"/>
                  <a:pt x="4476" y="2413"/>
                </a:cubicBezTo>
                <a:cubicBezTo>
                  <a:pt x="4524" y="2422"/>
                  <a:pt x="4590" y="2269"/>
                  <a:pt x="4631" y="2340"/>
                </a:cubicBezTo>
                <a:cubicBezTo>
                  <a:pt x="4565" y="2322"/>
                  <a:pt x="4607" y="2420"/>
                  <a:pt x="4593" y="2443"/>
                </a:cubicBezTo>
                <a:cubicBezTo>
                  <a:pt x="4580" y="2401"/>
                  <a:pt x="4486" y="2450"/>
                  <a:pt x="4471" y="2462"/>
                </a:cubicBezTo>
                <a:cubicBezTo>
                  <a:pt x="4445" y="2482"/>
                  <a:pt x="4445" y="2497"/>
                  <a:pt x="4422" y="2522"/>
                </a:cubicBezTo>
                <a:cubicBezTo>
                  <a:pt x="4414" y="2532"/>
                  <a:pt x="4433" y="2511"/>
                  <a:pt x="4422" y="2522"/>
                </a:cubicBezTo>
                <a:close/>
                <a:moveTo>
                  <a:pt x="3776" y="2370"/>
                </a:moveTo>
                <a:cubicBezTo>
                  <a:pt x="3773" y="2358"/>
                  <a:pt x="3769" y="2346"/>
                  <a:pt x="3767" y="2333"/>
                </a:cubicBezTo>
                <a:cubicBezTo>
                  <a:pt x="3812" y="2306"/>
                  <a:pt x="3777" y="2368"/>
                  <a:pt x="3776" y="2370"/>
                </a:cubicBezTo>
                <a:cubicBezTo>
                  <a:pt x="3775" y="2366"/>
                  <a:pt x="3778" y="2367"/>
                  <a:pt x="3776" y="2370"/>
                </a:cubicBezTo>
                <a:close/>
                <a:moveTo>
                  <a:pt x="3912" y="2181"/>
                </a:moveTo>
                <a:cubicBezTo>
                  <a:pt x="3909" y="2177"/>
                  <a:pt x="3885" y="2151"/>
                  <a:pt x="3886" y="2148"/>
                </a:cubicBezTo>
                <a:cubicBezTo>
                  <a:pt x="3886" y="2147"/>
                  <a:pt x="3901" y="2135"/>
                  <a:pt x="3899" y="2141"/>
                </a:cubicBezTo>
                <a:cubicBezTo>
                  <a:pt x="3898" y="2145"/>
                  <a:pt x="3904" y="2191"/>
                  <a:pt x="3912" y="2181"/>
                </a:cubicBezTo>
                <a:cubicBezTo>
                  <a:pt x="3910" y="2179"/>
                  <a:pt x="3912" y="2180"/>
                  <a:pt x="3912" y="2181"/>
                </a:cubicBezTo>
                <a:close/>
                <a:moveTo>
                  <a:pt x="4427" y="1850"/>
                </a:moveTo>
                <a:cubicBezTo>
                  <a:pt x="4411" y="1852"/>
                  <a:pt x="4428" y="1840"/>
                  <a:pt x="4427" y="1850"/>
                </a:cubicBezTo>
                <a:cubicBezTo>
                  <a:pt x="4427" y="1850"/>
                  <a:pt x="4427" y="1849"/>
                  <a:pt x="4427" y="1850"/>
                </a:cubicBezTo>
                <a:close/>
                <a:moveTo>
                  <a:pt x="4354" y="1994"/>
                </a:moveTo>
                <a:cubicBezTo>
                  <a:pt x="4356" y="1987"/>
                  <a:pt x="4410" y="1988"/>
                  <a:pt x="4410" y="1997"/>
                </a:cubicBezTo>
                <a:cubicBezTo>
                  <a:pt x="4399" y="1997"/>
                  <a:pt x="4346" y="2019"/>
                  <a:pt x="4354" y="1994"/>
                </a:cubicBezTo>
                <a:cubicBezTo>
                  <a:pt x="4355" y="1989"/>
                  <a:pt x="4353" y="1997"/>
                  <a:pt x="4354" y="1994"/>
                </a:cubicBezTo>
                <a:close/>
                <a:moveTo>
                  <a:pt x="4340" y="1944"/>
                </a:moveTo>
                <a:cubicBezTo>
                  <a:pt x="4336" y="1933"/>
                  <a:pt x="4333" y="1922"/>
                  <a:pt x="4332" y="1910"/>
                </a:cubicBezTo>
                <a:cubicBezTo>
                  <a:pt x="4355" y="1920"/>
                  <a:pt x="4375" y="1899"/>
                  <a:pt x="4401" y="1903"/>
                </a:cubicBezTo>
                <a:cubicBezTo>
                  <a:pt x="4401" y="1908"/>
                  <a:pt x="4347" y="1937"/>
                  <a:pt x="4340" y="1944"/>
                </a:cubicBezTo>
                <a:cubicBezTo>
                  <a:pt x="4340" y="1943"/>
                  <a:pt x="4358" y="1926"/>
                  <a:pt x="4340" y="1944"/>
                </a:cubicBezTo>
                <a:close/>
                <a:moveTo>
                  <a:pt x="4297" y="2270"/>
                </a:moveTo>
                <a:cubicBezTo>
                  <a:pt x="4319" y="2235"/>
                  <a:pt x="4403" y="2237"/>
                  <a:pt x="4412" y="2208"/>
                </a:cubicBezTo>
                <a:cubicBezTo>
                  <a:pt x="4418" y="2226"/>
                  <a:pt x="4422" y="2245"/>
                  <a:pt x="4425" y="2264"/>
                </a:cubicBezTo>
                <a:cubicBezTo>
                  <a:pt x="4413" y="2270"/>
                  <a:pt x="4389" y="2249"/>
                  <a:pt x="4372" y="2258"/>
                </a:cubicBezTo>
                <a:cubicBezTo>
                  <a:pt x="4346" y="2271"/>
                  <a:pt x="4362" y="2306"/>
                  <a:pt x="4342" y="2319"/>
                </a:cubicBezTo>
                <a:cubicBezTo>
                  <a:pt x="4332" y="2293"/>
                  <a:pt x="4324" y="2280"/>
                  <a:pt x="4297" y="2270"/>
                </a:cubicBezTo>
                <a:cubicBezTo>
                  <a:pt x="4300" y="2264"/>
                  <a:pt x="4316" y="2277"/>
                  <a:pt x="4297" y="2270"/>
                </a:cubicBezTo>
                <a:close/>
                <a:moveTo>
                  <a:pt x="4306" y="2364"/>
                </a:moveTo>
                <a:cubicBezTo>
                  <a:pt x="4300" y="2360"/>
                  <a:pt x="4294" y="2356"/>
                  <a:pt x="4288" y="2352"/>
                </a:cubicBezTo>
                <a:cubicBezTo>
                  <a:pt x="4295" y="2353"/>
                  <a:pt x="4301" y="2357"/>
                  <a:pt x="4306" y="2364"/>
                </a:cubicBezTo>
                <a:cubicBezTo>
                  <a:pt x="4304" y="2363"/>
                  <a:pt x="4302" y="2358"/>
                  <a:pt x="4306" y="2364"/>
                </a:cubicBezTo>
                <a:close/>
                <a:moveTo>
                  <a:pt x="4208" y="2312"/>
                </a:moveTo>
                <a:cubicBezTo>
                  <a:pt x="4228" y="2329"/>
                  <a:pt x="4244" y="2342"/>
                  <a:pt x="4270" y="2348"/>
                </a:cubicBezTo>
                <a:cubicBezTo>
                  <a:pt x="4263" y="2349"/>
                  <a:pt x="4187" y="2332"/>
                  <a:pt x="4208" y="2312"/>
                </a:cubicBezTo>
                <a:cubicBezTo>
                  <a:pt x="4209" y="2312"/>
                  <a:pt x="4208" y="2313"/>
                  <a:pt x="4208" y="2312"/>
                </a:cubicBezTo>
                <a:close/>
                <a:moveTo>
                  <a:pt x="4194" y="2251"/>
                </a:moveTo>
                <a:cubicBezTo>
                  <a:pt x="4211" y="2233"/>
                  <a:pt x="4211" y="2217"/>
                  <a:pt x="4234" y="2235"/>
                </a:cubicBezTo>
                <a:cubicBezTo>
                  <a:pt x="4238" y="2259"/>
                  <a:pt x="4207" y="2254"/>
                  <a:pt x="4194" y="2251"/>
                </a:cubicBezTo>
                <a:cubicBezTo>
                  <a:pt x="4198" y="2246"/>
                  <a:pt x="4199" y="2252"/>
                  <a:pt x="4194" y="2251"/>
                </a:cubicBezTo>
                <a:close/>
                <a:moveTo>
                  <a:pt x="4546" y="2529"/>
                </a:moveTo>
                <a:cubicBezTo>
                  <a:pt x="4523" y="2486"/>
                  <a:pt x="4592" y="2501"/>
                  <a:pt x="4584" y="2508"/>
                </a:cubicBezTo>
                <a:cubicBezTo>
                  <a:pt x="4584" y="2507"/>
                  <a:pt x="4556" y="2548"/>
                  <a:pt x="4546" y="2529"/>
                </a:cubicBezTo>
                <a:cubicBezTo>
                  <a:pt x="4539" y="2516"/>
                  <a:pt x="4547" y="2531"/>
                  <a:pt x="4546" y="2529"/>
                </a:cubicBezTo>
                <a:close/>
                <a:moveTo>
                  <a:pt x="4635" y="2703"/>
                </a:moveTo>
                <a:cubicBezTo>
                  <a:pt x="4611" y="2734"/>
                  <a:pt x="4590" y="2768"/>
                  <a:pt x="4563" y="2729"/>
                </a:cubicBezTo>
                <a:cubicBezTo>
                  <a:pt x="4568" y="2724"/>
                  <a:pt x="4613" y="2720"/>
                  <a:pt x="4602" y="2703"/>
                </a:cubicBezTo>
                <a:cubicBezTo>
                  <a:pt x="4597" y="2696"/>
                  <a:pt x="4566" y="2707"/>
                  <a:pt x="4560" y="2709"/>
                </a:cubicBezTo>
                <a:cubicBezTo>
                  <a:pt x="4548" y="2659"/>
                  <a:pt x="4627" y="2679"/>
                  <a:pt x="4649" y="2675"/>
                </a:cubicBezTo>
                <a:cubicBezTo>
                  <a:pt x="4644" y="2685"/>
                  <a:pt x="4640" y="2694"/>
                  <a:pt x="4635" y="2703"/>
                </a:cubicBezTo>
                <a:cubicBezTo>
                  <a:pt x="4634" y="2704"/>
                  <a:pt x="4642" y="2694"/>
                  <a:pt x="4635" y="2703"/>
                </a:cubicBezTo>
                <a:close/>
                <a:moveTo>
                  <a:pt x="4701" y="1241"/>
                </a:moveTo>
                <a:cubicBezTo>
                  <a:pt x="4696" y="1194"/>
                  <a:pt x="4661" y="1184"/>
                  <a:pt x="4624" y="1204"/>
                </a:cubicBezTo>
                <a:cubicBezTo>
                  <a:pt x="4624" y="1164"/>
                  <a:pt x="4640" y="1185"/>
                  <a:pt x="4656" y="1171"/>
                </a:cubicBezTo>
                <a:cubicBezTo>
                  <a:pt x="4658" y="1169"/>
                  <a:pt x="4693" y="1128"/>
                  <a:pt x="4694" y="1128"/>
                </a:cubicBezTo>
                <a:cubicBezTo>
                  <a:pt x="4703" y="1128"/>
                  <a:pt x="4730" y="1177"/>
                  <a:pt x="4743" y="1183"/>
                </a:cubicBezTo>
                <a:cubicBezTo>
                  <a:pt x="4750" y="1186"/>
                  <a:pt x="4772" y="1177"/>
                  <a:pt x="4783" y="1181"/>
                </a:cubicBezTo>
                <a:cubicBezTo>
                  <a:pt x="4798" y="1187"/>
                  <a:pt x="4827" y="1216"/>
                  <a:pt x="4836" y="1216"/>
                </a:cubicBezTo>
                <a:cubicBezTo>
                  <a:pt x="4831" y="1227"/>
                  <a:pt x="4792" y="1226"/>
                  <a:pt x="4785" y="1233"/>
                </a:cubicBezTo>
                <a:cubicBezTo>
                  <a:pt x="4752" y="1262"/>
                  <a:pt x="4781" y="1313"/>
                  <a:pt x="4740" y="1336"/>
                </a:cubicBezTo>
                <a:cubicBezTo>
                  <a:pt x="4751" y="1307"/>
                  <a:pt x="4718" y="1277"/>
                  <a:pt x="4711" y="1326"/>
                </a:cubicBezTo>
                <a:cubicBezTo>
                  <a:pt x="4678" y="1328"/>
                  <a:pt x="4702" y="1248"/>
                  <a:pt x="4701" y="1241"/>
                </a:cubicBezTo>
                <a:cubicBezTo>
                  <a:pt x="4698" y="1210"/>
                  <a:pt x="4701" y="1242"/>
                  <a:pt x="4701" y="1241"/>
                </a:cubicBezTo>
                <a:close/>
                <a:moveTo>
                  <a:pt x="4691" y="1580"/>
                </a:moveTo>
                <a:cubicBezTo>
                  <a:pt x="4678" y="1556"/>
                  <a:pt x="4729" y="1552"/>
                  <a:pt x="4706" y="1522"/>
                </a:cubicBezTo>
                <a:cubicBezTo>
                  <a:pt x="4736" y="1517"/>
                  <a:pt x="4805" y="1513"/>
                  <a:pt x="4811" y="1476"/>
                </a:cubicBezTo>
                <a:cubicBezTo>
                  <a:pt x="4852" y="1524"/>
                  <a:pt x="4865" y="1449"/>
                  <a:pt x="4873" y="1449"/>
                </a:cubicBezTo>
                <a:cubicBezTo>
                  <a:pt x="4880" y="1485"/>
                  <a:pt x="4881" y="1492"/>
                  <a:pt x="4911" y="1508"/>
                </a:cubicBezTo>
                <a:cubicBezTo>
                  <a:pt x="4900" y="1520"/>
                  <a:pt x="4879" y="1509"/>
                  <a:pt x="4865" y="1523"/>
                </a:cubicBezTo>
                <a:cubicBezTo>
                  <a:pt x="4854" y="1534"/>
                  <a:pt x="4847" y="1551"/>
                  <a:pt x="4838" y="1562"/>
                </a:cubicBezTo>
                <a:cubicBezTo>
                  <a:pt x="4821" y="1585"/>
                  <a:pt x="4805" y="1632"/>
                  <a:pt x="4775" y="1648"/>
                </a:cubicBezTo>
                <a:cubicBezTo>
                  <a:pt x="4765" y="1641"/>
                  <a:pt x="4761" y="1629"/>
                  <a:pt x="4750" y="1622"/>
                </a:cubicBezTo>
                <a:cubicBezTo>
                  <a:pt x="4750" y="1622"/>
                  <a:pt x="4690" y="1579"/>
                  <a:pt x="4691" y="1580"/>
                </a:cubicBezTo>
                <a:cubicBezTo>
                  <a:pt x="4689" y="1576"/>
                  <a:pt x="4692" y="1582"/>
                  <a:pt x="4691" y="1580"/>
                </a:cubicBezTo>
                <a:close/>
                <a:moveTo>
                  <a:pt x="4723" y="2049"/>
                </a:moveTo>
                <a:cubicBezTo>
                  <a:pt x="4720" y="2054"/>
                  <a:pt x="4717" y="2059"/>
                  <a:pt x="4713" y="2063"/>
                </a:cubicBezTo>
                <a:cubicBezTo>
                  <a:pt x="4697" y="2063"/>
                  <a:pt x="4724" y="2028"/>
                  <a:pt x="4723" y="2049"/>
                </a:cubicBezTo>
                <a:cubicBezTo>
                  <a:pt x="4721" y="2051"/>
                  <a:pt x="4723" y="2048"/>
                  <a:pt x="4723" y="2049"/>
                </a:cubicBezTo>
                <a:close/>
                <a:moveTo>
                  <a:pt x="4922" y="2747"/>
                </a:moveTo>
                <a:cubicBezTo>
                  <a:pt x="4920" y="2751"/>
                  <a:pt x="4920" y="2762"/>
                  <a:pt x="4916" y="2765"/>
                </a:cubicBezTo>
                <a:cubicBezTo>
                  <a:pt x="4911" y="2765"/>
                  <a:pt x="4880" y="2742"/>
                  <a:pt x="4877" y="2738"/>
                </a:cubicBezTo>
                <a:cubicBezTo>
                  <a:pt x="4890" y="2734"/>
                  <a:pt x="4907" y="2731"/>
                  <a:pt x="4923" y="2731"/>
                </a:cubicBezTo>
                <a:cubicBezTo>
                  <a:pt x="4924" y="2737"/>
                  <a:pt x="4923" y="2742"/>
                  <a:pt x="4922" y="2747"/>
                </a:cubicBezTo>
                <a:close/>
                <a:moveTo>
                  <a:pt x="4824" y="2718"/>
                </a:moveTo>
                <a:cubicBezTo>
                  <a:pt x="4819" y="2728"/>
                  <a:pt x="4806" y="2745"/>
                  <a:pt x="4816" y="2751"/>
                </a:cubicBezTo>
                <a:cubicBezTo>
                  <a:pt x="4744" y="2759"/>
                  <a:pt x="4709" y="2637"/>
                  <a:pt x="4717" y="2582"/>
                </a:cubicBezTo>
                <a:cubicBezTo>
                  <a:pt x="4768" y="2609"/>
                  <a:pt x="4745" y="2745"/>
                  <a:pt x="4815" y="2661"/>
                </a:cubicBezTo>
                <a:cubicBezTo>
                  <a:pt x="4846" y="2624"/>
                  <a:pt x="4834" y="2618"/>
                  <a:pt x="4815" y="2588"/>
                </a:cubicBezTo>
                <a:cubicBezTo>
                  <a:pt x="4801" y="2567"/>
                  <a:pt x="4761" y="2529"/>
                  <a:pt x="4730" y="2547"/>
                </a:cubicBezTo>
                <a:cubicBezTo>
                  <a:pt x="4731" y="2530"/>
                  <a:pt x="4706" y="2475"/>
                  <a:pt x="4716" y="2462"/>
                </a:cubicBezTo>
                <a:cubicBezTo>
                  <a:pt x="4718" y="2460"/>
                  <a:pt x="4720" y="2460"/>
                  <a:pt x="4722" y="2460"/>
                </a:cubicBezTo>
                <a:cubicBezTo>
                  <a:pt x="4733" y="2475"/>
                  <a:pt x="4718" y="2497"/>
                  <a:pt x="4741" y="2515"/>
                </a:cubicBezTo>
                <a:cubicBezTo>
                  <a:pt x="4767" y="2535"/>
                  <a:pt x="4805" y="2522"/>
                  <a:pt x="4830" y="2501"/>
                </a:cubicBezTo>
                <a:cubicBezTo>
                  <a:pt x="4839" y="2493"/>
                  <a:pt x="4916" y="2350"/>
                  <a:pt x="4928" y="2368"/>
                </a:cubicBezTo>
                <a:cubicBezTo>
                  <a:pt x="4931" y="2372"/>
                  <a:pt x="4879" y="2444"/>
                  <a:pt x="4917" y="2453"/>
                </a:cubicBezTo>
                <a:cubicBezTo>
                  <a:pt x="4941" y="2458"/>
                  <a:pt x="4941" y="2405"/>
                  <a:pt x="4942" y="2392"/>
                </a:cubicBezTo>
                <a:cubicBezTo>
                  <a:pt x="5077" y="2445"/>
                  <a:pt x="4898" y="2460"/>
                  <a:pt x="4883" y="2511"/>
                </a:cubicBezTo>
                <a:cubicBezTo>
                  <a:pt x="4875" y="2537"/>
                  <a:pt x="4884" y="2539"/>
                  <a:pt x="4899" y="2558"/>
                </a:cubicBezTo>
                <a:cubicBezTo>
                  <a:pt x="4912" y="2559"/>
                  <a:pt x="4924" y="2562"/>
                  <a:pt x="4936" y="2567"/>
                </a:cubicBezTo>
                <a:cubicBezTo>
                  <a:pt x="4941" y="2576"/>
                  <a:pt x="4943" y="2585"/>
                  <a:pt x="4944" y="2594"/>
                </a:cubicBezTo>
                <a:cubicBezTo>
                  <a:pt x="4968" y="2616"/>
                  <a:pt x="4940" y="2628"/>
                  <a:pt x="4979" y="2630"/>
                </a:cubicBezTo>
                <a:cubicBezTo>
                  <a:pt x="5005" y="2631"/>
                  <a:pt x="5036" y="2606"/>
                  <a:pt x="5033" y="2579"/>
                </a:cubicBezTo>
                <a:cubicBezTo>
                  <a:pt x="5034" y="2578"/>
                  <a:pt x="5036" y="2578"/>
                  <a:pt x="5038" y="2578"/>
                </a:cubicBezTo>
                <a:cubicBezTo>
                  <a:pt x="5038" y="2695"/>
                  <a:pt x="4871" y="2623"/>
                  <a:pt x="4824" y="2718"/>
                </a:cubicBezTo>
                <a:cubicBezTo>
                  <a:pt x="4822" y="2723"/>
                  <a:pt x="4833" y="2700"/>
                  <a:pt x="4824" y="2718"/>
                </a:cubicBezTo>
                <a:close/>
                <a:moveTo>
                  <a:pt x="4988" y="3170"/>
                </a:moveTo>
                <a:cubicBezTo>
                  <a:pt x="4996" y="3113"/>
                  <a:pt x="4940" y="3161"/>
                  <a:pt x="4932" y="3128"/>
                </a:cubicBezTo>
                <a:cubicBezTo>
                  <a:pt x="4959" y="3121"/>
                  <a:pt x="4986" y="3105"/>
                  <a:pt x="5006" y="3129"/>
                </a:cubicBezTo>
                <a:cubicBezTo>
                  <a:pt x="5023" y="3149"/>
                  <a:pt x="5013" y="3163"/>
                  <a:pt x="4988" y="3170"/>
                </a:cubicBezTo>
                <a:close/>
                <a:moveTo>
                  <a:pt x="5027" y="3022"/>
                </a:moveTo>
                <a:cubicBezTo>
                  <a:pt x="5019" y="3023"/>
                  <a:pt x="5042" y="3021"/>
                  <a:pt x="5027" y="3022"/>
                </a:cubicBezTo>
                <a:cubicBezTo>
                  <a:pt x="5027" y="3022"/>
                  <a:pt x="5029" y="3022"/>
                  <a:pt x="5027" y="3022"/>
                </a:cubicBezTo>
                <a:close/>
                <a:moveTo>
                  <a:pt x="5286" y="3081"/>
                </a:moveTo>
                <a:cubicBezTo>
                  <a:pt x="5267" y="3081"/>
                  <a:pt x="5262" y="3104"/>
                  <a:pt x="5242" y="3088"/>
                </a:cubicBezTo>
                <a:cubicBezTo>
                  <a:pt x="5233" y="3081"/>
                  <a:pt x="5259" y="3066"/>
                  <a:pt x="5262" y="3065"/>
                </a:cubicBezTo>
                <a:cubicBezTo>
                  <a:pt x="5281" y="3060"/>
                  <a:pt x="5300" y="3081"/>
                  <a:pt x="5286" y="3081"/>
                </a:cubicBezTo>
                <a:close/>
                <a:moveTo>
                  <a:pt x="5287" y="3039"/>
                </a:moveTo>
                <a:cubicBezTo>
                  <a:pt x="5281" y="3026"/>
                  <a:pt x="5284" y="3006"/>
                  <a:pt x="5302" y="3018"/>
                </a:cubicBezTo>
                <a:cubicBezTo>
                  <a:pt x="5297" y="3025"/>
                  <a:pt x="5292" y="3032"/>
                  <a:pt x="5287" y="3039"/>
                </a:cubicBezTo>
                <a:cubicBezTo>
                  <a:pt x="5286" y="3038"/>
                  <a:pt x="5289" y="3032"/>
                  <a:pt x="5287" y="3039"/>
                </a:cubicBezTo>
                <a:close/>
                <a:moveTo>
                  <a:pt x="5392" y="2887"/>
                </a:moveTo>
                <a:cubicBezTo>
                  <a:pt x="5395" y="2885"/>
                  <a:pt x="5427" y="2873"/>
                  <a:pt x="5428" y="2896"/>
                </a:cubicBezTo>
                <a:cubicBezTo>
                  <a:pt x="5415" y="2899"/>
                  <a:pt x="5403" y="2895"/>
                  <a:pt x="5392" y="2887"/>
                </a:cubicBezTo>
                <a:close/>
                <a:moveTo>
                  <a:pt x="5440" y="3035"/>
                </a:moveTo>
                <a:cubicBezTo>
                  <a:pt x="5436" y="3043"/>
                  <a:pt x="5430" y="3049"/>
                  <a:pt x="5421" y="3052"/>
                </a:cubicBezTo>
                <a:cubicBezTo>
                  <a:pt x="5420" y="3042"/>
                  <a:pt x="5419" y="3032"/>
                  <a:pt x="5418" y="3022"/>
                </a:cubicBezTo>
                <a:cubicBezTo>
                  <a:pt x="5422" y="3022"/>
                  <a:pt x="5442" y="3028"/>
                  <a:pt x="5440" y="3035"/>
                </a:cubicBezTo>
                <a:cubicBezTo>
                  <a:pt x="5438" y="3042"/>
                  <a:pt x="5441" y="3030"/>
                  <a:pt x="5440" y="3035"/>
                </a:cubicBezTo>
                <a:close/>
                <a:moveTo>
                  <a:pt x="5604" y="2720"/>
                </a:moveTo>
                <a:cubicBezTo>
                  <a:pt x="5618" y="2707"/>
                  <a:pt x="5622" y="2693"/>
                  <a:pt x="5632" y="2719"/>
                </a:cubicBezTo>
                <a:cubicBezTo>
                  <a:pt x="5613" y="2719"/>
                  <a:pt x="5598" y="2764"/>
                  <a:pt x="5578" y="2741"/>
                </a:cubicBezTo>
                <a:cubicBezTo>
                  <a:pt x="5582" y="2731"/>
                  <a:pt x="5598" y="2727"/>
                  <a:pt x="5604" y="2720"/>
                </a:cubicBezTo>
                <a:close/>
                <a:moveTo>
                  <a:pt x="5516" y="2406"/>
                </a:moveTo>
                <a:cubicBezTo>
                  <a:pt x="5535" y="2433"/>
                  <a:pt x="5516" y="2429"/>
                  <a:pt x="5523" y="2449"/>
                </a:cubicBezTo>
                <a:cubicBezTo>
                  <a:pt x="5524" y="2452"/>
                  <a:pt x="5543" y="2472"/>
                  <a:pt x="5542" y="2471"/>
                </a:cubicBezTo>
                <a:cubicBezTo>
                  <a:pt x="5558" y="2520"/>
                  <a:pt x="5571" y="2569"/>
                  <a:pt x="5583" y="2619"/>
                </a:cubicBezTo>
                <a:cubicBezTo>
                  <a:pt x="5524" y="2560"/>
                  <a:pt x="5482" y="2651"/>
                  <a:pt x="5555" y="2680"/>
                </a:cubicBezTo>
                <a:cubicBezTo>
                  <a:pt x="5525" y="2682"/>
                  <a:pt x="5369" y="2714"/>
                  <a:pt x="5454" y="2782"/>
                </a:cubicBezTo>
                <a:cubicBezTo>
                  <a:pt x="5502" y="2820"/>
                  <a:pt x="5522" y="2747"/>
                  <a:pt x="5508" y="2712"/>
                </a:cubicBezTo>
                <a:cubicBezTo>
                  <a:pt x="5533" y="2719"/>
                  <a:pt x="5527" y="2790"/>
                  <a:pt x="5553" y="2811"/>
                </a:cubicBezTo>
                <a:cubicBezTo>
                  <a:pt x="5560" y="2817"/>
                  <a:pt x="5615" y="2801"/>
                  <a:pt x="5600" y="2826"/>
                </a:cubicBezTo>
                <a:cubicBezTo>
                  <a:pt x="5568" y="2822"/>
                  <a:pt x="5585" y="2848"/>
                  <a:pt x="5569" y="2850"/>
                </a:cubicBezTo>
                <a:cubicBezTo>
                  <a:pt x="5537" y="2854"/>
                  <a:pt x="5530" y="2822"/>
                  <a:pt x="5509" y="2817"/>
                </a:cubicBezTo>
                <a:cubicBezTo>
                  <a:pt x="5422" y="2794"/>
                  <a:pt x="5519" y="2919"/>
                  <a:pt x="5499" y="2919"/>
                </a:cubicBezTo>
                <a:cubicBezTo>
                  <a:pt x="5522" y="2919"/>
                  <a:pt x="5445" y="2858"/>
                  <a:pt x="5452" y="2868"/>
                </a:cubicBezTo>
                <a:cubicBezTo>
                  <a:pt x="5427" y="2832"/>
                  <a:pt x="5421" y="2802"/>
                  <a:pt x="5372" y="2783"/>
                </a:cubicBezTo>
                <a:cubicBezTo>
                  <a:pt x="5423" y="2740"/>
                  <a:pt x="5371" y="2769"/>
                  <a:pt x="5357" y="2775"/>
                </a:cubicBezTo>
                <a:cubicBezTo>
                  <a:pt x="5328" y="2787"/>
                  <a:pt x="5267" y="2827"/>
                  <a:pt x="5278" y="2869"/>
                </a:cubicBezTo>
                <a:cubicBezTo>
                  <a:pt x="5287" y="2907"/>
                  <a:pt x="5313" y="2887"/>
                  <a:pt x="5333" y="2910"/>
                </a:cubicBezTo>
                <a:cubicBezTo>
                  <a:pt x="5339" y="2917"/>
                  <a:pt x="5366" y="2941"/>
                  <a:pt x="5331" y="2939"/>
                </a:cubicBezTo>
                <a:cubicBezTo>
                  <a:pt x="5302" y="2938"/>
                  <a:pt x="5280" y="2894"/>
                  <a:pt x="5253" y="2880"/>
                </a:cubicBezTo>
                <a:cubicBezTo>
                  <a:pt x="5226" y="2866"/>
                  <a:pt x="5124" y="2865"/>
                  <a:pt x="5175" y="2918"/>
                </a:cubicBezTo>
                <a:cubicBezTo>
                  <a:pt x="5199" y="2943"/>
                  <a:pt x="5267" y="2900"/>
                  <a:pt x="5265" y="2954"/>
                </a:cubicBezTo>
                <a:cubicBezTo>
                  <a:pt x="5262" y="3025"/>
                  <a:pt x="5177" y="2977"/>
                  <a:pt x="5153" y="2987"/>
                </a:cubicBezTo>
                <a:cubicBezTo>
                  <a:pt x="5125" y="2999"/>
                  <a:pt x="5107" y="3050"/>
                  <a:pt x="5100" y="3076"/>
                </a:cubicBezTo>
                <a:cubicBezTo>
                  <a:pt x="5098" y="3083"/>
                  <a:pt x="5127" y="3090"/>
                  <a:pt x="5125" y="3103"/>
                </a:cubicBezTo>
                <a:cubicBezTo>
                  <a:pt x="5105" y="3127"/>
                  <a:pt x="5095" y="3060"/>
                  <a:pt x="5091" y="3056"/>
                </a:cubicBezTo>
                <a:cubicBezTo>
                  <a:pt x="5064" y="3022"/>
                  <a:pt x="5060" y="3035"/>
                  <a:pt x="5063" y="3002"/>
                </a:cubicBezTo>
                <a:cubicBezTo>
                  <a:pt x="5059" y="3044"/>
                  <a:pt x="5104" y="2943"/>
                  <a:pt x="5087" y="2962"/>
                </a:cubicBezTo>
                <a:cubicBezTo>
                  <a:pt x="5102" y="2945"/>
                  <a:pt x="5120" y="2944"/>
                  <a:pt x="5131" y="2919"/>
                </a:cubicBezTo>
                <a:cubicBezTo>
                  <a:pt x="5153" y="2873"/>
                  <a:pt x="5137" y="2830"/>
                  <a:pt x="5086" y="2853"/>
                </a:cubicBezTo>
                <a:cubicBezTo>
                  <a:pt x="5051" y="2868"/>
                  <a:pt x="5064" y="2905"/>
                  <a:pt x="5041" y="2924"/>
                </a:cubicBezTo>
                <a:cubicBezTo>
                  <a:pt x="5056" y="2912"/>
                  <a:pt x="4968" y="2975"/>
                  <a:pt x="5003" y="2932"/>
                </a:cubicBezTo>
                <a:cubicBezTo>
                  <a:pt x="5006" y="2929"/>
                  <a:pt x="4975" y="2970"/>
                  <a:pt x="4987" y="2966"/>
                </a:cubicBezTo>
                <a:cubicBezTo>
                  <a:pt x="4982" y="2968"/>
                  <a:pt x="4969" y="2998"/>
                  <a:pt x="4942" y="2967"/>
                </a:cubicBezTo>
                <a:cubicBezTo>
                  <a:pt x="4926" y="2947"/>
                  <a:pt x="4958" y="2874"/>
                  <a:pt x="4953" y="2839"/>
                </a:cubicBezTo>
                <a:cubicBezTo>
                  <a:pt x="4950" y="2809"/>
                  <a:pt x="4933" y="2795"/>
                  <a:pt x="4955" y="2779"/>
                </a:cubicBezTo>
                <a:cubicBezTo>
                  <a:pt x="4981" y="2760"/>
                  <a:pt x="5061" y="2779"/>
                  <a:pt x="5084" y="2774"/>
                </a:cubicBezTo>
                <a:cubicBezTo>
                  <a:pt x="5137" y="2763"/>
                  <a:pt x="5144" y="2716"/>
                  <a:pt x="5159" y="2678"/>
                </a:cubicBezTo>
                <a:cubicBezTo>
                  <a:pt x="5171" y="2648"/>
                  <a:pt x="5157" y="2657"/>
                  <a:pt x="5180" y="2636"/>
                </a:cubicBezTo>
                <a:cubicBezTo>
                  <a:pt x="5185" y="2631"/>
                  <a:pt x="5206" y="2642"/>
                  <a:pt x="5212" y="2635"/>
                </a:cubicBezTo>
                <a:cubicBezTo>
                  <a:pt x="5259" y="2581"/>
                  <a:pt x="5150" y="2565"/>
                  <a:pt x="5117" y="2533"/>
                </a:cubicBezTo>
                <a:cubicBezTo>
                  <a:pt x="5093" y="2511"/>
                  <a:pt x="5069" y="2478"/>
                  <a:pt x="5075" y="2448"/>
                </a:cubicBezTo>
                <a:cubicBezTo>
                  <a:pt x="5077" y="2439"/>
                  <a:pt x="5102" y="2419"/>
                  <a:pt x="5107" y="2402"/>
                </a:cubicBezTo>
                <a:cubicBezTo>
                  <a:pt x="5114" y="2374"/>
                  <a:pt x="5096" y="2343"/>
                  <a:pt x="5086" y="2319"/>
                </a:cubicBezTo>
                <a:cubicBezTo>
                  <a:pt x="5159" y="2355"/>
                  <a:pt x="5159" y="2394"/>
                  <a:pt x="5159" y="2298"/>
                </a:cubicBezTo>
                <a:cubicBezTo>
                  <a:pt x="5159" y="2255"/>
                  <a:pt x="5134" y="2268"/>
                  <a:pt x="5183" y="2244"/>
                </a:cubicBezTo>
                <a:cubicBezTo>
                  <a:pt x="5209" y="2232"/>
                  <a:pt x="5236" y="2239"/>
                  <a:pt x="5262" y="2236"/>
                </a:cubicBezTo>
                <a:cubicBezTo>
                  <a:pt x="5302" y="2233"/>
                  <a:pt x="5338" y="2220"/>
                  <a:pt x="5373" y="2237"/>
                </a:cubicBezTo>
                <a:cubicBezTo>
                  <a:pt x="5433" y="2266"/>
                  <a:pt x="5413" y="2305"/>
                  <a:pt x="5485" y="2284"/>
                </a:cubicBezTo>
                <a:cubicBezTo>
                  <a:pt x="5506" y="2324"/>
                  <a:pt x="5408" y="2324"/>
                  <a:pt x="5384" y="2347"/>
                </a:cubicBezTo>
                <a:cubicBezTo>
                  <a:pt x="5363" y="2368"/>
                  <a:pt x="5341" y="2408"/>
                  <a:pt x="5392" y="2403"/>
                </a:cubicBezTo>
                <a:cubicBezTo>
                  <a:pt x="5389" y="2413"/>
                  <a:pt x="5363" y="2524"/>
                  <a:pt x="5383" y="2525"/>
                </a:cubicBezTo>
                <a:cubicBezTo>
                  <a:pt x="5403" y="2525"/>
                  <a:pt x="5394" y="2391"/>
                  <a:pt x="5434" y="2375"/>
                </a:cubicBezTo>
                <a:cubicBezTo>
                  <a:pt x="5451" y="2422"/>
                  <a:pt x="5487" y="2484"/>
                  <a:pt x="5516" y="2406"/>
                </a:cubicBezTo>
                <a:cubicBezTo>
                  <a:pt x="5527" y="2422"/>
                  <a:pt x="5515" y="2410"/>
                  <a:pt x="5516" y="2406"/>
                </a:cubicBezTo>
                <a:close/>
                <a:moveTo>
                  <a:pt x="5530" y="2179"/>
                </a:moveTo>
                <a:cubicBezTo>
                  <a:pt x="5526" y="2189"/>
                  <a:pt x="5522" y="2199"/>
                  <a:pt x="5518" y="2209"/>
                </a:cubicBezTo>
                <a:cubicBezTo>
                  <a:pt x="5519" y="2210"/>
                  <a:pt x="5498" y="2134"/>
                  <a:pt x="5502" y="2129"/>
                </a:cubicBezTo>
                <a:cubicBezTo>
                  <a:pt x="5511" y="2143"/>
                  <a:pt x="5525" y="2152"/>
                  <a:pt x="5541" y="2147"/>
                </a:cubicBezTo>
                <a:cubicBezTo>
                  <a:pt x="5537" y="2157"/>
                  <a:pt x="5534" y="2168"/>
                  <a:pt x="5530" y="2179"/>
                </a:cubicBezTo>
                <a:cubicBezTo>
                  <a:pt x="5525" y="2189"/>
                  <a:pt x="5535" y="2168"/>
                  <a:pt x="5530" y="2179"/>
                </a:cubicBezTo>
                <a:close/>
                <a:moveTo>
                  <a:pt x="5541" y="1867"/>
                </a:moveTo>
                <a:cubicBezTo>
                  <a:pt x="5450" y="1877"/>
                  <a:pt x="5538" y="1810"/>
                  <a:pt x="5566" y="1846"/>
                </a:cubicBezTo>
                <a:cubicBezTo>
                  <a:pt x="5561" y="1857"/>
                  <a:pt x="5553" y="1864"/>
                  <a:pt x="5541" y="1867"/>
                </a:cubicBezTo>
                <a:cubicBezTo>
                  <a:pt x="5540" y="1868"/>
                  <a:pt x="5551" y="1866"/>
                  <a:pt x="5541" y="1867"/>
                </a:cubicBezTo>
                <a:close/>
                <a:moveTo>
                  <a:pt x="5592" y="1749"/>
                </a:moveTo>
                <a:cubicBezTo>
                  <a:pt x="5595" y="1724"/>
                  <a:pt x="5583" y="1738"/>
                  <a:pt x="5572" y="1741"/>
                </a:cubicBezTo>
                <a:cubicBezTo>
                  <a:pt x="5566" y="1742"/>
                  <a:pt x="5569" y="1762"/>
                  <a:pt x="5548" y="1769"/>
                </a:cubicBezTo>
                <a:cubicBezTo>
                  <a:pt x="5524" y="1777"/>
                  <a:pt x="5514" y="1765"/>
                  <a:pt x="5503" y="1764"/>
                </a:cubicBezTo>
                <a:cubicBezTo>
                  <a:pt x="5497" y="1763"/>
                  <a:pt x="5495" y="1745"/>
                  <a:pt x="5484" y="1745"/>
                </a:cubicBezTo>
                <a:cubicBezTo>
                  <a:pt x="5472" y="1746"/>
                  <a:pt x="5443" y="1785"/>
                  <a:pt x="5427" y="1789"/>
                </a:cubicBezTo>
                <a:cubicBezTo>
                  <a:pt x="5427" y="1763"/>
                  <a:pt x="5407" y="1582"/>
                  <a:pt x="5423" y="1581"/>
                </a:cubicBezTo>
                <a:cubicBezTo>
                  <a:pt x="5437" y="1580"/>
                  <a:pt x="5423" y="1613"/>
                  <a:pt x="5429" y="1618"/>
                </a:cubicBezTo>
                <a:cubicBezTo>
                  <a:pt x="5438" y="1625"/>
                  <a:pt x="5444" y="1613"/>
                  <a:pt x="5447" y="1615"/>
                </a:cubicBezTo>
                <a:cubicBezTo>
                  <a:pt x="5453" y="1619"/>
                  <a:pt x="5559" y="1655"/>
                  <a:pt x="5559" y="1656"/>
                </a:cubicBezTo>
                <a:cubicBezTo>
                  <a:pt x="5542" y="1660"/>
                  <a:pt x="5473" y="1680"/>
                  <a:pt x="5499" y="1714"/>
                </a:cubicBezTo>
                <a:cubicBezTo>
                  <a:pt x="5524" y="1746"/>
                  <a:pt x="5555" y="1684"/>
                  <a:pt x="5574" y="1681"/>
                </a:cubicBezTo>
                <a:cubicBezTo>
                  <a:pt x="5581" y="1708"/>
                  <a:pt x="5600" y="1731"/>
                  <a:pt x="5612" y="1756"/>
                </a:cubicBezTo>
                <a:cubicBezTo>
                  <a:pt x="5605" y="1756"/>
                  <a:pt x="5596" y="1757"/>
                  <a:pt x="5592" y="1749"/>
                </a:cubicBezTo>
                <a:cubicBezTo>
                  <a:pt x="5592" y="1749"/>
                  <a:pt x="5595" y="1755"/>
                  <a:pt x="5592" y="1749"/>
                </a:cubicBezTo>
                <a:close/>
                <a:moveTo>
                  <a:pt x="5630" y="1947"/>
                </a:moveTo>
                <a:cubicBezTo>
                  <a:pt x="5628" y="1952"/>
                  <a:pt x="5626" y="1958"/>
                  <a:pt x="5625" y="1964"/>
                </a:cubicBezTo>
                <a:cubicBezTo>
                  <a:pt x="5610" y="1937"/>
                  <a:pt x="5632" y="1940"/>
                  <a:pt x="5630" y="1947"/>
                </a:cubicBezTo>
                <a:cubicBezTo>
                  <a:pt x="5628" y="1953"/>
                  <a:pt x="5630" y="1945"/>
                  <a:pt x="5630" y="1947"/>
                </a:cubicBezTo>
                <a:close/>
                <a:moveTo>
                  <a:pt x="5658" y="1870"/>
                </a:moveTo>
                <a:cubicBezTo>
                  <a:pt x="5628" y="1870"/>
                  <a:pt x="5571" y="1892"/>
                  <a:pt x="5608" y="1822"/>
                </a:cubicBezTo>
                <a:cubicBezTo>
                  <a:pt x="5621" y="1838"/>
                  <a:pt x="5649" y="1870"/>
                  <a:pt x="5658" y="1870"/>
                </a:cubicBezTo>
                <a:close/>
                <a:moveTo>
                  <a:pt x="5789" y="1479"/>
                </a:moveTo>
                <a:cubicBezTo>
                  <a:pt x="5776" y="1546"/>
                  <a:pt x="5705" y="1504"/>
                  <a:pt x="5695" y="1558"/>
                </a:cubicBezTo>
                <a:cubicBezTo>
                  <a:pt x="5686" y="1610"/>
                  <a:pt x="5741" y="1599"/>
                  <a:pt x="5770" y="1585"/>
                </a:cubicBezTo>
                <a:cubicBezTo>
                  <a:pt x="5765" y="1635"/>
                  <a:pt x="5743" y="1680"/>
                  <a:pt x="5717" y="1722"/>
                </a:cubicBezTo>
                <a:cubicBezTo>
                  <a:pt x="5702" y="1715"/>
                  <a:pt x="5690" y="1694"/>
                  <a:pt x="5672" y="1710"/>
                </a:cubicBezTo>
                <a:cubicBezTo>
                  <a:pt x="5666" y="1689"/>
                  <a:pt x="5662" y="1666"/>
                  <a:pt x="5644" y="1651"/>
                </a:cubicBezTo>
                <a:cubicBezTo>
                  <a:pt x="5658" y="1642"/>
                  <a:pt x="5674" y="1632"/>
                  <a:pt x="5661" y="1612"/>
                </a:cubicBezTo>
                <a:cubicBezTo>
                  <a:pt x="5638" y="1578"/>
                  <a:pt x="5629" y="1597"/>
                  <a:pt x="5605" y="1592"/>
                </a:cubicBezTo>
                <a:cubicBezTo>
                  <a:pt x="5591" y="1590"/>
                  <a:pt x="5586" y="1607"/>
                  <a:pt x="5560" y="1582"/>
                </a:cubicBezTo>
                <a:cubicBezTo>
                  <a:pt x="5545" y="1567"/>
                  <a:pt x="5516" y="1488"/>
                  <a:pt x="5521" y="1469"/>
                </a:cubicBezTo>
                <a:cubicBezTo>
                  <a:pt x="5525" y="1458"/>
                  <a:pt x="5556" y="1431"/>
                  <a:pt x="5565" y="1424"/>
                </a:cubicBezTo>
                <a:cubicBezTo>
                  <a:pt x="5610" y="1389"/>
                  <a:pt x="5607" y="1407"/>
                  <a:pt x="5654" y="1401"/>
                </a:cubicBezTo>
                <a:cubicBezTo>
                  <a:pt x="5667" y="1400"/>
                  <a:pt x="5688" y="1400"/>
                  <a:pt x="5699" y="1390"/>
                </a:cubicBezTo>
                <a:cubicBezTo>
                  <a:pt x="5718" y="1372"/>
                  <a:pt x="5701" y="1367"/>
                  <a:pt x="5710" y="1351"/>
                </a:cubicBezTo>
                <a:cubicBezTo>
                  <a:pt x="5707" y="1357"/>
                  <a:pt x="5714" y="1317"/>
                  <a:pt x="5723" y="1328"/>
                </a:cubicBezTo>
                <a:cubicBezTo>
                  <a:pt x="5719" y="1324"/>
                  <a:pt x="5740" y="1423"/>
                  <a:pt x="5742" y="1414"/>
                </a:cubicBezTo>
                <a:cubicBezTo>
                  <a:pt x="5698" y="1358"/>
                  <a:pt x="5600" y="1457"/>
                  <a:pt x="5652" y="1501"/>
                </a:cubicBezTo>
                <a:cubicBezTo>
                  <a:pt x="5642" y="1516"/>
                  <a:pt x="5597" y="1531"/>
                  <a:pt x="5620" y="1559"/>
                </a:cubicBezTo>
                <a:cubicBezTo>
                  <a:pt x="5648" y="1593"/>
                  <a:pt x="5673" y="1535"/>
                  <a:pt x="5684" y="1526"/>
                </a:cubicBezTo>
                <a:cubicBezTo>
                  <a:pt x="5711" y="1505"/>
                  <a:pt x="5752" y="1496"/>
                  <a:pt x="5754" y="1457"/>
                </a:cubicBezTo>
                <a:cubicBezTo>
                  <a:pt x="5763" y="1460"/>
                  <a:pt x="5791" y="1469"/>
                  <a:pt x="5789" y="1479"/>
                </a:cubicBezTo>
                <a:cubicBezTo>
                  <a:pt x="5785" y="1498"/>
                  <a:pt x="5790" y="1476"/>
                  <a:pt x="5789" y="1479"/>
                </a:cubicBezTo>
                <a:close/>
                <a:moveTo>
                  <a:pt x="5803" y="1660"/>
                </a:moveTo>
                <a:cubicBezTo>
                  <a:pt x="5815" y="1660"/>
                  <a:pt x="5813" y="1673"/>
                  <a:pt x="5814" y="1681"/>
                </a:cubicBezTo>
                <a:cubicBezTo>
                  <a:pt x="5810" y="1674"/>
                  <a:pt x="5806" y="1667"/>
                  <a:pt x="5803" y="1660"/>
                </a:cubicBezTo>
                <a:cubicBezTo>
                  <a:pt x="5812" y="1660"/>
                  <a:pt x="5805" y="1671"/>
                  <a:pt x="5803" y="1660"/>
                </a:cubicBezTo>
                <a:close/>
                <a:moveTo>
                  <a:pt x="5826" y="1438"/>
                </a:moveTo>
                <a:cubicBezTo>
                  <a:pt x="5822" y="1464"/>
                  <a:pt x="5801" y="1414"/>
                  <a:pt x="5813" y="1399"/>
                </a:cubicBezTo>
                <a:cubicBezTo>
                  <a:pt x="5824" y="1384"/>
                  <a:pt x="5827" y="1437"/>
                  <a:pt x="5826" y="1438"/>
                </a:cubicBezTo>
                <a:cubicBezTo>
                  <a:pt x="5825" y="1446"/>
                  <a:pt x="5827" y="1435"/>
                  <a:pt x="5826" y="1438"/>
                </a:cubicBezTo>
                <a:close/>
                <a:moveTo>
                  <a:pt x="5759" y="1284"/>
                </a:moveTo>
                <a:cubicBezTo>
                  <a:pt x="5676" y="1356"/>
                  <a:pt x="5676" y="1210"/>
                  <a:pt x="5608" y="1259"/>
                </a:cubicBezTo>
                <a:cubicBezTo>
                  <a:pt x="5573" y="1284"/>
                  <a:pt x="5635" y="1362"/>
                  <a:pt x="5551" y="1347"/>
                </a:cubicBezTo>
                <a:cubicBezTo>
                  <a:pt x="5569" y="1310"/>
                  <a:pt x="5576" y="1290"/>
                  <a:pt x="5579" y="1254"/>
                </a:cubicBezTo>
                <a:cubicBezTo>
                  <a:pt x="5581" y="1236"/>
                  <a:pt x="5571" y="1225"/>
                  <a:pt x="5581" y="1203"/>
                </a:cubicBezTo>
                <a:cubicBezTo>
                  <a:pt x="5616" y="1129"/>
                  <a:pt x="5629" y="1253"/>
                  <a:pt x="5683" y="1245"/>
                </a:cubicBezTo>
                <a:cubicBezTo>
                  <a:pt x="5725" y="1239"/>
                  <a:pt x="5717" y="1215"/>
                  <a:pt x="5714" y="1184"/>
                </a:cubicBezTo>
                <a:cubicBezTo>
                  <a:pt x="5713" y="1174"/>
                  <a:pt x="5687" y="1113"/>
                  <a:pt x="5686" y="1115"/>
                </a:cubicBezTo>
                <a:cubicBezTo>
                  <a:pt x="5689" y="1106"/>
                  <a:pt x="5714" y="1111"/>
                  <a:pt x="5721" y="1106"/>
                </a:cubicBezTo>
                <a:cubicBezTo>
                  <a:pt x="5786" y="1058"/>
                  <a:pt x="5788" y="1113"/>
                  <a:pt x="5844" y="1127"/>
                </a:cubicBezTo>
                <a:cubicBezTo>
                  <a:pt x="5888" y="1137"/>
                  <a:pt x="5897" y="1116"/>
                  <a:pt x="5927" y="1088"/>
                </a:cubicBezTo>
                <a:cubicBezTo>
                  <a:pt x="5957" y="1110"/>
                  <a:pt x="5938" y="1167"/>
                  <a:pt x="5922" y="1190"/>
                </a:cubicBezTo>
                <a:cubicBezTo>
                  <a:pt x="5914" y="1202"/>
                  <a:pt x="5893" y="1208"/>
                  <a:pt x="5887" y="1219"/>
                </a:cubicBezTo>
                <a:cubicBezTo>
                  <a:pt x="5878" y="1234"/>
                  <a:pt x="5897" y="1240"/>
                  <a:pt x="5892" y="1252"/>
                </a:cubicBezTo>
                <a:cubicBezTo>
                  <a:pt x="5889" y="1259"/>
                  <a:pt x="5778" y="1268"/>
                  <a:pt x="5759" y="1284"/>
                </a:cubicBezTo>
                <a:cubicBezTo>
                  <a:pt x="5751" y="1292"/>
                  <a:pt x="5783" y="1264"/>
                  <a:pt x="5759" y="1284"/>
                </a:cubicBezTo>
                <a:close/>
                <a:moveTo>
                  <a:pt x="5881" y="1298"/>
                </a:moveTo>
                <a:cubicBezTo>
                  <a:pt x="5872" y="1292"/>
                  <a:pt x="5863" y="1286"/>
                  <a:pt x="5854" y="1279"/>
                </a:cubicBezTo>
                <a:cubicBezTo>
                  <a:pt x="5872" y="1278"/>
                  <a:pt x="5884" y="1276"/>
                  <a:pt x="5881" y="1298"/>
                </a:cubicBezTo>
                <a:cubicBezTo>
                  <a:pt x="5871" y="1293"/>
                  <a:pt x="5882" y="1291"/>
                  <a:pt x="5881" y="1298"/>
                </a:cubicBezTo>
                <a:close/>
                <a:moveTo>
                  <a:pt x="5908" y="1814"/>
                </a:moveTo>
                <a:cubicBezTo>
                  <a:pt x="5921" y="1806"/>
                  <a:pt x="5865" y="1846"/>
                  <a:pt x="5861" y="1844"/>
                </a:cubicBezTo>
                <a:cubicBezTo>
                  <a:pt x="5857" y="1843"/>
                  <a:pt x="5850" y="1832"/>
                  <a:pt x="5858" y="1828"/>
                </a:cubicBezTo>
                <a:cubicBezTo>
                  <a:pt x="5859" y="1828"/>
                  <a:pt x="5925" y="1803"/>
                  <a:pt x="5908" y="1814"/>
                </a:cubicBezTo>
                <a:cubicBezTo>
                  <a:pt x="5898" y="1822"/>
                  <a:pt x="5910" y="1813"/>
                  <a:pt x="5908" y="1814"/>
                </a:cubicBezTo>
                <a:close/>
                <a:moveTo>
                  <a:pt x="5949" y="1637"/>
                </a:moveTo>
                <a:cubicBezTo>
                  <a:pt x="5912" y="1656"/>
                  <a:pt x="5911" y="1695"/>
                  <a:pt x="5903" y="1730"/>
                </a:cubicBezTo>
                <a:cubicBezTo>
                  <a:pt x="5882" y="1719"/>
                  <a:pt x="5861" y="1708"/>
                  <a:pt x="5840" y="1698"/>
                </a:cubicBezTo>
                <a:cubicBezTo>
                  <a:pt x="5872" y="1697"/>
                  <a:pt x="5910" y="1693"/>
                  <a:pt x="5914" y="1659"/>
                </a:cubicBezTo>
                <a:cubicBezTo>
                  <a:pt x="5915" y="1642"/>
                  <a:pt x="5887" y="1626"/>
                  <a:pt x="5892" y="1615"/>
                </a:cubicBezTo>
                <a:cubicBezTo>
                  <a:pt x="5910" y="1567"/>
                  <a:pt x="5965" y="1628"/>
                  <a:pt x="5949" y="1637"/>
                </a:cubicBezTo>
                <a:cubicBezTo>
                  <a:pt x="5916" y="1653"/>
                  <a:pt x="5952" y="1635"/>
                  <a:pt x="5949" y="1637"/>
                </a:cubicBezTo>
                <a:close/>
                <a:moveTo>
                  <a:pt x="5973" y="1317"/>
                </a:moveTo>
                <a:cubicBezTo>
                  <a:pt x="5976" y="1316"/>
                  <a:pt x="5944" y="1380"/>
                  <a:pt x="5952" y="1360"/>
                </a:cubicBezTo>
                <a:cubicBezTo>
                  <a:pt x="5943" y="1347"/>
                  <a:pt x="5925" y="1343"/>
                  <a:pt x="5910" y="1344"/>
                </a:cubicBezTo>
                <a:cubicBezTo>
                  <a:pt x="5912" y="1327"/>
                  <a:pt x="5916" y="1310"/>
                  <a:pt x="5922" y="1294"/>
                </a:cubicBezTo>
                <a:cubicBezTo>
                  <a:pt x="5925" y="1270"/>
                  <a:pt x="5937" y="1265"/>
                  <a:pt x="5959" y="1279"/>
                </a:cubicBezTo>
                <a:cubicBezTo>
                  <a:pt x="5983" y="1274"/>
                  <a:pt x="6007" y="1282"/>
                  <a:pt x="6033" y="1273"/>
                </a:cubicBezTo>
                <a:cubicBezTo>
                  <a:pt x="6013" y="1288"/>
                  <a:pt x="5997" y="1309"/>
                  <a:pt x="5973" y="1317"/>
                </a:cubicBezTo>
                <a:cubicBezTo>
                  <a:pt x="5968" y="1319"/>
                  <a:pt x="5989" y="1312"/>
                  <a:pt x="5973" y="1317"/>
                </a:cubicBezTo>
                <a:close/>
                <a:moveTo>
                  <a:pt x="6463" y="1840"/>
                </a:moveTo>
                <a:cubicBezTo>
                  <a:pt x="6453" y="1847"/>
                  <a:pt x="6449" y="1840"/>
                  <a:pt x="6449" y="1819"/>
                </a:cubicBezTo>
                <a:cubicBezTo>
                  <a:pt x="6456" y="1824"/>
                  <a:pt x="6461" y="1831"/>
                  <a:pt x="6463" y="1840"/>
                </a:cubicBezTo>
                <a:cubicBezTo>
                  <a:pt x="6462" y="1841"/>
                  <a:pt x="6466" y="1834"/>
                  <a:pt x="6463" y="1840"/>
                </a:cubicBezTo>
                <a:close/>
                <a:moveTo>
                  <a:pt x="6430" y="1624"/>
                </a:moveTo>
                <a:cubicBezTo>
                  <a:pt x="6419" y="1662"/>
                  <a:pt x="6441" y="1694"/>
                  <a:pt x="6463" y="1722"/>
                </a:cubicBezTo>
                <a:cubicBezTo>
                  <a:pt x="6428" y="1763"/>
                  <a:pt x="6397" y="1685"/>
                  <a:pt x="6366" y="1694"/>
                </a:cubicBezTo>
                <a:cubicBezTo>
                  <a:pt x="6312" y="1710"/>
                  <a:pt x="6363" y="1752"/>
                  <a:pt x="6367" y="1775"/>
                </a:cubicBezTo>
                <a:cubicBezTo>
                  <a:pt x="6371" y="1795"/>
                  <a:pt x="6357" y="1780"/>
                  <a:pt x="6358" y="1798"/>
                </a:cubicBezTo>
                <a:cubicBezTo>
                  <a:pt x="6358" y="1819"/>
                  <a:pt x="6327" y="1849"/>
                  <a:pt x="6374" y="1862"/>
                </a:cubicBezTo>
                <a:cubicBezTo>
                  <a:pt x="6360" y="1878"/>
                  <a:pt x="6348" y="1915"/>
                  <a:pt x="6322" y="1913"/>
                </a:cubicBezTo>
                <a:cubicBezTo>
                  <a:pt x="6270" y="1910"/>
                  <a:pt x="6320" y="1873"/>
                  <a:pt x="6302" y="1856"/>
                </a:cubicBezTo>
                <a:cubicBezTo>
                  <a:pt x="6278" y="1832"/>
                  <a:pt x="6185" y="1889"/>
                  <a:pt x="6184" y="1888"/>
                </a:cubicBezTo>
                <a:cubicBezTo>
                  <a:pt x="6179" y="1875"/>
                  <a:pt x="6236" y="1835"/>
                  <a:pt x="6238" y="1827"/>
                </a:cubicBezTo>
                <a:cubicBezTo>
                  <a:pt x="6252" y="1786"/>
                  <a:pt x="6195" y="1778"/>
                  <a:pt x="6197" y="1759"/>
                </a:cubicBezTo>
                <a:cubicBezTo>
                  <a:pt x="6200" y="1735"/>
                  <a:pt x="6292" y="1777"/>
                  <a:pt x="6263" y="1690"/>
                </a:cubicBezTo>
                <a:cubicBezTo>
                  <a:pt x="6246" y="1637"/>
                  <a:pt x="6178" y="1651"/>
                  <a:pt x="6144" y="1691"/>
                </a:cubicBezTo>
                <a:cubicBezTo>
                  <a:pt x="6100" y="1742"/>
                  <a:pt x="6158" y="1791"/>
                  <a:pt x="6179" y="1842"/>
                </a:cubicBezTo>
                <a:cubicBezTo>
                  <a:pt x="6154" y="1842"/>
                  <a:pt x="6156" y="1818"/>
                  <a:pt x="6138" y="1815"/>
                </a:cubicBezTo>
                <a:cubicBezTo>
                  <a:pt x="6105" y="1808"/>
                  <a:pt x="6132" y="1819"/>
                  <a:pt x="6104" y="1833"/>
                </a:cubicBezTo>
                <a:cubicBezTo>
                  <a:pt x="6092" y="1839"/>
                  <a:pt x="6059" y="1870"/>
                  <a:pt x="6035" y="1856"/>
                </a:cubicBezTo>
                <a:cubicBezTo>
                  <a:pt x="6004" y="1839"/>
                  <a:pt x="6028" y="1822"/>
                  <a:pt x="6030" y="1809"/>
                </a:cubicBezTo>
                <a:cubicBezTo>
                  <a:pt x="6046" y="1803"/>
                  <a:pt x="6055" y="1790"/>
                  <a:pt x="6056" y="1772"/>
                </a:cubicBezTo>
                <a:cubicBezTo>
                  <a:pt x="6056" y="1751"/>
                  <a:pt x="6054" y="1730"/>
                  <a:pt x="6050" y="1709"/>
                </a:cubicBezTo>
                <a:cubicBezTo>
                  <a:pt x="6049" y="1664"/>
                  <a:pt x="6030" y="1672"/>
                  <a:pt x="6067" y="1634"/>
                </a:cubicBezTo>
                <a:cubicBezTo>
                  <a:pt x="6123" y="1702"/>
                  <a:pt x="6269" y="1639"/>
                  <a:pt x="6149" y="1588"/>
                </a:cubicBezTo>
                <a:cubicBezTo>
                  <a:pt x="6124" y="1577"/>
                  <a:pt x="6114" y="1582"/>
                  <a:pt x="6085" y="1575"/>
                </a:cubicBezTo>
                <a:cubicBezTo>
                  <a:pt x="6052" y="1566"/>
                  <a:pt x="6040" y="1549"/>
                  <a:pt x="6010" y="1530"/>
                </a:cubicBezTo>
                <a:cubicBezTo>
                  <a:pt x="6035" y="1501"/>
                  <a:pt x="6004" y="1493"/>
                  <a:pt x="5990" y="1469"/>
                </a:cubicBezTo>
                <a:cubicBezTo>
                  <a:pt x="6024" y="1469"/>
                  <a:pt x="6096" y="1458"/>
                  <a:pt x="6073" y="1407"/>
                </a:cubicBezTo>
                <a:cubicBezTo>
                  <a:pt x="6056" y="1371"/>
                  <a:pt x="5990" y="1398"/>
                  <a:pt x="5981" y="1382"/>
                </a:cubicBezTo>
                <a:cubicBezTo>
                  <a:pt x="5976" y="1372"/>
                  <a:pt x="5994" y="1357"/>
                  <a:pt x="5999" y="1354"/>
                </a:cubicBezTo>
                <a:cubicBezTo>
                  <a:pt x="5988" y="1360"/>
                  <a:pt x="6063" y="1359"/>
                  <a:pt x="6051" y="1358"/>
                </a:cubicBezTo>
                <a:cubicBezTo>
                  <a:pt x="6058" y="1358"/>
                  <a:pt x="6069" y="1334"/>
                  <a:pt x="6075" y="1329"/>
                </a:cubicBezTo>
                <a:cubicBezTo>
                  <a:pt x="6077" y="1421"/>
                  <a:pt x="6152" y="1405"/>
                  <a:pt x="6151" y="1335"/>
                </a:cubicBezTo>
                <a:cubicBezTo>
                  <a:pt x="6185" y="1355"/>
                  <a:pt x="6123" y="1427"/>
                  <a:pt x="6199" y="1423"/>
                </a:cubicBezTo>
                <a:cubicBezTo>
                  <a:pt x="6227" y="1422"/>
                  <a:pt x="6241" y="1403"/>
                  <a:pt x="6247" y="1378"/>
                </a:cubicBezTo>
                <a:cubicBezTo>
                  <a:pt x="6268" y="1421"/>
                  <a:pt x="6314" y="1389"/>
                  <a:pt x="6302" y="1459"/>
                </a:cubicBezTo>
                <a:cubicBezTo>
                  <a:pt x="6287" y="1546"/>
                  <a:pt x="6280" y="1440"/>
                  <a:pt x="6229" y="1457"/>
                </a:cubicBezTo>
                <a:cubicBezTo>
                  <a:pt x="6181" y="1473"/>
                  <a:pt x="6180" y="1624"/>
                  <a:pt x="6229" y="1639"/>
                </a:cubicBezTo>
                <a:cubicBezTo>
                  <a:pt x="6245" y="1644"/>
                  <a:pt x="6279" y="1619"/>
                  <a:pt x="6283" y="1622"/>
                </a:cubicBezTo>
                <a:cubicBezTo>
                  <a:pt x="6283" y="1622"/>
                  <a:pt x="6278" y="1673"/>
                  <a:pt x="6282" y="1682"/>
                </a:cubicBezTo>
                <a:cubicBezTo>
                  <a:pt x="6298" y="1729"/>
                  <a:pt x="6261" y="1699"/>
                  <a:pt x="6313" y="1691"/>
                </a:cubicBezTo>
                <a:cubicBezTo>
                  <a:pt x="6330" y="1688"/>
                  <a:pt x="6354" y="1689"/>
                  <a:pt x="6369" y="1682"/>
                </a:cubicBezTo>
                <a:cubicBezTo>
                  <a:pt x="6393" y="1669"/>
                  <a:pt x="6400" y="1637"/>
                  <a:pt x="6430" y="1624"/>
                </a:cubicBezTo>
                <a:cubicBezTo>
                  <a:pt x="6419" y="1664"/>
                  <a:pt x="6409" y="1633"/>
                  <a:pt x="6430" y="1624"/>
                </a:cubicBezTo>
                <a:close/>
                <a:moveTo>
                  <a:pt x="6448" y="1101"/>
                </a:moveTo>
                <a:cubicBezTo>
                  <a:pt x="6422" y="1125"/>
                  <a:pt x="6418" y="1167"/>
                  <a:pt x="6383" y="1182"/>
                </a:cubicBezTo>
                <a:cubicBezTo>
                  <a:pt x="6380" y="1172"/>
                  <a:pt x="6409" y="1098"/>
                  <a:pt x="6417" y="1092"/>
                </a:cubicBezTo>
                <a:cubicBezTo>
                  <a:pt x="6426" y="1086"/>
                  <a:pt x="6464" y="1087"/>
                  <a:pt x="6448" y="1101"/>
                </a:cubicBezTo>
                <a:cubicBezTo>
                  <a:pt x="6437" y="1111"/>
                  <a:pt x="6450" y="1099"/>
                  <a:pt x="6448" y="1101"/>
                </a:cubicBezTo>
                <a:close/>
                <a:moveTo>
                  <a:pt x="6437" y="1013"/>
                </a:moveTo>
                <a:cubicBezTo>
                  <a:pt x="6447" y="999"/>
                  <a:pt x="6443" y="1010"/>
                  <a:pt x="6451" y="1023"/>
                </a:cubicBezTo>
                <a:cubicBezTo>
                  <a:pt x="6446" y="1020"/>
                  <a:pt x="6442" y="1017"/>
                  <a:pt x="6437" y="1013"/>
                </a:cubicBezTo>
                <a:cubicBezTo>
                  <a:pt x="6437" y="1013"/>
                  <a:pt x="6439" y="1020"/>
                  <a:pt x="6437" y="1013"/>
                </a:cubicBezTo>
                <a:close/>
                <a:moveTo>
                  <a:pt x="6462" y="755"/>
                </a:moveTo>
                <a:cubicBezTo>
                  <a:pt x="6459" y="767"/>
                  <a:pt x="6452" y="775"/>
                  <a:pt x="6440" y="779"/>
                </a:cubicBezTo>
                <a:cubicBezTo>
                  <a:pt x="6419" y="701"/>
                  <a:pt x="6477" y="708"/>
                  <a:pt x="6462" y="755"/>
                </a:cubicBezTo>
                <a:cubicBezTo>
                  <a:pt x="6460" y="762"/>
                  <a:pt x="6464" y="748"/>
                  <a:pt x="6462" y="755"/>
                </a:cubicBezTo>
                <a:close/>
                <a:moveTo>
                  <a:pt x="6473" y="555"/>
                </a:moveTo>
                <a:cubicBezTo>
                  <a:pt x="6455" y="555"/>
                  <a:pt x="6433" y="593"/>
                  <a:pt x="6420" y="589"/>
                </a:cubicBezTo>
                <a:cubicBezTo>
                  <a:pt x="6391" y="579"/>
                  <a:pt x="6390" y="522"/>
                  <a:pt x="6412" y="504"/>
                </a:cubicBezTo>
                <a:cubicBezTo>
                  <a:pt x="6419" y="515"/>
                  <a:pt x="6583" y="555"/>
                  <a:pt x="6473" y="555"/>
                </a:cubicBezTo>
                <a:close/>
                <a:moveTo>
                  <a:pt x="6495" y="667"/>
                </a:moveTo>
                <a:cubicBezTo>
                  <a:pt x="6475" y="680"/>
                  <a:pt x="6490" y="637"/>
                  <a:pt x="6500" y="633"/>
                </a:cubicBezTo>
                <a:cubicBezTo>
                  <a:pt x="6492" y="657"/>
                  <a:pt x="6511" y="656"/>
                  <a:pt x="6495" y="667"/>
                </a:cubicBezTo>
                <a:cubicBezTo>
                  <a:pt x="6494" y="668"/>
                  <a:pt x="6502" y="662"/>
                  <a:pt x="6495" y="667"/>
                </a:cubicBezTo>
                <a:close/>
                <a:moveTo>
                  <a:pt x="6530" y="838"/>
                </a:moveTo>
                <a:cubicBezTo>
                  <a:pt x="6523" y="846"/>
                  <a:pt x="6504" y="858"/>
                  <a:pt x="6497" y="843"/>
                </a:cubicBezTo>
                <a:cubicBezTo>
                  <a:pt x="6501" y="830"/>
                  <a:pt x="6545" y="824"/>
                  <a:pt x="6552" y="819"/>
                </a:cubicBezTo>
                <a:cubicBezTo>
                  <a:pt x="6557" y="830"/>
                  <a:pt x="6540" y="829"/>
                  <a:pt x="6530" y="838"/>
                </a:cubicBezTo>
                <a:cubicBezTo>
                  <a:pt x="6528" y="840"/>
                  <a:pt x="6536" y="833"/>
                  <a:pt x="6530" y="838"/>
                </a:cubicBezTo>
                <a:close/>
                <a:moveTo>
                  <a:pt x="6567" y="948"/>
                </a:moveTo>
                <a:cubicBezTo>
                  <a:pt x="6537" y="948"/>
                  <a:pt x="6554" y="928"/>
                  <a:pt x="6553" y="927"/>
                </a:cubicBezTo>
                <a:cubicBezTo>
                  <a:pt x="6556" y="930"/>
                  <a:pt x="6578" y="948"/>
                  <a:pt x="6567" y="948"/>
                </a:cubicBezTo>
                <a:close/>
                <a:moveTo>
                  <a:pt x="6567" y="714"/>
                </a:moveTo>
                <a:cubicBezTo>
                  <a:pt x="6551" y="735"/>
                  <a:pt x="6556" y="688"/>
                  <a:pt x="6555" y="684"/>
                </a:cubicBezTo>
                <a:cubicBezTo>
                  <a:pt x="6555" y="683"/>
                  <a:pt x="6605" y="666"/>
                  <a:pt x="6567" y="714"/>
                </a:cubicBezTo>
                <a:cubicBezTo>
                  <a:pt x="6566" y="716"/>
                  <a:pt x="6579" y="699"/>
                  <a:pt x="6567" y="714"/>
                </a:cubicBezTo>
                <a:close/>
                <a:moveTo>
                  <a:pt x="6631" y="655"/>
                </a:moveTo>
                <a:cubicBezTo>
                  <a:pt x="6626" y="660"/>
                  <a:pt x="6621" y="664"/>
                  <a:pt x="6614" y="667"/>
                </a:cubicBezTo>
                <a:cubicBezTo>
                  <a:pt x="6603" y="667"/>
                  <a:pt x="6601" y="611"/>
                  <a:pt x="6587" y="603"/>
                </a:cubicBezTo>
                <a:cubicBezTo>
                  <a:pt x="6573" y="595"/>
                  <a:pt x="6532" y="603"/>
                  <a:pt x="6515" y="612"/>
                </a:cubicBezTo>
                <a:cubicBezTo>
                  <a:pt x="6516" y="584"/>
                  <a:pt x="6540" y="565"/>
                  <a:pt x="6546" y="539"/>
                </a:cubicBezTo>
                <a:cubicBezTo>
                  <a:pt x="6553" y="510"/>
                  <a:pt x="6539" y="490"/>
                  <a:pt x="6554" y="460"/>
                </a:cubicBezTo>
                <a:cubicBezTo>
                  <a:pt x="6558" y="465"/>
                  <a:pt x="6618" y="535"/>
                  <a:pt x="6618" y="535"/>
                </a:cubicBezTo>
                <a:cubicBezTo>
                  <a:pt x="6637" y="532"/>
                  <a:pt x="6634" y="499"/>
                  <a:pt x="6644" y="497"/>
                </a:cubicBezTo>
                <a:cubicBezTo>
                  <a:pt x="6647" y="495"/>
                  <a:pt x="6663" y="489"/>
                  <a:pt x="6666" y="488"/>
                </a:cubicBezTo>
                <a:cubicBezTo>
                  <a:pt x="6672" y="486"/>
                  <a:pt x="6723" y="544"/>
                  <a:pt x="6716" y="480"/>
                </a:cubicBezTo>
                <a:cubicBezTo>
                  <a:pt x="6708" y="421"/>
                  <a:pt x="6650" y="468"/>
                  <a:pt x="6653" y="412"/>
                </a:cubicBezTo>
                <a:cubicBezTo>
                  <a:pt x="6688" y="434"/>
                  <a:pt x="6713" y="409"/>
                  <a:pt x="6739" y="419"/>
                </a:cubicBezTo>
                <a:cubicBezTo>
                  <a:pt x="6750" y="424"/>
                  <a:pt x="6748" y="447"/>
                  <a:pt x="6764" y="452"/>
                </a:cubicBezTo>
                <a:cubicBezTo>
                  <a:pt x="6849" y="479"/>
                  <a:pt x="6782" y="438"/>
                  <a:pt x="6801" y="406"/>
                </a:cubicBezTo>
                <a:cubicBezTo>
                  <a:pt x="6855" y="426"/>
                  <a:pt x="6834" y="486"/>
                  <a:pt x="6791" y="503"/>
                </a:cubicBezTo>
                <a:cubicBezTo>
                  <a:pt x="6771" y="512"/>
                  <a:pt x="6715" y="473"/>
                  <a:pt x="6721" y="531"/>
                </a:cubicBezTo>
                <a:cubicBezTo>
                  <a:pt x="6726" y="577"/>
                  <a:pt x="6782" y="566"/>
                  <a:pt x="6739" y="623"/>
                </a:cubicBezTo>
                <a:cubicBezTo>
                  <a:pt x="6712" y="658"/>
                  <a:pt x="6694" y="639"/>
                  <a:pt x="6676" y="682"/>
                </a:cubicBezTo>
                <a:cubicBezTo>
                  <a:pt x="6672" y="685"/>
                  <a:pt x="6675" y="613"/>
                  <a:pt x="6631" y="655"/>
                </a:cubicBezTo>
                <a:cubicBezTo>
                  <a:pt x="6628" y="657"/>
                  <a:pt x="6640" y="646"/>
                  <a:pt x="6631" y="655"/>
                </a:cubicBezTo>
                <a:close/>
                <a:moveTo>
                  <a:pt x="6725" y="806"/>
                </a:moveTo>
                <a:cubicBezTo>
                  <a:pt x="6715" y="821"/>
                  <a:pt x="6674" y="884"/>
                  <a:pt x="6651" y="868"/>
                </a:cubicBezTo>
                <a:cubicBezTo>
                  <a:pt x="6636" y="857"/>
                  <a:pt x="6644" y="796"/>
                  <a:pt x="6649" y="791"/>
                </a:cubicBezTo>
                <a:cubicBezTo>
                  <a:pt x="6662" y="777"/>
                  <a:pt x="6749" y="768"/>
                  <a:pt x="6725" y="806"/>
                </a:cubicBezTo>
                <a:cubicBezTo>
                  <a:pt x="6723" y="808"/>
                  <a:pt x="6730" y="798"/>
                  <a:pt x="6725" y="806"/>
                </a:cubicBezTo>
                <a:close/>
                <a:moveTo>
                  <a:pt x="6887" y="642"/>
                </a:moveTo>
                <a:cubicBezTo>
                  <a:pt x="6875" y="717"/>
                  <a:pt x="6814" y="649"/>
                  <a:pt x="6777" y="668"/>
                </a:cubicBezTo>
                <a:cubicBezTo>
                  <a:pt x="6750" y="682"/>
                  <a:pt x="6790" y="723"/>
                  <a:pt x="6739" y="716"/>
                </a:cubicBezTo>
                <a:cubicBezTo>
                  <a:pt x="6674" y="707"/>
                  <a:pt x="6757" y="671"/>
                  <a:pt x="6770" y="665"/>
                </a:cubicBezTo>
                <a:cubicBezTo>
                  <a:pt x="6790" y="656"/>
                  <a:pt x="6885" y="604"/>
                  <a:pt x="6802" y="588"/>
                </a:cubicBezTo>
                <a:cubicBezTo>
                  <a:pt x="6822" y="584"/>
                  <a:pt x="6825" y="557"/>
                  <a:pt x="6842" y="559"/>
                </a:cubicBezTo>
                <a:cubicBezTo>
                  <a:pt x="6847" y="559"/>
                  <a:pt x="6836" y="571"/>
                  <a:pt x="6841" y="571"/>
                </a:cubicBezTo>
                <a:cubicBezTo>
                  <a:pt x="6804" y="568"/>
                  <a:pt x="6914" y="615"/>
                  <a:pt x="6892" y="597"/>
                </a:cubicBezTo>
                <a:cubicBezTo>
                  <a:pt x="6895" y="600"/>
                  <a:pt x="6907" y="583"/>
                  <a:pt x="6913" y="582"/>
                </a:cubicBezTo>
                <a:cubicBezTo>
                  <a:pt x="6896" y="597"/>
                  <a:pt x="6891" y="620"/>
                  <a:pt x="6887" y="642"/>
                </a:cubicBezTo>
                <a:cubicBezTo>
                  <a:pt x="6886" y="651"/>
                  <a:pt x="6891" y="620"/>
                  <a:pt x="6887" y="642"/>
                </a:cubicBezTo>
                <a:close/>
                <a:moveTo>
                  <a:pt x="7081" y="225"/>
                </a:moveTo>
                <a:cubicBezTo>
                  <a:pt x="7063" y="225"/>
                  <a:pt x="7056" y="192"/>
                  <a:pt x="7039" y="201"/>
                </a:cubicBezTo>
                <a:cubicBezTo>
                  <a:pt x="7002" y="221"/>
                  <a:pt x="7070" y="258"/>
                  <a:pt x="7072" y="273"/>
                </a:cubicBezTo>
                <a:cubicBezTo>
                  <a:pt x="7064" y="287"/>
                  <a:pt x="7036" y="274"/>
                  <a:pt x="7032" y="278"/>
                </a:cubicBezTo>
                <a:cubicBezTo>
                  <a:pt x="7028" y="282"/>
                  <a:pt x="7021" y="301"/>
                  <a:pt x="7021" y="301"/>
                </a:cubicBezTo>
                <a:cubicBezTo>
                  <a:pt x="7024" y="299"/>
                  <a:pt x="7006" y="321"/>
                  <a:pt x="7000" y="325"/>
                </a:cubicBezTo>
                <a:cubicBezTo>
                  <a:pt x="6989" y="333"/>
                  <a:pt x="6966" y="322"/>
                  <a:pt x="6952" y="333"/>
                </a:cubicBezTo>
                <a:cubicBezTo>
                  <a:pt x="6865" y="403"/>
                  <a:pt x="7021" y="406"/>
                  <a:pt x="7021" y="411"/>
                </a:cubicBezTo>
                <a:cubicBezTo>
                  <a:pt x="7021" y="408"/>
                  <a:pt x="6955" y="459"/>
                  <a:pt x="6964" y="459"/>
                </a:cubicBezTo>
                <a:cubicBezTo>
                  <a:pt x="6962" y="459"/>
                  <a:pt x="6888" y="358"/>
                  <a:pt x="6886" y="354"/>
                </a:cubicBezTo>
                <a:cubicBezTo>
                  <a:pt x="6878" y="329"/>
                  <a:pt x="6874" y="324"/>
                  <a:pt x="6895" y="308"/>
                </a:cubicBezTo>
                <a:cubicBezTo>
                  <a:pt x="6921" y="288"/>
                  <a:pt x="6947" y="317"/>
                  <a:pt x="6978" y="298"/>
                </a:cubicBezTo>
                <a:cubicBezTo>
                  <a:pt x="7007" y="279"/>
                  <a:pt x="7023" y="203"/>
                  <a:pt x="7031" y="179"/>
                </a:cubicBezTo>
                <a:cubicBezTo>
                  <a:pt x="7032" y="176"/>
                  <a:pt x="7011" y="172"/>
                  <a:pt x="7014" y="163"/>
                </a:cubicBezTo>
                <a:cubicBezTo>
                  <a:pt x="7022" y="138"/>
                  <a:pt x="7018" y="178"/>
                  <a:pt x="7043" y="140"/>
                </a:cubicBezTo>
                <a:cubicBezTo>
                  <a:pt x="7054" y="121"/>
                  <a:pt x="7063" y="90"/>
                  <a:pt x="7079" y="75"/>
                </a:cubicBezTo>
                <a:cubicBezTo>
                  <a:pt x="7077" y="89"/>
                  <a:pt x="7088" y="126"/>
                  <a:pt x="7082" y="137"/>
                </a:cubicBezTo>
                <a:cubicBezTo>
                  <a:pt x="7075" y="149"/>
                  <a:pt x="7044" y="139"/>
                  <a:pt x="7041" y="152"/>
                </a:cubicBezTo>
                <a:cubicBezTo>
                  <a:pt x="7042" y="146"/>
                  <a:pt x="7136" y="225"/>
                  <a:pt x="7081" y="225"/>
                </a:cubicBezTo>
                <a:close/>
                <a:moveTo>
                  <a:pt x="7173" y="991"/>
                </a:moveTo>
                <a:cubicBezTo>
                  <a:pt x="7154" y="990"/>
                  <a:pt x="7179" y="969"/>
                  <a:pt x="7179" y="968"/>
                </a:cubicBezTo>
                <a:cubicBezTo>
                  <a:pt x="7178" y="971"/>
                  <a:pt x="7190" y="986"/>
                  <a:pt x="7173" y="991"/>
                </a:cubicBezTo>
                <a:cubicBezTo>
                  <a:pt x="7171" y="990"/>
                  <a:pt x="7178" y="989"/>
                  <a:pt x="7173" y="991"/>
                </a:cubicBezTo>
                <a:close/>
                <a:moveTo>
                  <a:pt x="7695" y="1702"/>
                </a:moveTo>
                <a:cubicBezTo>
                  <a:pt x="7703" y="1704"/>
                  <a:pt x="7712" y="1705"/>
                  <a:pt x="7711" y="1716"/>
                </a:cubicBezTo>
                <a:cubicBezTo>
                  <a:pt x="7709" y="1733"/>
                  <a:pt x="7681" y="1698"/>
                  <a:pt x="7695" y="1702"/>
                </a:cubicBezTo>
                <a:cubicBezTo>
                  <a:pt x="7696" y="1702"/>
                  <a:pt x="7695" y="1702"/>
                  <a:pt x="7695" y="1702"/>
                </a:cubicBezTo>
                <a:close/>
                <a:moveTo>
                  <a:pt x="8116" y="726"/>
                </a:moveTo>
                <a:cubicBezTo>
                  <a:pt x="8135" y="689"/>
                  <a:pt x="8092" y="670"/>
                  <a:pt x="8108" y="641"/>
                </a:cubicBezTo>
                <a:cubicBezTo>
                  <a:pt x="8114" y="630"/>
                  <a:pt x="8170" y="600"/>
                  <a:pt x="8179" y="617"/>
                </a:cubicBezTo>
                <a:cubicBezTo>
                  <a:pt x="8201" y="661"/>
                  <a:pt x="8103" y="699"/>
                  <a:pt x="8128" y="739"/>
                </a:cubicBezTo>
                <a:cubicBezTo>
                  <a:pt x="8122" y="730"/>
                  <a:pt x="8249" y="757"/>
                  <a:pt x="8175" y="779"/>
                </a:cubicBezTo>
                <a:cubicBezTo>
                  <a:pt x="8137" y="790"/>
                  <a:pt x="8119" y="732"/>
                  <a:pt x="8082" y="774"/>
                </a:cubicBezTo>
                <a:cubicBezTo>
                  <a:pt x="8057" y="753"/>
                  <a:pt x="8109" y="740"/>
                  <a:pt x="8116" y="726"/>
                </a:cubicBezTo>
                <a:cubicBezTo>
                  <a:pt x="8123" y="711"/>
                  <a:pt x="8109" y="739"/>
                  <a:pt x="8116" y="726"/>
                </a:cubicBezTo>
                <a:close/>
                <a:moveTo>
                  <a:pt x="8065" y="193"/>
                </a:moveTo>
                <a:cubicBezTo>
                  <a:pt x="8075" y="195"/>
                  <a:pt x="8079" y="199"/>
                  <a:pt x="8078" y="205"/>
                </a:cubicBezTo>
                <a:cubicBezTo>
                  <a:pt x="8077" y="206"/>
                  <a:pt x="8059" y="193"/>
                  <a:pt x="8065" y="193"/>
                </a:cubicBezTo>
                <a:close/>
                <a:moveTo>
                  <a:pt x="7979" y="310"/>
                </a:moveTo>
                <a:cubicBezTo>
                  <a:pt x="7983" y="309"/>
                  <a:pt x="7980" y="332"/>
                  <a:pt x="7976" y="335"/>
                </a:cubicBezTo>
                <a:cubicBezTo>
                  <a:pt x="7965" y="334"/>
                  <a:pt x="7972" y="312"/>
                  <a:pt x="7979" y="310"/>
                </a:cubicBezTo>
                <a:cubicBezTo>
                  <a:pt x="7980" y="310"/>
                  <a:pt x="7976" y="311"/>
                  <a:pt x="7979" y="310"/>
                </a:cubicBezTo>
                <a:close/>
                <a:moveTo>
                  <a:pt x="7917" y="174"/>
                </a:moveTo>
                <a:cubicBezTo>
                  <a:pt x="7958" y="116"/>
                  <a:pt x="7954" y="149"/>
                  <a:pt x="7940" y="195"/>
                </a:cubicBezTo>
                <a:cubicBezTo>
                  <a:pt x="7937" y="189"/>
                  <a:pt x="7918" y="172"/>
                  <a:pt x="7917" y="174"/>
                </a:cubicBezTo>
                <a:cubicBezTo>
                  <a:pt x="7920" y="170"/>
                  <a:pt x="7917" y="175"/>
                  <a:pt x="7917" y="174"/>
                </a:cubicBezTo>
                <a:close/>
                <a:moveTo>
                  <a:pt x="7860" y="322"/>
                </a:moveTo>
                <a:cubicBezTo>
                  <a:pt x="7896" y="322"/>
                  <a:pt x="7914" y="407"/>
                  <a:pt x="7930" y="426"/>
                </a:cubicBezTo>
                <a:cubicBezTo>
                  <a:pt x="7968" y="469"/>
                  <a:pt x="7973" y="455"/>
                  <a:pt x="8026" y="435"/>
                </a:cubicBezTo>
                <a:cubicBezTo>
                  <a:pt x="8009" y="465"/>
                  <a:pt x="7963" y="510"/>
                  <a:pt x="8017" y="532"/>
                </a:cubicBezTo>
                <a:cubicBezTo>
                  <a:pt x="8015" y="531"/>
                  <a:pt x="8063" y="519"/>
                  <a:pt x="8068" y="517"/>
                </a:cubicBezTo>
                <a:cubicBezTo>
                  <a:pt x="8065" y="510"/>
                  <a:pt x="8043" y="585"/>
                  <a:pt x="8046" y="578"/>
                </a:cubicBezTo>
                <a:cubicBezTo>
                  <a:pt x="8035" y="602"/>
                  <a:pt x="8025" y="624"/>
                  <a:pt x="8006" y="643"/>
                </a:cubicBezTo>
                <a:cubicBezTo>
                  <a:pt x="8001" y="632"/>
                  <a:pt x="8021" y="616"/>
                  <a:pt x="8018" y="603"/>
                </a:cubicBezTo>
                <a:cubicBezTo>
                  <a:pt x="8015" y="588"/>
                  <a:pt x="7998" y="577"/>
                  <a:pt x="7996" y="568"/>
                </a:cubicBezTo>
                <a:cubicBezTo>
                  <a:pt x="7987" y="527"/>
                  <a:pt x="8007" y="535"/>
                  <a:pt x="7973" y="504"/>
                </a:cubicBezTo>
                <a:cubicBezTo>
                  <a:pt x="7934" y="468"/>
                  <a:pt x="7844" y="448"/>
                  <a:pt x="7875" y="524"/>
                </a:cubicBezTo>
                <a:cubicBezTo>
                  <a:pt x="7857" y="519"/>
                  <a:pt x="7839" y="510"/>
                  <a:pt x="7820" y="516"/>
                </a:cubicBezTo>
                <a:cubicBezTo>
                  <a:pt x="7813" y="507"/>
                  <a:pt x="7826" y="482"/>
                  <a:pt x="7819" y="472"/>
                </a:cubicBezTo>
                <a:cubicBezTo>
                  <a:pt x="7812" y="462"/>
                  <a:pt x="7785" y="443"/>
                  <a:pt x="7783" y="440"/>
                </a:cubicBezTo>
                <a:cubicBezTo>
                  <a:pt x="7778" y="432"/>
                  <a:pt x="7751" y="328"/>
                  <a:pt x="7768" y="328"/>
                </a:cubicBezTo>
                <a:cubicBezTo>
                  <a:pt x="7777" y="328"/>
                  <a:pt x="7779" y="380"/>
                  <a:pt x="7812" y="378"/>
                </a:cubicBezTo>
                <a:cubicBezTo>
                  <a:pt x="7841" y="376"/>
                  <a:pt x="7845" y="322"/>
                  <a:pt x="7860" y="322"/>
                </a:cubicBezTo>
                <a:close/>
                <a:moveTo>
                  <a:pt x="8038" y="828"/>
                </a:moveTo>
                <a:cubicBezTo>
                  <a:pt x="8021" y="860"/>
                  <a:pt x="8000" y="809"/>
                  <a:pt x="8013" y="795"/>
                </a:cubicBezTo>
                <a:cubicBezTo>
                  <a:pt x="8020" y="803"/>
                  <a:pt x="8048" y="810"/>
                  <a:pt x="8038" y="828"/>
                </a:cubicBezTo>
                <a:cubicBezTo>
                  <a:pt x="8035" y="834"/>
                  <a:pt x="8042" y="821"/>
                  <a:pt x="8038" y="828"/>
                </a:cubicBezTo>
                <a:close/>
                <a:moveTo>
                  <a:pt x="7994" y="728"/>
                </a:moveTo>
                <a:cubicBezTo>
                  <a:pt x="7948" y="711"/>
                  <a:pt x="7970" y="562"/>
                  <a:pt x="7994" y="728"/>
                </a:cubicBezTo>
                <a:cubicBezTo>
                  <a:pt x="7994" y="728"/>
                  <a:pt x="7994" y="723"/>
                  <a:pt x="7994" y="728"/>
                </a:cubicBezTo>
                <a:close/>
                <a:moveTo>
                  <a:pt x="7883" y="584"/>
                </a:moveTo>
                <a:cubicBezTo>
                  <a:pt x="7868" y="592"/>
                  <a:pt x="7873" y="554"/>
                  <a:pt x="7883" y="550"/>
                </a:cubicBezTo>
                <a:cubicBezTo>
                  <a:pt x="7884" y="563"/>
                  <a:pt x="7873" y="571"/>
                  <a:pt x="7883" y="584"/>
                </a:cubicBezTo>
                <a:cubicBezTo>
                  <a:pt x="7882" y="585"/>
                  <a:pt x="7877" y="575"/>
                  <a:pt x="7883" y="584"/>
                </a:cubicBezTo>
                <a:close/>
                <a:moveTo>
                  <a:pt x="7716" y="608"/>
                </a:moveTo>
                <a:cubicBezTo>
                  <a:pt x="7688" y="587"/>
                  <a:pt x="7698" y="626"/>
                  <a:pt x="7673" y="615"/>
                </a:cubicBezTo>
                <a:cubicBezTo>
                  <a:pt x="7628" y="595"/>
                  <a:pt x="7715" y="546"/>
                  <a:pt x="7734" y="551"/>
                </a:cubicBezTo>
                <a:cubicBezTo>
                  <a:pt x="7747" y="555"/>
                  <a:pt x="7779" y="609"/>
                  <a:pt x="7778" y="615"/>
                </a:cubicBezTo>
                <a:cubicBezTo>
                  <a:pt x="7767" y="674"/>
                  <a:pt x="7740" y="626"/>
                  <a:pt x="7716" y="608"/>
                </a:cubicBezTo>
                <a:cubicBezTo>
                  <a:pt x="7713" y="606"/>
                  <a:pt x="7727" y="616"/>
                  <a:pt x="7716" y="608"/>
                </a:cubicBezTo>
                <a:close/>
                <a:moveTo>
                  <a:pt x="7740" y="742"/>
                </a:moveTo>
                <a:cubicBezTo>
                  <a:pt x="7730" y="757"/>
                  <a:pt x="7722" y="723"/>
                  <a:pt x="7725" y="723"/>
                </a:cubicBezTo>
                <a:cubicBezTo>
                  <a:pt x="7728" y="725"/>
                  <a:pt x="7743" y="737"/>
                  <a:pt x="7740" y="742"/>
                </a:cubicBezTo>
                <a:cubicBezTo>
                  <a:pt x="7739" y="743"/>
                  <a:pt x="7741" y="741"/>
                  <a:pt x="7740" y="742"/>
                </a:cubicBezTo>
                <a:close/>
                <a:moveTo>
                  <a:pt x="7713" y="469"/>
                </a:moveTo>
                <a:cubicBezTo>
                  <a:pt x="7714" y="460"/>
                  <a:pt x="7715" y="451"/>
                  <a:pt x="7716" y="442"/>
                </a:cubicBezTo>
                <a:cubicBezTo>
                  <a:pt x="7716" y="447"/>
                  <a:pt x="7756" y="478"/>
                  <a:pt x="7743" y="495"/>
                </a:cubicBezTo>
                <a:cubicBezTo>
                  <a:pt x="7737" y="504"/>
                  <a:pt x="7712" y="477"/>
                  <a:pt x="7713" y="469"/>
                </a:cubicBezTo>
                <a:cubicBezTo>
                  <a:pt x="7714" y="464"/>
                  <a:pt x="7711" y="483"/>
                  <a:pt x="7713" y="469"/>
                </a:cubicBezTo>
                <a:close/>
                <a:moveTo>
                  <a:pt x="7776" y="740"/>
                </a:moveTo>
                <a:cubicBezTo>
                  <a:pt x="7783" y="731"/>
                  <a:pt x="7801" y="730"/>
                  <a:pt x="7809" y="736"/>
                </a:cubicBezTo>
                <a:cubicBezTo>
                  <a:pt x="7805" y="741"/>
                  <a:pt x="7769" y="753"/>
                  <a:pt x="7776" y="740"/>
                </a:cubicBezTo>
                <a:cubicBezTo>
                  <a:pt x="7780" y="735"/>
                  <a:pt x="7776" y="741"/>
                  <a:pt x="7776" y="740"/>
                </a:cubicBezTo>
                <a:close/>
                <a:moveTo>
                  <a:pt x="7516" y="389"/>
                </a:moveTo>
                <a:cubicBezTo>
                  <a:pt x="7530" y="359"/>
                  <a:pt x="7528" y="333"/>
                  <a:pt x="7560" y="347"/>
                </a:cubicBezTo>
                <a:cubicBezTo>
                  <a:pt x="7607" y="366"/>
                  <a:pt x="7550" y="412"/>
                  <a:pt x="7564" y="450"/>
                </a:cubicBezTo>
                <a:cubicBezTo>
                  <a:pt x="7515" y="442"/>
                  <a:pt x="7488" y="448"/>
                  <a:pt x="7516" y="389"/>
                </a:cubicBezTo>
                <a:cubicBezTo>
                  <a:pt x="7520" y="381"/>
                  <a:pt x="7508" y="406"/>
                  <a:pt x="7516" y="389"/>
                </a:cubicBezTo>
                <a:close/>
                <a:moveTo>
                  <a:pt x="7421" y="291"/>
                </a:moveTo>
                <a:cubicBezTo>
                  <a:pt x="7496" y="275"/>
                  <a:pt x="7489" y="335"/>
                  <a:pt x="7485" y="393"/>
                </a:cubicBezTo>
                <a:cubicBezTo>
                  <a:pt x="7483" y="377"/>
                  <a:pt x="7486" y="327"/>
                  <a:pt x="7473" y="316"/>
                </a:cubicBezTo>
                <a:cubicBezTo>
                  <a:pt x="7459" y="303"/>
                  <a:pt x="7436" y="314"/>
                  <a:pt x="7431" y="310"/>
                </a:cubicBezTo>
                <a:cubicBezTo>
                  <a:pt x="7427" y="307"/>
                  <a:pt x="7380" y="309"/>
                  <a:pt x="7421" y="291"/>
                </a:cubicBezTo>
                <a:close/>
                <a:moveTo>
                  <a:pt x="7480" y="427"/>
                </a:moveTo>
                <a:cubicBezTo>
                  <a:pt x="7476" y="444"/>
                  <a:pt x="7474" y="438"/>
                  <a:pt x="7480" y="427"/>
                </a:cubicBezTo>
                <a:cubicBezTo>
                  <a:pt x="7479" y="431"/>
                  <a:pt x="7479" y="430"/>
                  <a:pt x="7480" y="427"/>
                </a:cubicBezTo>
                <a:close/>
                <a:moveTo>
                  <a:pt x="7361" y="411"/>
                </a:moveTo>
                <a:cubicBezTo>
                  <a:pt x="7373" y="398"/>
                  <a:pt x="7418" y="379"/>
                  <a:pt x="7431" y="400"/>
                </a:cubicBezTo>
                <a:cubicBezTo>
                  <a:pt x="7431" y="407"/>
                  <a:pt x="7422" y="404"/>
                  <a:pt x="7422" y="405"/>
                </a:cubicBezTo>
                <a:cubicBezTo>
                  <a:pt x="7426" y="382"/>
                  <a:pt x="7370" y="459"/>
                  <a:pt x="7379" y="450"/>
                </a:cubicBezTo>
                <a:cubicBezTo>
                  <a:pt x="7372" y="458"/>
                  <a:pt x="7382" y="488"/>
                  <a:pt x="7361" y="465"/>
                </a:cubicBezTo>
                <a:cubicBezTo>
                  <a:pt x="7350" y="454"/>
                  <a:pt x="7349" y="423"/>
                  <a:pt x="7361" y="411"/>
                </a:cubicBezTo>
                <a:cubicBezTo>
                  <a:pt x="7372" y="400"/>
                  <a:pt x="7357" y="415"/>
                  <a:pt x="7361" y="411"/>
                </a:cubicBezTo>
                <a:close/>
                <a:moveTo>
                  <a:pt x="7283" y="326"/>
                </a:moveTo>
                <a:cubicBezTo>
                  <a:pt x="7308" y="326"/>
                  <a:pt x="7338" y="372"/>
                  <a:pt x="7302" y="382"/>
                </a:cubicBezTo>
                <a:cubicBezTo>
                  <a:pt x="7264" y="393"/>
                  <a:pt x="7240" y="326"/>
                  <a:pt x="7283" y="326"/>
                </a:cubicBezTo>
                <a:close/>
                <a:moveTo>
                  <a:pt x="7315" y="472"/>
                </a:moveTo>
                <a:cubicBezTo>
                  <a:pt x="7293" y="510"/>
                  <a:pt x="7295" y="466"/>
                  <a:pt x="7317" y="440"/>
                </a:cubicBezTo>
                <a:cubicBezTo>
                  <a:pt x="7326" y="451"/>
                  <a:pt x="7325" y="461"/>
                  <a:pt x="7315" y="472"/>
                </a:cubicBezTo>
                <a:cubicBezTo>
                  <a:pt x="7312" y="477"/>
                  <a:pt x="7324" y="458"/>
                  <a:pt x="7315" y="472"/>
                </a:cubicBezTo>
                <a:close/>
                <a:moveTo>
                  <a:pt x="7246" y="482"/>
                </a:moveTo>
                <a:cubicBezTo>
                  <a:pt x="7250" y="513"/>
                  <a:pt x="7180" y="497"/>
                  <a:pt x="7198" y="464"/>
                </a:cubicBezTo>
                <a:cubicBezTo>
                  <a:pt x="7207" y="472"/>
                  <a:pt x="7245" y="478"/>
                  <a:pt x="7246" y="482"/>
                </a:cubicBezTo>
                <a:cubicBezTo>
                  <a:pt x="7246" y="485"/>
                  <a:pt x="7246" y="481"/>
                  <a:pt x="7246" y="482"/>
                </a:cubicBezTo>
                <a:close/>
                <a:moveTo>
                  <a:pt x="7237" y="256"/>
                </a:moveTo>
                <a:cubicBezTo>
                  <a:pt x="7240" y="263"/>
                  <a:pt x="7237" y="267"/>
                  <a:pt x="7230" y="268"/>
                </a:cubicBezTo>
                <a:cubicBezTo>
                  <a:pt x="7232" y="264"/>
                  <a:pt x="7235" y="260"/>
                  <a:pt x="7237" y="256"/>
                </a:cubicBezTo>
                <a:close/>
                <a:moveTo>
                  <a:pt x="7188" y="370"/>
                </a:moveTo>
                <a:cubicBezTo>
                  <a:pt x="7192" y="370"/>
                  <a:pt x="7241" y="462"/>
                  <a:pt x="7165" y="380"/>
                </a:cubicBezTo>
                <a:cubicBezTo>
                  <a:pt x="7172" y="375"/>
                  <a:pt x="7179" y="372"/>
                  <a:pt x="7188" y="370"/>
                </a:cubicBezTo>
                <a:close/>
                <a:moveTo>
                  <a:pt x="7108" y="183"/>
                </a:moveTo>
                <a:cubicBezTo>
                  <a:pt x="7111" y="90"/>
                  <a:pt x="7191" y="163"/>
                  <a:pt x="7108" y="183"/>
                </a:cubicBezTo>
                <a:cubicBezTo>
                  <a:pt x="7108" y="183"/>
                  <a:pt x="7123" y="179"/>
                  <a:pt x="7108" y="183"/>
                </a:cubicBezTo>
                <a:close/>
                <a:moveTo>
                  <a:pt x="7341" y="732"/>
                </a:moveTo>
                <a:cubicBezTo>
                  <a:pt x="7336" y="729"/>
                  <a:pt x="7333" y="725"/>
                  <a:pt x="7332" y="720"/>
                </a:cubicBezTo>
                <a:cubicBezTo>
                  <a:pt x="7342" y="725"/>
                  <a:pt x="7345" y="728"/>
                  <a:pt x="7341" y="732"/>
                </a:cubicBezTo>
                <a:cubicBezTo>
                  <a:pt x="7336" y="731"/>
                  <a:pt x="7341" y="732"/>
                  <a:pt x="7341" y="732"/>
                </a:cubicBezTo>
                <a:close/>
                <a:moveTo>
                  <a:pt x="7461" y="563"/>
                </a:moveTo>
                <a:cubicBezTo>
                  <a:pt x="7428" y="560"/>
                  <a:pt x="7388" y="619"/>
                  <a:pt x="7358" y="632"/>
                </a:cubicBezTo>
                <a:cubicBezTo>
                  <a:pt x="7339" y="640"/>
                  <a:pt x="7334" y="621"/>
                  <a:pt x="7311" y="640"/>
                </a:cubicBezTo>
                <a:cubicBezTo>
                  <a:pt x="7291" y="656"/>
                  <a:pt x="7300" y="687"/>
                  <a:pt x="7288" y="700"/>
                </a:cubicBezTo>
                <a:cubicBezTo>
                  <a:pt x="7274" y="715"/>
                  <a:pt x="7261" y="726"/>
                  <a:pt x="7229" y="702"/>
                </a:cubicBezTo>
                <a:cubicBezTo>
                  <a:pt x="7184" y="670"/>
                  <a:pt x="7207" y="666"/>
                  <a:pt x="7208" y="631"/>
                </a:cubicBezTo>
                <a:cubicBezTo>
                  <a:pt x="7208" y="623"/>
                  <a:pt x="7245" y="591"/>
                  <a:pt x="7211" y="581"/>
                </a:cubicBezTo>
                <a:cubicBezTo>
                  <a:pt x="7226" y="585"/>
                  <a:pt x="7075" y="630"/>
                  <a:pt x="7134" y="571"/>
                </a:cubicBezTo>
                <a:cubicBezTo>
                  <a:pt x="7140" y="565"/>
                  <a:pt x="7218" y="569"/>
                  <a:pt x="7235" y="577"/>
                </a:cubicBezTo>
                <a:cubicBezTo>
                  <a:pt x="7250" y="585"/>
                  <a:pt x="7248" y="613"/>
                  <a:pt x="7268" y="618"/>
                </a:cubicBezTo>
                <a:cubicBezTo>
                  <a:pt x="7322" y="630"/>
                  <a:pt x="7292" y="589"/>
                  <a:pt x="7300" y="574"/>
                </a:cubicBezTo>
                <a:cubicBezTo>
                  <a:pt x="7307" y="558"/>
                  <a:pt x="7272" y="559"/>
                  <a:pt x="7314" y="545"/>
                </a:cubicBezTo>
                <a:cubicBezTo>
                  <a:pt x="7339" y="602"/>
                  <a:pt x="7320" y="563"/>
                  <a:pt x="7366" y="544"/>
                </a:cubicBezTo>
                <a:cubicBezTo>
                  <a:pt x="7392" y="533"/>
                  <a:pt x="7414" y="558"/>
                  <a:pt x="7432" y="551"/>
                </a:cubicBezTo>
                <a:cubicBezTo>
                  <a:pt x="7460" y="541"/>
                  <a:pt x="7453" y="511"/>
                  <a:pt x="7473" y="495"/>
                </a:cubicBezTo>
                <a:cubicBezTo>
                  <a:pt x="7473" y="518"/>
                  <a:pt x="7464" y="541"/>
                  <a:pt x="7461" y="563"/>
                </a:cubicBezTo>
                <a:cubicBezTo>
                  <a:pt x="7461" y="563"/>
                  <a:pt x="7463" y="554"/>
                  <a:pt x="7461" y="563"/>
                </a:cubicBezTo>
                <a:close/>
                <a:moveTo>
                  <a:pt x="7557" y="812"/>
                </a:moveTo>
                <a:cubicBezTo>
                  <a:pt x="7551" y="830"/>
                  <a:pt x="7542" y="804"/>
                  <a:pt x="7542" y="804"/>
                </a:cubicBezTo>
                <a:cubicBezTo>
                  <a:pt x="7544" y="806"/>
                  <a:pt x="7566" y="788"/>
                  <a:pt x="7557" y="812"/>
                </a:cubicBezTo>
                <a:cubicBezTo>
                  <a:pt x="7556" y="814"/>
                  <a:pt x="7558" y="809"/>
                  <a:pt x="7557" y="812"/>
                </a:cubicBezTo>
                <a:close/>
                <a:moveTo>
                  <a:pt x="7589" y="540"/>
                </a:moveTo>
                <a:cubicBezTo>
                  <a:pt x="7577" y="549"/>
                  <a:pt x="7561" y="523"/>
                  <a:pt x="7551" y="524"/>
                </a:cubicBezTo>
                <a:cubicBezTo>
                  <a:pt x="7513" y="524"/>
                  <a:pt x="7542" y="531"/>
                  <a:pt x="7521" y="552"/>
                </a:cubicBezTo>
                <a:cubicBezTo>
                  <a:pt x="7508" y="567"/>
                  <a:pt x="7481" y="601"/>
                  <a:pt x="7489" y="625"/>
                </a:cubicBezTo>
                <a:cubicBezTo>
                  <a:pt x="7445" y="632"/>
                  <a:pt x="7481" y="502"/>
                  <a:pt x="7496" y="495"/>
                </a:cubicBezTo>
                <a:cubicBezTo>
                  <a:pt x="7511" y="488"/>
                  <a:pt x="7605" y="526"/>
                  <a:pt x="7589" y="540"/>
                </a:cubicBezTo>
                <a:cubicBezTo>
                  <a:pt x="7587" y="541"/>
                  <a:pt x="7590" y="539"/>
                  <a:pt x="7589" y="540"/>
                </a:cubicBezTo>
                <a:close/>
                <a:moveTo>
                  <a:pt x="7597" y="215"/>
                </a:moveTo>
                <a:cubicBezTo>
                  <a:pt x="7570" y="240"/>
                  <a:pt x="7545" y="188"/>
                  <a:pt x="7569" y="174"/>
                </a:cubicBezTo>
                <a:cubicBezTo>
                  <a:pt x="7598" y="157"/>
                  <a:pt x="7626" y="217"/>
                  <a:pt x="7657" y="146"/>
                </a:cubicBezTo>
                <a:cubicBezTo>
                  <a:pt x="7659" y="141"/>
                  <a:pt x="7660" y="109"/>
                  <a:pt x="7653" y="115"/>
                </a:cubicBezTo>
                <a:cubicBezTo>
                  <a:pt x="7654" y="114"/>
                  <a:pt x="7646" y="107"/>
                  <a:pt x="7658" y="101"/>
                </a:cubicBezTo>
                <a:cubicBezTo>
                  <a:pt x="7676" y="91"/>
                  <a:pt x="7668" y="125"/>
                  <a:pt x="7678" y="130"/>
                </a:cubicBezTo>
                <a:cubicBezTo>
                  <a:pt x="7701" y="143"/>
                  <a:pt x="7778" y="140"/>
                  <a:pt x="7793" y="154"/>
                </a:cubicBezTo>
                <a:cubicBezTo>
                  <a:pt x="7812" y="171"/>
                  <a:pt x="7821" y="228"/>
                  <a:pt x="7826" y="250"/>
                </a:cubicBezTo>
                <a:cubicBezTo>
                  <a:pt x="7827" y="257"/>
                  <a:pt x="7860" y="264"/>
                  <a:pt x="7846" y="281"/>
                </a:cubicBezTo>
                <a:cubicBezTo>
                  <a:pt x="7837" y="292"/>
                  <a:pt x="7792" y="274"/>
                  <a:pt x="7777" y="276"/>
                </a:cubicBezTo>
                <a:cubicBezTo>
                  <a:pt x="7777" y="272"/>
                  <a:pt x="7804" y="245"/>
                  <a:pt x="7798" y="233"/>
                </a:cubicBezTo>
                <a:cubicBezTo>
                  <a:pt x="7787" y="208"/>
                  <a:pt x="7754" y="181"/>
                  <a:pt x="7729" y="169"/>
                </a:cubicBezTo>
                <a:cubicBezTo>
                  <a:pt x="7664" y="140"/>
                  <a:pt x="7646" y="172"/>
                  <a:pt x="7597" y="215"/>
                </a:cubicBezTo>
                <a:cubicBezTo>
                  <a:pt x="7594" y="218"/>
                  <a:pt x="7603" y="210"/>
                  <a:pt x="7597" y="215"/>
                </a:cubicBezTo>
                <a:close/>
                <a:moveTo>
                  <a:pt x="7622" y="383"/>
                </a:moveTo>
                <a:cubicBezTo>
                  <a:pt x="7624" y="335"/>
                  <a:pt x="7692" y="284"/>
                  <a:pt x="7701" y="357"/>
                </a:cubicBezTo>
                <a:cubicBezTo>
                  <a:pt x="7708" y="414"/>
                  <a:pt x="7620" y="440"/>
                  <a:pt x="7622" y="383"/>
                </a:cubicBezTo>
                <a:cubicBezTo>
                  <a:pt x="7623" y="354"/>
                  <a:pt x="7622" y="384"/>
                  <a:pt x="7622" y="383"/>
                </a:cubicBezTo>
                <a:close/>
                <a:moveTo>
                  <a:pt x="7762" y="1545"/>
                </a:moveTo>
                <a:cubicBezTo>
                  <a:pt x="7750" y="1553"/>
                  <a:pt x="7755" y="1545"/>
                  <a:pt x="7734" y="1538"/>
                </a:cubicBezTo>
                <a:cubicBezTo>
                  <a:pt x="7728" y="1538"/>
                  <a:pt x="7793" y="1521"/>
                  <a:pt x="7762" y="1545"/>
                </a:cubicBezTo>
                <a:cubicBezTo>
                  <a:pt x="7760" y="1546"/>
                  <a:pt x="7763" y="1543"/>
                  <a:pt x="7762" y="1545"/>
                </a:cubicBezTo>
                <a:close/>
                <a:moveTo>
                  <a:pt x="7864" y="1347"/>
                </a:moveTo>
                <a:cubicBezTo>
                  <a:pt x="7879" y="1313"/>
                  <a:pt x="7874" y="1346"/>
                  <a:pt x="7864" y="1347"/>
                </a:cubicBezTo>
                <a:cubicBezTo>
                  <a:pt x="7864" y="1347"/>
                  <a:pt x="7875" y="1346"/>
                  <a:pt x="7864" y="1347"/>
                </a:cubicBezTo>
                <a:close/>
                <a:moveTo>
                  <a:pt x="8003" y="1026"/>
                </a:moveTo>
                <a:cubicBezTo>
                  <a:pt x="7987" y="1027"/>
                  <a:pt x="7973" y="1031"/>
                  <a:pt x="7960" y="1040"/>
                </a:cubicBezTo>
                <a:cubicBezTo>
                  <a:pt x="7952" y="1019"/>
                  <a:pt x="7934" y="971"/>
                  <a:pt x="7903" y="999"/>
                </a:cubicBezTo>
                <a:cubicBezTo>
                  <a:pt x="7886" y="1014"/>
                  <a:pt x="7909" y="1040"/>
                  <a:pt x="7894" y="1065"/>
                </a:cubicBezTo>
                <a:cubicBezTo>
                  <a:pt x="7873" y="1099"/>
                  <a:pt x="7811" y="1062"/>
                  <a:pt x="7799" y="1028"/>
                </a:cubicBezTo>
                <a:cubicBezTo>
                  <a:pt x="7787" y="994"/>
                  <a:pt x="7887" y="874"/>
                  <a:pt x="7792" y="874"/>
                </a:cubicBezTo>
                <a:cubicBezTo>
                  <a:pt x="7729" y="874"/>
                  <a:pt x="7766" y="920"/>
                  <a:pt x="7751" y="949"/>
                </a:cubicBezTo>
                <a:cubicBezTo>
                  <a:pt x="7730" y="991"/>
                  <a:pt x="7662" y="987"/>
                  <a:pt x="7658" y="1034"/>
                </a:cubicBezTo>
                <a:cubicBezTo>
                  <a:pt x="7626" y="1006"/>
                  <a:pt x="7683" y="945"/>
                  <a:pt x="7636" y="927"/>
                </a:cubicBezTo>
                <a:cubicBezTo>
                  <a:pt x="7688" y="914"/>
                  <a:pt x="7688" y="932"/>
                  <a:pt x="7731" y="901"/>
                </a:cubicBezTo>
                <a:cubicBezTo>
                  <a:pt x="7769" y="874"/>
                  <a:pt x="7784" y="851"/>
                  <a:pt x="7834" y="842"/>
                </a:cubicBezTo>
                <a:cubicBezTo>
                  <a:pt x="7845" y="840"/>
                  <a:pt x="7903" y="826"/>
                  <a:pt x="7911" y="831"/>
                </a:cubicBezTo>
                <a:cubicBezTo>
                  <a:pt x="7895" y="822"/>
                  <a:pt x="7960" y="931"/>
                  <a:pt x="7961" y="913"/>
                </a:cubicBezTo>
                <a:cubicBezTo>
                  <a:pt x="7960" y="932"/>
                  <a:pt x="7905" y="932"/>
                  <a:pt x="7921" y="963"/>
                </a:cubicBezTo>
                <a:cubicBezTo>
                  <a:pt x="7924" y="969"/>
                  <a:pt x="7940" y="960"/>
                  <a:pt x="7946" y="963"/>
                </a:cubicBezTo>
                <a:cubicBezTo>
                  <a:pt x="7971" y="975"/>
                  <a:pt x="8042" y="979"/>
                  <a:pt x="8056" y="957"/>
                </a:cubicBezTo>
                <a:cubicBezTo>
                  <a:pt x="8079" y="968"/>
                  <a:pt x="8077" y="998"/>
                  <a:pt x="8107" y="1007"/>
                </a:cubicBezTo>
                <a:cubicBezTo>
                  <a:pt x="8047" y="1058"/>
                  <a:pt x="8077" y="1026"/>
                  <a:pt x="8003" y="1026"/>
                </a:cubicBezTo>
                <a:close/>
                <a:moveTo>
                  <a:pt x="8063" y="1241"/>
                </a:moveTo>
                <a:cubicBezTo>
                  <a:pt x="8055" y="1243"/>
                  <a:pt x="8048" y="1245"/>
                  <a:pt x="8041" y="1249"/>
                </a:cubicBezTo>
                <a:cubicBezTo>
                  <a:pt x="8026" y="1241"/>
                  <a:pt x="8064" y="1241"/>
                  <a:pt x="8063" y="1241"/>
                </a:cubicBezTo>
                <a:cubicBezTo>
                  <a:pt x="8058" y="1241"/>
                  <a:pt x="8063" y="1241"/>
                  <a:pt x="8063" y="1241"/>
                </a:cubicBezTo>
                <a:close/>
                <a:moveTo>
                  <a:pt x="8125" y="1076"/>
                </a:moveTo>
                <a:cubicBezTo>
                  <a:pt x="8124" y="1084"/>
                  <a:pt x="8054" y="1106"/>
                  <a:pt x="8055" y="1091"/>
                </a:cubicBezTo>
                <a:cubicBezTo>
                  <a:pt x="8056" y="1074"/>
                  <a:pt x="8126" y="1067"/>
                  <a:pt x="8125" y="1076"/>
                </a:cubicBezTo>
                <a:cubicBezTo>
                  <a:pt x="8125" y="1077"/>
                  <a:pt x="8125" y="1076"/>
                  <a:pt x="8125" y="1076"/>
                </a:cubicBezTo>
                <a:close/>
                <a:moveTo>
                  <a:pt x="8123" y="929"/>
                </a:moveTo>
                <a:cubicBezTo>
                  <a:pt x="8095" y="945"/>
                  <a:pt x="8093" y="902"/>
                  <a:pt x="8080" y="886"/>
                </a:cubicBezTo>
                <a:cubicBezTo>
                  <a:pt x="8147" y="859"/>
                  <a:pt x="8151" y="891"/>
                  <a:pt x="8176" y="931"/>
                </a:cubicBezTo>
                <a:cubicBezTo>
                  <a:pt x="8158" y="918"/>
                  <a:pt x="8141" y="918"/>
                  <a:pt x="8123" y="929"/>
                </a:cubicBezTo>
                <a:cubicBezTo>
                  <a:pt x="8117" y="932"/>
                  <a:pt x="8133" y="924"/>
                  <a:pt x="8123" y="929"/>
                </a:cubicBezTo>
                <a:close/>
                <a:moveTo>
                  <a:pt x="8179" y="1239"/>
                </a:moveTo>
                <a:cubicBezTo>
                  <a:pt x="8169" y="1239"/>
                  <a:pt x="8139" y="1221"/>
                  <a:pt x="8156" y="1210"/>
                </a:cubicBezTo>
                <a:cubicBezTo>
                  <a:pt x="8158" y="1211"/>
                  <a:pt x="8185" y="1239"/>
                  <a:pt x="8179" y="1239"/>
                </a:cubicBezTo>
                <a:close/>
                <a:moveTo>
                  <a:pt x="8254" y="1049"/>
                </a:moveTo>
                <a:cubicBezTo>
                  <a:pt x="8222" y="1069"/>
                  <a:pt x="8199" y="1096"/>
                  <a:pt x="8171" y="1057"/>
                </a:cubicBezTo>
                <a:cubicBezTo>
                  <a:pt x="8156" y="1037"/>
                  <a:pt x="8176" y="977"/>
                  <a:pt x="8175" y="976"/>
                </a:cubicBezTo>
                <a:cubicBezTo>
                  <a:pt x="8180" y="987"/>
                  <a:pt x="8166" y="1018"/>
                  <a:pt x="8171" y="1026"/>
                </a:cubicBezTo>
                <a:cubicBezTo>
                  <a:pt x="8192" y="1057"/>
                  <a:pt x="8231" y="1027"/>
                  <a:pt x="8266" y="1041"/>
                </a:cubicBezTo>
                <a:cubicBezTo>
                  <a:pt x="8262" y="1044"/>
                  <a:pt x="8258" y="1047"/>
                  <a:pt x="8254" y="1049"/>
                </a:cubicBezTo>
                <a:cubicBezTo>
                  <a:pt x="8248" y="1053"/>
                  <a:pt x="8258" y="1047"/>
                  <a:pt x="8254" y="1049"/>
                </a:cubicBezTo>
                <a:close/>
                <a:moveTo>
                  <a:pt x="8218" y="544"/>
                </a:moveTo>
                <a:cubicBezTo>
                  <a:pt x="8221" y="537"/>
                  <a:pt x="8225" y="531"/>
                  <a:pt x="8229" y="524"/>
                </a:cubicBezTo>
                <a:cubicBezTo>
                  <a:pt x="8247" y="525"/>
                  <a:pt x="8234" y="546"/>
                  <a:pt x="8218" y="544"/>
                </a:cubicBezTo>
                <a:close/>
                <a:moveTo>
                  <a:pt x="8266" y="421"/>
                </a:moveTo>
                <a:cubicBezTo>
                  <a:pt x="8290" y="409"/>
                  <a:pt x="8211" y="408"/>
                  <a:pt x="8220" y="418"/>
                </a:cubicBezTo>
                <a:cubicBezTo>
                  <a:pt x="8175" y="370"/>
                  <a:pt x="8279" y="368"/>
                  <a:pt x="8302" y="383"/>
                </a:cubicBezTo>
                <a:cubicBezTo>
                  <a:pt x="8297" y="402"/>
                  <a:pt x="8285" y="415"/>
                  <a:pt x="8266" y="421"/>
                </a:cubicBezTo>
                <a:cubicBezTo>
                  <a:pt x="8264" y="422"/>
                  <a:pt x="8284" y="412"/>
                  <a:pt x="8266" y="421"/>
                </a:cubicBezTo>
                <a:close/>
                <a:moveTo>
                  <a:pt x="8783" y="689"/>
                </a:moveTo>
                <a:cubicBezTo>
                  <a:pt x="8805" y="674"/>
                  <a:pt x="8786" y="657"/>
                  <a:pt x="8813" y="666"/>
                </a:cubicBezTo>
                <a:cubicBezTo>
                  <a:pt x="8806" y="664"/>
                  <a:pt x="8826" y="724"/>
                  <a:pt x="8828" y="727"/>
                </a:cubicBezTo>
                <a:cubicBezTo>
                  <a:pt x="8816" y="726"/>
                  <a:pt x="8780" y="699"/>
                  <a:pt x="8783" y="689"/>
                </a:cubicBezTo>
                <a:cubicBezTo>
                  <a:pt x="8789" y="686"/>
                  <a:pt x="8783" y="690"/>
                  <a:pt x="8783" y="689"/>
                </a:cubicBezTo>
                <a:close/>
                <a:moveTo>
                  <a:pt x="8770" y="875"/>
                </a:moveTo>
                <a:cubicBezTo>
                  <a:pt x="8786" y="862"/>
                  <a:pt x="8775" y="901"/>
                  <a:pt x="8767" y="901"/>
                </a:cubicBezTo>
                <a:cubicBezTo>
                  <a:pt x="8748" y="901"/>
                  <a:pt x="8768" y="877"/>
                  <a:pt x="8770" y="875"/>
                </a:cubicBezTo>
                <a:cubicBezTo>
                  <a:pt x="8771" y="874"/>
                  <a:pt x="8762" y="882"/>
                  <a:pt x="8770" y="875"/>
                </a:cubicBezTo>
                <a:close/>
                <a:moveTo>
                  <a:pt x="8643" y="295"/>
                </a:moveTo>
                <a:cubicBezTo>
                  <a:pt x="8650" y="286"/>
                  <a:pt x="8666" y="318"/>
                  <a:pt x="8664" y="319"/>
                </a:cubicBezTo>
                <a:cubicBezTo>
                  <a:pt x="8661" y="318"/>
                  <a:pt x="8637" y="303"/>
                  <a:pt x="8643" y="295"/>
                </a:cubicBezTo>
                <a:cubicBezTo>
                  <a:pt x="8644" y="294"/>
                  <a:pt x="8643" y="295"/>
                  <a:pt x="8643" y="295"/>
                </a:cubicBezTo>
                <a:close/>
                <a:moveTo>
                  <a:pt x="8602" y="498"/>
                </a:moveTo>
                <a:cubicBezTo>
                  <a:pt x="8603" y="516"/>
                  <a:pt x="8654" y="551"/>
                  <a:pt x="8646" y="568"/>
                </a:cubicBezTo>
                <a:cubicBezTo>
                  <a:pt x="8644" y="573"/>
                  <a:pt x="8577" y="497"/>
                  <a:pt x="8573" y="486"/>
                </a:cubicBezTo>
                <a:cubicBezTo>
                  <a:pt x="8572" y="485"/>
                  <a:pt x="8600" y="479"/>
                  <a:pt x="8602" y="498"/>
                </a:cubicBezTo>
                <a:cubicBezTo>
                  <a:pt x="8602" y="499"/>
                  <a:pt x="8600" y="484"/>
                  <a:pt x="8602" y="498"/>
                </a:cubicBezTo>
                <a:close/>
                <a:moveTo>
                  <a:pt x="8594" y="338"/>
                </a:moveTo>
                <a:cubicBezTo>
                  <a:pt x="8593" y="339"/>
                  <a:pt x="8572" y="368"/>
                  <a:pt x="8567" y="368"/>
                </a:cubicBezTo>
                <a:cubicBezTo>
                  <a:pt x="8562" y="368"/>
                  <a:pt x="8564" y="335"/>
                  <a:pt x="8566" y="328"/>
                </a:cubicBezTo>
                <a:cubicBezTo>
                  <a:pt x="8568" y="320"/>
                  <a:pt x="8553" y="315"/>
                  <a:pt x="8563" y="309"/>
                </a:cubicBezTo>
                <a:cubicBezTo>
                  <a:pt x="8577" y="300"/>
                  <a:pt x="8604" y="321"/>
                  <a:pt x="8594" y="338"/>
                </a:cubicBezTo>
                <a:cubicBezTo>
                  <a:pt x="8591" y="343"/>
                  <a:pt x="8599" y="330"/>
                  <a:pt x="8594" y="338"/>
                </a:cubicBezTo>
                <a:close/>
                <a:moveTo>
                  <a:pt x="8550" y="169"/>
                </a:moveTo>
                <a:cubicBezTo>
                  <a:pt x="8565" y="175"/>
                  <a:pt x="8584" y="169"/>
                  <a:pt x="8574" y="194"/>
                </a:cubicBezTo>
                <a:cubicBezTo>
                  <a:pt x="8560" y="188"/>
                  <a:pt x="8546" y="181"/>
                  <a:pt x="8537" y="170"/>
                </a:cubicBezTo>
                <a:cubicBezTo>
                  <a:pt x="8541" y="169"/>
                  <a:pt x="8546" y="169"/>
                  <a:pt x="8550" y="169"/>
                </a:cubicBezTo>
                <a:close/>
                <a:moveTo>
                  <a:pt x="8364" y="324"/>
                </a:moveTo>
                <a:cubicBezTo>
                  <a:pt x="8414" y="342"/>
                  <a:pt x="8318" y="435"/>
                  <a:pt x="8364" y="324"/>
                </a:cubicBezTo>
                <a:cubicBezTo>
                  <a:pt x="8379" y="329"/>
                  <a:pt x="8363" y="326"/>
                  <a:pt x="8364" y="324"/>
                </a:cubicBezTo>
                <a:close/>
                <a:moveTo>
                  <a:pt x="8353" y="293"/>
                </a:moveTo>
                <a:cubicBezTo>
                  <a:pt x="8341" y="296"/>
                  <a:pt x="8335" y="282"/>
                  <a:pt x="8336" y="272"/>
                </a:cubicBezTo>
                <a:cubicBezTo>
                  <a:pt x="8347" y="275"/>
                  <a:pt x="8352" y="281"/>
                  <a:pt x="8353" y="293"/>
                </a:cubicBezTo>
                <a:cubicBezTo>
                  <a:pt x="8351" y="293"/>
                  <a:pt x="8353" y="281"/>
                  <a:pt x="8353" y="293"/>
                </a:cubicBezTo>
                <a:close/>
                <a:moveTo>
                  <a:pt x="8324" y="446"/>
                </a:moveTo>
                <a:cubicBezTo>
                  <a:pt x="8313" y="413"/>
                  <a:pt x="8436" y="401"/>
                  <a:pt x="8435" y="412"/>
                </a:cubicBezTo>
                <a:cubicBezTo>
                  <a:pt x="8404" y="480"/>
                  <a:pt x="8369" y="432"/>
                  <a:pt x="8324" y="446"/>
                </a:cubicBezTo>
                <a:close/>
                <a:moveTo>
                  <a:pt x="8397" y="1032"/>
                </a:moveTo>
                <a:cubicBezTo>
                  <a:pt x="8395" y="1037"/>
                  <a:pt x="8342" y="1085"/>
                  <a:pt x="8338" y="1064"/>
                </a:cubicBezTo>
                <a:cubicBezTo>
                  <a:pt x="8338" y="1057"/>
                  <a:pt x="8406" y="1013"/>
                  <a:pt x="8397" y="1032"/>
                </a:cubicBezTo>
                <a:cubicBezTo>
                  <a:pt x="8397" y="1033"/>
                  <a:pt x="8400" y="1026"/>
                  <a:pt x="8397" y="1032"/>
                </a:cubicBezTo>
                <a:close/>
                <a:moveTo>
                  <a:pt x="8447" y="751"/>
                </a:moveTo>
                <a:cubicBezTo>
                  <a:pt x="8440" y="751"/>
                  <a:pt x="8446" y="710"/>
                  <a:pt x="8448" y="707"/>
                </a:cubicBezTo>
                <a:cubicBezTo>
                  <a:pt x="8451" y="705"/>
                  <a:pt x="8453" y="704"/>
                  <a:pt x="8456" y="704"/>
                </a:cubicBezTo>
                <a:cubicBezTo>
                  <a:pt x="8457" y="705"/>
                  <a:pt x="8450" y="751"/>
                  <a:pt x="8447" y="751"/>
                </a:cubicBezTo>
                <a:close/>
                <a:moveTo>
                  <a:pt x="8530" y="1111"/>
                </a:moveTo>
                <a:cubicBezTo>
                  <a:pt x="8521" y="1122"/>
                  <a:pt x="8519" y="1121"/>
                  <a:pt x="8512" y="1135"/>
                </a:cubicBezTo>
                <a:cubicBezTo>
                  <a:pt x="8509" y="1141"/>
                  <a:pt x="8524" y="1188"/>
                  <a:pt x="8475" y="1182"/>
                </a:cubicBezTo>
                <a:cubicBezTo>
                  <a:pt x="8427" y="1176"/>
                  <a:pt x="8449" y="1097"/>
                  <a:pt x="8491" y="1092"/>
                </a:cubicBezTo>
                <a:cubicBezTo>
                  <a:pt x="8496" y="1092"/>
                  <a:pt x="8540" y="1101"/>
                  <a:pt x="8530" y="1111"/>
                </a:cubicBezTo>
                <a:close/>
                <a:moveTo>
                  <a:pt x="8459" y="906"/>
                </a:moveTo>
                <a:cubicBezTo>
                  <a:pt x="8466" y="894"/>
                  <a:pt x="8469" y="894"/>
                  <a:pt x="8466" y="905"/>
                </a:cubicBezTo>
                <a:cubicBezTo>
                  <a:pt x="8467" y="914"/>
                  <a:pt x="8465" y="915"/>
                  <a:pt x="8459" y="906"/>
                </a:cubicBezTo>
                <a:cubicBezTo>
                  <a:pt x="8459" y="904"/>
                  <a:pt x="8459" y="907"/>
                  <a:pt x="8459" y="906"/>
                </a:cubicBezTo>
                <a:close/>
                <a:moveTo>
                  <a:pt x="8525" y="830"/>
                </a:moveTo>
                <a:cubicBezTo>
                  <a:pt x="8522" y="828"/>
                  <a:pt x="8507" y="809"/>
                  <a:pt x="8519" y="807"/>
                </a:cubicBezTo>
                <a:cubicBezTo>
                  <a:pt x="8528" y="818"/>
                  <a:pt x="8526" y="832"/>
                  <a:pt x="8525" y="830"/>
                </a:cubicBezTo>
                <a:close/>
                <a:moveTo>
                  <a:pt x="8487" y="616"/>
                </a:moveTo>
                <a:cubicBezTo>
                  <a:pt x="8485" y="610"/>
                  <a:pt x="8442" y="594"/>
                  <a:pt x="8434" y="588"/>
                </a:cubicBezTo>
                <a:cubicBezTo>
                  <a:pt x="8431" y="586"/>
                  <a:pt x="8376" y="538"/>
                  <a:pt x="8377" y="543"/>
                </a:cubicBezTo>
                <a:cubicBezTo>
                  <a:pt x="8378" y="547"/>
                  <a:pt x="8550" y="475"/>
                  <a:pt x="8549" y="475"/>
                </a:cubicBezTo>
                <a:cubicBezTo>
                  <a:pt x="8529" y="521"/>
                  <a:pt x="8535" y="553"/>
                  <a:pt x="8531" y="598"/>
                </a:cubicBezTo>
                <a:cubicBezTo>
                  <a:pt x="8530" y="609"/>
                  <a:pt x="8558" y="625"/>
                  <a:pt x="8544" y="636"/>
                </a:cubicBezTo>
                <a:cubicBezTo>
                  <a:pt x="8534" y="645"/>
                  <a:pt x="8493" y="627"/>
                  <a:pt x="8487" y="616"/>
                </a:cubicBezTo>
                <a:cubicBezTo>
                  <a:pt x="8483" y="607"/>
                  <a:pt x="8491" y="624"/>
                  <a:pt x="8487" y="616"/>
                </a:cubicBezTo>
                <a:close/>
                <a:moveTo>
                  <a:pt x="8643" y="1318"/>
                </a:moveTo>
                <a:cubicBezTo>
                  <a:pt x="8641" y="1325"/>
                  <a:pt x="8640" y="1395"/>
                  <a:pt x="8625" y="1395"/>
                </a:cubicBezTo>
                <a:cubicBezTo>
                  <a:pt x="8624" y="1395"/>
                  <a:pt x="8622" y="1394"/>
                  <a:pt x="8621" y="1394"/>
                </a:cubicBezTo>
                <a:cubicBezTo>
                  <a:pt x="8603" y="1372"/>
                  <a:pt x="8640" y="1327"/>
                  <a:pt x="8643" y="1318"/>
                </a:cubicBezTo>
                <a:cubicBezTo>
                  <a:pt x="8639" y="1329"/>
                  <a:pt x="8643" y="1318"/>
                  <a:pt x="8643" y="1318"/>
                </a:cubicBezTo>
                <a:close/>
                <a:moveTo>
                  <a:pt x="8682" y="597"/>
                </a:moveTo>
                <a:cubicBezTo>
                  <a:pt x="8682" y="592"/>
                  <a:pt x="8712" y="588"/>
                  <a:pt x="8722" y="585"/>
                </a:cubicBezTo>
                <a:cubicBezTo>
                  <a:pt x="8729" y="636"/>
                  <a:pt x="8682" y="608"/>
                  <a:pt x="8682" y="597"/>
                </a:cubicBezTo>
                <a:cubicBezTo>
                  <a:pt x="8682" y="596"/>
                  <a:pt x="8682" y="598"/>
                  <a:pt x="8682" y="597"/>
                </a:cubicBezTo>
                <a:close/>
                <a:moveTo>
                  <a:pt x="8677" y="785"/>
                </a:moveTo>
                <a:cubicBezTo>
                  <a:pt x="8677" y="790"/>
                  <a:pt x="8651" y="820"/>
                  <a:pt x="8644" y="825"/>
                </a:cubicBezTo>
                <a:cubicBezTo>
                  <a:pt x="8602" y="851"/>
                  <a:pt x="8627" y="831"/>
                  <a:pt x="8590" y="814"/>
                </a:cubicBezTo>
                <a:cubicBezTo>
                  <a:pt x="8575" y="807"/>
                  <a:pt x="8494" y="786"/>
                  <a:pt x="8565" y="764"/>
                </a:cubicBezTo>
                <a:cubicBezTo>
                  <a:pt x="8571" y="762"/>
                  <a:pt x="8589" y="782"/>
                  <a:pt x="8593" y="780"/>
                </a:cubicBezTo>
                <a:cubicBezTo>
                  <a:pt x="8624" y="764"/>
                  <a:pt x="8599" y="772"/>
                  <a:pt x="8603" y="735"/>
                </a:cubicBezTo>
                <a:cubicBezTo>
                  <a:pt x="8611" y="669"/>
                  <a:pt x="8619" y="700"/>
                  <a:pt x="8665" y="677"/>
                </a:cubicBezTo>
                <a:cubicBezTo>
                  <a:pt x="8659" y="715"/>
                  <a:pt x="8628" y="710"/>
                  <a:pt x="8644" y="750"/>
                </a:cubicBezTo>
                <a:cubicBezTo>
                  <a:pt x="8650" y="763"/>
                  <a:pt x="8677" y="769"/>
                  <a:pt x="8677" y="785"/>
                </a:cubicBezTo>
                <a:cubicBezTo>
                  <a:pt x="8677" y="790"/>
                  <a:pt x="8677" y="779"/>
                  <a:pt x="8677" y="785"/>
                </a:cubicBezTo>
                <a:close/>
                <a:moveTo>
                  <a:pt x="8940" y="145"/>
                </a:moveTo>
                <a:cubicBezTo>
                  <a:pt x="8933" y="157"/>
                  <a:pt x="8925" y="155"/>
                  <a:pt x="8923" y="144"/>
                </a:cubicBezTo>
                <a:cubicBezTo>
                  <a:pt x="8931" y="142"/>
                  <a:pt x="8950" y="128"/>
                  <a:pt x="8940" y="145"/>
                </a:cubicBezTo>
                <a:cubicBezTo>
                  <a:pt x="8937" y="151"/>
                  <a:pt x="8941" y="143"/>
                  <a:pt x="8940" y="145"/>
                </a:cubicBezTo>
                <a:close/>
                <a:moveTo>
                  <a:pt x="9166" y="602"/>
                </a:moveTo>
                <a:cubicBezTo>
                  <a:pt x="9158" y="601"/>
                  <a:pt x="9083" y="605"/>
                  <a:pt x="9087" y="611"/>
                </a:cubicBezTo>
                <a:cubicBezTo>
                  <a:pt x="9089" y="614"/>
                  <a:pt x="9091" y="571"/>
                  <a:pt x="9094" y="569"/>
                </a:cubicBezTo>
                <a:cubicBezTo>
                  <a:pt x="9121" y="555"/>
                  <a:pt x="9157" y="600"/>
                  <a:pt x="9166" y="602"/>
                </a:cubicBezTo>
                <a:cubicBezTo>
                  <a:pt x="9155" y="600"/>
                  <a:pt x="9167" y="602"/>
                  <a:pt x="9166" y="602"/>
                </a:cubicBezTo>
                <a:close/>
                <a:moveTo>
                  <a:pt x="9187" y="677"/>
                </a:moveTo>
                <a:cubicBezTo>
                  <a:pt x="9163" y="675"/>
                  <a:pt x="9182" y="660"/>
                  <a:pt x="9182" y="660"/>
                </a:cubicBezTo>
                <a:cubicBezTo>
                  <a:pt x="9184" y="664"/>
                  <a:pt x="9204" y="678"/>
                  <a:pt x="9187" y="677"/>
                </a:cubicBezTo>
                <a:cubicBezTo>
                  <a:pt x="9177" y="676"/>
                  <a:pt x="9189" y="677"/>
                  <a:pt x="9187" y="677"/>
                </a:cubicBezTo>
                <a:close/>
                <a:moveTo>
                  <a:pt x="9153" y="866"/>
                </a:moveTo>
                <a:cubicBezTo>
                  <a:pt x="9149" y="868"/>
                  <a:pt x="9144" y="870"/>
                  <a:pt x="9140" y="872"/>
                </a:cubicBezTo>
                <a:cubicBezTo>
                  <a:pt x="9137" y="866"/>
                  <a:pt x="9154" y="856"/>
                  <a:pt x="9157" y="853"/>
                </a:cubicBezTo>
                <a:cubicBezTo>
                  <a:pt x="9166" y="860"/>
                  <a:pt x="9165" y="864"/>
                  <a:pt x="9153" y="866"/>
                </a:cubicBezTo>
                <a:cubicBezTo>
                  <a:pt x="9149" y="868"/>
                  <a:pt x="9156" y="865"/>
                  <a:pt x="9153" y="866"/>
                </a:cubicBezTo>
                <a:close/>
                <a:moveTo>
                  <a:pt x="10623" y="2669"/>
                </a:moveTo>
                <a:cubicBezTo>
                  <a:pt x="10622" y="2669"/>
                  <a:pt x="10603" y="2654"/>
                  <a:pt x="10617" y="2654"/>
                </a:cubicBezTo>
                <a:cubicBezTo>
                  <a:pt x="10625" y="2654"/>
                  <a:pt x="10626" y="2663"/>
                  <a:pt x="10623" y="2669"/>
                </a:cubicBezTo>
                <a:cubicBezTo>
                  <a:pt x="10618" y="2668"/>
                  <a:pt x="10625" y="2665"/>
                  <a:pt x="10623" y="2669"/>
                </a:cubicBezTo>
                <a:close/>
                <a:moveTo>
                  <a:pt x="10727" y="2424"/>
                </a:moveTo>
                <a:cubicBezTo>
                  <a:pt x="10736" y="2424"/>
                  <a:pt x="10753" y="2519"/>
                  <a:pt x="10697" y="2430"/>
                </a:cubicBezTo>
                <a:cubicBezTo>
                  <a:pt x="10707" y="2427"/>
                  <a:pt x="10717" y="2425"/>
                  <a:pt x="10727" y="2424"/>
                </a:cubicBezTo>
                <a:close/>
                <a:moveTo>
                  <a:pt x="10579" y="2362"/>
                </a:moveTo>
                <a:cubicBezTo>
                  <a:pt x="10626" y="2331"/>
                  <a:pt x="10628" y="2362"/>
                  <a:pt x="10636" y="2404"/>
                </a:cubicBezTo>
                <a:cubicBezTo>
                  <a:pt x="10622" y="2401"/>
                  <a:pt x="10556" y="2378"/>
                  <a:pt x="10579" y="2362"/>
                </a:cubicBezTo>
                <a:cubicBezTo>
                  <a:pt x="10586" y="2358"/>
                  <a:pt x="10574" y="2366"/>
                  <a:pt x="10579" y="2362"/>
                </a:cubicBezTo>
                <a:close/>
                <a:moveTo>
                  <a:pt x="10422" y="2066"/>
                </a:moveTo>
                <a:cubicBezTo>
                  <a:pt x="10419" y="2083"/>
                  <a:pt x="10399" y="2077"/>
                  <a:pt x="10387" y="2074"/>
                </a:cubicBezTo>
                <a:cubicBezTo>
                  <a:pt x="10399" y="2072"/>
                  <a:pt x="10411" y="2068"/>
                  <a:pt x="10422" y="2066"/>
                </a:cubicBezTo>
                <a:close/>
                <a:moveTo>
                  <a:pt x="10371" y="2050"/>
                </a:moveTo>
                <a:cubicBezTo>
                  <a:pt x="10377" y="2044"/>
                  <a:pt x="10385" y="2071"/>
                  <a:pt x="10360" y="2069"/>
                </a:cubicBezTo>
                <a:cubicBezTo>
                  <a:pt x="10364" y="2063"/>
                  <a:pt x="10367" y="2056"/>
                  <a:pt x="10371" y="2050"/>
                </a:cubicBezTo>
                <a:cubicBezTo>
                  <a:pt x="10372" y="2049"/>
                  <a:pt x="10364" y="2057"/>
                  <a:pt x="10371" y="2050"/>
                </a:cubicBezTo>
                <a:close/>
                <a:moveTo>
                  <a:pt x="9987" y="2089"/>
                </a:moveTo>
                <a:cubicBezTo>
                  <a:pt x="9993" y="2086"/>
                  <a:pt x="10006" y="2073"/>
                  <a:pt x="10013" y="2082"/>
                </a:cubicBezTo>
                <a:cubicBezTo>
                  <a:pt x="10045" y="2123"/>
                  <a:pt x="9944" y="2112"/>
                  <a:pt x="9987" y="2089"/>
                </a:cubicBezTo>
                <a:cubicBezTo>
                  <a:pt x="9991" y="2087"/>
                  <a:pt x="9979" y="2093"/>
                  <a:pt x="9987" y="2089"/>
                </a:cubicBezTo>
                <a:close/>
                <a:moveTo>
                  <a:pt x="10267" y="964"/>
                </a:moveTo>
                <a:cubicBezTo>
                  <a:pt x="10284" y="964"/>
                  <a:pt x="10283" y="992"/>
                  <a:pt x="10261" y="992"/>
                </a:cubicBezTo>
                <a:cubicBezTo>
                  <a:pt x="10259" y="987"/>
                  <a:pt x="10261" y="964"/>
                  <a:pt x="10267" y="964"/>
                </a:cubicBezTo>
                <a:close/>
                <a:moveTo>
                  <a:pt x="10151" y="99"/>
                </a:moveTo>
                <a:cubicBezTo>
                  <a:pt x="10173" y="76"/>
                  <a:pt x="10186" y="152"/>
                  <a:pt x="10191" y="157"/>
                </a:cubicBezTo>
                <a:cubicBezTo>
                  <a:pt x="10205" y="168"/>
                  <a:pt x="10250" y="150"/>
                  <a:pt x="10261" y="162"/>
                </a:cubicBezTo>
                <a:cubicBezTo>
                  <a:pt x="10289" y="193"/>
                  <a:pt x="10238" y="188"/>
                  <a:pt x="10228" y="190"/>
                </a:cubicBezTo>
                <a:cubicBezTo>
                  <a:pt x="10142" y="207"/>
                  <a:pt x="10189" y="99"/>
                  <a:pt x="10151" y="99"/>
                </a:cubicBezTo>
                <a:cubicBezTo>
                  <a:pt x="10153" y="97"/>
                  <a:pt x="10151" y="99"/>
                  <a:pt x="10151" y="99"/>
                </a:cubicBezTo>
                <a:close/>
                <a:moveTo>
                  <a:pt x="10217" y="541"/>
                </a:moveTo>
                <a:cubicBezTo>
                  <a:pt x="10232" y="582"/>
                  <a:pt x="10179" y="556"/>
                  <a:pt x="10165" y="528"/>
                </a:cubicBezTo>
                <a:cubicBezTo>
                  <a:pt x="10137" y="474"/>
                  <a:pt x="10178" y="506"/>
                  <a:pt x="10226" y="478"/>
                </a:cubicBezTo>
                <a:cubicBezTo>
                  <a:pt x="10215" y="504"/>
                  <a:pt x="10189" y="511"/>
                  <a:pt x="10217" y="541"/>
                </a:cubicBezTo>
                <a:close/>
                <a:moveTo>
                  <a:pt x="10150" y="755"/>
                </a:moveTo>
                <a:cubicBezTo>
                  <a:pt x="10159" y="751"/>
                  <a:pt x="10155" y="741"/>
                  <a:pt x="10153" y="734"/>
                </a:cubicBezTo>
                <a:cubicBezTo>
                  <a:pt x="10165" y="737"/>
                  <a:pt x="10175" y="735"/>
                  <a:pt x="10187" y="738"/>
                </a:cubicBezTo>
                <a:cubicBezTo>
                  <a:pt x="10186" y="738"/>
                  <a:pt x="10247" y="805"/>
                  <a:pt x="10247" y="805"/>
                </a:cubicBezTo>
                <a:cubicBezTo>
                  <a:pt x="10221" y="790"/>
                  <a:pt x="10157" y="783"/>
                  <a:pt x="10140" y="768"/>
                </a:cubicBezTo>
                <a:cubicBezTo>
                  <a:pt x="10143" y="763"/>
                  <a:pt x="10146" y="759"/>
                  <a:pt x="10150" y="755"/>
                </a:cubicBezTo>
                <a:cubicBezTo>
                  <a:pt x="10158" y="751"/>
                  <a:pt x="10147" y="757"/>
                  <a:pt x="10150" y="755"/>
                </a:cubicBezTo>
                <a:close/>
                <a:moveTo>
                  <a:pt x="10164" y="232"/>
                </a:moveTo>
                <a:cubicBezTo>
                  <a:pt x="10163" y="232"/>
                  <a:pt x="10174" y="222"/>
                  <a:pt x="10177" y="225"/>
                </a:cubicBezTo>
                <a:cubicBezTo>
                  <a:pt x="10177" y="243"/>
                  <a:pt x="10162" y="257"/>
                  <a:pt x="10188" y="268"/>
                </a:cubicBezTo>
                <a:cubicBezTo>
                  <a:pt x="10173" y="264"/>
                  <a:pt x="10155" y="253"/>
                  <a:pt x="10139" y="255"/>
                </a:cubicBezTo>
                <a:cubicBezTo>
                  <a:pt x="10145" y="245"/>
                  <a:pt x="10154" y="237"/>
                  <a:pt x="10164" y="232"/>
                </a:cubicBezTo>
                <a:cubicBezTo>
                  <a:pt x="10167" y="230"/>
                  <a:pt x="10154" y="238"/>
                  <a:pt x="10164" y="232"/>
                </a:cubicBezTo>
                <a:close/>
                <a:moveTo>
                  <a:pt x="10059" y="325"/>
                </a:moveTo>
                <a:cubicBezTo>
                  <a:pt x="10060" y="315"/>
                  <a:pt x="10075" y="316"/>
                  <a:pt x="10081" y="316"/>
                </a:cubicBezTo>
                <a:cubicBezTo>
                  <a:pt x="10098" y="317"/>
                  <a:pt x="10084" y="342"/>
                  <a:pt x="10084" y="350"/>
                </a:cubicBezTo>
                <a:cubicBezTo>
                  <a:pt x="10068" y="348"/>
                  <a:pt x="10059" y="340"/>
                  <a:pt x="10059" y="325"/>
                </a:cubicBezTo>
                <a:cubicBezTo>
                  <a:pt x="10059" y="320"/>
                  <a:pt x="10057" y="337"/>
                  <a:pt x="10059" y="325"/>
                </a:cubicBezTo>
                <a:close/>
                <a:moveTo>
                  <a:pt x="10050" y="1118"/>
                </a:moveTo>
                <a:cubicBezTo>
                  <a:pt x="10061" y="1108"/>
                  <a:pt x="10061" y="1099"/>
                  <a:pt x="10057" y="1086"/>
                </a:cubicBezTo>
                <a:cubicBezTo>
                  <a:pt x="10116" y="1061"/>
                  <a:pt x="10055" y="1196"/>
                  <a:pt x="10035" y="1138"/>
                </a:cubicBezTo>
                <a:cubicBezTo>
                  <a:pt x="10037" y="1129"/>
                  <a:pt x="10042" y="1123"/>
                  <a:pt x="10050" y="1118"/>
                </a:cubicBezTo>
                <a:cubicBezTo>
                  <a:pt x="10055" y="1113"/>
                  <a:pt x="10048" y="1120"/>
                  <a:pt x="10050" y="1118"/>
                </a:cubicBezTo>
                <a:close/>
                <a:moveTo>
                  <a:pt x="9982" y="445"/>
                </a:moveTo>
                <a:cubicBezTo>
                  <a:pt x="9983" y="438"/>
                  <a:pt x="10011" y="351"/>
                  <a:pt x="10029" y="355"/>
                </a:cubicBezTo>
                <a:cubicBezTo>
                  <a:pt x="10089" y="367"/>
                  <a:pt x="9978" y="476"/>
                  <a:pt x="9982" y="445"/>
                </a:cubicBezTo>
                <a:cubicBezTo>
                  <a:pt x="9984" y="429"/>
                  <a:pt x="9982" y="448"/>
                  <a:pt x="9982" y="445"/>
                </a:cubicBezTo>
                <a:close/>
                <a:moveTo>
                  <a:pt x="9962" y="726"/>
                </a:moveTo>
                <a:cubicBezTo>
                  <a:pt x="9969" y="726"/>
                  <a:pt x="9976" y="755"/>
                  <a:pt x="9974" y="759"/>
                </a:cubicBezTo>
                <a:cubicBezTo>
                  <a:pt x="9960" y="776"/>
                  <a:pt x="9935" y="729"/>
                  <a:pt x="9962" y="726"/>
                </a:cubicBezTo>
                <a:cubicBezTo>
                  <a:pt x="9962" y="726"/>
                  <a:pt x="9956" y="727"/>
                  <a:pt x="9962" y="726"/>
                </a:cubicBezTo>
                <a:close/>
                <a:moveTo>
                  <a:pt x="9948" y="138"/>
                </a:moveTo>
                <a:cubicBezTo>
                  <a:pt x="9953" y="147"/>
                  <a:pt x="9950" y="151"/>
                  <a:pt x="9939" y="152"/>
                </a:cubicBezTo>
                <a:cubicBezTo>
                  <a:pt x="9942" y="148"/>
                  <a:pt x="9945" y="143"/>
                  <a:pt x="9948" y="138"/>
                </a:cubicBezTo>
                <a:close/>
                <a:moveTo>
                  <a:pt x="9769" y="753"/>
                </a:moveTo>
                <a:cubicBezTo>
                  <a:pt x="9779" y="737"/>
                  <a:pt x="9857" y="761"/>
                  <a:pt x="9867" y="769"/>
                </a:cubicBezTo>
                <a:cubicBezTo>
                  <a:pt x="9847" y="778"/>
                  <a:pt x="9813" y="797"/>
                  <a:pt x="9798" y="792"/>
                </a:cubicBezTo>
                <a:cubicBezTo>
                  <a:pt x="9787" y="788"/>
                  <a:pt x="9760" y="767"/>
                  <a:pt x="9769" y="753"/>
                </a:cubicBezTo>
                <a:cubicBezTo>
                  <a:pt x="9772" y="748"/>
                  <a:pt x="9767" y="756"/>
                  <a:pt x="9769" y="753"/>
                </a:cubicBezTo>
                <a:close/>
                <a:moveTo>
                  <a:pt x="9693" y="441"/>
                </a:moveTo>
                <a:cubicBezTo>
                  <a:pt x="9685" y="436"/>
                  <a:pt x="9663" y="430"/>
                  <a:pt x="9649" y="424"/>
                </a:cubicBezTo>
                <a:cubicBezTo>
                  <a:pt x="9676" y="336"/>
                  <a:pt x="9714" y="423"/>
                  <a:pt x="9693" y="441"/>
                </a:cubicBezTo>
                <a:close/>
                <a:moveTo>
                  <a:pt x="9655" y="652"/>
                </a:moveTo>
                <a:cubicBezTo>
                  <a:pt x="9633" y="662"/>
                  <a:pt x="9640" y="638"/>
                  <a:pt x="9619" y="637"/>
                </a:cubicBezTo>
                <a:cubicBezTo>
                  <a:pt x="9653" y="583"/>
                  <a:pt x="9690" y="636"/>
                  <a:pt x="9655" y="652"/>
                </a:cubicBezTo>
                <a:cubicBezTo>
                  <a:pt x="9653" y="653"/>
                  <a:pt x="9667" y="647"/>
                  <a:pt x="9655" y="652"/>
                </a:cubicBezTo>
                <a:close/>
                <a:moveTo>
                  <a:pt x="9550" y="107"/>
                </a:moveTo>
                <a:cubicBezTo>
                  <a:pt x="9557" y="95"/>
                  <a:pt x="9562" y="82"/>
                  <a:pt x="9566" y="69"/>
                </a:cubicBezTo>
                <a:cubicBezTo>
                  <a:pt x="9605" y="111"/>
                  <a:pt x="9644" y="97"/>
                  <a:pt x="9691" y="111"/>
                </a:cubicBezTo>
                <a:cubicBezTo>
                  <a:pt x="9674" y="129"/>
                  <a:pt x="9653" y="171"/>
                  <a:pt x="9661" y="192"/>
                </a:cubicBezTo>
                <a:cubicBezTo>
                  <a:pt x="9671" y="216"/>
                  <a:pt x="9721" y="209"/>
                  <a:pt x="9694" y="243"/>
                </a:cubicBezTo>
                <a:cubicBezTo>
                  <a:pt x="9670" y="206"/>
                  <a:pt x="9644" y="187"/>
                  <a:pt x="9608" y="170"/>
                </a:cubicBezTo>
                <a:cubicBezTo>
                  <a:pt x="9587" y="161"/>
                  <a:pt x="9520" y="155"/>
                  <a:pt x="9550" y="107"/>
                </a:cubicBezTo>
                <a:cubicBezTo>
                  <a:pt x="9557" y="97"/>
                  <a:pt x="9544" y="117"/>
                  <a:pt x="9550" y="107"/>
                </a:cubicBezTo>
                <a:close/>
                <a:moveTo>
                  <a:pt x="9539" y="342"/>
                </a:moveTo>
                <a:cubicBezTo>
                  <a:pt x="9544" y="341"/>
                  <a:pt x="9557" y="420"/>
                  <a:pt x="9556" y="423"/>
                </a:cubicBezTo>
                <a:cubicBezTo>
                  <a:pt x="9557" y="420"/>
                  <a:pt x="9536" y="354"/>
                  <a:pt x="9516" y="350"/>
                </a:cubicBezTo>
                <a:cubicBezTo>
                  <a:pt x="9523" y="345"/>
                  <a:pt x="9531" y="342"/>
                  <a:pt x="9539" y="342"/>
                </a:cubicBezTo>
                <a:cubicBezTo>
                  <a:pt x="9539" y="342"/>
                  <a:pt x="9538" y="342"/>
                  <a:pt x="9539" y="342"/>
                </a:cubicBezTo>
                <a:close/>
                <a:moveTo>
                  <a:pt x="9466" y="225"/>
                </a:moveTo>
                <a:cubicBezTo>
                  <a:pt x="9474" y="217"/>
                  <a:pt x="9515" y="250"/>
                  <a:pt x="9518" y="254"/>
                </a:cubicBezTo>
                <a:cubicBezTo>
                  <a:pt x="9522" y="260"/>
                  <a:pt x="9441" y="251"/>
                  <a:pt x="9466" y="225"/>
                </a:cubicBezTo>
                <a:close/>
                <a:moveTo>
                  <a:pt x="9449" y="463"/>
                </a:moveTo>
                <a:cubicBezTo>
                  <a:pt x="9454" y="457"/>
                  <a:pt x="9468" y="462"/>
                  <a:pt x="9469" y="469"/>
                </a:cubicBezTo>
                <a:cubicBezTo>
                  <a:pt x="9468" y="476"/>
                  <a:pt x="9442" y="471"/>
                  <a:pt x="9449" y="463"/>
                </a:cubicBezTo>
                <a:cubicBezTo>
                  <a:pt x="9450" y="461"/>
                  <a:pt x="9448" y="464"/>
                  <a:pt x="9449" y="463"/>
                </a:cubicBezTo>
                <a:close/>
                <a:moveTo>
                  <a:pt x="9417" y="241"/>
                </a:moveTo>
                <a:cubicBezTo>
                  <a:pt x="9423" y="227"/>
                  <a:pt x="9431" y="215"/>
                  <a:pt x="9440" y="203"/>
                </a:cubicBezTo>
                <a:cubicBezTo>
                  <a:pt x="9442" y="214"/>
                  <a:pt x="9436" y="287"/>
                  <a:pt x="9411" y="253"/>
                </a:cubicBezTo>
                <a:cubicBezTo>
                  <a:pt x="9411" y="248"/>
                  <a:pt x="9414" y="244"/>
                  <a:pt x="9417" y="241"/>
                </a:cubicBezTo>
                <a:cubicBezTo>
                  <a:pt x="9421" y="236"/>
                  <a:pt x="9410" y="250"/>
                  <a:pt x="9417" y="241"/>
                </a:cubicBezTo>
                <a:close/>
                <a:moveTo>
                  <a:pt x="9380" y="292"/>
                </a:moveTo>
                <a:cubicBezTo>
                  <a:pt x="9389" y="293"/>
                  <a:pt x="9424" y="301"/>
                  <a:pt x="9420" y="317"/>
                </a:cubicBezTo>
                <a:cubicBezTo>
                  <a:pt x="9402" y="320"/>
                  <a:pt x="9371" y="319"/>
                  <a:pt x="9380" y="292"/>
                </a:cubicBezTo>
                <a:cubicBezTo>
                  <a:pt x="9380" y="292"/>
                  <a:pt x="9379" y="294"/>
                  <a:pt x="9380" y="292"/>
                </a:cubicBezTo>
                <a:close/>
                <a:moveTo>
                  <a:pt x="9366" y="623"/>
                </a:moveTo>
                <a:cubicBezTo>
                  <a:pt x="9383" y="637"/>
                  <a:pt x="9401" y="667"/>
                  <a:pt x="9418" y="679"/>
                </a:cubicBezTo>
                <a:cubicBezTo>
                  <a:pt x="9429" y="686"/>
                  <a:pt x="9454" y="694"/>
                  <a:pt x="9460" y="698"/>
                </a:cubicBezTo>
                <a:cubicBezTo>
                  <a:pt x="9468" y="705"/>
                  <a:pt x="9485" y="714"/>
                  <a:pt x="9496" y="725"/>
                </a:cubicBezTo>
                <a:cubicBezTo>
                  <a:pt x="9514" y="740"/>
                  <a:pt x="9528" y="784"/>
                  <a:pt x="9551" y="794"/>
                </a:cubicBezTo>
                <a:cubicBezTo>
                  <a:pt x="9555" y="796"/>
                  <a:pt x="9591" y="799"/>
                  <a:pt x="9584" y="792"/>
                </a:cubicBezTo>
                <a:cubicBezTo>
                  <a:pt x="9598" y="805"/>
                  <a:pt x="9620" y="793"/>
                  <a:pt x="9591" y="818"/>
                </a:cubicBezTo>
                <a:cubicBezTo>
                  <a:pt x="9594" y="816"/>
                  <a:pt x="9527" y="831"/>
                  <a:pt x="9537" y="833"/>
                </a:cubicBezTo>
                <a:cubicBezTo>
                  <a:pt x="9522" y="830"/>
                  <a:pt x="9507" y="792"/>
                  <a:pt x="9496" y="772"/>
                </a:cubicBezTo>
                <a:cubicBezTo>
                  <a:pt x="9475" y="733"/>
                  <a:pt x="9476" y="733"/>
                  <a:pt x="9434" y="704"/>
                </a:cubicBezTo>
                <a:cubicBezTo>
                  <a:pt x="9415" y="691"/>
                  <a:pt x="9395" y="660"/>
                  <a:pt x="9371" y="657"/>
                </a:cubicBezTo>
                <a:cubicBezTo>
                  <a:pt x="9354" y="655"/>
                  <a:pt x="9333" y="686"/>
                  <a:pt x="9323" y="676"/>
                </a:cubicBezTo>
                <a:cubicBezTo>
                  <a:pt x="9336" y="689"/>
                  <a:pt x="9332" y="595"/>
                  <a:pt x="9366" y="623"/>
                </a:cubicBezTo>
                <a:cubicBezTo>
                  <a:pt x="9394" y="646"/>
                  <a:pt x="9364" y="621"/>
                  <a:pt x="9366" y="623"/>
                </a:cubicBezTo>
                <a:close/>
                <a:moveTo>
                  <a:pt x="9574" y="928"/>
                </a:moveTo>
                <a:cubicBezTo>
                  <a:pt x="9570" y="938"/>
                  <a:pt x="9567" y="949"/>
                  <a:pt x="9563" y="959"/>
                </a:cubicBezTo>
                <a:cubicBezTo>
                  <a:pt x="9560" y="956"/>
                  <a:pt x="9550" y="929"/>
                  <a:pt x="9552" y="920"/>
                </a:cubicBezTo>
                <a:cubicBezTo>
                  <a:pt x="9560" y="916"/>
                  <a:pt x="9580" y="914"/>
                  <a:pt x="9574" y="928"/>
                </a:cubicBezTo>
                <a:cubicBezTo>
                  <a:pt x="9572" y="932"/>
                  <a:pt x="9575" y="924"/>
                  <a:pt x="9574" y="928"/>
                </a:cubicBezTo>
                <a:close/>
                <a:moveTo>
                  <a:pt x="9355" y="411"/>
                </a:moveTo>
                <a:cubicBezTo>
                  <a:pt x="9364" y="401"/>
                  <a:pt x="9353" y="430"/>
                  <a:pt x="9350" y="434"/>
                </a:cubicBezTo>
                <a:cubicBezTo>
                  <a:pt x="9343" y="423"/>
                  <a:pt x="9348" y="418"/>
                  <a:pt x="9355" y="411"/>
                </a:cubicBezTo>
                <a:cubicBezTo>
                  <a:pt x="9356" y="410"/>
                  <a:pt x="9352" y="413"/>
                  <a:pt x="9355" y="411"/>
                </a:cubicBezTo>
                <a:close/>
                <a:moveTo>
                  <a:pt x="9311" y="481"/>
                </a:moveTo>
                <a:cubicBezTo>
                  <a:pt x="9352" y="486"/>
                  <a:pt x="9377" y="562"/>
                  <a:pt x="9327" y="558"/>
                </a:cubicBezTo>
                <a:cubicBezTo>
                  <a:pt x="9297" y="555"/>
                  <a:pt x="9339" y="484"/>
                  <a:pt x="9311" y="481"/>
                </a:cubicBezTo>
                <a:cubicBezTo>
                  <a:pt x="9313" y="481"/>
                  <a:pt x="9311" y="481"/>
                  <a:pt x="9311" y="481"/>
                </a:cubicBezTo>
                <a:close/>
                <a:moveTo>
                  <a:pt x="9263" y="866"/>
                </a:moveTo>
                <a:cubicBezTo>
                  <a:pt x="9254" y="866"/>
                  <a:pt x="9251" y="861"/>
                  <a:pt x="9255" y="851"/>
                </a:cubicBezTo>
                <a:cubicBezTo>
                  <a:pt x="9266" y="849"/>
                  <a:pt x="9276" y="851"/>
                  <a:pt x="9276" y="864"/>
                </a:cubicBezTo>
                <a:cubicBezTo>
                  <a:pt x="9271" y="865"/>
                  <a:pt x="9267" y="865"/>
                  <a:pt x="9263" y="866"/>
                </a:cubicBezTo>
                <a:close/>
                <a:moveTo>
                  <a:pt x="9290" y="762"/>
                </a:moveTo>
                <a:cubicBezTo>
                  <a:pt x="9269" y="762"/>
                  <a:pt x="9268" y="736"/>
                  <a:pt x="9252" y="727"/>
                </a:cubicBezTo>
                <a:cubicBezTo>
                  <a:pt x="9264" y="710"/>
                  <a:pt x="9291" y="686"/>
                  <a:pt x="9312" y="703"/>
                </a:cubicBezTo>
                <a:cubicBezTo>
                  <a:pt x="9310" y="708"/>
                  <a:pt x="9276" y="762"/>
                  <a:pt x="9290" y="762"/>
                </a:cubicBezTo>
                <a:close/>
                <a:moveTo>
                  <a:pt x="9356" y="1045"/>
                </a:moveTo>
                <a:cubicBezTo>
                  <a:pt x="9338" y="1045"/>
                  <a:pt x="9313" y="1068"/>
                  <a:pt x="9302" y="1042"/>
                </a:cubicBezTo>
                <a:cubicBezTo>
                  <a:pt x="9327" y="1026"/>
                  <a:pt x="9350" y="1029"/>
                  <a:pt x="9369" y="1048"/>
                </a:cubicBezTo>
                <a:cubicBezTo>
                  <a:pt x="9365" y="1047"/>
                  <a:pt x="9361" y="1046"/>
                  <a:pt x="9356" y="1045"/>
                </a:cubicBezTo>
                <a:close/>
                <a:moveTo>
                  <a:pt x="9371" y="794"/>
                </a:moveTo>
                <a:cubicBezTo>
                  <a:pt x="9350" y="789"/>
                  <a:pt x="9403" y="788"/>
                  <a:pt x="9404" y="788"/>
                </a:cubicBezTo>
                <a:cubicBezTo>
                  <a:pt x="9400" y="790"/>
                  <a:pt x="9450" y="730"/>
                  <a:pt x="9453" y="772"/>
                </a:cubicBezTo>
                <a:cubicBezTo>
                  <a:pt x="9455" y="808"/>
                  <a:pt x="9368" y="808"/>
                  <a:pt x="9415" y="856"/>
                </a:cubicBezTo>
                <a:cubicBezTo>
                  <a:pt x="9387" y="858"/>
                  <a:pt x="9399" y="810"/>
                  <a:pt x="9371" y="794"/>
                </a:cubicBezTo>
                <a:close/>
                <a:moveTo>
                  <a:pt x="9551" y="1180"/>
                </a:moveTo>
                <a:cubicBezTo>
                  <a:pt x="9549" y="1197"/>
                  <a:pt x="9484" y="1232"/>
                  <a:pt x="9468" y="1222"/>
                </a:cubicBezTo>
                <a:cubicBezTo>
                  <a:pt x="9448" y="1209"/>
                  <a:pt x="9471" y="1170"/>
                  <a:pt x="9448" y="1152"/>
                </a:cubicBezTo>
                <a:cubicBezTo>
                  <a:pt x="9419" y="1130"/>
                  <a:pt x="9383" y="1187"/>
                  <a:pt x="9375" y="1135"/>
                </a:cubicBezTo>
                <a:cubicBezTo>
                  <a:pt x="9369" y="1093"/>
                  <a:pt x="9424" y="1095"/>
                  <a:pt x="9375" y="1052"/>
                </a:cubicBezTo>
                <a:cubicBezTo>
                  <a:pt x="9400" y="1064"/>
                  <a:pt x="9419" y="1037"/>
                  <a:pt x="9440" y="1037"/>
                </a:cubicBezTo>
                <a:cubicBezTo>
                  <a:pt x="9458" y="1048"/>
                  <a:pt x="9436" y="1068"/>
                  <a:pt x="9468" y="1052"/>
                </a:cubicBezTo>
                <a:cubicBezTo>
                  <a:pt x="9392" y="1171"/>
                  <a:pt x="9554" y="1138"/>
                  <a:pt x="9551" y="1180"/>
                </a:cubicBezTo>
                <a:cubicBezTo>
                  <a:pt x="9550" y="1190"/>
                  <a:pt x="9551" y="1173"/>
                  <a:pt x="9551" y="1180"/>
                </a:cubicBezTo>
                <a:close/>
                <a:moveTo>
                  <a:pt x="9689" y="1327"/>
                </a:moveTo>
                <a:cubicBezTo>
                  <a:pt x="9650" y="1304"/>
                  <a:pt x="9693" y="1300"/>
                  <a:pt x="9689" y="1327"/>
                </a:cubicBezTo>
                <a:cubicBezTo>
                  <a:pt x="9689" y="1327"/>
                  <a:pt x="9690" y="1317"/>
                  <a:pt x="9689" y="1327"/>
                </a:cubicBezTo>
                <a:close/>
                <a:moveTo>
                  <a:pt x="9889" y="1072"/>
                </a:moveTo>
                <a:cubicBezTo>
                  <a:pt x="9813" y="1042"/>
                  <a:pt x="9805" y="1120"/>
                  <a:pt x="9772" y="1010"/>
                </a:cubicBezTo>
                <a:cubicBezTo>
                  <a:pt x="9761" y="971"/>
                  <a:pt x="9705" y="898"/>
                  <a:pt x="9678" y="985"/>
                </a:cubicBezTo>
                <a:cubicBezTo>
                  <a:pt x="9680" y="978"/>
                  <a:pt x="9692" y="1029"/>
                  <a:pt x="9692" y="1027"/>
                </a:cubicBezTo>
                <a:cubicBezTo>
                  <a:pt x="9693" y="1059"/>
                  <a:pt x="9674" y="1079"/>
                  <a:pt x="9689" y="1115"/>
                </a:cubicBezTo>
                <a:cubicBezTo>
                  <a:pt x="9686" y="1108"/>
                  <a:pt x="9739" y="1171"/>
                  <a:pt x="9717" y="1171"/>
                </a:cubicBezTo>
                <a:cubicBezTo>
                  <a:pt x="9703" y="1171"/>
                  <a:pt x="9682" y="1127"/>
                  <a:pt x="9647" y="1138"/>
                </a:cubicBezTo>
                <a:cubicBezTo>
                  <a:pt x="9626" y="1145"/>
                  <a:pt x="9627" y="1200"/>
                  <a:pt x="9593" y="1177"/>
                </a:cubicBezTo>
                <a:cubicBezTo>
                  <a:pt x="9611" y="1164"/>
                  <a:pt x="9603" y="1142"/>
                  <a:pt x="9616" y="1126"/>
                </a:cubicBezTo>
                <a:cubicBezTo>
                  <a:pt x="9617" y="1125"/>
                  <a:pt x="9634" y="1134"/>
                  <a:pt x="9635" y="1131"/>
                </a:cubicBezTo>
                <a:cubicBezTo>
                  <a:pt x="9642" y="1119"/>
                  <a:pt x="9678" y="1098"/>
                  <a:pt x="9647" y="1077"/>
                </a:cubicBezTo>
                <a:cubicBezTo>
                  <a:pt x="9630" y="1066"/>
                  <a:pt x="9628" y="1083"/>
                  <a:pt x="9611" y="1083"/>
                </a:cubicBezTo>
                <a:cubicBezTo>
                  <a:pt x="9595" y="1083"/>
                  <a:pt x="9576" y="1106"/>
                  <a:pt x="9558" y="1094"/>
                </a:cubicBezTo>
                <a:cubicBezTo>
                  <a:pt x="9536" y="1079"/>
                  <a:pt x="9570" y="1047"/>
                  <a:pt x="9561" y="1019"/>
                </a:cubicBezTo>
                <a:cubicBezTo>
                  <a:pt x="9643" y="1056"/>
                  <a:pt x="9728" y="887"/>
                  <a:pt x="9693" y="828"/>
                </a:cubicBezTo>
                <a:cubicBezTo>
                  <a:pt x="9678" y="802"/>
                  <a:pt x="9656" y="807"/>
                  <a:pt x="9639" y="790"/>
                </a:cubicBezTo>
                <a:cubicBezTo>
                  <a:pt x="9626" y="778"/>
                  <a:pt x="9640" y="758"/>
                  <a:pt x="9612" y="742"/>
                </a:cubicBezTo>
                <a:cubicBezTo>
                  <a:pt x="9591" y="729"/>
                  <a:pt x="9583" y="762"/>
                  <a:pt x="9568" y="737"/>
                </a:cubicBezTo>
                <a:cubicBezTo>
                  <a:pt x="9561" y="724"/>
                  <a:pt x="9584" y="689"/>
                  <a:pt x="9590" y="681"/>
                </a:cubicBezTo>
                <a:cubicBezTo>
                  <a:pt x="9640" y="694"/>
                  <a:pt x="9647" y="680"/>
                  <a:pt x="9671" y="742"/>
                </a:cubicBezTo>
                <a:cubicBezTo>
                  <a:pt x="9684" y="776"/>
                  <a:pt x="9678" y="808"/>
                  <a:pt x="9720" y="808"/>
                </a:cubicBezTo>
                <a:cubicBezTo>
                  <a:pt x="9715" y="853"/>
                  <a:pt x="9747" y="815"/>
                  <a:pt x="9758" y="835"/>
                </a:cubicBezTo>
                <a:cubicBezTo>
                  <a:pt x="9763" y="844"/>
                  <a:pt x="9754" y="865"/>
                  <a:pt x="9759" y="872"/>
                </a:cubicBezTo>
                <a:cubicBezTo>
                  <a:pt x="9780" y="902"/>
                  <a:pt x="9783" y="894"/>
                  <a:pt x="9812" y="912"/>
                </a:cubicBezTo>
                <a:cubicBezTo>
                  <a:pt x="9814" y="912"/>
                  <a:pt x="9842" y="919"/>
                  <a:pt x="9841" y="919"/>
                </a:cubicBezTo>
                <a:cubicBezTo>
                  <a:pt x="9836" y="917"/>
                  <a:pt x="9830" y="948"/>
                  <a:pt x="9841" y="945"/>
                </a:cubicBezTo>
                <a:cubicBezTo>
                  <a:pt x="9863" y="938"/>
                  <a:pt x="9872" y="892"/>
                  <a:pt x="9852" y="904"/>
                </a:cubicBezTo>
                <a:cubicBezTo>
                  <a:pt x="9856" y="898"/>
                  <a:pt x="9893" y="816"/>
                  <a:pt x="9919" y="873"/>
                </a:cubicBezTo>
                <a:cubicBezTo>
                  <a:pt x="9921" y="878"/>
                  <a:pt x="9810" y="1020"/>
                  <a:pt x="9890" y="1010"/>
                </a:cubicBezTo>
                <a:cubicBezTo>
                  <a:pt x="9917" y="1007"/>
                  <a:pt x="9899" y="974"/>
                  <a:pt x="9907" y="971"/>
                </a:cubicBezTo>
                <a:cubicBezTo>
                  <a:pt x="9932" y="960"/>
                  <a:pt x="9976" y="951"/>
                  <a:pt x="10007" y="963"/>
                </a:cubicBezTo>
                <a:cubicBezTo>
                  <a:pt x="9997" y="999"/>
                  <a:pt x="9953" y="989"/>
                  <a:pt x="9933" y="1019"/>
                </a:cubicBezTo>
                <a:cubicBezTo>
                  <a:pt x="9922" y="1036"/>
                  <a:pt x="9949" y="1095"/>
                  <a:pt x="9889" y="1072"/>
                </a:cubicBezTo>
                <a:cubicBezTo>
                  <a:pt x="9883" y="1070"/>
                  <a:pt x="9894" y="1074"/>
                  <a:pt x="9889" y="1072"/>
                </a:cubicBezTo>
                <a:close/>
                <a:moveTo>
                  <a:pt x="9644" y="847"/>
                </a:moveTo>
                <a:cubicBezTo>
                  <a:pt x="9654" y="845"/>
                  <a:pt x="9667" y="858"/>
                  <a:pt x="9650" y="860"/>
                </a:cubicBezTo>
                <a:cubicBezTo>
                  <a:pt x="9648" y="855"/>
                  <a:pt x="9646" y="851"/>
                  <a:pt x="9644" y="847"/>
                </a:cubicBezTo>
                <a:close/>
                <a:moveTo>
                  <a:pt x="9942" y="1158"/>
                </a:moveTo>
                <a:cubicBezTo>
                  <a:pt x="9937" y="1158"/>
                  <a:pt x="9913" y="1172"/>
                  <a:pt x="9909" y="1157"/>
                </a:cubicBezTo>
                <a:cubicBezTo>
                  <a:pt x="9906" y="1143"/>
                  <a:pt x="9975" y="1133"/>
                  <a:pt x="9985" y="1141"/>
                </a:cubicBezTo>
                <a:cubicBezTo>
                  <a:pt x="9981" y="1137"/>
                  <a:pt x="9997" y="1174"/>
                  <a:pt x="9991" y="1176"/>
                </a:cubicBezTo>
                <a:cubicBezTo>
                  <a:pt x="9976" y="1181"/>
                  <a:pt x="9959" y="1158"/>
                  <a:pt x="9942" y="1158"/>
                </a:cubicBezTo>
                <a:close/>
                <a:moveTo>
                  <a:pt x="10035" y="1663"/>
                </a:moveTo>
                <a:cubicBezTo>
                  <a:pt x="10028" y="1653"/>
                  <a:pt x="10022" y="1642"/>
                  <a:pt x="10016" y="1632"/>
                </a:cubicBezTo>
                <a:cubicBezTo>
                  <a:pt x="10022" y="1626"/>
                  <a:pt x="10050" y="1648"/>
                  <a:pt x="10053" y="1649"/>
                </a:cubicBezTo>
                <a:cubicBezTo>
                  <a:pt x="10047" y="1654"/>
                  <a:pt x="10041" y="1658"/>
                  <a:pt x="10035" y="1663"/>
                </a:cubicBezTo>
                <a:cubicBezTo>
                  <a:pt x="10033" y="1656"/>
                  <a:pt x="10044" y="1662"/>
                  <a:pt x="10035" y="1663"/>
                </a:cubicBezTo>
                <a:close/>
                <a:moveTo>
                  <a:pt x="10056" y="1384"/>
                </a:moveTo>
                <a:cubicBezTo>
                  <a:pt x="10055" y="1389"/>
                  <a:pt x="9979" y="1355"/>
                  <a:pt x="9971" y="1335"/>
                </a:cubicBezTo>
                <a:cubicBezTo>
                  <a:pt x="9958" y="1302"/>
                  <a:pt x="10066" y="1335"/>
                  <a:pt x="10056" y="1384"/>
                </a:cubicBezTo>
                <a:cubicBezTo>
                  <a:pt x="10056" y="1386"/>
                  <a:pt x="10057" y="1382"/>
                  <a:pt x="10056" y="1384"/>
                </a:cubicBezTo>
                <a:close/>
                <a:moveTo>
                  <a:pt x="10066" y="1240"/>
                </a:moveTo>
                <a:cubicBezTo>
                  <a:pt x="10052" y="1246"/>
                  <a:pt x="10060" y="1205"/>
                  <a:pt x="10061" y="1203"/>
                </a:cubicBezTo>
                <a:cubicBezTo>
                  <a:pt x="10066" y="1205"/>
                  <a:pt x="10072" y="1237"/>
                  <a:pt x="10066" y="1240"/>
                </a:cubicBezTo>
                <a:cubicBezTo>
                  <a:pt x="10066" y="1240"/>
                  <a:pt x="10069" y="1239"/>
                  <a:pt x="10066" y="1240"/>
                </a:cubicBezTo>
                <a:close/>
                <a:moveTo>
                  <a:pt x="10090" y="1521"/>
                </a:moveTo>
                <a:cubicBezTo>
                  <a:pt x="10079" y="1533"/>
                  <a:pt x="10070" y="1511"/>
                  <a:pt x="10070" y="1511"/>
                </a:cubicBezTo>
                <a:cubicBezTo>
                  <a:pt x="10056" y="1500"/>
                  <a:pt x="10113" y="1496"/>
                  <a:pt x="10090" y="1521"/>
                </a:cubicBezTo>
                <a:cubicBezTo>
                  <a:pt x="10090" y="1522"/>
                  <a:pt x="10091" y="1520"/>
                  <a:pt x="10090" y="1521"/>
                </a:cubicBezTo>
                <a:close/>
                <a:moveTo>
                  <a:pt x="10104" y="749"/>
                </a:moveTo>
                <a:cubicBezTo>
                  <a:pt x="10102" y="782"/>
                  <a:pt x="10083" y="756"/>
                  <a:pt x="10071" y="760"/>
                </a:cubicBezTo>
                <a:cubicBezTo>
                  <a:pt x="10061" y="763"/>
                  <a:pt x="10106" y="723"/>
                  <a:pt x="10104" y="749"/>
                </a:cubicBezTo>
                <a:cubicBezTo>
                  <a:pt x="10104" y="750"/>
                  <a:pt x="10105" y="745"/>
                  <a:pt x="10104" y="749"/>
                </a:cubicBezTo>
                <a:close/>
                <a:moveTo>
                  <a:pt x="10123" y="424"/>
                </a:moveTo>
                <a:cubicBezTo>
                  <a:pt x="10099" y="425"/>
                  <a:pt x="10112" y="386"/>
                  <a:pt x="10123" y="381"/>
                </a:cubicBezTo>
                <a:cubicBezTo>
                  <a:pt x="10164" y="361"/>
                  <a:pt x="10176" y="421"/>
                  <a:pt x="10123" y="424"/>
                </a:cubicBezTo>
                <a:cubicBezTo>
                  <a:pt x="10122" y="424"/>
                  <a:pt x="10139" y="423"/>
                  <a:pt x="10123" y="424"/>
                </a:cubicBezTo>
                <a:close/>
                <a:moveTo>
                  <a:pt x="10169" y="1694"/>
                </a:moveTo>
                <a:cubicBezTo>
                  <a:pt x="10175" y="1697"/>
                  <a:pt x="10178" y="1701"/>
                  <a:pt x="10177" y="1706"/>
                </a:cubicBezTo>
                <a:cubicBezTo>
                  <a:pt x="10167" y="1701"/>
                  <a:pt x="10153" y="1695"/>
                  <a:pt x="10142" y="1700"/>
                </a:cubicBezTo>
                <a:cubicBezTo>
                  <a:pt x="10143" y="1680"/>
                  <a:pt x="10158" y="1679"/>
                  <a:pt x="10169" y="1694"/>
                </a:cubicBezTo>
                <a:cubicBezTo>
                  <a:pt x="10172" y="1697"/>
                  <a:pt x="10165" y="1688"/>
                  <a:pt x="10169" y="1694"/>
                </a:cubicBezTo>
                <a:close/>
                <a:moveTo>
                  <a:pt x="10241" y="1357"/>
                </a:moveTo>
                <a:cubicBezTo>
                  <a:pt x="10238" y="1394"/>
                  <a:pt x="10204" y="1421"/>
                  <a:pt x="10164" y="1421"/>
                </a:cubicBezTo>
                <a:cubicBezTo>
                  <a:pt x="10164" y="1420"/>
                  <a:pt x="10152" y="1381"/>
                  <a:pt x="10152" y="1375"/>
                </a:cubicBezTo>
                <a:cubicBezTo>
                  <a:pt x="10179" y="1388"/>
                  <a:pt x="10199" y="1355"/>
                  <a:pt x="10183" y="1336"/>
                </a:cubicBezTo>
                <a:cubicBezTo>
                  <a:pt x="10185" y="1339"/>
                  <a:pt x="10123" y="1367"/>
                  <a:pt x="10129" y="1328"/>
                </a:cubicBezTo>
                <a:cubicBezTo>
                  <a:pt x="10138" y="1273"/>
                  <a:pt x="10184" y="1339"/>
                  <a:pt x="10195" y="1345"/>
                </a:cubicBezTo>
                <a:cubicBezTo>
                  <a:pt x="10207" y="1351"/>
                  <a:pt x="10242" y="1345"/>
                  <a:pt x="10241" y="1357"/>
                </a:cubicBezTo>
                <a:cubicBezTo>
                  <a:pt x="10241" y="1360"/>
                  <a:pt x="10241" y="1351"/>
                  <a:pt x="10241" y="1357"/>
                </a:cubicBezTo>
                <a:close/>
                <a:moveTo>
                  <a:pt x="10322" y="1166"/>
                </a:moveTo>
                <a:cubicBezTo>
                  <a:pt x="10283" y="1168"/>
                  <a:pt x="10280" y="1182"/>
                  <a:pt x="10248" y="1197"/>
                </a:cubicBezTo>
                <a:cubicBezTo>
                  <a:pt x="10234" y="1203"/>
                  <a:pt x="10212" y="1203"/>
                  <a:pt x="10200" y="1213"/>
                </a:cubicBezTo>
                <a:cubicBezTo>
                  <a:pt x="10187" y="1225"/>
                  <a:pt x="10184" y="1256"/>
                  <a:pt x="10182" y="1257"/>
                </a:cubicBezTo>
                <a:cubicBezTo>
                  <a:pt x="10135" y="1284"/>
                  <a:pt x="10158" y="1242"/>
                  <a:pt x="10172" y="1217"/>
                </a:cubicBezTo>
                <a:cubicBezTo>
                  <a:pt x="10193" y="1177"/>
                  <a:pt x="10247" y="1152"/>
                  <a:pt x="10200" y="1106"/>
                </a:cubicBezTo>
                <a:cubicBezTo>
                  <a:pt x="10214" y="1102"/>
                  <a:pt x="10229" y="1097"/>
                  <a:pt x="10238" y="1085"/>
                </a:cubicBezTo>
                <a:cubicBezTo>
                  <a:pt x="10238" y="1107"/>
                  <a:pt x="10308" y="1174"/>
                  <a:pt x="10322" y="1166"/>
                </a:cubicBezTo>
                <a:cubicBezTo>
                  <a:pt x="10320" y="1166"/>
                  <a:pt x="10324" y="1165"/>
                  <a:pt x="10322" y="1166"/>
                </a:cubicBezTo>
                <a:close/>
                <a:moveTo>
                  <a:pt x="10329" y="821"/>
                </a:moveTo>
                <a:cubicBezTo>
                  <a:pt x="10326" y="824"/>
                  <a:pt x="10322" y="827"/>
                  <a:pt x="10319" y="830"/>
                </a:cubicBezTo>
                <a:cubicBezTo>
                  <a:pt x="10312" y="820"/>
                  <a:pt x="10331" y="805"/>
                  <a:pt x="10336" y="800"/>
                </a:cubicBezTo>
                <a:cubicBezTo>
                  <a:pt x="10334" y="804"/>
                  <a:pt x="10335" y="806"/>
                  <a:pt x="10338" y="806"/>
                </a:cubicBezTo>
                <a:cubicBezTo>
                  <a:pt x="10335" y="811"/>
                  <a:pt x="10332" y="816"/>
                  <a:pt x="10329" y="821"/>
                </a:cubicBezTo>
                <a:close/>
                <a:moveTo>
                  <a:pt x="10385" y="1194"/>
                </a:moveTo>
                <a:cubicBezTo>
                  <a:pt x="10400" y="1194"/>
                  <a:pt x="10414" y="1187"/>
                  <a:pt x="10427" y="1201"/>
                </a:cubicBezTo>
                <a:cubicBezTo>
                  <a:pt x="10348" y="1185"/>
                  <a:pt x="10398" y="1237"/>
                  <a:pt x="10383" y="1276"/>
                </a:cubicBezTo>
                <a:cubicBezTo>
                  <a:pt x="10376" y="1261"/>
                  <a:pt x="10345" y="1191"/>
                  <a:pt x="10345" y="1176"/>
                </a:cubicBezTo>
                <a:cubicBezTo>
                  <a:pt x="10355" y="1188"/>
                  <a:pt x="10369" y="1194"/>
                  <a:pt x="10385" y="1194"/>
                </a:cubicBezTo>
                <a:close/>
                <a:moveTo>
                  <a:pt x="10477" y="696"/>
                </a:moveTo>
                <a:cubicBezTo>
                  <a:pt x="10478" y="702"/>
                  <a:pt x="10480" y="708"/>
                  <a:pt x="10481" y="715"/>
                </a:cubicBezTo>
                <a:cubicBezTo>
                  <a:pt x="10469" y="729"/>
                  <a:pt x="10466" y="694"/>
                  <a:pt x="10464" y="689"/>
                </a:cubicBezTo>
                <a:cubicBezTo>
                  <a:pt x="10468" y="691"/>
                  <a:pt x="10473" y="693"/>
                  <a:pt x="10477" y="696"/>
                </a:cubicBezTo>
                <a:cubicBezTo>
                  <a:pt x="10480" y="700"/>
                  <a:pt x="10474" y="692"/>
                  <a:pt x="10477" y="696"/>
                </a:cubicBezTo>
                <a:close/>
                <a:moveTo>
                  <a:pt x="10414" y="248"/>
                </a:moveTo>
                <a:cubicBezTo>
                  <a:pt x="10420" y="232"/>
                  <a:pt x="10431" y="221"/>
                  <a:pt x="10448" y="229"/>
                </a:cubicBezTo>
                <a:cubicBezTo>
                  <a:pt x="10444" y="241"/>
                  <a:pt x="10411" y="253"/>
                  <a:pt x="10414" y="248"/>
                </a:cubicBezTo>
                <a:cubicBezTo>
                  <a:pt x="10420" y="233"/>
                  <a:pt x="10413" y="249"/>
                  <a:pt x="10414" y="248"/>
                </a:cubicBezTo>
                <a:close/>
                <a:moveTo>
                  <a:pt x="10425" y="843"/>
                </a:moveTo>
                <a:cubicBezTo>
                  <a:pt x="10429" y="803"/>
                  <a:pt x="10377" y="802"/>
                  <a:pt x="10377" y="788"/>
                </a:cubicBezTo>
                <a:cubicBezTo>
                  <a:pt x="10377" y="781"/>
                  <a:pt x="10408" y="786"/>
                  <a:pt x="10409" y="782"/>
                </a:cubicBezTo>
                <a:cubicBezTo>
                  <a:pt x="10408" y="785"/>
                  <a:pt x="10427" y="767"/>
                  <a:pt x="10427" y="767"/>
                </a:cubicBezTo>
                <a:cubicBezTo>
                  <a:pt x="10424" y="769"/>
                  <a:pt x="10394" y="742"/>
                  <a:pt x="10395" y="733"/>
                </a:cubicBezTo>
                <a:cubicBezTo>
                  <a:pt x="10420" y="740"/>
                  <a:pt x="10442" y="760"/>
                  <a:pt x="10466" y="766"/>
                </a:cubicBezTo>
                <a:cubicBezTo>
                  <a:pt x="10461" y="765"/>
                  <a:pt x="10517" y="719"/>
                  <a:pt x="10512" y="779"/>
                </a:cubicBezTo>
                <a:cubicBezTo>
                  <a:pt x="10510" y="811"/>
                  <a:pt x="10446" y="824"/>
                  <a:pt x="10425" y="843"/>
                </a:cubicBezTo>
                <a:cubicBezTo>
                  <a:pt x="10427" y="829"/>
                  <a:pt x="10443" y="827"/>
                  <a:pt x="10425" y="843"/>
                </a:cubicBezTo>
                <a:close/>
                <a:moveTo>
                  <a:pt x="10552" y="942"/>
                </a:moveTo>
                <a:cubicBezTo>
                  <a:pt x="10548" y="945"/>
                  <a:pt x="10546" y="949"/>
                  <a:pt x="10544" y="953"/>
                </a:cubicBezTo>
                <a:cubicBezTo>
                  <a:pt x="10541" y="944"/>
                  <a:pt x="10476" y="923"/>
                  <a:pt x="10501" y="907"/>
                </a:cubicBezTo>
                <a:cubicBezTo>
                  <a:pt x="10509" y="902"/>
                  <a:pt x="10559" y="930"/>
                  <a:pt x="10552" y="942"/>
                </a:cubicBezTo>
                <a:cubicBezTo>
                  <a:pt x="10551" y="943"/>
                  <a:pt x="10554" y="939"/>
                  <a:pt x="10552" y="942"/>
                </a:cubicBezTo>
                <a:close/>
                <a:moveTo>
                  <a:pt x="10660" y="493"/>
                </a:moveTo>
                <a:cubicBezTo>
                  <a:pt x="10656" y="506"/>
                  <a:pt x="10630" y="509"/>
                  <a:pt x="10621" y="502"/>
                </a:cubicBezTo>
                <a:cubicBezTo>
                  <a:pt x="10626" y="494"/>
                  <a:pt x="10670" y="462"/>
                  <a:pt x="10660" y="493"/>
                </a:cubicBezTo>
                <a:cubicBezTo>
                  <a:pt x="10659" y="496"/>
                  <a:pt x="10661" y="490"/>
                  <a:pt x="10660" y="493"/>
                </a:cubicBezTo>
                <a:close/>
                <a:moveTo>
                  <a:pt x="10723" y="383"/>
                </a:moveTo>
                <a:cubicBezTo>
                  <a:pt x="10708" y="383"/>
                  <a:pt x="10695" y="381"/>
                  <a:pt x="10690" y="380"/>
                </a:cubicBezTo>
                <a:cubicBezTo>
                  <a:pt x="10694" y="381"/>
                  <a:pt x="10697" y="365"/>
                  <a:pt x="10703" y="366"/>
                </a:cubicBezTo>
                <a:cubicBezTo>
                  <a:pt x="10711" y="367"/>
                  <a:pt x="10716" y="383"/>
                  <a:pt x="10723" y="383"/>
                </a:cubicBezTo>
                <a:close/>
                <a:moveTo>
                  <a:pt x="10774" y="365"/>
                </a:moveTo>
                <a:cubicBezTo>
                  <a:pt x="10777" y="378"/>
                  <a:pt x="10779" y="390"/>
                  <a:pt x="10781" y="403"/>
                </a:cubicBezTo>
                <a:cubicBezTo>
                  <a:pt x="10775" y="392"/>
                  <a:pt x="10760" y="377"/>
                  <a:pt x="10774" y="365"/>
                </a:cubicBezTo>
                <a:cubicBezTo>
                  <a:pt x="10776" y="370"/>
                  <a:pt x="10763" y="375"/>
                  <a:pt x="10774" y="365"/>
                </a:cubicBezTo>
                <a:close/>
                <a:moveTo>
                  <a:pt x="10765" y="424"/>
                </a:moveTo>
                <a:cubicBezTo>
                  <a:pt x="10744" y="415"/>
                  <a:pt x="10741" y="408"/>
                  <a:pt x="10733" y="390"/>
                </a:cubicBezTo>
                <a:cubicBezTo>
                  <a:pt x="10738" y="393"/>
                  <a:pt x="10795" y="449"/>
                  <a:pt x="10787" y="417"/>
                </a:cubicBezTo>
                <a:cubicBezTo>
                  <a:pt x="10802" y="422"/>
                  <a:pt x="10807" y="429"/>
                  <a:pt x="10802" y="439"/>
                </a:cubicBezTo>
                <a:cubicBezTo>
                  <a:pt x="10793" y="451"/>
                  <a:pt x="10759" y="421"/>
                  <a:pt x="10765" y="424"/>
                </a:cubicBezTo>
                <a:cubicBezTo>
                  <a:pt x="10750" y="418"/>
                  <a:pt x="10775" y="428"/>
                  <a:pt x="10765" y="424"/>
                </a:cubicBezTo>
                <a:close/>
                <a:moveTo>
                  <a:pt x="10803" y="653"/>
                </a:moveTo>
                <a:cubicBezTo>
                  <a:pt x="10804" y="652"/>
                  <a:pt x="10782" y="664"/>
                  <a:pt x="10779" y="660"/>
                </a:cubicBezTo>
                <a:cubicBezTo>
                  <a:pt x="10768" y="643"/>
                  <a:pt x="10798" y="631"/>
                  <a:pt x="10803" y="626"/>
                </a:cubicBezTo>
                <a:cubicBezTo>
                  <a:pt x="10805" y="629"/>
                  <a:pt x="10805" y="650"/>
                  <a:pt x="10803" y="653"/>
                </a:cubicBezTo>
                <a:cubicBezTo>
                  <a:pt x="10802" y="656"/>
                  <a:pt x="10804" y="652"/>
                  <a:pt x="10803" y="653"/>
                </a:cubicBezTo>
                <a:close/>
                <a:moveTo>
                  <a:pt x="10980" y="1468"/>
                </a:moveTo>
                <a:cubicBezTo>
                  <a:pt x="11061" y="1483"/>
                  <a:pt x="10923" y="1536"/>
                  <a:pt x="10980" y="1468"/>
                </a:cubicBezTo>
                <a:cubicBezTo>
                  <a:pt x="10992" y="1470"/>
                  <a:pt x="10980" y="1468"/>
                  <a:pt x="10980" y="1468"/>
                </a:cubicBezTo>
                <a:close/>
                <a:moveTo>
                  <a:pt x="10931" y="1548"/>
                </a:moveTo>
                <a:cubicBezTo>
                  <a:pt x="10982" y="1510"/>
                  <a:pt x="10940" y="1591"/>
                  <a:pt x="10931" y="1548"/>
                </a:cubicBezTo>
                <a:cubicBezTo>
                  <a:pt x="10936" y="1545"/>
                  <a:pt x="10931" y="1548"/>
                  <a:pt x="10931" y="1548"/>
                </a:cubicBezTo>
                <a:close/>
                <a:moveTo>
                  <a:pt x="10878" y="1505"/>
                </a:moveTo>
                <a:cubicBezTo>
                  <a:pt x="10866" y="1505"/>
                  <a:pt x="10807" y="1570"/>
                  <a:pt x="10821" y="1520"/>
                </a:cubicBezTo>
                <a:cubicBezTo>
                  <a:pt x="10821" y="1519"/>
                  <a:pt x="10867" y="1465"/>
                  <a:pt x="10864" y="1465"/>
                </a:cubicBezTo>
                <a:cubicBezTo>
                  <a:pt x="10882" y="1463"/>
                  <a:pt x="10886" y="1481"/>
                  <a:pt x="10895" y="1498"/>
                </a:cubicBezTo>
                <a:cubicBezTo>
                  <a:pt x="10889" y="1500"/>
                  <a:pt x="10883" y="1503"/>
                  <a:pt x="10878" y="1505"/>
                </a:cubicBezTo>
                <a:close/>
                <a:moveTo>
                  <a:pt x="10870" y="1337"/>
                </a:moveTo>
                <a:cubicBezTo>
                  <a:pt x="10873" y="1332"/>
                  <a:pt x="10876" y="1328"/>
                  <a:pt x="10880" y="1323"/>
                </a:cubicBezTo>
                <a:cubicBezTo>
                  <a:pt x="10889" y="1365"/>
                  <a:pt x="10921" y="1429"/>
                  <a:pt x="10844" y="1398"/>
                </a:cubicBezTo>
                <a:cubicBezTo>
                  <a:pt x="10857" y="1380"/>
                  <a:pt x="10863" y="1358"/>
                  <a:pt x="10870" y="1337"/>
                </a:cubicBezTo>
                <a:cubicBezTo>
                  <a:pt x="10872" y="1335"/>
                  <a:pt x="10869" y="1340"/>
                  <a:pt x="10870" y="1337"/>
                </a:cubicBezTo>
                <a:close/>
                <a:moveTo>
                  <a:pt x="10853" y="1258"/>
                </a:moveTo>
                <a:cubicBezTo>
                  <a:pt x="10854" y="1262"/>
                  <a:pt x="10879" y="1298"/>
                  <a:pt x="10838" y="1265"/>
                </a:cubicBezTo>
                <a:cubicBezTo>
                  <a:pt x="10843" y="1263"/>
                  <a:pt x="10848" y="1261"/>
                  <a:pt x="10853" y="1258"/>
                </a:cubicBezTo>
                <a:close/>
                <a:moveTo>
                  <a:pt x="10834" y="1368"/>
                </a:moveTo>
                <a:cubicBezTo>
                  <a:pt x="10831" y="1390"/>
                  <a:pt x="10828" y="1400"/>
                  <a:pt x="10804" y="1391"/>
                </a:cubicBezTo>
                <a:cubicBezTo>
                  <a:pt x="10812" y="1382"/>
                  <a:pt x="10823" y="1373"/>
                  <a:pt x="10834" y="1368"/>
                </a:cubicBezTo>
                <a:cubicBezTo>
                  <a:pt x="10834" y="1371"/>
                  <a:pt x="10823" y="1373"/>
                  <a:pt x="10834" y="1368"/>
                </a:cubicBezTo>
                <a:close/>
                <a:moveTo>
                  <a:pt x="11193" y="106"/>
                </a:moveTo>
                <a:cubicBezTo>
                  <a:pt x="11204" y="85"/>
                  <a:pt x="11231" y="122"/>
                  <a:pt x="11235" y="128"/>
                </a:cubicBezTo>
                <a:cubicBezTo>
                  <a:pt x="11226" y="123"/>
                  <a:pt x="11192" y="108"/>
                  <a:pt x="11193" y="106"/>
                </a:cubicBezTo>
                <a:cubicBezTo>
                  <a:pt x="11194" y="104"/>
                  <a:pt x="11193" y="106"/>
                  <a:pt x="11193" y="106"/>
                </a:cubicBezTo>
                <a:close/>
                <a:moveTo>
                  <a:pt x="11187" y="669"/>
                </a:moveTo>
                <a:cubicBezTo>
                  <a:pt x="11203" y="646"/>
                  <a:pt x="11250" y="676"/>
                  <a:pt x="11223" y="706"/>
                </a:cubicBezTo>
                <a:cubicBezTo>
                  <a:pt x="11202" y="729"/>
                  <a:pt x="11174" y="688"/>
                  <a:pt x="11187" y="669"/>
                </a:cubicBezTo>
                <a:cubicBezTo>
                  <a:pt x="11191" y="664"/>
                  <a:pt x="11186" y="671"/>
                  <a:pt x="11187" y="669"/>
                </a:cubicBezTo>
                <a:close/>
                <a:moveTo>
                  <a:pt x="11151" y="902"/>
                </a:moveTo>
                <a:cubicBezTo>
                  <a:pt x="11141" y="903"/>
                  <a:pt x="11141" y="842"/>
                  <a:pt x="11136" y="832"/>
                </a:cubicBezTo>
                <a:cubicBezTo>
                  <a:pt x="11113" y="783"/>
                  <a:pt x="11089" y="799"/>
                  <a:pt x="11095" y="746"/>
                </a:cubicBezTo>
                <a:cubicBezTo>
                  <a:pt x="11124" y="766"/>
                  <a:pt x="11160" y="766"/>
                  <a:pt x="11192" y="755"/>
                </a:cubicBezTo>
                <a:cubicBezTo>
                  <a:pt x="11183" y="767"/>
                  <a:pt x="11180" y="780"/>
                  <a:pt x="11183" y="795"/>
                </a:cubicBezTo>
                <a:cubicBezTo>
                  <a:pt x="11110" y="760"/>
                  <a:pt x="11249" y="888"/>
                  <a:pt x="11151" y="902"/>
                </a:cubicBezTo>
                <a:cubicBezTo>
                  <a:pt x="11150" y="902"/>
                  <a:pt x="11168" y="899"/>
                  <a:pt x="11151" y="902"/>
                </a:cubicBezTo>
                <a:close/>
                <a:moveTo>
                  <a:pt x="11193" y="1055"/>
                </a:moveTo>
                <a:cubicBezTo>
                  <a:pt x="11184" y="1055"/>
                  <a:pt x="11174" y="972"/>
                  <a:pt x="11181" y="967"/>
                </a:cubicBezTo>
                <a:cubicBezTo>
                  <a:pt x="11221" y="942"/>
                  <a:pt x="11217" y="1027"/>
                  <a:pt x="11238" y="1032"/>
                </a:cubicBezTo>
                <a:cubicBezTo>
                  <a:pt x="11226" y="1046"/>
                  <a:pt x="11211" y="1054"/>
                  <a:pt x="11193" y="1055"/>
                </a:cubicBezTo>
                <a:close/>
                <a:moveTo>
                  <a:pt x="11462" y="2118"/>
                </a:moveTo>
                <a:cubicBezTo>
                  <a:pt x="11445" y="2129"/>
                  <a:pt x="11473" y="2102"/>
                  <a:pt x="11462" y="2118"/>
                </a:cubicBezTo>
                <a:cubicBezTo>
                  <a:pt x="11462" y="2118"/>
                  <a:pt x="11462" y="2118"/>
                  <a:pt x="11462" y="2118"/>
                </a:cubicBezTo>
                <a:close/>
                <a:moveTo>
                  <a:pt x="11136" y="2742"/>
                </a:moveTo>
                <a:cubicBezTo>
                  <a:pt x="11156" y="2738"/>
                  <a:pt x="11135" y="2760"/>
                  <a:pt x="11135" y="2760"/>
                </a:cubicBezTo>
                <a:cubicBezTo>
                  <a:pt x="11136" y="2756"/>
                  <a:pt x="11109" y="2747"/>
                  <a:pt x="11136" y="2742"/>
                </a:cubicBezTo>
                <a:cubicBezTo>
                  <a:pt x="11137" y="2742"/>
                  <a:pt x="11124" y="2744"/>
                  <a:pt x="11136" y="2742"/>
                </a:cubicBezTo>
                <a:close/>
                <a:moveTo>
                  <a:pt x="11164" y="2832"/>
                </a:moveTo>
                <a:cubicBezTo>
                  <a:pt x="11160" y="2834"/>
                  <a:pt x="11139" y="2871"/>
                  <a:pt x="11133" y="2869"/>
                </a:cubicBezTo>
                <a:cubicBezTo>
                  <a:pt x="11118" y="2864"/>
                  <a:pt x="11146" y="2826"/>
                  <a:pt x="11109" y="2831"/>
                </a:cubicBezTo>
                <a:cubicBezTo>
                  <a:pt x="11121" y="2822"/>
                  <a:pt x="11127" y="2797"/>
                  <a:pt x="11144" y="2795"/>
                </a:cubicBezTo>
                <a:cubicBezTo>
                  <a:pt x="11135" y="2808"/>
                  <a:pt x="11177" y="2823"/>
                  <a:pt x="11164" y="2832"/>
                </a:cubicBezTo>
                <a:cubicBezTo>
                  <a:pt x="11152" y="2839"/>
                  <a:pt x="11166" y="2831"/>
                  <a:pt x="11164" y="2832"/>
                </a:cubicBezTo>
                <a:close/>
                <a:moveTo>
                  <a:pt x="11282" y="2893"/>
                </a:moveTo>
                <a:cubicBezTo>
                  <a:pt x="11261" y="2915"/>
                  <a:pt x="11266" y="2934"/>
                  <a:pt x="11234" y="2922"/>
                </a:cubicBezTo>
                <a:cubicBezTo>
                  <a:pt x="11204" y="2911"/>
                  <a:pt x="11197" y="2854"/>
                  <a:pt x="11210" y="2828"/>
                </a:cubicBezTo>
                <a:cubicBezTo>
                  <a:pt x="11243" y="2760"/>
                  <a:pt x="11329" y="2843"/>
                  <a:pt x="11282" y="2893"/>
                </a:cubicBezTo>
                <a:cubicBezTo>
                  <a:pt x="11278" y="2898"/>
                  <a:pt x="11295" y="2879"/>
                  <a:pt x="11282" y="2893"/>
                </a:cubicBezTo>
                <a:close/>
                <a:moveTo>
                  <a:pt x="12716" y="3401"/>
                </a:moveTo>
                <a:cubicBezTo>
                  <a:pt x="12686" y="3401"/>
                  <a:pt x="12735" y="3375"/>
                  <a:pt x="12730" y="3381"/>
                </a:cubicBezTo>
                <a:cubicBezTo>
                  <a:pt x="12729" y="3384"/>
                  <a:pt x="12734" y="3401"/>
                  <a:pt x="12716" y="3401"/>
                </a:cubicBezTo>
                <a:close/>
                <a:moveTo>
                  <a:pt x="13461" y="2906"/>
                </a:moveTo>
                <a:cubicBezTo>
                  <a:pt x="13467" y="2915"/>
                  <a:pt x="13458" y="2954"/>
                  <a:pt x="13444" y="2954"/>
                </a:cubicBezTo>
                <a:cubicBezTo>
                  <a:pt x="13437" y="2954"/>
                  <a:pt x="13447" y="2885"/>
                  <a:pt x="13461" y="2906"/>
                </a:cubicBezTo>
                <a:cubicBezTo>
                  <a:pt x="13463" y="2909"/>
                  <a:pt x="13459" y="2904"/>
                  <a:pt x="13461" y="2906"/>
                </a:cubicBezTo>
                <a:close/>
                <a:moveTo>
                  <a:pt x="13419" y="2707"/>
                </a:moveTo>
                <a:cubicBezTo>
                  <a:pt x="13429" y="2707"/>
                  <a:pt x="13429" y="2721"/>
                  <a:pt x="13430" y="2727"/>
                </a:cubicBezTo>
                <a:cubicBezTo>
                  <a:pt x="13433" y="2728"/>
                  <a:pt x="13403" y="2707"/>
                  <a:pt x="13419" y="2707"/>
                </a:cubicBezTo>
                <a:close/>
                <a:moveTo>
                  <a:pt x="13389" y="2778"/>
                </a:moveTo>
                <a:cubicBezTo>
                  <a:pt x="13407" y="2762"/>
                  <a:pt x="13460" y="2778"/>
                  <a:pt x="13432" y="2807"/>
                </a:cubicBezTo>
                <a:cubicBezTo>
                  <a:pt x="13408" y="2832"/>
                  <a:pt x="13359" y="2803"/>
                  <a:pt x="13389" y="2778"/>
                </a:cubicBezTo>
                <a:cubicBezTo>
                  <a:pt x="13392" y="2775"/>
                  <a:pt x="13384" y="2782"/>
                  <a:pt x="13389" y="2778"/>
                </a:cubicBezTo>
                <a:close/>
                <a:moveTo>
                  <a:pt x="13354" y="2730"/>
                </a:moveTo>
                <a:cubicBezTo>
                  <a:pt x="13365" y="2719"/>
                  <a:pt x="13372" y="2745"/>
                  <a:pt x="13364" y="2745"/>
                </a:cubicBezTo>
                <a:cubicBezTo>
                  <a:pt x="13357" y="2745"/>
                  <a:pt x="13348" y="2736"/>
                  <a:pt x="13354" y="2730"/>
                </a:cubicBezTo>
                <a:cubicBezTo>
                  <a:pt x="13355" y="2729"/>
                  <a:pt x="13353" y="2731"/>
                  <a:pt x="13354" y="2730"/>
                </a:cubicBezTo>
                <a:close/>
                <a:moveTo>
                  <a:pt x="13159" y="4601"/>
                </a:moveTo>
                <a:cubicBezTo>
                  <a:pt x="13096" y="4634"/>
                  <a:pt x="13147" y="4607"/>
                  <a:pt x="13128" y="4596"/>
                </a:cubicBezTo>
                <a:cubicBezTo>
                  <a:pt x="13129" y="4596"/>
                  <a:pt x="13097" y="4574"/>
                  <a:pt x="13097" y="4580"/>
                </a:cubicBezTo>
                <a:cubicBezTo>
                  <a:pt x="13097" y="4546"/>
                  <a:pt x="13165" y="4560"/>
                  <a:pt x="13160" y="4504"/>
                </a:cubicBezTo>
                <a:cubicBezTo>
                  <a:pt x="13201" y="4500"/>
                  <a:pt x="13183" y="4589"/>
                  <a:pt x="13159" y="4601"/>
                </a:cubicBezTo>
                <a:cubicBezTo>
                  <a:pt x="13151" y="4606"/>
                  <a:pt x="13184" y="4589"/>
                  <a:pt x="13159" y="4601"/>
                </a:cubicBezTo>
                <a:close/>
                <a:moveTo>
                  <a:pt x="13472" y="4485"/>
                </a:moveTo>
                <a:cubicBezTo>
                  <a:pt x="13454" y="4481"/>
                  <a:pt x="13441" y="4468"/>
                  <a:pt x="13424" y="4464"/>
                </a:cubicBezTo>
                <a:cubicBezTo>
                  <a:pt x="13436" y="4457"/>
                  <a:pt x="13480" y="4447"/>
                  <a:pt x="13472" y="4485"/>
                </a:cubicBezTo>
                <a:cubicBezTo>
                  <a:pt x="13470" y="4485"/>
                  <a:pt x="13475" y="4470"/>
                  <a:pt x="13472" y="4485"/>
                </a:cubicBezTo>
                <a:close/>
                <a:moveTo>
                  <a:pt x="13477" y="4513"/>
                </a:moveTo>
                <a:cubicBezTo>
                  <a:pt x="13477" y="4519"/>
                  <a:pt x="13455" y="4528"/>
                  <a:pt x="13477" y="4513"/>
                </a:cubicBezTo>
                <a:cubicBezTo>
                  <a:pt x="13477" y="4515"/>
                  <a:pt x="13473" y="4515"/>
                  <a:pt x="13477" y="4513"/>
                </a:cubicBezTo>
                <a:close/>
                <a:moveTo>
                  <a:pt x="13563" y="3154"/>
                </a:moveTo>
                <a:cubicBezTo>
                  <a:pt x="13583" y="3157"/>
                  <a:pt x="13585" y="3127"/>
                  <a:pt x="13600" y="3128"/>
                </a:cubicBezTo>
                <a:cubicBezTo>
                  <a:pt x="13609" y="3128"/>
                  <a:pt x="13641" y="3161"/>
                  <a:pt x="13639" y="3168"/>
                </a:cubicBezTo>
                <a:cubicBezTo>
                  <a:pt x="13635" y="3187"/>
                  <a:pt x="13559" y="3162"/>
                  <a:pt x="13563" y="3154"/>
                </a:cubicBezTo>
                <a:cubicBezTo>
                  <a:pt x="13564" y="3154"/>
                  <a:pt x="13561" y="3159"/>
                  <a:pt x="13563" y="3154"/>
                </a:cubicBezTo>
                <a:close/>
                <a:moveTo>
                  <a:pt x="13629" y="3499"/>
                </a:moveTo>
                <a:cubicBezTo>
                  <a:pt x="13628" y="3504"/>
                  <a:pt x="13620" y="3513"/>
                  <a:pt x="13618" y="3500"/>
                </a:cubicBezTo>
                <a:cubicBezTo>
                  <a:pt x="13617" y="3494"/>
                  <a:pt x="13628" y="3492"/>
                  <a:pt x="13629" y="3499"/>
                </a:cubicBezTo>
                <a:cubicBezTo>
                  <a:pt x="13628" y="3506"/>
                  <a:pt x="13629" y="3495"/>
                  <a:pt x="13629" y="3499"/>
                </a:cubicBezTo>
                <a:close/>
                <a:moveTo>
                  <a:pt x="13612" y="3454"/>
                </a:moveTo>
                <a:cubicBezTo>
                  <a:pt x="13601" y="3469"/>
                  <a:pt x="13588" y="3446"/>
                  <a:pt x="13605" y="3431"/>
                </a:cubicBezTo>
                <a:cubicBezTo>
                  <a:pt x="13607" y="3432"/>
                  <a:pt x="13617" y="3448"/>
                  <a:pt x="13612" y="3454"/>
                </a:cubicBezTo>
                <a:cubicBezTo>
                  <a:pt x="13610" y="3457"/>
                  <a:pt x="13613" y="3453"/>
                  <a:pt x="13612" y="3454"/>
                </a:cubicBezTo>
                <a:close/>
                <a:moveTo>
                  <a:pt x="13358" y="3594"/>
                </a:moveTo>
                <a:cubicBezTo>
                  <a:pt x="13368" y="3589"/>
                  <a:pt x="13369" y="3593"/>
                  <a:pt x="13359" y="3606"/>
                </a:cubicBezTo>
                <a:cubicBezTo>
                  <a:pt x="13351" y="3605"/>
                  <a:pt x="13356" y="3597"/>
                  <a:pt x="13358" y="3594"/>
                </a:cubicBezTo>
                <a:close/>
                <a:moveTo>
                  <a:pt x="13300" y="3731"/>
                </a:moveTo>
                <a:cubicBezTo>
                  <a:pt x="13301" y="3714"/>
                  <a:pt x="13319" y="3722"/>
                  <a:pt x="13326" y="3724"/>
                </a:cubicBezTo>
                <a:cubicBezTo>
                  <a:pt x="13345" y="3729"/>
                  <a:pt x="13298" y="3775"/>
                  <a:pt x="13300" y="3731"/>
                </a:cubicBezTo>
                <a:cubicBezTo>
                  <a:pt x="13300" y="3730"/>
                  <a:pt x="13300" y="3741"/>
                  <a:pt x="13300" y="3731"/>
                </a:cubicBezTo>
                <a:close/>
                <a:moveTo>
                  <a:pt x="13249" y="3585"/>
                </a:moveTo>
                <a:cubicBezTo>
                  <a:pt x="13254" y="3582"/>
                  <a:pt x="13290" y="3555"/>
                  <a:pt x="13287" y="3587"/>
                </a:cubicBezTo>
                <a:cubicBezTo>
                  <a:pt x="13278" y="3591"/>
                  <a:pt x="13229" y="3593"/>
                  <a:pt x="13249" y="3585"/>
                </a:cubicBezTo>
                <a:cubicBezTo>
                  <a:pt x="13250" y="3584"/>
                  <a:pt x="13243" y="3587"/>
                  <a:pt x="13249" y="3585"/>
                </a:cubicBezTo>
                <a:close/>
                <a:moveTo>
                  <a:pt x="13267" y="3662"/>
                </a:moveTo>
                <a:cubicBezTo>
                  <a:pt x="13265" y="3663"/>
                  <a:pt x="13263" y="3663"/>
                  <a:pt x="13260" y="3663"/>
                </a:cubicBezTo>
                <a:cubicBezTo>
                  <a:pt x="13262" y="3663"/>
                  <a:pt x="13265" y="3662"/>
                  <a:pt x="13267" y="3662"/>
                </a:cubicBezTo>
                <a:close/>
                <a:moveTo>
                  <a:pt x="13216" y="3895"/>
                </a:moveTo>
                <a:cubicBezTo>
                  <a:pt x="13214" y="3878"/>
                  <a:pt x="13228" y="3890"/>
                  <a:pt x="13216" y="3895"/>
                </a:cubicBezTo>
                <a:cubicBezTo>
                  <a:pt x="13215" y="3892"/>
                  <a:pt x="13218" y="3895"/>
                  <a:pt x="13216" y="3895"/>
                </a:cubicBezTo>
                <a:close/>
                <a:moveTo>
                  <a:pt x="13234" y="3973"/>
                </a:moveTo>
                <a:cubicBezTo>
                  <a:pt x="13198" y="3976"/>
                  <a:pt x="13208" y="3985"/>
                  <a:pt x="13214" y="3945"/>
                </a:cubicBezTo>
                <a:cubicBezTo>
                  <a:pt x="13216" y="3945"/>
                  <a:pt x="13258" y="3960"/>
                  <a:pt x="13256" y="3969"/>
                </a:cubicBezTo>
                <a:cubicBezTo>
                  <a:pt x="13249" y="3972"/>
                  <a:pt x="13242" y="3973"/>
                  <a:pt x="13234" y="3973"/>
                </a:cubicBezTo>
                <a:cubicBezTo>
                  <a:pt x="13225" y="3974"/>
                  <a:pt x="13253" y="3972"/>
                  <a:pt x="13234" y="3973"/>
                </a:cubicBezTo>
                <a:close/>
                <a:moveTo>
                  <a:pt x="13764" y="3673"/>
                </a:moveTo>
                <a:cubicBezTo>
                  <a:pt x="13772" y="3670"/>
                  <a:pt x="13776" y="3678"/>
                  <a:pt x="13775" y="3685"/>
                </a:cubicBezTo>
                <a:cubicBezTo>
                  <a:pt x="13767" y="3685"/>
                  <a:pt x="13763" y="3681"/>
                  <a:pt x="13764" y="3673"/>
                </a:cubicBezTo>
                <a:cubicBezTo>
                  <a:pt x="13765" y="3673"/>
                  <a:pt x="13764" y="3676"/>
                  <a:pt x="13764" y="3673"/>
                </a:cubicBezTo>
                <a:close/>
                <a:moveTo>
                  <a:pt x="13752" y="3849"/>
                </a:moveTo>
                <a:cubicBezTo>
                  <a:pt x="13759" y="3849"/>
                  <a:pt x="13752" y="3874"/>
                  <a:pt x="13757" y="3868"/>
                </a:cubicBezTo>
                <a:cubicBezTo>
                  <a:pt x="13757" y="3868"/>
                  <a:pt x="13726" y="3859"/>
                  <a:pt x="13729" y="3859"/>
                </a:cubicBezTo>
                <a:cubicBezTo>
                  <a:pt x="13735" y="3856"/>
                  <a:pt x="13745" y="3849"/>
                  <a:pt x="13752" y="3849"/>
                </a:cubicBezTo>
                <a:close/>
                <a:moveTo>
                  <a:pt x="13721" y="3749"/>
                </a:moveTo>
                <a:cubicBezTo>
                  <a:pt x="13721" y="3743"/>
                  <a:pt x="13721" y="3727"/>
                  <a:pt x="13732" y="3728"/>
                </a:cubicBezTo>
                <a:cubicBezTo>
                  <a:pt x="13735" y="3740"/>
                  <a:pt x="13737" y="3753"/>
                  <a:pt x="13740" y="3765"/>
                </a:cubicBezTo>
                <a:cubicBezTo>
                  <a:pt x="13726" y="3769"/>
                  <a:pt x="13720" y="3763"/>
                  <a:pt x="13721" y="3749"/>
                </a:cubicBezTo>
                <a:cubicBezTo>
                  <a:pt x="13721" y="3737"/>
                  <a:pt x="13720" y="3753"/>
                  <a:pt x="13721" y="3749"/>
                </a:cubicBezTo>
                <a:close/>
                <a:moveTo>
                  <a:pt x="13709" y="3864"/>
                </a:moveTo>
                <a:cubicBezTo>
                  <a:pt x="13727" y="3864"/>
                  <a:pt x="13720" y="3881"/>
                  <a:pt x="13709" y="3886"/>
                </a:cubicBezTo>
                <a:cubicBezTo>
                  <a:pt x="13701" y="3890"/>
                  <a:pt x="13666" y="3866"/>
                  <a:pt x="13669" y="3863"/>
                </a:cubicBezTo>
                <a:cubicBezTo>
                  <a:pt x="13674" y="3858"/>
                  <a:pt x="13706" y="3864"/>
                  <a:pt x="13709" y="3864"/>
                </a:cubicBezTo>
                <a:close/>
                <a:moveTo>
                  <a:pt x="13688" y="3740"/>
                </a:moveTo>
                <a:cubicBezTo>
                  <a:pt x="13676" y="3754"/>
                  <a:pt x="13662" y="3758"/>
                  <a:pt x="13647" y="3750"/>
                </a:cubicBezTo>
                <a:cubicBezTo>
                  <a:pt x="13660" y="3744"/>
                  <a:pt x="13674" y="3741"/>
                  <a:pt x="13688" y="3740"/>
                </a:cubicBezTo>
                <a:cubicBezTo>
                  <a:pt x="13679" y="3748"/>
                  <a:pt x="13673" y="3741"/>
                  <a:pt x="13688" y="3740"/>
                </a:cubicBezTo>
                <a:close/>
                <a:moveTo>
                  <a:pt x="13651" y="3664"/>
                </a:moveTo>
                <a:cubicBezTo>
                  <a:pt x="13605" y="3697"/>
                  <a:pt x="13549" y="3657"/>
                  <a:pt x="13586" y="3729"/>
                </a:cubicBezTo>
                <a:cubicBezTo>
                  <a:pt x="13586" y="3735"/>
                  <a:pt x="13549" y="3721"/>
                  <a:pt x="13545" y="3733"/>
                </a:cubicBezTo>
                <a:cubicBezTo>
                  <a:pt x="13528" y="3774"/>
                  <a:pt x="13573" y="3805"/>
                  <a:pt x="13548" y="3845"/>
                </a:cubicBezTo>
                <a:cubicBezTo>
                  <a:pt x="13544" y="3851"/>
                  <a:pt x="13496" y="3866"/>
                  <a:pt x="13494" y="3866"/>
                </a:cubicBezTo>
                <a:cubicBezTo>
                  <a:pt x="13473" y="3867"/>
                  <a:pt x="13458" y="3858"/>
                  <a:pt x="13434" y="3861"/>
                </a:cubicBezTo>
                <a:cubicBezTo>
                  <a:pt x="13420" y="3862"/>
                  <a:pt x="13427" y="3884"/>
                  <a:pt x="13405" y="3886"/>
                </a:cubicBezTo>
                <a:cubicBezTo>
                  <a:pt x="13363" y="3889"/>
                  <a:pt x="13332" y="3837"/>
                  <a:pt x="13292" y="3824"/>
                </a:cubicBezTo>
                <a:cubicBezTo>
                  <a:pt x="13274" y="3819"/>
                  <a:pt x="13249" y="3819"/>
                  <a:pt x="13239" y="3812"/>
                </a:cubicBezTo>
                <a:cubicBezTo>
                  <a:pt x="13231" y="3807"/>
                  <a:pt x="13225" y="3786"/>
                  <a:pt x="13216" y="3778"/>
                </a:cubicBezTo>
                <a:cubicBezTo>
                  <a:pt x="13199" y="3765"/>
                  <a:pt x="13206" y="3726"/>
                  <a:pt x="13171" y="3757"/>
                </a:cubicBezTo>
                <a:cubicBezTo>
                  <a:pt x="13145" y="3779"/>
                  <a:pt x="13162" y="3830"/>
                  <a:pt x="13193" y="3837"/>
                </a:cubicBezTo>
                <a:cubicBezTo>
                  <a:pt x="13180" y="3844"/>
                  <a:pt x="13155" y="3876"/>
                  <a:pt x="13138" y="3869"/>
                </a:cubicBezTo>
                <a:cubicBezTo>
                  <a:pt x="13150" y="3874"/>
                  <a:pt x="13126" y="3790"/>
                  <a:pt x="13126" y="3789"/>
                </a:cubicBezTo>
                <a:cubicBezTo>
                  <a:pt x="13117" y="3751"/>
                  <a:pt x="13104" y="3698"/>
                  <a:pt x="13136" y="3671"/>
                </a:cubicBezTo>
                <a:cubicBezTo>
                  <a:pt x="13175" y="3639"/>
                  <a:pt x="13187" y="3673"/>
                  <a:pt x="13225" y="3670"/>
                </a:cubicBezTo>
                <a:cubicBezTo>
                  <a:pt x="13175" y="3708"/>
                  <a:pt x="13271" y="3722"/>
                  <a:pt x="13297" y="3710"/>
                </a:cubicBezTo>
                <a:cubicBezTo>
                  <a:pt x="13250" y="3737"/>
                  <a:pt x="13279" y="3801"/>
                  <a:pt x="13332" y="3797"/>
                </a:cubicBezTo>
                <a:cubicBezTo>
                  <a:pt x="13370" y="3793"/>
                  <a:pt x="13356" y="3765"/>
                  <a:pt x="13380" y="3751"/>
                </a:cubicBezTo>
                <a:cubicBezTo>
                  <a:pt x="13399" y="3740"/>
                  <a:pt x="13416" y="3759"/>
                  <a:pt x="13434" y="3737"/>
                </a:cubicBezTo>
                <a:cubicBezTo>
                  <a:pt x="13448" y="3720"/>
                  <a:pt x="13430" y="3703"/>
                  <a:pt x="13438" y="3689"/>
                </a:cubicBezTo>
                <a:cubicBezTo>
                  <a:pt x="13438" y="3689"/>
                  <a:pt x="13463" y="3662"/>
                  <a:pt x="13459" y="3680"/>
                </a:cubicBezTo>
                <a:cubicBezTo>
                  <a:pt x="13468" y="3644"/>
                  <a:pt x="13462" y="3608"/>
                  <a:pt x="13485" y="3579"/>
                </a:cubicBezTo>
                <a:cubicBezTo>
                  <a:pt x="13512" y="3545"/>
                  <a:pt x="13530" y="3559"/>
                  <a:pt x="13544" y="3509"/>
                </a:cubicBezTo>
                <a:cubicBezTo>
                  <a:pt x="13550" y="3486"/>
                  <a:pt x="13525" y="3444"/>
                  <a:pt x="13575" y="3489"/>
                </a:cubicBezTo>
                <a:cubicBezTo>
                  <a:pt x="13590" y="3502"/>
                  <a:pt x="13633" y="3564"/>
                  <a:pt x="13635" y="3575"/>
                </a:cubicBezTo>
                <a:cubicBezTo>
                  <a:pt x="13631" y="3589"/>
                  <a:pt x="13626" y="3601"/>
                  <a:pt x="13619" y="3613"/>
                </a:cubicBezTo>
                <a:cubicBezTo>
                  <a:pt x="13616" y="3626"/>
                  <a:pt x="13621" y="3632"/>
                  <a:pt x="13635" y="3633"/>
                </a:cubicBezTo>
                <a:cubicBezTo>
                  <a:pt x="13635" y="3632"/>
                  <a:pt x="13685" y="3640"/>
                  <a:pt x="13651" y="3664"/>
                </a:cubicBezTo>
                <a:cubicBezTo>
                  <a:pt x="13640" y="3672"/>
                  <a:pt x="13658" y="3660"/>
                  <a:pt x="13651" y="3664"/>
                </a:cubicBezTo>
                <a:close/>
                <a:moveTo>
                  <a:pt x="13781" y="3142"/>
                </a:moveTo>
                <a:cubicBezTo>
                  <a:pt x="13774" y="3155"/>
                  <a:pt x="13645" y="3191"/>
                  <a:pt x="13677" y="3144"/>
                </a:cubicBezTo>
                <a:cubicBezTo>
                  <a:pt x="13699" y="3111"/>
                  <a:pt x="13783" y="3137"/>
                  <a:pt x="13781" y="3142"/>
                </a:cubicBezTo>
                <a:cubicBezTo>
                  <a:pt x="13779" y="3145"/>
                  <a:pt x="13781" y="3141"/>
                  <a:pt x="13781" y="3142"/>
                </a:cubicBezTo>
                <a:close/>
                <a:moveTo>
                  <a:pt x="13440" y="1533"/>
                </a:moveTo>
                <a:cubicBezTo>
                  <a:pt x="13446" y="1578"/>
                  <a:pt x="13391" y="1565"/>
                  <a:pt x="13416" y="1517"/>
                </a:cubicBezTo>
                <a:cubicBezTo>
                  <a:pt x="13432" y="1488"/>
                  <a:pt x="13498" y="1484"/>
                  <a:pt x="13517" y="1495"/>
                </a:cubicBezTo>
                <a:cubicBezTo>
                  <a:pt x="13494" y="1496"/>
                  <a:pt x="13435" y="1496"/>
                  <a:pt x="13440" y="1533"/>
                </a:cubicBezTo>
                <a:cubicBezTo>
                  <a:pt x="13441" y="1534"/>
                  <a:pt x="13440" y="1529"/>
                  <a:pt x="13440" y="1533"/>
                </a:cubicBezTo>
                <a:close/>
                <a:moveTo>
                  <a:pt x="13384" y="1289"/>
                </a:moveTo>
                <a:cubicBezTo>
                  <a:pt x="13393" y="1289"/>
                  <a:pt x="13433" y="1314"/>
                  <a:pt x="13425" y="1321"/>
                </a:cubicBezTo>
                <a:cubicBezTo>
                  <a:pt x="13408" y="1335"/>
                  <a:pt x="13380" y="1289"/>
                  <a:pt x="13384" y="1289"/>
                </a:cubicBezTo>
                <a:close/>
                <a:moveTo>
                  <a:pt x="13367" y="787"/>
                </a:moveTo>
                <a:cubicBezTo>
                  <a:pt x="13346" y="765"/>
                  <a:pt x="13386" y="732"/>
                  <a:pt x="13410" y="759"/>
                </a:cubicBezTo>
                <a:cubicBezTo>
                  <a:pt x="13443" y="794"/>
                  <a:pt x="13386" y="807"/>
                  <a:pt x="13367" y="787"/>
                </a:cubicBezTo>
                <a:cubicBezTo>
                  <a:pt x="13365" y="785"/>
                  <a:pt x="13373" y="793"/>
                  <a:pt x="13367" y="787"/>
                </a:cubicBezTo>
                <a:close/>
                <a:moveTo>
                  <a:pt x="13492" y="622"/>
                </a:moveTo>
                <a:cubicBezTo>
                  <a:pt x="13483" y="602"/>
                  <a:pt x="13505" y="603"/>
                  <a:pt x="13513" y="613"/>
                </a:cubicBezTo>
                <a:cubicBezTo>
                  <a:pt x="13510" y="609"/>
                  <a:pt x="13502" y="645"/>
                  <a:pt x="13505" y="654"/>
                </a:cubicBezTo>
                <a:cubicBezTo>
                  <a:pt x="13500" y="655"/>
                  <a:pt x="13476" y="659"/>
                  <a:pt x="13475" y="656"/>
                </a:cubicBezTo>
                <a:cubicBezTo>
                  <a:pt x="13470" y="644"/>
                  <a:pt x="13503" y="647"/>
                  <a:pt x="13492" y="622"/>
                </a:cubicBezTo>
                <a:cubicBezTo>
                  <a:pt x="13489" y="614"/>
                  <a:pt x="13494" y="627"/>
                  <a:pt x="13492" y="622"/>
                </a:cubicBezTo>
                <a:close/>
                <a:moveTo>
                  <a:pt x="13465" y="188"/>
                </a:moveTo>
                <a:cubicBezTo>
                  <a:pt x="13519" y="233"/>
                  <a:pt x="13398" y="201"/>
                  <a:pt x="13465" y="188"/>
                </a:cubicBezTo>
                <a:cubicBezTo>
                  <a:pt x="13465" y="188"/>
                  <a:pt x="13451" y="191"/>
                  <a:pt x="13465" y="188"/>
                </a:cubicBezTo>
                <a:close/>
                <a:moveTo>
                  <a:pt x="13447" y="1158"/>
                </a:moveTo>
                <a:cubicBezTo>
                  <a:pt x="13457" y="1181"/>
                  <a:pt x="13425" y="1164"/>
                  <a:pt x="13432" y="1145"/>
                </a:cubicBezTo>
                <a:cubicBezTo>
                  <a:pt x="13439" y="1144"/>
                  <a:pt x="13444" y="1149"/>
                  <a:pt x="13447" y="1158"/>
                </a:cubicBezTo>
                <a:cubicBezTo>
                  <a:pt x="13448" y="1161"/>
                  <a:pt x="13443" y="1150"/>
                  <a:pt x="13447" y="1158"/>
                </a:cubicBezTo>
                <a:close/>
                <a:moveTo>
                  <a:pt x="13428" y="515"/>
                </a:moveTo>
                <a:cubicBezTo>
                  <a:pt x="13433" y="518"/>
                  <a:pt x="13436" y="522"/>
                  <a:pt x="13437" y="529"/>
                </a:cubicBezTo>
                <a:cubicBezTo>
                  <a:pt x="13434" y="530"/>
                  <a:pt x="13430" y="530"/>
                  <a:pt x="13426" y="529"/>
                </a:cubicBezTo>
                <a:cubicBezTo>
                  <a:pt x="13418" y="522"/>
                  <a:pt x="13419" y="518"/>
                  <a:pt x="13428" y="515"/>
                </a:cubicBezTo>
                <a:close/>
                <a:moveTo>
                  <a:pt x="13421" y="579"/>
                </a:moveTo>
                <a:cubicBezTo>
                  <a:pt x="13416" y="587"/>
                  <a:pt x="13400" y="595"/>
                  <a:pt x="13389" y="593"/>
                </a:cubicBezTo>
                <a:cubicBezTo>
                  <a:pt x="13393" y="574"/>
                  <a:pt x="13395" y="567"/>
                  <a:pt x="13372" y="565"/>
                </a:cubicBezTo>
                <a:cubicBezTo>
                  <a:pt x="13385" y="551"/>
                  <a:pt x="13404" y="573"/>
                  <a:pt x="13421" y="579"/>
                </a:cubicBezTo>
                <a:cubicBezTo>
                  <a:pt x="13416" y="588"/>
                  <a:pt x="13419" y="578"/>
                  <a:pt x="13421" y="579"/>
                </a:cubicBezTo>
                <a:close/>
                <a:moveTo>
                  <a:pt x="13362" y="294"/>
                </a:moveTo>
                <a:cubicBezTo>
                  <a:pt x="13387" y="282"/>
                  <a:pt x="13430" y="329"/>
                  <a:pt x="13387" y="341"/>
                </a:cubicBezTo>
                <a:cubicBezTo>
                  <a:pt x="13388" y="332"/>
                  <a:pt x="13359" y="296"/>
                  <a:pt x="13362" y="294"/>
                </a:cubicBezTo>
                <a:cubicBezTo>
                  <a:pt x="13367" y="292"/>
                  <a:pt x="13360" y="295"/>
                  <a:pt x="13362" y="294"/>
                </a:cubicBezTo>
                <a:close/>
                <a:moveTo>
                  <a:pt x="13309" y="753"/>
                </a:moveTo>
                <a:cubicBezTo>
                  <a:pt x="13336" y="753"/>
                  <a:pt x="13276" y="753"/>
                  <a:pt x="13309" y="753"/>
                </a:cubicBezTo>
                <a:cubicBezTo>
                  <a:pt x="13311" y="753"/>
                  <a:pt x="13306" y="753"/>
                  <a:pt x="13309" y="753"/>
                </a:cubicBezTo>
                <a:close/>
                <a:moveTo>
                  <a:pt x="13299" y="1135"/>
                </a:moveTo>
                <a:cubicBezTo>
                  <a:pt x="13306" y="1122"/>
                  <a:pt x="13313" y="1103"/>
                  <a:pt x="13329" y="1099"/>
                </a:cubicBezTo>
                <a:cubicBezTo>
                  <a:pt x="13344" y="1128"/>
                  <a:pt x="13300" y="1134"/>
                  <a:pt x="13299" y="1135"/>
                </a:cubicBezTo>
                <a:cubicBezTo>
                  <a:pt x="13300" y="1133"/>
                  <a:pt x="13299" y="1136"/>
                  <a:pt x="13299" y="1135"/>
                </a:cubicBezTo>
                <a:close/>
                <a:moveTo>
                  <a:pt x="13274" y="1258"/>
                </a:moveTo>
                <a:cubicBezTo>
                  <a:pt x="13260" y="1232"/>
                  <a:pt x="13284" y="1216"/>
                  <a:pt x="13308" y="1240"/>
                </a:cubicBezTo>
                <a:cubicBezTo>
                  <a:pt x="13334" y="1268"/>
                  <a:pt x="13289" y="1287"/>
                  <a:pt x="13274" y="1258"/>
                </a:cubicBezTo>
                <a:cubicBezTo>
                  <a:pt x="13272" y="1254"/>
                  <a:pt x="13279" y="1268"/>
                  <a:pt x="13274" y="1258"/>
                </a:cubicBezTo>
                <a:close/>
                <a:moveTo>
                  <a:pt x="13284" y="1724"/>
                </a:moveTo>
                <a:cubicBezTo>
                  <a:pt x="13283" y="1729"/>
                  <a:pt x="13281" y="1735"/>
                  <a:pt x="13279" y="1740"/>
                </a:cubicBezTo>
                <a:cubicBezTo>
                  <a:pt x="13254" y="1725"/>
                  <a:pt x="13271" y="1719"/>
                  <a:pt x="13289" y="1705"/>
                </a:cubicBezTo>
                <a:cubicBezTo>
                  <a:pt x="13287" y="1712"/>
                  <a:pt x="13286" y="1718"/>
                  <a:pt x="13284" y="1724"/>
                </a:cubicBezTo>
                <a:cubicBezTo>
                  <a:pt x="13282" y="1729"/>
                  <a:pt x="13287" y="1718"/>
                  <a:pt x="13284" y="1724"/>
                </a:cubicBezTo>
                <a:close/>
                <a:moveTo>
                  <a:pt x="13291" y="562"/>
                </a:moveTo>
                <a:cubicBezTo>
                  <a:pt x="13279" y="569"/>
                  <a:pt x="13268" y="527"/>
                  <a:pt x="13243" y="540"/>
                </a:cubicBezTo>
                <a:cubicBezTo>
                  <a:pt x="13221" y="515"/>
                  <a:pt x="13319" y="534"/>
                  <a:pt x="13291" y="562"/>
                </a:cubicBezTo>
                <a:cubicBezTo>
                  <a:pt x="13290" y="562"/>
                  <a:pt x="13292" y="561"/>
                  <a:pt x="13291" y="562"/>
                </a:cubicBezTo>
                <a:close/>
                <a:moveTo>
                  <a:pt x="13257" y="1212"/>
                </a:moveTo>
                <a:cubicBezTo>
                  <a:pt x="13248" y="1222"/>
                  <a:pt x="13210" y="1192"/>
                  <a:pt x="13220" y="1200"/>
                </a:cubicBezTo>
                <a:cubicBezTo>
                  <a:pt x="13222" y="1200"/>
                  <a:pt x="13258" y="1211"/>
                  <a:pt x="13257" y="1212"/>
                </a:cubicBezTo>
                <a:cubicBezTo>
                  <a:pt x="13256" y="1213"/>
                  <a:pt x="13257" y="1212"/>
                  <a:pt x="13257" y="1212"/>
                </a:cubicBezTo>
                <a:close/>
                <a:moveTo>
                  <a:pt x="13253" y="418"/>
                </a:moveTo>
                <a:cubicBezTo>
                  <a:pt x="13268" y="419"/>
                  <a:pt x="13281" y="426"/>
                  <a:pt x="13289" y="439"/>
                </a:cubicBezTo>
                <a:cubicBezTo>
                  <a:pt x="13272" y="433"/>
                  <a:pt x="13255" y="426"/>
                  <a:pt x="13238" y="420"/>
                </a:cubicBezTo>
                <a:cubicBezTo>
                  <a:pt x="13243" y="419"/>
                  <a:pt x="13248" y="418"/>
                  <a:pt x="13253" y="418"/>
                </a:cubicBezTo>
                <a:close/>
                <a:moveTo>
                  <a:pt x="13199" y="1149"/>
                </a:moveTo>
                <a:cubicBezTo>
                  <a:pt x="13204" y="1136"/>
                  <a:pt x="13213" y="1128"/>
                  <a:pt x="13226" y="1126"/>
                </a:cubicBezTo>
                <a:cubicBezTo>
                  <a:pt x="13233" y="1160"/>
                  <a:pt x="13188" y="1166"/>
                  <a:pt x="13199" y="1149"/>
                </a:cubicBezTo>
                <a:cubicBezTo>
                  <a:pt x="13206" y="1136"/>
                  <a:pt x="13195" y="1154"/>
                  <a:pt x="13199" y="1149"/>
                </a:cubicBezTo>
                <a:close/>
                <a:moveTo>
                  <a:pt x="13092" y="221"/>
                </a:moveTo>
                <a:cubicBezTo>
                  <a:pt x="13123" y="204"/>
                  <a:pt x="13154" y="184"/>
                  <a:pt x="13191" y="184"/>
                </a:cubicBezTo>
                <a:cubicBezTo>
                  <a:pt x="13170" y="199"/>
                  <a:pt x="13133" y="216"/>
                  <a:pt x="13119" y="238"/>
                </a:cubicBezTo>
                <a:cubicBezTo>
                  <a:pt x="13102" y="263"/>
                  <a:pt x="13119" y="283"/>
                  <a:pt x="13112" y="297"/>
                </a:cubicBezTo>
                <a:cubicBezTo>
                  <a:pt x="13109" y="304"/>
                  <a:pt x="13081" y="296"/>
                  <a:pt x="13084" y="296"/>
                </a:cubicBezTo>
                <a:cubicBezTo>
                  <a:pt x="13130" y="260"/>
                  <a:pt x="13026" y="257"/>
                  <a:pt x="13092" y="221"/>
                </a:cubicBezTo>
                <a:cubicBezTo>
                  <a:pt x="13097" y="218"/>
                  <a:pt x="13075" y="230"/>
                  <a:pt x="13092" y="221"/>
                </a:cubicBezTo>
                <a:close/>
                <a:moveTo>
                  <a:pt x="13149" y="1083"/>
                </a:moveTo>
                <a:cubicBezTo>
                  <a:pt x="13126" y="1086"/>
                  <a:pt x="13165" y="1060"/>
                  <a:pt x="13174" y="1062"/>
                </a:cubicBezTo>
                <a:cubicBezTo>
                  <a:pt x="13166" y="1070"/>
                  <a:pt x="13158" y="1077"/>
                  <a:pt x="13149" y="1083"/>
                </a:cubicBezTo>
                <a:cubicBezTo>
                  <a:pt x="13148" y="1083"/>
                  <a:pt x="13154" y="1082"/>
                  <a:pt x="13149" y="1083"/>
                </a:cubicBezTo>
                <a:close/>
                <a:moveTo>
                  <a:pt x="13157" y="1129"/>
                </a:moveTo>
                <a:cubicBezTo>
                  <a:pt x="13151" y="1142"/>
                  <a:pt x="13150" y="1154"/>
                  <a:pt x="13136" y="1139"/>
                </a:cubicBezTo>
                <a:cubicBezTo>
                  <a:pt x="13141" y="1126"/>
                  <a:pt x="13148" y="1123"/>
                  <a:pt x="13157" y="1129"/>
                </a:cubicBezTo>
                <a:cubicBezTo>
                  <a:pt x="13156" y="1130"/>
                  <a:pt x="13154" y="1127"/>
                  <a:pt x="13157" y="1129"/>
                </a:cubicBezTo>
                <a:close/>
                <a:moveTo>
                  <a:pt x="13140" y="289"/>
                </a:moveTo>
                <a:cubicBezTo>
                  <a:pt x="13143" y="277"/>
                  <a:pt x="13150" y="268"/>
                  <a:pt x="13160" y="261"/>
                </a:cubicBezTo>
                <a:cubicBezTo>
                  <a:pt x="13161" y="277"/>
                  <a:pt x="13160" y="293"/>
                  <a:pt x="13156" y="309"/>
                </a:cubicBezTo>
                <a:cubicBezTo>
                  <a:pt x="13151" y="302"/>
                  <a:pt x="13145" y="296"/>
                  <a:pt x="13140" y="289"/>
                </a:cubicBezTo>
                <a:cubicBezTo>
                  <a:pt x="13139" y="282"/>
                  <a:pt x="13140" y="295"/>
                  <a:pt x="13140" y="289"/>
                </a:cubicBezTo>
                <a:close/>
                <a:moveTo>
                  <a:pt x="13089" y="1101"/>
                </a:moveTo>
                <a:cubicBezTo>
                  <a:pt x="13082" y="1109"/>
                  <a:pt x="13075" y="1112"/>
                  <a:pt x="13066" y="1110"/>
                </a:cubicBezTo>
                <a:cubicBezTo>
                  <a:pt x="13082" y="1090"/>
                  <a:pt x="13075" y="1072"/>
                  <a:pt x="13101" y="1060"/>
                </a:cubicBezTo>
                <a:cubicBezTo>
                  <a:pt x="13133" y="1045"/>
                  <a:pt x="13094" y="1097"/>
                  <a:pt x="13089" y="1101"/>
                </a:cubicBezTo>
                <a:cubicBezTo>
                  <a:pt x="13082" y="1107"/>
                  <a:pt x="13112" y="1084"/>
                  <a:pt x="13089" y="1101"/>
                </a:cubicBezTo>
                <a:close/>
                <a:moveTo>
                  <a:pt x="13056" y="575"/>
                </a:moveTo>
                <a:cubicBezTo>
                  <a:pt x="13086" y="543"/>
                  <a:pt x="13100" y="634"/>
                  <a:pt x="13068" y="605"/>
                </a:cubicBezTo>
                <a:cubicBezTo>
                  <a:pt x="13064" y="601"/>
                  <a:pt x="13042" y="589"/>
                  <a:pt x="13056" y="575"/>
                </a:cubicBezTo>
                <a:cubicBezTo>
                  <a:pt x="13057" y="574"/>
                  <a:pt x="13054" y="577"/>
                  <a:pt x="13056" y="575"/>
                </a:cubicBezTo>
                <a:close/>
                <a:moveTo>
                  <a:pt x="13006" y="1247"/>
                </a:moveTo>
                <a:cubicBezTo>
                  <a:pt x="13008" y="1265"/>
                  <a:pt x="13076" y="1294"/>
                  <a:pt x="13100" y="1302"/>
                </a:cubicBezTo>
                <a:cubicBezTo>
                  <a:pt x="13133" y="1315"/>
                  <a:pt x="13184" y="1312"/>
                  <a:pt x="13194" y="1353"/>
                </a:cubicBezTo>
                <a:cubicBezTo>
                  <a:pt x="13171" y="1364"/>
                  <a:pt x="13167" y="1394"/>
                  <a:pt x="13140" y="1395"/>
                </a:cubicBezTo>
                <a:cubicBezTo>
                  <a:pt x="13145" y="1387"/>
                  <a:pt x="13140" y="1362"/>
                  <a:pt x="13127" y="1373"/>
                </a:cubicBezTo>
                <a:cubicBezTo>
                  <a:pt x="13105" y="1392"/>
                  <a:pt x="13134" y="1402"/>
                  <a:pt x="13125" y="1414"/>
                </a:cubicBezTo>
                <a:cubicBezTo>
                  <a:pt x="13113" y="1429"/>
                  <a:pt x="13065" y="1454"/>
                  <a:pt x="13046" y="1441"/>
                </a:cubicBezTo>
                <a:cubicBezTo>
                  <a:pt x="13005" y="1414"/>
                  <a:pt x="13072" y="1364"/>
                  <a:pt x="13064" y="1347"/>
                </a:cubicBezTo>
                <a:cubicBezTo>
                  <a:pt x="13058" y="1333"/>
                  <a:pt x="13026" y="1360"/>
                  <a:pt x="13018" y="1350"/>
                </a:cubicBezTo>
                <a:cubicBezTo>
                  <a:pt x="13010" y="1340"/>
                  <a:pt x="13032" y="1317"/>
                  <a:pt x="13015" y="1313"/>
                </a:cubicBezTo>
                <a:cubicBezTo>
                  <a:pt x="12981" y="1308"/>
                  <a:pt x="12965" y="1358"/>
                  <a:pt x="12948" y="1371"/>
                </a:cubicBezTo>
                <a:cubicBezTo>
                  <a:pt x="12928" y="1386"/>
                  <a:pt x="12914" y="1396"/>
                  <a:pt x="12898" y="1385"/>
                </a:cubicBezTo>
                <a:cubicBezTo>
                  <a:pt x="12909" y="1392"/>
                  <a:pt x="12876" y="1293"/>
                  <a:pt x="12874" y="1306"/>
                </a:cubicBezTo>
                <a:cubicBezTo>
                  <a:pt x="12873" y="1312"/>
                  <a:pt x="12945" y="1247"/>
                  <a:pt x="12947" y="1245"/>
                </a:cubicBezTo>
                <a:cubicBezTo>
                  <a:pt x="12965" y="1232"/>
                  <a:pt x="13003" y="1207"/>
                  <a:pt x="13006" y="1247"/>
                </a:cubicBezTo>
                <a:cubicBezTo>
                  <a:pt x="13008" y="1259"/>
                  <a:pt x="13004" y="1225"/>
                  <a:pt x="13006" y="1247"/>
                </a:cubicBezTo>
                <a:close/>
                <a:moveTo>
                  <a:pt x="13184" y="1496"/>
                </a:moveTo>
                <a:cubicBezTo>
                  <a:pt x="13185" y="1508"/>
                  <a:pt x="13163" y="1490"/>
                  <a:pt x="13168" y="1483"/>
                </a:cubicBezTo>
                <a:cubicBezTo>
                  <a:pt x="13174" y="1475"/>
                  <a:pt x="13184" y="1494"/>
                  <a:pt x="13184" y="1496"/>
                </a:cubicBezTo>
                <a:cubicBezTo>
                  <a:pt x="13184" y="1497"/>
                  <a:pt x="13181" y="1485"/>
                  <a:pt x="13184" y="1496"/>
                </a:cubicBezTo>
                <a:close/>
                <a:moveTo>
                  <a:pt x="13256" y="2442"/>
                </a:moveTo>
                <a:cubicBezTo>
                  <a:pt x="13305" y="2442"/>
                  <a:pt x="13270" y="2516"/>
                  <a:pt x="13273" y="2526"/>
                </a:cubicBezTo>
                <a:cubicBezTo>
                  <a:pt x="13255" y="2520"/>
                  <a:pt x="13226" y="2524"/>
                  <a:pt x="13208" y="2530"/>
                </a:cubicBezTo>
                <a:cubicBezTo>
                  <a:pt x="13234" y="2515"/>
                  <a:pt x="13236" y="2442"/>
                  <a:pt x="13256" y="2442"/>
                </a:cubicBezTo>
                <a:close/>
                <a:moveTo>
                  <a:pt x="13253" y="2357"/>
                </a:moveTo>
                <a:cubicBezTo>
                  <a:pt x="13271" y="2354"/>
                  <a:pt x="13313" y="2326"/>
                  <a:pt x="13314" y="2368"/>
                </a:cubicBezTo>
                <a:cubicBezTo>
                  <a:pt x="13315" y="2423"/>
                  <a:pt x="13246" y="2356"/>
                  <a:pt x="13253" y="2357"/>
                </a:cubicBezTo>
                <a:cubicBezTo>
                  <a:pt x="13259" y="2356"/>
                  <a:pt x="13262" y="2358"/>
                  <a:pt x="13253" y="2357"/>
                </a:cubicBezTo>
                <a:close/>
                <a:moveTo>
                  <a:pt x="13247" y="2357"/>
                </a:moveTo>
                <a:cubicBezTo>
                  <a:pt x="13207" y="2358"/>
                  <a:pt x="13101" y="2324"/>
                  <a:pt x="13108" y="2388"/>
                </a:cubicBezTo>
                <a:cubicBezTo>
                  <a:pt x="13112" y="2432"/>
                  <a:pt x="13168" y="2405"/>
                  <a:pt x="13183" y="2435"/>
                </a:cubicBezTo>
                <a:cubicBezTo>
                  <a:pt x="13187" y="2445"/>
                  <a:pt x="13137" y="2552"/>
                  <a:pt x="13200" y="2533"/>
                </a:cubicBezTo>
                <a:cubicBezTo>
                  <a:pt x="13131" y="2577"/>
                  <a:pt x="13239" y="2589"/>
                  <a:pt x="13240" y="2589"/>
                </a:cubicBezTo>
                <a:cubicBezTo>
                  <a:pt x="13262" y="2605"/>
                  <a:pt x="13253" y="2567"/>
                  <a:pt x="13267" y="2595"/>
                </a:cubicBezTo>
                <a:cubicBezTo>
                  <a:pt x="13283" y="2627"/>
                  <a:pt x="13242" y="2633"/>
                  <a:pt x="13229" y="2645"/>
                </a:cubicBezTo>
                <a:cubicBezTo>
                  <a:pt x="13219" y="2653"/>
                  <a:pt x="13173" y="2673"/>
                  <a:pt x="13184" y="2697"/>
                </a:cubicBezTo>
                <a:cubicBezTo>
                  <a:pt x="13191" y="2712"/>
                  <a:pt x="13206" y="2698"/>
                  <a:pt x="13210" y="2702"/>
                </a:cubicBezTo>
                <a:cubicBezTo>
                  <a:pt x="13209" y="2701"/>
                  <a:pt x="13231" y="2696"/>
                  <a:pt x="13237" y="2700"/>
                </a:cubicBezTo>
                <a:cubicBezTo>
                  <a:pt x="13237" y="2700"/>
                  <a:pt x="13267" y="2784"/>
                  <a:pt x="13268" y="2784"/>
                </a:cubicBezTo>
                <a:cubicBezTo>
                  <a:pt x="13255" y="2804"/>
                  <a:pt x="13072" y="2751"/>
                  <a:pt x="13072" y="2720"/>
                </a:cubicBezTo>
                <a:cubicBezTo>
                  <a:pt x="13113" y="2732"/>
                  <a:pt x="13116" y="2756"/>
                  <a:pt x="13140" y="2715"/>
                </a:cubicBezTo>
                <a:cubicBezTo>
                  <a:pt x="13142" y="2710"/>
                  <a:pt x="13147" y="2661"/>
                  <a:pt x="13146" y="2658"/>
                </a:cubicBezTo>
                <a:cubicBezTo>
                  <a:pt x="13141" y="2642"/>
                  <a:pt x="13120" y="2633"/>
                  <a:pt x="13111" y="2619"/>
                </a:cubicBezTo>
                <a:cubicBezTo>
                  <a:pt x="13107" y="2613"/>
                  <a:pt x="13094" y="2589"/>
                  <a:pt x="13090" y="2584"/>
                </a:cubicBezTo>
                <a:cubicBezTo>
                  <a:pt x="13082" y="2572"/>
                  <a:pt x="13074" y="2568"/>
                  <a:pt x="13063" y="2555"/>
                </a:cubicBezTo>
                <a:cubicBezTo>
                  <a:pt x="13055" y="2544"/>
                  <a:pt x="13013" y="2515"/>
                  <a:pt x="13011" y="2508"/>
                </a:cubicBezTo>
                <a:cubicBezTo>
                  <a:pt x="13007" y="2485"/>
                  <a:pt x="13051" y="2489"/>
                  <a:pt x="13039" y="2470"/>
                </a:cubicBezTo>
                <a:cubicBezTo>
                  <a:pt x="13033" y="2459"/>
                  <a:pt x="12985" y="2457"/>
                  <a:pt x="12973" y="2447"/>
                </a:cubicBezTo>
                <a:cubicBezTo>
                  <a:pt x="12923" y="2403"/>
                  <a:pt x="12966" y="2379"/>
                  <a:pt x="12969" y="2333"/>
                </a:cubicBezTo>
                <a:cubicBezTo>
                  <a:pt x="13013" y="2425"/>
                  <a:pt x="13064" y="2288"/>
                  <a:pt x="13093" y="2288"/>
                </a:cubicBezTo>
                <a:cubicBezTo>
                  <a:pt x="13101" y="2288"/>
                  <a:pt x="13100" y="2308"/>
                  <a:pt x="13106" y="2309"/>
                </a:cubicBezTo>
                <a:cubicBezTo>
                  <a:pt x="13127" y="2312"/>
                  <a:pt x="13131" y="2335"/>
                  <a:pt x="13158" y="2336"/>
                </a:cubicBezTo>
                <a:cubicBezTo>
                  <a:pt x="13186" y="2338"/>
                  <a:pt x="13183" y="2302"/>
                  <a:pt x="13227" y="2333"/>
                </a:cubicBezTo>
                <a:cubicBezTo>
                  <a:pt x="13236" y="2339"/>
                  <a:pt x="13232" y="2358"/>
                  <a:pt x="13247" y="2357"/>
                </a:cubicBezTo>
                <a:close/>
                <a:moveTo>
                  <a:pt x="13060" y="2699"/>
                </a:moveTo>
                <a:cubicBezTo>
                  <a:pt x="13062" y="2722"/>
                  <a:pt x="12992" y="2731"/>
                  <a:pt x="12995" y="2685"/>
                </a:cubicBezTo>
                <a:cubicBezTo>
                  <a:pt x="12995" y="2671"/>
                  <a:pt x="13037" y="2656"/>
                  <a:pt x="13037" y="2638"/>
                </a:cubicBezTo>
                <a:cubicBezTo>
                  <a:pt x="13039" y="2617"/>
                  <a:pt x="12999" y="2619"/>
                  <a:pt x="13001" y="2598"/>
                </a:cubicBezTo>
                <a:cubicBezTo>
                  <a:pt x="13001" y="2594"/>
                  <a:pt x="13058" y="2634"/>
                  <a:pt x="13068" y="2632"/>
                </a:cubicBezTo>
                <a:cubicBezTo>
                  <a:pt x="13067" y="2632"/>
                  <a:pt x="13059" y="2698"/>
                  <a:pt x="13060" y="2699"/>
                </a:cubicBezTo>
                <a:cubicBezTo>
                  <a:pt x="13060" y="2702"/>
                  <a:pt x="13058" y="2680"/>
                  <a:pt x="13060" y="2699"/>
                </a:cubicBezTo>
                <a:close/>
                <a:moveTo>
                  <a:pt x="13104" y="2178"/>
                </a:moveTo>
                <a:cubicBezTo>
                  <a:pt x="13102" y="2169"/>
                  <a:pt x="13109" y="2140"/>
                  <a:pt x="13125" y="2152"/>
                </a:cubicBezTo>
                <a:cubicBezTo>
                  <a:pt x="13121" y="2160"/>
                  <a:pt x="13108" y="2195"/>
                  <a:pt x="13104" y="2178"/>
                </a:cubicBezTo>
                <a:cubicBezTo>
                  <a:pt x="13102" y="2168"/>
                  <a:pt x="13105" y="2179"/>
                  <a:pt x="13104" y="2178"/>
                </a:cubicBezTo>
                <a:close/>
                <a:moveTo>
                  <a:pt x="13106" y="2103"/>
                </a:moveTo>
                <a:cubicBezTo>
                  <a:pt x="13065" y="2139"/>
                  <a:pt x="13018" y="2094"/>
                  <a:pt x="12995" y="2149"/>
                </a:cubicBezTo>
                <a:cubicBezTo>
                  <a:pt x="12991" y="2157"/>
                  <a:pt x="13015" y="2214"/>
                  <a:pt x="12988" y="2211"/>
                </a:cubicBezTo>
                <a:cubicBezTo>
                  <a:pt x="12982" y="2211"/>
                  <a:pt x="12982" y="2196"/>
                  <a:pt x="12983" y="2196"/>
                </a:cubicBezTo>
                <a:cubicBezTo>
                  <a:pt x="12986" y="2195"/>
                  <a:pt x="12977" y="2171"/>
                  <a:pt x="12967" y="2170"/>
                </a:cubicBezTo>
                <a:cubicBezTo>
                  <a:pt x="12945" y="2167"/>
                  <a:pt x="12929" y="2227"/>
                  <a:pt x="12920" y="2237"/>
                </a:cubicBezTo>
                <a:cubicBezTo>
                  <a:pt x="12901" y="2256"/>
                  <a:pt x="12838" y="2276"/>
                  <a:pt x="12859" y="2219"/>
                </a:cubicBezTo>
                <a:cubicBezTo>
                  <a:pt x="12868" y="2193"/>
                  <a:pt x="12939" y="2188"/>
                  <a:pt x="12960" y="2167"/>
                </a:cubicBezTo>
                <a:cubicBezTo>
                  <a:pt x="12968" y="2160"/>
                  <a:pt x="12961" y="2138"/>
                  <a:pt x="12966" y="2130"/>
                </a:cubicBezTo>
                <a:cubicBezTo>
                  <a:pt x="12977" y="2111"/>
                  <a:pt x="12996" y="2138"/>
                  <a:pt x="13003" y="2096"/>
                </a:cubicBezTo>
                <a:cubicBezTo>
                  <a:pt x="13004" y="2086"/>
                  <a:pt x="12958" y="2021"/>
                  <a:pt x="12956" y="2010"/>
                </a:cubicBezTo>
                <a:cubicBezTo>
                  <a:pt x="12953" y="1992"/>
                  <a:pt x="12908" y="1969"/>
                  <a:pt x="12964" y="1955"/>
                </a:cubicBezTo>
                <a:cubicBezTo>
                  <a:pt x="12969" y="1960"/>
                  <a:pt x="12962" y="1979"/>
                  <a:pt x="12965" y="1982"/>
                </a:cubicBezTo>
                <a:cubicBezTo>
                  <a:pt x="12963" y="1980"/>
                  <a:pt x="12988" y="2015"/>
                  <a:pt x="12989" y="2015"/>
                </a:cubicBezTo>
                <a:cubicBezTo>
                  <a:pt x="12993" y="2021"/>
                  <a:pt x="13007" y="2052"/>
                  <a:pt x="13022" y="2052"/>
                </a:cubicBezTo>
                <a:cubicBezTo>
                  <a:pt x="13056" y="2051"/>
                  <a:pt x="13041" y="2007"/>
                  <a:pt x="13013" y="2011"/>
                </a:cubicBezTo>
                <a:cubicBezTo>
                  <a:pt x="13034" y="1979"/>
                  <a:pt x="13090" y="1998"/>
                  <a:pt x="13056" y="1953"/>
                </a:cubicBezTo>
                <a:cubicBezTo>
                  <a:pt x="13053" y="1947"/>
                  <a:pt x="13031" y="1954"/>
                  <a:pt x="13026" y="1949"/>
                </a:cubicBezTo>
                <a:cubicBezTo>
                  <a:pt x="13006" y="1925"/>
                  <a:pt x="13020" y="1935"/>
                  <a:pt x="13013" y="1919"/>
                </a:cubicBezTo>
                <a:cubicBezTo>
                  <a:pt x="13007" y="1903"/>
                  <a:pt x="13047" y="1875"/>
                  <a:pt x="12997" y="1882"/>
                </a:cubicBezTo>
                <a:cubicBezTo>
                  <a:pt x="12994" y="1867"/>
                  <a:pt x="13036" y="1856"/>
                  <a:pt x="13048" y="1861"/>
                </a:cubicBezTo>
                <a:cubicBezTo>
                  <a:pt x="13050" y="1862"/>
                  <a:pt x="13091" y="1950"/>
                  <a:pt x="13095" y="1957"/>
                </a:cubicBezTo>
                <a:cubicBezTo>
                  <a:pt x="13103" y="1972"/>
                  <a:pt x="13128" y="2011"/>
                  <a:pt x="13134" y="2029"/>
                </a:cubicBezTo>
                <a:cubicBezTo>
                  <a:pt x="13155" y="2085"/>
                  <a:pt x="13160" y="2057"/>
                  <a:pt x="13106" y="2103"/>
                </a:cubicBezTo>
                <a:cubicBezTo>
                  <a:pt x="13093" y="2115"/>
                  <a:pt x="13121" y="2091"/>
                  <a:pt x="13106" y="2103"/>
                </a:cubicBezTo>
                <a:close/>
                <a:moveTo>
                  <a:pt x="12888" y="2480"/>
                </a:moveTo>
                <a:cubicBezTo>
                  <a:pt x="12891" y="2486"/>
                  <a:pt x="12747" y="2521"/>
                  <a:pt x="12736" y="2431"/>
                </a:cubicBezTo>
                <a:cubicBezTo>
                  <a:pt x="12731" y="2389"/>
                  <a:pt x="12774" y="2355"/>
                  <a:pt x="12806" y="2372"/>
                </a:cubicBezTo>
                <a:cubicBezTo>
                  <a:pt x="12827" y="2384"/>
                  <a:pt x="12812" y="2424"/>
                  <a:pt x="12847" y="2425"/>
                </a:cubicBezTo>
                <a:cubicBezTo>
                  <a:pt x="12876" y="2426"/>
                  <a:pt x="12870" y="2390"/>
                  <a:pt x="12887" y="2382"/>
                </a:cubicBezTo>
                <a:cubicBezTo>
                  <a:pt x="12921" y="2366"/>
                  <a:pt x="12872" y="2443"/>
                  <a:pt x="12888" y="2480"/>
                </a:cubicBezTo>
                <a:cubicBezTo>
                  <a:pt x="12889" y="2482"/>
                  <a:pt x="12876" y="2452"/>
                  <a:pt x="12888" y="2480"/>
                </a:cubicBezTo>
                <a:close/>
                <a:moveTo>
                  <a:pt x="12580" y="2187"/>
                </a:moveTo>
                <a:cubicBezTo>
                  <a:pt x="12586" y="2214"/>
                  <a:pt x="12526" y="2226"/>
                  <a:pt x="12532" y="2160"/>
                </a:cubicBezTo>
                <a:cubicBezTo>
                  <a:pt x="12539" y="2086"/>
                  <a:pt x="12568" y="2006"/>
                  <a:pt x="12578" y="1931"/>
                </a:cubicBezTo>
                <a:cubicBezTo>
                  <a:pt x="12604" y="1948"/>
                  <a:pt x="12644" y="1909"/>
                  <a:pt x="12674" y="1950"/>
                </a:cubicBezTo>
                <a:cubicBezTo>
                  <a:pt x="12699" y="1983"/>
                  <a:pt x="12650" y="2009"/>
                  <a:pt x="12666" y="2033"/>
                </a:cubicBezTo>
                <a:cubicBezTo>
                  <a:pt x="12663" y="2029"/>
                  <a:pt x="12751" y="2015"/>
                  <a:pt x="12753" y="2013"/>
                </a:cubicBezTo>
                <a:cubicBezTo>
                  <a:pt x="12779" y="1971"/>
                  <a:pt x="12727" y="1997"/>
                  <a:pt x="12730" y="1947"/>
                </a:cubicBezTo>
                <a:cubicBezTo>
                  <a:pt x="12758" y="1936"/>
                  <a:pt x="12757" y="1980"/>
                  <a:pt x="12781" y="1974"/>
                </a:cubicBezTo>
                <a:cubicBezTo>
                  <a:pt x="12826" y="1963"/>
                  <a:pt x="12789" y="1921"/>
                  <a:pt x="12820" y="1911"/>
                </a:cubicBezTo>
                <a:cubicBezTo>
                  <a:pt x="12826" y="1910"/>
                  <a:pt x="12861" y="1911"/>
                  <a:pt x="12864" y="1914"/>
                </a:cubicBezTo>
                <a:cubicBezTo>
                  <a:pt x="12893" y="1934"/>
                  <a:pt x="12873" y="1934"/>
                  <a:pt x="12860" y="1957"/>
                </a:cubicBezTo>
                <a:cubicBezTo>
                  <a:pt x="12853" y="1972"/>
                  <a:pt x="12836" y="1981"/>
                  <a:pt x="12828" y="2001"/>
                </a:cubicBezTo>
                <a:cubicBezTo>
                  <a:pt x="12819" y="2022"/>
                  <a:pt x="12835" y="2048"/>
                  <a:pt x="12818" y="2071"/>
                </a:cubicBezTo>
                <a:cubicBezTo>
                  <a:pt x="12781" y="2119"/>
                  <a:pt x="12786" y="2070"/>
                  <a:pt x="12762" y="2068"/>
                </a:cubicBezTo>
                <a:cubicBezTo>
                  <a:pt x="12716" y="2065"/>
                  <a:pt x="12713" y="2084"/>
                  <a:pt x="12681" y="2118"/>
                </a:cubicBezTo>
                <a:cubicBezTo>
                  <a:pt x="12652" y="2147"/>
                  <a:pt x="12572" y="2146"/>
                  <a:pt x="12580" y="2187"/>
                </a:cubicBezTo>
                <a:cubicBezTo>
                  <a:pt x="12582" y="2197"/>
                  <a:pt x="12577" y="2170"/>
                  <a:pt x="12580" y="2187"/>
                </a:cubicBezTo>
                <a:close/>
                <a:moveTo>
                  <a:pt x="12515" y="2291"/>
                </a:moveTo>
                <a:cubicBezTo>
                  <a:pt x="12498" y="2295"/>
                  <a:pt x="12464" y="2308"/>
                  <a:pt x="12467" y="2278"/>
                </a:cubicBezTo>
                <a:cubicBezTo>
                  <a:pt x="12469" y="2265"/>
                  <a:pt x="12489" y="2245"/>
                  <a:pt x="12504" y="2251"/>
                </a:cubicBezTo>
                <a:cubicBezTo>
                  <a:pt x="12521" y="2258"/>
                  <a:pt x="12503" y="2266"/>
                  <a:pt x="12515" y="2291"/>
                </a:cubicBezTo>
                <a:cubicBezTo>
                  <a:pt x="12515" y="2291"/>
                  <a:pt x="12511" y="2281"/>
                  <a:pt x="12515" y="2291"/>
                </a:cubicBezTo>
                <a:close/>
                <a:moveTo>
                  <a:pt x="12511" y="2010"/>
                </a:moveTo>
                <a:cubicBezTo>
                  <a:pt x="12496" y="1997"/>
                  <a:pt x="12526" y="1931"/>
                  <a:pt x="12475" y="1966"/>
                </a:cubicBezTo>
                <a:cubicBezTo>
                  <a:pt x="12465" y="1956"/>
                  <a:pt x="12461" y="1926"/>
                  <a:pt x="12472" y="1915"/>
                </a:cubicBezTo>
                <a:cubicBezTo>
                  <a:pt x="12503" y="1943"/>
                  <a:pt x="12530" y="1918"/>
                  <a:pt x="12538" y="1880"/>
                </a:cubicBezTo>
                <a:cubicBezTo>
                  <a:pt x="12543" y="1859"/>
                  <a:pt x="12535" y="1842"/>
                  <a:pt x="12528" y="1823"/>
                </a:cubicBezTo>
                <a:cubicBezTo>
                  <a:pt x="12534" y="1809"/>
                  <a:pt x="12533" y="1799"/>
                  <a:pt x="12523" y="1793"/>
                </a:cubicBezTo>
                <a:cubicBezTo>
                  <a:pt x="12517" y="1787"/>
                  <a:pt x="12510" y="1784"/>
                  <a:pt x="12501" y="1784"/>
                </a:cubicBezTo>
                <a:cubicBezTo>
                  <a:pt x="12477" y="1726"/>
                  <a:pt x="12515" y="1730"/>
                  <a:pt x="12578" y="1753"/>
                </a:cubicBezTo>
                <a:cubicBezTo>
                  <a:pt x="12558" y="1777"/>
                  <a:pt x="12553" y="1809"/>
                  <a:pt x="12551" y="1837"/>
                </a:cubicBezTo>
                <a:cubicBezTo>
                  <a:pt x="12557" y="1772"/>
                  <a:pt x="12566" y="1905"/>
                  <a:pt x="12565" y="1873"/>
                </a:cubicBezTo>
                <a:cubicBezTo>
                  <a:pt x="12565" y="1874"/>
                  <a:pt x="12552" y="1904"/>
                  <a:pt x="12551" y="1908"/>
                </a:cubicBezTo>
                <a:cubicBezTo>
                  <a:pt x="12545" y="1933"/>
                  <a:pt x="12569" y="2015"/>
                  <a:pt x="12548" y="2032"/>
                </a:cubicBezTo>
                <a:cubicBezTo>
                  <a:pt x="12522" y="2054"/>
                  <a:pt x="12536" y="2033"/>
                  <a:pt x="12511" y="2010"/>
                </a:cubicBezTo>
                <a:cubicBezTo>
                  <a:pt x="12507" y="2007"/>
                  <a:pt x="12520" y="2018"/>
                  <a:pt x="12511" y="2010"/>
                </a:cubicBezTo>
                <a:close/>
                <a:moveTo>
                  <a:pt x="12515" y="1604"/>
                </a:moveTo>
                <a:cubicBezTo>
                  <a:pt x="12545" y="1610"/>
                  <a:pt x="12504" y="1638"/>
                  <a:pt x="12502" y="1638"/>
                </a:cubicBezTo>
                <a:cubicBezTo>
                  <a:pt x="12504" y="1637"/>
                  <a:pt x="12499" y="1619"/>
                  <a:pt x="12491" y="1617"/>
                </a:cubicBezTo>
                <a:cubicBezTo>
                  <a:pt x="12454" y="1609"/>
                  <a:pt x="12440" y="1631"/>
                  <a:pt x="12434" y="1577"/>
                </a:cubicBezTo>
                <a:cubicBezTo>
                  <a:pt x="12450" y="1594"/>
                  <a:pt x="12484" y="1559"/>
                  <a:pt x="12494" y="1553"/>
                </a:cubicBezTo>
                <a:cubicBezTo>
                  <a:pt x="12518" y="1563"/>
                  <a:pt x="12479" y="1598"/>
                  <a:pt x="12515" y="1604"/>
                </a:cubicBezTo>
                <a:cubicBezTo>
                  <a:pt x="12518" y="1605"/>
                  <a:pt x="12497" y="1601"/>
                  <a:pt x="12515" y="1604"/>
                </a:cubicBezTo>
                <a:close/>
                <a:moveTo>
                  <a:pt x="12506" y="1715"/>
                </a:moveTo>
                <a:cubicBezTo>
                  <a:pt x="12497" y="1716"/>
                  <a:pt x="12486" y="1719"/>
                  <a:pt x="12479" y="1714"/>
                </a:cubicBezTo>
                <a:cubicBezTo>
                  <a:pt x="12497" y="1696"/>
                  <a:pt x="12496" y="1707"/>
                  <a:pt x="12506" y="1715"/>
                </a:cubicBezTo>
                <a:close/>
                <a:moveTo>
                  <a:pt x="12464" y="1830"/>
                </a:moveTo>
                <a:cubicBezTo>
                  <a:pt x="12475" y="1811"/>
                  <a:pt x="12483" y="1807"/>
                  <a:pt x="12504" y="1826"/>
                </a:cubicBezTo>
                <a:cubicBezTo>
                  <a:pt x="12494" y="1856"/>
                  <a:pt x="12446" y="1857"/>
                  <a:pt x="12464" y="1830"/>
                </a:cubicBezTo>
                <a:cubicBezTo>
                  <a:pt x="12465" y="1827"/>
                  <a:pt x="12461" y="1833"/>
                  <a:pt x="12464" y="1830"/>
                </a:cubicBezTo>
                <a:close/>
                <a:moveTo>
                  <a:pt x="12667" y="1497"/>
                </a:moveTo>
                <a:cubicBezTo>
                  <a:pt x="12668" y="1498"/>
                  <a:pt x="12702" y="1515"/>
                  <a:pt x="12701" y="1513"/>
                </a:cubicBezTo>
                <a:cubicBezTo>
                  <a:pt x="12716" y="1531"/>
                  <a:pt x="12702" y="1561"/>
                  <a:pt x="12719" y="1583"/>
                </a:cubicBezTo>
                <a:cubicBezTo>
                  <a:pt x="12733" y="1602"/>
                  <a:pt x="12758" y="1569"/>
                  <a:pt x="12758" y="1601"/>
                </a:cubicBezTo>
                <a:cubicBezTo>
                  <a:pt x="12758" y="1608"/>
                  <a:pt x="12718" y="1631"/>
                  <a:pt x="12722" y="1627"/>
                </a:cubicBezTo>
                <a:cubicBezTo>
                  <a:pt x="12712" y="1636"/>
                  <a:pt x="12624" y="1735"/>
                  <a:pt x="12610" y="1725"/>
                </a:cubicBezTo>
                <a:cubicBezTo>
                  <a:pt x="12607" y="1723"/>
                  <a:pt x="12610" y="1680"/>
                  <a:pt x="12607" y="1670"/>
                </a:cubicBezTo>
                <a:cubicBezTo>
                  <a:pt x="12597" y="1633"/>
                  <a:pt x="12554" y="1618"/>
                  <a:pt x="12573" y="1579"/>
                </a:cubicBezTo>
                <a:cubicBezTo>
                  <a:pt x="12599" y="1593"/>
                  <a:pt x="12628" y="1667"/>
                  <a:pt x="12648" y="1633"/>
                </a:cubicBezTo>
                <a:cubicBezTo>
                  <a:pt x="12664" y="1605"/>
                  <a:pt x="12621" y="1538"/>
                  <a:pt x="12596" y="1537"/>
                </a:cubicBezTo>
                <a:cubicBezTo>
                  <a:pt x="12576" y="1536"/>
                  <a:pt x="12549" y="1605"/>
                  <a:pt x="12539" y="1555"/>
                </a:cubicBezTo>
                <a:cubicBezTo>
                  <a:pt x="12533" y="1528"/>
                  <a:pt x="12578" y="1486"/>
                  <a:pt x="12601" y="1478"/>
                </a:cubicBezTo>
                <a:cubicBezTo>
                  <a:pt x="12643" y="1466"/>
                  <a:pt x="12627" y="1480"/>
                  <a:pt x="12667" y="1497"/>
                </a:cubicBezTo>
                <a:cubicBezTo>
                  <a:pt x="12668" y="1498"/>
                  <a:pt x="12659" y="1494"/>
                  <a:pt x="12667" y="1497"/>
                </a:cubicBezTo>
                <a:close/>
                <a:moveTo>
                  <a:pt x="12654" y="1376"/>
                </a:moveTo>
                <a:cubicBezTo>
                  <a:pt x="12659" y="1357"/>
                  <a:pt x="12671" y="1362"/>
                  <a:pt x="12679" y="1376"/>
                </a:cubicBezTo>
                <a:cubicBezTo>
                  <a:pt x="12676" y="1380"/>
                  <a:pt x="12649" y="1390"/>
                  <a:pt x="12654" y="1376"/>
                </a:cubicBezTo>
                <a:cubicBezTo>
                  <a:pt x="12655" y="1370"/>
                  <a:pt x="12653" y="1379"/>
                  <a:pt x="12654" y="1376"/>
                </a:cubicBezTo>
                <a:close/>
                <a:moveTo>
                  <a:pt x="12777" y="1689"/>
                </a:moveTo>
                <a:cubicBezTo>
                  <a:pt x="12795" y="1711"/>
                  <a:pt x="12678" y="1714"/>
                  <a:pt x="12682" y="1734"/>
                </a:cubicBezTo>
                <a:cubicBezTo>
                  <a:pt x="12684" y="1746"/>
                  <a:pt x="12716" y="1732"/>
                  <a:pt x="12712" y="1747"/>
                </a:cubicBezTo>
                <a:cubicBezTo>
                  <a:pt x="12705" y="1774"/>
                  <a:pt x="12710" y="1781"/>
                  <a:pt x="12677" y="1784"/>
                </a:cubicBezTo>
                <a:cubicBezTo>
                  <a:pt x="12662" y="1785"/>
                  <a:pt x="12629" y="1769"/>
                  <a:pt x="12625" y="1754"/>
                </a:cubicBezTo>
                <a:cubicBezTo>
                  <a:pt x="12621" y="1732"/>
                  <a:pt x="12738" y="1628"/>
                  <a:pt x="12763" y="1615"/>
                </a:cubicBezTo>
                <a:cubicBezTo>
                  <a:pt x="12777" y="1641"/>
                  <a:pt x="12751" y="1659"/>
                  <a:pt x="12777" y="1689"/>
                </a:cubicBezTo>
                <a:cubicBezTo>
                  <a:pt x="12781" y="1695"/>
                  <a:pt x="12762" y="1672"/>
                  <a:pt x="12777" y="1689"/>
                </a:cubicBezTo>
                <a:close/>
                <a:moveTo>
                  <a:pt x="12721" y="1919"/>
                </a:moveTo>
                <a:cubicBezTo>
                  <a:pt x="12721" y="1925"/>
                  <a:pt x="12722" y="1932"/>
                  <a:pt x="12722" y="1938"/>
                </a:cubicBezTo>
                <a:cubicBezTo>
                  <a:pt x="12716" y="1938"/>
                  <a:pt x="12648" y="1898"/>
                  <a:pt x="12648" y="1893"/>
                </a:cubicBezTo>
                <a:cubicBezTo>
                  <a:pt x="12647" y="1888"/>
                  <a:pt x="12696" y="1849"/>
                  <a:pt x="12703" y="1842"/>
                </a:cubicBezTo>
                <a:cubicBezTo>
                  <a:pt x="12713" y="1829"/>
                  <a:pt x="12704" y="1786"/>
                  <a:pt x="12735" y="1800"/>
                </a:cubicBezTo>
                <a:cubicBezTo>
                  <a:pt x="12770" y="1816"/>
                  <a:pt x="12719" y="1897"/>
                  <a:pt x="12721" y="1919"/>
                </a:cubicBezTo>
                <a:cubicBezTo>
                  <a:pt x="12722" y="1926"/>
                  <a:pt x="12720" y="1904"/>
                  <a:pt x="12721" y="1919"/>
                </a:cubicBezTo>
                <a:close/>
                <a:moveTo>
                  <a:pt x="12550" y="1450"/>
                </a:moveTo>
                <a:cubicBezTo>
                  <a:pt x="12545" y="1452"/>
                  <a:pt x="12540" y="1454"/>
                  <a:pt x="12535" y="1456"/>
                </a:cubicBezTo>
                <a:cubicBezTo>
                  <a:pt x="12533" y="1442"/>
                  <a:pt x="12530" y="1427"/>
                  <a:pt x="12527" y="1413"/>
                </a:cubicBezTo>
                <a:cubicBezTo>
                  <a:pt x="12543" y="1415"/>
                  <a:pt x="12585" y="1440"/>
                  <a:pt x="12550" y="1450"/>
                </a:cubicBezTo>
                <a:cubicBezTo>
                  <a:pt x="12546" y="1451"/>
                  <a:pt x="12561" y="1447"/>
                  <a:pt x="12550" y="1450"/>
                </a:cubicBezTo>
                <a:close/>
                <a:moveTo>
                  <a:pt x="13088" y="1633"/>
                </a:moveTo>
                <a:cubicBezTo>
                  <a:pt x="13015" y="1625"/>
                  <a:pt x="13013" y="1638"/>
                  <a:pt x="12996" y="1571"/>
                </a:cubicBezTo>
                <a:cubicBezTo>
                  <a:pt x="12983" y="1514"/>
                  <a:pt x="12986" y="1518"/>
                  <a:pt x="12945" y="1534"/>
                </a:cubicBezTo>
                <a:cubicBezTo>
                  <a:pt x="12919" y="1545"/>
                  <a:pt x="12849" y="1592"/>
                  <a:pt x="12816" y="1560"/>
                </a:cubicBezTo>
                <a:cubicBezTo>
                  <a:pt x="12815" y="1559"/>
                  <a:pt x="12840" y="1543"/>
                  <a:pt x="12839" y="1538"/>
                </a:cubicBezTo>
                <a:cubicBezTo>
                  <a:pt x="12838" y="1533"/>
                  <a:pt x="12825" y="1523"/>
                  <a:pt x="12825" y="1524"/>
                </a:cubicBezTo>
                <a:cubicBezTo>
                  <a:pt x="12814" y="1468"/>
                  <a:pt x="12756" y="1480"/>
                  <a:pt x="12742" y="1433"/>
                </a:cubicBezTo>
                <a:cubicBezTo>
                  <a:pt x="12729" y="1385"/>
                  <a:pt x="12763" y="1415"/>
                  <a:pt x="12762" y="1415"/>
                </a:cubicBezTo>
                <a:cubicBezTo>
                  <a:pt x="12796" y="1426"/>
                  <a:pt x="12805" y="1536"/>
                  <a:pt x="12867" y="1485"/>
                </a:cubicBezTo>
                <a:cubicBezTo>
                  <a:pt x="12859" y="1498"/>
                  <a:pt x="12856" y="1502"/>
                  <a:pt x="12872" y="1506"/>
                </a:cubicBezTo>
                <a:cubicBezTo>
                  <a:pt x="12879" y="1508"/>
                  <a:pt x="12890" y="1493"/>
                  <a:pt x="12896" y="1494"/>
                </a:cubicBezTo>
                <a:cubicBezTo>
                  <a:pt x="12909" y="1497"/>
                  <a:pt x="12909" y="1519"/>
                  <a:pt x="12930" y="1513"/>
                </a:cubicBezTo>
                <a:cubicBezTo>
                  <a:pt x="12946" y="1508"/>
                  <a:pt x="13004" y="1420"/>
                  <a:pt x="13016" y="1454"/>
                </a:cubicBezTo>
                <a:cubicBezTo>
                  <a:pt x="12986" y="1541"/>
                  <a:pt x="13228" y="1501"/>
                  <a:pt x="13088" y="1633"/>
                </a:cubicBezTo>
                <a:close/>
                <a:moveTo>
                  <a:pt x="12878" y="1453"/>
                </a:moveTo>
                <a:cubicBezTo>
                  <a:pt x="12884" y="1442"/>
                  <a:pt x="12889" y="1425"/>
                  <a:pt x="12904" y="1422"/>
                </a:cubicBezTo>
                <a:cubicBezTo>
                  <a:pt x="12914" y="1429"/>
                  <a:pt x="12882" y="1462"/>
                  <a:pt x="12878" y="1468"/>
                </a:cubicBezTo>
                <a:cubicBezTo>
                  <a:pt x="12878" y="1463"/>
                  <a:pt x="12878" y="1458"/>
                  <a:pt x="12878" y="1453"/>
                </a:cubicBezTo>
                <a:cubicBezTo>
                  <a:pt x="12880" y="1450"/>
                  <a:pt x="12879" y="1458"/>
                  <a:pt x="12878" y="1453"/>
                </a:cubicBezTo>
                <a:close/>
                <a:moveTo>
                  <a:pt x="12939" y="1047"/>
                </a:moveTo>
                <a:cubicBezTo>
                  <a:pt x="12926" y="1050"/>
                  <a:pt x="12920" y="1079"/>
                  <a:pt x="12896" y="1065"/>
                </a:cubicBezTo>
                <a:cubicBezTo>
                  <a:pt x="12882" y="1056"/>
                  <a:pt x="12943" y="1046"/>
                  <a:pt x="12939" y="1047"/>
                </a:cubicBezTo>
                <a:cubicBezTo>
                  <a:pt x="12939" y="1047"/>
                  <a:pt x="12932" y="1049"/>
                  <a:pt x="12939" y="1047"/>
                </a:cubicBezTo>
                <a:close/>
                <a:moveTo>
                  <a:pt x="12929" y="472"/>
                </a:moveTo>
                <a:cubicBezTo>
                  <a:pt x="12935" y="462"/>
                  <a:pt x="12941" y="451"/>
                  <a:pt x="12946" y="441"/>
                </a:cubicBezTo>
                <a:cubicBezTo>
                  <a:pt x="12979" y="508"/>
                  <a:pt x="12922" y="484"/>
                  <a:pt x="12929" y="472"/>
                </a:cubicBezTo>
                <a:cubicBezTo>
                  <a:pt x="12930" y="470"/>
                  <a:pt x="12925" y="480"/>
                  <a:pt x="12929" y="472"/>
                </a:cubicBezTo>
                <a:close/>
                <a:moveTo>
                  <a:pt x="12910" y="1167"/>
                </a:moveTo>
                <a:cubicBezTo>
                  <a:pt x="12918" y="1160"/>
                  <a:pt x="12926" y="1152"/>
                  <a:pt x="12934" y="1145"/>
                </a:cubicBezTo>
                <a:cubicBezTo>
                  <a:pt x="12949" y="1173"/>
                  <a:pt x="12979" y="1215"/>
                  <a:pt x="12923" y="1222"/>
                </a:cubicBezTo>
                <a:cubicBezTo>
                  <a:pt x="12878" y="1228"/>
                  <a:pt x="12876" y="1190"/>
                  <a:pt x="12910" y="1167"/>
                </a:cubicBezTo>
                <a:cubicBezTo>
                  <a:pt x="12918" y="1161"/>
                  <a:pt x="12900" y="1174"/>
                  <a:pt x="12910" y="1167"/>
                </a:cubicBezTo>
                <a:close/>
                <a:moveTo>
                  <a:pt x="12851" y="179"/>
                </a:moveTo>
                <a:cubicBezTo>
                  <a:pt x="12851" y="175"/>
                  <a:pt x="12949" y="142"/>
                  <a:pt x="12963" y="150"/>
                </a:cubicBezTo>
                <a:cubicBezTo>
                  <a:pt x="13027" y="188"/>
                  <a:pt x="12900" y="227"/>
                  <a:pt x="12872" y="228"/>
                </a:cubicBezTo>
                <a:cubicBezTo>
                  <a:pt x="12895" y="182"/>
                  <a:pt x="12846" y="204"/>
                  <a:pt x="12851" y="179"/>
                </a:cubicBezTo>
                <a:cubicBezTo>
                  <a:pt x="12852" y="174"/>
                  <a:pt x="12850" y="182"/>
                  <a:pt x="12851" y="179"/>
                </a:cubicBezTo>
                <a:close/>
                <a:moveTo>
                  <a:pt x="12532" y="1196"/>
                </a:moveTo>
                <a:cubicBezTo>
                  <a:pt x="12549" y="1195"/>
                  <a:pt x="12560" y="1187"/>
                  <a:pt x="12566" y="1170"/>
                </a:cubicBezTo>
                <a:cubicBezTo>
                  <a:pt x="12587" y="1191"/>
                  <a:pt x="12656" y="1216"/>
                  <a:pt x="12667" y="1172"/>
                </a:cubicBezTo>
                <a:cubicBezTo>
                  <a:pt x="12672" y="1151"/>
                  <a:pt x="12616" y="1117"/>
                  <a:pt x="12603" y="1101"/>
                </a:cubicBezTo>
                <a:cubicBezTo>
                  <a:pt x="12624" y="1093"/>
                  <a:pt x="12631" y="1099"/>
                  <a:pt x="12645" y="1111"/>
                </a:cubicBezTo>
                <a:cubicBezTo>
                  <a:pt x="12684" y="1142"/>
                  <a:pt x="12653" y="1156"/>
                  <a:pt x="12712" y="1158"/>
                </a:cubicBezTo>
                <a:cubicBezTo>
                  <a:pt x="12757" y="1159"/>
                  <a:pt x="12810" y="1116"/>
                  <a:pt x="12851" y="1150"/>
                </a:cubicBezTo>
                <a:cubicBezTo>
                  <a:pt x="12839" y="1171"/>
                  <a:pt x="12801" y="1197"/>
                  <a:pt x="12796" y="1215"/>
                </a:cubicBezTo>
                <a:cubicBezTo>
                  <a:pt x="12785" y="1261"/>
                  <a:pt x="12835" y="1243"/>
                  <a:pt x="12837" y="1272"/>
                </a:cubicBezTo>
                <a:cubicBezTo>
                  <a:pt x="12837" y="1280"/>
                  <a:pt x="12773" y="1327"/>
                  <a:pt x="12763" y="1329"/>
                </a:cubicBezTo>
                <a:cubicBezTo>
                  <a:pt x="12721" y="1339"/>
                  <a:pt x="12725" y="1282"/>
                  <a:pt x="12681" y="1270"/>
                </a:cubicBezTo>
                <a:cubicBezTo>
                  <a:pt x="12646" y="1261"/>
                  <a:pt x="12620" y="1288"/>
                  <a:pt x="12588" y="1305"/>
                </a:cubicBezTo>
                <a:cubicBezTo>
                  <a:pt x="12559" y="1319"/>
                  <a:pt x="12531" y="1338"/>
                  <a:pt x="12500" y="1338"/>
                </a:cubicBezTo>
                <a:cubicBezTo>
                  <a:pt x="12493" y="1339"/>
                  <a:pt x="12422" y="1327"/>
                  <a:pt x="12423" y="1319"/>
                </a:cubicBezTo>
                <a:cubicBezTo>
                  <a:pt x="12427" y="1272"/>
                  <a:pt x="12525" y="1317"/>
                  <a:pt x="12559" y="1283"/>
                </a:cubicBezTo>
                <a:cubicBezTo>
                  <a:pt x="12592" y="1248"/>
                  <a:pt x="12568" y="1191"/>
                  <a:pt x="12516" y="1211"/>
                </a:cubicBezTo>
                <a:cubicBezTo>
                  <a:pt x="12511" y="1194"/>
                  <a:pt x="12521" y="1196"/>
                  <a:pt x="12532" y="1196"/>
                </a:cubicBezTo>
                <a:close/>
                <a:moveTo>
                  <a:pt x="12453" y="577"/>
                </a:moveTo>
                <a:cubicBezTo>
                  <a:pt x="12468" y="573"/>
                  <a:pt x="12494" y="566"/>
                  <a:pt x="12499" y="592"/>
                </a:cubicBezTo>
                <a:cubicBezTo>
                  <a:pt x="12507" y="631"/>
                  <a:pt x="12461" y="602"/>
                  <a:pt x="12445" y="611"/>
                </a:cubicBezTo>
                <a:cubicBezTo>
                  <a:pt x="12449" y="600"/>
                  <a:pt x="12452" y="589"/>
                  <a:pt x="12453" y="577"/>
                </a:cubicBezTo>
                <a:cubicBezTo>
                  <a:pt x="12456" y="576"/>
                  <a:pt x="12454" y="587"/>
                  <a:pt x="12453" y="577"/>
                </a:cubicBezTo>
                <a:close/>
                <a:moveTo>
                  <a:pt x="12470" y="1128"/>
                </a:moveTo>
                <a:cubicBezTo>
                  <a:pt x="12457" y="1124"/>
                  <a:pt x="12441" y="1129"/>
                  <a:pt x="12441" y="1110"/>
                </a:cubicBezTo>
                <a:cubicBezTo>
                  <a:pt x="12451" y="1115"/>
                  <a:pt x="12460" y="1121"/>
                  <a:pt x="12470" y="1128"/>
                </a:cubicBezTo>
                <a:cubicBezTo>
                  <a:pt x="12465" y="1127"/>
                  <a:pt x="12462" y="1122"/>
                  <a:pt x="12470" y="1128"/>
                </a:cubicBezTo>
                <a:close/>
                <a:moveTo>
                  <a:pt x="12525" y="850"/>
                </a:moveTo>
                <a:cubicBezTo>
                  <a:pt x="12521" y="855"/>
                  <a:pt x="12485" y="812"/>
                  <a:pt x="12482" y="805"/>
                </a:cubicBezTo>
                <a:cubicBezTo>
                  <a:pt x="12474" y="782"/>
                  <a:pt x="12475" y="798"/>
                  <a:pt x="12476" y="775"/>
                </a:cubicBezTo>
                <a:cubicBezTo>
                  <a:pt x="12476" y="770"/>
                  <a:pt x="12501" y="744"/>
                  <a:pt x="12510" y="750"/>
                </a:cubicBezTo>
                <a:cubicBezTo>
                  <a:pt x="12497" y="777"/>
                  <a:pt x="12536" y="837"/>
                  <a:pt x="12525" y="850"/>
                </a:cubicBezTo>
                <a:cubicBezTo>
                  <a:pt x="12525" y="850"/>
                  <a:pt x="12525" y="850"/>
                  <a:pt x="12525" y="850"/>
                </a:cubicBezTo>
                <a:close/>
                <a:moveTo>
                  <a:pt x="12458" y="248"/>
                </a:moveTo>
                <a:cubicBezTo>
                  <a:pt x="12494" y="221"/>
                  <a:pt x="12483" y="246"/>
                  <a:pt x="12523" y="254"/>
                </a:cubicBezTo>
                <a:cubicBezTo>
                  <a:pt x="12511" y="256"/>
                  <a:pt x="12458" y="248"/>
                  <a:pt x="12458" y="248"/>
                </a:cubicBezTo>
                <a:cubicBezTo>
                  <a:pt x="12458" y="248"/>
                  <a:pt x="12457" y="249"/>
                  <a:pt x="12458" y="248"/>
                </a:cubicBezTo>
                <a:close/>
                <a:moveTo>
                  <a:pt x="12420" y="486"/>
                </a:moveTo>
                <a:cubicBezTo>
                  <a:pt x="12436" y="439"/>
                  <a:pt x="12492" y="479"/>
                  <a:pt x="12481" y="511"/>
                </a:cubicBezTo>
                <a:cubicBezTo>
                  <a:pt x="12466" y="554"/>
                  <a:pt x="12407" y="525"/>
                  <a:pt x="12420" y="486"/>
                </a:cubicBezTo>
                <a:cubicBezTo>
                  <a:pt x="12424" y="477"/>
                  <a:pt x="12420" y="488"/>
                  <a:pt x="12420" y="486"/>
                </a:cubicBezTo>
                <a:close/>
                <a:moveTo>
                  <a:pt x="12420" y="724"/>
                </a:moveTo>
                <a:cubicBezTo>
                  <a:pt x="12447" y="695"/>
                  <a:pt x="12436" y="749"/>
                  <a:pt x="12438" y="752"/>
                </a:cubicBezTo>
                <a:cubicBezTo>
                  <a:pt x="12435" y="747"/>
                  <a:pt x="12396" y="752"/>
                  <a:pt x="12420" y="724"/>
                </a:cubicBezTo>
                <a:cubicBezTo>
                  <a:pt x="12423" y="721"/>
                  <a:pt x="12417" y="728"/>
                  <a:pt x="12420" y="724"/>
                </a:cubicBezTo>
                <a:close/>
                <a:moveTo>
                  <a:pt x="12406" y="1410"/>
                </a:moveTo>
                <a:cubicBezTo>
                  <a:pt x="12410" y="1404"/>
                  <a:pt x="12461" y="1399"/>
                  <a:pt x="12461" y="1400"/>
                </a:cubicBezTo>
                <a:cubicBezTo>
                  <a:pt x="12483" y="1417"/>
                  <a:pt x="12411" y="1481"/>
                  <a:pt x="12493" y="1486"/>
                </a:cubicBezTo>
                <a:cubicBezTo>
                  <a:pt x="12478" y="1505"/>
                  <a:pt x="12443" y="1499"/>
                  <a:pt x="12429" y="1521"/>
                </a:cubicBezTo>
                <a:cubicBezTo>
                  <a:pt x="12421" y="1533"/>
                  <a:pt x="12455" y="1538"/>
                  <a:pt x="12451" y="1544"/>
                </a:cubicBezTo>
                <a:cubicBezTo>
                  <a:pt x="12429" y="1574"/>
                  <a:pt x="12430" y="1561"/>
                  <a:pt x="12401" y="1577"/>
                </a:cubicBezTo>
                <a:cubicBezTo>
                  <a:pt x="12268" y="1653"/>
                  <a:pt x="12497" y="1490"/>
                  <a:pt x="12371" y="1526"/>
                </a:cubicBezTo>
                <a:cubicBezTo>
                  <a:pt x="12370" y="1517"/>
                  <a:pt x="12400" y="1420"/>
                  <a:pt x="12406" y="1410"/>
                </a:cubicBezTo>
                <a:cubicBezTo>
                  <a:pt x="12407" y="1408"/>
                  <a:pt x="12403" y="1415"/>
                  <a:pt x="12406" y="1410"/>
                </a:cubicBezTo>
                <a:close/>
                <a:moveTo>
                  <a:pt x="12374" y="2003"/>
                </a:moveTo>
                <a:cubicBezTo>
                  <a:pt x="12331" y="1964"/>
                  <a:pt x="12423" y="1957"/>
                  <a:pt x="12421" y="2008"/>
                </a:cubicBezTo>
                <a:cubicBezTo>
                  <a:pt x="12406" y="2007"/>
                  <a:pt x="12389" y="2007"/>
                  <a:pt x="12374" y="2003"/>
                </a:cubicBezTo>
                <a:close/>
                <a:moveTo>
                  <a:pt x="12385" y="2117"/>
                </a:moveTo>
                <a:cubicBezTo>
                  <a:pt x="12359" y="2144"/>
                  <a:pt x="12355" y="2064"/>
                  <a:pt x="12367" y="2077"/>
                </a:cubicBezTo>
                <a:cubicBezTo>
                  <a:pt x="12375" y="2086"/>
                  <a:pt x="12400" y="2102"/>
                  <a:pt x="12385" y="2117"/>
                </a:cubicBezTo>
                <a:cubicBezTo>
                  <a:pt x="12385" y="2117"/>
                  <a:pt x="12387" y="2115"/>
                  <a:pt x="12385" y="2117"/>
                </a:cubicBezTo>
                <a:close/>
                <a:moveTo>
                  <a:pt x="12302" y="1468"/>
                </a:moveTo>
                <a:cubicBezTo>
                  <a:pt x="12310" y="1533"/>
                  <a:pt x="12351" y="1459"/>
                  <a:pt x="12345" y="1460"/>
                </a:cubicBezTo>
                <a:cubicBezTo>
                  <a:pt x="12335" y="1459"/>
                  <a:pt x="12316" y="1707"/>
                  <a:pt x="12206" y="1703"/>
                </a:cubicBezTo>
                <a:cubicBezTo>
                  <a:pt x="12211" y="1673"/>
                  <a:pt x="12249" y="1663"/>
                  <a:pt x="12254" y="1628"/>
                </a:cubicBezTo>
                <a:cubicBezTo>
                  <a:pt x="12257" y="1598"/>
                  <a:pt x="12239" y="1589"/>
                  <a:pt x="12239" y="1564"/>
                </a:cubicBezTo>
                <a:cubicBezTo>
                  <a:pt x="12239" y="1553"/>
                  <a:pt x="12258" y="1535"/>
                  <a:pt x="12262" y="1521"/>
                </a:cubicBezTo>
                <a:cubicBezTo>
                  <a:pt x="12268" y="1499"/>
                  <a:pt x="12257" y="1452"/>
                  <a:pt x="12276" y="1430"/>
                </a:cubicBezTo>
                <a:cubicBezTo>
                  <a:pt x="12293" y="1409"/>
                  <a:pt x="12318" y="1415"/>
                  <a:pt x="12337" y="1393"/>
                </a:cubicBezTo>
                <a:cubicBezTo>
                  <a:pt x="12342" y="1388"/>
                  <a:pt x="12337" y="1361"/>
                  <a:pt x="12346" y="1348"/>
                </a:cubicBezTo>
                <a:cubicBezTo>
                  <a:pt x="12349" y="1344"/>
                  <a:pt x="12384" y="1297"/>
                  <a:pt x="12386" y="1325"/>
                </a:cubicBezTo>
                <a:cubicBezTo>
                  <a:pt x="12386" y="1325"/>
                  <a:pt x="12354" y="1398"/>
                  <a:pt x="12348" y="1407"/>
                </a:cubicBezTo>
                <a:cubicBezTo>
                  <a:pt x="12331" y="1431"/>
                  <a:pt x="12297" y="1432"/>
                  <a:pt x="12302" y="1468"/>
                </a:cubicBezTo>
                <a:cubicBezTo>
                  <a:pt x="12304" y="1480"/>
                  <a:pt x="12301" y="1461"/>
                  <a:pt x="12302" y="1468"/>
                </a:cubicBezTo>
                <a:close/>
                <a:moveTo>
                  <a:pt x="12114" y="1899"/>
                </a:moveTo>
                <a:cubicBezTo>
                  <a:pt x="12132" y="1907"/>
                  <a:pt x="12109" y="1896"/>
                  <a:pt x="12107" y="1895"/>
                </a:cubicBezTo>
                <a:cubicBezTo>
                  <a:pt x="12092" y="1891"/>
                  <a:pt x="12051" y="1895"/>
                  <a:pt x="12043" y="1891"/>
                </a:cubicBezTo>
                <a:cubicBezTo>
                  <a:pt x="12002" y="1870"/>
                  <a:pt x="12066" y="1870"/>
                  <a:pt x="12082" y="1861"/>
                </a:cubicBezTo>
                <a:cubicBezTo>
                  <a:pt x="12111" y="1846"/>
                  <a:pt x="12110" y="1804"/>
                  <a:pt x="12147" y="1800"/>
                </a:cubicBezTo>
                <a:cubicBezTo>
                  <a:pt x="12166" y="1798"/>
                  <a:pt x="12192" y="1810"/>
                  <a:pt x="12183" y="1829"/>
                </a:cubicBezTo>
                <a:cubicBezTo>
                  <a:pt x="12181" y="1833"/>
                  <a:pt x="12043" y="1866"/>
                  <a:pt x="12114" y="1899"/>
                </a:cubicBezTo>
                <a:cubicBezTo>
                  <a:pt x="12116" y="1900"/>
                  <a:pt x="12106" y="1895"/>
                  <a:pt x="12114" y="1899"/>
                </a:cubicBezTo>
                <a:close/>
                <a:moveTo>
                  <a:pt x="12013" y="1983"/>
                </a:moveTo>
                <a:cubicBezTo>
                  <a:pt x="12006" y="1976"/>
                  <a:pt x="12048" y="1996"/>
                  <a:pt x="12049" y="1996"/>
                </a:cubicBezTo>
                <a:cubicBezTo>
                  <a:pt x="12050" y="2009"/>
                  <a:pt x="12036" y="2013"/>
                  <a:pt x="12028" y="2018"/>
                </a:cubicBezTo>
                <a:cubicBezTo>
                  <a:pt x="12026" y="2006"/>
                  <a:pt x="12022" y="1992"/>
                  <a:pt x="12013" y="1983"/>
                </a:cubicBezTo>
                <a:cubicBezTo>
                  <a:pt x="12012" y="1982"/>
                  <a:pt x="12019" y="1990"/>
                  <a:pt x="12013" y="1983"/>
                </a:cubicBezTo>
                <a:close/>
                <a:moveTo>
                  <a:pt x="12154" y="1614"/>
                </a:moveTo>
                <a:cubicBezTo>
                  <a:pt x="12163" y="1609"/>
                  <a:pt x="12180" y="1561"/>
                  <a:pt x="12186" y="1561"/>
                </a:cubicBezTo>
                <a:cubicBezTo>
                  <a:pt x="12186" y="1561"/>
                  <a:pt x="12221" y="1610"/>
                  <a:pt x="12221" y="1612"/>
                </a:cubicBezTo>
                <a:cubicBezTo>
                  <a:pt x="12223" y="1653"/>
                  <a:pt x="12130" y="1697"/>
                  <a:pt x="12093" y="1670"/>
                </a:cubicBezTo>
                <a:cubicBezTo>
                  <a:pt x="12113" y="1652"/>
                  <a:pt x="12129" y="1627"/>
                  <a:pt x="12154" y="1614"/>
                </a:cubicBezTo>
                <a:cubicBezTo>
                  <a:pt x="12164" y="1608"/>
                  <a:pt x="12138" y="1622"/>
                  <a:pt x="12154" y="1614"/>
                </a:cubicBezTo>
                <a:close/>
                <a:moveTo>
                  <a:pt x="12154" y="1498"/>
                </a:moveTo>
                <a:cubicBezTo>
                  <a:pt x="12160" y="1489"/>
                  <a:pt x="12164" y="1496"/>
                  <a:pt x="12167" y="1519"/>
                </a:cubicBezTo>
                <a:cubicBezTo>
                  <a:pt x="12161" y="1513"/>
                  <a:pt x="12150" y="1508"/>
                  <a:pt x="12154" y="1498"/>
                </a:cubicBezTo>
                <a:cubicBezTo>
                  <a:pt x="12155" y="1497"/>
                  <a:pt x="12151" y="1506"/>
                  <a:pt x="12154" y="1498"/>
                </a:cubicBezTo>
                <a:close/>
                <a:moveTo>
                  <a:pt x="12203" y="1747"/>
                </a:moveTo>
                <a:cubicBezTo>
                  <a:pt x="12208" y="1765"/>
                  <a:pt x="12214" y="1773"/>
                  <a:pt x="12211" y="1791"/>
                </a:cubicBezTo>
                <a:cubicBezTo>
                  <a:pt x="12195" y="1792"/>
                  <a:pt x="12183" y="1775"/>
                  <a:pt x="12173" y="1766"/>
                </a:cubicBezTo>
                <a:cubicBezTo>
                  <a:pt x="12181" y="1759"/>
                  <a:pt x="12199" y="1731"/>
                  <a:pt x="12203" y="1747"/>
                </a:cubicBezTo>
                <a:cubicBezTo>
                  <a:pt x="12205" y="1754"/>
                  <a:pt x="12202" y="1743"/>
                  <a:pt x="12203" y="1747"/>
                </a:cubicBezTo>
                <a:close/>
                <a:moveTo>
                  <a:pt x="12093" y="1429"/>
                </a:moveTo>
                <a:cubicBezTo>
                  <a:pt x="12107" y="1412"/>
                  <a:pt x="11988" y="1465"/>
                  <a:pt x="12034" y="1465"/>
                </a:cubicBezTo>
                <a:cubicBezTo>
                  <a:pt x="12019" y="1473"/>
                  <a:pt x="12016" y="1427"/>
                  <a:pt x="12017" y="1424"/>
                </a:cubicBezTo>
                <a:cubicBezTo>
                  <a:pt x="12030" y="1395"/>
                  <a:pt x="12115" y="1403"/>
                  <a:pt x="12093" y="1429"/>
                </a:cubicBezTo>
                <a:cubicBezTo>
                  <a:pt x="12091" y="1431"/>
                  <a:pt x="12096" y="1425"/>
                  <a:pt x="12093" y="1429"/>
                </a:cubicBezTo>
                <a:close/>
                <a:moveTo>
                  <a:pt x="12044" y="1704"/>
                </a:moveTo>
                <a:cubicBezTo>
                  <a:pt x="12042" y="1721"/>
                  <a:pt x="12026" y="1700"/>
                  <a:pt x="12029" y="1696"/>
                </a:cubicBezTo>
                <a:cubicBezTo>
                  <a:pt x="12033" y="1692"/>
                  <a:pt x="12043" y="1698"/>
                  <a:pt x="12044" y="1704"/>
                </a:cubicBezTo>
                <a:cubicBezTo>
                  <a:pt x="12043" y="1711"/>
                  <a:pt x="12043" y="1701"/>
                  <a:pt x="12044" y="1704"/>
                </a:cubicBezTo>
                <a:close/>
                <a:moveTo>
                  <a:pt x="12239" y="1909"/>
                </a:moveTo>
                <a:cubicBezTo>
                  <a:pt x="12250" y="1905"/>
                  <a:pt x="12266" y="1895"/>
                  <a:pt x="12277" y="1896"/>
                </a:cubicBezTo>
                <a:cubicBezTo>
                  <a:pt x="12297" y="1936"/>
                  <a:pt x="12257" y="1941"/>
                  <a:pt x="12307" y="1952"/>
                </a:cubicBezTo>
                <a:cubicBezTo>
                  <a:pt x="12322" y="1955"/>
                  <a:pt x="12330" y="1909"/>
                  <a:pt x="12345" y="1946"/>
                </a:cubicBezTo>
                <a:cubicBezTo>
                  <a:pt x="12360" y="1981"/>
                  <a:pt x="12323" y="1969"/>
                  <a:pt x="12313" y="1977"/>
                </a:cubicBezTo>
                <a:cubicBezTo>
                  <a:pt x="12309" y="1979"/>
                  <a:pt x="12273" y="1998"/>
                  <a:pt x="12265" y="2001"/>
                </a:cubicBezTo>
                <a:cubicBezTo>
                  <a:pt x="12263" y="2016"/>
                  <a:pt x="12257" y="2023"/>
                  <a:pt x="12246" y="2020"/>
                </a:cubicBezTo>
                <a:cubicBezTo>
                  <a:pt x="12238" y="2016"/>
                  <a:pt x="12229" y="2013"/>
                  <a:pt x="12220" y="2010"/>
                </a:cubicBezTo>
                <a:cubicBezTo>
                  <a:pt x="12199" y="2014"/>
                  <a:pt x="12183" y="2012"/>
                  <a:pt x="12163" y="2022"/>
                </a:cubicBezTo>
                <a:cubicBezTo>
                  <a:pt x="12150" y="1965"/>
                  <a:pt x="12187" y="1925"/>
                  <a:pt x="12239" y="1909"/>
                </a:cubicBezTo>
                <a:cubicBezTo>
                  <a:pt x="12240" y="1908"/>
                  <a:pt x="12196" y="1922"/>
                  <a:pt x="12239" y="1909"/>
                </a:cubicBezTo>
                <a:close/>
                <a:moveTo>
                  <a:pt x="12357" y="637"/>
                </a:moveTo>
                <a:cubicBezTo>
                  <a:pt x="12367" y="613"/>
                  <a:pt x="12410" y="720"/>
                  <a:pt x="12326" y="686"/>
                </a:cubicBezTo>
                <a:cubicBezTo>
                  <a:pt x="12352" y="679"/>
                  <a:pt x="12372" y="669"/>
                  <a:pt x="12357" y="637"/>
                </a:cubicBezTo>
                <a:cubicBezTo>
                  <a:pt x="12359" y="631"/>
                  <a:pt x="12362" y="649"/>
                  <a:pt x="12357" y="637"/>
                </a:cubicBezTo>
                <a:close/>
                <a:moveTo>
                  <a:pt x="12329" y="1235"/>
                </a:moveTo>
                <a:cubicBezTo>
                  <a:pt x="12335" y="1234"/>
                  <a:pt x="12342" y="1232"/>
                  <a:pt x="12349" y="1231"/>
                </a:cubicBezTo>
                <a:cubicBezTo>
                  <a:pt x="12351" y="1240"/>
                  <a:pt x="12323" y="1305"/>
                  <a:pt x="12316" y="1303"/>
                </a:cubicBezTo>
                <a:cubicBezTo>
                  <a:pt x="12306" y="1299"/>
                  <a:pt x="12292" y="1261"/>
                  <a:pt x="12297" y="1251"/>
                </a:cubicBezTo>
                <a:cubicBezTo>
                  <a:pt x="12303" y="1237"/>
                  <a:pt x="12318" y="1250"/>
                  <a:pt x="12329" y="1235"/>
                </a:cubicBezTo>
                <a:close/>
                <a:moveTo>
                  <a:pt x="12319" y="1033"/>
                </a:moveTo>
                <a:cubicBezTo>
                  <a:pt x="12311" y="1041"/>
                  <a:pt x="12300" y="1020"/>
                  <a:pt x="12296" y="1014"/>
                </a:cubicBezTo>
                <a:cubicBezTo>
                  <a:pt x="12303" y="1002"/>
                  <a:pt x="12327" y="1024"/>
                  <a:pt x="12319" y="1033"/>
                </a:cubicBezTo>
                <a:cubicBezTo>
                  <a:pt x="12318" y="1033"/>
                  <a:pt x="12320" y="1032"/>
                  <a:pt x="12319" y="1033"/>
                </a:cubicBezTo>
                <a:close/>
                <a:moveTo>
                  <a:pt x="12389" y="490"/>
                </a:moveTo>
                <a:cubicBezTo>
                  <a:pt x="12396" y="507"/>
                  <a:pt x="12365" y="577"/>
                  <a:pt x="12340" y="549"/>
                </a:cubicBezTo>
                <a:cubicBezTo>
                  <a:pt x="12345" y="523"/>
                  <a:pt x="12370" y="507"/>
                  <a:pt x="12389" y="490"/>
                </a:cubicBezTo>
                <a:cubicBezTo>
                  <a:pt x="12396" y="507"/>
                  <a:pt x="12384" y="494"/>
                  <a:pt x="12389" y="490"/>
                </a:cubicBezTo>
                <a:close/>
                <a:moveTo>
                  <a:pt x="12230" y="489"/>
                </a:moveTo>
                <a:cubicBezTo>
                  <a:pt x="12249" y="488"/>
                  <a:pt x="12252" y="464"/>
                  <a:pt x="12267" y="457"/>
                </a:cubicBezTo>
                <a:cubicBezTo>
                  <a:pt x="12284" y="450"/>
                  <a:pt x="12301" y="456"/>
                  <a:pt x="12316" y="450"/>
                </a:cubicBezTo>
                <a:cubicBezTo>
                  <a:pt x="12336" y="443"/>
                  <a:pt x="12350" y="441"/>
                  <a:pt x="12366" y="422"/>
                </a:cubicBezTo>
                <a:cubicBezTo>
                  <a:pt x="12347" y="472"/>
                  <a:pt x="12383" y="440"/>
                  <a:pt x="12333" y="469"/>
                </a:cubicBezTo>
                <a:cubicBezTo>
                  <a:pt x="12260" y="510"/>
                  <a:pt x="12260" y="498"/>
                  <a:pt x="12222" y="570"/>
                </a:cubicBezTo>
                <a:cubicBezTo>
                  <a:pt x="12222" y="564"/>
                  <a:pt x="12211" y="491"/>
                  <a:pt x="12230" y="489"/>
                </a:cubicBezTo>
                <a:cubicBezTo>
                  <a:pt x="12238" y="489"/>
                  <a:pt x="12222" y="490"/>
                  <a:pt x="12230" y="489"/>
                </a:cubicBezTo>
                <a:close/>
                <a:moveTo>
                  <a:pt x="12208" y="601"/>
                </a:moveTo>
                <a:cubicBezTo>
                  <a:pt x="12237" y="591"/>
                  <a:pt x="12224" y="595"/>
                  <a:pt x="12263" y="598"/>
                </a:cubicBezTo>
                <a:cubicBezTo>
                  <a:pt x="12256" y="604"/>
                  <a:pt x="12231" y="630"/>
                  <a:pt x="12223" y="630"/>
                </a:cubicBezTo>
                <a:cubicBezTo>
                  <a:pt x="12214" y="629"/>
                  <a:pt x="12187" y="608"/>
                  <a:pt x="12208" y="601"/>
                </a:cubicBezTo>
                <a:cubicBezTo>
                  <a:pt x="12216" y="599"/>
                  <a:pt x="12203" y="603"/>
                  <a:pt x="12208" y="601"/>
                </a:cubicBezTo>
                <a:close/>
                <a:moveTo>
                  <a:pt x="12179" y="1121"/>
                </a:moveTo>
                <a:cubicBezTo>
                  <a:pt x="12199" y="1094"/>
                  <a:pt x="12190" y="1169"/>
                  <a:pt x="12189" y="1176"/>
                </a:cubicBezTo>
                <a:cubicBezTo>
                  <a:pt x="12184" y="1205"/>
                  <a:pt x="12154" y="1235"/>
                  <a:pt x="12196" y="1243"/>
                </a:cubicBezTo>
                <a:cubicBezTo>
                  <a:pt x="12223" y="1249"/>
                  <a:pt x="12269" y="1194"/>
                  <a:pt x="12295" y="1181"/>
                </a:cubicBezTo>
                <a:cubicBezTo>
                  <a:pt x="12298" y="1203"/>
                  <a:pt x="12239" y="1207"/>
                  <a:pt x="12274" y="1237"/>
                </a:cubicBezTo>
                <a:cubicBezTo>
                  <a:pt x="12225" y="1248"/>
                  <a:pt x="12145" y="1250"/>
                  <a:pt x="12160" y="1295"/>
                </a:cubicBezTo>
                <a:cubicBezTo>
                  <a:pt x="12166" y="1316"/>
                  <a:pt x="12202" y="1328"/>
                  <a:pt x="12206" y="1346"/>
                </a:cubicBezTo>
                <a:cubicBezTo>
                  <a:pt x="12208" y="1355"/>
                  <a:pt x="12170" y="1449"/>
                  <a:pt x="12155" y="1449"/>
                </a:cubicBezTo>
                <a:cubicBezTo>
                  <a:pt x="12122" y="1449"/>
                  <a:pt x="12138" y="1360"/>
                  <a:pt x="12135" y="1348"/>
                </a:cubicBezTo>
                <a:cubicBezTo>
                  <a:pt x="12132" y="1332"/>
                  <a:pt x="12110" y="1327"/>
                  <a:pt x="12111" y="1309"/>
                </a:cubicBezTo>
                <a:cubicBezTo>
                  <a:pt x="12112" y="1283"/>
                  <a:pt x="12122" y="1312"/>
                  <a:pt x="12128" y="1275"/>
                </a:cubicBezTo>
                <a:cubicBezTo>
                  <a:pt x="12129" y="1266"/>
                  <a:pt x="12148" y="1252"/>
                  <a:pt x="12151" y="1239"/>
                </a:cubicBezTo>
                <a:cubicBezTo>
                  <a:pt x="12147" y="1253"/>
                  <a:pt x="12143" y="1194"/>
                  <a:pt x="12143" y="1192"/>
                </a:cubicBezTo>
                <a:cubicBezTo>
                  <a:pt x="12148" y="1162"/>
                  <a:pt x="12162" y="1146"/>
                  <a:pt x="12179" y="1121"/>
                </a:cubicBezTo>
                <a:cubicBezTo>
                  <a:pt x="12182" y="1117"/>
                  <a:pt x="12177" y="1125"/>
                  <a:pt x="12179" y="1121"/>
                </a:cubicBezTo>
                <a:close/>
                <a:moveTo>
                  <a:pt x="12058" y="300"/>
                </a:moveTo>
                <a:cubicBezTo>
                  <a:pt x="12074" y="294"/>
                  <a:pt x="12069" y="355"/>
                  <a:pt x="12070" y="360"/>
                </a:cubicBezTo>
                <a:cubicBezTo>
                  <a:pt x="12045" y="377"/>
                  <a:pt x="12037" y="309"/>
                  <a:pt x="12058" y="300"/>
                </a:cubicBezTo>
                <a:cubicBezTo>
                  <a:pt x="12059" y="300"/>
                  <a:pt x="12057" y="301"/>
                  <a:pt x="12058" y="300"/>
                </a:cubicBezTo>
                <a:close/>
                <a:moveTo>
                  <a:pt x="12024" y="184"/>
                </a:moveTo>
                <a:cubicBezTo>
                  <a:pt x="12029" y="171"/>
                  <a:pt x="12034" y="164"/>
                  <a:pt x="12048" y="170"/>
                </a:cubicBezTo>
                <a:cubicBezTo>
                  <a:pt x="12046" y="173"/>
                  <a:pt x="12014" y="210"/>
                  <a:pt x="12024" y="184"/>
                </a:cubicBezTo>
                <a:cubicBezTo>
                  <a:pt x="12028" y="172"/>
                  <a:pt x="12023" y="187"/>
                  <a:pt x="12024" y="184"/>
                </a:cubicBezTo>
                <a:close/>
                <a:moveTo>
                  <a:pt x="11971" y="110"/>
                </a:moveTo>
                <a:cubicBezTo>
                  <a:pt x="11973" y="88"/>
                  <a:pt x="11997" y="104"/>
                  <a:pt x="11994" y="105"/>
                </a:cubicBezTo>
                <a:cubicBezTo>
                  <a:pt x="11996" y="104"/>
                  <a:pt x="11969" y="124"/>
                  <a:pt x="11971" y="110"/>
                </a:cubicBezTo>
                <a:cubicBezTo>
                  <a:pt x="11972" y="102"/>
                  <a:pt x="11971" y="111"/>
                  <a:pt x="11971" y="110"/>
                </a:cubicBezTo>
                <a:close/>
                <a:moveTo>
                  <a:pt x="11931" y="215"/>
                </a:moveTo>
                <a:cubicBezTo>
                  <a:pt x="11934" y="212"/>
                  <a:pt x="11974" y="129"/>
                  <a:pt x="11992" y="164"/>
                </a:cubicBezTo>
                <a:cubicBezTo>
                  <a:pt x="12003" y="184"/>
                  <a:pt x="11994" y="205"/>
                  <a:pt x="12007" y="226"/>
                </a:cubicBezTo>
                <a:cubicBezTo>
                  <a:pt x="12011" y="231"/>
                  <a:pt x="12058" y="232"/>
                  <a:pt x="12044" y="257"/>
                </a:cubicBezTo>
                <a:cubicBezTo>
                  <a:pt x="12037" y="271"/>
                  <a:pt x="11990" y="227"/>
                  <a:pt x="11991" y="227"/>
                </a:cubicBezTo>
                <a:cubicBezTo>
                  <a:pt x="11984" y="222"/>
                  <a:pt x="12004" y="204"/>
                  <a:pt x="11986" y="200"/>
                </a:cubicBezTo>
                <a:cubicBezTo>
                  <a:pt x="11978" y="198"/>
                  <a:pt x="11927" y="219"/>
                  <a:pt x="11931" y="215"/>
                </a:cubicBezTo>
                <a:cubicBezTo>
                  <a:pt x="11937" y="209"/>
                  <a:pt x="11930" y="216"/>
                  <a:pt x="11931" y="215"/>
                </a:cubicBezTo>
                <a:close/>
                <a:moveTo>
                  <a:pt x="11878" y="1184"/>
                </a:moveTo>
                <a:cubicBezTo>
                  <a:pt x="11912" y="1189"/>
                  <a:pt x="11911" y="1157"/>
                  <a:pt x="11916" y="1134"/>
                </a:cubicBezTo>
                <a:cubicBezTo>
                  <a:pt x="11921" y="1107"/>
                  <a:pt x="11927" y="1106"/>
                  <a:pt x="11919" y="1076"/>
                </a:cubicBezTo>
                <a:cubicBezTo>
                  <a:pt x="11917" y="1069"/>
                  <a:pt x="11888" y="1045"/>
                  <a:pt x="11890" y="1040"/>
                </a:cubicBezTo>
                <a:cubicBezTo>
                  <a:pt x="11895" y="1024"/>
                  <a:pt x="11923" y="1043"/>
                  <a:pt x="11931" y="1016"/>
                </a:cubicBezTo>
                <a:cubicBezTo>
                  <a:pt x="11936" y="998"/>
                  <a:pt x="11898" y="1013"/>
                  <a:pt x="11896" y="1004"/>
                </a:cubicBezTo>
                <a:cubicBezTo>
                  <a:pt x="11895" y="989"/>
                  <a:pt x="11920" y="1001"/>
                  <a:pt x="11923" y="995"/>
                </a:cubicBezTo>
                <a:cubicBezTo>
                  <a:pt x="11925" y="991"/>
                  <a:pt x="11950" y="986"/>
                  <a:pt x="11952" y="983"/>
                </a:cubicBezTo>
                <a:cubicBezTo>
                  <a:pt x="11966" y="967"/>
                  <a:pt x="11942" y="948"/>
                  <a:pt x="11948" y="940"/>
                </a:cubicBezTo>
                <a:cubicBezTo>
                  <a:pt x="11938" y="952"/>
                  <a:pt x="12019" y="918"/>
                  <a:pt x="12001" y="918"/>
                </a:cubicBezTo>
                <a:cubicBezTo>
                  <a:pt x="12004" y="918"/>
                  <a:pt x="12023" y="941"/>
                  <a:pt x="12035" y="942"/>
                </a:cubicBezTo>
                <a:cubicBezTo>
                  <a:pt x="12051" y="944"/>
                  <a:pt x="12072" y="937"/>
                  <a:pt x="12087" y="940"/>
                </a:cubicBezTo>
                <a:cubicBezTo>
                  <a:pt x="12137" y="951"/>
                  <a:pt x="12099" y="947"/>
                  <a:pt x="12107" y="993"/>
                </a:cubicBezTo>
                <a:cubicBezTo>
                  <a:pt x="12112" y="1028"/>
                  <a:pt x="12159" y="1034"/>
                  <a:pt x="12157" y="1057"/>
                </a:cubicBezTo>
                <a:cubicBezTo>
                  <a:pt x="12150" y="1126"/>
                  <a:pt x="12027" y="1096"/>
                  <a:pt x="12020" y="1153"/>
                </a:cubicBezTo>
                <a:cubicBezTo>
                  <a:pt x="12019" y="1161"/>
                  <a:pt x="12048" y="1219"/>
                  <a:pt x="12055" y="1224"/>
                </a:cubicBezTo>
                <a:cubicBezTo>
                  <a:pt x="12043" y="1215"/>
                  <a:pt x="12124" y="1197"/>
                  <a:pt x="12102" y="1221"/>
                </a:cubicBezTo>
                <a:cubicBezTo>
                  <a:pt x="12092" y="1223"/>
                  <a:pt x="12067" y="1232"/>
                  <a:pt x="12063" y="1240"/>
                </a:cubicBezTo>
                <a:cubicBezTo>
                  <a:pt x="12050" y="1266"/>
                  <a:pt x="12076" y="1293"/>
                  <a:pt x="12072" y="1302"/>
                </a:cubicBezTo>
                <a:cubicBezTo>
                  <a:pt x="12064" y="1317"/>
                  <a:pt x="12042" y="1315"/>
                  <a:pt x="12029" y="1309"/>
                </a:cubicBezTo>
                <a:cubicBezTo>
                  <a:pt x="12002" y="1296"/>
                  <a:pt x="12010" y="1255"/>
                  <a:pt x="12005" y="1228"/>
                </a:cubicBezTo>
                <a:cubicBezTo>
                  <a:pt x="12001" y="1205"/>
                  <a:pt x="11968" y="1121"/>
                  <a:pt x="11942" y="1121"/>
                </a:cubicBezTo>
                <a:cubicBezTo>
                  <a:pt x="11906" y="1121"/>
                  <a:pt x="11947" y="1251"/>
                  <a:pt x="11858" y="1255"/>
                </a:cubicBezTo>
                <a:cubicBezTo>
                  <a:pt x="11874" y="1227"/>
                  <a:pt x="11901" y="1232"/>
                  <a:pt x="11877" y="1202"/>
                </a:cubicBezTo>
                <a:cubicBezTo>
                  <a:pt x="11872" y="1196"/>
                  <a:pt x="11841" y="1218"/>
                  <a:pt x="11832" y="1213"/>
                </a:cubicBezTo>
                <a:cubicBezTo>
                  <a:pt x="11851" y="1198"/>
                  <a:pt x="11854" y="1180"/>
                  <a:pt x="11878" y="1184"/>
                </a:cubicBezTo>
                <a:cubicBezTo>
                  <a:pt x="11880" y="1184"/>
                  <a:pt x="11875" y="1183"/>
                  <a:pt x="11878" y="1184"/>
                </a:cubicBezTo>
                <a:close/>
                <a:moveTo>
                  <a:pt x="11922" y="1507"/>
                </a:moveTo>
                <a:cubicBezTo>
                  <a:pt x="11920" y="1509"/>
                  <a:pt x="11874" y="1487"/>
                  <a:pt x="11875" y="1480"/>
                </a:cubicBezTo>
                <a:cubicBezTo>
                  <a:pt x="11875" y="1461"/>
                  <a:pt x="11953" y="1486"/>
                  <a:pt x="11922" y="1507"/>
                </a:cubicBezTo>
                <a:cubicBezTo>
                  <a:pt x="11919" y="1509"/>
                  <a:pt x="11930" y="1501"/>
                  <a:pt x="11922" y="1507"/>
                </a:cubicBezTo>
                <a:close/>
                <a:moveTo>
                  <a:pt x="11769" y="943"/>
                </a:moveTo>
                <a:cubicBezTo>
                  <a:pt x="11787" y="920"/>
                  <a:pt x="11810" y="1013"/>
                  <a:pt x="11808" y="1011"/>
                </a:cubicBezTo>
                <a:cubicBezTo>
                  <a:pt x="11824" y="1026"/>
                  <a:pt x="11858" y="1013"/>
                  <a:pt x="11865" y="1022"/>
                </a:cubicBezTo>
                <a:cubicBezTo>
                  <a:pt x="11902" y="1061"/>
                  <a:pt x="11790" y="1021"/>
                  <a:pt x="11809" y="1029"/>
                </a:cubicBezTo>
                <a:cubicBezTo>
                  <a:pt x="11771" y="1012"/>
                  <a:pt x="11756" y="1000"/>
                  <a:pt x="11769" y="943"/>
                </a:cubicBezTo>
                <a:cubicBezTo>
                  <a:pt x="11771" y="940"/>
                  <a:pt x="11766" y="955"/>
                  <a:pt x="11769" y="943"/>
                </a:cubicBezTo>
                <a:close/>
                <a:moveTo>
                  <a:pt x="11739" y="583"/>
                </a:moveTo>
                <a:cubicBezTo>
                  <a:pt x="11745" y="576"/>
                  <a:pt x="11751" y="570"/>
                  <a:pt x="11757" y="563"/>
                </a:cubicBezTo>
                <a:cubicBezTo>
                  <a:pt x="11768" y="576"/>
                  <a:pt x="11739" y="582"/>
                  <a:pt x="11739" y="583"/>
                </a:cubicBezTo>
                <a:cubicBezTo>
                  <a:pt x="11744" y="572"/>
                  <a:pt x="11739" y="583"/>
                  <a:pt x="11739" y="583"/>
                </a:cubicBezTo>
                <a:close/>
                <a:moveTo>
                  <a:pt x="11717" y="653"/>
                </a:moveTo>
                <a:cubicBezTo>
                  <a:pt x="11724" y="643"/>
                  <a:pt x="11747" y="645"/>
                  <a:pt x="11751" y="658"/>
                </a:cubicBezTo>
                <a:cubicBezTo>
                  <a:pt x="11744" y="659"/>
                  <a:pt x="11711" y="661"/>
                  <a:pt x="11717" y="653"/>
                </a:cubicBezTo>
                <a:cubicBezTo>
                  <a:pt x="11719" y="650"/>
                  <a:pt x="11716" y="654"/>
                  <a:pt x="11717" y="653"/>
                </a:cubicBezTo>
                <a:close/>
                <a:moveTo>
                  <a:pt x="11661" y="1027"/>
                </a:moveTo>
                <a:cubicBezTo>
                  <a:pt x="11659" y="1033"/>
                  <a:pt x="11640" y="996"/>
                  <a:pt x="11651" y="1017"/>
                </a:cubicBezTo>
                <a:cubicBezTo>
                  <a:pt x="11654" y="1020"/>
                  <a:pt x="11658" y="1024"/>
                  <a:pt x="11661" y="1027"/>
                </a:cubicBezTo>
                <a:cubicBezTo>
                  <a:pt x="11661" y="1027"/>
                  <a:pt x="11657" y="1024"/>
                  <a:pt x="11661" y="1027"/>
                </a:cubicBezTo>
                <a:close/>
                <a:moveTo>
                  <a:pt x="11577" y="1114"/>
                </a:moveTo>
                <a:cubicBezTo>
                  <a:pt x="11586" y="1105"/>
                  <a:pt x="11583" y="1100"/>
                  <a:pt x="11590" y="1094"/>
                </a:cubicBezTo>
                <a:cubicBezTo>
                  <a:pt x="11605" y="1082"/>
                  <a:pt x="11628" y="1115"/>
                  <a:pt x="11639" y="1080"/>
                </a:cubicBezTo>
                <a:cubicBezTo>
                  <a:pt x="11677" y="1142"/>
                  <a:pt x="11704" y="1102"/>
                  <a:pt x="11760" y="1106"/>
                </a:cubicBezTo>
                <a:cubicBezTo>
                  <a:pt x="11759" y="1106"/>
                  <a:pt x="11813" y="1122"/>
                  <a:pt x="11812" y="1129"/>
                </a:cubicBezTo>
                <a:cubicBezTo>
                  <a:pt x="11809" y="1200"/>
                  <a:pt x="11601" y="1089"/>
                  <a:pt x="11577" y="1114"/>
                </a:cubicBezTo>
                <a:cubicBezTo>
                  <a:pt x="11580" y="1112"/>
                  <a:pt x="11577" y="1115"/>
                  <a:pt x="11577" y="1114"/>
                </a:cubicBezTo>
                <a:close/>
                <a:moveTo>
                  <a:pt x="11532" y="1126"/>
                </a:moveTo>
                <a:cubicBezTo>
                  <a:pt x="11543" y="1114"/>
                  <a:pt x="11561" y="1123"/>
                  <a:pt x="11574" y="1117"/>
                </a:cubicBezTo>
                <a:cubicBezTo>
                  <a:pt x="11555" y="1129"/>
                  <a:pt x="11577" y="1158"/>
                  <a:pt x="11546" y="1155"/>
                </a:cubicBezTo>
                <a:cubicBezTo>
                  <a:pt x="11528" y="1154"/>
                  <a:pt x="11517" y="1143"/>
                  <a:pt x="11532" y="1126"/>
                </a:cubicBezTo>
                <a:cubicBezTo>
                  <a:pt x="11537" y="1121"/>
                  <a:pt x="11528" y="1130"/>
                  <a:pt x="11532" y="1126"/>
                </a:cubicBezTo>
                <a:close/>
                <a:moveTo>
                  <a:pt x="11461" y="1302"/>
                </a:moveTo>
                <a:cubicBezTo>
                  <a:pt x="11427" y="1302"/>
                  <a:pt x="11390" y="1271"/>
                  <a:pt x="11410" y="1232"/>
                </a:cubicBezTo>
                <a:cubicBezTo>
                  <a:pt x="11427" y="1198"/>
                  <a:pt x="11428" y="1226"/>
                  <a:pt x="11455" y="1229"/>
                </a:cubicBezTo>
                <a:cubicBezTo>
                  <a:pt x="11476" y="1231"/>
                  <a:pt x="11541" y="1236"/>
                  <a:pt x="11558" y="1239"/>
                </a:cubicBezTo>
                <a:cubicBezTo>
                  <a:pt x="11577" y="1244"/>
                  <a:pt x="11566" y="1245"/>
                  <a:pt x="11562" y="1252"/>
                </a:cubicBezTo>
                <a:cubicBezTo>
                  <a:pt x="11570" y="1239"/>
                  <a:pt x="11491" y="1279"/>
                  <a:pt x="11496" y="1275"/>
                </a:cubicBezTo>
                <a:cubicBezTo>
                  <a:pt x="11474" y="1290"/>
                  <a:pt x="11492" y="1302"/>
                  <a:pt x="11461" y="1302"/>
                </a:cubicBezTo>
                <a:close/>
                <a:moveTo>
                  <a:pt x="11562" y="1442"/>
                </a:moveTo>
                <a:cubicBezTo>
                  <a:pt x="11562" y="1459"/>
                  <a:pt x="11518" y="1457"/>
                  <a:pt x="11512" y="1448"/>
                </a:cubicBezTo>
                <a:cubicBezTo>
                  <a:pt x="11495" y="1423"/>
                  <a:pt x="11556" y="1390"/>
                  <a:pt x="11570" y="1377"/>
                </a:cubicBezTo>
                <a:cubicBezTo>
                  <a:pt x="11567" y="1399"/>
                  <a:pt x="11565" y="1420"/>
                  <a:pt x="11562" y="1442"/>
                </a:cubicBezTo>
                <a:cubicBezTo>
                  <a:pt x="11562" y="1449"/>
                  <a:pt x="11562" y="1432"/>
                  <a:pt x="11562" y="1442"/>
                </a:cubicBezTo>
                <a:close/>
                <a:moveTo>
                  <a:pt x="11292" y="1555"/>
                </a:moveTo>
                <a:cubicBezTo>
                  <a:pt x="11274" y="1557"/>
                  <a:pt x="11225" y="1601"/>
                  <a:pt x="11264" y="1536"/>
                </a:cubicBezTo>
                <a:cubicBezTo>
                  <a:pt x="11293" y="1488"/>
                  <a:pt x="11334" y="1522"/>
                  <a:pt x="11292" y="1555"/>
                </a:cubicBezTo>
                <a:cubicBezTo>
                  <a:pt x="11287" y="1555"/>
                  <a:pt x="11295" y="1553"/>
                  <a:pt x="11292" y="1555"/>
                </a:cubicBezTo>
                <a:close/>
                <a:moveTo>
                  <a:pt x="11433" y="1849"/>
                </a:moveTo>
                <a:cubicBezTo>
                  <a:pt x="11390" y="1849"/>
                  <a:pt x="11356" y="1709"/>
                  <a:pt x="11404" y="1754"/>
                </a:cubicBezTo>
                <a:cubicBezTo>
                  <a:pt x="11422" y="1772"/>
                  <a:pt x="11412" y="1789"/>
                  <a:pt x="11425" y="1807"/>
                </a:cubicBezTo>
                <a:cubicBezTo>
                  <a:pt x="11437" y="1823"/>
                  <a:pt x="11461" y="1823"/>
                  <a:pt x="11476" y="1841"/>
                </a:cubicBezTo>
                <a:cubicBezTo>
                  <a:pt x="11463" y="1847"/>
                  <a:pt x="11448" y="1850"/>
                  <a:pt x="11433" y="1849"/>
                </a:cubicBezTo>
                <a:close/>
                <a:moveTo>
                  <a:pt x="11548" y="1724"/>
                </a:moveTo>
                <a:cubicBezTo>
                  <a:pt x="11542" y="1735"/>
                  <a:pt x="11495" y="1702"/>
                  <a:pt x="11484" y="1701"/>
                </a:cubicBezTo>
                <a:cubicBezTo>
                  <a:pt x="11452" y="1701"/>
                  <a:pt x="11459" y="1727"/>
                  <a:pt x="11421" y="1719"/>
                </a:cubicBezTo>
                <a:cubicBezTo>
                  <a:pt x="11410" y="1716"/>
                  <a:pt x="11402" y="1691"/>
                  <a:pt x="11389" y="1686"/>
                </a:cubicBezTo>
                <a:cubicBezTo>
                  <a:pt x="11380" y="1683"/>
                  <a:pt x="11371" y="1688"/>
                  <a:pt x="11364" y="1686"/>
                </a:cubicBezTo>
                <a:cubicBezTo>
                  <a:pt x="11345" y="1680"/>
                  <a:pt x="11303" y="1703"/>
                  <a:pt x="11303" y="1663"/>
                </a:cubicBezTo>
                <a:cubicBezTo>
                  <a:pt x="11303" y="1637"/>
                  <a:pt x="11457" y="1610"/>
                  <a:pt x="11475" y="1616"/>
                </a:cubicBezTo>
                <a:cubicBezTo>
                  <a:pt x="11472" y="1615"/>
                  <a:pt x="11544" y="1731"/>
                  <a:pt x="11548" y="1724"/>
                </a:cubicBezTo>
                <a:cubicBezTo>
                  <a:pt x="11547" y="1725"/>
                  <a:pt x="11549" y="1722"/>
                  <a:pt x="11548" y="1724"/>
                </a:cubicBezTo>
                <a:close/>
                <a:moveTo>
                  <a:pt x="11850" y="1790"/>
                </a:moveTo>
                <a:cubicBezTo>
                  <a:pt x="11821" y="1786"/>
                  <a:pt x="11783" y="1769"/>
                  <a:pt x="11755" y="1769"/>
                </a:cubicBezTo>
                <a:cubicBezTo>
                  <a:pt x="11741" y="1770"/>
                  <a:pt x="11732" y="1792"/>
                  <a:pt x="11719" y="1790"/>
                </a:cubicBezTo>
                <a:cubicBezTo>
                  <a:pt x="11693" y="1787"/>
                  <a:pt x="11665" y="1770"/>
                  <a:pt x="11643" y="1768"/>
                </a:cubicBezTo>
                <a:cubicBezTo>
                  <a:pt x="11675" y="1742"/>
                  <a:pt x="11706" y="1738"/>
                  <a:pt x="11732" y="1706"/>
                </a:cubicBezTo>
                <a:cubicBezTo>
                  <a:pt x="11763" y="1667"/>
                  <a:pt x="11776" y="1575"/>
                  <a:pt x="11702" y="1570"/>
                </a:cubicBezTo>
                <a:cubicBezTo>
                  <a:pt x="11688" y="1568"/>
                  <a:pt x="11662" y="1608"/>
                  <a:pt x="11644" y="1602"/>
                </a:cubicBezTo>
                <a:cubicBezTo>
                  <a:pt x="11623" y="1595"/>
                  <a:pt x="11635" y="1570"/>
                  <a:pt x="11619" y="1558"/>
                </a:cubicBezTo>
                <a:cubicBezTo>
                  <a:pt x="11620" y="1559"/>
                  <a:pt x="11500" y="1537"/>
                  <a:pt x="11537" y="1523"/>
                </a:cubicBezTo>
                <a:cubicBezTo>
                  <a:pt x="11550" y="1518"/>
                  <a:pt x="11607" y="1548"/>
                  <a:pt x="11626" y="1536"/>
                </a:cubicBezTo>
                <a:cubicBezTo>
                  <a:pt x="11671" y="1507"/>
                  <a:pt x="11623" y="1490"/>
                  <a:pt x="11632" y="1458"/>
                </a:cubicBezTo>
                <a:cubicBezTo>
                  <a:pt x="11643" y="1422"/>
                  <a:pt x="11662" y="1432"/>
                  <a:pt x="11684" y="1404"/>
                </a:cubicBezTo>
                <a:cubicBezTo>
                  <a:pt x="11698" y="1387"/>
                  <a:pt x="11690" y="1350"/>
                  <a:pt x="11722" y="1339"/>
                </a:cubicBezTo>
                <a:cubicBezTo>
                  <a:pt x="11761" y="1325"/>
                  <a:pt x="11758" y="1364"/>
                  <a:pt x="11791" y="1379"/>
                </a:cubicBezTo>
                <a:cubicBezTo>
                  <a:pt x="11807" y="1386"/>
                  <a:pt x="11904" y="1390"/>
                  <a:pt x="11893" y="1431"/>
                </a:cubicBezTo>
                <a:cubicBezTo>
                  <a:pt x="11824" y="1428"/>
                  <a:pt x="11868" y="1453"/>
                  <a:pt x="11840" y="1485"/>
                </a:cubicBezTo>
                <a:cubicBezTo>
                  <a:pt x="11821" y="1507"/>
                  <a:pt x="11758" y="1488"/>
                  <a:pt x="11737" y="1503"/>
                </a:cubicBezTo>
                <a:cubicBezTo>
                  <a:pt x="11673" y="1552"/>
                  <a:pt x="11757" y="1581"/>
                  <a:pt x="11782" y="1614"/>
                </a:cubicBezTo>
                <a:cubicBezTo>
                  <a:pt x="11790" y="1625"/>
                  <a:pt x="11784" y="1635"/>
                  <a:pt x="11786" y="1638"/>
                </a:cubicBezTo>
                <a:cubicBezTo>
                  <a:pt x="11785" y="1637"/>
                  <a:pt x="11816" y="1677"/>
                  <a:pt x="11816" y="1677"/>
                </a:cubicBezTo>
                <a:cubicBezTo>
                  <a:pt x="11803" y="1677"/>
                  <a:pt x="11771" y="1643"/>
                  <a:pt x="11762" y="1660"/>
                </a:cubicBezTo>
                <a:cubicBezTo>
                  <a:pt x="11748" y="1687"/>
                  <a:pt x="11846" y="1742"/>
                  <a:pt x="11848" y="1637"/>
                </a:cubicBezTo>
                <a:cubicBezTo>
                  <a:pt x="11848" y="1613"/>
                  <a:pt x="11809" y="1587"/>
                  <a:pt x="11851" y="1586"/>
                </a:cubicBezTo>
                <a:cubicBezTo>
                  <a:pt x="11874" y="1585"/>
                  <a:pt x="11893" y="1608"/>
                  <a:pt x="11901" y="1625"/>
                </a:cubicBezTo>
                <a:cubicBezTo>
                  <a:pt x="11894" y="1627"/>
                  <a:pt x="11865" y="1608"/>
                  <a:pt x="11862" y="1625"/>
                </a:cubicBezTo>
                <a:cubicBezTo>
                  <a:pt x="11857" y="1649"/>
                  <a:pt x="11850" y="1663"/>
                  <a:pt x="11884" y="1675"/>
                </a:cubicBezTo>
                <a:cubicBezTo>
                  <a:pt x="11915" y="1686"/>
                  <a:pt x="11938" y="1662"/>
                  <a:pt x="11954" y="1644"/>
                </a:cubicBezTo>
                <a:cubicBezTo>
                  <a:pt x="11990" y="1607"/>
                  <a:pt x="11991" y="1580"/>
                  <a:pt x="11990" y="1527"/>
                </a:cubicBezTo>
                <a:cubicBezTo>
                  <a:pt x="12004" y="1533"/>
                  <a:pt x="12013" y="1550"/>
                  <a:pt x="12032" y="1546"/>
                </a:cubicBezTo>
                <a:cubicBezTo>
                  <a:pt x="12019" y="1531"/>
                  <a:pt x="12003" y="1669"/>
                  <a:pt x="11999" y="1673"/>
                </a:cubicBezTo>
                <a:cubicBezTo>
                  <a:pt x="11992" y="1682"/>
                  <a:pt x="11969" y="1671"/>
                  <a:pt x="11961" y="1677"/>
                </a:cubicBezTo>
                <a:cubicBezTo>
                  <a:pt x="11907" y="1712"/>
                  <a:pt x="11921" y="1712"/>
                  <a:pt x="11955" y="1751"/>
                </a:cubicBezTo>
                <a:cubicBezTo>
                  <a:pt x="11965" y="1763"/>
                  <a:pt x="11965" y="1781"/>
                  <a:pt x="11981" y="1789"/>
                </a:cubicBezTo>
                <a:cubicBezTo>
                  <a:pt x="11993" y="1794"/>
                  <a:pt x="12025" y="1787"/>
                  <a:pt x="12029" y="1791"/>
                </a:cubicBezTo>
                <a:cubicBezTo>
                  <a:pt x="12031" y="1793"/>
                  <a:pt x="12013" y="1854"/>
                  <a:pt x="12004" y="1858"/>
                </a:cubicBezTo>
                <a:cubicBezTo>
                  <a:pt x="11981" y="1871"/>
                  <a:pt x="11975" y="1841"/>
                  <a:pt x="11952" y="1833"/>
                </a:cubicBezTo>
                <a:cubicBezTo>
                  <a:pt x="11935" y="1827"/>
                  <a:pt x="11896" y="1841"/>
                  <a:pt x="11884" y="1834"/>
                </a:cubicBezTo>
                <a:cubicBezTo>
                  <a:pt x="11873" y="1828"/>
                  <a:pt x="11885" y="1809"/>
                  <a:pt x="11874" y="1799"/>
                </a:cubicBezTo>
                <a:cubicBezTo>
                  <a:pt x="11912" y="1825"/>
                  <a:pt x="11920" y="1676"/>
                  <a:pt x="11859" y="1679"/>
                </a:cubicBezTo>
                <a:cubicBezTo>
                  <a:pt x="11803" y="1682"/>
                  <a:pt x="11847" y="1776"/>
                  <a:pt x="11871" y="1797"/>
                </a:cubicBezTo>
                <a:cubicBezTo>
                  <a:pt x="11864" y="1795"/>
                  <a:pt x="11857" y="1792"/>
                  <a:pt x="11850" y="1790"/>
                </a:cubicBezTo>
                <a:cubicBezTo>
                  <a:pt x="11844" y="1789"/>
                  <a:pt x="11854" y="1790"/>
                  <a:pt x="11850" y="1790"/>
                </a:cubicBezTo>
                <a:close/>
                <a:moveTo>
                  <a:pt x="11643" y="2553"/>
                </a:moveTo>
                <a:cubicBezTo>
                  <a:pt x="11637" y="2497"/>
                  <a:pt x="11664" y="2549"/>
                  <a:pt x="11643" y="2553"/>
                </a:cubicBezTo>
                <a:cubicBezTo>
                  <a:pt x="11643" y="2553"/>
                  <a:pt x="11653" y="2551"/>
                  <a:pt x="11643" y="2553"/>
                </a:cubicBezTo>
                <a:close/>
                <a:moveTo>
                  <a:pt x="11731" y="2932"/>
                </a:moveTo>
                <a:cubicBezTo>
                  <a:pt x="11716" y="2946"/>
                  <a:pt x="11718" y="2962"/>
                  <a:pt x="11702" y="2961"/>
                </a:cubicBezTo>
                <a:cubicBezTo>
                  <a:pt x="11699" y="2961"/>
                  <a:pt x="11665" y="2918"/>
                  <a:pt x="11669" y="2912"/>
                </a:cubicBezTo>
                <a:cubicBezTo>
                  <a:pt x="11674" y="2902"/>
                  <a:pt x="11735" y="2907"/>
                  <a:pt x="11739" y="2917"/>
                </a:cubicBezTo>
                <a:cubicBezTo>
                  <a:pt x="11736" y="2922"/>
                  <a:pt x="11733" y="2927"/>
                  <a:pt x="11731" y="2932"/>
                </a:cubicBezTo>
                <a:cubicBezTo>
                  <a:pt x="11725" y="2937"/>
                  <a:pt x="11738" y="2925"/>
                  <a:pt x="11731" y="2932"/>
                </a:cubicBezTo>
                <a:close/>
                <a:moveTo>
                  <a:pt x="11794" y="2904"/>
                </a:moveTo>
                <a:cubicBezTo>
                  <a:pt x="11777" y="2905"/>
                  <a:pt x="11775" y="2903"/>
                  <a:pt x="11768" y="2893"/>
                </a:cubicBezTo>
                <a:cubicBezTo>
                  <a:pt x="11747" y="2858"/>
                  <a:pt x="11860" y="2864"/>
                  <a:pt x="11794" y="2904"/>
                </a:cubicBezTo>
                <a:close/>
                <a:moveTo>
                  <a:pt x="11999" y="2805"/>
                </a:moveTo>
                <a:cubicBezTo>
                  <a:pt x="11993" y="2820"/>
                  <a:pt x="11885" y="2863"/>
                  <a:pt x="11862" y="2867"/>
                </a:cubicBezTo>
                <a:cubicBezTo>
                  <a:pt x="11812" y="2854"/>
                  <a:pt x="11902" y="2768"/>
                  <a:pt x="11911" y="2765"/>
                </a:cubicBezTo>
                <a:cubicBezTo>
                  <a:pt x="11931" y="2759"/>
                  <a:pt x="12004" y="2771"/>
                  <a:pt x="11999" y="2805"/>
                </a:cubicBezTo>
                <a:close/>
                <a:moveTo>
                  <a:pt x="12382" y="2852"/>
                </a:moveTo>
                <a:cubicBezTo>
                  <a:pt x="12370" y="2869"/>
                  <a:pt x="12351" y="2850"/>
                  <a:pt x="12338" y="2850"/>
                </a:cubicBezTo>
                <a:cubicBezTo>
                  <a:pt x="12344" y="2846"/>
                  <a:pt x="12391" y="2837"/>
                  <a:pt x="12382" y="2852"/>
                </a:cubicBezTo>
                <a:cubicBezTo>
                  <a:pt x="12379" y="2856"/>
                  <a:pt x="12383" y="2851"/>
                  <a:pt x="12382" y="2852"/>
                </a:cubicBezTo>
                <a:close/>
                <a:moveTo>
                  <a:pt x="12384" y="2230"/>
                </a:moveTo>
                <a:cubicBezTo>
                  <a:pt x="12365" y="2230"/>
                  <a:pt x="12370" y="2206"/>
                  <a:pt x="12356" y="2199"/>
                </a:cubicBezTo>
                <a:cubicBezTo>
                  <a:pt x="12350" y="2196"/>
                  <a:pt x="12338" y="2214"/>
                  <a:pt x="12336" y="2213"/>
                </a:cubicBezTo>
                <a:cubicBezTo>
                  <a:pt x="12335" y="2212"/>
                  <a:pt x="12310" y="2199"/>
                  <a:pt x="12306" y="2197"/>
                </a:cubicBezTo>
                <a:cubicBezTo>
                  <a:pt x="12292" y="2191"/>
                  <a:pt x="12225" y="2102"/>
                  <a:pt x="12206" y="2152"/>
                </a:cubicBezTo>
                <a:cubicBezTo>
                  <a:pt x="12199" y="2170"/>
                  <a:pt x="12244" y="2183"/>
                  <a:pt x="12228" y="2214"/>
                </a:cubicBezTo>
                <a:cubicBezTo>
                  <a:pt x="12213" y="2244"/>
                  <a:pt x="12199" y="2230"/>
                  <a:pt x="12177" y="2237"/>
                </a:cubicBezTo>
                <a:cubicBezTo>
                  <a:pt x="12152" y="2244"/>
                  <a:pt x="12130" y="2238"/>
                  <a:pt x="12113" y="2264"/>
                </a:cubicBezTo>
                <a:cubicBezTo>
                  <a:pt x="12075" y="2327"/>
                  <a:pt x="12123" y="2289"/>
                  <a:pt x="12145" y="2305"/>
                </a:cubicBezTo>
                <a:cubicBezTo>
                  <a:pt x="12164" y="2319"/>
                  <a:pt x="12212" y="2383"/>
                  <a:pt x="12244" y="2374"/>
                </a:cubicBezTo>
                <a:cubicBezTo>
                  <a:pt x="12294" y="2359"/>
                  <a:pt x="12231" y="2333"/>
                  <a:pt x="12227" y="2316"/>
                </a:cubicBezTo>
                <a:cubicBezTo>
                  <a:pt x="12226" y="2311"/>
                  <a:pt x="12252" y="2220"/>
                  <a:pt x="12276" y="2224"/>
                </a:cubicBezTo>
                <a:cubicBezTo>
                  <a:pt x="12305" y="2229"/>
                  <a:pt x="12279" y="2288"/>
                  <a:pt x="12320" y="2306"/>
                </a:cubicBezTo>
                <a:cubicBezTo>
                  <a:pt x="12343" y="2316"/>
                  <a:pt x="12336" y="2292"/>
                  <a:pt x="12355" y="2291"/>
                </a:cubicBezTo>
                <a:cubicBezTo>
                  <a:pt x="12364" y="2320"/>
                  <a:pt x="12376" y="2342"/>
                  <a:pt x="12376" y="2367"/>
                </a:cubicBezTo>
                <a:cubicBezTo>
                  <a:pt x="12376" y="2376"/>
                  <a:pt x="12349" y="2372"/>
                  <a:pt x="12349" y="2381"/>
                </a:cubicBezTo>
                <a:cubicBezTo>
                  <a:pt x="12349" y="2389"/>
                  <a:pt x="12365" y="2393"/>
                  <a:pt x="12364" y="2397"/>
                </a:cubicBezTo>
                <a:cubicBezTo>
                  <a:pt x="12367" y="2374"/>
                  <a:pt x="12372" y="2442"/>
                  <a:pt x="12369" y="2434"/>
                </a:cubicBezTo>
                <a:cubicBezTo>
                  <a:pt x="12378" y="2459"/>
                  <a:pt x="12388" y="2485"/>
                  <a:pt x="12396" y="2511"/>
                </a:cubicBezTo>
                <a:cubicBezTo>
                  <a:pt x="12438" y="2659"/>
                  <a:pt x="12233" y="2485"/>
                  <a:pt x="12258" y="2585"/>
                </a:cubicBezTo>
                <a:cubicBezTo>
                  <a:pt x="12249" y="2587"/>
                  <a:pt x="12221" y="2589"/>
                  <a:pt x="12215" y="2595"/>
                </a:cubicBezTo>
                <a:cubicBezTo>
                  <a:pt x="12202" y="2609"/>
                  <a:pt x="12211" y="2626"/>
                  <a:pt x="12193" y="2638"/>
                </a:cubicBezTo>
                <a:cubicBezTo>
                  <a:pt x="12184" y="2644"/>
                  <a:pt x="12167" y="2630"/>
                  <a:pt x="12155" y="2635"/>
                </a:cubicBezTo>
                <a:cubicBezTo>
                  <a:pt x="12119" y="2649"/>
                  <a:pt x="12125" y="2651"/>
                  <a:pt x="12114" y="2682"/>
                </a:cubicBezTo>
                <a:cubicBezTo>
                  <a:pt x="12103" y="2713"/>
                  <a:pt x="12122" y="2712"/>
                  <a:pt x="12090" y="2734"/>
                </a:cubicBezTo>
                <a:cubicBezTo>
                  <a:pt x="12064" y="2752"/>
                  <a:pt x="12020" y="2755"/>
                  <a:pt x="11991" y="2744"/>
                </a:cubicBezTo>
                <a:cubicBezTo>
                  <a:pt x="11961" y="2732"/>
                  <a:pt x="11973" y="2717"/>
                  <a:pt x="11953" y="2703"/>
                </a:cubicBezTo>
                <a:cubicBezTo>
                  <a:pt x="11940" y="2694"/>
                  <a:pt x="11920" y="2698"/>
                  <a:pt x="11905" y="2689"/>
                </a:cubicBezTo>
                <a:cubicBezTo>
                  <a:pt x="11889" y="2679"/>
                  <a:pt x="11883" y="2650"/>
                  <a:pt x="11861" y="2656"/>
                </a:cubicBezTo>
                <a:cubicBezTo>
                  <a:pt x="11850" y="2659"/>
                  <a:pt x="11813" y="2722"/>
                  <a:pt x="11794" y="2732"/>
                </a:cubicBezTo>
                <a:cubicBezTo>
                  <a:pt x="11778" y="2741"/>
                  <a:pt x="11761" y="2772"/>
                  <a:pt x="11731" y="2746"/>
                </a:cubicBezTo>
                <a:cubicBezTo>
                  <a:pt x="11690" y="2710"/>
                  <a:pt x="11774" y="2638"/>
                  <a:pt x="11665" y="2681"/>
                </a:cubicBezTo>
                <a:cubicBezTo>
                  <a:pt x="11641" y="2648"/>
                  <a:pt x="11662" y="2636"/>
                  <a:pt x="11676" y="2613"/>
                </a:cubicBezTo>
                <a:cubicBezTo>
                  <a:pt x="11672" y="2619"/>
                  <a:pt x="11727" y="2590"/>
                  <a:pt x="11706" y="2606"/>
                </a:cubicBezTo>
                <a:cubicBezTo>
                  <a:pt x="11703" y="2594"/>
                  <a:pt x="11705" y="2584"/>
                  <a:pt x="11713" y="2576"/>
                </a:cubicBezTo>
                <a:cubicBezTo>
                  <a:pt x="11721" y="2573"/>
                  <a:pt x="11728" y="2571"/>
                  <a:pt x="11735" y="2569"/>
                </a:cubicBezTo>
                <a:cubicBezTo>
                  <a:pt x="11748" y="2557"/>
                  <a:pt x="11782" y="2519"/>
                  <a:pt x="11797" y="2513"/>
                </a:cubicBezTo>
                <a:cubicBezTo>
                  <a:pt x="11811" y="2509"/>
                  <a:pt x="11824" y="2521"/>
                  <a:pt x="11835" y="2519"/>
                </a:cubicBezTo>
                <a:cubicBezTo>
                  <a:pt x="11847" y="2516"/>
                  <a:pt x="11883" y="2488"/>
                  <a:pt x="11893" y="2488"/>
                </a:cubicBezTo>
                <a:cubicBezTo>
                  <a:pt x="11907" y="2488"/>
                  <a:pt x="11905" y="2529"/>
                  <a:pt x="11923" y="2530"/>
                </a:cubicBezTo>
                <a:cubicBezTo>
                  <a:pt x="11952" y="2530"/>
                  <a:pt x="11958" y="2457"/>
                  <a:pt x="11957" y="2442"/>
                </a:cubicBezTo>
                <a:cubicBezTo>
                  <a:pt x="11955" y="2414"/>
                  <a:pt x="11953" y="2384"/>
                  <a:pt x="11918" y="2377"/>
                </a:cubicBezTo>
                <a:cubicBezTo>
                  <a:pt x="11883" y="2370"/>
                  <a:pt x="11883" y="2408"/>
                  <a:pt x="11863" y="2411"/>
                </a:cubicBezTo>
                <a:cubicBezTo>
                  <a:pt x="11840" y="2359"/>
                  <a:pt x="11778" y="2443"/>
                  <a:pt x="11735" y="2452"/>
                </a:cubicBezTo>
                <a:cubicBezTo>
                  <a:pt x="11692" y="2460"/>
                  <a:pt x="11733" y="2439"/>
                  <a:pt x="11694" y="2441"/>
                </a:cubicBezTo>
                <a:cubicBezTo>
                  <a:pt x="11684" y="2441"/>
                  <a:pt x="11611" y="2480"/>
                  <a:pt x="11607" y="2474"/>
                </a:cubicBezTo>
                <a:cubicBezTo>
                  <a:pt x="11627" y="2445"/>
                  <a:pt x="11590" y="2413"/>
                  <a:pt x="11573" y="2393"/>
                </a:cubicBezTo>
                <a:cubicBezTo>
                  <a:pt x="11561" y="2379"/>
                  <a:pt x="11568" y="2369"/>
                  <a:pt x="11556" y="2356"/>
                </a:cubicBezTo>
                <a:cubicBezTo>
                  <a:pt x="11560" y="2360"/>
                  <a:pt x="11527" y="2358"/>
                  <a:pt x="11528" y="2362"/>
                </a:cubicBezTo>
                <a:cubicBezTo>
                  <a:pt x="11520" y="2326"/>
                  <a:pt x="11556" y="2300"/>
                  <a:pt x="11594" y="2291"/>
                </a:cubicBezTo>
                <a:cubicBezTo>
                  <a:pt x="11609" y="2287"/>
                  <a:pt x="11678" y="2284"/>
                  <a:pt x="11683" y="2293"/>
                </a:cubicBezTo>
                <a:cubicBezTo>
                  <a:pt x="11691" y="2310"/>
                  <a:pt x="11647" y="2329"/>
                  <a:pt x="11647" y="2348"/>
                </a:cubicBezTo>
                <a:cubicBezTo>
                  <a:pt x="11648" y="2395"/>
                  <a:pt x="11681" y="2369"/>
                  <a:pt x="11701" y="2380"/>
                </a:cubicBezTo>
                <a:cubicBezTo>
                  <a:pt x="11721" y="2390"/>
                  <a:pt x="11705" y="2408"/>
                  <a:pt x="11734" y="2408"/>
                </a:cubicBezTo>
                <a:cubicBezTo>
                  <a:pt x="11764" y="2409"/>
                  <a:pt x="11792" y="2359"/>
                  <a:pt x="11811" y="2343"/>
                </a:cubicBezTo>
                <a:cubicBezTo>
                  <a:pt x="11826" y="2330"/>
                  <a:pt x="11841" y="2326"/>
                  <a:pt x="11854" y="2311"/>
                </a:cubicBezTo>
                <a:cubicBezTo>
                  <a:pt x="11873" y="2291"/>
                  <a:pt x="11836" y="2292"/>
                  <a:pt x="11863" y="2275"/>
                </a:cubicBezTo>
                <a:cubicBezTo>
                  <a:pt x="11915" y="2244"/>
                  <a:pt x="11913" y="2354"/>
                  <a:pt x="11980" y="2326"/>
                </a:cubicBezTo>
                <a:cubicBezTo>
                  <a:pt x="11985" y="2325"/>
                  <a:pt x="12052" y="2273"/>
                  <a:pt x="12052" y="2278"/>
                </a:cubicBezTo>
                <a:cubicBezTo>
                  <a:pt x="12057" y="2216"/>
                  <a:pt x="11952" y="2260"/>
                  <a:pt x="11942" y="2239"/>
                </a:cubicBezTo>
                <a:cubicBezTo>
                  <a:pt x="11947" y="2250"/>
                  <a:pt x="12034" y="2131"/>
                  <a:pt x="12031" y="2132"/>
                </a:cubicBezTo>
                <a:cubicBezTo>
                  <a:pt x="12059" y="2119"/>
                  <a:pt x="12129" y="2196"/>
                  <a:pt x="12164" y="2190"/>
                </a:cubicBezTo>
                <a:cubicBezTo>
                  <a:pt x="12232" y="2178"/>
                  <a:pt x="12170" y="2115"/>
                  <a:pt x="12183" y="2093"/>
                </a:cubicBezTo>
                <a:cubicBezTo>
                  <a:pt x="12198" y="2070"/>
                  <a:pt x="12194" y="2098"/>
                  <a:pt x="12219" y="2094"/>
                </a:cubicBezTo>
                <a:cubicBezTo>
                  <a:pt x="12223" y="2093"/>
                  <a:pt x="12281" y="2083"/>
                  <a:pt x="12278" y="2081"/>
                </a:cubicBezTo>
                <a:cubicBezTo>
                  <a:pt x="12321" y="2106"/>
                  <a:pt x="12287" y="2196"/>
                  <a:pt x="12367" y="2198"/>
                </a:cubicBezTo>
                <a:cubicBezTo>
                  <a:pt x="12426" y="2199"/>
                  <a:pt x="12407" y="2164"/>
                  <a:pt x="12417" y="2127"/>
                </a:cubicBezTo>
                <a:cubicBezTo>
                  <a:pt x="12429" y="2085"/>
                  <a:pt x="12432" y="2097"/>
                  <a:pt x="12457" y="2132"/>
                </a:cubicBezTo>
                <a:cubicBezTo>
                  <a:pt x="12469" y="2148"/>
                  <a:pt x="12486" y="2156"/>
                  <a:pt x="12481" y="2178"/>
                </a:cubicBezTo>
                <a:cubicBezTo>
                  <a:pt x="12476" y="2205"/>
                  <a:pt x="12407" y="2230"/>
                  <a:pt x="12384" y="2230"/>
                </a:cubicBezTo>
                <a:cubicBezTo>
                  <a:pt x="12384" y="2230"/>
                  <a:pt x="12420" y="2229"/>
                  <a:pt x="12384" y="2230"/>
                </a:cubicBezTo>
                <a:close/>
                <a:moveTo>
                  <a:pt x="12459" y="2704"/>
                </a:moveTo>
                <a:cubicBezTo>
                  <a:pt x="12439" y="2724"/>
                  <a:pt x="12420" y="2669"/>
                  <a:pt x="12425" y="2654"/>
                </a:cubicBezTo>
                <a:cubicBezTo>
                  <a:pt x="12430" y="2637"/>
                  <a:pt x="12465" y="2655"/>
                  <a:pt x="12459" y="2626"/>
                </a:cubicBezTo>
                <a:cubicBezTo>
                  <a:pt x="12486" y="2634"/>
                  <a:pt x="12473" y="2690"/>
                  <a:pt x="12459" y="2704"/>
                </a:cubicBezTo>
                <a:cubicBezTo>
                  <a:pt x="12457" y="2705"/>
                  <a:pt x="12471" y="2692"/>
                  <a:pt x="12459" y="2704"/>
                </a:cubicBezTo>
                <a:close/>
                <a:moveTo>
                  <a:pt x="12473" y="2374"/>
                </a:moveTo>
                <a:cubicBezTo>
                  <a:pt x="12443" y="2373"/>
                  <a:pt x="12451" y="2356"/>
                  <a:pt x="12467" y="2344"/>
                </a:cubicBezTo>
                <a:cubicBezTo>
                  <a:pt x="12474" y="2349"/>
                  <a:pt x="12501" y="2374"/>
                  <a:pt x="12473" y="2374"/>
                </a:cubicBezTo>
                <a:cubicBezTo>
                  <a:pt x="12472" y="2374"/>
                  <a:pt x="12474" y="2374"/>
                  <a:pt x="12473" y="2374"/>
                </a:cubicBezTo>
                <a:close/>
                <a:moveTo>
                  <a:pt x="12581" y="2642"/>
                </a:moveTo>
                <a:cubicBezTo>
                  <a:pt x="12542" y="2697"/>
                  <a:pt x="12603" y="2739"/>
                  <a:pt x="12522" y="2754"/>
                </a:cubicBezTo>
                <a:cubicBezTo>
                  <a:pt x="12511" y="2756"/>
                  <a:pt x="12454" y="2775"/>
                  <a:pt x="12481" y="2734"/>
                </a:cubicBezTo>
                <a:cubicBezTo>
                  <a:pt x="12499" y="2707"/>
                  <a:pt x="12524" y="2739"/>
                  <a:pt x="12543" y="2725"/>
                </a:cubicBezTo>
                <a:cubicBezTo>
                  <a:pt x="12575" y="2701"/>
                  <a:pt x="12548" y="2703"/>
                  <a:pt x="12544" y="2677"/>
                </a:cubicBezTo>
                <a:cubicBezTo>
                  <a:pt x="12542" y="2661"/>
                  <a:pt x="12528" y="2666"/>
                  <a:pt x="12530" y="2648"/>
                </a:cubicBezTo>
                <a:cubicBezTo>
                  <a:pt x="12533" y="2625"/>
                  <a:pt x="12559" y="2639"/>
                  <a:pt x="12563" y="2629"/>
                </a:cubicBezTo>
                <a:cubicBezTo>
                  <a:pt x="12578" y="2579"/>
                  <a:pt x="12538" y="2602"/>
                  <a:pt x="12534" y="2563"/>
                </a:cubicBezTo>
                <a:cubicBezTo>
                  <a:pt x="12533" y="2545"/>
                  <a:pt x="12560" y="2535"/>
                  <a:pt x="12561" y="2523"/>
                </a:cubicBezTo>
                <a:cubicBezTo>
                  <a:pt x="12564" y="2504"/>
                  <a:pt x="12549" y="2477"/>
                  <a:pt x="12554" y="2459"/>
                </a:cubicBezTo>
                <a:cubicBezTo>
                  <a:pt x="12578" y="2457"/>
                  <a:pt x="12593" y="2625"/>
                  <a:pt x="12581" y="2642"/>
                </a:cubicBezTo>
                <a:cubicBezTo>
                  <a:pt x="12581" y="2643"/>
                  <a:pt x="12596" y="2621"/>
                  <a:pt x="12581" y="2642"/>
                </a:cubicBezTo>
                <a:close/>
                <a:moveTo>
                  <a:pt x="12608" y="2738"/>
                </a:moveTo>
                <a:cubicBezTo>
                  <a:pt x="12600" y="2742"/>
                  <a:pt x="12598" y="2717"/>
                  <a:pt x="12611" y="2716"/>
                </a:cubicBezTo>
                <a:cubicBezTo>
                  <a:pt x="12612" y="2723"/>
                  <a:pt x="12616" y="2733"/>
                  <a:pt x="12608" y="2738"/>
                </a:cubicBezTo>
                <a:cubicBezTo>
                  <a:pt x="12607" y="2738"/>
                  <a:pt x="12614" y="2734"/>
                  <a:pt x="12608" y="2738"/>
                </a:cubicBezTo>
                <a:close/>
                <a:moveTo>
                  <a:pt x="12607" y="2318"/>
                </a:moveTo>
                <a:cubicBezTo>
                  <a:pt x="12631" y="2281"/>
                  <a:pt x="12586" y="2262"/>
                  <a:pt x="12605" y="2233"/>
                </a:cubicBezTo>
                <a:cubicBezTo>
                  <a:pt x="12602" y="2237"/>
                  <a:pt x="12702" y="2181"/>
                  <a:pt x="12715" y="2175"/>
                </a:cubicBezTo>
                <a:cubicBezTo>
                  <a:pt x="12757" y="2156"/>
                  <a:pt x="12742" y="2161"/>
                  <a:pt x="12760" y="2183"/>
                </a:cubicBezTo>
                <a:cubicBezTo>
                  <a:pt x="12760" y="2183"/>
                  <a:pt x="12757" y="2212"/>
                  <a:pt x="12759" y="2220"/>
                </a:cubicBezTo>
                <a:cubicBezTo>
                  <a:pt x="12763" y="2235"/>
                  <a:pt x="12796" y="2226"/>
                  <a:pt x="12800" y="2246"/>
                </a:cubicBezTo>
                <a:cubicBezTo>
                  <a:pt x="12758" y="2257"/>
                  <a:pt x="12814" y="2280"/>
                  <a:pt x="12800" y="2307"/>
                </a:cubicBezTo>
                <a:cubicBezTo>
                  <a:pt x="12783" y="2341"/>
                  <a:pt x="12773" y="2260"/>
                  <a:pt x="12771" y="2259"/>
                </a:cubicBezTo>
                <a:cubicBezTo>
                  <a:pt x="12766" y="2257"/>
                  <a:pt x="12726" y="2286"/>
                  <a:pt x="12718" y="2287"/>
                </a:cubicBezTo>
                <a:cubicBezTo>
                  <a:pt x="12702" y="2289"/>
                  <a:pt x="12698" y="2264"/>
                  <a:pt x="12670" y="2273"/>
                </a:cubicBezTo>
                <a:cubicBezTo>
                  <a:pt x="12644" y="2281"/>
                  <a:pt x="12644" y="2322"/>
                  <a:pt x="12607" y="2318"/>
                </a:cubicBezTo>
                <a:cubicBezTo>
                  <a:pt x="12624" y="2292"/>
                  <a:pt x="12609" y="2318"/>
                  <a:pt x="12607" y="2318"/>
                </a:cubicBezTo>
                <a:close/>
                <a:moveTo>
                  <a:pt x="12642" y="2401"/>
                </a:moveTo>
                <a:cubicBezTo>
                  <a:pt x="12583" y="2401"/>
                  <a:pt x="12641" y="2356"/>
                  <a:pt x="12682" y="2358"/>
                </a:cubicBezTo>
                <a:cubicBezTo>
                  <a:pt x="12682" y="2376"/>
                  <a:pt x="12661" y="2401"/>
                  <a:pt x="12642" y="2401"/>
                </a:cubicBezTo>
                <a:close/>
                <a:moveTo>
                  <a:pt x="12825" y="2983"/>
                </a:moveTo>
                <a:cubicBezTo>
                  <a:pt x="12825" y="2991"/>
                  <a:pt x="12822" y="2994"/>
                  <a:pt x="12816" y="2993"/>
                </a:cubicBezTo>
                <a:cubicBezTo>
                  <a:pt x="12815" y="2992"/>
                  <a:pt x="12825" y="2956"/>
                  <a:pt x="12825" y="2983"/>
                </a:cubicBezTo>
                <a:cubicBezTo>
                  <a:pt x="12825" y="2990"/>
                  <a:pt x="12825" y="2981"/>
                  <a:pt x="12825" y="2983"/>
                </a:cubicBezTo>
                <a:close/>
                <a:moveTo>
                  <a:pt x="12984" y="3249"/>
                </a:moveTo>
                <a:cubicBezTo>
                  <a:pt x="12962" y="3254"/>
                  <a:pt x="12900" y="3349"/>
                  <a:pt x="12871" y="3339"/>
                </a:cubicBezTo>
                <a:cubicBezTo>
                  <a:pt x="12892" y="3346"/>
                  <a:pt x="12814" y="3238"/>
                  <a:pt x="12807" y="3263"/>
                </a:cubicBezTo>
                <a:cubicBezTo>
                  <a:pt x="12813" y="3242"/>
                  <a:pt x="12868" y="3271"/>
                  <a:pt x="12875" y="3269"/>
                </a:cubicBezTo>
                <a:cubicBezTo>
                  <a:pt x="12901" y="3261"/>
                  <a:pt x="12902" y="3240"/>
                  <a:pt x="12917" y="3222"/>
                </a:cubicBezTo>
                <a:cubicBezTo>
                  <a:pt x="12925" y="3211"/>
                  <a:pt x="12915" y="3192"/>
                  <a:pt x="12929" y="3189"/>
                </a:cubicBezTo>
                <a:cubicBezTo>
                  <a:pt x="12934" y="3188"/>
                  <a:pt x="12998" y="3245"/>
                  <a:pt x="12984" y="3249"/>
                </a:cubicBezTo>
                <a:cubicBezTo>
                  <a:pt x="12959" y="3255"/>
                  <a:pt x="12990" y="3247"/>
                  <a:pt x="12984" y="3249"/>
                </a:cubicBezTo>
                <a:close/>
                <a:moveTo>
                  <a:pt x="13038" y="3148"/>
                </a:moveTo>
                <a:cubicBezTo>
                  <a:pt x="13029" y="3156"/>
                  <a:pt x="13019" y="3157"/>
                  <a:pt x="13008" y="3150"/>
                </a:cubicBezTo>
                <a:cubicBezTo>
                  <a:pt x="13032" y="3092"/>
                  <a:pt x="12966" y="3115"/>
                  <a:pt x="12936" y="3115"/>
                </a:cubicBezTo>
                <a:cubicBezTo>
                  <a:pt x="12862" y="3115"/>
                  <a:pt x="12935" y="3115"/>
                  <a:pt x="12884" y="3083"/>
                </a:cubicBezTo>
                <a:cubicBezTo>
                  <a:pt x="12912" y="3053"/>
                  <a:pt x="13065" y="3111"/>
                  <a:pt x="13038" y="3148"/>
                </a:cubicBezTo>
                <a:cubicBezTo>
                  <a:pt x="13034" y="3153"/>
                  <a:pt x="13042" y="3142"/>
                  <a:pt x="13038" y="3148"/>
                </a:cubicBezTo>
                <a:close/>
                <a:moveTo>
                  <a:pt x="13078" y="3147"/>
                </a:moveTo>
                <a:cubicBezTo>
                  <a:pt x="13073" y="3145"/>
                  <a:pt x="13088" y="3135"/>
                  <a:pt x="13086" y="3136"/>
                </a:cubicBezTo>
                <a:cubicBezTo>
                  <a:pt x="13088" y="3141"/>
                  <a:pt x="13090" y="3146"/>
                  <a:pt x="13091" y="3152"/>
                </a:cubicBezTo>
                <a:cubicBezTo>
                  <a:pt x="13087" y="3150"/>
                  <a:pt x="13083" y="3149"/>
                  <a:pt x="13078" y="3147"/>
                </a:cubicBezTo>
                <a:cubicBezTo>
                  <a:pt x="13078" y="3147"/>
                  <a:pt x="13082" y="3149"/>
                  <a:pt x="13078" y="3147"/>
                </a:cubicBezTo>
                <a:close/>
                <a:moveTo>
                  <a:pt x="13193" y="3107"/>
                </a:moveTo>
                <a:cubicBezTo>
                  <a:pt x="13160" y="3106"/>
                  <a:pt x="13183" y="3125"/>
                  <a:pt x="13167" y="3138"/>
                </a:cubicBezTo>
                <a:cubicBezTo>
                  <a:pt x="13153" y="3150"/>
                  <a:pt x="13144" y="3144"/>
                  <a:pt x="13123" y="3160"/>
                </a:cubicBezTo>
                <a:cubicBezTo>
                  <a:pt x="13131" y="3127"/>
                  <a:pt x="13167" y="3113"/>
                  <a:pt x="13187" y="3090"/>
                </a:cubicBezTo>
                <a:cubicBezTo>
                  <a:pt x="13189" y="3096"/>
                  <a:pt x="13191" y="3101"/>
                  <a:pt x="13193" y="3107"/>
                </a:cubicBezTo>
                <a:cubicBezTo>
                  <a:pt x="13192" y="3107"/>
                  <a:pt x="13195" y="3100"/>
                  <a:pt x="13193" y="3107"/>
                </a:cubicBezTo>
                <a:close/>
                <a:moveTo>
                  <a:pt x="13308" y="2835"/>
                </a:moveTo>
                <a:cubicBezTo>
                  <a:pt x="13302" y="2837"/>
                  <a:pt x="13274" y="2850"/>
                  <a:pt x="13271" y="2855"/>
                </a:cubicBezTo>
                <a:cubicBezTo>
                  <a:pt x="13263" y="2868"/>
                  <a:pt x="13291" y="2928"/>
                  <a:pt x="13285" y="2937"/>
                </a:cubicBezTo>
                <a:cubicBezTo>
                  <a:pt x="13266" y="2966"/>
                  <a:pt x="13190" y="2937"/>
                  <a:pt x="13199" y="2984"/>
                </a:cubicBezTo>
                <a:cubicBezTo>
                  <a:pt x="13201" y="2995"/>
                  <a:pt x="13239" y="2984"/>
                  <a:pt x="13239" y="3007"/>
                </a:cubicBezTo>
                <a:cubicBezTo>
                  <a:pt x="13241" y="3052"/>
                  <a:pt x="13195" y="3005"/>
                  <a:pt x="13186" y="3005"/>
                </a:cubicBezTo>
                <a:cubicBezTo>
                  <a:pt x="13158" y="3004"/>
                  <a:pt x="13139" y="3009"/>
                  <a:pt x="13113" y="3016"/>
                </a:cubicBezTo>
                <a:cubicBezTo>
                  <a:pt x="13035" y="3035"/>
                  <a:pt x="13057" y="3027"/>
                  <a:pt x="13025" y="2967"/>
                </a:cubicBezTo>
                <a:cubicBezTo>
                  <a:pt x="13013" y="2944"/>
                  <a:pt x="12996" y="2924"/>
                  <a:pt x="12971" y="2913"/>
                </a:cubicBezTo>
                <a:cubicBezTo>
                  <a:pt x="12931" y="2896"/>
                  <a:pt x="12925" y="2925"/>
                  <a:pt x="12897" y="2918"/>
                </a:cubicBezTo>
                <a:cubicBezTo>
                  <a:pt x="12884" y="2915"/>
                  <a:pt x="12867" y="2929"/>
                  <a:pt x="12855" y="2922"/>
                </a:cubicBezTo>
                <a:cubicBezTo>
                  <a:pt x="12845" y="2916"/>
                  <a:pt x="12839" y="2846"/>
                  <a:pt x="12825" y="2832"/>
                </a:cubicBezTo>
                <a:cubicBezTo>
                  <a:pt x="12794" y="2803"/>
                  <a:pt x="12756" y="2822"/>
                  <a:pt x="12712" y="2813"/>
                </a:cubicBezTo>
                <a:cubicBezTo>
                  <a:pt x="12669" y="2805"/>
                  <a:pt x="12618" y="2793"/>
                  <a:pt x="12671" y="2745"/>
                </a:cubicBezTo>
                <a:cubicBezTo>
                  <a:pt x="12677" y="2740"/>
                  <a:pt x="12720" y="2725"/>
                  <a:pt x="12724" y="2720"/>
                </a:cubicBezTo>
                <a:cubicBezTo>
                  <a:pt x="12761" y="2661"/>
                  <a:pt x="12714" y="2734"/>
                  <a:pt x="12716" y="2693"/>
                </a:cubicBezTo>
                <a:cubicBezTo>
                  <a:pt x="12717" y="2679"/>
                  <a:pt x="12720" y="2653"/>
                  <a:pt x="12706" y="2639"/>
                </a:cubicBezTo>
                <a:cubicBezTo>
                  <a:pt x="12703" y="2636"/>
                  <a:pt x="12680" y="2649"/>
                  <a:pt x="12665" y="2637"/>
                </a:cubicBezTo>
                <a:cubicBezTo>
                  <a:pt x="12642" y="2618"/>
                  <a:pt x="12645" y="2604"/>
                  <a:pt x="12656" y="2579"/>
                </a:cubicBezTo>
                <a:cubicBezTo>
                  <a:pt x="12679" y="2528"/>
                  <a:pt x="12671" y="2592"/>
                  <a:pt x="12704" y="2608"/>
                </a:cubicBezTo>
                <a:cubicBezTo>
                  <a:pt x="12732" y="2621"/>
                  <a:pt x="12726" y="2602"/>
                  <a:pt x="12743" y="2606"/>
                </a:cubicBezTo>
                <a:cubicBezTo>
                  <a:pt x="12736" y="2605"/>
                  <a:pt x="12775" y="2606"/>
                  <a:pt x="12770" y="2606"/>
                </a:cubicBezTo>
                <a:cubicBezTo>
                  <a:pt x="12804" y="2606"/>
                  <a:pt x="12821" y="2655"/>
                  <a:pt x="12856" y="2658"/>
                </a:cubicBezTo>
                <a:cubicBezTo>
                  <a:pt x="12931" y="2667"/>
                  <a:pt x="12907" y="2572"/>
                  <a:pt x="12910" y="2536"/>
                </a:cubicBezTo>
                <a:cubicBezTo>
                  <a:pt x="12931" y="2548"/>
                  <a:pt x="12953" y="2549"/>
                  <a:pt x="12976" y="2538"/>
                </a:cubicBezTo>
                <a:cubicBezTo>
                  <a:pt x="12966" y="2548"/>
                  <a:pt x="12955" y="2558"/>
                  <a:pt x="12944" y="2566"/>
                </a:cubicBezTo>
                <a:cubicBezTo>
                  <a:pt x="12929" y="2578"/>
                  <a:pt x="12928" y="2588"/>
                  <a:pt x="12944" y="2599"/>
                </a:cubicBezTo>
                <a:cubicBezTo>
                  <a:pt x="12938" y="2622"/>
                  <a:pt x="12970" y="2606"/>
                  <a:pt x="12943" y="2642"/>
                </a:cubicBezTo>
                <a:cubicBezTo>
                  <a:pt x="12931" y="2659"/>
                  <a:pt x="12886" y="2676"/>
                  <a:pt x="12867" y="2683"/>
                </a:cubicBezTo>
                <a:cubicBezTo>
                  <a:pt x="12836" y="2693"/>
                  <a:pt x="12798" y="2694"/>
                  <a:pt x="12790" y="2734"/>
                </a:cubicBezTo>
                <a:cubicBezTo>
                  <a:pt x="12782" y="2774"/>
                  <a:pt x="12856" y="2849"/>
                  <a:pt x="12898" y="2823"/>
                </a:cubicBezTo>
                <a:cubicBezTo>
                  <a:pt x="12917" y="2812"/>
                  <a:pt x="12906" y="2717"/>
                  <a:pt x="12960" y="2744"/>
                </a:cubicBezTo>
                <a:cubicBezTo>
                  <a:pt x="12992" y="2760"/>
                  <a:pt x="12955" y="2798"/>
                  <a:pt x="12962" y="2819"/>
                </a:cubicBezTo>
                <a:cubicBezTo>
                  <a:pt x="12972" y="2847"/>
                  <a:pt x="13027" y="2855"/>
                  <a:pt x="13049" y="2843"/>
                </a:cubicBezTo>
                <a:cubicBezTo>
                  <a:pt x="13040" y="2848"/>
                  <a:pt x="13094" y="2765"/>
                  <a:pt x="13098" y="2799"/>
                </a:cubicBezTo>
                <a:cubicBezTo>
                  <a:pt x="13099" y="2811"/>
                  <a:pt x="13040" y="2811"/>
                  <a:pt x="13070" y="2845"/>
                </a:cubicBezTo>
                <a:cubicBezTo>
                  <a:pt x="13099" y="2879"/>
                  <a:pt x="13139" y="2803"/>
                  <a:pt x="13176" y="2807"/>
                </a:cubicBezTo>
                <a:cubicBezTo>
                  <a:pt x="13206" y="2811"/>
                  <a:pt x="13224" y="2859"/>
                  <a:pt x="13269" y="2845"/>
                </a:cubicBezTo>
                <a:cubicBezTo>
                  <a:pt x="13282" y="2841"/>
                  <a:pt x="13293" y="2814"/>
                  <a:pt x="13302" y="2813"/>
                </a:cubicBezTo>
                <a:cubicBezTo>
                  <a:pt x="13304" y="2813"/>
                  <a:pt x="13355" y="2812"/>
                  <a:pt x="13308" y="2835"/>
                </a:cubicBezTo>
                <a:cubicBezTo>
                  <a:pt x="13305" y="2836"/>
                  <a:pt x="13317" y="2830"/>
                  <a:pt x="13308" y="2835"/>
                </a:cubicBezTo>
                <a:close/>
                <a:moveTo>
                  <a:pt x="13420" y="2266"/>
                </a:moveTo>
                <a:cubicBezTo>
                  <a:pt x="13400" y="2262"/>
                  <a:pt x="13415" y="2232"/>
                  <a:pt x="13427" y="2225"/>
                </a:cubicBezTo>
                <a:cubicBezTo>
                  <a:pt x="13436" y="2235"/>
                  <a:pt x="13440" y="2254"/>
                  <a:pt x="13440" y="2267"/>
                </a:cubicBezTo>
                <a:cubicBezTo>
                  <a:pt x="13433" y="2269"/>
                  <a:pt x="13427" y="2268"/>
                  <a:pt x="13420" y="2266"/>
                </a:cubicBezTo>
                <a:cubicBezTo>
                  <a:pt x="13418" y="2266"/>
                  <a:pt x="13425" y="2267"/>
                  <a:pt x="13420" y="2266"/>
                </a:cubicBezTo>
                <a:close/>
                <a:moveTo>
                  <a:pt x="13613" y="2479"/>
                </a:moveTo>
                <a:cubicBezTo>
                  <a:pt x="13660" y="2458"/>
                  <a:pt x="13660" y="2521"/>
                  <a:pt x="13606" y="2522"/>
                </a:cubicBezTo>
                <a:cubicBezTo>
                  <a:pt x="13582" y="2522"/>
                  <a:pt x="13557" y="2516"/>
                  <a:pt x="13573" y="2481"/>
                </a:cubicBezTo>
                <a:cubicBezTo>
                  <a:pt x="13594" y="2490"/>
                  <a:pt x="13590" y="2489"/>
                  <a:pt x="13613" y="2479"/>
                </a:cubicBezTo>
                <a:cubicBezTo>
                  <a:pt x="13619" y="2476"/>
                  <a:pt x="13611" y="2480"/>
                  <a:pt x="13613" y="2479"/>
                </a:cubicBezTo>
                <a:close/>
                <a:moveTo>
                  <a:pt x="13495" y="2330"/>
                </a:moveTo>
                <a:cubicBezTo>
                  <a:pt x="13560" y="2330"/>
                  <a:pt x="13577" y="2348"/>
                  <a:pt x="13599" y="2422"/>
                </a:cubicBezTo>
                <a:cubicBezTo>
                  <a:pt x="13547" y="2430"/>
                  <a:pt x="13530" y="2382"/>
                  <a:pt x="13471" y="2371"/>
                </a:cubicBezTo>
                <a:cubicBezTo>
                  <a:pt x="13435" y="2365"/>
                  <a:pt x="13422" y="2427"/>
                  <a:pt x="13442" y="2339"/>
                </a:cubicBezTo>
                <a:cubicBezTo>
                  <a:pt x="13444" y="2327"/>
                  <a:pt x="13427" y="2309"/>
                  <a:pt x="13438" y="2302"/>
                </a:cubicBezTo>
                <a:cubicBezTo>
                  <a:pt x="13466" y="2284"/>
                  <a:pt x="13469" y="2330"/>
                  <a:pt x="13495" y="2330"/>
                </a:cubicBezTo>
                <a:close/>
                <a:moveTo>
                  <a:pt x="13495" y="2104"/>
                </a:moveTo>
                <a:cubicBezTo>
                  <a:pt x="13488" y="2109"/>
                  <a:pt x="13474" y="2101"/>
                  <a:pt x="13466" y="2106"/>
                </a:cubicBezTo>
                <a:cubicBezTo>
                  <a:pt x="13438" y="2123"/>
                  <a:pt x="13480" y="2121"/>
                  <a:pt x="13475" y="2140"/>
                </a:cubicBezTo>
                <a:cubicBezTo>
                  <a:pt x="13467" y="2168"/>
                  <a:pt x="13479" y="2180"/>
                  <a:pt x="13447" y="2188"/>
                </a:cubicBezTo>
                <a:cubicBezTo>
                  <a:pt x="13425" y="2193"/>
                  <a:pt x="13404" y="2170"/>
                  <a:pt x="13383" y="2167"/>
                </a:cubicBezTo>
                <a:cubicBezTo>
                  <a:pt x="13330" y="2160"/>
                  <a:pt x="13363" y="2170"/>
                  <a:pt x="13333" y="2204"/>
                </a:cubicBezTo>
                <a:cubicBezTo>
                  <a:pt x="13310" y="2230"/>
                  <a:pt x="13273" y="2239"/>
                  <a:pt x="13232" y="2257"/>
                </a:cubicBezTo>
                <a:cubicBezTo>
                  <a:pt x="13206" y="2268"/>
                  <a:pt x="13108" y="2283"/>
                  <a:pt x="13174" y="2235"/>
                </a:cubicBezTo>
                <a:cubicBezTo>
                  <a:pt x="13170" y="2238"/>
                  <a:pt x="13233" y="2243"/>
                  <a:pt x="13240" y="2242"/>
                </a:cubicBezTo>
                <a:cubicBezTo>
                  <a:pt x="13247" y="2241"/>
                  <a:pt x="13327" y="2210"/>
                  <a:pt x="13329" y="2200"/>
                </a:cubicBezTo>
                <a:cubicBezTo>
                  <a:pt x="13340" y="2156"/>
                  <a:pt x="13238" y="2139"/>
                  <a:pt x="13217" y="2117"/>
                </a:cubicBezTo>
                <a:cubicBezTo>
                  <a:pt x="13242" y="2112"/>
                  <a:pt x="13275" y="2088"/>
                  <a:pt x="13297" y="2087"/>
                </a:cubicBezTo>
                <a:cubicBezTo>
                  <a:pt x="13331" y="2085"/>
                  <a:pt x="13340" y="2108"/>
                  <a:pt x="13373" y="2108"/>
                </a:cubicBezTo>
                <a:cubicBezTo>
                  <a:pt x="13394" y="2108"/>
                  <a:pt x="13413" y="2087"/>
                  <a:pt x="13432" y="2083"/>
                </a:cubicBezTo>
                <a:cubicBezTo>
                  <a:pt x="13473" y="2076"/>
                  <a:pt x="13468" y="2097"/>
                  <a:pt x="13495" y="2104"/>
                </a:cubicBezTo>
                <a:cubicBezTo>
                  <a:pt x="13495" y="2104"/>
                  <a:pt x="13495" y="2104"/>
                  <a:pt x="13495" y="2104"/>
                </a:cubicBezTo>
                <a:close/>
                <a:moveTo>
                  <a:pt x="13496" y="1918"/>
                </a:moveTo>
                <a:cubicBezTo>
                  <a:pt x="13489" y="1948"/>
                  <a:pt x="13433" y="1950"/>
                  <a:pt x="13423" y="1973"/>
                </a:cubicBezTo>
                <a:cubicBezTo>
                  <a:pt x="13415" y="1991"/>
                  <a:pt x="13431" y="1998"/>
                  <a:pt x="13430" y="2001"/>
                </a:cubicBezTo>
                <a:cubicBezTo>
                  <a:pt x="13432" y="1994"/>
                  <a:pt x="13468" y="2026"/>
                  <a:pt x="13435" y="2030"/>
                </a:cubicBezTo>
                <a:cubicBezTo>
                  <a:pt x="13410" y="2032"/>
                  <a:pt x="13425" y="2017"/>
                  <a:pt x="13403" y="2006"/>
                </a:cubicBezTo>
                <a:cubicBezTo>
                  <a:pt x="13256" y="1929"/>
                  <a:pt x="13538" y="1981"/>
                  <a:pt x="13439" y="1889"/>
                </a:cubicBezTo>
                <a:cubicBezTo>
                  <a:pt x="13458" y="1882"/>
                  <a:pt x="13449" y="1861"/>
                  <a:pt x="13468" y="1868"/>
                </a:cubicBezTo>
                <a:cubicBezTo>
                  <a:pt x="13479" y="1871"/>
                  <a:pt x="13499" y="1906"/>
                  <a:pt x="13496" y="1918"/>
                </a:cubicBezTo>
                <a:cubicBezTo>
                  <a:pt x="13494" y="1926"/>
                  <a:pt x="13498" y="1911"/>
                  <a:pt x="13496" y="1918"/>
                </a:cubicBezTo>
                <a:close/>
                <a:moveTo>
                  <a:pt x="13517" y="1796"/>
                </a:moveTo>
                <a:cubicBezTo>
                  <a:pt x="13495" y="1796"/>
                  <a:pt x="13486" y="1778"/>
                  <a:pt x="13460" y="1783"/>
                </a:cubicBezTo>
                <a:cubicBezTo>
                  <a:pt x="13426" y="1789"/>
                  <a:pt x="13405" y="1825"/>
                  <a:pt x="13389" y="1849"/>
                </a:cubicBezTo>
                <a:cubicBezTo>
                  <a:pt x="13372" y="1875"/>
                  <a:pt x="13358" y="1938"/>
                  <a:pt x="13330" y="1941"/>
                </a:cubicBezTo>
                <a:cubicBezTo>
                  <a:pt x="13319" y="1922"/>
                  <a:pt x="13352" y="1903"/>
                  <a:pt x="13330" y="1881"/>
                </a:cubicBezTo>
                <a:cubicBezTo>
                  <a:pt x="13308" y="1858"/>
                  <a:pt x="13291" y="1895"/>
                  <a:pt x="13285" y="1915"/>
                </a:cubicBezTo>
                <a:cubicBezTo>
                  <a:pt x="13271" y="1960"/>
                  <a:pt x="13310" y="2009"/>
                  <a:pt x="13248" y="2033"/>
                </a:cubicBezTo>
                <a:cubicBezTo>
                  <a:pt x="13190" y="2056"/>
                  <a:pt x="13192" y="1999"/>
                  <a:pt x="13160" y="1971"/>
                </a:cubicBezTo>
                <a:cubicBezTo>
                  <a:pt x="13145" y="1957"/>
                  <a:pt x="13105" y="1956"/>
                  <a:pt x="13102" y="1931"/>
                </a:cubicBezTo>
                <a:cubicBezTo>
                  <a:pt x="13090" y="1832"/>
                  <a:pt x="13181" y="1912"/>
                  <a:pt x="13222" y="1903"/>
                </a:cubicBezTo>
                <a:cubicBezTo>
                  <a:pt x="13258" y="1894"/>
                  <a:pt x="13241" y="1890"/>
                  <a:pt x="13266" y="1866"/>
                </a:cubicBezTo>
                <a:cubicBezTo>
                  <a:pt x="13272" y="1861"/>
                  <a:pt x="13288" y="1847"/>
                  <a:pt x="13292" y="1842"/>
                </a:cubicBezTo>
                <a:cubicBezTo>
                  <a:pt x="13294" y="1840"/>
                  <a:pt x="13320" y="1802"/>
                  <a:pt x="13312" y="1806"/>
                </a:cubicBezTo>
                <a:cubicBezTo>
                  <a:pt x="13323" y="1800"/>
                  <a:pt x="13390" y="1816"/>
                  <a:pt x="13402" y="1784"/>
                </a:cubicBezTo>
                <a:cubicBezTo>
                  <a:pt x="13407" y="1770"/>
                  <a:pt x="13396" y="1740"/>
                  <a:pt x="13377" y="1740"/>
                </a:cubicBezTo>
                <a:cubicBezTo>
                  <a:pt x="13386" y="1714"/>
                  <a:pt x="13420" y="1735"/>
                  <a:pt x="13427" y="1734"/>
                </a:cubicBezTo>
                <a:cubicBezTo>
                  <a:pt x="13452" y="1733"/>
                  <a:pt x="13448" y="1751"/>
                  <a:pt x="13478" y="1727"/>
                </a:cubicBezTo>
                <a:cubicBezTo>
                  <a:pt x="13480" y="1739"/>
                  <a:pt x="13537" y="1796"/>
                  <a:pt x="13517" y="1796"/>
                </a:cubicBezTo>
                <a:close/>
                <a:moveTo>
                  <a:pt x="13587" y="1822"/>
                </a:moveTo>
                <a:cubicBezTo>
                  <a:pt x="13553" y="1804"/>
                  <a:pt x="13565" y="1757"/>
                  <a:pt x="13567" y="1724"/>
                </a:cubicBezTo>
                <a:cubicBezTo>
                  <a:pt x="13605" y="1710"/>
                  <a:pt x="13596" y="1808"/>
                  <a:pt x="13587" y="1822"/>
                </a:cubicBezTo>
                <a:close/>
                <a:moveTo>
                  <a:pt x="13550" y="108"/>
                </a:moveTo>
                <a:cubicBezTo>
                  <a:pt x="13529" y="108"/>
                  <a:pt x="13580" y="69"/>
                  <a:pt x="13602" y="79"/>
                </a:cubicBezTo>
                <a:cubicBezTo>
                  <a:pt x="13598" y="94"/>
                  <a:pt x="13562" y="108"/>
                  <a:pt x="13550" y="108"/>
                </a:cubicBezTo>
                <a:close/>
                <a:moveTo>
                  <a:pt x="13659" y="379"/>
                </a:moveTo>
                <a:cubicBezTo>
                  <a:pt x="13668" y="353"/>
                  <a:pt x="13658" y="325"/>
                  <a:pt x="13690" y="317"/>
                </a:cubicBezTo>
                <a:cubicBezTo>
                  <a:pt x="13721" y="309"/>
                  <a:pt x="13701" y="330"/>
                  <a:pt x="13698" y="348"/>
                </a:cubicBezTo>
                <a:cubicBezTo>
                  <a:pt x="13693" y="372"/>
                  <a:pt x="13649" y="406"/>
                  <a:pt x="13659" y="379"/>
                </a:cubicBezTo>
                <a:cubicBezTo>
                  <a:pt x="13659" y="378"/>
                  <a:pt x="13658" y="383"/>
                  <a:pt x="13659" y="379"/>
                </a:cubicBezTo>
                <a:close/>
                <a:moveTo>
                  <a:pt x="13655" y="1052"/>
                </a:moveTo>
                <a:cubicBezTo>
                  <a:pt x="13667" y="1017"/>
                  <a:pt x="13674" y="1049"/>
                  <a:pt x="13688" y="1065"/>
                </a:cubicBezTo>
                <a:cubicBezTo>
                  <a:pt x="13674" y="1053"/>
                  <a:pt x="13650" y="1067"/>
                  <a:pt x="13655" y="1052"/>
                </a:cubicBezTo>
                <a:cubicBezTo>
                  <a:pt x="13656" y="1050"/>
                  <a:pt x="13655" y="1054"/>
                  <a:pt x="13655" y="1052"/>
                </a:cubicBezTo>
                <a:close/>
                <a:moveTo>
                  <a:pt x="13629" y="656"/>
                </a:moveTo>
                <a:cubicBezTo>
                  <a:pt x="13628" y="661"/>
                  <a:pt x="13652" y="633"/>
                  <a:pt x="13653" y="652"/>
                </a:cubicBezTo>
                <a:cubicBezTo>
                  <a:pt x="13646" y="658"/>
                  <a:pt x="13626" y="672"/>
                  <a:pt x="13629" y="656"/>
                </a:cubicBezTo>
                <a:cubicBezTo>
                  <a:pt x="13631" y="650"/>
                  <a:pt x="13629" y="660"/>
                  <a:pt x="13629" y="656"/>
                </a:cubicBezTo>
                <a:close/>
                <a:moveTo>
                  <a:pt x="13616" y="916"/>
                </a:moveTo>
                <a:cubicBezTo>
                  <a:pt x="13612" y="917"/>
                  <a:pt x="13607" y="917"/>
                  <a:pt x="13603" y="918"/>
                </a:cubicBezTo>
                <a:cubicBezTo>
                  <a:pt x="13639" y="861"/>
                  <a:pt x="13666" y="913"/>
                  <a:pt x="13616" y="916"/>
                </a:cubicBezTo>
                <a:cubicBezTo>
                  <a:pt x="13612" y="917"/>
                  <a:pt x="13633" y="915"/>
                  <a:pt x="13616" y="916"/>
                </a:cubicBezTo>
                <a:close/>
                <a:moveTo>
                  <a:pt x="13701" y="1518"/>
                </a:moveTo>
                <a:cubicBezTo>
                  <a:pt x="13701" y="1517"/>
                  <a:pt x="13645" y="1527"/>
                  <a:pt x="13642" y="1528"/>
                </a:cubicBezTo>
                <a:cubicBezTo>
                  <a:pt x="13651" y="1502"/>
                  <a:pt x="13626" y="1457"/>
                  <a:pt x="13648" y="1444"/>
                </a:cubicBezTo>
                <a:cubicBezTo>
                  <a:pt x="13649" y="1443"/>
                  <a:pt x="13704" y="1511"/>
                  <a:pt x="13701" y="1518"/>
                </a:cubicBezTo>
                <a:cubicBezTo>
                  <a:pt x="13701" y="1518"/>
                  <a:pt x="13702" y="1514"/>
                  <a:pt x="13701" y="1518"/>
                </a:cubicBezTo>
                <a:close/>
                <a:moveTo>
                  <a:pt x="13711" y="704"/>
                </a:moveTo>
                <a:cubicBezTo>
                  <a:pt x="13700" y="704"/>
                  <a:pt x="13685" y="687"/>
                  <a:pt x="13695" y="687"/>
                </a:cubicBezTo>
                <a:cubicBezTo>
                  <a:pt x="13703" y="687"/>
                  <a:pt x="13739" y="671"/>
                  <a:pt x="13738" y="670"/>
                </a:cubicBezTo>
                <a:cubicBezTo>
                  <a:pt x="13771" y="685"/>
                  <a:pt x="13730" y="704"/>
                  <a:pt x="13711" y="704"/>
                </a:cubicBezTo>
                <a:close/>
                <a:moveTo>
                  <a:pt x="13761" y="981"/>
                </a:moveTo>
                <a:cubicBezTo>
                  <a:pt x="13762" y="994"/>
                  <a:pt x="13698" y="973"/>
                  <a:pt x="13746" y="939"/>
                </a:cubicBezTo>
                <a:cubicBezTo>
                  <a:pt x="13749" y="945"/>
                  <a:pt x="13754" y="975"/>
                  <a:pt x="13761" y="981"/>
                </a:cubicBezTo>
                <a:cubicBezTo>
                  <a:pt x="13762" y="985"/>
                  <a:pt x="13754" y="976"/>
                  <a:pt x="13761" y="981"/>
                </a:cubicBez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ru-RU" sz="9600">
                <a:solidFill>
                  <a:schemeClr val="lt1"/>
                </a:solidFill>
              </a:defRPr>
            </a:lvl1pPr>
          </a:lstStyle>
          <a:p>
            <a:pPr lvl="0" algn="ctr"/>
            <a:endParaRPr lang="ru-RU"/>
          </a:p>
        </p:txBody>
      </p:sp>
      <p:sp>
        <p:nvSpPr>
          <p:cNvPr id="12" name="Текст 3"/>
          <p:cNvSpPr>
            <a:spLocks noGrp="1"/>
          </p:cNvSpPr>
          <p:nvPr>
            <p:ph type="body" sz="quarter" idx="13" hasCustomPrompt="1"/>
          </p:nvPr>
        </p:nvSpPr>
        <p:spPr>
          <a:xfrm>
            <a:off x="11761511" y="7650883"/>
            <a:ext cx="9865738" cy="5040559"/>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40_Пользовательский макет">
    <p:spTree>
      <p:nvGrpSpPr>
        <p:cNvPr id="1" name=""/>
        <p:cNvGrpSpPr/>
        <p:nvPr/>
      </p:nvGrpSpPr>
      <p:grpSpPr>
        <a:xfrm>
          <a:off x="0" y="0"/>
          <a:ext cx="0" cy="0"/>
          <a:chOff x="0" y="0"/>
          <a:chExt cx="0" cy="0"/>
        </a:xfrm>
      </p:grpSpPr>
      <p:sp>
        <p:nvSpPr>
          <p:cNvPr id="8" name="Freeform 22"/>
          <p:cNvSpPr>
            <a:spLocks noGrp="1" noEditPoints="1"/>
          </p:cNvSpPr>
          <p:nvPr>
            <p:ph type="pic" sz="quarter" idx="32"/>
          </p:nvPr>
        </p:nvSpPr>
        <p:spPr bwMode="auto">
          <a:xfrm>
            <a:off x="10177232" y="684140"/>
            <a:ext cx="9865738" cy="13033448"/>
          </a:xfrm>
          <a:custGeom>
            <a:avLst/>
            <a:gdLst>
              <a:gd name="T0" fmla="*/ 112 w 920"/>
              <a:gd name="T1" fmla="*/ 227 h 1464"/>
              <a:gd name="T2" fmla="*/ 533 w 920"/>
              <a:gd name="T3" fmla="*/ 230 h 1464"/>
              <a:gd name="T4" fmla="*/ 512 w 920"/>
              <a:gd name="T5" fmla="*/ 224 h 1464"/>
              <a:gd name="T6" fmla="*/ 442 w 920"/>
              <a:gd name="T7" fmla="*/ 250 h 1464"/>
              <a:gd name="T8" fmla="*/ 415 w 920"/>
              <a:gd name="T9" fmla="*/ 225 h 1464"/>
              <a:gd name="T10" fmla="*/ 394 w 920"/>
              <a:gd name="T11" fmla="*/ 252 h 1464"/>
              <a:gd name="T12" fmla="*/ 362 w 920"/>
              <a:gd name="T13" fmla="*/ 288 h 1464"/>
              <a:gd name="T14" fmla="*/ 353 w 920"/>
              <a:gd name="T15" fmla="*/ 204 h 1464"/>
              <a:gd name="T16" fmla="*/ 303 w 920"/>
              <a:gd name="T17" fmla="*/ 251 h 1464"/>
              <a:gd name="T18" fmla="*/ 172 w 920"/>
              <a:gd name="T19" fmla="*/ 238 h 1464"/>
              <a:gd name="T20" fmla="*/ 258 w 920"/>
              <a:gd name="T21" fmla="*/ 182 h 1464"/>
              <a:gd name="T22" fmla="*/ 208 w 920"/>
              <a:gd name="T23" fmla="*/ 190 h 1464"/>
              <a:gd name="T24" fmla="*/ 202 w 920"/>
              <a:gd name="T25" fmla="*/ 154 h 1464"/>
              <a:gd name="T26" fmla="*/ 105 w 920"/>
              <a:gd name="T27" fmla="*/ 112 h 1464"/>
              <a:gd name="T28" fmla="*/ 2 w 920"/>
              <a:gd name="T29" fmla="*/ 110 h 1464"/>
              <a:gd name="T30" fmla="*/ 75 w 920"/>
              <a:gd name="T31" fmla="*/ 215 h 1464"/>
              <a:gd name="T32" fmla="*/ 105 w 920"/>
              <a:gd name="T33" fmla="*/ 343 h 1464"/>
              <a:gd name="T34" fmla="*/ 52 w 920"/>
              <a:gd name="T35" fmla="*/ 506 h 1464"/>
              <a:gd name="T36" fmla="*/ 196 w 920"/>
              <a:gd name="T37" fmla="*/ 583 h 1464"/>
              <a:gd name="T38" fmla="*/ 205 w 920"/>
              <a:gd name="T39" fmla="*/ 678 h 1464"/>
              <a:gd name="T40" fmla="*/ 351 w 920"/>
              <a:gd name="T41" fmla="*/ 621 h 1464"/>
              <a:gd name="T42" fmla="*/ 407 w 920"/>
              <a:gd name="T43" fmla="*/ 921 h 1464"/>
              <a:gd name="T44" fmla="*/ 449 w 920"/>
              <a:gd name="T45" fmla="*/ 1327 h 1464"/>
              <a:gd name="T46" fmla="*/ 497 w 920"/>
              <a:gd name="T47" fmla="*/ 1369 h 1464"/>
              <a:gd name="T48" fmla="*/ 478 w 920"/>
              <a:gd name="T49" fmla="*/ 1243 h 1464"/>
              <a:gd name="T50" fmla="*/ 499 w 920"/>
              <a:gd name="T51" fmla="*/ 992 h 1464"/>
              <a:gd name="T52" fmla="*/ 574 w 920"/>
              <a:gd name="T53" fmla="*/ 988 h 1464"/>
              <a:gd name="T54" fmla="*/ 610 w 920"/>
              <a:gd name="T55" fmla="*/ 1231 h 1464"/>
              <a:gd name="T56" fmla="*/ 601 w 920"/>
              <a:gd name="T57" fmla="*/ 1460 h 1464"/>
              <a:gd name="T58" fmla="*/ 628 w 920"/>
              <a:gd name="T59" fmla="*/ 1302 h 1464"/>
              <a:gd name="T60" fmla="*/ 676 w 920"/>
              <a:gd name="T61" fmla="*/ 1034 h 1464"/>
              <a:gd name="T62" fmla="*/ 676 w 920"/>
              <a:gd name="T63" fmla="*/ 1278 h 1464"/>
              <a:gd name="T64" fmla="*/ 702 w 920"/>
              <a:gd name="T65" fmla="*/ 1183 h 1464"/>
              <a:gd name="T66" fmla="*/ 748 w 920"/>
              <a:gd name="T67" fmla="*/ 902 h 1464"/>
              <a:gd name="T68" fmla="*/ 790 w 920"/>
              <a:gd name="T69" fmla="*/ 1266 h 1464"/>
              <a:gd name="T70" fmla="*/ 835 w 920"/>
              <a:gd name="T71" fmla="*/ 1125 h 1464"/>
              <a:gd name="T72" fmla="*/ 874 w 920"/>
              <a:gd name="T73" fmla="*/ 697 h 1464"/>
              <a:gd name="T74" fmla="*/ 638 w 920"/>
              <a:gd name="T75" fmla="*/ 433 h 1464"/>
              <a:gd name="T76" fmla="*/ 458 w 920"/>
              <a:gd name="T77" fmla="*/ 394 h 1464"/>
              <a:gd name="T78" fmla="*/ 757 w 920"/>
              <a:gd name="T79" fmla="*/ 219 h 1464"/>
              <a:gd name="T80" fmla="*/ 860 w 920"/>
              <a:gd name="T81" fmla="*/ 16 h 1464"/>
              <a:gd name="T82" fmla="*/ 741 w 920"/>
              <a:gd name="T83" fmla="*/ 114 h 1464"/>
              <a:gd name="T84" fmla="*/ 652 w 920"/>
              <a:gd name="T85" fmla="*/ 79 h 1464"/>
              <a:gd name="T86" fmla="*/ 643 w 920"/>
              <a:gd name="T87" fmla="*/ 159 h 1464"/>
              <a:gd name="T88" fmla="*/ 570 w 920"/>
              <a:gd name="T89" fmla="*/ 211 h 1464"/>
              <a:gd name="T90" fmla="*/ 575 w 920"/>
              <a:gd name="T91" fmla="*/ 191 h 1464"/>
              <a:gd name="T92" fmla="*/ 536 w 920"/>
              <a:gd name="T93" fmla="*/ 177 h 1464"/>
              <a:gd name="T94" fmla="*/ 224 w 920"/>
              <a:gd name="T95" fmla="*/ 239 h 1464"/>
              <a:gd name="T96" fmla="*/ 299 w 920"/>
              <a:gd name="T97" fmla="*/ 198 h 1464"/>
              <a:gd name="T98" fmla="*/ 549 w 920"/>
              <a:gd name="T99" fmla="*/ 236 h 1464"/>
              <a:gd name="T100" fmla="*/ 518 w 920"/>
              <a:gd name="T101" fmla="*/ 439 h 1464"/>
              <a:gd name="T102" fmla="*/ 535 w 920"/>
              <a:gd name="T103" fmla="*/ 463 h 1464"/>
              <a:gd name="T104" fmla="*/ 522 w 920"/>
              <a:gd name="T105" fmla="*/ 424 h 1464"/>
              <a:gd name="T106" fmla="*/ 402 w 920"/>
              <a:gd name="T107" fmla="*/ 313 h 1464"/>
              <a:gd name="T108" fmla="*/ 362 w 920"/>
              <a:gd name="T109" fmla="*/ 308 h 1464"/>
              <a:gd name="T110" fmla="*/ 303 w 920"/>
              <a:gd name="T111" fmla="*/ 308 h 1464"/>
              <a:gd name="T112" fmla="*/ 230 w 920"/>
              <a:gd name="T113" fmla="*/ 268 h 1464"/>
              <a:gd name="T114" fmla="*/ 263 w 920"/>
              <a:gd name="T115" fmla="*/ 323 h 1464"/>
              <a:gd name="T116" fmla="*/ 186 w 920"/>
              <a:gd name="T117" fmla="*/ 219 h 1464"/>
              <a:gd name="T118" fmla="*/ 169 w 920"/>
              <a:gd name="T119" fmla="*/ 203 h 1464"/>
              <a:gd name="T120" fmla="*/ 84 w 920"/>
              <a:gd name="T121" fmla="*/ 216 h 1464"/>
              <a:gd name="T122" fmla="*/ 194 w 920"/>
              <a:gd name="T123" fmla="*/ 218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0" h="1464">
                <a:moveTo>
                  <a:pt x="858" y="52"/>
                </a:moveTo>
                <a:lnTo>
                  <a:pt x="858" y="51"/>
                </a:lnTo>
                <a:lnTo>
                  <a:pt x="857" y="51"/>
                </a:lnTo>
                <a:lnTo>
                  <a:pt x="857" y="50"/>
                </a:lnTo>
                <a:lnTo>
                  <a:pt x="857" y="48"/>
                </a:lnTo>
                <a:lnTo>
                  <a:pt x="857" y="47"/>
                </a:lnTo>
                <a:lnTo>
                  <a:pt x="858" y="44"/>
                </a:lnTo>
                <a:lnTo>
                  <a:pt x="858" y="41"/>
                </a:lnTo>
                <a:lnTo>
                  <a:pt x="859" y="38"/>
                </a:lnTo>
                <a:lnTo>
                  <a:pt x="863" y="37"/>
                </a:lnTo>
                <a:lnTo>
                  <a:pt x="865" y="37"/>
                </a:lnTo>
                <a:lnTo>
                  <a:pt x="866" y="37"/>
                </a:lnTo>
                <a:lnTo>
                  <a:pt x="866" y="38"/>
                </a:lnTo>
                <a:lnTo>
                  <a:pt x="863" y="45"/>
                </a:lnTo>
                <a:lnTo>
                  <a:pt x="858" y="52"/>
                </a:lnTo>
                <a:close/>
                <a:moveTo>
                  <a:pt x="93" y="208"/>
                </a:moveTo>
                <a:lnTo>
                  <a:pt x="93" y="210"/>
                </a:lnTo>
                <a:lnTo>
                  <a:pt x="93" y="212"/>
                </a:lnTo>
                <a:lnTo>
                  <a:pt x="93" y="215"/>
                </a:lnTo>
                <a:lnTo>
                  <a:pt x="96" y="217"/>
                </a:lnTo>
                <a:lnTo>
                  <a:pt x="98" y="215"/>
                </a:lnTo>
                <a:lnTo>
                  <a:pt x="99" y="212"/>
                </a:lnTo>
                <a:lnTo>
                  <a:pt x="99" y="210"/>
                </a:lnTo>
                <a:lnTo>
                  <a:pt x="98" y="208"/>
                </a:lnTo>
                <a:lnTo>
                  <a:pt x="98" y="208"/>
                </a:lnTo>
                <a:lnTo>
                  <a:pt x="98" y="208"/>
                </a:lnTo>
                <a:lnTo>
                  <a:pt x="98" y="208"/>
                </a:lnTo>
                <a:lnTo>
                  <a:pt x="105" y="215"/>
                </a:lnTo>
                <a:lnTo>
                  <a:pt x="113" y="222"/>
                </a:lnTo>
                <a:lnTo>
                  <a:pt x="114" y="224"/>
                </a:lnTo>
                <a:lnTo>
                  <a:pt x="114" y="225"/>
                </a:lnTo>
                <a:lnTo>
                  <a:pt x="114" y="225"/>
                </a:lnTo>
                <a:lnTo>
                  <a:pt x="113" y="226"/>
                </a:lnTo>
                <a:lnTo>
                  <a:pt x="117" y="226"/>
                </a:lnTo>
                <a:lnTo>
                  <a:pt x="118" y="226"/>
                </a:lnTo>
                <a:lnTo>
                  <a:pt x="121" y="227"/>
                </a:lnTo>
                <a:lnTo>
                  <a:pt x="125" y="229"/>
                </a:lnTo>
                <a:lnTo>
                  <a:pt x="125" y="231"/>
                </a:lnTo>
                <a:lnTo>
                  <a:pt x="124" y="232"/>
                </a:lnTo>
                <a:lnTo>
                  <a:pt x="122" y="233"/>
                </a:lnTo>
                <a:lnTo>
                  <a:pt x="120" y="234"/>
                </a:lnTo>
                <a:lnTo>
                  <a:pt x="119" y="234"/>
                </a:lnTo>
                <a:lnTo>
                  <a:pt x="117" y="233"/>
                </a:lnTo>
                <a:lnTo>
                  <a:pt x="114" y="231"/>
                </a:lnTo>
                <a:lnTo>
                  <a:pt x="112" y="227"/>
                </a:lnTo>
                <a:lnTo>
                  <a:pt x="108" y="230"/>
                </a:lnTo>
                <a:lnTo>
                  <a:pt x="106" y="230"/>
                </a:lnTo>
                <a:lnTo>
                  <a:pt x="103" y="229"/>
                </a:lnTo>
                <a:lnTo>
                  <a:pt x="100" y="226"/>
                </a:lnTo>
                <a:lnTo>
                  <a:pt x="94" y="220"/>
                </a:lnTo>
                <a:lnTo>
                  <a:pt x="90" y="213"/>
                </a:lnTo>
                <a:lnTo>
                  <a:pt x="89" y="210"/>
                </a:lnTo>
                <a:lnTo>
                  <a:pt x="89" y="205"/>
                </a:lnTo>
                <a:lnTo>
                  <a:pt x="91" y="205"/>
                </a:lnTo>
                <a:lnTo>
                  <a:pt x="93" y="204"/>
                </a:lnTo>
                <a:lnTo>
                  <a:pt x="96" y="205"/>
                </a:lnTo>
                <a:lnTo>
                  <a:pt x="97" y="208"/>
                </a:lnTo>
                <a:lnTo>
                  <a:pt x="98" y="208"/>
                </a:lnTo>
                <a:lnTo>
                  <a:pt x="98" y="208"/>
                </a:lnTo>
                <a:lnTo>
                  <a:pt x="98" y="208"/>
                </a:lnTo>
                <a:lnTo>
                  <a:pt x="98" y="208"/>
                </a:lnTo>
                <a:lnTo>
                  <a:pt x="96" y="208"/>
                </a:lnTo>
                <a:lnTo>
                  <a:pt x="93" y="208"/>
                </a:lnTo>
                <a:close/>
                <a:moveTo>
                  <a:pt x="200" y="237"/>
                </a:moveTo>
                <a:lnTo>
                  <a:pt x="204" y="236"/>
                </a:lnTo>
                <a:lnTo>
                  <a:pt x="210" y="236"/>
                </a:lnTo>
                <a:lnTo>
                  <a:pt x="210" y="234"/>
                </a:lnTo>
                <a:lnTo>
                  <a:pt x="210" y="234"/>
                </a:lnTo>
                <a:lnTo>
                  <a:pt x="204" y="234"/>
                </a:lnTo>
                <a:lnTo>
                  <a:pt x="200" y="234"/>
                </a:lnTo>
                <a:lnTo>
                  <a:pt x="200" y="236"/>
                </a:lnTo>
                <a:lnTo>
                  <a:pt x="200" y="237"/>
                </a:lnTo>
                <a:close/>
                <a:moveTo>
                  <a:pt x="533" y="217"/>
                </a:moveTo>
                <a:lnTo>
                  <a:pt x="535" y="212"/>
                </a:lnTo>
                <a:lnTo>
                  <a:pt x="538" y="208"/>
                </a:lnTo>
                <a:lnTo>
                  <a:pt x="534" y="210"/>
                </a:lnTo>
                <a:lnTo>
                  <a:pt x="533" y="211"/>
                </a:lnTo>
                <a:lnTo>
                  <a:pt x="532" y="215"/>
                </a:lnTo>
                <a:lnTo>
                  <a:pt x="533" y="217"/>
                </a:lnTo>
                <a:close/>
                <a:moveTo>
                  <a:pt x="541" y="219"/>
                </a:moveTo>
                <a:lnTo>
                  <a:pt x="539" y="222"/>
                </a:lnTo>
                <a:lnTo>
                  <a:pt x="535" y="224"/>
                </a:lnTo>
                <a:lnTo>
                  <a:pt x="533" y="226"/>
                </a:lnTo>
                <a:lnTo>
                  <a:pt x="533" y="230"/>
                </a:lnTo>
                <a:lnTo>
                  <a:pt x="535" y="227"/>
                </a:lnTo>
                <a:lnTo>
                  <a:pt x="538" y="225"/>
                </a:lnTo>
                <a:lnTo>
                  <a:pt x="540" y="223"/>
                </a:lnTo>
                <a:lnTo>
                  <a:pt x="541" y="219"/>
                </a:lnTo>
                <a:close/>
                <a:moveTo>
                  <a:pt x="533" y="230"/>
                </a:moveTo>
                <a:lnTo>
                  <a:pt x="533" y="230"/>
                </a:lnTo>
                <a:lnTo>
                  <a:pt x="533" y="230"/>
                </a:lnTo>
                <a:lnTo>
                  <a:pt x="533" y="230"/>
                </a:lnTo>
                <a:lnTo>
                  <a:pt x="533" y="230"/>
                </a:lnTo>
                <a:lnTo>
                  <a:pt x="529" y="230"/>
                </a:lnTo>
                <a:lnTo>
                  <a:pt x="526" y="229"/>
                </a:lnTo>
                <a:lnTo>
                  <a:pt x="526" y="224"/>
                </a:lnTo>
                <a:lnTo>
                  <a:pt x="526" y="219"/>
                </a:lnTo>
                <a:lnTo>
                  <a:pt x="527" y="217"/>
                </a:lnTo>
                <a:lnTo>
                  <a:pt x="528" y="213"/>
                </a:lnTo>
                <a:lnTo>
                  <a:pt x="529" y="209"/>
                </a:lnTo>
                <a:lnTo>
                  <a:pt x="532" y="205"/>
                </a:lnTo>
                <a:lnTo>
                  <a:pt x="533" y="201"/>
                </a:lnTo>
                <a:lnTo>
                  <a:pt x="533" y="196"/>
                </a:lnTo>
                <a:lnTo>
                  <a:pt x="532" y="194"/>
                </a:lnTo>
                <a:lnTo>
                  <a:pt x="532" y="191"/>
                </a:lnTo>
                <a:lnTo>
                  <a:pt x="533" y="189"/>
                </a:lnTo>
                <a:lnTo>
                  <a:pt x="535" y="187"/>
                </a:lnTo>
                <a:lnTo>
                  <a:pt x="535" y="184"/>
                </a:lnTo>
                <a:lnTo>
                  <a:pt x="535" y="183"/>
                </a:lnTo>
                <a:lnTo>
                  <a:pt x="534" y="182"/>
                </a:lnTo>
                <a:lnTo>
                  <a:pt x="534" y="182"/>
                </a:lnTo>
                <a:lnTo>
                  <a:pt x="526" y="194"/>
                </a:lnTo>
                <a:lnTo>
                  <a:pt x="519" y="206"/>
                </a:lnTo>
                <a:lnTo>
                  <a:pt x="520" y="206"/>
                </a:lnTo>
                <a:lnTo>
                  <a:pt x="521" y="206"/>
                </a:lnTo>
                <a:lnTo>
                  <a:pt x="524" y="205"/>
                </a:lnTo>
                <a:lnTo>
                  <a:pt x="524" y="204"/>
                </a:lnTo>
                <a:lnTo>
                  <a:pt x="525" y="201"/>
                </a:lnTo>
                <a:lnTo>
                  <a:pt x="526" y="196"/>
                </a:lnTo>
                <a:lnTo>
                  <a:pt x="527" y="196"/>
                </a:lnTo>
                <a:lnTo>
                  <a:pt x="528" y="196"/>
                </a:lnTo>
                <a:lnTo>
                  <a:pt x="529" y="199"/>
                </a:lnTo>
                <a:lnTo>
                  <a:pt x="529" y="202"/>
                </a:lnTo>
                <a:lnTo>
                  <a:pt x="528" y="206"/>
                </a:lnTo>
                <a:lnTo>
                  <a:pt x="526" y="211"/>
                </a:lnTo>
                <a:lnTo>
                  <a:pt x="524" y="216"/>
                </a:lnTo>
                <a:lnTo>
                  <a:pt x="520" y="219"/>
                </a:lnTo>
                <a:lnTo>
                  <a:pt x="519" y="222"/>
                </a:lnTo>
                <a:lnTo>
                  <a:pt x="517" y="224"/>
                </a:lnTo>
                <a:lnTo>
                  <a:pt x="514" y="226"/>
                </a:lnTo>
                <a:lnTo>
                  <a:pt x="512" y="229"/>
                </a:lnTo>
                <a:lnTo>
                  <a:pt x="512" y="229"/>
                </a:lnTo>
                <a:lnTo>
                  <a:pt x="511" y="227"/>
                </a:lnTo>
                <a:lnTo>
                  <a:pt x="511" y="225"/>
                </a:lnTo>
                <a:lnTo>
                  <a:pt x="512" y="224"/>
                </a:lnTo>
                <a:lnTo>
                  <a:pt x="511" y="223"/>
                </a:lnTo>
                <a:lnTo>
                  <a:pt x="510" y="222"/>
                </a:lnTo>
                <a:lnTo>
                  <a:pt x="510" y="224"/>
                </a:lnTo>
                <a:lnTo>
                  <a:pt x="508" y="226"/>
                </a:lnTo>
                <a:lnTo>
                  <a:pt x="506" y="227"/>
                </a:lnTo>
                <a:lnTo>
                  <a:pt x="505" y="229"/>
                </a:lnTo>
                <a:lnTo>
                  <a:pt x="504" y="229"/>
                </a:lnTo>
                <a:lnTo>
                  <a:pt x="501" y="226"/>
                </a:lnTo>
                <a:lnTo>
                  <a:pt x="499" y="225"/>
                </a:lnTo>
                <a:lnTo>
                  <a:pt x="497" y="225"/>
                </a:lnTo>
                <a:lnTo>
                  <a:pt x="491" y="224"/>
                </a:lnTo>
                <a:lnTo>
                  <a:pt x="484" y="222"/>
                </a:lnTo>
                <a:lnTo>
                  <a:pt x="481" y="226"/>
                </a:lnTo>
                <a:lnTo>
                  <a:pt x="479" y="230"/>
                </a:lnTo>
                <a:lnTo>
                  <a:pt x="479" y="234"/>
                </a:lnTo>
                <a:lnTo>
                  <a:pt x="480" y="237"/>
                </a:lnTo>
                <a:lnTo>
                  <a:pt x="474" y="239"/>
                </a:lnTo>
                <a:lnTo>
                  <a:pt x="469" y="241"/>
                </a:lnTo>
                <a:lnTo>
                  <a:pt x="469" y="241"/>
                </a:lnTo>
                <a:lnTo>
                  <a:pt x="469" y="241"/>
                </a:lnTo>
                <a:lnTo>
                  <a:pt x="466" y="240"/>
                </a:lnTo>
                <a:lnTo>
                  <a:pt x="464" y="241"/>
                </a:lnTo>
                <a:lnTo>
                  <a:pt x="460" y="244"/>
                </a:lnTo>
                <a:lnTo>
                  <a:pt x="459" y="244"/>
                </a:lnTo>
                <a:lnTo>
                  <a:pt x="458" y="243"/>
                </a:lnTo>
                <a:lnTo>
                  <a:pt x="457" y="239"/>
                </a:lnTo>
                <a:lnTo>
                  <a:pt x="453" y="239"/>
                </a:lnTo>
                <a:lnTo>
                  <a:pt x="450" y="239"/>
                </a:lnTo>
                <a:lnTo>
                  <a:pt x="449" y="239"/>
                </a:lnTo>
                <a:lnTo>
                  <a:pt x="449" y="238"/>
                </a:lnTo>
                <a:lnTo>
                  <a:pt x="452" y="234"/>
                </a:lnTo>
                <a:lnTo>
                  <a:pt x="457" y="230"/>
                </a:lnTo>
                <a:lnTo>
                  <a:pt x="451" y="230"/>
                </a:lnTo>
                <a:lnTo>
                  <a:pt x="446" y="230"/>
                </a:lnTo>
                <a:lnTo>
                  <a:pt x="446" y="234"/>
                </a:lnTo>
                <a:lnTo>
                  <a:pt x="445" y="238"/>
                </a:lnTo>
                <a:lnTo>
                  <a:pt x="443" y="241"/>
                </a:lnTo>
                <a:lnTo>
                  <a:pt x="438" y="244"/>
                </a:lnTo>
                <a:lnTo>
                  <a:pt x="437" y="246"/>
                </a:lnTo>
                <a:lnTo>
                  <a:pt x="436" y="248"/>
                </a:lnTo>
                <a:lnTo>
                  <a:pt x="436" y="250"/>
                </a:lnTo>
                <a:lnTo>
                  <a:pt x="437" y="250"/>
                </a:lnTo>
                <a:lnTo>
                  <a:pt x="439" y="248"/>
                </a:lnTo>
                <a:lnTo>
                  <a:pt x="441" y="248"/>
                </a:lnTo>
                <a:lnTo>
                  <a:pt x="442" y="250"/>
                </a:lnTo>
                <a:lnTo>
                  <a:pt x="442" y="252"/>
                </a:lnTo>
                <a:lnTo>
                  <a:pt x="441" y="253"/>
                </a:lnTo>
                <a:lnTo>
                  <a:pt x="438" y="253"/>
                </a:lnTo>
                <a:lnTo>
                  <a:pt x="436" y="254"/>
                </a:lnTo>
                <a:lnTo>
                  <a:pt x="434" y="255"/>
                </a:lnTo>
                <a:lnTo>
                  <a:pt x="431" y="258"/>
                </a:lnTo>
                <a:lnTo>
                  <a:pt x="430" y="261"/>
                </a:lnTo>
                <a:lnTo>
                  <a:pt x="430" y="261"/>
                </a:lnTo>
                <a:lnTo>
                  <a:pt x="429" y="262"/>
                </a:lnTo>
                <a:lnTo>
                  <a:pt x="428" y="260"/>
                </a:lnTo>
                <a:lnTo>
                  <a:pt x="427" y="258"/>
                </a:lnTo>
                <a:lnTo>
                  <a:pt x="424" y="259"/>
                </a:lnTo>
                <a:lnTo>
                  <a:pt x="423" y="261"/>
                </a:lnTo>
                <a:lnTo>
                  <a:pt x="424" y="265"/>
                </a:lnTo>
                <a:lnTo>
                  <a:pt x="423" y="267"/>
                </a:lnTo>
                <a:lnTo>
                  <a:pt x="419" y="265"/>
                </a:lnTo>
                <a:lnTo>
                  <a:pt x="418" y="261"/>
                </a:lnTo>
                <a:lnTo>
                  <a:pt x="417" y="259"/>
                </a:lnTo>
                <a:lnTo>
                  <a:pt x="418" y="257"/>
                </a:lnTo>
                <a:lnTo>
                  <a:pt x="419" y="255"/>
                </a:lnTo>
                <a:lnTo>
                  <a:pt x="422" y="253"/>
                </a:lnTo>
                <a:lnTo>
                  <a:pt x="423" y="252"/>
                </a:lnTo>
                <a:lnTo>
                  <a:pt x="424" y="250"/>
                </a:lnTo>
                <a:lnTo>
                  <a:pt x="424" y="248"/>
                </a:lnTo>
                <a:lnTo>
                  <a:pt x="423" y="246"/>
                </a:lnTo>
                <a:lnTo>
                  <a:pt x="422" y="243"/>
                </a:lnTo>
                <a:lnTo>
                  <a:pt x="421" y="239"/>
                </a:lnTo>
                <a:lnTo>
                  <a:pt x="421" y="237"/>
                </a:lnTo>
                <a:lnTo>
                  <a:pt x="419" y="233"/>
                </a:lnTo>
                <a:lnTo>
                  <a:pt x="416" y="237"/>
                </a:lnTo>
                <a:lnTo>
                  <a:pt x="412" y="238"/>
                </a:lnTo>
                <a:lnTo>
                  <a:pt x="409" y="238"/>
                </a:lnTo>
                <a:lnTo>
                  <a:pt x="407" y="236"/>
                </a:lnTo>
                <a:lnTo>
                  <a:pt x="409" y="234"/>
                </a:lnTo>
                <a:lnTo>
                  <a:pt x="410" y="232"/>
                </a:lnTo>
                <a:lnTo>
                  <a:pt x="411" y="230"/>
                </a:lnTo>
                <a:lnTo>
                  <a:pt x="411" y="227"/>
                </a:lnTo>
                <a:lnTo>
                  <a:pt x="411" y="222"/>
                </a:lnTo>
                <a:lnTo>
                  <a:pt x="411" y="217"/>
                </a:lnTo>
                <a:lnTo>
                  <a:pt x="412" y="213"/>
                </a:lnTo>
                <a:lnTo>
                  <a:pt x="414" y="210"/>
                </a:lnTo>
                <a:lnTo>
                  <a:pt x="415" y="210"/>
                </a:lnTo>
                <a:lnTo>
                  <a:pt x="415" y="210"/>
                </a:lnTo>
                <a:lnTo>
                  <a:pt x="415" y="218"/>
                </a:lnTo>
                <a:lnTo>
                  <a:pt x="415" y="225"/>
                </a:lnTo>
                <a:lnTo>
                  <a:pt x="416" y="225"/>
                </a:lnTo>
                <a:lnTo>
                  <a:pt x="416" y="226"/>
                </a:lnTo>
                <a:lnTo>
                  <a:pt x="417" y="222"/>
                </a:lnTo>
                <a:lnTo>
                  <a:pt x="419" y="217"/>
                </a:lnTo>
                <a:lnTo>
                  <a:pt x="422" y="222"/>
                </a:lnTo>
                <a:lnTo>
                  <a:pt x="424" y="224"/>
                </a:lnTo>
                <a:lnTo>
                  <a:pt x="425" y="224"/>
                </a:lnTo>
                <a:lnTo>
                  <a:pt x="428" y="223"/>
                </a:lnTo>
                <a:lnTo>
                  <a:pt x="428" y="222"/>
                </a:lnTo>
                <a:lnTo>
                  <a:pt x="428" y="220"/>
                </a:lnTo>
                <a:lnTo>
                  <a:pt x="422" y="213"/>
                </a:lnTo>
                <a:lnTo>
                  <a:pt x="416" y="205"/>
                </a:lnTo>
                <a:lnTo>
                  <a:pt x="412" y="197"/>
                </a:lnTo>
                <a:lnTo>
                  <a:pt x="408" y="189"/>
                </a:lnTo>
                <a:lnTo>
                  <a:pt x="405" y="181"/>
                </a:lnTo>
                <a:lnTo>
                  <a:pt x="402" y="171"/>
                </a:lnTo>
                <a:lnTo>
                  <a:pt x="401" y="162"/>
                </a:lnTo>
                <a:lnTo>
                  <a:pt x="400" y="153"/>
                </a:lnTo>
                <a:lnTo>
                  <a:pt x="398" y="149"/>
                </a:lnTo>
                <a:lnTo>
                  <a:pt x="397" y="145"/>
                </a:lnTo>
                <a:lnTo>
                  <a:pt x="396" y="143"/>
                </a:lnTo>
                <a:lnTo>
                  <a:pt x="394" y="142"/>
                </a:lnTo>
                <a:lnTo>
                  <a:pt x="393" y="142"/>
                </a:lnTo>
                <a:lnTo>
                  <a:pt x="391" y="143"/>
                </a:lnTo>
                <a:lnTo>
                  <a:pt x="390" y="147"/>
                </a:lnTo>
                <a:lnTo>
                  <a:pt x="390" y="150"/>
                </a:lnTo>
                <a:lnTo>
                  <a:pt x="387" y="153"/>
                </a:lnTo>
                <a:lnTo>
                  <a:pt x="386" y="155"/>
                </a:lnTo>
                <a:lnTo>
                  <a:pt x="386" y="160"/>
                </a:lnTo>
                <a:lnTo>
                  <a:pt x="386" y="164"/>
                </a:lnTo>
                <a:lnTo>
                  <a:pt x="387" y="167"/>
                </a:lnTo>
                <a:lnTo>
                  <a:pt x="387" y="169"/>
                </a:lnTo>
                <a:lnTo>
                  <a:pt x="384" y="183"/>
                </a:lnTo>
                <a:lnTo>
                  <a:pt x="383" y="196"/>
                </a:lnTo>
                <a:lnTo>
                  <a:pt x="383" y="198"/>
                </a:lnTo>
                <a:lnTo>
                  <a:pt x="383" y="201"/>
                </a:lnTo>
                <a:lnTo>
                  <a:pt x="387" y="211"/>
                </a:lnTo>
                <a:lnTo>
                  <a:pt x="390" y="222"/>
                </a:lnTo>
                <a:lnTo>
                  <a:pt x="390" y="227"/>
                </a:lnTo>
                <a:lnTo>
                  <a:pt x="390" y="233"/>
                </a:lnTo>
                <a:lnTo>
                  <a:pt x="390" y="238"/>
                </a:lnTo>
                <a:lnTo>
                  <a:pt x="389" y="244"/>
                </a:lnTo>
                <a:lnTo>
                  <a:pt x="388" y="246"/>
                </a:lnTo>
                <a:lnTo>
                  <a:pt x="389" y="248"/>
                </a:lnTo>
                <a:lnTo>
                  <a:pt x="394" y="252"/>
                </a:lnTo>
                <a:lnTo>
                  <a:pt x="400" y="257"/>
                </a:lnTo>
                <a:lnTo>
                  <a:pt x="398" y="254"/>
                </a:lnTo>
                <a:lnTo>
                  <a:pt x="400" y="253"/>
                </a:lnTo>
                <a:lnTo>
                  <a:pt x="400" y="252"/>
                </a:lnTo>
                <a:lnTo>
                  <a:pt x="401" y="252"/>
                </a:lnTo>
                <a:lnTo>
                  <a:pt x="403" y="253"/>
                </a:lnTo>
                <a:lnTo>
                  <a:pt x="404" y="252"/>
                </a:lnTo>
                <a:lnTo>
                  <a:pt x="402" y="246"/>
                </a:lnTo>
                <a:lnTo>
                  <a:pt x="402" y="239"/>
                </a:lnTo>
                <a:lnTo>
                  <a:pt x="404" y="245"/>
                </a:lnTo>
                <a:lnTo>
                  <a:pt x="407" y="251"/>
                </a:lnTo>
                <a:lnTo>
                  <a:pt x="407" y="253"/>
                </a:lnTo>
                <a:lnTo>
                  <a:pt x="407" y="254"/>
                </a:lnTo>
                <a:lnTo>
                  <a:pt x="407" y="257"/>
                </a:lnTo>
                <a:lnTo>
                  <a:pt x="405" y="258"/>
                </a:lnTo>
                <a:lnTo>
                  <a:pt x="404" y="260"/>
                </a:lnTo>
                <a:lnTo>
                  <a:pt x="403" y="261"/>
                </a:lnTo>
                <a:lnTo>
                  <a:pt x="403" y="264"/>
                </a:lnTo>
                <a:lnTo>
                  <a:pt x="405" y="265"/>
                </a:lnTo>
                <a:lnTo>
                  <a:pt x="405" y="267"/>
                </a:lnTo>
                <a:lnTo>
                  <a:pt x="404" y="271"/>
                </a:lnTo>
                <a:lnTo>
                  <a:pt x="401" y="274"/>
                </a:lnTo>
                <a:lnTo>
                  <a:pt x="397" y="276"/>
                </a:lnTo>
                <a:lnTo>
                  <a:pt x="396" y="278"/>
                </a:lnTo>
                <a:lnTo>
                  <a:pt x="395" y="279"/>
                </a:lnTo>
                <a:lnTo>
                  <a:pt x="395" y="281"/>
                </a:lnTo>
                <a:lnTo>
                  <a:pt x="396" y="282"/>
                </a:lnTo>
                <a:lnTo>
                  <a:pt x="396" y="285"/>
                </a:lnTo>
                <a:lnTo>
                  <a:pt x="396" y="286"/>
                </a:lnTo>
                <a:lnTo>
                  <a:pt x="396" y="288"/>
                </a:lnTo>
                <a:lnTo>
                  <a:pt x="394" y="289"/>
                </a:lnTo>
                <a:lnTo>
                  <a:pt x="391" y="292"/>
                </a:lnTo>
                <a:lnTo>
                  <a:pt x="388" y="295"/>
                </a:lnTo>
                <a:lnTo>
                  <a:pt x="386" y="295"/>
                </a:lnTo>
                <a:lnTo>
                  <a:pt x="383" y="294"/>
                </a:lnTo>
                <a:lnTo>
                  <a:pt x="381" y="293"/>
                </a:lnTo>
                <a:lnTo>
                  <a:pt x="380" y="290"/>
                </a:lnTo>
                <a:lnTo>
                  <a:pt x="377" y="286"/>
                </a:lnTo>
                <a:lnTo>
                  <a:pt x="373" y="282"/>
                </a:lnTo>
                <a:lnTo>
                  <a:pt x="372" y="285"/>
                </a:lnTo>
                <a:lnTo>
                  <a:pt x="370" y="287"/>
                </a:lnTo>
                <a:lnTo>
                  <a:pt x="368" y="289"/>
                </a:lnTo>
                <a:lnTo>
                  <a:pt x="367" y="289"/>
                </a:lnTo>
                <a:lnTo>
                  <a:pt x="365" y="289"/>
                </a:lnTo>
                <a:lnTo>
                  <a:pt x="362" y="288"/>
                </a:lnTo>
                <a:lnTo>
                  <a:pt x="359" y="286"/>
                </a:lnTo>
                <a:lnTo>
                  <a:pt x="354" y="283"/>
                </a:lnTo>
                <a:lnTo>
                  <a:pt x="343" y="282"/>
                </a:lnTo>
                <a:lnTo>
                  <a:pt x="334" y="281"/>
                </a:lnTo>
                <a:lnTo>
                  <a:pt x="324" y="281"/>
                </a:lnTo>
                <a:lnTo>
                  <a:pt x="313" y="281"/>
                </a:lnTo>
                <a:lnTo>
                  <a:pt x="308" y="282"/>
                </a:lnTo>
                <a:lnTo>
                  <a:pt x="304" y="285"/>
                </a:lnTo>
                <a:lnTo>
                  <a:pt x="300" y="285"/>
                </a:lnTo>
                <a:lnTo>
                  <a:pt x="298" y="285"/>
                </a:lnTo>
                <a:lnTo>
                  <a:pt x="297" y="285"/>
                </a:lnTo>
                <a:lnTo>
                  <a:pt x="296" y="286"/>
                </a:lnTo>
                <a:lnTo>
                  <a:pt x="289" y="283"/>
                </a:lnTo>
                <a:lnTo>
                  <a:pt x="282" y="283"/>
                </a:lnTo>
                <a:lnTo>
                  <a:pt x="284" y="278"/>
                </a:lnTo>
                <a:lnTo>
                  <a:pt x="287" y="272"/>
                </a:lnTo>
                <a:lnTo>
                  <a:pt x="290" y="268"/>
                </a:lnTo>
                <a:lnTo>
                  <a:pt x="292" y="266"/>
                </a:lnTo>
                <a:lnTo>
                  <a:pt x="296" y="264"/>
                </a:lnTo>
                <a:lnTo>
                  <a:pt x="299" y="261"/>
                </a:lnTo>
                <a:lnTo>
                  <a:pt x="303" y="260"/>
                </a:lnTo>
                <a:lnTo>
                  <a:pt x="306" y="259"/>
                </a:lnTo>
                <a:lnTo>
                  <a:pt x="311" y="257"/>
                </a:lnTo>
                <a:lnTo>
                  <a:pt x="315" y="253"/>
                </a:lnTo>
                <a:lnTo>
                  <a:pt x="318" y="252"/>
                </a:lnTo>
                <a:lnTo>
                  <a:pt x="320" y="251"/>
                </a:lnTo>
                <a:lnTo>
                  <a:pt x="321" y="250"/>
                </a:lnTo>
                <a:lnTo>
                  <a:pt x="322" y="246"/>
                </a:lnTo>
                <a:lnTo>
                  <a:pt x="322" y="244"/>
                </a:lnTo>
                <a:lnTo>
                  <a:pt x="322" y="244"/>
                </a:lnTo>
                <a:lnTo>
                  <a:pt x="324" y="244"/>
                </a:lnTo>
                <a:lnTo>
                  <a:pt x="325" y="244"/>
                </a:lnTo>
                <a:lnTo>
                  <a:pt x="327" y="245"/>
                </a:lnTo>
                <a:lnTo>
                  <a:pt x="329" y="244"/>
                </a:lnTo>
                <a:lnTo>
                  <a:pt x="341" y="229"/>
                </a:lnTo>
                <a:lnTo>
                  <a:pt x="353" y="215"/>
                </a:lnTo>
                <a:lnTo>
                  <a:pt x="358" y="206"/>
                </a:lnTo>
                <a:lnTo>
                  <a:pt x="361" y="197"/>
                </a:lnTo>
                <a:lnTo>
                  <a:pt x="360" y="195"/>
                </a:lnTo>
                <a:lnTo>
                  <a:pt x="360" y="191"/>
                </a:lnTo>
                <a:lnTo>
                  <a:pt x="359" y="191"/>
                </a:lnTo>
                <a:lnTo>
                  <a:pt x="358" y="191"/>
                </a:lnTo>
                <a:lnTo>
                  <a:pt x="356" y="196"/>
                </a:lnTo>
                <a:lnTo>
                  <a:pt x="355" y="201"/>
                </a:lnTo>
                <a:lnTo>
                  <a:pt x="353" y="204"/>
                </a:lnTo>
                <a:lnTo>
                  <a:pt x="351" y="208"/>
                </a:lnTo>
                <a:lnTo>
                  <a:pt x="345" y="215"/>
                </a:lnTo>
                <a:lnTo>
                  <a:pt x="341" y="223"/>
                </a:lnTo>
                <a:lnTo>
                  <a:pt x="338" y="220"/>
                </a:lnTo>
                <a:lnTo>
                  <a:pt x="335" y="219"/>
                </a:lnTo>
                <a:lnTo>
                  <a:pt x="332" y="217"/>
                </a:lnTo>
                <a:lnTo>
                  <a:pt x="329" y="217"/>
                </a:lnTo>
                <a:lnTo>
                  <a:pt x="324" y="219"/>
                </a:lnTo>
                <a:lnTo>
                  <a:pt x="318" y="223"/>
                </a:lnTo>
                <a:lnTo>
                  <a:pt x="320" y="226"/>
                </a:lnTo>
                <a:lnTo>
                  <a:pt x="322" y="229"/>
                </a:lnTo>
                <a:lnTo>
                  <a:pt x="325" y="226"/>
                </a:lnTo>
                <a:lnTo>
                  <a:pt x="327" y="224"/>
                </a:lnTo>
                <a:lnTo>
                  <a:pt x="328" y="223"/>
                </a:lnTo>
                <a:lnTo>
                  <a:pt x="329" y="222"/>
                </a:lnTo>
                <a:lnTo>
                  <a:pt x="332" y="223"/>
                </a:lnTo>
                <a:lnTo>
                  <a:pt x="332" y="224"/>
                </a:lnTo>
                <a:lnTo>
                  <a:pt x="332" y="229"/>
                </a:lnTo>
                <a:lnTo>
                  <a:pt x="329" y="233"/>
                </a:lnTo>
                <a:lnTo>
                  <a:pt x="327" y="233"/>
                </a:lnTo>
                <a:lnTo>
                  <a:pt x="324" y="233"/>
                </a:lnTo>
                <a:lnTo>
                  <a:pt x="321" y="233"/>
                </a:lnTo>
                <a:lnTo>
                  <a:pt x="320" y="232"/>
                </a:lnTo>
                <a:lnTo>
                  <a:pt x="318" y="239"/>
                </a:lnTo>
                <a:lnTo>
                  <a:pt x="315" y="245"/>
                </a:lnTo>
                <a:lnTo>
                  <a:pt x="314" y="245"/>
                </a:lnTo>
                <a:lnTo>
                  <a:pt x="313" y="246"/>
                </a:lnTo>
                <a:lnTo>
                  <a:pt x="307" y="239"/>
                </a:lnTo>
                <a:lnTo>
                  <a:pt x="300" y="233"/>
                </a:lnTo>
                <a:lnTo>
                  <a:pt x="299" y="234"/>
                </a:lnTo>
                <a:lnTo>
                  <a:pt x="296" y="234"/>
                </a:lnTo>
                <a:lnTo>
                  <a:pt x="293" y="236"/>
                </a:lnTo>
                <a:lnTo>
                  <a:pt x="292" y="237"/>
                </a:lnTo>
                <a:lnTo>
                  <a:pt x="292" y="238"/>
                </a:lnTo>
                <a:lnTo>
                  <a:pt x="292" y="240"/>
                </a:lnTo>
                <a:lnTo>
                  <a:pt x="296" y="240"/>
                </a:lnTo>
                <a:lnTo>
                  <a:pt x="298" y="240"/>
                </a:lnTo>
                <a:lnTo>
                  <a:pt x="300" y="240"/>
                </a:lnTo>
                <a:lnTo>
                  <a:pt x="303" y="240"/>
                </a:lnTo>
                <a:lnTo>
                  <a:pt x="304" y="241"/>
                </a:lnTo>
                <a:lnTo>
                  <a:pt x="305" y="244"/>
                </a:lnTo>
                <a:lnTo>
                  <a:pt x="305" y="246"/>
                </a:lnTo>
                <a:lnTo>
                  <a:pt x="305" y="248"/>
                </a:lnTo>
                <a:lnTo>
                  <a:pt x="304" y="250"/>
                </a:lnTo>
                <a:lnTo>
                  <a:pt x="303" y="251"/>
                </a:lnTo>
                <a:lnTo>
                  <a:pt x="293" y="255"/>
                </a:lnTo>
                <a:lnTo>
                  <a:pt x="284" y="260"/>
                </a:lnTo>
                <a:lnTo>
                  <a:pt x="285" y="264"/>
                </a:lnTo>
                <a:lnTo>
                  <a:pt x="285" y="269"/>
                </a:lnTo>
                <a:lnTo>
                  <a:pt x="279" y="266"/>
                </a:lnTo>
                <a:lnTo>
                  <a:pt x="273" y="264"/>
                </a:lnTo>
                <a:lnTo>
                  <a:pt x="267" y="261"/>
                </a:lnTo>
                <a:lnTo>
                  <a:pt x="262" y="261"/>
                </a:lnTo>
                <a:lnTo>
                  <a:pt x="262" y="267"/>
                </a:lnTo>
                <a:lnTo>
                  <a:pt x="259" y="273"/>
                </a:lnTo>
                <a:lnTo>
                  <a:pt x="258" y="275"/>
                </a:lnTo>
                <a:lnTo>
                  <a:pt x="256" y="276"/>
                </a:lnTo>
                <a:lnTo>
                  <a:pt x="253" y="278"/>
                </a:lnTo>
                <a:lnTo>
                  <a:pt x="251" y="279"/>
                </a:lnTo>
                <a:lnTo>
                  <a:pt x="256" y="272"/>
                </a:lnTo>
                <a:lnTo>
                  <a:pt x="260" y="265"/>
                </a:lnTo>
                <a:lnTo>
                  <a:pt x="257" y="265"/>
                </a:lnTo>
                <a:lnTo>
                  <a:pt x="255" y="264"/>
                </a:lnTo>
                <a:lnTo>
                  <a:pt x="256" y="261"/>
                </a:lnTo>
                <a:lnTo>
                  <a:pt x="257" y="259"/>
                </a:lnTo>
                <a:lnTo>
                  <a:pt x="252" y="259"/>
                </a:lnTo>
                <a:lnTo>
                  <a:pt x="249" y="258"/>
                </a:lnTo>
                <a:lnTo>
                  <a:pt x="239" y="253"/>
                </a:lnTo>
                <a:lnTo>
                  <a:pt x="228" y="250"/>
                </a:lnTo>
                <a:lnTo>
                  <a:pt x="230" y="248"/>
                </a:lnTo>
                <a:lnTo>
                  <a:pt x="231" y="247"/>
                </a:lnTo>
                <a:lnTo>
                  <a:pt x="227" y="246"/>
                </a:lnTo>
                <a:lnTo>
                  <a:pt x="221" y="245"/>
                </a:lnTo>
                <a:lnTo>
                  <a:pt x="215" y="244"/>
                </a:lnTo>
                <a:lnTo>
                  <a:pt x="209" y="244"/>
                </a:lnTo>
                <a:lnTo>
                  <a:pt x="203" y="245"/>
                </a:lnTo>
                <a:lnTo>
                  <a:pt x="196" y="245"/>
                </a:lnTo>
                <a:lnTo>
                  <a:pt x="194" y="245"/>
                </a:lnTo>
                <a:lnTo>
                  <a:pt x="190" y="243"/>
                </a:lnTo>
                <a:lnTo>
                  <a:pt x="188" y="241"/>
                </a:lnTo>
                <a:lnTo>
                  <a:pt x="186" y="238"/>
                </a:lnTo>
                <a:lnTo>
                  <a:pt x="186" y="238"/>
                </a:lnTo>
                <a:lnTo>
                  <a:pt x="184" y="238"/>
                </a:lnTo>
                <a:lnTo>
                  <a:pt x="183" y="240"/>
                </a:lnTo>
                <a:lnTo>
                  <a:pt x="182" y="241"/>
                </a:lnTo>
                <a:lnTo>
                  <a:pt x="181" y="241"/>
                </a:lnTo>
                <a:lnTo>
                  <a:pt x="179" y="239"/>
                </a:lnTo>
                <a:lnTo>
                  <a:pt x="177" y="238"/>
                </a:lnTo>
                <a:lnTo>
                  <a:pt x="176" y="238"/>
                </a:lnTo>
                <a:lnTo>
                  <a:pt x="172" y="238"/>
                </a:lnTo>
                <a:lnTo>
                  <a:pt x="167" y="239"/>
                </a:lnTo>
                <a:lnTo>
                  <a:pt x="167" y="237"/>
                </a:lnTo>
                <a:lnTo>
                  <a:pt x="167" y="236"/>
                </a:lnTo>
                <a:lnTo>
                  <a:pt x="175" y="234"/>
                </a:lnTo>
                <a:lnTo>
                  <a:pt x="182" y="232"/>
                </a:lnTo>
                <a:lnTo>
                  <a:pt x="182" y="231"/>
                </a:lnTo>
                <a:lnTo>
                  <a:pt x="182" y="231"/>
                </a:lnTo>
                <a:lnTo>
                  <a:pt x="177" y="231"/>
                </a:lnTo>
                <a:lnTo>
                  <a:pt x="173" y="231"/>
                </a:lnTo>
                <a:lnTo>
                  <a:pt x="173" y="231"/>
                </a:lnTo>
                <a:lnTo>
                  <a:pt x="173" y="230"/>
                </a:lnTo>
                <a:lnTo>
                  <a:pt x="175" y="229"/>
                </a:lnTo>
                <a:lnTo>
                  <a:pt x="177" y="229"/>
                </a:lnTo>
                <a:lnTo>
                  <a:pt x="175" y="227"/>
                </a:lnTo>
                <a:lnTo>
                  <a:pt x="174" y="226"/>
                </a:lnTo>
                <a:lnTo>
                  <a:pt x="181" y="226"/>
                </a:lnTo>
                <a:lnTo>
                  <a:pt x="187" y="226"/>
                </a:lnTo>
                <a:lnTo>
                  <a:pt x="189" y="226"/>
                </a:lnTo>
                <a:lnTo>
                  <a:pt x="190" y="225"/>
                </a:lnTo>
                <a:lnTo>
                  <a:pt x="190" y="224"/>
                </a:lnTo>
                <a:lnTo>
                  <a:pt x="191" y="223"/>
                </a:lnTo>
                <a:lnTo>
                  <a:pt x="200" y="223"/>
                </a:lnTo>
                <a:lnTo>
                  <a:pt x="208" y="223"/>
                </a:lnTo>
                <a:lnTo>
                  <a:pt x="208" y="224"/>
                </a:lnTo>
                <a:lnTo>
                  <a:pt x="208" y="225"/>
                </a:lnTo>
                <a:lnTo>
                  <a:pt x="202" y="225"/>
                </a:lnTo>
                <a:lnTo>
                  <a:pt x="197" y="226"/>
                </a:lnTo>
                <a:lnTo>
                  <a:pt x="197" y="226"/>
                </a:lnTo>
                <a:lnTo>
                  <a:pt x="197" y="227"/>
                </a:lnTo>
                <a:lnTo>
                  <a:pt x="204" y="226"/>
                </a:lnTo>
                <a:lnTo>
                  <a:pt x="210" y="226"/>
                </a:lnTo>
                <a:lnTo>
                  <a:pt x="213" y="226"/>
                </a:lnTo>
                <a:lnTo>
                  <a:pt x="214" y="225"/>
                </a:lnTo>
                <a:lnTo>
                  <a:pt x="217" y="225"/>
                </a:lnTo>
                <a:lnTo>
                  <a:pt x="220" y="224"/>
                </a:lnTo>
                <a:lnTo>
                  <a:pt x="236" y="209"/>
                </a:lnTo>
                <a:lnTo>
                  <a:pt x="253" y="192"/>
                </a:lnTo>
                <a:lnTo>
                  <a:pt x="262" y="185"/>
                </a:lnTo>
                <a:lnTo>
                  <a:pt x="270" y="177"/>
                </a:lnTo>
                <a:lnTo>
                  <a:pt x="272" y="175"/>
                </a:lnTo>
                <a:lnTo>
                  <a:pt x="273" y="173"/>
                </a:lnTo>
                <a:lnTo>
                  <a:pt x="271" y="170"/>
                </a:lnTo>
                <a:lnTo>
                  <a:pt x="269" y="169"/>
                </a:lnTo>
                <a:lnTo>
                  <a:pt x="263" y="176"/>
                </a:lnTo>
                <a:lnTo>
                  <a:pt x="258" y="182"/>
                </a:lnTo>
                <a:lnTo>
                  <a:pt x="255" y="184"/>
                </a:lnTo>
                <a:lnTo>
                  <a:pt x="250" y="184"/>
                </a:lnTo>
                <a:lnTo>
                  <a:pt x="246" y="184"/>
                </a:lnTo>
                <a:lnTo>
                  <a:pt x="242" y="183"/>
                </a:lnTo>
                <a:lnTo>
                  <a:pt x="244" y="178"/>
                </a:lnTo>
                <a:lnTo>
                  <a:pt x="245" y="175"/>
                </a:lnTo>
                <a:lnTo>
                  <a:pt x="249" y="174"/>
                </a:lnTo>
                <a:lnTo>
                  <a:pt x="252" y="173"/>
                </a:lnTo>
                <a:lnTo>
                  <a:pt x="255" y="170"/>
                </a:lnTo>
                <a:lnTo>
                  <a:pt x="257" y="168"/>
                </a:lnTo>
                <a:lnTo>
                  <a:pt x="259" y="166"/>
                </a:lnTo>
                <a:lnTo>
                  <a:pt x="260" y="162"/>
                </a:lnTo>
                <a:lnTo>
                  <a:pt x="260" y="160"/>
                </a:lnTo>
                <a:lnTo>
                  <a:pt x="260" y="156"/>
                </a:lnTo>
                <a:lnTo>
                  <a:pt x="259" y="154"/>
                </a:lnTo>
                <a:lnTo>
                  <a:pt x="258" y="153"/>
                </a:lnTo>
                <a:lnTo>
                  <a:pt x="256" y="153"/>
                </a:lnTo>
                <a:lnTo>
                  <a:pt x="255" y="154"/>
                </a:lnTo>
                <a:lnTo>
                  <a:pt x="252" y="157"/>
                </a:lnTo>
                <a:lnTo>
                  <a:pt x="250" y="160"/>
                </a:lnTo>
                <a:lnTo>
                  <a:pt x="248" y="161"/>
                </a:lnTo>
                <a:lnTo>
                  <a:pt x="246" y="160"/>
                </a:lnTo>
                <a:lnTo>
                  <a:pt x="245" y="160"/>
                </a:lnTo>
                <a:lnTo>
                  <a:pt x="245" y="160"/>
                </a:lnTo>
                <a:lnTo>
                  <a:pt x="246" y="157"/>
                </a:lnTo>
                <a:lnTo>
                  <a:pt x="248" y="156"/>
                </a:lnTo>
                <a:lnTo>
                  <a:pt x="243" y="160"/>
                </a:lnTo>
                <a:lnTo>
                  <a:pt x="241" y="163"/>
                </a:lnTo>
                <a:lnTo>
                  <a:pt x="239" y="167"/>
                </a:lnTo>
                <a:lnTo>
                  <a:pt x="239" y="171"/>
                </a:lnTo>
                <a:lnTo>
                  <a:pt x="237" y="176"/>
                </a:lnTo>
                <a:lnTo>
                  <a:pt x="234" y="181"/>
                </a:lnTo>
                <a:lnTo>
                  <a:pt x="231" y="183"/>
                </a:lnTo>
                <a:lnTo>
                  <a:pt x="228" y="185"/>
                </a:lnTo>
                <a:lnTo>
                  <a:pt x="225" y="187"/>
                </a:lnTo>
                <a:lnTo>
                  <a:pt x="224" y="188"/>
                </a:lnTo>
                <a:lnTo>
                  <a:pt x="224" y="190"/>
                </a:lnTo>
                <a:lnTo>
                  <a:pt x="224" y="192"/>
                </a:lnTo>
                <a:lnTo>
                  <a:pt x="223" y="192"/>
                </a:lnTo>
                <a:lnTo>
                  <a:pt x="222" y="192"/>
                </a:lnTo>
                <a:lnTo>
                  <a:pt x="222" y="190"/>
                </a:lnTo>
                <a:lnTo>
                  <a:pt x="222" y="187"/>
                </a:lnTo>
                <a:lnTo>
                  <a:pt x="215" y="188"/>
                </a:lnTo>
                <a:lnTo>
                  <a:pt x="208" y="190"/>
                </a:lnTo>
                <a:lnTo>
                  <a:pt x="208" y="190"/>
                </a:lnTo>
                <a:lnTo>
                  <a:pt x="208" y="190"/>
                </a:lnTo>
                <a:lnTo>
                  <a:pt x="198" y="189"/>
                </a:lnTo>
                <a:lnTo>
                  <a:pt x="191" y="188"/>
                </a:lnTo>
                <a:lnTo>
                  <a:pt x="191" y="189"/>
                </a:lnTo>
                <a:lnTo>
                  <a:pt x="193" y="191"/>
                </a:lnTo>
                <a:lnTo>
                  <a:pt x="200" y="192"/>
                </a:lnTo>
                <a:lnTo>
                  <a:pt x="207" y="194"/>
                </a:lnTo>
                <a:lnTo>
                  <a:pt x="209" y="196"/>
                </a:lnTo>
                <a:lnTo>
                  <a:pt x="209" y="197"/>
                </a:lnTo>
                <a:lnTo>
                  <a:pt x="208" y="199"/>
                </a:lnTo>
                <a:lnTo>
                  <a:pt x="205" y="201"/>
                </a:lnTo>
                <a:lnTo>
                  <a:pt x="201" y="202"/>
                </a:lnTo>
                <a:lnTo>
                  <a:pt x="197" y="201"/>
                </a:lnTo>
                <a:lnTo>
                  <a:pt x="193" y="198"/>
                </a:lnTo>
                <a:lnTo>
                  <a:pt x="190" y="195"/>
                </a:lnTo>
                <a:lnTo>
                  <a:pt x="188" y="192"/>
                </a:lnTo>
                <a:lnTo>
                  <a:pt x="187" y="190"/>
                </a:lnTo>
                <a:lnTo>
                  <a:pt x="186" y="191"/>
                </a:lnTo>
                <a:lnTo>
                  <a:pt x="184" y="191"/>
                </a:lnTo>
                <a:lnTo>
                  <a:pt x="181" y="195"/>
                </a:lnTo>
                <a:lnTo>
                  <a:pt x="177" y="198"/>
                </a:lnTo>
                <a:lnTo>
                  <a:pt x="174" y="198"/>
                </a:lnTo>
                <a:lnTo>
                  <a:pt x="173" y="197"/>
                </a:lnTo>
                <a:lnTo>
                  <a:pt x="170" y="195"/>
                </a:lnTo>
                <a:lnTo>
                  <a:pt x="169" y="192"/>
                </a:lnTo>
                <a:lnTo>
                  <a:pt x="169" y="192"/>
                </a:lnTo>
                <a:lnTo>
                  <a:pt x="168" y="192"/>
                </a:lnTo>
                <a:lnTo>
                  <a:pt x="167" y="190"/>
                </a:lnTo>
                <a:lnTo>
                  <a:pt x="167" y="189"/>
                </a:lnTo>
                <a:lnTo>
                  <a:pt x="168" y="188"/>
                </a:lnTo>
                <a:lnTo>
                  <a:pt x="170" y="187"/>
                </a:lnTo>
                <a:lnTo>
                  <a:pt x="176" y="185"/>
                </a:lnTo>
                <a:lnTo>
                  <a:pt x="184" y="184"/>
                </a:lnTo>
                <a:lnTo>
                  <a:pt x="180" y="182"/>
                </a:lnTo>
                <a:lnTo>
                  <a:pt x="176" y="180"/>
                </a:lnTo>
                <a:lnTo>
                  <a:pt x="177" y="178"/>
                </a:lnTo>
                <a:lnTo>
                  <a:pt x="179" y="177"/>
                </a:lnTo>
                <a:lnTo>
                  <a:pt x="186" y="175"/>
                </a:lnTo>
                <a:lnTo>
                  <a:pt x="191" y="171"/>
                </a:lnTo>
                <a:lnTo>
                  <a:pt x="200" y="168"/>
                </a:lnTo>
                <a:lnTo>
                  <a:pt x="207" y="162"/>
                </a:lnTo>
                <a:lnTo>
                  <a:pt x="208" y="160"/>
                </a:lnTo>
                <a:lnTo>
                  <a:pt x="208" y="157"/>
                </a:lnTo>
                <a:lnTo>
                  <a:pt x="205" y="155"/>
                </a:lnTo>
                <a:lnTo>
                  <a:pt x="202" y="154"/>
                </a:lnTo>
                <a:lnTo>
                  <a:pt x="203" y="156"/>
                </a:lnTo>
                <a:lnTo>
                  <a:pt x="203" y="159"/>
                </a:lnTo>
                <a:lnTo>
                  <a:pt x="201" y="160"/>
                </a:lnTo>
                <a:lnTo>
                  <a:pt x="198" y="160"/>
                </a:lnTo>
                <a:lnTo>
                  <a:pt x="196" y="155"/>
                </a:lnTo>
                <a:lnTo>
                  <a:pt x="194" y="153"/>
                </a:lnTo>
                <a:lnTo>
                  <a:pt x="190" y="153"/>
                </a:lnTo>
                <a:lnTo>
                  <a:pt x="187" y="152"/>
                </a:lnTo>
                <a:lnTo>
                  <a:pt x="184" y="153"/>
                </a:lnTo>
                <a:lnTo>
                  <a:pt x="181" y="154"/>
                </a:lnTo>
                <a:lnTo>
                  <a:pt x="176" y="149"/>
                </a:lnTo>
                <a:lnTo>
                  <a:pt x="170" y="145"/>
                </a:lnTo>
                <a:lnTo>
                  <a:pt x="170" y="145"/>
                </a:lnTo>
                <a:lnTo>
                  <a:pt x="170" y="146"/>
                </a:lnTo>
                <a:lnTo>
                  <a:pt x="167" y="146"/>
                </a:lnTo>
                <a:lnTo>
                  <a:pt x="165" y="146"/>
                </a:lnTo>
                <a:lnTo>
                  <a:pt x="162" y="146"/>
                </a:lnTo>
                <a:lnTo>
                  <a:pt x="161" y="146"/>
                </a:lnTo>
                <a:lnTo>
                  <a:pt x="156" y="148"/>
                </a:lnTo>
                <a:lnTo>
                  <a:pt x="152" y="152"/>
                </a:lnTo>
                <a:lnTo>
                  <a:pt x="149" y="153"/>
                </a:lnTo>
                <a:lnTo>
                  <a:pt x="148" y="154"/>
                </a:lnTo>
                <a:lnTo>
                  <a:pt x="148" y="156"/>
                </a:lnTo>
                <a:lnTo>
                  <a:pt x="148" y="159"/>
                </a:lnTo>
                <a:lnTo>
                  <a:pt x="148" y="160"/>
                </a:lnTo>
                <a:lnTo>
                  <a:pt x="147" y="162"/>
                </a:lnTo>
                <a:lnTo>
                  <a:pt x="146" y="161"/>
                </a:lnTo>
                <a:lnTo>
                  <a:pt x="145" y="160"/>
                </a:lnTo>
                <a:lnTo>
                  <a:pt x="142" y="156"/>
                </a:lnTo>
                <a:lnTo>
                  <a:pt x="140" y="153"/>
                </a:lnTo>
                <a:lnTo>
                  <a:pt x="139" y="149"/>
                </a:lnTo>
                <a:lnTo>
                  <a:pt x="139" y="145"/>
                </a:lnTo>
                <a:lnTo>
                  <a:pt x="138" y="142"/>
                </a:lnTo>
                <a:lnTo>
                  <a:pt x="137" y="141"/>
                </a:lnTo>
                <a:lnTo>
                  <a:pt x="128" y="138"/>
                </a:lnTo>
                <a:lnTo>
                  <a:pt x="120" y="134"/>
                </a:lnTo>
                <a:lnTo>
                  <a:pt x="115" y="132"/>
                </a:lnTo>
                <a:lnTo>
                  <a:pt x="110" y="129"/>
                </a:lnTo>
                <a:lnTo>
                  <a:pt x="107" y="126"/>
                </a:lnTo>
                <a:lnTo>
                  <a:pt x="104" y="124"/>
                </a:lnTo>
                <a:lnTo>
                  <a:pt x="103" y="122"/>
                </a:lnTo>
                <a:lnTo>
                  <a:pt x="101" y="121"/>
                </a:lnTo>
                <a:lnTo>
                  <a:pt x="104" y="119"/>
                </a:lnTo>
                <a:lnTo>
                  <a:pt x="105" y="117"/>
                </a:lnTo>
                <a:lnTo>
                  <a:pt x="105" y="112"/>
                </a:lnTo>
                <a:lnTo>
                  <a:pt x="105" y="108"/>
                </a:lnTo>
                <a:lnTo>
                  <a:pt x="103" y="108"/>
                </a:lnTo>
                <a:lnTo>
                  <a:pt x="99" y="108"/>
                </a:lnTo>
                <a:lnTo>
                  <a:pt x="96" y="111"/>
                </a:lnTo>
                <a:lnTo>
                  <a:pt x="92" y="111"/>
                </a:lnTo>
                <a:lnTo>
                  <a:pt x="89" y="108"/>
                </a:lnTo>
                <a:lnTo>
                  <a:pt x="86" y="106"/>
                </a:lnTo>
                <a:lnTo>
                  <a:pt x="82" y="101"/>
                </a:lnTo>
                <a:lnTo>
                  <a:pt x="78" y="97"/>
                </a:lnTo>
                <a:lnTo>
                  <a:pt x="71" y="86"/>
                </a:lnTo>
                <a:lnTo>
                  <a:pt x="64" y="77"/>
                </a:lnTo>
                <a:lnTo>
                  <a:pt x="63" y="75"/>
                </a:lnTo>
                <a:lnTo>
                  <a:pt x="60" y="73"/>
                </a:lnTo>
                <a:lnTo>
                  <a:pt x="58" y="76"/>
                </a:lnTo>
                <a:lnTo>
                  <a:pt x="57" y="79"/>
                </a:lnTo>
                <a:lnTo>
                  <a:pt x="57" y="86"/>
                </a:lnTo>
                <a:lnTo>
                  <a:pt x="57" y="93"/>
                </a:lnTo>
                <a:lnTo>
                  <a:pt x="57" y="96"/>
                </a:lnTo>
                <a:lnTo>
                  <a:pt x="57" y="97"/>
                </a:lnTo>
                <a:lnTo>
                  <a:pt x="55" y="99"/>
                </a:lnTo>
                <a:lnTo>
                  <a:pt x="52" y="99"/>
                </a:lnTo>
                <a:lnTo>
                  <a:pt x="50" y="100"/>
                </a:lnTo>
                <a:lnTo>
                  <a:pt x="48" y="104"/>
                </a:lnTo>
                <a:lnTo>
                  <a:pt x="46" y="106"/>
                </a:lnTo>
                <a:lnTo>
                  <a:pt x="45" y="110"/>
                </a:lnTo>
                <a:lnTo>
                  <a:pt x="45" y="118"/>
                </a:lnTo>
                <a:lnTo>
                  <a:pt x="46" y="126"/>
                </a:lnTo>
                <a:lnTo>
                  <a:pt x="48" y="128"/>
                </a:lnTo>
                <a:lnTo>
                  <a:pt x="49" y="131"/>
                </a:lnTo>
                <a:lnTo>
                  <a:pt x="50" y="133"/>
                </a:lnTo>
                <a:lnTo>
                  <a:pt x="49" y="135"/>
                </a:lnTo>
                <a:lnTo>
                  <a:pt x="45" y="139"/>
                </a:lnTo>
                <a:lnTo>
                  <a:pt x="42" y="142"/>
                </a:lnTo>
                <a:lnTo>
                  <a:pt x="43" y="145"/>
                </a:lnTo>
                <a:lnTo>
                  <a:pt x="44" y="146"/>
                </a:lnTo>
                <a:lnTo>
                  <a:pt x="38" y="150"/>
                </a:lnTo>
                <a:lnTo>
                  <a:pt x="31" y="156"/>
                </a:lnTo>
                <a:lnTo>
                  <a:pt x="24" y="142"/>
                </a:lnTo>
                <a:lnTo>
                  <a:pt x="16" y="128"/>
                </a:lnTo>
                <a:lnTo>
                  <a:pt x="9" y="114"/>
                </a:lnTo>
                <a:lnTo>
                  <a:pt x="1" y="100"/>
                </a:lnTo>
                <a:lnTo>
                  <a:pt x="0" y="104"/>
                </a:lnTo>
                <a:lnTo>
                  <a:pt x="0" y="106"/>
                </a:lnTo>
                <a:lnTo>
                  <a:pt x="1" y="108"/>
                </a:lnTo>
                <a:lnTo>
                  <a:pt x="2" y="110"/>
                </a:lnTo>
                <a:lnTo>
                  <a:pt x="4" y="113"/>
                </a:lnTo>
                <a:lnTo>
                  <a:pt x="6" y="117"/>
                </a:lnTo>
                <a:lnTo>
                  <a:pt x="4" y="118"/>
                </a:lnTo>
                <a:lnTo>
                  <a:pt x="2" y="119"/>
                </a:lnTo>
                <a:lnTo>
                  <a:pt x="4" y="121"/>
                </a:lnTo>
                <a:lnTo>
                  <a:pt x="6" y="125"/>
                </a:lnTo>
                <a:lnTo>
                  <a:pt x="4" y="128"/>
                </a:lnTo>
                <a:lnTo>
                  <a:pt x="3" y="131"/>
                </a:lnTo>
                <a:lnTo>
                  <a:pt x="2" y="134"/>
                </a:lnTo>
                <a:lnTo>
                  <a:pt x="3" y="136"/>
                </a:lnTo>
                <a:lnTo>
                  <a:pt x="4" y="140"/>
                </a:lnTo>
                <a:lnTo>
                  <a:pt x="7" y="142"/>
                </a:lnTo>
                <a:lnTo>
                  <a:pt x="8" y="140"/>
                </a:lnTo>
                <a:lnTo>
                  <a:pt x="9" y="139"/>
                </a:lnTo>
                <a:lnTo>
                  <a:pt x="11" y="140"/>
                </a:lnTo>
                <a:lnTo>
                  <a:pt x="14" y="141"/>
                </a:lnTo>
                <a:lnTo>
                  <a:pt x="17" y="146"/>
                </a:lnTo>
                <a:lnTo>
                  <a:pt x="21" y="149"/>
                </a:lnTo>
                <a:lnTo>
                  <a:pt x="23" y="155"/>
                </a:lnTo>
                <a:lnTo>
                  <a:pt x="24" y="161"/>
                </a:lnTo>
                <a:lnTo>
                  <a:pt x="24" y="169"/>
                </a:lnTo>
                <a:lnTo>
                  <a:pt x="25" y="177"/>
                </a:lnTo>
                <a:lnTo>
                  <a:pt x="25" y="177"/>
                </a:lnTo>
                <a:lnTo>
                  <a:pt x="27" y="177"/>
                </a:lnTo>
                <a:lnTo>
                  <a:pt x="29" y="175"/>
                </a:lnTo>
                <a:lnTo>
                  <a:pt x="31" y="173"/>
                </a:lnTo>
                <a:lnTo>
                  <a:pt x="32" y="175"/>
                </a:lnTo>
                <a:lnTo>
                  <a:pt x="35" y="177"/>
                </a:lnTo>
                <a:lnTo>
                  <a:pt x="34" y="180"/>
                </a:lnTo>
                <a:lnTo>
                  <a:pt x="34" y="183"/>
                </a:lnTo>
                <a:lnTo>
                  <a:pt x="35" y="185"/>
                </a:lnTo>
                <a:lnTo>
                  <a:pt x="37" y="188"/>
                </a:lnTo>
                <a:lnTo>
                  <a:pt x="45" y="192"/>
                </a:lnTo>
                <a:lnTo>
                  <a:pt x="53" y="195"/>
                </a:lnTo>
                <a:lnTo>
                  <a:pt x="63" y="197"/>
                </a:lnTo>
                <a:lnTo>
                  <a:pt x="72" y="197"/>
                </a:lnTo>
                <a:lnTo>
                  <a:pt x="71" y="198"/>
                </a:lnTo>
                <a:lnTo>
                  <a:pt x="70" y="199"/>
                </a:lnTo>
                <a:lnTo>
                  <a:pt x="70" y="199"/>
                </a:lnTo>
                <a:lnTo>
                  <a:pt x="70" y="201"/>
                </a:lnTo>
                <a:lnTo>
                  <a:pt x="71" y="203"/>
                </a:lnTo>
                <a:lnTo>
                  <a:pt x="72" y="206"/>
                </a:lnTo>
                <a:lnTo>
                  <a:pt x="72" y="210"/>
                </a:lnTo>
                <a:lnTo>
                  <a:pt x="73" y="212"/>
                </a:lnTo>
                <a:lnTo>
                  <a:pt x="75" y="215"/>
                </a:lnTo>
                <a:lnTo>
                  <a:pt x="77" y="216"/>
                </a:lnTo>
                <a:lnTo>
                  <a:pt x="78" y="217"/>
                </a:lnTo>
                <a:lnTo>
                  <a:pt x="79" y="219"/>
                </a:lnTo>
                <a:lnTo>
                  <a:pt x="79" y="219"/>
                </a:lnTo>
                <a:lnTo>
                  <a:pt x="78" y="220"/>
                </a:lnTo>
                <a:lnTo>
                  <a:pt x="73" y="217"/>
                </a:lnTo>
                <a:lnTo>
                  <a:pt x="68" y="213"/>
                </a:lnTo>
                <a:lnTo>
                  <a:pt x="62" y="210"/>
                </a:lnTo>
                <a:lnTo>
                  <a:pt x="56" y="209"/>
                </a:lnTo>
                <a:lnTo>
                  <a:pt x="57" y="210"/>
                </a:lnTo>
                <a:lnTo>
                  <a:pt x="58" y="211"/>
                </a:lnTo>
                <a:lnTo>
                  <a:pt x="73" y="222"/>
                </a:lnTo>
                <a:lnTo>
                  <a:pt x="89" y="230"/>
                </a:lnTo>
                <a:lnTo>
                  <a:pt x="104" y="239"/>
                </a:lnTo>
                <a:lnTo>
                  <a:pt x="120" y="247"/>
                </a:lnTo>
                <a:lnTo>
                  <a:pt x="129" y="252"/>
                </a:lnTo>
                <a:lnTo>
                  <a:pt x="138" y="257"/>
                </a:lnTo>
                <a:lnTo>
                  <a:pt x="145" y="264"/>
                </a:lnTo>
                <a:lnTo>
                  <a:pt x="151" y="271"/>
                </a:lnTo>
                <a:lnTo>
                  <a:pt x="163" y="285"/>
                </a:lnTo>
                <a:lnTo>
                  <a:pt x="177" y="297"/>
                </a:lnTo>
                <a:lnTo>
                  <a:pt x="184" y="303"/>
                </a:lnTo>
                <a:lnTo>
                  <a:pt x="193" y="308"/>
                </a:lnTo>
                <a:lnTo>
                  <a:pt x="201" y="313"/>
                </a:lnTo>
                <a:lnTo>
                  <a:pt x="210" y="316"/>
                </a:lnTo>
                <a:lnTo>
                  <a:pt x="211" y="316"/>
                </a:lnTo>
                <a:lnTo>
                  <a:pt x="213" y="316"/>
                </a:lnTo>
                <a:lnTo>
                  <a:pt x="214" y="316"/>
                </a:lnTo>
                <a:lnTo>
                  <a:pt x="216" y="315"/>
                </a:lnTo>
                <a:lnTo>
                  <a:pt x="221" y="311"/>
                </a:lnTo>
                <a:lnTo>
                  <a:pt x="225" y="310"/>
                </a:lnTo>
                <a:lnTo>
                  <a:pt x="216" y="318"/>
                </a:lnTo>
                <a:lnTo>
                  <a:pt x="207" y="325"/>
                </a:lnTo>
                <a:lnTo>
                  <a:pt x="190" y="332"/>
                </a:lnTo>
                <a:lnTo>
                  <a:pt x="173" y="337"/>
                </a:lnTo>
                <a:lnTo>
                  <a:pt x="162" y="338"/>
                </a:lnTo>
                <a:lnTo>
                  <a:pt x="153" y="339"/>
                </a:lnTo>
                <a:lnTo>
                  <a:pt x="142" y="341"/>
                </a:lnTo>
                <a:lnTo>
                  <a:pt x="133" y="341"/>
                </a:lnTo>
                <a:lnTo>
                  <a:pt x="129" y="341"/>
                </a:lnTo>
                <a:lnTo>
                  <a:pt x="127" y="341"/>
                </a:lnTo>
                <a:lnTo>
                  <a:pt x="121" y="343"/>
                </a:lnTo>
                <a:lnTo>
                  <a:pt x="115" y="343"/>
                </a:lnTo>
                <a:lnTo>
                  <a:pt x="111" y="343"/>
                </a:lnTo>
                <a:lnTo>
                  <a:pt x="105" y="343"/>
                </a:lnTo>
                <a:lnTo>
                  <a:pt x="98" y="344"/>
                </a:lnTo>
                <a:lnTo>
                  <a:pt x="92" y="345"/>
                </a:lnTo>
                <a:lnTo>
                  <a:pt x="90" y="346"/>
                </a:lnTo>
                <a:lnTo>
                  <a:pt x="89" y="346"/>
                </a:lnTo>
                <a:lnTo>
                  <a:pt x="84" y="346"/>
                </a:lnTo>
                <a:lnTo>
                  <a:pt x="79" y="346"/>
                </a:lnTo>
                <a:lnTo>
                  <a:pt x="75" y="349"/>
                </a:lnTo>
                <a:lnTo>
                  <a:pt x="70" y="350"/>
                </a:lnTo>
                <a:lnTo>
                  <a:pt x="63" y="355"/>
                </a:lnTo>
                <a:lnTo>
                  <a:pt x="56" y="358"/>
                </a:lnTo>
                <a:lnTo>
                  <a:pt x="51" y="362"/>
                </a:lnTo>
                <a:lnTo>
                  <a:pt x="46" y="365"/>
                </a:lnTo>
                <a:lnTo>
                  <a:pt x="42" y="370"/>
                </a:lnTo>
                <a:lnTo>
                  <a:pt x="39" y="376"/>
                </a:lnTo>
                <a:lnTo>
                  <a:pt x="37" y="382"/>
                </a:lnTo>
                <a:lnTo>
                  <a:pt x="35" y="389"/>
                </a:lnTo>
                <a:lnTo>
                  <a:pt x="32" y="394"/>
                </a:lnTo>
                <a:lnTo>
                  <a:pt x="29" y="399"/>
                </a:lnTo>
                <a:lnTo>
                  <a:pt x="25" y="404"/>
                </a:lnTo>
                <a:lnTo>
                  <a:pt x="23" y="408"/>
                </a:lnTo>
                <a:lnTo>
                  <a:pt x="17" y="419"/>
                </a:lnTo>
                <a:lnTo>
                  <a:pt x="13" y="431"/>
                </a:lnTo>
                <a:lnTo>
                  <a:pt x="11" y="436"/>
                </a:lnTo>
                <a:lnTo>
                  <a:pt x="10" y="442"/>
                </a:lnTo>
                <a:lnTo>
                  <a:pt x="10" y="449"/>
                </a:lnTo>
                <a:lnTo>
                  <a:pt x="13" y="455"/>
                </a:lnTo>
                <a:lnTo>
                  <a:pt x="14" y="459"/>
                </a:lnTo>
                <a:lnTo>
                  <a:pt x="16" y="462"/>
                </a:lnTo>
                <a:lnTo>
                  <a:pt x="18" y="466"/>
                </a:lnTo>
                <a:lnTo>
                  <a:pt x="22" y="468"/>
                </a:lnTo>
                <a:lnTo>
                  <a:pt x="29" y="471"/>
                </a:lnTo>
                <a:lnTo>
                  <a:pt x="36" y="474"/>
                </a:lnTo>
                <a:lnTo>
                  <a:pt x="46" y="475"/>
                </a:lnTo>
                <a:lnTo>
                  <a:pt x="57" y="475"/>
                </a:lnTo>
                <a:lnTo>
                  <a:pt x="66" y="476"/>
                </a:lnTo>
                <a:lnTo>
                  <a:pt x="77" y="476"/>
                </a:lnTo>
                <a:lnTo>
                  <a:pt x="89" y="477"/>
                </a:lnTo>
                <a:lnTo>
                  <a:pt x="100" y="478"/>
                </a:lnTo>
                <a:lnTo>
                  <a:pt x="100" y="480"/>
                </a:lnTo>
                <a:lnTo>
                  <a:pt x="100" y="481"/>
                </a:lnTo>
                <a:lnTo>
                  <a:pt x="92" y="484"/>
                </a:lnTo>
                <a:lnTo>
                  <a:pt x="84" y="488"/>
                </a:lnTo>
                <a:lnTo>
                  <a:pt x="72" y="496"/>
                </a:lnTo>
                <a:lnTo>
                  <a:pt x="59" y="503"/>
                </a:lnTo>
                <a:lnTo>
                  <a:pt x="52" y="506"/>
                </a:lnTo>
                <a:lnTo>
                  <a:pt x="44" y="510"/>
                </a:lnTo>
                <a:lnTo>
                  <a:pt x="43" y="512"/>
                </a:lnTo>
                <a:lnTo>
                  <a:pt x="41" y="515"/>
                </a:lnTo>
                <a:lnTo>
                  <a:pt x="39" y="516"/>
                </a:lnTo>
                <a:lnTo>
                  <a:pt x="38" y="517"/>
                </a:lnTo>
                <a:lnTo>
                  <a:pt x="38" y="519"/>
                </a:lnTo>
                <a:lnTo>
                  <a:pt x="39" y="522"/>
                </a:lnTo>
                <a:lnTo>
                  <a:pt x="43" y="526"/>
                </a:lnTo>
                <a:lnTo>
                  <a:pt x="46" y="530"/>
                </a:lnTo>
                <a:lnTo>
                  <a:pt x="51" y="533"/>
                </a:lnTo>
                <a:lnTo>
                  <a:pt x="57" y="536"/>
                </a:lnTo>
                <a:lnTo>
                  <a:pt x="64" y="536"/>
                </a:lnTo>
                <a:lnTo>
                  <a:pt x="71" y="537"/>
                </a:lnTo>
                <a:lnTo>
                  <a:pt x="77" y="537"/>
                </a:lnTo>
                <a:lnTo>
                  <a:pt x="84" y="536"/>
                </a:lnTo>
                <a:lnTo>
                  <a:pt x="96" y="531"/>
                </a:lnTo>
                <a:lnTo>
                  <a:pt x="106" y="525"/>
                </a:lnTo>
                <a:lnTo>
                  <a:pt x="113" y="520"/>
                </a:lnTo>
                <a:lnTo>
                  <a:pt x="120" y="517"/>
                </a:lnTo>
                <a:lnTo>
                  <a:pt x="122" y="516"/>
                </a:lnTo>
                <a:lnTo>
                  <a:pt x="126" y="516"/>
                </a:lnTo>
                <a:lnTo>
                  <a:pt x="132" y="516"/>
                </a:lnTo>
                <a:lnTo>
                  <a:pt x="137" y="516"/>
                </a:lnTo>
                <a:lnTo>
                  <a:pt x="141" y="513"/>
                </a:lnTo>
                <a:lnTo>
                  <a:pt x="146" y="512"/>
                </a:lnTo>
                <a:lnTo>
                  <a:pt x="151" y="511"/>
                </a:lnTo>
                <a:lnTo>
                  <a:pt x="155" y="511"/>
                </a:lnTo>
                <a:lnTo>
                  <a:pt x="162" y="513"/>
                </a:lnTo>
                <a:lnTo>
                  <a:pt x="168" y="515"/>
                </a:lnTo>
                <a:lnTo>
                  <a:pt x="169" y="515"/>
                </a:lnTo>
                <a:lnTo>
                  <a:pt x="170" y="515"/>
                </a:lnTo>
                <a:lnTo>
                  <a:pt x="175" y="518"/>
                </a:lnTo>
                <a:lnTo>
                  <a:pt x="179" y="520"/>
                </a:lnTo>
                <a:lnTo>
                  <a:pt x="181" y="524"/>
                </a:lnTo>
                <a:lnTo>
                  <a:pt x="183" y="529"/>
                </a:lnTo>
                <a:lnTo>
                  <a:pt x="186" y="532"/>
                </a:lnTo>
                <a:lnTo>
                  <a:pt x="188" y="536"/>
                </a:lnTo>
                <a:lnTo>
                  <a:pt x="190" y="546"/>
                </a:lnTo>
                <a:lnTo>
                  <a:pt x="193" y="555"/>
                </a:lnTo>
                <a:lnTo>
                  <a:pt x="196" y="555"/>
                </a:lnTo>
                <a:lnTo>
                  <a:pt x="198" y="555"/>
                </a:lnTo>
                <a:lnTo>
                  <a:pt x="200" y="558"/>
                </a:lnTo>
                <a:lnTo>
                  <a:pt x="201" y="560"/>
                </a:lnTo>
                <a:lnTo>
                  <a:pt x="198" y="572"/>
                </a:lnTo>
                <a:lnTo>
                  <a:pt x="196" y="583"/>
                </a:lnTo>
                <a:lnTo>
                  <a:pt x="194" y="593"/>
                </a:lnTo>
                <a:lnTo>
                  <a:pt x="193" y="603"/>
                </a:lnTo>
                <a:lnTo>
                  <a:pt x="193" y="609"/>
                </a:lnTo>
                <a:lnTo>
                  <a:pt x="194" y="615"/>
                </a:lnTo>
                <a:lnTo>
                  <a:pt x="193" y="614"/>
                </a:lnTo>
                <a:lnTo>
                  <a:pt x="191" y="613"/>
                </a:lnTo>
                <a:lnTo>
                  <a:pt x="190" y="620"/>
                </a:lnTo>
                <a:lnTo>
                  <a:pt x="189" y="625"/>
                </a:lnTo>
                <a:lnTo>
                  <a:pt x="186" y="635"/>
                </a:lnTo>
                <a:lnTo>
                  <a:pt x="182" y="643"/>
                </a:lnTo>
                <a:lnTo>
                  <a:pt x="179" y="660"/>
                </a:lnTo>
                <a:lnTo>
                  <a:pt x="175" y="677"/>
                </a:lnTo>
                <a:lnTo>
                  <a:pt x="175" y="678"/>
                </a:lnTo>
                <a:lnTo>
                  <a:pt x="175" y="678"/>
                </a:lnTo>
                <a:lnTo>
                  <a:pt x="174" y="681"/>
                </a:lnTo>
                <a:lnTo>
                  <a:pt x="173" y="685"/>
                </a:lnTo>
                <a:lnTo>
                  <a:pt x="172" y="688"/>
                </a:lnTo>
                <a:lnTo>
                  <a:pt x="173" y="692"/>
                </a:lnTo>
                <a:lnTo>
                  <a:pt x="174" y="694"/>
                </a:lnTo>
                <a:lnTo>
                  <a:pt x="177" y="695"/>
                </a:lnTo>
                <a:lnTo>
                  <a:pt x="177" y="698"/>
                </a:lnTo>
                <a:lnTo>
                  <a:pt x="177" y="699"/>
                </a:lnTo>
                <a:lnTo>
                  <a:pt x="176" y="699"/>
                </a:lnTo>
                <a:lnTo>
                  <a:pt x="174" y="698"/>
                </a:lnTo>
                <a:lnTo>
                  <a:pt x="176" y="701"/>
                </a:lnTo>
                <a:lnTo>
                  <a:pt x="176" y="704"/>
                </a:lnTo>
                <a:lnTo>
                  <a:pt x="176" y="707"/>
                </a:lnTo>
                <a:lnTo>
                  <a:pt x="176" y="711"/>
                </a:lnTo>
                <a:lnTo>
                  <a:pt x="179" y="713"/>
                </a:lnTo>
                <a:lnTo>
                  <a:pt x="180" y="716"/>
                </a:lnTo>
                <a:lnTo>
                  <a:pt x="183" y="714"/>
                </a:lnTo>
                <a:lnTo>
                  <a:pt x="187" y="712"/>
                </a:lnTo>
                <a:lnTo>
                  <a:pt x="189" y="708"/>
                </a:lnTo>
                <a:lnTo>
                  <a:pt x="191" y="704"/>
                </a:lnTo>
                <a:lnTo>
                  <a:pt x="191" y="704"/>
                </a:lnTo>
                <a:lnTo>
                  <a:pt x="193" y="702"/>
                </a:lnTo>
                <a:lnTo>
                  <a:pt x="194" y="701"/>
                </a:lnTo>
                <a:lnTo>
                  <a:pt x="195" y="699"/>
                </a:lnTo>
                <a:lnTo>
                  <a:pt x="196" y="700"/>
                </a:lnTo>
                <a:lnTo>
                  <a:pt x="196" y="701"/>
                </a:lnTo>
                <a:lnTo>
                  <a:pt x="198" y="697"/>
                </a:lnTo>
                <a:lnTo>
                  <a:pt x="202" y="692"/>
                </a:lnTo>
                <a:lnTo>
                  <a:pt x="203" y="688"/>
                </a:lnTo>
                <a:lnTo>
                  <a:pt x="203" y="686"/>
                </a:lnTo>
                <a:lnTo>
                  <a:pt x="205" y="678"/>
                </a:lnTo>
                <a:lnTo>
                  <a:pt x="207" y="671"/>
                </a:lnTo>
                <a:lnTo>
                  <a:pt x="207" y="670"/>
                </a:lnTo>
                <a:lnTo>
                  <a:pt x="207" y="670"/>
                </a:lnTo>
                <a:lnTo>
                  <a:pt x="209" y="658"/>
                </a:lnTo>
                <a:lnTo>
                  <a:pt x="211" y="648"/>
                </a:lnTo>
                <a:lnTo>
                  <a:pt x="213" y="643"/>
                </a:lnTo>
                <a:lnTo>
                  <a:pt x="215" y="637"/>
                </a:lnTo>
                <a:lnTo>
                  <a:pt x="218" y="628"/>
                </a:lnTo>
                <a:lnTo>
                  <a:pt x="222" y="618"/>
                </a:lnTo>
                <a:lnTo>
                  <a:pt x="229" y="608"/>
                </a:lnTo>
                <a:lnTo>
                  <a:pt x="236" y="600"/>
                </a:lnTo>
                <a:lnTo>
                  <a:pt x="244" y="592"/>
                </a:lnTo>
                <a:lnTo>
                  <a:pt x="253" y="585"/>
                </a:lnTo>
                <a:lnTo>
                  <a:pt x="258" y="582"/>
                </a:lnTo>
                <a:lnTo>
                  <a:pt x="264" y="580"/>
                </a:lnTo>
                <a:lnTo>
                  <a:pt x="266" y="580"/>
                </a:lnTo>
                <a:lnTo>
                  <a:pt x="270" y="581"/>
                </a:lnTo>
                <a:lnTo>
                  <a:pt x="274" y="582"/>
                </a:lnTo>
                <a:lnTo>
                  <a:pt x="280" y="586"/>
                </a:lnTo>
                <a:lnTo>
                  <a:pt x="282" y="585"/>
                </a:lnTo>
                <a:lnTo>
                  <a:pt x="283" y="582"/>
                </a:lnTo>
                <a:lnTo>
                  <a:pt x="285" y="585"/>
                </a:lnTo>
                <a:lnTo>
                  <a:pt x="286" y="587"/>
                </a:lnTo>
                <a:lnTo>
                  <a:pt x="285" y="587"/>
                </a:lnTo>
                <a:lnTo>
                  <a:pt x="285" y="588"/>
                </a:lnTo>
                <a:lnTo>
                  <a:pt x="287" y="590"/>
                </a:lnTo>
                <a:lnTo>
                  <a:pt x="291" y="593"/>
                </a:lnTo>
                <a:lnTo>
                  <a:pt x="294" y="594"/>
                </a:lnTo>
                <a:lnTo>
                  <a:pt x="299" y="594"/>
                </a:lnTo>
                <a:lnTo>
                  <a:pt x="301" y="597"/>
                </a:lnTo>
                <a:lnTo>
                  <a:pt x="303" y="599"/>
                </a:lnTo>
                <a:lnTo>
                  <a:pt x="306" y="601"/>
                </a:lnTo>
                <a:lnTo>
                  <a:pt x="310" y="602"/>
                </a:lnTo>
                <a:lnTo>
                  <a:pt x="313" y="604"/>
                </a:lnTo>
                <a:lnTo>
                  <a:pt x="317" y="607"/>
                </a:lnTo>
                <a:lnTo>
                  <a:pt x="325" y="611"/>
                </a:lnTo>
                <a:lnTo>
                  <a:pt x="332" y="616"/>
                </a:lnTo>
                <a:lnTo>
                  <a:pt x="334" y="617"/>
                </a:lnTo>
                <a:lnTo>
                  <a:pt x="335" y="618"/>
                </a:lnTo>
                <a:lnTo>
                  <a:pt x="338" y="617"/>
                </a:lnTo>
                <a:lnTo>
                  <a:pt x="339" y="617"/>
                </a:lnTo>
                <a:lnTo>
                  <a:pt x="343" y="618"/>
                </a:lnTo>
                <a:lnTo>
                  <a:pt x="347" y="621"/>
                </a:lnTo>
                <a:lnTo>
                  <a:pt x="348" y="621"/>
                </a:lnTo>
                <a:lnTo>
                  <a:pt x="351" y="621"/>
                </a:lnTo>
                <a:lnTo>
                  <a:pt x="353" y="622"/>
                </a:lnTo>
                <a:lnTo>
                  <a:pt x="356" y="624"/>
                </a:lnTo>
                <a:lnTo>
                  <a:pt x="362" y="628"/>
                </a:lnTo>
                <a:lnTo>
                  <a:pt x="368" y="632"/>
                </a:lnTo>
                <a:lnTo>
                  <a:pt x="372" y="634"/>
                </a:lnTo>
                <a:lnTo>
                  <a:pt x="374" y="636"/>
                </a:lnTo>
                <a:lnTo>
                  <a:pt x="377" y="637"/>
                </a:lnTo>
                <a:lnTo>
                  <a:pt x="380" y="638"/>
                </a:lnTo>
                <a:lnTo>
                  <a:pt x="384" y="642"/>
                </a:lnTo>
                <a:lnTo>
                  <a:pt x="390" y="645"/>
                </a:lnTo>
                <a:lnTo>
                  <a:pt x="393" y="648"/>
                </a:lnTo>
                <a:lnTo>
                  <a:pt x="394" y="650"/>
                </a:lnTo>
                <a:lnTo>
                  <a:pt x="394" y="653"/>
                </a:lnTo>
                <a:lnTo>
                  <a:pt x="393" y="657"/>
                </a:lnTo>
                <a:lnTo>
                  <a:pt x="391" y="662"/>
                </a:lnTo>
                <a:lnTo>
                  <a:pt x="390" y="666"/>
                </a:lnTo>
                <a:lnTo>
                  <a:pt x="390" y="674"/>
                </a:lnTo>
                <a:lnTo>
                  <a:pt x="389" y="681"/>
                </a:lnTo>
                <a:lnTo>
                  <a:pt x="388" y="693"/>
                </a:lnTo>
                <a:lnTo>
                  <a:pt x="388" y="705"/>
                </a:lnTo>
                <a:lnTo>
                  <a:pt x="388" y="720"/>
                </a:lnTo>
                <a:lnTo>
                  <a:pt x="388" y="734"/>
                </a:lnTo>
                <a:lnTo>
                  <a:pt x="388" y="747"/>
                </a:lnTo>
                <a:lnTo>
                  <a:pt x="388" y="760"/>
                </a:lnTo>
                <a:lnTo>
                  <a:pt x="388" y="767"/>
                </a:lnTo>
                <a:lnTo>
                  <a:pt x="389" y="772"/>
                </a:lnTo>
                <a:lnTo>
                  <a:pt x="389" y="781"/>
                </a:lnTo>
                <a:lnTo>
                  <a:pt x="388" y="789"/>
                </a:lnTo>
                <a:lnTo>
                  <a:pt x="388" y="803"/>
                </a:lnTo>
                <a:lnTo>
                  <a:pt x="388" y="816"/>
                </a:lnTo>
                <a:lnTo>
                  <a:pt x="389" y="821"/>
                </a:lnTo>
                <a:lnTo>
                  <a:pt x="390" y="826"/>
                </a:lnTo>
                <a:lnTo>
                  <a:pt x="391" y="831"/>
                </a:lnTo>
                <a:lnTo>
                  <a:pt x="391" y="837"/>
                </a:lnTo>
                <a:lnTo>
                  <a:pt x="393" y="847"/>
                </a:lnTo>
                <a:lnTo>
                  <a:pt x="394" y="858"/>
                </a:lnTo>
                <a:lnTo>
                  <a:pt x="395" y="868"/>
                </a:lnTo>
                <a:lnTo>
                  <a:pt x="396" y="879"/>
                </a:lnTo>
                <a:lnTo>
                  <a:pt x="398" y="887"/>
                </a:lnTo>
                <a:lnTo>
                  <a:pt x="401" y="896"/>
                </a:lnTo>
                <a:lnTo>
                  <a:pt x="401" y="897"/>
                </a:lnTo>
                <a:lnTo>
                  <a:pt x="401" y="897"/>
                </a:lnTo>
                <a:lnTo>
                  <a:pt x="404" y="905"/>
                </a:lnTo>
                <a:lnTo>
                  <a:pt x="405" y="912"/>
                </a:lnTo>
                <a:lnTo>
                  <a:pt x="407" y="921"/>
                </a:lnTo>
                <a:lnTo>
                  <a:pt x="407" y="928"/>
                </a:lnTo>
                <a:lnTo>
                  <a:pt x="407" y="939"/>
                </a:lnTo>
                <a:lnTo>
                  <a:pt x="408" y="951"/>
                </a:lnTo>
                <a:lnTo>
                  <a:pt x="408" y="963"/>
                </a:lnTo>
                <a:lnTo>
                  <a:pt x="409" y="973"/>
                </a:lnTo>
                <a:lnTo>
                  <a:pt x="411" y="982"/>
                </a:lnTo>
                <a:lnTo>
                  <a:pt x="414" y="992"/>
                </a:lnTo>
                <a:lnTo>
                  <a:pt x="416" y="1001"/>
                </a:lnTo>
                <a:lnTo>
                  <a:pt x="417" y="1009"/>
                </a:lnTo>
                <a:lnTo>
                  <a:pt x="419" y="1021"/>
                </a:lnTo>
                <a:lnTo>
                  <a:pt x="422" y="1033"/>
                </a:lnTo>
                <a:lnTo>
                  <a:pt x="423" y="1042"/>
                </a:lnTo>
                <a:lnTo>
                  <a:pt x="425" y="1050"/>
                </a:lnTo>
                <a:lnTo>
                  <a:pt x="427" y="1059"/>
                </a:lnTo>
                <a:lnTo>
                  <a:pt x="428" y="1069"/>
                </a:lnTo>
                <a:lnTo>
                  <a:pt x="429" y="1079"/>
                </a:lnTo>
                <a:lnTo>
                  <a:pt x="428" y="1090"/>
                </a:lnTo>
                <a:lnTo>
                  <a:pt x="428" y="1104"/>
                </a:lnTo>
                <a:lnTo>
                  <a:pt x="428" y="1119"/>
                </a:lnTo>
                <a:lnTo>
                  <a:pt x="428" y="1123"/>
                </a:lnTo>
                <a:lnTo>
                  <a:pt x="428" y="1126"/>
                </a:lnTo>
                <a:lnTo>
                  <a:pt x="431" y="1135"/>
                </a:lnTo>
                <a:lnTo>
                  <a:pt x="434" y="1145"/>
                </a:lnTo>
                <a:lnTo>
                  <a:pt x="436" y="1148"/>
                </a:lnTo>
                <a:lnTo>
                  <a:pt x="437" y="1149"/>
                </a:lnTo>
                <a:lnTo>
                  <a:pt x="439" y="1151"/>
                </a:lnTo>
                <a:lnTo>
                  <a:pt x="441" y="1153"/>
                </a:lnTo>
                <a:lnTo>
                  <a:pt x="442" y="1155"/>
                </a:lnTo>
                <a:lnTo>
                  <a:pt x="442" y="1156"/>
                </a:lnTo>
                <a:lnTo>
                  <a:pt x="444" y="1169"/>
                </a:lnTo>
                <a:lnTo>
                  <a:pt x="445" y="1182"/>
                </a:lnTo>
                <a:lnTo>
                  <a:pt x="448" y="1195"/>
                </a:lnTo>
                <a:lnTo>
                  <a:pt x="449" y="1208"/>
                </a:lnTo>
                <a:lnTo>
                  <a:pt x="450" y="1224"/>
                </a:lnTo>
                <a:lnTo>
                  <a:pt x="451" y="1239"/>
                </a:lnTo>
                <a:lnTo>
                  <a:pt x="452" y="1254"/>
                </a:lnTo>
                <a:lnTo>
                  <a:pt x="452" y="1271"/>
                </a:lnTo>
                <a:lnTo>
                  <a:pt x="452" y="1271"/>
                </a:lnTo>
                <a:lnTo>
                  <a:pt x="452" y="1272"/>
                </a:lnTo>
                <a:lnTo>
                  <a:pt x="453" y="1277"/>
                </a:lnTo>
                <a:lnTo>
                  <a:pt x="453" y="1281"/>
                </a:lnTo>
                <a:lnTo>
                  <a:pt x="453" y="1287"/>
                </a:lnTo>
                <a:lnTo>
                  <a:pt x="452" y="1292"/>
                </a:lnTo>
                <a:lnTo>
                  <a:pt x="450" y="1309"/>
                </a:lnTo>
                <a:lnTo>
                  <a:pt x="449" y="1327"/>
                </a:lnTo>
                <a:lnTo>
                  <a:pt x="449" y="1328"/>
                </a:lnTo>
                <a:lnTo>
                  <a:pt x="449" y="1329"/>
                </a:lnTo>
                <a:lnTo>
                  <a:pt x="448" y="1334"/>
                </a:lnTo>
                <a:lnTo>
                  <a:pt x="446" y="1338"/>
                </a:lnTo>
                <a:lnTo>
                  <a:pt x="443" y="1349"/>
                </a:lnTo>
                <a:lnTo>
                  <a:pt x="438" y="1359"/>
                </a:lnTo>
                <a:lnTo>
                  <a:pt x="434" y="1370"/>
                </a:lnTo>
                <a:lnTo>
                  <a:pt x="429" y="1380"/>
                </a:lnTo>
                <a:lnTo>
                  <a:pt x="425" y="1391"/>
                </a:lnTo>
                <a:lnTo>
                  <a:pt x="422" y="1401"/>
                </a:lnTo>
                <a:lnTo>
                  <a:pt x="418" y="1412"/>
                </a:lnTo>
                <a:lnTo>
                  <a:pt x="415" y="1422"/>
                </a:lnTo>
                <a:lnTo>
                  <a:pt x="415" y="1427"/>
                </a:lnTo>
                <a:lnTo>
                  <a:pt x="416" y="1431"/>
                </a:lnTo>
                <a:lnTo>
                  <a:pt x="419" y="1434"/>
                </a:lnTo>
                <a:lnTo>
                  <a:pt x="423" y="1435"/>
                </a:lnTo>
                <a:lnTo>
                  <a:pt x="429" y="1436"/>
                </a:lnTo>
                <a:lnTo>
                  <a:pt x="435" y="1436"/>
                </a:lnTo>
                <a:lnTo>
                  <a:pt x="439" y="1436"/>
                </a:lnTo>
                <a:lnTo>
                  <a:pt x="445" y="1435"/>
                </a:lnTo>
                <a:lnTo>
                  <a:pt x="448" y="1435"/>
                </a:lnTo>
                <a:lnTo>
                  <a:pt x="450" y="1435"/>
                </a:lnTo>
                <a:lnTo>
                  <a:pt x="455" y="1439"/>
                </a:lnTo>
                <a:lnTo>
                  <a:pt x="460" y="1439"/>
                </a:lnTo>
                <a:lnTo>
                  <a:pt x="465" y="1440"/>
                </a:lnTo>
                <a:lnTo>
                  <a:pt x="471" y="1440"/>
                </a:lnTo>
                <a:lnTo>
                  <a:pt x="472" y="1440"/>
                </a:lnTo>
                <a:lnTo>
                  <a:pt x="474" y="1440"/>
                </a:lnTo>
                <a:lnTo>
                  <a:pt x="486" y="1434"/>
                </a:lnTo>
                <a:lnTo>
                  <a:pt x="499" y="1428"/>
                </a:lnTo>
                <a:lnTo>
                  <a:pt x="506" y="1424"/>
                </a:lnTo>
                <a:lnTo>
                  <a:pt x="511" y="1418"/>
                </a:lnTo>
                <a:lnTo>
                  <a:pt x="513" y="1414"/>
                </a:lnTo>
                <a:lnTo>
                  <a:pt x="514" y="1411"/>
                </a:lnTo>
                <a:lnTo>
                  <a:pt x="514" y="1407"/>
                </a:lnTo>
                <a:lnTo>
                  <a:pt x="514" y="1403"/>
                </a:lnTo>
                <a:lnTo>
                  <a:pt x="511" y="1387"/>
                </a:lnTo>
                <a:lnTo>
                  <a:pt x="507" y="1372"/>
                </a:lnTo>
                <a:lnTo>
                  <a:pt x="505" y="1369"/>
                </a:lnTo>
                <a:lnTo>
                  <a:pt x="503" y="1364"/>
                </a:lnTo>
                <a:lnTo>
                  <a:pt x="503" y="1364"/>
                </a:lnTo>
                <a:lnTo>
                  <a:pt x="501" y="1364"/>
                </a:lnTo>
                <a:lnTo>
                  <a:pt x="500" y="1368"/>
                </a:lnTo>
                <a:lnTo>
                  <a:pt x="499" y="1369"/>
                </a:lnTo>
                <a:lnTo>
                  <a:pt x="497" y="1369"/>
                </a:lnTo>
                <a:lnTo>
                  <a:pt x="494" y="1368"/>
                </a:lnTo>
                <a:lnTo>
                  <a:pt x="494" y="1370"/>
                </a:lnTo>
                <a:lnTo>
                  <a:pt x="494" y="1372"/>
                </a:lnTo>
                <a:lnTo>
                  <a:pt x="488" y="1369"/>
                </a:lnTo>
                <a:lnTo>
                  <a:pt x="486" y="1365"/>
                </a:lnTo>
                <a:lnTo>
                  <a:pt x="484" y="1362"/>
                </a:lnTo>
                <a:lnTo>
                  <a:pt x="483" y="1357"/>
                </a:lnTo>
                <a:lnTo>
                  <a:pt x="485" y="1358"/>
                </a:lnTo>
                <a:lnTo>
                  <a:pt x="486" y="1359"/>
                </a:lnTo>
                <a:lnTo>
                  <a:pt x="487" y="1358"/>
                </a:lnTo>
                <a:lnTo>
                  <a:pt x="487" y="1358"/>
                </a:lnTo>
                <a:lnTo>
                  <a:pt x="485" y="1356"/>
                </a:lnTo>
                <a:lnTo>
                  <a:pt x="483" y="1355"/>
                </a:lnTo>
                <a:lnTo>
                  <a:pt x="486" y="1354"/>
                </a:lnTo>
                <a:lnTo>
                  <a:pt x="490" y="1352"/>
                </a:lnTo>
                <a:lnTo>
                  <a:pt x="488" y="1344"/>
                </a:lnTo>
                <a:lnTo>
                  <a:pt x="487" y="1337"/>
                </a:lnTo>
                <a:lnTo>
                  <a:pt x="484" y="1336"/>
                </a:lnTo>
                <a:lnTo>
                  <a:pt x="483" y="1335"/>
                </a:lnTo>
                <a:lnTo>
                  <a:pt x="484" y="1333"/>
                </a:lnTo>
                <a:lnTo>
                  <a:pt x="485" y="1328"/>
                </a:lnTo>
                <a:lnTo>
                  <a:pt x="481" y="1320"/>
                </a:lnTo>
                <a:lnTo>
                  <a:pt x="479" y="1314"/>
                </a:lnTo>
                <a:lnTo>
                  <a:pt x="478" y="1310"/>
                </a:lnTo>
                <a:lnTo>
                  <a:pt x="477" y="1307"/>
                </a:lnTo>
                <a:lnTo>
                  <a:pt x="474" y="1302"/>
                </a:lnTo>
                <a:lnTo>
                  <a:pt x="472" y="1298"/>
                </a:lnTo>
                <a:lnTo>
                  <a:pt x="471" y="1291"/>
                </a:lnTo>
                <a:lnTo>
                  <a:pt x="470" y="1282"/>
                </a:lnTo>
                <a:lnTo>
                  <a:pt x="470" y="1280"/>
                </a:lnTo>
                <a:lnTo>
                  <a:pt x="470" y="1278"/>
                </a:lnTo>
                <a:lnTo>
                  <a:pt x="471" y="1272"/>
                </a:lnTo>
                <a:lnTo>
                  <a:pt x="473" y="1267"/>
                </a:lnTo>
                <a:lnTo>
                  <a:pt x="474" y="1267"/>
                </a:lnTo>
                <a:lnTo>
                  <a:pt x="477" y="1267"/>
                </a:lnTo>
                <a:lnTo>
                  <a:pt x="476" y="1263"/>
                </a:lnTo>
                <a:lnTo>
                  <a:pt x="474" y="1258"/>
                </a:lnTo>
                <a:lnTo>
                  <a:pt x="474" y="1256"/>
                </a:lnTo>
                <a:lnTo>
                  <a:pt x="474" y="1253"/>
                </a:lnTo>
                <a:lnTo>
                  <a:pt x="476" y="1250"/>
                </a:lnTo>
                <a:lnTo>
                  <a:pt x="476" y="1247"/>
                </a:lnTo>
                <a:lnTo>
                  <a:pt x="473" y="1244"/>
                </a:lnTo>
                <a:lnTo>
                  <a:pt x="471" y="1240"/>
                </a:lnTo>
                <a:lnTo>
                  <a:pt x="474" y="1243"/>
                </a:lnTo>
                <a:lnTo>
                  <a:pt x="478" y="1243"/>
                </a:lnTo>
                <a:lnTo>
                  <a:pt x="480" y="1242"/>
                </a:lnTo>
                <a:lnTo>
                  <a:pt x="483" y="1239"/>
                </a:lnTo>
                <a:lnTo>
                  <a:pt x="478" y="1230"/>
                </a:lnTo>
                <a:lnTo>
                  <a:pt x="473" y="1222"/>
                </a:lnTo>
                <a:lnTo>
                  <a:pt x="476" y="1219"/>
                </a:lnTo>
                <a:lnTo>
                  <a:pt x="477" y="1217"/>
                </a:lnTo>
                <a:lnTo>
                  <a:pt x="478" y="1217"/>
                </a:lnTo>
                <a:lnTo>
                  <a:pt x="479" y="1218"/>
                </a:lnTo>
                <a:lnTo>
                  <a:pt x="479" y="1215"/>
                </a:lnTo>
                <a:lnTo>
                  <a:pt x="479" y="1212"/>
                </a:lnTo>
                <a:lnTo>
                  <a:pt x="479" y="1211"/>
                </a:lnTo>
                <a:lnTo>
                  <a:pt x="479" y="1211"/>
                </a:lnTo>
                <a:lnTo>
                  <a:pt x="480" y="1212"/>
                </a:lnTo>
                <a:lnTo>
                  <a:pt x="483" y="1215"/>
                </a:lnTo>
                <a:lnTo>
                  <a:pt x="484" y="1208"/>
                </a:lnTo>
                <a:lnTo>
                  <a:pt x="484" y="1201"/>
                </a:lnTo>
                <a:lnTo>
                  <a:pt x="484" y="1201"/>
                </a:lnTo>
                <a:lnTo>
                  <a:pt x="484" y="1200"/>
                </a:lnTo>
                <a:lnTo>
                  <a:pt x="485" y="1189"/>
                </a:lnTo>
                <a:lnTo>
                  <a:pt x="485" y="1179"/>
                </a:lnTo>
                <a:lnTo>
                  <a:pt x="484" y="1168"/>
                </a:lnTo>
                <a:lnTo>
                  <a:pt x="481" y="1158"/>
                </a:lnTo>
                <a:lnTo>
                  <a:pt x="483" y="1158"/>
                </a:lnTo>
                <a:lnTo>
                  <a:pt x="483" y="1159"/>
                </a:lnTo>
                <a:lnTo>
                  <a:pt x="485" y="1156"/>
                </a:lnTo>
                <a:lnTo>
                  <a:pt x="488" y="1153"/>
                </a:lnTo>
                <a:lnTo>
                  <a:pt x="490" y="1152"/>
                </a:lnTo>
                <a:lnTo>
                  <a:pt x="491" y="1149"/>
                </a:lnTo>
                <a:lnTo>
                  <a:pt x="492" y="1146"/>
                </a:lnTo>
                <a:lnTo>
                  <a:pt x="493" y="1142"/>
                </a:lnTo>
                <a:lnTo>
                  <a:pt x="498" y="1128"/>
                </a:lnTo>
                <a:lnTo>
                  <a:pt x="501" y="1114"/>
                </a:lnTo>
                <a:lnTo>
                  <a:pt x="503" y="1109"/>
                </a:lnTo>
                <a:lnTo>
                  <a:pt x="504" y="1104"/>
                </a:lnTo>
                <a:lnTo>
                  <a:pt x="506" y="1100"/>
                </a:lnTo>
                <a:lnTo>
                  <a:pt x="505" y="1097"/>
                </a:lnTo>
                <a:lnTo>
                  <a:pt x="501" y="1083"/>
                </a:lnTo>
                <a:lnTo>
                  <a:pt x="498" y="1069"/>
                </a:lnTo>
                <a:lnTo>
                  <a:pt x="497" y="1054"/>
                </a:lnTo>
                <a:lnTo>
                  <a:pt x="497" y="1038"/>
                </a:lnTo>
                <a:lnTo>
                  <a:pt x="496" y="1029"/>
                </a:lnTo>
                <a:lnTo>
                  <a:pt x="496" y="1019"/>
                </a:lnTo>
                <a:lnTo>
                  <a:pt x="497" y="1008"/>
                </a:lnTo>
                <a:lnTo>
                  <a:pt x="499" y="996"/>
                </a:lnTo>
                <a:lnTo>
                  <a:pt x="499" y="992"/>
                </a:lnTo>
                <a:lnTo>
                  <a:pt x="500" y="986"/>
                </a:lnTo>
                <a:lnTo>
                  <a:pt x="503" y="979"/>
                </a:lnTo>
                <a:lnTo>
                  <a:pt x="505" y="972"/>
                </a:lnTo>
                <a:lnTo>
                  <a:pt x="505" y="963"/>
                </a:lnTo>
                <a:lnTo>
                  <a:pt x="507" y="953"/>
                </a:lnTo>
                <a:lnTo>
                  <a:pt x="508" y="944"/>
                </a:lnTo>
                <a:lnTo>
                  <a:pt x="507" y="935"/>
                </a:lnTo>
                <a:lnTo>
                  <a:pt x="507" y="924"/>
                </a:lnTo>
                <a:lnTo>
                  <a:pt x="507" y="914"/>
                </a:lnTo>
                <a:lnTo>
                  <a:pt x="510" y="908"/>
                </a:lnTo>
                <a:lnTo>
                  <a:pt x="512" y="902"/>
                </a:lnTo>
                <a:lnTo>
                  <a:pt x="513" y="898"/>
                </a:lnTo>
                <a:lnTo>
                  <a:pt x="517" y="895"/>
                </a:lnTo>
                <a:lnTo>
                  <a:pt x="519" y="893"/>
                </a:lnTo>
                <a:lnTo>
                  <a:pt x="522" y="890"/>
                </a:lnTo>
                <a:lnTo>
                  <a:pt x="524" y="889"/>
                </a:lnTo>
                <a:lnTo>
                  <a:pt x="525" y="889"/>
                </a:lnTo>
                <a:lnTo>
                  <a:pt x="532" y="890"/>
                </a:lnTo>
                <a:lnTo>
                  <a:pt x="539" y="891"/>
                </a:lnTo>
                <a:lnTo>
                  <a:pt x="541" y="891"/>
                </a:lnTo>
                <a:lnTo>
                  <a:pt x="543" y="891"/>
                </a:lnTo>
                <a:lnTo>
                  <a:pt x="549" y="895"/>
                </a:lnTo>
                <a:lnTo>
                  <a:pt x="556" y="897"/>
                </a:lnTo>
                <a:lnTo>
                  <a:pt x="561" y="902"/>
                </a:lnTo>
                <a:lnTo>
                  <a:pt x="564" y="907"/>
                </a:lnTo>
                <a:lnTo>
                  <a:pt x="566" y="911"/>
                </a:lnTo>
                <a:lnTo>
                  <a:pt x="567" y="916"/>
                </a:lnTo>
                <a:lnTo>
                  <a:pt x="568" y="918"/>
                </a:lnTo>
                <a:lnTo>
                  <a:pt x="569" y="919"/>
                </a:lnTo>
                <a:lnTo>
                  <a:pt x="569" y="925"/>
                </a:lnTo>
                <a:lnTo>
                  <a:pt x="569" y="931"/>
                </a:lnTo>
                <a:lnTo>
                  <a:pt x="569" y="933"/>
                </a:lnTo>
                <a:lnTo>
                  <a:pt x="569" y="935"/>
                </a:lnTo>
                <a:lnTo>
                  <a:pt x="569" y="943"/>
                </a:lnTo>
                <a:lnTo>
                  <a:pt x="568" y="950"/>
                </a:lnTo>
                <a:lnTo>
                  <a:pt x="568" y="952"/>
                </a:lnTo>
                <a:lnTo>
                  <a:pt x="567" y="954"/>
                </a:lnTo>
                <a:lnTo>
                  <a:pt x="567" y="956"/>
                </a:lnTo>
                <a:lnTo>
                  <a:pt x="567" y="956"/>
                </a:lnTo>
                <a:lnTo>
                  <a:pt x="568" y="963"/>
                </a:lnTo>
                <a:lnTo>
                  <a:pt x="570" y="970"/>
                </a:lnTo>
                <a:lnTo>
                  <a:pt x="569" y="974"/>
                </a:lnTo>
                <a:lnTo>
                  <a:pt x="570" y="979"/>
                </a:lnTo>
                <a:lnTo>
                  <a:pt x="573" y="984"/>
                </a:lnTo>
                <a:lnTo>
                  <a:pt x="574" y="988"/>
                </a:lnTo>
                <a:lnTo>
                  <a:pt x="575" y="996"/>
                </a:lnTo>
                <a:lnTo>
                  <a:pt x="579" y="1005"/>
                </a:lnTo>
                <a:lnTo>
                  <a:pt x="580" y="1005"/>
                </a:lnTo>
                <a:lnTo>
                  <a:pt x="581" y="1006"/>
                </a:lnTo>
                <a:lnTo>
                  <a:pt x="580" y="1010"/>
                </a:lnTo>
                <a:lnTo>
                  <a:pt x="580" y="1015"/>
                </a:lnTo>
                <a:lnTo>
                  <a:pt x="582" y="1023"/>
                </a:lnTo>
                <a:lnTo>
                  <a:pt x="584" y="1030"/>
                </a:lnTo>
                <a:lnTo>
                  <a:pt x="587" y="1043"/>
                </a:lnTo>
                <a:lnTo>
                  <a:pt x="588" y="1055"/>
                </a:lnTo>
                <a:lnTo>
                  <a:pt x="589" y="1062"/>
                </a:lnTo>
                <a:lnTo>
                  <a:pt x="589" y="1070"/>
                </a:lnTo>
                <a:lnTo>
                  <a:pt x="589" y="1082"/>
                </a:lnTo>
                <a:lnTo>
                  <a:pt x="589" y="1095"/>
                </a:lnTo>
                <a:lnTo>
                  <a:pt x="588" y="1106"/>
                </a:lnTo>
                <a:lnTo>
                  <a:pt x="589" y="1118"/>
                </a:lnTo>
                <a:lnTo>
                  <a:pt x="593" y="1132"/>
                </a:lnTo>
                <a:lnTo>
                  <a:pt x="597" y="1146"/>
                </a:lnTo>
                <a:lnTo>
                  <a:pt x="598" y="1149"/>
                </a:lnTo>
                <a:lnTo>
                  <a:pt x="600" y="1153"/>
                </a:lnTo>
                <a:lnTo>
                  <a:pt x="603" y="1155"/>
                </a:lnTo>
                <a:lnTo>
                  <a:pt x="607" y="1158"/>
                </a:lnTo>
                <a:lnTo>
                  <a:pt x="607" y="1160"/>
                </a:lnTo>
                <a:lnTo>
                  <a:pt x="608" y="1163"/>
                </a:lnTo>
                <a:lnTo>
                  <a:pt x="609" y="1162"/>
                </a:lnTo>
                <a:lnTo>
                  <a:pt x="609" y="1161"/>
                </a:lnTo>
                <a:lnTo>
                  <a:pt x="610" y="1165"/>
                </a:lnTo>
                <a:lnTo>
                  <a:pt x="611" y="1169"/>
                </a:lnTo>
                <a:lnTo>
                  <a:pt x="611" y="1173"/>
                </a:lnTo>
                <a:lnTo>
                  <a:pt x="609" y="1177"/>
                </a:lnTo>
                <a:lnTo>
                  <a:pt x="609" y="1177"/>
                </a:lnTo>
                <a:lnTo>
                  <a:pt x="609" y="1177"/>
                </a:lnTo>
                <a:lnTo>
                  <a:pt x="608" y="1189"/>
                </a:lnTo>
                <a:lnTo>
                  <a:pt x="607" y="1201"/>
                </a:lnTo>
                <a:lnTo>
                  <a:pt x="605" y="1203"/>
                </a:lnTo>
                <a:lnTo>
                  <a:pt x="604" y="1204"/>
                </a:lnTo>
                <a:lnTo>
                  <a:pt x="603" y="1207"/>
                </a:lnTo>
                <a:lnTo>
                  <a:pt x="603" y="1209"/>
                </a:lnTo>
                <a:lnTo>
                  <a:pt x="603" y="1211"/>
                </a:lnTo>
                <a:lnTo>
                  <a:pt x="604" y="1215"/>
                </a:lnTo>
                <a:lnTo>
                  <a:pt x="607" y="1218"/>
                </a:lnTo>
                <a:lnTo>
                  <a:pt x="609" y="1223"/>
                </a:lnTo>
                <a:lnTo>
                  <a:pt x="609" y="1228"/>
                </a:lnTo>
                <a:lnTo>
                  <a:pt x="607" y="1233"/>
                </a:lnTo>
                <a:lnTo>
                  <a:pt x="610" y="1231"/>
                </a:lnTo>
                <a:lnTo>
                  <a:pt x="612" y="1230"/>
                </a:lnTo>
                <a:lnTo>
                  <a:pt x="611" y="1235"/>
                </a:lnTo>
                <a:lnTo>
                  <a:pt x="610" y="1239"/>
                </a:lnTo>
                <a:lnTo>
                  <a:pt x="610" y="1243"/>
                </a:lnTo>
                <a:lnTo>
                  <a:pt x="610" y="1247"/>
                </a:lnTo>
                <a:lnTo>
                  <a:pt x="610" y="1251"/>
                </a:lnTo>
                <a:lnTo>
                  <a:pt x="610" y="1254"/>
                </a:lnTo>
                <a:lnTo>
                  <a:pt x="609" y="1259"/>
                </a:lnTo>
                <a:lnTo>
                  <a:pt x="607" y="1263"/>
                </a:lnTo>
                <a:lnTo>
                  <a:pt x="605" y="1266"/>
                </a:lnTo>
                <a:lnTo>
                  <a:pt x="607" y="1271"/>
                </a:lnTo>
                <a:lnTo>
                  <a:pt x="608" y="1277"/>
                </a:lnTo>
                <a:lnTo>
                  <a:pt x="609" y="1281"/>
                </a:lnTo>
                <a:lnTo>
                  <a:pt x="609" y="1292"/>
                </a:lnTo>
                <a:lnTo>
                  <a:pt x="608" y="1301"/>
                </a:lnTo>
                <a:lnTo>
                  <a:pt x="607" y="1307"/>
                </a:lnTo>
                <a:lnTo>
                  <a:pt x="608" y="1313"/>
                </a:lnTo>
                <a:lnTo>
                  <a:pt x="609" y="1315"/>
                </a:lnTo>
                <a:lnTo>
                  <a:pt x="609" y="1316"/>
                </a:lnTo>
                <a:lnTo>
                  <a:pt x="609" y="1319"/>
                </a:lnTo>
                <a:lnTo>
                  <a:pt x="608" y="1320"/>
                </a:lnTo>
                <a:lnTo>
                  <a:pt x="602" y="1329"/>
                </a:lnTo>
                <a:lnTo>
                  <a:pt x="598" y="1340"/>
                </a:lnTo>
                <a:lnTo>
                  <a:pt x="595" y="1351"/>
                </a:lnTo>
                <a:lnTo>
                  <a:pt x="591" y="1362"/>
                </a:lnTo>
                <a:lnTo>
                  <a:pt x="591" y="1363"/>
                </a:lnTo>
                <a:lnTo>
                  <a:pt x="591" y="1365"/>
                </a:lnTo>
                <a:lnTo>
                  <a:pt x="590" y="1371"/>
                </a:lnTo>
                <a:lnTo>
                  <a:pt x="589" y="1376"/>
                </a:lnTo>
                <a:lnTo>
                  <a:pt x="584" y="1385"/>
                </a:lnTo>
                <a:lnTo>
                  <a:pt x="580" y="1394"/>
                </a:lnTo>
                <a:lnTo>
                  <a:pt x="575" y="1403"/>
                </a:lnTo>
                <a:lnTo>
                  <a:pt x="572" y="1413"/>
                </a:lnTo>
                <a:lnTo>
                  <a:pt x="568" y="1422"/>
                </a:lnTo>
                <a:lnTo>
                  <a:pt x="566" y="1431"/>
                </a:lnTo>
                <a:lnTo>
                  <a:pt x="563" y="1440"/>
                </a:lnTo>
                <a:lnTo>
                  <a:pt x="564" y="1450"/>
                </a:lnTo>
                <a:lnTo>
                  <a:pt x="566" y="1453"/>
                </a:lnTo>
                <a:lnTo>
                  <a:pt x="568" y="1455"/>
                </a:lnTo>
                <a:lnTo>
                  <a:pt x="573" y="1457"/>
                </a:lnTo>
                <a:lnTo>
                  <a:pt x="579" y="1459"/>
                </a:lnTo>
                <a:lnTo>
                  <a:pt x="584" y="1459"/>
                </a:lnTo>
                <a:lnTo>
                  <a:pt x="590" y="1457"/>
                </a:lnTo>
                <a:lnTo>
                  <a:pt x="596" y="1457"/>
                </a:lnTo>
                <a:lnTo>
                  <a:pt x="601" y="1460"/>
                </a:lnTo>
                <a:lnTo>
                  <a:pt x="607" y="1462"/>
                </a:lnTo>
                <a:lnTo>
                  <a:pt x="612" y="1464"/>
                </a:lnTo>
                <a:lnTo>
                  <a:pt x="619" y="1464"/>
                </a:lnTo>
                <a:lnTo>
                  <a:pt x="625" y="1463"/>
                </a:lnTo>
                <a:lnTo>
                  <a:pt x="635" y="1460"/>
                </a:lnTo>
                <a:lnTo>
                  <a:pt x="644" y="1455"/>
                </a:lnTo>
                <a:lnTo>
                  <a:pt x="649" y="1453"/>
                </a:lnTo>
                <a:lnTo>
                  <a:pt x="653" y="1452"/>
                </a:lnTo>
                <a:lnTo>
                  <a:pt x="650" y="1445"/>
                </a:lnTo>
                <a:lnTo>
                  <a:pt x="648" y="1436"/>
                </a:lnTo>
                <a:lnTo>
                  <a:pt x="649" y="1436"/>
                </a:lnTo>
                <a:lnTo>
                  <a:pt x="650" y="1436"/>
                </a:lnTo>
                <a:lnTo>
                  <a:pt x="651" y="1438"/>
                </a:lnTo>
                <a:lnTo>
                  <a:pt x="652" y="1439"/>
                </a:lnTo>
                <a:lnTo>
                  <a:pt x="656" y="1441"/>
                </a:lnTo>
                <a:lnTo>
                  <a:pt x="659" y="1441"/>
                </a:lnTo>
                <a:lnTo>
                  <a:pt x="662" y="1439"/>
                </a:lnTo>
                <a:lnTo>
                  <a:pt x="663" y="1436"/>
                </a:lnTo>
                <a:lnTo>
                  <a:pt x="664" y="1429"/>
                </a:lnTo>
                <a:lnTo>
                  <a:pt x="663" y="1422"/>
                </a:lnTo>
                <a:lnTo>
                  <a:pt x="658" y="1406"/>
                </a:lnTo>
                <a:lnTo>
                  <a:pt x="653" y="1390"/>
                </a:lnTo>
                <a:lnTo>
                  <a:pt x="653" y="1386"/>
                </a:lnTo>
                <a:lnTo>
                  <a:pt x="651" y="1382"/>
                </a:lnTo>
                <a:lnTo>
                  <a:pt x="648" y="1377"/>
                </a:lnTo>
                <a:lnTo>
                  <a:pt x="645" y="1371"/>
                </a:lnTo>
                <a:lnTo>
                  <a:pt x="644" y="1370"/>
                </a:lnTo>
                <a:lnTo>
                  <a:pt x="643" y="1369"/>
                </a:lnTo>
                <a:lnTo>
                  <a:pt x="641" y="1369"/>
                </a:lnTo>
                <a:lnTo>
                  <a:pt x="639" y="1368"/>
                </a:lnTo>
                <a:lnTo>
                  <a:pt x="639" y="1366"/>
                </a:lnTo>
                <a:lnTo>
                  <a:pt x="638" y="1365"/>
                </a:lnTo>
                <a:lnTo>
                  <a:pt x="638" y="1363"/>
                </a:lnTo>
                <a:lnTo>
                  <a:pt x="637" y="1362"/>
                </a:lnTo>
                <a:lnTo>
                  <a:pt x="633" y="1356"/>
                </a:lnTo>
                <a:lnTo>
                  <a:pt x="632" y="1351"/>
                </a:lnTo>
                <a:lnTo>
                  <a:pt x="630" y="1345"/>
                </a:lnTo>
                <a:lnTo>
                  <a:pt x="630" y="1340"/>
                </a:lnTo>
                <a:lnTo>
                  <a:pt x="631" y="1333"/>
                </a:lnTo>
                <a:lnTo>
                  <a:pt x="632" y="1324"/>
                </a:lnTo>
                <a:lnTo>
                  <a:pt x="632" y="1320"/>
                </a:lnTo>
                <a:lnTo>
                  <a:pt x="631" y="1315"/>
                </a:lnTo>
                <a:lnTo>
                  <a:pt x="631" y="1309"/>
                </a:lnTo>
                <a:lnTo>
                  <a:pt x="628" y="1303"/>
                </a:lnTo>
                <a:lnTo>
                  <a:pt x="628" y="1302"/>
                </a:lnTo>
                <a:lnTo>
                  <a:pt x="629" y="1300"/>
                </a:lnTo>
                <a:lnTo>
                  <a:pt x="631" y="1292"/>
                </a:lnTo>
                <a:lnTo>
                  <a:pt x="632" y="1284"/>
                </a:lnTo>
                <a:lnTo>
                  <a:pt x="632" y="1277"/>
                </a:lnTo>
                <a:lnTo>
                  <a:pt x="635" y="1271"/>
                </a:lnTo>
                <a:lnTo>
                  <a:pt x="636" y="1268"/>
                </a:lnTo>
                <a:lnTo>
                  <a:pt x="636" y="1265"/>
                </a:lnTo>
                <a:lnTo>
                  <a:pt x="635" y="1256"/>
                </a:lnTo>
                <a:lnTo>
                  <a:pt x="635" y="1246"/>
                </a:lnTo>
                <a:lnTo>
                  <a:pt x="635" y="1246"/>
                </a:lnTo>
                <a:lnTo>
                  <a:pt x="635" y="1246"/>
                </a:lnTo>
                <a:lnTo>
                  <a:pt x="637" y="1251"/>
                </a:lnTo>
                <a:lnTo>
                  <a:pt x="638" y="1254"/>
                </a:lnTo>
                <a:lnTo>
                  <a:pt x="638" y="1239"/>
                </a:lnTo>
                <a:lnTo>
                  <a:pt x="638" y="1223"/>
                </a:lnTo>
                <a:lnTo>
                  <a:pt x="638" y="1226"/>
                </a:lnTo>
                <a:lnTo>
                  <a:pt x="639" y="1230"/>
                </a:lnTo>
                <a:lnTo>
                  <a:pt x="641" y="1228"/>
                </a:lnTo>
                <a:lnTo>
                  <a:pt x="642" y="1225"/>
                </a:lnTo>
                <a:lnTo>
                  <a:pt x="642" y="1221"/>
                </a:lnTo>
                <a:lnTo>
                  <a:pt x="643" y="1215"/>
                </a:lnTo>
                <a:lnTo>
                  <a:pt x="643" y="1211"/>
                </a:lnTo>
                <a:lnTo>
                  <a:pt x="643" y="1207"/>
                </a:lnTo>
                <a:lnTo>
                  <a:pt x="644" y="1203"/>
                </a:lnTo>
                <a:lnTo>
                  <a:pt x="645" y="1200"/>
                </a:lnTo>
                <a:lnTo>
                  <a:pt x="645" y="1198"/>
                </a:lnTo>
                <a:lnTo>
                  <a:pt x="645" y="1198"/>
                </a:lnTo>
                <a:lnTo>
                  <a:pt x="648" y="1190"/>
                </a:lnTo>
                <a:lnTo>
                  <a:pt x="648" y="1183"/>
                </a:lnTo>
                <a:lnTo>
                  <a:pt x="650" y="1179"/>
                </a:lnTo>
                <a:lnTo>
                  <a:pt x="652" y="1174"/>
                </a:lnTo>
                <a:lnTo>
                  <a:pt x="658" y="1161"/>
                </a:lnTo>
                <a:lnTo>
                  <a:pt x="664" y="1147"/>
                </a:lnTo>
                <a:lnTo>
                  <a:pt x="667" y="1142"/>
                </a:lnTo>
                <a:lnTo>
                  <a:pt x="669" y="1135"/>
                </a:lnTo>
                <a:lnTo>
                  <a:pt x="670" y="1125"/>
                </a:lnTo>
                <a:lnTo>
                  <a:pt x="670" y="1114"/>
                </a:lnTo>
                <a:lnTo>
                  <a:pt x="669" y="1107"/>
                </a:lnTo>
                <a:lnTo>
                  <a:pt x="667" y="1100"/>
                </a:lnTo>
                <a:lnTo>
                  <a:pt x="667" y="1091"/>
                </a:lnTo>
                <a:lnTo>
                  <a:pt x="667" y="1082"/>
                </a:lnTo>
                <a:lnTo>
                  <a:pt x="670" y="1068"/>
                </a:lnTo>
                <a:lnTo>
                  <a:pt x="672" y="1054"/>
                </a:lnTo>
                <a:lnTo>
                  <a:pt x="673" y="1043"/>
                </a:lnTo>
                <a:lnTo>
                  <a:pt x="676" y="1034"/>
                </a:lnTo>
                <a:lnTo>
                  <a:pt x="677" y="1028"/>
                </a:lnTo>
                <a:lnTo>
                  <a:pt x="678" y="1022"/>
                </a:lnTo>
                <a:lnTo>
                  <a:pt x="679" y="1009"/>
                </a:lnTo>
                <a:lnTo>
                  <a:pt x="680" y="996"/>
                </a:lnTo>
                <a:lnTo>
                  <a:pt x="683" y="1000"/>
                </a:lnTo>
                <a:lnTo>
                  <a:pt x="684" y="1003"/>
                </a:lnTo>
                <a:lnTo>
                  <a:pt x="686" y="1010"/>
                </a:lnTo>
                <a:lnTo>
                  <a:pt x="687" y="1017"/>
                </a:lnTo>
                <a:lnTo>
                  <a:pt x="688" y="1024"/>
                </a:lnTo>
                <a:lnTo>
                  <a:pt x="690" y="1031"/>
                </a:lnTo>
                <a:lnTo>
                  <a:pt x="690" y="1041"/>
                </a:lnTo>
                <a:lnTo>
                  <a:pt x="690" y="1049"/>
                </a:lnTo>
                <a:lnTo>
                  <a:pt x="690" y="1055"/>
                </a:lnTo>
                <a:lnTo>
                  <a:pt x="690" y="1061"/>
                </a:lnTo>
                <a:lnTo>
                  <a:pt x="688" y="1070"/>
                </a:lnTo>
                <a:lnTo>
                  <a:pt x="688" y="1077"/>
                </a:lnTo>
                <a:lnTo>
                  <a:pt x="690" y="1083"/>
                </a:lnTo>
                <a:lnTo>
                  <a:pt x="690" y="1088"/>
                </a:lnTo>
                <a:lnTo>
                  <a:pt x="690" y="1092"/>
                </a:lnTo>
                <a:lnTo>
                  <a:pt x="688" y="1097"/>
                </a:lnTo>
                <a:lnTo>
                  <a:pt x="688" y="1099"/>
                </a:lnTo>
                <a:lnTo>
                  <a:pt x="687" y="1103"/>
                </a:lnTo>
                <a:lnTo>
                  <a:pt x="687" y="1103"/>
                </a:lnTo>
                <a:lnTo>
                  <a:pt x="688" y="1103"/>
                </a:lnTo>
                <a:lnTo>
                  <a:pt x="687" y="1114"/>
                </a:lnTo>
                <a:lnTo>
                  <a:pt x="686" y="1126"/>
                </a:lnTo>
                <a:lnTo>
                  <a:pt x="685" y="1139"/>
                </a:lnTo>
                <a:lnTo>
                  <a:pt x="685" y="1151"/>
                </a:lnTo>
                <a:lnTo>
                  <a:pt x="684" y="1166"/>
                </a:lnTo>
                <a:lnTo>
                  <a:pt x="681" y="1180"/>
                </a:lnTo>
                <a:lnTo>
                  <a:pt x="679" y="1195"/>
                </a:lnTo>
                <a:lnTo>
                  <a:pt x="677" y="1209"/>
                </a:lnTo>
                <a:lnTo>
                  <a:pt x="674" y="1216"/>
                </a:lnTo>
                <a:lnTo>
                  <a:pt x="672" y="1223"/>
                </a:lnTo>
                <a:lnTo>
                  <a:pt x="664" y="1237"/>
                </a:lnTo>
                <a:lnTo>
                  <a:pt x="656" y="1251"/>
                </a:lnTo>
                <a:lnTo>
                  <a:pt x="655" y="1254"/>
                </a:lnTo>
                <a:lnTo>
                  <a:pt x="655" y="1258"/>
                </a:lnTo>
                <a:lnTo>
                  <a:pt x="655" y="1266"/>
                </a:lnTo>
                <a:lnTo>
                  <a:pt x="655" y="1274"/>
                </a:lnTo>
                <a:lnTo>
                  <a:pt x="655" y="1275"/>
                </a:lnTo>
                <a:lnTo>
                  <a:pt x="657" y="1277"/>
                </a:lnTo>
                <a:lnTo>
                  <a:pt x="663" y="1278"/>
                </a:lnTo>
                <a:lnTo>
                  <a:pt x="670" y="1278"/>
                </a:lnTo>
                <a:lnTo>
                  <a:pt x="676" y="1278"/>
                </a:lnTo>
                <a:lnTo>
                  <a:pt x="681" y="1279"/>
                </a:lnTo>
                <a:lnTo>
                  <a:pt x="686" y="1281"/>
                </a:lnTo>
                <a:lnTo>
                  <a:pt x="691" y="1281"/>
                </a:lnTo>
                <a:lnTo>
                  <a:pt x="704" y="1279"/>
                </a:lnTo>
                <a:lnTo>
                  <a:pt x="718" y="1277"/>
                </a:lnTo>
                <a:lnTo>
                  <a:pt x="722" y="1274"/>
                </a:lnTo>
                <a:lnTo>
                  <a:pt x="725" y="1271"/>
                </a:lnTo>
                <a:lnTo>
                  <a:pt x="727" y="1267"/>
                </a:lnTo>
                <a:lnTo>
                  <a:pt x="727" y="1263"/>
                </a:lnTo>
                <a:lnTo>
                  <a:pt x="725" y="1251"/>
                </a:lnTo>
                <a:lnTo>
                  <a:pt x="722" y="1240"/>
                </a:lnTo>
                <a:lnTo>
                  <a:pt x="721" y="1236"/>
                </a:lnTo>
                <a:lnTo>
                  <a:pt x="720" y="1231"/>
                </a:lnTo>
                <a:lnTo>
                  <a:pt x="719" y="1235"/>
                </a:lnTo>
                <a:lnTo>
                  <a:pt x="718" y="1237"/>
                </a:lnTo>
                <a:lnTo>
                  <a:pt x="714" y="1236"/>
                </a:lnTo>
                <a:lnTo>
                  <a:pt x="713" y="1235"/>
                </a:lnTo>
                <a:lnTo>
                  <a:pt x="711" y="1232"/>
                </a:lnTo>
                <a:lnTo>
                  <a:pt x="707" y="1230"/>
                </a:lnTo>
                <a:lnTo>
                  <a:pt x="706" y="1229"/>
                </a:lnTo>
                <a:lnTo>
                  <a:pt x="705" y="1228"/>
                </a:lnTo>
                <a:lnTo>
                  <a:pt x="705" y="1225"/>
                </a:lnTo>
                <a:lnTo>
                  <a:pt x="706" y="1223"/>
                </a:lnTo>
                <a:lnTo>
                  <a:pt x="705" y="1223"/>
                </a:lnTo>
                <a:lnTo>
                  <a:pt x="705" y="1222"/>
                </a:lnTo>
                <a:lnTo>
                  <a:pt x="704" y="1221"/>
                </a:lnTo>
                <a:lnTo>
                  <a:pt x="704" y="1218"/>
                </a:lnTo>
                <a:lnTo>
                  <a:pt x="702" y="1214"/>
                </a:lnTo>
                <a:lnTo>
                  <a:pt x="701" y="1210"/>
                </a:lnTo>
                <a:lnTo>
                  <a:pt x="700" y="1207"/>
                </a:lnTo>
                <a:lnTo>
                  <a:pt x="700" y="1204"/>
                </a:lnTo>
                <a:lnTo>
                  <a:pt x="701" y="1203"/>
                </a:lnTo>
                <a:lnTo>
                  <a:pt x="704" y="1201"/>
                </a:lnTo>
                <a:lnTo>
                  <a:pt x="705" y="1200"/>
                </a:lnTo>
                <a:lnTo>
                  <a:pt x="706" y="1198"/>
                </a:lnTo>
                <a:lnTo>
                  <a:pt x="706" y="1197"/>
                </a:lnTo>
                <a:lnTo>
                  <a:pt x="705" y="1195"/>
                </a:lnTo>
                <a:lnTo>
                  <a:pt x="704" y="1194"/>
                </a:lnTo>
                <a:lnTo>
                  <a:pt x="701" y="1191"/>
                </a:lnTo>
                <a:lnTo>
                  <a:pt x="704" y="1190"/>
                </a:lnTo>
                <a:lnTo>
                  <a:pt x="706" y="1190"/>
                </a:lnTo>
                <a:lnTo>
                  <a:pt x="706" y="1188"/>
                </a:lnTo>
                <a:lnTo>
                  <a:pt x="705" y="1187"/>
                </a:lnTo>
                <a:lnTo>
                  <a:pt x="704" y="1184"/>
                </a:lnTo>
                <a:lnTo>
                  <a:pt x="702" y="1183"/>
                </a:lnTo>
                <a:lnTo>
                  <a:pt x="704" y="1175"/>
                </a:lnTo>
                <a:lnTo>
                  <a:pt x="704" y="1168"/>
                </a:lnTo>
                <a:lnTo>
                  <a:pt x="706" y="1163"/>
                </a:lnTo>
                <a:lnTo>
                  <a:pt x="707" y="1159"/>
                </a:lnTo>
                <a:lnTo>
                  <a:pt x="708" y="1156"/>
                </a:lnTo>
                <a:lnTo>
                  <a:pt x="708" y="1154"/>
                </a:lnTo>
                <a:lnTo>
                  <a:pt x="708" y="1153"/>
                </a:lnTo>
                <a:lnTo>
                  <a:pt x="708" y="1152"/>
                </a:lnTo>
                <a:lnTo>
                  <a:pt x="711" y="1146"/>
                </a:lnTo>
                <a:lnTo>
                  <a:pt x="712" y="1141"/>
                </a:lnTo>
                <a:lnTo>
                  <a:pt x="715" y="1133"/>
                </a:lnTo>
                <a:lnTo>
                  <a:pt x="717" y="1125"/>
                </a:lnTo>
                <a:lnTo>
                  <a:pt x="719" y="1117"/>
                </a:lnTo>
                <a:lnTo>
                  <a:pt x="720" y="1109"/>
                </a:lnTo>
                <a:lnTo>
                  <a:pt x="720" y="1091"/>
                </a:lnTo>
                <a:lnTo>
                  <a:pt x="721" y="1076"/>
                </a:lnTo>
                <a:lnTo>
                  <a:pt x="721" y="1075"/>
                </a:lnTo>
                <a:lnTo>
                  <a:pt x="721" y="1073"/>
                </a:lnTo>
                <a:lnTo>
                  <a:pt x="722" y="1066"/>
                </a:lnTo>
                <a:lnTo>
                  <a:pt x="724" y="1061"/>
                </a:lnTo>
                <a:lnTo>
                  <a:pt x="725" y="1043"/>
                </a:lnTo>
                <a:lnTo>
                  <a:pt x="727" y="1026"/>
                </a:lnTo>
                <a:lnTo>
                  <a:pt x="728" y="1012"/>
                </a:lnTo>
                <a:lnTo>
                  <a:pt x="729" y="998"/>
                </a:lnTo>
                <a:lnTo>
                  <a:pt x="732" y="984"/>
                </a:lnTo>
                <a:lnTo>
                  <a:pt x="733" y="970"/>
                </a:lnTo>
                <a:lnTo>
                  <a:pt x="734" y="964"/>
                </a:lnTo>
                <a:lnTo>
                  <a:pt x="735" y="957"/>
                </a:lnTo>
                <a:lnTo>
                  <a:pt x="736" y="953"/>
                </a:lnTo>
                <a:lnTo>
                  <a:pt x="736" y="949"/>
                </a:lnTo>
                <a:lnTo>
                  <a:pt x="736" y="944"/>
                </a:lnTo>
                <a:lnTo>
                  <a:pt x="735" y="939"/>
                </a:lnTo>
                <a:lnTo>
                  <a:pt x="733" y="936"/>
                </a:lnTo>
                <a:lnTo>
                  <a:pt x="733" y="931"/>
                </a:lnTo>
                <a:lnTo>
                  <a:pt x="732" y="928"/>
                </a:lnTo>
                <a:lnTo>
                  <a:pt x="733" y="923"/>
                </a:lnTo>
                <a:lnTo>
                  <a:pt x="736" y="910"/>
                </a:lnTo>
                <a:lnTo>
                  <a:pt x="738" y="896"/>
                </a:lnTo>
                <a:lnTo>
                  <a:pt x="739" y="891"/>
                </a:lnTo>
                <a:lnTo>
                  <a:pt x="741" y="887"/>
                </a:lnTo>
                <a:lnTo>
                  <a:pt x="741" y="887"/>
                </a:lnTo>
                <a:lnTo>
                  <a:pt x="742" y="887"/>
                </a:lnTo>
                <a:lnTo>
                  <a:pt x="743" y="895"/>
                </a:lnTo>
                <a:lnTo>
                  <a:pt x="746" y="901"/>
                </a:lnTo>
                <a:lnTo>
                  <a:pt x="748" y="902"/>
                </a:lnTo>
                <a:lnTo>
                  <a:pt x="749" y="903"/>
                </a:lnTo>
                <a:lnTo>
                  <a:pt x="749" y="905"/>
                </a:lnTo>
                <a:lnTo>
                  <a:pt x="750" y="907"/>
                </a:lnTo>
                <a:lnTo>
                  <a:pt x="756" y="917"/>
                </a:lnTo>
                <a:lnTo>
                  <a:pt x="761" y="928"/>
                </a:lnTo>
                <a:lnTo>
                  <a:pt x="767" y="938"/>
                </a:lnTo>
                <a:lnTo>
                  <a:pt x="773" y="949"/>
                </a:lnTo>
                <a:lnTo>
                  <a:pt x="780" y="960"/>
                </a:lnTo>
                <a:lnTo>
                  <a:pt x="788" y="972"/>
                </a:lnTo>
                <a:lnTo>
                  <a:pt x="790" y="974"/>
                </a:lnTo>
                <a:lnTo>
                  <a:pt x="791" y="978"/>
                </a:lnTo>
                <a:lnTo>
                  <a:pt x="795" y="984"/>
                </a:lnTo>
                <a:lnTo>
                  <a:pt x="797" y="989"/>
                </a:lnTo>
                <a:lnTo>
                  <a:pt x="798" y="1012"/>
                </a:lnTo>
                <a:lnTo>
                  <a:pt x="800" y="1033"/>
                </a:lnTo>
                <a:lnTo>
                  <a:pt x="803" y="1054"/>
                </a:lnTo>
                <a:lnTo>
                  <a:pt x="805" y="1075"/>
                </a:lnTo>
                <a:lnTo>
                  <a:pt x="805" y="1083"/>
                </a:lnTo>
                <a:lnTo>
                  <a:pt x="805" y="1092"/>
                </a:lnTo>
                <a:lnTo>
                  <a:pt x="807" y="1104"/>
                </a:lnTo>
                <a:lnTo>
                  <a:pt x="807" y="1117"/>
                </a:lnTo>
                <a:lnTo>
                  <a:pt x="807" y="1121"/>
                </a:lnTo>
                <a:lnTo>
                  <a:pt x="808" y="1125"/>
                </a:lnTo>
                <a:lnTo>
                  <a:pt x="809" y="1131"/>
                </a:lnTo>
                <a:lnTo>
                  <a:pt x="810" y="1135"/>
                </a:lnTo>
                <a:lnTo>
                  <a:pt x="809" y="1141"/>
                </a:lnTo>
                <a:lnTo>
                  <a:pt x="808" y="1147"/>
                </a:lnTo>
                <a:lnTo>
                  <a:pt x="805" y="1152"/>
                </a:lnTo>
                <a:lnTo>
                  <a:pt x="804" y="1158"/>
                </a:lnTo>
                <a:lnTo>
                  <a:pt x="804" y="1163"/>
                </a:lnTo>
                <a:lnTo>
                  <a:pt x="805" y="1169"/>
                </a:lnTo>
                <a:lnTo>
                  <a:pt x="807" y="1177"/>
                </a:lnTo>
                <a:lnTo>
                  <a:pt x="807" y="1187"/>
                </a:lnTo>
                <a:lnTo>
                  <a:pt x="805" y="1198"/>
                </a:lnTo>
                <a:lnTo>
                  <a:pt x="804" y="1210"/>
                </a:lnTo>
                <a:lnTo>
                  <a:pt x="803" y="1222"/>
                </a:lnTo>
                <a:lnTo>
                  <a:pt x="803" y="1233"/>
                </a:lnTo>
                <a:lnTo>
                  <a:pt x="802" y="1236"/>
                </a:lnTo>
                <a:lnTo>
                  <a:pt x="802" y="1238"/>
                </a:lnTo>
                <a:lnTo>
                  <a:pt x="798" y="1245"/>
                </a:lnTo>
                <a:lnTo>
                  <a:pt x="798" y="1253"/>
                </a:lnTo>
                <a:lnTo>
                  <a:pt x="796" y="1258"/>
                </a:lnTo>
                <a:lnTo>
                  <a:pt x="794" y="1261"/>
                </a:lnTo>
                <a:lnTo>
                  <a:pt x="791" y="1264"/>
                </a:lnTo>
                <a:lnTo>
                  <a:pt x="790" y="1266"/>
                </a:lnTo>
                <a:lnTo>
                  <a:pt x="788" y="1270"/>
                </a:lnTo>
                <a:lnTo>
                  <a:pt x="786" y="1274"/>
                </a:lnTo>
                <a:lnTo>
                  <a:pt x="783" y="1281"/>
                </a:lnTo>
                <a:lnTo>
                  <a:pt x="781" y="1289"/>
                </a:lnTo>
                <a:lnTo>
                  <a:pt x="778" y="1298"/>
                </a:lnTo>
                <a:lnTo>
                  <a:pt x="778" y="1306"/>
                </a:lnTo>
                <a:lnTo>
                  <a:pt x="778" y="1308"/>
                </a:lnTo>
                <a:lnTo>
                  <a:pt x="780" y="1310"/>
                </a:lnTo>
                <a:lnTo>
                  <a:pt x="783" y="1314"/>
                </a:lnTo>
                <a:lnTo>
                  <a:pt x="788" y="1316"/>
                </a:lnTo>
                <a:lnTo>
                  <a:pt x="793" y="1316"/>
                </a:lnTo>
                <a:lnTo>
                  <a:pt x="798" y="1316"/>
                </a:lnTo>
                <a:lnTo>
                  <a:pt x="805" y="1316"/>
                </a:lnTo>
                <a:lnTo>
                  <a:pt x="812" y="1316"/>
                </a:lnTo>
                <a:lnTo>
                  <a:pt x="818" y="1317"/>
                </a:lnTo>
                <a:lnTo>
                  <a:pt x="823" y="1320"/>
                </a:lnTo>
                <a:lnTo>
                  <a:pt x="830" y="1320"/>
                </a:lnTo>
                <a:lnTo>
                  <a:pt x="836" y="1319"/>
                </a:lnTo>
                <a:lnTo>
                  <a:pt x="843" y="1315"/>
                </a:lnTo>
                <a:lnTo>
                  <a:pt x="849" y="1312"/>
                </a:lnTo>
                <a:lnTo>
                  <a:pt x="852" y="1307"/>
                </a:lnTo>
                <a:lnTo>
                  <a:pt x="855" y="1302"/>
                </a:lnTo>
                <a:lnTo>
                  <a:pt x="855" y="1292"/>
                </a:lnTo>
                <a:lnTo>
                  <a:pt x="852" y="1281"/>
                </a:lnTo>
                <a:lnTo>
                  <a:pt x="849" y="1271"/>
                </a:lnTo>
                <a:lnTo>
                  <a:pt x="844" y="1261"/>
                </a:lnTo>
                <a:lnTo>
                  <a:pt x="843" y="1259"/>
                </a:lnTo>
                <a:lnTo>
                  <a:pt x="840" y="1258"/>
                </a:lnTo>
                <a:lnTo>
                  <a:pt x="838" y="1257"/>
                </a:lnTo>
                <a:lnTo>
                  <a:pt x="836" y="1254"/>
                </a:lnTo>
                <a:lnTo>
                  <a:pt x="835" y="1252"/>
                </a:lnTo>
                <a:lnTo>
                  <a:pt x="835" y="1250"/>
                </a:lnTo>
                <a:lnTo>
                  <a:pt x="833" y="1239"/>
                </a:lnTo>
                <a:lnTo>
                  <a:pt x="833" y="1230"/>
                </a:lnTo>
                <a:lnTo>
                  <a:pt x="833" y="1214"/>
                </a:lnTo>
                <a:lnTo>
                  <a:pt x="832" y="1197"/>
                </a:lnTo>
                <a:lnTo>
                  <a:pt x="832" y="1188"/>
                </a:lnTo>
                <a:lnTo>
                  <a:pt x="831" y="1179"/>
                </a:lnTo>
                <a:lnTo>
                  <a:pt x="831" y="1172"/>
                </a:lnTo>
                <a:lnTo>
                  <a:pt x="832" y="1165"/>
                </a:lnTo>
                <a:lnTo>
                  <a:pt x="835" y="1151"/>
                </a:lnTo>
                <a:lnTo>
                  <a:pt x="836" y="1138"/>
                </a:lnTo>
                <a:lnTo>
                  <a:pt x="836" y="1137"/>
                </a:lnTo>
                <a:lnTo>
                  <a:pt x="836" y="1137"/>
                </a:lnTo>
                <a:lnTo>
                  <a:pt x="835" y="1125"/>
                </a:lnTo>
                <a:lnTo>
                  <a:pt x="835" y="1113"/>
                </a:lnTo>
                <a:lnTo>
                  <a:pt x="836" y="1104"/>
                </a:lnTo>
                <a:lnTo>
                  <a:pt x="837" y="1096"/>
                </a:lnTo>
                <a:lnTo>
                  <a:pt x="838" y="1086"/>
                </a:lnTo>
                <a:lnTo>
                  <a:pt x="839" y="1077"/>
                </a:lnTo>
                <a:lnTo>
                  <a:pt x="840" y="1070"/>
                </a:lnTo>
                <a:lnTo>
                  <a:pt x="840" y="1064"/>
                </a:lnTo>
                <a:lnTo>
                  <a:pt x="840" y="1050"/>
                </a:lnTo>
                <a:lnTo>
                  <a:pt x="843" y="1036"/>
                </a:lnTo>
                <a:lnTo>
                  <a:pt x="845" y="1024"/>
                </a:lnTo>
                <a:lnTo>
                  <a:pt x="849" y="1012"/>
                </a:lnTo>
                <a:lnTo>
                  <a:pt x="849" y="1012"/>
                </a:lnTo>
                <a:lnTo>
                  <a:pt x="849" y="1012"/>
                </a:lnTo>
                <a:lnTo>
                  <a:pt x="851" y="1001"/>
                </a:lnTo>
                <a:lnTo>
                  <a:pt x="851" y="992"/>
                </a:lnTo>
                <a:lnTo>
                  <a:pt x="851" y="982"/>
                </a:lnTo>
                <a:lnTo>
                  <a:pt x="847" y="972"/>
                </a:lnTo>
                <a:lnTo>
                  <a:pt x="847" y="971"/>
                </a:lnTo>
                <a:lnTo>
                  <a:pt x="846" y="970"/>
                </a:lnTo>
                <a:lnTo>
                  <a:pt x="850" y="954"/>
                </a:lnTo>
                <a:lnTo>
                  <a:pt x="855" y="938"/>
                </a:lnTo>
                <a:lnTo>
                  <a:pt x="856" y="936"/>
                </a:lnTo>
                <a:lnTo>
                  <a:pt x="856" y="932"/>
                </a:lnTo>
                <a:lnTo>
                  <a:pt x="860" y="917"/>
                </a:lnTo>
                <a:lnTo>
                  <a:pt x="864" y="902"/>
                </a:lnTo>
                <a:lnTo>
                  <a:pt x="864" y="890"/>
                </a:lnTo>
                <a:lnTo>
                  <a:pt x="864" y="880"/>
                </a:lnTo>
                <a:lnTo>
                  <a:pt x="864" y="870"/>
                </a:lnTo>
                <a:lnTo>
                  <a:pt x="864" y="861"/>
                </a:lnTo>
                <a:lnTo>
                  <a:pt x="864" y="852"/>
                </a:lnTo>
                <a:lnTo>
                  <a:pt x="864" y="844"/>
                </a:lnTo>
                <a:lnTo>
                  <a:pt x="864" y="827"/>
                </a:lnTo>
                <a:lnTo>
                  <a:pt x="864" y="812"/>
                </a:lnTo>
                <a:lnTo>
                  <a:pt x="866" y="797"/>
                </a:lnTo>
                <a:lnTo>
                  <a:pt x="867" y="782"/>
                </a:lnTo>
                <a:lnTo>
                  <a:pt x="869" y="767"/>
                </a:lnTo>
                <a:lnTo>
                  <a:pt x="871" y="751"/>
                </a:lnTo>
                <a:lnTo>
                  <a:pt x="871" y="746"/>
                </a:lnTo>
                <a:lnTo>
                  <a:pt x="873" y="740"/>
                </a:lnTo>
                <a:lnTo>
                  <a:pt x="873" y="739"/>
                </a:lnTo>
                <a:lnTo>
                  <a:pt x="873" y="737"/>
                </a:lnTo>
                <a:lnTo>
                  <a:pt x="873" y="727"/>
                </a:lnTo>
                <a:lnTo>
                  <a:pt x="873" y="716"/>
                </a:lnTo>
                <a:lnTo>
                  <a:pt x="874" y="706"/>
                </a:lnTo>
                <a:lnTo>
                  <a:pt x="874" y="697"/>
                </a:lnTo>
                <a:lnTo>
                  <a:pt x="873" y="686"/>
                </a:lnTo>
                <a:lnTo>
                  <a:pt x="873" y="674"/>
                </a:lnTo>
                <a:lnTo>
                  <a:pt x="873" y="664"/>
                </a:lnTo>
                <a:lnTo>
                  <a:pt x="872" y="653"/>
                </a:lnTo>
                <a:lnTo>
                  <a:pt x="870" y="642"/>
                </a:lnTo>
                <a:lnTo>
                  <a:pt x="866" y="631"/>
                </a:lnTo>
                <a:lnTo>
                  <a:pt x="863" y="620"/>
                </a:lnTo>
                <a:lnTo>
                  <a:pt x="859" y="609"/>
                </a:lnTo>
                <a:lnTo>
                  <a:pt x="853" y="595"/>
                </a:lnTo>
                <a:lnTo>
                  <a:pt x="847" y="582"/>
                </a:lnTo>
                <a:lnTo>
                  <a:pt x="842" y="572"/>
                </a:lnTo>
                <a:lnTo>
                  <a:pt x="836" y="562"/>
                </a:lnTo>
                <a:lnTo>
                  <a:pt x="832" y="557"/>
                </a:lnTo>
                <a:lnTo>
                  <a:pt x="828" y="551"/>
                </a:lnTo>
                <a:lnTo>
                  <a:pt x="821" y="546"/>
                </a:lnTo>
                <a:lnTo>
                  <a:pt x="814" y="540"/>
                </a:lnTo>
                <a:lnTo>
                  <a:pt x="802" y="532"/>
                </a:lnTo>
                <a:lnTo>
                  <a:pt x="790" y="525"/>
                </a:lnTo>
                <a:lnTo>
                  <a:pt x="782" y="520"/>
                </a:lnTo>
                <a:lnTo>
                  <a:pt x="773" y="516"/>
                </a:lnTo>
                <a:lnTo>
                  <a:pt x="763" y="512"/>
                </a:lnTo>
                <a:lnTo>
                  <a:pt x="754" y="509"/>
                </a:lnTo>
                <a:lnTo>
                  <a:pt x="750" y="508"/>
                </a:lnTo>
                <a:lnTo>
                  <a:pt x="747" y="506"/>
                </a:lnTo>
                <a:lnTo>
                  <a:pt x="741" y="503"/>
                </a:lnTo>
                <a:lnTo>
                  <a:pt x="734" y="501"/>
                </a:lnTo>
                <a:lnTo>
                  <a:pt x="727" y="499"/>
                </a:lnTo>
                <a:lnTo>
                  <a:pt x="720" y="498"/>
                </a:lnTo>
                <a:lnTo>
                  <a:pt x="709" y="496"/>
                </a:lnTo>
                <a:lnTo>
                  <a:pt x="699" y="495"/>
                </a:lnTo>
                <a:lnTo>
                  <a:pt x="688" y="494"/>
                </a:lnTo>
                <a:lnTo>
                  <a:pt x="678" y="491"/>
                </a:lnTo>
                <a:lnTo>
                  <a:pt x="674" y="488"/>
                </a:lnTo>
                <a:lnTo>
                  <a:pt x="672" y="484"/>
                </a:lnTo>
                <a:lnTo>
                  <a:pt x="667" y="478"/>
                </a:lnTo>
                <a:lnTo>
                  <a:pt x="663" y="473"/>
                </a:lnTo>
                <a:lnTo>
                  <a:pt x="662" y="469"/>
                </a:lnTo>
                <a:lnTo>
                  <a:pt x="660" y="466"/>
                </a:lnTo>
                <a:lnTo>
                  <a:pt x="655" y="459"/>
                </a:lnTo>
                <a:lnTo>
                  <a:pt x="650" y="452"/>
                </a:lnTo>
                <a:lnTo>
                  <a:pt x="648" y="449"/>
                </a:lnTo>
                <a:lnTo>
                  <a:pt x="648" y="447"/>
                </a:lnTo>
                <a:lnTo>
                  <a:pt x="645" y="442"/>
                </a:lnTo>
                <a:lnTo>
                  <a:pt x="643" y="438"/>
                </a:lnTo>
                <a:lnTo>
                  <a:pt x="638" y="433"/>
                </a:lnTo>
                <a:lnTo>
                  <a:pt x="632" y="427"/>
                </a:lnTo>
                <a:lnTo>
                  <a:pt x="626" y="420"/>
                </a:lnTo>
                <a:lnTo>
                  <a:pt x="621" y="413"/>
                </a:lnTo>
                <a:lnTo>
                  <a:pt x="618" y="411"/>
                </a:lnTo>
                <a:lnTo>
                  <a:pt x="615" y="407"/>
                </a:lnTo>
                <a:lnTo>
                  <a:pt x="612" y="405"/>
                </a:lnTo>
                <a:lnTo>
                  <a:pt x="610" y="401"/>
                </a:lnTo>
                <a:lnTo>
                  <a:pt x="608" y="399"/>
                </a:lnTo>
                <a:lnTo>
                  <a:pt x="604" y="398"/>
                </a:lnTo>
                <a:lnTo>
                  <a:pt x="602" y="397"/>
                </a:lnTo>
                <a:lnTo>
                  <a:pt x="602" y="396"/>
                </a:lnTo>
                <a:lnTo>
                  <a:pt x="600" y="391"/>
                </a:lnTo>
                <a:lnTo>
                  <a:pt x="596" y="389"/>
                </a:lnTo>
                <a:lnTo>
                  <a:pt x="593" y="386"/>
                </a:lnTo>
                <a:lnTo>
                  <a:pt x="589" y="384"/>
                </a:lnTo>
                <a:lnTo>
                  <a:pt x="583" y="382"/>
                </a:lnTo>
                <a:lnTo>
                  <a:pt x="579" y="378"/>
                </a:lnTo>
                <a:lnTo>
                  <a:pt x="572" y="375"/>
                </a:lnTo>
                <a:lnTo>
                  <a:pt x="564" y="371"/>
                </a:lnTo>
                <a:lnTo>
                  <a:pt x="557" y="369"/>
                </a:lnTo>
                <a:lnTo>
                  <a:pt x="550" y="366"/>
                </a:lnTo>
                <a:lnTo>
                  <a:pt x="543" y="363"/>
                </a:lnTo>
                <a:lnTo>
                  <a:pt x="539" y="359"/>
                </a:lnTo>
                <a:lnTo>
                  <a:pt x="538" y="357"/>
                </a:lnTo>
                <a:lnTo>
                  <a:pt x="535" y="357"/>
                </a:lnTo>
                <a:lnTo>
                  <a:pt x="534" y="356"/>
                </a:lnTo>
                <a:lnTo>
                  <a:pt x="533" y="357"/>
                </a:lnTo>
                <a:lnTo>
                  <a:pt x="532" y="356"/>
                </a:lnTo>
                <a:lnTo>
                  <a:pt x="532" y="356"/>
                </a:lnTo>
                <a:lnTo>
                  <a:pt x="533" y="355"/>
                </a:lnTo>
                <a:lnTo>
                  <a:pt x="534" y="353"/>
                </a:lnTo>
                <a:lnTo>
                  <a:pt x="534" y="353"/>
                </a:lnTo>
                <a:lnTo>
                  <a:pt x="534" y="352"/>
                </a:lnTo>
                <a:lnTo>
                  <a:pt x="525" y="355"/>
                </a:lnTo>
                <a:lnTo>
                  <a:pt x="518" y="357"/>
                </a:lnTo>
                <a:lnTo>
                  <a:pt x="507" y="363"/>
                </a:lnTo>
                <a:lnTo>
                  <a:pt x="497" y="369"/>
                </a:lnTo>
                <a:lnTo>
                  <a:pt x="493" y="369"/>
                </a:lnTo>
                <a:lnTo>
                  <a:pt x="492" y="370"/>
                </a:lnTo>
                <a:lnTo>
                  <a:pt x="484" y="376"/>
                </a:lnTo>
                <a:lnTo>
                  <a:pt x="477" y="383"/>
                </a:lnTo>
                <a:lnTo>
                  <a:pt x="473" y="386"/>
                </a:lnTo>
                <a:lnTo>
                  <a:pt x="469" y="390"/>
                </a:lnTo>
                <a:lnTo>
                  <a:pt x="464" y="392"/>
                </a:lnTo>
                <a:lnTo>
                  <a:pt x="458" y="394"/>
                </a:lnTo>
                <a:lnTo>
                  <a:pt x="451" y="396"/>
                </a:lnTo>
                <a:lnTo>
                  <a:pt x="445" y="396"/>
                </a:lnTo>
                <a:lnTo>
                  <a:pt x="442" y="394"/>
                </a:lnTo>
                <a:lnTo>
                  <a:pt x="439" y="393"/>
                </a:lnTo>
                <a:lnTo>
                  <a:pt x="437" y="392"/>
                </a:lnTo>
                <a:lnTo>
                  <a:pt x="435" y="390"/>
                </a:lnTo>
                <a:lnTo>
                  <a:pt x="428" y="378"/>
                </a:lnTo>
                <a:lnTo>
                  <a:pt x="422" y="366"/>
                </a:lnTo>
                <a:lnTo>
                  <a:pt x="419" y="363"/>
                </a:lnTo>
                <a:lnTo>
                  <a:pt x="421" y="361"/>
                </a:lnTo>
                <a:lnTo>
                  <a:pt x="423" y="359"/>
                </a:lnTo>
                <a:lnTo>
                  <a:pt x="427" y="359"/>
                </a:lnTo>
                <a:lnTo>
                  <a:pt x="429" y="359"/>
                </a:lnTo>
                <a:lnTo>
                  <a:pt x="430" y="358"/>
                </a:lnTo>
                <a:lnTo>
                  <a:pt x="444" y="351"/>
                </a:lnTo>
                <a:lnTo>
                  <a:pt x="456" y="343"/>
                </a:lnTo>
                <a:lnTo>
                  <a:pt x="464" y="335"/>
                </a:lnTo>
                <a:lnTo>
                  <a:pt x="472" y="327"/>
                </a:lnTo>
                <a:lnTo>
                  <a:pt x="479" y="318"/>
                </a:lnTo>
                <a:lnTo>
                  <a:pt x="485" y="309"/>
                </a:lnTo>
                <a:lnTo>
                  <a:pt x="490" y="302"/>
                </a:lnTo>
                <a:lnTo>
                  <a:pt x="494" y="296"/>
                </a:lnTo>
                <a:lnTo>
                  <a:pt x="501" y="292"/>
                </a:lnTo>
                <a:lnTo>
                  <a:pt x="508" y="289"/>
                </a:lnTo>
                <a:lnTo>
                  <a:pt x="517" y="286"/>
                </a:lnTo>
                <a:lnTo>
                  <a:pt x="524" y="282"/>
                </a:lnTo>
                <a:lnTo>
                  <a:pt x="541" y="274"/>
                </a:lnTo>
                <a:lnTo>
                  <a:pt x="559" y="268"/>
                </a:lnTo>
                <a:lnTo>
                  <a:pt x="576" y="264"/>
                </a:lnTo>
                <a:lnTo>
                  <a:pt x="595" y="260"/>
                </a:lnTo>
                <a:lnTo>
                  <a:pt x="604" y="258"/>
                </a:lnTo>
                <a:lnTo>
                  <a:pt x="614" y="257"/>
                </a:lnTo>
                <a:lnTo>
                  <a:pt x="623" y="254"/>
                </a:lnTo>
                <a:lnTo>
                  <a:pt x="632" y="252"/>
                </a:lnTo>
                <a:lnTo>
                  <a:pt x="643" y="251"/>
                </a:lnTo>
                <a:lnTo>
                  <a:pt x="655" y="248"/>
                </a:lnTo>
                <a:lnTo>
                  <a:pt x="665" y="246"/>
                </a:lnTo>
                <a:lnTo>
                  <a:pt x="676" y="244"/>
                </a:lnTo>
                <a:lnTo>
                  <a:pt x="690" y="241"/>
                </a:lnTo>
                <a:lnTo>
                  <a:pt x="702" y="239"/>
                </a:lnTo>
                <a:lnTo>
                  <a:pt x="712" y="237"/>
                </a:lnTo>
                <a:lnTo>
                  <a:pt x="721" y="233"/>
                </a:lnTo>
                <a:lnTo>
                  <a:pt x="733" y="229"/>
                </a:lnTo>
                <a:lnTo>
                  <a:pt x="746" y="224"/>
                </a:lnTo>
                <a:lnTo>
                  <a:pt x="757" y="219"/>
                </a:lnTo>
                <a:lnTo>
                  <a:pt x="769" y="213"/>
                </a:lnTo>
                <a:lnTo>
                  <a:pt x="787" y="204"/>
                </a:lnTo>
                <a:lnTo>
                  <a:pt x="803" y="194"/>
                </a:lnTo>
                <a:lnTo>
                  <a:pt x="818" y="182"/>
                </a:lnTo>
                <a:lnTo>
                  <a:pt x="832" y="168"/>
                </a:lnTo>
                <a:lnTo>
                  <a:pt x="838" y="162"/>
                </a:lnTo>
                <a:lnTo>
                  <a:pt x="844" y="156"/>
                </a:lnTo>
                <a:lnTo>
                  <a:pt x="851" y="150"/>
                </a:lnTo>
                <a:lnTo>
                  <a:pt x="858" y="146"/>
                </a:lnTo>
                <a:lnTo>
                  <a:pt x="863" y="143"/>
                </a:lnTo>
                <a:lnTo>
                  <a:pt x="866" y="140"/>
                </a:lnTo>
                <a:lnTo>
                  <a:pt x="870" y="135"/>
                </a:lnTo>
                <a:lnTo>
                  <a:pt x="871" y="131"/>
                </a:lnTo>
                <a:lnTo>
                  <a:pt x="872" y="125"/>
                </a:lnTo>
                <a:lnTo>
                  <a:pt x="873" y="120"/>
                </a:lnTo>
                <a:lnTo>
                  <a:pt x="874" y="111"/>
                </a:lnTo>
                <a:lnTo>
                  <a:pt x="876" y="101"/>
                </a:lnTo>
                <a:lnTo>
                  <a:pt x="874" y="98"/>
                </a:lnTo>
                <a:lnTo>
                  <a:pt x="873" y="96"/>
                </a:lnTo>
                <a:lnTo>
                  <a:pt x="871" y="94"/>
                </a:lnTo>
                <a:lnTo>
                  <a:pt x="870" y="93"/>
                </a:lnTo>
                <a:lnTo>
                  <a:pt x="870" y="91"/>
                </a:lnTo>
                <a:lnTo>
                  <a:pt x="870" y="89"/>
                </a:lnTo>
                <a:lnTo>
                  <a:pt x="872" y="86"/>
                </a:lnTo>
                <a:lnTo>
                  <a:pt x="876" y="83"/>
                </a:lnTo>
                <a:lnTo>
                  <a:pt x="885" y="78"/>
                </a:lnTo>
                <a:lnTo>
                  <a:pt x="894" y="72"/>
                </a:lnTo>
                <a:lnTo>
                  <a:pt x="905" y="68"/>
                </a:lnTo>
                <a:lnTo>
                  <a:pt x="914" y="62"/>
                </a:lnTo>
                <a:lnTo>
                  <a:pt x="918" y="61"/>
                </a:lnTo>
                <a:lnTo>
                  <a:pt x="919" y="58"/>
                </a:lnTo>
                <a:lnTo>
                  <a:pt x="920" y="54"/>
                </a:lnTo>
                <a:lnTo>
                  <a:pt x="920" y="50"/>
                </a:lnTo>
                <a:lnTo>
                  <a:pt x="918" y="49"/>
                </a:lnTo>
                <a:lnTo>
                  <a:pt x="914" y="48"/>
                </a:lnTo>
                <a:lnTo>
                  <a:pt x="905" y="49"/>
                </a:lnTo>
                <a:lnTo>
                  <a:pt x="894" y="51"/>
                </a:lnTo>
                <a:lnTo>
                  <a:pt x="888" y="52"/>
                </a:lnTo>
                <a:lnTo>
                  <a:pt x="883" y="52"/>
                </a:lnTo>
                <a:lnTo>
                  <a:pt x="878" y="50"/>
                </a:lnTo>
                <a:lnTo>
                  <a:pt x="874" y="47"/>
                </a:lnTo>
                <a:lnTo>
                  <a:pt x="872" y="43"/>
                </a:lnTo>
                <a:lnTo>
                  <a:pt x="870" y="38"/>
                </a:lnTo>
                <a:lnTo>
                  <a:pt x="865" y="28"/>
                </a:lnTo>
                <a:lnTo>
                  <a:pt x="860" y="16"/>
                </a:lnTo>
                <a:lnTo>
                  <a:pt x="859" y="12"/>
                </a:lnTo>
                <a:lnTo>
                  <a:pt x="857" y="7"/>
                </a:lnTo>
                <a:lnTo>
                  <a:pt x="855" y="3"/>
                </a:lnTo>
                <a:lnTo>
                  <a:pt x="851" y="0"/>
                </a:lnTo>
                <a:lnTo>
                  <a:pt x="846" y="6"/>
                </a:lnTo>
                <a:lnTo>
                  <a:pt x="843" y="13"/>
                </a:lnTo>
                <a:lnTo>
                  <a:pt x="842" y="9"/>
                </a:lnTo>
                <a:lnTo>
                  <a:pt x="842" y="6"/>
                </a:lnTo>
                <a:lnTo>
                  <a:pt x="837" y="13"/>
                </a:lnTo>
                <a:lnTo>
                  <a:pt x="833" y="19"/>
                </a:lnTo>
                <a:lnTo>
                  <a:pt x="830" y="24"/>
                </a:lnTo>
                <a:lnTo>
                  <a:pt x="826" y="29"/>
                </a:lnTo>
                <a:lnTo>
                  <a:pt x="822" y="34"/>
                </a:lnTo>
                <a:lnTo>
                  <a:pt x="817" y="36"/>
                </a:lnTo>
                <a:lnTo>
                  <a:pt x="811" y="38"/>
                </a:lnTo>
                <a:lnTo>
                  <a:pt x="808" y="41"/>
                </a:lnTo>
                <a:lnTo>
                  <a:pt x="805" y="45"/>
                </a:lnTo>
                <a:lnTo>
                  <a:pt x="803" y="49"/>
                </a:lnTo>
                <a:lnTo>
                  <a:pt x="801" y="55"/>
                </a:lnTo>
                <a:lnTo>
                  <a:pt x="797" y="61"/>
                </a:lnTo>
                <a:lnTo>
                  <a:pt x="793" y="71"/>
                </a:lnTo>
                <a:lnTo>
                  <a:pt x="788" y="82"/>
                </a:lnTo>
                <a:lnTo>
                  <a:pt x="788" y="82"/>
                </a:lnTo>
                <a:lnTo>
                  <a:pt x="788" y="82"/>
                </a:lnTo>
                <a:lnTo>
                  <a:pt x="787" y="79"/>
                </a:lnTo>
                <a:lnTo>
                  <a:pt x="787" y="76"/>
                </a:lnTo>
                <a:lnTo>
                  <a:pt x="777" y="92"/>
                </a:lnTo>
                <a:lnTo>
                  <a:pt x="767" y="107"/>
                </a:lnTo>
                <a:lnTo>
                  <a:pt x="766" y="104"/>
                </a:lnTo>
                <a:lnTo>
                  <a:pt x="764" y="100"/>
                </a:lnTo>
                <a:lnTo>
                  <a:pt x="761" y="105"/>
                </a:lnTo>
                <a:lnTo>
                  <a:pt x="756" y="108"/>
                </a:lnTo>
                <a:lnTo>
                  <a:pt x="756" y="108"/>
                </a:lnTo>
                <a:lnTo>
                  <a:pt x="755" y="106"/>
                </a:lnTo>
                <a:lnTo>
                  <a:pt x="753" y="108"/>
                </a:lnTo>
                <a:lnTo>
                  <a:pt x="752" y="111"/>
                </a:lnTo>
                <a:lnTo>
                  <a:pt x="749" y="113"/>
                </a:lnTo>
                <a:lnTo>
                  <a:pt x="747" y="114"/>
                </a:lnTo>
                <a:lnTo>
                  <a:pt x="746" y="119"/>
                </a:lnTo>
                <a:lnTo>
                  <a:pt x="745" y="125"/>
                </a:lnTo>
                <a:lnTo>
                  <a:pt x="743" y="125"/>
                </a:lnTo>
                <a:lnTo>
                  <a:pt x="742" y="125"/>
                </a:lnTo>
                <a:lnTo>
                  <a:pt x="742" y="119"/>
                </a:lnTo>
                <a:lnTo>
                  <a:pt x="741" y="114"/>
                </a:lnTo>
                <a:lnTo>
                  <a:pt x="741" y="114"/>
                </a:lnTo>
                <a:lnTo>
                  <a:pt x="740" y="114"/>
                </a:lnTo>
                <a:lnTo>
                  <a:pt x="739" y="119"/>
                </a:lnTo>
                <a:lnTo>
                  <a:pt x="738" y="126"/>
                </a:lnTo>
                <a:lnTo>
                  <a:pt x="735" y="121"/>
                </a:lnTo>
                <a:lnTo>
                  <a:pt x="733" y="117"/>
                </a:lnTo>
                <a:lnTo>
                  <a:pt x="731" y="120"/>
                </a:lnTo>
                <a:lnTo>
                  <a:pt x="729" y="124"/>
                </a:lnTo>
                <a:lnTo>
                  <a:pt x="727" y="120"/>
                </a:lnTo>
                <a:lnTo>
                  <a:pt x="726" y="115"/>
                </a:lnTo>
                <a:lnTo>
                  <a:pt x="725" y="118"/>
                </a:lnTo>
                <a:lnTo>
                  <a:pt x="724" y="120"/>
                </a:lnTo>
                <a:lnTo>
                  <a:pt x="724" y="124"/>
                </a:lnTo>
                <a:lnTo>
                  <a:pt x="724" y="127"/>
                </a:lnTo>
                <a:lnTo>
                  <a:pt x="722" y="129"/>
                </a:lnTo>
                <a:lnTo>
                  <a:pt x="720" y="132"/>
                </a:lnTo>
                <a:lnTo>
                  <a:pt x="717" y="138"/>
                </a:lnTo>
                <a:lnTo>
                  <a:pt x="713" y="142"/>
                </a:lnTo>
                <a:lnTo>
                  <a:pt x="711" y="143"/>
                </a:lnTo>
                <a:lnTo>
                  <a:pt x="709" y="143"/>
                </a:lnTo>
                <a:lnTo>
                  <a:pt x="708" y="142"/>
                </a:lnTo>
                <a:lnTo>
                  <a:pt x="707" y="140"/>
                </a:lnTo>
                <a:lnTo>
                  <a:pt x="707" y="134"/>
                </a:lnTo>
                <a:lnTo>
                  <a:pt x="708" y="129"/>
                </a:lnTo>
                <a:lnTo>
                  <a:pt x="709" y="126"/>
                </a:lnTo>
                <a:lnTo>
                  <a:pt x="712" y="122"/>
                </a:lnTo>
                <a:lnTo>
                  <a:pt x="705" y="121"/>
                </a:lnTo>
                <a:lnTo>
                  <a:pt x="697" y="119"/>
                </a:lnTo>
                <a:lnTo>
                  <a:pt x="686" y="113"/>
                </a:lnTo>
                <a:lnTo>
                  <a:pt x="677" y="107"/>
                </a:lnTo>
                <a:lnTo>
                  <a:pt x="671" y="99"/>
                </a:lnTo>
                <a:lnTo>
                  <a:pt x="667" y="90"/>
                </a:lnTo>
                <a:lnTo>
                  <a:pt x="665" y="80"/>
                </a:lnTo>
                <a:lnTo>
                  <a:pt x="664" y="70"/>
                </a:lnTo>
                <a:lnTo>
                  <a:pt x="664" y="63"/>
                </a:lnTo>
                <a:lnTo>
                  <a:pt x="664" y="56"/>
                </a:lnTo>
                <a:lnTo>
                  <a:pt x="663" y="51"/>
                </a:lnTo>
                <a:lnTo>
                  <a:pt x="660" y="47"/>
                </a:lnTo>
                <a:lnTo>
                  <a:pt x="660" y="51"/>
                </a:lnTo>
                <a:lnTo>
                  <a:pt x="659" y="54"/>
                </a:lnTo>
                <a:lnTo>
                  <a:pt x="656" y="57"/>
                </a:lnTo>
                <a:lnTo>
                  <a:pt x="655" y="62"/>
                </a:lnTo>
                <a:lnTo>
                  <a:pt x="655" y="66"/>
                </a:lnTo>
                <a:lnTo>
                  <a:pt x="655" y="70"/>
                </a:lnTo>
                <a:lnTo>
                  <a:pt x="653" y="76"/>
                </a:lnTo>
                <a:lnTo>
                  <a:pt x="652" y="79"/>
                </a:lnTo>
                <a:lnTo>
                  <a:pt x="650" y="83"/>
                </a:lnTo>
                <a:lnTo>
                  <a:pt x="649" y="85"/>
                </a:lnTo>
                <a:lnTo>
                  <a:pt x="649" y="87"/>
                </a:lnTo>
                <a:lnTo>
                  <a:pt x="650" y="91"/>
                </a:lnTo>
                <a:lnTo>
                  <a:pt x="650" y="91"/>
                </a:lnTo>
                <a:lnTo>
                  <a:pt x="650" y="92"/>
                </a:lnTo>
                <a:lnTo>
                  <a:pt x="646" y="90"/>
                </a:lnTo>
                <a:lnTo>
                  <a:pt x="643" y="87"/>
                </a:lnTo>
                <a:lnTo>
                  <a:pt x="644" y="100"/>
                </a:lnTo>
                <a:lnTo>
                  <a:pt x="645" y="113"/>
                </a:lnTo>
                <a:lnTo>
                  <a:pt x="646" y="111"/>
                </a:lnTo>
                <a:lnTo>
                  <a:pt x="646" y="108"/>
                </a:lnTo>
                <a:lnTo>
                  <a:pt x="646" y="104"/>
                </a:lnTo>
                <a:lnTo>
                  <a:pt x="649" y="100"/>
                </a:lnTo>
                <a:lnTo>
                  <a:pt x="651" y="98"/>
                </a:lnTo>
                <a:lnTo>
                  <a:pt x="656" y="96"/>
                </a:lnTo>
                <a:lnTo>
                  <a:pt x="660" y="97"/>
                </a:lnTo>
                <a:lnTo>
                  <a:pt x="663" y="99"/>
                </a:lnTo>
                <a:lnTo>
                  <a:pt x="669" y="103"/>
                </a:lnTo>
                <a:lnTo>
                  <a:pt x="671" y="106"/>
                </a:lnTo>
                <a:lnTo>
                  <a:pt x="673" y="112"/>
                </a:lnTo>
                <a:lnTo>
                  <a:pt x="674" y="118"/>
                </a:lnTo>
                <a:lnTo>
                  <a:pt x="674" y="122"/>
                </a:lnTo>
                <a:lnTo>
                  <a:pt x="676" y="126"/>
                </a:lnTo>
                <a:lnTo>
                  <a:pt x="676" y="129"/>
                </a:lnTo>
                <a:lnTo>
                  <a:pt x="678" y="131"/>
                </a:lnTo>
                <a:lnTo>
                  <a:pt x="679" y="132"/>
                </a:lnTo>
                <a:lnTo>
                  <a:pt x="681" y="133"/>
                </a:lnTo>
                <a:lnTo>
                  <a:pt x="683" y="134"/>
                </a:lnTo>
                <a:lnTo>
                  <a:pt x="684" y="135"/>
                </a:lnTo>
                <a:lnTo>
                  <a:pt x="684" y="136"/>
                </a:lnTo>
                <a:lnTo>
                  <a:pt x="683" y="138"/>
                </a:lnTo>
                <a:lnTo>
                  <a:pt x="677" y="138"/>
                </a:lnTo>
                <a:lnTo>
                  <a:pt x="673" y="140"/>
                </a:lnTo>
                <a:lnTo>
                  <a:pt x="670" y="141"/>
                </a:lnTo>
                <a:lnTo>
                  <a:pt x="666" y="140"/>
                </a:lnTo>
                <a:lnTo>
                  <a:pt x="664" y="139"/>
                </a:lnTo>
                <a:lnTo>
                  <a:pt x="662" y="139"/>
                </a:lnTo>
                <a:lnTo>
                  <a:pt x="660" y="142"/>
                </a:lnTo>
                <a:lnTo>
                  <a:pt x="659" y="145"/>
                </a:lnTo>
                <a:lnTo>
                  <a:pt x="659" y="148"/>
                </a:lnTo>
                <a:lnTo>
                  <a:pt x="659" y="149"/>
                </a:lnTo>
                <a:lnTo>
                  <a:pt x="655" y="153"/>
                </a:lnTo>
                <a:lnTo>
                  <a:pt x="649" y="156"/>
                </a:lnTo>
                <a:lnTo>
                  <a:pt x="643" y="159"/>
                </a:lnTo>
                <a:lnTo>
                  <a:pt x="635" y="159"/>
                </a:lnTo>
                <a:lnTo>
                  <a:pt x="636" y="161"/>
                </a:lnTo>
                <a:lnTo>
                  <a:pt x="637" y="164"/>
                </a:lnTo>
                <a:lnTo>
                  <a:pt x="636" y="167"/>
                </a:lnTo>
                <a:lnTo>
                  <a:pt x="636" y="169"/>
                </a:lnTo>
                <a:lnTo>
                  <a:pt x="633" y="174"/>
                </a:lnTo>
                <a:lnTo>
                  <a:pt x="630" y="177"/>
                </a:lnTo>
                <a:lnTo>
                  <a:pt x="626" y="177"/>
                </a:lnTo>
                <a:lnTo>
                  <a:pt x="624" y="177"/>
                </a:lnTo>
                <a:lnTo>
                  <a:pt x="623" y="178"/>
                </a:lnTo>
                <a:lnTo>
                  <a:pt x="621" y="182"/>
                </a:lnTo>
                <a:lnTo>
                  <a:pt x="623" y="182"/>
                </a:lnTo>
                <a:lnTo>
                  <a:pt x="624" y="182"/>
                </a:lnTo>
                <a:lnTo>
                  <a:pt x="624" y="183"/>
                </a:lnTo>
                <a:lnTo>
                  <a:pt x="625" y="184"/>
                </a:lnTo>
                <a:lnTo>
                  <a:pt x="618" y="184"/>
                </a:lnTo>
                <a:lnTo>
                  <a:pt x="612" y="184"/>
                </a:lnTo>
                <a:lnTo>
                  <a:pt x="612" y="184"/>
                </a:lnTo>
                <a:lnTo>
                  <a:pt x="612" y="185"/>
                </a:lnTo>
                <a:lnTo>
                  <a:pt x="615" y="188"/>
                </a:lnTo>
                <a:lnTo>
                  <a:pt x="617" y="190"/>
                </a:lnTo>
                <a:lnTo>
                  <a:pt x="615" y="191"/>
                </a:lnTo>
                <a:lnTo>
                  <a:pt x="612" y="191"/>
                </a:lnTo>
                <a:lnTo>
                  <a:pt x="610" y="191"/>
                </a:lnTo>
                <a:lnTo>
                  <a:pt x="608" y="190"/>
                </a:lnTo>
                <a:lnTo>
                  <a:pt x="605" y="190"/>
                </a:lnTo>
                <a:lnTo>
                  <a:pt x="604" y="191"/>
                </a:lnTo>
                <a:lnTo>
                  <a:pt x="601" y="197"/>
                </a:lnTo>
                <a:lnTo>
                  <a:pt x="600" y="202"/>
                </a:lnTo>
                <a:lnTo>
                  <a:pt x="598" y="204"/>
                </a:lnTo>
                <a:lnTo>
                  <a:pt x="598" y="205"/>
                </a:lnTo>
                <a:lnTo>
                  <a:pt x="594" y="209"/>
                </a:lnTo>
                <a:lnTo>
                  <a:pt x="589" y="211"/>
                </a:lnTo>
                <a:lnTo>
                  <a:pt x="588" y="210"/>
                </a:lnTo>
                <a:lnTo>
                  <a:pt x="586" y="209"/>
                </a:lnTo>
                <a:lnTo>
                  <a:pt x="582" y="211"/>
                </a:lnTo>
                <a:lnTo>
                  <a:pt x="579" y="213"/>
                </a:lnTo>
                <a:lnTo>
                  <a:pt x="580" y="215"/>
                </a:lnTo>
                <a:lnTo>
                  <a:pt x="582" y="217"/>
                </a:lnTo>
                <a:lnTo>
                  <a:pt x="576" y="217"/>
                </a:lnTo>
                <a:lnTo>
                  <a:pt x="570" y="218"/>
                </a:lnTo>
                <a:lnTo>
                  <a:pt x="573" y="216"/>
                </a:lnTo>
                <a:lnTo>
                  <a:pt x="574" y="213"/>
                </a:lnTo>
                <a:lnTo>
                  <a:pt x="573" y="212"/>
                </a:lnTo>
                <a:lnTo>
                  <a:pt x="570" y="211"/>
                </a:lnTo>
                <a:lnTo>
                  <a:pt x="569" y="213"/>
                </a:lnTo>
                <a:lnTo>
                  <a:pt x="568" y="213"/>
                </a:lnTo>
                <a:lnTo>
                  <a:pt x="563" y="213"/>
                </a:lnTo>
                <a:lnTo>
                  <a:pt x="561" y="216"/>
                </a:lnTo>
                <a:lnTo>
                  <a:pt x="557" y="218"/>
                </a:lnTo>
                <a:lnTo>
                  <a:pt x="555" y="220"/>
                </a:lnTo>
                <a:lnTo>
                  <a:pt x="554" y="223"/>
                </a:lnTo>
                <a:lnTo>
                  <a:pt x="553" y="226"/>
                </a:lnTo>
                <a:lnTo>
                  <a:pt x="550" y="227"/>
                </a:lnTo>
                <a:lnTo>
                  <a:pt x="547" y="229"/>
                </a:lnTo>
                <a:lnTo>
                  <a:pt x="546" y="230"/>
                </a:lnTo>
                <a:lnTo>
                  <a:pt x="546" y="231"/>
                </a:lnTo>
                <a:lnTo>
                  <a:pt x="545" y="236"/>
                </a:lnTo>
                <a:lnTo>
                  <a:pt x="542" y="239"/>
                </a:lnTo>
                <a:lnTo>
                  <a:pt x="540" y="241"/>
                </a:lnTo>
                <a:lnTo>
                  <a:pt x="536" y="244"/>
                </a:lnTo>
                <a:lnTo>
                  <a:pt x="532" y="244"/>
                </a:lnTo>
                <a:lnTo>
                  <a:pt x="528" y="243"/>
                </a:lnTo>
                <a:lnTo>
                  <a:pt x="528" y="239"/>
                </a:lnTo>
                <a:lnTo>
                  <a:pt x="528" y="236"/>
                </a:lnTo>
                <a:lnTo>
                  <a:pt x="531" y="233"/>
                </a:lnTo>
                <a:lnTo>
                  <a:pt x="533" y="230"/>
                </a:lnTo>
                <a:lnTo>
                  <a:pt x="533" y="230"/>
                </a:lnTo>
                <a:lnTo>
                  <a:pt x="533" y="230"/>
                </a:lnTo>
                <a:lnTo>
                  <a:pt x="533" y="230"/>
                </a:lnTo>
                <a:lnTo>
                  <a:pt x="533" y="230"/>
                </a:lnTo>
                <a:close/>
                <a:moveTo>
                  <a:pt x="643" y="149"/>
                </a:moveTo>
                <a:lnTo>
                  <a:pt x="644" y="147"/>
                </a:lnTo>
                <a:lnTo>
                  <a:pt x="644" y="143"/>
                </a:lnTo>
                <a:lnTo>
                  <a:pt x="644" y="138"/>
                </a:lnTo>
                <a:lnTo>
                  <a:pt x="643" y="133"/>
                </a:lnTo>
                <a:lnTo>
                  <a:pt x="641" y="140"/>
                </a:lnTo>
                <a:lnTo>
                  <a:pt x="637" y="149"/>
                </a:lnTo>
                <a:lnTo>
                  <a:pt x="641" y="149"/>
                </a:lnTo>
                <a:lnTo>
                  <a:pt x="643" y="149"/>
                </a:lnTo>
                <a:close/>
                <a:moveTo>
                  <a:pt x="286" y="229"/>
                </a:moveTo>
                <a:lnTo>
                  <a:pt x="280" y="225"/>
                </a:lnTo>
                <a:lnTo>
                  <a:pt x="273" y="222"/>
                </a:lnTo>
                <a:lnTo>
                  <a:pt x="272" y="224"/>
                </a:lnTo>
                <a:lnTo>
                  <a:pt x="271" y="227"/>
                </a:lnTo>
                <a:lnTo>
                  <a:pt x="277" y="230"/>
                </a:lnTo>
                <a:lnTo>
                  <a:pt x="284" y="231"/>
                </a:lnTo>
                <a:lnTo>
                  <a:pt x="285" y="230"/>
                </a:lnTo>
                <a:lnTo>
                  <a:pt x="286" y="229"/>
                </a:lnTo>
                <a:close/>
                <a:moveTo>
                  <a:pt x="575" y="191"/>
                </a:moveTo>
                <a:lnTo>
                  <a:pt x="576" y="190"/>
                </a:lnTo>
                <a:lnTo>
                  <a:pt x="576" y="189"/>
                </a:lnTo>
                <a:lnTo>
                  <a:pt x="572" y="188"/>
                </a:lnTo>
                <a:lnTo>
                  <a:pt x="568" y="187"/>
                </a:lnTo>
                <a:lnTo>
                  <a:pt x="569" y="190"/>
                </a:lnTo>
                <a:lnTo>
                  <a:pt x="570" y="195"/>
                </a:lnTo>
                <a:lnTo>
                  <a:pt x="572" y="196"/>
                </a:lnTo>
                <a:lnTo>
                  <a:pt x="572" y="198"/>
                </a:lnTo>
                <a:lnTo>
                  <a:pt x="570" y="199"/>
                </a:lnTo>
                <a:lnTo>
                  <a:pt x="569" y="199"/>
                </a:lnTo>
                <a:lnTo>
                  <a:pt x="567" y="201"/>
                </a:lnTo>
                <a:lnTo>
                  <a:pt x="564" y="202"/>
                </a:lnTo>
                <a:lnTo>
                  <a:pt x="564" y="203"/>
                </a:lnTo>
                <a:lnTo>
                  <a:pt x="566" y="205"/>
                </a:lnTo>
                <a:lnTo>
                  <a:pt x="570" y="203"/>
                </a:lnTo>
                <a:lnTo>
                  <a:pt x="573" y="199"/>
                </a:lnTo>
                <a:lnTo>
                  <a:pt x="574" y="196"/>
                </a:lnTo>
                <a:lnTo>
                  <a:pt x="575" y="191"/>
                </a:lnTo>
                <a:close/>
                <a:moveTo>
                  <a:pt x="228" y="227"/>
                </a:moveTo>
                <a:lnTo>
                  <a:pt x="228" y="227"/>
                </a:lnTo>
                <a:lnTo>
                  <a:pt x="228" y="229"/>
                </a:lnTo>
                <a:lnTo>
                  <a:pt x="232" y="229"/>
                </a:lnTo>
                <a:lnTo>
                  <a:pt x="236" y="229"/>
                </a:lnTo>
                <a:lnTo>
                  <a:pt x="238" y="230"/>
                </a:lnTo>
                <a:lnTo>
                  <a:pt x="241" y="230"/>
                </a:lnTo>
                <a:lnTo>
                  <a:pt x="243" y="229"/>
                </a:lnTo>
                <a:lnTo>
                  <a:pt x="245" y="227"/>
                </a:lnTo>
                <a:lnTo>
                  <a:pt x="244" y="224"/>
                </a:lnTo>
                <a:lnTo>
                  <a:pt x="244" y="222"/>
                </a:lnTo>
                <a:lnTo>
                  <a:pt x="246" y="219"/>
                </a:lnTo>
                <a:lnTo>
                  <a:pt x="249" y="217"/>
                </a:lnTo>
                <a:lnTo>
                  <a:pt x="237" y="223"/>
                </a:lnTo>
                <a:lnTo>
                  <a:pt x="228" y="227"/>
                </a:lnTo>
                <a:close/>
                <a:moveTo>
                  <a:pt x="540" y="192"/>
                </a:moveTo>
                <a:lnTo>
                  <a:pt x="540" y="195"/>
                </a:lnTo>
                <a:lnTo>
                  <a:pt x="541" y="197"/>
                </a:lnTo>
                <a:lnTo>
                  <a:pt x="542" y="194"/>
                </a:lnTo>
                <a:lnTo>
                  <a:pt x="545" y="190"/>
                </a:lnTo>
                <a:lnTo>
                  <a:pt x="548" y="185"/>
                </a:lnTo>
                <a:lnTo>
                  <a:pt x="554" y="177"/>
                </a:lnTo>
                <a:lnTo>
                  <a:pt x="549" y="174"/>
                </a:lnTo>
                <a:lnTo>
                  <a:pt x="546" y="173"/>
                </a:lnTo>
                <a:lnTo>
                  <a:pt x="542" y="173"/>
                </a:lnTo>
                <a:lnTo>
                  <a:pt x="538" y="175"/>
                </a:lnTo>
                <a:lnTo>
                  <a:pt x="536" y="177"/>
                </a:lnTo>
                <a:lnTo>
                  <a:pt x="538" y="180"/>
                </a:lnTo>
                <a:lnTo>
                  <a:pt x="540" y="185"/>
                </a:lnTo>
                <a:lnTo>
                  <a:pt x="540" y="192"/>
                </a:lnTo>
                <a:close/>
                <a:moveTo>
                  <a:pt x="245" y="248"/>
                </a:moveTo>
                <a:lnTo>
                  <a:pt x="249" y="251"/>
                </a:lnTo>
                <a:lnTo>
                  <a:pt x="253" y="253"/>
                </a:lnTo>
                <a:lnTo>
                  <a:pt x="257" y="255"/>
                </a:lnTo>
                <a:lnTo>
                  <a:pt x="263" y="255"/>
                </a:lnTo>
                <a:lnTo>
                  <a:pt x="264" y="255"/>
                </a:lnTo>
                <a:lnTo>
                  <a:pt x="265" y="258"/>
                </a:lnTo>
                <a:lnTo>
                  <a:pt x="269" y="259"/>
                </a:lnTo>
                <a:lnTo>
                  <a:pt x="271" y="259"/>
                </a:lnTo>
                <a:lnTo>
                  <a:pt x="277" y="255"/>
                </a:lnTo>
                <a:lnTo>
                  <a:pt x="282" y="251"/>
                </a:lnTo>
                <a:lnTo>
                  <a:pt x="285" y="247"/>
                </a:lnTo>
                <a:lnTo>
                  <a:pt x="289" y="244"/>
                </a:lnTo>
                <a:lnTo>
                  <a:pt x="285" y="244"/>
                </a:lnTo>
                <a:lnTo>
                  <a:pt x="282" y="244"/>
                </a:lnTo>
                <a:lnTo>
                  <a:pt x="279" y="245"/>
                </a:lnTo>
                <a:lnTo>
                  <a:pt x="278" y="245"/>
                </a:lnTo>
                <a:lnTo>
                  <a:pt x="277" y="246"/>
                </a:lnTo>
                <a:lnTo>
                  <a:pt x="277" y="248"/>
                </a:lnTo>
                <a:lnTo>
                  <a:pt x="274" y="252"/>
                </a:lnTo>
                <a:lnTo>
                  <a:pt x="270" y="255"/>
                </a:lnTo>
                <a:lnTo>
                  <a:pt x="267" y="254"/>
                </a:lnTo>
                <a:lnTo>
                  <a:pt x="265" y="253"/>
                </a:lnTo>
                <a:lnTo>
                  <a:pt x="264" y="252"/>
                </a:lnTo>
                <a:lnTo>
                  <a:pt x="263" y="251"/>
                </a:lnTo>
                <a:lnTo>
                  <a:pt x="260" y="250"/>
                </a:lnTo>
                <a:lnTo>
                  <a:pt x="259" y="250"/>
                </a:lnTo>
                <a:lnTo>
                  <a:pt x="255" y="248"/>
                </a:lnTo>
                <a:lnTo>
                  <a:pt x="250" y="247"/>
                </a:lnTo>
                <a:lnTo>
                  <a:pt x="251" y="246"/>
                </a:lnTo>
                <a:lnTo>
                  <a:pt x="253" y="244"/>
                </a:lnTo>
                <a:lnTo>
                  <a:pt x="249" y="244"/>
                </a:lnTo>
                <a:lnTo>
                  <a:pt x="245" y="244"/>
                </a:lnTo>
                <a:lnTo>
                  <a:pt x="244" y="241"/>
                </a:lnTo>
                <a:lnTo>
                  <a:pt x="242" y="239"/>
                </a:lnTo>
                <a:lnTo>
                  <a:pt x="239" y="239"/>
                </a:lnTo>
                <a:lnTo>
                  <a:pt x="237" y="240"/>
                </a:lnTo>
                <a:lnTo>
                  <a:pt x="234" y="241"/>
                </a:lnTo>
                <a:lnTo>
                  <a:pt x="231" y="241"/>
                </a:lnTo>
                <a:lnTo>
                  <a:pt x="229" y="241"/>
                </a:lnTo>
                <a:lnTo>
                  <a:pt x="227" y="240"/>
                </a:lnTo>
                <a:lnTo>
                  <a:pt x="224" y="239"/>
                </a:lnTo>
                <a:lnTo>
                  <a:pt x="221" y="240"/>
                </a:lnTo>
                <a:lnTo>
                  <a:pt x="221" y="241"/>
                </a:lnTo>
                <a:lnTo>
                  <a:pt x="221" y="243"/>
                </a:lnTo>
                <a:lnTo>
                  <a:pt x="229" y="243"/>
                </a:lnTo>
                <a:lnTo>
                  <a:pt x="238" y="244"/>
                </a:lnTo>
                <a:lnTo>
                  <a:pt x="238" y="245"/>
                </a:lnTo>
                <a:lnTo>
                  <a:pt x="238" y="247"/>
                </a:lnTo>
                <a:lnTo>
                  <a:pt x="242" y="247"/>
                </a:lnTo>
                <a:lnTo>
                  <a:pt x="245" y="248"/>
                </a:lnTo>
                <a:close/>
                <a:moveTo>
                  <a:pt x="264" y="204"/>
                </a:moveTo>
                <a:lnTo>
                  <a:pt x="276" y="215"/>
                </a:lnTo>
                <a:lnTo>
                  <a:pt x="286" y="225"/>
                </a:lnTo>
                <a:lnTo>
                  <a:pt x="289" y="223"/>
                </a:lnTo>
                <a:lnTo>
                  <a:pt x="291" y="220"/>
                </a:lnTo>
                <a:lnTo>
                  <a:pt x="301" y="213"/>
                </a:lnTo>
                <a:lnTo>
                  <a:pt x="311" y="208"/>
                </a:lnTo>
                <a:lnTo>
                  <a:pt x="318" y="203"/>
                </a:lnTo>
                <a:lnTo>
                  <a:pt x="324" y="197"/>
                </a:lnTo>
                <a:lnTo>
                  <a:pt x="329" y="191"/>
                </a:lnTo>
                <a:lnTo>
                  <a:pt x="335" y="184"/>
                </a:lnTo>
                <a:lnTo>
                  <a:pt x="336" y="182"/>
                </a:lnTo>
                <a:lnTo>
                  <a:pt x="336" y="180"/>
                </a:lnTo>
                <a:lnTo>
                  <a:pt x="336" y="177"/>
                </a:lnTo>
                <a:lnTo>
                  <a:pt x="335" y="175"/>
                </a:lnTo>
                <a:lnTo>
                  <a:pt x="333" y="177"/>
                </a:lnTo>
                <a:lnTo>
                  <a:pt x="332" y="181"/>
                </a:lnTo>
                <a:lnTo>
                  <a:pt x="331" y="177"/>
                </a:lnTo>
                <a:lnTo>
                  <a:pt x="329" y="175"/>
                </a:lnTo>
                <a:lnTo>
                  <a:pt x="328" y="177"/>
                </a:lnTo>
                <a:lnTo>
                  <a:pt x="327" y="178"/>
                </a:lnTo>
                <a:lnTo>
                  <a:pt x="327" y="180"/>
                </a:lnTo>
                <a:lnTo>
                  <a:pt x="326" y="182"/>
                </a:lnTo>
                <a:lnTo>
                  <a:pt x="324" y="181"/>
                </a:lnTo>
                <a:lnTo>
                  <a:pt x="320" y="182"/>
                </a:lnTo>
                <a:lnTo>
                  <a:pt x="318" y="183"/>
                </a:lnTo>
                <a:lnTo>
                  <a:pt x="315" y="185"/>
                </a:lnTo>
                <a:lnTo>
                  <a:pt x="314" y="188"/>
                </a:lnTo>
                <a:lnTo>
                  <a:pt x="312" y="191"/>
                </a:lnTo>
                <a:lnTo>
                  <a:pt x="310" y="199"/>
                </a:lnTo>
                <a:lnTo>
                  <a:pt x="307" y="208"/>
                </a:lnTo>
                <a:lnTo>
                  <a:pt x="306" y="204"/>
                </a:lnTo>
                <a:lnTo>
                  <a:pt x="305" y="199"/>
                </a:lnTo>
                <a:lnTo>
                  <a:pt x="305" y="196"/>
                </a:lnTo>
                <a:lnTo>
                  <a:pt x="301" y="194"/>
                </a:lnTo>
                <a:lnTo>
                  <a:pt x="299" y="198"/>
                </a:lnTo>
                <a:lnTo>
                  <a:pt x="296" y="202"/>
                </a:lnTo>
                <a:lnTo>
                  <a:pt x="293" y="198"/>
                </a:lnTo>
                <a:lnTo>
                  <a:pt x="291" y="196"/>
                </a:lnTo>
                <a:lnTo>
                  <a:pt x="287" y="201"/>
                </a:lnTo>
                <a:lnTo>
                  <a:pt x="284" y="204"/>
                </a:lnTo>
                <a:lnTo>
                  <a:pt x="279" y="204"/>
                </a:lnTo>
                <a:lnTo>
                  <a:pt x="272" y="204"/>
                </a:lnTo>
                <a:lnTo>
                  <a:pt x="267" y="204"/>
                </a:lnTo>
                <a:lnTo>
                  <a:pt x="264" y="204"/>
                </a:lnTo>
                <a:close/>
                <a:moveTo>
                  <a:pt x="678" y="148"/>
                </a:moveTo>
                <a:lnTo>
                  <a:pt x="677" y="149"/>
                </a:lnTo>
                <a:lnTo>
                  <a:pt x="676" y="152"/>
                </a:lnTo>
                <a:lnTo>
                  <a:pt x="676" y="153"/>
                </a:lnTo>
                <a:lnTo>
                  <a:pt x="677" y="155"/>
                </a:lnTo>
                <a:lnTo>
                  <a:pt x="677" y="157"/>
                </a:lnTo>
                <a:lnTo>
                  <a:pt x="677" y="159"/>
                </a:lnTo>
                <a:lnTo>
                  <a:pt x="676" y="160"/>
                </a:lnTo>
                <a:lnTo>
                  <a:pt x="674" y="160"/>
                </a:lnTo>
                <a:lnTo>
                  <a:pt x="672" y="160"/>
                </a:lnTo>
                <a:lnTo>
                  <a:pt x="670" y="161"/>
                </a:lnTo>
                <a:lnTo>
                  <a:pt x="669" y="162"/>
                </a:lnTo>
                <a:lnTo>
                  <a:pt x="667" y="163"/>
                </a:lnTo>
                <a:lnTo>
                  <a:pt x="665" y="166"/>
                </a:lnTo>
                <a:lnTo>
                  <a:pt x="664" y="167"/>
                </a:lnTo>
                <a:lnTo>
                  <a:pt x="664" y="162"/>
                </a:lnTo>
                <a:lnTo>
                  <a:pt x="665" y="159"/>
                </a:lnTo>
                <a:lnTo>
                  <a:pt x="667" y="152"/>
                </a:lnTo>
                <a:lnTo>
                  <a:pt x="672" y="146"/>
                </a:lnTo>
                <a:lnTo>
                  <a:pt x="676" y="143"/>
                </a:lnTo>
                <a:lnTo>
                  <a:pt x="680" y="143"/>
                </a:lnTo>
                <a:lnTo>
                  <a:pt x="679" y="146"/>
                </a:lnTo>
                <a:lnTo>
                  <a:pt x="678" y="148"/>
                </a:lnTo>
                <a:close/>
                <a:moveTo>
                  <a:pt x="665" y="241"/>
                </a:moveTo>
                <a:lnTo>
                  <a:pt x="664" y="240"/>
                </a:lnTo>
                <a:lnTo>
                  <a:pt x="664" y="239"/>
                </a:lnTo>
                <a:lnTo>
                  <a:pt x="670" y="237"/>
                </a:lnTo>
                <a:lnTo>
                  <a:pt x="674" y="233"/>
                </a:lnTo>
                <a:lnTo>
                  <a:pt x="676" y="234"/>
                </a:lnTo>
                <a:lnTo>
                  <a:pt x="676" y="236"/>
                </a:lnTo>
                <a:lnTo>
                  <a:pt x="670" y="238"/>
                </a:lnTo>
                <a:lnTo>
                  <a:pt x="665" y="241"/>
                </a:lnTo>
                <a:close/>
                <a:moveTo>
                  <a:pt x="553" y="237"/>
                </a:moveTo>
                <a:lnTo>
                  <a:pt x="552" y="237"/>
                </a:lnTo>
                <a:lnTo>
                  <a:pt x="549" y="238"/>
                </a:lnTo>
                <a:lnTo>
                  <a:pt x="549" y="236"/>
                </a:lnTo>
                <a:lnTo>
                  <a:pt x="549" y="234"/>
                </a:lnTo>
                <a:lnTo>
                  <a:pt x="553" y="231"/>
                </a:lnTo>
                <a:lnTo>
                  <a:pt x="557" y="229"/>
                </a:lnTo>
                <a:lnTo>
                  <a:pt x="559" y="230"/>
                </a:lnTo>
                <a:lnTo>
                  <a:pt x="559" y="231"/>
                </a:lnTo>
                <a:lnTo>
                  <a:pt x="556" y="233"/>
                </a:lnTo>
                <a:lnTo>
                  <a:pt x="553" y="237"/>
                </a:lnTo>
                <a:close/>
                <a:moveTo>
                  <a:pt x="497" y="240"/>
                </a:moveTo>
                <a:lnTo>
                  <a:pt x="497" y="238"/>
                </a:lnTo>
                <a:lnTo>
                  <a:pt x="497" y="236"/>
                </a:lnTo>
                <a:lnTo>
                  <a:pt x="499" y="234"/>
                </a:lnTo>
                <a:lnTo>
                  <a:pt x="503" y="233"/>
                </a:lnTo>
                <a:lnTo>
                  <a:pt x="500" y="237"/>
                </a:lnTo>
                <a:lnTo>
                  <a:pt x="497" y="240"/>
                </a:lnTo>
                <a:close/>
                <a:moveTo>
                  <a:pt x="467" y="255"/>
                </a:moveTo>
                <a:lnTo>
                  <a:pt x="467" y="252"/>
                </a:lnTo>
                <a:lnTo>
                  <a:pt x="467" y="248"/>
                </a:lnTo>
                <a:lnTo>
                  <a:pt x="467" y="245"/>
                </a:lnTo>
                <a:lnTo>
                  <a:pt x="469" y="241"/>
                </a:lnTo>
                <a:lnTo>
                  <a:pt x="470" y="241"/>
                </a:lnTo>
                <a:lnTo>
                  <a:pt x="471" y="241"/>
                </a:lnTo>
                <a:lnTo>
                  <a:pt x="472" y="245"/>
                </a:lnTo>
                <a:lnTo>
                  <a:pt x="471" y="248"/>
                </a:lnTo>
                <a:lnTo>
                  <a:pt x="470" y="253"/>
                </a:lnTo>
                <a:lnTo>
                  <a:pt x="467" y="255"/>
                </a:lnTo>
                <a:close/>
                <a:moveTo>
                  <a:pt x="430" y="288"/>
                </a:moveTo>
                <a:lnTo>
                  <a:pt x="429" y="286"/>
                </a:lnTo>
                <a:lnTo>
                  <a:pt x="429" y="282"/>
                </a:lnTo>
                <a:lnTo>
                  <a:pt x="431" y="279"/>
                </a:lnTo>
                <a:lnTo>
                  <a:pt x="435" y="275"/>
                </a:lnTo>
                <a:lnTo>
                  <a:pt x="432" y="281"/>
                </a:lnTo>
                <a:lnTo>
                  <a:pt x="430" y="288"/>
                </a:lnTo>
                <a:close/>
                <a:moveTo>
                  <a:pt x="424" y="274"/>
                </a:moveTo>
                <a:lnTo>
                  <a:pt x="422" y="274"/>
                </a:lnTo>
                <a:lnTo>
                  <a:pt x="421" y="273"/>
                </a:lnTo>
                <a:lnTo>
                  <a:pt x="421" y="273"/>
                </a:lnTo>
                <a:lnTo>
                  <a:pt x="421" y="272"/>
                </a:lnTo>
                <a:lnTo>
                  <a:pt x="424" y="269"/>
                </a:lnTo>
                <a:lnTo>
                  <a:pt x="428" y="267"/>
                </a:lnTo>
                <a:lnTo>
                  <a:pt x="429" y="268"/>
                </a:lnTo>
                <a:lnTo>
                  <a:pt x="430" y="269"/>
                </a:lnTo>
                <a:lnTo>
                  <a:pt x="427" y="272"/>
                </a:lnTo>
                <a:lnTo>
                  <a:pt x="424" y="274"/>
                </a:lnTo>
                <a:close/>
                <a:moveTo>
                  <a:pt x="511" y="440"/>
                </a:moveTo>
                <a:lnTo>
                  <a:pt x="518" y="439"/>
                </a:lnTo>
                <a:lnTo>
                  <a:pt x="524" y="438"/>
                </a:lnTo>
                <a:lnTo>
                  <a:pt x="524" y="436"/>
                </a:lnTo>
                <a:lnTo>
                  <a:pt x="524" y="436"/>
                </a:lnTo>
                <a:lnTo>
                  <a:pt x="519" y="435"/>
                </a:lnTo>
                <a:lnTo>
                  <a:pt x="513" y="434"/>
                </a:lnTo>
                <a:lnTo>
                  <a:pt x="513" y="434"/>
                </a:lnTo>
                <a:lnTo>
                  <a:pt x="513" y="433"/>
                </a:lnTo>
                <a:lnTo>
                  <a:pt x="515" y="433"/>
                </a:lnTo>
                <a:lnTo>
                  <a:pt x="517" y="432"/>
                </a:lnTo>
                <a:lnTo>
                  <a:pt x="527" y="432"/>
                </a:lnTo>
                <a:lnTo>
                  <a:pt x="536" y="432"/>
                </a:lnTo>
                <a:lnTo>
                  <a:pt x="542" y="433"/>
                </a:lnTo>
                <a:lnTo>
                  <a:pt x="547" y="435"/>
                </a:lnTo>
                <a:lnTo>
                  <a:pt x="560" y="436"/>
                </a:lnTo>
                <a:lnTo>
                  <a:pt x="572" y="438"/>
                </a:lnTo>
                <a:lnTo>
                  <a:pt x="575" y="439"/>
                </a:lnTo>
                <a:lnTo>
                  <a:pt x="579" y="441"/>
                </a:lnTo>
                <a:lnTo>
                  <a:pt x="576" y="445"/>
                </a:lnTo>
                <a:lnTo>
                  <a:pt x="574" y="447"/>
                </a:lnTo>
                <a:lnTo>
                  <a:pt x="570" y="447"/>
                </a:lnTo>
                <a:lnTo>
                  <a:pt x="566" y="447"/>
                </a:lnTo>
                <a:lnTo>
                  <a:pt x="567" y="450"/>
                </a:lnTo>
                <a:lnTo>
                  <a:pt x="570" y="454"/>
                </a:lnTo>
                <a:lnTo>
                  <a:pt x="574" y="456"/>
                </a:lnTo>
                <a:lnTo>
                  <a:pt x="577" y="457"/>
                </a:lnTo>
                <a:lnTo>
                  <a:pt x="581" y="459"/>
                </a:lnTo>
                <a:lnTo>
                  <a:pt x="586" y="459"/>
                </a:lnTo>
                <a:lnTo>
                  <a:pt x="582" y="461"/>
                </a:lnTo>
                <a:lnTo>
                  <a:pt x="577" y="461"/>
                </a:lnTo>
                <a:lnTo>
                  <a:pt x="572" y="460"/>
                </a:lnTo>
                <a:lnTo>
                  <a:pt x="562" y="456"/>
                </a:lnTo>
                <a:lnTo>
                  <a:pt x="564" y="459"/>
                </a:lnTo>
                <a:lnTo>
                  <a:pt x="567" y="462"/>
                </a:lnTo>
                <a:lnTo>
                  <a:pt x="561" y="460"/>
                </a:lnTo>
                <a:lnTo>
                  <a:pt x="557" y="459"/>
                </a:lnTo>
                <a:lnTo>
                  <a:pt x="555" y="462"/>
                </a:lnTo>
                <a:lnTo>
                  <a:pt x="554" y="464"/>
                </a:lnTo>
                <a:lnTo>
                  <a:pt x="550" y="464"/>
                </a:lnTo>
                <a:lnTo>
                  <a:pt x="547" y="463"/>
                </a:lnTo>
                <a:lnTo>
                  <a:pt x="546" y="464"/>
                </a:lnTo>
                <a:lnTo>
                  <a:pt x="546" y="466"/>
                </a:lnTo>
                <a:lnTo>
                  <a:pt x="545" y="467"/>
                </a:lnTo>
                <a:lnTo>
                  <a:pt x="543" y="468"/>
                </a:lnTo>
                <a:lnTo>
                  <a:pt x="539" y="466"/>
                </a:lnTo>
                <a:lnTo>
                  <a:pt x="535" y="463"/>
                </a:lnTo>
                <a:lnTo>
                  <a:pt x="531" y="461"/>
                </a:lnTo>
                <a:lnTo>
                  <a:pt x="528" y="456"/>
                </a:lnTo>
                <a:lnTo>
                  <a:pt x="531" y="456"/>
                </a:lnTo>
                <a:lnTo>
                  <a:pt x="533" y="456"/>
                </a:lnTo>
                <a:lnTo>
                  <a:pt x="532" y="453"/>
                </a:lnTo>
                <a:lnTo>
                  <a:pt x="532" y="450"/>
                </a:lnTo>
                <a:lnTo>
                  <a:pt x="538" y="450"/>
                </a:lnTo>
                <a:lnTo>
                  <a:pt x="545" y="450"/>
                </a:lnTo>
                <a:lnTo>
                  <a:pt x="545" y="450"/>
                </a:lnTo>
                <a:lnTo>
                  <a:pt x="545" y="449"/>
                </a:lnTo>
                <a:lnTo>
                  <a:pt x="538" y="447"/>
                </a:lnTo>
                <a:lnTo>
                  <a:pt x="531" y="445"/>
                </a:lnTo>
                <a:lnTo>
                  <a:pt x="531" y="443"/>
                </a:lnTo>
                <a:lnTo>
                  <a:pt x="529" y="445"/>
                </a:lnTo>
                <a:lnTo>
                  <a:pt x="528" y="446"/>
                </a:lnTo>
                <a:lnTo>
                  <a:pt x="527" y="447"/>
                </a:lnTo>
                <a:lnTo>
                  <a:pt x="525" y="447"/>
                </a:lnTo>
                <a:lnTo>
                  <a:pt x="524" y="447"/>
                </a:lnTo>
                <a:lnTo>
                  <a:pt x="520" y="446"/>
                </a:lnTo>
                <a:lnTo>
                  <a:pt x="518" y="445"/>
                </a:lnTo>
                <a:lnTo>
                  <a:pt x="515" y="445"/>
                </a:lnTo>
                <a:lnTo>
                  <a:pt x="514" y="443"/>
                </a:lnTo>
                <a:lnTo>
                  <a:pt x="512" y="445"/>
                </a:lnTo>
                <a:lnTo>
                  <a:pt x="511" y="447"/>
                </a:lnTo>
                <a:lnTo>
                  <a:pt x="508" y="448"/>
                </a:lnTo>
                <a:lnTo>
                  <a:pt x="507" y="448"/>
                </a:lnTo>
                <a:lnTo>
                  <a:pt x="505" y="447"/>
                </a:lnTo>
                <a:lnTo>
                  <a:pt x="504" y="446"/>
                </a:lnTo>
                <a:lnTo>
                  <a:pt x="501" y="443"/>
                </a:lnTo>
                <a:lnTo>
                  <a:pt x="500" y="441"/>
                </a:lnTo>
                <a:lnTo>
                  <a:pt x="503" y="440"/>
                </a:lnTo>
                <a:lnTo>
                  <a:pt x="505" y="439"/>
                </a:lnTo>
                <a:lnTo>
                  <a:pt x="508" y="439"/>
                </a:lnTo>
                <a:lnTo>
                  <a:pt x="511" y="440"/>
                </a:lnTo>
                <a:close/>
                <a:moveTo>
                  <a:pt x="539" y="425"/>
                </a:moveTo>
                <a:lnTo>
                  <a:pt x="536" y="426"/>
                </a:lnTo>
                <a:lnTo>
                  <a:pt x="534" y="426"/>
                </a:lnTo>
                <a:lnTo>
                  <a:pt x="529" y="427"/>
                </a:lnTo>
                <a:lnTo>
                  <a:pt x="524" y="428"/>
                </a:lnTo>
                <a:lnTo>
                  <a:pt x="520" y="431"/>
                </a:lnTo>
                <a:lnTo>
                  <a:pt x="515" y="431"/>
                </a:lnTo>
                <a:lnTo>
                  <a:pt x="511" y="429"/>
                </a:lnTo>
                <a:lnTo>
                  <a:pt x="506" y="427"/>
                </a:lnTo>
                <a:lnTo>
                  <a:pt x="513" y="425"/>
                </a:lnTo>
                <a:lnTo>
                  <a:pt x="522" y="424"/>
                </a:lnTo>
                <a:lnTo>
                  <a:pt x="532" y="424"/>
                </a:lnTo>
                <a:lnTo>
                  <a:pt x="539" y="425"/>
                </a:lnTo>
                <a:close/>
                <a:moveTo>
                  <a:pt x="708" y="511"/>
                </a:moveTo>
                <a:lnTo>
                  <a:pt x="708" y="511"/>
                </a:lnTo>
                <a:lnTo>
                  <a:pt x="708" y="511"/>
                </a:lnTo>
                <a:lnTo>
                  <a:pt x="706" y="511"/>
                </a:lnTo>
                <a:lnTo>
                  <a:pt x="705" y="511"/>
                </a:lnTo>
                <a:lnTo>
                  <a:pt x="706" y="511"/>
                </a:lnTo>
                <a:lnTo>
                  <a:pt x="708" y="511"/>
                </a:lnTo>
                <a:close/>
                <a:moveTo>
                  <a:pt x="729" y="515"/>
                </a:moveTo>
                <a:lnTo>
                  <a:pt x="729" y="515"/>
                </a:lnTo>
                <a:lnTo>
                  <a:pt x="728" y="515"/>
                </a:lnTo>
                <a:lnTo>
                  <a:pt x="726" y="515"/>
                </a:lnTo>
                <a:lnTo>
                  <a:pt x="725" y="513"/>
                </a:lnTo>
                <a:lnTo>
                  <a:pt x="725" y="513"/>
                </a:lnTo>
                <a:lnTo>
                  <a:pt x="725" y="513"/>
                </a:lnTo>
                <a:lnTo>
                  <a:pt x="727" y="515"/>
                </a:lnTo>
                <a:lnTo>
                  <a:pt x="729" y="515"/>
                </a:lnTo>
                <a:close/>
                <a:moveTo>
                  <a:pt x="840" y="1016"/>
                </a:moveTo>
                <a:lnTo>
                  <a:pt x="840" y="1016"/>
                </a:lnTo>
                <a:lnTo>
                  <a:pt x="840" y="1016"/>
                </a:lnTo>
                <a:lnTo>
                  <a:pt x="840" y="1016"/>
                </a:lnTo>
                <a:lnTo>
                  <a:pt x="840" y="1016"/>
                </a:lnTo>
                <a:lnTo>
                  <a:pt x="840" y="1016"/>
                </a:lnTo>
                <a:lnTo>
                  <a:pt x="840" y="1016"/>
                </a:lnTo>
                <a:close/>
                <a:moveTo>
                  <a:pt x="417" y="288"/>
                </a:moveTo>
                <a:lnTo>
                  <a:pt x="415" y="285"/>
                </a:lnTo>
                <a:lnTo>
                  <a:pt x="412" y="281"/>
                </a:lnTo>
                <a:lnTo>
                  <a:pt x="416" y="281"/>
                </a:lnTo>
                <a:lnTo>
                  <a:pt x="418" y="281"/>
                </a:lnTo>
                <a:lnTo>
                  <a:pt x="418" y="283"/>
                </a:lnTo>
                <a:lnTo>
                  <a:pt x="417" y="288"/>
                </a:lnTo>
                <a:close/>
                <a:moveTo>
                  <a:pt x="412" y="259"/>
                </a:moveTo>
                <a:lnTo>
                  <a:pt x="414" y="259"/>
                </a:lnTo>
                <a:lnTo>
                  <a:pt x="415" y="259"/>
                </a:lnTo>
                <a:lnTo>
                  <a:pt x="415" y="264"/>
                </a:lnTo>
                <a:lnTo>
                  <a:pt x="416" y="268"/>
                </a:lnTo>
                <a:lnTo>
                  <a:pt x="415" y="268"/>
                </a:lnTo>
                <a:lnTo>
                  <a:pt x="415" y="269"/>
                </a:lnTo>
                <a:lnTo>
                  <a:pt x="414" y="268"/>
                </a:lnTo>
                <a:lnTo>
                  <a:pt x="412" y="268"/>
                </a:lnTo>
                <a:lnTo>
                  <a:pt x="412" y="264"/>
                </a:lnTo>
                <a:lnTo>
                  <a:pt x="412" y="259"/>
                </a:lnTo>
                <a:close/>
                <a:moveTo>
                  <a:pt x="398" y="318"/>
                </a:moveTo>
                <a:lnTo>
                  <a:pt x="402" y="313"/>
                </a:lnTo>
                <a:lnTo>
                  <a:pt x="404" y="307"/>
                </a:lnTo>
                <a:lnTo>
                  <a:pt x="405" y="313"/>
                </a:lnTo>
                <a:lnTo>
                  <a:pt x="405" y="316"/>
                </a:lnTo>
                <a:lnTo>
                  <a:pt x="403" y="318"/>
                </a:lnTo>
                <a:lnTo>
                  <a:pt x="398" y="318"/>
                </a:lnTo>
                <a:close/>
                <a:moveTo>
                  <a:pt x="396" y="373"/>
                </a:moveTo>
                <a:lnTo>
                  <a:pt x="400" y="369"/>
                </a:lnTo>
                <a:lnTo>
                  <a:pt x="403" y="365"/>
                </a:lnTo>
                <a:lnTo>
                  <a:pt x="404" y="370"/>
                </a:lnTo>
                <a:lnTo>
                  <a:pt x="403" y="372"/>
                </a:lnTo>
                <a:lnTo>
                  <a:pt x="400" y="373"/>
                </a:lnTo>
                <a:lnTo>
                  <a:pt x="396" y="373"/>
                </a:lnTo>
                <a:close/>
                <a:moveTo>
                  <a:pt x="393" y="318"/>
                </a:moveTo>
                <a:lnTo>
                  <a:pt x="394" y="322"/>
                </a:lnTo>
                <a:lnTo>
                  <a:pt x="394" y="324"/>
                </a:lnTo>
                <a:lnTo>
                  <a:pt x="393" y="324"/>
                </a:lnTo>
                <a:lnTo>
                  <a:pt x="393" y="324"/>
                </a:lnTo>
                <a:lnTo>
                  <a:pt x="390" y="320"/>
                </a:lnTo>
                <a:lnTo>
                  <a:pt x="388" y="316"/>
                </a:lnTo>
                <a:lnTo>
                  <a:pt x="391" y="315"/>
                </a:lnTo>
                <a:lnTo>
                  <a:pt x="397" y="314"/>
                </a:lnTo>
                <a:lnTo>
                  <a:pt x="395" y="317"/>
                </a:lnTo>
                <a:lnTo>
                  <a:pt x="393" y="318"/>
                </a:lnTo>
                <a:close/>
                <a:moveTo>
                  <a:pt x="383" y="307"/>
                </a:moveTo>
                <a:lnTo>
                  <a:pt x="380" y="307"/>
                </a:lnTo>
                <a:lnTo>
                  <a:pt x="376" y="308"/>
                </a:lnTo>
                <a:lnTo>
                  <a:pt x="377" y="304"/>
                </a:lnTo>
                <a:lnTo>
                  <a:pt x="380" y="300"/>
                </a:lnTo>
                <a:lnTo>
                  <a:pt x="382" y="303"/>
                </a:lnTo>
                <a:lnTo>
                  <a:pt x="384" y="304"/>
                </a:lnTo>
                <a:lnTo>
                  <a:pt x="383" y="306"/>
                </a:lnTo>
                <a:lnTo>
                  <a:pt x="383" y="307"/>
                </a:lnTo>
                <a:close/>
                <a:moveTo>
                  <a:pt x="369" y="311"/>
                </a:moveTo>
                <a:lnTo>
                  <a:pt x="373" y="309"/>
                </a:lnTo>
                <a:lnTo>
                  <a:pt x="376" y="308"/>
                </a:lnTo>
                <a:lnTo>
                  <a:pt x="377" y="310"/>
                </a:lnTo>
                <a:lnTo>
                  <a:pt x="380" y="314"/>
                </a:lnTo>
                <a:lnTo>
                  <a:pt x="375" y="313"/>
                </a:lnTo>
                <a:lnTo>
                  <a:pt x="369" y="311"/>
                </a:lnTo>
                <a:close/>
                <a:moveTo>
                  <a:pt x="366" y="315"/>
                </a:moveTo>
                <a:lnTo>
                  <a:pt x="363" y="317"/>
                </a:lnTo>
                <a:lnTo>
                  <a:pt x="361" y="320"/>
                </a:lnTo>
                <a:lnTo>
                  <a:pt x="360" y="315"/>
                </a:lnTo>
                <a:lnTo>
                  <a:pt x="361" y="311"/>
                </a:lnTo>
                <a:lnTo>
                  <a:pt x="362" y="308"/>
                </a:lnTo>
                <a:lnTo>
                  <a:pt x="363" y="303"/>
                </a:lnTo>
                <a:lnTo>
                  <a:pt x="365" y="301"/>
                </a:lnTo>
                <a:lnTo>
                  <a:pt x="366" y="300"/>
                </a:lnTo>
                <a:lnTo>
                  <a:pt x="368" y="297"/>
                </a:lnTo>
                <a:lnTo>
                  <a:pt x="370" y="295"/>
                </a:lnTo>
                <a:lnTo>
                  <a:pt x="372" y="297"/>
                </a:lnTo>
                <a:lnTo>
                  <a:pt x="373" y="300"/>
                </a:lnTo>
                <a:lnTo>
                  <a:pt x="370" y="303"/>
                </a:lnTo>
                <a:lnTo>
                  <a:pt x="367" y="308"/>
                </a:lnTo>
                <a:lnTo>
                  <a:pt x="368" y="309"/>
                </a:lnTo>
                <a:lnTo>
                  <a:pt x="369" y="311"/>
                </a:lnTo>
                <a:lnTo>
                  <a:pt x="369" y="311"/>
                </a:lnTo>
                <a:lnTo>
                  <a:pt x="368" y="313"/>
                </a:lnTo>
                <a:lnTo>
                  <a:pt x="366" y="315"/>
                </a:lnTo>
                <a:close/>
                <a:moveTo>
                  <a:pt x="312" y="328"/>
                </a:moveTo>
                <a:lnTo>
                  <a:pt x="306" y="327"/>
                </a:lnTo>
                <a:lnTo>
                  <a:pt x="299" y="324"/>
                </a:lnTo>
                <a:lnTo>
                  <a:pt x="299" y="324"/>
                </a:lnTo>
                <a:lnTo>
                  <a:pt x="299" y="322"/>
                </a:lnTo>
                <a:lnTo>
                  <a:pt x="297" y="323"/>
                </a:lnTo>
                <a:lnTo>
                  <a:pt x="293" y="323"/>
                </a:lnTo>
                <a:lnTo>
                  <a:pt x="291" y="323"/>
                </a:lnTo>
                <a:lnTo>
                  <a:pt x="289" y="320"/>
                </a:lnTo>
                <a:lnTo>
                  <a:pt x="286" y="323"/>
                </a:lnTo>
                <a:lnTo>
                  <a:pt x="284" y="324"/>
                </a:lnTo>
                <a:lnTo>
                  <a:pt x="280" y="325"/>
                </a:lnTo>
                <a:lnTo>
                  <a:pt x="277" y="324"/>
                </a:lnTo>
                <a:lnTo>
                  <a:pt x="274" y="323"/>
                </a:lnTo>
                <a:lnTo>
                  <a:pt x="271" y="323"/>
                </a:lnTo>
                <a:lnTo>
                  <a:pt x="269" y="323"/>
                </a:lnTo>
                <a:lnTo>
                  <a:pt x="267" y="323"/>
                </a:lnTo>
                <a:lnTo>
                  <a:pt x="266" y="321"/>
                </a:lnTo>
                <a:lnTo>
                  <a:pt x="266" y="318"/>
                </a:lnTo>
                <a:lnTo>
                  <a:pt x="266" y="318"/>
                </a:lnTo>
                <a:lnTo>
                  <a:pt x="267" y="317"/>
                </a:lnTo>
                <a:lnTo>
                  <a:pt x="273" y="315"/>
                </a:lnTo>
                <a:lnTo>
                  <a:pt x="280" y="311"/>
                </a:lnTo>
                <a:lnTo>
                  <a:pt x="286" y="309"/>
                </a:lnTo>
                <a:lnTo>
                  <a:pt x="291" y="307"/>
                </a:lnTo>
                <a:lnTo>
                  <a:pt x="293" y="307"/>
                </a:lnTo>
                <a:lnTo>
                  <a:pt x="294" y="308"/>
                </a:lnTo>
                <a:lnTo>
                  <a:pt x="297" y="309"/>
                </a:lnTo>
                <a:lnTo>
                  <a:pt x="298" y="309"/>
                </a:lnTo>
                <a:lnTo>
                  <a:pt x="300" y="309"/>
                </a:lnTo>
                <a:lnTo>
                  <a:pt x="303" y="308"/>
                </a:lnTo>
                <a:lnTo>
                  <a:pt x="307" y="311"/>
                </a:lnTo>
                <a:lnTo>
                  <a:pt x="312" y="316"/>
                </a:lnTo>
                <a:lnTo>
                  <a:pt x="313" y="322"/>
                </a:lnTo>
                <a:lnTo>
                  <a:pt x="312" y="328"/>
                </a:lnTo>
                <a:close/>
                <a:moveTo>
                  <a:pt x="255" y="361"/>
                </a:moveTo>
                <a:lnTo>
                  <a:pt x="253" y="362"/>
                </a:lnTo>
                <a:lnTo>
                  <a:pt x="251" y="363"/>
                </a:lnTo>
                <a:lnTo>
                  <a:pt x="249" y="364"/>
                </a:lnTo>
                <a:lnTo>
                  <a:pt x="246" y="365"/>
                </a:lnTo>
                <a:lnTo>
                  <a:pt x="243" y="368"/>
                </a:lnTo>
                <a:lnTo>
                  <a:pt x="241" y="371"/>
                </a:lnTo>
                <a:lnTo>
                  <a:pt x="237" y="366"/>
                </a:lnTo>
                <a:lnTo>
                  <a:pt x="237" y="363"/>
                </a:lnTo>
                <a:lnTo>
                  <a:pt x="238" y="361"/>
                </a:lnTo>
                <a:lnTo>
                  <a:pt x="242" y="357"/>
                </a:lnTo>
                <a:lnTo>
                  <a:pt x="246" y="351"/>
                </a:lnTo>
                <a:lnTo>
                  <a:pt x="251" y="344"/>
                </a:lnTo>
                <a:lnTo>
                  <a:pt x="253" y="342"/>
                </a:lnTo>
                <a:lnTo>
                  <a:pt x="257" y="341"/>
                </a:lnTo>
                <a:lnTo>
                  <a:pt x="258" y="342"/>
                </a:lnTo>
                <a:lnTo>
                  <a:pt x="260" y="345"/>
                </a:lnTo>
                <a:lnTo>
                  <a:pt x="262" y="344"/>
                </a:lnTo>
                <a:lnTo>
                  <a:pt x="264" y="345"/>
                </a:lnTo>
                <a:lnTo>
                  <a:pt x="266" y="346"/>
                </a:lnTo>
                <a:lnTo>
                  <a:pt x="267" y="349"/>
                </a:lnTo>
                <a:lnTo>
                  <a:pt x="263" y="350"/>
                </a:lnTo>
                <a:lnTo>
                  <a:pt x="259" y="352"/>
                </a:lnTo>
                <a:lnTo>
                  <a:pt x="256" y="356"/>
                </a:lnTo>
                <a:lnTo>
                  <a:pt x="255" y="361"/>
                </a:lnTo>
                <a:close/>
                <a:moveTo>
                  <a:pt x="225" y="297"/>
                </a:moveTo>
                <a:lnTo>
                  <a:pt x="225" y="297"/>
                </a:lnTo>
                <a:lnTo>
                  <a:pt x="225" y="296"/>
                </a:lnTo>
                <a:lnTo>
                  <a:pt x="231" y="297"/>
                </a:lnTo>
                <a:lnTo>
                  <a:pt x="238" y="299"/>
                </a:lnTo>
                <a:lnTo>
                  <a:pt x="237" y="300"/>
                </a:lnTo>
                <a:lnTo>
                  <a:pt x="237" y="300"/>
                </a:lnTo>
                <a:lnTo>
                  <a:pt x="231" y="299"/>
                </a:lnTo>
                <a:lnTo>
                  <a:pt x="225" y="297"/>
                </a:lnTo>
                <a:close/>
                <a:moveTo>
                  <a:pt x="244" y="269"/>
                </a:moveTo>
                <a:lnTo>
                  <a:pt x="242" y="272"/>
                </a:lnTo>
                <a:lnTo>
                  <a:pt x="239" y="273"/>
                </a:lnTo>
                <a:lnTo>
                  <a:pt x="236" y="273"/>
                </a:lnTo>
                <a:lnTo>
                  <a:pt x="235" y="272"/>
                </a:lnTo>
                <a:lnTo>
                  <a:pt x="232" y="268"/>
                </a:lnTo>
                <a:lnTo>
                  <a:pt x="230" y="268"/>
                </a:lnTo>
                <a:lnTo>
                  <a:pt x="229" y="268"/>
                </a:lnTo>
                <a:lnTo>
                  <a:pt x="225" y="271"/>
                </a:lnTo>
                <a:lnTo>
                  <a:pt x="224" y="267"/>
                </a:lnTo>
                <a:lnTo>
                  <a:pt x="222" y="264"/>
                </a:lnTo>
                <a:lnTo>
                  <a:pt x="232" y="266"/>
                </a:lnTo>
                <a:lnTo>
                  <a:pt x="244" y="269"/>
                </a:lnTo>
                <a:close/>
                <a:moveTo>
                  <a:pt x="250" y="302"/>
                </a:moveTo>
                <a:lnTo>
                  <a:pt x="246" y="304"/>
                </a:lnTo>
                <a:lnTo>
                  <a:pt x="243" y="307"/>
                </a:lnTo>
                <a:lnTo>
                  <a:pt x="242" y="304"/>
                </a:lnTo>
                <a:lnTo>
                  <a:pt x="241" y="302"/>
                </a:lnTo>
                <a:lnTo>
                  <a:pt x="245" y="302"/>
                </a:lnTo>
                <a:lnTo>
                  <a:pt x="250" y="302"/>
                </a:lnTo>
                <a:close/>
                <a:moveTo>
                  <a:pt x="237" y="281"/>
                </a:moveTo>
                <a:lnTo>
                  <a:pt x="244" y="280"/>
                </a:lnTo>
                <a:lnTo>
                  <a:pt x="250" y="279"/>
                </a:lnTo>
                <a:lnTo>
                  <a:pt x="248" y="281"/>
                </a:lnTo>
                <a:lnTo>
                  <a:pt x="245" y="282"/>
                </a:lnTo>
                <a:lnTo>
                  <a:pt x="242" y="282"/>
                </a:lnTo>
                <a:lnTo>
                  <a:pt x="237" y="281"/>
                </a:lnTo>
                <a:close/>
                <a:moveTo>
                  <a:pt x="227" y="259"/>
                </a:moveTo>
                <a:lnTo>
                  <a:pt x="228" y="259"/>
                </a:lnTo>
                <a:lnTo>
                  <a:pt x="230" y="259"/>
                </a:lnTo>
                <a:lnTo>
                  <a:pt x="230" y="257"/>
                </a:lnTo>
                <a:lnTo>
                  <a:pt x="228" y="254"/>
                </a:lnTo>
                <a:lnTo>
                  <a:pt x="229" y="254"/>
                </a:lnTo>
                <a:lnTo>
                  <a:pt x="229" y="254"/>
                </a:lnTo>
                <a:lnTo>
                  <a:pt x="237" y="257"/>
                </a:lnTo>
                <a:lnTo>
                  <a:pt x="246" y="259"/>
                </a:lnTo>
                <a:lnTo>
                  <a:pt x="245" y="262"/>
                </a:lnTo>
                <a:lnTo>
                  <a:pt x="246" y="264"/>
                </a:lnTo>
                <a:lnTo>
                  <a:pt x="249" y="265"/>
                </a:lnTo>
                <a:lnTo>
                  <a:pt x="251" y="266"/>
                </a:lnTo>
                <a:lnTo>
                  <a:pt x="251" y="267"/>
                </a:lnTo>
                <a:lnTo>
                  <a:pt x="250" y="267"/>
                </a:lnTo>
                <a:lnTo>
                  <a:pt x="235" y="264"/>
                </a:lnTo>
                <a:lnTo>
                  <a:pt x="218" y="259"/>
                </a:lnTo>
                <a:lnTo>
                  <a:pt x="223" y="259"/>
                </a:lnTo>
                <a:lnTo>
                  <a:pt x="227" y="259"/>
                </a:lnTo>
                <a:close/>
                <a:moveTo>
                  <a:pt x="264" y="322"/>
                </a:moveTo>
                <a:lnTo>
                  <a:pt x="263" y="323"/>
                </a:lnTo>
                <a:lnTo>
                  <a:pt x="262" y="324"/>
                </a:lnTo>
                <a:lnTo>
                  <a:pt x="262" y="325"/>
                </a:lnTo>
                <a:lnTo>
                  <a:pt x="262" y="325"/>
                </a:lnTo>
                <a:lnTo>
                  <a:pt x="263" y="323"/>
                </a:lnTo>
                <a:lnTo>
                  <a:pt x="264" y="322"/>
                </a:lnTo>
                <a:close/>
                <a:moveTo>
                  <a:pt x="283" y="300"/>
                </a:moveTo>
                <a:lnTo>
                  <a:pt x="283" y="301"/>
                </a:lnTo>
                <a:lnTo>
                  <a:pt x="284" y="301"/>
                </a:lnTo>
                <a:lnTo>
                  <a:pt x="284" y="302"/>
                </a:lnTo>
                <a:lnTo>
                  <a:pt x="284" y="302"/>
                </a:lnTo>
                <a:lnTo>
                  <a:pt x="283" y="301"/>
                </a:lnTo>
                <a:lnTo>
                  <a:pt x="282" y="300"/>
                </a:lnTo>
                <a:lnTo>
                  <a:pt x="282" y="300"/>
                </a:lnTo>
                <a:lnTo>
                  <a:pt x="283" y="300"/>
                </a:lnTo>
                <a:close/>
                <a:moveTo>
                  <a:pt x="167" y="279"/>
                </a:moveTo>
                <a:lnTo>
                  <a:pt x="167" y="281"/>
                </a:lnTo>
                <a:lnTo>
                  <a:pt x="167" y="283"/>
                </a:lnTo>
                <a:lnTo>
                  <a:pt x="166" y="282"/>
                </a:lnTo>
                <a:lnTo>
                  <a:pt x="166" y="282"/>
                </a:lnTo>
                <a:lnTo>
                  <a:pt x="161" y="275"/>
                </a:lnTo>
                <a:lnTo>
                  <a:pt x="156" y="268"/>
                </a:lnTo>
                <a:lnTo>
                  <a:pt x="154" y="265"/>
                </a:lnTo>
                <a:lnTo>
                  <a:pt x="152" y="262"/>
                </a:lnTo>
                <a:lnTo>
                  <a:pt x="149" y="259"/>
                </a:lnTo>
                <a:lnTo>
                  <a:pt x="147" y="258"/>
                </a:lnTo>
                <a:lnTo>
                  <a:pt x="146" y="255"/>
                </a:lnTo>
                <a:lnTo>
                  <a:pt x="145" y="253"/>
                </a:lnTo>
                <a:lnTo>
                  <a:pt x="146" y="250"/>
                </a:lnTo>
                <a:lnTo>
                  <a:pt x="147" y="248"/>
                </a:lnTo>
                <a:lnTo>
                  <a:pt x="149" y="248"/>
                </a:lnTo>
                <a:lnTo>
                  <a:pt x="152" y="250"/>
                </a:lnTo>
                <a:lnTo>
                  <a:pt x="161" y="259"/>
                </a:lnTo>
                <a:lnTo>
                  <a:pt x="169" y="269"/>
                </a:lnTo>
                <a:lnTo>
                  <a:pt x="174" y="274"/>
                </a:lnTo>
                <a:lnTo>
                  <a:pt x="179" y="280"/>
                </a:lnTo>
                <a:lnTo>
                  <a:pt x="174" y="282"/>
                </a:lnTo>
                <a:lnTo>
                  <a:pt x="172" y="282"/>
                </a:lnTo>
                <a:lnTo>
                  <a:pt x="169" y="281"/>
                </a:lnTo>
                <a:lnTo>
                  <a:pt x="167" y="279"/>
                </a:lnTo>
                <a:close/>
                <a:moveTo>
                  <a:pt x="155" y="220"/>
                </a:moveTo>
                <a:lnTo>
                  <a:pt x="159" y="223"/>
                </a:lnTo>
                <a:lnTo>
                  <a:pt x="161" y="223"/>
                </a:lnTo>
                <a:lnTo>
                  <a:pt x="165" y="223"/>
                </a:lnTo>
                <a:lnTo>
                  <a:pt x="168" y="222"/>
                </a:lnTo>
                <a:lnTo>
                  <a:pt x="174" y="219"/>
                </a:lnTo>
                <a:lnTo>
                  <a:pt x="179" y="217"/>
                </a:lnTo>
                <a:lnTo>
                  <a:pt x="180" y="217"/>
                </a:lnTo>
                <a:lnTo>
                  <a:pt x="181" y="217"/>
                </a:lnTo>
                <a:lnTo>
                  <a:pt x="186" y="219"/>
                </a:lnTo>
                <a:lnTo>
                  <a:pt x="190" y="223"/>
                </a:lnTo>
                <a:lnTo>
                  <a:pt x="188" y="224"/>
                </a:lnTo>
                <a:lnTo>
                  <a:pt x="184" y="224"/>
                </a:lnTo>
                <a:lnTo>
                  <a:pt x="181" y="224"/>
                </a:lnTo>
                <a:lnTo>
                  <a:pt x="177" y="223"/>
                </a:lnTo>
                <a:lnTo>
                  <a:pt x="175" y="224"/>
                </a:lnTo>
                <a:lnTo>
                  <a:pt x="173" y="224"/>
                </a:lnTo>
                <a:lnTo>
                  <a:pt x="162" y="225"/>
                </a:lnTo>
                <a:lnTo>
                  <a:pt x="151" y="225"/>
                </a:lnTo>
                <a:lnTo>
                  <a:pt x="149" y="225"/>
                </a:lnTo>
                <a:lnTo>
                  <a:pt x="148" y="224"/>
                </a:lnTo>
                <a:lnTo>
                  <a:pt x="152" y="222"/>
                </a:lnTo>
                <a:lnTo>
                  <a:pt x="155" y="220"/>
                </a:lnTo>
                <a:close/>
                <a:moveTo>
                  <a:pt x="158" y="190"/>
                </a:moveTo>
                <a:lnTo>
                  <a:pt x="160" y="192"/>
                </a:lnTo>
                <a:lnTo>
                  <a:pt x="162" y="194"/>
                </a:lnTo>
                <a:lnTo>
                  <a:pt x="158" y="197"/>
                </a:lnTo>
                <a:lnTo>
                  <a:pt x="153" y="199"/>
                </a:lnTo>
                <a:lnTo>
                  <a:pt x="153" y="196"/>
                </a:lnTo>
                <a:lnTo>
                  <a:pt x="154" y="194"/>
                </a:lnTo>
                <a:lnTo>
                  <a:pt x="156" y="192"/>
                </a:lnTo>
                <a:lnTo>
                  <a:pt x="158" y="190"/>
                </a:lnTo>
                <a:close/>
                <a:moveTo>
                  <a:pt x="161" y="167"/>
                </a:moveTo>
                <a:lnTo>
                  <a:pt x="166" y="167"/>
                </a:lnTo>
                <a:lnTo>
                  <a:pt x="170" y="167"/>
                </a:lnTo>
                <a:lnTo>
                  <a:pt x="172" y="173"/>
                </a:lnTo>
                <a:lnTo>
                  <a:pt x="172" y="180"/>
                </a:lnTo>
                <a:lnTo>
                  <a:pt x="167" y="181"/>
                </a:lnTo>
                <a:lnTo>
                  <a:pt x="163" y="182"/>
                </a:lnTo>
                <a:lnTo>
                  <a:pt x="162" y="180"/>
                </a:lnTo>
                <a:lnTo>
                  <a:pt x="163" y="178"/>
                </a:lnTo>
                <a:lnTo>
                  <a:pt x="166" y="177"/>
                </a:lnTo>
                <a:lnTo>
                  <a:pt x="167" y="176"/>
                </a:lnTo>
                <a:lnTo>
                  <a:pt x="163" y="175"/>
                </a:lnTo>
                <a:lnTo>
                  <a:pt x="162" y="173"/>
                </a:lnTo>
                <a:lnTo>
                  <a:pt x="161" y="170"/>
                </a:lnTo>
                <a:lnTo>
                  <a:pt x="161" y="167"/>
                </a:lnTo>
                <a:close/>
                <a:moveTo>
                  <a:pt x="172" y="204"/>
                </a:moveTo>
                <a:lnTo>
                  <a:pt x="172" y="205"/>
                </a:lnTo>
                <a:lnTo>
                  <a:pt x="170" y="206"/>
                </a:lnTo>
                <a:lnTo>
                  <a:pt x="168" y="205"/>
                </a:lnTo>
                <a:lnTo>
                  <a:pt x="166" y="203"/>
                </a:lnTo>
                <a:lnTo>
                  <a:pt x="166" y="202"/>
                </a:lnTo>
                <a:lnTo>
                  <a:pt x="167" y="201"/>
                </a:lnTo>
                <a:lnTo>
                  <a:pt x="169" y="203"/>
                </a:lnTo>
                <a:lnTo>
                  <a:pt x="172" y="204"/>
                </a:lnTo>
                <a:close/>
                <a:moveTo>
                  <a:pt x="174" y="206"/>
                </a:moveTo>
                <a:lnTo>
                  <a:pt x="177" y="206"/>
                </a:lnTo>
                <a:lnTo>
                  <a:pt x="180" y="205"/>
                </a:lnTo>
                <a:lnTo>
                  <a:pt x="181" y="203"/>
                </a:lnTo>
                <a:lnTo>
                  <a:pt x="183" y="201"/>
                </a:lnTo>
                <a:lnTo>
                  <a:pt x="186" y="201"/>
                </a:lnTo>
                <a:lnTo>
                  <a:pt x="190" y="201"/>
                </a:lnTo>
                <a:lnTo>
                  <a:pt x="187" y="205"/>
                </a:lnTo>
                <a:lnTo>
                  <a:pt x="183" y="209"/>
                </a:lnTo>
                <a:lnTo>
                  <a:pt x="180" y="211"/>
                </a:lnTo>
                <a:lnTo>
                  <a:pt x="177" y="212"/>
                </a:lnTo>
                <a:lnTo>
                  <a:pt x="174" y="212"/>
                </a:lnTo>
                <a:lnTo>
                  <a:pt x="170" y="210"/>
                </a:lnTo>
                <a:lnTo>
                  <a:pt x="173" y="210"/>
                </a:lnTo>
                <a:lnTo>
                  <a:pt x="175" y="210"/>
                </a:lnTo>
                <a:lnTo>
                  <a:pt x="174" y="208"/>
                </a:lnTo>
                <a:lnTo>
                  <a:pt x="174" y="206"/>
                </a:lnTo>
                <a:close/>
                <a:moveTo>
                  <a:pt x="129" y="204"/>
                </a:moveTo>
                <a:lnTo>
                  <a:pt x="126" y="188"/>
                </a:lnTo>
                <a:lnTo>
                  <a:pt x="122" y="173"/>
                </a:lnTo>
                <a:lnTo>
                  <a:pt x="125" y="170"/>
                </a:lnTo>
                <a:lnTo>
                  <a:pt x="125" y="167"/>
                </a:lnTo>
                <a:lnTo>
                  <a:pt x="125" y="166"/>
                </a:lnTo>
                <a:lnTo>
                  <a:pt x="125" y="164"/>
                </a:lnTo>
                <a:lnTo>
                  <a:pt x="127" y="169"/>
                </a:lnTo>
                <a:lnTo>
                  <a:pt x="129" y="174"/>
                </a:lnTo>
                <a:lnTo>
                  <a:pt x="129" y="180"/>
                </a:lnTo>
                <a:lnTo>
                  <a:pt x="131" y="184"/>
                </a:lnTo>
                <a:lnTo>
                  <a:pt x="131" y="194"/>
                </a:lnTo>
                <a:lnTo>
                  <a:pt x="132" y="203"/>
                </a:lnTo>
                <a:lnTo>
                  <a:pt x="131" y="204"/>
                </a:lnTo>
                <a:lnTo>
                  <a:pt x="129" y="204"/>
                </a:lnTo>
                <a:close/>
                <a:moveTo>
                  <a:pt x="129" y="240"/>
                </a:moveTo>
                <a:lnTo>
                  <a:pt x="129" y="241"/>
                </a:lnTo>
                <a:lnTo>
                  <a:pt x="128" y="241"/>
                </a:lnTo>
                <a:lnTo>
                  <a:pt x="127" y="239"/>
                </a:lnTo>
                <a:lnTo>
                  <a:pt x="127" y="237"/>
                </a:lnTo>
                <a:lnTo>
                  <a:pt x="128" y="234"/>
                </a:lnTo>
                <a:lnTo>
                  <a:pt x="129" y="233"/>
                </a:lnTo>
                <a:lnTo>
                  <a:pt x="129" y="233"/>
                </a:lnTo>
                <a:lnTo>
                  <a:pt x="131" y="234"/>
                </a:lnTo>
                <a:lnTo>
                  <a:pt x="131" y="238"/>
                </a:lnTo>
                <a:lnTo>
                  <a:pt x="129" y="240"/>
                </a:lnTo>
                <a:close/>
                <a:moveTo>
                  <a:pt x="84" y="216"/>
                </a:moveTo>
                <a:lnTo>
                  <a:pt x="84" y="217"/>
                </a:lnTo>
                <a:lnTo>
                  <a:pt x="84" y="220"/>
                </a:lnTo>
                <a:lnTo>
                  <a:pt x="80" y="217"/>
                </a:lnTo>
                <a:lnTo>
                  <a:pt x="78" y="213"/>
                </a:lnTo>
                <a:lnTo>
                  <a:pt x="76" y="210"/>
                </a:lnTo>
                <a:lnTo>
                  <a:pt x="75" y="206"/>
                </a:lnTo>
                <a:lnTo>
                  <a:pt x="76" y="204"/>
                </a:lnTo>
                <a:lnTo>
                  <a:pt x="77" y="202"/>
                </a:lnTo>
                <a:lnTo>
                  <a:pt x="79" y="206"/>
                </a:lnTo>
                <a:lnTo>
                  <a:pt x="80" y="210"/>
                </a:lnTo>
                <a:lnTo>
                  <a:pt x="82" y="210"/>
                </a:lnTo>
                <a:lnTo>
                  <a:pt x="82" y="210"/>
                </a:lnTo>
                <a:lnTo>
                  <a:pt x="82" y="204"/>
                </a:lnTo>
                <a:lnTo>
                  <a:pt x="82" y="199"/>
                </a:lnTo>
                <a:lnTo>
                  <a:pt x="85" y="206"/>
                </a:lnTo>
                <a:lnTo>
                  <a:pt x="87" y="215"/>
                </a:lnTo>
                <a:lnTo>
                  <a:pt x="86" y="215"/>
                </a:lnTo>
                <a:lnTo>
                  <a:pt x="84" y="216"/>
                </a:lnTo>
                <a:close/>
                <a:moveTo>
                  <a:pt x="85" y="194"/>
                </a:moveTo>
                <a:lnTo>
                  <a:pt x="86" y="195"/>
                </a:lnTo>
                <a:lnTo>
                  <a:pt x="86" y="197"/>
                </a:lnTo>
                <a:lnTo>
                  <a:pt x="86" y="198"/>
                </a:lnTo>
                <a:lnTo>
                  <a:pt x="85" y="201"/>
                </a:lnTo>
                <a:lnTo>
                  <a:pt x="84" y="201"/>
                </a:lnTo>
                <a:lnTo>
                  <a:pt x="82" y="199"/>
                </a:lnTo>
                <a:lnTo>
                  <a:pt x="82" y="198"/>
                </a:lnTo>
                <a:lnTo>
                  <a:pt x="80" y="197"/>
                </a:lnTo>
                <a:lnTo>
                  <a:pt x="83" y="196"/>
                </a:lnTo>
                <a:lnTo>
                  <a:pt x="85" y="194"/>
                </a:lnTo>
                <a:close/>
                <a:moveTo>
                  <a:pt x="64" y="182"/>
                </a:moveTo>
                <a:lnTo>
                  <a:pt x="64" y="182"/>
                </a:lnTo>
                <a:lnTo>
                  <a:pt x="64" y="182"/>
                </a:lnTo>
                <a:lnTo>
                  <a:pt x="64" y="182"/>
                </a:lnTo>
                <a:lnTo>
                  <a:pt x="64" y="182"/>
                </a:lnTo>
                <a:lnTo>
                  <a:pt x="64" y="182"/>
                </a:lnTo>
                <a:lnTo>
                  <a:pt x="64" y="182"/>
                </a:lnTo>
                <a:close/>
                <a:moveTo>
                  <a:pt x="198" y="216"/>
                </a:moveTo>
                <a:lnTo>
                  <a:pt x="201" y="216"/>
                </a:lnTo>
                <a:lnTo>
                  <a:pt x="203" y="217"/>
                </a:lnTo>
                <a:lnTo>
                  <a:pt x="202" y="218"/>
                </a:lnTo>
                <a:lnTo>
                  <a:pt x="202" y="219"/>
                </a:lnTo>
                <a:lnTo>
                  <a:pt x="198" y="219"/>
                </a:lnTo>
                <a:lnTo>
                  <a:pt x="194" y="219"/>
                </a:lnTo>
                <a:lnTo>
                  <a:pt x="194" y="218"/>
                </a:lnTo>
                <a:lnTo>
                  <a:pt x="194" y="218"/>
                </a:lnTo>
                <a:lnTo>
                  <a:pt x="196" y="217"/>
                </a:lnTo>
                <a:lnTo>
                  <a:pt x="198" y="216"/>
                </a:lnTo>
                <a:close/>
                <a:moveTo>
                  <a:pt x="208" y="190"/>
                </a:moveTo>
                <a:lnTo>
                  <a:pt x="211" y="190"/>
                </a:lnTo>
                <a:lnTo>
                  <a:pt x="215" y="190"/>
                </a:lnTo>
                <a:lnTo>
                  <a:pt x="218" y="192"/>
                </a:lnTo>
                <a:lnTo>
                  <a:pt x="221" y="195"/>
                </a:lnTo>
                <a:lnTo>
                  <a:pt x="222" y="198"/>
                </a:lnTo>
                <a:lnTo>
                  <a:pt x="222" y="202"/>
                </a:lnTo>
                <a:lnTo>
                  <a:pt x="218" y="198"/>
                </a:lnTo>
                <a:lnTo>
                  <a:pt x="215" y="195"/>
                </a:lnTo>
                <a:lnTo>
                  <a:pt x="213" y="191"/>
                </a:lnTo>
                <a:lnTo>
                  <a:pt x="208" y="190"/>
                </a:lnTo>
                <a:close/>
                <a:moveTo>
                  <a:pt x="215" y="211"/>
                </a:moveTo>
                <a:lnTo>
                  <a:pt x="213" y="212"/>
                </a:lnTo>
                <a:lnTo>
                  <a:pt x="209" y="213"/>
                </a:lnTo>
                <a:lnTo>
                  <a:pt x="210" y="211"/>
                </a:lnTo>
                <a:lnTo>
                  <a:pt x="210" y="210"/>
                </a:lnTo>
                <a:lnTo>
                  <a:pt x="211" y="206"/>
                </a:lnTo>
                <a:lnTo>
                  <a:pt x="213" y="203"/>
                </a:lnTo>
                <a:lnTo>
                  <a:pt x="215" y="205"/>
                </a:lnTo>
                <a:lnTo>
                  <a:pt x="216" y="208"/>
                </a:lnTo>
                <a:lnTo>
                  <a:pt x="216" y="210"/>
                </a:lnTo>
                <a:lnTo>
                  <a:pt x="215" y="211"/>
                </a:lnTo>
                <a:close/>
                <a:moveTo>
                  <a:pt x="234" y="189"/>
                </a:moveTo>
                <a:lnTo>
                  <a:pt x="232" y="192"/>
                </a:lnTo>
                <a:lnTo>
                  <a:pt x="231" y="196"/>
                </a:lnTo>
                <a:lnTo>
                  <a:pt x="228" y="198"/>
                </a:lnTo>
                <a:lnTo>
                  <a:pt x="224" y="199"/>
                </a:lnTo>
                <a:lnTo>
                  <a:pt x="225" y="196"/>
                </a:lnTo>
                <a:lnTo>
                  <a:pt x="228" y="192"/>
                </a:lnTo>
                <a:lnTo>
                  <a:pt x="230" y="190"/>
                </a:lnTo>
                <a:lnTo>
                  <a:pt x="234" y="189"/>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sz="9600" dirty="0"/>
          </a:p>
        </p:txBody>
      </p:sp>
      <p:sp>
        <p:nvSpPr>
          <p:cNvPr id="11"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3"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166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7" name="Freeform 3474"/>
          <p:cNvSpPr>
            <a:spLocks noGrp="1" noEditPoints="1"/>
          </p:cNvSpPr>
          <p:nvPr>
            <p:ph type="pic" sz="quarter" idx="22"/>
          </p:nvPr>
        </p:nvSpPr>
        <p:spPr bwMode="auto">
          <a:xfrm>
            <a:off x="9601131" y="959398"/>
            <a:ext cx="13874823" cy="11755338"/>
          </a:xfrm>
          <a:custGeom>
            <a:avLst/>
            <a:gdLst>
              <a:gd name="T0" fmla="*/ 678 w 707"/>
              <a:gd name="T1" fmla="*/ 172 h 614"/>
              <a:gd name="T2" fmla="*/ 676 w 707"/>
              <a:gd name="T3" fmla="*/ 147 h 614"/>
              <a:gd name="T4" fmla="*/ 609 w 707"/>
              <a:gd name="T5" fmla="*/ 54 h 614"/>
              <a:gd name="T6" fmla="*/ 393 w 707"/>
              <a:gd name="T7" fmla="*/ 87 h 614"/>
              <a:gd name="T8" fmla="*/ 68 w 707"/>
              <a:gd name="T9" fmla="*/ 55 h 614"/>
              <a:gd name="T10" fmla="*/ 26 w 707"/>
              <a:gd name="T11" fmla="*/ 315 h 614"/>
              <a:gd name="T12" fmla="*/ 163 w 707"/>
              <a:gd name="T13" fmla="*/ 502 h 614"/>
              <a:gd name="T14" fmla="*/ 225 w 707"/>
              <a:gd name="T15" fmla="*/ 560 h 614"/>
              <a:gd name="T16" fmla="*/ 373 w 707"/>
              <a:gd name="T17" fmla="*/ 600 h 614"/>
              <a:gd name="T18" fmla="*/ 478 w 707"/>
              <a:gd name="T19" fmla="*/ 505 h 614"/>
              <a:gd name="T20" fmla="*/ 525 w 707"/>
              <a:gd name="T21" fmla="*/ 447 h 614"/>
              <a:gd name="T22" fmla="*/ 568 w 707"/>
              <a:gd name="T23" fmla="*/ 413 h 614"/>
              <a:gd name="T24" fmla="*/ 603 w 707"/>
              <a:gd name="T25" fmla="*/ 367 h 614"/>
              <a:gd name="T26" fmla="*/ 477 w 707"/>
              <a:gd name="T27" fmla="*/ 481 h 614"/>
              <a:gd name="T28" fmla="*/ 367 w 707"/>
              <a:gd name="T29" fmla="*/ 337 h 614"/>
              <a:gd name="T30" fmla="*/ 123 w 707"/>
              <a:gd name="T31" fmla="*/ 397 h 614"/>
              <a:gd name="T32" fmla="*/ 241 w 707"/>
              <a:gd name="T33" fmla="*/ 505 h 614"/>
              <a:gd name="T34" fmla="*/ 660 w 707"/>
              <a:gd name="T35" fmla="*/ 312 h 614"/>
              <a:gd name="T36" fmla="*/ 642 w 707"/>
              <a:gd name="T37" fmla="*/ 306 h 614"/>
              <a:gd name="T38" fmla="*/ 610 w 707"/>
              <a:gd name="T39" fmla="*/ 351 h 614"/>
              <a:gd name="T40" fmla="*/ 680 w 707"/>
              <a:gd name="T41" fmla="*/ 200 h 614"/>
              <a:gd name="T42" fmla="*/ 561 w 707"/>
              <a:gd name="T43" fmla="*/ 396 h 614"/>
              <a:gd name="T44" fmla="*/ 520 w 707"/>
              <a:gd name="T45" fmla="*/ 320 h 614"/>
              <a:gd name="T46" fmla="*/ 475 w 707"/>
              <a:gd name="T47" fmla="*/ 262 h 614"/>
              <a:gd name="T48" fmla="*/ 437 w 707"/>
              <a:gd name="T49" fmla="*/ 253 h 614"/>
              <a:gd name="T50" fmla="*/ 501 w 707"/>
              <a:gd name="T51" fmla="*/ 212 h 614"/>
              <a:gd name="T52" fmla="*/ 429 w 707"/>
              <a:gd name="T53" fmla="*/ 378 h 614"/>
              <a:gd name="T54" fmla="*/ 331 w 707"/>
              <a:gd name="T55" fmla="*/ 368 h 614"/>
              <a:gd name="T56" fmla="*/ 221 w 707"/>
              <a:gd name="T57" fmla="*/ 389 h 614"/>
              <a:gd name="T58" fmla="*/ 295 w 707"/>
              <a:gd name="T59" fmla="*/ 380 h 614"/>
              <a:gd name="T60" fmla="*/ 294 w 707"/>
              <a:gd name="T61" fmla="*/ 373 h 614"/>
              <a:gd name="T62" fmla="*/ 549 w 707"/>
              <a:gd name="T63" fmla="*/ 138 h 614"/>
              <a:gd name="T64" fmla="*/ 535 w 707"/>
              <a:gd name="T65" fmla="*/ 157 h 614"/>
              <a:gd name="T66" fmla="*/ 441 w 707"/>
              <a:gd name="T67" fmla="*/ 149 h 614"/>
              <a:gd name="T68" fmla="*/ 474 w 707"/>
              <a:gd name="T69" fmla="*/ 193 h 614"/>
              <a:gd name="T70" fmla="*/ 92 w 707"/>
              <a:gd name="T71" fmla="*/ 316 h 614"/>
              <a:gd name="T72" fmla="*/ 51 w 707"/>
              <a:gd name="T73" fmla="*/ 305 h 614"/>
              <a:gd name="T74" fmla="*/ 88 w 707"/>
              <a:gd name="T75" fmla="*/ 419 h 614"/>
              <a:gd name="T76" fmla="*/ 91 w 707"/>
              <a:gd name="T77" fmla="*/ 392 h 614"/>
              <a:gd name="T78" fmla="*/ 79 w 707"/>
              <a:gd name="T79" fmla="*/ 336 h 614"/>
              <a:gd name="T80" fmla="*/ 147 w 707"/>
              <a:gd name="T81" fmla="*/ 454 h 614"/>
              <a:gd name="T82" fmla="*/ 260 w 707"/>
              <a:gd name="T83" fmla="*/ 545 h 614"/>
              <a:gd name="T84" fmla="*/ 162 w 707"/>
              <a:gd name="T85" fmla="*/ 478 h 614"/>
              <a:gd name="T86" fmla="*/ 199 w 707"/>
              <a:gd name="T87" fmla="*/ 478 h 614"/>
              <a:gd name="T88" fmla="*/ 272 w 707"/>
              <a:gd name="T89" fmla="*/ 519 h 614"/>
              <a:gd name="T90" fmla="*/ 295 w 707"/>
              <a:gd name="T91" fmla="*/ 536 h 614"/>
              <a:gd name="T92" fmla="*/ 307 w 707"/>
              <a:gd name="T93" fmla="*/ 398 h 614"/>
              <a:gd name="T94" fmla="*/ 355 w 707"/>
              <a:gd name="T95" fmla="*/ 383 h 614"/>
              <a:gd name="T96" fmla="*/ 346 w 707"/>
              <a:gd name="T97" fmla="*/ 346 h 614"/>
              <a:gd name="T98" fmla="*/ 405 w 707"/>
              <a:gd name="T99" fmla="*/ 306 h 614"/>
              <a:gd name="T100" fmla="*/ 375 w 707"/>
              <a:gd name="T101" fmla="*/ 365 h 614"/>
              <a:gd name="T102" fmla="*/ 403 w 707"/>
              <a:gd name="T103" fmla="*/ 440 h 614"/>
              <a:gd name="T104" fmla="*/ 477 w 707"/>
              <a:gd name="T105" fmla="*/ 417 h 614"/>
              <a:gd name="T106" fmla="*/ 475 w 707"/>
              <a:gd name="T107" fmla="*/ 480 h 614"/>
              <a:gd name="T108" fmla="*/ 413 w 707"/>
              <a:gd name="T109" fmla="*/ 413 h 614"/>
              <a:gd name="T110" fmla="*/ 456 w 707"/>
              <a:gd name="T111" fmla="*/ 370 h 614"/>
              <a:gd name="T112" fmla="*/ 512 w 707"/>
              <a:gd name="T113" fmla="*/ 334 h 614"/>
              <a:gd name="T114" fmla="*/ 485 w 707"/>
              <a:gd name="T115" fmla="*/ 415 h 614"/>
              <a:gd name="T116" fmla="*/ 526 w 707"/>
              <a:gd name="T117" fmla="*/ 413 h 614"/>
              <a:gd name="T118" fmla="*/ 551 w 707"/>
              <a:gd name="T119" fmla="*/ 274 h 614"/>
              <a:gd name="T120" fmla="*/ 566 w 707"/>
              <a:gd name="T121" fmla="*/ 257 h 614"/>
              <a:gd name="T122" fmla="*/ 583 w 707"/>
              <a:gd name="T123" fmla="*/ 222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07" h="614">
                <a:moveTo>
                  <a:pt x="644" y="266"/>
                </a:moveTo>
                <a:lnTo>
                  <a:pt x="644" y="264"/>
                </a:lnTo>
                <a:lnTo>
                  <a:pt x="644" y="263"/>
                </a:lnTo>
                <a:lnTo>
                  <a:pt x="645" y="262"/>
                </a:lnTo>
                <a:lnTo>
                  <a:pt x="648" y="260"/>
                </a:lnTo>
                <a:lnTo>
                  <a:pt x="651" y="259"/>
                </a:lnTo>
                <a:lnTo>
                  <a:pt x="653" y="258"/>
                </a:lnTo>
                <a:lnTo>
                  <a:pt x="654" y="256"/>
                </a:lnTo>
                <a:lnTo>
                  <a:pt x="656" y="253"/>
                </a:lnTo>
                <a:lnTo>
                  <a:pt x="657" y="249"/>
                </a:lnTo>
                <a:lnTo>
                  <a:pt x="657" y="247"/>
                </a:lnTo>
                <a:lnTo>
                  <a:pt x="657" y="246"/>
                </a:lnTo>
                <a:lnTo>
                  <a:pt x="656" y="243"/>
                </a:lnTo>
                <a:lnTo>
                  <a:pt x="656" y="242"/>
                </a:lnTo>
                <a:lnTo>
                  <a:pt x="658" y="242"/>
                </a:lnTo>
                <a:lnTo>
                  <a:pt x="659" y="245"/>
                </a:lnTo>
                <a:lnTo>
                  <a:pt x="662" y="246"/>
                </a:lnTo>
                <a:lnTo>
                  <a:pt x="662" y="241"/>
                </a:lnTo>
                <a:lnTo>
                  <a:pt x="659" y="235"/>
                </a:lnTo>
                <a:lnTo>
                  <a:pt x="656" y="230"/>
                </a:lnTo>
                <a:lnTo>
                  <a:pt x="653" y="226"/>
                </a:lnTo>
                <a:lnTo>
                  <a:pt x="657" y="228"/>
                </a:lnTo>
                <a:lnTo>
                  <a:pt x="660" y="226"/>
                </a:lnTo>
                <a:lnTo>
                  <a:pt x="664" y="225"/>
                </a:lnTo>
                <a:lnTo>
                  <a:pt x="666" y="223"/>
                </a:lnTo>
                <a:lnTo>
                  <a:pt x="664" y="222"/>
                </a:lnTo>
                <a:lnTo>
                  <a:pt x="662" y="218"/>
                </a:lnTo>
                <a:lnTo>
                  <a:pt x="662" y="216"/>
                </a:lnTo>
                <a:lnTo>
                  <a:pt x="665" y="213"/>
                </a:lnTo>
                <a:lnTo>
                  <a:pt x="667" y="210"/>
                </a:lnTo>
                <a:lnTo>
                  <a:pt x="669" y="207"/>
                </a:lnTo>
                <a:lnTo>
                  <a:pt x="668" y="206"/>
                </a:lnTo>
                <a:lnTo>
                  <a:pt x="668" y="205"/>
                </a:lnTo>
                <a:lnTo>
                  <a:pt x="668" y="204"/>
                </a:lnTo>
                <a:lnTo>
                  <a:pt x="669" y="201"/>
                </a:lnTo>
                <a:lnTo>
                  <a:pt x="670" y="198"/>
                </a:lnTo>
                <a:lnTo>
                  <a:pt x="670" y="193"/>
                </a:lnTo>
                <a:lnTo>
                  <a:pt x="670" y="191"/>
                </a:lnTo>
                <a:lnTo>
                  <a:pt x="670" y="190"/>
                </a:lnTo>
                <a:lnTo>
                  <a:pt x="672" y="188"/>
                </a:lnTo>
                <a:lnTo>
                  <a:pt x="673" y="185"/>
                </a:lnTo>
                <a:lnTo>
                  <a:pt x="675" y="181"/>
                </a:lnTo>
                <a:lnTo>
                  <a:pt x="675" y="176"/>
                </a:lnTo>
                <a:lnTo>
                  <a:pt x="674" y="174"/>
                </a:lnTo>
                <a:lnTo>
                  <a:pt x="675" y="173"/>
                </a:lnTo>
                <a:lnTo>
                  <a:pt x="676" y="172"/>
                </a:lnTo>
                <a:lnTo>
                  <a:pt x="678" y="171"/>
                </a:lnTo>
                <a:lnTo>
                  <a:pt x="678" y="172"/>
                </a:lnTo>
                <a:lnTo>
                  <a:pt x="678" y="172"/>
                </a:lnTo>
                <a:lnTo>
                  <a:pt x="678" y="174"/>
                </a:lnTo>
                <a:lnTo>
                  <a:pt x="678" y="177"/>
                </a:lnTo>
                <a:lnTo>
                  <a:pt x="681" y="180"/>
                </a:lnTo>
                <a:lnTo>
                  <a:pt x="684" y="181"/>
                </a:lnTo>
                <a:lnTo>
                  <a:pt x="686" y="182"/>
                </a:lnTo>
                <a:lnTo>
                  <a:pt x="689" y="181"/>
                </a:lnTo>
                <a:lnTo>
                  <a:pt x="689" y="180"/>
                </a:lnTo>
                <a:lnTo>
                  <a:pt x="690" y="179"/>
                </a:lnTo>
                <a:lnTo>
                  <a:pt x="690" y="175"/>
                </a:lnTo>
                <a:lnTo>
                  <a:pt x="689" y="171"/>
                </a:lnTo>
                <a:lnTo>
                  <a:pt x="689" y="167"/>
                </a:lnTo>
                <a:lnTo>
                  <a:pt x="687" y="163"/>
                </a:lnTo>
                <a:lnTo>
                  <a:pt x="687" y="160"/>
                </a:lnTo>
                <a:lnTo>
                  <a:pt x="686" y="158"/>
                </a:lnTo>
                <a:lnTo>
                  <a:pt x="686" y="157"/>
                </a:lnTo>
                <a:lnTo>
                  <a:pt x="684" y="157"/>
                </a:lnTo>
                <a:lnTo>
                  <a:pt x="683" y="158"/>
                </a:lnTo>
                <a:lnTo>
                  <a:pt x="682" y="159"/>
                </a:lnTo>
                <a:lnTo>
                  <a:pt x="682" y="162"/>
                </a:lnTo>
                <a:lnTo>
                  <a:pt x="683" y="163"/>
                </a:lnTo>
                <a:lnTo>
                  <a:pt x="684" y="167"/>
                </a:lnTo>
                <a:lnTo>
                  <a:pt x="685" y="171"/>
                </a:lnTo>
                <a:lnTo>
                  <a:pt x="684" y="170"/>
                </a:lnTo>
                <a:lnTo>
                  <a:pt x="685" y="171"/>
                </a:lnTo>
                <a:lnTo>
                  <a:pt x="683" y="172"/>
                </a:lnTo>
                <a:lnTo>
                  <a:pt x="682" y="173"/>
                </a:lnTo>
                <a:lnTo>
                  <a:pt x="681" y="173"/>
                </a:lnTo>
                <a:lnTo>
                  <a:pt x="678" y="172"/>
                </a:lnTo>
                <a:lnTo>
                  <a:pt x="678" y="170"/>
                </a:lnTo>
                <a:lnTo>
                  <a:pt x="681" y="167"/>
                </a:lnTo>
                <a:lnTo>
                  <a:pt x="681" y="165"/>
                </a:lnTo>
                <a:lnTo>
                  <a:pt x="681" y="164"/>
                </a:lnTo>
                <a:lnTo>
                  <a:pt x="681" y="162"/>
                </a:lnTo>
                <a:lnTo>
                  <a:pt x="680" y="160"/>
                </a:lnTo>
                <a:lnTo>
                  <a:pt x="678" y="159"/>
                </a:lnTo>
                <a:lnTo>
                  <a:pt x="677" y="159"/>
                </a:lnTo>
                <a:lnTo>
                  <a:pt x="676" y="160"/>
                </a:lnTo>
                <a:lnTo>
                  <a:pt x="676" y="162"/>
                </a:lnTo>
                <a:lnTo>
                  <a:pt x="676" y="164"/>
                </a:lnTo>
                <a:lnTo>
                  <a:pt x="675" y="166"/>
                </a:lnTo>
                <a:lnTo>
                  <a:pt x="673" y="164"/>
                </a:lnTo>
                <a:lnTo>
                  <a:pt x="672" y="160"/>
                </a:lnTo>
                <a:lnTo>
                  <a:pt x="673" y="158"/>
                </a:lnTo>
                <a:lnTo>
                  <a:pt x="674" y="155"/>
                </a:lnTo>
                <a:lnTo>
                  <a:pt x="676" y="152"/>
                </a:lnTo>
                <a:lnTo>
                  <a:pt x="677" y="150"/>
                </a:lnTo>
                <a:lnTo>
                  <a:pt x="676" y="147"/>
                </a:lnTo>
                <a:lnTo>
                  <a:pt x="675" y="145"/>
                </a:lnTo>
                <a:lnTo>
                  <a:pt x="677" y="140"/>
                </a:lnTo>
                <a:lnTo>
                  <a:pt x="678" y="134"/>
                </a:lnTo>
                <a:lnTo>
                  <a:pt x="675" y="132"/>
                </a:lnTo>
                <a:lnTo>
                  <a:pt x="669" y="132"/>
                </a:lnTo>
                <a:lnTo>
                  <a:pt x="668" y="130"/>
                </a:lnTo>
                <a:lnTo>
                  <a:pt x="667" y="129"/>
                </a:lnTo>
                <a:lnTo>
                  <a:pt x="666" y="126"/>
                </a:lnTo>
                <a:lnTo>
                  <a:pt x="667" y="125"/>
                </a:lnTo>
                <a:lnTo>
                  <a:pt x="674" y="124"/>
                </a:lnTo>
                <a:lnTo>
                  <a:pt x="682" y="124"/>
                </a:lnTo>
                <a:lnTo>
                  <a:pt x="683" y="122"/>
                </a:lnTo>
                <a:lnTo>
                  <a:pt x="684" y="118"/>
                </a:lnTo>
                <a:lnTo>
                  <a:pt x="687" y="116"/>
                </a:lnTo>
                <a:lnTo>
                  <a:pt x="689" y="114"/>
                </a:lnTo>
                <a:lnTo>
                  <a:pt x="686" y="110"/>
                </a:lnTo>
                <a:lnTo>
                  <a:pt x="684" y="106"/>
                </a:lnTo>
                <a:lnTo>
                  <a:pt x="678" y="104"/>
                </a:lnTo>
                <a:lnTo>
                  <a:pt x="674" y="102"/>
                </a:lnTo>
                <a:lnTo>
                  <a:pt x="673" y="101"/>
                </a:lnTo>
                <a:lnTo>
                  <a:pt x="670" y="99"/>
                </a:lnTo>
                <a:lnTo>
                  <a:pt x="670" y="98"/>
                </a:lnTo>
                <a:lnTo>
                  <a:pt x="670" y="96"/>
                </a:lnTo>
                <a:lnTo>
                  <a:pt x="672" y="97"/>
                </a:lnTo>
                <a:lnTo>
                  <a:pt x="674" y="98"/>
                </a:lnTo>
                <a:lnTo>
                  <a:pt x="674" y="97"/>
                </a:lnTo>
                <a:lnTo>
                  <a:pt x="674" y="96"/>
                </a:lnTo>
                <a:lnTo>
                  <a:pt x="674" y="94"/>
                </a:lnTo>
                <a:lnTo>
                  <a:pt x="673" y="94"/>
                </a:lnTo>
                <a:lnTo>
                  <a:pt x="669" y="93"/>
                </a:lnTo>
                <a:lnTo>
                  <a:pt x="667" y="93"/>
                </a:lnTo>
                <a:lnTo>
                  <a:pt x="664" y="92"/>
                </a:lnTo>
                <a:lnTo>
                  <a:pt x="661" y="91"/>
                </a:lnTo>
                <a:lnTo>
                  <a:pt x="659" y="89"/>
                </a:lnTo>
                <a:lnTo>
                  <a:pt x="657" y="87"/>
                </a:lnTo>
                <a:lnTo>
                  <a:pt x="657" y="84"/>
                </a:lnTo>
                <a:lnTo>
                  <a:pt x="657" y="82"/>
                </a:lnTo>
                <a:lnTo>
                  <a:pt x="658" y="79"/>
                </a:lnTo>
                <a:lnTo>
                  <a:pt x="657" y="75"/>
                </a:lnTo>
                <a:lnTo>
                  <a:pt x="654" y="73"/>
                </a:lnTo>
                <a:lnTo>
                  <a:pt x="652" y="69"/>
                </a:lnTo>
                <a:lnTo>
                  <a:pt x="645" y="65"/>
                </a:lnTo>
                <a:lnTo>
                  <a:pt x="640" y="63"/>
                </a:lnTo>
                <a:lnTo>
                  <a:pt x="631" y="60"/>
                </a:lnTo>
                <a:lnTo>
                  <a:pt x="623" y="57"/>
                </a:lnTo>
                <a:lnTo>
                  <a:pt x="618" y="55"/>
                </a:lnTo>
                <a:lnTo>
                  <a:pt x="614" y="54"/>
                </a:lnTo>
                <a:lnTo>
                  <a:pt x="609" y="54"/>
                </a:lnTo>
                <a:lnTo>
                  <a:pt x="603" y="54"/>
                </a:lnTo>
                <a:lnTo>
                  <a:pt x="594" y="56"/>
                </a:lnTo>
                <a:lnTo>
                  <a:pt x="584" y="56"/>
                </a:lnTo>
                <a:lnTo>
                  <a:pt x="583" y="55"/>
                </a:lnTo>
                <a:lnTo>
                  <a:pt x="582" y="55"/>
                </a:lnTo>
                <a:lnTo>
                  <a:pt x="582" y="54"/>
                </a:lnTo>
                <a:lnTo>
                  <a:pt x="582" y="52"/>
                </a:lnTo>
                <a:lnTo>
                  <a:pt x="584" y="50"/>
                </a:lnTo>
                <a:lnTo>
                  <a:pt x="586" y="48"/>
                </a:lnTo>
                <a:lnTo>
                  <a:pt x="577" y="47"/>
                </a:lnTo>
                <a:lnTo>
                  <a:pt x="568" y="46"/>
                </a:lnTo>
                <a:lnTo>
                  <a:pt x="575" y="44"/>
                </a:lnTo>
                <a:lnTo>
                  <a:pt x="579" y="41"/>
                </a:lnTo>
                <a:lnTo>
                  <a:pt x="571" y="41"/>
                </a:lnTo>
                <a:lnTo>
                  <a:pt x="562" y="41"/>
                </a:lnTo>
                <a:lnTo>
                  <a:pt x="565" y="39"/>
                </a:lnTo>
                <a:lnTo>
                  <a:pt x="567" y="38"/>
                </a:lnTo>
                <a:lnTo>
                  <a:pt x="569" y="38"/>
                </a:lnTo>
                <a:lnTo>
                  <a:pt x="573" y="36"/>
                </a:lnTo>
                <a:lnTo>
                  <a:pt x="575" y="36"/>
                </a:lnTo>
                <a:lnTo>
                  <a:pt x="576" y="35"/>
                </a:lnTo>
                <a:lnTo>
                  <a:pt x="574" y="34"/>
                </a:lnTo>
                <a:lnTo>
                  <a:pt x="571" y="34"/>
                </a:lnTo>
                <a:lnTo>
                  <a:pt x="560" y="33"/>
                </a:lnTo>
                <a:lnTo>
                  <a:pt x="550" y="34"/>
                </a:lnTo>
                <a:lnTo>
                  <a:pt x="540" y="36"/>
                </a:lnTo>
                <a:lnTo>
                  <a:pt x="529" y="40"/>
                </a:lnTo>
                <a:lnTo>
                  <a:pt x="520" y="43"/>
                </a:lnTo>
                <a:lnTo>
                  <a:pt x="511" y="47"/>
                </a:lnTo>
                <a:lnTo>
                  <a:pt x="502" y="51"/>
                </a:lnTo>
                <a:lnTo>
                  <a:pt x="493" y="56"/>
                </a:lnTo>
                <a:lnTo>
                  <a:pt x="484" y="59"/>
                </a:lnTo>
                <a:lnTo>
                  <a:pt x="476" y="64"/>
                </a:lnTo>
                <a:lnTo>
                  <a:pt x="467" y="67"/>
                </a:lnTo>
                <a:lnTo>
                  <a:pt x="458" y="71"/>
                </a:lnTo>
                <a:lnTo>
                  <a:pt x="448" y="75"/>
                </a:lnTo>
                <a:lnTo>
                  <a:pt x="439" y="80"/>
                </a:lnTo>
                <a:lnTo>
                  <a:pt x="430" y="85"/>
                </a:lnTo>
                <a:lnTo>
                  <a:pt x="422" y="91"/>
                </a:lnTo>
                <a:lnTo>
                  <a:pt x="414" y="97"/>
                </a:lnTo>
                <a:lnTo>
                  <a:pt x="408" y="101"/>
                </a:lnTo>
                <a:lnTo>
                  <a:pt x="405" y="102"/>
                </a:lnTo>
                <a:lnTo>
                  <a:pt x="404" y="102"/>
                </a:lnTo>
                <a:lnTo>
                  <a:pt x="403" y="101"/>
                </a:lnTo>
                <a:lnTo>
                  <a:pt x="402" y="101"/>
                </a:lnTo>
                <a:lnTo>
                  <a:pt x="401" y="98"/>
                </a:lnTo>
                <a:lnTo>
                  <a:pt x="398" y="96"/>
                </a:lnTo>
                <a:lnTo>
                  <a:pt x="393" y="87"/>
                </a:lnTo>
                <a:lnTo>
                  <a:pt x="386" y="77"/>
                </a:lnTo>
                <a:lnTo>
                  <a:pt x="379" y="68"/>
                </a:lnTo>
                <a:lnTo>
                  <a:pt x="372" y="60"/>
                </a:lnTo>
                <a:lnTo>
                  <a:pt x="360" y="47"/>
                </a:lnTo>
                <a:lnTo>
                  <a:pt x="346" y="36"/>
                </a:lnTo>
                <a:lnTo>
                  <a:pt x="331" y="27"/>
                </a:lnTo>
                <a:lnTo>
                  <a:pt x="316" y="19"/>
                </a:lnTo>
                <a:lnTo>
                  <a:pt x="318" y="19"/>
                </a:lnTo>
                <a:lnTo>
                  <a:pt x="318" y="18"/>
                </a:lnTo>
                <a:lnTo>
                  <a:pt x="316" y="17"/>
                </a:lnTo>
                <a:lnTo>
                  <a:pt x="315" y="16"/>
                </a:lnTo>
                <a:lnTo>
                  <a:pt x="311" y="15"/>
                </a:lnTo>
                <a:lnTo>
                  <a:pt x="309" y="14"/>
                </a:lnTo>
                <a:lnTo>
                  <a:pt x="309" y="16"/>
                </a:lnTo>
                <a:lnTo>
                  <a:pt x="310" y="17"/>
                </a:lnTo>
                <a:lnTo>
                  <a:pt x="304" y="16"/>
                </a:lnTo>
                <a:lnTo>
                  <a:pt x="299" y="13"/>
                </a:lnTo>
                <a:lnTo>
                  <a:pt x="297" y="10"/>
                </a:lnTo>
                <a:lnTo>
                  <a:pt x="295" y="8"/>
                </a:lnTo>
                <a:lnTo>
                  <a:pt x="291" y="9"/>
                </a:lnTo>
                <a:lnTo>
                  <a:pt x="288" y="10"/>
                </a:lnTo>
                <a:lnTo>
                  <a:pt x="282" y="9"/>
                </a:lnTo>
                <a:lnTo>
                  <a:pt x="277" y="7"/>
                </a:lnTo>
                <a:lnTo>
                  <a:pt x="272" y="4"/>
                </a:lnTo>
                <a:lnTo>
                  <a:pt x="266" y="1"/>
                </a:lnTo>
                <a:lnTo>
                  <a:pt x="261" y="0"/>
                </a:lnTo>
                <a:lnTo>
                  <a:pt x="255" y="0"/>
                </a:lnTo>
                <a:lnTo>
                  <a:pt x="241" y="1"/>
                </a:lnTo>
                <a:lnTo>
                  <a:pt x="228" y="4"/>
                </a:lnTo>
                <a:lnTo>
                  <a:pt x="214" y="5"/>
                </a:lnTo>
                <a:lnTo>
                  <a:pt x="200" y="6"/>
                </a:lnTo>
                <a:lnTo>
                  <a:pt x="186" y="7"/>
                </a:lnTo>
                <a:lnTo>
                  <a:pt x="172" y="9"/>
                </a:lnTo>
                <a:lnTo>
                  <a:pt x="161" y="13"/>
                </a:lnTo>
                <a:lnTo>
                  <a:pt x="149" y="16"/>
                </a:lnTo>
                <a:lnTo>
                  <a:pt x="137" y="18"/>
                </a:lnTo>
                <a:lnTo>
                  <a:pt x="125" y="24"/>
                </a:lnTo>
                <a:lnTo>
                  <a:pt x="130" y="24"/>
                </a:lnTo>
                <a:lnTo>
                  <a:pt x="134" y="25"/>
                </a:lnTo>
                <a:lnTo>
                  <a:pt x="128" y="30"/>
                </a:lnTo>
                <a:lnTo>
                  <a:pt x="121" y="33"/>
                </a:lnTo>
                <a:lnTo>
                  <a:pt x="114" y="36"/>
                </a:lnTo>
                <a:lnTo>
                  <a:pt x="106" y="39"/>
                </a:lnTo>
                <a:lnTo>
                  <a:pt x="98" y="41"/>
                </a:lnTo>
                <a:lnTo>
                  <a:pt x="90" y="43"/>
                </a:lnTo>
                <a:lnTo>
                  <a:pt x="83" y="46"/>
                </a:lnTo>
                <a:lnTo>
                  <a:pt x="75" y="50"/>
                </a:lnTo>
                <a:lnTo>
                  <a:pt x="68" y="55"/>
                </a:lnTo>
                <a:lnTo>
                  <a:pt x="63" y="60"/>
                </a:lnTo>
                <a:lnTo>
                  <a:pt x="56" y="67"/>
                </a:lnTo>
                <a:lnTo>
                  <a:pt x="50" y="74"/>
                </a:lnTo>
                <a:lnTo>
                  <a:pt x="40" y="88"/>
                </a:lnTo>
                <a:lnTo>
                  <a:pt x="32" y="102"/>
                </a:lnTo>
                <a:lnTo>
                  <a:pt x="24" y="119"/>
                </a:lnTo>
                <a:lnTo>
                  <a:pt x="17" y="135"/>
                </a:lnTo>
                <a:lnTo>
                  <a:pt x="14" y="143"/>
                </a:lnTo>
                <a:lnTo>
                  <a:pt x="13" y="151"/>
                </a:lnTo>
                <a:lnTo>
                  <a:pt x="9" y="159"/>
                </a:lnTo>
                <a:lnTo>
                  <a:pt x="7" y="167"/>
                </a:lnTo>
                <a:lnTo>
                  <a:pt x="5" y="176"/>
                </a:lnTo>
                <a:lnTo>
                  <a:pt x="3" y="185"/>
                </a:lnTo>
                <a:lnTo>
                  <a:pt x="2" y="196"/>
                </a:lnTo>
                <a:lnTo>
                  <a:pt x="2" y="204"/>
                </a:lnTo>
                <a:lnTo>
                  <a:pt x="1" y="213"/>
                </a:lnTo>
                <a:lnTo>
                  <a:pt x="1" y="223"/>
                </a:lnTo>
                <a:lnTo>
                  <a:pt x="1" y="226"/>
                </a:lnTo>
                <a:lnTo>
                  <a:pt x="1" y="230"/>
                </a:lnTo>
                <a:lnTo>
                  <a:pt x="0" y="234"/>
                </a:lnTo>
                <a:lnTo>
                  <a:pt x="1" y="239"/>
                </a:lnTo>
                <a:lnTo>
                  <a:pt x="3" y="240"/>
                </a:lnTo>
                <a:lnTo>
                  <a:pt x="7" y="241"/>
                </a:lnTo>
                <a:lnTo>
                  <a:pt x="8" y="245"/>
                </a:lnTo>
                <a:lnTo>
                  <a:pt x="8" y="248"/>
                </a:lnTo>
                <a:lnTo>
                  <a:pt x="8" y="251"/>
                </a:lnTo>
                <a:lnTo>
                  <a:pt x="8" y="256"/>
                </a:lnTo>
                <a:lnTo>
                  <a:pt x="6" y="259"/>
                </a:lnTo>
                <a:lnTo>
                  <a:pt x="6" y="264"/>
                </a:lnTo>
                <a:lnTo>
                  <a:pt x="6" y="266"/>
                </a:lnTo>
                <a:lnTo>
                  <a:pt x="7" y="266"/>
                </a:lnTo>
                <a:lnTo>
                  <a:pt x="8" y="266"/>
                </a:lnTo>
                <a:lnTo>
                  <a:pt x="9" y="266"/>
                </a:lnTo>
                <a:lnTo>
                  <a:pt x="10" y="266"/>
                </a:lnTo>
                <a:lnTo>
                  <a:pt x="11" y="266"/>
                </a:lnTo>
                <a:lnTo>
                  <a:pt x="11" y="266"/>
                </a:lnTo>
                <a:lnTo>
                  <a:pt x="13" y="268"/>
                </a:lnTo>
                <a:lnTo>
                  <a:pt x="15" y="279"/>
                </a:lnTo>
                <a:lnTo>
                  <a:pt x="18" y="290"/>
                </a:lnTo>
                <a:lnTo>
                  <a:pt x="14" y="288"/>
                </a:lnTo>
                <a:lnTo>
                  <a:pt x="10" y="283"/>
                </a:lnTo>
                <a:lnTo>
                  <a:pt x="10" y="288"/>
                </a:lnTo>
                <a:lnTo>
                  <a:pt x="11" y="291"/>
                </a:lnTo>
                <a:lnTo>
                  <a:pt x="15" y="292"/>
                </a:lnTo>
                <a:lnTo>
                  <a:pt x="18" y="295"/>
                </a:lnTo>
                <a:lnTo>
                  <a:pt x="22" y="300"/>
                </a:lnTo>
                <a:lnTo>
                  <a:pt x="23" y="307"/>
                </a:lnTo>
                <a:lnTo>
                  <a:pt x="26" y="315"/>
                </a:lnTo>
                <a:lnTo>
                  <a:pt x="30" y="322"/>
                </a:lnTo>
                <a:lnTo>
                  <a:pt x="33" y="332"/>
                </a:lnTo>
                <a:lnTo>
                  <a:pt x="38" y="342"/>
                </a:lnTo>
                <a:lnTo>
                  <a:pt x="41" y="351"/>
                </a:lnTo>
                <a:lnTo>
                  <a:pt x="46" y="361"/>
                </a:lnTo>
                <a:lnTo>
                  <a:pt x="50" y="368"/>
                </a:lnTo>
                <a:lnTo>
                  <a:pt x="55" y="378"/>
                </a:lnTo>
                <a:lnTo>
                  <a:pt x="59" y="387"/>
                </a:lnTo>
                <a:lnTo>
                  <a:pt x="66" y="396"/>
                </a:lnTo>
                <a:lnTo>
                  <a:pt x="68" y="397"/>
                </a:lnTo>
                <a:lnTo>
                  <a:pt x="69" y="399"/>
                </a:lnTo>
                <a:lnTo>
                  <a:pt x="69" y="401"/>
                </a:lnTo>
                <a:lnTo>
                  <a:pt x="71" y="405"/>
                </a:lnTo>
                <a:lnTo>
                  <a:pt x="74" y="409"/>
                </a:lnTo>
                <a:lnTo>
                  <a:pt x="79" y="413"/>
                </a:lnTo>
                <a:lnTo>
                  <a:pt x="82" y="421"/>
                </a:lnTo>
                <a:lnTo>
                  <a:pt x="85" y="429"/>
                </a:lnTo>
                <a:lnTo>
                  <a:pt x="90" y="431"/>
                </a:lnTo>
                <a:lnTo>
                  <a:pt x="95" y="432"/>
                </a:lnTo>
                <a:lnTo>
                  <a:pt x="98" y="432"/>
                </a:lnTo>
                <a:lnTo>
                  <a:pt x="99" y="433"/>
                </a:lnTo>
                <a:lnTo>
                  <a:pt x="99" y="436"/>
                </a:lnTo>
                <a:lnTo>
                  <a:pt x="100" y="439"/>
                </a:lnTo>
                <a:lnTo>
                  <a:pt x="104" y="446"/>
                </a:lnTo>
                <a:lnTo>
                  <a:pt x="109" y="453"/>
                </a:lnTo>
                <a:lnTo>
                  <a:pt x="115" y="459"/>
                </a:lnTo>
                <a:lnTo>
                  <a:pt x="121" y="465"/>
                </a:lnTo>
                <a:lnTo>
                  <a:pt x="125" y="471"/>
                </a:lnTo>
                <a:lnTo>
                  <a:pt x="131" y="475"/>
                </a:lnTo>
                <a:lnTo>
                  <a:pt x="138" y="478"/>
                </a:lnTo>
                <a:lnTo>
                  <a:pt x="142" y="479"/>
                </a:lnTo>
                <a:lnTo>
                  <a:pt x="140" y="474"/>
                </a:lnTo>
                <a:lnTo>
                  <a:pt x="138" y="471"/>
                </a:lnTo>
                <a:lnTo>
                  <a:pt x="145" y="473"/>
                </a:lnTo>
                <a:lnTo>
                  <a:pt x="149" y="478"/>
                </a:lnTo>
                <a:lnTo>
                  <a:pt x="151" y="481"/>
                </a:lnTo>
                <a:lnTo>
                  <a:pt x="150" y="484"/>
                </a:lnTo>
                <a:lnTo>
                  <a:pt x="149" y="484"/>
                </a:lnTo>
                <a:lnTo>
                  <a:pt x="148" y="483"/>
                </a:lnTo>
                <a:lnTo>
                  <a:pt x="147" y="483"/>
                </a:lnTo>
                <a:lnTo>
                  <a:pt x="147" y="484"/>
                </a:lnTo>
                <a:lnTo>
                  <a:pt x="148" y="488"/>
                </a:lnTo>
                <a:lnTo>
                  <a:pt x="151" y="491"/>
                </a:lnTo>
                <a:lnTo>
                  <a:pt x="156" y="495"/>
                </a:lnTo>
                <a:lnTo>
                  <a:pt x="159" y="497"/>
                </a:lnTo>
                <a:lnTo>
                  <a:pt x="161" y="499"/>
                </a:lnTo>
                <a:lnTo>
                  <a:pt x="162" y="500"/>
                </a:lnTo>
                <a:lnTo>
                  <a:pt x="163" y="502"/>
                </a:lnTo>
                <a:lnTo>
                  <a:pt x="164" y="504"/>
                </a:lnTo>
                <a:lnTo>
                  <a:pt x="169" y="506"/>
                </a:lnTo>
                <a:lnTo>
                  <a:pt x="173" y="507"/>
                </a:lnTo>
                <a:lnTo>
                  <a:pt x="172" y="505"/>
                </a:lnTo>
                <a:lnTo>
                  <a:pt x="170" y="503"/>
                </a:lnTo>
                <a:lnTo>
                  <a:pt x="172" y="502"/>
                </a:lnTo>
                <a:lnTo>
                  <a:pt x="175" y="502"/>
                </a:lnTo>
                <a:lnTo>
                  <a:pt x="176" y="504"/>
                </a:lnTo>
                <a:lnTo>
                  <a:pt x="178" y="506"/>
                </a:lnTo>
                <a:lnTo>
                  <a:pt x="181" y="507"/>
                </a:lnTo>
                <a:lnTo>
                  <a:pt x="183" y="506"/>
                </a:lnTo>
                <a:lnTo>
                  <a:pt x="187" y="507"/>
                </a:lnTo>
                <a:lnTo>
                  <a:pt x="189" y="511"/>
                </a:lnTo>
                <a:lnTo>
                  <a:pt x="192" y="514"/>
                </a:lnTo>
                <a:lnTo>
                  <a:pt x="199" y="520"/>
                </a:lnTo>
                <a:lnTo>
                  <a:pt x="203" y="522"/>
                </a:lnTo>
                <a:lnTo>
                  <a:pt x="205" y="525"/>
                </a:lnTo>
                <a:lnTo>
                  <a:pt x="207" y="528"/>
                </a:lnTo>
                <a:lnTo>
                  <a:pt x="207" y="530"/>
                </a:lnTo>
                <a:lnTo>
                  <a:pt x="208" y="529"/>
                </a:lnTo>
                <a:lnTo>
                  <a:pt x="209" y="529"/>
                </a:lnTo>
                <a:lnTo>
                  <a:pt x="211" y="529"/>
                </a:lnTo>
                <a:lnTo>
                  <a:pt x="212" y="530"/>
                </a:lnTo>
                <a:lnTo>
                  <a:pt x="213" y="532"/>
                </a:lnTo>
                <a:lnTo>
                  <a:pt x="212" y="536"/>
                </a:lnTo>
                <a:lnTo>
                  <a:pt x="208" y="536"/>
                </a:lnTo>
                <a:lnTo>
                  <a:pt x="205" y="533"/>
                </a:lnTo>
                <a:lnTo>
                  <a:pt x="202" y="530"/>
                </a:lnTo>
                <a:lnTo>
                  <a:pt x="198" y="528"/>
                </a:lnTo>
                <a:lnTo>
                  <a:pt x="192" y="523"/>
                </a:lnTo>
                <a:lnTo>
                  <a:pt x="187" y="516"/>
                </a:lnTo>
                <a:lnTo>
                  <a:pt x="184" y="514"/>
                </a:lnTo>
                <a:lnTo>
                  <a:pt x="182" y="513"/>
                </a:lnTo>
                <a:lnTo>
                  <a:pt x="179" y="511"/>
                </a:lnTo>
                <a:lnTo>
                  <a:pt x="175" y="511"/>
                </a:lnTo>
                <a:lnTo>
                  <a:pt x="179" y="514"/>
                </a:lnTo>
                <a:lnTo>
                  <a:pt x="187" y="522"/>
                </a:lnTo>
                <a:lnTo>
                  <a:pt x="196" y="530"/>
                </a:lnTo>
                <a:lnTo>
                  <a:pt x="202" y="533"/>
                </a:lnTo>
                <a:lnTo>
                  <a:pt x="205" y="540"/>
                </a:lnTo>
                <a:lnTo>
                  <a:pt x="208" y="546"/>
                </a:lnTo>
                <a:lnTo>
                  <a:pt x="209" y="549"/>
                </a:lnTo>
                <a:lnTo>
                  <a:pt x="213" y="552"/>
                </a:lnTo>
                <a:lnTo>
                  <a:pt x="215" y="553"/>
                </a:lnTo>
                <a:lnTo>
                  <a:pt x="220" y="553"/>
                </a:lnTo>
                <a:lnTo>
                  <a:pt x="223" y="554"/>
                </a:lnTo>
                <a:lnTo>
                  <a:pt x="224" y="556"/>
                </a:lnTo>
                <a:lnTo>
                  <a:pt x="225" y="560"/>
                </a:lnTo>
                <a:lnTo>
                  <a:pt x="228" y="562"/>
                </a:lnTo>
                <a:lnTo>
                  <a:pt x="233" y="565"/>
                </a:lnTo>
                <a:lnTo>
                  <a:pt x="240" y="566"/>
                </a:lnTo>
                <a:lnTo>
                  <a:pt x="245" y="570"/>
                </a:lnTo>
                <a:lnTo>
                  <a:pt x="249" y="573"/>
                </a:lnTo>
                <a:lnTo>
                  <a:pt x="249" y="577"/>
                </a:lnTo>
                <a:lnTo>
                  <a:pt x="249" y="580"/>
                </a:lnTo>
                <a:lnTo>
                  <a:pt x="252" y="583"/>
                </a:lnTo>
                <a:lnTo>
                  <a:pt x="254" y="586"/>
                </a:lnTo>
                <a:lnTo>
                  <a:pt x="261" y="589"/>
                </a:lnTo>
                <a:lnTo>
                  <a:pt x="266" y="592"/>
                </a:lnTo>
                <a:lnTo>
                  <a:pt x="272" y="596"/>
                </a:lnTo>
                <a:lnTo>
                  <a:pt x="277" y="602"/>
                </a:lnTo>
                <a:lnTo>
                  <a:pt x="280" y="605"/>
                </a:lnTo>
                <a:lnTo>
                  <a:pt x="283" y="608"/>
                </a:lnTo>
                <a:lnTo>
                  <a:pt x="287" y="611"/>
                </a:lnTo>
                <a:lnTo>
                  <a:pt x="291" y="612"/>
                </a:lnTo>
                <a:lnTo>
                  <a:pt x="301" y="614"/>
                </a:lnTo>
                <a:lnTo>
                  <a:pt x="310" y="613"/>
                </a:lnTo>
                <a:lnTo>
                  <a:pt x="314" y="613"/>
                </a:lnTo>
                <a:lnTo>
                  <a:pt x="320" y="612"/>
                </a:lnTo>
                <a:lnTo>
                  <a:pt x="321" y="608"/>
                </a:lnTo>
                <a:lnTo>
                  <a:pt x="322" y="606"/>
                </a:lnTo>
                <a:lnTo>
                  <a:pt x="324" y="606"/>
                </a:lnTo>
                <a:lnTo>
                  <a:pt x="329" y="605"/>
                </a:lnTo>
                <a:lnTo>
                  <a:pt x="330" y="603"/>
                </a:lnTo>
                <a:lnTo>
                  <a:pt x="332" y="602"/>
                </a:lnTo>
                <a:lnTo>
                  <a:pt x="335" y="602"/>
                </a:lnTo>
                <a:lnTo>
                  <a:pt x="337" y="602"/>
                </a:lnTo>
                <a:lnTo>
                  <a:pt x="336" y="598"/>
                </a:lnTo>
                <a:lnTo>
                  <a:pt x="334" y="596"/>
                </a:lnTo>
                <a:lnTo>
                  <a:pt x="335" y="595"/>
                </a:lnTo>
                <a:lnTo>
                  <a:pt x="336" y="594"/>
                </a:lnTo>
                <a:lnTo>
                  <a:pt x="337" y="594"/>
                </a:lnTo>
                <a:lnTo>
                  <a:pt x="337" y="595"/>
                </a:lnTo>
                <a:lnTo>
                  <a:pt x="339" y="597"/>
                </a:lnTo>
                <a:lnTo>
                  <a:pt x="339" y="599"/>
                </a:lnTo>
                <a:lnTo>
                  <a:pt x="346" y="604"/>
                </a:lnTo>
                <a:lnTo>
                  <a:pt x="353" y="608"/>
                </a:lnTo>
                <a:lnTo>
                  <a:pt x="355" y="610"/>
                </a:lnTo>
                <a:lnTo>
                  <a:pt x="356" y="611"/>
                </a:lnTo>
                <a:lnTo>
                  <a:pt x="357" y="612"/>
                </a:lnTo>
                <a:lnTo>
                  <a:pt x="357" y="611"/>
                </a:lnTo>
                <a:lnTo>
                  <a:pt x="360" y="608"/>
                </a:lnTo>
                <a:lnTo>
                  <a:pt x="363" y="605"/>
                </a:lnTo>
                <a:lnTo>
                  <a:pt x="368" y="605"/>
                </a:lnTo>
                <a:lnTo>
                  <a:pt x="371" y="603"/>
                </a:lnTo>
                <a:lnTo>
                  <a:pt x="373" y="600"/>
                </a:lnTo>
                <a:lnTo>
                  <a:pt x="375" y="598"/>
                </a:lnTo>
                <a:lnTo>
                  <a:pt x="378" y="598"/>
                </a:lnTo>
                <a:lnTo>
                  <a:pt x="381" y="598"/>
                </a:lnTo>
                <a:lnTo>
                  <a:pt x="384" y="597"/>
                </a:lnTo>
                <a:lnTo>
                  <a:pt x="386" y="595"/>
                </a:lnTo>
                <a:lnTo>
                  <a:pt x="392" y="591"/>
                </a:lnTo>
                <a:lnTo>
                  <a:pt x="396" y="588"/>
                </a:lnTo>
                <a:lnTo>
                  <a:pt x="401" y="585"/>
                </a:lnTo>
                <a:lnTo>
                  <a:pt x="405" y="581"/>
                </a:lnTo>
                <a:lnTo>
                  <a:pt x="406" y="580"/>
                </a:lnTo>
                <a:lnTo>
                  <a:pt x="408" y="578"/>
                </a:lnTo>
                <a:lnTo>
                  <a:pt x="409" y="575"/>
                </a:lnTo>
                <a:lnTo>
                  <a:pt x="409" y="572"/>
                </a:lnTo>
                <a:lnTo>
                  <a:pt x="412" y="574"/>
                </a:lnTo>
                <a:lnTo>
                  <a:pt x="414" y="575"/>
                </a:lnTo>
                <a:lnTo>
                  <a:pt x="419" y="575"/>
                </a:lnTo>
                <a:lnTo>
                  <a:pt x="422" y="574"/>
                </a:lnTo>
                <a:lnTo>
                  <a:pt x="425" y="571"/>
                </a:lnTo>
                <a:lnTo>
                  <a:pt x="428" y="567"/>
                </a:lnTo>
                <a:lnTo>
                  <a:pt x="431" y="565"/>
                </a:lnTo>
                <a:lnTo>
                  <a:pt x="435" y="564"/>
                </a:lnTo>
                <a:lnTo>
                  <a:pt x="441" y="560"/>
                </a:lnTo>
                <a:lnTo>
                  <a:pt x="444" y="553"/>
                </a:lnTo>
                <a:lnTo>
                  <a:pt x="447" y="550"/>
                </a:lnTo>
                <a:lnTo>
                  <a:pt x="450" y="548"/>
                </a:lnTo>
                <a:lnTo>
                  <a:pt x="452" y="545"/>
                </a:lnTo>
                <a:lnTo>
                  <a:pt x="453" y="540"/>
                </a:lnTo>
                <a:lnTo>
                  <a:pt x="450" y="541"/>
                </a:lnTo>
                <a:lnTo>
                  <a:pt x="447" y="542"/>
                </a:lnTo>
                <a:lnTo>
                  <a:pt x="446" y="538"/>
                </a:lnTo>
                <a:lnTo>
                  <a:pt x="447" y="533"/>
                </a:lnTo>
                <a:lnTo>
                  <a:pt x="448" y="531"/>
                </a:lnTo>
                <a:lnTo>
                  <a:pt x="451" y="530"/>
                </a:lnTo>
                <a:lnTo>
                  <a:pt x="453" y="528"/>
                </a:lnTo>
                <a:lnTo>
                  <a:pt x="456" y="528"/>
                </a:lnTo>
                <a:lnTo>
                  <a:pt x="460" y="530"/>
                </a:lnTo>
                <a:lnTo>
                  <a:pt x="463" y="533"/>
                </a:lnTo>
                <a:lnTo>
                  <a:pt x="467" y="531"/>
                </a:lnTo>
                <a:lnTo>
                  <a:pt x="469" y="528"/>
                </a:lnTo>
                <a:lnTo>
                  <a:pt x="472" y="523"/>
                </a:lnTo>
                <a:lnTo>
                  <a:pt x="477" y="519"/>
                </a:lnTo>
                <a:lnTo>
                  <a:pt x="479" y="516"/>
                </a:lnTo>
                <a:lnTo>
                  <a:pt x="481" y="514"/>
                </a:lnTo>
                <a:lnTo>
                  <a:pt x="483" y="512"/>
                </a:lnTo>
                <a:lnTo>
                  <a:pt x="483" y="509"/>
                </a:lnTo>
                <a:lnTo>
                  <a:pt x="481" y="506"/>
                </a:lnTo>
                <a:lnTo>
                  <a:pt x="479" y="505"/>
                </a:lnTo>
                <a:lnTo>
                  <a:pt x="478" y="505"/>
                </a:lnTo>
                <a:lnTo>
                  <a:pt x="476" y="506"/>
                </a:lnTo>
                <a:lnTo>
                  <a:pt x="474" y="507"/>
                </a:lnTo>
                <a:lnTo>
                  <a:pt x="474" y="508"/>
                </a:lnTo>
                <a:lnTo>
                  <a:pt x="475" y="509"/>
                </a:lnTo>
                <a:lnTo>
                  <a:pt x="476" y="512"/>
                </a:lnTo>
                <a:lnTo>
                  <a:pt x="477" y="513"/>
                </a:lnTo>
                <a:lnTo>
                  <a:pt x="477" y="515"/>
                </a:lnTo>
                <a:lnTo>
                  <a:pt x="476" y="516"/>
                </a:lnTo>
                <a:lnTo>
                  <a:pt x="474" y="516"/>
                </a:lnTo>
                <a:lnTo>
                  <a:pt x="470" y="513"/>
                </a:lnTo>
                <a:lnTo>
                  <a:pt x="467" y="509"/>
                </a:lnTo>
                <a:lnTo>
                  <a:pt x="467" y="505"/>
                </a:lnTo>
                <a:lnTo>
                  <a:pt x="468" y="499"/>
                </a:lnTo>
                <a:lnTo>
                  <a:pt x="471" y="498"/>
                </a:lnTo>
                <a:lnTo>
                  <a:pt x="476" y="499"/>
                </a:lnTo>
                <a:lnTo>
                  <a:pt x="479" y="498"/>
                </a:lnTo>
                <a:lnTo>
                  <a:pt x="483" y="496"/>
                </a:lnTo>
                <a:lnTo>
                  <a:pt x="487" y="494"/>
                </a:lnTo>
                <a:lnTo>
                  <a:pt x="492" y="494"/>
                </a:lnTo>
                <a:lnTo>
                  <a:pt x="494" y="495"/>
                </a:lnTo>
                <a:lnTo>
                  <a:pt x="496" y="495"/>
                </a:lnTo>
                <a:lnTo>
                  <a:pt x="497" y="495"/>
                </a:lnTo>
                <a:lnTo>
                  <a:pt x="499" y="492"/>
                </a:lnTo>
                <a:lnTo>
                  <a:pt x="497" y="488"/>
                </a:lnTo>
                <a:lnTo>
                  <a:pt x="497" y="486"/>
                </a:lnTo>
                <a:lnTo>
                  <a:pt x="497" y="482"/>
                </a:lnTo>
                <a:lnTo>
                  <a:pt x="500" y="479"/>
                </a:lnTo>
                <a:lnTo>
                  <a:pt x="502" y="478"/>
                </a:lnTo>
                <a:lnTo>
                  <a:pt x="503" y="477"/>
                </a:lnTo>
                <a:lnTo>
                  <a:pt x="503" y="475"/>
                </a:lnTo>
                <a:lnTo>
                  <a:pt x="502" y="473"/>
                </a:lnTo>
                <a:lnTo>
                  <a:pt x="500" y="471"/>
                </a:lnTo>
                <a:lnTo>
                  <a:pt x="499" y="470"/>
                </a:lnTo>
                <a:lnTo>
                  <a:pt x="499" y="467"/>
                </a:lnTo>
                <a:lnTo>
                  <a:pt x="500" y="466"/>
                </a:lnTo>
                <a:lnTo>
                  <a:pt x="508" y="465"/>
                </a:lnTo>
                <a:lnTo>
                  <a:pt x="517" y="464"/>
                </a:lnTo>
                <a:lnTo>
                  <a:pt x="518" y="462"/>
                </a:lnTo>
                <a:lnTo>
                  <a:pt x="519" y="459"/>
                </a:lnTo>
                <a:lnTo>
                  <a:pt x="518" y="453"/>
                </a:lnTo>
                <a:lnTo>
                  <a:pt x="519" y="447"/>
                </a:lnTo>
                <a:lnTo>
                  <a:pt x="519" y="446"/>
                </a:lnTo>
                <a:lnTo>
                  <a:pt x="520" y="445"/>
                </a:lnTo>
                <a:lnTo>
                  <a:pt x="521" y="444"/>
                </a:lnTo>
                <a:lnTo>
                  <a:pt x="522" y="444"/>
                </a:lnTo>
                <a:lnTo>
                  <a:pt x="522" y="445"/>
                </a:lnTo>
                <a:lnTo>
                  <a:pt x="524" y="447"/>
                </a:lnTo>
                <a:lnTo>
                  <a:pt x="525" y="447"/>
                </a:lnTo>
                <a:lnTo>
                  <a:pt x="525" y="447"/>
                </a:lnTo>
                <a:lnTo>
                  <a:pt x="526" y="447"/>
                </a:lnTo>
                <a:lnTo>
                  <a:pt x="527" y="448"/>
                </a:lnTo>
                <a:lnTo>
                  <a:pt x="528" y="449"/>
                </a:lnTo>
                <a:lnTo>
                  <a:pt x="529" y="450"/>
                </a:lnTo>
                <a:lnTo>
                  <a:pt x="532" y="451"/>
                </a:lnTo>
                <a:lnTo>
                  <a:pt x="534" y="451"/>
                </a:lnTo>
                <a:lnTo>
                  <a:pt x="535" y="450"/>
                </a:lnTo>
                <a:lnTo>
                  <a:pt x="537" y="449"/>
                </a:lnTo>
                <a:lnTo>
                  <a:pt x="541" y="446"/>
                </a:lnTo>
                <a:lnTo>
                  <a:pt x="544" y="442"/>
                </a:lnTo>
                <a:lnTo>
                  <a:pt x="545" y="441"/>
                </a:lnTo>
                <a:lnTo>
                  <a:pt x="545" y="439"/>
                </a:lnTo>
                <a:lnTo>
                  <a:pt x="545" y="437"/>
                </a:lnTo>
                <a:lnTo>
                  <a:pt x="545" y="433"/>
                </a:lnTo>
                <a:lnTo>
                  <a:pt x="542" y="430"/>
                </a:lnTo>
                <a:lnTo>
                  <a:pt x="540" y="425"/>
                </a:lnTo>
                <a:lnTo>
                  <a:pt x="540" y="423"/>
                </a:lnTo>
                <a:lnTo>
                  <a:pt x="540" y="421"/>
                </a:lnTo>
                <a:lnTo>
                  <a:pt x="540" y="419"/>
                </a:lnTo>
                <a:lnTo>
                  <a:pt x="542" y="417"/>
                </a:lnTo>
                <a:lnTo>
                  <a:pt x="544" y="416"/>
                </a:lnTo>
                <a:lnTo>
                  <a:pt x="545" y="417"/>
                </a:lnTo>
                <a:lnTo>
                  <a:pt x="546" y="419"/>
                </a:lnTo>
                <a:lnTo>
                  <a:pt x="546" y="420"/>
                </a:lnTo>
                <a:lnTo>
                  <a:pt x="546" y="424"/>
                </a:lnTo>
                <a:lnTo>
                  <a:pt x="548" y="429"/>
                </a:lnTo>
                <a:lnTo>
                  <a:pt x="549" y="430"/>
                </a:lnTo>
                <a:lnTo>
                  <a:pt x="551" y="431"/>
                </a:lnTo>
                <a:lnTo>
                  <a:pt x="553" y="431"/>
                </a:lnTo>
                <a:lnTo>
                  <a:pt x="554" y="431"/>
                </a:lnTo>
                <a:lnTo>
                  <a:pt x="557" y="429"/>
                </a:lnTo>
                <a:lnTo>
                  <a:pt x="555" y="428"/>
                </a:lnTo>
                <a:lnTo>
                  <a:pt x="554" y="426"/>
                </a:lnTo>
                <a:lnTo>
                  <a:pt x="552" y="425"/>
                </a:lnTo>
                <a:lnTo>
                  <a:pt x="550" y="424"/>
                </a:lnTo>
                <a:lnTo>
                  <a:pt x="549" y="423"/>
                </a:lnTo>
                <a:lnTo>
                  <a:pt x="550" y="422"/>
                </a:lnTo>
                <a:lnTo>
                  <a:pt x="551" y="420"/>
                </a:lnTo>
                <a:lnTo>
                  <a:pt x="553" y="420"/>
                </a:lnTo>
                <a:lnTo>
                  <a:pt x="555" y="420"/>
                </a:lnTo>
                <a:lnTo>
                  <a:pt x="557" y="417"/>
                </a:lnTo>
                <a:lnTo>
                  <a:pt x="558" y="415"/>
                </a:lnTo>
                <a:lnTo>
                  <a:pt x="561" y="414"/>
                </a:lnTo>
                <a:lnTo>
                  <a:pt x="565" y="415"/>
                </a:lnTo>
                <a:lnTo>
                  <a:pt x="566" y="415"/>
                </a:lnTo>
                <a:lnTo>
                  <a:pt x="567" y="414"/>
                </a:lnTo>
                <a:lnTo>
                  <a:pt x="568" y="413"/>
                </a:lnTo>
                <a:lnTo>
                  <a:pt x="568" y="409"/>
                </a:lnTo>
                <a:lnTo>
                  <a:pt x="565" y="411"/>
                </a:lnTo>
                <a:lnTo>
                  <a:pt x="561" y="411"/>
                </a:lnTo>
                <a:lnTo>
                  <a:pt x="557" y="412"/>
                </a:lnTo>
                <a:lnTo>
                  <a:pt x="553" y="412"/>
                </a:lnTo>
                <a:lnTo>
                  <a:pt x="549" y="409"/>
                </a:lnTo>
                <a:lnTo>
                  <a:pt x="545" y="406"/>
                </a:lnTo>
                <a:lnTo>
                  <a:pt x="546" y="405"/>
                </a:lnTo>
                <a:lnTo>
                  <a:pt x="548" y="405"/>
                </a:lnTo>
                <a:lnTo>
                  <a:pt x="545" y="403"/>
                </a:lnTo>
                <a:lnTo>
                  <a:pt x="544" y="399"/>
                </a:lnTo>
                <a:lnTo>
                  <a:pt x="545" y="397"/>
                </a:lnTo>
                <a:lnTo>
                  <a:pt x="548" y="396"/>
                </a:lnTo>
                <a:lnTo>
                  <a:pt x="550" y="394"/>
                </a:lnTo>
                <a:lnTo>
                  <a:pt x="552" y="391"/>
                </a:lnTo>
                <a:lnTo>
                  <a:pt x="555" y="387"/>
                </a:lnTo>
                <a:lnTo>
                  <a:pt x="558" y="383"/>
                </a:lnTo>
                <a:lnTo>
                  <a:pt x="560" y="382"/>
                </a:lnTo>
                <a:lnTo>
                  <a:pt x="565" y="382"/>
                </a:lnTo>
                <a:lnTo>
                  <a:pt x="568" y="384"/>
                </a:lnTo>
                <a:lnTo>
                  <a:pt x="573" y="386"/>
                </a:lnTo>
                <a:lnTo>
                  <a:pt x="575" y="386"/>
                </a:lnTo>
                <a:lnTo>
                  <a:pt x="578" y="386"/>
                </a:lnTo>
                <a:lnTo>
                  <a:pt x="582" y="386"/>
                </a:lnTo>
                <a:lnTo>
                  <a:pt x="584" y="383"/>
                </a:lnTo>
                <a:lnTo>
                  <a:pt x="584" y="380"/>
                </a:lnTo>
                <a:lnTo>
                  <a:pt x="581" y="376"/>
                </a:lnTo>
                <a:lnTo>
                  <a:pt x="578" y="374"/>
                </a:lnTo>
                <a:lnTo>
                  <a:pt x="576" y="373"/>
                </a:lnTo>
                <a:lnTo>
                  <a:pt x="574" y="370"/>
                </a:lnTo>
                <a:lnTo>
                  <a:pt x="574" y="367"/>
                </a:lnTo>
                <a:lnTo>
                  <a:pt x="575" y="366"/>
                </a:lnTo>
                <a:lnTo>
                  <a:pt x="578" y="366"/>
                </a:lnTo>
                <a:lnTo>
                  <a:pt x="585" y="367"/>
                </a:lnTo>
                <a:lnTo>
                  <a:pt x="592" y="370"/>
                </a:lnTo>
                <a:lnTo>
                  <a:pt x="595" y="371"/>
                </a:lnTo>
                <a:lnTo>
                  <a:pt x="599" y="373"/>
                </a:lnTo>
                <a:lnTo>
                  <a:pt x="600" y="374"/>
                </a:lnTo>
                <a:lnTo>
                  <a:pt x="602" y="375"/>
                </a:lnTo>
                <a:lnTo>
                  <a:pt x="603" y="375"/>
                </a:lnTo>
                <a:lnTo>
                  <a:pt x="604" y="374"/>
                </a:lnTo>
                <a:lnTo>
                  <a:pt x="602" y="372"/>
                </a:lnTo>
                <a:lnTo>
                  <a:pt x="600" y="370"/>
                </a:lnTo>
                <a:lnTo>
                  <a:pt x="599" y="368"/>
                </a:lnTo>
                <a:lnTo>
                  <a:pt x="599" y="367"/>
                </a:lnTo>
                <a:lnTo>
                  <a:pt x="600" y="367"/>
                </a:lnTo>
                <a:lnTo>
                  <a:pt x="601" y="366"/>
                </a:lnTo>
                <a:lnTo>
                  <a:pt x="603" y="367"/>
                </a:lnTo>
                <a:lnTo>
                  <a:pt x="606" y="367"/>
                </a:lnTo>
                <a:lnTo>
                  <a:pt x="606" y="367"/>
                </a:lnTo>
                <a:lnTo>
                  <a:pt x="606" y="365"/>
                </a:lnTo>
                <a:lnTo>
                  <a:pt x="602" y="362"/>
                </a:lnTo>
                <a:lnTo>
                  <a:pt x="598" y="359"/>
                </a:lnTo>
                <a:lnTo>
                  <a:pt x="594" y="358"/>
                </a:lnTo>
                <a:lnTo>
                  <a:pt x="590" y="356"/>
                </a:lnTo>
                <a:lnTo>
                  <a:pt x="586" y="354"/>
                </a:lnTo>
                <a:lnTo>
                  <a:pt x="585" y="350"/>
                </a:lnTo>
                <a:lnTo>
                  <a:pt x="587" y="347"/>
                </a:lnTo>
                <a:lnTo>
                  <a:pt x="588" y="345"/>
                </a:lnTo>
                <a:lnTo>
                  <a:pt x="590" y="343"/>
                </a:lnTo>
                <a:lnTo>
                  <a:pt x="590" y="342"/>
                </a:lnTo>
                <a:lnTo>
                  <a:pt x="588" y="341"/>
                </a:lnTo>
                <a:lnTo>
                  <a:pt x="585" y="340"/>
                </a:lnTo>
                <a:lnTo>
                  <a:pt x="590" y="339"/>
                </a:lnTo>
                <a:lnTo>
                  <a:pt x="593" y="339"/>
                </a:lnTo>
                <a:lnTo>
                  <a:pt x="596" y="340"/>
                </a:lnTo>
                <a:lnTo>
                  <a:pt x="601" y="341"/>
                </a:lnTo>
                <a:lnTo>
                  <a:pt x="603" y="341"/>
                </a:lnTo>
                <a:lnTo>
                  <a:pt x="607" y="341"/>
                </a:lnTo>
                <a:lnTo>
                  <a:pt x="609" y="340"/>
                </a:lnTo>
                <a:lnTo>
                  <a:pt x="610" y="337"/>
                </a:lnTo>
                <a:lnTo>
                  <a:pt x="608" y="333"/>
                </a:lnTo>
                <a:lnTo>
                  <a:pt x="607" y="329"/>
                </a:lnTo>
                <a:lnTo>
                  <a:pt x="612" y="324"/>
                </a:lnTo>
                <a:lnTo>
                  <a:pt x="617" y="318"/>
                </a:lnTo>
                <a:lnTo>
                  <a:pt x="610" y="321"/>
                </a:lnTo>
                <a:lnTo>
                  <a:pt x="603" y="324"/>
                </a:lnTo>
                <a:lnTo>
                  <a:pt x="610" y="317"/>
                </a:lnTo>
                <a:lnTo>
                  <a:pt x="617" y="312"/>
                </a:lnTo>
                <a:lnTo>
                  <a:pt x="620" y="309"/>
                </a:lnTo>
                <a:lnTo>
                  <a:pt x="624" y="307"/>
                </a:lnTo>
                <a:lnTo>
                  <a:pt x="627" y="305"/>
                </a:lnTo>
                <a:lnTo>
                  <a:pt x="629" y="300"/>
                </a:lnTo>
                <a:lnTo>
                  <a:pt x="629" y="297"/>
                </a:lnTo>
                <a:lnTo>
                  <a:pt x="631" y="293"/>
                </a:lnTo>
                <a:lnTo>
                  <a:pt x="633" y="291"/>
                </a:lnTo>
                <a:lnTo>
                  <a:pt x="636" y="289"/>
                </a:lnTo>
                <a:lnTo>
                  <a:pt x="640" y="287"/>
                </a:lnTo>
                <a:lnTo>
                  <a:pt x="643" y="285"/>
                </a:lnTo>
                <a:lnTo>
                  <a:pt x="647" y="284"/>
                </a:lnTo>
                <a:lnTo>
                  <a:pt x="651" y="284"/>
                </a:lnTo>
                <a:lnTo>
                  <a:pt x="647" y="275"/>
                </a:lnTo>
                <a:lnTo>
                  <a:pt x="644" y="266"/>
                </a:lnTo>
                <a:lnTo>
                  <a:pt x="645" y="267"/>
                </a:lnTo>
                <a:lnTo>
                  <a:pt x="644" y="266"/>
                </a:lnTo>
                <a:close/>
                <a:moveTo>
                  <a:pt x="477" y="481"/>
                </a:moveTo>
                <a:lnTo>
                  <a:pt x="478" y="481"/>
                </a:lnTo>
                <a:lnTo>
                  <a:pt x="478" y="481"/>
                </a:lnTo>
                <a:lnTo>
                  <a:pt x="478" y="480"/>
                </a:lnTo>
                <a:lnTo>
                  <a:pt x="477" y="481"/>
                </a:lnTo>
                <a:lnTo>
                  <a:pt x="477" y="480"/>
                </a:lnTo>
                <a:lnTo>
                  <a:pt x="477" y="481"/>
                </a:lnTo>
                <a:close/>
                <a:moveTo>
                  <a:pt x="271" y="336"/>
                </a:moveTo>
                <a:lnTo>
                  <a:pt x="270" y="337"/>
                </a:lnTo>
                <a:lnTo>
                  <a:pt x="266" y="337"/>
                </a:lnTo>
                <a:lnTo>
                  <a:pt x="265" y="338"/>
                </a:lnTo>
                <a:lnTo>
                  <a:pt x="265" y="339"/>
                </a:lnTo>
                <a:lnTo>
                  <a:pt x="265" y="340"/>
                </a:lnTo>
                <a:lnTo>
                  <a:pt x="265" y="341"/>
                </a:lnTo>
                <a:lnTo>
                  <a:pt x="268" y="342"/>
                </a:lnTo>
                <a:lnTo>
                  <a:pt x="269" y="342"/>
                </a:lnTo>
                <a:lnTo>
                  <a:pt x="270" y="341"/>
                </a:lnTo>
                <a:lnTo>
                  <a:pt x="272" y="340"/>
                </a:lnTo>
                <a:lnTo>
                  <a:pt x="272" y="338"/>
                </a:lnTo>
                <a:lnTo>
                  <a:pt x="273" y="337"/>
                </a:lnTo>
                <a:lnTo>
                  <a:pt x="272" y="336"/>
                </a:lnTo>
                <a:lnTo>
                  <a:pt x="271" y="336"/>
                </a:lnTo>
                <a:lnTo>
                  <a:pt x="271" y="337"/>
                </a:lnTo>
                <a:lnTo>
                  <a:pt x="271" y="336"/>
                </a:lnTo>
                <a:close/>
                <a:moveTo>
                  <a:pt x="497" y="343"/>
                </a:moveTo>
                <a:lnTo>
                  <a:pt x="501" y="342"/>
                </a:lnTo>
                <a:lnTo>
                  <a:pt x="503" y="339"/>
                </a:lnTo>
                <a:lnTo>
                  <a:pt x="500" y="339"/>
                </a:lnTo>
                <a:lnTo>
                  <a:pt x="497" y="339"/>
                </a:lnTo>
                <a:lnTo>
                  <a:pt x="496" y="341"/>
                </a:lnTo>
                <a:lnTo>
                  <a:pt x="497" y="343"/>
                </a:lnTo>
                <a:lnTo>
                  <a:pt x="499" y="343"/>
                </a:lnTo>
                <a:lnTo>
                  <a:pt x="497" y="343"/>
                </a:lnTo>
                <a:close/>
                <a:moveTo>
                  <a:pt x="364" y="331"/>
                </a:moveTo>
                <a:lnTo>
                  <a:pt x="364" y="330"/>
                </a:lnTo>
                <a:lnTo>
                  <a:pt x="364" y="329"/>
                </a:lnTo>
                <a:lnTo>
                  <a:pt x="363" y="331"/>
                </a:lnTo>
                <a:lnTo>
                  <a:pt x="364" y="331"/>
                </a:lnTo>
                <a:lnTo>
                  <a:pt x="364" y="331"/>
                </a:lnTo>
                <a:lnTo>
                  <a:pt x="364" y="331"/>
                </a:lnTo>
                <a:close/>
                <a:moveTo>
                  <a:pt x="367" y="337"/>
                </a:moveTo>
                <a:lnTo>
                  <a:pt x="364" y="337"/>
                </a:lnTo>
                <a:lnTo>
                  <a:pt x="362" y="338"/>
                </a:lnTo>
                <a:lnTo>
                  <a:pt x="360" y="339"/>
                </a:lnTo>
                <a:lnTo>
                  <a:pt x="359" y="340"/>
                </a:lnTo>
                <a:lnTo>
                  <a:pt x="363" y="341"/>
                </a:lnTo>
                <a:lnTo>
                  <a:pt x="365" y="340"/>
                </a:lnTo>
                <a:lnTo>
                  <a:pt x="367" y="339"/>
                </a:lnTo>
                <a:lnTo>
                  <a:pt x="367" y="337"/>
                </a:lnTo>
                <a:lnTo>
                  <a:pt x="365" y="337"/>
                </a:lnTo>
                <a:lnTo>
                  <a:pt x="367" y="337"/>
                </a:lnTo>
                <a:close/>
                <a:moveTo>
                  <a:pt x="587" y="193"/>
                </a:moveTo>
                <a:lnTo>
                  <a:pt x="587" y="195"/>
                </a:lnTo>
                <a:lnTo>
                  <a:pt x="586" y="196"/>
                </a:lnTo>
                <a:lnTo>
                  <a:pt x="587" y="197"/>
                </a:lnTo>
                <a:lnTo>
                  <a:pt x="588" y="196"/>
                </a:lnTo>
                <a:lnTo>
                  <a:pt x="588" y="195"/>
                </a:lnTo>
                <a:lnTo>
                  <a:pt x="587" y="193"/>
                </a:lnTo>
                <a:lnTo>
                  <a:pt x="587" y="193"/>
                </a:lnTo>
                <a:lnTo>
                  <a:pt x="587" y="193"/>
                </a:lnTo>
                <a:close/>
                <a:moveTo>
                  <a:pt x="585" y="201"/>
                </a:moveTo>
                <a:lnTo>
                  <a:pt x="584" y="204"/>
                </a:lnTo>
                <a:lnTo>
                  <a:pt x="584" y="208"/>
                </a:lnTo>
                <a:lnTo>
                  <a:pt x="583" y="213"/>
                </a:lnTo>
                <a:lnTo>
                  <a:pt x="584" y="216"/>
                </a:lnTo>
                <a:lnTo>
                  <a:pt x="586" y="213"/>
                </a:lnTo>
                <a:lnTo>
                  <a:pt x="587" y="208"/>
                </a:lnTo>
                <a:lnTo>
                  <a:pt x="587" y="205"/>
                </a:lnTo>
                <a:lnTo>
                  <a:pt x="587" y="202"/>
                </a:lnTo>
                <a:lnTo>
                  <a:pt x="586" y="201"/>
                </a:lnTo>
                <a:lnTo>
                  <a:pt x="585" y="201"/>
                </a:lnTo>
                <a:lnTo>
                  <a:pt x="585" y="201"/>
                </a:lnTo>
                <a:lnTo>
                  <a:pt x="585" y="201"/>
                </a:lnTo>
                <a:close/>
                <a:moveTo>
                  <a:pt x="121" y="396"/>
                </a:moveTo>
                <a:lnTo>
                  <a:pt x="118" y="395"/>
                </a:lnTo>
                <a:lnTo>
                  <a:pt x="117" y="395"/>
                </a:lnTo>
                <a:lnTo>
                  <a:pt x="115" y="395"/>
                </a:lnTo>
                <a:lnTo>
                  <a:pt x="114" y="397"/>
                </a:lnTo>
                <a:lnTo>
                  <a:pt x="115" y="399"/>
                </a:lnTo>
                <a:lnTo>
                  <a:pt x="116" y="401"/>
                </a:lnTo>
                <a:lnTo>
                  <a:pt x="115" y="403"/>
                </a:lnTo>
                <a:lnTo>
                  <a:pt x="114" y="404"/>
                </a:lnTo>
                <a:lnTo>
                  <a:pt x="114" y="406"/>
                </a:lnTo>
                <a:lnTo>
                  <a:pt x="115" y="409"/>
                </a:lnTo>
                <a:lnTo>
                  <a:pt x="117" y="412"/>
                </a:lnTo>
                <a:lnTo>
                  <a:pt x="120" y="415"/>
                </a:lnTo>
                <a:lnTo>
                  <a:pt x="126" y="421"/>
                </a:lnTo>
                <a:lnTo>
                  <a:pt x="130" y="424"/>
                </a:lnTo>
                <a:lnTo>
                  <a:pt x="129" y="420"/>
                </a:lnTo>
                <a:lnTo>
                  <a:pt x="128" y="415"/>
                </a:lnTo>
                <a:lnTo>
                  <a:pt x="130" y="412"/>
                </a:lnTo>
                <a:lnTo>
                  <a:pt x="131" y="409"/>
                </a:lnTo>
                <a:lnTo>
                  <a:pt x="129" y="406"/>
                </a:lnTo>
                <a:lnTo>
                  <a:pt x="126" y="403"/>
                </a:lnTo>
                <a:lnTo>
                  <a:pt x="125" y="400"/>
                </a:lnTo>
                <a:lnTo>
                  <a:pt x="124" y="398"/>
                </a:lnTo>
                <a:lnTo>
                  <a:pt x="123" y="397"/>
                </a:lnTo>
                <a:lnTo>
                  <a:pt x="121" y="396"/>
                </a:lnTo>
                <a:lnTo>
                  <a:pt x="123" y="396"/>
                </a:lnTo>
                <a:lnTo>
                  <a:pt x="121" y="396"/>
                </a:lnTo>
                <a:close/>
                <a:moveTo>
                  <a:pt x="472" y="212"/>
                </a:moveTo>
                <a:lnTo>
                  <a:pt x="474" y="212"/>
                </a:lnTo>
                <a:lnTo>
                  <a:pt x="475" y="212"/>
                </a:lnTo>
                <a:lnTo>
                  <a:pt x="474" y="210"/>
                </a:lnTo>
                <a:lnTo>
                  <a:pt x="472" y="212"/>
                </a:lnTo>
                <a:lnTo>
                  <a:pt x="474" y="212"/>
                </a:lnTo>
                <a:lnTo>
                  <a:pt x="472" y="212"/>
                </a:lnTo>
                <a:close/>
                <a:moveTo>
                  <a:pt x="461" y="246"/>
                </a:moveTo>
                <a:lnTo>
                  <a:pt x="460" y="247"/>
                </a:lnTo>
                <a:lnTo>
                  <a:pt x="460" y="249"/>
                </a:lnTo>
                <a:lnTo>
                  <a:pt x="462" y="251"/>
                </a:lnTo>
                <a:lnTo>
                  <a:pt x="463" y="251"/>
                </a:lnTo>
                <a:lnTo>
                  <a:pt x="466" y="250"/>
                </a:lnTo>
                <a:lnTo>
                  <a:pt x="464" y="248"/>
                </a:lnTo>
                <a:lnTo>
                  <a:pt x="463" y="247"/>
                </a:lnTo>
                <a:lnTo>
                  <a:pt x="461" y="246"/>
                </a:lnTo>
                <a:lnTo>
                  <a:pt x="461" y="246"/>
                </a:lnTo>
                <a:lnTo>
                  <a:pt x="461" y="246"/>
                </a:lnTo>
                <a:close/>
                <a:moveTo>
                  <a:pt x="219" y="514"/>
                </a:moveTo>
                <a:lnTo>
                  <a:pt x="216" y="514"/>
                </a:lnTo>
                <a:lnTo>
                  <a:pt x="215" y="515"/>
                </a:lnTo>
                <a:lnTo>
                  <a:pt x="214" y="517"/>
                </a:lnTo>
                <a:lnTo>
                  <a:pt x="214" y="520"/>
                </a:lnTo>
                <a:lnTo>
                  <a:pt x="219" y="520"/>
                </a:lnTo>
                <a:lnTo>
                  <a:pt x="221" y="519"/>
                </a:lnTo>
                <a:lnTo>
                  <a:pt x="222" y="516"/>
                </a:lnTo>
                <a:lnTo>
                  <a:pt x="221" y="515"/>
                </a:lnTo>
                <a:lnTo>
                  <a:pt x="220" y="514"/>
                </a:lnTo>
                <a:lnTo>
                  <a:pt x="219" y="514"/>
                </a:lnTo>
                <a:lnTo>
                  <a:pt x="217" y="514"/>
                </a:lnTo>
                <a:lnTo>
                  <a:pt x="219" y="514"/>
                </a:lnTo>
                <a:close/>
                <a:moveTo>
                  <a:pt x="254" y="504"/>
                </a:moveTo>
                <a:lnTo>
                  <a:pt x="250" y="505"/>
                </a:lnTo>
                <a:lnTo>
                  <a:pt x="247" y="506"/>
                </a:lnTo>
                <a:lnTo>
                  <a:pt x="246" y="500"/>
                </a:lnTo>
                <a:lnTo>
                  <a:pt x="246" y="496"/>
                </a:lnTo>
                <a:lnTo>
                  <a:pt x="244" y="494"/>
                </a:lnTo>
                <a:lnTo>
                  <a:pt x="240" y="492"/>
                </a:lnTo>
                <a:lnTo>
                  <a:pt x="237" y="492"/>
                </a:lnTo>
                <a:lnTo>
                  <a:pt x="235" y="494"/>
                </a:lnTo>
                <a:lnTo>
                  <a:pt x="233" y="496"/>
                </a:lnTo>
                <a:lnTo>
                  <a:pt x="233" y="499"/>
                </a:lnTo>
                <a:lnTo>
                  <a:pt x="236" y="502"/>
                </a:lnTo>
                <a:lnTo>
                  <a:pt x="238" y="504"/>
                </a:lnTo>
                <a:lnTo>
                  <a:pt x="241" y="505"/>
                </a:lnTo>
                <a:lnTo>
                  <a:pt x="244" y="507"/>
                </a:lnTo>
                <a:lnTo>
                  <a:pt x="242" y="509"/>
                </a:lnTo>
                <a:lnTo>
                  <a:pt x="240" y="512"/>
                </a:lnTo>
                <a:lnTo>
                  <a:pt x="241" y="514"/>
                </a:lnTo>
                <a:lnTo>
                  <a:pt x="244" y="516"/>
                </a:lnTo>
                <a:lnTo>
                  <a:pt x="246" y="519"/>
                </a:lnTo>
                <a:lnTo>
                  <a:pt x="248" y="517"/>
                </a:lnTo>
                <a:lnTo>
                  <a:pt x="249" y="516"/>
                </a:lnTo>
                <a:lnTo>
                  <a:pt x="249" y="513"/>
                </a:lnTo>
                <a:lnTo>
                  <a:pt x="250" y="512"/>
                </a:lnTo>
                <a:lnTo>
                  <a:pt x="253" y="508"/>
                </a:lnTo>
                <a:lnTo>
                  <a:pt x="254" y="506"/>
                </a:lnTo>
                <a:lnTo>
                  <a:pt x="254" y="504"/>
                </a:lnTo>
                <a:lnTo>
                  <a:pt x="254" y="504"/>
                </a:lnTo>
                <a:lnTo>
                  <a:pt x="254" y="504"/>
                </a:lnTo>
                <a:close/>
                <a:moveTo>
                  <a:pt x="163" y="503"/>
                </a:moveTo>
                <a:lnTo>
                  <a:pt x="163" y="503"/>
                </a:lnTo>
                <a:lnTo>
                  <a:pt x="163" y="503"/>
                </a:lnTo>
                <a:lnTo>
                  <a:pt x="162" y="503"/>
                </a:lnTo>
                <a:lnTo>
                  <a:pt x="161" y="503"/>
                </a:lnTo>
                <a:lnTo>
                  <a:pt x="161" y="503"/>
                </a:lnTo>
                <a:lnTo>
                  <a:pt x="161" y="503"/>
                </a:lnTo>
                <a:lnTo>
                  <a:pt x="161" y="504"/>
                </a:lnTo>
                <a:lnTo>
                  <a:pt x="163" y="503"/>
                </a:lnTo>
                <a:close/>
                <a:moveTo>
                  <a:pt x="145" y="481"/>
                </a:moveTo>
                <a:lnTo>
                  <a:pt x="143" y="480"/>
                </a:lnTo>
                <a:lnTo>
                  <a:pt x="143" y="480"/>
                </a:lnTo>
                <a:lnTo>
                  <a:pt x="143" y="482"/>
                </a:lnTo>
                <a:lnTo>
                  <a:pt x="145" y="484"/>
                </a:lnTo>
                <a:lnTo>
                  <a:pt x="147" y="483"/>
                </a:lnTo>
                <a:lnTo>
                  <a:pt x="147" y="482"/>
                </a:lnTo>
                <a:lnTo>
                  <a:pt x="146" y="481"/>
                </a:lnTo>
                <a:lnTo>
                  <a:pt x="145" y="481"/>
                </a:lnTo>
                <a:lnTo>
                  <a:pt x="145" y="481"/>
                </a:lnTo>
                <a:lnTo>
                  <a:pt x="145" y="481"/>
                </a:lnTo>
                <a:close/>
                <a:moveTo>
                  <a:pt x="600" y="383"/>
                </a:moveTo>
                <a:lnTo>
                  <a:pt x="596" y="384"/>
                </a:lnTo>
                <a:lnTo>
                  <a:pt x="594" y="387"/>
                </a:lnTo>
                <a:lnTo>
                  <a:pt x="595" y="388"/>
                </a:lnTo>
                <a:lnTo>
                  <a:pt x="596" y="388"/>
                </a:lnTo>
                <a:lnTo>
                  <a:pt x="598" y="388"/>
                </a:lnTo>
                <a:lnTo>
                  <a:pt x="600" y="387"/>
                </a:lnTo>
                <a:lnTo>
                  <a:pt x="600" y="384"/>
                </a:lnTo>
                <a:lnTo>
                  <a:pt x="600" y="383"/>
                </a:lnTo>
                <a:lnTo>
                  <a:pt x="600" y="383"/>
                </a:lnTo>
                <a:lnTo>
                  <a:pt x="600" y="383"/>
                </a:lnTo>
                <a:close/>
                <a:moveTo>
                  <a:pt x="662" y="311"/>
                </a:moveTo>
                <a:lnTo>
                  <a:pt x="660" y="312"/>
                </a:lnTo>
                <a:lnTo>
                  <a:pt x="659" y="314"/>
                </a:lnTo>
                <a:lnTo>
                  <a:pt x="659" y="316"/>
                </a:lnTo>
                <a:lnTo>
                  <a:pt x="659" y="317"/>
                </a:lnTo>
                <a:lnTo>
                  <a:pt x="662" y="317"/>
                </a:lnTo>
                <a:lnTo>
                  <a:pt x="665" y="315"/>
                </a:lnTo>
                <a:lnTo>
                  <a:pt x="665" y="314"/>
                </a:lnTo>
                <a:lnTo>
                  <a:pt x="665" y="312"/>
                </a:lnTo>
                <a:lnTo>
                  <a:pt x="665" y="311"/>
                </a:lnTo>
                <a:lnTo>
                  <a:pt x="662" y="311"/>
                </a:lnTo>
                <a:lnTo>
                  <a:pt x="661" y="311"/>
                </a:lnTo>
                <a:lnTo>
                  <a:pt x="662" y="311"/>
                </a:lnTo>
                <a:close/>
                <a:moveTo>
                  <a:pt x="680" y="210"/>
                </a:moveTo>
                <a:lnTo>
                  <a:pt x="677" y="210"/>
                </a:lnTo>
                <a:lnTo>
                  <a:pt x="677" y="214"/>
                </a:lnTo>
                <a:lnTo>
                  <a:pt x="678" y="215"/>
                </a:lnTo>
                <a:lnTo>
                  <a:pt x="680" y="216"/>
                </a:lnTo>
                <a:lnTo>
                  <a:pt x="681" y="216"/>
                </a:lnTo>
                <a:lnTo>
                  <a:pt x="683" y="216"/>
                </a:lnTo>
                <a:lnTo>
                  <a:pt x="684" y="215"/>
                </a:lnTo>
                <a:lnTo>
                  <a:pt x="685" y="215"/>
                </a:lnTo>
                <a:lnTo>
                  <a:pt x="685" y="214"/>
                </a:lnTo>
                <a:lnTo>
                  <a:pt x="684" y="213"/>
                </a:lnTo>
                <a:lnTo>
                  <a:pt x="682" y="212"/>
                </a:lnTo>
                <a:lnTo>
                  <a:pt x="680" y="210"/>
                </a:lnTo>
                <a:lnTo>
                  <a:pt x="680" y="210"/>
                </a:lnTo>
                <a:lnTo>
                  <a:pt x="680" y="210"/>
                </a:lnTo>
                <a:close/>
                <a:moveTo>
                  <a:pt x="706" y="175"/>
                </a:moveTo>
                <a:lnTo>
                  <a:pt x="703" y="176"/>
                </a:lnTo>
                <a:lnTo>
                  <a:pt x="701" y="180"/>
                </a:lnTo>
                <a:lnTo>
                  <a:pt x="701" y="181"/>
                </a:lnTo>
                <a:lnTo>
                  <a:pt x="701" y="183"/>
                </a:lnTo>
                <a:lnTo>
                  <a:pt x="702" y="184"/>
                </a:lnTo>
                <a:lnTo>
                  <a:pt x="703" y="185"/>
                </a:lnTo>
                <a:lnTo>
                  <a:pt x="706" y="185"/>
                </a:lnTo>
                <a:lnTo>
                  <a:pt x="707" y="184"/>
                </a:lnTo>
                <a:lnTo>
                  <a:pt x="707" y="183"/>
                </a:lnTo>
                <a:lnTo>
                  <a:pt x="707" y="182"/>
                </a:lnTo>
                <a:lnTo>
                  <a:pt x="707" y="177"/>
                </a:lnTo>
                <a:lnTo>
                  <a:pt x="706" y="175"/>
                </a:lnTo>
                <a:lnTo>
                  <a:pt x="705" y="176"/>
                </a:lnTo>
                <a:lnTo>
                  <a:pt x="706" y="175"/>
                </a:lnTo>
                <a:close/>
                <a:moveTo>
                  <a:pt x="645" y="295"/>
                </a:moveTo>
                <a:lnTo>
                  <a:pt x="642" y="297"/>
                </a:lnTo>
                <a:lnTo>
                  <a:pt x="639" y="301"/>
                </a:lnTo>
                <a:lnTo>
                  <a:pt x="637" y="303"/>
                </a:lnTo>
                <a:lnTo>
                  <a:pt x="639" y="305"/>
                </a:lnTo>
                <a:lnTo>
                  <a:pt x="640" y="307"/>
                </a:lnTo>
                <a:lnTo>
                  <a:pt x="642" y="306"/>
                </a:lnTo>
                <a:lnTo>
                  <a:pt x="644" y="304"/>
                </a:lnTo>
                <a:lnTo>
                  <a:pt x="645" y="299"/>
                </a:lnTo>
                <a:lnTo>
                  <a:pt x="647" y="298"/>
                </a:lnTo>
                <a:lnTo>
                  <a:pt x="648" y="297"/>
                </a:lnTo>
                <a:lnTo>
                  <a:pt x="648" y="296"/>
                </a:lnTo>
                <a:lnTo>
                  <a:pt x="645" y="295"/>
                </a:lnTo>
                <a:lnTo>
                  <a:pt x="644" y="296"/>
                </a:lnTo>
                <a:lnTo>
                  <a:pt x="645" y="295"/>
                </a:lnTo>
                <a:close/>
                <a:moveTo>
                  <a:pt x="675" y="245"/>
                </a:moveTo>
                <a:lnTo>
                  <a:pt x="670" y="247"/>
                </a:lnTo>
                <a:lnTo>
                  <a:pt x="666" y="249"/>
                </a:lnTo>
                <a:lnTo>
                  <a:pt x="666" y="253"/>
                </a:lnTo>
                <a:lnTo>
                  <a:pt x="668" y="257"/>
                </a:lnTo>
                <a:lnTo>
                  <a:pt x="670" y="253"/>
                </a:lnTo>
                <a:lnTo>
                  <a:pt x="673" y="249"/>
                </a:lnTo>
                <a:lnTo>
                  <a:pt x="674" y="248"/>
                </a:lnTo>
                <a:lnTo>
                  <a:pt x="676" y="247"/>
                </a:lnTo>
                <a:lnTo>
                  <a:pt x="676" y="246"/>
                </a:lnTo>
                <a:lnTo>
                  <a:pt x="677" y="246"/>
                </a:lnTo>
                <a:lnTo>
                  <a:pt x="676" y="245"/>
                </a:lnTo>
                <a:lnTo>
                  <a:pt x="675" y="245"/>
                </a:lnTo>
                <a:lnTo>
                  <a:pt x="674" y="245"/>
                </a:lnTo>
                <a:lnTo>
                  <a:pt x="675" y="245"/>
                </a:lnTo>
                <a:close/>
                <a:moveTo>
                  <a:pt x="699" y="182"/>
                </a:moveTo>
                <a:lnTo>
                  <a:pt x="698" y="181"/>
                </a:lnTo>
                <a:lnTo>
                  <a:pt x="697" y="180"/>
                </a:lnTo>
                <a:lnTo>
                  <a:pt x="695" y="182"/>
                </a:lnTo>
                <a:lnTo>
                  <a:pt x="697" y="184"/>
                </a:lnTo>
                <a:lnTo>
                  <a:pt x="697" y="188"/>
                </a:lnTo>
                <a:lnTo>
                  <a:pt x="695" y="190"/>
                </a:lnTo>
                <a:lnTo>
                  <a:pt x="695" y="191"/>
                </a:lnTo>
                <a:lnTo>
                  <a:pt x="697" y="193"/>
                </a:lnTo>
                <a:lnTo>
                  <a:pt x="698" y="196"/>
                </a:lnTo>
                <a:lnTo>
                  <a:pt x="700" y="196"/>
                </a:lnTo>
                <a:lnTo>
                  <a:pt x="701" y="196"/>
                </a:lnTo>
                <a:lnTo>
                  <a:pt x="702" y="193"/>
                </a:lnTo>
                <a:lnTo>
                  <a:pt x="701" y="191"/>
                </a:lnTo>
                <a:lnTo>
                  <a:pt x="699" y="188"/>
                </a:lnTo>
                <a:lnTo>
                  <a:pt x="699" y="185"/>
                </a:lnTo>
                <a:lnTo>
                  <a:pt x="699" y="182"/>
                </a:lnTo>
                <a:lnTo>
                  <a:pt x="699" y="183"/>
                </a:lnTo>
                <a:lnTo>
                  <a:pt x="699" y="182"/>
                </a:lnTo>
                <a:close/>
                <a:moveTo>
                  <a:pt x="615" y="345"/>
                </a:moveTo>
                <a:lnTo>
                  <a:pt x="611" y="346"/>
                </a:lnTo>
                <a:lnTo>
                  <a:pt x="609" y="348"/>
                </a:lnTo>
                <a:lnTo>
                  <a:pt x="609" y="349"/>
                </a:lnTo>
                <a:lnTo>
                  <a:pt x="609" y="350"/>
                </a:lnTo>
                <a:lnTo>
                  <a:pt x="610" y="351"/>
                </a:lnTo>
                <a:lnTo>
                  <a:pt x="614" y="353"/>
                </a:lnTo>
                <a:lnTo>
                  <a:pt x="617" y="351"/>
                </a:lnTo>
                <a:lnTo>
                  <a:pt x="620" y="349"/>
                </a:lnTo>
                <a:lnTo>
                  <a:pt x="623" y="347"/>
                </a:lnTo>
                <a:lnTo>
                  <a:pt x="625" y="343"/>
                </a:lnTo>
                <a:lnTo>
                  <a:pt x="623" y="345"/>
                </a:lnTo>
                <a:lnTo>
                  <a:pt x="620" y="346"/>
                </a:lnTo>
                <a:lnTo>
                  <a:pt x="618" y="346"/>
                </a:lnTo>
                <a:lnTo>
                  <a:pt x="615" y="345"/>
                </a:lnTo>
                <a:lnTo>
                  <a:pt x="615" y="345"/>
                </a:lnTo>
                <a:lnTo>
                  <a:pt x="615" y="345"/>
                </a:lnTo>
                <a:close/>
                <a:moveTo>
                  <a:pt x="682" y="220"/>
                </a:moveTo>
                <a:lnTo>
                  <a:pt x="678" y="221"/>
                </a:lnTo>
                <a:lnTo>
                  <a:pt x="676" y="222"/>
                </a:lnTo>
                <a:lnTo>
                  <a:pt x="675" y="224"/>
                </a:lnTo>
                <a:lnTo>
                  <a:pt x="674" y="228"/>
                </a:lnTo>
                <a:lnTo>
                  <a:pt x="673" y="230"/>
                </a:lnTo>
                <a:lnTo>
                  <a:pt x="674" y="231"/>
                </a:lnTo>
                <a:lnTo>
                  <a:pt x="674" y="232"/>
                </a:lnTo>
                <a:lnTo>
                  <a:pt x="675" y="232"/>
                </a:lnTo>
                <a:lnTo>
                  <a:pt x="678" y="230"/>
                </a:lnTo>
                <a:lnTo>
                  <a:pt x="682" y="226"/>
                </a:lnTo>
                <a:lnTo>
                  <a:pt x="683" y="224"/>
                </a:lnTo>
                <a:lnTo>
                  <a:pt x="684" y="222"/>
                </a:lnTo>
                <a:lnTo>
                  <a:pt x="683" y="221"/>
                </a:lnTo>
                <a:lnTo>
                  <a:pt x="682" y="220"/>
                </a:lnTo>
                <a:lnTo>
                  <a:pt x="682" y="221"/>
                </a:lnTo>
                <a:lnTo>
                  <a:pt x="682" y="220"/>
                </a:lnTo>
                <a:close/>
                <a:moveTo>
                  <a:pt x="662" y="282"/>
                </a:moveTo>
                <a:lnTo>
                  <a:pt x="664" y="276"/>
                </a:lnTo>
                <a:lnTo>
                  <a:pt x="662" y="271"/>
                </a:lnTo>
                <a:lnTo>
                  <a:pt x="658" y="272"/>
                </a:lnTo>
                <a:lnTo>
                  <a:pt x="654" y="275"/>
                </a:lnTo>
                <a:lnTo>
                  <a:pt x="654" y="280"/>
                </a:lnTo>
                <a:lnTo>
                  <a:pt x="656" y="284"/>
                </a:lnTo>
                <a:lnTo>
                  <a:pt x="660" y="284"/>
                </a:lnTo>
                <a:lnTo>
                  <a:pt x="662" y="282"/>
                </a:lnTo>
                <a:lnTo>
                  <a:pt x="662" y="282"/>
                </a:lnTo>
                <a:lnTo>
                  <a:pt x="662" y="282"/>
                </a:lnTo>
                <a:close/>
                <a:moveTo>
                  <a:pt x="689" y="192"/>
                </a:moveTo>
                <a:lnTo>
                  <a:pt x="684" y="192"/>
                </a:lnTo>
                <a:lnTo>
                  <a:pt x="680" y="192"/>
                </a:lnTo>
                <a:lnTo>
                  <a:pt x="677" y="193"/>
                </a:lnTo>
                <a:lnTo>
                  <a:pt x="676" y="195"/>
                </a:lnTo>
                <a:lnTo>
                  <a:pt x="675" y="196"/>
                </a:lnTo>
                <a:lnTo>
                  <a:pt x="675" y="198"/>
                </a:lnTo>
                <a:lnTo>
                  <a:pt x="676" y="199"/>
                </a:lnTo>
                <a:lnTo>
                  <a:pt x="680" y="200"/>
                </a:lnTo>
                <a:lnTo>
                  <a:pt x="683" y="202"/>
                </a:lnTo>
                <a:lnTo>
                  <a:pt x="685" y="206"/>
                </a:lnTo>
                <a:lnTo>
                  <a:pt x="686" y="202"/>
                </a:lnTo>
                <a:lnTo>
                  <a:pt x="689" y="198"/>
                </a:lnTo>
                <a:lnTo>
                  <a:pt x="690" y="196"/>
                </a:lnTo>
                <a:lnTo>
                  <a:pt x="690" y="193"/>
                </a:lnTo>
                <a:lnTo>
                  <a:pt x="690" y="192"/>
                </a:lnTo>
                <a:lnTo>
                  <a:pt x="689" y="192"/>
                </a:lnTo>
                <a:lnTo>
                  <a:pt x="687" y="192"/>
                </a:lnTo>
                <a:lnTo>
                  <a:pt x="689" y="192"/>
                </a:lnTo>
                <a:close/>
                <a:moveTo>
                  <a:pt x="629" y="318"/>
                </a:moveTo>
                <a:lnTo>
                  <a:pt x="629" y="316"/>
                </a:lnTo>
                <a:lnTo>
                  <a:pt x="629" y="315"/>
                </a:lnTo>
                <a:lnTo>
                  <a:pt x="628" y="314"/>
                </a:lnTo>
                <a:lnTo>
                  <a:pt x="626" y="314"/>
                </a:lnTo>
                <a:lnTo>
                  <a:pt x="624" y="317"/>
                </a:lnTo>
                <a:lnTo>
                  <a:pt x="623" y="320"/>
                </a:lnTo>
                <a:lnTo>
                  <a:pt x="620" y="322"/>
                </a:lnTo>
                <a:lnTo>
                  <a:pt x="618" y="324"/>
                </a:lnTo>
                <a:lnTo>
                  <a:pt x="619" y="326"/>
                </a:lnTo>
                <a:lnTo>
                  <a:pt x="620" y="329"/>
                </a:lnTo>
                <a:lnTo>
                  <a:pt x="621" y="330"/>
                </a:lnTo>
                <a:lnTo>
                  <a:pt x="624" y="331"/>
                </a:lnTo>
                <a:lnTo>
                  <a:pt x="628" y="329"/>
                </a:lnTo>
                <a:lnTo>
                  <a:pt x="633" y="325"/>
                </a:lnTo>
                <a:lnTo>
                  <a:pt x="629" y="325"/>
                </a:lnTo>
                <a:lnTo>
                  <a:pt x="627" y="324"/>
                </a:lnTo>
                <a:lnTo>
                  <a:pt x="627" y="322"/>
                </a:lnTo>
                <a:lnTo>
                  <a:pt x="629" y="318"/>
                </a:lnTo>
                <a:lnTo>
                  <a:pt x="628" y="321"/>
                </a:lnTo>
                <a:lnTo>
                  <a:pt x="629" y="318"/>
                </a:lnTo>
                <a:close/>
                <a:moveTo>
                  <a:pt x="565" y="391"/>
                </a:moveTo>
                <a:lnTo>
                  <a:pt x="567" y="390"/>
                </a:lnTo>
                <a:lnTo>
                  <a:pt x="567" y="389"/>
                </a:lnTo>
                <a:lnTo>
                  <a:pt x="565" y="389"/>
                </a:lnTo>
                <a:lnTo>
                  <a:pt x="561" y="390"/>
                </a:lnTo>
                <a:lnTo>
                  <a:pt x="559" y="392"/>
                </a:lnTo>
                <a:lnTo>
                  <a:pt x="553" y="395"/>
                </a:lnTo>
                <a:lnTo>
                  <a:pt x="552" y="397"/>
                </a:lnTo>
                <a:lnTo>
                  <a:pt x="550" y="398"/>
                </a:lnTo>
                <a:lnTo>
                  <a:pt x="550" y="400"/>
                </a:lnTo>
                <a:lnTo>
                  <a:pt x="550" y="401"/>
                </a:lnTo>
                <a:lnTo>
                  <a:pt x="553" y="403"/>
                </a:lnTo>
                <a:lnTo>
                  <a:pt x="558" y="404"/>
                </a:lnTo>
                <a:lnTo>
                  <a:pt x="563" y="403"/>
                </a:lnTo>
                <a:lnTo>
                  <a:pt x="566" y="401"/>
                </a:lnTo>
                <a:lnTo>
                  <a:pt x="565" y="398"/>
                </a:lnTo>
                <a:lnTo>
                  <a:pt x="561" y="396"/>
                </a:lnTo>
                <a:lnTo>
                  <a:pt x="561" y="395"/>
                </a:lnTo>
                <a:lnTo>
                  <a:pt x="561" y="394"/>
                </a:lnTo>
                <a:lnTo>
                  <a:pt x="562" y="392"/>
                </a:lnTo>
                <a:lnTo>
                  <a:pt x="565" y="391"/>
                </a:lnTo>
                <a:lnTo>
                  <a:pt x="563" y="392"/>
                </a:lnTo>
                <a:lnTo>
                  <a:pt x="565" y="391"/>
                </a:lnTo>
                <a:close/>
                <a:moveTo>
                  <a:pt x="695" y="218"/>
                </a:moveTo>
                <a:lnTo>
                  <a:pt x="693" y="220"/>
                </a:lnTo>
                <a:lnTo>
                  <a:pt x="692" y="224"/>
                </a:lnTo>
                <a:lnTo>
                  <a:pt x="693" y="228"/>
                </a:lnTo>
                <a:lnTo>
                  <a:pt x="693" y="231"/>
                </a:lnTo>
                <a:lnTo>
                  <a:pt x="695" y="238"/>
                </a:lnTo>
                <a:lnTo>
                  <a:pt x="697" y="245"/>
                </a:lnTo>
                <a:lnTo>
                  <a:pt x="698" y="243"/>
                </a:lnTo>
                <a:lnTo>
                  <a:pt x="699" y="241"/>
                </a:lnTo>
                <a:lnTo>
                  <a:pt x="700" y="237"/>
                </a:lnTo>
                <a:lnTo>
                  <a:pt x="700" y="232"/>
                </a:lnTo>
                <a:lnTo>
                  <a:pt x="699" y="226"/>
                </a:lnTo>
                <a:lnTo>
                  <a:pt x="698" y="222"/>
                </a:lnTo>
                <a:lnTo>
                  <a:pt x="697" y="220"/>
                </a:lnTo>
                <a:lnTo>
                  <a:pt x="695" y="218"/>
                </a:lnTo>
                <a:lnTo>
                  <a:pt x="694" y="218"/>
                </a:lnTo>
                <a:lnTo>
                  <a:pt x="695" y="218"/>
                </a:lnTo>
                <a:close/>
                <a:moveTo>
                  <a:pt x="682" y="163"/>
                </a:moveTo>
                <a:lnTo>
                  <a:pt x="682" y="163"/>
                </a:lnTo>
                <a:lnTo>
                  <a:pt x="682" y="163"/>
                </a:lnTo>
                <a:close/>
                <a:moveTo>
                  <a:pt x="660" y="104"/>
                </a:moveTo>
                <a:lnTo>
                  <a:pt x="664" y="105"/>
                </a:lnTo>
                <a:lnTo>
                  <a:pt x="667" y="108"/>
                </a:lnTo>
                <a:lnTo>
                  <a:pt x="669" y="109"/>
                </a:lnTo>
                <a:lnTo>
                  <a:pt x="670" y="112"/>
                </a:lnTo>
                <a:lnTo>
                  <a:pt x="670" y="113"/>
                </a:lnTo>
                <a:lnTo>
                  <a:pt x="670" y="114"/>
                </a:lnTo>
                <a:lnTo>
                  <a:pt x="668" y="114"/>
                </a:lnTo>
                <a:lnTo>
                  <a:pt x="667" y="114"/>
                </a:lnTo>
                <a:lnTo>
                  <a:pt x="665" y="113"/>
                </a:lnTo>
                <a:lnTo>
                  <a:pt x="662" y="110"/>
                </a:lnTo>
                <a:lnTo>
                  <a:pt x="660" y="108"/>
                </a:lnTo>
                <a:lnTo>
                  <a:pt x="659" y="106"/>
                </a:lnTo>
                <a:lnTo>
                  <a:pt x="659" y="105"/>
                </a:lnTo>
                <a:lnTo>
                  <a:pt x="660" y="104"/>
                </a:lnTo>
                <a:lnTo>
                  <a:pt x="660" y="104"/>
                </a:lnTo>
                <a:lnTo>
                  <a:pt x="660" y="104"/>
                </a:lnTo>
                <a:close/>
                <a:moveTo>
                  <a:pt x="526" y="320"/>
                </a:moveTo>
                <a:lnTo>
                  <a:pt x="526" y="321"/>
                </a:lnTo>
                <a:lnTo>
                  <a:pt x="524" y="322"/>
                </a:lnTo>
                <a:lnTo>
                  <a:pt x="521" y="322"/>
                </a:lnTo>
                <a:lnTo>
                  <a:pt x="520" y="320"/>
                </a:lnTo>
                <a:lnTo>
                  <a:pt x="522" y="316"/>
                </a:lnTo>
                <a:lnTo>
                  <a:pt x="526" y="312"/>
                </a:lnTo>
                <a:lnTo>
                  <a:pt x="526" y="316"/>
                </a:lnTo>
                <a:lnTo>
                  <a:pt x="526" y="320"/>
                </a:lnTo>
                <a:lnTo>
                  <a:pt x="526" y="318"/>
                </a:lnTo>
                <a:lnTo>
                  <a:pt x="526" y="320"/>
                </a:lnTo>
                <a:close/>
                <a:moveTo>
                  <a:pt x="524" y="297"/>
                </a:moveTo>
                <a:lnTo>
                  <a:pt x="521" y="297"/>
                </a:lnTo>
                <a:lnTo>
                  <a:pt x="520" y="296"/>
                </a:lnTo>
                <a:lnTo>
                  <a:pt x="520" y="293"/>
                </a:lnTo>
                <a:lnTo>
                  <a:pt x="520" y="292"/>
                </a:lnTo>
                <a:lnTo>
                  <a:pt x="521" y="290"/>
                </a:lnTo>
                <a:lnTo>
                  <a:pt x="522" y="289"/>
                </a:lnTo>
                <a:lnTo>
                  <a:pt x="524" y="288"/>
                </a:lnTo>
                <a:lnTo>
                  <a:pt x="525" y="288"/>
                </a:lnTo>
                <a:lnTo>
                  <a:pt x="526" y="290"/>
                </a:lnTo>
                <a:lnTo>
                  <a:pt x="526" y="293"/>
                </a:lnTo>
                <a:lnTo>
                  <a:pt x="525" y="296"/>
                </a:lnTo>
                <a:lnTo>
                  <a:pt x="524" y="297"/>
                </a:lnTo>
                <a:lnTo>
                  <a:pt x="525" y="297"/>
                </a:lnTo>
                <a:lnTo>
                  <a:pt x="524" y="297"/>
                </a:lnTo>
                <a:close/>
                <a:moveTo>
                  <a:pt x="525" y="282"/>
                </a:moveTo>
                <a:lnTo>
                  <a:pt x="524" y="281"/>
                </a:lnTo>
                <a:lnTo>
                  <a:pt x="524" y="280"/>
                </a:lnTo>
                <a:lnTo>
                  <a:pt x="525" y="279"/>
                </a:lnTo>
                <a:lnTo>
                  <a:pt x="527" y="280"/>
                </a:lnTo>
                <a:lnTo>
                  <a:pt x="528" y="282"/>
                </a:lnTo>
                <a:lnTo>
                  <a:pt x="529" y="285"/>
                </a:lnTo>
                <a:lnTo>
                  <a:pt x="527" y="284"/>
                </a:lnTo>
                <a:lnTo>
                  <a:pt x="525" y="282"/>
                </a:lnTo>
                <a:lnTo>
                  <a:pt x="526" y="282"/>
                </a:lnTo>
                <a:lnTo>
                  <a:pt x="525" y="282"/>
                </a:lnTo>
                <a:close/>
                <a:moveTo>
                  <a:pt x="494" y="238"/>
                </a:moveTo>
                <a:lnTo>
                  <a:pt x="496" y="239"/>
                </a:lnTo>
                <a:lnTo>
                  <a:pt x="496" y="240"/>
                </a:lnTo>
                <a:lnTo>
                  <a:pt x="495" y="241"/>
                </a:lnTo>
                <a:lnTo>
                  <a:pt x="494" y="241"/>
                </a:lnTo>
                <a:lnTo>
                  <a:pt x="491" y="242"/>
                </a:lnTo>
                <a:lnTo>
                  <a:pt x="488" y="243"/>
                </a:lnTo>
                <a:lnTo>
                  <a:pt x="491" y="248"/>
                </a:lnTo>
                <a:lnTo>
                  <a:pt x="493" y="253"/>
                </a:lnTo>
                <a:lnTo>
                  <a:pt x="493" y="255"/>
                </a:lnTo>
                <a:lnTo>
                  <a:pt x="492" y="256"/>
                </a:lnTo>
                <a:lnTo>
                  <a:pt x="489" y="257"/>
                </a:lnTo>
                <a:lnTo>
                  <a:pt x="487" y="258"/>
                </a:lnTo>
                <a:lnTo>
                  <a:pt x="484" y="260"/>
                </a:lnTo>
                <a:lnTo>
                  <a:pt x="479" y="260"/>
                </a:lnTo>
                <a:lnTo>
                  <a:pt x="475" y="262"/>
                </a:lnTo>
                <a:lnTo>
                  <a:pt x="470" y="262"/>
                </a:lnTo>
                <a:lnTo>
                  <a:pt x="469" y="262"/>
                </a:lnTo>
                <a:lnTo>
                  <a:pt x="468" y="260"/>
                </a:lnTo>
                <a:lnTo>
                  <a:pt x="468" y="262"/>
                </a:lnTo>
                <a:lnTo>
                  <a:pt x="467" y="263"/>
                </a:lnTo>
                <a:lnTo>
                  <a:pt x="464" y="268"/>
                </a:lnTo>
                <a:lnTo>
                  <a:pt x="460" y="274"/>
                </a:lnTo>
                <a:lnTo>
                  <a:pt x="454" y="275"/>
                </a:lnTo>
                <a:lnTo>
                  <a:pt x="446" y="276"/>
                </a:lnTo>
                <a:lnTo>
                  <a:pt x="438" y="280"/>
                </a:lnTo>
                <a:lnTo>
                  <a:pt x="430" y="285"/>
                </a:lnTo>
                <a:lnTo>
                  <a:pt x="426" y="290"/>
                </a:lnTo>
                <a:lnTo>
                  <a:pt x="421" y="295"/>
                </a:lnTo>
                <a:lnTo>
                  <a:pt x="418" y="298"/>
                </a:lnTo>
                <a:lnTo>
                  <a:pt x="414" y="299"/>
                </a:lnTo>
                <a:lnTo>
                  <a:pt x="411" y="299"/>
                </a:lnTo>
                <a:lnTo>
                  <a:pt x="406" y="299"/>
                </a:lnTo>
                <a:lnTo>
                  <a:pt x="397" y="298"/>
                </a:lnTo>
                <a:lnTo>
                  <a:pt x="389" y="296"/>
                </a:lnTo>
                <a:lnTo>
                  <a:pt x="388" y="293"/>
                </a:lnTo>
                <a:lnTo>
                  <a:pt x="389" y="292"/>
                </a:lnTo>
                <a:lnTo>
                  <a:pt x="389" y="292"/>
                </a:lnTo>
                <a:lnTo>
                  <a:pt x="390" y="291"/>
                </a:lnTo>
                <a:lnTo>
                  <a:pt x="394" y="291"/>
                </a:lnTo>
                <a:lnTo>
                  <a:pt x="396" y="291"/>
                </a:lnTo>
                <a:lnTo>
                  <a:pt x="400" y="289"/>
                </a:lnTo>
                <a:lnTo>
                  <a:pt x="402" y="289"/>
                </a:lnTo>
                <a:lnTo>
                  <a:pt x="403" y="291"/>
                </a:lnTo>
                <a:lnTo>
                  <a:pt x="403" y="293"/>
                </a:lnTo>
                <a:lnTo>
                  <a:pt x="405" y="296"/>
                </a:lnTo>
                <a:lnTo>
                  <a:pt x="408" y="296"/>
                </a:lnTo>
                <a:lnTo>
                  <a:pt x="411" y="295"/>
                </a:lnTo>
                <a:lnTo>
                  <a:pt x="414" y="292"/>
                </a:lnTo>
                <a:lnTo>
                  <a:pt x="417" y="287"/>
                </a:lnTo>
                <a:lnTo>
                  <a:pt x="419" y="280"/>
                </a:lnTo>
                <a:lnTo>
                  <a:pt x="422" y="274"/>
                </a:lnTo>
                <a:lnTo>
                  <a:pt x="427" y="268"/>
                </a:lnTo>
                <a:lnTo>
                  <a:pt x="435" y="265"/>
                </a:lnTo>
                <a:lnTo>
                  <a:pt x="443" y="260"/>
                </a:lnTo>
                <a:lnTo>
                  <a:pt x="439" y="258"/>
                </a:lnTo>
                <a:lnTo>
                  <a:pt x="437" y="257"/>
                </a:lnTo>
                <a:lnTo>
                  <a:pt x="434" y="258"/>
                </a:lnTo>
                <a:lnTo>
                  <a:pt x="431" y="258"/>
                </a:lnTo>
                <a:lnTo>
                  <a:pt x="429" y="257"/>
                </a:lnTo>
                <a:lnTo>
                  <a:pt x="428" y="255"/>
                </a:lnTo>
                <a:lnTo>
                  <a:pt x="430" y="254"/>
                </a:lnTo>
                <a:lnTo>
                  <a:pt x="433" y="253"/>
                </a:lnTo>
                <a:lnTo>
                  <a:pt x="437" y="253"/>
                </a:lnTo>
                <a:lnTo>
                  <a:pt x="442" y="254"/>
                </a:lnTo>
                <a:lnTo>
                  <a:pt x="446" y="256"/>
                </a:lnTo>
                <a:lnTo>
                  <a:pt x="451" y="257"/>
                </a:lnTo>
                <a:lnTo>
                  <a:pt x="453" y="254"/>
                </a:lnTo>
                <a:lnTo>
                  <a:pt x="454" y="250"/>
                </a:lnTo>
                <a:lnTo>
                  <a:pt x="451" y="249"/>
                </a:lnTo>
                <a:lnTo>
                  <a:pt x="447" y="249"/>
                </a:lnTo>
                <a:lnTo>
                  <a:pt x="448" y="247"/>
                </a:lnTo>
                <a:lnTo>
                  <a:pt x="451" y="243"/>
                </a:lnTo>
                <a:lnTo>
                  <a:pt x="447" y="241"/>
                </a:lnTo>
                <a:lnTo>
                  <a:pt x="443" y="239"/>
                </a:lnTo>
                <a:lnTo>
                  <a:pt x="452" y="235"/>
                </a:lnTo>
                <a:lnTo>
                  <a:pt x="462" y="232"/>
                </a:lnTo>
                <a:lnTo>
                  <a:pt x="467" y="232"/>
                </a:lnTo>
                <a:lnTo>
                  <a:pt x="470" y="232"/>
                </a:lnTo>
                <a:lnTo>
                  <a:pt x="472" y="228"/>
                </a:lnTo>
                <a:lnTo>
                  <a:pt x="472" y="223"/>
                </a:lnTo>
                <a:lnTo>
                  <a:pt x="474" y="221"/>
                </a:lnTo>
                <a:lnTo>
                  <a:pt x="475" y="221"/>
                </a:lnTo>
                <a:lnTo>
                  <a:pt x="476" y="220"/>
                </a:lnTo>
                <a:lnTo>
                  <a:pt x="478" y="220"/>
                </a:lnTo>
                <a:lnTo>
                  <a:pt x="479" y="218"/>
                </a:lnTo>
                <a:lnTo>
                  <a:pt x="480" y="217"/>
                </a:lnTo>
                <a:lnTo>
                  <a:pt x="481" y="216"/>
                </a:lnTo>
                <a:lnTo>
                  <a:pt x="480" y="215"/>
                </a:lnTo>
                <a:lnTo>
                  <a:pt x="474" y="217"/>
                </a:lnTo>
                <a:lnTo>
                  <a:pt x="467" y="220"/>
                </a:lnTo>
                <a:lnTo>
                  <a:pt x="471" y="212"/>
                </a:lnTo>
                <a:lnTo>
                  <a:pt x="476" y="204"/>
                </a:lnTo>
                <a:lnTo>
                  <a:pt x="477" y="201"/>
                </a:lnTo>
                <a:lnTo>
                  <a:pt x="478" y="200"/>
                </a:lnTo>
                <a:lnTo>
                  <a:pt x="480" y="200"/>
                </a:lnTo>
                <a:lnTo>
                  <a:pt x="481" y="201"/>
                </a:lnTo>
                <a:lnTo>
                  <a:pt x="484" y="207"/>
                </a:lnTo>
                <a:lnTo>
                  <a:pt x="485" y="213"/>
                </a:lnTo>
                <a:lnTo>
                  <a:pt x="488" y="210"/>
                </a:lnTo>
                <a:lnTo>
                  <a:pt x="493" y="207"/>
                </a:lnTo>
                <a:lnTo>
                  <a:pt x="496" y="205"/>
                </a:lnTo>
                <a:lnTo>
                  <a:pt x="500" y="202"/>
                </a:lnTo>
                <a:lnTo>
                  <a:pt x="504" y="205"/>
                </a:lnTo>
                <a:lnTo>
                  <a:pt x="508" y="209"/>
                </a:lnTo>
                <a:lnTo>
                  <a:pt x="507" y="212"/>
                </a:lnTo>
                <a:lnTo>
                  <a:pt x="504" y="215"/>
                </a:lnTo>
                <a:lnTo>
                  <a:pt x="503" y="216"/>
                </a:lnTo>
                <a:lnTo>
                  <a:pt x="502" y="216"/>
                </a:lnTo>
                <a:lnTo>
                  <a:pt x="501" y="216"/>
                </a:lnTo>
                <a:lnTo>
                  <a:pt x="500" y="215"/>
                </a:lnTo>
                <a:lnTo>
                  <a:pt x="501" y="212"/>
                </a:lnTo>
                <a:lnTo>
                  <a:pt x="499" y="208"/>
                </a:lnTo>
                <a:lnTo>
                  <a:pt x="495" y="209"/>
                </a:lnTo>
                <a:lnTo>
                  <a:pt x="491" y="212"/>
                </a:lnTo>
                <a:lnTo>
                  <a:pt x="489" y="213"/>
                </a:lnTo>
                <a:lnTo>
                  <a:pt x="488" y="213"/>
                </a:lnTo>
                <a:lnTo>
                  <a:pt x="488" y="214"/>
                </a:lnTo>
                <a:lnTo>
                  <a:pt x="489" y="215"/>
                </a:lnTo>
                <a:lnTo>
                  <a:pt x="491" y="216"/>
                </a:lnTo>
                <a:lnTo>
                  <a:pt x="493" y="217"/>
                </a:lnTo>
                <a:lnTo>
                  <a:pt x="494" y="218"/>
                </a:lnTo>
                <a:lnTo>
                  <a:pt x="495" y="220"/>
                </a:lnTo>
                <a:lnTo>
                  <a:pt x="496" y="221"/>
                </a:lnTo>
                <a:lnTo>
                  <a:pt x="495" y="223"/>
                </a:lnTo>
                <a:lnTo>
                  <a:pt x="494" y="223"/>
                </a:lnTo>
                <a:lnTo>
                  <a:pt x="493" y="223"/>
                </a:lnTo>
                <a:lnTo>
                  <a:pt x="492" y="224"/>
                </a:lnTo>
                <a:lnTo>
                  <a:pt x="493" y="225"/>
                </a:lnTo>
                <a:lnTo>
                  <a:pt x="497" y="224"/>
                </a:lnTo>
                <a:lnTo>
                  <a:pt x="501" y="223"/>
                </a:lnTo>
                <a:lnTo>
                  <a:pt x="501" y="228"/>
                </a:lnTo>
                <a:lnTo>
                  <a:pt x="500" y="231"/>
                </a:lnTo>
                <a:lnTo>
                  <a:pt x="496" y="233"/>
                </a:lnTo>
                <a:lnTo>
                  <a:pt x="493" y="235"/>
                </a:lnTo>
                <a:lnTo>
                  <a:pt x="493" y="237"/>
                </a:lnTo>
                <a:lnTo>
                  <a:pt x="494" y="238"/>
                </a:lnTo>
                <a:lnTo>
                  <a:pt x="495" y="239"/>
                </a:lnTo>
                <a:lnTo>
                  <a:pt x="494" y="238"/>
                </a:lnTo>
                <a:close/>
                <a:moveTo>
                  <a:pt x="450" y="283"/>
                </a:moveTo>
                <a:lnTo>
                  <a:pt x="450" y="285"/>
                </a:lnTo>
                <a:lnTo>
                  <a:pt x="447" y="288"/>
                </a:lnTo>
                <a:lnTo>
                  <a:pt x="445" y="288"/>
                </a:lnTo>
                <a:lnTo>
                  <a:pt x="444" y="285"/>
                </a:lnTo>
                <a:lnTo>
                  <a:pt x="445" y="283"/>
                </a:lnTo>
                <a:lnTo>
                  <a:pt x="447" y="282"/>
                </a:lnTo>
                <a:lnTo>
                  <a:pt x="448" y="281"/>
                </a:lnTo>
                <a:lnTo>
                  <a:pt x="450" y="282"/>
                </a:lnTo>
                <a:lnTo>
                  <a:pt x="450" y="282"/>
                </a:lnTo>
                <a:lnTo>
                  <a:pt x="450" y="283"/>
                </a:lnTo>
                <a:lnTo>
                  <a:pt x="450" y="283"/>
                </a:lnTo>
                <a:lnTo>
                  <a:pt x="450" y="283"/>
                </a:lnTo>
                <a:close/>
                <a:moveTo>
                  <a:pt x="437" y="382"/>
                </a:moveTo>
                <a:lnTo>
                  <a:pt x="434" y="383"/>
                </a:lnTo>
                <a:lnTo>
                  <a:pt x="430" y="382"/>
                </a:lnTo>
                <a:lnTo>
                  <a:pt x="429" y="382"/>
                </a:lnTo>
                <a:lnTo>
                  <a:pt x="428" y="382"/>
                </a:lnTo>
                <a:lnTo>
                  <a:pt x="427" y="381"/>
                </a:lnTo>
                <a:lnTo>
                  <a:pt x="427" y="380"/>
                </a:lnTo>
                <a:lnTo>
                  <a:pt x="429" y="378"/>
                </a:lnTo>
                <a:lnTo>
                  <a:pt x="431" y="376"/>
                </a:lnTo>
                <a:lnTo>
                  <a:pt x="435" y="379"/>
                </a:lnTo>
                <a:lnTo>
                  <a:pt x="437" y="382"/>
                </a:lnTo>
                <a:lnTo>
                  <a:pt x="436" y="382"/>
                </a:lnTo>
                <a:lnTo>
                  <a:pt x="437" y="382"/>
                </a:lnTo>
                <a:close/>
                <a:moveTo>
                  <a:pt x="418" y="349"/>
                </a:moveTo>
                <a:lnTo>
                  <a:pt x="413" y="353"/>
                </a:lnTo>
                <a:lnTo>
                  <a:pt x="408" y="356"/>
                </a:lnTo>
                <a:lnTo>
                  <a:pt x="406" y="354"/>
                </a:lnTo>
                <a:lnTo>
                  <a:pt x="406" y="353"/>
                </a:lnTo>
                <a:lnTo>
                  <a:pt x="408" y="350"/>
                </a:lnTo>
                <a:lnTo>
                  <a:pt x="410" y="349"/>
                </a:lnTo>
                <a:lnTo>
                  <a:pt x="412" y="348"/>
                </a:lnTo>
                <a:lnTo>
                  <a:pt x="414" y="348"/>
                </a:lnTo>
                <a:lnTo>
                  <a:pt x="417" y="348"/>
                </a:lnTo>
                <a:lnTo>
                  <a:pt x="418" y="349"/>
                </a:lnTo>
                <a:lnTo>
                  <a:pt x="415" y="349"/>
                </a:lnTo>
                <a:lnTo>
                  <a:pt x="418" y="349"/>
                </a:lnTo>
                <a:close/>
                <a:moveTo>
                  <a:pt x="377" y="237"/>
                </a:moveTo>
                <a:lnTo>
                  <a:pt x="375" y="239"/>
                </a:lnTo>
                <a:lnTo>
                  <a:pt x="372" y="241"/>
                </a:lnTo>
                <a:lnTo>
                  <a:pt x="371" y="242"/>
                </a:lnTo>
                <a:lnTo>
                  <a:pt x="370" y="242"/>
                </a:lnTo>
                <a:lnTo>
                  <a:pt x="369" y="242"/>
                </a:lnTo>
                <a:lnTo>
                  <a:pt x="368" y="241"/>
                </a:lnTo>
                <a:lnTo>
                  <a:pt x="369" y="239"/>
                </a:lnTo>
                <a:lnTo>
                  <a:pt x="371" y="238"/>
                </a:lnTo>
                <a:lnTo>
                  <a:pt x="375" y="237"/>
                </a:lnTo>
                <a:lnTo>
                  <a:pt x="377" y="237"/>
                </a:lnTo>
                <a:lnTo>
                  <a:pt x="375" y="238"/>
                </a:lnTo>
                <a:lnTo>
                  <a:pt x="377" y="237"/>
                </a:lnTo>
                <a:close/>
                <a:moveTo>
                  <a:pt x="362" y="254"/>
                </a:moveTo>
                <a:lnTo>
                  <a:pt x="362" y="256"/>
                </a:lnTo>
                <a:lnTo>
                  <a:pt x="360" y="258"/>
                </a:lnTo>
                <a:lnTo>
                  <a:pt x="359" y="258"/>
                </a:lnTo>
                <a:lnTo>
                  <a:pt x="357" y="258"/>
                </a:lnTo>
                <a:lnTo>
                  <a:pt x="354" y="257"/>
                </a:lnTo>
                <a:lnTo>
                  <a:pt x="351" y="258"/>
                </a:lnTo>
                <a:lnTo>
                  <a:pt x="353" y="255"/>
                </a:lnTo>
                <a:lnTo>
                  <a:pt x="355" y="254"/>
                </a:lnTo>
                <a:lnTo>
                  <a:pt x="359" y="254"/>
                </a:lnTo>
                <a:lnTo>
                  <a:pt x="362" y="254"/>
                </a:lnTo>
                <a:close/>
                <a:moveTo>
                  <a:pt x="321" y="372"/>
                </a:moveTo>
                <a:lnTo>
                  <a:pt x="322" y="368"/>
                </a:lnTo>
                <a:lnTo>
                  <a:pt x="323" y="366"/>
                </a:lnTo>
                <a:lnTo>
                  <a:pt x="326" y="367"/>
                </a:lnTo>
                <a:lnTo>
                  <a:pt x="329" y="368"/>
                </a:lnTo>
                <a:lnTo>
                  <a:pt x="331" y="368"/>
                </a:lnTo>
                <a:lnTo>
                  <a:pt x="334" y="367"/>
                </a:lnTo>
                <a:lnTo>
                  <a:pt x="332" y="372"/>
                </a:lnTo>
                <a:lnTo>
                  <a:pt x="329" y="375"/>
                </a:lnTo>
                <a:lnTo>
                  <a:pt x="326" y="378"/>
                </a:lnTo>
                <a:lnTo>
                  <a:pt x="321" y="379"/>
                </a:lnTo>
                <a:lnTo>
                  <a:pt x="322" y="375"/>
                </a:lnTo>
                <a:lnTo>
                  <a:pt x="321" y="372"/>
                </a:lnTo>
                <a:lnTo>
                  <a:pt x="321" y="371"/>
                </a:lnTo>
                <a:lnTo>
                  <a:pt x="321" y="372"/>
                </a:lnTo>
                <a:close/>
                <a:moveTo>
                  <a:pt x="332" y="342"/>
                </a:moveTo>
                <a:lnTo>
                  <a:pt x="328" y="349"/>
                </a:lnTo>
                <a:lnTo>
                  <a:pt x="322" y="354"/>
                </a:lnTo>
                <a:lnTo>
                  <a:pt x="320" y="357"/>
                </a:lnTo>
                <a:lnTo>
                  <a:pt x="318" y="359"/>
                </a:lnTo>
                <a:lnTo>
                  <a:pt x="315" y="358"/>
                </a:lnTo>
                <a:lnTo>
                  <a:pt x="313" y="356"/>
                </a:lnTo>
                <a:lnTo>
                  <a:pt x="311" y="354"/>
                </a:lnTo>
                <a:lnTo>
                  <a:pt x="309" y="353"/>
                </a:lnTo>
                <a:lnTo>
                  <a:pt x="309" y="350"/>
                </a:lnTo>
                <a:lnTo>
                  <a:pt x="310" y="350"/>
                </a:lnTo>
                <a:lnTo>
                  <a:pt x="311" y="350"/>
                </a:lnTo>
                <a:lnTo>
                  <a:pt x="312" y="350"/>
                </a:lnTo>
                <a:lnTo>
                  <a:pt x="315" y="349"/>
                </a:lnTo>
                <a:lnTo>
                  <a:pt x="316" y="348"/>
                </a:lnTo>
                <a:lnTo>
                  <a:pt x="319" y="346"/>
                </a:lnTo>
                <a:lnTo>
                  <a:pt x="320" y="343"/>
                </a:lnTo>
                <a:lnTo>
                  <a:pt x="322" y="338"/>
                </a:lnTo>
                <a:lnTo>
                  <a:pt x="326" y="331"/>
                </a:lnTo>
                <a:lnTo>
                  <a:pt x="327" y="329"/>
                </a:lnTo>
                <a:lnTo>
                  <a:pt x="329" y="326"/>
                </a:lnTo>
                <a:lnTo>
                  <a:pt x="332" y="324"/>
                </a:lnTo>
                <a:lnTo>
                  <a:pt x="336" y="323"/>
                </a:lnTo>
                <a:lnTo>
                  <a:pt x="338" y="323"/>
                </a:lnTo>
                <a:lnTo>
                  <a:pt x="339" y="325"/>
                </a:lnTo>
                <a:lnTo>
                  <a:pt x="340" y="328"/>
                </a:lnTo>
                <a:lnTo>
                  <a:pt x="339" y="330"/>
                </a:lnTo>
                <a:lnTo>
                  <a:pt x="337" y="332"/>
                </a:lnTo>
                <a:lnTo>
                  <a:pt x="335" y="334"/>
                </a:lnTo>
                <a:lnTo>
                  <a:pt x="334" y="338"/>
                </a:lnTo>
                <a:lnTo>
                  <a:pt x="332" y="342"/>
                </a:lnTo>
                <a:lnTo>
                  <a:pt x="331" y="343"/>
                </a:lnTo>
                <a:lnTo>
                  <a:pt x="332" y="342"/>
                </a:lnTo>
                <a:close/>
                <a:moveTo>
                  <a:pt x="227" y="380"/>
                </a:moveTo>
                <a:lnTo>
                  <a:pt x="227" y="383"/>
                </a:lnTo>
                <a:lnTo>
                  <a:pt x="225" y="386"/>
                </a:lnTo>
                <a:lnTo>
                  <a:pt x="224" y="388"/>
                </a:lnTo>
                <a:lnTo>
                  <a:pt x="223" y="389"/>
                </a:lnTo>
                <a:lnTo>
                  <a:pt x="221" y="389"/>
                </a:lnTo>
                <a:lnTo>
                  <a:pt x="219" y="388"/>
                </a:lnTo>
                <a:lnTo>
                  <a:pt x="219" y="386"/>
                </a:lnTo>
                <a:lnTo>
                  <a:pt x="219" y="383"/>
                </a:lnTo>
                <a:lnTo>
                  <a:pt x="219" y="382"/>
                </a:lnTo>
                <a:lnTo>
                  <a:pt x="221" y="379"/>
                </a:lnTo>
                <a:lnTo>
                  <a:pt x="222" y="376"/>
                </a:lnTo>
                <a:lnTo>
                  <a:pt x="224" y="376"/>
                </a:lnTo>
                <a:lnTo>
                  <a:pt x="225" y="376"/>
                </a:lnTo>
                <a:lnTo>
                  <a:pt x="227" y="378"/>
                </a:lnTo>
                <a:lnTo>
                  <a:pt x="227" y="379"/>
                </a:lnTo>
                <a:lnTo>
                  <a:pt x="227" y="380"/>
                </a:lnTo>
                <a:lnTo>
                  <a:pt x="227" y="382"/>
                </a:lnTo>
                <a:lnTo>
                  <a:pt x="227" y="380"/>
                </a:lnTo>
                <a:close/>
                <a:moveTo>
                  <a:pt x="165" y="440"/>
                </a:moveTo>
                <a:lnTo>
                  <a:pt x="166" y="440"/>
                </a:lnTo>
                <a:lnTo>
                  <a:pt x="167" y="440"/>
                </a:lnTo>
                <a:lnTo>
                  <a:pt x="170" y="441"/>
                </a:lnTo>
                <a:lnTo>
                  <a:pt x="171" y="442"/>
                </a:lnTo>
                <a:lnTo>
                  <a:pt x="173" y="446"/>
                </a:lnTo>
                <a:lnTo>
                  <a:pt x="172" y="448"/>
                </a:lnTo>
                <a:lnTo>
                  <a:pt x="171" y="448"/>
                </a:lnTo>
                <a:lnTo>
                  <a:pt x="169" y="446"/>
                </a:lnTo>
                <a:lnTo>
                  <a:pt x="166" y="442"/>
                </a:lnTo>
                <a:lnTo>
                  <a:pt x="165" y="440"/>
                </a:lnTo>
                <a:lnTo>
                  <a:pt x="165" y="441"/>
                </a:lnTo>
                <a:lnTo>
                  <a:pt x="165" y="440"/>
                </a:lnTo>
                <a:close/>
                <a:moveTo>
                  <a:pt x="170" y="436"/>
                </a:moveTo>
                <a:lnTo>
                  <a:pt x="170" y="434"/>
                </a:lnTo>
                <a:lnTo>
                  <a:pt x="169" y="433"/>
                </a:lnTo>
                <a:lnTo>
                  <a:pt x="170" y="433"/>
                </a:lnTo>
                <a:lnTo>
                  <a:pt x="171" y="432"/>
                </a:lnTo>
                <a:lnTo>
                  <a:pt x="173" y="432"/>
                </a:lnTo>
                <a:lnTo>
                  <a:pt x="174" y="432"/>
                </a:lnTo>
                <a:lnTo>
                  <a:pt x="178" y="433"/>
                </a:lnTo>
                <a:lnTo>
                  <a:pt x="181" y="436"/>
                </a:lnTo>
                <a:lnTo>
                  <a:pt x="179" y="437"/>
                </a:lnTo>
                <a:lnTo>
                  <a:pt x="175" y="437"/>
                </a:lnTo>
                <a:lnTo>
                  <a:pt x="173" y="437"/>
                </a:lnTo>
                <a:lnTo>
                  <a:pt x="170" y="436"/>
                </a:lnTo>
                <a:lnTo>
                  <a:pt x="170" y="436"/>
                </a:lnTo>
                <a:lnTo>
                  <a:pt x="170" y="436"/>
                </a:lnTo>
                <a:close/>
                <a:moveTo>
                  <a:pt x="298" y="391"/>
                </a:moveTo>
                <a:lnTo>
                  <a:pt x="296" y="391"/>
                </a:lnTo>
                <a:lnTo>
                  <a:pt x="294" y="390"/>
                </a:lnTo>
                <a:lnTo>
                  <a:pt x="294" y="388"/>
                </a:lnTo>
                <a:lnTo>
                  <a:pt x="293" y="386"/>
                </a:lnTo>
                <a:lnTo>
                  <a:pt x="294" y="382"/>
                </a:lnTo>
                <a:lnTo>
                  <a:pt x="295" y="380"/>
                </a:lnTo>
                <a:lnTo>
                  <a:pt x="296" y="376"/>
                </a:lnTo>
                <a:lnTo>
                  <a:pt x="298" y="375"/>
                </a:lnTo>
                <a:lnTo>
                  <a:pt x="301" y="374"/>
                </a:lnTo>
                <a:lnTo>
                  <a:pt x="302" y="375"/>
                </a:lnTo>
                <a:lnTo>
                  <a:pt x="302" y="376"/>
                </a:lnTo>
                <a:lnTo>
                  <a:pt x="301" y="379"/>
                </a:lnTo>
                <a:lnTo>
                  <a:pt x="301" y="381"/>
                </a:lnTo>
                <a:lnTo>
                  <a:pt x="302" y="383"/>
                </a:lnTo>
                <a:lnTo>
                  <a:pt x="304" y="384"/>
                </a:lnTo>
                <a:lnTo>
                  <a:pt x="306" y="386"/>
                </a:lnTo>
                <a:lnTo>
                  <a:pt x="303" y="389"/>
                </a:lnTo>
                <a:lnTo>
                  <a:pt x="298" y="391"/>
                </a:lnTo>
                <a:lnTo>
                  <a:pt x="298" y="391"/>
                </a:lnTo>
                <a:lnTo>
                  <a:pt x="298" y="391"/>
                </a:lnTo>
                <a:close/>
                <a:moveTo>
                  <a:pt x="303" y="511"/>
                </a:moveTo>
                <a:lnTo>
                  <a:pt x="299" y="512"/>
                </a:lnTo>
                <a:lnTo>
                  <a:pt x="297" y="511"/>
                </a:lnTo>
                <a:lnTo>
                  <a:pt x="295" y="511"/>
                </a:lnTo>
                <a:lnTo>
                  <a:pt x="293" y="509"/>
                </a:lnTo>
                <a:lnTo>
                  <a:pt x="288" y="507"/>
                </a:lnTo>
                <a:lnTo>
                  <a:pt x="285" y="505"/>
                </a:lnTo>
                <a:lnTo>
                  <a:pt x="286" y="503"/>
                </a:lnTo>
                <a:lnTo>
                  <a:pt x="288" y="502"/>
                </a:lnTo>
                <a:lnTo>
                  <a:pt x="291" y="502"/>
                </a:lnTo>
                <a:lnTo>
                  <a:pt x="294" y="502"/>
                </a:lnTo>
                <a:lnTo>
                  <a:pt x="296" y="504"/>
                </a:lnTo>
                <a:lnTo>
                  <a:pt x="298" y="505"/>
                </a:lnTo>
                <a:lnTo>
                  <a:pt x="301" y="507"/>
                </a:lnTo>
                <a:lnTo>
                  <a:pt x="303" y="511"/>
                </a:lnTo>
                <a:lnTo>
                  <a:pt x="298" y="509"/>
                </a:lnTo>
                <a:lnTo>
                  <a:pt x="303" y="511"/>
                </a:lnTo>
                <a:close/>
                <a:moveTo>
                  <a:pt x="294" y="373"/>
                </a:moveTo>
                <a:lnTo>
                  <a:pt x="294" y="371"/>
                </a:lnTo>
                <a:lnTo>
                  <a:pt x="296" y="368"/>
                </a:lnTo>
                <a:lnTo>
                  <a:pt x="299" y="366"/>
                </a:lnTo>
                <a:lnTo>
                  <a:pt x="303" y="364"/>
                </a:lnTo>
                <a:lnTo>
                  <a:pt x="305" y="363"/>
                </a:lnTo>
                <a:lnTo>
                  <a:pt x="307" y="362"/>
                </a:lnTo>
                <a:lnTo>
                  <a:pt x="309" y="362"/>
                </a:lnTo>
                <a:lnTo>
                  <a:pt x="309" y="363"/>
                </a:lnTo>
                <a:lnTo>
                  <a:pt x="310" y="364"/>
                </a:lnTo>
                <a:lnTo>
                  <a:pt x="310" y="366"/>
                </a:lnTo>
                <a:lnTo>
                  <a:pt x="310" y="368"/>
                </a:lnTo>
                <a:lnTo>
                  <a:pt x="309" y="370"/>
                </a:lnTo>
                <a:lnTo>
                  <a:pt x="306" y="370"/>
                </a:lnTo>
                <a:lnTo>
                  <a:pt x="305" y="370"/>
                </a:lnTo>
                <a:lnTo>
                  <a:pt x="299" y="372"/>
                </a:lnTo>
                <a:lnTo>
                  <a:pt x="294" y="373"/>
                </a:lnTo>
                <a:lnTo>
                  <a:pt x="295" y="372"/>
                </a:lnTo>
                <a:lnTo>
                  <a:pt x="294" y="373"/>
                </a:lnTo>
                <a:close/>
                <a:moveTo>
                  <a:pt x="301" y="308"/>
                </a:moveTo>
                <a:lnTo>
                  <a:pt x="302" y="306"/>
                </a:lnTo>
                <a:lnTo>
                  <a:pt x="302" y="306"/>
                </a:lnTo>
                <a:lnTo>
                  <a:pt x="302" y="307"/>
                </a:lnTo>
                <a:lnTo>
                  <a:pt x="303" y="309"/>
                </a:lnTo>
                <a:lnTo>
                  <a:pt x="303" y="314"/>
                </a:lnTo>
                <a:lnTo>
                  <a:pt x="303" y="315"/>
                </a:lnTo>
                <a:lnTo>
                  <a:pt x="301" y="314"/>
                </a:lnTo>
                <a:lnTo>
                  <a:pt x="299" y="313"/>
                </a:lnTo>
                <a:lnTo>
                  <a:pt x="299" y="311"/>
                </a:lnTo>
                <a:lnTo>
                  <a:pt x="301" y="308"/>
                </a:lnTo>
                <a:lnTo>
                  <a:pt x="301" y="308"/>
                </a:lnTo>
                <a:lnTo>
                  <a:pt x="301" y="308"/>
                </a:lnTo>
                <a:close/>
                <a:moveTo>
                  <a:pt x="339" y="279"/>
                </a:moveTo>
                <a:lnTo>
                  <a:pt x="338" y="279"/>
                </a:lnTo>
                <a:lnTo>
                  <a:pt x="337" y="278"/>
                </a:lnTo>
                <a:lnTo>
                  <a:pt x="336" y="275"/>
                </a:lnTo>
                <a:lnTo>
                  <a:pt x="338" y="274"/>
                </a:lnTo>
                <a:lnTo>
                  <a:pt x="340" y="274"/>
                </a:lnTo>
                <a:lnTo>
                  <a:pt x="342" y="276"/>
                </a:lnTo>
                <a:lnTo>
                  <a:pt x="342" y="278"/>
                </a:lnTo>
                <a:lnTo>
                  <a:pt x="342" y="279"/>
                </a:lnTo>
                <a:lnTo>
                  <a:pt x="342" y="279"/>
                </a:lnTo>
                <a:lnTo>
                  <a:pt x="339" y="279"/>
                </a:lnTo>
                <a:lnTo>
                  <a:pt x="339" y="279"/>
                </a:lnTo>
                <a:lnTo>
                  <a:pt x="339" y="279"/>
                </a:lnTo>
                <a:close/>
                <a:moveTo>
                  <a:pt x="511" y="167"/>
                </a:moveTo>
                <a:lnTo>
                  <a:pt x="505" y="171"/>
                </a:lnTo>
                <a:lnTo>
                  <a:pt x="501" y="172"/>
                </a:lnTo>
                <a:lnTo>
                  <a:pt x="502" y="170"/>
                </a:lnTo>
                <a:lnTo>
                  <a:pt x="505" y="167"/>
                </a:lnTo>
                <a:lnTo>
                  <a:pt x="508" y="164"/>
                </a:lnTo>
                <a:lnTo>
                  <a:pt x="510" y="163"/>
                </a:lnTo>
                <a:lnTo>
                  <a:pt x="512" y="164"/>
                </a:lnTo>
                <a:lnTo>
                  <a:pt x="512" y="165"/>
                </a:lnTo>
                <a:lnTo>
                  <a:pt x="512" y="167"/>
                </a:lnTo>
                <a:lnTo>
                  <a:pt x="511" y="167"/>
                </a:lnTo>
                <a:lnTo>
                  <a:pt x="510" y="168"/>
                </a:lnTo>
                <a:lnTo>
                  <a:pt x="511" y="167"/>
                </a:lnTo>
                <a:close/>
                <a:moveTo>
                  <a:pt x="557" y="138"/>
                </a:moveTo>
                <a:lnTo>
                  <a:pt x="555" y="140"/>
                </a:lnTo>
                <a:lnTo>
                  <a:pt x="553" y="141"/>
                </a:lnTo>
                <a:lnTo>
                  <a:pt x="552" y="142"/>
                </a:lnTo>
                <a:lnTo>
                  <a:pt x="550" y="141"/>
                </a:lnTo>
                <a:lnTo>
                  <a:pt x="549" y="140"/>
                </a:lnTo>
                <a:lnTo>
                  <a:pt x="549" y="138"/>
                </a:lnTo>
                <a:lnTo>
                  <a:pt x="548" y="137"/>
                </a:lnTo>
                <a:lnTo>
                  <a:pt x="545" y="135"/>
                </a:lnTo>
                <a:lnTo>
                  <a:pt x="540" y="137"/>
                </a:lnTo>
                <a:lnTo>
                  <a:pt x="536" y="135"/>
                </a:lnTo>
                <a:lnTo>
                  <a:pt x="536" y="133"/>
                </a:lnTo>
                <a:lnTo>
                  <a:pt x="537" y="132"/>
                </a:lnTo>
                <a:lnTo>
                  <a:pt x="540" y="132"/>
                </a:lnTo>
                <a:lnTo>
                  <a:pt x="542" y="132"/>
                </a:lnTo>
                <a:lnTo>
                  <a:pt x="545" y="131"/>
                </a:lnTo>
                <a:lnTo>
                  <a:pt x="549" y="129"/>
                </a:lnTo>
                <a:lnTo>
                  <a:pt x="552" y="125"/>
                </a:lnTo>
                <a:lnTo>
                  <a:pt x="554" y="123"/>
                </a:lnTo>
                <a:lnTo>
                  <a:pt x="557" y="123"/>
                </a:lnTo>
                <a:lnTo>
                  <a:pt x="559" y="124"/>
                </a:lnTo>
                <a:lnTo>
                  <a:pt x="558" y="126"/>
                </a:lnTo>
                <a:lnTo>
                  <a:pt x="557" y="129"/>
                </a:lnTo>
                <a:lnTo>
                  <a:pt x="557" y="133"/>
                </a:lnTo>
                <a:lnTo>
                  <a:pt x="557" y="138"/>
                </a:lnTo>
                <a:close/>
                <a:moveTo>
                  <a:pt x="540" y="124"/>
                </a:moveTo>
                <a:lnTo>
                  <a:pt x="538" y="126"/>
                </a:lnTo>
                <a:lnTo>
                  <a:pt x="537" y="129"/>
                </a:lnTo>
                <a:lnTo>
                  <a:pt x="535" y="130"/>
                </a:lnTo>
                <a:lnTo>
                  <a:pt x="532" y="130"/>
                </a:lnTo>
                <a:lnTo>
                  <a:pt x="530" y="127"/>
                </a:lnTo>
                <a:lnTo>
                  <a:pt x="530" y="124"/>
                </a:lnTo>
                <a:lnTo>
                  <a:pt x="530" y="122"/>
                </a:lnTo>
                <a:lnTo>
                  <a:pt x="532" y="121"/>
                </a:lnTo>
                <a:lnTo>
                  <a:pt x="532" y="119"/>
                </a:lnTo>
                <a:lnTo>
                  <a:pt x="535" y="118"/>
                </a:lnTo>
                <a:lnTo>
                  <a:pt x="536" y="119"/>
                </a:lnTo>
                <a:lnTo>
                  <a:pt x="537" y="121"/>
                </a:lnTo>
                <a:lnTo>
                  <a:pt x="538" y="122"/>
                </a:lnTo>
                <a:lnTo>
                  <a:pt x="540" y="124"/>
                </a:lnTo>
                <a:lnTo>
                  <a:pt x="540" y="124"/>
                </a:lnTo>
                <a:lnTo>
                  <a:pt x="540" y="124"/>
                </a:lnTo>
                <a:close/>
                <a:moveTo>
                  <a:pt x="533" y="148"/>
                </a:moveTo>
                <a:lnTo>
                  <a:pt x="536" y="147"/>
                </a:lnTo>
                <a:lnTo>
                  <a:pt x="537" y="146"/>
                </a:lnTo>
                <a:lnTo>
                  <a:pt x="537" y="143"/>
                </a:lnTo>
                <a:lnTo>
                  <a:pt x="540" y="141"/>
                </a:lnTo>
                <a:lnTo>
                  <a:pt x="541" y="141"/>
                </a:lnTo>
                <a:lnTo>
                  <a:pt x="543" y="141"/>
                </a:lnTo>
                <a:lnTo>
                  <a:pt x="544" y="141"/>
                </a:lnTo>
                <a:lnTo>
                  <a:pt x="544" y="142"/>
                </a:lnTo>
                <a:lnTo>
                  <a:pt x="544" y="145"/>
                </a:lnTo>
                <a:lnTo>
                  <a:pt x="544" y="148"/>
                </a:lnTo>
                <a:lnTo>
                  <a:pt x="540" y="152"/>
                </a:lnTo>
                <a:lnTo>
                  <a:pt x="535" y="157"/>
                </a:lnTo>
                <a:lnTo>
                  <a:pt x="533" y="156"/>
                </a:lnTo>
                <a:lnTo>
                  <a:pt x="530" y="154"/>
                </a:lnTo>
                <a:lnTo>
                  <a:pt x="527" y="152"/>
                </a:lnTo>
                <a:lnTo>
                  <a:pt x="522" y="152"/>
                </a:lnTo>
                <a:lnTo>
                  <a:pt x="525" y="150"/>
                </a:lnTo>
                <a:lnTo>
                  <a:pt x="527" y="149"/>
                </a:lnTo>
                <a:lnTo>
                  <a:pt x="529" y="148"/>
                </a:lnTo>
                <a:lnTo>
                  <a:pt x="533" y="148"/>
                </a:lnTo>
                <a:lnTo>
                  <a:pt x="533" y="147"/>
                </a:lnTo>
                <a:lnTo>
                  <a:pt x="533" y="148"/>
                </a:lnTo>
                <a:close/>
                <a:moveTo>
                  <a:pt x="561" y="138"/>
                </a:moveTo>
                <a:lnTo>
                  <a:pt x="560" y="134"/>
                </a:lnTo>
                <a:lnTo>
                  <a:pt x="561" y="132"/>
                </a:lnTo>
                <a:lnTo>
                  <a:pt x="562" y="130"/>
                </a:lnTo>
                <a:lnTo>
                  <a:pt x="563" y="129"/>
                </a:lnTo>
                <a:lnTo>
                  <a:pt x="563" y="124"/>
                </a:lnTo>
                <a:lnTo>
                  <a:pt x="565" y="121"/>
                </a:lnTo>
                <a:lnTo>
                  <a:pt x="568" y="119"/>
                </a:lnTo>
                <a:lnTo>
                  <a:pt x="570" y="119"/>
                </a:lnTo>
                <a:lnTo>
                  <a:pt x="573" y="121"/>
                </a:lnTo>
                <a:lnTo>
                  <a:pt x="575" y="123"/>
                </a:lnTo>
                <a:lnTo>
                  <a:pt x="578" y="129"/>
                </a:lnTo>
                <a:lnTo>
                  <a:pt x="579" y="134"/>
                </a:lnTo>
                <a:lnTo>
                  <a:pt x="577" y="132"/>
                </a:lnTo>
                <a:lnTo>
                  <a:pt x="575" y="132"/>
                </a:lnTo>
                <a:lnTo>
                  <a:pt x="573" y="132"/>
                </a:lnTo>
                <a:lnTo>
                  <a:pt x="570" y="132"/>
                </a:lnTo>
                <a:lnTo>
                  <a:pt x="566" y="134"/>
                </a:lnTo>
                <a:lnTo>
                  <a:pt x="561" y="138"/>
                </a:lnTo>
                <a:lnTo>
                  <a:pt x="563" y="134"/>
                </a:lnTo>
                <a:lnTo>
                  <a:pt x="561" y="138"/>
                </a:lnTo>
                <a:close/>
                <a:moveTo>
                  <a:pt x="464" y="174"/>
                </a:moveTo>
                <a:lnTo>
                  <a:pt x="453" y="182"/>
                </a:lnTo>
                <a:lnTo>
                  <a:pt x="444" y="191"/>
                </a:lnTo>
                <a:lnTo>
                  <a:pt x="444" y="188"/>
                </a:lnTo>
                <a:lnTo>
                  <a:pt x="445" y="183"/>
                </a:lnTo>
                <a:lnTo>
                  <a:pt x="442" y="180"/>
                </a:lnTo>
                <a:lnTo>
                  <a:pt x="438" y="176"/>
                </a:lnTo>
                <a:lnTo>
                  <a:pt x="439" y="172"/>
                </a:lnTo>
                <a:lnTo>
                  <a:pt x="438" y="168"/>
                </a:lnTo>
                <a:lnTo>
                  <a:pt x="435" y="166"/>
                </a:lnTo>
                <a:lnTo>
                  <a:pt x="430" y="165"/>
                </a:lnTo>
                <a:lnTo>
                  <a:pt x="430" y="164"/>
                </a:lnTo>
                <a:lnTo>
                  <a:pt x="430" y="160"/>
                </a:lnTo>
                <a:lnTo>
                  <a:pt x="431" y="158"/>
                </a:lnTo>
                <a:lnTo>
                  <a:pt x="433" y="156"/>
                </a:lnTo>
                <a:lnTo>
                  <a:pt x="436" y="151"/>
                </a:lnTo>
                <a:lnTo>
                  <a:pt x="441" y="149"/>
                </a:lnTo>
                <a:lnTo>
                  <a:pt x="443" y="149"/>
                </a:lnTo>
                <a:lnTo>
                  <a:pt x="444" y="150"/>
                </a:lnTo>
                <a:lnTo>
                  <a:pt x="444" y="152"/>
                </a:lnTo>
                <a:lnTo>
                  <a:pt x="445" y="155"/>
                </a:lnTo>
                <a:lnTo>
                  <a:pt x="448" y="156"/>
                </a:lnTo>
                <a:lnTo>
                  <a:pt x="452" y="156"/>
                </a:lnTo>
                <a:lnTo>
                  <a:pt x="453" y="152"/>
                </a:lnTo>
                <a:lnTo>
                  <a:pt x="455" y="148"/>
                </a:lnTo>
                <a:lnTo>
                  <a:pt x="461" y="147"/>
                </a:lnTo>
                <a:lnTo>
                  <a:pt x="467" y="146"/>
                </a:lnTo>
                <a:lnTo>
                  <a:pt x="469" y="146"/>
                </a:lnTo>
                <a:lnTo>
                  <a:pt x="470" y="146"/>
                </a:lnTo>
                <a:lnTo>
                  <a:pt x="470" y="146"/>
                </a:lnTo>
                <a:lnTo>
                  <a:pt x="471" y="147"/>
                </a:lnTo>
                <a:lnTo>
                  <a:pt x="470" y="149"/>
                </a:lnTo>
                <a:lnTo>
                  <a:pt x="469" y="151"/>
                </a:lnTo>
                <a:lnTo>
                  <a:pt x="475" y="151"/>
                </a:lnTo>
                <a:lnTo>
                  <a:pt x="479" y="149"/>
                </a:lnTo>
                <a:lnTo>
                  <a:pt x="480" y="151"/>
                </a:lnTo>
                <a:lnTo>
                  <a:pt x="483" y="155"/>
                </a:lnTo>
                <a:lnTo>
                  <a:pt x="478" y="158"/>
                </a:lnTo>
                <a:lnTo>
                  <a:pt x="472" y="162"/>
                </a:lnTo>
                <a:lnTo>
                  <a:pt x="471" y="163"/>
                </a:lnTo>
                <a:lnTo>
                  <a:pt x="468" y="165"/>
                </a:lnTo>
                <a:lnTo>
                  <a:pt x="464" y="167"/>
                </a:lnTo>
                <a:lnTo>
                  <a:pt x="464" y="170"/>
                </a:lnTo>
                <a:lnTo>
                  <a:pt x="469" y="167"/>
                </a:lnTo>
                <a:lnTo>
                  <a:pt x="476" y="165"/>
                </a:lnTo>
                <a:lnTo>
                  <a:pt x="470" y="170"/>
                </a:lnTo>
                <a:lnTo>
                  <a:pt x="464" y="174"/>
                </a:lnTo>
                <a:lnTo>
                  <a:pt x="462" y="175"/>
                </a:lnTo>
                <a:lnTo>
                  <a:pt x="464" y="174"/>
                </a:lnTo>
                <a:close/>
                <a:moveTo>
                  <a:pt x="441" y="249"/>
                </a:moveTo>
                <a:lnTo>
                  <a:pt x="438" y="249"/>
                </a:lnTo>
                <a:lnTo>
                  <a:pt x="437" y="247"/>
                </a:lnTo>
                <a:lnTo>
                  <a:pt x="437" y="245"/>
                </a:lnTo>
                <a:lnTo>
                  <a:pt x="441" y="243"/>
                </a:lnTo>
                <a:lnTo>
                  <a:pt x="442" y="245"/>
                </a:lnTo>
                <a:lnTo>
                  <a:pt x="442" y="247"/>
                </a:lnTo>
                <a:lnTo>
                  <a:pt x="442" y="249"/>
                </a:lnTo>
                <a:lnTo>
                  <a:pt x="441" y="249"/>
                </a:lnTo>
                <a:lnTo>
                  <a:pt x="441" y="249"/>
                </a:lnTo>
                <a:lnTo>
                  <a:pt x="441" y="249"/>
                </a:lnTo>
                <a:close/>
                <a:moveTo>
                  <a:pt x="488" y="177"/>
                </a:moveTo>
                <a:lnTo>
                  <a:pt x="486" y="183"/>
                </a:lnTo>
                <a:lnTo>
                  <a:pt x="484" y="188"/>
                </a:lnTo>
                <a:lnTo>
                  <a:pt x="479" y="191"/>
                </a:lnTo>
                <a:lnTo>
                  <a:pt x="474" y="193"/>
                </a:lnTo>
                <a:lnTo>
                  <a:pt x="474" y="189"/>
                </a:lnTo>
                <a:lnTo>
                  <a:pt x="474" y="187"/>
                </a:lnTo>
                <a:lnTo>
                  <a:pt x="475" y="184"/>
                </a:lnTo>
                <a:lnTo>
                  <a:pt x="477" y="183"/>
                </a:lnTo>
                <a:lnTo>
                  <a:pt x="483" y="181"/>
                </a:lnTo>
                <a:lnTo>
                  <a:pt x="488" y="177"/>
                </a:lnTo>
                <a:close/>
                <a:moveTo>
                  <a:pt x="410" y="206"/>
                </a:moveTo>
                <a:lnTo>
                  <a:pt x="408" y="208"/>
                </a:lnTo>
                <a:lnTo>
                  <a:pt x="405" y="209"/>
                </a:lnTo>
                <a:lnTo>
                  <a:pt x="404" y="210"/>
                </a:lnTo>
                <a:lnTo>
                  <a:pt x="403" y="210"/>
                </a:lnTo>
                <a:lnTo>
                  <a:pt x="403" y="209"/>
                </a:lnTo>
                <a:lnTo>
                  <a:pt x="402" y="207"/>
                </a:lnTo>
                <a:lnTo>
                  <a:pt x="403" y="205"/>
                </a:lnTo>
                <a:lnTo>
                  <a:pt x="406" y="204"/>
                </a:lnTo>
                <a:lnTo>
                  <a:pt x="409" y="205"/>
                </a:lnTo>
                <a:lnTo>
                  <a:pt x="410" y="206"/>
                </a:lnTo>
                <a:lnTo>
                  <a:pt x="410" y="206"/>
                </a:lnTo>
                <a:lnTo>
                  <a:pt x="410" y="206"/>
                </a:lnTo>
                <a:close/>
                <a:moveTo>
                  <a:pt x="136" y="388"/>
                </a:moveTo>
                <a:lnTo>
                  <a:pt x="138" y="389"/>
                </a:lnTo>
                <a:lnTo>
                  <a:pt x="140" y="390"/>
                </a:lnTo>
                <a:lnTo>
                  <a:pt x="141" y="392"/>
                </a:lnTo>
                <a:lnTo>
                  <a:pt x="140" y="395"/>
                </a:lnTo>
                <a:lnTo>
                  <a:pt x="139" y="395"/>
                </a:lnTo>
                <a:lnTo>
                  <a:pt x="137" y="394"/>
                </a:lnTo>
                <a:lnTo>
                  <a:pt x="134" y="392"/>
                </a:lnTo>
                <a:lnTo>
                  <a:pt x="134" y="391"/>
                </a:lnTo>
                <a:lnTo>
                  <a:pt x="134" y="390"/>
                </a:lnTo>
                <a:lnTo>
                  <a:pt x="136" y="388"/>
                </a:lnTo>
                <a:lnTo>
                  <a:pt x="137" y="389"/>
                </a:lnTo>
                <a:lnTo>
                  <a:pt x="136" y="388"/>
                </a:lnTo>
                <a:close/>
                <a:moveTo>
                  <a:pt x="124" y="92"/>
                </a:moveTo>
                <a:lnTo>
                  <a:pt x="125" y="90"/>
                </a:lnTo>
                <a:lnTo>
                  <a:pt x="128" y="88"/>
                </a:lnTo>
                <a:lnTo>
                  <a:pt x="129" y="87"/>
                </a:lnTo>
                <a:lnTo>
                  <a:pt x="130" y="87"/>
                </a:lnTo>
                <a:lnTo>
                  <a:pt x="131" y="87"/>
                </a:lnTo>
                <a:lnTo>
                  <a:pt x="131" y="88"/>
                </a:lnTo>
                <a:lnTo>
                  <a:pt x="130" y="91"/>
                </a:lnTo>
                <a:lnTo>
                  <a:pt x="128" y="93"/>
                </a:lnTo>
                <a:lnTo>
                  <a:pt x="125" y="93"/>
                </a:lnTo>
                <a:lnTo>
                  <a:pt x="124" y="92"/>
                </a:lnTo>
                <a:lnTo>
                  <a:pt x="124" y="92"/>
                </a:lnTo>
                <a:lnTo>
                  <a:pt x="124" y="92"/>
                </a:lnTo>
                <a:close/>
                <a:moveTo>
                  <a:pt x="92" y="314"/>
                </a:moveTo>
                <a:lnTo>
                  <a:pt x="93" y="316"/>
                </a:lnTo>
                <a:lnTo>
                  <a:pt x="92" y="316"/>
                </a:lnTo>
                <a:lnTo>
                  <a:pt x="90" y="315"/>
                </a:lnTo>
                <a:lnTo>
                  <a:pt x="89" y="314"/>
                </a:lnTo>
                <a:lnTo>
                  <a:pt x="87" y="313"/>
                </a:lnTo>
                <a:lnTo>
                  <a:pt x="85" y="309"/>
                </a:lnTo>
                <a:lnTo>
                  <a:pt x="84" y="307"/>
                </a:lnTo>
                <a:lnTo>
                  <a:pt x="84" y="305"/>
                </a:lnTo>
                <a:lnTo>
                  <a:pt x="89" y="309"/>
                </a:lnTo>
                <a:lnTo>
                  <a:pt x="92" y="314"/>
                </a:lnTo>
                <a:lnTo>
                  <a:pt x="91" y="314"/>
                </a:lnTo>
                <a:lnTo>
                  <a:pt x="92" y="314"/>
                </a:lnTo>
                <a:close/>
                <a:moveTo>
                  <a:pt x="67" y="265"/>
                </a:moveTo>
                <a:lnTo>
                  <a:pt x="71" y="268"/>
                </a:lnTo>
                <a:lnTo>
                  <a:pt x="73" y="273"/>
                </a:lnTo>
                <a:lnTo>
                  <a:pt x="74" y="275"/>
                </a:lnTo>
                <a:lnTo>
                  <a:pt x="75" y="278"/>
                </a:lnTo>
                <a:lnTo>
                  <a:pt x="75" y="280"/>
                </a:lnTo>
                <a:lnTo>
                  <a:pt x="74" y="282"/>
                </a:lnTo>
                <a:lnTo>
                  <a:pt x="69" y="278"/>
                </a:lnTo>
                <a:lnTo>
                  <a:pt x="67" y="274"/>
                </a:lnTo>
                <a:lnTo>
                  <a:pt x="67" y="271"/>
                </a:lnTo>
                <a:lnTo>
                  <a:pt x="67" y="265"/>
                </a:lnTo>
                <a:close/>
                <a:moveTo>
                  <a:pt x="60" y="293"/>
                </a:moveTo>
                <a:lnTo>
                  <a:pt x="62" y="291"/>
                </a:lnTo>
                <a:lnTo>
                  <a:pt x="63" y="289"/>
                </a:lnTo>
                <a:lnTo>
                  <a:pt x="64" y="289"/>
                </a:lnTo>
                <a:lnTo>
                  <a:pt x="65" y="291"/>
                </a:lnTo>
                <a:lnTo>
                  <a:pt x="65" y="295"/>
                </a:lnTo>
                <a:lnTo>
                  <a:pt x="63" y="296"/>
                </a:lnTo>
                <a:lnTo>
                  <a:pt x="62" y="297"/>
                </a:lnTo>
                <a:lnTo>
                  <a:pt x="62" y="296"/>
                </a:lnTo>
                <a:lnTo>
                  <a:pt x="60" y="295"/>
                </a:lnTo>
                <a:lnTo>
                  <a:pt x="60" y="293"/>
                </a:lnTo>
                <a:lnTo>
                  <a:pt x="60" y="293"/>
                </a:lnTo>
                <a:lnTo>
                  <a:pt x="60" y="293"/>
                </a:lnTo>
                <a:close/>
                <a:moveTo>
                  <a:pt x="48" y="345"/>
                </a:moveTo>
                <a:lnTo>
                  <a:pt x="47" y="343"/>
                </a:lnTo>
                <a:lnTo>
                  <a:pt x="44" y="341"/>
                </a:lnTo>
                <a:lnTo>
                  <a:pt x="44" y="339"/>
                </a:lnTo>
                <a:lnTo>
                  <a:pt x="44" y="339"/>
                </a:lnTo>
                <a:lnTo>
                  <a:pt x="44" y="338"/>
                </a:lnTo>
                <a:lnTo>
                  <a:pt x="46" y="337"/>
                </a:lnTo>
                <a:lnTo>
                  <a:pt x="48" y="338"/>
                </a:lnTo>
                <a:lnTo>
                  <a:pt x="49" y="341"/>
                </a:lnTo>
                <a:lnTo>
                  <a:pt x="49" y="343"/>
                </a:lnTo>
                <a:lnTo>
                  <a:pt x="48" y="345"/>
                </a:lnTo>
                <a:lnTo>
                  <a:pt x="48" y="345"/>
                </a:lnTo>
                <a:lnTo>
                  <a:pt x="48" y="345"/>
                </a:lnTo>
                <a:close/>
                <a:moveTo>
                  <a:pt x="51" y="305"/>
                </a:moveTo>
                <a:lnTo>
                  <a:pt x="50" y="297"/>
                </a:lnTo>
                <a:lnTo>
                  <a:pt x="52" y="289"/>
                </a:lnTo>
                <a:lnTo>
                  <a:pt x="55" y="289"/>
                </a:lnTo>
                <a:lnTo>
                  <a:pt x="56" y="290"/>
                </a:lnTo>
                <a:lnTo>
                  <a:pt x="56" y="291"/>
                </a:lnTo>
                <a:lnTo>
                  <a:pt x="56" y="293"/>
                </a:lnTo>
                <a:lnTo>
                  <a:pt x="58" y="300"/>
                </a:lnTo>
                <a:lnTo>
                  <a:pt x="60" y="307"/>
                </a:lnTo>
                <a:lnTo>
                  <a:pt x="62" y="308"/>
                </a:lnTo>
                <a:lnTo>
                  <a:pt x="64" y="309"/>
                </a:lnTo>
                <a:lnTo>
                  <a:pt x="63" y="312"/>
                </a:lnTo>
                <a:lnTo>
                  <a:pt x="63" y="314"/>
                </a:lnTo>
                <a:lnTo>
                  <a:pt x="65" y="317"/>
                </a:lnTo>
                <a:lnTo>
                  <a:pt x="68" y="318"/>
                </a:lnTo>
                <a:lnTo>
                  <a:pt x="68" y="322"/>
                </a:lnTo>
                <a:lnTo>
                  <a:pt x="67" y="325"/>
                </a:lnTo>
                <a:lnTo>
                  <a:pt x="64" y="329"/>
                </a:lnTo>
                <a:lnTo>
                  <a:pt x="62" y="330"/>
                </a:lnTo>
                <a:lnTo>
                  <a:pt x="59" y="329"/>
                </a:lnTo>
                <a:lnTo>
                  <a:pt x="58" y="326"/>
                </a:lnTo>
                <a:lnTo>
                  <a:pt x="57" y="323"/>
                </a:lnTo>
                <a:lnTo>
                  <a:pt x="57" y="321"/>
                </a:lnTo>
                <a:lnTo>
                  <a:pt x="55" y="313"/>
                </a:lnTo>
                <a:lnTo>
                  <a:pt x="51" y="305"/>
                </a:lnTo>
                <a:lnTo>
                  <a:pt x="51" y="305"/>
                </a:lnTo>
                <a:lnTo>
                  <a:pt x="51" y="305"/>
                </a:lnTo>
                <a:close/>
                <a:moveTo>
                  <a:pt x="67" y="349"/>
                </a:moveTo>
                <a:lnTo>
                  <a:pt x="64" y="346"/>
                </a:lnTo>
                <a:lnTo>
                  <a:pt x="60" y="343"/>
                </a:lnTo>
                <a:lnTo>
                  <a:pt x="58" y="343"/>
                </a:lnTo>
                <a:lnTo>
                  <a:pt x="58" y="342"/>
                </a:lnTo>
                <a:lnTo>
                  <a:pt x="58" y="342"/>
                </a:lnTo>
                <a:lnTo>
                  <a:pt x="59" y="340"/>
                </a:lnTo>
                <a:lnTo>
                  <a:pt x="62" y="339"/>
                </a:lnTo>
                <a:lnTo>
                  <a:pt x="64" y="339"/>
                </a:lnTo>
                <a:lnTo>
                  <a:pt x="65" y="339"/>
                </a:lnTo>
                <a:lnTo>
                  <a:pt x="66" y="340"/>
                </a:lnTo>
                <a:lnTo>
                  <a:pt x="68" y="345"/>
                </a:lnTo>
                <a:lnTo>
                  <a:pt x="67" y="349"/>
                </a:lnTo>
                <a:lnTo>
                  <a:pt x="67" y="346"/>
                </a:lnTo>
                <a:lnTo>
                  <a:pt x="67" y="349"/>
                </a:lnTo>
                <a:close/>
                <a:moveTo>
                  <a:pt x="96" y="419"/>
                </a:moveTo>
                <a:lnTo>
                  <a:pt x="93" y="419"/>
                </a:lnTo>
                <a:lnTo>
                  <a:pt x="93" y="416"/>
                </a:lnTo>
                <a:lnTo>
                  <a:pt x="92" y="419"/>
                </a:lnTo>
                <a:lnTo>
                  <a:pt x="92" y="422"/>
                </a:lnTo>
                <a:lnTo>
                  <a:pt x="90" y="421"/>
                </a:lnTo>
                <a:lnTo>
                  <a:pt x="88" y="419"/>
                </a:lnTo>
                <a:lnTo>
                  <a:pt x="85" y="416"/>
                </a:lnTo>
                <a:lnTo>
                  <a:pt x="84" y="414"/>
                </a:lnTo>
                <a:lnTo>
                  <a:pt x="89" y="413"/>
                </a:lnTo>
                <a:lnTo>
                  <a:pt x="92" y="413"/>
                </a:lnTo>
                <a:lnTo>
                  <a:pt x="95" y="415"/>
                </a:lnTo>
                <a:lnTo>
                  <a:pt x="96" y="419"/>
                </a:lnTo>
                <a:lnTo>
                  <a:pt x="96" y="419"/>
                </a:lnTo>
                <a:lnTo>
                  <a:pt x="96" y="419"/>
                </a:lnTo>
                <a:close/>
                <a:moveTo>
                  <a:pt x="125" y="461"/>
                </a:moveTo>
                <a:lnTo>
                  <a:pt x="123" y="461"/>
                </a:lnTo>
                <a:lnTo>
                  <a:pt x="123" y="458"/>
                </a:lnTo>
                <a:lnTo>
                  <a:pt x="122" y="456"/>
                </a:lnTo>
                <a:lnTo>
                  <a:pt x="122" y="454"/>
                </a:lnTo>
                <a:lnTo>
                  <a:pt x="124" y="455"/>
                </a:lnTo>
                <a:lnTo>
                  <a:pt x="126" y="457"/>
                </a:lnTo>
                <a:lnTo>
                  <a:pt x="126" y="458"/>
                </a:lnTo>
                <a:lnTo>
                  <a:pt x="126" y="459"/>
                </a:lnTo>
                <a:lnTo>
                  <a:pt x="126" y="461"/>
                </a:lnTo>
                <a:lnTo>
                  <a:pt x="125" y="461"/>
                </a:lnTo>
                <a:lnTo>
                  <a:pt x="125" y="461"/>
                </a:lnTo>
                <a:lnTo>
                  <a:pt x="125" y="461"/>
                </a:lnTo>
                <a:close/>
                <a:moveTo>
                  <a:pt x="129" y="463"/>
                </a:moveTo>
                <a:lnTo>
                  <a:pt x="130" y="462"/>
                </a:lnTo>
                <a:lnTo>
                  <a:pt x="131" y="462"/>
                </a:lnTo>
                <a:lnTo>
                  <a:pt x="133" y="464"/>
                </a:lnTo>
                <a:lnTo>
                  <a:pt x="134" y="466"/>
                </a:lnTo>
                <a:lnTo>
                  <a:pt x="132" y="466"/>
                </a:lnTo>
                <a:lnTo>
                  <a:pt x="131" y="465"/>
                </a:lnTo>
                <a:lnTo>
                  <a:pt x="130" y="464"/>
                </a:lnTo>
                <a:lnTo>
                  <a:pt x="129" y="463"/>
                </a:lnTo>
                <a:lnTo>
                  <a:pt x="129" y="464"/>
                </a:lnTo>
                <a:lnTo>
                  <a:pt x="129" y="463"/>
                </a:lnTo>
                <a:close/>
                <a:moveTo>
                  <a:pt x="130" y="446"/>
                </a:moveTo>
                <a:lnTo>
                  <a:pt x="129" y="439"/>
                </a:lnTo>
                <a:lnTo>
                  <a:pt x="125" y="432"/>
                </a:lnTo>
                <a:lnTo>
                  <a:pt x="123" y="431"/>
                </a:lnTo>
                <a:lnTo>
                  <a:pt x="120" y="430"/>
                </a:lnTo>
                <a:lnTo>
                  <a:pt x="117" y="428"/>
                </a:lnTo>
                <a:lnTo>
                  <a:pt x="114" y="424"/>
                </a:lnTo>
                <a:lnTo>
                  <a:pt x="110" y="419"/>
                </a:lnTo>
                <a:lnTo>
                  <a:pt x="106" y="413"/>
                </a:lnTo>
                <a:lnTo>
                  <a:pt x="104" y="411"/>
                </a:lnTo>
                <a:lnTo>
                  <a:pt x="101" y="408"/>
                </a:lnTo>
                <a:lnTo>
                  <a:pt x="99" y="408"/>
                </a:lnTo>
                <a:lnTo>
                  <a:pt x="98" y="409"/>
                </a:lnTo>
                <a:lnTo>
                  <a:pt x="97" y="405"/>
                </a:lnTo>
                <a:lnTo>
                  <a:pt x="96" y="399"/>
                </a:lnTo>
                <a:lnTo>
                  <a:pt x="91" y="392"/>
                </a:lnTo>
                <a:lnTo>
                  <a:pt x="88" y="387"/>
                </a:lnTo>
                <a:lnTo>
                  <a:pt x="82" y="378"/>
                </a:lnTo>
                <a:lnTo>
                  <a:pt x="76" y="370"/>
                </a:lnTo>
                <a:lnTo>
                  <a:pt x="74" y="365"/>
                </a:lnTo>
                <a:lnTo>
                  <a:pt x="71" y="361"/>
                </a:lnTo>
                <a:lnTo>
                  <a:pt x="68" y="355"/>
                </a:lnTo>
                <a:lnTo>
                  <a:pt x="68" y="351"/>
                </a:lnTo>
                <a:lnTo>
                  <a:pt x="71" y="354"/>
                </a:lnTo>
                <a:lnTo>
                  <a:pt x="73" y="356"/>
                </a:lnTo>
                <a:lnTo>
                  <a:pt x="74" y="356"/>
                </a:lnTo>
                <a:lnTo>
                  <a:pt x="75" y="354"/>
                </a:lnTo>
                <a:lnTo>
                  <a:pt x="75" y="353"/>
                </a:lnTo>
                <a:lnTo>
                  <a:pt x="75" y="350"/>
                </a:lnTo>
                <a:lnTo>
                  <a:pt x="73" y="345"/>
                </a:lnTo>
                <a:lnTo>
                  <a:pt x="69" y="340"/>
                </a:lnTo>
                <a:lnTo>
                  <a:pt x="68" y="338"/>
                </a:lnTo>
                <a:lnTo>
                  <a:pt x="67" y="336"/>
                </a:lnTo>
                <a:lnTo>
                  <a:pt x="67" y="332"/>
                </a:lnTo>
                <a:lnTo>
                  <a:pt x="67" y="330"/>
                </a:lnTo>
                <a:lnTo>
                  <a:pt x="69" y="331"/>
                </a:lnTo>
                <a:lnTo>
                  <a:pt x="72" y="332"/>
                </a:lnTo>
                <a:lnTo>
                  <a:pt x="74" y="331"/>
                </a:lnTo>
                <a:lnTo>
                  <a:pt x="76" y="330"/>
                </a:lnTo>
                <a:lnTo>
                  <a:pt x="79" y="325"/>
                </a:lnTo>
                <a:lnTo>
                  <a:pt x="82" y="323"/>
                </a:lnTo>
                <a:lnTo>
                  <a:pt x="84" y="325"/>
                </a:lnTo>
                <a:lnTo>
                  <a:pt x="88" y="328"/>
                </a:lnTo>
                <a:lnTo>
                  <a:pt x="90" y="324"/>
                </a:lnTo>
                <a:lnTo>
                  <a:pt x="90" y="321"/>
                </a:lnTo>
                <a:lnTo>
                  <a:pt x="93" y="325"/>
                </a:lnTo>
                <a:lnTo>
                  <a:pt x="97" y="330"/>
                </a:lnTo>
                <a:lnTo>
                  <a:pt x="97" y="331"/>
                </a:lnTo>
                <a:lnTo>
                  <a:pt x="98" y="333"/>
                </a:lnTo>
                <a:lnTo>
                  <a:pt x="98" y="336"/>
                </a:lnTo>
                <a:lnTo>
                  <a:pt x="96" y="337"/>
                </a:lnTo>
                <a:lnTo>
                  <a:pt x="93" y="334"/>
                </a:lnTo>
                <a:lnTo>
                  <a:pt x="90" y="334"/>
                </a:lnTo>
                <a:lnTo>
                  <a:pt x="90" y="340"/>
                </a:lnTo>
                <a:lnTo>
                  <a:pt x="91" y="347"/>
                </a:lnTo>
                <a:lnTo>
                  <a:pt x="89" y="342"/>
                </a:lnTo>
                <a:lnTo>
                  <a:pt x="87" y="338"/>
                </a:lnTo>
                <a:lnTo>
                  <a:pt x="85" y="336"/>
                </a:lnTo>
                <a:lnTo>
                  <a:pt x="83" y="333"/>
                </a:lnTo>
                <a:lnTo>
                  <a:pt x="81" y="333"/>
                </a:lnTo>
                <a:lnTo>
                  <a:pt x="79" y="333"/>
                </a:lnTo>
                <a:lnTo>
                  <a:pt x="77" y="332"/>
                </a:lnTo>
                <a:lnTo>
                  <a:pt x="76" y="332"/>
                </a:lnTo>
                <a:lnTo>
                  <a:pt x="79" y="336"/>
                </a:lnTo>
                <a:lnTo>
                  <a:pt x="80" y="341"/>
                </a:lnTo>
                <a:lnTo>
                  <a:pt x="82" y="347"/>
                </a:lnTo>
                <a:lnTo>
                  <a:pt x="84" y="353"/>
                </a:lnTo>
                <a:lnTo>
                  <a:pt x="87" y="359"/>
                </a:lnTo>
                <a:lnTo>
                  <a:pt x="89" y="365"/>
                </a:lnTo>
                <a:lnTo>
                  <a:pt x="90" y="371"/>
                </a:lnTo>
                <a:lnTo>
                  <a:pt x="91" y="376"/>
                </a:lnTo>
                <a:lnTo>
                  <a:pt x="93" y="378"/>
                </a:lnTo>
                <a:lnTo>
                  <a:pt x="96" y="379"/>
                </a:lnTo>
                <a:lnTo>
                  <a:pt x="98" y="379"/>
                </a:lnTo>
                <a:lnTo>
                  <a:pt x="100" y="379"/>
                </a:lnTo>
                <a:lnTo>
                  <a:pt x="102" y="375"/>
                </a:lnTo>
                <a:lnTo>
                  <a:pt x="104" y="372"/>
                </a:lnTo>
                <a:lnTo>
                  <a:pt x="106" y="371"/>
                </a:lnTo>
                <a:lnTo>
                  <a:pt x="108" y="371"/>
                </a:lnTo>
                <a:lnTo>
                  <a:pt x="110" y="371"/>
                </a:lnTo>
                <a:lnTo>
                  <a:pt x="113" y="373"/>
                </a:lnTo>
                <a:lnTo>
                  <a:pt x="116" y="376"/>
                </a:lnTo>
                <a:lnTo>
                  <a:pt x="120" y="380"/>
                </a:lnTo>
                <a:lnTo>
                  <a:pt x="124" y="384"/>
                </a:lnTo>
                <a:lnTo>
                  <a:pt x="129" y="389"/>
                </a:lnTo>
                <a:lnTo>
                  <a:pt x="129" y="394"/>
                </a:lnTo>
                <a:lnTo>
                  <a:pt x="130" y="398"/>
                </a:lnTo>
                <a:lnTo>
                  <a:pt x="137" y="404"/>
                </a:lnTo>
                <a:lnTo>
                  <a:pt x="141" y="411"/>
                </a:lnTo>
                <a:lnTo>
                  <a:pt x="140" y="415"/>
                </a:lnTo>
                <a:lnTo>
                  <a:pt x="138" y="420"/>
                </a:lnTo>
                <a:lnTo>
                  <a:pt x="137" y="424"/>
                </a:lnTo>
                <a:lnTo>
                  <a:pt x="134" y="429"/>
                </a:lnTo>
                <a:lnTo>
                  <a:pt x="136" y="433"/>
                </a:lnTo>
                <a:lnTo>
                  <a:pt x="137" y="438"/>
                </a:lnTo>
                <a:lnTo>
                  <a:pt x="136" y="440"/>
                </a:lnTo>
                <a:lnTo>
                  <a:pt x="134" y="442"/>
                </a:lnTo>
                <a:lnTo>
                  <a:pt x="133" y="445"/>
                </a:lnTo>
                <a:lnTo>
                  <a:pt x="130" y="446"/>
                </a:lnTo>
                <a:lnTo>
                  <a:pt x="133" y="442"/>
                </a:lnTo>
                <a:lnTo>
                  <a:pt x="130" y="446"/>
                </a:lnTo>
                <a:close/>
                <a:moveTo>
                  <a:pt x="149" y="467"/>
                </a:moveTo>
                <a:lnTo>
                  <a:pt x="150" y="466"/>
                </a:lnTo>
                <a:lnTo>
                  <a:pt x="149" y="467"/>
                </a:lnTo>
                <a:close/>
                <a:moveTo>
                  <a:pt x="147" y="465"/>
                </a:moveTo>
                <a:lnTo>
                  <a:pt x="145" y="464"/>
                </a:lnTo>
                <a:lnTo>
                  <a:pt x="141" y="461"/>
                </a:lnTo>
                <a:lnTo>
                  <a:pt x="139" y="458"/>
                </a:lnTo>
                <a:lnTo>
                  <a:pt x="137" y="455"/>
                </a:lnTo>
                <a:lnTo>
                  <a:pt x="140" y="454"/>
                </a:lnTo>
                <a:lnTo>
                  <a:pt x="145" y="454"/>
                </a:lnTo>
                <a:lnTo>
                  <a:pt x="147" y="454"/>
                </a:lnTo>
                <a:lnTo>
                  <a:pt x="149" y="455"/>
                </a:lnTo>
                <a:lnTo>
                  <a:pt x="150" y="456"/>
                </a:lnTo>
                <a:lnTo>
                  <a:pt x="150" y="458"/>
                </a:lnTo>
                <a:lnTo>
                  <a:pt x="148" y="462"/>
                </a:lnTo>
                <a:lnTo>
                  <a:pt x="147" y="465"/>
                </a:lnTo>
                <a:lnTo>
                  <a:pt x="145" y="463"/>
                </a:lnTo>
                <a:lnTo>
                  <a:pt x="147" y="465"/>
                </a:lnTo>
                <a:close/>
                <a:moveTo>
                  <a:pt x="169" y="499"/>
                </a:moveTo>
                <a:lnTo>
                  <a:pt x="169" y="500"/>
                </a:lnTo>
                <a:lnTo>
                  <a:pt x="166" y="500"/>
                </a:lnTo>
                <a:lnTo>
                  <a:pt x="165" y="499"/>
                </a:lnTo>
                <a:lnTo>
                  <a:pt x="163" y="498"/>
                </a:lnTo>
                <a:lnTo>
                  <a:pt x="159" y="494"/>
                </a:lnTo>
                <a:lnTo>
                  <a:pt x="158" y="491"/>
                </a:lnTo>
                <a:lnTo>
                  <a:pt x="162" y="492"/>
                </a:lnTo>
                <a:lnTo>
                  <a:pt x="165" y="494"/>
                </a:lnTo>
                <a:lnTo>
                  <a:pt x="167" y="495"/>
                </a:lnTo>
                <a:lnTo>
                  <a:pt x="169" y="496"/>
                </a:lnTo>
                <a:lnTo>
                  <a:pt x="170" y="497"/>
                </a:lnTo>
                <a:lnTo>
                  <a:pt x="169" y="499"/>
                </a:lnTo>
                <a:lnTo>
                  <a:pt x="169" y="499"/>
                </a:lnTo>
                <a:lnTo>
                  <a:pt x="169" y="499"/>
                </a:lnTo>
                <a:close/>
                <a:moveTo>
                  <a:pt x="250" y="554"/>
                </a:moveTo>
                <a:lnTo>
                  <a:pt x="256" y="555"/>
                </a:lnTo>
                <a:lnTo>
                  <a:pt x="260" y="558"/>
                </a:lnTo>
                <a:lnTo>
                  <a:pt x="263" y="562"/>
                </a:lnTo>
                <a:lnTo>
                  <a:pt x="266" y="565"/>
                </a:lnTo>
                <a:lnTo>
                  <a:pt x="262" y="563"/>
                </a:lnTo>
                <a:lnTo>
                  <a:pt x="258" y="561"/>
                </a:lnTo>
                <a:lnTo>
                  <a:pt x="255" y="557"/>
                </a:lnTo>
                <a:lnTo>
                  <a:pt x="250" y="554"/>
                </a:lnTo>
                <a:close/>
                <a:moveTo>
                  <a:pt x="269" y="531"/>
                </a:moveTo>
                <a:lnTo>
                  <a:pt x="268" y="534"/>
                </a:lnTo>
                <a:lnTo>
                  <a:pt x="268" y="537"/>
                </a:lnTo>
                <a:lnTo>
                  <a:pt x="266" y="538"/>
                </a:lnTo>
                <a:lnTo>
                  <a:pt x="265" y="538"/>
                </a:lnTo>
                <a:lnTo>
                  <a:pt x="263" y="537"/>
                </a:lnTo>
                <a:lnTo>
                  <a:pt x="258" y="533"/>
                </a:lnTo>
                <a:lnTo>
                  <a:pt x="256" y="532"/>
                </a:lnTo>
                <a:lnTo>
                  <a:pt x="254" y="531"/>
                </a:lnTo>
                <a:lnTo>
                  <a:pt x="253" y="531"/>
                </a:lnTo>
                <a:lnTo>
                  <a:pt x="250" y="532"/>
                </a:lnTo>
                <a:lnTo>
                  <a:pt x="250" y="534"/>
                </a:lnTo>
                <a:lnTo>
                  <a:pt x="253" y="537"/>
                </a:lnTo>
                <a:lnTo>
                  <a:pt x="255" y="539"/>
                </a:lnTo>
                <a:lnTo>
                  <a:pt x="257" y="540"/>
                </a:lnTo>
                <a:lnTo>
                  <a:pt x="258" y="542"/>
                </a:lnTo>
                <a:lnTo>
                  <a:pt x="260" y="545"/>
                </a:lnTo>
                <a:lnTo>
                  <a:pt x="260" y="545"/>
                </a:lnTo>
                <a:lnTo>
                  <a:pt x="256" y="545"/>
                </a:lnTo>
                <a:lnTo>
                  <a:pt x="250" y="540"/>
                </a:lnTo>
                <a:lnTo>
                  <a:pt x="244" y="538"/>
                </a:lnTo>
                <a:lnTo>
                  <a:pt x="240" y="539"/>
                </a:lnTo>
                <a:lnTo>
                  <a:pt x="240" y="541"/>
                </a:lnTo>
                <a:lnTo>
                  <a:pt x="241" y="544"/>
                </a:lnTo>
                <a:lnTo>
                  <a:pt x="242" y="546"/>
                </a:lnTo>
                <a:lnTo>
                  <a:pt x="244" y="547"/>
                </a:lnTo>
                <a:lnTo>
                  <a:pt x="246" y="548"/>
                </a:lnTo>
                <a:lnTo>
                  <a:pt x="246" y="550"/>
                </a:lnTo>
                <a:lnTo>
                  <a:pt x="245" y="550"/>
                </a:lnTo>
                <a:lnTo>
                  <a:pt x="244" y="552"/>
                </a:lnTo>
                <a:lnTo>
                  <a:pt x="241" y="550"/>
                </a:lnTo>
                <a:lnTo>
                  <a:pt x="238" y="547"/>
                </a:lnTo>
                <a:lnTo>
                  <a:pt x="235" y="542"/>
                </a:lnTo>
                <a:lnTo>
                  <a:pt x="231" y="541"/>
                </a:lnTo>
                <a:lnTo>
                  <a:pt x="228" y="541"/>
                </a:lnTo>
                <a:lnTo>
                  <a:pt x="225" y="541"/>
                </a:lnTo>
                <a:lnTo>
                  <a:pt x="224" y="541"/>
                </a:lnTo>
                <a:lnTo>
                  <a:pt x="223" y="542"/>
                </a:lnTo>
                <a:lnTo>
                  <a:pt x="221" y="544"/>
                </a:lnTo>
                <a:lnTo>
                  <a:pt x="219" y="542"/>
                </a:lnTo>
                <a:lnTo>
                  <a:pt x="219" y="539"/>
                </a:lnTo>
                <a:lnTo>
                  <a:pt x="221" y="539"/>
                </a:lnTo>
                <a:lnTo>
                  <a:pt x="222" y="539"/>
                </a:lnTo>
                <a:lnTo>
                  <a:pt x="223" y="536"/>
                </a:lnTo>
                <a:lnTo>
                  <a:pt x="223" y="533"/>
                </a:lnTo>
                <a:lnTo>
                  <a:pt x="222" y="530"/>
                </a:lnTo>
                <a:lnTo>
                  <a:pt x="221" y="528"/>
                </a:lnTo>
                <a:lnTo>
                  <a:pt x="219" y="527"/>
                </a:lnTo>
                <a:lnTo>
                  <a:pt x="216" y="525"/>
                </a:lnTo>
                <a:lnTo>
                  <a:pt x="211" y="523"/>
                </a:lnTo>
                <a:lnTo>
                  <a:pt x="206" y="520"/>
                </a:lnTo>
                <a:lnTo>
                  <a:pt x="202" y="515"/>
                </a:lnTo>
                <a:lnTo>
                  <a:pt x="199" y="509"/>
                </a:lnTo>
                <a:lnTo>
                  <a:pt x="198" y="506"/>
                </a:lnTo>
                <a:lnTo>
                  <a:pt x="196" y="505"/>
                </a:lnTo>
                <a:lnTo>
                  <a:pt x="194" y="503"/>
                </a:lnTo>
                <a:lnTo>
                  <a:pt x="191" y="502"/>
                </a:lnTo>
                <a:lnTo>
                  <a:pt x="183" y="499"/>
                </a:lnTo>
                <a:lnTo>
                  <a:pt x="176" y="495"/>
                </a:lnTo>
                <a:lnTo>
                  <a:pt x="172" y="490"/>
                </a:lnTo>
                <a:lnTo>
                  <a:pt x="167" y="486"/>
                </a:lnTo>
                <a:lnTo>
                  <a:pt x="165" y="483"/>
                </a:lnTo>
                <a:lnTo>
                  <a:pt x="164" y="481"/>
                </a:lnTo>
                <a:lnTo>
                  <a:pt x="163" y="479"/>
                </a:lnTo>
                <a:lnTo>
                  <a:pt x="162" y="478"/>
                </a:lnTo>
                <a:lnTo>
                  <a:pt x="158" y="475"/>
                </a:lnTo>
                <a:lnTo>
                  <a:pt x="155" y="473"/>
                </a:lnTo>
                <a:lnTo>
                  <a:pt x="153" y="471"/>
                </a:lnTo>
                <a:lnTo>
                  <a:pt x="150" y="467"/>
                </a:lnTo>
                <a:lnTo>
                  <a:pt x="155" y="470"/>
                </a:lnTo>
                <a:lnTo>
                  <a:pt x="159" y="473"/>
                </a:lnTo>
                <a:lnTo>
                  <a:pt x="162" y="473"/>
                </a:lnTo>
                <a:lnTo>
                  <a:pt x="164" y="474"/>
                </a:lnTo>
                <a:lnTo>
                  <a:pt x="165" y="473"/>
                </a:lnTo>
                <a:lnTo>
                  <a:pt x="166" y="474"/>
                </a:lnTo>
                <a:lnTo>
                  <a:pt x="166" y="477"/>
                </a:lnTo>
                <a:lnTo>
                  <a:pt x="167" y="478"/>
                </a:lnTo>
                <a:lnTo>
                  <a:pt x="170" y="483"/>
                </a:lnTo>
                <a:lnTo>
                  <a:pt x="174" y="489"/>
                </a:lnTo>
                <a:lnTo>
                  <a:pt x="176" y="491"/>
                </a:lnTo>
                <a:lnTo>
                  <a:pt x="179" y="492"/>
                </a:lnTo>
                <a:lnTo>
                  <a:pt x="182" y="492"/>
                </a:lnTo>
                <a:lnTo>
                  <a:pt x="184" y="491"/>
                </a:lnTo>
                <a:lnTo>
                  <a:pt x="180" y="487"/>
                </a:lnTo>
                <a:lnTo>
                  <a:pt x="175" y="481"/>
                </a:lnTo>
                <a:lnTo>
                  <a:pt x="173" y="478"/>
                </a:lnTo>
                <a:lnTo>
                  <a:pt x="170" y="475"/>
                </a:lnTo>
                <a:lnTo>
                  <a:pt x="169" y="474"/>
                </a:lnTo>
                <a:lnTo>
                  <a:pt x="166" y="474"/>
                </a:lnTo>
                <a:lnTo>
                  <a:pt x="166" y="472"/>
                </a:lnTo>
                <a:lnTo>
                  <a:pt x="165" y="470"/>
                </a:lnTo>
                <a:lnTo>
                  <a:pt x="161" y="467"/>
                </a:lnTo>
                <a:lnTo>
                  <a:pt x="155" y="464"/>
                </a:lnTo>
                <a:lnTo>
                  <a:pt x="154" y="463"/>
                </a:lnTo>
                <a:lnTo>
                  <a:pt x="154" y="461"/>
                </a:lnTo>
                <a:lnTo>
                  <a:pt x="155" y="458"/>
                </a:lnTo>
                <a:lnTo>
                  <a:pt x="156" y="457"/>
                </a:lnTo>
                <a:lnTo>
                  <a:pt x="161" y="455"/>
                </a:lnTo>
                <a:lnTo>
                  <a:pt x="165" y="455"/>
                </a:lnTo>
                <a:lnTo>
                  <a:pt x="166" y="456"/>
                </a:lnTo>
                <a:lnTo>
                  <a:pt x="167" y="457"/>
                </a:lnTo>
                <a:lnTo>
                  <a:pt x="167" y="458"/>
                </a:lnTo>
                <a:lnTo>
                  <a:pt x="167" y="459"/>
                </a:lnTo>
                <a:lnTo>
                  <a:pt x="166" y="462"/>
                </a:lnTo>
                <a:lnTo>
                  <a:pt x="165" y="464"/>
                </a:lnTo>
                <a:lnTo>
                  <a:pt x="169" y="467"/>
                </a:lnTo>
                <a:lnTo>
                  <a:pt x="173" y="470"/>
                </a:lnTo>
                <a:lnTo>
                  <a:pt x="179" y="472"/>
                </a:lnTo>
                <a:lnTo>
                  <a:pt x="182" y="472"/>
                </a:lnTo>
                <a:lnTo>
                  <a:pt x="190" y="473"/>
                </a:lnTo>
                <a:lnTo>
                  <a:pt x="197" y="477"/>
                </a:lnTo>
                <a:lnTo>
                  <a:pt x="199" y="477"/>
                </a:lnTo>
                <a:lnTo>
                  <a:pt x="199" y="478"/>
                </a:lnTo>
                <a:lnTo>
                  <a:pt x="199" y="480"/>
                </a:lnTo>
                <a:lnTo>
                  <a:pt x="199" y="482"/>
                </a:lnTo>
                <a:lnTo>
                  <a:pt x="197" y="484"/>
                </a:lnTo>
                <a:lnTo>
                  <a:pt x="196" y="484"/>
                </a:lnTo>
                <a:lnTo>
                  <a:pt x="194" y="483"/>
                </a:lnTo>
                <a:lnTo>
                  <a:pt x="192" y="482"/>
                </a:lnTo>
                <a:lnTo>
                  <a:pt x="191" y="481"/>
                </a:lnTo>
                <a:lnTo>
                  <a:pt x="190" y="481"/>
                </a:lnTo>
                <a:lnTo>
                  <a:pt x="190" y="482"/>
                </a:lnTo>
                <a:lnTo>
                  <a:pt x="190" y="484"/>
                </a:lnTo>
                <a:lnTo>
                  <a:pt x="191" y="490"/>
                </a:lnTo>
                <a:lnTo>
                  <a:pt x="195" y="495"/>
                </a:lnTo>
                <a:lnTo>
                  <a:pt x="198" y="497"/>
                </a:lnTo>
                <a:lnTo>
                  <a:pt x="199" y="496"/>
                </a:lnTo>
                <a:lnTo>
                  <a:pt x="200" y="495"/>
                </a:lnTo>
                <a:lnTo>
                  <a:pt x="203" y="492"/>
                </a:lnTo>
                <a:lnTo>
                  <a:pt x="207" y="491"/>
                </a:lnTo>
                <a:lnTo>
                  <a:pt x="211" y="492"/>
                </a:lnTo>
                <a:lnTo>
                  <a:pt x="214" y="495"/>
                </a:lnTo>
                <a:lnTo>
                  <a:pt x="217" y="496"/>
                </a:lnTo>
                <a:lnTo>
                  <a:pt x="220" y="496"/>
                </a:lnTo>
                <a:lnTo>
                  <a:pt x="221" y="496"/>
                </a:lnTo>
                <a:lnTo>
                  <a:pt x="222" y="496"/>
                </a:lnTo>
                <a:lnTo>
                  <a:pt x="223" y="494"/>
                </a:lnTo>
                <a:lnTo>
                  <a:pt x="222" y="491"/>
                </a:lnTo>
                <a:lnTo>
                  <a:pt x="221" y="488"/>
                </a:lnTo>
                <a:lnTo>
                  <a:pt x="223" y="486"/>
                </a:lnTo>
                <a:lnTo>
                  <a:pt x="224" y="483"/>
                </a:lnTo>
                <a:lnTo>
                  <a:pt x="230" y="482"/>
                </a:lnTo>
                <a:lnTo>
                  <a:pt x="237" y="483"/>
                </a:lnTo>
                <a:lnTo>
                  <a:pt x="240" y="484"/>
                </a:lnTo>
                <a:lnTo>
                  <a:pt x="244" y="486"/>
                </a:lnTo>
                <a:lnTo>
                  <a:pt x="248" y="487"/>
                </a:lnTo>
                <a:lnTo>
                  <a:pt x="254" y="487"/>
                </a:lnTo>
                <a:lnTo>
                  <a:pt x="255" y="487"/>
                </a:lnTo>
                <a:lnTo>
                  <a:pt x="256" y="488"/>
                </a:lnTo>
                <a:lnTo>
                  <a:pt x="256" y="488"/>
                </a:lnTo>
                <a:lnTo>
                  <a:pt x="256" y="489"/>
                </a:lnTo>
                <a:lnTo>
                  <a:pt x="255" y="491"/>
                </a:lnTo>
                <a:lnTo>
                  <a:pt x="254" y="494"/>
                </a:lnTo>
                <a:lnTo>
                  <a:pt x="257" y="497"/>
                </a:lnTo>
                <a:lnTo>
                  <a:pt x="261" y="500"/>
                </a:lnTo>
                <a:lnTo>
                  <a:pt x="263" y="504"/>
                </a:lnTo>
                <a:lnTo>
                  <a:pt x="265" y="507"/>
                </a:lnTo>
                <a:lnTo>
                  <a:pt x="266" y="511"/>
                </a:lnTo>
                <a:lnTo>
                  <a:pt x="269" y="513"/>
                </a:lnTo>
                <a:lnTo>
                  <a:pt x="271" y="516"/>
                </a:lnTo>
                <a:lnTo>
                  <a:pt x="272" y="519"/>
                </a:lnTo>
                <a:lnTo>
                  <a:pt x="273" y="527"/>
                </a:lnTo>
                <a:lnTo>
                  <a:pt x="275" y="533"/>
                </a:lnTo>
                <a:lnTo>
                  <a:pt x="272" y="532"/>
                </a:lnTo>
                <a:lnTo>
                  <a:pt x="269" y="531"/>
                </a:lnTo>
                <a:lnTo>
                  <a:pt x="269" y="534"/>
                </a:lnTo>
                <a:lnTo>
                  <a:pt x="269" y="531"/>
                </a:lnTo>
                <a:close/>
                <a:moveTo>
                  <a:pt x="279" y="343"/>
                </a:moveTo>
                <a:lnTo>
                  <a:pt x="279" y="346"/>
                </a:lnTo>
                <a:lnTo>
                  <a:pt x="278" y="347"/>
                </a:lnTo>
                <a:lnTo>
                  <a:pt x="277" y="349"/>
                </a:lnTo>
                <a:lnTo>
                  <a:pt x="274" y="350"/>
                </a:lnTo>
                <a:lnTo>
                  <a:pt x="270" y="353"/>
                </a:lnTo>
                <a:lnTo>
                  <a:pt x="266" y="353"/>
                </a:lnTo>
                <a:lnTo>
                  <a:pt x="265" y="349"/>
                </a:lnTo>
                <a:lnTo>
                  <a:pt x="264" y="345"/>
                </a:lnTo>
                <a:lnTo>
                  <a:pt x="263" y="340"/>
                </a:lnTo>
                <a:lnTo>
                  <a:pt x="263" y="337"/>
                </a:lnTo>
                <a:lnTo>
                  <a:pt x="264" y="333"/>
                </a:lnTo>
                <a:lnTo>
                  <a:pt x="265" y="331"/>
                </a:lnTo>
                <a:lnTo>
                  <a:pt x="266" y="330"/>
                </a:lnTo>
                <a:lnTo>
                  <a:pt x="270" y="329"/>
                </a:lnTo>
                <a:lnTo>
                  <a:pt x="275" y="328"/>
                </a:lnTo>
                <a:lnTo>
                  <a:pt x="281" y="325"/>
                </a:lnTo>
                <a:lnTo>
                  <a:pt x="283" y="324"/>
                </a:lnTo>
                <a:lnTo>
                  <a:pt x="285" y="322"/>
                </a:lnTo>
                <a:lnTo>
                  <a:pt x="286" y="322"/>
                </a:lnTo>
                <a:lnTo>
                  <a:pt x="287" y="324"/>
                </a:lnTo>
                <a:lnTo>
                  <a:pt x="283" y="334"/>
                </a:lnTo>
                <a:lnTo>
                  <a:pt x="279" y="343"/>
                </a:lnTo>
                <a:lnTo>
                  <a:pt x="279" y="343"/>
                </a:lnTo>
                <a:lnTo>
                  <a:pt x="279" y="343"/>
                </a:lnTo>
                <a:close/>
                <a:moveTo>
                  <a:pt x="297" y="549"/>
                </a:moveTo>
                <a:lnTo>
                  <a:pt x="296" y="549"/>
                </a:lnTo>
                <a:lnTo>
                  <a:pt x="295" y="548"/>
                </a:lnTo>
                <a:lnTo>
                  <a:pt x="294" y="547"/>
                </a:lnTo>
                <a:lnTo>
                  <a:pt x="293" y="546"/>
                </a:lnTo>
                <a:lnTo>
                  <a:pt x="293" y="544"/>
                </a:lnTo>
                <a:lnTo>
                  <a:pt x="293" y="542"/>
                </a:lnTo>
                <a:lnTo>
                  <a:pt x="294" y="540"/>
                </a:lnTo>
                <a:lnTo>
                  <a:pt x="295" y="539"/>
                </a:lnTo>
                <a:lnTo>
                  <a:pt x="296" y="541"/>
                </a:lnTo>
                <a:lnTo>
                  <a:pt x="297" y="544"/>
                </a:lnTo>
                <a:lnTo>
                  <a:pt x="298" y="547"/>
                </a:lnTo>
                <a:lnTo>
                  <a:pt x="297" y="549"/>
                </a:lnTo>
                <a:lnTo>
                  <a:pt x="297" y="549"/>
                </a:lnTo>
                <a:lnTo>
                  <a:pt x="297" y="549"/>
                </a:lnTo>
                <a:close/>
                <a:moveTo>
                  <a:pt x="295" y="539"/>
                </a:moveTo>
                <a:lnTo>
                  <a:pt x="295" y="536"/>
                </a:lnTo>
                <a:lnTo>
                  <a:pt x="293" y="534"/>
                </a:lnTo>
                <a:lnTo>
                  <a:pt x="290" y="533"/>
                </a:lnTo>
                <a:lnTo>
                  <a:pt x="288" y="533"/>
                </a:lnTo>
                <a:lnTo>
                  <a:pt x="286" y="536"/>
                </a:lnTo>
                <a:lnTo>
                  <a:pt x="283" y="537"/>
                </a:lnTo>
                <a:lnTo>
                  <a:pt x="283" y="532"/>
                </a:lnTo>
                <a:lnTo>
                  <a:pt x="283" y="527"/>
                </a:lnTo>
                <a:lnTo>
                  <a:pt x="285" y="525"/>
                </a:lnTo>
                <a:lnTo>
                  <a:pt x="286" y="524"/>
                </a:lnTo>
                <a:lnTo>
                  <a:pt x="285" y="523"/>
                </a:lnTo>
                <a:lnTo>
                  <a:pt x="283" y="522"/>
                </a:lnTo>
                <a:lnTo>
                  <a:pt x="282" y="520"/>
                </a:lnTo>
                <a:lnTo>
                  <a:pt x="283" y="516"/>
                </a:lnTo>
                <a:lnTo>
                  <a:pt x="286" y="516"/>
                </a:lnTo>
                <a:lnTo>
                  <a:pt x="287" y="517"/>
                </a:lnTo>
                <a:lnTo>
                  <a:pt x="286" y="520"/>
                </a:lnTo>
                <a:lnTo>
                  <a:pt x="286" y="520"/>
                </a:lnTo>
                <a:lnTo>
                  <a:pt x="293" y="527"/>
                </a:lnTo>
                <a:lnTo>
                  <a:pt x="299" y="532"/>
                </a:lnTo>
                <a:lnTo>
                  <a:pt x="304" y="534"/>
                </a:lnTo>
                <a:lnTo>
                  <a:pt x="309" y="538"/>
                </a:lnTo>
                <a:lnTo>
                  <a:pt x="312" y="541"/>
                </a:lnTo>
                <a:lnTo>
                  <a:pt x="314" y="546"/>
                </a:lnTo>
                <a:lnTo>
                  <a:pt x="309" y="544"/>
                </a:lnTo>
                <a:lnTo>
                  <a:pt x="304" y="540"/>
                </a:lnTo>
                <a:lnTo>
                  <a:pt x="302" y="539"/>
                </a:lnTo>
                <a:lnTo>
                  <a:pt x="299" y="538"/>
                </a:lnTo>
                <a:lnTo>
                  <a:pt x="297" y="538"/>
                </a:lnTo>
                <a:lnTo>
                  <a:pt x="295" y="539"/>
                </a:lnTo>
                <a:lnTo>
                  <a:pt x="297" y="537"/>
                </a:lnTo>
                <a:lnTo>
                  <a:pt x="295" y="539"/>
                </a:lnTo>
                <a:close/>
                <a:moveTo>
                  <a:pt x="307" y="398"/>
                </a:moveTo>
                <a:lnTo>
                  <a:pt x="310" y="392"/>
                </a:lnTo>
                <a:lnTo>
                  <a:pt x="310" y="387"/>
                </a:lnTo>
                <a:lnTo>
                  <a:pt x="310" y="384"/>
                </a:lnTo>
                <a:lnTo>
                  <a:pt x="310" y="383"/>
                </a:lnTo>
                <a:lnTo>
                  <a:pt x="311" y="383"/>
                </a:lnTo>
                <a:lnTo>
                  <a:pt x="313" y="384"/>
                </a:lnTo>
                <a:lnTo>
                  <a:pt x="316" y="381"/>
                </a:lnTo>
                <a:lnTo>
                  <a:pt x="321" y="379"/>
                </a:lnTo>
                <a:lnTo>
                  <a:pt x="319" y="386"/>
                </a:lnTo>
                <a:lnTo>
                  <a:pt x="316" y="392"/>
                </a:lnTo>
                <a:lnTo>
                  <a:pt x="315" y="396"/>
                </a:lnTo>
                <a:lnTo>
                  <a:pt x="314" y="398"/>
                </a:lnTo>
                <a:lnTo>
                  <a:pt x="311" y="398"/>
                </a:lnTo>
                <a:lnTo>
                  <a:pt x="307" y="398"/>
                </a:lnTo>
                <a:lnTo>
                  <a:pt x="310" y="396"/>
                </a:lnTo>
                <a:lnTo>
                  <a:pt x="307" y="398"/>
                </a:lnTo>
                <a:close/>
                <a:moveTo>
                  <a:pt x="329" y="508"/>
                </a:moveTo>
                <a:lnTo>
                  <a:pt x="327" y="511"/>
                </a:lnTo>
                <a:lnTo>
                  <a:pt x="326" y="512"/>
                </a:lnTo>
                <a:lnTo>
                  <a:pt x="328" y="514"/>
                </a:lnTo>
                <a:lnTo>
                  <a:pt x="329" y="516"/>
                </a:lnTo>
                <a:lnTo>
                  <a:pt x="328" y="519"/>
                </a:lnTo>
                <a:lnTo>
                  <a:pt x="328" y="520"/>
                </a:lnTo>
                <a:lnTo>
                  <a:pt x="326" y="519"/>
                </a:lnTo>
                <a:lnTo>
                  <a:pt x="324" y="519"/>
                </a:lnTo>
                <a:lnTo>
                  <a:pt x="321" y="516"/>
                </a:lnTo>
                <a:lnTo>
                  <a:pt x="318" y="513"/>
                </a:lnTo>
                <a:lnTo>
                  <a:pt x="319" y="509"/>
                </a:lnTo>
                <a:lnTo>
                  <a:pt x="322" y="506"/>
                </a:lnTo>
                <a:lnTo>
                  <a:pt x="323" y="503"/>
                </a:lnTo>
                <a:lnTo>
                  <a:pt x="326" y="499"/>
                </a:lnTo>
                <a:lnTo>
                  <a:pt x="328" y="495"/>
                </a:lnTo>
                <a:lnTo>
                  <a:pt x="330" y="494"/>
                </a:lnTo>
                <a:lnTo>
                  <a:pt x="332" y="496"/>
                </a:lnTo>
                <a:lnTo>
                  <a:pt x="334" y="498"/>
                </a:lnTo>
                <a:lnTo>
                  <a:pt x="335" y="499"/>
                </a:lnTo>
                <a:lnTo>
                  <a:pt x="335" y="500"/>
                </a:lnTo>
                <a:lnTo>
                  <a:pt x="334" y="502"/>
                </a:lnTo>
                <a:lnTo>
                  <a:pt x="332" y="504"/>
                </a:lnTo>
                <a:lnTo>
                  <a:pt x="330" y="506"/>
                </a:lnTo>
                <a:lnTo>
                  <a:pt x="329" y="508"/>
                </a:lnTo>
                <a:close/>
                <a:moveTo>
                  <a:pt x="345" y="395"/>
                </a:moveTo>
                <a:lnTo>
                  <a:pt x="345" y="396"/>
                </a:lnTo>
                <a:lnTo>
                  <a:pt x="344" y="397"/>
                </a:lnTo>
                <a:lnTo>
                  <a:pt x="343" y="397"/>
                </a:lnTo>
                <a:lnTo>
                  <a:pt x="342" y="397"/>
                </a:lnTo>
                <a:lnTo>
                  <a:pt x="339" y="397"/>
                </a:lnTo>
                <a:lnTo>
                  <a:pt x="339" y="396"/>
                </a:lnTo>
                <a:lnTo>
                  <a:pt x="339" y="395"/>
                </a:lnTo>
                <a:lnTo>
                  <a:pt x="339" y="394"/>
                </a:lnTo>
                <a:lnTo>
                  <a:pt x="339" y="391"/>
                </a:lnTo>
                <a:lnTo>
                  <a:pt x="339" y="389"/>
                </a:lnTo>
                <a:lnTo>
                  <a:pt x="337" y="389"/>
                </a:lnTo>
                <a:lnTo>
                  <a:pt x="335" y="389"/>
                </a:lnTo>
                <a:lnTo>
                  <a:pt x="331" y="387"/>
                </a:lnTo>
                <a:lnTo>
                  <a:pt x="330" y="383"/>
                </a:lnTo>
                <a:lnTo>
                  <a:pt x="330" y="381"/>
                </a:lnTo>
                <a:lnTo>
                  <a:pt x="332" y="380"/>
                </a:lnTo>
                <a:lnTo>
                  <a:pt x="334" y="379"/>
                </a:lnTo>
                <a:lnTo>
                  <a:pt x="336" y="379"/>
                </a:lnTo>
                <a:lnTo>
                  <a:pt x="340" y="379"/>
                </a:lnTo>
                <a:lnTo>
                  <a:pt x="344" y="379"/>
                </a:lnTo>
                <a:lnTo>
                  <a:pt x="349" y="382"/>
                </a:lnTo>
                <a:lnTo>
                  <a:pt x="355" y="383"/>
                </a:lnTo>
                <a:lnTo>
                  <a:pt x="351" y="388"/>
                </a:lnTo>
                <a:lnTo>
                  <a:pt x="345" y="395"/>
                </a:lnTo>
                <a:lnTo>
                  <a:pt x="345" y="394"/>
                </a:lnTo>
                <a:lnTo>
                  <a:pt x="345" y="395"/>
                </a:lnTo>
                <a:close/>
                <a:moveTo>
                  <a:pt x="348" y="370"/>
                </a:moveTo>
                <a:lnTo>
                  <a:pt x="349" y="370"/>
                </a:lnTo>
                <a:lnTo>
                  <a:pt x="351" y="371"/>
                </a:lnTo>
                <a:lnTo>
                  <a:pt x="351" y="372"/>
                </a:lnTo>
                <a:lnTo>
                  <a:pt x="349" y="374"/>
                </a:lnTo>
                <a:lnTo>
                  <a:pt x="347" y="378"/>
                </a:lnTo>
                <a:lnTo>
                  <a:pt x="344" y="379"/>
                </a:lnTo>
                <a:lnTo>
                  <a:pt x="346" y="374"/>
                </a:lnTo>
                <a:lnTo>
                  <a:pt x="348" y="370"/>
                </a:lnTo>
                <a:lnTo>
                  <a:pt x="349" y="371"/>
                </a:lnTo>
                <a:lnTo>
                  <a:pt x="348" y="370"/>
                </a:lnTo>
                <a:close/>
                <a:moveTo>
                  <a:pt x="362" y="399"/>
                </a:moveTo>
                <a:lnTo>
                  <a:pt x="362" y="403"/>
                </a:lnTo>
                <a:lnTo>
                  <a:pt x="360" y="406"/>
                </a:lnTo>
                <a:lnTo>
                  <a:pt x="357" y="409"/>
                </a:lnTo>
                <a:lnTo>
                  <a:pt x="354" y="412"/>
                </a:lnTo>
                <a:lnTo>
                  <a:pt x="352" y="412"/>
                </a:lnTo>
                <a:lnTo>
                  <a:pt x="348" y="412"/>
                </a:lnTo>
                <a:lnTo>
                  <a:pt x="347" y="411"/>
                </a:lnTo>
                <a:lnTo>
                  <a:pt x="346" y="409"/>
                </a:lnTo>
                <a:lnTo>
                  <a:pt x="346" y="408"/>
                </a:lnTo>
                <a:lnTo>
                  <a:pt x="347" y="406"/>
                </a:lnTo>
                <a:lnTo>
                  <a:pt x="351" y="406"/>
                </a:lnTo>
                <a:lnTo>
                  <a:pt x="354" y="405"/>
                </a:lnTo>
                <a:lnTo>
                  <a:pt x="356" y="403"/>
                </a:lnTo>
                <a:lnTo>
                  <a:pt x="357" y="399"/>
                </a:lnTo>
                <a:lnTo>
                  <a:pt x="357" y="398"/>
                </a:lnTo>
                <a:lnTo>
                  <a:pt x="357" y="397"/>
                </a:lnTo>
                <a:lnTo>
                  <a:pt x="359" y="396"/>
                </a:lnTo>
                <a:lnTo>
                  <a:pt x="360" y="396"/>
                </a:lnTo>
                <a:lnTo>
                  <a:pt x="362" y="396"/>
                </a:lnTo>
                <a:lnTo>
                  <a:pt x="362" y="397"/>
                </a:lnTo>
                <a:lnTo>
                  <a:pt x="363" y="398"/>
                </a:lnTo>
                <a:lnTo>
                  <a:pt x="362" y="399"/>
                </a:lnTo>
                <a:lnTo>
                  <a:pt x="362" y="401"/>
                </a:lnTo>
                <a:lnTo>
                  <a:pt x="362" y="399"/>
                </a:lnTo>
                <a:close/>
                <a:moveTo>
                  <a:pt x="361" y="350"/>
                </a:moveTo>
                <a:lnTo>
                  <a:pt x="357" y="349"/>
                </a:lnTo>
                <a:lnTo>
                  <a:pt x="354" y="349"/>
                </a:lnTo>
                <a:lnTo>
                  <a:pt x="351" y="349"/>
                </a:lnTo>
                <a:lnTo>
                  <a:pt x="347" y="348"/>
                </a:lnTo>
                <a:lnTo>
                  <a:pt x="346" y="347"/>
                </a:lnTo>
                <a:lnTo>
                  <a:pt x="345" y="347"/>
                </a:lnTo>
                <a:lnTo>
                  <a:pt x="346" y="346"/>
                </a:lnTo>
                <a:lnTo>
                  <a:pt x="348" y="343"/>
                </a:lnTo>
                <a:lnTo>
                  <a:pt x="351" y="340"/>
                </a:lnTo>
                <a:lnTo>
                  <a:pt x="352" y="337"/>
                </a:lnTo>
                <a:lnTo>
                  <a:pt x="353" y="333"/>
                </a:lnTo>
                <a:lnTo>
                  <a:pt x="353" y="332"/>
                </a:lnTo>
                <a:lnTo>
                  <a:pt x="354" y="330"/>
                </a:lnTo>
                <a:lnTo>
                  <a:pt x="355" y="329"/>
                </a:lnTo>
                <a:lnTo>
                  <a:pt x="360" y="325"/>
                </a:lnTo>
                <a:lnTo>
                  <a:pt x="363" y="322"/>
                </a:lnTo>
                <a:lnTo>
                  <a:pt x="364" y="320"/>
                </a:lnTo>
                <a:lnTo>
                  <a:pt x="365" y="318"/>
                </a:lnTo>
                <a:lnTo>
                  <a:pt x="364" y="316"/>
                </a:lnTo>
                <a:lnTo>
                  <a:pt x="362" y="314"/>
                </a:lnTo>
                <a:lnTo>
                  <a:pt x="360" y="314"/>
                </a:lnTo>
                <a:lnTo>
                  <a:pt x="356" y="314"/>
                </a:lnTo>
                <a:lnTo>
                  <a:pt x="353" y="314"/>
                </a:lnTo>
                <a:lnTo>
                  <a:pt x="351" y="315"/>
                </a:lnTo>
                <a:lnTo>
                  <a:pt x="346" y="321"/>
                </a:lnTo>
                <a:lnTo>
                  <a:pt x="343" y="325"/>
                </a:lnTo>
                <a:lnTo>
                  <a:pt x="343" y="321"/>
                </a:lnTo>
                <a:lnTo>
                  <a:pt x="345" y="318"/>
                </a:lnTo>
                <a:lnTo>
                  <a:pt x="348" y="315"/>
                </a:lnTo>
                <a:lnTo>
                  <a:pt x="351" y="312"/>
                </a:lnTo>
                <a:lnTo>
                  <a:pt x="354" y="309"/>
                </a:lnTo>
                <a:lnTo>
                  <a:pt x="356" y="306"/>
                </a:lnTo>
                <a:lnTo>
                  <a:pt x="360" y="301"/>
                </a:lnTo>
                <a:lnTo>
                  <a:pt x="363" y="298"/>
                </a:lnTo>
                <a:lnTo>
                  <a:pt x="364" y="298"/>
                </a:lnTo>
                <a:lnTo>
                  <a:pt x="367" y="298"/>
                </a:lnTo>
                <a:lnTo>
                  <a:pt x="367" y="300"/>
                </a:lnTo>
                <a:lnTo>
                  <a:pt x="365" y="301"/>
                </a:lnTo>
                <a:lnTo>
                  <a:pt x="363" y="304"/>
                </a:lnTo>
                <a:lnTo>
                  <a:pt x="362" y="306"/>
                </a:lnTo>
                <a:lnTo>
                  <a:pt x="362" y="308"/>
                </a:lnTo>
                <a:lnTo>
                  <a:pt x="363" y="309"/>
                </a:lnTo>
                <a:lnTo>
                  <a:pt x="365" y="311"/>
                </a:lnTo>
                <a:lnTo>
                  <a:pt x="368" y="311"/>
                </a:lnTo>
                <a:lnTo>
                  <a:pt x="373" y="311"/>
                </a:lnTo>
                <a:lnTo>
                  <a:pt x="378" y="311"/>
                </a:lnTo>
                <a:lnTo>
                  <a:pt x="371" y="320"/>
                </a:lnTo>
                <a:lnTo>
                  <a:pt x="365" y="330"/>
                </a:lnTo>
                <a:lnTo>
                  <a:pt x="372" y="326"/>
                </a:lnTo>
                <a:lnTo>
                  <a:pt x="379" y="321"/>
                </a:lnTo>
                <a:lnTo>
                  <a:pt x="382" y="315"/>
                </a:lnTo>
                <a:lnTo>
                  <a:pt x="386" y="309"/>
                </a:lnTo>
                <a:lnTo>
                  <a:pt x="394" y="307"/>
                </a:lnTo>
                <a:lnTo>
                  <a:pt x="404" y="307"/>
                </a:lnTo>
                <a:lnTo>
                  <a:pt x="405" y="306"/>
                </a:lnTo>
                <a:lnTo>
                  <a:pt x="408" y="305"/>
                </a:lnTo>
                <a:lnTo>
                  <a:pt x="409" y="305"/>
                </a:lnTo>
                <a:lnTo>
                  <a:pt x="411" y="306"/>
                </a:lnTo>
                <a:lnTo>
                  <a:pt x="411" y="308"/>
                </a:lnTo>
                <a:lnTo>
                  <a:pt x="410" y="309"/>
                </a:lnTo>
                <a:lnTo>
                  <a:pt x="408" y="311"/>
                </a:lnTo>
                <a:lnTo>
                  <a:pt x="406" y="312"/>
                </a:lnTo>
                <a:lnTo>
                  <a:pt x="400" y="317"/>
                </a:lnTo>
                <a:lnTo>
                  <a:pt x="393" y="324"/>
                </a:lnTo>
                <a:lnTo>
                  <a:pt x="387" y="331"/>
                </a:lnTo>
                <a:lnTo>
                  <a:pt x="380" y="338"/>
                </a:lnTo>
                <a:lnTo>
                  <a:pt x="376" y="343"/>
                </a:lnTo>
                <a:lnTo>
                  <a:pt x="372" y="349"/>
                </a:lnTo>
                <a:lnTo>
                  <a:pt x="370" y="350"/>
                </a:lnTo>
                <a:lnTo>
                  <a:pt x="368" y="351"/>
                </a:lnTo>
                <a:lnTo>
                  <a:pt x="364" y="351"/>
                </a:lnTo>
                <a:lnTo>
                  <a:pt x="361" y="350"/>
                </a:lnTo>
                <a:lnTo>
                  <a:pt x="362" y="351"/>
                </a:lnTo>
                <a:lnTo>
                  <a:pt x="361" y="350"/>
                </a:lnTo>
                <a:close/>
                <a:moveTo>
                  <a:pt x="404" y="363"/>
                </a:moveTo>
                <a:lnTo>
                  <a:pt x="403" y="364"/>
                </a:lnTo>
                <a:lnTo>
                  <a:pt x="402" y="364"/>
                </a:lnTo>
                <a:lnTo>
                  <a:pt x="401" y="363"/>
                </a:lnTo>
                <a:lnTo>
                  <a:pt x="401" y="361"/>
                </a:lnTo>
                <a:lnTo>
                  <a:pt x="401" y="356"/>
                </a:lnTo>
                <a:lnTo>
                  <a:pt x="401" y="354"/>
                </a:lnTo>
                <a:lnTo>
                  <a:pt x="403" y="355"/>
                </a:lnTo>
                <a:lnTo>
                  <a:pt x="404" y="357"/>
                </a:lnTo>
                <a:lnTo>
                  <a:pt x="405" y="361"/>
                </a:lnTo>
                <a:lnTo>
                  <a:pt x="404" y="363"/>
                </a:lnTo>
                <a:lnTo>
                  <a:pt x="404" y="363"/>
                </a:lnTo>
                <a:lnTo>
                  <a:pt x="404" y="363"/>
                </a:lnTo>
                <a:close/>
                <a:moveTo>
                  <a:pt x="381" y="368"/>
                </a:moveTo>
                <a:lnTo>
                  <a:pt x="380" y="365"/>
                </a:lnTo>
                <a:lnTo>
                  <a:pt x="380" y="363"/>
                </a:lnTo>
                <a:lnTo>
                  <a:pt x="381" y="362"/>
                </a:lnTo>
                <a:lnTo>
                  <a:pt x="381" y="361"/>
                </a:lnTo>
                <a:lnTo>
                  <a:pt x="382" y="362"/>
                </a:lnTo>
                <a:lnTo>
                  <a:pt x="384" y="362"/>
                </a:lnTo>
                <a:lnTo>
                  <a:pt x="384" y="365"/>
                </a:lnTo>
                <a:lnTo>
                  <a:pt x="381" y="368"/>
                </a:lnTo>
                <a:lnTo>
                  <a:pt x="380" y="366"/>
                </a:lnTo>
                <a:lnTo>
                  <a:pt x="381" y="368"/>
                </a:lnTo>
                <a:close/>
                <a:moveTo>
                  <a:pt x="368" y="373"/>
                </a:moveTo>
                <a:lnTo>
                  <a:pt x="367" y="372"/>
                </a:lnTo>
                <a:lnTo>
                  <a:pt x="368" y="368"/>
                </a:lnTo>
                <a:lnTo>
                  <a:pt x="371" y="366"/>
                </a:lnTo>
                <a:lnTo>
                  <a:pt x="375" y="365"/>
                </a:lnTo>
                <a:lnTo>
                  <a:pt x="375" y="367"/>
                </a:lnTo>
                <a:lnTo>
                  <a:pt x="375" y="370"/>
                </a:lnTo>
                <a:lnTo>
                  <a:pt x="371" y="372"/>
                </a:lnTo>
                <a:lnTo>
                  <a:pt x="368" y="373"/>
                </a:lnTo>
                <a:lnTo>
                  <a:pt x="369" y="373"/>
                </a:lnTo>
                <a:lnTo>
                  <a:pt x="368" y="373"/>
                </a:lnTo>
                <a:close/>
                <a:moveTo>
                  <a:pt x="384" y="389"/>
                </a:moveTo>
                <a:lnTo>
                  <a:pt x="381" y="389"/>
                </a:lnTo>
                <a:lnTo>
                  <a:pt x="378" y="389"/>
                </a:lnTo>
                <a:lnTo>
                  <a:pt x="377" y="389"/>
                </a:lnTo>
                <a:lnTo>
                  <a:pt x="376" y="388"/>
                </a:lnTo>
                <a:lnTo>
                  <a:pt x="375" y="387"/>
                </a:lnTo>
                <a:lnTo>
                  <a:pt x="376" y="386"/>
                </a:lnTo>
                <a:lnTo>
                  <a:pt x="380" y="382"/>
                </a:lnTo>
                <a:lnTo>
                  <a:pt x="386" y="380"/>
                </a:lnTo>
                <a:lnTo>
                  <a:pt x="386" y="382"/>
                </a:lnTo>
                <a:lnTo>
                  <a:pt x="386" y="384"/>
                </a:lnTo>
                <a:lnTo>
                  <a:pt x="386" y="387"/>
                </a:lnTo>
                <a:lnTo>
                  <a:pt x="384" y="389"/>
                </a:lnTo>
                <a:lnTo>
                  <a:pt x="384" y="388"/>
                </a:lnTo>
                <a:lnTo>
                  <a:pt x="384" y="389"/>
                </a:lnTo>
                <a:close/>
                <a:moveTo>
                  <a:pt x="390" y="376"/>
                </a:moveTo>
                <a:lnTo>
                  <a:pt x="389" y="374"/>
                </a:lnTo>
                <a:lnTo>
                  <a:pt x="392" y="373"/>
                </a:lnTo>
                <a:lnTo>
                  <a:pt x="394" y="373"/>
                </a:lnTo>
                <a:lnTo>
                  <a:pt x="396" y="373"/>
                </a:lnTo>
                <a:lnTo>
                  <a:pt x="394" y="376"/>
                </a:lnTo>
                <a:lnTo>
                  <a:pt x="390" y="376"/>
                </a:lnTo>
                <a:close/>
                <a:moveTo>
                  <a:pt x="406" y="447"/>
                </a:moveTo>
                <a:lnTo>
                  <a:pt x="404" y="450"/>
                </a:lnTo>
                <a:lnTo>
                  <a:pt x="401" y="454"/>
                </a:lnTo>
                <a:lnTo>
                  <a:pt x="400" y="455"/>
                </a:lnTo>
                <a:lnTo>
                  <a:pt x="398" y="455"/>
                </a:lnTo>
                <a:lnTo>
                  <a:pt x="396" y="455"/>
                </a:lnTo>
                <a:lnTo>
                  <a:pt x="394" y="455"/>
                </a:lnTo>
                <a:lnTo>
                  <a:pt x="393" y="453"/>
                </a:lnTo>
                <a:lnTo>
                  <a:pt x="392" y="451"/>
                </a:lnTo>
                <a:lnTo>
                  <a:pt x="393" y="450"/>
                </a:lnTo>
                <a:lnTo>
                  <a:pt x="394" y="449"/>
                </a:lnTo>
                <a:lnTo>
                  <a:pt x="397" y="449"/>
                </a:lnTo>
                <a:lnTo>
                  <a:pt x="401" y="448"/>
                </a:lnTo>
                <a:lnTo>
                  <a:pt x="398" y="448"/>
                </a:lnTo>
                <a:lnTo>
                  <a:pt x="398" y="447"/>
                </a:lnTo>
                <a:lnTo>
                  <a:pt x="397" y="446"/>
                </a:lnTo>
                <a:lnTo>
                  <a:pt x="398" y="445"/>
                </a:lnTo>
                <a:lnTo>
                  <a:pt x="400" y="441"/>
                </a:lnTo>
                <a:lnTo>
                  <a:pt x="398" y="439"/>
                </a:lnTo>
                <a:lnTo>
                  <a:pt x="403" y="440"/>
                </a:lnTo>
                <a:lnTo>
                  <a:pt x="406" y="441"/>
                </a:lnTo>
                <a:lnTo>
                  <a:pt x="408" y="442"/>
                </a:lnTo>
                <a:lnTo>
                  <a:pt x="409" y="444"/>
                </a:lnTo>
                <a:lnTo>
                  <a:pt x="409" y="445"/>
                </a:lnTo>
                <a:lnTo>
                  <a:pt x="406" y="447"/>
                </a:lnTo>
                <a:lnTo>
                  <a:pt x="406" y="447"/>
                </a:lnTo>
                <a:lnTo>
                  <a:pt x="406" y="447"/>
                </a:lnTo>
                <a:close/>
                <a:moveTo>
                  <a:pt x="447" y="438"/>
                </a:moveTo>
                <a:lnTo>
                  <a:pt x="448" y="436"/>
                </a:lnTo>
                <a:lnTo>
                  <a:pt x="451" y="434"/>
                </a:lnTo>
                <a:lnTo>
                  <a:pt x="453" y="433"/>
                </a:lnTo>
                <a:lnTo>
                  <a:pt x="456" y="432"/>
                </a:lnTo>
                <a:lnTo>
                  <a:pt x="461" y="432"/>
                </a:lnTo>
                <a:lnTo>
                  <a:pt x="466" y="432"/>
                </a:lnTo>
                <a:lnTo>
                  <a:pt x="466" y="429"/>
                </a:lnTo>
                <a:lnTo>
                  <a:pt x="468" y="425"/>
                </a:lnTo>
                <a:lnTo>
                  <a:pt x="469" y="424"/>
                </a:lnTo>
                <a:lnTo>
                  <a:pt x="470" y="424"/>
                </a:lnTo>
                <a:lnTo>
                  <a:pt x="470" y="424"/>
                </a:lnTo>
                <a:lnTo>
                  <a:pt x="470" y="425"/>
                </a:lnTo>
                <a:lnTo>
                  <a:pt x="469" y="428"/>
                </a:lnTo>
                <a:lnTo>
                  <a:pt x="468" y="430"/>
                </a:lnTo>
                <a:lnTo>
                  <a:pt x="474" y="429"/>
                </a:lnTo>
                <a:lnTo>
                  <a:pt x="478" y="428"/>
                </a:lnTo>
                <a:lnTo>
                  <a:pt x="479" y="429"/>
                </a:lnTo>
                <a:lnTo>
                  <a:pt x="479" y="430"/>
                </a:lnTo>
                <a:lnTo>
                  <a:pt x="478" y="431"/>
                </a:lnTo>
                <a:lnTo>
                  <a:pt x="477" y="432"/>
                </a:lnTo>
                <a:lnTo>
                  <a:pt x="475" y="434"/>
                </a:lnTo>
                <a:lnTo>
                  <a:pt x="472" y="436"/>
                </a:lnTo>
                <a:lnTo>
                  <a:pt x="468" y="437"/>
                </a:lnTo>
                <a:lnTo>
                  <a:pt x="459" y="439"/>
                </a:lnTo>
                <a:lnTo>
                  <a:pt x="455" y="440"/>
                </a:lnTo>
                <a:lnTo>
                  <a:pt x="451" y="440"/>
                </a:lnTo>
                <a:lnTo>
                  <a:pt x="448" y="439"/>
                </a:lnTo>
                <a:lnTo>
                  <a:pt x="447" y="438"/>
                </a:lnTo>
                <a:lnTo>
                  <a:pt x="447" y="438"/>
                </a:lnTo>
                <a:lnTo>
                  <a:pt x="447" y="438"/>
                </a:lnTo>
                <a:close/>
                <a:moveTo>
                  <a:pt x="476" y="414"/>
                </a:moveTo>
                <a:lnTo>
                  <a:pt x="479" y="416"/>
                </a:lnTo>
                <a:lnTo>
                  <a:pt x="480" y="420"/>
                </a:lnTo>
                <a:lnTo>
                  <a:pt x="480" y="422"/>
                </a:lnTo>
                <a:lnTo>
                  <a:pt x="481" y="425"/>
                </a:lnTo>
                <a:lnTo>
                  <a:pt x="479" y="425"/>
                </a:lnTo>
                <a:lnTo>
                  <a:pt x="478" y="423"/>
                </a:lnTo>
                <a:lnTo>
                  <a:pt x="477" y="422"/>
                </a:lnTo>
                <a:lnTo>
                  <a:pt x="477" y="421"/>
                </a:lnTo>
                <a:lnTo>
                  <a:pt x="477" y="417"/>
                </a:lnTo>
                <a:lnTo>
                  <a:pt x="476" y="414"/>
                </a:lnTo>
                <a:close/>
                <a:moveTo>
                  <a:pt x="455" y="511"/>
                </a:moveTo>
                <a:lnTo>
                  <a:pt x="453" y="509"/>
                </a:lnTo>
                <a:lnTo>
                  <a:pt x="452" y="507"/>
                </a:lnTo>
                <a:lnTo>
                  <a:pt x="453" y="506"/>
                </a:lnTo>
                <a:lnTo>
                  <a:pt x="454" y="505"/>
                </a:lnTo>
                <a:lnTo>
                  <a:pt x="456" y="506"/>
                </a:lnTo>
                <a:lnTo>
                  <a:pt x="458" y="508"/>
                </a:lnTo>
                <a:lnTo>
                  <a:pt x="458" y="509"/>
                </a:lnTo>
                <a:lnTo>
                  <a:pt x="458" y="511"/>
                </a:lnTo>
                <a:lnTo>
                  <a:pt x="456" y="511"/>
                </a:lnTo>
                <a:lnTo>
                  <a:pt x="455" y="511"/>
                </a:lnTo>
                <a:lnTo>
                  <a:pt x="454" y="512"/>
                </a:lnTo>
                <a:lnTo>
                  <a:pt x="455" y="511"/>
                </a:lnTo>
                <a:close/>
                <a:moveTo>
                  <a:pt x="459" y="454"/>
                </a:moveTo>
                <a:lnTo>
                  <a:pt x="458" y="454"/>
                </a:lnTo>
                <a:lnTo>
                  <a:pt x="456" y="454"/>
                </a:lnTo>
                <a:lnTo>
                  <a:pt x="456" y="453"/>
                </a:lnTo>
                <a:lnTo>
                  <a:pt x="456" y="450"/>
                </a:lnTo>
                <a:lnTo>
                  <a:pt x="459" y="448"/>
                </a:lnTo>
                <a:lnTo>
                  <a:pt x="461" y="447"/>
                </a:lnTo>
                <a:lnTo>
                  <a:pt x="463" y="448"/>
                </a:lnTo>
                <a:lnTo>
                  <a:pt x="464" y="449"/>
                </a:lnTo>
                <a:lnTo>
                  <a:pt x="466" y="449"/>
                </a:lnTo>
                <a:lnTo>
                  <a:pt x="467" y="448"/>
                </a:lnTo>
                <a:lnTo>
                  <a:pt x="470" y="447"/>
                </a:lnTo>
                <a:lnTo>
                  <a:pt x="472" y="446"/>
                </a:lnTo>
                <a:lnTo>
                  <a:pt x="474" y="447"/>
                </a:lnTo>
                <a:lnTo>
                  <a:pt x="476" y="450"/>
                </a:lnTo>
                <a:lnTo>
                  <a:pt x="467" y="450"/>
                </a:lnTo>
                <a:lnTo>
                  <a:pt x="459" y="454"/>
                </a:lnTo>
                <a:lnTo>
                  <a:pt x="460" y="453"/>
                </a:lnTo>
                <a:lnTo>
                  <a:pt x="459" y="454"/>
                </a:lnTo>
                <a:close/>
                <a:moveTo>
                  <a:pt x="479" y="494"/>
                </a:moveTo>
                <a:lnTo>
                  <a:pt x="477" y="495"/>
                </a:lnTo>
                <a:lnTo>
                  <a:pt x="475" y="496"/>
                </a:lnTo>
                <a:lnTo>
                  <a:pt x="472" y="496"/>
                </a:lnTo>
                <a:lnTo>
                  <a:pt x="471" y="494"/>
                </a:lnTo>
                <a:lnTo>
                  <a:pt x="472" y="491"/>
                </a:lnTo>
                <a:lnTo>
                  <a:pt x="476" y="490"/>
                </a:lnTo>
                <a:lnTo>
                  <a:pt x="477" y="490"/>
                </a:lnTo>
                <a:lnTo>
                  <a:pt x="478" y="490"/>
                </a:lnTo>
                <a:lnTo>
                  <a:pt x="479" y="491"/>
                </a:lnTo>
                <a:lnTo>
                  <a:pt x="479" y="494"/>
                </a:lnTo>
                <a:lnTo>
                  <a:pt x="479" y="494"/>
                </a:lnTo>
                <a:lnTo>
                  <a:pt x="479" y="494"/>
                </a:lnTo>
                <a:close/>
                <a:moveTo>
                  <a:pt x="476" y="481"/>
                </a:moveTo>
                <a:lnTo>
                  <a:pt x="475" y="480"/>
                </a:lnTo>
                <a:lnTo>
                  <a:pt x="475" y="478"/>
                </a:lnTo>
                <a:lnTo>
                  <a:pt x="476" y="475"/>
                </a:lnTo>
                <a:lnTo>
                  <a:pt x="478" y="475"/>
                </a:lnTo>
                <a:lnTo>
                  <a:pt x="480" y="478"/>
                </a:lnTo>
                <a:lnTo>
                  <a:pt x="484" y="480"/>
                </a:lnTo>
                <a:lnTo>
                  <a:pt x="481" y="481"/>
                </a:lnTo>
                <a:lnTo>
                  <a:pt x="479" y="482"/>
                </a:lnTo>
                <a:lnTo>
                  <a:pt x="478" y="483"/>
                </a:lnTo>
                <a:lnTo>
                  <a:pt x="476" y="481"/>
                </a:lnTo>
                <a:lnTo>
                  <a:pt x="477" y="482"/>
                </a:lnTo>
                <a:lnTo>
                  <a:pt x="476" y="481"/>
                </a:lnTo>
                <a:close/>
                <a:moveTo>
                  <a:pt x="458" y="390"/>
                </a:moveTo>
                <a:lnTo>
                  <a:pt x="455" y="395"/>
                </a:lnTo>
                <a:lnTo>
                  <a:pt x="453" y="399"/>
                </a:lnTo>
                <a:lnTo>
                  <a:pt x="448" y="404"/>
                </a:lnTo>
                <a:lnTo>
                  <a:pt x="444" y="407"/>
                </a:lnTo>
                <a:lnTo>
                  <a:pt x="439" y="413"/>
                </a:lnTo>
                <a:lnTo>
                  <a:pt x="434" y="419"/>
                </a:lnTo>
                <a:lnTo>
                  <a:pt x="427" y="423"/>
                </a:lnTo>
                <a:lnTo>
                  <a:pt x="420" y="426"/>
                </a:lnTo>
                <a:lnTo>
                  <a:pt x="419" y="428"/>
                </a:lnTo>
                <a:lnTo>
                  <a:pt x="418" y="430"/>
                </a:lnTo>
                <a:lnTo>
                  <a:pt x="415" y="431"/>
                </a:lnTo>
                <a:lnTo>
                  <a:pt x="415" y="431"/>
                </a:lnTo>
                <a:lnTo>
                  <a:pt x="415" y="431"/>
                </a:lnTo>
                <a:lnTo>
                  <a:pt x="414" y="430"/>
                </a:lnTo>
                <a:lnTo>
                  <a:pt x="413" y="429"/>
                </a:lnTo>
                <a:lnTo>
                  <a:pt x="411" y="428"/>
                </a:lnTo>
                <a:lnTo>
                  <a:pt x="411" y="426"/>
                </a:lnTo>
                <a:lnTo>
                  <a:pt x="412" y="425"/>
                </a:lnTo>
                <a:lnTo>
                  <a:pt x="414" y="424"/>
                </a:lnTo>
                <a:lnTo>
                  <a:pt x="417" y="424"/>
                </a:lnTo>
                <a:lnTo>
                  <a:pt x="420" y="423"/>
                </a:lnTo>
                <a:lnTo>
                  <a:pt x="421" y="421"/>
                </a:lnTo>
                <a:lnTo>
                  <a:pt x="425" y="419"/>
                </a:lnTo>
                <a:lnTo>
                  <a:pt x="427" y="417"/>
                </a:lnTo>
                <a:lnTo>
                  <a:pt x="429" y="416"/>
                </a:lnTo>
                <a:lnTo>
                  <a:pt x="430" y="412"/>
                </a:lnTo>
                <a:lnTo>
                  <a:pt x="431" y="409"/>
                </a:lnTo>
                <a:lnTo>
                  <a:pt x="431" y="407"/>
                </a:lnTo>
                <a:lnTo>
                  <a:pt x="429" y="406"/>
                </a:lnTo>
                <a:lnTo>
                  <a:pt x="427" y="406"/>
                </a:lnTo>
                <a:lnTo>
                  <a:pt x="423" y="404"/>
                </a:lnTo>
                <a:lnTo>
                  <a:pt x="421" y="403"/>
                </a:lnTo>
                <a:lnTo>
                  <a:pt x="418" y="401"/>
                </a:lnTo>
                <a:lnTo>
                  <a:pt x="415" y="403"/>
                </a:lnTo>
                <a:lnTo>
                  <a:pt x="413" y="408"/>
                </a:lnTo>
                <a:lnTo>
                  <a:pt x="413" y="413"/>
                </a:lnTo>
                <a:lnTo>
                  <a:pt x="411" y="415"/>
                </a:lnTo>
                <a:lnTo>
                  <a:pt x="410" y="414"/>
                </a:lnTo>
                <a:lnTo>
                  <a:pt x="409" y="412"/>
                </a:lnTo>
                <a:lnTo>
                  <a:pt x="408" y="409"/>
                </a:lnTo>
                <a:lnTo>
                  <a:pt x="408" y="407"/>
                </a:lnTo>
                <a:lnTo>
                  <a:pt x="410" y="404"/>
                </a:lnTo>
                <a:lnTo>
                  <a:pt x="412" y="401"/>
                </a:lnTo>
                <a:lnTo>
                  <a:pt x="414" y="399"/>
                </a:lnTo>
                <a:lnTo>
                  <a:pt x="418" y="399"/>
                </a:lnTo>
                <a:lnTo>
                  <a:pt x="422" y="399"/>
                </a:lnTo>
                <a:lnTo>
                  <a:pt x="425" y="399"/>
                </a:lnTo>
                <a:lnTo>
                  <a:pt x="427" y="398"/>
                </a:lnTo>
                <a:lnTo>
                  <a:pt x="428" y="397"/>
                </a:lnTo>
                <a:lnTo>
                  <a:pt x="430" y="397"/>
                </a:lnTo>
                <a:lnTo>
                  <a:pt x="431" y="396"/>
                </a:lnTo>
                <a:lnTo>
                  <a:pt x="431" y="396"/>
                </a:lnTo>
                <a:lnTo>
                  <a:pt x="431" y="395"/>
                </a:lnTo>
                <a:lnTo>
                  <a:pt x="430" y="394"/>
                </a:lnTo>
                <a:lnTo>
                  <a:pt x="427" y="394"/>
                </a:lnTo>
                <a:lnTo>
                  <a:pt x="423" y="394"/>
                </a:lnTo>
                <a:lnTo>
                  <a:pt x="422" y="394"/>
                </a:lnTo>
                <a:lnTo>
                  <a:pt x="421" y="394"/>
                </a:lnTo>
                <a:lnTo>
                  <a:pt x="420" y="392"/>
                </a:lnTo>
                <a:lnTo>
                  <a:pt x="420" y="390"/>
                </a:lnTo>
                <a:lnTo>
                  <a:pt x="422" y="390"/>
                </a:lnTo>
                <a:lnTo>
                  <a:pt x="425" y="390"/>
                </a:lnTo>
                <a:lnTo>
                  <a:pt x="426" y="388"/>
                </a:lnTo>
                <a:lnTo>
                  <a:pt x="428" y="387"/>
                </a:lnTo>
                <a:lnTo>
                  <a:pt x="430" y="389"/>
                </a:lnTo>
                <a:lnTo>
                  <a:pt x="435" y="390"/>
                </a:lnTo>
                <a:lnTo>
                  <a:pt x="437" y="388"/>
                </a:lnTo>
                <a:lnTo>
                  <a:pt x="441" y="386"/>
                </a:lnTo>
                <a:lnTo>
                  <a:pt x="443" y="387"/>
                </a:lnTo>
                <a:lnTo>
                  <a:pt x="444" y="389"/>
                </a:lnTo>
                <a:lnTo>
                  <a:pt x="446" y="389"/>
                </a:lnTo>
                <a:lnTo>
                  <a:pt x="446" y="388"/>
                </a:lnTo>
                <a:lnTo>
                  <a:pt x="447" y="388"/>
                </a:lnTo>
                <a:lnTo>
                  <a:pt x="450" y="387"/>
                </a:lnTo>
                <a:lnTo>
                  <a:pt x="453" y="383"/>
                </a:lnTo>
                <a:lnTo>
                  <a:pt x="456" y="380"/>
                </a:lnTo>
                <a:lnTo>
                  <a:pt x="459" y="379"/>
                </a:lnTo>
                <a:lnTo>
                  <a:pt x="459" y="378"/>
                </a:lnTo>
                <a:lnTo>
                  <a:pt x="459" y="376"/>
                </a:lnTo>
                <a:lnTo>
                  <a:pt x="456" y="375"/>
                </a:lnTo>
                <a:lnTo>
                  <a:pt x="450" y="373"/>
                </a:lnTo>
                <a:lnTo>
                  <a:pt x="443" y="371"/>
                </a:lnTo>
                <a:lnTo>
                  <a:pt x="450" y="370"/>
                </a:lnTo>
                <a:lnTo>
                  <a:pt x="456" y="370"/>
                </a:lnTo>
                <a:lnTo>
                  <a:pt x="462" y="372"/>
                </a:lnTo>
                <a:lnTo>
                  <a:pt x="468" y="373"/>
                </a:lnTo>
                <a:lnTo>
                  <a:pt x="470" y="373"/>
                </a:lnTo>
                <a:lnTo>
                  <a:pt x="471" y="371"/>
                </a:lnTo>
                <a:lnTo>
                  <a:pt x="472" y="368"/>
                </a:lnTo>
                <a:lnTo>
                  <a:pt x="474" y="366"/>
                </a:lnTo>
                <a:lnTo>
                  <a:pt x="475" y="366"/>
                </a:lnTo>
                <a:lnTo>
                  <a:pt x="476" y="367"/>
                </a:lnTo>
                <a:lnTo>
                  <a:pt x="477" y="366"/>
                </a:lnTo>
                <a:lnTo>
                  <a:pt x="478" y="364"/>
                </a:lnTo>
                <a:lnTo>
                  <a:pt x="480" y="363"/>
                </a:lnTo>
                <a:lnTo>
                  <a:pt x="483" y="361"/>
                </a:lnTo>
                <a:lnTo>
                  <a:pt x="485" y="357"/>
                </a:lnTo>
                <a:lnTo>
                  <a:pt x="487" y="354"/>
                </a:lnTo>
                <a:lnTo>
                  <a:pt x="491" y="347"/>
                </a:lnTo>
                <a:lnTo>
                  <a:pt x="493" y="339"/>
                </a:lnTo>
                <a:lnTo>
                  <a:pt x="492" y="337"/>
                </a:lnTo>
                <a:lnTo>
                  <a:pt x="492" y="333"/>
                </a:lnTo>
                <a:lnTo>
                  <a:pt x="491" y="331"/>
                </a:lnTo>
                <a:lnTo>
                  <a:pt x="493" y="330"/>
                </a:lnTo>
                <a:lnTo>
                  <a:pt x="494" y="331"/>
                </a:lnTo>
                <a:lnTo>
                  <a:pt x="495" y="332"/>
                </a:lnTo>
                <a:lnTo>
                  <a:pt x="497" y="333"/>
                </a:lnTo>
                <a:lnTo>
                  <a:pt x="500" y="333"/>
                </a:lnTo>
                <a:lnTo>
                  <a:pt x="499" y="330"/>
                </a:lnTo>
                <a:lnTo>
                  <a:pt x="499" y="329"/>
                </a:lnTo>
                <a:lnTo>
                  <a:pt x="499" y="326"/>
                </a:lnTo>
                <a:lnTo>
                  <a:pt x="500" y="325"/>
                </a:lnTo>
                <a:lnTo>
                  <a:pt x="502" y="322"/>
                </a:lnTo>
                <a:lnTo>
                  <a:pt x="505" y="320"/>
                </a:lnTo>
                <a:lnTo>
                  <a:pt x="509" y="316"/>
                </a:lnTo>
                <a:lnTo>
                  <a:pt x="511" y="314"/>
                </a:lnTo>
                <a:lnTo>
                  <a:pt x="512" y="313"/>
                </a:lnTo>
                <a:lnTo>
                  <a:pt x="515" y="313"/>
                </a:lnTo>
                <a:lnTo>
                  <a:pt x="516" y="313"/>
                </a:lnTo>
                <a:lnTo>
                  <a:pt x="519" y="314"/>
                </a:lnTo>
                <a:lnTo>
                  <a:pt x="515" y="315"/>
                </a:lnTo>
                <a:lnTo>
                  <a:pt x="512" y="318"/>
                </a:lnTo>
                <a:lnTo>
                  <a:pt x="509" y="322"/>
                </a:lnTo>
                <a:lnTo>
                  <a:pt x="507" y="325"/>
                </a:lnTo>
                <a:lnTo>
                  <a:pt x="507" y="328"/>
                </a:lnTo>
                <a:lnTo>
                  <a:pt x="507" y="330"/>
                </a:lnTo>
                <a:lnTo>
                  <a:pt x="504" y="331"/>
                </a:lnTo>
                <a:lnTo>
                  <a:pt x="501" y="332"/>
                </a:lnTo>
                <a:lnTo>
                  <a:pt x="503" y="333"/>
                </a:lnTo>
                <a:lnTo>
                  <a:pt x="507" y="336"/>
                </a:lnTo>
                <a:lnTo>
                  <a:pt x="509" y="336"/>
                </a:lnTo>
                <a:lnTo>
                  <a:pt x="512" y="334"/>
                </a:lnTo>
                <a:lnTo>
                  <a:pt x="509" y="339"/>
                </a:lnTo>
                <a:lnTo>
                  <a:pt x="505" y="342"/>
                </a:lnTo>
                <a:lnTo>
                  <a:pt x="502" y="346"/>
                </a:lnTo>
                <a:lnTo>
                  <a:pt x="496" y="348"/>
                </a:lnTo>
                <a:lnTo>
                  <a:pt x="495" y="349"/>
                </a:lnTo>
                <a:lnTo>
                  <a:pt x="493" y="350"/>
                </a:lnTo>
                <a:lnTo>
                  <a:pt x="493" y="351"/>
                </a:lnTo>
                <a:lnTo>
                  <a:pt x="492" y="354"/>
                </a:lnTo>
                <a:lnTo>
                  <a:pt x="492" y="358"/>
                </a:lnTo>
                <a:lnTo>
                  <a:pt x="488" y="362"/>
                </a:lnTo>
                <a:lnTo>
                  <a:pt x="481" y="368"/>
                </a:lnTo>
                <a:lnTo>
                  <a:pt x="476" y="376"/>
                </a:lnTo>
                <a:lnTo>
                  <a:pt x="471" y="381"/>
                </a:lnTo>
                <a:lnTo>
                  <a:pt x="468" y="384"/>
                </a:lnTo>
                <a:lnTo>
                  <a:pt x="463" y="388"/>
                </a:lnTo>
                <a:lnTo>
                  <a:pt x="458" y="390"/>
                </a:lnTo>
                <a:lnTo>
                  <a:pt x="462" y="389"/>
                </a:lnTo>
                <a:lnTo>
                  <a:pt x="458" y="390"/>
                </a:lnTo>
                <a:close/>
                <a:moveTo>
                  <a:pt x="507" y="389"/>
                </a:moveTo>
                <a:lnTo>
                  <a:pt x="504" y="394"/>
                </a:lnTo>
                <a:lnTo>
                  <a:pt x="500" y="396"/>
                </a:lnTo>
                <a:lnTo>
                  <a:pt x="499" y="396"/>
                </a:lnTo>
                <a:lnTo>
                  <a:pt x="499" y="395"/>
                </a:lnTo>
                <a:lnTo>
                  <a:pt x="499" y="395"/>
                </a:lnTo>
                <a:lnTo>
                  <a:pt x="499" y="392"/>
                </a:lnTo>
                <a:lnTo>
                  <a:pt x="500" y="390"/>
                </a:lnTo>
                <a:lnTo>
                  <a:pt x="502" y="388"/>
                </a:lnTo>
                <a:lnTo>
                  <a:pt x="504" y="388"/>
                </a:lnTo>
                <a:lnTo>
                  <a:pt x="507" y="389"/>
                </a:lnTo>
                <a:lnTo>
                  <a:pt x="505" y="390"/>
                </a:lnTo>
                <a:lnTo>
                  <a:pt x="507" y="389"/>
                </a:lnTo>
                <a:close/>
                <a:moveTo>
                  <a:pt x="491" y="474"/>
                </a:moveTo>
                <a:lnTo>
                  <a:pt x="488" y="472"/>
                </a:lnTo>
                <a:lnTo>
                  <a:pt x="487" y="470"/>
                </a:lnTo>
                <a:lnTo>
                  <a:pt x="488" y="469"/>
                </a:lnTo>
                <a:lnTo>
                  <a:pt x="488" y="467"/>
                </a:lnTo>
                <a:lnTo>
                  <a:pt x="489" y="467"/>
                </a:lnTo>
                <a:lnTo>
                  <a:pt x="492" y="467"/>
                </a:lnTo>
                <a:lnTo>
                  <a:pt x="493" y="469"/>
                </a:lnTo>
                <a:lnTo>
                  <a:pt x="494" y="471"/>
                </a:lnTo>
                <a:lnTo>
                  <a:pt x="493" y="473"/>
                </a:lnTo>
                <a:lnTo>
                  <a:pt x="491" y="474"/>
                </a:lnTo>
                <a:lnTo>
                  <a:pt x="491" y="474"/>
                </a:lnTo>
                <a:lnTo>
                  <a:pt x="491" y="474"/>
                </a:lnTo>
                <a:close/>
                <a:moveTo>
                  <a:pt x="496" y="413"/>
                </a:moveTo>
                <a:lnTo>
                  <a:pt x="489" y="416"/>
                </a:lnTo>
                <a:lnTo>
                  <a:pt x="485" y="417"/>
                </a:lnTo>
                <a:lnTo>
                  <a:pt x="485" y="415"/>
                </a:lnTo>
                <a:lnTo>
                  <a:pt x="486" y="414"/>
                </a:lnTo>
                <a:lnTo>
                  <a:pt x="487" y="412"/>
                </a:lnTo>
                <a:lnTo>
                  <a:pt x="489" y="411"/>
                </a:lnTo>
                <a:lnTo>
                  <a:pt x="495" y="408"/>
                </a:lnTo>
                <a:lnTo>
                  <a:pt x="499" y="407"/>
                </a:lnTo>
                <a:lnTo>
                  <a:pt x="503" y="407"/>
                </a:lnTo>
                <a:lnTo>
                  <a:pt x="508" y="408"/>
                </a:lnTo>
                <a:lnTo>
                  <a:pt x="512" y="409"/>
                </a:lnTo>
                <a:lnTo>
                  <a:pt x="515" y="413"/>
                </a:lnTo>
                <a:lnTo>
                  <a:pt x="515" y="415"/>
                </a:lnTo>
                <a:lnTo>
                  <a:pt x="513" y="416"/>
                </a:lnTo>
                <a:lnTo>
                  <a:pt x="511" y="417"/>
                </a:lnTo>
                <a:lnTo>
                  <a:pt x="508" y="417"/>
                </a:lnTo>
                <a:lnTo>
                  <a:pt x="501" y="415"/>
                </a:lnTo>
                <a:lnTo>
                  <a:pt x="496" y="413"/>
                </a:lnTo>
                <a:lnTo>
                  <a:pt x="497" y="414"/>
                </a:lnTo>
                <a:lnTo>
                  <a:pt x="496" y="413"/>
                </a:lnTo>
                <a:close/>
                <a:moveTo>
                  <a:pt x="515" y="438"/>
                </a:moveTo>
                <a:lnTo>
                  <a:pt x="512" y="437"/>
                </a:lnTo>
                <a:lnTo>
                  <a:pt x="509" y="433"/>
                </a:lnTo>
                <a:lnTo>
                  <a:pt x="508" y="432"/>
                </a:lnTo>
                <a:lnTo>
                  <a:pt x="508" y="431"/>
                </a:lnTo>
                <a:lnTo>
                  <a:pt x="508" y="430"/>
                </a:lnTo>
                <a:lnTo>
                  <a:pt x="509" y="429"/>
                </a:lnTo>
                <a:lnTo>
                  <a:pt x="513" y="430"/>
                </a:lnTo>
                <a:lnTo>
                  <a:pt x="516" y="433"/>
                </a:lnTo>
                <a:lnTo>
                  <a:pt x="517" y="434"/>
                </a:lnTo>
                <a:lnTo>
                  <a:pt x="517" y="436"/>
                </a:lnTo>
                <a:lnTo>
                  <a:pt x="518" y="436"/>
                </a:lnTo>
                <a:lnTo>
                  <a:pt x="517" y="437"/>
                </a:lnTo>
                <a:lnTo>
                  <a:pt x="516" y="438"/>
                </a:lnTo>
                <a:lnTo>
                  <a:pt x="515" y="438"/>
                </a:lnTo>
                <a:lnTo>
                  <a:pt x="513" y="438"/>
                </a:lnTo>
                <a:lnTo>
                  <a:pt x="515" y="438"/>
                </a:lnTo>
                <a:close/>
                <a:moveTo>
                  <a:pt x="526" y="416"/>
                </a:moveTo>
                <a:lnTo>
                  <a:pt x="524" y="420"/>
                </a:lnTo>
                <a:lnTo>
                  <a:pt x="522" y="422"/>
                </a:lnTo>
                <a:lnTo>
                  <a:pt x="519" y="424"/>
                </a:lnTo>
                <a:lnTo>
                  <a:pt x="516" y="424"/>
                </a:lnTo>
                <a:lnTo>
                  <a:pt x="513" y="423"/>
                </a:lnTo>
                <a:lnTo>
                  <a:pt x="512" y="422"/>
                </a:lnTo>
                <a:lnTo>
                  <a:pt x="513" y="421"/>
                </a:lnTo>
                <a:lnTo>
                  <a:pt x="515" y="419"/>
                </a:lnTo>
                <a:lnTo>
                  <a:pt x="516" y="415"/>
                </a:lnTo>
                <a:lnTo>
                  <a:pt x="519" y="412"/>
                </a:lnTo>
                <a:lnTo>
                  <a:pt x="521" y="411"/>
                </a:lnTo>
                <a:lnTo>
                  <a:pt x="525" y="412"/>
                </a:lnTo>
                <a:lnTo>
                  <a:pt x="526" y="413"/>
                </a:lnTo>
                <a:lnTo>
                  <a:pt x="526" y="414"/>
                </a:lnTo>
                <a:lnTo>
                  <a:pt x="526" y="415"/>
                </a:lnTo>
                <a:lnTo>
                  <a:pt x="526" y="416"/>
                </a:lnTo>
                <a:lnTo>
                  <a:pt x="526" y="416"/>
                </a:lnTo>
                <a:lnTo>
                  <a:pt x="526" y="416"/>
                </a:lnTo>
                <a:close/>
                <a:moveTo>
                  <a:pt x="532" y="361"/>
                </a:moveTo>
                <a:lnTo>
                  <a:pt x="529" y="359"/>
                </a:lnTo>
                <a:lnTo>
                  <a:pt x="527" y="357"/>
                </a:lnTo>
                <a:lnTo>
                  <a:pt x="526" y="356"/>
                </a:lnTo>
                <a:lnTo>
                  <a:pt x="525" y="355"/>
                </a:lnTo>
                <a:lnTo>
                  <a:pt x="526" y="355"/>
                </a:lnTo>
                <a:lnTo>
                  <a:pt x="527" y="354"/>
                </a:lnTo>
                <a:lnTo>
                  <a:pt x="529" y="355"/>
                </a:lnTo>
                <a:lnTo>
                  <a:pt x="532" y="357"/>
                </a:lnTo>
                <a:lnTo>
                  <a:pt x="533" y="359"/>
                </a:lnTo>
                <a:lnTo>
                  <a:pt x="532" y="361"/>
                </a:lnTo>
                <a:lnTo>
                  <a:pt x="532" y="359"/>
                </a:lnTo>
                <a:lnTo>
                  <a:pt x="532" y="361"/>
                </a:lnTo>
                <a:close/>
                <a:moveTo>
                  <a:pt x="541" y="384"/>
                </a:moveTo>
                <a:lnTo>
                  <a:pt x="537" y="387"/>
                </a:lnTo>
                <a:lnTo>
                  <a:pt x="534" y="387"/>
                </a:lnTo>
                <a:lnTo>
                  <a:pt x="536" y="384"/>
                </a:lnTo>
                <a:lnTo>
                  <a:pt x="538" y="383"/>
                </a:lnTo>
                <a:lnTo>
                  <a:pt x="541" y="383"/>
                </a:lnTo>
                <a:lnTo>
                  <a:pt x="541" y="384"/>
                </a:lnTo>
                <a:lnTo>
                  <a:pt x="540" y="386"/>
                </a:lnTo>
                <a:lnTo>
                  <a:pt x="541" y="384"/>
                </a:lnTo>
                <a:close/>
                <a:moveTo>
                  <a:pt x="559" y="279"/>
                </a:moveTo>
                <a:lnTo>
                  <a:pt x="557" y="280"/>
                </a:lnTo>
                <a:lnTo>
                  <a:pt x="554" y="280"/>
                </a:lnTo>
                <a:lnTo>
                  <a:pt x="552" y="280"/>
                </a:lnTo>
                <a:lnTo>
                  <a:pt x="550" y="279"/>
                </a:lnTo>
                <a:lnTo>
                  <a:pt x="548" y="276"/>
                </a:lnTo>
                <a:lnTo>
                  <a:pt x="545" y="274"/>
                </a:lnTo>
                <a:lnTo>
                  <a:pt x="543" y="274"/>
                </a:lnTo>
                <a:lnTo>
                  <a:pt x="542" y="274"/>
                </a:lnTo>
                <a:lnTo>
                  <a:pt x="541" y="272"/>
                </a:lnTo>
                <a:lnTo>
                  <a:pt x="542" y="270"/>
                </a:lnTo>
                <a:lnTo>
                  <a:pt x="543" y="268"/>
                </a:lnTo>
                <a:lnTo>
                  <a:pt x="545" y="268"/>
                </a:lnTo>
                <a:lnTo>
                  <a:pt x="549" y="268"/>
                </a:lnTo>
                <a:lnTo>
                  <a:pt x="550" y="271"/>
                </a:lnTo>
                <a:lnTo>
                  <a:pt x="551" y="271"/>
                </a:lnTo>
                <a:lnTo>
                  <a:pt x="550" y="272"/>
                </a:lnTo>
                <a:lnTo>
                  <a:pt x="550" y="272"/>
                </a:lnTo>
                <a:lnTo>
                  <a:pt x="548" y="272"/>
                </a:lnTo>
                <a:lnTo>
                  <a:pt x="550" y="274"/>
                </a:lnTo>
                <a:lnTo>
                  <a:pt x="551" y="274"/>
                </a:lnTo>
                <a:lnTo>
                  <a:pt x="553" y="274"/>
                </a:lnTo>
                <a:lnTo>
                  <a:pt x="555" y="273"/>
                </a:lnTo>
                <a:lnTo>
                  <a:pt x="557" y="274"/>
                </a:lnTo>
                <a:lnTo>
                  <a:pt x="558" y="275"/>
                </a:lnTo>
                <a:lnTo>
                  <a:pt x="559" y="276"/>
                </a:lnTo>
                <a:lnTo>
                  <a:pt x="559" y="279"/>
                </a:lnTo>
                <a:lnTo>
                  <a:pt x="559" y="279"/>
                </a:lnTo>
                <a:lnTo>
                  <a:pt x="559" y="279"/>
                </a:lnTo>
                <a:close/>
                <a:moveTo>
                  <a:pt x="560" y="237"/>
                </a:moveTo>
                <a:lnTo>
                  <a:pt x="559" y="239"/>
                </a:lnTo>
                <a:lnTo>
                  <a:pt x="557" y="238"/>
                </a:lnTo>
                <a:lnTo>
                  <a:pt x="555" y="238"/>
                </a:lnTo>
                <a:lnTo>
                  <a:pt x="553" y="237"/>
                </a:lnTo>
                <a:lnTo>
                  <a:pt x="552" y="238"/>
                </a:lnTo>
                <a:lnTo>
                  <a:pt x="554" y="239"/>
                </a:lnTo>
                <a:lnTo>
                  <a:pt x="555" y="240"/>
                </a:lnTo>
                <a:lnTo>
                  <a:pt x="558" y="241"/>
                </a:lnTo>
                <a:lnTo>
                  <a:pt x="559" y="245"/>
                </a:lnTo>
                <a:lnTo>
                  <a:pt x="559" y="250"/>
                </a:lnTo>
                <a:lnTo>
                  <a:pt x="560" y="255"/>
                </a:lnTo>
                <a:lnTo>
                  <a:pt x="559" y="258"/>
                </a:lnTo>
                <a:lnTo>
                  <a:pt x="557" y="259"/>
                </a:lnTo>
                <a:lnTo>
                  <a:pt x="554" y="258"/>
                </a:lnTo>
                <a:lnTo>
                  <a:pt x="552" y="257"/>
                </a:lnTo>
                <a:lnTo>
                  <a:pt x="551" y="256"/>
                </a:lnTo>
                <a:lnTo>
                  <a:pt x="550" y="254"/>
                </a:lnTo>
                <a:lnTo>
                  <a:pt x="550" y="253"/>
                </a:lnTo>
                <a:lnTo>
                  <a:pt x="546" y="251"/>
                </a:lnTo>
                <a:lnTo>
                  <a:pt x="544" y="250"/>
                </a:lnTo>
                <a:lnTo>
                  <a:pt x="544" y="248"/>
                </a:lnTo>
                <a:lnTo>
                  <a:pt x="545" y="245"/>
                </a:lnTo>
                <a:lnTo>
                  <a:pt x="549" y="241"/>
                </a:lnTo>
                <a:lnTo>
                  <a:pt x="551" y="239"/>
                </a:lnTo>
                <a:lnTo>
                  <a:pt x="554" y="235"/>
                </a:lnTo>
                <a:lnTo>
                  <a:pt x="557" y="232"/>
                </a:lnTo>
                <a:lnTo>
                  <a:pt x="558" y="232"/>
                </a:lnTo>
                <a:lnTo>
                  <a:pt x="560" y="233"/>
                </a:lnTo>
                <a:lnTo>
                  <a:pt x="560" y="235"/>
                </a:lnTo>
                <a:lnTo>
                  <a:pt x="560" y="237"/>
                </a:lnTo>
                <a:lnTo>
                  <a:pt x="560" y="238"/>
                </a:lnTo>
                <a:lnTo>
                  <a:pt x="560" y="237"/>
                </a:lnTo>
                <a:close/>
                <a:moveTo>
                  <a:pt x="558" y="231"/>
                </a:moveTo>
                <a:lnTo>
                  <a:pt x="560" y="229"/>
                </a:lnTo>
                <a:lnTo>
                  <a:pt x="561" y="226"/>
                </a:lnTo>
                <a:lnTo>
                  <a:pt x="560" y="229"/>
                </a:lnTo>
                <a:lnTo>
                  <a:pt x="558" y="231"/>
                </a:lnTo>
                <a:close/>
                <a:moveTo>
                  <a:pt x="568" y="257"/>
                </a:moveTo>
                <a:lnTo>
                  <a:pt x="566" y="257"/>
                </a:lnTo>
                <a:lnTo>
                  <a:pt x="566" y="257"/>
                </a:lnTo>
                <a:lnTo>
                  <a:pt x="566" y="256"/>
                </a:lnTo>
                <a:lnTo>
                  <a:pt x="567" y="255"/>
                </a:lnTo>
                <a:lnTo>
                  <a:pt x="569" y="254"/>
                </a:lnTo>
                <a:lnTo>
                  <a:pt x="570" y="253"/>
                </a:lnTo>
                <a:lnTo>
                  <a:pt x="571" y="248"/>
                </a:lnTo>
                <a:lnTo>
                  <a:pt x="574" y="246"/>
                </a:lnTo>
                <a:lnTo>
                  <a:pt x="576" y="246"/>
                </a:lnTo>
                <a:lnTo>
                  <a:pt x="577" y="247"/>
                </a:lnTo>
                <a:lnTo>
                  <a:pt x="577" y="249"/>
                </a:lnTo>
                <a:lnTo>
                  <a:pt x="576" y="251"/>
                </a:lnTo>
                <a:lnTo>
                  <a:pt x="571" y="256"/>
                </a:lnTo>
                <a:lnTo>
                  <a:pt x="568" y="257"/>
                </a:lnTo>
                <a:lnTo>
                  <a:pt x="568" y="257"/>
                </a:lnTo>
                <a:lnTo>
                  <a:pt x="568" y="257"/>
                </a:lnTo>
                <a:close/>
                <a:moveTo>
                  <a:pt x="579" y="334"/>
                </a:moveTo>
                <a:lnTo>
                  <a:pt x="576" y="333"/>
                </a:lnTo>
                <a:lnTo>
                  <a:pt x="574" y="331"/>
                </a:lnTo>
                <a:lnTo>
                  <a:pt x="574" y="329"/>
                </a:lnTo>
                <a:lnTo>
                  <a:pt x="574" y="328"/>
                </a:lnTo>
                <a:lnTo>
                  <a:pt x="575" y="326"/>
                </a:lnTo>
                <a:lnTo>
                  <a:pt x="577" y="325"/>
                </a:lnTo>
                <a:lnTo>
                  <a:pt x="578" y="325"/>
                </a:lnTo>
                <a:lnTo>
                  <a:pt x="579" y="325"/>
                </a:lnTo>
                <a:lnTo>
                  <a:pt x="581" y="326"/>
                </a:lnTo>
                <a:lnTo>
                  <a:pt x="581" y="328"/>
                </a:lnTo>
                <a:lnTo>
                  <a:pt x="581" y="330"/>
                </a:lnTo>
                <a:lnTo>
                  <a:pt x="582" y="331"/>
                </a:lnTo>
                <a:lnTo>
                  <a:pt x="582" y="333"/>
                </a:lnTo>
                <a:lnTo>
                  <a:pt x="579" y="334"/>
                </a:lnTo>
                <a:lnTo>
                  <a:pt x="578" y="334"/>
                </a:lnTo>
                <a:lnTo>
                  <a:pt x="579" y="334"/>
                </a:lnTo>
                <a:close/>
                <a:moveTo>
                  <a:pt x="603" y="183"/>
                </a:moveTo>
                <a:lnTo>
                  <a:pt x="601" y="192"/>
                </a:lnTo>
                <a:lnTo>
                  <a:pt x="599" y="200"/>
                </a:lnTo>
                <a:lnTo>
                  <a:pt x="598" y="208"/>
                </a:lnTo>
                <a:lnTo>
                  <a:pt x="594" y="215"/>
                </a:lnTo>
                <a:lnTo>
                  <a:pt x="593" y="216"/>
                </a:lnTo>
                <a:lnTo>
                  <a:pt x="592" y="217"/>
                </a:lnTo>
                <a:lnTo>
                  <a:pt x="592" y="220"/>
                </a:lnTo>
                <a:lnTo>
                  <a:pt x="592" y="221"/>
                </a:lnTo>
                <a:lnTo>
                  <a:pt x="592" y="222"/>
                </a:lnTo>
                <a:lnTo>
                  <a:pt x="590" y="223"/>
                </a:lnTo>
                <a:lnTo>
                  <a:pt x="587" y="223"/>
                </a:lnTo>
                <a:lnTo>
                  <a:pt x="586" y="222"/>
                </a:lnTo>
                <a:lnTo>
                  <a:pt x="584" y="220"/>
                </a:lnTo>
                <a:lnTo>
                  <a:pt x="581" y="220"/>
                </a:lnTo>
                <a:lnTo>
                  <a:pt x="583" y="222"/>
                </a:lnTo>
                <a:lnTo>
                  <a:pt x="585" y="224"/>
                </a:lnTo>
                <a:lnTo>
                  <a:pt x="587" y="225"/>
                </a:lnTo>
                <a:lnTo>
                  <a:pt x="587" y="226"/>
                </a:lnTo>
                <a:lnTo>
                  <a:pt x="586" y="230"/>
                </a:lnTo>
                <a:lnTo>
                  <a:pt x="583" y="233"/>
                </a:lnTo>
                <a:lnTo>
                  <a:pt x="579" y="237"/>
                </a:lnTo>
                <a:lnTo>
                  <a:pt x="577" y="239"/>
                </a:lnTo>
                <a:lnTo>
                  <a:pt x="575" y="237"/>
                </a:lnTo>
                <a:lnTo>
                  <a:pt x="575" y="235"/>
                </a:lnTo>
                <a:lnTo>
                  <a:pt x="576" y="233"/>
                </a:lnTo>
                <a:lnTo>
                  <a:pt x="576" y="232"/>
                </a:lnTo>
                <a:lnTo>
                  <a:pt x="577" y="226"/>
                </a:lnTo>
                <a:lnTo>
                  <a:pt x="576" y="221"/>
                </a:lnTo>
                <a:lnTo>
                  <a:pt x="576" y="217"/>
                </a:lnTo>
                <a:lnTo>
                  <a:pt x="577" y="213"/>
                </a:lnTo>
                <a:lnTo>
                  <a:pt x="577" y="212"/>
                </a:lnTo>
                <a:lnTo>
                  <a:pt x="576" y="209"/>
                </a:lnTo>
                <a:lnTo>
                  <a:pt x="575" y="209"/>
                </a:lnTo>
                <a:lnTo>
                  <a:pt x="573" y="209"/>
                </a:lnTo>
                <a:lnTo>
                  <a:pt x="574" y="206"/>
                </a:lnTo>
                <a:lnTo>
                  <a:pt x="577" y="202"/>
                </a:lnTo>
                <a:lnTo>
                  <a:pt x="579" y="199"/>
                </a:lnTo>
                <a:lnTo>
                  <a:pt x="582" y="197"/>
                </a:lnTo>
                <a:lnTo>
                  <a:pt x="590" y="188"/>
                </a:lnTo>
                <a:lnTo>
                  <a:pt x="599" y="180"/>
                </a:lnTo>
                <a:lnTo>
                  <a:pt x="599" y="182"/>
                </a:lnTo>
                <a:lnTo>
                  <a:pt x="599" y="183"/>
                </a:lnTo>
                <a:lnTo>
                  <a:pt x="600" y="182"/>
                </a:lnTo>
                <a:lnTo>
                  <a:pt x="601" y="180"/>
                </a:lnTo>
                <a:lnTo>
                  <a:pt x="602" y="180"/>
                </a:lnTo>
                <a:lnTo>
                  <a:pt x="603" y="181"/>
                </a:lnTo>
                <a:lnTo>
                  <a:pt x="604" y="182"/>
                </a:lnTo>
                <a:lnTo>
                  <a:pt x="603" y="183"/>
                </a:lnTo>
                <a:lnTo>
                  <a:pt x="602" y="185"/>
                </a:lnTo>
                <a:lnTo>
                  <a:pt x="603" y="18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169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78"/>
          <p:cNvSpPr>
            <a:spLocks noGrp="1" noEditPoints="1"/>
          </p:cNvSpPr>
          <p:nvPr>
            <p:ph type="pic" sz="quarter" idx="20"/>
          </p:nvPr>
        </p:nvSpPr>
        <p:spPr bwMode="auto">
          <a:xfrm>
            <a:off x="1175646" y="738114"/>
            <a:ext cx="22832986" cy="6552728"/>
          </a:xfrm>
          <a:custGeom>
            <a:avLst/>
            <a:gdLst>
              <a:gd name="T0" fmla="*/ 2190 w 2318"/>
              <a:gd name="T1" fmla="*/ 66 h 419"/>
              <a:gd name="T2" fmla="*/ 1902 w 2318"/>
              <a:gd name="T3" fmla="*/ 362 h 419"/>
              <a:gd name="T4" fmla="*/ 1890 w 2318"/>
              <a:gd name="T5" fmla="*/ 7 h 419"/>
              <a:gd name="T6" fmla="*/ 1968 w 2318"/>
              <a:gd name="T7" fmla="*/ 16 h 419"/>
              <a:gd name="T8" fmla="*/ 1975 w 2318"/>
              <a:gd name="T9" fmla="*/ 372 h 419"/>
              <a:gd name="T10" fmla="*/ 2268 w 2318"/>
              <a:gd name="T11" fmla="*/ 315 h 419"/>
              <a:gd name="T12" fmla="*/ 471 w 2318"/>
              <a:gd name="T13" fmla="*/ 6 h 419"/>
              <a:gd name="T14" fmla="*/ 1963 w 2318"/>
              <a:gd name="T15" fmla="*/ 366 h 419"/>
              <a:gd name="T16" fmla="*/ 1938 w 2318"/>
              <a:gd name="T17" fmla="*/ 373 h 419"/>
              <a:gd name="T18" fmla="*/ 2217 w 2318"/>
              <a:gd name="T19" fmla="*/ 256 h 419"/>
              <a:gd name="T20" fmla="*/ 2244 w 2318"/>
              <a:gd name="T21" fmla="*/ 130 h 419"/>
              <a:gd name="T22" fmla="*/ 2186 w 2318"/>
              <a:gd name="T23" fmla="*/ 65 h 419"/>
              <a:gd name="T24" fmla="*/ 1954 w 2318"/>
              <a:gd name="T25" fmla="*/ 26 h 419"/>
              <a:gd name="T26" fmla="*/ 1823 w 2318"/>
              <a:gd name="T27" fmla="*/ 14 h 419"/>
              <a:gd name="T28" fmla="*/ 615 w 2318"/>
              <a:gd name="T29" fmla="*/ 6 h 419"/>
              <a:gd name="T30" fmla="*/ 420 w 2318"/>
              <a:gd name="T31" fmla="*/ 5 h 419"/>
              <a:gd name="T32" fmla="*/ 113 w 2318"/>
              <a:gd name="T33" fmla="*/ 40 h 419"/>
              <a:gd name="T34" fmla="*/ 38 w 2318"/>
              <a:gd name="T35" fmla="*/ 158 h 419"/>
              <a:gd name="T36" fmla="*/ 58 w 2318"/>
              <a:gd name="T37" fmla="*/ 262 h 419"/>
              <a:gd name="T38" fmla="*/ 6 w 2318"/>
              <a:gd name="T39" fmla="*/ 370 h 419"/>
              <a:gd name="T40" fmla="*/ 464 w 2318"/>
              <a:gd name="T41" fmla="*/ 403 h 419"/>
              <a:gd name="T42" fmla="*/ 602 w 2318"/>
              <a:gd name="T43" fmla="*/ 391 h 419"/>
              <a:gd name="T44" fmla="*/ 1192 w 2318"/>
              <a:gd name="T45" fmla="*/ 393 h 419"/>
              <a:gd name="T46" fmla="*/ 1771 w 2318"/>
              <a:gd name="T47" fmla="*/ 392 h 419"/>
              <a:gd name="T48" fmla="*/ 718 w 2318"/>
              <a:gd name="T49" fmla="*/ 388 h 419"/>
              <a:gd name="T50" fmla="*/ 979 w 2318"/>
              <a:gd name="T51" fmla="*/ 386 h 419"/>
              <a:gd name="T52" fmla="*/ 1690 w 2318"/>
              <a:gd name="T53" fmla="*/ 380 h 419"/>
              <a:gd name="T54" fmla="*/ 479 w 2318"/>
              <a:gd name="T55" fmla="*/ 372 h 419"/>
              <a:gd name="T56" fmla="*/ 971 w 2318"/>
              <a:gd name="T57" fmla="*/ 362 h 419"/>
              <a:gd name="T58" fmla="*/ 1769 w 2318"/>
              <a:gd name="T59" fmla="*/ 359 h 419"/>
              <a:gd name="T60" fmla="*/ 1901 w 2318"/>
              <a:gd name="T61" fmla="*/ 350 h 419"/>
              <a:gd name="T62" fmla="*/ 2024 w 2318"/>
              <a:gd name="T63" fmla="*/ 363 h 419"/>
              <a:gd name="T64" fmla="*/ 2235 w 2318"/>
              <a:gd name="T65" fmla="*/ 363 h 419"/>
              <a:gd name="T66" fmla="*/ 2243 w 2318"/>
              <a:gd name="T67" fmla="*/ 354 h 419"/>
              <a:gd name="T68" fmla="*/ 2234 w 2318"/>
              <a:gd name="T69" fmla="*/ 341 h 419"/>
              <a:gd name="T70" fmla="*/ 2143 w 2318"/>
              <a:gd name="T71" fmla="*/ 315 h 419"/>
              <a:gd name="T72" fmla="*/ 2208 w 2318"/>
              <a:gd name="T73" fmla="*/ 297 h 419"/>
              <a:gd name="T74" fmla="*/ 2093 w 2318"/>
              <a:gd name="T75" fmla="*/ 281 h 419"/>
              <a:gd name="T76" fmla="*/ 2062 w 2318"/>
              <a:gd name="T77" fmla="*/ 262 h 419"/>
              <a:gd name="T78" fmla="*/ 2162 w 2318"/>
              <a:gd name="T79" fmla="*/ 250 h 419"/>
              <a:gd name="T80" fmla="*/ 2121 w 2318"/>
              <a:gd name="T81" fmla="*/ 232 h 419"/>
              <a:gd name="T82" fmla="*/ 1909 w 2318"/>
              <a:gd name="T83" fmla="*/ 220 h 419"/>
              <a:gd name="T84" fmla="*/ 2138 w 2318"/>
              <a:gd name="T85" fmla="*/ 224 h 419"/>
              <a:gd name="T86" fmla="*/ 2226 w 2318"/>
              <a:gd name="T87" fmla="*/ 204 h 419"/>
              <a:gd name="T88" fmla="*/ 2201 w 2318"/>
              <a:gd name="T89" fmla="*/ 181 h 419"/>
              <a:gd name="T90" fmla="*/ 2169 w 2318"/>
              <a:gd name="T91" fmla="*/ 160 h 419"/>
              <a:gd name="T92" fmla="*/ 2211 w 2318"/>
              <a:gd name="T93" fmla="*/ 149 h 419"/>
              <a:gd name="T94" fmla="*/ 2215 w 2318"/>
              <a:gd name="T95" fmla="*/ 123 h 419"/>
              <a:gd name="T96" fmla="*/ 1777 w 2318"/>
              <a:gd name="T97" fmla="*/ 411 h 419"/>
              <a:gd name="T98" fmla="*/ 943 w 2318"/>
              <a:gd name="T99" fmla="*/ 401 h 419"/>
              <a:gd name="T100" fmla="*/ 1732 w 2318"/>
              <a:gd name="T101" fmla="*/ 400 h 419"/>
              <a:gd name="T102" fmla="*/ 1432 w 2318"/>
              <a:gd name="T103" fmla="*/ 400 h 419"/>
              <a:gd name="T104" fmla="*/ 653 w 2318"/>
              <a:gd name="T105" fmla="*/ 400 h 419"/>
              <a:gd name="T106" fmla="*/ 2173 w 2318"/>
              <a:gd name="T107" fmla="*/ 313 h 419"/>
              <a:gd name="T108" fmla="*/ 2078 w 2318"/>
              <a:gd name="T109" fmla="*/ 250 h 419"/>
              <a:gd name="T110" fmla="*/ 1991 w 2318"/>
              <a:gd name="T111" fmla="*/ 246 h 419"/>
              <a:gd name="T112" fmla="*/ 2214 w 2318"/>
              <a:gd name="T113" fmla="*/ 198 h 419"/>
              <a:gd name="T114" fmla="*/ 2216 w 2318"/>
              <a:gd name="T115" fmla="*/ 105 h 419"/>
              <a:gd name="T116" fmla="*/ 2121 w 2318"/>
              <a:gd name="T117" fmla="*/ 134 h 419"/>
              <a:gd name="T118" fmla="*/ 1872 w 2318"/>
              <a:gd name="T119" fmla="*/ 19 h 419"/>
              <a:gd name="T120" fmla="*/ 1828 w 2318"/>
              <a:gd name="T121" fmla="*/ 254 h 419"/>
              <a:gd name="T122" fmla="*/ 1866 w 2318"/>
              <a:gd name="T123" fmla="*/ 22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8" h="419">
                <a:moveTo>
                  <a:pt x="1839" y="13"/>
                </a:moveTo>
                <a:lnTo>
                  <a:pt x="1838" y="11"/>
                </a:lnTo>
                <a:lnTo>
                  <a:pt x="1835" y="10"/>
                </a:lnTo>
                <a:lnTo>
                  <a:pt x="1830" y="9"/>
                </a:lnTo>
                <a:lnTo>
                  <a:pt x="1827" y="10"/>
                </a:lnTo>
                <a:lnTo>
                  <a:pt x="1826" y="13"/>
                </a:lnTo>
                <a:lnTo>
                  <a:pt x="1827" y="14"/>
                </a:lnTo>
                <a:lnTo>
                  <a:pt x="1828" y="15"/>
                </a:lnTo>
                <a:lnTo>
                  <a:pt x="1830" y="15"/>
                </a:lnTo>
                <a:lnTo>
                  <a:pt x="1836" y="14"/>
                </a:lnTo>
                <a:lnTo>
                  <a:pt x="1839" y="13"/>
                </a:lnTo>
                <a:lnTo>
                  <a:pt x="1838" y="14"/>
                </a:lnTo>
                <a:lnTo>
                  <a:pt x="1839" y="13"/>
                </a:lnTo>
                <a:close/>
                <a:moveTo>
                  <a:pt x="2112" y="283"/>
                </a:moveTo>
                <a:lnTo>
                  <a:pt x="2111" y="283"/>
                </a:lnTo>
                <a:lnTo>
                  <a:pt x="2110" y="283"/>
                </a:lnTo>
                <a:lnTo>
                  <a:pt x="2112" y="283"/>
                </a:lnTo>
                <a:lnTo>
                  <a:pt x="2112" y="283"/>
                </a:lnTo>
                <a:close/>
                <a:moveTo>
                  <a:pt x="2243" y="162"/>
                </a:moveTo>
                <a:lnTo>
                  <a:pt x="2239" y="159"/>
                </a:lnTo>
                <a:lnTo>
                  <a:pt x="2234" y="158"/>
                </a:lnTo>
                <a:lnTo>
                  <a:pt x="2233" y="158"/>
                </a:lnTo>
                <a:lnTo>
                  <a:pt x="2234" y="158"/>
                </a:lnTo>
                <a:lnTo>
                  <a:pt x="2235" y="160"/>
                </a:lnTo>
                <a:lnTo>
                  <a:pt x="2238" y="162"/>
                </a:lnTo>
                <a:lnTo>
                  <a:pt x="2240" y="162"/>
                </a:lnTo>
                <a:lnTo>
                  <a:pt x="2243" y="162"/>
                </a:lnTo>
                <a:close/>
                <a:moveTo>
                  <a:pt x="2198" y="66"/>
                </a:moveTo>
                <a:lnTo>
                  <a:pt x="2195" y="66"/>
                </a:lnTo>
                <a:lnTo>
                  <a:pt x="2193" y="65"/>
                </a:lnTo>
                <a:lnTo>
                  <a:pt x="2192" y="66"/>
                </a:lnTo>
                <a:lnTo>
                  <a:pt x="2190" y="66"/>
                </a:lnTo>
                <a:lnTo>
                  <a:pt x="2192" y="68"/>
                </a:lnTo>
                <a:lnTo>
                  <a:pt x="2193" y="68"/>
                </a:lnTo>
                <a:lnTo>
                  <a:pt x="2195" y="67"/>
                </a:lnTo>
                <a:lnTo>
                  <a:pt x="2198" y="66"/>
                </a:lnTo>
                <a:close/>
                <a:moveTo>
                  <a:pt x="1920" y="361"/>
                </a:moveTo>
                <a:lnTo>
                  <a:pt x="1922" y="362"/>
                </a:lnTo>
                <a:lnTo>
                  <a:pt x="1925" y="362"/>
                </a:lnTo>
                <a:lnTo>
                  <a:pt x="1928" y="362"/>
                </a:lnTo>
                <a:lnTo>
                  <a:pt x="1930" y="361"/>
                </a:lnTo>
                <a:lnTo>
                  <a:pt x="1928" y="359"/>
                </a:lnTo>
                <a:lnTo>
                  <a:pt x="1925" y="358"/>
                </a:lnTo>
                <a:lnTo>
                  <a:pt x="1922" y="358"/>
                </a:lnTo>
                <a:lnTo>
                  <a:pt x="1920" y="361"/>
                </a:lnTo>
                <a:close/>
                <a:moveTo>
                  <a:pt x="2241" y="154"/>
                </a:moveTo>
                <a:lnTo>
                  <a:pt x="2243" y="156"/>
                </a:lnTo>
                <a:lnTo>
                  <a:pt x="2245" y="157"/>
                </a:lnTo>
                <a:lnTo>
                  <a:pt x="2248" y="158"/>
                </a:lnTo>
                <a:lnTo>
                  <a:pt x="2250" y="157"/>
                </a:lnTo>
                <a:lnTo>
                  <a:pt x="2249" y="155"/>
                </a:lnTo>
                <a:lnTo>
                  <a:pt x="2247" y="154"/>
                </a:lnTo>
                <a:lnTo>
                  <a:pt x="2244" y="152"/>
                </a:lnTo>
                <a:lnTo>
                  <a:pt x="2241" y="154"/>
                </a:lnTo>
                <a:close/>
                <a:moveTo>
                  <a:pt x="1912" y="358"/>
                </a:moveTo>
                <a:lnTo>
                  <a:pt x="1913" y="357"/>
                </a:lnTo>
                <a:lnTo>
                  <a:pt x="1914" y="356"/>
                </a:lnTo>
                <a:lnTo>
                  <a:pt x="1911" y="356"/>
                </a:lnTo>
                <a:lnTo>
                  <a:pt x="1905" y="356"/>
                </a:lnTo>
                <a:lnTo>
                  <a:pt x="1903" y="356"/>
                </a:lnTo>
                <a:lnTo>
                  <a:pt x="1902" y="357"/>
                </a:lnTo>
                <a:lnTo>
                  <a:pt x="1901" y="358"/>
                </a:lnTo>
                <a:lnTo>
                  <a:pt x="1901" y="359"/>
                </a:lnTo>
                <a:lnTo>
                  <a:pt x="1902" y="362"/>
                </a:lnTo>
                <a:lnTo>
                  <a:pt x="1903" y="362"/>
                </a:lnTo>
                <a:lnTo>
                  <a:pt x="1904" y="362"/>
                </a:lnTo>
                <a:lnTo>
                  <a:pt x="1905" y="361"/>
                </a:lnTo>
                <a:lnTo>
                  <a:pt x="1909" y="358"/>
                </a:lnTo>
                <a:lnTo>
                  <a:pt x="1912" y="358"/>
                </a:lnTo>
                <a:lnTo>
                  <a:pt x="1910" y="357"/>
                </a:lnTo>
                <a:lnTo>
                  <a:pt x="1912" y="358"/>
                </a:lnTo>
                <a:close/>
                <a:moveTo>
                  <a:pt x="2232" y="215"/>
                </a:moveTo>
                <a:lnTo>
                  <a:pt x="2233" y="214"/>
                </a:lnTo>
                <a:lnTo>
                  <a:pt x="2232" y="213"/>
                </a:lnTo>
                <a:lnTo>
                  <a:pt x="2231" y="212"/>
                </a:lnTo>
                <a:lnTo>
                  <a:pt x="2230" y="210"/>
                </a:lnTo>
                <a:lnTo>
                  <a:pt x="2226" y="210"/>
                </a:lnTo>
                <a:lnTo>
                  <a:pt x="2222" y="212"/>
                </a:lnTo>
                <a:lnTo>
                  <a:pt x="2224" y="214"/>
                </a:lnTo>
                <a:lnTo>
                  <a:pt x="2226" y="215"/>
                </a:lnTo>
                <a:lnTo>
                  <a:pt x="2230" y="215"/>
                </a:lnTo>
                <a:lnTo>
                  <a:pt x="2232" y="215"/>
                </a:lnTo>
                <a:lnTo>
                  <a:pt x="2231" y="215"/>
                </a:lnTo>
                <a:lnTo>
                  <a:pt x="2232" y="215"/>
                </a:lnTo>
                <a:close/>
                <a:moveTo>
                  <a:pt x="2290" y="322"/>
                </a:moveTo>
                <a:lnTo>
                  <a:pt x="2293" y="324"/>
                </a:lnTo>
                <a:lnTo>
                  <a:pt x="2296" y="326"/>
                </a:lnTo>
                <a:lnTo>
                  <a:pt x="2299" y="326"/>
                </a:lnTo>
                <a:lnTo>
                  <a:pt x="2302" y="325"/>
                </a:lnTo>
                <a:lnTo>
                  <a:pt x="2300" y="323"/>
                </a:lnTo>
                <a:lnTo>
                  <a:pt x="2297" y="322"/>
                </a:lnTo>
                <a:lnTo>
                  <a:pt x="2293" y="321"/>
                </a:lnTo>
                <a:lnTo>
                  <a:pt x="2290" y="322"/>
                </a:lnTo>
                <a:close/>
                <a:moveTo>
                  <a:pt x="1892" y="7"/>
                </a:moveTo>
                <a:lnTo>
                  <a:pt x="1892" y="7"/>
                </a:lnTo>
                <a:lnTo>
                  <a:pt x="1890" y="7"/>
                </a:lnTo>
                <a:lnTo>
                  <a:pt x="1892" y="7"/>
                </a:lnTo>
                <a:lnTo>
                  <a:pt x="1892" y="7"/>
                </a:lnTo>
                <a:lnTo>
                  <a:pt x="1903" y="7"/>
                </a:lnTo>
                <a:lnTo>
                  <a:pt x="1913" y="7"/>
                </a:lnTo>
                <a:lnTo>
                  <a:pt x="1918" y="8"/>
                </a:lnTo>
                <a:lnTo>
                  <a:pt x="1917" y="8"/>
                </a:lnTo>
                <a:lnTo>
                  <a:pt x="1913" y="8"/>
                </a:lnTo>
                <a:lnTo>
                  <a:pt x="1913" y="7"/>
                </a:lnTo>
                <a:lnTo>
                  <a:pt x="1921" y="9"/>
                </a:lnTo>
                <a:lnTo>
                  <a:pt x="1929" y="10"/>
                </a:lnTo>
                <a:lnTo>
                  <a:pt x="1938" y="11"/>
                </a:lnTo>
                <a:lnTo>
                  <a:pt x="1946" y="11"/>
                </a:lnTo>
                <a:lnTo>
                  <a:pt x="1951" y="11"/>
                </a:lnTo>
                <a:lnTo>
                  <a:pt x="1955" y="10"/>
                </a:lnTo>
                <a:lnTo>
                  <a:pt x="1958" y="10"/>
                </a:lnTo>
                <a:lnTo>
                  <a:pt x="1960" y="11"/>
                </a:lnTo>
                <a:lnTo>
                  <a:pt x="1961" y="13"/>
                </a:lnTo>
                <a:lnTo>
                  <a:pt x="1962" y="15"/>
                </a:lnTo>
                <a:lnTo>
                  <a:pt x="1961" y="17"/>
                </a:lnTo>
                <a:lnTo>
                  <a:pt x="1961" y="19"/>
                </a:lnTo>
                <a:lnTo>
                  <a:pt x="1961" y="21"/>
                </a:lnTo>
                <a:lnTo>
                  <a:pt x="1963" y="23"/>
                </a:lnTo>
                <a:lnTo>
                  <a:pt x="1969" y="24"/>
                </a:lnTo>
                <a:lnTo>
                  <a:pt x="1975" y="24"/>
                </a:lnTo>
                <a:lnTo>
                  <a:pt x="1977" y="23"/>
                </a:lnTo>
                <a:lnTo>
                  <a:pt x="1976" y="22"/>
                </a:lnTo>
                <a:lnTo>
                  <a:pt x="1975" y="19"/>
                </a:lnTo>
                <a:lnTo>
                  <a:pt x="1972" y="18"/>
                </a:lnTo>
                <a:lnTo>
                  <a:pt x="1970" y="18"/>
                </a:lnTo>
                <a:lnTo>
                  <a:pt x="1969" y="18"/>
                </a:lnTo>
                <a:lnTo>
                  <a:pt x="1968" y="17"/>
                </a:lnTo>
                <a:lnTo>
                  <a:pt x="1968" y="16"/>
                </a:lnTo>
                <a:lnTo>
                  <a:pt x="1968" y="14"/>
                </a:lnTo>
                <a:lnTo>
                  <a:pt x="1968" y="13"/>
                </a:lnTo>
                <a:lnTo>
                  <a:pt x="1967" y="11"/>
                </a:lnTo>
                <a:lnTo>
                  <a:pt x="1965" y="10"/>
                </a:lnTo>
                <a:lnTo>
                  <a:pt x="1960" y="9"/>
                </a:lnTo>
                <a:lnTo>
                  <a:pt x="1954" y="8"/>
                </a:lnTo>
                <a:lnTo>
                  <a:pt x="1946" y="7"/>
                </a:lnTo>
                <a:lnTo>
                  <a:pt x="1938" y="7"/>
                </a:lnTo>
                <a:lnTo>
                  <a:pt x="1934" y="6"/>
                </a:lnTo>
                <a:lnTo>
                  <a:pt x="1929" y="7"/>
                </a:lnTo>
                <a:lnTo>
                  <a:pt x="1925" y="7"/>
                </a:lnTo>
                <a:lnTo>
                  <a:pt x="1920" y="8"/>
                </a:lnTo>
                <a:lnTo>
                  <a:pt x="1917" y="6"/>
                </a:lnTo>
                <a:lnTo>
                  <a:pt x="1913" y="2"/>
                </a:lnTo>
                <a:lnTo>
                  <a:pt x="1907" y="2"/>
                </a:lnTo>
                <a:lnTo>
                  <a:pt x="1902" y="1"/>
                </a:lnTo>
                <a:lnTo>
                  <a:pt x="1901" y="1"/>
                </a:lnTo>
                <a:lnTo>
                  <a:pt x="1898" y="0"/>
                </a:lnTo>
                <a:lnTo>
                  <a:pt x="1897" y="0"/>
                </a:lnTo>
                <a:lnTo>
                  <a:pt x="1896" y="1"/>
                </a:lnTo>
                <a:lnTo>
                  <a:pt x="1894" y="5"/>
                </a:lnTo>
                <a:lnTo>
                  <a:pt x="1892" y="7"/>
                </a:lnTo>
                <a:close/>
                <a:moveTo>
                  <a:pt x="2004" y="373"/>
                </a:moveTo>
                <a:lnTo>
                  <a:pt x="2002" y="372"/>
                </a:lnTo>
                <a:lnTo>
                  <a:pt x="1998" y="371"/>
                </a:lnTo>
                <a:lnTo>
                  <a:pt x="1996" y="372"/>
                </a:lnTo>
                <a:lnTo>
                  <a:pt x="1994" y="371"/>
                </a:lnTo>
                <a:lnTo>
                  <a:pt x="1992" y="371"/>
                </a:lnTo>
                <a:lnTo>
                  <a:pt x="1989" y="371"/>
                </a:lnTo>
                <a:lnTo>
                  <a:pt x="1979" y="368"/>
                </a:lnTo>
                <a:lnTo>
                  <a:pt x="1968" y="368"/>
                </a:lnTo>
                <a:lnTo>
                  <a:pt x="1975" y="372"/>
                </a:lnTo>
                <a:lnTo>
                  <a:pt x="1980" y="373"/>
                </a:lnTo>
                <a:lnTo>
                  <a:pt x="1984" y="373"/>
                </a:lnTo>
                <a:lnTo>
                  <a:pt x="1987" y="373"/>
                </a:lnTo>
                <a:lnTo>
                  <a:pt x="1991" y="374"/>
                </a:lnTo>
                <a:lnTo>
                  <a:pt x="1993" y="376"/>
                </a:lnTo>
                <a:lnTo>
                  <a:pt x="1995" y="375"/>
                </a:lnTo>
                <a:lnTo>
                  <a:pt x="1998" y="375"/>
                </a:lnTo>
                <a:lnTo>
                  <a:pt x="2003" y="375"/>
                </a:lnTo>
                <a:lnTo>
                  <a:pt x="2006" y="376"/>
                </a:lnTo>
                <a:lnTo>
                  <a:pt x="2010" y="378"/>
                </a:lnTo>
                <a:lnTo>
                  <a:pt x="2013" y="379"/>
                </a:lnTo>
                <a:lnTo>
                  <a:pt x="2017" y="380"/>
                </a:lnTo>
                <a:lnTo>
                  <a:pt x="2020" y="378"/>
                </a:lnTo>
                <a:lnTo>
                  <a:pt x="2017" y="375"/>
                </a:lnTo>
                <a:lnTo>
                  <a:pt x="2013" y="374"/>
                </a:lnTo>
                <a:lnTo>
                  <a:pt x="2009" y="373"/>
                </a:lnTo>
                <a:lnTo>
                  <a:pt x="2004" y="373"/>
                </a:lnTo>
                <a:lnTo>
                  <a:pt x="2006" y="373"/>
                </a:lnTo>
                <a:lnTo>
                  <a:pt x="2004" y="373"/>
                </a:lnTo>
                <a:close/>
                <a:moveTo>
                  <a:pt x="1909" y="368"/>
                </a:moveTo>
                <a:lnTo>
                  <a:pt x="1915" y="371"/>
                </a:lnTo>
                <a:lnTo>
                  <a:pt x="1922" y="373"/>
                </a:lnTo>
                <a:lnTo>
                  <a:pt x="1921" y="371"/>
                </a:lnTo>
                <a:lnTo>
                  <a:pt x="1920" y="368"/>
                </a:lnTo>
                <a:lnTo>
                  <a:pt x="1919" y="367"/>
                </a:lnTo>
                <a:lnTo>
                  <a:pt x="1917" y="367"/>
                </a:lnTo>
                <a:lnTo>
                  <a:pt x="1913" y="367"/>
                </a:lnTo>
                <a:lnTo>
                  <a:pt x="1909" y="368"/>
                </a:lnTo>
                <a:close/>
                <a:moveTo>
                  <a:pt x="2251" y="313"/>
                </a:moveTo>
                <a:lnTo>
                  <a:pt x="2257" y="315"/>
                </a:lnTo>
                <a:lnTo>
                  <a:pt x="2263" y="315"/>
                </a:lnTo>
                <a:lnTo>
                  <a:pt x="2268" y="315"/>
                </a:lnTo>
                <a:lnTo>
                  <a:pt x="2274" y="315"/>
                </a:lnTo>
                <a:lnTo>
                  <a:pt x="2271" y="312"/>
                </a:lnTo>
                <a:lnTo>
                  <a:pt x="2266" y="310"/>
                </a:lnTo>
                <a:lnTo>
                  <a:pt x="2261" y="309"/>
                </a:lnTo>
                <a:lnTo>
                  <a:pt x="2257" y="309"/>
                </a:lnTo>
                <a:lnTo>
                  <a:pt x="2252" y="308"/>
                </a:lnTo>
                <a:lnTo>
                  <a:pt x="2248" y="307"/>
                </a:lnTo>
                <a:lnTo>
                  <a:pt x="2241" y="307"/>
                </a:lnTo>
                <a:lnTo>
                  <a:pt x="2234" y="307"/>
                </a:lnTo>
                <a:lnTo>
                  <a:pt x="2239" y="310"/>
                </a:lnTo>
                <a:lnTo>
                  <a:pt x="2242" y="312"/>
                </a:lnTo>
                <a:lnTo>
                  <a:pt x="2247" y="313"/>
                </a:lnTo>
                <a:lnTo>
                  <a:pt x="2251" y="313"/>
                </a:lnTo>
                <a:lnTo>
                  <a:pt x="2252" y="314"/>
                </a:lnTo>
                <a:lnTo>
                  <a:pt x="2251" y="313"/>
                </a:lnTo>
                <a:close/>
                <a:moveTo>
                  <a:pt x="2260" y="351"/>
                </a:moveTo>
                <a:lnTo>
                  <a:pt x="2259" y="354"/>
                </a:lnTo>
                <a:lnTo>
                  <a:pt x="2260" y="355"/>
                </a:lnTo>
                <a:lnTo>
                  <a:pt x="2263" y="355"/>
                </a:lnTo>
                <a:lnTo>
                  <a:pt x="2264" y="356"/>
                </a:lnTo>
                <a:lnTo>
                  <a:pt x="2267" y="356"/>
                </a:lnTo>
                <a:lnTo>
                  <a:pt x="2269" y="355"/>
                </a:lnTo>
                <a:lnTo>
                  <a:pt x="2272" y="355"/>
                </a:lnTo>
                <a:lnTo>
                  <a:pt x="2274" y="353"/>
                </a:lnTo>
                <a:lnTo>
                  <a:pt x="2271" y="351"/>
                </a:lnTo>
                <a:lnTo>
                  <a:pt x="2267" y="350"/>
                </a:lnTo>
                <a:lnTo>
                  <a:pt x="2264" y="350"/>
                </a:lnTo>
                <a:lnTo>
                  <a:pt x="2260" y="351"/>
                </a:lnTo>
                <a:lnTo>
                  <a:pt x="2263" y="350"/>
                </a:lnTo>
                <a:lnTo>
                  <a:pt x="2260" y="351"/>
                </a:lnTo>
                <a:close/>
                <a:moveTo>
                  <a:pt x="478" y="6"/>
                </a:moveTo>
                <a:lnTo>
                  <a:pt x="471" y="6"/>
                </a:lnTo>
                <a:lnTo>
                  <a:pt x="463" y="6"/>
                </a:lnTo>
                <a:lnTo>
                  <a:pt x="456" y="6"/>
                </a:lnTo>
                <a:lnTo>
                  <a:pt x="450" y="7"/>
                </a:lnTo>
                <a:lnTo>
                  <a:pt x="456" y="9"/>
                </a:lnTo>
                <a:lnTo>
                  <a:pt x="463" y="9"/>
                </a:lnTo>
                <a:lnTo>
                  <a:pt x="470" y="8"/>
                </a:lnTo>
                <a:lnTo>
                  <a:pt x="478" y="6"/>
                </a:lnTo>
                <a:close/>
                <a:moveTo>
                  <a:pt x="2233" y="291"/>
                </a:moveTo>
                <a:lnTo>
                  <a:pt x="2235" y="292"/>
                </a:lnTo>
                <a:lnTo>
                  <a:pt x="2236" y="291"/>
                </a:lnTo>
                <a:lnTo>
                  <a:pt x="2236" y="289"/>
                </a:lnTo>
                <a:lnTo>
                  <a:pt x="2235" y="287"/>
                </a:lnTo>
                <a:lnTo>
                  <a:pt x="2231" y="285"/>
                </a:lnTo>
                <a:lnTo>
                  <a:pt x="2226" y="287"/>
                </a:lnTo>
                <a:lnTo>
                  <a:pt x="2225" y="287"/>
                </a:lnTo>
                <a:lnTo>
                  <a:pt x="2223" y="288"/>
                </a:lnTo>
                <a:lnTo>
                  <a:pt x="2223" y="289"/>
                </a:lnTo>
                <a:lnTo>
                  <a:pt x="2224" y="291"/>
                </a:lnTo>
                <a:lnTo>
                  <a:pt x="2228" y="291"/>
                </a:lnTo>
                <a:lnTo>
                  <a:pt x="2233" y="291"/>
                </a:lnTo>
                <a:lnTo>
                  <a:pt x="2232" y="291"/>
                </a:lnTo>
                <a:lnTo>
                  <a:pt x="2233" y="291"/>
                </a:lnTo>
                <a:close/>
                <a:moveTo>
                  <a:pt x="1962" y="365"/>
                </a:moveTo>
                <a:lnTo>
                  <a:pt x="1955" y="363"/>
                </a:lnTo>
                <a:lnTo>
                  <a:pt x="1947" y="362"/>
                </a:lnTo>
                <a:lnTo>
                  <a:pt x="1939" y="362"/>
                </a:lnTo>
                <a:lnTo>
                  <a:pt x="1932" y="363"/>
                </a:lnTo>
                <a:lnTo>
                  <a:pt x="1938" y="365"/>
                </a:lnTo>
                <a:lnTo>
                  <a:pt x="1944" y="367"/>
                </a:lnTo>
                <a:lnTo>
                  <a:pt x="1954" y="368"/>
                </a:lnTo>
                <a:lnTo>
                  <a:pt x="1964" y="366"/>
                </a:lnTo>
                <a:lnTo>
                  <a:pt x="1963" y="366"/>
                </a:lnTo>
                <a:lnTo>
                  <a:pt x="1962" y="365"/>
                </a:lnTo>
                <a:close/>
                <a:moveTo>
                  <a:pt x="2211" y="238"/>
                </a:moveTo>
                <a:lnTo>
                  <a:pt x="2208" y="237"/>
                </a:lnTo>
                <a:lnTo>
                  <a:pt x="2203" y="234"/>
                </a:lnTo>
                <a:lnTo>
                  <a:pt x="2198" y="234"/>
                </a:lnTo>
                <a:lnTo>
                  <a:pt x="2192" y="235"/>
                </a:lnTo>
                <a:lnTo>
                  <a:pt x="2198" y="239"/>
                </a:lnTo>
                <a:lnTo>
                  <a:pt x="2202" y="240"/>
                </a:lnTo>
                <a:lnTo>
                  <a:pt x="2206" y="240"/>
                </a:lnTo>
                <a:lnTo>
                  <a:pt x="2211" y="238"/>
                </a:lnTo>
                <a:close/>
                <a:moveTo>
                  <a:pt x="1876" y="366"/>
                </a:moveTo>
                <a:lnTo>
                  <a:pt x="1886" y="366"/>
                </a:lnTo>
                <a:lnTo>
                  <a:pt x="1897" y="366"/>
                </a:lnTo>
                <a:lnTo>
                  <a:pt x="1894" y="364"/>
                </a:lnTo>
                <a:lnTo>
                  <a:pt x="1892" y="362"/>
                </a:lnTo>
                <a:lnTo>
                  <a:pt x="1888" y="362"/>
                </a:lnTo>
                <a:lnTo>
                  <a:pt x="1886" y="363"/>
                </a:lnTo>
                <a:lnTo>
                  <a:pt x="1881" y="365"/>
                </a:lnTo>
                <a:lnTo>
                  <a:pt x="1876" y="366"/>
                </a:lnTo>
                <a:close/>
                <a:moveTo>
                  <a:pt x="1938" y="373"/>
                </a:moveTo>
                <a:lnTo>
                  <a:pt x="1943" y="375"/>
                </a:lnTo>
                <a:lnTo>
                  <a:pt x="1947" y="376"/>
                </a:lnTo>
                <a:lnTo>
                  <a:pt x="1951" y="376"/>
                </a:lnTo>
                <a:lnTo>
                  <a:pt x="1953" y="376"/>
                </a:lnTo>
                <a:lnTo>
                  <a:pt x="1955" y="375"/>
                </a:lnTo>
                <a:lnTo>
                  <a:pt x="1959" y="374"/>
                </a:lnTo>
                <a:lnTo>
                  <a:pt x="1948" y="373"/>
                </a:lnTo>
                <a:lnTo>
                  <a:pt x="1938" y="373"/>
                </a:lnTo>
                <a:lnTo>
                  <a:pt x="1936" y="372"/>
                </a:lnTo>
                <a:lnTo>
                  <a:pt x="1935" y="372"/>
                </a:lnTo>
                <a:lnTo>
                  <a:pt x="1936" y="373"/>
                </a:lnTo>
                <a:lnTo>
                  <a:pt x="1938" y="373"/>
                </a:lnTo>
                <a:close/>
                <a:moveTo>
                  <a:pt x="2315" y="209"/>
                </a:moveTo>
                <a:lnTo>
                  <a:pt x="2316" y="209"/>
                </a:lnTo>
                <a:lnTo>
                  <a:pt x="2318" y="208"/>
                </a:lnTo>
                <a:lnTo>
                  <a:pt x="2316" y="208"/>
                </a:lnTo>
                <a:lnTo>
                  <a:pt x="2315" y="209"/>
                </a:lnTo>
                <a:lnTo>
                  <a:pt x="2305" y="206"/>
                </a:lnTo>
                <a:lnTo>
                  <a:pt x="2294" y="206"/>
                </a:lnTo>
                <a:lnTo>
                  <a:pt x="2299" y="209"/>
                </a:lnTo>
                <a:lnTo>
                  <a:pt x="2304" y="210"/>
                </a:lnTo>
                <a:lnTo>
                  <a:pt x="2308" y="210"/>
                </a:lnTo>
                <a:lnTo>
                  <a:pt x="2315" y="209"/>
                </a:lnTo>
                <a:close/>
                <a:moveTo>
                  <a:pt x="2217" y="256"/>
                </a:moveTo>
                <a:lnTo>
                  <a:pt x="2217" y="257"/>
                </a:lnTo>
                <a:lnTo>
                  <a:pt x="2217" y="259"/>
                </a:lnTo>
                <a:lnTo>
                  <a:pt x="2218" y="262"/>
                </a:lnTo>
                <a:lnTo>
                  <a:pt x="2219" y="263"/>
                </a:lnTo>
                <a:lnTo>
                  <a:pt x="2224" y="262"/>
                </a:lnTo>
                <a:lnTo>
                  <a:pt x="2227" y="262"/>
                </a:lnTo>
                <a:lnTo>
                  <a:pt x="2232" y="262"/>
                </a:lnTo>
                <a:lnTo>
                  <a:pt x="2235" y="263"/>
                </a:lnTo>
                <a:lnTo>
                  <a:pt x="2236" y="262"/>
                </a:lnTo>
                <a:lnTo>
                  <a:pt x="2238" y="262"/>
                </a:lnTo>
                <a:lnTo>
                  <a:pt x="2239" y="259"/>
                </a:lnTo>
                <a:lnTo>
                  <a:pt x="2239" y="258"/>
                </a:lnTo>
                <a:lnTo>
                  <a:pt x="2233" y="257"/>
                </a:lnTo>
                <a:lnTo>
                  <a:pt x="2226" y="256"/>
                </a:lnTo>
                <a:lnTo>
                  <a:pt x="2224" y="255"/>
                </a:lnTo>
                <a:lnTo>
                  <a:pt x="2222" y="254"/>
                </a:lnTo>
                <a:lnTo>
                  <a:pt x="2219" y="254"/>
                </a:lnTo>
                <a:lnTo>
                  <a:pt x="2217" y="256"/>
                </a:lnTo>
                <a:lnTo>
                  <a:pt x="2217" y="256"/>
                </a:lnTo>
                <a:lnTo>
                  <a:pt x="2217" y="256"/>
                </a:lnTo>
                <a:close/>
                <a:moveTo>
                  <a:pt x="1991" y="380"/>
                </a:moveTo>
                <a:lnTo>
                  <a:pt x="1978" y="379"/>
                </a:lnTo>
                <a:lnTo>
                  <a:pt x="1965" y="380"/>
                </a:lnTo>
                <a:lnTo>
                  <a:pt x="1975" y="382"/>
                </a:lnTo>
                <a:lnTo>
                  <a:pt x="1984" y="384"/>
                </a:lnTo>
                <a:lnTo>
                  <a:pt x="1987" y="384"/>
                </a:lnTo>
                <a:lnTo>
                  <a:pt x="1992" y="384"/>
                </a:lnTo>
                <a:lnTo>
                  <a:pt x="1992" y="383"/>
                </a:lnTo>
                <a:lnTo>
                  <a:pt x="1993" y="381"/>
                </a:lnTo>
                <a:lnTo>
                  <a:pt x="1992" y="380"/>
                </a:lnTo>
                <a:lnTo>
                  <a:pt x="1991" y="380"/>
                </a:lnTo>
                <a:lnTo>
                  <a:pt x="1988" y="380"/>
                </a:lnTo>
                <a:lnTo>
                  <a:pt x="1991" y="380"/>
                </a:lnTo>
                <a:close/>
                <a:moveTo>
                  <a:pt x="2245" y="139"/>
                </a:moveTo>
                <a:lnTo>
                  <a:pt x="2242" y="139"/>
                </a:lnTo>
                <a:lnTo>
                  <a:pt x="2239" y="139"/>
                </a:lnTo>
                <a:lnTo>
                  <a:pt x="2239" y="140"/>
                </a:lnTo>
                <a:lnTo>
                  <a:pt x="2239" y="141"/>
                </a:lnTo>
                <a:lnTo>
                  <a:pt x="2240" y="142"/>
                </a:lnTo>
                <a:lnTo>
                  <a:pt x="2241" y="143"/>
                </a:lnTo>
                <a:lnTo>
                  <a:pt x="2243" y="143"/>
                </a:lnTo>
                <a:lnTo>
                  <a:pt x="2245" y="144"/>
                </a:lnTo>
                <a:lnTo>
                  <a:pt x="2253" y="146"/>
                </a:lnTo>
                <a:lnTo>
                  <a:pt x="2260" y="147"/>
                </a:lnTo>
                <a:lnTo>
                  <a:pt x="2268" y="147"/>
                </a:lnTo>
                <a:lnTo>
                  <a:pt x="2275" y="146"/>
                </a:lnTo>
                <a:lnTo>
                  <a:pt x="2260" y="142"/>
                </a:lnTo>
                <a:lnTo>
                  <a:pt x="2245" y="139"/>
                </a:lnTo>
                <a:lnTo>
                  <a:pt x="2256" y="138"/>
                </a:lnTo>
                <a:lnTo>
                  <a:pt x="2266" y="135"/>
                </a:lnTo>
                <a:lnTo>
                  <a:pt x="2257" y="134"/>
                </a:lnTo>
                <a:lnTo>
                  <a:pt x="2244" y="130"/>
                </a:lnTo>
                <a:lnTo>
                  <a:pt x="2238" y="126"/>
                </a:lnTo>
                <a:lnTo>
                  <a:pt x="2233" y="124"/>
                </a:lnTo>
                <a:lnTo>
                  <a:pt x="2232" y="122"/>
                </a:lnTo>
                <a:lnTo>
                  <a:pt x="2231" y="121"/>
                </a:lnTo>
                <a:lnTo>
                  <a:pt x="2231" y="119"/>
                </a:lnTo>
                <a:lnTo>
                  <a:pt x="2232" y="118"/>
                </a:lnTo>
                <a:lnTo>
                  <a:pt x="2238" y="117"/>
                </a:lnTo>
                <a:lnTo>
                  <a:pt x="2244" y="118"/>
                </a:lnTo>
                <a:lnTo>
                  <a:pt x="2249" y="118"/>
                </a:lnTo>
                <a:lnTo>
                  <a:pt x="2255" y="118"/>
                </a:lnTo>
                <a:lnTo>
                  <a:pt x="2257" y="116"/>
                </a:lnTo>
                <a:lnTo>
                  <a:pt x="2257" y="115"/>
                </a:lnTo>
                <a:lnTo>
                  <a:pt x="2256" y="113"/>
                </a:lnTo>
                <a:lnTo>
                  <a:pt x="2255" y="110"/>
                </a:lnTo>
                <a:lnTo>
                  <a:pt x="2249" y="108"/>
                </a:lnTo>
                <a:lnTo>
                  <a:pt x="2245" y="106"/>
                </a:lnTo>
                <a:lnTo>
                  <a:pt x="2234" y="99"/>
                </a:lnTo>
                <a:lnTo>
                  <a:pt x="2223" y="92"/>
                </a:lnTo>
                <a:lnTo>
                  <a:pt x="2218" y="91"/>
                </a:lnTo>
                <a:lnTo>
                  <a:pt x="2211" y="89"/>
                </a:lnTo>
                <a:lnTo>
                  <a:pt x="2208" y="88"/>
                </a:lnTo>
                <a:lnTo>
                  <a:pt x="2204" y="85"/>
                </a:lnTo>
                <a:lnTo>
                  <a:pt x="2203" y="84"/>
                </a:lnTo>
                <a:lnTo>
                  <a:pt x="2202" y="82"/>
                </a:lnTo>
                <a:lnTo>
                  <a:pt x="2203" y="80"/>
                </a:lnTo>
                <a:lnTo>
                  <a:pt x="2203" y="79"/>
                </a:lnTo>
                <a:lnTo>
                  <a:pt x="2199" y="75"/>
                </a:lnTo>
                <a:lnTo>
                  <a:pt x="2192" y="73"/>
                </a:lnTo>
                <a:lnTo>
                  <a:pt x="2178" y="71"/>
                </a:lnTo>
                <a:lnTo>
                  <a:pt x="2165" y="71"/>
                </a:lnTo>
                <a:lnTo>
                  <a:pt x="2175" y="67"/>
                </a:lnTo>
                <a:lnTo>
                  <a:pt x="2186" y="65"/>
                </a:lnTo>
                <a:lnTo>
                  <a:pt x="2183" y="61"/>
                </a:lnTo>
                <a:lnTo>
                  <a:pt x="2178" y="60"/>
                </a:lnTo>
                <a:lnTo>
                  <a:pt x="2174" y="58"/>
                </a:lnTo>
                <a:lnTo>
                  <a:pt x="2169" y="58"/>
                </a:lnTo>
                <a:lnTo>
                  <a:pt x="2159" y="57"/>
                </a:lnTo>
                <a:lnTo>
                  <a:pt x="2149" y="56"/>
                </a:lnTo>
                <a:lnTo>
                  <a:pt x="2140" y="54"/>
                </a:lnTo>
                <a:lnTo>
                  <a:pt x="2129" y="51"/>
                </a:lnTo>
                <a:lnTo>
                  <a:pt x="2119" y="48"/>
                </a:lnTo>
                <a:lnTo>
                  <a:pt x="2109" y="47"/>
                </a:lnTo>
                <a:lnTo>
                  <a:pt x="2100" y="48"/>
                </a:lnTo>
                <a:lnTo>
                  <a:pt x="2091" y="47"/>
                </a:lnTo>
                <a:lnTo>
                  <a:pt x="2088" y="46"/>
                </a:lnTo>
                <a:lnTo>
                  <a:pt x="2087" y="44"/>
                </a:lnTo>
                <a:lnTo>
                  <a:pt x="2087" y="42"/>
                </a:lnTo>
                <a:lnTo>
                  <a:pt x="2087" y="40"/>
                </a:lnTo>
                <a:lnTo>
                  <a:pt x="2086" y="40"/>
                </a:lnTo>
                <a:lnTo>
                  <a:pt x="2084" y="40"/>
                </a:lnTo>
                <a:lnTo>
                  <a:pt x="2080" y="38"/>
                </a:lnTo>
                <a:lnTo>
                  <a:pt x="2077" y="36"/>
                </a:lnTo>
                <a:lnTo>
                  <a:pt x="2068" y="36"/>
                </a:lnTo>
                <a:lnTo>
                  <a:pt x="2059" y="38"/>
                </a:lnTo>
                <a:lnTo>
                  <a:pt x="2049" y="38"/>
                </a:lnTo>
                <a:lnTo>
                  <a:pt x="2038" y="36"/>
                </a:lnTo>
                <a:lnTo>
                  <a:pt x="2029" y="34"/>
                </a:lnTo>
                <a:lnTo>
                  <a:pt x="2019" y="33"/>
                </a:lnTo>
                <a:lnTo>
                  <a:pt x="2008" y="31"/>
                </a:lnTo>
                <a:lnTo>
                  <a:pt x="1997" y="31"/>
                </a:lnTo>
                <a:lnTo>
                  <a:pt x="1986" y="30"/>
                </a:lnTo>
                <a:lnTo>
                  <a:pt x="1976" y="29"/>
                </a:lnTo>
                <a:lnTo>
                  <a:pt x="1964" y="27"/>
                </a:lnTo>
                <a:lnTo>
                  <a:pt x="1954" y="26"/>
                </a:lnTo>
                <a:lnTo>
                  <a:pt x="1944" y="25"/>
                </a:lnTo>
                <a:lnTo>
                  <a:pt x="1934" y="24"/>
                </a:lnTo>
                <a:lnTo>
                  <a:pt x="1922" y="22"/>
                </a:lnTo>
                <a:lnTo>
                  <a:pt x="1912" y="21"/>
                </a:lnTo>
                <a:lnTo>
                  <a:pt x="1901" y="19"/>
                </a:lnTo>
                <a:lnTo>
                  <a:pt x="1890" y="17"/>
                </a:lnTo>
                <a:lnTo>
                  <a:pt x="1903" y="16"/>
                </a:lnTo>
                <a:lnTo>
                  <a:pt x="1917" y="15"/>
                </a:lnTo>
                <a:lnTo>
                  <a:pt x="1913" y="13"/>
                </a:lnTo>
                <a:lnTo>
                  <a:pt x="1909" y="13"/>
                </a:lnTo>
                <a:lnTo>
                  <a:pt x="1904" y="13"/>
                </a:lnTo>
                <a:lnTo>
                  <a:pt x="1901" y="14"/>
                </a:lnTo>
                <a:lnTo>
                  <a:pt x="1892" y="14"/>
                </a:lnTo>
                <a:lnTo>
                  <a:pt x="1882" y="14"/>
                </a:lnTo>
                <a:lnTo>
                  <a:pt x="1880" y="13"/>
                </a:lnTo>
                <a:lnTo>
                  <a:pt x="1878" y="11"/>
                </a:lnTo>
                <a:lnTo>
                  <a:pt x="1879" y="11"/>
                </a:lnTo>
                <a:lnTo>
                  <a:pt x="1878" y="11"/>
                </a:lnTo>
                <a:lnTo>
                  <a:pt x="1878" y="13"/>
                </a:lnTo>
                <a:lnTo>
                  <a:pt x="1877" y="14"/>
                </a:lnTo>
                <a:lnTo>
                  <a:pt x="1866" y="13"/>
                </a:lnTo>
                <a:lnTo>
                  <a:pt x="1857" y="13"/>
                </a:lnTo>
                <a:lnTo>
                  <a:pt x="1854" y="13"/>
                </a:lnTo>
                <a:lnTo>
                  <a:pt x="1848" y="11"/>
                </a:lnTo>
                <a:lnTo>
                  <a:pt x="1844" y="11"/>
                </a:lnTo>
                <a:lnTo>
                  <a:pt x="1840" y="13"/>
                </a:lnTo>
                <a:lnTo>
                  <a:pt x="1841" y="14"/>
                </a:lnTo>
                <a:lnTo>
                  <a:pt x="1843" y="15"/>
                </a:lnTo>
                <a:lnTo>
                  <a:pt x="1838" y="16"/>
                </a:lnTo>
                <a:lnTo>
                  <a:pt x="1833" y="16"/>
                </a:lnTo>
                <a:lnTo>
                  <a:pt x="1828" y="16"/>
                </a:lnTo>
                <a:lnTo>
                  <a:pt x="1823" y="14"/>
                </a:lnTo>
                <a:lnTo>
                  <a:pt x="1816" y="11"/>
                </a:lnTo>
                <a:lnTo>
                  <a:pt x="1808" y="11"/>
                </a:lnTo>
                <a:lnTo>
                  <a:pt x="1800" y="10"/>
                </a:lnTo>
                <a:lnTo>
                  <a:pt x="1792" y="10"/>
                </a:lnTo>
                <a:lnTo>
                  <a:pt x="1774" y="10"/>
                </a:lnTo>
                <a:lnTo>
                  <a:pt x="1757" y="10"/>
                </a:lnTo>
                <a:lnTo>
                  <a:pt x="1740" y="10"/>
                </a:lnTo>
                <a:lnTo>
                  <a:pt x="1722" y="9"/>
                </a:lnTo>
                <a:lnTo>
                  <a:pt x="1688" y="9"/>
                </a:lnTo>
                <a:lnTo>
                  <a:pt x="1654" y="9"/>
                </a:lnTo>
                <a:lnTo>
                  <a:pt x="1620" y="8"/>
                </a:lnTo>
                <a:lnTo>
                  <a:pt x="1586" y="8"/>
                </a:lnTo>
                <a:lnTo>
                  <a:pt x="1551" y="8"/>
                </a:lnTo>
                <a:lnTo>
                  <a:pt x="1517" y="8"/>
                </a:lnTo>
                <a:lnTo>
                  <a:pt x="1483" y="7"/>
                </a:lnTo>
                <a:lnTo>
                  <a:pt x="1449" y="7"/>
                </a:lnTo>
                <a:lnTo>
                  <a:pt x="1415" y="7"/>
                </a:lnTo>
                <a:lnTo>
                  <a:pt x="1380" y="7"/>
                </a:lnTo>
                <a:lnTo>
                  <a:pt x="1346" y="7"/>
                </a:lnTo>
                <a:lnTo>
                  <a:pt x="1312" y="7"/>
                </a:lnTo>
                <a:lnTo>
                  <a:pt x="1244" y="6"/>
                </a:lnTo>
                <a:lnTo>
                  <a:pt x="1176" y="6"/>
                </a:lnTo>
                <a:lnTo>
                  <a:pt x="1107" y="6"/>
                </a:lnTo>
                <a:lnTo>
                  <a:pt x="1040" y="6"/>
                </a:lnTo>
                <a:lnTo>
                  <a:pt x="972" y="6"/>
                </a:lnTo>
                <a:lnTo>
                  <a:pt x="904" y="6"/>
                </a:lnTo>
                <a:lnTo>
                  <a:pt x="835" y="6"/>
                </a:lnTo>
                <a:lnTo>
                  <a:pt x="767" y="6"/>
                </a:lnTo>
                <a:lnTo>
                  <a:pt x="728" y="6"/>
                </a:lnTo>
                <a:lnTo>
                  <a:pt x="691" y="6"/>
                </a:lnTo>
                <a:lnTo>
                  <a:pt x="652" y="6"/>
                </a:lnTo>
                <a:lnTo>
                  <a:pt x="615" y="6"/>
                </a:lnTo>
                <a:lnTo>
                  <a:pt x="595" y="6"/>
                </a:lnTo>
                <a:lnTo>
                  <a:pt x="576" y="6"/>
                </a:lnTo>
                <a:lnTo>
                  <a:pt x="555" y="6"/>
                </a:lnTo>
                <a:lnTo>
                  <a:pt x="536" y="6"/>
                </a:lnTo>
                <a:lnTo>
                  <a:pt x="527" y="6"/>
                </a:lnTo>
                <a:lnTo>
                  <a:pt x="518" y="6"/>
                </a:lnTo>
                <a:lnTo>
                  <a:pt x="509" y="6"/>
                </a:lnTo>
                <a:lnTo>
                  <a:pt x="500" y="6"/>
                </a:lnTo>
                <a:lnTo>
                  <a:pt x="490" y="6"/>
                </a:lnTo>
                <a:lnTo>
                  <a:pt x="483" y="7"/>
                </a:lnTo>
                <a:lnTo>
                  <a:pt x="481" y="8"/>
                </a:lnTo>
                <a:lnTo>
                  <a:pt x="481" y="9"/>
                </a:lnTo>
                <a:lnTo>
                  <a:pt x="483" y="10"/>
                </a:lnTo>
                <a:lnTo>
                  <a:pt x="485" y="11"/>
                </a:lnTo>
                <a:lnTo>
                  <a:pt x="477" y="14"/>
                </a:lnTo>
                <a:lnTo>
                  <a:pt x="469" y="14"/>
                </a:lnTo>
                <a:lnTo>
                  <a:pt x="463" y="14"/>
                </a:lnTo>
                <a:lnTo>
                  <a:pt x="457" y="13"/>
                </a:lnTo>
                <a:lnTo>
                  <a:pt x="455" y="13"/>
                </a:lnTo>
                <a:lnTo>
                  <a:pt x="452" y="13"/>
                </a:lnTo>
                <a:lnTo>
                  <a:pt x="450" y="13"/>
                </a:lnTo>
                <a:lnTo>
                  <a:pt x="448" y="13"/>
                </a:lnTo>
                <a:lnTo>
                  <a:pt x="447" y="13"/>
                </a:lnTo>
                <a:lnTo>
                  <a:pt x="446" y="13"/>
                </a:lnTo>
                <a:lnTo>
                  <a:pt x="446" y="11"/>
                </a:lnTo>
                <a:lnTo>
                  <a:pt x="447" y="10"/>
                </a:lnTo>
                <a:lnTo>
                  <a:pt x="445" y="8"/>
                </a:lnTo>
                <a:lnTo>
                  <a:pt x="444" y="7"/>
                </a:lnTo>
                <a:lnTo>
                  <a:pt x="442" y="6"/>
                </a:lnTo>
                <a:lnTo>
                  <a:pt x="439" y="5"/>
                </a:lnTo>
                <a:lnTo>
                  <a:pt x="429" y="5"/>
                </a:lnTo>
                <a:lnTo>
                  <a:pt x="420" y="5"/>
                </a:lnTo>
                <a:lnTo>
                  <a:pt x="409" y="7"/>
                </a:lnTo>
                <a:lnTo>
                  <a:pt x="398" y="7"/>
                </a:lnTo>
                <a:lnTo>
                  <a:pt x="387" y="8"/>
                </a:lnTo>
                <a:lnTo>
                  <a:pt x="376" y="8"/>
                </a:lnTo>
                <a:lnTo>
                  <a:pt x="364" y="9"/>
                </a:lnTo>
                <a:lnTo>
                  <a:pt x="353" y="10"/>
                </a:lnTo>
                <a:lnTo>
                  <a:pt x="340" y="11"/>
                </a:lnTo>
                <a:lnTo>
                  <a:pt x="329" y="10"/>
                </a:lnTo>
                <a:lnTo>
                  <a:pt x="324" y="10"/>
                </a:lnTo>
                <a:lnTo>
                  <a:pt x="320" y="9"/>
                </a:lnTo>
                <a:lnTo>
                  <a:pt x="319" y="7"/>
                </a:lnTo>
                <a:lnTo>
                  <a:pt x="316" y="5"/>
                </a:lnTo>
                <a:lnTo>
                  <a:pt x="310" y="6"/>
                </a:lnTo>
                <a:lnTo>
                  <a:pt x="302" y="7"/>
                </a:lnTo>
                <a:lnTo>
                  <a:pt x="291" y="8"/>
                </a:lnTo>
                <a:lnTo>
                  <a:pt x="281" y="8"/>
                </a:lnTo>
                <a:lnTo>
                  <a:pt x="271" y="9"/>
                </a:lnTo>
                <a:lnTo>
                  <a:pt x="261" y="11"/>
                </a:lnTo>
                <a:lnTo>
                  <a:pt x="251" y="13"/>
                </a:lnTo>
                <a:lnTo>
                  <a:pt x="242" y="14"/>
                </a:lnTo>
                <a:lnTo>
                  <a:pt x="232" y="14"/>
                </a:lnTo>
                <a:lnTo>
                  <a:pt x="221" y="16"/>
                </a:lnTo>
                <a:lnTo>
                  <a:pt x="211" y="19"/>
                </a:lnTo>
                <a:lnTo>
                  <a:pt x="199" y="22"/>
                </a:lnTo>
                <a:lnTo>
                  <a:pt x="189" y="24"/>
                </a:lnTo>
                <a:lnTo>
                  <a:pt x="177" y="27"/>
                </a:lnTo>
                <a:lnTo>
                  <a:pt x="166" y="29"/>
                </a:lnTo>
                <a:lnTo>
                  <a:pt x="156" y="30"/>
                </a:lnTo>
                <a:lnTo>
                  <a:pt x="144" y="32"/>
                </a:lnTo>
                <a:lnTo>
                  <a:pt x="133" y="34"/>
                </a:lnTo>
                <a:lnTo>
                  <a:pt x="123" y="36"/>
                </a:lnTo>
                <a:lnTo>
                  <a:pt x="113" y="40"/>
                </a:lnTo>
                <a:lnTo>
                  <a:pt x="102" y="44"/>
                </a:lnTo>
                <a:lnTo>
                  <a:pt x="92" y="48"/>
                </a:lnTo>
                <a:lnTo>
                  <a:pt x="82" y="52"/>
                </a:lnTo>
                <a:lnTo>
                  <a:pt x="72" y="56"/>
                </a:lnTo>
                <a:lnTo>
                  <a:pt x="68" y="57"/>
                </a:lnTo>
                <a:lnTo>
                  <a:pt x="66" y="59"/>
                </a:lnTo>
                <a:lnTo>
                  <a:pt x="65" y="63"/>
                </a:lnTo>
                <a:lnTo>
                  <a:pt x="63" y="66"/>
                </a:lnTo>
                <a:lnTo>
                  <a:pt x="58" y="71"/>
                </a:lnTo>
                <a:lnTo>
                  <a:pt x="51" y="74"/>
                </a:lnTo>
                <a:lnTo>
                  <a:pt x="49" y="76"/>
                </a:lnTo>
                <a:lnTo>
                  <a:pt x="47" y="80"/>
                </a:lnTo>
                <a:lnTo>
                  <a:pt x="47" y="82"/>
                </a:lnTo>
                <a:lnTo>
                  <a:pt x="48" y="87"/>
                </a:lnTo>
                <a:lnTo>
                  <a:pt x="50" y="90"/>
                </a:lnTo>
                <a:lnTo>
                  <a:pt x="52" y="91"/>
                </a:lnTo>
                <a:lnTo>
                  <a:pt x="53" y="94"/>
                </a:lnTo>
                <a:lnTo>
                  <a:pt x="55" y="98"/>
                </a:lnTo>
                <a:lnTo>
                  <a:pt x="52" y="107"/>
                </a:lnTo>
                <a:lnTo>
                  <a:pt x="50" y="115"/>
                </a:lnTo>
                <a:lnTo>
                  <a:pt x="49" y="119"/>
                </a:lnTo>
                <a:lnTo>
                  <a:pt x="48" y="124"/>
                </a:lnTo>
                <a:lnTo>
                  <a:pt x="47" y="126"/>
                </a:lnTo>
                <a:lnTo>
                  <a:pt x="47" y="129"/>
                </a:lnTo>
                <a:lnTo>
                  <a:pt x="48" y="130"/>
                </a:lnTo>
                <a:lnTo>
                  <a:pt x="48" y="132"/>
                </a:lnTo>
                <a:lnTo>
                  <a:pt x="48" y="135"/>
                </a:lnTo>
                <a:lnTo>
                  <a:pt x="48" y="139"/>
                </a:lnTo>
                <a:lnTo>
                  <a:pt x="47" y="142"/>
                </a:lnTo>
                <a:lnTo>
                  <a:pt x="44" y="146"/>
                </a:lnTo>
                <a:lnTo>
                  <a:pt x="41" y="152"/>
                </a:lnTo>
                <a:lnTo>
                  <a:pt x="38" y="158"/>
                </a:lnTo>
                <a:lnTo>
                  <a:pt x="34" y="165"/>
                </a:lnTo>
                <a:lnTo>
                  <a:pt x="32" y="172"/>
                </a:lnTo>
                <a:lnTo>
                  <a:pt x="27" y="177"/>
                </a:lnTo>
                <a:lnTo>
                  <a:pt x="24" y="183"/>
                </a:lnTo>
                <a:lnTo>
                  <a:pt x="22" y="187"/>
                </a:lnTo>
                <a:lnTo>
                  <a:pt x="22" y="189"/>
                </a:lnTo>
                <a:lnTo>
                  <a:pt x="20" y="192"/>
                </a:lnTo>
                <a:lnTo>
                  <a:pt x="22" y="197"/>
                </a:lnTo>
                <a:lnTo>
                  <a:pt x="24" y="200"/>
                </a:lnTo>
                <a:lnTo>
                  <a:pt x="26" y="204"/>
                </a:lnTo>
                <a:lnTo>
                  <a:pt x="25" y="208"/>
                </a:lnTo>
                <a:lnTo>
                  <a:pt x="23" y="213"/>
                </a:lnTo>
                <a:lnTo>
                  <a:pt x="19" y="214"/>
                </a:lnTo>
                <a:lnTo>
                  <a:pt x="17" y="217"/>
                </a:lnTo>
                <a:lnTo>
                  <a:pt x="19" y="220"/>
                </a:lnTo>
                <a:lnTo>
                  <a:pt x="22" y="223"/>
                </a:lnTo>
                <a:lnTo>
                  <a:pt x="18" y="229"/>
                </a:lnTo>
                <a:lnTo>
                  <a:pt x="12" y="234"/>
                </a:lnTo>
                <a:lnTo>
                  <a:pt x="10" y="239"/>
                </a:lnTo>
                <a:lnTo>
                  <a:pt x="10" y="242"/>
                </a:lnTo>
                <a:lnTo>
                  <a:pt x="11" y="246"/>
                </a:lnTo>
                <a:lnTo>
                  <a:pt x="12" y="250"/>
                </a:lnTo>
                <a:lnTo>
                  <a:pt x="14" y="254"/>
                </a:lnTo>
                <a:lnTo>
                  <a:pt x="14" y="257"/>
                </a:lnTo>
                <a:lnTo>
                  <a:pt x="14" y="259"/>
                </a:lnTo>
                <a:lnTo>
                  <a:pt x="17" y="262"/>
                </a:lnTo>
                <a:lnTo>
                  <a:pt x="22" y="264"/>
                </a:lnTo>
                <a:lnTo>
                  <a:pt x="26" y="265"/>
                </a:lnTo>
                <a:lnTo>
                  <a:pt x="31" y="265"/>
                </a:lnTo>
                <a:lnTo>
                  <a:pt x="35" y="264"/>
                </a:lnTo>
                <a:lnTo>
                  <a:pt x="47" y="263"/>
                </a:lnTo>
                <a:lnTo>
                  <a:pt x="58" y="262"/>
                </a:lnTo>
                <a:lnTo>
                  <a:pt x="64" y="259"/>
                </a:lnTo>
                <a:lnTo>
                  <a:pt x="69" y="258"/>
                </a:lnTo>
                <a:lnTo>
                  <a:pt x="72" y="257"/>
                </a:lnTo>
                <a:lnTo>
                  <a:pt x="75" y="257"/>
                </a:lnTo>
                <a:lnTo>
                  <a:pt x="77" y="257"/>
                </a:lnTo>
                <a:lnTo>
                  <a:pt x="81" y="258"/>
                </a:lnTo>
                <a:lnTo>
                  <a:pt x="74" y="263"/>
                </a:lnTo>
                <a:lnTo>
                  <a:pt x="68" y="265"/>
                </a:lnTo>
                <a:lnTo>
                  <a:pt x="64" y="266"/>
                </a:lnTo>
                <a:lnTo>
                  <a:pt x="60" y="266"/>
                </a:lnTo>
                <a:lnTo>
                  <a:pt x="58" y="267"/>
                </a:lnTo>
                <a:lnTo>
                  <a:pt x="55" y="270"/>
                </a:lnTo>
                <a:lnTo>
                  <a:pt x="52" y="276"/>
                </a:lnTo>
                <a:lnTo>
                  <a:pt x="50" y="284"/>
                </a:lnTo>
                <a:lnTo>
                  <a:pt x="48" y="289"/>
                </a:lnTo>
                <a:lnTo>
                  <a:pt x="47" y="293"/>
                </a:lnTo>
                <a:lnTo>
                  <a:pt x="51" y="296"/>
                </a:lnTo>
                <a:lnTo>
                  <a:pt x="55" y="298"/>
                </a:lnTo>
                <a:lnTo>
                  <a:pt x="51" y="300"/>
                </a:lnTo>
                <a:lnTo>
                  <a:pt x="47" y="304"/>
                </a:lnTo>
                <a:lnTo>
                  <a:pt x="41" y="308"/>
                </a:lnTo>
                <a:lnTo>
                  <a:pt x="34" y="312"/>
                </a:lnTo>
                <a:lnTo>
                  <a:pt x="27" y="314"/>
                </a:lnTo>
                <a:lnTo>
                  <a:pt x="20" y="317"/>
                </a:lnTo>
                <a:lnTo>
                  <a:pt x="15" y="320"/>
                </a:lnTo>
                <a:lnTo>
                  <a:pt x="10" y="323"/>
                </a:lnTo>
                <a:lnTo>
                  <a:pt x="8" y="329"/>
                </a:lnTo>
                <a:lnTo>
                  <a:pt x="8" y="337"/>
                </a:lnTo>
                <a:lnTo>
                  <a:pt x="6" y="343"/>
                </a:lnTo>
                <a:lnTo>
                  <a:pt x="5" y="351"/>
                </a:lnTo>
                <a:lnTo>
                  <a:pt x="5" y="361"/>
                </a:lnTo>
                <a:lnTo>
                  <a:pt x="6" y="370"/>
                </a:lnTo>
                <a:lnTo>
                  <a:pt x="5" y="382"/>
                </a:lnTo>
                <a:lnTo>
                  <a:pt x="1" y="397"/>
                </a:lnTo>
                <a:lnTo>
                  <a:pt x="0" y="403"/>
                </a:lnTo>
                <a:lnTo>
                  <a:pt x="2" y="409"/>
                </a:lnTo>
                <a:lnTo>
                  <a:pt x="3" y="412"/>
                </a:lnTo>
                <a:lnTo>
                  <a:pt x="6" y="414"/>
                </a:lnTo>
                <a:lnTo>
                  <a:pt x="8" y="415"/>
                </a:lnTo>
                <a:lnTo>
                  <a:pt x="12" y="417"/>
                </a:lnTo>
                <a:lnTo>
                  <a:pt x="20" y="419"/>
                </a:lnTo>
                <a:lnTo>
                  <a:pt x="28" y="417"/>
                </a:lnTo>
                <a:lnTo>
                  <a:pt x="38" y="416"/>
                </a:lnTo>
                <a:lnTo>
                  <a:pt x="44" y="415"/>
                </a:lnTo>
                <a:lnTo>
                  <a:pt x="55" y="414"/>
                </a:lnTo>
                <a:lnTo>
                  <a:pt x="65" y="413"/>
                </a:lnTo>
                <a:lnTo>
                  <a:pt x="75" y="412"/>
                </a:lnTo>
                <a:lnTo>
                  <a:pt x="84" y="411"/>
                </a:lnTo>
                <a:lnTo>
                  <a:pt x="105" y="409"/>
                </a:lnTo>
                <a:lnTo>
                  <a:pt x="125" y="408"/>
                </a:lnTo>
                <a:lnTo>
                  <a:pt x="146" y="408"/>
                </a:lnTo>
                <a:lnTo>
                  <a:pt x="166" y="408"/>
                </a:lnTo>
                <a:lnTo>
                  <a:pt x="206" y="409"/>
                </a:lnTo>
                <a:lnTo>
                  <a:pt x="247" y="409"/>
                </a:lnTo>
                <a:lnTo>
                  <a:pt x="288" y="407"/>
                </a:lnTo>
                <a:lnTo>
                  <a:pt x="329" y="405"/>
                </a:lnTo>
                <a:lnTo>
                  <a:pt x="352" y="404"/>
                </a:lnTo>
                <a:lnTo>
                  <a:pt x="373" y="401"/>
                </a:lnTo>
                <a:lnTo>
                  <a:pt x="396" y="400"/>
                </a:lnTo>
                <a:lnTo>
                  <a:pt x="418" y="400"/>
                </a:lnTo>
                <a:lnTo>
                  <a:pt x="430" y="400"/>
                </a:lnTo>
                <a:lnTo>
                  <a:pt x="442" y="401"/>
                </a:lnTo>
                <a:lnTo>
                  <a:pt x="453" y="401"/>
                </a:lnTo>
                <a:lnTo>
                  <a:pt x="464" y="403"/>
                </a:lnTo>
                <a:lnTo>
                  <a:pt x="476" y="403"/>
                </a:lnTo>
                <a:lnTo>
                  <a:pt x="486" y="403"/>
                </a:lnTo>
                <a:lnTo>
                  <a:pt x="490" y="404"/>
                </a:lnTo>
                <a:lnTo>
                  <a:pt x="494" y="404"/>
                </a:lnTo>
                <a:lnTo>
                  <a:pt x="497" y="404"/>
                </a:lnTo>
                <a:lnTo>
                  <a:pt x="501" y="401"/>
                </a:lnTo>
                <a:lnTo>
                  <a:pt x="508" y="403"/>
                </a:lnTo>
                <a:lnTo>
                  <a:pt x="516" y="401"/>
                </a:lnTo>
                <a:lnTo>
                  <a:pt x="512" y="400"/>
                </a:lnTo>
                <a:lnTo>
                  <a:pt x="516" y="401"/>
                </a:lnTo>
                <a:lnTo>
                  <a:pt x="511" y="399"/>
                </a:lnTo>
                <a:lnTo>
                  <a:pt x="508" y="398"/>
                </a:lnTo>
                <a:lnTo>
                  <a:pt x="504" y="399"/>
                </a:lnTo>
                <a:lnTo>
                  <a:pt x="501" y="401"/>
                </a:lnTo>
                <a:lnTo>
                  <a:pt x="485" y="399"/>
                </a:lnTo>
                <a:lnTo>
                  <a:pt x="468" y="396"/>
                </a:lnTo>
                <a:lnTo>
                  <a:pt x="463" y="395"/>
                </a:lnTo>
                <a:lnTo>
                  <a:pt x="457" y="393"/>
                </a:lnTo>
                <a:lnTo>
                  <a:pt x="452" y="392"/>
                </a:lnTo>
                <a:lnTo>
                  <a:pt x="448" y="389"/>
                </a:lnTo>
                <a:lnTo>
                  <a:pt x="468" y="390"/>
                </a:lnTo>
                <a:lnTo>
                  <a:pt x="487" y="391"/>
                </a:lnTo>
                <a:lnTo>
                  <a:pt x="506" y="391"/>
                </a:lnTo>
                <a:lnTo>
                  <a:pt x="526" y="390"/>
                </a:lnTo>
                <a:lnTo>
                  <a:pt x="544" y="390"/>
                </a:lnTo>
                <a:lnTo>
                  <a:pt x="562" y="390"/>
                </a:lnTo>
                <a:lnTo>
                  <a:pt x="580" y="391"/>
                </a:lnTo>
                <a:lnTo>
                  <a:pt x="599" y="390"/>
                </a:lnTo>
                <a:lnTo>
                  <a:pt x="601" y="391"/>
                </a:lnTo>
                <a:lnTo>
                  <a:pt x="602" y="391"/>
                </a:lnTo>
                <a:lnTo>
                  <a:pt x="602" y="391"/>
                </a:lnTo>
                <a:lnTo>
                  <a:pt x="602" y="391"/>
                </a:lnTo>
                <a:lnTo>
                  <a:pt x="603" y="391"/>
                </a:lnTo>
                <a:lnTo>
                  <a:pt x="604" y="390"/>
                </a:lnTo>
                <a:lnTo>
                  <a:pt x="611" y="390"/>
                </a:lnTo>
                <a:lnTo>
                  <a:pt x="618" y="390"/>
                </a:lnTo>
                <a:lnTo>
                  <a:pt x="637" y="391"/>
                </a:lnTo>
                <a:lnTo>
                  <a:pt x="635" y="391"/>
                </a:lnTo>
                <a:lnTo>
                  <a:pt x="624" y="390"/>
                </a:lnTo>
                <a:lnTo>
                  <a:pt x="618" y="390"/>
                </a:lnTo>
                <a:lnTo>
                  <a:pt x="646" y="391"/>
                </a:lnTo>
                <a:lnTo>
                  <a:pt x="676" y="391"/>
                </a:lnTo>
                <a:lnTo>
                  <a:pt x="704" y="391"/>
                </a:lnTo>
                <a:lnTo>
                  <a:pt x="733" y="391"/>
                </a:lnTo>
                <a:lnTo>
                  <a:pt x="747" y="391"/>
                </a:lnTo>
                <a:lnTo>
                  <a:pt x="760" y="392"/>
                </a:lnTo>
                <a:lnTo>
                  <a:pt x="774" y="392"/>
                </a:lnTo>
                <a:lnTo>
                  <a:pt x="788" y="392"/>
                </a:lnTo>
                <a:lnTo>
                  <a:pt x="802" y="393"/>
                </a:lnTo>
                <a:lnTo>
                  <a:pt x="816" y="393"/>
                </a:lnTo>
                <a:lnTo>
                  <a:pt x="831" y="393"/>
                </a:lnTo>
                <a:lnTo>
                  <a:pt x="846" y="393"/>
                </a:lnTo>
                <a:lnTo>
                  <a:pt x="874" y="393"/>
                </a:lnTo>
                <a:lnTo>
                  <a:pt x="902" y="393"/>
                </a:lnTo>
                <a:lnTo>
                  <a:pt x="932" y="393"/>
                </a:lnTo>
                <a:lnTo>
                  <a:pt x="961" y="393"/>
                </a:lnTo>
                <a:lnTo>
                  <a:pt x="989" y="393"/>
                </a:lnTo>
                <a:lnTo>
                  <a:pt x="1017" y="393"/>
                </a:lnTo>
                <a:lnTo>
                  <a:pt x="1047" y="393"/>
                </a:lnTo>
                <a:lnTo>
                  <a:pt x="1075" y="393"/>
                </a:lnTo>
                <a:lnTo>
                  <a:pt x="1104" y="393"/>
                </a:lnTo>
                <a:lnTo>
                  <a:pt x="1134" y="393"/>
                </a:lnTo>
                <a:lnTo>
                  <a:pt x="1163" y="393"/>
                </a:lnTo>
                <a:lnTo>
                  <a:pt x="1192" y="393"/>
                </a:lnTo>
                <a:lnTo>
                  <a:pt x="1221" y="393"/>
                </a:lnTo>
                <a:lnTo>
                  <a:pt x="1251" y="393"/>
                </a:lnTo>
                <a:lnTo>
                  <a:pt x="1279" y="393"/>
                </a:lnTo>
                <a:lnTo>
                  <a:pt x="1309" y="393"/>
                </a:lnTo>
                <a:lnTo>
                  <a:pt x="1338" y="393"/>
                </a:lnTo>
                <a:lnTo>
                  <a:pt x="1367" y="393"/>
                </a:lnTo>
                <a:lnTo>
                  <a:pt x="1396" y="393"/>
                </a:lnTo>
                <a:lnTo>
                  <a:pt x="1426" y="393"/>
                </a:lnTo>
                <a:lnTo>
                  <a:pt x="1454" y="395"/>
                </a:lnTo>
                <a:lnTo>
                  <a:pt x="1482" y="395"/>
                </a:lnTo>
                <a:lnTo>
                  <a:pt x="1510" y="396"/>
                </a:lnTo>
                <a:lnTo>
                  <a:pt x="1539" y="396"/>
                </a:lnTo>
                <a:lnTo>
                  <a:pt x="1568" y="396"/>
                </a:lnTo>
                <a:lnTo>
                  <a:pt x="1598" y="396"/>
                </a:lnTo>
                <a:lnTo>
                  <a:pt x="1627" y="396"/>
                </a:lnTo>
                <a:lnTo>
                  <a:pt x="1656" y="396"/>
                </a:lnTo>
                <a:lnTo>
                  <a:pt x="1671" y="396"/>
                </a:lnTo>
                <a:lnTo>
                  <a:pt x="1686" y="397"/>
                </a:lnTo>
                <a:lnTo>
                  <a:pt x="1700" y="397"/>
                </a:lnTo>
                <a:lnTo>
                  <a:pt x="1715" y="397"/>
                </a:lnTo>
                <a:lnTo>
                  <a:pt x="1729" y="397"/>
                </a:lnTo>
                <a:lnTo>
                  <a:pt x="1742" y="396"/>
                </a:lnTo>
                <a:lnTo>
                  <a:pt x="1757" y="396"/>
                </a:lnTo>
                <a:lnTo>
                  <a:pt x="1771" y="398"/>
                </a:lnTo>
                <a:lnTo>
                  <a:pt x="1774" y="398"/>
                </a:lnTo>
                <a:lnTo>
                  <a:pt x="1779" y="399"/>
                </a:lnTo>
                <a:lnTo>
                  <a:pt x="1780" y="399"/>
                </a:lnTo>
                <a:lnTo>
                  <a:pt x="1782" y="398"/>
                </a:lnTo>
                <a:lnTo>
                  <a:pt x="1782" y="397"/>
                </a:lnTo>
                <a:lnTo>
                  <a:pt x="1782" y="396"/>
                </a:lnTo>
                <a:lnTo>
                  <a:pt x="1778" y="393"/>
                </a:lnTo>
                <a:lnTo>
                  <a:pt x="1771" y="392"/>
                </a:lnTo>
                <a:lnTo>
                  <a:pt x="1764" y="392"/>
                </a:lnTo>
                <a:lnTo>
                  <a:pt x="1759" y="392"/>
                </a:lnTo>
                <a:lnTo>
                  <a:pt x="1745" y="391"/>
                </a:lnTo>
                <a:lnTo>
                  <a:pt x="1730" y="391"/>
                </a:lnTo>
                <a:lnTo>
                  <a:pt x="1716" y="391"/>
                </a:lnTo>
                <a:lnTo>
                  <a:pt x="1701" y="390"/>
                </a:lnTo>
                <a:lnTo>
                  <a:pt x="1673" y="390"/>
                </a:lnTo>
                <a:lnTo>
                  <a:pt x="1645" y="391"/>
                </a:lnTo>
                <a:lnTo>
                  <a:pt x="1615" y="391"/>
                </a:lnTo>
                <a:lnTo>
                  <a:pt x="1586" y="391"/>
                </a:lnTo>
                <a:lnTo>
                  <a:pt x="1528" y="391"/>
                </a:lnTo>
                <a:lnTo>
                  <a:pt x="1469" y="391"/>
                </a:lnTo>
                <a:lnTo>
                  <a:pt x="1410" y="391"/>
                </a:lnTo>
                <a:lnTo>
                  <a:pt x="1352" y="391"/>
                </a:lnTo>
                <a:lnTo>
                  <a:pt x="1293" y="391"/>
                </a:lnTo>
                <a:lnTo>
                  <a:pt x="1235" y="391"/>
                </a:lnTo>
                <a:lnTo>
                  <a:pt x="1176" y="390"/>
                </a:lnTo>
                <a:lnTo>
                  <a:pt x="1118" y="390"/>
                </a:lnTo>
                <a:lnTo>
                  <a:pt x="1088" y="390"/>
                </a:lnTo>
                <a:lnTo>
                  <a:pt x="1060" y="390"/>
                </a:lnTo>
                <a:lnTo>
                  <a:pt x="1030" y="390"/>
                </a:lnTo>
                <a:lnTo>
                  <a:pt x="1000" y="390"/>
                </a:lnTo>
                <a:lnTo>
                  <a:pt x="972" y="390"/>
                </a:lnTo>
                <a:lnTo>
                  <a:pt x="945" y="389"/>
                </a:lnTo>
                <a:lnTo>
                  <a:pt x="916" y="389"/>
                </a:lnTo>
                <a:lnTo>
                  <a:pt x="888" y="388"/>
                </a:lnTo>
                <a:lnTo>
                  <a:pt x="860" y="388"/>
                </a:lnTo>
                <a:lnTo>
                  <a:pt x="832" y="388"/>
                </a:lnTo>
                <a:lnTo>
                  <a:pt x="803" y="388"/>
                </a:lnTo>
                <a:lnTo>
                  <a:pt x="775" y="388"/>
                </a:lnTo>
                <a:lnTo>
                  <a:pt x="747" y="388"/>
                </a:lnTo>
                <a:lnTo>
                  <a:pt x="718" y="388"/>
                </a:lnTo>
                <a:lnTo>
                  <a:pt x="690" y="388"/>
                </a:lnTo>
                <a:lnTo>
                  <a:pt x="662" y="388"/>
                </a:lnTo>
                <a:lnTo>
                  <a:pt x="648" y="388"/>
                </a:lnTo>
                <a:lnTo>
                  <a:pt x="633" y="388"/>
                </a:lnTo>
                <a:lnTo>
                  <a:pt x="619" y="389"/>
                </a:lnTo>
                <a:lnTo>
                  <a:pt x="604" y="390"/>
                </a:lnTo>
                <a:lnTo>
                  <a:pt x="602" y="390"/>
                </a:lnTo>
                <a:lnTo>
                  <a:pt x="599" y="390"/>
                </a:lnTo>
                <a:lnTo>
                  <a:pt x="589" y="388"/>
                </a:lnTo>
                <a:lnTo>
                  <a:pt x="580" y="387"/>
                </a:lnTo>
                <a:lnTo>
                  <a:pt x="572" y="388"/>
                </a:lnTo>
                <a:lnTo>
                  <a:pt x="564" y="388"/>
                </a:lnTo>
                <a:lnTo>
                  <a:pt x="568" y="386"/>
                </a:lnTo>
                <a:lnTo>
                  <a:pt x="572" y="384"/>
                </a:lnTo>
                <a:lnTo>
                  <a:pt x="578" y="384"/>
                </a:lnTo>
                <a:lnTo>
                  <a:pt x="583" y="386"/>
                </a:lnTo>
                <a:lnTo>
                  <a:pt x="596" y="384"/>
                </a:lnTo>
                <a:lnTo>
                  <a:pt x="610" y="384"/>
                </a:lnTo>
                <a:lnTo>
                  <a:pt x="625" y="386"/>
                </a:lnTo>
                <a:lnTo>
                  <a:pt x="640" y="386"/>
                </a:lnTo>
                <a:lnTo>
                  <a:pt x="656" y="386"/>
                </a:lnTo>
                <a:lnTo>
                  <a:pt x="670" y="386"/>
                </a:lnTo>
                <a:lnTo>
                  <a:pt x="701" y="386"/>
                </a:lnTo>
                <a:lnTo>
                  <a:pt x="732" y="386"/>
                </a:lnTo>
                <a:lnTo>
                  <a:pt x="762" y="386"/>
                </a:lnTo>
                <a:lnTo>
                  <a:pt x="793" y="386"/>
                </a:lnTo>
                <a:lnTo>
                  <a:pt x="824" y="386"/>
                </a:lnTo>
                <a:lnTo>
                  <a:pt x="855" y="386"/>
                </a:lnTo>
                <a:lnTo>
                  <a:pt x="885" y="386"/>
                </a:lnTo>
                <a:lnTo>
                  <a:pt x="917" y="386"/>
                </a:lnTo>
                <a:lnTo>
                  <a:pt x="948" y="386"/>
                </a:lnTo>
                <a:lnTo>
                  <a:pt x="979" y="386"/>
                </a:lnTo>
                <a:lnTo>
                  <a:pt x="1009" y="386"/>
                </a:lnTo>
                <a:lnTo>
                  <a:pt x="1040" y="386"/>
                </a:lnTo>
                <a:lnTo>
                  <a:pt x="1102" y="386"/>
                </a:lnTo>
                <a:lnTo>
                  <a:pt x="1164" y="386"/>
                </a:lnTo>
                <a:lnTo>
                  <a:pt x="1226" y="386"/>
                </a:lnTo>
                <a:lnTo>
                  <a:pt x="1287" y="386"/>
                </a:lnTo>
                <a:lnTo>
                  <a:pt x="1349" y="386"/>
                </a:lnTo>
                <a:lnTo>
                  <a:pt x="1410" y="384"/>
                </a:lnTo>
                <a:lnTo>
                  <a:pt x="1473" y="384"/>
                </a:lnTo>
                <a:lnTo>
                  <a:pt x="1534" y="384"/>
                </a:lnTo>
                <a:lnTo>
                  <a:pt x="1568" y="384"/>
                </a:lnTo>
                <a:lnTo>
                  <a:pt x="1604" y="384"/>
                </a:lnTo>
                <a:lnTo>
                  <a:pt x="1639" y="384"/>
                </a:lnTo>
                <a:lnTo>
                  <a:pt x="1673" y="384"/>
                </a:lnTo>
                <a:lnTo>
                  <a:pt x="1690" y="384"/>
                </a:lnTo>
                <a:lnTo>
                  <a:pt x="1707" y="384"/>
                </a:lnTo>
                <a:lnTo>
                  <a:pt x="1724" y="384"/>
                </a:lnTo>
                <a:lnTo>
                  <a:pt x="1741" y="384"/>
                </a:lnTo>
                <a:lnTo>
                  <a:pt x="1758" y="386"/>
                </a:lnTo>
                <a:lnTo>
                  <a:pt x="1775" y="388"/>
                </a:lnTo>
                <a:lnTo>
                  <a:pt x="1791" y="391"/>
                </a:lnTo>
                <a:lnTo>
                  <a:pt x="1808" y="395"/>
                </a:lnTo>
                <a:lnTo>
                  <a:pt x="1804" y="390"/>
                </a:lnTo>
                <a:lnTo>
                  <a:pt x="1798" y="387"/>
                </a:lnTo>
                <a:lnTo>
                  <a:pt x="1791" y="384"/>
                </a:lnTo>
                <a:lnTo>
                  <a:pt x="1786" y="382"/>
                </a:lnTo>
                <a:lnTo>
                  <a:pt x="1771" y="381"/>
                </a:lnTo>
                <a:lnTo>
                  <a:pt x="1758" y="380"/>
                </a:lnTo>
                <a:lnTo>
                  <a:pt x="1741" y="380"/>
                </a:lnTo>
                <a:lnTo>
                  <a:pt x="1724" y="380"/>
                </a:lnTo>
                <a:lnTo>
                  <a:pt x="1707" y="380"/>
                </a:lnTo>
                <a:lnTo>
                  <a:pt x="1690" y="380"/>
                </a:lnTo>
                <a:lnTo>
                  <a:pt x="1656" y="380"/>
                </a:lnTo>
                <a:lnTo>
                  <a:pt x="1622" y="380"/>
                </a:lnTo>
                <a:lnTo>
                  <a:pt x="1588" y="380"/>
                </a:lnTo>
                <a:lnTo>
                  <a:pt x="1553" y="380"/>
                </a:lnTo>
                <a:lnTo>
                  <a:pt x="1519" y="379"/>
                </a:lnTo>
                <a:lnTo>
                  <a:pt x="1485" y="379"/>
                </a:lnTo>
                <a:lnTo>
                  <a:pt x="1450" y="379"/>
                </a:lnTo>
                <a:lnTo>
                  <a:pt x="1416" y="379"/>
                </a:lnTo>
                <a:lnTo>
                  <a:pt x="1382" y="379"/>
                </a:lnTo>
                <a:lnTo>
                  <a:pt x="1347" y="379"/>
                </a:lnTo>
                <a:lnTo>
                  <a:pt x="1313" y="379"/>
                </a:lnTo>
                <a:lnTo>
                  <a:pt x="1279" y="379"/>
                </a:lnTo>
                <a:lnTo>
                  <a:pt x="1210" y="379"/>
                </a:lnTo>
                <a:lnTo>
                  <a:pt x="1141" y="378"/>
                </a:lnTo>
                <a:lnTo>
                  <a:pt x="1072" y="378"/>
                </a:lnTo>
                <a:lnTo>
                  <a:pt x="1004" y="378"/>
                </a:lnTo>
                <a:lnTo>
                  <a:pt x="934" y="376"/>
                </a:lnTo>
                <a:lnTo>
                  <a:pt x="866" y="376"/>
                </a:lnTo>
                <a:lnTo>
                  <a:pt x="797" y="376"/>
                </a:lnTo>
                <a:lnTo>
                  <a:pt x="728" y="376"/>
                </a:lnTo>
                <a:lnTo>
                  <a:pt x="691" y="376"/>
                </a:lnTo>
                <a:lnTo>
                  <a:pt x="654" y="376"/>
                </a:lnTo>
                <a:lnTo>
                  <a:pt x="617" y="376"/>
                </a:lnTo>
                <a:lnTo>
                  <a:pt x="580" y="376"/>
                </a:lnTo>
                <a:lnTo>
                  <a:pt x="563" y="376"/>
                </a:lnTo>
                <a:lnTo>
                  <a:pt x="547" y="375"/>
                </a:lnTo>
                <a:lnTo>
                  <a:pt x="539" y="375"/>
                </a:lnTo>
                <a:lnTo>
                  <a:pt x="531" y="376"/>
                </a:lnTo>
                <a:lnTo>
                  <a:pt x="522" y="376"/>
                </a:lnTo>
                <a:lnTo>
                  <a:pt x="512" y="376"/>
                </a:lnTo>
                <a:lnTo>
                  <a:pt x="495" y="374"/>
                </a:lnTo>
                <a:lnTo>
                  <a:pt x="479" y="372"/>
                </a:lnTo>
                <a:lnTo>
                  <a:pt x="463" y="368"/>
                </a:lnTo>
                <a:lnTo>
                  <a:pt x="447" y="363"/>
                </a:lnTo>
                <a:lnTo>
                  <a:pt x="465" y="362"/>
                </a:lnTo>
                <a:lnTo>
                  <a:pt x="485" y="362"/>
                </a:lnTo>
                <a:lnTo>
                  <a:pt x="503" y="362"/>
                </a:lnTo>
                <a:lnTo>
                  <a:pt x="522" y="362"/>
                </a:lnTo>
                <a:lnTo>
                  <a:pt x="530" y="362"/>
                </a:lnTo>
                <a:lnTo>
                  <a:pt x="539" y="362"/>
                </a:lnTo>
                <a:lnTo>
                  <a:pt x="549" y="362"/>
                </a:lnTo>
                <a:lnTo>
                  <a:pt x="556" y="361"/>
                </a:lnTo>
                <a:lnTo>
                  <a:pt x="566" y="361"/>
                </a:lnTo>
                <a:lnTo>
                  <a:pt x="575" y="362"/>
                </a:lnTo>
                <a:lnTo>
                  <a:pt x="584" y="362"/>
                </a:lnTo>
                <a:lnTo>
                  <a:pt x="593" y="361"/>
                </a:lnTo>
                <a:lnTo>
                  <a:pt x="602" y="361"/>
                </a:lnTo>
                <a:lnTo>
                  <a:pt x="610" y="361"/>
                </a:lnTo>
                <a:lnTo>
                  <a:pt x="619" y="362"/>
                </a:lnTo>
                <a:lnTo>
                  <a:pt x="628" y="362"/>
                </a:lnTo>
                <a:lnTo>
                  <a:pt x="638" y="362"/>
                </a:lnTo>
                <a:lnTo>
                  <a:pt x="648" y="362"/>
                </a:lnTo>
                <a:lnTo>
                  <a:pt x="657" y="362"/>
                </a:lnTo>
                <a:lnTo>
                  <a:pt x="667" y="362"/>
                </a:lnTo>
                <a:lnTo>
                  <a:pt x="685" y="362"/>
                </a:lnTo>
                <a:lnTo>
                  <a:pt x="704" y="362"/>
                </a:lnTo>
                <a:lnTo>
                  <a:pt x="723" y="362"/>
                </a:lnTo>
                <a:lnTo>
                  <a:pt x="742" y="362"/>
                </a:lnTo>
                <a:lnTo>
                  <a:pt x="780" y="362"/>
                </a:lnTo>
                <a:lnTo>
                  <a:pt x="818" y="362"/>
                </a:lnTo>
                <a:lnTo>
                  <a:pt x="856" y="362"/>
                </a:lnTo>
                <a:lnTo>
                  <a:pt x="895" y="362"/>
                </a:lnTo>
                <a:lnTo>
                  <a:pt x="933" y="362"/>
                </a:lnTo>
                <a:lnTo>
                  <a:pt x="971" y="362"/>
                </a:lnTo>
                <a:lnTo>
                  <a:pt x="1009" y="362"/>
                </a:lnTo>
                <a:lnTo>
                  <a:pt x="1048" y="362"/>
                </a:lnTo>
                <a:lnTo>
                  <a:pt x="1123" y="362"/>
                </a:lnTo>
                <a:lnTo>
                  <a:pt x="1200" y="362"/>
                </a:lnTo>
                <a:lnTo>
                  <a:pt x="1276" y="363"/>
                </a:lnTo>
                <a:lnTo>
                  <a:pt x="1352" y="363"/>
                </a:lnTo>
                <a:lnTo>
                  <a:pt x="1428" y="364"/>
                </a:lnTo>
                <a:lnTo>
                  <a:pt x="1506" y="364"/>
                </a:lnTo>
                <a:lnTo>
                  <a:pt x="1582" y="364"/>
                </a:lnTo>
                <a:lnTo>
                  <a:pt x="1658" y="365"/>
                </a:lnTo>
                <a:lnTo>
                  <a:pt x="1679" y="365"/>
                </a:lnTo>
                <a:lnTo>
                  <a:pt x="1700" y="365"/>
                </a:lnTo>
                <a:lnTo>
                  <a:pt x="1722" y="365"/>
                </a:lnTo>
                <a:lnTo>
                  <a:pt x="1744" y="365"/>
                </a:lnTo>
                <a:lnTo>
                  <a:pt x="1753" y="365"/>
                </a:lnTo>
                <a:lnTo>
                  <a:pt x="1762" y="366"/>
                </a:lnTo>
                <a:lnTo>
                  <a:pt x="1771" y="367"/>
                </a:lnTo>
                <a:lnTo>
                  <a:pt x="1780" y="368"/>
                </a:lnTo>
                <a:lnTo>
                  <a:pt x="1788" y="372"/>
                </a:lnTo>
                <a:lnTo>
                  <a:pt x="1796" y="374"/>
                </a:lnTo>
                <a:lnTo>
                  <a:pt x="1798" y="375"/>
                </a:lnTo>
                <a:lnTo>
                  <a:pt x="1802" y="375"/>
                </a:lnTo>
                <a:lnTo>
                  <a:pt x="1803" y="375"/>
                </a:lnTo>
                <a:lnTo>
                  <a:pt x="1804" y="374"/>
                </a:lnTo>
                <a:lnTo>
                  <a:pt x="1803" y="373"/>
                </a:lnTo>
                <a:lnTo>
                  <a:pt x="1802" y="372"/>
                </a:lnTo>
                <a:lnTo>
                  <a:pt x="1796" y="368"/>
                </a:lnTo>
                <a:lnTo>
                  <a:pt x="1789" y="367"/>
                </a:lnTo>
                <a:lnTo>
                  <a:pt x="1781" y="365"/>
                </a:lnTo>
                <a:lnTo>
                  <a:pt x="1773" y="362"/>
                </a:lnTo>
                <a:lnTo>
                  <a:pt x="1771" y="361"/>
                </a:lnTo>
                <a:lnTo>
                  <a:pt x="1769" y="359"/>
                </a:lnTo>
                <a:lnTo>
                  <a:pt x="1769" y="357"/>
                </a:lnTo>
                <a:lnTo>
                  <a:pt x="1771" y="356"/>
                </a:lnTo>
                <a:lnTo>
                  <a:pt x="1779" y="357"/>
                </a:lnTo>
                <a:lnTo>
                  <a:pt x="1786" y="359"/>
                </a:lnTo>
                <a:lnTo>
                  <a:pt x="1789" y="361"/>
                </a:lnTo>
                <a:lnTo>
                  <a:pt x="1794" y="362"/>
                </a:lnTo>
                <a:lnTo>
                  <a:pt x="1799" y="362"/>
                </a:lnTo>
                <a:lnTo>
                  <a:pt x="1805" y="361"/>
                </a:lnTo>
                <a:lnTo>
                  <a:pt x="1813" y="359"/>
                </a:lnTo>
                <a:lnTo>
                  <a:pt x="1822" y="361"/>
                </a:lnTo>
                <a:lnTo>
                  <a:pt x="1832" y="362"/>
                </a:lnTo>
                <a:lnTo>
                  <a:pt x="1841" y="363"/>
                </a:lnTo>
                <a:lnTo>
                  <a:pt x="1852" y="363"/>
                </a:lnTo>
                <a:lnTo>
                  <a:pt x="1862" y="364"/>
                </a:lnTo>
                <a:lnTo>
                  <a:pt x="1859" y="362"/>
                </a:lnTo>
                <a:lnTo>
                  <a:pt x="1855" y="359"/>
                </a:lnTo>
                <a:lnTo>
                  <a:pt x="1852" y="358"/>
                </a:lnTo>
                <a:lnTo>
                  <a:pt x="1847" y="358"/>
                </a:lnTo>
                <a:lnTo>
                  <a:pt x="1839" y="357"/>
                </a:lnTo>
                <a:lnTo>
                  <a:pt x="1832" y="356"/>
                </a:lnTo>
                <a:lnTo>
                  <a:pt x="1823" y="355"/>
                </a:lnTo>
                <a:lnTo>
                  <a:pt x="1814" y="354"/>
                </a:lnTo>
                <a:lnTo>
                  <a:pt x="1806" y="351"/>
                </a:lnTo>
                <a:lnTo>
                  <a:pt x="1798" y="348"/>
                </a:lnTo>
                <a:lnTo>
                  <a:pt x="1822" y="349"/>
                </a:lnTo>
                <a:lnTo>
                  <a:pt x="1847" y="351"/>
                </a:lnTo>
                <a:lnTo>
                  <a:pt x="1872" y="354"/>
                </a:lnTo>
                <a:lnTo>
                  <a:pt x="1896" y="356"/>
                </a:lnTo>
                <a:lnTo>
                  <a:pt x="1892" y="354"/>
                </a:lnTo>
                <a:lnTo>
                  <a:pt x="1887" y="350"/>
                </a:lnTo>
                <a:lnTo>
                  <a:pt x="1894" y="350"/>
                </a:lnTo>
                <a:lnTo>
                  <a:pt x="1901" y="350"/>
                </a:lnTo>
                <a:lnTo>
                  <a:pt x="1905" y="349"/>
                </a:lnTo>
                <a:lnTo>
                  <a:pt x="1910" y="350"/>
                </a:lnTo>
                <a:lnTo>
                  <a:pt x="1913" y="351"/>
                </a:lnTo>
                <a:lnTo>
                  <a:pt x="1917" y="353"/>
                </a:lnTo>
                <a:lnTo>
                  <a:pt x="1920" y="354"/>
                </a:lnTo>
                <a:lnTo>
                  <a:pt x="1926" y="355"/>
                </a:lnTo>
                <a:lnTo>
                  <a:pt x="1931" y="355"/>
                </a:lnTo>
                <a:lnTo>
                  <a:pt x="1936" y="354"/>
                </a:lnTo>
                <a:lnTo>
                  <a:pt x="1937" y="350"/>
                </a:lnTo>
                <a:lnTo>
                  <a:pt x="1939" y="346"/>
                </a:lnTo>
                <a:lnTo>
                  <a:pt x="1940" y="343"/>
                </a:lnTo>
                <a:lnTo>
                  <a:pt x="1942" y="342"/>
                </a:lnTo>
                <a:lnTo>
                  <a:pt x="1943" y="342"/>
                </a:lnTo>
                <a:lnTo>
                  <a:pt x="1945" y="342"/>
                </a:lnTo>
                <a:lnTo>
                  <a:pt x="1947" y="349"/>
                </a:lnTo>
                <a:lnTo>
                  <a:pt x="1951" y="356"/>
                </a:lnTo>
                <a:lnTo>
                  <a:pt x="1963" y="359"/>
                </a:lnTo>
                <a:lnTo>
                  <a:pt x="1976" y="361"/>
                </a:lnTo>
                <a:lnTo>
                  <a:pt x="1992" y="363"/>
                </a:lnTo>
                <a:lnTo>
                  <a:pt x="2008" y="365"/>
                </a:lnTo>
                <a:lnTo>
                  <a:pt x="2022" y="368"/>
                </a:lnTo>
                <a:lnTo>
                  <a:pt x="2038" y="372"/>
                </a:lnTo>
                <a:lnTo>
                  <a:pt x="2052" y="376"/>
                </a:lnTo>
                <a:lnTo>
                  <a:pt x="2066" y="379"/>
                </a:lnTo>
                <a:lnTo>
                  <a:pt x="2065" y="375"/>
                </a:lnTo>
                <a:lnTo>
                  <a:pt x="2061" y="373"/>
                </a:lnTo>
                <a:lnTo>
                  <a:pt x="2059" y="371"/>
                </a:lnTo>
                <a:lnTo>
                  <a:pt x="2054" y="370"/>
                </a:lnTo>
                <a:lnTo>
                  <a:pt x="2046" y="367"/>
                </a:lnTo>
                <a:lnTo>
                  <a:pt x="2039" y="366"/>
                </a:lnTo>
                <a:lnTo>
                  <a:pt x="2032" y="364"/>
                </a:lnTo>
                <a:lnTo>
                  <a:pt x="2024" y="363"/>
                </a:lnTo>
                <a:lnTo>
                  <a:pt x="2019" y="362"/>
                </a:lnTo>
                <a:lnTo>
                  <a:pt x="2014" y="362"/>
                </a:lnTo>
                <a:lnTo>
                  <a:pt x="2013" y="361"/>
                </a:lnTo>
                <a:lnTo>
                  <a:pt x="2011" y="359"/>
                </a:lnTo>
                <a:lnTo>
                  <a:pt x="2010" y="358"/>
                </a:lnTo>
                <a:lnTo>
                  <a:pt x="2009" y="356"/>
                </a:lnTo>
                <a:lnTo>
                  <a:pt x="2026" y="356"/>
                </a:lnTo>
                <a:lnTo>
                  <a:pt x="2043" y="356"/>
                </a:lnTo>
                <a:lnTo>
                  <a:pt x="2060" y="356"/>
                </a:lnTo>
                <a:lnTo>
                  <a:pt x="2077" y="356"/>
                </a:lnTo>
                <a:lnTo>
                  <a:pt x="2094" y="356"/>
                </a:lnTo>
                <a:lnTo>
                  <a:pt x="2111" y="356"/>
                </a:lnTo>
                <a:lnTo>
                  <a:pt x="2128" y="356"/>
                </a:lnTo>
                <a:lnTo>
                  <a:pt x="2145" y="356"/>
                </a:lnTo>
                <a:lnTo>
                  <a:pt x="2152" y="357"/>
                </a:lnTo>
                <a:lnTo>
                  <a:pt x="2158" y="359"/>
                </a:lnTo>
                <a:lnTo>
                  <a:pt x="2160" y="359"/>
                </a:lnTo>
                <a:lnTo>
                  <a:pt x="2164" y="359"/>
                </a:lnTo>
                <a:lnTo>
                  <a:pt x="2167" y="358"/>
                </a:lnTo>
                <a:lnTo>
                  <a:pt x="2169" y="356"/>
                </a:lnTo>
                <a:lnTo>
                  <a:pt x="2174" y="357"/>
                </a:lnTo>
                <a:lnTo>
                  <a:pt x="2178" y="358"/>
                </a:lnTo>
                <a:lnTo>
                  <a:pt x="2179" y="356"/>
                </a:lnTo>
                <a:lnTo>
                  <a:pt x="2181" y="356"/>
                </a:lnTo>
                <a:lnTo>
                  <a:pt x="2183" y="357"/>
                </a:lnTo>
                <a:lnTo>
                  <a:pt x="2185" y="357"/>
                </a:lnTo>
                <a:lnTo>
                  <a:pt x="2189" y="358"/>
                </a:lnTo>
                <a:lnTo>
                  <a:pt x="2192" y="358"/>
                </a:lnTo>
                <a:lnTo>
                  <a:pt x="2207" y="361"/>
                </a:lnTo>
                <a:lnTo>
                  <a:pt x="2223" y="362"/>
                </a:lnTo>
                <a:lnTo>
                  <a:pt x="2228" y="362"/>
                </a:lnTo>
                <a:lnTo>
                  <a:pt x="2235" y="363"/>
                </a:lnTo>
                <a:lnTo>
                  <a:pt x="2239" y="363"/>
                </a:lnTo>
                <a:lnTo>
                  <a:pt x="2242" y="362"/>
                </a:lnTo>
                <a:lnTo>
                  <a:pt x="2244" y="361"/>
                </a:lnTo>
                <a:lnTo>
                  <a:pt x="2247" y="359"/>
                </a:lnTo>
                <a:lnTo>
                  <a:pt x="2233" y="356"/>
                </a:lnTo>
                <a:lnTo>
                  <a:pt x="2219" y="356"/>
                </a:lnTo>
                <a:lnTo>
                  <a:pt x="2207" y="356"/>
                </a:lnTo>
                <a:lnTo>
                  <a:pt x="2193" y="356"/>
                </a:lnTo>
                <a:lnTo>
                  <a:pt x="2190" y="354"/>
                </a:lnTo>
                <a:lnTo>
                  <a:pt x="2185" y="354"/>
                </a:lnTo>
                <a:lnTo>
                  <a:pt x="2179" y="353"/>
                </a:lnTo>
                <a:lnTo>
                  <a:pt x="2175" y="353"/>
                </a:lnTo>
                <a:lnTo>
                  <a:pt x="2174" y="354"/>
                </a:lnTo>
                <a:lnTo>
                  <a:pt x="2171" y="354"/>
                </a:lnTo>
                <a:lnTo>
                  <a:pt x="2169" y="354"/>
                </a:lnTo>
                <a:lnTo>
                  <a:pt x="2168" y="354"/>
                </a:lnTo>
                <a:lnTo>
                  <a:pt x="2162" y="353"/>
                </a:lnTo>
                <a:lnTo>
                  <a:pt x="2158" y="353"/>
                </a:lnTo>
                <a:lnTo>
                  <a:pt x="2159" y="350"/>
                </a:lnTo>
                <a:lnTo>
                  <a:pt x="2161" y="349"/>
                </a:lnTo>
                <a:lnTo>
                  <a:pt x="2166" y="349"/>
                </a:lnTo>
                <a:lnTo>
                  <a:pt x="2170" y="349"/>
                </a:lnTo>
                <a:lnTo>
                  <a:pt x="2179" y="349"/>
                </a:lnTo>
                <a:lnTo>
                  <a:pt x="2185" y="350"/>
                </a:lnTo>
                <a:lnTo>
                  <a:pt x="2194" y="349"/>
                </a:lnTo>
                <a:lnTo>
                  <a:pt x="2204" y="349"/>
                </a:lnTo>
                <a:lnTo>
                  <a:pt x="2214" y="349"/>
                </a:lnTo>
                <a:lnTo>
                  <a:pt x="2222" y="351"/>
                </a:lnTo>
                <a:lnTo>
                  <a:pt x="2231" y="353"/>
                </a:lnTo>
                <a:lnTo>
                  <a:pt x="2239" y="354"/>
                </a:lnTo>
                <a:lnTo>
                  <a:pt x="2241" y="354"/>
                </a:lnTo>
                <a:lnTo>
                  <a:pt x="2243" y="354"/>
                </a:lnTo>
                <a:lnTo>
                  <a:pt x="2244" y="353"/>
                </a:lnTo>
                <a:lnTo>
                  <a:pt x="2245" y="353"/>
                </a:lnTo>
                <a:lnTo>
                  <a:pt x="2245" y="351"/>
                </a:lnTo>
                <a:lnTo>
                  <a:pt x="2244" y="350"/>
                </a:lnTo>
                <a:lnTo>
                  <a:pt x="2241" y="348"/>
                </a:lnTo>
                <a:lnTo>
                  <a:pt x="2236" y="348"/>
                </a:lnTo>
                <a:lnTo>
                  <a:pt x="2232" y="348"/>
                </a:lnTo>
                <a:lnTo>
                  <a:pt x="2228" y="348"/>
                </a:lnTo>
                <a:lnTo>
                  <a:pt x="2224" y="348"/>
                </a:lnTo>
                <a:lnTo>
                  <a:pt x="2220" y="348"/>
                </a:lnTo>
                <a:lnTo>
                  <a:pt x="2218" y="348"/>
                </a:lnTo>
                <a:lnTo>
                  <a:pt x="2217" y="347"/>
                </a:lnTo>
                <a:lnTo>
                  <a:pt x="2216" y="348"/>
                </a:lnTo>
                <a:lnTo>
                  <a:pt x="2215" y="348"/>
                </a:lnTo>
                <a:lnTo>
                  <a:pt x="2208" y="347"/>
                </a:lnTo>
                <a:lnTo>
                  <a:pt x="2201" y="345"/>
                </a:lnTo>
                <a:lnTo>
                  <a:pt x="2192" y="345"/>
                </a:lnTo>
                <a:lnTo>
                  <a:pt x="2183" y="345"/>
                </a:lnTo>
                <a:lnTo>
                  <a:pt x="2173" y="345"/>
                </a:lnTo>
                <a:lnTo>
                  <a:pt x="2162" y="345"/>
                </a:lnTo>
                <a:lnTo>
                  <a:pt x="2153" y="343"/>
                </a:lnTo>
                <a:lnTo>
                  <a:pt x="2143" y="343"/>
                </a:lnTo>
                <a:lnTo>
                  <a:pt x="2123" y="341"/>
                </a:lnTo>
                <a:lnTo>
                  <a:pt x="2103" y="340"/>
                </a:lnTo>
                <a:lnTo>
                  <a:pt x="2083" y="338"/>
                </a:lnTo>
                <a:lnTo>
                  <a:pt x="2062" y="336"/>
                </a:lnTo>
                <a:lnTo>
                  <a:pt x="2091" y="337"/>
                </a:lnTo>
                <a:lnTo>
                  <a:pt x="2119" y="338"/>
                </a:lnTo>
                <a:lnTo>
                  <a:pt x="2149" y="338"/>
                </a:lnTo>
                <a:lnTo>
                  <a:pt x="2177" y="339"/>
                </a:lnTo>
                <a:lnTo>
                  <a:pt x="2206" y="340"/>
                </a:lnTo>
                <a:lnTo>
                  <a:pt x="2234" y="341"/>
                </a:lnTo>
                <a:lnTo>
                  <a:pt x="2263" y="343"/>
                </a:lnTo>
                <a:lnTo>
                  <a:pt x="2290" y="347"/>
                </a:lnTo>
                <a:lnTo>
                  <a:pt x="2291" y="345"/>
                </a:lnTo>
                <a:lnTo>
                  <a:pt x="2291" y="343"/>
                </a:lnTo>
                <a:lnTo>
                  <a:pt x="2290" y="342"/>
                </a:lnTo>
                <a:lnTo>
                  <a:pt x="2288" y="342"/>
                </a:lnTo>
                <a:lnTo>
                  <a:pt x="2283" y="341"/>
                </a:lnTo>
                <a:lnTo>
                  <a:pt x="2278" y="340"/>
                </a:lnTo>
                <a:lnTo>
                  <a:pt x="2269" y="339"/>
                </a:lnTo>
                <a:lnTo>
                  <a:pt x="2260" y="338"/>
                </a:lnTo>
                <a:lnTo>
                  <a:pt x="2251" y="337"/>
                </a:lnTo>
                <a:lnTo>
                  <a:pt x="2242" y="336"/>
                </a:lnTo>
                <a:lnTo>
                  <a:pt x="2233" y="336"/>
                </a:lnTo>
                <a:lnTo>
                  <a:pt x="2224" y="334"/>
                </a:lnTo>
                <a:lnTo>
                  <a:pt x="2204" y="333"/>
                </a:lnTo>
                <a:lnTo>
                  <a:pt x="2186" y="331"/>
                </a:lnTo>
                <a:lnTo>
                  <a:pt x="2168" y="330"/>
                </a:lnTo>
                <a:lnTo>
                  <a:pt x="2149" y="329"/>
                </a:lnTo>
                <a:lnTo>
                  <a:pt x="2112" y="326"/>
                </a:lnTo>
                <a:lnTo>
                  <a:pt x="2075" y="323"/>
                </a:lnTo>
                <a:lnTo>
                  <a:pt x="2038" y="320"/>
                </a:lnTo>
                <a:lnTo>
                  <a:pt x="2002" y="314"/>
                </a:lnTo>
                <a:lnTo>
                  <a:pt x="2008" y="313"/>
                </a:lnTo>
                <a:lnTo>
                  <a:pt x="2014" y="313"/>
                </a:lnTo>
                <a:lnTo>
                  <a:pt x="2039" y="314"/>
                </a:lnTo>
                <a:lnTo>
                  <a:pt x="2036" y="314"/>
                </a:lnTo>
                <a:lnTo>
                  <a:pt x="2021" y="313"/>
                </a:lnTo>
                <a:lnTo>
                  <a:pt x="2014" y="313"/>
                </a:lnTo>
                <a:lnTo>
                  <a:pt x="2046" y="314"/>
                </a:lnTo>
                <a:lnTo>
                  <a:pt x="2079" y="315"/>
                </a:lnTo>
                <a:lnTo>
                  <a:pt x="2111" y="315"/>
                </a:lnTo>
                <a:lnTo>
                  <a:pt x="2143" y="315"/>
                </a:lnTo>
                <a:lnTo>
                  <a:pt x="2159" y="316"/>
                </a:lnTo>
                <a:lnTo>
                  <a:pt x="2175" y="317"/>
                </a:lnTo>
                <a:lnTo>
                  <a:pt x="2191" y="318"/>
                </a:lnTo>
                <a:lnTo>
                  <a:pt x="2206" y="320"/>
                </a:lnTo>
                <a:lnTo>
                  <a:pt x="2222" y="321"/>
                </a:lnTo>
                <a:lnTo>
                  <a:pt x="2236" y="322"/>
                </a:lnTo>
                <a:lnTo>
                  <a:pt x="2243" y="323"/>
                </a:lnTo>
                <a:lnTo>
                  <a:pt x="2250" y="324"/>
                </a:lnTo>
                <a:lnTo>
                  <a:pt x="2257" y="324"/>
                </a:lnTo>
                <a:lnTo>
                  <a:pt x="2264" y="322"/>
                </a:lnTo>
                <a:lnTo>
                  <a:pt x="2255" y="321"/>
                </a:lnTo>
                <a:lnTo>
                  <a:pt x="2245" y="318"/>
                </a:lnTo>
                <a:lnTo>
                  <a:pt x="2236" y="317"/>
                </a:lnTo>
                <a:lnTo>
                  <a:pt x="2227" y="316"/>
                </a:lnTo>
                <a:lnTo>
                  <a:pt x="2218" y="316"/>
                </a:lnTo>
                <a:lnTo>
                  <a:pt x="2209" y="315"/>
                </a:lnTo>
                <a:lnTo>
                  <a:pt x="2201" y="314"/>
                </a:lnTo>
                <a:lnTo>
                  <a:pt x="2192" y="310"/>
                </a:lnTo>
                <a:lnTo>
                  <a:pt x="2198" y="308"/>
                </a:lnTo>
                <a:lnTo>
                  <a:pt x="2202" y="307"/>
                </a:lnTo>
                <a:lnTo>
                  <a:pt x="2209" y="308"/>
                </a:lnTo>
                <a:lnTo>
                  <a:pt x="2217" y="309"/>
                </a:lnTo>
                <a:lnTo>
                  <a:pt x="2224" y="310"/>
                </a:lnTo>
                <a:lnTo>
                  <a:pt x="2231" y="310"/>
                </a:lnTo>
                <a:lnTo>
                  <a:pt x="2233" y="310"/>
                </a:lnTo>
                <a:lnTo>
                  <a:pt x="2234" y="308"/>
                </a:lnTo>
                <a:lnTo>
                  <a:pt x="2233" y="307"/>
                </a:lnTo>
                <a:lnTo>
                  <a:pt x="2232" y="305"/>
                </a:lnTo>
                <a:lnTo>
                  <a:pt x="2226" y="303"/>
                </a:lnTo>
                <a:lnTo>
                  <a:pt x="2220" y="301"/>
                </a:lnTo>
                <a:lnTo>
                  <a:pt x="2214" y="298"/>
                </a:lnTo>
                <a:lnTo>
                  <a:pt x="2208" y="297"/>
                </a:lnTo>
                <a:lnTo>
                  <a:pt x="2200" y="297"/>
                </a:lnTo>
                <a:lnTo>
                  <a:pt x="2193" y="297"/>
                </a:lnTo>
                <a:lnTo>
                  <a:pt x="2190" y="297"/>
                </a:lnTo>
                <a:lnTo>
                  <a:pt x="2187" y="296"/>
                </a:lnTo>
                <a:lnTo>
                  <a:pt x="2184" y="295"/>
                </a:lnTo>
                <a:lnTo>
                  <a:pt x="2181" y="291"/>
                </a:lnTo>
                <a:lnTo>
                  <a:pt x="2189" y="291"/>
                </a:lnTo>
                <a:lnTo>
                  <a:pt x="2197" y="292"/>
                </a:lnTo>
                <a:lnTo>
                  <a:pt x="2194" y="289"/>
                </a:lnTo>
                <a:lnTo>
                  <a:pt x="2191" y="288"/>
                </a:lnTo>
                <a:lnTo>
                  <a:pt x="2189" y="287"/>
                </a:lnTo>
                <a:lnTo>
                  <a:pt x="2185" y="287"/>
                </a:lnTo>
                <a:lnTo>
                  <a:pt x="2178" y="287"/>
                </a:lnTo>
                <a:lnTo>
                  <a:pt x="2171" y="288"/>
                </a:lnTo>
                <a:lnTo>
                  <a:pt x="2157" y="288"/>
                </a:lnTo>
                <a:lnTo>
                  <a:pt x="2142" y="287"/>
                </a:lnTo>
                <a:lnTo>
                  <a:pt x="2136" y="287"/>
                </a:lnTo>
                <a:lnTo>
                  <a:pt x="2129" y="285"/>
                </a:lnTo>
                <a:lnTo>
                  <a:pt x="2125" y="284"/>
                </a:lnTo>
                <a:lnTo>
                  <a:pt x="2119" y="284"/>
                </a:lnTo>
                <a:lnTo>
                  <a:pt x="2117" y="288"/>
                </a:lnTo>
                <a:lnTo>
                  <a:pt x="2115" y="290"/>
                </a:lnTo>
                <a:lnTo>
                  <a:pt x="2112" y="288"/>
                </a:lnTo>
                <a:lnTo>
                  <a:pt x="2110" y="284"/>
                </a:lnTo>
                <a:lnTo>
                  <a:pt x="2108" y="285"/>
                </a:lnTo>
                <a:lnTo>
                  <a:pt x="2104" y="288"/>
                </a:lnTo>
                <a:lnTo>
                  <a:pt x="2101" y="288"/>
                </a:lnTo>
                <a:lnTo>
                  <a:pt x="2099" y="288"/>
                </a:lnTo>
                <a:lnTo>
                  <a:pt x="2100" y="284"/>
                </a:lnTo>
                <a:lnTo>
                  <a:pt x="2101" y="280"/>
                </a:lnTo>
                <a:lnTo>
                  <a:pt x="2098" y="281"/>
                </a:lnTo>
                <a:lnTo>
                  <a:pt x="2093" y="281"/>
                </a:lnTo>
                <a:lnTo>
                  <a:pt x="2088" y="280"/>
                </a:lnTo>
                <a:lnTo>
                  <a:pt x="2084" y="279"/>
                </a:lnTo>
                <a:lnTo>
                  <a:pt x="2071" y="276"/>
                </a:lnTo>
                <a:lnTo>
                  <a:pt x="2058" y="275"/>
                </a:lnTo>
                <a:lnTo>
                  <a:pt x="2046" y="275"/>
                </a:lnTo>
                <a:lnTo>
                  <a:pt x="2035" y="274"/>
                </a:lnTo>
                <a:lnTo>
                  <a:pt x="2024" y="272"/>
                </a:lnTo>
                <a:lnTo>
                  <a:pt x="2012" y="271"/>
                </a:lnTo>
                <a:lnTo>
                  <a:pt x="2008" y="272"/>
                </a:lnTo>
                <a:lnTo>
                  <a:pt x="2002" y="272"/>
                </a:lnTo>
                <a:lnTo>
                  <a:pt x="1998" y="271"/>
                </a:lnTo>
                <a:lnTo>
                  <a:pt x="1995" y="268"/>
                </a:lnTo>
                <a:lnTo>
                  <a:pt x="1991" y="267"/>
                </a:lnTo>
                <a:lnTo>
                  <a:pt x="1985" y="266"/>
                </a:lnTo>
                <a:lnTo>
                  <a:pt x="1979" y="266"/>
                </a:lnTo>
                <a:lnTo>
                  <a:pt x="1973" y="268"/>
                </a:lnTo>
                <a:lnTo>
                  <a:pt x="1971" y="271"/>
                </a:lnTo>
                <a:lnTo>
                  <a:pt x="1967" y="272"/>
                </a:lnTo>
                <a:lnTo>
                  <a:pt x="1964" y="270"/>
                </a:lnTo>
                <a:lnTo>
                  <a:pt x="1961" y="266"/>
                </a:lnTo>
                <a:lnTo>
                  <a:pt x="1952" y="264"/>
                </a:lnTo>
                <a:lnTo>
                  <a:pt x="1944" y="264"/>
                </a:lnTo>
                <a:lnTo>
                  <a:pt x="1961" y="264"/>
                </a:lnTo>
                <a:lnTo>
                  <a:pt x="1979" y="263"/>
                </a:lnTo>
                <a:lnTo>
                  <a:pt x="1997" y="262"/>
                </a:lnTo>
                <a:lnTo>
                  <a:pt x="2016" y="259"/>
                </a:lnTo>
                <a:lnTo>
                  <a:pt x="2021" y="260"/>
                </a:lnTo>
                <a:lnTo>
                  <a:pt x="2027" y="262"/>
                </a:lnTo>
                <a:lnTo>
                  <a:pt x="2036" y="263"/>
                </a:lnTo>
                <a:lnTo>
                  <a:pt x="2045" y="263"/>
                </a:lnTo>
                <a:lnTo>
                  <a:pt x="2054" y="262"/>
                </a:lnTo>
                <a:lnTo>
                  <a:pt x="2062" y="262"/>
                </a:lnTo>
                <a:lnTo>
                  <a:pt x="2071" y="262"/>
                </a:lnTo>
                <a:lnTo>
                  <a:pt x="2079" y="262"/>
                </a:lnTo>
                <a:lnTo>
                  <a:pt x="2088" y="262"/>
                </a:lnTo>
                <a:lnTo>
                  <a:pt x="2096" y="262"/>
                </a:lnTo>
                <a:lnTo>
                  <a:pt x="2105" y="262"/>
                </a:lnTo>
                <a:lnTo>
                  <a:pt x="2113" y="264"/>
                </a:lnTo>
                <a:lnTo>
                  <a:pt x="2117" y="265"/>
                </a:lnTo>
                <a:lnTo>
                  <a:pt x="2120" y="265"/>
                </a:lnTo>
                <a:lnTo>
                  <a:pt x="2123" y="265"/>
                </a:lnTo>
                <a:lnTo>
                  <a:pt x="2125" y="265"/>
                </a:lnTo>
                <a:lnTo>
                  <a:pt x="2127" y="264"/>
                </a:lnTo>
                <a:lnTo>
                  <a:pt x="2129" y="265"/>
                </a:lnTo>
                <a:lnTo>
                  <a:pt x="2133" y="265"/>
                </a:lnTo>
                <a:lnTo>
                  <a:pt x="2137" y="266"/>
                </a:lnTo>
                <a:lnTo>
                  <a:pt x="2153" y="266"/>
                </a:lnTo>
                <a:lnTo>
                  <a:pt x="2169" y="267"/>
                </a:lnTo>
                <a:lnTo>
                  <a:pt x="2179" y="268"/>
                </a:lnTo>
                <a:lnTo>
                  <a:pt x="2189" y="268"/>
                </a:lnTo>
                <a:lnTo>
                  <a:pt x="2198" y="268"/>
                </a:lnTo>
                <a:lnTo>
                  <a:pt x="2208" y="268"/>
                </a:lnTo>
                <a:lnTo>
                  <a:pt x="2197" y="264"/>
                </a:lnTo>
                <a:lnTo>
                  <a:pt x="2185" y="262"/>
                </a:lnTo>
                <a:lnTo>
                  <a:pt x="2174" y="260"/>
                </a:lnTo>
                <a:lnTo>
                  <a:pt x="2162" y="259"/>
                </a:lnTo>
                <a:lnTo>
                  <a:pt x="2156" y="259"/>
                </a:lnTo>
                <a:lnTo>
                  <a:pt x="2149" y="258"/>
                </a:lnTo>
                <a:lnTo>
                  <a:pt x="2145" y="258"/>
                </a:lnTo>
                <a:lnTo>
                  <a:pt x="2142" y="256"/>
                </a:lnTo>
                <a:lnTo>
                  <a:pt x="2140" y="255"/>
                </a:lnTo>
                <a:lnTo>
                  <a:pt x="2138" y="253"/>
                </a:lnTo>
                <a:lnTo>
                  <a:pt x="2150" y="250"/>
                </a:lnTo>
                <a:lnTo>
                  <a:pt x="2162" y="250"/>
                </a:lnTo>
                <a:lnTo>
                  <a:pt x="2166" y="250"/>
                </a:lnTo>
                <a:lnTo>
                  <a:pt x="2169" y="250"/>
                </a:lnTo>
                <a:lnTo>
                  <a:pt x="2171" y="250"/>
                </a:lnTo>
                <a:lnTo>
                  <a:pt x="2173" y="249"/>
                </a:lnTo>
                <a:lnTo>
                  <a:pt x="2174" y="248"/>
                </a:lnTo>
                <a:lnTo>
                  <a:pt x="2175" y="247"/>
                </a:lnTo>
                <a:lnTo>
                  <a:pt x="2179" y="248"/>
                </a:lnTo>
                <a:lnTo>
                  <a:pt x="2184" y="249"/>
                </a:lnTo>
                <a:lnTo>
                  <a:pt x="2189" y="253"/>
                </a:lnTo>
                <a:lnTo>
                  <a:pt x="2193" y="257"/>
                </a:lnTo>
                <a:lnTo>
                  <a:pt x="2198" y="259"/>
                </a:lnTo>
                <a:lnTo>
                  <a:pt x="2203" y="260"/>
                </a:lnTo>
                <a:lnTo>
                  <a:pt x="2206" y="260"/>
                </a:lnTo>
                <a:lnTo>
                  <a:pt x="2207" y="259"/>
                </a:lnTo>
                <a:lnTo>
                  <a:pt x="2207" y="258"/>
                </a:lnTo>
                <a:lnTo>
                  <a:pt x="2206" y="256"/>
                </a:lnTo>
                <a:lnTo>
                  <a:pt x="2202" y="254"/>
                </a:lnTo>
                <a:lnTo>
                  <a:pt x="2200" y="251"/>
                </a:lnTo>
                <a:lnTo>
                  <a:pt x="2199" y="247"/>
                </a:lnTo>
                <a:lnTo>
                  <a:pt x="2198" y="243"/>
                </a:lnTo>
                <a:lnTo>
                  <a:pt x="2191" y="242"/>
                </a:lnTo>
                <a:lnTo>
                  <a:pt x="2183" y="242"/>
                </a:lnTo>
                <a:lnTo>
                  <a:pt x="2176" y="242"/>
                </a:lnTo>
                <a:lnTo>
                  <a:pt x="2168" y="242"/>
                </a:lnTo>
                <a:lnTo>
                  <a:pt x="2173" y="240"/>
                </a:lnTo>
                <a:lnTo>
                  <a:pt x="2178" y="238"/>
                </a:lnTo>
                <a:lnTo>
                  <a:pt x="2167" y="237"/>
                </a:lnTo>
                <a:lnTo>
                  <a:pt x="2157" y="235"/>
                </a:lnTo>
                <a:lnTo>
                  <a:pt x="2149" y="234"/>
                </a:lnTo>
                <a:lnTo>
                  <a:pt x="2141" y="233"/>
                </a:lnTo>
                <a:lnTo>
                  <a:pt x="2132" y="233"/>
                </a:lnTo>
                <a:lnTo>
                  <a:pt x="2121" y="232"/>
                </a:lnTo>
                <a:lnTo>
                  <a:pt x="2118" y="230"/>
                </a:lnTo>
                <a:lnTo>
                  <a:pt x="2115" y="229"/>
                </a:lnTo>
                <a:lnTo>
                  <a:pt x="2110" y="230"/>
                </a:lnTo>
                <a:lnTo>
                  <a:pt x="2105" y="230"/>
                </a:lnTo>
                <a:lnTo>
                  <a:pt x="2098" y="229"/>
                </a:lnTo>
                <a:lnTo>
                  <a:pt x="2090" y="229"/>
                </a:lnTo>
                <a:lnTo>
                  <a:pt x="2083" y="229"/>
                </a:lnTo>
                <a:lnTo>
                  <a:pt x="2076" y="227"/>
                </a:lnTo>
                <a:lnTo>
                  <a:pt x="2072" y="225"/>
                </a:lnTo>
                <a:lnTo>
                  <a:pt x="2071" y="224"/>
                </a:lnTo>
                <a:lnTo>
                  <a:pt x="2069" y="223"/>
                </a:lnTo>
                <a:lnTo>
                  <a:pt x="2066" y="223"/>
                </a:lnTo>
                <a:lnTo>
                  <a:pt x="2061" y="225"/>
                </a:lnTo>
                <a:lnTo>
                  <a:pt x="2059" y="226"/>
                </a:lnTo>
                <a:lnTo>
                  <a:pt x="2055" y="227"/>
                </a:lnTo>
                <a:lnTo>
                  <a:pt x="2051" y="227"/>
                </a:lnTo>
                <a:lnTo>
                  <a:pt x="2042" y="226"/>
                </a:lnTo>
                <a:lnTo>
                  <a:pt x="2034" y="224"/>
                </a:lnTo>
                <a:lnTo>
                  <a:pt x="2025" y="224"/>
                </a:lnTo>
                <a:lnTo>
                  <a:pt x="2016" y="226"/>
                </a:lnTo>
                <a:lnTo>
                  <a:pt x="2008" y="227"/>
                </a:lnTo>
                <a:lnTo>
                  <a:pt x="1998" y="227"/>
                </a:lnTo>
                <a:lnTo>
                  <a:pt x="1991" y="224"/>
                </a:lnTo>
                <a:lnTo>
                  <a:pt x="1983" y="221"/>
                </a:lnTo>
                <a:lnTo>
                  <a:pt x="1973" y="221"/>
                </a:lnTo>
                <a:lnTo>
                  <a:pt x="1963" y="223"/>
                </a:lnTo>
                <a:lnTo>
                  <a:pt x="1953" y="223"/>
                </a:lnTo>
                <a:lnTo>
                  <a:pt x="1943" y="223"/>
                </a:lnTo>
                <a:lnTo>
                  <a:pt x="1931" y="222"/>
                </a:lnTo>
                <a:lnTo>
                  <a:pt x="1920" y="221"/>
                </a:lnTo>
                <a:lnTo>
                  <a:pt x="1914" y="221"/>
                </a:lnTo>
                <a:lnTo>
                  <a:pt x="1909" y="220"/>
                </a:lnTo>
                <a:lnTo>
                  <a:pt x="1905" y="220"/>
                </a:lnTo>
                <a:lnTo>
                  <a:pt x="1902" y="218"/>
                </a:lnTo>
                <a:lnTo>
                  <a:pt x="1902" y="220"/>
                </a:lnTo>
                <a:lnTo>
                  <a:pt x="1901" y="222"/>
                </a:lnTo>
                <a:lnTo>
                  <a:pt x="1902" y="220"/>
                </a:lnTo>
                <a:lnTo>
                  <a:pt x="1902" y="220"/>
                </a:lnTo>
                <a:lnTo>
                  <a:pt x="1902" y="218"/>
                </a:lnTo>
                <a:lnTo>
                  <a:pt x="1901" y="218"/>
                </a:lnTo>
                <a:lnTo>
                  <a:pt x="1897" y="218"/>
                </a:lnTo>
                <a:lnTo>
                  <a:pt x="1895" y="218"/>
                </a:lnTo>
                <a:lnTo>
                  <a:pt x="1892" y="218"/>
                </a:lnTo>
                <a:lnTo>
                  <a:pt x="1889" y="218"/>
                </a:lnTo>
                <a:lnTo>
                  <a:pt x="1887" y="217"/>
                </a:lnTo>
                <a:lnTo>
                  <a:pt x="1885" y="215"/>
                </a:lnTo>
                <a:lnTo>
                  <a:pt x="1896" y="216"/>
                </a:lnTo>
                <a:lnTo>
                  <a:pt x="1906" y="216"/>
                </a:lnTo>
                <a:lnTo>
                  <a:pt x="1918" y="216"/>
                </a:lnTo>
                <a:lnTo>
                  <a:pt x="1928" y="216"/>
                </a:lnTo>
                <a:lnTo>
                  <a:pt x="1950" y="215"/>
                </a:lnTo>
                <a:lnTo>
                  <a:pt x="1971" y="216"/>
                </a:lnTo>
                <a:lnTo>
                  <a:pt x="1993" y="217"/>
                </a:lnTo>
                <a:lnTo>
                  <a:pt x="2016" y="218"/>
                </a:lnTo>
                <a:lnTo>
                  <a:pt x="2037" y="218"/>
                </a:lnTo>
                <a:lnTo>
                  <a:pt x="2059" y="220"/>
                </a:lnTo>
                <a:lnTo>
                  <a:pt x="2070" y="220"/>
                </a:lnTo>
                <a:lnTo>
                  <a:pt x="2080" y="220"/>
                </a:lnTo>
                <a:lnTo>
                  <a:pt x="2092" y="221"/>
                </a:lnTo>
                <a:lnTo>
                  <a:pt x="2103" y="221"/>
                </a:lnTo>
                <a:lnTo>
                  <a:pt x="2113" y="221"/>
                </a:lnTo>
                <a:lnTo>
                  <a:pt x="2125" y="222"/>
                </a:lnTo>
                <a:lnTo>
                  <a:pt x="2132" y="222"/>
                </a:lnTo>
                <a:lnTo>
                  <a:pt x="2138" y="224"/>
                </a:lnTo>
                <a:lnTo>
                  <a:pt x="2140" y="226"/>
                </a:lnTo>
                <a:lnTo>
                  <a:pt x="2142" y="227"/>
                </a:lnTo>
                <a:lnTo>
                  <a:pt x="2144" y="229"/>
                </a:lnTo>
                <a:lnTo>
                  <a:pt x="2146" y="229"/>
                </a:lnTo>
                <a:lnTo>
                  <a:pt x="2151" y="226"/>
                </a:lnTo>
                <a:lnTo>
                  <a:pt x="2156" y="223"/>
                </a:lnTo>
                <a:lnTo>
                  <a:pt x="2162" y="223"/>
                </a:lnTo>
                <a:lnTo>
                  <a:pt x="2169" y="224"/>
                </a:lnTo>
                <a:lnTo>
                  <a:pt x="2178" y="225"/>
                </a:lnTo>
                <a:lnTo>
                  <a:pt x="2189" y="224"/>
                </a:lnTo>
                <a:lnTo>
                  <a:pt x="2170" y="221"/>
                </a:lnTo>
                <a:lnTo>
                  <a:pt x="2152" y="220"/>
                </a:lnTo>
                <a:lnTo>
                  <a:pt x="2134" y="218"/>
                </a:lnTo>
                <a:lnTo>
                  <a:pt x="2117" y="215"/>
                </a:lnTo>
                <a:lnTo>
                  <a:pt x="2135" y="214"/>
                </a:lnTo>
                <a:lnTo>
                  <a:pt x="2154" y="212"/>
                </a:lnTo>
                <a:lnTo>
                  <a:pt x="2165" y="210"/>
                </a:lnTo>
                <a:lnTo>
                  <a:pt x="2174" y="209"/>
                </a:lnTo>
                <a:lnTo>
                  <a:pt x="2184" y="209"/>
                </a:lnTo>
                <a:lnTo>
                  <a:pt x="2194" y="210"/>
                </a:lnTo>
                <a:lnTo>
                  <a:pt x="2192" y="209"/>
                </a:lnTo>
                <a:lnTo>
                  <a:pt x="2190" y="208"/>
                </a:lnTo>
                <a:lnTo>
                  <a:pt x="2189" y="208"/>
                </a:lnTo>
                <a:lnTo>
                  <a:pt x="2187" y="207"/>
                </a:lnTo>
                <a:lnTo>
                  <a:pt x="2187" y="206"/>
                </a:lnTo>
                <a:lnTo>
                  <a:pt x="2189" y="204"/>
                </a:lnTo>
                <a:lnTo>
                  <a:pt x="2191" y="202"/>
                </a:lnTo>
                <a:lnTo>
                  <a:pt x="2197" y="202"/>
                </a:lnTo>
                <a:lnTo>
                  <a:pt x="2201" y="204"/>
                </a:lnTo>
                <a:lnTo>
                  <a:pt x="2204" y="205"/>
                </a:lnTo>
                <a:lnTo>
                  <a:pt x="2215" y="205"/>
                </a:lnTo>
                <a:lnTo>
                  <a:pt x="2226" y="204"/>
                </a:lnTo>
                <a:lnTo>
                  <a:pt x="2236" y="204"/>
                </a:lnTo>
                <a:lnTo>
                  <a:pt x="2247" y="206"/>
                </a:lnTo>
                <a:lnTo>
                  <a:pt x="2252" y="209"/>
                </a:lnTo>
                <a:lnTo>
                  <a:pt x="2258" y="212"/>
                </a:lnTo>
                <a:lnTo>
                  <a:pt x="2260" y="212"/>
                </a:lnTo>
                <a:lnTo>
                  <a:pt x="2261" y="210"/>
                </a:lnTo>
                <a:lnTo>
                  <a:pt x="2263" y="210"/>
                </a:lnTo>
                <a:lnTo>
                  <a:pt x="2264" y="208"/>
                </a:lnTo>
                <a:lnTo>
                  <a:pt x="2261" y="204"/>
                </a:lnTo>
                <a:lnTo>
                  <a:pt x="2259" y="201"/>
                </a:lnTo>
                <a:lnTo>
                  <a:pt x="2257" y="199"/>
                </a:lnTo>
                <a:lnTo>
                  <a:pt x="2253" y="198"/>
                </a:lnTo>
                <a:lnTo>
                  <a:pt x="2250" y="198"/>
                </a:lnTo>
                <a:lnTo>
                  <a:pt x="2248" y="198"/>
                </a:lnTo>
                <a:lnTo>
                  <a:pt x="2241" y="198"/>
                </a:lnTo>
                <a:lnTo>
                  <a:pt x="2234" y="197"/>
                </a:lnTo>
                <a:lnTo>
                  <a:pt x="2244" y="195"/>
                </a:lnTo>
                <a:lnTo>
                  <a:pt x="2253" y="191"/>
                </a:lnTo>
                <a:lnTo>
                  <a:pt x="2241" y="190"/>
                </a:lnTo>
                <a:lnTo>
                  <a:pt x="2230" y="188"/>
                </a:lnTo>
                <a:lnTo>
                  <a:pt x="2226" y="184"/>
                </a:lnTo>
                <a:lnTo>
                  <a:pt x="2222" y="181"/>
                </a:lnTo>
                <a:lnTo>
                  <a:pt x="2219" y="182"/>
                </a:lnTo>
                <a:lnTo>
                  <a:pt x="2218" y="183"/>
                </a:lnTo>
                <a:lnTo>
                  <a:pt x="2217" y="185"/>
                </a:lnTo>
                <a:lnTo>
                  <a:pt x="2215" y="188"/>
                </a:lnTo>
                <a:lnTo>
                  <a:pt x="2211" y="187"/>
                </a:lnTo>
                <a:lnTo>
                  <a:pt x="2208" y="185"/>
                </a:lnTo>
                <a:lnTo>
                  <a:pt x="2207" y="183"/>
                </a:lnTo>
                <a:lnTo>
                  <a:pt x="2206" y="182"/>
                </a:lnTo>
                <a:lnTo>
                  <a:pt x="2203" y="181"/>
                </a:lnTo>
                <a:lnTo>
                  <a:pt x="2201" y="181"/>
                </a:lnTo>
                <a:lnTo>
                  <a:pt x="2199" y="180"/>
                </a:lnTo>
                <a:lnTo>
                  <a:pt x="2197" y="179"/>
                </a:lnTo>
                <a:lnTo>
                  <a:pt x="2193" y="176"/>
                </a:lnTo>
                <a:lnTo>
                  <a:pt x="2191" y="174"/>
                </a:lnTo>
                <a:lnTo>
                  <a:pt x="2187" y="173"/>
                </a:lnTo>
                <a:lnTo>
                  <a:pt x="2184" y="173"/>
                </a:lnTo>
                <a:lnTo>
                  <a:pt x="2181" y="174"/>
                </a:lnTo>
                <a:lnTo>
                  <a:pt x="2177" y="176"/>
                </a:lnTo>
                <a:lnTo>
                  <a:pt x="2175" y="174"/>
                </a:lnTo>
                <a:lnTo>
                  <a:pt x="2174" y="173"/>
                </a:lnTo>
                <a:lnTo>
                  <a:pt x="2173" y="173"/>
                </a:lnTo>
                <a:lnTo>
                  <a:pt x="2170" y="173"/>
                </a:lnTo>
                <a:lnTo>
                  <a:pt x="2167" y="172"/>
                </a:lnTo>
                <a:lnTo>
                  <a:pt x="2164" y="172"/>
                </a:lnTo>
                <a:lnTo>
                  <a:pt x="2156" y="172"/>
                </a:lnTo>
                <a:lnTo>
                  <a:pt x="2146" y="173"/>
                </a:lnTo>
                <a:lnTo>
                  <a:pt x="2143" y="172"/>
                </a:lnTo>
                <a:lnTo>
                  <a:pt x="2140" y="171"/>
                </a:lnTo>
                <a:lnTo>
                  <a:pt x="2135" y="170"/>
                </a:lnTo>
                <a:lnTo>
                  <a:pt x="2129" y="171"/>
                </a:lnTo>
                <a:lnTo>
                  <a:pt x="2127" y="170"/>
                </a:lnTo>
                <a:lnTo>
                  <a:pt x="2124" y="170"/>
                </a:lnTo>
                <a:lnTo>
                  <a:pt x="2123" y="170"/>
                </a:lnTo>
                <a:lnTo>
                  <a:pt x="2123" y="168"/>
                </a:lnTo>
                <a:lnTo>
                  <a:pt x="2123" y="167"/>
                </a:lnTo>
                <a:lnTo>
                  <a:pt x="2124" y="165"/>
                </a:lnTo>
                <a:lnTo>
                  <a:pt x="2129" y="164"/>
                </a:lnTo>
                <a:lnTo>
                  <a:pt x="2136" y="165"/>
                </a:lnTo>
                <a:lnTo>
                  <a:pt x="2145" y="163"/>
                </a:lnTo>
                <a:lnTo>
                  <a:pt x="2154" y="160"/>
                </a:lnTo>
                <a:lnTo>
                  <a:pt x="2161" y="160"/>
                </a:lnTo>
                <a:lnTo>
                  <a:pt x="2169" y="160"/>
                </a:lnTo>
                <a:lnTo>
                  <a:pt x="2174" y="159"/>
                </a:lnTo>
                <a:lnTo>
                  <a:pt x="2177" y="158"/>
                </a:lnTo>
                <a:lnTo>
                  <a:pt x="2179" y="157"/>
                </a:lnTo>
                <a:lnTo>
                  <a:pt x="2182" y="154"/>
                </a:lnTo>
                <a:lnTo>
                  <a:pt x="2166" y="154"/>
                </a:lnTo>
                <a:lnTo>
                  <a:pt x="2149" y="154"/>
                </a:lnTo>
                <a:lnTo>
                  <a:pt x="2141" y="154"/>
                </a:lnTo>
                <a:lnTo>
                  <a:pt x="2133" y="152"/>
                </a:lnTo>
                <a:lnTo>
                  <a:pt x="2125" y="150"/>
                </a:lnTo>
                <a:lnTo>
                  <a:pt x="2117" y="148"/>
                </a:lnTo>
                <a:lnTo>
                  <a:pt x="2128" y="147"/>
                </a:lnTo>
                <a:lnTo>
                  <a:pt x="2138" y="147"/>
                </a:lnTo>
                <a:lnTo>
                  <a:pt x="2150" y="146"/>
                </a:lnTo>
                <a:lnTo>
                  <a:pt x="2160" y="143"/>
                </a:lnTo>
                <a:lnTo>
                  <a:pt x="2148" y="138"/>
                </a:lnTo>
                <a:lnTo>
                  <a:pt x="2133" y="132"/>
                </a:lnTo>
                <a:lnTo>
                  <a:pt x="2149" y="134"/>
                </a:lnTo>
                <a:lnTo>
                  <a:pt x="2164" y="135"/>
                </a:lnTo>
                <a:lnTo>
                  <a:pt x="2170" y="135"/>
                </a:lnTo>
                <a:lnTo>
                  <a:pt x="2178" y="138"/>
                </a:lnTo>
                <a:lnTo>
                  <a:pt x="2185" y="140"/>
                </a:lnTo>
                <a:lnTo>
                  <a:pt x="2192" y="143"/>
                </a:lnTo>
                <a:lnTo>
                  <a:pt x="2187" y="144"/>
                </a:lnTo>
                <a:lnTo>
                  <a:pt x="2182" y="143"/>
                </a:lnTo>
                <a:lnTo>
                  <a:pt x="2179" y="143"/>
                </a:lnTo>
                <a:lnTo>
                  <a:pt x="2177" y="143"/>
                </a:lnTo>
                <a:lnTo>
                  <a:pt x="2175" y="144"/>
                </a:lnTo>
                <a:lnTo>
                  <a:pt x="2173" y="146"/>
                </a:lnTo>
                <a:lnTo>
                  <a:pt x="2183" y="147"/>
                </a:lnTo>
                <a:lnTo>
                  <a:pt x="2192" y="149"/>
                </a:lnTo>
                <a:lnTo>
                  <a:pt x="2202" y="149"/>
                </a:lnTo>
                <a:lnTo>
                  <a:pt x="2211" y="149"/>
                </a:lnTo>
                <a:lnTo>
                  <a:pt x="2215" y="149"/>
                </a:lnTo>
                <a:lnTo>
                  <a:pt x="2217" y="150"/>
                </a:lnTo>
                <a:lnTo>
                  <a:pt x="2219" y="151"/>
                </a:lnTo>
                <a:lnTo>
                  <a:pt x="2222" y="154"/>
                </a:lnTo>
                <a:lnTo>
                  <a:pt x="2224" y="157"/>
                </a:lnTo>
                <a:lnTo>
                  <a:pt x="2226" y="158"/>
                </a:lnTo>
                <a:lnTo>
                  <a:pt x="2230" y="159"/>
                </a:lnTo>
                <a:lnTo>
                  <a:pt x="2234" y="158"/>
                </a:lnTo>
                <a:lnTo>
                  <a:pt x="2231" y="155"/>
                </a:lnTo>
                <a:lnTo>
                  <a:pt x="2227" y="150"/>
                </a:lnTo>
                <a:lnTo>
                  <a:pt x="2231" y="151"/>
                </a:lnTo>
                <a:lnTo>
                  <a:pt x="2234" y="152"/>
                </a:lnTo>
                <a:lnTo>
                  <a:pt x="2239" y="152"/>
                </a:lnTo>
                <a:lnTo>
                  <a:pt x="2242" y="151"/>
                </a:lnTo>
                <a:lnTo>
                  <a:pt x="2239" y="150"/>
                </a:lnTo>
                <a:lnTo>
                  <a:pt x="2235" y="148"/>
                </a:lnTo>
                <a:lnTo>
                  <a:pt x="2232" y="146"/>
                </a:lnTo>
                <a:lnTo>
                  <a:pt x="2230" y="143"/>
                </a:lnTo>
                <a:lnTo>
                  <a:pt x="2226" y="141"/>
                </a:lnTo>
                <a:lnTo>
                  <a:pt x="2224" y="139"/>
                </a:lnTo>
                <a:lnTo>
                  <a:pt x="2220" y="138"/>
                </a:lnTo>
                <a:lnTo>
                  <a:pt x="2217" y="137"/>
                </a:lnTo>
                <a:lnTo>
                  <a:pt x="2214" y="137"/>
                </a:lnTo>
                <a:lnTo>
                  <a:pt x="2211" y="135"/>
                </a:lnTo>
                <a:lnTo>
                  <a:pt x="2212" y="132"/>
                </a:lnTo>
                <a:lnTo>
                  <a:pt x="2215" y="130"/>
                </a:lnTo>
                <a:lnTo>
                  <a:pt x="2212" y="125"/>
                </a:lnTo>
                <a:lnTo>
                  <a:pt x="2209" y="123"/>
                </a:lnTo>
                <a:lnTo>
                  <a:pt x="2209" y="122"/>
                </a:lnTo>
                <a:lnTo>
                  <a:pt x="2211" y="122"/>
                </a:lnTo>
                <a:lnTo>
                  <a:pt x="2214" y="122"/>
                </a:lnTo>
                <a:lnTo>
                  <a:pt x="2215" y="123"/>
                </a:lnTo>
                <a:lnTo>
                  <a:pt x="2218" y="123"/>
                </a:lnTo>
                <a:lnTo>
                  <a:pt x="2222" y="124"/>
                </a:lnTo>
                <a:lnTo>
                  <a:pt x="2223" y="125"/>
                </a:lnTo>
                <a:lnTo>
                  <a:pt x="2224" y="126"/>
                </a:lnTo>
                <a:lnTo>
                  <a:pt x="2226" y="126"/>
                </a:lnTo>
                <a:lnTo>
                  <a:pt x="2228" y="127"/>
                </a:lnTo>
                <a:lnTo>
                  <a:pt x="2230" y="129"/>
                </a:lnTo>
                <a:lnTo>
                  <a:pt x="2226" y="130"/>
                </a:lnTo>
                <a:lnTo>
                  <a:pt x="2224" y="131"/>
                </a:lnTo>
                <a:lnTo>
                  <a:pt x="2223" y="132"/>
                </a:lnTo>
                <a:lnTo>
                  <a:pt x="2223" y="134"/>
                </a:lnTo>
                <a:lnTo>
                  <a:pt x="2225" y="134"/>
                </a:lnTo>
                <a:lnTo>
                  <a:pt x="2227" y="134"/>
                </a:lnTo>
                <a:lnTo>
                  <a:pt x="2230" y="134"/>
                </a:lnTo>
                <a:lnTo>
                  <a:pt x="2233" y="134"/>
                </a:lnTo>
                <a:lnTo>
                  <a:pt x="2240" y="134"/>
                </a:lnTo>
                <a:lnTo>
                  <a:pt x="2242" y="135"/>
                </a:lnTo>
                <a:lnTo>
                  <a:pt x="2244" y="137"/>
                </a:lnTo>
                <a:lnTo>
                  <a:pt x="2245" y="138"/>
                </a:lnTo>
                <a:lnTo>
                  <a:pt x="2245" y="139"/>
                </a:lnTo>
                <a:close/>
                <a:moveTo>
                  <a:pt x="1792" y="408"/>
                </a:moveTo>
                <a:lnTo>
                  <a:pt x="1780" y="405"/>
                </a:lnTo>
                <a:lnTo>
                  <a:pt x="1766" y="403"/>
                </a:lnTo>
                <a:lnTo>
                  <a:pt x="1761" y="401"/>
                </a:lnTo>
                <a:lnTo>
                  <a:pt x="1756" y="403"/>
                </a:lnTo>
                <a:lnTo>
                  <a:pt x="1755" y="404"/>
                </a:lnTo>
                <a:lnTo>
                  <a:pt x="1754" y="406"/>
                </a:lnTo>
                <a:lnTo>
                  <a:pt x="1755" y="407"/>
                </a:lnTo>
                <a:lnTo>
                  <a:pt x="1757" y="407"/>
                </a:lnTo>
                <a:lnTo>
                  <a:pt x="1763" y="408"/>
                </a:lnTo>
                <a:lnTo>
                  <a:pt x="1770" y="408"/>
                </a:lnTo>
                <a:lnTo>
                  <a:pt x="1777" y="411"/>
                </a:lnTo>
                <a:lnTo>
                  <a:pt x="1785" y="412"/>
                </a:lnTo>
                <a:lnTo>
                  <a:pt x="1790" y="413"/>
                </a:lnTo>
                <a:lnTo>
                  <a:pt x="1796" y="414"/>
                </a:lnTo>
                <a:lnTo>
                  <a:pt x="1797" y="412"/>
                </a:lnTo>
                <a:lnTo>
                  <a:pt x="1797" y="411"/>
                </a:lnTo>
                <a:lnTo>
                  <a:pt x="1795" y="408"/>
                </a:lnTo>
                <a:lnTo>
                  <a:pt x="1792" y="408"/>
                </a:lnTo>
                <a:lnTo>
                  <a:pt x="1790" y="407"/>
                </a:lnTo>
                <a:lnTo>
                  <a:pt x="1792" y="408"/>
                </a:lnTo>
                <a:close/>
                <a:moveTo>
                  <a:pt x="2175" y="247"/>
                </a:moveTo>
                <a:lnTo>
                  <a:pt x="2176" y="247"/>
                </a:lnTo>
                <a:lnTo>
                  <a:pt x="2175" y="247"/>
                </a:lnTo>
                <a:lnTo>
                  <a:pt x="2175" y="247"/>
                </a:lnTo>
                <a:lnTo>
                  <a:pt x="2175" y="247"/>
                </a:lnTo>
                <a:close/>
                <a:moveTo>
                  <a:pt x="608" y="403"/>
                </a:moveTo>
                <a:lnTo>
                  <a:pt x="627" y="401"/>
                </a:lnTo>
                <a:lnTo>
                  <a:pt x="645" y="401"/>
                </a:lnTo>
                <a:lnTo>
                  <a:pt x="663" y="401"/>
                </a:lnTo>
                <a:lnTo>
                  <a:pt x="682" y="401"/>
                </a:lnTo>
                <a:lnTo>
                  <a:pt x="718" y="401"/>
                </a:lnTo>
                <a:lnTo>
                  <a:pt x="756" y="401"/>
                </a:lnTo>
                <a:lnTo>
                  <a:pt x="792" y="401"/>
                </a:lnTo>
                <a:lnTo>
                  <a:pt x="829" y="403"/>
                </a:lnTo>
                <a:lnTo>
                  <a:pt x="847" y="403"/>
                </a:lnTo>
                <a:lnTo>
                  <a:pt x="865" y="403"/>
                </a:lnTo>
                <a:lnTo>
                  <a:pt x="883" y="403"/>
                </a:lnTo>
                <a:lnTo>
                  <a:pt x="901" y="403"/>
                </a:lnTo>
                <a:lnTo>
                  <a:pt x="910" y="403"/>
                </a:lnTo>
                <a:lnTo>
                  <a:pt x="918" y="403"/>
                </a:lnTo>
                <a:lnTo>
                  <a:pt x="928" y="403"/>
                </a:lnTo>
                <a:lnTo>
                  <a:pt x="937" y="403"/>
                </a:lnTo>
                <a:lnTo>
                  <a:pt x="943" y="401"/>
                </a:lnTo>
                <a:lnTo>
                  <a:pt x="956" y="401"/>
                </a:lnTo>
                <a:lnTo>
                  <a:pt x="967" y="401"/>
                </a:lnTo>
                <a:lnTo>
                  <a:pt x="972" y="401"/>
                </a:lnTo>
                <a:lnTo>
                  <a:pt x="983" y="403"/>
                </a:lnTo>
                <a:lnTo>
                  <a:pt x="1007" y="403"/>
                </a:lnTo>
                <a:lnTo>
                  <a:pt x="1032" y="403"/>
                </a:lnTo>
                <a:lnTo>
                  <a:pt x="1047" y="403"/>
                </a:lnTo>
                <a:lnTo>
                  <a:pt x="1065" y="403"/>
                </a:lnTo>
                <a:lnTo>
                  <a:pt x="1083" y="403"/>
                </a:lnTo>
                <a:lnTo>
                  <a:pt x="1103" y="403"/>
                </a:lnTo>
                <a:lnTo>
                  <a:pt x="1121" y="403"/>
                </a:lnTo>
                <a:lnTo>
                  <a:pt x="1159" y="403"/>
                </a:lnTo>
                <a:lnTo>
                  <a:pt x="1196" y="403"/>
                </a:lnTo>
                <a:lnTo>
                  <a:pt x="1234" y="403"/>
                </a:lnTo>
                <a:lnTo>
                  <a:pt x="1270" y="403"/>
                </a:lnTo>
                <a:lnTo>
                  <a:pt x="1309" y="403"/>
                </a:lnTo>
                <a:lnTo>
                  <a:pt x="1346" y="401"/>
                </a:lnTo>
                <a:lnTo>
                  <a:pt x="1384" y="401"/>
                </a:lnTo>
                <a:lnTo>
                  <a:pt x="1421" y="401"/>
                </a:lnTo>
                <a:lnTo>
                  <a:pt x="1459" y="401"/>
                </a:lnTo>
                <a:lnTo>
                  <a:pt x="1498" y="401"/>
                </a:lnTo>
                <a:lnTo>
                  <a:pt x="1535" y="401"/>
                </a:lnTo>
                <a:lnTo>
                  <a:pt x="1573" y="401"/>
                </a:lnTo>
                <a:lnTo>
                  <a:pt x="1594" y="401"/>
                </a:lnTo>
                <a:lnTo>
                  <a:pt x="1615" y="401"/>
                </a:lnTo>
                <a:lnTo>
                  <a:pt x="1637" y="401"/>
                </a:lnTo>
                <a:lnTo>
                  <a:pt x="1658" y="401"/>
                </a:lnTo>
                <a:lnTo>
                  <a:pt x="1680" y="401"/>
                </a:lnTo>
                <a:lnTo>
                  <a:pt x="1701" y="401"/>
                </a:lnTo>
                <a:lnTo>
                  <a:pt x="1723" y="401"/>
                </a:lnTo>
                <a:lnTo>
                  <a:pt x="1744" y="401"/>
                </a:lnTo>
                <a:lnTo>
                  <a:pt x="1732" y="400"/>
                </a:lnTo>
                <a:lnTo>
                  <a:pt x="1720" y="400"/>
                </a:lnTo>
                <a:lnTo>
                  <a:pt x="1708" y="399"/>
                </a:lnTo>
                <a:lnTo>
                  <a:pt x="1697" y="401"/>
                </a:lnTo>
                <a:lnTo>
                  <a:pt x="1683" y="400"/>
                </a:lnTo>
                <a:lnTo>
                  <a:pt x="1678" y="400"/>
                </a:lnTo>
                <a:lnTo>
                  <a:pt x="1679" y="400"/>
                </a:lnTo>
                <a:lnTo>
                  <a:pt x="1683" y="399"/>
                </a:lnTo>
                <a:lnTo>
                  <a:pt x="1690" y="399"/>
                </a:lnTo>
                <a:lnTo>
                  <a:pt x="1696" y="399"/>
                </a:lnTo>
                <a:lnTo>
                  <a:pt x="1698" y="400"/>
                </a:lnTo>
                <a:lnTo>
                  <a:pt x="1699" y="400"/>
                </a:lnTo>
                <a:lnTo>
                  <a:pt x="1699" y="400"/>
                </a:lnTo>
                <a:lnTo>
                  <a:pt x="1697" y="401"/>
                </a:lnTo>
                <a:lnTo>
                  <a:pt x="1672" y="400"/>
                </a:lnTo>
                <a:lnTo>
                  <a:pt x="1647" y="400"/>
                </a:lnTo>
                <a:lnTo>
                  <a:pt x="1622" y="400"/>
                </a:lnTo>
                <a:lnTo>
                  <a:pt x="1597" y="400"/>
                </a:lnTo>
                <a:lnTo>
                  <a:pt x="1584" y="400"/>
                </a:lnTo>
                <a:lnTo>
                  <a:pt x="1572" y="400"/>
                </a:lnTo>
                <a:lnTo>
                  <a:pt x="1558" y="400"/>
                </a:lnTo>
                <a:lnTo>
                  <a:pt x="1546" y="399"/>
                </a:lnTo>
                <a:lnTo>
                  <a:pt x="1536" y="399"/>
                </a:lnTo>
                <a:lnTo>
                  <a:pt x="1527" y="399"/>
                </a:lnTo>
                <a:lnTo>
                  <a:pt x="1524" y="399"/>
                </a:lnTo>
                <a:lnTo>
                  <a:pt x="1522" y="399"/>
                </a:lnTo>
                <a:lnTo>
                  <a:pt x="1518" y="398"/>
                </a:lnTo>
                <a:lnTo>
                  <a:pt x="1516" y="398"/>
                </a:lnTo>
                <a:lnTo>
                  <a:pt x="1511" y="399"/>
                </a:lnTo>
                <a:lnTo>
                  <a:pt x="1506" y="399"/>
                </a:lnTo>
                <a:lnTo>
                  <a:pt x="1482" y="400"/>
                </a:lnTo>
                <a:lnTo>
                  <a:pt x="1457" y="400"/>
                </a:lnTo>
                <a:lnTo>
                  <a:pt x="1432" y="400"/>
                </a:lnTo>
                <a:lnTo>
                  <a:pt x="1408" y="400"/>
                </a:lnTo>
                <a:lnTo>
                  <a:pt x="1383" y="400"/>
                </a:lnTo>
                <a:lnTo>
                  <a:pt x="1358" y="400"/>
                </a:lnTo>
                <a:lnTo>
                  <a:pt x="1333" y="400"/>
                </a:lnTo>
                <a:lnTo>
                  <a:pt x="1309" y="400"/>
                </a:lnTo>
                <a:lnTo>
                  <a:pt x="1283" y="400"/>
                </a:lnTo>
                <a:lnTo>
                  <a:pt x="1258" y="400"/>
                </a:lnTo>
                <a:lnTo>
                  <a:pt x="1233" y="400"/>
                </a:lnTo>
                <a:lnTo>
                  <a:pt x="1208" y="400"/>
                </a:lnTo>
                <a:lnTo>
                  <a:pt x="1182" y="400"/>
                </a:lnTo>
                <a:lnTo>
                  <a:pt x="1157" y="400"/>
                </a:lnTo>
                <a:lnTo>
                  <a:pt x="1132" y="400"/>
                </a:lnTo>
                <a:lnTo>
                  <a:pt x="1107" y="400"/>
                </a:lnTo>
                <a:lnTo>
                  <a:pt x="1082" y="400"/>
                </a:lnTo>
                <a:lnTo>
                  <a:pt x="1057" y="400"/>
                </a:lnTo>
                <a:lnTo>
                  <a:pt x="1032" y="400"/>
                </a:lnTo>
                <a:lnTo>
                  <a:pt x="1007" y="399"/>
                </a:lnTo>
                <a:lnTo>
                  <a:pt x="982" y="399"/>
                </a:lnTo>
                <a:lnTo>
                  <a:pt x="957" y="399"/>
                </a:lnTo>
                <a:lnTo>
                  <a:pt x="932" y="399"/>
                </a:lnTo>
                <a:lnTo>
                  <a:pt x="907" y="399"/>
                </a:lnTo>
                <a:lnTo>
                  <a:pt x="880" y="399"/>
                </a:lnTo>
                <a:lnTo>
                  <a:pt x="851" y="399"/>
                </a:lnTo>
                <a:lnTo>
                  <a:pt x="823" y="399"/>
                </a:lnTo>
                <a:lnTo>
                  <a:pt x="794" y="400"/>
                </a:lnTo>
                <a:lnTo>
                  <a:pt x="766" y="400"/>
                </a:lnTo>
                <a:lnTo>
                  <a:pt x="739" y="400"/>
                </a:lnTo>
                <a:lnTo>
                  <a:pt x="710" y="400"/>
                </a:lnTo>
                <a:lnTo>
                  <a:pt x="682" y="401"/>
                </a:lnTo>
                <a:lnTo>
                  <a:pt x="673" y="401"/>
                </a:lnTo>
                <a:lnTo>
                  <a:pt x="662" y="401"/>
                </a:lnTo>
                <a:lnTo>
                  <a:pt x="653" y="400"/>
                </a:lnTo>
                <a:lnTo>
                  <a:pt x="643" y="400"/>
                </a:lnTo>
                <a:lnTo>
                  <a:pt x="634" y="400"/>
                </a:lnTo>
                <a:lnTo>
                  <a:pt x="624" y="400"/>
                </a:lnTo>
                <a:lnTo>
                  <a:pt x="616" y="400"/>
                </a:lnTo>
                <a:lnTo>
                  <a:pt x="608" y="403"/>
                </a:lnTo>
                <a:lnTo>
                  <a:pt x="613" y="401"/>
                </a:lnTo>
                <a:lnTo>
                  <a:pt x="608" y="403"/>
                </a:lnTo>
                <a:close/>
                <a:moveTo>
                  <a:pt x="1877" y="14"/>
                </a:moveTo>
                <a:lnTo>
                  <a:pt x="1879" y="14"/>
                </a:lnTo>
                <a:lnTo>
                  <a:pt x="1882" y="14"/>
                </a:lnTo>
                <a:lnTo>
                  <a:pt x="1884" y="16"/>
                </a:lnTo>
                <a:lnTo>
                  <a:pt x="1886" y="18"/>
                </a:lnTo>
                <a:lnTo>
                  <a:pt x="1882" y="18"/>
                </a:lnTo>
                <a:lnTo>
                  <a:pt x="1879" y="18"/>
                </a:lnTo>
                <a:lnTo>
                  <a:pt x="1877" y="17"/>
                </a:lnTo>
                <a:lnTo>
                  <a:pt x="1876" y="16"/>
                </a:lnTo>
                <a:lnTo>
                  <a:pt x="1876" y="15"/>
                </a:lnTo>
                <a:lnTo>
                  <a:pt x="1877" y="14"/>
                </a:lnTo>
                <a:close/>
                <a:moveTo>
                  <a:pt x="2178" y="291"/>
                </a:moveTo>
                <a:lnTo>
                  <a:pt x="2170" y="291"/>
                </a:lnTo>
                <a:lnTo>
                  <a:pt x="2160" y="291"/>
                </a:lnTo>
                <a:lnTo>
                  <a:pt x="2165" y="289"/>
                </a:lnTo>
                <a:lnTo>
                  <a:pt x="2169" y="289"/>
                </a:lnTo>
                <a:lnTo>
                  <a:pt x="2174" y="290"/>
                </a:lnTo>
                <a:lnTo>
                  <a:pt x="2178" y="291"/>
                </a:lnTo>
                <a:close/>
                <a:moveTo>
                  <a:pt x="2138" y="307"/>
                </a:moveTo>
                <a:lnTo>
                  <a:pt x="2151" y="306"/>
                </a:lnTo>
                <a:lnTo>
                  <a:pt x="2162" y="307"/>
                </a:lnTo>
                <a:lnTo>
                  <a:pt x="2174" y="307"/>
                </a:lnTo>
                <a:lnTo>
                  <a:pt x="2185" y="309"/>
                </a:lnTo>
                <a:lnTo>
                  <a:pt x="2181" y="312"/>
                </a:lnTo>
                <a:lnTo>
                  <a:pt x="2173" y="313"/>
                </a:lnTo>
                <a:lnTo>
                  <a:pt x="2166" y="313"/>
                </a:lnTo>
                <a:lnTo>
                  <a:pt x="2159" y="312"/>
                </a:lnTo>
                <a:lnTo>
                  <a:pt x="2143" y="310"/>
                </a:lnTo>
                <a:lnTo>
                  <a:pt x="2126" y="308"/>
                </a:lnTo>
                <a:lnTo>
                  <a:pt x="2132" y="307"/>
                </a:lnTo>
                <a:lnTo>
                  <a:pt x="2138" y="307"/>
                </a:lnTo>
                <a:lnTo>
                  <a:pt x="2145" y="307"/>
                </a:lnTo>
                <a:lnTo>
                  <a:pt x="2143" y="307"/>
                </a:lnTo>
                <a:lnTo>
                  <a:pt x="2140" y="307"/>
                </a:lnTo>
                <a:lnTo>
                  <a:pt x="2138" y="307"/>
                </a:lnTo>
                <a:close/>
                <a:moveTo>
                  <a:pt x="2152" y="245"/>
                </a:moveTo>
                <a:lnTo>
                  <a:pt x="2158" y="245"/>
                </a:lnTo>
                <a:lnTo>
                  <a:pt x="2164" y="245"/>
                </a:lnTo>
                <a:lnTo>
                  <a:pt x="2169" y="245"/>
                </a:lnTo>
                <a:lnTo>
                  <a:pt x="2175" y="246"/>
                </a:lnTo>
                <a:lnTo>
                  <a:pt x="2158" y="246"/>
                </a:lnTo>
                <a:lnTo>
                  <a:pt x="2141" y="246"/>
                </a:lnTo>
                <a:lnTo>
                  <a:pt x="2146" y="246"/>
                </a:lnTo>
                <a:lnTo>
                  <a:pt x="2152" y="245"/>
                </a:lnTo>
                <a:lnTo>
                  <a:pt x="2153" y="246"/>
                </a:lnTo>
                <a:lnTo>
                  <a:pt x="2152" y="245"/>
                </a:lnTo>
                <a:close/>
                <a:moveTo>
                  <a:pt x="2078" y="245"/>
                </a:moveTo>
                <a:lnTo>
                  <a:pt x="2084" y="242"/>
                </a:lnTo>
                <a:lnTo>
                  <a:pt x="2090" y="242"/>
                </a:lnTo>
                <a:lnTo>
                  <a:pt x="2096" y="242"/>
                </a:lnTo>
                <a:lnTo>
                  <a:pt x="2102" y="243"/>
                </a:lnTo>
                <a:lnTo>
                  <a:pt x="2099" y="247"/>
                </a:lnTo>
                <a:lnTo>
                  <a:pt x="2095" y="249"/>
                </a:lnTo>
                <a:lnTo>
                  <a:pt x="2091" y="251"/>
                </a:lnTo>
                <a:lnTo>
                  <a:pt x="2086" y="253"/>
                </a:lnTo>
                <a:lnTo>
                  <a:pt x="2082" y="251"/>
                </a:lnTo>
                <a:lnTo>
                  <a:pt x="2078" y="250"/>
                </a:lnTo>
                <a:lnTo>
                  <a:pt x="2076" y="249"/>
                </a:lnTo>
                <a:lnTo>
                  <a:pt x="2076" y="248"/>
                </a:lnTo>
                <a:lnTo>
                  <a:pt x="2076" y="247"/>
                </a:lnTo>
                <a:lnTo>
                  <a:pt x="2078" y="245"/>
                </a:lnTo>
                <a:lnTo>
                  <a:pt x="2080" y="243"/>
                </a:lnTo>
                <a:lnTo>
                  <a:pt x="2078" y="245"/>
                </a:lnTo>
                <a:close/>
                <a:moveTo>
                  <a:pt x="2061" y="256"/>
                </a:moveTo>
                <a:lnTo>
                  <a:pt x="2065" y="255"/>
                </a:lnTo>
                <a:lnTo>
                  <a:pt x="2069" y="255"/>
                </a:lnTo>
                <a:lnTo>
                  <a:pt x="2071" y="255"/>
                </a:lnTo>
                <a:lnTo>
                  <a:pt x="2074" y="256"/>
                </a:lnTo>
                <a:lnTo>
                  <a:pt x="2075" y="256"/>
                </a:lnTo>
                <a:lnTo>
                  <a:pt x="2076" y="258"/>
                </a:lnTo>
                <a:lnTo>
                  <a:pt x="2075" y="259"/>
                </a:lnTo>
                <a:lnTo>
                  <a:pt x="2074" y="259"/>
                </a:lnTo>
                <a:lnTo>
                  <a:pt x="2071" y="259"/>
                </a:lnTo>
                <a:lnTo>
                  <a:pt x="2068" y="259"/>
                </a:lnTo>
                <a:lnTo>
                  <a:pt x="2063" y="258"/>
                </a:lnTo>
                <a:lnTo>
                  <a:pt x="2060" y="258"/>
                </a:lnTo>
                <a:lnTo>
                  <a:pt x="2061" y="257"/>
                </a:lnTo>
                <a:lnTo>
                  <a:pt x="2061" y="256"/>
                </a:lnTo>
                <a:lnTo>
                  <a:pt x="2063" y="255"/>
                </a:lnTo>
                <a:lnTo>
                  <a:pt x="2061" y="256"/>
                </a:lnTo>
                <a:close/>
                <a:moveTo>
                  <a:pt x="1979" y="242"/>
                </a:moveTo>
                <a:lnTo>
                  <a:pt x="1994" y="242"/>
                </a:lnTo>
                <a:lnTo>
                  <a:pt x="2008" y="242"/>
                </a:lnTo>
                <a:lnTo>
                  <a:pt x="2022" y="242"/>
                </a:lnTo>
                <a:lnTo>
                  <a:pt x="2036" y="245"/>
                </a:lnTo>
                <a:lnTo>
                  <a:pt x="2020" y="246"/>
                </a:lnTo>
                <a:lnTo>
                  <a:pt x="2003" y="246"/>
                </a:lnTo>
                <a:lnTo>
                  <a:pt x="1996" y="246"/>
                </a:lnTo>
                <a:lnTo>
                  <a:pt x="1991" y="246"/>
                </a:lnTo>
                <a:lnTo>
                  <a:pt x="1987" y="246"/>
                </a:lnTo>
                <a:lnTo>
                  <a:pt x="1984" y="245"/>
                </a:lnTo>
                <a:lnTo>
                  <a:pt x="1980" y="243"/>
                </a:lnTo>
                <a:lnTo>
                  <a:pt x="1979" y="242"/>
                </a:lnTo>
                <a:lnTo>
                  <a:pt x="1987" y="242"/>
                </a:lnTo>
                <a:lnTo>
                  <a:pt x="1986" y="242"/>
                </a:lnTo>
                <a:lnTo>
                  <a:pt x="1981" y="242"/>
                </a:lnTo>
                <a:lnTo>
                  <a:pt x="1979" y="242"/>
                </a:lnTo>
                <a:close/>
                <a:moveTo>
                  <a:pt x="1995" y="253"/>
                </a:moveTo>
                <a:lnTo>
                  <a:pt x="1988" y="253"/>
                </a:lnTo>
                <a:lnTo>
                  <a:pt x="1983" y="251"/>
                </a:lnTo>
                <a:lnTo>
                  <a:pt x="1992" y="253"/>
                </a:lnTo>
                <a:lnTo>
                  <a:pt x="2000" y="253"/>
                </a:lnTo>
                <a:lnTo>
                  <a:pt x="2004" y="253"/>
                </a:lnTo>
                <a:lnTo>
                  <a:pt x="2010" y="253"/>
                </a:lnTo>
                <a:lnTo>
                  <a:pt x="2014" y="254"/>
                </a:lnTo>
                <a:lnTo>
                  <a:pt x="2019" y="256"/>
                </a:lnTo>
                <a:lnTo>
                  <a:pt x="2006" y="257"/>
                </a:lnTo>
                <a:lnTo>
                  <a:pt x="1994" y="256"/>
                </a:lnTo>
                <a:lnTo>
                  <a:pt x="1980" y="256"/>
                </a:lnTo>
                <a:lnTo>
                  <a:pt x="1967" y="256"/>
                </a:lnTo>
                <a:lnTo>
                  <a:pt x="1980" y="254"/>
                </a:lnTo>
                <a:lnTo>
                  <a:pt x="1995" y="253"/>
                </a:lnTo>
                <a:lnTo>
                  <a:pt x="1989" y="254"/>
                </a:lnTo>
                <a:lnTo>
                  <a:pt x="1995" y="253"/>
                </a:lnTo>
                <a:close/>
                <a:moveTo>
                  <a:pt x="2207" y="193"/>
                </a:moveTo>
                <a:lnTo>
                  <a:pt x="2209" y="193"/>
                </a:lnTo>
                <a:lnTo>
                  <a:pt x="2212" y="193"/>
                </a:lnTo>
                <a:lnTo>
                  <a:pt x="2214" y="195"/>
                </a:lnTo>
                <a:lnTo>
                  <a:pt x="2215" y="195"/>
                </a:lnTo>
                <a:lnTo>
                  <a:pt x="2215" y="196"/>
                </a:lnTo>
                <a:lnTo>
                  <a:pt x="2214" y="198"/>
                </a:lnTo>
                <a:lnTo>
                  <a:pt x="2211" y="198"/>
                </a:lnTo>
                <a:lnTo>
                  <a:pt x="2208" y="198"/>
                </a:lnTo>
                <a:lnTo>
                  <a:pt x="2203" y="198"/>
                </a:lnTo>
                <a:lnTo>
                  <a:pt x="2199" y="199"/>
                </a:lnTo>
                <a:lnTo>
                  <a:pt x="2189" y="199"/>
                </a:lnTo>
                <a:lnTo>
                  <a:pt x="2178" y="199"/>
                </a:lnTo>
                <a:lnTo>
                  <a:pt x="2175" y="198"/>
                </a:lnTo>
                <a:lnTo>
                  <a:pt x="2171" y="198"/>
                </a:lnTo>
                <a:lnTo>
                  <a:pt x="2170" y="196"/>
                </a:lnTo>
                <a:lnTo>
                  <a:pt x="2168" y="192"/>
                </a:lnTo>
                <a:lnTo>
                  <a:pt x="2177" y="192"/>
                </a:lnTo>
                <a:lnTo>
                  <a:pt x="2187" y="192"/>
                </a:lnTo>
                <a:lnTo>
                  <a:pt x="2197" y="192"/>
                </a:lnTo>
                <a:lnTo>
                  <a:pt x="2207" y="193"/>
                </a:lnTo>
                <a:lnTo>
                  <a:pt x="2203" y="192"/>
                </a:lnTo>
                <a:lnTo>
                  <a:pt x="2207" y="193"/>
                </a:lnTo>
                <a:close/>
                <a:moveTo>
                  <a:pt x="2234" y="130"/>
                </a:moveTo>
                <a:lnTo>
                  <a:pt x="2234" y="130"/>
                </a:lnTo>
                <a:lnTo>
                  <a:pt x="2235" y="131"/>
                </a:lnTo>
                <a:lnTo>
                  <a:pt x="2233" y="132"/>
                </a:lnTo>
                <a:lnTo>
                  <a:pt x="2233" y="131"/>
                </a:lnTo>
                <a:lnTo>
                  <a:pt x="2233" y="130"/>
                </a:lnTo>
                <a:lnTo>
                  <a:pt x="2234" y="130"/>
                </a:lnTo>
                <a:lnTo>
                  <a:pt x="2233" y="130"/>
                </a:lnTo>
                <a:lnTo>
                  <a:pt x="2234" y="130"/>
                </a:lnTo>
                <a:close/>
                <a:moveTo>
                  <a:pt x="2241" y="112"/>
                </a:moveTo>
                <a:lnTo>
                  <a:pt x="2236" y="114"/>
                </a:lnTo>
                <a:lnTo>
                  <a:pt x="2232" y="114"/>
                </a:lnTo>
                <a:lnTo>
                  <a:pt x="2228" y="113"/>
                </a:lnTo>
                <a:lnTo>
                  <a:pt x="2226" y="112"/>
                </a:lnTo>
                <a:lnTo>
                  <a:pt x="2220" y="108"/>
                </a:lnTo>
                <a:lnTo>
                  <a:pt x="2216" y="105"/>
                </a:lnTo>
                <a:lnTo>
                  <a:pt x="2219" y="104"/>
                </a:lnTo>
                <a:lnTo>
                  <a:pt x="2222" y="104"/>
                </a:lnTo>
                <a:lnTo>
                  <a:pt x="2225" y="105"/>
                </a:lnTo>
                <a:lnTo>
                  <a:pt x="2227" y="106"/>
                </a:lnTo>
                <a:lnTo>
                  <a:pt x="2234" y="109"/>
                </a:lnTo>
                <a:lnTo>
                  <a:pt x="2241" y="112"/>
                </a:lnTo>
                <a:close/>
                <a:moveTo>
                  <a:pt x="2142" y="65"/>
                </a:moveTo>
                <a:lnTo>
                  <a:pt x="2145" y="65"/>
                </a:lnTo>
                <a:lnTo>
                  <a:pt x="2151" y="65"/>
                </a:lnTo>
                <a:lnTo>
                  <a:pt x="2154" y="65"/>
                </a:lnTo>
                <a:lnTo>
                  <a:pt x="2157" y="66"/>
                </a:lnTo>
                <a:lnTo>
                  <a:pt x="2158" y="66"/>
                </a:lnTo>
                <a:lnTo>
                  <a:pt x="2158" y="68"/>
                </a:lnTo>
                <a:lnTo>
                  <a:pt x="2157" y="69"/>
                </a:lnTo>
                <a:lnTo>
                  <a:pt x="2156" y="69"/>
                </a:lnTo>
                <a:lnTo>
                  <a:pt x="2153" y="69"/>
                </a:lnTo>
                <a:lnTo>
                  <a:pt x="2151" y="69"/>
                </a:lnTo>
                <a:lnTo>
                  <a:pt x="2145" y="68"/>
                </a:lnTo>
                <a:lnTo>
                  <a:pt x="2142" y="66"/>
                </a:lnTo>
                <a:lnTo>
                  <a:pt x="2142" y="66"/>
                </a:lnTo>
                <a:lnTo>
                  <a:pt x="2142" y="65"/>
                </a:lnTo>
                <a:lnTo>
                  <a:pt x="2143" y="65"/>
                </a:lnTo>
                <a:lnTo>
                  <a:pt x="2142" y="65"/>
                </a:lnTo>
                <a:close/>
                <a:moveTo>
                  <a:pt x="2109" y="133"/>
                </a:moveTo>
                <a:lnTo>
                  <a:pt x="2112" y="132"/>
                </a:lnTo>
                <a:lnTo>
                  <a:pt x="2117" y="132"/>
                </a:lnTo>
                <a:lnTo>
                  <a:pt x="2119" y="132"/>
                </a:lnTo>
                <a:lnTo>
                  <a:pt x="2123" y="133"/>
                </a:lnTo>
                <a:lnTo>
                  <a:pt x="2123" y="133"/>
                </a:lnTo>
                <a:lnTo>
                  <a:pt x="2124" y="133"/>
                </a:lnTo>
                <a:lnTo>
                  <a:pt x="2123" y="134"/>
                </a:lnTo>
                <a:lnTo>
                  <a:pt x="2121" y="134"/>
                </a:lnTo>
                <a:lnTo>
                  <a:pt x="2119" y="135"/>
                </a:lnTo>
                <a:lnTo>
                  <a:pt x="2113" y="135"/>
                </a:lnTo>
                <a:lnTo>
                  <a:pt x="2111" y="135"/>
                </a:lnTo>
                <a:lnTo>
                  <a:pt x="2109" y="135"/>
                </a:lnTo>
                <a:lnTo>
                  <a:pt x="2109" y="134"/>
                </a:lnTo>
                <a:lnTo>
                  <a:pt x="2109" y="133"/>
                </a:lnTo>
                <a:lnTo>
                  <a:pt x="2109" y="133"/>
                </a:lnTo>
                <a:lnTo>
                  <a:pt x="2109" y="133"/>
                </a:lnTo>
                <a:close/>
                <a:moveTo>
                  <a:pt x="978" y="314"/>
                </a:moveTo>
                <a:lnTo>
                  <a:pt x="980" y="314"/>
                </a:lnTo>
                <a:lnTo>
                  <a:pt x="982" y="314"/>
                </a:lnTo>
                <a:lnTo>
                  <a:pt x="983" y="315"/>
                </a:lnTo>
                <a:lnTo>
                  <a:pt x="982" y="315"/>
                </a:lnTo>
                <a:lnTo>
                  <a:pt x="979" y="315"/>
                </a:lnTo>
                <a:lnTo>
                  <a:pt x="978" y="314"/>
                </a:lnTo>
                <a:lnTo>
                  <a:pt x="979" y="314"/>
                </a:lnTo>
                <a:lnTo>
                  <a:pt x="978" y="314"/>
                </a:lnTo>
                <a:close/>
                <a:moveTo>
                  <a:pt x="1725" y="279"/>
                </a:moveTo>
                <a:lnTo>
                  <a:pt x="1728" y="278"/>
                </a:lnTo>
                <a:lnTo>
                  <a:pt x="1731" y="278"/>
                </a:lnTo>
                <a:lnTo>
                  <a:pt x="1736" y="278"/>
                </a:lnTo>
                <a:lnTo>
                  <a:pt x="1738" y="278"/>
                </a:lnTo>
                <a:lnTo>
                  <a:pt x="1746" y="278"/>
                </a:lnTo>
                <a:lnTo>
                  <a:pt x="1753" y="279"/>
                </a:lnTo>
                <a:lnTo>
                  <a:pt x="1739" y="279"/>
                </a:lnTo>
                <a:lnTo>
                  <a:pt x="1725" y="279"/>
                </a:lnTo>
                <a:close/>
                <a:moveTo>
                  <a:pt x="1872" y="15"/>
                </a:moveTo>
                <a:lnTo>
                  <a:pt x="1873" y="15"/>
                </a:lnTo>
                <a:lnTo>
                  <a:pt x="1874" y="16"/>
                </a:lnTo>
                <a:lnTo>
                  <a:pt x="1874" y="17"/>
                </a:lnTo>
                <a:lnTo>
                  <a:pt x="1874" y="18"/>
                </a:lnTo>
                <a:lnTo>
                  <a:pt x="1872" y="19"/>
                </a:lnTo>
                <a:lnTo>
                  <a:pt x="1871" y="18"/>
                </a:lnTo>
                <a:lnTo>
                  <a:pt x="1871" y="16"/>
                </a:lnTo>
                <a:lnTo>
                  <a:pt x="1872" y="15"/>
                </a:lnTo>
                <a:lnTo>
                  <a:pt x="1872" y="15"/>
                </a:lnTo>
                <a:lnTo>
                  <a:pt x="1872" y="15"/>
                </a:lnTo>
                <a:close/>
                <a:moveTo>
                  <a:pt x="1866" y="14"/>
                </a:moveTo>
                <a:lnTo>
                  <a:pt x="1866" y="15"/>
                </a:lnTo>
                <a:lnTo>
                  <a:pt x="1865" y="14"/>
                </a:lnTo>
                <a:lnTo>
                  <a:pt x="1866" y="14"/>
                </a:lnTo>
                <a:lnTo>
                  <a:pt x="1866" y="14"/>
                </a:lnTo>
                <a:lnTo>
                  <a:pt x="1866" y="14"/>
                </a:lnTo>
                <a:lnTo>
                  <a:pt x="1866" y="14"/>
                </a:lnTo>
                <a:close/>
                <a:moveTo>
                  <a:pt x="1821" y="256"/>
                </a:moveTo>
                <a:lnTo>
                  <a:pt x="1828" y="255"/>
                </a:lnTo>
                <a:lnTo>
                  <a:pt x="1837" y="255"/>
                </a:lnTo>
                <a:lnTo>
                  <a:pt x="1841" y="255"/>
                </a:lnTo>
                <a:lnTo>
                  <a:pt x="1846" y="254"/>
                </a:lnTo>
                <a:lnTo>
                  <a:pt x="1848" y="253"/>
                </a:lnTo>
                <a:lnTo>
                  <a:pt x="1849" y="251"/>
                </a:lnTo>
                <a:lnTo>
                  <a:pt x="1854" y="254"/>
                </a:lnTo>
                <a:lnTo>
                  <a:pt x="1860" y="254"/>
                </a:lnTo>
                <a:lnTo>
                  <a:pt x="1863" y="254"/>
                </a:lnTo>
                <a:lnTo>
                  <a:pt x="1866" y="253"/>
                </a:lnTo>
                <a:lnTo>
                  <a:pt x="1870" y="253"/>
                </a:lnTo>
                <a:lnTo>
                  <a:pt x="1871" y="253"/>
                </a:lnTo>
                <a:lnTo>
                  <a:pt x="1873" y="255"/>
                </a:lnTo>
                <a:lnTo>
                  <a:pt x="1874" y="256"/>
                </a:lnTo>
                <a:lnTo>
                  <a:pt x="1861" y="256"/>
                </a:lnTo>
                <a:lnTo>
                  <a:pt x="1848" y="256"/>
                </a:lnTo>
                <a:lnTo>
                  <a:pt x="1835" y="256"/>
                </a:lnTo>
                <a:lnTo>
                  <a:pt x="1821" y="256"/>
                </a:lnTo>
                <a:lnTo>
                  <a:pt x="1828" y="254"/>
                </a:lnTo>
                <a:lnTo>
                  <a:pt x="1831" y="255"/>
                </a:lnTo>
                <a:lnTo>
                  <a:pt x="1830" y="255"/>
                </a:lnTo>
                <a:lnTo>
                  <a:pt x="1821" y="256"/>
                </a:lnTo>
                <a:close/>
                <a:moveTo>
                  <a:pt x="1849" y="251"/>
                </a:moveTo>
                <a:lnTo>
                  <a:pt x="1851" y="249"/>
                </a:lnTo>
                <a:lnTo>
                  <a:pt x="1852" y="247"/>
                </a:lnTo>
                <a:lnTo>
                  <a:pt x="1851" y="249"/>
                </a:lnTo>
                <a:lnTo>
                  <a:pt x="1849" y="251"/>
                </a:lnTo>
                <a:close/>
                <a:moveTo>
                  <a:pt x="1862" y="221"/>
                </a:moveTo>
                <a:lnTo>
                  <a:pt x="1860" y="218"/>
                </a:lnTo>
                <a:lnTo>
                  <a:pt x="1856" y="217"/>
                </a:lnTo>
                <a:lnTo>
                  <a:pt x="1853" y="216"/>
                </a:lnTo>
                <a:lnTo>
                  <a:pt x="1849" y="216"/>
                </a:lnTo>
                <a:lnTo>
                  <a:pt x="1840" y="216"/>
                </a:lnTo>
                <a:lnTo>
                  <a:pt x="1833" y="216"/>
                </a:lnTo>
                <a:lnTo>
                  <a:pt x="1824" y="217"/>
                </a:lnTo>
                <a:lnTo>
                  <a:pt x="1815" y="217"/>
                </a:lnTo>
                <a:lnTo>
                  <a:pt x="1810" y="216"/>
                </a:lnTo>
                <a:lnTo>
                  <a:pt x="1805" y="214"/>
                </a:lnTo>
                <a:lnTo>
                  <a:pt x="1820" y="214"/>
                </a:lnTo>
                <a:lnTo>
                  <a:pt x="1835" y="214"/>
                </a:lnTo>
                <a:lnTo>
                  <a:pt x="1848" y="214"/>
                </a:lnTo>
                <a:lnTo>
                  <a:pt x="1863" y="214"/>
                </a:lnTo>
                <a:lnTo>
                  <a:pt x="1866" y="214"/>
                </a:lnTo>
                <a:lnTo>
                  <a:pt x="1871" y="214"/>
                </a:lnTo>
                <a:lnTo>
                  <a:pt x="1874" y="215"/>
                </a:lnTo>
                <a:lnTo>
                  <a:pt x="1877" y="217"/>
                </a:lnTo>
                <a:lnTo>
                  <a:pt x="1878" y="220"/>
                </a:lnTo>
                <a:lnTo>
                  <a:pt x="1877" y="221"/>
                </a:lnTo>
                <a:lnTo>
                  <a:pt x="1874" y="221"/>
                </a:lnTo>
                <a:lnTo>
                  <a:pt x="1872" y="222"/>
                </a:lnTo>
                <a:lnTo>
                  <a:pt x="1866" y="222"/>
                </a:lnTo>
                <a:lnTo>
                  <a:pt x="1862" y="221"/>
                </a:lnTo>
                <a:lnTo>
                  <a:pt x="1862" y="220"/>
                </a:lnTo>
                <a:lnTo>
                  <a:pt x="1862" y="221"/>
                </a:lnTo>
                <a:close/>
                <a:moveTo>
                  <a:pt x="2156" y="349"/>
                </a:moveTo>
                <a:lnTo>
                  <a:pt x="2154" y="350"/>
                </a:lnTo>
                <a:lnTo>
                  <a:pt x="2151" y="351"/>
                </a:lnTo>
                <a:lnTo>
                  <a:pt x="2146" y="353"/>
                </a:lnTo>
                <a:lnTo>
                  <a:pt x="2143" y="353"/>
                </a:lnTo>
                <a:lnTo>
                  <a:pt x="2140" y="351"/>
                </a:lnTo>
                <a:lnTo>
                  <a:pt x="2136" y="349"/>
                </a:lnTo>
                <a:lnTo>
                  <a:pt x="2141" y="348"/>
                </a:lnTo>
                <a:lnTo>
                  <a:pt x="2145" y="347"/>
                </a:lnTo>
                <a:lnTo>
                  <a:pt x="2151" y="348"/>
                </a:lnTo>
                <a:lnTo>
                  <a:pt x="2156" y="349"/>
                </a:lnTo>
                <a:lnTo>
                  <a:pt x="2154" y="348"/>
                </a:lnTo>
                <a:lnTo>
                  <a:pt x="2156" y="349"/>
                </a:lnTo>
                <a:close/>
                <a:moveTo>
                  <a:pt x="1995" y="253"/>
                </a:moveTo>
                <a:lnTo>
                  <a:pt x="1995" y="253"/>
                </a:lnTo>
                <a:lnTo>
                  <a:pt x="1995" y="253"/>
                </a:lnTo>
                <a:lnTo>
                  <a:pt x="1995" y="253"/>
                </a:lnTo>
                <a:lnTo>
                  <a:pt x="1995" y="253"/>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174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3"/>
          <p:cNvSpPr>
            <a:spLocks noGrp="1" noEditPoints="1"/>
          </p:cNvSpPr>
          <p:nvPr>
            <p:ph type="pic" sz="quarter" idx="35"/>
          </p:nvPr>
        </p:nvSpPr>
        <p:spPr bwMode="auto">
          <a:xfrm>
            <a:off x="239481" y="0"/>
            <a:ext cx="23044060" cy="7650883"/>
          </a:xfrm>
          <a:custGeom>
            <a:avLst/>
            <a:gdLst>
              <a:gd name="T0" fmla="*/ 1471 w 1574"/>
              <a:gd name="T1" fmla="*/ 188 h 671"/>
              <a:gd name="T2" fmla="*/ 1456 w 1574"/>
              <a:gd name="T3" fmla="*/ 122 h 671"/>
              <a:gd name="T4" fmla="*/ 1235 w 1574"/>
              <a:gd name="T5" fmla="*/ 144 h 671"/>
              <a:gd name="T6" fmla="*/ 783 w 1574"/>
              <a:gd name="T7" fmla="*/ 241 h 671"/>
              <a:gd name="T8" fmla="*/ 618 w 1574"/>
              <a:gd name="T9" fmla="*/ 222 h 671"/>
              <a:gd name="T10" fmla="*/ 660 w 1574"/>
              <a:gd name="T11" fmla="*/ 280 h 671"/>
              <a:gd name="T12" fmla="*/ 652 w 1574"/>
              <a:gd name="T13" fmla="*/ 333 h 671"/>
              <a:gd name="T14" fmla="*/ 485 w 1574"/>
              <a:gd name="T15" fmla="*/ 297 h 671"/>
              <a:gd name="T16" fmla="*/ 502 w 1574"/>
              <a:gd name="T17" fmla="*/ 350 h 671"/>
              <a:gd name="T18" fmla="*/ 312 w 1574"/>
              <a:gd name="T19" fmla="*/ 300 h 671"/>
              <a:gd name="T20" fmla="*/ 367 w 1574"/>
              <a:gd name="T21" fmla="*/ 263 h 671"/>
              <a:gd name="T22" fmla="*/ 157 w 1574"/>
              <a:gd name="T23" fmla="*/ 158 h 671"/>
              <a:gd name="T24" fmla="*/ 184 w 1574"/>
              <a:gd name="T25" fmla="*/ 219 h 671"/>
              <a:gd name="T26" fmla="*/ 202 w 1574"/>
              <a:gd name="T27" fmla="*/ 276 h 671"/>
              <a:gd name="T28" fmla="*/ 149 w 1574"/>
              <a:gd name="T29" fmla="*/ 315 h 671"/>
              <a:gd name="T30" fmla="*/ 411 w 1574"/>
              <a:gd name="T31" fmla="*/ 448 h 671"/>
              <a:gd name="T32" fmla="*/ 477 w 1574"/>
              <a:gd name="T33" fmla="*/ 514 h 671"/>
              <a:gd name="T34" fmla="*/ 576 w 1574"/>
              <a:gd name="T35" fmla="*/ 547 h 671"/>
              <a:gd name="T36" fmla="*/ 747 w 1574"/>
              <a:gd name="T37" fmla="*/ 597 h 671"/>
              <a:gd name="T38" fmla="*/ 964 w 1574"/>
              <a:gd name="T39" fmla="*/ 623 h 671"/>
              <a:gd name="T40" fmla="*/ 975 w 1574"/>
              <a:gd name="T41" fmla="*/ 633 h 671"/>
              <a:gd name="T42" fmla="*/ 1317 w 1574"/>
              <a:gd name="T43" fmla="*/ 579 h 671"/>
              <a:gd name="T44" fmla="*/ 1566 w 1574"/>
              <a:gd name="T45" fmla="*/ 319 h 671"/>
              <a:gd name="T46" fmla="*/ 674 w 1574"/>
              <a:gd name="T47" fmla="*/ 566 h 671"/>
              <a:gd name="T48" fmla="*/ 377 w 1574"/>
              <a:gd name="T49" fmla="*/ 131 h 671"/>
              <a:gd name="T50" fmla="*/ 306 w 1574"/>
              <a:gd name="T51" fmla="*/ 140 h 671"/>
              <a:gd name="T52" fmla="*/ 435 w 1574"/>
              <a:gd name="T53" fmla="*/ 186 h 671"/>
              <a:gd name="T54" fmla="*/ 648 w 1574"/>
              <a:gd name="T55" fmla="*/ 213 h 671"/>
              <a:gd name="T56" fmla="*/ 633 w 1574"/>
              <a:gd name="T57" fmla="*/ 592 h 671"/>
              <a:gd name="T58" fmla="*/ 93 w 1574"/>
              <a:gd name="T59" fmla="*/ 183 h 671"/>
              <a:gd name="T60" fmla="*/ 467 w 1574"/>
              <a:gd name="T61" fmla="*/ 533 h 671"/>
              <a:gd name="T62" fmla="*/ 273 w 1574"/>
              <a:gd name="T63" fmla="*/ 91 h 671"/>
              <a:gd name="T64" fmla="*/ 857 w 1574"/>
              <a:gd name="T65" fmla="*/ 642 h 671"/>
              <a:gd name="T66" fmla="*/ 1467 w 1574"/>
              <a:gd name="T67" fmla="*/ 62 h 671"/>
              <a:gd name="T68" fmla="*/ 421 w 1574"/>
              <a:gd name="T69" fmla="*/ 159 h 671"/>
              <a:gd name="T70" fmla="*/ 50 w 1574"/>
              <a:gd name="T71" fmla="*/ 399 h 671"/>
              <a:gd name="T72" fmla="*/ 1008 w 1574"/>
              <a:gd name="T73" fmla="*/ 665 h 671"/>
              <a:gd name="T74" fmla="*/ 373 w 1574"/>
              <a:gd name="T75" fmla="*/ 449 h 671"/>
              <a:gd name="T76" fmla="*/ 449 w 1574"/>
              <a:gd name="T77" fmla="*/ 282 h 671"/>
              <a:gd name="T78" fmla="*/ 323 w 1574"/>
              <a:gd name="T79" fmla="*/ 454 h 671"/>
              <a:gd name="T80" fmla="*/ 330 w 1574"/>
              <a:gd name="T81" fmla="*/ 261 h 671"/>
              <a:gd name="T82" fmla="*/ 788 w 1574"/>
              <a:gd name="T83" fmla="*/ 643 h 671"/>
              <a:gd name="T84" fmla="*/ 999 w 1574"/>
              <a:gd name="T85" fmla="*/ 208 h 671"/>
              <a:gd name="T86" fmla="*/ 256 w 1574"/>
              <a:gd name="T87" fmla="*/ 135 h 671"/>
              <a:gd name="T88" fmla="*/ 577 w 1574"/>
              <a:gd name="T89" fmla="*/ 581 h 671"/>
              <a:gd name="T90" fmla="*/ 405 w 1574"/>
              <a:gd name="T91" fmla="*/ 141 h 671"/>
              <a:gd name="T92" fmla="*/ 477 w 1574"/>
              <a:gd name="T93" fmla="*/ 267 h 671"/>
              <a:gd name="T94" fmla="*/ 545 w 1574"/>
              <a:gd name="T95" fmla="*/ 202 h 671"/>
              <a:gd name="T96" fmla="*/ 384 w 1574"/>
              <a:gd name="T97" fmla="*/ 231 h 671"/>
              <a:gd name="T98" fmla="*/ 1426 w 1574"/>
              <a:gd name="T99" fmla="*/ 91 h 671"/>
              <a:gd name="T100" fmla="*/ 533 w 1574"/>
              <a:gd name="T101" fmla="*/ 322 h 671"/>
              <a:gd name="T102" fmla="*/ 247 w 1574"/>
              <a:gd name="T103" fmla="*/ 192 h 671"/>
              <a:gd name="T104" fmla="*/ 238 w 1574"/>
              <a:gd name="T105" fmla="*/ 274 h 671"/>
              <a:gd name="T106" fmla="*/ 262 w 1574"/>
              <a:gd name="T107" fmla="*/ 261 h 671"/>
              <a:gd name="T108" fmla="*/ 189 w 1574"/>
              <a:gd name="T109" fmla="*/ 263 h 671"/>
              <a:gd name="T110" fmla="*/ 266 w 1574"/>
              <a:gd name="T111" fmla="*/ 316 h 671"/>
              <a:gd name="T112" fmla="*/ 359 w 1574"/>
              <a:gd name="T113" fmla="*/ 350 h 671"/>
              <a:gd name="T114" fmla="*/ 355 w 1574"/>
              <a:gd name="T115" fmla="*/ 332 h 671"/>
              <a:gd name="T116" fmla="*/ 858 w 1574"/>
              <a:gd name="T117" fmla="*/ 256 h 671"/>
              <a:gd name="T118" fmla="*/ 570 w 1574"/>
              <a:gd name="T119" fmla="*/ 388 h 671"/>
              <a:gd name="T120" fmla="*/ 500 w 1574"/>
              <a:gd name="T121" fmla="*/ 421 h 671"/>
              <a:gd name="T122" fmla="*/ 533 w 1574"/>
              <a:gd name="T123" fmla="*/ 496 h 671"/>
              <a:gd name="T124" fmla="*/ 713 w 1574"/>
              <a:gd name="T125" fmla="*/ 578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74" h="671">
                <a:moveTo>
                  <a:pt x="1567" y="222"/>
                </a:moveTo>
                <a:lnTo>
                  <a:pt x="1559" y="222"/>
                </a:lnTo>
                <a:lnTo>
                  <a:pt x="1550" y="224"/>
                </a:lnTo>
                <a:lnTo>
                  <a:pt x="1542" y="224"/>
                </a:lnTo>
                <a:lnTo>
                  <a:pt x="1535" y="226"/>
                </a:lnTo>
                <a:lnTo>
                  <a:pt x="1533" y="228"/>
                </a:lnTo>
                <a:lnTo>
                  <a:pt x="1531" y="230"/>
                </a:lnTo>
                <a:lnTo>
                  <a:pt x="1527" y="228"/>
                </a:lnTo>
                <a:lnTo>
                  <a:pt x="1524" y="228"/>
                </a:lnTo>
                <a:lnTo>
                  <a:pt x="1522" y="231"/>
                </a:lnTo>
                <a:lnTo>
                  <a:pt x="1520" y="232"/>
                </a:lnTo>
                <a:lnTo>
                  <a:pt x="1516" y="231"/>
                </a:lnTo>
                <a:lnTo>
                  <a:pt x="1513" y="230"/>
                </a:lnTo>
                <a:lnTo>
                  <a:pt x="1515" y="232"/>
                </a:lnTo>
                <a:lnTo>
                  <a:pt x="1515" y="234"/>
                </a:lnTo>
                <a:lnTo>
                  <a:pt x="1515" y="235"/>
                </a:lnTo>
                <a:lnTo>
                  <a:pt x="1516" y="236"/>
                </a:lnTo>
                <a:lnTo>
                  <a:pt x="1518" y="236"/>
                </a:lnTo>
                <a:lnTo>
                  <a:pt x="1521" y="235"/>
                </a:lnTo>
                <a:lnTo>
                  <a:pt x="1529" y="233"/>
                </a:lnTo>
                <a:lnTo>
                  <a:pt x="1537" y="232"/>
                </a:lnTo>
                <a:lnTo>
                  <a:pt x="1539" y="232"/>
                </a:lnTo>
                <a:lnTo>
                  <a:pt x="1540" y="232"/>
                </a:lnTo>
                <a:lnTo>
                  <a:pt x="1541" y="233"/>
                </a:lnTo>
                <a:lnTo>
                  <a:pt x="1543" y="233"/>
                </a:lnTo>
                <a:lnTo>
                  <a:pt x="1546" y="232"/>
                </a:lnTo>
                <a:lnTo>
                  <a:pt x="1548" y="231"/>
                </a:lnTo>
                <a:lnTo>
                  <a:pt x="1551" y="232"/>
                </a:lnTo>
                <a:lnTo>
                  <a:pt x="1555" y="233"/>
                </a:lnTo>
                <a:lnTo>
                  <a:pt x="1548" y="235"/>
                </a:lnTo>
                <a:lnTo>
                  <a:pt x="1540" y="236"/>
                </a:lnTo>
                <a:lnTo>
                  <a:pt x="1532" y="236"/>
                </a:lnTo>
                <a:lnTo>
                  <a:pt x="1524" y="239"/>
                </a:lnTo>
                <a:lnTo>
                  <a:pt x="1522" y="240"/>
                </a:lnTo>
                <a:lnTo>
                  <a:pt x="1518" y="240"/>
                </a:lnTo>
                <a:lnTo>
                  <a:pt x="1516" y="238"/>
                </a:lnTo>
                <a:lnTo>
                  <a:pt x="1515" y="236"/>
                </a:lnTo>
                <a:lnTo>
                  <a:pt x="1512" y="236"/>
                </a:lnTo>
                <a:lnTo>
                  <a:pt x="1509" y="236"/>
                </a:lnTo>
                <a:lnTo>
                  <a:pt x="1508" y="236"/>
                </a:lnTo>
                <a:lnTo>
                  <a:pt x="1506" y="234"/>
                </a:lnTo>
                <a:lnTo>
                  <a:pt x="1509" y="233"/>
                </a:lnTo>
                <a:lnTo>
                  <a:pt x="1512" y="231"/>
                </a:lnTo>
                <a:lnTo>
                  <a:pt x="1500" y="232"/>
                </a:lnTo>
                <a:lnTo>
                  <a:pt x="1489" y="234"/>
                </a:lnTo>
                <a:lnTo>
                  <a:pt x="1482" y="235"/>
                </a:lnTo>
                <a:lnTo>
                  <a:pt x="1475" y="236"/>
                </a:lnTo>
                <a:lnTo>
                  <a:pt x="1474" y="236"/>
                </a:lnTo>
                <a:lnTo>
                  <a:pt x="1472" y="235"/>
                </a:lnTo>
                <a:lnTo>
                  <a:pt x="1471" y="235"/>
                </a:lnTo>
                <a:lnTo>
                  <a:pt x="1471" y="235"/>
                </a:lnTo>
                <a:lnTo>
                  <a:pt x="1471" y="234"/>
                </a:lnTo>
                <a:lnTo>
                  <a:pt x="1472" y="234"/>
                </a:lnTo>
                <a:lnTo>
                  <a:pt x="1474" y="234"/>
                </a:lnTo>
                <a:lnTo>
                  <a:pt x="1477" y="234"/>
                </a:lnTo>
                <a:lnTo>
                  <a:pt x="1481" y="231"/>
                </a:lnTo>
                <a:lnTo>
                  <a:pt x="1483" y="228"/>
                </a:lnTo>
                <a:lnTo>
                  <a:pt x="1487" y="228"/>
                </a:lnTo>
                <a:lnTo>
                  <a:pt x="1490" y="228"/>
                </a:lnTo>
                <a:lnTo>
                  <a:pt x="1492" y="228"/>
                </a:lnTo>
                <a:lnTo>
                  <a:pt x="1493" y="228"/>
                </a:lnTo>
                <a:lnTo>
                  <a:pt x="1496" y="227"/>
                </a:lnTo>
                <a:lnTo>
                  <a:pt x="1497" y="225"/>
                </a:lnTo>
                <a:lnTo>
                  <a:pt x="1494" y="225"/>
                </a:lnTo>
                <a:lnTo>
                  <a:pt x="1491" y="225"/>
                </a:lnTo>
                <a:lnTo>
                  <a:pt x="1490" y="225"/>
                </a:lnTo>
                <a:lnTo>
                  <a:pt x="1489" y="225"/>
                </a:lnTo>
                <a:lnTo>
                  <a:pt x="1489" y="224"/>
                </a:lnTo>
                <a:lnTo>
                  <a:pt x="1491" y="223"/>
                </a:lnTo>
                <a:lnTo>
                  <a:pt x="1497" y="221"/>
                </a:lnTo>
                <a:lnTo>
                  <a:pt x="1501" y="219"/>
                </a:lnTo>
                <a:lnTo>
                  <a:pt x="1506" y="218"/>
                </a:lnTo>
                <a:lnTo>
                  <a:pt x="1510" y="216"/>
                </a:lnTo>
                <a:lnTo>
                  <a:pt x="1515" y="216"/>
                </a:lnTo>
                <a:lnTo>
                  <a:pt x="1520" y="217"/>
                </a:lnTo>
                <a:lnTo>
                  <a:pt x="1523" y="217"/>
                </a:lnTo>
                <a:lnTo>
                  <a:pt x="1526" y="216"/>
                </a:lnTo>
                <a:lnTo>
                  <a:pt x="1530" y="214"/>
                </a:lnTo>
                <a:lnTo>
                  <a:pt x="1533" y="213"/>
                </a:lnTo>
                <a:lnTo>
                  <a:pt x="1537" y="213"/>
                </a:lnTo>
                <a:lnTo>
                  <a:pt x="1541" y="213"/>
                </a:lnTo>
                <a:lnTo>
                  <a:pt x="1545" y="213"/>
                </a:lnTo>
                <a:lnTo>
                  <a:pt x="1549" y="213"/>
                </a:lnTo>
                <a:lnTo>
                  <a:pt x="1555" y="211"/>
                </a:lnTo>
                <a:lnTo>
                  <a:pt x="1557" y="208"/>
                </a:lnTo>
                <a:lnTo>
                  <a:pt x="1558" y="205"/>
                </a:lnTo>
                <a:lnTo>
                  <a:pt x="1558" y="202"/>
                </a:lnTo>
                <a:lnTo>
                  <a:pt x="1555" y="201"/>
                </a:lnTo>
                <a:lnTo>
                  <a:pt x="1551" y="201"/>
                </a:lnTo>
                <a:lnTo>
                  <a:pt x="1546" y="203"/>
                </a:lnTo>
                <a:lnTo>
                  <a:pt x="1541" y="207"/>
                </a:lnTo>
                <a:lnTo>
                  <a:pt x="1535" y="208"/>
                </a:lnTo>
                <a:lnTo>
                  <a:pt x="1530" y="209"/>
                </a:lnTo>
                <a:lnTo>
                  <a:pt x="1517" y="213"/>
                </a:lnTo>
                <a:lnTo>
                  <a:pt x="1505" y="213"/>
                </a:lnTo>
                <a:lnTo>
                  <a:pt x="1510" y="210"/>
                </a:lnTo>
                <a:lnTo>
                  <a:pt x="1517" y="208"/>
                </a:lnTo>
                <a:lnTo>
                  <a:pt x="1521" y="207"/>
                </a:lnTo>
                <a:lnTo>
                  <a:pt x="1524" y="205"/>
                </a:lnTo>
                <a:lnTo>
                  <a:pt x="1518" y="205"/>
                </a:lnTo>
                <a:lnTo>
                  <a:pt x="1513" y="206"/>
                </a:lnTo>
                <a:lnTo>
                  <a:pt x="1506" y="208"/>
                </a:lnTo>
                <a:lnTo>
                  <a:pt x="1499" y="209"/>
                </a:lnTo>
                <a:lnTo>
                  <a:pt x="1487" y="213"/>
                </a:lnTo>
                <a:lnTo>
                  <a:pt x="1473" y="216"/>
                </a:lnTo>
                <a:lnTo>
                  <a:pt x="1468" y="216"/>
                </a:lnTo>
                <a:lnTo>
                  <a:pt x="1465" y="215"/>
                </a:lnTo>
                <a:lnTo>
                  <a:pt x="1464" y="215"/>
                </a:lnTo>
                <a:lnTo>
                  <a:pt x="1464" y="214"/>
                </a:lnTo>
                <a:lnTo>
                  <a:pt x="1464" y="213"/>
                </a:lnTo>
                <a:lnTo>
                  <a:pt x="1466" y="211"/>
                </a:lnTo>
                <a:lnTo>
                  <a:pt x="1469" y="210"/>
                </a:lnTo>
                <a:lnTo>
                  <a:pt x="1472" y="208"/>
                </a:lnTo>
                <a:lnTo>
                  <a:pt x="1468" y="206"/>
                </a:lnTo>
                <a:lnTo>
                  <a:pt x="1464" y="205"/>
                </a:lnTo>
                <a:lnTo>
                  <a:pt x="1472" y="202"/>
                </a:lnTo>
                <a:lnTo>
                  <a:pt x="1479" y="199"/>
                </a:lnTo>
                <a:lnTo>
                  <a:pt x="1473" y="199"/>
                </a:lnTo>
                <a:lnTo>
                  <a:pt x="1467" y="199"/>
                </a:lnTo>
                <a:lnTo>
                  <a:pt x="1476" y="193"/>
                </a:lnTo>
                <a:lnTo>
                  <a:pt x="1485" y="188"/>
                </a:lnTo>
                <a:lnTo>
                  <a:pt x="1493" y="186"/>
                </a:lnTo>
                <a:lnTo>
                  <a:pt x="1501" y="186"/>
                </a:lnTo>
                <a:lnTo>
                  <a:pt x="1506" y="186"/>
                </a:lnTo>
                <a:lnTo>
                  <a:pt x="1508" y="184"/>
                </a:lnTo>
                <a:lnTo>
                  <a:pt x="1509" y="182"/>
                </a:lnTo>
                <a:lnTo>
                  <a:pt x="1509" y="181"/>
                </a:lnTo>
                <a:lnTo>
                  <a:pt x="1515" y="176"/>
                </a:lnTo>
                <a:lnTo>
                  <a:pt x="1521" y="173"/>
                </a:lnTo>
                <a:lnTo>
                  <a:pt x="1516" y="172"/>
                </a:lnTo>
                <a:lnTo>
                  <a:pt x="1509" y="174"/>
                </a:lnTo>
                <a:lnTo>
                  <a:pt x="1502" y="176"/>
                </a:lnTo>
                <a:lnTo>
                  <a:pt x="1498" y="178"/>
                </a:lnTo>
                <a:lnTo>
                  <a:pt x="1487" y="182"/>
                </a:lnTo>
                <a:lnTo>
                  <a:pt x="1476" y="185"/>
                </a:lnTo>
                <a:lnTo>
                  <a:pt x="1471" y="188"/>
                </a:lnTo>
                <a:lnTo>
                  <a:pt x="1465" y="189"/>
                </a:lnTo>
                <a:lnTo>
                  <a:pt x="1460" y="190"/>
                </a:lnTo>
                <a:lnTo>
                  <a:pt x="1456" y="191"/>
                </a:lnTo>
                <a:lnTo>
                  <a:pt x="1455" y="190"/>
                </a:lnTo>
                <a:lnTo>
                  <a:pt x="1453" y="189"/>
                </a:lnTo>
                <a:lnTo>
                  <a:pt x="1453" y="188"/>
                </a:lnTo>
                <a:lnTo>
                  <a:pt x="1453" y="186"/>
                </a:lnTo>
                <a:lnTo>
                  <a:pt x="1456" y="185"/>
                </a:lnTo>
                <a:lnTo>
                  <a:pt x="1458" y="183"/>
                </a:lnTo>
                <a:lnTo>
                  <a:pt x="1467" y="180"/>
                </a:lnTo>
                <a:lnTo>
                  <a:pt x="1474" y="174"/>
                </a:lnTo>
                <a:lnTo>
                  <a:pt x="1474" y="172"/>
                </a:lnTo>
                <a:lnTo>
                  <a:pt x="1472" y="171"/>
                </a:lnTo>
                <a:lnTo>
                  <a:pt x="1472" y="171"/>
                </a:lnTo>
                <a:lnTo>
                  <a:pt x="1473" y="168"/>
                </a:lnTo>
                <a:lnTo>
                  <a:pt x="1481" y="164"/>
                </a:lnTo>
                <a:lnTo>
                  <a:pt x="1487" y="159"/>
                </a:lnTo>
                <a:lnTo>
                  <a:pt x="1481" y="160"/>
                </a:lnTo>
                <a:lnTo>
                  <a:pt x="1475" y="161"/>
                </a:lnTo>
                <a:lnTo>
                  <a:pt x="1474" y="160"/>
                </a:lnTo>
                <a:lnTo>
                  <a:pt x="1475" y="159"/>
                </a:lnTo>
                <a:lnTo>
                  <a:pt x="1475" y="158"/>
                </a:lnTo>
                <a:lnTo>
                  <a:pt x="1476" y="158"/>
                </a:lnTo>
                <a:lnTo>
                  <a:pt x="1480" y="157"/>
                </a:lnTo>
                <a:lnTo>
                  <a:pt x="1482" y="156"/>
                </a:lnTo>
                <a:lnTo>
                  <a:pt x="1482" y="153"/>
                </a:lnTo>
                <a:lnTo>
                  <a:pt x="1482" y="150"/>
                </a:lnTo>
                <a:lnTo>
                  <a:pt x="1482" y="149"/>
                </a:lnTo>
                <a:lnTo>
                  <a:pt x="1483" y="149"/>
                </a:lnTo>
                <a:lnTo>
                  <a:pt x="1484" y="149"/>
                </a:lnTo>
                <a:lnTo>
                  <a:pt x="1487" y="150"/>
                </a:lnTo>
                <a:lnTo>
                  <a:pt x="1489" y="151"/>
                </a:lnTo>
                <a:lnTo>
                  <a:pt x="1491" y="155"/>
                </a:lnTo>
                <a:lnTo>
                  <a:pt x="1490" y="157"/>
                </a:lnTo>
                <a:lnTo>
                  <a:pt x="1488" y="158"/>
                </a:lnTo>
                <a:lnTo>
                  <a:pt x="1488" y="159"/>
                </a:lnTo>
                <a:lnTo>
                  <a:pt x="1487" y="159"/>
                </a:lnTo>
                <a:lnTo>
                  <a:pt x="1488" y="160"/>
                </a:lnTo>
                <a:lnTo>
                  <a:pt x="1489" y="160"/>
                </a:lnTo>
                <a:lnTo>
                  <a:pt x="1491" y="161"/>
                </a:lnTo>
                <a:lnTo>
                  <a:pt x="1494" y="161"/>
                </a:lnTo>
                <a:lnTo>
                  <a:pt x="1498" y="161"/>
                </a:lnTo>
                <a:lnTo>
                  <a:pt x="1504" y="160"/>
                </a:lnTo>
                <a:lnTo>
                  <a:pt x="1508" y="158"/>
                </a:lnTo>
                <a:lnTo>
                  <a:pt x="1512" y="155"/>
                </a:lnTo>
                <a:lnTo>
                  <a:pt x="1512" y="155"/>
                </a:lnTo>
                <a:lnTo>
                  <a:pt x="1513" y="153"/>
                </a:lnTo>
                <a:lnTo>
                  <a:pt x="1513" y="152"/>
                </a:lnTo>
                <a:lnTo>
                  <a:pt x="1512" y="151"/>
                </a:lnTo>
                <a:lnTo>
                  <a:pt x="1513" y="150"/>
                </a:lnTo>
                <a:lnTo>
                  <a:pt x="1514" y="149"/>
                </a:lnTo>
                <a:lnTo>
                  <a:pt x="1517" y="148"/>
                </a:lnTo>
                <a:lnTo>
                  <a:pt x="1521" y="147"/>
                </a:lnTo>
                <a:lnTo>
                  <a:pt x="1525" y="145"/>
                </a:lnTo>
                <a:lnTo>
                  <a:pt x="1530" y="143"/>
                </a:lnTo>
                <a:lnTo>
                  <a:pt x="1537" y="136"/>
                </a:lnTo>
                <a:lnTo>
                  <a:pt x="1543" y="130"/>
                </a:lnTo>
                <a:lnTo>
                  <a:pt x="1533" y="134"/>
                </a:lnTo>
                <a:lnTo>
                  <a:pt x="1523" y="140"/>
                </a:lnTo>
                <a:lnTo>
                  <a:pt x="1514" y="145"/>
                </a:lnTo>
                <a:lnTo>
                  <a:pt x="1502" y="149"/>
                </a:lnTo>
                <a:lnTo>
                  <a:pt x="1505" y="145"/>
                </a:lnTo>
                <a:lnTo>
                  <a:pt x="1507" y="143"/>
                </a:lnTo>
                <a:lnTo>
                  <a:pt x="1510" y="141"/>
                </a:lnTo>
                <a:lnTo>
                  <a:pt x="1514" y="140"/>
                </a:lnTo>
                <a:lnTo>
                  <a:pt x="1522" y="134"/>
                </a:lnTo>
                <a:lnTo>
                  <a:pt x="1530" y="127"/>
                </a:lnTo>
                <a:lnTo>
                  <a:pt x="1537" y="123"/>
                </a:lnTo>
                <a:lnTo>
                  <a:pt x="1542" y="118"/>
                </a:lnTo>
                <a:lnTo>
                  <a:pt x="1543" y="117"/>
                </a:lnTo>
                <a:lnTo>
                  <a:pt x="1545" y="116"/>
                </a:lnTo>
                <a:lnTo>
                  <a:pt x="1543" y="116"/>
                </a:lnTo>
                <a:lnTo>
                  <a:pt x="1543" y="116"/>
                </a:lnTo>
                <a:lnTo>
                  <a:pt x="1540" y="116"/>
                </a:lnTo>
                <a:lnTo>
                  <a:pt x="1538" y="117"/>
                </a:lnTo>
                <a:lnTo>
                  <a:pt x="1530" y="122"/>
                </a:lnTo>
                <a:lnTo>
                  <a:pt x="1523" y="126"/>
                </a:lnTo>
                <a:lnTo>
                  <a:pt x="1514" y="130"/>
                </a:lnTo>
                <a:lnTo>
                  <a:pt x="1506" y="133"/>
                </a:lnTo>
                <a:lnTo>
                  <a:pt x="1498" y="139"/>
                </a:lnTo>
                <a:lnTo>
                  <a:pt x="1489" y="143"/>
                </a:lnTo>
                <a:lnTo>
                  <a:pt x="1484" y="145"/>
                </a:lnTo>
                <a:lnTo>
                  <a:pt x="1480" y="148"/>
                </a:lnTo>
                <a:lnTo>
                  <a:pt x="1475" y="149"/>
                </a:lnTo>
                <a:lnTo>
                  <a:pt x="1472" y="149"/>
                </a:lnTo>
                <a:lnTo>
                  <a:pt x="1474" y="144"/>
                </a:lnTo>
                <a:lnTo>
                  <a:pt x="1477" y="142"/>
                </a:lnTo>
                <a:lnTo>
                  <a:pt x="1481" y="140"/>
                </a:lnTo>
                <a:lnTo>
                  <a:pt x="1484" y="138"/>
                </a:lnTo>
                <a:lnTo>
                  <a:pt x="1491" y="134"/>
                </a:lnTo>
                <a:lnTo>
                  <a:pt x="1499" y="130"/>
                </a:lnTo>
                <a:lnTo>
                  <a:pt x="1506" y="125"/>
                </a:lnTo>
                <a:lnTo>
                  <a:pt x="1514" y="120"/>
                </a:lnTo>
                <a:lnTo>
                  <a:pt x="1517" y="118"/>
                </a:lnTo>
                <a:lnTo>
                  <a:pt x="1521" y="117"/>
                </a:lnTo>
                <a:lnTo>
                  <a:pt x="1523" y="115"/>
                </a:lnTo>
                <a:lnTo>
                  <a:pt x="1524" y="110"/>
                </a:lnTo>
                <a:lnTo>
                  <a:pt x="1525" y="110"/>
                </a:lnTo>
                <a:lnTo>
                  <a:pt x="1525" y="110"/>
                </a:lnTo>
                <a:lnTo>
                  <a:pt x="1525" y="110"/>
                </a:lnTo>
                <a:lnTo>
                  <a:pt x="1525" y="110"/>
                </a:lnTo>
                <a:lnTo>
                  <a:pt x="1525" y="110"/>
                </a:lnTo>
                <a:lnTo>
                  <a:pt x="1524" y="110"/>
                </a:lnTo>
                <a:lnTo>
                  <a:pt x="1520" y="114"/>
                </a:lnTo>
                <a:lnTo>
                  <a:pt x="1515" y="117"/>
                </a:lnTo>
                <a:lnTo>
                  <a:pt x="1509" y="118"/>
                </a:lnTo>
                <a:lnTo>
                  <a:pt x="1505" y="118"/>
                </a:lnTo>
                <a:lnTo>
                  <a:pt x="1506" y="115"/>
                </a:lnTo>
                <a:lnTo>
                  <a:pt x="1507" y="113"/>
                </a:lnTo>
                <a:lnTo>
                  <a:pt x="1509" y="111"/>
                </a:lnTo>
                <a:lnTo>
                  <a:pt x="1513" y="110"/>
                </a:lnTo>
                <a:lnTo>
                  <a:pt x="1518" y="107"/>
                </a:lnTo>
                <a:lnTo>
                  <a:pt x="1524" y="102"/>
                </a:lnTo>
                <a:lnTo>
                  <a:pt x="1526" y="101"/>
                </a:lnTo>
                <a:lnTo>
                  <a:pt x="1530" y="99"/>
                </a:lnTo>
                <a:lnTo>
                  <a:pt x="1530" y="98"/>
                </a:lnTo>
                <a:lnTo>
                  <a:pt x="1531" y="98"/>
                </a:lnTo>
                <a:lnTo>
                  <a:pt x="1530" y="97"/>
                </a:lnTo>
                <a:lnTo>
                  <a:pt x="1527" y="97"/>
                </a:lnTo>
                <a:lnTo>
                  <a:pt x="1521" y="100"/>
                </a:lnTo>
                <a:lnTo>
                  <a:pt x="1515" y="105"/>
                </a:lnTo>
                <a:lnTo>
                  <a:pt x="1498" y="114"/>
                </a:lnTo>
                <a:lnTo>
                  <a:pt x="1482" y="120"/>
                </a:lnTo>
                <a:lnTo>
                  <a:pt x="1476" y="123"/>
                </a:lnTo>
                <a:lnTo>
                  <a:pt x="1472" y="125"/>
                </a:lnTo>
                <a:lnTo>
                  <a:pt x="1469" y="126"/>
                </a:lnTo>
                <a:lnTo>
                  <a:pt x="1468" y="128"/>
                </a:lnTo>
                <a:lnTo>
                  <a:pt x="1465" y="128"/>
                </a:lnTo>
                <a:lnTo>
                  <a:pt x="1463" y="130"/>
                </a:lnTo>
                <a:lnTo>
                  <a:pt x="1459" y="130"/>
                </a:lnTo>
                <a:lnTo>
                  <a:pt x="1458" y="130"/>
                </a:lnTo>
                <a:lnTo>
                  <a:pt x="1457" y="130"/>
                </a:lnTo>
                <a:lnTo>
                  <a:pt x="1456" y="127"/>
                </a:lnTo>
                <a:lnTo>
                  <a:pt x="1453" y="124"/>
                </a:lnTo>
                <a:lnTo>
                  <a:pt x="1453" y="123"/>
                </a:lnTo>
                <a:lnTo>
                  <a:pt x="1456" y="122"/>
                </a:lnTo>
                <a:lnTo>
                  <a:pt x="1458" y="120"/>
                </a:lnTo>
                <a:lnTo>
                  <a:pt x="1461" y="120"/>
                </a:lnTo>
                <a:lnTo>
                  <a:pt x="1465" y="119"/>
                </a:lnTo>
                <a:lnTo>
                  <a:pt x="1468" y="119"/>
                </a:lnTo>
                <a:lnTo>
                  <a:pt x="1471" y="120"/>
                </a:lnTo>
                <a:lnTo>
                  <a:pt x="1473" y="117"/>
                </a:lnTo>
                <a:lnTo>
                  <a:pt x="1476" y="115"/>
                </a:lnTo>
                <a:lnTo>
                  <a:pt x="1481" y="115"/>
                </a:lnTo>
                <a:lnTo>
                  <a:pt x="1485" y="114"/>
                </a:lnTo>
                <a:lnTo>
                  <a:pt x="1491" y="113"/>
                </a:lnTo>
                <a:lnTo>
                  <a:pt x="1496" y="109"/>
                </a:lnTo>
                <a:lnTo>
                  <a:pt x="1500" y="106"/>
                </a:lnTo>
                <a:lnTo>
                  <a:pt x="1501" y="101"/>
                </a:lnTo>
                <a:lnTo>
                  <a:pt x="1500" y="100"/>
                </a:lnTo>
                <a:lnTo>
                  <a:pt x="1497" y="99"/>
                </a:lnTo>
                <a:lnTo>
                  <a:pt x="1494" y="100"/>
                </a:lnTo>
                <a:lnTo>
                  <a:pt x="1492" y="100"/>
                </a:lnTo>
                <a:lnTo>
                  <a:pt x="1492" y="101"/>
                </a:lnTo>
                <a:lnTo>
                  <a:pt x="1493" y="102"/>
                </a:lnTo>
                <a:lnTo>
                  <a:pt x="1493" y="105"/>
                </a:lnTo>
                <a:lnTo>
                  <a:pt x="1492" y="106"/>
                </a:lnTo>
                <a:lnTo>
                  <a:pt x="1489" y="103"/>
                </a:lnTo>
                <a:lnTo>
                  <a:pt x="1485" y="102"/>
                </a:lnTo>
                <a:lnTo>
                  <a:pt x="1485" y="105"/>
                </a:lnTo>
                <a:lnTo>
                  <a:pt x="1484" y="106"/>
                </a:lnTo>
                <a:lnTo>
                  <a:pt x="1483" y="106"/>
                </a:lnTo>
                <a:lnTo>
                  <a:pt x="1482" y="106"/>
                </a:lnTo>
                <a:lnTo>
                  <a:pt x="1479" y="106"/>
                </a:lnTo>
                <a:lnTo>
                  <a:pt x="1475" y="106"/>
                </a:lnTo>
                <a:lnTo>
                  <a:pt x="1465" y="110"/>
                </a:lnTo>
                <a:lnTo>
                  <a:pt x="1456" y="116"/>
                </a:lnTo>
                <a:lnTo>
                  <a:pt x="1453" y="117"/>
                </a:lnTo>
                <a:lnTo>
                  <a:pt x="1452" y="118"/>
                </a:lnTo>
                <a:lnTo>
                  <a:pt x="1450" y="118"/>
                </a:lnTo>
                <a:lnTo>
                  <a:pt x="1448" y="117"/>
                </a:lnTo>
                <a:lnTo>
                  <a:pt x="1444" y="114"/>
                </a:lnTo>
                <a:lnTo>
                  <a:pt x="1440" y="111"/>
                </a:lnTo>
                <a:lnTo>
                  <a:pt x="1435" y="111"/>
                </a:lnTo>
                <a:lnTo>
                  <a:pt x="1431" y="114"/>
                </a:lnTo>
                <a:lnTo>
                  <a:pt x="1428" y="114"/>
                </a:lnTo>
                <a:lnTo>
                  <a:pt x="1426" y="114"/>
                </a:lnTo>
                <a:lnTo>
                  <a:pt x="1425" y="113"/>
                </a:lnTo>
                <a:lnTo>
                  <a:pt x="1424" y="111"/>
                </a:lnTo>
                <a:lnTo>
                  <a:pt x="1425" y="108"/>
                </a:lnTo>
                <a:lnTo>
                  <a:pt x="1426" y="106"/>
                </a:lnTo>
                <a:lnTo>
                  <a:pt x="1427" y="103"/>
                </a:lnTo>
                <a:lnTo>
                  <a:pt x="1425" y="101"/>
                </a:lnTo>
                <a:lnTo>
                  <a:pt x="1422" y="100"/>
                </a:lnTo>
                <a:lnTo>
                  <a:pt x="1418" y="98"/>
                </a:lnTo>
                <a:lnTo>
                  <a:pt x="1420" y="95"/>
                </a:lnTo>
                <a:lnTo>
                  <a:pt x="1423" y="94"/>
                </a:lnTo>
                <a:lnTo>
                  <a:pt x="1425" y="95"/>
                </a:lnTo>
                <a:lnTo>
                  <a:pt x="1428" y="94"/>
                </a:lnTo>
                <a:lnTo>
                  <a:pt x="1432" y="92"/>
                </a:lnTo>
                <a:lnTo>
                  <a:pt x="1436" y="89"/>
                </a:lnTo>
                <a:lnTo>
                  <a:pt x="1441" y="85"/>
                </a:lnTo>
                <a:lnTo>
                  <a:pt x="1446" y="83"/>
                </a:lnTo>
                <a:lnTo>
                  <a:pt x="1450" y="80"/>
                </a:lnTo>
                <a:lnTo>
                  <a:pt x="1456" y="76"/>
                </a:lnTo>
                <a:lnTo>
                  <a:pt x="1453" y="75"/>
                </a:lnTo>
                <a:lnTo>
                  <a:pt x="1451" y="74"/>
                </a:lnTo>
                <a:lnTo>
                  <a:pt x="1449" y="74"/>
                </a:lnTo>
                <a:lnTo>
                  <a:pt x="1447" y="74"/>
                </a:lnTo>
                <a:lnTo>
                  <a:pt x="1442" y="76"/>
                </a:lnTo>
                <a:lnTo>
                  <a:pt x="1439" y="78"/>
                </a:lnTo>
                <a:lnTo>
                  <a:pt x="1428" y="85"/>
                </a:lnTo>
                <a:lnTo>
                  <a:pt x="1419" y="93"/>
                </a:lnTo>
                <a:lnTo>
                  <a:pt x="1409" y="100"/>
                </a:lnTo>
                <a:lnTo>
                  <a:pt x="1399" y="107"/>
                </a:lnTo>
                <a:lnTo>
                  <a:pt x="1387" y="113"/>
                </a:lnTo>
                <a:lnTo>
                  <a:pt x="1377" y="116"/>
                </a:lnTo>
                <a:lnTo>
                  <a:pt x="1389" y="100"/>
                </a:lnTo>
                <a:lnTo>
                  <a:pt x="1400" y="82"/>
                </a:lnTo>
                <a:lnTo>
                  <a:pt x="1403" y="77"/>
                </a:lnTo>
                <a:lnTo>
                  <a:pt x="1407" y="73"/>
                </a:lnTo>
                <a:lnTo>
                  <a:pt x="1408" y="73"/>
                </a:lnTo>
                <a:lnTo>
                  <a:pt x="1409" y="72"/>
                </a:lnTo>
                <a:lnTo>
                  <a:pt x="1409" y="70"/>
                </a:lnTo>
                <a:lnTo>
                  <a:pt x="1410" y="70"/>
                </a:lnTo>
                <a:lnTo>
                  <a:pt x="1411" y="68"/>
                </a:lnTo>
                <a:lnTo>
                  <a:pt x="1414" y="67"/>
                </a:lnTo>
                <a:lnTo>
                  <a:pt x="1413" y="62"/>
                </a:lnTo>
                <a:lnTo>
                  <a:pt x="1411" y="59"/>
                </a:lnTo>
                <a:lnTo>
                  <a:pt x="1415" y="57"/>
                </a:lnTo>
                <a:lnTo>
                  <a:pt x="1417" y="56"/>
                </a:lnTo>
                <a:lnTo>
                  <a:pt x="1420" y="52"/>
                </a:lnTo>
                <a:lnTo>
                  <a:pt x="1423" y="49"/>
                </a:lnTo>
                <a:lnTo>
                  <a:pt x="1425" y="42"/>
                </a:lnTo>
                <a:lnTo>
                  <a:pt x="1427" y="35"/>
                </a:lnTo>
                <a:lnTo>
                  <a:pt x="1431" y="27"/>
                </a:lnTo>
                <a:lnTo>
                  <a:pt x="1436" y="22"/>
                </a:lnTo>
                <a:lnTo>
                  <a:pt x="1439" y="19"/>
                </a:lnTo>
                <a:lnTo>
                  <a:pt x="1442" y="16"/>
                </a:lnTo>
                <a:lnTo>
                  <a:pt x="1446" y="16"/>
                </a:lnTo>
                <a:lnTo>
                  <a:pt x="1448" y="14"/>
                </a:lnTo>
                <a:lnTo>
                  <a:pt x="1448" y="12"/>
                </a:lnTo>
                <a:lnTo>
                  <a:pt x="1448" y="11"/>
                </a:lnTo>
                <a:lnTo>
                  <a:pt x="1448" y="10"/>
                </a:lnTo>
                <a:lnTo>
                  <a:pt x="1447" y="9"/>
                </a:lnTo>
                <a:lnTo>
                  <a:pt x="1443" y="8"/>
                </a:lnTo>
                <a:lnTo>
                  <a:pt x="1441" y="9"/>
                </a:lnTo>
                <a:lnTo>
                  <a:pt x="1439" y="11"/>
                </a:lnTo>
                <a:lnTo>
                  <a:pt x="1438" y="15"/>
                </a:lnTo>
                <a:lnTo>
                  <a:pt x="1436" y="16"/>
                </a:lnTo>
                <a:lnTo>
                  <a:pt x="1434" y="17"/>
                </a:lnTo>
                <a:lnTo>
                  <a:pt x="1427" y="22"/>
                </a:lnTo>
                <a:lnTo>
                  <a:pt x="1423" y="28"/>
                </a:lnTo>
                <a:lnTo>
                  <a:pt x="1418" y="35"/>
                </a:lnTo>
                <a:lnTo>
                  <a:pt x="1413" y="41"/>
                </a:lnTo>
                <a:lnTo>
                  <a:pt x="1411" y="41"/>
                </a:lnTo>
                <a:lnTo>
                  <a:pt x="1410" y="41"/>
                </a:lnTo>
                <a:lnTo>
                  <a:pt x="1410" y="40"/>
                </a:lnTo>
                <a:lnTo>
                  <a:pt x="1410" y="39"/>
                </a:lnTo>
                <a:lnTo>
                  <a:pt x="1413" y="35"/>
                </a:lnTo>
                <a:lnTo>
                  <a:pt x="1414" y="33"/>
                </a:lnTo>
                <a:lnTo>
                  <a:pt x="1418" y="25"/>
                </a:lnTo>
                <a:lnTo>
                  <a:pt x="1423" y="17"/>
                </a:lnTo>
                <a:lnTo>
                  <a:pt x="1425" y="9"/>
                </a:lnTo>
                <a:lnTo>
                  <a:pt x="1425" y="0"/>
                </a:lnTo>
                <a:lnTo>
                  <a:pt x="1418" y="6"/>
                </a:lnTo>
                <a:lnTo>
                  <a:pt x="1410" y="11"/>
                </a:lnTo>
                <a:lnTo>
                  <a:pt x="1403" y="18"/>
                </a:lnTo>
                <a:lnTo>
                  <a:pt x="1397" y="26"/>
                </a:lnTo>
                <a:lnTo>
                  <a:pt x="1384" y="42"/>
                </a:lnTo>
                <a:lnTo>
                  <a:pt x="1369" y="58"/>
                </a:lnTo>
                <a:lnTo>
                  <a:pt x="1361" y="65"/>
                </a:lnTo>
                <a:lnTo>
                  <a:pt x="1351" y="72"/>
                </a:lnTo>
                <a:lnTo>
                  <a:pt x="1342" y="77"/>
                </a:lnTo>
                <a:lnTo>
                  <a:pt x="1332" y="83"/>
                </a:lnTo>
                <a:lnTo>
                  <a:pt x="1323" y="90"/>
                </a:lnTo>
                <a:lnTo>
                  <a:pt x="1314" y="97"/>
                </a:lnTo>
                <a:lnTo>
                  <a:pt x="1303" y="102"/>
                </a:lnTo>
                <a:lnTo>
                  <a:pt x="1294" y="109"/>
                </a:lnTo>
                <a:lnTo>
                  <a:pt x="1275" y="122"/>
                </a:lnTo>
                <a:lnTo>
                  <a:pt x="1255" y="133"/>
                </a:lnTo>
                <a:lnTo>
                  <a:pt x="1235" y="144"/>
                </a:lnTo>
                <a:lnTo>
                  <a:pt x="1214" y="155"/>
                </a:lnTo>
                <a:lnTo>
                  <a:pt x="1194" y="164"/>
                </a:lnTo>
                <a:lnTo>
                  <a:pt x="1174" y="173"/>
                </a:lnTo>
                <a:lnTo>
                  <a:pt x="1152" y="181"/>
                </a:lnTo>
                <a:lnTo>
                  <a:pt x="1130" y="189"/>
                </a:lnTo>
                <a:lnTo>
                  <a:pt x="1120" y="192"/>
                </a:lnTo>
                <a:lnTo>
                  <a:pt x="1109" y="194"/>
                </a:lnTo>
                <a:lnTo>
                  <a:pt x="1096" y="197"/>
                </a:lnTo>
                <a:lnTo>
                  <a:pt x="1085" y="198"/>
                </a:lnTo>
                <a:lnTo>
                  <a:pt x="1082" y="198"/>
                </a:lnTo>
                <a:lnTo>
                  <a:pt x="1080" y="198"/>
                </a:lnTo>
                <a:lnTo>
                  <a:pt x="1078" y="199"/>
                </a:lnTo>
                <a:lnTo>
                  <a:pt x="1077" y="201"/>
                </a:lnTo>
                <a:lnTo>
                  <a:pt x="1079" y="202"/>
                </a:lnTo>
                <a:lnTo>
                  <a:pt x="1082" y="202"/>
                </a:lnTo>
                <a:lnTo>
                  <a:pt x="1088" y="202"/>
                </a:lnTo>
                <a:lnTo>
                  <a:pt x="1095" y="203"/>
                </a:lnTo>
                <a:lnTo>
                  <a:pt x="1100" y="205"/>
                </a:lnTo>
                <a:lnTo>
                  <a:pt x="1105" y="207"/>
                </a:lnTo>
                <a:lnTo>
                  <a:pt x="1094" y="209"/>
                </a:lnTo>
                <a:lnTo>
                  <a:pt x="1081" y="211"/>
                </a:lnTo>
                <a:lnTo>
                  <a:pt x="1069" y="214"/>
                </a:lnTo>
                <a:lnTo>
                  <a:pt x="1056" y="216"/>
                </a:lnTo>
                <a:lnTo>
                  <a:pt x="1045" y="217"/>
                </a:lnTo>
                <a:lnTo>
                  <a:pt x="1034" y="217"/>
                </a:lnTo>
                <a:lnTo>
                  <a:pt x="1028" y="218"/>
                </a:lnTo>
                <a:lnTo>
                  <a:pt x="1022" y="218"/>
                </a:lnTo>
                <a:lnTo>
                  <a:pt x="1016" y="219"/>
                </a:lnTo>
                <a:lnTo>
                  <a:pt x="1011" y="222"/>
                </a:lnTo>
                <a:lnTo>
                  <a:pt x="1013" y="223"/>
                </a:lnTo>
                <a:lnTo>
                  <a:pt x="1015" y="225"/>
                </a:lnTo>
                <a:lnTo>
                  <a:pt x="1018" y="225"/>
                </a:lnTo>
                <a:lnTo>
                  <a:pt x="1021" y="225"/>
                </a:lnTo>
                <a:lnTo>
                  <a:pt x="1024" y="226"/>
                </a:lnTo>
                <a:lnTo>
                  <a:pt x="1028" y="227"/>
                </a:lnTo>
                <a:lnTo>
                  <a:pt x="1032" y="227"/>
                </a:lnTo>
                <a:lnTo>
                  <a:pt x="1036" y="227"/>
                </a:lnTo>
                <a:lnTo>
                  <a:pt x="1032" y="228"/>
                </a:lnTo>
                <a:lnTo>
                  <a:pt x="1030" y="228"/>
                </a:lnTo>
                <a:lnTo>
                  <a:pt x="1024" y="230"/>
                </a:lnTo>
                <a:lnTo>
                  <a:pt x="1018" y="230"/>
                </a:lnTo>
                <a:lnTo>
                  <a:pt x="1011" y="230"/>
                </a:lnTo>
                <a:lnTo>
                  <a:pt x="1005" y="232"/>
                </a:lnTo>
                <a:lnTo>
                  <a:pt x="1007" y="234"/>
                </a:lnTo>
                <a:lnTo>
                  <a:pt x="1010" y="236"/>
                </a:lnTo>
                <a:lnTo>
                  <a:pt x="1013" y="236"/>
                </a:lnTo>
                <a:lnTo>
                  <a:pt x="1016" y="234"/>
                </a:lnTo>
                <a:lnTo>
                  <a:pt x="1020" y="234"/>
                </a:lnTo>
                <a:lnTo>
                  <a:pt x="1024" y="234"/>
                </a:lnTo>
                <a:lnTo>
                  <a:pt x="1028" y="236"/>
                </a:lnTo>
                <a:lnTo>
                  <a:pt x="1031" y="238"/>
                </a:lnTo>
                <a:lnTo>
                  <a:pt x="1024" y="240"/>
                </a:lnTo>
                <a:lnTo>
                  <a:pt x="1018" y="240"/>
                </a:lnTo>
                <a:lnTo>
                  <a:pt x="1011" y="240"/>
                </a:lnTo>
                <a:lnTo>
                  <a:pt x="1004" y="241"/>
                </a:lnTo>
                <a:lnTo>
                  <a:pt x="998" y="242"/>
                </a:lnTo>
                <a:lnTo>
                  <a:pt x="993" y="243"/>
                </a:lnTo>
                <a:lnTo>
                  <a:pt x="986" y="241"/>
                </a:lnTo>
                <a:lnTo>
                  <a:pt x="980" y="239"/>
                </a:lnTo>
                <a:lnTo>
                  <a:pt x="975" y="238"/>
                </a:lnTo>
                <a:lnTo>
                  <a:pt x="971" y="236"/>
                </a:lnTo>
                <a:lnTo>
                  <a:pt x="972" y="240"/>
                </a:lnTo>
                <a:lnTo>
                  <a:pt x="972" y="243"/>
                </a:lnTo>
                <a:lnTo>
                  <a:pt x="970" y="246"/>
                </a:lnTo>
                <a:lnTo>
                  <a:pt x="968" y="247"/>
                </a:lnTo>
                <a:lnTo>
                  <a:pt x="964" y="247"/>
                </a:lnTo>
                <a:lnTo>
                  <a:pt x="961" y="247"/>
                </a:lnTo>
                <a:lnTo>
                  <a:pt x="955" y="246"/>
                </a:lnTo>
                <a:lnTo>
                  <a:pt x="949" y="242"/>
                </a:lnTo>
                <a:lnTo>
                  <a:pt x="950" y="244"/>
                </a:lnTo>
                <a:lnTo>
                  <a:pt x="950" y="247"/>
                </a:lnTo>
                <a:lnTo>
                  <a:pt x="949" y="247"/>
                </a:lnTo>
                <a:lnTo>
                  <a:pt x="948" y="248"/>
                </a:lnTo>
                <a:lnTo>
                  <a:pt x="945" y="248"/>
                </a:lnTo>
                <a:lnTo>
                  <a:pt x="941" y="248"/>
                </a:lnTo>
                <a:lnTo>
                  <a:pt x="929" y="249"/>
                </a:lnTo>
                <a:lnTo>
                  <a:pt x="916" y="249"/>
                </a:lnTo>
                <a:lnTo>
                  <a:pt x="904" y="249"/>
                </a:lnTo>
                <a:lnTo>
                  <a:pt x="890" y="249"/>
                </a:lnTo>
                <a:lnTo>
                  <a:pt x="878" y="248"/>
                </a:lnTo>
                <a:lnTo>
                  <a:pt x="865" y="247"/>
                </a:lnTo>
                <a:lnTo>
                  <a:pt x="853" y="246"/>
                </a:lnTo>
                <a:lnTo>
                  <a:pt x="840" y="243"/>
                </a:lnTo>
                <a:lnTo>
                  <a:pt x="834" y="242"/>
                </a:lnTo>
                <a:lnTo>
                  <a:pt x="829" y="241"/>
                </a:lnTo>
                <a:lnTo>
                  <a:pt x="824" y="239"/>
                </a:lnTo>
                <a:lnTo>
                  <a:pt x="820" y="239"/>
                </a:lnTo>
                <a:lnTo>
                  <a:pt x="820" y="240"/>
                </a:lnTo>
                <a:lnTo>
                  <a:pt x="820" y="240"/>
                </a:lnTo>
                <a:lnTo>
                  <a:pt x="821" y="241"/>
                </a:lnTo>
                <a:lnTo>
                  <a:pt x="823" y="242"/>
                </a:lnTo>
                <a:lnTo>
                  <a:pt x="826" y="243"/>
                </a:lnTo>
                <a:lnTo>
                  <a:pt x="830" y="244"/>
                </a:lnTo>
                <a:lnTo>
                  <a:pt x="839" y="247"/>
                </a:lnTo>
                <a:lnTo>
                  <a:pt x="848" y="248"/>
                </a:lnTo>
                <a:lnTo>
                  <a:pt x="843" y="249"/>
                </a:lnTo>
                <a:lnTo>
                  <a:pt x="840" y="249"/>
                </a:lnTo>
                <a:lnTo>
                  <a:pt x="835" y="248"/>
                </a:lnTo>
                <a:lnTo>
                  <a:pt x="831" y="248"/>
                </a:lnTo>
                <a:lnTo>
                  <a:pt x="823" y="246"/>
                </a:lnTo>
                <a:lnTo>
                  <a:pt x="815" y="247"/>
                </a:lnTo>
                <a:lnTo>
                  <a:pt x="821" y="249"/>
                </a:lnTo>
                <a:lnTo>
                  <a:pt x="828" y="250"/>
                </a:lnTo>
                <a:lnTo>
                  <a:pt x="825" y="252"/>
                </a:lnTo>
                <a:lnTo>
                  <a:pt x="823" y="254"/>
                </a:lnTo>
                <a:lnTo>
                  <a:pt x="822" y="255"/>
                </a:lnTo>
                <a:lnTo>
                  <a:pt x="820" y="255"/>
                </a:lnTo>
                <a:lnTo>
                  <a:pt x="818" y="252"/>
                </a:lnTo>
                <a:lnTo>
                  <a:pt x="818" y="251"/>
                </a:lnTo>
                <a:lnTo>
                  <a:pt x="815" y="252"/>
                </a:lnTo>
                <a:lnTo>
                  <a:pt x="813" y="254"/>
                </a:lnTo>
                <a:lnTo>
                  <a:pt x="809" y="251"/>
                </a:lnTo>
                <a:lnTo>
                  <a:pt x="806" y="248"/>
                </a:lnTo>
                <a:lnTo>
                  <a:pt x="809" y="247"/>
                </a:lnTo>
                <a:lnTo>
                  <a:pt x="810" y="246"/>
                </a:lnTo>
                <a:lnTo>
                  <a:pt x="809" y="244"/>
                </a:lnTo>
                <a:lnTo>
                  <a:pt x="807" y="242"/>
                </a:lnTo>
                <a:lnTo>
                  <a:pt x="799" y="240"/>
                </a:lnTo>
                <a:lnTo>
                  <a:pt x="792" y="239"/>
                </a:lnTo>
                <a:lnTo>
                  <a:pt x="783" y="236"/>
                </a:lnTo>
                <a:lnTo>
                  <a:pt x="775" y="233"/>
                </a:lnTo>
                <a:lnTo>
                  <a:pt x="771" y="232"/>
                </a:lnTo>
                <a:lnTo>
                  <a:pt x="767" y="230"/>
                </a:lnTo>
                <a:lnTo>
                  <a:pt x="765" y="228"/>
                </a:lnTo>
                <a:lnTo>
                  <a:pt x="763" y="228"/>
                </a:lnTo>
                <a:lnTo>
                  <a:pt x="760" y="228"/>
                </a:lnTo>
                <a:lnTo>
                  <a:pt x="759" y="230"/>
                </a:lnTo>
                <a:lnTo>
                  <a:pt x="764" y="234"/>
                </a:lnTo>
                <a:lnTo>
                  <a:pt x="769" y="236"/>
                </a:lnTo>
                <a:lnTo>
                  <a:pt x="772" y="235"/>
                </a:lnTo>
                <a:lnTo>
                  <a:pt x="774" y="234"/>
                </a:lnTo>
                <a:lnTo>
                  <a:pt x="775" y="238"/>
                </a:lnTo>
                <a:lnTo>
                  <a:pt x="776" y="240"/>
                </a:lnTo>
                <a:lnTo>
                  <a:pt x="777" y="240"/>
                </a:lnTo>
                <a:lnTo>
                  <a:pt x="780" y="240"/>
                </a:lnTo>
                <a:lnTo>
                  <a:pt x="783" y="241"/>
                </a:lnTo>
                <a:lnTo>
                  <a:pt x="788" y="243"/>
                </a:lnTo>
                <a:lnTo>
                  <a:pt x="780" y="243"/>
                </a:lnTo>
                <a:lnTo>
                  <a:pt x="773" y="241"/>
                </a:lnTo>
                <a:lnTo>
                  <a:pt x="766" y="239"/>
                </a:lnTo>
                <a:lnTo>
                  <a:pt x="760" y="236"/>
                </a:lnTo>
                <a:lnTo>
                  <a:pt x="752" y="233"/>
                </a:lnTo>
                <a:lnTo>
                  <a:pt x="744" y="231"/>
                </a:lnTo>
                <a:lnTo>
                  <a:pt x="742" y="232"/>
                </a:lnTo>
                <a:lnTo>
                  <a:pt x="742" y="234"/>
                </a:lnTo>
                <a:lnTo>
                  <a:pt x="743" y="235"/>
                </a:lnTo>
                <a:lnTo>
                  <a:pt x="744" y="235"/>
                </a:lnTo>
                <a:lnTo>
                  <a:pt x="747" y="235"/>
                </a:lnTo>
                <a:lnTo>
                  <a:pt x="748" y="236"/>
                </a:lnTo>
                <a:lnTo>
                  <a:pt x="748" y="239"/>
                </a:lnTo>
                <a:lnTo>
                  <a:pt x="747" y="240"/>
                </a:lnTo>
                <a:lnTo>
                  <a:pt x="743" y="240"/>
                </a:lnTo>
                <a:lnTo>
                  <a:pt x="741" y="238"/>
                </a:lnTo>
                <a:lnTo>
                  <a:pt x="739" y="235"/>
                </a:lnTo>
                <a:lnTo>
                  <a:pt x="736" y="234"/>
                </a:lnTo>
                <a:lnTo>
                  <a:pt x="733" y="231"/>
                </a:lnTo>
                <a:lnTo>
                  <a:pt x="729" y="227"/>
                </a:lnTo>
                <a:lnTo>
                  <a:pt x="725" y="230"/>
                </a:lnTo>
                <a:lnTo>
                  <a:pt x="723" y="234"/>
                </a:lnTo>
                <a:lnTo>
                  <a:pt x="729" y="234"/>
                </a:lnTo>
                <a:lnTo>
                  <a:pt x="733" y="236"/>
                </a:lnTo>
                <a:lnTo>
                  <a:pt x="739" y="240"/>
                </a:lnTo>
                <a:lnTo>
                  <a:pt x="743" y="243"/>
                </a:lnTo>
                <a:lnTo>
                  <a:pt x="740" y="244"/>
                </a:lnTo>
                <a:lnTo>
                  <a:pt x="738" y="244"/>
                </a:lnTo>
                <a:lnTo>
                  <a:pt x="735" y="244"/>
                </a:lnTo>
                <a:lnTo>
                  <a:pt x="733" y="243"/>
                </a:lnTo>
                <a:lnTo>
                  <a:pt x="730" y="240"/>
                </a:lnTo>
                <a:lnTo>
                  <a:pt x="729" y="238"/>
                </a:lnTo>
                <a:lnTo>
                  <a:pt x="726" y="238"/>
                </a:lnTo>
                <a:lnTo>
                  <a:pt x="724" y="238"/>
                </a:lnTo>
                <a:lnTo>
                  <a:pt x="722" y="238"/>
                </a:lnTo>
                <a:lnTo>
                  <a:pt x="719" y="236"/>
                </a:lnTo>
                <a:lnTo>
                  <a:pt x="717" y="236"/>
                </a:lnTo>
                <a:lnTo>
                  <a:pt x="717" y="238"/>
                </a:lnTo>
                <a:lnTo>
                  <a:pt x="717" y="240"/>
                </a:lnTo>
                <a:lnTo>
                  <a:pt x="717" y="242"/>
                </a:lnTo>
                <a:lnTo>
                  <a:pt x="711" y="241"/>
                </a:lnTo>
                <a:lnTo>
                  <a:pt x="707" y="240"/>
                </a:lnTo>
                <a:lnTo>
                  <a:pt x="705" y="239"/>
                </a:lnTo>
                <a:lnTo>
                  <a:pt x="702" y="238"/>
                </a:lnTo>
                <a:lnTo>
                  <a:pt x="701" y="234"/>
                </a:lnTo>
                <a:lnTo>
                  <a:pt x="699" y="231"/>
                </a:lnTo>
                <a:lnTo>
                  <a:pt x="697" y="231"/>
                </a:lnTo>
                <a:lnTo>
                  <a:pt x="694" y="230"/>
                </a:lnTo>
                <a:lnTo>
                  <a:pt x="693" y="232"/>
                </a:lnTo>
                <a:lnTo>
                  <a:pt x="693" y="234"/>
                </a:lnTo>
                <a:lnTo>
                  <a:pt x="690" y="234"/>
                </a:lnTo>
                <a:lnTo>
                  <a:pt x="689" y="232"/>
                </a:lnTo>
                <a:lnTo>
                  <a:pt x="689" y="231"/>
                </a:lnTo>
                <a:lnTo>
                  <a:pt x="689" y="230"/>
                </a:lnTo>
                <a:lnTo>
                  <a:pt x="691" y="228"/>
                </a:lnTo>
                <a:lnTo>
                  <a:pt x="694" y="228"/>
                </a:lnTo>
                <a:lnTo>
                  <a:pt x="693" y="226"/>
                </a:lnTo>
                <a:lnTo>
                  <a:pt x="691" y="225"/>
                </a:lnTo>
                <a:lnTo>
                  <a:pt x="689" y="224"/>
                </a:lnTo>
                <a:lnTo>
                  <a:pt x="686" y="224"/>
                </a:lnTo>
                <a:lnTo>
                  <a:pt x="689" y="223"/>
                </a:lnTo>
                <a:lnTo>
                  <a:pt x="690" y="222"/>
                </a:lnTo>
                <a:lnTo>
                  <a:pt x="686" y="219"/>
                </a:lnTo>
                <a:lnTo>
                  <a:pt x="683" y="218"/>
                </a:lnTo>
                <a:lnTo>
                  <a:pt x="680" y="217"/>
                </a:lnTo>
                <a:lnTo>
                  <a:pt x="678" y="217"/>
                </a:lnTo>
                <a:lnTo>
                  <a:pt x="678" y="219"/>
                </a:lnTo>
                <a:lnTo>
                  <a:pt x="680" y="222"/>
                </a:lnTo>
                <a:lnTo>
                  <a:pt x="670" y="218"/>
                </a:lnTo>
                <a:lnTo>
                  <a:pt x="661" y="217"/>
                </a:lnTo>
                <a:lnTo>
                  <a:pt x="667" y="221"/>
                </a:lnTo>
                <a:lnTo>
                  <a:pt x="673" y="224"/>
                </a:lnTo>
                <a:lnTo>
                  <a:pt x="675" y="225"/>
                </a:lnTo>
                <a:lnTo>
                  <a:pt x="677" y="227"/>
                </a:lnTo>
                <a:lnTo>
                  <a:pt x="677" y="230"/>
                </a:lnTo>
                <a:lnTo>
                  <a:pt x="676" y="232"/>
                </a:lnTo>
                <a:lnTo>
                  <a:pt x="680" y="233"/>
                </a:lnTo>
                <a:lnTo>
                  <a:pt x="683" y="233"/>
                </a:lnTo>
                <a:lnTo>
                  <a:pt x="680" y="235"/>
                </a:lnTo>
                <a:lnTo>
                  <a:pt x="676" y="235"/>
                </a:lnTo>
                <a:lnTo>
                  <a:pt x="674" y="234"/>
                </a:lnTo>
                <a:lnTo>
                  <a:pt x="670" y="232"/>
                </a:lnTo>
                <a:lnTo>
                  <a:pt x="668" y="231"/>
                </a:lnTo>
                <a:lnTo>
                  <a:pt x="664" y="230"/>
                </a:lnTo>
                <a:lnTo>
                  <a:pt x="662" y="228"/>
                </a:lnTo>
                <a:lnTo>
                  <a:pt x="660" y="228"/>
                </a:lnTo>
                <a:lnTo>
                  <a:pt x="660" y="230"/>
                </a:lnTo>
                <a:lnTo>
                  <a:pt x="660" y="231"/>
                </a:lnTo>
                <a:lnTo>
                  <a:pt x="664" y="233"/>
                </a:lnTo>
                <a:lnTo>
                  <a:pt x="668" y="233"/>
                </a:lnTo>
                <a:lnTo>
                  <a:pt x="672" y="239"/>
                </a:lnTo>
                <a:lnTo>
                  <a:pt x="676" y="242"/>
                </a:lnTo>
                <a:lnTo>
                  <a:pt x="678" y="243"/>
                </a:lnTo>
                <a:lnTo>
                  <a:pt x="682" y="244"/>
                </a:lnTo>
                <a:lnTo>
                  <a:pt x="684" y="247"/>
                </a:lnTo>
                <a:lnTo>
                  <a:pt x="685" y="249"/>
                </a:lnTo>
                <a:lnTo>
                  <a:pt x="691" y="251"/>
                </a:lnTo>
                <a:lnTo>
                  <a:pt x="698" y="251"/>
                </a:lnTo>
                <a:lnTo>
                  <a:pt x="700" y="252"/>
                </a:lnTo>
                <a:lnTo>
                  <a:pt x="702" y="255"/>
                </a:lnTo>
                <a:lnTo>
                  <a:pt x="705" y="258"/>
                </a:lnTo>
                <a:lnTo>
                  <a:pt x="708" y="259"/>
                </a:lnTo>
                <a:lnTo>
                  <a:pt x="711" y="260"/>
                </a:lnTo>
                <a:lnTo>
                  <a:pt x="714" y="263"/>
                </a:lnTo>
                <a:lnTo>
                  <a:pt x="718" y="264"/>
                </a:lnTo>
                <a:lnTo>
                  <a:pt x="723" y="266"/>
                </a:lnTo>
                <a:lnTo>
                  <a:pt x="725" y="267"/>
                </a:lnTo>
                <a:lnTo>
                  <a:pt x="725" y="268"/>
                </a:lnTo>
                <a:lnTo>
                  <a:pt x="724" y="269"/>
                </a:lnTo>
                <a:lnTo>
                  <a:pt x="722" y="271"/>
                </a:lnTo>
                <a:lnTo>
                  <a:pt x="719" y="268"/>
                </a:lnTo>
                <a:lnTo>
                  <a:pt x="717" y="267"/>
                </a:lnTo>
                <a:lnTo>
                  <a:pt x="714" y="267"/>
                </a:lnTo>
                <a:lnTo>
                  <a:pt x="710" y="266"/>
                </a:lnTo>
                <a:lnTo>
                  <a:pt x="709" y="264"/>
                </a:lnTo>
                <a:lnTo>
                  <a:pt x="708" y="263"/>
                </a:lnTo>
                <a:lnTo>
                  <a:pt x="706" y="261"/>
                </a:lnTo>
                <a:lnTo>
                  <a:pt x="703" y="260"/>
                </a:lnTo>
                <a:lnTo>
                  <a:pt x="694" y="257"/>
                </a:lnTo>
                <a:lnTo>
                  <a:pt x="685" y="252"/>
                </a:lnTo>
                <a:lnTo>
                  <a:pt x="678" y="249"/>
                </a:lnTo>
                <a:lnTo>
                  <a:pt x="670" y="247"/>
                </a:lnTo>
                <a:lnTo>
                  <a:pt x="666" y="246"/>
                </a:lnTo>
                <a:lnTo>
                  <a:pt x="662" y="246"/>
                </a:lnTo>
                <a:lnTo>
                  <a:pt x="659" y="243"/>
                </a:lnTo>
                <a:lnTo>
                  <a:pt x="657" y="241"/>
                </a:lnTo>
                <a:lnTo>
                  <a:pt x="655" y="239"/>
                </a:lnTo>
                <a:lnTo>
                  <a:pt x="652" y="239"/>
                </a:lnTo>
                <a:lnTo>
                  <a:pt x="650" y="238"/>
                </a:lnTo>
                <a:lnTo>
                  <a:pt x="648" y="235"/>
                </a:lnTo>
                <a:lnTo>
                  <a:pt x="645" y="234"/>
                </a:lnTo>
                <a:lnTo>
                  <a:pt x="643" y="232"/>
                </a:lnTo>
                <a:lnTo>
                  <a:pt x="639" y="232"/>
                </a:lnTo>
                <a:lnTo>
                  <a:pt x="634" y="231"/>
                </a:lnTo>
                <a:lnTo>
                  <a:pt x="618" y="222"/>
                </a:lnTo>
                <a:lnTo>
                  <a:pt x="601" y="214"/>
                </a:lnTo>
                <a:lnTo>
                  <a:pt x="598" y="211"/>
                </a:lnTo>
                <a:lnTo>
                  <a:pt x="593" y="211"/>
                </a:lnTo>
                <a:lnTo>
                  <a:pt x="593" y="214"/>
                </a:lnTo>
                <a:lnTo>
                  <a:pt x="593" y="216"/>
                </a:lnTo>
                <a:lnTo>
                  <a:pt x="595" y="217"/>
                </a:lnTo>
                <a:lnTo>
                  <a:pt x="598" y="218"/>
                </a:lnTo>
                <a:lnTo>
                  <a:pt x="601" y="221"/>
                </a:lnTo>
                <a:lnTo>
                  <a:pt x="603" y="225"/>
                </a:lnTo>
                <a:lnTo>
                  <a:pt x="600" y="225"/>
                </a:lnTo>
                <a:lnTo>
                  <a:pt x="596" y="225"/>
                </a:lnTo>
                <a:lnTo>
                  <a:pt x="595" y="226"/>
                </a:lnTo>
                <a:lnTo>
                  <a:pt x="593" y="228"/>
                </a:lnTo>
                <a:lnTo>
                  <a:pt x="592" y="226"/>
                </a:lnTo>
                <a:lnTo>
                  <a:pt x="593" y="224"/>
                </a:lnTo>
                <a:lnTo>
                  <a:pt x="591" y="223"/>
                </a:lnTo>
                <a:lnTo>
                  <a:pt x="587" y="222"/>
                </a:lnTo>
                <a:lnTo>
                  <a:pt x="582" y="216"/>
                </a:lnTo>
                <a:lnTo>
                  <a:pt x="575" y="211"/>
                </a:lnTo>
                <a:lnTo>
                  <a:pt x="574" y="211"/>
                </a:lnTo>
                <a:lnTo>
                  <a:pt x="573" y="213"/>
                </a:lnTo>
                <a:lnTo>
                  <a:pt x="573" y="217"/>
                </a:lnTo>
                <a:lnTo>
                  <a:pt x="573" y="222"/>
                </a:lnTo>
                <a:lnTo>
                  <a:pt x="570" y="221"/>
                </a:lnTo>
                <a:lnTo>
                  <a:pt x="569" y="221"/>
                </a:lnTo>
                <a:lnTo>
                  <a:pt x="569" y="218"/>
                </a:lnTo>
                <a:lnTo>
                  <a:pt x="568" y="217"/>
                </a:lnTo>
                <a:lnTo>
                  <a:pt x="568" y="216"/>
                </a:lnTo>
                <a:lnTo>
                  <a:pt x="566" y="215"/>
                </a:lnTo>
                <a:lnTo>
                  <a:pt x="565" y="215"/>
                </a:lnTo>
                <a:lnTo>
                  <a:pt x="563" y="217"/>
                </a:lnTo>
                <a:lnTo>
                  <a:pt x="562" y="216"/>
                </a:lnTo>
                <a:lnTo>
                  <a:pt x="560" y="216"/>
                </a:lnTo>
                <a:lnTo>
                  <a:pt x="559" y="217"/>
                </a:lnTo>
                <a:lnTo>
                  <a:pt x="560" y="219"/>
                </a:lnTo>
                <a:lnTo>
                  <a:pt x="562" y="221"/>
                </a:lnTo>
                <a:lnTo>
                  <a:pt x="566" y="224"/>
                </a:lnTo>
                <a:lnTo>
                  <a:pt x="566" y="226"/>
                </a:lnTo>
                <a:lnTo>
                  <a:pt x="565" y="227"/>
                </a:lnTo>
                <a:lnTo>
                  <a:pt x="565" y="228"/>
                </a:lnTo>
                <a:lnTo>
                  <a:pt x="567" y="230"/>
                </a:lnTo>
                <a:lnTo>
                  <a:pt x="569" y="230"/>
                </a:lnTo>
                <a:lnTo>
                  <a:pt x="573" y="230"/>
                </a:lnTo>
                <a:lnTo>
                  <a:pt x="574" y="231"/>
                </a:lnTo>
                <a:lnTo>
                  <a:pt x="575" y="232"/>
                </a:lnTo>
                <a:lnTo>
                  <a:pt x="578" y="236"/>
                </a:lnTo>
                <a:lnTo>
                  <a:pt x="582" y="239"/>
                </a:lnTo>
                <a:lnTo>
                  <a:pt x="586" y="241"/>
                </a:lnTo>
                <a:lnTo>
                  <a:pt x="591" y="242"/>
                </a:lnTo>
                <a:lnTo>
                  <a:pt x="603" y="251"/>
                </a:lnTo>
                <a:lnTo>
                  <a:pt x="616" y="259"/>
                </a:lnTo>
                <a:lnTo>
                  <a:pt x="620" y="261"/>
                </a:lnTo>
                <a:lnTo>
                  <a:pt x="624" y="264"/>
                </a:lnTo>
                <a:lnTo>
                  <a:pt x="626" y="266"/>
                </a:lnTo>
                <a:lnTo>
                  <a:pt x="627" y="266"/>
                </a:lnTo>
                <a:lnTo>
                  <a:pt x="627" y="265"/>
                </a:lnTo>
                <a:lnTo>
                  <a:pt x="627" y="264"/>
                </a:lnTo>
                <a:lnTo>
                  <a:pt x="624" y="258"/>
                </a:lnTo>
                <a:lnTo>
                  <a:pt x="619" y="255"/>
                </a:lnTo>
                <a:lnTo>
                  <a:pt x="616" y="255"/>
                </a:lnTo>
                <a:lnTo>
                  <a:pt x="614" y="255"/>
                </a:lnTo>
                <a:lnTo>
                  <a:pt x="614" y="254"/>
                </a:lnTo>
                <a:lnTo>
                  <a:pt x="614" y="251"/>
                </a:lnTo>
                <a:lnTo>
                  <a:pt x="612" y="250"/>
                </a:lnTo>
                <a:lnTo>
                  <a:pt x="609" y="249"/>
                </a:lnTo>
                <a:lnTo>
                  <a:pt x="606" y="247"/>
                </a:lnTo>
                <a:lnTo>
                  <a:pt x="603" y="243"/>
                </a:lnTo>
                <a:lnTo>
                  <a:pt x="599" y="241"/>
                </a:lnTo>
                <a:lnTo>
                  <a:pt x="594" y="240"/>
                </a:lnTo>
                <a:lnTo>
                  <a:pt x="592" y="236"/>
                </a:lnTo>
                <a:lnTo>
                  <a:pt x="591" y="232"/>
                </a:lnTo>
                <a:lnTo>
                  <a:pt x="600" y="238"/>
                </a:lnTo>
                <a:lnTo>
                  <a:pt x="610" y="241"/>
                </a:lnTo>
                <a:lnTo>
                  <a:pt x="615" y="242"/>
                </a:lnTo>
                <a:lnTo>
                  <a:pt x="617" y="244"/>
                </a:lnTo>
                <a:lnTo>
                  <a:pt x="616" y="246"/>
                </a:lnTo>
                <a:lnTo>
                  <a:pt x="616" y="248"/>
                </a:lnTo>
                <a:lnTo>
                  <a:pt x="616" y="250"/>
                </a:lnTo>
                <a:lnTo>
                  <a:pt x="618" y="252"/>
                </a:lnTo>
                <a:lnTo>
                  <a:pt x="624" y="252"/>
                </a:lnTo>
                <a:lnTo>
                  <a:pt x="629" y="254"/>
                </a:lnTo>
                <a:lnTo>
                  <a:pt x="629" y="257"/>
                </a:lnTo>
                <a:lnTo>
                  <a:pt x="632" y="259"/>
                </a:lnTo>
                <a:lnTo>
                  <a:pt x="634" y="260"/>
                </a:lnTo>
                <a:lnTo>
                  <a:pt x="637" y="260"/>
                </a:lnTo>
                <a:lnTo>
                  <a:pt x="636" y="257"/>
                </a:lnTo>
                <a:lnTo>
                  <a:pt x="635" y="255"/>
                </a:lnTo>
                <a:lnTo>
                  <a:pt x="633" y="254"/>
                </a:lnTo>
                <a:lnTo>
                  <a:pt x="629" y="254"/>
                </a:lnTo>
                <a:lnTo>
                  <a:pt x="631" y="251"/>
                </a:lnTo>
                <a:lnTo>
                  <a:pt x="633" y="251"/>
                </a:lnTo>
                <a:lnTo>
                  <a:pt x="635" y="251"/>
                </a:lnTo>
                <a:lnTo>
                  <a:pt x="637" y="254"/>
                </a:lnTo>
                <a:lnTo>
                  <a:pt x="641" y="258"/>
                </a:lnTo>
                <a:lnTo>
                  <a:pt x="645" y="261"/>
                </a:lnTo>
                <a:lnTo>
                  <a:pt x="658" y="263"/>
                </a:lnTo>
                <a:lnTo>
                  <a:pt x="672" y="263"/>
                </a:lnTo>
                <a:lnTo>
                  <a:pt x="667" y="260"/>
                </a:lnTo>
                <a:lnTo>
                  <a:pt x="664" y="258"/>
                </a:lnTo>
                <a:lnTo>
                  <a:pt x="664" y="256"/>
                </a:lnTo>
                <a:lnTo>
                  <a:pt x="666" y="255"/>
                </a:lnTo>
                <a:lnTo>
                  <a:pt x="668" y="255"/>
                </a:lnTo>
                <a:lnTo>
                  <a:pt x="669" y="256"/>
                </a:lnTo>
                <a:lnTo>
                  <a:pt x="673" y="257"/>
                </a:lnTo>
                <a:lnTo>
                  <a:pt x="675" y="259"/>
                </a:lnTo>
                <a:lnTo>
                  <a:pt x="674" y="260"/>
                </a:lnTo>
                <a:lnTo>
                  <a:pt x="673" y="261"/>
                </a:lnTo>
                <a:lnTo>
                  <a:pt x="669" y="265"/>
                </a:lnTo>
                <a:lnTo>
                  <a:pt x="667" y="268"/>
                </a:lnTo>
                <a:lnTo>
                  <a:pt x="669" y="272"/>
                </a:lnTo>
                <a:lnTo>
                  <a:pt x="673" y="274"/>
                </a:lnTo>
                <a:lnTo>
                  <a:pt x="674" y="276"/>
                </a:lnTo>
                <a:lnTo>
                  <a:pt x="675" y="279"/>
                </a:lnTo>
                <a:lnTo>
                  <a:pt x="675" y="281"/>
                </a:lnTo>
                <a:lnTo>
                  <a:pt x="676" y="282"/>
                </a:lnTo>
                <a:lnTo>
                  <a:pt x="680" y="283"/>
                </a:lnTo>
                <a:lnTo>
                  <a:pt x="682" y="284"/>
                </a:lnTo>
                <a:lnTo>
                  <a:pt x="683" y="286"/>
                </a:lnTo>
                <a:lnTo>
                  <a:pt x="685" y="288"/>
                </a:lnTo>
                <a:lnTo>
                  <a:pt x="688" y="288"/>
                </a:lnTo>
                <a:lnTo>
                  <a:pt x="690" y="288"/>
                </a:lnTo>
                <a:lnTo>
                  <a:pt x="693" y="288"/>
                </a:lnTo>
                <a:lnTo>
                  <a:pt x="698" y="290"/>
                </a:lnTo>
                <a:lnTo>
                  <a:pt x="694" y="292"/>
                </a:lnTo>
                <a:lnTo>
                  <a:pt x="691" y="293"/>
                </a:lnTo>
                <a:lnTo>
                  <a:pt x="688" y="292"/>
                </a:lnTo>
                <a:lnTo>
                  <a:pt x="684" y="290"/>
                </a:lnTo>
                <a:lnTo>
                  <a:pt x="680" y="289"/>
                </a:lnTo>
                <a:lnTo>
                  <a:pt x="675" y="286"/>
                </a:lnTo>
                <a:lnTo>
                  <a:pt x="673" y="284"/>
                </a:lnTo>
                <a:lnTo>
                  <a:pt x="672" y="283"/>
                </a:lnTo>
                <a:lnTo>
                  <a:pt x="670" y="281"/>
                </a:lnTo>
                <a:lnTo>
                  <a:pt x="669" y="280"/>
                </a:lnTo>
                <a:lnTo>
                  <a:pt x="667" y="281"/>
                </a:lnTo>
                <a:lnTo>
                  <a:pt x="665" y="281"/>
                </a:lnTo>
                <a:lnTo>
                  <a:pt x="660" y="280"/>
                </a:lnTo>
                <a:lnTo>
                  <a:pt x="656" y="276"/>
                </a:lnTo>
                <a:lnTo>
                  <a:pt x="644" y="271"/>
                </a:lnTo>
                <a:lnTo>
                  <a:pt x="633" y="264"/>
                </a:lnTo>
                <a:lnTo>
                  <a:pt x="634" y="267"/>
                </a:lnTo>
                <a:lnTo>
                  <a:pt x="634" y="269"/>
                </a:lnTo>
                <a:lnTo>
                  <a:pt x="636" y="271"/>
                </a:lnTo>
                <a:lnTo>
                  <a:pt x="639" y="272"/>
                </a:lnTo>
                <a:lnTo>
                  <a:pt x="642" y="273"/>
                </a:lnTo>
                <a:lnTo>
                  <a:pt x="645" y="274"/>
                </a:lnTo>
                <a:lnTo>
                  <a:pt x="651" y="280"/>
                </a:lnTo>
                <a:lnTo>
                  <a:pt x="657" y="285"/>
                </a:lnTo>
                <a:lnTo>
                  <a:pt x="655" y="285"/>
                </a:lnTo>
                <a:lnTo>
                  <a:pt x="652" y="285"/>
                </a:lnTo>
                <a:lnTo>
                  <a:pt x="656" y="289"/>
                </a:lnTo>
                <a:lnTo>
                  <a:pt x="659" y="293"/>
                </a:lnTo>
                <a:lnTo>
                  <a:pt x="658" y="293"/>
                </a:lnTo>
                <a:lnTo>
                  <a:pt x="657" y="293"/>
                </a:lnTo>
                <a:lnTo>
                  <a:pt x="656" y="294"/>
                </a:lnTo>
                <a:lnTo>
                  <a:pt x="657" y="296"/>
                </a:lnTo>
                <a:lnTo>
                  <a:pt x="664" y="298"/>
                </a:lnTo>
                <a:lnTo>
                  <a:pt x="670" y="299"/>
                </a:lnTo>
                <a:lnTo>
                  <a:pt x="667" y="296"/>
                </a:lnTo>
                <a:lnTo>
                  <a:pt x="662" y="292"/>
                </a:lnTo>
                <a:lnTo>
                  <a:pt x="659" y="288"/>
                </a:lnTo>
                <a:lnTo>
                  <a:pt x="659" y="284"/>
                </a:lnTo>
                <a:lnTo>
                  <a:pt x="668" y="289"/>
                </a:lnTo>
                <a:lnTo>
                  <a:pt x="678" y="294"/>
                </a:lnTo>
                <a:lnTo>
                  <a:pt x="681" y="296"/>
                </a:lnTo>
                <a:lnTo>
                  <a:pt x="684" y="298"/>
                </a:lnTo>
                <a:lnTo>
                  <a:pt x="685" y="300"/>
                </a:lnTo>
                <a:lnTo>
                  <a:pt x="688" y="304"/>
                </a:lnTo>
                <a:lnTo>
                  <a:pt x="690" y="302"/>
                </a:lnTo>
                <a:lnTo>
                  <a:pt x="692" y="301"/>
                </a:lnTo>
                <a:lnTo>
                  <a:pt x="694" y="301"/>
                </a:lnTo>
                <a:lnTo>
                  <a:pt x="698" y="302"/>
                </a:lnTo>
                <a:lnTo>
                  <a:pt x="702" y="302"/>
                </a:lnTo>
                <a:lnTo>
                  <a:pt x="707" y="302"/>
                </a:lnTo>
                <a:lnTo>
                  <a:pt x="705" y="300"/>
                </a:lnTo>
                <a:lnTo>
                  <a:pt x="702" y="298"/>
                </a:lnTo>
                <a:lnTo>
                  <a:pt x="700" y="296"/>
                </a:lnTo>
                <a:lnTo>
                  <a:pt x="700" y="292"/>
                </a:lnTo>
                <a:lnTo>
                  <a:pt x="710" y="299"/>
                </a:lnTo>
                <a:lnTo>
                  <a:pt x="722" y="306"/>
                </a:lnTo>
                <a:lnTo>
                  <a:pt x="718" y="305"/>
                </a:lnTo>
                <a:lnTo>
                  <a:pt x="713" y="304"/>
                </a:lnTo>
                <a:lnTo>
                  <a:pt x="710" y="302"/>
                </a:lnTo>
                <a:lnTo>
                  <a:pt x="708" y="302"/>
                </a:lnTo>
                <a:lnTo>
                  <a:pt x="707" y="304"/>
                </a:lnTo>
                <a:lnTo>
                  <a:pt x="706" y="305"/>
                </a:lnTo>
                <a:lnTo>
                  <a:pt x="711" y="308"/>
                </a:lnTo>
                <a:lnTo>
                  <a:pt x="717" y="311"/>
                </a:lnTo>
                <a:lnTo>
                  <a:pt x="715" y="311"/>
                </a:lnTo>
                <a:lnTo>
                  <a:pt x="713" y="313"/>
                </a:lnTo>
                <a:lnTo>
                  <a:pt x="716" y="315"/>
                </a:lnTo>
                <a:lnTo>
                  <a:pt x="719" y="316"/>
                </a:lnTo>
                <a:lnTo>
                  <a:pt x="723" y="316"/>
                </a:lnTo>
                <a:lnTo>
                  <a:pt x="727" y="316"/>
                </a:lnTo>
                <a:lnTo>
                  <a:pt x="725" y="317"/>
                </a:lnTo>
                <a:lnTo>
                  <a:pt x="724" y="318"/>
                </a:lnTo>
                <a:lnTo>
                  <a:pt x="723" y="319"/>
                </a:lnTo>
                <a:lnTo>
                  <a:pt x="722" y="322"/>
                </a:lnTo>
                <a:lnTo>
                  <a:pt x="716" y="321"/>
                </a:lnTo>
                <a:lnTo>
                  <a:pt x="710" y="318"/>
                </a:lnTo>
                <a:lnTo>
                  <a:pt x="703" y="315"/>
                </a:lnTo>
                <a:lnTo>
                  <a:pt x="698" y="311"/>
                </a:lnTo>
                <a:lnTo>
                  <a:pt x="691" y="309"/>
                </a:lnTo>
                <a:lnTo>
                  <a:pt x="684" y="306"/>
                </a:lnTo>
                <a:lnTo>
                  <a:pt x="680" y="304"/>
                </a:lnTo>
                <a:lnTo>
                  <a:pt x="675" y="302"/>
                </a:lnTo>
                <a:lnTo>
                  <a:pt x="674" y="306"/>
                </a:lnTo>
                <a:lnTo>
                  <a:pt x="674" y="310"/>
                </a:lnTo>
                <a:lnTo>
                  <a:pt x="675" y="313"/>
                </a:lnTo>
                <a:lnTo>
                  <a:pt x="677" y="313"/>
                </a:lnTo>
                <a:lnTo>
                  <a:pt x="677" y="311"/>
                </a:lnTo>
                <a:lnTo>
                  <a:pt x="676" y="309"/>
                </a:lnTo>
                <a:lnTo>
                  <a:pt x="677" y="308"/>
                </a:lnTo>
                <a:lnTo>
                  <a:pt x="678" y="307"/>
                </a:lnTo>
                <a:lnTo>
                  <a:pt x="678" y="307"/>
                </a:lnTo>
                <a:lnTo>
                  <a:pt x="680" y="308"/>
                </a:lnTo>
                <a:lnTo>
                  <a:pt x="681" y="311"/>
                </a:lnTo>
                <a:lnTo>
                  <a:pt x="682" y="314"/>
                </a:lnTo>
                <a:lnTo>
                  <a:pt x="689" y="318"/>
                </a:lnTo>
                <a:lnTo>
                  <a:pt x="697" y="321"/>
                </a:lnTo>
                <a:lnTo>
                  <a:pt x="698" y="322"/>
                </a:lnTo>
                <a:lnTo>
                  <a:pt x="700" y="325"/>
                </a:lnTo>
                <a:lnTo>
                  <a:pt x="701" y="327"/>
                </a:lnTo>
                <a:lnTo>
                  <a:pt x="702" y="327"/>
                </a:lnTo>
                <a:lnTo>
                  <a:pt x="703" y="327"/>
                </a:lnTo>
                <a:lnTo>
                  <a:pt x="705" y="326"/>
                </a:lnTo>
                <a:lnTo>
                  <a:pt x="702" y="324"/>
                </a:lnTo>
                <a:lnTo>
                  <a:pt x="701" y="322"/>
                </a:lnTo>
                <a:lnTo>
                  <a:pt x="701" y="319"/>
                </a:lnTo>
                <a:lnTo>
                  <a:pt x="703" y="319"/>
                </a:lnTo>
                <a:lnTo>
                  <a:pt x="706" y="321"/>
                </a:lnTo>
                <a:lnTo>
                  <a:pt x="708" y="323"/>
                </a:lnTo>
                <a:lnTo>
                  <a:pt x="713" y="327"/>
                </a:lnTo>
                <a:lnTo>
                  <a:pt x="715" y="330"/>
                </a:lnTo>
                <a:lnTo>
                  <a:pt x="717" y="330"/>
                </a:lnTo>
                <a:lnTo>
                  <a:pt x="719" y="330"/>
                </a:lnTo>
                <a:lnTo>
                  <a:pt x="719" y="330"/>
                </a:lnTo>
                <a:lnTo>
                  <a:pt x="721" y="331"/>
                </a:lnTo>
                <a:lnTo>
                  <a:pt x="722" y="332"/>
                </a:lnTo>
                <a:lnTo>
                  <a:pt x="724" y="332"/>
                </a:lnTo>
                <a:lnTo>
                  <a:pt x="731" y="334"/>
                </a:lnTo>
                <a:lnTo>
                  <a:pt x="739" y="338"/>
                </a:lnTo>
                <a:lnTo>
                  <a:pt x="733" y="339"/>
                </a:lnTo>
                <a:lnTo>
                  <a:pt x="727" y="339"/>
                </a:lnTo>
                <a:lnTo>
                  <a:pt x="723" y="337"/>
                </a:lnTo>
                <a:lnTo>
                  <a:pt x="718" y="335"/>
                </a:lnTo>
                <a:lnTo>
                  <a:pt x="708" y="331"/>
                </a:lnTo>
                <a:lnTo>
                  <a:pt x="698" y="327"/>
                </a:lnTo>
                <a:lnTo>
                  <a:pt x="689" y="324"/>
                </a:lnTo>
                <a:lnTo>
                  <a:pt x="680" y="321"/>
                </a:lnTo>
                <a:lnTo>
                  <a:pt x="670" y="316"/>
                </a:lnTo>
                <a:lnTo>
                  <a:pt x="661" y="311"/>
                </a:lnTo>
                <a:lnTo>
                  <a:pt x="658" y="309"/>
                </a:lnTo>
                <a:lnTo>
                  <a:pt x="653" y="307"/>
                </a:lnTo>
                <a:lnTo>
                  <a:pt x="652" y="307"/>
                </a:lnTo>
                <a:lnTo>
                  <a:pt x="650" y="307"/>
                </a:lnTo>
                <a:lnTo>
                  <a:pt x="649" y="308"/>
                </a:lnTo>
                <a:lnTo>
                  <a:pt x="648" y="310"/>
                </a:lnTo>
                <a:lnTo>
                  <a:pt x="648" y="313"/>
                </a:lnTo>
                <a:lnTo>
                  <a:pt x="650" y="316"/>
                </a:lnTo>
                <a:lnTo>
                  <a:pt x="651" y="319"/>
                </a:lnTo>
                <a:lnTo>
                  <a:pt x="651" y="323"/>
                </a:lnTo>
                <a:lnTo>
                  <a:pt x="650" y="325"/>
                </a:lnTo>
                <a:lnTo>
                  <a:pt x="651" y="326"/>
                </a:lnTo>
                <a:lnTo>
                  <a:pt x="653" y="327"/>
                </a:lnTo>
                <a:lnTo>
                  <a:pt x="656" y="326"/>
                </a:lnTo>
                <a:lnTo>
                  <a:pt x="657" y="324"/>
                </a:lnTo>
                <a:lnTo>
                  <a:pt x="658" y="323"/>
                </a:lnTo>
                <a:lnTo>
                  <a:pt x="661" y="329"/>
                </a:lnTo>
                <a:lnTo>
                  <a:pt x="664" y="334"/>
                </a:lnTo>
                <a:lnTo>
                  <a:pt x="660" y="335"/>
                </a:lnTo>
                <a:lnTo>
                  <a:pt x="656" y="335"/>
                </a:lnTo>
                <a:lnTo>
                  <a:pt x="652" y="333"/>
                </a:lnTo>
                <a:lnTo>
                  <a:pt x="649" y="331"/>
                </a:lnTo>
                <a:lnTo>
                  <a:pt x="648" y="329"/>
                </a:lnTo>
                <a:lnTo>
                  <a:pt x="648" y="327"/>
                </a:lnTo>
                <a:lnTo>
                  <a:pt x="647" y="326"/>
                </a:lnTo>
                <a:lnTo>
                  <a:pt x="644" y="327"/>
                </a:lnTo>
                <a:lnTo>
                  <a:pt x="644" y="329"/>
                </a:lnTo>
                <a:lnTo>
                  <a:pt x="643" y="330"/>
                </a:lnTo>
                <a:lnTo>
                  <a:pt x="640" y="330"/>
                </a:lnTo>
                <a:lnTo>
                  <a:pt x="636" y="329"/>
                </a:lnTo>
                <a:lnTo>
                  <a:pt x="633" y="327"/>
                </a:lnTo>
                <a:lnTo>
                  <a:pt x="628" y="326"/>
                </a:lnTo>
                <a:lnTo>
                  <a:pt x="624" y="324"/>
                </a:lnTo>
                <a:lnTo>
                  <a:pt x="622" y="322"/>
                </a:lnTo>
                <a:lnTo>
                  <a:pt x="624" y="319"/>
                </a:lnTo>
                <a:lnTo>
                  <a:pt x="624" y="317"/>
                </a:lnTo>
                <a:lnTo>
                  <a:pt x="622" y="315"/>
                </a:lnTo>
                <a:lnTo>
                  <a:pt x="620" y="313"/>
                </a:lnTo>
                <a:lnTo>
                  <a:pt x="620" y="314"/>
                </a:lnTo>
                <a:lnTo>
                  <a:pt x="620" y="313"/>
                </a:lnTo>
                <a:lnTo>
                  <a:pt x="619" y="311"/>
                </a:lnTo>
                <a:lnTo>
                  <a:pt x="618" y="310"/>
                </a:lnTo>
                <a:lnTo>
                  <a:pt x="617" y="310"/>
                </a:lnTo>
                <a:lnTo>
                  <a:pt x="616" y="310"/>
                </a:lnTo>
                <a:lnTo>
                  <a:pt x="614" y="311"/>
                </a:lnTo>
                <a:lnTo>
                  <a:pt x="610" y="313"/>
                </a:lnTo>
                <a:lnTo>
                  <a:pt x="612" y="314"/>
                </a:lnTo>
                <a:lnTo>
                  <a:pt x="616" y="313"/>
                </a:lnTo>
                <a:lnTo>
                  <a:pt x="618" y="315"/>
                </a:lnTo>
                <a:lnTo>
                  <a:pt x="620" y="316"/>
                </a:lnTo>
                <a:lnTo>
                  <a:pt x="622" y="319"/>
                </a:lnTo>
                <a:lnTo>
                  <a:pt x="622" y="322"/>
                </a:lnTo>
                <a:lnTo>
                  <a:pt x="622" y="322"/>
                </a:lnTo>
                <a:lnTo>
                  <a:pt x="622" y="323"/>
                </a:lnTo>
                <a:lnTo>
                  <a:pt x="612" y="318"/>
                </a:lnTo>
                <a:lnTo>
                  <a:pt x="602" y="314"/>
                </a:lnTo>
                <a:lnTo>
                  <a:pt x="593" y="309"/>
                </a:lnTo>
                <a:lnTo>
                  <a:pt x="584" y="306"/>
                </a:lnTo>
                <a:lnTo>
                  <a:pt x="575" y="301"/>
                </a:lnTo>
                <a:lnTo>
                  <a:pt x="567" y="297"/>
                </a:lnTo>
                <a:lnTo>
                  <a:pt x="560" y="293"/>
                </a:lnTo>
                <a:lnTo>
                  <a:pt x="552" y="290"/>
                </a:lnTo>
                <a:lnTo>
                  <a:pt x="549" y="291"/>
                </a:lnTo>
                <a:lnTo>
                  <a:pt x="545" y="290"/>
                </a:lnTo>
                <a:lnTo>
                  <a:pt x="542" y="288"/>
                </a:lnTo>
                <a:lnTo>
                  <a:pt x="540" y="285"/>
                </a:lnTo>
                <a:lnTo>
                  <a:pt x="532" y="282"/>
                </a:lnTo>
                <a:lnTo>
                  <a:pt x="524" y="279"/>
                </a:lnTo>
                <a:lnTo>
                  <a:pt x="520" y="276"/>
                </a:lnTo>
                <a:lnTo>
                  <a:pt x="517" y="274"/>
                </a:lnTo>
                <a:lnTo>
                  <a:pt x="513" y="275"/>
                </a:lnTo>
                <a:lnTo>
                  <a:pt x="509" y="276"/>
                </a:lnTo>
                <a:lnTo>
                  <a:pt x="505" y="279"/>
                </a:lnTo>
                <a:lnTo>
                  <a:pt x="502" y="280"/>
                </a:lnTo>
                <a:lnTo>
                  <a:pt x="499" y="280"/>
                </a:lnTo>
                <a:lnTo>
                  <a:pt x="495" y="279"/>
                </a:lnTo>
                <a:lnTo>
                  <a:pt x="493" y="279"/>
                </a:lnTo>
                <a:lnTo>
                  <a:pt x="492" y="279"/>
                </a:lnTo>
                <a:lnTo>
                  <a:pt x="491" y="280"/>
                </a:lnTo>
                <a:lnTo>
                  <a:pt x="491" y="281"/>
                </a:lnTo>
                <a:lnTo>
                  <a:pt x="495" y="282"/>
                </a:lnTo>
                <a:lnTo>
                  <a:pt x="500" y="283"/>
                </a:lnTo>
                <a:lnTo>
                  <a:pt x="503" y="284"/>
                </a:lnTo>
                <a:lnTo>
                  <a:pt x="505" y="283"/>
                </a:lnTo>
                <a:lnTo>
                  <a:pt x="508" y="282"/>
                </a:lnTo>
                <a:lnTo>
                  <a:pt x="510" y="282"/>
                </a:lnTo>
                <a:lnTo>
                  <a:pt x="512" y="283"/>
                </a:lnTo>
                <a:lnTo>
                  <a:pt x="511" y="284"/>
                </a:lnTo>
                <a:lnTo>
                  <a:pt x="511" y="286"/>
                </a:lnTo>
                <a:lnTo>
                  <a:pt x="510" y="288"/>
                </a:lnTo>
                <a:lnTo>
                  <a:pt x="515" y="291"/>
                </a:lnTo>
                <a:lnTo>
                  <a:pt x="521" y="293"/>
                </a:lnTo>
                <a:lnTo>
                  <a:pt x="524" y="293"/>
                </a:lnTo>
                <a:lnTo>
                  <a:pt x="526" y="294"/>
                </a:lnTo>
                <a:lnTo>
                  <a:pt x="526" y="296"/>
                </a:lnTo>
                <a:lnTo>
                  <a:pt x="527" y="297"/>
                </a:lnTo>
                <a:lnTo>
                  <a:pt x="532" y="297"/>
                </a:lnTo>
                <a:lnTo>
                  <a:pt x="536" y="297"/>
                </a:lnTo>
                <a:lnTo>
                  <a:pt x="544" y="299"/>
                </a:lnTo>
                <a:lnTo>
                  <a:pt x="552" y="304"/>
                </a:lnTo>
                <a:lnTo>
                  <a:pt x="544" y="302"/>
                </a:lnTo>
                <a:lnTo>
                  <a:pt x="538" y="300"/>
                </a:lnTo>
                <a:lnTo>
                  <a:pt x="537" y="301"/>
                </a:lnTo>
                <a:lnTo>
                  <a:pt x="537" y="304"/>
                </a:lnTo>
                <a:lnTo>
                  <a:pt x="538" y="305"/>
                </a:lnTo>
                <a:lnTo>
                  <a:pt x="540" y="306"/>
                </a:lnTo>
                <a:lnTo>
                  <a:pt x="544" y="307"/>
                </a:lnTo>
                <a:lnTo>
                  <a:pt x="546" y="308"/>
                </a:lnTo>
                <a:lnTo>
                  <a:pt x="553" y="311"/>
                </a:lnTo>
                <a:lnTo>
                  <a:pt x="558" y="316"/>
                </a:lnTo>
                <a:lnTo>
                  <a:pt x="567" y="321"/>
                </a:lnTo>
                <a:lnTo>
                  <a:pt x="577" y="325"/>
                </a:lnTo>
                <a:lnTo>
                  <a:pt x="587" y="330"/>
                </a:lnTo>
                <a:lnTo>
                  <a:pt x="596" y="334"/>
                </a:lnTo>
                <a:lnTo>
                  <a:pt x="600" y="337"/>
                </a:lnTo>
                <a:lnTo>
                  <a:pt x="603" y="339"/>
                </a:lnTo>
                <a:lnTo>
                  <a:pt x="609" y="340"/>
                </a:lnTo>
                <a:lnTo>
                  <a:pt x="615" y="341"/>
                </a:lnTo>
                <a:lnTo>
                  <a:pt x="618" y="343"/>
                </a:lnTo>
                <a:lnTo>
                  <a:pt x="620" y="344"/>
                </a:lnTo>
                <a:lnTo>
                  <a:pt x="625" y="346"/>
                </a:lnTo>
                <a:lnTo>
                  <a:pt x="628" y="347"/>
                </a:lnTo>
                <a:lnTo>
                  <a:pt x="629" y="349"/>
                </a:lnTo>
                <a:lnTo>
                  <a:pt x="629" y="351"/>
                </a:lnTo>
                <a:lnTo>
                  <a:pt x="632" y="354"/>
                </a:lnTo>
                <a:lnTo>
                  <a:pt x="634" y="355"/>
                </a:lnTo>
                <a:lnTo>
                  <a:pt x="635" y="357"/>
                </a:lnTo>
                <a:lnTo>
                  <a:pt x="635" y="358"/>
                </a:lnTo>
                <a:lnTo>
                  <a:pt x="635" y="358"/>
                </a:lnTo>
                <a:lnTo>
                  <a:pt x="634" y="359"/>
                </a:lnTo>
                <a:lnTo>
                  <a:pt x="632" y="358"/>
                </a:lnTo>
                <a:lnTo>
                  <a:pt x="628" y="357"/>
                </a:lnTo>
                <a:lnTo>
                  <a:pt x="617" y="354"/>
                </a:lnTo>
                <a:lnTo>
                  <a:pt x="607" y="349"/>
                </a:lnTo>
                <a:lnTo>
                  <a:pt x="596" y="344"/>
                </a:lnTo>
                <a:lnTo>
                  <a:pt x="587" y="340"/>
                </a:lnTo>
                <a:lnTo>
                  <a:pt x="578" y="334"/>
                </a:lnTo>
                <a:lnTo>
                  <a:pt x="569" y="330"/>
                </a:lnTo>
                <a:lnTo>
                  <a:pt x="559" y="326"/>
                </a:lnTo>
                <a:lnTo>
                  <a:pt x="550" y="323"/>
                </a:lnTo>
                <a:lnTo>
                  <a:pt x="542" y="318"/>
                </a:lnTo>
                <a:lnTo>
                  <a:pt x="533" y="313"/>
                </a:lnTo>
                <a:lnTo>
                  <a:pt x="529" y="311"/>
                </a:lnTo>
                <a:lnTo>
                  <a:pt x="525" y="309"/>
                </a:lnTo>
                <a:lnTo>
                  <a:pt x="521" y="308"/>
                </a:lnTo>
                <a:lnTo>
                  <a:pt x="518" y="306"/>
                </a:lnTo>
                <a:lnTo>
                  <a:pt x="515" y="305"/>
                </a:lnTo>
                <a:lnTo>
                  <a:pt x="511" y="304"/>
                </a:lnTo>
                <a:lnTo>
                  <a:pt x="510" y="300"/>
                </a:lnTo>
                <a:lnTo>
                  <a:pt x="509" y="297"/>
                </a:lnTo>
                <a:lnTo>
                  <a:pt x="503" y="296"/>
                </a:lnTo>
                <a:lnTo>
                  <a:pt x="499" y="294"/>
                </a:lnTo>
                <a:lnTo>
                  <a:pt x="494" y="294"/>
                </a:lnTo>
                <a:lnTo>
                  <a:pt x="490" y="294"/>
                </a:lnTo>
                <a:lnTo>
                  <a:pt x="487" y="294"/>
                </a:lnTo>
                <a:lnTo>
                  <a:pt x="486" y="296"/>
                </a:lnTo>
                <a:lnTo>
                  <a:pt x="485" y="297"/>
                </a:lnTo>
                <a:lnTo>
                  <a:pt x="484" y="300"/>
                </a:lnTo>
                <a:lnTo>
                  <a:pt x="484" y="302"/>
                </a:lnTo>
                <a:lnTo>
                  <a:pt x="485" y="304"/>
                </a:lnTo>
                <a:lnTo>
                  <a:pt x="487" y="305"/>
                </a:lnTo>
                <a:lnTo>
                  <a:pt x="491" y="305"/>
                </a:lnTo>
                <a:lnTo>
                  <a:pt x="495" y="305"/>
                </a:lnTo>
                <a:lnTo>
                  <a:pt x="501" y="305"/>
                </a:lnTo>
                <a:lnTo>
                  <a:pt x="502" y="305"/>
                </a:lnTo>
                <a:lnTo>
                  <a:pt x="505" y="306"/>
                </a:lnTo>
                <a:lnTo>
                  <a:pt x="508" y="306"/>
                </a:lnTo>
                <a:lnTo>
                  <a:pt x="508" y="308"/>
                </a:lnTo>
                <a:lnTo>
                  <a:pt x="505" y="309"/>
                </a:lnTo>
                <a:lnTo>
                  <a:pt x="503" y="311"/>
                </a:lnTo>
                <a:lnTo>
                  <a:pt x="505" y="313"/>
                </a:lnTo>
                <a:lnTo>
                  <a:pt x="507" y="315"/>
                </a:lnTo>
                <a:lnTo>
                  <a:pt x="509" y="314"/>
                </a:lnTo>
                <a:lnTo>
                  <a:pt x="511" y="314"/>
                </a:lnTo>
                <a:lnTo>
                  <a:pt x="513" y="315"/>
                </a:lnTo>
                <a:lnTo>
                  <a:pt x="513" y="316"/>
                </a:lnTo>
                <a:lnTo>
                  <a:pt x="512" y="316"/>
                </a:lnTo>
                <a:lnTo>
                  <a:pt x="510" y="317"/>
                </a:lnTo>
                <a:lnTo>
                  <a:pt x="505" y="318"/>
                </a:lnTo>
                <a:lnTo>
                  <a:pt x="502" y="318"/>
                </a:lnTo>
                <a:lnTo>
                  <a:pt x="499" y="318"/>
                </a:lnTo>
                <a:lnTo>
                  <a:pt x="495" y="316"/>
                </a:lnTo>
                <a:lnTo>
                  <a:pt x="491" y="313"/>
                </a:lnTo>
                <a:lnTo>
                  <a:pt x="487" y="310"/>
                </a:lnTo>
                <a:lnTo>
                  <a:pt x="483" y="308"/>
                </a:lnTo>
                <a:lnTo>
                  <a:pt x="478" y="306"/>
                </a:lnTo>
                <a:lnTo>
                  <a:pt x="475" y="305"/>
                </a:lnTo>
                <a:lnTo>
                  <a:pt x="471" y="306"/>
                </a:lnTo>
                <a:lnTo>
                  <a:pt x="495" y="321"/>
                </a:lnTo>
                <a:lnTo>
                  <a:pt x="520" y="333"/>
                </a:lnTo>
                <a:lnTo>
                  <a:pt x="546" y="346"/>
                </a:lnTo>
                <a:lnTo>
                  <a:pt x="573" y="357"/>
                </a:lnTo>
                <a:lnTo>
                  <a:pt x="563" y="350"/>
                </a:lnTo>
                <a:lnTo>
                  <a:pt x="558" y="344"/>
                </a:lnTo>
                <a:lnTo>
                  <a:pt x="561" y="346"/>
                </a:lnTo>
                <a:lnTo>
                  <a:pt x="565" y="347"/>
                </a:lnTo>
                <a:lnTo>
                  <a:pt x="570" y="350"/>
                </a:lnTo>
                <a:lnTo>
                  <a:pt x="576" y="352"/>
                </a:lnTo>
                <a:lnTo>
                  <a:pt x="579" y="355"/>
                </a:lnTo>
                <a:lnTo>
                  <a:pt x="586" y="358"/>
                </a:lnTo>
                <a:lnTo>
                  <a:pt x="592" y="362"/>
                </a:lnTo>
                <a:lnTo>
                  <a:pt x="594" y="365"/>
                </a:lnTo>
                <a:lnTo>
                  <a:pt x="591" y="365"/>
                </a:lnTo>
                <a:lnTo>
                  <a:pt x="587" y="364"/>
                </a:lnTo>
                <a:lnTo>
                  <a:pt x="587" y="363"/>
                </a:lnTo>
                <a:lnTo>
                  <a:pt x="587" y="364"/>
                </a:lnTo>
                <a:lnTo>
                  <a:pt x="582" y="362"/>
                </a:lnTo>
                <a:lnTo>
                  <a:pt x="576" y="359"/>
                </a:lnTo>
                <a:lnTo>
                  <a:pt x="583" y="365"/>
                </a:lnTo>
                <a:lnTo>
                  <a:pt x="591" y="369"/>
                </a:lnTo>
                <a:lnTo>
                  <a:pt x="600" y="373"/>
                </a:lnTo>
                <a:lnTo>
                  <a:pt x="609" y="374"/>
                </a:lnTo>
                <a:lnTo>
                  <a:pt x="606" y="373"/>
                </a:lnTo>
                <a:lnTo>
                  <a:pt x="600" y="371"/>
                </a:lnTo>
                <a:lnTo>
                  <a:pt x="596" y="368"/>
                </a:lnTo>
                <a:lnTo>
                  <a:pt x="594" y="365"/>
                </a:lnTo>
                <a:lnTo>
                  <a:pt x="596" y="364"/>
                </a:lnTo>
                <a:lnTo>
                  <a:pt x="600" y="364"/>
                </a:lnTo>
                <a:lnTo>
                  <a:pt x="602" y="364"/>
                </a:lnTo>
                <a:lnTo>
                  <a:pt x="606" y="365"/>
                </a:lnTo>
                <a:lnTo>
                  <a:pt x="611" y="367"/>
                </a:lnTo>
                <a:lnTo>
                  <a:pt x="616" y="369"/>
                </a:lnTo>
                <a:lnTo>
                  <a:pt x="618" y="371"/>
                </a:lnTo>
                <a:lnTo>
                  <a:pt x="619" y="373"/>
                </a:lnTo>
                <a:lnTo>
                  <a:pt x="622" y="374"/>
                </a:lnTo>
                <a:lnTo>
                  <a:pt x="620" y="376"/>
                </a:lnTo>
                <a:lnTo>
                  <a:pt x="617" y="377"/>
                </a:lnTo>
                <a:lnTo>
                  <a:pt x="612" y="377"/>
                </a:lnTo>
                <a:lnTo>
                  <a:pt x="617" y="380"/>
                </a:lnTo>
                <a:lnTo>
                  <a:pt x="623" y="382"/>
                </a:lnTo>
                <a:lnTo>
                  <a:pt x="628" y="383"/>
                </a:lnTo>
                <a:lnTo>
                  <a:pt x="634" y="384"/>
                </a:lnTo>
                <a:lnTo>
                  <a:pt x="639" y="388"/>
                </a:lnTo>
                <a:lnTo>
                  <a:pt x="643" y="391"/>
                </a:lnTo>
                <a:lnTo>
                  <a:pt x="649" y="394"/>
                </a:lnTo>
                <a:lnTo>
                  <a:pt x="655" y="399"/>
                </a:lnTo>
                <a:lnTo>
                  <a:pt x="649" y="399"/>
                </a:lnTo>
                <a:lnTo>
                  <a:pt x="643" y="399"/>
                </a:lnTo>
                <a:lnTo>
                  <a:pt x="639" y="396"/>
                </a:lnTo>
                <a:lnTo>
                  <a:pt x="634" y="393"/>
                </a:lnTo>
                <a:lnTo>
                  <a:pt x="620" y="388"/>
                </a:lnTo>
                <a:lnTo>
                  <a:pt x="607" y="381"/>
                </a:lnTo>
                <a:lnTo>
                  <a:pt x="598" y="375"/>
                </a:lnTo>
                <a:lnTo>
                  <a:pt x="587" y="372"/>
                </a:lnTo>
                <a:lnTo>
                  <a:pt x="582" y="372"/>
                </a:lnTo>
                <a:lnTo>
                  <a:pt x="576" y="372"/>
                </a:lnTo>
                <a:lnTo>
                  <a:pt x="574" y="372"/>
                </a:lnTo>
                <a:lnTo>
                  <a:pt x="573" y="371"/>
                </a:lnTo>
                <a:lnTo>
                  <a:pt x="573" y="371"/>
                </a:lnTo>
                <a:lnTo>
                  <a:pt x="574" y="369"/>
                </a:lnTo>
                <a:lnTo>
                  <a:pt x="575" y="368"/>
                </a:lnTo>
                <a:lnTo>
                  <a:pt x="577" y="368"/>
                </a:lnTo>
                <a:lnTo>
                  <a:pt x="566" y="362"/>
                </a:lnTo>
                <a:lnTo>
                  <a:pt x="554" y="356"/>
                </a:lnTo>
                <a:lnTo>
                  <a:pt x="546" y="354"/>
                </a:lnTo>
                <a:lnTo>
                  <a:pt x="538" y="352"/>
                </a:lnTo>
                <a:lnTo>
                  <a:pt x="535" y="351"/>
                </a:lnTo>
                <a:lnTo>
                  <a:pt x="532" y="350"/>
                </a:lnTo>
                <a:lnTo>
                  <a:pt x="528" y="348"/>
                </a:lnTo>
                <a:lnTo>
                  <a:pt x="525" y="347"/>
                </a:lnTo>
                <a:lnTo>
                  <a:pt x="527" y="347"/>
                </a:lnTo>
                <a:lnTo>
                  <a:pt x="529" y="344"/>
                </a:lnTo>
                <a:lnTo>
                  <a:pt x="525" y="341"/>
                </a:lnTo>
                <a:lnTo>
                  <a:pt x="518" y="338"/>
                </a:lnTo>
                <a:lnTo>
                  <a:pt x="510" y="338"/>
                </a:lnTo>
                <a:lnTo>
                  <a:pt x="502" y="338"/>
                </a:lnTo>
                <a:lnTo>
                  <a:pt x="504" y="337"/>
                </a:lnTo>
                <a:lnTo>
                  <a:pt x="507" y="335"/>
                </a:lnTo>
                <a:lnTo>
                  <a:pt x="508" y="335"/>
                </a:lnTo>
                <a:lnTo>
                  <a:pt x="508" y="335"/>
                </a:lnTo>
                <a:lnTo>
                  <a:pt x="508" y="334"/>
                </a:lnTo>
                <a:lnTo>
                  <a:pt x="505" y="332"/>
                </a:lnTo>
                <a:lnTo>
                  <a:pt x="501" y="330"/>
                </a:lnTo>
                <a:lnTo>
                  <a:pt x="494" y="327"/>
                </a:lnTo>
                <a:lnTo>
                  <a:pt x="490" y="331"/>
                </a:lnTo>
                <a:lnTo>
                  <a:pt x="485" y="333"/>
                </a:lnTo>
                <a:lnTo>
                  <a:pt x="482" y="331"/>
                </a:lnTo>
                <a:lnTo>
                  <a:pt x="478" y="329"/>
                </a:lnTo>
                <a:lnTo>
                  <a:pt x="472" y="327"/>
                </a:lnTo>
                <a:lnTo>
                  <a:pt x="466" y="327"/>
                </a:lnTo>
                <a:lnTo>
                  <a:pt x="468" y="330"/>
                </a:lnTo>
                <a:lnTo>
                  <a:pt x="470" y="331"/>
                </a:lnTo>
                <a:lnTo>
                  <a:pt x="474" y="333"/>
                </a:lnTo>
                <a:lnTo>
                  <a:pt x="476" y="333"/>
                </a:lnTo>
                <a:lnTo>
                  <a:pt x="483" y="337"/>
                </a:lnTo>
                <a:lnTo>
                  <a:pt x="490" y="340"/>
                </a:lnTo>
                <a:lnTo>
                  <a:pt x="492" y="341"/>
                </a:lnTo>
                <a:lnTo>
                  <a:pt x="495" y="342"/>
                </a:lnTo>
                <a:lnTo>
                  <a:pt x="496" y="343"/>
                </a:lnTo>
                <a:lnTo>
                  <a:pt x="497" y="344"/>
                </a:lnTo>
                <a:lnTo>
                  <a:pt x="503" y="347"/>
                </a:lnTo>
                <a:lnTo>
                  <a:pt x="508" y="349"/>
                </a:lnTo>
                <a:lnTo>
                  <a:pt x="502" y="350"/>
                </a:lnTo>
                <a:lnTo>
                  <a:pt x="495" y="350"/>
                </a:lnTo>
                <a:lnTo>
                  <a:pt x="492" y="350"/>
                </a:lnTo>
                <a:lnTo>
                  <a:pt x="491" y="349"/>
                </a:lnTo>
                <a:lnTo>
                  <a:pt x="490" y="348"/>
                </a:lnTo>
                <a:lnTo>
                  <a:pt x="488" y="346"/>
                </a:lnTo>
                <a:lnTo>
                  <a:pt x="486" y="343"/>
                </a:lnTo>
                <a:lnTo>
                  <a:pt x="485" y="344"/>
                </a:lnTo>
                <a:lnTo>
                  <a:pt x="484" y="347"/>
                </a:lnTo>
                <a:lnTo>
                  <a:pt x="483" y="348"/>
                </a:lnTo>
                <a:lnTo>
                  <a:pt x="480" y="346"/>
                </a:lnTo>
                <a:lnTo>
                  <a:pt x="478" y="343"/>
                </a:lnTo>
                <a:lnTo>
                  <a:pt x="474" y="342"/>
                </a:lnTo>
                <a:lnTo>
                  <a:pt x="467" y="341"/>
                </a:lnTo>
                <a:lnTo>
                  <a:pt x="461" y="338"/>
                </a:lnTo>
                <a:lnTo>
                  <a:pt x="455" y="333"/>
                </a:lnTo>
                <a:lnTo>
                  <a:pt x="451" y="331"/>
                </a:lnTo>
                <a:lnTo>
                  <a:pt x="446" y="332"/>
                </a:lnTo>
                <a:lnTo>
                  <a:pt x="444" y="333"/>
                </a:lnTo>
                <a:lnTo>
                  <a:pt x="443" y="334"/>
                </a:lnTo>
                <a:lnTo>
                  <a:pt x="442" y="335"/>
                </a:lnTo>
                <a:lnTo>
                  <a:pt x="439" y="335"/>
                </a:lnTo>
                <a:lnTo>
                  <a:pt x="444" y="339"/>
                </a:lnTo>
                <a:lnTo>
                  <a:pt x="449" y="343"/>
                </a:lnTo>
                <a:lnTo>
                  <a:pt x="449" y="343"/>
                </a:lnTo>
                <a:lnTo>
                  <a:pt x="451" y="344"/>
                </a:lnTo>
                <a:lnTo>
                  <a:pt x="451" y="346"/>
                </a:lnTo>
                <a:lnTo>
                  <a:pt x="450" y="347"/>
                </a:lnTo>
                <a:lnTo>
                  <a:pt x="447" y="347"/>
                </a:lnTo>
                <a:lnTo>
                  <a:pt x="446" y="344"/>
                </a:lnTo>
                <a:lnTo>
                  <a:pt x="438" y="341"/>
                </a:lnTo>
                <a:lnTo>
                  <a:pt x="430" y="338"/>
                </a:lnTo>
                <a:lnTo>
                  <a:pt x="422" y="337"/>
                </a:lnTo>
                <a:lnTo>
                  <a:pt x="413" y="334"/>
                </a:lnTo>
                <a:lnTo>
                  <a:pt x="408" y="331"/>
                </a:lnTo>
                <a:lnTo>
                  <a:pt x="403" y="326"/>
                </a:lnTo>
                <a:lnTo>
                  <a:pt x="397" y="322"/>
                </a:lnTo>
                <a:lnTo>
                  <a:pt x="392" y="319"/>
                </a:lnTo>
                <a:lnTo>
                  <a:pt x="388" y="318"/>
                </a:lnTo>
                <a:lnTo>
                  <a:pt x="385" y="317"/>
                </a:lnTo>
                <a:lnTo>
                  <a:pt x="381" y="315"/>
                </a:lnTo>
                <a:lnTo>
                  <a:pt x="378" y="313"/>
                </a:lnTo>
                <a:lnTo>
                  <a:pt x="376" y="314"/>
                </a:lnTo>
                <a:lnTo>
                  <a:pt x="375" y="314"/>
                </a:lnTo>
                <a:lnTo>
                  <a:pt x="375" y="315"/>
                </a:lnTo>
                <a:lnTo>
                  <a:pt x="375" y="315"/>
                </a:lnTo>
                <a:lnTo>
                  <a:pt x="376" y="317"/>
                </a:lnTo>
                <a:lnTo>
                  <a:pt x="378" y="319"/>
                </a:lnTo>
                <a:lnTo>
                  <a:pt x="376" y="319"/>
                </a:lnTo>
                <a:lnTo>
                  <a:pt x="373" y="319"/>
                </a:lnTo>
                <a:lnTo>
                  <a:pt x="372" y="318"/>
                </a:lnTo>
                <a:lnTo>
                  <a:pt x="372" y="317"/>
                </a:lnTo>
                <a:lnTo>
                  <a:pt x="371" y="314"/>
                </a:lnTo>
                <a:lnTo>
                  <a:pt x="370" y="310"/>
                </a:lnTo>
                <a:lnTo>
                  <a:pt x="368" y="309"/>
                </a:lnTo>
                <a:lnTo>
                  <a:pt x="364" y="308"/>
                </a:lnTo>
                <a:lnTo>
                  <a:pt x="362" y="309"/>
                </a:lnTo>
                <a:lnTo>
                  <a:pt x="361" y="311"/>
                </a:lnTo>
                <a:lnTo>
                  <a:pt x="360" y="314"/>
                </a:lnTo>
                <a:lnTo>
                  <a:pt x="361" y="316"/>
                </a:lnTo>
                <a:lnTo>
                  <a:pt x="363" y="316"/>
                </a:lnTo>
                <a:lnTo>
                  <a:pt x="367" y="318"/>
                </a:lnTo>
                <a:lnTo>
                  <a:pt x="371" y="321"/>
                </a:lnTo>
                <a:lnTo>
                  <a:pt x="375" y="323"/>
                </a:lnTo>
                <a:lnTo>
                  <a:pt x="379" y="323"/>
                </a:lnTo>
                <a:lnTo>
                  <a:pt x="384" y="323"/>
                </a:lnTo>
                <a:lnTo>
                  <a:pt x="384" y="325"/>
                </a:lnTo>
                <a:lnTo>
                  <a:pt x="385" y="327"/>
                </a:lnTo>
                <a:lnTo>
                  <a:pt x="387" y="329"/>
                </a:lnTo>
                <a:lnTo>
                  <a:pt x="389" y="330"/>
                </a:lnTo>
                <a:lnTo>
                  <a:pt x="395" y="332"/>
                </a:lnTo>
                <a:lnTo>
                  <a:pt x="400" y="333"/>
                </a:lnTo>
                <a:lnTo>
                  <a:pt x="417" y="341"/>
                </a:lnTo>
                <a:lnTo>
                  <a:pt x="433" y="350"/>
                </a:lnTo>
                <a:lnTo>
                  <a:pt x="450" y="359"/>
                </a:lnTo>
                <a:lnTo>
                  <a:pt x="467" y="367"/>
                </a:lnTo>
                <a:lnTo>
                  <a:pt x="474" y="371"/>
                </a:lnTo>
                <a:lnTo>
                  <a:pt x="482" y="373"/>
                </a:lnTo>
                <a:lnTo>
                  <a:pt x="485" y="375"/>
                </a:lnTo>
                <a:lnTo>
                  <a:pt x="488" y="377"/>
                </a:lnTo>
                <a:lnTo>
                  <a:pt x="491" y="381"/>
                </a:lnTo>
                <a:lnTo>
                  <a:pt x="493" y="384"/>
                </a:lnTo>
                <a:lnTo>
                  <a:pt x="478" y="377"/>
                </a:lnTo>
                <a:lnTo>
                  <a:pt x="463" y="372"/>
                </a:lnTo>
                <a:lnTo>
                  <a:pt x="449" y="365"/>
                </a:lnTo>
                <a:lnTo>
                  <a:pt x="434" y="357"/>
                </a:lnTo>
                <a:lnTo>
                  <a:pt x="430" y="355"/>
                </a:lnTo>
                <a:lnTo>
                  <a:pt x="427" y="354"/>
                </a:lnTo>
                <a:lnTo>
                  <a:pt x="425" y="354"/>
                </a:lnTo>
                <a:lnTo>
                  <a:pt x="421" y="352"/>
                </a:lnTo>
                <a:lnTo>
                  <a:pt x="420" y="350"/>
                </a:lnTo>
                <a:lnTo>
                  <a:pt x="418" y="349"/>
                </a:lnTo>
                <a:lnTo>
                  <a:pt x="416" y="348"/>
                </a:lnTo>
                <a:lnTo>
                  <a:pt x="413" y="348"/>
                </a:lnTo>
                <a:lnTo>
                  <a:pt x="412" y="346"/>
                </a:lnTo>
                <a:lnTo>
                  <a:pt x="410" y="344"/>
                </a:lnTo>
                <a:lnTo>
                  <a:pt x="404" y="343"/>
                </a:lnTo>
                <a:lnTo>
                  <a:pt x="398" y="341"/>
                </a:lnTo>
                <a:lnTo>
                  <a:pt x="392" y="340"/>
                </a:lnTo>
                <a:lnTo>
                  <a:pt x="386" y="339"/>
                </a:lnTo>
                <a:lnTo>
                  <a:pt x="380" y="337"/>
                </a:lnTo>
                <a:lnTo>
                  <a:pt x="375" y="332"/>
                </a:lnTo>
                <a:lnTo>
                  <a:pt x="370" y="330"/>
                </a:lnTo>
                <a:lnTo>
                  <a:pt x="364" y="327"/>
                </a:lnTo>
                <a:lnTo>
                  <a:pt x="357" y="326"/>
                </a:lnTo>
                <a:lnTo>
                  <a:pt x="352" y="325"/>
                </a:lnTo>
                <a:lnTo>
                  <a:pt x="350" y="323"/>
                </a:lnTo>
                <a:lnTo>
                  <a:pt x="346" y="322"/>
                </a:lnTo>
                <a:lnTo>
                  <a:pt x="343" y="322"/>
                </a:lnTo>
                <a:lnTo>
                  <a:pt x="339" y="321"/>
                </a:lnTo>
                <a:lnTo>
                  <a:pt x="335" y="317"/>
                </a:lnTo>
                <a:lnTo>
                  <a:pt x="331" y="313"/>
                </a:lnTo>
                <a:lnTo>
                  <a:pt x="326" y="311"/>
                </a:lnTo>
                <a:lnTo>
                  <a:pt x="320" y="309"/>
                </a:lnTo>
                <a:lnTo>
                  <a:pt x="323" y="308"/>
                </a:lnTo>
                <a:lnTo>
                  <a:pt x="326" y="308"/>
                </a:lnTo>
                <a:lnTo>
                  <a:pt x="323" y="306"/>
                </a:lnTo>
                <a:lnTo>
                  <a:pt x="320" y="305"/>
                </a:lnTo>
                <a:lnTo>
                  <a:pt x="315" y="305"/>
                </a:lnTo>
                <a:lnTo>
                  <a:pt x="312" y="305"/>
                </a:lnTo>
                <a:lnTo>
                  <a:pt x="312" y="304"/>
                </a:lnTo>
                <a:lnTo>
                  <a:pt x="309" y="302"/>
                </a:lnTo>
                <a:lnTo>
                  <a:pt x="305" y="304"/>
                </a:lnTo>
                <a:lnTo>
                  <a:pt x="299" y="304"/>
                </a:lnTo>
                <a:lnTo>
                  <a:pt x="299" y="301"/>
                </a:lnTo>
                <a:lnTo>
                  <a:pt x="299" y="299"/>
                </a:lnTo>
                <a:lnTo>
                  <a:pt x="297" y="298"/>
                </a:lnTo>
                <a:lnTo>
                  <a:pt x="296" y="298"/>
                </a:lnTo>
                <a:lnTo>
                  <a:pt x="294" y="297"/>
                </a:lnTo>
                <a:lnTo>
                  <a:pt x="291" y="297"/>
                </a:lnTo>
                <a:lnTo>
                  <a:pt x="290" y="296"/>
                </a:lnTo>
                <a:lnTo>
                  <a:pt x="289" y="293"/>
                </a:lnTo>
                <a:lnTo>
                  <a:pt x="298" y="292"/>
                </a:lnTo>
                <a:lnTo>
                  <a:pt x="305" y="293"/>
                </a:lnTo>
                <a:lnTo>
                  <a:pt x="307" y="296"/>
                </a:lnTo>
                <a:lnTo>
                  <a:pt x="309" y="298"/>
                </a:lnTo>
                <a:lnTo>
                  <a:pt x="312" y="300"/>
                </a:lnTo>
                <a:lnTo>
                  <a:pt x="315" y="300"/>
                </a:lnTo>
                <a:lnTo>
                  <a:pt x="319" y="302"/>
                </a:lnTo>
                <a:lnTo>
                  <a:pt x="322" y="304"/>
                </a:lnTo>
                <a:lnTo>
                  <a:pt x="327" y="304"/>
                </a:lnTo>
                <a:lnTo>
                  <a:pt x="331" y="302"/>
                </a:lnTo>
                <a:lnTo>
                  <a:pt x="339" y="305"/>
                </a:lnTo>
                <a:lnTo>
                  <a:pt x="346" y="309"/>
                </a:lnTo>
                <a:lnTo>
                  <a:pt x="351" y="310"/>
                </a:lnTo>
                <a:lnTo>
                  <a:pt x="355" y="311"/>
                </a:lnTo>
                <a:lnTo>
                  <a:pt x="355" y="309"/>
                </a:lnTo>
                <a:lnTo>
                  <a:pt x="353" y="308"/>
                </a:lnTo>
                <a:lnTo>
                  <a:pt x="353" y="307"/>
                </a:lnTo>
                <a:lnTo>
                  <a:pt x="354" y="306"/>
                </a:lnTo>
                <a:lnTo>
                  <a:pt x="354" y="307"/>
                </a:lnTo>
                <a:lnTo>
                  <a:pt x="355" y="307"/>
                </a:lnTo>
                <a:lnTo>
                  <a:pt x="356" y="306"/>
                </a:lnTo>
                <a:lnTo>
                  <a:pt x="355" y="305"/>
                </a:lnTo>
                <a:lnTo>
                  <a:pt x="356" y="302"/>
                </a:lnTo>
                <a:lnTo>
                  <a:pt x="359" y="301"/>
                </a:lnTo>
                <a:lnTo>
                  <a:pt x="360" y="301"/>
                </a:lnTo>
                <a:lnTo>
                  <a:pt x="361" y="301"/>
                </a:lnTo>
                <a:lnTo>
                  <a:pt x="364" y="302"/>
                </a:lnTo>
                <a:lnTo>
                  <a:pt x="368" y="306"/>
                </a:lnTo>
                <a:lnTo>
                  <a:pt x="372" y="308"/>
                </a:lnTo>
                <a:lnTo>
                  <a:pt x="376" y="308"/>
                </a:lnTo>
                <a:lnTo>
                  <a:pt x="380" y="307"/>
                </a:lnTo>
                <a:lnTo>
                  <a:pt x="384" y="306"/>
                </a:lnTo>
                <a:lnTo>
                  <a:pt x="387" y="306"/>
                </a:lnTo>
                <a:lnTo>
                  <a:pt x="390" y="307"/>
                </a:lnTo>
                <a:lnTo>
                  <a:pt x="393" y="307"/>
                </a:lnTo>
                <a:lnTo>
                  <a:pt x="394" y="306"/>
                </a:lnTo>
                <a:lnTo>
                  <a:pt x="394" y="305"/>
                </a:lnTo>
                <a:lnTo>
                  <a:pt x="395" y="302"/>
                </a:lnTo>
                <a:lnTo>
                  <a:pt x="396" y="301"/>
                </a:lnTo>
                <a:lnTo>
                  <a:pt x="397" y="300"/>
                </a:lnTo>
                <a:lnTo>
                  <a:pt x="395" y="298"/>
                </a:lnTo>
                <a:lnTo>
                  <a:pt x="390" y="298"/>
                </a:lnTo>
                <a:lnTo>
                  <a:pt x="388" y="299"/>
                </a:lnTo>
                <a:lnTo>
                  <a:pt x="386" y="300"/>
                </a:lnTo>
                <a:lnTo>
                  <a:pt x="384" y="300"/>
                </a:lnTo>
                <a:lnTo>
                  <a:pt x="383" y="299"/>
                </a:lnTo>
                <a:lnTo>
                  <a:pt x="378" y="301"/>
                </a:lnTo>
                <a:lnTo>
                  <a:pt x="375" y="304"/>
                </a:lnTo>
                <a:lnTo>
                  <a:pt x="375" y="301"/>
                </a:lnTo>
                <a:lnTo>
                  <a:pt x="375" y="300"/>
                </a:lnTo>
                <a:lnTo>
                  <a:pt x="372" y="297"/>
                </a:lnTo>
                <a:lnTo>
                  <a:pt x="370" y="294"/>
                </a:lnTo>
                <a:lnTo>
                  <a:pt x="365" y="292"/>
                </a:lnTo>
                <a:lnTo>
                  <a:pt x="361" y="289"/>
                </a:lnTo>
                <a:lnTo>
                  <a:pt x="357" y="286"/>
                </a:lnTo>
                <a:lnTo>
                  <a:pt x="354" y="284"/>
                </a:lnTo>
                <a:lnTo>
                  <a:pt x="350" y="283"/>
                </a:lnTo>
                <a:lnTo>
                  <a:pt x="346" y="282"/>
                </a:lnTo>
                <a:lnTo>
                  <a:pt x="340" y="282"/>
                </a:lnTo>
                <a:lnTo>
                  <a:pt x="336" y="282"/>
                </a:lnTo>
                <a:lnTo>
                  <a:pt x="334" y="280"/>
                </a:lnTo>
                <a:lnTo>
                  <a:pt x="332" y="277"/>
                </a:lnTo>
                <a:lnTo>
                  <a:pt x="334" y="275"/>
                </a:lnTo>
                <a:lnTo>
                  <a:pt x="336" y="274"/>
                </a:lnTo>
                <a:lnTo>
                  <a:pt x="336" y="273"/>
                </a:lnTo>
                <a:lnTo>
                  <a:pt x="335" y="272"/>
                </a:lnTo>
                <a:lnTo>
                  <a:pt x="332" y="271"/>
                </a:lnTo>
                <a:lnTo>
                  <a:pt x="330" y="269"/>
                </a:lnTo>
                <a:lnTo>
                  <a:pt x="324" y="268"/>
                </a:lnTo>
                <a:lnTo>
                  <a:pt x="322" y="268"/>
                </a:lnTo>
                <a:lnTo>
                  <a:pt x="312" y="267"/>
                </a:lnTo>
                <a:lnTo>
                  <a:pt x="303" y="267"/>
                </a:lnTo>
                <a:lnTo>
                  <a:pt x="304" y="265"/>
                </a:lnTo>
                <a:lnTo>
                  <a:pt x="306" y="261"/>
                </a:lnTo>
                <a:lnTo>
                  <a:pt x="306" y="260"/>
                </a:lnTo>
                <a:lnTo>
                  <a:pt x="306" y="259"/>
                </a:lnTo>
                <a:lnTo>
                  <a:pt x="306" y="258"/>
                </a:lnTo>
                <a:lnTo>
                  <a:pt x="304" y="257"/>
                </a:lnTo>
                <a:lnTo>
                  <a:pt x="302" y="258"/>
                </a:lnTo>
                <a:lnTo>
                  <a:pt x="299" y="258"/>
                </a:lnTo>
                <a:lnTo>
                  <a:pt x="298" y="256"/>
                </a:lnTo>
                <a:lnTo>
                  <a:pt x="296" y="254"/>
                </a:lnTo>
                <a:lnTo>
                  <a:pt x="288" y="254"/>
                </a:lnTo>
                <a:lnTo>
                  <a:pt x="280" y="251"/>
                </a:lnTo>
                <a:lnTo>
                  <a:pt x="279" y="249"/>
                </a:lnTo>
                <a:lnTo>
                  <a:pt x="280" y="248"/>
                </a:lnTo>
                <a:lnTo>
                  <a:pt x="281" y="247"/>
                </a:lnTo>
                <a:lnTo>
                  <a:pt x="284" y="247"/>
                </a:lnTo>
                <a:lnTo>
                  <a:pt x="289" y="247"/>
                </a:lnTo>
                <a:lnTo>
                  <a:pt x="293" y="248"/>
                </a:lnTo>
                <a:lnTo>
                  <a:pt x="287" y="243"/>
                </a:lnTo>
                <a:lnTo>
                  <a:pt x="280" y="240"/>
                </a:lnTo>
                <a:lnTo>
                  <a:pt x="272" y="236"/>
                </a:lnTo>
                <a:lnTo>
                  <a:pt x="263" y="232"/>
                </a:lnTo>
                <a:lnTo>
                  <a:pt x="255" y="228"/>
                </a:lnTo>
                <a:lnTo>
                  <a:pt x="247" y="225"/>
                </a:lnTo>
                <a:lnTo>
                  <a:pt x="240" y="222"/>
                </a:lnTo>
                <a:lnTo>
                  <a:pt x="233" y="219"/>
                </a:lnTo>
                <a:lnTo>
                  <a:pt x="244" y="222"/>
                </a:lnTo>
                <a:lnTo>
                  <a:pt x="254" y="225"/>
                </a:lnTo>
                <a:lnTo>
                  <a:pt x="265" y="228"/>
                </a:lnTo>
                <a:lnTo>
                  <a:pt x="277" y="232"/>
                </a:lnTo>
                <a:lnTo>
                  <a:pt x="287" y="236"/>
                </a:lnTo>
                <a:lnTo>
                  <a:pt x="298" y="240"/>
                </a:lnTo>
                <a:lnTo>
                  <a:pt x="309" y="244"/>
                </a:lnTo>
                <a:lnTo>
                  <a:pt x="319" y="250"/>
                </a:lnTo>
                <a:lnTo>
                  <a:pt x="323" y="254"/>
                </a:lnTo>
                <a:lnTo>
                  <a:pt x="328" y="256"/>
                </a:lnTo>
                <a:lnTo>
                  <a:pt x="334" y="257"/>
                </a:lnTo>
                <a:lnTo>
                  <a:pt x="338" y="258"/>
                </a:lnTo>
                <a:lnTo>
                  <a:pt x="348" y="263"/>
                </a:lnTo>
                <a:lnTo>
                  <a:pt x="359" y="267"/>
                </a:lnTo>
                <a:lnTo>
                  <a:pt x="362" y="269"/>
                </a:lnTo>
                <a:lnTo>
                  <a:pt x="365" y="271"/>
                </a:lnTo>
                <a:lnTo>
                  <a:pt x="369" y="269"/>
                </a:lnTo>
                <a:lnTo>
                  <a:pt x="371" y="267"/>
                </a:lnTo>
                <a:lnTo>
                  <a:pt x="373" y="266"/>
                </a:lnTo>
                <a:lnTo>
                  <a:pt x="375" y="266"/>
                </a:lnTo>
                <a:lnTo>
                  <a:pt x="375" y="267"/>
                </a:lnTo>
                <a:lnTo>
                  <a:pt x="375" y="268"/>
                </a:lnTo>
                <a:lnTo>
                  <a:pt x="373" y="273"/>
                </a:lnTo>
                <a:lnTo>
                  <a:pt x="371" y="275"/>
                </a:lnTo>
                <a:lnTo>
                  <a:pt x="380" y="277"/>
                </a:lnTo>
                <a:lnTo>
                  <a:pt x="389" y="282"/>
                </a:lnTo>
                <a:lnTo>
                  <a:pt x="398" y="285"/>
                </a:lnTo>
                <a:lnTo>
                  <a:pt x="408" y="289"/>
                </a:lnTo>
                <a:lnTo>
                  <a:pt x="400" y="283"/>
                </a:lnTo>
                <a:lnTo>
                  <a:pt x="394" y="279"/>
                </a:lnTo>
                <a:lnTo>
                  <a:pt x="396" y="277"/>
                </a:lnTo>
                <a:lnTo>
                  <a:pt x="397" y="275"/>
                </a:lnTo>
                <a:lnTo>
                  <a:pt x="395" y="274"/>
                </a:lnTo>
                <a:lnTo>
                  <a:pt x="393" y="274"/>
                </a:lnTo>
                <a:lnTo>
                  <a:pt x="385" y="271"/>
                </a:lnTo>
                <a:lnTo>
                  <a:pt x="379" y="266"/>
                </a:lnTo>
                <a:lnTo>
                  <a:pt x="383" y="266"/>
                </a:lnTo>
                <a:lnTo>
                  <a:pt x="386" y="266"/>
                </a:lnTo>
                <a:lnTo>
                  <a:pt x="380" y="264"/>
                </a:lnTo>
                <a:lnTo>
                  <a:pt x="373" y="261"/>
                </a:lnTo>
                <a:lnTo>
                  <a:pt x="371" y="261"/>
                </a:lnTo>
                <a:lnTo>
                  <a:pt x="369" y="260"/>
                </a:lnTo>
                <a:lnTo>
                  <a:pt x="367" y="263"/>
                </a:lnTo>
                <a:lnTo>
                  <a:pt x="364" y="264"/>
                </a:lnTo>
                <a:lnTo>
                  <a:pt x="362" y="263"/>
                </a:lnTo>
                <a:lnTo>
                  <a:pt x="359" y="261"/>
                </a:lnTo>
                <a:lnTo>
                  <a:pt x="357" y="261"/>
                </a:lnTo>
                <a:lnTo>
                  <a:pt x="357" y="260"/>
                </a:lnTo>
                <a:lnTo>
                  <a:pt x="357" y="259"/>
                </a:lnTo>
                <a:lnTo>
                  <a:pt x="359" y="258"/>
                </a:lnTo>
                <a:lnTo>
                  <a:pt x="363" y="259"/>
                </a:lnTo>
                <a:lnTo>
                  <a:pt x="368" y="259"/>
                </a:lnTo>
                <a:lnTo>
                  <a:pt x="364" y="257"/>
                </a:lnTo>
                <a:lnTo>
                  <a:pt x="362" y="255"/>
                </a:lnTo>
                <a:lnTo>
                  <a:pt x="362" y="252"/>
                </a:lnTo>
                <a:lnTo>
                  <a:pt x="362" y="251"/>
                </a:lnTo>
                <a:lnTo>
                  <a:pt x="360" y="250"/>
                </a:lnTo>
                <a:lnTo>
                  <a:pt x="356" y="250"/>
                </a:lnTo>
                <a:lnTo>
                  <a:pt x="355" y="249"/>
                </a:lnTo>
                <a:lnTo>
                  <a:pt x="354" y="249"/>
                </a:lnTo>
                <a:lnTo>
                  <a:pt x="354" y="248"/>
                </a:lnTo>
                <a:lnTo>
                  <a:pt x="355" y="247"/>
                </a:lnTo>
                <a:lnTo>
                  <a:pt x="356" y="244"/>
                </a:lnTo>
                <a:lnTo>
                  <a:pt x="360" y="243"/>
                </a:lnTo>
                <a:lnTo>
                  <a:pt x="362" y="244"/>
                </a:lnTo>
                <a:lnTo>
                  <a:pt x="364" y="246"/>
                </a:lnTo>
                <a:lnTo>
                  <a:pt x="372" y="249"/>
                </a:lnTo>
                <a:lnTo>
                  <a:pt x="379" y="251"/>
                </a:lnTo>
                <a:lnTo>
                  <a:pt x="387" y="255"/>
                </a:lnTo>
                <a:lnTo>
                  <a:pt x="394" y="258"/>
                </a:lnTo>
                <a:lnTo>
                  <a:pt x="397" y="259"/>
                </a:lnTo>
                <a:lnTo>
                  <a:pt x="400" y="259"/>
                </a:lnTo>
                <a:lnTo>
                  <a:pt x="400" y="257"/>
                </a:lnTo>
                <a:lnTo>
                  <a:pt x="402" y="255"/>
                </a:lnTo>
                <a:lnTo>
                  <a:pt x="405" y="256"/>
                </a:lnTo>
                <a:lnTo>
                  <a:pt x="409" y="257"/>
                </a:lnTo>
                <a:lnTo>
                  <a:pt x="412" y="259"/>
                </a:lnTo>
                <a:lnTo>
                  <a:pt x="416" y="260"/>
                </a:lnTo>
                <a:lnTo>
                  <a:pt x="419" y="263"/>
                </a:lnTo>
                <a:lnTo>
                  <a:pt x="421" y="266"/>
                </a:lnTo>
                <a:lnTo>
                  <a:pt x="418" y="265"/>
                </a:lnTo>
                <a:lnTo>
                  <a:pt x="414" y="264"/>
                </a:lnTo>
                <a:lnTo>
                  <a:pt x="413" y="264"/>
                </a:lnTo>
                <a:lnTo>
                  <a:pt x="411" y="264"/>
                </a:lnTo>
                <a:lnTo>
                  <a:pt x="410" y="264"/>
                </a:lnTo>
                <a:lnTo>
                  <a:pt x="409" y="266"/>
                </a:lnTo>
                <a:lnTo>
                  <a:pt x="414" y="268"/>
                </a:lnTo>
                <a:lnTo>
                  <a:pt x="421" y="269"/>
                </a:lnTo>
                <a:lnTo>
                  <a:pt x="427" y="269"/>
                </a:lnTo>
                <a:lnTo>
                  <a:pt x="434" y="268"/>
                </a:lnTo>
                <a:lnTo>
                  <a:pt x="428" y="263"/>
                </a:lnTo>
                <a:lnTo>
                  <a:pt x="422" y="258"/>
                </a:lnTo>
                <a:lnTo>
                  <a:pt x="416" y="255"/>
                </a:lnTo>
                <a:lnTo>
                  <a:pt x="408" y="252"/>
                </a:lnTo>
                <a:lnTo>
                  <a:pt x="400" y="249"/>
                </a:lnTo>
                <a:lnTo>
                  <a:pt x="392" y="247"/>
                </a:lnTo>
                <a:lnTo>
                  <a:pt x="389" y="246"/>
                </a:lnTo>
                <a:lnTo>
                  <a:pt x="387" y="244"/>
                </a:lnTo>
                <a:lnTo>
                  <a:pt x="386" y="243"/>
                </a:lnTo>
                <a:lnTo>
                  <a:pt x="385" y="241"/>
                </a:lnTo>
                <a:lnTo>
                  <a:pt x="384" y="241"/>
                </a:lnTo>
                <a:lnTo>
                  <a:pt x="381" y="241"/>
                </a:lnTo>
                <a:lnTo>
                  <a:pt x="379" y="241"/>
                </a:lnTo>
                <a:lnTo>
                  <a:pt x="378" y="239"/>
                </a:lnTo>
                <a:lnTo>
                  <a:pt x="372" y="236"/>
                </a:lnTo>
                <a:lnTo>
                  <a:pt x="367" y="234"/>
                </a:lnTo>
                <a:lnTo>
                  <a:pt x="364" y="233"/>
                </a:lnTo>
                <a:lnTo>
                  <a:pt x="363" y="232"/>
                </a:lnTo>
                <a:lnTo>
                  <a:pt x="361" y="232"/>
                </a:lnTo>
                <a:lnTo>
                  <a:pt x="360" y="232"/>
                </a:lnTo>
                <a:lnTo>
                  <a:pt x="354" y="231"/>
                </a:lnTo>
                <a:lnTo>
                  <a:pt x="350" y="228"/>
                </a:lnTo>
                <a:lnTo>
                  <a:pt x="345" y="225"/>
                </a:lnTo>
                <a:lnTo>
                  <a:pt x="339" y="222"/>
                </a:lnTo>
                <a:lnTo>
                  <a:pt x="337" y="222"/>
                </a:lnTo>
                <a:lnTo>
                  <a:pt x="335" y="221"/>
                </a:lnTo>
                <a:lnTo>
                  <a:pt x="331" y="222"/>
                </a:lnTo>
                <a:lnTo>
                  <a:pt x="329" y="223"/>
                </a:lnTo>
                <a:lnTo>
                  <a:pt x="327" y="223"/>
                </a:lnTo>
                <a:lnTo>
                  <a:pt x="327" y="222"/>
                </a:lnTo>
                <a:lnTo>
                  <a:pt x="327" y="221"/>
                </a:lnTo>
                <a:lnTo>
                  <a:pt x="328" y="218"/>
                </a:lnTo>
                <a:lnTo>
                  <a:pt x="327" y="217"/>
                </a:lnTo>
                <a:lnTo>
                  <a:pt x="326" y="216"/>
                </a:lnTo>
                <a:lnTo>
                  <a:pt x="326" y="215"/>
                </a:lnTo>
                <a:lnTo>
                  <a:pt x="329" y="215"/>
                </a:lnTo>
                <a:lnTo>
                  <a:pt x="330" y="216"/>
                </a:lnTo>
                <a:lnTo>
                  <a:pt x="334" y="217"/>
                </a:lnTo>
                <a:lnTo>
                  <a:pt x="335" y="217"/>
                </a:lnTo>
                <a:lnTo>
                  <a:pt x="336" y="217"/>
                </a:lnTo>
                <a:lnTo>
                  <a:pt x="337" y="216"/>
                </a:lnTo>
                <a:lnTo>
                  <a:pt x="337" y="215"/>
                </a:lnTo>
                <a:lnTo>
                  <a:pt x="336" y="214"/>
                </a:lnTo>
                <a:lnTo>
                  <a:pt x="335" y="213"/>
                </a:lnTo>
                <a:lnTo>
                  <a:pt x="332" y="213"/>
                </a:lnTo>
                <a:lnTo>
                  <a:pt x="331" y="214"/>
                </a:lnTo>
                <a:lnTo>
                  <a:pt x="322" y="214"/>
                </a:lnTo>
                <a:lnTo>
                  <a:pt x="314" y="213"/>
                </a:lnTo>
                <a:lnTo>
                  <a:pt x="306" y="211"/>
                </a:lnTo>
                <a:lnTo>
                  <a:pt x="299" y="208"/>
                </a:lnTo>
                <a:lnTo>
                  <a:pt x="309" y="208"/>
                </a:lnTo>
                <a:lnTo>
                  <a:pt x="319" y="208"/>
                </a:lnTo>
                <a:lnTo>
                  <a:pt x="317" y="206"/>
                </a:lnTo>
                <a:lnTo>
                  <a:pt x="313" y="206"/>
                </a:lnTo>
                <a:lnTo>
                  <a:pt x="310" y="205"/>
                </a:lnTo>
                <a:lnTo>
                  <a:pt x="305" y="205"/>
                </a:lnTo>
                <a:lnTo>
                  <a:pt x="303" y="205"/>
                </a:lnTo>
                <a:lnTo>
                  <a:pt x="299" y="203"/>
                </a:lnTo>
                <a:lnTo>
                  <a:pt x="297" y="201"/>
                </a:lnTo>
                <a:lnTo>
                  <a:pt x="295" y="199"/>
                </a:lnTo>
                <a:lnTo>
                  <a:pt x="289" y="199"/>
                </a:lnTo>
                <a:lnTo>
                  <a:pt x="282" y="199"/>
                </a:lnTo>
                <a:lnTo>
                  <a:pt x="281" y="197"/>
                </a:lnTo>
                <a:lnTo>
                  <a:pt x="279" y="196"/>
                </a:lnTo>
                <a:lnTo>
                  <a:pt x="274" y="194"/>
                </a:lnTo>
                <a:lnTo>
                  <a:pt x="270" y="193"/>
                </a:lnTo>
                <a:lnTo>
                  <a:pt x="272" y="192"/>
                </a:lnTo>
                <a:lnTo>
                  <a:pt x="273" y="191"/>
                </a:lnTo>
                <a:lnTo>
                  <a:pt x="265" y="190"/>
                </a:lnTo>
                <a:lnTo>
                  <a:pt x="257" y="186"/>
                </a:lnTo>
                <a:lnTo>
                  <a:pt x="247" y="183"/>
                </a:lnTo>
                <a:lnTo>
                  <a:pt x="237" y="180"/>
                </a:lnTo>
                <a:lnTo>
                  <a:pt x="229" y="180"/>
                </a:lnTo>
                <a:lnTo>
                  <a:pt x="222" y="177"/>
                </a:lnTo>
                <a:lnTo>
                  <a:pt x="221" y="176"/>
                </a:lnTo>
                <a:lnTo>
                  <a:pt x="217" y="174"/>
                </a:lnTo>
                <a:lnTo>
                  <a:pt x="213" y="174"/>
                </a:lnTo>
                <a:lnTo>
                  <a:pt x="208" y="175"/>
                </a:lnTo>
                <a:lnTo>
                  <a:pt x="207" y="173"/>
                </a:lnTo>
                <a:lnTo>
                  <a:pt x="206" y="172"/>
                </a:lnTo>
                <a:lnTo>
                  <a:pt x="205" y="171"/>
                </a:lnTo>
                <a:lnTo>
                  <a:pt x="204" y="169"/>
                </a:lnTo>
                <a:lnTo>
                  <a:pt x="199" y="169"/>
                </a:lnTo>
                <a:lnTo>
                  <a:pt x="195" y="169"/>
                </a:lnTo>
                <a:lnTo>
                  <a:pt x="186" y="167"/>
                </a:lnTo>
                <a:lnTo>
                  <a:pt x="177" y="165"/>
                </a:lnTo>
                <a:lnTo>
                  <a:pt x="171" y="163"/>
                </a:lnTo>
                <a:lnTo>
                  <a:pt x="162" y="159"/>
                </a:lnTo>
                <a:lnTo>
                  <a:pt x="157" y="158"/>
                </a:lnTo>
                <a:lnTo>
                  <a:pt x="153" y="158"/>
                </a:lnTo>
                <a:lnTo>
                  <a:pt x="150" y="159"/>
                </a:lnTo>
                <a:lnTo>
                  <a:pt x="149" y="160"/>
                </a:lnTo>
                <a:lnTo>
                  <a:pt x="155" y="161"/>
                </a:lnTo>
                <a:lnTo>
                  <a:pt x="159" y="163"/>
                </a:lnTo>
                <a:lnTo>
                  <a:pt x="158" y="164"/>
                </a:lnTo>
                <a:lnTo>
                  <a:pt x="157" y="165"/>
                </a:lnTo>
                <a:lnTo>
                  <a:pt x="156" y="166"/>
                </a:lnTo>
                <a:lnTo>
                  <a:pt x="157" y="167"/>
                </a:lnTo>
                <a:lnTo>
                  <a:pt x="164" y="167"/>
                </a:lnTo>
                <a:lnTo>
                  <a:pt x="169" y="165"/>
                </a:lnTo>
                <a:lnTo>
                  <a:pt x="170" y="167"/>
                </a:lnTo>
                <a:lnTo>
                  <a:pt x="170" y="169"/>
                </a:lnTo>
                <a:lnTo>
                  <a:pt x="172" y="173"/>
                </a:lnTo>
                <a:lnTo>
                  <a:pt x="175" y="174"/>
                </a:lnTo>
                <a:lnTo>
                  <a:pt x="178" y="175"/>
                </a:lnTo>
                <a:lnTo>
                  <a:pt x="181" y="175"/>
                </a:lnTo>
                <a:lnTo>
                  <a:pt x="184" y="174"/>
                </a:lnTo>
                <a:lnTo>
                  <a:pt x="187" y="176"/>
                </a:lnTo>
                <a:lnTo>
                  <a:pt x="190" y="178"/>
                </a:lnTo>
                <a:lnTo>
                  <a:pt x="194" y="181"/>
                </a:lnTo>
                <a:lnTo>
                  <a:pt x="197" y="183"/>
                </a:lnTo>
                <a:lnTo>
                  <a:pt x="202" y="183"/>
                </a:lnTo>
                <a:lnTo>
                  <a:pt x="204" y="181"/>
                </a:lnTo>
                <a:lnTo>
                  <a:pt x="207" y="177"/>
                </a:lnTo>
                <a:lnTo>
                  <a:pt x="210" y="178"/>
                </a:lnTo>
                <a:lnTo>
                  <a:pt x="212" y="181"/>
                </a:lnTo>
                <a:lnTo>
                  <a:pt x="210" y="182"/>
                </a:lnTo>
                <a:lnTo>
                  <a:pt x="208" y="182"/>
                </a:lnTo>
                <a:lnTo>
                  <a:pt x="208" y="184"/>
                </a:lnTo>
                <a:lnTo>
                  <a:pt x="208" y="186"/>
                </a:lnTo>
                <a:lnTo>
                  <a:pt x="211" y="188"/>
                </a:lnTo>
                <a:lnTo>
                  <a:pt x="214" y="188"/>
                </a:lnTo>
                <a:lnTo>
                  <a:pt x="215" y="186"/>
                </a:lnTo>
                <a:lnTo>
                  <a:pt x="217" y="186"/>
                </a:lnTo>
                <a:lnTo>
                  <a:pt x="220" y="189"/>
                </a:lnTo>
                <a:lnTo>
                  <a:pt x="223" y="192"/>
                </a:lnTo>
                <a:lnTo>
                  <a:pt x="230" y="194"/>
                </a:lnTo>
                <a:lnTo>
                  <a:pt x="238" y="197"/>
                </a:lnTo>
                <a:lnTo>
                  <a:pt x="240" y="198"/>
                </a:lnTo>
                <a:lnTo>
                  <a:pt x="241" y="199"/>
                </a:lnTo>
                <a:lnTo>
                  <a:pt x="240" y="200"/>
                </a:lnTo>
                <a:lnTo>
                  <a:pt x="237" y="200"/>
                </a:lnTo>
                <a:lnTo>
                  <a:pt x="230" y="198"/>
                </a:lnTo>
                <a:lnTo>
                  <a:pt x="223" y="194"/>
                </a:lnTo>
                <a:lnTo>
                  <a:pt x="214" y="193"/>
                </a:lnTo>
                <a:lnTo>
                  <a:pt x="206" y="191"/>
                </a:lnTo>
                <a:lnTo>
                  <a:pt x="204" y="190"/>
                </a:lnTo>
                <a:lnTo>
                  <a:pt x="200" y="189"/>
                </a:lnTo>
                <a:lnTo>
                  <a:pt x="197" y="189"/>
                </a:lnTo>
                <a:lnTo>
                  <a:pt x="194" y="189"/>
                </a:lnTo>
                <a:lnTo>
                  <a:pt x="190" y="186"/>
                </a:lnTo>
                <a:lnTo>
                  <a:pt x="187" y="184"/>
                </a:lnTo>
                <a:lnTo>
                  <a:pt x="182" y="182"/>
                </a:lnTo>
                <a:lnTo>
                  <a:pt x="178" y="182"/>
                </a:lnTo>
                <a:lnTo>
                  <a:pt x="170" y="180"/>
                </a:lnTo>
                <a:lnTo>
                  <a:pt x="162" y="178"/>
                </a:lnTo>
                <a:lnTo>
                  <a:pt x="156" y="178"/>
                </a:lnTo>
                <a:lnTo>
                  <a:pt x="149" y="178"/>
                </a:lnTo>
                <a:lnTo>
                  <a:pt x="146" y="176"/>
                </a:lnTo>
                <a:lnTo>
                  <a:pt x="142" y="175"/>
                </a:lnTo>
                <a:lnTo>
                  <a:pt x="140" y="176"/>
                </a:lnTo>
                <a:lnTo>
                  <a:pt x="138" y="177"/>
                </a:lnTo>
                <a:lnTo>
                  <a:pt x="134" y="177"/>
                </a:lnTo>
                <a:lnTo>
                  <a:pt x="130" y="175"/>
                </a:lnTo>
                <a:lnTo>
                  <a:pt x="129" y="175"/>
                </a:lnTo>
                <a:lnTo>
                  <a:pt x="126" y="175"/>
                </a:lnTo>
                <a:lnTo>
                  <a:pt x="125" y="175"/>
                </a:lnTo>
                <a:lnTo>
                  <a:pt x="123" y="176"/>
                </a:lnTo>
                <a:lnTo>
                  <a:pt x="130" y="178"/>
                </a:lnTo>
                <a:lnTo>
                  <a:pt x="137" y="180"/>
                </a:lnTo>
                <a:lnTo>
                  <a:pt x="133" y="182"/>
                </a:lnTo>
                <a:lnTo>
                  <a:pt x="131" y="183"/>
                </a:lnTo>
                <a:lnTo>
                  <a:pt x="136" y="185"/>
                </a:lnTo>
                <a:lnTo>
                  <a:pt x="140" y="188"/>
                </a:lnTo>
                <a:lnTo>
                  <a:pt x="146" y="189"/>
                </a:lnTo>
                <a:lnTo>
                  <a:pt x="150" y="189"/>
                </a:lnTo>
                <a:lnTo>
                  <a:pt x="150" y="186"/>
                </a:lnTo>
                <a:lnTo>
                  <a:pt x="148" y="186"/>
                </a:lnTo>
                <a:lnTo>
                  <a:pt x="146" y="185"/>
                </a:lnTo>
                <a:lnTo>
                  <a:pt x="144" y="184"/>
                </a:lnTo>
                <a:lnTo>
                  <a:pt x="142" y="184"/>
                </a:lnTo>
                <a:lnTo>
                  <a:pt x="141" y="183"/>
                </a:lnTo>
                <a:lnTo>
                  <a:pt x="140" y="183"/>
                </a:lnTo>
                <a:lnTo>
                  <a:pt x="141" y="181"/>
                </a:lnTo>
                <a:lnTo>
                  <a:pt x="148" y="182"/>
                </a:lnTo>
                <a:lnTo>
                  <a:pt x="156" y="183"/>
                </a:lnTo>
                <a:lnTo>
                  <a:pt x="157" y="185"/>
                </a:lnTo>
                <a:lnTo>
                  <a:pt x="158" y="189"/>
                </a:lnTo>
                <a:lnTo>
                  <a:pt x="157" y="189"/>
                </a:lnTo>
                <a:lnTo>
                  <a:pt x="156" y="190"/>
                </a:lnTo>
                <a:lnTo>
                  <a:pt x="157" y="191"/>
                </a:lnTo>
                <a:lnTo>
                  <a:pt x="158" y="192"/>
                </a:lnTo>
                <a:lnTo>
                  <a:pt x="161" y="192"/>
                </a:lnTo>
                <a:lnTo>
                  <a:pt x="162" y="193"/>
                </a:lnTo>
                <a:lnTo>
                  <a:pt x="162" y="194"/>
                </a:lnTo>
                <a:lnTo>
                  <a:pt x="161" y="196"/>
                </a:lnTo>
                <a:lnTo>
                  <a:pt x="159" y="196"/>
                </a:lnTo>
                <a:lnTo>
                  <a:pt x="157" y="196"/>
                </a:lnTo>
                <a:lnTo>
                  <a:pt x="153" y="196"/>
                </a:lnTo>
                <a:lnTo>
                  <a:pt x="149" y="194"/>
                </a:lnTo>
                <a:lnTo>
                  <a:pt x="144" y="194"/>
                </a:lnTo>
                <a:lnTo>
                  <a:pt x="139" y="192"/>
                </a:lnTo>
                <a:lnTo>
                  <a:pt x="136" y="190"/>
                </a:lnTo>
                <a:lnTo>
                  <a:pt x="131" y="189"/>
                </a:lnTo>
                <a:lnTo>
                  <a:pt x="128" y="189"/>
                </a:lnTo>
                <a:lnTo>
                  <a:pt x="124" y="189"/>
                </a:lnTo>
                <a:lnTo>
                  <a:pt x="123" y="189"/>
                </a:lnTo>
                <a:lnTo>
                  <a:pt x="122" y="189"/>
                </a:lnTo>
                <a:lnTo>
                  <a:pt x="121" y="189"/>
                </a:lnTo>
                <a:lnTo>
                  <a:pt x="121" y="186"/>
                </a:lnTo>
                <a:lnTo>
                  <a:pt x="118" y="185"/>
                </a:lnTo>
                <a:lnTo>
                  <a:pt x="116" y="186"/>
                </a:lnTo>
                <a:lnTo>
                  <a:pt x="115" y="188"/>
                </a:lnTo>
                <a:lnTo>
                  <a:pt x="115" y="189"/>
                </a:lnTo>
                <a:lnTo>
                  <a:pt x="116" y="190"/>
                </a:lnTo>
                <a:lnTo>
                  <a:pt x="117" y="191"/>
                </a:lnTo>
                <a:lnTo>
                  <a:pt x="123" y="192"/>
                </a:lnTo>
                <a:lnTo>
                  <a:pt x="129" y="192"/>
                </a:lnTo>
                <a:lnTo>
                  <a:pt x="133" y="194"/>
                </a:lnTo>
                <a:lnTo>
                  <a:pt x="138" y="197"/>
                </a:lnTo>
                <a:lnTo>
                  <a:pt x="148" y="201"/>
                </a:lnTo>
                <a:lnTo>
                  <a:pt x="159" y="203"/>
                </a:lnTo>
                <a:lnTo>
                  <a:pt x="171" y="206"/>
                </a:lnTo>
                <a:lnTo>
                  <a:pt x="181" y="209"/>
                </a:lnTo>
                <a:lnTo>
                  <a:pt x="187" y="213"/>
                </a:lnTo>
                <a:lnTo>
                  <a:pt x="191" y="216"/>
                </a:lnTo>
                <a:lnTo>
                  <a:pt x="189" y="216"/>
                </a:lnTo>
                <a:lnTo>
                  <a:pt x="184" y="215"/>
                </a:lnTo>
                <a:lnTo>
                  <a:pt x="182" y="214"/>
                </a:lnTo>
                <a:lnTo>
                  <a:pt x="180" y="215"/>
                </a:lnTo>
                <a:lnTo>
                  <a:pt x="179" y="215"/>
                </a:lnTo>
                <a:lnTo>
                  <a:pt x="180" y="217"/>
                </a:lnTo>
                <a:lnTo>
                  <a:pt x="181" y="218"/>
                </a:lnTo>
                <a:lnTo>
                  <a:pt x="183" y="219"/>
                </a:lnTo>
                <a:lnTo>
                  <a:pt x="184" y="219"/>
                </a:lnTo>
                <a:lnTo>
                  <a:pt x="184" y="221"/>
                </a:lnTo>
                <a:lnTo>
                  <a:pt x="183" y="221"/>
                </a:lnTo>
                <a:lnTo>
                  <a:pt x="182" y="222"/>
                </a:lnTo>
                <a:lnTo>
                  <a:pt x="178" y="222"/>
                </a:lnTo>
                <a:lnTo>
                  <a:pt x="172" y="222"/>
                </a:lnTo>
                <a:lnTo>
                  <a:pt x="170" y="221"/>
                </a:lnTo>
                <a:lnTo>
                  <a:pt x="167" y="219"/>
                </a:lnTo>
                <a:lnTo>
                  <a:pt x="165" y="218"/>
                </a:lnTo>
                <a:lnTo>
                  <a:pt x="165" y="217"/>
                </a:lnTo>
                <a:lnTo>
                  <a:pt x="166" y="216"/>
                </a:lnTo>
                <a:lnTo>
                  <a:pt x="167" y="214"/>
                </a:lnTo>
                <a:lnTo>
                  <a:pt x="165" y="213"/>
                </a:lnTo>
                <a:lnTo>
                  <a:pt x="163" y="211"/>
                </a:lnTo>
                <a:lnTo>
                  <a:pt x="161" y="211"/>
                </a:lnTo>
                <a:lnTo>
                  <a:pt x="157" y="211"/>
                </a:lnTo>
                <a:lnTo>
                  <a:pt x="155" y="213"/>
                </a:lnTo>
                <a:lnTo>
                  <a:pt x="153" y="215"/>
                </a:lnTo>
                <a:lnTo>
                  <a:pt x="153" y="213"/>
                </a:lnTo>
                <a:lnTo>
                  <a:pt x="154" y="210"/>
                </a:lnTo>
                <a:lnTo>
                  <a:pt x="154" y="208"/>
                </a:lnTo>
                <a:lnTo>
                  <a:pt x="153" y="208"/>
                </a:lnTo>
                <a:lnTo>
                  <a:pt x="151" y="208"/>
                </a:lnTo>
                <a:lnTo>
                  <a:pt x="149" y="208"/>
                </a:lnTo>
                <a:lnTo>
                  <a:pt x="147" y="209"/>
                </a:lnTo>
                <a:lnTo>
                  <a:pt x="145" y="210"/>
                </a:lnTo>
                <a:lnTo>
                  <a:pt x="148" y="211"/>
                </a:lnTo>
                <a:lnTo>
                  <a:pt x="150" y="214"/>
                </a:lnTo>
                <a:lnTo>
                  <a:pt x="144" y="214"/>
                </a:lnTo>
                <a:lnTo>
                  <a:pt x="136" y="214"/>
                </a:lnTo>
                <a:lnTo>
                  <a:pt x="136" y="215"/>
                </a:lnTo>
                <a:lnTo>
                  <a:pt x="138" y="216"/>
                </a:lnTo>
                <a:lnTo>
                  <a:pt x="139" y="217"/>
                </a:lnTo>
                <a:lnTo>
                  <a:pt x="142" y="217"/>
                </a:lnTo>
                <a:lnTo>
                  <a:pt x="148" y="218"/>
                </a:lnTo>
                <a:lnTo>
                  <a:pt x="151" y="219"/>
                </a:lnTo>
                <a:lnTo>
                  <a:pt x="162" y="223"/>
                </a:lnTo>
                <a:lnTo>
                  <a:pt x="172" y="226"/>
                </a:lnTo>
                <a:lnTo>
                  <a:pt x="183" y="230"/>
                </a:lnTo>
                <a:lnTo>
                  <a:pt x="194" y="233"/>
                </a:lnTo>
                <a:lnTo>
                  <a:pt x="184" y="233"/>
                </a:lnTo>
                <a:lnTo>
                  <a:pt x="175" y="232"/>
                </a:lnTo>
                <a:lnTo>
                  <a:pt x="178" y="234"/>
                </a:lnTo>
                <a:lnTo>
                  <a:pt x="181" y="236"/>
                </a:lnTo>
                <a:lnTo>
                  <a:pt x="177" y="238"/>
                </a:lnTo>
                <a:lnTo>
                  <a:pt x="171" y="238"/>
                </a:lnTo>
                <a:lnTo>
                  <a:pt x="165" y="235"/>
                </a:lnTo>
                <a:lnTo>
                  <a:pt x="159" y="234"/>
                </a:lnTo>
                <a:lnTo>
                  <a:pt x="154" y="232"/>
                </a:lnTo>
                <a:lnTo>
                  <a:pt x="147" y="231"/>
                </a:lnTo>
                <a:lnTo>
                  <a:pt x="142" y="230"/>
                </a:lnTo>
                <a:lnTo>
                  <a:pt x="138" y="228"/>
                </a:lnTo>
                <a:lnTo>
                  <a:pt x="132" y="226"/>
                </a:lnTo>
                <a:lnTo>
                  <a:pt x="126" y="225"/>
                </a:lnTo>
                <a:lnTo>
                  <a:pt x="121" y="223"/>
                </a:lnTo>
                <a:lnTo>
                  <a:pt x="114" y="221"/>
                </a:lnTo>
                <a:lnTo>
                  <a:pt x="107" y="221"/>
                </a:lnTo>
                <a:lnTo>
                  <a:pt x="101" y="222"/>
                </a:lnTo>
                <a:lnTo>
                  <a:pt x="105" y="224"/>
                </a:lnTo>
                <a:lnTo>
                  <a:pt x="108" y="225"/>
                </a:lnTo>
                <a:lnTo>
                  <a:pt x="113" y="226"/>
                </a:lnTo>
                <a:lnTo>
                  <a:pt x="116" y="226"/>
                </a:lnTo>
                <a:lnTo>
                  <a:pt x="125" y="228"/>
                </a:lnTo>
                <a:lnTo>
                  <a:pt x="133" y="231"/>
                </a:lnTo>
                <a:lnTo>
                  <a:pt x="142" y="232"/>
                </a:lnTo>
                <a:lnTo>
                  <a:pt x="151" y="234"/>
                </a:lnTo>
                <a:lnTo>
                  <a:pt x="159" y="236"/>
                </a:lnTo>
                <a:lnTo>
                  <a:pt x="169" y="240"/>
                </a:lnTo>
                <a:lnTo>
                  <a:pt x="172" y="241"/>
                </a:lnTo>
                <a:lnTo>
                  <a:pt x="174" y="242"/>
                </a:lnTo>
                <a:lnTo>
                  <a:pt x="178" y="242"/>
                </a:lnTo>
                <a:lnTo>
                  <a:pt x="181" y="243"/>
                </a:lnTo>
                <a:lnTo>
                  <a:pt x="183" y="244"/>
                </a:lnTo>
                <a:lnTo>
                  <a:pt x="184" y="247"/>
                </a:lnTo>
                <a:lnTo>
                  <a:pt x="184" y="248"/>
                </a:lnTo>
                <a:lnTo>
                  <a:pt x="184" y="249"/>
                </a:lnTo>
                <a:lnTo>
                  <a:pt x="183" y="250"/>
                </a:lnTo>
                <a:lnTo>
                  <a:pt x="182" y="250"/>
                </a:lnTo>
                <a:lnTo>
                  <a:pt x="178" y="248"/>
                </a:lnTo>
                <a:lnTo>
                  <a:pt x="173" y="246"/>
                </a:lnTo>
                <a:lnTo>
                  <a:pt x="166" y="246"/>
                </a:lnTo>
                <a:lnTo>
                  <a:pt x="159" y="244"/>
                </a:lnTo>
                <a:lnTo>
                  <a:pt x="154" y="242"/>
                </a:lnTo>
                <a:lnTo>
                  <a:pt x="148" y="241"/>
                </a:lnTo>
                <a:lnTo>
                  <a:pt x="141" y="240"/>
                </a:lnTo>
                <a:lnTo>
                  <a:pt x="134" y="239"/>
                </a:lnTo>
                <a:lnTo>
                  <a:pt x="128" y="236"/>
                </a:lnTo>
                <a:lnTo>
                  <a:pt x="120" y="236"/>
                </a:lnTo>
                <a:lnTo>
                  <a:pt x="117" y="236"/>
                </a:lnTo>
                <a:lnTo>
                  <a:pt x="116" y="238"/>
                </a:lnTo>
                <a:lnTo>
                  <a:pt x="117" y="239"/>
                </a:lnTo>
                <a:lnTo>
                  <a:pt x="118" y="239"/>
                </a:lnTo>
                <a:lnTo>
                  <a:pt x="122" y="240"/>
                </a:lnTo>
                <a:lnTo>
                  <a:pt x="125" y="240"/>
                </a:lnTo>
                <a:lnTo>
                  <a:pt x="128" y="240"/>
                </a:lnTo>
                <a:lnTo>
                  <a:pt x="132" y="240"/>
                </a:lnTo>
                <a:lnTo>
                  <a:pt x="133" y="241"/>
                </a:lnTo>
                <a:lnTo>
                  <a:pt x="136" y="243"/>
                </a:lnTo>
                <a:lnTo>
                  <a:pt x="141" y="244"/>
                </a:lnTo>
                <a:lnTo>
                  <a:pt x="148" y="244"/>
                </a:lnTo>
                <a:lnTo>
                  <a:pt x="153" y="247"/>
                </a:lnTo>
                <a:lnTo>
                  <a:pt x="157" y="250"/>
                </a:lnTo>
                <a:lnTo>
                  <a:pt x="165" y="251"/>
                </a:lnTo>
                <a:lnTo>
                  <a:pt x="173" y="254"/>
                </a:lnTo>
                <a:lnTo>
                  <a:pt x="167" y="257"/>
                </a:lnTo>
                <a:lnTo>
                  <a:pt x="162" y="258"/>
                </a:lnTo>
                <a:lnTo>
                  <a:pt x="159" y="257"/>
                </a:lnTo>
                <a:lnTo>
                  <a:pt x="157" y="255"/>
                </a:lnTo>
                <a:lnTo>
                  <a:pt x="154" y="254"/>
                </a:lnTo>
                <a:lnTo>
                  <a:pt x="150" y="254"/>
                </a:lnTo>
                <a:lnTo>
                  <a:pt x="144" y="251"/>
                </a:lnTo>
                <a:lnTo>
                  <a:pt x="137" y="251"/>
                </a:lnTo>
                <a:lnTo>
                  <a:pt x="137" y="252"/>
                </a:lnTo>
                <a:lnTo>
                  <a:pt x="137" y="254"/>
                </a:lnTo>
                <a:lnTo>
                  <a:pt x="137" y="255"/>
                </a:lnTo>
                <a:lnTo>
                  <a:pt x="138" y="255"/>
                </a:lnTo>
                <a:lnTo>
                  <a:pt x="141" y="255"/>
                </a:lnTo>
                <a:lnTo>
                  <a:pt x="144" y="256"/>
                </a:lnTo>
                <a:lnTo>
                  <a:pt x="140" y="257"/>
                </a:lnTo>
                <a:lnTo>
                  <a:pt x="138" y="258"/>
                </a:lnTo>
                <a:lnTo>
                  <a:pt x="144" y="258"/>
                </a:lnTo>
                <a:lnTo>
                  <a:pt x="148" y="257"/>
                </a:lnTo>
                <a:lnTo>
                  <a:pt x="150" y="257"/>
                </a:lnTo>
                <a:lnTo>
                  <a:pt x="150" y="257"/>
                </a:lnTo>
                <a:lnTo>
                  <a:pt x="150" y="258"/>
                </a:lnTo>
                <a:lnTo>
                  <a:pt x="151" y="260"/>
                </a:lnTo>
                <a:lnTo>
                  <a:pt x="154" y="263"/>
                </a:lnTo>
                <a:lnTo>
                  <a:pt x="157" y="263"/>
                </a:lnTo>
                <a:lnTo>
                  <a:pt x="159" y="264"/>
                </a:lnTo>
                <a:lnTo>
                  <a:pt x="162" y="264"/>
                </a:lnTo>
                <a:lnTo>
                  <a:pt x="166" y="263"/>
                </a:lnTo>
                <a:lnTo>
                  <a:pt x="172" y="264"/>
                </a:lnTo>
                <a:lnTo>
                  <a:pt x="177" y="266"/>
                </a:lnTo>
                <a:lnTo>
                  <a:pt x="182" y="269"/>
                </a:lnTo>
                <a:lnTo>
                  <a:pt x="190" y="273"/>
                </a:lnTo>
                <a:lnTo>
                  <a:pt x="198" y="274"/>
                </a:lnTo>
                <a:lnTo>
                  <a:pt x="202" y="276"/>
                </a:lnTo>
                <a:lnTo>
                  <a:pt x="204" y="277"/>
                </a:lnTo>
                <a:lnTo>
                  <a:pt x="205" y="281"/>
                </a:lnTo>
                <a:lnTo>
                  <a:pt x="204" y="285"/>
                </a:lnTo>
                <a:lnTo>
                  <a:pt x="208" y="285"/>
                </a:lnTo>
                <a:lnTo>
                  <a:pt x="213" y="285"/>
                </a:lnTo>
                <a:lnTo>
                  <a:pt x="217" y="286"/>
                </a:lnTo>
                <a:lnTo>
                  <a:pt x="221" y="289"/>
                </a:lnTo>
                <a:lnTo>
                  <a:pt x="213" y="290"/>
                </a:lnTo>
                <a:lnTo>
                  <a:pt x="205" y="289"/>
                </a:lnTo>
                <a:lnTo>
                  <a:pt x="202" y="286"/>
                </a:lnTo>
                <a:lnTo>
                  <a:pt x="198" y="283"/>
                </a:lnTo>
                <a:lnTo>
                  <a:pt x="194" y="283"/>
                </a:lnTo>
                <a:lnTo>
                  <a:pt x="188" y="283"/>
                </a:lnTo>
                <a:lnTo>
                  <a:pt x="184" y="283"/>
                </a:lnTo>
                <a:lnTo>
                  <a:pt x="181" y="282"/>
                </a:lnTo>
                <a:lnTo>
                  <a:pt x="180" y="280"/>
                </a:lnTo>
                <a:lnTo>
                  <a:pt x="179" y="277"/>
                </a:lnTo>
                <a:lnTo>
                  <a:pt x="173" y="277"/>
                </a:lnTo>
                <a:lnTo>
                  <a:pt x="166" y="277"/>
                </a:lnTo>
                <a:lnTo>
                  <a:pt x="161" y="275"/>
                </a:lnTo>
                <a:lnTo>
                  <a:pt x="154" y="272"/>
                </a:lnTo>
                <a:lnTo>
                  <a:pt x="148" y="269"/>
                </a:lnTo>
                <a:lnTo>
                  <a:pt x="141" y="268"/>
                </a:lnTo>
                <a:lnTo>
                  <a:pt x="138" y="269"/>
                </a:lnTo>
                <a:lnTo>
                  <a:pt x="136" y="271"/>
                </a:lnTo>
                <a:lnTo>
                  <a:pt x="133" y="272"/>
                </a:lnTo>
                <a:lnTo>
                  <a:pt x="131" y="275"/>
                </a:lnTo>
                <a:lnTo>
                  <a:pt x="146" y="280"/>
                </a:lnTo>
                <a:lnTo>
                  <a:pt x="161" y="285"/>
                </a:lnTo>
                <a:lnTo>
                  <a:pt x="175" y="290"/>
                </a:lnTo>
                <a:lnTo>
                  <a:pt x="190" y="296"/>
                </a:lnTo>
                <a:lnTo>
                  <a:pt x="204" y="300"/>
                </a:lnTo>
                <a:lnTo>
                  <a:pt x="217" y="306"/>
                </a:lnTo>
                <a:lnTo>
                  <a:pt x="223" y="309"/>
                </a:lnTo>
                <a:lnTo>
                  <a:pt x="230" y="313"/>
                </a:lnTo>
                <a:lnTo>
                  <a:pt x="237" y="315"/>
                </a:lnTo>
                <a:lnTo>
                  <a:pt x="244" y="316"/>
                </a:lnTo>
                <a:lnTo>
                  <a:pt x="243" y="318"/>
                </a:lnTo>
                <a:lnTo>
                  <a:pt x="243" y="322"/>
                </a:lnTo>
                <a:lnTo>
                  <a:pt x="244" y="324"/>
                </a:lnTo>
                <a:lnTo>
                  <a:pt x="246" y="326"/>
                </a:lnTo>
                <a:lnTo>
                  <a:pt x="241" y="326"/>
                </a:lnTo>
                <a:lnTo>
                  <a:pt x="239" y="325"/>
                </a:lnTo>
                <a:lnTo>
                  <a:pt x="237" y="324"/>
                </a:lnTo>
                <a:lnTo>
                  <a:pt x="233" y="323"/>
                </a:lnTo>
                <a:lnTo>
                  <a:pt x="229" y="322"/>
                </a:lnTo>
                <a:lnTo>
                  <a:pt x="223" y="321"/>
                </a:lnTo>
                <a:lnTo>
                  <a:pt x="217" y="319"/>
                </a:lnTo>
                <a:lnTo>
                  <a:pt x="215" y="316"/>
                </a:lnTo>
                <a:lnTo>
                  <a:pt x="216" y="315"/>
                </a:lnTo>
                <a:lnTo>
                  <a:pt x="217" y="314"/>
                </a:lnTo>
                <a:lnTo>
                  <a:pt x="219" y="313"/>
                </a:lnTo>
                <a:lnTo>
                  <a:pt x="217" y="311"/>
                </a:lnTo>
                <a:lnTo>
                  <a:pt x="215" y="311"/>
                </a:lnTo>
                <a:lnTo>
                  <a:pt x="213" y="310"/>
                </a:lnTo>
                <a:lnTo>
                  <a:pt x="212" y="310"/>
                </a:lnTo>
                <a:lnTo>
                  <a:pt x="213" y="307"/>
                </a:lnTo>
                <a:lnTo>
                  <a:pt x="205" y="307"/>
                </a:lnTo>
                <a:lnTo>
                  <a:pt x="197" y="308"/>
                </a:lnTo>
                <a:lnTo>
                  <a:pt x="197" y="307"/>
                </a:lnTo>
                <a:lnTo>
                  <a:pt x="198" y="305"/>
                </a:lnTo>
                <a:lnTo>
                  <a:pt x="198" y="304"/>
                </a:lnTo>
                <a:lnTo>
                  <a:pt x="197" y="304"/>
                </a:lnTo>
                <a:lnTo>
                  <a:pt x="194" y="306"/>
                </a:lnTo>
                <a:lnTo>
                  <a:pt x="191" y="308"/>
                </a:lnTo>
                <a:lnTo>
                  <a:pt x="190" y="306"/>
                </a:lnTo>
                <a:lnTo>
                  <a:pt x="189" y="305"/>
                </a:lnTo>
                <a:lnTo>
                  <a:pt x="187" y="304"/>
                </a:lnTo>
                <a:lnTo>
                  <a:pt x="184" y="305"/>
                </a:lnTo>
                <a:lnTo>
                  <a:pt x="178" y="305"/>
                </a:lnTo>
                <a:lnTo>
                  <a:pt x="174" y="306"/>
                </a:lnTo>
                <a:lnTo>
                  <a:pt x="167" y="307"/>
                </a:lnTo>
                <a:lnTo>
                  <a:pt x="162" y="307"/>
                </a:lnTo>
                <a:lnTo>
                  <a:pt x="158" y="307"/>
                </a:lnTo>
                <a:lnTo>
                  <a:pt x="155" y="307"/>
                </a:lnTo>
                <a:lnTo>
                  <a:pt x="151" y="306"/>
                </a:lnTo>
                <a:lnTo>
                  <a:pt x="149" y="304"/>
                </a:lnTo>
                <a:lnTo>
                  <a:pt x="157" y="304"/>
                </a:lnTo>
                <a:lnTo>
                  <a:pt x="165" y="304"/>
                </a:lnTo>
                <a:lnTo>
                  <a:pt x="169" y="302"/>
                </a:lnTo>
                <a:lnTo>
                  <a:pt x="172" y="301"/>
                </a:lnTo>
                <a:lnTo>
                  <a:pt x="177" y="300"/>
                </a:lnTo>
                <a:lnTo>
                  <a:pt x="179" y="298"/>
                </a:lnTo>
                <a:lnTo>
                  <a:pt x="172" y="298"/>
                </a:lnTo>
                <a:lnTo>
                  <a:pt x="165" y="299"/>
                </a:lnTo>
                <a:lnTo>
                  <a:pt x="157" y="298"/>
                </a:lnTo>
                <a:lnTo>
                  <a:pt x="150" y="294"/>
                </a:lnTo>
                <a:lnTo>
                  <a:pt x="146" y="294"/>
                </a:lnTo>
                <a:lnTo>
                  <a:pt x="140" y="294"/>
                </a:lnTo>
                <a:lnTo>
                  <a:pt x="139" y="293"/>
                </a:lnTo>
                <a:lnTo>
                  <a:pt x="138" y="291"/>
                </a:lnTo>
                <a:lnTo>
                  <a:pt x="136" y="292"/>
                </a:lnTo>
                <a:lnTo>
                  <a:pt x="132" y="293"/>
                </a:lnTo>
                <a:lnTo>
                  <a:pt x="120" y="289"/>
                </a:lnTo>
                <a:lnTo>
                  <a:pt x="107" y="285"/>
                </a:lnTo>
                <a:lnTo>
                  <a:pt x="105" y="286"/>
                </a:lnTo>
                <a:lnTo>
                  <a:pt x="101" y="289"/>
                </a:lnTo>
                <a:lnTo>
                  <a:pt x="99" y="289"/>
                </a:lnTo>
                <a:lnTo>
                  <a:pt x="96" y="289"/>
                </a:lnTo>
                <a:lnTo>
                  <a:pt x="92" y="288"/>
                </a:lnTo>
                <a:lnTo>
                  <a:pt x="89" y="288"/>
                </a:lnTo>
                <a:lnTo>
                  <a:pt x="87" y="289"/>
                </a:lnTo>
                <a:lnTo>
                  <a:pt x="83" y="291"/>
                </a:lnTo>
                <a:lnTo>
                  <a:pt x="89" y="292"/>
                </a:lnTo>
                <a:lnTo>
                  <a:pt x="93" y="293"/>
                </a:lnTo>
                <a:lnTo>
                  <a:pt x="96" y="291"/>
                </a:lnTo>
                <a:lnTo>
                  <a:pt x="99" y="290"/>
                </a:lnTo>
                <a:lnTo>
                  <a:pt x="100" y="292"/>
                </a:lnTo>
                <a:lnTo>
                  <a:pt x="100" y="293"/>
                </a:lnTo>
                <a:lnTo>
                  <a:pt x="103" y="294"/>
                </a:lnTo>
                <a:lnTo>
                  <a:pt x="104" y="296"/>
                </a:lnTo>
                <a:lnTo>
                  <a:pt x="114" y="298"/>
                </a:lnTo>
                <a:lnTo>
                  <a:pt x="123" y="300"/>
                </a:lnTo>
                <a:lnTo>
                  <a:pt x="124" y="300"/>
                </a:lnTo>
                <a:lnTo>
                  <a:pt x="125" y="300"/>
                </a:lnTo>
                <a:lnTo>
                  <a:pt x="126" y="299"/>
                </a:lnTo>
                <a:lnTo>
                  <a:pt x="128" y="298"/>
                </a:lnTo>
                <a:lnTo>
                  <a:pt x="130" y="297"/>
                </a:lnTo>
                <a:lnTo>
                  <a:pt x="133" y="297"/>
                </a:lnTo>
                <a:lnTo>
                  <a:pt x="136" y="298"/>
                </a:lnTo>
                <a:lnTo>
                  <a:pt x="136" y="299"/>
                </a:lnTo>
                <a:lnTo>
                  <a:pt x="133" y="300"/>
                </a:lnTo>
                <a:lnTo>
                  <a:pt x="132" y="300"/>
                </a:lnTo>
                <a:lnTo>
                  <a:pt x="130" y="300"/>
                </a:lnTo>
                <a:lnTo>
                  <a:pt x="129" y="301"/>
                </a:lnTo>
                <a:lnTo>
                  <a:pt x="129" y="302"/>
                </a:lnTo>
                <a:lnTo>
                  <a:pt x="131" y="304"/>
                </a:lnTo>
                <a:lnTo>
                  <a:pt x="132" y="304"/>
                </a:lnTo>
                <a:lnTo>
                  <a:pt x="133" y="304"/>
                </a:lnTo>
                <a:lnTo>
                  <a:pt x="142" y="306"/>
                </a:lnTo>
                <a:lnTo>
                  <a:pt x="150" y="309"/>
                </a:lnTo>
                <a:lnTo>
                  <a:pt x="159" y="311"/>
                </a:lnTo>
                <a:lnTo>
                  <a:pt x="167" y="316"/>
                </a:lnTo>
                <a:lnTo>
                  <a:pt x="158" y="315"/>
                </a:lnTo>
                <a:lnTo>
                  <a:pt x="149" y="313"/>
                </a:lnTo>
                <a:lnTo>
                  <a:pt x="149" y="315"/>
                </a:lnTo>
                <a:lnTo>
                  <a:pt x="150" y="317"/>
                </a:lnTo>
                <a:lnTo>
                  <a:pt x="151" y="318"/>
                </a:lnTo>
                <a:lnTo>
                  <a:pt x="150" y="318"/>
                </a:lnTo>
                <a:lnTo>
                  <a:pt x="149" y="319"/>
                </a:lnTo>
                <a:lnTo>
                  <a:pt x="147" y="319"/>
                </a:lnTo>
                <a:lnTo>
                  <a:pt x="142" y="319"/>
                </a:lnTo>
                <a:lnTo>
                  <a:pt x="137" y="317"/>
                </a:lnTo>
                <a:lnTo>
                  <a:pt x="134" y="317"/>
                </a:lnTo>
                <a:lnTo>
                  <a:pt x="132" y="317"/>
                </a:lnTo>
                <a:lnTo>
                  <a:pt x="130" y="317"/>
                </a:lnTo>
                <a:lnTo>
                  <a:pt x="128" y="318"/>
                </a:lnTo>
                <a:lnTo>
                  <a:pt x="137" y="322"/>
                </a:lnTo>
                <a:lnTo>
                  <a:pt x="147" y="324"/>
                </a:lnTo>
                <a:lnTo>
                  <a:pt x="149" y="325"/>
                </a:lnTo>
                <a:lnTo>
                  <a:pt x="150" y="325"/>
                </a:lnTo>
                <a:lnTo>
                  <a:pt x="151" y="325"/>
                </a:lnTo>
                <a:lnTo>
                  <a:pt x="151" y="324"/>
                </a:lnTo>
                <a:lnTo>
                  <a:pt x="150" y="322"/>
                </a:lnTo>
                <a:lnTo>
                  <a:pt x="151" y="318"/>
                </a:lnTo>
                <a:lnTo>
                  <a:pt x="157" y="318"/>
                </a:lnTo>
                <a:lnTo>
                  <a:pt x="163" y="321"/>
                </a:lnTo>
                <a:lnTo>
                  <a:pt x="174" y="324"/>
                </a:lnTo>
                <a:lnTo>
                  <a:pt x="186" y="327"/>
                </a:lnTo>
                <a:lnTo>
                  <a:pt x="182" y="324"/>
                </a:lnTo>
                <a:lnTo>
                  <a:pt x="179" y="323"/>
                </a:lnTo>
                <a:lnTo>
                  <a:pt x="183" y="322"/>
                </a:lnTo>
                <a:lnTo>
                  <a:pt x="189" y="323"/>
                </a:lnTo>
                <a:lnTo>
                  <a:pt x="194" y="324"/>
                </a:lnTo>
                <a:lnTo>
                  <a:pt x="198" y="326"/>
                </a:lnTo>
                <a:lnTo>
                  <a:pt x="194" y="327"/>
                </a:lnTo>
                <a:lnTo>
                  <a:pt x="189" y="327"/>
                </a:lnTo>
                <a:lnTo>
                  <a:pt x="192" y="330"/>
                </a:lnTo>
                <a:lnTo>
                  <a:pt x="197" y="332"/>
                </a:lnTo>
                <a:lnTo>
                  <a:pt x="202" y="334"/>
                </a:lnTo>
                <a:lnTo>
                  <a:pt x="206" y="335"/>
                </a:lnTo>
                <a:lnTo>
                  <a:pt x="208" y="332"/>
                </a:lnTo>
                <a:lnTo>
                  <a:pt x="213" y="331"/>
                </a:lnTo>
                <a:lnTo>
                  <a:pt x="221" y="334"/>
                </a:lnTo>
                <a:lnTo>
                  <a:pt x="228" y="339"/>
                </a:lnTo>
                <a:lnTo>
                  <a:pt x="222" y="339"/>
                </a:lnTo>
                <a:lnTo>
                  <a:pt x="213" y="338"/>
                </a:lnTo>
                <a:lnTo>
                  <a:pt x="224" y="342"/>
                </a:lnTo>
                <a:lnTo>
                  <a:pt x="236" y="347"/>
                </a:lnTo>
                <a:lnTo>
                  <a:pt x="247" y="352"/>
                </a:lnTo>
                <a:lnTo>
                  <a:pt x="258" y="356"/>
                </a:lnTo>
                <a:lnTo>
                  <a:pt x="263" y="356"/>
                </a:lnTo>
                <a:lnTo>
                  <a:pt x="266" y="357"/>
                </a:lnTo>
                <a:lnTo>
                  <a:pt x="271" y="358"/>
                </a:lnTo>
                <a:lnTo>
                  <a:pt x="274" y="360"/>
                </a:lnTo>
                <a:lnTo>
                  <a:pt x="279" y="360"/>
                </a:lnTo>
                <a:lnTo>
                  <a:pt x="282" y="360"/>
                </a:lnTo>
                <a:lnTo>
                  <a:pt x="285" y="360"/>
                </a:lnTo>
                <a:lnTo>
                  <a:pt x="286" y="362"/>
                </a:lnTo>
                <a:lnTo>
                  <a:pt x="288" y="363"/>
                </a:lnTo>
                <a:lnTo>
                  <a:pt x="289" y="365"/>
                </a:lnTo>
                <a:lnTo>
                  <a:pt x="287" y="365"/>
                </a:lnTo>
                <a:lnTo>
                  <a:pt x="285" y="365"/>
                </a:lnTo>
                <a:lnTo>
                  <a:pt x="284" y="365"/>
                </a:lnTo>
                <a:lnTo>
                  <a:pt x="282" y="365"/>
                </a:lnTo>
                <a:lnTo>
                  <a:pt x="282" y="366"/>
                </a:lnTo>
                <a:lnTo>
                  <a:pt x="284" y="367"/>
                </a:lnTo>
                <a:lnTo>
                  <a:pt x="289" y="368"/>
                </a:lnTo>
                <a:lnTo>
                  <a:pt x="293" y="371"/>
                </a:lnTo>
                <a:lnTo>
                  <a:pt x="293" y="372"/>
                </a:lnTo>
                <a:lnTo>
                  <a:pt x="293" y="373"/>
                </a:lnTo>
                <a:lnTo>
                  <a:pt x="291" y="373"/>
                </a:lnTo>
                <a:lnTo>
                  <a:pt x="289" y="373"/>
                </a:lnTo>
                <a:lnTo>
                  <a:pt x="287" y="372"/>
                </a:lnTo>
                <a:lnTo>
                  <a:pt x="285" y="372"/>
                </a:lnTo>
                <a:lnTo>
                  <a:pt x="284" y="371"/>
                </a:lnTo>
                <a:lnTo>
                  <a:pt x="281" y="371"/>
                </a:lnTo>
                <a:lnTo>
                  <a:pt x="281" y="374"/>
                </a:lnTo>
                <a:lnTo>
                  <a:pt x="284" y="376"/>
                </a:lnTo>
                <a:lnTo>
                  <a:pt x="286" y="375"/>
                </a:lnTo>
                <a:lnTo>
                  <a:pt x="289" y="374"/>
                </a:lnTo>
                <a:lnTo>
                  <a:pt x="291" y="375"/>
                </a:lnTo>
                <a:lnTo>
                  <a:pt x="294" y="376"/>
                </a:lnTo>
                <a:lnTo>
                  <a:pt x="301" y="376"/>
                </a:lnTo>
                <a:lnTo>
                  <a:pt x="307" y="375"/>
                </a:lnTo>
                <a:lnTo>
                  <a:pt x="311" y="377"/>
                </a:lnTo>
                <a:lnTo>
                  <a:pt x="312" y="381"/>
                </a:lnTo>
                <a:lnTo>
                  <a:pt x="311" y="381"/>
                </a:lnTo>
                <a:lnTo>
                  <a:pt x="310" y="382"/>
                </a:lnTo>
                <a:lnTo>
                  <a:pt x="309" y="382"/>
                </a:lnTo>
                <a:lnTo>
                  <a:pt x="306" y="382"/>
                </a:lnTo>
                <a:lnTo>
                  <a:pt x="303" y="381"/>
                </a:lnTo>
                <a:lnTo>
                  <a:pt x="301" y="380"/>
                </a:lnTo>
                <a:lnTo>
                  <a:pt x="299" y="381"/>
                </a:lnTo>
                <a:lnTo>
                  <a:pt x="297" y="384"/>
                </a:lnTo>
                <a:lnTo>
                  <a:pt x="302" y="383"/>
                </a:lnTo>
                <a:lnTo>
                  <a:pt x="305" y="383"/>
                </a:lnTo>
                <a:lnTo>
                  <a:pt x="309" y="385"/>
                </a:lnTo>
                <a:lnTo>
                  <a:pt x="313" y="388"/>
                </a:lnTo>
                <a:lnTo>
                  <a:pt x="322" y="391"/>
                </a:lnTo>
                <a:lnTo>
                  <a:pt x="331" y="394"/>
                </a:lnTo>
                <a:lnTo>
                  <a:pt x="331" y="393"/>
                </a:lnTo>
                <a:lnTo>
                  <a:pt x="334" y="391"/>
                </a:lnTo>
                <a:lnTo>
                  <a:pt x="335" y="391"/>
                </a:lnTo>
                <a:lnTo>
                  <a:pt x="337" y="392"/>
                </a:lnTo>
                <a:lnTo>
                  <a:pt x="338" y="393"/>
                </a:lnTo>
                <a:lnTo>
                  <a:pt x="338" y="394"/>
                </a:lnTo>
                <a:lnTo>
                  <a:pt x="337" y="394"/>
                </a:lnTo>
                <a:lnTo>
                  <a:pt x="337" y="396"/>
                </a:lnTo>
                <a:lnTo>
                  <a:pt x="335" y="396"/>
                </a:lnTo>
                <a:lnTo>
                  <a:pt x="332" y="396"/>
                </a:lnTo>
                <a:lnTo>
                  <a:pt x="340" y="400"/>
                </a:lnTo>
                <a:lnTo>
                  <a:pt x="350" y="404"/>
                </a:lnTo>
                <a:lnTo>
                  <a:pt x="354" y="406"/>
                </a:lnTo>
                <a:lnTo>
                  <a:pt x="360" y="408"/>
                </a:lnTo>
                <a:lnTo>
                  <a:pt x="365" y="410"/>
                </a:lnTo>
                <a:lnTo>
                  <a:pt x="370" y="413"/>
                </a:lnTo>
                <a:lnTo>
                  <a:pt x="372" y="415"/>
                </a:lnTo>
                <a:lnTo>
                  <a:pt x="375" y="417"/>
                </a:lnTo>
                <a:lnTo>
                  <a:pt x="378" y="418"/>
                </a:lnTo>
                <a:lnTo>
                  <a:pt x="383" y="421"/>
                </a:lnTo>
                <a:lnTo>
                  <a:pt x="384" y="422"/>
                </a:lnTo>
                <a:lnTo>
                  <a:pt x="386" y="423"/>
                </a:lnTo>
                <a:lnTo>
                  <a:pt x="388" y="423"/>
                </a:lnTo>
                <a:lnTo>
                  <a:pt x="390" y="423"/>
                </a:lnTo>
                <a:lnTo>
                  <a:pt x="393" y="423"/>
                </a:lnTo>
                <a:lnTo>
                  <a:pt x="395" y="424"/>
                </a:lnTo>
                <a:lnTo>
                  <a:pt x="396" y="425"/>
                </a:lnTo>
                <a:lnTo>
                  <a:pt x="397" y="426"/>
                </a:lnTo>
                <a:lnTo>
                  <a:pt x="404" y="431"/>
                </a:lnTo>
                <a:lnTo>
                  <a:pt x="412" y="433"/>
                </a:lnTo>
                <a:lnTo>
                  <a:pt x="416" y="437"/>
                </a:lnTo>
                <a:lnTo>
                  <a:pt x="417" y="440"/>
                </a:lnTo>
                <a:lnTo>
                  <a:pt x="414" y="441"/>
                </a:lnTo>
                <a:lnTo>
                  <a:pt x="411" y="441"/>
                </a:lnTo>
                <a:lnTo>
                  <a:pt x="410" y="441"/>
                </a:lnTo>
                <a:lnTo>
                  <a:pt x="409" y="442"/>
                </a:lnTo>
                <a:lnTo>
                  <a:pt x="408" y="443"/>
                </a:lnTo>
                <a:lnTo>
                  <a:pt x="406" y="445"/>
                </a:lnTo>
                <a:lnTo>
                  <a:pt x="408" y="447"/>
                </a:lnTo>
                <a:lnTo>
                  <a:pt x="409" y="448"/>
                </a:lnTo>
                <a:lnTo>
                  <a:pt x="411" y="448"/>
                </a:lnTo>
                <a:lnTo>
                  <a:pt x="412" y="449"/>
                </a:lnTo>
                <a:lnTo>
                  <a:pt x="418" y="450"/>
                </a:lnTo>
                <a:lnTo>
                  <a:pt x="422" y="449"/>
                </a:lnTo>
                <a:lnTo>
                  <a:pt x="427" y="448"/>
                </a:lnTo>
                <a:lnTo>
                  <a:pt x="433" y="447"/>
                </a:lnTo>
                <a:lnTo>
                  <a:pt x="431" y="449"/>
                </a:lnTo>
                <a:lnTo>
                  <a:pt x="431" y="450"/>
                </a:lnTo>
                <a:lnTo>
                  <a:pt x="433" y="451"/>
                </a:lnTo>
                <a:lnTo>
                  <a:pt x="434" y="451"/>
                </a:lnTo>
                <a:lnTo>
                  <a:pt x="437" y="452"/>
                </a:lnTo>
                <a:lnTo>
                  <a:pt x="441" y="452"/>
                </a:lnTo>
                <a:lnTo>
                  <a:pt x="444" y="452"/>
                </a:lnTo>
                <a:lnTo>
                  <a:pt x="446" y="452"/>
                </a:lnTo>
                <a:lnTo>
                  <a:pt x="447" y="454"/>
                </a:lnTo>
                <a:lnTo>
                  <a:pt x="447" y="455"/>
                </a:lnTo>
                <a:lnTo>
                  <a:pt x="447" y="456"/>
                </a:lnTo>
                <a:lnTo>
                  <a:pt x="446" y="456"/>
                </a:lnTo>
                <a:lnTo>
                  <a:pt x="445" y="457"/>
                </a:lnTo>
                <a:lnTo>
                  <a:pt x="445" y="459"/>
                </a:lnTo>
                <a:lnTo>
                  <a:pt x="447" y="460"/>
                </a:lnTo>
                <a:lnTo>
                  <a:pt x="451" y="460"/>
                </a:lnTo>
                <a:lnTo>
                  <a:pt x="460" y="463"/>
                </a:lnTo>
                <a:lnTo>
                  <a:pt x="470" y="467"/>
                </a:lnTo>
                <a:lnTo>
                  <a:pt x="463" y="467"/>
                </a:lnTo>
                <a:lnTo>
                  <a:pt x="458" y="467"/>
                </a:lnTo>
                <a:lnTo>
                  <a:pt x="451" y="467"/>
                </a:lnTo>
                <a:lnTo>
                  <a:pt x="445" y="465"/>
                </a:lnTo>
                <a:lnTo>
                  <a:pt x="441" y="462"/>
                </a:lnTo>
                <a:lnTo>
                  <a:pt x="436" y="457"/>
                </a:lnTo>
                <a:lnTo>
                  <a:pt x="433" y="456"/>
                </a:lnTo>
                <a:lnTo>
                  <a:pt x="430" y="456"/>
                </a:lnTo>
                <a:lnTo>
                  <a:pt x="428" y="456"/>
                </a:lnTo>
                <a:lnTo>
                  <a:pt x="425" y="458"/>
                </a:lnTo>
                <a:lnTo>
                  <a:pt x="422" y="462"/>
                </a:lnTo>
                <a:lnTo>
                  <a:pt x="421" y="464"/>
                </a:lnTo>
                <a:lnTo>
                  <a:pt x="421" y="466"/>
                </a:lnTo>
                <a:lnTo>
                  <a:pt x="422" y="467"/>
                </a:lnTo>
                <a:lnTo>
                  <a:pt x="423" y="467"/>
                </a:lnTo>
                <a:lnTo>
                  <a:pt x="426" y="467"/>
                </a:lnTo>
                <a:lnTo>
                  <a:pt x="427" y="470"/>
                </a:lnTo>
                <a:lnTo>
                  <a:pt x="429" y="471"/>
                </a:lnTo>
                <a:lnTo>
                  <a:pt x="431" y="471"/>
                </a:lnTo>
                <a:lnTo>
                  <a:pt x="433" y="470"/>
                </a:lnTo>
                <a:lnTo>
                  <a:pt x="433" y="470"/>
                </a:lnTo>
                <a:lnTo>
                  <a:pt x="431" y="472"/>
                </a:lnTo>
                <a:lnTo>
                  <a:pt x="436" y="473"/>
                </a:lnTo>
                <a:lnTo>
                  <a:pt x="439" y="476"/>
                </a:lnTo>
                <a:lnTo>
                  <a:pt x="442" y="479"/>
                </a:lnTo>
                <a:lnTo>
                  <a:pt x="443" y="481"/>
                </a:lnTo>
                <a:lnTo>
                  <a:pt x="450" y="482"/>
                </a:lnTo>
                <a:lnTo>
                  <a:pt x="455" y="482"/>
                </a:lnTo>
                <a:lnTo>
                  <a:pt x="461" y="487"/>
                </a:lnTo>
                <a:lnTo>
                  <a:pt x="466" y="490"/>
                </a:lnTo>
                <a:lnTo>
                  <a:pt x="472" y="493"/>
                </a:lnTo>
                <a:lnTo>
                  <a:pt x="480" y="497"/>
                </a:lnTo>
                <a:lnTo>
                  <a:pt x="475" y="499"/>
                </a:lnTo>
                <a:lnTo>
                  <a:pt x="469" y="500"/>
                </a:lnTo>
                <a:lnTo>
                  <a:pt x="472" y="503"/>
                </a:lnTo>
                <a:lnTo>
                  <a:pt x="477" y="504"/>
                </a:lnTo>
                <a:lnTo>
                  <a:pt x="482" y="504"/>
                </a:lnTo>
                <a:lnTo>
                  <a:pt x="485" y="503"/>
                </a:lnTo>
                <a:lnTo>
                  <a:pt x="487" y="500"/>
                </a:lnTo>
                <a:lnTo>
                  <a:pt x="487" y="497"/>
                </a:lnTo>
                <a:lnTo>
                  <a:pt x="485" y="495"/>
                </a:lnTo>
                <a:lnTo>
                  <a:pt x="482" y="493"/>
                </a:lnTo>
                <a:lnTo>
                  <a:pt x="485" y="492"/>
                </a:lnTo>
                <a:lnTo>
                  <a:pt x="490" y="493"/>
                </a:lnTo>
                <a:lnTo>
                  <a:pt x="493" y="493"/>
                </a:lnTo>
                <a:lnTo>
                  <a:pt x="496" y="496"/>
                </a:lnTo>
                <a:lnTo>
                  <a:pt x="500" y="497"/>
                </a:lnTo>
                <a:lnTo>
                  <a:pt x="503" y="499"/>
                </a:lnTo>
                <a:lnTo>
                  <a:pt x="505" y="503"/>
                </a:lnTo>
                <a:lnTo>
                  <a:pt x="508" y="505"/>
                </a:lnTo>
                <a:lnTo>
                  <a:pt x="504" y="503"/>
                </a:lnTo>
                <a:lnTo>
                  <a:pt x="499" y="500"/>
                </a:lnTo>
                <a:lnTo>
                  <a:pt x="496" y="499"/>
                </a:lnTo>
                <a:lnTo>
                  <a:pt x="494" y="498"/>
                </a:lnTo>
                <a:lnTo>
                  <a:pt x="492" y="498"/>
                </a:lnTo>
                <a:lnTo>
                  <a:pt x="491" y="499"/>
                </a:lnTo>
                <a:lnTo>
                  <a:pt x="490" y="500"/>
                </a:lnTo>
                <a:lnTo>
                  <a:pt x="490" y="503"/>
                </a:lnTo>
                <a:lnTo>
                  <a:pt x="490" y="505"/>
                </a:lnTo>
                <a:lnTo>
                  <a:pt x="491" y="506"/>
                </a:lnTo>
                <a:lnTo>
                  <a:pt x="495" y="508"/>
                </a:lnTo>
                <a:lnTo>
                  <a:pt x="499" y="510"/>
                </a:lnTo>
                <a:lnTo>
                  <a:pt x="502" y="510"/>
                </a:lnTo>
                <a:lnTo>
                  <a:pt x="507" y="510"/>
                </a:lnTo>
                <a:lnTo>
                  <a:pt x="510" y="512"/>
                </a:lnTo>
                <a:lnTo>
                  <a:pt x="513" y="512"/>
                </a:lnTo>
                <a:lnTo>
                  <a:pt x="515" y="513"/>
                </a:lnTo>
                <a:lnTo>
                  <a:pt x="516" y="512"/>
                </a:lnTo>
                <a:lnTo>
                  <a:pt x="516" y="509"/>
                </a:lnTo>
                <a:lnTo>
                  <a:pt x="518" y="508"/>
                </a:lnTo>
                <a:lnTo>
                  <a:pt x="521" y="508"/>
                </a:lnTo>
                <a:lnTo>
                  <a:pt x="526" y="510"/>
                </a:lnTo>
                <a:lnTo>
                  <a:pt x="529" y="512"/>
                </a:lnTo>
                <a:lnTo>
                  <a:pt x="534" y="514"/>
                </a:lnTo>
                <a:lnTo>
                  <a:pt x="540" y="518"/>
                </a:lnTo>
                <a:lnTo>
                  <a:pt x="548" y="523"/>
                </a:lnTo>
                <a:lnTo>
                  <a:pt x="549" y="523"/>
                </a:lnTo>
                <a:lnTo>
                  <a:pt x="551" y="524"/>
                </a:lnTo>
                <a:lnTo>
                  <a:pt x="553" y="525"/>
                </a:lnTo>
                <a:lnTo>
                  <a:pt x="553" y="526"/>
                </a:lnTo>
                <a:lnTo>
                  <a:pt x="551" y="528"/>
                </a:lnTo>
                <a:lnTo>
                  <a:pt x="548" y="526"/>
                </a:lnTo>
                <a:lnTo>
                  <a:pt x="544" y="525"/>
                </a:lnTo>
                <a:lnTo>
                  <a:pt x="541" y="524"/>
                </a:lnTo>
                <a:lnTo>
                  <a:pt x="537" y="522"/>
                </a:lnTo>
                <a:lnTo>
                  <a:pt x="535" y="517"/>
                </a:lnTo>
                <a:lnTo>
                  <a:pt x="532" y="518"/>
                </a:lnTo>
                <a:lnTo>
                  <a:pt x="529" y="518"/>
                </a:lnTo>
                <a:lnTo>
                  <a:pt x="527" y="517"/>
                </a:lnTo>
                <a:lnTo>
                  <a:pt x="525" y="516"/>
                </a:lnTo>
                <a:lnTo>
                  <a:pt x="523" y="515"/>
                </a:lnTo>
                <a:lnTo>
                  <a:pt x="521" y="514"/>
                </a:lnTo>
                <a:lnTo>
                  <a:pt x="519" y="514"/>
                </a:lnTo>
                <a:lnTo>
                  <a:pt x="519" y="516"/>
                </a:lnTo>
                <a:lnTo>
                  <a:pt x="521" y="517"/>
                </a:lnTo>
                <a:lnTo>
                  <a:pt x="524" y="520"/>
                </a:lnTo>
                <a:lnTo>
                  <a:pt x="526" y="521"/>
                </a:lnTo>
                <a:lnTo>
                  <a:pt x="527" y="521"/>
                </a:lnTo>
                <a:lnTo>
                  <a:pt x="528" y="521"/>
                </a:lnTo>
                <a:lnTo>
                  <a:pt x="530" y="520"/>
                </a:lnTo>
                <a:lnTo>
                  <a:pt x="530" y="523"/>
                </a:lnTo>
                <a:lnTo>
                  <a:pt x="533" y="525"/>
                </a:lnTo>
                <a:lnTo>
                  <a:pt x="535" y="526"/>
                </a:lnTo>
                <a:lnTo>
                  <a:pt x="537" y="526"/>
                </a:lnTo>
                <a:lnTo>
                  <a:pt x="540" y="526"/>
                </a:lnTo>
                <a:lnTo>
                  <a:pt x="541" y="529"/>
                </a:lnTo>
                <a:lnTo>
                  <a:pt x="530" y="529"/>
                </a:lnTo>
                <a:lnTo>
                  <a:pt x="521" y="528"/>
                </a:lnTo>
                <a:lnTo>
                  <a:pt x="512" y="525"/>
                </a:lnTo>
                <a:lnTo>
                  <a:pt x="504" y="522"/>
                </a:lnTo>
                <a:lnTo>
                  <a:pt x="495" y="518"/>
                </a:lnTo>
                <a:lnTo>
                  <a:pt x="486" y="516"/>
                </a:lnTo>
                <a:lnTo>
                  <a:pt x="477" y="514"/>
                </a:lnTo>
                <a:lnTo>
                  <a:pt x="468" y="512"/>
                </a:lnTo>
                <a:lnTo>
                  <a:pt x="459" y="507"/>
                </a:lnTo>
                <a:lnTo>
                  <a:pt x="451" y="505"/>
                </a:lnTo>
                <a:lnTo>
                  <a:pt x="447" y="505"/>
                </a:lnTo>
                <a:lnTo>
                  <a:pt x="444" y="505"/>
                </a:lnTo>
                <a:lnTo>
                  <a:pt x="442" y="506"/>
                </a:lnTo>
                <a:lnTo>
                  <a:pt x="442" y="506"/>
                </a:lnTo>
                <a:lnTo>
                  <a:pt x="441" y="507"/>
                </a:lnTo>
                <a:lnTo>
                  <a:pt x="442" y="508"/>
                </a:lnTo>
                <a:lnTo>
                  <a:pt x="446" y="509"/>
                </a:lnTo>
                <a:lnTo>
                  <a:pt x="451" y="509"/>
                </a:lnTo>
                <a:lnTo>
                  <a:pt x="455" y="513"/>
                </a:lnTo>
                <a:lnTo>
                  <a:pt x="460" y="516"/>
                </a:lnTo>
                <a:lnTo>
                  <a:pt x="468" y="521"/>
                </a:lnTo>
                <a:lnTo>
                  <a:pt x="475" y="525"/>
                </a:lnTo>
                <a:lnTo>
                  <a:pt x="471" y="526"/>
                </a:lnTo>
                <a:lnTo>
                  <a:pt x="469" y="526"/>
                </a:lnTo>
                <a:lnTo>
                  <a:pt x="467" y="525"/>
                </a:lnTo>
                <a:lnTo>
                  <a:pt x="466" y="524"/>
                </a:lnTo>
                <a:lnTo>
                  <a:pt x="463" y="524"/>
                </a:lnTo>
                <a:lnTo>
                  <a:pt x="459" y="524"/>
                </a:lnTo>
                <a:lnTo>
                  <a:pt x="454" y="524"/>
                </a:lnTo>
                <a:lnTo>
                  <a:pt x="450" y="524"/>
                </a:lnTo>
                <a:lnTo>
                  <a:pt x="444" y="525"/>
                </a:lnTo>
                <a:lnTo>
                  <a:pt x="441" y="528"/>
                </a:lnTo>
                <a:lnTo>
                  <a:pt x="449" y="529"/>
                </a:lnTo>
                <a:lnTo>
                  <a:pt x="456" y="529"/>
                </a:lnTo>
                <a:lnTo>
                  <a:pt x="463" y="528"/>
                </a:lnTo>
                <a:lnTo>
                  <a:pt x="470" y="529"/>
                </a:lnTo>
                <a:lnTo>
                  <a:pt x="472" y="529"/>
                </a:lnTo>
                <a:lnTo>
                  <a:pt x="474" y="530"/>
                </a:lnTo>
                <a:lnTo>
                  <a:pt x="474" y="531"/>
                </a:lnTo>
                <a:lnTo>
                  <a:pt x="474" y="531"/>
                </a:lnTo>
                <a:lnTo>
                  <a:pt x="472" y="532"/>
                </a:lnTo>
                <a:lnTo>
                  <a:pt x="472" y="532"/>
                </a:lnTo>
                <a:lnTo>
                  <a:pt x="474" y="532"/>
                </a:lnTo>
                <a:lnTo>
                  <a:pt x="472" y="532"/>
                </a:lnTo>
                <a:lnTo>
                  <a:pt x="474" y="532"/>
                </a:lnTo>
                <a:lnTo>
                  <a:pt x="474" y="532"/>
                </a:lnTo>
                <a:lnTo>
                  <a:pt x="475" y="532"/>
                </a:lnTo>
                <a:lnTo>
                  <a:pt x="476" y="532"/>
                </a:lnTo>
                <a:lnTo>
                  <a:pt x="478" y="533"/>
                </a:lnTo>
                <a:lnTo>
                  <a:pt x="479" y="533"/>
                </a:lnTo>
                <a:lnTo>
                  <a:pt x="488" y="537"/>
                </a:lnTo>
                <a:lnTo>
                  <a:pt x="499" y="540"/>
                </a:lnTo>
                <a:lnTo>
                  <a:pt x="493" y="540"/>
                </a:lnTo>
                <a:lnTo>
                  <a:pt x="487" y="540"/>
                </a:lnTo>
                <a:lnTo>
                  <a:pt x="490" y="543"/>
                </a:lnTo>
                <a:lnTo>
                  <a:pt x="493" y="545"/>
                </a:lnTo>
                <a:lnTo>
                  <a:pt x="496" y="545"/>
                </a:lnTo>
                <a:lnTo>
                  <a:pt x="500" y="545"/>
                </a:lnTo>
                <a:lnTo>
                  <a:pt x="508" y="548"/>
                </a:lnTo>
                <a:lnTo>
                  <a:pt x="517" y="548"/>
                </a:lnTo>
                <a:lnTo>
                  <a:pt x="519" y="548"/>
                </a:lnTo>
                <a:lnTo>
                  <a:pt x="521" y="548"/>
                </a:lnTo>
                <a:lnTo>
                  <a:pt x="523" y="548"/>
                </a:lnTo>
                <a:lnTo>
                  <a:pt x="524" y="549"/>
                </a:lnTo>
                <a:lnTo>
                  <a:pt x="523" y="549"/>
                </a:lnTo>
                <a:lnTo>
                  <a:pt x="521" y="551"/>
                </a:lnTo>
                <a:lnTo>
                  <a:pt x="520" y="551"/>
                </a:lnTo>
                <a:lnTo>
                  <a:pt x="518" y="551"/>
                </a:lnTo>
                <a:lnTo>
                  <a:pt x="513" y="553"/>
                </a:lnTo>
                <a:lnTo>
                  <a:pt x="510" y="555"/>
                </a:lnTo>
                <a:lnTo>
                  <a:pt x="517" y="555"/>
                </a:lnTo>
                <a:lnTo>
                  <a:pt x="523" y="557"/>
                </a:lnTo>
                <a:lnTo>
                  <a:pt x="526" y="556"/>
                </a:lnTo>
                <a:lnTo>
                  <a:pt x="528" y="555"/>
                </a:lnTo>
                <a:lnTo>
                  <a:pt x="529" y="554"/>
                </a:lnTo>
                <a:lnTo>
                  <a:pt x="529" y="551"/>
                </a:lnTo>
                <a:lnTo>
                  <a:pt x="528" y="550"/>
                </a:lnTo>
                <a:lnTo>
                  <a:pt x="528" y="548"/>
                </a:lnTo>
                <a:lnTo>
                  <a:pt x="532" y="547"/>
                </a:lnTo>
                <a:lnTo>
                  <a:pt x="534" y="548"/>
                </a:lnTo>
                <a:lnTo>
                  <a:pt x="538" y="548"/>
                </a:lnTo>
                <a:lnTo>
                  <a:pt x="543" y="549"/>
                </a:lnTo>
                <a:lnTo>
                  <a:pt x="546" y="549"/>
                </a:lnTo>
                <a:lnTo>
                  <a:pt x="551" y="548"/>
                </a:lnTo>
                <a:lnTo>
                  <a:pt x="542" y="545"/>
                </a:lnTo>
                <a:lnTo>
                  <a:pt x="532" y="542"/>
                </a:lnTo>
                <a:lnTo>
                  <a:pt x="523" y="540"/>
                </a:lnTo>
                <a:lnTo>
                  <a:pt x="515" y="535"/>
                </a:lnTo>
                <a:lnTo>
                  <a:pt x="515" y="533"/>
                </a:lnTo>
                <a:lnTo>
                  <a:pt x="516" y="532"/>
                </a:lnTo>
                <a:lnTo>
                  <a:pt x="518" y="531"/>
                </a:lnTo>
                <a:lnTo>
                  <a:pt x="521" y="532"/>
                </a:lnTo>
                <a:lnTo>
                  <a:pt x="524" y="533"/>
                </a:lnTo>
                <a:lnTo>
                  <a:pt x="527" y="534"/>
                </a:lnTo>
                <a:lnTo>
                  <a:pt x="529" y="533"/>
                </a:lnTo>
                <a:lnTo>
                  <a:pt x="532" y="530"/>
                </a:lnTo>
                <a:lnTo>
                  <a:pt x="535" y="531"/>
                </a:lnTo>
                <a:lnTo>
                  <a:pt x="540" y="533"/>
                </a:lnTo>
                <a:lnTo>
                  <a:pt x="541" y="534"/>
                </a:lnTo>
                <a:lnTo>
                  <a:pt x="541" y="535"/>
                </a:lnTo>
                <a:lnTo>
                  <a:pt x="540" y="535"/>
                </a:lnTo>
                <a:lnTo>
                  <a:pt x="538" y="535"/>
                </a:lnTo>
                <a:lnTo>
                  <a:pt x="537" y="537"/>
                </a:lnTo>
                <a:lnTo>
                  <a:pt x="537" y="539"/>
                </a:lnTo>
                <a:lnTo>
                  <a:pt x="543" y="540"/>
                </a:lnTo>
                <a:lnTo>
                  <a:pt x="549" y="540"/>
                </a:lnTo>
                <a:lnTo>
                  <a:pt x="548" y="538"/>
                </a:lnTo>
                <a:lnTo>
                  <a:pt x="545" y="535"/>
                </a:lnTo>
                <a:lnTo>
                  <a:pt x="544" y="535"/>
                </a:lnTo>
                <a:lnTo>
                  <a:pt x="544" y="534"/>
                </a:lnTo>
                <a:lnTo>
                  <a:pt x="544" y="533"/>
                </a:lnTo>
                <a:lnTo>
                  <a:pt x="546" y="532"/>
                </a:lnTo>
                <a:lnTo>
                  <a:pt x="548" y="531"/>
                </a:lnTo>
                <a:lnTo>
                  <a:pt x="550" y="532"/>
                </a:lnTo>
                <a:lnTo>
                  <a:pt x="551" y="533"/>
                </a:lnTo>
                <a:lnTo>
                  <a:pt x="552" y="534"/>
                </a:lnTo>
                <a:lnTo>
                  <a:pt x="554" y="538"/>
                </a:lnTo>
                <a:lnTo>
                  <a:pt x="558" y="540"/>
                </a:lnTo>
                <a:lnTo>
                  <a:pt x="561" y="540"/>
                </a:lnTo>
                <a:lnTo>
                  <a:pt x="560" y="539"/>
                </a:lnTo>
                <a:lnTo>
                  <a:pt x="559" y="537"/>
                </a:lnTo>
                <a:lnTo>
                  <a:pt x="558" y="535"/>
                </a:lnTo>
                <a:lnTo>
                  <a:pt x="558" y="534"/>
                </a:lnTo>
                <a:lnTo>
                  <a:pt x="559" y="532"/>
                </a:lnTo>
                <a:lnTo>
                  <a:pt x="560" y="532"/>
                </a:lnTo>
                <a:lnTo>
                  <a:pt x="562" y="532"/>
                </a:lnTo>
                <a:lnTo>
                  <a:pt x="568" y="533"/>
                </a:lnTo>
                <a:lnTo>
                  <a:pt x="570" y="534"/>
                </a:lnTo>
                <a:lnTo>
                  <a:pt x="566" y="535"/>
                </a:lnTo>
                <a:lnTo>
                  <a:pt x="561" y="535"/>
                </a:lnTo>
                <a:lnTo>
                  <a:pt x="563" y="537"/>
                </a:lnTo>
                <a:lnTo>
                  <a:pt x="563" y="538"/>
                </a:lnTo>
                <a:lnTo>
                  <a:pt x="563" y="539"/>
                </a:lnTo>
                <a:lnTo>
                  <a:pt x="563" y="541"/>
                </a:lnTo>
                <a:lnTo>
                  <a:pt x="563" y="542"/>
                </a:lnTo>
                <a:lnTo>
                  <a:pt x="563" y="543"/>
                </a:lnTo>
                <a:lnTo>
                  <a:pt x="565" y="543"/>
                </a:lnTo>
                <a:lnTo>
                  <a:pt x="568" y="545"/>
                </a:lnTo>
                <a:lnTo>
                  <a:pt x="571" y="543"/>
                </a:lnTo>
                <a:lnTo>
                  <a:pt x="576" y="543"/>
                </a:lnTo>
                <a:lnTo>
                  <a:pt x="577" y="545"/>
                </a:lnTo>
                <a:lnTo>
                  <a:pt x="577" y="546"/>
                </a:lnTo>
                <a:lnTo>
                  <a:pt x="576" y="547"/>
                </a:lnTo>
                <a:lnTo>
                  <a:pt x="576" y="548"/>
                </a:lnTo>
                <a:lnTo>
                  <a:pt x="585" y="549"/>
                </a:lnTo>
                <a:lnTo>
                  <a:pt x="593" y="551"/>
                </a:lnTo>
                <a:lnTo>
                  <a:pt x="599" y="556"/>
                </a:lnTo>
                <a:lnTo>
                  <a:pt x="603" y="560"/>
                </a:lnTo>
                <a:lnTo>
                  <a:pt x="610" y="563"/>
                </a:lnTo>
                <a:lnTo>
                  <a:pt x="617" y="563"/>
                </a:lnTo>
                <a:lnTo>
                  <a:pt x="623" y="565"/>
                </a:lnTo>
                <a:lnTo>
                  <a:pt x="627" y="568"/>
                </a:lnTo>
                <a:lnTo>
                  <a:pt x="633" y="572"/>
                </a:lnTo>
                <a:lnTo>
                  <a:pt x="639" y="574"/>
                </a:lnTo>
                <a:lnTo>
                  <a:pt x="641" y="576"/>
                </a:lnTo>
                <a:lnTo>
                  <a:pt x="643" y="578"/>
                </a:lnTo>
                <a:lnTo>
                  <a:pt x="647" y="578"/>
                </a:lnTo>
                <a:lnTo>
                  <a:pt x="649" y="578"/>
                </a:lnTo>
                <a:lnTo>
                  <a:pt x="656" y="580"/>
                </a:lnTo>
                <a:lnTo>
                  <a:pt x="661" y="583"/>
                </a:lnTo>
                <a:lnTo>
                  <a:pt x="668" y="586"/>
                </a:lnTo>
                <a:lnTo>
                  <a:pt x="675" y="587"/>
                </a:lnTo>
                <a:lnTo>
                  <a:pt x="680" y="587"/>
                </a:lnTo>
                <a:lnTo>
                  <a:pt x="683" y="584"/>
                </a:lnTo>
                <a:lnTo>
                  <a:pt x="681" y="583"/>
                </a:lnTo>
                <a:lnTo>
                  <a:pt x="677" y="583"/>
                </a:lnTo>
                <a:lnTo>
                  <a:pt x="668" y="581"/>
                </a:lnTo>
                <a:lnTo>
                  <a:pt x="660" y="578"/>
                </a:lnTo>
                <a:lnTo>
                  <a:pt x="657" y="578"/>
                </a:lnTo>
                <a:lnTo>
                  <a:pt x="653" y="576"/>
                </a:lnTo>
                <a:lnTo>
                  <a:pt x="652" y="575"/>
                </a:lnTo>
                <a:lnTo>
                  <a:pt x="652" y="574"/>
                </a:lnTo>
                <a:lnTo>
                  <a:pt x="652" y="573"/>
                </a:lnTo>
                <a:lnTo>
                  <a:pt x="651" y="572"/>
                </a:lnTo>
                <a:lnTo>
                  <a:pt x="650" y="572"/>
                </a:lnTo>
                <a:lnTo>
                  <a:pt x="649" y="572"/>
                </a:lnTo>
                <a:lnTo>
                  <a:pt x="641" y="570"/>
                </a:lnTo>
                <a:lnTo>
                  <a:pt x="633" y="567"/>
                </a:lnTo>
                <a:lnTo>
                  <a:pt x="625" y="563"/>
                </a:lnTo>
                <a:lnTo>
                  <a:pt x="618" y="558"/>
                </a:lnTo>
                <a:lnTo>
                  <a:pt x="609" y="556"/>
                </a:lnTo>
                <a:lnTo>
                  <a:pt x="601" y="554"/>
                </a:lnTo>
                <a:lnTo>
                  <a:pt x="593" y="550"/>
                </a:lnTo>
                <a:lnTo>
                  <a:pt x="585" y="547"/>
                </a:lnTo>
                <a:lnTo>
                  <a:pt x="582" y="543"/>
                </a:lnTo>
                <a:lnTo>
                  <a:pt x="578" y="538"/>
                </a:lnTo>
                <a:lnTo>
                  <a:pt x="586" y="540"/>
                </a:lnTo>
                <a:lnTo>
                  <a:pt x="594" y="542"/>
                </a:lnTo>
                <a:lnTo>
                  <a:pt x="596" y="546"/>
                </a:lnTo>
                <a:lnTo>
                  <a:pt x="600" y="548"/>
                </a:lnTo>
                <a:lnTo>
                  <a:pt x="603" y="549"/>
                </a:lnTo>
                <a:lnTo>
                  <a:pt x="607" y="549"/>
                </a:lnTo>
                <a:lnTo>
                  <a:pt x="614" y="553"/>
                </a:lnTo>
                <a:lnTo>
                  <a:pt x="626" y="557"/>
                </a:lnTo>
                <a:lnTo>
                  <a:pt x="639" y="563"/>
                </a:lnTo>
                <a:lnTo>
                  <a:pt x="644" y="564"/>
                </a:lnTo>
                <a:lnTo>
                  <a:pt x="644" y="566"/>
                </a:lnTo>
                <a:lnTo>
                  <a:pt x="645" y="568"/>
                </a:lnTo>
                <a:lnTo>
                  <a:pt x="649" y="570"/>
                </a:lnTo>
                <a:lnTo>
                  <a:pt x="651" y="571"/>
                </a:lnTo>
                <a:lnTo>
                  <a:pt x="658" y="572"/>
                </a:lnTo>
                <a:lnTo>
                  <a:pt x="664" y="573"/>
                </a:lnTo>
                <a:lnTo>
                  <a:pt x="680" y="580"/>
                </a:lnTo>
                <a:lnTo>
                  <a:pt x="697" y="587"/>
                </a:lnTo>
                <a:lnTo>
                  <a:pt x="692" y="587"/>
                </a:lnTo>
                <a:lnTo>
                  <a:pt x="688" y="587"/>
                </a:lnTo>
                <a:lnTo>
                  <a:pt x="686" y="587"/>
                </a:lnTo>
                <a:lnTo>
                  <a:pt x="684" y="587"/>
                </a:lnTo>
                <a:lnTo>
                  <a:pt x="682" y="588"/>
                </a:lnTo>
                <a:lnTo>
                  <a:pt x="681" y="590"/>
                </a:lnTo>
                <a:lnTo>
                  <a:pt x="689" y="592"/>
                </a:lnTo>
                <a:lnTo>
                  <a:pt x="698" y="592"/>
                </a:lnTo>
                <a:lnTo>
                  <a:pt x="707" y="592"/>
                </a:lnTo>
                <a:lnTo>
                  <a:pt x="716" y="592"/>
                </a:lnTo>
                <a:lnTo>
                  <a:pt x="725" y="593"/>
                </a:lnTo>
                <a:lnTo>
                  <a:pt x="734" y="595"/>
                </a:lnTo>
                <a:lnTo>
                  <a:pt x="736" y="596"/>
                </a:lnTo>
                <a:lnTo>
                  <a:pt x="739" y="596"/>
                </a:lnTo>
                <a:lnTo>
                  <a:pt x="740" y="595"/>
                </a:lnTo>
                <a:lnTo>
                  <a:pt x="743" y="593"/>
                </a:lnTo>
                <a:lnTo>
                  <a:pt x="741" y="592"/>
                </a:lnTo>
                <a:lnTo>
                  <a:pt x="740" y="591"/>
                </a:lnTo>
                <a:lnTo>
                  <a:pt x="739" y="589"/>
                </a:lnTo>
                <a:lnTo>
                  <a:pt x="740" y="587"/>
                </a:lnTo>
                <a:lnTo>
                  <a:pt x="738" y="584"/>
                </a:lnTo>
                <a:lnTo>
                  <a:pt x="736" y="582"/>
                </a:lnTo>
                <a:lnTo>
                  <a:pt x="733" y="581"/>
                </a:lnTo>
                <a:lnTo>
                  <a:pt x="731" y="581"/>
                </a:lnTo>
                <a:lnTo>
                  <a:pt x="726" y="584"/>
                </a:lnTo>
                <a:lnTo>
                  <a:pt x="721" y="586"/>
                </a:lnTo>
                <a:lnTo>
                  <a:pt x="719" y="583"/>
                </a:lnTo>
                <a:lnTo>
                  <a:pt x="719" y="581"/>
                </a:lnTo>
                <a:lnTo>
                  <a:pt x="727" y="578"/>
                </a:lnTo>
                <a:lnTo>
                  <a:pt x="735" y="578"/>
                </a:lnTo>
                <a:lnTo>
                  <a:pt x="743" y="581"/>
                </a:lnTo>
                <a:lnTo>
                  <a:pt x="751" y="584"/>
                </a:lnTo>
                <a:lnTo>
                  <a:pt x="748" y="584"/>
                </a:lnTo>
                <a:lnTo>
                  <a:pt x="743" y="586"/>
                </a:lnTo>
                <a:lnTo>
                  <a:pt x="742" y="587"/>
                </a:lnTo>
                <a:lnTo>
                  <a:pt x="742" y="588"/>
                </a:lnTo>
                <a:lnTo>
                  <a:pt x="742" y="589"/>
                </a:lnTo>
                <a:lnTo>
                  <a:pt x="743" y="590"/>
                </a:lnTo>
                <a:lnTo>
                  <a:pt x="748" y="591"/>
                </a:lnTo>
                <a:lnTo>
                  <a:pt x="754" y="592"/>
                </a:lnTo>
                <a:lnTo>
                  <a:pt x="758" y="591"/>
                </a:lnTo>
                <a:lnTo>
                  <a:pt x="763" y="590"/>
                </a:lnTo>
                <a:lnTo>
                  <a:pt x="764" y="588"/>
                </a:lnTo>
                <a:lnTo>
                  <a:pt x="765" y="586"/>
                </a:lnTo>
                <a:lnTo>
                  <a:pt x="767" y="584"/>
                </a:lnTo>
                <a:lnTo>
                  <a:pt x="771" y="586"/>
                </a:lnTo>
                <a:lnTo>
                  <a:pt x="773" y="588"/>
                </a:lnTo>
                <a:lnTo>
                  <a:pt x="774" y="589"/>
                </a:lnTo>
                <a:lnTo>
                  <a:pt x="773" y="590"/>
                </a:lnTo>
                <a:lnTo>
                  <a:pt x="771" y="592"/>
                </a:lnTo>
                <a:lnTo>
                  <a:pt x="776" y="593"/>
                </a:lnTo>
                <a:lnTo>
                  <a:pt x="782" y="595"/>
                </a:lnTo>
                <a:lnTo>
                  <a:pt x="787" y="592"/>
                </a:lnTo>
                <a:lnTo>
                  <a:pt x="791" y="590"/>
                </a:lnTo>
                <a:lnTo>
                  <a:pt x="797" y="592"/>
                </a:lnTo>
                <a:lnTo>
                  <a:pt x="802" y="596"/>
                </a:lnTo>
                <a:lnTo>
                  <a:pt x="810" y="597"/>
                </a:lnTo>
                <a:lnTo>
                  <a:pt x="817" y="600"/>
                </a:lnTo>
                <a:lnTo>
                  <a:pt x="808" y="600"/>
                </a:lnTo>
                <a:lnTo>
                  <a:pt x="799" y="599"/>
                </a:lnTo>
                <a:lnTo>
                  <a:pt x="790" y="598"/>
                </a:lnTo>
                <a:lnTo>
                  <a:pt x="781" y="598"/>
                </a:lnTo>
                <a:lnTo>
                  <a:pt x="777" y="598"/>
                </a:lnTo>
                <a:lnTo>
                  <a:pt x="773" y="598"/>
                </a:lnTo>
                <a:lnTo>
                  <a:pt x="769" y="600"/>
                </a:lnTo>
                <a:lnTo>
                  <a:pt x="766" y="603"/>
                </a:lnTo>
                <a:lnTo>
                  <a:pt x="764" y="601"/>
                </a:lnTo>
                <a:lnTo>
                  <a:pt x="762" y="600"/>
                </a:lnTo>
                <a:lnTo>
                  <a:pt x="759" y="599"/>
                </a:lnTo>
                <a:lnTo>
                  <a:pt x="756" y="599"/>
                </a:lnTo>
                <a:lnTo>
                  <a:pt x="754" y="598"/>
                </a:lnTo>
                <a:lnTo>
                  <a:pt x="751" y="596"/>
                </a:lnTo>
                <a:lnTo>
                  <a:pt x="750" y="595"/>
                </a:lnTo>
                <a:lnTo>
                  <a:pt x="748" y="596"/>
                </a:lnTo>
                <a:lnTo>
                  <a:pt x="747" y="597"/>
                </a:lnTo>
                <a:lnTo>
                  <a:pt x="747" y="598"/>
                </a:lnTo>
                <a:lnTo>
                  <a:pt x="747" y="599"/>
                </a:lnTo>
                <a:lnTo>
                  <a:pt x="748" y="599"/>
                </a:lnTo>
                <a:lnTo>
                  <a:pt x="749" y="600"/>
                </a:lnTo>
                <a:lnTo>
                  <a:pt x="750" y="601"/>
                </a:lnTo>
                <a:lnTo>
                  <a:pt x="750" y="603"/>
                </a:lnTo>
                <a:lnTo>
                  <a:pt x="749" y="604"/>
                </a:lnTo>
                <a:lnTo>
                  <a:pt x="748" y="604"/>
                </a:lnTo>
                <a:lnTo>
                  <a:pt x="746" y="604"/>
                </a:lnTo>
                <a:lnTo>
                  <a:pt x="742" y="603"/>
                </a:lnTo>
                <a:lnTo>
                  <a:pt x="740" y="601"/>
                </a:lnTo>
                <a:lnTo>
                  <a:pt x="735" y="600"/>
                </a:lnTo>
                <a:lnTo>
                  <a:pt x="731" y="600"/>
                </a:lnTo>
                <a:lnTo>
                  <a:pt x="727" y="600"/>
                </a:lnTo>
                <a:lnTo>
                  <a:pt x="723" y="600"/>
                </a:lnTo>
                <a:lnTo>
                  <a:pt x="735" y="604"/>
                </a:lnTo>
                <a:lnTo>
                  <a:pt x="749" y="607"/>
                </a:lnTo>
                <a:lnTo>
                  <a:pt x="754" y="611"/>
                </a:lnTo>
                <a:lnTo>
                  <a:pt x="759" y="612"/>
                </a:lnTo>
                <a:lnTo>
                  <a:pt x="764" y="609"/>
                </a:lnTo>
                <a:lnTo>
                  <a:pt x="767" y="606"/>
                </a:lnTo>
                <a:lnTo>
                  <a:pt x="772" y="607"/>
                </a:lnTo>
                <a:lnTo>
                  <a:pt x="776" y="608"/>
                </a:lnTo>
                <a:lnTo>
                  <a:pt x="780" y="607"/>
                </a:lnTo>
                <a:lnTo>
                  <a:pt x="782" y="604"/>
                </a:lnTo>
                <a:lnTo>
                  <a:pt x="783" y="603"/>
                </a:lnTo>
                <a:lnTo>
                  <a:pt x="783" y="603"/>
                </a:lnTo>
                <a:lnTo>
                  <a:pt x="784" y="603"/>
                </a:lnTo>
                <a:lnTo>
                  <a:pt x="785" y="604"/>
                </a:lnTo>
                <a:lnTo>
                  <a:pt x="788" y="605"/>
                </a:lnTo>
                <a:lnTo>
                  <a:pt x="790" y="606"/>
                </a:lnTo>
                <a:lnTo>
                  <a:pt x="792" y="605"/>
                </a:lnTo>
                <a:lnTo>
                  <a:pt x="796" y="605"/>
                </a:lnTo>
                <a:lnTo>
                  <a:pt x="801" y="604"/>
                </a:lnTo>
                <a:lnTo>
                  <a:pt x="808" y="604"/>
                </a:lnTo>
                <a:lnTo>
                  <a:pt x="813" y="605"/>
                </a:lnTo>
                <a:lnTo>
                  <a:pt x="817" y="606"/>
                </a:lnTo>
                <a:lnTo>
                  <a:pt x="822" y="605"/>
                </a:lnTo>
                <a:lnTo>
                  <a:pt x="824" y="606"/>
                </a:lnTo>
                <a:lnTo>
                  <a:pt x="823" y="608"/>
                </a:lnTo>
                <a:lnTo>
                  <a:pt x="820" y="609"/>
                </a:lnTo>
                <a:lnTo>
                  <a:pt x="806" y="609"/>
                </a:lnTo>
                <a:lnTo>
                  <a:pt x="792" y="608"/>
                </a:lnTo>
                <a:lnTo>
                  <a:pt x="789" y="611"/>
                </a:lnTo>
                <a:lnTo>
                  <a:pt x="785" y="613"/>
                </a:lnTo>
                <a:lnTo>
                  <a:pt x="780" y="613"/>
                </a:lnTo>
                <a:lnTo>
                  <a:pt x="774" y="612"/>
                </a:lnTo>
                <a:lnTo>
                  <a:pt x="776" y="614"/>
                </a:lnTo>
                <a:lnTo>
                  <a:pt x="777" y="615"/>
                </a:lnTo>
                <a:lnTo>
                  <a:pt x="777" y="617"/>
                </a:lnTo>
                <a:lnTo>
                  <a:pt x="775" y="620"/>
                </a:lnTo>
                <a:lnTo>
                  <a:pt x="785" y="618"/>
                </a:lnTo>
                <a:lnTo>
                  <a:pt x="796" y="620"/>
                </a:lnTo>
                <a:lnTo>
                  <a:pt x="798" y="618"/>
                </a:lnTo>
                <a:lnTo>
                  <a:pt x="799" y="620"/>
                </a:lnTo>
                <a:lnTo>
                  <a:pt x="799" y="621"/>
                </a:lnTo>
                <a:lnTo>
                  <a:pt x="798" y="622"/>
                </a:lnTo>
                <a:lnTo>
                  <a:pt x="799" y="623"/>
                </a:lnTo>
                <a:lnTo>
                  <a:pt x="800" y="623"/>
                </a:lnTo>
                <a:lnTo>
                  <a:pt x="802" y="628"/>
                </a:lnTo>
                <a:lnTo>
                  <a:pt x="805" y="629"/>
                </a:lnTo>
                <a:lnTo>
                  <a:pt x="808" y="630"/>
                </a:lnTo>
                <a:lnTo>
                  <a:pt x="812" y="630"/>
                </a:lnTo>
                <a:lnTo>
                  <a:pt x="817" y="628"/>
                </a:lnTo>
                <a:lnTo>
                  <a:pt x="823" y="623"/>
                </a:lnTo>
                <a:lnTo>
                  <a:pt x="817" y="621"/>
                </a:lnTo>
                <a:lnTo>
                  <a:pt x="812" y="620"/>
                </a:lnTo>
                <a:lnTo>
                  <a:pt x="806" y="618"/>
                </a:lnTo>
                <a:lnTo>
                  <a:pt x="800" y="617"/>
                </a:lnTo>
                <a:lnTo>
                  <a:pt x="799" y="615"/>
                </a:lnTo>
                <a:lnTo>
                  <a:pt x="799" y="615"/>
                </a:lnTo>
                <a:lnTo>
                  <a:pt x="800" y="615"/>
                </a:lnTo>
                <a:lnTo>
                  <a:pt x="802" y="615"/>
                </a:lnTo>
                <a:lnTo>
                  <a:pt x="805" y="615"/>
                </a:lnTo>
                <a:lnTo>
                  <a:pt x="808" y="615"/>
                </a:lnTo>
                <a:lnTo>
                  <a:pt x="810" y="614"/>
                </a:lnTo>
                <a:lnTo>
                  <a:pt x="814" y="613"/>
                </a:lnTo>
                <a:lnTo>
                  <a:pt x="821" y="612"/>
                </a:lnTo>
                <a:lnTo>
                  <a:pt x="826" y="612"/>
                </a:lnTo>
                <a:lnTo>
                  <a:pt x="831" y="611"/>
                </a:lnTo>
                <a:lnTo>
                  <a:pt x="835" y="608"/>
                </a:lnTo>
                <a:lnTo>
                  <a:pt x="839" y="607"/>
                </a:lnTo>
                <a:lnTo>
                  <a:pt x="842" y="609"/>
                </a:lnTo>
                <a:lnTo>
                  <a:pt x="842" y="611"/>
                </a:lnTo>
                <a:lnTo>
                  <a:pt x="843" y="612"/>
                </a:lnTo>
                <a:lnTo>
                  <a:pt x="847" y="611"/>
                </a:lnTo>
                <a:lnTo>
                  <a:pt x="848" y="609"/>
                </a:lnTo>
                <a:lnTo>
                  <a:pt x="855" y="608"/>
                </a:lnTo>
                <a:lnTo>
                  <a:pt x="861" y="608"/>
                </a:lnTo>
                <a:lnTo>
                  <a:pt x="867" y="609"/>
                </a:lnTo>
                <a:lnTo>
                  <a:pt x="873" y="609"/>
                </a:lnTo>
                <a:lnTo>
                  <a:pt x="880" y="608"/>
                </a:lnTo>
                <a:lnTo>
                  <a:pt x="887" y="607"/>
                </a:lnTo>
                <a:lnTo>
                  <a:pt x="895" y="607"/>
                </a:lnTo>
                <a:lnTo>
                  <a:pt x="902" y="607"/>
                </a:lnTo>
                <a:lnTo>
                  <a:pt x="917" y="607"/>
                </a:lnTo>
                <a:lnTo>
                  <a:pt x="933" y="607"/>
                </a:lnTo>
                <a:lnTo>
                  <a:pt x="941" y="607"/>
                </a:lnTo>
                <a:lnTo>
                  <a:pt x="949" y="608"/>
                </a:lnTo>
                <a:lnTo>
                  <a:pt x="955" y="609"/>
                </a:lnTo>
                <a:lnTo>
                  <a:pt x="960" y="612"/>
                </a:lnTo>
                <a:lnTo>
                  <a:pt x="953" y="613"/>
                </a:lnTo>
                <a:lnTo>
                  <a:pt x="948" y="612"/>
                </a:lnTo>
                <a:lnTo>
                  <a:pt x="948" y="612"/>
                </a:lnTo>
                <a:lnTo>
                  <a:pt x="948" y="612"/>
                </a:lnTo>
                <a:lnTo>
                  <a:pt x="944" y="612"/>
                </a:lnTo>
                <a:lnTo>
                  <a:pt x="940" y="613"/>
                </a:lnTo>
                <a:lnTo>
                  <a:pt x="940" y="615"/>
                </a:lnTo>
                <a:lnTo>
                  <a:pt x="941" y="616"/>
                </a:lnTo>
                <a:lnTo>
                  <a:pt x="942" y="617"/>
                </a:lnTo>
                <a:lnTo>
                  <a:pt x="944" y="617"/>
                </a:lnTo>
                <a:lnTo>
                  <a:pt x="948" y="617"/>
                </a:lnTo>
                <a:lnTo>
                  <a:pt x="952" y="616"/>
                </a:lnTo>
                <a:lnTo>
                  <a:pt x="956" y="614"/>
                </a:lnTo>
                <a:lnTo>
                  <a:pt x="960" y="612"/>
                </a:lnTo>
                <a:lnTo>
                  <a:pt x="961" y="612"/>
                </a:lnTo>
                <a:lnTo>
                  <a:pt x="963" y="613"/>
                </a:lnTo>
                <a:lnTo>
                  <a:pt x="966" y="613"/>
                </a:lnTo>
                <a:lnTo>
                  <a:pt x="969" y="612"/>
                </a:lnTo>
                <a:lnTo>
                  <a:pt x="979" y="611"/>
                </a:lnTo>
                <a:lnTo>
                  <a:pt x="988" y="612"/>
                </a:lnTo>
                <a:lnTo>
                  <a:pt x="990" y="612"/>
                </a:lnTo>
                <a:lnTo>
                  <a:pt x="993" y="613"/>
                </a:lnTo>
                <a:lnTo>
                  <a:pt x="993" y="614"/>
                </a:lnTo>
                <a:lnTo>
                  <a:pt x="991" y="616"/>
                </a:lnTo>
                <a:lnTo>
                  <a:pt x="989" y="617"/>
                </a:lnTo>
                <a:lnTo>
                  <a:pt x="988" y="618"/>
                </a:lnTo>
                <a:lnTo>
                  <a:pt x="987" y="620"/>
                </a:lnTo>
                <a:lnTo>
                  <a:pt x="986" y="618"/>
                </a:lnTo>
                <a:lnTo>
                  <a:pt x="985" y="618"/>
                </a:lnTo>
                <a:lnTo>
                  <a:pt x="982" y="620"/>
                </a:lnTo>
                <a:lnTo>
                  <a:pt x="982" y="621"/>
                </a:lnTo>
                <a:lnTo>
                  <a:pt x="981" y="623"/>
                </a:lnTo>
                <a:lnTo>
                  <a:pt x="978" y="623"/>
                </a:lnTo>
                <a:lnTo>
                  <a:pt x="974" y="622"/>
                </a:lnTo>
                <a:lnTo>
                  <a:pt x="964" y="623"/>
                </a:lnTo>
                <a:lnTo>
                  <a:pt x="956" y="626"/>
                </a:lnTo>
                <a:lnTo>
                  <a:pt x="952" y="626"/>
                </a:lnTo>
                <a:lnTo>
                  <a:pt x="947" y="626"/>
                </a:lnTo>
                <a:lnTo>
                  <a:pt x="942" y="626"/>
                </a:lnTo>
                <a:lnTo>
                  <a:pt x="939" y="624"/>
                </a:lnTo>
                <a:lnTo>
                  <a:pt x="939" y="622"/>
                </a:lnTo>
                <a:lnTo>
                  <a:pt x="939" y="620"/>
                </a:lnTo>
                <a:lnTo>
                  <a:pt x="938" y="617"/>
                </a:lnTo>
                <a:lnTo>
                  <a:pt x="937" y="615"/>
                </a:lnTo>
                <a:lnTo>
                  <a:pt x="935" y="616"/>
                </a:lnTo>
                <a:lnTo>
                  <a:pt x="932" y="617"/>
                </a:lnTo>
                <a:lnTo>
                  <a:pt x="930" y="617"/>
                </a:lnTo>
                <a:lnTo>
                  <a:pt x="927" y="617"/>
                </a:lnTo>
                <a:lnTo>
                  <a:pt x="922" y="620"/>
                </a:lnTo>
                <a:lnTo>
                  <a:pt x="917" y="623"/>
                </a:lnTo>
                <a:lnTo>
                  <a:pt x="913" y="621"/>
                </a:lnTo>
                <a:lnTo>
                  <a:pt x="908" y="617"/>
                </a:lnTo>
                <a:lnTo>
                  <a:pt x="906" y="618"/>
                </a:lnTo>
                <a:lnTo>
                  <a:pt x="905" y="620"/>
                </a:lnTo>
                <a:lnTo>
                  <a:pt x="907" y="622"/>
                </a:lnTo>
                <a:lnTo>
                  <a:pt x="908" y="622"/>
                </a:lnTo>
                <a:lnTo>
                  <a:pt x="909" y="623"/>
                </a:lnTo>
                <a:lnTo>
                  <a:pt x="908" y="624"/>
                </a:lnTo>
                <a:lnTo>
                  <a:pt x="907" y="625"/>
                </a:lnTo>
                <a:lnTo>
                  <a:pt x="906" y="626"/>
                </a:lnTo>
                <a:lnTo>
                  <a:pt x="903" y="628"/>
                </a:lnTo>
                <a:lnTo>
                  <a:pt x="899" y="629"/>
                </a:lnTo>
                <a:lnTo>
                  <a:pt x="890" y="629"/>
                </a:lnTo>
                <a:lnTo>
                  <a:pt x="882" y="628"/>
                </a:lnTo>
                <a:lnTo>
                  <a:pt x="874" y="629"/>
                </a:lnTo>
                <a:lnTo>
                  <a:pt x="866" y="630"/>
                </a:lnTo>
                <a:lnTo>
                  <a:pt x="863" y="630"/>
                </a:lnTo>
                <a:lnTo>
                  <a:pt x="858" y="631"/>
                </a:lnTo>
                <a:lnTo>
                  <a:pt x="855" y="632"/>
                </a:lnTo>
                <a:lnTo>
                  <a:pt x="854" y="634"/>
                </a:lnTo>
                <a:lnTo>
                  <a:pt x="851" y="636"/>
                </a:lnTo>
                <a:lnTo>
                  <a:pt x="848" y="636"/>
                </a:lnTo>
                <a:lnTo>
                  <a:pt x="846" y="636"/>
                </a:lnTo>
                <a:lnTo>
                  <a:pt x="845" y="633"/>
                </a:lnTo>
                <a:lnTo>
                  <a:pt x="846" y="632"/>
                </a:lnTo>
                <a:lnTo>
                  <a:pt x="847" y="632"/>
                </a:lnTo>
                <a:lnTo>
                  <a:pt x="846" y="631"/>
                </a:lnTo>
                <a:lnTo>
                  <a:pt x="847" y="632"/>
                </a:lnTo>
                <a:lnTo>
                  <a:pt x="847" y="628"/>
                </a:lnTo>
                <a:lnTo>
                  <a:pt x="847" y="624"/>
                </a:lnTo>
                <a:lnTo>
                  <a:pt x="846" y="623"/>
                </a:lnTo>
                <a:lnTo>
                  <a:pt x="845" y="623"/>
                </a:lnTo>
                <a:lnTo>
                  <a:pt x="843" y="624"/>
                </a:lnTo>
                <a:lnTo>
                  <a:pt x="845" y="626"/>
                </a:lnTo>
                <a:lnTo>
                  <a:pt x="843" y="628"/>
                </a:lnTo>
                <a:lnTo>
                  <a:pt x="841" y="630"/>
                </a:lnTo>
                <a:lnTo>
                  <a:pt x="838" y="631"/>
                </a:lnTo>
                <a:lnTo>
                  <a:pt x="834" y="631"/>
                </a:lnTo>
                <a:lnTo>
                  <a:pt x="838" y="632"/>
                </a:lnTo>
                <a:lnTo>
                  <a:pt x="841" y="634"/>
                </a:lnTo>
                <a:lnTo>
                  <a:pt x="845" y="637"/>
                </a:lnTo>
                <a:lnTo>
                  <a:pt x="848" y="636"/>
                </a:lnTo>
                <a:lnTo>
                  <a:pt x="849" y="637"/>
                </a:lnTo>
                <a:lnTo>
                  <a:pt x="848" y="636"/>
                </a:lnTo>
                <a:lnTo>
                  <a:pt x="850" y="637"/>
                </a:lnTo>
                <a:lnTo>
                  <a:pt x="851" y="637"/>
                </a:lnTo>
                <a:lnTo>
                  <a:pt x="853" y="636"/>
                </a:lnTo>
                <a:lnTo>
                  <a:pt x="854" y="634"/>
                </a:lnTo>
                <a:lnTo>
                  <a:pt x="858" y="634"/>
                </a:lnTo>
                <a:lnTo>
                  <a:pt x="862" y="634"/>
                </a:lnTo>
                <a:lnTo>
                  <a:pt x="865" y="634"/>
                </a:lnTo>
                <a:lnTo>
                  <a:pt x="867" y="633"/>
                </a:lnTo>
                <a:lnTo>
                  <a:pt x="870" y="632"/>
                </a:lnTo>
                <a:lnTo>
                  <a:pt x="872" y="631"/>
                </a:lnTo>
                <a:lnTo>
                  <a:pt x="873" y="632"/>
                </a:lnTo>
                <a:lnTo>
                  <a:pt x="874" y="633"/>
                </a:lnTo>
                <a:lnTo>
                  <a:pt x="876" y="634"/>
                </a:lnTo>
                <a:lnTo>
                  <a:pt x="879" y="636"/>
                </a:lnTo>
                <a:lnTo>
                  <a:pt x="878" y="637"/>
                </a:lnTo>
                <a:lnTo>
                  <a:pt x="874" y="638"/>
                </a:lnTo>
                <a:lnTo>
                  <a:pt x="873" y="639"/>
                </a:lnTo>
                <a:lnTo>
                  <a:pt x="872" y="639"/>
                </a:lnTo>
                <a:lnTo>
                  <a:pt x="872" y="640"/>
                </a:lnTo>
                <a:lnTo>
                  <a:pt x="874" y="641"/>
                </a:lnTo>
                <a:lnTo>
                  <a:pt x="876" y="640"/>
                </a:lnTo>
                <a:lnTo>
                  <a:pt x="880" y="638"/>
                </a:lnTo>
                <a:lnTo>
                  <a:pt x="880" y="634"/>
                </a:lnTo>
                <a:lnTo>
                  <a:pt x="880" y="631"/>
                </a:lnTo>
                <a:lnTo>
                  <a:pt x="887" y="631"/>
                </a:lnTo>
                <a:lnTo>
                  <a:pt x="894" y="631"/>
                </a:lnTo>
                <a:lnTo>
                  <a:pt x="891" y="632"/>
                </a:lnTo>
                <a:lnTo>
                  <a:pt x="888" y="633"/>
                </a:lnTo>
                <a:lnTo>
                  <a:pt x="884" y="636"/>
                </a:lnTo>
                <a:lnTo>
                  <a:pt x="883" y="638"/>
                </a:lnTo>
                <a:lnTo>
                  <a:pt x="894" y="636"/>
                </a:lnTo>
                <a:lnTo>
                  <a:pt x="905" y="633"/>
                </a:lnTo>
                <a:lnTo>
                  <a:pt x="908" y="631"/>
                </a:lnTo>
                <a:lnTo>
                  <a:pt x="912" y="630"/>
                </a:lnTo>
                <a:lnTo>
                  <a:pt x="916" y="630"/>
                </a:lnTo>
                <a:lnTo>
                  <a:pt x="920" y="630"/>
                </a:lnTo>
                <a:lnTo>
                  <a:pt x="915" y="632"/>
                </a:lnTo>
                <a:lnTo>
                  <a:pt x="911" y="632"/>
                </a:lnTo>
                <a:lnTo>
                  <a:pt x="908" y="634"/>
                </a:lnTo>
                <a:lnTo>
                  <a:pt x="908" y="636"/>
                </a:lnTo>
                <a:lnTo>
                  <a:pt x="909" y="638"/>
                </a:lnTo>
                <a:lnTo>
                  <a:pt x="912" y="638"/>
                </a:lnTo>
                <a:lnTo>
                  <a:pt x="920" y="636"/>
                </a:lnTo>
                <a:lnTo>
                  <a:pt x="927" y="633"/>
                </a:lnTo>
                <a:lnTo>
                  <a:pt x="931" y="632"/>
                </a:lnTo>
                <a:lnTo>
                  <a:pt x="936" y="632"/>
                </a:lnTo>
                <a:lnTo>
                  <a:pt x="940" y="632"/>
                </a:lnTo>
                <a:lnTo>
                  <a:pt x="945" y="633"/>
                </a:lnTo>
                <a:lnTo>
                  <a:pt x="942" y="634"/>
                </a:lnTo>
                <a:lnTo>
                  <a:pt x="940" y="636"/>
                </a:lnTo>
                <a:lnTo>
                  <a:pt x="939" y="638"/>
                </a:lnTo>
                <a:lnTo>
                  <a:pt x="939" y="639"/>
                </a:lnTo>
                <a:lnTo>
                  <a:pt x="940" y="640"/>
                </a:lnTo>
                <a:lnTo>
                  <a:pt x="942" y="640"/>
                </a:lnTo>
                <a:lnTo>
                  <a:pt x="945" y="639"/>
                </a:lnTo>
                <a:lnTo>
                  <a:pt x="946" y="638"/>
                </a:lnTo>
                <a:lnTo>
                  <a:pt x="950" y="636"/>
                </a:lnTo>
                <a:lnTo>
                  <a:pt x="955" y="633"/>
                </a:lnTo>
                <a:lnTo>
                  <a:pt x="956" y="632"/>
                </a:lnTo>
                <a:lnTo>
                  <a:pt x="958" y="631"/>
                </a:lnTo>
                <a:lnTo>
                  <a:pt x="961" y="631"/>
                </a:lnTo>
                <a:lnTo>
                  <a:pt x="964" y="631"/>
                </a:lnTo>
                <a:lnTo>
                  <a:pt x="962" y="632"/>
                </a:lnTo>
                <a:lnTo>
                  <a:pt x="960" y="632"/>
                </a:lnTo>
                <a:lnTo>
                  <a:pt x="958" y="634"/>
                </a:lnTo>
                <a:lnTo>
                  <a:pt x="960" y="636"/>
                </a:lnTo>
                <a:lnTo>
                  <a:pt x="964" y="636"/>
                </a:lnTo>
                <a:lnTo>
                  <a:pt x="966" y="632"/>
                </a:lnTo>
                <a:lnTo>
                  <a:pt x="970" y="631"/>
                </a:lnTo>
                <a:lnTo>
                  <a:pt x="973" y="631"/>
                </a:lnTo>
                <a:lnTo>
                  <a:pt x="974" y="630"/>
                </a:lnTo>
                <a:lnTo>
                  <a:pt x="975" y="629"/>
                </a:lnTo>
                <a:lnTo>
                  <a:pt x="978" y="629"/>
                </a:lnTo>
                <a:lnTo>
                  <a:pt x="978" y="630"/>
                </a:lnTo>
                <a:lnTo>
                  <a:pt x="975" y="631"/>
                </a:lnTo>
                <a:lnTo>
                  <a:pt x="974" y="632"/>
                </a:lnTo>
                <a:lnTo>
                  <a:pt x="975" y="633"/>
                </a:lnTo>
                <a:lnTo>
                  <a:pt x="977" y="634"/>
                </a:lnTo>
                <a:lnTo>
                  <a:pt x="982" y="633"/>
                </a:lnTo>
                <a:lnTo>
                  <a:pt x="989" y="632"/>
                </a:lnTo>
                <a:lnTo>
                  <a:pt x="1004" y="631"/>
                </a:lnTo>
                <a:lnTo>
                  <a:pt x="1020" y="630"/>
                </a:lnTo>
                <a:lnTo>
                  <a:pt x="1035" y="626"/>
                </a:lnTo>
                <a:lnTo>
                  <a:pt x="1049" y="624"/>
                </a:lnTo>
                <a:lnTo>
                  <a:pt x="1064" y="623"/>
                </a:lnTo>
                <a:lnTo>
                  <a:pt x="1080" y="621"/>
                </a:lnTo>
                <a:lnTo>
                  <a:pt x="1095" y="618"/>
                </a:lnTo>
                <a:lnTo>
                  <a:pt x="1110" y="616"/>
                </a:lnTo>
                <a:lnTo>
                  <a:pt x="1125" y="613"/>
                </a:lnTo>
                <a:lnTo>
                  <a:pt x="1139" y="609"/>
                </a:lnTo>
                <a:lnTo>
                  <a:pt x="1153" y="606"/>
                </a:lnTo>
                <a:lnTo>
                  <a:pt x="1168" y="603"/>
                </a:lnTo>
                <a:lnTo>
                  <a:pt x="1183" y="600"/>
                </a:lnTo>
                <a:lnTo>
                  <a:pt x="1197" y="599"/>
                </a:lnTo>
                <a:lnTo>
                  <a:pt x="1186" y="606"/>
                </a:lnTo>
                <a:lnTo>
                  <a:pt x="1174" y="612"/>
                </a:lnTo>
                <a:lnTo>
                  <a:pt x="1169" y="615"/>
                </a:lnTo>
                <a:lnTo>
                  <a:pt x="1166" y="618"/>
                </a:lnTo>
                <a:lnTo>
                  <a:pt x="1164" y="620"/>
                </a:lnTo>
                <a:lnTo>
                  <a:pt x="1162" y="620"/>
                </a:lnTo>
                <a:lnTo>
                  <a:pt x="1160" y="620"/>
                </a:lnTo>
                <a:lnTo>
                  <a:pt x="1156" y="620"/>
                </a:lnTo>
                <a:lnTo>
                  <a:pt x="1158" y="617"/>
                </a:lnTo>
                <a:lnTo>
                  <a:pt x="1161" y="615"/>
                </a:lnTo>
                <a:lnTo>
                  <a:pt x="1162" y="614"/>
                </a:lnTo>
                <a:lnTo>
                  <a:pt x="1163" y="613"/>
                </a:lnTo>
                <a:lnTo>
                  <a:pt x="1163" y="613"/>
                </a:lnTo>
                <a:lnTo>
                  <a:pt x="1162" y="612"/>
                </a:lnTo>
                <a:lnTo>
                  <a:pt x="1159" y="611"/>
                </a:lnTo>
                <a:lnTo>
                  <a:pt x="1155" y="612"/>
                </a:lnTo>
                <a:lnTo>
                  <a:pt x="1153" y="614"/>
                </a:lnTo>
                <a:lnTo>
                  <a:pt x="1152" y="616"/>
                </a:lnTo>
                <a:lnTo>
                  <a:pt x="1151" y="620"/>
                </a:lnTo>
                <a:lnTo>
                  <a:pt x="1151" y="623"/>
                </a:lnTo>
                <a:lnTo>
                  <a:pt x="1151" y="624"/>
                </a:lnTo>
                <a:lnTo>
                  <a:pt x="1150" y="624"/>
                </a:lnTo>
                <a:lnTo>
                  <a:pt x="1147" y="625"/>
                </a:lnTo>
                <a:lnTo>
                  <a:pt x="1145" y="625"/>
                </a:lnTo>
                <a:lnTo>
                  <a:pt x="1142" y="625"/>
                </a:lnTo>
                <a:lnTo>
                  <a:pt x="1138" y="623"/>
                </a:lnTo>
                <a:lnTo>
                  <a:pt x="1135" y="621"/>
                </a:lnTo>
                <a:lnTo>
                  <a:pt x="1131" y="620"/>
                </a:lnTo>
                <a:lnTo>
                  <a:pt x="1123" y="622"/>
                </a:lnTo>
                <a:lnTo>
                  <a:pt x="1115" y="626"/>
                </a:lnTo>
                <a:lnTo>
                  <a:pt x="1106" y="630"/>
                </a:lnTo>
                <a:lnTo>
                  <a:pt x="1096" y="634"/>
                </a:lnTo>
                <a:lnTo>
                  <a:pt x="1085" y="637"/>
                </a:lnTo>
                <a:lnTo>
                  <a:pt x="1072" y="638"/>
                </a:lnTo>
                <a:lnTo>
                  <a:pt x="1067" y="638"/>
                </a:lnTo>
                <a:lnTo>
                  <a:pt x="1061" y="639"/>
                </a:lnTo>
                <a:lnTo>
                  <a:pt x="1057" y="640"/>
                </a:lnTo>
                <a:lnTo>
                  <a:pt x="1054" y="641"/>
                </a:lnTo>
                <a:lnTo>
                  <a:pt x="1053" y="642"/>
                </a:lnTo>
                <a:lnTo>
                  <a:pt x="1052" y="645"/>
                </a:lnTo>
                <a:lnTo>
                  <a:pt x="1062" y="645"/>
                </a:lnTo>
                <a:lnTo>
                  <a:pt x="1072" y="642"/>
                </a:lnTo>
                <a:lnTo>
                  <a:pt x="1084" y="640"/>
                </a:lnTo>
                <a:lnTo>
                  <a:pt x="1094" y="639"/>
                </a:lnTo>
                <a:lnTo>
                  <a:pt x="1108" y="637"/>
                </a:lnTo>
                <a:lnTo>
                  <a:pt x="1119" y="634"/>
                </a:lnTo>
                <a:lnTo>
                  <a:pt x="1121" y="633"/>
                </a:lnTo>
                <a:lnTo>
                  <a:pt x="1123" y="633"/>
                </a:lnTo>
                <a:lnTo>
                  <a:pt x="1125" y="636"/>
                </a:lnTo>
                <a:lnTo>
                  <a:pt x="1126" y="638"/>
                </a:lnTo>
                <a:lnTo>
                  <a:pt x="1128" y="639"/>
                </a:lnTo>
                <a:lnTo>
                  <a:pt x="1129" y="638"/>
                </a:lnTo>
                <a:lnTo>
                  <a:pt x="1130" y="636"/>
                </a:lnTo>
                <a:lnTo>
                  <a:pt x="1133" y="634"/>
                </a:lnTo>
                <a:lnTo>
                  <a:pt x="1137" y="633"/>
                </a:lnTo>
                <a:lnTo>
                  <a:pt x="1142" y="633"/>
                </a:lnTo>
                <a:lnTo>
                  <a:pt x="1145" y="631"/>
                </a:lnTo>
                <a:lnTo>
                  <a:pt x="1148" y="629"/>
                </a:lnTo>
                <a:lnTo>
                  <a:pt x="1153" y="626"/>
                </a:lnTo>
                <a:lnTo>
                  <a:pt x="1158" y="625"/>
                </a:lnTo>
                <a:lnTo>
                  <a:pt x="1167" y="624"/>
                </a:lnTo>
                <a:lnTo>
                  <a:pt x="1176" y="622"/>
                </a:lnTo>
                <a:lnTo>
                  <a:pt x="1174" y="626"/>
                </a:lnTo>
                <a:lnTo>
                  <a:pt x="1172" y="632"/>
                </a:lnTo>
                <a:lnTo>
                  <a:pt x="1176" y="631"/>
                </a:lnTo>
                <a:lnTo>
                  <a:pt x="1179" y="630"/>
                </a:lnTo>
                <a:lnTo>
                  <a:pt x="1181" y="629"/>
                </a:lnTo>
                <a:lnTo>
                  <a:pt x="1184" y="626"/>
                </a:lnTo>
                <a:lnTo>
                  <a:pt x="1186" y="625"/>
                </a:lnTo>
                <a:lnTo>
                  <a:pt x="1189" y="623"/>
                </a:lnTo>
                <a:lnTo>
                  <a:pt x="1193" y="620"/>
                </a:lnTo>
                <a:lnTo>
                  <a:pt x="1196" y="616"/>
                </a:lnTo>
                <a:lnTo>
                  <a:pt x="1199" y="615"/>
                </a:lnTo>
                <a:lnTo>
                  <a:pt x="1201" y="614"/>
                </a:lnTo>
                <a:lnTo>
                  <a:pt x="1202" y="613"/>
                </a:lnTo>
                <a:lnTo>
                  <a:pt x="1203" y="613"/>
                </a:lnTo>
                <a:lnTo>
                  <a:pt x="1204" y="614"/>
                </a:lnTo>
                <a:lnTo>
                  <a:pt x="1204" y="615"/>
                </a:lnTo>
                <a:lnTo>
                  <a:pt x="1203" y="617"/>
                </a:lnTo>
                <a:lnTo>
                  <a:pt x="1202" y="620"/>
                </a:lnTo>
                <a:lnTo>
                  <a:pt x="1205" y="620"/>
                </a:lnTo>
                <a:lnTo>
                  <a:pt x="1208" y="618"/>
                </a:lnTo>
                <a:lnTo>
                  <a:pt x="1208" y="615"/>
                </a:lnTo>
                <a:lnTo>
                  <a:pt x="1208" y="613"/>
                </a:lnTo>
                <a:lnTo>
                  <a:pt x="1209" y="609"/>
                </a:lnTo>
                <a:lnTo>
                  <a:pt x="1212" y="608"/>
                </a:lnTo>
                <a:lnTo>
                  <a:pt x="1220" y="604"/>
                </a:lnTo>
                <a:lnTo>
                  <a:pt x="1229" y="600"/>
                </a:lnTo>
                <a:lnTo>
                  <a:pt x="1238" y="596"/>
                </a:lnTo>
                <a:lnTo>
                  <a:pt x="1246" y="591"/>
                </a:lnTo>
                <a:lnTo>
                  <a:pt x="1253" y="591"/>
                </a:lnTo>
                <a:lnTo>
                  <a:pt x="1259" y="593"/>
                </a:lnTo>
                <a:lnTo>
                  <a:pt x="1257" y="595"/>
                </a:lnTo>
                <a:lnTo>
                  <a:pt x="1255" y="597"/>
                </a:lnTo>
                <a:lnTo>
                  <a:pt x="1260" y="597"/>
                </a:lnTo>
                <a:lnTo>
                  <a:pt x="1265" y="597"/>
                </a:lnTo>
                <a:lnTo>
                  <a:pt x="1263" y="592"/>
                </a:lnTo>
                <a:lnTo>
                  <a:pt x="1262" y="588"/>
                </a:lnTo>
                <a:lnTo>
                  <a:pt x="1265" y="584"/>
                </a:lnTo>
                <a:lnTo>
                  <a:pt x="1267" y="583"/>
                </a:lnTo>
                <a:lnTo>
                  <a:pt x="1270" y="582"/>
                </a:lnTo>
                <a:lnTo>
                  <a:pt x="1274" y="581"/>
                </a:lnTo>
                <a:lnTo>
                  <a:pt x="1281" y="579"/>
                </a:lnTo>
                <a:lnTo>
                  <a:pt x="1287" y="576"/>
                </a:lnTo>
                <a:lnTo>
                  <a:pt x="1291" y="574"/>
                </a:lnTo>
                <a:lnTo>
                  <a:pt x="1293" y="574"/>
                </a:lnTo>
                <a:lnTo>
                  <a:pt x="1295" y="575"/>
                </a:lnTo>
                <a:lnTo>
                  <a:pt x="1299" y="576"/>
                </a:lnTo>
                <a:lnTo>
                  <a:pt x="1304" y="573"/>
                </a:lnTo>
                <a:lnTo>
                  <a:pt x="1311" y="570"/>
                </a:lnTo>
                <a:lnTo>
                  <a:pt x="1314" y="571"/>
                </a:lnTo>
                <a:lnTo>
                  <a:pt x="1316" y="572"/>
                </a:lnTo>
                <a:lnTo>
                  <a:pt x="1316" y="573"/>
                </a:lnTo>
                <a:lnTo>
                  <a:pt x="1315" y="574"/>
                </a:lnTo>
                <a:lnTo>
                  <a:pt x="1314" y="575"/>
                </a:lnTo>
                <a:lnTo>
                  <a:pt x="1312" y="578"/>
                </a:lnTo>
                <a:lnTo>
                  <a:pt x="1312" y="580"/>
                </a:lnTo>
                <a:lnTo>
                  <a:pt x="1312" y="582"/>
                </a:lnTo>
                <a:lnTo>
                  <a:pt x="1317" y="579"/>
                </a:lnTo>
                <a:lnTo>
                  <a:pt x="1321" y="576"/>
                </a:lnTo>
                <a:lnTo>
                  <a:pt x="1326" y="574"/>
                </a:lnTo>
                <a:lnTo>
                  <a:pt x="1332" y="573"/>
                </a:lnTo>
                <a:lnTo>
                  <a:pt x="1341" y="570"/>
                </a:lnTo>
                <a:lnTo>
                  <a:pt x="1351" y="565"/>
                </a:lnTo>
                <a:lnTo>
                  <a:pt x="1356" y="564"/>
                </a:lnTo>
                <a:lnTo>
                  <a:pt x="1361" y="563"/>
                </a:lnTo>
                <a:lnTo>
                  <a:pt x="1366" y="562"/>
                </a:lnTo>
                <a:lnTo>
                  <a:pt x="1370" y="559"/>
                </a:lnTo>
                <a:lnTo>
                  <a:pt x="1382" y="555"/>
                </a:lnTo>
                <a:lnTo>
                  <a:pt x="1393" y="551"/>
                </a:lnTo>
                <a:lnTo>
                  <a:pt x="1405" y="549"/>
                </a:lnTo>
                <a:lnTo>
                  <a:pt x="1417" y="549"/>
                </a:lnTo>
                <a:lnTo>
                  <a:pt x="1430" y="549"/>
                </a:lnTo>
                <a:lnTo>
                  <a:pt x="1443" y="549"/>
                </a:lnTo>
                <a:lnTo>
                  <a:pt x="1453" y="551"/>
                </a:lnTo>
                <a:lnTo>
                  <a:pt x="1465" y="554"/>
                </a:lnTo>
                <a:lnTo>
                  <a:pt x="1477" y="555"/>
                </a:lnTo>
                <a:lnTo>
                  <a:pt x="1491" y="558"/>
                </a:lnTo>
                <a:lnTo>
                  <a:pt x="1490" y="556"/>
                </a:lnTo>
                <a:lnTo>
                  <a:pt x="1489" y="553"/>
                </a:lnTo>
                <a:lnTo>
                  <a:pt x="1490" y="551"/>
                </a:lnTo>
                <a:lnTo>
                  <a:pt x="1490" y="549"/>
                </a:lnTo>
                <a:lnTo>
                  <a:pt x="1487" y="546"/>
                </a:lnTo>
                <a:lnTo>
                  <a:pt x="1482" y="542"/>
                </a:lnTo>
                <a:lnTo>
                  <a:pt x="1472" y="532"/>
                </a:lnTo>
                <a:lnTo>
                  <a:pt x="1464" y="521"/>
                </a:lnTo>
                <a:lnTo>
                  <a:pt x="1467" y="522"/>
                </a:lnTo>
                <a:lnTo>
                  <a:pt x="1472" y="524"/>
                </a:lnTo>
                <a:lnTo>
                  <a:pt x="1474" y="525"/>
                </a:lnTo>
                <a:lnTo>
                  <a:pt x="1476" y="525"/>
                </a:lnTo>
                <a:lnTo>
                  <a:pt x="1477" y="525"/>
                </a:lnTo>
                <a:lnTo>
                  <a:pt x="1479" y="524"/>
                </a:lnTo>
                <a:lnTo>
                  <a:pt x="1477" y="518"/>
                </a:lnTo>
                <a:lnTo>
                  <a:pt x="1473" y="513"/>
                </a:lnTo>
                <a:lnTo>
                  <a:pt x="1459" y="499"/>
                </a:lnTo>
                <a:lnTo>
                  <a:pt x="1443" y="485"/>
                </a:lnTo>
                <a:lnTo>
                  <a:pt x="1449" y="483"/>
                </a:lnTo>
                <a:lnTo>
                  <a:pt x="1455" y="481"/>
                </a:lnTo>
                <a:lnTo>
                  <a:pt x="1459" y="477"/>
                </a:lnTo>
                <a:lnTo>
                  <a:pt x="1465" y="476"/>
                </a:lnTo>
                <a:lnTo>
                  <a:pt x="1466" y="476"/>
                </a:lnTo>
                <a:lnTo>
                  <a:pt x="1467" y="475"/>
                </a:lnTo>
                <a:lnTo>
                  <a:pt x="1468" y="477"/>
                </a:lnTo>
                <a:lnTo>
                  <a:pt x="1469" y="479"/>
                </a:lnTo>
                <a:lnTo>
                  <a:pt x="1473" y="479"/>
                </a:lnTo>
                <a:lnTo>
                  <a:pt x="1475" y="477"/>
                </a:lnTo>
                <a:lnTo>
                  <a:pt x="1485" y="474"/>
                </a:lnTo>
                <a:lnTo>
                  <a:pt x="1494" y="471"/>
                </a:lnTo>
                <a:lnTo>
                  <a:pt x="1504" y="468"/>
                </a:lnTo>
                <a:lnTo>
                  <a:pt x="1512" y="466"/>
                </a:lnTo>
                <a:lnTo>
                  <a:pt x="1514" y="465"/>
                </a:lnTo>
                <a:lnTo>
                  <a:pt x="1515" y="464"/>
                </a:lnTo>
                <a:lnTo>
                  <a:pt x="1516" y="463"/>
                </a:lnTo>
                <a:lnTo>
                  <a:pt x="1517" y="464"/>
                </a:lnTo>
                <a:lnTo>
                  <a:pt x="1518" y="465"/>
                </a:lnTo>
                <a:lnTo>
                  <a:pt x="1521" y="465"/>
                </a:lnTo>
                <a:lnTo>
                  <a:pt x="1522" y="463"/>
                </a:lnTo>
                <a:lnTo>
                  <a:pt x="1523" y="462"/>
                </a:lnTo>
                <a:lnTo>
                  <a:pt x="1524" y="460"/>
                </a:lnTo>
                <a:lnTo>
                  <a:pt x="1526" y="459"/>
                </a:lnTo>
                <a:lnTo>
                  <a:pt x="1525" y="457"/>
                </a:lnTo>
                <a:lnTo>
                  <a:pt x="1525" y="455"/>
                </a:lnTo>
                <a:lnTo>
                  <a:pt x="1529" y="454"/>
                </a:lnTo>
                <a:lnTo>
                  <a:pt x="1531" y="451"/>
                </a:lnTo>
                <a:lnTo>
                  <a:pt x="1527" y="450"/>
                </a:lnTo>
                <a:lnTo>
                  <a:pt x="1522" y="449"/>
                </a:lnTo>
                <a:lnTo>
                  <a:pt x="1526" y="446"/>
                </a:lnTo>
                <a:lnTo>
                  <a:pt x="1531" y="441"/>
                </a:lnTo>
                <a:lnTo>
                  <a:pt x="1530" y="439"/>
                </a:lnTo>
                <a:lnTo>
                  <a:pt x="1529" y="437"/>
                </a:lnTo>
                <a:lnTo>
                  <a:pt x="1525" y="435"/>
                </a:lnTo>
                <a:lnTo>
                  <a:pt x="1523" y="437"/>
                </a:lnTo>
                <a:lnTo>
                  <a:pt x="1522" y="438"/>
                </a:lnTo>
                <a:lnTo>
                  <a:pt x="1521" y="440"/>
                </a:lnTo>
                <a:lnTo>
                  <a:pt x="1521" y="441"/>
                </a:lnTo>
                <a:lnTo>
                  <a:pt x="1520" y="441"/>
                </a:lnTo>
                <a:lnTo>
                  <a:pt x="1518" y="441"/>
                </a:lnTo>
                <a:lnTo>
                  <a:pt x="1517" y="440"/>
                </a:lnTo>
                <a:lnTo>
                  <a:pt x="1517" y="438"/>
                </a:lnTo>
                <a:lnTo>
                  <a:pt x="1518" y="437"/>
                </a:lnTo>
                <a:lnTo>
                  <a:pt x="1518" y="434"/>
                </a:lnTo>
                <a:lnTo>
                  <a:pt x="1517" y="433"/>
                </a:lnTo>
                <a:lnTo>
                  <a:pt x="1521" y="430"/>
                </a:lnTo>
                <a:lnTo>
                  <a:pt x="1525" y="427"/>
                </a:lnTo>
                <a:lnTo>
                  <a:pt x="1529" y="426"/>
                </a:lnTo>
                <a:lnTo>
                  <a:pt x="1532" y="425"/>
                </a:lnTo>
                <a:lnTo>
                  <a:pt x="1534" y="425"/>
                </a:lnTo>
                <a:lnTo>
                  <a:pt x="1538" y="424"/>
                </a:lnTo>
                <a:lnTo>
                  <a:pt x="1538" y="422"/>
                </a:lnTo>
                <a:lnTo>
                  <a:pt x="1538" y="421"/>
                </a:lnTo>
                <a:lnTo>
                  <a:pt x="1535" y="420"/>
                </a:lnTo>
                <a:lnTo>
                  <a:pt x="1534" y="417"/>
                </a:lnTo>
                <a:lnTo>
                  <a:pt x="1530" y="415"/>
                </a:lnTo>
                <a:lnTo>
                  <a:pt x="1527" y="412"/>
                </a:lnTo>
                <a:lnTo>
                  <a:pt x="1527" y="409"/>
                </a:lnTo>
                <a:lnTo>
                  <a:pt x="1529" y="407"/>
                </a:lnTo>
                <a:lnTo>
                  <a:pt x="1525" y="406"/>
                </a:lnTo>
                <a:lnTo>
                  <a:pt x="1523" y="405"/>
                </a:lnTo>
                <a:lnTo>
                  <a:pt x="1515" y="401"/>
                </a:lnTo>
                <a:lnTo>
                  <a:pt x="1508" y="398"/>
                </a:lnTo>
                <a:lnTo>
                  <a:pt x="1505" y="394"/>
                </a:lnTo>
                <a:lnTo>
                  <a:pt x="1505" y="392"/>
                </a:lnTo>
                <a:lnTo>
                  <a:pt x="1506" y="389"/>
                </a:lnTo>
                <a:lnTo>
                  <a:pt x="1509" y="387"/>
                </a:lnTo>
                <a:lnTo>
                  <a:pt x="1514" y="380"/>
                </a:lnTo>
                <a:lnTo>
                  <a:pt x="1518" y="373"/>
                </a:lnTo>
                <a:lnTo>
                  <a:pt x="1523" y="367"/>
                </a:lnTo>
                <a:lnTo>
                  <a:pt x="1527" y="362"/>
                </a:lnTo>
                <a:lnTo>
                  <a:pt x="1529" y="359"/>
                </a:lnTo>
                <a:lnTo>
                  <a:pt x="1530" y="356"/>
                </a:lnTo>
                <a:lnTo>
                  <a:pt x="1529" y="355"/>
                </a:lnTo>
                <a:lnTo>
                  <a:pt x="1527" y="352"/>
                </a:lnTo>
                <a:lnTo>
                  <a:pt x="1525" y="351"/>
                </a:lnTo>
                <a:lnTo>
                  <a:pt x="1525" y="350"/>
                </a:lnTo>
                <a:lnTo>
                  <a:pt x="1526" y="349"/>
                </a:lnTo>
                <a:lnTo>
                  <a:pt x="1527" y="348"/>
                </a:lnTo>
                <a:lnTo>
                  <a:pt x="1531" y="344"/>
                </a:lnTo>
                <a:lnTo>
                  <a:pt x="1534" y="341"/>
                </a:lnTo>
                <a:lnTo>
                  <a:pt x="1538" y="340"/>
                </a:lnTo>
                <a:lnTo>
                  <a:pt x="1542" y="338"/>
                </a:lnTo>
                <a:lnTo>
                  <a:pt x="1542" y="333"/>
                </a:lnTo>
                <a:lnTo>
                  <a:pt x="1541" y="329"/>
                </a:lnTo>
                <a:lnTo>
                  <a:pt x="1541" y="326"/>
                </a:lnTo>
                <a:lnTo>
                  <a:pt x="1543" y="323"/>
                </a:lnTo>
                <a:lnTo>
                  <a:pt x="1546" y="322"/>
                </a:lnTo>
                <a:lnTo>
                  <a:pt x="1549" y="319"/>
                </a:lnTo>
                <a:lnTo>
                  <a:pt x="1553" y="318"/>
                </a:lnTo>
                <a:lnTo>
                  <a:pt x="1556" y="318"/>
                </a:lnTo>
                <a:lnTo>
                  <a:pt x="1559" y="318"/>
                </a:lnTo>
                <a:lnTo>
                  <a:pt x="1563" y="319"/>
                </a:lnTo>
                <a:lnTo>
                  <a:pt x="1562" y="319"/>
                </a:lnTo>
                <a:lnTo>
                  <a:pt x="1562" y="321"/>
                </a:lnTo>
                <a:lnTo>
                  <a:pt x="1563" y="321"/>
                </a:lnTo>
                <a:lnTo>
                  <a:pt x="1564" y="319"/>
                </a:lnTo>
                <a:lnTo>
                  <a:pt x="1566" y="319"/>
                </a:lnTo>
                <a:lnTo>
                  <a:pt x="1566" y="318"/>
                </a:lnTo>
                <a:lnTo>
                  <a:pt x="1566" y="317"/>
                </a:lnTo>
                <a:lnTo>
                  <a:pt x="1565" y="316"/>
                </a:lnTo>
                <a:lnTo>
                  <a:pt x="1557" y="315"/>
                </a:lnTo>
                <a:lnTo>
                  <a:pt x="1550" y="313"/>
                </a:lnTo>
                <a:lnTo>
                  <a:pt x="1550" y="310"/>
                </a:lnTo>
                <a:lnTo>
                  <a:pt x="1550" y="308"/>
                </a:lnTo>
                <a:lnTo>
                  <a:pt x="1549" y="307"/>
                </a:lnTo>
                <a:lnTo>
                  <a:pt x="1548" y="306"/>
                </a:lnTo>
                <a:lnTo>
                  <a:pt x="1547" y="304"/>
                </a:lnTo>
                <a:lnTo>
                  <a:pt x="1546" y="301"/>
                </a:lnTo>
                <a:lnTo>
                  <a:pt x="1546" y="299"/>
                </a:lnTo>
                <a:lnTo>
                  <a:pt x="1546" y="297"/>
                </a:lnTo>
                <a:lnTo>
                  <a:pt x="1547" y="294"/>
                </a:lnTo>
                <a:lnTo>
                  <a:pt x="1549" y="293"/>
                </a:lnTo>
                <a:lnTo>
                  <a:pt x="1551" y="292"/>
                </a:lnTo>
                <a:lnTo>
                  <a:pt x="1551" y="292"/>
                </a:lnTo>
                <a:lnTo>
                  <a:pt x="1553" y="293"/>
                </a:lnTo>
                <a:lnTo>
                  <a:pt x="1554" y="294"/>
                </a:lnTo>
                <a:lnTo>
                  <a:pt x="1557" y="296"/>
                </a:lnTo>
                <a:lnTo>
                  <a:pt x="1560" y="296"/>
                </a:lnTo>
                <a:lnTo>
                  <a:pt x="1563" y="297"/>
                </a:lnTo>
                <a:lnTo>
                  <a:pt x="1563" y="298"/>
                </a:lnTo>
                <a:lnTo>
                  <a:pt x="1563" y="299"/>
                </a:lnTo>
                <a:lnTo>
                  <a:pt x="1562" y="300"/>
                </a:lnTo>
                <a:lnTo>
                  <a:pt x="1560" y="301"/>
                </a:lnTo>
                <a:lnTo>
                  <a:pt x="1558" y="300"/>
                </a:lnTo>
                <a:lnTo>
                  <a:pt x="1556" y="302"/>
                </a:lnTo>
                <a:lnTo>
                  <a:pt x="1554" y="304"/>
                </a:lnTo>
                <a:lnTo>
                  <a:pt x="1554" y="305"/>
                </a:lnTo>
                <a:lnTo>
                  <a:pt x="1553" y="305"/>
                </a:lnTo>
                <a:lnTo>
                  <a:pt x="1553" y="306"/>
                </a:lnTo>
                <a:lnTo>
                  <a:pt x="1554" y="306"/>
                </a:lnTo>
                <a:lnTo>
                  <a:pt x="1556" y="305"/>
                </a:lnTo>
                <a:lnTo>
                  <a:pt x="1557" y="305"/>
                </a:lnTo>
                <a:lnTo>
                  <a:pt x="1559" y="304"/>
                </a:lnTo>
                <a:lnTo>
                  <a:pt x="1562" y="304"/>
                </a:lnTo>
                <a:lnTo>
                  <a:pt x="1566" y="301"/>
                </a:lnTo>
                <a:lnTo>
                  <a:pt x="1570" y="298"/>
                </a:lnTo>
                <a:lnTo>
                  <a:pt x="1571" y="296"/>
                </a:lnTo>
                <a:lnTo>
                  <a:pt x="1571" y="293"/>
                </a:lnTo>
                <a:lnTo>
                  <a:pt x="1571" y="292"/>
                </a:lnTo>
                <a:lnTo>
                  <a:pt x="1570" y="291"/>
                </a:lnTo>
                <a:lnTo>
                  <a:pt x="1566" y="289"/>
                </a:lnTo>
                <a:lnTo>
                  <a:pt x="1562" y="289"/>
                </a:lnTo>
                <a:lnTo>
                  <a:pt x="1564" y="284"/>
                </a:lnTo>
                <a:lnTo>
                  <a:pt x="1567" y="282"/>
                </a:lnTo>
                <a:lnTo>
                  <a:pt x="1568" y="279"/>
                </a:lnTo>
                <a:lnTo>
                  <a:pt x="1567" y="277"/>
                </a:lnTo>
                <a:lnTo>
                  <a:pt x="1565" y="279"/>
                </a:lnTo>
                <a:lnTo>
                  <a:pt x="1562" y="280"/>
                </a:lnTo>
                <a:lnTo>
                  <a:pt x="1563" y="277"/>
                </a:lnTo>
                <a:lnTo>
                  <a:pt x="1563" y="276"/>
                </a:lnTo>
                <a:lnTo>
                  <a:pt x="1562" y="275"/>
                </a:lnTo>
                <a:lnTo>
                  <a:pt x="1560" y="274"/>
                </a:lnTo>
                <a:lnTo>
                  <a:pt x="1558" y="274"/>
                </a:lnTo>
                <a:lnTo>
                  <a:pt x="1557" y="276"/>
                </a:lnTo>
                <a:lnTo>
                  <a:pt x="1557" y="279"/>
                </a:lnTo>
                <a:lnTo>
                  <a:pt x="1556" y="280"/>
                </a:lnTo>
                <a:lnTo>
                  <a:pt x="1554" y="281"/>
                </a:lnTo>
                <a:lnTo>
                  <a:pt x="1553" y="281"/>
                </a:lnTo>
                <a:lnTo>
                  <a:pt x="1551" y="280"/>
                </a:lnTo>
                <a:lnTo>
                  <a:pt x="1553" y="277"/>
                </a:lnTo>
                <a:lnTo>
                  <a:pt x="1553" y="276"/>
                </a:lnTo>
                <a:lnTo>
                  <a:pt x="1554" y="275"/>
                </a:lnTo>
                <a:lnTo>
                  <a:pt x="1550" y="274"/>
                </a:lnTo>
                <a:lnTo>
                  <a:pt x="1547" y="274"/>
                </a:lnTo>
                <a:lnTo>
                  <a:pt x="1557" y="268"/>
                </a:lnTo>
                <a:lnTo>
                  <a:pt x="1567" y="263"/>
                </a:lnTo>
                <a:lnTo>
                  <a:pt x="1560" y="263"/>
                </a:lnTo>
                <a:lnTo>
                  <a:pt x="1555" y="265"/>
                </a:lnTo>
                <a:lnTo>
                  <a:pt x="1553" y="265"/>
                </a:lnTo>
                <a:lnTo>
                  <a:pt x="1549" y="266"/>
                </a:lnTo>
                <a:lnTo>
                  <a:pt x="1547" y="265"/>
                </a:lnTo>
                <a:lnTo>
                  <a:pt x="1543" y="263"/>
                </a:lnTo>
                <a:lnTo>
                  <a:pt x="1550" y="260"/>
                </a:lnTo>
                <a:lnTo>
                  <a:pt x="1557" y="258"/>
                </a:lnTo>
                <a:lnTo>
                  <a:pt x="1562" y="257"/>
                </a:lnTo>
                <a:lnTo>
                  <a:pt x="1565" y="256"/>
                </a:lnTo>
                <a:lnTo>
                  <a:pt x="1567" y="256"/>
                </a:lnTo>
                <a:lnTo>
                  <a:pt x="1568" y="255"/>
                </a:lnTo>
                <a:lnTo>
                  <a:pt x="1570" y="252"/>
                </a:lnTo>
                <a:lnTo>
                  <a:pt x="1570" y="250"/>
                </a:lnTo>
                <a:lnTo>
                  <a:pt x="1567" y="248"/>
                </a:lnTo>
                <a:lnTo>
                  <a:pt x="1565" y="248"/>
                </a:lnTo>
                <a:lnTo>
                  <a:pt x="1563" y="248"/>
                </a:lnTo>
                <a:lnTo>
                  <a:pt x="1560" y="248"/>
                </a:lnTo>
                <a:lnTo>
                  <a:pt x="1555" y="250"/>
                </a:lnTo>
                <a:lnTo>
                  <a:pt x="1549" y="250"/>
                </a:lnTo>
                <a:lnTo>
                  <a:pt x="1543" y="250"/>
                </a:lnTo>
                <a:lnTo>
                  <a:pt x="1538" y="251"/>
                </a:lnTo>
                <a:lnTo>
                  <a:pt x="1531" y="252"/>
                </a:lnTo>
                <a:lnTo>
                  <a:pt x="1523" y="254"/>
                </a:lnTo>
                <a:lnTo>
                  <a:pt x="1518" y="254"/>
                </a:lnTo>
                <a:lnTo>
                  <a:pt x="1515" y="252"/>
                </a:lnTo>
                <a:lnTo>
                  <a:pt x="1512" y="252"/>
                </a:lnTo>
                <a:lnTo>
                  <a:pt x="1509" y="250"/>
                </a:lnTo>
                <a:lnTo>
                  <a:pt x="1525" y="246"/>
                </a:lnTo>
                <a:lnTo>
                  <a:pt x="1542" y="241"/>
                </a:lnTo>
                <a:lnTo>
                  <a:pt x="1548" y="240"/>
                </a:lnTo>
                <a:lnTo>
                  <a:pt x="1556" y="238"/>
                </a:lnTo>
                <a:lnTo>
                  <a:pt x="1559" y="235"/>
                </a:lnTo>
                <a:lnTo>
                  <a:pt x="1560" y="234"/>
                </a:lnTo>
                <a:lnTo>
                  <a:pt x="1560" y="231"/>
                </a:lnTo>
                <a:lnTo>
                  <a:pt x="1558" y="228"/>
                </a:lnTo>
                <a:lnTo>
                  <a:pt x="1562" y="227"/>
                </a:lnTo>
                <a:lnTo>
                  <a:pt x="1564" y="226"/>
                </a:lnTo>
                <a:lnTo>
                  <a:pt x="1567" y="225"/>
                </a:lnTo>
                <a:lnTo>
                  <a:pt x="1571" y="225"/>
                </a:lnTo>
                <a:lnTo>
                  <a:pt x="1572" y="225"/>
                </a:lnTo>
                <a:lnTo>
                  <a:pt x="1573" y="225"/>
                </a:lnTo>
                <a:lnTo>
                  <a:pt x="1574" y="224"/>
                </a:lnTo>
                <a:lnTo>
                  <a:pt x="1573" y="223"/>
                </a:lnTo>
                <a:lnTo>
                  <a:pt x="1571" y="222"/>
                </a:lnTo>
                <a:lnTo>
                  <a:pt x="1567" y="222"/>
                </a:lnTo>
                <a:lnTo>
                  <a:pt x="1568" y="222"/>
                </a:lnTo>
                <a:lnTo>
                  <a:pt x="1567" y="222"/>
                </a:lnTo>
                <a:close/>
                <a:moveTo>
                  <a:pt x="666" y="268"/>
                </a:moveTo>
                <a:lnTo>
                  <a:pt x="664" y="269"/>
                </a:lnTo>
                <a:lnTo>
                  <a:pt x="660" y="268"/>
                </a:lnTo>
                <a:lnTo>
                  <a:pt x="658" y="268"/>
                </a:lnTo>
                <a:lnTo>
                  <a:pt x="656" y="266"/>
                </a:lnTo>
                <a:lnTo>
                  <a:pt x="656" y="268"/>
                </a:lnTo>
                <a:lnTo>
                  <a:pt x="657" y="272"/>
                </a:lnTo>
                <a:lnTo>
                  <a:pt x="659" y="274"/>
                </a:lnTo>
                <a:lnTo>
                  <a:pt x="661" y="274"/>
                </a:lnTo>
                <a:lnTo>
                  <a:pt x="664" y="272"/>
                </a:lnTo>
                <a:lnTo>
                  <a:pt x="666" y="268"/>
                </a:lnTo>
                <a:lnTo>
                  <a:pt x="662" y="269"/>
                </a:lnTo>
                <a:lnTo>
                  <a:pt x="666" y="268"/>
                </a:lnTo>
                <a:close/>
                <a:moveTo>
                  <a:pt x="674" y="566"/>
                </a:moveTo>
                <a:lnTo>
                  <a:pt x="674" y="567"/>
                </a:lnTo>
                <a:lnTo>
                  <a:pt x="677" y="567"/>
                </a:lnTo>
                <a:lnTo>
                  <a:pt x="675" y="566"/>
                </a:lnTo>
                <a:lnTo>
                  <a:pt x="674" y="566"/>
                </a:lnTo>
                <a:lnTo>
                  <a:pt x="674" y="566"/>
                </a:lnTo>
                <a:lnTo>
                  <a:pt x="674" y="566"/>
                </a:lnTo>
                <a:close/>
                <a:moveTo>
                  <a:pt x="657" y="559"/>
                </a:moveTo>
                <a:lnTo>
                  <a:pt x="661" y="562"/>
                </a:lnTo>
                <a:lnTo>
                  <a:pt x="666" y="562"/>
                </a:lnTo>
                <a:lnTo>
                  <a:pt x="664" y="559"/>
                </a:lnTo>
                <a:lnTo>
                  <a:pt x="662" y="558"/>
                </a:lnTo>
                <a:lnTo>
                  <a:pt x="660" y="558"/>
                </a:lnTo>
                <a:lnTo>
                  <a:pt x="657" y="559"/>
                </a:lnTo>
                <a:close/>
                <a:moveTo>
                  <a:pt x="334" y="329"/>
                </a:moveTo>
                <a:lnTo>
                  <a:pt x="334" y="331"/>
                </a:lnTo>
                <a:lnTo>
                  <a:pt x="335" y="332"/>
                </a:lnTo>
                <a:lnTo>
                  <a:pt x="338" y="332"/>
                </a:lnTo>
                <a:lnTo>
                  <a:pt x="342" y="331"/>
                </a:lnTo>
                <a:lnTo>
                  <a:pt x="338" y="330"/>
                </a:lnTo>
                <a:lnTo>
                  <a:pt x="334" y="329"/>
                </a:lnTo>
                <a:lnTo>
                  <a:pt x="335" y="329"/>
                </a:lnTo>
                <a:lnTo>
                  <a:pt x="334" y="329"/>
                </a:lnTo>
                <a:close/>
                <a:moveTo>
                  <a:pt x="311" y="319"/>
                </a:moveTo>
                <a:lnTo>
                  <a:pt x="311" y="319"/>
                </a:lnTo>
                <a:lnTo>
                  <a:pt x="310" y="319"/>
                </a:lnTo>
                <a:lnTo>
                  <a:pt x="312" y="322"/>
                </a:lnTo>
                <a:lnTo>
                  <a:pt x="315" y="324"/>
                </a:lnTo>
                <a:lnTo>
                  <a:pt x="319" y="325"/>
                </a:lnTo>
                <a:lnTo>
                  <a:pt x="321" y="324"/>
                </a:lnTo>
                <a:lnTo>
                  <a:pt x="320" y="322"/>
                </a:lnTo>
                <a:lnTo>
                  <a:pt x="318" y="321"/>
                </a:lnTo>
                <a:lnTo>
                  <a:pt x="313" y="319"/>
                </a:lnTo>
                <a:lnTo>
                  <a:pt x="311" y="319"/>
                </a:lnTo>
                <a:lnTo>
                  <a:pt x="312" y="319"/>
                </a:lnTo>
                <a:lnTo>
                  <a:pt x="311" y="319"/>
                </a:lnTo>
                <a:close/>
                <a:moveTo>
                  <a:pt x="328" y="308"/>
                </a:moveTo>
                <a:lnTo>
                  <a:pt x="327" y="308"/>
                </a:lnTo>
                <a:lnTo>
                  <a:pt x="327" y="309"/>
                </a:lnTo>
                <a:lnTo>
                  <a:pt x="328" y="309"/>
                </a:lnTo>
                <a:lnTo>
                  <a:pt x="329" y="309"/>
                </a:lnTo>
                <a:lnTo>
                  <a:pt x="329" y="309"/>
                </a:lnTo>
                <a:lnTo>
                  <a:pt x="328" y="308"/>
                </a:lnTo>
                <a:lnTo>
                  <a:pt x="328" y="308"/>
                </a:lnTo>
                <a:lnTo>
                  <a:pt x="328" y="308"/>
                </a:lnTo>
                <a:close/>
                <a:moveTo>
                  <a:pt x="295" y="249"/>
                </a:moveTo>
                <a:lnTo>
                  <a:pt x="295" y="248"/>
                </a:lnTo>
                <a:lnTo>
                  <a:pt x="296" y="248"/>
                </a:lnTo>
                <a:lnTo>
                  <a:pt x="295" y="248"/>
                </a:lnTo>
                <a:lnTo>
                  <a:pt x="294" y="248"/>
                </a:lnTo>
                <a:lnTo>
                  <a:pt x="295" y="248"/>
                </a:lnTo>
                <a:lnTo>
                  <a:pt x="295" y="249"/>
                </a:lnTo>
                <a:lnTo>
                  <a:pt x="295" y="249"/>
                </a:lnTo>
                <a:lnTo>
                  <a:pt x="295" y="249"/>
                </a:lnTo>
                <a:close/>
                <a:moveTo>
                  <a:pt x="418" y="456"/>
                </a:moveTo>
                <a:lnTo>
                  <a:pt x="417" y="454"/>
                </a:lnTo>
                <a:lnTo>
                  <a:pt x="414" y="452"/>
                </a:lnTo>
                <a:lnTo>
                  <a:pt x="411" y="451"/>
                </a:lnTo>
                <a:lnTo>
                  <a:pt x="409" y="454"/>
                </a:lnTo>
                <a:lnTo>
                  <a:pt x="413" y="456"/>
                </a:lnTo>
                <a:lnTo>
                  <a:pt x="418" y="456"/>
                </a:lnTo>
                <a:lnTo>
                  <a:pt x="417" y="456"/>
                </a:lnTo>
                <a:lnTo>
                  <a:pt x="418" y="456"/>
                </a:lnTo>
                <a:close/>
                <a:moveTo>
                  <a:pt x="345" y="173"/>
                </a:moveTo>
                <a:lnTo>
                  <a:pt x="345" y="173"/>
                </a:lnTo>
                <a:lnTo>
                  <a:pt x="345" y="173"/>
                </a:lnTo>
                <a:lnTo>
                  <a:pt x="347" y="172"/>
                </a:lnTo>
                <a:lnTo>
                  <a:pt x="346" y="169"/>
                </a:lnTo>
                <a:lnTo>
                  <a:pt x="347" y="169"/>
                </a:lnTo>
                <a:lnTo>
                  <a:pt x="347" y="168"/>
                </a:lnTo>
                <a:lnTo>
                  <a:pt x="348" y="168"/>
                </a:lnTo>
                <a:lnTo>
                  <a:pt x="348" y="167"/>
                </a:lnTo>
                <a:lnTo>
                  <a:pt x="356" y="168"/>
                </a:lnTo>
                <a:lnTo>
                  <a:pt x="363" y="169"/>
                </a:lnTo>
                <a:lnTo>
                  <a:pt x="357" y="166"/>
                </a:lnTo>
                <a:lnTo>
                  <a:pt x="351" y="164"/>
                </a:lnTo>
                <a:lnTo>
                  <a:pt x="347" y="164"/>
                </a:lnTo>
                <a:lnTo>
                  <a:pt x="345" y="163"/>
                </a:lnTo>
                <a:lnTo>
                  <a:pt x="342" y="164"/>
                </a:lnTo>
                <a:lnTo>
                  <a:pt x="338" y="165"/>
                </a:lnTo>
                <a:lnTo>
                  <a:pt x="339" y="163"/>
                </a:lnTo>
                <a:lnTo>
                  <a:pt x="340" y="161"/>
                </a:lnTo>
                <a:lnTo>
                  <a:pt x="336" y="159"/>
                </a:lnTo>
                <a:lnTo>
                  <a:pt x="330" y="157"/>
                </a:lnTo>
                <a:lnTo>
                  <a:pt x="331" y="158"/>
                </a:lnTo>
                <a:lnTo>
                  <a:pt x="330" y="157"/>
                </a:lnTo>
                <a:lnTo>
                  <a:pt x="329" y="159"/>
                </a:lnTo>
                <a:lnTo>
                  <a:pt x="327" y="161"/>
                </a:lnTo>
                <a:lnTo>
                  <a:pt x="326" y="163"/>
                </a:lnTo>
                <a:lnTo>
                  <a:pt x="324" y="163"/>
                </a:lnTo>
                <a:lnTo>
                  <a:pt x="324" y="164"/>
                </a:lnTo>
                <a:lnTo>
                  <a:pt x="324" y="165"/>
                </a:lnTo>
                <a:lnTo>
                  <a:pt x="322" y="167"/>
                </a:lnTo>
                <a:lnTo>
                  <a:pt x="322" y="168"/>
                </a:lnTo>
                <a:lnTo>
                  <a:pt x="322" y="169"/>
                </a:lnTo>
                <a:lnTo>
                  <a:pt x="324" y="172"/>
                </a:lnTo>
                <a:lnTo>
                  <a:pt x="327" y="172"/>
                </a:lnTo>
                <a:lnTo>
                  <a:pt x="329" y="173"/>
                </a:lnTo>
                <a:lnTo>
                  <a:pt x="330" y="175"/>
                </a:lnTo>
                <a:lnTo>
                  <a:pt x="331" y="177"/>
                </a:lnTo>
                <a:lnTo>
                  <a:pt x="334" y="177"/>
                </a:lnTo>
                <a:lnTo>
                  <a:pt x="336" y="177"/>
                </a:lnTo>
                <a:lnTo>
                  <a:pt x="337" y="176"/>
                </a:lnTo>
                <a:lnTo>
                  <a:pt x="338" y="175"/>
                </a:lnTo>
                <a:lnTo>
                  <a:pt x="339" y="172"/>
                </a:lnTo>
                <a:lnTo>
                  <a:pt x="338" y="172"/>
                </a:lnTo>
                <a:lnTo>
                  <a:pt x="336" y="172"/>
                </a:lnTo>
                <a:lnTo>
                  <a:pt x="335" y="172"/>
                </a:lnTo>
                <a:lnTo>
                  <a:pt x="334" y="171"/>
                </a:lnTo>
                <a:lnTo>
                  <a:pt x="334" y="169"/>
                </a:lnTo>
                <a:lnTo>
                  <a:pt x="336" y="168"/>
                </a:lnTo>
                <a:lnTo>
                  <a:pt x="338" y="168"/>
                </a:lnTo>
                <a:lnTo>
                  <a:pt x="342" y="168"/>
                </a:lnTo>
                <a:lnTo>
                  <a:pt x="345" y="169"/>
                </a:lnTo>
                <a:lnTo>
                  <a:pt x="346" y="169"/>
                </a:lnTo>
                <a:lnTo>
                  <a:pt x="346" y="169"/>
                </a:lnTo>
                <a:lnTo>
                  <a:pt x="346" y="172"/>
                </a:lnTo>
                <a:lnTo>
                  <a:pt x="345" y="173"/>
                </a:lnTo>
                <a:close/>
                <a:moveTo>
                  <a:pt x="184" y="399"/>
                </a:moveTo>
                <a:lnTo>
                  <a:pt x="184" y="400"/>
                </a:lnTo>
                <a:lnTo>
                  <a:pt x="184" y="399"/>
                </a:lnTo>
                <a:lnTo>
                  <a:pt x="184" y="399"/>
                </a:lnTo>
                <a:lnTo>
                  <a:pt x="184" y="399"/>
                </a:lnTo>
                <a:close/>
                <a:moveTo>
                  <a:pt x="350" y="117"/>
                </a:moveTo>
                <a:lnTo>
                  <a:pt x="350" y="119"/>
                </a:lnTo>
                <a:lnTo>
                  <a:pt x="351" y="120"/>
                </a:lnTo>
                <a:lnTo>
                  <a:pt x="354" y="122"/>
                </a:lnTo>
                <a:lnTo>
                  <a:pt x="357" y="123"/>
                </a:lnTo>
                <a:lnTo>
                  <a:pt x="364" y="125"/>
                </a:lnTo>
                <a:lnTo>
                  <a:pt x="369" y="125"/>
                </a:lnTo>
                <a:lnTo>
                  <a:pt x="371" y="125"/>
                </a:lnTo>
                <a:lnTo>
                  <a:pt x="373" y="125"/>
                </a:lnTo>
                <a:lnTo>
                  <a:pt x="375" y="126"/>
                </a:lnTo>
                <a:lnTo>
                  <a:pt x="375" y="128"/>
                </a:lnTo>
                <a:lnTo>
                  <a:pt x="372" y="130"/>
                </a:lnTo>
                <a:lnTo>
                  <a:pt x="370" y="131"/>
                </a:lnTo>
                <a:lnTo>
                  <a:pt x="372" y="133"/>
                </a:lnTo>
                <a:lnTo>
                  <a:pt x="376" y="135"/>
                </a:lnTo>
                <a:lnTo>
                  <a:pt x="378" y="136"/>
                </a:lnTo>
                <a:lnTo>
                  <a:pt x="383" y="136"/>
                </a:lnTo>
                <a:lnTo>
                  <a:pt x="379" y="134"/>
                </a:lnTo>
                <a:lnTo>
                  <a:pt x="377" y="131"/>
                </a:lnTo>
                <a:lnTo>
                  <a:pt x="381" y="131"/>
                </a:lnTo>
                <a:lnTo>
                  <a:pt x="386" y="130"/>
                </a:lnTo>
                <a:lnTo>
                  <a:pt x="381" y="126"/>
                </a:lnTo>
                <a:lnTo>
                  <a:pt x="376" y="124"/>
                </a:lnTo>
                <a:lnTo>
                  <a:pt x="371" y="123"/>
                </a:lnTo>
                <a:lnTo>
                  <a:pt x="364" y="122"/>
                </a:lnTo>
                <a:lnTo>
                  <a:pt x="361" y="120"/>
                </a:lnTo>
                <a:lnTo>
                  <a:pt x="357" y="117"/>
                </a:lnTo>
                <a:lnTo>
                  <a:pt x="352" y="115"/>
                </a:lnTo>
                <a:lnTo>
                  <a:pt x="346" y="115"/>
                </a:lnTo>
                <a:lnTo>
                  <a:pt x="347" y="117"/>
                </a:lnTo>
                <a:lnTo>
                  <a:pt x="350" y="117"/>
                </a:lnTo>
                <a:lnTo>
                  <a:pt x="348" y="118"/>
                </a:lnTo>
                <a:lnTo>
                  <a:pt x="350" y="117"/>
                </a:lnTo>
                <a:close/>
                <a:moveTo>
                  <a:pt x="70" y="258"/>
                </a:moveTo>
                <a:lnTo>
                  <a:pt x="70" y="258"/>
                </a:lnTo>
                <a:lnTo>
                  <a:pt x="72" y="258"/>
                </a:lnTo>
                <a:lnTo>
                  <a:pt x="75" y="258"/>
                </a:lnTo>
                <a:lnTo>
                  <a:pt x="79" y="260"/>
                </a:lnTo>
                <a:lnTo>
                  <a:pt x="80" y="259"/>
                </a:lnTo>
                <a:lnTo>
                  <a:pt x="81" y="258"/>
                </a:lnTo>
                <a:lnTo>
                  <a:pt x="82" y="260"/>
                </a:lnTo>
                <a:lnTo>
                  <a:pt x="85" y="261"/>
                </a:lnTo>
                <a:lnTo>
                  <a:pt x="90" y="261"/>
                </a:lnTo>
                <a:lnTo>
                  <a:pt x="93" y="261"/>
                </a:lnTo>
                <a:lnTo>
                  <a:pt x="100" y="263"/>
                </a:lnTo>
                <a:lnTo>
                  <a:pt x="108" y="265"/>
                </a:lnTo>
                <a:lnTo>
                  <a:pt x="112" y="267"/>
                </a:lnTo>
                <a:lnTo>
                  <a:pt x="115" y="268"/>
                </a:lnTo>
                <a:lnTo>
                  <a:pt x="117" y="268"/>
                </a:lnTo>
                <a:lnTo>
                  <a:pt x="120" y="267"/>
                </a:lnTo>
                <a:lnTo>
                  <a:pt x="122" y="269"/>
                </a:lnTo>
                <a:lnTo>
                  <a:pt x="124" y="272"/>
                </a:lnTo>
                <a:lnTo>
                  <a:pt x="120" y="272"/>
                </a:lnTo>
                <a:lnTo>
                  <a:pt x="115" y="271"/>
                </a:lnTo>
                <a:lnTo>
                  <a:pt x="111" y="269"/>
                </a:lnTo>
                <a:lnTo>
                  <a:pt x="106" y="268"/>
                </a:lnTo>
                <a:lnTo>
                  <a:pt x="106" y="268"/>
                </a:lnTo>
                <a:lnTo>
                  <a:pt x="106" y="268"/>
                </a:lnTo>
                <a:lnTo>
                  <a:pt x="92" y="265"/>
                </a:lnTo>
                <a:lnTo>
                  <a:pt x="79" y="260"/>
                </a:lnTo>
                <a:lnTo>
                  <a:pt x="75" y="260"/>
                </a:lnTo>
                <a:lnTo>
                  <a:pt x="72" y="258"/>
                </a:lnTo>
                <a:lnTo>
                  <a:pt x="71" y="258"/>
                </a:lnTo>
                <a:lnTo>
                  <a:pt x="70" y="258"/>
                </a:lnTo>
                <a:close/>
                <a:moveTo>
                  <a:pt x="163" y="230"/>
                </a:moveTo>
                <a:lnTo>
                  <a:pt x="166" y="230"/>
                </a:lnTo>
                <a:lnTo>
                  <a:pt x="169" y="231"/>
                </a:lnTo>
                <a:lnTo>
                  <a:pt x="166" y="230"/>
                </a:lnTo>
                <a:lnTo>
                  <a:pt x="163" y="230"/>
                </a:lnTo>
                <a:close/>
                <a:moveTo>
                  <a:pt x="231" y="100"/>
                </a:moveTo>
                <a:lnTo>
                  <a:pt x="229" y="100"/>
                </a:lnTo>
                <a:lnTo>
                  <a:pt x="227" y="100"/>
                </a:lnTo>
                <a:lnTo>
                  <a:pt x="228" y="101"/>
                </a:lnTo>
                <a:lnTo>
                  <a:pt x="230" y="103"/>
                </a:lnTo>
                <a:lnTo>
                  <a:pt x="232" y="103"/>
                </a:lnTo>
                <a:lnTo>
                  <a:pt x="233" y="103"/>
                </a:lnTo>
                <a:lnTo>
                  <a:pt x="235" y="101"/>
                </a:lnTo>
                <a:lnTo>
                  <a:pt x="233" y="100"/>
                </a:lnTo>
                <a:lnTo>
                  <a:pt x="232" y="100"/>
                </a:lnTo>
                <a:lnTo>
                  <a:pt x="231" y="100"/>
                </a:lnTo>
                <a:close/>
                <a:moveTo>
                  <a:pt x="940" y="241"/>
                </a:moveTo>
                <a:lnTo>
                  <a:pt x="939" y="240"/>
                </a:lnTo>
                <a:lnTo>
                  <a:pt x="939" y="240"/>
                </a:lnTo>
                <a:lnTo>
                  <a:pt x="938" y="240"/>
                </a:lnTo>
                <a:lnTo>
                  <a:pt x="937" y="241"/>
                </a:lnTo>
                <a:lnTo>
                  <a:pt x="937" y="243"/>
                </a:lnTo>
                <a:lnTo>
                  <a:pt x="937" y="247"/>
                </a:lnTo>
                <a:lnTo>
                  <a:pt x="939" y="246"/>
                </a:lnTo>
                <a:lnTo>
                  <a:pt x="940" y="244"/>
                </a:lnTo>
                <a:lnTo>
                  <a:pt x="940" y="243"/>
                </a:lnTo>
                <a:lnTo>
                  <a:pt x="940" y="241"/>
                </a:lnTo>
                <a:lnTo>
                  <a:pt x="940" y="241"/>
                </a:lnTo>
                <a:lnTo>
                  <a:pt x="940" y="241"/>
                </a:lnTo>
                <a:close/>
                <a:moveTo>
                  <a:pt x="256" y="449"/>
                </a:moveTo>
                <a:lnTo>
                  <a:pt x="260" y="448"/>
                </a:lnTo>
                <a:lnTo>
                  <a:pt x="262" y="448"/>
                </a:lnTo>
                <a:lnTo>
                  <a:pt x="264" y="448"/>
                </a:lnTo>
                <a:lnTo>
                  <a:pt x="265" y="445"/>
                </a:lnTo>
                <a:lnTo>
                  <a:pt x="263" y="445"/>
                </a:lnTo>
                <a:lnTo>
                  <a:pt x="261" y="446"/>
                </a:lnTo>
                <a:lnTo>
                  <a:pt x="258" y="447"/>
                </a:lnTo>
                <a:lnTo>
                  <a:pt x="256" y="449"/>
                </a:lnTo>
                <a:close/>
                <a:moveTo>
                  <a:pt x="293" y="132"/>
                </a:moveTo>
                <a:lnTo>
                  <a:pt x="294" y="134"/>
                </a:lnTo>
                <a:lnTo>
                  <a:pt x="296" y="135"/>
                </a:lnTo>
                <a:lnTo>
                  <a:pt x="298" y="135"/>
                </a:lnTo>
                <a:lnTo>
                  <a:pt x="301" y="134"/>
                </a:lnTo>
                <a:lnTo>
                  <a:pt x="298" y="132"/>
                </a:lnTo>
                <a:lnTo>
                  <a:pt x="296" y="131"/>
                </a:lnTo>
                <a:lnTo>
                  <a:pt x="294" y="131"/>
                </a:lnTo>
                <a:lnTo>
                  <a:pt x="293" y="132"/>
                </a:lnTo>
                <a:lnTo>
                  <a:pt x="294" y="133"/>
                </a:lnTo>
                <a:lnTo>
                  <a:pt x="293" y="132"/>
                </a:lnTo>
                <a:close/>
                <a:moveTo>
                  <a:pt x="369" y="183"/>
                </a:moveTo>
                <a:lnTo>
                  <a:pt x="370" y="183"/>
                </a:lnTo>
                <a:lnTo>
                  <a:pt x="370" y="181"/>
                </a:lnTo>
                <a:lnTo>
                  <a:pt x="369" y="178"/>
                </a:lnTo>
                <a:lnTo>
                  <a:pt x="367" y="178"/>
                </a:lnTo>
                <a:lnTo>
                  <a:pt x="364" y="180"/>
                </a:lnTo>
                <a:lnTo>
                  <a:pt x="364" y="181"/>
                </a:lnTo>
                <a:lnTo>
                  <a:pt x="367" y="182"/>
                </a:lnTo>
                <a:lnTo>
                  <a:pt x="369" y="183"/>
                </a:lnTo>
                <a:lnTo>
                  <a:pt x="369" y="183"/>
                </a:lnTo>
                <a:lnTo>
                  <a:pt x="369" y="183"/>
                </a:lnTo>
                <a:close/>
                <a:moveTo>
                  <a:pt x="649" y="609"/>
                </a:moveTo>
                <a:lnTo>
                  <a:pt x="648" y="608"/>
                </a:lnTo>
                <a:lnTo>
                  <a:pt x="645" y="607"/>
                </a:lnTo>
                <a:lnTo>
                  <a:pt x="642" y="607"/>
                </a:lnTo>
                <a:lnTo>
                  <a:pt x="641" y="609"/>
                </a:lnTo>
                <a:lnTo>
                  <a:pt x="642" y="611"/>
                </a:lnTo>
                <a:lnTo>
                  <a:pt x="644" y="612"/>
                </a:lnTo>
                <a:lnTo>
                  <a:pt x="648" y="612"/>
                </a:lnTo>
                <a:lnTo>
                  <a:pt x="649" y="609"/>
                </a:lnTo>
                <a:close/>
                <a:moveTo>
                  <a:pt x="660" y="175"/>
                </a:moveTo>
                <a:lnTo>
                  <a:pt x="661" y="174"/>
                </a:lnTo>
                <a:lnTo>
                  <a:pt x="661" y="173"/>
                </a:lnTo>
                <a:lnTo>
                  <a:pt x="661" y="172"/>
                </a:lnTo>
                <a:lnTo>
                  <a:pt x="659" y="172"/>
                </a:lnTo>
                <a:lnTo>
                  <a:pt x="657" y="173"/>
                </a:lnTo>
                <a:lnTo>
                  <a:pt x="657" y="174"/>
                </a:lnTo>
                <a:lnTo>
                  <a:pt x="658" y="175"/>
                </a:lnTo>
                <a:lnTo>
                  <a:pt x="660" y="175"/>
                </a:lnTo>
                <a:lnTo>
                  <a:pt x="660" y="175"/>
                </a:lnTo>
                <a:lnTo>
                  <a:pt x="660" y="175"/>
                </a:lnTo>
                <a:close/>
                <a:moveTo>
                  <a:pt x="306" y="140"/>
                </a:moveTo>
                <a:lnTo>
                  <a:pt x="306" y="138"/>
                </a:lnTo>
                <a:lnTo>
                  <a:pt x="306" y="136"/>
                </a:lnTo>
                <a:lnTo>
                  <a:pt x="304" y="135"/>
                </a:lnTo>
                <a:lnTo>
                  <a:pt x="303" y="136"/>
                </a:lnTo>
                <a:lnTo>
                  <a:pt x="302" y="139"/>
                </a:lnTo>
                <a:lnTo>
                  <a:pt x="299" y="140"/>
                </a:lnTo>
                <a:lnTo>
                  <a:pt x="302" y="141"/>
                </a:lnTo>
                <a:lnTo>
                  <a:pt x="304" y="141"/>
                </a:lnTo>
                <a:lnTo>
                  <a:pt x="305" y="141"/>
                </a:lnTo>
                <a:lnTo>
                  <a:pt x="306" y="140"/>
                </a:lnTo>
                <a:lnTo>
                  <a:pt x="306" y="141"/>
                </a:lnTo>
                <a:lnTo>
                  <a:pt x="306" y="140"/>
                </a:lnTo>
                <a:close/>
                <a:moveTo>
                  <a:pt x="1002" y="642"/>
                </a:moveTo>
                <a:lnTo>
                  <a:pt x="1004" y="641"/>
                </a:lnTo>
                <a:lnTo>
                  <a:pt x="1007" y="641"/>
                </a:lnTo>
                <a:lnTo>
                  <a:pt x="1008" y="640"/>
                </a:lnTo>
                <a:lnTo>
                  <a:pt x="1008" y="640"/>
                </a:lnTo>
                <a:lnTo>
                  <a:pt x="1008" y="639"/>
                </a:lnTo>
                <a:lnTo>
                  <a:pt x="1006" y="638"/>
                </a:lnTo>
                <a:lnTo>
                  <a:pt x="1003" y="638"/>
                </a:lnTo>
                <a:lnTo>
                  <a:pt x="1001" y="639"/>
                </a:lnTo>
                <a:lnTo>
                  <a:pt x="1001" y="640"/>
                </a:lnTo>
                <a:lnTo>
                  <a:pt x="1001" y="641"/>
                </a:lnTo>
                <a:lnTo>
                  <a:pt x="1002" y="642"/>
                </a:lnTo>
                <a:lnTo>
                  <a:pt x="1002" y="642"/>
                </a:lnTo>
                <a:lnTo>
                  <a:pt x="1003" y="641"/>
                </a:lnTo>
                <a:lnTo>
                  <a:pt x="1002" y="642"/>
                </a:lnTo>
                <a:close/>
                <a:moveTo>
                  <a:pt x="227" y="95"/>
                </a:moveTo>
                <a:lnTo>
                  <a:pt x="230" y="95"/>
                </a:lnTo>
                <a:lnTo>
                  <a:pt x="233" y="95"/>
                </a:lnTo>
                <a:lnTo>
                  <a:pt x="232" y="94"/>
                </a:lnTo>
                <a:lnTo>
                  <a:pt x="230" y="92"/>
                </a:lnTo>
                <a:lnTo>
                  <a:pt x="228" y="91"/>
                </a:lnTo>
                <a:lnTo>
                  <a:pt x="227" y="91"/>
                </a:lnTo>
                <a:lnTo>
                  <a:pt x="224" y="92"/>
                </a:lnTo>
                <a:lnTo>
                  <a:pt x="224" y="93"/>
                </a:lnTo>
                <a:lnTo>
                  <a:pt x="225" y="94"/>
                </a:lnTo>
                <a:lnTo>
                  <a:pt x="227" y="95"/>
                </a:lnTo>
                <a:lnTo>
                  <a:pt x="227" y="95"/>
                </a:lnTo>
                <a:lnTo>
                  <a:pt x="227" y="95"/>
                </a:lnTo>
                <a:close/>
                <a:moveTo>
                  <a:pt x="614" y="175"/>
                </a:moveTo>
                <a:lnTo>
                  <a:pt x="615" y="174"/>
                </a:lnTo>
                <a:lnTo>
                  <a:pt x="615" y="173"/>
                </a:lnTo>
                <a:lnTo>
                  <a:pt x="615" y="171"/>
                </a:lnTo>
                <a:lnTo>
                  <a:pt x="614" y="169"/>
                </a:lnTo>
                <a:lnTo>
                  <a:pt x="612" y="169"/>
                </a:lnTo>
                <a:lnTo>
                  <a:pt x="611" y="169"/>
                </a:lnTo>
                <a:lnTo>
                  <a:pt x="610" y="169"/>
                </a:lnTo>
                <a:lnTo>
                  <a:pt x="610" y="171"/>
                </a:lnTo>
                <a:lnTo>
                  <a:pt x="611" y="173"/>
                </a:lnTo>
                <a:lnTo>
                  <a:pt x="614" y="175"/>
                </a:lnTo>
                <a:lnTo>
                  <a:pt x="614" y="175"/>
                </a:lnTo>
                <a:lnTo>
                  <a:pt x="614" y="175"/>
                </a:lnTo>
                <a:close/>
                <a:moveTo>
                  <a:pt x="431" y="493"/>
                </a:moveTo>
                <a:lnTo>
                  <a:pt x="428" y="491"/>
                </a:lnTo>
                <a:lnTo>
                  <a:pt x="426" y="490"/>
                </a:lnTo>
                <a:lnTo>
                  <a:pt x="422" y="490"/>
                </a:lnTo>
                <a:lnTo>
                  <a:pt x="420" y="490"/>
                </a:lnTo>
                <a:lnTo>
                  <a:pt x="420" y="490"/>
                </a:lnTo>
                <a:lnTo>
                  <a:pt x="420" y="490"/>
                </a:lnTo>
                <a:lnTo>
                  <a:pt x="422" y="492"/>
                </a:lnTo>
                <a:lnTo>
                  <a:pt x="425" y="493"/>
                </a:lnTo>
                <a:lnTo>
                  <a:pt x="428" y="493"/>
                </a:lnTo>
                <a:lnTo>
                  <a:pt x="431" y="493"/>
                </a:lnTo>
                <a:close/>
                <a:moveTo>
                  <a:pt x="375" y="256"/>
                </a:moveTo>
                <a:lnTo>
                  <a:pt x="376" y="258"/>
                </a:lnTo>
                <a:lnTo>
                  <a:pt x="378" y="260"/>
                </a:lnTo>
                <a:lnTo>
                  <a:pt x="380" y="260"/>
                </a:lnTo>
                <a:lnTo>
                  <a:pt x="384" y="259"/>
                </a:lnTo>
                <a:lnTo>
                  <a:pt x="379" y="257"/>
                </a:lnTo>
                <a:lnTo>
                  <a:pt x="375" y="256"/>
                </a:lnTo>
                <a:close/>
                <a:moveTo>
                  <a:pt x="515" y="560"/>
                </a:moveTo>
                <a:lnTo>
                  <a:pt x="515" y="563"/>
                </a:lnTo>
                <a:lnTo>
                  <a:pt x="517" y="566"/>
                </a:lnTo>
                <a:lnTo>
                  <a:pt x="517" y="567"/>
                </a:lnTo>
                <a:lnTo>
                  <a:pt x="518" y="568"/>
                </a:lnTo>
                <a:lnTo>
                  <a:pt x="519" y="568"/>
                </a:lnTo>
                <a:lnTo>
                  <a:pt x="520" y="567"/>
                </a:lnTo>
                <a:lnTo>
                  <a:pt x="520" y="565"/>
                </a:lnTo>
                <a:lnTo>
                  <a:pt x="519" y="563"/>
                </a:lnTo>
                <a:lnTo>
                  <a:pt x="517" y="562"/>
                </a:lnTo>
                <a:lnTo>
                  <a:pt x="515" y="560"/>
                </a:lnTo>
                <a:lnTo>
                  <a:pt x="516" y="562"/>
                </a:lnTo>
                <a:lnTo>
                  <a:pt x="515" y="560"/>
                </a:lnTo>
                <a:close/>
                <a:moveTo>
                  <a:pt x="0" y="244"/>
                </a:moveTo>
                <a:lnTo>
                  <a:pt x="2" y="247"/>
                </a:lnTo>
                <a:lnTo>
                  <a:pt x="5" y="248"/>
                </a:lnTo>
                <a:lnTo>
                  <a:pt x="7" y="248"/>
                </a:lnTo>
                <a:lnTo>
                  <a:pt x="9" y="248"/>
                </a:lnTo>
                <a:lnTo>
                  <a:pt x="8" y="244"/>
                </a:lnTo>
                <a:lnTo>
                  <a:pt x="6" y="243"/>
                </a:lnTo>
                <a:lnTo>
                  <a:pt x="2" y="243"/>
                </a:lnTo>
                <a:lnTo>
                  <a:pt x="0" y="244"/>
                </a:lnTo>
                <a:close/>
                <a:moveTo>
                  <a:pt x="244" y="100"/>
                </a:moveTo>
                <a:lnTo>
                  <a:pt x="246" y="99"/>
                </a:lnTo>
                <a:lnTo>
                  <a:pt x="246" y="98"/>
                </a:lnTo>
                <a:lnTo>
                  <a:pt x="244" y="97"/>
                </a:lnTo>
                <a:lnTo>
                  <a:pt x="240" y="95"/>
                </a:lnTo>
                <a:lnTo>
                  <a:pt x="238" y="95"/>
                </a:lnTo>
                <a:lnTo>
                  <a:pt x="236" y="95"/>
                </a:lnTo>
                <a:lnTo>
                  <a:pt x="239" y="99"/>
                </a:lnTo>
                <a:lnTo>
                  <a:pt x="244" y="100"/>
                </a:lnTo>
                <a:lnTo>
                  <a:pt x="244" y="100"/>
                </a:lnTo>
                <a:lnTo>
                  <a:pt x="244" y="100"/>
                </a:lnTo>
                <a:close/>
                <a:moveTo>
                  <a:pt x="338" y="473"/>
                </a:moveTo>
                <a:lnTo>
                  <a:pt x="337" y="474"/>
                </a:lnTo>
                <a:lnTo>
                  <a:pt x="335" y="476"/>
                </a:lnTo>
                <a:lnTo>
                  <a:pt x="336" y="477"/>
                </a:lnTo>
                <a:lnTo>
                  <a:pt x="337" y="477"/>
                </a:lnTo>
                <a:lnTo>
                  <a:pt x="339" y="477"/>
                </a:lnTo>
                <a:lnTo>
                  <a:pt x="340" y="475"/>
                </a:lnTo>
                <a:lnTo>
                  <a:pt x="340" y="474"/>
                </a:lnTo>
                <a:lnTo>
                  <a:pt x="338" y="473"/>
                </a:lnTo>
                <a:lnTo>
                  <a:pt x="338" y="474"/>
                </a:lnTo>
                <a:lnTo>
                  <a:pt x="338" y="473"/>
                </a:lnTo>
                <a:close/>
                <a:moveTo>
                  <a:pt x="484" y="141"/>
                </a:moveTo>
                <a:lnTo>
                  <a:pt x="485" y="140"/>
                </a:lnTo>
                <a:lnTo>
                  <a:pt x="484" y="139"/>
                </a:lnTo>
                <a:lnTo>
                  <a:pt x="482" y="138"/>
                </a:lnTo>
                <a:lnTo>
                  <a:pt x="480" y="138"/>
                </a:lnTo>
                <a:lnTo>
                  <a:pt x="478" y="138"/>
                </a:lnTo>
                <a:lnTo>
                  <a:pt x="475" y="139"/>
                </a:lnTo>
                <a:lnTo>
                  <a:pt x="479" y="141"/>
                </a:lnTo>
                <a:lnTo>
                  <a:pt x="484" y="141"/>
                </a:lnTo>
                <a:lnTo>
                  <a:pt x="484" y="141"/>
                </a:lnTo>
                <a:lnTo>
                  <a:pt x="484" y="141"/>
                </a:lnTo>
                <a:close/>
                <a:moveTo>
                  <a:pt x="542" y="215"/>
                </a:moveTo>
                <a:lnTo>
                  <a:pt x="545" y="215"/>
                </a:lnTo>
                <a:lnTo>
                  <a:pt x="548" y="215"/>
                </a:lnTo>
                <a:lnTo>
                  <a:pt x="549" y="214"/>
                </a:lnTo>
                <a:lnTo>
                  <a:pt x="549" y="213"/>
                </a:lnTo>
                <a:lnTo>
                  <a:pt x="550" y="211"/>
                </a:lnTo>
                <a:lnTo>
                  <a:pt x="549" y="209"/>
                </a:lnTo>
                <a:lnTo>
                  <a:pt x="549" y="209"/>
                </a:lnTo>
                <a:lnTo>
                  <a:pt x="549" y="209"/>
                </a:lnTo>
                <a:lnTo>
                  <a:pt x="545" y="211"/>
                </a:lnTo>
                <a:lnTo>
                  <a:pt x="542" y="215"/>
                </a:lnTo>
                <a:close/>
                <a:moveTo>
                  <a:pt x="499" y="557"/>
                </a:moveTo>
                <a:lnTo>
                  <a:pt x="503" y="555"/>
                </a:lnTo>
                <a:lnTo>
                  <a:pt x="508" y="551"/>
                </a:lnTo>
                <a:lnTo>
                  <a:pt x="504" y="550"/>
                </a:lnTo>
                <a:lnTo>
                  <a:pt x="501" y="551"/>
                </a:lnTo>
                <a:lnTo>
                  <a:pt x="500" y="554"/>
                </a:lnTo>
                <a:lnTo>
                  <a:pt x="499" y="557"/>
                </a:lnTo>
                <a:close/>
                <a:moveTo>
                  <a:pt x="438" y="190"/>
                </a:moveTo>
                <a:lnTo>
                  <a:pt x="435" y="186"/>
                </a:lnTo>
                <a:lnTo>
                  <a:pt x="430" y="183"/>
                </a:lnTo>
                <a:lnTo>
                  <a:pt x="431" y="186"/>
                </a:lnTo>
                <a:lnTo>
                  <a:pt x="433" y="189"/>
                </a:lnTo>
                <a:lnTo>
                  <a:pt x="434" y="190"/>
                </a:lnTo>
                <a:lnTo>
                  <a:pt x="438" y="190"/>
                </a:lnTo>
                <a:close/>
                <a:moveTo>
                  <a:pt x="610" y="307"/>
                </a:moveTo>
                <a:lnTo>
                  <a:pt x="609" y="304"/>
                </a:lnTo>
                <a:lnTo>
                  <a:pt x="606" y="300"/>
                </a:lnTo>
                <a:lnTo>
                  <a:pt x="606" y="304"/>
                </a:lnTo>
                <a:lnTo>
                  <a:pt x="607" y="306"/>
                </a:lnTo>
                <a:lnTo>
                  <a:pt x="609" y="307"/>
                </a:lnTo>
                <a:lnTo>
                  <a:pt x="610" y="307"/>
                </a:lnTo>
                <a:lnTo>
                  <a:pt x="610" y="306"/>
                </a:lnTo>
                <a:lnTo>
                  <a:pt x="610" y="307"/>
                </a:lnTo>
                <a:close/>
                <a:moveTo>
                  <a:pt x="577" y="210"/>
                </a:moveTo>
                <a:lnTo>
                  <a:pt x="576" y="206"/>
                </a:lnTo>
                <a:lnTo>
                  <a:pt x="577" y="202"/>
                </a:lnTo>
                <a:lnTo>
                  <a:pt x="574" y="203"/>
                </a:lnTo>
                <a:lnTo>
                  <a:pt x="573" y="205"/>
                </a:lnTo>
                <a:lnTo>
                  <a:pt x="574" y="207"/>
                </a:lnTo>
                <a:lnTo>
                  <a:pt x="577" y="210"/>
                </a:lnTo>
                <a:close/>
                <a:moveTo>
                  <a:pt x="610" y="199"/>
                </a:moveTo>
                <a:lnTo>
                  <a:pt x="610" y="199"/>
                </a:lnTo>
                <a:lnTo>
                  <a:pt x="610" y="199"/>
                </a:lnTo>
                <a:lnTo>
                  <a:pt x="610" y="198"/>
                </a:lnTo>
                <a:lnTo>
                  <a:pt x="612" y="199"/>
                </a:lnTo>
                <a:lnTo>
                  <a:pt x="612" y="200"/>
                </a:lnTo>
                <a:lnTo>
                  <a:pt x="615" y="202"/>
                </a:lnTo>
                <a:lnTo>
                  <a:pt x="618" y="206"/>
                </a:lnTo>
                <a:lnTo>
                  <a:pt x="620" y="207"/>
                </a:lnTo>
                <a:lnTo>
                  <a:pt x="622" y="207"/>
                </a:lnTo>
                <a:lnTo>
                  <a:pt x="624" y="207"/>
                </a:lnTo>
                <a:lnTo>
                  <a:pt x="625" y="207"/>
                </a:lnTo>
                <a:lnTo>
                  <a:pt x="625" y="207"/>
                </a:lnTo>
                <a:lnTo>
                  <a:pt x="625" y="207"/>
                </a:lnTo>
                <a:lnTo>
                  <a:pt x="626" y="205"/>
                </a:lnTo>
                <a:lnTo>
                  <a:pt x="625" y="203"/>
                </a:lnTo>
                <a:lnTo>
                  <a:pt x="623" y="203"/>
                </a:lnTo>
                <a:lnTo>
                  <a:pt x="620" y="202"/>
                </a:lnTo>
                <a:lnTo>
                  <a:pt x="618" y="202"/>
                </a:lnTo>
                <a:lnTo>
                  <a:pt x="616" y="201"/>
                </a:lnTo>
                <a:lnTo>
                  <a:pt x="615" y="198"/>
                </a:lnTo>
                <a:lnTo>
                  <a:pt x="612" y="196"/>
                </a:lnTo>
                <a:lnTo>
                  <a:pt x="612" y="194"/>
                </a:lnTo>
                <a:lnTo>
                  <a:pt x="611" y="194"/>
                </a:lnTo>
                <a:lnTo>
                  <a:pt x="610" y="194"/>
                </a:lnTo>
                <a:lnTo>
                  <a:pt x="609" y="196"/>
                </a:lnTo>
                <a:lnTo>
                  <a:pt x="609" y="197"/>
                </a:lnTo>
                <a:lnTo>
                  <a:pt x="610" y="198"/>
                </a:lnTo>
                <a:lnTo>
                  <a:pt x="610" y="198"/>
                </a:lnTo>
                <a:lnTo>
                  <a:pt x="610" y="199"/>
                </a:lnTo>
                <a:close/>
                <a:moveTo>
                  <a:pt x="602" y="198"/>
                </a:moveTo>
                <a:lnTo>
                  <a:pt x="603" y="200"/>
                </a:lnTo>
                <a:lnTo>
                  <a:pt x="606" y="201"/>
                </a:lnTo>
                <a:lnTo>
                  <a:pt x="607" y="201"/>
                </a:lnTo>
                <a:lnTo>
                  <a:pt x="609" y="201"/>
                </a:lnTo>
                <a:lnTo>
                  <a:pt x="609" y="200"/>
                </a:lnTo>
                <a:lnTo>
                  <a:pt x="610" y="199"/>
                </a:lnTo>
                <a:lnTo>
                  <a:pt x="606" y="197"/>
                </a:lnTo>
                <a:lnTo>
                  <a:pt x="602" y="198"/>
                </a:lnTo>
                <a:lnTo>
                  <a:pt x="602" y="198"/>
                </a:lnTo>
                <a:lnTo>
                  <a:pt x="602" y="198"/>
                </a:lnTo>
                <a:close/>
                <a:moveTo>
                  <a:pt x="1041" y="653"/>
                </a:moveTo>
                <a:lnTo>
                  <a:pt x="1040" y="651"/>
                </a:lnTo>
                <a:lnTo>
                  <a:pt x="1038" y="651"/>
                </a:lnTo>
                <a:lnTo>
                  <a:pt x="1037" y="651"/>
                </a:lnTo>
                <a:lnTo>
                  <a:pt x="1036" y="654"/>
                </a:lnTo>
                <a:lnTo>
                  <a:pt x="1037" y="656"/>
                </a:lnTo>
                <a:lnTo>
                  <a:pt x="1038" y="656"/>
                </a:lnTo>
                <a:lnTo>
                  <a:pt x="1040" y="654"/>
                </a:lnTo>
                <a:lnTo>
                  <a:pt x="1041" y="653"/>
                </a:lnTo>
                <a:lnTo>
                  <a:pt x="1041" y="653"/>
                </a:lnTo>
                <a:lnTo>
                  <a:pt x="1041" y="653"/>
                </a:lnTo>
                <a:close/>
                <a:moveTo>
                  <a:pt x="1039" y="657"/>
                </a:moveTo>
                <a:lnTo>
                  <a:pt x="1039" y="656"/>
                </a:lnTo>
                <a:lnTo>
                  <a:pt x="1039" y="657"/>
                </a:lnTo>
                <a:lnTo>
                  <a:pt x="1036" y="659"/>
                </a:lnTo>
                <a:lnTo>
                  <a:pt x="1031" y="662"/>
                </a:lnTo>
                <a:lnTo>
                  <a:pt x="1037" y="663"/>
                </a:lnTo>
                <a:lnTo>
                  <a:pt x="1044" y="663"/>
                </a:lnTo>
                <a:lnTo>
                  <a:pt x="1047" y="662"/>
                </a:lnTo>
                <a:lnTo>
                  <a:pt x="1049" y="662"/>
                </a:lnTo>
                <a:lnTo>
                  <a:pt x="1053" y="659"/>
                </a:lnTo>
                <a:lnTo>
                  <a:pt x="1054" y="657"/>
                </a:lnTo>
                <a:lnTo>
                  <a:pt x="1046" y="657"/>
                </a:lnTo>
                <a:lnTo>
                  <a:pt x="1039" y="657"/>
                </a:lnTo>
                <a:close/>
                <a:moveTo>
                  <a:pt x="1039" y="657"/>
                </a:moveTo>
                <a:lnTo>
                  <a:pt x="1039" y="657"/>
                </a:lnTo>
                <a:lnTo>
                  <a:pt x="1039" y="657"/>
                </a:lnTo>
                <a:close/>
                <a:moveTo>
                  <a:pt x="722" y="650"/>
                </a:moveTo>
                <a:lnTo>
                  <a:pt x="716" y="649"/>
                </a:lnTo>
                <a:lnTo>
                  <a:pt x="710" y="648"/>
                </a:lnTo>
                <a:lnTo>
                  <a:pt x="714" y="650"/>
                </a:lnTo>
                <a:lnTo>
                  <a:pt x="716" y="651"/>
                </a:lnTo>
                <a:lnTo>
                  <a:pt x="718" y="651"/>
                </a:lnTo>
                <a:lnTo>
                  <a:pt x="722" y="650"/>
                </a:lnTo>
                <a:close/>
                <a:moveTo>
                  <a:pt x="581" y="184"/>
                </a:moveTo>
                <a:lnTo>
                  <a:pt x="583" y="183"/>
                </a:lnTo>
                <a:lnTo>
                  <a:pt x="584" y="181"/>
                </a:lnTo>
                <a:lnTo>
                  <a:pt x="583" y="178"/>
                </a:lnTo>
                <a:lnTo>
                  <a:pt x="582" y="177"/>
                </a:lnTo>
                <a:lnTo>
                  <a:pt x="579" y="178"/>
                </a:lnTo>
                <a:lnTo>
                  <a:pt x="577" y="181"/>
                </a:lnTo>
                <a:lnTo>
                  <a:pt x="577" y="182"/>
                </a:lnTo>
                <a:lnTo>
                  <a:pt x="578" y="183"/>
                </a:lnTo>
                <a:lnTo>
                  <a:pt x="578" y="184"/>
                </a:lnTo>
                <a:lnTo>
                  <a:pt x="581" y="184"/>
                </a:lnTo>
                <a:lnTo>
                  <a:pt x="581" y="184"/>
                </a:lnTo>
                <a:lnTo>
                  <a:pt x="581" y="184"/>
                </a:lnTo>
                <a:close/>
                <a:moveTo>
                  <a:pt x="870" y="658"/>
                </a:moveTo>
                <a:lnTo>
                  <a:pt x="872" y="658"/>
                </a:lnTo>
                <a:lnTo>
                  <a:pt x="875" y="659"/>
                </a:lnTo>
                <a:lnTo>
                  <a:pt x="876" y="659"/>
                </a:lnTo>
                <a:lnTo>
                  <a:pt x="878" y="659"/>
                </a:lnTo>
                <a:lnTo>
                  <a:pt x="879" y="658"/>
                </a:lnTo>
                <a:lnTo>
                  <a:pt x="880" y="657"/>
                </a:lnTo>
                <a:lnTo>
                  <a:pt x="876" y="656"/>
                </a:lnTo>
                <a:lnTo>
                  <a:pt x="872" y="656"/>
                </a:lnTo>
                <a:lnTo>
                  <a:pt x="871" y="656"/>
                </a:lnTo>
                <a:lnTo>
                  <a:pt x="868" y="656"/>
                </a:lnTo>
                <a:lnTo>
                  <a:pt x="868" y="657"/>
                </a:lnTo>
                <a:lnTo>
                  <a:pt x="870" y="658"/>
                </a:lnTo>
                <a:lnTo>
                  <a:pt x="871" y="657"/>
                </a:lnTo>
                <a:lnTo>
                  <a:pt x="870" y="658"/>
                </a:lnTo>
                <a:close/>
                <a:moveTo>
                  <a:pt x="680" y="202"/>
                </a:moveTo>
                <a:lnTo>
                  <a:pt x="681" y="201"/>
                </a:lnTo>
                <a:lnTo>
                  <a:pt x="682" y="200"/>
                </a:lnTo>
                <a:lnTo>
                  <a:pt x="681" y="199"/>
                </a:lnTo>
                <a:lnTo>
                  <a:pt x="680" y="198"/>
                </a:lnTo>
                <a:lnTo>
                  <a:pt x="677" y="198"/>
                </a:lnTo>
                <a:lnTo>
                  <a:pt x="676" y="199"/>
                </a:lnTo>
                <a:lnTo>
                  <a:pt x="677" y="201"/>
                </a:lnTo>
                <a:lnTo>
                  <a:pt x="680" y="202"/>
                </a:lnTo>
                <a:lnTo>
                  <a:pt x="678" y="202"/>
                </a:lnTo>
                <a:lnTo>
                  <a:pt x="680" y="202"/>
                </a:lnTo>
                <a:close/>
                <a:moveTo>
                  <a:pt x="648" y="213"/>
                </a:moveTo>
                <a:lnTo>
                  <a:pt x="650" y="213"/>
                </a:lnTo>
                <a:lnTo>
                  <a:pt x="651" y="210"/>
                </a:lnTo>
                <a:lnTo>
                  <a:pt x="649" y="209"/>
                </a:lnTo>
                <a:lnTo>
                  <a:pt x="647" y="209"/>
                </a:lnTo>
                <a:lnTo>
                  <a:pt x="645" y="209"/>
                </a:lnTo>
                <a:lnTo>
                  <a:pt x="644" y="209"/>
                </a:lnTo>
                <a:lnTo>
                  <a:pt x="643" y="210"/>
                </a:lnTo>
                <a:lnTo>
                  <a:pt x="643" y="211"/>
                </a:lnTo>
                <a:lnTo>
                  <a:pt x="645" y="213"/>
                </a:lnTo>
                <a:lnTo>
                  <a:pt x="648" y="213"/>
                </a:lnTo>
                <a:lnTo>
                  <a:pt x="648" y="213"/>
                </a:lnTo>
                <a:lnTo>
                  <a:pt x="648" y="213"/>
                </a:lnTo>
                <a:close/>
                <a:moveTo>
                  <a:pt x="294" y="117"/>
                </a:moveTo>
                <a:lnTo>
                  <a:pt x="291" y="115"/>
                </a:lnTo>
                <a:lnTo>
                  <a:pt x="289" y="114"/>
                </a:lnTo>
                <a:lnTo>
                  <a:pt x="287" y="114"/>
                </a:lnTo>
                <a:lnTo>
                  <a:pt x="284" y="116"/>
                </a:lnTo>
                <a:lnTo>
                  <a:pt x="286" y="117"/>
                </a:lnTo>
                <a:lnTo>
                  <a:pt x="288" y="118"/>
                </a:lnTo>
                <a:lnTo>
                  <a:pt x="290" y="118"/>
                </a:lnTo>
                <a:lnTo>
                  <a:pt x="294" y="117"/>
                </a:lnTo>
                <a:close/>
                <a:moveTo>
                  <a:pt x="179" y="407"/>
                </a:moveTo>
                <a:lnTo>
                  <a:pt x="181" y="409"/>
                </a:lnTo>
                <a:lnTo>
                  <a:pt x="183" y="409"/>
                </a:lnTo>
                <a:lnTo>
                  <a:pt x="186" y="409"/>
                </a:lnTo>
                <a:lnTo>
                  <a:pt x="189" y="407"/>
                </a:lnTo>
                <a:lnTo>
                  <a:pt x="183" y="406"/>
                </a:lnTo>
                <a:lnTo>
                  <a:pt x="179" y="407"/>
                </a:lnTo>
                <a:close/>
                <a:moveTo>
                  <a:pt x="1538" y="199"/>
                </a:moveTo>
                <a:lnTo>
                  <a:pt x="1542" y="199"/>
                </a:lnTo>
                <a:lnTo>
                  <a:pt x="1547" y="198"/>
                </a:lnTo>
                <a:lnTo>
                  <a:pt x="1547" y="196"/>
                </a:lnTo>
                <a:lnTo>
                  <a:pt x="1543" y="196"/>
                </a:lnTo>
                <a:lnTo>
                  <a:pt x="1540" y="197"/>
                </a:lnTo>
                <a:lnTo>
                  <a:pt x="1538" y="199"/>
                </a:lnTo>
                <a:lnTo>
                  <a:pt x="1538" y="198"/>
                </a:lnTo>
                <a:lnTo>
                  <a:pt x="1538" y="199"/>
                </a:lnTo>
                <a:close/>
                <a:moveTo>
                  <a:pt x="217" y="439"/>
                </a:moveTo>
                <a:lnTo>
                  <a:pt x="220" y="439"/>
                </a:lnTo>
                <a:lnTo>
                  <a:pt x="223" y="439"/>
                </a:lnTo>
                <a:lnTo>
                  <a:pt x="225" y="439"/>
                </a:lnTo>
                <a:lnTo>
                  <a:pt x="227" y="437"/>
                </a:lnTo>
                <a:lnTo>
                  <a:pt x="227" y="435"/>
                </a:lnTo>
                <a:lnTo>
                  <a:pt x="227" y="435"/>
                </a:lnTo>
                <a:lnTo>
                  <a:pt x="224" y="435"/>
                </a:lnTo>
                <a:lnTo>
                  <a:pt x="223" y="435"/>
                </a:lnTo>
                <a:lnTo>
                  <a:pt x="220" y="438"/>
                </a:lnTo>
                <a:lnTo>
                  <a:pt x="217" y="439"/>
                </a:lnTo>
                <a:lnTo>
                  <a:pt x="221" y="438"/>
                </a:lnTo>
                <a:lnTo>
                  <a:pt x="217" y="439"/>
                </a:lnTo>
                <a:close/>
                <a:moveTo>
                  <a:pt x="586" y="600"/>
                </a:moveTo>
                <a:lnTo>
                  <a:pt x="583" y="599"/>
                </a:lnTo>
                <a:lnTo>
                  <a:pt x="582" y="598"/>
                </a:lnTo>
                <a:lnTo>
                  <a:pt x="583" y="600"/>
                </a:lnTo>
                <a:lnTo>
                  <a:pt x="584" y="603"/>
                </a:lnTo>
                <a:lnTo>
                  <a:pt x="586" y="604"/>
                </a:lnTo>
                <a:lnTo>
                  <a:pt x="589" y="604"/>
                </a:lnTo>
                <a:lnTo>
                  <a:pt x="590" y="603"/>
                </a:lnTo>
                <a:lnTo>
                  <a:pt x="589" y="601"/>
                </a:lnTo>
                <a:lnTo>
                  <a:pt x="587" y="600"/>
                </a:lnTo>
                <a:lnTo>
                  <a:pt x="586" y="600"/>
                </a:lnTo>
                <a:lnTo>
                  <a:pt x="585" y="599"/>
                </a:lnTo>
                <a:lnTo>
                  <a:pt x="586" y="600"/>
                </a:lnTo>
                <a:close/>
                <a:moveTo>
                  <a:pt x="430" y="297"/>
                </a:moveTo>
                <a:lnTo>
                  <a:pt x="427" y="294"/>
                </a:lnTo>
                <a:lnTo>
                  <a:pt x="425" y="293"/>
                </a:lnTo>
                <a:lnTo>
                  <a:pt x="421" y="293"/>
                </a:lnTo>
                <a:lnTo>
                  <a:pt x="418" y="293"/>
                </a:lnTo>
                <a:lnTo>
                  <a:pt x="420" y="296"/>
                </a:lnTo>
                <a:lnTo>
                  <a:pt x="423" y="297"/>
                </a:lnTo>
                <a:lnTo>
                  <a:pt x="426" y="297"/>
                </a:lnTo>
                <a:lnTo>
                  <a:pt x="430" y="297"/>
                </a:lnTo>
                <a:close/>
                <a:moveTo>
                  <a:pt x="767" y="622"/>
                </a:moveTo>
                <a:lnTo>
                  <a:pt x="765" y="621"/>
                </a:lnTo>
                <a:lnTo>
                  <a:pt x="763" y="621"/>
                </a:lnTo>
                <a:lnTo>
                  <a:pt x="760" y="621"/>
                </a:lnTo>
                <a:lnTo>
                  <a:pt x="758" y="623"/>
                </a:lnTo>
                <a:lnTo>
                  <a:pt x="760" y="623"/>
                </a:lnTo>
                <a:lnTo>
                  <a:pt x="763" y="624"/>
                </a:lnTo>
                <a:lnTo>
                  <a:pt x="765" y="623"/>
                </a:lnTo>
                <a:lnTo>
                  <a:pt x="767" y="622"/>
                </a:lnTo>
                <a:close/>
                <a:moveTo>
                  <a:pt x="131" y="254"/>
                </a:moveTo>
                <a:lnTo>
                  <a:pt x="132" y="252"/>
                </a:lnTo>
                <a:lnTo>
                  <a:pt x="132" y="250"/>
                </a:lnTo>
                <a:lnTo>
                  <a:pt x="131" y="248"/>
                </a:lnTo>
                <a:lnTo>
                  <a:pt x="129" y="248"/>
                </a:lnTo>
                <a:lnTo>
                  <a:pt x="126" y="249"/>
                </a:lnTo>
                <a:lnTo>
                  <a:pt x="125" y="251"/>
                </a:lnTo>
                <a:lnTo>
                  <a:pt x="128" y="252"/>
                </a:lnTo>
                <a:lnTo>
                  <a:pt x="131" y="254"/>
                </a:lnTo>
                <a:lnTo>
                  <a:pt x="130" y="254"/>
                </a:lnTo>
                <a:lnTo>
                  <a:pt x="131" y="254"/>
                </a:lnTo>
                <a:close/>
                <a:moveTo>
                  <a:pt x="682" y="623"/>
                </a:moveTo>
                <a:lnTo>
                  <a:pt x="680" y="622"/>
                </a:lnTo>
                <a:lnTo>
                  <a:pt x="678" y="622"/>
                </a:lnTo>
                <a:lnTo>
                  <a:pt x="678" y="623"/>
                </a:lnTo>
                <a:lnTo>
                  <a:pt x="678" y="624"/>
                </a:lnTo>
                <a:lnTo>
                  <a:pt x="680" y="625"/>
                </a:lnTo>
                <a:lnTo>
                  <a:pt x="683" y="626"/>
                </a:lnTo>
                <a:lnTo>
                  <a:pt x="685" y="625"/>
                </a:lnTo>
                <a:lnTo>
                  <a:pt x="685" y="624"/>
                </a:lnTo>
                <a:lnTo>
                  <a:pt x="684" y="623"/>
                </a:lnTo>
                <a:lnTo>
                  <a:pt x="682" y="623"/>
                </a:lnTo>
                <a:lnTo>
                  <a:pt x="682" y="623"/>
                </a:lnTo>
                <a:lnTo>
                  <a:pt x="682" y="623"/>
                </a:lnTo>
                <a:close/>
                <a:moveTo>
                  <a:pt x="315" y="152"/>
                </a:moveTo>
                <a:lnTo>
                  <a:pt x="317" y="156"/>
                </a:lnTo>
                <a:lnTo>
                  <a:pt x="319" y="158"/>
                </a:lnTo>
                <a:lnTo>
                  <a:pt x="323" y="159"/>
                </a:lnTo>
                <a:lnTo>
                  <a:pt x="328" y="159"/>
                </a:lnTo>
                <a:lnTo>
                  <a:pt x="327" y="157"/>
                </a:lnTo>
                <a:lnTo>
                  <a:pt x="323" y="155"/>
                </a:lnTo>
                <a:lnTo>
                  <a:pt x="319" y="153"/>
                </a:lnTo>
                <a:lnTo>
                  <a:pt x="315" y="152"/>
                </a:lnTo>
                <a:lnTo>
                  <a:pt x="317" y="153"/>
                </a:lnTo>
                <a:lnTo>
                  <a:pt x="315" y="152"/>
                </a:lnTo>
                <a:close/>
                <a:moveTo>
                  <a:pt x="1156" y="631"/>
                </a:moveTo>
                <a:lnTo>
                  <a:pt x="1154" y="632"/>
                </a:lnTo>
                <a:lnTo>
                  <a:pt x="1153" y="633"/>
                </a:lnTo>
                <a:lnTo>
                  <a:pt x="1154" y="636"/>
                </a:lnTo>
                <a:lnTo>
                  <a:pt x="1158" y="636"/>
                </a:lnTo>
                <a:lnTo>
                  <a:pt x="1159" y="636"/>
                </a:lnTo>
                <a:lnTo>
                  <a:pt x="1160" y="633"/>
                </a:lnTo>
                <a:lnTo>
                  <a:pt x="1159" y="632"/>
                </a:lnTo>
                <a:lnTo>
                  <a:pt x="1156" y="631"/>
                </a:lnTo>
                <a:lnTo>
                  <a:pt x="1156" y="632"/>
                </a:lnTo>
                <a:lnTo>
                  <a:pt x="1156" y="631"/>
                </a:lnTo>
                <a:close/>
                <a:moveTo>
                  <a:pt x="633" y="592"/>
                </a:moveTo>
                <a:lnTo>
                  <a:pt x="631" y="590"/>
                </a:lnTo>
                <a:lnTo>
                  <a:pt x="628" y="589"/>
                </a:lnTo>
                <a:lnTo>
                  <a:pt x="626" y="588"/>
                </a:lnTo>
                <a:lnTo>
                  <a:pt x="624" y="588"/>
                </a:lnTo>
                <a:lnTo>
                  <a:pt x="625" y="590"/>
                </a:lnTo>
                <a:lnTo>
                  <a:pt x="627" y="591"/>
                </a:lnTo>
                <a:lnTo>
                  <a:pt x="629" y="592"/>
                </a:lnTo>
                <a:lnTo>
                  <a:pt x="633" y="592"/>
                </a:lnTo>
                <a:close/>
                <a:moveTo>
                  <a:pt x="93" y="241"/>
                </a:moveTo>
                <a:lnTo>
                  <a:pt x="95" y="243"/>
                </a:lnTo>
                <a:lnTo>
                  <a:pt x="97" y="243"/>
                </a:lnTo>
                <a:lnTo>
                  <a:pt x="100" y="242"/>
                </a:lnTo>
                <a:lnTo>
                  <a:pt x="101" y="241"/>
                </a:lnTo>
                <a:lnTo>
                  <a:pt x="100" y="240"/>
                </a:lnTo>
                <a:lnTo>
                  <a:pt x="97" y="239"/>
                </a:lnTo>
                <a:lnTo>
                  <a:pt x="95" y="240"/>
                </a:lnTo>
                <a:lnTo>
                  <a:pt x="93" y="241"/>
                </a:lnTo>
                <a:lnTo>
                  <a:pt x="93" y="241"/>
                </a:lnTo>
                <a:lnTo>
                  <a:pt x="93" y="241"/>
                </a:lnTo>
                <a:close/>
                <a:moveTo>
                  <a:pt x="669" y="637"/>
                </a:moveTo>
                <a:lnTo>
                  <a:pt x="672" y="638"/>
                </a:lnTo>
                <a:lnTo>
                  <a:pt x="674" y="638"/>
                </a:lnTo>
                <a:lnTo>
                  <a:pt x="676" y="636"/>
                </a:lnTo>
                <a:lnTo>
                  <a:pt x="678" y="634"/>
                </a:lnTo>
                <a:lnTo>
                  <a:pt x="674" y="634"/>
                </a:lnTo>
                <a:lnTo>
                  <a:pt x="669" y="637"/>
                </a:lnTo>
                <a:lnTo>
                  <a:pt x="670" y="637"/>
                </a:lnTo>
                <a:lnTo>
                  <a:pt x="669" y="637"/>
                </a:lnTo>
                <a:close/>
                <a:moveTo>
                  <a:pt x="607" y="579"/>
                </a:moveTo>
                <a:lnTo>
                  <a:pt x="609" y="579"/>
                </a:lnTo>
                <a:lnTo>
                  <a:pt x="612" y="580"/>
                </a:lnTo>
                <a:lnTo>
                  <a:pt x="614" y="580"/>
                </a:lnTo>
                <a:lnTo>
                  <a:pt x="615" y="580"/>
                </a:lnTo>
                <a:lnTo>
                  <a:pt x="615" y="579"/>
                </a:lnTo>
                <a:lnTo>
                  <a:pt x="615" y="578"/>
                </a:lnTo>
                <a:lnTo>
                  <a:pt x="614" y="576"/>
                </a:lnTo>
                <a:lnTo>
                  <a:pt x="610" y="576"/>
                </a:lnTo>
                <a:lnTo>
                  <a:pt x="609" y="578"/>
                </a:lnTo>
                <a:lnTo>
                  <a:pt x="607" y="579"/>
                </a:lnTo>
                <a:lnTo>
                  <a:pt x="609" y="576"/>
                </a:lnTo>
                <a:lnTo>
                  <a:pt x="607" y="579"/>
                </a:lnTo>
                <a:close/>
                <a:moveTo>
                  <a:pt x="785" y="655"/>
                </a:moveTo>
                <a:lnTo>
                  <a:pt x="785" y="657"/>
                </a:lnTo>
                <a:lnTo>
                  <a:pt x="788" y="659"/>
                </a:lnTo>
                <a:lnTo>
                  <a:pt x="791" y="656"/>
                </a:lnTo>
                <a:lnTo>
                  <a:pt x="792" y="653"/>
                </a:lnTo>
                <a:lnTo>
                  <a:pt x="789" y="653"/>
                </a:lnTo>
                <a:lnTo>
                  <a:pt x="785" y="655"/>
                </a:lnTo>
                <a:lnTo>
                  <a:pt x="784" y="655"/>
                </a:lnTo>
                <a:lnTo>
                  <a:pt x="785" y="655"/>
                </a:lnTo>
                <a:close/>
                <a:moveTo>
                  <a:pt x="1061" y="651"/>
                </a:moveTo>
                <a:lnTo>
                  <a:pt x="1065" y="650"/>
                </a:lnTo>
                <a:lnTo>
                  <a:pt x="1070" y="648"/>
                </a:lnTo>
                <a:lnTo>
                  <a:pt x="1067" y="648"/>
                </a:lnTo>
                <a:lnTo>
                  <a:pt x="1064" y="648"/>
                </a:lnTo>
                <a:lnTo>
                  <a:pt x="1062" y="649"/>
                </a:lnTo>
                <a:lnTo>
                  <a:pt x="1061" y="651"/>
                </a:lnTo>
                <a:close/>
                <a:moveTo>
                  <a:pt x="148" y="401"/>
                </a:moveTo>
                <a:lnTo>
                  <a:pt x="150" y="404"/>
                </a:lnTo>
                <a:lnTo>
                  <a:pt x="154" y="404"/>
                </a:lnTo>
                <a:lnTo>
                  <a:pt x="156" y="402"/>
                </a:lnTo>
                <a:lnTo>
                  <a:pt x="158" y="401"/>
                </a:lnTo>
                <a:lnTo>
                  <a:pt x="154" y="400"/>
                </a:lnTo>
                <a:lnTo>
                  <a:pt x="148" y="401"/>
                </a:lnTo>
                <a:close/>
                <a:moveTo>
                  <a:pt x="323" y="143"/>
                </a:moveTo>
                <a:lnTo>
                  <a:pt x="326" y="148"/>
                </a:lnTo>
                <a:lnTo>
                  <a:pt x="328" y="150"/>
                </a:lnTo>
                <a:lnTo>
                  <a:pt x="330" y="150"/>
                </a:lnTo>
                <a:lnTo>
                  <a:pt x="334" y="149"/>
                </a:lnTo>
                <a:lnTo>
                  <a:pt x="334" y="147"/>
                </a:lnTo>
                <a:lnTo>
                  <a:pt x="332" y="145"/>
                </a:lnTo>
                <a:lnTo>
                  <a:pt x="331" y="144"/>
                </a:lnTo>
                <a:lnTo>
                  <a:pt x="330" y="144"/>
                </a:lnTo>
                <a:lnTo>
                  <a:pt x="327" y="143"/>
                </a:lnTo>
                <a:lnTo>
                  <a:pt x="323" y="143"/>
                </a:lnTo>
                <a:close/>
                <a:moveTo>
                  <a:pt x="1439" y="92"/>
                </a:moveTo>
                <a:lnTo>
                  <a:pt x="1446" y="90"/>
                </a:lnTo>
                <a:lnTo>
                  <a:pt x="1452" y="88"/>
                </a:lnTo>
                <a:lnTo>
                  <a:pt x="1448" y="86"/>
                </a:lnTo>
                <a:lnTo>
                  <a:pt x="1444" y="88"/>
                </a:lnTo>
                <a:lnTo>
                  <a:pt x="1442" y="89"/>
                </a:lnTo>
                <a:lnTo>
                  <a:pt x="1439" y="92"/>
                </a:lnTo>
                <a:close/>
                <a:moveTo>
                  <a:pt x="672" y="192"/>
                </a:moveTo>
                <a:lnTo>
                  <a:pt x="670" y="190"/>
                </a:lnTo>
                <a:lnTo>
                  <a:pt x="669" y="186"/>
                </a:lnTo>
                <a:lnTo>
                  <a:pt x="668" y="184"/>
                </a:lnTo>
                <a:lnTo>
                  <a:pt x="667" y="184"/>
                </a:lnTo>
                <a:lnTo>
                  <a:pt x="666" y="183"/>
                </a:lnTo>
                <a:lnTo>
                  <a:pt x="665" y="184"/>
                </a:lnTo>
                <a:lnTo>
                  <a:pt x="665" y="186"/>
                </a:lnTo>
                <a:lnTo>
                  <a:pt x="667" y="189"/>
                </a:lnTo>
                <a:lnTo>
                  <a:pt x="669" y="191"/>
                </a:lnTo>
                <a:lnTo>
                  <a:pt x="672" y="192"/>
                </a:lnTo>
                <a:lnTo>
                  <a:pt x="669" y="190"/>
                </a:lnTo>
                <a:lnTo>
                  <a:pt x="672" y="192"/>
                </a:lnTo>
                <a:close/>
                <a:moveTo>
                  <a:pt x="355" y="482"/>
                </a:moveTo>
                <a:lnTo>
                  <a:pt x="350" y="482"/>
                </a:lnTo>
                <a:lnTo>
                  <a:pt x="344" y="482"/>
                </a:lnTo>
                <a:lnTo>
                  <a:pt x="347" y="483"/>
                </a:lnTo>
                <a:lnTo>
                  <a:pt x="350" y="485"/>
                </a:lnTo>
                <a:lnTo>
                  <a:pt x="352" y="485"/>
                </a:lnTo>
                <a:lnTo>
                  <a:pt x="353" y="484"/>
                </a:lnTo>
                <a:lnTo>
                  <a:pt x="354" y="483"/>
                </a:lnTo>
                <a:lnTo>
                  <a:pt x="355" y="482"/>
                </a:lnTo>
                <a:close/>
                <a:moveTo>
                  <a:pt x="583" y="158"/>
                </a:moveTo>
                <a:lnTo>
                  <a:pt x="587" y="158"/>
                </a:lnTo>
                <a:lnTo>
                  <a:pt x="591" y="156"/>
                </a:lnTo>
                <a:lnTo>
                  <a:pt x="589" y="155"/>
                </a:lnTo>
                <a:lnTo>
                  <a:pt x="585" y="155"/>
                </a:lnTo>
                <a:lnTo>
                  <a:pt x="584" y="155"/>
                </a:lnTo>
                <a:lnTo>
                  <a:pt x="583" y="155"/>
                </a:lnTo>
                <a:lnTo>
                  <a:pt x="583" y="156"/>
                </a:lnTo>
                <a:lnTo>
                  <a:pt x="583" y="158"/>
                </a:lnTo>
                <a:lnTo>
                  <a:pt x="584" y="159"/>
                </a:lnTo>
                <a:lnTo>
                  <a:pt x="583" y="158"/>
                </a:lnTo>
                <a:close/>
                <a:moveTo>
                  <a:pt x="490" y="550"/>
                </a:moveTo>
                <a:lnTo>
                  <a:pt x="492" y="550"/>
                </a:lnTo>
                <a:lnTo>
                  <a:pt x="494" y="553"/>
                </a:lnTo>
                <a:lnTo>
                  <a:pt x="495" y="553"/>
                </a:lnTo>
                <a:lnTo>
                  <a:pt x="496" y="554"/>
                </a:lnTo>
                <a:lnTo>
                  <a:pt x="497" y="553"/>
                </a:lnTo>
                <a:lnTo>
                  <a:pt x="497" y="551"/>
                </a:lnTo>
                <a:lnTo>
                  <a:pt x="497" y="549"/>
                </a:lnTo>
                <a:lnTo>
                  <a:pt x="497" y="549"/>
                </a:lnTo>
                <a:lnTo>
                  <a:pt x="496" y="548"/>
                </a:lnTo>
                <a:lnTo>
                  <a:pt x="495" y="548"/>
                </a:lnTo>
                <a:lnTo>
                  <a:pt x="492" y="549"/>
                </a:lnTo>
                <a:lnTo>
                  <a:pt x="490" y="550"/>
                </a:lnTo>
                <a:lnTo>
                  <a:pt x="492" y="550"/>
                </a:lnTo>
                <a:lnTo>
                  <a:pt x="490" y="550"/>
                </a:lnTo>
                <a:close/>
                <a:moveTo>
                  <a:pt x="323" y="466"/>
                </a:moveTo>
                <a:lnTo>
                  <a:pt x="326" y="468"/>
                </a:lnTo>
                <a:lnTo>
                  <a:pt x="328" y="468"/>
                </a:lnTo>
                <a:lnTo>
                  <a:pt x="330" y="468"/>
                </a:lnTo>
                <a:lnTo>
                  <a:pt x="334" y="467"/>
                </a:lnTo>
                <a:lnTo>
                  <a:pt x="330" y="466"/>
                </a:lnTo>
                <a:lnTo>
                  <a:pt x="328" y="465"/>
                </a:lnTo>
                <a:lnTo>
                  <a:pt x="326" y="465"/>
                </a:lnTo>
                <a:lnTo>
                  <a:pt x="323" y="466"/>
                </a:lnTo>
                <a:close/>
                <a:moveTo>
                  <a:pt x="87" y="183"/>
                </a:moveTo>
                <a:lnTo>
                  <a:pt x="92" y="185"/>
                </a:lnTo>
                <a:lnTo>
                  <a:pt x="99" y="188"/>
                </a:lnTo>
                <a:lnTo>
                  <a:pt x="97" y="184"/>
                </a:lnTo>
                <a:lnTo>
                  <a:pt x="93" y="183"/>
                </a:lnTo>
                <a:lnTo>
                  <a:pt x="90" y="183"/>
                </a:lnTo>
                <a:lnTo>
                  <a:pt x="87" y="183"/>
                </a:lnTo>
                <a:close/>
                <a:moveTo>
                  <a:pt x="600" y="184"/>
                </a:moveTo>
                <a:lnTo>
                  <a:pt x="601" y="184"/>
                </a:lnTo>
                <a:lnTo>
                  <a:pt x="603" y="184"/>
                </a:lnTo>
                <a:lnTo>
                  <a:pt x="603" y="181"/>
                </a:lnTo>
                <a:lnTo>
                  <a:pt x="602" y="177"/>
                </a:lnTo>
                <a:lnTo>
                  <a:pt x="601" y="176"/>
                </a:lnTo>
                <a:lnTo>
                  <a:pt x="600" y="177"/>
                </a:lnTo>
                <a:lnTo>
                  <a:pt x="600" y="177"/>
                </a:lnTo>
                <a:lnTo>
                  <a:pt x="600" y="180"/>
                </a:lnTo>
                <a:lnTo>
                  <a:pt x="600" y="182"/>
                </a:lnTo>
                <a:lnTo>
                  <a:pt x="600" y="184"/>
                </a:lnTo>
                <a:lnTo>
                  <a:pt x="601" y="183"/>
                </a:lnTo>
                <a:lnTo>
                  <a:pt x="600" y="184"/>
                </a:lnTo>
                <a:close/>
                <a:moveTo>
                  <a:pt x="1505" y="97"/>
                </a:moveTo>
                <a:lnTo>
                  <a:pt x="1507" y="98"/>
                </a:lnTo>
                <a:lnTo>
                  <a:pt x="1509" y="98"/>
                </a:lnTo>
                <a:lnTo>
                  <a:pt x="1512" y="98"/>
                </a:lnTo>
                <a:lnTo>
                  <a:pt x="1514" y="97"/>
                </a:lnTo>
                <a:lnTo>
                  <a:pt x="1510" y="94"/>
                </a:lnTo>
                <a:lnTo>
                  <a:pt x="1507" y="94"/>
                </a:lnTo>
                <a:lnTo>
                  <a:pt x="1505" y="95"/>
                </a:lnTo>
                <a:lnTo>
                  <a:pt x="1505" y="97"/>
                </a:lnTo>
                <a:lnTo>
                  <a:pt x="1506" y="98"/>
                </a:lnTo>
                <a:lnTo>
                  <a:pt x="1505" y="97"/>
                </a:lnTo>
                <a:close/>
                <a:moveTo>
                  <a:pt x="1236" y="607"/>
                </a:moveTo>
                <a:lnTo>
                  <a:pt x="1241" y="604"/>
                </a:lnTo>
                <a:lnTo>
                  <a:pt x="1244" y="600"/>
                </a:lnTo>
                <a:lnTo>
                  <a:pt x="1241" y="600"/>
                </a:lnTo>
                <a:lnTo>
                  <a:pt x="1238" y="600"/>
                </a:lnTo>
                <a:lnTo>
                  <a:pt x="1236" y="603"/>
                </a:lnTo>
                <a:lnTo>
                  <a:pt x="1236" y="607"/>
                </a:lnTo>
                <a:close/>
                <a:moveTo>
                  <a:pt x="351" y="148"/>
                </a:moveTo>
                <a:lnTo>
                  <a:pt x="353" y="147"/>
                </a:lnTo>
                <a:lnTo>
                  <a:pt x="355" y="145"/>
                </a:lnTo>
                <a:lnTo>
                  <a:pt x="355" y="144"/>
                </a:lnTo>
                <a:lnTo>
                  <a:pt x="352" y="142"/>
                </a:lnTo>
                <a:lnTo>
                  <a:pt x="350" y="141"/>
                </a:lnTo>
                <a:lnTo>
                  <a:pt x="347" y="142"/>
                </a:lnTo>
                <a:lnTo>
                  <a:pt x="347" y="143"/>
                </a:lnTo>
                <a:lnTo>
                  <a:pt x="346" y="144"/>
                </a:lnTo>
                <a:lnTo>
                  <a:pt x="347" y="147"/>
                </a:lnTo>
                <a:lnTo>
                  <a:pt x="348" y="148"/>
                </a:lnTo>
                <a:lnTo>
                  <a:pt x="350" y="149"/>
                </a:lnTo>
                <a:lnTo>
                  <a:pt x="351" y="148"/>
                </a:lnTo>
                <a:lnTo>
                  <a:pt x="351" y="148"/>
                </a:lnTo>
                <a:lnTo>
                  <a:pt x="351" y="148"/>
                </a:lnTo>
                <a:close/>
                <a:moveTo>
                  <a:pt x="655" y="599"/>
                </a:moveTo>
                <a:lnTo>
                  <a:pt x="651" y="599"/>
                </a:lnTo>
                <a:lnTo>
                  <a:pt x="650" y="601"/>
                </a:lnTo>
                <a:lnTo>
                  <a:pt x="650" y="603"/>
                </a:lnTo>
                <a:lnTo>
                  <a:pt x="653" y="604"/>
                </a:lnTo>
                <a:lnTo>
                  <a:pt x="656" y="604"/>
                </a:lnTo>
                <a:lnTo>
                  <a:pt x="659" y="603"/>
                </a:lnTo>
                <a:lnTo>
                  <a:pt x="659" y="601"/>
                </a:lnTo>
                <a:lnTo>
                  <a:pt x="659" y="600"/>
                </a:lnTo>
                <a:lnTo>
                  <a:pt x="659" y="600"/>
                </a:lnTo>
                <a:lnTo>
                  <a:pt x="657" y="599"/>
                </a:lnTo>
                <a:lnTo>
                  <a:pt x="657" y="600"/>
                </a:lnTo>
                <a:lnTo>
                  <a:pt x="656" y="601"/>
                </a:lnTo>
                <a:lnTo>
                  <a:pt x="655" y="600"/>
                </a:lnTo>
                <a:lnTo>
                  <a:pt x="656" y="598"/>
                </a:lnTo>
                <a:lnTo>
                  <a:pt x="656" y="598"/>
                </a:lnTo>
                <a:lnTo>
                  <a:pt x="656" y="598"/>
                </a:lnTo>
                <a:lnTo>
                  <a:pt x="656" y="598"/>
                </a:lnTo>
                <a:lnTo>
                  <a:pt x="656" y="598"/>
                </a:lnTo>
                <a:lnTo>
                  <a:pt x="655" y="598"/>
                </a:lnTo>
                <a:lnTo>
                  <a:pt x="655" y="599"/>
                </a:lnTo>
                <a:lnTo>
                  <a:pt x="653" y="599"/>
                </a:lnTo>
                <a:lnTo>
                  <a:pt x="655" y="599"/>
                </a:lnTo>
                <a:close/>
                <a:moveTo>
                  <a:pt x="886" y="234"/>
                </a:moveTo>
                <a:lnTo>
                  <a:pt x="887" y="234"/>
                </a:lnTo>
                <a:lnTo>
                  <a:pt x="887" y="233"/>
                </a:lnTo>
                <a:lnTo>
                  <a:pt x="887" y="232"/>
                </a:lnTo>
                <a:lnTo>
                  <a:pt x="886" y="231"/>
                </a:lnTo>
                <a:lnTo>
                  <a:pt x="883" y="228"/>
                </a:lnTo>
                <a:lnTo>
                  <a:pt x="880" y="228"/>
                </a:lnTo>
                <a:lnTo>
                  <a:pt x="880" y="231"/>
                </a:lnTo>
                <a:lnTo>
                  <a:pt x="882" y="232"/>
                </a:lnTo>
                <a:lnTo>
                  <a:pt x="883" y="233"/>
                </a:lnTo>
                <a:lnTo>
                  <a:pt x="886" y="234"/>
                </a:lnTo>
                <a:lnTo>
                  <a:pt x="884" y="234"/>
                </a:lnTo>
                <a:lnTo>
                  <a:pt x="886" y="234"/>
                </a:lnTo>
                <a:close/>
                <a:moveTo>
                  <a:pt x="79" y="228"/>
                </a:moveTo>
                <a:lnTo>
                  <a:pt x="80" y="231"/>
                </a:lnTo>
                <a:lnTo>
                  <a:pt x="82" y="232"/>
                </a:lnTo>
                <a:lnTo>
                  <a:pt x="85" y="232"/>
                </a:lnTo>
                <a:lnTo>
                  <a:pt x="89" y="231"/>
                </a:lnTo>
                <a:lnTo>
                  <a:pt x="84" y="228"/>
                </a:lnTo>
                <a:lnTo>
                  <a:pt x="79" y="228"/>
                </a:lnTo>
                <a:lnTo>
                  <a:pt x="80" y="228"/>
                </a:lnTo>
                <a:lnTo>
                  <a:pt x="79" y="228"/>
                </a:lnTo>
                <a:close/>
                <a:moveTo>
                  <a:pt x="387" y="462"/>
                </a:moveTo>
                <a:lnTo>
                  <a:pt x="385" y="462"/>
                </a:lnTo>
                <a:lnTo>
                  <a:pt x="383" y="463"/>
                </a:lnTo>
                <a:lnTo>
                  <a:pt x="386" y="465"/>
                </a:lnTo>
                <a:lnTo>
                  <a:pt x="389" y="466"/>
                </a:lnTo>
                <a:lnTo>
                  <a:pt x="392" y="466"/>
                </a:lnTo>
                <a:lnTo>
                  <a:pt x="394" y="466"/>
                </a:lnTo>
                <a:lnTo>
                  <a:pt x="395" y="465"/>
                </a:lnTo>
                <a:lnTo>
                  <a:pt x="397" y="464"/>
                </a:lnTo>
                <a:lnTo>
                  <a:pt x="392" y="464"/>
                </a:lnTo>
                <a:lnTo>
                  <a:pt x="387" y="462"/>
                </a:lnTo>
                <a:lnTo>
                  <a:pt x="387" y="463"/>
                </a:lnTo>
                <a:lnTo>
                  <a:pt x="387" y="462"/>
                </a:lnTo>
                <a:close/>
                <a:moveTo>
                  <a:pt x="287" y="452"/>
                </a:moveTo>
                <a:lnTo>
                  <a:pt x="288" y="452"/>
                </a:lnTo>
                <a:lnTo>
                  <a:pt x="289" y="450"/>
                </a:lnTo>
                <a:lnTo>
                  <a:pt x="291" y="450"/>
                </a:lnTo>
                <a:lnTo>
                  <a:pt x="295" y="451"/>
                </a:lnTo>
                <a:lnTo>
                  <a:pt x="296" y="451"/>
                </a:lnTo>
                <a:lnTo>
                  <a:pt x="298" y="451"/>
                </a:lnTo>
                <a:lnTo>
                  <a:pt x="299" y="450"/>
                </a:lnTo>
                <a:lnTo>
                  <a:pt x="301" y="449"/>
                </a:lnTo>
                <a:lnTo>
                  <a:pt x="297" y="448"/>
                </a:lnTo>
                <a:lnTo>
                  <a:pt x="294" y="448"/>
                </a:lnTo>
                <a:lnTo>
                  <a:pt x="291" y="449"/>
                </a:lnTo>
                <a:lnTo>
                  <a:pt x="289" y="450"/>
                </a:lnTo>
                <a:lnTo>
                  <a:pt x="288" y="451"/>
                </a:lnTo>
                <a:lnTo>
                  <a:pt x="287" y="452"/>
                </a:lnTo>
                <a:lnTo>
                  <a:pt x="284" y="454"/>
                </a:lnTo>
                <a:lnTo>
                  <a:pt x="281" y="455"/>
                </a:lnTo>
                <a:lnTo>
                  <a:pt x="278" y="452"/>
                </a:lnTo>
                <a:lnTo>
                  <a:pt x="273" y="449"/>
                </a:lnTo>
                <a:lnTo>
                  <a:pt x="280" y="450"/>
                </a:lnTo>
                <a:lnTo>
                  <a:pt x="287" y="452"/>
                </a:lnTo>
                <a:close/>
                <a:moveTo>
                  <a:pt x="287" y="452"/>
                </a:moveTo>
                <a:lnTo>
                  <a:pt x="287" y="452"/>
                </a:lnTo>
                <a:lnTo>
                  <a:pt x="287" y="452"/>
                </a:lnTo>
                <a:close/>
                <a:moveTo>
                  <a:pt x="289" y="450"/>
                </a:moveTo>
                <a:lnTo>
                  <a:pt x="290" y="449"/>
                </a:lnTo>
                <a:lnTo>
                  <a:pt x="289" y="450"/>
                </a:lnTo>
                <a:close/>
                <a:moveTo>
                  <a:pt x="471" y="533"/>
                </a:moveTo>
                <a:lnTo>
                  <a:pt x="470" y="533"/>
                </a:lnTo>
                <a:lnTo>
                  <a:pt x="467" y="533"/>
                </a:lnTo>
                <a:lnTo>
                  <a:pt x="467" y="533"/>
                </a:lnTo>
                <a:lnTo>
                  <a:pt x="466" y="534"/>
                </a:lnTo>
                <a:lnTo>
                  <a:pt x="466" y="534"/>
                </a:lnTo>
                <a:lnTo>
                  <a:pt x="467" y="535"/>
                </a:lnTo>
                <a:lnTo>
                  <a:pt x="471" y="535"/>
                </a:lnTo>
                <a:lnTo>
                  <a:pt x="475" y="538"/>
                </a:lnTo>
                <a:lnTo>
                  <a:pt x="475" y="535"/>
                </a:lnTo>
                <a:lnTo>
                  <a:pt x="475" y="534"/>
                </a:lnTo>
                <a:lnTo>
                  <a:pt x="472" y="533"/>
                </a:lnTo>
                <a:lnTo>
                  <a:pt x="471" y="533"/>
                </a:lnTo>
                <a:lnTo>
                  <a:pt x="471" y="533"/>
                </a:lnTo>
                <a:lnTo>
                  <a:pt x="471" y="533"/>
                </a:lnTo>
                <a:close/>
                <a:moveTo>
                  <a:pt x="623" y="200"/>
                </a:moveTo>
                <a:lnTo>
                  <a:pt x="622" y="196"/>
                </a:lnTo>
                <a:lnTo>
                  <a:pt x="618" y="192"/>
                </a:lnTo>
                <a:lnTo>
                  <a:pt x="616" y="191"/>
                </a:lnTo>
                <a:lnTo>
                  <a:pt x="615" y="191"/>
                </a:lnTo>
                <a:lnTo>
                  <a:pt x="614" y="192"/>
                </a:lnTo>
                <a:lnTo>
                  <a:pt x="612" y="194"/>
                </a:lnTo>
                <a:lnTo>
                  <a:pt x="618" y="197"/>
                </a:lnTo>
                <a:lnTo>
                  <a:pt x="623" y="200"/>
                </a:lnTo>
                <a:lnTo>
                  <a:pt x="620" y="199"/>
                </a:lnTo>
                <a:lnTo>
                  <a:pt x="623" y="200"/>
                </a:lnTo>
                <a:close/>
                <a:moveTo>
                  <a:pt x="540" y="228"/>
                </a:moveTo>
                <a:lnTo>
                  <a:pt x="534" y="227"/>
                </a:lnTo>
                <a:lnTo>
                  <a:pt x="528" y="228"/>
                </a:lnTo>
                <a:lnTo>
                  <a:pt x="530" y="228"/>
                </a:lnTo>
                <a:lnTo>
                  <a:pt x="534" y="230"/>
                </a:lnTo>
                <a:lnTo>
                  <a:pt x="536" y="231"/>
                </a:lnTo>
                <a:lnTo>
                  <a:pt x="537" y="231"/>
                </a:lnTo>
                <a:lnTo>
                  <a:pt x="538" y="230"/>
                </a:lnTo>
                <a:lnTo>
                  <a:pt x="540" y="228"/>
                </a:lnTo>
                <a:lnTo>
                  <a:pt x="540" y="228"/>
                </a:lnTo>
                <a:lnTo>
                  <a:pt x="540" y="228"/>
                </a:lnTo>
                <a:close/>
                <a:moveTo>
                  <a:pt x="711" y="626"/>
                </a:moveTo>
                <a:lnTo>
                  <a:pt x="714" y="629"/>
                </a:lnTo>
                <a:lnTo>
                  <a:pt x="717" y="630"/>
                </a:lnTo>
                <a:lnTo>
                  <a:pt x="721" y="631"/>
                </a:lnTo>
                <a:lnTo>
                  <a:pt x="722" y="630"/>
                </a:lnTo>
                <a:lnTo>
                  <a:pt x="722" y="628"/>
                </a:lnTo>
                <a:lnTo>
                  <a:pt x="722" y="626"/>
                </a:lnTo>
                <a:lnTo>
                  <a:pt x="719" y="626"/>
                </a:lnTo>
                <a:lnTo>
                  <a:pt x="718" y="626"/>
                </a:lnTo>
                <a:lnTo>
                  <a:pt x="714" y="626"/>
                </a:lnTo>
                <a:lnTo>
                  <a:pt x="711" y="626"/>
                </a:lnTo>
                <a:lnTo>
                  <a:pt x="714" y="628"/>
                </a:lnTo>
                <a:lnTo>
                  <a:pt x="711" y="626"/>
                </a:lnTo>
                <a:close/>
                <a:moveTo>
                  <a:pt x="821" y="670"/>
                </a:moveTo>
                <a:lnTo>
                  <a:pt x="828" y="671"/>
                </a:lnTo>
                <a:lnTo>
                  <a:pt x="834" y="669"/>
                </a:lnTo>
                <a:lnTo>
                  <a:pt x="831" y="669"/>
                </a:lnTo>
                <a:lnTo>
                  <a:pt x="828" y="669"/>
                </a:lnTo>
                <a:lnTo>
                  <a:pt x="824" y="669"/>
                </a:lnTo>
                <a:lnTo>
                  <a:pt x="821" y="670"/>
                </a:lnTo>
                <a:close/>
                <a:moveTo>
                  <a:pt x="282" y="414"/>
                </a:moveTo>
                <a:lnTo>
                  <a:pt x="285" y="414"/>
                </a:lnTo>
                <a:lnTo>
                  <a:pt x="285" y="413"/>
                </a:lnTo>
                <a:lnTo>
                  <a:pt x="285" y="412"/>
                </a:lnTo>
                <a:lnTo>
                  <a:pt x="284" y="410"/>
                </a:lnTo>
                <a:lnTo>
                  <a:pt x="280" y="408"/>
                </a:lnTo>
                <a:lnTo>
                  <a:pt x="278" y="407"/>
                </a:lnTo>
                <a:lnTo>
                  <a:pt x="277" y="409"/>
                </a:lnTo>
                <a:lnTo>
                  <a:pt x="278" y="412"/>
                </a:lnTo>
                <a:lnTo>
                  <a:pt x="280" y="414"/>
                </a:lnTo>
                <a:lnTo>
                  <a:pt x="282" y="414"/>
                </a:lnTo>
                <a:close/>
                <a:moveTo>
                  <a:pt x="675" y="596"/>
                </a:moveTo>
                <a:lnTo>
                  <a:pt x="675" y="596"/>
                </a:lnTo>
                <a:lnTo>
                  <a:pt x="675" y="596"/>
                </a:lnTo>
                <a:lnTo>
                  <a:pt x="675" y="595"/>
                </a:lnTo>
                <a:lnTo>
                  <a:pt x="677" y="595"/>
                </a:lnTo>
                <a:lnTo>
                  <a:pt x="677" y="595"/>
                </a:lnTo>
                <a:lnTo>
                  <a:pt x="677" y="595"/>
                </a:lnTo>
                <a:lnTo>
                  <a:pt x="676" y="593"/>
                </a:lnTo>
                <a:lnTo>
                  <a:pt x="675" y="592"/>
                </a:lnTo>
                <a:lnTo>
                  <a:pt x="674" y="592"/>
                </a:lnTo>
                <a:lnTo>
                  <a:pt x="672" y="592"/>
                </a:lnTo>
                <a:lnTo>
                  <a:pt x="668" y="591"/>
                </a:lnTo>
                <a:lnTo>
                  <a:pt x="666" y="590"/>
                </a:lnTo>
                <a:lnTo>
                  <a:pt x="665" y="591"/>
                </a:lnTo>
                <a:lnTo>
                  <a:pt x="665" y="592"/>
                </a:lnTo>
                <a:lnTo>
                  <a:pt x="666" y="593"/>
                </a:lnTo>
                <a:lnTo>
                  <a:pt x="668" y="595"/>
                </a:lnTo>
                <a:lnTo>
                  <a:pt x="673" y="596"/>
                </a:lnTo>
                <a:lnTo>
                  <a:pt x="675" y="596"/>
                </a:lnTo>
                <a:close/>
                <a:moveTo>
                  <a:pt x="719" y="603"/>
                </a:moveTo>
                <a:lnTo>
                  <a:pt x="715" y="601"/>
                </a:lnTo>
                <a:lnTo>
                  <a:pt x="710" y="600"/>
                </a:lnTo>
                <a:lnTo>
                  <a:pt x="707" y="600"/>
                </a:lnTo>
                <a:lnTo>
                  <a:pt x="703" y="600"/>
                </a:lnTo>
                <a:lnTo>
                  <a:pt x="707" y="601"/>
                </a:lnTo>
                <a:lnTo>
                  <a:pt x="710" y="603"/>
                </a:lnTo>
                <a:lnTo>
                  <a:pt x="715" y="604"/>
                </a:lnTo>
                <a:lnTo>
                  <a:pt x="719" y="603"/>
                </a:lnTo>
                <a:close/>
                <a:moveTo>
                  <a:pt x="615" y="572"/>
                </a:moveTo>
                <a:lnTo>
                  <a:pt x="618" y="571"/>
                </a:lnTo>
                <a:lnTo>
                  <a:pt x="620" y="568"/>
                </a:lnTo>
                <a:lnTo>
                  <a:pt x="620" y="568"/>
                </a:lnTo>
                <a:lnTo>
                  <a:pt x="620" y="567"/>
                </a:lnTo>
                <a:lnTo>
                  <a:pt x="619" y="566"/>
                </a:lnTo>
                <a:lnTo>
                  <a:pt x="618" y="566"/>
                </a:lnTo>
                <a:lnTo>
                  <a:pt x="615" y="567"/>
                </a:lnTo>
                <a:lnTo>
                  <a:pt x="612" y="570"/>
                </a:lnTo>
                <a:lnTo>
                  <a:pt x="612" y="571"/>
                </a:lnTo>
                <a:lnTo>
                  <a:pt x="612" y="571"/>
                </a:lnTo>
                <a:lnTo>
                  <a:pt x="614" y="572"/>
                </a:lnTo>
                <a:lnTo>
                  <a:pt x="615" y="572"/>
                </a:lnTo>
                <a:lnTo>
                  <a:pt x="615" y="572"/>
                </a:lnTo>
                <a:lnTo>
                  <a:pt x="615" y="572"/>
                </a:lnTo>
                <a:close/>
                <a:moveTo>
                  <a:pt x="658" y="217"/>
                </a:moveTo>
                <a:lnTo>
                  <a:pt x="659" y="217"/>
                </a:lnTo>
                <a:lnTo>
                  <a:pt x="660" y="216"/>
                </a:lnTo>
                <a:lnTo>
                  <a:pt x="661" y="215"/>
                </a:lnTo>
                <a:lnTo>
                  <a:pt x="661" y="213"/>
                </a:lnTo>
                <a:lnTo>
                  <a:pt x="660" y="211"/>
                </a:lnTo>
                <a:lnTo>
                  <a:pt x="660" y="210"/>
                </a:lnTo>
                <a:lnTo>
                  <a:pt x="659" y="209"/>
                </a:lnTo>
                <a:lnTo>
                  <a:pt x="657" y="209"/>
                </a:lnTo>
                <a:lnTo>
                  <a:pt x="656" y="210"/>
                </a:lnTo>
                <a:lnTo>
                  <a:pt x="655" y="211"/>
                </a:lnTo>
                <a:lnTo>
                  <a:pt x="655" y="213"/>
                </a:lnTo>
                <a:lnTo>
                  <a:pt x="655" y="214"/>
                </a:lnTo>
                <a:lnTo>
                  <a:pt x="656" y="216"/>
                </a:lnTo>
                <a:lnTo>
                  <a:pt x="658" y="217"/>
                </a:lnTo>
                <a:lnTo>
                  <a:pt x="658" y="217"/>
                </a:lnTo>
                <a:lnTo>
                  <a:pt x="658" y="217"/>
                </a:lnTo>
                <a:close/>
                <a:moveTo>
                  <a:pt x="273" y="91"/>
                </a:moveTo>
                <a:lnTo>
                  <a:pt x="274" y="92"/>
                </a:lnTo>
                <a:lnTo>
                  <a:pt x="276" y="91"/>
                </a:lnTo>
                <a:lnTo>
                  <a:pt x="276" y="90"/>
                </a:lnTo>
                <a:lnTo>
                  <a:pt x="276" y="89"/>
                </a:lnTo>
                <a:lnTo>
                  <a:pt x="270" y="86"/>
                </a:lnTo>
                <a:lnTo>
                  <a:pt x="265" y="84"/>
                </a:lnTo>
                <a:lnTo>
                  <a:pt x="265" y="88"/>
                </a:lnTo>
                <a:lnTo>
                  <a:pt x="268" y="90"/>
                </a:lnTo>
                <a:lnTo>
                  <a:pt x="270" y="90"/>
                </a:lnTo>
                <a:lnTo>
                  <a:pt x="273" y="91"/>
                </a:lnTo>
                <a:lnTo>
                  <a:pt x="272" y="91"/>
                </a:lnTo>
                <a:lnTo>
                  <a:pt x="273" y="91"/>
                </a:lnTo>
                <a:close/>
                <a:moveTo>
                  <a:pt x="801" y="664"/>
                </a:moveTo>
                <a:lnTo>
                  <a:pt x="805" y="664"/>
                </a:lnTo>
                <a:lnTo>
                  <a:pt x="808" y="663"/>
                </a:lnTo>
                <a:lnTo>
                  <a:pt x="812" y="662"/>
                </a:lnTo>
                <a:lnTo>
                  <a:pt x="814" y="659"/>
                </a:lnTo>
                <a:lnTo>
                  <a:pt x="810" y="659"/>
                </a:lnTo>
                <a:lnTo>
                  <a:pt x="807" y="659"/>
                </a:lnTo>
                <a:lnTo>
                  <a:pt x="804" y="662"/>
                </a:lnTo>
                <a:lnTo>
                  <a:pt x="801" y="664"/>
                </a:lnTo>
                <a:close/>
                <a:moveTo>
                  <a:pt x="289" y="414"/>
                </a:moveTo>
                <a:lnTo>
                  <a:pt x="291" y="415"/>
                </a:lnTo>
                <a:lnTo>
                  <a:pt x="295" y="416"/>
                </a:lnTo>
                <a:lnTo>
                  <a:pt x="298" y="416"/>
                </a:lnTo>
                <a:lnTo>
                  <a:pt x="302" y="415"/>
                </a:lnTo>
                <a:lnTo>
                  <a:pt x="298" y="414"/>
                </a:lnTo>
                <a:lnTo>
                  <a:pt x="296" y="413"/>
                </a:lnTo>
                <a:lnTo>
                  <a:pt x="293" y="413"/>
                </a:lnTo>
                <a:lnTo>
                  <a:pt x="289" y="414"/>
                </a:lnTo>
                <a:close/>
                <a:moveTo>
                  <a:pt x="1558" y="355"/>
                </a:moveTo>
                <a:lnTo>
                  <a:pt x="1555" y="355"/>
                </a:lnTo>
                <a:lnTo>
                  <a:pt x="1553" y="357"/>
                </a:lnTo>
                <a:lnTo>
                  <a:pt x="1550" y="359"/>
                </a:lnTo>
                <a:lnTo>
                  <a:pt x="1549" y="362"/>
                </a:lnTo>
                <a:lnTo>
                  <a:pt x="1551" y="360"/>
                </a:lnTo>
                <a:lnTo>
                  <a:pt x="1556" y="358"/>
                </a:lnTo>
                <a:lnTo>
                  <a:pt x="1558" y="357"/>
                </a:lnTo>
                <a:lnTo>
                  <a:pt x="1559" y="356"/>
                </a:lnTo>
                <a:lnTo>
                  <a:pt x="1559" y="355"/>
                </a:lnTo>
                <a:lnTo>
                  <a:pt x="1558" y="355"/>
                </a:lnTo>
                <a:lnTo>
                  <a:pt x="1557" y="355"/>
                </a:lnTo>
                <a:lnTo>
                  <a:pt x="1558" y="355"/>
                </a:lnTo>
                <a:close/>
                <a:moveTo>
                  <a:pt x="1097" y="630"/>
                </a:moveTo>
                <a:lnTo>
                  <a:pt x="1100" y="629"/>
                </a:lnTo>
                <a:lnTo>
                  <a:pt x="1101" y="628"/>
                </a:lnTo>
                <a:lnTo>
                  <a:pt x="1102" y="625"/>
                </a:lnTo>
                <a:lnTo>
                  <a:pt x="1101" y="624"/>
                </a:lnTo>
                <a:lnTo>
                  <a:pt x="1097" y="626"/>
                </a:lnTo>
                <a:lnTo>
                  <a:pt x="1093" y="626"/>
                </a:lnTo>
                <a:lnTo>
                  <a:pt x="1092" y="628"/>
                </a:lnTo>
                <a:lnTo>
                  <a:pt x="1092" y="630"/>
                </a:lnTo>
                <a:lnTo>
                  <a:pt x="1093" y="631"/>
                </a:lnTo>
                <a:lnTo>
                  <a:pt x="1095" y="631"/>
                </a:lnTo>
                <a:lnTo>
                  <a:pt x="1096" y="631"/>
                </a:lnTo>
                <a:lnTo>
                  <a:pt x="1097" y="630"/>
                </a:lnTo>
                <a:lnTo>
                  <a:pt x="1097" y="630"/>
                </a:lnTo>
                <a:lnTo>
                  <a:pt x="1097" y="630"/>
                </a:lnTo>
                <a:close/>
                <a:moveTo>
                  <a:pt x="961" y="665"/>
                </a:moveTo>
                <a:lnTo>
                  <a:pt x="960" y="666"/>
                </a:lnTo>
                <a:lnTo>
                  <a:pt x="960" y="667"/>
                </a:lnTo>
                <a:lnTo>
                  <a:pt x="962" y="667"/>
                </a:lnTo>
                <a:lnTo>
                  <a:pt x="963" y="666"/>
                </a:lnTo>
                <a:lnTo>
                  <a:pt x="969" y="666"/>
                </a:lnTo>
                <a:lnTo>
                  <a:pt x="973" y="663"/>
                </a:lnTo>
                <a:lnTo>
                  <a:pt x="968" y="664"/>
                </a:lnTo>
                <a:lnTo>
                  <a:pt x="961" y="665"/>
                </a:lnTo>
                <a:lnTo>
                  <a:pt x="962" y="665"/>
                </a:lnTo>
                <a:lnTo>
                  <a:pt x="961" y="665"/>
                </a:lnTo>
                <a:close/>
                <a:moveTo>
                  <a:pt x="115" y="208"/>
                </a:moveTo>
                <a:lnTo>
                  <a:pt x="112" y="207"/>
                </a:lnTo>
                <a:lnTo>
                  <a:pt x="108" y="206"/>
                </a:lnTo>
                <a:lnTo>
                  <a:pt x="105" y="205"/>
                </a:lnTo>
                <a:lnTo>
                  <a:pt x="101" y="205"/>
                </a:lnTo>
                <a:lnTo>
                  <a:pt x="105" y="206"/>
                </a:lnTo>
                <a:lnTo>
                  <a:pt x="108" y="208"/>
                </a:lnTo>
                <a:lnTo>
                  <a:pt x="112" y="208"/>
                </a:lnTo>
                <a:lnTo>
                  <a:pt x="115" y="208"/>
                </a:lnTo>
                <a:close/>
                <a:moveTo>
                  <a:pt x="140" y="206"/>
                </a:moveTo>
                <a:lnTo>
                  <a:pt x="141" y="205"/>
                </a:lnTo>
                <a:lnTo>
                  <a:pt x="142" y="205"/>
                </a:lnTo>
                <a:lnTo>
                  <a:pt x="142" y="205"/>
                </a:lnTo>
                <a:lnTo>
                  <a:pt x="140" y="203"/>
                </a:lnTo>
                <a:lnTo>
                  <a:pt x="136" y="205"/>
                </a:lnTo>
                <a:lnTo>
                  <a:pt x="131" y="206"/>
                </a:lnTo>
                <a:lnTo>
                  <a:pt x="133" y="207"/>
                </a:lnTo>
                <a:lnTo>
                  <a:pt x="137" y="208"/>
                </a:lnTo>
                <a:lnTo>
                  <a:pt x="139" y="208"/>
                </a:lnTo>
                <a:lnTo>
                  <a:pt x="140" y="206"/>
                </a:lnTo>
                <a:lnTo>
                  <a:pt x="139" y="208"/>
                </a:lnTo>
                <a:lnTo>
                  <a:pt x="140" y="206"/>
                </a:lnTo>
                <a:close/>
                <a:moveTo>
                  <a:pt x="759" y="661"/>
                </a:moveTo>
                <a:lnTo>
                  <a:pt x="763" y="662"/>
                </a:lnTo>
                <a:lnTo>
                  <a:pt x="767" y="663"/>
                </a:lnTo>
                <a:lnTo>
                  <a:pt x="771" y="663"/>
                </a:lnTo>
                <a:lnTo>
                  <a:pt x="775" y="662"/>
                </a:lnTo>
                <a:lnTo>
                  <a:pt x="772" y="661"/>
                </a:lnTo>
                <a:lnTo>
                  <a:pt x="767" y="659"/>
                </a:lnTo>
                <a:lnTo>
                  <a:pt x="764" y="659"/>
                </a:lnTo>
                <a:lnTo>
                  <a:pt x="759" y="661"/>
                </a:lnTo>
                <a:close/>
                <a:moveTo>
                  <a:pt x="466" y="182"/>
                </a:moveTo>
                <a:lnTo>
                  <a:pt x="463" y="181"/>
                </a:lnTo>
                <a:lnTo>
                  <a:pt x="460" y="178"/>
                </a:lnTo>
                <a:lnTo>
                  <a:pt x="459" y="178"/>
                </a:lnTo>
                <a:lnTo>
                  <a:pt x="456" y="180"/>
                </a:lnTo>
                <a:lnTo>
                  <a:pt x="456" y="181"/>
                </a:lnTo>
                <a:lnTo>
                  <a:pt x="455" y="183"/>
                </a:lnTo>
                <a:lnTo>
                  <a:pt x="459" y="185"/>
                </a:lnTo>
                <a:lnTo>
                  <a:pt x="461" y="186"/>
                </a:lnTo>
                <a:lnTo>
                  <a:pt x="461" y="184"/>
                </a:lnTo>
                <a:lnTo>
                  <a:pt x="461" y="183"/>
                </a:lnTo>
                <a:lnTo>
                  <a:pt x="461" y="183"/>
                </a:lnTo>
                <a:lnTo>
                  <a:pt x="462" y="183"/>
                </a:lnTo>
                <a:lnTo>
                  <a:pt x="464" y="183"/>
                </a:lnTo>
                <a:lnTo>
                  <a:pt x="466" y="182"/>
                </a:lnTo>
                <a:lnTo>
                  <a:pt x="463" y="181"/>
                </a:lnTo>
                <a:lnTo>
                  <a:pt x="466" y="182"/>
                </a:lnTo>
                <a:close/>
                <a:moveTo>
                  <a:pt x="485" y="189"/>
                </a:moveTo>
                <a:lnTo>
                  <a:pt x="484" y="188"/>
                </a:lnTo>
                <a:lnTo>
                  <a:pt x="482" y="188"/>
                </a:lnTo>
                <a:lnTo>
                  <a:pt x="480" y="189"/>
                </a:lnTo>
                <a:lnTo>
                  <a:pt x="479" y="190"/>
                </a:lnTo>
                <a:lnTo>
                  <a:pt x="480" y="191"/>
                </a:lnTo>
                <a:lnTo>
                  <a:pt x="482" y="191"/>
                </a:lnTo>
                <a:lnTo>
                  <a:pt x="484" y="193"/>
                </a:lnTo>
                <a:lnTo>
                  <a:pt x="486" y="194"/>
                </a:lnTo>
                <a:lnTo>
                  <a:pt x="490" y="194"/>
                </a:lnTo>
                <a:lnTo>
                  <a:pt x="492" y="194"/>
                </a:lnTo>
                <a:lnTo>
                  <a:pt x="488" y="191"/>
                </a:lnTo>
                <a:lnTo>
                  <a:pt x="485" y="189"/>
                </a:lnTo>
                <a:close/>
                <a:moveTo>
                  <a:pt x="88" y="217"/>
                </a:moveTo>
                <a:lnTo>
                  <a:pt x="82" y="215"/>
                </a:lnTo>
                <a:lnTo>
                  <a:pt x="79" y="214"/>
                </a:lnTo>
                <a:lnTo>
                  <a:pt x="75" y="214"/>
                </a:lnTo>
                <a:lnTo>
                  <a:pt x="72" y="215"/>
                </a:lnTo>
                <a:lnTo>
                  <a:pt x="75" y="216"/>
                </a:lnTo>
                <a:lnTo>
                  <a:pt x="79" y="217"/>
                </a:lnTo>
                <a:lnTo>
                  <a:pt x="83" y="217"/>
                </a:lnTo>
                <a:lnTo>
                  <a:pt x="88" y="217"/>
                </a:lnTo>
                <a:close/>
                <a:moveTo>
                  <a:pt x="867" y="640"/>
                </a:moveTo>
                <a:lnTo>
                  <a:pt x="865" y="640"/>
                </a:lnTo>
                <a:lnTo>
                  <a:pt x="863" y="641"/>
                </a:lnTo>
                <a:lnTo>
                  <a:pt x="862" y="642"/>
                </a:lnTo>
                <a:lnTo>
                  <a:pt x="861" y="642"/>
                </a:lnTo>
                <a:lnTo>
                  <a:pt x="858" y="643"/>
                </a:lnTo>
                <a:lnTo>
                  <a:pt x="857" y="642"/>
                </a:lnTo>
                <a:lnTo>
                  <a:pt x="856" y="643"/>
                </a:lnTo>
                <a:lnTo>
                  <a:pt x="857" y="645"/>
                </a:lnTo>
                <a:lnTo>
                  <a:pt x="859" y="646"/>
                </a:lnTo>
                <a:lnTo>
                  <a:pt x="862" y="646"/>
                </a:lnTo>
                <a:lnTo>
                  <a:pt x="865" y="645"/>
                </a:lnTo>
                <a:lnTo>
                  <a:pt x="867" y="645"/>
                </a:lnTo>
                <a:lnTo>
                  <a:pt x="868" y="642"/>
                </a:lnTo>
                <a:lnTo>
                  <a:pt x="867" y="640"/>
                </a:lnTo>
                <a:lnTo>
                  <a:pt x="867" y="640"/>
                </a:lnTo>
                <a:lnTo>
                  <a:pt x="867" y="640"/>
                </a:lnTo>
                <a:close/>
                <a:moveTo>
                  <a:pt x="468" y="136"/>
                </a:moveTo>
                <a:lnTo>
                  <a:pt x="469" y="138"/>
                </a:lnTo>
                <a:lnTo>
                  <a:pt x="471" y="138"/>
                </a:lnTo>
                <a:lnTo>
                  <a:pt x="471" y="136"/>
                </a:lnTo>
                <a:lnTo>
                  <a:pt x="470" y="134"/>
                </a:lnTo>
                <a:lnTo>
                  <a:pt x="468" y="132"/>
                </a:lnTo>
                <a:lnTo>
                  <a:pt x="466" y="131"/>
                </a:lnTo>
                <a:lnTo>
                  <a:pt x="462" y="130"/>
                </a:lnTo>
                <a:lnTo>
                  <a:pt x="459" y="130"/>
                </a:lnTo>
                <a:lnTo>
                  <a:pt x="463" y="133"/>
                </a:lnTo>
                <a:lnTo>
                  <a:pt x="466" y="136"/>
                </a:lnTo>
                <a:lnTo>
                  <a:pt x="466" y="138"/>
                </a:lnTo>
                <a:lnTo>
                  <a:pt x="466" y="138"/>
                </a:lnTo>
                <a:lnTo>
                  <a:pt x="463" y="138"/>
                </a:lnTo>
                <a:lnTo>
                  <a:pt x="462" y="138"/>
                </a:lnTo>
                <a:lnTo>
                  <a:pt x="461" y="139"/>
                </a:lnTo>
                <a:lnTo>
                  <a:pt x="461" y="140"/>
                </a:lnTo>
                <a:lnTo>
                  <a:pt x="460" y="143"/>
                </a:lnTo>
                <a:lnTo>
                  <a:pt x="459" y="144"/>
                </a:lnTo>
                <a:lnTo>
                  <a:pt x="461" y="144"/>
                </a:lnTo>
                <a:lnTo>
                  <a:pt x="459" y="144"/>
                </a:lnTo>
                <a:lnTo>
                  <a:pt x="463" y="144"/>
                </a:lnTo>
                <a:lnTo>
                  <a:pt x="468" y="144"/>
                </a:lnTo>
                <a:lnTo>
                  <a:pt x="470" y="148"/>
                </a:lnTo>
                <a:lnTo>
                  <a:pt x="475" y="149"/>
                </a:lnTo>
                <a:lnTo>
                  <a:pt x="477" y="148"/>
                </a:lnTo>
                <a:lnTo>
                  <a:pt x="476" y="147"/>
                </a:lnTo>
                <a:lnTo>
                  <a:pt x="475" y="145"/>
                </a:lnTo>
                <a:lnTo>
                  <a:pt x="472" y="144"/>
                </a:lnTo>
                <a:lnTo>
                  <a:pt x="471" y="143"/>
                </a:lnTo>
                <a:lnTo>
                  <a:pt x="468" y="141"/>
                </a:lnTo>
                <a:lnTo>
                  <a:pt x="467" y="140"/>
                </a:lnTo>
                <a:lnTo>
                  <a:pt x="466" y="136"/>
                </a:lnTo>
                <a:lnTo>
                  <a:pt x="467" y="136"/>
                </a:lnTo>
                <a:lnTo>
                  <a:pt x="468" y="136"/>
                </a:lnTo>
                <a:lnTo>
                  <a:pt x="468" y="136"/>
                </a:lnTo>
                <a:lnTo>
                  <a:pt x="468" y="136"/>
                </a:lnTo>
                <a:close/>
                <a:moveTo>
                  <a:pt x="315" y="108"/>
                </a:moveTo>
                <a:lnTo>
                  <a:pt x="317" y="107"/>
                </a:lnTo>
                <a:lnTo>
                  <a:pt x="317" y="106"/>
                </a:lnTo>
                <a:lnTo>
                  <a:pt x="315" y="105"/>
                </a:lnTo>
                <a:lnTo>
                  <a:pt x="313" y="103"/>
                </a:lnTo>
                <a:lnTo>
                  <a:pt x="309" y="101"/>
                </a:lnTo>
                <a:lnTo>
                  <a:pt x="305" y="100"/>
                </a:lnTo>
                <a:lnTo>
                  <a:pt x="307" y="102"/>
                </a:lnTo>
                <a:lnTo>
                  <a:pt x="310" y="106"/>
                </a:lnTo>
                <a:lnTo>
                  <a:pt x="313" y="108"/>
                </a:lnTo>
                <a:lnTo>
                  <a:pt x="315" y="108"/>
                </a:lnTo>
                <a:lnTo>
                  <a:pt x="315" y="108"/>
                </a:lnTo>
                <a:lnTo>
                  <a:pt x="315" y="108"/>
                </a:lnTo>
                <a:close/>
                <a:moveTo>
                  <a:pt x="726" y="640"/>
                </a:moveTo>
                <a:lnTo>
                  <a:pt x="724" y="641"/>
                </a:lnTo>
                <a:lnTo>
                  <a:pt x="724" y="643"/>
                </a:lnTo>
                <a:lnTo>
                  <a:pt x="726" y="643"/>
                </a:lnTo>
                <a:lnTo>
                  <a:pt x="729" y="642"/>
                </a:lnTo>
                <a:lnTo>
                  <a:pt x="732" y="641"/>
                </a:lnTo>
                <a:lnTo>
                  <a:pt x="734" y="641"/>
                </a:lnTo>
                <a:lnTo>
                  <a:pt x="738" y="640"/>
                </a:lnTo>
                <a:lnTo>
                  <a:pt x="740" y="639"/>
                </a:lnTo>
                <a:lnTo>
                  <a:pt x="732" y="638"/>
                </a:lnTo>
                <a:lnTo>
                  <a:pt x="726" y="640"/>
                </a:lnTo>
                <a:lnTo>
                  <a:pt x="727" y="640"/>
                </a:lnTo>
                <a:lnTo>
                  <a:pt x="726" y="640"/>
                </a:lnTo>
                <a:close/>
                <a:moveTo>
                  <a:pt x="282" y="182"/>
                </a:moveTo>
                <a:lnTo>
                  <a:pt x="278" y="184"/>
                </a:lnTo>
                <a:lnTo>
                  <a:pt x="272" y="185"/>
                </a:lnTo>
                <a:lnTo>
                  <a:pt x="274" y="188"/>
                </a:lnTo>
                <a:lnTo>
                  <a:pt x="278" y="189"/>
                </a:lnTo>
                <a:lnTo>
                  <a:pt x="281" y="189"/>
                </a:lnTo>
                <a:lnTo>
                  <a:pt x="284" y="188"/>
                </a:lnTo>
                <a:lnTo>
                  <a:pt x="285" y="185"/>
                </a:lnTo>
                <a:lnTo>
                  <a:pt x="285" y="184"/>
                </a:lnTo>
                <a:lnTo>
                  <a:pt x="284" y="182"/>
                </a:lnTo>
                <a:lnTo>
                  <a:pt x="282" y="182"/>
                </a:lnTo>
                <a:lnTo>
                  <a:pt x="281" y="183"/>
                </a:lnTo>
                <a:lnTo>
                  <a:pt x="282" y="182"/>
                </a:lnTo>
                <a:close/>
                <a:moveTo>
                  <a:pt x="412" y="185"/>
                </a:moveTo>
                <a:lnTo>
                  <a:pt x="414" y="188"/>
                </a:lnTo>
                <a:lnTo>
                  <a:pt x="417" y="190"/>
                </a:lnTo>
                <a:lnTo>
                  <a:pt x="419" y="190"/>
                </a:lnTo>
                <a:lnTo>
                  <a:pt x="420" y="190"/>
                </a:lnTo>
                <a:lnTo>
                  <a:pt x="421" y="190"/>
                </a:lnTo>
                <a:lnTo>
                  <a:pt x="421" y="189"/>
                </a:lnTo>
                <a:lnTo>
                  <a:pt x="421" y="186"/>
                </a:lnTo>
                <a:lnTo>
                  <a:pt x="421" y="185"/>
                </a:lnTo>
                <a:lnTo>
                  <a:pt x="420" y="185"/>
                </a:lnTo>
                <a:lnTo>
                  <a:pt x="418" y="185"/>
                </a:lnTo>
                <a:lnTo>
                  <a:pt x="416" y="185"/>
                </a:lnTo>
                <a:lnTo>
                  <a:pt x="412" y="185"/>
                </a:lnTo>
                <a:lnTo>
                  <a:pt x="413" y="186"/>
                </a:lnTo>
                <a:lnTo>
                  <a:pt x="412" y="185"/>
                </a:lnTo>
                <a:close/>
                <a:moveTo>
                  <a:pt x="398" y="169"/>
                </a:moveTo>
                <a:lnTo>
                  <a:pt x="402" y="173"/>
                </a:lnTo>
                <a:lnTo>
                  <a:pt x="404" y="176"/>
                </a:lnTo>
                <a:lnTo>
                  <a:pt x="405" y="177"/>
                </a:lnTo>
                <a:lnTo>
                  <a:pt x="408" y="178"/>
                </a:lnTo>
                <a:lnTo>
                  <a:pt x="410" y="180"/>
                </a:lnTo>
                <a:lnTo>
                  <a:pt x="413" y="178"/>
                </a:lnTo>
                <a:lnTo>
                  <a:pt x="410" y="176"/>
                </a:lnTo>
                <a:lnTo>
                  <a:pt x="406" y="174"/>
                </a:lnTo>
                <a:lnTo>
                  <a:pt x="403" y="171"/>
                </a:lnTo>
                <a:lnTo>
                  <a:pt x="398" y="169"/>
                </a:lnTo>
                <a:close/>
                <a:moveTo>
                  <a:pt x="46" y="284"/>
                </a:moveTo>
                <a:lnTo>
                  <a:pt x="47" y="282"/>
                </a:lnTo>
                <a:lnTo>
                  <a:pt x="47" y="279"/>
                </a:lnTo>
                <a:lnTo>
                  <a:pt x="42" y="280"/>
                </a:lnTo>
                <a:lnTo>
                  <a:pt x="38" y="281"/>
                </a:lnTo>
                <a:lnTo>
                  <a:pt x="39" y="282"/>
                </a:lnTo>
                <a:lnTo>
                  <a:pt x="41" y="284"/>
                </a:lnTo>
                <a:lnTo>
                  <a:pt x="43" y="284"/>
                </a:lnTo>
                <a:lnTo>
                  <a:pt x="46" y="284"/>
                </a:lnTo>
                <a:lnTo>
                  <a:pt x="46" y="284"/>
                </a:lnTo>
                <a:lnTo>
                  <a:pt x="46" y="284"/>
                </a:lnTo>
                <a:close/>
                <a:moveTo>
                  <a:pt x="775" y="626"/>
                </a:moveTo>
                <a:lnTo>
                  <a:pt x="781" y="626"/>
                </a:lnTo>
                <a:lnTo>
                  <a:pt x="785" y="626"/>
                </a:lnTo>
                <a:lnTo>
                  <a:pt x="790" y="625"/>
                </a:lnTo>
                <a:lnTo>
                  <a:pt x="793" y="623"/>
                </a:lnTo>
                <a:lnTo>
                  <a:pt x="789" y="623"/>
                </a:lnTo>
                <a:lnTo>
                  <a:pt x="784" y="623"/>
                </a:lnTo>
                <a:lnTo>
                  <a:pt x="780" y="623"/>
                </a:lnTo>
                <a:lnTo>
                  <a:pt x="775" y="626"/>
                </a:lnTo>
                <a:close/>
                <a:moveTo>
                  <a:pt x="1459" y="68"/>
                </a:moveTo>
                <a:lnTo>
                  <a:pt x="1463" y="68"/>
                </a:lnTo>
                <a:lnTo>
                  <a:pt x="1466" y="66"/>
                </a:lnTo>
                <a:lnTo>
                  <a:pt x="1467" y="62"/>
                </a:lnTo>
                <a:lnTo>
                  <a:pt x="1468" y="59"/>
                </a:lnTo>
                <a:lnTo>
                  <a:pt x="1464" y="61"/>
                </a:lnTo>
                <a:lnTo>
                  <a:pt x="1459" y="65"/>
                </a:lnTo>
                <a:lnTo>
                  <a:pt x="1458" y="65"/>
                </a:lnTo>
                <a:lnTo>
                  <a:pt x="1457" y="66"/>
                </a:lnTo>
                <a:lnTo>
                  <a:pt x="1457" y="67"/>
                </a:lnTo>
                <a:lnTo>
                  <a:pt x="1459" y="68"/>
                </a:lnTo>
                <a:lnTo>
                  <a:pt x="1460" y="68"/>
                </a:lnTo>
                <a:lnTo>
                  <a:pt x="1459" y="68"/>
                </a:lnTo>
                <a:close/>
                <a:moveTo>
                  <a:pt x="420" y="134"/>
                </a:moveTo>
                <a:lnTo>
                  <a:pt x="423" y="132"/>
                </a:lnTo>
                <a:lnTo>
                  <a:pt x="426" y="128"/>
                </a:lnTo>
                <a:lnTo>
                  <a:pt x="422" y="127"/>
                </a:lnTo>
                <a:lnTo>
                  <a:pt x="420" y="127"/>
                </a:lnTo>
                <a:lnTo>
                  <a:pt x="417" y="127"/>
                </a:lnTo>
                <a:lnTo>
                  <a:pt x="416" y="130"/>
                </a:lnTo>
                <a:lnTo>
                  <a:pt x="414" y="132"/>
                </a:lnTo>
                <a:lnTo>
                  <a:pt x="416" y="133"/>
                </a:lnTo>
                <a:lnTo>
                  <a:pt x="418" y="133"/>
                </a:lnTo>
                <a:lnTo>
                  <a:pt x="420" y="134"/>
                </a:lnTo>
                <a:lnTo>
                  <a:pt x="420" y="133"/>
                </a:lnTo>
                <a:lnTo>
                  <a:pt x="420" y="134"/>
                </a:lnTo>
                <a:close/>
                <a:moveTo>
                  <a:pt x="307" y="467"/>
                </a:moveTo>
                <a:lnTo>
                  <a:pt x="314" y="467"/>
                </a:lnTo>
                <a:lnTo>
                  <a:pt x="320" y="467"/>
                </a:lnTo>
                <a:lnTo>
                  <a:pt x="318" y="464"/>
                </a:lnTo>
                <a:lnTo>
                  <a:pt x="314" y="463"/>
                </a:lnTo>
                <a:lnTo>
                  <a:pt x="312" y="464"/>
                </a:lnTo>
                <a:lnTo>
                  <a:pt x="307" y="467"/>
                </a:lnTo>
                <a:close/>
                <a:moveTo>
                  <a:pt x="1520" y="193"/>
                </a:moveTo>
                <a:lnTo>
                  <a:pt x="1525" y="193"/>
                </a:lnTo>
                <a:lnTo>
                  <a:pt x="1530" y="192"/>
                </a:lnTo>
                <a:lnTo>
                  <a:pt x="1534" y="190"/>
                </a:lnTo>
                <a:lnTo>
                  <a:pt x="1538" y="188"/>
                </a:lnTo>
                <a:lnTo>
                  <a:pt x="1533" y="188"/>
                </a:lnTo>
                <a:lnTo>
                  <a:pt x="1529" y="190"/>
                </a:lnTo>
                <a:lnTo>
                  <a:pt x="1524" y="191"/>
                </a:lnTo>
                <a:lnTo>
                  <a:pt x="1520" y="193"/>
                </a:lnTo>
                <a:close/>
                <a:moveTo>
                  <a:pt x="144" y="388"/>
                </a:moveTo>
                <a:lnTo>
                  <a:pt x="134" y="388"/>
                </a:lnTo>
                <a:lnTo>
                  <a:pt x="125" y="388"/>
                </a:lnTo>
                <a:lnTo>
                  <a:pt x="133" y="390"/>
                </a:lnTo>
                <a:lnTo>
                  <a:pt x="140" y="391"/>
                </a:lnTo>
                <a:lnTo>
                  <a:pt x="144" y="392"/>
                </a:lnTo>
                <a:lnTo>
                  <a:pt x="146" y="390"/>
                </a:lnTo>
                <a:lnTo>
                  <a:pt x="147" y="389"/>
                </a:lnTo>
                <a:lnTo>
                  <a:pt x="146" y="389"/>
                </a:lnTo>
                <a:lnTo>
                  <a:pt x="145" y="388"/>
                </a:lnTo>
                <a:lnTo>
                  <a:pt x="144" y="388"/>
                </a:lnTo>
                <a:lnTo>
                  <a:pt x="142" y="388"/>
                </a:lnTo>
                <a:lnTo>
                  <a:pt x="144" y="388"/>
                </a:lnTo>
                <a:close/>
                <a:moveTo>
                  <a:pt x="89" y="285"/>
                </a:moveTo>
                <a:lnTo>
                  <a:pt x="89" y="284"/>
                </a:lnTo>
                <a:lnTo>
                  <a:pt x="89" y="283"/>
                </a:lnTo>
                <a:lnTo>
                  <a:pt x="87" y="282"/>
                </a:lnTo>
                <a:lnTo>
                  <a:pt x="84" y="281"/>
                </a:lnTo>
                <a:lnTo>
                  <a:pt x="82" y="282"/>
                </a:lnTo>
                <a:lnTo>
                  <a:pt x="80" y="284"/>
                </a:lnTo>
                <a:lnTo>
                  <a:pt x="79" y="288"/>
                </a:lnTo>
                <a:lnTo>
                  <a:pt x="78" y="290"/>
                </a:lnTo>
                <a:lnTo>
                  <a:pt x="79" y="290"/>
                </a:lnTo>
                <a:lnTo>
                  <a:pt x="81" y="290"/>
                </a:lnTo>
                <a:lnTo>
                  <a:pt x="82" y="288"/>
                </a:lnTo>
                <a:lnTo>
                  <a:pt x="82" y="286"/>
                </a:lnTo>
                <a:lnTo>
                  <a:pt x="85" y="285"/>
                </a:lnTo>
                <a:lnTo>
                  <a:pt x="89" y="285"/>
                </a:lnTo>
                <a:lnTo>
                  <a:pt x="88" y="285"/>
                </a:lnTo>
                <a:lnTo>
                  <a:pt x="89" y="285"/>
                </a:lnTo>
                <a:close/>
                <a:moveTo>
                  <a:pt x="288" y="418"/>
                </a:moveTo>
                <a:lnTo>
                  <a:pt x="282" y="417"/>
                </a:lnTo>
                <a:lnTo>
                  <a:pt x="276" y="418"/>
                </a:lnTo>
                <a:lnTo>
                  <a:pt x="279" y="420"/>
                </a:lnTo>
                <a:lnTo>
                  <a:pt x="282" y="421"/>
                </a:lnTo>
                <a:lnTo>
                  <a:pt x="286" y="421"/>
                </a:lnTo>
                <a:lnTo>
                  <a:pt x="288" y="418"/>
                </a:lnTo>
                <a:close/>
                <a:moveTo>
                  <a:pt x="140" y="222"/>
                </a:moveTo>
                <a:lnTo>
                  <a:pt x="149" y="225"/>
                </a:lnTo>
                <a:lnTo>
                  <a:pt x="158" y="228"/>
                </a:lnTo>
                <a:lnTo>
                  <a:pt x="155" y="225"/>
                </a:lnTo>
                <a:lnTo>
                  <a:pt x="150" y="223"/>
                </a:lnTo>
                <a:lnTo>
                  <a:pt x="145" y="222"/>
                </a:lnTo>
                <a:lnTo>
                  <a:pt x="140" y="222"/>
                </a:lnTo>
                <a:close/>
                <a:moveTo>
                  <a:pt x="236" y="113"/>
                </a:moveTo>
                <a:lnTo>
                  <a:pt x="236" y="114"/>
                </a:lnTo>
                <a:lnTo>
                  <a:pt x="237" y="115"/>
                </a:lnTo>
                <a:lnTo>
                  <a:pt x="239" y="117"/>
                </a:lnTo>
                <a:lnTo>
                  <a:pt x="241" y="118"/>
                </a:lnTo>
                <a:lnTo>
                  <a:pt x="246" y="119"/>
                </a:lnTo>
                <a:lnTo>
                  <a:pt x="249" y="118"/>
                </a:lnTo>
                <a:lnTo>
                  <a:pt x="248" y="116"/>
                </a:lnTo>
                <a:lnTo>
                  <a:pt x="244" y="113"/>
                </a:lnTo>
                <a:lnTo>
                  <a:pt x="241" y="111"/>
                </a:lnTo>
                <a:lnTo>
                  <a:pt x="239" y="111"/>
                </a:lnTo>
                <a:lnTo>
                  <a:pt x="237" y="111"/>
                </a:lnTo>
                <a:lnTo>
                  <a:pt x="236" y="113"/>
                </a:lnTo>
                <a:lnTo>
                  <a:pt x="236" y="111"/>
                </a:lnTo>
                <a:lnTo>
                  <a:pt x="236" y="113"/>
                </a:lnTo>
                <a:close/>
                <a:moveTo>
                  <a:pt x="401" y="503"/>
                </a:moveTo>
                <a:lnTo>
                  <a:pt x="409" y="503"/>
                </a:lnTo>
                <a:lnTo>
                  <a:pt x="416" y="500"/>
                </a:lnTo>
                <a:lnTo>
                  <a:pt x="409" y="499"/>
                </a:lnTo>
                <a:lnTo>
                  <a:pt x="405" y="499"/>
                </a:lnTo>
                <a:lnTo>
                  <a:pt x="403" y="500"/>
                </a:lnTo>
                <a:lnTo>
                  <a:pt x="401" y="503"/>
                </a:lnTo>
                <a:close/>
                <a:moveTo>
                  <a:pt x="71" y="285"/>
                </a:moveTo>
                <a:lnTo>
                  <a:pt x="63" y="284"/>
                </a:lnTo>
                <a:lnTo>
                  <a:pt x="56" y="285"/>
                </a:lnTo>
                <a:lnTo>
                  <a:pt x="62" y="288"/>
                </a:lnTo>
                <a:lnTo>
                  <a:pt x="68" y="288"/>
                </a:lnTo>
                <a:lnTo>
                  <a:pt x="70" y="289"/>
                </a:lnTo>
                <a:lnTo>
                  <a:pt x="72" y="288"/>
                </a:lnTo>
                <a:lnTo>
                  <a:pt x="72" y="286"/>
                </a:lnTo>
                <a:lnTo>
                  <a:pt x="71" y="285"/>
                </a:lnTo>
                <a:lnTo>
                  <a:pt x="68" y="285"/>
                </a:lnTo>
                <a:lnTo>
                  <a:pt x="71" y="285"/>
                </a:lnTo>
                <a:close/>
                <a:moveTo>
                  <a:pt x="182" y="396"/>
                </a:moveTo>
                <a:lnTo>
                  <a:pt x="188" y="398"/>
                </a:lnTo>
                <a:lnTo>
                  <a:pt x="192" y="399"/>
                </a:lnTo>
                <a:lnTo>
                  <a:pt x="196" y="398"/>
                </a:lnTo>
                <a:lnTo>
                  <a:pt x="200" y="396"/>
                </a:lnTo>
                <a:lnTo>
                  <a:pt x="191" y="394"/>
                </a:lnTo>
                <a:lnTo>
                  <a:pt x="182" y="396"/>
                </a:lnTo>
                <a:close/>
                <a:moveTo>
                  <a:pt x="567" y="578"/>
                </a:moveTo>
                <a:lnTo>
                  <a:pt x="559" y="578"/>
                </a:lnTo>
                <a:lnTo>
                  <a:pt x="552" y="581"/>
                </a:lnTo>
                <a:lnTo>
                  <a:pt x="557" y="581"/>
                </a:lnTo>
                <a:lnTo>
                  <a:pt x="561" y="581"/>
                </a:lnTo>
                <a:lnTo>
                  <a:pt x="565" y="582"/>
                </a:lnTo>
                <a:lnTo>
                  <a:pt x="568" y="584"/>
                </a:lnTo>
                <a:lnTo>
                  <a:pt x="568" y="583"/>
                </a:lnTo>
                <a:lnTo>
                  <a:pt x="569" y="581"/>
                </a:lnTo>
                <a:lnTo>
                  <a:pt x="568" y="579"/>
                </a:lnTo>
                <a:lnTo>
                  <a:pt x="567" y="578"/>
                </a:lnTo>
                <a:lnTo>
                  <a:pt x="567" y="578"/>
                </a:lnTo>
                <a:lnTo>
                  <a:pt x="567" y="578"/>
                </a:lnTo>
                <a:close/>
                <a:moveTo>
                  <a:pt x="421" y="159"/>
                </a:moveTo>
                <a:lnTo>
                  <a:pt x="420" y="160"/>
                </a:lnTo>
                <a:lnTo>
                  <a:pt x="418" y="163"/>
                </a:lnTo>
                <a:lnTo>
                  <a:pt x="419" y="165"/>
                </a:lnTo>
                <a:lnTo>
                  <a:pt x="420" y="165"/>
                </a:lnTo>
                <a:lnTo>
                  <a:pt x="421" y="165"/>
                </a:lnTo>
                <a:lnTo>
                  <a:pt x="423" y="166"/>
                </a:lnTo>
                <a:lnTo>
                  <a:pt x="426" y="167"/>
                </a:lnTo>
                <a:lnTo>
                  <a:pt x="428" y="167"/>
                </a:lnTo>
                <a:lnTo>
                  <a:pt x="428" y="165"/>
                </a:lnTo>
                <a:lnTo>
                  <a:pt x="427" y="164"/>
                </a:lnTo>
                <a:lnTo>
                  <a:pt x="427" y="161"/>
                </a:lnTo>
                <a:lnTo>
                  <a:pt x="427" y="159"/>
                </a:lnTo>
                <a:lnTo>
                  <a:pt x="425" y="159"/>
                </a:lnTo>
                <a:lnTo>
                  <a:pt x="421" y="159"/>
                </a:lnTo>
                <a:lnTo>
                  <a:pt x="421" y="158"/>
                </a:lnTo>
                <a:lnTo>
                  <a:pt x="421" y="159"/>
                </a:lnTo>
                <a:close/>
                <a:moveTo>
                  <a:pt x="120" y="241"/>
                </a:moveTo>
                <a:lnTo>
                  <a:pt x="113" y="241"/>
                </a:lnTo>
                <a:lnTo>
                  <a:pt x="105" y="241"/>
                </a:lnTo>
                <a:lnTo>
                  <a:pt x="108" y="246"/>
                </a:lnTo>
                <a:lnTo>
                  <a:pt x="112" y="247"/>
                </a:lnTo>
                <a:lnTo>
                  <a:pt x="116" y="246"/>
                </a:lnTo>
                <a:lnTo>
                  <a:pt x="120" y="241"/>
                </a:lnTo>
                <a:close/>
                <a:moveTo>
                  <a:pt x="831" y="646"/>
                </a:moveTo>
                <a:lnTo>
                  <a:pt x="835" y="646"/>
                </a:lnTo>
                <a:lnTo>
                  <a:pt x="839" y="647"/>
                </a:lnTo>
                <a:lnTo>
                  <a:pt x="843" y="646"/>
                </a:lnTo>
                <a:lnTo>
                  <a:pt x="848" y="645"/>
                </a:lnTo>
                <a:lnTo>
                  <a:pt x="843" y="643"/>
                </a:lnTo>
                <a:lnTo>
                  <a:pt x="839" y="643"/>
                </a:lnTo>
                <a:lnTo>
                  <a:pt x="834" y="645"/>
                </a:lnTo>
                <a:lnTo>
                  <a:pt x="831" y="646"/>
                </a:lnTo>
                <a:lnTo>
                  <a:pt x="834" y="645"/>
                </a:lnTo>
                <a:lnTo>
                  <a:pt x="831" y="646"/>
                </a:lnTo>
                <a:close/>
                <a:moveTo>
                  <a:pt x="1541" y="354"/>
                </a:moveTo>
                <a:lnTo>
                  <a:pt x="1538" y="354"/>
                </a:lnTo>
                <a:lnTo>
                  <a:pt x="1535" y="357"/>
                </a:lnTo>
                <a:lnTo>
                  <a:pt x="1534" y="358"/>
                </a:lnTo>
                <a:lnTo>
                  <a:pt x="1534" y="359"/>
                </a:lnTo>
                <a:lnTo>
                  <a:pt x="1535" y="360"/>
                </a:lnTo>
                <a:lnTo>
                  <a:pt x="1538" y="360"/>
                </a:lnTo>
                <a:lnTo>
                  <a:pt x="1541" y="359"/>
                </a:lnTo>
                <a:lnTo>
                  <a:pt x="1545" y="357"/>
                </a:lnTo>
                <a:lnTo>
                  <a:pt x="1545" y="356"/>
                </a:lnTo>
                <a:lnTo>
                  <a:pt x="1545" y="355"/>
                </a:lnTo>
                <a:lnTo>
                  <a:pt x="1543" y="354"/>
                </a:lnTo>
                <a:lnTo>
                  <a:pt x="1541" y="354"/>
                </a:lnTo>
                <a:lnTo>
                  <a:pt x="1541" y="354"/>
                </a:lnTo>
                <a:lnTo>
                  <a:pt x="1541" y="354"/>
                </a:lnTo>
                <a:close/>
                <a:moveTo>
                  <a:pt x="675" y="597"/>
                </a:moveTo>
                <a:lnTo>
                  <a:pt x="680" y="598"/>
                </a:lnTo>
                <a:lnTo>
                  <a:pt x="685" y="599"/>
                </a:lnTo>
                <a:lnTo>
                  <a:pt x="691" y="600"/>
                </a:lnTo>
                <a:lnTo>
                  <a:pt x="698" y="600"/>
                </a:lnTo>
                <a:lnTo>
                  <a:pt x="691" y="597"/>
                </a:lnTo>
                <a:lnTo>
                  <a:pt x="683" y="596"/>
                </a:lnTo>
                <a:lnTo>
                  <a:pt x="678" y="596"/>
                </a:lnTo>
                <a:lnTo>
                  <a:pt x="675" y="597"/>
                </a:lnTo>
                <a:lnTo>
                  <a:pt x="677" y="597"/>
                </a:lnTo>
                <a:lnTo>
                  <a:pt x="675" y="597"/>
                </a:lnTo>
                <a:close/>
                <a:moveTo>
                  <a:pt x="830" y="631"/>
                </a:moveTo>
                <a:lnTo>
                  <a:pt x="829" y="629"/>
                </a:lnTo>
                <a:lnTo>
                  <a:pt x="828" y="629"/>
                </a:lnTo>
                <a:lnTo>
                  <a:pt x="825" y="629"/>
                </a:lnTo>
                <a:lnTo>
                  <a:pt x="823" y="630"/>
                </a:lnTo>
                <a:lnTo>
                  <a:pt x="818" y="631"/>
                </a:lnTo>
                <a:lnTo>
                  <a:pt x="815" y="634"/>
                </a:lnTo>
                <a:lnTo>
                  <a:pt x="818" y="634"/>
                </a:lnTo>
                <a:lnTo>
                  <a:pt x="824" y="633"/>
                </a:lnTo>
                <a:lnTo>
                  <a:pt x="826" y="633"/>
                </a:lnTo>
                <a:lnTo>
                  <a:pt x="829" y="633"/>
                </a:lnTo>
                <a:lnTo>
                  <a:pt x="830" y="632"/>
                </a:lnTo>
                <a:lnTo>
                  <a:pt x="830" y="631"/>
                </a:lnTo>
                <a:lnTo>
                  <a:pt x="830" y="631"/>
                </a:lnTo>
                <a:lnTo>
                  <a:pt x="830" y="631"/>
                </a:lnTo>
                <a:close/>
                <a:moveTo>
                  <a:pt x="1490" y="202"/>
                </a:moveTo>
                <a:lnTo>
                  <a:pt x="1496" y="202"/>
                </a:lnTo>
                <a:lnTo>
                  <a:pt x="1501" y="201"/>
                </a:lnTo>
                <a:lnTo>
                  <a:pt x="1506" y="200"/>
                </a:lnTo>
                <a:lnTo>
                  <a:pt x="1510" y="197"/>
                </a:lnTo>
                <a:lnTo>
                  <a:pt x="1505" y="197"/>
                </a:lnTo>
                <a:lnTo>
                  <a:pt x="1500" y="197"/>
                </a:lnTo>
                <a:lnTo>
                  <a:pt x="1494" y="199"/>
                </a:lnTo>
                <a:lnTo>
                  <a:pt x="1490" y="202"/>
                </a:lnTo>
                <a:close/>
                <a:moveTo>
                  <a:pt x="888" y="206"/>
                </a:moveTo>
                <a:lnTo>
                  <a:pt x="889" y="208"/>
                </a:lnTo>
                <a:lnTo>
                  <a:pt x="892" y="209"/>
                </a:lnTo>
                <a:lnTo>
                  <a:pt x="895" y="209"/>
                </a:lnTo>
                <a:lnTo>
                  <a:pt x="897" y="209"/>
                </a:lnTo>
                <a:lnTo>
                  <a:pt x="898" y="208"/>
                </a:lnTo>
                <a:lnTo>
                  <a:pt x="900" y="207"/>
                </a:lnTo>
                <a:lnTo>
                  <a:pt x="898" y="206"/>
                </a:lnTo>
                <a:lnTo>
                  <a:pt x="896" y="205"/>
                </a:lnTo>
                <a:lnTo>
                  <a:pt x="894" y="202"/>
                </a:lnTo>
                <a:lnTo>
                  <a:pt x="891" y="201"/>
                </a:lnTo>
                <a:lnTo>
                  <a:pt x="888" y="201"/>
                </a:lnTo>
                <a:lnTo>
                  <a:pt x="888" y="202"/>
                </a:lnTo>
                <a:lnTo>
                  <a:pt x="889" y="205"/>
                </a:lnTo>
                <a:lnTo>
                  <a:pt x="888" y="206"/>
                </a:lnTo>
                <a:lnTo>
                  <a:pt x="888" y="206"/>
                </a:lnTo>
                <a:lnTo>
                  <a:pt x="888" y="206"/>
                </a:lnTo>
                <a:close/>
                <a:moveTo>
                  <a:pt x="97" y="407"/>
                </a:moveTo>
                <a:lnTo>
                  <a:pt x="103" y="409"/>
                </a:lnTo>
                <a:lnTo>
                  <a:pt x="108" y="410"/>
                </a:lnTo>
                <a:lnTo>
                  <a:pt x="115" y="410"/>
                </a:lnTo>
                <a:lnTo>
                  <a:pt x="121" y="410"/>
                </a:lnTo>
                <a:lnTo>
                  <a:pt x="115" y="408"/>
                </a:lnTo>
                <a:lnTo>
                  <a:pt x="109" y="407"/>
                </a:lnTo>
                <a:lnTo>
                  <a:pt x="103" y="407"/>
                </a:lnTo>
                <a:lnTo>
                  <a:pt x="97" y="407"/>
                </a:lnTo>
                <a:close/>
                <a:moveTo>
                  <a:pt x="32" y="387"/>
                </a:moveTo>
                <a:lnTo>
                  <a:pt x="23" y="387"/>
                </a:lnTo>
                <a:lnTo>
                  <a:pt x="15" y="389"/>
                </a:lnTo>
                <a:lnTo>
                  <a:pt x="19" y="389"/>
                </a:lnTo>
                <a:lnTo>
                  <a:pt x="23" y="391"/>
                </a:lnTo>
                <a:lnTo>
                  <a:pt x="25" y="391"/>
                </a:lnTo>
                <a:lnTo>
                  <a:pt x="27" y="390"/>
                </a:lnTo>
                <a:lnTo>
                  <a:pt x="30" y="389"/>
                </a:lnTo>
                <a:lnTo>
                  <a:pt x="32" y="387"/>
                </a:lnTo>
                <a:close/>
                <a:moveTo>
                  <a:pt x="49" y="394"/>
                </a:moveTo>
                <a:lnTo>
                  <a:pt x="46" y="396"/>
                </a:lnTo>
                <a:lnTo>
                  <a:pt x="43" y="398"/>
                </a:lnTo>
                <a:lnTo>
                  <a:pt x="41" y="397"/>
                </a:lnTo>
                <a:lnTo>
                  <a:pt x="40" y="396"/>
                </a:lnTo>
                <a:lnTo>
                  <a:pt x="38" y="396"/>
                </a:lnTo>
                <a:lnTo>
                  <a:pt x="33" y="394"/>
                </a:lnTo>
                <a:lnTo>
                  <a:pt x="30" y="394"/>
                </a:lnTo>
                <a:lnTo>
                  <a:pt x="27" y="396"/>
                </a:lnTo>
                <a:lnTo>
                  <a:pt x="29" y="398"/>
                </a:lnTo>
                <a:lnTo>
                  <a:pt x="31" y="399"/>
                </a:lnTo>
                <a:lnTo>
                  <a:pt x="33" y="399"/>
                </a:lnTo>
                <a:lnTo>
                  <a:pt x="37" y="399"/>
                </a:lnTo>
                <a:lnTo>
                  <a:pt x="42" y="399"/>
                </a:lnTo>
                <a:lnTo>
                  <a:pt x="47" y="399"/>
                </a:lnTo>
                <a:lnTo>
                  <a:pt x="48" y="399"/>
                </a:lnTo>
                <a:lnTo>
                  <a:pt x="50" y="399"/>
                </a:lnTo>
                <a:lnTo>
                  <a:pt x="51" y="399"/>
                </a:lnTo>
                <a:lnTo>
                  <a:pt x="52" y="398"/>
                </a:lnTo>
                <a:lnTo>
                  <a:pt x="52" y="396"/>
                </a:lnTo>
                <a:lnTo>
                  <a:pt x="51" y="396"/>
                </a:lnTo>
                <a:lnTo>
                  <a:pt x="50" y="394"/>
                </a:lnTo>
                <a:lnTo>
                  <a:pt x="49" y="394"/>
                </a:lnTo>
                <a:lnTo>
                  <a:pt x="49" y="394"/>
                </a:lnTo>
                <a:lnTo>
                  <a:pt x="49" y="394"/>
                </a:lnTo>
                <a:close/>
                <a:moveTo>
                  <a:pt x="916" y="234"/>
                </a:moveTo>
                <a:lnTo>
                  <a:pt x="920" y="235"/>
                </a:lnTo>
                <a:lnTo>
                  <a:pt x="922" y="235"/>
                </a:lnTo>
                <a:lnTo>
                  <a:pt x="924" y="235"/>
                </a:lnTo>
                <a:lnTo>
                  <a:pt x="927" y="233"/>
                </a:lnTo>
                <a:lnTo>
                  <a:pt x="921" y="232"/>
                </a:lnTo>
                <a:lnTo>
                  <a:pt x="914" y="231"/>
                </a:lnTo>
                <a:lnTo>
                  <a:pt x="909" y="232"/>
                </a:lnTo>
                <a:lnTo>
                  <a:pt x="904" y="234"/>
                </a:lnTo>
                <a:lnTo>
                  <a:pt x="911" y="233"/>
                </a:lnTo>
                <a:lnTo>
                  <a:pt x="916" y="234"/>
                </a:lnTo>
                <a:lnTo>
                  <a:pt x="919" y="234"/>
                </a:lnTo>
                <a:lnTo>
                  <a:pt x="916" y="234"/>
                </a:lnTo>
                <a:close/>
                <a:moveTo>
                  <a:pt x="626" y="156"/>
                </a:moveTo>
                <a:lnTo>
                  <a:pt x="627" y="156"/>
                </a:lnTo>
                <a:lnTo>
                  <a:pt x="628" y="153"/>
                </a:lnTo>
                <a:lnTo>
                  <a:pt x="628" y="152"/>
                </a:lnTo>
                <a:lnTo>
                  <a:pt x="627" y="151"/>
                </a:lnTo>
                <a:lnTo>
                  <a:pt x="626" y="151"/>
                </a:lnTo>
                <a:lnTo>
                  <a:pt x="625" y="151"/>
                </a:lnTo>
                <a:lnTo>
                  <a:pt x="622" y="149"/>
                </a:lnTo>
                <a:lnTo>
                  <a:pt x="619" y="147"/>
                </a:lnTo>
                <a:lnTo>
                  <a:pt x="616" y="145"/>
                </a:lnTo>
                <a:lnTo>
                  <a:pt x="612" y="145"/>
                </a:lnTo>
                <a:lnTo>
                  <a:pt x="618" y="151"/>
                </a:lnTo>
                <a:lnTo>
                  <a:pt x="626" y="156"/>
                </a:lnTo>
                <a:lnTo>
                  <a:pt x="624" y="155"/>
                </a:lnTo>
                <a:lnTo>
                  <a:pt x="626" y="156"/>
                </a:lnTo>
                <a:close/>
                <a:moveTo>
                  <a:pt x="450" y="141"/>
                </a:moveTo>
                <a:lnTo>
                  <a:pt x="452" y="141"/>
                </a:lnTo>
                <a:lnTo>
                  <a:pt x="453" y="140"/>
                </a:lnTo>
                <a:lnTo>
                  <a:pt x="454" y="139"/>
                </a:lnTo>
                <a:lnTo>
                  <a:pt x="454" y="136"/>
                </a:lnTo>
                <a:lnTo>
                  <a:pt x="452" y="134"/>
                </a:lnTo>
                <a:lnTo>
                  <a:pt x="449" y="133"/>
                </a:lnTo>
                <a:lnTo>
                  <a:pt x="446" y="132"/>
                </a:lnTo>
                <a:lnTo>
                  <a:pt x="445" y="132"/>
                </a:lnTo>
                <a:lnTo>
                  <a:pt x="444" y="133"/>
                </a:lnTo>
                <a:lnTo>
                  <a:pt x="443" y="134"/>
                </a:lnTo>
                <a:lnTo>
                  <a:pt x="443" y="138"/>
                </a:lnTo>
                <a:lnTo>
                  <a:pt x="444" y="140"/>
                </a:lnTo>
                <a:lnTo>
                  <a:pt x="447" y="141"/>
                </a:lnTo>
                <a:lnTo>
                  <a:pt x="450" y="141"/>
                </a:lnTo>
                <a:lnTo>
                  <a:pt x="451" y="141"/>
                </a:lnTo>
                <a:lnTo>
                  <a:pt x="450" y="141"/>
                </a:lnTo>
                <a:close/>
                <a:moveTo>
                  <a:pt x="536" y="153"/>
                </a:moveTo>
                <a:lnTo>
                  <a:pt x="527" y="148"/>
                </a:lnTo>
                <a:lnTo>
                  <a:pt x="518" y="142"/>
                </a:lnTo>
                <a:lnTo>
                  <a:pt x="519" y="144"/>
                </a:lnTo>
                <a:lnTo>
                  <a:pt x="520" y="147"/>
                </a:lnTo>
                <a:lnTo>
                  <a:pt x="523" y="149"/>
                </a:lnTo>
                <a:lnTo>
                  <a:pt x="525" y="150"/>
                </a:lnTo>
                <a:lnTo>
                  <a:pt x="530" y="151"/>
                </a:lnTo>
                <a:lnTo>
                  <a:pt x="536" y="153"/>
                </a:lnTo>
                <a:close/>
                <a:moveTo>
                  <a:pt x="384" y="476"/>
                </a:moveTo>
                <a:lnTo>
                  <a:pt x="379" y="475"/>
                </a:lnTo>
                <a:lnTo>
                  <a:pt x="375" y="474"/>
                </a:lnTo>
                <a:lnTo>
                  <a:pt x="378" y="477"/>
                </a:lnTo>
                <a:lnTo>
                  <a:pt x="383" y="481"/>
                </a:lnTo>
                <a:lnTo>
                  <a:pt x="385" y="483"/>
                </a:lnTo>
                <a:lnTo>
                  <a:pt x="388" y="484"/>
                </a:lnTo>
                <a:lnTo>
                  <a:pt x="390" y="483"/>
                </a:lnTo>
                <a:lnTo>
                  <a:pt x="394" y="482"/>
                </a:lnTo>
                <a:lnTo>
                  <a:pt x="388" y="479"/>
                </a:lnTo>
                <a:lnTo>
                  <a:pt x="384" y="476"/>
                </a:lnTo>
                <a:lnTo>
                  <a:pt x="383" y="476"/>
                </a:lnTo>
                <a:lnTo>
                  <a:pt x="384" y="476"/>
                </a:lnTo>
                <a:close/>
                <a:moveTo>
                  <a:pt x="454" y="189"/>
                </a:moveTo>
                <a:lnTo>
                  <a:pt x="453" y="190"/>
                </a:lnTo>
                <a:lnTo>
                  <a:pt x="454" y="192"/>
                </a:lnTo>
                <a:lnTo>
                  <a:pt x="456" y="194"/>
                </a:lnTo>
                <a:lnTo>
                  <a:pt x="459" y="196"/>
                </a:lnTo>
                <a:lnTo>
                  <a:pt x="461" y="196"/>
                </a:lnTo>
                <a:lnTo>
                  <a:pt x="463" y="194"/>
                </a:lnTo>
                <a:lnTo>
                  <a:pt x="464" y="192"/>
                </a:lnTo>
                <a:lnTo>
                  <a:pt x="464" y="191"/>
                </a:lnTo>
                <a:lnTo>
                  <a:pt x="471" y="192"/>
                </a:lnTo>
                <a:lnTo>
                  <a:pt x="479" y="193"/>
                </a:lnTo>
                <a:lnTo>
                  <a:pt x="475" y="191"/>
                </a:lnTo>
                <a:lnTo>
                  <a:pt x="471" y="190"/>
                </a:lnTo>
                <a:lnTo>
                  <a:pt x="468" y="190"/>
                </a:lnTo>
                <a:lnTo>
                  <a:pt x="463" y="190"/>
                </a:lnTo>
                <a:lnTo>
                  <a:pt x="463" y="191"/>
                </a:lnTo>
                <a:lnTo>
                  <a:pt x="462" y="191"/>
                </a:lnTo>
                <a:lnTo>
                  <a:pt x="461" y="190"/>
                </a:lnTo>
                <a:lnTo>
                  <a:pt x="461" y="189"/>
                </a:lnTo>
                <a:lnTo>
                  <a:pt x="458" y="189"/>
                </a:lnTo>
                <a:lnTo>
                  <a:pt x="454" y="189"/>
                </a:lnTo>
                <a:lnTo>
                  <a:pt x="453" y="189"/>
                </a:lnTo>
                <a:lnTo>
                  <a:pt x="454" y="189"/>
                </a:lnTo>
                <a:close/>
                <a:moveTo>
                  <a:pt x="186" y="418"/>
                </a:moveTo>
                <a:lnTo>
                  <a:pt x="175" y="416"/>
                </a:lnTo>
                <a:lnTo>
                  <a:pt x="164" y="414"/>
                </a:lnTo>
                <a:lnTo>
                  <a:pt x="170" y="418"/>
                </a:lnTo>
                <a:lnTo>
                  <a:pt x="174" y="421"/>
                </a:lnTo>
                <a:lnTo>
                  <a:pt x="180" y="421"/>
                </a:lnTo>
                <a:lnTo>
                  <a:pt x="186" y="418"/>
                </a:lnTo>
                <a:close/>
                <a:moveTo>
                  <a:pt x="186" y="337"/>
                </a:moveTo>
                <a:lnTo>
                  <a:pt x="191" y="339"/>
                </a:lnTo>
                <a:lnTo>
                  <a:pt x="197" y="341"/>
                </a:lnTo>
                <a:lnTo>
                  <a:pt x="199" y="342"/>
                </a:lnTo>
                <a:lnTo>
                  <a:pt x="202" y="342"/>
                </a:lnTo>
                <a:lnTo>
                  <a:pt x="205" y="342"/>
                </a:lnTo>
                <a:lnTo>
                  <a:pt x="208" y="341"/>
                </a:lnTo>
                <a:lnTo>
                  <a:pt x="203" y="340"/>
                </a:lnTo>
                <a:lnTo>
                  <a:pt x="197" y="338"/>
                </a:lnTo>
                <a:lnTo>
                  <a:pt x="195" y="337"/>
                </a:lnTo>
                <a:lnTo>
                  <a:pt x="191" y="335"/>
                </a:lnTo>
                <a:lnTo>
                  <a:pt x="189" y="335"/>
                </a:lnTo>
                <a:lnTo>
                  <a:pt x="186" y="337"/>
                </a:lnTo>
                <a:close/>
                <a:moveTo>
                  <a:pt x="207" y="400"/>
                </a:moveTo>
                <a:lnTo>
                  <a:pt x="212" y="404"/>
                </a:lnTo>
                <a:lnTo>
                  <a:pt x="215" y="405"/>
                </a:lnTo>
                <a:lnTo>
                  <a:pt x="219" y="404"/>
                </a:lnTo>
                <a:lnTo>
                  <a:pt x="222" y="398"/>
                </a:lnTo>
                <a:lnTo>
                  <a:pt x="214" y="398"/>
                </a:lnTo>
                <a:lnTo>
                  <a:pt x="207" y="400"/>
                </a:lnTo>
                <a:close/>
                <a:moveTo>
                  <a:pt x="1020" y="657"/>
                </a:moveTo>
                <a:lnTo>
                  <a:pt x="1013" y="658"/>
                </a:lnTo>
                <a:lnTo>
                  <a:pt x="1007" y="662"/>
                </a:lnTo>
                <a:lnTo>
                  <a:pt x="1006" y="663"/>
                </a:lnTo>
                <a:lnTo>
                  <a:pt x="1005" y="665"/>
                </a:lnTo>
                <a:lnTo>
                  <a:pt x="1006" y="667"/>
                </a:lnTo>
                <a:lnTo>
                  <a:pt x="1008" y="669"/>
                </a:lnTo>
                <a:lnTo>
                  <a:pt x="1010" y="669"/>
                </a:lnTo>
                <a:lnTo>
                  <a:pt x="1010" y="667"/>
                </a:lnTo>
                <a:lnTo>
                  <a:pt x="1010" y="666"/>
                </a:lnTo>
                <a:lnTo>
                  <a:pt x="1008" y="665"/>
                </a:lnTo>
                <a:lnTo>
                  <a:pt x="1011" y="663"/>
                </a:lnTo>
                <a:lnTo>
                  <a:pt x="1013" y="662"/>
                </a:lnTo>
                <a:lnTo>
                  <a:pt x="1014" y="664"/>
                </a:lnTo>
                <a:lnTo>
                  <a:pt x="1014" y="666"/>
                </a:lnTo>
                <a:lnTo>
                  <a:pt x="1016" y="667"/>
                </a:lnTo>
                <a:lnTo>
                  <a:pt x="1019" y="667"/>
                </a:lnTo>
                <a:lnTo>
                  <a:pt x="1018" y="666"/>
                </a:lnTo>
                <a:lnTo>
                  <a:pt x="1016" y="665"/>
                </a:lnTo>
                <a:lnTo>
                  <a:pt x="1016" y="664"/>
                </a:lnTo>
                <a:lnTo>
                  <a:pt x="1016" y="663"/>
                </a:lnTo>
                <a:lnTo>
                  <a:pt x="1019" y="659"/>
                </a:lnTo>
                <a:lnTo>
                  <a:pt x="1020" y="657"/>
                </a:lnTo>
                <a:lnTo>
                  <a:pt x="1018" y="659"/>
                </a:lnTo>
                <a:lnTo>
                  <a:pt x="1020" y="657"/>
                </a:lnTo>
                <a:close/>
                <a:moveTo>
                  <a:pt x="149" y="164"/>
                </a:moveTo>
                <a:lnTo>
                  <a:pt x="147" y="161"/>
                </a:lnTo>
                <a:lnTo>
                  <a:pt x="145" y="159"/>
                </a:lnTo>
                <a:lnTo>
                  <a:pt x="144" y="158"/>
                </a:lnTo>
                <a:lnTo>
                  <a:pt x="142" y="157"/>
                </a:lnTo>
                <a:lnTo>
                  <a:pt x="141" y="156"/>
                </a:lnTo>
                <a:lnTo>
                  <a:pt x="138" y="156"/>
                </a:lnTo>
                <a:lnTo>
                  <a:pt x="134" y="158"/>
                </a:lnTo>
                <a:lnTo>
                  <a:pt x="130" y="158"/>
                </a:lnTo>
                <a:lnTo>
                  <a:pt x="128" y="157"/>
                </a:lnTo>
                <a:lnTo>
                  <a:pt x="126" y="157"/>
                </a:lnTo>
                <a:lnTo>
                  <a:pt x="124" y="157"/>
                </a:lnTo>
                <a:lnTo>
                  <a:pt x="123" y="159"/>
                </a:lnTo>
                <a:lnTo>
                  <a:pt x="130" y="161"/>
                </a:lnTo>
                <a:lnTo>
                  <a:pt x="137" y="163"/>
                </a:lnTo>
                <a:lnTo>
                  <a:pt x="144" y="164"/>
                </a:lnTo>
                <a:lnTo>
                  <a:pt x="149" y="164"/>
                </a:lnTo>
                <a:lnTo>
                  <a:pt x="149" y="164"/>
                </a:lnTo>
                <a:lnTo>
                  <a:pt x="149" y="164"/>
                </a:lnTo>
                <a:close/>
                <a:moveTo>
                  <a:pt x="425" y="476"/>
                </a:moveTo>
                <a:lnTo>
                  <a:pt x="428" y="480"/>
                </a:lnTo>
                <a:lnTo>
                  <a:pt x="433" y="482"/>
                </a:lnTo>
                <a:lnTo>
                  <a:pt x="426" y="482"/>
                </a:lnTo>
                <a:lnTo>
                  <a:pt x="418" y="482"/>
                </a:lnTo>
                <a:lnTo>
                  <a:pt x="420" y="484"/>
                </a:lnTo>
                <a:lnTo>
                  <a:pt x="423" y="484"/>
                </a:lnTo>
                <a:lnTo>
                  <a:pt x="426" y="487"/>
                </a:lnTo>
                <a:lnTo>
                  <a:pt x="430" y="487"/>
                </a:lnTo>
                <a:lnTo>
                  <a:pt x="433" y="485"/>
                </a:lnTo>
                <a:lnTo>
                  <a:pt x="434" y="483"/>
                </a:lnTo>
                <a:lnTo>
                  <a:pt x="437" y="482"/>
                </a:lnTo>
                <a:lnTo>
                  <a:pt x="439" y="481"/>
                </a:lnTo>
                <a:lnTo>
                  <a:pt x="436" y="479"/>
                </a:lnTo>
                <a:lnTo>
                  <a:pt x="433" y="476"/>
                </a:lnTo>
                <a:lnTo>
                  <a:pt x="429" y="476"/>
                </a:lnTo>
                <a:lnTo>
                  <a:pt x="425" y="476"/>
                </a:lnTo>
                <a:lnTo>
                  <a:pt x="427" y="477"/>
                </a:lnTo>
                <a:lnTo>
                  <a:pt x="425" y="476"/>
                </a:lnTo>
                <a:close/>
                <a:moveTo>
                  <a:pt x="139" y="310"/>
                </a:moveTo>
                <a:lnTo>
                  <a:pt x="139" y="309"/>
                </a:lnTo>
                <a:lnTo>
                  <a:pt x="137" y="308"/>
                </a:lnTo>
                <a:lnTo>
                  <a:pt x="134" y="308"/>
                </a:lnTo>
                <a:lnTo>
                  <a:pt x="133" y="308"/>
                </a:lnTo>
                <a:lnTo>
                  <a:pt x="130" y="307"/>
                </a:lnTo>
                <a:lnTo>
                  <a:pt x="126" y="305"/>
                </a:lnTo>
                <a:lnTo>
                  <a:pt x="123" y="302"/>
                </a:lnTo>
                <a:lnTo>
                  <a:pt x="121" y="302"/>
                </a:lnTo>
                <a:lnTo>
                  <a:pt x="115" y="302"/>
                </a:lnTo>
                <a:lnTo>
                  <a:pt x="109" y="304"/>
                </a:lnTo>
                <a:lnTo>
                  <a:pt x="115" y="306"/>
                </a:lnTo>
                <a:lnTo>
                  <a:pt x="125" y="309"/>
                </a:lnTo>
                <a:lnTo>
                  <a:pt x="130" y="310"/>
                </a:lnTo>
                <a:lnTo>
                  <a:pt x="134" y="311"/>
                </a:lnTo>
                <a:lnTo>
                  <a:pt x="138" y="311"/>
                </a:lnTo>
                <a:lnTo>
                  <a:pt x="139" y="310"/>
                </a:lnTo>
                <a:lnTo>
                  <a:pt x="139" y="310"/>
                </a:lnTo>
                <a:lnTo>
                  <a:pt x="139" y="310"/>
                </a:lnTo>
                <a:close/>
                <a:moveTo>
                  <a:pt x="557" y="551"/>
                </a:moveTo>
                <a:lnTo>
                  <a:pt x="559" y="550"/>
                </a:lnTo>
                <a:lnTo>
                  <a:pt x="561" y="550"/>
                </a:lnTo>
                <a:lnTo>
                  <a:pt x="563" y="550"/>
                </a:lnTo>
                <a:lnTo>
                  <a:pt x="566" y="551"/>
                </a:lnTo>
                <a:lnTo>
                  <a:pt x="570" y="554"/>
                </a:lnTo>
                <a:lnTo>
                  <a:pt x="575" y="556"/>
                </a:lnTo>
                <a:lnTo>
                  <a:pt x="578" y="556"/>
                </a:lnTo>
                <a:lnTo>
                  <a:pt x="581" y="555"/>
                </a:lnTo>
                <a:lnTo>
                  <a:pt x="581" y="554"/>
                </a:lnTo>
                <a:lnTo>
                  <a:pt x="577" y="553"/>
                </a:lnTo>
                <a:lnTo>
                  <a:pt x="574" y="551"/>
                </a:lnTo>
                <a:lnTo>
                  <a:pt x="570" y="549"/>
                </a:lnTo>
                <a:lnTo>
                  <a:pt x="567" y="548"/>
                </a:lnTo>
                <a:lnTo>
                  <a:pt x="563" y="547"/>
                </a:lnTo>
                <a:lnTo>
                  <a:pt x="559" y="547"/>
                </a:lnTo>
                <a:lnTo>
                  <a:pt x="554" y="549"/>
                </a:lnTo>
                <a:lnTo>
                  <a:pt x="554" y="550"/>
                </a:lnTo>
                <a:lnTo>
                  <a:pt x="554" y="551"/>
                </a:lnTo>
                <a:lnTo>
                  <a:pt x="556" y="553"/>
                </a:lnTo>
                <a:lnTo>
                  <a:pt x="557" y="551"/>
                </a:lnTo>
                <a:lnTo>
                  <a:pt x="559" y="550"/>
                </a:lnTo>
                <a:lnTo>
                  <a:pt x="557" y="551"/>
                </a:lnTo>
                <a:close/>
                <a:moveTo>
                  <a:pt x="479" y="203"/>
                </a:moveTo>
                <a:lnTo>
                  <a:pt x="492" y="211"/>
                </a:lnTo>
                <a:lnTo>
                  <a:pt x="505" y="218"/>
                </a:lnTo>
                <a:lnTo>
                  <a:pt x="504" y="215"/>
                </a:lnTo>
                <a:lnTo>
                  <a:pt x="505" y="211"/>
                </a:lnTo>
                <a:lnTo>
                  <a:pt x="492" y="208"/>
                </a:lnTo>
                <a:lnTo>
                  <a:pt x="479" y="203"/>
                </a:lnTo>
                <a:lnTo>
                  <a:pt x="486" y="203"/>
                </a:lnTo>
                <a:lnTo>
                  <a:pt x="479" y="203"/>
                </a:lnTo>
                <a:close/>
                <a:moveTo>
                  <a:pt x="459" y="281"/>
                </a:moveTo>
                <a:lnTo>
                  <a:pt x="461" y="281"/>
                </a:lnTo>
                <a:lnTo>
                  <a:pt x="462" y="281"/>
                </a:lnTo>
                <a:lnTo>
                  <a:pt x="461" y="281"/>
                </a:lnTo>
                <a:lnTo>
                  <a:pt x="459" y="281"/>
                </a:lnTo>
                <a:lnTo>
                  <a:pt x="454" y="279"/>
                </a:lnTo>
                <a:lnTo>
                  <a:pt x="450" y="275"/>
                </a:lnTo>
                <a:lnTo>
                  <a:pt x="450" y="275"/>
                </a:lnTo>
                <a:lnTo>
                  <a:pt x="450" y="275"/>
                </a:lnTo>
                <a:lnTo>
                  <a:pt x="447" y="274"/>
                </a:lnTo>
                <a:lnTo>
                  <a:pt x="445" y="274"/>
                </a:lnTo>
                <a:lnTo>
                  <a:pt x="443" y="276"/>
                </a:lnTo>
                <a:lnTo>
                  <a:pt x="442" y="277"/>
                </a:lnTo>
                <a:lnTo>
                  <a:pt x="439" y="277"/>
                </a:lnTo>
                <a:lnTo>
                  <a:pt x="437" y="275"/>
                </a:lnTo>
                <a:lnTo>
                  <a:pt x="436" y="275"/>
                </a:lnTo>
                <a:lnTo>
                  <a:pt x="435" y="275"/>
                </a:lnTo>
                <a:lnTo>
                  <a:pt x="434" y="275"/>
                </a:lnTo>
                <a:lnTo>
                  <a:pt x="433" y="277"/>
                </a:lnTo>
                <a:lnTo>
                  <a:pt x="436" y="279"/>
                </a:lnTo>
                <a:lnTo>
                  <a:pt x="438" y="280"/>
                </a:lnTo>
                <a:lnTo>
                  <a:pt x="439" y="281"/>
                </a:lnTo>
                <a:lnTo>
                  <a:pt x="441" y="282"/>
                </a:lnTo>
                <a:lnTo>
                  <a:pt x="442" y="283"/>
                </a:lnTo>
                <a:lnTo>
                  <a:pt x="444" y="283"/>
                </a:lnTo>
                <a:lnTo>
                  <a:pt x="446" y="281"/>
                </a:lnTo>
                <a:lnTo>
                  <a:pt x="449" y="279"/>
                </a:lnTo>
                <a:lnTo>
                  <a:pt x="454" y="280"/>
                </a:lnTo>
                <a:lnTo>
                  <a:pt x="459" y="281"/>
                </a:lnTo>
                <a:close/>
                <a:moveTo>
                  <a:pt x="459" y="281"/>
                </a:moveTo>
                <a:lnTo>
                  <a:pt x="460" y="281"/>
                </a:lnTo>
                <a:lnTo>
                  <a:pt x="459" y="281"/>
                </a:lnTo>
                <a:close/>
                <a:moveTo>
                  <a:pt x="373" y="449"/>
                </a:moveTo>
                <a:lnTo>
                  <a:pt x="357" y="448"/>
                </a:lnTo>
                <a:lnTo>
                  <a:pt x="342" y="447"/>
                </a:lnTo>
                <a:lnTo>
                  <a:pt x="345" y="449"/>
                </a:lnTo>
                <a:lnTo>
                  <a:pt x="350" y="450"/>
                </a:lnTo>
                <a:lnTo>
                  <a:pt x="353" y="451"/>
                </a:lnTo>
                <a:lnTo>
                  <a:pt x="357" y="451"/>
                </a:lnTo>
                <a:lnTo>
                  <a:pt x="365" y="450"/>
                </a:lnTo>
                <a:lnTo>
                  <a:pt x="373" y="449"/>
                </a:lnTo>
                <a:close/>
                <a:moveTo>
                  <a:pt x="288" y="171"/>
                </a:moveTo>
                <a:lnTo>
                  <a:pt x="287" y="167"/>
                </a:lnTo>
                <a:lnTo>
                  <a:pt x="285" y="165"/>
                </a:lnTo>
                <a:lnTo>
                  <a:pt x="281" y="165"/>
                </a:lnTo>
                <a:lnTo>
                  <a:pt x="278" y="165"/>
                </a:lnTo>
                <a:lnTo>
                  <a:pt x="274" y="167"/>
                </a:lnTo>
                <a:lnTo>
                  <a:pt x="271" y="169"/>
                </a:lnTo>
                <a:lnTo>
                  <a:pt x="270" y="172"/>
                </a:lnTo>
                <a:lnTo>
                  <a:pt x="270" y="175"/>
                </a:lnTo>
                <a:lnTo>
                  <a:pt x="271" y="176"/>
                </a:lnTo>
                <a:lnTo>
                  <a:pt x="273" y="177"/>
                </a:lnTo>
                <a:lnTo>
                  <a:pt x="276" y="177"/>
                </a:lnTo>
                <a:lnTo>
                  <a:pt x="279" y="176"/>
                </a:lnTo>
                <a:lnTo>
                  <a:pt x="285" y="174"/>
                </a:lnTo>
                <a:lnTo>
                  <a:pt x="288" y="171"/>
                </a:lnTo>
                <a:lnTo>
                  <a:pt x="287" y="169"/>
                </a:lnTo>
                <a:lnTo>
                  <a:pt x="288" y="171"/>
                </a:lnTo>
                <a:close/>
                <a:moveTo>
                  <a:pt x="1465" y="105"/>
                </a:moveTo>
                <a:lnTo>
                  <a:pt x="1464" y="102"/>
                </a:lnTo>
                <a:lnTo>
                  <a:pt x="1463" y="101"/>
                </a:lnTo>
                <a:lnTo>
                  <a:pt x="1464" y="99"/>
                </a:lnTo>
                <a:lnTo>
                  <a:pt x="1465" y="98"/>
                </a:lnTo>
                <a:lnTo>
                  <a:pt x="1467" y="97"/>
                </a:lnTo>
                <a:lnTo>
                  <a:pt x="1469" y="99"/>
                </a:lnTo>
                <a:lnTo>
                  <a:pt x="1472" y="99"/>
                </a:lnTo>
                <a:lnTo>
                  <a:pt x="1473" y="98"/>
                </a:lnTo>
                <a:lnTo>
                  <a:pt x="1474" y="97"/>
                </a:lnTo>
                <a:lnTo>
                  <a:pt x="1475" y="95"/>
                </a:lnTo>
                <a:lnTo>
                  <a:pt x="1476" y="95"/>
                </a:lnTo>
                <a:lnTo>
                  <a:pt x="1479" y="95"/>
                </a:lnTo>
                <a:lnTo>
                  <a:pt x="1479" y="94"/>
                </a:lnTo>
                <a:lnTo>
                  <a:pt x="1479" y="93"/>
                </a:lnTo>
                <a:lnTo>
                  <a:pt x="1477" y="92"/>
                </a:lnTo>
                <a:lnTo>
                  <a:pt x="1476" y="92"/>
                </a:lnTo>
                <a:lnTo>
                  <a:pt x="1472" y="92"/>
                </a:lnTo>
                <a:lnTo>
                  <a:pt x="1469" y="92"/>
                </a:lnTo>
                <a:lnTo>
                  <a:pt x="1465" y="94"/>
                </a:lnTo>
                <a:lnTo>
                  <a:pt x="1460" y="95"/>
                </a:lnTo>
                <a:lnTo>
                  <a:pt x="1456" y="99"/>
                </a:lnTo>
                <a:lnTo>
                  <a:pt x="1452" y="101"/>
                </a:lnTo>
                <a:lnTo>
                  <a:pt x="1458" y="102"/>
                </a:lnTo>
                <a:lnTo>
                  <a:pt x="1465" y="105"/>
                </a:lnTo>
                <a:lnTo>
                  <a:pt x="1461" y="105"/>
                </a:lnTo>
                <a:lnTo>
                  <a:pt x="1465" y="105"/>
                </a:lnTo>
                <a:close/>
                <a:moveTo>
                  <a:pt x="255" y="122"/>
                </a:moveTo>
                <a:lnTo>
                  <a:pt x="263" y="125"/>
                </a:lnTo>
                <a:lnTo>
                  <a:pt x="271" y="128"/>
                </a:lnTo>
                <a:lnTo>
                  <a:pt x="280" y="133"/>
                </a:lnTo>
                <a:lnTo>
                  <a:pt x="289" y="136"/>
                </a:lnTo>
                <a:lnTo>
                  <a:pt x="287" y="133"/>
                </a:lnTo>
                <a:lnTo>
                  <a:pt x="286" y="130"/>
                </a:lnTo>
                <a:lnTo>
                  <a:pt x="282" y="127"/>
                </a:lnTo>
                <a:lnTo>
                  <a:pt x="279" y="125"/>
                </a:lnTo>
                <a:lnTo>
                  <a:pt x="279" y="126"/>
                </a:lnTo>
                <a:lnTo>
                  <a:pt x="278" y="127"/>
                </a:lnTo>
                <a:lnTo>
                  <a:pt x="277" y="128"/>
                </a:lnTo>
                <a:lnTo>
                  <a:pt x="276" y="128"/>
                </a:lnTo>
                <a:lnTo>
                  <a:pt x="272" y="125"/>
                </a:lnTo>
                <a:lnTo>
                  <a:pt x="270" y="122"/>
                </a:lnTo>
                <a:lnTo>
                  <a:pt x="264" y="120"/>
                </a:lnTo>
                <a:lnTo>
                  <a:pt x="258" y="119"/>
                </a:lnTo>
                <a:lnTo>
                  <a:pt x="256" y="118"/>
                </a:lnTo>
                <a:lnTo>
                  <a:pt x="254" y="117"/>
                </a:lnTo>
                <a:lnTo>
                  <a:pt x="253" y="119"/>
                </a:lnTo>
                <a:lnTo>
                  <a:pt x="255" y="122"/>
                </a:lnTo>
                <a:lnTo>
                  <a:pt x="256" y="123"/>
                </a:lnTo>
                <a:lnTo>
                  <a:pt x="255" y="122"/>
                </a:lnTo>
                <a:close/>
                <a:moveTo>
                  <a:pt x="482" y="152"/>
                </a:moveTo>
                <a:lnTo>
                  <a:pt x="480" y="151"/>
                </a:lnTo>
                <a:lnTo>
                  <a:pt x="479" y="151"/>
                </a:lnTo>
                <a:lnTo>
                  <a:pt x="479" y="151"/>
                </a:lnTo>
                <a:lnTo>
                  <a:pt x="478" y="151"/>
                </a:lnTo>
                <a:lnTo>
                  <a:pt x="476" y="153"/>
                </a:lnTo>
                <a:lnTo>
                  <a:pt x="476" y="156"/>
                </a:lnTo>
                <a:lnTo>
                  <a:pt x="477" y="158"/>
                </a:lnTo>
                <a:lnTo>
                  <a:pt x="477" y="158"/>
                </a:lnTo>
                <a:lnTo>
                  <a:pt x="479" y="158"/>
                </a:lnTo>
                <a:lnTo>
                  <a:pt x="480" y="158"/>
                </a:lnTo>
                <a:lnTo>
                  <a:pt x="484" y="157"/>
                </a:lnTo>
                <a:lnTo>
                  <a:pt x="487" y="157"/>
                </a:lnTo>
                <a:lnTo>
                  <a:pt x="488" y="159"/>
                </a:lnTo>
                <a:lnTo>
                  <a:pt x="490" y="163"/>
                </a:lnTo>
                <a:lnTo>
                  <a:pt x="491" y="165"/>
                </a:lnTo>
                <a:lnTo>
                  <a:pt x="493" y="166"/>
                </a:lnTo>
                <a:lnTo>
                  <a:pt x="499" y="163"/>
                </a:lnTo>
                <a:lnTo>
                  <a:pt x="503" y="157"/>
                </a:lnTo>
                <a:lnTo>
                  <a:pt x="497" y="157"/>
                </a:lnTo>
                <a:lnTo>
                  <a:pt x="492" y="157"/>
                </a:lnTo>
                <a:lnTo>
                  <a:pt x="490" y="155"/>
                </a:lnTo>
                <a:lnTo>
                  <a:pt x="488" y="152"/>
                </a:lnTo>
                <a:lnTo>
                  <a:pt x="485" y="153"/>
                </a:lnTo>
                <a:lnTo>
                  <a:pt x="482" y="152"/>
                </a:lnTo>
                <a:lnTo>
                  <a:pt x="482" y="151"/>
                </a:lnTo>
                <a:lnTo>
                  <a:pt x="482" y="152"/>
                </a:lnTo>
                <a:close/>
                <a:moveTo>
                  <a:pt x="543" y="160"/>
                </a:moveTo>
                <a:lnTo>
                  <a:pt x="552" y="165"/>
                </a:lnTo>
                <a:lnTo>
                  <a:pt x="560" y="171"/>
                </a:lnTo>
                <a:lnTo>
                  <a:pt x="565" y="172"/>
                </a:lnTo>
                <a:lnTo>
                  <a:pt x="567" y="171"/>
                </a:lnTo>
                <a:lnTo>
                  <a:pt x="568" y="168"/>
                </a:lnTo>
                <a:lnTo>
                  <a:pt x="570" y="165"/>
                </a:lnTo>
                <a:lnTo>
                  <a:pt x="565" y="164"/>
                </a:lnTo>
                <a:lnTo>
                  <a:pt x="559" y="163"/>
                </a:lnTo>
                <a:lnTo>
                  <a:pt x="554" y="161"/>
                </a:lnTo>
                <a:lnTo>
                  <a:pt x="549" y="161"/>
                </a:lnTo>
                <a:lnTo>
                  <a:pt x="545" y="159"/>
                </a:lnTo>
                <a:lnTo>
                  <a:pt x="542" y="157"/>
                </a:lnTo>
                <a:lnTo>
                  <a:pt x="541" y="157"/>
                </a:lnTo>
                <a:lnTo>
                  <a:pt x="540" y="158"/>
                </a:lnTo>
                <a:lnTo>
                  <a:pt x="541" y="160"/>
                </a:lnTo>
                <a:lnTo>
                  <a:pt x="543" y="160"/>
                </a:lnTo>
                <a:lnTo>
                  <a:pt x="543" y="160"/>
                </a:lnTo>
                <a:lnTo>
                  <a:pt x="543" y="160"/>
                </a:lnTo>
                <a:close/>
                <a:moveTo>
                  <a:pt x="474" y="284"/>
                </a:moveTo>
                <a:lnTo>
                  <a:pt x="474" y="282"/>
                </a:lnTo>
                <a:lnTo>
                  <a:pt x="472" y="282"/>
                </a:lnTo>
                <a:lnTo>
                  <a:pt x="471" y="282"/>
                </a:lnTo>
                <a:lnTo>
                  <a:pt x="470" y="282"/>
                </a:lnTo>
                <a:lnTo>
                  <a:pt x="468" y="282"/>
                </a:lnTo>
                <a:lnTo>
                  <a:pt x="466" y="282"/>
                </a:lnTo>
                <a:lnTo>
                  <a:pt x="464" y="281"/>
                </a:lnTo>
                <a:lnTo>
                  <a:pt x="463" y="281"/>
                </a:lnTo>
                <a:lnTo>
                  <a:pt x="462" y="282"/>
                </a:lnTo>
                <a:lnTo>
                  <a:pt x="462" y="283"/>
                </a:lnTo>
                <a:lnTo>
                  <a:pt x="459" y="284"/>
                </a:lnTo>
                <a:lnTo>
                  <a:pt x="455" y="283"/>
                </a:lnTo>
                <a:lnTo>
                  <a:pt x="452" y="282"/>
                </a:lnTo>
                <a:lnTo>
                  <a:pt x="449" y="282"/>
                </a:lnTo>
                <a:lnTo>
                  <a:pt x="450" y="284"/>
                </a:lnTo>
                <a:lnTo>
                  <a:pt x="452" y="285"/>
                </a:lnTo>
                <a:lnTo>
                  <a:pt x="455" y="288"/>
                </a:lnTo>
                <a:lnTo>
                  <a:pt x="460" y="290"/>
                </a:lnTo>
                <a:lnTo>
                  <a:pt x="464" y="291"/>
                </a:lnTo>
                <a:lnTo>
                  <a:pt x="469" y="291"/>
                </a:lnTo>
                <a:lnTo>
                  <a:pt x="470" y="290"/>
                </a:lnTo>
                <a:lnTo>
                  <a:pt x="471" y="289"/>
                </a:lnTo>
                <a:lnTo>
                  <a:pt x="472" y="286"/>
                </a:lnTo>
                <a:lnTo>
                  <a:pt x="474" y="284"/>
                </a:lnTo>
                <a:lnTo>
                  <a:pt x="474" y="284"/>
                </a:lnTo>
                <a:lnTo>
                  <a:pt x="474" y="284"/>
                </a:lnTo>
                <a:close/>
                <a:moveTo>
                  <a:pt x="1015" y="643"/>
                </a:moveTo>
                <a:lnTo>
                  <a:pt x="1007" y="645"/>
                </a:lnTo>
                <a:lnTo>
                  <a:pt x="998" y="647"/>
                </a:lnTo>
                <a:lnTo>
                  <a:pt x="997" y="651"/>
                </a:lnTo>
                <a:lnTo>
                  <a:pt x="998" y="657"/>
                </a:lnTo>
                <a:lnTo>
                  <a:pt x="999" y="654"/>
                </a:lnTo>
                <a:lnTo>
                  <a:pt x="1002" y="650"/>
                </a:lnTo>
                <a:lnTo>
                  <a:pt x="1004" y="649"/>
                </a:lnTo>
                <a:lnTo>
                  <a:pt x="1008" y="650"/>
                </a:lnTo>
                <a:lnTo>
                  <a:pt x="1005" y="653"/>
                </a:lnTo>
                <a:lnTo>
                  <a:pt x="1002" y="654"/>
                </a:lnTo>
                <a:lnTo>
                  <a:pt x="1004" y="655"/>
                </a:lnTo>
                <a:lnTo>
                  <a:pt x="1006" y="655"/>
                </a:lnTo>
                <a:lnTo>
                  <a:pt x="1007" y="655"/>
                </a:lnTo>
                <a:lnTo>
                  <a:pt x="1010" y="654"/>
                </a:lnTo>
                <a:lnTo>
                  <a:pt x="1012" y="651"/>
                </a:lnTo>
                <a:lnTo>
                  <a:pt x="1014" y="649"/>
                </a:lnTo>
                <a:lnTo>
                  <a:pt x="1021" y="648"/>
                </a:lnTo>
                <a:lnTo>
                  <a:pt x="1026" y="646"/>
                </a:lnTo>
                <a:lnTo>
                  <a:pt x="1023" y="645"/>
                </a:lnTo>
                <a:lnTo>
                  <a:pt x="1021" y="643"/>
                </a:lnTo>
                <a:lnTo>
                  <a:pt x="1019" y="642"/>
                </a:lnTo>
                <a:lnTo>
                  <a:pt x="1015" y="643"/>
                </a:lnTo>
                <a:lnTo>
                  <a:pt x="1015" y="643"/>
                </a:lnTo>
                <a:lnTo>
                  <a:pt x="1015" y="643"/>
                </a:lnTo>
                <a:close/>
                <a:moveTo>
                  <a:pt x="433" y="173"/>
                </a:moveTo>
                <a:lnTo>
                  <a:pt x="430" y="172"/>
                </a:lnTo>
                <a:lnTo>
                  <a:pt x="428" y="172"/>
                </a:lnTo>
                <a:lnTo>
                  <a:pt x="427" y="173"/>
                </a:lnTo>
                <a:lnTo>
                  <a:pt x="426" y="173"/>
                </a:lnTo>
                <a:lnTo>
                  <a:pt x="426" y="175"/>
                </a:lnTo>
                <a:lnTo>
                  <a:pt x="426" y="176"/>
                </a:lnTo>
                <a:lnTo>
                  <a:pt x="427" y="177"/>
                </a:lnTo>
                <a:lnTo>
                  <a:pt x="428" y="178"/>
                </a:lnTo>
                <a:lnTo>
                  <a:pt x="431" y="181"/>
                </a:lnTo>
                <a:lnTo>
                  <a:pt x="435" y="180"/>
                </a:lnTo>
                <a:lnTo>
                  <a:pt x="436" y="178"/>
                </a:lnTo>
                <a:lnTo>
                  <a:pt x="436" y="177"/>
                </a:lnTo>
                <a:lnTo>
                  <a:pt x="436" y="177"/>
                </a:lnTo>
                <a:lnTo>
                  <a:pt x="438" y="178"/>
                </a:lnTo>
                <a:lnTo>
                  <a:pt x="439" y="182"/>
                </a:lnTo>
                <a:lnTo>
                  <a:pt x="441" y="183"/>
                </a:lnTo>
                <a:lnTo>
                  <a:pt x="442" y="182"/>
                </a:lnTo>
                <a:lnTo>
                  <a:pt x="443" y="180"/>
                </a:lnTo>
                <a:lnTo>
                  <a:pt x="446" y="178"/>
                </a:lnTo>
                <a:lnTo>
                  <a:pt x="451" y="176"/>
                </a:lnTo>
                <a:lnTo>
                  <a:pt x="450" y="174"/>
                </a:lnTo>
                <a:lnTo>
                  <a:pt x="445" y="172"/>
                </a:lnTo>
                <a:lnTo>
                  <a:pt x="441" y="171"/>
                </a:lnTo>
                <a:lnTo>
                  <a:pt x="438" y="171"/>
                </a:lnTo>
                <a:lnTo>
                  <a:pt x="442" y="174"/>
                </a:lnTo>
                <a:lnTo>
                  <a:pt x="443" y="177"/>
                </a:lnTo>
                <a:lnTo>
                  <a:pt x="437" y="175"/>
                </a:lnTo>
                <a:lnTo>
                  <a:pt x="433" y="173"/>
                </a:lnTo>
                <a:lnTo>
                  <a:pt x="433" y="173"/>
                </a:lnTo>
                <a:lnTo>
                  <a:pt x="433" y="173"/>
                </a:lnTo>
                <a:close/>
                <a:moveTo>
                  <a:pt x="711" y="617"/>
                </a:moveTo>
                <a:lnTo>
                  <a:pt x="710" y="616"/>
                </a:lnTo>
                <a:lnTo>
                  <a:pt x="708" y="615"/>
                </a:lnTo>
                <a:lnTo>
                  <a:pt x="706" y="616"/>
                </a:lnTo>
                <a:lnTo>
                  <a:pt x="703" y="616"/>
                </a:lnTo>
                <a:lnTo>
                  <a:pt x="699" y="618"/>
                </a:lnTo>
                <a:lnTo>
                  <a:pt x="696" y="621"/>
                </a:lnTo>
                <a:lnTo>
                  <a:pt x="697" y="623"/>
                </a:lnTo>
                <a:lnTo>
                  <a:pt x="698" y="624"/>
                </a:lnTo>
                <a:lnTo>
                  <a:pt x="697" y="625"/>
                </a:lnTo>
                <a:lnTo>
                  <a:pt x="697" y="626"/>
                </a:lnTo>
                <a:lnTo>
                  <a:pt x="693" y="628"/>
                </a:lnTo>
                <a:lnTo>
                  <a:pt x="691" y="630"/>
                </a:lnTo>
                <a:lnTo>
                  <a:pt x="694" y="630"/>
                </a:lnTo>
                <a:lnTo>
                  <a:pt x="698" y="630"/>
                </a:lnTo>
                <a:lnTo>
                  <a:pt x="700" y="630"/>
                </a:lnTo>
                <a:lnTo>
                  <a:pt x="701" y="630"/>
                </a:lnTo>
                <a:lnTo>
                  <a:pt x="703" y="629"/>
                </a:lnTo>
                <a:lnTo>
                  <a:pt x="706" y="626"/>
                </a:lnTo>
                <a:lnTo>
                  <a:pt x="707" y="626"/>
                </a:lnTo>
                <a:lnTo>
                  <a:pt x="708" y="626"/>
                </a:lnTo>
                <a:lnTo>
                  <a:pt x="708" y="626"/>
                </a:lnTo>
                <a:lnTo>
                  <a:pt x="708" y="625"/>
                </a:lnTo>
                <a:lnTo>
                  <a:pt x="709" y="624"/>
                </a:lnTo>
                <a:lnTo>
                  <a:pt x="710" y="623"/>
                </a:lnTo>
                <a:lnTo>
                  <a:pt x="711" y="621"/>
                </a:lnTo>
                <a:lnTo>
                  <a:pt x="711" y="617"/>
                </a:lnTo>
                <a:lnTo>
                  <a:pt x="713" y="617"/>
                </a:lnTo>
                <a:lnTo>
                  <a:pt x="711" y="617"/>
                </a:lnTo>
                <a:close/>
                <a:moveTo>
                  <a:pt x="416" y="491"/>
                </a:moveTo>
                <a:lnTo>
                  <a:pt x="418" y="490"/>
                </a:lnTo>
                <a:lnTo>
                  <a:pt x="420" y="490"/>
                </a:lnTo>
                <a:lnTo>
                  <a:pt x="418" y="488"/>
                </a:lnTo>
                <a:lnTo>
                  <a:pt x="416" y="487"/>
                </a:lnTo>
                <a:lnTo>
                  <a:pt x="413" y="487"/>
                </a:lnTo>
                <a:lnTo>
                  <a:pt x="411" y="487"/>
                </a:lnTo>
                <a:lnTo>
                  <a:pt x="406" y="488"/>
                </a:lnTo>
                <a:lnTo>
                  <a:pt x="402" y="488"/>
                </a:lnTo>
                <a:lnTo>
                  <a:pt x="406" y="492"/>
                </a:lnTo>
                <a:lnTo>
                  <a:pt x="413" y="495"/>
                </a:lnTo>
                <a:lnTo>
                  <a:pt x="417" y="495"/>
                </a:lnTo>
                <a:lnTo>
                  <a:pt x="420" y="497"/>
                </a:lnTo>
                <a:lnTo>
                  <a:pt x="421" y="499"/>
                </a:lnTo>
                <a:lnTo>
                  <a:pt x="421" y="500"/>
                </a:lnTo>
                <a:lnTo>
                  <a:pt x="422" y="501"/>
                </a:lnTo>
                <a:lnTo>
                  <a:pt x="426" y="501"/>
                </a:lnTo>
                <a:lnTo>
                  <a:pt x="428" y="503"/>
                </a:lnTo>
                <a:lnTo>
                  <a:pt x="431" y="503"/>
                </a:lnTo>
                <a:lnTo>
                  <a:pt x="434" y="504"/>
                </a:lnTo>
                <a:lnTo>
                  <a:pt x="436" y="504"/>
                </a:lnTo>
                <a:lnTo>
                  <a:pt x="436" y="503"/>
                </a:lnTo>
                <a:lnTo>
                  <a:pt x="437" y="503"/>
                </a:lnTo>
                <a:lnTo>
                  <a:pt x="426" y="497"/>
                </a:lnTo>
                <a:lnTo>
                  <a:pt x="416" y="491"/>
                </a:lnTo>
                <a:lnTo>
                  <a:pt x="418" y="493"/>
                </a:lnTo>
                <a:lnTo>
                  <a:pt x="416" y="491"/>
                </a:lnTo>
                <a:close/>
                <a:moveTo>
                  <a:pt x="357" y="464"/>
                </a:moveTo>
                <a:lnTo>
                  <a:pt x="353" y="463"/>
                </a:lnTo>
                <a:lnTo>
                  <a:pt x="348" y="460"/>
                </a:lnTo>
                <a:lnTo>
                  <a:pt x="345" y="459"/>
                </a:lnTo>
                <a:lnTo>
                  <a:pt x="343" y="459"/>
                </a:lnTo>
                <a:lnTo>
                  <a:pt x="342" y="458"/>
                </a:lnTo>
                <a:lnTo>
                  <a:pt x="339" y="458"/>
                </a:lnTo>
                <a:lnTo>
                  <a:pt x="338" y="456"/>
                </a:lnTo>
                <a:lnTo>
                  <a:pt x="338" y="455"/>
                </a:lnTo>
                <a:lnTo>
                  <a:pt x="332" y="454"/>
                </a:lnTo>
                <a:lnTo>
                  <a:pt x="326" y="454"/>
                </a:lnTo>
                <a:lnTo>
                  <a:pt x="323" y="454"/>
                </a:lnTo>
                <a:lnTo>
                  <a:pt x="321" y="452"/>
                </a:lnTo>
                <a:lnTo>
                  <a:pt x="319" y="452"/>
                </a:lnTo>
                <a:lnTo>
                  <a:pt x="319" y="455"/>
                </a:lnTo>
                <a:lnTo>
                  <a:pt x="321" y="456"/>
                </a:lnTo>
                <a:lnTo>
                  <a:pt x="324" y="457"/>
                </a:lnTo>
                <a:lnTo>
                  <a:pt x="330" y="459"/>
                </a:lnTo>
                <a:lnTo>
                  <a:pt x="336" y="462"/>
                </a:lnTo>
                <a:lnTo>
                  <a:pt x="343" y="462"/>
                </a:lnTo>
                <a:lnTo>
                  <a:pt x="348" y="463"/>
                </a:lnTo>
                <a:lnTo>
                  <a:pt x="346" y="465"/>
                </a:lnTo>
                <a:lnTo>
                  <a:pt x="343" y="467"/>
                </a:lnTo>
                <a:lnTo>
                  <a:pt x="350" y="467"/>
                </a:lnTo>
                <a:lnTo>
                  <a:pt x="356" y="466"/>
                </a:lnTo>
                <a:lnTo>
                  <a:pt x="359" y="467"/>
                </a:lnTo>
                <a:lnTo>
                  <a:pt x="360" y="466"/>
                </a:lnTo>
                <a:lnTo>
                  <a:pt x="360" y="464"/>
                </a:lnTo>
                <a:lnTo>
                  <a:pt x="357" y="464"/>
                </a:lnTo>
                <a:lnTo>
                  <a:pt x="357" y="464"/>
                </a:lnTo>
                <a:lnTo>
                  <a:pt x="357" y="464"/>
                </a:lnTo>
                <a:close/>
                <a:moveTo>
                  <a:pt x="516" y="210"/>
                </a:moveTo>
                <a:lnTo>
                  <a:pt x="519" y="211"/>
                </a:lnTo>
                <a:lnTo>
                  <a:pt x="524" y="214"/>
                </a:lnTo>
                <a:lnTo>
                  <a:pt x="527" y="218"/>
                </a:lnTo>
                <a:lnTo>
                  <a:pt x="532" y="221"/>
                </a:lnTo>
                <a:lnTo>
                  <a:pt x="530" y="217"/>
                </a:lnTo>
                <a:lnTo>
                  <a:pt x="527" y="214"/>
                </a:lnTo>
                <a:lnTo>
                  <a:pt x="530" y="213"/>
                </a:lnTo>
                <a:lnTo>
                  <a:pt x="532" y="209"/>
                </a:lnTo>
                <a:lnTo>
                  <a:pt x="526" y="208"/>
                </a:lnTo>
                <a:lnTo>
                  <a:pt x="520" y="205"/>
                </a:lnTo>
                <a:lnTo>
                  <a:pt x="519" y="205"/>
                </a:lnTo>
                <a:lnTo>
                  <a:pt x="519" y="203"/>
                </a:lnTo>
                <a:lnTo>
                  <a:pt x="517" y="203"/>
                </a:lnTo>
                <a:lnTo>
                  <a:pt x="515" y="203"/>
                </a:lnTo>
                <a:lnTo>
                  <a:pt x="511" y="201"/>
                </a:lnTo>
                <a:lnTo>
                  <a:pt x="508" y="198"/>
                </a:lnTo>
                <a:lnTo>
                  <a:pt x="507" y="202"/>
                </a:lnTo>
                <a:lnTo>
                  <a:pt x="505" y="206"/>
                </a:lnTo>
                <a:lnTo>
                  <a:pt x="504" y="206"/>
                </a:lnTo>
                <a:lnTo>
                  <a:pt x="503" y="206"/>
                </a:lnTo>
                <a:lnTo>
                  <a:pt x="502" y="207"/>
                </a:lnTo>
                <a:lnTo>
                  <a:pt x="503" y="208"/>
                </a:lnTo>
                <a:lnTo>
                  <a:pt x="507" y="208"/>
                </a:lnTo>
                <a:lnTo>
                  <a:pt x="510" y="207"/>
                </a:lnTo>
                <a:lnTo>
                  <a:pt x="511" y="207"/>
                </a:lnTo>
                <a:lnTo>
                  <a:pt x="512" y="207"/>
                </a:lnTo>
                <a:lnTo>
                  <a:pt x="515" y="208"/>
                </a:lnTo>
                <a:lnTo>
                  <a:pt x="516" y="210"/>
                </a:lnTo>
                <a:lnTo>
                  <a:pt x="515" y="209"/>
                </a:lnTo>
                <a:lnTo>
                  <a:pt x="516" y="210"/>
                </a:lnTo>
                <a:close/>
                <a:moveTo>
                  <a:pt x="293" y="156"/>
                </a:moveTo>
                <a:lnTo>
                  <a:pt x="295" y="157"/>
                </a:lnTo>
                <a:lnTo>
                  <a:pt x="295" y="158"/>
                </a:lnTo>
                <a:lnTo>
                  <a:pt x="295" y="159"/>
                </a:lnTo>
                <a:lnTo>
                  <a:pt x="296" y="160"/>
                </a:lnTo>
                <a:lnTo>
                  <a:pt x="303" y="164"/>
                </a:lnTo>
                <a:lnTo>
                  <a:pt x="310" y="166"/>
                </a:lnTo>
                <a:lnTo>
                  <a:pt x="312" y="167"/>
                </a:lnTo>
                <a:lnTo>
                  <a:pt x="315" y="167"/>
                </a:lnTo>
                <a:lnTo>
                  <a:pt x="318" y="168"/>
                </a:lnTo>
                <a:lnTo>
                  <a:pt x="319" y="167"/>
                </a:lnTo>
                <a:lnTo>
                  <a:pt x="319" y="167"/>
                </a:lnTo>
                <a:lnTo>
                  <a:pt x="319" y="165"/>
                </a:lnTo>
                <a:lnTo>
                  <a:pt x="315" y="161"/>
                </a:lnTo>
                <a:lnTo>
                  <a:pt x="312" y="159"/>
                </a:lnTo>
                <a:lnTo>
                  <a:pt x="306" y="159"/>
                </a:lnTo>
                <a:lnTo>
                  <a:pt x="303" y="158"/>
                </a:lnTo>
                <a:lnTo>
                  <a:pt x="304" y="157"/>
                </a:lnTo>
                <a:lnTo>
                  <a:pt x="306" y="156"/>
                </a:lnTo>
                <a:lnTo>
                  <a:pt x="307" y="156"/>
                </a:lnTo>
                <a:lnTo>
                  <a:pt x="307" y="153"/>
                </a:lnTo>
                <a:lnTo>
                  <a:pt x="306" y="150"/>
                </a:lnTo>
                <a:lnTo>
                  <a:pt x="303" y="149"/>
                </a:lnTo>
                <a:lnTo>
                  <a:pt x="301" y="148"/>
                </a:lnTo>
                <a:lnTo>
                  <a:pt x="297" y="148"/>
                </a:lnTo>
                <a:lnTo>
                  <a:pt x="295" y="148"/>
                </a:lnTo>
                <a:lnTo>
                  <a:pt x="293" y="150"/>
                </a:lnTo>
                <a:lnTo>
                  <a:pt x="291" y="152"/>
                </a:lnTo>
                <a:lnTo>
                  <a:pt x="293" y="156"/>
                </a:lnTo>
                <a:lnTo>
                  <a:pt x="293" y="155"/>
                </a:lnTo>
                <a:lnTo>
                  <a:pt x="293" y="156"/>
                </a:lnTo>
                <a:close/>
                <a:moveTo>
                  <a:pt x="468" y="317"/>
                </a:moveTo>
                <a:lnTo>
                  <a:pt x="471" y="319"/>
                </a:lnTo>
                <a:lnTo>
                  <a:pt x="476" y="323"/>
                </a:lnTo>
                <a:lnTo>
                  <a:pt x="480" y="324"/>
                </a:lnTo>
                <a:lnTo>
                  <a:pt x="486" y="324"/>
                </a:lnTo>
                <a:lnTo>
                  <a:pt x="480" y="321"/>
                </a:lnTo>
                <a:lnTo>
                  <a:pt x="475" y="317"/>
                </a:lnTo>
                <a:lnTo>
                  <a:pt x="469" y="316"/>
                </a:lnTo>
                <a:lnTo>
                  <a:pt x="463" y="315"/>
                </a:lnTo>
                <a:lnTo>
                  <a:pt x="461" y="314"/>
                </a:lnTo>
                <a:lnTo>
                  <a:pt x="460" y="311"/>
                </a:lnTo>
                <a:lnTo>
                  <a:pt x="459" y="310"/>
                </a:lnTo>
                <a:lnTo>
                  <a:pt x="456" y="310"/>
                </a:lnTo>
                <a:lnTo>
                  <a:pt x="455" y="310"/>
                </a:lnTo>
                <a:lnTo>
                  <a:pt x="453" y="310"/>
                </a:lnTo>
                <a:lnTo>
                  <a:pt x="453" y="308"/>
                </a:lnTo>
                <a:lnTo>
                  <a:pt x="452" y="306"/>
                </a:lnTo>
                <a:lnTo>
                  <a:pt x="449" y="305"/>
                </a:lnTo>
                <a:lnTo>
                  <a:pt x="444" y="306"/>
                </a:lnTo>
                <a:lnTo>
                  <a:pt x="443" y="307"/>
                </a:lnTo>
                <a:lnTo>
                  <a:pt x="443" y="307"/>
                </a:lnTo>
                <a:lnTo>
                  <a:pt x="444" y="308"/>
                </a:lnTo>
                <a:lnTo>
                  <a:pt x="446" y="309"/>
                </a:lnTo>
                <a:lnTo>
                  <a:pt x="451" y="313"/>
                </a:lnTo>
                <a:lnTo>
                  <a:pt x="456" y="315"/>
                </a:lnTo>
                <a:lnTo>
                  <a:pt x="462" y="317"/>
                </a:lnTo>
                <a:lnTo>
                  <a:pt x="468" y="317"/>
                </a:lnTo>
                <a:lnTo>
                  <a:pt x="464" y="317"/>
                </a:lnTo>
                <a:lnTo>
                  <a:pt x="468" y="317"/>
                </a:lnTo>
                <a:close/>
                <a:moveTo>
                  <a:pt x="1003" y="227"/>
                </a:moveTo>
                <a:lnTo>
                  <a:pt x="997" y="226"/>
                </a:lnTo>
                <a:lnTo>
                  <a:pt x="991" y="224"/>
                </a:lnTo>
                <a:lnTo>
                  <a:pt x="989" y="223"/>
                </a:lnTo>
                <a:lnTo>
                  <a:pt x="987" y="223"/>
                </a:lnTo>
                <a:lnTo>
                  <a:pt x="983" y="222"/>
                </a:lnTo>
                <a:lnTo>
                  <a:pt x="981" y="219"/>
                </a:lnTo>
                <a:lnTo>
                  <a:pt x="970" y="219"/>
                </a:lnTo>
                <a:lnTo>
                  <a:pt x="957" y="217"/>
                </a:lnTo>
                <a:lnTo>
                  <a:pt x="969" y="222"/>
                </a:lnTo>
                <a:lnTo>
                  <a:pt x="979" y="225"/>
                </a:lnTo>
                <a:lnTo>
                  <a:pt x="986" y="227"/>
                </a:lnTo>
                <a:lnTo>
                  <a:pt x="990" y="227"/>
                </a:lnTo>
                <a:lnTo>
                  <a:pt x="996" y="228"/>
                </a:lnTo>
                <a:lnTo>
                  <a:pt x="1003" y="227"/>
                </a:lnTo>
                <a:lnTo>
                  <a:pt x="1005" y="227"/>
                </a:lnTo>
                <a:lnTo>
                  <a:pt x="1007" y="226"/>
                </a:lnTo>
                <a:lnTo>
                  <a:pt x="1005" y="227"/>
                </a:lnTo>
                <a:lnTo>
                  <a:pt x="1003" y="227"/>
                </a:lnTo>
                <a:close/>
                <a:moveTo>
                  <a:pt x="1003" y="227"/>
                </a:moveTo>
                <a:lnTo>
                  <a:pt x="998" y="227"/>
                </a:lnTo>
                <a:lnTo>
                  <a:pt x="1003" y="227"/>
                </a:lnTo>
                <a:close/>
                <a:moveTo>
                  <a:pt x="345" y="267"/>
                </a:moveTo>
                <a:lnTo>
                  <a:pt x="339" y="266"/>
                </a:lnTo>
                <a:lnTo>
                  <a:pt x="335" y="265"/>
                </a:lnTo>
                <a:lnTo>
                  <a:pt x="330" y="261"/>
                </a:lnTo>
                <a:lnTo>
                  <a:pt x="326" y="259"/>
                </a:lnTo>
                <a:lnTo>
                  <a:pt x="322" y="256"/>
                </a:lnTo>
                <a:lnTo>
                  <a:pt x="318" y="255"/>
                </a:lnTo>
                <a:lnTo>
                  <a:pt x="312" y="254"/>
                </a:lnTo>
                <a:lnTo>
                  <a:pt x="307" y="254"/>
                </a:lnTo>
                <a:lnTo>
                  <a:pt x="317" y="258"/>
                </a:lnTo>
                <a:lnTo>
                  <a:pt x="327" y="263"/>
                </a:lnTo>
                <a:lnTo>
                  <a:pt x="337" y="267"/>
                </a:lnTo>
                <a:lnTo>
                  <a:pt x="347" y="273"/>
                </a:lnTo>
                <a:lnTo>
                  <a:pt x="350" y="275"/>
                </a:lnTo>
                <a:lnTo>
                  <a:pt x="353" y="277"/>
                </a:lnTo>
                <a:lnTo>
                  <a:pt x="355" y="279"/>
                </a:lnTo>
                <a:lnTo>
                  <a:pt x="357" y="279"/>
                </a:lnTo>
                <a:lnTo>
                  <a:pt x="359" y="279"/>
                </a:lnTo>
                <a:lnTo>
                  <a:pt x="360" y="277"/>
                </a:lnTo>
                <a:lnTo>
                  <a:pt x="361" y="276"/>
                </a:lnTo>
                <a:lnTo>
                  <a:pt x="360" y="274"/>
                </a:lnTo>
                <a:lnTo>
                  <a:pt x="357" y="273"/>
                </a:lnTo>
                <a:lnTo>
                  <a:pt x="354" y="271"/>
                </a:lnTo>
                <a:lnTo>
                  <a:pt x="348" y="268"/>
                </a:lnTo>
                <a:lnTo>
                  <a:pt x="345" y="267"/>
                </a:lnTo>
                <a:lnTo>
                  <a:pt x="343" y="267"/>
                </a:lnTo>
                <a:lnTo>
                  <a:pt x="345" y="267"/>
                </a:lnTo>
                <a:close/>
                <a:moveTo>
                  <a:pt x="353" y="181"/>
                </a:moveTo>
                <a:lnTo>
                  <a:pt x="352" y="180"/>
                </a:lnTo>
                <a:lnTo>
                  <a:pt x="350" y="181"/>
                </a:lnTo>
                <a:lnTo>
                  <a:pt x="350" y="182"/>
                </a:lnTo>
                <a:lnTo>
                  <a:pt x="350" y="183"/>
                </a:lnTo>
                <a:lnTo>
                  <a:pt x="352" y="185"/>
                </a:lnTo>
                <a:lnTo>
                  <a:pt x="354" y="185"/>
                </a:lnTo>
                <a:lnTo>
                  <a:pt x="357" y="185"/>
                </a:lnTo>
                <a:lnTo>
                  <a:pt x="359" y="188"/>
                </a:lnTo>
                <a:lnTo>
                  <a:pt x="362" y="189"/>
                </a:lnTo>
                <a:lnTo>
                  <a:pt x="365" y="191"/>
                </a:lnTo>
                <a:lnTo>
                  <a:pt x="372" y="193"/>
                </a:lnTo>
                <a:lnTo>
                  <a:pt x="379" y="197"/>
                </a:lnTo>
                <a:lnTo>
                  <a:pt x="383" y="199"/>
                </a:lnTo>
                <a:lnTo>
                  <a:pt x="385" y="200"/>
                </a:lnTo>
                <a:lnTo>
                  <a:pt x="388" y="200"/>
                </a:lnTo>
                <a:lnTo>
                  <a:pt x="393" y="200"/>
                </a:lnTo>
                <a:lnTo>
                  <a:pt x="389" y="197"/>
                </a:lnTo>
                <a:lnTo>
                  <a:pt x="385" y="194"/>
                </a:lnTo>
                <a:lnTo>
                  <a:pt x="379" y="192"/>
                </a:lnTo>
                <a:lnTo>
                  <a:pt x="373" y="191"/>
                </a:lnTo>
                <a:lnTo>
                  <a:pt x="369" y="189"/>
                </a:lnTo>
                <a:lnTo>
                  <a:pt x="365" y="185"/>
                </a:lnTo>
                <a:lnTo>
                  <a:pt x="362" y="182"/>
                </a:lnTo>
                <a:lnTo>
                  <a:pt x="361" y="177"/>
                </a:lnTo>
                <a:lnTo>
                  <a:pt x="357" y="180"/>
                </a:lnTo>
                <a:lnTo>
                  <a:pt x="353" y="181"/>
                </a:lnTo>
                <a:lnTo>
                  <a:pt x="354" y="181"/>
                </a:lnTo>
                <a:lnTo>
                  <a:pt x="353" y="181"/>
                </a:lnTo>
                <a:close/>
                <a:moveTo>
                  <a:pt x="1564" y="327"/>
                </a:moveTo>
                <a:lnTo>
                  <a:pt x="1560" y="325"/>
                </a:lnTo>
                <a:lnTo>
                  <a:pt x="1557" y="324"/>
                </a:lnTo>
                <a:lnTo>
                  <a:pt x="1554" y="323"/>
                </a:lnTo>
                <a:lnTo>
                  <a:pt x="1550" y="323"/>
                </a:lnTo>
                <a:lnTo>
                  <a:pt x="1548" y="325"/>
                </a:lnTo>
                <a:lnTo>
                  <a:pt x="1548" y="327"/>
                </a:lnTo>
                <a:lnTo>
                  <a:pt x="1548" y="330"/>
                </a:lnTo>
                <a:lnTo>
                  <a:pt x="1549" y="332"/>
                </a:lnTo>
                <a:lnTo>
                  <a:pt x="1549" y="335"/>
                </a:lnTo>
                <a:lnTo>
                  <a:pt x="1549" y="338"/>
                </a:lnTo>
                <a:lnTo>
                  <a:pt x="1548" y="340"/>
                </a:lnTo>
                <a:lnTo>
                  <a:pt x="1546" y="341"/>
                </a:lnTo>
                <a:lnTo>
                  <a:pt x="1543" y="342"/>
                </a:lnTo>
                <a:lnTo>
                  <a:pt x="1540" y="342"/>
                </a:lnTo>
                <a:lnTo>
                  <a:pt x="1539" y="343"/>
                </a:lnTo>
                <a:lnTo>
                  <a:pt x="1538" y="344"/>
                </a:lnTo>
                <a:lnTo>
                  <a:pt x="1537" y="346"/>
                </a:lnTo>
                <a:lnTo>
                  <a:pt x="1538" y="347"/>
                </a:lnTo>
                <a:lnTo>
                  <a:pt x="1543" y="344"/>
                </a:lnTo>
                <a:lnTo>
                  <a:pt x="1549" y="341"/>
                </a:lnTo>
                <a:lnTo>
                  <a:pt x="1555" y="339"/>
                </a:lnTo>
                <a:lnTo>
                  <a:pt x="1559" y="335"/>
                </a:lnTo>
                <a:lnTo>
                  <a:pt x="1560" y="333"/>
                </a:lnTo>
                <a:lnTo>
                  <a:pt x="1562" y="331"/>
                </a:lnTo>
                <a:lnTo>
                  <a:pt x="1564" y="329"/>
                </a:lnTo>
                <a:lnTo>
                  <a:pt x="1564" y="327"/>
                </a:lnTo>
                <a:lnTo>
                  <a:pt x="1564" y="327"/>
                </a:lnTo>
                <a:lnTo>
                  <a:pt x="1564" y="327"/>
                </a:lnTo>
                <a:close/>
                <a:moveTo>
                  <a:pt x="633" y="611"/>
                </a:moveTo>
                <a:lnTo>
                  <a:pt x="628" y="608"/>
                </a:lnTo>
                <a:lnTo>
                  <a:pt x="624" y="607"/>
                </a:lnTo>
                <a:lnTo>
                  <a:pt x="619" y="608"/>
                </a:lnTo>
                <a:lnTo>
                  <a:pt x="615" y="607"/>
                </a:lnTo>
                <a:lnTo>
                  <a:pt x="611" y="606"/>
                </a:lnTo>
                <a:lnTo>
                  <a:pt x="607" y="604"/>
                </a:lnTo>
                <a:lnTo>
                  <a:pt x="603" y="604"/>
                </a:lnTo>
                <a:lnTo>
                  <a:pt x="599" y="605"/>
                </a:lnTo>
                <a:lnTo>
                  <a:pt x="604" y="606"/>
                </a:lnTo>
                <a:lnTo>
                  <a:pt x="610" y="607"/>
                </a:lnTo>
                <a:lnTo>
                  <a:pt x="611" y="608"/>
                </a:lnTo>
                <a:lnTo>
                  <a:pt x="612" y="611"/>
                </a:lnTo>
                <a:lnTo>
                  <a:pt x="612" y="613"/>
                </a:lnTo>
                <a:lnTo>
                  <a:pt x="611" y="615"/>
                </a:lnTo>
                <a:lnTo>
                  <a:pt x="616" y="615"/>
                </a:lnTo>
                <a:lnTo>
                  <a:pt x="620" y="616"/>
                </a:lnTo>
                <a:lnTo>
                  <a:pt x="623" y="617"/>
                </a:lnTo>
                <a:lnTo>
                  <a:pt x="625" y="616"/>
                </a:lnTo>
                <a:lnTo>
                  <a:pt x="626" y="615"/>
                </a:lnTo>
                <a:lnTo>
                  <a:pt x="628" y="613"/>
                </a:lnTo>
                <a:lnTo>
                  <a:pt x="629" y="616"/>
                </a:lnTo>
                <a:lnTo>
                  <a:pt x="632" y="618"/>
                </a:lnTo>
                <a:lnTo>
                  <a:pt x="634" y="618"/>
                </a:lnTo>
                <a:lnTo>
                  <a:pt x="636" y="616"/>
                </a:lnTo>
                <a:lnTo>
                  <a:pt x="635" y="613"/>
                </a:lnTo>
                <a:lnTo>
                  <a:pt x="633" y="611"/>
                </a:lnTo>
                <a:lnTo>
                  <a:pt x="632" y="611"/>
                </a:lnTo>
                <a:lnTo>
                  <a:pt x="633" y="611"/>
                </a:lnTo>
                <a:close/>
                <a:moveTo>
                  <a:pt x="780" y="639"/>
                </a:moveTo>
                <a:lnTo>
                  <a:pt x="784" y="636"/>
                </a:lnTo>
                <a:lnTo>
                  <a:pt x="789" y="630"/>
                </a:lnTo>
                <a:lnTo>
                  <a:pt x="784" y="632"/>
                </a:lnTo>
                <a:lnTo>
                  <a:pt x="780" y="633"/>
                </a:lnTo>
                <a:lnTo>
                  <a:pt x="777" y="637"/>
                </a:lnTo>
                <a:lnTo>
                  <a:pt x="773" y="639"/>
                </a:lnTo>
                <a:lnTo>
                  <a:pt x="769" y="639"/>
                </a:lnTo>
                <a:lnTo>
                  <a:pt x="766" y="639"/>
                </a:lnTo>
                <a:lnTo>
                  <a:pt x="765" y="639"/>
                </a:lnTo>
                <a:lnTo>
                  <a:pt x="765" y="640"/>
                </a:lnTo>
                <a:lnTo>
                  <a:pt x="765" y="642"/>
                </a:lnTo>
                <a:lnTo>
                  <a:pt x="765" y="645"/>
                </a:lnTo>
                <a:lnTo>
                  <a:pt x="765" y="642"/>
                </a:lnTo>
                <a:lnTo>
                  <a:pt x="766" y="641"/>
                </a:lnTo>
                <a:lnTo>
                  <a:pt x="768" y="640"/>
                </a:lnTo>
                <a:lnTo>
                  <a:pt x="769" y="640"/>
                </a:lnTo>
                <a:lnTo>
                  <a:pt x="772" y="641"/>
                </a:lnTo>
                <a:lnTo>
                  <a:pt x="773" y="642"/>
                </a:lnTo>
                <a:lnTo>
                  <a:pt x="773" y="643"/>
                </a:lnTo>
                <a:lnTo>
                  <a:pt x="773" y="646"/>
                </a:lnTo>
                <a:lnTo>
                  <a:pt x="775" y="643"/>
                </a:lnTo>
                <a:lnTo>
                  <a:pt x="776" y="642"/>
                </a:lnTo>
                <a:lnTo>
                  <a:pt x="779" y="642"/>
                </a:lnTo>
                <a:lnTo>
                  <a:pt x="782" y="642"/>
                </a:lnTo>
                <a:lnTo>
                  <a:pt x="788" y="643"/>
                </a:lnTo>
                <a:lnTo>
                  <a:pt x="792" y="645"/>
                </a:lnTo>
                <a:lnTo>
                  <a:pt x="799" y="645"/>
                </a:lnTo>
                <a:lnTo>
                  <a:pt x="806" y="646"/>
                </a:lnTo>
                <a:lnTo>
                  <a:pt x="812" y="643"/>
                </a:lnTo>
                <a:lnTo>
                  <a:pt x="817" y="640"/>
                </a:lnTo>
                <a:lnTo>
                  <a:pt x="807" y="641"/>
                </a:lnTo>
                <a:lnTo>
                  <a:pt x="798" y="641"/>
                </a:lnTo>
                <a:lnTo>
                  <a:pt x="789" y="640"/>
                </a:lnTo>
                <a:lnTo>
                  <a:pt x="780" y="639"/>
                </a:lnTo>
                <a:lnTo>
                  <a:pt x="784" y="638"/>
                </a:lnTo>
                <a:lnTo>
                  <a:pt x="780" y="639"/>
                </a:lnTo>
                <a:close/>
                <a:moveTo>
                  <a:pt x="672" y="607"/>
                </a:moveTo>
                <a:lnTo>
                  <a:pt x="676" y="608"/>
                </a:lnTo>
                <a:lnTo>
                  <a:pt x="682" y="608"/>
                </a:lnTo>
                <a:lnTo>
                  <a:pt x="688" y="607"/>
                </a:lnTo>
                <a:lnTo>
                  <a:pt x="692" y="605"/>
                </a:lnTo>
                <a:lnTo>
                  <a:pt x="692" y="604"/>
                </a:lnTo>
                <a:lnTo>
                  <a:pt x="692" y="603"/>
                </a:lnTo>
                <a:lnTo>
                  <a:pt x="691" y="603"/>
                </a:lnTo>
                <a:lnTo>
                  <a:pt x="689" y="603"/>
                </a:lnTo>
                <a:lnTo>
                  <a:pt x="684" y="603"/>
                </a:lnTo>
                <a:lnTo>
                  <a:pt x="681" y="604"/>
                </a:lnTo>
                <a:lnTo>
                  <a:pt x="675" y="603"/>
                </a:lnTo>
                <a:lnTo>
                  <a:pt x="670" y="601"/>
                </a:lnTo>
                <a:lnTo>
                  <a:pt x="668" y="603"/>
                </a:lnTo>
                <a:lnTo>
                  <a:pt x="666" y="605"/>
                </a:lnTo>
                <a:lnTo>
                  <a:pt x="659" y="606"/>
                </a:lnTo>
                <a:lnTo>
                  <a:pt x="652" y="606"/>
                </a:lnTo>
                <a:lnTo>
                  <a:pt x="656" y="609"/>
                </a:lnTo>
                <a:lnTo>
                  <a:pt x="660" y="613"/>
                </a:lnTo>
                <a:lnTo>
                  <a:pt x="655" y="614"/>
                </a:lnTo>
                <a:lnTo>
                  <a:pt x="649" y="614"/>
                </a:lnTo>
                <a:lnTo>
                  <a:pt x="645" y="613"/>
                </a:lnTo>
                <a:lnTo>
                  <a:pt x="642" y="613"/>
                </a:lnTo>
                <a:lnTo>
                  <a:pt x="640" y="615"/>
                </a:lnTo>
                <a:lnTo>
                  <a:pt x="640" y="616"/>
                </a:lnTo>
                <a:lnTo>
                  <a:pt x="641" y="616"/>
                </a:lnTo>
                <a:lnTo>
                  <a:pt x="643" y="617"/>
                </a:lnTo>
                <a:lnTo>
                  <a:pt x="649" y="617"/>
                </a:lnTo>
                <a:lnTo>
                  <a:pt x="652" y="617"/>
                </a:lnTo>
                <a:lnTo>
                  <a:pt x="656" y="617"/>
                </a:lnTo>
                <a:lnTo>
                  <a:pt x="660" y="617"/>
                </a:lnTo>
                <a:lnTo>
                  <a:pt x="665" y="616"/>
                </a:lnTo>
                <a:lnTo>
                  <a:pt x="667" y="613"/>
                </a:lnTo>
                <a:lnTo>
                  <a:pt x="668" y="611"/>
                </a:lnTo>
                <a:lnTo>
                  <a:pt x="667" y="609"/>
                </a:lnTo>
                <a:lnTo>
                  <a:pt x="668" y="608"/>
                </a:lnTo>
                <a:lnTo>
                  <a:pt x="672" y="607"/>
                </a:lnTo>
                <a:lnTo>
                  <a:pt x="672" y="607"/>
                </a:lnTo>
                <a:lnTo>
                  <a:pt x="672" y="607"/>
                </a:lnTo>
                <a:close/>
                <a:moveTo>
                  <a:pt x="293" y="125"/>
                </a:moveTo>
                <a:lnTo>
                  <a:pt x="305" y="128"/>
                </a:lnTo>
                <a:lnTo>
                  <a:pt x="319" y="134"/>
                </a:lnTo>
                <a:lnTo>
                  <a:pt x="323" y="135"/>
                </a:lnTo>
                <a:lnTo>
                  <a:pt x="327" y="139"/>
                </a:lnTo>
                <a:lnTo>
                  <a:pt x="330" y="141"/>
                </a:lnTo>
                <a:lnTo>
                  <a:pt x="332" y="141"/>
                </a:lnTo>
                <a:lnTo>
                  <a:pt x="336" y="142"/>
                </a:lnTo>
                <a:lnTo>
                  <a:pt x="338" y="142"/>
                </a:lnTo>
                <a:lnTo>
                  <a:pt x="336" y="136"/>
                </a:lnTo>
                <a:lnTo>
                  <a:pt x="331" y="132"/>
                </a:lnTo>
                <a:lnTo>
                  <a:pt x="327" y="127"/>
                </a:lnTo>
                <a:lnTo>
                  <a:pt x="322" y="125"/>
                </a:lnTo>
                <a:lnTo>
                  <a:pt x="319" y="126"/>
                </a:lnTo>
                <a:lnTo>
                  <a:pt x="317" y="126"/>
                </a:lnTo>
                <a:lnTo>
                  <a:pt x="314" y="124"/>
                </a:lnTo>
                <a:lnTo>
                  <a:pt x="311" y="122"/>
                </a:lnTo>
                <a:lnTo>
                  <a:pt x="304" y="119"/>
                </a:lnTo>
                <a:lnTo>
                  <a:pt x="298" y="117"/>
                </a:lnTo>
                <a:lnTo>
                  <a:pt x="296" y="119"/>
                </a:lnTo>
                <a:lnTo>
                  <a:pt x="296" y="122"/>
                </a:lnTo>
                <a:lnTo>
                  <a:pt x="294" y="123"/>
                </a:lnTo>
                <a:lnTo>
                  <a:pt x="291" y="122"/>
                </a:lnTo>
                <a:lnTo>
                  <a:pt x="286" y="119"/>
                </a:lnTo>
                <a:lnTo>
                  <a:pt x="280" y="118"/>
                </a:lnTo>
                <a:lnTo>
                  <a:pt x="282" y="122"/>
                </a:lnTo>
                <a:lnTo>
                  <a:pt x="286" y="123"/>
                </a:lnTo>
                <a:lnTo>
                  <a:pt x="288" y="124"/>
                </a:lnTo>
                <a:lnTo>
                  <a:pt x="293" y="125"/>
                </a:lnTo>
                <a:lnTo>
                  <a:pt x="294" y="125"/>
                </a:lnTo>
                <a:lnTo>
                  <a:pt x="293" y="125"/>
                </a:lnTo>
                <a:close/>
                <a:moveTo>
                  <a:pt x="311" y="125"/>
                </a:moveTo>
                <a:lnTo>
                  <a:pt x="307" y="126"/>
                </a:lnTo>
                <a:lnTo>
                  <a:pt x="305" y="125"/>
                </a:lnTo>
                <a:lnTo>
                  <a:pt x="304" y="124"/>
                </a:lnTo>
                <a:lnTo>
                  <a:pt x="302" y="123"/>
                </a:lnTo>
                <a:lnTo>
                  <a:pt x="304" y="123"/>
                </a:lnTo>
                <a:lnTo>
                  <a:pt x="306" y="123"/>
                </a:lnTo>
                <a:lnTo>
                  <a:pt x="309" y="124"/>
                </a:lnTo>
                <a:lnTo>
                  <a:pt x="311" y="125"/>
                </a:lnTo>
                <a:close/>
                <a:moveTo>
                  <a:pt x="411" y="313"/>
                </a:moveTo>
                <a:lnTo>
                  <a:pt x="406" y="313"/>
                </a:lnTo>
                <a:lnTo>
                  <a:pt x="403" y="311"/>
                </a:lnTo>
                <a:lnTo>
                  <a:pt x="400" y="310"/>
                </a:lnTo>
                <a:lnTo>
                  <a:pt x="396" y="309"/>
                </a:lnTo>
                <a:lnTo>
                  <a:pt x="393" y="309"/>
                </a:lnTo>
                <a:lnTo>
                  <a:pt x="390" y="309"/>
                </a:lnTo>
                <a:lnTo>
                  <a:pt x="387" y="310"/>
                </a:lnTo>
                <a:lnTo>
                  <a:pt x="384" y="309"/>
                </a:lnTo>
                <a:lnTo>
                  <a:pt x="392" y="315"/>
                </a:lnTo>
                <a:lnTo>
                  <a:pt x="401" y="319"/>
                </a:lnTo>
                <a:lnTo>
                  <a:pt x="409" y="324"/>
                </a:lnTo>
                <a:lnTo>
                  <a:pt x="419" y="329"/>
                </a:lnTo>
                <a:lnTo>
                  <a:pt x="427" y="333"/>
                </a:lnTo>
                <a:lnTo>
                  <a:pt x="436" y="334"/>
                </a:lnTo>
                <a:lnTo>
                  <a:pt x="437" y="333"/>
                </a:lnTo>
                <a:lnTo>
                  <a:pt x="438" y="331"/>
                </a:lnTo>
                <a:lnTo>
                  <a:pt x="441" y="331"/>
                </a:lnTo>
                <a:lnTo>
                  <a:pt x="443" y="330"/>
                </a:lnTo>
                <a:lnTo>
                  <a:pt x="439" y="327"/>
                </a:lnTo>
                <a:lnTo>
                  <a:pt x="435" y="326"/>
                </a:lnTo>
                <a:lnTo>
                  <a:pt x="428" y="325"/>
                </a:lnTo>
                <a:lnTo>
                  <a:pt x="422" y="324"/>
                </a:lnTo>
                <a:lnTo>
                  <a:pt x="417" y="323"/>
                </a:lnTo>
                <a:lnTo>
                  <a:pt x="413" y="323"/>
                </a:lnTo>
                <a:lnTo>
                  <a:pt x="412" y="322"/>
                </a:lnTo>
                <a:lnTo>
                  <a:pt x="411" y="321"/>
                </a:lnTo>
                <a:lnTo>
                  <a:pt x="410" y="318"/>
                </a:lnTo>
                <a:lnTo>
                  <a:pt x="410" y="316"/>
                </a:lnTo>
                <a:lnTo>
                  <a:pt x="417" y="316"/>
                </a:lnTo>
                <a:lnTo>
                  <a:pt x="422" y="315"/>
                </a:lnTo>
                <a:lnTo>
                  <a:pt x="420" y="314"/>
                </a:lnTo>
                <a:lnTo>
                  <a:pt x="417" y="313"/>
                </a:lnTo>
                <a:lnTo>
                  <a:pt x="414" y="311"/>
                </a:lnTo>
                <a:lnTo>
                  <a:pt x="411" y="313"/>
                </a:lnTo>
                <a:lnTo>
                  <a:pt x="410" y="313"/>
                </a:lnTo>
                <a:lnTo>
                  <a:pt x="411" y="313"/>
                </a:lnTo>
                <a:close/>
                <a:moveTo>
                  <a:pt x="982" y="211"/>
                </a:moveTo>
                <a:lnTo>
                  <a:pt x="985" y="213"/>
                </a:lnTo>
                <a:lnTo>
                  <a:pt x="985" y="211"/>
                </a:lnTo>
                <a:lnTo>
                  <a:pt x="986" y="209"/>
                </a:lnTo>
                <a:lnTo>
                  <a:pt x="986" y="208"/>
                </a:lnTo>
                <a:lnTo>
                  <a:pt x="988" y="208"/>
                </a:lnTo>
                <a:lnTo>
                  <a:pt x="991" y="208"/>
                </a:lnTo>
                <a:lnTo>
                  <a:pt x="996" y="209"/>
                </a:lnTo>
                <a:lnTo>
                  <a:pt x="999" y="208"/>
                </a:lnTo>
                <a:lnTo>
                  <a:pt x="1002" y="206"/>
                </a:lnTo>
                <a:lnTo>
                  <a:pt x="1005" y="206"/>
                </a:lnTo>
                <a:lnTo>
                  <a:pt x="1007" y="206"/>
                </a:lnTo>
                <a:lnTo>
                  <a:pt x="1011" y="207"/>
                </a:lnTo>
                <a:lnTo>
                  <a:pt x="1026" y="209"/>
                </a:lnTo>
                <a:lnTo>
                  <a:pt x="1041" y="210"/>
                </a:lnTo>
                <a:lnTo>
                  <a:pt x="1057" y="210"/>
                </a:lnTo>
                <a:lnTo>
                  <a:pt x="1073" y="210"/>
                </a:lnTo>
                <a:lnTo>
                  <a:pt x="1071" y="208"/>
                </a:lnTo>
                <a:lnTo>
                  <a:pt x="1069" y="206"/>
                </a:lnTo>
                <a:lnTo>
                  <a:pt x="1065" y="206"/>
                </a:lnTo>
                <a:lnTo>
                  <a:pt x="1063" y="205"/>
                </a:lnTo>
                <a:lnTo>
                  <a:pt x="1068" y="203"/>
                </a:lnTo>
                <a:lnTo>
                  <a:pt x="1071" y="199"/>
                </a:lnTo>
                <a:lnTo>
                  <a:pt x="1060" y="201"/>
                </a:lnTo>
                <a:lnTo>
                  <a:pt x="1048" y="202"/>
                </a:lnTo>
                <a:lnTo>
                  <a:pt x="1036" y="203"/>
                </a:lnTo>
                <a:lnTo>
                  <a:pt x="1024" y="203"/>
                </a:lnTo>
                <a:lnTo>
                  <a:pt x="1011" y="203"/>
                </a:lnTo>
                <a:lnTo>
                  <a:pt x="998" y="203"/>
                </a:lnTo>
                <a:lnTo>
                  <a:pt x="985" y="203"/>
                </a:lnTo>
                <a:lnTo>
                  <a:pt x="972" y="206"/>
                </a:lnTo>
                <a:lnTo>
                  <a:pt x="977" y="209"/>
                </a:lnTo>
                <a:lnTo>
                  <a:pt x="982" y="211"/>
                </a:lnTo>
                <a:lnTo>
                  <a:pt x="982" y="211"/>
                </a:lnTo>
                <a:lnTo>
                  <a:pt x="982" y="211"/>
                </a:lnTo>
                <a:close/>
                <a:moveTo>
                  <a:pt x="348" y="152"/>
                </a:moveTo>
                <a:lnTo>
                  <a:pt x="344" y="151"/>
                </a:lnTo>
                <a:lnTo>
                  <a:pt x="338" y="150"/>
                </a:lnTo>
                <a:lnTo>
                  <a:pt x="342" y="153"/>
                </a:lnTo>
                <a:lnTo>
                  <a:pt x="345" y="155"/>
                </a:lnTo>
                <a:lnTo>
                  <a:pt x="343" y="156"/>
                </a:lnTo>
                <a:lnTo>
                  <a:pt x="342" y="158"/>
                </a:lnTo>
                <a:lnTo>
                  <a:pt x="346" y="159"/>
                </a:lnTo>
                <a:lnTo>
                  <a:pt x="351" y="159"/>
                </a:lnTo>
                <a:lnTo>
                  <a:pt x="355" y="160"/>
                </a:lnTo>
                <a:lnTo>
                  <a:pt x="360" y="163"/>
                </a:lnTo>
                <a:lnTo>
                  <a:pt x="367" y="167"/>
                </a:lnTo>
                <a:lnTo>
                  <a:pt x="375" y="169"/>
                </a:lnTo>
                <a:lnTo>
                  <a:pt x="375" y="167"/>
                </a:lnTo>
                <a:lnTo>
                  <a:pt x="373" y="166"/>
                </a:lnTo>
                <a:lnTo>
                  <a:pt x="372" y="165"/>
                </a:lnTo>
                <a:lnTo>
                  <a:pt x="371" y="164"/>
                </a:lnTo>
                <a:lnTo>
                  <a:pt x="370" y="161"/>
                </a:lnTo>
                <a:lnTo>
                  <a:pt x="370" y="158"/>
                </a:lnTo>
                <a:lnTo>
                  <a:pt x="369" y="156"/>
                </a:lnTo>
                <a:lnTo>
                  <a:pt x="370" y="153"/>
                </a:lnTo>
                <a:lnTo>
                  <a:pt x="375" y="155"/>
                </a:lnTo>
                <a:lnTo>
                  <a:pt x="379" y="156"/>
                </a:lnTo>
                <a:lnTo>
                  <a:pt x="381" y="157"/>
                </a:lnTo>
                <a:lnTo>
                  <a:pt x="384" y="157"/>
                </a:lnTo>
                <a:lnTo>
                  <a:pt x="385" y="158"/>
                </a:lnTo>
                <a:lnTo>
                  <a:pt x="386" y="160"/>
                </a:lnTo>
                <a:lnTo>
                  <a:pt x="384" y="161"/>
                </a:lnTo>
                <a:lnTo>
                  <a:pt x="383" y="164"/>
                </a:lnTo>
                <a:lnTo>
                  <a:pt x="385" y="165"/>
                </a:lnTo>
                <a:lnTo>
                  <a:pt x="388" y="166"/>
                </a:lnTo>
                <a:lnTo>
                  <a:pt x="390" y="166"/>
                </a:lnTo>
                <a:lnTo>
                  <a:pt x="390" y="165"/>
                </a:lnTo>
                <a:lnTo>
                  <a:pt x="390" y="164"/>
                </a:lnTo>
                <a:lnTo>
                  <a:pt x="390" y="163"/>
                </a:lnTo>
                <a:lnTo>
                  <a:pt x="392" y="161"/>
                </a:lnTo>
                <a:lnTo>
                  <a:pt x="393" y="160"/>
                </a:lnTo>
                <a:lnTo>
                  <a:pt x="394" y="161"/>
                </a:lnTo>
                <a:lnTo>
                  <a:pt x="396" y="163"/>
                </a:lnTo>
                <a:lnTo>
                  <a:pt x="401" y="165"/>
                </a:lnTo>
                <a:lnTo>
                  <a:pt x="404" y="167"/>
                </a:lnTo>
                <a:lnTo>
                  <a:pt x="405" y="168"/>
                </a:lnTo>
                <a:lnTo>
                  <a:pt x="406" y="168"/>
                </a:lnTo>
                <a:lnTo>
                  <a:pt x="408" y="167"/>
                </a:lnTo>
                <a:lnTo>
                  <a:pt x="409" y="166"/>
                </a:lnTo>
                <a:lnTo>
                  <a:pt x="406" y="164"/>
                </a:lnTo>
                <a:lnTo>
                  <a:pt x="404" y="163"/>
                </a:lnTo>
                <a:lnTo>
                  <a:pt x="404" y="161"/>
                </a:lnTo>
                <a:lnTo>
                  <a:pt x="404" y="160"/>
                </a:lnTo>
                <a:lnTo>
                  <a:pt x="405" y="159"/>
                </a:lnTo>
                <a:lnTo>
                  <a:pt x="402" y="158"/>
                </a:lnTo>
                <a:lnTo>
                  <a:pt x="398" y="158"/>
                </a:lnTo>
                <a:lnTo>
                  <a:pt x="394" y="158"/>
                </a:lnTo>
                <a:lnTo>
                  <a:pt x="388" y="157"/>
                </a:lnTo>
                <a:lnTo>
                  <a:pt x="383" y="155"/>
                </a:lnTo>
                <a:lnTo>
                  <a:pt x="378" y="152"/>
                </a:lnTo>
                <a:lnTo>
                  <a:pt x="375" y="149"/>
                </a:lnTo>
                <a:lnTo>
                  <a:pt x="387" y="153"/>
                </a:lnTo>
                <a:lnTo>
                  <a:pt x="400" y="156"/>
                </a:lnTo>
                <a:lnTo>
                  <a:pt x="396" y="155"/>
                </a:lnTo>
                <a:lnTo>
                  <a:pt x="392" y="152"/>
                </a:lnTo>
                <a:lnTo>
                  <a:pt x="389" y="150"/>
                </a:lnTo>
                <a:lnTo>
                  <a:pt x="387" y="147"/>
                </a:lnTo>
                <a:lnTo>
                  <a:pt x="385" y="147"/>
                </a:lnTo>
                <a:lnTo>
                  <a:pt x="381" y="147"/>
                </a:lnTo>
                <a:lnTo>
                  <a:pt x="378" y="145"/>
                </a:lnTo>
                <a:lnTo>
                  <a:pt x="373" y="143"/>
                </a:lnTo>
                <a:lnTo>
                  <a:pt x="370" y="143"/>
                </a:lnTo>
                <a:lnTo>
                  <a:pt x="370" y="144"/>
                </a:lnTo>
                <a:lnTo>
                  <a:pt x="370" y="147"/>
                </a:lnTo>
                <a:lnTo>
                  <a:pt x="370" y="149"/>
                </a:lnTo>
                <a:lnTo>
                  <a:pt x="369" y="150"/>
                </a:lnTo>
                <a:lnTo>
                  <a:pt x="367" y="150"/>
                </a:lnTo>
                <a:lnTo>
                  <a:pt x="365" y="149"/>
                </a:lnTo>
                <a:lnTo>
                  <a:pt x="364" y="148"/>
                </a:lnTo>
                <a:lnTo>
                  <a:pt x="361" y="144"/>
                </a:lnTo>
                <a:lnTo>
                  <a:pt x="359" y="143"/>
                </a:lnTo>
                <a:lnTo>
                  <a:pt x="360" y="147"/>
                </a:lnTo>
                <a:lnTo>
                  <a:pt x="361" y="150"/>
                </a:lnTo>
                <a:lnTo>
                  <a:pt x="363" y="152"/>
                </a:lnTo>
                <a:lnTo>
                  <a:pt x="365" y="155"/>
                </a:lnTo>
                <a:lnTo>
                  <a:pt x="357" y="156"/>
                </a:lnTo>
                <a:lnTo>
                  <a:pt x="348" y="156"/>
                </a:lnTo>
                <a:lnTo>
                  <a:pt x="346" y="156"/>
                </a:lnTo>
                <a:lnTo>
                  <a:pt x="346" y="155"/>
                </a:lnTo>
                <a:lnTo>
                  <a:pt x="347" y="155"/>
                </a:lnTo>
                <a:lnTo>
                  <a:pt x="348" y="152"/>
                </a:lnTo>
                <a:lnTo>
                  <a:pt x="347" y="152"/>
                </a:lnTo>
                <a:lnTo>
                  <a:pt x="348" y="152"/>
                </a:lnTo>
                <a:close/>
                <a:moveTo>
                  <a:pt x="268" y="149"/>
                </a:moveTo>
                <a:lnTo>
                  <a:pt x="270" y="148"/>
                </a:lnTo>
                <a:lnTo>
                  <a:pt x="273" y="148"/>
                </a:lnTo>
                <a:lnTo>
                  <a:pt x="272" y="144"/>
                </a:lnTo>
                <a:lnTo>
                  <a:pt x="270" y="142"/>
                </a:lnTo>
                <a:lnTo>
                  <a:pt x="271" y="141"/>
                </a:lnTo>
                <a:lnTo>
                  <a:pt x="272" y="140"/>
                </a:lnTo>
                <a:lnTo>
                  <a:pt x="273" y="140"/>
                </a:lnTo>
                <a:lnTo>
                  <a:pt x="276" y="140"/>
                </a:lnTo>
                <a:lnTo>
                  <a:pt x="279" y="141"/>
                </a:lnTo>
                <a:lnTo>
                  <a:pt x="280" y="142"/>
                </a:lnTo>
                <a:lnTo>
                  <a:pt x="282" y="147"/>
                </a:lnTo>
                <a:lnTo>
                  <a:pt x="286" y="149"/>
                </a:lnTo>
                <a:lnTo>
                  <a:pt x="289" y="147"/>
                </a:lnTo>
                <a:lnTo>
                  <a:pt x="291" y="143"/>
                </a:lnTo>
                <a:lnTo>
                  <a:pt x="282" y="140"/>
                </a:lnTo>
                <a:lnTo>
                  <a:pt x="273" y="135"/>
                </a:lnTo>
                <a:lnTo>
                  <a:pt x="263" y="133"/>
                </a:lnTo>
                <a:lnTo>
                  <a:pt x="253" y="133"/>
                </a:lnTo>
                <a:lnTo>
                  <a:pt x="255" y="134"/>
                </a:lnTo>
                <a:lnTo>
                  <a:pt x="256" y="135"/>
                </a:lnTo>
                <a:lnTo>
                  <a:pt x="256" y="138"/>
                </a:lnTo>
                <a:lnTo>
                  <a:pt x="255" y="139"/>
                </a:lnTo>
                <a:lnTo>
                  <a:pt x="252" y="135"/>
                </a:lnTo>
                <a:lnTo>
                  <a:pt x="248" y="130"/>
                </a:lnTo>
                <a:lnTo>
                  <a:pt x="246" y="130"/>
                </a:lnTo>
                <a:lnTo>
                  <a:pt x="244" y="130"/>
                </a:lnTo>
                <a:lnTo>
                  <a:pt x="243" y="127"/>
                </a:lnTo>
                <a:lnTo>
                  <a:pt x="241" y="126"/>
                </a:lnTo>
                <a:lnTo>
                  <a:pt x="237" y="125"/>
                </a:lnTo>
                <a:lnTo>
                  <a:pt x="232" y="124"/>
                </a:lnTo>
                <a:lnTo>
                  <a:pt x="229" y="123"/>
                </a:lnTo>
                <a:lnTo>
                  <a:pt x="227" y="124"/>
                </a:lnTo>
                <a:lnTo>
                  <a:pt x="224" y="125"/>
                </a:lnTo>
                <a:lnTo>
                  <a:pt x="223" y="127"/>
                </a:lnTo>
                <a:lnTo>
                  <a:pt x="221" y="126"/>
                </a:lnTo>
                <a:lnTo>
                  <a:pt x="217" y="126"/>
                </a:lnTo>
                <a:lnTo>
                  <a:pt x="213" y="124"/>
                </a:lnTo>
                <a:lnTo>
                  <a:pt x="207" y="122"/>
                </a:lnTo>
                <a:lnTo>
                  <a:pt x="204" y="120"/>
                </a:lnTo>
                <a:lnTo>
                  <a:pt x="200" y="120"/>
                </a:lnTo>
                <a:lnTo>
                  <a:pt x="198" y="122"/>
                </a:lnTo>
                <a:lnTo>
                  <a:pt x="196" y="123"/>
                </a:lnTo>
                <a:lnTo>
                  <a:pt x="205" y="125"/>
                </a:lnTo>
                <a:lnTo>
                  <a:pt x="214" y="128"/>
                </a:lnTo>
                <a:lnTo>
                  <a:pt x="223" y="131"/>
                </a:lnTo>
                <a:lnTo>
                  <a:pt x="232" y="134"/>
                </a:lnTo>
                <a:lnTo>
                  <a:pt x="241" y="136"/>
                </a:lnTo>
                <a:lnTo>
                  <a:pt x="250" y="140"/>
                </a:lnTo>
                <a:lnTo>
                  <a:pt x="260" y="143"/>
                </a:lnTo>
                <a:lnTo>
                  <a:pt x="268" y="149"/>
                </a:lnTo>
                <a:lnTo>
                  <a:pt x="262" y="144"/>
                </a:lnTo>
                <a:lnTo>
                  <a:pt x="268" y="149"/>
                </a:lnTo>
                <a:close/>
                <a:moveTo>
                  <a:pt x="920" y="651"/>
                </a:moveTo>
                <a:lnTo>
                  <a:pt x="916" y="651"/>
                </a:lnTo>
                <a:lnTo>
                  <a:pt x="913" y="650"/>
                </a:lnTo>
                <a:lnTo>
                  <a:pt x="912" y="647"/>
                </a:lnTo>
                <a:lnTo>
                  <a:pt x="911" y="645"/>
                </a:lnTo>
                <a:lnTo>
                  <a:pt x="909" y="648"/>
                </a:lnTo>
                <a:lnTo>
                  <a:pt x="907" y="650"/>
                </a:lnTo>
                <a:lnTo>
                  <a:pt x="904" y="650"/>
                </a:lnTo>
                <a:lnTo>
                  <a:pt x="900" y="651"/>
                </a:lnTo>
                <a:lnTo>
                  <a:pt x="892" y="650"/>
                </a:lnTo>
                <a:lnTo>
                  <a:pt x="887" y="650"/>
                </a:lnTo>
                <a:lnTo>
                  <a:pt x="876" y="649"/>
                </a:lnTo>
                <a:lnTo>
                  <a:pt x="868" y="649"/>
                </a:lnTo>
                <a:lnTo>
                  <a:pt x="867" y="651"/>
                </a:lnTo>
                <a:lnTo>
                  <a:pt x="867" y="651"/>
                </a:lnTo>
                <a:lnTo>
                  <a:pt x="868" y="653"/>
                </a:lnTo>
                <a:lnTo>
                  <a:pt x="871" y="653"/>
                </a:lnTo>
                <a:lnTo>
                  <a:pt x="874" y="653"/>
                </a:lnTo>
                <a:lnTo>
                  <a:pt x="876" y="653"/>
                </a:lnTo>
                <a:lnTo>
                  <a:pt x="884" y="654"/>
                </a:lnTo>
                <a:lnTo>
                  <a:pt x="894" y="654"/>
                </a:lnTo>
                <a:lnTo>
                  <a:pt x="899" y="653"/>
                </a:lnTo>
                <a:lnTo>
                  <a:pt x="905" y="654"/>
                </a:lnTo>
                <a:lnTo>
                  <a:pt x="906" y="656"/>
                </a:lnTo>
                <a:lnTo>
                  <a:pt x="906" y="658"/>
                </a:lnTo>
                <a:lnTo>
                  <a:pt x="905" y="661"/>
                </a:lnTo>
                <a:lnTo>
                  <a:pt x="903" y="661"/>
                </a:lnTo>
                <a:lnTo>
                  <a:pt x="895" y="662"/>
                </a:lnTo>
                <a:lnTo>
                  <a:pt x="887" y="664"/>
                </a:lnTo>
                <a:lnTo>
                  <a:pt x="895" y="665"/>
                </a:lnTo>
                <a:lnTo>
                  <a:pt x="902" y="664"/>
                </a:lnTo>
                <a:lnTo>
                  <a:pt x="907" y="659"/>
                </a:lnTo>
                <a:lnTo>
                  <a:pt x="912" y="655"/>
                </a:lnTo>
                <a:lnTo>
                  <a:pt x="917" y="654"/>
                </a:lnTo>
                <a:lnTo>
                  <a:pt x="922" y="655"/>
                </a:lnTo>
                <a:lnTo>
                  <a:pt x="928" y="655"/>
                </a:lnTo>
                <a:lnTo>
                  <a:pt x="933" y="654"/>
                </a:lnTo>
                <a:lnTo>
                  <a:pt x="947" y="654"/>
                </a:lnTo>
                <a:lnTo>
                  <a:pt x="960" y="653"/>
                </a:lnTo>
                <a:lnTo>
                  <a:pt x="966" y="651"/>
                </a:lnTo>
                <a:lnTo>
                  <a:pt x="972" y="650"/>
                </a:lnTo>
                <a:lnTo>
                  <a:pt x="978" y="650"/>
                </a:lnTo>
                <a:lnTo>
                  <a:pt x="985" y="649"/>
                </a:lnTo>
                <a:lnTo>
                  <a:pt x="986" y="648"/>
                </a:lnTo>
                <a:lnTo>
                  <a:pt x="986" y="647"/>
                </a:lnTo>
                <a:lnTo>
                  <a:pt x="985" y="647"/>
                </a:lnTo>
                <a:lnTo>
                  <a:pt x="982" y="646"/>
                </a:lnTo>
                <a:lnTo>
                  <a:pt x="977" y="645"/>
                </a:lnTo>
                <a:lnTo>
                  <a:pt x="970" y="646"/>
                </a:lnTo>
                <a:lnTo>
                  <a:pt x="957" y="646"/>
                </a:lnTo>
                <a:lnTo>
                  <a:pt x="945" y="648"/>
                </a:lnTo>
                <a:lnTo>
                  <a:pt x="932" y="649"/>
                </a:lnTo>
                <a:lnTo>
                  <a:pt x="920" y="651"/>
                </a:lnTo>
                <a:lnTo>
                  <a:pt x="921" y="651"/>
                </a:lnTo>
                <a:lnTo>
                  <a:pt x="925" y="650"/>
                </a:lnTo>
                <a:lnTo>
                  <a:pt x="928" y="650"/>
                </a:lnTo>
                <a:lnTo>
                  <a:pt x="920" y="651"/>
                </a:lnTo>
                <a:close/>
                <a:moveTo>
                  <a:pt x="602" y="586"/>
                </a:moveTo>
                <a:lnTo>
                  <a:pt x="602" y="582"/>
                </a:lnTo>
                <a:lnTo>
                  <a:pt x="601" y="581"/>
                </a:lnTo>
                <a:lnTo>
                  <a:pt x="600" y="580"/>
                </a:lnTo>
                <a:lnTo>
                  <a:pt x="598" y="578"/>
                </a:lnTo>
                <a:lnTo>
                  <a:pt x="596" y="576"/>
                </a:lnTo>
                <a:lnTo>
                  <a:pt x="596" y="576"/>
                </a:lnTo>
                <a:lnTo>
                  <a:pt x="596" y="575"/>
                </a:lnTo>
                <a:lnTo>
                  <a:pt x="598" y="574"/>
                </a:lnTo>
                <a:lnTo>
                  <a:pt x="600" y="571"/>
                </a:lnTo>
                <a:lnTo>
                  <a:pt x="602" y="570"/>
                </a:lnTo>
                <a:lnTo>
                  <a:pt x="606" y="570"/>
                </a:lnTo>
                <a:lnTo>
                  <a:pt x="609" y="570"/>
                </a:lnTo>
                <a:lnTo>
                  <a:pt x="608" y="567"/>
                </a:lnTo>
                <a:lnTo>
                  <a:pt x="608" y="566"/>
                </a:lnTo>
                <a:lnTo>
                  <a:pt x="606" y="565"/>
                </a:lnTo>
                <a:lnTo>
                  <a:pt x="603" y="565"/>
                </a:lnTo>
                <a:lnTo>
                  <a:pt x="600" y="565"/>
                </a:lnTo>
                <a:lnTo>
                  <a:pt x="595" y="565"/>
                </a:lnTo>
                <a:lnTo>
                  <a:pt x="591" y="566"/>
                </a:lnTo>
                <a:lnTo>
                  <a:pt x="586" y="567"/>
                </a:lnTo>
                <a:lnTo>
                  <a:pt x="584" y="565"/>
                </a:lnTo>
                <a:lnTo>
                  <a:pt x="581" y="563"/>
                </a:lnTo>
                <a:lnTo>
                  <a:pt x="577" y="563"/>
                </a:lnTo>
                <a:lnTo>
                  <a:pt x="573" y="563"/>
                </a:lnTo>
                <a:lnTo>
                  <a:pt x="569" y="560"/>
                </a:lnTo>
                <a:lnTo>
                  <a:pt x="566" y="558"/>
                </a:lnTo>
                <a:lnTo>
                  <a:pt x="557" y="558"/>
                </a:lnTo>
                <a:lnTo>
                  <a:pt x="549" y="557"/>
                </a:lnTo>
                <a:lnTo>
                  <a:pt x="551" y="562"/>
                </a:lnTo>
                <a:lnTo>
                  <a:pt x="556" y="564"/>
                </a:lnTo>
                <a:lnTo>
                  <a:pt x="557" y="566"/>
                </a:lnTo>
                <a:lnTo>
                  <a:pt x="556" y="568"/>
                </a:lnTo>
                <a:lnTo>
                  <a:pt x="554" y="570"/>
                </a:lnTo>
                <a:lnTo>
                  <a:pt x="553" y="572"/>
                </a:lnTo>
                <a:lnTo>
                  <a:pt x="554" y="573"/>
                </a:lnTo>
                <a:lnTo>
                  <a:pt x="558" y="574"/>
                </a:lnTo>
                <a:lnTo>
                  <a:pt x="561" y="573"/>
                </a:lnTo>
                <a:lnTo>
                  <a:pt x="565" y="573"/>
                </a:lnTo>
                <a:lnTo>
                  <a:pt x="568" y="573"/>
                </a:lnTo>
                <a:lnTo>
                  <a:pt x="573" y="573"/>
                </a:lnTo>
                <a:lnTo>
                  <a:pt x="576" y="574"/>
                </a:lnTo>
                <a:lnTo>
                  <a:pt x="579" y="576"/>
                </a:lnTo>
                <a:lnTo>
                  <a:pt x="578" y="578"/>
                </a:lnTo>
                <a:lnTo>
                  <a:pt x="577" y="579"/>
                </a:lnTo>
                <a:lnTo>
                  <a:pt x="576" y="580"/>
                </a:lnTo>
                <a:lnTo>
                  <a:pt x="577" y="581"/>
                </a:lnTo>
                <a:lnTo>
                  <a:pt x="578" y="582"/>
                </a:lnTo>
                <a:lnTo>
                  <a:pt x="579" y="581"/>
                </a:lnTo>
                <a:lnTo>
                  <a:pt x="581" y="580"/>
                </a:lnTo>
                <a:lnTo>
                  <a:pt x="582" y="579"/>
                </a:lnTo>
                <a:lnTo>
                  <a:pt x="583" y="578"/>
                </a:lnTo>
                <a:lnTo>
                  <a:pt x="585" y="579"/>
                </a:lnTo>
                <a:lnTo>
                  <a:pt x="587" y="580"/>
                </a:lnTo>
                <a:lnTo>
                  <a:pt x="587" y="581"/>
                </a:lnTo>
                <a:lnTo>
                  <a:pt x="584" y="583"/>
                </a:lnTo>
                <a:lnTo>
                  <a:pt x="582" y="584"/>
                </a:lnTo>
                <a:lnTo>
                  <a:pt x="585" y="584"/>
                </a:lnTo>
                <a:lnTo>
                  <a:pt x="589" y="587"/>
                </a:lnTo>
                <a:lnTo>
                  <a:pt x="589" y="588"/>
                </a:lnTo>
                <a:lnTo>
                  <a:pt x="590" y="590"/>
                </a:lnTo>
                <a:lnTo>
                  <a:pt x="591" y="589"/>
                </a:lnTo>
                <a:lnTo>
                  <a:pt x="591" y="587"/>
                </a:lnTo>
                <a:lnTo>
                  <a:pt x="593" y="587"/>
                </a:lnTo>
                <a:lnTo>
                  <a:pt x="594" y="587"/>
                </a:lnTo>
                <a:lnTo>
                  <a:pt x="596" y="588"/>
                </a:lnTo>
                <a:lnTo>
                  <a:pt x="599" y="588"/>
                </a:lnTo>
                <a:lnTo>
                  <a:pt x="601" y="587"/>
                </a:lnTo>
                <a:lnTo>
                  <a:pt x="602" y="586"/>
                </a:lnTo>
                <a:lnTo>
                  <a:pt x="602" y="586"/>
                </a:lnTo>
                <a:lnTo>
                  <a:pt x="602" y="586"/>
                </a:lnTo>
                <a:close/>
                <a:moveTo>
                  <a:pt x="560" y="564"/>
                </a:moveTo>
                <a:lnTo>
                  <a:pt x="558" y="564"/>
                </a:lnTo>
                <a:lnTo>
                  <a:pt x="558" y="563"/>
                </a:lnTo>
                <a:lnTo>
                  <a:pt x="558" y="562"/>
                </a:lnTo>
                <a:lnTo>
                  <a:pt x="560" y="563"/>
                </a:lnTo>
                <a:lnTo>
                  <a:pt x="560" y="563"/>
                </a:lnTo>
                <a:lnTo>
                  <a:pt x="560" y="564"/>
                </a:lnTo>
                <a:lnTo>
                  <a:pt x="559" y="564"/>
                </a:lnTo>
                <a:lnTo>
                  <a:pt x="560" y="564"/>
                </a:lnTo>
                <a:close/>
                <a:moveTo>
                  <a:pt x="396" y="437"/>
                </a:moveTo>
                <a:lnTo>
                  <a:pt x="393" y="437"/>
                </a:lnTo>
                <a:lnTo>
                  <a:pt x="389" y="434"/>
                </a:lnTo>
                <a:lnTo>
                  <a:pt x="389" y="432"/>
                </a:lnTo>
                <a:lnTo>
                  <a:pt x="388" y="430"/>
                </a:lnTo>
                <a:lnTo>
                  <a:pt x="385" y="429"/>
                </a:lnTo>
                <a:lnTo>
                  <a:pt x="380" y="429"/>
                </a:lnTo>
                <a:lnTo>
                  <a:pt x="377" y="429"/>
                </a:lnTo>
                <a:lnTo>
                  <a:pt x="373" y="429"/>
                </a:lnTo>
                <a:lnTo>
                  <a:pt x="373" y="427"/>
                </a:lnTo>
                <a:lnTo>
                  <a:pt x="371" y="426"/>
                </a:lnTo>
                <a:lnTo>
                  <a:pt x="364" y="425"/>
                </a:lnTo>
                <a:lnTo>
                  <a:pt x="359" y="425"/>
                </a:lnTo>
                <a:lnTo>
                  <a:pt x="356" y="424"/>
                </a:lnTo>
                <a:lnTo>
                  <a:pt x="354" y="422"/>
                </a:lnTo>
                <a:lnTo>
                  <a:pt x="352" y="422"/>
                </a:lnTo>
                <a:lnTo>
                  <a:pt x="348" y="423"/>
                </a:lnTo>
                <a:lnTo>
                  <a:pt x="345" y="423"/>
                </a:lnTo>
                <a:lnTo>
                  <a:pt x="342" y="423"/>
                </a:lnTo>
                <a:lnTo>
                  <a:pt x="340" y="421"/>
                </a:lnTo>
                <a:lnTo>
                  <a:pt x="338" y="418"/>
                </a:lnTo>
                <a:lnTo>
                  <a:pt x="332" y="418"/>
                </a:lnTo>
                <a:lnTo>
                  <a:pt x="328" y="417"/>
                </a:lnTo>
                <a:lnTo>
                  <a:pt x="327" y="416"/>
                </a:lnTo>
                <a:lnTo>
                  <a:pt x="327" y="415"/>
                </a:lnTo>
                <a:lnTo>
                  <a:pt x="327" y="415"/>
                </a:lnTo>
                <a:lnTo>
                  <a:pt x="328" y="414"/>
                </a:lnTo>
                <a:lnTo>
                  <a:pt x="329" y="414"/>
                </a:lnTo>
                <a:lnTo>
                  <a:pt x="330" y="412"/>
                </a:lnTo>
                <a:lnTo>
                  <a:pt x="324" y="412"/>
                </a:lnTo>
                <a:lnTo>
                  <a:pt x="320" y="410"/>
                </a:lnTo>
                <a:lnTo>
                  <a:pt x="318" y="410"/>
                </a:lnTo>
                <a:lnTo>
                  <a:pt x="318" y="412"/>
                </a:lnTo>
                <a:lnTo>
                  <a:pt x="318" y="412"/>
                </a:lnTo>
                <a:lnTo>
                  <a:pt x="318" y="414"/>
                </a:lnTo>
                <a:lnTo>
                  <a:pt x="318" y="415"/>
                </a:lnTo>
                <a:lnTo>
                  <a:pt x="318" y="415"/>
                </a:lnTo>
                <a:lnTo>
                  <a:pt x="318" y="415"/>
                </a:lnTo>
                <a:lnTo>
                  <a:pt x="317" y="415"/>
                </a:lnTo>
                <a:lnTo>
                  <a:pt x="314" y="415"/>
                </a:lnTo>
                <a:lnTo>
                  <a:pt x="312" y="414"/>
                </a:lnTo>
                <a:lnTo>
                  <a:pt x="309" y="415"/>
                </a:lnTo>
                <a:lnTo>
                  <a:pt x="305" y="415"/>
                </a:lnTo>
                <a:lnTo>
                  <a:pt x="320" y="420"/>
                </a:lnTo>
                <a:lnTo>
                  <a:pt x="335" y="424"/>
                </a:lnTo>
                <a:lnTo>
                  <a:pt x="330" y="425"/>
                </a:lnTo>
                <a:lnTo>
                  <a:pt x="326" y="424"/>
                </a:lnTo>
                <a:lnTo>
                  <a:pt x="330" y="427"/>
                </a:lnTo>
                <a:lnTo>
                  <a:pt x="335" y="430"/>
                </a:lnTo>
                <a:lnTo>
                  <a:pt x="340" y="431"/>
                </a:lnTo>
                <a:lnTo>
                  <a:pt x="345" y="430"/>
                </a:lnTo>
                <a:lnTo>
                  <a:pt x="345" y="429"/>
                </a:lnTo>
                <a:lnTo>
                  <a:pt x="345" y="427"/>
                </a:lnTo>
                <a:lnTo>
                  <a:pt x="347" y="427"/>
                </a:lnTo>
                <a:lnTo>
                  <a:pt x="351" y="427"/>
                </a:lnTo>
                <a:lnTo>
                  <a:pt x="354" y="430"/>
                </a:lnTo>
                <a:lnTo>
                  <a:pt x="359" y="432"/>
                </a:lnTo>
                <a:lnTo>
                  <a:pt x="362" y="433"/>
                </a:lnTo>
                <a:lnTo>
                  <a:pt x="365" y="433"/>
                </a:lnTo>
                <a:lnTo>
                  <a:pt x="371" y="433"/>
                </a:lnTo>
                <a:lnTo>
                  <a:pt x="376" y="432"/>
                </a:lnTo>
                <a:lnTo>
                  <a:pt x="379" y="433"/>
                </a:lnTo>
                <a:lnTo>
                  <a:pt x="383" y="435"/>
                </a:lnTo>
                <a:lnTo>
                  <a:pt x="385" y="439"/>
                </a:lnTo>
                <a:lnTo>
                  <a:pt x="387" y="443"/>
                </a:lnTo>
                <a:lnTo>
                  <a:pt x="384" y="441"/>
                </a:lnTo>
                <a:lnTo>
                  <a:pt x="378" y="440"/>
                </a:lnTo>
                <a:lnTo>
                  <a:pt x="372" y="440"/>
                </a:lnTo>
                <a:lnTo>
                  <a:pt x="368" y="441"/>
                </a:lnTo>
                <a:lnTo>
                  <a:pt x="368" y="443"/>
                </a:lnTo>
                <a:lnTo>
                  <a:pt x="368" y="443"/>
                </a:lnTo>
                <a:lnTo>
                  <a:pt x="369" y="445"/>
                </a:lnTo>
                <a:lnTo>
                  <a:pt x="371" y="445"/>
                </a:lnTo>
                <a:lnTo>
                  <a:pt x="377" y="446"/>
                </a:lnTo>
                <a:lnTo>
                  <a:pt x="383" y="448"/>
                </a:lnTo>
                <a:lnTo>
                  <a:pt x="387" y="449"/>
                </a:lnTo>
                <a:lnTo>
                  <a:pt x="392" y="449"/>
                </a:lnTo>
                <a:lnTo>
                  <a:pt x="397" y="448"/>
                </a:lnTo>
                <a:lnTo>
                  <a:pt x="401" y="446"/>
                </a:lnTo>
                <a:lnTo>
                  <a:pt x="403" y="442"/>
                </a:lnTo>
                <a:lnTo>
                  <a:pt x="402" y="440"/>
                </a:lnTo>
                <a:lnTo>
                  <a:pt x="400" y="438"/>
                </a:lnTo>
                <a:lnTo>
                  <a:pt x="396" y="437"/>
                </a:lnTo>
                <a:lnTo>
                  <a:pt x="396" y="437"/>
                </a:lnTo>
                <a:lnTo>
                  <a:pt x="396" y="437"/>
                </a:lnTo>
                <a:close/>
                <a:moveTo>
                  <a:pt x="339" y="426"/>
                </a:moveTo>
                <a:lnTo>
                  <a:pt x="342" y="426"/>
                </a:lnTo>
                <a:lnTo>
                  <a:pt x="343" y="426"/>
                </a:lnTo>
                <a:lnTo>
                  <a:pt x="342" y="427"/>
                </a:lnTo>
                <a:lnTo>
                  <a:pt x="339" y="426"/>
                </a:lnTo>
                <a:close/>
                <a:moveTo>
                  <a:pt x="398" y="127"/>
                </a:moveTo>
                <a:lnTo>
                  <a:pt x="395" y="128"/>
                </a:lnTo>
                <a:lnTo>
                  <a:pt x="392" y="130"/>
                </a:lnTo>
                <a:lnTo>
                  <a:pt x="388" y="131"/>
                </a:lnTo>
                <a:lnTo>
                  <a:pt x="387" y="134"/>
                </a:lnTo>
                <a:lnTo>
                  <a:pt x="388" y="136"/>
                </a:lnTo>
                <a:lnTo>
                  <a:pt x="388" y="141"/>
                </a:lnTo>
                <a:lnTo>
                  <a:pt x="390" y="143"/>
                </a:lnTo>
                <a:lnTo>
                  <a:pt x="393" y="144"/>
                </a:lnTo>
                <a:lnTo>
                  <a:pt x="394" y="141"/>
                </a:lnTo>
                <a:lnTo>
                  <a:pt x="397" y="138"/>
                </a:lnTo>
                <a:lnTo>
                  <a:pt x="402" y="139"/>
                </a:lnTo>
                <a:lnTo>
                  <a:pt x="405" y="141"/>
                </a:lnTo>
                <a:lnTo>
                  <a:pt x="410" y="143"/>
                </a:lnTo>
                <a:lnTo>
                  <a:pt x="413" y="147"/>
                </a:lnTo>
                <a:lnTo>
                  <a:pt x="417" y="148"/>
                </a:lnTo>
                <a:lnTo>
                  <a:pt x="420" y="149"/>
                </a:lnTo>
                <a:lnTo>
                  <a:pt x="422" y="150"/>
                </a:lnTo>
                <a:lnTo>
                  <a:pt x="423" y="152"/>
                </a:lnTo>
                <a:lnTo>
                  <a:pt x="430" y="157"/>
                </a:lnTo>
                <a:lnTo>
                  <a:pt x="438" y="159"/>
                </a:lnTo>
                <a:lnTo>
                  <a:pt x="447" y="163"/>
                </a:lnTo>
                <a:lnTo>
                  <a:pt x="458" y="166"/>
                </a:lnTo>
                <a:lnTo>
                  <a:pt x="462" y="168"/>
                </a:lnTo>
                <a:lnTo>
                  <a:pt x="467" y="172"/>
                </a:lnTo>
                <a:lnTo>
                  <a:pt x="471" y="176"/>
                </a:lnTo>
                <a:lnTo>
                  <a:pt x="475" y="180"/>
                </a:lnTo>
                <a:lnTo>
                  <a:pt x="475" y="177"/>
                </a:lnTo>
                <a:lnTo>
                  <a:pt x="476" y="175"/>
                </a:lnTo>
                <a:lnTo>
                  <a:pt x="477" y="174"/>
                </a:lnTo>
                <a:lnTo>
                  <a:pt x="479" y="174"/>
                </a:lnTo>
                <a:lnTo>
                  <a:pt x="482" y="175"/>
                </a:lnTo>
                <a:lnTo>
                  <a:pt x="483" y="176"/>
                </a:lnTo>
                <a:lnTo>
                  <a:pt x="484" y="178"/>
                </a:lnTo>
                <a:lnTo>
                  <a:pt x="483" y="181"/>
                </a:lnTo>
                <a:lnTo>
                  <a:pt x="485" y="178"/>
                </a:lnTo>
                <a:lnTo>
                  <a:pt x="487" y="178"/>
                </a:lnTo>
                <a:lnTo>
                  <a:pt x="490" y="177"/>
                </a:lnTo>
                <a:lnTo>
                  <a:pt x="492" y="178"/>
                </a:lnTo>
                <a:lnTo>
                  <a:pt x="497" y="178"/>
                </a:lnTo>
                <a:lnTo>
                  <a:pt x="502" y="178"/>
                </a:lnTo>
                <a:lnTo>
                  <a:pt x="499" y="175"/>
                </a:lnTo>
                <a:lnTo>
                  <a:pt x="495" y="174"/>
                </a:lnTo>
                <a:lnTo>
                  <a:pt x="491" y="174"/>
                </a:lnTo>
                <a:lnTo>
                  <a:pt x="487" y="175"/>
                </a:lnTo>
                <a:lnTo>
                  <a:pt x="486" y="172"/>
                </a:lnTo>
                <a:lnTo>
                  <a:pt x="486" y="169"/>
                </a:lnTo>
                <a:lnTo>
                  <a:pt x="485" y="166"/>
                </a:lnTo>
                <a:lnTo>
                  <a:pt x="482" y="164"/>
                </a:lnTo>
                <a:lnTo>
                  <a:pt x="480" y="166"/>
                </a:lnTo>
                <a:lnTo>
                  <a:pt x="479" y="165"/>
                </a:lnTo>
                <a:lnTo>
                  <a:pt x="477" y="165"/>
                </a:lnTo>
                <a:lnTo>
                  <a:pt x="476" y="165"/>
                </a:lnTo>
                <a:lnTo>
                  <a:pt x="476" y="166"/>
                </a:lnTo>
                <a:lnTo>
                  <a:pt x="476" y="167"/>
                </a:lnTo>
                <a:lnTo>
                  <a:pt x="476" y="168"/>
                </a:lnTo>
                <a:lnTo>
                  <a:pt x="476" y="169"/>
                </a:lnTo>
                <a:lnTo>
                  <a:pt x="474" y="169"/>
                </a:lnTo>
                <a:lnTo>
                  <a:pt x="470" y="169"/>
                </a:lnTo>
                <a:lnTo>
                  <a:pt x="468" y="169"/>
                </a:lnTo>
                <a:lnTo>
                  <a:pt x="467" y="168"/>
                </a:lnTo>
                <a:lnTo>
                  <a:pt x="467" y="167"/>
                </a:lnTo>
                <a:lnTo>
                  <a:pt x="466" y="165"/>
                </a:lnTo>
                <a:lnTo>
                  <a:pt x="462" y="164"/>
                </a:lnTo>
                <a:lnTo>
                  <a:pt x="460" y="163"/>
                </a:lnTo>
                <a:lnTo>
                  <a:pt x="461" y="160"/>
                </a:lnTo>
                <a:lnTo>
                  <a:pt x="461" y="159"/>
                </a:lnTo>
                <a:lnTo>
                  <a:pt x="460" y="156"/>
                </a:lnTo>
                <a:lnTo>
                  <a:pt x="459" y="153"/>
                </a:lnTo>
                <a:lnTo>
                  <a:pt x="455" y="151"/>
                </a:lnTo>
                <a:lnTo>
                  <a:pt x="452" y="150"/>
                </a:lnTo>
                <a:lnTo>
                  <a:pt x="452" y="150"/>
                </a:lnTo>
                <a:lnTo>
                  <a:pt x="452" y="151"/>
                </a:lnTo>
                <a:lnTo>
                  <a:pt x="453" y="152"/>
                </a:lnTo>
                <a:lnTo>
                  <a:pt x="454" y="153"/>
                </a:lnTo>
                <a:lnTo>
                  <a:pt x="456" y="156"/>
                </a:lnTo>
                <a:lnTo>
                  <a:pt x="459" y="156"/>
                </a:lnTo>
                <a:lnTo>
                  <a:pt x="451" y="158"/>
                </a:lnTo>
                <a:lnTo>
                  <a:pt x="443" y="158"/>
                </a:lnTo>
                <a:lnTo>
                  <a:pt x="447" y="157"/>
                </a:lnTo>
                <a:lnTo>
                  <a:pt x="451" y="156"/>
                </a:lnTo>
                <a:lnTo>
                  <a:pt x="451" y="153"/>
                </a:lnTo>
                <a:lnTo>
                  <a:pt x="450" y="153"/>
                </a:lnTo>
                <a:lnTo>
                  <a:pt x="449" y="152"/>
                </a:lnTo>
                <a:lnTo>
                  <a:pt x="447" y="152"/>
                </a:lnTo>
                <a:lnTo>
                  <a:pt x="444" y="153"/>
                </a:lnTo>
                <a:lnTo>
                  <a:pt x="443" y="153"/>
                </a:lnTo>
                <a:lnTo>
                  <a:pt x="439" y="153"/>
                </a:lnTo>
                <a:lnTo>
                  <a:pt x="438" y="153"/>
                </a:lnTo>
                <a:lnTo>
                  <a:pt x="436" y="152"/>
                </a:lnTo>
                <a:lnTo>
                  <a:pt x="435" y="151"/>
                </a:lnTo>
                <a:lnTo>
                  <a:pt x="431" y="148"/>
                </a:lnTo>
                <a:lnTo>
                  <a:pt x="428" y="145"/>
                </a:lnTo>
                <a:lnTo>
                  <a:pt x="423" y="144"/>
                </a:lnTo>
                <a:lnTo>
                  <a:pt x="420" y="142"/>
                </a:lnTo>
                <a:lnTo>
                  <a:pt x="419" y="140"/>
                </a:lnTo>
                <a:lnTo>
                  <a:pt x="419" y="139"/>
                </a:lnTo>
                <a:lnTo>
                  <a:pt x="417" y="139"/>
                </a:lnTo>
                <a:lnTo>
                  <a:pt x="413" y="140"/>
                </a:lnTo>
                <a:lnTo>
                  <a:pt x="409" y="139"/>
                </a:lnTo>
                <a:lnTo>
                  <a:pt x="402" y="135"/>
                </a:lnTo>
                <a:lnTo>
                  <a:pt x="400" y="133"/>
                </a:lnTo>
                <a:lnTo>
                  <a:pt x="397" y="131"/>
                </a:lnTo>
                <a:lnTo>
                  <a:pt x="397" y="128"/>
                </a:lnTo>
                <a:lnTo>
                  <a:pt x="398" y="127"/>
                </a:lnTo>
                <a:lnTo>
                  <a:pt x="396" y="128"/>
                </a:lnTo>
                <a:lnTo>
                  <a:pt x="398" y="127"/>
                </a:lnTo>
                <a:close/>
                <a:moveTo>
                  <a:pt x="501" y="277"/>
                </a:moveTo>
                <a:lnTo>
                  <a:pt x="502" y="276"/>
                </a:lnTo>
                <a:lnTo>
                  <a:pt x="504" y="275"/>
                </a:lnTo>
                <a:lnTo>
                  <a:pt x="505" y="273"/>
                </a:lnTo>
                <a:lnTo>
                  <a:pt x="507" y="271"/>
                </a:lnTo>
                <a:lnTo>
                  <a:pt x="505" y="268"/>
                </a:lnTo>
                <a:lnTo>
                  <a:pt x="502" y="267"/>
                </a:lnTo>
                <a:lnTo>
                  <a:pt x="499" y="266"/>
                </a:lnTo>
                <a:lnTo>
                  <a:pt x="496" y="264"/>
                </a:lnTo>
                <a:lnTo>
                  <a:pt x="494" y="261"/>
                </a:lnTo>
                <a:lnTo>
                  <a:pt x="491" y="260"/>
                </a:lnTo>
                <a:lnTo>
                  <a:pt x="483" y="257"/>
                </a:lnTo>
                <a:lnTo>
                  <a:pt x="475" y="254"/>
                </a:lnTo>
                <a:lnTo>
                  <a:pt x="471" y="251"/>
                </a:lnTo>
                <a:lnTo>
                  <a:pt x="469" y="249"/>
                </a:lnTo>
                <a:lnTo>
                  <a:pt x="466" y="247"/>
                </a:lnTo>
                <a:lnTo>
                  <a:pt x="461" y="246"/>
                </a:lnTo>
                <a:lnTo>
                  <a:pt x="451" y="242"/>
                </a:lnTo>
                <a:lnTo>
                  <a:pt x="441" y="240"/>
                </a:lnTo>
                <a:lnTo>
                  <a:pt x="437" y="238"/>
                </a:lnTo>
                <a:lnTo>
                  <a:pt x="434" y="238"/>
                </a:lnTo>
                <a:lnTo>
                  <a:pt x="430" y="238"/>
                </a:lnTo>
                <a:lnTo>
                  <a:pt x="427" y="241"/>
                </a:lnTo>
                <a:lnTo>
                  <a:pt x="425" y="242"/>
                </a:lnTo>
                <a:lnTo>
                  <a:pt x="422" y="243"/>
                </a:lnTo>
                <a:lnTo>
                  <a:pt x="421" y="244"/>
                </a:lnTo>
                <a:lnTo>
                  <a:pt x="421" y="246"/>
                </a:lnTo>
                <a:lnTo>
                  <a:pt x="421" y="247"/>
                </a:lnTo>
                <a:lnTo>
                  <a:pt x="422" y="248"/>
                </a:lnTo>
                <a:lnTo>
                  <a:pt x="429" y="247"/>
                </a:lnTo>
                <a:lnTo>
                  <a:pt x="436" y="248"/>
                </a:lnTo>
                <a:lnTo>
                  <a:pt x="434" y="248"/>
                </a:lnTo>
                <a:lnTo>
                  <a:pt x="431" y="250"/>
                </a:lnTo>
                <a:lnTo>
                  <a:pt x="434" y="254"/>
                </a:lnTo>
                <a:lnTo>
                  <a:pt x="438" y="256"/>
                </a:lnTo>
                <a:lnTo>
                  <a:pt x="443" y="255"/>
                </a:lnTo>
                <a:lnTo>
                  <a:pt x="447" y="256"/>
                </a:lnTo>
                <a:lnTo>
                  <a:pt x="453" y="260"/>
                </a:lnTo>
                <a:lnTo>
                  <a:pt x="459" y="264"/>
                </a:lnTo>
                <a:lnTo>
                  <a:pt x="464" y="266"/>
                </a:lnTo>
                <a:lnTo>
                  <a:pt x="470" y="268"/>
                </a:lnTo>
                <a:lnTo>
                  <a:pt x="477" y="267"/>
                </a:lnTo>
                <a:lnTo>
                  <a:pt x="485" y="266"/>
                </a:lnTo>
                <a:lnTo>
                  <a:pt x="488" y="266"/>
                </a:lnTo>
                <a:lnTo>
                  <a:pt x="492" y="266"/>
                </a:lnTo>
                <a:lnTo>
                  <a:pt x="496" y="267"/>
                </a:lnTo>
                <a:lnTo>
                  <a:pt x="499" y="268"/>
                </a:lnTo>
                <a:lnTo>
                  <a:pt x="500" y="273"/>
                </a:lnTo>
                <a:lnTo>
                  <a:pt x="501" y="277"/>
                </a:lnTo>
                <a:lnTo>
                  <a:pt x="501" y="277"/>
                </a:lnTo>
                <a:lnTo>
                  <a:pt x="501" y="277"/>
                </a:lnTo>
                <a:close/>
                <a:moveTo>
                  <a:pt x="476" y="265"/>
                </a:moveTo>
                <a:lnTo>
                  <a:pt x="474" y="266"/>
                </a:lnTo>
                <a:lnTo>
                  <a:pt x="472" y="266"/>
                </a:lnTo>
                <a:lnTo>
                  <a:pt x="472" y="265"/>
                </a:lnTo>
                <a:lnTo>
                  <a:pt x="471" y="264"/>
                </a:lnTo>
                <a:lnTo>
                  <a:pt x="468" y="264"/>
                </a:lnTo>
                <a:lnTo>
                  <a:pt x="466" y="261"/>
                </a:lnTo>
                <a:lnTo>
                  <a:pt x="469" y="258"/>
                </a:lnTo>
                <a:lnTo>
                  <a:pt x="472" y="257"/>
                </a:lnTo>
                <a:lnTo>
                  <a:pt x="475" y="257"/>
                </a:lnTo>
                <a:lnTo>
                  <a:pt x="477" y="258"/>
                </a:lnTo>
                <a:lnTo>
                  <a:pt x="479" y="260"/>
                </a:lnTo>
                <a:lnTo>
                  <a:pt x="482" y="261"/>
                </a:lnTo>
                <a:lnTo>
                  <a:pt x="478" y="264"/>
                </a:lnTo>
                <a:lnTo>
                  <a:pt x="476" y="265"/>
                </a:lnTo>
                <a:lnTo>
                  <a:pt x="476" y="265"/>
                </a:lnTo>
                <a:lnTo>
                  <a:pt x="476" y="265"/>
                </a:lnTo>
                <a:close/>
                <a:moveTo>
                  <a:pt x="500" y="165"/>
                </a:moveTo>
                <a:lnTo>
                  <a:pt x="502" y="169"/>
                </a:lnTo>
                <a:lnTo>
                  <a:pt x="504" y="174"/>
                </a:lnTo>
                <a:lnTo>
                  <a:pt x="508" y="175"/>
                </a:lnTo>
                <a:lnTo>
                  <a:pt x="511" y="174"/>
                </a:lnTo>
                <a:lnTo>
                  <a:pt x="512" y="174"/>
                </a:lnTo>
                <a:lnTo>
                  <a:pt x="515" y="175"/>
                </a:lnTo>
                <a:lnTo>
                  <a:pt x="517" y="175"/>
                </a:lnTo>
                <a:lnTo>
                  <a:pt x="518" y="177"/>
                </a:lnTo>
                <a:lnTo>
                  <a:pt x="519" y="181"/>
                </a:lnTo>
                <a:lnTo>
                  <a:pt x="521" y="183"/>
                </a:lnTo>
                <a:lnTo>
                  <a:pt x="523" y="184"/>
                </a:lnTo>
                <a:lnTo>
                  <a:pt x="524" y="184"/>
                </a:lnTo>
                <a:lnTo>
                  <a:pt x="525" y="185"/>
                </a:lnTo>
                <a:lnTo>
                  <a:pt x="524" y="186"/>
                </a:lnTo>
                <a:lnTo>
                  <a:pt x="516" y="184"/>
                </a:lnTo>
                <a:lnTo>
                  <a:pt x="508" y="181"/>
                </a:lnTo>
                <a:lnTo>
                  <a:pt x="505" y="181"/>
                </a:lnTo>
                <a:lnTo>
                  <a:pt x="503" y="182"/>
                </a:lnTo>
                <a:lnTo>
                  <a:pt x="503" y="184"/>
                </a:lnTo>
                <a:lnTo>
                  <a:pt x="503" y="185"/>
                </a:lnTo>
                <a:lnTo>
                  <a:pt x="504" y="189"/>
                </a:lnTo>
                <a:lnTo>
                  <a:pt x="508" y="192"/>
                </a:lnTo>
                <a:lnTo>
                  <a:pt x="510" y="193"/>
                </a:lnTo>
                <a:lnTo>
                  <a:pt x="510" y="192"/>
                </a:lnTo>
                <a:lnTo>
                  <a:pt x="511" y="191"/>
                </a:lnTo>
                <a:lnTo>
                  <a:pt x="512" y="191"/>
                </a:lnTo>
                <a:lnTo>
                  <a:pt x="515" y="192"/>
                </a:lnTo>
                <a:lnTo>
                  <a:pt x="515" y="193"/>
                </a:lnTo>
                <a:lnTo>
                  <a:pt x="516" y="197"/>
                </a:lnTo>
                <a:lnTo>
                  <a:pt x="518" y="198"/>
                </a:lnTo>
                <a:lnTo>
                  <a:pt x="520" y="197"/>
                </a:lnTo>
                <a:lnTo>
                  <a:pt x="523" y="197"/>
                </a:lnTo>
                <a:lnTo>
                  <a:pt x="523" y="197"/>
                </a:lnTo>
                <a:lnTo>
                  <a:pt x="525" y="199"/>
                </a:lnTo>
                <a:lnTo>
                  <a:pt x="532" y="205"/>
                </a:lnTo>
                <a:lnTo>
                  <a:pt x="540" y="210"/>
                </a:lnTo>
                <a:lnTo>
                  <a:pt x="541" y="208"/>
                </a:lnTo>
                <a:lnTo>
                  <a:pt x="543" y="206"/>
                </a:lnTo>
                <a:lnTo>
                  <a:pt x="545" y="206"/>
                </a:lnTo>
                <a:lnTo>
                  <a:pt x="548" y="207"/>
                </a:lnTo>
                <a:lnTo>
                  <a:pt x="549" y="207"/>
                </a:lnTo>
                <a:lnTo>
                  <a:pt x="549" y="209"/>
                </a:lnTo>
                <a:lnTo>
                  <a:pt x="552" y="208"/>
                </a:lnTo>
                <a:lnTo>
                  <a:pt x="557" y="208"/>
                </a:lnTo>
                <a:lnTo>
                  <a:pt x="558" y="210"/>
                </a:lnTo>
                <a:lnTo>
                  <a:pt x="560" y="211"/>
                </a:lnTo>
                <a:lnTo>
                  <a:pt x="562" y="213"/>
                </a:lnTo>
                <a:lnTo>
                  <a:pt x="563" y="211"/>
                </a:lnTo>
                <a:lnTo>
                  <a:pt x="565" y="209"/>
                </a:lnTo>
                <a:lnTo>
                  <a:pt x="563" y="207"/>
                </a:lnTo>
                <a:lnTo>
                  <a:pt x="558" y="203"/>
                </a:lnTo>
                <a:lnTo>
                  <a:pt x="552" y="201"/>
                </a:lnTo>
                <a:lnTo>
                  <a:pt x="553" y="199"/>
                </a:lnTo>
                <a:lnTo>
                  <a:pt x="556" y="199"/>
                </a:lnTo>
                <a:lnTo>
                  <a:pt x="557" y="200"/>
                </a:lnTo>
                <a:lnTo>
                  <a:pt x="558" y="201"/>
                </a:lnTo>
                <a:lnTo>
                  <a:pt x="559" y="201"/>
                </a:lnTo>
                <a:lnTo>
                  <a:pt x="561" y="201"/>
                </a:lnTo>
                <a:lnTo>
                  <a:pt x="559" y="199"/>
                </a:lnTo>
                <a:lnTo>
                  <a:pt x="557" y="198"/>
                </a:lnTo>
                <a:lnTo>
                  <a:pt x="556" y="194"/>
                </a:lnTo>
                <a:lnTo>
                  <a:pt x="553" y="192"/>
                </a:lnTo>
                <a:lnTo>
                  <a:pt x="550" y="191"/>
                </a:lnTo>
                <a:lnTo>
                  <a:pt x="545" y="190"/>
                </a:lnTo>
                <a:lnTo>
                  <a:pt x="541" y="191"/>
                </a:lnTo>
                <a:lnTo>
                  <a:pt x="538" y="192"/>
                </a:lnTo>
                <a:lnTo>
                  <a:pt x="537" y="193"/>
                </a:lnTo>
                <a:lnTo>
                  <a:pt x="534" y="193"/>
                </a:lnTo>
                <a:lnTo>
                  <a:pt x="530" y="192"/>
                </a:lnTo>
                <a:lnTo>
                  <a:pt x="527" y="190"/>
                </a:lnTo>
                <a:lnTo>
                  <a:pt x="527" y="186"/>
                </a:lnTo>
                <a:lnTo>
                  <a:pt x="528" y="184"/>
                </a:lnTo>
                <a:lnTo>
                  <a:pt x="530" y="183"/>
                </a:lnTo>
                <a:lnTo>
                  <a:pt x="534" y="184"/>
                </a:lnTo>
                <a:lnTo>
                  <a:pt x="535" y="185"/>
                </a:lnTo>
                <a:lnTo>
                  <a:pt x="538" y="186"/>
                </a:lnTo>
                <a:lnTo>
                  <a:pt x="541" y="186"/>
                </a:lnTo>
                <a:lnTo>
                  <a:pt x="542" y="186"/>
                </a:lnTo>
                <a:lnTo>
                  <a:pt x="542" y="186"/>
                </a:lnTo>
                <a:lnTo>
                  <a:pt x="542" y="184"/>
                </a:lnTo>
                <a:lnTo>
                  <a:pt x="538" y="183"/>
                </a:lnTo>
                <a:lnTo>
                  <a:pt x="535" y="182"/>
                </a:lnTo>
                <a:lnTo>
                  <a:pt x="532" y="180"/>
                </a:lnTo>
                <a:lnTo>
                  <a:pt x="528" y="176"/>
                </a:lnTo>
                <a:lnTo>
                  <a:pt x="521" y="172"/>
                </a:lnTo>
                <a:lnTo>
                  <a:pt x="515" y="169"/>
                </a:lnTo>
                <a:lnTo>
                  <a:pt x="511" y="167"/>
                </a:lnTo>
                <a:lnTo>
                  <a:pt x="507" y="165"/>
                </a:lnTo>
                <a:lnTo>
                  <a:pt x="503" y="164"/>
                </a:lnTo>
                <a:lnTo>
                  <a:pt x="500" y="165"/>
                </a:lnTo>
                <a:lnTo>
                  <a:pt x="501" y="165"/>
                </a:lnTo>
                <a:lnTo>
                  <a:pt x="500" y="165"/>
                </a:lnTo>
                <a:close/>
                <a:moveTo>
                  <a:pt x="553" y="196"/>
                </a:moveTo>
                <a:lnTo>
                  <a:pt x="553" y="198"/>
                </a:lnTo>
                <a:lnTo>
                  <a:pt x="552" y="199"/>
                </a:lnTo>
                <a:lnTo>
                  <a:pt x="551" y="200"/>
                </a:lnTo>
                <a:lnTo>
                  <a:pt x="549" y="201"/>
                </a:lnTo>
                <a:lnTo>
                  <a:pt x="545" y="199"/>
                </a:lnTo>
                <a:lnTo>
                  <a:pt x="543" y="194"/>
                </a:lnTo>
                <a:lnTo>
                  <a:pt x="549" y="194"/>
                </a:lnTo>
                <a:lnTo>
                  <a:pt x="553" y="196"/>
                </a:lnTo>
                <a:lnTo>
                  <a:pt x="552" y="194"/>
                </a:lnTo>
                <a:lnTo>
                  <a:pt x="553" y="196"/>
                </a:lnTo>
                <a:close/>
                <a:moveTo>
                  <a:pt x="534" y="197"/>
                </a:moveTo>
                <a:lnTo>
                  <a:pt x="537" y="198"/>
                </a:lnTo>
                <a:lnTo>
                  <a:pt x="541" y="199"/>
                </a:lnTo>
                <a:lnTo>
                  <a:pt x="544" y="199"/>
                </a:lnTo>
                <a:lnTo>
                  <a:pt x="545" y="201"/>
                </a:lnTo>
                <a:lnTo>
                  <a:pt x="545" y="202"/>
                </a:lnTo>
                <a:lnTo>
                  <a:pt x="545" y="203"/>
                </a:lnTo>
                <a:lnTo>
                  <a:pt x="544" y="203"/>
                </a:lnTo>
                <a:lnTo>
                  <a:pt x="543" y="202"/>
                </a:lnTo>
                <a:lnTo>
                  <a:pt x="542" y="202"/>
                </a:lnTo>
                <a:lnTo>
                  <a:pt x="540" y="202"/>
                </a:lnTo>
                <a:lnTo>
                  <a:pt x="538" y="202"/>
                </a:lnTo>
                <a:lnTo>
                  <a:pt x="537" y="203"/>
                </a:lnTo>
                <a:lnTo>
                  <a:pt x="535" y="202"/>
                </a:lnTo>
                <a:lnTo>
                  <a:pt x="534" y="201"/>
                </a:lnTo>
                <a:lnTo>
                  <a:pt x="533" y="199"/>
                </a:lnTo>
                <a:lnTo>
                  <a:pt x="534" y="197"/>
                </a:lnTo>
                <a:lnTo>
                  <a:pt x="534" y="197"/>
                </a:lnTo>
                <a:lnTo>
                  <a:pt x="534" y="197"/>
                </a:lnTo>
                <a:close/>
                <a:moveTo>
                  <a:pt x="549" y="209"/>
                </a:moveTo>
                <a:lnTo>
                  <a:pt x="549" y="209"/>
                </a:lnTo>
                <a:lnTo>
                  <a:pt x="549" y="209"/>
                </a:lnTo>
                <a:close/>
                <a:moveTo>
                  <a:pt x="225" y="156"/>
                </a:moveTo>
                <a:lnTo>
                  <a:pt x="225" y="157"/>
                </a:lnTo>
                <a:lnTo>
                  <a:pt x="225" y="156"/>
                </a:lnTo>
                <a:lnTo>
                  <a:pt x="225" y="156"/>
                </a:lnTo>
                <a:lnTo>
                  <a:pt x="225" y="156"/>
                </a:lnTo>
                <a:close/>
                <a:moveTo>
                  <a:pt x="175" y="141"/>
                </a:moveTo>
                <a:lnTo>
                  <a:pt x="184" y="142"/>
                </a:lnTo>
                <a:lnTo>
                  <a:pt x="192" y="145"/>
                </a:lnTo>
                <a:lnTo>
                  <a:pt x="197" y="145"/>
                </a:lnTo>
                <a:lnTo>
                  <a:pt x="200" y="147"/>
                </a:lnTo>
                <a:lnTo>
                  <a:pt x="204" y="149"/>
                </a:lnTo>
                <a:lnTo>
                  <a:pt x="207" y="150"/>
                </a:lnTo>
                <a:lnTo>
                  <a:pt x="212" y="151"/>
                </a:lnTo>
                <a:lnTo>
                  <a:pt x="215" y="152"/>
                </a:lnTo>
                <a:lnTo>
                  <a:pt x="219" y="152"/>
                </a:lnTo>
                <a:lnTo>
                  <a:pt x="222" y="152"/>
                </a:lnTo>
                <a:lnTo>
                  <a:pt x="224" y="155"/>
                </a:lnTo>
                <a:lnTo>
                  <a:pt x="227" y="156"/>
                </a:lnTo>
                <a:lnTo>
                  <a:pt x="231" y="157"/>
                </a:lnTo>
                <a:lnTo>
                  <a:pt x="236" y="157"/>
                </a:lnTo>
                <a:lnTo>
                  <a:pt x="235" y="158"/>
                </a:lnTo>
                <a:lnTo>
                  <a:pt x="232" y="159"/>
                </a:lnTo>
                <a:lnTo>
                  <a:pt x="231" y="160"/>
                </a:lnTo>
                <a:lnTo>
                  <a:pt x="229" y="160"/>
                </a:lnTo>
                <a:lnTo>
                  <a:pt x="227" y="160"/>
                </a:lnTo>
                <a:lnTo>
                  <a:pt x="225" y="159"/>
                </a:lnTo>
                <a:lnTo>
                  <a:pt x="224" y="158"/>
                </a:lnTo>
                <a:lnTo>
                  <a:pt x="224" y="157"/>
                </a:lnTo>
                <a:lnTo>
                  <a:pt x="214" y="155"/>
                </a:lnTo>
                <a:lnTo>
                  <a:pt x="203" y="152"/>
                </a:lnTo>
                <a:lnTo>
                  <a:pt x="194" y="150"/>
                </a:lnTo>
                <a:lnTo>
                  <a:pt x="184" y="148"/>
                </a:lnTo>
                <a:lnTo>
                  <a:pt x="187" y="150"/>
                </a:lnTo>
                <a:lnTo>
                  <a:pt x="190" y="151"/>
                </a:lnTo>
                <a:lnTo>
                  <a:pt x="192" y="152"/>
                </a:lnTo>
                <a:lnTo>
                  <a:pt x="196" y="152"/>
                </a:lnTo>
                <a:lnTo>
                  <a:pt x="198" y="155"/>
                </a:lnTo>
                <a:lnTo>
                  <a:pt x="200" y="156"/>
                </a:lnTo>
                <a:lnTo>
                  <a:pt x="202" y="156"/>
                </a:lnTo>
                <a:lnTo>
                  <a:pt x="204" y="157"/>
                </a:lnTo>
                <a:lnTo>
                  <a:pt x="207" y="157"/>
                </a:lnTo>
                <a:lnTo>
                  <a:pt x="211" y="158"/>
                </a:lnTo>
                <a:lnTo>
                  <a:pt x="212" y="159"/>
                </a:lnTo>
                <a:lnTo>
                  <a:pt x="211" y="159"/>
                </a:lnTo>
                <a:lnTo>
                  <a:pt x="211" y="160"/>
                </a:lnTo>
                <a:lnTo>
                  <a:pt x="210" y="160"/>
                </a:lnTo>
                <a:lnTo>
                  <a:pt x="206" y="161"/>
                </a:lnTo>
                <a:lnTo>
                  <a:pt x="204" y="161"/>
                </a:lnTo>
                <a:lnTo>
                  <a:pt x="212" y="163"/>
                </a:lnTo>
                <a:lnTo>
                  <a:pt x="219" y="165"/>
                </a:lnTo>
                <a:lnTo>
                  <a:pt x="219" y="164"/>
                </a:lnTo>
                <a:lnTo>
                  <a:pt x="217" y="161"/>
                </a:lnTo>
                <a:lnTo>
                  <a:pt x="217" y="159"/>
                </a:lnTo>
                <a:lnTo>
                  <a:pt x="219" y="159"/>
                </a:lnTo>
                <a:lnTo>
                  <a:pt x="223" y="161"/>
                </a:lnTo>
                <a:lnTo>
                  <a:pt x="228" y="164"/>
                </a:lnTo>
                <a:lnTo>
                  <a:pt x="231" y="164"/>
                </a:lnTo>
                <a:lnTo>
                  <a:pt x="237" y="165"/>
                </a:lnTo>
                <a:lnTo>
                  <a:pt x="239" y="165"/>
                </a:lnTo>
                <a:lnTo>
                  <a:pt x="241" y="166"/>
                </a:lnTo>
                <a:lnTo>
                  <a:pt x="243" y="167"/>
                </a:lnTo>
                <a:lnTo>
                  <a:pt x="244" y="169"/>
                </a:lnTo>
                <a:lnTo>
                  <a:pt x="236" y="168"/>
                </a:lnTo>
                <a:lnTo>
                  <a:pt x="227" y="168"/>
                </a:lnTo>
                <a:lnTo>
                  <a:pt x="232" y="172"/>
                </a:lnTo>
                <a:lnTo>
                  <a:pt x="239" y="174"/>
                </a:lnTo>
                <a:lnTo>
                  <a:pt x="246" y="175"/>
                </a:lnTo>
                <a:lnTo>
                  <a:pt x="253" y="176"/>
                </a:lnTo>
                <a:lnTo>
                  <a:pt x="257" y="180"/>
                </a:lnTo>
                <a:lnTo>
                  <a:pt x="260" y="183"/>
                </a:lnTo>
                <a:lnTo>
                  <a:pt x="264" y="184"/>
                </a:lnTo>
                <a:lnTo>
                  <a:pt x="269" y="184"/>
                </a:lnTo>
                <a:lnTo>
                  <a:pt x="266" y="182"/>
                </a:lnTo>
                <a:lnTo>
                  <a:pt x="265" y="178"/>
                </a:lnTo>
                <a:lnTo>
                  <a:pt x="264" y="176"/>
                </a:lnTo>
                <a:lnTo>
                  <a:pt x="264" y="173"/>
                </a:lnTo>
                <a:lnTo>
                  <a:pt x="265" y="167"/>
                </a:lnTo>
                <a:lnTo>
                  <a:pt x="265" y="163"/>
                </a:lnTo>
                <a:lnTo>
                  <a:pt x="264" y="160"/>
                </a:lnTo>
                <a:lnTo>
                  <a:pt x="261" y="159"/>
                </a:lnTo>
                <a:lnTo>
                  <a:pt x="258" y="158"/>
                </a:lnTo>
                <a:lnTo>
                  <a:pt x="255" y="157"/>
                </a:lnTo>
                <a:lnTo>
                  <a:pt x="248" y="157"/>
                </a:lnTo>
                <a:lnTo>
                  <a:pt x="241" y="158"/>
                </a:lnTo>
                <a:lnTo>
                  <a:pt x="243" y="156"/>
                </a:lnTo>
                <a:lnTo>
                  <a:pt x="244" y="153"/>
                </a:lnTo>
                <a:lnTo>
                  <a:pt x="225" y="150"/>
                </a:lnTo>
                <a:lnTo>
                  <a:pt x="208" y="144"/>
                </a:lnTo>
                <a:lnTo>
                  <a:pt x="191" y="140"/>
                </a:lnTo>
                <a:lnTo>
                  <a:pt x="174" y="136"/>
                </a:lnTo>
                <a:lnTo>
                  <a:pt x="174" y="139"/>
                </a:lnTo>
                <a:lnTo>
                  <a:pt x="175" y="141"/>
                </a:lnTo>
                <a:lnTo>
                  <a:pt x="177" y="141"/>
                </a:lnTo>
                <a:lnTo>
                  <a:pt x="175" y="141"/>
                </a:lnTo>
                <a:close/>
                <a:moveTo>
                  <a:pt x="240" y="160"/>
                </a:moveTo>
                <a:lnTo>
                  <a:pt x="241" y="160"/>
                </a:lnTo>
                <a:lnTo>
                  <a:pt x="244" y="160"/>
                </a:lnTo>
                <a:lnTo>
                  <a:pt x="246" y="161"/>
                </a:lnTo>
                <a:lnTo>
                  <a:pt x="246" y="163"/>
                </a:lnTo>
                <a:lnTo>
                  <a:pt x="243" y="164"/>
                </a:lnTo>
                <a:lnTo>
                  <a:pt x="238" y="164"/>
                </a:lnTo>
                <a:lnTo>
                  <a:pt x="238" y="161"/>
                </a:lnTo>
                <a:lnTo>
                  <a:pt x="240" y="160"/>
                </a:lnTo>
                <a:lnTo>
                  <a:pt x="239" y="160"/>
                </a:lnTo>
                <a:lnTo>
                  <a:pt x="240" y="160"/>
                </a:lnTo>
                <a:close/>
                <a:moveTo>
                  <a:pt x="314" y="196"/>
                </a:moveTo>
                <a:lnTo>
                  <a:pt x="318" y="200"/>
                </a:lnTo>
                <a:lnTo>
                  <a:pt x="321" y="205"/>
                </a:lnTo>
                <a:lnTo>
                  <a:pt x="328" y="208"/>
                </a:lnTo>
                <a:lnTo>
                  <a:pt x="337" y="210"/>
                </a:lnTo>
                <a:lnTo>
                  <a:pt x="345" y="214"/>
                </a:lnTo>
                <a:lnTo>
                  <a:pt x="354" y="217"/>
                </a:lnTo>
                <a:lnTo>
                  <a:pt x="357" y="218"/>
                </a:lnTo>
                <a:lnTo>
                  <a:pt x="361" y="219"/>
                </a:lnTo>
                <a:lnTo>
                  <a:pt x="364" y="223"/>
                </a:lnTo>
                <a:lnTo>
                  <a:pt x="368" y="225"/>
                </a:lnTo>
                <a:lnTo>
                  <a:pt x="372" y="226"/>
                </a:lnTo>
                <a:lnTo>
                  <a:pt x="377" y="228"/>
                </a:lnTo>
                <a:lnTo>
                  <a:pt x="380" y="230"/>
                </a:lnTo>
                <a:lnTo>
                  <a:pt x="384" y="231"/>
                </a:lnTo>
                <a:lnTo>
                  <a:pt x="385" y="230"/>
                </a:lnTo>
                <a:lnTo>
                  <a:pt x="387" y="228"/>
                </a:lnTo>
                <a:lnTo>
                  <a:pt x="388" y="230"/>
                </a:lnTo>
                <a:lnTo>
                  <a:pt x="389" y="233"/>
                </a:lnTo>
                <a:lnTo>
                  <a:pt x="392" y="234"/>
                </a:lnTo>
                <a:lnTo>
                  <a:pt x="393" y="235"/>
                </a:lnTo>
                <a:lnTo>
                  <a:pt x="394" y="235"/>
                </a:lnTo>
                <a:lnTo>
                  <a:pt x="395" y="234"/>
                </a:lnTo>
                <a:lnTo>
                  <a:pt x="397" y="233"/>
                </a:lnTo>
                <a:lnTo>
                  <a:pt x="401" y="232"/>
                </a:lnTo>
                <a:lnTo>
                  <a:pt x="408" y="234"/>
                </a:lnTo>
                <a:lnTo>
                  <a:pt x="413" y="239"/>
                </a:lnTo>
                <a:lnTo>
                  <a:pt x="418" y="240"/>
                </a:lnTo>
                <a:lnTo>
                  <a:pt x="421" y="240"/>
                </a:lnTo>
                <a:lnTo>
                  <a:pt x="422" y="236"/>
                </a:lnTo>
                <a:lnTo>
                  <a:pt x="423" y="232"/>
                </a:lnTo>
                <a:lnTo>
                  <a:pt x="420" y="230"/>
                </a:lnTo>
                <a:lnTo>
                  <a:pt x="414" y="228"/>
                </a:lnTo>
                <a:lnTo>
                  <a:pt x="410" y="230"/>
                </a:lnTo>
                <a:lnTo>
                  <a:pt x="406" y="231"/>
                </a:lnTo>
                <a:lnTo>
                  <a:pt x="403" y="230"/>
                </a:lnTo>
                <a:lnTo>
                  <a:pt x="400" y="228"/>
                </a:lnTo>
                <a:lnTo>
                  <a:pt x="397" y="230"/>
                </a:lnTo>
                <a:lnTo>
                  <a:pt x="395" y="231"/>
                </a:lnTo>
                <a:lnTo>
                  <a:pt x="393" y="230"/>
                </a:lnTo>
                <a:lnTo>
                  <a:pt x="393" y="228"/>
                </a:lnTo>
                <a:lnTo>
                  <a:pt x="394" y="226"/>
                </a:lnTo>
                <a:lnTo>
                  <a:pt x="394" y="225"/>
                </a:lnTo>
                <a:lnTo>
                  <a:pt x="390" y="223"/>
                </a:lnTo>
                <a:lnTo>
                  <a:pt x="387" y="222"/>
                </a:lnTo>
                <a:lnTo>
                  <a:pt x="383" y="219"/>
                </a:lnTo>
                <a:lnTo>
                  <a:pt x="378" y="217"/>
                </a:lnTo>
                <a:lnTo>
                  <a:pt x="377" y="217"/>
                </a:lnTo>
                <a:lnTo>
                  <a:pt x="375" y="216"/>
                </a:lnTo>
                <a:lnTo>
                  <a:pt x="373" y="215"/>
                </a:lnTo>
                <a:lnTo>
                  <a:pt x="376" y="214"/>
                </a:lnTo>
                <a:lnTo>
                  <a:pt x="380" y="215"/>
                </a:lnTo>
                <a:lnTo>
                  <a:pt x="385" y="218"/>
                </a:lnTo>
                <a:lnTo>
                  <a:pt x="389" y="219"/>
                </a:lnTo>
                <a:lnTo>
                  <a:pt x="394" y="222"/>
                </a:lnTo>
                <a:lnTo>
                  <a:pt x="397" y="223"/>
                </a:lnTo>
                <a:lnTo>
                  <a:pt x="400" y="223"/>
                </a:lnTo>
                <a:lnTo>
                  <a:pt x="402" y="223"/>
                </a:lnTo>
                <a:lnTo>
                  <a:pt x="403" y="222"/>
                </a:lnTo>
                <a:lnTo>
                  <a:pt x="394" y="218"/>
                </a:lnTo>
                <a:lnTo>
                  <a:pt x="385" y="214"/>
                </a:lnTo>
                <a:lnTo>
                  <a:pt x="377" y="209"/>
                </a:lnTo>
                <a:lnTo>
                  <a:pt x="368" y="205"/>
                </a:lnTo>
                <a:lnTo>
                  <a:pt x="370" y="205"/>
                </a:lnTo>
                <a:lnTo>
                  <a:pt x="372" y="205"/>
                </a:lnTo>
                <a:lnTo>
                  <a:pt x="373" y="203"/>
                </a:lnTo>
                <a:lnTo>
                  <a:pt x="375" y="203"/>
                </a:lnTo>
                <a:lnTo>
                  <a:pt x="375" y="202"/>
                </a:lnTo>
                <a:lnTo>
                  <a:pt x="375" y="201"/>
                </a:lnTo>
                <a:lnTo>
                  <a:pt x="369" y="199"/>
                </a:lnTo>
                <a:lnTo>
                  <a:pt x="363" y="197"/>
                </a:lnTo>
                <a:lnTo>
                  <a:pt x="359" y="194"/>
                </a:lnTo>
                <a:lnTo>
                  <a:pt x="353" y="192"/>
                </a:lnTo>
                <a:lnTo>
                  <a:pt x="347" y="193"/>
                </a:lnTo>
                <a:lnTo>
                  <a:pt x="340" y="194"/>
                </a:lnTo>
                <a:lnTo>
                  <a:pt x="344" y="192"/>
                </a:lnTo>
                <a:lnTo>
                  <a:pt x="346" y="190"/>
                </a:lnTo>
                <a:lnTo>
                  <a:pt x="340" y="188"/>
                </a:lnTo>
                <a:lnTo>
                  <a:pt x="335" y="185"/>
                </a:lnTo>
                <a:lnTo>
                  <a:pt x="329" y="182"/>
                </a:lnTo>
                <a:lnTo>
                  <a:pt x="322" y="182"/>
                </a:lnTo>
                <a:lnTo>
                  <a:pt x="318" y="183"/>
                </a:lnTo>
                <a:lnTo>
                  <a:pt x="314" y="182"/>
                </a:lnTo>
                <a:lnTo>
                  <a:pt x="315" y="180"/>
                </a:lnTo>
                <a:lnTo>
                  <a:pt x="318" y="178"/>
                </a:lnTo>
                <a:lnTo>
                  <a:pt x="311" y="176"/>
                </a:lnTo>
                <a:lnTo>
                  <a:pt x="305" y="175"/>
                </a:lnTo>
                <a:lnTo>
                  <a:pt x="299" y="172"/>
                </a:lnTo>
                <a:lnTo>
                  <a:pt x="293" y="171"/>
                </a:lnTo>
                <a:lnTo>
                  <a:pt x="289" y="172"/>
                </a:lnTo>
                <a:lnTo>
                  <a:pt x="289" y="172"/>
                </a:lnTo>
                <a:lnTo>
                  <a:pt x="290" y="174"/>
                </a:lnTo>
                <a:lnTo>
                  <a:pt x="293" y="175"/>
                </a:lnTo>
                <a:lnTo>
                  <a:pt x="296" y="178"/>
                </a:lnTo>
                <a:lnTo>
                  <a:pt x="298" y="182"/>
                </a:lnTo>
                <a:lnTo>
                  <a:pt x="297" y="188"/>
                </a:lnTo>
                <a:lnTo>
                  <a:pt x="295" y="192"/>
                </a:lnTo>
                <a:lnTo>
                  <a:pt x="294" y="193"/>
                </a:lnTo>
                <a:lnTo>
                  <a:pt x="294" y="196"/>
                </a:lnTo>
                <a:lnTo>
                  <a:pt x="295" y="197"/>
                </a:lnTo>
                <a:lnTo>
                  <a:pt x="297" y="198"/>
                </a:lnTo>
                <a:lnTo>
                  <a:pt x="305" y="199"/>
                </a:lnTo>
                <a:lnTo>
                  <a:pt x="312" y="200"/>
                </a:lnTo>
                <a:lnTo>
                  <a:pt x="313" y="198"/>
                </a:lnTo>
                <a:lnTo>
                  <a:pt x="314" y="196"/>
                </a:lnTo>
                <a:lnTo>
                  <a:pt x="314" y="198"/>
                </a:lnTo>
                <a:lnTo>
                  <a:pt x="314" y="196"/>
                </a:lnTo>
                <a:close/>
                <a:moveTo>
                  <a:pt x="360" y="209"/>
                </a:moveTo>
                <a:lnTo>
                  <a:pt x="364" y="208"/>
                </a:lnTo>
                <a:lnTo>
                  <a:pt x="370" y="210"/>
                </a:lnTo>
                <a:lnTo>
                  <a:pt x="367" y="213"/>
                </a:lnTo>
                <a:lnTo>
                  <a:pt x="363" y="213"/>
                </a:lnTo>
                <a:lnTo>
                  <a:pt x="362" y="213"/>
                </a:lnTo>
                <a:lnTo>
                  <a:pt x="361" y="211"/>
                </a:lnTo>
                <a:lnTo>
                  <a:pt x="360" y="210"/>
                </a:lnTo>
                <a:lnTo>
                  <a:pt x="360" y="209"/>
                </a:lnTo>
                <a:lnTo>
                  <a:pt x="360" y="209"/>
                </a:lnTo>
                <a:lnTo>
                  <a:pt x="360" y="209"/>
                </a:lnTo>
                <a:close/>
                <a:moveTo>
                  <a:pt x="319" y="188"/>
                </a:moveTo>
                <a:lnTo>
                  <a:pt x="321" y="188"/>
                </a:lnTo>
                <a:lnTo>
                  <a:pt x="323" y="188"/>
                </a:lnTo>
                <a:lnTo>
                  <a:pt x="324" y="190"/>
                </a:lnTo>
                <a:lnTo>
                  <a:pt x="324" y="192"/>
                </a:lnTo>
                <a:lnTo>
                  <a:pt x="321" y="193"/>
                </a:lnTo>
                <a:lnTo>
                  <a:pt x="319" y="193"/>
                </a:lnTo>
                <a:lnTo>
                  <a:pt x="319" y="192"/>
                </a:lnTo>
                <a:lnTo>
                  <a:pt x="318" y="190"/>
                </a:lnTo>
                <a:lnTo>
                  <a:pt x="317" y="189"/>
                </a:lnTo>
                <a:lnTo>
                  <a:pt x="319" y="188"/>
                </a:lnTo>
                <a:lnTo>
                  <a:pt x="319" y="188"/>
                </a:lnTo>
                <a:lnTo>
                  <a:pt x="319" y="188"/>
                </a:lnTo>
                <a:close/>
                <a:moveTo>
                  <a:pt x="311" y="189"/>
                </a:moveTo>
                <a:lnTo>
                  <a:pt x="309" y="189"/>
                </a:lnTo>
                <a:lnTo>
                  <a:pt x="306" y="186"/>
                </a:lnTo>
                <a:lnTo>
                  <a:pt x="306" y="185"/>
                </a:lnTo>
                <a:lnTo>
                  <a:pt x="307" y="183"/>
                </a:lnTo>
                <a:lnTo>
                  <a:pt x="311" y="184"/>
                </a:lnTo>
                <a:lnTo>
                  <a:pt x="313" y="185"/>
                </a:lnTo>
                <a:lnTo>
                  <a:pt x="314" y="186"/>
                </a:lnTo>
                <a:lnTo>
                  <a:pt x="314" y="188"/>
                </a:lnTo>
                <a:lnTo>
                  <a:pt x="313" y="189"/>
                </a:lnTo>
                <a:lnTo>
                  <a:pt x="311" y="189"/>
                </a:lnTo>
                <a:lnTo>
                  <a:pt x="311" y="189"/>
                </a:lnTo>
                <a:lnTo>
                  <a:pt x="311" y="189"/>
                </a:lnTo>
                <a:close/>
                <a:moveTo>
                  <a:pt x="559" y="346"/>
                </a:moveTo>
                <a:lnTo>
                  <a:pt x="559" y="346"/>
                </a:lnTo>
                <a:lnTo>
                  <a:pt x="559" y="346"/>
                </a:lnTo>
                <a:close/>
                <a:moveTo>
                  <a:pt x="1424" y="92"/>
                </a:moveTo>
                <a:lnTo>
                  <a:pt x="1425" y="91"/>
                </a:lnTo>
                <a:lnTo>
                  <a:pt x="1425" y="91"/>
                </a:lnTo>
                <a:lnTo>
                  <a:pt x="1426" y="91"/>
                </a:lnTo>
                <a:lnTo>
                  <a:pt x="1427" y="91"/>
                </a:lnTo>
                <a:lnTo>
                  <a:pt x="1425" y="93"/>
                </a:lnTo>
                <a:lnTo>
                  <a:pt x="1424" y="92"/>
                </a:lnTo>
                <a:lnTo>
                  <a:pt x="1424" y="92"/>
                </a:lnTo>
                <a:lnTo>
                  <a:pt x="1424" y="92"/>
                </a:lnTo>
                <a:close/>
                <a:moveTo>
                  <a:pt x="693" y="246"/>
                </a:moveTo>
                <a:lnTo>
                  <a:pt x="689" y="244"/>
                </a:lnTo>
                <a:lnTo>
                  <a:pt x="684" y="242"/>
                </a:lnTo>
                <a:lnTo>
                  <a:pt x="684" y="240"/>
                </a:lnTo>
                <a:lnTo>
                  <a:pt x="684" y="239"/>
                </a:lnTo>
                <a:lnTo>
                  <a:pt x="686" y="238"/>
                </a:lnTo>
                <a:lnTo>
                  <a:pt x="688" y="238"/>
                </a:lnTo>
                <a:lnTo>
                  <a:pt x="692" y="239"/>
                </a:lnTo>
                <a:lnTo>
                  <a:pt x="697" y="241"/>
                </a:lnTo>
                <a:lnTo>
                  <a:pt x="697" y="242"/>
                </a:lnTo>
                <a:lnTo>
                  <a:pt x="697" y="244"/>
                </a:lnTo>
                <a:lnTo>
                  <a:pt x="696" y="246"/>
                </a:lnTo>
                <a:lnTo>
                  <a:pt x="693" y="246"/>
                </a:lnTo>
                <a:lnTo>
                  <a:pt x="693" y="246"/>
                </a:lnTo>
                <a:lnTo>
                  <a:pt x="693" y="246"/>
                </a:lnTo>
                <a:close/>
                <a:moveTo>
                  <a:pt x="589" y="230"/>
                </a:moveTo>
                <a:lnTo>
                  <a:pt x="587" y="231"/>
                </a:lnTo>
                <a:lnTo>
                  <a:pt x="586" y="231"/>
                </a:lnTo>
                <a:lnTo>
                  <a:pt x="584" y="230"/>
                </a:lnTo>
                <a:lnTo>
                  <a:pt x="581" y="228"/>
                </a:lnTo>
                <a:lnTo>
                  <a:pt x="576" y="224"/>
                </a:lnTo>
                <a:lnTo>
                  <a:pt x="574" y="222"/>
                </a:lnTo>
                <a:lnTo>
                  <a:pt x="576" y="221"/>
                </a:lnTo>
                <a:lnTo>
                  <a:pt x="578" y="222"/>
                </a:lnTo>
                <a:lnTo>
                  <a:pt x="579" y="224"/>
                </a:lnTo>
                <a:lnTo>
                  <a:pt x="582" y="226"/>
                </a:lnTo>
                <a:lnTo>
                  <a:pt x="584" y="226"/>
                </a:lnTo>
                <a:lnTo>
                  <a:pt x="586" y="227"/>
                </a:lnTo>
                <a:lnTo>
                  <a:pt x="589" y="227"/>
                </a:lnTo>
                <a:lnTo>
                  <a:pt x="589" y="230"/>
                </a:lnTo>
                <a:lnTo>
                  <a:pt x="589" y="230"/>
                </a:lnTo>
                <a:lnTo>
                  <a:pt x="589" y="230"/>
                </a:lnTo>
                <a:close/>
                <a:moveTo>
                  <a:pt x="652" y="256"/>
                </a:moveTo>
                <a:lnTo>
                  <a:pt x="652" y="256"/>
                </a:lnTo>
                <a:lnTo>
                  <a:pt x="652" y="256"/>
                </a:lnTo>
                <a:lnTo>
                  <a:pt x="652" y="256"/>
                </a:lnTo>
                <a:lnTo>
                  <a:pt x="652" y="256"/>
                </a:lnTo>
                <a:close/>
                <a:moveTo>
                  <a:pt x="659" y="250"/>
                </a:moveTo>
                <a:lnTo>
                  <a:pt x="658" y="252"/>
                </a:lnTo>
                <a:lnTo>
                  <a:pt x="657" y="254"/>
                </a:lnTo>
                <a:lnTo>
                  <a:pt x="656" y="254"/>
                </a:lnTo>
                <a:lnTo>
                  <a:pt x="655" y="254"/>
                </a:lnTo>
                <a:lnTo>
                  <a:pt x="652" y="252"/>
                </a:lnTo>
                <a:lnTo>
                  <a:pt x="649" y="251"/>
                </a:lnTo>
                <a:lnTo>
                  <a:pt x="648" y="252"/>
                </a:lnTo>
                <a:lnTo>
                  <a:pt x="647" y="254"/>
                </a:lnTo>
                <a:lnTo>
                  <a:pt x="649" y="256"/>
                </a:lnTo>
                <a:lnTo>
                  <a:pt x="652" y="257"/>
                </a:lnTo>
                <a:lnTo>
                  <a:pt x="651" y="258"/>
                </a:lnTo>
                <a:lnTo>
                  <a:pt x="650" y="258"/>
                </a:lnTo>
                <a:lnTo>
                  <a:pt x="648" y="258"/>
                </a:lnTo>
                <a:lnTo>
                  <a:pt x="647" y="258"/>
                </a:lnTo>
                <a:lnTo>
                  <a:pt x="644" y="255"/>
                </a:lnTo>
                <a:lnTo>
                  <a:pt x="644" y="251"/>
                </a:lnTo>
                <a:lnTo>
                  <a:pt x="643" y="249"/>
                </a:lnTo>
                <a:lnTo>
                  <a:pt x="640" y="248"/>
                </a:lnTo>
                <a:lnTo>
                  <a:pt x="639" y="244"/>
                </a:lnTo>
                <a:lnTo>
                  <a:pt x="637" y="241"/>
                </a:lnTo>
                <a:lnTo>
                  <a:pt x="634" y="242"/>
                </a:lnTo>
                <a:lnTo>
                  <a:pt x="629" y="242"/>
                </a:lnTo>
                <a:lnTo>
                  <a:pt x="625" y="241"/>
                </a:lnTo>
                <a:lnTo>
                  <a:pt x="619" y="239"/>
                </a:lnTo>
                <a:lnTo>
                  <a:pt x="610" y="233"/>
                </a:lnTo>
                <a:lnTo>
                  <a:pt x="603" y="228"/>
                </a:lnTo>
                <a:lnTo>
                  <a:pt x="606" y="227"/>
                </a:lnTo>
                <a:lnTo>
                  <a:pt x="608" y="226"/>
                </a:lnTo>
                <a:lnTo>
                  <a:pt x="610" y="227"/>
                </a:lnTo>
                <a:lnTo>
                  <a:pt x="612" y="228"/>
                </a:lnTo>
                <a:lnTo>
                  <a:pt x="616" y="231"/>
                </a:lnTo>
                <a:lnTo>
                  <a:pt x="619" y="234"/>
                </a:lnTo>
                <a:lnTo>
                  <a:pt x="624" y="235"/>
                </a:lnTo>
                <a:lnTo>
                  <a:pt x="629" y="236"/>
                </a:lnTo>
                <a:lnTo>
                  <a:pt x="631" y="235"/>
                </a:lnTo>
                <a:lnTo>
                  <a:pt x="633" y="235"/>
                </a:lnTo>
                <a:lnTo>
                  <a:pt x="635" y="235"/>
                </a:lnTo>
                <a:lnTo>
                  <a:pt x="636" y="236"/>
                </a:lnTo>
                <a:lnTo>
                  <a:pt x="636" y="239"/>
                </a:lnTo>
                <a:lnTo>
                  <a:pt x="637" y="240"/>
                </a:lnTo>
                <a:lnTo>
                  <a:pt x="639" y="239"/>
                </a:lnTo>
                <a:lnTo>
                  <a:pt x="640" y="239"/>
                </a:lnTo>
                <a:lnTo>
                  <a:pt x="642" y="240"/>
                </a:lnTo>
                <a:lnTo>
                  <a:pt x="645" y="240"/>
                </a:lnTo>
                <a:lnTo>
                  <a:pt x="649" y="240"/>
                </a:lnTo>
                <a:lnTo>
                  <a:pt x="650" y="241"/>
                </a:lnTo>
                <a:lnTo>
                  <a:pt x="652" y="243"/>
                </a:lnTo>
                <a:lnTo>
                  <a:pt x="653" y="246"/>
                </a:lnTo>
                <a:lnTo>
                  <a:pt x="658" y="247"/>
                </a:lnTo>
                <a:lnTo>
                  <a:pt x="659" y="250"/>
                </a:lnTo>
                <a:lnTo>
                  <a:pt x="659" y="250"/>
                </a:lnTo>
                <a:lnTo>
                  <a:pt x="659" y="250"/>
                </a:lnTo>
                <a:close/>
                <a:moveTo>
                  <a:pt x="689" y="316"/>
                </a:moveTo>
                <a:lnTo>
                  <a:pt x="685" y="316"/>
                </a:lnTo>
                <a:lnTo>
                  <a:pt x="684" y="314"/>
                </a:lnTo>
                <a:lnTo>
                  <a:pt x="684" y="313"/>
                </a:lnTo>
                <a:lnTo>
                  <a:pt x="685" y="311"/>
                </a:lnTo>
                <a:lnTo>
                  <a:pt x="688" y="310"/>
                </a:lnTo>
                <a:lnTo>
                  <a:pt x="690" y="310"/>
                </a:lnTo>
                <a:lnTo>
                  <a:pt x="692" y="313"/>
                </a:lnTo>
                <a:lnTo>
                  <a:pt x="693" y="315"/>
                </a:lnTo>
                <a:lnTo>
                  <a:pt x="691" y="316"/>
                </a:lnTo>
                <a:lnTo>
                  <a:pt x="689" y="316"/>
                </a:lnTo>
                <a:lnTo>
                  <a:pt x="689" y="315"/>
                </a:lnTo>
                <a:lnTo>
                  <a:pt x="689" y="316"/>
                </a:lnTo>
                <a:close/>
                <a:moveTo>
                  <a:pt x="527" y="323"/>
                </a:moveTo>
                <a:lnTo>
                  <a:pt x="526" y="322"/>
                </a:lnTo>
                <a:lnTo>
                  <a:pt x="523" y="319"/>
                </a:lnTo>
                <a:lnTo>
                  <a:pt x="521" y="319"/>
                </a:lnTo>
                <a:lnTo>
                  <a:pt x="521" y="319"/>
                </a:lnTo>
                <a:lnTo>
                  <a:pt x="520" y="321"/>
                </a:lnTo>
                <a:lnTo>
                  <a:pt x="520" y="323"/>
                </a:lnTo>
                <a:lnTo>
                  <a:pt x="521" y="324"/>
                </a:lnTo>
                <a:lnTo>
                  <a:pt x="524" y="324"/>
                </a:lnTo>
                <a:lnTo>
                  <a:pt x="526" y="324"/>
                </a:lnTo>
                <a:lnTo>
                  <a:pt x="526" y="325"/>
                </a:lnTo>
                <a:lnTo>
                  <a:pt x="526" y="326"/>
                </a:lnTo>
                <a:lnTo>
                  <a:pt x="527" y="327"/>
                </a:lnTo>
                <a:lnTo>
                  <a:pt x="527" y="330"/>
                </a:lnTo>
                <a:lnTo>
                  <a:pt x="527" y="332"/>
                </a:lnTo>
                <a:lnTo>
                  <a:pt x="527" y="332"/>
                </a:lnTo>
                <a:lnTo>
                  <a:pt x="526" y="331"/>
                </a:lnTo>
                <a:lnTo>
                  <a:pt x="523" y="327"/>
                </a:lnTo>
                <a:lnTo>
                  <a:pt x="519" y="326"/>
                </a:lnTo>
                <a:lnTo>
                  <a:pt x="517" y="323"/>
                </a:lnTo>
                <a:lnTo>
                  <a:pt x="513" y="321"/>
                </a:lnTo>
                <a:lnTo>
                  <a:pt x="516" y="319"/>
                </a:lnTo>
                <a:lnTo>
                  <a:pt x="519" y="319"/>
                </a:lnTo>
                <a:lnTo>
                  <a:pt x="520" y="317"/>
                </a:lnTo>
                <a:lnTo>
                  <a:pt x="521" y="316"/>
                </a:lnTo>
                <a:lnTo>
                  <a:pt x="527" y="317"/>
                </a:lnTo>
                <a:lnTo>
                  <a:pt x="532" y="319"/>
                </a:lnTo>
                <a:lnTo>
                  <a:pt x="533" y="322"/>
                </a:lnTo>
                <a:lnTo>
                  <a:pt x="532" y="323"/>
                </a:lnTo>
                <a:lnTo>
                  <a:pt x="529" y="323"/>
                </a:lnTo>
                <a:lnTo>
                  <a:pt x="527" y="323"/>
                </a:lnTo>
                <a:lnTo>
                  <a:pt x="527" y="323"/>
                </a:lnTo>
                <a:lnTo>
                  <a:pt x="527" y="323"/>
                </a:lnTo>
                <a:close/>
                <a:moveTo>
                  <a:pt x="537" y="338"/>
                </a:moveTo>
                <a:lnTo>
                  <a:pt x="541" y="335"/>
                </a:lnTo>
                <a:lnTo>
                  <a:pt x="543" y="335"/>
                </a:lnTo>
                <a:lnTo>
                  <a:pt x="545" y="337"/>
                </a:lnTo>
                <a:lnTo>
                  <a:pt x="548" y="338"/>
                </a:lnTo>
                <a:lnTo>
                  <a:pt x="543" y="338"/>
                </a:lnTo>
                <a:lnTo>
                  <a:pt x="537" y="338"/>
                </a:lnTo>
                <a:close/>
                <a:moveTo>
                  <a:pt x="553" y="334"/>
                </a:moveTo>
                <a:lnTo>
                  <a:pt x="551" y="333"/>
                </a:lnTo>
                <a:lnTo>
                  <a:pt x="549" y="332"/>
                </a:lnTo>
                <a:lnTo>
                  <a:pt x="549" y="331"/>
                </a:lnTo>
                <a:lnTo>
                  <a:pt x="549" y="330"/>
                </a:lnTo>
                <a:lnTo>
                  <a:pt x="549" y="329"/>
                </a:lnTo>
                <a:lnTo>
                  <a:pt x="551" y="329"/>
                </a:lnTo>
                <a:lnTo>
                  <a:pt x="553" y="329"/>
                </a:lnTo>
                <a:lnTo>
                  <a:pt x="554" y="331"/>
                </a:lnTo>
                <a:lnTo>
                  <a:pt x="554" y="333"/>
                </a:lnTo>
                <a:lnTo>
                  <a:pt x="553" y="334"/>
                </a:lnTo>
                <a:lnTo>
                  <a:pt x="552" y="334"/>
                </a:lnTo>
                <a:lnTo>
                  <a:pt x="553" y="334"/>
                </a:lnTo>
                <a:close/>
                <a:moveTo>
                  <a:pt x="632" y="379"/>
                </a:moveTo>
                <a:lnTo>
                  <a:pt x="629" y="380"/>
                </a:lnTo>
                <a:lnTo>
                  <a:pt x="627" y="380"/>
                </a:lnTo>
                <a:lnTo>
                  <a:pt x="625" y="380"/>
                </a:lnTo>
                <a:lnTo>
                  <a:pt x="623" y="380"/>
                </a:lnTo>
                <a:lnTo>
                  <a:pt x="624" y="379"/>
                </a:lnTo>
                <a:lnTo>
                  <a:pt x="626" y="377"/>
                </a:lnTo>
                <a:lnTo>
                  <a:pt x="626" y="375"/>
                </a:lnTo>
                <a:lnTo>
                  <a:pt x="626" y="373"/>
                </a:lnTo>
                <a:lnTo>
                  <a:pt x="628" y="373"/>
                </a:lnTo>
                <a:lnTo>
                  <a:pt x="631" y="374"/>
                </a:lnTo>
                <a:lnTo>
                  <a:pt x="632" y="375"/>
                </a:lnTo>
                <a:lnTo>
                  <a:pt x="633" y="375"/>
                </a:lnTo>
                <a:lnTo>
                  <a:pt x="632" y="376"/>
                </a:lnTo>
                <a:lnTo>
                  <a:pt x="632" y="379"/>
                </a:lnTo>
                <a:lnTo>
                  <a:pt x="631" y="379"/>
                </a:lnTo>
                <a:lnTo>
                  <a:pt x="632" y="379"/>
                </a:lnTo>
                <a:close/>
                <a:moveTo>
                  <a:pt x="379" y="321"/>
                </a:moveTo>
                <a:lnTo>
                  <a:pt x="379" y="321"/>
                </a:lnTo>
                <a:lnTo>
                  <a:pt x="379" y="319"/>
                </a:lnTo>
                <a:lnTo>
                  <a:pt x="380" y="321"/>
                </a:lnTo>
                <a:lnTo>
                  <a:pt x="379" y="321"/>
                </a:lnTo>
                <a:lnTo>
                  <a:pt x="379" y="321"/>
                </a:lnTo>
                <a:lnTo>
                  <a:pt x="379" y="321"/>
                </a:lnTo>
                <a:close/>
                <a:moveTo>
                  <a:pt x="478" y="359"/>
                </a:moveTo>
                <a:lnTo>
                  <a:pt x="469" y="356"/>
                </a:lnTo>
                <a:lnTo>
                  <a:pt x="461" y="354"/>
                </a:lnTo>
                <a:lnTo>
                  <a:pt x="456" y="350"/>
                </a:lnTo>
                <a:lnTo>
                  <a:pt x="453" y="347"/>
                </a:lnTo>
                <a:lnTo>
                  <a:pt x="455" y="346"/>
                </a:lnTo>
                <a:lnTo>
                  <a:pt x="458" y="347"/>
                </a:lnTo>
                <a:lnTo>
                  <a:pt x="459" y="348"/>
                </a:lnTo>
                <a:lnTo>
                  <a:pt x="461" y="350"/>
                </a:lnTo>
                <a:lnTo>
                  <a:pt x="466" y="352"/>
                </a:lnTo>
                <a:lnTo>
                  <a:pt x="472" y="352"/>
                </a:lnTo>
                <a:lnTo>
                  <a:pt x="478" y="355"/>
                </a:lnTo>
                <a:lnTo>
                  <a:pt x="484" y="358"/>
                </a:lnTo>
                <a:lnTo>
                  <a:pt x="488" y="362"/>
                </a:lnTo>
                <a:lnTo>
                  <a:pt x="492" y="367"/>
                </a:lnTo>
                <a:lnTo>
                  <a:pt x="485" y="363"/>
                </a:lnTo>
                <a:lnTo>
                  <a:pt x="478" y="359"/>
                </a:lnTo>
                <a:lnTo>
                  <a:pt x="477" y="359"/>
                </a:lnTo>
                <a:lnTo>
                  <a:pt x="478" y="359"/>
                </a:lnTo>
                <a:close/>
                <a:moveTo>
                  <a:pt x="279" y="202"/>
                </a:moveTo>
                <a:lnTo>
                  <a:pt x="281" y="202"/>
                </a:lnTo>
                <a:lnTo>
                  <a:pt x="284" y="202"/>
                </a:lnTo>
                <a:lnTo>
                  <a:pt x="286" y="203"/>
                </a:lnTo>
                <a:lnTo>
                  <a:pt x="288" y="206"/>
                </a:lnTo>
                <a:lnTo>
                  <a:pt x="282" y="207"/>
                </a:lnTo>
                <a:lnTo>
                  <a:pt x="278" y="206"/>
                </a:lnTo>
                <a:lnTo>
                  <a:pt x="277" y="205"/>
                </a:lnTo>
                <a:lnTo>
                  <a:pt x="277" y="203"/>
                </a:lnTo>
                <a:lnTo>
                  <a:pt x="277" y="202"/>
                </a:lnTo>
                <a:lnTo>
                  <a:pt x="279" y="202"/>
                </a:lnTo>
                <a:lnTo>
                  <a:pt x="279" y="202"/>
                </a:lnTo>
                <a:lnTo>
                  <a:pt x="279" y="202"/>
                </a:lnTo>
                <a:close/>
                <a:moveTo>
                  <a:pt x="294" y="217"/>
                </a:moveTo>
                <a:lnTo>
                  <a:pt x="301" y="221"/>
                </a:lnTo>
                <a:lnTo>
                  <a:pt x="306" y="222"/>
                </a:lnTo>
                <a:lnTo>
                  <a:pt x="311" y="223"/>
                </a:lnTo>
                <a:lnTo>
                  <a:pt x="314" y="224"/>
                </a:lnTo>
                <a:lnTo>
                  <a:pt x="318" y="223"/>
                </a:lnTo>
                <a:lnTo>
                  <a:pt x="321" y="223"/>
                </a:lnTo>
                <a:lnTo>
                  <a:pt x="322" y="225"/>
                </a:lnTo>
                <a:lnTo>
                  <a:pt x="322" y="227"/>
                </a:lnTo>
                <a:lnTo>
                  <a:pt x="320" y="227"/>
                </a:lnTo>
                <a:lnTo>
                  <a:pt x="319" y="227"/>
                </a:lnTo>
                <a:lnTo>
                  <a:pt x="318" y="228"/>
                </a:lnTo>
                <a:lnTo>
                  <a:pt x="318" y="230"/>
                </a:lnTo>
                <a:lnTo>
                  <a:pt x="320" y="230"/>
                </a:lnTo>
                <a:lnTo>
                  <a:pt x="320" y="230"/>
                </a:lnTo>
                <a:lnTo>
                  <a:pt x="332" y="233"/>
                </a:lnTo>
                <a:lnTo>
                  <a:pt x="345" y="236"/>
                </a:lnTo>
                <a:lnTo>
                  <a:pt x="350" y="239"/>
                </a:lnTo>
                <a:lnTo>
                  <a:pt x="353" y="241"/>
                </a:lnTo>
                <a:lnTo>
                  <a:pt x="353" y="242"/>
                </a:lnTo>
                <a:lnTo>
                  <a:pt x="353" y="243"/>
                </a:lnTo>
                <a:lnTo>
                  <a:pt x="351" y="244"/>
                </a:lnTo>
                <a:lnTo>
                  <a:pt x="348" y="244"/>
                </a:lnTo>
                <a:lnTo>
                  <a:pt x="340" y="243"/>
                </a:lnTo>
                <a:lnTo>
                  <a:pt x="335" y="241"/>
                </a:lnTo>
                <a:lnTo>
                  <a:pt x="328" y="238"/>
                </a:lnTo>
                <a:lnTo>
                  <a:pt x="322" y="234"/>
                </a:lnTo>
                <a:lnTo>
                  <a:pt x="309" y="230"/>
                </a:lnTo>
                <a:lnTo>
                  <a:pt x="296" y="224"/>
                </a:lnTo>
                <a:lnTo>
                  <a:pt x="285" y="219"/>
                </a:lnTo>
                <a:lnTo>
                  <a:pt x="273" y="216"/>
                </a:lnTo>
                <a:lnTo>
                  <a:pt x="269" y="215"/>
                </a:lnTo>
                <a:lnTo>
                  <a:pt x="265" y="214"/>
                </a:lnTo>
                <a:lnTo>
                  <a:pt x="262" y="210"/>
                </a:lnTo>
                <a:lnTo>
                  <a:pt x="261" y="207"/>
                </a:lnTo>
                <a:lnTo>
                  <a:pt x="278" y="211"/>
                </a:lnTo>
                <a:lnTo>
                  <a:pt x="294" y="217"/>
                </a:lnTo>
                <a:lnTo>
                  <a:pt x="296" y="218"/>
                </a:lnTo>
                <a:lnTo>
                  <a:pt x="293" y="217"/>
                </a:lnTo>
                <a:lnTo>
                  <a:pt x="290" y="216"/>
                </a:lnTo>
                <a:lnTo>
                  <a:pt x="294" y="217"/>
                </a:lnTo>
                <a:close/>
                <a:moveTo>
                  <a:pt x="247" y="201"/>
                </a:moveTo>
                <a:lnTo>
                  <a:pt x="253" y="202"/>
                </a:lnTo>
                <a:lnTo>
                  <a:pt x="260" y="205"/>
                </a:lnTo>
                <a:lnTo>
                  <a:pt x="255" y="206"/>
                </a:lnTo>
                <a:lnTo>
                  <a:pt x="252" y="206"/>
                </a:lnTo>
                <a:lnTo>
                  <a:pt x="249" y="205"/>
                </a:lnTo>
                <a:lnTo>
                  <a:pt x="247" y="201"/>
                </a:lnTo>
                <a:close/>
                <a:moveTo>
                  <a:pt x="228" y="186"/>
                </a:moveTo>
                <a:lnTo>
                  <a:pt x="230" y="184"/>
                </a:lnTo>
                <a:lnTo>
                  <a:pt x="231" y="184"/>
                </a:lnTo>
                <a:lnTo>
                  <a:pt x="233" y="186"/>
                </a:lnTo>
                <a:lnTo>
                  <a:pt x="236" y="189"/>
                </a:lnTo>
                <a:lnTo>
                  <a:pt x="241" y="189"/>
                </a:lnTo>
                <a:lnTo>
                  <a:pt x="247" y="192"/>
                </a:lnTo>
                <a:lnTo>
                  <a:pt x="241" y="192"/>
                </a:lnTo>
                <a:lnTo>
                  <a:pt x="236" y="191"/>
                </a:lnTo>
                <a:lnTo>
                  <a:pt x="231" y="190"/>
                </a:lnTo>
                <a:lnTo>
                  <a:pt x="228" y="186"/>
                </a:lnTo>
                <a:lnTo>
                  <a:pt x="230" y="188"/>
                </a:lnTo>
                <a:lnTo>
                  <a:pt x="228" y="186"/>
                </a:lnTo>
                <a:close/>
                <a:moveTo>
                  <a:pt x="159" y="201"/>
                </a:moveTo>
                <a:lnTo>
                  <a:pt x="155" y="201"/>
                </a:lnTo>
                <a:lnTo>
                  <a:pt x="150" y="199"/>
                </a:lnTo>
                <a:lnTo>
                  <a:pt x="151" y="198"/>
                </a:lnTo>
                <a:lnTo>
                  <a:pt x="154" y="198"/>
                </a:lnTo>
                <a:lnTo>
                  <a:pt x="156" y="198"/>
                </a:lnTo>
                <a:lnTo>
                  <a:pt x="158" y="198"/>
                </a:lnTo>
                <a:lnTo>
                  <a:pt x="161" y="199"/>
                </a:lnTo>
                <a:lnTo>
                  <a:pt x="159" y="201"/>
                </a:lnTo>
                <a:lnTo>
                  <a:pt x="159" y="201"/>
                </a:lnTo>
                <a:lnTo>
                  <a:pt x="159" y="201"/>
                </a:lnTo>
                <a:close/>
                <a:moveTo>
                  <a:pt x="187" y="289"/>
                </a:moveTo>
                <a:lnTo>
                  <a:pt x="180" y="289"/>
                </a:lnTo>
                <a:lnTo>
                  <a:pt x="173" y="286"/>
                </a:lnTo>
                <a:lnTo>
                  <a:pt x="166" y="284"/>
                </a:lnTo>
                <a:lnTo>
                  <a:pt x="161" y="281"/>
                </a:lnTo>
                <a:lnTo>
                  <a:pt x="171" y="282"/>
                </a:lnTo>
                <a:lnTo>
                  <a:pt x="181" y="282"/>
                </a:lnTo>
                <a:lnTo>
                  <a:pt x="181" y="284"/>
                </a:lnTo>
                <a:lnTo>
                  <a:pt x="183" y="285"/>
                </a:lnTo>
                <a:lnTo>
                  <a:pt x="186" y="285"/>
                </a:lnTo>
                <a:lnTo>
                  <a:pt x="188" y="285"/>
                </a:lnTo>
                <a:lnTo>
                  <a:pt x="189" y="286"/>
                </a:lnTo>
                <a:lnTo>
                  <a:pt x="190" y="288"/>
                </a:lnTo>
                <a:lnTo>
                  <a:pt x="189" y="289"/>
                </a:lnTo>
                <a:lnTo>
                  <a:pt x="187" y="289"/>
                </a:lnTo>
                <a:lnTo>
                  <a:pt x="184" y="289"/>
                </a:lnTo>
                <a:lnTo>
                  <a:pt x="187" y="289"/>
                </a:lnTo>
                <a:close/>
                <a:moveTo>
                  <a:pt x="121" y="294"/>
                </a:moveTo>
                <a:lnTo>
                  <a:pt x="114" y="294"/>
                </a:lnTo>
                <a:lnTo>
                  <a:pt x="106" y="292"/>
                </a:lnTo>
                <a:lnTo>
                  <a:pt x="111" y="291"/>
                </a:lnTo>
                <a:lnTo>
                  <a:pt x="116" y="291"/>
                </a:lnTo>
                <a:lnTo>
                  <a:pt x="118" y="291"/>
                </a:lnTo>
                <a:lnTo>
                  <a:pt x="120" y="292"/>
                </a:lnTo>
                <a:lnTo>
                  <a:pt x="121" y="293"/>
                </a:lnTo>
                <a:lnTo>
                  <a:pt x="121" y="294"/>
                </a:lnTo>
                <a:lnTo>
                  <a:pt x="120" y="296"/>
                </a:lnTo>
                <a:lnTo>
                  <a:pt x="121" y="294"/>
                </a:lnTo>
                <a:close/>
                <a:moveTo>
                  <a:pt x="148" y="304"/>
                </a:moveTo>
                <a:lnTo>
                  <a:pt x="148" y="304"/>
                </a:lnTo>
                <a:lnTo>
                  <a:pt x="149" y="304"/>
                </a:lnTo>
                <a:lnTo>
                  <a:pt x="149" y="304"/>
                </a:lnTo>
                <a:lnTo>
                  <a:pt x="148" y="304"/>
                </a:lnTo>
                <a:close/>
                <a:moveTo>
                  <a:pt x="188" y="316"/>
                </a:moveTo>
                <a:lnTo>
                  <a:pt x="184" y="315"/>
                </a:lnTo>
                <a:lnTo>
                  <a:pt x="182" y="315"/>
                </a:lnTo>
                <a:lnTo>
                  <a:pt x="181" y="313"/>
                </a:lnTo>
                <a:lnTo>
                  <a:pt x="180" y="310"/>
                </a:lnTo>
                <a:lnTo>
                  <a:pt x="183" y="310"/>
                </a:lnTo>
                <a:lnTo>
                  <a:pt x="187" y="311"/>
                </a:lnTo>
                <a:lnTo>
                  <a:pt x="187" y="311"/>
                </a:lnTo>
                <a:lnTo>
                  <a:pt x="188" y="314"/>
                </a:lnTo>
                <a:lnTo>
                  <a:pt x="189" y="315"/>
                </a:lnTo>
                <a:lnTo>
                  <a:pt x="188" y="316"/>
                </a:lnTo>
                <a:lnTo>
                  <a:pt x="187" y="316"/>
                </a:lnTo>
                <a:lnTo>
                  <a:pt x="188" y="316"/>
                </a:lnTo>
                <a:close/>
                <a:moveTo>
                  <a:pt x="302" y="319"/>
                </a:moveTo>
                <a:lnTo>
                  <a:pt x="296" y="321"/>
                </a:lnTo>
                <a:lnTo>
                  <a:pt x="289" y="321"/>
                </a:lnTo>
                <a:lnTo>
                  <a:pt x="287" y="321"/>
                </a:lnTo>
                <a:lnTo>
                  <a:pt x="284" y="319"/>
                </a:lnTo>
                <a:lnTo>
                  <a:pt x="281" y="318"/>
                </a:lnTo>
                <a:lnTo>
                  <a:pt x="280" y="316"/>
                </a:lnTo>
                <a:lnTo>
                  <a:pt x="285" y="314"/>
                </a:lnTo>
                <a:lnTo>
                  <a:pt x="290" y="313"/>
                </a:lnTo>
                <a:lnTo>
                  <a:pt x="294" y="314"/>
                </a:lnTo>
                <a:lnTo>
                  <a:pt x="298" y="315"/>
                </a:lnTo>
                <a:lnTo>
                  <a:pt x="299" y="315"/>
                </a:lnTo>
                <a:lnTo>
                  <a:pt x="301" y="316"/>
                </a:lnTo>
                <a:lnTo>
                  <a:pt x="302" y="318"/>
                </a:lnTo>
                <a:lnTo>
                  <a:pt x="302" y="319"/>
                </a:lnTo>
                <a:lnTo>
                  <a:pt x="302" y="321"/>
                </a:lnTo>
                <a:lnTo>
                  <a:pt x="302" y="319"/>
                </a:lnTo>
                <a:close/>
                <a:moveTo>
                  <a:pt x="299" y="304"/>
                </a:moveTo>
                <a:lnTo>
                  <a:pt x="297" y="306"/>
                </a:lnTo>
                <a:lnTo>
                  <a:pt x="295" y="308"/>
                </a:lnTo>
                <a:lnTo>
                  <a:pt x="293" y="308"/>
                </a:lnTo>
                <a:lnTo>
                  <a:pt x="289" y="308"/>
                </a:lnTo>
                <a:lnTo>
                  <a:pt x="282" y="305"/>
                </a:lnTo>
                <a:lnTo>
                  <a:pt x="277" y="301"/>
                </a:lnTo>
                <a:lnTo>
                  <a:pt x="277" y="299"/>
                </a:lnTo>
                <a:lnTo>
                  <a:pt x="278" y="299"/>
                </a:lnTo>
                <a:lnTo>
                  <a:pt x="278" y="298"/>
                </a:lnTo>
                <a:lnTo>
                  <a:pt x="279" y="298"/>
                </a:lnTo>
                <a:lnTo>
                  <a:pt x="279" y="298"/>
                </a:lnTo>
                <a:lnTo>
                  <a:pt x="277" y="297"/>
                </a:lnTo>
                <a:lnTo>
                  <a:pt x="270" y="294"/>
                </a:lnTo>
                <a:lnTo>
                  <a:pt x="264" y="293"/>
                </a:lnTo>
                <a:lnTo>
                  <a:pt x="261" y="293"/>
                </a:lnTo>
                <a:lnTo>
                  <a:pt x="256" y="293"/>
                </a:lnTo>
                <a:lnTo>
                  <a:pt x="254" y="291"/>
                </a:lnTo>
                <a:lnTo>
                  <a:pt x="252" y="289"/>
                </a:lnTo>
                <a:lnTo>
                  <a:pt x="247" y="290"/>
                </a:lnTo>
                <a:lnTo>
                  <a:pt x="243" y="288"/>
                </a:lnTo>
                <a:lnTo>
                  <a:pt x="245" y="285"/>
                </a:lnTo>
                <a:lnTo>
                  <a:pt x="247" y="282"/>
                </a:lnTo>
                <a:lnTo>
                  <a:pt x="260" y="286"/>
                </a:lnTo>
                <a:lnTo>
                  <a:pt x="271" y="292"/>
                </a:lnTo>
                <a:lnTo>
                  <a:pt x="276" y="293"/>
                </a:lnTo>
                <a:lnTo>
                  <a:pt x="279" y="293"/>
                </a:lnTo>
                <a:lnTo>
                  <a:pt x="280" y="296"/>
                </a:lnTo>
                <a:lnTo>
                  <a:pt x="279" y="297"/>
                </a:lnTo>
                <a:lnTo>
                  <a:pt x="281" y="298"/>
                </a:lnTo>
                <a:lnTo>
                  <a:pt x="284" y="299"/>
                </a:lnTo>
                <a:lnTo>
                  <a:pt x="291" y="300"/>
                </a:lnTo>
                <a:lnTo>
                  <a:pt x="299" y="304"/>
                </a:lnTo>
                <a:lnTo>
                  <a:pt x="296" y="304"/>
                </a:lnTo>
                <a:lnTo>
                  <a:pt x="299" y="304"/>
                </a:lnTo>
                <a:close/>
                <a:moveTo>
                  <a:pt x="247" y="282"/>
                </a:moveTo>
                <a:lnTo>
                  <a:pt x="244" y="283"/>
                </a:lnTo>
                <a:lnTo>
                  <a:pt x="239" y="284"/>
                </a:lnTo>
                <a:lnTo>
                  <a:pt x="237" y="284"/>
                </a:lnTo>
                <a:lnTo>
                  <a:pt x="235" y="284"/>
                </a:lnTo>
                <a:lnTo>
                  <a:pt x="235" y="283"/>
                </a:lnTo>
                <a:lnTo>
                  <a:pt x="235" y="281"/>
                </a:lnTo>
                <a:lnTo>
                  <a:pt x="237" y="280"/>
                </a:lnTo>
                <a:lnTo>
                  <a:pt x="240" y="279"/>
                </a:lnTo>
                <a:lnTo>
                  <a:pt x="244" y="280"/>
                </a:lnTo>
                <a:lnTo>
                  <a:pt x="247" y="282"/>
                </a:lnTo>
                <a:lnTo>
                  <a:pt x="245" y="282"/>
                </a:lnTo>
                <a:lnTo>
                  <a:pt x="247" y="282"/>
                </a:lnTo>
                <a:close/>
                <a:moveTo>
                  <a:pt x="237" y="273"/>
                </a:moveTo>
                <a:lnTo>
                  <a:pt x="238" y="271"/>
                </a:lnTo>
                <a:lnTo>
                  <a:pt x="241" y="269"/>
                </a:lnTo>
                <a:lnTo>
                  <a:pt x="245" y="271"/>
                </a:lnTo>
                <a:lnTo>
                  <a:pt x="247" y="271"/>
                </a:lnTo>
                <a:lnTo>
                  <a:pt x="245" y="273"/>
                </a:lnTo>
                <a:lnTo>
                  <a:pt x="241" y="274"/>
                </a:lnTo>
                <a:lnTo>
                  <a:pt x="238" y="274"/>
                </a:lnTo>
                <a:lnTo>
                  <a:pt x="237" y="273"/>
                </a:lnTo>
                <a:lnTo>
                  <a:pt x="236" y="272"/>
                </a:lnTo>
                <a:lnTo>
                  <a:pt x="237" y="273"/>
                </a:lnTo>
                <a:close/>
                <a:moveTo>
                  <a:pt x="254" y="274"/>
                </a:moveTo>
                <a:lnTo>
                  <a:pt x="258" y="274"/>
                </a:lnTo>
                <a:lnTo>
                  <a:pt x="263" y="276"/>
                </a:lnTo>
                <a:lnTo>
                  <a:pt x="269" y="279"/>
                </a:lnTo>
                <a:lnTo>
                  <a:pt x="274" y="277"/>
                </a:lnTo>
                <a:lnTo>
                  <a:pt x="273" y="280"/>
                </a:lnTo>
                <a:lnTo>
                  <a:pt x="272" y="281"/>
                </a:lnTo>
                <a:lnTo>
                  <a:pt x="271" y="282"/>
                </a:lnTo>
                <a:lnTo>
                  <a:pt x="269" y="282"/>
                </a:lnTo>
                <a:lnTo>
                  <a:pt x="265" y="280"/>
                </a:lnTo>
                <a:lnTo>
                  <a:pt x="262" y="279"/>
                </a:lnTo>
                <a:lnTo>
                  <a:pt x="258" y="279"/>
                </a:lnTo>
                <a:lnTo>
                  <a:pt x="255" y="277"/>
                </a:lnTo>
                <a:lnTo>
                  <a:pt x="253" y="276"/>
                </a:lnTo>
                <a:lnTo>
                  <a:pt x="253" y="276"/>
                </a:lnTo>
                <a:lnTo>
                  <a:pt x="253" y="275"/>
                </a:lnTo>
                <a:lnTo>
                  <a:pt x="254" y="274"/>
                </a:lnTo>
                <a:lnTo>
                  <a:pt x="254" y="274"/>
                </a:lnTo>
                <a:lnTo>
                  <a:pt x="254" y="274"/>
                </a:lnTo>
                <a:close/>
                <a:moveTo>
                  <a:pt x="312" y="292"/>
                </a:moveTo>
                <a:lnTo>
                  <a:pt x="319" y="293"/>
                </a:lnTo>
                <a:lnTo>
                  <a:pt x="324" y="293"/>
                </a:lnTo>
                <a:lnTo>
                  <a:pt x="321" y="296"/>
                </a:lnTo>
                <a:lnTo>
                  <a:pt x="319" y="297"/>
                </a:lnTo>
                <a:lnTo>
                  <a:pt x="317" y="296"/>
                </a:lnTo>
                <a:lnTo>
                  <a:pt x="312" y="292"/>
                </a:lnTo>
                <a:close/>
                <a:moveTo>
                  <a:pt x="337" y="290"/>
                </a:moveTo>
                <a:lnTo>
                  <a:pt x="342" y="289"/>
                </a:lnTo>
                <a:lnTo>
                  <a:pt x="347" y="289"/>
                </a:lnTo>
                <a:lnTo>
                  <a:pt x="351" y="289"/>
                </a:lnTo>
                <a:lnTo>
                  <a:pt x="353" y="290"/>
                </a:lnTo>
                <a:lnTo>
                  <a:pt x="355" y="292"/>
                </a:lnTo>
                <a:lnTo>
                  <a:pt x="355" y="293"/>
                </a:lnTo>
                <a:lnTo>
                  <a:pt x="355" y="296"/>
                </a:lnTo>
                <a:lnTo>
                  <a:pt x="353" y="297"/>
                </a:lnTo>
                <a:lnTo>
                  <a:pt x="351" y="298"/>
                </a:lnTo>
                <a:lnTo>
                  <a:pt x="350" y="298"/>
                </a:lnTo>
                <a:lnTo>
                  <a:pt x="346" y="298"/>
                </a:lnTo>
                <a:lnTo>
                  <a:pt x="342" y="297"/>
                </a:lnTo>
                <a:lnTo>
                  <a:pt x="338" y="297"/>
                </a:lnTo>
                <a:lnTo>
                  <a:pt x="334" y="297"/>
                </a:lnTo>
                <a:lnTo>
                  <a:pt x="331" y="293"/>
                </a:lnTo>
                <a:lnTo>
                  <a:pt x="332" y="291"/>
                </a:lnTo>
                <a:lnTo>
                  <a:pt x="334" y="290"/>
                </a:lnTo>
                <a:lnTo>
                  <a:pt x="337" y="290"/>
                </a:lnTo>
                <a:lnTo>
                  <a:pt x="338" y="289"/>
                </a:lnTo>
                <a:lnTo>
                  <a:pt x="337" y="290"/>
                </a:lnTo>
                <a:close/>
                <a:moveTo>
                  <a:pt x="331" y="284"/>
                </a:moveTo>
                <a:lnTo>
                  <a:pt x="334" y="284"/>
                </a:lnTo>
                <a:lnTo>
                  <a:pt x="334" y="285"/>
                </a:lnTo>
                <a:lnTo>
                  <a:pt x="334" y="285"/>
                </a:lnTo>
                <a:lnTo>
                  <a:pt x="332" y="286"/>
                </a:lnTo>
                <a:lnTo>
                  <a:pt x="328" y="288"/>
                </a:lnTo>
                <a:lnTo>
                  <a:pt x="326" y="289"/>
                </a:lnTo>
                <a:lnTo>
                  <a:pt x="320" y="289"/>
                </a:lnTo>
                <a:lnTo>
                  <a:pt x="315" y="286"/>
                </a:lnTo>
                <a:lnTo>
                  <a:pt x="312" y="288"/>
                </a:lnTo>
                <a:lnTo>
                  <a:pt x="309" y="289"/>
                </a:lnTo>
                <a:lnTo>
                  <a:pt x="305" y="290"/>
                </a:lnTo>
                <a:lnTo>
                  <a:pt x="302" y="289"/>
                </a:lnTo>
                <a:lnTo>
                  <a:pt x="299" y="288"/>
                </a:lnTo>
                <a:lnTo>
                  <a:pt x="297" y="286"/>
                </a:lnTo>
                <a:lnTo>
                  <a:pt x="295" y="285"/>
                </a:lnTo>
                <a:lnTo>
                  <a:pt x="293" y="284"/>
                </a:lnTo>
                <a:lnTo>
                  <a:pt x="294" y="282"/>
                </a:lnTo>
                <a:lnTo>
                  <a:pt x="294" y="279"/>
                </a:lnTo>
                <a:lnTo>
                  <a:pt x="303" y="281"/>
                </a:lnTo>
                <a:lnTo>
                  <a:pt x="312" y="283"/>
                </a:lnTo>
                <a:lnTo>
                  <a:pt x="322" y="283"/>
                </a:lnTo>
                <a:lnTo>
                  <a:pt x="331" y="284"/>
                </a:lnTo>
                <a:lnTo>
                  <a:pt x="327" y="283"/>
                </a:lnTo>
                <a:lnTo>
                  <a:pt x="331" y="284"/>
                </a:lnTo>
                <a:close/>
                <a:moveTo>
                  <a:pt x="284" y="267"/>
                </a:moveTo>
                <a:lnTo>
                  <a:pt x="282" y="266"/>
                </a:lnTo>
                <a:lnTo>
                  <a:pt x="282" y="266"/>
                </a:lnTo>
                <a:lnTo>
                  <a:pt x="282" y="265"/>
                </a:lnTo>
                <a:lnTo>
                  <a:pt x="284" y="265"/>
                </a:lnTo>
                <a:lnTo>
                  <a:pt x="286" y="266"/>
                </a:lnTo>
                <a:lnTo>
                  <a:pt x="288" y="267"/>
                </a:lnTo>
                <a:lnTo>
                  <a:pt x="290" y="266"/>
                </a:lnTo>
                <a:lnTo>
                  <a:pt x="293" y="266"/>
                </a:lnTo>
                <a:lnTo>
                  <a:pt x="294" y="268"/>
                </a:lnTo>
                <a:lnTo>
                  <a:pt x="294" y="271"/>
                </a:lnTo>
                <a:lnTo>
                  <a:pt x="297" y="271"/>
                </a:lnTo>
                <a:lnTo>
                  <a:pt x="301" y="271"/>
                </a:lnTo>
                <a:lnTo>
                  <a:pt x="303" y="272"/>
                </a:lnTo>
                <a:lnTo>
                  <a:pt x="304" y="273"/>
                </a:lnTo>
                <a:lnTo>
                  <a:pt x="305" y="274"/>
                </a:lnTo>
                <a:lnTo>
                  <a:pt x="305" y="274"/>
                </a:lnTo>
                <a:lnTo>
                  <a:pt x="303" y="276"/>
                </a:lnTo>
                <a:lnTo>
                  <a:pt x="299" y="276"/>
                </a:lnTo>
                <a:lnTo>
                  <a:pt x="295" y="275"/>
                </a:lnTo>
                <a:lnTo>
                  <a:pt x="290" y="274"/>
                </a:lnTo>
                <a:lnTo>
                  <a:pt x="286" y="273"/>
                </a:lnTo>
                <a:lnTo>
                  <a:pt x="284" y="274"/>
                </a:lnTo>
                <a:lnTo>
                  <a:pt x="286" y="274"/>
                </a:lnTo>
                <a:lnTo>
                  <a:pt x="287" y="275"/>
                </a:lnTo>
                <a:lnTo>
                  <a:pt x="288" y="276"/>
                </a:lnTo>
                <a:lnTo>
                  <a:pt x="286" y="277"/>
                </a:lnTo>
                <a:lnTo>
                  <a:pt x="281" y="279"/>
                </a:lnTo>
                <a:lnTo>
                  <a:pt x="274" y="277"/>
                </a:lnTo>
                <a:lnTo>
                  <a:pt x="276" y="274"/>
                </a:lnTo>
                <a:lnTo>
                  <a:pt x="277" y="271"/>
                </a:lnTo>
                <a:lnTo>
                  <a:pt x="274" y="271"/>
                </a:lnTo>
                <a:lnTo>
                  <a:pt x="273" y="271"/>
                </a:lnTo>
                <a:lnTo>
                  <a:pt x="272" y="269"/>
                </a:lnTo>
                <a:lnTo>
                  <a:pt x="272" y="268"/>
                </a:lnTo>
                <a:lnTo>
                  <a:pt x="271" y="265"/>
                </a:lnTo>
                <a:lnTo>
                  <a:pt x="270" y="261"/>
                </a:lnTo>
                <a:lnTo>
                  <a:pt x="273" y="264"/>
                </a:lnTo>
                <a:lnTo>
                  <a:pt x="277" y="267"/>
                </a:lnTo>
                <a:lnTo>
                  <a:pt x="279" y="268"/>
                </a:lnTo>
                <a:lnTo>
                  <a:pt x="280" y="268"/>
                </a:lnTo>
                <a:lnTo>
                  <a:pt x="281" y="268"/>
                </a:lnTo>
                <a:lnTo>
                  <a:pt x="284" y="267"/>
                </a:lnTo>
                <a:lnTo>
                  <a:pt x="282" y="268"/>
                </a:lnTo>
                <a:lnTo>
                  <a:pt x="284" y="267"/>
                </a:lnTo>
                <a:close/>
                <a:moveTo>
                  <a:pt x="276" y="241"/>
                </a:moveTo>
                <a:lnTo>
                  <a:pt x="277" y="242"/>
                </a:lnTo>
                <a:lnTo>
                  <a:pt x="276" y="244"/>
                </a:lnTo>
                <a:lnTo>
                  <a:pt x="273" y="243"/>
                </a:lnTo>
                <a:lnTo>
                  <a:pt x="272" y="242"/>
                </a:lnTo>
                <a:lnTo>
                  <a:pt x="266" y="241"/>
                </a:lnTo>
                <a:lnTo>
                  <a:pt x="262" y="239"/>
                </a:lnTo>
                <a:lnTo>
                  <a:pt x="265" y="238"/>
                </a:lnTo>
                <a:lnTo>
                  <a:pt x="269" y="238"/>
                </a:lnTo>
                <a:lnTo>
                  <a:pt x="272" y="239"/>
                </a:lnTo>
                <a:lnTo>
                  <a:pt x="276" y="241"/>
                </a:lnTo>
                <a:lnTo>
                  <a:pt x="274" y="241"/>
                </a:lnTo>
                <a:lnTo>
                  <a:pt x="276" y="241"/>
                </a:lnTo>
                <a:close/>
                <a:moveTo>
                  <a:pt x="263" y="259"/>
                </a:moveTo>
                <a:lnTo>
                  <a:pt x="263" y="260"/>
                </a:lnTo>
                <a:lnTo>
                  <a:pt x="262" y="261"/>
                </a:lnTo>
                <a:lnTo>
                  <a:pt x="261" y="263"/>
                </a:lnTo>
                <a:lnTo>
                  <a:pt x="260" y="263"/>
                </a:lnTo>
                <a:lnTo>
                  <a:pt x="258" y="261"/>
                </a:lnTo>
                <a:lnTo>
                  <a:pt x="257" y="259"/>
                </a:lnTo>
                <a:lnTo>
                  <a:pt x="254" y="258"/>
                </a:lnTo>
                <a:lnTo>
                  <a:pt x="249" y="257"/>
                </a:lnTo>
                <a:lnTo>
                  <a:pt x="252" y="260"/>
                </a:lnTo>
                <a:lnTo>
                  <a:pt x="253" y="264"/>
                </a:lnTo>
                <a:lnTo>
                  <a:pt x="250" y="263"/>
                </a:lnTo>
                <a:lnTo>
                  <a:pt x="247" y="263"/>
                </a:lnTo>
                <a:lnTo>
                  <a:pt x="245" y="263"/>
                </a:lnTo>
                <a:lnTo>
                  <a:pt x="243" y="260"/>
                </a:lnTo>
                <a:lnTo>
                  <a:pt x="243" y="258"/>
                </a:lnTo>
                <a:lnTo>
                  <a:pt x="244" y="257"/>
                </a:lnTo>
                <a:lnTo>
                  <a:pt x="246" y="256"/>
                </a:lnTo>
                <a:lnTo>
                  <a:pt x="248" y="255"/>
                </a:lnTo>
                <a:lnTo>
                  <a:pt x="249" y="254"/>
                </a:lnTo>
                <a:lnTo>
                  <a:pt x="250" y="254"/>
                </a:lnTo>
                <a:lnTo>
                  <a:pt x="252" y="254"/>
                </a:lnTo>
                <a:lnTo>
                  <a:pt x="254" y="254"/>
                </a:lnTo>
                <a:lnTo>
                  <a:pt x="258" y="256"/>
                </a:lnTo>
                <a:lnTo>
                  <a:pt x="263" y="259"/>
                </a:lnTo>
                <a:close/>
                <a:moveTo>
                  <a:pt x="227" y="216"/>
                </a:moveTo>
                <a:lnTo>
                  <a:pt x="225" y="217"/>
                </a:lnTo>
                <a:lnTo>
                  <a:pt x="223" y="216"/>
                </a:lnTo>
                <a:lnTo>
                  <a:pt x="224" y="216"/>
                </a:lnTo>
                <a:lnTo>
                  <a:pt x="227" y="216"/>
                </a:lnTo>
                <a:lnTo>
                  <a:pt x="227" y="216"/>
                </a:lnTo>
                <a:lnTo>
                  <a:pt x="227" y="216"/>
                </a:lnTo>
                <a:close/>
                <a:moveTo>
                  <a:pt x="220" y="214"/>
                </a:moveTo>
                <a:lnTo>
                  <a:pt x="221" y="214"/>
                </a:lnTo>
                <a:lnTo>
                  <a:pt x="221" y="214"/>
                </a:lnTo>
                <a:lnTo>
                  <a:pt x="220" y="214"/>
                </a:lnTo>
                <a:lnTo>
                  <a:pt x="219" y="214"/>
                </a:lnTo>
                <a:lnTo>
                  <a:pt x="220" y="214"/>
                </a:lnTo>
                <a:lnTo>
                  <a:pt x="220" y="214"/>
                </a:lnTo>
                <a:lnTo>
                  <a:pt x="220" y="214"/>
                </a:lnTo>
                <a:lnTo>
                  <a:pt x="220" y="214"/>
                </a:lnTo>
                <a:close/>
                <a:moveTo>
                  <a:pt x="181" y="194"/>
                </a:moveTo>
                <a:lnTo>
                  <a:pt x="182" y="193"/>
                </a:lnTo>
                <a:lnTo>
                  <a:pt x="183" y="192"/>
                </a:lnTo>
                <a:lnTo>
                  <a:pt x="184" y="192"/>
                </a:lnTo>
                <a:lnTo>
                  <a:pt x="186" y="194"/>
                </a:lnTo>
                <a:lnTo>
                  <a:pt x="186" y="197"/>
                </a:lnTo>
                <a:lnTo>
                  <a:pt x="186" y="198"/>
                </a:lnTo>
                <a:lnTo>
                  <a:pt x="183" y="198"/>
                </a:lnTo>
                <a:lnTo>
                  <a:pt x="181" y="198"/>
                </a:lnTo>
                <a:lnTo>
                  <a:pt x="180" y="197"/>
                </a:lnTo>
                <a:lnTo>
                  <a:pt x="181" y="194"/>
                </a:lnTo>
                <a:lnTo>
                  <a:pt x="180" y="194"/>
                </a:lnTo>
                <a:lnTo>
                  <a:pt x="181" y="194"/>
                </a:lnTo>
                <a:close/>
                <a:moveTo>
                  <a:pt x="191" y="207"/>
                </a:moveTo>
                <a:lnTo>
                  <a:pt x="188" y="206"/>
                </a:lnTo>
                <a:lnTo>
                  <a:pt x="184" y="206"/>
                </a:lnTo>
                <a:lnTo>
                  <a:pt x="182" y="206"/>
                </a:lnTo>
                <a:lnTo>
                  <a:pt x="181" y="202"/>
                </a:lnTo>
                <a:lnTo>
                  <a:pt x="178" y="202"/>
                </a:lnTo>
                <a:lnTo>
                  <a:pt x="175" y="201"/>
                </a:lnTo>
                <a:lnTo>
                  <a:pt x="173" y="199"/>
                </a:lnTo>
                <a:lnTo>
                  <a:pt x="171" y="198"/>
                </a:lnTo>
                <a:lnTo>
                  <a:pt x="167" y="198"/>
                </a:lnTo>
                <a:lnTo>
                  <a:pt x="165" y="197"/>
                </a:lnTo>
                <a:lnTo>
                  <a:pt x="165" y="196"/>
                </a:lnTo>
                <a:lnTo>
                  <a:pt x="166" y="194"/>
                </a:lnTo>
                <a:lnTo>
                  <a:pt x="170" y="194"/>
                </a:lnTo>
                <a:lnTo>
                  <a:pt x="171" y="194"/>
                </a:lnTo>
                <a:lnTo>
                  <a:pt x="169" y="192"/>
                </a:lnTo>
                <a:lnTo>
                  <a:pt x="166" y="191"/>
                </a:lnTo>
                <a:lnTo>
                  <a:pt x="166" y="190"/>
                </a:lnTo>
                <a:lnTo>
                  <a:pt x="167" y="189"/>
                </a:lnTo>
                <a:lnTo>
                  <a:pt x="169" y="188"/>
                </a:lnTo>
                <a:lnTo>
                  <a:pt x="171" y="188"/>
                </a:lnTo>
                <a:lnTo>
                  <a:pt x="174" y="188"/>
                </a:lnTo>
                <a:lnTo>
                  <a:pt x="177" y="188"/>
                </a:lnTo>
                <a:lnTo>
                  <a:pt x="174" y="192"/>
                </a:lnTo>
                <a:lnTo>
                  <a:pt x="172" y="196"/>
                </a:lnTo>
                <a:lnTo>
                  <a:pt x="181" y="198"/>
                </a:lnTo>
                <a:lnTo>
                  <a:pt x="196" y="203"/>
                </a:lnTo>
                <a:lnTo>
                  <a:pt x="210" y="209"/>
                </a:lnTo>
                <a:lnTo>
                  <a:pt x="215" y="213"/>
                </a:lnTo>
                <a:lnTo>
                  <a:pt x="203" y="210"/>
                </a:lnTo>
                <a:lnTo>
                  <a:pt x="191" y="207"/>
                </a:lnTo>
                <a:lnTo>
                  <a:pt x="192" y="207"/>
                </a:lnTo>
                <a:lnTo>
                  <a:pt x="191" y="207"/>
                </a:lnTo>
                <a:close/>
                <a:moveTo>
                  <a:pt x="192" y="216"/>
                </a:moveTo>
                <a:lnTo>
                  <a:pt x="194" y="216"/>
                </a:lnTo>
                <a:lnTo>
                  <a:pt x="196" y="216"/>
                </a:lnTo>
                <a:lnTo>
                  <a:pt x="195" y="217"/>
                </a:lnTo>
                <a:lnTo>
                  <a:pt x="192" y="216"/>
                </a:lnTo>
                <a:lnTo>
                  <a:pt x="192" y="216"/>
                </a:lnTo>
                <a:lnTo>
                  <a:pt x="192" y="216"/>
                </a:lnTo>
                <a:close/>
                <a:moveTo>
                  <a:pt x="195" y="234"/>
                </a:moveTo>
                <a:lnTo>
                  <a:pt x="195" y="235"/>
                </a:lnTo>
                <a:lnTo>
                  <a:pt x="196" y="235"/>
                </a:lnTo>
                <a:lnTo>
                  <a:pt x="195" y="235"/>
                </a:lnTo>
                <a:lnTo>
                  <a:pt x="194" y="235"/>
                </a:lnTo>
                <a:lnTo>
                  <a:pt x="194" y="234"/>
                </a:lnTo>
                <a:lnTo>
                  <a:pt x="195" y="234"/>
                </a:lnTo>
                <a:lnTo>
                  <a:pt x="194" y="234"/>
                </a:lnTo>
                <a:lnTo>
                  <a:pt x="195" y="234"/>
                </a:lnTo>
                <a:close/>
                <a:moveTo>
                  <a:pt x="204" y="244"/>
                </a:moveTo>
                <a:lnTo>
                  <a:pt x="202" y="246"/>
                </a:lnTo>
                <a:lnTo>
                  <a:pt x="198" y="244"/>
                </a:lnTo>
                <a:lnTo>
                  <a:pt x="196" y="243"/>
                </a:lnTo>
                <a:lnTo>
                  <a:pt x="192" y="243"/>
                </a:lnTo>
                <a:lnTo>
                  <a:pt x="198" y="242"/>
                </a:lnTo>
                <a:lnTo>
                  <a:pt x="204" y="244"/>
                </a:lnTo>
                <a:close/>
                <a:moveTo>
                  <a:pt x="204" y="256"/>
                </a:moveTo>
                <a:lnTo>
                  <a:pt x="200" y="256"/>
                </a:lnTo>
                <a:lnTo>
                  <a:pt x="196" y="256"/>
                </a:lnTo>
                <a:lnTo>
                  <a:pt x="191" y="255"/>
                </a:lnTo>
                <a:lnTo>
                  <a:pt x="188" y="252"/>
                </a:lnTo>
                <a:lnTo>
                  <a:pt x="188" y="250"/>
                </a:lnTo>
                <a:lnTo>
                  <a:pt x="189" y="250"/>
                </a:lnTo>
                <a:lnTo>
                  <a:pt x="191" y="250"/>
                </a:lnTo>
                <a:lnTo>
                  <a:pt x="195" y="251"/>
                </a:lnTo>
                <a:lnTo>
                  <a:pt x="200" y="254"/>
                </a:lnTo>
                <a:lnTo>
                  <a:pt x="204" y="256"/>
                </a:lnTo>
                <a:lnTo>
                  <a:pt x="200" y="255"/>
                </a:lnTo>
                <a:lnTo>
                  <a:pt x="204" y="256"/>
                </a:lnTo>
                <a:close/>
                <a:moveTo>
                  <a:pt x="181" y="243"/>
                </a:moveTo>
                <a:lnTo>
                  <a:pt x="181" y="240"/>
                </a:lnTo>
                <a:lnTo>
                  <a:pt x="182" y="238"/>
                </a:lnTo>
                <a:lnTo>
                  <a:pt x="182" y="236"/>
                </a:lnTo>
                <a:lnTo>
                  <a:pt x="183" y="235"/>
                </a:lnTo>
                <a:lnTo>
                  <a:pt x="184" y="236"/>
                </a:lnTo>
                <a:lnTo>
                  <a:pt x="187" y="238"/>
                </a:lnTo>
                <a:lnTo>
                  <a:pt x="189" y="240"/>
                </a:lnTo>
                <a:lnTo>
                  <a:pt x="189" y="241"/>
                </a:lnTo>
                <a:lnTo>
                  <a:pt x="189" y="242"/>
                </a:lnTo>
                <a:lnTo>
                  <a:pt x="188" y="243"/>
                </a:lnTo>
                <a:lnTo>
                  <a:pt x="184" y="243"/>
                </a:lnTo>
                <a:lnTo>
                  <a:pt x="181" y="243"/>
                </a:lnTo>
                <a:lnTo>
                  <a:pt x="182" y="243"/>
                </a:lnTo>
                <a:lnTo>
                  <a:pt x="181" y="243"/>
                </a:lnTo>
                <a:close/>
                <a:moveTo>
                  <a:pt x="189" y="263"/>
                </a:moveTo>
                <a:lnTo>
                  <a:pt x="186" y="261"/>
                </a:lnTo>
                <a:lnTo>
                  <a:pt x="183" y="260"/>
                </a:lnTo>
                <a:lnTo>
                  <a:pt x="181" y="261"/>
                </a:lnTo>
                <a:lnTo>
                  <a:pt x="180" y="263"/>
                </a:lnTo>
                <a:lnTo>
                  <a:pt x="179" y="264"/>
                </a:lnTo>
                <a:lnTo>
                  <a:pt x="178" y="264"/>
                </a:lnTo>
                <a:lnTo>
                  <a:pt x="175" y="261"/>
                </a:lnTo>
                <a:lnTo>
                  <a:pt x="174" y="260"/>
                </a:lnTo>
                <a:lnTo>
                  <a:pt x="175" y="258"/>
                </a:lnTo>
                <a:lnTo>
                  <a:pt x="178" y="257"/>
                </a:lnTo>
                <a:lnTo>
                  <a:pt x="180" y="257"/>
                </a:lnTo>
                <a:lnTo>
                  <a:pt x="183" y="257"/>
                </a:lnTo>
                <a:lnTo>
                  <a:pt x="186" y="256"/>
                </a:lnTo>
                <a:lnTo>
                  <a:pt x="188" y="257"/>
                </a:lnTo>
                <a:lnTo>
                  <a:pt x="189" y="258"/>
                </a:lnTo>
                <a:lnTo>
                  <a:pt x="190" y="259"/>
                </a:lnTo>
                <a:lnTo>
                  <a:pt x="190" y="261"/>
                </a:lnTo>
                <a:lnTo>
                  <a:pt x="189" y="263"/>
                </a:lnTo>
                <a:lnTo>
                  <a:pt x="189" y="263"/>
                </a:lnTo>
                <a:lnTo>
                  <a:pt x="189" y="263"/>
                </a:lnTo>
                <a:close/>
                <a:moveTo>
                  <a:pt x="191" y="267"/>
                </a:moveTo>
                <a:lnTo>
                  <a:pt x="190" y="266"/>
                </a:lnTo>
                <a:lnTo>
                  <a:pt x="191" y="265"/>
                </a:lnTo>
                <a:lnTo>
                  <a:pt x="191" y="265"/>
                </a:lnTo>
                <a:lnTo>
                  <a:pt x="192" y="264"/>
                </a:lnTo>
                <a:lnTo>
                  <a:pt x="196" y="264"/>
                </a:lnTo>
                <a:lnTo>
                  <a:pt x="198" y="264"/>
                </a:lnTo>
                <a:lnTo>
                  <a:pt x="203" y="265"/>
                </a:lnTo>
                <a:lnTo>
                  <a:pt x="208" y="266"/>
                </a:lnTo>
                <a:lnTo>
                  <a:pt x="205" y="268"/>
                </a:lnTo>
                <a:lnTo>
                  <a:pt x="199" y="269"/>
                </a:lnTo>
                <a:lnTo>
                  <a:pt x="195" y="269"/>
                </a:lnTo>
                <a:lnTo>
                  <a:pt x="191" y="267"/>
                </a:lnTo>
                <a:lnTo>
                  <a:pt x="191" y="267"/>
                </a:lnTo>
                <a:lnTo>
                  <a:pt x="191" y="267"/>
                </a:lnTo>
                <a:close/>
                <a:moveTo>
                  <a:pt x="207" y="226"/>
                </a:moveTo>
                <a:lnTo>
                  <a:pt x="207" y="223"/>
                </a:lnTo>
                <a:lnTo>
                  <a:pt x="208" y="221"/>
                </a:lnTo>
                <a:lnTo>
                  <a:pt x="210" y="219"/>
                </a:lnTo>
                <a:lnTo>
                  <a:pt x="211" y="218"/>
                </a:lnTo>
                <a:lnTo>
                  <a:pt x="216" y="218"/>
                </a:lnTo>
                <a:lnTo>
                  <a:pt x="222" y="221"/>
                </a:lnTo>
                <a:lnTo>
                  <a:pt x="231" y="223"/>
                </a:lnTo>
                <a:lnTo>
                  <a:pt x="241" y="227"/>
                </a:lnTo>
                <a:lnTo>
                  <a:pt x="250" y="231"/>
                </a:lnTo>
                <a:lnTo>
                  <a:pt x="260" y="235"/>
                </a:lnTo>
                <a:lnTo>
                  <a:pt x="253" y="235"/>
                </a:lnTo>
                <a:lnTo>
                  <a:pt x="246" y="234"/>
                </a:lnTo>
                <a:lnTo>
                  <a:pt x="240" y="231"/>
                </a:lnTo>
                <a:lnTo>
                  <a:pt x="235" y="228"/>
                </a:lnTo>
                <a:lnTo>
                  <a:pt x="230" y="231"/>
                </a:lnTo>
                <a:lnTo>
                  <a:pt x="225" y="230"/>
                </a:lnTo>
                <a:lnTo>
                  <a:pt x="223" y="228"/>
                </a:lnTo>
                <a:lnTo>
                  <a:pt x="224" y="227"/>
                </a:lnTo>
                <a:lnTo>
                  <a:pt x="227" y="227"/>
                </a:lnTo>
                <a:lnTo>
                  <a:pt x="228" y="225"/>
                </a:lnTo>
                <a:lnTo>
                  <a:pt x="222" y="224"/>
                </a:lnTo>
                <a:lnTo>
                  <a:pt x="216" y="225"/>
                </a:lnTo>
                <a:lnTo>
                  <a:pt x="214" y="226"/>
                </a:lnTo>
                <a:lnTo>
                  <a:pt x="212" y="227"/>
                </a:lnTo>
                <a:lnTo>
                  <a:pt x="211" y="228"/>
                </a:lnTo>
                <a:lnTo>
                  <a:pt x="210" y="228"/>
                </a:lnTo>
                <a:lnTo>
                  <a:pt x="208" y="227"/>
                </a:lnTo>
                <a:lnTo>
                  <a:pt x="207" y="226"/>
                </a:lnTo>
                <a:lnTo>
                  <a:pt x="207" y="224"/>
                </a:lnTo>
                <a:lnTo>
                  <a:pt x="207" y="226"/>
                </a:lnTo>
                <a:close/>
                <a:moveTo>
                  <a:pt x="208" y="240"/>
                </a:moveTo>
                <a:lnTo>
                  <a:pt x="220" y="242"/>
                </a:lnTo>
                <a:lnTo>
                  <a:pt x="231" y="244"/>
                </a:lnTo>
                <a:lnTo>
                  <a:pt x="235" y="246"/>
                </a:lnTo>
                <a:lnTo>
                  <a:pt x="238" y="248"/>
                </a:lnTo>
                <a:lnTo>
                  <a:pt x="240" y="249"/>
                </a:lnTo>
                <a:lnTo>
                  <a:pt x="241" y="250"/>
                </a:lnTo>
                <a:lnTo>
                  <a:pt x="241" y="251"/>
                </a:lnTo>
                <a:lnTo>
                  <a:pt x="240" y="252"/>
                </a:lnTo>
                <a:lnTo>
                  <a:pt x="237" y="252"/>
                </a:lnTo>
                <a:lnTo>
                  <a:pt x="233" y="250"/>
                </a:lnTo>
                <a:lnTo>
                  <a:pt x="229" y="249"/>
                </a:lnTo>
                <a:lnTo>
                  <a:pt x="224" y="248"/>
                </a:lnTo>
                <a:lnTo>
                  <a:pt x="220" y="247"/>
                </a:lnTo>
                <a:lnTo>
                  <a:pt x="215" y="246"/>
                </a:lnTo>
                <a:lnTo>
                  <a:pt x="213" y="243"/>
                </a:lnTo>
                <a:lnTo>
                  <a:pt x="208" y="240"/>
                </a:lnTo>
                <a:lnTo>
                  <a:pt x="213" y="241"/>
                </a:lnTo>
                <a:lnTo>
                  <a:pt x="208" y="240"/>
                </a:lnTo>
                <a:close/>
                <a:moveTo>
                  <a:pt x="221" y="285"/>
                </a:moveTo>
                <a:lnTo>
                  <a:pt x="220" y="284"/>
                </a:lnTo>
                <a:lnTo>
                  <a:pt x="220" y="283"/>
                </a:lnTo>
                <a:lnTo>
                  <a:pt x="220" y="281"/>
                </a:lnTo>
                <a:lnTo>
                  <a:pt x="222" y="279"/>
                </a:lnTo>
                <a:lnTo>
                  <a:pt x="223" y="276"/>
                </a:lnTo>
                <a:lnTo>
                  <a:pt x="225" y="274"/>
                </a:lnTo>
                <a:lnTo>
                  <a:pt x="228" y="274"/>
                </a:lnTo>
                <a:lnTo>
                  <a:pt x="229" y="274"/>
                </a:lnTo>
                <a:lnTo>
                  <a:pt x="230" y="275"/>
                </a:lnTo>
                <a:lnTo>
                  <a:pt x="231" y="275"/>
                </a:lnTo>
                <a:lnTo>
                  <a:pt x="230" y="276"/>
                </a:lnTo>
                <a:lnTo>
                  <a:pt x="229" y="277"/>
                </a:lnTo>
                <a:lnTo>
                  <a:pt x="227" y="277"/>
                </a:lnTo>
                <a:lnTo>
                  <a:pt x="225" y="279"/>
                </a:lnTo>
                <a:lnTo>
                  <a:pt x="223" y="282"/>
                </a:lnTo>
                <a:lnTo>
                  <a:pt x="221" y="285"/>
                </a:lnTo>
                <a:lnTo>
                  <a:pt x="221" y="285"/>
                </a:lnTo>
                <a:lnTo>
                  <a:pt x="221" y="285"/>
                </a:lnTo>
                <a:close/>
                <a:moveTo>
                  <a:pt x="221" y="301"/>
                </a:moveTo>
                <a:lnTo>
                  <a:pt x="225" y="300"/>
                </a:lnTo>
                <a:lnTo>
                  <a:pt x="230" y="300"/>
                </a:lnTo>
                <a:lnTo>
                  <a:pt x="232" y="302"/>
                </a:lnTo>
                <a:lnTo>
                  <a:pt x="235" y="306"/>
                </a:lnTo>
                <a:lnTo>
                  <a:pt x="231" y="305"/>
                </a:lnTo>
                <a:lnTo>
                  <a:pt x="228" y="305"/>
                </a:lnTo>
                <a:lnTo>
                  <a:pt x="223" y="304"/>
                </a:lnTo>
                <a:lnTo>
                  <a:pt x="221" y="301"/>
                </a:lnTo>
                <a:close/>
                <a:moveTo>
                  <a:pt x="241" y="297"/>
                </a:moveTo>
                <a:lnTo>
                  <a:pt x="232" y="298"/>
                </a:lnTo>
                <a:lnTo>
                  <a:pt x="223" y="297"/>
                </a:lnTo>
                <a:lnTo>
                  <a:pt x="223" y="294"/>
                </a:lnTo>
                <a:lnTo>
                  <a:pt x="223" y="293"/>
                </a:lnTo>
                <a:lnTo>
                  <a:pt x="223" y="292"/>
                </a:lnTo>
                <a:lnTo>
                  <a:pt x="224" y="292"/>
                </a:lnTo>
                <a:lnTo>
                  <a:pt x="228" y="291"/>
                </a:lnTo>
                <a:lnTo>
                  <a:pt x="230" y="291"/>
                </a:lnTo>
                <a:lnTo>
                  <a:pt x="237" y="293"/>
                </a:lnTo>
                <a:lnTo>
                  <a:pt x="244" y="296"/>
                </a:lnTo>
                <a:lnTo>
                  <a:pt x="249" y="299"/>
                </a:lnTo>
                <a:lnTo>
                  <a:pt x="256" y="301"/>
                </a:lnTo>
                <a:lnTo>
                  <a:pt x="263" y="304"/>
                </a:lnTo>
                <a:lnTo>
                  <a:pt x="269" y="306"/>
                </a:lnTo>
                <a:lnTo>
                  <a:pt x="274" y="307"/>
                </a:lnTo>
                <a:lnTo>
                  <a:pt x="278" y="310"/>
                </a:lnTo>
                <a:lnTo>
                  <a:pt x="278" y="313"/>
                </a:lnTo>
                <a:lnTo>
                  <a:pt x="276" y="315"/>
                </a:lnTo>
                <a:lnTo>
                  <a:pt x="272" y="317"/>
                </a:lnTo>
                <a:lnTo>
                  <a:pt x="270" y="317"/>
                </a:lnTo>
                <a:lnTo>
                  <a:pt x="268" y="316"/>
                </a:lnTo>
                <a:lnTo>
                  <a:pt x="266" y="316"/>
                </a:lnTo>
                <a:lnTo>
                  <a:pt x="266" y="315"/>
                </a:lnTo>
                <a:lnTo>
                  <a:pt x="266" y="315"/>
                </a:lnTo>
                <a:lnTo>
                  <a:pt x="268" y="314"/>
                </a:lnTo>
                <a:lnTo>
                  <a:pt x="269" y="311"/>
                </a:lnTo>
                <a:lnTo>
                  <a:pt x="264" y="311"/>
                </a:lnTo>
                <a:lnTo>
                  <a:pt x="260" y="311"/>
                </a:lnTo>
                <a:lnTo>
                  <a:pt x="256" y="308"/>
                </a:lnTo>
                <a:lnTo>
                  <a:pt x="255" y="305"/>
                </a:lnTo>
                <a:lnTo>
                  <a:pt x="250" y="304"/>
                </a:lnTo>
                <a:lnTo>
                  <a:pt x="247" y="304"/>
                </a:lnTo>
                <a:lnTo>
                  <a:pt x="245" y="302"/>
                </a:lnTo>
                <a:lnTo>
                  <a:pt x="244" y="301"/>
                </a:lnTo>
                <a:lnTo>
                  <a:pt x="243" y="300"/>
                </a:lnTo>
                <a:lnTo>
                  <a:pt x="241" y="297"/>
                </a:lnTo>
                <a:lnTo>
                  <a:pt x="240" y="299"/>
                </a:lnTo>
                <a:lnTo>
                  <a:pt x="241" y="297"/>
                </a:lnTo>
                <a:close/>
                <a:moveTo>
                  <a:pt x="261" y="319"/>
                </a:moveTo>
                <a:lnTo>
                  <a:pt x="264" y="318"/>
                </a:lnTo>
                <a:lnTo>
                  <a:pt x="266" y="319"/>
                </a:lnTo>
                <a:lnTo>
                  <a:pt x="269" y="321"/>
                </a:lnTo>
                <a:lnTo>
                  <a:pt x="271" y="323"/>
                </a:lnTo>
                <a:lnTo>
                  <a:pt x="268" y="324"/>
                </a:lnTo>
                <a:lnTo>
                  <a:pt x="263" y="324"/>
                </a:lnTo>
                <a:lnTo>
                  <a:pt x="261" y="322"/>
                </a:lnTo>
                <a:lnTo>
                  <a:pt x="261" y="319"/>
                </a:lnTo>
                <a:lnTo>
                  <a:pt x="262" y="319"/>
                </a:lnTo>
                <a:lnTo>
                  <a:pt x="261" y="319"/>
                </a:lnTo>
                <a:close/>
                <a:moveTo>
                  <a:pt x="253" y="316"/>
                </a:moveTo>
                <a:lnTo>
                  <a:pt x="250" y="315"/>
                </a:lnTo>
                <a:lnTo>
                  <a:pt x="250" y="315"/>
                </a:lnTo>
                <a:lnTo>
                  <a:pt x="250" y="314"/>
                </a:lnTo>
                <a:lnTo>
                  <a:pt x="252" y="313"/>
                </a:lnTo>
                <a:lnTo>
                  <a:pt x="254" y="311"/>
                </a:lnTo>
                <a:lnTo>
                  <a:pt x="256" y="313"/>
                </a:lnTo>
                <a:lnTo>
                  <a:pt x="260" y="314"/>
                </a:lnTo>
                <a:lnTo>
                  <a:pt x="261" y="316"/>
                </a:lnTo>
                <a:lnTo>
                  <a:pt x="256" y="316"/>
                </a:lnTo>
                <a:lnTo>
                  <a:pt x="253" y="316"/>
                </a:lnTo>
                <a:lnTo>
                  <a:pt x="253" y="316"/>
                </a:lnTo>
                <a:lnTo>
                  <a:pt x="253" y="316"/>
                </a:lnTo>
                <a:close/>
                <a:moveTo>
                  <a:pt x="280" y="346"/>
                </a:moveTo>
                <a:lnTo>
                  <a:pt x="279" y="346"/>
                </a:lnTo>
                <a:lnTo>
                  <a:pt x="278" y="344"/>
                </a:lnTo>
                <a:lnTo>
                  <a:pt x="280" y="344"/>
                </a:lnTo>
                <a:lnTo>
                  <a:pt x="281" y="344"/>
                </a:lnTo>
                <a:lnTo>
                  <a:pt x="281" y="346"/>
                </a:lnTo>
                <a:lnTo>
                  <a:pt x="280" y="346"/>
                </a:lnTo>
                <a:lnTo>
                  <a:pt x="280" y="346"/>
                </a:lnTo>
                <a:lnTo>
                  <a:pt x="280" y="346"/>
                </a:lnTo>
                <a:close/>
                <a:moveTo>
                  <a:pt x="243" y="330"/>
                </a:moveTo>
                <a:lnTo>
                  <a:pt x="249" y="329"/>
                </a:lnTo>
                <a:lnTo>
                  <a:pt x="256" y="327"/>
                </a:lnTo>
                <a:lnTo>
                  <a:pt x="262" y="327"/>
                </a:lnTo>
                <a:lnTo>
                  <a:pt x="269" y="331"/>
                </a:lnTo>
                <a:lnTo>
                  <a:pt x="272" y="333"/>
                </a:lnTo>
                <a:lnTo>
                  <a:pt x="278" y="334"/>
                </a:lnTo>
                <a:lnTo>
                  <a:pt x="281" y="335"/>
                </a:lnTo>
                <a:lnTo>
                  <a:pt x="286" y="337"/>
                </a:lnTo>
                <a:lnTo>
                  <a:pt x="288" y="337"/>
                </a:lnTo>
                <a:lnTo>
                  <a:pt x="290" y="338"/>
                </a:lnTo>
                <a:lnTo>
                  <a:pt x="291" y="338"/>
                </a:lnTo>
                <a:lnTo>
                  <a:pt x="291" y="339"/>
                </a:lnTo>
                <a:lnTo>
                  <a:pt x="291" y="340"/>
                </a:lnTo>
                <a:lnTo>
                  <a:pt x="290" y="340"/>
                </a:lnTo>
                <a:lnTo>
                  <a:pt x="284" y="340"/>
                </a:lnTo>
                <a:lnTo>
                  <a:pt x="277" y="339"/>
                </a:lnTo>
                <a:lnTo>
                  <a:pt x="260" y="334"/>
                </a:lnTo>
                <a:lnTo>
                  <a:pt x="243" y="330"/>
                </a:lnTo>
                <a:lnTo>
                  <a:pt x="252" y="331"/>
                </a:lnTo>
                <a:lnTo>
                  <a:pt x="243" y="330"/>
                </a:lnTo>
                <a:close/>
                <a:moveTo>
                  <a:pt x="302" y="351"/>
                </a:moveTo>
                <a:lnTo>
                  <a:pt x="299" y="348"/>
                </a:lnTo>
                <a:lnTo>
                  <a:pt x="297" y="347"/>
                </a:lnTo>
                <a:lnTo>
                  <a:pt x="294" y="347"/>
                </a:lnTo>
                <a:lnTo>
                  <a:pt x="290" y="346"/>
                </a:lnTo>
                <a:lnTo>
                  <a:pt x="288" y="346"/>
                </a:lnTo>
                <a:lnTo>
                  <a:pt x="285" y="344"/>
                </a:lnTo>
                <a:lnTo>
                  <a:pt x="284" y="344"/>
                </a:lnTo>
                <a:lnTo>
                  <a:pt x="284" y="343"/>
                </a:lnTo>
                <a:lnTo>
                  <a:pt x="284" y="342"/>
                </a:lnTo>
                <a:lnTo>
                  <a:pt x="286" y="342"/>
                </a:lnTo>
                <a:lnTo>
                  <a:pt x="288" y="342"/>
                </a:lnTo>
                <a:lnTo>
                  <a:pt x="291" y="342"/>
                </a:lnTo>
                <a:lnTo>
                  <a:pt x="295" y="341"/>
                </a:lnTo>
                <a:lnTo>
                  <a:pt x="299" y="341"/>
                </a:lnTo>
                <a:lnTo>
                  <a:pt x="303" y="342"/>
                </a:lnTo>
                <a:lnTo>
                  <a:pt x="305" y="346"/>
                </a:lnTo>
                <a:lnTo>
                  <a:pt x="304" y="348"/>
                </a:lnTo>
                <a:lnTo>
                  <a:pt x="304" y="351"/>
                </a:lnTo>
                <a:lnTo>
                  <a:pt x="303" y="351"/>
                </a:lnTo>
                <a:lnTo>
                  <a:pt x="302" y="351"/>
                </a:lnTo>
                <a:lnTo>
                  <a:pt x="301" y="349"/>
                </a:lnTo>
                <a:lnTo>
                  <a:pt x="302" y="351"/>
                </a:lnTo>
                <a:close/>
                <a:moveTo>
                  <a:pt x="315" y="384"/>
                </a:moveTo>
                <a:lnTo>
                  <a:pt x="314" y="384"/>
                </a:lnTo>
                <a:lnTo>
                  <a:pt x="315" y="382"/>
                </a:lnTo>
                <a:lnTo>
                  <a:pt x="317" y="381"/>
                </a:lnTo>
                <a:lnTo>
                  <a:pt x="319" y="382"/>
                </a:lnTo>
                <a:lnTo>
                  <a:pt x="324" y="384"/>
                </a:lnTo>
                <a:lnTo>
                  <a:pt x="329" y="388"/>
                </a:lnTo>
                <a:lnTo>
                  <a:pt x="326" y="388"/>
                </a:lnTo>
                <a:lnTo>
                  <a:pt x="322" y="388"/>
                </a:lnTo>
                <a:lnTo>
                  <a:pt x="319" y="387"/>
                </a:lnTo>
                <a:lnTo>
                  <a:pt x="315" y="384"/>
                </a:lnTo>
                <a:lnTo>
                  <a:pt x="317" y="385"/>
                </a:lnTo>
                <a:lnTo>
                  <a:pt x="315" y="384"/>
                </a:lnTo>
                <a:close/>
                <a:moveTo>
                  <a:pt x="342" y="364"/>
                </a:moveTo>
                <a:lnTo>
                  <a:pt x="339" y="365"/>
                </a:lnTo>
                <a:lnTo>
                  <a:pt x="337" y="365"/>
                </a:lnTo>
                <a:lnTo>
                  <a:pt x="335" y="364"/>
                </a:lnTo>
                <a:lnTo>
                  <a:pt x="332" y="363"/>
                </a:lnTo>
                <a:lnTo>
                  <a:pt x="328" y="362"/>
                </a:lnTo>
                <a:lnTo>
                  <a:pt x="323" y="360"/>
                </a:lnTo>
                <a:lnTo>
                  <a:pt x="321" y="358"/>
                </a:lnTo>
                <a:lnTo>
                  <a:pt x="320" y="355"/>
                </a:lnTo>
                <a:lnTo>
                  <a:pt x="313" y="355"/>
                </a:lnTo>
                <a:lnTo>
                  <a:pt x="306" y="356"/>
                </a:lnTo>
                <a:lnTo>
                  <a:pt x="305" y="356"/>
                </a:lnTo>
                <a:lnTo>
                  <a:pt x="303" y="355"/>
                </a:lnTo>
                <a:lnTo>
                  <a:pt x="303" y="354"/>
                </a:lnTo>
                <a:lnTo>
                  <a:pt x="304" y="351"/>
                </a:lnTo>
                <a:lnTo>
                  <a:pt x="306" y="350"/>
                </a:lnTo>
                <a:lnTo>
                  <a:pt x="311" y="350"/>
                </a:lnTo>
                <a:lnTo>
                  <a:pt x="315" y="351"/>
                </a:lnTo>
                <a:lnTo>
                  <a:pt x="319" y="352"/>
                </a:lnTo>
                <a:lnTo>
                  <a:pt x="326" y="355"/>
                </a:lnTo>
                <a:lnTo>
                  <a:pt x="331" y="358"/>
                </a:lnTo>
                <a:lnTo>
                  <a:pt x="338" y="360"/>
                </a:lnTo>
                <a:lnTo>
                  <a:pt x="342" y="364"/>
                </a:lnTo>
                <a:lnTo>
                  <a:pt x="342" y="364"/>
                </a:lnTo>
                <a:lnTo>
                  <a:pt x="342" y="364"/>
                </a:lnTo>
                <a:close/>
                <a:moveTo>
                  <a:pt x="351" y="350"/>
                </a:moveTo>
                <a:lnTo>
                  <a:pt x="354" y="350"/>
                </a:lnTo>
                <a:lnTo>
                  <a:pt x="357" y="351"/>
                </a:lnTo>
                <a:lnTo>
                  <a:pt x="359" y="351"/>
                </a:lnTo>
                <a:lnTo>
                  <a:pt x="359" y="350"/>
                </a:lnTo>
                <a:lnTo>
                  <a:pt x="360" y="348"/>
                </a:lnTo>
                <a:lnTo>
                  <a:pt x="360" y="344"/>
                </a:lnTo>
                <a:lnTo>
                  <a:pt x="363" y="349"/>
                </a:lnTo>
                <a:lnTo>
                  <a:pt x="368" y="352"/>
                </a:lnTo>
                <a:lnTo>
                  <a:pt x="363" y="354"/>
                </a:lnTo>
                <a:lnTo>
                  <a:pt x="359" y="354"/>
                </a:lnTo>
                <a:lnTo>
                  <a:pt x="356" y="354"/>
                </a:lnTo>
                <a:lnTo>
                  <a:pt x="354" y="354"/>
                </a:lnTo>
                <a:lnTo>
                  <a:pt x="352" y="352"/>
                </a:lnTo>
                <a:lnTo>
                  <a:pt x="351" y="350"/>
                </a:lnTo>
                <a:lnTo>
                  <a:pt x="353" y="351"/>
                </a:lnTo>
                <a:lnTo>
                  <a:pt x="351" y="350"/>
                </a:lnTo>
                <a:close/>
                <a:moveTo>
                  <a:pt x="371" y="381"/>
                </a:moveTo>
                <a:lnTo>
                  <a:pt x="371" y="377"/>
                </a:lnTo>
                <a:lnTo>
                  <a:pt x="372" y="375"/>
                </a:lnTo>
                <a:lnTo>
                  <a:pt x="377" y="376"/>
                </a:lnTo>
                <a:lnTo>
                  <a:pt x="380" y="379"/>
                </a:lnTo>
                <a:lnTo>
                  <a:pt x="376" y="380"/>
                </a:lnTo>
                <a:lnTo>
                  <a:pt x="371" y="381"/>
                </a:lnTo>
                <a:lnTo>
                  <a:pt x="372" y="379"/>
                </a:lnTo>
                <a:lnTo>
                  <a:pt x="371" y="381"/>
                </a:lnTo>
                <a:close/>
                <a:moveTo>
                  <a:pt x="389" y="364"/>
                </a:moveTo>
                <a:lnTo>
                  <a:pt x="383" y="364"/>
                </a:lnTo>
                <a:lnTo>
                  <a:pt x="375" y="363"/>
                </a:lnTo>
                <a:lnTo>
                  <a:pt x="378" y="360"/>
                </a:lnTo>
                <a:lnTo>
                  <a:pt x="384" y="359"/>
                </a:lnTo>
                <a:lnTo>
                  <a:pt x="386" y="359"/>
                </a:lnTo>
                <a:lnTo>
                  <a:pt x="388" y="360"/>
                </a:lnTo>
                <a:lnTo>
                  <a:pt x="389" y="362"/>
                </a:lnTo>
                <a:lnTo>
                  <a:pt x="389" y="364"/>
                </a:lnTo>
                <a:lnTo>
                  <a:pt x="389" y="364"/>
                </a:lnTo>
                <a:lnTo>
                  <a:pt x="389" y="364"/>
                </a:lnTo>
                <a:close/>
                <a:moveTo>
                  <a:pt x="401" y="372"/>
                </a:moveTo>
                <a:lnTo>
                  <a:pt x="400" y="369"/>
                </a:lnTo>
                <a:lnTo>
                  <a:pt x="400" y="367"/>
                </a:lnTo>
                <a:lnTo>
                  <a:pt x="401" y="365"/>
                </a:lnTo>
                <a:lnTo>
                  <a:pt x="402" y="363"/>
                </a:lnTo>
                <a:lnTo>
                  <a:pt x="404" y="362"/>
                </a:lnTo>
                <a:lnTo>
                  <a:pt x="405" y="363"/>
                </a:lnTo>
                <a:lnTo>
                  <a:pt x="408" y="365"/>
                </a:lnTo>
                <a:lnTo>
                  <a:pt x="409" y="366"/>
                </a:lnTo>
                <a:lnTo>
                  <a:pt x="405" y="369"/>
                </a:lnTo>
                <a:lnTo>
                  <a:pt x="401" y="372"/>
                </a:lnTo>
                <a:lnTo>
                  <a:pt x="402" y="372"/>
                </a:lnTo>
                <a:lnTo>
                  <a:pt x="401" y="372"/>
                </a:lnTo>
                <a:close/>
                <a:moveTo>
                  <a:pt x="417" y="363"/>
                </a:moveTo>
                <a:lnTo>
                  <a:pt x="413" y="360"/>
                </a:lnTo>
                <a:lnTo>
                  <a:pt x="411" y="358"/>
                </a:lnTo>
                <a:lnTo>
                  <a:pt x="408" y="358"/>
                </a:lnTo>
                <a:lnTo>
                  <a:pt x="404" y="358"/>
                </a:lnTo>
                <a:lnTo>
                  <a:pt x="401" y="358"/>
                </a:lnTo>
                <a:lnTo>
                  <a:pt x="401" y="358"/>
                </a:lnTo>
                <a:lnTo>
                  <a:pt x="401" y="357"/>
                </a:lnTo>
                <a:lnTo>
                  <a:pt x="400" y="355"/>
                </a:lnTo>
                <a:lnTo>
                  <a:pt x="393" y="352"/>
                </a:lnTo>
                <a:lnTo>
                  <a:pt x="386" y="351"/>
                </a:lnTo>
                <a:lnTo>
                  <a:pt x="383" y="349"/>
                </a:lnTo>
                <a:lnTo>
                  <a:pt x="378" y="348"/>
                </a:lnTo>
                <a:lnTo>
                  <a:pt x="375" y="347"/>
                </a:lnTo>
                <a:lnTo>
                  <a:pt x="371" y="346"/>
                </a:lnTo>
                <a:lnTo>
                  <a:pt x="368" y="344"/>
                </a:lnTo>
                <a:lnTo>
                  <a:pt x="365" y="341"/>
                </a:lnTo>
                <a:lnTo>
                  <a:pt x="363" y="340"/>
                </a:lnTo>
                <a:lnTo>
                  <a:pt x="361" y="340"/>
                </a:lnTo>
                <a:lnTo>
                  <a:pt x="357" y="340"/>
                </a:lnTo>
                <a:lnTo>
                  <a:pt x="355" y="341"/>
                </a:lnTo>
                <a:lnTo>
                  <a:pt x="357" y="342"/>
                </a:lnTo>
                <a:lnTo>
                  <a:pt x="360" y="344"/>
                </a:lnTo>
                <a:lnTo>
                  <a:pt x="353" y="344"/>
                </a:lnTo>
                <a:lnTo>
                  <a:pt x="346" y="344"/>
                </a:lnTo>
                <a:lnTo>
                  <a:pt x="344" y="343"/>
                </a:lnTo>
                <a:lnTo>
                  <a:pt x="342" y="343"/>
                </a:lnTo>
                <a:lnTo>
                  <a:pt x="340" y="344"/>
                </a:lnTo>
                <a:lnTo>
                  <a:pt x="340" y="348"/>
                </a:lnTo>
                <a:lnTo>
                  <a:pt x="342" y="350"/>
                </a:lnTo>
                <a:lnTo>
                  <a:pt x="342" y="352"/>
                </a:lnTo>
                <a:lnTo>
                  <a:pt x="335" y="351"/>
                </a:lnTo>
                <a:lnTo>
                  <a:pt x="329" y="349"/>
                </a:lnTo>
                <a:lnTo>
                  <a:pt x="331" y="348"/>
                </a:lnTo>
                <a:lnTo>
                  <a:pt x="335" y="347"/>
                </a:lnTo>
                <a:lnTo>
                  <a:pt x="338" y="346"/>
                </a:lnTo>
                <a:lnTo>
                  <a:pt x="339" y="342"/>
                </a:lnTo>
                <a:lnTo>
                  <a:pt x="330" y="342"/>
                </a:lnTo>
                <a:lnTo>
                  <a:pt x="321" y="342"/>
                </a:lnTo>
                <a:lnTo>
                  <a:pt x="318" y="342"/>
                </a:lnTo>
                <a:lnTo>
                  <a:pt x="313" y="342"/>
                </a:lnTo>
                <a:lnTo>
                  <a:pt x="312" y="340"/>
                </a:lnTo>
                <a:lnTo>
                  <a:pt x="313" y="340"/>
                </a:lnTo>
                <a:lnTo>
                  <a:pt x="314" y="339"/>
                </a:lnTo>
                <a:lnTo>
                  <a:pt x="314" y="339"/>
                </a:lnTo>
                <a:lnTo>
                  <a:pt x="315" y="338"/>
                </a:lnTo>
                <a:lnTo>
                  <a:pt x="314" y="337"/>
                </a:lnTo>
                <a:lnTo>
                  <a:pt x="312" y="335"/>
                </a:lnTo>
                <a:lnTo>
                  <a:pt x="309" y="334"/>
                </a:lnTo>
                <a:lnTo>
                  <a:pt x="306" y="334"/>
                </a:lnTo>
                <a:lnTo>
                  <a:pt x="303" y="335"/>
                </a:lnTo>
                <a:lnTo>
                  <a:pt x="299" y="334"/>
                </a:lnTo>
                <a:lnTo>
                  <a:pt x="299" y="332"/>
                </a:lnTo>
                <a:lnTo>
                  <a:pt x="297" y="333"/>
                </a:lnTo>
                <a:lnTo>
                  <a:pt x="295" y="332"/>
                </a:lnTo>
                <a:lnTo>
                  <a:pt x="295" y="331"/>
                </a:lnTo>
                <a:lnTo>
                  <a:pt x="294" y="331"/>
                </a:lnTo>
                <a:lnTo>
                  <a:pt x="293" y="332"/>
                </a:lnTo>
                <a:lnTo>
                  <a:pt x="293" y="333"/>
                </a:lnTo>
                <a:lnTo>
                  <a:pt x="288" y="332"/>
                </a:lnTo>
                <a:lnTo>
                  <a:pt x="284" y="331"/>
                </a:lnTo>
                <a:lnTo>
                  <a:pt x="287" y="330"/>
                </a:lnTo>
                <a:lnTo>
                  <a:pt x="288" y="326"/>
                </a:lnTo>
                <a:lnTo>
                  <a:pt x="288" y="325"/>
                </a:lnTo>
                <a:lnTo>
                  <a:pt x="287" y="323"/>
                </a:lnTo>
                <a:lnTo>
                  <a:pt x="288" y="321"/>
                </a:lnTo>
                <a:lnTo>
                  <a:pt x="289" y="321"/>
                </a:lnTo>
                <a:lnTo>
                  <a:pt x="295" y="323"/>
                </a:lnTo>
                <a:lnTo>
                  <a:pt x="301" y="324"/>
                </a:lnTo>
                <a:lnTo>
                  <a:pt x="297" y="325"/>
                </a:lnTo>
                <a:lnTo>
                  <a:pt x="293" y="326"/>
                </a:lnTo>
                <a:lnTo>
                  <a:pt x="296" y="329"/>
                </a:lnTo>
                <a:lnTo>
                  <a:pt x="301" y="329"/>
                </a:lnTo>
                <a:lnTo>
                  <a:pt x="306" y="329"/>
                </a:lnTo>
                <a:lnTo>
                  <a:pt x="310" y="329"/>
                </a:lnTo>
                <a:lnTo>
                  <a:pt x="307" y="327"/>
                </a:lnTo>
                <a:lnTo>
                  <a:pt x="306" y="326"/>
                </a:lnTo>
                <a:lnTo>
                  <a:pt x="304" y="324"/>
                </a:lnTo>
                <a:lnTo>
                  <a:pt x="303" y="323"/>
                </a:lnTo>
                <a:lnTo>
                  <a:pt x="304" y="321"/>
                </a:lnTo>
                <a:lnTo>
                  <a:pt x="306" y="319"/>
                </a:lnTo>
                <a:lnTo>
                  <a:pt x="307" y="319"/>
                </a:lnTo>
                <a:lnTo>
                  <a:pt x="310" y="319"/>
                </a:lnTo>
                <a:lnTo>
                  <a:pt x="309" y="317"/>
                </a:lnTo>
                <a:lnTo>
                  <a:pt x="307" y="315"/>
                </a:lnTo>
                <a:lnTo>
                  <a:pt x="318" y="316"/>
                </a:lnTo>
                <a:lnTo>
                  <a:pt x="328" y="318"/>
                </a:lnTo>
                <a:lnTo>
                  <a:pt x="337" y="322"/>
                </a:lnTo>
                <a:lnTo>
                  <a:pt x="346" y="326"/>
                </a:lnTo>
                <a:lnTo>
                  <a:pt x="351" y="330"/>
                </a:lnTo>
                <a:lnTo>
                  <a:pt x="355" y="332"/>
                </a:lnTo>
                <a:lnTo>
                  <a:pt x="357" y="333"/>
                </a:lnTo>
                <a:lnTo>
                  <a:pt x="360" y="334"/>
                </a:lnTo>
                <a:lnTo>
                  <a:pt x="360" y="335"/>
                </a:lnTo>
                <a:lnTo>
                  <a:pt x="360" y="338"/>
                </a:lnTo>
                <a:lnTo>
                  <a:pt x="362" y="339"/>
                </a:lnTo>
                <a:lnTo>
                  <a:pt x="365" y="339"/>
                </a:lnTo>
                <a:lnTo>
                  <a:pt x="368" y="338"/>
                </a:lnTo>
                <a:lnTo>
                  <a:pt x="370" y="338"/>
                </a:lnTo>
                <a:lnTo>
                  <a:pt x="372" y="340"/>
                </a:lnTo>
                <a:lnTo>
                  <a:pt x="376" y="342"/>
                </a:lnTo>
                <a:lnTo>
                  <a:pt x="380" y="343"/>
                </a:lnTo>
                <a:lnTo>
                  <a:pt x="384" y="344"/>
                </a:lnTo>
                <a:lnTo>
                  <a:pt x="394" y="347"/>
                </a:lnTo>
                <a:lnTo>
                  <a:pt x="403" y="351"/>
                </a:lnTo>
                <a:lnTo>
                  <a:pt x="410" y="355"/>
                </a:lnTo>
                <a:lnTo>
                  <a:pt x="418" y="358"/>
                </a:lnTo>
                <a:lnTo>
                  <a:pt x="421" y="359"/>
                </a:lnTo>
                <a:lnTo>
                  <a:pt x="426" y="360"/>
                </a:lnTo>
                <a:lnTo>
                  <a:pt x="428" y="363"/>
                </a:lnTo>
                <a:lnTo>
                  <a:pt x="430" y="366"/>
                </a:lnTo>
                <a:lnTo>
                  <a:pt x="427" y="367"/>
                </a:lnTo>
                <a:lnTo>
                  <a:pt x="423" y="366"/>
                </a:lnTo>
                <a:lnTo>
                  <a:pt x="420" y="365"/>
                </a:lnTo>
                <a:lnTo>
                  <a:pt x="417" y="363"/>
                </a:lnTo>
                <a:lnTo>
                  <a:pt x="417" y="363"/>
                </a:lnTo>
                <a:lnTo>
                  <a:pt x="417" y="363"/>
                </a:lnTo>
                <a:close/>
                <a:moveTo>
                  <a:pt x="802" y="623"/>
                </a:moveTo>
                <a:lnTo>
                  <a:pt x="804" y="623"/>
                </a:lnTo>
                <a:lnTo>
                  <a:pt x="804" y="624"/>
                </a:lnTo>
                <a:lnTo>
                  <a:pt x="802" y="624"/>
                </a:lnTo>
                <a:lnTo>
                  <a:pt x="801" y="624"/>
                </a:lnTo>
                <a:lnTo>
                  <a:pt x="801" y="623"/>
                </a:lnTo>
                <a:lnTo>
                  <a:pt x="802" y="623"/>
                </a:lnTo>
                <a:close/>
                <a:moveTo>
                  <a:pt x="933" y="626"/>
                </a:moveTo>
                <a:lnTo>
                  <a:pt x="933" y="629"/>
                </a:lnTo>
                <a:lnTo>
                  <a:pt x="931" y="631"/>
                </a:lnTo>
                <a:lnTo>
                  <a:pt x="930" y="628"/>
                </a:lnTo>
                <a:lnTo>
                  <a:pt x="930" y="623"/>
                </a:lnTo>
                <a:lnTo>
                  <a:pt x="930" y="622"/>
                </a:lnTo>
                <a:lnTo>
                  <a:pt x="931" y="620"/>
                </a:lnTo>
                <a:lnTo>
                  <a:pt x="931" y="620"/>
                </a:lnTo>
                <a:lnTo>
                  <a:pt x="933" y="620"/>
                </a:lnTo>
                <a:lnTo>
                  <a:pt x="936" y="621"/>
                </a:lnTo>
                <a:lnTo>
                  <a:pt x="936" y="622"/>
                </a:lnTo>
                <a:lnTo>
                  <a:pt x="935" y="624"/>
                </a:lnTo>
                <a:lnTo>
                  <a:pt x="933" y="626"/>
                </a:lnTo>
                <a:lnTo>
                  <a:pt x="935" y="624"/>
                </a:lnTo>
                <a:lnTo>
                  <a:pt x="933" y="626"/>
                </a:lnTo>
                <a:close/>
                <a:moveTo>
                  <a:pt x="1176" y="616"/>
                </a:moveTo>
                <a:lnTo>
                  <a:pt x="1178" y="614"/>
                </a:lnTo>
                <a:lnTo>
                  <a:pt x="1180" y="612"/>
                </a:lnTo>
                <a:lnTo>
                  <a:pt x="1181" y="612"/>
                </a:lnTo>
                <a:lnTo>
                  <a:pt x="1183" y="612"/>
                </a:lnTo>
                <a:lnTo>
                  <a:pt x="1183" y="612"/>
                </a:lnTo>
                <a:lnTo>
                  <a:pt x="1184" y="613"/>
                </a:lnTo>
                <a:lnTo>
                  <a:pt x="1183" y="615"/>
                </a:lnTo>
                <a:lnTo>
                  <a:pt x="1179" y="616"/>
                </a:lnTo>
                <a:lnTo>
                  <a:pt x="1177" y="617"/>
                </a:lnTo>
                <a:lnTo>
                  <a:pt x="1176" y="616"/>
                </a:lnTo>
                <a:lnTo>
                  <a:pt x="1177" y="615"/>
                </a:lnTo>
                <a:lnTo>
                  <a:pt x="1176" y="616"/>
                </a:lnTo>
                <a:close/>
                <a:moveTo>
                  <a:pt x="1184" y="626"/>
                </a:moveTo>
                <a:lnTo>
                  <a:pt x="1180" y="626"/>
                </a:lnTo>
                <a:lnTo>
                  <a:pt x="1178" y="626"/>
                </a:lnTo>
                <a:lnTo>
                  <a:pt x="1179" y="622"/>
                </a:lnTo>
                <a:lnTo>
                  <a:pt x="1181" y="620"/>
                </a:lnTo>
                <a:lnTo>
                  <a:pt x="1185" y="618"/>
                </a:lnTo>
                <a:lnTo>
                  <a:pt x="1189" y="620"/>
                </a:lnTo>
                <a:lnTo>
                  <a:pt x="1186" y="623"/>
                </a:lnTo>
                <a:lnTo>
                  <a:pt x="1184" y="626"/>
                </a:lnTo>
                <a:lnTo>
                  <a:pt x="1183" y="625"/>
                </a:lnTo>
                <a:lnTo>
                  <a:pt x="1184" y="626"/>
                </a:lnTo>
                <a:close/>
                <a:moveTo>
                  <a:pt x="1204" y="192"/>
                </a:moveTo>
                <a:lnTo>
                  <a:pt x="1189" y="197"/>
                </a:lnTo>
                <a:lnTo>
                  <a:pt x="1174" y="200"/>
                </a:lnTo>
                <a:lnTo>
                  <a:pt x="1180" y="196"/>
                </a:lnTo>
                <a:lnTo>
                  <a:pt x="1188" y="193"/>
                </a:lnTo>
                <a:lnTo>
                  <a:pt x="1196" y="192"/>
                </a:lnTo>
                <a:lnTo>
                  <a:pt x="1204" y="192"/>
                </a:lnTo>
                <a:close/>
                <a:moveTo>
                  <a:pt x="1169" y="183"/>
                </a:moveTo>
                <a:lnTo>
                  <a:pt x="1170" y="183"/>
                </a:lnTo>
                <a:lnTo>
                  <a:pt x="1172" y="183"/>
                </a:lnTo>
                <a:lnTo>
                  <a:pt x="1174" y="184"/>
                </a:lnTo>
                <a:lnTo>
                  <a:pt x="1174" y="185"/>
                </a:lnTo>
                <a:lnTo>
                  <a:pt x="1171" y="188"/>
                </a:lnTo>
                <a:lnTo>
                  <a:pt x="1167" y="189"/>
                </a:lnTo>
                <a:lnTo>
                  <a:pt x="1166" y="190"/>
                </a:lnTo>
                <a:lnTo>
                  <a:pt x="1163" y="191"/>
                </a:lnTo>
                <a:lnTo>
                  <a:pt x="1162" y="190"/>
                </a:lnTo>
                <a:lnTo>
                  <a:pt x="1162" y="189"/>
                </a:lnTo>
                <a:lnTo>
                  <a:pt x="1164" y="185"/>
                </a:lnTo>
                <a:lnTo>
                  <a:pt x="1169" y="183"/>
                </a:lnTo>
                <a:lnTo>
                  <a:pt x="1169" y="183"/>
                </a:lnTo>
                <a:lnTo>
                  <a:pt x="1169" y="183"/>
                </a:lnTo>
                <a:close/>
                <a:moveTo>
                  <a:pt x="1145" y="190"/>
                </a:moveTo>
                <a:lnTo>
                  <a:pt x="1146" y="190"/>
                </a:lnTo>
                <a:lnTo>
                  <a:pt x="1148" y="188"/>
                </a:lnTo>
                <a:lnTo>
                  <a:pt x="1151" y="188"/>
                </a:lnTo>
                <a:lnTo>
                  <a:pt x="1152" y="188"/>
                </a:lnTo>
                <a:lnTo>
                  <a:pt x="1152" y="188"/>
                </a:lnTo>
                <a:lnTo>
                  <a:pt x="1152" y="189"/>
                </a:lnTo>
                <a:lnTo>
                  <a:pt x="1151" y="191"/>
                </a:lnTo>
                <a:lnTo>
                  <a:pt x="1148" y="192"/>
                </a:lnTo>
                <a:lnTo>
                  <a:pt x="1145" y="192"/>
                </a:lnTo>
                <a:lnTo>
                  <a:pt x="1143" y="192"/>
                </a:lnTo>
                <a:lnTo>
                  <a:pt x="1144" y="191"/>
                </a:lnTo>
                <a:lnTo>
                  <a:pt x="1145" y="190"/>
                </a:lnTo>
                <a:lnTo>
                  <a:pt x="1145" y="190"/>
                </a:lnTo>
                <a:lnTo>
                  <a:pt x="1145" y="190"/>
                </a:lnTo>
                <a:close/>
                <a:moveTo>
                  <a:pt x="1122" y="199"/>
                </a:moveTo>
                <a:lnTo>
                  <a:pt x="1123" y="199"/>
                </a:lnTo>
                <a:lnTo>
                  <a:pt x="1125" y="201"/>
                </a:lnTo>
                <a:lnTo>
                  <a:pt x="1123" y="202"/>
                </a:lnTo>
                <a:lnTo>
                  <a:pt x="1121" y="203"/>
                </a:lnTo>
                <a:lnTo>
                  <a:pt x="1119" y="203"/>
                </a:lnTo>
                <a:lnTo>
                  <a:pt x="1119" y="202"/>
                </a:lnTo>
                <a:lnTo>
                  <a:pt x="1120" y="200"/>
                </a:lnTo>
                <a:lnTo>
                  <a:pt x="1122" y="199"/>
                </a:lnTo>
                <a:lnTo>
                  <a:pt x="1122" y="199"/>
                </a:lnTo>
                <a:lnTo>
                  <a:pt x="1122" y="199"/>
                </a:lnTo>
                <a:close/>
                <a:moveTo>
                  <a:pt x="1031" y="233"/>
                </a:moveTo>
                <a:lnTo>
                  <a:pt x="1047" y="232"/>
                </a:lnTo>
                <a:lnTo>
                  <a:pt x="1063" y="232"/>
                </a:lnTo>
                <a:lnTo>
                  <a:pt x="1060" y="234"/>
                </a:lnTo>
                <a:lnTo>
                  <a:pt x="1055" y="235"/>
                </a:lnTo>
                <a:lnTo>
                  <a:pt x="1052" y="236"/>
                </a:lnTo>
                <a:lnTo>
                  <a:pt x="1047" y="236"/>
                </a:lnTo>
                <a:lnTo>
                  <a:pt x="1039" y="235"/>
                </a:lnTo>
                <a:lnTo>
                  <a:pt x="1031" y="233"/>
                </a:lnTo>
                <a:close/>
                <a:moveTo>
                  <a:pt x="859" y="255"/>
                </a:moveTo>
                <a:lnTo>
                  <a:pt x="862" y="255"/>
                </a:lnTo>
                <a:lnTo>
                  <a:pt x="865" y="255"/>
                </a:lnTo>
                <a:lnTo>
                  <a:pt x="868" y="256"/>
                </a:lnTo>
                <a:lnTo>
                  <a:pt x="868" y="257"/>
                </a:lnTo>
                <a:lnTo>
                  <a:pt x="864" y="258"/>
                </a:lnTo>
                <a:lnTo>
                  <a:pt x="858" y="256"/>
                </a:lnTo>
                <a:lnTo>
                  <a:pt x="858" y="256"/>
                </a:lnTo>
                <a:lnTo>
                  <a:pt x="859" y="255"/>
                </a:lnTo>
                <a:lnTo>
                  <a:pt x="861" y="255"/>
                </a:lnTo>
                <a:lnTo>
                  <a:pt x="859" y="255"/>
                </a:lnTo>
                <a:close/>
                <a:moveTo>
                  <a:pt x="851" y="256"/>
                </a:moveTo>
                <a:lnTo>
                  <a:pt x="841" y="256"/>
                </a:lnTo>
                <a:lnTo>
                  <a:pt x="832" y="255"/>
                </a:lnTo>
                <a:lnTo>
                  <a:pt x="837" y="252"/>
                </a:lnTo>
                <a:lnTo>
                  <a:pt x="841" y="251"/>
                </a:lnTo>
                <a:lnTo>
                  <a:pt x="846" y="252"/>
                </a:lnTo>
                <a:lnTo>
                  <a:pt x="851" y="256"/>
                </a:lnTo>
                <a:close/>
                <a:moveTo>
                  <a:pt x="792" y="243"/>
                </a:moveTo>
                <a:lnTo>
                  <a:pt x="796" y="243"/>
                </a:lnTo>
                <a:lnTo>
                  <a:pt x="799" y="244"/>
                </a:lnTo>
                <a:lnTo>
                  <a:pt x="801" y="246"/>
                </a:lnTo>
                <a:lnTo>
                  <a:pt x="805" y="248"/>
                </a:lnTo>
                <a:lnTo>
                  <a:pt x="799" y="248"/>
                </a:lnTo>
                <a:lnTo>
                  <a:pt x="793" y="248"/>
                </a:lnTo>
                <a:lnTo>
                  <a:pt x="791" y="247"/>
                </a:lnTo>
                <a:lnTo>
                  <a:pt x="790" y="246"/>
                </a:lnTo>
                <a:lnTo>
                  <a:pt x="790" y="244"/>
                </a:lnTo>
                <a:lnTo>
                  <a:pt x="792" y="243"/>
                </a:lnTo>
                <a:lnTo>
                  <a:pt x="793" y="243"/>
                </a:lnTo>
                <a:lnTo>
                  <a:pt x="792" y="243"/>
                </a:lnTo>
                <a:close/>
                <a:moveTo>
                  <a:pt x="775" y="256"/>
                </a:moveTo>
                <a:lnTo>
                  <a:pt x="773" y="258"/>
                </a:lnTo>
                <a:lnTo>
                  <a:pt x="772" y="258"/>
                </a:lnTo>
                <a:lnTo>
                  <a:pt x="769" y="257"/>
                </a:lnTo>
                <a:lnTo>
                  <a:pt x="767" y="255"/>
                </a:lnTo>
                <a:lnTo>
                  <a:pt x="772" y="255"/>
                </a:lnTo>
                <a:lnTo>
                  <a:pt x="775" y="256"/>
                </a:lnTo>
                <a:close/>
                <a:moveTo>
                  <a:pt x="750" y="247"/>
                </a:moveTo>
                <a:lnTo>
                  <a:pt x="755" y="248"/>
                </a:lnTo>
                <a:lnTo>
                  <a:pt x="758" y="251"/>
                </a:lnTo>
                <a:lnTo>
                  <a:pt x="755" y="251"/>
                </a:lnTo>
                <a:lnTo>
                  <a:pt x="751" y="251"/>
                </a:lnTo>
                <a:lnTo>
                  <a:pt x="750" y="250"/>
                </a:lnTo>
                <a:lnTo>
                  <a:pt x="749" y="249"/>
                </a:lnTo>
                <a:lnTo>
                  <a:pt x="749" y="248"/>
                </a:lnTo>
                <a:lnTo>
                  <a:pt x="750" y="247"/>
                </a:lnTo>
                <a:lnTo>
                  <a:pt x="751" y="247"/>
                </a:lnTo>
                <a:lnTo>
                  <a:pt x="750" y="247"/>
                </a:lnTo>
                <a:close/>
                <a:moveTo>
                  <a:pt x="747" y="315"/>
                </a:moveTo>
                <a:lnTo>
                  <a:pt x="744" y="315"/>
                </a:lnTo>
                <a:lnTo>
                  <a:pt x="743" y="315"/>
                </a:lnTo>
                <a:lnTo>
                  <a:pt x="742" y="313"/>
                </a:lnTo>
                <a:lnTo>
                  <a:pt x="741" y="309"/>
                </a:lnTo>
                <a:lnTo>
                  <a:pt x="744" y="313"/>
                </a:lnTo>
                <a:lnTo>
                  <a:pt x="747" y="315"/>
                </a:lnTo>
                <a:close/>
                <a:moveTo>
                  <a:pt x="724" y="307"/>
                </a:moveTo>
                <a:lnTo>
                  <a:pt x="724" y="306"/>
                </a:lnTo>
                <a:lnTo>
                  <a:pt x="724" y="304"/>
                </a:lnTo>
                <a:lnTo>
                  <a:pt x="726" y="305"/>
                </a:lnTo>
                <a:lnTo>
                  <a:pt x="729" y="305"/>
                </a:lnTo>
                <a:lnTo>
                  <a:pt x="734" y="308"/>
                </a:lnTo>
                <a:lnTo>
                  <a:pt x="740" y="311"/>
                </a:lnTo>
                <a:lnTo>
                  <a:pt x="732" y="310"/>
                </a:lnTo>
                <a:lnTo>
                  <a:pt x="724" y="307"/>
                </a:lnTo>
                <a:lnTo>
                  <a:pt x="726" y="307"/>
                </a:lnTo>
                <a:lnTo>
                  <a:pt x="724" y="307"/>
                </a:lnTo>
                <a:close/>
                <a:moveTo>
                  <a:pt x="701" y="341"/>
                </a:moveTo>
                <a:lnTo>
                  <a:pt x="700" y="343"/>
                </a:lnTo>
                <a:lnTo>
                  <a:pt x="697" y="346"/>
                </a:lnTo>
                <a:lnTo>
                  <a:pt x="696" y="347"/>
                </a:lnTo>
                <a:lnTo>
                  <a:pt x="694" y="348"/>
                </a:lnTo>
                <a:lnTo>
                  <a:pt x="694" y="349"/>
                </a:lnTo>
                <a:lnTo>
                  <a:pt x="696" y="350"/>
                </a:lnTo>
                <a:lnTo>
                  <a:pt x="693" y="351"/>
                </a:lnTo>
                <a:lnTo>
                  <a:pt x="691" y="351"/>
                </a:lnTo>
                <a:lnTo>
                  <a:pt x="689" y="349"/>
                </a:lnTo>
                <a:lnTo>
                  <a:pt x="690" y="347"/>
                </a:lnTo>
                <a:lnTo>
                  <a:pt x="685" y="344"/>
                </a:lnTo>
                <a:lnTo>
                  <a:pt x="682" y="341"/>
                </a:lnTo>
                <a:lnTo>
                  <a:pt x="692" y="341"/>
                </a:lnTo>
                <a:lnTo>
                  <a:pt x="701" y="341"/>
                </a:lnTo>
                <a:lnTo>
                  <a:pt x="699" y="342"/>
                </a:lnTo>
                <a:lnTo>
                  <a:pt x="701" y="341"/>
                </a:lnTo>
                <a:close/>
                <a:moveTo>
                  <a:pt x="677" y="329"/>
                </a:moveTo>
                <a:lnTo>
                  <a:pt x="677" y="331"/>
                </a:lnTo>
                <a:lnTo>
                  <a:pt x="678" y="332"/>
                </a:lnTo>
                <a:lnTo>
                  <a:pt x="681" y="332"/>
                </a:lnTo>
                <a:lnTo>
                  <a:pt x="682" y="333"/>
                </a:lnTo>
                <a:lnTo>
                  <a:pt x="684" y="334"/>
                </a:lnTo>
                <a:lnTo>
                  <a:pt x="685" y="335"/>
                </a:lnTo>
                <a:lnTo>
                  <a:pt x="686" y="337"/>
                </a:lnTo>
                <a:lnTo>
                  <a:pt x="686" y="337"/>
                </a:lnTo>
                <a:lnTo>
                  <a:pt x="686" y="338"/>
                </a:lnTo>
                <a:lnTo>
                  <a:pt x="684" y="339"/>
                </a:lnTo>
                <a:lnTo>
                  <a:pt x="681" y="337"/>
                </a:lnTo>
                <a:lnTo>
                  <a:pt x="677" y="334"/>
                </a:lnTo>
                <a:lnTo>
                  <a:pt x="670" y="331"/>
                </a:lnTo>
                <a:lnTo>
                  <a:pt x="664" y="327"/>
                </a:lnTo>
                <a:lnTo>
                  <a:pt x="670" y="329"/>
                </a:lnTo>
                <a:lnTo>
                  <a:pt x="677" y="329"/>
                </a:lnTo>
                <a:lnTo>
                  <a:pt x="676" y="331"/>
                </a:lnTo>
                <a:lnTo>
                  <a:pt x="677" y="329"/>
                </a:lnTo>
                <a:close/>
                <a:moveTo>
                  <a:pt x="631" y="409"/>
                </a:moveTo>
                <a:lnTo>
                  <a:pt x="634" y="409"/>
                </a:lnTo>
                <a:lnTo>
                  <a:pt x="635" y="410"/>
                </a:lnTo>
                <a:lnTo>
                  <a:pt x="633" y="412"/>
                </a:lnTo>
                <a:lnTo>
                  <a:pt x="631" y="412"/>
                </a:lnTo>
                <a:lnTo>
                  <a:pt x="628" y="410"/>
                </a:lnTo>
                <a:lnTo>
                  <a:pt x="627" y="407"/>
                </a:lnTo>
                <a:lnTo>
                  <a:pt x="629" y="408"/>
                </a:lnTo>
                <a:lnTo>
                  <a:pt x="631" y="409"/>
                </a:lnTo>
                <a:lnTo>
                  <a:pt x="631" y="409"/>
                </a:lnTo>
                <a:lnTo>
                  <a:pt x="631" y="409"/>
                </a:lnTo>
                <a:close/>
                <a:moveTo>
                  <a:pt x="562" y="372"/>
                </a:moveTo>
                <a:lnTo>
                  <a:pt x="561" y="374"/>
                </a:lnTo>
                <a:lnTo>
                  <a:pt x="560" y="377"/>
                </a:lnTo>
                <a:lnTo>
                  <a:pt x="562" y="377"/>
                </a:lnTo>
                <a:lnTo>
                  <a:pt x="563" y="376"/>
                </a:lnTo>
                <a:lnTo>
                  <a:pt x="567" y="377"/>
                </a:lnTo>
                <a:lnTo>
                  <a:pt x="569" y="379"/>
                </a:lnTo>
                <a:lnTo>
                  <a:pt x="574" y="382"/>
                </a:lnTo>
                <a:lnTo>
                  <a:pt x="578" y="384"/>
                </a:lnTo>
                <a:lnTo>
                  <a:pt x="583" y="385"/>
                </a:lnTo>
                <a:lnTo>
                  <a:pt x="587" y="388"/>
                </a:lnTo>
                <a:lnTo>
                  <a:pt x="590" y="390"/>
                </a:lnTo>
                <a:lnTo>
                  <a:pt x="593" y="391"/>
                </a:lnTo>
                <a:lnTo>
                  <a:pt x="596" y="390"/>
                </a:lnTo>
                <a:lnTo>
                  <a:pt x="600" y="391"/>
                </a:lnTo>
                <a:lnTo>
                  <a:pt x="602" y="393"/>
                </a:lnTo>
                <a:lnTo>
                  <a:pt x="606" y="396"/>
                </a:lnTo>
                <a:lnTo>
                  <a:pt x="608" y="398"/>
                </a:lnTo>
                <a:lnTo>
                  <a:pt x="612" y="398"/>
                </a:lnTo>
                <a:lnTo>
                  <a:pt x="608" y="398"/>
                </a:lnTo>
                <a:lnTo>
                  <a:pt x="604" y="399"/>
                </a:lnTo>
                <a:lnTo>
                  <a:pt x="601" y="398"/>
                </a:lnTo>
                <a:lnTo>
                  <a:pt x="598" y="397"/>
                </a:lnTo>
                <a:lnTo>
                  <a:pt x="591" y="392"/>
                </a:lnTo>
                <a:lnTo>
                  <a:pt x="585" y="389"/>
                </a:lnTo>
                <a:lnTo>
                  <a:pt x="579" y="385"/>
                </a:lnTo>
                <a:lnTo>
                  <a:pt x="574" y="383"/>
                </a:lnTo>
                <a:lnTo>
                  <a:pt x="573" y="385"/>
                </a:lnTo>
                <a:lnTo>
                  <a:pt x="570" y="388"/>
                </a:lnTo>
                <a:lnTo>
                  <a:pt x="567" y="388"/>
                </a:lnTo>
                <a:lnTo>
                  <a:pt x="562" y="384"/>
                </a:lnTo>
                <a:lnTo>
                  <a:pt x="558" y="382"/>
                </a:lnTo>
                <a:lnTo>
                  <a:pt x="556" y="379"/>
                </a:lnTo>
                <a:lnTo>
                  <a:pt x="554" y="376"/>
                </a:lnTo>
                <a:lnTo>
                  <a:pt x="554" y="375"/>
                </a:lnTo>
                <a:lnTo>
                  <a:pt x="554" y="374"/>
                </a:lnTo>
                <a:lnTo>
                  <a:pt x="556" y="373"/>
                </a:lnTo>
                <a:lnTo>
                  <a:pt x="559" y="372"/>
                </a:lnTo>
                <a:lnTo>
                  <a:pt x="562" y="372"/>
                </a:lnTo>
                <a:lnTo>
                  <a:pt x="561" y="373"/>
                </a:lnTo>
                <a:lnTo>
                  <a:pt x="562" y="372"/>
                </a:lnTo>
                <a:close/>
                <a:moveTo>
                  <a:pt x="567" y="410"/>
                </a:moveTo>
                <a:lnTo>
                  <a:pt x="562" y="410"/>
                </a:lnTo>
                <a:lnTo>
                  <a:pt x="558" y="407"/>
                </a:lnTo>
                <a:lnTo>
                  <a:pt x="560" y="407"/>
                </a:lnTo>
                <a:lnTo>
                  <a:pt x="563" y="407"/>
                </a:lnTo>
                <a:lnTo>
                  <a:pt x="566" y="408"/>
                </a:lnTo>
                <a:lnTo>
                  <a:pt x="567" y="410"/>
                </a:lnTo>
                <a:close/>
                <a:moveTo>
                  <a:pt x="526" y="358"/>
                </a:moveTo>
                <a:lnTo>
                  <a:pt x="528" y="359"/>
                </a:lnTo>
                <a:lnTo>
                  <a:pt x="530" y="358"/>
                </a:lnTo>
                <a:lnTo>
                  <a:pt x="529" y="357"/>
                </a:lnTo>
                <a:lnTo>
                  <a:pt x="528" y="355"/>
                </a:lnTo>
                <a:lnTo>
                  <a:pt x="528" y="354"/>
                </a:lnTo>
                <a:lnTo>
                  <a:pt x="529" y="354"/>
                </a:lnTo>
                <a:lnTo>
                  <a:pt x="530" y="355"/>
                </a:lnTo>
                <a:lnTo>
                  <a:pt x="532" y="355"/>
                </a:lnTo>
                <a:lnTo>
                  <a:pt x="536" y="357"/>
                </a:lnTo>
                <a:lnTo>
                  <a:pt x="541" y="358"/>
                </a:lnTo>
                <a:lnTo>
                  <a:pt x="535" y="359"/>
                </a:lnTo>
                <a:lnTo>
                  <a:pt x="530" y="359"/>
                </a:lnTo>
                <a:lnTo>
                  <a:pt x="534" y="363"/>
                </a:lnTo>
                <a:lnTo>
                  <a:pt x="537" y="365"/>
                </a:lnTo>
                <a:lnTo>
                  <a:pt x="542" y="367"/>
                </a:lnTo>
                <a:lnTo>
                  <a:pt x="546" y="368"/>
                </a:lnTo>
                <a:lnTo>
                  <a:pt x="548" y="369"/>
                </a:lnTo>
                <a:lnTo>
                  <a:pt x="549" y="371"/>
                </a:lnTo>
                <a:lnTo>
                  <a:pt x="550" y="372"/>
                </a:lnTo>
                <a:lnTo>
                  <a:pt x="549" y="373"/>
                </a:lnTo>
                <a:lnTo>
                  <a:pt x="544" y="373"/>
                </a:lnTo>
                <a:lnTo>
                  <a:pt x="541" y="372"/>
                </a:lnTo>
                <a:lnTo>
                  <a:pt x="530" y="367"/>
                </a:lnTo>
                <a:lnTo>
                  <a:pt x="521" y="364"/>
                </a:lnTo>
                <a:lnTo>
                  <a:pt x="518" y="365"/>
                </a:lnTo>
                <a:lnTo>
                  <a:pt x="515" y="365"/>
                </a:lnTo>
                <a:lnTo>
                  <a:pt x="513" y="363"/>
                </a:lnTo>
                <a:lnTo>
                  <a:pt x="511" y="360"/>
                </a:lnTo>
                <a:lnTo>
                  <a:pt x="510" y="358"/>
                </a:lnTo>
                <a:lnTo>
                  <a:pt x="510" y="356"/>
                </a:lnTo>
                <a:lnTo>
                  <a:pt x="512" y="358"/>
                </a:lnTo>
                <a:lnTo>
                  <a:pt x="516" y="360"/>
                </a:lnTo>
                <a:lnTo>
                  <a:pt x="517" y="362"/>
                </a:lnTo>
                <a:lnTo>
                  <a:pt x="518" y="362"/>
                </a:lnTo>
                <a:lnTo>
                  <a:pt x="519" y="362"/>
                </a:lnTo>
                <a:lnTo>
                  <a:pt x="518" y="359"/>
                </a:lnTo>
                <a:lnTo>
                  <a:pt x="517" y="358"/>
                </a:lnTo>
                <a:lnTo>
                  <a:pt x="516" y="357"/>
                </a:lnTo>
                <a:lnTo>
                  <a:pt x="515" y="356"/>
                </a:lnTo>
                <a:lnTo>
                  <a:pt x="517" y="355"/>
                </a:lnTo>
                <a:lnTo>
                  <a:pt x="521" y="356"/>
                </a:lnTo>
                <a:lnTo>
                  <a:pt x="526" y="358"/>
                </a:lnTo>
                <a:lnTo>
                  <a:pt x="525" y="358"/>
                </a:lnTo>
                <a:lnTo>
                  <a:pt x="526" y="358"/>
                </a:lnTo>
                <a:close/>
                <a:moveTo>
                  <a:pt x="532" y="385"/>
                </a:moveTo>
                <a:lnTo>
                  <a:pt x="529" y="384"/>
                </a:lnTo>
                <a:lnTo>
                  <a:pt x="526" y="383"/>
                </a:lnTo>
                <a:lnTo>
                  <a:pt x="529" y="382"/>
                </a:lnTo>
                <a:lnTo>
                  <a:pt x="533" y="382"/>
                </a:lnTo>
                <a:lnTo>
                  <a:pt x="534" y="384"/>
                </a:lnTo>
                <a:lnTo>
                  <a:pt x="534" y="385"/>
                </a:lnTo>
                <a:lnTo>
                  <a:pt x="533" y="387"/>
                </a:lnTo>
                <a:lnTo>
                  <a:pt x="532" y="385"/>
                </a:lnTo>
                <a:lnTo>
                  <a:pt x="532" y="385"/>
                </a:lnTo>
                <a:lnTo>
                  <a:pt x="532" y="385"/>
                </a:lnTo>
                <a:close/>
                <a:moveTo>
                  <a:pt x="518" y="400"/>
                </a:moveTo>
                <a:lnTo>
                  <a:pt x="517" y="400"/>
                </a:lnTo>
                <a:lnTo>
                  <a:pt x="516" y="398"/>
                </a:lnTo>
                <a:lnTo>
                  <a:pt x="516" y="397"/>
                </a:lnTo>
                <a:lnTo>
                  <a:pt x="516" y="396"/>
                </a:lnTo>
                <a:lnTo>
                  <a:pt x="517" y="394"/>
                </a:lnTo>
                <a:lnTo>
                  <a:pt x="519" y="394"/>
                </a:lnTo>
                <a:lnTo>
                  <a:pt x="521" y="396"/>
                </a:lnTo>
                <a:lnTo>
                  <a:pt x="523" y="398"/>
                </a:lnTo>
                <a:lnTo>
                  <a:pt x="521" y="400"/>
                </a:lnTo>
                <a:lnTo>
                  <a:pt x="518" y="400"/>
                </a:lnTo>
                <a:lnTo>
                  <a:pt x="518" y="400"/>
                </a:lnTo>
                <a:lnTo>
                  <a:pt x="518" y="400"/>
                </a:lnTo>
                <a:close/>
                <a:moveTo>
                  <a:pt x="507" y="343"/>
                </a:moveTo>
                <a:lnTo>
                  <a:pt x="507" y="342"/>
                </a:lnTo>
                <a:lnTo>
                  <a:pt x="508" y="341"/>
                </a:lnTo>
                <a:lnTo>
                  <a:pt x="509" y="341"/>
                </a:lnTo>
                <a:lnTo>
                  <a:pt x="511" y="341"/>
                </a:lnTo>
                <a:lnTo>
                  <a:pt x="513" y="343"/>
                </a:lnTo>
                <a:lnTo>
                  <a:pt x="515" y="346"/>
                </a:lnTo>
                <a:lnTo>
                  <a:pt x="515" y="347"/>
                </a:lnTo>
                <a:lnTo>
                  <a:pt x="517" y="348"/>
                </a:lnTo>
                <a:lnTo>
                  <a:pt x="521" y="348"/>
                </a:lnTo>
                <a:lnTo>
                  <a:pt x="525" y="348"/>
                </a:lnTo>
                <a:lnTo>
                  <a:pt x="524" y="350"/>
                </a:lnTo>
                <a:lnTo>
                  <a:pt x="523" y="352"/>
                </a:lnTo>
                <a:lnTo>
                  <a:pt x="521" y="352"/>
                </a:lnTo>
                <a:lnTo>
                  <a:pt x="518" y="351"/>
                </a:lnTo>
                <a:lnTo>
                  <a:pt x="515" y="350"/>
                </a:lnTo>
                <a:lnTo>
                  <a:pt x="511" y="348"/>
                </a:lnTo>
                <a:lnTo>
                  <a:pt x="508" y="346"/>
                </a:lnTo>
                <a:lnTo>
                  <a:pt x="507" y="343"/>
                </a:lnTo>
                <a:close/>
                <a:moveTo>
                  <a:pt x="508" y="349"/>
                </a:moveTo>
                <a:lnTo>
                  <a:pt x="509" y="350"/>
                </a:lnTo>
                <a:lnTo>
                  <a:pt x="509" y="351"/>
                </a:lnTo>
                <a:lnTo>
                  <a:pt x="508" y="350"/>
                </a:lnTo>
                <a:lnTo>
                  <a:pt x="508" y="349"/>
                </a:lnTo>
                <a:lnTo>
                  <a:pt x="508" y="350"/>
                </a:lnTo>
                <a:lnTo>
                  <a:pt x="508" y="349"/>
                </a:lnTo>
                <a:close/>
                <a:moveTo>
                  <a:pt x="508" y="358"/>
                </a:moveTo>
                <a:lnTo>
                  <a:pt x="504" y="358"/>
                </a:lnTo>
                <a:lnTo>
                  <a:pt x="501" y="358"/>
                </a:lnTo>
                <a:lnTo>
                  <a:pt x="499" y="357"/>
                </a:lnTo>
                <a:lnTo>
                  <a:pt x="497" y="354"/>
                </a:lnTo>
                <a:lnTo>
                  <a:pt x="501" y="354"/>
                </a:lnTo>
                <a:lnTo>
                  <a:pt x="503" y="355"/>
                </a:lnTo>
                <a:lnTo>
                  <a:pt x="505" y="356"/>
                </a:lnTo>
                <a:lnTo>
                  <a:pt x="508" y="358"/>
                </a:lnTo>
                <a:close/>
                <a:moveTo>
                  <a:pt x="494" y="412"/>
                </a:moveTo>
                <a:lnTo>
                  <a:pt x="496" y="410"/>
                </a:lnTo>
                <a:lnTo>
                  <a:pt x="499" y="410"/>
                </a:lnTo>
                <a:lnTo>
                  <a:pt x="501" y="410"/>
                </a:lnTo>
                <a:lnTo>
                  <a:pt x="503" y="410"/>
                </a:lnTo>
                <a:lnTo>
                  <a:pt x="504" y="412"/>
                </a:lnTo>
                <a:lnTo>
                  <a:pt x="505" y="414"/>
                </a:lnTo>
                <a:lnTo>
                  <a:pt x="507" y="415"/>
                </a:lnTo>
                <a:lnTo>
                  <a:pt x="507" y="417"/>
                </a:lnTo>
                <a:lnTo>
                  <a:pt x="507" y="417"/>
                </a:lnTo>
                <a:lnTo>
                  <a:pt x="505" y="418"/>
                </a:lnTo>
                <a:lnTo>
                  <a:pt x="503" y="420"/>
                </a:lnTo>
                <a:lnTo>
                  <a:pt x="500" y="421"/>
                </a:lnTo>
                <a:lnTo>
                  <a:pt x="497" y="416"/>
                </a:lnTo>
                <a:lnTo>
                  <a:pt x="494" y="412"/>
                </a:lnTo>
                <a:lnTo>
                  <a:pt x="494" y="412"/>
                </a:lnTo>
                <a:lnTo>
                  <a:pt x="494" y="412"/>
                </a:lnTo>
                <a:close/>
                <a:moveTo>
                  <a:pt x="492" y="421"/>
                </a:moveTo>
                <a:lnTo>
                  <a:pt x="493" y="420"/>
                </a:lnTo>
                <a:lnTo>
                  <a:pt x="494" y="418"/>
                </a:lnTo>
                <a:lnTo>
                  <a:pt x="495" y="418"/>
                </a:lnTo>
                <a:lnTo>
                  <a:pt x="496" y="420"/>
                </a:lnTo>
                <a:lnTo>
                  <a:pt x="499" y="421"/>
                </a:lnTo>
                <a:lnTo>
                  <a:pt x="500" y="421"/>
                </a:lnTo>
                <a:lnTo>
                  <a:pt x="497" y="424"/>
                </a:lnTo>
                <a:lnTo>
                  <a:pt x="494" y="425"/>
                </a:lnTo>
                <a:lnTo>
                  <a:pt x="493" y="425"/>
                </a:lnTo>
                <a:lnTo>
                  <a:pt x="492" y="424"/>
                </a:lnTo>
                <a:lnTo>
                  <a:pt x="492" y="423"/>
                </a:lnTo>
                <a:lnTo>
                  <a:pt x="492" y="421"/>
                </a:lnTo>
                <a:lnTo>
                  <a:pt x="493" y="421"/>
                </a:lnTo>
                <a:lnTo>
                  <a:pt x="492" y="421"/>
                </a:lnTo>
                <a:close/>
                <a:moveTo>
                  <a:pt x="449" y="388"/>
                </a:moveTo>
                <a:lnTo>
                  <a:pt x="445" y="388"/>
                </a:lnTo>
                <a:lnTo>
                  <a:pt x="442" y="388"/>
                </a:lnTo>
                <a:lnTo>
                  <a:pt x="439" y="387"/>
                </a:lnTo>
                <a:lnTo>
                  <a:pt x="437" y="384"/>
                </a:lnTo>
                <a:lnTo>
                  <a:pt x="439" y="384"/>
                </a:lnTo>
                <a:lnTo>
                  <a:pt x="443" y="383"/>
                </a:lnTo>
                <a:lnTo>
                  <a:pt x="446" y="383"/>
                </a:lnTo>
                <a:lnTo>
                  <a:pt x="449" y="384"/>
                </a:lnTo>
                <a:lnTo>
                  <a:pt x="450" y="385"/>
                </a:lnTo>
                <a:lnTo>
                  <a:pt x="450" y="387"/>
                </a:lnTo>
                <a:lnTo>
                  <a:pt x="450" y="388"/>
                </a:lnTo>
                <a:lnTo>
                  <a:pt x="449" y="388"/>
                </a:lnTo>
                <a:lnTo>
                  <a:pt x="447" y="388"/>
                </a:lnTo>
                <a:lnTo>
                  <a:pt x="449" y="388"/>
                </a:lnTo>
                <a:close/>
                <a:moveTo>
                  <a:pt x="463" y="410"/>
                </a:moveTo>
                <a:lnTo>
                  <a:pt x="459" y="412"/>
                </a:lnTo>
                <a:lnTo>
                  <a:pt x="454" y="412"/>
                </a:lnTo>
                <a:lnTo>
                  <a:pt x="453" y="410"/>
                </a:lnTo>
                <a:lnTo>
                  <a:pt x="453" y="409"/>
                </a:lnTo>
                <a:lnTo>
                  <a:pt x="455" y="409"/>
                </a:lnTo>
                <a:lnTo>
                  <a:pt x="458" y="408"/>
                </a:lnTo>
                <a:lnTo>
                  <a:pt x="461" y="407"/>
                </a:lnTo>
                <a:lnTo>
                  <a:pt x="464" y="407"/>
                </a:lnTo>
                <a:lnTo>
                  <a:pt x="466" y="408"/>
                </a:lnTo>
                <a:lnTo>
                  <a:pt x="466" y="409"/>
                </a:lnTo>
                <a:lnTo>
                  <a:pt x="464" y="410"/>
                </a:lnTo>
                <a:lnTo>
                  <a:pt x="463" y="410"/>
                </a:lnTo>
                <a:lnTo>
                  <a:pt x="463" y="410"/>
                </a:lnTo>
                <a:lnTo>
                  <a:pt x="463" y="410"/>
                </a:lnTo>
                <a:close/>
                <a:moveTo>
                  <a:pt x="454" y="397"/>
                </a:moveTo>
                <a:lnTo>
                  <a:pt x="456" y="396"/>
                </a:lnTo>
                <a:lnTo>
                  <a:pt x="459" y="394"/>
                </a:lnTo>
                <a:lnTo>
                  <a:pt x="462" y="396"/>
                </a:lnTo>
                <a:lnTo>
                  <a:pt x="468" y="396"/>
                </a:lnTo>
                <a:lnTo>
                  <a:pt x="464" y="398"/>
                </a:lnTo>
                <a:lnTo>
                  <a:pt x="461" y="399"/>
                </a:lnTo>
                <a:lnTo>
                  <a:pt x="458" y="399"/>
                </a:lnTo>
                <a:lnTo>
                  <a:pt x="454" y="397"/>
                </a:lnTo>
                <a:close/>
                <a:moveTo>
                  <a:pt x="466" y="391"/>
                </a:moveTo>
                <a:lnTo>
                  <a:pt x="468" y="388"/>
                </a:lnTo>
                <a:lnTo>
                  <a:pt x="468" y="387"/>
                </a:lnTo>
                <a:lnTo>
                  <a:pt x="466" y="385"/>
                </a:lnTo>
                <a:lnTo>
                  <a:pt x="464" y="384"/>
                </a:lnTo>
                <a:lnTo>
                  <a:pt x="462" y="384"/>
                </a:lnTo>
                <a:lnTo>
                  <a:pt x="460" y="383"/>
                </a:lnTo>
                <a:lnTo>
                  <a:pt x="458" y="382"/>
                </a:lnTo>
                <a:lnTo>
                  <a:pt x="456" y="381"/>
                </a:lnTo>
                <a:lnTo>
                  <a:pt x="460" y="380"/>
                </a:lnTo>
                <a:lnTo>
                  <a:pt x="463" y="380"/>
                </a:lnTo>
                <a:lnTo>
                  <a:pt x="466" y="381"/>
                </a:lnTo>
                <a:lnTo>
                  <a:pt x="468" y="382"/>
                </a:lnTo>
                <a:lnTo>
                  <a:pt x="472" y="385"/>
                </a:lnTo>
                <a:lnTo>
                  <a:pt x="476" y="390"/>
                </a:lnTo>
                <a:lnTo>
                  <a:pt x="471" y="390"/>
                </a:lnTo>
                <a:lnTo>
                  <a:pt x="466" y="391"/>
                </a:lnTo>
                <a:lnTo>
                  <a:pt x="469" y="389"/>
                </a:lnTo>
                <a:lnTo>
                  <a:pt x="466" y="391"/>
                </a:lnTo>
                <a:close/>
                <a:moveTo>
                  <a:pt x="468" y="483"/>
                </a:moveTo>
                <a:lnTo>
                  <a:pt x="471" y="483"/>
                </a:lnTo>
                <a:lnTo>
                  <a:pt x="475" y="484"/>
                </a:lnTo>
                <a:lnTo>
                  <a:pt x="477" y="487"/>
                </a:lnTo>
                <a:lnTo>
                  <a:pt x="479" y="489"/>
                </a:lnTo>
                <a:lnTo>
                  <a:pt x="477" y="490"/>
                </a:lnTo>
                <a:lnTo>
                  <a:pt x="475" y="490"/>
                </a:lnTo>
                <a:lnTo>
                  <a:pt x="474" y="489"/>
                </a:lnTo>
                <a:lnTo>
                  <a:pt x="472" y="488"/>
                </a:lnTo>
                <a:lnTo>
                  <a:pt x="470" y="485"/>
                </a:lnTo>
                <a:lnTo>
                  <a:pt x="468" y="483"/>
                </a:lnTo>
                <a:close/>
                <a:moveTo>
                  <a:pt x="512" y="499"/>
                </a:moveTo>
                <a:lnTo>
                  <a:pt x="516" y="498"/>
                </a:lnTo>
                <a:lnTo>
                  <a:pt x="518" y="497"/>
                </a:lnTo>
                <a:lnTo>
                  <a:pt x="518" y="496"/>
                </a:lnTo>
                <a:lnTo>
                  <a:pt x="516" y="495"/>
                </a:lnTo>
                <a:lnTo>
                  <a:pt x="513" y="493"/>
                </a:lnTo>
                <a:lnTo>
                  <a:pt x="511" y="493"/>
                </a:lnTo>
                <a:lnTo>
                  <a:pt x="507" y="495"/>
                </a:lnTo>
                <a:lnTo>
                  <a:pt x="502" y="495"/>
                </a:lnTo>
                <a:lnTo>
                  <a:pt x="501" y="492"/>
                </a:lnTo>
                <a:lnTo>
                  <a:pt x="499" y="490"/>
                </a:lnTo>
                <a:lnTo>
                  <a:pt x="494" y="489"/>
                </a:lnTo>
                <a:lnTo>
                  <a:pt x="488" y="487"/>
                </a:lnTo>
                <a:lnTo>
                  <a:pt x="485" y="484"/>
                </a:lnTo>
                <a:lnTo>
                  <a:pt x="482" y="482"/>
                </a:lnTo>
                <a:lnTo>
                  <a:pt x="477" y="482"/>
                </a:lnTo>
                <a:lnTo>
                  <a:pt x="474" y="481"/>
                </a:lnTo>
                <a:lnTo>
                  <a:pt x="472" y="479"/>
                </a:lnTo>
                <a:lnTo>
                  <a:pt x="474" y="476"/>
                </a:lnTo>
                <a:lnTo>
                  <a:pt x="475" y="474"/>
                </a:lnTo>
                <a:lnTo>
                  <a:pt x="474" y="473"/>
                </a:lnTo>
                <a:lnTo>
                  <a:pt x="471" y="473"/>
                </a:lnTo>
                <a:lnTo>
                  <a:pt x="468" y="473"/>
                </a:lnTo>
                <a:lnTo>
                  <a:pt x="470" y="471"/>
                </a:lnTo>
                <a:lnTo>
                  <a:pt x="472" y="470"/>
                </a:lnTo>
                <a:lnTo>
                  <a:pt x="475" y="471"/>
                </a:lnTo>
                <a:lnTo>
                  <a:pt x="476" y="472"/>
                </a:lnTo>
                <a:lnTo>
                  <a:pt x="478" y="471"/>
                </a:lnTo>
                <a:lnTo>
                  <a:pt x="479" y="471"/>
                </a:lnTo>
                <a:lnTo>
                  <a:pt x="480" y="471"/>
                </a:lnTo>
                <a:lnTo>
                  <a:pt x="482" y="471"/>
                </a:lnTo>
                <a:lnTo>
                  <a:pt x="483" y="473"/>
                </a:lnTo>
                <a:lnTo>
                  <a:pt x="483" y="474"/>
                </a:lnTo>
                <a:lnTo>
                  <a:pt x="480" y="475"/>
                </a:lnTo>
                <a:lnTo>
                  <a:pt x="480" y="476"/>
                </a:lnTo>
                <a:lnTo>
                  <a:pt x="480" y="477"/>
                </a:lnTo>
                <a:lnTo>
                  <a:pt x="483" y="477"/>
                </a:lnTo>
                <a:lnTo>
                  <a:pt x="484" y="479"/>
                </a:lnTo>
                <a:lnTo>
                  <a:pt x="485" y="477"/>
                </a:lnTo>
                <a:lnTo>
                  <a:pt x="485" y="477"/>
                </a:lnTo>
                <a:lnTo>
                  <a:pt x="485" y="475"/>
                </a:lnTo>
                <a:lnTo>
                  <a:pt x="495" y="479"/>
                </a:lnTo>
                <a:lnTo>
                  <a:pt x="507" y="481"/>
                </a:lnTo>
                <a:lnTo>
                  <a:pt x="511" y="484"/>
                </a:lnTo>
                <a:lnTo>
                  <a:pt x="516" y="488"/>
                </a:lnTo>
                <a:lnTo>
                  <a:pt x="521" y="490"/>
                </a:lnTo>
                <a:lnTo>
                  <a:pt x="527" y="492"/>
                </a:lnTo>
                <a:lnTo>
                  <a:pt x="533" y="496"/>
                </a:lnTo>
                <a:lnTo>
                  <a:pt x="536" y="500"/>
                </a:lnTo>
                <a:lnTo>
                  <a:pt x="534" y="501"/>
                </a:lnTo>
                <a:lnTo>
                  <a:pt x="532" y="503"/>
                </a:lnTo>
                <a:lnTo>
                  <a:pt x="528" y="503"/>
                </a:lnTo>
                <a:lnTo>
                  <a:pt x="525" y="501"/>
                </a:lnTo>
                <a:lnTo>
                  <a:pt x="517" y="500"/>
                </a:lnTo>
                <a:lnTo>
                  <a:pt x="512" y="499"/>
                </a:lnTo>
                <a:lnTo>
                  <a:pt x="516" y="499"/>
                </a:lnTo>
                <a:lnTo>
                  <a:pt x="512" y="499"/>
                </a:lnTo>
                <a:close/>
                <a:moveTo>
                  <a:pt x="603" y="538"/>
                </a:moveTo>
                <a:lnTo>
                  <a:pt x="596" y="534"/>
                </a:lnTo>
                <a:lnTo>
                  <a:pt x="590" y="530"/>
                </a:lnTo>
                <a:lnTo>
                  <a:pt x="586" y="529"/>
                </a:lnTo>
                <a:lnTo>
                  <a:pt x="583" y="529"/>
                </a:lnTo>
                <a:lnTo>
                  <a:pt x="581" y="531"/>
                </a:lnTo>
                <a:lnTo>
                  <a:pt x="578" y="533"/>
                </a:lnTo>
                <a:lnTo>
                  <a:pt x="576" y="528"/>
                </a:lnTo>
                <a:lnTo>
                  <a:pt x="571" y="522"/>
                </a:lnTo>
                <a:lnTo>
                  <a:pt x="570" y="520"/>
                </a:lnTo>
                <a:lnTo>
                  <a:pt x="569" y="518"/>
                </a:lnTo>
                <a:lnTo>
                  <a:pt x="566" y="521"/>
                </a:lnTo>
                <a:lnTo>
                  <a:pt x="562" y="522"/>
                </a:lnTo>
                <a:lnTo>
                  <a:pt x="556" y="521"/>
                </a:lnTo>
                <a:lnTo>
                  <a:pt x="551" y="516"/>
                </a:lnTo>
                <a:lnTo>
                  <a:pt x="542" y="512"/>
                </a:lnTo>
                <a:lnTo>
                  <a:pt x="534" y="508"/>
                </a:lnTo>
                <a:lnTo>
                  <a:pt x="549" y="509"/>
                </a:lnTo>
                <a:lnTo>
                  <a:pt x="563" y="510"/>
                </a:lnTo>
                <a:lnTo>
                  <a:pt x="569" y="513"/>
                </a:lnTo>
                <a:lnTo>
                  <a:pt x="575" y="516"/>
                </a:lnTo>
                <a:lnTo>
                  <a:pt x="576" y="518"/>
                </a:lnTo>
                <a:lnTo>
                  <a:pt x="577" y="521"/>
                </a:lnTo>
                <a:lnTo>
                  <a:pt x="579" y="522"/>
                </a:lnTo>
                <a:lnTo>
                  <a:pt x="582" y="522"/>
                </a:lnTo>
                <a:lnTo>
                  <a:pt x="587" y="523"/>
                </a:lnTo>
                <a:lnTo>
                  <a:pt x="592" y="525"/>
                </a:lnTo>
                <a:lnTo>
                  <a:pt x="596" y="529"/>
                </a:lnTo>
                <a:lnTo>
                  <a:pt x="602" y="532"/>
                </a:lnTo>
                <a:lnTo>
                  <a:pt x="608" y="533"/>
                </a:lnTo>
                <a:lnTo>
                  <a:pt x="612" y="534"/>
                </a:lnTo>
                <a:lnTo>
                  <a:pt x="615" y="539"/>
                </a:lnTo>
                <a:lnTo>
                  <a:pt x="617" y="542"/>
                </a:lnTo>
                <a:lnTo>
                  <a:pt x="610" y="540"/>
                </a:lnTo>
                <a:lnTo>
                  <a:pt x="603" y="538"/>
                </a:lnTo>
                <a:lnTo>
                  <a:pt x="602" y="538"/>
                </a:lnTo>
                <a:lnTo>
                  <a:pt x="603" y="538"/>
                </a:lnTo>
                <a:close/>
                <a:moveTo>
                  <a:pt x="628" y="542"/>
                </a:moveTo>
                <a:lnTo>
                  <a:pt x="626" y="543"/>
                </a:lnTo>
                <a:lnTo>
                  <a:pt x="624" y="545"/>
                </a:lnTo>
                <a:lnTo>
                  <a:pt x="623" y="543"/>
                </a:lnTo>
                <a:lnTo>
                  <a:pt x="622" y="541"/>
                </a:lnTo>
                <a:lnTo>
                  <a:pt x="622" y="540"/>
                </a:lnTo>
                <a:lnTo>
                  <a:pt x="623" y="539"/>
                </a:lnTo>
                <a:lnTo>
                  <a:pt x="624" y="539"/>
                </a:lnTo>
                <a:lnTo>
                  <a:pt x="625" y="539"/>
                </a:lnTo>
                <a:lnTo>
                  <a:pt x="628" y="540"/>
                </a:lnTo>
                <a:lnTo>
                  <a:pt x="631" y="541"/>
                </a:lnTo>
                <a:lnTo>
                  <a:pt x="633" y="542"/>
                </a:lnTo>
                <a:lnTo>
                  <a:pt x="636" y="545"/>
                </a:lnTo>
                <a:lnTo>
                  <a:pt x="636" y="546"/>
                </a:lnTo>
                <a:lnTo>
                  <a:pt x="637" y="547"/>
                </a:lnTo>
                <a:lnTo>
                  <a:pt x="636" y="548"/>
                </a:lnTo>
                <a:lnTo>
                  <a:pt x="635" y="548"/>
                </a:lnTo>
                <a:lnTo>
                  <a:pt x="631" y="546"/>
                </a:lnTo>
                <a:lnTo>
                  <a:pt x="628" y="542"/>
                </a:lnTo>
                <a:lnTo>
                  <a:pt x="628" y="543"/>
                </a:lnTo>
                <a:lnTo>
                  <a:pt x="628" y="542"/>
                </a:lnTo>
                <a:close/>
                <a:moveTo>
                  <a:pt x="688" y="566"/>
                </a:moveTo>
                <a:lnTo>
                  <a:pt x="683" y="565"/>
                </a:lnTo>
                <a:lnTo>
                  <a:pt x="680" y="566"/>
                </a:lnTo>
                <a:lnTo>
                  <a:pt x="682" y="568"/>
                </a:lnTo>
                <a:lnTo>
                  <a:pt x="685" y="570"/>
                </a:lnTo>
                <a:lnTo>
                  <a:pt x="686" y="571"/>
                </a:lnTo>
                <a:lnTo>
                  <a:pt x="688" y="572"/>
                </a:lnTo>
                <a:lnTo>
                  <a:pt x="686" y="572"/>
                </a:lnTo>
                <a:lnTo>
                  <a:pt x="684" y="573"/>
                </a:lnTo>
                <a:lnTo>
                  <a:pt x="678" y="572"/>
                </a:lnTo>
                <a:lnTo>
                  <a:pt x="673" y="570"/>
                </a:lnTo>
                <a:lnTo>
                  <a:pt x="667" y="570"/>
                </a:lnTo>
                <a:lnTo>
                  <a:pt x="661" y="568"/>
                </a:lnTo>
                <a:lnTo>
                  <a:pt x="658" y="565"/>
                </a:lnTo>
                <a:lnTo>
                  <a:pt x="655" y="564"/>
                </a:lnTo>
                <a:lnTo>
                  <a:pt x="649" y="564"/>
                </a:lnTo>
                <a:lnTo>
                  <a:pt x="645" y="564"/>
                </a:lnTo>
                <a:lnTo>
                  <a:pt x="644" y="560"/>
                </a:lnTo>
                <a:lnTo>
                  <a:pt x="643" y="558"/>
                </a:lnTo>
                <a:lnTo>
                  <a:pt x="641" y="558"/>
                </a:lnTo>
                <a:lnTo>
                  <a:pt x="639" y="558"/>
                </a:lnTo>
                <a:lnTo>
                  <a:pt x="636" y="558"/>
                </a:lnTo>
                <a:lnTo>
                  <a:pt x="635" y="555"/>
                </a:lnTo>
                <a:lnTo>
                  <a:pt x="637" y="554"/>
                </a:lnTo>
                <a:lnTo>
                  <a:pt x="642" y="553"/>
                </a:lnTo>
                <a:lnTo>
                  <a:pt x="644" y="555"/>
                </a:lnTo>
                <a:lnTo>
                  <a:pt x="648" y="556"/>
                </a:lnTo>
                <a:lnTo>
                  <a:pt x="649" y="555"/>
                </a:lnTo>
                <a:lnTo>
                  <a:pt x="650" y="554"/>
                </a:lnTo>
                <a:lnTo>
                  <a:pt x="649" y="553"/>
                </a:lnTo>
                <a:lnTo>
                  <a:pt x="648" y="551"/>
                </a:lnTo>
                <a:lnTo>
                  <a:pt x="644" y="549"/>
                </a:lnTo>
                <a:lnTo>
                  <a:pt x="641" y="548"/>
                </a:lnTo>
                <a:lnTo>
                  <a:pt x="644" y="548"/>
                </a:lnTo>
                <a:lnTo>
                  <a:pt x="648" y="548"/>
                </a:lnTo>
                <a:lnTo>
                  <a:pt x="650" y="550"/>
                </a:lnTo>
                <a:lnTo>
                  <a:pt x="652" y="553"/>
                </a:lnTo>
                <a:lnTo>
                  <a:pt x="653" y="555"/>
                </a:lnTo>
                <a:lnTo>
                  <a:pt x="655" y="556"/>
                </a:lnTo>
                <a:lnTo>
                  <a:pt x="657" y="556"/>
                </a:lnTo>
                <a:lnTo>
                  <a:pt x="658" y="555"/>
                </a:lnTo>
                <a:lnTo>
                  <a:pt x="661" y="554"/>
                </a:lnTo>
                <a:lnTo>
                  <a:pt x="666" y="555"/>
                </a:lnTo>
                <a:lnTo>
                  <a:pt x="668" y="558"/>
                </a:lnTo>
                <a:lnTo>
                  <a:pt x="672" y="559"/>
                </a:lnTo>
                <a:lnTo>
                  <a:pt x="677" y="559"/>
                </a:lnTo>
                <a:lnTo>
                  <a:pt x="683" y="559"/>
                </a:lnTo>
                <a:lnTo>
                  <a:pt x="694" y="564"/>
                </a:lnTo>
                <a:lnTo>
                  <a:pt x="705" y="570"/>
                </a:lnTo>
                <a:lnTo>
                  <a:pt x="700" y="570"/>
                </a:lnTo>
                <a:lnTo>
                  <a:pt x="696" y="571"/>
                </a:lnTo>
                <a:lnTo>
                  <a:pt x="693" y="571"/>
                </a:lnTo>
                <a:lnTo>
                  <a:pt x="691" y="570"/>
                </a:lnTo>
                <a:lnTo>
                  <a:pt x="689" y="568"/>
                </a:lnTo>
                <a:lnTo>
                  <a:pt x="688" y="566"/>
                </a:lnTo>
                <a:lnTo>
                  <a:pt x="689" y="568"/>
                </a:lnTo>
                <a:lnTo>
                  <a:pt x="688" y="566"/>
                </a:lnTo>
                <a:close/>
                <a:moveTo>
                  <a:pt x="714" y="578"/>
                </a:moveTo>
                <a:lnTo>
                  <a:pt x="711" y="576"/>
                </a:lnTo>
                <a:lnTo>
                  <a:pt x="711" y="574"/>
                </a:lnTo>
                <a:lnTo>
                  <a:pt x="711" y="572"/>
                </a:lnTo>
                <a:lnTo>
                  <a:pt x="713" y="571"/>
                </a:lnTo>
                <a:lnTo>
                  <a:pt x="716" y="572"/>
                </a:lnTo>
                <a:lnTo>
                  <a:pt x="717" y="574"/>
                </a:lnTo>
                <a:lnTo>
                  <a:pt x="718" y="575"/>
                </a:lnTo>
                <a:lnTo>
                  <a:pt x="717" y="576"/>
                </a:lnTo>
                <a:lnTo>
                  <a:pt x="716" y="578"/>
                </a:lnTo>
                <a:lnTo>
                  <a:pt x="714" y="578"/>
                </a:lnTo>
                <a:lnTo>
                  <a:pt x="713" y="578"/>
                </a:lnTo>
                <a:lnTo>
                  <a:pt x="714" y="578"/>
                </a:lnTo>
                <a:close/>
                <a:moveTo>
                  <a:pt x="841" y="604"/>
                </a:moveTo>
                <a:lnTo>
                  <a:pt x="850" y="601"/>
                </a:lnTo>
                <a:lnTo>
                  <a:pt x="858" y="603"/>
                </a:lnTo>
                <a:lnTo>
                  <a:pt x="855" y="604"/>
                </a:lnTo>
                <a:lnTo>
                  <a:pt x="851" y="605"/>
                </a:lnTo>
                <a:lnTo>
                  <a:pt x="848" y="605"/>
                </a:lnTo>
                <a:lnTo>
                  <a:pt x="841" y="604"/>
                </a:lnTo>
                <a:close/>
                <a:moveTo>
                  <a:pt x="994" y="630"/>
                </a:moveTo>
                <a:lnTo>
                  <a:pt x="990" y="631"/>
                </a:lnTo>
                <a:lnTo>
                  <a:pt x="986" y="630"/>
                </a:lnTo>
                <a:lnTo>
                  <a:pt x="988" y="628"/>
                </a:lnTo>
                <a:lnTo>
                  <a:pt x="991" y="628"/>
                </a:lnTo>
                <a:lnTo>
                  <a:pt x="994" y="628"/>
                </a:lnTo>
                <a:lnTo>
                  <a:pt x="994" y="630"/>
                </a:lnTo>
                <a:lnTo>
                  <a:pt x="994" y="630"/>
                </a:lnTo>
                <a:lnTo>
                  <a:pt x="994" y="630"/>
                </a:lnTo>
                <a:close/>
                <a:moveTo>
                  <a:pt x="1012" y="616"/>
                </a:moveTo>
                <a:lnTo>
                  <a:pt x="1006" y="616"/>
                </a:lnTo>
                <a:lnTo>
                  <a:pt x="1001" y="615"/>
                </a:lnTo>
                <a:lnTo>
                  <a:pt x="1002" y="613"/>
                </a:lnTo>
                <a:lnTo>
                  <a:pt x="1004" y="612"/>
                </a:lnTo>
                <a:lnTo>
                  <a:pt x="1006" y="612"/>
                </a:lnTo>
                <a:lnTo>
                  <a:pt x="1008" y="612"/>
                </a:lnTo>
                <a:lnTo>
                  <a:pt x="1010" y="613"/>
                </a:lnTo>
                <a:lnTo>
                  <a:pt x="1012" y="614"/>
                </a:lnTo>
                <a:lnTo>
                  <a:pt x="1012" y="615"/>
                </a:lnTo>
                <a:lnTo>
                  <a:pt x="1012" y="616"/>
                </a:lnTo>
                <a:lnTo>
                  <a:pt x="1012" y="616"/>
                </a:lnTo>
                <a:lnTo>
                  <a:pt x="1012" y="616"/>
                </a:lnTo>
                <a:close/>
                <a:moveTo>
                  <a:pt x="1332" y="143"/>
                </a:moveTo>
                <a:lnTo>
                  <a:pt x="1319" y="151"/>
                </a:lnTo>
                <a:lnTo>
                  <a:pt x="1307" y="157"/>
                </a:lnTo>
                <a:lnTo>
                  <a:pt x="1294" y="163"/>
                </a:lnTo>
                <a:lnTo>
                  <a:pt x="1282" y="168"/>
                </a:lnTo>
                <a:lnTo>
                  <a:pt x="1275" y="169"/>
                </a:lnTo>
                <a:lnTo>
                  <a:pt x="1268" y="171"/>
                </a:lnTo>
                <a:lnTo>
                  <a:pt x="1266" y="171"/>
                </a:lnTo>
                <a:lnTo>
                  <a:pt x="1265" y="171"/>
                </a:lnTo>
                <a:lnTo>
                  <a:pt x="1263" y="169"/>
                </a:lnTo>
                <a:lnTo>
                  <a:pt x="1263" y="168"/>
                </a:lnTo>
                <a:lnTo>
                  <a:pt x="1276" y="166"/>
                </a:lnTo>
                <a:lnTo>
                  <a:pt x="1285" y="164"/>
                </a:lnTo>
                <a:lnTo>
                  <a:pt x="1281" y="164"/>
                </a:lnTo>
                <a:lnTo>
                  <a:pt x="1275" y="163"/>
                </a:lnTo>
                <a:lnTo>
                  <a:pt x="1275" y="161"/>
                </a:lnTo>
                <a:lnTo>
                  <a:pt x="1276" y="160"/>
                </a:lnTo>
                <a:lnTo>
                  <a:pt x="1277" y="160"/>
                </a:lnTo>
                <a:lnTo>
                  <a:pt x="1279" y="160"/>
                </a:lnTo>
                <a:lnTo>
                  <a:pt x="1284" y="160"/>
                </a:lnTo>
                <a:lnTo>
                  <a:pt x="1286" y="160"/>
                </a:lnTo>
                <a:lnTo>
                  <a:pt x="1285" y="158"/>
                </a:lnTo>
                <a:lnTo>
                  <a:pt x="1283" y="156"/>
                </a:lnTo>
                <a:lnTo>
                  <a:pt x="1290" y="157"/>
                </a:lnTo>
                <a:lnTo>
                  <a:pt x="1295" y="157"/>
                </a:lnTo>
                <a:lnTo>
                  <a:pt x="1296" y="156"/>
                </a:lnTo>
                <a:lnTo>
                  <a:pt x="1299" y="153"/>
                </a:lnTo>
                <a:lnTo>
                  <a:pt x="1301" y="153"/>
                </a:lnTo>
                <a:lnTo>
                  <a:pt x="1302" y="153"/>
                </a:lnTo>
                <a:lnTo>
                  <a:pt x="1308" y="151"/>
                </a:lnTo>
                <a:lnTo>
                  <a:pt x="1312" y="148"/>
                </a:lnTo>
                <a:lnTo>
                  <a:pt x="1315" y="147"/>
                </a:lnTo>
                <a:lnTo>
                  <a:pt x="1316" y="144"/>
                </a:lnTo>
                <a:lnTo>
                  <a:pt x="1316" y="142"/>
                </a:lnTo>
                <a:lnTo>
                  <a:pt x="1317" y="141"/>
                </a:lnTo>
                <a:lnTo>
                  <a:pt x="1320" y="139"/>
                </a:lnTo>
                <a:lnTo>
                  <a:pt x="1325" y="139"/>
                </a:lnTo>
                <a:lnTo>
                  <a:pt x="1332" y="136"/>
                </a:lnTo>
                <a:lnTo>
                  <a:pt x="1337" y="133"/>
                </a:lnTo>
                <a:lnTo>
                  <a:pt x="1344" y="130"/>
                </a:lnTo>
                <a:lnTo>
                  <a:pt x="1351" y="125"/>
                </a:lnTo>
                <a:lnTo>
                  <a:pt x="1354" y="124"/>
                </a:lnTo>
                <a:lnTo>
                  <a:pt x="1358" y="123"/>
                </a:lnTo>
                <a:lnTo>
                  <a:pt x="1362" y="123"/>
                </a:lnTo>
                <a:lnTo>
                  <a:pt x="1366" y="123"/>
                </a:lnTo>
                <a:lnTo>
                  <a:pt x="1357" y="128"/>
                </a:lnTo>
                <a:lnTo>
                  <a:pt x="1349" y="133"/>
                </a:lnTo>
                <a:lnTo>
                  <a:pt x="1340" y="139"/>
                </a:lnTo>
                <a:lnTo>
                  <a:pt x="1332" y="143"/>
                </a:lnTo>
                <a:lnTo>
                  <a:pt x="1327" y="147"/>
                </a:lnTo>
                <a:lnTo>
                  <a:pt x="1331" y="144"/>
                </a:lnTo>
                <a:lnTo>
                  <a:pt x="1334" y="142"/>
                </a:lnTo>
                <a:lnTo>
                  <a:pt x="1332" y="143"/>
                </a:lnTo>
                <a:close/>
                <a:moveTo>
                  <a:pt x="1357" y="557"/>
                </a:moveTo>
                <a:lnTo>
                  <a:pt x="1356" y="558"/>
                </a:lnTo>
                <a:lnTo>
                  <a:pt x="1354" y="559"/>
                </a:lnTo>
                <a:lnTo>
                  <a:pt x="1352" y="557"/>
                </a:lnTo>
                <a:lnTo>
                  <a:pt x="1352" y="555"/>
                </a:lnTo>
                <a:lnTo>
                  <a:pt x="1353" y="553"/>
                </a:lnTo>
                <a:lnTo>
                  <a:pt x="1356" y="553"/>
                </a:lnTo>
                <a:lnTo>
                  <a:pt x="1358" y="553"/>
                </a:lnTo>
                <a:lnTo>
                  <a:pt x="1360" y="555"/>
                </a:lnTo>
                <a:lnTo>
                  <a:pt x="1358" y="555"/>
                </a:lnTo>
                <a:lnTo>
                  <a:pt x="1357" y="557"/>
                </a:lnTo>
                <a:lnTo>
                  <a:pt x="1357" y="557"/>
                </a:lnTo>
                <a:lnTo>
                  <a:pt x="1357" y="557"/>
                </a:lnTo>
                <a:close/>
                <a:moveTo>
                  <a:pt x="1368" y="554"/>
                </a:moveTo>
                <a:lnTo>
                  <a:pt x="1366" y="554"/>
                </a:lnTo>
                <a:lnTo>
                  <a:pt x="1365" y="556"/>
                </a:lnTo>
                <a:lnTo>
                  <a:pt x="1362" y="556"/>
                </a:lnTo>
                <a:lnTo>
                  <a:pt x="1360" y="555"/>
                </a:lnTo>
                <a:lnTo>
                  <a:pt x="1362" y="553"/>
                </a:lnTo>
                <a:lnTo>
                  <a:pt x="1366" y="550"/>
                </a:lnTo>
                <a:lnTo>
                  <a:pt x="1367" y="550"/>
                </a:lnTo>
                <a:lnTo>
                  <a:pt x="1368" y="551"/>
                </a:lnTo>
                <a:lnTo>
                  <a:pt x="1369" y="553"/>
                </a:lnTo>
                <a:lnTo>
                  <a:pt x="1368" y="554"/>
                </a:lnTo>
                <a:lnTo>
                  <a:pt x="1368" y="554"/>
                </a:lnTo>
                <a:lnTo>
                  <a:pt x="1368" y="554"/>
                </a:lnTo>
                <a:close/>
                <a:moveTo>
                  <a:pt x="1556" y="285"/>
                </a:moveTo>
                <a:lnTo>
                  <a:pt x="1557" y="286"/>
                </a:lnTo>
                <a:lnTo>
                  <a:pt x="1557" y="289"/>
                </a:lnTo>
                <a:lnTo>
                  <a:pt x="1555" y="289"/>
                </a:lnTo>
                <a:lnTo>
                  <a:pt x="1554" y="288"/>
                </a:lnTo>
                <a:lnTo>
                  <a:pt x="1548" y="289"/>
                </a:lnTo>
                <a:lnTo>
                  <a:pt x="1542" y="289"/>
                </a:lnTo>
                <a:lnTo>
                  <a:pt x="1546" y="286"/>
                </a:lnTo>
                <a:lnTo>
                  <a:pt x="1548" y="285"/>
                </a:lnTo>
                <a:lnTo>
                  <a:pt x="1553" y="285"/>
                </a:lnTo>
                <a:lnTo>
                  <a:pt x="1556" y="285"/>
                </a:lnTo>
                <a:lnTo>
                  <a:pt x="1555" y="285"/>
                </a:lnTo>
                <a:lnTo>
                  <a:pt x="1556" y="28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75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40"/>
          <p:cNvSpPr>
            <a:spLocks noGrp="1" noEditPoints="1"/>
          </p:cNvSpPr>
          <p:nvPr>
            <p:ph type="pic" sz="quarter" idx="31"/>
          </p:nvPr>
        </p:nvSpPr>
        <p:spPr bwMode="auto">
          <a:xfrm>
            <a:off x="1175647" y="234058"/>
            <a:ext cx="22467958" cy="7056785"/>
          </a:xfrm>
          <a:custGeom>
            <a:avLst/>
            <a:gdLst>
              <a:gd name="T0" fmla="*/ 1166 w 1335"/>
              <a:gd name="T1" fmla="*/ 206 h 634"/>
              <a:gd name="T2" fmla="*/ 1052 w 1335"/>
              <a:gd name="T3" fmla="*/ 216 h 634"/>
              <a:gd name="T4" fmla="*/ 1033 w 1335"/>
              <a:gd name="T5" fmla="*/ 206 h 634"/>
              <a:gd name="T6" fmla="*/ 1105 w 1335"/>
              <a:gd name="T7" fmla="*/ 173 h 634"/>
              <a:gd name="T8" fmla="*/ 1068 w 1335"/>
              <a:gd name="T9" fmla="*/ 179 h 634"/>
              <a:gd name="T10" fmla="*/ 1088 w 1335"/>
              <a:gd name="T11" fmla="*/ 166 h 634"/>
              <a:gd name="T12" fmla="*/ 1145 w 1335"/>
              <a:gd name="T13" fmla="*/ 154 h 634"/>
              <a:gd name="T14" fmla="*/ 1142 w 1335"/>
              <a:gd name="T15" fmla="*/ 174 h 634"/>
              <a:gd name="T16" fmla="*/ 1186 w 1335"/>
              <a:gd name="T17" fmla="*/ 159 h 634"/>
              <a:gd name="T18" fmla="*/ 1248 w 1335"/>
              <a:gd name="T19" fmla="*/ 130 h 634"/>
              <a:gd name="T20" fmla="*/ 1206 w 1335"/>
              <a:gd name="T21" fmla="*/ 73 h 634"/>
              <a:gd name="T22" fmla="*/ 1126 w 1335"/>
              <a:gd name="T23" fmla="*/ 68 h 634"/>
              <a:gd name="T24" fmla="*/ 1075 w 1335"/>
              <a:gd name="T25" fmla="*/ 53 h 634"/>
              <a:gd name="T26" fmla="*/ 1076 w 1335"/>
              <a:gd name="T27" fmla="*/ 20 h 634"/>
              <a:gd name="T28" fmla="*/ 1009 w 1335"/>
              <a:gd name="T29" fmla="*/ 0 h 634"/>
              <a:gd name="T30" fmla="*/ 701 w 1335"/>
              <a:gd name="T31" fmla="*/ 45 h 634"/>
              <a:gd name="T32" fmla="*/ 468 w 1335"/>
              <a:gd name="T33" fmla="*/ 113 h 634"/>
              <a:gd name="T34" fmla="*/ 230 w 1335"/>
              <a:gd name="T35" fmla="*/ 214 h 634"/>
              <a:gd name="T36" fmla="*/ 234 w 1335"/>
              <a:gd name="T37" fmla="*/ 303 h 634"/>
              <a:gd name="T38" fmla="*/ 12 w 1335"/>
              <a:gd name="T39" fmla="*/ 478 h 634"/>
              <a:gd name="T40" fmla="*/ 55 w 1335"/>
              <a:gd name="T41" fmla="*/ 537 h 634"/>
              <a:gd name="T42" fmla="*/ 69 w 1335"/>
              <a:gd name="T43" fmla="*/ 580 h 634"/>
              <a:gd name="T44" fmla="*/ 118 w 1335"/>
              <a:gd name="T45" fmla="*/ 630 h 634"/>
              <a:gd name="T46" fmla="*/ 320 w 1335"/>
              <a:gd name="T47" fmla="*/ 543 h 634"/>
              <a:gd name="T48" fmla="*/ 470 w 1335"/>
              <a:gd name="T49" fmla="*/ 493 h 634"/>
              <a:gd name="T50" fmla="*/ 417 w 1335"/>
              <a:gd name="T51" fmla="*/ 545 h 634"/>
              <a:gd name="T52" fmla="*/ 404 w 1335"/>
              <a:gd name="T53" fmla="*/ 624 h 634"/>
              <a:gd name="T54" fmla="*/ 557 w 1335"/>
              <a:gd name="T55" fmla="*/ 593 h 634"/>
              <a:gd name="T56" fmla="*/ 679 w 1335"/>
              <a:gd name="T57" fmla="*/ 555 h 634"/>
              <a:gd name="T58" fmla="*/ 718 w 1335"/>
              <a:gd name="T59" fmla="*/ 615 h 634"/>
              <a:gd name="T60" fmla="*/ 766 w 1335"/>
              <a:gd name="T61" fmla="*/ 613 h 634"/>
              <a:gd name="T62" fmla="*/ 837 w 1335"/>
              <a:gd name="T63" fmla="*/ 604 h 634"/>
              <a:gd name="T64" fmla="*/ 800 w 1335"/>
              <a:gd name="T65" fmla="*/ 585 h 634"/>
              <a:gd name="T66" fmla="*/ 970 w 1335"/>
              <a:gd name="T67" fmla="*/ 540 h 634"/>
              <a:gd name="T68" fmla="*/ 1092 w 1335"/>
              <a:gd name="T69" fmla="*/ 515 h 634"/>
              <a:gd name="T70" fmla="*/ 1283 w 1335"/>
              <a:gd name="T71" fmla="*/ 477 h 634"/>
              <a:gd name="T72" fmla="*/ 1150 w 1335"/>
              <a:gd name="T73" fmla="*/ 460 h 634"/>
              <a:gd name="T74" fmla="*/ 1019 w 1335"/>
              <a:gd name="T75" fmla="*/ 468 h 634"/>
              <a:gd name="T76" fmla="*/ 1124 w 1335"/>
              <a:gd name="T77" fmla="*/ 443 h 634"/>
              <a:gd name="T78" fmla="*/ 1258 w 1335"/>
              <a:gd name="T79" fmla="*/ 414 h 634"/>
              <a:gd name="T80" fmla="*/ 1221 w 1335"/>
              <a:gd name="T81" fmla="*/ 356 h 634"/>
              <a:gd name="T82" fmla="*/ 939 w 1335"/>
              <a:gd name="T83" fmla="*/ 395 h 634"/>
              <a:gd name="T84" fmla="*/ 831 w 1335"/>
              <a:gd name="T85" fmla="*/ 429 h 634"/>
              <a:gd name="T86" fmla="*/ 709 w 1335"/>
              <a:gd name="T87" fmla="*/ 473 h 634"/>
              <a:gd name="T88" fmla="*/ 671 w 1335"/>
              <a:gd name="T89" fmla="*/ 474 h 634"/>
              <a:gd name="T90" fmla="*/ 775 w 1335"/>
              <a:gd name="T91" fmla="*/ 429 h 634"/>
              <a:gd name="T92" fmla="*/ 841 w 1335"/>
              <a:gd name="T93" fmla="*/ 400 h 634"/>
              <a:gd name="T94" fmla="*/ 910 w 1335"/>
              <a:gd name="T95" fmla="*/ 374 h 634"/>
              <a:gd name="T96" fmla="*/ 975 w 1335"/>
              <a:gd name="T97" fmla="*/ 353 h 634"/>
              <a:gd name="T98" fmla="*/ 1095 w 1335"/>
              <a:gd name="T99" fmla="*/ 315 h 634"/>
              <a:gd name="T100" fmla="*/ 1298 w 1335"/>
              <a:gd name="T101" fmla="*/ 265 h 634"/>
              <a:gd name="T102" fmla="*/ 1332 w 1335"/>
              <a:gd name="T103" fmla="*/ 217 h 634"/>
              <a:gd name="T104" fmla="*/ 469 w 1335"/>
              <a:gd name="T105" fmla="*/ 394 h 634"/>
              <a:gd name="T106" fmla="*/ 590 w 1335"/>
              <a:gd name="T107" fmla="*/ 338 h 634"/>
              <a:gd name="T108" fmla="*/ 690 w 1335"/>
              <a:gd name="T109" fmla="*/ 541 h 634"/>
              <a:gd name="T110" fmla="*/ 660 w 1335"/>
              <a:gd name="T111" fmla="*/ 547 h 634"/>
              <a:gd name="T112" fmla="*/ 643 w 1335"/>
              <a:gd name="T113" fmla="*/ 313 h 634"/>
              <a:gd name="T114" fmla="*/ 717 w 1335"/>
              <a:gd name="T115" fmla="*/ 292 h 634"/>
              <a:gd name="T116" fmla="*/ 767 w 1335"/>
              <a:gd name="T117" fmla="*/ 275 h 634"/>
              <a:gd name="T118" fmla="*/ 1036 w 1335"/>
              <a:gd name="T119" fmla="*/ 126 h 634"/>
              <a:gd name="T120" fmla="*/ 1128 w 1335"/>
              <a:gd name="T121" fmla="*/ 120 h 634"/>
              <a:gd name="T122" fmla="*/ 1051 w 1335"/>
              <a:gd name="T123" fmla="*/ 140 h 634"/>
              <a:gd name="T124" fmla="*/ 946 w 1335"/>
              <a:gd name="T125" fmla="*/ 153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35" h="634">
                <a:moveTo>
                  <a:pt x="1330" y="216"/>
                </a:moveTo>
                <a:lnTo>
                  <a:pt x="1321" y="211"/>
                </a:lnTo>
                <a:lnTo>
                  <a:pt x="1310" y="205"/>
                </a:lnTo>
                <a:lnTo>
                  <a:pt x="1300" y="202"/>
                </a:lnTo>
                <a:lnTo>
                  <a:pt x="1290" y="199"/>
                </a:lnTo>
                <a:lnTo>
                  <a:pt x="1275" y="198"/>
                </a:lnTo>
                <a:lnTo>
                  <a:pt x="1261" y="198"/>
                </a:lnTo>
                <a:lnTo>
                  <a:pt x="1248" y="199"/>
                </a:lnTo>
                <a:lnTo>
                  <a:pt x="1234" y="200"/>
                </a:lnTo>
                <a:lnTo>
                  <a:pt x="1220" y="202"/>
                </a:lnTo>
                <a:lnTo>
                  <a:pt x="1207" y="203"/>
                </a:lnTo>
                <a:lnTo>
                  <a:pt x="1192" y="204"/>
                </a:lnTo>
                <a:lnTo>
                  <a:pt x="1178" y="205"/>
                </a:lnTo>
                <a:lnTo>
                  <a:pt x="1166" y="206"/>
                </a:lnTo>
                <a:lnTo>
                  <a:pt x="1153" y="207"/>
                </a:lnTo>
                <a:lnTo>
                  <a:pt x="1141" y="206"/>
                </a:lnTo>
                <a:lnTo>
                  <a:pt x="1128" y="207"/>
                </a:lnTo>
                <a:lnTo>
                  <a:pt x="1118" y="208"/>
                </a:lnTo>
                <a:lnTo>
                  <a:pt x="1108" y="208"/>
                </a:lnTo>
                <a:lnTo>
                  <a:pt x="1102" y="211"/>
                </a:lnTo>
                <a:lnTo>
                  <a:pt x="1097" y="213"/>
                </a:lnTo>
                <a:lnTo>
                  <a:pt x="1092" y="212"/>
                </a:lnTo>
                <a:lnTo>
                  <a:pt x="1087" y="211"/>
                </a:lnTo>
                <a:lnTo>
                  <a:pt x="1081" y="212"/>
                </a:lnTo>
                <a:lnTo>
                  <a:pt x="1076" y="214"/>
                </a:lnTo>
                <a:lnTo>
                  <a:pt x="1071" y="215"/>
                </a:lnTo>
                <a:lnTo>
                  <a:pt x="1066" y="215"/>
                </a:lnTo>
                <a:lnTo>
                  <a:pt x="1052" y="216"/>
                </a:lnTo>
                <a:lnTo>
                  <a:pt x="1038" y="217"/>
                </a:lnTo>
                <a:lnTo>
                  <a:pt x="1028" y="220"/>
                </a:lnTo>
                <a:lnTo>
                  <a:pt x="1017" y="222"/>
                </a:lnTo>
                <a:lnTo>
                  <a:pt x="1012" y="223"/>
                </a:lnTo>
                <a:lnTo>
                  <a:pt x="1006" y="224"/>
                </a:lnTo>
                <a:lnTo>
                  <a:pt x="1001" y="224"/>
                </a:lnTo>
                <a:lnTo>
                  <a:pt x="995" y="224"/>
                </a:lnTo>
                <a:lnTo>
                  <a:pt x="992" y="222"/>
                </a:lnTo>
                <a:lnTo>
                  <a:pt x="990" y="220"/>
                </a:lnTo>
                <a:lnTo>
                  <a:pt x="993" y="217"/>
                </a:lnTo>
                <a:lnTo>
                  <a:pt x="996" y="215"/>
                </a:lnTo>
                <a:lnTo>
                  <a:pt x="1008" y="212"/>
                </a:lnTo>
                <a:lnTo>
                  <a:pt x="1019" y="209"/>
                </a:lnTo>
                <a:lnTo>
                  <a:pt x="1033" y="206"/>
                </a:lnTo>
                <a:lnTo>
                  <a:pt x="1046" y="203"/>
                </a:lnTo>
                <a:lnTo>
                  <a:pt x="1061" y="198"/>
                </a:lnTo>
                <a:lnTo>
                  <a:pt x="1075" y="195"/>
                </a:lnTo>
                <a:lnTo>
                  <a:pt x="1085" y="194"/>
                </a:lnTo>
                <a:lnTo>
                  <a:pt x="1095" y="192"/>
                </a:lnTo>
                <a:lnTo>
                  <a:pt x="1100" y="191"/>
                </a:lnTo>
                <a:lnTo>
                  <a:pt x="1103" y="188"/>
                </a:lnTo>
                <a:lnTo>
                  <a:pt x="1105" y="187"/>
                </a:lnTo>
                <a:lnTo>
                  <a:pt x="1109" y="186"/>
                </a:lnTo>
                <a:lnTo>
                  <a:pt x="1112" y="186"/>
                </a:lnTo>
                <a:lnTo>
                  <a:pt x="1117" y="184"/>
                </a:lnTo>
                <a:lnTo>
                  <a:pt x="1112" y="180"/>
                </a:lnTo>
                <a:lnTo>
                  <a:pt x="1108" y="175"/>
                </a:lnTo>
                <a:lnTo>
                  <a:pt x="1105" y="173"/>
                </a:lnTo>
                <a:lnTo>
                  <a:pt x="1103" y="172"/>
                </a:lnTo>
                <a:lnTo>
                  <a:pt x="1100" y="171"/>
                </a:lnTo>
                <a:lnTo>
                  <a:pt x="1096" y="172"/>
                </a:lnTo>
                <a:lnTo>
                  <a:pt x="1093" y="173"/>
                </a:lnTo>
                <a:lnTo>
                  <a:pt x="1091" y="175"/>
                </a:lnTo>
                <a:lnTo>
                  <a:pt x="1086" y="176"/>
                </a:lnTo>
                <a:lnTo>
                  <a:pt x="1081" y="178"/>
                </a:lnTo>
                <a:lnTo>
                  <a:pt x="1079" y="180"/>
                </a:lnTo>
                <a:lnTo>
                  <a:pt x="1077" y="182"/>
                </a:lnTo>
                <a:lnTo>
                  <a:pt x="1076" y="186"/>
                </a:lnTo>
                <a:lnTo>
                  <a:pt x="1072" y="190"/>
                </a:lnTo>
                <a:lnTo>
                  <a:pt x="1077" y="184"/>
                </a:lnTo>
                <a:lnTo>
                  <a:pt x="1079" y="179"/>
                </a:lnTo>
                <a:lnTo>
                  <a:pt x="1068" y="179"/>
                </a:lnTo>
                <a:lnTo>
                  <a:pt x="1058" y="178"/>
                </a:lnTo>
                <a:lnTo>
                  <a:pt x="1054" y="178"/>
                </a:lnTo>
                <a:lnTo>
                  <a:pt x="1051" y="176"/>
                </a:lnTo>
                <a:lnTo>
                  <a:pt x="1048" y="175"/>
                </a:lnTo>
                <a:lnTo>
                  <a:pt x="1047" y="175"/>
                </a:lnTo>
                <a:lnTo>
                  <a:pt x="1047" y="173"/>
                </a:lnTo>
                <a:lnTo>
                  <a:pt x="1048" y="172"/>
                </a:lnTo>
                <a:lnTo>
                  <a:pt x="1051" y="171"/>
                </a:lnTo>
                <a:lnTo>
                  <a:pt x="1054" y="172"/>
                </a:lnTo>
                <a:lnTo>
                  <a:pt x="1059" y="171"/>
                </a:lnTo>
                <a:lnTo>
                  <a:pt x="1063" y="169"/>
                </a:lnTo>
                <a:lnTo>
                  <a:pt x="1072" y="167"/>
                </a:lnTo>
                <a:lnTo>
                  <a:pt x="1080" y="166"/>
                </a:lnTo>
                <a:lnTo>
                  <a:pt x="1088" y="166"/>
                </a:lnTo>
                <a:lnTo>
                  <a:pt x="1097" y="165"/>
                </a:lnTo>
                <a:lnTo>
                  <a:pt x="1102" y="163"/>
                </a:lnTo>
                <a:lnTo>
                  <a:pt x="1107" y="161"/>
                </a:lnTo>
                <a:lnTo>
                  <a:pt x="1111" y="161"/>
                </a:lnTo>
                <a:lnTo>
                  <a:pt x="1116" y="161"/>
                </a:lnTo>
                <a:lnTo>
                  <a:pt x="1126" y="161"/>
                </a:lnTo>
                <a:lnTo>
                  <a:pt x="1135" y="158"/>
                </a:lnTo>
                <a:lnTo>
                  <a:pt x="1141" y="157"/>
                </a:lnTo>
                <a:lnTo>
                  <a:pt x="1146" y="154"/>
                </a:lnTo>
                <a:lnTo>
                  <a:pt x="1150" y="151"/>
                </a:lnTo>
                <a:lnTo>
                  <a:pt x="1154" y="150"/>
                </a:lnTo>
                <a:lnTo>
                  <a:pt x="1151" y="151"/>
                </a:lnTo>
                <a:lnTo>
                  <a:pt x="1149" y="153"/>
                </a:lnTo>
                <a:lnTo>
                  <a:pt x="1145" y="154"/>
                </a:lnTo>
                <a:lnTo>
                  <a:pt x="1143" y="156"/>
                </a:lnTo>
                <a:lnTo>
                  <a:pt x="1157" y="157"/>
                </a:lnTo>
                <a:lnTo>
                  <a:pt x="1169" y="157"/>
                </a:lnTo>
                <a:lnTo>
                  <a:pt x="1161" y="161"/>
                </a:lnTo>
                <a:lnTo>
                  <a:pt x="1152" y="166"/>
                </a:lnTo>
                <a:lnTo>
                  <a:pt x="1148" y="167"/>
                </a:lnTo>
                <a:lnTo>
                  <a:pt x="1143" y="169"/>
                </a:lnTo>
                <a:lnTo>
                  <a:pt x="1137" y="169"/>
                </a:lnTo>
                <a:lnTo>
                  <a:pt x="1133" y="169"/>
                </a:lnTo>
                <a:lnTo>
                  <a:pt x="1136" y="170"/>
                </a:lnTo>
                <a:lnTo>
                  <a:pt x="1140" y="171"/>
                </a:lnTo>
                <a:lnTo>
                  <a:pt x="1141" y="172"/>
                </a:lnTo>
                <a:lnTo>
                  <a:pt x="1142" y="172"/>
                </a:lnTo>
                <a:lnTo>
                  <a:pt x="1142" y="174"/>
                </a:lnTo>
                <a:lnTo>
                  <a:pt x="1141" y="176"/>
                </a:lnTo>
                <a:lnTo>
                  <a:pt x="1149" y="176"/>
                </a:lnTo>
                <a:lnTo>
                  <a:pt x="1157" y="178"/>
                </a:lnTo>
                <a:lnTo>
                  <a:pt x="1155" y="174"/>
                </a:lnTo>
                <a:lnTo>
                  <a:pt x="1155" y="172"/>
                </a:lnTo>
                <a:lnTo>
                  <a:pt x="1157" y="171"/>
                </a:lnTo>
                <a:lnTo>
                  <a:pt x="1158" y="170"/>
                </a:lnTo>
                <a:lnTo>
                  <a:pt x="1161" y="169"/>
                </a:lnTo>
                <a:lnTo>
                  <a:pt x="1166" y="167"/>
                </a:lnTo>
                <a:lnTo>
                  <a:pt x="1171" y="164"/>
                </a:lnTo>
                <a:lnTo>
                  <a:pt x="1176" y="162"/>
                </a:lnTo>
                <a:lnTo>
                  <a:pt x="1181" y="159"/>
                </a:lnTo>
                <a:lnTo>
                  <a:pt x="1185" y="159"/>
                </a:lnTo>
                <a:lnTo>
                  <a:pt x="1186" y="159"/>
                </a:lnTo>
                <a:lnTo>
                  <a:pt x="1186" y="159"/>
                </a:lnTo>
                <a:lnTo>
                  <a:pt x="1188" y="159"/>
                </a:lnTo>
                <a:lnTo>
                  <a:pt x="1188" y="158"/>
                </a:lnTo>
                <a:lnTo>
                  <a:pt x="1196" y="157"/>
                </a:lnTo>
                <a:lnTo>
                  <a:pt x="1203" y="157"/>
                </a:lnTo>
                <a:lnTo>
                  <a:pt x="1210" y="156"/>
                </a:lnTo>
                <a:lnTo>
                  <a:pt x="1217" y="154"/>
                </a:lnTo>
                <a:lnTo>
                  <a:pt x="1223" y="149"/>
                </a:lnTo>
                <a:lnTo>
                  <a:pt x="1227" y="146"/>
                </a:lnTo>
                <a:lnTo>
                  <a:pt x="1233" y="142"/>
                </a:lnTo>
                <a:lnTo>
                  <a:pt x="1239" y="140"/>
                </a:lnTo>
                <a:lnTo>
                  <a:pt x="1243" y="138"/>
                </a:lnTo>
                <a:lnTo>
                  <a:pt x="1245" y="133"/>
                </a:lnTo>
                <a:lnTo>
                  <a:pt x="1248" y="130"/>
                </a:lnTo>
                <a:lnTo>
                  <a:pt x="1249" y="124"/>
                </a:lnTo>
                <a:lnTo>
                  <a:pt x="1251" y="114"/>
                </a:lnTo>
                <a:lnTo>
                  <a:pt x="1253" y="105"/>
                </a:lnTo>
                <a:lnTo>
                  <a:pt x="1254" y="101"/>
                </a:lnTo>
                <a:lnTo>
                  <a:pt x="1256" y="98"/>
                </a:lnTo>
                <a:lnTo>
                  <a:pt x="1257" y="93"/>
                </a:lnTo>
                <a:lnTo>
                  <a:pt x="1256" y="90"/>
                </a:lnTo>
                <a:lnTo>
                  <a:pt x="1253" y="88"/>
                </a:lnTo>
                <a:lnTo>
                  <a:pt x="1251" y="86"/>
                </a:lnTo>
                <a:lnTo>
                  <a:pt x="1247" y="84"/>
                </a:lnTo>
                <a:lnTo>
                  <a:pt x="1244" y="83"/>
                </a:lnTo>
                <a:lnTo>
                  <a:pt x="1229" y="79"/>
                </a:lnTo>
                <a:lnTo>
                  <a:pt x="1215" y="74"/>
                </a:lnTo>
                <a:lnTo>
                  <a:pt x="1206" y="73"/>
                </a:lnTo>
                <a:lnTo>
                  <a:pt x="1198" y="73"/>
                </a:lnTo>
                <a:lnTo>
                  <a:pt x="1188" y="73"/>
                </a:lnTo>
                <a:lnTo>
                  <a:pt x="1179" y="74"/>
                </a:lnTo>
                <a:lnTo>
                  <a:pt x="1163" y="73"/>
                </a:lnTo>
                <a:lnTo>
                  <a:pt x="1148" y="73"/>
                </a:lnTo>
                <a:lnTo>
                  <a:pt x="1140" y="73"/>
                </a:lnTo>
                <a:lnTo>
                  <a:pt x="1133" y="73"/>
                </a:lnTo>
                <a:lnTo>
                  <a:pt x="1127" y="72"/>
                </a:lnTo>
                <a:lnTo>
                  <a:pt x="1128" y="72"/>
                </a:lnTo>
                <a:lnTo>
                  <a:pt x="1129" y="73"/>
                </a:lnTo>
                <a:lnTo>
                  <a:pt x="1130" y="73"/>
                </a:lnTo>
                <a:lnTo>
                  <a:pt x="1130" y="72"/>
                </a:lnTo>
                <a:lnTo>
                  <a:pt x="1128" y="71"/>
                </a:lnTo>
                <a:lnTo>
                  <a:pt x="1126" y="68"/>
                </a:lnTo>
                <a:lnTo>
                  <a:pt x="1124" y="67"/>
                </a:lnTo>
                <a:lnTo>
                  <a:pt x="1118" y="67"/>
                </a:lnTo>
                <a:lnTo>
                  <a:pt x="1112" y="67"/>
                </a:lnTo>
                <a:lnTo>
                  <a:pt x="1104" y="67"/>
                </a:lnTo>
                <a:lnTo>
                  <a:pt x="1096" y="67"/>
                </a:lnTo>
                <a:lnTo>
                  <a:pt x="1089" y="67"/>
                </a:lnTo>
                <a:lnTo>
                  <a:pt x="1083" y="67"/>
                </a:lnTo>
                <a:lnTo>
                  <a:pt x="1080" y="66"/>
                </a:lnTo>
                <a:lnTo>
                  <a:pt x="1077" y="65"/>
                </a:lnTo>
                <a:lnTo>
                  <a:pt x="1075" y="63"/>
                </a:lnTo>
                <a:lnTo>
                  <a:pt x="1074" y="59"/>
                </a:lnTo>
                <a:lnTo>
                  <a:pt x="1074" y="57"/>
                </a:lnTo>
                <a:lnTo>
                  <a:pt x="1074" y="55"/>
                </a:lnTo>
                <a:lnTo>
                  <a:pt x="1075" y="53"/>
                </a:lnTo>
                <a:lnTo>
                  <a:pt x="1076" y="51"/>
                </a:lnTo>
                <a:lnTo>
                  <a:pt x="1080" y="50"/>
                </a:lnTo>
                <a:lnTo>
                  <a:pt x="1084" y="48"/>
                </a:lnTo>
                <a:lnTo>
                  <a:pt x="1087" y="47"/>
                </a:lnTo>
                <a:lnTo>
                  <a:pt x="1088" y="46"/>
                </a:lnTo>
                <a:lnTo>
                  <a:pt x="1088" y="43"/>
                </a:lnTo>
                <a:lnTo>
                  <a:pt x="1088" y="41"/>
                </a:lnTo>
                <a:lnTo>
                  <a:pt x="1086" y="38"/>
                </a:lnTo>
                <a:lnTo>
                  <a:pt x="1083" y="34"/>
                </a:lnTo>
                <a:lnTo>
                  <a:pt x="1080" y="32"/>
                </a:lnTo>
                <a:lnTo>
                  <a:pt x="1077" y="30"/>
                </a:lnTo>
                <a:lnTo>
                  <a:pt x="1074" y="28"/>
                </a:lnTo>
                <a:lnTo>
                  <a:pt x="1072" y="24"/>
                </a:lnTo>
                <a:lnTo>
                  <a:pt x="1076" y="20"/>
                </a:lnTo>
                <a:lnTo>
                  <a:pt x="1079" y="15"/>
                </a:lnTo>
                <a:lnTo>
                  <a:pt x="1079" y="14"/>
                </a:lnTo>
                <a:lnTo>
                  <a:pt x="1079" y="13"/>
                </a:lnTo>
                <a:lnTo>
                  <a:pt x="1078" y="12"/>
                </a:lnTo>
                <a:lnTo>
                  <a:pt x="1076" y="10"/>
                </a:lnTo>
                <a:lnTo>
                  <a:pt x="1072" y="9"/>
                </a:lnTo>
                <a:lnTo>
                  <a:pt x="1070" y="8"/>
                </a:lnTo>
                <a:lnTo>
                  <a:pt x="1062" y="6"/>
                </a:lnTo>
                <a:lnTo>
                  <a:pt x="1054" y="4"/>
                </a:lnTo>
                <a:lnTo>
                  <a:pt x="1046" y="1"/>
                </a:lnTo>
                <a:lnTo>
                  <a:pt x="1038" y="1"/>
                </a:lnTo>
                <a:lnTo>
                  <a:pt x="1028" y="0"/>
                </a:lnTo>
                <a:lnTo>
                  <a:pt x="1019" y="0"/>
                </a:lnTo>
                <a:lnTo>
                  <a:pt x="1009" y="0"/>
                </a:lnTo>
                <a:lnTo>
                  <a:pt x="1000" y="0"/>
                </a:lnTo>
                <a:lnTo>
                  <a:pt x="963" y="1"/>
                </a:lnTo>
                <a:lnTo>
                  <a:pt x="927" y="5"/>
                </a:lnTo>
                <a:lnTo>
                  <a:pt x="891" y="8"/>
                </a:lnTo>
                <a:lnTo>
                  <a:pt x="855" y="14"/>
                </a:lnTo>
                <a:lnTo>
                  <a:pt x="838" y="17"/>
                </a:lnTo>
                <a:lnTo>
                  <a:pt x="821" y="21"/>
                </a:lnTo>
                <a:lnTo>
                  <a:pt x="803" y="24"/>
                </a:lnTo>
                <a:lnTo>
                  <a:pt x="786" y="26"/>
                </a:lnTo>
                <a:lnTo>
                  <a:pt x="769" y="30"/>
                </a:lnTo>
                <a:lnTo>
                  <a:pt x="751" y="32"/>
                </a:lnTo>
                <a:lnTo>
                  <a:pt x="734" y="36"/>
                </a:lnTo>
                <a:lnTo>
                  <a:pt x="718" y="40"/>
                </a:lnTo>
                <a:lnTo>
                  <a:pt x="701" y="45"/>
                </a:lnTo>
                <a:lnTo>
                  <a:pt x="685" y="49"/>
                </a:lnTo>
                <a:lnTo>
                  <a:pt x="668" y="54"/>
                </a:lnTo>
                <a:lnTo>
                  <a:pt x="651" y="58"/>
                </a:lnTo>
                <a:lnTo>
                  <a:pt x="634" y="63"/>
                </a:lnTo>
                <a:lnTo>
                  <a:pt x="617" y="67"/>
                </a:lnTo>
                <a:lnTo>
                  <a:pt x="600" y="72"/>
                </a:lnTo>
                <a:lnTo>
                  <a:pt x="583" y="76"/>
                </a:lnTo>
                <a:lnTo>
                  <a:pt x="566" y="81"/>
                </a:lnTo>
                <a:lnTo>
                  <a:pt x="550" y="84"/>
                </a:lnTo>
                <a:lnTo>
                  <a:pt x="533" y="89"/>
                </a:lnTo>
                <a:lnTo>
                  <a:pt x="516" y="95"/>
                </a:lnTo>
                <a:lnTo>
                  <a:pt x="500" y="100"/>
                </a:lnTo>
                <a:lnTo>
                  <a:pt x="484" y="106"/>
                </a:lnTo>
                <a:lnTo>
                  <a:pt x="468" y="113"/>
                </a:lnTo>
                <a:lnTo>
                  <a:pt x="452" y="120"/>
                </a:lnTo>
                <a:lnTo>
                  <a:pt x="421" y="133"/>
                </a:lnTo>
                <a:lnTo>
                  <a:pt x="392" y="147"/>
                </a:lnTo>
                <a:lnTo>
                  <a:pt x="361" y="161"/>
                </a:lnTo>
                <a:lnTo>
                  <a:pt x="330" y="172"/>
                </a:lnTo>
                <a:lnTo>
                  <a:pt x="316" y="176"/>
                </a:lnTo>
                <a:lnTo>
                  <a:pt x="301" y="180"/>
                </a:lnTo>
                <a:lnTo>
                  <a:pt x="286" y="184"/>
                </a:lnTo>
                <a:lnTo>
                  <a:pt x="272" y="191"/>
                </a:lnTo>
                <a:lnTo>
                  <a:pt x="260" y="198"/>
                </a:lnTo>
                <a:lnTo>
                  <a:pt x="247" y="204"/>
                </a:lnTo>
                <a:lnTo>
                  <a:pt x="242" y="207"/>
                </a:lnTo>
                <a:lnTo>
                  <a:pt x="236" y="211"/>
                </a:lnTo>
                <a:lnTo>
                  <a:pt x="230" y="214"/>
                </a:lnTo>
                <a:lnTo>
                  <a:pt x="226" y="219"/>
                </a:lnTo>
                <a:lnTo>
                  <a:pt x="222" y="223"/>
                </a:lnTo>
                <a:lnTo>
                  <a:pt x="220" y="227"/>
                </a:lnTo>
                <a:lnTo>
                  <a:pt x="219" y="231"/>
                </a:lnTo>
                <a:lnTo>
                  <a:pt x="218" y="236"/>
                </a:lnTo>
                <a:lnTo>
                  <a:pt x="217" y="245"/>
                </a:lnTo>
                <a:lnTo>
                  <a:pt x="219" y="255"/>
                </a:lnTo>
                <a:lnTo>
                  <a:pt x="222" y="264"/>
                </a:lnTo>
                <a:lnTo>
                  <a:pt x="227" y="272"/>
                </a:lnTo>
                <a:lnTo>
                  <a:pt x="234" y="281"/>
                </a:lnTo>
                <a:lnTo>
                  <a:pt x="238" y="291"/>
                </a:lnTo>
                <a:lnTo>
                  <a:pt x="238" y="296"/>
                </a:lnTo>
                <a:lnTo>
                  <a:pt x="237" y="299"/>
                </a:lnTo>
                <a:lnTo>
                  <a:pt x="234" y="303"/>
                </a:lnTo>
                <a:lnTo>
                  <a:pt x="230" y="305"/>
                </a:lnTo>
                <a:lnTo>
                  <a:pt x="214" y="315"/>
                </a:lnTo>
                <a:lnTo>
                  <a:pt x="199" y="325"/>
                </a:lnTo>
                <a:lnTo>
                  <a:pt x="186" y="335"/>
                </a:lnTo>
                <a:lnTo>
                  <a:pt x="171" y="345"/>
                </a:lnTo>
                <a:lnTo>
                  <a:pt x="157" y="355"/>
                </a:lnTo>
                <a:lnTo>
                  <a:pt x="143" y="365"/>
                </a:lnTo>
                <a:lnTo>
                  <a:pt x="116" y="386"/>
                </a:lnTo>
                <a:lnTo>
                  <a:pt x="90" y="406"/>
                </a:lnTo>
                <a:lnTo>
                  <a:pt x="64" y="428"/>
                </a:lnTo>
                <a:lnTo>
                  <a:pt x="39" y="449"/>
                </a:lnTo>
                <a:lnTo>
                  <a:pt x="28" y="461"/>
                </a:lnTo>
                <a:lnTo>
                  <a:pt x="16" y="471"/>
                </a:lnTo>
                <a:lnTo>
                  <a:pt x="12" y="478"/>
                </a:lnTo>
                <a:lnTo>
                  <a:pt x="7" y="483"/>
                </a:lnTo>
                <a:lnTo>
                  <a:pt x="4" y="490"/>
                </a:lnTo>
                <a:lnTo>
                  <a:pt x="1" y="498"/>
                </a:lnTo>
                <a:lnTo>
                  <a:pt x="0" y="503"/>
                </a:lnTo>
                <a:lnTo>
                  <a:pt x="0" y="508"/>
                </a:lnTo>
                <a:lnTo>
                  <a:pt x="1" y="514"/>
                </a:lnTo>
                <a:lnTo>
                  <a:pt x="5" y="519"/>
                </a:lnTo>
                <a:lnTo>
                  <a:pt x="11" y="523"/>
                </a:lnTo>
                <a:lnTo>
                  <a:pt x="18" y="528"/>
                </a:lnTo>
                <a:lnTo>
                  <a:pt x="26" y="531"/>
                </a:lnTo>
                <a:lnTo>
                  <a:pt x="33" y="534"/>
                </a:lnTo>
                <a:lnTo>
                  <a:pt x="40" y="536"/>
                </a:lnTo>
                <a:lnTo>
                  <a:pt x="48" y="537"/>
                </a:lnTo>
                <a:lnTo>
                  <a:pt x="55" y="537"/>
                </a:lnTo>
                <a:lnTo>
                  <a:pt x="63" y="536"/>
                </a:lnTo>
                <a:lnTo>
                  <a:pt x="70" y="534"/>
                </a:lnTo>
                <a:lnTo>
                  <a:pt x="78" y="532"/>
                </a:lnTo>
                <a:lnTo>
                  <a:pt x="84" y="534"/>
                </a:lnTo>
                <a:lnTo>
                  <a:pt x="92" y="535"/>
                </a:lnTo>
                <a:lnTo>
                  <a:pt x="95" y="537"/>
                </a:lnTo>
                <a:lnTo>
                  <a:pt x="96" y="538"/>
                </a:lnTo>
                <a:lnTo>
                  <a:pt x="96" y="540"/>
                </a:lnTo>
                <a:lnTo>
                  <a:pt x="95" y="543"/>
                </a:lnTo>
                <a:lnTo>
                  <a:pt x="91" y="546"/>
                </a:lnTo>
                <a:lnTo>
                  <a:pt x="88" y="551"/>
                </a:lnTo>
                <a:lnTo>
                  <a:pt x="80" y="563"/>
                </a:lnTo>
                <a:lnTo>
                  <a:pt x="73" y="574"/>
                </a:lnTo>
                <a:lnTo>
                  <a:pt x="69" y="580"/>
                </a:lnTo>
                <a:lnTo>
                  <a:pt x="64" y="585"/>
                </a:lnTo>
                <a:lnTo>
                  <a:pt x="62" y="590"/>
                </a:lnTo>
                <a:lnTo>
                  <a:pt x="59" y="596"/>
                </a:lnTo>
                <a:lnTo>
                  <a:pt x="58" y="602"/>
                </a:lnTo>
                <a:lnTo>
                  <a:pt x="61" y="607"/>
                </a:lnTo>
                <a:lnTo>
                  <a:pt x="63" y="613"/>
                </a:lnTo>
                <a:lnTo>
                  <a:pt x="69" y="619"/>
                </a:lnTo>
                <a:lnTo>
                  <a:pt x="75" y="622"/>
                </a:lnTo>
                <a:lnTo>
                  <a:pt x="81" y="626"/>
                </a:lnTo>
                <a:lnTo>
                  <a:pt x="88" y="628"/>
                </a:lnTo>
                <a:lnTo>
                  <a:pt x="95" y="630"/>
                </a:lnTo>
                <a:lnTo>
                  <a:pt x="103" y="631"/>
                </a:lnTo>
                <a:lnTo>
                  <a:pt x="110" y="631"/>
                </a:lnTo>
                <a:lnTo>
                  <a:pt x="118" y="630"/>
                </a:lnTo>
                <a:lnTo>
                  <a:pt x="124" y="629"/>
                </a:lnTo>
                <a:lnTo>
                  <a:pt x="139" y="626"/>
                </a:lnTo>
                <a:lnTo>
                  <a:pt x="154" y="620"/>
                </a:lnTo>
                <a:lnTo>
                  <a:pt x="168" y="612"/>
                </a:lnTo>
                <a:lnTo>
                  <a:pt x="181" y="604"/>
                </a:lnTo>
                <a:lnTo>
                  <a:pt x="195" y="596"/>
                </a:lnTo>
                <a:lnTo>
                  <a:pt x="209" y="588"/>
                </a:lnTo>
                <a:lnTo>
                  <a:pt x="223" y="581"/>
                </a:lnTo>
                <a:lnTo>
                  <a:pt x="238" y="573"/>
                </a:lnTo>
                <a:lnTo>
                  <a:pt x="254" y="566"/>
                </a:lnTo>
                <a:lnTo>
                  <a:pt x="270" y="560"/>
                </a:lnTo>
                <a:lnTo>
                  <a:pt x="287" y="554"/>
                </a:lnTo>
                <a:lnTo>
                  <a:pt x="303" y="547"/>
                </a:lnTo>
                <a:lnTo>
                  <a:pt x="320" y="543"/>
                </a:lnTo>
                <a:lnTo>
                  <a:pt x="336" y="538"/>
                </a:lnTo>
                <a:lnTo>
                  <a:pt x="353" y="532"/>
                </a:lnTo>
                <a:lnTo>
                  <a:pt x="369" y="528"/>
                </a:lnTo>
                <a:lnTo>
                  <a:pt x="383" y="520"/>
                </a:lnTo>
                <a:lnTo>
                  <a:pt x="397" y="514"/>
                </a:lnTo>
                <a:lnTo>
                  <a:pt x="413" y="507"/>
                </a:lnTo>
                <a:lnTo>
                  <a:pt x="429" y="502"/>
                </a:lnTo>
                <a:lnTo>
                  <a:pt x="444" y="496"/>
                </a:lnTo>
                <a:lnTo>
                  <a:pt x="459" y="490"/>
                </a:lnTo>
                <a:lnTo>
                  <a:pt x="461" y="489"/>
                </a:lnTo>
                <a:lnTo>
                  <a:pt x="463" y="488"/>
                </a:lnTo>
                <a:lnTo>
                  <a:pt x="466" y="488"/>
                </a:lnTo>
                <a:lnTo>
                  <a:pt x="468" y="489"/>
                </a:lnTo>
                <a:lnTo>
                  <a:pt x="470" y="493"/>
                </a:lnTo>
                <a:lnTo>
                  <a:pt x="469" y="495"/>
                </a:lnTo>
                <a:lnTo>
                  <a:pt x="468" y="497"/>
                </a:lnTo>
                <a:lnTo>
                  <a:pt x="466" y="498"/>
                </a:lnTo>
                <a:lnTo>
                  <a:pt x="456" y="506"/>
                </a:lnTo>
                <a:lnTo>
                  <a:pt x="445" y="514"/>
                </a:lnTo>
                <a:lnTo>
                  <a:pt x="441" y="519"/>
                </a:lnTo>
                <a:lnTo>
                  <a:pt x="436" y="522"/>
                </a:lnTo>
                <a:lnTo>
                  <a:pt x="430" y="526"/>
                </a:lnTo>
                <a:lnTo>
                  <a:pt x="425" y="528"/>
                </a:lnTo>
                <a:lnTo>
                  <a:pt x="426" y="530"/>
                </a:lnTo>
                <a:lnTo>
                  <a:pt x="426" y="534"/>
                </a:lnTo>
                <a:lnTo>
                  <a:pt x="425" y="536"/>
                </a:lnTo>
                <a:lnTo>
                  <a:pt x="423" y="539"/>
                </a:lnTo>
                <a:lnTo>
                  <a:pt x="417" y="545"/>
                </a:lnTo>
                <a:lnTo>
                  <a:pt x="412" y="549"/>
                </a:lnTo>
                <a:lnTo>
                  <a:pt x="410" y="553"/>
                </a:lnTo>
                <a:lnTo>
                  <a:pt x="408" y="557"/>
                </a:lnTo>
                <a:lnTo>
                  <a:pt x="405" y="562"/>
                </a:lnTo>
                <a:lnTo>
                  <a:pt x="404" y="566"/>
                </a:lnTo>
                <a:lnTo>
                  <a:pt x="404" y="572"/>
                </a:lnTo>
                <a:lnTo>
                  <a:pt x="403" y="578"/>
                </a:lnTo>
                <a:lnTo>
                  <a:pt x="401" y="586"/>
                </a:lnTo>
                <a:lnTo>
                  <a:pt x="397" y="594"/>
                </a:lnTo>
                <a:lnTo>
                  <a:pt x="396" y="602"/>
                </a:lnTo>
                <a:lnTo>
                  <a:pt x="396" y="609"/>
                </a:lnTo>
                <a:lnTo>
                  <a:pt x="399" y="615"/>
                </a:lnTo>
                <a:lnTo>
                  <a:pt x="401" y="622"/>
                </a:lnTo>
                <a:lnTo>
                  <a:pt x="404" y="624"/>
                </a:lnTo>
                <a:lnTo>
                  <a:pt x="408" y="627"/>
                </a:lnTo>
                <a:lnTo>
                  <a:pt x="411" y="629"/>
                </a:lnTo>
                <a:lnTo>
                  <a:pt x="416" y="630"/>
                </a:lnTo>
                <a:lnTo>
                  <a:pt x="424" y="632"/>
                </a:lnTo>
                <a:lnTo>
                  <a:pt x="432" y="634"/>
                </a:lnTo>
                <a:lnTo>
                  <a:pt x="442" y="634"/>
                </a:lnTo>
                <a:lnTo>
                  <a:pt x="451" y="631"/>
                </a:lnTo>
                <a:lnTo>
                  <a:pt x="460" y="629"/>
                </a:lnTo>
                <a:lnTo>
                  <a:pt x="469" y="626"/>
                </a:lnTo>
                <a:lnTo>
                  <a:pt x="489" y="618"/>
                </a:lnTo>
                <a:lnTo>
                  <a:pt x="509" y="610"/>
                </a:lnTo>
                <a:lnTo>
                  <a:pt x="528" y="603"/>
                </a:lnTo>
                <a:lnTo>
                  <a:pt x="548" y="596"/>
                </a:lnTo>
                <a:lnTo>
                  <a:pt x="557" y="593"/>
                </a:lnTo>
                <a:lnTo>
                  <a:pt x="567" y="590"/>
                </a:lnTo>
                <a:lnTo>
                  <a:pt x="576" y="588"/>
                </a:lnTo>
                <a:lnTo>
                  <a:pt x="586" y="586"/>
                </a:lnTo>
                <a:lnTo>
                  <a:pt x="596" y="585"/>
                </a:lnTo>
                <a:lnTo>
                  <a:pt x="605" y="584"/>
                </a:lnTo>
                <a:lnTo>
                  <a:pt x="614" y="581"/>
                </a:lnTo>
                <a:lnTo>
                  <a:pt x="623" y="579"/>
                </a:lnTo>
                <a:lnTo>
                  <a:pt x="632" y="577"/>
                </a:lnTo>
                <a:lnTo>
                  <a:pt x="641" y="573"/>
                </a:lnTo>
                <a:lnTo>
                  <a:pt x="650" y="570"/>
                </a:lnTo>
                <a:lnTo>
                  <a:pt x="659" y="565"/>
                </a:lnTo>
                <a:lnTo>
                  <a:pt x="665" y="562"/>
                </a:lnTo>
                <a:lnTo>
                  <a:pt x="672" y="559"/>
                </a:lnTo>
                <a:lnTo>
                  <a:pt x="679" y="555"/>
                </a:lnTo>
                <a:lnTo>
                  <a:pt x="685" y="554"/>
                </a:lnTo>
                <a:lnTo>
                  <a:pt x="689" y="555"/>
                </a:lnTo>
                <a:lnTo>
                  <a:pt x="690" y="556"/>
                </a:lnTo>
                <a:lnTo>
                  <a:pt x="691" y="559"/>
                </a:lnTo>
                <a:lnTo>
                  <a:pt x="692" y="562"/>
                </a:lnTo>
                <a:lnTo>
                  <a:pt x="691" y="568"/>
                </a:lnTo>
                <a:lnTo>
                  <a:pt x="692" y="573"/>
                </a:lnTo>
                <a:lnTo>
                  <a:pt x="693" y="580"/>
                </a:lnTo>
                <a:lnTo>
                  <a:pt x="697" y="587"/>
                </a:lnTo>
                <a:lnTo>
                  <a:pt x="700" y="594"/>
                </a:lnTo>
                <a:lnTo>
                  <a:pt x="705" y="599"/>
                </a:lnTo>
                <a:lnTo>
                  <a:pt x="709" y="605"/>
                </a:lnTo>
                <a:lnTo>
                  <a:pt x="714" y="610"/>
                </a:lnTo>
                <a:lnTo>
                  <a:pt x="718" y="615"/>
                </a:lnTo>
                <a:lnTo>
                  <a:pt x="723" y="621"/>
                </a:lnTo>
                <a:lnTo>
                  <a:pt x="728" y="623"/>
                </a:lnTo>
                <a:lnTo>
                  <a:pt x="733" y="622"/>
                </a:lnTo>
                <a:lnTo>
                  <a:pt x="737" y="620"/>
                </a:lnTo>
                <a:lnTo>
                  <a:pt x="741" y="615"/>
                </a:lnTo>
                <a:lnTo>
                  <a:pt x="747" y="611"/>
                </a:lnTo>
                <a:lnTo>
                  <a:pt x="751" y="606"/>
                </a:lnTo>
                <a:lnTo>
                  <a:pt x="754" y="604"/>
                </a:lnTo>
                <a:lnTo>
                  <a:pt x="756" y="603"/>
                </a:lnTo>
                <a:lnTo>
                  <a:pt x="758" y="603"/>
                </a:lnTo>
                <a:lnTo>
                  <a:pt x="762" y="604"/>
                </a:lnTo>
                <a:lnTo>
                  <a:pt x="765" y="607"/>
                </a:lnTo>
                <a:lnTo>
                  <a:pt x="766" y="612"/>
                </a:lnTo>
                <a:lnTo>
                  <a:pt x="766" y="613"/>
                </a:lnTo>
                <a:lnTo>
                  <a:pt x="767" y="614"/>
                </a:lnTo>
                <a:lnTo>
                  <a:pt x="770" y="615"/>
                </a:lnTo>
                <a:lnTo>
                  <a:pt x="773" y="615"/>
                </a:lnTo>
                <a:lnTo>
                  <a:pt x="780" y="617"/>
                </a:lnTo>
                <a:lnTo>
                  <a:pt x="788" y="615"/>
                </a:lnTo>
                <a:lnTo>
                  <a:pt x="797" y="614"/>
                </a:lnTo>
                <a:lnTo>
                  <a:pt x="806" y="613"/>
                </a:lnTo>
                <a:lnTo>
                  <a:pt x="816" y="612"/>
                </a:lnTo>
                <a:lnTo>
                  <a:pt x="825" y="611"/>
                </a:lnTo>
                <a:lnTo>
                  <a:pt x="830" y="610"/>
                </a:lnTo>
                <a:lnTo>
                  <a:pt x="835" y="607"/>
                </a:lnTo>
                <a:lnTo>
                  <a:pt x="838" y="605"/>
                </a:lnTo>
                <a:lnTo>
                  <a:pt x="842" y="603"/>
                </a:lnTo>
                <a:lnTo>
                  <a:pt x="837" y="604"/>
                </a:lnTo>
                <a:lnTo>
                  <a:pt x="831" y="605"/>
                </a:lnTo>
                <a:lnTo>
                  <a:pt x="825" y="605"/>
                </a:lnTo>
                <a:lnTo>
                  <a:pt x="820" y="605"/>
                </a:lnTo>
                <a:lnTo>
                  <a:pt x="807" y="604"/>
                </a:lnTo>
                <a:lnTo>
                  <a:pt x="796" y="602"/>
                </a:lnTo>
                <a:lnTo>
                  <a:pt x="786" y="602"/>
                </a:lnTo>
                <a:lnTo>
                  <a:pt x="775" y="601"/>
                </a:lnTo>
                <a:lnTo>
                  <a:pt x="772" y="598"/>
                </a:lnTo>
                <a:lnTo>
                  <a:pt x="771" y="596"/>
                </a:lnTo>
                <a:lnTo>
                  <a:pt x="772" y="594"/>
                </a:lnTo>
                <a:lnTo>
                  <a:pt x="774" y="593"/>
                </a:lnTo>
                <a:lnTo>
                  <a:pt x="781" y="589"/>
                </a:lnTo>
                <a:lnTo>
                  <a:pt x="789" y="587"/>
                </a:lnTo>
                <a:lnTo>
                  <a:pt x="800" y="585"/>
                </a:lnTo>
                <a:lnTo>
                  <a:pt x="811" y="581"/>
                </a:lnTo>
                <a:lnTo>
                  <a:pt x="823" y="577"/>
                </a:lnTo>
                <a:lnTo>
                  <a:pt x="836" y="573"/>
                </a:lnTo>
                <a:lnTo>
                  <a:pt x="848" y="570"/>
                </a:lnTo>
                <a:lnTo>
                  <a:pt x="861" y="566"/>
                </a:lnTo>
                <a:lnTo>
                  <a:pt x="885" y="562"/>
                </a:lnTo>
                <a:lnTo>
                  <a:pt x="910" y="559"/>
                </a:lnTo>
                <a:lnTo>
                  <a:pt x="921" y="556"/>
                </a:lnTo>
                <a:lnTo>
                  <a:pt x="934" y="553"/>
                </a:lnTo>
                <a:lnTo>
                  <a:pt x="945" y="548"/>
                </a:lnTo>
                <a:lnTo>
                  <a:pt x="956" y="544"/>
                </a:lnTo>
                <a:lnTo>
                  <a:pt x="961" y="543"/>
                </a:lnTo>
                <a:lnTo>
                  <a:pt x="965" y="540"/>
                </a:lnTo>
                <a:lnTo>
                  <a:pt x="970" y="540"/>
                </a:lnTo>
                <a:lnTo>
                  <a:pt x="975" y="541"/>
                </a:lnTo>
                <a:lnTo>
                  <a:pt x="980" y="543"/>
                </a:lnTo>
                <a:lnTo>
                  <a:pt x="986" y="544"/>
                </a:lnTo>
                <a:lnTo>
                  <a:pt x="990" y="544"/>
                </a:lnTo>
                <a:lnTo>
                  <a:pt x="996" y="543"/>
                </a:lnTo>
                <a:lnTo>
                  <a:pt x="1006" y="538"/>
                </a:lnTo>
                <a:lnTo>
                  <a:pt x="1014" y="532"/>
                </a:lnTo>
                <a:lnTo>
                  <a:pt x="1023" y="527"/>
                </a:lnTo>
                <a:lnTo>
                  <a:pt x="1034" y="522"/>
                </a:lnTo>
                <a:lnTo>
                  <a:pt x="1045" y="520"/>
                </a:lnTo>
                <a:lnTo>
                  <a:pt x="1056" y="519"/>
                </a:lnTo>
                <a:lnTo>
                  <a:pt x="1068" y="518"/>
                </a:lnTo>
                <a:lnTo>
                  <a:pt x="1079" y="518"/>
                </a:lnTo>
                <a:lnTo>
                  <a:pt x="1092" y="515"/>
                </a:lnTo>
                <a:lnTo>
                  <a:pt x="1104" y="514"/>
                </a:lnTo>
                <a:lnTo>
                  <a:pt x="1116" y="511"/>
                </a:lnTo>
                <a:lnTo>
                  <a:pt x="1128" y="508"/>
                </a:lnTo>
                <a:lnTo>
                  <a:pt x="1153" y="502"/>
                </a:lnTo>
                <a:lnTo>
                  <a:pt x="1178" y="496"/>
                </a:lnTo>
                <a:lnTo>
                  <a:pt x="1203" y="490"/>
                </a:lnTo>
                <a:lnTo>
                  <a:pt x="1228" y="486"/>
                </a:lnTo>
                <a:lnTo>
                  <a:pt x="1240" y="483"/>
                </a:lnTo>
                <a:lnTo>
                  <a:pt x="1251" y="481"/>
                </a:lnTo>
                <a:lnTo>
                  <a:pt x="1264" y="480"/>
                </a:lnTo>
                <a:lnTo>
                  <a:pt x="1275" y="479"/>
                </a:lnTo>
                <a:lnTo>
                  <a:pt x="1277" y="479"/>
                </a:lnTo>
                <a:lnTo>
                  <a:pt x="1281" y="478"/>
                </a:lnTo>
                <a:lnTo>
                  <a:pt x="1283" y="477"/>
                </a:lnTo>
                <a:lnTo>
                  <a:pt x="1284" y="474"/>
                </a:lnTo>
                <a:lnTo>
                  <a:pt x="1283" y="471"/>
                </a:lnTo>
                <a:lnTo>
                  <a:pt x="1281" y="469"/>
                </a:lnTo>
                <a:lnTo>
                  <a:pt x="1277" y="468"/>
                </a:lnTo>
                <a:lnTo>
                  <a:pt x="1274" y="466"/>
                </a:lnTo>
                <a:lnTo>
                  <a:pt x="1265" y="464"/>
                </a:lnTo>
                <a:lnTo>
                  <a:pt x="1256" y="463"/>
                </a:lnTo>
                <a:lnTo>
                  <a:pt x="1241" y="462"/>
                </a:lnTo>
                <a:lnTo>
                  <a:pt x="1227" y="461"/>
                </a:lnTo>
                <a:lnTo>
                  <a:pt x="1215" y="460"/>
                </a:lnTo>
                <a:lnTo>
                  <a:pt x="1202" y="460"/>
                </a:lnTo>
                <a:lnTo>
                  <a:pt x="1190" y="458"/>
                </a:lnTo>
                <a:lnTo>
                  <a:pt x="1177" y="458"/>
                </a:lnTo>
                <a:lnTo>
                  <a:pt x="1150" y="460"/>
                </a:lnTo>
                <a:lnTo>
                  <a:pt x="1124" y="462"/>
                </a:lnTo>
                <a:lnTo>
                  <a:pt x="1097" y="464"/>
                </a:lnTo>
                <a:lnTo>
                  <a:pt x="1071" y="468"/>
                </a:lnTo>
                <a:lnTo>
                  <a:pt x="1059" y="470"/>
                </a:lnTo>
                <a:lnTo>
                  <a:pt x="1046" y="471"/>
                </a:lnTo>
                <a:lnTo>
                  <a:pt x="1041" y="471"/>
                </a:lnTo>
                <a:lnTo>
                  <a:pt x="1036" y="471"/>
                </a:lnTo>
                <a:lnTo>
                  <a:pt x="1031" y="473"/>
                </a:lnTo>
                <a:lnTo>
                  <a:pt x="1026" y="474"/>
                </a:lnTo>
                <a:lnTo>
                  <a:pt x="1021" y="474"/>
                </a:lnTo>
                <a:lnTo>
                  <a:pt x="1019" y="472"/>
                </a:lnTo>
                <a:lnTo>
                  <a:pt x="1019" y="471"/>
                </a:lnTo>
                <a:lnTo>
                  <a:pt x="1019" y="470"/>
                </a:lnTo>
                <a:lnTo>
                  <a:pt x="1019" y="468"/>
                </a:lnTo>
                <a:lnTo>
                  <a:pt x="1021" y="466"/>
                </a:lnTo>
                <a:lnTo>
                  <a:pt x="1030" y="464"/>
                </a:lnTo>
                <a:lnTo>
                  <a:pt x="1039" y="463"/>
                </a:lnTo>
                <a:lnTo>
                  <a:pt x="1042" y="462"/>
                </a:lnTo>
                <a:lnTo>
                  <a:pt x="1044" y="461"/>
                </a:lnTo>
                <a:lnTo>
                  <a:pt x="1047" y="461"/>
                </a:lnTo>
                <a:lnTo>
                  <a:pt x="1050" y="460"/>
                </a:lnTo>
                <a:lnTo>
                  <a:pt x="1055" y="460"/>
                </a:lnTo>
                <a:lnTo>
                  <a:pt x="1061" y="458"/>
                </a:lnTo>
                <a:lnTo>
                  <a:pt x="1075" y="456"/>
                </a:lnTo>
                <a:lnTo>
                  <a:pt x="1087" y="453"/>
                </a:lnTo>
                <a:lnTo>
                  <a:pt x="1099" y="449"/>
                </a:lnTo>
                <a:lnTo>
                  <a:pt x="1111" y="446"/>
                </a:lnTo>
                <a:lnTo>
                  <a:pt x="1124" y="443"/>
                </a:lnTo>
                <a:lnTo>
                  <a:pt x="1136" y="439"/>
                </a:lnTo>
                <a:lnTo>
                  <a:pt x="1149" y="438"/>
                </a:lnTo>
                <a:lnTo>
                  <a:pt x="1161" y="436"/>
                </a:lnTo>
                <a:lnTo>
                  <a:pt x="1174" y="433"/>
                </a:lnTo>
                <a:lnTo>
                  <a:pt x="1186" y="431"/>
                </a:lnTo>
                <a:lnTo>
                  <a:pt x="1196" y="428"/>
                </a:lnTo>
                <a:lnTo>
                  <a:pt x="1207" y="424"/>
                </a:lnTo>
                <a:lnTo>
                  <a:pt x="1217" y="423"/>
                </a:lnTo>
                <a:lnTo>
                  <a:pt x="1227" y="423"/>
                </a:lnTo>
                <a:lnTo>
                  <a:pt x="1237" y="423"/>
                </a:lnTo>
                <a:lnTo>
                  <a:pt x="1247" y="421"/>
                </a:lnTo>
                <a:lnTo>
                  <a:pt x="1251" y="420"/>
                </a:lnTo>
                <a:lnTo>
                  <a:pt x="1254" y="418"/>
                </a:lnTo>
                <a:lnTo>
                  <a:pt x="1258" y="414"/>
                </a:lnTo>
                <a:lnTo>
                  <a:pt x="1262" y="411"/>
                </a:lnTo>
                <a:lnTo>
                  <a:pt x="1269" y="404"/>
                </a:lnTo>
                <a:lnTo>
                  <a:pt x="1277" y="397"/>
                </a:lnTo>
                <a:lnTo>
                  <a:pt x="1284" y="389"/>
                </a:lnTo>
                <a:lnTo>
                  <a:pt x="1290" y="381"/>
                </a:lnTo>
                <a:lnTo>
                  <a:pt x="1290" y="377"/>
                </a:lnTo>
                <a:lnTo>
                  <a:pt x="1290" y="373"/>
                </a:lnTo>
                <a:lnTo>
                  <a:pt x="1287" y="371"/>
                </a:lnTo>
                <a:lnTo>
                  <a:pt x="1283" y="369"/>
                </a:lnTo>
                <a:lnTo>
                  <a:pt x="1272" y="364"/>
                </a:lnTo>
                <a:lnTo>
                  <a:pt x="1260" y="360"/>
                </a:lnTo>
                <a:lnTo>
                  <a:pt x="1248" y="357"/>
                </a:lnTo>
                <a:lnTo>
                  <a:pt x="1234" y="356"/>
                </a:lnTo>
                <a:lnTo>
                  <a:pt x="1221" y="356"/>
                </a:lnTo>
                <a:lnTo>
                  <a:pt x="1208" y="357"/>
                </a:lnTo>
                <a:lnTo>
                  <a:pt x="1182" y="361"/>
                </a:lnTo>
                <a:lnTo>
                  <a:pt x="1155" y="363"/>
                </a:lnTo>
                <a:lnTo>
                  <a:pt x="1129" y="365"/>
                </a:lnTo>
                <a:lnTo>
                  <a:pt x="1103" y="369"/>
                </a:lnTo>
                <a:lnTo>
                  <a:pt x="1077" y="373"/>
                </a:lnTo>
                <a:lnTo>
                  <a:pt x="1052" y="378"/>
                </a:lnTo>
                <a:lnTo>
                  <a:pt x="1027" y="382"/>
                </a:lnTo>
                <a:lnTo>
                  <a:pt x="1001" y="387"/>
                </a:lnTo>
                <a:lnTo>
                  <a:pt x="988" y="389"/>
                </a:lnTo>
                <a:lnTo>
                  <a:pt x="976" y="391"/>
                </a:lnTo>
                <a:lnTo>
                  <a:pt x="963" y="393"/>
                </a:lnTo>
                <a:lnTo>
                  <a:pt x="949" y="394"/>
                </a:lnTo>
                <a:lnTo>
                  <a:pt x="939" y="395"/>
                </a:lnTo>
                <a:lnTo>
                  <a:pt x="930" y="397"/>
                </a:lnTo>
                <a:lnTo>
                  <a:pt x="921" y="403"/>
                </a:lnTo>
                <a:lnTo>
                  <a:pt x="912" y="408"/>
                </a:lnTo>
                <a:lnTo>
                  <a:pt x="903" y="411"/>
                </a:lnTo>
                <a:lnTo>
                  <a:pt x="894" y="413"/>
                </a:lnTo>
                <a:lnTo>
                  <a:pt x="885" y="414"/>
                </a:lnTo>
                <a:lnTo>
                  <a:pt x="875" y="416"/>
                </a:lnTo>
                <a:lnTo>
                  <a:pt x="866" y="419"/>
                </a:lnTo>
                <a:lnTo>
                  <a:pt x="858" y="423"/>
                </a:lnTo>
                <a:lnTo>
                  <a:pt x="854" y="425"/>
                </a:lnTo>
                <a:lnTo>
                  <a:pt x="850" y="428"/>
                </a:lnTo>
                <a:lnTo>
                  <a:pt x="846" y="428"/>
                </a:lnTo>
                <a:lnTo>
                  <a:pt x="840" y="428"/>
                </a:lnTo>
                <a:lnTo>
                  <a:pt x="831" y="429"/>
                </a:lnTo>
                <a:lnTo>
                  <a:pt x="822" y="432"/>
                </a:lnTo>
                <a:lnTo>
                  <a:pt x="812" y="437"/>
                </a:lnTo>
                <a:lnTo>
                  <a:pt x="802" y="440"/>
                </a:lnTo>
                <a:lnTo>
                  <a:pt x="790" y="444"/>
                </a:lnTo>
                <a:lnTo>
                  <a:pt x="779" y="447"/>
                </a:lnTo>
                <a:lnTo>
                  <a:pt x="767" y="452"/>
                </a:lnTo>
                <a:lnTo>
                  <a:pt x="756" y="455"/>
                </a:lnTo>
                <a:lnTo>
                  <a:pt x="745" y="460"/>
                </a:lnTo>
                <a:lnTo>
                  <a:pt x="734" y="464"/>
                </a:lnTo>
                <a:lnTo>
                  <a:pt x="729" y="466"/>
                </a:lnTo>
                <a:lnTo>
                  <a:pt x="724" y="469"/>
                </a:lnTo>
                <a:lnTo>
                  <a:pt x="718" y="471"/>
                </a:lnTo>
                <a:lnTo>
                  <a:pt x="713" y="472"/>
                </a:lnTo>
                <a:lnTo>
                  <a:pt x="709" y="473"/>
                </a:lnTo>
                <a:lnTo>
                  <a:pt x="705" y="474"/>
                </a:lnTo>
                <a:lnTo>
                  <a:pt x="702" y="476"/>
                </a:lnTo>
                <a:lnTo>
                  <a:pt x="700" y="477"/>
                </a:lnTo>
                <a:lnTo>
                  <a:pt x="697" y="479"/>
                </a:lnTo>
                <a:lnTo>
                  <a:pt x="693" y="480"/>
                </a:lnTo>
                <a:lnTo>
                  <a:pt x="688" y="482"/>
                </a:lnTo>
                <a:lnTo>
                  <a:pt x="683" y="483"/>
                </a:lnTo>
                <a:lnTo>
                  <a:pt x="673" y="487"/>
                </a:lnTo>
                <a:lnTo>
                  <a:pt x="664" y="490"/>
                </a:lnTo>
                <a:lnTo>
                  <a:pt x="654" y="494"/>
                </a:lnTo>
                <a:lnTo>
                  <a:pt x="643" y="495"/>
                </a:lnTo>
                <a:lnTo>
                  <a:pt x="652" y="487"/>
                </a:lnTo>
                <a:lnTo>
                  <a:pt x="662" y="480"/>
                </a:lnTo>
                <a:lnTo>
                  <a:pt x="671" y="474"/>
                </a:lnTo>
                <a:lnTo>
                  <a:pt x="681" y="469"/>
                </a:lnTo>
                <a:lnTo>
                  <a:pt x="690" y="464"/>
                </a:lnTo>
                <a:lnTo>
                  <a:pt x="700" y="461"/>
                </a:lnTo>
                <a:lnTo>
                  <a:pt x="710" y="457"/>
                </a:lnTo>
                <a:lnTo>
                  <a:pt x="720" y="453"/>
                </a:lnTo>
                <a:lnTo>
                  <a:pt x="728" y="449"/>
                </a:lnTo>
                <a:lnTo>
                  <a:pt x="736" y="446"/>
                </a:lnTo>
                <a:lnTo>
                  <a:pt x="743" y="444"/>
                </a:lnTo>
                <a:lnTo>
                  <a:pt x="751" y="441"/>
                </a:lnTo>
                <a:lnTo>
                  <a:pt x="758" y="437"/>
                </a:lnTo>
                <a:lnTo>
                  <a:pt x="765" y="432"/>
                </a:lnTo>
                <a:lnTo>
                  <a:pt x="770" y="432"/>
                </a:lnTo>
                <a:lnTo>
                  <a:pt x="773" y="431"/>
                </a:lnTo>
                <a:lnTo>
                  <a:pt x="775" y="429"/>
                </a:lnTo>
                <a:lnTo>
                  <a:pt x="776" y="427"/>
                </a:lnTo>
                <a:lnTo>
                  <a:pt x="783" y="423"/>
                </a:lnTo>
                <a:lnTo>
                  <a:pt x="790" y="422"/>
                </a:lnTo>
                <a:lnTo>
                  <a:pt x="794" y="420"/>
                </a:lnTo>
                <a:lnTo>
                  <a:pt x="798" y="418"/>
                </a:lnTo>
                <a:lnTo>
                  <a:pt x="805" y="415"/>
                </a:lnTo>
                <a:lnTo>
                  <a:pt x="812" y="413"/>
                </a:lnTo>
                <a:lnTo>
                  <a:pt x="815" y="413"/>
                </a:lnTo>
                <a:lnTo>
                  <a:pt x="820" y="412"/>
                </a:lnTo>
                <a:lnTo>
                  <a:pt x="822" y="410"/>
                </a:lnTo>
                <a:lnTo>
                  <a:pt x="823" y="407"/>
                </a:lnTo>
                <a:lnTo>
                  <a:pt x="830" y="404"/>
                </a:lnTo>
                <a:lnTo>
                  <a:pt x="838" y="403"/>
                </a:lnTo>
                <a:lnTo>
                  <a:pt x="841" y="400"/>
                </a:lnTo>
                <a:lnTo>
                  <a:pt x="845" y="398"/>
                </a:lnTo>
                <a:lnTo>
                  <a:pt x="848" y="398"/>
                </a:lnTo>
                <a:lnTo>
                  <a:pt x="850" y="397"/>
                </a:lnTo>
                <a:lnTo>
                  <a:pt x="852" y="396"/>
                </a:lnTo>
                <a:lnTo>
                  <a:pt x="854" y="395"/>
                </a:lnTo>
                <a:lnTo>
                  <a:pt x="856" y="394"/>
                </a:lnTo>
                <a:lnTo>
                  <a:pt x="858" y="394"/>
                </a:lnTo>
                <a:lnTo>
                  <a:pt x="862" y="390"/>
                </a:lnTo>
                <a:lnTo>
                  <a:pt x="865" y="388"/>
                </a:lnTo>
                <a:lnTo>
                  <a:pt x="874" y="386"/>
                </a:lnTo>
                <a:lnTo>
                  <a:pt x="883" y="383"/>
                </a:lnTo>
                <a:lnTo>
                  <a:pt x="893" y="380"/>
                </a:lnTo>
                <a:lnTo>
                  <a:pt x="902" y="377"/>
                </a:lnTo>
                <a:lnTo>
                  <a:pt x="910" y="374"/>
                </a:lnTo>
                <a:lnTo>
                  <a:pt x="916" y="371"/>
                </a:lnTo>
                <a:lnTo>
                  <a:pt x="919" y="370"/>
                </a:lnTo>
                <a:lnTo>
                  <a:pt x="921" y="370"/>
                </a:lnTo>
                <a:lnTo>
                  <a:pt x="923" y="370"/>
                </a:lnTo>
                <a:lnTo>
                  <a:pt x="927" y="369"/>
                </a:lnTo>
                <a:lnTo>
                  <a:pt x="932" y="366"/>
                </a:lnTo>
                <a:lnTo>
                  <a:pt x="937" y="364"/>
                </a:lnTo>
                <a:lnTo>
                  <a:pt x="948" y="360"/>
                </a:lnTo>
                <a:lnTo>
                  <a:pt x="960" y="357"/>
                </a:lnTo>
                <a:lnTo>
                  <a:pt x="965" y="356"/>
                </a:lnTo>
                <a:lnTo>
                  <a:pt x="970" y="356"/>
                </a:lnTo>
                <a:lnTo>
                  <a:pt x="971" y="356"/>
                </a:lnTo>
                <a:lnTo>
                  <a:pt x="973" y="355"/>
                </a:lnTo>
                <a:lnTo>
                  <a:pt x="975" y="353"/>
                </a:lnTo>
                <a:lnTo>
                  <a:pt x="975" y="349"/>
                </a:lnTo>
                <a:lnTo>
                  <a:pt x="978" y="352"/>
                </a:lnTo>
                <a:lnTo>
                  <a:pt x="981" y="353"/>
                </a:lnTo>
                <a:lnTo>
                  <a:pt x="985" y="354"/>
                </a:lnTo>
                <a:lnTo>
                  <a:pt x="988" y="352"/>
                </a:lnTo>
                <a:lnTo>
                  <a:pt x="993" y="347"/>
                </a:lnTo>
                <a:lnTo>
                  <a:pt x="997" y="341"/>
                </a:lnTo>
                <a:lnTo>
                  <a:pt x="1003" y="341"/>
                </a:lnTo>
                <a:lnTo>
                  <a:pt x="1009" y="341"/>
                </a:lnTo>
                <a:lnTo>
                  <a:pt x="1019" y="337"/>
                </a:lnTo>
                <a:lnTo>
                  <a:pt x="1029" y="332"/>
                </a:lnTo>
                <a:lnTo>
                  <a:pt x="1051" y="325"/>
                </a:lnTo>
                <a:lnTo>
                  <a:pt x="1074" y="320"/>
                </a:lnTo>
                <a:lnTo>
                  <a:pt x="1095" y="315"/>
                </a:lnTo>
                <a:lnTo>
                  <a:pt x="1117" y="308"/>
                </a:lnTo>
                <a:lnTo>
                  <a:pt x="1138" y="300"/>
                </a:lnTo>
                <a:lnTo>
                  <a:pt x="1162" y="294"/>
                </a:lnTo>
                <a:lnTo>
                  <a:pt x="1186" y="289"/>
                </a:lnTo>
                <a:lnTo>
                  <a:pt x="1210" y="285"/>
                </a:lnTo>
                <a:lnTo>
                  <a:pt x="1221" y="282"/>
                </a:lnTo>
                <a:lnTo>
                  <a:pt x="1234" y="280"/>
                </a:lnTo>
                <a:lnTo>
                  <a:pt x="1245" y="278"/>
                </a:lnTo>
                <a:lnTo>
                  <a:pt x="1258" y="275"/>
                </a:lnTo>
                <a:lnTo>
                  <a:pt x="1267" y="273"/>
                </a:lnTo>
                <a:lnTo>
                  <a:pt x="1277" y="270"/>
                </a:lnTo>
                <a:lnTo>
                  <a:pt x="1285" y="269"/>
                </a:lnTo>
                <a:lnTo>
                  <a:pt x="1293" y="266"/>
                </a:lnTo>
                <a:lnTo>
                  <a:pt x="1298" y="265"/>
                </a:lnTo>
                <a:lnTo>
                  <a:pt x="1300" y="263"/>
                </a:lnTo>
                <a:lnTo>
                  <a:pt x="1302" y="259"/>
                </a:lnTo>
                <a:lnTo>
                  <a:pt x="1305" y="256"/>
                </a:lnTo>
                <a:lnTo>
                  <a:pt x="1307" y="252"/>
                </a:lnTo>
                <a:lnTo>
                  <a:pt x="1309" y="248"/>
                </a:lnTo>
                <a:lnTo>
                  <a:pt x="1313" y="245"/>
                </a:lnTo>
                <a:lnTo>
                  <a:pt x="1316" y="241"/>
                </a:lnTo>
                <a:lnTo>
                  <a:pt x="1323" y="237"/>
                </a:lnTo>
                <a:lnTo>
                  <a:pt x="1331" y="230"/>
                </a:lnTo>
                <a:lnTo>
                  <a:pt x="1334" y="227"/>
                </a:lnTo>
                <a:lnTo>
                  <a:pt x="1335" y="223"/>
                </a:lnTo>
                <a:lnTo>
                  <a:pt x="1335" y="221"/>
                </a:lnTo>
                <a:lnTo>
                  <a:pt x="1334" y="220"/>
                </a:lnTo>
                <a:lnTo>
                  <a:pt x="1332" y="217"/>
                </a:lnTo>
                <a:lnTo>
                  <a:pt x="1330" y="216"/>
                </a:lnTo>
                <a:lnTo>
                  <a:pt x="1325" y="214"/>
                </a:lnTo>
                <a:lnTo>
                  <a:pt x="1328" y="215"/>
                </a:lnTo>
                <a:lnTo>
                  <a:pt x="1332" y="216"/>
                </a:lnTo>
                <a:lnTo>
                  <a:pt x="1330" y="216"/>
                </a:lnTo>
                <a:close/>
                <a:moveTo>
                  <a:pt x="429" y="408"/>
                </a:moveTo>
                <a:lnTo>
                  <a:pt x="466" y="388"/>
                </a:lnTo>
                <a:lnTo>
                  <a:pt x="504" y="370"/>
                </a:lnTo>
                <a:lnTo>
                  <a:pt x="543" y="353"/>
                </a:lnTo>
                <a:lnTo>
                  <a:pt x="583" y="338"/>
                </a:lnTo>
                <a:lnTo>
                  <a:pt x="545" y="356"/>
                </a:lnTo>
                <a:lnTo>
                  <a:pt x="507" y="375"/>
                </a:lnTo>
                <a:lnTo>
                  <a:pt x="489" y="385"/>
                </a:lnTo>
                <a:lnTo>
                  <a:pt x="469" y="394"/>
                </a:lnTo>
                <a:lnTo>
                  <a:pt x="449" y="402"/>
                </a:lnTo>
                <a:lnTo>
                  <a:pt x="429" y="408"/>
                </a:lnTo>
                <a:close/>
                <a:moveTo>
                  <a:pt x="586" y="336"/>
                </a:moveTo>
                <a:lnTo>
                  <a:pt x="585" y="335"/>
                </a:lnTo>
                <a:lnTo>
                  <a:pt x="586" y="333"/>
                </a:lnTo>
                <a:lnTo>
                  <a:pt x="586" y="332"/>
                </a:lnTo>
                <a:lnTo>
                  <a:pt x="588" y="332"/>
                </a:lnTo>
                <a:lnTo>
                  <a:pt x="591" y="331"/>
                </a:lnTo>
                <a:lnTo>
                  <a:pt x="593" y="331"/>
                </a:lnTo>
                <a:lnTo>
                  <a:pt x="593" y="333"/>
                </a:lnTo>
                <a:lnTo>
                  <a:pt x="596" y="335"/>
                </a:lnTo>
                <a:lnTo>
                  <a:pt x="594" y="336"/>
                </a:lnTo>
                <a:lnTo>
                  <a:pt x="591" y="338"/>
                </a:lnTo>
                <a:lnTo>
                  <a:pt x="590" y="338"/>
                </a:lnTo>
                <a:lnTo>
                  <a:pt x="588" y="338"/>
                </a:lnTo>
                <a:lnTo>
                  <a:pt x="586" y="337"/>
                </a:lnTo>
                <a:lnTo>
                  <a:pt x="586" y="336"/>
                </a:lnTo>
                <a:lnTo>
                  <a:pt x="585" y="336"/>
                </a:lnTo>
                <a:lnTo>
                  <a:pt x="586" y="336"/>
                </a:lnTo>
                <a:close/>
                <a:moveTo>
                  <a:pt x="660" y="547"/>
                </a:moveTo>
                <a:lnTo>
                  <a:pt x="666" y="544"/>
                </a:lnTo>
                <a:lnTo>
                  <a:pt x="673" y="539"/>
                </a:lnTo>
                <a:lnTo>
                  <a:pt x="677" y="537"/>
                </a:lnTo>
                <a:lnTo>
                  <a:pt x="681" y="536"/>
                </a:lnTo>
                <a:lnTo>
                  <a:pt x="684" y="535"/>
                </a:lnTo>
                <a:lnTo>
                  <a:pt x="688" y="536"/>
                </a:lnTo>
                <a:lnTo>
                  <a:pt x="690" y="538"/>
                </a:lnTo>
                <a:lnTo>
                  <a:pt x="690" y="541"/>
                </a:lnTo>
                <a:lnTo>
                  <a:pt x="689" y="544"/>
                </a:lnTo>
                <a:lnTo>
                  <a:pt x="685" y="546"/>
                </a:lnTo>
                <a:lnTo>
                  <a:pt x="683" y="547"/>
                </a:lnTo>
                <a:lnTo>
                  <a:pt x="681" y="549"/>
                </a:lnTo>
                <a:lnTo>
                  <a:pt x="680" y="552"/>
                </a:lnTo>
                <a:lnTo>
                  <a:pt x="681" y="554"/>
                </a:lnTo>
                <a:lnTo>
                  <a:pt x="673" y="554"/>
                </a:lnTo>
                <a:lnTo>
                  <a:pt x="665" y="556"/>
                </a:lnTo>
                <a:lnTo>
                  <a:pt x="662" y="556"/>
                </a:lnTo>
                <a:lnTo>
                  <a:pt x="658" y="556"/>
                </a:lnTo>
                <a:lnTo>
                  <a:pt x="657" y="554"/>
                </a:lnTo>
                <a:lnTo>
                  <a:pt x="657" y="552"/>
                </a:lnTo>
                <a:lnTo>
                  <a:pt x="658" y="549"/>
                </a:lnTo>
                <a:lnTo>
                  <a:pt x="660" y="547"/>
                </a:lnTo>
                <a:lnTo>
                  <a:pt x="663" y="547"/>
                </a:lnTo>
                <a:lnTo>
                  <a:pt x="660" y="547"/>
                </a:lnTo>
                <a:close/>
                <a:moveTo>
                  <a:pt x="729" y="290"/>
                </a:moveTo>
                <a:lnTo>
                  <a:pt x="715" y="294"/>
                </a:lnTo>
                <a:lnTo>
                  <a:pt x="702" y="297"/>
                </a:lnTo>
                <a:lnTo>
                  <a:pt x="690" y="302"/>
                </a:lnTo>
                <a:lnTo>
                  <a:pt x="676" y="306"/>
                </a:lnTo>
                <a:lnTo>
                  <a:pt x="664" y="311"/>
                </a:lnTo>
                <a:lnTo>
                  <a:pt x="652" y="315"/>
                </a:lnTo>
                <a:lnTo>
                  <a:pt x="649" y="317"/>
                </a:lnTo>
                <a:lnTo>
                  <a:pt x="646" y="317"/>
                </a:lnTo>
                <a:lnTo>
                  <a:pt x="644" y="316"/>
                </a:lnTo>
                <a:lnTo>
                  <a:pt x="643" y="315"/>
                </a:lnTo>
                <a:lnTo>
                  <a:pt x="643" y="313"/>
                </a:lnTo>
                <a:lnTo>
                  <a:pt x="643" y="312"/>
                </a:lnTo>
                <a:lnTo>
                  <a:pt x="646" y="310"/>
                </a:lnTo>
                <a:lnTo>
                  <a:pt x="648" y="308"/>
                </a:lnTo>
                <a:lnTo>
                  <a:pt x="654" y="306"/>
                </a:lnTo>
                <a:lnTo>
                  <a:pt x="658" y="304"/>
                </a:lnTo>
                <a:lnTo>
                  <a:pt x="669" y="300"/>
                </a:lnTo>
                <a:lnTo>
                  <a:pt x="681" y="296"/>
                </a:lnTo>
                <a:lnTo>
                  <a:pt x="693" y="292"/>
                </a:lnTo>
                <a:lnTo>
                  <a:pt x="705" y="289"/>
                </a:lnTo>
                <a:lnTo>
                  <a:pt x="717" y="286"/>
                </a:lnTo>
                <a:lnTo>
                  <a:pt x="729" y="282"/>
                </a:lnTo>
                <a:lnTo>
                  <a:pt x="729" y="286"/>
                </a:lnTo>
                <a:lnTo>
                  <a:pt x="729" y="290"/>
                </a:lnTo>
                <a:lnTo>
                  <a:pt x="717" y="292"/>
                </a:lnTo>
                <a:lnTo>
                  <a:pt x="718" y="291"/>
                </a:lnTo>
                <a:lnTo>
                  <a:pt x="725" y="290"/>
                </a:lnTo>
                <a:lnTo>
                  <a:pt x="729" y="290"/>
                </a:lnTo>
                <a:close/>
                <a:moveTo>
                  <a:pt x="767" y="275"/>
                </a:moveTo>
                <a:lnTo>
                  <a:pt x="763" y="274"/>
                </a:lnTo>
                <a:lnTo>
                  <a:pt x="761" y="272"/>
                </a:lnTo>
                <a:lnTo>
                  <a:pt x="772" y="269"/>
                </a:lnTo>
                <a:lnTo>
                  <a:pt x="782" y="265"/>
                </a:lnTo>
                <a:lnTo>
                  <a:pt x="794" y="263"/>
                </a:lnTo>
                <a:lnTo>
                  <a:pt x="806" y="262"/>
                </a:lnTo>
                <a:lnTo>
                  <a:pt x="797" y="267"/>
                </a:lnTo>
                <a:lnTo>
                  <a:pt x="787" y="271"/>
                </a:lnTo>
                <a:lnTo>
                  <a:pt x="778" y="273"/>
                </a:lnTo>
                <a:lnTo>
                  <a:pt x="767" y="275"/>
                </a:lnTo>
                <a:lnTo>
                  <a:pt x="771" y="274"/>
                </a:lnTo>
                <a:lnTo>
                  <a:pt x="767" y="275"/>
                </a:lnTo>
                <a:close/>
                <a:moveTo>
                  <a:pt x="936" y="155"/>
                </a:moveTo>
                <a:lnTo>
                  <a:pt x="942" y="148"/>
                </a:lnTo>
                <a:lnTo>
                  <a:pt x="947" y="144"/>
                </a:lnTo>
                <a:lnTo>
                  <a:pt x="955" y="140"/>
                </a:lnTo>
                <a:lnTo>
                  <a:pt x="963" y="139"/>
                </a:lnTo>
                <a:lnTo>
                  <a:pt x="975" y="137"/>
                </a:lnTo>
                <a:lnTo>
                  <a:pt x="985" y="136"/>
                </a:lnTo>
                <a:lnTo>
                  <a:pt x="995" y="134"/>
                </a:lnTo>
                <a:lnTo>
                  <a:pt x="1005" y="133"/>
                </a:lnTo>
                <a:lnTo>
                  <a:pt x="1015" y="131"/>
                </a:lnTo>
                <a:lnTo>
                  <a:pt x="1026" y="129"/>
                </a:lnTo>
                <a:lnTo>
                  <a:pt x="1036" y="126"/>
                </a:lnTo>
                <a:lnTo>
                  <a:pt x="1047" y="124"/>
                </a:lnTo>
                <a:lnTo>
                  <a:pt x="1058" y="123"/>
                </a:lnTo>
                <a:lnTo>
                  <a:pt x="1068" y="121"/>
                </a:lnTo>
                <a:lnTo>
                  <a:pt x="1078" y="120"/>
                </a:lnTo>
                <a:lnTo>
                  <a:pt x="1089" y="119"/>
                </a:lnTo>
                <a:lnTo>
                  <a:pt x="1087" y="120"/>
                </a:lnTo>
                <a:lnTo>
                  <a:pt x="1087" y="121"/>
                </a:lnTo>
                <a:lnTo>
                  <a:pt x="1088" y="123"/>
                </a:lnTo>
                <a:lnTo>
                  <a:pt x="1089" y="124"/>
                </a:lnTo>
                <a:lnTo>
                  <a:pt x="1094" y="124"/>
                </a:lnTo>
                <a:lnTo>
                  <a:pt x="1099" y="123"/>
                </a:lnTo>
                <a:lnTo>
                  <a:pt x="1109" y="122"/>
                </a:lnTo>
                <a:lnTo>
                  <a:pt x="1119" y="121"/>
                </a:lnTo>
                <a:lnTo>
                  <a:pt x="1128" y="120"/>
                </a:lnTo>
                <a:lnTo>
                  <a:pt x="1138" y="122"/>
                </a:lnTo>
                <a:lnTo>
                  <a:pt x="1136" y="123"/>
                </a:lnTo>
                <a:lnTo>
                  <a:pt x="1136" y="125"/>
                </a:lnTo>
                <a:lnTo>
                  <a:pt x="1137" y="126"/>
                </a:lnTo>
                <a:lnTo>
                  <a:pt x="1137" y="129"/>
                </a:lnTo>
                <a:lnTo>
                  <a:pt x="1125" y="130"/>
                </a:lnTo>
                <a:lnTo>
                  <a:pt x="1112" y="131"/>
                </a:lnTo>
                <a:lnTo>
                  <a:pt x="1105" y="132"/>
                </a:lnTo>
                <a:lnTo>
                  <a:pt x="1101" y="133"/>
                </a:lnTo>
                <a:lnTo>
                  <a:pt x="1094" y="133"/>
                </a:lnTo>
                <a:lnTo>
                  <a:pt x="1087" y="132"/>
                </a:lnTo>
                <a:lnTo>
                  <a:pt x="1076" y="134"/>
                </a:lnTo>
                <a:lnTo>
                  <a:pt x="1063" y="137"/>
                </a:lnTo>
                <a:lnTo>
                  <a:pt x="1051" y="140"/>
                </a:lnTo>
                <a:lnTo>
                  <a:pt x="1038" y="141"/>
                </a:lnTo>
                <a:lnTo>
                  <a:pt x="1013" y="142"/>
                </a:lnTo>
                <a:lnTo>
                  <a:pt x="987" y="147"/>
                </a:lnTo>
                <a:lnTo>
                  <a:pt x="962" y="150"/>
                </a:lnTo>
                <a:lnTo>
                  <a:pt x="936" y="155"/>
                </a:lnTo>
                <a:lnTo>
                  <a:pt x="939" y="151"/>
                </a:lnTo>
                <a:lnTo>
                  <a:pt x="944" y="149"/>
                </a:lnTo>
                <a:lnTo>
                  <a:pt x="948" y="149"/>
                </a:lnTo>
                <a:lnTo>
                  <a:pt x="952" y="149"/>
                </a:lnTo>
                <a:lnTo>
                  <a:pt x="953" y="149"/>
                </a:lnTo>
                <a:lnTo>
                  <a:pt x="953" y="150"/>
                </a:lnTo>
                <a:lnTo>
                  <a:pt x="953" y="150"/>
                </a:lnTo>
                <a:lnTo>
                  <a:pt x="952" y="151"/>
                </a:lnTo>
                <a:lnTo>
                  <a:pt x="946" y="153"/>
                </a:lnTo>
                <a:lnTo>
                  <a:pt x="936" y="15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87_Пользовательский макет">
    <p:spTree>
      <p:nvGrpSpPr>
        <p:cNvPr id="1" name=""/>
        <p:cNvGrpSpPr/>
        <p:nvPr/>
      </p:nvGrpSpPr>
      <p:grpSpPr>
        <a:xfrm>
          <a:off x="0" y="0"/>
          <a:ext cx="0" cy="0"/>
          <a:chOff x="0" y="0"/>
          <a:chExt cx="0" cy="0"/>
        </a:xfrm>
      </p:grpSpPr>
      <p:sp>
        <p:nvSpPr>
          <p:cNvPr id="10" name="Заголовок 1"/>
          <p:cNvSpPr>
            <a:spLocks noGrp="1"/>
          </p:cNvSpPr>
          <p:nvPr>
            <p:ph type="title" hasCustomPrompt="1"/>
          </p:nvPr>
        </p:nvSpPr>
        <p:spPr>
          <a:xfrm>
            <a:off x="1819956" y="8298954"/>
            <a:ext cx="5400951" cy="4392486"/>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12" name="Текст 3"/>
          <p:cNvSpPr>
            <a:spLocks noGrp="1"/>
          </p:cNvSpPr>
          <p:nvPr>
            <p:ph type="body" sz="quarter" idx="13" hasCustomPrompt="1"/>
          </p:nvPr>
        </p:nvSpPr>
        <p:spPr>
          <a:xfrm>
            <a:off x="8448928" y="8298955"/>
            <a:ext cx="14114487" cy="439248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62"/>
          <p:cNvSpPr>
            <a:spLocks noGrp="1" noEditPoints="1"/>
          </p:cNvSpPr>
          <p:nvPr>
            <p:ph type="pic" sz="quarter" idx="34"/>
          </p:nvPr>
        </p:nvSpPr>
        <p:spPr bwMode="auto">
          <a:xfrm>
            <a:off x="527532" y="810123"/>
            <a:ext cx="23188085" cy="6725327"/>
          </a:xfrm>
          <a:custGeom>
            <a:avLst/>
            <a:gdLst>
              <a:gd name="T0" fmla="*/ 1486 w 1904"/>
              <a:gd name="T1" fmla="*/ 468 h 577"/>
              <a:gd name="T2" fmla="*/ 1558 w 1904"/>
              <a:gd name="T3" fmla="*/ 405 h 577"/>
              <a:gd name="T4" fmla="*/ 1782 w 1904"/>
              <a:gd name="T5" fmla="*/ 261 h 577"/>
              <a:gd name="T6" fmla="*/ 1758 w 1904"/>
              <a:gd name="T7" fmla="*/ 210 h 577"/>
              <a:gd name="T8" fmla="*/ 1688 w 1904"/>
              <a:gd name="T9" fmla="*/ 212 h 577"/>
              <a:gd name="T10" fmla="*/ 1719 w 1904"/>
              <a:gd name="T11" fmla="*/ 158 h 577"/>
              <a:gd name="T12" fmla="*/ 1636 w 1904"/>
              <a:gd name="T13" fmla="*/ 124 h 577"/>
              <a:gd name="T14" fmla="*/ 1492 w 1904"/>
              <a:gd name="T15" fmla="*/ 167 h 577"/>
              <a:gd name="T16" fmla="*/ 1512 w 1904"/>
              <a:gd name="T17" fmla="*/ 100 h 577"/>
              <a:gd name="T18" fmla="*/ 1379 w 1904"/>
              <a:gd name="T19" fmla="*/ 98 h 577"/>
              <a:gd name="T20" fmla="*/ 1111 w 1904"/>
              <a:gd name="T21" fmla="*/ 140 h 577"/>
              <a:gd name="T22" fmla="*/ 1360 w 1904"/>
              <a:gd name="T23" fmla="*/ 69 h 577"/>
              <a:gd name="T24" fmla="*/ 1182 w 1904"/>
              <a:gd name="T25" fmla="*/ 62 h 577"/>
              <a:gd name="T26" fmla="*/ 1094 w 1904"/>
              <a:gd name="T27" fmla="*/ 84 h 577"/>
              <a:gd name="T28" fmla="*/ 909 w 1904"/>
              <a:gd name="T29" fmla="*/ 91 h 577"/>
              <a:gd name="T30" fmla="*/ 692 w 1904"/>
              <a:gd name="T31" fmla="*/ 69 h 577"/>
              <a:gd name="T32" fmla="*/ 224 w 1904"/>
              <a:gd name="T33" fmla="*/ 4 h 577"/>
              <a:gd name="T34" fmla="*/ 102 w 1904"/>
              <a:gd name="T35" fmla="*/ 78 h 577"/>
              <a:gd name="T36" fmla="*/ 142 w 1904"/>
              <a:gd name="T37" fmla="*/ 123 h 577"/>
              <a:gd name="T38" fmla="*/ 281 w 1904"/>
              <a:gd name="T39" fmla="*/ 261 h 577"/>
              <a:gd name="T40" fmla="*/ 397 w 1904"/>
              <a:gd name="T41" fmla="*/ 378 h 577"/>
              <a:gd name="T42" fmla="*/ 769 w 1904"/>
              <a:gd name="T43" fmla="*/ 490 h 577"/>
              <a:gd name="T44" fmla="*/ 951 w 1904"/>
              <a:gd name="T45" fmla="*/ 551 h 577"/>
              <a:gd name="T46" fmla="*/ 1437 w 1904"/>
              <a:gd name="T47" fmla="*/ 548 h 577"/>
              <a:gd name="T48" fmla="*/ 1587 w 1904"/>
              <a:gd name="T49" fmla="*/ 503 h 577"/>
              <a:gd name="T50" fmla="*/ 1104 w 1904"/>
              <a:gd name="T51" fmla="*/ 37 h 577"/>
              <a:gd name="T52" fmla="*/ 1646 w 1904"/>
              <a:gd name="T53" fmla="*/ 436 h 577"/>
              <a:gd name="T54" fmla="*/ 1837 w 1904"/>
              <a:gd name="T55" fmla="*/ 260 h 577"/>
              <a:gd name="T56" fmla="*/ 1683 w 1904"/>
              <a:gd name="T57" fmla="*/ 466 h 577"/>
              <a:gd name="T58" fmla="*/ 1163 w 1904"/>
              <a:gd name="T59" fmla="*/ 32 h 577"/>
              <a:gd name="T60" fmla="*/ 1619 w 1904"/>
              <a:gd name="T61" fmla="*/ 487 h 577"/>
              <a:gd name="T62" fmla="*/ 1773 w 1904"/>
              <a:gd name="T63" fmla="*/ 436 h 577"/>
              <a:gd name="T64" fmla="*/ 1657 w 1904"/>
              <a:gd name="T65" fmla="*/ 446 h 577"/>
              <a:gd name="T66" fmla="*/ 1782 w 1904"/>
              <a:gd name="T67" fmla="*/ 409 h 577"/>
              <a:gd name="T68" fmla="*/ 916 w 1904"/>
              <a:gd name="T69" fmla="*/ 57 h 577"/>
              <a:gd name="T70" fmla="*/ 1063 w 1904"/>
              <a:gd name="T71" fmla="*/ 54 h 577"/>
              <a:gd name="T72" fmla="*/ 1615 w 1904"/>
              <a:gd name="T73" fmla="*/ 474 h 577"/>
              <a:gd name="T74" fmla="*/ 1616 w 1904"/>
              <a:gd name="T75" fmla="*/ 470 h 577"/>
              <a:gd name="T76" fmla="*/ 982 w 1904"/>
              <a:gd name="T77" fmla="*/ 72 h 577"/>
              <a:gd name="T78" fmla="*/ 1226 w 1904"/>
              <a:gd name="T79" fmla="*/ 36 h 577"/>
              <a:gd name="T80" fmla="*/ 1241 w 1904"/>
              <a:gd name="T81" fmla="*/ 17 h 577"/>
              <a:gd name="T82" fmla="*/ 1883 w 1904"/>
              <a:gd name="T83" fmla="*/ 283 h 577"/>
              <a:gd name="T84" fmla="*/ 1656 w 1904"/>
              <a:gd name="T85" fmla="*/ 402 h 577"/>
              <a:gd name="T86" fmla="*/ 1837 w 1904"/>
              <a:gd name="T87" fmla="*/ 338 h 577"/>
              <a:gd name="T88" fmla="*/ 1718 w 1904"/>
              <a:gd name="T89" fmla="*/ 374 h 577"/>
              <a:gd name="T90" fmla="*/ 1628 w 1904"/>
              <a:gd name="T91" fmla="*/ 320 h 577"/>
              <a:gd name="T92" fmla="*/ 1484 w 1904"/>
              <a:gd name="T93" fmla="*/ 285 h 577"/>
              <a:gd name="T94" fmla="*/ 1235 w 1904"/>
              <a:gd name="T95" fmla="*/ 56 h 577"/>
              <a:gd name="T96" fmla="*/ 82 w 1904"/>
              <a:gd name="T97" fmla="*/ 26 h 577"/>
              <a:gd name="T98" fmla="*/ 131 w 1904"/>
              <a:gd name="T99" fmla="*/ 62 h 577"/>
              <a:gd name="T100" fmla="*/ 371 w 1904"/>
              <a:gd name="T101" fmla="*/ 328 h 577"/>
              <a:gd name="T102" fmla="*/ 626 w 1904"/>
              <a:gd name="T103" fmla="*/ 72 h 577"/>
              <a:gd name="T104" fmla="*/ 768 w 1904"/>
              <a:gd name="T105" fmla="*/ 330 h 577"/>
              <a:gd name="T106" fmla="*/ 801 w 1904"/>
              <a:gd name="T107" fmla="*/ 281 h 577"/>
              <a:gd name="T108" fmla="*/ 872 w 1904"/>
              <a:gd name="T109" fmla="*/ 210 h 577"/>
              <a:gd name="T110" fmla="*/ 1045 w 1904"/>
              <a:gd name="T111" fmla="*/ 98 h 577"/>
              <a:gd name="T112" fmla="*/ 1238 w 1904"/>
              <a:gd name="T113" fmla="*/ 179 h 577"/>
              <a:gd name="T114" fmla="*/ 1157 w 1904"/>
              <a:gd name="T115" fmla="*/ 170 h 577"/>
              <a:gd name="T116" fmla="*/ 1311 w 1904"/>
              <a:gd name="T117" fmla="*/ 134 h 577"/>
              <a:gd name="T118" fmla="*/ 1345 w 1904"/>
              <a:gd name="T119" fmla="*/ 217 h 577"/>
              <a:gd name="T120" fmla="*/ 1368 w 1904"/>
              <a:gd name="T121" fmla="*/ 212 h 577"/>
              <a:gd name="T122" fmla="*/ 1479 w 1904"/>
              <a:gd name="T123" fmla="*/ 485 h 577"/>
              <a:gd name="T124" fmla="*/ 1528 w 1904"/>
              <a:gd name="T125" fmla="*/ 48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4" h="577">
                <a:moveTo>
                  <a:pt x="1568" y="497"/>
                </a:moveTo>
                <a:lnTo>
                  <a:pt x="1567" y="497"/>
                </a:lnTo>
                <a:lnTo>
                  <a:pt x="1567" y="496"/>
                </a:lnTo>
                <a:lnTo>
                  <a:pt x="1567" y="495"/>
                </a:lnTo>
                <a:lnTo>
                  <a:pt x="1568" y="494"/>
                </a:lnTo>
                <a:lnTo>
                  <a:pt x="1568" y="492"/>
                </a:lnTo>
                <a:lnTo>
                  <a:pt x="1568" y="489"/>
                </a:lnTo>
                <a:lnTo>
                  <a:pt x="1565" y="484"/>
                </a:lnTo>
                <a:lnTo>
                  <a:pt x="1560" y="479"/>
                </a:lnTo>
                <a:lnTo>
                  <a:pt x="1558" y="477"/>
                </a:lnTo>
                <a:lnTo>
                  <a:pt x="1554" y="474"/>
                </a:lnTo>
                <a:lnTo>
                  <a:pt x="1551" y="473"/>
                </a:lnTo>
                <a:lnTo>
                  <a:pt x="1549" y="473"/>
                </a:lnTo>
                <a:lnTo>
                  <a:pt x="1548" y="471"/>
                </a:lnTo>
                <a:lnTo>
                  <a:pt x="1546" y="469"/>
                </a:lnTo>
                <a:lnTo>
                  <a:pt x="1546" y="468"/>
                </a:lnTo>
                <a:lnTo>
                  <a:pt x="1545" y="466"/>
                </a:lnTo>
                <a:lnTo>
                  <a:pt x="1544" y="468"/>
                </a:lnTo>
                <a:lnTo>
                  <a:pt x="1542" y="468"/>
                </a:lnTo>
                <a:lnTo>
                  <a:pt x="1541" y="466"/>
                </a:lnTo>
                <a:lnTo>
                  <a:pt x="1541" y="466"/>
                </a:lnTo>
                <a:lnTo>
                  <a:pt x="1541" y="465"/>
                </a:lnTo>
                <a:lnTo>
                  <a:pt x="1541" y="464"/>
                </a:lnTo>
                <a:lnTo>
                  <a:pt x="1542" y="462"/>
                </a:lnTo>
                <a:lnTo>
                  <a:pt x="1542" y="461"/>
                </a:lnTo>
                <a:lnTo>
                  <a:pt x="1541" y="461"/>
                </a:lnTo>
                <a:lnTo>
                  <a:pt x="1537" y="460"/>
                </a:lnTo>
                <a:lnTo>
                  <a:pt x="1534" y="459"/>
                </a:lnTo>
                <a:lnTo>
                  <a:pt x="1531" y="459"/>
                </a:lnTo>
                <a:lnTo>
                  <a:pt x="1528" y="460"/>
                </a:lnTo>
                <a:lnTo>
                  <a:pt x="1525" y="461"/>
                </a:lnTo>
                <a:lnTo>
                  <a:pt x="1519" y="465"/>
                </a:lnTo>
                <a:lnTo>
                  <a:pt x="1512" y="469"/>
                </a:lnTo>
                <a:lnTo>
                  <a:pt x="1518" y="469"/>
                </a:lnTo>
                <a:lnTo>
                  <a:pt x="1524" y="468"/>
                </a:lnTo>
                <a:lnTo>
                  <a:pt x="1528" y="466"/>
                </a:lnTo>
                <a:lnTo>
                  <a:pt x="1533" y="466"/>
                </a:lnTo>
                <a:lnTo>
                  <a:pt x="1534" y="468"/>
                </a:lnTo>
                <a:lnTo>
                  <a:pt x="1532" y="469"/>
                </a:lnTo>
                <a:lnTo>
                  <a:pt x="1529" y="470"/>
                </a:lnTo>
                <a:lnTo>
                  <a:pt x="1526" y="472"/>
                </a:lnTo>
                <a:lnTo>
                  <a:pt x="1519" y="474"/>
                </a:lnTo>
                <a:lnTo>
                  <a:pt x="1515" y="476"/>
                </a:lnTo>
                <a:lnTo>
                  <a:pt x="1510" y="477"/>
                </a:lnTo>
                <a:lnTo>
                  <a:pt x="1503" y="479"/>
                </a:lnTo>
                <a:lnTo>
                  <a:pt x="1501" y="479"/>
                </a:lnTo>
                <a:lnTo>
                  <a:pt x="1499" y="479"/>
                </a:lnTo>
                <a:lnTo>
                  <a:pt x="1498" y="478"/>
                </a:lnTo>
                <a:lnTo>
                  <a:pt x="1498" y="476"/>
                </a:lnTo>
                <a:lnTo>
                  <a:pt x="1500" y="474"/>
                </a:lnTo>
                <a:lnTo>
                  <a:pt x="1500" y="473"/>
                </a:lnTo>
                <a:lnTo>
                  <a:pt x="1499" y="472"/>
                </a:lnTo>
                <a:lnTo>
                  <a:pt x="1496" y="472"/>
                </a:lnTo>
                <a:lnTo>
                  <a:pt x="1490" y="473"/>
                </a:lnTo>
                <a:lnTo>
                  <a:pt x="1483" y="474"/>
                </a:lnTo>
                <a:lnTo>
                  <a:pt x="1483" y="472"/>
                </a:lnTo>
                <a:lnTo>
                  <a:pt x="1483" y="470"/>
                </a:lnTo>
                <a:lnTo>
                  <a:pt x="1484" y="469"/>
                </a:lnTo>
                <a:lnTo>
                  <a:pt x="1486" y="468"/>
                </a:lnTo>
                <a:lnTo>
                  <a:pt x="1488" y="465"/>
                </a:lnTo>
                <a:lnTo>
                  <a:pt x="1492" y="463"/>
                </a:lnTo>
                <a:lnTo>
                  <a:pt x="1504" y="460"/>
                </a:lnTo>
                <a:lnTo>
                  <a:pt x="1517" y="456"/>
                </a:lnTo>
                <a:lnTo>
                  <a:pt x="1524" y="454"/>
                </a:lnTo>
                <a:lnTo>
                  <a:pt x="1531" y="454"/>
                </a:lnTo>
                <a:lnTo>
                  <a:pt x="1532" y="454"/>
                </a:lnTo>
                <a:lnTo>
                  <a:pt x="1534" y="453"/>
                </a:lnTo>
                <a:lnTo>
                  <a:pt x="1535" y="451"/>
                </a:lnTo>
                <a:lnTo>
                  <a:pt x="1534" y="447"/>
                </a:lnTo>
                <a:lnTo>
                  <a:pt x="1537" y="446"/>
                </a:lnTo>
                <a:lnTo>
                  <a:pt x="1541" y="446"/>
                </a:lnTo>
                <a:lnTo>
                  <a:pt x="1544" y="444"/>
                </a:lnTo>
                <a:lnTo>
                  <a:pt x="1548" y="441"/>
                </a:lnTo>
                <a:lnTo>
                  <a:pt x="1556" y="437"/>
                </a:lnTo>
                <a:lnTo>
                  <a:pt x="1565" y="435"/>
                </a:lnTo>
                <a:lnTo>
                  <a:pt x="1576" y="431"/>
                </a:lnTo>
                <a:lnTo>
                  <a:pt x="1587" y="428"/>
                </a:lnTo>
                <a:lnTo>
                  <a:pt x="1593" y="426"/>
                </a:lnTo>
                <a:lnTo>
                  <a:pt x="1598" y="424"/>
                </a:lnTo>
                <a:lnTo>
                  <a:pt x="1603" y="422"/>
                </a:lnTo>
                <a:lnTo>
                  <a:pt x="1607" y="419"/>
                </a:lnTo>
                <a:lnTo>
                  <a:pt x="1602" y="419"/>
                </a:lnTo>
                <a:lnTo>
                  <a:pt x="1597" y="420"/>
                </a:lnTo>
                <a:lnTo>
                  <a:pt x="1592" y="422"/>
                </a:lnTo>
                <a:lnTo>
                  <a:pt x="1587" y="423"/>
                </a:lnTo>
                <a:lnTo>
                  <a:pt x="1583" y="424"/>
                </a:lnTo>
                <a:lnTo>
                  <a:pt x="1577" y="423"/>
                </a:lnTo>
                <a:lnTo>
                  <a:pt x="1576" y="420"/>
                </a:lnTo>
                <a:lnTo>
                  <a:pt x="1573" y="418"/>
                </a:lnTo>
                <a:lnTo>
                  <a:pt x="1570" y="420"/>
                </a:lnTo>
                <a:lnTo>
                  <a:pt x="1569" y="422"/>
                </a:lnTo>
                <a:lnTo>
                  <a:pt x="1566" y="424"/>
                </a:lnTo>
                <a:lnTo>
                  <a:pt x="1564" y="428"/>
                </a:lnTo>
                <a:lnTo>
                  <a:pt x="1562" y="430"/>
                </a:lnTo>
                <a:lnTo>
                  <a:pt x="1559" y="432"/>
                </a:lnTo>
                <a:lnTo>
                  <a:pt x="1556" y="430"/>
                </a:lnTo>
                <a:lnTo>
                  <a:pt x="1553" y="428"/>
                </a:lnTo>
                <a:lnTo>
                  <a:pt x="1546" y="426"/>
                </a:lnTo>
                <a:lnTo>
                  <a:pt x="1540" y="424"/>
                </a:lnTo>
                <a:lnTo>
                  <a:pt x="1533" y="424"/>
                </a:lnTo>
                <a:lnTo>
                  <a:pt x="1526" y="424"/>
                </a:lnTo>
                <a:lnTo>
                  <a:pt x="1512" y="428"/>
                </a:lnTo>
                <a:lnTo>
                  <a:pt x="1499" y="434"/>
                </a:lnTo>
                <a:lnTo>
                  <a:pt x="1485" y="437"/>
                </a:lnTo>
                <a:lnTo>
                  <a:pt x="1471" y="439"/>
                </a:lnTo>
                <a:lnTo>
                  <a:pt x="1459" y="443"/>
                </a:lnTo>
                <a:lnTo>
                  <a:pt x="1447" y="443"/>
                </a:lnTo>
                <a:lnTo>
                  <a:pt x="1458" y="439"/>
                </a:lnTo>
                <a:lnTo>
                  <a:pt x="1469" y="437"/>
                </a:lnTo>
                <a:lnTo>
                  <a:pt x="1479" y="434"/>
                </a:lnTo>
                <a:lnTo>
                  <a:pt x="1490" y="430"/>
                </a:lnTo>
                <a:lnTo>
                  <a:pt x="1500" y="428"/>
                </a:lnTo>
                <a:lnTo>
                  <a:pt x="1511" y="426"/>
                </a:lnTo>
                <a:lnTo>
                  <a:pt x="1521" y="423"/>
                </a:lnTo>
                <a:lnTo>
                  <a:pt x="1532" y="420"/>
                </a:lnTo>
                <a:lnTo>
                  <a:pt x="1541" y="416"/>
                </a:lnTo>
                <a:lnTo>
                  <a:pt x="1550" y="411"/>
                </a:lnTo>
                <a:lnTo>
                  <a:pt x="1558" y="405"/>
                </a:lnTo>
                <a:lnTo>
                  <a:pt x="1567" y="399"/>
                </a:lnTo>
                <a:lnTo>
                  <a:pt x="1576" y="396"/>
                </a:lnTo>
                <a:lnTo>
                  <a:pt x="1585" y="391"/>
                </a:lnTo>
                <a:lnTo>
                  <a:pt x="1597" y="389"/>
                </a:lnTo>
                <a:lnTo>
                  <a:pt x="1606" y="386"/>
                </a:lnTo>
                <a:lnTo>
                  <a:pt x="1628" y="376"/>
                </a:lnTo>
                <a:lnTo>
                  <a:pt x="1650" y="364"/>
                </a:lnTo>
                <a:lnTo>
                  <a:pt x="1672" y="354"/>
                </a:lnTo>
                <a:lnTo>
                  <a:pt x="1693" y="343"/>
                </a:lnTo>
                <a:lnTo>
                  <a:pt x="1704" y="337"/>
                </a:lnTo>
                <a:lnTo>
                  <a:pt x="1715" y="330"/>
                </a:lnTo>
                <a:lnTo>
                  <a:pt x="1726" y="324"/>
                </a:lnTo>
                <a:lnTo>
                  <a:pt x="1737" y="319"/>
                </a:lnTo>
                <a:lnTo>
                  <a:pt x="1746" y="315"/>
                </a:lnTo>
                <a:lnTo>
                  <a:pt x="1754" y="311"/>
                </a:lnTo>
                <a:lnTo>
                  <a:pt x="1756" y="307"/>
                </a:lnTo>
                <a:lnTo>
                  <a:pt x="1759" y="305"/>
                </a:lnTo>
                <a:lnTo>
                  <a:pt x="1764" y="303"/>
                </a:lnTo>
                <a:lnTo>
                  <a:pt x="1770" y="299"/>
                </a:lnTo>
                <a:lnTo>
                  <a:pt x="1780" y="294"/>
                </a:lnTo>
                <a:lnTo>
                  <a:pt x="1790" y="288"/>
                </a:lnTo>
                <a:lnTo>
                  <a:pt x="1800" y="281"/>
                </a:lnTo>
                <a:lnTo>
                  <a:pt x="1811" y="275"/>
                </a:lnTo>
                <a:lnTo>
                  <a:pt x="1815" y="273"/>
                </a:lnTo>
                <a:lnTo>
                  <a:pt x="1821" y="270"/>
                </a:lnTo>
                <a:lnTo>
                  <a:pt x="1825" y="266"/>
                </a:lnTo>
                <a:lnTo>
                  <a:pt x="1828" y="262"/>
                </a:lnTo>
                <a:lnTo>
                  <a:pt x="1826" y="260"/>
                </a:lnTo>
                <a:lnTo>
                  <a:pt x="1825" y="258"/>
                </a:lnTo>
                <a:lnTo>
                  <a:pt x="1824" y="258"/>
                </a:lnTo>
                <a:lnTo>
                  <a:pt x="1822" y="260"/>
                </a:lnTo>
                <a:lnTo>
                  <a:pt x="1817" y="261"/>
                </a:lnTo>
                <a:lnTo>
                  <a:pt x="1814" y="260"/>
                </a:lnTo>
                <a:lnTo>
                  <a:pt x="1816" y="257"/>
                </a:lnTo>
                <a:lnTo>
                  <a:pt x="1820" y="256"/>
                </a:lnTo>
                <a:lnTo>
                  <a:pt x="1822" y="255"/>
                </a:lnTo>
                <a:lnTo>
                  <a:pt x="1823" y="253"/>
                </a:lnTo>
                <a:lnTo>
                  <a:pt x="1825" y="253"/>
                </a:lnTo>
                <a:lnTo>
                  <a:pt x="1829" y="252"/>
                </a:lnTo>
                <a:lnTo>
                  <a:pt x="1830" y="250"/>
                </a:lnTo>
                <a:lnTo>
                  <a:pt x="1832" y="247"/>
                </a:lnTo>
                <a:lnTo>
                  <a:pt x="1833" y="246"/>
                </a:lnTo>
                <a:lnTo>
                  <a:pt x="1833" y="245"/>
                </a:lnTo>
                <a:lnTo>
                  <a:pt x="1832" y="244"/>
                </a:lnTo>
                <a:lnTo>
                  <a:pt x="1831" y="244"/>
                </a:lnTo>
                <a:lnTo>
                  <a:pt x="1825" y="246"/>
                </a:lnTo>
                <a:lnTo>
                  <a:pt x="1820" y="249"/>
                </a:lnTo>
                <a:lnTo>
                  <a:pt x="1804" y="257"/>
                </a:lnTo>
                <a:lnTo>
                  <a:pt x="1787" y="264"/>
                </a:lnTo>
                <a:lnTo>
                  <a:pt x="1780" y="268"/>
                </a:lnTo>
                <a:lnTo>
                  <a:pt x="1770" y="273"/>
                </a:lnTo>
                <a:lnTo>
                  <a:pt x="1764" y="274"/>
                </a:lnTo>
                <a:lnTo>
                  <a:pt x="1759" y="275"/>
                </a:lnTo>
                <a:lnTo>
                  <a:pt x="1755" y="275"/>
                </a:lnTo>
                <a:lnTo>
                  <a:pt x="1752" y="274"/>
                </a:lnTo>
                <a:lnTo>
                  <a:pt x="1763" y="269"/>
                </a:lnTo>
                <a:lnTo>
                  <a:pt x="1773" y="264"/>
                </a:lnTo>
                <a:lnTo>
                  <a:pt x="1776" y="263"/>
                </a:lnTo>
                <a:lnTo>
                  <a:pt x="1782" y="261"/>
                </a:lnTo>
                <a:lnTo>
                  <a:pt x="1787" y="258"/>
                </a:lnTo>
                <a:lnTo>
                  <a:pt x="1790" y="255"/>
                </a:lnTo>
                <a:lnTo>
                  <a:pt x="1790" y="254"/>
                </a:lnTo>
                <a:lnTo>
                  <a:pt x="1790" y="253"/>
                </a:lnTo>
                <a:lnTo>
                  <a:pt x="1789" y="252"/>
                </a:lnTo>
                <a:lnTo>
                  <a:pt x="1788" y="250"/>
                </a:lnTo>
                <a:lnTo>
                  <a:pt x="1784" y="250"/>
                </a:lnTo>
                <a:lnTo>
                  <a:pt x="1781" y="252"/>
                </a:lnTo>
                <a:lnTo>
                  <a:pt x="1772" y="255"/>
                </a:lnTo>
                <a:lnTo>
                  <a:pt x="1763" y="258"/>
                </a:lnTo>
                <a:lnTo>
                  <a:pt x="1754" y="258"/>
                </a:lnTo>
                <a:lnTo>
                  <a:pt x="1743" y="261"/>
                </a:lnTo>
                <a:lnTo>
                  <a:pt x="1732" y="264"/>
                </a:lnTo>
                <a:lnTo>
                  <a:pt x="1721" y="268"/>
                </a:lnTo>
                <a:lnTo>
                  <a:pt x="1710" y="272"/>
                </a:lnTo>
                <a:lnTo>
                  <a:pt x="1700" y="278"/>
                </a:lnTo>
                <a:lnTo>
                  <a:pt x="1697" y="279"/>
                </a:lnTo>
                <a:lnTo>
                  <a:pt x="1692" y="281"/>
                </a:lnTo>
                <a:lnTo>
                  <a:pt x="1690" y="281"/>
                </a:lnTo>
                <a:lnTo>
                  <a:pt x="1688" y="281"/>
                </a:lnTo>
                <a:lnTo>
                  <a:pt x="1686" y="280"/>
                </a:lnTo>
                <a:lnTo>
                  <a:pt x="1685" y="279"/>
                </a:lnTo>
                <a:lnTo>
                  <a:pt x="1692" y="274"/>
                </a:lnTo>
                <a:lnTo>
                  <a:pt x="1699" y="270"/>
                </a:lnTo>
                <a:lnTo>
                  <a:pt x="1709" y="266"/>
                </a:lnTo>
                <a:lnTo>
                  <a:pt x="1719" y="261"/>
                </a:lnTo>
                <a:lnTo>
                  <a:pt x="1723" y="260"/>
                </a:lnTo>
                <a:lnTo>
                  <a:pt x="1729" y="257"/>
                </a:lnTo>
                <a:lnTo>
                  <a:pt x="1731" y="255"/>
                </a:lnTo>
                <a:lnTo>
                  <a:pt x="1732" y="254"/>
                </a:lnTo>
                <a:lnTo>
                  <a:pt x="1731" y="252"/>
                </a:lnTo>
                <a:lnTo>
                  <a:pt x="1730" y="250"/>
                </a:lnTo>
                <a:lnTo>
                  <a:pt x="1725" y="250"/>
                </a:lnTo>
                <a:lnTo>
                  <a:pt x="1721" y="254"/>
                </a:lnTo>
                <a:lnTo>
                  <a:pt x="1714" y="257"/>
                </a:lnTo>
                <a:lnTo>
                  <a:pt x="1708" y="261"/>
                </a:lnTo>
                <a:lnTo>
                  <a:pt x="1704" y="263"/>
                </a:lnTo>
                <a:lnTo>
                  <a:pt x="1699" y="266"/>
                </a:lnTo>
                <a:lnTo>
                  <a:pt x="1696" y="269"/>
                </a:lnTo>
                <a:lnTo>
                  <a:pt x="1693" y="269"/>
                </a:lnTo>
                <a:lnTo>
                  <a:pt x="1691" y="269"/>
                </a:lnTo>
                <a:lnTo>
                  <a:pt x="1690" y="268"/>
                </a:lnTo>
                <a:lnTo>
                  <a:pt x="1690" y="265"/>
                </a:lnTo>
                <a:lnTo>
                  <a:pt x="1690" y="263"/>
                </a:lnTo>
                <a:lnTo>
                  <a:pt x="1692" y="262"/>
                </a:lnTo>
                <a:lnTo>
                  <a:pt x="1694" y="261"/>
                </a:lnTo>
                <a:lnTo>
                  <a:pt x="1699" y="258"/>
                </a:lnTo>
                <a:lnTo>
                  <a:pt x="1702" y="256"/>
                </a:lnTo>
                <a:lnTo>
                  <a:pt x="1706" y="250"/>
                </a:lnTo>
                <a:lnTo>
                  <a:pt x="1710" y="245"/>
                </a:lnTo>
                <a:lnTo>
                  <a:pt x="1717" y="247"/>
                </a:lnTo>
                <a:lnTo>
                  <a:pt x="1725" y="246"/>
                </a:lnTo>
                <a:lnTo>
                  <a:pt x="1727" y="243"/>
                </a:lnTo>
                <a:lnTo>
                  <a:pt x="1729" y="238"/>
                </a:lnTo>
                <a:lnTo>
                  <a:pt x="1730" y="235"/>
                </a:lnTo>
                <a:lnTo>
                  <a:pt x="1733" y="232"/>
                </a:lnTo>
                <a:lnTo>
                  <a:pt x="1741" y="223"/>
                </a:lnTo>
                <a:lnTo>
                  <a:pt x="1750" y="215"/>
                </a:lnTo>
                <a:lnTo>
                  <a:pt x="1758" y="210"/>
                </a:lnTo>
                <a:lnTo>
                  <a:pt x="1766" y="204"/>
                </a:lnTo>
                <a:lnTo>
                  <a:pt x="1767" y="202"/>
                </a:lnTo>
                <a:lnTo>
                  <a:pt x="1768" y="200"/>
                </a:lnTo>
                <a:lnTo>
                  <a:pt x="1768" y="199"/>
                </a:lnTo>
                <a:lnTo>
                  <a:pt x="1766" y="199"/>
                </a:lnTo>
                <a:lnTo>
                  <a:pt x="1763" y="200"/>
                </a:lnTo>
                <a:lnTo>
                  <a:pt x="1758" y="202"/>
                </a:lnTo>
                <a:lnTo>
                  <a:pt x="1755" y="205"/>
                </a:lnTo>
                <a:lnTo>
                  <a:pt x="1750" y="208"/>
                </a:lnTo>
                <a:lnTo>
                  <a:pt x="1745" y="211"/>
                </a:lnTo>
                <a:lnTo>
                  <a:pt x="1739" y="214"/>
                </a:lnTo>
                <a:lnTo>
                  <a:pt x="1735" y="215"/>
                </a:lnTo>
                <a:lnTo>
                  <a:pt x="1732" y="217"/>
                </a:lnTo>
                <a:lnTo>
                  <a:pt x="1730" y="219"/>
                </a:lnTo>
                <a:lnTo>
                  <a:pt x="1727" y="219"/>
                </a:lnTo>
                <a:lnTo>
                  <a:pt x="1726" y="219"/>
                </a:lnTo>
                <a:lnTo>
                  <a:pt x="1724" y="217"/>
                </a:lnTo>
                <a:lnTo>
                  <a:pt x="1723" y="214"/>
                </a:lnTo>
                <a:lnTo>
                  <a:pt x="1722" y="211"/>
                </a:lnTo>
                <a:lnTo>
                  <a:pt x="1719" y="211"/>
                </a:lnTo>
                <a:lnTo>
                  <a:pt x="1716" y="212"/>
                </a:lnTo>
                <a:lnTo>
                  <a:pt x="1702" y="216"/>
                </a:lnTo>
                <a:lnTo>
                  <a:pt x="1690" y="221"/>
                </a:lnTo>
                <a:lnTo>
                  <a:pt x="1685" y="223"/>
                </a:lnTo>
                <a:lnTo>
                  <a:pt x="1680" y="224"/>
                </a:lnTo>
                <a:lnTo>
                  <a:pt x="1679" y="223"/>
                </a:lnTo>
                <a:lnTo>
                  <a:pt x="1677" y="221"/>
                </a:lnTo>
                <a:lnTo>
                  <a:pt x="1679" y="219"/>
                </a:lnTo>
                <a:lnTo>
                  <a:pt x="1680" y="217"/>
                </a:lnTo>
                <a:lnTo>
                  <a:pt x="1681" y="217"/>
                </a:lnTo>
                <a:lnTo>
                  <a:pt x="1683" y="217"/>
                </a:lnTo>
                <a:lnTo>
                  <a:pt x="1685" y="216"/>
                </a:lnTo>
                <a:lnTo>
                  <a:pt x="1688" y="214"/>
                </a:lnTo>
                <a:lnTo>
                  <a:pt x="1690" y="213"/>
                </a:lnTo>
                <a:lnTo>
                  <a:pt x="1691" y="212"/>
                </a:lnTo>
                <a:lnTo>
                  <a:pt x="1696" y="211"/>
                </a:lnTo>
                <a:lnTo>
                  <a:pt x="1699" y="210"/>
                </a:lnTo>
                <a:lnTo>
                  <a:pt x="1713" y="204"/>
                </a:lnTo>
                <a:lnTo>
                  <a:pt x="1726" y="196"/>
                </a:lnTo>
                <a:lnTo>
                  <a:pt x="1738" y="189"/>
                </a:lnTo>
                <a:lnTo>
                  <a:pt x="1749" y="181"/>
                </a:lnTo>
                <a:lnTo>
                  <a:pt x="1752" y="181"/>
                </a:lnTo>
                <a:lnTo>
                  <a:pt x="1755" y="179"/>
                </a:lnTo>
                <a:lnTo>
                  <a:pt x="1757" y="178"/>
                </a:lnTo>
                <a:lnTo>
                  <a:pt x="1759" y="177"/>
                </a:lnTo>
                <a:lnTo>
                  <a:pt x="1757" y="177"/>
                </a:lnTo>
                <a:lnTo>
                  <a:pt x="1755" y="179"/>
                </a:lnTo>
                <a:lnTo>
                  <a:pt x="1751" y="180"/>
                </a:lnTo>
                <a:lnTo>
                  <a:pt x="1749" y="181"/>
                </a:lnTo>
                <a:lnTo>
                  <a:pt x="1746" y="183"/>
                </a:lnTo>
                <a:lnTo>
                  <a:pt x="1742" y="186"/>
                </a:lnTo>
                <a:lnTo>
                  <a:pt x="1735" y="188"/>
                </a:lnTo>
                <a:lnTo>
                  <a:pt x="1730" y="190"/>
                </a:lnTo>
                <a:lnTo>
                  <a:pt x="1716" y="197"/>
                </a:lnTo>
                <a:lnTo>
                  <a:pt x="1704" y="204"/>
                </a:lnTo>
                <a:lnTo>
                  <a:pt x="1697" y="206"/>
                </a:lnTo>
                <a:lnTo>
                  <a:pt x="1690" y="210"/>
                </a:lnTo>
                <a:lnTo>
                  <a:pt x="1689" y="210"/>
                </a:lnTo>
                <a:lnTo>
                  <a:pt x="1688" y="212"/>
                </a:lnTo>
                <a:lnTo>
                  <a:pt x="1686" y="211"/>
                </a:lnTo>
                <a:lnTo>
                  <a:pt x="1685" y="211"/>
                </a:lnTo>
                <a:lnTo>
                  <a:pt x="1683" y="212"/>
                </a:lnTo>
                <a:lnTo>
                  <a:pt x="1681" y="213"/>
                </a:lnTo>
                <a:lnTo>
                  <a:pt x="1668" y="219"/>
                </a:lnTo>
                <a:lnTo>
                  <a:pt x="1657" y="225"/>
                </a:lnTo>
                <a:lnTo>
                  <a:pt x="1644" y="231"/>
                </a:lnTo>
                <a:lnTo>
                  <a:pt x="1632" y="236"/>
                </a:lnTo>
                <a:lnTo>
                  <a:pt x="1622" y="239"/>
                </a:lnTo>
                <a:lnTo>
                  <a:pt x="1611" y="243"/>
                </a:lnTo>
                <a:lnTo>
                  <a:pt x="1608" y="245"/>
                </a:lnTo>
                <a:lnTo>
                  <a:pt x="1603" y="246"/>
                </a:lnTo>
                <a:lnTo>
                  <a:pt x="1600" y="246"/>
                </a:lnTo>
                <a:lnTo>
                  <a:pt x="1598" y="247"/>
                </a:lnTo>
                <a:lnTo>
                  <a:pt x="1597" y="248"/>
                </a:lnTo>
                <a:lnTo>
                  <a:pt x="1593" y="250"/>
                </a:lnTo>
                <a:lnTo>
                  <a:pt x="1589" y="253"/>
                </a:lnTo>
                <a:lnTo>
                  <a:pt x="1583" y="255"/>
                </a:lnTo>
                <a:lnTo>
                  <a:pt x="1580" y="256"/>
                </a:lnTo>
                <a:lnTo>
                  <a:pt x="1576" y="256"/>
                </a:lnTo>
                <a:lnTo>
                  <a:pt x="1574" y="256"/>
                </a:lnTo>
                <a:lnTo>
                  <a:pt x="1572" y="254"/>
                </a:lnTo>
                <a:lnTo>
                  <a:pt x="1582" y="248"/>
                </a:lnTo>
                <a:lnTo>
                  <a:pt x="1593" y="245"/>
                </a:lnTo>
                <a:lnTo>
                  <a:pt x="1605" y="240"/>
                </a:lnTo>
                <a:lnTo>
                  <a:pt x="1615" y="235"/>
                </a:lnTo>
                <a:lnTo>
                  <a:pt x="1626" y="230"/>
                </a:lnTo>
                <a:lnTo>
                  <a:pt x="1638" y="225"/>
                </a:lnTo>
                <a:lnTo>
                  <a:pt x="1648" y="220"/>
                </a:lnTo>
                <a:lnTo>
                  <a:pt x="1659" y="214"/>
                </a:lnTo>
                <a:lnTo>
                  <a:pt x="1672" y="208"/>
                </a:lnTo>
                <a:lnTo>
                  <a:pt x="1683" y="202"/>
                </a:lnTo>
                <a:lnTo>
                  <a:pt x="1693" y="196"/>
                </a:lnTo>
                <a:lnTo>
                  <a:pt x="1705" y="192"/>
                </a:lnTo>
                <a:lnTo>
                  <a:pt x="1714" y="186"/>
                </a:lnTo>
                <a:lnTo>
                  <a:pt x="1722" y="180"/>
                </a:lnTo>
                <a:lnTo>
                  <a:pt x="1726" y="178"/>
                </a:lnTo>
                <a:lnTo>
                  <a:pt x="1732" y="177"/>
                </a:lnTo>
                <a:lnTo>
                  <a:pt x="1734" y="174"/>
                </a:lnTo>
                <a:lnTo>
                  <a:pt x="1737" y="173"/>
                </a:lnTo>
                <a:lnTo>
                  <a:pt x="1737" y="171"/>
                </a:lnTo>
                <a:lnTo>
                  <a:pt x="1737" y="167"/>
                </a:lnTo>
                <a:lnTo>
                  <a:pt x="1737" y="164"/>
                </a:lnTo>
                <a:lnTo>
                  <a:pt x="1735" y="162"/>
                </a:lnTo>
                <a:lnTo>
                  <a:pt x="1737" y="160"/>
                </a:lnTo>
                <a:lnTo>
                  <a:pt x="1741" y="157"/>
                </a:lnTo>
                <a:lnTo>
                  <a:pt x="1743" y="156"/>
                </a:lnTo>
                <a:lnTo>
                  <a:pt x="1747" y="154"/>
                </a:lnTo>
                <a:lnTo>
                  <a:pt x="1749" y="153"/>
                </a:lnTo>
                <a:lnTo>
                  <a:pt x="1750" y="152"/>
                </a:lnTo>
                <a:lnTo>
                  <a:pt x="1750" y="150"/>
                </a:lnTo>
                <a:lnTo>
                  <a:pt x="1750" y="149"/>
                </a:lnTo>
                <a:lnTo>
                  <a:pt x="1747" y="149"/>
                </a:lnTo>
                <a:lnTo>
                  <a:pt x="1742" y="150"/>
                </a:lnTo>
                <a:lnTo>
                  <a:pt x="1738" y="153"/>
                </a:lnTo>
                <a:lnTo>
                  <a:pt x="1735" y="155"/>
                </a:lnTo>
                <a:lnTo>
                  <a:pt x="1731" y="157"/>
                </a:lnTo>
                <a:lnTo>
                  <a:pt x="1726" y="158"/>
                </a:lnTo>
                <a:lnTo>
                  <a:pt x="1719" y="158"/>
                </a:lnTo>
                <a:lnTo>
                  <a:pt x="1714" y="157"/>
                </a:lnTo>
                <a:lnTo>
                  <a:pt x="1712" y="160"/>
                </a:lnTo>
                <a:lnTo>
                  <a:pt x="1710" y="161"/>
                </a:lnTo>
                <a:lnTo>
                  <a:pt x="1706" y="163"/>
                </a:lnTo>
                <a:lnTo>
                  <a:pt x="1702" y="164"/>
                </a:lnTo>
                <a:lnTo>
                  <a:pt x="1700" y="164"/>
                </a:lnTo>
                <a:lnTo>
                  <a:pt x="1698" y="164"/>
                </a:lnTo>
                <a:lnTo>
                  <a:pt x="1696" y="164"/>
                </a:lnTo>
                <a:lnTo>
                  <a:pt x="1696" y="162"/>
                </a:lnTo>
                <a:lnTo>
                  <a:pt x="1701" y="157"/>
                </a:lnTo>
                <a:lnTo>
                  <a:pt x="1708" y="153"/>
                </a:lnTo>
                <a:lnTo>
                  <a:pt x="1708" y="149"/>
                </a:lnTo>
                <a:lnTo>
                  <a:pt x="1708" y="146"/>
                </a:lnTo>
                <a:lnTo>
                  <a:pt x="1709" y="142"/>
                </a:lnTo>
                <a:lnTo>
                  <a:pt x="1710" y="140"/>
                </a:lnTo>
                <a:lnTo>
                  <a:pt x="1709" y="139"/>
                </a:lnTo>
                <a:lnTo>
                  <a:pt x="1707" y="139"/>
                </a:lnTo>
                <a:lnTo>
                  <a:pt x="1704" y="139"/>
                </a:lnTo>
                <a:lnTo>
                  <a:pt x="1701" y="140"/>
                </a:lnTo>
                <a:lnTo>
                  <a:pt x="1694" y="142"/>
                </a:lnTo>
                <a:lnTo>
                  <a:pt x="1691" y="144"/>
                </a:lnTo>
                <a:lnTo>
                  <a:pt x="1676" y="149"/>
                </a:lnTo>
                <a:lnTo>
                  <a:pt x="1661" y="155"/>
                </a:lnTo>
                <a:lnTo>
                  <a:pt x="1656" y="156"/>
                </a:lnTo>
                <a:lnTo>
                  <a:pt x="1650" y="157"/>
                </a:lnTo>
                <a:lnTo>
                  <a:pt x="1648" y="156"/>
                </a:lnTo>
                <a:lnTo>
                  <a:pt x="1646" y="155"/>
                </a:lnTo>
                <a:lnTo>
                  <a:pt x="1646" y="153"/>
                </a:lnTo>
                <a:lnTo>
                  <a:pt x="1647" y="149"/>
                </a:lnTo>
                <a:lnTo>
                  <a:pt x="1651" y="147"/>
                </a:lnTo>
                <a:lnTo>
                  <a:pt x="1656" y="145"/>
                </a:lnTo>
                <a:lnTo>
                  <a:pt x="1659" y="140"/>
                </a:lnTo>
                <a:lnTo>
                  <a:pt x="1663" y="137"/>
                </a:lnTo>
                <a:lnTo>
                  <a:pt x="1667" y="132"/>
                </a:lnTo>
                <a:lnTo>
                  <a:pt x="1673" y="130"/>
                </a:lnTo>
                <a:lnTo>
                  <a:pt x="1679" y="125"/>
                </a:lnTo>
                <a:lnTo>
                  <a:pt x="1683" y="122"/>
                </a:lnTo>
                <a:lnTo>
                  <a:pt x="1679" y="122"/>
                </a:lnTo>
                <a:lnTo>
                  <a:pt x="1676" y="123"/>
                </a:lnTo>
                <a:lnTo>
                  <a:pt x="1673" y="125"/>
                </a:lnTo>
                <a:lnTo>
                  <a:pt x="1671" y="128"/>
                </a:lnTo>
                <a:lnTo>
                  <a:pt x="1666" y="130"/>
                </a:lnTo>
                <a:lnTo>
                  <a:pt x="1663" y="131"/>
                </a:lnTo>
                <a:lnTo>
                  <a:pt x="1660" y="129"/>
                </a:lnTo>
                <a:lnTo>
                  <a:pt x="1657" y="128"/>
                </a:lnTo>
                <a:lnTo>
                  <a:pt x="1655" y="129"/>
                </a:lnTo>
                <a:lnTo>
                  <a:pt x="1652" y="130"/>
                </a:lnTo>
                <a:lnTo>
                  <a:pt x="1650" y="130"/>
                </a:lnTo>
                <a:lnTo>
                  <a:pt x="1648" y="129"/>
                </a:lnTo>
                <a:lnTo>
                  <a:pt x="1646" y="128"/>
                </a:lnTo>
                <a:lnTo>
                  <a:pt x="1644" y="125"/>
                </a:lnTo>
                <a:lnTo>
                  <a:pt x="1647" y="123"/>
                </a:lnTo>
                <a:lnTo>
                  <a:pt x="1650" y="121"/>
                </a:lnTo>
                <a:lnTo>
                  <a:pt x="1655" y="117"/>
                </a:lnTo>
                <a:lnTo>
                  <a:pt x="1658" y="114"/>
                </a:lnTo>
                <a:lnTo>
                  <a:pt x="1650" y="117"/>
                </a:lnTo>
                <a:lnTo>
                  <a:pt x="1643" y="121"/>
                </a:lnTo>
                <a:lnTo>
                  <a:pt x="1640" y="123"/>
                </a:lnTo>
                <a:lnTo>
                  <a:pt x="1636" y="124"/>
                </a:lnTo>
                <a:lnTo>
                  <a:pt x="1635" y="127"/>
                </a:lnTo>
                <a:lnTo>
                  <a:pt x="1633" y="129"/>
                </a:lnTo>
                <a:lnTo>
                  <a:pt x="1632" y="129"/>
                </a:lnTo>
                <a:lnTo>
                  <a:pt x="1631" y="129"/>
                </a:lnTo>
                <a:lnTo>
                  <a:pt x="1622" y="134"/>
                </a:lnTo>
                <a:lnTo>
                  <a:pt x="1613" y="140"/>
                </a:lnTo>
                <a:lnTo>
                  <a:pt x="1603" y="145"/>
                </a:lnTo>
                <a:lnTo>
                  <a:pt x="1593" y="150"/>
                </a:lnTo>
                <a:lnTo>
                  <a:pt x="1591" y="152"/>
                </a:lnTo>
                <a:lnTo>
                  <a:pt x="1587" y="154"/>
                </a:lnTo>
                <a:lnTo>
                  <a:pt x="1583" y="155"/>
                </a:lnTo>
                <a:lnTo>
                  <a:pt x="1581" y="155"/>
                </a:lnTo>
                <a:lnTo>
                  <a:pt x="1577" y="154"/>
                </a:lnTo>
                <a:lnTo>
                  <a:pt x="1574" y="150"/>
                </a:lnTo>
                <a:lnTo>
                  <a:pt x="1569" y="153"/>
                </a:lnTo>
                <a:lnTo>
                  <a:pt x="1566" y="154"/>
                </a:lnTo>
                <a:lnTo>
                  <a:pt x="1557" y="158"/>
                </a:lnTo>
                <a:lnTo>
                  <a:pt x="1548" y="163"/>
                </a:lnTo>
                <a:lnTo>
                  <a:pt x="1544" y="165"/>
                </a:lnTo>
                <a:lnTo>
                  <a:pt x="1540" y="167"/>
                </a:lnTo>
                <a:lnTo>
                  <a:pt x="1535" y="170"/>
                </a:lnTo>
                <a:lnTo>
                  <a:pt x="1532" y="170"/>
                </a:lnTo>
                <a:lnTo>
                  <a:pt x="1529" y="167"/>
                </a:lnTo>
                <a:lnTo>
                  <a:pt x="1528" y="166"/>
                </a:lnTo>
                <a:lnTo>
                  <a:pt x="1528" y="165"/>
                </a:lnTo>
                <a:lnTo>
                  <a:pt x="1529" y="164"/>
                </a:lnTo>
                <a:lnTo>
                  <a:pt x="1534" y="161"/>
                </a:lnTo>
                <a:lnTo>
                  <a:pt x="1537" y="160"/>
                </a:lnTo>
                <a:lnTo>
                  <a:pt x="1544" y="156"/>
                </a:lnTo>
                <a:lnTo>
                  <a:pt x="1552" y="153"/>
                </a:lnTo>
                <a:lnTo>
                  <a:pt x="1556" y="150"/>
                </a:lnTo>
                <a:lnTo>
                  <a:pt x="1559" y="148"/>
                </a:lnTo>
                <a:lnTo>
                  <a:pt x="1562" y="146"/>
                </a:lnTo>
                <a:lnTo>
                  <a:pt x="1566" y="144"/>
                </a:lnTo>
                <a:lnTo>
                  <a:pt x="1573" y="140"/>
                </a:lnTo>
                <a:lnTo>
                  <a:pt x="1580" y="136"/>
                </a:lnTo>
                <a:lnTo>
                  <a:pt x="1583" y="134"/>
                </a:lnTo>
                <a:lnTo>
                  <a:pt x="1586" y="133"/>
                </a:lnTo>
                <a:lnTo>
                  <a:pt x="1591" y="132"/>
                </a:lnTo>
                <a:lnTo>
                  <a:pt x="1593" y="129"/>
                </a:lnTo>
                <a:lnTo>
                  <a:pt x="1594" y="127"/>
                </a:lnTo>
                <a:lnTo>
                  <a:pt x="1593" y="125"/>
                </a:lnTo>
                <a:lnTo>
                  <a:pt x="1593" y="124"/>
                </a:lnTo>
                <a:lnTo>
                  <a:pt x="1592" y="124"/>
                </a:lnTo>
                <a:lnTo>
                  <a:pt x="1589" y="124"/>
                </a:lnTo>
                <a:lnTo>
                  <a:pt x="1586" y="125"/>
                </a:lnTo>
                <a:lnTo>
                  <a:pt x="1580" y="129"/>
                </a:lnTo>
                <a:lnTo>
                  <a:pt x="1573" y="133"/>
                </a:lnTo>
                <a:lnTo>
                  <a:pt x="1566" y="137"/>
                </a:lnTo>
                <a:lnTo>
                  <a:pt x="1559" y="140"/>
                </a:lnTo>
                <a:lnTo>
                  <a:pt x="1549" y="145"/>
                </a:lnTo>
                <a:lnTo>
                  <a:pt x="1540" y="149"/>
                </a:lnTo>
                <a:lnTo>
                  <a:pt x="1529" y="153"/>
                </a:lnTo>
                <a:lnTo>
                  <a:pt x="1520" y="157"/>
                </a:lnTo>
                <a:lnTo>
                  <a:pt x="1510" y="161"/>
                </a:lnTo>
                <a:lnTo>
                  <a:pt x="1500" y="164"/>
                </a:lnTo>
                <a:lnTo>
                  <a:pt x="1490" y="169"/>
                </a:lnTo>
                <a:lnTo>
                  <a:pt x="1478" y="172"/>
                </a:lnTo>
                <a:lnTo>
                  <a:pt x="1492" y="167"/>
                </a:lnTo>
                <a:lnTo>
                  <a:pt x="1504" y="162"/>
                </a:lnTo>
                <a:lnTo>
                  <a:pt x="1502" y="161"/>
                </a:lnTo>
                <a:lnTo>
                  <a:pt x="1501" y="161"/>
                </a:lnTo>
                <a:lnTo>
                  <a:pt x="1501" y="160"/>
                </a:lnTo>
                <a:lnTo>
                  <a:pt x="1502" y="158"/>
                </a:lnTo>
                <a:lnTo>
                  <a:pt x="1506" y="156"/>
                </a:lnTo>
                <a:lnTo>
                  <a:pt x="1509" y="154"/>
                </a:lnTo>
                <a:lnTo>
                  <a:pt x="1517" y="152"/>
                </a:lnTo>
                <a:lnTo>
                  <a:pt x="1525" y="148"/>
                </a:lnTo>
                <a:lnTo>
                  <a:pt x="1541" y="140"/>
                </a:lnTo>
                <a:lnTo>
                  <a:pt x="1558" y="131"/>
                </a:lnTo>
                <a:lnTo>
                  <a:pt x="1567" y="127"/>
                </a:lnTo>
                <a:lnTo>
                  <a:pt x="1575" y="122"/>
                </a:lnTo>
                <a:lnTo>
                  <a:pt x="1582" y="119"/>
                </a:lnTo>
                <a:lnTo>
                  <a:pt x="1587" y="114"/>
                </a:lnTo>
                <a:lnTo>
                  <a:pt x="1592" y="111"/>
                </a:lnTo>
                <a:lnTo>
                  <a:pt x="1599" y="107"/>
                </a:lnTo>
                <a:lnTo>
                  <a:pt x="1601" y="106"/>
                </a:lnTo>
                <a:lnTo>
                  <a:pt x="1605" y="104"/>
                </a:lnTo>
                <a:lnTo>
                  <a:pt x="1606" y="102"/>
                </a:lnTo>
                <a:lnTo>
                  <a:pt x="1608" y="98"/>
                </a:lnTo>
                <a:lnTo>
                  <a:pt x="1595" y="105"/>
                </a:lnTo>
                <a:lnTo>
                  <a:pt x="1583" y="112"/>
                </a:lnTo>
                <a:lnTo>
                  <a:pt x="1577" y="115"/>
                </a:lnTo>
                <a:lnTo>
                  <a:pt x="1570" y="117"/>
                </a:lnTo>
                <a:lnTo>
                  <a:pt x="1562" y="119"/>
                </a:lnTo>
                <a:lnTo>
                  <a:pt x="1554" y="120"/>
                </a:lnTo>
                <a:lnTo>
                  <a:pt x="1548" y="122"/>
                </a:lnTo>
                <a:lnTo>
                  <a:pt x="1542" y="122"/>
                </a:lnTo>
                <a:lnTo>
                  <a:pt x="1540" y="122"/>
                </a:lnTo>
                <a:lnTo>
                  <a:pt x="1540" y="121"/>
                </a:lnTo>
                <a:lnTo>
                  <a:pt x="1540" y="120"/>
                </a:lnTo>
                <a:lnTo>
                  <a:pt x="1540" y="119"/>
                </a:lnTo>
                <a:lnTo>
                  <a:pt x="1543" y="117"/>
                </a:lnTo>
                <a:lnTo>
                  <a:pt x="1545" y="116"/>
                </a:lnTo>
                <a:lnTo>
                  <a:pt x="1559" y="107"/>
                </a:lnTo>
                <a:lnTo>
                  <a:pt x="1574" y="98"/>
                </a:lnTo>
                <a:lnTo>
                  <a:pt x="1581" y="95"/>
                </a:lnTo>
                <a:lnTo>
                  <a:pt x="1587" y="91"/>
                </a:lnTo>
                <a:lnTo>
                  <a:pt x="1589" y="90"/>
                </a:lnTo>
                <a:lnTo>
                  <a:pt x="1590" y="89"/>
                </a:lnTo>
                <a:lnTo>
                  <a:pt x="1590" y="88"/>
                </a:lnTo>
                <a:lnTo>
                  <a:pt x="1587" y="87"/>
                </a:lnTo>
                <a:lnTo>
                  <a:pt x="1581" y="90"/>
                </a:lnTo>
                <a:lnTo>
                  <a:pt x="1574" y="92"/>
                </a:lnTo>
                <a:lnTo>
                  <a:pt x="1574" y="88"/>
                </a:lnTo>
                <a:lnTo>
                  <a:pt x="1573" y="84"/>
                </a:lnTo>
                <a:lnTo>
                  <a:pt x="1570" y="83"/>
                </a:lnTo>
                <a:lnTo>
                  <a:pt x="1567" y="84"/>
                </a:lnTo>
                <a:lnTo>
                  <a:pt x="1565" y="86"/>
                </a:lnTo>
                <a:lnTo>
                  <a:pt x="1562" y="88"/>
                </a:lnTo>
                <a:lnTo>
                  <a:pt x="1557" y="91"/>
                </a:lnTo>
                <a:lnTo>
                  <a:pt x="1551" y="94"/>
                </a:lnTo>
                <a:lnTo>
                  <a:pt x="1535" y="99"/>
                </a:lnTo>
                <a:lnTo>
                  <a:pt x="1518" y="106"/>
                </a:lnTo>
                <a:lnTo>
                  <a:pt x="1519" y="103"/>
                </a:lnTo>
                <a:lnTo>
                  <a:pt x="1518" y="102"/>
                </a:lnTo>
                <a:lnTo>
                  <a:pt x="1515" y="100"/>
                </a:lnTo>
                <a:lnTo>
                  <a:pt x="1512" y="100"/>
                </a:lnTo>
                <a:lnTo>
                  <a:pt x="1504" y="103"/>
                </a:lnTo>
                <a:lnTo>
                  <a:pt x="1500" y="104"/>
                </a:lnTo>
                <a:lnTo>
                  <a:pt x="1484" y="109"/>
                </a:lnTo>
                <a:lnTo>
                  <a:pt x="1468" y="114"/>
                </a:lnTo>
                <a:lnTo>
                  <a:pt x="1453" y="119"/>
                </a:lnTo>
                <a:lnTo>
                  <a:pt x="1440" y="122"/>
                </a:lnTo>
                <a:lnTo>
                  <a:pt x="1430" y="123"/>
                </a:lnTo>
                <a:lnTo>
                  <a:pt x="1424" y="124"/>
                </a:lnTo>
                <a:lnTo>
                  <a:pt x="1420" y="125"/>
                </a:lnTo>
                <a:lnTo>
                  <a:pt x="1418" y="127"/>
                </a:lnTo>
                <a:lnTo>
                  <a:pt x="1414" y="127"/>
                </a:lnTo>
                <a:lnTo>
                  <a:pt x="1412" y="125"/>
                </a:lnTo>
                <a:lnTo>
                  <a:pt x="1420" y="122"/>
                </a:lnTo>
                <a:lnTo>
                  <a:pt x="1428" y="119"/>
                </a:lnTo>
                <a:lnTo>
                  <a:pt x="1437" y="114"/>
                </a:lnTo>
                <a:lnTo>
                  <a:pt x="1447" y="108"/>
                </a:lnTo>
                <a:lnTo>
                  <a:pt x="1458" y="105"/>
                </a:lnTo>
                <a:lnTo>
                  <a:pt x="1469" y="102"/>
                </a:lnTo>
                <a:lnTo>
                  <a:pt x="1473" y="100"/>
                </a:lnTo>
                <a:lnTo>
                  <a:pt x="1475" y="99"/>
                </a:lnTo>
                <a:lnTo>
                  <a:pt x="1476" y="98"/>
                </a:lnTo>
                <a:lnTo>
                  <a:pt x="1476" y="97"/>
                </a:lnTo>
                <a:lnTo>
                  <a:pt x="1475" y="96"/>
                </a:lnTo>
                <a:lnTo>
                  <a:pt x="1474" y="95"/>
                </a:lnTo>
                <a:lnTo>
                  <a:pt x="1470" y="94"/>
                </a:lnTo>
                <a:lnTo>
                  <a:pt x="1465" y="94"/>
                </a:lnTo>
                <a:lnTo>
                  <a:pt x="1460" y="95"/>
                </a:lnTo>
                <a:lnTo>
                  <a:pt x="1455" y="96"/>
                </a:lnTo>
                <a:lnTo>
                  <a:pt x="1449" y="97"/>
                </a:lnTo>
                <a:lnTo>
                  <a:pt x="1441" y="100"/>
                </a:lnTo>
                <a:lnTo>
                  <a:pt x="1438" y="102"/>
                </a:lnTo>
                <a:lnTo>
                  <a:pt x="1435" y="102"/>
                </a:lnTo>
                <a:lnTo>
                  <a:pt x="1432" y="102"/>
                </a:lnTo>
                <a:lnTo>
                  <a:pt x="1428" y="102"/>
                </a:lnTo>
                <a:lnTo>
                  <a:pt x="1426" y="103"/>
                </a:lnTo>
                <a:lnTo>
                  <a:pt x="1424" y="105"/>
                </a:lnTo>
                <a:lnTo>
                  <a:pt x="1421" y="106"/>
                </a:lnTo>
                <a:lnTo>
                  <a:pt x="1419" y="107"/>
                </a:lnTo>
                <a:lnTo>
                  <a:pt x="1418" y="107"/>
                </a:lnTo>
                <a:lnTo>
                  <a:pt x="1414" y="106"/>
                </a:lnTo>
                <a:lnTo>
                  <a:pt x="1405" y="107"/>
                </a:lnTo>
                <a:lnTo>
                  <a:pt x="1397" y="109"/>
                </a:lnTo>
                <a:lnTo>
                  <a:pt x="1386" y="109"/>
                </a:lnTo>
                <a:lnTo>
                  <a:pt x="1375" y="111"/>
                </a:lnTo>
                <a:lnTo>
                  <a:pt x="1364" y="114"/>
                </a:lnTo>
                <a:lnTo>
                  <a:pt x="1355" y="116"/>
                </a:lnTo>
                <a:lnTo>
                  <a:pt x="1352" y="116"/>
                </a:lnTo>
                <a:lnTo>
                  <a:pt x="1351" y="116"/>
                </a:lnTo>
                <a:lnTo>
                  <a:pt x="1351" y="115"/>
                </a:lnTo>
                <a:lnTo>
                  <a:pt x="1351" y="114"/>
                </a:lnTo>
                <a:lnTo>
                  <a:pt x="1353" y="112"/>
                </a:lnTo>
                <a:lnTo>
                  <a:pt x="1358" y="109"/>
                </a:lnTo>
                <a:lnTo>
                  <a:pt x="1366" y="107"/>
                </a:lnTo>
                <a:lnTo>
                  <a:pt x="1375" y="105"/>
                </a:lnTo>
                <a:lnTo>
                  <a:pt x="1377" y="104"/>
                </a:lnTo>
                <a:lnTo>
                  <a:pt x="1379" y="103"/>
                </a:lnTo>
                <a:lnTo>
                  <a:pt x="1380" y="102"/>
                </a:lnTo>
                <a:lnTo>
                  <a:pt x="1380" y="100"/>
                </a:lnTo>
                <a:lnTo>
                  <a:pt x="1379" y="98"/>
                </a:lnTo>
                <a:lnTo>
                  <a:pt x="1378" y="97"/>
                </a:lnTo>
                <a:lnTo>
                  <a:pt x="1374" y="97"/>
                </a:lnTo>
                <a:lnTo>
                  <a:pt x="1369" y="98"/>
                </a:lnTo>
                <a:lnTo>
                  <a:pt x="1364" y="100"/>
                </a:lnTo>
                <a:lnTo>
                  <a:pt x="1360" y="102"/>
                </a:lnTo>
                <a:lnTo>
                  <a:pt x="1351" y="104"/>
                </a:lnTo>
                <a:lnTo>
                  <a:pt x="1340" y="106"/>
                </a:lnTo>
                <a:lnTo>
                  <a:pt x="1335" y="108"/>
                </a:lnTo>
                <a:lnTo>
                  <a:pt x="1330" y="111"/>
                </a:lnTo>
                <a:lnTo>
                  <a:pt x="1328" y="109"/>
                </a:lnTo>
                <a:lnTo>
                  <a:pt x="1326" y="108"/>
                </a:lnTo>
                <a:lnTo>
                  <a:pt x="1322" y="108"/>
                </a:lnTo>
                <a:lnTo>
                  <a:pt x="1319" y="108"/>
                </a:lnTo>
                <a:lnTo>
                  <a:pt x="1318" y="109"/>
                </a:lnTo>
                <a:lnTo>
                  <a:pt x="1315" y="109"/>
                </a:lnTo>
                <a:lnTo>
                  <a:pt x="1314" y="111"/>
                </a:lnTo>
                <a:lnTo>
                  <a:pt x="1312" y="111"/>
                </a:lnTo>
                <a:lnTo>
                  <a:pt x="1311" y="111"/>
                </a:lnTo>
                <a:lnTo>
                  <a:pt x="1310" y="109"/>
                </a:lnTo>
                <a:lnTo>
                  <a:pt x="1307" y="108"/>
                </a:lnTo>
                <a:lnTo>
                  <a:pt x="1305" y="108"/>
                </a:lnTo>
                <a:lnTo>
                  <a:pt x="1293" y="112"/>
                </a:lnTo>
                <a:lnTo>
                  <a:pt x="1279" y="114"/>
                </a:lnTo>
                <a:lnTo>
                  <a:pt x="1273" y="115"/>
                </a:lnTo>
                <a:lnTo>
                  <a:pt x="1268" y="115"/>
                </a:lnTo>
                <a:lnTo>
                  <a:pt x="1265" y="116"/>
                </a:lnTo>
                <a:lnTo>
                  <a:pt x="1263" y="117"/>
                </a:lnTo>
                <a:lnTo>
                  <a:pt x="1262" y="117"/>
                </a:lnTo>
                <a:lnTo>
                  <a:pt x="1261" y="119"/>
                </a:lnTo>
                <a:lnTo>
                  <a:pt x="1262" y="119"/>
                </a:lnTo>
                <a:lnTo>
                  <a:pt x="1263" y="120"/>
                </a:lnTo>
                <a:lnTo>
                  <a:pt x="1259" y="117"/>
                </a:lnTo>
                <a:lnTo>
                  <a:pt x="1254" y="116"/>
                </a:lnTo>
                <a:lnTo>
                  <a:pt x="1252" y="117"/>
                </a:lnTo>
                <a:lnTo>
                  <a:pt x="1249" y="119"/>
                </a:lnTo>
                <a:lnTo>
                  <a:pt x="1246" y="120"/>
                </a:lnTo>
                <a:lnTo>
                  <a:pt x="1243" y="120"/>
                </a:lnTo>
                <a:lnTo>
                  <a:pt x="1238" y="120"/>
                </a:lnTo>
                <a:lnTo>
                  <a:pt x="1231" y="121"/>
                </a:lnTo>
                <a:lnTo>
                  <a:pt x="1228" y="122"/>
                </a:lnTo>
                <a:lnTo>
                  <a:pt x="1226" y="124"/>
                </a:lnTo>
                <a:lnTo>
                  <a:pt x="1226" y="125"/>
                </a:lnTo>
                <a:lnTo>
                  <a:pt x="1227" y="129"/>
                </a:lnTo>
                <a:lnTo>
                  <a:pt x="1224" y="127"/>
                </a:lnTo>
                <a:lnTo>
                  <a:pt x="1221" y="125"/>
                </a:lnTo>
                <a:lnTo>
                  <a:pt x="1218" y="125"/>
                </a:lnTo>
                <a:lnTo>
                  <a:pt x="1213" y="125"/>
                </a:lnTo>
                <a:lnTo>
                  <a:pt x="1205" y="127"/>
                </a:lnTo>
                <a:lnTo>
                  <a:pt x="1198" y="128"/>
                </a:lnTo>
                <a:lnTo>
                  <a:pt x="1182" y="131"/>
                </a:lnTo>
                <a:lnTo>
                  <a:pt x="1168" y="132"/>
                </a:lnTo>
                <a:lnTo>
                  <a:pt x="1152" y="136"/>
                </a:lnTo>
                <a:lnTo>
                  <a:pt x="1137" y="140"/>
                </a:lnTo>
                <a:lnTo>
                  <a:pt x="1131" y="141"/>
                </a:lnTo>
                <a:lnTo>
                  <a:pt x="1123" y="144"/>
                </a:lnTo>
                <a:lnTo>
                  <a:pt x="1119" y="144"/>
                </a:lnTo>
                <a:lnTo>
                  <a:pt x="1115" y="144"/>
                </a:lnTo>
                <a:lnTo>
                  <a:pt x="1113" y="142"/>
                </a:lnTo>
                <a:lnTo>
                  <a:pt x="1111" y="140"/>
                </a:lnTo>
                <a:lnTo>
                  <a:pt x="1131" y="134"/>
                </a:lnTo>
                <a:lnTo>
                  <a:pt x="1153" y="130"/>
                </a:lnTo>
                <a:lnTo>
                  <a:pt x="1173" y="125"/>
                </a:lnTo>
                <a:lnTo>
                  <a:pt x="1195" y="123"/>
                </a:lnTo>
                <a:lnTo>
                  <a:pt x="1215" y="121"/>
                </a:lnTo>
                <a:lnTo>
                  <a:pt x="1236" y="116"/>
                </a:lnTo>
                <a:lnTo>
                  <a:pt x="1256" y="111"/>
                </a:lnTo>
                <a:lnTo>
                  <a:pt x="1277" y="105"/>
                </a:lnTo>
                <a:lnTo>
                  <a:pt x="1287" y="102"/>
                </a:lnTo>
                <a:lnTo>
                  <a:pt x="1297" y="98"/>
                </a:lnTo>
                <a:lnTo>
                  <a:pt x="1306" y="97"/>
                </a:lnTo>
                <a:lnTo>
                  <a:pt x="1315" y="95"/>
                </a:lnTo>
                <a:lnTo>
                  <a:pt x="1325" y="95"/>
                </a:lnTo>
                <a:lnTo>
                  <a:pt x="1333" y="95"/>
                </a:lnTo>
                <a:lnTo>
                  <a:pt x="1342" y="94"/>
                </a:lnTo>
                <a:lnTo>
                  <a:pt x="1351" y="90"/>
                </a:lnTo>
                <a:lnTo>
                  <a:pt x="1360" y="87"/>
                </a:lnTo>
                <a:lnTo>
                  <a:pt x="1369" y="83"/>
                </a:lnTo>
                <a:lnTo>
                  <a:pt x="1377" y="83"/>
                </a:lnTo>
                <a:lnTo>
                  <a:pt x="1384" y="82"/>
                </a:lnTo>
                <a:lnTo>
                  <a:pt x="1391" y="80"/>
                </a:lnTo>
                <a:lnTo>
                  <a:pt x="1400" y="78"/>
                </a:lnTo>
                <a:lnTo>
                  <a:pt x="1408" y="77"/>
                </a:lnTo>
                <a:lnTo>
                  <a:pt x="1416" y="75"/>
                </a:lnTo>
                <a:lnTo>
                  <a:pt x="1426" y="73"/>
                </a:lnTo>
                <a:lnTo>
                  <a:pt x="1436" y="69"/>
                </a:lnTo>
                <a:lnTo>
                  <a:pt x="1445" y="65"/>
                </a:lnTo>
                <a:lnTo>
                  <a:pt x="1455" y="61"/>
                </a:lnTo>
                <a:lnTo>
                  <a:pt x="1462" y="57"/>
                </a:lnTo>
                <a:lnTo>
                  <a:pt x="1470" y="54"/>
                </a:lnTo>
                <a:lnTo>
                  <a:pt x="1474" y="53"/>
                </a:lnTo>
                <a:lnTo>
                  <a:pt x="1477" y="50"/>
                </a:lnTo>
                <a:lnTo>
                  <a:pt x="1479" y="48"/>
                </a:lnTo>
                <a:lnTo>
                  <a:pt x="1482" y="45"/>
                </a:lnTo>
                <a:lnTo>
                  <a:pt x="1477" y="47"/>
                </a:lnTo>
                <a:lnTo>
                  <a:pt x="1473" y="48"/>
                </a:lnTo>
                <a:lnTo>
                  <a:pt x="1468" y="49"/>
                </a:lnTo>
                <a:lnTo>
                  <a:pt x="1463" y="48"/>
                </a:lnTo>
                <a:lnTo>
                  <a:pt x="1458" y="47"/>
                </a:lnTo>
                <a:lnTo>
                  <a:pt x="1452" y="48"/>
                </a:lnTo>
                <a:lnTo>
                  <a:pt x="1447" y="50"/>
                </a:lnTo>
                <a:lnTo>
                  <a:pt x="1442" y="53"/>
                </a:lnTo>
                <a:lnTo>
                  <a:pt x="1429" y="55"/>
                </a:lnTo>
                <a:lnTo>
                  <a:pt x="1417" y="56"/>
                </a:lnTo>
                <a:lnTo>
                  <a:pt x="1402" y="59"/>
                </a:lnTo>
                <a:lnTo>
                  <a:pt x="1388" y="63"/>
                </a:lnTo>
                <a:lnTo>
                  <a:pt x="1387" y="61"/>
                </a:lnTo>
                <a:lnTo>
                  <a:pt x="1385" y="59"/>
                </a:lnTo>
                <a:lnTo>
                  <a:pt x="1381" y="59"/>
                </a:lnTo>
                <a:lnTo>
                  <a:pt x="1378" y="59"/>
                </a:lnTo>
                <a:lnTo>
                  <a:pt x="1376" y="59"/>
                </a:lnTo>
                <a:lnTo>
                  <a:pt x="1374" y="59"/>
                </a:lnTo>
                <a:lnTo>
                  <a:pt x="1370" y="61"/>
                </a:lnTo>
                <a:lnTo>
                  <a:pt x="1368" y="62"/>
                </a:lnTo>
                <a:lnTo>
                  <a:pt x="1369" y="66"/>
                </a:lnTo>
                <a:lnTo>
                  <a:pt x="1369" y="71"/>
                </a:lnTo>
                <a:lnTo>
                  <a:pt x="1364" y="72"/>
                </a:lnTo>
                <a:lnTo>
                  <a:pt x="1360" y="71"/>
                </a:lnTo>
                <a:lnTo>
                  <a:pt x="1360" y="69"/>
                </a:lnTo>
                <a:lnTo>
                  <a:pt x="1360" y="66"/>
                </a:lnTo>
                <a:lnTo>
                  <a:pt x="1353" y="66"/>
                </a:lnTo>
                <a:lnTo>
                  <a:pt x="1345" y="69"/>
                </a:lnTo>
                <a:lnTo>
                  <a:pt x="1336" y="71"/>
                </a:lnTo>
                <a:lnTo>
                  <a:pt x="1328" y="73"/>
                </a:lnTo>
                <a:lnTo>
                  <a:pt x="1318" y="75"/>
                </a:lnTo>
                <a:lnTo>
                  <a:pt x="1307" y="78"/>
                </a:lnTo>
                <a:lnTo>
                  <a:pt x="1296" y="78"/>
                </a:lnTo>
                <a:lnTo>
                  <a:pt x="1284" y="78"/>
                </a:lnTo>
                <a:lnTo>
                  <a:pt x="1285" y="75"/>
                </a:lnTo>
                <a:lnTo>
                  <a:pt x="1287" y="73"/>
                </a:lnTo>
                <a:lnTo>
                  <a:pt x="1290" y="72"/>
                </a:lnTo>
                <a:lnTo>
                  <a:pt x="1295" y="71"/>
                </a:lnTo>
                <a:lnTo>
                  <a:pt x="1303" y="70"/>
                </a:lnTo>
                <a:lnTo>
                  <a:pt x="1309" y="69"/>
                </a:lnTo>
                <a:lnTo>
                  <a:pt x="1317" y="67"/>
                </a:lnTo>
                <a:lnTo>
                  <a:pt x="1325" y="66"/>
                </a:lnTo>
                <a:lnTo>
                  <a:pt x="1333" y="64"/>
                </a:lnTo>
                <a:lnTo>
                  <a:pt x="1340" y="61"/>
                </a:lnTo>
                <a:lnTo>
                  <a:pt x="1326" y="62"/>
                </a:lnTo>
                <a:lnTo>
                  <a:pt x="1311" y="64"/>
                </a:lnTo>
                <a:lnTo>
                  <a:pt x="1296" y="66"/>
                </a:lnTo>
                <a:lnTo>
                  <a:pt x="1280" y="66"/>
                </a:lnTo>
                <a:lnTo>
                  <a:pt x="1294" y="62"/>
                </a:lnTo>
                <a:lnTo>
                  <a:pt x="1307" y="58"/>
                </a:lnTo>
                <a:lnTo>
                  <a:pt x="1311" y="57"/>
                </a:lnTo>
                <a:lnTo>
                  <a:pt x="1313" y="56"/>
                </a:lnTo>
                <a:lnTo>
                  <a:pt x="1311" y="54"/>
                </a:lnTo>
                <a:lnTo>
                  <a:pt x="1306" y="53"/>
                </a:lnTo>
                <a:lnTo>
                  <a:pt x="1312" y="51"/>
                </a:lnTo>
                <a:lnTo>
                  <a:pt x="1318" y="49"/>
                </a:lnTo>
                <a:lnTo>
                  <a:pt x="1301" y="50"/>
                </a:lnTo>
                <a:lnTo>
                  <a:pt x="1284" y="53"/>
                </a:lnTo>
                <a:lnTo>
                  <a:pt x="1286" y="49"/>
                </a:lnTo>
                <a:lnTo>
                  <a:pt x="1288" y="47"/>
                </a:lnTo>
                <a:lnTo>
                  <a:pt x="1292" y="46"/>
                </a:lnTo>
                <a:lnTo>
                  <a:pt x="1295" y="45"/>
                </a:lnTo>
                <a:lnTo>
                  <a:pt x="1298" y="45"/>
                </a:lnTo>
                <a:lnTo>
                  <a:pt x="1301" y="44"/>
                </a:lnTo>
                <a:lnTo>
                  <a:pt x="1302" y="42"/>
                </a:lnTo>
                <a:lnTo>
                  <a:pt x="1301" y="41"/>
                </a:lnTo>
                <a:lnTo>
                  <a:pt x="1300" y="40"/>
                </a:lnTo>
                <a:lnTo>
                  <a:pt x="1298" y="40"/>
                </a:lnTo>
                <a:lnTo>
                  <a:pt x="1293" y="38"/>
                </a:lnTo>
                <a:lnTo>
                  <a:pt x="1288" y="37"/>
                </a:lnTo>
                <a:lnTo>
                  <a:pt x="1284" y="38"/>
                </a:lnTo>
                <a:lnTo>
                  <a:pt x="1279" y="38"/>
                </a:lnTo>
                <a:lnTo>
                  <a:pt x="1269" y="41"/>
                </a:lnTo>
                <a:lnTo>
                  <a:pt x="1260" y="44"/>
                </a:lnTo>
                <a:lnTo>
                  <a:pt x="1249" y="45"/>
                </a:lnTo>
                <a:lnTo>
                  <a:pt x="1239" y="47"/>
                </a:lnTo>
                <a:lnTo>
                  <a:pt x="1230" y="48"/>
                </a:lnTo>
                <a:lnTo>
                  <a:pt x="1220" y="49"/>
                </a:lnTo>
                <a:lnTo>
                  <a:pt x="1211" y="51"/>
                </a:lnTo>
                <a:lnTo>
                  <a:pt x="1201" y="54"/>
                </a:lnTo>
                <a:lnTo>
                  <a:pt x="1197" y="55"/>
                </a:lnTo>
                <a:lnTo>
                  <a:pt x="1193" y="56"/>
                </a:lnTo>
                <a:lnTo>
                  <a:pt x="1187" y="59"/>
                </a:lnTo>
                <a:lnTo>
                  <a:pt x="1182" y="62"/>
                </a:lnTo>
                <a:lnTo>
                  <a:pt x="1177" y="59"/>
                </a:lnTo>
                <a:lnTo>
                  <a:pt x="1170" y="59"/>
                </a:lnTo>
                <a:lnTo>
                  <a:pt x="1168" y="61"/>
                </a:lnTo>
                <a:lnTo>
                  <a:pt x="1164" y="62"/>
                </a:lnTo>
                <a:lnTo>
                  <a:pt x="1163" y="62"/>
                </a:lnTo>
                <a:lnTo>
                  <a:pt x="1163" y="63"/>
                </a:lnTo>
                <a:lnTo>
                  <a:pt x="1162" y="64"/>
                </a:lnTo>
                <a:lnTo>
                  <a:pt x="1163" y="65"/>
                </a:lnTo>
                <a:lnTo>
                  <a:pt x="1168" y="67"/>
                </a:lnTo>
                <a:lnTo>
                  <a:pt x="1172" y="70"/>
                </a:lnTo>
                <a:lnTo>
                  <a:pt x="1172" y="73"/>
                </a:lnTo>
                <a:lnTo>
                  <a:pt x="1172" y="75"/>
                </a:lnTo>
                <a:lnTo>
                  <a:pt x="1170" y="78"/>
                </a:lnTo>
                <a:lnTo>
                  <a:pt x="1168" y="79"/>
                </a:lnTo>
                <a:lnTo>
                  <a:pt x="1158" y="79"/>
                </a:lnTo>
                <a:lnTo>
                  <a:pt x="1150" y="78"/>
                </a:lnTo>
                <a:lnTo>
                  <a:pt x="1148" y="78"/>
                </a:lnTo>
                <a:lnTo>
                  <a:pt x="1144" y="79"/>
                </a:lnTo>
                <a:lnTo>
                  <a:pt x="1142" y="79"/>
                </a:lnTo>
                <a:lnTo>
                  <a:pt x="1141" y="79"/>
                </a:lnTo>
                <a:lnTo>
                  <a:pt x="1141" y="78"/>
                </a:lnTo>
                <a:lnTo>
                  <a:pt x="1142" y="75"/>
                </a:lnTo>
                <a:lnTo>
                  <a:pt x="1147" y="74"/>
                </a:lnTo>
                <a:lnTo>
                  <a:pt x="1152" y="73"/>
                </a:lnTo>
                <a:lnTo>
                  <a:pt x="1153" y="71"/>
                </a:lnTo>
                <a:lnTo>
                  <a:pt x="1152" y="69"/>
                </a:lnTo>
                <a:lnTo>
                  <a:pt x="1149" y="67"/>
                </a:lnTo>
                <a:lnTo>
                  <a:pt x="1147" y="66"/>
                </a:lnTo>
                <a:lnTo>
                  <a:pt x="1150" y="67"/>
                </a:lnTo>
                <a:lnTo>
                  <a:pt x="1155" y="65"/>
                </a:lnTo>
                <a:lnTo>
                  <a:pt x="1152" y="64"/>
                </a:lnTo>
                <a:lnTo>
                  <a:pt x="1149" y="64"/>
                </a:lnTo>
                <a:lnTo>
                  <a:pt x="1147" y="65"/>
                </a:lnTo>
                <a:lnTo>
                  <a:pt x="1145" y="66"/>
                </a:lnTo>
                <a:lnTo>
                  <a:pt x="1138" y="66"/>
                </a:lnTo>
                <a:lnTo>
                  <a:pt x="1131" y="67"/>
                </a:lnTo>
                <a:lnTo>
                  <a:pt x="1125" y="70"/>
                </a:lnTo>
                <a:lnTo>
                  <a:pt x="1119" y="72"/>
                </a:lnTo>
                <a:lnTo>
                  <a:pt x="1111" y="74"/>
                </a:lnTo>
                <a:lnTo>
                  <a:pt x="1103" y="77"/>
                </a:lnTo>
                <a:lnTo>
                  <a:pt x="1101" y="78"/>
                </a:lnTo>
                <a:lnTo>
                  <a:pt x="1100" y="79"/>
                </a:lnTo>
                <a:lnTo>
                  <a:pt x="1100" y="80"/>
                </a:lnTo>
                <a:lnTo>
                  <a:pt x="1100" y="81"/>
                </a:lnTo>
                <a:lnTo>
                  <a:pt x="1104" y="82"/>
                </a:lnTo>
                <a:lnTo>
                  <a:pt x="1107" y="82"/>
                </a:lnTo>
                <a:lnTo>
                  <a:pt x="1116" y="80"/>
                </a:lnTo>
                <a:lnTo>
                  <a:pt x="1127" y="79"/>
                </a:lnTo>
                <a:lnTo>
                  <a:pt x="1130" y="80"/>
                </a:lnTo>
                <a:lnTo>
                  <a:pt x="1130" y="81"/>
                </a:lnTo>
                <a:lnTo>
                  <a:pt x="1129" y="82"/>
                </a:lnTo>
                <a:lnTo>
                  <a:pt x="1125" y="83"/>
                </a:lnTo>
                <a:lnTo>
                  <a:pt x="1116" y="86"/>
                </a:lnTo>
                <a:lnTo>
                  <a:pt x="1107" y="88"/>
                </a:lnTo>
                <a:lnTo>
                  <a:pt x="1098" y="88"/>
                </a:lnTo>
                <a:lnTo>
                  <a:pt x="1088" y="89"/>
                </a:lnTo>
                <a:lnTo>
                  <a:pt x="1089" y="87"/>
                </a:lnTo>
                <a:lnTo>
                  <a:pt x="1091" y="86"/>
                </a:lnTo>
                <a:lnTo>
                  <a:pt x="1094" y="84"/>
                </a:lnTo>
                <a:lnTo>
                  <a:pt x="1095" y="83"/>
                </a:lnTo>
                <a:lnTo>
                  <a:pt x="1096" y="81"/>
                </a:lnTo>
                <a:lnTo>
                  <a:pt x="1097" y="80"/>
                </a:lnTo>
                <a:lnTo>
                  <a:pt x="1096" y="80"/>
                </a:lnTo>
                <a:lnTo>
                  <a:pt x="1094" y="80"/>
                </a:lnTo>
                <a:lnTo>
                  <a:pt x="1090" y="80"/>
                </a:lnTo>
                <a:lnTo>
                  <a:pt x="1087" y="80"/>
                </a:lnTo>
                <a:lnTo>
                  <a:pt x="1079" y="82"/>
                </a:lnTo>
                <a:lnTo>
                  <a:pt x="1072" y="83"/>
                </a:lnTo>
                <a:lnTo>
                  <a:pt x="1067" y="82"/>
                </a:lnTo>
                <a:lnTo>
                  <a:pt x="1064" y="81"/>
                </a:lnTo>
                <a:lnTo>
                  <a:pt x="1059" y="82"/>
                </a:lnTo>
                <a:lnTo>
                  <a:pt x="1056" y="83"/>
                </a:lnTo>
                <a:lnTo>
                  <a:pt x="1041" y="88"/>
                </a:lnTo>
                <a:lnTo>
                  <a:pt x="1025" y="90"/>
                </a:lnTo>
                <a:lnTo>
                  <a:pt x="1022" y="90"/>
                </a:lnTo>
                <a:lnTo>
                  <a:pt x="1018" y="90"/>
                </a:lnTo>
                <a:lnTo>
                  <a:pt x="1015" y="89"/>
                </a:lnTo>
                <a:lnTo>
                  <a:pt x="1013" y="88"/>
                </a:lnTo>
                <a:lnTo>
                  <a:pt x="1009" y="87"/>
                </a:lnTo>
                <a:lnTo>
                  <a:pt x="1005" y="87"/>
                </a:lnTo>
                <a:lnTo>
                  <a:pt x="1001" y="88"/>
                </a:lnTo>
                <a:lnTo>
                  <a:pt x="998" y="89"/>
                </a:lnTo>
                <a:lnTo>
                  <a:pt x="1001" y="91"/>
                </a:lnTo>
                <a:lnTo>
                  <a:pt x="1005" y="92"/>
                </a:lnTo>
                <a:lnTo>
                  <a:pt x="1005" y="95"/>
                </a:lnTo>
                <a:lnTo>
                  <a:pt x="1004" y="96"/>
                </a:lnTo>
                <a:lnTo>
                  <a:pt x="1004" y="97"/>
                </a:lnTo>
                <a:lnTo>
                  <a:pt x="1002" y="97"/>
                </a:lnTo>
                <a:lnTo>
                  <a:pt x="999" y="97"/>
                </a:lnTo>
                <a:lnTo>
                  <a:pt x="997" y="97"/>
                </a:lnTo>
                <a:lnTo>
                  <a:pt x="991" y="96"/>
                </a:lnTo>
                <a:lnTo>
                  <a:pt x="985" y="94"/>
                </a:lnTo>
                <a:lnTo>
                  <a:pt x="982" y="92"/>
                </a:lnTo>
                <a:lnTo>
                  <a:pt x="980" y="92"/>
                </a:lnTo>
                <a:lnTo>
                  <a:pt x="976" y="94"/>
                </a:lnTo>
                <a:lnTo>
                  <a:pt x="974" y="95"/>
                </a:lnTo>
                <a:lnTo>
                  <a:pt x="973" y="97"/>
                </a:lnTo>
                <a:lnTo>
                  <a:pt x="969" y="98"/>
                </a:lnTo>
                <a:lnTo>
                  <a:pt x="966" y="98"/>
                </a:lnTo>
                <a:lnTo>
                  <a:pt x="963" y="96"/>
                </a:lnTo>
                <a:lnTo>
                  <a:pt x="959" y="95"/>
                </a:lnTo>
                <a:lnTo>
                  <a:pt x="956" y="94"/>
                </a:lnTo>
                <a:lnTo>
                  <a:pt x="952" y="94"/>
                </a:lnTo>
                <a:lnTo>
                  <a:pt x="949" y="95"/>
                </a:lnTo>
                <a:lnTo>
                  <a:pt x="942" y="97"/>
                </a:lnTo>
                <a:lnTo>
                  <a:pt x="935" y="100"/>
                </a:lnTo>
                <a:lnTo>
                  <a:pt x="933" y="100"/>
                </a:lnTo>
                <a:lnTo>
                  <a:pt x="930" y="100"/>
                </a:lnTo>
                <a:lnTo>
                  <a:pt x="926" y="99"/>
                </a:lnTo>
                <a:lnTo>
                  <a:pt x="923" y="96"/>
                </a:lnTo>
                <a:lnTo>
                  <a:pt x="926" y="94"/>
                </a:lnTo>
                <a:lnTo>
                  <a:pt x="928" y="91"/>
                </a:lnTo>
                <a:lnTo>
                  <a:pt x="928" y="91"/>
                </a:lnTo>
                <a:lnTo>
                  <a:pt x="928" y="90"/>
                </a:lnTo>
                <a:lnTo>
                  <a:pt x="928" y="89"/>
                </a:lnTo>
                <a:lnTo>
                  <a:pt x="926" y="88"/>
                </a:lnTo>
                <a:lnTo>
                  <a:pt x="918" y="89"/>
                </a:lnTo>
                <a:lnTo>
                  <a:pt x="909" y="91"/>
                </a:lnTo>
                <a:lnTo>
                  <a:pt x="902" y="94"/>
                </a:lnTo>
                <a:lnTo>
                  <a:pt x="895" y="94"/>
                </a:lnTo>
                <a:lnTo>
                  <a:pt x="892" y="94"/>
                </a:lnTo>
                <a:lnTo>
                  <a:pt x="889" y="92"/>
                </a:lnTo>
                <a:lnTo>
                  <a:pt x="886" y="90"/>
                </a:lnTo>
                <a:lnTo>
                  <a:pt x="884" y="88"/>
                </a:lnTo>
                <a:lnTo>
                  <a:pt x="882" y="91"/>
                </a:lnTo>
                <a:lnTo>
                  <a:pt x="880" y="95"/>
                </a:lnTo>
                <a:lnTo>
                  <a:pt x="876" y="95"/>
                </a:lnTo>
                <a:lnTo>
                  <a:pt x="875" y="92"/>
                </a:lnTo>
                <a:lnTo>
                  <a:pt x="874" y="90"/>
                </a:lnTo>
                <a:lnTo>
                  <a:pt x="874" y="88"/>
                </a:lnTo>
                <a:lnTo>
                  <a:pt x="874" y="84"/>
                </a:lnTo>
                <a:lnTo>
                  <a:pt x="875" y="83"/>
                </a:lnTo>
                <a:lnTo>
                  <a:pt x="874" y="82"/>
                </a:lnTo>
                <a:lnTo>
                  <a:pt x="873" y="79"/>
                </a:lnTo>
                <a:lnTo>
                  <a:pt x="872" y="77"/>
                </a:lnTo>
                <a:lnTo>
                  <a:pt x="870" y="74"/>
                </a:lnTo>
                <a:lnTo>
                  <a:pt x="872" y="72"/>
                </a:lnTo>
                <a:lnTo>
                  <a:pt x="875" y="69"/>
                </a:lnTo>
                <a:lnTo>
                  <a:pt x="870" y="70"/>
                </a:lnTo>
                <a:lnTo>
                  <a:pt x="867" y="71"/>
                </a:lnTo>
                <a:lnTo>
                  <a:pt x="864" y="73"/>
                </a:lnTo>
                <a:lnTo>
                  <a:pt x="860" y="73"/>
                </a:lnTo>
                <a:lnTo>
                  <a:pt x="855" y="69"/>
                </a:lnTo>
                <a:lnTo>
                  <a:pt x="849" y="66"/>
                </a:lnTo>
                <a:lnTo>
                  <a:pt x="840" y="70"/>
                </a:lnTo>
                <a:lnTo>
                  <a:pt x="831" y="72"/>
                </a:lnTo>
                <a:lnTo>
                  <a:pt x="822" y="71"/>
                </a:lnTo>
                <a:lnTo>
                  <a:pt x="812" y="69"/>
                </a:lnTo>
                <a:lnTo>
                  <a:pt x="808" y="69"/>
                </a:lnTo>
                <a:lnTo>
                  <a:pt x="804" y="71"/>
                </a:lnTo>
                <a:lnTo>
                  <a:pt x="802" y="73"/>
                </a:lnTo>
                <a:lnTo>
                  <a:pt x="799" y="74"/>
                </a:lnTo>
                <a:lnTo>
                  <a:pt x="794" y="75"/>
                </a:lnTo>
                <a:lnTo>
                  <a:pt x="790" y="73"/>
                </a:lnTo>
                <a:lnTo>
                  <a:pt x="785" y="72"/>
                </a:lnTo>
                <a:lnTo>
                  <a:pt x="782" y="70"/>
                </a:lnTo>
                <a:lnTo>
                  <a:pt x="779" y="69"/>
                </a:lnTo>
                <a:lnTo>
                  <a:pt x="778" y="69"/>
                </a:lnTo>
                <a:lnTo>
                  <a:pt x="775" y="70"/>
                </a:lnTo>
                <a:lnTo>
                  <a:pt x="774" y="71"/>
                </a:lnTo>
                <a:lnTo>
                  <a:pt x="768" y="70"/>
                </a:lnTo>
                <a:lnTo>
                  <a:pt x="763" y="69"/>
                </a:lnTo>
                <a:lnTo>
                  <a:pt x="752" y="70"/>
                </a:lnTo>
                <a:lnTo>
                  <a:pt x="742" y="71"/>
                </a:lnTo>
                <a:lnTo>
                  <a:pt x="742" y="72"/>
                </a:lnTo>
                <a:lnTo>
                  <a:pt x="742" y="72"/>
                </a:lnTo>
                <a:lnTo>
                  <a:pt x="741" y="72"/>
                </a:lnTo>
                <a:lnTo>
                  <a:pt x="742" y="71"/>
                </a:lnTo>
                <a:lnTo>
                  <a:pt x="733" y="71"/>
                </a:lnTo>
                <a:lnTo>
                  <a:pt x="724" y="71"/>
                </a:lnTo>
                <a:lnTo>
                  <a:pt x="718" y="71"/>
                </a:lnTo>
                <a:lnTo>
                  <a:pt x="713" y="71"/>
                </a:lnTo>
                <a:lnTo>
                  <a:pt x="708" y="70"/>
                </a:lnTo>
                <a:lnTo>
                  <a:pt x="702" y="69"/>
                </a:lnTo>
                <a:lnTo>
                  <a:pt x="697" y="70"/>
                </a:lnTo>
                <a:lnTo>
                  <a:pt x="694" y="70"/>
                </a:lnTo>
                <a:lnTo>
                  <a:pt x="692" y="69"/>
                </a:lnTo>
                <a:lnTo>
                  <a:pt x="688" y="67"/>
                </a:lnTo>
                <a:lnTo>
                  <a:pt x="680" y="69"/>
                </a:lnTo>
                <a:lnTo>
                  <a:pt x="671" y="71"/>
                </a:lnTo>
                <a:lnTo>
                  <a:pt x="663" y="67"/>
                </a:lnTo>
                <a:lnTo>
                  <a:pt x="655" y="65"/>
                </a:lnTo>
                <a:lnTo>
                  <a:pt x="651" y="66"/>
                </a:lnTo>
                <a:lnTo>
                  <a:pt x="647" y="67"/>
                </a:lnTo>
                <a:lnTo>
                  <a:pt x="644" y="69"/>
                </a:lnTo>
                <a:lnTo>
                  <a:pt x="639" y="66"/>
                </a:lnTo>
                <a:lnTo>
                  <a:pt x="634" y="63"/>
                </a:lnTo>
                <a:lnTo>
                  <a:pt x="626" y="63"/>
                </a:lnTo>
                <a:lnTo>
                  <a:pt x="625" y="62"/>
                </a:lnTo>
                <a:lnTo>
                  <a:pt x="623" y="62"/>
                </a:lnTo>
                <a:lnTo>
                  <a:pt x="621" y="62"/>
                </a:lnTo>
                <a:lnTo>
                  <a:pt x="619" y="63"/>
                </a:lnTo>
                <a:lnTo>
                  <a:pt x="616" y="64"/>
                </a:lnTo>
                <a:lnTo>
                  <a:pt x="612" y="65"/>
                </a:lnTo>
                <a:lnTo>
                  <a:pt x="605" y="62"/>
                </a:lnTo>
                <a:lnTo>
                  <a:pt x="598" y="58"/>
                </a:lnTo>
                <a:lnTo>
                  <a:pt x="594" y="57"/>
                </a:lnTo>
                <a:lnTo>
                  <a:pt x="590" y="57"/>
                </a:lnTo>
                <a:lnTo>
                  <a:pt x="586" y="56"/>
                </a:lnTo>
                <a:lnTo>
                  <a:pt x="581" y="56"/>
                </a:lnTo>
                <a:lnTo>
                  <a:pt x="577" y="56"/>
                </a:lnTo>
                <a:lnTo>
                  <a:pt x="572" y="56"/>
                </a:lnTo>
                <a:lnTo>
                  <a:pt x="568" y="56"/>
                </a:lnTo>
                <a:lnTo>
                  <a:pt x="563" y="56"/>
                </a:lnTo>
                <a:lnTo>
                  <a:pt x="553" y="54"/>
                </a:lnTo>
                <a:lnTo>
                  <a:pt x="544" y="53"/>
                </a:lnTo>
                <a:lnTo>
                  <a:pt x="534" y="50"/>
                </a:lnTo>
                <a:lnTo>
                  <a:pt x="524" y="49"/>
                </a:lnTo>
                <a:lnTo>
                  <a:pt x="514" y="47"/>
                </a:lnTo>
                <a:lnTo>
                  <a:pt x="504" y="46"/>
                </a:lnTo>
                <a:lnTo>
                  <a:pt x="493" y="44"/>
                </a:lnTo>
                <a:lnTo>
                  <a:pt x="482" y="42"/>
                </a:lnTo>
                <a:lnTo>
                  <a:pt x="472" y="40"/>
                </a:lnTo>
                <a:lnTo>
                  <a:pt x="461" y="40"/>
                </a:lnTo>
                <a:lnTo>
                  <a:pt x="450" y="39"/>
                </a:lnTo>
                <a:lnTo>
                  <a:pt x="440" y="39"/>
                </a:lnTo>
                <a:lnTo>
                  <a:pt x="430" y="36"/>
                </a:lnTo>
                <a:lnTo>
                  <a:pt x="420" y="33"/>
                </a:lnTo>
                <a:lnTo>
                  <a:pt x="411" y="34"/>
                </a:lnTo>
                <a:lnTo>
                  <a:pt x="402" y="33"/>
                </a:lnTo>
                <a:lnTo>
                  <a:pt x="397" y="32"/>
                </a:lnTo>
                <a:lnTo>
                  <a:pt x="391" y="30"/>
                </a:lnTo>
                <a:lnTo>
                  <a:pt x="387" y="29"/>
                </a:lnTo>
                <a:lnTo>
                  <a:pt x="381" y="29"/>
                </a:lnTo>
                <a:lnTo>
                  <a:pt x="373" y="30"/>
                </a:lnTo>
                <a:lnTo>
                  <a:pt x="365" y="29"/>
                </a:lnTo>
                <a:lnTo>
                  <a:pt x="356" y="25"/>
                </a:lnTo>
                <a:lnTo>
                  <a:pt x="346" y="23"/>
                </a:lnTo>
                <a:lnTo>
                  <a:pt x="338" y="22"/>
                </a:lnTo>
                <a:lnTo>
                  <a:pt x="329" y="22"/>
                </a:lnTo>
                <a:lnTo>
                  <a:pt x="318" y="20"/>
                </a:lnTo>
                <a:lnTo>
                  <a:pt x="309" y="16"/>
                </a:lnTo>
                <a:lnTo>
                  <a:pt x="288" y="13"/>
                </a:lnTo>
                <a:lnTo>
                  <a:pt x="267" y="8"/>
                </a:lnTo>
                <a:lnTo>
                  <a:pt x="246" y="6"/>
                </a:lnTo>
                <a:lnTo>
                  <a:pt x="224" y="4"/>
                </a:lnTo>
                <a:lnTo>
                  <a:pt x="214" y="1"/>
                </a:lnTo>
                <a:lnTo>
                  <a:pt x="202" y="0"/>
                </a:lnTo>
                <a:lnTo>
                  <a:pt x="192" y="0"/>
                </a:lnTo>
                <a:lnTo>
                  <a:pt x="182" y="0"/>
                </a:lnTo>
                <a:lnTo>
                  <a:pt x="171" y="0"/>
                </a:lnTo>
                <a:lnTo>
                  <a:pt x="159" y="1"/>
                </a:lnTo>
                <a:lnTo>
                  <a:pt x="148" y="3"/>
                </a:lnTo>
                <a:lnTo>
                  <a:pt x="136" y="3"/>
                </a:lnTo>
                <a:lnTo>
                  <a:pt x="123" y="1"/>
                </a:lnTo>
                <a:lnTo>
                  <a:pt x="110" y="1"/>
                </a:lnTo>
                <a:lnTo>
                  <a:pt x="98" y="1"/>
                </a:lnTo>
                <a:lnTo>
                  <a:pt x="86" y="4"/>
                </a:lnTo>
                <a:lnTo>
                  <a:pt x="74" y="5"/>
                </a:lnTo>
                <a:lnTo>
                  <a:pt x="61" y="5"/>
                </a:lnTo>
                <a:lnTo>
                  <a:pt x="50" y="5"/>
                </a:lnTo>
                <a:lnTo>
                  <a:pt x="37" y="7"/>
                </a:lnTo>
                <a:lnTo>
                  <a:pt x="26" y="8"/>
                </a:lnTo>
                <a:lnTo>
                  <a:pt x="13" y="8"/>
                </a:lnTo>
                <a:lnTo>
                  <a:pt x="7" y="8"/>
                </a:lnTo>
                <a:lnTo>
                  <a:pt x="2" y="9"/>
                </a:lnTo>
                <a:lnTo>
                  <a:pt x="0" y="11"/>
                </a:lnTo>
                <a:lnTo>
                  <a:pt x="0" y="13"/>
                </a:lnTo>
                <a:lnTo>
                  <a:pt x="1" y="15"/>
                </a:lnTo>
                <a:lnTo>
                  <a:pt x="1" y="17"/>
                </a:lnTo>
                <a:lnTo>
                  <a:pt x="2" y="20"/>
                </a:lnTo>
                <a:lnTo>
                  <a:pt x="2" y="21"/>
                </a:lnTo>
                <a:lnTo>
                  <a:pt x="4" y="22"/>
                </a:lnTo>
                <a:lnTo>
                  <a:pt x="7" y="22"/>
                </a:lnTo>
                <a:lnTo>
                  <a:pt x="13" y="22"/>
                </a:lnTo>
                <a:lnTo>
                  <a:pt x="20" y="22"/>
                </a:lnTo>
                <a:lnTo>
                  <a:pt x="11" y="22"/>
                </a:lnTo>
                <a:lnTo>
                  <a:pt x="2" y="22"/>
                </a:lnTo>
                <a:lnTo>
                  <a:pt x="5" y="25"/>
                </a:lnTo>
                <a:lnTo>
                  <a:pt x="7" y="29"/>
                </a:lnTo>
                <a:lnTo>
                  <a:pt x="5" y="31"/>
                </a:lnTo>
                <a:lnTo>
                  <a:pt x="3" y="32"/>
                </a:lnTo>
                <a:lnTo>
                  <a:pt x="3" y="33"/>
                </a:lnTo>
                <a:lnTo>
                  <a:pt x="5" y="34"/>
                </a:lnTo>
                <a:lnTo>
                  <a:pt x="10" y="36"/>
                </a:lnTo>
                <a:lnTo>
                  <a:pt x="15" y="37"/>
                </a:lnTo>
                <a:lnTo>
                  <a:pt x="18" y="41"/>
                </a:lnTo>
                <a:lnTo>
                  <a:pt x="19" y="46"/>
                </a:lnTo>
                <a:lnTo>
                  <a:pt x="23" y="51"/>
                </a:lnTo>
                <a:lnTo>
                  <a:pt x="26" y="56"/>
                </a:lnTo>
                <a:lnTo>
                  <a:pt x="32" y="58"/>
                </a:lnTo>
                <a:lnTo>
                  <a:pt x="37" y="61"/>
                </a:lnTo>
                <a:lnTo>
                  <a:pt x="42" y="64"/>
                </a:lnTo>
                <a:lnTo>
                  <a:pt x="45" y="69"/>
                </a:lnTo>
                <a:lnTo>
                  <a:pt x="52" y="73"/>
                </a:lnTo>
                <a:lnTo>
                  <a:pt x="60" y="75"/>
                </a:lnTo>
                <a:lnTo>
                  <a:pt x="67" y="78"/>
                </a:lnTo>
                <a:lnTo>
                  <a:pt x="75" y="79"/>
                </a:lnTo>
                <a:lnTo>
                  <a:pt x="83" y="80"/>
                </a:lnTo>
                <a:lnTo>
                  <a:pt x="90" y="79"/>
                </a:lnTo>
                <a:lnTo>
                  <a:pt x="92" y="78"/>
                </a:lnTo>
                <a:lnTo>
                  <a:pt x="94" y="77"/>
                </a:lnTo>
                <a:lnTo>
                  <a:pt x="97" y="75"/>
                </a:lnTo>
                <a:lnTo>
                  <a:pt x="100" y="75"/>
                </a:lnTo>
                <a:lnTo>
                  <a:pt x="102" y="78"/>
                </a:lnTo>
                <a:lnTo>
                  <a:pt x="106" y="81"/>
                </a:lnTo>
                <a:lnTo>
                  <a:pt x="110" y="81"/>
                </a:lnTo>
                <a:lnTo>
                  <a:pt x="115" y="79"/>
                </a:lnTo>
                <a:lnTo>
                  <a:pt x="123" y="79"/>
                </a:lnTo>
                <a:lnTo>
                  <a:pt x="132" y="80"/>
                </a:lnTo>
                <a:lnTo>
                  <a:pt x="144" y="84"/>
                </a:lnTo>
                <a:lnTo>
                  <a:pt x="158" y="90"/>
                </a:lnTo>
                <a:lnTo>
                  <a:pt x="144" y="91"/>
                </a:lnTo>
                <a:lnTo>
                  <a:pt x="131" y="91"/>
                </a:lnTo>
                <a:lnTo>
                  <a:pt x="126" y="92"/>
                </a:lnTo>
                <a:lnTo>
                  <a:pt x="122" y="95"/>
                </a:lnTo>
                <a:lnTo>
                  <a:pt x="120" y="98"/>
                </a:lnTo>
                <a:lnTo>
                  <a:pt x="119" y="100"/>
                </a:lnTo>
                <a:lnTo>
                  <a:pt x="118" y="103"/>
                </a:lnTo>
                <a:lnTo>
                  <a:pt x="116" y="103"/>
                </a:lnTo>
                <a:lnTo>
                  <a:pt x="108" y="102"/>
                </a:lnTo>
                <a:lnTo>
                  <a:pt x="102" y="102"/>
                </a:lnTo>
                <a:lnTo>
                  <a:pt x="104" y="106"/>
                </a:lnTo>
                <a:lnTo>
                  <a:pt x="106" y="109"/>
                </a:lnTo>
                <a:lnTo>
                  <a:pt x="104" y="111"/>
                </a:lnTo>
                <a:lnTo>
                  <a:pt x="103" y="111"/>
                </a:lnTo>
                <a:lnTo>
                  <a:pt x="102" y="111"/>
                </a:lnTo>
                <a:lnTo>
                  <a:pt x="101" y="111"/>
                </a:lnTo>
                <a:lnTo>
                  <a:pt x="98" y="108"/>
                </a:lnTo>
                <a:lnTo>
                  <a:pt x="95" y="107"/>
                </a:lnTo>
                <a:lnTo>
                  <a:pt x="91" y="106"/>
                </a:lnTo>
                <a:lnTo>
                  <a:pt x="87" y="105"/>
                </a:lnTo>
                <a:lnTo>
                  <a:pt x="83" y="106"/>
                </a:lnTo>
                <a:lnTo>
                  <a:pt x="79" y="107"/>
                </a:lnTo>
                <a:lnTo>
                  <a:pt x="84" y="112"/>
                </a:lnTo>
                <a:lnTo>
                  <a:pt x="90" y="115"/>
                </a:lnTo>
                <a:lnTo>
                  <a:pt x="94" y="115"/>
                </a:lnTo>
                <a:lnTo>
                  <a:pt x="98" y="115"/>
                </a:lnTo>
                <a:lnTo>
                  <a:pt x="100" y="115"/>
                </a:lnTo>
                <a:lnTo>
                  <a:pt x="101" y="116"/>
                </a:lnTo>
                <a:lnTo>
                  <a:pt x="102" y="117"/>
                </a:lnTo>
                <a:lnTo>
                  <a:pt x="103" y="120"/>
                </a:lnTo>
                <a:lnTo>
                  <a:pt x="104" y="124"/>
                </a:lnTo>
                <a:lnTo>
                  <a:pt x="107" y="128"/>
                </a:lnTo>
                <a:lnTo>
                  <a:pt x="111" y="129"/>
                </a:lnTo>
                <a:lnTo>
                  <a:pt x="116" y="128"/>
                </a:lnTo>
                <a:lnTo>
                  <a:pt x="118" y="125"/>
                </a:lnTo>
                <a:lnTo>
                  <a:pt x="119" y="121"/>
                </a:lnTo>
                <a:lnTo>
                  <a:pt x="122" y="117"/>
                </a:lnTo>
                <a:lnTo>
                  <a:pt x="124" y="113"/>
                </a:lnTo>
                <a:lnTo>
                  <a:pt x="130" y="115"/>
                </a:lnTo>
                <a:lnTo>
                  <a:pt x="136" y="116"/>
                </a:lnTo>
                <a:lnTo>
                  <a:pt x="145" y="119"/>
                </a:lnTo>
                <a:lnTo>
                  <a:pt x="155" y="121"/>
                </a:lnTo>
                <a:lnTo>
                  <a:pt x="163" y="121"/>
                </a:lnTo>
                <a:lnTo>
                  <a:pt x="169" y="123"/>
                </a:lnTo>
                <a:lnTo>
                  <a:pt x="171" y="125"/>
                </a:lnTo>
                <a:lnTo>
                  <a:pt x="171" y="127"/>
                </a:lnTo>
                <a:lnTo>
                  <a:pt x="168" y="127"/>
                </a:lnTo>
                <a:lnTo>
                  <a:pt x="166" y="127"/>
                </a:lnTo>
                <a:lnTo>
                  <a:pt x="158" y="125"/>
                </a:lnTo>
                <a:lnTo>
                  <a:pt x="149" y="123"/>
                </a:lnTo>
                <a:lnTo>
                  <a:pt x="145" y="123"/>
                </a:lnTo>
                <a:lnTo>
                  <a:pt x="142" y="123"/>
                </a:lnTo>
                <a:lnTo>
                  <a:pt x="141" y="124"/>
                </a:lnTo>
                <a:lnTo>
                  <a:pt x="139" y="125"/>
                </a:lnTo>
                <a:lnTo>
                  <a:pt x="134" y="124"/>
                </a:lnTo>
                <a:lnTo>
                  <a:pt x="130" y="124"/>
                </a:lnTo>
                <a:lnTo>
                  <a:pt x="128" y="128"/>
                </a:lnTo>
                <a:lnTo>
                  <a:pt x="130" y="132"/>
                </a:lnTo>
                <a:lnTo>
                  <a:pt x="130" y="134"/>
                </a:lnTo>
                <a:lnTo>
                  <a:pt x="131" y="136"/>
                </a:lnTo>
                <a:lnTo>
                  <a:pt x="132" y="137"/>
                </a:lnTo>
                <a:lnTo>
                  <a:pt x="134" y="137"/>
                </a:lnTo>
                <a:lnTo>
                  <a:pt x="137" y="137"/>
                </a:lnTo>
                <a:lnTo>
                  <a:pt x="141" y="138"/>
                </a:lnTo>
                <a:lnTo>
                  <a:pt x="143" y="139"/>
                </a:lnTo>
                <a:lnTo>
                  <a:pt x="144" y="141"/>
                </a:lnTo>
                <a:lnTo>
                  <a:pt x="145" y="145"/>
                </a:lnTo>
                <a:lnTo>
                  <a:pt x="145" y="147"/>
                </a:lnTo>
                <a:lnTo>
                  <a:pt x="145" y="150"/>
                </a:lnTo>
                <a:lnTo>
                  <a:pt x="145" y="154"/>
                </a:lnTo>
                <a:lnTo>
                  <a:pt x="147" y="157"/>
                </a:lnTo>
                <a:lnTo>
                  <a:pt x="148" y="161"/>
                </a:lnTo>
                <a:lnTo>
                  <a:pt x="148" y="163"/>
                </a:lnTo>
                <a:lnTo>
                  <a:pt x="148" y="165"/>
                </a:lnTo>
                <a:lnTo>
                  <a:pt x="149" y="167"/>
                </a:lnTo>
                <a:lnTo>
                  <a:pt x="151" y="170"/>
                </a:lnTo>
                <a:lnTo>
                  <a:pt x="155" y="173"/>
                </a:lnTo>
                <a:lnTo>
                  <a:pt x="159" y="174"/>
                </a:lnTo>
                <a:lnTo>
                  <a:pt x="160" y="177"/>
                </a:lnTo>
                <a:lnTo>
                  <a:pt x="161" y="178"/>
                </a:lnTo>
                <a:lnTo>
                  <a:pt x="159" y="179"/>
                </a:lnTo>
                <a:lnTo>
                  <a:pt x="157" y="179"/>
                </a:lnTo>
                <a:lnTo>
                  <a:pt x="151" y="179"/>
                </a:lnTo>
                <a:lnTo>
                  <a:pt x="147" y="180"/>
                </a:lnTo>
                <a:lnTo>
                  <a:pt x="151" y="183"/>
                </a:lnTo>
                <a:lnTo>
                  <a:pt x="157" y="186"/>
                </a:lnTo>
                <a:lnTo>
                  <a:pt x="163" y="187"/>
                </a:lnTo>
                <a:lnTo>
                  <a:pt x="168" y="188"/>
                </a:lnTo>
                <a:lnTo>
                  <a:pt x="178" y="194"/>
                </a:lnTo>
                <a:lnTo>
                  <a:pt x="189" y="199"/>
                </a:lnTo>
                <a:lnTo>
                  <a:pt x="194" y="199"/>
                </a:lnTo>
                <a:lnTo>
                  <a:pt x="201" y="199"/>
                </a:lnTo>
                <a:lnTo>
                  <a:pt x="206" y="202"/>
                </a:lnTo>
                <a:lnTo>
                  <a:pt x="211" y="204"/>
                </a:lnTo>
                <a:lnTo>
                  <a:pt x="215" y="205"/>
                </a:lnTo>
                <a:lnTo>
                  <a:pt x="219" y="207"/>
                </a:lnTo>
                <a:lnTo>
                  <a:pt x="223" y="210"/>
                </a:lnTo>
                <a:lnTo>
                  <a:pt x="224" y="213"/>
                </a:lnTo>
                <a:lnTo>
                  <a:pt x="215" y="210"/>
                </a:lnTo>
                <a:lnTo>
                  <a:pt x="206" y="210"/>
                </a:lnTo>
                <a:lnTo>
                  <a:pt x="210" y="217"/>
                </a:lnTo>
                <a:lnTo>
                  <a:pt x="216" y="225"/>
                </a:lnTo>
                <a:lnTo>
                  <a:pt x="223" y="231"/>
                </a:lnTo>
                <a:lnTo>
                  <a:pt x="231" y="237"/>
                </a:lnTo>
                <a:lnTo>
                  <a:pt x="241" y="241"/>
                </a:lnTo>
                <a:lnTo>
                  <a:pt x="250" y="246"/>
                </a:lnTo>
                <a:lnTo>
                  <a:pt x="260" y="250"/>
                </a:lnTo>
                <a:lnTo>
                  <a:pt x="270" y="255"/>
                </a:lnTo>
                <a:lnTo>
                  <a:pt x="274" y="257"/>
                </a:lnTo>
                <a:lnTo>
                  <a:pt x="279" y="260"/>
                </a:lnTo>
                <a:lnTo>
                  <a:pt x="281" y="261"/>
                </a:lnTo>
                <a:lnTo>
                  <a:pt x="282" y="262"/>
                </a:lnTo>
                <a:lnTo>
                  <a:pt x="283" y="264"/>
                </a:lnTo>
                <a:lnTo>
                  <a:pt x="283" y="265"/>
                </a:lnTo>
                <a:lnTo>
                  <a:pt x="282" y="268"/>
                </a:lnTo>
                <a:lnTo>
                  <a:pt x="280" y="268"/>
                </a:lnTo>
                <a:lnTo>
                  <a:pt x="277" y="268"/>
                </a:lnTo>
                <a:lnTo>
                  <a:pt x="275" y="268"/>
                </a:lnTo>
                <a:lnTo>
                  <a:pt x="270" y="265"/>
                </a:lnTo>
                <a:lnTo>
                  <a:pt x="266" y="264"/>
                </a:lnTo>
                <a:lnTo>
                  <a:pt x="256" y="260"/>
                </a:lnTo>
                <a:lnTo>
                  <a:pt x="248" y="255"/>
                </a:lnTo>
                <a:lnTo>
                  <a:pt x="244" y="252"/>
                </a:lnTo>
                <a:lnTo>
                  <a:pt x="241" y="249"/>
                </a:lnTo>
                <a:lnTo>
                  <a:pt x="239" y="249"/>
                </a:lnTo>
                <a:lnTo>
                  <a:pt x="238" y="249"/>
                </a:lnTo>
                <a:lnTo>
                  <a:pt x="237" y="250"/>
                </a:lnTo>
                <a:lnTo>
                  <a:pt x="238" y="253"/>
                </a:lnTo>
                <a:lnTo>
                  <a:pt x="239" y="256"/>
                </a:lnTo>
                <a:lnTo>
                  <a:pt x="242" y="258"/>
                </a:lnTo>
                <a:lnTo>
                  <a:pt x="247" y="260"/>
                </a:lnTo>
                <a:lnTo>
                  <a:pt x="250" y="261"/>
                </a:lnTo>
                <a:lnTo>
                  <a:pt x="256" y="263"/>
                </a:lnTo>
                <a:lnTo>
                  <a:pt x="263" y="265"/>
                </a:lnTo>
                <a:lnTo>
                  <a:pt x="266" y="270"/>
                </a:lnTo>
                <a:lnTo>
                  <a:pt x="268" y="275"/>
                </a:lnTo>
                <a:lnTo>
                  <a:pt x="272" y="278"/>
                </a:lnTo>
                <a:lnTo>
                  <a:pt x="275" y="280"/>
                </a:lnTo>
                <a:lnTo>
                  <a:pt x="280" y="280"/>
                </a:lnTo>
                <a:lnTo>
                  <a:pt x="284" y="281"/>
                </a:lnTo>
                <a:lnTo>
                  <a:pt x="291" y="285"/>
                </a:lnTo>
                <a:lnTo>
                  <a:pt x="299" y="288"/>
                </a:lnTo>
                <a:lnTo>
                  <a:pt x="303" y="289"/>
                </a:lnTo>
                <a:lnTo>
                  <a:pt x="304" y="291"/>
                </a:lnTo>
                <a:lnTo>
                  <a:pt x="305" y="295"/>
                </a:lnTo>
                <a:lnTo>
                  <a:pt x="306" y="298"/>
                </a:lnTo>
                <a:lnTo>
                  <a:pt x="308" y="302"/>
                </a:lnTo>
                <a:lnTo>
                  <a:pt x="310" y="306"/>
                </a:lnTo>
                <a:lnTo>
                  <a:pt x="314" y="308"/>
                </a:lnTo>
                <a:lnTo>
                  <a:pt x="317" y="312"/>
                </a:lnTo>
                <a:lnTo>
                  <a:pt x="324" y="318"/>
                </a:lnTo>
                <a:lnTo>
                  <a:pt x="331" y="323"/>
                </a:lnTo>
                <a:lnTo>
                  <a:pt x="337" y="330"/>
                </a:lnTo>
                <a:lnTo>
                  <a:pt x="342" y="336"/>
                </a:lnTo>
                <a:lnTo>
                  <a:pt x="351" y="341"/>
                </a:lnTo>
                <a:lnTo>
                  <a:pt x="361" y="346"/>
                </a:lnTo>
                <a:lnTo>
                  <a:pt x="366" y="352"/>
                </a:lnTo>
                <a:lnTo>
                  <a:pt x="373" y="357"/>
                </a:lnTo>
                <a:lnTo>
                  <a:pt x="377" y="358"/>
                </a:lnTo>
                <a:lnTo>
                  <a:pt x="380" y="360"/>
                </a:lnTo>
                <a:lnTo>
                  <a:pt x="383" y="361"/>
                </a:lnTo>
                <a:lnTo>
                  <a:pt x="388" y="363"/>
                </a:lnTo>
                <a:lnTo>
                  <a:pt x="390" y="363"/>
                </a:lnTo>
                <a:lnTo>
                  <a:pt x="394" y="365"/>
                </a:lnTo>
                <a:lnTo>
                  <a:pt x="396" y="368"/>
                </a:lnTo>
                <a:lnTo>
                  <a:pt x="398" y="369"/>
                </a:lnTo>
                <a:lnTo>
                  <a:pt x="399" y="371"/>
                </a:lnTo>
                <a:lnTo>
                  <a:pt x="400" y="374"/>
                </a:lnTo>
                <a:lnTo>
                  <a:pt x="399" y="377"/>
                </a:lnTo>
                <a:lnTo>
                  <a:pt x="397" y="378"/>
                </a:lnTo>
                <a:lnTo>
                  <a:pt x="397" y="380"/>
                </a:lnTo>
                <a:lnTo>
                  <a:pt x="397" y="381"/>
                </a:lnTo>
                <a:lnTo>
                  <a:pt x="398" y="382"/>
                </a:lnTo>
                <a:lnTo>
                  <a:pt x="400" y="385"/>
                </a:lnTo>
                <a:lnTo>
                  <a:pt x="405" y="387"/>
                </a:lnTo>
                <a:lnTo>
                  <a:pt x="412" y="389"/>
                </a:lnTo>
                <a:lnTo>
                  <a:pt x="424" y="391"/>
                </a:lnTo>
                <a:lnTo>
                  <a:pt x="432" y="394"/>
                </a:lnTo>
                <a:lnTo>
                  <a:pt x="443" y="397"/>
                </a:lnTo>
                <a:lnTo>
                  <a:pt x="453" y="401"/>
                </a:lnTo>
                <a:lnTo>
                  <a:pt x="463" y="404"/>
                </a:lnTo>
                <a:lnTo>
                  <a:pt x="473" y="406"/>
                </a:lnTo>
                <a:lnTo>
                  <a:pt x="485" y="409"/>
                </a:lnTo>
                <a:lnTo>
                  <a:pt x="495" y="411"/>
                </a:lnTo>
                <a:lnTo>
                  <a:pt x="506" y="414"/>
                </a:lnTo>
                <a:lnTo>
                  <a:pt x="518" y="416"/>
                </a:lnTo>
                <a:lnTo>
                  <a:pt x="540" y="422"/>
                </a:lnTo>
                <a:lnTo>
                  <a:pt x="564" y="428"/>
                </a:lnTo>
                <a:lnTo>
                  <a:pt x="588" y="434"/>
                </a:lnTo>
                <a:lnTo>
                  <a:pt x="612" y="438"/>
                </a:lnTo>
                <a:lnTo>
                  <a:pt x="625" y="441"/>
                </a:lnTo>
                <a:lnTo>
                  <a:pt x="637" y="445"/>
                </a:lnTo>
                <a:lnTo>
                  <a:pt x="651" y="448"/>
                </a:lnTo>
                <a:lnTo>
                  <a:pt x="663" y="452"/>
                </a:lnTo>
                <a:lnTo>
                  <a:pt x="676" y="455"/>
                </a:lnTo>
                <a:lnTo>
                  <a:pt x="688" y="459"/>
                </a:lnTo>
                <a:lnTo>
                  <a:pt x="699" y="460"/>
                </a:lnTo>
                <a:lnTo>
                  <a:pt x="708" y="461"/>
                </a:lnTo>
                <a:lnTo>
                  <a:pt x="715" y="465"/>
                </a:lnTo>
                <a:lnTo>
                  <a:pt x="721" y="469"/>
                </a:lnTo>
                <a:lnTo>
                  <a:pt x="734" y="472"/>
                </a:lnTo>
                <a:lnTo>
                  <a:pt x="748" y="474"/>
                </a:lnTo>
                <a:lnTo>
                  <a:pt x="760" y="478"/>
                </a:lnTo>
                <a:lnTo>
                  <a:pt x="774" y="480"/>
                </a:lnTo>
                <a:lnTo>
                  <a:pt x="786" y="481"/>
                </a:lnTo>
                <a:lnTo>
                  <a:pt x="799" y="484"/>
                </a:lnTo>
                <a:lnTo>
                  <a:pt x="794" y="485"/>
                </a:lnTo>
                <a:lnTo>
                  <a:pt x="790" y="486"/>
                </a:lnTo>
                <a:lnTo>
                  <a:pt x="787" y="488"/>
                </a:lnTo>
                <a:lnTo>
                  <a:pt x="787" y="490"/>
                </a:lnTo>
                <a:lnTo>
                  <a:pt x="789" y="493"/>
                </a:lnTo>
                <a:lnTo>
                  <a:pt x="791" y="494"/>
                </a:lnTo>
                <a:lnTo>
                  <a:pt x="789" y="496"/>
                </a:lnTo>
                <a:lnTo>
                  <a:pt x="786" y="497"/>
                </a:lnTo>
                <a:lnTo>
                  <a:pt x="785" y="496"/>
                </a:lnTo>
                <a:lnTo>
                  <a:pt x="784" y="495"/>
                </a:lnTo>
                <a:lnTo>
                  <a:pt x="782" y="492"/>
                </a:lnTo>
                <a:lnTo>
                  <a:pt x="778" y="489"/>
                </a:lnTo>
                <a:lnTo>
                  <a:pt x="770" y="485"/>
                </a:lnTo>
                <a:lnTo>
                  <a:pt x="762" y="482"/>
                </a:lnTo>
                <a:lnTo>
                  <a:pt x="758" y="482"/>
                </a:lnTo>
                <a:lnTo>
                  <a:pt x="754" y="485"/>
                </a:lnTo>
                <a:lnTo>
                  <a:pt x="754" y="486"/>
                </a:lnTo>
                <a:lnTo>
                  <a:pt x="753" y="487"/>
                </a:lnTo>
                <a:lnTo>
                  <a:pt x="754" y="488"/>
                </a:lnTo>
                <a:lnTo>
                  <a:pt x="757" y="490"/>
                </a:lnTo>
                <a:lnTo>
                  <a:pt x="761" y="490"/>
                </a:lnTo>
                <a:lnTo>
                  <a:pt x="767" y="490"/>
                </a:lnTo>
                <a:lnTo>
                  <a:pt x="769" y="490"/>
                </a:lnTo>
                <a:lnTo>
                  <a:pt x="771" y="492"/>
                </a:lnTo>
                <a:lnTo>
                  <a:pt x="774" y="493"/>
                </a:lnTo>
                <a:lnTo>
                  <a:pt x="775" y="496"/>
                </a:lnTo>
                <a:lnTo>
                  <a:pt x="768" y="495"/>
                </a:lnTo>
                <a:lnTo>
                  <a:pt x="760" y="492"/>
                </a:lnTo>
                <a:lnTo>
                  <a:pt x="758" y="492"/>
                </a:lnTo>
                <a:lnTo>
                  <a:pt x="755" y="492"/>
                </a:lnTo>
                <a:lnTo>
                  <a:pt x="754" y="492"/>
                </a:lnTo>
                <a:lnTo>
                  <a:pt x="753" y="493"/>
                </a:lnTo>
                <a:lnTo>
                  <a:pt x="754" y="494"/>
                </a:lnTo>
                <a:lnTo>
                  <a:pt x="754" y="495"/>
                </a:lnTo>
                <a:lnTo>
                  <a:pt x="762" y="498"/>
                </a:lnTo>
                <a:lnTo>
                  <a:pt x="771" y="501"/>
                </a:lnTo>
                <a:lnTo>
                  <a:pt x="779" y="503"/>
                </a:lnTo>
                <a:lnTo>
                  <a:pt x="789" y="505"/>
                </a:lnTo>
                <a:lnTo>
                  <a:pt x="791" y="506"/>
                </a:lnTo>
                <a:lnTo>
                  <a:pt x="793" y="509"/>
                </a:lnTo>
                <a:lnTo>
                  <a:pt x="795" y="510"/>
                </a:lnTo>
                <a:lnTo>
                  <a:pt x="798" y="511"/>
                </a:lnTo>
                <a:lnTo>
                  <a:pt x="803" y="512"/>
                </a:lnTo>
                <a:lnTo>
                  <a:pt x="809" y="513"/>
                </a:lnTo>
                <a:lnTo>
                  <a:pt x="816" y="515"/>
                </a:lnTo>
                <a:lnTo>
                  <a:pt x="825" y="517"/>
                </a:lnTo>
                <a:lnTo>
                  <a:pt x="833" y="515"/>
                </a:lnTo>
                <a:lnTo>
                  <a:pt x="841" y="517"/>
                </a:lnTo>
                <a:lnTo>
                  <a:pt x="845" y="520"/>
                </a:lnTo>
                <a:lnTo>
                  <a:pt x="850" y="526"/>
                </a:lnTo>
                <a:lnTo>
                  <a:pt x="856" y="529"/>
                </a:lnTo>
                <a:lnTo>
                  <a:pt x="861" y="530"/>
                </a:lnTo>
                <a:lnTo>
                  <a:pt x="868" y="531"/>
                </a:lnTo>
                <a:lnTo>
                  <a:pt x="874" y="531"/>
                </a:lnTo>
                <a:lnTo>
                  <a:pt x="878" y="529"/>
                </a:lnTo>
                <a:lnTo>
                  <a:pt x="883" y="527"/>
                </a:lnTo>
                <a:lnTo>
                  <a:pt x="885" y="527"/>
                </a:lnTo>
                <a:lnTo>
                  <a:pt x="888" y="528"/>
                </a:lnTo>
                <a:lnTo>
                  <a:pt x="889" y="530"/>
                </a:lnTo>
                <a:lnTo>
                  <a:pt x="890" y="532"/>
                </a:lnTo>
                <a:lnTo>
                  <a:pt x="891" y="535"/>
                </a:lnTo>
                <a:lnTo>
                  <a:pt x="892" y="537"/>
                </a:lnTo>
                <a:lnTo>
                  <a:pt x="893" y="539"/>
                </a:lnTo>
                <a:lnTo>
                  <a:pt x="895" y="540"/>
                </a:lnTo>
                <a:lnTo>
                  <a:pt x="901" y="540"/>
                </a:lnTo>
                <a:lnTo>
                  <a:pt x="907" y="539"/>
                </a:lnTo>
                <a:lnTo>
                  <a:pt x="915" y="542"/>
                </a:lnTo>
                <a:lnTo>
                  <a:pt x="923" y="540"/>
                </a:lnTo>
                <a:lnTo>
                  <a:pt x="922" y="538"/>
                </a:lnTo>
                <a:lnTo>
                  <a:pt x="921" y="535"/>
                </a:lnTo>
                <a:lnTo>
                  <a:pt x="922" y="532"/>
                </a:lnTo>
                <a:lnTo>
                  <a:pt x="924" y="531"/>
                </a:lnTo>
                <a:lnTo>
                  <a:pt x="926" y="531"/>
                </a:lnTo>
                <a:lnTo>
                  <a:pt x="928" y="530"/>
                </a:lnTo>
                <a:lnTo>
                  <a:pt x="932" y="531"/>
                </a:lnTo>
                <a:lnTo>
                  <a:pt x="935" y="534"/>
                </a:lnTo>
                <a:lnTo>
                  <a:pt x="936" y="537"/>
                </a:lnTo>
                <a:lnTo>
                  <a:pt x="938" y="542"/>
                </a:lnTo>
                <a:lnTo>
                  <a:pt x="939" y="546"/>
                </a:lnTo>
                <a:lnTo>
                  <a:pt x="942" y="548"/>
                </a:lnTo>
                <a:lnTo>
                  <a:pt x="947" y="549"/>
                </a:lnTo>
                <a:lnTo>
                  <a:pt x="951" y="551"/>
                </a:lnTo>
                <a:lnTo>
                  <a:pt x="964" y="554"/>
                </a:lnTo>
                <a:lnTo>
                  <a:pt x="977" y="555"/>
                </a:lnTo>
                <a:lnTo>
                  <a:pt x="989" y="556"/>
                </a:lnTo>
                <a:lnTo>
                  <a:pt x="999" y="559"/>
                </a:lnTo>
                <a:lnTo>
                  <a:pt x="1012" y="561"/>
                </a:lnTo>
                <a:lnTo>
                  <a:pt x="1024" y="563"/>
                </a:lnTo>
                <a:lnTo>
                  <a:pt x="1037" y="564"/>
                </a:lnTo>
                <a:lnTo>
                  <a:pt x="1049" y="565"/>
                </a:lnTo>
                <a:lnTo>
                  <a:pt x="1063" y="567"/>
                </a:lnTo>
                <a:lnTo>
                  <a:pt x="1075" y="568"/>
                </a:lnTo>
                <a:lnTo>
                  <a:pt x="1075" y="564"/>
                </a:lnTo>
                <a:lnTo>
                  <a:pt x="1075" y="562"/>
                </a:lnTo>
                <a:lnTo>
                  <a:pt x="1076" y="560"/>
                </a:lnTo>
                <a:lnTo>
                  <a:pt x="1079" y="559"/>
                </a:lnTo>
                <a:lnTo>
                  <a:pt x="1084" y="559"/>
                </a:lnTo>
                <a:lnTo>
                  <a:pt x="1089" y="561"/>
                </a:lnTo>
                <a:lnTo>
                  <a:pt x="1094" y="565"/>
                </a:lnTo>
                <a:lnTo>
                  <a:pt x="1099" y="569"/>
                </a:lnTo>
                <a:lnTo>
                  <a:pt x="1108" y="571"/>
                </a:lnTo>
                <a:lnTo>
                  <a:pt x="1119" y="571"/>
                </a:lnTo>
                <a:lnTo>
                  <a:pt x="1128" y="572"/>
                </a:lnTo>
                <a:lnTo>
                  <a:pt x="1137" y="575"/>
                </a:lnTo>
                <a:lnTo>
                  <a:pt x="1146" y="576"/>
                </a:lnTo>
                <a:lnTo>
                  <a:pt x="1155" y="576"/>
                </a:lnTo>
                <a:lnTo>
                  <a:pt x="1163" y="577"/>
                </a:lnTo>
                <a:lnTo>
                  <a:pt x="1170" y="576"/>
                </a:lnTo>
                <a:lnTo>
                  <a:pt x="1178" y="573"/>
                </a:lnTo>
                <a:lnTo>
                  <a:pt x="1185" y="569"/>
                </a:lnTo>
                <a:lnTo>
                  <a:pt x="1193" y="569"/>
                </a:lnTo>
                <a:lnTo>
                  <a:pt x="1199" y="570"/>
                </a:lnTo>
                <a:lnTo>
                  <a:pt x="1207" y="572"/>
                </a:lnTo>
                <a:lnTo>
                  <a:pt x="1215" y="573"/>
                </a:lnTo>
                <a:lnTo>
                  <a:pt x="1222" y="572"/>
                </a:lnTo>
                <a:lnTo>
                  <a:pt x="1229" y="571"/>
                </a:lnTo>
                <a:lnTo>
                  <a:pt x="1239" y="569"/>
                </a:lnTo>
                <a:lnTo>
                  <a:pt x="1249" y="568"/>
                </a:lnTo>
                <a:lnTo>
                  <a:pt x="1259" y="568"/>
                </a:lnTo>
                <a:lnTo>
                  <a:pt x="1268" y="568"/>
                </a:lnTo>
                <a:lnTo>
                  <a:pt x="1274" y="570"/>
                </a:lnTo>
                <a:lnTo>
                  <a:pt x="1280" y="570"/>
                </a:lnTo>
                <a:lnTo>
                  <a:pt x="1288" y="568"/>
                </a:lnTo>
                <a:lnTo>
                  <a:pt x="1297" y="565"/>
                </a:lnTo>
                <a:lnTo>
                  <a:pt x="1305" y="564"/>
                </a:lnTo>
                <a:lnTo>
                  <a:pt x="1314" y="564"/>
                </a:lnTo>
                <a:lnTo>
                  <a:pt x="1321" y="567"/>
                </a:lnTo>
                <a:lnTo>
                  <a:pt x="1328" y="567"/>
                </a:lnTo>
                <a:lnTo>
                  <a:pt x="1336" y="564"/>
                </a:lnTo>
                <a:lnTo>
                  <a:pt x="1343" y="562"/>
                </a:lnTo>
                <a:lnTo>
                  <a:pt x="1352" y="560"/>
                </a:lnTo>
                <a:lnTo>
                  <a:pt x="1361" y="559"/>
                </a:lnTo>
                <a:lnTo>
                  <a:pt x="1370" y="559"/>
                </a:lnTo>
                <a:lnTo>
                  <a:pt x="1379" y="557"/>
                </a:lnTo>
                <a:lnTo>
                  <a:pt x="1395" y="555"/>
                </a:lnTo>
                <a:lnTo>
                  <a:pt x="1412" y="554"/>
                </a:lnTo>
                <a:lnTo>
                  <a:pt x="1420" y="553"/>
                </a:lnTo>
                <a:lnTo>
                  <a:pt x="1428" y="552"/>
                </a:lnTo>
                <a:lnTo>
                  <a:pt x="1432" y="552"/>
                </a:lnTo>
                <a:lnTo>
                  <a:pt x="1435" y="549"/>
                </a:lnTo>
                <a:lnTo>
                  <a:pt x="1437" y="548"/>
                </a:lnTo>
                <a:lnTo>
                  <a:pt x="1440" y="547"/>
                </a:lnTo>
                <a:lnTo>
                  <a:pt x="1441" y="546"/>
                </a:lnTo>
                <a:lnTo>
                  <a:pt x="1443" y="546"/>
                </a:lnTo>
                <a:lnTo>
                  <a:pt x="1450" y="545"/>
                </a:lnTo>
                <a:lnTo>
                  <a:pt x="1455" y="543"/>
                </a:lnTo>
                <a:lnTo>
                  <a:pt x="1463" y="544"/>
                </a:lnTo>
                <a:lnTo>
                  <a:pt x="1470" y="544"/>
                </a:lnTo>
                <a:lnTo>
                  <a:pt x="1475" y="543"/>
                </a:lnTo>
                <a:lnTo>
                  <a:pt x="1477" y="540"/>
                </a:lnTo>
                <a:lnTo>
                  <a:pt x="1482" y="539"/>
                </a:lnTo>
                <a:lnTo>
                  <a:pt x="1485" y="539"/>
                </a:lnTo>
                <a:lnTo>
                  <a:pt x="1492" y="538"/>
                </a:lnTo>
                <a:lnTo>
                  <a:pt x="1500" y="537"/>
                </a:lnTo>
                <a:lnTo>
                  <a:pt x="1507" y="535"/>
                </a:lnTo>
                <a:lnTo>
                  <a:pt x="1513" y="532"/>
                </a:lnTo>
                <a:lnTo>
                  <a:pt x="1517" y="532"/>
                </a:lnTo>
                <a:lnTo>
                  <a:pt x="1520" y="531"/>
                </a:lnTo>
                <a:lnTo>
                  <a:pt x="1523" y="530"/>
                </a:lnTo>
                <a:lnTo>
                  <a:pt x="1525" y="528"/>
                </a:lnTo>
                <a:lnTo>
                  <a:pt x="1526" y="526"/>
                </a:lnTo>
                <a:lnTo>
                  <a:pt x="1528" y="523"/>
                </a:lnTo>
                <a:lnTo>
                  <a:pt x="1531" y="523"/>
                </a:lnTo>
                <a:lnTo>
                  <a:pt x="1533" y="522"/>
                </a:lnTo>
                <a:lnTo>
                  <a:pt x="1529" y="519"/>
                </a:lnTo>
                <a:lnTo>
                  <a:pt x="1528" y="514"/>
                </a:lnTo>
                <a:lnTo>
                  <a:pt x="1532" y="513"/>
                </a:lnTo>
                <a:lnTo>
                  <a:pt x="1540" y="512"/>
                </a:lnTo>
                <a:lnTo>
                  <a:pt x="1544" y="511"/>
                </a:lnTo>
                <a:lnTo>
                  <a:pt x="1546" y="509"/>
                </a:lnTo>
                <a:lnTo>
                  <a:pt x="1546" y="507"/>
                </a:lnTo>
                <a:lnTo>
                  <a:pt x="1546" y="507"/>
                </a:lnTo>
                <a:lnTo>
                  <a:pt x="1545" y="506"/>
                </a:lnTo>
                <a:lnTo>
                  <a:pt x="1544" y="505"/>
                </a:lnTo>
                <a:lnTo>
                  <a:pt x="1542" y="505"/>
                </a:lnTo>
                <a:lnTo>
                  <a:pt x="1540" y="505"/>
                </a:lnTo>
                <a:lnTo>
                  <a:pt x="1540" y="504"/>
                </a:lnTo>
                <a:lnTo>
                  <a:pt x="1540" y="503"/>
                </a:lnTo>
                <a:lnTo>
                  <a:pt x="1541" y="502"/>
                </a:lnTo>
                <a:lnTo>
                  <a:pt x="1542" y="501"/>
                </a:lnTo>
                <a:lnTo>
                  <a:pt x="1550" y="501"/>
                </a:lnTo>
                <a:lnTo>
                  <a:pt x="1558" y="502"/>
                </a:lnTo>
                <a:lnTo>
                  <a:pt x="1561" y="503"/>
                </a:lnTo>
                <a:lnTo>
                  <a:pt x="1562" y="505"/>
                </a:lnTo>
                <a:lnTo>
                  <a:pt x="1564" y="507"/>
                </a:lnTo>
                <a:lnTo>
                  <a:pt x="1564" y="510"/>
                </a:lnTo>
                <a:lnTo>
                  <a:pt x="1564" y="513"/>
                </a:lnTo>
                <a:lnTo>
                  <a:pt x="1564" y="514"/>
                </a:lnTo>
                <a:lnTo>
                  <a:pt x="1565" y="515"/>
                </a:lnTo>
                <a:lnTo>
                  <a:pt x="1568" y="515"/>
                </a:lnTo>
                <a:lnTo>
                  <a:pt x="1575" y="514"/>
                </a:lnTo>
                <a:lnTo>
                  <a:pt x="1582" y="511"/>
                </a:lnTo>
                <a:lnTo>
                  <a:pt x="1583" y="509"/>
                </a:lnTo>
                <a:lnTo>
                  <a:pt x="1584" y="506"/>
                </a:lnTo>
                <a:lnTo>
                  <a:pt x="1584" y="505"/>
                </a:lnTo>
                <a:lnTo>
                  <a:pt x="1585" y="505"/>
                </a:lnTo>
                <a:lnTo>
                  <a:pt x="1585" y="505"/>
                </a:lnTo>
                <a:lnTo>
                  <a:pt x="1586" y="505"/>
                </a:lnTo>
                <a:lnTo>
                  <a:pt x="1587" y="504"/>
                </a:lnTo>
                <a:lnTo>
                  <a:pt x="1587" y="503"/>
                </a:lnTo>
                <a:lnTo>
                  <a:pt x="1590" y="502"/>
                </a:lnTo>
                <a:lnTo>
                  <a:pt x="1590" y="501"/>
                </a:lnTo>
                <a:lnTo>
                  <a:pt x="1589" y="502"/>
                </a:lnTo>
                <a:lnTo>
                  <a:pt x="1587" y="503"/>
                </a:lnTo>
                <a:lnTo>
                  <a:pt x="1577" y="501"/>
                </a:lnTo>
                <a:lnTo>
                  <a:pt x="1568" y="497"/>
                </a:lnTo>
                <a:lnTo>
                  <a:pt x="1570" y="497"/>
                </a:lnTo>
                <a:lnTo>
                  <a:pt x="1568" y="497"/>
                </a:lnTo>
                <a:close/>
                <a:moveTo>
                  <a:pt x="1204" y="155"/>
                </a:moveTo>
                <a:lnTo>
                  <a:pt x="1199" y="155"/>
                </a:lnTo>
                <a:lnTo>
                  <a:pt x="1196" y="155"/>
                </a:lnTo>
                <a:lnTo>
                  <a:pt x="1201" y="156"/>
                </a:lnTo>
                <a:lnTo>
                  <a:pt x="1204" y="155"/>
                </a:lnTo>
                <a:close/>
                <a:moveTo>
                  <a:pt x="1180" y="161"/>
                </a:moveTo>
                <a:lnTo>
                  <a:pt x="1187" y="160"/>
                </a:lnTo>
                <a:lnTo>
                  <a:pt x="1193" y="158"/>
                </a:lnTo>
                <a:lnTo>
                  <a:pt x="1190" y="158"/>
                </a:lnTo>
                <a:lnTo>
                  <a:pt x="1187" y="158"/>
                </a:lnTo>
                <a:lnTo>
                  <a:pt x="1183" y="158"/>
                </a:lnTo>
                <a:lnTo>
                  <a:pt x="1180" y="161"/>
                </a:lnTo>
                <a:close/>
                <a:moveTo>
                  <a:pt x="1770" y="170"/>
                </a:moveTo>
                <a:lnTo>
                  <a:pt x="1768" y="170"/>
                </a:lnTo>
                <a:lnTo>
                  <a:pt x="1770" y="170"/>
                </a:lnTo>
                <a:lnTo>
                  <a:pt x="1768" y="170"/>
                </a:lnTo>
                <a:lnTo>
                  <a:pt x="1770" y="170"/>
                </a:lnTo>
                <a:close/>
                <a:moveTo>
                  <a:pt x="1552" y="421"/>
                </a:moveTo>
                <a:lnTo>
                  <a:pt x="1554" y="422"/>
                </a:lnTo>
                <a:lnTo>
                  <a:pt x="1558" y="422"/>
                </a:lnTo>
                <a:lnTo>
                  <a:pt x="1560" y="422"/>
                </a:lnTo>
                <a:lnTo>
                  <a:pt x="1561" y="422"/>
                </a:lnTo>
                <a:lnTo>
                  <a:pt x="1562" y="421"/>
                </a:lnTo>
                <a:lnTo>
                  <a:pt x="1562" y="420"/>
                </a:lnTo>
                <a:lnTo>
                  <a:pt x="1562" y="419"/>
                </a:lnTo>
                <a:lnTo>
                  <a:pt x="1561" y="418"/>
                </a:lnTo>
                <a:lnTo>
                  <a:pt x="1559" y="419"/>
                </a:lnTo>
                <a:lnTo>
                  <a:pt x="1558" y="419"/>
                </a:lnTo>
                <a:lnTo>
                  <a:pt x="1554" y="420"/>
                </a:lnTo>
                <a:lnTo>
                  <a:pt x="1552" y="421"/>
                </a:lnTo>
                <a:lnTo>
                  <a:pt x="1556" y="421"/>
                </a:lnTo>
                <a:lnTo>
                  <a:pt x="1552" y="421"/>
                </a:lnTo>
                <a:close/>
                <a:moveTo>
                  <a:pt x="1543" y="91"/>
                </a:moveTo>
                <a:lnTo>
                  <a:pt x="1545" y="90"/>
                </a:lnTo>
                <a:lnTo>
                  <a:pt x="1548" y="89"/>
                </a:lnTo>
                <a:lnTo>
                  <a:pt x="1549" y="88"/>
                </a:lnTo>
                <a:lnTo>
                  <a:pt x="1549" y="88"/>
                </a:lnTo>
                <a:lnTo>
                  <a:pt x="1548" y="87"/>
                </a:lnTo>
                <a:lnTo>
                  <a:pt x="1546" y="86"/>
                </a:lnTo>
                <a:lnTo>
                  <a:pt x="1544" y="87"/>
                </a:lnTo>
                <a:lnTo>
                  <a:pt x="1542" y="88"/>
                </a:lnTo>
                <a:lnTo>
                  <a:pt x="1541" y="89"/>
                </a:lnTo>
                <a:lnTo>
                  <a:pt x="1541" y="90"/>
                </a:lnTo>
                <a:lnTo>
                  <a:pt x="1542" y="91"/>
                </a:lnTo>
                <a:lnTo>
                  <a:pt x="1543" y="91"/>
                </a:lnTo>
                <a:lnTo>
                  <a:pt x="1543" y="91"/>
                </a:lnTo>
                <a:lnTo>
                  <a:pt x="1543" y="91"/>
                </a:lnTo>
                <a:close/>
                <a:moveTo>
                  <a:pt x="1101" y="40"/>
                </a:moveTo>
                <a:lnTo>
                  <a:pt x="1104" y="39"/>
                </a:lnTo>
                <a:lnTo>
                  <a:pt x="1105" y="38"/>
                </a:lnTo>
                <a:lnTo>
                  <a:pt x="1104" y="37"/>
                </a:lnTo>
                <a:lnTo>
                  <a:pt x="1103" y="36"/>
                </a:lnTo>
                <a:lnTo>
                  <a:pt x="1100" y="37"/>
                </a:lnTo>
                <a:lnTo>
                  <a:pt x="1099" y="38"/>
                </a:lnTo>
                <a:lnTo>
                  <a:pt x="1099" y="39"/>
                </a:lnTo>
                <a:lnTo>
                  <a:pt x="1101" y="40"/>
                </a:lnTo>
                <a:lnTo>
                  <a:pt x="1101" y="39"/>
                </a:lnTo>
                <a:lnTo>
                  <a:pt x="1101" y="40"/>
                </a:lnTo>
                <a:close/>
                <a:moveTo>
                  <a:pt x="1600" y="431"/>
                </a:moveTo>
                <a:lnTo>
                  <a:pt x="1599" y="430"/>
                </a:lnTo>
                <a:lnTo>
                  <a:pt x="1595" y="429"/>
                </a:lnTo>
                <a:lnTo>
                  <a:pt x="1593" y="429"/>
                </a:lnTo>
                <a:lnTo>
                  <a:pt x="1591" y="431"/>
                </a:lnTo>
                <a:lnTo>
                  <a:pt x="1591" y="432"/>
                </a:lnTo>
                <a:lnTo>
                  <a:pt x="1592" y="432"/>
                </a:lnTo>
                <a:lnTo>
                  <a:pt x="1593" y="434"/>
                </a:lnTo>
                <a:lnTo>
                  <a:pt x="1594" y="434"/>
                </a:lnTo>
                <a:lnTo>
                  <a:pt x="1598" y="434"/>
                </a:lnTo>
                <a:lnTo>
                  <a:pt x="1600" y="431"/>
                </a:lnTo>
                <a:lnTo>
                  <a:pt x="1600" y="431"/>
                </a:lnTo>
                <a:lnTo>
                  <a:pt x="1600" y="431"/>
                </a:lnTo>
                <a:close/>
                <a:moveTo>
                  <a:pt x="885" y="73"/>
                </a:moveTo>
                <a:lnTo>
                  <a:pt x="888" y="72"/>
                </a:lnTo>
                <a:lnTo>
                  <a:pt x="888" y="71"/>
                </a:lnTo>
                <a:lnTo>
                  <a:pt x="886" y="69"/>
                </a:lnTo>
                <a:lnTo>
                  <a:pt x="884" y="69"/>
                </a:lnTo>
                <a:lnTo>
                  <a:pt x="882" y="70"/>
                </a:lnTo>
                <a:lnTo>
                  <a:pt x="882" y="71"/>
                </a:lnTo>
                <a:lnTo>
                  <a:pt x="883" y="73"/>
                </a:lnTo>
                <a:lnTo>
                  <a:pt x="885" y="73"/>
                </a:lnTo>
                <a:lnTo>
                  <a:pt x="885" y="73"/>
                </a:lnTo>
                <a:lnTo>
                  <a:pt x="885" y="73"/>
                </a:lnTo>
                <a:close/>
                <a:moveTo>
                  <a:pt x="1749" y="245"/>
                </a:moveTo>
                <a:lnTo>
                  <a:pt x="1750" y="246"/>
                </a:lnTo>
                <a:lnTo>
                  <a:pt x="1755" y="245"/>
                </a:lnTo>
                <a:lnTo>
                  <a:pt x="1757" y="245"/>
                </a:lnTo>
                <a:lnTo>
                  <a:pt x="1758" y="244"/>
                </a:lnTo>
                <a:lnTo>
                  <a:pt x="1759" y="241"/>
                </a:lnTo>
                <a:lnTo>
                  <a:pt x="1759" y="240"/>
                </a:lnTo>
                <a:lnTo>
                  <a:pt x="1758" y="239"/>
                </a:lnTo>
                <a:lnTo>
                  <a:pt x="1757" y="239"/>
                </a:lnTo>
                <a:lnTo>
                  <a:pt x="1755" y="239"/>
                </a:lnTo>
                <a:lnTo>
                  <a:pt x="1754" y="240"/>
                </a:lnTo>
                <a:lnTo>
                  <a:pt x="1751" y="243"/>
                </a:lnTo>
                <a:lnTo>
                  <a:pt x="1749" y="245"/>
                </a:lnTo>
                <a:lnTo>
                  <a:pt x="1749" y="244"/>
                </a:lnTo>
                <a:lnTo>
                  <a:pt x="1749" y="245"/>
                </a:lnTo>
                <a:close/>
                <a:moveTo>
                  <a:pt x="883" y="81"/>
                </a:moveTo>
                <a:lnTo>
                  <a:pt x="884" y="82"/>
                </a:lnTo>
                <a:lnTo>
                  <a:pt x="888" y="84"/>
                </a:lnTo>
                <a:lnTo>
                  <a:pt x="890" y="84"/>
                </a:lnTo>
                <a:lnTo>
                  <a:pt x="891" y="83"/>
                </a:lnTo>
                <a:lnTo>
                  <a:pt x="893" y="82"/>
                </a:lnTo>
                <a:lnTo>
                  <a:pt x="893" y="80"/>
                </a:lnTo>
                <a:lnTo>
                  <a:pt x="888" y="80"/>
                </a:lnTo>
                <a:lnTo>
                  <a:pt x="883" y="81"/>
                </a:lnTo>
                <a:lnTo>
                  <a:pt x="884" y="80"/>
                </a:lnTo>
                <a:lnTo>
                  <a:pt x="883" y="81"/>
                </a:lnTo>
                <a:close/>
                <a:moveTo>
                  <a:pt x="1642" y="437"/>
                </a:moveTo>
                <a:lnTo>
                  <a:pt x="1646" y="436"/>
                </a:lnTo>
                <a:lnTo>
                  <a:pt x="1647" y="434"/>
                </a:lnTo>
                <a:lnTo>
                  <a:pt x="1647" y="432"/>
                </a:lnTo>
                <a:lnTo>
                  <a:pt x="1646" y="431"/>
                </a:lnTo>
                <a:lnTo>
                  <a:pt x="1644" y="430"/>
                </a:lnTo>
                <a:lnTo>
                  <a:pt x="1643" y="430"/>
                </a:lnTo>
                <a:lnTo>
                  <a:pt x="1640" y="431"/>
                </a:lnTo>
                <a:lnTo>
                  <a:pt x="1639" y="434"/>
                </a:lnTo>
                <a:lnTo>
                  <a:pt x="1639" y="435"/>
                </a:lnTo>
                <a:lnTo>
                  <a:pt x="1639" y="436"/>
                </a:lnTo>
                <a:lnTo>
                  <a:pt x="1640" y="437"/>
                </a:lnTo>
                <a:lnTo>
                  <a:pt x="1642" y="437"/>
                </a:lnTo>
                <a:lnTo>
                  <a:pt x="1642" y="437"/>
                </a:lnTo>
                <a:lnTo>
                  <a:pt x="1642" y="437"/>
                </a:lnTo>
                <a:close/>
                <a:moveTo>
                  <a:pt x="1738" y="421"/>
                </a:moveTo>
                <a:lnTo>
                  <a:pt x="1737" y="421"/>
                </a:lnTo>
                <a:lnTo>
                  <a:pt x="1737" y="422"/>
                </a:lnTo>
                <a:lnTo>
                  <a:pt x="1739" y="423"/>
                </a:lnTo>
                <a:lnTo>
                  <a:pt x="1740" y="423"/>
                </a:lnTo>
                <a:lnTo>
                  <a:pt x="1746" y="422"/>
                </a:lnTo>
                <a:lnTo>
                  <a:pt x="1751" y="420"/>
                </a:lnTo>
                <a:lnTo>
                  <a:pt x="1748" y="419"/>
                </a:lnTo>
                <a:lnTo>
                  <a:pt x="1745" y="419"/>
                </a:lnTo>
                <a:lnTo>
                  <a:pt x="1742" y="420"/>
                </a:lnTo>
                <a:lnTo>
                  <a:pt x="1738" y="421"/>
                </a:lnTo>
                <a:lnTo>
                  <a:pt x="1739" y="420"/>
                </a:lnTo>
                <a:lnTo>
                  <a:pt x="1738" y="421"/>
                </a:lnTo>
                <a:close/>
                <a:moveTo>
                  <a:pt x="1651" y="485"/>
                </a:moveTo>
                <a:lnTo>
                  <a:pt x="1649" y="485"/>
                </a:lnTo>
                <a:lnTo>
                  <a:pt x="1647" y="485"/>
                </a:lnTo>
                <a:lnTo>
                  <a:pt x="1644" y="487"/>
                </a:lnTo>
                <a:lnTo>
                  <a:pt x="1642" y="488"/>
                </a:lnTo>
                <a:lnTo>
                  <a:pt x="1646" y="488"/>
                </a:lnTo>
                <a:lnTo>
                  <a:pt x="1650" y="487"/>
                </a:lnTo>
                <a:lnTo>
                  <a:pt x="1651" y="487"/>
                </a:lnTo>
                <a:lnTo>
                  <a:pt x="1652" y="486"/>
                </a:lnTo>
                <a:lnTo>
                  <a:pt x="1652" y="485"/>
                </a:lnTo>
                <a:lnTo>
                  <a:pt x="1651" y="485"/>
                </a:lnTo>
                <a:lnTo>
                  <a:pt x="1650" y="484"/>
                </a:lnTo>
                <a:lnTo>
                  <a:pt x="1651" y="485"/>
                </a:lnTo>
                <a:close/>
                <a:moveTo>
                  <a:pt x="1348" y="58"/>
                </a:moveTo>
                <a:lnTo>
                  <a:pt x="1350" y="59"/>
                </a:lnTo>
                <a:lnTo>
                  <a:pt x="1353" y="61"/>
                </a:lnTo>
                <a:lnTo>
                  <a:pt x="1355" y="61"/>
                </a:lnTo>
                <a:lnTo>
                  <a:pt x="1356" y="61"/>
                </a:lnTo>
                <a:lnTo>
                  <a:pt x="1358" y="59"/>
                </a:lnTo>
                <a:lnTo>
                  <a:pt x="1359" y="57"/>
                </a:lnTo>
                <a:lnTo>
                  <a:pt x="1356" y="56"/>
                </a:lnTo>
                <a:lnTo>
                  <a:pt x="1354" y="56"/>
                </a:lnTo>
                <a:lnTo>
                  <a:pt x="1351" y="57"/>
                </a:lnTo>
                <a:lnTo>
                  <a:pt x="1348" y="58"/>
                </a:lnTo>
                <a:lnTo>
                  <a:pt x="1350" y="57"/>
                </a:lnTo>
                <a:lnTo>
                  <a:pt x="1348" y="58"/>
                </a:lnTo>
                <a:close/>
                <a:moveTo>
                  <a:pt x="1829" y="257"/>
                </a:moveTo>
                <a:lnTo>
                  <a:pt x="1829" y="258"/>
                </a:lnTo>
                <a:lnTo>
                  <a:pt x="1830" y="260"/>
                </a:lnTo>
                <a:lnTo>
                  <a:pt x="1831" y="261"/>
                </a:lnTo>
                <a:lnTo>
                  <a:pt x="1832" y="261"/>
                </a:lnTo>
                <a:lnTo>
                  <a:pt x="1834" y="260"/>
                </a:lnTo>
                <a:lnTo>
                  <a:pt x="1837" y="260"/>
                </a:lnTo>
                <a:lnTo>
                  <a:pt x="1838" y="258"/>
                </a:lnTo>
                <a:lnTo>
                  <a:pt x="1838" y="256"/>
                </a:lnTo>
                <a:lnTo>
                  <a:pt x="1838" y="254"/>
                </a:lnTo>
                <a:lnTo>
                  <a:pt x="1838" y="253"/>
                </a:lnTo>
                <a:lnTo>
                  <a:pt x="1836" y="253"/>
                </a:lnTo>
                <a:lnTo>
                  <a:pt x="1834" y="253"/>
                </a:lnTo>
                <a:lnTo>
                  <a:pt x="1831" y="254"/>
                </a:lnTo>
                <a:lnTo>
                  <a:pt x="1829" y="257"/>
                </a:lnTo>
                <a:lnTo>
                  <a:pt x="1829" y="257"/>
                </a:lnTo>
                <a:lnTo>
                  <a:pt x="1829" y="257"/>
                </a:lnTo>
                <a:close/>
                <a:moveTo>
                  <a:pt x="914" y="78"/>
                </a:moveTo>
                <a:lnTo>
                  <a:pt x="915" y="79"/>
                </a:lnTo>
                <a:lnTo>
                  <a:pt x="919" y="80"/>
                </a:lnTo>
                <a:lnTo>
                  <a:pt x="922" y="80"/>
                </a:lnTo>
                <a:lnTo>
                  <a:pt x="924" y="79"/>
                </a:lnTo>
                <a:lnTo>
                  <a:pt x="925" y="78"/>
                </a:lnTo>
                <a:lnTo>
                  <a:pt x="925" y="77"/>
                </a:lnTo>
                <a:lnTo>
                  <a:pt x="923" y="75"/>
                </a:lnTo>
                <a:lnTo>
                  <a:pt x="918" y="74"/>
                </a:lnTo>
                <a:lnTo>
                  <a:pt x="916" y="74"/>
                </a:lnTo>
                <a:lnTo>
                  <a:pt x="915" y="74"/>
                </a:lnTo>
                <a:lnTo>
                  <a:pt x="914" y="75"/>
                </a:lnTo>
                <a:lnTo>
                  <a:pt x="914" y="78"/>
                </a:lnTo>
                <a:lnTo>
                  <a:pt x="913" y="78"/>
                </a:lnTo>
                <a:lnTo>
                  <a:pt x="914" y="78"/>
                </a:lnTo>
                <a:close/>
                <a:moveTo>
                  <a:pt x="1745" y="327"/>
                </a:moveTo>
                <a:lnTo>
                  <a:pt x="1740" y="329"/>
                </a:lnTo>
                <a:lnTo>
                  <a:pt x="1735" y="331"/>
                </a:lnTo>
                <a:lnTo>
                  <a:pt x="1742" y="332"/>
                </a:lnTo>
                <a:lnTo>
                  <a:pt x="1747" y="331"/>
                </a:lnTo>
                <a:lnTo>
                  <a:pt x="1748" y="329"/>
                </a:lnTo>
                <a:lnTo>
                  <a:pt x="1748" y="327"/>
                </a:lnTo>
                <a:lnTo>
                  <a:pt x="1747" y="327"/>
                </a:lnTo>
                <a:lnTo>
                  <a:pt x="1745" y="327"/>
                </a:lnTo>
                <a:lnTo>
                  <a:pt x="1745" y="327"/>
                </a:lnTo>
                <a:lnTo>
                  <a:pt x="1745" y="327"/>
                </a:lnTo>
                <a:close/>
                <a:moveTo>
                  <a:pt x="1613" y="454"/>
                </a:moveTo>
                <a:lnTo>
                  <a:pt x="1611" y="456"/>
                </a:lnTo>
                <a:lnTo>
                  <a:pt x="1613" y="459"/>
                </a:lnTo>
                <a:lnTo>
                  <a:pt x="1615" y="462"/>
                </a:lnTo>
                <a:lnTo>
                  <a:pt x="1616" y="464"/>
                </a:lnTo>
                <a:lnTo>
                  <a:pt x="1620" y="462"/>
                </a:lnTo>
                <a:lnTo>
                  <a:pt x="1624" y="460"/>
                </a:lnTo>
                <a:lnTo>
                  <a:pt x="1622" y="457"/>
                </a:lnTo>
                <a:lnTo>
                  <a:pt x="1618" y="455"/>
                </a:lnTo>
                <a:lnTo>
                  <a:pt x="1617" y="454"/>
                </a:lnTo>
                <a:lnTo>
                  <a:pt x="1616" y="453"/>
                </a:lnTo>
                <a:lnTo>
                  <a:pt x="1614" y="453"/>
                </a:lnTo>
                <a:lnTo>
                  <a:pt x="1613" y="454"/>
                </a:lnTo>
                <a:lnTo>
                  <a:pt x="1613" y="453"/>
                </a:lnTo>
                <a:lnTo>
                  <a:pt x="1613" y="454"/>
                </a:lnTo>
                <a:close/>
                <a:moveTo>
                  <a:pt x="1685" y="462"/>
                </a:moveTo>
                <a:lnTo>
                  <a:pt x="1682" y="462"/>
                </a:lnTo>
                <a:lnTo>
                  <a:pt x="1679" y="462"/>
                </a:lnTo>
                <a:lnTo>
                  <a:pt x="1675" y="462"/>
                </a:lnTo>
                <a:lnTo>
                  <a:pt x="1673" y="464"/>
                </a:lnTo>
                <a:lnTo>
                  <a:pt x="1677" y="465"/>
                </a:lnTo>
                <a:lnTo>
                  <a:pt x="1682" y="466"/>
                </a:lnTo>
                <a:lnTo>
                  <a:pt x="1683" y="466"/>
                </a:lnTo>
                <a:lnTo>
                  <a:pt x="1685" y="464"/>
                </a:lnTo>
                <a:lnTo>
                  <a:pt x="1686" y="463"/>
                </a:lnTo>
                <a:lnTo>
                  <a:pt x="1685" y="462"/>
                </a:lnTo>
                <a:lnTo>
                  <a:pt x="1684" y="462"/>
                </a:lnTo>
                <a:lnTo>
                  <a:pt x="1685" y="462"/>
                </a:lnTo>
                <a:close/>
                <a:moveTo>
                  <a:pt x="1724" y="412"/>
                </a:moveTo>
                <a:lnTo>
                  <a:pt x="1721" y="413"/>
                </a:lnTo>
                <a:lnTo>
                  <a:pt x="1718" y="416"/>
                </a:lnTo>
                <a:lnTo>
                  <a:pt x="1718" y="418"/>
                </a:lnTo>
                <a:lnTo>
                  <a:pt x="1718" y="419"/>
                </a:lnTo>
                <a:lnTo>
                  <a:pt x="1719" y="420"/>
                </a:lnTo>
                <a:lnTo>
                  <a:pt x="1722" y="420"/>
                </a:lnTo>
                <a:lnTo>
                  <a:pt x="1725" y="419"/>
                </a:lnTo>
                <a:lnTo>
                  <a:pt x="1727" y="416"/>
                </a:lnTo>
                <a:lnTo>
                  <a:pt x="1729" y="414"/>
                </a:lnTo>
                <a:lnTo>
                  <a:pt x="1727" y="413"/>
                </a:lnTo>
                <a:lnTo>
                  <a:pt x="1726" y="412"/>
                </a:lnTo>
                <a:lnTo>
                  <a:pt x="1724" y="412"/>
                </a:lnTo>
                <a:lnTo>
                  <a:pt x="1724" y="412"/>
                </a:lnTo>
                <a:lnTo>
                  <a:pt x="1724" y="412"/>
                </a:lnTo>
                <a:close/>
                <a:moveTo>
                  <a:pt x="1061" y="64"/>
                </a:moveTo>
                <a:lnTo>
                  <a:pt x="1055" y="66"/>
                </a:lnTo>
                <a:lnTo>
                  <a:pt x="1050" y="70"/>
                </a:lnTo>
                <a:lnTo>
                  <a:pt x="1057" y="70"/>
                </a:lnTo>
                <a:lnTo>
                  <a:pt x="1064" y="69"/>
                </a:lnTo>
                <a:lnTo>
                  <a:pt x="1065" y="66"/>
                </a:lnTo>
                <a:lnTo>
                  <a:pt x="1065" y="65"/>
                </a:lnTo>
                <a:lnTo>
                  <a:pt x="1063" y="64"/>
                </a:lnTo>
                <a:lnTo>
                  <a:pt x="1061" y="64"/>
                </a:lnTo>
                <a:lnTo>
                  <a:pt x="1059" y="64"/>
                </a:lnTo>
                <a:lnTo>
                  <a:pt x="1061" y="64"/>
                </a:lnTo>
                <a:close/>
                <a:moveTo>
                  <a:pt x="1643" y="395"/>
                </a:moveTo>
                <a:lnTo>
                  <a:pt x="1641" y="396"/>
                </a:lnTo>
                <a:lnTo>
                  <a:pt x="1640" y="397"/>
                </a:lnTo>
                <a:lnTo>
                  <a:pt x="1639" y="398"/>
                </a:lnTo>
                <a:lnTo>
                  <a:pt x="1638" y="401"/>
                </a:lnTo>
                <a:lnTo>
                  <a:pt x="1639" y="403"/>
                </a:lnTo>
                <a:lnTo>
                  <a:pt x="1639" y="404"/>
                </a:lnTo>
                <a:lnTo>
                  <a:pt x="1641" y="405"/>
                </a:lnTo>
                <a:lnTo>
                  <a:pt x="1642" y="405"/>
                </a:lnTo>
                <a:lnTo>
                  <a:pt x="1644" y="405"/>
                </a:lnTo>
                <a:lnTo>
                  <a:pt x="1646" y="404"/>
                </a:lnTo>
                <a:lnTo>
                  <a:pt x="1646" y="402"/>
                </a:lnTo>
                <a:lnTo>
                  <a:pt x="1646" y="399"/>
                </a:lnTo>
                <a:lnTo>
                  <a:pt x="1646" y="398"/>
                </a:lnTo>
                <a:lnTo>
                  <a:pt x="1646" y="396"/>
                </a:lnTo>
                <a:lnTo>
                  <a:pt x="1644" y="395"/>
                </a:lnTo>
                <a:lnTo>
                  <a:pt x="1643" y="395"/>
                </a:lnTo>
                <a:lnTo>
                  <a:pt x="1643" y="395"/>
                </a:lnTo>
                <a:lnTo>
                  <a:pt x="1643" y="395"/>
                </a:lnTo>
                <a:close/>
                <a:moveTo>
                  <a:pt x="1165" y="40"/>
                </a:moveTo>
                <a:lnTo>
                  <a:pt x="1169" y="39"/>
                </a:lnTo>
                <a:lnTo>
                  <a:pt x="1171" y="36"/>
                </a:lnTo>
                <a:lnTo>
                  <a:pt x="1171" y="34"/>
                </a:lnTo>
                <a:lnTo>
                  <a:pt x="1171" y="33"/>
                </a:lnTo>
                <a:lnTo>
                  <a:pt x="1170" y="32"/>
                </a:lnTo>
                <a:lnTo>
                  <a:pt x="1168" y="31"/>
                </a:lnTo>
                <a:lnTo>
                  <a:pt x="1165" y="31"/>
                </a:lnTo>
                <a:lnTo>
                  <a:pt x="1163" y="32"/>
                </a:lnTo>
                <a:lnTo>
                  <a:pt x="1162" y="33"/>
                </a:lnTo>
                <a:lnTo>
                  <a:pt x="1161" y="36"/>
                </a:lnTo>
                <a:lnTo>
                  <a:pt x="1161" y="37"/>
                </a:lnTo>
                <a:lnTo>
                  <a:pt x="1162" y="39"/>
                </a:lnTo>
                <a:lnTo>
                  <a:pt x="1163" y="40"/>
                </a:lnTo>
                <a:lnTo>
                  <a:pt x="1165" y="40"/>
                </a:lnTo>
                <a:lnTo>
                  <a:pt x="1166" y="40"/>
                </a:lnTo>
                <a:lnTo>
                  <a:pt x="1165" y="40"/>
                </a:lnTo>
                <a:close/>
                <a:moveTo>
                  <a:pt x="1894" y="345"/>
                </a:moveTo>
                <a:lnTo>
                  <a:pt x="1891" y="346"/>
                </a:lnTo>
                <a:lnTo>
                  <a:pt x="1890" y="349"/>
                </a:lnTo>
                <a:lnTo>
                  <a:pt x="1890" y="351"/>
                </a:lnTo>
                <a:lnTo>
                  <a:pt x="1892" y="352"/>
                </a:lnTo>
                <a:lnTo>
                  <a:pt x="1894" y="351"/>
                </a:lnTo>
                <a:lnTo>
                  <a:pt x="1896" y="351"/>
                </a:lnTo>
                <a:lnTo>
                  <a:pt x="1899" y="347"/>
                </a:lnTo>
                <a:lnTo>
                  <a:pt x="1900" y="344"/>
                </a:lnTo>
                <a:lnTo>
                  <a:pt x="1899" y="343"/>
                </a:lnTo>
                <a:lnTo>
                  <a:pt x="1899" y="341"/>
                </a:lnTo>
                <a:lnTo>
                  <a:pt x="1898" y="341"/>
                </a:lnTo>
                <a:lnTo>
                  <a:pt x="1897" y="341"/>
                </a:lnTo>
                <a:lnTo>
                  <a:pt x="1896" y="344"/>
                </a:lnTo>
                <a:lnTo>
                  <a:pt x="1894" y="345"/>
                </a:lnTo>
                <a:lnTo>
                  <a:pt x="1894" y="345"/>
                </a:lnTo>
                <a:lnTo>
                  <a:pt x="1894" y="345"/>
                </a:lnTo>
                <a:close/>
                <a:moveTo>
                  <a:pt x="1144" y="37"/>
                </a:moveTo>
                <a:lnTo>
                  <a:pt x="1147" y="37"/>
                </a:lnTo>
                <a:lnTo>
                  <a:pt x="1150" y="36"/>
                </a:lnTo>
                <a:lnTo>
                  <a:pt x="1152" y="36"/>
                </a:lnTo>
                <a:lnTo>
                  <a:pt x="1152" y="34"/>
                </a:lnTo>
                <a:lnTo>
                  <a:pt x="1152" y="32"/>
                </a:lnTo>
                <a:lnTo>
                  <a:pt x="1152" y="31"/>
                </a:lnTo>
                <a:lnTo>
                  <a:pt x="1149" y="29"/>
                </a:lnTo>
                <a:lnTo>
                  <a:pt x="1148" y="29"/>
                </a:lnTo>
                <a:lnTo>
                  <a:pt x="1147" y="29"/>
                </a:lnTo>
                <a:lnTo>
                  <a:pt x="1146" y="30"/>
                </a:lnTo>
                <a:lnTo>
                  <a:pt x="1145" y="31"/>
                </a:lnTo>
                <a:lnTo>
                  <a:pt x="1145" y="32"/>
                </a:lnTo>
                <a:lnTo>
                  <a:pt x="1142" y="32"/>
                </a:lnTo>
                <a:lnTo>
                  <a:pt x="1141" y="32"/>
                </a:lnTo>
                <a:lnTo>
                  <a:pt x="1139" y="34"/>
                </a:lnTo>
                <a:lnTo>
                  <a:pt x="1139" y="36"/>
                </a:lnTo>
                <a:lnTo>
                  <a:pt x="1141" y="37"/>
                </a:lnTo>
                <a:lnTo>
                  <a:pt x="1144" y="37"/>
                </a:lnTo>
                <a:lnTo>
                  <a:pt x="1144" y="38"/>
                </a:lnTo>
                <a:lnTo>
                  <a:pt x="1144" y="37"/>
                </a:lnTo>
                <a:close/>
                <a:moveTo>
                  <a:pt x="1609" y="487"/>
                </a:moveTo>
                <a:lnTo>
                  <a:pt x="1608" y="488"/>
                </a:lnTo>
                <a:lnTo>
                  <a:pt x="1607" y="489"/>
                </a:lnTo>
                <a:lnTo>
                  <a:pt x="1606" y="490"/>
                </a:lnTo>
                <a:lnTo>
                  <a:pt x="1606" y="492"/>
                </a:lnTo>
                <a:lnTo>
                  <a:pt x="1606" y="493"/>
                </a:lnTo>
                <a:lnTo>
                  <a:pt x="1607" y="495"/>
                </a:lnTo>
                <a:lnTo>
                  <a:pt x="1608" y="496"/>
                </a:lnTo>
                <a:lnTo>
                  <a:pt x="1609" y="496"/>
                </a:lnTo>
                <a:lnTo>
                  <a:pt x="1613" y="495"/>
                </a:lnTo>
                <a:lnTo>
                  <a:pt x="1616" y="493"/>
                </a:lnTo>
                <a:lnTo>
                  <a:pt x="1618" y="490"/>
                </a:lnTo>
                <a:lnTo>
                  <a:pt x="1619" y="487"/>
                </a:lnTo>
                <a:lnTo>
                  <a:pt x="1615" y="487"/>
                </a:lnTo>
                <a:lnTo>
                  <a:pt x="1609" y="487"/>
                </a:lnTo>
                <a:lnTo>
                  <a:pt x="1610" y="487"/>
                </a:lnTo>
                <a:lnTo>
                  <a:pt x="1609" y="487"/>
                </a:lnTo>
                <a:close/>
                <a:moveTo>
                  <a:pt x="1655" y="376"/>
                </a:moveTo>
                <a:lnTo>
                  <a:pt x="1655" y="374"/>
                </a:lnTo>
                <a:lnTo>
                  <a:pt x="1655" y="373"/>
                </a:lnTo>
                <a:lnTo>
                  <a:pt x="1652" y="373"/>
                </a:lnTo>
                <a:lnTo>
                  <a:pt x="1650" y="373"/>
                </a:lnTo>
                <a:lnTo>
                  <a:pt x="1644" y="374"/>
                </a:lnTo>
                <a:lnTo>
                  <a:pt x="1641" y="377"/>
                </a:lnTo>
                <a:lnTo>
                  <a:pt x="1641" y="379"/>
                </a:lnTo>
                <a:lnTo>
                  <a:pt x="1642" y="380"/>
                </a:lnTo>
                <a:lnTo>
                  <a:pt x="1643" y="380"/>
                </a:lnTo>
                <a:lnTo>
                  <a:pt x="1646" y="380"/>
                </a:lnTo>
                <a:lnTo>
                  <a:pt x="1648" y="380"/>
                </a:lnTo>
                <a:lnTo>
                  <a:pt x="1650" y="379"/>
                </a:lnTo>
                <a:lnTo>
                  <a:pt x="1652" y="378"/>
                </a:lnTo>
                <a:lnTo>
                  <a:pt x="1655" y="376"/>
                </a:lnTo>
                <a:lnTo>
                  <a:pt x="1655" y="377"/>
                </a:lnTo>
                <a:lnTo>
                  <a:pt x="1655" y="376"/>
                </a:lnTo>
                <a:close/>
                <a:moveTo>
                  <a:pt x="1880" y="355"/>
                </a:moveTo>
                <a:lnTo>
                  <a:pt x="1873" y="358"/>
                </a:lnTo>
                <a:lnTo>
                  <a:pt x="1866" y="360"/>
                </a:lnTo>
                <a:lnTo>
                  <a:pt x="1870" y="362"/>
                </a:lnTo>
                <a:lnTo>
                  <a:pt x="1873" y="362"/>
                </a:lnTo>
                <a:lnTo>
                  <a:pt x="1875" y="362"/>
                </a:lnTo>
                <a:lnTo>
                  <a:pt x="1879" y="361"/>
                </a:lnTo>
                <a:lnTo>
                  <a:pt x="1881" y="358"/>
                </a:lnTo>
                <a:lnTo>
                  <a:pt x="1882" y="356"/>
                </a:lnTo>
                <a:lnTo>
                  <a:pt x="1882" y="355"/>
                </a:lnTo>
                <a:lnTo>
                  <a:pt x="1882" y="355"/>
                </a:lnTo>
                <a:lnTo>
                  <a:pt x="1881" y="355"/>
                </a:lnTo>
                <a:lnTo>
                  <a:pt x="1880" y="355"/>
                </a:lnTo>
                <a:lnTo>
                  <a:pt x="1879" y="356"/>
                </a:lnTo>
                <a:lnTo>
                  <a:pt x="1880" y="355"/>
                </a:lnTo>
                <a:close/>
                <a:moveTo>
                  <a:pt x="1659" y="431"/>
                </a:moveTo>
                <a:lnTo>
                  <a:pt x="1666" y="428"/>
                </a:lnTo>
                <a:lnTo>
                  <a:pt x="1673" y="424"/>
                </a:lnTo>
                <a:lnTo>
                  <a:pt x="1668" y="423"/>
                </a:lnTo>
                <a:lnTo>
                  <a:pt x="1664" y="422"/>
                </a:lnTo>
                <a:lnTo>
                  <a:pt x="1660" y="423"/>
                </a:lnTo>
                <a:lnTo>
                  <a:pt x="1656" y="424"/>
                </a:lnTo>
                <a:lnTo>
                  <a:pt x="1653" y="426"/>
                </a:lnTo>
                <a:lnTo>
                  <a:pt x="1653" y="428"/>
                </a:lnTo>
                <a:lnTo>
                  <a:pt x="1655" y="429"/>
                </a:lnTo>
                <a:lnTo>
                  <a:pt x="1656" y="430"/>
                </a:lnTo>
                <a:lnTo>
                  <a:pt x="1658" y="431"/>
                </a:lnTo>
                <a:lnTo>
                  <a:pt x="1659" y="431"/>
                </a:lnTo>
                <a:lnTo>
                  <a:pt x="1660" y="430"/>
                </a:lnTo>
                <a:lnTo>
                  <a:pt x="1659" y="431"/>
                </a:lnTo>
                <a:close/>
                <a:moveTo>
                  <a:pt x="1778" y="432"/>
                </a:moveTo>
                <a:lnTo>
                  <a:pt x="1767" y="436"/>
                </a:lnTo>
                <a:lnTo>
                  <a:pt x="1758" y="439"/>
                </a:lnTo>
                <a:lnTo>
                  <a:pt x="1762" y="440"/>
                </a:lnTo>
                <a:lnTo>
                  <a:pt x="1764" y="441"/>
                </a:lnTo>
                <a:lnTo>
                  <a:pt x="1766" y="440"/>
                </a:lnTo>
                <a:lnTo>
                  <a:pt x="1770" y="439"/>
                </a:lnTo>
                <a:lnTo>
                  <a:pt x="1773" y="436"/>
                </a:lnTo>
                <a:lnTo>
                  <a:pt x="1778" y="432"/>
                </a:lnTo>
                <a:close/>
                <a:moveTo>
                  <a:pt x="1704" y="436"/>
                </a:moveTo>
                <a:lnTo>
                  <a:pt x="1700" y="437"/>
                </a:lnTo>
                <a:lnTo>
                  <a:pt x="1698" y="439"/>
                </a:lnTo>
                <a:lnTo>
                  <a:pt x="1701" y="444"/>
                </a:lnTo>
                <a:lnTo>
                  <a:pt x="1705" y="446"/>
                </a:lnTo>
                <a:lnTo>
                  <a:pt x="1707" y="446"/>
                </a:lnTo>
                <a:lnTo>
                  <a:pt x="1708" y="445"/>
                </a:lnTo>
                <a:lnTo>
                  <a:pt x="1708" y="444"/>
                </a:lnTo>
                <a:lnTo>
                  <a:pt x="1709" y="441"/>
                </a:lnTo>
                <a:lnTo>
                  <a:pt x="1712" y="439"/>
                </a:lnTo>
                <a:lnTo>
                  <a:pt x="1712" y="436"/>
                </a:lnTo>
                <a:lnTo>
                  <a:pt x="1710" y="435"/>
                </a:lnTo>
                <a:lnTo>
                  <a:pt x="1708" y="435"/>
                </a:lnTo>
                <a:lnTo>
                  <a:pt x="1706" y="436"/>
                </a:lnTo>
                <a:lnTo>
                  <a:pt x="1704" y="436"/>
                </a:lnTo>
                <a:lnTo>
                  <a:pt x="1704" y="436"/>
                </a:lnTo>
                <a:lnTo>
                  <a:pt x="1704" y="436"/>
                </a:lnTo>
                <a:close/>
                <a:moveTo>
                  <a:pt x="1633" y="435"/>
                </a:moveTo>
                <a:lnTo>
                  <a:pt x="1625" y="435"/>
                </a:lnTo>
                <a:lnTo>
                  <a:pt x="1618" y="436"/>
                </a:lnTo>
                <a:lnTo>
                  <a:pt x="1617" y="437"/>
                </a:lnTo>
                <a:lnTo>
                  <a:pt x="1616" y="439"/>
                </a:lnTo>
                <a:lnTo>
                  <a:pt x="1616" y="441"/>
                </a:lnTo>
                <a:lnTo>
                  <a:pt x="1617" y="444"/>
                </a:lnTo>
                <a:lnTo>
                  <a:pt x="1619" y="444"/>
                </a:lnTo>
                <a:lnTo>
                  <a:pt x="1623" y="445"/>
                </a:lnTo>
                <a:lnTo>
                  <a:pt x="1625" y="444"/>
                </a:lnTo>
                <a:lnTo>
                  <a:pt x="1627" y="443"/>
                </a:lnTo>
                <a:lnTo>
                  <a:pt x="1631" y="439"/>
                </a:lnTo>
                <a:lnTo>
                  <a:pt x="1633" y="435"/>
                </a:lnTo>
                <a:lnTo>
                  <a:pt x="1631" y="437"/>
                </a:lnTo>
                <a:lnTo>
                  <a:pt x="1633" y="435"/>
                </a:lnTo>
                <a:close/>
                <a:moveTo>
                  <a:pt x="1601" y="134"/>
                </a:moveTo>
                <a:lnTo>
                  <a:pt x="1594" y="139"/>
                </a:lnTo>
                <a:lnTo>
                  <a:pt x="1587" y="144"/>
                </a:lnTo>
                <a:lnTo>
                  <a:pt x="1585" y="145"/>
                </a:lnTo>
                <a:lnTo>
                  <a:pt x="1583" y="146"/>
                </a:lnTo>
                <a:lnTo>
                  <a:pt x="1583" y="148"/>
                </a:lnTo>
                <a:lnTo>
                  <a:pt x="1583" y="148"/>
                </a:lnTo>
                <a:lnTo>
                  <a:pt x="1585" y="148"/>
                </a:lnTo>
                <a:lnTo>
                  <a:pt x="1586" y="148"/>
                </a:lnTo>
                <a:lnTo>
                  <a:pt x="1594" y="145"/>
                </a:lnTo>
                <a:lnTo>
                  <a:pt x="1601" y="139"/>
                </a:lnTo>
                <a:lnTo>
                  <a:pt x="1603" y="138"/>
                </a:lnTo>
                <a:lnTo>
                  <a:pt x="1606" y="136"/>
                </a:lnTo>
                <a:lnTo>
                  <a:pt x="1606" y="134"/>
                </a:lnTo>
                <a:lnTo>
                  <a:pt x="1605" y="133"/>
                </a:lnTo>
                <a:lnTo>
                  <a:pt x="1603" y="133"/>
                </a:lnTo>
                <a:lnTo>
                  <a:pt x="1601" y="134"/>
                </a:lnTo>
                <a:lnTo>
                  <a:pt x="1600" y="136"/>
                </a:lnTo>
                <a:lnTo>
                  <a:pt x="1601" y="134"/>
                </a:lnTo>
                <a:close/>
                <a:moveTo>
                  <a:pt x="1647" y="444"/>
                </a:moveTo>
                <a:lnTo>
                  <a:pt x="1646" y="446"/>
                </a:lnTo>
                <a:lnTo>
                  <a:pt x="1647" y="447"/>
                </a:lnTo>
                <a:lnTo>
                  <a:pt x="1648" y="448"/>
                </a:lnTo>
                <a:lnTo>
                  <a:pt x="1650" y="448"/>
                </a:lnTo>
                <a:lnTo>
                  <a:pt x="1653" y="447"/>
                </a:lnTo>
                <a:lnTo>
                  <a:pt x="1657" y="446"/>
                </a:lnTo>
                <a:lnTo>
                  <a:pt x="1665" y="443"/>
                </a:lnTo>
                <a:lnTo>
                  <a:pt x="1673" y="438"/>
                </a:lnTo>
                <a:lnTo>
                  <a:pt x="1666" y="438"/>
                </a:lnTo>
                <a:lnTo>
                  <a:pt x="1659" y="439"/>
                </a:lnTo>
                <a:lnTo>
                  <a:pt x="1652" y="440"/>
                </a:lnTo>
                <a:lnTo>
                  <a:pt x="1647" y="444"/>
                </a:lnTo>
                <a:lnTo>
                  <a:pt x="1648" y="444"/>
                </a:lnTo>
                <a:lnTo>
                  <a:pt x="1647" y="444"/>
                </a:lnTo>
                <a:close/>
                <a:moveTo>
                  <a:pt x="975" y="80"/>
                </a:moveTo>
                <a:lnTo>
                  <a:pt x="972" y="81"/>
                </a:lnTo>
                <a:lnTo>
                  <a:pt x="969" y="83"/>
                </a:lnTo>
                <a:lnTo>
                  <a:pt x="973" y="84"/>
                </a:lnTo>
                <a:lnTo>
                  <a:pt x="977" y="84"/>
                </a:lnTo>
                <a:lnTo>
                  <a:pt x="983" y="84"/>
                </a:lnTo>
                <a:lnTo>
                  <a:pt x="988" y="83"/>
                </a:lnTo>
                <a:lnTo>
                  <a:pt x="993" y="82"/>
                </a:lnTo>
                <a:lnTo>
                  <a:pt x="998" y="81"/>
                </a:lnTo>
                <a:lnTo>
                  <a:pt x="1004" y="80"/>
                </a:lnTo>
                <a:lnTo>
                  <a:pt x="1008" y="79"/>
                </a:lnTo>
                <a:lnTo>
                  <a:pt x="1008" y="78"/>
                </a:lnTo>
                <a:lnTo>
                  <a:pt x="1008" y="77"/>
                </a:lnTo>
                <a:lnTo>
                  <a:pt x="1007" y="75"/>
                </a:lnTo>
                <a:lnTo>
                  <a:pt x="1006" y="75"/>
                </a:lnTo>
                <a:lnTo>
                  <a:pt x="1001" y="75"/>
                </a:lnTo>
                <a:lnTo>
                  <a:pt x="999" y="77"/>
                </a:lnTo>
                <a:lnTo>
                  <a:pt x="987" y="79"/>
                </a:lnTo>
                <a:lnTo>
                  <a:pt x="975" y="80"/>
                </a:lnTo>
                <a:lnTo>
                  <a:pt x="977" y="80"/>
                </a:lnTo>
                <a:lnTo>
                  <a:pt x="975" y="80"/>
                </a:lnTo>
                <a:close/>
                <a:moveTo>
                  <a:pt x="1854" y="369"/>
                </a:moveTo>
                <a:lnTo>
                  <a:pt x="1848" y="371"/>
                </a:lnTo>
                <a:lnTo>
                  <a:pt x="1839" y="376"/>
                </a:lnTo>
                <a:lnTo>
                  <a:pt x="1836" y="378"/>
                </a:lnTo>
                <a:lnTo>
                  <a:pt x="1834" y="380"/>
                </a:lnTo>
                <a:lnTo>
                  <a:pt x="1833" y="381"/>
                </a:lnTo>
                <a:lnTo>
                  <a:pt x="1834" y="382"/>
                </a:lnTo>
                <a:lnTo>
                  <a:pt x="1836" y="382"/>
                </a:lnTo>
                <a:lnTo>
                  <a:pt x="1837" y="383"/>
                </a:lnTo>
                <a:lnTo>
                  <a:pt x="1845" y="381"/>
                </a:lnTo>
                <a:lnTo>
                  <a:pt x="1853" y="378"/>
                </a:lnTo>
                <a:lnTo>
                  <a:pt x="1855" y="376"/>
                </a:lnTo>
                <a:lnTo>
                  <a:pt x="1856" y="372"/>
                </a:lnTo>
                <a:lnTo>
                  <a:pt x="1856" y="371"/>
                </a:lnTo>
                <a:lnTo>
                  <a:pt x="1856" y="370"/>
                </a:lnTo>
                <a:lnTo>
                  <a:pt x="1855" y="369"/>
                </a:lnTo>
                <a:lnTo>
                  <a:pt x="1854" y="369"/>
                </a:lnTo>
                <a:lnTo>
                  <a:pt x="1852" y="370"/>
                </a:lnTo>
                <a:lnTo>
                  <a:pt x="1854" y="369"/>
                </a:lnTo>
                <a:close/>
                <a:moveTo>
                  <a:pt x="1781" y="405"/>
                </a:moveTo>
                <a:lnTo>
                  <a:pt x="1773" y="407"/>
                </a:lnTo>
                <a:lnTo>
                  <a:pt x="1766" y="411"/>
                </a:lnTo>
                <a:lnTo>
                  <a:pt x="1765" y="413"/>
                </a:lnTo>
                <a:lnTo>
                  <a:pt x="1764" y="415"/>
                </a:lnTo>
                <a:lnTo>
                  <a:pt x="1765" y="419"/>
                </a:lnTo>
                <a:lnTo>
                  <a:pt x="1766" y="420"/>
                </a:lnTo>
                <a:lnTo>
                  <a:pt x="1773" y="418"/>
                </a:lnTo>
                <a:lnTo>
                  <a:pt x="1779" y="413"/>
                </a:lnTo>
                <a:lnTo>
                  <a:pt x="1780" y="412"/>
                </a:lnTo>
                <a:lnTo>
                  <a:pt x="1782" y="409"/>
                </a:lnTo>
                <a:lnTo>
                  <a:pt x="1783" y="406"/>
                </a:lnTo>
                <a:lnTo>
                  <a:pt x="1783" y="405"/>
                </a:lnTo>
                <a:lnTo>
                  <a:pt x="1782" y="405"/>
                </a:lnTo>
                <a:lnTo>
                  <a:pt x="1781" y="405"/>
                </a:lnTo>
                <a:lnTo>
                  <a:pt x="1780" y="405"/>
                </a:lnTo>
                <a:lnTo>
                  <a:pt x="1781" y="405"/>
                </a:lnTo>
                <a:close/>
                <a:moveTo>
                  <a:pt x="1581" y="456"/>
                </a:moveTo>
                <a:lnTo>
                  <a:pt x="1582" y="457"/>
                </a:lnTo>
                <a:lnTo>
                  <a:pt x="1585" y="457"/>
                </a:lnTo>
                <a:lnTo>
                  <a:pt x="1591" y="456"/>
                </a:lnTo>
                <a:lnTo>
                  <a:pt x="1595" y="455"/>
                </a:lnTo>
                <a:lnTo>
                  <a:pt x="1601" y="453"/>
                </a:lnTo>
                <a:lnTo>
                  <a:pt x="1605" y="451"/>
                </a:lnTo>
                <a:lnTo>
                  <a:pt x="1608" y="448"/>
                </a:lnTo>
                <a:lnTo>
                  <a:pt x="1609" y="446"/>
                </a:lnTo>
                <a:lnTo>
                  <a:pt x="1608" y="444"/>
                </a:lnTo>
                <a:lnTo>
                  <a:pt x="1607" y="443"/>
                </a:lnTo>
                <a:lnTo>
                  <a:pt x="1605" y="443"/>
                </a:lnTo>
                <a:lnTo>
                  <a:pt x="1602" y="443"/>
                </a:lnTo>
                <a:lnTo>
                  <a:pt x="1598" y="445"/>
                </a:lnTo>
                <a:lnTo>
                  <a:pt x="1594" y="447"/>
                </a:lnTo>
                <a:lnTo>
                  <a:pt x="1591" y="448"/>
                </a:lnTo>
                <a:lnTo>
                  <a:pt x="1585" y="451"/>
                </a:lnTo>
                <a:lnTo>
                  <a:pt x="1583" y="452"/>
                </a:lnTo>
                <a:lnTo>
                  <a:pt x="1582" y="453"/>
                </a:lnTo>
                <a:lnTo>
                  <a:pt x="1581" y="455"/>
                </a:lnTo>
                <a:lnTo>
                  <a:pt x="1581" y="456"/>
                </a:lnTo>
                <a:lnTo>
                  <a:pt x="1581" y="456"/>
                </a:lnTo>
                <a:lnTo>
                  <a:pt x="1581" y="456"/>
                </a:lnTo>
                <a:close/>
                <a:moveTo>
                  <a:pt x="1156" y="50"/>
                </a:moveTo>
                <a:lnTo>
                  <a:pt x="1157" y="48"/>
                </a:lnTo>
                <a:lnTo>
                  <a:pt x="1157" y="46"/>
                </a:lnTo>
                <a:lnTo>
                  <a:pt x="1152" y="48"/>
                </a:lnTo>
                <a:lnTo>
                  <a:pt x="1147" y="48"/>
                </a:lnTo>
                <a:lnTo>
                  <a:pt x="1142" y="45"/>
                </a:lnTo>
                <a:lnTo>
                  <a:pt x="1139" y="41"/>
                </a:lnTo>
                <a:lnTo>
                  <a:pt x="1133" y="40"/>
                </a:lnTo>
                <a:lnTo>
                  <a:pt x="1127" y="39"/>
                </a:lnTo>
                <a:lnTo>
                  <a:pt x="1120" y="40"/>
                </a:lnTo>
                <a:lnTo>
                  <a:pt x="1115" y="41"/>
                </a:lnTo>
                <a:lnTo>
                  <a:pt x="1124" y="46"/>
                </a:lnTo>
                <a:lnTo>
                  <a:pt x="1134" y="50"/>
                </a:lnTo>
                <a:lnTo>
                  <a:pt x="1146" y="51"/>
                </a:lnTo>
                <a:lnTo>
                  <a:pt x="1156" y="50"/>
                </a:lnTo>
                <a:lnTo>
                  <a:pt x="1154" y="49"/>
                </a:lnTo>
                <a:lnTo>
                  <a:pt x="1156" y="50"/>
                </a:lnTo>
                <a:close/>
                <a:moveTo>
                  <a:pt x="916" y="70"/>
                </a:moveTo>
                <a:lnTo>
                  <a:pt x="922" y="70"/>
                </a:lnTo>
                <a:lnTo>
                  <a:pt x="927" y="69"/>
                </a:lnTo>
                <a:lnTo>
                  <a:pt x="932" y="67"/>
                </a:lnTo>
                <a:lnTo>
                  <a:pt x="936" y="65"/>
                </a:lnTo>
                <a:lnTo>
                  <a:pt x="938" y="63"/>
                </a:lnTo>
                <a:lnTo>
                  <a:pt x="936" y="63"/>
                </a:lnTo>
                <a:lnTo>
                  <a:pt x="935" y="62"/>
                </a:lnTo>
                <a:lnTo>
                  <a:pt x="934" y="62"/>
                </a:lnTo>
                <a:lnTo>
                  <a:pt x="930" y="62"/>
                </a:lnTo>
                <a:lnTo>
                  <a:pt x="924" y="59"/>
                </a:lnTo>
                <a:lnTo>
                  <a:pt x="921" y="57"/>
                </a:lnTo>
                <a:lnTo>
                  <a:pt x="916" y="57"/>
                </a:lnTo>
                <a:lnTo>
                  <a:pt x="913" y="58"/>
                </a:lnTo>
                <a:lnTo>
                  <a:pt x="909" y="62"/>
                </a:lnTo>
                <a:lnTo>
                  <a:pt x="908" y="63"/>
                </a:lnTo>
                <a:lnTo>
                  <a:pt x="908" y="65"/>
                </a:lnTo>
                <a:lnTo>
                  <a:pt x="909" y="66"/>
                </a:lnTo>
                <a:lnTo>
                  <a:pt x="909" y="67"/>
                </a:lnTo>
                <a:lnTo>
                  <a:pt x="913" y="69"/>
                </a:lnTo>
                <a:lnTo>
                  <a:pt x="916" y="70"/>
                </a:lnTo>
                <a:lnTo>
                  <a:pt x="917" y="70"/>
                </a:lnTo>
                <a:lnTo>
                  <a:pt x="916" y="70"/>
                </a:lnTo>
                <a:close/>
                <a:moveTo>
                  <a:pt x="1346" y="30"/>
                </a:moveTo>
                <a:lnTo>
                  <a:pt x="1330" y="32"/>
                </a:lnTo>
                <a:lnTo>
                  <a:pt x="1314" y="36"/>
                </a:lnTo>
                <a:lnTo>
                  <a:pt x="1312" y="36"/>
                </a:lnTo>
                <a:lnTo>
                  <a:pt x="1310" y="36"/>
                </a:lnTo>
                <a:lnTo>
                  <a:pt x="1309" y="37"/>
                </a:lnTo>
                <a:lnTo>
                  <a:pt x="1309" y="38"/>
                </a:lnTo>
                <a:lnTo>
                  <a:pt x="1310" y="40"/>
                </a:lnTo>
                <a:lnTo>
                  <a:pt x="1310" y="40"/>
                </a:lnTo>
                <a:lnTo>
                  <a:pt x="1312" y="41"/>
                </a:lnTo>
                <a:lnTo>
                  <a:pt x="1313" y="41"/>
                </a:lnTo>
                <a:lnTo>
                  <a:pt x="1317" y="40"/>
                </a:lnTo>
                <a:lnTo>
                  <a:pt x="1319" y="39"/>
                </a:lnTo>
                <a:lnTo>
                  <a:pt x="1333" y="39"/>
                </a:lnTo>
                <a:lnTo>
                  <a:pt x="1346" y="37"/>
                </a:lnTo>
                <a:lnTo>
                  <a:pt x="1351" y="36"/>
                </a:lnTo>
                <a:lnTo>
                  <a:pt x="1354" y="33"/>
                </a:lnTo>
                <a:lnTo>
                  <a:pt x="1353" y="31"/>
                </a:lnTo>
                <a:lnTo>
                  <a:pt x="1351" y="30"/>
                </a:lnTo>
                <a:lnTo>
                  <a:pt x="1348" y="30"/>
                </a:lnTo>
                <a:lnTo>
                  <a:pt x="1346" y="30"/>
                </a:lnTo>
                <a:lnTo>
                  <a:pt x="1343" y="31"/>
                </a:lnTo>
                <a:lnTo>
                  <a:pt x="1346" y="30"/>
                </a:lnTo>
                <a:close/>
                <a:moveTo>
                  <a:pt x="1038" y="54"/>
                </a:moveTo>
                <a:lnTo>
                  <a:pt x="1032" y="57"/>
                </a:lnTo>
                <a:lnTo>
                  <a:pt x="1025" y="57"/>
                </a:lnTo>
                <a:lnTo>
                  <a:pt x="1024" y="58"/>
                </a:lnTo>
                <a:lnTo>
                  <a:pt x="1024" y="59"/>
                </a:lnTo>
                <a:lnTo>
                  <a:pt x="1024" y="61"/>
                </a:lnTo>
                <a:lnTo>
                  <a:pt x="1024" y="62"/>
                </a:lnTo>
                <a:lnTo>
                  <a:pt x="1026" y="64"/>
                </a:lnTo>
                <a:lnTo>
                  <a:pt x="1030" y="65"/>
                </a:lnTo>
                <a:lnTo>
                  <a:pt x="1034" y="65"/>
                </a:lnTo>
                <a:lnTo>
                  <a:pt x="1040" y="63"/>
                </a:lnTo>
                <a:lnTo>
                  <a:pt x="1046" y="62"/>
                </a:lnTo>
                <a:lnTo>
                  <a:pt x="1050" y="59"/>
                </a:lnTo>
                <a:lnTo>
                  <a:pt x="1053" y="57"/>
                </a:lnTo>
                <a:lnTo>
                  <a:pt x="1053" y="56"/>
                </a:lnTo>
                <a:lnTo>
                  <a:pt x="1050" y="55"/>
                </a:lnTo>
                <a:lnTo>
                  <a:pt x="1048" y="54"/>
                </a:lnTo>
                <a:lnTo>
                  <a:pt x="1046" y="51"/>
                </a:lnTo>
                <a:lnTo>
                  <a:pt x="1046" y="50"/>
                </a:lnTo>
                <a:lnTo>
                  <a:pt x="1047" y="49"/>
                </a:lnTo>
                <a:lnTo>
                  <a:pt x="1050" y="49"/>
                </a:lnTo>
                <a:lnTo>
                  <a:pt x="1054" y="48"/>
                </a:lnTo>
                <a:lnTo>
                  <a:pt x="1057" y="48"/>
                </a:lnTo>
                <a:lnTo>
                  <a:pt x="1059" y="48"/>
                </a:lnTo>
                <a:lnTo>
                  <a:pt x="1062" y="50"/>
                </a:lnTo>
                <a:lnTo>
                  <a:pt x="1063" y="54"/>
                </a:lnTo>
                <a:lnTo>
                  <a:pt x="1063" y="56"/>
                </a:lnTo>
                <a:lnTo>
                  <a:pt x="1063" y="57"/>
                </a:lnTo>
                <a:lnTo>
                  <a:pt x="1064" y="58"/>
                </a:lnTo>
                <a:lnTo>
                  <a:pt x="1065" y="59"/>
                </a:lnTo>
                <a:lnTo>
                  <a:pt x="1067" y="59"/>
                </a:lnTo>
                <a:lnTo>
                  <a:pt x="1071" y="58"/>
                </a:lnTo>
                <a:lnTo>
                  <a:pt x="1074" y="55"/>
                </a:lnTo>
                <a:lnTo>
                  <a:pt x="1078" y="54"/>
                </a:lnTo>
                <a:lnTo>
                  <a:pt x="1083" y="53"/>
                </a:lnTo>
                <a:lnTo>
                  <a:pt x="1083" y="55"/>
                </a:lnTo>
                <a:lnTo>
                  <a:pt x="1083" y="56"/>
                </a:lnTo>
                <a:lnTo>
                  <a:pt x="1084" y="57"/>
                </a:lnTo>
                <a:lnTo>
                  <a:pt x="1086" y="57"/>
                </a:lnTo>
                <a:lnTo>
                  <a:pt x="1089" y="57"/>
                </a:lnTo>
                <a:lnTo>
                  <a:pt x="1092" y="58"/>
                </a:lnTo>
                <a:lnTo>
                  <a:pt x="1084" y="61"/>
                </a:lnTo>
                <a:lnTo>
                  <a:pt x="1078" y="62"/>
                </a:lnTo>
                <a:lnTo>
                  <a:pt x="1076" y="64"/>
                </a:lnTo>
                <a:lnTo>
                  <a:pt x="1075" y="65"/>
                </a:lnTo>
                <a:lnTo>
                  <a:pt x="1076" y="65"/>
                </a:lnTo>
                <a:lnTo>
                  <a:pt x="1080" y="65"/>
                </a:lnTo>
                <a:lnTo>
                  <a:pt x="1088" y="64"/>
                </a:lnTo>
                <a:lnTo>
                  <a:pt x="1096" y="63"/>
                </a:lnTo>
                <a:lnTo>
                  <a:pt x="1099" y="62"/>
                </a:lnTo>
                <a:lnTo>
                  <a:pt x="1104" y="61"/>
                </a:lnTo>
                <a:lnTo>
                  <a:pt x="1107" y="59"/>
                </a:lnTo>
                <a:lnTo>
                  <a:pt x="1109" y="57"/>
                </a:lnTo>
                <a:lnTo>
                  <a:pt x="1105" y="54"/>
                </a:lnTo>
                <a:lnTo>
                  <a:pt x="1100" y="49"/>
                </a:lnTo>
                <a:lnTo>
                  <a:pt x="1094" y="47"/>
                </a:lnTo>
                <a:lnTo>
                  <a:pt x="1088" y="46"/>
                </a:lnTo>
                <a:lnTo>
                  <a:pt x="1082" y="47"/>
                </a:lnTo>
                <a:lnTo>
                  <a:pt x="1076" y="49"/>
                </a:lnTo>
                <a:lnTo>
                  <a:pt x="1072" y="49"/>
                </a:lnTo>
                <a:lnTo>
                  <a:pt x="1070" y="48"/>
                </a:lnTo>
                <a:lnTo>
                  <a:pt x="1068" y="46"/>
                </a:lnTo>
                <a:lnTo>
                  <a:pt x="1066" y="44"/>
                </a:lnTo>
                <a:lnTo>
                  <a:pt x="1063" y="41"/>
                </a:lnTo>
                <a:lnTo>
                  <a:pt x="1059" y="41"/>
                </a:lnTo>
                <a:lnTo>
                  <a:pt x="1056" y="41"/>
                </a:lnTo>
                <a:lnTo>
                  <a:pt x="1053" y="41"/>
                </a:lnTo>
                <a:lnTo>
                  <a:pt x="1047" y="45"/>
                </a:lnTo>
                <a:lnTo>
                  <a:pt x="1041" y="47"/>
                </a:lnTo>
                <a:lnTo>
                  <a:pt x="1038" y="49"/>
                </a:lnTo>
                <a:lnTo>
                  <a:pt x="1035" y="48"/>
                </a:lnTo>
                <a:lnTo>
                  <a:pt x="1032" y="47"/>
                </a:lnTo>
                <a:lnTo>
                  <a:pt x="1029" y="46"/>
                </a:lnTo>
                <a:lnTo>
                  <a:pt x="1023" y="48"/>
                </a:lnTo>
                <a:lnTo>
                  <a:pt x="1016" y="49"/>
                </a:lnTo>
                <a:lnTo>
                  <a:pt x="1028" y="53"/>
                </a:lnTo>
                <a:lnTo>
                  <a:pt x="1038" y="54"/>
                </a:lnTo>
                <a:lnTo>
                  <a:pt x="1034" y="54"/>
                </a:lnTo>
                <a:lnTo>
                  <a:pt x="1038" y="54"/>
                </a:lnTo>
                <a:close/>
                <a:moveTo>
                  <a:pt x="1614" y="481"/>
                </a:moveTo>
                <a:lnTo>
                  <a:pt x="1616" y="480"/>
                </a:lnTo>
                <a:lnTo>
                  <a:pt x="1617" y="479"/>
                </a:lnTo>
                <a:lnTo>
                  <a:pt x="1617" y="478"/>
                </a:lnTo>
                <a:lnTo>
                  <a:pt x="1616" y="476"/>
                </a:lnTo>
                <a:lnTo>
                  <a:pt x="1615" y="474"/>
                </a:lnTo>
                <a:lnTo>
                  <a:pt x="1614" y="473"/>
                </a:lnTo>
                <a:lnTo>
                  <a:pt x="1613" y="474"/>
                </a:lnTo>
                <a:lnTo>
                  <a:pt x="1611" y="476"/>
                </a:lnTo>
                <a:lnTo>
                  <a:pt x="1610" y="478"/>
                </a:lnTo>
                <a:lnTo>
                  <a:pt x="1607" y="479"/>
                </a:lnTo>
                <a:lnTo>
                  <a:pt x="1605" y="479"/>
                </a:lnTo>
                <a:lnTo>
                  <a:pt x="1603" y="477"/>
                </a:lnTo>
                <a:lnTo>
                  <a:pt x="1601" y="476"/>
                </a:lnTo>
                <a:lnTo>
                  <a:pt x="1601" y="473"/>
                </a:lnTo>
                <a:lnTo>
                  <a:pt x="1605" y="469"/>
                </a:lnTo>
                <a:lnTo>
                  <a:pt x="1606" y="463"/>
                </a:lnTo>
                <a:lnTo>
                  <a:pt x="1605" y="461"/>
                </a:lnTo>
                <a:lnTo>
                  <a:pt x="1602" y="460"/>
                </a:lnTo>
                <a:lnTo>
                  <a:pt x="1600" y="460"/>
                </a:lnTo>
                <a:lnTo>
                  <a:pt x="1597" y="460"/>
                </a:lnTo>
                <a:lnTo>
                  <a:pt x="1591" y="462"/>
                </a:lnTo>
                <a:lnTo>
                  <a:pt x="1586" y="464"/>
                </a:lnTo>
                <a:lnTo>
                  <a:pt x="1581" y="466"/>
                </a:lnTo>
                <a:lnTo>
                  <a:pt x="1574" y="466"/>
                </a:lnTo>
                <a:lnTo>
                  <a:pt x="1569" y="469"/>
                </a:lnTo>
                <a:lnTo>
                  <a:pt x="1566" y="472"/>
                </a:lnTo>
                <a:lnTo>
                  <a:pt x="1566" y="474"/>
                </a:lnTo>
                <a:lnTo>
                  <a:pt x="1568" y="477"/>
                </a:lnTo>
                <a:lnTo>
                  <a:pt x="1570" y="477"/>
                </a:lnTo>
                <a:lnTo>
                  <a:pt x="1573" y="477"/>
                </a:lnTo>
                <a:lnTo>
                  <a:pt x="1575" y="476"/>
                </a:lnTo>
                <a:lnTo>
                  <a:pt x="1577" y="474"/>
                </a:lnTo>
                <a:lnTo>
                  <a:pt x="1581" y="473"/>
                </a:lnTo>
                <a:lnTo>
                  <a:pt x="1583" y="474"/>
                </a:lnTo>
                <a:lnTo>
                  <a:pt x="1584" y="476"/>
                </a:lnTo>
                <a:lnTo>
                  <a:pt x="1584" y="477"/>
                </a:lnTo>
                <a:lnTo>
                  <a:pt x="1583" y="478"/>
                </a:lnTo>
                <a:lnTo>
                  <a:pt x="1581" y="479"/>
                </a:lnTo>
                <a:lnTo>
                  <a:pt x="1577" y="480"/>
                </a:lnTo>
                <a:lnTo>
                  <a:pt x="1575" y="484"/>
                </a:lnTo>
                <a:lnTo>
                  <a:pt x="1575" y="485"/>
                </a:lnTo>
                <a:lnTo>
                  <a:pt x="1576" y="486"/>
                </a:lnTo>
                <a:lnTo>
                  <a:pt x="1577" y="486"/>
                </a:lnTo>
                <a:lnTo>
                  <a:pt x="1580" y="486"/>
                </a:lnTo>
                <a:lnTo>
                  <a:pt x="1583" y="486"/>
                </a:lnTo>
                <a:lnTo>
                  <a:pt x="1585" y="486"/>
                </a:lnTo>
                <a:lnTo>
                  <a:pt x="1591" y="484"/>
                </a:lnTo>
                <a:lnTo>
                  <a:pt x="1595" y="481"/>
                </a:lnTo>
                <a:lnTo>
                  <a:pt x="1599" y="484"/>
                </a:lnTo>
                <a:lnTo>
                  <a:pt x="1603" y="486"/>
                </a:lnTo>
                <a:lnTo>
                  <a:pt x="1605" y="485"/>
                </a:lnTo>
                <a:lnTo>
                  <a:pt x="1606" y="484"/>
                </a:lnTo>
                <a:lnTo>
                  <a:pt x="1610" y="482"/>
                </a:lnTo>
                <a:lnTo>
                  <a:pt x="1614" y="481"/>
                </a:lnTo>
                <a:lnTo>
                  <a:pt x="1614" y="481"/>
                </a:lnTo>
                <a:lnTo>
                  <a:pt x="1614" y="481"/>
                </a:lnTo>
                <a:close/>
                <a:moveTo>
                  <a:pt x="1664" y="452"/>
                </a:moveTo>
                <a:lnTo>
                  <a:pt x="1655" y="454"/>
                </a:lnTo>
                <a:lnTo>
                  <a:pt x="1647" y="457"/>
                </a:lnTo>
                <a:lnTo>
                  <a:pt x="1638" y="461"/>
                </a:lnTo>
                <a:lnTo>
                  <a:pt x="1628" y="463"/>
                </a:lnTo>
                <a:lnTo>
                  <a:pt x="1622" y="464"/>
                </a:lnTo>
                <a:lnTo>
                  <a:pt x="1616" y="468"/>
                </a:lnTo>
                <a:lnTo>
                  <a:pt x="1616" y="470"/>
                </a:lnTo>
                <a:lnTo>
                  <a:pt x="1616" y="471"/>
                </a:lnTo>
                <a:lnTo>
                  <a:pt x="1616" y="471"/>
                </a:lnTo>
                <a:lnTo>
                  <a:pt x="1617" y="472"/>
                </a:lnTo>
                <a:lnTo>
                  <a:pt x="1620" y="472"/>
                </a:lnTo>
                <a:lnTo>
                  <a:pt x="1623" y="472"/>
                </a:lnTo>
                <a:lnTo>
                  <a:pt x="1625" y="473"/>
                </a:lnTo>
                <a:lnTo>
                  <a:pt x="1627" y="474"/>
                </a:lnTo>
                <a:lnTo>
                  <a:pt x="1631" y="474"/>
                </a:lnTo>
                <a:lnTo>
                  <a:pt x="1633" y="473"/>
                </a:lnTo>
                <a:lnTo>
                  <a:pt x="1636" y="474"/>
                </a:lnTo>
                <a:lnTo>
                  <a:pt x="1636" y="476"/>
                </a:lnTo>
                <a:lnTo>
                  <a:pt x="1635" y="478"/>
                </a:lnTo>
                <a:lnTo>
                  <a:pt x="1634" y="479"/>
                </a:lnTo>
                <a:lnTo>
                  <a:pt x="1634" y="481"/>
                </a:lnTo>
                <a:lnTo>
                  <a:pt x="1634" y="482"/>
                </a:lnTo>
                <a:lnTo>
                  <a:pt x="1635" y="482"/>
                </a:lnTo>
                <a:lnTo>
                  <a:pt x="1638" y="481"/>
                </a:lnTo>
                <a:lnTo>
                  <a:pt x="1641" y="479"/>
                </a:lnTo>
                <a:lnTo>
                  <a:pt x="1642" y="478"/>
                </a:lnTo>
                <a:lnTo>
                  <a:pt x="1646" y="476"/>
                </a:lnTo>
                <a:lnTo>
                  <a:pt x="1648" y="473"/>
                </a:lnTo>
                <a:lnTo>
                  <a:pt x="1648" y="472"/>
                </a:lnTo>
                <a:lnTo>
                  <a:pt x="1648" y="471"/>
                </a:lnTo>
                <a:lnTo>
                  <a:pt x="1647" y="470"/>
                </a:lnTo>
                <a:lnTo>
                  <a:pt x="1646" y="469"/>
                </a:lnTo>
                <a:lnTo>
                  <a:pt x="1653" y="466"/>
                </a:lnTo>
                <a:lnTo>
                  <a:pt x="1664" y="464"/>
                </a:lnTo>
                <a:lnTo>
                  <a:pt x="1666" y="461"/>
                </a:lnTo>
                <a:lnTo>
                  <a:pt x="1668" y="456"/>
                </a:lnTo>
                <a:lnTo>
                  <a:pt x="1668" y="455"/>
                </a:lnTo>
                <a:lnTo>
                  <a:pt x="1667" y="453"/>
                </a:lnTo>
                <a:lnTo>
                  <a:pt x="1666" y="452"/>
                </a:lnTo>
                <a:lnTo>
                  <a:pt x="1664" y="452"/>
                </a:lnTo>
                <a:lnTo>
                  <a:pt x="1664" y="452"/>
                </a:lnTo>
                <a:lnTo>
                  <a:pt x="1664" y="452"/>
                </a:lnTo>
                <a:close/>
                <a:moveTo>
                  <a:pt x="958" y="80"/>
                </a:moveTo>
                <a:lnTo>
                  <a:pt x="957" y="81"/>
                </a:lnTo>
                <a:lnTo>
                  <a:pt x="956" y="82"/>
                </a:lnTo>
                <a:lnTo>
                  <a:pt x="952" y="82"/>
                </a:lnTo>
                <a:lnTo>
                  <a:pt x="949" y="82"/>
                </a:lnTo>
                <a:lnTo>
                  <a:pt x="947" y="82"/>
                </a:lnTo>
                <a:lnTo>
                  <a:pt x="944" y="82"/>
                </a:lnTo>
                <a:lnTo>
                  <a:pt x="943" y="83"/>
                </a:lnTo>
                <a:lnTo>
                  <a:pt x="943" y="86"/>
                </a:lnTo>
                <a:lnTo>
                  <a:pt x="944" y="88"/>
                </a:lnTo>
                <a:lnTo>
                  <a:pt x="947" y="89"/>
                </a:lnTo>
                <a:lnTo>
                  <a:pt x="950" y="90"/>
                </a:lnTo>
                <a:lnTo>
                  <a:pt x="954" y="89"/>
                </a:lnTo>
                <a:lnTo>
                  <a:pt x="960" y="87"/>
                </a:lnTo>
                <a:lnTo>
                  <a:pt x="966" y="84"/>
                </a:lnTo>
                <a:lnTo>
                  <a:pt x="963" y="83"/>
                </a:lnTo>
                <a:lnTo>
                  <a:pt x="963" y="82"/>
                </a:lnTo>
                <a:lnTo>
                  <a:pt x="963" y="81"/>
                </a:lnTo>
                <a:lnTo>
                  <a:pt x="964" y="80"/>
                </a:lnTo>
                <a:lnTo>
                  <a:pt x="968" y="78"/>
                </a:lnTo>
                <a:lnTo>
                  <a:pt x="972" y="77"/>
                </a:lnTo>
                <a:lnTo>
                  <a:pt x="975" y="73"/>
                </a:lnTo>
                <a:lnTo>
                  <a:pt x="979" y="71"/>
                </a:lnTo>
                <a:lnTo>
                  <a:pt x="982" y="72"/>
                </a:lnTo>
                <a:lnTo>
                  <a:pt x="985" y="73"/>
                </a:lnTo>
                <a:lnTo>
                  <a:pt x="992" y="71"/>
                </a:lnTo>
                <a:lnTo>
                  <a:pt x="997" y="67"/>
                </a:lnTo>
                <a:lnTo>
                  <a:pt x="998" y="64"/>
                </a:lnTo>
                <a:lnTo>
                  <a:pt x="996" y="61"/>
                </a:lnTo>
                <a:lnTo>
                  <a:pt x="995" y="58"/>
                </a:lnTo>
                <a:lnTo>
                  <a:pt x="995" y="56"/>
                </a:lnTo>
                <a:lnTo>
                  <a:pt x="996" y="54"/>
                </a:lnTo>
                <a:lnTo>
                  <a:pt x="997" y="51"/>
                </a:lnTo>
                <a:lnTo>
                  <a:pt x="995" y="51"/>
                </a:lnTo>
                <a:lnTo>
                  <a:pt x="992" y="53"/>
                </a:lnTo>
                <a:lnTo>
                  <a:pt x="991" y="55"/>
                </a:lnTo>
                <a:lnTo>
                  <a:pt x="990" y="56"/>
                </a:lnTo>
                <a:lnTo>
                  <a:pt x="989" y="61"/>
                </a:lnTo>
                <a:lnTo>
                  <a:pt x="985" y="64"/>
                </a:lnTo>
                <a:lnTo>
                  <a:pt x="984" y="66"/>
                </a:lnTo>
                <a:lnTo>
                  <a:pt x="982" y="66"/>
                </a:lnTo>
                <a:lnTo>
                  <a:pt x="980" y="66"/>
                </a:lnTo>
                <a:lnTo>
                  <a:pt x="979" y="66"/>
                </a:lnTo>
                <a:lnTo>
                  <a:pt x="975" y="63"/>
                </a:lnTo>
                <a:lnTo>
                  <a:pt x="973" y="59"/>
                </a:lnTo>
                <a:lnTo>
                  <a:pt x="972" y="63"/>
                </a:lnTo>
                <a:lnTo>
                  <a:pt x="971" y="65"/>
                </a:lnTo>
                <a:lnTo>
                  <a:pt x="968" y="66"/>
                </a:lnTo>
                <a:lnTo>
                  <a:pt x="967" y="66"/>
                </a:lnTo>
                <a:lnTo>
                  <a:pt x="966" y="66"/>
                </a:lnTo>
                <a:lnTo>
                  <a:pt x="964" y="65"/>
                </a:lnTo>
                <a:lnTo>
                  <a:pt x="963" y="63"/>
                </a:lnTo>
                <a:lnTo>
                  <a:pt x="963" y="59"/>
                </a:lnTo>
                <a:lnTo>
                  <a:pt x="963" y="58"/>
                </a:lnTo>
                <a:lnTo>
                  <a:pt x="963" y="57"/>
                </a:lnTo>
                <a:lnTo>
                  <a:pt x="961" y="56"/>
                </a:lnTo>
                <a:lnTo>
                  <a:pt x="959" y="56"/>
                </a:lnTo>
                <a:lnTo>
                  <a:pt x="957" y="56"/>
                </a:lnTo>
                <a:lnTo>
                  <a:pt x="956" y="57"/>
                </a:lnTo>
                <a:lnTo>
                  <a:pt x="956" y="58"/>
                </a:lnTo>
                <a:lnTo>
                  <a:pt x="956" y="59"/>
                </a:lnTo>
                <a:lnTo>
                  <a:pt x="956" y="62"/>
                </a:lnTo>
                <a:lnTo>
                  <a:pt x="956" y="65"/>
                </a:lnTo>
                <a:lnTo>
                  <a:pt x="949" y="71"/>
                </a:lnTo>
                <a:lnTo>
                  <a:pt x="942" y="75"/>
                </a:lnTo>
                <a:lnTo>
                  <a:pt x="946" y="75"/>
                </a:lnTo>
                <a:lnTo>
                  <a:pt x="951" y="77"/>
                </a:lnTo>
                <a:lnTo>
                  <a:pt x="954" y="77"/>
                </a:lnTo>
                <a:lnTo>
                  <a:pt x="956" y="78"/>
                </a:lnTo>
                <a:lnTo>
                  <a:pt x="958" y="79"/>
                </a:lnTo>
                <a:lnTo>
                  <a:pt x="958" y="80"/>
                </a:lnTo>
                <a:lnTo>
                  <a:pt x="958" y="80"/>
                </a:lnTo>
                <a:lnTo>
                  <a:pt x="958" y="80"/>
                </a:lnTo>
                <a:close/>
                <a:moveTo>
                  <a:pt x="1206" y="38"/>
                </a:moveTo>
                <a:lnTo>
                  <a:pt x="1208" y="39"/>
                </a:lnTo>
                <a:lnTo>
                  <a:pt x="1210" y="40"/>
                </a:lnTo>
                <a:lnTo>
                  <a:pt x="1212" y="41"/>
                </a:lnTo>
                <a:lnTo>
                  <a:pt x="1213" y="41"/>
                </a:lnTo>
                <a:lnTo>
                  <a:pt x="1216" y="39"/>
                </a:lnTo>
                <a:lnTo>
                  <a:pt x="1221" y="37"/>
                </a:lnTo>
                <a:lnTo>
                  <a:pt x="1223" y="36"/>
                </a:lnTo>
                <a:lnTo>
                  <a:pt x="1224" y="34"/>
                </a:lnTo>
                <a:lnTo>
                  <a:pt x="1226" y="36"/>
                </a:lnTo>
                <a:lnTo>
                  <a:pt x="1228" y="36"/>
                </a:lnTo>
                <a:lnTo>
                  <a:pt x="1235" y="37"/>
                </a:lnTo>
                <a:lnTo>
                  <a:pt x="1241" y="38"/>
                </a:lnTo>
                <a:lnTo>
                  <a:pt x="1252" y="36"/>
                </a:lnTo>
                <a:lnTo>
                  <a:pt x="1262" y="31"/>
                </a:lnTo>
                <a:lnTo>
                  <a:pt x="1268" y="29"/>
                </a:lnTo>
                <a:lnTo>
                  <a:pt x="1272" y="28"/>
                </a:lnTo>
                <a:lnTo>
                  <a:pt x="1278" y="28"/>
                </a:lnTo>
                <a:lnTo>
                  <a:pt x="1282" y="28"/>
                </a:lnTo>
                <a:lnTo>
                  <a:pt x="1287" y="28"/>
                </a:lnTo>
                <a:lnTo>
                  <a:pt x="1292" y="29"/>
                </a:lnTo>
                <a:lnTo>
                  <a:pt x="1296" y="28"/>
                </a:lnTo>
                <a:lnTo>
                  <a:pt x="1301" y="26"/>
                </a:lnTo>
                <a:lnTo>
                  <a:pt x="1304" y="24"/>
                </a:lnTo>
                <a:lnTo>
                  <a:pt x="1309" y="23"/>
                </a:lnTo>
                <a:lnTo>
                  <a:pt x="1314" y="23"/>
                </a:lnTo>
                <a:lnTo>
                  <a:pt x="1319" y="23"/>
                </a:lnTo>
                <a:lnTo>
                  <a:pt x="1323" y="22"/>
                </a:lnTo>
                <a:lnTo>
                  <a:pt x="1327" y="21"/>
                </a:lnTo>
                <a:lnTo>
                  <a:pt x="1330" y="20"/>
                </a:lnTo>
                <a:lnTo>
                  <a:pt x="1333" y="17"/>
                </a:lnTo>
                <a:lnTo>
                  <a:pt x="1338" y="17"/>
                </a:lnTo>
                <a:lnTo>
                  <a:pt x="1345" y="16"/>
                </a:lnTo>
                <a:lnTo>
                  <a:pt x="1348" y="16"/>
                </a:lnTo>
                <a:lnTo>
                  <a:pt x="1352" y="15"/>
                </a:lnTo>
                <a:lnTo>
                  <a:pt x="1352" y="14"/>
                </a:lnTo>
                <a:lnTo>
                  <a:pt x="1353" y="13"/>
                </a:lnTo>
                <a:lnTo>
                  <a:pt x="1352" y="12"/>
                </a:lnTo>
                <a:lnTo>
                  <a:pt x="1351" y="9"/>
                </a:lnTo>
                <a:lnTo>
                  <a:pt x="1347" y="7"/>
                </a:lnTo>
                <a:lnTo>
                  <a:pt x="1344" y="6"/>
                </a:lnTo>
                <a:lnTo>
                  <a:pt x="1340" y="5"/>
                </a:lnTo>
                <a:lnTo>
                  <a:pt x="1336" y="5"/>
                </a:lnTo>
                <a:lnTo>
                  <a:pt x="1329" y="6"/>
                </a:lnTo>
                <a:lnTo>
                  <a:pt x="1322" y="7"/>
                </a:lnTo>
                <a:lnTo>
                  <a:pt x="1320" y="7"/>
                </a:lnTo>
                <a:lnTo>
                  <a:pt x="1318" y="7"/>
                </a:lnTo>
                <a:lnTo>
                  <a:pt x="1315" y="7"/>
                </a:lnTo>
                <a:lnTo>
                  <a:pt x="1314" y="8"/>
                </a:lnTo>
                <a:lnTo>
                  <a:pt x="1307" y="9"/>
                </a:lnTo>
                <a:lnTo>
                  <a:pt x="1302" y="11"/>
                </a:lnTo>
                <a:lnTo>
                  <a:pt x="1297" y="12"/>
                </a:lnTo>
                <a:lnTo>
                  <a:pt x="1293" y="14"/>
                </a:lnTo>
                <a:lnTo>
                  <a:pt x="1288" y="13"/>
                </a:lnTo>
                <a:lnTo>
                  <a:pt x="1282" y="12"/>
                </a:lnTo>
                <a:lnTo>
                  <a:pt x="1279" y="14"/>
                </a:lnTo>
                <a:lnTo>
                  <a:pt x="1278" y="16"/>
                </a:lnTo>
                <a:lnTo>
                  <a:pt x="1277" y="19"/>
                </a:lnTo>
                <a:lnTo>
                  <a:pt x="1276" y="22"/>
                </a:lnTo>
                <a:lnTo>
                  <a:pt x="1272" y="23"/>
                </a:lnTo>
                <a:lnTo>
                  <a:pt x="1268" y="24"/>
                </a:lnTo>
                <a:lnTo>
                  <a:pt x="1262" y="24"/>
                </a:lnTo>
                <a:lnTo>
                  <a:pt x="1259" y="24"/>
                </a:lnTo>
                <a:lnTo>
                  <a:pt x="1254" y="22"/>
                </a:lnTo>
                <a:lnTo>
                  <a:pt x="1251" y="19"/>
                </a:lnTo>
                <a:lnTo>
                  <a:pt x="1248" y="17"/>
                </a:lnTo>
                <a:lnTo>
                  <a:pt x="1246" y="17"/>
                </a:lnTo>
                <a:lnTo>
                  <a:pt x="1244" y="17"/>
                </a:lnTo>
                <a:lnTo>
                  <a:pt x="1241" y="17"/>
                </a:lnTo>
                <a:lnTo>
                  <a:pt x="1239" y="21"/>
                </a:lnTo>
                <a:lnTo>
                  <a:pt x="1239" y="25"/>
                </a:lnTo>
                <a:lnTo>
                  <a:pt x="1239" y="28"/>
                </a:lnTo>
                <a:lnTo>
                  <a:pt x="1238" y="29"/>
                </a:lnTo>
                <a:lnTo>
                  <a:pt x="1237" y="30"/>
                </a:lnTo>
                <a:lnTo>
                  <a:pt x="1235" y="30"/>
                </a:lnTo>
                <a:lnTo>
                  <a:pt x="1230" y="29"/>
                </a:lnTo>
                <a:lnTo>
                  <a:pt x="1224" y="28"/>
                </a:lnTo>
                <a:lnTo>
                  <a:pt x="1221" y="29"/>
                </a:lnTo>
                <a:lnTo>
                  <a:pt x="1216" y="29"/>
                </a:lnTo>
                <a:lnTo>
                  <a:pt x="1213" y="26"/>
                </a:lnTo>
                <a:lnTo>
                  <a:pt x="1210" y="23"/>
                </a:lnTo>
                <a:lnTo>
                  <a:pt x="1207" y="22"/>
                </a:lnTo>
                <a:lnTo>
                  <a:pt x="1206" y="22"/>
                </a:lnTo>
                <a:lnTo>
                  <a:pt x="1204" y="22"/>
                </a:lnTo>
                <a:lnTo>
                  <a:pt x="1202" y="24"/>
                </a:lnTo>
                <a:lnTo>
                  <a:pt x="1202" y="28"/>
                </a:lnTo>
                <a:lnTo>
                  <a:pt x="1202" y="31"/>
                </a:lnTo>
                <a:lnTo>
                  <a:pt x="1198" y="33"/>
                </a:lnTo>
                <a:lnTo>
                  <a:pt x="1195" y="34"/>
                </a:lnTo>
                <a:lnTo>
                  <a:pt x="1201" y="36"/>
                </a:lnTo>
                <a:lnTo>
                  <a:pt x="1206" y="38"/>
                </a:lnTo>
                <a:lnTo>
                  <a:pt x="1206" y="38"/>
                </a:lnTo>
                <a:lnTo>
                  <a:pt x="1206" y="38"/>
                </a:lnTo>
                <a:close/>
                <a:moveTo>
                  <a:pt x="1333" y="17"/>
                </a:moveTo>
                <a:lnTo>
                  <a:pt x="1330" y="19"/>
                </a:lnTo>
                <a:lnTo>
                  <a:pt x="1328" y="19"/>
                </a:lnTo>
                <a:lnTo>
                  <a:pt x="1330" y="19"/>
                </a:lnTo>
                <a:lnTo>
                  <a:pt x="1333" y="17"/>
                </a:lnTo>
                <a:close/>
                <a:moveTo>
                  <a:pt x="1904" y="296"/>
                </a:moveTo>
                <a:lnTo>
                  <a:pt x="1903" y="294"/>
                </a:lnTo>
                <a:lnTo>
                  <a:pt x="1900" y="293"/>
                </a:lnTo>
                <a:lnTo>
                  <a:pt x="1898" y="294"/>
                </a:lnTo>
                <a:lnTo>
                  <a:pt x="1897" y="296"/>
                </a:lnTo>
                <a:lnTo>
                  <a:pt x="1891" y="300"/>
                </a:lnTo>
                <a:lnTo>
                  <a:pt x="1885" y="304"/>
                </a:lnTo>
                <a:lnTo>
                  <a:pt x="1879" y="306"/>
                </a:lnTo>
                <a:lnTo>
                  <a:pt x="1872" y="310"/>
                </a:lnTo>
                <a:lnTo>
                  <a:pt x="1864" y="311"/>
                </a:lnTo>
                <a:lnTo>
                  <a:pt x="1857" y="313"/>
                </a:lnTo>
                <a:lnTo>
                  <a:pt x="1842" y="320"/>
                </a:lnTo>
                <a:lnTo>
                  <a:pt x="1828" y="328"/>
                </a:lnTo>
                <a:lnTo>
                  <a:pt x="1820" y="331"/>
                </a:lnTo>
                <a:lnTo>
                  <a:pt x="1811" y="336"/>
                </a:lnTo>
                <a:lnTo>
                  <a:pt x="1805" y="338"/>
                </a:lnTo>
                <a:lnTo>
                  <a:pt x="1799" y="340"/>
                </a:lnTo>
                <a:lnTo>
                  <a:pt x="1797" y="339"/>
                </a:lnTo>
                <a:lnTo>
                  <a:pt x="1797" y="338"/>
                </a:lnTo>
                <a:lnTo>
                  <a:pt x="1797" y="337"/>
                </a:lnTo>
                <a:lnTo>
                  <a:pt x="1798" y="336"/>
                </a:lnTo>
                <a:lnTo>
                  <a:pt x="1801" y="333"/>
                </a:lnTo>
                <a:lnTo>
                  <a:pt x="1804" y="333"/>
                </a:lnTo>
                <a:lnTo>
                  <a:pt x="1811" y="330"/>
                </a:lnTo>
                <a:lnTo>
                  <a:pt x="1816" y="327"/>
                </a:lnTo>
                <a:lnTo>
                  <a:pt x="1830" y="318"/>
                </a:lnTo>
                <a:lnTo>
                  <a:pt x="1842" y="310"/>
                </a:lnTo>
                <a:lnTo>
                  <a:pt x="1857" y="300"/>
                </a:lnTo>
                <a:lnTo>
                  <a:pt x="1871" y="293"/>
                </a:lnTo>
                <a:lnTo>
                  <a:pt x="1883" y="283"/>
                </a:lnTo>
                <a:lnTo>
                  <a:pt x="1896" y="273"/>
                </a:lnTo>
                <a:lnTo>
                  <a:pt x="1889" y="274"/>
                </a:lnTo>
                <a:lnTo>
                  <a:pt x="1885" y="277"/>
                </a:lnTo>
                <a:lnTo>
                  <a:pt x="1880" y="278"/>
                </a:lnTo>
                <a:lnTo>
                  <a:pt x="1877" y="279"/>
                </a:lnTo>
                <a:lnTo>
                  <a:pt x="1874" y="278"/>
                </a:lnTo>
                <a:lnTo>
                  <a:pt x="1871" y="277"/>
                </a:lnTo>
                <a:lnTo>
                  <a:pt x="1866" y="281"/>
                </a:lnTo>
                <a:lnTo>
                  <a:pt x="1863" y="288"/>
                </a:lnTo>
                <a:lnTo>
                  <a:pt x="1861" y="290"/>
                </a:lnTo>
                <a:lnTo>
                  <a:pt x="1858" y="293"/>
                </a:lnTo>
                <a:lnTo>
                  <a:pt x="1856" y="294"/>
                </a:lnTo>
                <a:lnTo>
                  <a:pt x="1853" y="295"/>
                </a:lnTo>
                <a:lnTo>
                  <a:pt x="1849" y="295"/>
                </a:lnTo>
                <a:lnTo>
                  <a:pt x="1846" y="296"/>
                </a:lnTo>
                <a:lnTo>
                  <a:pt x="1844" y="297"/>
                </a:lnTo>
                <a:lnTo>
                  <a:pt x="1841" y="299"/>
                </a:lnTo>
                <a:lnTo>
                  <a:pt x="1836" y="304"/>
                </a:lnTo>
                <a:lnTo>
                  <a:pt x="1829" y="307"/>
                </a:lnTo>
                <a:lnTo>
                  <a:pt x="1824" y="310"/>
                </a:lnTo>
                <a:lnTo>
                  <a:pt x="1821" y="312"/>
                </a:lnTo>
                <a:lnTo>
                  <a:pt x="1819" y="313"/>
                </a:lnTo>
                <a:lnTo>
                  <a:pt x="1816" y="314"/>
                </a:lnTo>
                <a:lnTo>
                  <a:pt x="1813" y="313"/>
                </a:lnTo>
                <a:lnTo>
                  <a:pt x="1809" y="313"/>
                </a:lnTo>
                <a:lnTo>
                  <a:pt x="1806" y="313"/>
                </a:lnTo>
                <a:lnTo>
                  <a:pt x="1803" y="315"/>
                </a:lnTo>
                <a:lnTo>
                  <a:pt x="1793" y="319"/>
                </a:lnTo>
                <a:lnTo>
                  <a:pt x="1786" y="323"/>
                </a:lnTo>
                <a:lnTo>
                  <a:pt x="1776" y="327"/>
                </a:lnTo>
                <a:lnTo>
                  <a:pt x="1768" y="331"/>
                </a:lnTo>
                <a:lnTo>
                  <a:pt x="1759" y="336"/>
                </a:lnTo>
                <a:lnTo>
                  <a:pt x="1750" y="341"/>
                </a:lnTo>
                <a:lnTo>
                  <a:pt x="1742" y="346"/>
                </a:lnTo>
                <a:lnTo>
                  <a:pt x="1733" y="351"/>
                </a:lnTo>
                <a:lnTo>
                  <a:pt x="1723" y="355"/>
                </a:lnTo>
                <a:lnTo>
                  <a:pt x="1714" y="360"/>
                </a:lnTo>
                <a:lnTo>
                  <a:pt x="1705" y="364"/>
                </a:lnTo>
                <a:lnTo>
                  <a:pt x="1694" y="368"/>
                </a:lnTo>
                <a:lnTo>
                  <a:pt x="1685" y="371"/>
                </a:lnTo>
                <a:lnTo>
                  <a:pt x="1677" y="373"/>
                </a:lnTo>
                <a:lnTo>
                  <a:pt x="1668" y="377"/>
                </a:lnTo>
                <a:lnTo>
                  <a:pt x="1661" y="382"/>
                </a:lnTo>
                <a:lnTo>
                  <a:pt x="1664" y="383"/>
                </a:lnTo>
                <a:lnTo>
                  <a:pt x="1666" y="385"/>
                </a:lnTo>
                <a:lnTo>
                  <a:pt x="1667" y="386"/>
                </a:lnTo>
                <a:lnTo>
                  <a:pt x="1667" y="387"/>
                </a:lnTo>
                <a:lnTo>
                  <a:pt x="1667" y="388"/>
                </a:lnTo>
                <a:lnTo>
                  <a:pt x="1665" y="389"/>
                </a:lnTo>
                <a:lnTo>
                  <a:pt x="1661" y="390"/>
                </a:lnTo>
                <a:lnTo>
                  <a:pt x="1658" y="390"/>
                </a:lnTo>
                <a:lnTo>
                  <a:pt x="1656" y="390"/>
                </a:lnTo>
                <a:lnTo>
                  <a:pt x="1655" y="391"/>
                </a:lnTo>
                <a:lnTo>
                  <a:pt x="1653" y="393"/>
                </a:lnTo>
                <a:lnTo>
                  <a:pt x="1652" y="396"/>
                </a:lnTo>
                <a:lnTo>
                  <a:pt x="1652" y="398"/>
                </a:lnTo>
                <a:lnTo>
                  <a:pt x="1653" y="401"/>
                </a:lnTo>
                <a:lnTo>
                  <a:pt x="1653" y="402"/>
                </a:lnTo>
                <a:lnTo>
                  <a:pt x="1656" y="402"/>
                </a:lnTo>
                <a:lnTo>
                  <a:pt x="1659" y="401"/>
                </a:lnTo>
                <a:lnTo>
                  <a:pt x="1665" y="399"/>
                </a:lnTo>
                <a:lnTo>
                  <a:pt x="1669" y="397"/>
                </a:lnTo>
                <a:lnTo>
                  <a:pt x="1675" y="395"/>
                </a:lnTo>
                <a:lnTo>
                  <a:pt x="1677" y="395"/>
                </a:lnTo>
                <a:lnTo>
                  <a:pt x="1679" y="395"/>
                </a:lnTo>
                <a:lnTo>
                  <a:pt x="1681" y="395"/>
                </a:lnTo>
                <a:lnTo>
                  <a:pt x="1682" y="396"/>
                </a:lnTo>
                <a:lnTo>
                  <a:pt x="1673" y="403"/>
                </a:lnTo>
                <a:lnTo>
                  <a:pt x="1660" y="410"/>
                </a:lnTo>
                <a:lnTo>
                  <a:pt x="1660" y="411"/>
                </a:lnTo>
                <a:lnTo>
                  <a:pt x="1660" y="412"/>
                </a:lnTo>
                <a:lnTo>
                  <a:pt x="1661" y="413"/>
                </a:lnTo>
                <a:lnTo>
                  <a:pt x="1663" y="414"/>
                </a:lnTo>
                <a:lnTo>
                  <a:pt x="1666" y="414"/>
                </a:lnTo>
                <a:lnTo>
                  <a:pt x="1669" y="415"/>
                </a:lnTo>
                <a:lnTo>
                  <a:pt x="1673" y="415"/>
                </a:lnTo>
                <a:lnTo>
                  <a:pt x="1676" y="416"/>
                </a:lnTo>
                <a:lnTo>
                  <a:pt x="1677" y="419"/>
                </a:lnTo>
                <a:lnTo>
                  <a:pt x="1677" y="419"/>
                </a:lnTo>
                <a:lnTo>
                  <a:pt x="1676" y="420"/>
                </a:lnTo>
                <a:lnTo>
                  <a:pt x="1675" y="421"/>
                </a:lnTo>
                <a:lnTo>
                  <a:pt x="1676" y="422"/>
                </a:lnTo>
                <a:lnTo>
                  <a:pt x="1677" y="423"/>
                </a:lnTo>
                <a:lnTo>
                  <a:pt x="1680" y="422"/>
                </a:lnTo>
                <a:lnTo>
                  <a:pt x="1682" y="422"/>
                </a:lnTo>
                <a:lnTo>
                  <a:pt x="1686" y="420"/>
                </a:lnTo>
                <a:lnTo>
                  <a:pt x="1691" y="419"/>
                </a:lnTo>
                <a:lnTo>
                  <a:pt x="1694" y="419"/>
                </a:lnTo>
                <a:lnTo>
                  <a:pt x="1699" y="418"/>
                </a:lnTo>
                <a:lnTo>
                  <a:pt x="1704" y="415"/>
                </a:lnTo>
                <a:lnTo>
                  <a:pt x="1708" y="413"/>
                </a:lnTo>
                <a:lnTo>
                  <a:pt x="1724" y="406"/>
                </a:lnTo>
                <a:lnTo>
                  <a:pt x="1740" y="399"/>
                </a:lnTo>
                <a:lnTo>
                  <a:pt x="1743" y="397"/>
                </a:lnTo>
                <a:lnTo>
                  <a:pt x="1747" y="394"/>
                </a:lnTo>
                <a:lnTo>
                  <a:pt x="1749" y="390"/>
                </a:lnTo>
                <a:lnTo>
                  <a:pt x="1752" y="389"/>
                </a:lnTo>
                <a:lnTo>
                  <a:pt x="1760" y="388"/>
                </a:lnTo>
                <a:lnTo>
                  <a:pt x="1767" y="385"/>
                </a:lnTo>
                <a:lnTo>
                  <a:pt x="1775" y="381"/>
                </a:lnTo>
                <a:lnTo>
                  <a:pt x="1783" y="378"/>
                </a:lnTo>
                <a:lnTo>
                  <a:pt x="1791" y="376"/>
                </a:lnTo>
                <a:lnTo>
                  <a:pt x="1799" y="371"/>
                </a:lnTo>
                <a:lnTo>
                  <a:pt x="1801" y="368"/>
                </a:lnTo>
                <a:lnTo>
                  <a:pt x="1803" y="364"/>
                </a:lnTo>
                <a:lnTo>
                  <a:pt x="1806" y="361"/>
                </a:lnTo>
                <a:lnTo>
                  <a:pt x="1809" y="360"/>
                </a:lnTo>
                <a:lnTo>
                  <a:pt x="1811" y="360"/>
                </a:lnTo>
                <a:lnTo>
                  <a:pt x="1812" y="360"/>
                </a:lnTo>
                <a:lnTo>
                  <a:pt x="1815" y="360"/>
                </a:lnTo>
                <a:lnTo>
                  <a:pt x="1819" y="360"/>
                </a:lnTo>
                <a:lnTo>
                  <a:pt x="1821" y="360"/>
                </a:lnTo>
                <a:lnTo>
                  <a:pt x="1823" y="360"/>
                </a:lnTo>
                <a:lnTo>
                  <a:pt x="1826" y="354"/>
                </a:lnTo>
                <a:lnTo>
                  <a:pt x="1829" y="347"/>
                </a:lnTo>
                <a:lnTo>
                  <a:pt x="1838" y="341"/>
                </a:lnTo>
                <a:lnTo>
                  <a:pt x="1847" y="335"/>
                </a:lnTo>
                <a:lnTo>
                  <a:pt x="1837" y="338"/>
                </a:lnTo>
                <a:lnTo>
                  <a:pt x="1826" y="340"/>
                </a:lnTo>
                <a:lnTo>
                  <a:pt x="1830" y="337"/>
                </a:lnTo>
                <a:lnTo>
                  <a:pt x="1833" y="335"/>
                </a:lnTo>
                <a:lnTo>
                  <a:pt x="1838" y="332"/>
                </a:lnTo>
                <a:lnTo>
                  <a:pt x="1841" y="330"/>
                </a:lnTo>
                <a:lnTo>
                  <a:pt x="1853" y="324"/>
                </a:lnTo>
                <a:lnTo>
                  <a:pt x="1864" y="319"/>
                </a:lnTo>
                <a:lnTo>
                  <a:pt x="1874" y="313"/>
                </a:lnTo>
                <a:lnTo>
                  <a:pt x="1885" y="308"/>
                </a:lnTo>
                <a:lnTo>
                  <a:pt x="1889" y="306"/>
                </a:lnTo>
                <a:lnTo>
                  <a:pt x="1896" y="304"/>
                </a:lnTo>
                <a:lnTo>
                  <a:pt x="1899" y="302"/>
                </a:lnTo>
                <a:lnTo>
                  <a:pt x="1902" y="300"/>
                </a:lnTo>
                <a:lnTo>
                  <a:pt x="1903" y="298"/>
                </a:lnTo>
                <a:lnTo>
                  <a:pt x="1904" y="296"/>
                </a:lnTo>
                <a:lnTo>
                  <a:pt x="1904" y="297"/>
                </a:lnTo>
                <a:lnTo>
                  <a:pt x="1904" y="296"/>
                </a:lnTo>
                <a:close/>
                <a:moveTo>
                  <a:pt x="1690" y="379"/>
                </a:moveTo>
                <a:lnTo>
                  <a:pt x="1691" y="377"/>
                </a:lnTo>
                <a:lnTo>
                  <a:pt x="1693" y="376"/>
                </a:lnTo>
                <a:lnTo>
                  <a:pt x="1694" y="377"/>
                </a:lnTo>
                <a:lnTo>
                  <a:pt x="1696" y="379"/>
                </a:lnTo>
                <a:lnTo>
                  <a:pt x="1694" y="382"/>
                </a:lnTo>
                <a:lnTo>
                  <a:pt x="1692" y="383"/>
                </a:lnTo>
                <a:lnTo>
                  <a:pt x="1691" y="382"/>
                </a:lnTo>
                <a:lnTo>
                  <a:pt x="1690" y="381"/>
                </a:lnTo>
                <a:lnTo>
                  <a:pt x="1690" y="380"/>
                </a:lnTo>
                <a:lnTo>
                  <a:pt x="1690" y="379"/>
                </a:lnTo>
                <a:lnTo>
                  <a:pt x="1690" y="379"/>
                </a:lnTo>
                <a:lnTo>
                  <a:pt x="1690" y="379"/>
                </a:lnTo>
                <a:close/>
                <a:moveTo>
                  <a:pt x="1692" y="393"/>
                </a:moveTo>
                <a:lnTo>
                  <a:pt x="1691" y="391"/>
                </a:lnTo>
                <a:lnTo>
                  <a:pt x="1691" y="389"/>
                </a:lnTo>
                <a:lnTo>
                  <a:pt x="1692" y="387"/>
                </a:lnTo>
                <a:lnTo>
                  <a:pt x="1693" y="385"/>
                </a:lnTo>
                <a:lnTo>
                  <a:pt x="1696" y="382"/>
                </a:lnTo>
                <a:lnTo>
                  <a:pt x="1699" y="381"/>
                </a:lnTo>
                <a:lnTo>
                  <a:pt x="1701" y="381"/>
                </a:lnTo>
                <a:lnTo>
                  <a:pt x="1704" y="382"/>
                </a:lnTo>
                <a:lnTo>
                  <a:pt x="1705" y="383"/>
                </a:lnTo>
                <a:lnTo>
                  <a:pt x="1705" y="385"/>
                </a:lnTo>
                <a:lnTo>
                  <a:pt x="1702" y="387"/>
                </a:lnTo>
                <a:lnTo>
                  <a:pt x="1701" y="389"/>
                </a:lnTo>
                <a:lnTo>
                  <a:pt x="1697" y="391"/>
                </a:lnTo>
                <a:lnTo>
                  <a:pt x="1692" y="393"/>
                </a:lnTo>
                <a:close/>
                <a:moveTo>
                  <a:pt x="1787" y="347"/>
                </a:moveTo>
                <a:lnTo>
                  <a:pt x="1776" y="352"/>
                </a:lnTo>
                <a:lnTo>
                  <a:pt x="1766" y="356"/>
                </a:lnTo>
                <a:lnTo>
                  <a:pt x="1759" y="363"/>
                </a:lnTo>
                <a:lnTo>
                  <a:pt x="1754" y="369"/>
                </a:lnTo>
                <a:lnTo>
                  <a:pt x="1743" y="373"/>
                </a:lnTo>
                <a:lnTo>
                  <a:pt x="1734" y="377"/>
                </a:lnTo>
                <a:lnTo>
                  <a:pt x="1730" y="379"/>
                </a:lnTo>
                <a:lnTo>
                  <a:pt x="1724" y="380"/>
                </a:lnTo>
                <a:lnTo>
                  <a:pt x="1722" y="380"/>
                </a:lnTo>
                <a:lnTo>
                  <a:pt x="1719" y="380"/>
                </a:lnTo>
                <a:lnTo>
                  <a:pt x="1716" y="379"/>
                </a:lnTo>
                <a:lnTo>
                  <a:pt x="1714" y="377"/>
                </a:lnTo>
                <a:lnTo>
                  <a:pt x="1718" y="374"/>
                </a:lnTo>
                <a:lnTo>
                  <a:pt x="1723" y="371"/>
                </a:lnTo>
                <a:lnTo>
                  <a:pt x="1724" y="370"/>
                </a:lnTo>
                <a:lnTo>
                  <a:pt x="1724" y="369"/>
                </a:lnTo>
                <a:lnTo>
                  <a:pt x="1726" y="368"/>
                </a:lnTo>
                <a:lnTo>
                  <a:pt x="1730" y="368"/>
                </a:lnTo>
                <a:lnTo>
                  <a:pt x="1733" y="365"/>
                </a:lnTo>
                <a:lnTo>
                  <a:pt x="1738" y="364"/>
                </a:lnTo>
                <a:lnTo>
                  <a:pt x="1740" y="362"/>
                </a:lnTo>
                <a:lnTo>
                  <a:pt x="1742" y="361"/>
                </a:lnTo>
                <a:lnTo>
                  <a:pt x="1745" y="358"/>
                </a:lnTo>
                <a:lnTo>
                  <a:pt x="1746" y="355"/>
                </a:lnTo>
                <a:lnTo>
                  <a:pt x="1748" y="352"/>
                </a:lnTo>
                <a:lnTo>
                  <a:pt x="1749" y="351"/>
                </a:lnTo>
                <a:lnTo>
                  <a:pt x="1751" y="351"/>
                </a:lnTo>
                <a:lnTo>
                  <a:pt x="1755" y="349"/>
                </a:lnTo>
                <a:lnTo>
                  <a:pt x="1763" y="349"/>
                </a:lnTo>
                <a:lnTo>
                  <a:pt x="1770" y="346"/>
                </a:lnTo>
                <a:lnTo>
                  <a:pt x="1774" y="343"/>
                </a:lnTo>
                <a:lnTo>
                  <a:pt x="1779" y="338"/>
                </a:lnTo>
                <a:lnTo>
                  <a:pt x="1781" y="337"/>
                </a:lnTo>
                <a:lnTo>
                  <a:pt x="1783" y="337"/>
                </a:lnTo>
                <a:lnTo>
                  <a:pt x="1787" y="338"/>
                </a:lnTo>
                <a:lnTo>
                  <a:pt x="1788" y="339"/>
                </a:lnTo>
                <a:lnTo>
                  <a:pt x="1790" y="340"/>
                </a:lnTo>
                <a:lnTo>
                  <a:pt x="1790" y="343"/>
                </a:lnTo>
                <a:lnTo>
                  <a:pt x="1789" y="345"/>
                </a:lnTo>
                <a:lnTo>
                  <a:pt x="1787" y="347"/>
                </a:lnTo>
                <a:lnTo>
                  <a:pt x="1786" y="348"/>
                </a:lnTo>
                <a:lnTo>
                  <a:pt x="1787" y="347"/>
                </a:lnTo>
                <a:close/>
                <a:moveTo>
                  <a:pt x="1806" y="264"/>
                </a:moveTo>
                <a:lnTo>
                  <a:pt x="1808" y="264"/>
                </a:lnTo>
                <a:lnTo>
                  <a:pt x="1808" y="265"/>
                </a:lnTo>
                <a:lnTo>
                  <a:pt x="1808" y="265"/>
                </a:lnTo>
                <a:lnTo>
                  <a:pt x="1806" y="264"/>
                </a:lnTo>
                <a:close/>
                <a:moveTo>
                  <a:pt x="1697" y="300"/>
                </a:moveTo>
                <a:lnTo>
                  <a:pt x="1697" y="300"/>
                </a:lnTo>
                <a:lnTo>
                  <a:pt x="1698" y="302"/>
                </a:lnTo>
                <a:lnTo>
                  <a:pt x="1697" y="300"/>
                </a:lnTo>
                <a:lnTo>
                  <a:pt x="1697" y="300"/>
                </a:lnTo>
                <a:close/>
                <a:moveTo>
                  <a:pt x="1640" y="327"/>
                </a:moveTo>
                <a:lnTo>
                  <a:pt x="1634" y="329"/>
                </a:lnTo>
                <a:lnTo>
                  <a:pt x="1630" y="330"/>
                </a:lnTo>
                <a:lnTo>
                  <a:pt x="1623" y="329"/>
                </a:lnTo>
                <a:lnTo>
                  <a:pt x="1616" y="328"/>
                </a:lnTo>
                <a:lnTo>
                  <a:pt x="1602" y="329"/>
                </a:lnTo>
                <a:lnTo>
                  <a:pt x="1590" y="332"/>
                </a:lnTo>
                <a:lnTo>
                  <a:pt x="1590" y="330"/>
                </a:lnTo>
                <a:lnTo>
                  <a:pt x="1592" y="328"/>
                </a:lnTo>
                <a:lnTo>
                  <a:pt x="1594" y="327"/>
                </a:lnTo>
                <a:lnTo>
                  <a:pt x="1597" y="326"/>
                </a:lnTo>
                <a:lnTo>
                  <a:pt x="1602" y="324"/>
                </a:lnTo>
                <a:lnTo>
                  <a:pt x="1608" y="323"/>
                </a:lnTo>
                <a:lnTo>
                  <a:pt x="1609" y="321"/>
                </a:lnTo>
                <a:lnTo>
                  <a:pt x="1611" y="320"/>
                </a:lnTo>
                <a:lnTo>
                  <a:pt x="1614" y="319"/>
                </a:lnTo>
                <a:lnTo>
                  <a:pt x="1616" y="319"/>
                </a:lnTo>
                <a:lnTo>
                  <a:pt x="1622" y="316"/>
                </a:lnTo>
                <a:lnTo>
                  <a:pt x="1626" y="316"/>
                </a:lnTo>
                <a:lnTo>
                  <a:pt x="1628" y="320"/>
                </a:lnTo>
                <a:lnTo>
                  <a:pt x="1628" y="323"/>
                </a:lnTo>
                <a:lnTo>
                  <a:pt x="1628" y="324"/>
                </a:lnTo>
                <a:lnTo>
                  <a:pt x="1630" y="324"/>
                </a:lnTo>
                <a:lnTo>
                  <a:pt x="1631" y="324"/>
                </a:lnTo>
                <a:lnTo>
                  <a:pt x="1634" y="323"/>
                </a:lnTo>
                <a:lnTo>
                  <a:pt x="1635" y="322"/>
                </a:lnTo>
                <a:lnTo>
                  <a:pt x="1638" y="320"/>
                </a:lnTo>
                <a:lnTo>
                  <a:pt x="1640" y="319"/>
                </a:lnTo>
                <a:lnTo>
                  <a:pt x="1642" y="320"/>
                </a:lnTo>
                <a:lnTo>
                  <a:pt x="1643" y="322"/>
                </a:lnTo>
                <a:lnTo>
                  <a:pt x="1643" y="324"/>
                </a:lnTo>
                <a:lnTo>
                  <a:pt x="1642" y="327"/>
                </a:lnTo>
                <a:lnTo>
                  <a:pt x="1640" y="327"/>
                </a:lnTo>
                <a:lnTo>
                  <a:pt x="1640" y="328"/>
                </a:lnTo>
                <a:lnTo>
                  <a:pt x="1640" y="327"/>
                </a:lnTo>
                <a:close/>
                <a:moveTo>
                  <a:pt x="1574" y="323"/>
                </a:moveTo>
                <a:lnTo>
                  <a:pt x="1584" y="320"/>
                </a:lnTo>
                <a:lnTo>
                  <a:pt x="1593" y="316"/>
                </a:lnTo>
                <a:lnTo>
                  <a:pt x="1602" y="313"/>
                </a:lnTo>
                <a:lnTo>
                  <a:pt x="1613" y="310"/>
                </a:lnTo>
                <a:lnTo>
                  <a:pt x="1620" y="306"/>
                </a:lnTo>
                <a:lnTo>
                  <a:pt x="1630" y="303"/>
                </a:lnTo>
                <a:lnTo>
                  <a:pt x="1639" y="299"/>
                </a:lnTo>
                <a:lnTo>
                  <a:pt x="1648" y="297"/>
                </a:lnTo>
                <a:lnTo>
                  <a:pt x="1638" y="303"/>
                </a:lnTo>
                <a:lnTo>
                  <a:pt x="1626" y="307"/>
                </a:lnTo>
                <a:lnTo>
                  <a:pt x="1620" y="310"/>
                </a:lnTo>
                <a:lnTo>
                  <a:pt x="1615" y="312"/>
                </a:lnTo>
                <a:lnTo>
                  <a:pt x="1609" y="314"/>
                </a:lnTo>
                <a:lnTo>
                  <a:pt x="1603" y="315"/>
                </a:lnTo>
                <a:lnTo>
                  <a:pt x="1593" y="320"/>
                </a:lnTo>
                <a:lnTo>
                  <a:pt x="1583" y="323"/>
                </a:lnTo>
                <a:lnTo>
                  <a:pt x="1578" y="326"/>
                </a:lnTo>
                <a:lnTo>
                  <a:pt x="1574" y="327"/>
                </a:lnTo>
                <a:lnTo>
                  <a:pt x="1573" y="327"/>
                </a:lnTo>
                <a:lnTo>
                  <a:pt x="1572" y="326"/>
                </a:lnTo>
                <a:lnTo>
                  <a:pt x="1573" y="324"/>
                </a:lnTo>
                <a:lnTo>
                  <a:pt x="1574" y="323"/>
                </a:lnTo>
                <a:lnTo>
                  <a:pt x="1581" y="321"/>
                </a:lnTo>
                <a:lnTo>
                  <a:pt x="1580" y="321"/>
                </a:lnTo>
                <a:lnTo>
                  <a:pt x="1576" y="322"/>
                </a:lnTo>
                <a:lnTo>
                  <a:pt x="1574" y="323"/>
                </a:lnTo>
                <a:close/>
                <a:moveTo>
                  <a:pt x="1668" y="162"/>
                </a:moveTo>
                <a:lnTo>
                  <a:pt x="1673" y="161"/>
                </a:lnTo>
                <a:lnTo>
                  <a:pt x="1677" y="160"/>
                </a:lnTo>
                <a:lnTo>
                  <a:pt x="1680" y="160"/>
                </a:lnTo>
                <a:lnTo>
                  <a:pt x="1680" y="161"/>
                </a:lnTo>
                <a:lnTo>
                  <a:pt x="1680" y="162"/>
                </a:lnTo>
                <a:lnTo>
                  <a:pt x="1679" y="163"/>
                </a:lnTo>
                <a:lnTo>
                  <a:pt x="1673" y="165"/>
                </a:lnTo>
                <a:lnTo>
                  <a:pt x="1668" y="165"/>
                </a:lnTo>
                <a:lnTo>
                  <a:pt x="1668" y="164"/>
                </a:lnTo>
                <a:lnTo>
                  <a:pt x="1668" y="162"/>
                </a:lnTo>
                <a:lnTo>
                  <a:pt x="1671" y="162"/>
                </a:lnTo>
                <a:lnTo>
                  <a:pt x="1668" y="162"/>
                </a:lnTo>
                <a:close/>
                <a:moveTo>
                  <a:pt x="1487" y="290"/>
                </a:moveTo>
                <a:lnTo>
                  <a:pt x="1485" y="289"/>
                </a:lnTo>
                <a:lnTo>
                  <a:pt x="1483" y="288"/>
                </a:lnTo>
                <a:lnTo>
                  <a:pt x="1484" y="285"/>
                </a:lnTo>
                <a:lnTo>
                  <a:pt x="1486" y="283"/>
                </a:lnTo>
                <a:lnTo>
                  <a:pt x="1488" y="282"/>
                </a:lnTo>
                <a:lnTo>
                  <a:pt x="1492" y="282"/>
                </a:lnTo>
                <a:lnTo>
                  <a:pt x="1495" y="283"/>
                </a:lnTo>
                <a:lnTo>
                  <a:pt x="1498" y="285"/>
                </a:lnTo>
                <a:lnTo>
                  <a:pt x="1493" y="288"/>
                </a:lnTo>
                <a:lnTo>
                  <a:pt x="1487" y="290"/>
                </a:lnTo>
                <a:lnTo>
                  <a:pt x="1488" y="290"/>
                </a:lnTo>
                <a:lnTo>
                  <a:pt x="1487" y="290"/>
                </a:lnTo>
                <a:close/>
                <a:moveTo>
                  <a:pt x="1533" y="274"/>
                </a:moveTo>
                <a:lnTo>
                  <a:pt x="1528" y="277"/>
                </a:lnTo>
                <a:lnTo>
                  <a:pt x="1523" y="279"/>
                </a:lnTo>
                <a:lnTo>
                  <a:pt x="1519" y="280"/>
                </a:lnTo>
                <a:lnTo>
                  <a:pt x="1516" y="280"/>
                </a:lnTo>
                <a:lnTo>
                  <a:pt x="1513" y="279"/>
                </a:lnTo>
                <a:lnTo>
                  <a:pt x="1512" y="278"/>
                </a:lnTo>
                <a:lnTo>
                  <a:pt x="1512" y="274"/>
                </a:lnTo>
                <a:lnTo>
                  <a:pt x="1515" y="273"/>
                </a:lnTo>
                <a:lnTo>
                  <a:pt x="1517" y="273"/>
                </a:lnTo>
                <a:lnTo>
                  <a:pt x="1520" y="272"/>
                </a:lnTo>
                <a:lnTo>
                  <a:pt x="1528" y="273"/>
                </a:lnTo>
                <a:lnTo>
                  <a:pt x="1533" y="274"/>
                </a:lnTo>
                <a:lnTo>
                  <a:pt x="1527" y="275"/>
                </a:lnTo>
                <a:lnTo>
                  <a:pt x="1533" y="274"/>
                </a:lnTo>
                <a:close/>
                <a:moveTo>
                  <a:pt x="1486" y="180"/>
                </a:moveTo>
                <a:lnTo>
                  <a:pt x="1494" y="177"/>
                </a:lnTo>
                <a:lnTo>
                  <a:pt x="1502" y="174"/>
                </a:lnTo>
                <a:lnTo>
                  <a:pt x="1507" y="173"/>
                </a:lnTo>
                <a:lnTo>
                  <a:pt x="1511" y="173"/>
                </a:lnTo>
                <a:lnTo>
                  <a:pt x="1515" y="173"/>
                </a:lnTo>
                <a:lnTo>
                  <a:pt x="1519" y="173"/>
                </a:lnTo>
                <a:lnTo>
                  <a:pt x="1518" y="177"/>
                </a:lnTo>
                <a:lnTo>
                  <a:pt x="1515" y="179"/>
                </a:lnTo>
                <a:lnTo>
                  <a:pt x="1511" y="180"/>
                </a:lnTo>
                <a:lnTo>
                  <a:pt x="1508" y="181"/>
                </a:lnTo>
                <a:lnTo>
                  <a:pt x="1500" y="185"/>
                </a:lnTo>
                <a:lnTo>
                  <a:pt x="1491" y="188"/>
                </a:lnTo>
                <a:lnTo>
                  <a:pt x="1488" y="188"/>
                </a:lnTo>
                <a:lnTo>
                  <a:pt x="1485" y="188"/>
                </a:lnTo>
                <a:lnTo>
                  <a:pt x="1483" y="187"/>
                </a:lnTo>
                <a:lnTo>
                  <a:pt x="1482" y="186"/>
                </a:lnTo>
                <a:lnTo>
                  <a:pt x="1480" y="182"/>
                </a:lnTo>
                <a:lnTo>
                  <a:pt x="1482" y="181"/>
                </a:lnTo>
                <a:lnTo>
                  <a:pt x="1484" y="181"/>
                </a:lnTo>
                <a:lnTo>
                  <a:pt x="1486" y="180"/>
                </a:lnTo>
                <a:lnTo>
                  <a:pt x="1490" y="179"/>
                </a:lnTo>
                <a:lnTo>
                  <a:pt x="1486" y="180"/>
                </a:lnTo>
                <a:close/>
                <a:moveTo>
                  <a:pt x="1234" y="56"/>
                </a:moveTo>
                <a:lnTo>
                  <a:pt x="1241" y="56"/>
                </a:lnTo>
                <a:lnTo>
                  <a:pt x="1249" y="56"/>
                </a:lnTo>
                <a:lnTo>
                  <a:pt x="1241" y="59"/>
                </a:lnTo>
                <a:lnTo>
                  <a:pt x="1234" y="63"/>
                </a:lnTo>
                <a:lnTo>
                  <a:pt x="1231" y="62"/>
                </a:lnTo>
                <a:lnTo>
                  <a:pt x="1230" y="62"/>
                </a:lnTo>
                <a:lnTo>
                  <a:pt x="1229" y="61"/>
                </a:lnTo>
                <a:lnTo>
                  <a:pt x="1229" y="59"/>
                </a:lnTo>
                <a:lnTo>
                  <a:pt x="1230" y="56"/>
                </a:lnTo>
                <a:lnTo>
                  <a:pt x="1234" y="56"/>
                </a:lnTo>
                <a:lnTo>
                  <a:pt x="1235" y="56"/>
                </a:lnTo>
                <a:lnTo>
                  <a:pt x="1234" y="56"/>
                </a:lnTo>
                <a:close/>
                <a:moveTo>
                  <a:pt x="1210" y="81"/>
                </a:moveTo>
                <a:lnTo>
                  <a:pt x="1202" y="83"/>
                </a:lnTo>
                <a:lnTo>
                  <a:pt x="1194" y="86"/>
                </a:lnTo>
                <a:lnTo>
                  <a:pt x="1186" y="87"/>
                </a:lnTo>
                <a:lnTo>
                  <a:pt x="1178" y="87"/>
                </a:lnTo>
                <a:lnTo>
                  <a:pt x="1181" y="83"/>
                </a:lnTo>
                <a:lnTo>
                  <a:pt x="1186" y="82"/>
                </a:lnTo>
                <a:lnTo>
                  <a:pt x="1189" y="81"/>
                </a:lnTo>
                <a:lnTo>
                  <a:pt x="1194" y="80"/>
                </a:lnTo>
                <a:lnTo>
                  <a:pt x="1198" y="79"/>
                </a:lnTo>
                <a:lnTo>
                  <a:pt x="1202" y="79"/>
                </a:lnTo>
                <a:lnTo>
                  <a:pt x="1206" y="79"/>
                </a:lnTo>
                <a:lnTo>
                  <a:pt x="1210" y="81"/>
                </a:lnTo>
                <a:lnTo>
                  <a:pt x="1204" y="80"/>
                </a:lnTo>
                <a:lnTo>
                  <a:pt x="1210" y="81"/>
                </a:lnTo>
                <a:close/>
                <a:moveTo>
                  <a:pt x="1199" y="64"/>
                </a:moveTo>
                <a:lnTo>
                  <a:pt x="1202" y="64"/>
                </a:lnTo>
                <a:lnTo>
                  <a:pt x="1203" y="65"/>
                </a:lnTo>
                <a:lnTo>
                  <a:pt x="1203" y="66"/>
                </a:lnTo>
                <a:lnTo>
                  <a:pt x="1203" y="67"/>
                </a:lnTo>
                <a:lnTo>
                  <a:pt x="1203" y="71"/>
                </a:lnTo>
                <a:lnTo>
                  <a:pt x="1201" y="72"/>
                </a:lnTo>
                <a:lnTo>
                  <a:pt x="1195" y="72"/>
                </a:lnTo>
                <a:lnTo>
                  <a:pt x="1190" y="71"/>
                </a:lnTo>
                <a:lnTo>
                  <a:pt x="1185" y="70"/>
                </a:lnTo>
                <a:lnTo>
                  <a:pt x="1178" y="70"/>
                </a:lnTo>
                <a:lnTo>
                  <a:pt x="1188" y="65"/>
                </a:lnTo>
                <a:lnTo>
                  <a:pt x="1199" y="64"/>
                </a:lnTo>
                <a:lnTo>
                  <a:pt x="1197" y="64"/>
                </a:lnTo>
                <a:lnTo>
                  <a:pt x="1199" y="64"/>
                </a:lnTo>
                <a:close/>
                <a:moveTo>
                  <a:pt x="41" y="26"/>
                </a:moveTo>
                <a:lnTo>
                  <a:pt x="40" y="26"/>
                </a:lnTo>
                <a:lnTo>
                  <a:pt x="38" y="24"/>
                </a:lnTo>
                <a:lnTo>
                  <a:pt x="38" y="23"/>
                </a:lnTo>
                <a:lnTo>
                  <a:pt x="38" y="22"/>
                </a:lnTo>
                <a:lnTo>
                  <a:pt x="44" y="22"/>
                </a:lnTo>
                <a:lnTo>
                  <a:pt x="49" y="24"/>
                </a:lnTo>
                <a:lnTo>
                  <a:pt x="51" y="24"/>
                </a:lnTo>
                <a:lnTo>
                  <a:pt x="53" y="24"/>
                </a:lnTo>
                <a:lnTo>
                  <a:pt x="54" y="23"/>
                </a:lnTo>
                <a:lnTo>
                  <a:pt x="54" y="21"/>
                </a:lnTo>
                <a:lnTo>
                  <a:pt x="51" y="19"/>
                </a:lnTo>
                <a:lnTo>
                  <a:pt x="46" y="20"/>
                </a:lnTo>
                <a:lnTo>
                  <a:pt x="46" y="17"/>
                </a:lnTo>
                <a:lnTo>
                  <a:pt x="48" y="16"/>
                </a:lnTo>
                <a:lnTo>
                  <a:pt x="50" y="16"/>
                </a:lnTo>
                <a:lnTo>
                  <a:pt x="51" y="16"/>
                </a:lnTo>
                <a:lnTo>
                  <a:pt x="54" y="17"/>
                </a:lnTo>
                <a:lnTo>
                  <a:pt x="58" y="19"/>
                </a:lnTo>
                <a:lnTo>
                  <a:pt x="60" y="21"/>
                </a:lnTo>
                <a:lnTo>
                  <a:pt x="64" y="24"/>
                </a:lnTo>
                <a:lnTo>
                  <a:pt x="67" y="24"/>
                </a:lnTo>
                <a:lnTo>
                  <a:pt x="69" y="24"/>
                </a:lnTo>
                <a:lnTo>
                  <a:pt x="71" y="26"/>
                </a:lnTo>
                <a:lnTo>
                  <a:pt x="75" y="28"/>
                </a:lnTo>
                <a:lnTo>
                  <a:pt x="78" y="28"/>
                </a:lnTo>
                <a:lnTo>
                  <a:pt x="81" y="26"/>
                </a:lnTo>
                <a:lnTo>
                  <a:pt x="82" y="26"/>
                </a:lnTo>
                <a:lnTo>
                  <a:pt x="82" y="25"/>
                </a:lnTo>
                <a:lnTo>
                  <a:pt x="81" y="24"/>
                </a:lnTo>
                <a:lnTo>
                  <a:pt x="79" y="23"/>
                </a:lnTo>
                <a:lnTo>
                  <a:pt x="75" y="22"/>
                </a:lnTo>
                <a:lnTo>
                  <a:pt x="71" y="21"/>
                </a:lnTo>
                <a:lnTo>
                  <a:pt x="76" y="17"/>
                </a:lnTo>
                <a:lnTo>
                  <a:pt x="81" y="16"/>
                </a:lnTo>
                <a:lnTo>
                  <a:pt x="86" y="17"/>
                </a:lnTo>
                <a:lnTo>
                  <a:pt x="91" y="20"/>
                </a:lnTo>
                <a:lnTo>
                  <a:pt x="92" y="22"/>
                </a:lnTo>
                <a:lnTo>
                  <a:pt x="92" y="23"/>
                </a:lnTo>
                <a:lnTo>
                  <a:pt x="91" y="25"/>
                </a:lnTo>
                <a:lnTo>
                  <a:pt x="89" y="28"/>
                </a:lnTo>
                <a:lnTo>
                  <a:pt x="91" y="29"/>
                </a:lnTo>
                <a:lnTo>
                  <a:pt x="95" y="30"/>
                </a:lnTo>
                <a:lnTo>
                  <a:pt x="98" y="31"/>
                </a:lnTo>
                <a:lnTo>
                  <a:pt x="100" y="32"/>
                </a:lnTo>
                <a:lnTo>
                  <a:pt x="101" y="33"/>
                </a:lnTo>
                <a:lnTo>
                  <a:pt x="100" y="36"/>
                </a:lnTo>
                <a:lnTo>
                  <a:pt x="92" y="36"/>
                </a:lnTo>
                <a:lnTo>
                  <a:pt x="83" y="36"/>
                </a:lnTo>
                <a:lnTo>
                  <a:pt x="73" y="34"/>
                </a:lnTo>
                <a:lnTo>
                  <a:pt x="62" y="33"/>
                </a:lnTo>
                <a:lnTo>
                  <a:pt x="51" y="30"/>
                </a:lnTo>
                <a:lnTo>
                  <a:pt x="41" y="26"/>
                </a:lnTo>
                <a:lnTo>
                  <a:pt x="42" y="28"/>
                </a:lnTo>
                <a:lnTo>
                  <a:pt x="41" y="26"/>
                </a:lnTo>
                <a:close/>
                <a:moveTo>
                  <a:pt x="133" y="63"/>
                </a:moveTo>
                <a:lnTo>
                  <a:pt x="122" y="62"/>
                </a:lnTo>
                <a:lnTo>
                  <a:pt x="110" y="62"/>
                </a:lnTo>
                <a:lnTo>
                  <a:pt x="100" y="62"/>
                </a:lnTo>
                <a:lnTo>
                  <a:pt x="89" y="61"/>
                </a:lnTo>
                <a:lnTo>
                  <a:pt x="78" y="59"/>
                </a:lnTo>
                <a:lnTo>
                  <a:pt x="69" y="57"/>
                </a:lnTo>
                <a:lnTo>
                  <a:pt x="66" y="56"/>
                </a:lnTo>
                <a:lnTo>
                  <a:pt x="62" y="55"/>
                </a:lnTo>
                <a:lnTo>
                  <a:pt x="60" y="54"/>
                </a:lnTo>
                <a:lnTo>
                  <a:pt x="59" y="53"/>
                </a:lnTo>
                <a:lnTo>
                  <a:pt x="59" y="50"/>
                </a:lnTo>
                <a:lnTo>
                  <a:pt x="60" y="49"/>
                </a:lnTo>
                <a:lnTo>
                  <a:pt x="69" y="48"/>
                </a:lnTo>
                <a:lnTo>
                  <a:pt x="78" y="49"/>
                </a:lnTo>
                <a:lnTo>
                  <a:pt x="87" y="53"/>
                </a:lnTo>
                <a:lnTo>
                  <a:pt x="97" y="54"/>
                </a:lnTo>
                <a:lnTo>
                  <a:pt x="107" y="55"/>
                </a:lnTo>
                <a:lnTo>
                  <a:pt x="116" y="56"/>
                </a:lnTo>
                <a:lnTo>
                  <a:pt x="123" y="57"/>
                </a:lnTo>
                <a:lnTo>
                  <a:pt x="128" y="57"/>
                </a:lnTo>
                <a:lnTo>
                  <a:pt x="131" y="58"/>
                </a:lnTo>
                <a:lnTo>
                  <a:pt x="133" y="58"/>
                </a:lnTo>
                <a:lnTo>
                  <a:pt x="134" y="57"/>
                </a:lnTo>
                <a:lnTo>
                  <a:pt x="135" y="55"/>
                </a:lnTo>
                <a:lnTo>
                  <a:pt x="135" y="57"/>
                </a:lnTo>
                <a:lnTo>
                  <a:pt x="135" y="59"/>
                </a:lnTo>
                <a:lnTo>
                  <a:pt x="134" y="62"/>
                </a:lnTo>
                <a:lnTo>
                  <a:pt x="133" y="63"/>
                </a:lnTo>
                <a:lnTo>
                  <a:pt x="123" y="62"/>
                </a:lnTo>
                <a:lnTo>
                  <a:pt x="125" y="62"/>
                </a:lnTo>
                <a:lnTo>
                  <a:pt x="131" y="62"/>
                </a:lnTo>
                <a:lnTo>
                  <a:pt x="133" y="63"/>
                </a:lnTo>
                <a:close/>
                <a:moveTo>
                  <a:pt x="181" y="166"/>
                </a:moveTo>
                <a:lnTo>
                  <a:pt x="175" y="166"/>
                </a:lnTo>
                <a:lnTo>
                  <a:pt x="171" y="166"/>
                </a:lnTo>
                <a:lnTo>
                  <a:pt x="167" y="167"/>
                </a:lnTo>
                <a:lnTo>
                  <a:pt x="165" y="167"/>
                </a:lnTo>
                <a:lnTo>
                  <a:pt x="164" y="166"/>
                </a:lnTo>
                <a:lnTo>
                  <a:pt x="163" y="166"/>
                </a:lnTo>
                <a:lnTo>
                  <a:pt x="159" y="165"/>
                </a:lnTo>
                <a:lnTo>
                  <a:pt x="156" y="165"/>
                </a:lnTo>
                <a:lnTo>
                  <a:pt x="155" y="165"/>
                </a:lnTo>
                <a:lnTo>
                  <a:pt x="153" y="164"/>
                </a:lnTo>
                <a:lnTo>
                  <a:pt x="153" y="163"/>
                </a:lnTo>
                <a:lnTo>
                  <a:pt x="153" y="162"/>
                </a:lnTo>
                <a:lnTo>
                  <a:pt x="156" y="160"/>
                </a:lnTo>
                <a:lnTo>
                  <a:pt x="160" y="158"/>
                </a:lnTo>
                <a:lnTo>
                  <a:pt x="165" y="158"/>
                </a:lnTo>
                <a:lnTo>
                  <a:pt x="168" y="158"/>
                </a:lnTo>
                <a:lnTo>
                  <a:pt x="174" y="160"/>
                </a:lnTo>
                <a:lnTo>
                  <a:pt x="178" y="161"/>
                </a:lnTo>
                <a:lnTo>
                  <a:pt x="181" y="162"/>
                </a:lnTo>
                <a:lnTo>
                  <a:pt x="182" y="163"/>
                </a:lnTo>
                <a:lnTo>
                  <a:pt x="182" y="164"/>
                </a:lnTo>
                <a:lnTo>
                  <a:pt x="181" y="166"/>
                </a:lnTo>
                <a:lnTo>
                  <a:pt x="180" y="166"/>
                </a:lnTo>
                <a:lnTo>
                  <a:pt x="181" y="166"/>
                </a:lnTo>
                <a:close/>
                <a:moveTo>
                  <a:pt x="224" y="217"/>
                </a:moveTo>
                <a:lnTo>
                  <a:pt x="223" y="215"/>
                </a:lnTo>
                <a:lnTo>
                  <a:pt x="221" y="214"/>
                </a:lnTo>
                <a:lnTo>
                  <a:pt x="223" y="215"/>
                </a:lnTo>
                <a:lnTo>
                  <a:pt x="224" y="217"/>
                </a:lnTo>
                <a:close/>
                <a:moveTo>
                  <a:pt x="370" y="329"/>
                </a:moveTo>
                <a:lnTo>
                  <a:pt x="365" y="328"/>
                </a:lnTo>
                <a:lnTo>
                  <a:pt x="361" y="327"/>
                </a:lnTo>
                <a:lnTo>
                  <a:pt x="354" y="324"/>
                </a:lnTo>
                <a:lnTo>
                  <a:pt x="347" y="321"/>
                </a:lnTo>
                <a:lnTo>
                  <a:pt x="337" y="314"/>
                </a:lnTo>
                <a:lnTo>
                  <a:pt x="326" y="310"/>
                </a:lnTo>
                <a:lnTo>
                  <a:pt x="330" y="306"/>
                </a:lnTo>
                <a:lnTo>
                  <a:pt x="333" y="305"/>
                </a:lnTo>
                <a:lnTo>
                  <a:pt x="338" y="306"/>
                </a:lnTo>
                <a:lnTo>
                  <a:pt x="341" y="307"/>
                </a:lnTo>
                <a:lnTo>
                  <a:pt x="347" y="311"/>
                </a:lnTo>
                <a:lnTo>
                  <a:pt x="351" y="313"/>
                </a:lnTo>
                <a:lnTo>
                  <a:pt x="354" y="314"/>
                </a:lnTo>
                <a:lnTo>
                  <a:pt x="357" y="314"/>
                </a:lnTo>
                <a:lnTo>
                  <a:pt x="357" y="316"/>
                </a:lnTo>
                <a:lnTo>
                  <a:pt x="358" y="319"/>
                </a:lnTo>
                <a:lnTo>
                  <a:pt x="362" y="322"/>
                </a:lnTo>
                <a:lnTo>
                  <a:pt x="365" y="323"/>
                </a:lnTo>
                <a:lnTo>
                  <a:pt x="370" y="323"/>
                </a:lnTo>
                <a:lnTo>
                  <a:pt x="374" y="323"/>
                </a:lnTo>
                <a:lnTo>
                  <a:pt x="375" y="323"/>
                </a:lnTo>
                <a:lnTo>
                  <a:pt x="378" y="324"/>
                </a:lnTo>
                <a:lnTo>
                  <a:pt x="379" y="326"/>
                </a:lnTo>
                <a:lnTo>
                  <a:pt x="378" y="328"/>
                </a:lnTo>
                <a:lnTo>
                  <a:pt x="374" y="328"/>
                </a:lnTo>
                <a:lnTo>
                  <a:pt x="370" y="329"/>
                </a:lnTo>
                <a:lnTo>
                  <a:pt x="371" y="328"/>
                </a:lnTo>
                <a:lnTo>
                  <a:pt x="370" y="329"/>
                </a:lnTo>
                <a:close/>
                <a:moveTo>
                  <a:pt x="412" y="204"/>
                </a:moveTo>
                <a:lnTo>
                  <a:pt x="413" y="202"/>
                </a:lnTo>
                <a:lnTo>
                  <a:pt x="413" y="200"/>
                </a:lnTo>
                <a:lnTo>
                  <a:pt x="413" y="202"/>
                </a:lnTo>
                <a:lnTo>
                  <a:pt x="412" y="204"/>
                </a:lnTo>
                <a:close/>
                <a:moveTo>
                  <a:pt x="450" y="53"/>
                </a:moveTo>
                <a:lnTo>
                  <a:pt x="454" y="53"/>
                </a:lnTo>
                <a:lnTo>
                  <a:pt x="455" y="55"/>
                </a:lnTo>
                <a:lnTo>
                  <a:pt x="454" y="57"/>
                </a:lnTo>
                <a:lnTo>
                  <a:pt x="452" y="57"/>
                </a:lnTo>
                <a:lnTo>
                  <a:pt x="450" y="57"/>
                </a:lnTo>
                <a:lnTo>
                  <a:pt x="448" y="57"/>
                </a:lnTo>
                <a:lnTo>
                  <a:pt x="447" y="56"/>
                </a:lnTo>
                <a:lnTo>
                  <a:pt x="447" y="55"/>
                </a:lnTo>
                <a:lnTo>
                  <a:pt x="448" y="53"/>
                </a:lnTo>
                <a:lnTo>
                  <a:pt x="450" y="53"/>
                </a:lnTo>
                <a:lnTo>
                  <a:pt x="450" y="54"/>
                </a:lnTo>
                <a:lnTo>
                  <a:pt x="450" y="53"/>
                </a:lnTo>
                <a:close/>
                <a:moveTo>
                  <a:pt x="495" y="399"/>
                </a:moveTo>
                <a:lnTo>
                  <a:pt x="486" y="399"/>
                </a:lnTo>
                <a:lnTo>
                  <a:pt x="478" y="398"/>
                </a:lnTo>
                <a:lnTo>
                  <a:pt x="469" y="396"/>
                </a:lnTo>
                <a:lnTo>
                  <a:pt x="460" y="394"/>
                </a:lnTo>
                <a:lnTo>
                  <a:pt x="453" y="390"/>
                </a:lnTo>
                <a:lnTo>
                  <a:pt x="446" y="387"/>
                </a:lnTo>
                <a:lnTo>
                  <a:pt x="446" y="387"/>
                </a:lnTo>
                <a:lnTo>
                  <a:pt x="445" y="386"/>
                </a:lnTo>
                <a:lnTo>
                  <a:pt x="444" y="386"/>
                </a:lnTo>
                <a:lnTo>
                  <a:pt x="443" y="386"/>
                </a:lnTo>
                <a:lnTo>
                  <a:pt x="443" y="385"/>
                </a:lnTo>
                <a:lnTo>
                  <a:pt x="443" y="383"/>
                </a:lnTo>
                <a:lnTo>
                  <a:pt x="443" y="381"/>
                </a:lnTo>
                <a:lnTo>
                  <a:pt x="440" y="379"/>
                </a:lnTo>
                <a:lnTo>
                  <a:pt x="441" y="379"/>
                </a:lnTo>
                <a:lnTo>
                  <a:pt x="443" y="380"/>
                </a:lnTo>
                <a:lnTo>
                  <a:pt x="443" y="381"/>
                </a:lnTo>
                <a:lnTo>
                  <a:pt x="444" y="382"/>
                </a:lnTo>
                <a:lnTo>
                  <a:pt x="445" y="382"/>
                </a:lnTo>
                <a:lnTo>
                  <a:pt x="446" y="382"/>
                </a:lnTo>
                <a:lnTo>
                  <a:pt x="450" y="383"/>
                </a:lnTo>
                <a:lnTo>
                  <a:pt x="455" y="385"/>
                </a:lnTo>
                <a:lnTo>
                  <a:pt x="464" y="387"/>
                </a:lnTo>
                <a:lnTo>
                  <a:pt x="473" y="390"/>
                </a:lnTo>
                <a:lnTo>
                  <a:pt x="479" y="391"/>
                </a:lnTo>
                <a:lnTo>
                  <a:pt x="486" y="393"/>
                </a:lnTo>
                <a:lnTo>
                  <a:pt x="490" y="394"/>
                </a:lnTo>
                <a:lnTo>
                  <a:pt x="493" y="396"/>
                </a:lnTo>
                <a:lnTo>
                  <a:pt x="495" y="397"/>
                </a:lnTo>
                <a:lnTo>
                  <a:pt x="495" y="399"/>
                </a:lnTo>
                <a:lnTo>
                  <a:pt x="490" y="398"/>
                </a:lnTo>
                <a:lnTo>
                  <a:pt x="495" y="399"/>
                </a:lnTo>
                <a:close/>
                <a:moveTo>
                  <a:pt x="614" y="73"/>
                </a:moveTo>
                <a:lnTo>
                  <a:pt x="612" y="73"/>
                </a:lnTo>
                <a:lnTo>
                  <a:pt x="612" y="71"/>
                </a:lnTo>
                <a:lnTo>
                  <a:pt x="612" y="70"/>
                </a:lnTo>
                <a:lnTo>
                  <a:pt x="613" y="69"/>
                </a:lnTo>
                <a:lnTo>
                  <a:pt x="620" y="70"/>
                </a:lnTo>
                <a:lnTo>
                  <a:pt x="626" y="72"/>
                </a:lnTo>
                <a:lnTo>
                  <a:pt x="633" y="72"/>
                </a:lnTo>
                <a:lnTo>
                  <a:pt x="639" y="72"/>
                </a:lnTo>
                <a:lnTo>
                  <a:pt x="644" y="74"/>
                </a:lnTo>
                <a:lnTo>
                  <a:pt x="649" y="77"/>
                </a:lnTo>
                <a:lnTo>
                  <a:pt x="641" y="77"/>
                </a:lnTo>
                <a:lnTo>
                  <a:pt x="631" y="77"/>
                </a:lnTo>
                <a:lnTo>
                  <a:pt x="623" y="75"/>
                </a:lnTo>
                <a:lnTo>
                  <a:pt x="614" y="73"/>
                </a:lnTo>
                <a:lnTo>
                  <a:pt x="618" y="74"/>
                </a:lnTo>
                <a:lnTo>
                  <a:pt x="614" y="73"/>
                </a:lnTo>
                <a:close/>
                <a:moveTo>
                  <a:pt x="705" y="86"/>
                </a:moveTo>
                <a:lnTo>
                  <a:pt x="702" y="84"/>
                </a:lnTo>
                <a:lnTo>
                  <a:pt x="701" y="82"/>
                </a:lnTo>
                <a:lnTo>
                  <a:pt x="700" y="80"/>
                </a:lnTo>
                <a:lnTo>
                  <a:pt x="701" y="80"/>
                </a:lnTo>
                <a:lnTo>
                  <a:pt x="703" y="79"/>
                </a:lnTo>
                <a:lnTo>
                  <a:pt x="704" y="79"/>
                </a:lnTo>
                <a:lnTo>
                  <a:pt x="717" y="81"/>
                </a:lnTo>
                <a:lnTo>
                  <a:pt x="726" y="83"/>
                </a:lnTo>
                <a:lnTo>
                  <a:pt x="716" y="84"/>
                </a:lnTo>
                <a:lnTo>
                  <a:pt x="705" y="86"/>
                </a:lnTo>
                <a:lnTo>
                  <a:pt x="707" y="84"/>
                </a:lnTo>
                <a:lnTo>
                  <a:pt x="705" y="86"/>
                </a:lnTo>
                <a:close/>
                <a:moveTo>
                  <a:pt x="856" y="80"/>
                </a:moveTo>
                <a:lnTo>
                  <a:pt x="853" y="82"/>
                </a:lnTo>
                <a:lnTo>
                  <a:pt x="851" y="83"/>
                </a:lnTo>
                <a:lnTo>
                  <a:pt x="848" y="83"/>
                </a:lnTo>
                <a:lnTo>
                  <a:pt x="844" y="84"/>
                </a:lnTo>
                <a:lnTo>
                  <a:pt x="842" y="83"/>
                </a:lnTo>
                <a:lnTo>
                  <a:pt x="839" y="83"/>
                </a:lnTo>
                <a:lnTo>
                  <a:pt x="836" y="82"/>
                </a:lnTo>
                <a:lnTo>
                  <a:pt x="834" y="80"/>
                </a:lnTo>
                <a:lnTo>
                  <a:pt x="845" y="80"/>
                </a:lnTo>
                <a:lnTo>
                  <a:pt x="856" y="80"/>
                </a:lnTo>
                <a:close/>
                <a:moveTo>
                  <a:pt x="768" y="330"/>
                </a:moveTo>
                <a:lnTo>
                  <a:pt x="767" y="331"/>
                </a:lnTo>
                <a:lnTo>
                  <a:pt x="765" y="331"/>
                </a:lnTo>
                <a:lnTo>
                  <a:pt x="763" y="330"/>
                </a:lnTo>
                <a:lnTo>
                  <a:pt x="761" y="330"/>
                </a:lnTo>
                <a:lnTo>
                  <a:pt x="759" y="329"/>
                </a:lnTo>
                <a:lnTo>
                  <a:pt x="757" y="329"/>
                </a:lnTo>
                <a:lnTo>
                  <a:pt x="755" y="330"/>
                </a:lnTo>
                <a:lnTo>
                  <a:pt x="754" y="333"/>
                </a:lnTo>
                <a:lnTo>
                  <a:pt x="755" y="337"/>
                </a:lnTo>
                <a:lnTo>
                  <a:pt x="754" y="341"/>
                </a:lnTo>
                <a:lnTo>
                  <a:pt x="752" y="340"/>
                </a:lnTo>
                <a:lnTo>
                  <a:pt x="750" y="337"/>
                </a:lnTo>
                <a:lnTo>
                  <a:pt x="749" y="333"/>
                </a:lnTo>
                <a:lnTo>
                  <a:pt x="748" y="331"/>
                </a:lnTo>
                <a:lnTo>
                  <a:pt x="745" y="327"/>
                </a:lnTo>
                <a:lnTo>
                  <a:pt x="742" y="320"/>
                </a:lnTo>
                <a:lnTo>
                  <a:pt x="742" y="316"/>
                </a:lnTo>
                <a:lnTo>
                  <a:pt x="742" y="314"/>
                </a:lnTo>
                <a:lnTo>
                  <a:pt x="743" y="313"/>
                </a:lnTo>
                <a:lnTo>
                  <a:pt x="746" y="313"/>
                </a:lnTo>
                <a:lnTo>
                  <a:pt x="751" y="315"/>
                </a:lnTo>
                <a:lnTo>
                  <a:pt x="759" y="321"/>
                </a:lnTo>
                <a:lnTo>
                  <a:pt x="766" y="326"/>
                </a:lnTo>
                <a:lnTo>
                  <a:pt x="768" y="330"/>
                </a:lnTo>
                <a:lnTo>
                  <a:pt x="768" y="329"/>
                </a:lnTo>
                <a:lnTo>
                  <a:pt x="768" y="330"/>
                </a:lnTo>
                <a:close/>
                <a:moveTo>
                  <a:pt x="782" y="316"/>
                </a:moveTo>
                <a:lnTo>
                  <a:pt x="781" y="320"/>
                </a:lnTo>
                <a:lnTo>
                  <a:pt x="778" y="322"/>
                </a:lnTo>
                <a:lnTo>
                  <a:pt x="776" y="323"/>
                </a:lnTo>
                <a:lnTo>
                  <a:pt x="774" y="323"/>
                </a:lnTo>
                <a:lnTo>
                  <a:pt x="770" y="323"/>
                </a:lnTo>
                <a:lnTo>
                  <a:pt x="768" y="322"/>
                </a:lnTo>
                <a:lnTo>
                  <a:pt x="766" y="320"/>
                </a:lnTo>
                <a:lnTo>
                  <a:pt x="763" y="318"/>
                </a:lnTo>
                <a:lnTo>
                  <a:pt x="762" y="315"/>
                </a:lnTo>
                <a:lnTo>
                  <a:pt x="761" y="313"/>
                </a:lnTo>
                <a:lnTo>
                  <a:pt x="761" y="310"/>
                </a:lnTo>
                <a:lnTo>
                  <a:pt x="761" y="307"/>
                </a:lnTo>
                <a:lnTo>
                  <a:pt x="763" y="305"/>
                </a:lnTo>
                <a:lnTo>
                  <a:pt x="766" y="303"/>
                </a:lnTo>
                <a:lnTo>
                  <a:pt x="769" y="303"/>
                </a:lnTo>
                <a:lnTo>
                  <a:pt x="771" y="304"/>
                </a:lnTo>
                <a:lnTo>
                  <a:pt x="773" y="306"/>
                </a:lnTo>
                <a:lnTo>
                  <a:pt x="771" y="306"/>
                </a:lnTo>
                <a:lnTo>
                  <a:pt x="770" y="306"/>
                </a:lnTo>
                <a:lnTo>
                  <a:pt x="769" y="307"/>
                </a:lnTo>
                <a:lnTo>
                  <a:pt x="766" y="308"/>
                </a:lnTo>
                <a:lnTo>
                  <a:pt x="766" y="311"/>
                </a:lnTo>
                <a:lnTo>
                  <a:pt x="766" y="313"/>
                </a:lnTo>
                <a:lnTo>
                  <a:pt x="767" y="315"/>
                </a:lnTo>
                <a:lnTo>
                  <a:pt x="769" y="318"/>
                </a:lnTo>
                <a:lnTo>
                  <a:pt x="771" y="319"/>
                </a:lnTo>
                <a:lnTo>
                  <a:pt x="774" y="319"/>
                </a:lnTo>
                <a:lnTo>
                  <a:pt x="776" y="316"/>
                </a:lnTo>
                <a:lnTo>
                  <a:pt x="777" y="315"/>
                </a:lnTo>
                <a:lnTo>
                  <a:pt x="778" y="313"/>
                </a:lnTo>
                <a:lnTo>
                  <a:pt x="779" y="313"/>
                </a:lnTo>
                <a:lnTo>
                  <a:pt x="781" y="313"/>
                </a:lnTo>
                <a:lnTo>
                  <a:pt x="782" y="314"/>
                </a:lnTo>
                <a:lnTo>
                  <a:pt x="782" y="316"/>
                </a:lnTo>
                <a:lnTo>
                  <a:pt x="782" y="316"/>
                </a:lnTo>
                <a:lnTo>
                  <a:pt x="782" y="316"/>
                </a:lnTo>
                <a:close/>
                <a:moveTo>
                  <a:pt x="757" y="84"/>
                </a:moveTo>
                <a:lnTo>
                  <a:pt x="765" y="81"/>
                </a:lnTo>
                <a:lnTo>
                  <a:pt x="775" y="81"/>
                </a:lnTo>
                <a:lnTo>
                  <a:pt x="786" y="81"/>
                </a:lnTo>
                <a:lnTo>
                  <a:pt x="795" y="83"/>
                </a:lnTo>
                <a:lnTo>
                  <a:pt x="785" y="84"/>
                </a:lnTo>
                <a:lnTo>
                  <a:pt x="776" y="86"/>
                </a:lnTo>
                <a:lnTo>
                  <a:pt x="766" y="84"/>
                </a:lnTo>
                <a:lnTo>
                  <a:pt x="757" y="84"/>
                </a:lnTo>
                <a:close/>
                <a:moveTo>
                  <a:pt x="798" y="300"/>
                </a:moveTo>
                <a:lnTo>
                  <a:pt x="794" y="299"/>
                </a:lnTo>
                <a:lnTo>
                  <a:pt x="791" y="297"/>
                </a:lnTo>
                <a:lnTo>
                  <a:pt x="789" y="294"/>
                </a:lnTo>
                <a:lnTo>
                  <a:pt x="786" y="290"/>
                </a:lnTo>
                <a:lnTo>
                  <a:pt x="786" y="287"/>
                </a:lnTo>
                <a:lnTo>
                  <a:pt x="786" y="283"/>
                </a:lnTo>
                <a:lnTo>
                  <a:pt x="789" y="281"/>
                </a:lnTo>
                <a:lnTo>
                  <a:pt x="793" y="279"/>
                </a:lnTo>
                <a:lnTo>
                  <a:pt x="798" y="279"/>
                </a:lnTo>
                <a:lnTo>
                  <a:pt x="801" y="281"/>
                </a:lnTo>
                <a:lnTo>
                  <a:pt x="804" y="285"/>
                </a:lnTo>
                <a:lnTo>
                  <a:pt x="806" y="288"/>
                </a:lnTo>
                <a:lnTo>
                  <a:pt x="807" y="293"/>
                </a:lnTo>
                <a:lnTo>
                  <a:pt x="806" y="296"/>
                </a:lnTo>
                <a:lnTo>
                  <a:pt x="802" y="298"/>
                </a:lnTo>
                <a:lnTo>
                  <a:pt x="798" y="300"/>
                </a:lnTo>
                <a:lnTo>
                  <a:pt x="799" y="299"/>
                </a:lnTo>
                <a:lnTo>
                  <a:pt x="798" y="300"/>
                </a:lnTo>
                <a:close/>
                <a:moveTo>
                  <a:pt x="860" y="502"/>
                </a:moveTo>
                <a:lnTo>
                  <a:pt x="855" y="502"/>
                </a:lnTo>
                <a:lnTo>
                  <a:pt x="848" y="501"/>
                </a:lnTo>
                <a:lnTo>
                  <a:pt x="844" y="501"/>
                </a:lnTo>
                <a:lnTo>
                  <a:pt x="842" y="499"/>
                </a:lnTo>
                <a:lnTo>
                  <a:pt x="840" y="499"/>
                </a:lnTo>
                <a:lnTo>
                  <a:pt x="839" y="499"/>
                </a:lnTo>
                <a:lnTo>
                  <a:pt x="839" y="499"/>
                </a:lnTo>
                <a:lnTo>
                  <a:pt x="837" y="502"/>
                </a:lnTo>
                <a:lnTo>
                  <a:pt x="837" y="499"/>
                </a:lnTo>
                <a:lnTo>
                  <a:pt x="837" y="498"/>
                </a:lnTo>
                <a:lnTo>
                  <a:pt x="836" y="497"/>
                </a:lnTo>
                <a:lnTo>
                  <a:pt x="835" y="497"/>
                </a:lnTo>
                <a:lnTo>
                  <a:pt x="832" y="496"/>
                </a:lnTo>
                <a:lnTo>
                  <a:pt x="828" y="496"/>
                </a:lnTo>
                <a:lnTo>
                  <a:pt x="822" y="495"/>
                </a:lnTo>
                <a:lnTo>
                  <a:pt x="814" y="494"/>
                </a:lnTo>
                <a:lnTo>
                  <a:pt x="811" y="493"/>
                </a:lnTo>
                <a:lnTo>
                  <a:pt x="809" y="492"/>
                </a:lnTo>
                <a:lnTo>
                  <a:pt x="808" y="492"/>
                </a:lnTo>
                <a:lnTo>
                  <a:pt x="807" y="490"/>
                </a:lnTo>
                <a:lnTo>
                  <a:pt x="807" y="489"/>
                </a:lnTo>
                <a:lnTo>
                  <a:pt x="808" y="487"/>
                </a:lnTo>
                <a:lnTo>
                  <a:pt x="810" y="487"/>
                </a:lnTo>
                <a:lnTo>
                  <a:pt x="814" y="487"/>
                </a:lnTo>
                <a:lnTo>
                  <a:pt x="818" y="488"/>
                </a:lnTo>
                <a:lnTo>
                  <a:pt x="820" y="490"/>
                </a:lnTo>
                <a:lnTo>
                  <a:pt x="828" y="492"/>
                </a:lnTo>
                <a:lnTo>
                  <a:pt x="837" y="493"/>
                </a:lnTo>
                <a:lnTo>
                  <a:pt x="847" y="494"/>
                </a:lnTo>
                <a:lnTo>
                  <a:pt x="855" y="495"/>
                </a:lnTo>
                <a:lnTo>
                  <a:pt x="860" y="495"/>
                </a:lnTo>
                <a:lnTo>
                  <a:pt x="866" y="496"/>
                </a:lnTo>
                <a:lnTo>
                  <a:pt x="867" y="497"/>
                </a:lnTo>
                <a:lnTo>
                  <a:pt x="867" y="498"/>
                </a:lnTo>
                <a:lnTo>
                  <a:pt x="867" y="499"/>
                </a:lnTo>
                <a:lnTo>
                  <a:pt x="866" y="501"/>
                </a:lnTo>
                <a:lnTo>
                  <a:pt x="862" y="502"/>
                </a:lnTo>
                <a:lnTo>
                  <a:pt x="860" y="502"/>
                </a:lnTo>
                <a:lnTo>
                  <a:pt x="861" y="502"/>
                </a:lnTo>
                <a:lnTo>
                  <a:pt x="860" y="502"/>
                </a:lnTo>
                <a:close/>
                <a:moveTo>
                  <a:pt x="869" y="210"/>
                </a:moveTo>
                <a:lnTo>
                  <a:pt x="862" y="211"/>
                </a:lnTo>
                <a:lnTo>
                  <a:pt x="856" y="210"/>
                </a:lnTo>
                <a:lnTo>
                  <a:pt x="859" y="207"/>
                </a:lnTo>
                <a:lnTo>
                  <a:pt x="862" y="206"/>
                </a:lnTo>
                <a:lnTo>
                  <a:pt x="865" y="206"/>
                </a:lnTo>
                <a:lnTo>
                  <a:pt x="868" y="206"/>
                </a:lnTo>
                <a:lnTo>
                  <a:pt x="870" y="207"/>
                </a:lnTo>
                <a:lnTo>
                  <a:pt x="872" y="208"/>
                </a:lnTo>
                <a:lnTo>
                  <a:pt x="872" y="210"/>
                </a:lnTo>
                <a:lnTo>
                  <a:pt x="869" y="210"/>
                </a:lnTo>
                <a:lnTo>
                  <a:pt x="868" y="210"/>
                </a:lnTo>
                <a:lnTo>
                  <a:pt x="869" y="210"/>
                </a:lnTo>
                <a:close/>
                <a:moveTo>
                  <a:pt x="931" y="111"/>
                </a:moveTo>
                <a:lnTo>
                  <a:pt x="932" y="109"/>
                </a:lnTo>
                <a:lnTo>
                  <a:pt x="932" y="108"/>
                </a:lnTo>
                <a:lnTo>
                  <a:pt x="932" y="109"/>
                </a:lnTo>
                <a:lnTo>
                  <a:pt x="931" y="111"/>
                </a:lnTo>
                <a:close/>
                <a:moveTo>
                  <a:pt x="963" y="114"/>
                </a:moveTo>
                <a:lnTo>
                  <a:pt x="959" y="115"/>
                </a:lnTo>
                <a:lnTo>
                  <a:pt x="957" y="114"/>
                </a:lnTo>
                <a:lnTo>
                  <a:pt x="955" y="113"/>
                </a:lnTo>
                <a:lnTo>
                  <a:pt x="952" y="112"/>
                </a:lnTo>
                <a:lnTo>
                  <a:pt x="959" y="108"/>
                </a:lnTo>
                <a:lnTo>
                  <a:pt x="966" y="106"/>
                </a:lnTo>
                <a:lnTo>
                  <a:pt x="972" y="106"/>
                </a:lnTo>
                <a:lnTo>
                  <a:pt x="979" y="106"/>
                </a:lnTo>
                <a:lnTo>
                  <a:pt x="981" y="105"/>
                </a:lnTo>
                <a:lnTo>
                  <a:pt x="982" y="104"/>
                </a:lnTo>
                <a:lnTo>
                  <a:pt x="987" y="103"/>
                </a:lnTo>
                <a:lnTo>
                  <a:pt x="990" y="103"/>
                </a:lnTo>
                <a:lnTo>
                  <a:pt x="996" y="103"/>
                </a:lnTo>
                <a:lnTo>
                  <a:pt x="1002" y="102"/>
                </a:lnTo>
                <a:lnTo>
                  <a:pt x="1005" y="102"/>
                </a:lnTo>
                <a:lnTo>
                  <a:pt x="1008" y="103"/>
                </a:lnTo>
                <a:lnTo>
                  <a:pt x="1008" y="105"/>
                </a:lnTo>
                <a:lnTo>
                  <a:pt x="1007" y="105"/>
                </a:lnTo>
                <a:lnTo>
                  <a:pt x="1006" y="106"/>
                </a:lnTo>
                <a:lnTo>
                  <a:pt x="1004" y="106"/>
                </a:lnTo>
                <a:lnTo>
                  <a:pt x="999" y="107"/>
                </a:lnTo>
                <a:lnTo>
                  <a:pt x="996" y="107"/>
                </a:lnTo>
                <a:lnTo>
                  <a:pt x="979" y="111"/>
                </a:lnTo>
                <a:lnTo>
                  <a:pt x="963" y="114"/>
                </a:lnTo>
                <a:lnTo>
                  <a:pt x="963" y="115"/>
                </a:lnTo>
                <a:lnTo>
                  <a:pt x="966" y="114"/>
                </a:lnTo>
                <a:lnTo>
                  <a:pt x="968" y="113"/>
                </a:lnTo>
                <a:lnTo>
                  <a:pt x="963" y="114"/>
                </a:lnTo>
                <a:close/>
                <a:moveTo>
                  <a:pt x="1028" y="539"/>
                </a:moveTo>
                <a:lnTo>
                  <a:pt x="1026" y="539"/>
                </a:lnTo>
                <a:lnTo>
                  <a:pt x="1024" y="538"/>
                </a:lnTo>
                <a:lnTo>
                  <a:pt x="1024" y="537"/>
                </a:lnTo>
                <a:lnTo>
                  <a:pt x="1024" y="535"/>
                </a:lnTo>
                <a:lnTo>
                  <a:pt x="1025" y="532"/>
                </a:lnTo>
                <a:lnTo>
                  <a:pt x="1029" y="532"/>
                </a:lnTo>
                <a:lnTo>
                  <a:pt x="1031" y="526"/>
                </a:lnTo>
                <a:lnTo>
                  <a:pt x="1035" y="520"/>
                </a:lnTo>
                <a:lnTo>
                  <a:pt x="1038" y="520"/>
                </a:lnTo>
                <a:lnTo>
                  <a:pt x="1039" y="521"/>
                </a:lnTo>
                <a:lnTo>
                  <a:pt x="1040" y="522"/>
                </a:lnTo>
                <a:lnTo>
                  <a:pt x="1041" y="523"/>
                </a:lnTo>
                <a:lnTo>
                  <a:pt x="1041" y="527"/>
                </a:lnTo>
                <a:lnTo>
                  <a:pt x="1041" y="530"/>
                </a:lnTo>
                <a:lnTo>
                  <a:pt x="1039" y="535"/>
                </a:lnTo>
                <a:lnTo>
                  <a:pt x="1035" y="537"/>
                </a:lnTo>
                <a:lnTo>
                  <a:pt x="1032" y="538"/>
                </a:lnTo>
                <a:lnTo>
                  <a:pt x="1028" y="539"/>
                </a:lnTo>
                <a:lnTo>
                  <a:pt x="1030" y="539"/>
                </a:lnTo>
                <a:lnTo>
                  <a:pt x="1028" y="539"/>
                </a:lnTo>
                <a:close/>
                <a:moveTo>
                  <a:pt x="1045" y="98"/>
                </a:moveTo>
                <a:lnTo>
                  <a:pt x="1043" y="100"/>
                </a:lnTo>
                <a:lnTo>
                  <a:pt x="1039" y="102"/>
                </a:lnTo>
                <a:lnTo>
                  <a:pt x="1035" y="102"/>
                </a:lnTo>
                <a:lnTo>
                  <a:pt x="1032" y="102"/>
                </a:lnTo>
                <a:lnTo>
                  <a:pt x="1029" y="103"/>
                </a:lnTo>
                <a:lnTo>
                  <a:pt x="1023" y="103"/>
                </a:lnTo>
                <a:lnTo>
                  <a:pt x="1020" y="103"/>
                </a:lnTo>
                <a:lnTo>
                  <a:pt x="1018" y="103"/>
                </a:lnTo>
                <a:lnTo>
                  <a:pt x="1017" y="102"/>
                </a:lnTo>
                <a:lnTo>
                  <a:pt x="1017" y="100"/>
                </a:lnTo>
                <a:lnTo>
                  <a:pt x="1023" y="97"/>
                </a:lnTo>
                <a:lnTo>
                  <a:pt x="1033" y="96"/>
                </a:lnTo>
                <a:lnTo>
                  <a:pt x="1038" y="95"/>
                </a:lnTo>
                <a:lnTo>
                  <a:pt x="1041" y="96"/>
                </a:lnTo>
                <a:lnTo>
                  <a:pt x="1045" y="97"/>
                </a:lnTo>
                <a:lnTo>
                  <a:pt x="1045" y="98"/>
                </a:lnTo>
                <a:lnTo>
                  <a:pt x="1045" y="98"/>
                </a:lnTo>
                <a:lnTo>
                  <a:pt x="1045" y="98"/>
                </a:lnTo>
                <a:close/>
                <a:moveTo>
                  <a:pt x="1089" y="149"/>
                </a:moveTo>
                <a:lnTo>
                  <a:pt x="1086" y="149"/>
                </a:lnTo>
                <a:lnTo>
                  <a:pt x="1082" y="150"/>
                </a:lnTo>
                <a:lnTo>
                  <a:pt x="1084" y="149"/>
                </a:lnTo>
                <a:lnTo>
                  <a:pt x="1088" y="148"/>
                </a:lnTo>
                <a:lnTo>
                  <a:pt x="1091" y="149"/>
                </a:lnTo>
                <a:lnTo>
                  <a:pt x="1095" y="148"/>
                </a:lnTo>
                <a:lnTo>
                  <a:pt x="1092" y="149"/>
                </a:lnTo>
                <a:lnTo>
                  <a:pt x="1089" y="149"/>
                </a:lnTo>
                <a:lnTo>
                  <a:pt x="1089" y="148"/>
                </a:lnTo>
                <a:lnTo>
                  <a:pt x="1089" y="149"/>
                </a:lnTo>
                <a:close/>
                <a:moveTo>
                  <a:pt x="1350" y="115"/>
                </a:moveTo>
                <a:lnTo>
                  <a:pt x="1348" y="116"/>
                </a:lnTo>
                <a:lnTo>
                  <a:pt x="1347" y="117"/>
                </a:lnTo>
                <a:lnTo>
                  <a:pt x="1346" y="116"/>
                </a:lnTo>
                <a:lnTo>
                  <a:pt x="1345" y="115"/>
                </a:lnTo>
                <a:lnTo>
                  <a:pt x="1347" y="115"/>
                </a:lnTo>
                <a:lnTo>
                  <a:pt x="1350" y="115"/>
                </a:lnTo>
                <a:close/>
                <a:moveTo>
                  <a:pt x="1240" y="136"/>
                </a:moveTo>
                <a:lnTo>
                  <a:pt x="1238" y="133"/>
                </a:lnTo>
                <a:lnTo>
                  <a:pt x="1236" y="131"/>
                </a:lnTo>
                <a:lnTo>
                  <a:pt x="1238" y="133"/>
                </a:lnTo>
                <a:lnTo>
                  <a:pt x="1240" y="136"/>
                </a:lnTo>
                <a:close/>
                <a:moveTo>
                  <a:pt x="1115" y="210"/>
                </a:moveTo>
                <a:lnTo>
                  <a:pt x="1115" y="210"/>
                </a:lnTo>
                <a:lnTo>
                  <a:pt x="1116" y="208"/>
                </a:lnTo>
                <a:lnTo>
                  <a:pt x="1115" y="210"/>
                </a:lnTo>
                <a:lnTo>
                  <a:pt x="1115" y="210"/>
                </a:lnTo>
                <a:close/>
                <a:moveTo>
                  <a:pt x="1115" y="178"/>
                </a:moveTo>
                <a:lnTo>
                  <a:pt x="1115" y="177"/>
                </a:lnTo>
                <a:lnTo>
                  <a:pt x="1116" y="178"/>
                </a:lnTo>
                <a:lnTo>
                  <a:pt x="1117" y="180"/>
                </a:lnTo>
                <a:lnTo>
                  <a:pt x="1120" y="179"/>
                </a:lnTo>
                <a:lnTo>
                  <a:pt x="1117" y="179"/>
                </a:lnTo>
                <a:lnTo>
                  <a:pt x="1115" y="178"/>
                </a:lnTo>
                <a:lnTo>
                  <a:pt x="1115" y="178"/>
                </a:lnTo>
                <a:lnTo>
                  <a:pt x="1115" y="178"/>
                </a:lnTo>
                <a:close/>
                <a:moveTo>
                  <a:pt x="1245" y="173"/>
                </a:moveTo>
                <a:lnTo>
                  <a:pt x="1241" y="174"/>
                </a:lnTo>
                <a:lnTo>
                  <a:pt x="1239" y="177"/>
                </a:lnTo>
                <a:lnTo>
                  <a:pt x="1238" y="179"/>
                </a:lnTo>
                <a:lnTo>
                  <a:pt x="1236" y="181"/>
                </a:lnTo>
                <a:lnTo>
                  <a:pt x="1229" y="183"/>
                </a:lnTo>
                <a:lnTo>
                  <a:pt x="1222" y="183"/>
                </a:lnTo>
                <a:lnTo>
                  <a:pt x="1219" y="183"/>
                </a:lnTo>
                <a:lnTo>
                  <a:pt x="1214" y="183"/>
                </a:lnTo>
                <a:lnTo>
                  <a:pt x="1211" y="181"/>
                </a:lnTo>
                <a:lnTo>
                  <a:pt x="1207" y="182"/>
                </a:lnTo>
                <a:lnTo>
                  <a:pt x="1206" y="183"/>
                </a:lnTo>
                <a:lnTo>
                  <a:pt x="1204" y="183"/>
                </a:lnTo>
                <a:lnTo>
                  <a:pt x="1203" y="183"/>
                </a:lnTo>
                <a:lnTo>
                  <a:pt x="1201" y="185"/>
                </a:lnTo>
                <a:lnTo>
                  <a:pt x="1199" y="185"/>
                </a:lnTo>
                <a:lnTo>
                  <a:pt x="1197" y="185"/>
                </a:lnTo>
                <a:lnTo>
                  <a:pt x="1196" y="183"/>
                </a:lnTo>
                <a:lnTo>
                  <a:pt x="1195" y="182"/>
                </a:lnTo>
                <a:lnTo>
                  <a:pt x="1204" y="178"/>
                </a:lnTo>
                <a:lnTo>
                  <a:pt x="1213" y="174"/>
                </a:lnTo>
                <a:lnTo>
                  <a:pt x="1222" y="172"/>
                </a:lnTo>
                <a:lnTo>
                  <a:pt x="1231" y="170"/>
                </a:lnTo>
                <a:lnTo>
                  <a:pt x="1239" y="167"/>
                </a:lnTo>
                <a:lnTo>
                  <a:pt x="1246" y="166"/>
                </a:lnTo>
                <a:lnTo>
                  <a:pt x="1248" y="169"/>
                </a:lnTo>
                <a:lnTo>
                  <a:pt x="1249" y="171"/>
                </a:lnTo>
                <a:lnTo>
                  <a:pt x="1248" y="172"/>
                </a:lnTo>
                <a:lnTo>
                  <a:pt x="1248" y="173"/>
                </a:lnTo>
                <a:lnTo>
                  <a:pt x="1247" y="173"/>
                </a:lnTo>
                <a:lnTo>
                  <a:pt x="1245" y="173"/>
                </a:lnTo>
                <a:lnTo>
                  <a:pt x="1245" y="173"/>
                </a:lnTo>
                <a:lnTo>
                  <a:pt x="1245" y="173"/>
                </a:lnTo>
                <a:close/>
                <a:moveTo>
                  <a:pt x="1256" y="141"/>
                </a:moveTo>
                <a:lnTo>
                  <a:pt x="1244" y="145"/>
                </a:lnTo>
                <a:lnTo>
                  <a:pt x="1231" y="147"/>
                </a:lnTo>
                <a:lnTo>
                  <a:pt x="1219" y="150"/>
                </a:lnTo>
                <a:lnTo>
                  <a:pt x="1206" y="155"/>
                </a:lnTo>
                <a:lnTo>
                  <a:pt x="1220" y="155"/>
                </a:lnTo>
                <a:lnTo>
                  <a:pt x="1232" y="154"/>
                </a:lnTo>
                <a:lnTo>
                  <a:pt x="1236" y="152"/>
                </a:lnTo>
                <a:lnTo>
                  <a:pt x="1240" y="150"/>
                </a:lnTo>
                <a:lnTo>
                  <a:pt x="1243" y="149"/>
                </a:lnTo>
                <a:lnTo>
                  <a:pt x="1245" y="150"/>
                </a:lnTo>
                <a:lnTo>
                  <a:pt x="1246" y="150"/>
                </a:lnTo>
                <a:lnTo>
                  <a:pt x="1247" y="153"/>
                </a:lnTo>
                <a:lnTo>
                  <a:pt x="1245" y="154"/>
                </a:lnTo>
                <a:lnTo>
                  <a:pt x="1243" y="154"/>
                </a:lnTo>
                <a:lnTo>
                  <a:pt x="1240" y="156"/>
                </a:lnTo>
                <a:lnTo>
                  <a:pt x="1237" y="157"/>
                </a:lnTo>
                <a:lnTo>
                  <a:pt x="1230" y="160"/>
                </a:lnTo>
                <a:lnTo>
                  <a:pt x="1223" y="161"/>
                </a:lnTo>
                <a:lnTo>
                  <a:pt x="1218" y="163"/>
                </a:lnTo>
                <a:lnTo>
                  <a:pt x="1211" y="163"/>
                </a:lnTo>
                <a:lnTo>
                  <a:pt x="1204" y="164"/>
                </a:lnTo>
                <a:lnTo>
                  <a:pt x="1196" y="164"/>
                </a:lnTo>
                <a:lnTo>
                  <a:pt x="1189" y="164"/>
                </a:lnTo>
                <a:lnTo>
                  <a:pt x="1182" y="166"/>
                </a:lnTo>
                <a:lnTo>
                  <a:pt x="1177" y="169"/>
                </a:lnTo>
                <a:lnTo>
                  <a:pt x="1170" y="170"/>
                </a:lnTo>
                <a:lnTo>
                  <a:pt x="1163" y="171"/>
                </a:lnTo>
                <a:lnTo>
                  <a:pt x="1156" y="172"/>
                </a:lnTo>
                <a:lnTo>
                  <a:pt x="1157" y="170"/>
                </a:lnTo>
                <a:lnTo>
                  <a:pt x="1160" y="166"/>
                </a:lnTo>
                <a:lnTo>
                  <a:pt x="1154" y="167"/>
                </a:lnTo>
                <a:lnTo>
                  <a:pt x="1146" y="169"/>
                </a:lnTo>
                <a:lnTo>
                  <a:pt x="1142" y="169"/>
                </a:lnTo>
                <a:lnTo>
                  <a:pt x="1140" y="167"/>
                </a:lnTo>
                <a:lnTo>
                  <a:pt x="1139" y="166"/>
                </a:lnTo>
                <a:lnTo>
                  <a:pt x="1139" y="164"/>
                </a:lnTo>
                <a:lnTo>
                  <a:pt x="1140" y="161"/>
                </a:lnTo>
                <a:lnTo>
                  <a:pt x="1142" y="158"/>
                </a:lnTo>
                <a:lnTo>
                  <a:pt x="1145" y="157"/>
                </a:lnTo>
                <a:lnTo>
                  <a:pt x="1147" y="157"/>
                </a:lnTo>
                <a:lnTo>
                  <a:pt x="1154" y="157"/>
                </a:lnTo>
                <a:lnTo>
                  <a:pt x="1160" y="157"/>
                </a:lnTo>
                <a:lnTo>
                  <a:pt x="1168" y="157"/>
                </a:lnTo>
                <a:lnTo>
                  <a:pt x="1177" y="155"/>
                </a:lnTo>
                <a:lnTo>
                  <a:pt x="1185" y="154"/>
                </a:lnTo>
                <a:lnTo>
                  <a:pt x="1194" y="150"/>
                </a:lnTo>
                <a:lnTo>
                  <a:pt x="1201" y="149"/>
                </a:lnTo>
                <a:lnTo>
                  <a:pt x="1207" y="145"/>
                </a:lnTo>
                <a:lnTo>
                  <a:pt x="1210" y="144"/>
                </a:lnTo>
                <a:lnTo>
                  <a:pt x="1212" y="142"/>
                </a:lnTo>
                <a:lnTo>
                  <a:pt x="1216" y="142"/>
                </a:lnTo>
                <a:lnTo>
                  <a:pt x="1220" y="142"/>
                </a:lnTo>
                <a:lnTo>
                  <a:pt x="1235" y="139"/>
                </a:lnTo>
                <a:lnTo>
                  <a:pt x="1248" y="136"/>
                </a:lnTo>
                <a:lnTo>
                  <a:pt x="1262" y="131"/>
                </a:lnTo>
                <a:lnTo>
                  <a:pt x="1277" y="128"/>
                </a:lnTo>
                <a:lnTo>
                  <a:pt x="1278" y="128"/>
                </a:lnTo>
                <a:lnTo>
                  <a:pt x="1280" y="128"/>
                </a:lnTo>
                <a:lnTo>
                  <a:pt x="1280" y="127"/>
                </a:lnTo>
                <a:lnTo>
                  <a:pt x="1280" y="125"/>
                </a:lnTo>
                <a:lnTo>
                  <a:pt x="1284" y="125"/>
                </a:lnTo>
                <a:lnTo>
                  <a:pt x="1286" y="125"/>
                </a:lnTo>
                <a:lnTo>
                  <a:pt x="1293" y="123"/>
                </a:lnTo>
                <a:lnTo>
                  <a:pt x="1300" y="121"/>
                </a:lnTo>
                <a:lnTo>
                  <a:pt x="1307" y="121"/>
                </a:lnTo>
                <a:lnTo>
                  <a:pt x="1315" y="122"/>
                </a:lnTo>
                <a:lnTo>
                  <a:pt x="1320" y="122"/>
                </a:lnTo>
                <a:lnTo>
                  <a:pt x="1325" y="122"/>
                </a:lnTo>
                <a:lnTo>
                  <a:pt x="1329" y="121"/>
                </a:lnTo>
                <a:lnTo>
                  <a:pt x="1334" y="119"/>
                </a:lnTo>
                <a:lnTo>
                  <a:pt x="1333" y="123"/>
                </a:lnTo>
                <a:lnTo>
                  <a:pt x="1334" y="125"/>
                </a:lnTo>
                <a:lnTo>
                  <a:pt x="1337" y="127"/>
                </a:lnTo>
                <a:lnTo>
                  <a:pt x="1339" y="127"/>
                </a:lnTo>
                <a:lnTo>
                  <a:pt x="1344" y="125"/>
                </a:lnTo>
                <a:lnTo>
                  <a:pt x="1347" y="124"/>
                </a:lnTo>
                <a:lnTo>
                  <a:pt x="1351" y="124"/>
                </a:lnTo>
                <a:lnTo>
                  <a:pt x="1354" y="127"/>
                </a:lnTo>
                <a:lnTo>
                  <a:pt x="1350" y="129"/>
                </a:lnTo>
                <a:lnTo>
                  <a:pt x="1344" y="131"/>
                </a:lnTo>
                <a:lnTo>
                  <a:pt x="1338" y="132"/>
                </a:lnTo>
                <a:lnTo>
                  <a:pt x="1333" y="132"/>
                </a:lnTo>
                <a:lnTo>
                  <a:pt x="1327" y="129"/>
                </a:lnTo>
                <a:lnTo>
                  <a:pt x="1321" y="127"/>
                </a:lnTo>
                <a:lnTo>
                  <a:pt x="1319" y="129"/>
                </a:lnTo>
                <a:lnTo>
                  <a:pt x="1318" y="132"/>
                </a:lnTo>
                <a:lnTo>
                  <a:pt x="1314" y="133"/>
                </a:lnTo>
                <a:lnTo>
                  <a:pt x="1311" y="134"/>
                </a:lnTo>
                <a:lnTo>
                  <a:pt x="1298" y="139"/>
                </a:lnTo>
                <a:lnTo>
                  <a:pt x="1285" y="141"/>
                </a:lnTo>
                <a:lnTo>
                  <a:pt x="1286" y="139"/>
                </a:lnTo>
                <a:lnTo>
                  <a:pt x="1289" y="138"/>
                </a:lnTo>
                <a:lnTo>
                  <a:pt x="1293" y="137"/>
                </a:lnTo>
                <a:lnTo>
                  <a:pt x="1296" y="137"/>
                </a:lnTo>
                <a:lnTo>
                  <a:pt x="1286" y="134"/>
                </a:lnTo>
                <a:lnTo>
                  <a:pt x="1274" y="133"/>
                </a:lnTo>
                <a:lnTo>
                  <a:pt x="1265" y="138"/>
                </a:lnTo>
                <a:lnTo>
                  <a:pt x="1256" y="141"/>
                </a:lnTo>
                <a:lnTo>
                  <a:pt x="1252" y="144"/>
                </a:lnTo>
                <a:lnTo>
                  <a:pt x="1256" y="141"/>
                </a:lnTo>
                <a:close/>
                <a:moveTo>
                  <a:pt x="1292" y="165"/>
                </a:moveTo>
                <a:lnTo>
                  <a:pt x="1292" y="166"/>
                </a:lnTo>
                <a:lnTo>
                  <a:pt x="1290" y="167"/>
                </a:lnTo>
                <a:lnTo>
                  <a:pt x="1289" y="167"/>
                </a:lnTo>
                <a:lnTo>
                  <a:pt x="1288" y="167"/>
                </a:lnTo>
                <a:lnTo>
                  <a:pt x="1287" y="165"/>
                </a:lnTo>
                <a:lnTo>
                  <a:pt x="1286" y="164"/>
                </a:lnTo>
                <a:lnTo>
                  <a:pt x="1284" y="162"/>
                </a:lnTo>
                <a:lnTo>
                  <a:pt x="1279" y="162"/>
                </a:lnTo>
                <a:lnTo>
                  <a:pt x="1277" y="162"/>
                </a:lnTo>
                <a:lnTo>
                  <a:pt x="1274" y="163"/>
                </a:lnTo>
                <a:lnTo>
                  <a:pt x="1273" y="162"/>
                </a:lnTo>
                <a:lnTo>
                  <a:pt x="1273" y="161"/>
                </a:lnTo>
                <a:lnTo>
                  <a:pt x="1276" y="158"/>
                </a:lnTo>
                <a:lnTo>
                  <a:pt x="1279" y="157"/>
                </a:lnTo>
                <a:lnTo>
                  <a:pt x="1295" y="154"/>
                </a:lnTo>
                <a:lnTo>
                  <a:pt x="1310" y="150"/>
                </a:lnTo>
                <a:lnTo>
                  <a:pt x="1317" y="148"/>
                </a:lnTo>
                <a:lnTo>
                  <a:pt x="1323" y="146"/>
                </a:lnTo>
                <a:lnTo>
                  <a:pt x="1326" y="146"/>
                </a:lnTo>
                <a:lnTo>
                  <a:pt x="1329" y="147"/>
                </a:lnTo>
                <a:lnTo>
                  <a:pt x="1333" y="147"/>
                </a:lnTo>
                <a:lnTo>
                  <a:pt x="1336" y="149"/>
                </a:lnTo>
                <a:lnTo>
                  <a:pt x="1321" y="153"/>
                </a:lnTo>
                <a:lnTo>
                  <a:pt x="1306" y="157"/>
                </a:lnTo>
                <a:lnTo>
                  <a:pt x="1302" y="157"/>
                </a:lnTo>
                <a:lnTo>
                  <a:pt x="1297" y="158"/>
                </a:lnTo>
                <a:lnTo>
                  <a:pt x="1295" y="160"/>
                </a:lnTo>
                <a:lnTo>
                  <a:pt x="1293" y="162"/>
                </a:lnTo>
                <a:lnTo>
                  <a:pt x="1292" y="163"/>
                </a:lnTo>
                <a:lnTo>
                  <a:pt x="1292" y="165"/>
                </a:lnTo>
                <a:lnTo>
                  <a:pt x="1292" y="164"/>
                </a:lnTo>
                <a:lnTo>
                  <a:pt x="1292" y="165"/>
                </a:lnTo>
                <a:close/>
                <a:moveTo>
                  <a:pt x="1336" y="510"/>
                </a:moveTo>
                <a:lnTo>
                  <a:pt x="1342" y="507"/>
                </a:lnTo>
                <a:lnTo>
                  <a:pt x="1346" y="507"/>
                </a:lnTo>
                <a:lnTo>
                  <a:pt x="1350" y="507"/>
                </a:lnTo>
                <a:lnTo>
                  <a:pt x="1355" y="510"/>
                </a:lnTo>
                <a:lnTo>
                  <a:pt x="1350" y="512"/>
                </a:lnTo>
                <a:lnTo>
                  <a:pt x="1345" y="513"/>
                </a:lnTo>
                <a:lnTo>
                  <a:pt x="1343" y="513"/>
                </a:lnTo>
                <a:lnTo>
                  <a:pt x="1340" y="513"/>
                </a:lnTo>
                <a:lnTo>
                  <a:pt x="1338" y="512"/>
                </a:lnTo>
                <a:lnTo>
                  <a:pt x="1336" y="510"/>
                </a:lnTo>
                <a:close/>
                <a:moveTo>
                  <a:pt x="1363" y="213"/>
                </a:moveTo>
                <a:lnTo>
                  <a:pt x="1354" y="215"/>
                </a:lnTo>
                <a:lnTo>
                  <a:pt x="1345" y="217"/>
                </a:lnTo>
                <a:lnTo>
                  <a:pt x="1336" y="220"/>
                </a:lnTo>
                <a:lnTo>
                  <a:pt x="1327" y="222"/>
                </a:lnTo>
                <a:lnTo>
                  <a:pt x="1318" y="222"/>
                </a:lnTo>
                <a:lnTo>
                  <a:pt x="1309" y="221"/>
                </a:lnTo>
                <a:lnTo>
                  <a:pt x="1305" y="220"/>
                </a:lnTo>
                <a:lnTo>
                  <a:pt x="1302" y="220"/>
                </a:lnTo>
                <a:lnTo>
                  <a:pt x="1300" y="221"/>
                </a:lnTo>
                <a:lnTo>
                  <a:pt x="1298" y="223"/>
                </a:lnTo>
                <a:lnTo>
                  <a:pt x="1293" y="227"/>
                </a:lnTo>
                <a:lnTo>
                  <a:pt x="1286" y="228"/>
                </a:lnTo>
                <a:lnTo>
                  <a:pt x="1278" y="230"/>
                </a:lnTo>
                <a:lnTo>
                  <a:pt x="1270" y="231"/>
                </a:lnTo>
                <a:lnTo>
                  <a:pt x="1267" y="231"/>
                </a:lnTo>
                <a:lnTo>
                  <a:pt x="1264" y="230"/>
                </a:lnTo>
                <a:lnTo>
                  <a:pt x="1263" y="229"/>
                </a:lnTo>
                <a:lnTo>
                  <a:pt x="1264" y="227"/>
                </a:lnTo>
                <a:lnTo>
                  <a:pt x="1265" y="227"/>
                </a:lnTo>
                <a:lnTo>
                  <a:pt x="1268" y="225"/>
                </a:lnTo>
                <a:lnTo>
                  <a:pt x="1272" y="224"/>
                </a:lnTo>
                <a:lnTo>
                  <a:pt x="1276" y="224"/>
                </a:lnTo>
                <a:lnTo>
                  <a:pt x="1293" y="220"/>
                </a:lnTo>
                <a:lnTo>
                  <a:pt x="1310" y="215"/>
                </a:lnTo>
                <a:lnTo>
                  <a:pt x="1317" y="213"/>
                </a:lnTo>
                <a:lnTo>
                  <a:pt x="1325" y="211"/>
                </a:lnTo>
                <a:lnTo>
                  <a:pt x="1333" y="211"/>
                </a:lnTo>
                <a:lnTo>
                  <a:pt x="1342" y="210"/>
                </a:lnTo>
                <a:lnTo>
                  <a:pt x="1356" y="206"/>
                </a:lnTo>
                <a:lnTo>
                  <a:pt x="1371" y="200"/>
                </a:lnTo>
                <a:lnTo>
                  <a:pt x="1376" y="200"/>
                </a:lnTo>
                <a:lnTo>
                  <a:pt x="1379" y="199"/>
                </a:lnTo>
                <a:lnTo>
                  <a:pt x="1383" y="197"/>
                </a:lnTo>
                <a:lnTo>
                  <a:pt x="1386" y="195"/>
                </a:lnTo>
                <a:lnTo>
                  <a:pt x="1388" y="192"/>
                </a:lnTo>
                <a:lnTo>
                  <a:pt x="1392" y="191"/>
                </a:lnTo>
                <a:lnTo>
                  <a:pt x="1394" y="191"/>
                </a:lnTo>
                <a:lnTo>
                  <a:pt x="1397" y="191"/>
                </a:lnTo>
                <a:lnTo>
                  <a:pt x="1407" y="191"/>
                </a:lnTo>
                <a:lnTo>
                  <a:pt x="1416" y="189"/>
                </a:lnTo>
                <a:lnTo>
                  <a:pt x="1425" y="186"/>
                </a:lnTo>
                <a:lnTo>
                  <a:pt x="1433" y="183"/>
                </a:lnTo>
                <a:lnTo>
                  <a:pt x="1442" y="180"/>
                </a:lnTo>
                <a:lnTo>
                  <a:pt x="1452" y="175"/>
                </a:lnTo>
                <a:lnTo>
                  <a:pt x="1461" y="173"/>
                </a:lnTo>
                <a:lnTo>
                  <a:pt x="1471" y="172"/>
                </a:lnTo>
                <a:lnTo>
                  <a:pt x="1469" y="174"/>
                </a:lnTo>
                <a:lnTo>
                  <a:pt x="1467" y="177"/>
                </a:lnTo>
                <a:lnTo>
                  <a:pt x="1465" y="178"/>
                </a:lnTo>
                <a:lnTo>
                  <a:pt x="1461" y="179"/>
                </a:lnTo>
                <a:lnTo>
                  <a:pt x="1454" y="181"/>
                </a:lnTo>
                <a:lnTo>
                  <a:pt x="1446" y="183"/>
                </a:lnTo>
                <a:lnTo>
                  <a:pt x="1433" y="188"/>
                </a:lnTo>
                <a:lnTo>
                  <a:pt x="1418" y="192"/>
                </a:lnTo>
                <a:lnTo>
                  <a:pt x="1404" y="198"/>
                </a:lnTo>
                <a:lnTo>
                  <a:pt x="1391" y="204"/>
                </a:lnTo>
                <a:lnTo>
                  <a:pt x="1377" y="208"/>
                </a:lnTo>
                <a:lnTo>
                  <a:pt x="1363" y="213"/>
                </a:lnTo>
                <a:lnTo>
                  <a:pt x="1361" y="213"/>
                </a:lnTo>
                <a:lnTo>
                  <a:pt x="1366" y="212"/>
                </a:lnTo>
                <a:lnTo>
                  <a:pt x="1368" y="212"/>
                </a:lnTo>
                <a:lnTo>
                  <a:pt x="1363" y="213"/>
                </a:lnTo>
                <a:close/>
                <a:moveTo>
                  <a:pt x="1397" y="214"/>
                </a:moveTo>
                <a:lnTo>
                  <a:pt x="1403" y="211"/>
                </a:lnTo>
                <a:lnTo>
                  <a:pt x="1412" y="206"/>
                </a:lnTo>
                <a:lnTo>
                  <a:pt x="1418" y="204"/>
                </a:lnTo>
                <a:lnTo>
                  <a:pt x="1422" y="203"/>
                </a:lnTo>
                <a:lnTo>
                  <a:pt x="1424" y="203"/>
                </a:lnTo>
                <a:lnTo>
                  <a:pt x="1425" y="203"/>
                </a:lnTo>
                <a:lnTo>
                  <a:pt x="1426" y="204"/>
                </a:lnTo>
                <a:lnTo>
                  <a:pt x="1427" y="205"/>
                </a:lnTo>
                <a:lnTo>
                  <a:pt x="1426" y="207"/>
                </a:lnTo>
                <a:lnTo>
                  <a:pt x="1422" y="210"/>
                </a:lnTo>
                <a:lnTo>
                  <a:pt x="1419" y="211"/>
                </a:lnTo>
                <a:lnTo>
                  <a:pt x="1413" y="212"/>
                </a:lnTo>
                <a:lnTo>
                  <a:pt x="1404" y="214"/>
                </a:lnTo>
                <a:lnTo>
                  <a:pt x="1397" y="214"/>
                </a:lnTo>
                <a:lnTo>
                  <a:pt x="1403" y="213"/>
                </a:lnTo>
                <a:lnTo>
                  <a:pt x="1397" y="214"/>
                </a:lnTo>
                <a:close/>
                <a:moveTo>
                  <a:pt x="1424" y="481"/>
                </a:moveTo>
                <a:lnTo>
                  <a:pt x="1425" y="480"/>
                </a:lnTo>
                <a:lnTo>
                  <a:pt x="1426" y="479"/>
                </a:lnTo>
                <a:lnTo>
                  <a:pt x="1428" y="478"/>
                </a:lnTo>
                <a:lnTo>
                  <a:pt x="1430" y="478"/>
                </a:lnTo>
                <a:lnTo>
                  <a:pt x="1433" y="478"/>
                </a:lnTo>
                <a:lnTo>
                  <a:pt x="1435" y="479"/>
                </a:lnTo>
                <a:lnTo>
                  <a:pt x="1436" y="480"/>
                </a:lnTo>
                <a:lnTo>
                  <a:pt x="1436" y="482"/>
                </a:lnTo>
                <a:lnTo>
                  <a:pt x="1436" y="484"/>
                </a:lnTo>
                <a:lnTo>
                  <a:pt x="1435" y="485"/>
                </a:lnTo>
                <a:lnTo>
                  <a:pt x="1433" y="486"/>
                </a:lnTo>
                <a:lnTo>
                  <a:pt x="1430" y="486"/>
                </a:lnTo>
                <a:lnTo>
                  <a:pt x="1426" y="484"/>
                </a:lnTo>
                <a:lnTo>
                  <a:pt x="1424" y="481"/>
                </a:lnTo>
                <a:lnTo>
                  <a:pt x="1424" y="481"/>
                </a:lnTo>
                <a:lnTo>
                  <a:pt x="1424" y="481"/>
                </a:lnTo>
                <a:close/>
                <a:moveTo>
                  <a:pt x="1438" y="495"/>
                </a:moveTo>
                <a:lnTo>
                  <a:pt x="1436" y="496"/>
                </a:lnTo>
                <a:lnTo>
                  <a:pt x="1434" y="495"/>
                </a:lnTo>
                <a:lnTo>
                  <a:pt x="1433" y="495"/>
                </a:lnTo>
                <a:lnTo>
                  <a:pt x="1432" y="493"/>
                </a:lnTo>
                <a:lnTo>
                  <a:pt x="1433" y="490"/>
                </a:lnTo>
                <a:lnTo>
                  <a:pt x="1435" y="490"/>
                </a:lnTo>
                <a:lnTo>
                  <a:pt x="1449" y="487"/>
                </a:lnTo>
                <a:lnTo>
                  <a:pt x="1462" y="484"/>
                </a:lnTo>
                <a:lnTo>
                  <a:pt x="1463" y="484"/>
                </a:lnTo>
                <a:lnTo>
                  <a:pt x="1467" y="484"/>
                </a:lnTo>
                <a:lnTo>
                  <a:pt x="1468" y="484"/>
                </a:lnTo>
                <a:lnTo>
                  <a:pt x="1470" y="485"/>
                </a:lnTo>
                <a:lnTo>
                  <a:pt x="1467" y="488"/>
                </a:lnTo>
                <a:lnTo>
                  <a:pt x="1461" y="490"/>
                </a:lnTo>
                <a:lnTo>
                  <a:pt x="1450" y="492"/>
                </a:lnTo>
                <a:lnTo>
                  <a:pt x="1438" y="495"/>
                </a:lnTo>
                <a:lnTo>
                  <a:pt x="1441" y="494"/>
                </a:lnTo>
                <a:lnTo>
                  <a:pt x="1438" y="495"/>
                </a:lnTo>
                <a:close/>
                <a:moveTo>
                  <a:pt x="1488" y="484"/>
                </a:moveTo>
                <a:lnTo>
                  <a:pt x="1486" y="484"/>
                </a:lnTo>
                <a:lnTo>
                  <a:pt x="1483" y="485"/>
                </a:lnTo>
                <a:lnTo>
                  <a:pt x="1480" y="485"/>
                </a:lnTo>
                <a:lnTo>
                  <a:pt x="1479" y="485"/>
                </a:lnTo>
                <a:lnTo>
                  <a:pt x="1479" y="484"/>
                </a:lnTo>
                <a:lnTo>
                  <a:pt x="1479" y="482"/>
                </a:lnTo>
                <a:lnTo>
                  <a:pt x="1480" y="480"/>
                </a:lnTo>
                <a:lnTo>
                  <a:pt x="1485" y="479"/>
                </a:lnTo>
                <a:lnTo>
                  <a:pt x="1490" y="478"/>
                </a:lnTo>
                <a:lnTo>
                  <a:pt x="1493" y="478"/>
                </a:lnTo>
                <a:lnTo>
                  <a:pt x="1492" y="481"/>
                </a:lnTo>
                <a:lnTo>
                  <a:pt x="1488" y="484"/>
                </a:lnTo>
                <a:lnTo>
                  <a:pt x="1488" y="482"/>
                </a:lnTo>
                <a:lnTo>
                  <a:pt x="1488" y="484"/>
                </a:lnTo>
                <a:close/>
                <a:moveTo>
                  <a:pt x="1504" y="487"/>
                </a:moveTo>
                <a:lnTo>
                  <a:pt x="1507" y="484"/>
                </a:lnTo>
                <a:lnTo>
                  <a:pt x="1509" y="482"/>
                </a:lnTo>
                <a:lnTo>
                  <a:pt x="1510" y="482"/>
                </a:lnTo>
                <a:lnTo>
                  <a:pt x="1511" y="484"/>
                </a:lnTo>
                <a:lnTo>
                  <a:pt x="1512" y="485"/>
                </a:lnTo>
                <a:lnTo>
                  <a:pt x="1513" y="487"/>
                </a:lnTo>
                <a:lnTo>
                  <a:pt x="1509" y="487"/>
                </a:lnTo>
                <a:lnTo>
                  <a:pt x="1504" y="487"/>
                </a:lnTo>
                <a:lnTo>
                  <a:pt x="1506" y="486"/>
                </a:lnTo>
                <a:lnTo>
                  <a:pt x="1504" y="487"/>
                </a:lnTo>
                <a:close/>
                <a:moveTo>
                  <a:pt x="1525" y="496"/>
                </a:moveTo>
                <a:lnTo>
                  <a:pt x="1524" y="495"/>
                </a:lnTo>
                <a:lnTo>
                  <a:pt x="1524" y="494"/>
                </a:lnTo>
                <a:lnTo>
                  <a:pt x="1525" y="493"/>
                </a:lnTo>
                <a:lnTo>
                  <a:pt x="1527" y="492"/>
                </a:lnTo>
                <a:lnTo>
                  <a:pt x="1532" y="489"/>
                </a:lnTo>
                <a:lnTo>
                  <a:pt x="1534" y="488"/>
                </a:lnTo>
                <a:lnTo>
                  <a:pt x="1535" y="492"/>
                </a:lnTo>
                <a:lnTo>
                  <a:pt x="1535" y="493"/>
                </a:lnTo>
                <a:lnTo>
                  <a:pt x="1534" y="494"/>
                </a:lnTo>
                <a:lnTo>
                  <a:pt x="1533" y="495"/>
                </a:lnTo>
                <a:lnTo>
                  <a:pt x="1529" y="496"/>
                </a:lnTo>
                <a:lnTo>
                  <a:pt x="1525" y="496"/>
                </a:lnTo>
                <a:lnTo>
                  <a:pt x="1526" y="496"/>
                </a:lnTo>
                <a:lnTo>
                  <a:pt x="1525" y="496"/>
                </a:lnTo>
                <a:close/>
                <a:moveTo>
                  <a:pt x="1537" y="506"/>
                </a:moveTo>
                <a:lnTo>
                  <a:pt x="1536" y="505"/>
                </a:lnTo>
                <a:lnTo>
                  <a:pt x="1537" y="505"/>
                </a:lnTo>
                <a:lnTo>
                  <a:pt x="1537" y="505"/>
                </a:lnTo>
                <a:lnTo>
                  <a:pt x="1537" y="506"/>
                </a:lnTo>
                <a:close/>
                <a:moveTo>
                  <a:pt x="1526" y="484"/>
                </a:moveTo>
                <a:lnTo>
                  <a:pt x="1524" y="482"/>
                </a:lnTo>
                <a:lnTo>
                  <a:pt x="1524" y="480"/>
                </a:lnTo>
                <a:lnTo>
                  <a:pt x="1525" y="478"/>
                </a:lnTo>
                <a:lnTo>
                  <a:pt x="1527" y="477"/>
                </a:lnTo>
                <a:lnTo>
                  <a:pt x="1534" y="474"/>
                </a:lnTo>
                <a:lnTo>
                  <a:pt x="1541" y="473"/>
                </a:lnTo>
                <a:lnTo>
                  <a:pt x="1542" y="473"/>
                </a:lnTo>
                <a:lnTo>
                  <a:pt x="1543" y="474"/>
                </a:lnTo>
                <a:lnTo>
                  <a:pt x="1544" y="474"/>
                </a:lnTo>
                <a:lnTo>
                  <a:pt x="1544" y="477"/>
                </a:lnTo>
                <a:lnTo>
                  <a:pt x="1542" y="479"/>
                </a:lnTo>
                <a:lnTo>
                  <a:pt x="1540" y="480"/>
                </a:lnTo>
                <a:lnTo>
                  <a:pt x="1536" y="482"/>
                </a:lnTo>
                <a:lnTo>
                  <a:pt x="1533" y="484"/>
                </a:lnTo>
                <a:lnTo>
                  <a:pt x="1529" y="484"/>
                </a:lnTo>
                <a:lnTo>
                  <a:pt x="1526" y="484"/>
                </a:lnTo>
                <a:lnTo>
                  <a:pt x="1528" y="484"/>
                </a:lnTo>
                <a:lnTo>
                  <a:pt x="1526" y="484"/>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19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50"/>
          <p:cNvSpPr>
            <a:spLocks noGrp="1" noEditPoints="1"/>
          </p:cNvSpPr>
          <p:nvPr>
            <p:ph type="pic" sz="quarter" idx="35"/>
          </p:nvPr>
        </p:nvSpPr>
        <p:spPr bwMode="auto">
          <a:xfrm>
            <a:off x="7728801" y="450082"/>
            <a:ext cx="16128557" cy="12817424"/>
          </a:xfrm>
          <a:custGeom>
            <a:avLst/>
            <a:gdLst>
              <a:gd name="T0" fmla="*/ 972 w 989"/>
              <a:gd name="T1" fmla="*/ 233 h 526"/>
              <a:gd name="T2" fmla="*/ 960 w 989"/>
              <a:gd name="T3" fmla="*/ 219 h 526"/>
              <a:gd name="T4" fmla="*/ 930 w 989"/>
              <a:gd name="T5" fmla="*/ 211 h 526"/>
              <a:gd name="T6" fmla="*/ 932 w 989"/>
              <a:gd name="T7" fmla="*/ 186 h 526"/>
              <a:gd name="T8" fmla="*/ 919 w 989"/>
              <a:gd name="T9" fmla="*/ 170 h 526"/>
              <a:gd name="T10" fmla="*/ 886 w 989"/>
              <a:gd name="T11" fmla="*/ 162 h 526"/>
              <a:gd name="T12" fmla="*/ 855 w 989"/>
              <a:gd name="T13" fmla="*/ 169 h 526"/>
              <a:gd name="T14" fmla="*/ 873 w 989"/>
              <a:gd name="T15" fmla="*/ 134 h 526"/>
              <a:gd name="T16" fmla="*/ 771 w 989"/>
              <a:gd name="T17" fmla="*/ 186 h 526"/>
              <a:gd name="T18" fmla="*/ 816 w 989"/>
              <a:gd name="T19" fmla="*/ 149 h 526"/>
              <a:gd name="T20" fmla="*/ 832 w 989"/>
              <a:gd name="T21" fmla="*/ 132 h 526"/>
              <a:gd name="T22" fmla="*/ 918 w 989"/>
              <a:gd name="T23" fmla="*/ 74 h 526"/>
              <a:gd name="T24" fmla="*/ 871 w 989"/>
              <a:gd name="T25" fmla="*/ 69 h 526"/>
              <a:gd name="T26" fmla="*/ 797 w 989"/>
              <a:gd name="T27" fmla="*/ 92 h 526"/>
              <a:gd name="T28" fmla="*/ 829 w 989"/>
              <a:gd name="T29" fmla="*/ 38 h 526"/>
              <a:gd name="T30" fmla="*/ 806 w 989"/>
              <a:gd name="T31" fmla="*/ 24 h 526"/>
              <a:gd name="T32" fmla="*/ 764 w 989"/>
              <a:gd name="T33" fmla="*/ 20 h 526"/>
              <a:gd name="T34" fmla="*/ 758 w 989"/>
              <a:gd name="T35" fmla="*/ 12 h 526"/>
              <a:gd name="T36" fmla="*/ 730 w 989"/>
              <a:gd name="T37" fmla="*/ 1 h 526"/>
              <a:gd name="T38" fmla="*/ 577 w 989"/>
              <a:gd name="T39" fmla="*/ 66 h 526"/>
              <a:gd name="T40" fmla="*/ 559 w 989"/>
              <a:gd name="T41" fmla="*/ 67 h 526"/>
              <a:gd name="T42" fmla="*/ 524 w 989"/>
              <a:gd name="T43" fmla="*/ 75 h 526"/>
              <a:gd name="T44" fmla="*/ 387 w 989"/>
              <a:gd name="T45" fmla="*/ 112 h 526"/>
              <a:gd name="T46" fmla="*/ 84 w 989"/>
              <a:gd name="T47" fmla="*/ 275 h 526"/>
              <a:gd name="T48" fmla="*/ 24 w 989"/>
              <a:gd name="T49" fmla="*/ 335 h 526"/>
              <a:gd name="T50" fmla="*/ 112 w 989"/>
              <a:gd name="T51" fmla="*/ 295 h 526"/>
              <a:gd name="T52" fmla="*/ 42 w 989"/>
              <a:gd name="T53" fmla="*/ 357 h 526"/>
              <a:gd name="T54" fmla="*/ 71 w 989"/>
              <a:gd name="T55" fmla="*/ 335 h 526"/>
              <a:gd name="T56" fmla="*/ 83 w 989"/>
              <a:gd name="T57" fmla="*/ 348 h 526"/>
              <a:gd name="T58" fmla="*/ 107 w 989"/>
              <a:gd name="T59" fmla="*/ 358 h 526"/>
              <a:gd name="T60" fmla="*/ 154 w 989"/>
              <a:gd name="T61" fmla="*/ 351 h 526"/>
              <a:gd name="T62" fmla="*/ 130 w 989"/>
              <a:gd name="T63" fmla="*/ 393 h 526"/>
              <a:gd name="T64" fmla="*/ 170 w 989"/>
              <a:gd name="T65" fmla="*/ 378 h 526"/>
              <a:gd name="T66" fmla="*/ 171 w 989"/>
              <a:gd name="T67" fmla="*/ 407 h 526"/>
              <a:gd name="T68" fmla="*/ 194 w 989"/>
              <a:gd name="T69" fmla="*/ 427 h 526"/>
              <a:gd name="T70" fmla="*/ 176 w 989"/>
              <a:gd name="T71" fmla="*/ 460 h 526"/>
              <a:gd name="T72" fmla="*/ 145 w 989"/>
              <a:gd name="T73" fmla="*/ 519 h 526"/>
              <a:gd name="T74" fmla="*/ 230 w 989"/>
              <a:gd name="T75" fmla="*/ 498 h 526"/>
              <a:gd name="T76" fmla="*/ 353 w 989"/>
              <a:gd name="T77" fmla="*/ 418 h 526"/>
              <a:gd name="T78" fmla="*/ 353 w 989"/>
              <a:gd name="T79" fmla="*/ 426 h 526"/>
              <a:gd name="T80" fmla="*/ 224 w 989"/>
              <a:gd name="T81" fmla="*/ 517 h 526"/>
              <a:gd name="T82" fmla="*/ 341 w 989"/>
              <a:gd name="T83" fmla="*/ 481 h 526"/>
              <a:gd name="T84" fmla="*/ 383 w 989"/>
              <a:gd name="T85" fmla="*/ 478 h 526"/>
              <a:gd name="T86" fmla="*/ 383 w 989"/>
              <a:gd name="T87" fmla="*/ 508 h 526"/>
              <a:gd name="T88" fmla="*/ 443 w 989"/>
              <a:gd name="T89" fmla="*/ 489 h 526"/>
              <a:gd name="T90" fmla="*/ 475 w 989"/>
              <a:gd name="T91" fmla="*/ 499 h 526"/>
              <a:gd name="T92" fmla="*/ 583 w 989"/>
              <a:gd name="T93" fmla="*/ 468 h 526"/>
              <a:gd name="T94" fmla="*/ 598 w 989"/>
              <a:gd name="T95" fmla="*/ 471 h 526"/>
              <a:gd name="T96" fmla="*/ 633 w 989"/>
              <a:gd name="T97" fmla="*/ 492 h 526"/>
              <a:gd name="T98" fmla="*/ 690 w 989"/>
              <a:gd name="T99" fmla="*/ 458 h 526"/>
              <a:gd name="T100" fmla="*/ 979 w 989"/>
              <a:gd name="T101" fmla="*/ 292 h 526"/>
              <a:gd name="T102" fmla="*/ 862 w 989"/>
              <a:gd name="T103" fmla="*/ 326 h 526"/>
              <a:gd name="T104" fmla="*/ 119 w 989"/>
              <a:gd name="T105" fmla="*/ 305 h 526"/>
              <a:gd name="T106" fmla="*/ 127 w 989"/>
              <a:gd name="T107" fmla="*/ 350 h 526"/>
              <a:gd name="T108" fmla="*/ 201 w 989"/>
              <a:gd name="T109" fmla="*/ 350 h 526"/>
              <a:gd name="T110" fmla="*/ 204 w 989"/>
              <a:gd name="T111" fmla="*/ 467 h 526"/>
              <a:gd name="T112" fmla="*/ 321 w 989"/>
              <a:gd name="T113" fmla="*/ 409 h 526"/>
              <a:gd name="T114" fmla="*/ 444 w 989"/>
              <a:gd name="T115" fmla="*/ 440 h 526"/>
              <a:gd name="T116" fmla="*/ 603 w 989"/>
              <a:gd name="T117" fmla="*/ 454 h 526"/>
              <a:gd name="T118" fmla="*/ 791 w 989"/>
              <a:gd name="T119" fmla="*/ 116 h 526"/>
              <a:gd name="T120" fmla="*/ 822 w 989"/>
              <a:gd name="T121" fmla="*/ 117 h 526"/>
              <a:gd name="T122" fmla="*/ 750 w 989"/>
              <a:gd name="T123" fmla="*/ 153 h 526"/>
              <a:gd name="T124" fmla="*/ 822 w 989"/>
              <a:gd name="T125" fmla="*/ 35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9" h="526">
                <a:moveTo>
                  <a:pt x="984" y="258"/>
                </a:moveTo>
                <a:lnTo>
                  <a:pt x="976" y="261"/>
                </a:lnTo>
                <a:lnTo>
                  <a:pt x="968" y="262"/>
                </a:lnTo>
                <a:lnTo>
                  <a:pt x="964" y="262"/>
                </a:lnTo>
                <a:lnTo>
                  <a:pt x="961" y="262"/>
                </a:lnTo>
                <a:lnTo>
                  <a:pt x="957" y="260"/>
                </a:lnTo>
                <a:lnTo>
                  <a:pt x="954" y="257"/>
                </a:lnTo>
                <a:lnTo>
                  <a:pt x="961" y="252"/>
                </a:lnTo>
                <a:lnTo>
                  <a:pt x="968" y="249"/>
                </a:lnTo>
                <a:lnTo>
                  <a:pt x="976" y="245"/>
                </a:lnTo>
                <a:lnTo>
                  <a:pt x="982" y="241"/>
                </a:lnTo>
                <a:lnTo>
                  <a:pt x="984" y="238"/>
                </a:lnTo>
                <a:lnTo>
                  <a:pt x="984" y="236"/>
                </a:lnTo>
                <a:lnTo>
                  <a:pt x="982" y="235"/>
                </a:lnTo>
                <a:lnTo>
                  <a:pt x="980" y="236"/>
                </a:lnTo>
                <a:lnTo>
                  <a:pt x="973" y="240"/>
                </a:lnTo>
                <a:lnTo>
                  <a:pt x="967" y="244"/>
                </a:lnTo>
                <a:lnTo>
                  <a:pt x="965" y="240"/>
                </a:lnTo>
                <a:lnTo>
                  <a:pt x="965" y="237"/>
                </a:lnTo>
                <a:lnTo>
                  <a:pt x="967" y="236"/>
                </a:lnTo>
                <a:lnTo>
                  <a:pt x="968" y="235"/>
                </a:lnTo>
                <a:lnTo>
                  <a:pt x="970" y="234"/>
                </a:lnTo>
                <a:lnTo>
                  <a:pt x="972" y="233"/>
                </a:lnTo>
                <a:lnTo>
                  <a:pt x="973" y="232"/>
                </a:lnTo>
                <a:lnTo>
                  <a:pt x="974" y="228"/>
                </a:lnTo>
                <a:lnTo>
                  <a:pt x="970" y="229"/>
                </a:lnTo>
                <a:lnTo>
                  <a:pt x="964" y="230"/>
                </a:lnTo>
                <a:lnTo>
                  <a:pt x="960" y="233"/>
                </a:lnTo>
                <a:lnTo>
                  <a:pt x="955" y="235"/>
                </a:lnTo>
                <a:lnTo>
                  <a:pt x="954" y="236"/>
                </a:lnTo>
                <a:lnTo>
                  <a:pt x="953" y="237"/>
                </a:lnTo>
                <a:lnTo>
                  <a:pt x="952" y="237"/>
                </a:lnTo>
                <a:lnTo>
                  <a:pt x="949" y="237"/>
                </a:lnTo>
                <a:lnTo>
                  <a:pt x="946" y="238"/>
                </a:lnTo>
                <a:lnTo>
                  <a:pt x="943" y="241"/>
                </a:lnTo>
                <a:lnTo>
                  <a:pt x="939" y="243"/>
                </a:lnTo>
                <a:lnTo>
                  <a:pt x="936" y="244"/>
                </a:lnTo>
                <a:lnTo>
                  <a:pt x="933" y="242"/>
                </a:lnTo>
                <a:lnTo>
                  <a:pt x="933" y="241"/>
                </a:lnTo>
                <a:lnTo>
                  <a:pt x="933" y="238"/>
                </a:lnTo>
                <a:lnTo>
                  <a:pt x="935" y="236"/>
                </a:lnTo>
                <a:lnTo>
                  <a:pt x="945" y="230"/>
                </a:lnTo>
                <a:lnTo>
                  <a:pt x="955" y="226"/>
                </a:lnTo>
                <a:lnTo>
                  <a:pt x="957" y="224"/>
                </a:lnTo>
                <a:lnTo>
                  <a:pt x="960" y="220"/>
                </a:lnTo>
                <a:lnTo>
                  <a:pt x="960" y="219"/>
                </a:lnTo>
                <a:lnTo>
                  <a:pt x="960" y="218"/>
                </a:lnTo>
                <a:lnTo>
                  <a:pt x="957" y="218"/>
                </a:lnTo>
                <a:lnTo>
                  <a:pt x="955" y="218"/>
                </a:lnTo>
                <a:lnTo>
                  <a:pt x="945" y="222"/>
                </a:lnTo>
                <a:lnTo>
                  <a:pt x="936" y="228"/>
                </a:lnTo>
                <a:lnTo>
                  <a:pt x="924" y="233"/>
                </a:lnTo>
                <a:lnTo>
                  <a:pt x="914" y="238"/>
                </a:lnTo>
                <a:lnTo>
                  <a:pt x="911" y="241"/>
                </a:lnTo>
                <a:lnTo>
                  <a:pt x="906" y="243"/>
                </a:lnTo>
                <a:lnTo>
                  <a:pt x="902" y="243"/>
                </a:lnTo>
                <a:lnTo>
                  <a:pt x="897" y="242"/>
                </a:lnTo>
                <a:lnTo>
                  <a:pt x="913" y="233"/>
                </a:lnTo>
                <a:lnTo>
                  <a:pt x="930" y="225"/>
                </a:lnTo>
                <a:lnTo>
                  <a:pt x="938" y="220"/>
                </a:lnTo>
                <a:lnTo>
                  <a:pt x="947" y="217"/>
                </a:lnTo>
                <a:lnTo>
                  <a:pt x="948" y="215"/>
                </a:lnTo>
                <a:lnTo>
                  <a:pt x="949" y="212"/>
                </a:lnTo>
                <a:lnTo>
                  <a:pt x="949" y="210"/>
                </a:lnTo>
                <a:lnTo>
                  <a:pt x="947" y="208"/>
                </a:lnTo>
                <a:lnTo>
                  <a:pt x="944" y="208"/>
                </a:lnTo>
                <a:lnTo>
                  <a:pt x="939" y="209"/>
                </a:lnTo>
                <a:lnTo>
                  <a:pt x="935" y="210"/>
                </a:lnTo>
                <a:lnTo>
                  <a:pt x="930" y="211"/>
                </a:lnTo>
                <a:lnTo>
                  <a:pt x="927" y="210"/>
                </a:lnTo>
                <a:lnTo>
                  <a:pt x="922" y="209"/>
                </a:lnTo>
                <a:lnTo>
                  <a:pt x="919" y="209"/>
                </a:lnTo>
                <a:lnTo>
                  <a:pt x="914" y="209"/>
                </a:lnTo>
                <a:lnTo>
                  <a:pt x="911" y="209"/>
                </a:lnTo>
                <a:lnTo>
                  <a:pt x="907" y="211"/>
                </a:lnTo>
                <a:lnTo>
                  <a:pt x="904" y="212"/>
                </a:lnTo>
                <a:lnTo>
                  <a:pt x="900" y="213"/>
                </a:lnTo>
                <a:lnTo>
                  <a:pt x="897" y="215"/>
                </a:lnTo>
                <a:lnTo>
                  <a:pt x="894" y="213"/>
                </a:lnTo>
                <a:lnTo>
                  <a:pt x="910" y="204"/>
                </a:lnTo>
                <a:lnTo>
                  <a:pt x="924" y="195"/>
                </a:lnTo>
                <a:lnTo>
                  <a:pt x="931" y="191"/>
                </a:lnTo>
                <a:lnTo>
                  <a:pt x="939" y="188"/>
                </a:lnTo>
                <a:lnTo>
                  <a:pt x="941" y="187"/>
                </a:lnTo>
                <a:lnTo>
                  <a:pt x="944" y="186"/>
                </a:lnTo>
                <a:lnTo>
                  <a:pt x="945" y="184"/>
                </a:lnTo>
                <a:lnTo>
                  <a:pt x="945" y="182"/>
                </a:lnTo>
                <a:lnTo>
                  <a:pt x="944" y="180"/>
                </a:lnTo>
                <a:lnTo>
                  <a:pt x="943" y="180"/>
                </a:lnTo>
                <a:lnTo>
                  <a:pt x="939" y="183"/>
                </a:lnTo>
                <a:lnTo>
                  <a:pt x="937" y="185"/>
                </a:lnTo>
                <a:lnTo>
                  <a:pt x="932" y="186"/>
                </a:lnTo>
                <a:lnTo>
                  <a:pt x="929" y="187"/>
                </a:lnTo>
                <a:lnTo>
                  <a:pt x="921" y="190"/>
                </a:lnTo>
                <a:lnTo>
                  <a:pt x="914" y="191"/>
                </a:lnTo>
                <a:lnTo>
                  <a:pt x="906" y="194"/>
                </a:lnTo>
                <a:lnTo>
                  <a:pt x="899" y="199"/>
                </a:lnTo>
                <a:lnTo>
                  <a:pt x="896" y="201"/>
                </a:lnTo>
                <a:lnTo>
                  <a:pt x="893" y="202"/>
                </a:lnTo>
                <a:lnTo>
                  <a:pt x="888" y="203"/>
                </a:lnTo>
                <a:lnTo>
                  <a:pt x="885" y="203"/>
                </a:lnTo>
                <a:lnTo>
                  <a:pt x="887" y="199"/>
                </a:lnTo>
                <a:lnTo>
                  <a:pt x="891" y="194"/>
                </a:lnTo>
                <a:lnTo>
                  <a:pt x="893" y="193"/>
                </a:lnTo>
                <a:lnTo>
                  <a:pt x="893" y="191"/>
                </a:lnTo>
                <a:lnTo>
                  <a:pt x="891" y="188"/>
                </a:lnTo>
                <a:lnTo>
                  <a:pt x="887" y="186"/>
                </a:lnTo>
                <a:lnTo>
                  <a:pt x="889" y="184"/>
                </a:lnTo>
                <a:lnTo>
                  <a:pt x="891" y="183"/>
                </a:lnTo>
                <a:lnTo>
                  <a:pt x="894" y="182"/>
                </a:lnTo>
                <a:lnTo>
                  <a:pt x="896" y="180"/>
                </a:lnTo>
                <a:lnTo>
                  <a:pt x="905" y="176"/>
                </a:lnTo>
                <a:lnTo>
                  <a:pt x="913" y="172"/>
                </a:lnTo>
                <a:lnTo>
                  <a:pt x="915" y="171"/>
                </a:lnTo>
                <a:lnTo>
                  <a:pt x="919" y="170"/>
                </a:lnTo>
                <a:lnTo>
                  <a:pt x="921" y="168"/>
                </a:lnTo>
                <a:lnTo>
                  <a:pt x="922" y="166"/>
                </a:lnTo>
                <a:lnTo>
                  <a:pt x="921" y="163"/>
                </a:lnTo>
                <a:lnTo>
                  <a:pt x="920" y="163"/>
                </a:lnTo>
                <a:lnTo>
                  <a:pt x="919" y="162"/>
                </a:lnTo>
                <a:lnTo>
                  <a:pt x="918" y="163"/>
                </a:lnTo>
                <a:lnTo>
                  <a:pt x="914" y="165"/>
                </a:lnTo>
                <a:lnTo>
                  <a:pt x="911" y="166"/>
                </a:lnTo>
                <a:lnTo>
                  <a:pt x="896" y="171"/>
                </a:lnTo>
                <a:lnTo>
                  <a:pt x="881" y="178"/>
                </a:lnTo>
                <a:lnTo>
                  <a:pt x="867" y="185"/>
                </a:lnTo>
                <a:lnTo>
                  <a:pt x="852" y="192"/>
                </a:lnTo>
                <a:lnTo>
                  <a:pt x="860" y="186"/>
                </a:lnTo>
                <a:lnTo>
                  <a:pt x="867" y="182"/>
                </a:lnTo>
                <a:lnTo>
                  <a:pt x="875" y="177"/>
                </a:lnTo>
                <a:lnTo>
                  <a:pt x="885" y="174"/>
                </a:lnTo>
                <a:lnTo>
                  <a:pt x="887" y="172"/>
                </a:lnTo>
                <a:lnTo>
                  <a:pt x="889" y="170"/>
                </a:lnTo>
                <a:lnTo>
                  <a:pt x="890" y="168"/>
                </a:lnTo>
                <a:lnTo>
                  <a:pt x="889" y="166"/>
                </a:lnTo>
                <a:lnTo>
                  <a:pt x="888" y="163"/>
                </a:lnTo>
                <a:lnTo>
                  <a:pt x="887" y="162"/>
                </a:lnTo>
                <a:lnTo>
                  <a:pt x="886" y="162"/>
                </a:lnTo>
                <a:lnTo>
                  <a:pt x="883" y="162"/>
                </a:lnTo>
                <a:lnTo>
                  <a:pt x="880" y="163"/>
                </a:lnTo>
                <a:lnTo>
                  <a:pt x="877" y="166"/>
                </a:lnTo>
                <a:lnTo>
                  <a:pt x="866" y="170"/>
                </a:lnTo>
                <a:lnTo>
                  <a:pt x="857" y="175"/>
                </a:lnTo>
                <a:lnTo>
                  <a:pt x="848" y="179"/>
                </a:lnTo>
                <a:lnTo>
                  <a:pt x="839" y="185"/>
                </a:lnTo>
                <a:lnTo>
                  <a:pt x="830" y="191"/>
                </a:lnTo>
                <a:lnTo>
                  <a:pt x="821" y="195"/>
                </a:lnTo>
                <a:lnTo>
                  <a:pt x="816" y="199"/>
                </a:lnTo>
                <a:lnTo>
                  <a:pt x="812" y="201"/>
                </a:lnTo>
                <a:lnTo>
                  <a:pt x="811" y="201"/>
                </a:lnTo>
                <a:lnTo>
                  <a:pt x="808" y="201"/>
                </a:lnTo>
                <a:lnTo>
                  <a:pt x="807" y="202"/>
                </a:lnTo>
                <a:lnTo>
                  <a:pt x="806" y="203"/>
                </a:lnTo>
                <a:lnTo>
                  <a:pt x="807" y="202"/>
                </a:lnTo>
                <a:lnTo>
                  <a:pt x="808" y="201"/>
                </a:lnTo>
                <a:lnTo>
                  <a:pt x="806" y="200"/>
                </a:lnTo>
                <a:lnTo>
                  <a:pt x="804" y="199"/>
                </a:lnTo>
                <a:lnTo>
                  <a:pt x="817" y="192"/>
                </a:lnTo>
                <a:lnTo>
                  <a:pt x="830" y="185"/>
                </a:lnTo>
                <a:lnTo>
                  <a:pt x="842" y="177"/>
                </a:lnTo>
                <a:lnTo>
                  <a:pt x="855" y="169"/>
                </a:lnTo>
                <a:lnTo>
                  <a:pt x="869" y="161"/>
                </a:lnTo>
                <a:lnTo>
                  <a:pt x="882" y="153"/>
                </a:lnTo>
                <a:lnTo>
                  <a:pt x="894" y="147"/>
                </a:lnTo>
                <a:lnTo>
                  <a:pt x="905" y="139"/>
                </a:lnTo>
                <a:lnTo>
                  <a:pt x="910" y="136"/>
                </a:lnTo>
                <a:lnTo>
                  <a:pt x="913" y="133"/>
                </a:lnTo>
                <a:lnTo>
                  <a:pt x="919" y="129"/>
                </a:lnTo>
                <a:lnTo>
                  <a:pt x="924" y="127"/>
                </a:lnTo>
                <a:lnTo>
                  <a:pt x="926" y="125"/>
                </a:lnTo>
                <a:lnTo>
                  <a:pt x="926" y="122"/>
                </a:lnTo>
                <a:lnTo>
                  <a:pt x="923" y="122"/>
                </a:lnTo>
                <a:lnTo>
                  <a:pt x="921" y="122"/>
                </a:lnTo>
                <a:lnTo>
                  <a:pt x="914" y="125"/>
                </a:lnTo>
                <a:lnTo>
                  <a:pt x="911" y="126"/>
                </a:lnTo>
                <a:lnTo>
                  <a:pt x="896" y="132"/>
                </a:lnTo>
                <a:lnTo>
                  <a:pt x="882" y="136"/>
                </a:lnTo>
                <a:lnTo>
                  <a:pt x="877" y="139"/>
                </a:lnTo>
                <a:lnTo>
                  <a:pt x="871" y="143"/>
                </a:lnTo>
                <a:lnTo>
                  <a:pt x="865" y="145"/>
                </a:lnTo>
                <a:lnTo>
                  <a:pt x="858" y="145"/>
                </a:lnTo>
                <a:lnTo>
                  <a:pt x="862" y="141"/>
                </a:lnTo>
                <a:lnTo>
                  <a:pt x="867" y="137"/>
                </a:lnTo>
                <a:lnTo>
                  <a:pt x="873" y="134"/>
                </a:lnTo>
                <a:lnTo>
                  <a:pt x="878" y="132"/>
                </a:lnTo>
                <a:lnTo>
                  <a:pt x="885" y="128"/>
                </a:lnTo>
                <a:lnTo>
                  <a:pt x="889" y="124"/>
                </a:lnTo>
                <a:lnTo>
                  <a:pt x="890" y="121"/>
                </a:lnTo>
                <a:lnTo>
                  <a:pt x="889" y="120"/>
                </a:lnTo>
                <a:lnTo>
                  <a:pt x="888" y="120"/>
                </a:lnTo>
                <a:lnTo>
                  <a:pt x="886" y="120"/>
                </a:lnTo>
                <a:lnTo>
                  <a:pt x="875" y="126"/>
                </a:lnTo>
                <a:lnTo>
                  <a:pt x="866" y="133"/>
                </a:lnTo>
                <a:lnTo>
                  <a:pt x="855" y="138"/>
                </a:lnTo>
                <a:lnTo>
                  <a:pt x="842" y="146"/>
                </a:lnTo>
                <a:lnTo>
                  <a:pt x="836" y="151"/>
                </a:lnTo>
                <a:lnTo>
                  <a:pt x="828" y="157"/>
                </a:lnTo>
                <a:lnTo>
                  <a:pt x="817" y="162"/>
                </a:lnTo>
                <a:lnTo>
                  <a:pt x="806" y="167"/>
                </a:lnTo>
                <a:lnTo>
                  <a:pt x="800" y="170"/>
                </a:lnTo>
                <a:lnTo>
                  <a:pt x="796" y="174"/>
                </a:lnTo>
                <a:lnTo>
                  <a:pt x="790" y="177"/>
                </a:lnTo>
                <a:lnTo>
                  <a:pt x="786" y="179"/>
                </a:lnTo>
                <a:lnTo>
                  <a:pt x="781" y="182"/>
                </a:lnTo>
                <a:lnTo>
                  <a:pt x="775" y="184"/>
                </a:lnTo>
                <a:lnTo>
                  <a:pt x="773" y="185"/>
                </a:lnTo>
                <a:lnTo>
                  <a:pt x="771" y="186"/>
                </a:lnTo>
                <a:lnTo>
                  <a:pt x="768" y="186"/>
                </a:lnTo>
                <a:lnTo>
                  <a:pt x="766" y="185"/>
                </a:lnTo>
                <a:lnTo>
                  <a:pt x="771" y="182"/>
                </a:lnTo>
                <a:lnTo>
                  <a:pt x="776" y="179"/>
                </a:lnTo>
                <a:lnTo>
                  <a:pt x="780" y="178"/>
                </a:lnTo>
                <a:lnTo>
                  <a:pt x="782" y="176"/>
                </a:lnTo>
                <a:lnTo>
                  <a:pt x="783" y="175"/>
                </a:lnTo>
                <a:lnTo>
                  <a:pt x="783" y="171"/>
                </a:lnTo>
                <a:lnTo>
                  <a:pt x="784" y="174"/>
                </a:lnTo>
                <a:lnTo>
                  <a:pt x="787" y="174"/>
                </a:lnTo>
                <a:lnTo>
                  <a:pt x="788" y="172"/>
                </a:lnTo>
                <a:lnTo>
                  <a:pt x="790" y="171"/>
                </a:lnTo>
                <a:lnTo>
                  <a:pt x="796" y="168"/>
                </a:lnTo>
                <a:lnTo>
                  <a:pt x="800" y="166"/>
                </a:lnTo>
                <a:lnTo>
                  <a:pt x="811" y="160"/>
                </a:lnTo>
                <a:lnTo>
                  <a:pt x="821" y="154"/>
                </a:lnTo>
                <a:lnTo>
                  <a:pt x="825" y="152"/>
                </a:lnTo>
                <a:lnTo>
                  <a:pt x="829" y="150"/>
                </a:lnTo>
                <a:lnTo>
                  <a:pt x="829" y="147"/>
                </a:lnTo>
                <a:lnTo>
                  <a:pt x="829" y="145"/>
                </a:lnTo>
                <a:lnTo>
                  <a:pt x="827" y="145"/>
                </a:lnTo>
                <a:lnTo>
                  <a:pt x="825" y="144"/>
                </a:lnTo>
                <a:lnTo>
                  <a:pt x="816" y="149"/>
                </a:lnTo>
                <a:lnTo>
                  <a:pt x="808" y="153"/>
                </a:lnTo>
                <a:lnTo>
                  <a:pt x="804" y="154"/>
                </a:lnTo>
                <a:lnTo>
                  <a:pt x="799" y="155"/>
                </a:lnTo>
                <a:lnTo>
                  <a:pt x="795" y="159"/>
                </a:lnTo>
                <a:lnTo>
                  <a:pt x="790" y="162"/>
                </a:lnTo>
                <a:lnTo>
                  <a:pt x="789" y="162"/>
                </a:lnTo>
                <a:lnTo>
                  <a:pt x="787" y="163"/>
                </a:lnTo>
                <a:lnTo>
                  <a:pt x="784" y="165"/>
                </a:lnTo>
                <a:lnTo>
                  <a:pt x="783" y="166"/>
                </a:lnTo>
                <a:lnTo>
                  <a:pt x="779" y="168"/>
                </a:lnTo>
                <a:lnTo>
                  <a:pt x="775" y="170"/>
                </a:lnTo>
                <a:lnTo>
                  <a:pt x="763" y="177"/>
                </a:lnTo>
                <a:lnTo>
                  <a:pt x="751" y="185"/>
                </a:lnTo>
                <a:lnTo>
                  <a:pt x="739" y="193"/>
                </a:lnTo>
                <a:lnTo>
                  <a:pt x="727" y="200"/>
                </a:lnTo>
                <a:lnTo>
                  <a:pt x="726" y="199"/>
                </a:lnTo>
                <a:lnTo>
                  <a:pt x="725" y="196"/>
                </a:lnTo>
                <a:lnTo>
                  <a:pt x="747" y="184"/>
                </a:lnTo>
                <a:lnTo>
                  <a:pt x="768" y="170"/>
                </a:lnTo>
                <a:lnTo>
                  <a:pt x="789" y="157"/>
                </a:lnTo>
                <a:lnTo>
                  <a:pt x="811" y="143"/>
                </a:lnTo>
                <a:lnTo>
                  <a:pt x="821" y="137"/>
                </a:lnTo>
                <a:lnTo>
                  <a:pt x="832" y="132"/>
                </a:lnTo>
                <a:lnTo>
                  <a:pt x="842" y="127"/>
                </a:lnTo>
                <a:lnTo>
                  <a:pt x="854" y="122"/>
                </a:lnTo>
                <a:lnTo>
                  <a:pt x="865" y="118"/>
                </a:lnTo>
                <a:lnTo>
                  <a:pt x="875" y="112"/>
                </a:lnTo>
                <a:lnTo>
                  <a:pt x="886" y="105"/>
                </a:lnTo>
                <a:lnTo>
                  <a:pt x="896" y="100"/>
                </a:lnTo>
                <a:lnTo>
                  <a:pt x="881" y="104"/>
                </a:lnTo>
                <a:lnTo>
                  <a:pt x="869" y="111"/>
                </a:lnTo>
                <a:lnTo>
                  <a:pt x="862" y="114"/>
                </a:lnTo>
                <a:lnTo>
                  <a:pt x="856" y="118"/>
                </a:lnTo>
                <a:lnTo>
                  <a:pt x="850" y="120"/>
                </a:lnTo>
                <a:lnTo>
                  <a:pt x="844" y="121"/>
                </a:lnTo>
                <a:lnTo>
                  <a:pt x="848" y="118"/>
                </a:lnTo>
                <a:lnTo>
                  <a:pt x="853" y="114"/>
                </a:lnTo>
                <a:lnTo>
                  <a:pt x="858" y="112"/>
                </a:lnTo>
                <a:lnTo>
                  <a:pt x="863" y="110"/>
                </a:lnTo>
                <a:lnTo>
                  <a:pt x="873" y="102"/>
                </a:lnTo>
                <a:lnTo>
                  <a:pt x="885" y="94"/>
                </a:lnTo>
                <a:lnTo>
                  <a:pt x="895" y="87"/>
                </a:lnTo>
                <a:lnTo>
                  <a:pt x="905" y="80"/>
                </a:lnTo>
                <a:lnTo>
                  <a:pt x="910" y="78"/>
                </a:lnTo>
                <a:lnTo>
                  <a:pt x="914" y="76"/>
                </a:lnTo>
                <a:lnTo>
                  <a:pt x="918" y="74"/>
                </a:lnTo>
                <a:lnTo>
                  <a:pt x="921" y="70"/>
                </a:lnTo>
                <a:lnTo>
                  <a:pt x="911" y="74"/>
                </a:lnTo>
                <a:lnTo>
                  <a:pt x="902" y="78"/>
                </a:lnTo>
                <a:lnTo>
                  <a:pt x="891" y="83"/>
                </a:lnTo>
                <a:lnTo>
                  <a:pt x="881" y="86"/>
                </a:lnTo>
                <a:lnTo>
                  <a:pt x="871" y="89"/>
                </a:lnTo>
                <a:lnTo>
                  <a:pt x="860" y="92"/>
                </a:lnTo>
                <a:lnTo>
                  <a:pt x="857" y="93"/>
                </a:lnTo>
                <a:lnTo>
                  <a:pt x="854" y="93"/>
                </a:lnTo>
                <a:lnTo>
                  <a:pt x="849" y="95"/>
                </a:lnTo>
                <a:lnTo>
                  <a:pt x="846" y="97"/>
                </a:lnTo>
                <a:lnTo>
                  <a:pt x="844" y="99"/>
                </a:lnTo>
                <a:lnTo>
                  <a:pt x="842" y="99"/>
                </a:lnTo>
                <a:lnTo>
                  <a:pt x="841" y="97"/>
                </a:lnTo>
                <a:lnTo>
                  <a:pt x="841" y="96"/>
                </a:lnTo>
                <a:lnTo>
                  <a:pt x="842" y="94"/>
                </a:lnTo>
                <a:lnTo>
                  <a:pt x="844" y="91"/>
                </a:lnTo>
                <a:lnTo>
                  <a:pt x="845" y="87"/>
                </a:lnTo>
                <a:lnTo>
                  <a:pt x="846" y="84"/>
                </a:lnTo>
                <a:lnTo>
                  <a:pt x="848" y="82"/>
                </a:lnTo>
                <a:lnTo>
                  <a:pt x="852" y="79"/>
                </a:lnTo>
                <a:lnTo>
                  <a:pt x="862" y="75"/>
                </a:lnTo>
                <a:lnTo>
                  <a:pt x="871" y="69"/>
                </a:lnTo>
                <a:lnTo>
                  <a:pt x="881" y="64"/>
                </a:lnTo>
                <a:lnTo>
                  <a:pt x="891" y="60"/>
                </a:lnTo>
                <a:lnTo>
                  <a:pt x="894" y="58"/>
                </a:lnTo>
                <a:lnTo>
                  <a:pt x="896" y="56"/>
                </a:lnTo>
                <a:lnTo>
                  <a:pt x="896" y="55"/>
                </a:lnTo>
                <a:lnTo>
                  <a:pt x="897" y="54"/>
                </a:lnTo>
                <a:lnTo>
                  <a:pt x="896" y="53"/>
                </a:lnTo>
                <a:lnTo>
                  <a:pt x="895" y="52"/>
                </a:lnTo>
                <a:lnTo>
                  <a:pt x="887" y="53"/>
                </a:lnTo>
                <a:lnTo>
                  <a:pt x="880" y="58"/>
                </a:lnTo>
                <a:lnTo>
                  <a:pt x="869" y="63"/>
                </a:lnTo>
                <a:lnTo>
                  <a:pt x="857" y="69"/>
                </a:lnTo>
                <a:lnTo>
                  <a:pt x="854" y="71"/>
                </a:lnTo>
                <a:lnTo>
                  <a:pt x="849" y="71"/>
                </a:lnTo>
                <a:lnTo>
                  <a:pt x="847" y="69"/>
                </a:lnTo>
                <a:lnTo>
                  <a:pt x="845" y="69"/>
                </a:lnTo>
                <a:lnTo>
                  <a:pt x="840" y="71"/>
                </a:lnTo>
                <a:lnTo>
                  <a:pt x="836" y="75"/>
                </a:lnTo>
                <a:lnTo>
                  <a:pt x="831" y="76"/>
                </a:lnTo>
                <a:lnTo>
                  <a:pt x="828" y="78"/>
                </a:lnTo>
                <a:lnTo>
                  <a:pt x="817" y="82"/>
                </a:lnTo>
                <a:lnTo>
                  <a:pt x="807" y="87"/>
                </a:lnTo>
                <a:lnTo>
                  <a:pt x="797" y="92"/>
                </a:lnTo>
                <a:lnTo>
                  <a:pt x="788" y="97"/>
                </a:lnTo>
                <a:lnTo>
                  <a:pt x="783" y="100"/>
                </a:lnTo>
                <a:lnTo>
                  <a:pt x="779" y="103"/>
                </a:lnTo>
                <a:lnTo>
                  <a:pt x="774" y="105"/>
                </a:lnTo>
                <a:lnTo>
                  <a:pt x="770" y="107"/>
                </a:lnTo>
                <a:lnTo>
                  <a:pt x="770" y="102"/>
                </a:lnTo>
                <a:lnTo>
                  <a:pt x="771" y="100"/>
                </a:lnTo>
                <a:lnTo>
                  <a:pt x="773" y="96"/>
                </a:lnTo>
                <a:lnTo>
                  <a:pt x="775" y="94"/>
                </a:lnTo>
                <a:lnTo>
                  <a:pt x="782" y="91"/>
                </a:lnTo>
                <a:lnTo>
                  <a:pt x="789" y="87"/>
                </a:lnTo>
                <a:lnTo>
                  <a:pt x="803" y="78"/>
                </a:lnTo>
                <a:lnTo>
                  <a:pt x="817" y="68"/>
                </a:lnTo>
                <a:lnTo>
                  <a:pt x="831" y="58"/>
                </a:lnTo>
                <a:lnTo>
                  <a:pt x="846" y="46"/>
                </a:lnTo>
                <a:lnTo>
                  <a:pt x="860" y="34"/>
                </a:lnTo>
                <a:lnTo>
                  <a:pt x="873" y="22"/>
                </a:lnTo>
                <a:lnTo>
                  <a:pt x="867" y="24"/>
                </a:lnTo>
                <a:lnTo>
                  <a:pt x="862" y="24"/>
                </a:lnTo>
                <a:lnTo>
                  <a:pt x="856" y="26"/>
                </a:lnTo>
                <a:lnTo>
                  <a:pt x="850" y="28"/>
                </a:lnTo>
                <a:lnTo>
                  <a:pt x="839" y="33"/>
                </a:lnTo>
                <a:lnTo>
                  <a:pt x="829" y="38"/>
                </a:lnTo>
                <a:lnTo>
                  <a:pt x="820" y="43"/>
                </a:lnTo>
                <a:lnTo>
                  <a:pt x="811" y="47"/>
                </a:lnTo>
                <a:lnTo>
                  <a:pt x="805" y="47"/>
                </a:lnTo>
                <a:lnTo>
                  <a:pt x="799" y="47"/>
                </a:lnTo>
                <a:lnTo>
                  <a:pt x="794" y="49"/>
                </a:lnTo>
                <a:lnTo>
                  <a:pt x="788" y="52"/>
                </a:lnTo>
                <a:lnTo>
                  <a:pt x="783" y="54"/>
                </a:lnTo>
                <a:lnTo>
                  <a:pt x="776" y="56"/>
                </a:lnTo>
                <a:lnTo>
                  <a:pt x="771" y="59"/>
                </a:lnTo>
                <a:lnTo>
                  <a:pt x="766" y="59"/>
                </a:lnTo>
                <a:lnTo>
                  <a:pt x="764" y="58"/>
                </a:lnTo>
                <a:lnTo>
                  <a:pt x="764" y="55"/>
                </a:lnTo>
                <a:lnTo>
                  <a:pt x="764" y="53"/>
                </a:lnTo>
                <a:lnTo>
                  <a:pt x="766" y="51"/>
                </a:lnTo>
                <a:lnTo>
                  <a:pt x="771" y="47"/>
                </a:lnTo>
                <a:lnTo>
                  <a:pt x="775" y="44"/>
                </a:lnTo>
                <a:lnTo>
                  <a:pt x="787" y="37"/>
                </a:lnTo>
                <a:lnTo>
                  <a:pt x="799" y="31"/>
                </a:lnTo>
                <a:lnTo>
                  <a:pt x="812" y="27"/>
                </a:lnTo>
                <a:lnTo>
                  <a:pt x="824" y="22"/>
                </a:lnTo>
                <a:lnTo>
                  <a:pt x="817" y="21"/>
                </a:lnTo>
                <a:lnTo>
                  <a:pt x="812" y="21"/>
                </a:lnTo>
                <a:lnTo>
                  <a:pt x="806" y="24"/>
                </a:lnTo>
                <a:lnTo>
                  <a:pt x="800" y="26"/>
                </a:lnTo>
                <a:lnTo>
                  <a:pt x="790" y="31"/>
                </a:lnTo>
                <a:lnTo>
                  <a:pt x="779" y="36"/>
                </a:lnTo>
                <a:lnTo>
                  <a:pt x="766" y="41"/>
                </a:lnTo>
                <a:lnTo>
                  <a:pt x="754" y="45"/>
                </a:lnTo>
                <a:lnTo>
                  <a:pt x="747" y="46"/>
                </a:lnTo>
                <a:lnTo>
                  <a:pt x="740" y="47"/>
                </a:lnTo>
                <a:lnTo>
                  <a:pt x="733" y="47"/>
                </a:lnTo>
                <a:lnTo>
                  <a:pt x="726" y="47"/>
                </a:lnTo>
                <a:lnTo>
                  <a:pt x="732" y="45"/>
                </a:lnTo>
                <a:lnTo>
                  <a:pt x="738" y="43"/>
                </a:lnTo>
                <a:lnTo>
                  <a:pt x="743" y="42"/>
                </a:lnTo>
                <a:lnTo>
                  <a:pt x="748" y="39"/>
                </a:lnTo>
                <a:lnTo>
                  <a:pt x="750" y="38"/>
                </a:lnTo>
                <a:lnTo>
                  <a:pt x="750" y="37"/>
                </a:lnTo>
                <a:lnTo>
                  <a:pt x="750" y="36"/>
                </a:lnTo>
                <a:lnTo>
                  <a:pt x="749" y="35"/>
                </a:lnTo>
                <a:lnTo>
                  <a:pt x="746" y="34"/>
                </a:lnTo>
                <a:lnTo>
                  <a:pt x="745" y="31"/>
                </a:lnTo>
                <a:lnTo>
                  <a:pt x="747" y="28"/>
                </a:lnTo>
                <a:lnTo>
                  <a:pt x="753" y="26"/>
                </a:lnTo>
                <a:lnTo>
                  <a:pt x="759" y="22"/>
                </a:lnTo>
                <a:lnTo>
                  <a:pt x="764" y="20"/>
                </a:lnTo>
                <a:lnTo>
                  <a:pt x="775" y="14"/>
                </a:lnTo>
                <a:lnTo>
                  <a:pt x="787" y="10"/>
                </a:lnTo>
                <a:lnTo>
                  <a:pt x="790" y="9"/>
                </a:lnTo>
                <a:lnTo>
                  <a:pt x="795" y="8"/>
                </a:lnTo>
                <a:lnTo>
                  <a:pt x="797" y="6"/>
                </a:lnTo>
                <a:lnTo>
                  <a:pt x="799" y="5"/>
                </a:lnTo>
                <a:lnTo>
                  <a:pt x="799" y="4"/>
                </a:lnTo>
                <a:lnTo>
                  <a:pt x="799" y="2"/>
                </a:lnTo>
                <a:lnTo>
                  <a:pt x="799" y="1"/>
                </a:lnTo>
                <a:lnTo>
                  <a:pt x="797" y="0"/>
                </a:lnTo>
                <a:lnTo>
                  <a:pt x="795" y="0"/>
                </a:lnTo>
                <a:lnTo>
                  <a:pt x="792" y="1"/>
                </a:lnTo>
                <a:lnTo>
                  <a:pt x="787" y="3"/>
                </a:lnTo>
                <a:lnTo>
                  <a:pt x="783" y="4"/>
                </a:lnTo>
                <a:lnTo>
                  <a:pt x="771" y="10"/>
                </a:lnTo>
                <a:lnTo>
                  <a:pt x="759" y="16"/>
                </a:lnTo>
                <a:lnTo>
                  <a:pt x="748" y="20"/>
                </a:lnTo>
                <a:lnTo>
                  <a:pt x="735" y="25"/>
                </a:lnTo>
                <a:lnTo>
                  <a:pt x="739" y="21"/>
                </a:lnTo>
                <a:lnTo>
                  <a:pt x="742" y="18"/>
                </a:lnTo>
                <a:lnTo>
                  <a:pt x="746" y="17"/>
                </a:lnTo>
                <a:lnTo>
                  <a:pt x="749" y="14"/>
                </a:lnTo>
                <a:lnTo>
                  <a:pt x="758" y="12"/>
                </a:lnTo>
                <a:lnTo>
                  <a:pt x="765" y="9"/>
                </a:lnTo>
                <a:lnTo>
                  <a:pt x="767" y="6"/>
                </a:lnTo>
                <a:lnTo>
                  <a:pt x="767" y="4"/>
                </a:lnTo>
                <a:lnTo>
                  <a:pt x="766" y="1"/>
                </a:lnTo>
                <a:lnTo>
                  <a:pt x="764" y="0"/>
                </a:lnTo>
                <a:lnTo>
                  <a:pt x="757" y="0"/>
                </a:lnTo>
                <a:lnTo>
                  <a:pt x="751" y="3"/>
                </a:lnTo>
                <a:lnTo>
                  <a:pt x="741" y="6"/>
                </a:lnTo>
                <a:lnTo>
                  <a:pt x="731" y="11"/>
                </a:lnTo>
                <a:lnTo>
                  <a:pt x="721" y="16"/>
                </a:lnTo>
                <a:lnTo>
                  <a:pt x="710" y="21"/>
                </a:lnTo>
                <a:lnTo>
                  <a:pt x="701" y="26"/>
                </a:lnTo>
                <a:lnTo>
                  <a:pt x="693" y="30"/>
                </a:lnTo>
                <a:lnTo>
                  <a:pt x="689" y="31"/>
                </a:lnTo>
                <a:lnTo>
                  <a:pt x="684" y="31"/>
                </a:lnTo>
                <a:lnTo>
                  <a:pt x="680" y="31"/>
                </a:lnTo>
                <a:lnTo>
                  <a:pt x="674" y="30"/>
                </a:lnTo>
                <a:lnTo>
                  <a:pt x="690" y="24"/>
                </a:lnTo>
                <a:lnTo>
                  <a:pt x="705" y="17"/>
                </a:lnTo>
                <a:lnTo>
                  <a:pt x="721" y="10"/>
                </a:lnTo>
                <a:lnTo>
                  <a:pt x="735" y="3"/>
                </a:lnTo>
                <a:lnTo>
                  <a:pt x="732" y="1"/>
                </a:lnTo>
                <a:lnTo>
                  <a:pt x="730" y="1"/>
                </a:lnTo>
                <a:lnTo>
                  <a:pt x="726" y="1"/>
                </a:lnTo>
                <a:lnTo>
                  <a:pt x="723" y="2"/>
                </a:lnTo>
                <a:lnTo>
                  <a:pt x="716" y="4"/>
                </a:lnTo>
                <a:lnTo>
                  <a:pt x="709" y="8"/>
                </a:lnTo>
                <a:lnTo>
                  <a:pt x="693" y="16"/>
                </a:lnTo>
                <a:lnTo>
                  <a:pt x="676" y="22"/>
                </a:lnTo>
                <a:lnTo>
                  <a:pt x="660" y="30"/>
                </a:lnTo>
                <a:lnTo>
                  <a:pt x="646" y="38"/>
                </a:lnTo>
                <a:lnTo>
                  <a:pt x="630" y="47"/>
                </a:lnTo>
                <a:lnTo>
                  <a:pt x="614" y="55"/>
                </a:lnTo>
                <a:lnTo>
                  <a:pt x="600" y="62"/>
                </a:lnTo>
                <a:lnTo>
                  <a:pt x="585" y="69"/>
                </a:lnTo>
                <a:lnTo>
                  <a:pt x="576" y="72"/>
                </a:lnTo>
                <a:lnTo>
                  <a:pt x="568" y="76"/>
                </a:lnTo>
                <a:lnTo>
                  <a:pt x="566" y="77"/>
                </a:lnTo>
                <a:lnTo>
                  <a:pt x="564" y="78"/>
                </a:lnTo>
                <a:lnTo>
                  <a:pt x="560" y="79"/>
                </a:lnTo>
                <a:lnTo>
                  <a:pt x="559" y="78"/>
                </a:lnTo>
                <a:lnTo>
                  <a:pt x="559" y="76"/>
                </a:lnTo>
                <a:lnTo>
                  <a:pt x="561" y="74"/>
                </a:lnTo>
                <a:lnTo>
                  <a:pt x="565" y="71"/>
                </a:lnTo>
                <a:lnTo>
                  <a:pt x="569" y="69"/>
                </a:lnTo>
                <a:lnTo>
                  <a:pt x="577" y="66"/>
                </a:lnTo>
                <a:lnTo>
                  <a:pt x="583" y="63"/>
                </a:lnTo>
                <a:lnTo>
                  <a:pt x="600" y="55"/>
                </a:lnTo>
                <a:lnTo>
                  <a:pt x="616" y="47"/>
                </a:lnTo>
                <a:lnTo>
                  <a:pt x="632" y="39"/>
                </a:lnTo>
                <a:lnTo>
                  <a:pt x="647" y="31"/>
                </a:lnTo>
                <a:lnTo>
                  <a:pt x="663" y="25"/>
                </a:lnTo>
                <a:lnTo>
                  <a:pt x="679" y="17"/>
                </a:lnTo>
                <a:lnTo>
                  <a:pt x="684" y="16"/>
                </a:lnTo>
                <a:lnTo>
                  <a:pt x="692" y="12"/>
                </a:lnTo>
                <a:lnTo>
                  <a:pt x="697" y="10"/>
                </a:lnTo>
                <a:lnTo>
                  <a:pt x="700" y="9"/>
                </a:lnTo>
                <a:lnTo>
                  <a:pt x="702" y="6"/>
                </a:lnTo>
                <a:lnTo>
                  <a:pt x="704" y="3"/>
                </a:lnTo>
                <a:lnTo>
                  <a:pt x="704" y="1"/>
                </a:lnTo>
                <a:lnTo>
                  <a:pt x="702" y="0"/>
                </a:lnTo>
                <a:lnTo>
                  <a:pt x="701" y="0"/>
                </a:lnTo>
                <a:lnTo>
                  <a:pt x="699" y="1"/>
                </a:lnTo>
                <a:lnTo>
                  <a:pt x="691" y="3"/>
                </a:lnTo>
                <a:lnTo>
                  <a:pt x="684" y="5"/>
                </a:lnTo>
                <a:lnTo>
                  <a:pt x="652" y="19"/>
                </a:lnTo>
                <a:lnTo>
                  <a:pt x="621" y="35"/>
                </a:lnTo>
                <a:lnTo>
                  <a:pt x="590" y="51"/>
                </a:lnTo>
                <a:lnTo>
                  <a:pt x="559" y="67"/>
                </a:lnTo>
                <a:lnTo>
                  <a:pt x="550" y="71"/>
                </a:lnTo>
                <a:lnTo>
                  <a:pt x="541" y="76"/>
                </a:lnTo>
                <a:lnTo>
                  <a:pt x="532" y="82"/>
                </a:lnTo>
                <a:lnTo>
                  <a:pt x="523" y="86"/>
                </a:lnTo>
                <a:lnTo>
                  <a:pt x="515" y="89"/>
                </a:lnTo>
                <a:lnTo>
                  <a:pt x="507" y="94"/>
                </a:lnTo>
                <a:lnTo>
                  <a:pt x="507" y="94"/>
                </a:lnTo>
                <a:lnTo>
                  <a:pt x="507" y="94"/>
                </a:lnTo>
                <a:lnTo>
                  <a:pt x="506" y="95"/>
                </a:lnTo>
                <a:lnTo>
                  <a:pt x="503" y="95"/>
                </a:lnTo>
                <a:lnTo>
                  <a:pt x="500" y="96"/>
                </a:lnTo>
                <a:lnTo>
                  <a:pt x="496" y="95"/>
                </a:lnTo>
                <a:lnTo>
                  <a:pt x="496" y="94"/>
                </a:lnTo>
                <a:lnTo>
                  <a:pt x="496" y="92"/>
                </a:lnTo>
                <a:lnTo>
                  <a:pt x="495" y="91"/>
                </a:lnTo>
                <a:lnTo>
                  <a:pt x="493" y="91"/>
                </a:lnTo>
                <a:lnTo>
                  <a:pt x="492" y="88"/>
                </a:lnTo>
                <a:lnTo>
                  <a:pt x="493" y="87"/>
                </a:lnTo>
                <a:lnTo>
                  <a:pt x="495" y="86"/>
                </a:lnTo>
                <a:lnTo>
                  <a:pt x="498" y="85"/>
                </a:lnTo>
                <a:lnTo>
                  <a:pt x="507" y="82"/>
                </a:lnTo>
                <a:lnTo>
                  <a:pt x="516" y="78"/>
                </a:lnTo>
                <a:lnTo>
                  <a:pt x="524" y="75"/>
                </a:lnTo>
                <a:lnTo>
                  <a:pt x="533" y="71"/>
                </a:lnTo>
                <a:lnTo>
                  <a:pt x="528" y="69"/>
                </a:lnTo>
                <a:lnTo>
                  <a:pt x="524" y="67"/>
                </a:lnTo>
                <a:lnTo>
                  <a:pt x="526" y="59"/>
                </a:lnTo>
                <a:lnTo>
                  <a:pt x="529" y="52"/>
                </a:lnTo>
                <a:lnTo>
                  <a:pt x="516" y="56"/>
                </a:lnTo>
                <a:lnTo>
                  <a:pt x="501" y="62"/>
                </a:lnTo>
                <a:lnTo>
                  <a:pt x="487" y="69"/>
                </a:lnTo>
                <a:lnTo>
                  <a:pt x="474" y="76"/>
                </a:lnTo>
                <a:lnTo>
                  <a:pt x="461" y="82"/>
                </a:lnTo>
                <a:lnTo>
                  <a:pt x="449" y="88"/>
                </a:lnTo>
                <a:lnTo>
                  <a:pt x="445" y="91"/>
                </a:lnTo>
                <a:lnTo>
                  <a:pt x="442" y="92"/>
                </a:lnTo>
                <a:lnTo>
                  <a:pt x="441" y="93"/>
                </a:lnTo>
                <a:lnTo>
                  <a:pt x="438" y="93"/>
                </a:lnTo>
                <a:lnTo>
                  <a:pt x="435" y="91"/>
                </a:lnTo>
                <a:lnTo>
                  <a:pt x="433" y="88"/>
                </a:lnTo>
                <a:lnTo>
                  <a:pt x="428" y="89"/>
                </a:lnTo>
                <a:lnTo>
                  <a:pt x="425" y="92"/>
                </a:lnTo>
                <a:lnTo>
                  <a:pt x="418" y="94"/>
                </a:lnTo>
                <a:lnTo>
                  <a:pt x="411" y="97"/>
                </a:lnTo>
                <a:lnTo>
                  <a:pt x="400" y="105"/>
                </a:lnTo>
                <a:lnTo>
                  <a:pt x="387" y="112"/>
                </a:lnTo>
                <a:lnTo>
                  <a:pt x="376" y="120"/>
                </a:lnTo>
                <a:lnTo>
                  <a:pt x="363" y="127"/>
                </a:lnTo>
                <a:lnTo>
                  <a:pt x="352" y="133"/>
                </a:lnTo>
                <a:lnTo>
                  <a:pt x="338" y="136"/>
                </a:lnTo>
                <a:lnTo>
                  <a:pt x="325" y="139"/>
                </a:lnTo>
                <a:lnTo>
                  <a:pt x="311" y="145"/>
                </a:lnTo>
                <a:lnTo>
                  <a:pt x="298" y="152"/>
                </a:lnTo>
                <a:lnTo>
                  <a:pt x="285" y="159"/>
                </a:lnTo>
                <a:lnTo>
                  <a:pt x="273" y="165"/>
                </a:lnTo>
                <a:lnTo>
                  <a:pt x="262" y="170"/>
                </a:lnTo>
                <a:lnTo>
                  <a:pt x="252" y="179"/>
                </a:lnTo>
                <a:lnTo>
                  <a:pt x="242" y="188"/>
                </a:lnTo>
                <a:lnTo>
                  <a:pt x="229" y="196"/>
                </a:lnTo>
                <a:lnTo>
                  <a:pt x="216" y="203"/>
                </a:lnTo>
                <a:lnTo>
                  <a:pt x="203" y="209"/>
                </a:lnTo>
                <a:lnTo>
                  <a:pt x="190" y="215"/>
                </a:lnTo>
                <a:lnTo>
                  <a:pt x="176" y="222"/>
                </a:lnTo>
                <a:lnTo>
                  <a:pt x="161" y="230"/>
                </a:lnTo>
                <a:lnTo>
                  <a:pt x="147" y="237"/>
                </a:lnTo>
                <a:lnTo>
                  <a:pt x="132" y="245"/>
                </a:lnTo>
                <a:lnTo>
                  <a:pt x="116" y="255"/>
                </a:lnTo>
                <a:lnTo>
                  <a:pt x="100" y="265"/>
                </a:lnTo>
                <a:lnTo>
                  <a:pt x="84" y="275"/>
                </a:lnTo>
                <a:lnTo>
                  <a:pt x="69" y="285"/>
                </a:lnTo>
                <a:lnTo>
                  <a:pt x="54" y="294"/>
                </a:lnTo>
                <a:lnTo>
                  <a:pt x="39" y="304"/>
                </a:lnTo>
                <a:lnTo>
                  <a:pt x="26" y="316"/>
                </a:lnTo>
                <a:lnTo>
                  <a:pt x="15" y="327"/>
                </a:lnTo>
                <a:lnTo>
                  <a:pt x="20" y="326"/>
                </a:lnTo>
                <a:lnTo>
                  <a:pt x="24" y="325"/>
                </a:lnTo>
                <a:lnTo>
                  <a:pt x="29" y="323"/>
                </a:lnTo>
                <a:lnTo>
                  <a:pt x="33" y="319"/>
                </a:lnTo>
                <a:lnTo>
                  <a:pt x="42" y="312"/>
                </a:lnTo>
                <a:lnTo>
                  <a:pt x="50" y="307"/>
                </a:lnTo>
                <a:lnTo>
                  <a:pt x="61" y="301"/>
                </a:lnTo>
                <a:lnTo>
                  <a:pt x="71" y="296"/>
                </a:lnTo>
                <a:lnTo>
                  <a:pt x="80" y="291"/>
                </a:lnTo>
                <a:lnTo>
                  <a:pt x="90" y="284"/>
                </a:lnTo>
                <a:lnTo>
                  <a:pt x="89" y="290"/>
                </a:lnTo>
                <a:lnTo>
                  <a:pt x="88" y="294"/>
                </a:lnTo>
                <a:lnTo>
                  <a:pt x="84" y="298"/>
                </a:lnTo>
                <a:lnTo>
                  <a:pt x="80" y="301"/>
                </a:lnTo>
                <a:lnTo>
                  <a:pt x="65" y="310"/>
                </a:lnTo>
                <a:lnTo>
                  <a:pt x="51" y="319"/>
                </a:lnTo>
                <a:lnTo>
                  <a:pt x="38" y="327"/>
                </a:lnTo>
                <a:lnTo>
                  <a:pt x="24" y="335"/>
                </a:lnTo>
                <a:lnTo>
                  <a:pt x="12" y="344"/>
                </a:lnTo>
                <a:lnTo>
                  <a:pt x="0" y="354"/>
                </a:lnTo>
                <a:lnTo>
                  <a:pt x="10" y="351"/>
                </a:lnTo>
                <a:lnTo>
                  <a:pt x="21" y="348"/>
                </a:lnTo>
                <a:lnTo>
                  <a:pt x="30" y="342"/>
                </a:lnTo>
                <a:lnTo>
                  <a:pt x="38" y="336"/>
                </a:lnTo>
                <a:lnTo>
                  <a:pt x="47" y="332"/>
                </a:lnTo>
                <a:lnTo>
                  <a:pt x="56" y="326"/>
                </a:lnTo>
                <a:lnTo>
                  <a:pt x="59" y="324"/>
                </a:lnTo>
                <a:lnTo>
                  <a:pt x="63" y="321"/>
                </a:lnTo>
                <a:lnTo>
                  <a:pt x="65" y="319"/>
                </a:lnTo>
                <a:lnTo>
                  <a:pt x="65" y="318"/>
                </a:lnTo>
                <a:lnTo>
                  <a:pt x="65" y="317"/>
                </a:lnTo>
                <a:lnTo>
                  <a:pt x="64" y="316"/>
                </a:lnTo>
                <a:lnTo>
                  <a:pt x="82" y="308"/>
                </a:lnTo>
                <a:lnTo>
                  <a:pt x="99" y="298"/>
                </a:lnTo>
                <a:lnTo>
                  <a:pt x="116" y="288"/>
                </a:lnTo>
                <a:lnTo>
                  <a:pt x="133" y="279"/>
                </a:lnTo>
                <a:lnTo>
                  <a:pt x="131" y="283"/>
                </a:lnTo>
                <a:lnTo>
                  <a:pt x="128" y="286"/>
                </a:lnTo>
                <a:lnTo>
                  <a:pt x="124" y="288"/>
                </a:lnTo>
                <a:lnTo>
                  <a:pt x="120" y="290"/>
                </a:lnTo>
                <a:lnTo>
                  <a:pt x="112" y="295"/>
                </a:lnTo>
                <a:lnTo>
                  <a:pt x="104" y="302"/>
                </a:lnTo>
                <a:lnTo>
                  <a:pt x="94" y="309"/>
                </a:lnTo>
                <a:lnTo>
                  <a:pt x="82" y="317"/>
                </a:lnTo>
                <a:lnTo>
                  <a:pt x="72" y="324"/>
                </a:lnTo>
                <a:lnTo>
                  <a:pt x="62" y="332"/>
                </a:lnTo>
                <a:lnTo>
                  <a:pt x="51" y="337"/>
                </a:lnTo>
                <a:lnTo>
                  <a:pt x="41" y="344"/>
                </a:lnTo>
                <a:lnTo>
                  <a:pt x="38" y="346"/>
                </a:lnTo>
                <a:lnTo>
                  <a:pt x="33" y="349"/>
                </a:lnTo>
                <a:lnTo>
                  <a:pt x="30" y="352"/>
                </a:lnTo>
                <a:lnTo>
                  <a:pt x="29" y="356"/>
                </a:lnTo>
                <a:lnTo>
                  <a:pt x="29" y="359"/>
                </a:lnTo>
                <a:lnTo>
                  <a:pt x="29" y="361"/>
                </a:lnTo>
                <a:lnTo>
                  <a:pt x="26" y="362"/>
                </a:lnTo>
                <a:lnTo>
                  <a:pt x="23" y="365"/>
                </a:lnTo>
                <a:lnTo>
                  <a:pt x="20" y="367"/>
                </a:lnTo>
                <a:lnTo>
                  <a:pt x="16" y="370"/>
                </a:lnTo>
                <a:lnTo>
                  <a:pt x="13" y="374"/>
                </a:lnTo>
                <a:lnTo>
                  <a:pt x="10" y="377"/>
                </a:lnTo>
                <a:lnTo>
                  <a:pt x="22" y="370"/>
                </a:lnTo>
                <a:lnTo>
                  <a:pt x="34" y="362"/>
                </a:lnTo>
                <a:lnTo>
                  <a:pt x="38" y="360"/>
                </a:lnTo>
                <a:lnTo>
                  <a:pt x="42" y="357"/>
                </a:lnTo>
                <a:lnTo>
                  <a:pt x="45" y="354"/>
                </a:lnTo>
                <a:lnTo>
                  <a:pt x="47" y="353"/>
                </a:lnTo>
                <a:lnTo>
                  <a:pt x="49" y="353"/>
                </a:lnTo>
                <a:lnTo>
                  <a:pt x="50" y="354"/>
                </a:lnTo>
                <a:lnTo>
                  <a:pt x="50" y="352"/>
                </a:lnTo>
                <a:lnTo>
                  <a:pt x="53" y="350"/>
                </a:lnTo>
                <a:lnTo>
                  <a:pt x="55" y="348"/>
                </a:lnTo>
                <a:lnTo>
                  <a:pt x="56" y="344"/>
                </a:lnTo>
                <a:lnTo>
                  <a:pt x="53" y="344"/>
                </a:lnTo>
                <a:lnTo>
                  <a:pt x="50" y="345"/>
                </a:lnTo>
                <a:lnTo>
                  <a:pt x="53" y="344"/>
                </a:lnTo>
                <a:lnTo>
                  <a:pt x="56" y="344"/>
                </a:lnTo>
                <a:lnTo>
                  <a:pt x="57" y="342"/>
                </a:lnTo>
                <a:lnTo>
                  <a:pt x="58" y="341"/>
                </a:lnTo>
                <a:lnTo>
                  <a:pt x="61" y="338"/>
                </a:lnTo>
                <a:lnTo>
                  <a:pt x="64" y="338"/>
                </a:lnTo>
                <a:lnTo>
                  <a:pt x="67" y="338"/>
                </a:lnTo>
                <a:lnTo>
                  <a:pt x="70" y="340"/>
                </a:lnTo>
                <a:lnTo>
                  <a:pt x="67" y="337"/>
                </a:lnTo>
                <a:lnTo>
                  <a:pt x="64" y="336"/>
                </a:lnTo>
                <a:lnTo>
                  <a:pt x="67" y="335"/>
                </a:lnTo>
                <a:lnTo>
                  <a:pt x="70" y="334"/>
                </a:lnTo>
                <a:lnTo>
                  <a:pt x="71" y="335"/>
                </a:lnTo>
                <a:lnTo>
                  <a:pt x="73" y="336"/>
                </a:lnTo>
                <a:lnTo>
                  <a:pt x="75" y="337"/>
                </a:lnTo>
                <a:lnTo>
                  <a:pt x="78" y="337"/>
                </a:lnTo>
                <a:lnTo>
                  <a:pt x="76" y="337"/>
                </a:lnTo>
                <a:lnTo>
                  <a:pt x="74" y="336"/>
                </a:lnTo>
                <a:lnTo>
                  <a:pt x="74" y="337"/>
                </a:lnTo>
                <a:lnTo>
                  <a:pt x="73" y="338"/>
                </a:lnTo>
                <a:lnTo>
                  <a:pt x="70" y="341"/>
                </a:lnTo>
                <a:lnTo>
                  <a:pt x="65" y="344"/>
                </a:lnTo>
                <a:lnTo>
                  <a:pt x="61" y="346"/>
                </a:lnTo>
                <a:lnTo>
                  <a:pt x="56" y="350"/>
                </a:lnTo>
                <a:lnTo>
                  <a:pt x="54" y="352"/>
                </a:lnTo>
                <a:lnTo>
                  <a:pt x="50" y="354"/>
                </a:lnTo>
                <a:lnTo>
                  <a:pt x="51" y="356"/>
                </a:lnTo>
                <a:lnTo>
                  <a:pt x="53" y="356"/>
                </a:lnTo>
                <a:lnTo>
                  <a:pt x="54" y="356"/>
                </a:lnTo>
                <a:lnTo>
                  <a:pt x="57" y="354"/>
                </a:lnTo>
                <a:lnTo>
                  <a:pt x="65" y="351"/>
                </a:lnTo>
                <a:lnTo>
                  <a:pt x="73" y="346"/>
                </a:lnTo>
                <a:lnTo>
                  <a:pt x="87" y="340"/>
                </a:lnTo>
                <a:lnTo>
                  <a:pt x="102" y="335"/>
                </a:lnTo>
                <a:lnTo>
                  <a:pt x="92" y="341"/>
                </a:lnTo>
                <a:lnTo>
                  <a:pt x="83" y="348"/>
                </a:lnTo>
                <a:lnTo>
                  <a:pt x="74" y="352"/>
                </a:lnTo>
                <a:lnTo>
                  <a:pt x="67" y="359"/>
                </a:lnTo>
                <a:lnTo>
                  <a:pt x="67" y="362"/>
                </a:lnTo>
                <a:lnTo>
                  <a:pt x="69" y="366"/>
                </a:lnTo>
                <a:lnTo>
                  <a:pt x="70" y="368"/>
                </a:lnTo>
                <a:lnTo>
                  <a:pt x="73" y="368"/>
                </a:lnTo>
                <a:lnTo>
                  <a:pt x="78" y="368"/>
                </a:lnTo>
                <a:lnTo>
                  <a:pt x="81" y="366"/>
                </a:lnTo>
                <a:lnTo>
                  <a:pt x="86" y="363"/>
                </a:lnTo>
                <a:lnTo>
                  <a:pt x="89" y="361"/>
                </a:lnTo>
                <a:lnTo>
                  <a:pt x="97" y="356"/>
                </a:lnTo>
                <a:lnTo>
                  <a:pt x="106" y="350"/>
                </a:lnTo>
                <a:lnTo>
                  <a:pt x="115" y="344"/>
                </a:lnTo>
                <a:lnTo>
                  <a:pt x="123" y="338"/>
                </a:lnTo>
                <a:lnTo>
                  <a:pt x="132" y="332"/>
                </a:lnTo>
                <a:lnTo>
                  <a:pt x="140" y="326"/>
                </a:lnTo>
                <a:lnTo>
                  <a:pt x="145" y="324"/>
                </a:lnTo>
                <a:lnTo>
                  <a:pt x="149" y="321"/>
                </a:lnTo>
                <a:lnTo>
                  <a:pt x="155" y="321"/>
                </a:lnTo>
                <a:lnTo>
                  <a:pt x="160" y="321"/>
                </a:lnTo>
                <a:lnTo>
                  <a:pt x="143" y="334"/>
                </a:lnTo>
                <a:lnTo>
                  <a:pt x="125" y="346"/>
                </a:lnTo>
                <a:lnTo>
                  <a:pt x="107" y="358"/>
                </a:lnTo>
                <a:lnTo>
                  <a:pt x="88" y="367"/>
                </a:lnTo>
                <a:lnTo>
                  <a:pt x="92" y="368"/>
                </a:lnTo>
                <a:lnTo>
                  <a:pt x="98" y="368"/>
                </a:lnTo>
                <a:lnTo>
                  <a:pt x="99" y="368"/>
                </a:lnTo>
                <a:lnTo>
                  <a:pt x="100" y="369"/>
                </a:lnTo>
                <a:lnTo>
                  <a:pt x="100" y="370"/>
                </a:lnTo>
                <a:lnTo>
                  <a:pt x="100" y="371"/>
                </a:lnTo>
                <a:lnTo>
                  <a:pt x="96" y="376"/>
                </a:lnTo>
                <a:lnTo>
                  <a:pt x="90" y="378"/>
                </a:lnTo>
                <a:lnTo>
                  <a:pt x="86" y="383"/>
                </a:lnTo>
                <a:lnTo>
                  <a:pt x="82" y="388"/>
                </a:lnTo>
                <a:lnTo>
                  <a:pt x="92" y="382"/>
                </a:lnTo>
                <a:lnTo>
                  <a:pt x="104" y="374"/>
                </a:lnTo>
                <a:lnTo>
                  <a:pt x="108" y="370"/>
                </a:lnTo>
                <a:lnTo>
                  <a:pt x="113" y="367"/>
                </a:lnTo>
                <a:lnTo>
                  <a:pt x="117" y="363"/>
                </a:lnTo>
                <a:lnTo>
                  <a:pt x="122" y="360"/>
                </a:lnTo>
                <a:lnTo>
                  <a:pt x="128" y="360"/>
                </a:lnTo>
                <a:lnTo>
                  <a:pt x="133" y="361"/>
                </a:lnTo>
                <a:lnTo>
                  <a:pt x="139" y="360"/>
                </a:lnTo>
                <a:lnTo>
                  <a:pt x="144" y="358"/>
                </a:lnTo>
                <a:lnTo>
                  <a:pt x="148" y="354"/>
                </a:lnTo>
                <a:lnTo>
                  <a:pt x="154" y="351"/>
                </a:lnTo>
                <a:lnTo>
                  <a:pt x="156" y="350"/>
                </a:lnTo>
                <a:lnTo>
                  <a:pt x="158" y="349"/>
                </a:lnTo>
                <a:lnTo>
                  <a:pt x="162" y="349"/>
                </a:lnTo>
                <a:lnTo>
                  <a:pt x="163" y="349"/>
                </a:lnTo>
                <a:lnTo>
                  <a:pt x="160" y="354"/>
                </a:lnTo>
                <a:lnTo>
                  <a:pt x="156" y="358"/>
                </a:lnTo>
                <a:lnTo>
                  <a:pt x="152" y="362"/>
                </a:lnTo>
                <a:lnTo>
                  <a:pt x="146" y="366"/>
                </a:lnTo>
                <a:lnTo>
                  <a:pt x="143" y="368"/>
                </a:lnTo>
                <a:lnTo>
                  <a:pt x="137" y="371"/>
                </a:lnTo>
                <a:lnTo>
                  <a:pt x="135" y="373"/>
                </a:lnTo>
                <a:lnTo>
                  <a:pt x="133" y="375"/>
                </a:lnTo>
                <a:lnTo>
                  <a:pt x="133" y="376"/>
                </a:lnTo>
                <a:lnTo>
                  <a:pt x="133" y="378"/>
                </a:lnTo>
                <a:lnTo>
                  <a:pt x="136" y="381"/>
                </a:lnTo>
                <a:lnTo>
                  <a:pt x="136" y="384"/>
                </a:lnTo>
                <a:lnTo>
                  <a:pt x="135" y="386"/>
                </a:lnTo>
                <a:lnTo>
                  <a:pt x="132" y="387"/>
                </a:lnTo>
                <a:lnTo>
                  <a:pt x="131" y="388"/>
                </a:lnTo>
                <a:lnTo>
                  <a:pt x="129" y="390"/>
                </a:lnTo>
                <a:lnTo>
                  <a:pt x="129" y="391"/>
                </a:lnTo>
                <a:lnTo>
                  <a:pt x="129" y="392"/>
                </a:lnTo>
                <a:lnTo>
                  <a:pt x="130" y="393"/>
                </a:lnTo>
                <a:lnTo>
                  <a:pt x="131" y="393"/>
                </a:lnTo>
                <a:lnTo>
                  <a:pt x="133" y="392"/>
                </a:lnTo>
                <a:lnTo>
                  <a:pt x="135" y="391"/>
                </a:lnTo>
                <a:lnTo>
                  <a:pt x="135" y="390"/>
                </a:lnTo>
                <a:lnTo>
                  <a:pt x="135" y="390"/>
                </a:lnTo>
                <a:lnTo>
                  <a:pt x="136" y="388"/>
                </a:lnTo>
                <a:lnTo>
                  <a:pt x="137" y="388"/>
                </a:lnTo>
                <a:lnTo>
                  <a:pt x="139" y="387"/>
                </a:lnTo>
                <a:lnTo>
                  <a:pt x="140" y="385"/>
                </a:lnTo>
                <a:lnTo>
                  <a:pt x="146" y="382"/>
                </a:lnTo>
                <a:lnTo>
                  <a:pt x="152" y="379"/>
                </a:lnTo>
                <a:lnTo>
                  <a:pt x="157" y="376"/>
                </a:lnTo>
                <a:lnTo>
                  <a:pt x="163" y="373"/>
                </a:lnTo>
                <a:lnTo>
                  <a:pt x="166" y="368"/>
                </a:lnTo>
                <a:lnTo>
                  <a:pt x="172" y="365"/>
                </a:lnTo>
                <a:lnTo>
                  <a:pt x="174" y="366"/>
                </a:lnTo>
                <a:lnTo>
                  <a:pt x="174" y="367"/>
                </a:lnTo>
                <a:lnTo>
                  <a:pt x="173" y="368"/>
                </a:lnTo>
                <a:lnTo>
                  <a:pt x="173" y="369"/>
                </a:lnTo>
                <a:lnTo>
                  <a:pt x="174" y="371"/>
                </a:lnTo>
                <a:lnTo>
                  <a:pt x="174" y="375"/>
                </a:lnTo>
                <a:lnTo>
                  <a:pt x="172" y="376"/>
                </a:lnTo>
                <a:lnTo>
                  <a:pt x="170" y="378"/>
                </a:lnTo>
                <a:lnTo>
                  <a:pt x="168" y="379"/>
                </a:lnTo>
                <a:lnTo>
                  <a:pt x="168" y="382"/>
                </a:lnTo>
                <a:lnTo>
                  <a:pt x="164" y="383"/>
                </a:lnTo>
                <a:lnTo>
                  <a:pt x="162" y="386"/>
                </a:lnTo>
                <a:lnTo>
                  <a:pt x="164" y="386"/>
                </a:lnTo>
                <a:lnTo>
                  <a:pt x="166" y="386"/>
                </a:lnTo>
                <a:lnTo>
                  <a:pt x="168" y="385"/>
                </a:lnTo>
                <a:lnTo>
                  <a:pt x="168" y="385"/>
                </a:lnTo>
                <a:lnTo>
                  <a:pt x="169" y="384"/>
                </a:lnTo>
                <a:lnTo>
                  <a:pt x="168" y="383"/>
                </a:lnTo>
                <a:lnTo>
                  <a:pt x="171" y="383"/>
                </a:lnTo>
                <a:lnTo>
                  <a:pt x="173" y="384"/>
                </a:lnTo>
                <a:lnTo>
                  <a:pt x="173" y="386"/>
                </a:lnTo>
                <a:lnTo>
                  <a:pt x="172" y="390"/>
                </a:lnTo>
                <a:lnTo>
                  <a:pt x="188" y="381"/>
                </a:lnTo>
                <a:lnTo>
                  <a:pt x="203" y="373"/>
                </a:lnTo>
                <a:lnTo>
                  <a:pt x="194" y="382"/>
                </a:lnTo>
                <a:lnTo>
                  <a:pt x="183" y="390"/>
                </a:lnTo>
                <a:lnTo>
                  <a:pt x="173" y="398"/>
                </a:lnTo>
                <a:lnTo>
                  <a:pt x="163" y="404"/>
                </a:lnTo>
                <a:lnTo>
                  <a:pt x="165" y="407"/>
                </a:lnTo>
                <a:lnTo>
                  <a:pt x="168" y="407"/>
                </a:lnTo>
                <a:lnTo>
                  <a:pt x="171" y="407"/>
                </a:lnTo>
                <a:lnTo>
                  <a:pt x="174" y="406"/>
                </a:lnTo>
                <a:lnTo>
                  <a:pt x="181" y="403"/>
                </a:lnTo>
                <a:lnTo>
                  <a:pt x="186" y="401"/>
                </a:lnTo>
                <a:lnTo>
                  <a:pt x="193" y="399"/>
                </a:lnTo>
                <a:lnTo>
                  <a:pt x="199" y="396"/>
                </a:lnTo>
                <a:lnTo>
                  <a:pt x="205" y="394"/>
                </a:lnTo>
                <a:lnTo>
                  <a:pt x="211" y="392"/>
                </a:lnTo>
                <a:lnTo>
                  <a:pt x="212" y="392"/>
                </a:lnTo>
                <a:lnTo>
                  <a:pt x="214" y="393"/>
                </a:lnTo>
                <a:lnTo>
                  <a:pt x="215" y="394"/>
                </a:lnTo>
                <a:lnTo>
                  <a:pt x="215" y="396"/>
                </a:lnTo>
                <a:lnTo>
                  <a:pt x="213" y="399"/>
                </a:lnTo>
                <a:lnTo>
                  <a:pt x="210" y="400"/>
                </a:lnTo>
                <a:lnTo>
                  <a:pt x="206" y="402"/>
                </a:lnTo>
                <a:lnTo>
                  <a:pt x="203" y="404"/>
                </a:lnTo>
                <a:lnTo>
                  <a:pt x="199" y="407"/>
                </a:lnTo>
                <a:lnTo>
                  <a:pt x="198" y="410"/>
                </a:lnTo>
                <a:lnTo>
                  <a:pt x="202" y="409"/>
                </a:lnTo>
                <a:lnTo>
                  <a:pt x="203" y="410"/>
                </a:lnTo>
                <a:lnTo>
                  <a:pt x="204" y="412"/>
                </a:lnTo>
                <a:lnTo>
                  <a:pt x="203" y="415"/>
                </a:lnTo>
                <a:lnTo>
                  <a:pt x="198" y="421"/>
                </a:lnTo>
                <a:lnTo>
                  <a:pt x="194" y="427"/>
                </a:lnTo>
                <a:lnTo>
                  <a:pt x="180" y="436"/>
                </a:lnTo>
                <a:lnTo>
                  <a:pt x="169" y="446"/>
                </a:lnTo>
                <a:lnTo>
                  <a:pt x="181" y="440"/>
                </a:lnTo>
                <a:lnTo>
                  <a:pt x="195" y="432"/>
                </a:lnTo>
                <a:lnTo>
                  <a:pt x="201" y="427"/>
                </a:lnTo>
                <a:lnTo>
                  <a:pt x="207" y="424"/>
                </a:lnTo>
                <a:lnTo>
                  <a:pt x="214" y="420"/>
                </a:lnTo>
                <a:lnTo>
                  <a:pt x="221" y="418"/>
                </a:lnTo>
                <a:lnTo>
                  <a:pt x="221" y="420"/>
                </a:lnTo>
                <a:lnTo>
                  <a:pt x="219" y="423"/>
                </a:lnTo>
                <a:lnTo>
                  <a:pt x="215" y="425"/>
                </a:lnTo>
                <a:lnTo>
                  <a:pt x="212" y="427"/>
                </a:lnTo>
                <a:lnTo>
                  <a:pt x="204" y="433"/>
                </a:lnTo>
                <a:lnTo>
                  <a:pt x="198" y="435"/>
                </a:lnTo>
                <a:lnTo>
                  <a:pt x="185" y="444"/>
                </a:lnTo>
                <a:lnTo>
                  <a:pt x="171" y="453"/>
                </a:lnTo>
                <a:lnTo>
                  <a:pt x="168" y="456"/>
                </a:lnTo>
                <a:lnTo>
                  <a:pt x="165" y="459"/>
                </a:lnTo>
                <a:lnTo>
                  <a:pt x="165" y="461"/>
                </a:lnTo>
                <a:lnTo>
                  <a:pt x="166" y="462"/>
                </a:lnTo>
                <a:lnTo>
                  <a:pt x="169" y="464"/>
                </a:lnTo>
                <a:lnTo>
                  <a:pt x="171" y="462"/>
                </a:lnTo>
                <a:lnTo>
                  <a:pt x="176" y="460"/>
                </a:lnTo>
                <a:lnTo>
                  <a:pt x="181" y="458"/>
                </a:lnTo>
                <a:lnTo>
                  <a:pt x="185" y="457"/>
                </a:lnTo>
                <a:lnTo>
                  <a:pt x="187" y="457"/>
                </a:lnTo>
                <a:lnTo>
                  <a:pt x="190" y="457"/>
                </a:lnTo>
                <a:lnTo>
                  <a:pt x="195" y="457"/>
                </a:lnTo>
                <a:lnTo>
                  <a:pt x="179" y="470"/>
                </a:lnTo>
                <a:lnTo>
                  <a:pt x="163" y="482"/>
                </a:lnTo>
                <a:lnTo>
                  <a:pt x="156" y="485"/>
                </a:lnTo>
                <a:lnTo>
                  <a:pt x="149" y="490"/>
                </a:lnTo>
                <a:lnTo>
                  <a:pt x="146" y="494"/>
                </a:lnTo>
                <a:lnTo>
                  <a:pt x="144" y="499"/>
                </a:lnTo>
                <a:lnTo>
                  <a:pt x="140" y="503"/>
                </a:lnTo>
                <a:lnTo>
                  <a:pt x="137" y="508"/>
                </a:lnTo>
                <a:lnTo>
                  <a:pt x="136" y="510"/>
                </a:lnTo>
                <a:lnTo>
                  <a:pt x="135" y="514"/>
                </a:lnTo>
                <a:lnTo>
                  <a:pt x="135" y="517"/>
                </a:lnTo>
                <a:lnTo>
                  <a:pt x="136" y="519"/>
                </a:lnTo>
                <a:lnTo>
                  <a:pt x="139" y="518"/>
                </a:lnTo>
                <a:lnTo>
                  <a:pt x="144" y="516"/>
                </a:lnTo>
                <a:lnTo>
                  <a:pt x="145" y="516"/>
                </a:lnTo>
                <a:lnTo>
                  <a:pt x="145" y="517"/>
                </a:lnTo>
                <a:lnTo>
                  <a:pt x="145" y="518"/>
                </a:lnTo>
                <a:lnTo>
                  <a:pt x="145" y="519"/>
                </a:lnTo>
                <a:lnTo>
                  <a:pt x="144" y="522"/>
                </a:lnTo>
                <a:lnTo>
                  <a:pt x="144" y="524"/>
                </a:lnTo>
                <a:lnTo>
                  <a:pt x="153" y="520"/>
                </a:lnTo>
                <a:lnTo>
                  <a:pt x="162" y="515"/>
                </a:lnTo>
                <a:lnTo>
                  <a:pt x="171" y="510"/>
                </a:lnTo>
                <a:lnTo>
                  <a:pt x="180" y="508"/>
                </a:lnTo>
                <a:lnTo>
                  <a:pt x="178" y="512"/>
                </a:lnTo>
                <a:lnTo>
                  <a:pt x="176" y="517"/>
                </a:lnTo>
                <a:lnTo>
                  <a:pt x="186" y="511"/>
                </a:lnTo>
                <a:lnTo>
                  <a:pt x="194" y="504"/>
                </a:lnTo>
                <a:lnTo>
                  <a:pt x="199" y="501"/>
                </a:lnTo>
                <a:lnTo>
                  <a:pt x="204" y="499"/>
                </a:lnTo>
                <a:lnTo>
                  <a:pt x="210" y="497"/>
                </a:lnTo>
                <a:lnTo>
                  <a:pt x="215" y="497"/>
                </a:lnTo>
                <a:lnTo>
                  <a:pt x="211" y="501"/>
                </a:lnTo>
                <a:lnTo>
                  <a:pt x="206" y="506"/>
                </a:lnTo>
                <a:lnTo>
                  <a:pt x="206" y="507"/>
                </a:lnTo>
                <a:lnTo>
                  <a:pt x="207" y="509"/>
                </a:lnTo>
                <a:lnTo>
                  <a:pt x="210" y="510"/>
                </a:lnTo>
                <a:lnTo>
                  <a:pt x="212" y="510"/>
                </a:lnTo>
                <a:lnTo>
                  <a:pt x="215" y="508"/>
                </a:lnTo>
                <a:lnTo>
                  <a:pt x="219" y="506"/>
                </a:lnTo>
                <a:lnTo>
                  <a:pt x="230" y="498"/>
                </a:lnTo>
                <a:lnTo>
                  <a:pt x="243" y="490"/>
                </a:lnTo>
                <a:lnTo>
                  <a:pt x="254" y="483"/>
                </a:lnTo>
                <a:lnTo>
                  <a:pt x="267" y="476"/>
                </a:lnTo>
                <a:lnTo>
                  <a:pt x="272" y="474"/>
                </a:lnTo>
                <a:lnTo>
                  <a:pt x="278" y="470"/>
                </a:lnTo>
                <a:lnTo>
                  <a:pt x="282" y="467"/>
                </a:lnTo>
                <a:lnTo>
                  <a:pt x="287" y="462"/>
                </a:lnTo>
                <a:lnTo>
                  <a:pt x="295" y="453"/>
                </a:lnTo>
                <a:lnTo>
                  <a:pt x="304" y="445"/>
                </a:lnTo>
                <a:lnTo>
                  <a:pt x="314" y="436"/>
                </a:lnTo>
                <a:lnTo>
                  <a:pt x="326" y="429"/>
                </a:lnTo>
                <a:lnTo>
                  <a:pt x="337" y="423"/>
                </a:lnTo>
                <a:lnTo>
                  <a:pt x="349" y="417"/>
                </a:lnTo>
                <a:lnTo>
                  <a:pt x="350" y="418"/>
                </a:lnTo>
                <a:lnTo>
                  <a:pt x="350" y="418"/>
                </a:lnTo>
                <a:lnTo>
                  <a:pt x="351" y="416"/>
                </a:lnTo>
                <a:lnTo>
                  <a:pt x="354" y="414"/>
                </a:lnTo>
                <a:lnTo>
                  <a:pt x="359" y="411"/>
                </a:lnTo>
                <a:lnTo>
                  <a:pt x="362" y="410"/>
                </a:lnTo>
                <a:lnTo>
                  <a:pt x="361" y="412"/>
                </a:lnTo>
                <a:lnTo>
                  <a:pt x="358" y="416"/>
                </a:lnTo>
                <a:lnTo>
                  <a:pt x="355" y="417"/>
                </a:lnTo>
                <a:lnTo>
                  <a:pt x="353" y="418"/>
                </a:lnTo>
                <a:lnTo>
                  <a:pt x="351" y="418"/>
                </a:lnTo>
                <a:lnTo>
                  <a:pt x="350" y="418"/>
                </a:lnTo>
                <a:lnTo>
                  <a:pt x="350" y="420"/>
                </a:lnTo>
                <a:lnTo>
                  <a:pt x="347" y="421"/>
                </a:lnTo>
                <a:lnTo>
                  <a:pt x="345" y="423"/>
                </a:lnTo>
                <a:lnTo>
                  <a:pt x="344" y="424"/>
                </a:lnTo>
                <a:lnTo>
                  <a:pt x="344" y="425"/>
                </a:lnTo>
                <a:lnTo>
                  <a:pt x="344" y="426"/>
                </a:lnTo>
                <a:lnTo>
                  <a:pt x="346" y="426"/>
                </a:lnTo>
                <a:lnTo>
                  <a:pt x="347" y="426"/>
                </a:lnTo>
                <a:lnTo>
                  <a:pt x="352" y="424"/>
                </a:lnTo>
                <a:lnTo>
                  <a:pt x="355" y="424"/>
                </a:lnTo>
                <a:lnTo>
                  <a:pt x="355" y="421"/>
                </a:lnTo>
                <a:lnTo>
                  <a:pt x="356" y="420"/>
                </a:lnTo>
                <a:lnTo>
                  <a:pt x="358" y="419"/>
                </a:lnTo>
                <a:lnTo>
                  <a:pt x="360" y="419"/>
                </a:lnTo>
                <a:lnTo>
                  <a:pt x="361" y="419"/>
                </a:lnTo>
                <a:lnTo>
                  <a:pt x="362" y="419"/>
                </a:lnTo>
                <a:lnTo>
                  <a:pt x="362" y="420"/>
                </a:lnTo>
                <a:lnTo>
                  <a:pt x="360" y="423"/>
                </a:lnTo>
                <a:lnTo>
                  <a:pt x="358" y="424"/>
                </a:lnTo>
                <a:lnTo>
                  <a:pt x="355" y="424"/>
                </a:lnTo>
                <a:lnTo>
                  <a:pt x="353" y="426"/>
                </a:lnTo>
                <a:lnTo>
                  <a:pt x="352" y="429"/>
                </a:lnTo>
                <a:lnTo>
                  <a:pt x="347" y="432"/>
                </a:lnTo>
                <a:lnTo>
                  <a:pt x="343" y="433"/>
                </a:lnTo>
                <a:lnTo>
                  <a:pt x="343" y="435"/>
                </a:lnTo>
                <a:lnTo>
                  <a:pt x="342" y="436"/>
                </a:lnTo>
                <a:lnTo>
                  <a:pt x="342" y="434"/>
                </a:lnTo>
                <a:lnTo>
                  <a:pt x="342" y="432"/>
                </a:lnTo>
                <a:lnTo>
                  <a:pt x="342" y="431"/>
                </a:lnTo>
                <a:lnTo>
                  <a:pt x="339" y="431"/>
                </a:lnTo>
                <a:lnTo>
                  <a:pt x="336" y="433"/>
                </a:lnTo>
                <a:lnTo>
                  <a:pt x="334" y="436"/>
                </a:lnTo>
                <a:lnTo>
                  <a:pt x="336" y="437"/>
                </a:lnTo>
                <a:lnTo>
                  <a:pt x="338" y="440"/>
                </a:lnTo>
                <a:lnTo>
                  <a:pt x="330" y="443"/>
                </a:lnTo>
                <a:lnTo>
                  <a:pt x="322" y="445"/>
                </a:lnTo>
                <a:lnTo>
                  <a:pt x="314" y="448"/>
                </a:lnTo>
                <a:lnTo>
                  <a:pt x="306" y="452"/>
                </a:lnTo>
                <a:lnTo>
                  <a:pt x="293" y="462"/>
                </a:lnTo>
                <a:lnTo>
                  <a:pt x="280" y="475"/>
                </a:lnTo>
                <a:lnTo>
                  <a:pt x="265" y="484"/>
                </a:lnTo>
                <a:lnTo>
                  <a:pt x="251" y="492"/>
                </a:lnTo>
                <a:lnTo>
                  <a:pt x="238" y="504"/>
                </a:lnTo>
                <a:lnTo>
                  <a:pt x="224" y="517"/>
                </a:lnTo>
                <a:lnTo>
                  <a:pt x="230" y="516"/>
                </a:lnTo>
                <a:lnTo>
                  <a:pt x="235" y="515"/>
                </a:lnTo>
                <a:lnTo>
                  <a:pt x="239" y="512"/>
                </a:lnTo>
                <a:lnTo>
                  <a:pt x="243" y="509"/>
                </a:lnTo>
                <a:lnTo>
                  <a:pt x="252" y="503"/>
                </a:lnTo>
                <a:lnTo>
                  <a:pt x="261" y="500"/>
                </a:lnTo>
                <a:lnTo>
                  <a:pt x="270" y="501"/>
                </a:lnTo>
                <a:lnTo>
                  <a:pt x="277" y="501"/>
                </a:lnTo>
                <a:lnTo>
                  <a:pt x="282" y="499"/>
                </a:lnTo>
                <a:lnTo>
                  <a:pt x="287" y="495"/>
                </a:lnTo>
                <a:lnTo>
                  <a:pt x="293" y="494"/>
                </a:lnTo>
                <a:lnTo>
                  <a:pt x="298" y="492"/>
                </a:lnTo>
                <a:lnTo>
                  <a:pt x="310" y="489"/>
                </a:lnTo>
                <a:lnTo>
                  <a:pt x="319" y="483"/>
                </a:lnTo>
                <a:lnTo>
                  <a:pt x="325" y="479"/>
                </a:lnTo>
                <a:lnTo>
                  <a:pt x="330" y="477"/>
                </a:lnTo>
                <a:lnTo>
                  <a:pt x="335" y="475"/>
                </a:lnTo>
                <a:lnTo>
                  <a:pt x="339" y="474"/>
                </a:lnTo>
                <a:lnTo>
                  <a:pt x="341" y="474"/>
                </a:lnTo>
                <a:lnTo>
                  <a:pt x="343" y="474"/>
                </a:lnTo>
                <a:lnTo>
                  <a:pt x="343" y="475"/>
                </a:lnTo>
                <a:lnTo>
                  <a:pt x="343" y="477"/>
                </a:lnTo>
                <a:lnTo>
                  <a:pt x="341" y="481"/>
                </a:lnTo>
                <a:lnTo>
                  <a:pt x="337" y="482"/>
                </a:lnTo>
                <a:lnTo>
                  <a:pt x="326" y="492"/>
                </a:lnTo>
                <a:lnTo>
                  <a:pt x="314" y="501"/>
                </a:lnTo>
                <a:lnTo>
                  <a:pt x="325" y="500"/>
                </a:lnTo>
                <a:lnTo>
                  <a:pt x="334" y="499"/>
                </a:lnTo>
                <a:lnTo>
                  <a:pt x="339" y="495"/>
                </a:lnTo>
                <a:lnTo>
                  <a:pt x="345" y="492"/>
                </a:lnTo>
                <a:lnTo>
                  <a:pt x="351" y="487"/>
                </a:lnTo>
                <a:lnTo>
                  <a:pt x="356" y="484"/>
                </a:lnTo>
                <a:lnTo>
                  <a:pt x="369" y="477"/>
                </a:lnTo>
                <a:lnTo>
                  <a:pt x="382" y="471"/>
                </a:lnTo>
                <a:lnTo>
                  <a:pt x="387" y="467"/>
                </a:lnTo>
                <a:lnTo>
                  <a:pt x="394" y="464"/>
                </a:lnTo>
                <a:lnTo>
                  <a:pt x="401" y="460"/>
                </a:lnTo>
                <a:lnTo>
                  <a:pt x="408" y="457"/>
                </a:lnTo>
                <a:lnTo>
                  <a:pt x="410" y="458"/>
                </a:lnTo>
                <a:lnTo>
                  <a:pt x="411" y="458"/>
                </a:lnTo>
                <a:lnTo>
                  <a:pt x="411" y="459"/>
                </a:lnTo>
                <a:lnTo>
                  <a:pt x="411" y="460"/>
                </a:lnTo>
                <a:lnTo>
                  <a:pt x="409" y="462"/>
                </a:lnTo>
                <a:lnTo>
                  <a:pt x="408" y="464"/>
                </a:lnTo>
                <a:lnTo>
                  <a:pt x="395" y="470"/>
                </a:lnTo>
                <a:lnTo>
                  <a:pt x="383" y="478"/>
                </a:lnTo>
                <a:lnTo>
                  <a:pt x="371" y="486"/>
                </a:lnTo>
                <a:lnTo>
                  <a:pt x="359" y="495"/>
                </a:lnTo>
                <a:lnTo>
                  <a:pt x="347" y="504"/>
                </a:lnTo>
                <a:lnTo>
                  <a:pt x="336" y="515"/>
                </a:lnTo>
                <a:lnTo>
                  <a:pt x="344" y="512"/>
                </a:lnTo>
                <a:lnTo>
                  <a:pt x="352" y="510"/>
                </a:lnTo>
                <a:lnTo>
                  <a:pt x="361" y="509"/>
                </a:lnTo>
                <a:lnTo>
                  <a:pt x="369" y="508"/>
                </a:lnTo>
                <a:lnTo>
                  <a:pt x="377" y="502"/>
                </a:lnTo>
                <a:lnTo>
                  <a:pt x="385" y="498"/>
                </a:lnTo>
                <a:lnTo>
                  <a:pt x="387" y="497"/>
                </a:lnTo>
                <a:lnTo>
                  <a:pt x="389" y="497"/>
                </a:lnTo>
                <a:lnTo>
                  <a:pt x="389" y="498"/>
                </a:lnTo>
                <a:lnTo>
                  <a:pt x="388" y="499"/>
                </a:lnTo>
                <a:lnTo>
                  <a:pt x="385" y="501"/>
                </a:lnTo>
                <a:lnTo>
                  <a:pt x="383" y="503"/>
                </a:lnTo>
                <a:lnTo>
                  <a:pt x="378" y="506"/>
                </a:lnTo>
                <a:lnTo>
                  <a:pt x="375" y="509"/>
                </a:lnTo>
                <a:lnTo>
                  <a:pt x="372" y="511"/>
                </a:lnTo>
                <a:lnTo>
                  <a:pt x="372" y="514"/>
                </a:lnTo>
                <a:lnTo>
                  <a:pt x="376" y="512"/>
                </a:lnTo>
                <a:lnTo>
                  <a:pt x="379" y="510"/>
                </a:lnTo>
                <a:lnTo>
                  <a:pt x="383" y="508"/>
                </a:lnTo>
                <a:lnTo>
                  <a:pt x="387" y="506"/>
                </a:lnTo>
                <a:lnTo>
                  <a:pt x="396" y="500"/>
                </a:lnTo>
                <a:lnTo>
                  <a:pt x="405" y="495"/>
                </a:lnTo>
                <a:lnTo>
                  <a:pt x="416" y="492"/>
                </a:lnTo>
                <a:lnTo>
                  <a:pt x="426" y="489"/>
                </a:lnTo>
                <a:lnTo>
                  <a:pt x="430" y="487"/>
                </a:lnTo>
                <a:lnTo>
                  <a:pt x="435" y="485"/>
                </a:lnTo>
                <a:lnTo>
                  <a:pt x="438" y="482"/>
                </a:lnTo>
                <a:lnTo>
                  <a:pt x="441" y="479"/>
                </a:lnTo>
                <a:lnTo>
                  <a:pt x="451" y="471"/>
                </a:lnTo>
                <a:lnTo>
                  <a:pt x="461" y="466"/>
                </a:lnTo>
                <a:lnTo>
                  <a:pt x="471" y="461"/>
                </a:lnTo>
                <a:lnTo>
                  <a:pt x="482" y="456"/>
                </a:lnTo>
                <a:lnTo>
                  <a:pt x="485" y="452"/>
                </a:lnTo>
                <a:lnTo>
                  <a:pt x="488" y="449"/>
                </a:lnTo>
                <a:lnTo>
                  <a:pt x="493" y="448"/>
                </a:lnTo>
                <a:lnTo>
                  <a:pt x="499" y="448"/>
                </a:lnTo>
                <a:lnTo>
                  <a:pt x="492" y="453"/>
                </a:lnTo>
                <a:lnTo>
                  <a:pt x="486" y="459"/>
                </a:lnTo>
                <a:lnTo>
                  <a:pt x="479" y="462"/>
                </a:lnTo>
                <a:lnTo>
                  <a:pt x="473" y="467"/>
                </a:lnTo>
                <a:lnTo>
                  <a:pt x="458" y="478"/>
                </a:lnTo>
                <a:lnTo>
                  <a:pt x="443" y="489"/>
                </a:lnTo>
                <a:lnTo>
                  <a:pt x="428" y="499"/>
                </a:lnTo>
                <a:lnTo>
                  <a:pt x="413" y="508"/>
                </a:lnTo>
                <a:lnTo>
                  <a:pt x="408" y="511"/>
                </a:lnTo>
                <a:lnTo>
                  <a:pt x="402" y="515"/>
                </a:lnTo>
                <a:lnTo>
                  <a:pt x="397" y="519"/>
                </a:lnTo>
                <a:lnTo>
                  <a:pt x="394" y="526"/>
                </a:lnTo>
                <a:lnTo>
                  <a:pt x="405" y="522"/>
                </a:lnTo>
                <a:lnTo>
                  <a:pt x="417" y="518"/>
                </a:lnTo>
                <a:lnTo>
                  <a:pt x="425" y="517"/>
                </a:lnTo>
                <a:lnTo>
                  <a:pt x="430" y="515"/>
                </a:lnTo>
                <a:lnTo>
                  <a:pt x="436" y="512"/>
                </a:lnTo>
                <a:lnTo>
                  <a:pt x="443" y="508"/>
                </a:lnTo>
                <a:lnTo>
                  <a:pt x="450" y="504"/>
                </a:lnTo>
                <a:lnTo>
                  <a:pt x="457" y="501"/>
                </a:lnTo>
                <a:lnTo>
                  <a:pt x="463" y="497"/>
                </a:lnTo>
                <a:lnTo>
                  <a:pt x="469" y="494"/>
                </a:lnTo>
                <a:lnTo>
                  <a:pt x="470" y="494"/>
                </a:lnTo>
                <a:lnTo>
                  <a:pt x="470" y="495"/>
                </a:lnTo>
                <a:lnTo>
                  <a:pt x="470" y="497"/>
                </a:lnTo>
                <a:lnTo>
                  <a:pt x="469" y="498"/>
                </a:lnTo>
                <a:lnTo>
                  <a:pt x="467" y="500"/>
                </a:lnTo>
                <a:lnTo>
                  <a:pt x="467" y="502"/>
                </a:lnTo>
                <a:lnTo>
                  <a:pt x="475" y="499"/>
                </a:lnTo>
                <a:lnTo>
                  <a:pt x="484" y="493"/>
                </a:lnTo>
                <a:lnTo>
                  <a:pt x="494" y="487"/>
                </a:lnTo>
                <a:lnTo>
                  <a:pt x="503" y="482"/>
                </a:lnTo>
                <a:lnTo>
                  <a:pt x="514" y="477"/>
                </a:lnTo>
                <a:lnTo>
                  <a:pt x="524" y="473"/>
                </a:lnTo>
                <a:lnTo>
                  <a:pt x="529" y="471"/>
                </a:lnTo>
                <a:lnTo>
                  <a:pt x="534" y="470"/>
                </a:lnTo>
                <a:lnTo>
                  <a:pt x="540" y="470"/>
                </a:lnTo>
                <a:lnTo>
                  <a:pt x="545" y="470"/>
                </a:lnTo>
                <a:lnTo>
                  <a:pt x="542" y="473"/>
                </a:lnTo>
                <a:lnTo>
                  <a:pt x="542" y="476"/>
                </a:lnTo>
                <a:lnTo>
                  <a:pt x="543" y="478"/>
                </a:lnTo>
                <a:lnTo>
                  <a:pt x="545" y="479"/>
                </a:lnTo>
                <a:lnTo>
                  <a:pt x="553" y="476"/>
                </a:lnTo>
                <a:lnTo>
                  <a:pt x="561" y="471"/>
                </a:lnTo>
                <a:lnTo>
                  <a:pt x="572" y="467"/>
                </a:lnTo>
                <a:lnTo>
                  <a:pt x="582" y="462"/>
                </a:lnTo>
                <a:lnTo>
                  <a:pt x="592" y="458"/>
                </a:lnTo>
                <a:lnTo>
                  <a:pt x="603" y="454"/>
                </a:lnTo>
                <a:lnTo>
                  <a:pt x="599" y="459"/>
                </a:lnTo>
                <a:lnTo>
                  <a:pt x="594" y="462"/>
                </a:lnTo>
                <a:lnTo>
                  <a:pt x="589" y="466"/>
                </a:lnTo>
                <a:lnTo>
                  <a:pt x="583" y="468"/>
                </a:lnTo>
                <a:lnTo>
                  <a:pt x="572" y="474"/>
                </a:lnTo>
                <a:lnTo>
                  <a:pt x="561" y="479"/>
                </a:lnTo>
                <a:lnTo>
                  <a:pt x="559" y="483"/>
                </a:lnTo>
                <a:lnTo>
                  <a:pt x="559" y="486"/>
                </a:lnTo>
                <a:lnTo>
                  <a:pt x="559" y="487"/>
                </a:lnTo>
                <a:lnTo>
                  <a:pt x="560" y="487"/>
                </a:lnTo>
                <a:lnTo>
                  <a:pt x="562" y="487"/>
                </a:lnTo>
                <a:lnTo>
                  <a:pt x="565" y="487"/>
                </a:lnTo>
                <a:lnTo>
                  <a:pt x="566" y="485"/>
                </a:lnTo>
                <a:lnTo>
                  <a:pt x="568" y="483"/>
                </a:lnTo>
                <a:lnTo>
                  <a:pt x="573" y="481"/>
                </a:lnTo>
                <a:lnTo>
                  <a:pt x="577" y="477"/>
                </a:lnTo>
                <a:lnTo>
                  <a:pt x="589" y="471"/>
                </a:lnTo>
                <a:lnTo>
                  <a:pt x="599" y="467"/>
                </a:lnTo>
                <a:lnTo>
                  <a:pt x="607" y="462"/>
                </a:lnTo>
                <a:lnTo>
                  <a:pt x="615" y="459"/>
                </a:lnTo>
                <a:lnTo>
                  <a:pt x="617" y="459"/>
                </a:lnTo>
                <a:lnTo>
                  <a:pt x="617" y="460"/>
                </a:lnTo>
                <a:lnTo>
                  <a:pt x="617" y="461"/>
                </a:lnTo>
                <a:lnTo>
                  <a:pt x="615" y="462"/>
                </a:lnTo>
                <a:lnTo>
                  <a:pt x="611" y="465"/>
                </a:lnTo>
                <a:lnTo>
                  <a:pt x="609" y="466"/>
                </a:lnTo>
                <a:lnTo>
                  <a:pt x="598" y="471"/>
                </a:lnTo>
                <a:lnTo>
                  <a:pt x="586" y="478"/>
                </a:lnTo>
                <a:lnTo>
                  <a:pt x="591" y="479"/>
                </a:lnTo>
                <a:lnTo>
                  <a:pt x="595" y="479"/>
                </a:lnTo>
                <a:lnTo>
                  <a:pt x="599" y="478"/>
                </a:lnTo>
                <a:lnTo>
                  <a:pt x="603" y="477"/>
                </a:lnTo>
                <a:lnTo>
                  <a:pt x="611" y="475"/>
                </a:lnTo>
                <a:lnTo>
                  <a:pt x="619" y="474"/>
                </a:lnTo>
                <a:lnTo>
                  <a:pt x="610" y="479"/>
                </a:lnTo>
                <a:lnTo>
                  <a:pt x="600" y="485"/>
                </a:lnTo>
                <a:lnTo>
                  <a:pt x="598" y="487"/>
                </a:lnTo>
                <a:lnTo>
                  <a:pt x="597" y="492"/>
                </a:lnTo>
                <a:lnTo>
                  <a:pt x="597" y="494"/>
                </a:lnTo>
                <a:lnTo>
                  <a:pt x="598" y="495"/>
                </a:lnTo>
                <a:lnTo>
                  <a:pt x="599" y="498"/>
                </a:lnTo>
                <a:lnTo>
                  <a:pt x="601" y="499"/>
                </a:lnTo>
                <a:lnTo>
                  <a:pt x="606" y="499"/>
                </a:lnTo>
                <a:lnTo>
                  <a:pt x="610" y="497"/>
                </a:lnTo>
                <a:lnTo>
                  <a:pt x="614" y="493"/>
                </a:lnTo>
                <a:lnTo>
                  <a:pt x="618" y="492"/>
                </a:lnTo>
                <a:lnTo>
                  <a:pt x="624" y="491"/>
                </a:lnTo>
                <a:lnTo>
                  <a:pt x="628" y="492"/>
                </a:lnTo>
                <a:lnTo>
                  <a:pt x="631" y="492"/>
                </a:lnTo>
                <a:lnTo>
                  <a:pt x="633" y="492"/>
                </a:lnTo>
                <a:lnTo>
                  <a:pt x="634" y="491"/>
                </a:lnTo>
                <a:lnTo>
                  <a:pt x="636" y="489"/>
                </a:lnTo>
                <a:lnTo>
                  <a:pt x="639" y="485"/>
                </a:lnTo>
                <a:lnTo>
                  <a:pt x="642" y="483"/>
                </a:lnTo>
                <a:lnTo>
                  <a:pt x="646" y="482"/>
                </a:lnTo>
                <a:lnTo>
                  <a:pt x="649" y="481"/>
                </a:lnTo>
                <a:lnTo>
                  <a:pt x="652" y="481"/>
                </a:lnTo>
                <a:lnTo>
                  <a:pt x="654" y="481"/>
                </a:lnTo>
                <a:lnTo>
                  <a:pt x="655" y="481"/>
                </a:lnTo>
                <a:lnTo>
                  <a:pt x="657" y="479"/>
                </a:lnTo>
                <a:lnTo>
                  <a:pt x="661" y="475"/>
                </a:lnTo>
                <a:lnTo>
                  <a:pt x="666" y="471"/>
                </a:lnTo>
                <a:lnTo>
                  <a:pt x="671" y="469"/>
                </a:lnTo>
                <a:lnTo>
                  <a:pt x="675" y="468"/>
                </a:lnTo>
                <a:lnTo>
                  <a:pt x="676" y="467"/>
                </a:lnTo>
                <a:lnTo>
                  <a:pt x="677" y="464"/>
                </a:lnTo>
                <a:lnTo>
                  <a:pt x="679" y="462"/>
                </a:lnTo>
                <a:lnTo>
                  <a:pt x="679" y="461"/>
                </a:lnTo>
                <a:lnTo>
                  <a:pt x="680" y="461"/>
                </a:lnTo>
                <a:lnTo>
                  <a:pt x="682" y="461"/>
                </a:lnTo>
                <a:lnTo>
                  <a:pt x="685" y="460"/>
                </a:lnTo>
                <a:lnTo>
                  <a:pt x="688" y="459"/>
                </a:lnTo>
                <a:lnTo>
                  <a:pt x="690" y="458"/>
                </a:lnTo>
                <a:lnTo>
                  <a:pt x="692" y="456"/>
                </a:lnTo>
                <a:lnTo>
                  <a:pt x="697" y="451"/>
                </a:lnTo>
                <a:lnTo>
                  <a:pt x="701" y="448"/>
                </a:lnTo>
                <a:lnTo>
                  <a:pt x="707" y="444"/>
                </a:lnTo>
                <a:lnTo>
                  <a:pt x="713" y="441"/>
                </a:lnTo>
                <a:lnTo>
                  <a:pt x="724" y="435"/>
                </a:lnTo>
                <a:lnTo>
                  <a:pt x="735" y="431"/>
                </a:lnTo>
                <a:lnTo>
                  <a:pt x="748" y="424"/>
                </a:lnTo>
                <a:lnTo>
                  <a:pt x="761" y="417"/>
                </a:lnTo>
                <a:lnTo>
                  <a:pt x="773" y="410"/>
                </a:lnTo>
                <a:lnTo>
                  <a:pt x="786" y="403"/>
                </a:lnTo>
                <a:lnTo>
                  <a:pt x="811" y="390"/>
                </a:lnTo>
                <a:lnTo>
                  <a:pt x="836" y="377"/>
                </a:lnTo>
                <a:lnTo>
                  <a:pt x="862" y="365"/>
                </a:lnTo>
                <a:lnTo>
                  <a:pt x="888" y="352"/>
                </a:lnTo>
                <a:lnTo>
                  <a:pt x="900" y="345"/>
                </a:lnTo>
                <a:lnTo>
                  <a:pt x="913" y="337"/>
                </a:lnTo>
                <a:lnTo>
                  <a:pt x="926" y="331"/>
                </a:lnTo>
                <a:lnTo>
                  <a:pt x="937" y="324"/>
                </a:lnTo>
                <a:lnTo>
                  <a:pt x="951" y="317"/>
                </a:lnTo>
                <a:lnTo>
                  <a:pt x="963" y="310"/>
                </a:lnTo>
                <a:lnTo>
                  <a:pt x="972" y="302"/>
                </a:lnTo>
                <a:lnTo>
                  <a:pt x="979" y="292"/>
                </a:lnTo>
                <a:lnTo>
                  <a:pt x="976" y="288"/>
                </a:lnTo>
                <a:lnTo>
                  <a:pt x="972" y="287"/>
                </a:lnTo>
                <a:lnTo>
                  <a:pt x="969" y="286"/>
                </a:lnTo>
                <a:lnTo>
                  <a:pt x="964" y="286"/>
                </a:lnTo>
                <a:lnTo>
                  <a:pt x="956" y="288"/>
                </a:lnTo>
                <a:lnTo>
                  <a:pt x="948" y="292"/>
                </a:lnTo>
                <a:lnTo>
                  <a:pt x="939" y="296"/>
                </a:lnTo>
                <a:lnTo>
                  <a:pt x="929" y="302"/>
                </a:lnTo>
                <a:lnTo>
                  <a:pt x="920" y="305"/>
                </a:lnTo>
                <a:lnTo>
                  <a:pt x="910" y="310"/>
                </a:lnTo>
                <a:lnTo>
                  <a:pt x="899" y="315"/>
                </a:lnTo>
                <a:lnTo>
                  <a:pt x="890" y="319"/>
                </a:lnTo>
                <a:lnTo>
                  <a:pt x="880" y="324"/>
                </a:lnTo>
                <a:lnTo>
                  <a:pt x="871" y="329"/>
                </a:lnTo>
                <a:lnTo>
                  <a:pt x="862" y="334"/>
                </a:lnTo>
                <a:lnTo>
                  <a:pt x="854" y="340"/>
                </a:lnTo>
                <a:lnTo>
                  <a:pt x="845" y="344"/>
                </a:lnTo>
                <a:lnTo>
                  <a:pt x="834" y="346"/>
                </a:lnTo>
                <a:lnTo>
                  <a:pt x="838" y="342"/>
                </a:lnTo>
                <a:lnTo>
                  <a:pt x="841" y="338"/>
                </a:lnTo>
                <a:lnTo>
                  <a:pt x="847" y="335"/>
                </a:lnTo>
                <a:lnTo>
                  <a:pt x="852" y="332"/>
                </a:lnTo>
                <a:lnTo>
                  <a:pt x="862" y="326"/>
                </a:lnTo>
                <a:lnTo>
                  <a:pt x="872" y="321"/>
                </a:lnTo>
                <a:lnTo>
                  <a:pt x="883" y="315"/>
                </a:lnTo>
                <a:lnTo>
                  <a:pt x="893" y="308"/>
                </a:lnTo>
                <a:lnTo>
                  <a:pt x="903" y="301"/>
                </a:lnTo>
                <a:lnTo>
                  <a:pt x="914" y="294"/>
                </a:lnTo>
                <a:lnTo>
                  <a:pt x="926" y="288"/>
                </a:lnTo>
                <a:lnTo>
                  <a:pt x="938" y="284"/>
                </a:lnTo>
                <a:lnTo>
                  <a:pt x="951" y="278"/>
                </a:lnTo>
                <a:lnTo>
                  <a:pt x="962" y="273"/>
                </a:lnTo>
                <a:lnTo>
                  <a:pt x="974" y="267"/>
                </a:lnTo>
                <a:lnTo>
                  <a:pt x="986" y="262"/>
                </a:lnTo>
                <a:lnTo>
                  <a:pt x="987" y="261"/>
                </a:lnTo>
                <a:lnTo>
                  <a:pt x="988" y="261"/>
                </a:lnTo>
                <a:lnTo>
                  <a:pt x="989" y="260"/>
                </a:lnTo>
                <a:lnTo>
                  <a:pt x="989" y="258"/>
                </a:lnTo>
                <a:lnTo>
                  <a:pt x="988" y="257"/>
                </a:lnTo>
                <a:lnTo>
                  <a:pt x="987" y="257"/>
                </a:lnTo>
                <a:lnTo>
                  <a:pt x="985" y="258"/>
                </a:lnTo>
                <a:lnTo>
                  <a:pt x="984" y="258"/>
                </a:lnTo>
                <a:lnTo>
                  <a:pt x="980" y="259"/>
                </a:lnTo>
                <a:lnTo>
                  <a:pt x="984" y="258"/>
                </a:lnTo>
                <a:close/>
                <a:moveTo>
                  <a:pt x="122" y="302"/>
                </a:moveTo>
                <a:lnTo>
                  <a:pt x="119" y="305"/>
                </a:lnTo>
                <a:lnTo>
                  <a:pt x="114" y="310"/>
                </a:lnTo>
                <a:lnTo>
                  <a:pt x="109" y="312"/>
                </a:lnTo>
                <a:lnTo>
                  <a:pt x="104" y="315"/>
                </a:lnTo>
                <a:lnTo>
                  <a:pt x="107" y="310"/>
                </a:lnTo>
                <a:lnTo>
                  <a:pt x="113" y="307"/>
                </a:lnTo>
                <a:lnTo>
                  <a:pt x="117" y="304"/>
                </a:lnTo>
                <a:lnTo>
                  <a:pt x="122" y="302"/>
                </a:lnTo>
                <a:close/>
                <a:moveTo>
                  <a:pt x="106" y="326"/>
                </a:moveTo>
                <a:lnTo>
                  <a:pt x="108" y="321"/>
                </a:lnTo>
                <a:lnTo>
                  <a:pt x="113" y="319"/>
                </a:lnTo>
                <a:lnTo>
                  <a:pt x="116" y="318"/>
                </a:lnTo>
                <a:lnTo>
                  <a:pt x="121" y="316"/>
                </a:lnTo>
                <a:lnTo>
                  <a:pt x="129" y="313"/>
                </a:lnTo>
                <a:lnTo>
                  <a:pt x="137" y="309"/>
                </a:lnTo>
                <a:lnTo>
                  <a:pt x="133" y="313"/>
                </a:lnTo>
                <a:lnTo>
                  <a:pt x="131" y="317"/>
                </a:lnTo>
                <a:lnTo>
                  <a:pt x="127" y="319"/>
                </a:lnTo>
                <a:lnTo>
                  <a:pt x="123" y="321"/>
                </a:lnTo>
                <a:lnTo>
                  <a:pt x="114" y="324"/>
                </a:lnTo>
                <a:lnTo>
                  <a:pt x="106" y="326"/>
                </a:lnTo>
                <a:close/>
                <a:moveTo>
                  <a:pt x="122" y="356"/>
                </a:moveTo>
                <a:lnTo>
                  <a:pt x="124" y="353"/>
                </a:lnTo>
                <a:lnTo>
                  <a:pt x="127" y="350"/>
                </a:lnTo>
                <a:lnTo>
                  <a:pt x="128" y="349"/>
                </a:lnTo>
                <a:lnTo>
                  <a:pt x="130" y="349"/>
                </a:lnTo>
                <a:lnTo>
                  <a:pt x="132" y="349"/>
                </a:lnTo>
                <a:lnTo>
                  <a:pt x="135" y="349"/>
                </a:lnTo>
                <a:lnTo>
                  <a:pt x="132" y="352"/>
                </a:lnTo>
                <a:lnTo>
                  <a:pt x="129" y="353"/>
                </a:lnTo>
                <a:lnTo>
                  <a:pt x="125" y="354"/>
                </a:lnTo>
                <a:lnTo>
                  <a:pt x="122" y="356"/>
                </a:lnTo>
                <a:close/>
                <a:moveTo>
                  <a:pt x="135" y="349"/>
                </a:moveTo>
                <a:lnTo>
                  <a:pt x="137" y="346"/>
                </a:lnTo>
                <a:lnTo>
                  <a:pt x="138" y="344"/>
                </a:lnTo>
                <a:lnTo>
                  <a:pt x="140" y="342"/>
                </a:lnTo>
                <a:lnTo>
                  <a:pt x="143" y="341"/>
                </a:lnTo>
                <a:lnTo>
                  <a:pt x="148" y="340"/>
                </a:lnTo>
                <a:lnTo>
                  <a:pt x="153" y="337"/>
                </a:lnTo>
                <a:lnTo>
                  <a:pt x="145" y="344"/>
                </a:lnTo>
                <a:lnTo>
                  <a:pt x="135" y="349"/>
                </a:lnTo>
                <a:close/>
                <a:moveTo>
                  <a:pt x="155" y="336"/>
                </a:moveTo>
                <a:lnTo>
                  <a:pt x="157" y="334"/>
                </a:lnTo>
                <a:lnTo>
                  <a:pt x="160" y="335"/>
                </a:lnTo>
                <a:lnTo>
                  <a:pt x="157" y="336"/>
                </a:lnTo>
                <a:lnTo>
                  <a:pt x="155" y="336"/>
                </a:lnTo>
                <a:close/>
                <a:moveTo>
                  <a:pt x="201" y="350"/>
                </a:moveTo>
                <a:lnTo>
                  <a:pt x="195" y="354"/>
                </a:lnTo>
                <a:lnTo>
                  <a:pt x="190" y="358"/>
                </a:lnTo>
                <a:lnTo>
                  <a:pt x="188" y="359"/>
                </a:lnTo>
                <a:lnTo>
                  <a:pt x="185" y="359"/>
                </a:lnTo>
                <a:lnTo>
                  <a:pt x="182" y="360"/>
                </a:lnTo>
                <a:lnTo>
                  <a:pt x="179" y="359"/>
                </a:lnTo>
                <a:lnTo>
                  <a:pt x="188" y="353"/>
                </a:lnTo>
                <a:lnTo>
                  <a:pt x="197" y="346"/>
                </a:lnTo>
                <a:lnTo>
                  <a:pt x="198" y="345"/>
                </a:lnTo>
                <a:lnTo>
                  <a:pt x="199" y="344"/>
                </a:lnTo>
                <a:lnTo>
                  <a:pt x="202" y="344"/>
                </a:lnTo>
                <a:lnTo>
                  <a:pt x="203" y="345"/>
                </a:lnTo>
                <a:lnTo>
                  <a:pt x="204" y="346"/>
                </a:lnTo>
                <a:lnTo>
                  <a:pt x="203" y="348"/>
                </a:lnTo>
                <a:lnTo>
                  <a:pt x="202" y="349"/>
                </a:lnTo>
                <a:lnTo>
                  <a:pt x="201" y="350"/>
                </a:lnTo>
                <a:lnTo>
                  <a:pt x="198" y="351"/>
                </a:lnTo>
                <a:lnTo>
                  <a:pt x="201" y="350"/>
                </a:lnTo>
                <a:close/>
                <a:moveTo>
                  <a:pt x="204" y="467"/>
                </a:moveTo>
                <a:lnTo>
                  <a:pt x="204" y="467"/>
                </a:lnTo>
                <a:lnTo>
                  <a:pt x="204" y="466"/>
                </a:lnTo>
                <a:lnTo>
                  <a:pt x="204" y="466"/>
                </a:lnTo>
                <a:lnTo>
                  <a:pt x="204" y="467"/>
                </a:lnTo>
                <a:close/>
                <a:moveTo>
                  <a:pt x="222" y="416"/>
                </a:moveTo>
                <a:lnTo>
                  <a:pt x="223" y="416"/>
                </a:lnTo>
                <a:lnTo>
                  <a:pt x="223" y="417"/>
                </a:lnTo>
                <a:lnTo>
                  <a:pt x="221" y="418"/>
                </a:lnTo>
                <a:lnTo>
                  <a:pt x="221" y="417"/>
                </a:lnTo>
                <a:lnTo>
                  <a:pt x="221" y="417"/>
                </a:lnTo>
                <a:lnTo>
                  <a:pt x="222" y="416"/>
                </a:lnTo>
                <a:lnTo>
                  <a:pt x="222" y="416"/>
                </a:lnTo>
                <a:lnTo>
                  <a:pt x="222" y="416"/>
                </a:lnTo>
                <a:close/>
                <a:moveTo>
                  <a:pt x="221" y="461"/>
                </a:moveTo>
                <a:lnTo>
                  <a:pt x="222" y="458"/>
                </a:lnTo>
                <a:lnTo>
                  <a:pt x="223" y="456"/>
                </a:lnTo>
                <a:lnTo>
                  <a:pt x="224" y="453"/>
                </a:lnTo>
                <a:lnTo>
                  <a:pt x="227" y="452"/>
                </a:lnTo>
                <a:lnTo>
                  <a:pt x="231" y="450"/>
                </a:lnTo>
                <a:lnTo>
                  <a:pt x="236" y="448"/>
                </a:lnTo>
                <a:lnTo>
                  <a:pt x="229" y="454"/>
                </a:lnTo>
                <a:lnTo>
                  <a:pt x="221" y="461"/>
                </a:lnTo>
                <a:close/>
                <a:moveTo>
                  <a:pt x="343" y="393"/>
                </a:moveTo>
                <a:lnTo>
                  <a:pt x="337" y="396"/>
                </a:lnTo>
                <a:lnTo>
                  <a:pt x="331" y="400"/>
                </a:lnTo>
                <a:lnTo>
                  <a:pt x="326" y="406"/>
                </a:lnTo>
                <a:lnTo>
                  <a:pt x="321" y="409"/>
                </a:lnTo>
                <a:lnTo>
                  <a:pt x="318" y="411"/>
                </a:lnTo>
                <a:lnTo>
                  <a:pt x="314" y="412"/>
                </a:lnTo>
                <a:lnTo>
                  <a:pt x="313" y="415"/>
                </a:lnTo>
                <a:lnTo>
                  <a:pt x="311" y="417"/>
                </a:lnTo>
                <a:lnTo>
                  <a:pt x="308" y="420"/>
                </a:lnTo>
                <a:lnTo>
                  <a:pt x="305" y="421"/>
                </a:lnTo>
                <a:lnTo>
                  <a:pt x="302" y="423"/>
                </a:lnTo>
                <a:lnTo>
                  <a:pt x="298" y="424"/>
                </a:lnTo>
                <a:lnTo>
                  <a:pt x="303" y="419"/>
                </a:lnTo>
                <a:lnTo>
                  <a:pt x="309" y="414"/>
                </a:lnTo>
                <a:lnTo>
                  <a:pt x="312" y="412"/>
                </a:lnTo>
                <a:lnTo>
                  <a:pt x="315" y="410"/>
                </a:lnTo>
                <a:lnTo>
                  <a:pt x="319" y="407"/>
                </a:lnTo>
                <a:lnTo>
                  <a:pt x="322" y="403"/>
                </a:lnTo>
                <a:lnTo>
                  <a:pt x="329" y="398"/>
                </a:lnTo>
                <a:lnTo>
                  <a:pt x="336" y="392"/>
                </a:lnTo>
                <a:lnTo>
                  <a:pt x="338" y="390"/>
                </a:lnTo>
                <a:lnTo>
                  <a:pt x="342" y="388"/>
                </a:lnTo>
                <a:lnTo>
                  <a:pt x="344" y="391"/>
                </a:lnTo>
                <a:lnTo>
                  <a:pt x="343" y="393"/>
                </a:lnTo>
                <a:lnTo>
                  <a:pt x="338" y="394"/>
                </a:lnTo>
                <a:lnTo>
                  <a:pt x="343" y="393"/>
                </a:lnTo>
                <a:close/>
                <a:moveTo>
                  <a:pt x="444" y="440"/>
                </a:moveTo>
                <a:lnTo>
                  <a:pt x="443" y="437"/>
                </a:lnTo>
                <a:lnTo>
                  <a:pt x="443" y="435"/>
                </a:lnTo>
                <a:lnTo>
                  <a:pt x="444" y="432"/>
                </a:lnTo>
                <a:lnTo>
                  <a:pt x="444" y="429"/>
                </a:lnTo>
                <a:lnTo>
                  <a:pt x="443" y="429"/>
                </a:lnTo>
                <a:lnTo>
                  <a:pt x="442" y="429"/>
                </a:lnTo>
                <a:lnTo>
                  <a:pt x="451" y="428"/>
                </a:lnTo>
                <a:lnTo>
                  <a:pt x="459" y="428"/>
                </a:lnTo>
                <a:lnTo>
                  <a:pt x="457" y="433"/>
                </a:lnTo>
                <a:lnTo>
                  <a:pt x="453" y="436"/>
                </a:lnTo>
                <a:lnTo>
                  <a:pt x="449" y="439"/>
                </a:lnTo>
                <a:lnTo>
                  <a:pt x="444" y="440"/>
                </a:lnTo>
                <a:close/>
                <a:moveTo>
                  <a:pt x="462" y="105"/>
                </a:moveTo>
                <a:lnTo>
                  <a:pt x="449" y="112"/>
                </a:lnTo>
                <a:lnTo>
                  <a:pt x="435" y="120"/>
                </a:lnTo>
                <a:lnTo>
                  <a:pt x="441" y="113"/>
                </a:lnTo>
                <a:lnTo>
                  <a:pt x="448" y="108"/>
                </a:lnTo>
                <a:lnTo>
                  <a:pt x="451" y="107"/>
                </a:lnTo>
                <a:lnTo>
                  <a:pt x="454" y="105"/>
                </a:lnTo>
                <a:lnTo>
                  <a:pt x="459" y="105"/>
                </a:lnTo>
                <a:lnTo>
                  <a:pt x="462" y="105"/>
                </a:lnTo>
                <a:close/>
                <a:moveTo>
                  <a:pt x="603" y="454"/>
                </a:moveTo>
                <a:lnTo>
                  <a:pt x="603" y="454"/>
                </a:lnTo>
                <a:lnTo>
                  <a:pt x="603" y="454"/>
                </a:lnTo>
                <a:close/>
                <a:moveTo>
                  <a:pt x="618" y="458"/>
                </a:moveTo>
                <a:lnTo>
                  <a:pt x="618" y="459"/>
                </a:lnTo>
                <a:lnTo>
                  <a:pt x="617" y="459"/>
                </a:lnTo>
                <a:lnTo>
                  <a:pt x="618" y="458"/>
                </a:lnTo>
                <a:lnTo>
                  <a:pt x="618" y="458"/>
                </a:lnTo>
                <a:lnTo>
                  <a:pt x="618" y="459"/>
                </a:lnTo>
                <a:lnTo>
                  <a:pt x="618" y="458"/>
                </a:lnTo>
                <a:close/>
                <a:moveTo>
                  <a:pt x="601" y="78"/>
                </a:moveTo>
                <a:lnTo>
                  <a:pt x="605" y="74"/>
                </a:lnTo>
                <a:lnTo>
                  <a:pt x="609" y="71"/>
                </a:lnTo>
                <a:lnTo>
                  <a:pt x="614" y="69"/>
                </a:lnTo>
                <a:lnTo>
                  <a:pt x="619" y="68"/>
                </a:lnTo>
                <a:lnTo>
                  <a:pt x="616" y="72"/>
                </a:lnTo>
                <a:lnTo>
                  <a:pt x="611" y="75"/>
                </a:lnTo>
                <a:lnTo>
                  <a:pt x="606" y="76"/>
                </a:lnTo>
                <a:lnTo>
                  <a:pt x="601" y="78"/>
                </a:lnTo>
                <a:close/>
                <a:moveTo>
                  <a:pt x="832" y="96"/>
                </a:moveTo>
                <a:lnTo>
                  <a:pt x="832" y="96"/>
                </a:lnTo>
                <a:lnTo>
                  <a:pt x="832" y="96"/>
                </a:lnTo>
                <a:lnTo>
                  <a:pt x="832" y="96"/>
                </a:lnTo>
                <a:lnTo>
                  <a:pt x="832" y="96"/>
                </a:lnTo>
                <a:close/>
                <a:moveTo>
                  <a:pt x="791" y="116"/>
                </a:moveTo>
                <a:lnTo>
                  <a:pt x="791" y="118"/>
                </a:lnTo>
                <a:lnTo>
                  <a:pt x="789" y="120"/>
                </a:lnTo>
                <a:lnTo>
                  <a:pt x="787" y="121"/>
                </a:lnTo>
                <a:lnTo>
                  <a:pt x="783" y="124"/>
                </a:lnTo>
                <a:lnTo>
                  <a:pt x="778" y="126"/>
                </a:lnTo>
                <a:lnTo>
                  <a:pt x="772" y="128"/>
                </a:lnTo>
                <a:lnTo>
                  <a:pt x="776" y="124"/>
                </a:lnTo>
                <a:lnTo>
                  <a:pt x="781" y="120"/>
                </a:lnTo>
                <a:lnTo>
                  <a:pt x="786" y="117"/>
                </a:lnTo>
                <a:lnTo>
                  <a:pt x="791" y="116"/>
                </a:lnTo>
                <a:lnTo>
                  <a:pt x="789" y="117"/>
                </a:lnTo>
                <a:lnTo>
                  <a:pt x="791" y="116"/>
                </a:lnTo>
                <a:close/>
                <a:moveTo>
                  <a:pt x="761" y="134"/>
                </a:moveTo>
                <a:lnTo>
                  <a:pt x="761" y="133"/>
                </a:lnTo>
                <a:lnTo>
                  <a:pt x="759" y="133"/>
                </a:lnTo>
                <a:lnTo>
                  <a:pt x="761" y="133"/>
                </a:lnTo>
                <a:lnTo>
                  <a:pt x="761" y="134"/>
                </a:lnTo>
                <a:close/>
                <a:moveTo>
                  <a:pt x="776" y="137"/>
                </a:moveTo>
                <a:lnTo>
                  <a:pt x="789" y="130"/>
                </a:lnTo>
                <a:lnTo>
                  <a:pt x="801" y="124"/>
                </a:lnTo>
                <a:lnTo>
                  <a:pt x="815" y="117"/>
                </a:lnTo>
                <a:lnTo>
                  <a:pt x="829" y="110"/>
                </a:lnTo>
                <a:lnTo>
                  <a:pt x="822" y="117"/>
                </a:lnTo>
                <a:lnTo>
                  <a:pt x="813" y="122"/>
                </a:lnTo>
                <a:lnTo>
                  <a:pt x="804" y="127"/>
                </a:lnTo>
                <a:lnTo>
                  <a:pt x="795" y="133"/>
                </a:lnTo>
                <a:lnTo>
                  <a:pt x="787" y="138"/>
                </a:lnTo>
                <a:lnTo>
                  <a:pt x="778" y="143"/>
                </a:lnTo>
                <a:lnTo>
                  <a:pt x="773" y="144"/>
                </a:lnTo>
                <a:lnTo>
                  <a:pt x="770" y="146"/>
                </a:lnTo>
                <a:lnTo>
                  <a:pt x="767" y="147"/>
                </a:lnTo>
                <a:lnTo>
                  <a:pt x="766" y="150"/>
                </a:lnTo>
                <a:lnTo>
                  <a:pt x="766" y="151"/>
                </a:lnTo>
                <a:lnTo>
                  <a:pt x="766" y="153"/>
                </a:lnTo>
                <a:lnTo>
                  <a:pt x="766" y="152"/>
                </a:lnTo>
                <a:lnTo>
                  <a:pt x="766" y="150"/>
                </a:lnTo>
                <a:lnTo>
                  <a:pt x="759" y="153"/>
                </a:lnTo>
                <a:lnTo>
                  <a:pt x="754" y="155"/>
                </a:lnTo>
                <a:lnTo>
                  <a:pt x="748" y="158"/>
                </a:lnTo>
                <a:lnTo>
                  <a:pt x="742" y="160"/>
                </a:lnTo>
                <a:lnTo>
                  <a:pt x="738" y="163"/>
                </a:lnTo>
                <a:lnTo>
                  <a:pt x="733" y="167"/>
                </a:lnTo>
                <a:lnTo>
                  <a:pt x="729" y="168"/>
                </a:lnTo>
                <a:lnTo>
                  <a:pt x="723" y="167"/>
                </a:lnTo>
                <a:lnTo>
                  <a:pt x="737" y="160"/>
                </a:lnTo>
                <a:lnTo>
                  <a:pt x="750" y="153"/>
                </a:lnTo>
                <a:lnTo>
                  <a:pt x="763" y="144"/>
                </a:lnTo>
                <a:lnTo>
                  <a:pt x="776" y="137"/>
                </a:lnTo>
                <a:lnTo>
                  <a:pt x="780" y="135"/>
                </a:lnTo>
                <a:lnTo>
                  <a:pt x="781" y="135"/>
                </a:lnTo>
                <a:lnTo>
                  <a:pt x="779" y="136"/>
                </a:lnTo>
                <a:lnTo>
                  <a:pt x="775" y="137"/>
                </a:lnTo>
                <a:lnTo>
                  <a:pt x="773" y="138"/>
                </a:lnTo>
                <a:lnTo>
                  <a:pt x="771" y="139"/>
                </a:lnTo>
                <a:lnTo>
                  <a:pt x="772" y="139"/>
                </a:lnTo>
                <a:lnTo>
                  <a:pt x="776" y="137"/>
                </a:lnTo>
                <a:close/>
                <a:moveTo>
                  <a:pt x="822" y="354"/>
                </a:moveTo>
                <a:lnTo>
                  <a:pt x="820" y="354"/>
                </a:lnTo>
                <a:lnTo>
                  <a:pt x="817" y="354"/>
                </a:lnTo>
                <a:lnTo>
                  <a:pt x="816" y="353"/>
                </a:lnTo>
                <a:lnTo>
                  <a:pt x="817" y="351"/>
                </a:lnTo>
                <a:lnTo>
                  <a:pt x="820" y="349"/>
                </a:lnTo>
                <a:lnTo>
                  <a:pt x="824" y="349"/>
                </a:lnTo>
                <a:lnTo>
                  <a:pt x="828" y="349"/>
                </a:lnTo>
                <a:lnTo>
                  <a:pt x="831" y="349"/>
                </a:lnTo>
                <a:lnTo>
                  <a:pt x="827" y="352"/>
                </a:lnTo>
                <a:lnTo>
                  <a:pt x="822" y="354"/>
                </a:lnTo>
                <a:lnTo>
                  <a:pt x="823" y="354"/>
                </a:lnTo>
                <a:lnTo>
                  <a:pt x="822" y="354"/>
                </a:lnTo>
                <a:close/>
                <a:moveTo>
                  <a:pt x="929" y="260"/>
                </a:moveTo>
                <a:lnTo>
                  <a:pt x="941" y="254"/>
                </a:lnTo>
                <a:lnTo>
                  <a:pt x="954" y="250"/>
                </a:lnTo>
                <a:lnTo>
                  <a:pt x="952" y="251"/>
                </a:lnTo>
                <a:lnTo>
                  <a:pt x="948" y="252"/>
                </a:lnTo>
                <a:lnTo>
                  <a:pt x="948" y="253"/>
                </a:lnTo>
                <a:lnTo>
                  <a:pt x="948" y="255"/>
                </a:lnTo>
                <a:lnTo>
                  <a:pt x="946" y="255"/>
                </a:lnTo>
                <a:lnTo>
                  <a:pt x="945" y="257"/>
                </a:lnTo>
                <a:lnTo>
                  <a:pt x="941" y="258"/>
                </a:lnTo>
                <a:lnTo>
                  <a:pt x="937" y="260"/>
                </a:lnTo>
                <a:lnTo>
                  <a:pt x="933" y="260"/>
                </a:lnTo>
                <a:lnTo>
                  <a:pt x="929" y="260"/>
                </a:lnTo>
                <a:lnTo>
                  <a:pt x="936" y="259"/>
                </a:lnTo>
                <a:lnTo>
                  <a:pt x="929" y="260"/>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3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5" name="Freeform 3475"/>
          <p:cNvSpPr>
            <a:spLocks noGrp="1" noEditPoints="1"/>
          </p:cNvSpPr>
          <p:nvPr>
            <p:ph type="pic" sz="quarter" idx="34"/>
          </p:nvPr>
        </p:nvSpPr>
        <p:spPr bwMode="auto">
          <a:xfrm>
            <a:off x="8742529" y="594099"/>
            <a:ext cx="15644646" cy="12485967"/>
          </a:xfrm>
          <a:custGeom>
            <a:avLst/>
            <a:gdLst>
              <a:gd name="T0" fmla="*/ 1387 w 1450"/>
              <a:gd name="T1" fmla="*/ 260 h 788"/>
              <a:gd name="T2" fmla="*/ 962 w 1450"/>
              <a:gd name="T3" fmla="*/ 343 h 788"/>
              <a:gd name="T4" fmla="*/ 814 w 1450"/>
              <a:gd name="T5" fmla="*/ 422 h 788"/>
              <a:gd name="T6" fmla="*/ 1097 w 1450"/>
              <a:gd name="T7" fmla="*/ 263 h 788"/>
              <a:gd name="T8" fmla="*/ 1163 w 1450"/>
              <a:gd name="T9" fmla="*/ 213 h 788"/>
              <a:gd name="T10" fmla="*/ 1048 w 1450"/>
              <a:gd name="T11" fmla="*/ 208 h 788"/>
              <a:gd name="T12" fmla="*/ 920 w 1450"/>
              <a:gd name="T13" fmla="*/ 242 h 788"/>
              <a:gd name="T14" fmla="*/ 822 w 1450"/>
              <a:gd name="T15" fmla="*/ 254 h 788"/>
              <a:gd name="T16" fmla="*/ 824 w 1450"/>
              <a:gd name="T17" fmla="*/ 206 h 788"/>
              <a:gd name="T18" fmla="*/ 830 w 1450"/>
              <a:gd name="T19" fmla="*/ 176 h 788"/>
              <a:gd name="T20" fmla="*/ 817 w 1450"/>
              <a:gd name="T21" fmla="*/ 134 h 788"/>
              <a:gd name="T22" fmla="*/ 772 w 1450"/>
              <a:gd name="T23" fmla="*/ 124 h 788"/>
              <a:gd name="T24" fmla="*/ 682 w 1450"/>
              <a:gd name="T25" fmla="*/ 117 h 788"/>
              <a:gd name="T26" fmla="*/ 636 w 1450"/>
              <a:gd name="T27" fmla="*/ 106 h 788"/>
              <a:gd name="T28" fmla="*/ 554 w 1450"/>
              <a:gd name="T29" fmla="*/ 139 h 788"/>
              <a:gd name="T30" fmla="*/ 401 w 1450"/>
              <a:gd name="T31" fmla="*/ 204 h 788"/>
              <a:gd name="T32" fmla="*/ 310 w 1450"/>
              <a:gd name="T33" fmla="*/ 222 h 788"/>
              <a:gd name="T34" fmla="*/ 215 w 1450"/>
              <a:gd name="T35" fmla="*/ 271 h 788"/>
              <a:gd name="T36" fmla="*/ 245 w 1450"/>
              <a:gd name="T37" fmla="*/ 141 h 788"/>
              <a:gd name="T38" fmla="*/ 260 w 1450"/>
              <a:gd name="T39" fmla="*/ 118 h 788"/>
              <a:gd name="T40" fmla="*/ 245 w 1450"/>
              <a:gd name="T41" fmla="*/ 49 h 788"/>
              <a:gd name="T42" fmla="*/ 188 w 1450"/>
              <a:gd name="T43" fmla="*/ 79 h 788"/>
              <a:gd name="T44" fmla="*/ 124 w 1450"/>
              <a:gd name="T45" fmla="*/ 196 h 788"/>
              <a:gd name="T46" fmla="*/ 67 w 1450"/>
              <a:gd name="T47" fmla="*/ 262 h 788"/>
              <a:gd name="T48" fmla="*/ 93 w 1450"/>
              <a:gd name="T49" fmla="*/ 224 h 788"/>
              <a:gd name="T50" fmla="*/ 92 w 1450"/>
              <a:gd name="T51" fmla="*/ 259 h 788"/>
              <a:gd name="T52" fmla="*/ 80 w 1450"/>
              <a:gd name="T53" fmla="*/ 409 h 788"/>
              <a:gd name="T54" fmla="*/ 14 w 1450"/>
              <a:gd name="T55" fmla="*/ 526 h 788"/>
              <a:gd name="T56" fmla="*/ 3 w 1450"/>
              <a:gd name="T57" fmla="*/ 667 h 788"/>
              <a:gd name="T58" fmla="*/ 40 w 1450"/>
              <a:gd name="T59" fmla="*/ 669 h 788"/>
              <a:gd name="T60" fmla="*/ 89 w 1450"/>
              <a:gd name="T61" fmla="*/ 731 h 788"/>
              <a:gd name="T62" fmla="*/ 147 w 1450"/>
              <a:gd name="T63" fmla="*/ 683 h 788"/>
              <a:gd name="T64" fmla="*/ 285 w 1450"/>
              <a:gd name="T65" fmla="*/ 557 h 788"/>
              <a:gd name="T66" fmla="*/ 328 w 1450"/>
              <a:gd name="T67" fmla="*/ 630 h 788"/>
              <a:gd name="T68" fmla="*/ 380 w 1450"/>
              <a:gd name="T69" fmla="*/ 755 h 788"/>
              <a:gd name="T70" fmla="*/ 539 w 1450"/>
              <a:gd name="T71" fmla="*/ 612 h 788"/>
              <a:gd name="T72" fmla="*/ 804 w 1450"/>
              <a:gd name="T73" fmla="*/ 432 h 788"/>
              <a:gd name="T74" fmla="*/ 593 w 1450"/>
              <a:gd name="T75" fmla="*/ 633 h 788"/>
              <a:gd name="T76" fmla="*/ 658 w 1450"/>
              <a:gd name="T77" fmla="*/ 619 h 788"/>
              <a:gd name="T78" fmla="*/ 627 w 1450"/>
              <a:gd name="T79" fmla="*/ 716 h 788"/>
              <a:gd name="T80" fmla="*/ 1098 w 1450"/>
              <a:gd name="T81" fmla="*/ 433 h 788"/>
              <a:gd name="T82" fmla="*/ 1234 w 1450"/>
              <a:gd name="T83" fmla="*/ 355 h 788"/>
              <a:gd name="T84" fmla="*/ 80 w 1450"/>
              <a:gd name="T85" fmla="*/ 270 h 788"/>
              <a:gd name="T86" fmla="*/ 825 w 1450"/>
              <a:gd name="T87" fmla="*/ 141 h 788"/>
              <a:gd name="T88" fmla="*/ 244 w 1450"/>
              <a:gd name="T89" fmla="*/ 250 h 788"/>
              <a:gd name="T90" fmla="*/ 321 w 1450"/>
              <a:gd name="T91" fmla="*/ 217 h 788"/>
              <a:gd name="T92" fmla="*/ 237 w 1450"/>
              <a:gd name="T93" fmla="*/ 24 h 788"/>
              <a:gd name="T94" fmla="*/ 598 w 1450"/>
              <a:gd name="T95" fmla="*/ 603 h 788"/>
              <a:gd name="T96" fmla="*/ 261 w 1450"/>
              <a:gd name="T97" fmla="*/ 189 h 788"/>
              <a:gd name="T98" fmla="*/ 627 w 1450"/>
              <a:gd name="T99" fmla="*/ 636 h 788"/>
              <a:gd name="T100" fmla="*/ 870 w 1450"/>
              <a:gd name="T101" fmla="*/ 133 h 788"/>
              <a:gd name="T102" fmla="*/ 788 w 1450"/>
              <a:gd name="T103" fmla="*/ 117 h 788"/>
              <a:gd name="T104" fmla="*/ 873 w 1450"/>
              <a:gd name="T105" fmla="*/ 199 h 788"/>
              <a:gd name="T106" fmla="*/ 390 w 1450"/>
              <a:gd name="T107" fmla="*/ 149 h 788"/>
              <a:gd name="T108" fmla="*/ 1032 w 1450"/>
              <a:gd name="T109" fmla="*/ 310 h 788"/>
              <a:gd name="T110" fmla="*/ 745 w 1450"/>
              <a:gd name="T111" fmla="*/ 134 h 788"/>
              <a:gd name="T112" fmla="*/ 108 w 1450"/>
              <a:gd name="T113" fmla="*/ 317 h 788"/>
              <a:gd name="T114" fmla="*/ 107 w 1450"/>
              <a:gd name="T115" fmla="*/ 403 h 788"/>
              <a:gd name="T116" fmla="*/ 130 w 1450"/>
              <a:gd name="T117" fmla="*/ 298 h 788"/>
              <a:gd name="T118" fmla="*/ 365 w 1450"/>
              <a:gd name="T119" fmla="*/ 630 h 788"/>
              <a:gd name="T120" fmla="*/ 584 w 1450"/>
              <a:gd name="T121" fmla="*/ 146 h 788"/>
              <a:gd name="T122" fmla="*/ 426 w 1450"/>
              <a:gd name="T123" fmla="*/ 639 h 788"/>
              <a:gd name="T124" fmla="*/ 865 w 1450"/>
              <a:gd name="T125" fmla="*/ 528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0" h="788">
                <a:moveTo>
                  <a:pt x="1316" y="302"/>
                </a:moveTo>
                <a:lnTo>
                  <a:pt x="1297" y="304"/>
                </a:lnTo>
                <a:lnTo>
                  <a:pt x="1278" y="306"/>
                </a:lnTo>
                <a:lnTo>
                  <a:pt x="1260" y="309"/>
                </a:lnTo>
                <a:lnTo>
                  <a:pt x="1242" y="314"/>
                </a:lnTo>
                <a:lnTo>
                  <a:pt x="1234" y="315"/>
                </a:lnTo>
                <a:lnTo>
                  <a:pt x="1225" y="317"/>
                </a:lnTo>
                <a:lnTo>
                  <a:pt x="1222" y="318"/>
                </a:lnTo>
                <a:lnTo>
                  <a:pt x="1219" y="320"/>
                </a:lnTo>
                <a:lnTo>
                  <a:pt x="1217" y="320"/>
                </a:lnTo>
                <a:lnTo>
                  <a:pt x="1214" y="318"/>
                </a:lnTo>
                <a:lnTo>
                  <a:pt x="1213" y="320"/>
                </a:lnTo>
                <a:lnTo>
                  <a:pt x="1213" y="321"/>
                </a:lnTo>
                <a:lnTo>
                  <a:pt x="1212" y="318"/>
                </a:lnTo>
                <a:lnTo>
                  <a:pt x="1212" y="317"/>
                </a:lnTo>
                <a:lnTo>
                  <a:pt x="1213" y="316"/>
                </a:lnTo>
                <a:lnTo>
                  <a:pt x="1214" y="314"/>
                </a:lnTo>
                <a:lnTo>
                  <a:pt x="1225" y="312"/>
                </a:lnTo>
                <a:lnTo>
                  <a:pt x="1234" y="309"/>
                </a:lnTo>
                <a:lnTo>
                  <a:pt x="1252" y="304"/>
                </a:lnTo>
                <a:lnTo>
                  <a:pt x="1269" y="299"/>
                </a:lnTo>
                <a:lnTo>
                  <a:pt x="1286" y="295"/>
                </a:lnTo>
                <a:lnTo>
                  <a:pt x="1304" y="290"/>
                </a:lnTo>
                <a:lnTo>
                  <a:pt x="1312" y="288"/>
                </a:lnTo>
                <a:lnTo>
                  <a:pt x="1321" y="287"/>
                </a:lnTo>
                <a:lnTo>
                  <a:pt x="1330" y="285"/>
                </a:lnTo>
                <a:lnTo>
                  <a:pt x="1340" y="284"/>
                </a:lnTo>
                <a:lnTo>
                  <a:pt x="1348" y="284"/>
                </a:lnTo>
                <a:lnTo>
                  <a:pt x="1356" y="283"/>
                </a:lnTo>
                <a:lnTo>
                  <a:pt x="1362" y="281"/>
                </a:lnTo>
                <a:lnTo>
                  <a:pt x="1369" y="277"/>
                </a:lnTo>
                <a:lnTo>
                  <a:pt x="1361" y="276"/>
                </a:lnTo>
                <a:lnTo>
                  <a:pt x="1354" y="276"/>
                </a:lnTo>
                <a:lnTo>
                  <a:pt x="1351" y="276"/>
                </a:lnTo>
                <a:lnTo>
                  <a:pt x="1349" y="276"/>
                </a:lnTo>
                <a:lnTo>
                  <a:pt x="1348" y="275"/>
                </a:lnTo>
                <a:lnTo>
                  <a:pt x="1348" y="274"/>
                </a:lnTo>
                <a:lnTo>
                  <a:pt x="1349" y="273"/>
                </a:lnTo>
                <a:lnTo>
                  <a:pt x="1350" y="273"/>
                </a:lnTo>
                <a:lnTo>
                  <a:pt x="1352" y="272"/>
                </a:lnTo>
                <a:lnTo>
                  <a:pt x="1354" y="272"/>
                </a:lnTo>
                <a:lnTo>
                  <a:pt x="1370" y="270"/>
                </a:lnTo>
                <a:lnTo>
                  <a:pt x="1385" y="267"/>
                </a:lnTo>
                <a:lnTo>
                  <a:pt x="1402" y="266"/>
                </a:lnTo>
                <a:lnTo>
                  <a:pt x="1418" y="264"/>
                </a:lnTo>
                <a:lnTo>
                  <a:pt x="1434" y="263"/>
                </a:lnTo>
                <a:lnTo>
                  <a:pt x="1450" y="260"/>
                </a:lnTo>
                <a:lnTo>
                  <a:pt x="1445" y="258"/>
                </a:lnTo>
                <a:lnTo>
                  <a:pt x="1440" y="257"/>
                </a:lnTo>
                <a:lnTo>
                  <a:pt x="1435" y="256"/>
                </a:lnTo>
                <a:lnTo>
                  <a:pt x="1430" y="257"/>
                </a:lnTo>
                <a:lnTo>
                  <a:pt x="1422" y="259"/>
                </a:lnTo>
                <a:lnTo>
                  <a:pt x="1412" y="260"/>
                </a:lnTo>
                <a:lnTo>
                  <a:pt x="1409" y="259"/>
                </a:lnTo>
                <a:lnTo>
                  <a:pt x="1407" y="258"/>
                </a:lnTo>
                <a:lnTo>
                  <a:pt x="1404" y="257"/>
                </a:lnTo>
                <a:lnTo>
                  <a:pt x="1402" y="257"/>
                </a:lnTo>
                <a:lnTo>
                  <a:pt x="1400" y="257"/>
                </a:lnTo>
                <a:lnTo>
                  <a:pt x="1400" y="258"/>
                </a:lnTo>
                <a:lnTo>
                  <a:pt x="1395" y="259"/>
                </a:lnTo>
                <a:lnTo>
                  <a:pt x="1391" y="259"/>
                </a:lnTo>
                <a:lnTo>
                  <a:pt x="1387" y="260"/>
                </a:lnTo>
                <a:lnTo>
                  <a:pt x="1386" y="262"/>
                </a:lnTo>
                <a:lnTo>
                  <a:pt x="1385" y="262"/>
                </a:lnTo>
                <a:lnTo>
                  <a:pt x="1383" y="260"/>
                </a:lnTo>
                <a:lnTo>
                  <a:pt x="1378" y="259"/>
                </a:lnTo>
                <a:lnTo>
                  <a:pt x="1374" y="259"/>
                </a:lnTo>
                <a:lnTo>
                  <a:pt x="1369" y="260"/>
                </a:lnTo>
                <a:lnTo>
                  <a:pt x="1365" y="262"/>
                </a:lnTo>
                <a:lnTo>
                  <a:pt x="1352" y="264"/>
                </a:lnTo>
                <a:lnTo>
                  <a:pt x="1340" y="266"/>
                </a:lnTo>
                <a:lnTo>
                  <a:pt x="1328" y="268"/>
                </a:lnTo>
                <a:lnTo>
                  <a:pt x="1317" y="271"/>
                </a:lnTo>
                <a:lnTo>
                  <a:pt x="1311" y="271"/>
                </a:lnTo>
                <a:lnTo>
                  <a:pt x="1304" y="271"/>
                </a:lnTo>
                <a:lnTo>
                  <a:pt x="1299" y="270"/>
                </a:lnTo>
                <a:lnTo>
                  <a:pt x="1293" y="268"/>
                </a:lnTo>
                <a:lnTo>
                  <a:pt x="1311" y="263"/>
                </a:lnTo>
                <a:lnTo>
                  <a:pt x="1330" y="259"/>
                </a:lnTo>
                <a:lnTo>
                  <a:pt x="1349" y="257"/>
                </a:lnTo>
                <a:lnTo>
                  <a:pt x="1368" y="255"/>
                </a:lnTo>
                <a:lnTo>
                  <a:pt x="1366" y="254"/>
                </a:lnTo>
                <a:lnTo>
                  <a:pt x="1363" y="252"/>
                </a:lnTo>
                <a:lnTo>
                  <a:pt x="1360" y="251"/>
                </a:lnTo>
                <a:lnTo>
                  <a:pt x="1356" y="251"/>
                </a:lnTo>
                <a:lnTo>
                  <a:pt x="1348" y="252"/>
                </a:lnTo>
                <a:lnTo>
                  <a:pt x="1342" y="252"/>
                </a:lnTo>
                <a:lnTo>
                  <a:pt x="1327" y="254"/>
                </a:lnTo>
                <a:lnTo>
                  <a:pt x="1311" y="256"/>
                </a:lnTo>
                <a:lnTo>
                  <a:pt x="1296" y="259"/>
                </a:lnTo>
                <a:lnTo>
                  <a:pt x="1282" y="263"/>
                </a:lnTo>
                <a:lnTo>
                  <a:pt x="1267" y="266"/>
                </a:lnTo>
                <a:lnTo>
                  <a:pt x="1252" y="268"/>
                </a:lnTo>
                <a:lnTo>
                  <a:pt x="1238" y="272"/>
                </a:lnTo>
                <a:lnTo>
                  <a:pt x="1224" y="275"/>
                </a:lnTo>
                <a:lnTo>
                  <a:pt x="1209" y="276"/>
                </a:lnTo>
                <a:lnTo>
                  <a:pt x="1194" y="279"/>
                </a:lnTo>
                <a:lnTo>
                  <a:pt x="1190" y="280"/>
                </a:lnTo>
                <a:lnTo>
                  <a:pt x="1183" y="282"/>
                </a:lnTo>
                <a:lnTo>
                  <a:pt x="1179" y="282"/>
                </a:lnTo>
                <a:lnTo>
                  <a:pt x="1177" y="281"/>
                </a:lnTo>
                <a:lnTo>
                  <a:pt x="1176" y="280"/>
                </a:lnTo>
                <a:lnTo>
                  <a:pt x="1177" y="277"/>
                </a:lnTo>
                <a:lnTo>
                  <a:pt x="1183" y="274"/>
                </a:lnTo>
                <a:lnTo>
                  <a:pt x="1188" y="270"/>
                </a:lnTo>
                <a:lnTo>
                  <a:pt x="1172" y="272"/>
                </a:lnTo>
                <a:lnTo>
                  <a:pt x="1159" y="275"/>
                </a:lnTo>
                <a:lnTo>
                  <a:pt x="1144" y="279"/>
                </a:lnTo>
                <a:lnTo>
                  <a:pt x="1129" y="282"/>
                </a:lnTo>
                <a:lnTo>
                  <a:pt x="1114" y="287"/>
                </a:lnTo>
                <a:lnTo>
                  <a:pt x="1099" y="291"/>
                </a:lnTo>
                <a:lnTo>
                  <a:pt x="1085" y="296"/>
                </a:lnTo>
                <a:lnTo>
                  <a:pt x="1070" y="301"/>
                </a:lnTo>
                <a:lnTo>
                  <a:pt x="1056" y="306"/>
                </a:lnTo>
                <a:lnTo>
                  <a:pt x="1043" y="313"/>
                </a:lnTo>
                <a:lnTo>
                  <a:pt x="1029" y="318"/>
                </a:lnTo>
                <a:lnTo>
                  <a:pt x="1015" y="324"/>
                </a:lnTo>
                <a:lnTo>
                  <a:pt x="1002" y="329"/>
                </a:lnTo>
                <a:lnTo>
                  <a:pt x="987" y="334"/>
                </a:lnTo>
                <a:lnTo>
                  <a:pt x="974" y="339"/>
                </a:lnTo>
                <a:lnTo>
                  <a:pt x="963" y="345"/>
                </a:lnTo>
                <a:lnTo>
                  <a:pt x="963" y="343"/>
                </a:lnTo>
                <a:lnTo>
                  <a:pt x="962" y="342"/>
                </a:lnTo>
                <a:lnTo>
                  <a:pt x="962" y="343"/>
                </a:lnTo>
                <a:lnTo>
                  <a:pt x="962" y="345"/>
                </a:lnTo>
                <a:lnTo>
                  <a:pt x="961" y="345"/>
                </a:lnTo>
                <a:lnTo>
                  <a:pt x="959" y="343"/>
                </a:lnTo>
                <a:lnTo>
                  <a:pt x="961" y="342"/>
                </a:lnTo>
                <a:lnTo>
                  <a:pt x="962" y="341"/>
                </a:lnTo>
                <a:lnTo>
                  <a:pt x="964" y="340"/>
                </a:lnTo>
                <a:lnTo>
                  <a:pt x="966" y="339"/>
                </a:lnTo>
                <a:lnTo>
                  <a:pt x="970" y="337"/>
                </a:lnTo>
                <a:lnTo>
                  <a:pt x="972" y="335"/>
                </a:lnTo>
                <a:lnTo>
                  <a:pt x="974" y="333"/>
                </a:lnTo>
                <a:lnTo>
                  <a:pt x="977" y="330"/>
                </a:lnTo>
                <a:lnTo>
                  <a:pt x="972" y="331"/>
                </a:lnTo>
                <a:lnTo>
                  <a:pt x="967" y="333"/>
                </a:lnTo>
                <a:lnTo>
                  <a:pt x="965" y="334"/>
                </a:lnTo>
                <a:lnTo>
                  <a:pt x="963" y="337"/>
                </a:lnTo>
                <a:lnTo>
                  <a:pt x="959" y="338"/>
                </a:lnTo>
                <a:lnTo>
                  <a:pt x="956" y="338"/>
                </a:lnTo>
                <a:lnTo>
                  <a:pt x="954" y="340"/>
                </a:lnTo>
                <a:lnTo>
                  <a:pt x="953" y="341"/>
                </a:lnTo>
                <a:lnTo>
                  <a:pt x="947" y="345"/>
                </a:lnTo>
                <a:lnTo>
                  <a:pt x="941" y="347"/>
                </a:lnTo>
                <a:lnTo>
                  <a:pt x="939" y="348"/>
                </a:lnTo>
                <a:lnTo>
                  <a:pt x="937" y="349"/>
                </a:lnTo>
                <a:lnTo>
                  <a:pt x="934" y="351"/>
                </a:lnTo>
                <a:lnTo>
                  <a:pt x="933" y="354"/>
                </a:lnTo>
                <a:lnTo>
                  <a:pt x="939" y="353"/>
                </a:lnTo>
                <a:lnTo>
                  <a:pt x="944" y="350"/>
                </a:lnTo>
                <a:lnTo>
                  <a:pt x="946" y="350"/>
                </a:lnTo>
                <a:lnTo>
                  <a:pt x="947" y="350"/>
                </a:lnTo>
                <a:lnTo>
                  <a:pt x="947" y="353"/>
                </a:lnTo>
                <a:lnTo>
                  <a:pt x="945" y="354"/>
                </a:lnTo>
                <a:lnTo>
                  <a:pt x="938" y="358"/>
                </a:lnTo>
                <a:lnTo>
                  <a:pt x="930" y="360"/>
                </a:lnTo>
                <a:lnTo>
                  <a:pt x="928" y="360"/>
                </a:lnTo>
                <a:lnTo>
                  <a:pt x="928" y="359"/>
                </a:lnTo>
                <a:lnTo>
                  <a:pt x="929" y="359"/>
                </a:lnTo>
                <a:lnTo>
                  <a:pt x="929" y="357"/>
                </a:lnTo>
                <a:lnTo>
                  <a:pt x="930" y="356"/>
                </a:lnTo>
                <a:lnTo>
                  <a:pt x="929" y="355"/>
                </a:lnTo>
                <a:lnTo>
                  <a:pt x="926" y="355"/>
                </a:lnTo>
                <a:lnTo>
                  <a:pt x="924" y="355"/>
                </a:lnTo>
                <a:lnTo>
                  <a:pt x="923" y="358"/>
                </a:lnTo>
                <a:lnTo>
                  <a:pt x="923" y="363"/>
                </a:lnTo>
                <a:lnTo>
                  <a:pt x="920" y="366"/>
                </a:lnTo>
                <a:lnTo>
                  <a:pt x="916" y="368"/>
                </a:lnTo>
                <a:lnTo>
                  <a:pt x="912" y="370"/>
                </a:lnTo>
                <a:lnTo>
                  <a:pt x="908" y="372"/>
                </a:lnTo>
                <a:lnTo>
                  <a:pt x="893" y="379"/>
                </a:lnTo>
                <a:lnTo>
                  <a:pt x="879" y="387"/>
                </a:lnTo>
                <a:lnTo>
                  <a:pt x="864" y="395"/>
                </a:lnTo>
                <a:lnTo>
                  <a:pt x="850" y="403"/>
                </a:lnTo>
                <a:lnTo>
                  <a:pt x="840" y="409"/>
                </a:lnTo>
                <a:lnTo>
                  <a:pt x="829" y="418"/>
                </a:lnTo>
                <a:lnTo>
                  <a:pt x="827" y="420"/>
                </a:lnTo>
                <a:lnTo>
                  <a:pt x="825" y="421"/>
                </a:lnTo>
                <a:lnTo>
                  <a:pt x="823" y="420"/>
                </a:lnTo>
                <a:lnTo>
                  <a:pt x="821" y="418"/>
                </a:lnTo>
                <a:lnTo>
                  <a:pt x="818" y="420"/>
                </a:lnTo>
                <a:lnTo>
                  <a:pt x="816" y="422"/>
                </a:lnTo>
                <a:lnTo>
                  <a:pt x="815" y="424"/>
                </a:lnTo>
                <a:lnTo>
                  <a:pt x="815" y="426"/>
                </a:lnTo>
                <a:lnTo>
                  <a:pt x="814" y="422"/>
                </a:lnTo>
                <a:lnTo>
                  <a:pt x="814" y="418"/>
                </a:lnTo>
                <a:lnTo>
                  <a:pt x="816" y="415"/>
                </a:lnTo>
                <a:lnTo>
                  <a:pt x="818" y="413"/>
                </a:lnTo>
                <a:lnTo>
                  <a:pt x="826" y="407"/>
                </a:lnTo>
                <a:lnTo>
                  <a:pt x="833" y="403"/>
                </a:lnTo>
                <a:lnTo>
                  <a:pt x="841" y="398"/>
                </a:lnTo>
                <a:lnTo>
                  <a:pt x="850" y="395"/>
                </a:lnTo>
                <a:lnTo>
                  <a:pt x="857" y="389"/>
                </a:lnTo>
                <a:lnTo>
                  <a:pt x="864" y="384"/>
                </a:lnTo>
                <a:lnTo>
                  <a:pt x="872" y="379"/>
                </a:lnTo>
                <a:lnTo>
                  <a:pt x="881" y="374"/>
                </a:lnTo>
                <a:lnTo>
                  <a:pt x="890" y="368"/>
                </a:lnTo>
                <a:lnTo>
                  <a:pt x="899" y="364"/>
                </a:lnTo>
                <a:lnTo>
                  <a:pt x="908" y="358"/>
                </a:lnTo>
                <a:lnTo>
                  <a:pt x="917" y="353"/>
                </a:lnTo>
                <a:lnTo>
                  <a:pt x="928" y="348"/>
                </a:lnTo>
                <a:lnTo>
                  <a:pt x="937" y="343"/>
                </a:lnTo>
                <a:lnTo>
                  <a:pt x="941" y="341"/>
                </a:lnTo>
                <a:lnTo>
                  <a:pt x="946" y="339"/>
                </a:lnTo>
                <a:lnTo>
                  <a:pt x="949" y="338"/>
                </a:lnTo>
                <a:lnTo>
                  <a:pt x="951" y="337"/>
                </a:lnTo>
                <a:lnTo>
                  <a:pt x="953" y="335"/>
                </a:lnTo>
                <a:lnTo>
                  <a:pt x="953" y="334"/>
                </a:lnTo>
                <a:lnTo>
                  <a:pt x="956" y="332"/>
                </a:lnTo>
                <a:lnTo>
                  <a:pt x="958" y="331"/>
                </a:lnTo>
                <a:lnTo>
                  <a:pt x="963" y="331"/>
                </a:lnTo>
                <a:lnTo>
                  <a:pt x="966" y="329"/>
                </a:lnTo>
                <a:lnTo>
                  <a:pt x="973" y="324"/>
                </a:lnTo>
                <a:lnTo>
                  <a:pt x="982" y="321"/>
                </a:lnTo>
                <a:lnTo>
                  <a:pt x="989" y="316"/>
                </a:lnTo>
                <a:lnTo>
                  <a:pt x="996" y="313"/>
                </a:lnTo>
                <a:lnTo>
                  <a:pt x="1003" y="310"/>
                </a:lnTo>
                <a:lnTo>
                  <a:pt x="1011" y="308"/>
                </a:lnTo>
                <a:lnTo>
                  <a:pt x="1013" y="306"/>
                </a:lnTo>
                <a:lnTo>
                  <a:pt x="1015" y="304"/>
                </a:lnTo>
                <a:lnTo>
                  <a:pt x="1020" y="301"/>
                </a:lnTo>
                <a:lnTo>
                  <a:pt x="1024" y="301"/>
                </a:lnTo>
                <a:lnTo>
                  <a:pt x="1033" y="298"/>
                </a:lnTo>
                <a:lnTo>
                  <a:pt x="1041" y="293"/>
                </a:lnTo>
                <a:lnTo>
                  <a:pt x="1048" y="290"/>
                </a:lnTo>
                <a:lnTo>
                  <a:pt x="1056" y="288"/>
                </a:lnTo>
                <a:lnTo>
                  <a:pt x="1063" y="285"/>
                </a:lnTo>
                <a:lnTo>
                  <a:pt x="1070" y="284"/>
                </a:lnTo>
                <a:lnTo>
                  <a:pt x="1074" y="282"/>
                </a:lnTo>
                <a:lnTo>
                  <a:pt x="1078" y="280"/>
                </a:lnTo>
                <a:lnTo>
                  <a:pt x="1081" y="280"/>
                </a:lnTo>
                <a:lnTo>
                  <a:pt x="1085" y="279"/>
                </a:lnTo>
                <a:lnTo>
                  <a:pt x="1086" y="277"/>
                </a:lnTo>
                <a:lnTo>
                  <a:pt x="1086" y="275"/>
                </a:lnTo>
                <a:lnTo>
                  <a:pt x="1086" y="274"/>
                </a:lnTo>
                <a:lnTo>
                  <a:pt x="1084" y="273"/>
                </a:lnTo>
                <a:lnTo>
                  <a:pt x="1079" y="275"/>
                </a:lnTo>
                <a:lnTo>
                  <a:pt x="1073" y="277"/>
                </a:lnTo>
                <a:lnTo>
                  <a:pt x="1070" y="279"/>
                </a:lnTo>
                <a:lnTo>
                  <a:pt x="1064" y="281"/>
                </a:lnTo>
                <a:lnTo>
                  <a:pt x="1062" y="282"/>
                </a:lnTo>
                <a:lnTo>
                  <a:pt x="1060" y="282"/>
                </a:lnTo>
                <a:lnTo>
                  <a:pt x="1057" y="281"/>
                </a:lnTo>
                <a:lnTo>
                  <a:pt x="1056" y="279"/>
                </a:lnTo>
                <a:lnTo>
                  <a:pt x="1073" y="273"/>
                </a:lnTo>
                <a:lnTo>
                  <a:pt x="1089" y="265"/>
                </a:lnTo>
                <a:lnTo>
                  <a:pt x="1097" y="263"/>
                </a:lnTo>
                <a:lnTo>
                  <a:pt x="1106" y="260"/>
                </a:lnTo>
                <a:lnTo>
                  <a:pt x="1114" y="258"/>
                </a:lnTo>
                <a:lnTo>
                  <a:pt x="1122" y="254"/>
                </a:lnTo>
                <a:lnTo>
                  <a:pt x="1127" y="249"/>
                </a:lnTo>
                <a:lnTo>
                  <a:pt x="1132" y="247"/>
                </a:lnTo>
                <a:lnTo>
                  <a:pt x="1139" y="246"/>
                </a:lnTo>
                <a:lnTo>
                  <a:pt x="1146" y="245"/>
                </a:lnTo>
                <a:lnTo>
                  <a:pt x="1153" y="242"/>
                </a:lnTo>
                <a:lnTo>
                  <a:pt x="1159" y="240"/>
                </a:lnTo>
                <a:lnTo>
                  <a:pt x="1161" y="239"/>
                </a:lnTo>
                <a:lnTo>
                  <a:pt x="1161" y="238"/>
                </a:lnTo>
                <a:lnTo>
                  <a:pt x="1161" y="237"/>
                </a:lnTo>
                <a:lnTo>
                  <a:pt x="1160" y="237"/>
                </a:lnTo>
                <a:lnTo>
                  <a:pt x="1157" y="235"/>
                </a:lnTo>
                <a:lnTo>
                  <a:pt x="1155" y="233"/>
                </a:lnTo>
                <a:lnTo>
                  <a:pt x="1165" y="231"/>
                </a:lnTo>
                <a:lnTo>
                  <a:pt x="1175" y="227"/>
                </a:lnTo>
                <a:lnTo>
                  <a:pt x="1179" y="226"/>
                </a:lnTo>
                <a:lnTo>
                  <a:pt x="1184" y="224"/>
                </a:lnTo>
                <a:lnTo>
                  <a:pt x="1185" y="223"/>
                </a:lnTo>
                <a:lnTo>
                  <a:pt x="1185" y="222"/>
                </a:lnTo>
                <a:lnTo>
                  <a:pt x="1184" y="219"/>
                </a:lnTo>
                <a:lnTo>
                  <a:pt x="1183" y="218"/>
                </a:lnTo>
                <a:lnTo>
                  <a:pt x="1180" y="219"/>
                </a:lnTo>
                <a:lnTo>
                  <a:pt x="1178" y="221"/>
                </a:lnTo>
                <a:lnTo>
                  <a:pt x="1177" y="221"/>
                </a:lnTo>
                <a:lnTo>
                  <a:pt x="1176" y="219"/>
                </a:lnTo>
                <a:lnTo>
                  <a:pt x="1176" y="217"/>
                </a:lnTo>
                <a:lnTo>
                  <a:pt x="1177" y="216"/>
                </a:lnTo>
                <a:lnTo>
                  <a:pt x="1181" y="215"/>
                </a:lnTo>
                <a:lnTo>
                  <a:pt x="1186" y="213"/>
                </a:lnTo>
                <a:lnTo>
                  <a:pt x="1188" y="213"/>
                </a:lnTo>
                <a:lnTo>
                  <a:pt x="1192" y="213"/>
                </a:lnTo>
                <a:lnTo>
                  <a:pt x="1194" y="214"/>
                </a:lnTo>
                <a:lnTo>
                  <a:pt x="1195" y="216"/>
                </a:lnTo>
                <a:lnTo>
                  <a:pt x="1196" y="213"/>
                </a:lnTo>
                <a:lnTo>
                  <a:pt x="1195" y="210"/>
                </a:lnTo>
                <a:lnTo>
                  <a:pt x="1198" y="209"/>
                </a:lnTo>
                <a:lnTo>
                  <a:pt x="1201" y="207"/>
                </a:lnTo>
                <a:lnTo>
                  <a:pt x="1200" y="206"/>
                </a:lnTo>
                <a:lnTo>
                  <a:pt x="1198" y="205"/>
                </a:lnTo>
                <a:lnTo>
                  <a:pt x="1196" y="204"/>
                </a:lnTo>
                <a:lnTo>
                  <a:pt x="1193" y="202"/>
                </a:lnTo>
                <a:lnTo>
                  <a:pt x="1189" y="202"/>
                </a:lnTo>
                <a:lnTo>
                  <a:pt x="1187" y="204"/>
                </a:lnTo>
                <a:lnTo>
                  <a:pt x="1183" y="204"/>
                </a:lnTo>
                <a:lnTo>
                  <a:pt x="1177" y="206"/>
                </a:lnTo>
                <a:lnTo>
                  <a:pt x="1173" y="206"/>
                </a:lnTo>
                <a:lnTo>
                  <a:pt x="1171" y="206"/>
                </a:lnTo>
                <a:lnTo>
                  <a:pt x="1169" y="207"/>
                </a:lnTo>
                <a:lnTo>
                  <a:pt x="1168" y="209"/>
                </a:lnTo>
                <a:lnTo>
                  <a:pt x="1171" y="209"/>
                </a:lnTo>
                <a:lnTo>
                  <a:pt x="1172" y="210"/>
                </a:lnTo>
                <a:lnTo>
                  <a:pt x="1172" y="213"/>
                </a:lnTo>
                <a:lnTo>
                  <a:pt x="1170" y="215"/>
                </a:lnTo>
                <a:lnTo>
                  <a:pt x="1164" y="217"/>
                </a:lnTo>
                <a:lnTo>
                  <a:pt x="1157" y="218"/>
                </a:lnTo>
                <a:lnTo>
                  <a:pt x="1156" y="217"/>
                </a:lnTo>
                <a:lnTo>
                  <a:pt x="1156" y="215"/>
                </a:lnTo>
                <a:lnTo>
                  <a:pt x="1157" y="214"/>
                </a:lnTo>
                <a:lnTo>
                  <a:pt x="1160" y="213"/>
                </a:lnTo>
                <a:lnTo>
                  <a:pt x="1163" y="213"/>
                </a:lnTo>
                <a:lnTo>
                  <a:pt x="1165" y="212"/>
                </a:lnTo>
                <a:lnTo>
                  <a:pt x="1168" y="210"/>
                </a:lnTo>
                <a:lnTo>
                  <a:pt x="1168" y="207"/>
                </a:lnTo>
                <a:lnTo>
                  <a:pt x="1160" y="208"/>
                </a:lnTo>
                <a:lnTo>
                  <a:pt x="1152" y="210"/>
                </a:lnTo>
                <a:lnTo>
                  <a:pt x="1144" y="213"/>
                </a:lnTo>
                <a:lnTo>
                  <a:pt x="1137" y="214"/>
                </a:lnTo>
                <a:lnTo>
                  <a:pt x="1129" y="216"/>
                </a:lnTo>
                <a:lnTo>
                  <a:pt x="1121" y="219"/>
                </a:lnTo>
                <a:lnTo>
                  <a:pt x="1118" y="221"/>
                </a:lnTo>
                <a:lnTo>
                  <a:pt x="1113" y="221"/>
                </a:lnTo>
                <a:lnTo>
                  <a:pt x="1109" y="221"/>
                </a:lnTo>
                <a:lnTo>
                  <a:pt x="1105" y="221"/>
                </a:lnTo>
                <a:lnTo>
                  <a:pt x="1109" y="217"/>
                </a:lnTo>
                <a:lnTo>
                  <a:pt x="1113" y="215"/>
                </a:lnTo>
                <a:lnTo>
                  <a:pt x="1120" y="213"/>
                </a:lnTo>
                <a:lnTo>
                  <a:pt x="1127" y="210"/>
                </a:lnTo>
                <a:lnTo>
                  <a:pt x="1130" y="210"/>
                </a:lnTo>
                <a:lnTo>
                  <a:pt x="1132" y="207"/>
                </a:lnTo>
                <a:lnTo>
                  <a:pt x="1132" y="205"/>
                </a:lnTo>
                <a:lnTo>
                  <a:pt x="1131" y="205"/>
                </a:lnTo>
                <a:lnTo>
                  <a:pt x="1130" y="205"/>
                </a:lnTo>
                <a:lnTo>
                  <a:pt x="1129" y="205"/>
                </a:lnTo>
                <a:lnTo>
                  <a:pt x="1117" y="208"/>
                </a:lnTo>
                <a:lnTo>
                  <a:pt x="1104" y="212"/>
                </a:lnTo>
                <a:lnTo>
                  <a:pt x="1095" y="213"/>
                </a:lnTo>
                <a:lnTo>
                  <a:pt x="1087" y="216"/>
                </a:lnTo>
                <a:lnTo>
                  <a:pt x="1076" y="221"/>
                </a:lnTo>
                <a:lnTo>
                  <a:pt x="1063" y="224"/>
                </a:lnTo>
                <a:lnTo>
                  <a:pt x="1058" y="225"/>
                </a:lnTo>
                <a:lnTo>
                  <a:pt x="1052" y="227"/>
                </a:lnTo>
                <a:lnTo>
                  <a:pt x="1045" y="229"/>
                </a:lnTo>
                <a:lnTo>
                  <a:pt x="1040" y="227"/>
                </a:lnTo>
                <a:lnTo>
                  <a:pt x="1039" y="226"/>
                </a:lnTo>
                <a:lnTo>
                  <a:pt x="1039" y="224"/>
                </a:lnTo>
                <a:lnTo>
                  <a:pt x="1040" y="224"/>
                </a:lnTo>
                <a:lnTo>
                  <a:pt x="1041" y="223"/>
                </a:lnTo>
                <a:lnTo>
                  <a:pt x="1045" y="222"/>
                </a:lnTo>
                <a:lnTo>
                  <a:pt x="1048" y="222"/>
                </a:lnTo>
                <a:lnTo>
                  <a:pt x="1054" y="221"/>
                </a:lnTo>
                <a:lnTo>
                  <a:pt x="1058" y="219"/>
                </a:lnTo>
                <a:lnTo>
                  <a:pt x="1060" y="219"/>
                </a:lnTo>
                <a:lnTo>
                  <a:pt x="1062" y="217"/>
                </a:lnTo>
                <a:lnTo>
                  <a:pt x="1063" y="216"/>
                </a:lnTo>
                <a:lnTo>
                  <a:pt x="1063" y="214"/>
                </a:lnTo>
                <a:lnTo>
                  <a:pt x="1063" y="215"/>
                </a:lnTo>
                <a:lnTo>
                  <a:pt x="1061" y="216"/>
                </a:lnTo>
                <a:lnTo>
                  <a:pt x="1058" y="217"/>
                </a:lnTo>
                <a:lnTo>
                  <a:pt x="1056" y="216"/>
                </a:lnTo>
                <a:lnTo>
                  <a:pt x="1055" y="214"/>
                </a:lnTo>
                <a:lnTo>
                  <a:pt x="1054" y="212"/>
                </a:lnTo>
                <a:lnTo>
                  <a:pt x="1052" y="210"/>
                </a:lnTo>
                <a:lnTo>
                  <a:pt x="1051" y="212"/>
                </a:lnTo>
                <a:lnTo>
                  <a:pt x="1047" y="213"/>
                </a:lnTo>
                <a:lnTo>
                  <a:pt x="1043" y="214"/>
                </a:lnTo>
                <a:lnTo>
                  <a:pt x="1041" y="214"/>
                </a:lnTo>
                <a:lnTo>
                  <a:pt x="1040" y="214"/>
                </a:lnTo>
                <a:lnTo>
                  <a:pt x="1040" y="213"/>
                </a:lnTo>
                <a:lnTo>
                  <a:pt x="1040" y="210"/>
                </a:lnTo>
                <a:lnTo>
                  <a:pt x="1043" y="209"/>
                </a:lnTo>
                <a:lnTo>
                  <a:pt x="1046" y="209"/>
                </a:lnTo>
                <a:lnTo>
                  <a:pt x="1048" y="208"/>
                </a:lnTo>
                <a:lnTo>
                  <a:pt x="1051" y="208"/>
                </a:lnTo>
                <a:lnTo>
                  <a:pt x="1052" y="206"/>
                </a:lnTo>
                <a:lnTo>
                  <a:pt x="1054" y="204"/>
                </a:lnTo>
                <a:lnTo>
                  <a:pt x="1062" y="201"/>
                </a:lnTo>
                <a:lnTo>
                  <a:pt x="1070" y="199"/>
                </a:lnTo>
                <a:lnTo>
                  <a:pt x="1073" y="197"/>
                </a:lnTo>
                <a:lnTo>
                  <a:pt x="1077" y="193"/>
                </a:lnTo>
                <a:lnTo>
                  <a:pt x="1077" y="192"/>
                </a:lnTo>
                <a:lnTo>
                  <a:pt x="1077" y="191"/>
                </a:lnTo>
                <a:lnTo>
                  <a:pt x="1078" y="191"/>
                </a:lnTo>
                <a:lnTo>
                  <a:pt x="1080" y="191"/>
                </a:lnTo>
                <a:lnTo>
                  <a:pt x="1081" y="190"/>
                </a:lnTo>
                <a:lnTo>
                  <a:pt x="1080" y="189"/>
                </a:lnTo>
                <a:lnTo>
                  <a:pt x="1077" y="189"/>
                </a:lnTo>
                <a:lnTo>
                  <a:pt x="1072" y="190"/>
                </a:lnTo>
                <a:lnTo>
                  <a:pt x="1064" y="194"/>
                </a:lnTo>
                <a:lnTo>
                  <a:pt x="1055" y="198"/>
                </a:lnTo>
                <a:lnTo>
                  <a:pt x="1046" y="201"/>
                </a:lnTo>
                <a:lnTo>
                  <a:pt x="1038" y="205"/>
                </a:lnTo>
                <a:lnTo>
                  <a:pt x="1029" y="209"/>
                </a:lnTo>
                <a:lnTo>
                  <a:pt x="1018" y="213"/>
                </a:lnTo>
                <a:lnTo>
                  <a:pt x="1007" y="217"/>
                </a:lnTo>
                <a:lnTo>
                  <a:pt x="996" y="222"/>
                </a:lnTo>
                <a:lnTo>
                  <a:pt x="984" y="226"/>
                </a:lnTo>
                <a:lnTo>
                  <a:pt x="973" y="232"/>
                </a:lnTo>
                <a:lnTo>
                  <a:pt x="963" y="235"/>
                </a:lnTo>
                <a:lnTo>
                  <a:pt x="953" y="239"/>
                </a:lnTo>
                <a:lnTo>
                  <a:pt x="941" y="245"/>
                </a:lnTo>
                <a:lnTo>
                  <a:pt x="931" y="249"/>
                </a:lnTo>
                <a:lnTo>
                  <a:pt x="920" y="255"/>
                </a:lnTo>
                <a:lnTo>
                  <a:pt x="908" y="259"/>
                </a:lnTo>
                <a:lnTo>
                  <a:pt x="898" y="264"/>
                </a:lnTo>
                <a:lnTo>
                  <a:pt x="887" y="270"/>
                </a:lnTo>
                <a:lnTo>
                  <a:pt x="875" y="275"/>
                </a:lnTo>
                <a:lnTo>
                  <a:pt x="863" y="281"/>
                </a:lnTo>
                <a:lnTo>
                  <a:pt x="851" y="287"/>
                </a:lnTo>
                <a:lnTo>
                  <a:pt x="840" y="292"/>
                </a:lnTo>
                <a:lnTo>
                  <a:pt x="829" y="299"/>
                </a:lnTo>
                <a:lnTo>
                  <a:pt x="817" y="306"/>
                </a:lnTo>
                <a:lnTo>
                  <a:pt x="812" y="309"/>
                </a:lnTo>
                <a:lnTo>
                  <a:pt x="805" y="312"/>
                </a:lnTo>
                <a:lnTo>
                  <a:pt x="799" y="313"/>
                </a:lnTo>
                <a:lnTo>
                  <a:pt x="792" y="314"/>
                </a:lnTo>
                <a:lnTo>
                  <a:pt x="792" y="312"/>
                </a:lnTo>
                <a:lnTo>
                  <a:pt x="793" y="310"/>
                </a:lnTo>
                <a:lnTo>
                  <a:pt x="796" y="308"/>
                </a:lnTo>
                <a:lnTo>
                  <a:pt x="798" y="307"/>
                </a:lnTo>
                <a:lnTo>
                  <a:pt x="802" y="306"/>
                </a:lnTo>
                <a:lnTo>
                  <a:pt x="806" y="305"/>
                </a:lnTo>
                <a:lnTo>
                  <a:pt x="815" y="299"/>
                </a:lnTo>
                <a:lnTo>
                  <a:pt x="824" y="293"/>
                </a:lnTo>
                <a:lnTo>
                  <a:pt x="834" y="288"/>
                </a:lnTo>
                <a:lnTo>
                  <a:pt x="845" y="282"/>
                </a:lnTo>
                <a:lnTo>
                  <a:pt x="856" y="276"/>
                </a:lnTo>
                <a:lnTo>
                  <a:pt x="866" y="271"/>
                </a:lnTo>
                <a:lnTo>
                  <a:pt x="876" y="265"/>
                </a:lnTo>
                <a:lnTo>
                  <a:pt x="887" y="260"/>
                </a:lnTo>
                <a:lnTo>
                  <a:pt x="898" y="255"/>
                </a:lnTo>
                <a:lnTo>
                  <a:pt x="908" y="249"/>
                </a:lnTo>
                <a:lnTo>
                  <a:pt x="912" y="247"/>
                </a:lnTo>
                <a:lnTo>
                  <a:pt x="916" y="243"/>
                </a:lnTo>
                <a:lnTo>
                  <a:pt x="920" y="242"/>
                </a:lnTo>
                <a:lnTo>
                  <a:pt x="923" y="242"/>
                </a:lnTo>
                <a:lnTo>
                  <a:pt x="925" y="240"/>
                </a:lnTo>
                <a:lnTo>
                  <a:pt x="928" y="237"/>
                </a:lnTo>
                <a:lnTo>
                  <a:pt x="929" y="234"/>
                </a:lnTo>
                <a:lnTo>
                  <a:pt x="930" y="233"/>
                </a:lnTo>
                <a:lnTo>
                  <a:pt x="932" y="233"/>
                </a:lnTo>
                <a:lnTo>
                  <a:pt x="936" y="232"/>
                </a:lnTo>
                <a:lnTo>
                  <a:pt x="940" y="231"/>
                </a:lnTo>
                <a:lnTo>
                  <a:pt x="942" y="227"/>
                </a:lnTo>
                <a:lnTo>
                  <a:pt x="948" y="225"/>
                </a:lnTo>
                <a:lnTo>
                  <a:pt x="954" y="223"/>
                </a:lnTo>
                <a:lnTo>
                  <a:pt x="965" y="219"/>
                </a:lnTo>
                <a:lnTo>
                  <a:pt x="977" y="216"/>
                </a:lnTo>
                <a:lnTo>
                  <a:pt x="988" y="213"/>
                </a:lnTo>
                <a:lnTo>
                  <a:pt x="998" y="208"/>
                </a:lnTo>
                <a:lnTo>
                  <a:pt x="1010" y="204"/>
                </a:lnTo>
                <a:lnTo>
                  <a:pt x="1021" y="199"/>
                </a:lnTo>
                <a:lnTo>
                  <a:pt x="1024" y="198"/>
                </a:lnTo>
                <a:lnTo>
                  <a:pt x="1028" y="196"/>
                </a:lnTo>
                <a:lnTo>
                  <a:pt x="1030" y="194"/>
                </a:lnTo>
                <a:lnTo>
                  <a:pt x="1030" y="192"/>
                </a:lnTo>
                <a:lnTo>
                  <a:pt x="1030" y="191"/>
                </a:lnTo>
                <a:lnTo>
                  <a:pt x="1028" y="190"/>
                </a:lnTo>
                <a:lnTo>
                  <a:pt x="1024" y="190"/>
                </a:lnTo>
                <a:lnTo>
                  <a:pt x="1021" y="191"/>
                </a:lnTo>
                <a:lnTo>
                  <a:pt x="1016" y="191"/>
                </a:lnTo>
                <a:lnTo>
                  <a:pt x="1011" y="191"/>
                </a:lnTo>
                <a:lnTo>
                  <a:pt x="1002" y="193"/>
                </a:lnTo>
                <a:lnTo>
                  <a:pt x="991" y="199"/>
                </a:lnTo>
                <a:lnTo>
                  <a:pt x="980" y="204"/>
                </a:lnTo>
                <a:lnTo>
                  <a:pt x="969" y="208"/>
                </a:lnTo>
                <a:lnTo>
                  <a:pt x="957" y="213"/>
                </a:lnTo>
                <a:lnTo>
                  <a:pt x="947" y="217"/>
                </a:lnTo>
                <a:lnTo>
                  <a:pt x="942" y="219"/>
                </a:lnTo>
                <a:lnTo>
                  <a:pt x="937" y="219"/>
                </a:lnTo>
                <a:lnTo>
                  <a:pt x="932" y="223"/>
                </a:lnTo>
                <a:lnTo>
                  <a:pt x="928" y="225"/>
                </a:lnTo>
                <a:lnTo>
                  <a:pt x="916" y="229"/>
                </a:lnTo>
                <a:lnTo>
                  <a:pt x="904" y="232"/>
                </a:lnTo>
                <a:lnTo>
                  <a:pt x="900" y="233"/>
                </a:lnTo>
                <a:lnTo>
                  <a:pt x="897" y="235"/>
                </a:lnTo>
                <a:lnTo>
                  <a:pt x="895" y="238"/>
                </a:lnTo>
                <a:lnTo>
                  <a:pt x="892" y="240"/>
                </a:lnTo>
                <a:lnTo>
                  <a:pt x="888" y="241"/>
                </a:lnTo>
                <a:lnTo>
                  <a:pt x="883" y="240"/>
                </a:lnTo>
                <a:lnTo>
                  <a:pt x="879" y="241"/>
                </a:lnTo>
                <a:lnTo>
                  <a:pt x="875" y="243"/>
                </a:lnTo>
                <a:lnTo>
                  <a:pt x="866" y="248"/>
                </a:lnTo>
                <a:lnTo>
                  <a:pt x="857" y="251"/>
                </a:lnTo>
                <a:lnTo>
                  <a:pt x="850" y="249"/>
                </a:lnTo>
                <a:lnTo>
                  <a:pt x="843" y="248"/>
                </a:lnTo>
                <a:lnTo>
                  <a:pt x="841" y="249"/>
                </a:lnTo>
                <a:lnTo>
                  <a:pt x="838" y="251"/>
                </a:lnTo>
                <a:lnTo>
                  <a:pt x="833" y="252"/>
                </a:lnTo>
                <a:lnTo>
                  <a:pt x="829" y="255"/>
                </a:lnTo>
                <a:lnTo>
                  <a:pt x="826" y="256"/>
                </a:lnTo>
                <a:lnTo>
                  <a:pt x="823" y="258"/>
                </a:lnTo>
                <a:lnTo>
                  <a:pt x="821" y="259"/>
                </a:lnTo>
                <a:lnTo>
                  <a:pt x="819" y="259"/>
                </a:lnTo>
                <a:lnTo>
                  <a:pt x="819" y="258"/>
                </a:lnTo>
                <a:lnTo>
                  <a:pt x="819" y="256"/>
                </a:lnTo>
                <a:lnTo>
                  <a:pt x="822" y="254"/>
                </a:lnTo>
                <a:lnTo>
                  <a:pt x="825" y="251"/>
                </a:lnTo>
                <a:lnTo>
                  <a:pt x="830" y="249"/>
                </a:lnTo>
                <a:lnTo>
                  <a:pt x="833" y="248"/>
                </a:lnTo>
                <a:lnTo>
                  <a:pt x="834" y="247"/>
                </a:lnTo>
                <a:lnTo>
                  <a:pt x="835" y="247"/>
                </a:lnTo>
                <a:lnTo>
                  <a:pt x="837" y="246"/>
                </a:lnTo>
                <a:lnTo>
                  <a:pt x="837" y="243"/>
                </a:lnTo>
                <a:lnTo>
                  <a:pt x="837" y="242"/>
                </a:lnTo>
                <a:lnTo>
                  <a:pt x="835" y="241"/>
                </a:lnTo>
                <a:lnTo>
                  <a:pt x="833" y="241"/>
                </a:lnTo>
                <a:lnTo>
                  <a:pt x="832" y="242"/>
                </a:lnTo>
                <a:lnTo>
                  <a:pt x="821" y="248"/>
                </a:lnTo>
                <a:lnTo>
                  <a:pt x="809" y="255"/>
                </a:lnTo>
                <a:lnTo>
                  <a:pt x="799" y="260"/>
                </a:lnTo>
                <a:lnTo>
                  <a:pt x="788" y="265"/>
                </a:lnTo>
                <a:lnTo>
                  <a:pt x="784" y="267"/>
                </a:lnTo>
                <a:lnTo>
                  <a:pt x="778" y="270"/>
                </a:lnTo>
                <a:lnTo>
                  <a:pt x="776" y="270"/>
                </a:lnTo>
                <a:lnTo>
                  <a:pt x="775" y="270"/>
                </a:lnTo>
                <a:lnTo>
                  <a:pt x="775" y="268"/>
                </a:lnTo>
                <a:lnTo>
                  <a:pt x="776" y="266"/>
                </a:lnTo>
                <a:lnTo>
                  <a:pt x="785" y="260"/>
                </a:lnTo>
                <a:lnTo>
                  <a:pt x="796" y="255"/>
                </a:lnTo>
                <a:lnTo>
                  <a:pt x="807" y="249"/>
                </a:lnTo>
                <a:lnTo>
                  <a:pt x="816" y="242"/>
                </a:lnTo>
                <a:lnTo>
                  <a:pt x="827" y="234"/>
                </a:lnTo>
                <a:lnTo>
                  <a:pt x="838" y="227"/>
                </a:lnTo>
                <a:lnTo>
                  <a:pt x="845" y="224"/>
                </a:lnTo>
                <a:lnTo>
                  <a:pt x="850" y="221"/>
                </a:lnTo>
                <a:lnTo>
                  <a:pt x="855" y="219"/>
                </a:lnTo>
                <a:lnTo>
                  <a:pt x="859" y="217"/>
                </a:lnTo>
                <a:lnTo>
                  <a:pt x="859" y="214"/>
                </a:lnTo>
                <a:lnTo>
                  <a:pt x="858" y="209"/>
                </a:lnTo>
                <a:lnTo>
                  <a:pt x="859" y="208"/>
                </a:lnTo>
                <a:lnTo>
                  <a:pt x="860" y="206"/>
                </a:lnTo>
                <a:lnTo>
                  <a:pt x="856" y="206"/>
                </a:lnTo>
                <a:lnTo>
                  <a:pt x="851" y="208"/>
                </a:lnTo>
                <a:lnTo>
                  <a:pt x="839" y="214"/>
                </a:lnTo>
                <a:lnTo>
                  <a:pt x="826" y="221"/>
                </a:lnTo>
                <a:lnTo>
                  <a:pt x="815" y="226"/>
                </a:lnTo>
                <a:lnTo>
                  <a:pt x="802" y="233"/>
                </a:lnTo>
                <a:lnTo>
                  <a:pt x="793" y="239"/>
                </a:lnTo>
                <a:lnTo>
                  <a:pt x="783" y="242"/>
                </a:lnTo>
                <a:lnTo>
                  <a:pt x="778" y="243"/>
                </a:lnTo>
                <a:lnTo>
                  <a:pt x="775" y="245"/>
                </a:lnTo>
                <a:lnTo>
                  <a:pt x="773" y="246"/>
                </a:lnTo>
                <a:lnTo>
                  <a:pt x="772" y="250"/>
                </a:lnTo>
                <a:lnTo>
                  <a:pt x="768" y="248"/>
                </a:lnTo>
                <a:lnTo>
                  <a:pt x="767" y="247"/>
                </a:lnTo>
                <a:lnTo>
                  <a:pt x="768" y="246"/>
                </a:lnTo>
                <a:lnTo>
                  <a:pt x="769" y="243"/>
                </a:lnTo>
                <a:lnTo>
                  <a:pt x="774" y="241"/>
                </a:lnTo>
                <a:lnTo>
                  <a:pt x="780" y="239"/>
                </a:lnTo>
                <a:lnTo>
                  <a:pt x="783" y="239"/>
                </a:lnTo>
                <a:lnTo>
                  <a:pt x="785" y="237"/>
                </a:lnTo>
                <a:lnTo>
                  <a:pt x="786" y="233"/>
                </a:lnTo>
                <a:lnTo>
                  <a:pt x="789" y="230"/>
                </a:lnTo>
                <a:lnTo>
                  <a:pt x="794" y="225"/>
                </a:lnTo>
                <a:lnTo>
                  <a:pt x="800" y="221"/>
                </a:lnTo>
                <a:lnTo>
                  <a:pt x="806" y="217"/>
                </a:lnTo>
                <a:lnTo>
                  <a:pt x="812" y="214"/>
                </a:lnTo>
                <a:lnTo>
                  <a:pt x="824" y="206"/>
                </a:lnTo>
                <a:lnTo>
                  <a:pt x="837" y="199"/>
                </a:lnTo>
                <a:lnTo>
                  <a:pt x="848" y="192"/>
                </a:lnTo>
                <a:lnTo>
                  <a:pt x="860" y="187"/>
                </a:lnTo>
                <a:lnTo>
                  <a:pt x="870" y="182"/>
                </a:lnTo>
                <a:lnTo>
                  <a:pt x="878" y="176"/>
                </a:lnTo>
                <a:lnTo>
                  <a:pt x="882" y="175"/>
                </a:lnTo>
                <a:lnTo>
                  <a:pt x="887" y="174"/>
                </a:lnTo>
                <a:lnTo>
                  <a:pt x="889" y="174"/>
                </a:lnTo>
                <a:lnTo>
                  <a:pt x="891" y="173"/>
                </a:lnTo>
                <a:lnTo>
                  <a:pt x="892" y="172"/>
                </a:lnTo>
                <a:lnTo>
                  <a:pt x="893" y="171"/>
                </a:lnTo>
                <a:lnTo>
                  <a:pt x="897" y="166"/>
                </a:lnTo>
                <a:lnTo>
                  <a:pt x="899" y="165"/>
                </a:lnTo>
                <a:lnTo>
                  <a:pt x="901" y="165"/>
                </a:lnTo>
                <a:lnTo>
                  <a:pt x="905" y="168"/>
                </a:lnTo>
                <a:lnTo>
                  <a:pt x="906" y="166"/>
                </a:lnTo>
                <a:lnTo>
                  <a:pt x="906" y="164"/>
                </a:lnTo>
                <a:lnTo>
                  <a:pt x="908" y="163"/>
                </a:lnTo>
                <a:lnTo>
                  <a:pt x="911" y="163"/>
                </a:lnTo>
                <a:lnTo>
                  <a:pt x="913" y="159"/>
                </a:lnTo>
                <a:lnTo>
                  <a:pt x="916" y="156"/>
                </a:lnTo>
                <a:lnTo>
                  <a:pt x="920" y="154"/>
                </a:lnTo>
                <a:lnTo>
                  <a:pt x="923" y="154"/>
                </a:lnTo>
                <a:lnTo>
                  <a:pt x="932" y="154"/>
                </a:lnTo>
                <a:lnTo>
                  <a:pt x="940" y="151"/>
                </a:lnTo>
                <a:lnTo>
                  <a:pt x="949" y="147"/>
                </a:lnTo>
                <a:lnTo>
                  <a:pt x="957" y="141"/>
                </a:lnTo>
                <a:lnTo>
                  <a:pt x="947" y="140"/>
                </a:lnTo>
                <a:lnTo>
                  <a:pt x="938" y="141"/>
                </a:lnTo>
                <a:lnTo>
                  <a:pt x="929" y="143"/>
                </a:lnTo>
                <a:lnTo>
                  <a:pt x="918" y="146"/>
                </a:lnTo>
                <a:lnTo>
                  <a:pt x="909" y="148"/>
                </a:lnTo>
                <a:lnTo>
                  <a:pt x="900" y="151"/>
                </a:lnTo>
                <a:lnTo>
                  <a:pt x="890" y="154"/>
                </a:lnTo>
                <a:lnTo>
                  <a:pt x="881" y="157"/>
                </a:lnTo>
                <a:lnTo>
                  <a:pt x="874" y="159"/>
                </a:lnTo>
                <a:lnTo>
                  <a:pt x="867" y="160"/>
                </a:lnTo>
                <a:lnTo>
                  <a:pt x="860" y="163"/>
                </a:lnTo>
                <a:lnTo>
                  <a:pt x="855" y="167"/>
                </a:lnTo>
                <a:lnTo>
                  <a:pt x="852" y="169"/>
                </a:lnTo>
                <a:lnTo>
                  <a:pt x="850" y="173"/>
                </a:lnTo>
                <a:lnTo>
                  <a:pt x="849" y="174"/>
                </a:lnTo>
                <a:lnTo>
                  <a:pt x="848" y="174"/>
                </a:lnTo>
                <a:lnTo>
                  <a:pt x="847" y="174"/>
                </a:lnTo>
                <a:lnTo>
                  <a:pt x="846" y="173"/>
                </a:lnTo>
                <a:lnTo>
                  <a:pt x="846" y="168"/>
                </a:lnTo>
                <a:lnTo>
                  <a:pt x="848" y="165"/>
                </a:lnTo>
                <a:lnTo>
                  <a:pt x="848" y="160"/>
                </a:lnTo>
                <a:lnTo>
                  <a:pt x="847" y="156"/>
                </a:lnTo>
                <a:lnTo>
                  <a:pt x="845" y="159"/>
                </a:lnTo>
                <a:lnTo>
                  <a:pt x="842" y="164"/>
                </a:lnTo>
                <a:lnTo>
                  <a:pt x="841" y="168"/>
                </a:lnTo>
                <a:lnTo>
                  <a:pt x="841" y="173"/>
                </a:lnTo>
                <a:lnTo>
                  <a:pt x="842" y="175"/>
                </a:lnTo>
                <a:lnTo>
                  <a:pt x="841" y="179"/>
                </a:lnTo>
                <a:lnTo>
                  <a:pt x="839" y="180"/>
                </a:lnTo>
                <a:lnTo>
                  <a:pt x="835" y="180"/>
                </a:lnTo>
                <a:lnTo>
                  <a:pt x="835" y="177"/>
                </a:lnTo>
                <a:lnTo>
                  <a:pt x="835" y="176"/>
                </a:lnTo>
                <a:lnTo>
                  <a:pt x="837" y="174"/>
                </a:lnTo>
                <a:lnTo>
                  <a:pt x="834" y="174"/>
                </a:lnTo>
                <a:lnTo>
                  <a:pt x="830" y="176"/>
                </a:lnTo>
                <a:lnTo>
                  <a:pt x="826" y="179"/>
                </a:lnTo>
                <a:lnTo>
                  <a:pt x="822" y="181"/>
                </a:lnTo>
                <a:lnTo>
                  <a:pt x="816" y="182"/>
                </a:lnTo>
                <a:lnTo>
                  <a:pt x="817" y="179"/>
                </a:lnTo>
                <a:lnTo>
                  <a:pt x="818" y="177"/>
                </a:lnTo>
                <a:lnTo>
                  <a:pt x="821" y="175"/>
                </a:lnTo>
                <a:lnTo>
                  <a:pt x="823" y="174"/>
                </a:lnTo>
                <a:lnTo>
                  <a:pt x="827" y="172"/>
                </a:lnTo>
                <a:lnTo>
                  <a:pt x="832" y="171"/>
                </a:lnTo>
                <a:lnTo>
                  <a:pt x="834" y="168"/>
                </a:lnTo>
                <a:lnTo>
                  <a:pt x="835" y="167"/>
                </a:lnTo>
                <a:lnTo>
                  <a:pt x="834" y="166"/>
                </a:lnTo>
                <a:lnTo>
                  <a:pt x="833" y="166"/>
                </a:lnTo>
                <a:lnTo>
                  <a:pt x="827" y="166"/>
                </a:lnTo>
                <a:lnTo>
                  <a:pt x="824" y="164"/>
                </a:lnTo>
                <a:lnTo>
                  <a:pt x="835" y="158"/>
                </a:lnTo>
                <a:lnTo>
                  <a:pt x="847" y="151"/>
                </a:lnTo>
                <a:lnTo>
                  <a:pt x="842" y="151"/>
                </a:lnTo>
                <a:lnTo>
                  <a:pt x="837" y="151"/>
                </a:lnTo>
                <a:lnTo>
                  <a:pt x="832" y="150"/>
                </a:lnTo>
                <a:lnTo>
                  <a:pt x="829" y="150"/>
                </a:lnTo>
                <a:lnTo>
                  <a:pt x="827" y="155"/>
                </a:lnTo>
                <a:lnTo>
                  <a:pt x="825" y="158"/>
                </a:lnTo>
                <a:lnTo>
                  <a:pt x="822" y="159"/>
                </a:lnTo>
                <a:lnTo>
                  <a:pt x="818" y="160"/>
                </a:lnTo>
                <a:lnTo>
                  <a:pt x="815" y="160"/>
                </a:lnTo>
                <a:lnTo>
                  <a:pt x="812" y="159"/>
                </a:lnTo>
                <a:lnTo>
                  <a:pt x="812" y="158"/>
                </a:lnTo>
                <a:lnTo>
                  <a:pt x="810" y="157"/>
                </a:lnTo>
                <a:lnTo>
                  <a:pt x="806" y="157"/>
                </a:lnTo>
                <a:lnTo>
                  <a:pt x="802" y="158"/>
                </a:lnTo>
                <a:lnTo>
                  <a:pt x="800" y="162"/>
                </a:lnTo>
                <a:lnTo>
                  <a:pt x="797" y="163"/>
                </a:lnTo>
                <a:lnTo>
                  <a:pt x="796" y="163"/>
                </a:lnTo>
                <a:lnTo>
                  <a:pt x="793" y="162"/>
                </a:lnTo>
                <a:lnTo>
                  <a:pt x="792" y="159"/>
                </a:lnTo>
                <a:lnTo>
                  <a:pt x="792" y="158"/>
                </a:lnTo>
                <a:lnTo>
                  <a:pt x="798" y="155"/>
                </a:lnTo>
                <a:lnTo>
                  <a:pt x="805" y="152"/>
                </a:lnTo>
                <a:lnTo>
                  <a:pt x="808" y="149"/>
                </a:lnTo>
                <a:lnTo>
                  <a:pt x="814" y="148"/>
                </a:lnTo>
                <a:lnTo>
                  <a:pt x="817" y="149"/>
                </a:lnTo>
                <a:lnTo>
                  <a:pt x="822" y="151"/>
                </a:lnTo>
                <a:lnTo>
                  <a:pt x="824" y="147"/>
                </a:lnTo>
                <a:lnTo>
                  <a:pt x="825" y="141"/>
                </a:lnTo>
                <a:lnTo>
                  <a:pt x="825" y="141"/>
                </a:lnTo>
                <a:lnTo>
                  <a:pt x="825" y="141"/>
                </a:lnTo>
                <a:lnTo>
                  <a:pt x="825" y="141"/>
                </a:lnTo>
                <a:lnTo>
                  <a:pt x="825" y="141"/>
                </a:lnTo>
                <a:lnTo>
                  <a:pt x="825" y="141"/>
                </a:lnTo>
                <a:lnTo>
                  <a:pt x="825" y="141"/>
                </a:lnTo>
                <a:lnTo>
                  <a:pt x="826" y="139"/>
                </a:lnTo>
                <a:lnTo>
                  <a:pt x="825" y="139"/>
                </a:lnTo>
                <a:lnTo>
                  <a:pt x="825" y="139"/>
                </a:lnTo>
                <a:lnTo>
                  <a:pt x="825" y="139"/>
                </a:lnTo>
                <a:lnTo>
                  <a:pt x="825" y="140"/>
                </a:lnTo>
                <a:lnTo>
                  <a:pt x="825" y="141"/>
                </a:lnTo>
                <a:lnTo>
                  <a:pt x="822" y="140"/>
                </a:lnTo>
                <a:lnTo>
                  <a:pt x="821" y="139"/>
                </a:lnTo>
                <a:lnTo>
                  <a:pt x="818" y="138"/>
                </a:lnTo>
                <a:lnTo>
                  <a:pt x="817" y="135"/>
                </a:lnTo>
                <a:lnTo>
                  <a:pt x="817" y="134"/>
                </a:lnTo>
                <a:lnTo>
                  <a:pt x="818" y="132"/>
                </a:lnTo>
                <a:lnTo>
                  <a:pt x="816" y="132"/>
                </a:lnTo>
                <a:lnTo>
                  <a:pt x="815" y="132"/>
                </a:lnTo>
                <a:lnTo>
                  <a:pt x="814" y="133"/>
                </a:lnTo>
                <a:lnTo>
                  <a:pt x="814" y="134"/>
                </a:lnTo>
                <a:lnTo>
                  <a:pt x="810" y="136"/>
                </a:lnTo>
                <a:lnTo>
                  <a:pt x="807" y="139"/>
                </a:lnTo>
                <a:lnTo>
                  <a:pt x="804" y="140"/>
                </a:lnTo>
                <a:lnTo>
                  <a:pt x="799" y="141"/>
                </a:lnTo>
                <a:lnTo>
                  <a:pt x="790" y="143"/>
                </a:lnTo>
                <a:lnTo>
                  <a:pt x="780" y="147"/>
                </a:lnTo>
                <a:lnTo>
                  <a:pt x="764" y="155"/>
                </a:lnTo>
                <a:lnTo>
                  <a:pt x="748" y="162"/>
                </a:lnTo>
                <a:lnTo>
                  <a:pt x="744" y="163"/>
                </a:lnTo>
                <a:lnTo>
                  <a:pt x="742" y="165"/>
                </a:lnTo>
                <a:lnTo>
                  <a:pt x="742" y="166"/>
                </a:lnTo>
                <a:lnTo>
                  <a:pt x="741" y="167"/>
                </a:lnTo>
                <a:lnTo>
                  <a:pt x="741" y="168"/>
                </a:lnTo>
                <a:lnTo>
                  <a:pt x="741" y="169"/>
                </a:lnTo>
                <a:lnTo>
                  <a:pt x="740" y="169"/>
                </a:lnTo>
                <a:lnTo>
                  <a:pt x="739" y="168"/>
                </a:lnTo>
                <a:lnTo>
                  <a:pt x="728" y="173"/>
                </a:lnTo>
                <a:lnTo>
                  <a:pt x="718" y="175"/>
                </a:lnTo>
                <a:lnTo>
                  <a:pt x="725" y="168"/>
                </a:lnTo>
                <a:lnTo>
                  <a:pt x="733" y="163"/>
                </a:lnTo>
                <a:lnTo>
                  <a:pt x="741" y="158"/>
                </a:lnTo>
                <a:lnTo>
                  <a:pt x="750" y="154"/>
                </a:lnTo>
                <a:lnTo>
                  <a:pt x="753" y="151"/>
                </a:lnTo>
                <a:lnTo>
                  <a:pt x="759" y="149"/>
                </a:lnTo>
                <a:lnTo>
                  <a:pt x="763" y="149"/>
                </a:lnTo>
                <a:lnTo>
                  <a:pt x="766" y="148"/>
                </a:lnTo>
                <a:lnTo>
                  <a:pt x="769" y="148"/>
                </a:lnTo>
                <a:lnTo>
                  <a:pt x="773" y="147"/>
                </a:lnTo>
                <a:lnTo>
                  <a:pt x="776" y="144"/>
                </a:lnTo>
                <a:lnTo>
                  <a:pt x="780" y="142"/>
                </a:lnTo>
                <a:lnTo>
                  <a:pt x="783" y="136"/>
                </a:lnTo>
                <a:lnTo>
                  <a:pt x="788" y="131"/>
                </a:lnTo>
                <a:lnTo>
                  <a:pt x="791" y="130"/>
                </a:lnTo>
                <a:lnTo>
                  <a:pt x="794" y="129"/>
                </a:lnTo>
                <a:lnTo>
                  <a:pt x="796" y="129"/>
                </a:lnTo>
                <a:lnTo>
                  <a:pt x="797" y="127"/>
                </a:lnTo>
                <a:lnTo>
                  <a:pt x="798" y="126"/>
                </a:lnTo>
                <a:lnTo>
                  <a:pt x="798" y="125"/>
                </a:lnTo>
                <a:lnTo>
                  <a:pt x="796" y="123"/>
                </a:lnTo>
                <a:lnTo>
                  <a:pt x="793" y="123"/>
                </a:lnTo>
                <a:lnTo>
                  <a:pt x="789" y="124"/>
                </a:lnTo>
                <a:lnTo>
                  <a:pt x="784" y="126"/>
                </a:lnTo>
                <a:lnTo>
                  <a:pt x="775" y="132"/>
                </a:lnTo>
                <a:lnTo>
                  <a:pt x="769" y="134"/>
                </a:lnTo>
                <a:lnTo>
                  <a:pt x="766" y="134"/>
                </a:lnTo>
                <a:lnTo>
                  <a:pt x="765" y="134"/>
                </a:lnTo>
                <a:lnTo>
                  <a:pt x="763" y="136"/>
                </a:lnTo>
                <a:lnTo>
                  <a:pt x="759" y="138"/>
                </a:lnTo>
                <a:lnTo>
                  <a:pt x="756" y="136"/>
                </a:lnTo>
                <a:lnTo>
                  <a:pt x="756" y="134"/>
                </a:lnTo>
                <a:lnTo>
                  <a:pt x="756" y="132"/>
                </a:lnTo>
                <a:lnTo>
                  <a:pt x="757" y="131"/>
                </a:lnTo>
                <a:lnTo>
                  <a:pt x="758" y="130"/>
                </a:lnTo>
                <a:lnTo>
                  <a:pt x="760" y="129"/>
                </a:lnTo>
                <a:lnTo>
                  <a:pt x="764" y="126"/>
                </a:lnTo>
                <a:lnTo>
                  <a:pt x="768" y="125"/>
                </a:lnTo>
                <a:lnTo>
                  <a:pt x="772" y="124"/>
                </a:lnTo>
                <a:lnTo>
                  <a:pt x="774" y="123"/>
                </a:lnTo>
                <a:lnTo>
                  <a:pt x="775" y="122"/>
                </a:lnTo>
                <a:lnTo>
                  <a:pt x="776" y="119"/>
                </a:lnTo>
                <a:lnTo>
                  <a:pt x="777" y="115"/>
                </a:lnTo>
                <a:lnTo>
                  <a:pt x="777" y="111"/>
                </a:lnTo>
                <a:lnTo>
                  <a:pt x="775" y="111"/>
                </a:lnTo>
                <a:lnTo>
                  <a:pt x="773" y="109"/>
                </a:lnTo>
                <a:lnTo>
                  <a:pt x="778" y="107"/>
                </a:lnTo>
                <a:lnTo>
                  <a:pt x="785" y="104"/>
                </a:lnTo>
                <a:lnTo>
                  <a:pt x="792" y="99"/>
                </a:lnTo>
                <a:lnTo>
                  <a:pt x="801" y="94"/>
                </a:lnTo>
                <a:lnTo>
                  <a:pt x="788" y="96"/>
                </a:lnTo>
                <a:lnTo>
                  <a:pt x="775" y="98"/>
                </a:lnTo>
                <a:lnTo>
                  <a:pt x="763" y="99"/>
                </a:lnTo>
                <a:lnTo>
                  <a:pt x="749" y="98"/>
                </a:lnTo>
                <a:lnTo>
                  <a:pt x="766" y="92"/>
                </a:lnTo>
                <a:lnTo>
                  <a:pt x="783" y="85"/>
                </a:lnTo>
                <a:lnTo>
                  <a:pt x="793" y="82"/>
                </a:lnTo>
                <a:lnTo>
                  <a:pt x="804" y="79"/>
                </a:lnTo>
                <a:lnTo>
                  <a:pt x="813" y="74"/>
                </a:lnTo>
                <a:lnTo>
                  <a:pt x="822" y="67"/>
                </a:lnTo>
                <a:lnTo>
                  <a:pt x="810" y="69"/>
                </a:lnTo>
                <a:lnTo>
                  <a:pt x="800" y="74"/>
                </a:lnTo>
                <a:lnTo>
                  <a:pt x="791" y="76"/>
                </a:lnTo>
                <a:lnTo>
                  <a:pt x="781" y="80"/>
                </a:lnTo>
                <a:lnTo>
                  <a:pt x="777" y="81"/>
                </a:lnTo>
                <a:lnTo>
                  <a:pt x="774" y="83"/>
                </a:lnTo>
                <a:lnTo>
                  <a:pt x="772" y="83"/>
                </a:lnTo>
                <a:lnTo>
                  <a:pt x="769" y="84"/>
                </a:lnTo>
                <a:lnTo>
                  <a:pt x="768" y="83"/>
                </a:lnTo>
                <a:lnTo>
                  <a:pt x="766" y="82"/>
                </a:lnTo>
                <a:lnTo>
                  <a:pt x="765" y="81"/>
                </a:lnTo>
                <a:lnTo>
                  <a:pt x="765" y="80"/>
                </a:lnTo>
                <a:lnTo>
                  <a:pt x="766" y="79"/>
                </a:lnTo>
                <a:lnTo>
                  <a:pt x="767" y="77"/>
                </a:lnTo>
                <a:lnTo>
                  <a:pt x="772" y="76"/>
                </a:lnTo>
                <a:lnTo>
                  <a:pt x="775" y="75"/>
                </a:lnTo>
                <a:lnTo>
                  <a:pt x="772" y="73"/>
                </a:lnTo>
                <a:lnTo>
                  <a:pt x="767" y="73"/>
                </a:lnTo>
                <a:lnTo>
                  <a:pt x="764" y="74"/>
                </a:lnTo>
                <a:lnTo>
                  <a:pt x="760" y="76"/>
                </a:lnTo>
                <a:lnTo>
                  <a:pt x="759" y="80"/>
                </a:lnTo>
                <a:lnTo>
                  <a:pt x="758" y="83"/>
                </a:lnTo>
                <a:lnTo>
                  <a:pt x="757" y="86"/>
                </a:lnTo>
                <a:lnTo>
                  <a:pt x="755" y="89"/>
                </a:lnTo>
                <a:lnTo>
                  <a:pt x="738" y="94"/>
                </a:lnTo>
                <a:lnTo>
                  <a:pt x="722" y="100"/>
                </a:lnTo>
                <a:lnTo>
                  <a:pt x="717" y="106"/>
                </a:lnTo>
                <a:lnTo>
                  <a:pt x="712" y="111"/>
                </a:lnTo>
                <a:lnTo>
                  <a:pt x="705" y="114"/>
                </a:lnTo>
                <a:lnTo>
                  <a:pt x="697" y="115"/>
                </a:lnTo>
                <a:lnTo>
                  <a:pt x="687" y="118"/>
                </a:lnTo>
                <a:lnTo>
                  <a:pt x="681" y="123"/>
                </a:lnTo>
                <a:lnTo>
                  <a:pt x="676" y="125"/>
                </a:lnTo>
                <a:lnTo>
                  <a:pt x="673" y="127"/>
                </a:lnTo>
                <a:lnTo>
                  <a:pt x="668" y="130"/>
                </a:lnTo>
                <a:lnTo>
                  <a:pt x="664" y="130"/>
                </a:lnTo>
                <a:lnTo>
                  <a:pt x="665" y="126"/>
                </a:lnTo>
                <a:lnTo>
                  <a:pt x="668" y="124"/>
                </a:lnTo>
                <a:lnTo>
                  <a:pt x="670" y="122"/>
                </a:lnTo>
                <a:lnTo>
                  <a:pt x="675" y="119"/>
                </a:lnTo>
                <a:lnTo>
                  <a:pt x="682" y="117"/>
                </a:lnTo>
                <a:lnTo>
                  <a:pt x="687" y="114"/>
                </a:lnTo>
                <a:lnTo>
                  <a:pt x="691" y="111"/>
                </a:lnTo>
                <a:lnTo>
                  <a:pt x="694" y="109"/>
                </a:lnTo>
                <a:lnTo>
                  <a:pt x="695" y="109"/>
                </a:lnTo>
                <a:lnTo>
                  <a:pt x="697" y="109"/>
                </a:lnTo>
                <a:lnTo>
                  <a:pt x="697" y="108"/>
                </a:lnTo>
                <a:lnTo>
                  <a:pt x="698" y="106"/>
                </a:lnTo>
                <a:lnTo>
                  <a:pt x="702" y="101"/>
                </a:lnTo>
                <a:lnTo>
                  <a:pt x="708" y="98"/>
                </a:lnTo>
                <a:lnTo>
                  <a:pt x="703" y="96"/>
                </a:lnTo>
                <a:lnTo>
                  <a:pt x="699" y="97"/>
                </a:lnTo>
                <a:lnTo>
                  <a:pt x="694" y="98"/>
                </a:lnTo>
                <a:lnTo>
                  <a:pt x="691" y="100"/>
                </a:lnTo>
                <a:lnTo>
                  <a:pt x="689" y="101"/>
                </a:lnTo>
                <a:lnTo>
                  <a:pt x="687" y="102"/>
                </a:lnTo>
                <a:lnTo>
                  <a:pt x="685" y="102"/>
                </a:lnTo>
                <a:lnTo>
                  <a:pt x="684" y="100"/>
                </a:lnTo>
                <a:lnTo>
                  <a:pt x="685" y="97"/>
                </a:lnTo>
                <a:lnTo>
                  <a:pt x="686" y="94"/>
                </a:lnTo>
                <a:lnTo>
                  <a:pt x="690" y="93"/>
                </a:lnTo>
                <a:lnTo>
                  <a:pt x="692" y="92"/>
                </a:lnTo>
                <a:lnTo>
                  <a:pt x="705" y="85"/>
                </a:lnTo>
                <a:lnTo>
                  <a:pt x="717" y="79"/>
                </a:lnTo>
                <a:lnTo>
                  <a:pt x="723" y="74"/>
                </a:lnTo>
                <a:lnTo>
                  <a:pt x="727" y="69"/>
                </a:lnTo>
                <a:lnTo>
                  <a:pt x="732" y="65"/>
                </a:lnTo>
                <a:lnTo>
                  <a:pt x="736" y="59"/>
                </a:lnTo>
                <a:lnTo>
                  <a:pt x="734" y="59"/>
                </a:lnTo>
                <a:lnTo>
                  <a:pt x="732" y="60"/>
                </a:lnTo>
                <a:lnTo>
                  <a:pt x="730" y="61"/>
                </a:lnTo>
                <a:lnTo>
                  <a:pt x="727" y="64"/>
                </a:lnTo>
                <a:lnTo>
                  <a:pt x="722" y="67"/>
                </a:lnTo>
                <a:lnTo>
                  <a:pt x="715" y="71"/>
                </a:lnTo>
                <a:lnTo>
                  <a:pt x="703" y="76"/>
                </a:lnTo>
                <a:lnTo>
                  <a:pt x="691" y="83"/>
                </a:lnTo>
                <a:lnTo>
                  <a:pt x="679" y="90"/>
                </a:lnTo>
                <a:lnTo>
                  <a:pt x="668" y="97"/>
                </a:lnTo>
                <a:lnTo>
                  <a:pt x="665" y="98"/>
                </a:lnTo>
                <a:lnTo>
                  <a:pt x="661" y="99"/>
                </a:lnTo>
                <a:lnTo>
                  <a:pt x="659" y="100"/>
                </a:lnTo>
                <a:lnTo>
                  <a:pt x="658" y="102"/>
                </a:lnTo>
                <a:lnTo>
                  <a:pt x="658" y="105"/>
                </a:lnTo>
                <a:lnTo>
                  <a:pt x="659" y="105"/>
                </a:lnTo>
                <a:lnTo>
                  <a:pt x="660" y="105"/>
                </a:lnTo>
                <a:lnTo>
                  <a:pt x="662" y="105"/>
                </a:lnTo>
                <a:lnTo>
                  <a:pt x="666" y="104"/>
                </a:lnTo>
                <a:lnTo>
                  <a:pt x="668" y="102"/>
                </a:lnTo>
                <a:lnTo>
                  <a:pt x="662" y="108"/>
                </a:lnTo>
                <a:lnTo>
                  <a:pt x="657" y="113"/>
                </a:lnTo>
                <a:lnTo>
                  <a:pt x="650" y="115"/>
                </a:lnTo>
                <a:lnTo>
                  <a:pt x="643" y="117"/>
                </a:lnTo>
                <a:lnTo>
                  <a:pt x="645" y="113"/>
                </a:lnTo>
                <a:lnTo>
                  <a:pt x="646" y="107"/>
                </a:lnTo>
                <a:lnTo>
                  <a:pt x="645" y="104"/>
                </a:lnTo>
                <a:lnTo>
                  <a:pt x="644" y="100"/>
                </a:lnTo>
                <a:lnTo>
                  <a:pt x="642" y="99"/>
                </a:lnTo>
                <a:lnTo>
                  <a:pt x="641" y="100"/>
                </a:lnTo>
                <a:lnTo>
                  <a:pt x="640" y="101"/>
                </a:lnTo>
                <a:lnTo>
                  <a:pt x="639" y="102"/>
                </a:lnTo>
                <a:lnTo>
                  <a:pt x="637" y="105"/>
                </a:lnTo>
                <a:lnTo>
                  <a:pt x="636" y="105"/>
                </a:lnTo>
                <a:lnTo>
                  <a:pt x="636" y="106"/>
                </a:lnTo>
                <a:lnTo>
                  <a:pt x="636" y="108"/>
                </a:lnTo>
                <a:lnTo>
                  <a:pt x="637" y="110"/>
                </a:lnTo>
                <a:lnTo>
                  <a:pt x="639" y="113"/>
                </a:lnTo>
                <a:lnTo>
                  <a:pt x="633" y="116"/>
                </a:lnTo>
                <a:lnTo>
                  <a:pt x="628" y="118"/>
                </a:lnTo>
                <a:lnTo>
                  <a:pt x="627" y="119"/>
                </a:lnTo>
                <a:lnTo>
                  <a:pt x="626" y="121"/>
                </a:lnTo>
                <a:lnTo>
                  <a:pt x="626" y="123"/>
                </a:lnTo>
                <a:lnTo>
                  <a:pt x="627" y="124"/>
                </a:lnTo>
                <a:lnTo>
                  <a:pt x="632" y="124"/>
                </a:lnTo>
                <a:lnTo>
                  <a:pt x="636" y="122"/>
                </a:lnTo>
                <a:lnTo>
                  <a:pt x="637" y="119"/>
                </a:lnTo>
                <a:lnTo>
                  <a:pt x="639" y="117"/>
                </a:lnTo>
                <a:lnTo>
                  <a:pt x="640" y="116"/>
                </a:lnTo>
                <a:lnTo>
                  <a:pt x="641" y="117"/>
                </a:lnTo>
                <a:lnTo>
                  <a:pt x="642" y="117"/>
                </a:lnTo>
                <a:lnTo>
                  <a:pt x="642" y="118"/>
                </a:lnTo>
                <a:lnTo>
                  <a:pt x="642" y="122"/>
                </a:lnTo>
                <a:lnTo>
                  <a:pt x="641" y="122"/>
                </a:lnTo>
                <a:lnTo>
                  <a:pt x="639" y="122"/>
                </a:lnTo>
                <a:lnTo>
                  <a:pt x="636" y="122"/>
                </a:lnTo>
                <a:lnTo>
                  <a:pt x="634" y="126"/>
                </a:lnTo>
                <a:lnTo>
                  <a:pt x="631" y="130"/>
                </a:lnTo>
                <a:lnTo>
                  <a:pt x="627" y="131"/>
                </a:lnTo>
                <a:lnTo>
                  <a:pt x="624" y="132"/>
                </a:lnTo>
                <a:lnTo>
                  <a:pt x="621" y="130"/>
                </a:lnTo>
                <a:lnTo>
                  <a:pt x="619" y="129"/>
                </a:lnTo>
                <a:lnTo>
                  <a:pt x="616" y="132"/>
                </a:lnTo>
                <a:lnTo>
                  <a:pt x="612" y="136"/>
                </a:lnTo>
                <a:lnTo>
                  <a:pt x="610" y="136"/>
                </a:lnTo>
                <a:lnTo>
                  <a:pt x="608" y="135"/>
                </a:lnTo>
                <a:lnTo>
                  <a:pt x="607" y="133"/>
                </a:lnTo>
                <a:lnTo>
                  <a:pt x="606" y="131"/>
                </a:lnTo>
                <a:lnTo>
                  <a:pt x="608" y="129"/>
                </a:lnTo>
                <a:lnTo>
                  <a:pt x="610" y="126"/>
                </a:lnTo>
                <a:lnTo>
                  <a:pt x="612" y="124"/>
                </a:lnTo>
                <a:lnTo>
                  <a:pt x="612" y="123"/>
                </a:lnTo>
                <a:lnTo>
                  <a:pt x="611" y="123"/>
                </a:lnTo>
                <a:lnTo>
                  <a:pt x="609" y="122"/>
                </a:lnTo>
                <a:lnTo>
                  <a:pt x="607" y="121"/>
                </a:lnTo>
                <a:lnTo>
                  <a:pt x="606" y="119"/>
                </a:lnTo>
                <a:lnTo>
                  <a:pt x="603" y="119"/>
                </a:lnTo>
                <a:lnTo>
                  <a:pt x="601" y="121"/>
                </a:lnTo>
                <a:lnTo>
                  <a:pt x="602" y="127"/>
                </a:lnTo>
                <a:lnTo>
                  <a:pt x="603" y="134"/>
                </a:lnTo>
                <a:lnTo>
                  <a:pt x="596" y="133"/>
                </a:lnTo>
                <a:lnTo>
                  <a:pt x="590" y="134"/>
                </a:lnTo>
                <a:lnTo>
                  <a:pt x="592" y="131"/>
                </a:lnTo>
                <a:lnTo>
                  <a:pt x="594" y="126"/>
                </a:lnTo>
                <a:lnTo>
                  <a:pt x="586" y="129"/>
                </a:lnTo>
                <a:lnTo>
                  <a:pt x="578" y="132"/>
                </a:lnTo>
                <a:lnTo>
                  <a:pt x="576" y="133"/>
                </a:lnTo>
                <a:lnTo>
                  <a:pt x="574" y="133"/>
                </a:lnTo>
                <a:lnTo>
                  <a:pt x="571" y="134"/>
                </a:lnTo>
                <a:lnTo>
                  <a:pt x="568" y="133"/>
                </a:lnTo>
                <a:lnTo>
                  <a:pt x="562" y="131"/>
                </a:lnTo>
                <a:lnTo>
                  <a:pt x="558" y="132"/>
                </a:lnTo>
                <a:lnTo>
                  <a:pt x="555" y="133"/>
                </a:lnTo>
                <a:lnTo>
                  <a:pt x="553" y="134"/>
                </a:lnTo>
                <a:lnTo>
                  <a:pt x="551" y="136"/>
                </a:lnTo>
                <a:lnTo>
                  <a:pt x="550" y="140"/>
                </a:lnTo>
                <a:lnTo>
                  <a:pt x="554" y="139"/>
                </a:lnTo>
                <a:lnTo>
                  <a:pt x="558" y="136"/>
                </a:lnTo>
                <a:lnTo>
                  <a:pt x="562" y="135"/>
                </a:lnTo>
                <a:lnTo>
                  <a:pt x="566" y="136"/>
                </a:lnTo>
                <a:lnTo>
                  <a:pt x="561" y="140"/>
                </a:lnTo>
                <a:lnTo>
                  <a:pt x="557" y="142"/>
                </a:lnTo>
                <a:lnTo>
                  <a:pt x="549" y="148"/>
                </a:lnTo>
                <a:lnTo>
                  <a:pt x="541" y="152"/>
                </a:lnTo>
                <a:lnTo>
                  <a:pt x="526" y="162"/>
                </a:lnTo>
                <a:lnTo>
                  <a:pt x="511" y="169"/>
                </a:lnTo>
                <a:lnTo>
                  <a:pt x="494" y="179"/>
                </a:lnTo>
                <a:lnTo>
                  <a:pt x="478" y="188"/>
                </a:lnTo>
                <a:lnTo>
                  <a:pt x="462" y="197"/>
                </a:lnTo>
                <a:lnTo>
                  <a:pt x="445" y="207"/>
                </a:lnTo>
                <a:lnTo>
                  <a:pt x="429" y="216"/>
                </a:lnTo>
                <a:lnTo>
                  <a:pt x="414" y="226"/>
                </a:lnTo>
                <a:lnTo>
                  <a:pt x="409" y="230"/>
                </a:lnTo>
                <a:lnTo>
                  <a:pt x="403" y="234"/>
                </a:lnTo>
                <a:lnTo>
                  <a:pt x="398" y="238"/>
                </a:lnTo>
                <a:lnTo>
                  <a:pt x="394" y="243"/>
                </a:lnTo>
                <a:lnTo>
                  <a:pt x="390" y="248"/>
                </a:lnTo>
                <a:lnTo>
                  <a:pt x="386" y="251"/>
                </a:lnTo>
                <a:lnTo>
                  <a:pt x="379" y="251"/>
                </a:lnTo>
                <a:lnTo>
                  <a:pt x="372" y="251"/>
                </a:lnTo>
                <a:lnTo>
                  <a:pt x="368" y="254"/>
                </a:lnTo>
                <a:lnTo>
                  <a:pt x="363" y="258"/>
                </a:lnTo>
                <a:lnTo>
                  <a:pt x="361" y="259"/>
                </a:lnTo>
                <a:lnTo>
                  <a:pt x="357" y="262"/>
                </a:lnTo>
                <a:lnTo>
                  <a:pt x="355" y="262"/>
                </a:lnTo>
                <a:lnTo>
                  <a:pt x="353" y="262"/>
                </a:lnTo>
                <a:lnTo>
                  <a:pt x="368" y="246"/>
                </a:lnTo>
                <a:lnTo>
                  <a:pt x="385" y="232"/>
                </a:lnTo>
                <a:lnTo>
                  <a:pt x="403" y="218"/>
                </a:lnTo>
                <a:lnTo>
                  <a:pt x="420" y="205"/>
                </a:lnTo>
                <a:lnTo>
                  <a:pt x="429" y="199"/>
                </a:lnTo>
                <a:lnTo>
                  <a:pt x="437" y="193"/>
                </a:lnTo>
                <a:lnTo>
                  <a:pt x="445" y="188"/>
                </a:lnTo>
                <a:lnTo>
                  <a:pt x="453" y="182"/>
                </a:lnTo>
                <a:lnTo>
                  <a:pt x="469" y="169"/>
                </a:lnTo>
                <a:lnTo>
                  <a:pt x="485" y="157"/>
                </a:lnTo>
                <a:lnTo>
                  <a:pt x="470" y="167"/>
                </a:lnTo>
                <a:lnTo>
                  <a:pt x="454" y="176"/>
                </a:lnTo>
                <a:lnTo>
                  <a:pt x="438" y="187"/>
                </a:lnTo>
                <a:lnTo>
                  <a:pt x="422" y="197"/>
                </a:lnTo>
                <a:lnTo>
                  <a:pt x="426" y="189"/>
                </a:lnTo>
                <a:lnTo>
                  <a:pt x="433" y="182"/>
                </a:lnTo>
                <a:lnTo>
                  <a:pt x="429" y="184"/>
                </a:lnTo>
                <a:lnTo>
                  <a:pt x="425" y="187"/>
                </a:lnTo>
                <a:lnTo>
                  <a:pt x="420" y="189"/>
                </a:lnTo>
                <a:lnTo>
                  <a:pt x="418" y="192"/>
                </a:lnTo>
                <a:lnTo>
                  <a:pt x="419" y="194"/>
                </a:lnTo>
                <a:lnTo>
                  <a:pt x="420" y="197"/>
                </a:lnTo>
                <a:lnTo>
                  <a:pt x="421" y="198"/>
                </a:lnTo>
                <a:lnTo>
                  <a:pt x="420" y="200"/>
                </a:lnTo>
                <a:lnTo>
                  <a:pt x="418" y="202"/>
                </a:lnTo>
                <a:lnTo>
                  <a:pt x="414" y="205"/>
                </a:lnTo>
                <a:lnTo>
                  <a:pt x="417" y="204"/>
                </a:lnTo>
                <a:lnTo>
                  <a:pt x="418" y="201"/>
                </a:lnTo>
                <a:lnTo>
                  <a:pt x="414" y="200"/>
                </a:lnTo>
                <a:lnTo>
                  <a:pt x="411" y="199"/>
                </a:lnTo>
                <a:lnTo>
                  <a:pt x="409" y="199"/>
                </a:lnTo>
                <a:lnTo>
                  <a:pt x="405" y="200"/>
                </a:lnTo>
                <a:lnTo>
                  <a:pt x="401" y="204"/>
                </a:lnTo>
                <a:lnTo>
                  <a:pt x="395" y="207"/>
                </a:lnTo>
                <a:lnTo>
                  <a:pt x="389" y="212"/>
                </a:lnTo>
                <a:lnTo>
                  <a:pt x="384" y="216"/>
                </a:lnTo>
                <a:lnTo>
                  <a:pt x="378" y="219"/>
                </a:lnTo>
                <a:lnTo>
                  <a:pt x="372" y="222"/>
                </a:lnTo>
                <a:lnTo>
                  <a:pt x="373" y="217"/>
                </a:lnTo>
                <a:lnTo>
                  <a:pt x="377" y="212"/>
                </a:lnTo>
                <a:lnTo>
                  <a:pt x="379" y="210"/>
                </a:lnTo>
                <a:lnTo>
                  <a:pt x="382" y="209"/>
                </a:lnTo>
                <a:lnTo>
                  <a:pt x="385" y="208"/>
                </a:lnTo>
                <a:lnTo>
                  <a:pt x="386" y="206"/>
                </a:lnTo>
                <a:lnTo>
                  <a:pt x="389" y="202"/>
                </a:lnTo>
                <a:lnTo>
                  <a:pt x="394" y="199"/>
                </a:lnTo>
                <a:lnTo>
                  <a:pt x="398" y="196"/>
                </a:lnTo>
                <a:lnTo>
                  <a:pt x="401" y="191"/>
                </a:lnTo>
                <a:lnTo>
                  <a:pt x="388" y="198"/>
                </a:lnTo>
                <a:lnTo>
                  <a:pt x="378" y="206"/>
                </a:lnTo>
                <a:lnTo>
                  <a:pt x="363" y="216"/>
                </a:lnTo>
                <a:lnTo>
                  <a:pt x="349" y="226"/>
                </a:lnTo>
                <a:lnTo>
                  <a:pt x="339" y="235"/>
                </a:lnTo>
                <a:lnTo>
                  <a:pt x="328" y="242"/>
                </a:lnTo>
                <a:lnTo>
                  <a:pt x="321" y="243"/>
                </a:lnTo>
                <a:lnTo>
                  <a:pt x="315" y="246"/>
                </a:lnTo>
                <a:lnTo>
                  <a:pt x="313" y="248"/>
                </a:lnTo>
                <a:lnTo>
                  <a:pt x="311" y="250"/>
                </a:lnTo>
                <a:lnTo>
                  <a:pt x="308" y="252"/>
                </a:lnTo>
                <a:lnTo>
                  <a:pt x="305" y="252"/>
                </a:lnTo>
                <a:lnTo>
                  <a:pt x="307" y="249"/>
                </a:lnTo>
                <a:lnTo>
                  <a:pt x="310" y="246"/>
                </a:lnTo>
                <a:lnTo>
                  <a:pt x="312" y="243"/>
                </a:lnTo>
                <a:lnTo>
                  <a:pt x="315" y="241"/>
                </a:lnTo>
                <a:lnTo>
                  <a:pt x="318" y="239"/>
                </a:lnTo>
                <a:lnTo>
                  <a:pt x="321" y="237"/>
                </a:lnTo>
                <a:lnTo>
                  <a:pt x="323" y="234"/>
                </a:lnTo>
                <a:lnTo>
                  <a:pt x="324" y="231"/>
                </a:lnTo>
                <a:lnTo>
                  <a:pt x="324" y="232"/>
                </a:lnTo>
                <a:lnTo>
                  <a:pt x="324" y="233"/>
                </a:lnTo>
                <a:lnTo>
                  <a:pt x="326" y="232"/>
                </a:lnTo>
                <a:lnTo>
                  <a:pt x="327" y="231"/>
                </a:lnTo>
                <a:lnTo>
                  <a:pt x="329" y="229"/>
                </a:lnTo>
                <a:lnTo>
                  <a:pt x="331" y="226"/>
                </a:lnTo>
                <a:lnTo>
                  <a:pt x="337" y="223"/>
                </a:lnTo>
                <a:lnTo>
                  <a:pt x="341" y="219"/>
                </a:lnTo>
                <a:lnTo>
                  <a:pt x="351" y="210"/>
                </a:lnTo>
                <a:lnTo>
                  <a:pt x="361" y="202"/>
                </a:lnTo>
                <a:lnTo>
                  <a:pt x="351" y="207"/>
                </a:lnTo>
                <a:lnTo>
                  <a:pt x="343" y="213"/>
                </a:lnTo>
                <a:lnTo>
                  <a:pt x="335" y="218"/>
                </a:lnTo>
                <a:lnTo>
                  <a:pt x="327" y="225"/>
                </a:lnTo>
                <a:lnTo>
                  <a:pt x="311" y="237"/>
                </a:lnTo>
                <a:lnTo>
                  <a:pt x="295" y="248"/>
                </a:lnTo>
                <a:lnTo>
                  <a:pt x="296" y="243"/>
                </a:lnTo>
                <a:lnTo>
                  <a:pt x="298" y="240"/>
                </a:lnTo>
                <a:lnTo>
                  <a:pt x="302" y="235"/>
                </a:lnTo>
                <a:lnTo>
                  <a:pt x="305" y="232"/>
                </a:lnTo>
                <a:lnTo>
                  <a:pt x="307" y="231"/>
                </a:lnTo>
                <a:lnTo>
                  <a:pt x="312" y="227"/>
                </a:lnTo>
                <a:lnTo>
                  <a:pt x="313" y="226"/>
                </a:lnTo>
                <a:lnTo>
                  <a:pt x="314" y="224"/>
                </a:lnTo>
                <a:lnTo>
                  <a:pt x="314" y="223"/>
                </a:lnTo>
                <a:lnTo>
                  <a:pt x="312" y="222"/>
                </a:lnTo>
                <a:lnTo>
                  <a:pt x="310" y="222"/>
                </a:lnTo>
                <a:lnTo>
                  <a:pt x="307" y="223"/>
                </a:lnTo>
                <a:lnTo>
                  <a:pt x="306" y="226"/>
                </a:lnTo>
                <a:lnTo>
                  <a:pt x="304" y="229"/>
                </a:lnTo>
                <a:lnTo>
                  <a:pt x="295" y="234"/>
                </a:lnTo>
                <a:lnTo>
                  <a:pt x="286" y="240"/>
                </a:lnTo>
                <a:lnTo>
                  <a:pt x="282" y="243"/>
                </a:lnTo>
                <a:lnTo>
                  <a:pt x="279" y="248"/>
                </a:lnTo>
                <a:lnTo>
                  <a:pt x="277" y="250"/>
                </a:lnTo>
                <a:lnTo>
                  <a:pt x="274" y="250"/>
                </a:lnTo>
                <a:lnTo>
                  <a:pt x="273" y="250"/>
                </a:lnTo>
                <a:lnTo>
                  <a:pt x="272" y="249"/>
                </a:lnTo>
                <a:lnTo>
                  <a:pt x="272" y="247"/>
                </a:lnTo>
                <a:lnTo>
                  <a:pt x="272" y="245"/>
                </a:lnTo>
                <a:lnTo>
                  <a:pt x="274" y="241"/>
                </a:lnTo>
                <a:lnTo>
                  <a:pt x="278" y="239"/>
                </a:lnTo>
                <a:lnTo>
                  <a:pt x="283" y="234"/>
                </a:lnTo>
                <a:lnTo>
                  <a:pt x="288" y="231"/>
                </a:lnTo>
                <a:lnTo>
                  <a:pt x="299" y="221"/>
                </a:lnTo>
                <a:lnTo>
                  <a:pt x="311" y="210"/>
                </a:lnTo>
                <a:lnTo>
                  <a:pt x="322" y="200"/>
                </a:lnTo>
                <a:lnTo>
                  <a:pt x="335" y="190"/>
                </a:lnTo>
                <a:lnTo>
                  <a:pt x="328" y="191"/>
                </a:lnTo>
                <a:lnTo>
                  <a:pt x="323" y="193"/>
                </a:lnTo>
                <a:lnTo>
                  <a:pt x="318" y="197"/>
                </a:lnTo>
                <a:lnTo>
                  <a:pt x="312" y="200"/>
                </a:lnTo>
                <a:lnTo>
                  <a:pt x="303" y="208"/>
                </a:lnTo>
                <a:lnTo>
                  <a:pt x="294" y="216"/>
                </a:lnTo>
                <a:lnTo>
                  <a:pt x="289" y="219"/>
                </a:lnTo>
                <a:lnTo>
                  <a:pt x="285" y="223"/>
                </a:lnTo>
                <a:lnTo>
                  <a:pt x="279" y="224"/>
                </a:lnTo>
                <a:lnTo>
                  <a:pt x="273" y="225"/>
                </a:lnTo>
                <a:lnTo>
                  <a:pt x="270" y="224"/>
                </a:lnTo>
                <a:lnTo>
                  <a:pt x="267" y="225"/>
                </a:lnTo>
                <a:lnTo>
                  <a:pt x="266" y="226"/>
                </a:lnTo>
                <a:lnTo>
                  <a:pt x="265" y="227"/>
                </a:lnTo>
                <a:lnTo>
                  <a:pt x="265" y="229"/>
                </a:lnTo>
                <a:lnTo>
                  <a:pt x="266" y="230"/>
                </a:lnTo>
                <a:lnTo>
                  <a:pt x="270" y="229"/>
                </a:lnTo>
                <a:lnTo>
                  <a:pt x="273" y="229"/>
                </a:lnTo>
                <a:lnTo>
                  <a:pt x="273" y="231"/>
                </a:lnTo>
                <a:lnTo>
                  <a:pt x="272" y="233"/>
                </a:lnTo>
                <a:lnTo>
                  <a:pt x="270" y="235"/>
                </a:lnTo>
                <a:lnTo>
                  <a:pt x="267" y="238"/>
                </a:lnTo>
                <a:lnTo>
                  <a:pt x="262" y="241"/>
                </a:lnTo>
                <a:lnTo>
                  <a:pt x="258" y="245"/>
                </a:lnTo>
                <a:lnTo>
                  <a:pt x="253" y="249"/>
                </a:lnTo>
                <a:lnTo>
                  <a:pt x="247" y="254"/>
                </a:lnTo>
                <a:lnTo>
                  <a:pt x="245" y="256"/>
                </a:lnTo>
                <a:lnTo>
                  <a:pt x="244" y="255"/>
                </a:lnTo>
                <a:lnTo>
                  <a:pt x="244" y="252"/>
                </a:lnTo>
                <a:lnTo>
                  <a:pt x="244" y="250"/>
                </a:lnTo>
                <a:lnTo>
                  <a:pt x="240" y="250"/>
                </a:lnTo>
                <a:lnTo>
                  <a:pt x="238" y="251"/>
                </a:lnTo>
                <a:lnTo>
                  <a:pt x="236" y="254"/>
                </a:lnTo>
                <a:lnTo>
                  <a:pt x="233" y="255"/>
                </a:lnTo>
                <a:lnTo>
                  <a:pt x="229" y="256"/>
                </a:lnTo>
                <a:lnTo>
                  <a:pt x="224" y="257"/>
                </a:lnTo>
                <a:lnTo>
                  <a:pt x="222" y="260"/>
                </a:lnTo>
                <a:lnTo>
                  <a:pt x="221" y="264"/>
                </a:lnTo>
                <a:lnTo>
                  <a:pt x="220" y="267"/>
                </a:lnTo>
                <a:lnTo>
                  <a:pt x="217" y="270"/>
                </a:lnTo>
                <a:lnTo>
                  <a:pt x="215" y="271"/>
                </a:lnTo>
                <a:lnTo>
                  <a:pt x="212" y="272"/>
                </a:lnTo>
                <a:lnTo>
                  <a:pt x="215" y="273"/>
                </a:lnTo>
                <a:lnTo>
                  <a:pt x="217" y="274"/>
                </a:lnTo>
                <a:lnTo>
                  <a:pt x="216" y="277"/>
                </a:lnTo>
                <a:lnTo>
                  <a:pt x="214" y="281"/>
                </a:lnTo>
                <a:lnTo>
                  <a:pt x="212" y="283"/>
                </a:lnTo>
                <a:lnTo>
                  <a:pt x="209" y="284"/>
                </a:lnTo>
                <a:lnTo>
                  <a:pt x="208" y="282"/>
                </a:lnTo>
                <a:lnTo>
                  <a:pt x="207" y="280"/>
                </a:lnTo>
                <a:lnTo>
                  <a:pt x="203" y="281"/>
                </a:lnTo>
                <a:lnTo>
                  <a:pt x="198" y="281"/>
                </a:lnTo>
                <a:lnTo>
                  <a:pt x="197" y="279"/>
                </a:lnTo>
                <a:lnTo>
                  <a:pt x="197" y="277"/>
                </a:lnTo>
                <a:lnTo>
                  <a:pt x="198" y="276"/>
                </a:lnTo>
                <a:lnTo>
                  <a:pt x="198" y="274"/>
                </a:lnTo>
                <a:lnTo>
                  <a:pt x="200" y="272"/>
                </a:lnTo>
                <a:lnTo>
                  <a:pt x="201" y="268"/>
                </a:lnTo>
                <a:lnTo>
                  <a:pt x="200" y="266"/>
                </a:lnTo>
                <a:lnTo>
                  <a:pt x="199" y="264"/>
                </a:lnTo>
                <a:lnTo>
                  <a:pt x="200" y="260"/>
                </a:lnTo>
                <a:lnTo>
                  <a:pt x="201" y="257"/>
                </a:lnTo>
                <a:lnTo>
                  <a:pt x="201" y="252"/>
                </a:lnTo>
                <a:lnTo>
                  <a:pt x="201" y="248"/>
                </a:lnTo>
                <a:lnTo>
                  <a:pt x="203" y="242"/>
                </a:lnTo>
                <a:lnTo>
                  <a:pt x="205" y="238"/>
                </a:lnTo>
                <a:lnTo>
                  <a:pt x="209" y="229"/>
                </a:lnTo>
                <a:lnTo>
                  <a:pt x="214" y="221"/>
                </a:lnTo>
                <a:lnTo>
                  <a:pt x="220" y="213"/>
                </a:lnTo>
                <a:lnTo>
                  <a:pt x="225" y="205"/>
                </a:lnTo>
                <a:lnTo>
                  <a:pt x="231" y="198"/>
                </a:lnTo>
                <a:lnTo>
                  <a:pt x="234" y="190"/>
                </a:lnTo>
                <a:lnTo>
                  <a:pt x="236" y="183"/>
                </a:lnTo>
                <a:lnTo>
                  <a:pt x="236" y="175"/>
                </a:lnTo>
                <a:lnTo>
                  <a:pt x="237" y="174"/>
                </a:lnTo>
                <a:lnTo>
                  <a:pt x="238" y="171"/>
                </a:lnTo>
                <a:lnTo>
                  <a:pt x="237" y="169"/>
                </a:lnTo>
                <a:lnTo>
                  <a:pt x="236" y="169"/>
                </a:lnTo>
                <a:lnTo>
                  <a:pt x="234" y="172"/>
                </a:lnTo>
                <a:lnTo>
                  <a:pt x="234" y="173"/>
                </a:lnTo>
                <a:lnTo>
                  <a:pt x="231" y="176"/>
                </a:lnTo>
                <a:lnTo>
                  <a:pt x="227" y="181"/>
                </a:lnTo>
                <a:lnTo>
                  <a:pt x="224" y="181"/>
                </a:lnTo>
                <a:lnTo>
                  <a:pt x="222" y="182"/>
                </a:lnTo>
                <a:lnTo>
                  <a:pt x="221" y="182"/>
                </a:lnTo>
                <a:lnTo>
                  <a:pt x="221" y="183"/>
                </a:lnTo>
                <a:lnTo>
                  <a:pt x="221" y="184"/>
                </a:lnTo>
                <a:lnTo>
                  <a:pt x="222" y="185"/>
                </a:lnTo>
                <a:lnTo>
                  <a:pt x="223" y="187"/>
                </a:lnTo>
                <a:lnTo>
                  <a:pt x="225" y="188"/>
                </a:lnTo>
                <a:lnTo>
                  <a:pt x="224" y="190"/>
                </a:lnTo>
                <a:lnTo>
                  <a:pt x="224" y="191"/>
                </a:lnTo>
                <a:lnTo>
                  <a:pt x="215" y="208"/>
                </a:lnTo>
                <a:lnTo>
                  <a:pt x="205" y="225"/>
                </a:lnTo>
                <a:lnTo>
                  <a:pt x="207" y="214"/>
                </a:lnTo>
                <a:lnTo>
                  <a:pt x="208" y="204"/>
                </a:lnTo>
                <a:lnTo>
                  <a:pt x="213" y="194"/>
                </a:lnTo>
                <a:lnTo>
                  <a:pt x="219" y="185"/>
                </a:lnTo>
                <a:lnTo>
                  <a:pt x="222" y="175"/>
                </a:lnTo>
                <a:lnTo>
                  <a:pt x="227" y="166"/>
                </a:lnTo>
                <a:lnTo>
                  <a:pt x="234" y="156"/>
                </a:lnTo>
                <a:lnTo>
                  <a:pt x="241" y="146"/>
                </a:lnTo>
                <a:lnTo>
                  <a:pt x="245" y="141"/>
                </a:lnTo>
                <a:lnTo>
                  <a:pt x="247" y="136"/>
                </a:lnTo>
                <a:lnTo>
                  <a:pt x="252" y="133"/>
                </a:lnTo>
                <a:lnTo>
                  <a:pt x="256" y="130"/>
                </a:lnTo>
                <a:lnTo>
                  <a:pt x="260" y="129"/>
                </a:lnTo>
                <a:lnTo>
                  <a:pt x="264" y="129"/>
                </a:lnTo>
                <a:lnTo>
                  <a:pt x="265" y="129"/>
                </a:lnTo>
                <a:lnTo>
                  <a:pt x="266" y="130"/>
                </a:lnTo>
                <a:lnTo>
                  <a:pt x="266" y="132"/>
                </a:lnTo>
                <a:lnTo>
                  <a:pt x="266" y="134"/>
                </a:lnTo>
                <a:lnTo>
                  <a:pt x="263" y="140"/>
                </a:lnTo>
                <a:lnTo>
                  <a:pt x="260" y="144"/>
                </a:lnTo>
                <a:lnTo>
                  <a:pt x="258" y="150"/>
                </a:lnTo>
                <a:lnTo>
                  <a:pt x="256" y="157"/>
                </a:lnTo>
                <a:lnTo>
                  <a:pt x="252" y="168"/>
                </a:lnTo>
                <a:lnTo>
                  <a:pt x="248" y="181"/>
                </a:lnTo>
                <a:lnTo>
                  <a:pt x="245" y="192"/>
                </a:lnTo>
                <a:lnTo>
                  <a:pt x="240" y="204"/>
                </a:lnTo>
                <a:lnTo>
                  <a:pt x="236" y="215"/>
                </a:lnTo>
                <a:lnTo>
                  <a:pt x="232" y="226"/>
                </a:lnTo>
                <a:lnTo>
                  <a:pt x="231" y="231"/>
                </a:lnTo>
                <a:lnTo>
                  <a:pt x="229" y="235"/>
                </a:lnTo>
                <a:lnTo>
                  <a:pt x="227" y="240"/>
                </a:lnTo>
                <a:lnTo>
                  <a:pt x="225" y="243"/>
                </a:lnTo>
                <a:lnTo>
                  <a:pt x="225" y="246"/>
                </a:lnTo>
                <a:lnTo>
                  <a:pt x="227" y="247"/>
                </a:lnTo>
                <a:lnTo>
                  <a:pt x="229" y="247"/>
                </a:lnTo>
                <a:lnTo>
                  <a:pt x="231" y="247"/>
                </a:lnTo>
                <a:lnTo>
                  <a:pt x="234" y="243"/>
                </a:lnTo>
                <a:lnTo>
                  <a:pt x="237" y="241"/>
                </a:lnTo>
                <a:lnTo>
                  <a:pt x="236" y="237"/>
                </a:lnTo>
                <a:lnTo>
                  <a:pt x="234" y="232"/>
                </a:lnTo>
                <a:lnTo>
                  <a:pt x="236" y="226"/>
                </a:lnTo>
                <a:lnTo>
                  <a:pt x="238" y="223"/>
                </a:lnTo>
                <a:lnTo>
                  <a:pt x="244" y="212"/>
                </a:lnTo>
                <a:lnTo>
                  <a:pt x="248" y="199"/>
                </a:lnTo>
                <a:lnTo>
                  <a:pt x="252" y="187"/>
                </a:lnTo>
                <a:lnTo>
                  <a:pt x="256" y="173"/>
                </a:lnTo>
                <a:lnTo>
                  <a:pt x="261" y="160"/>
                </a:lnTo>
                <a:lnTo>
                  <a:pt x="265" y="148"/>
                </a:lnTo>
                <a:lnTo>
                  <a:pt x="271" y="136"/>
                </a:lnTo>
                <a:lnTo>
                  <a:pt x="278" y="125"/>
                </a:lnTo>
                <a:lnTo>
                  <a:pt x="280" y="119"/>
                </a:lnTo>
                <a:lnTo>
                  <a:pt x="283" y="114"/>
                </a:lnTo>
                <a:lnTo>
                  <a:pt x="286" y="108"/>
                </a:lnTo>
                <a:lnTo>
                  <a:pt x="287" y="102"/>
                </a:lnTo>
                <a:lnTo>
                  <a:pt x="287" y="100"/>
                </a:lnTo>
                <a:lnTo>
                  <a:pt x="286" y="98"/>
                </a:lnTo>
                <a:lnTo>
                  <a:pt x="285" y="97"/>
                </a:lnTo>
                <a:lnTo>
                  <a:pt x="282" y="97"/>
                </a:lnTo>
                <a:lnTo>
                  <a:pt x="280" y="99"/>
                </a:lnTo>
                <a:lnTo>
                  <a:pt x="279" y="100"/>
                </a:lnTo>
                <a:lnTo>
                  <a:pt x="278" y="106"/>
                </a:lnTo>
                <a:lnTo>
                  <a:pt x="277" y="110"/>
                </a:lnTo>
                <a:lnTo>
                  <a:pt x="274" y="116"/>
                </a:lnTo>
                <a:lnTo>
                  <a:pt x="271" y="122"/>
                </a:lnTo>
                <a:lnTo>
                  <a:pt x="269" y="119"/>
                </a:lnTo>
                <a:lnTo>
                  <a:pt x="267" y="117"/>
                </a:lnTo>
                <a:lnTo>
                  <a:pt x="266" y="117"/>
                </a:lnTo>
                <a:lnTo>
                  <a:pt x="265" y="118"/>
                </a:lnTo>
                <a:lnTo>
                  <a:pt x="263" y="121"/>
                </a:lnTo>
                <a:lnTo>
                  <a:pt x="261" y="124"/>
                </a:lnTo>
                <a:lnTo>
                  <a:pt x="260" y="118"/>
                </a:lnTo>
                <a:lnTo>
                  <a:pt x="260" y="113"/>
                </a:lnTo>
                <a:lnTo>
                  <a:pt x="258" y="110"/>
                </a:lnTo>
                <a:lnTo>
                  <a:pt x="257" y="108"/>
                </a:lnTo>
                <a:lnTo>
                  <a:pt x="254" y="107"/>
                </a:lnTo>
                <a:lnTo>
                  <a:pt x="250" y="107"/>
                </a:lnTo>
                <a:lnTo>
                  <a:pt x="252" y="105"/>
                </a:lnTo>
                <a:lnTo>
                  <a:pt x="253" y="104"/>
                </a:lnTo>
                <a:lnTo>
                  <a:pt x="255" y="102"/>
                </a:lnTo>
                <a:lnTo>
                  <a:pt x="256" y="102"/>
                </a:lnTo>
                <a:lnTo>
                  <a:pt x="260" y="105"/>
                </a:lnTo>
                <a:lnTo>
                  <a:pt x="261" y="107"/>
                </a:lnTo>
                <a:lnTo>
                  <a:pt x="264" y="107"/>
                </a:lnTo>
                <a:lnTo>
                  <a:pt x="267" y="106"/>
                </a:lnTo>
                <a:lnTo>
                  <a:pt x="271" y="105"/>
                </a:lnTo>
                <a:lnTo>
                  <a:pt x="273" y="102"/>
                </a:lnTo>
                <a:lnTo>
                  <a:pt x="274" y="100"/>
                </a:lnTo>
                <a:lnTo>
                  <a:pt x="273" y="97"/>
                </a:lnTo>
                <a:lnTo>
                  <a:pt x="272" y="94"/>
                </a:lnTo>
                <a:lnTo>
                  <a:pt x="269" y="93"/>
                </a:lnTo>
                <a:lnTo>
                  <a:pt x="266" y="92"/>
                </a:lnTo>
                <a:lnTo>
                  <a:pt x="263" y="91"/>
                </a:lnTo>
                <a:lnTo>
                  <a:pt x="261" y="92"/>
                </a:lnTo>
                <a:lnTo>
                  <a:pt x="258" y="94"/>
                </a:lnTo>
                <a:lnTo>
                  <a:pt x="255" y="90"/>
                </a:lnTo>
                <a:lnTo>
                  <a:pt x="249" y="85"/>
                </a:lnTo>
                <a:lnTo>
                  <a:pt x="248" y="82"/>
                </a:lnTo>
                <a:lnTo>
                  <a:pt x="249" y="79"/>
                </a:lnTo>
                <a:lnTo>
                  <a:pt x="250" y="75"/>
                </a:lnTo>
                <a:lnTo>
                  <a:pt x="253" y="71"/>
                </a:lnTo>
                <a:lnTo>
                  <a:pt x="252" y="67"/>
                </a:lnTo>
                <a:lnTo>
                  <a:pt x="250" y="65"/>
                </a:lnTo>
                <a:lnTo>
                  <a:pt x="248" y="63"/>
                </a:lnTo>
                <a:lnTo>
                  <a:pt x="247" y="61"/>
                </a:lnTo>
                <a:lnTo>
                  <a:pt x="248" y="60"/>
                </a:lnTo>
                <a:lnTo>
                  <a:pt x="249" y="58"/>
                </a:lnTo>
                <a:lnTo>
                  <a:pt x="252" y="55"/>
                </a:lnTo>
                <a:lnTo>
                  <a:pt x="255" y="53"/>
                </a:lnTo>
                <a:lnTo>
                  <a:pt x="258" y="55"/>
                </a:lnTo>
                <a:lnTo>
                  <a:pt x="263" y="56"/>
                </a:lnTo>
                <a:lnTo>
                  <a:pt x="262" y="51"/>
                </a:lnTo>
                <a:lnTo>
                  <a:pt x="261" y="47"/>
                </a:lnTo>
                <a:lnTo>
                  <a:pt x="261" y="43"/>
                </a:lnTo>
                <a:lnTo>
                  <a:pt x="260" y="41"/>
                </a:lnTo>
                <a:lnTo>
                  <a:pt x="256" y="38"/>
                </a:lnTo>
                <a:lnTo>
                  <a:pt x="250" y="35"/>
                </a:lnTo>
                <a:lnTo>
                  <a:pt x="249" y="36"/>
                </a:lnTo>
                <a:lnTo>
                  <a:pt x="249" y="39"/>
                </a:lnTo>
                <a:lnTo>
                  <a:pt x="247" y="41"/>
                </a:lnTo>
                <a:lnTo>
                  <a:pt x="246" y="41"/>
                </a:lnTo>
                <a:lnTo>
                  <a:pt x="245" y="40"/>
                </a:lnTo>
                <a:lnTo>
                  <a:pt x="242" y="40"/>
                </a:lnTo>
                <a:lnTo>
                  <a:pt x="240" y="40"/>
                </a:lnTo>
                <a:lnTo>
                  <a:pt x="239" y="40"/>
                </a:lnTo>
                <a:lnTo>
                  <a:pt x="238" y="42"/>
                </a:lnTo>
                <a:lnTo>
                  <a:pt x="237" y="43"/>
                </a:lnTo>
                <a:lnTo>
                  <a:pt x="238" y="48"/>
                </a:lnTo>
                <a:lnTo>
                  <a:pt x="238" y="51"/>
                </a:lnTo>
                <a:lnTo>
                  <a:pt x="239" y="49"/>
                </a:lnTo>
                <a:lnTo>
                  <a:pt x="240" y="48"/>
                </a:lnTo>
                <a:lnTo>
                  <a:pt x="241" y="48"/>
                </a:lnTo>
                <a:lnTo>
                  <a:pt x="242" y="48"/>
                </a:lnTo>
                <a:lnTo>
                  <a:pt x="245" y="49"/>
                </a:lnTo>
                <a:lnTo>
                  <a:pt x="247" y="47"/>
                </a:lnTo>
                <a:lnTo>
                  <a:pt x="247" y="51"/>
                </a:lnTo>
                <a:lnTo>
                  <a:pt x="246" y="55"/>
                </a:lnTo>
                <a:lnTo>
                  <a:pt x="244" y="56"/>
                </a:lnTo>
                <a:lnTo>
                  <a:pt x="240" y="55"/>
                </a:lnTo>
                <a:lnTo>
                  <a:pt x="239" y="55"/>
                </a:lnTo>
                <a:lnTo>
                  <a:pt x="237" y="53"/>
                </a:lnTo>
                <a:lnTo>
                  <a:pt x="236" y="53"/>
                </a:lnTo>
                <a:lnTo>
                  <a:pt x="233" y="55"/>
                </a:lnTo>
                <a:lnTo>
                  <a:pt x="232" y="59"/>
                </a:lnTo>
                <a:lnTo>
                  <a:pt x="231" y="64"/>
                </a:lnTo>
                <a:lnTo>
                  <a:pt x="229" y="71"/>
                </a:lnTo>
                <a:lnTo>
                  <a:pt x="227" y="76"/>
                </a:lnTo>
                <a:lnTo>
                  <a:pt x="227" y="80"/>
                </a:lnTo>
                <a:lnTo>
                  <a:pt x="227" y="83"/>
                </a:lnTo>
                <a:lnTo>
                  <a:pt x="225" y="86"/>
                </a:lnTo>
                <a:lnTo>
                  <a:pt x="223" y="89"/>
                </a:lnTo>
                <a:lnTo>
                  <a:pt x="221" y="91"/>
                </a:lnTo>
                <a:lnTo>
                  <a:pt x="219" y="91"/>
                </a:lnTo>
                <a:lnTo>
                  <a:pt x="215" y="91"/>
                </a:lnTo>
                <a:lnTo>
                  <a:pt x="212" y="91"/>
                </a:lnTo>
                <a:lnTo>
                  <a:pt x="209" y="88"/>
                </a:lnTo>
                <a:lnTo>
                  <a:pt x="206" y="85"/>
                </a:lnTo>
                <a:lnTo>
                  <a:pt x="204" y="85"/>
                </a:lnTo>
                <a:lnTo>
                  <a:pt x="204" y="86"/>
                </a:lnTo>
                <a:lnTo>
                  <a:pt x="204" y="89"/>
                </a:lnTo>
                <a:lnTo>
                  <a:pt x="205" y="90"/>
                </a:lnTo>
                <a:lnTo>
                  <a:pt x="205" y="92"/>
                </a:lnTo>
                <a:lnTo>
                  <a:pt x="205" y="93"/>
                </a:lnTo>
                <a:lnTo>
                  <a:pt x="204" y="96"/>
                </a:lnTo>
                <a:lnTo>
                  <a:pt x="201" y="98"/>
                </a:lnTo>
                <a:lnTo>
                  <a:pt x="199" y="105"/>
                </a:lnTo>
                <a:lnTo>
                  <a:pt x="197" y="111"/>
                </a:lnTo>
                <a:lnTo>
                  <a:pt x="193" y="117"/>
                </a:lnTo>
                <a:lnTo>
                  <a:pt x="191" y="123"/>
                </a:lnTo>
                <a:lnTo>
                  <a:pt x="191" y="127"/>
                </a:lnTo>
                <a:lnTo>
                  <a:pt x="190" y="132"/>
                </a:lnTo>
                <a:lnTo>
                  <a:pt x="188" y="134"/>
                </a:lnTo>
                <a:lnTo>
                  <a:pt x="186" y="135"/>
                </a:lnTo>
                <a:lnTo>
                  <a:pt x="186" y="139"/>
                </a:lnTo>
                <a:lnTo>
                  <a:pt x="186" y="143"/>
                </a:lnTo>
                <a:lnTo>
                  <a:pt x="183" y="150"/>
                </a:lnTo>
                <a:lnTo>
                  <a:pt x="180" y="157"/>
                </a:lnTo>
                <a:lnTo>
                  <a:pt x="176" y="165"/>
                </a:lnTo>
                <a:lnTo>
                  <a:pt x="172" y="173"/>
                </a:lnTo>
                <a:lnTo>
                  <a:pt x="167" y="181"/>
                </a:lnTo>
                <a:lnTo>
                  <a:pt x="162" y="188"/>
                </a:lnTo>
                <a:lnTo>
                  <a:pt x="163" y="180"/>
                </a:lnTo>
                <a:lnTo>
                  <a:pt x="164" y="173"/>
                </a:lnTo>
                <a:lnTo>
                  <a:pt x="167" y="167"/>
                </a:lnTo>
                <a:lnTo>
                  <a:pt x="170" y="160"/>
                </a:lnTo>
                <a:lnTo>
                  <a:pt x="174" y="143"/>
                </a:lnTo>
                <a:lnTo>
                  <a:pt x="179" y="127"/>
                </a:lnTo>
                <a:lnTo>
                  <a:pt x="182" y="122"/>
                </a:lnTo>
                <a:lnTo>
                  <a:pt x="184" y="115"/>
                </a:lnTo>
                <a:lnTo>
                  <a:pt x="186" y="111"/>
                </a:lnTo>
                <a:lnTo>
                  <a:pt x="186" y="108"/>
                </a:lnTo>
                <a:lnTo>
                  <a:pt x="188" y="106"/>
                </a:lnTo>
                <a:lnTo>
                  <a:pt x="189" y="104"/>
                </a:lnTo>
                <a:lnTo>
                  <a:pt x="189" y="91"/>
                </a:lnTo>
                <a:lnTo>
                  <a:pt x="191" y="79"/>
                </a:lnTo>
                <a:lnTo>
                  <a:pt x="188" y="79"/>
                </a:lnTo>
                <a:lnTo>
                  <a:pt x="184" y="81"/>
                </a:lnTo>
                <a:lnTo>
                  <a:pt x="182" y="82"/>
                </a:lnTo>
                <a:lnTo>
                  <a:pt x="180" y="84"/>
                </a:lnTo>
                <a:lnTo>
                  <a:pt x="176" y="89"/>
                </a:lnTo>
                <a:lnTo>
                  <a:pt x="172" y="92"/>
                </a:lnTo>
                <a:lnTo>
                  <a:pt x="176" y="93"/>
                </a:lnTo>
                <a:lnTo>
                  <a:pt x="180" y="94"/>
                </a:lnTo>
                <a:lnTo>
                  <a:pt x="182" y="96"/>
                </a:lnTo>
                <a:lnTo>
                  <a:pt x="183" y="97"/>
                </a:lnTo>
                <a:lnTo>
                  <a:pt x="184" y="99"/>
                </a:lnTo>
                <a:lnTo>
                  <a:pt x="184" y="101"/>
                </a:lnTo>
                <a:lnTo>
                  <a:pt x="181" y="102"/>
                </a:lnTo>
                <a:lnTo>
                  <a:pt x="178" y="105"/>
                </a:lnTo>
                <a:lnTo>
                  <a:pt x="179" y="107"/>
                </a:lnTo>
                <a:lnTo>
                  <a:pt x="181" y="109"/>
                </a:lnTo>
                <a:lnTo>
                  <a:pt x="180" y="113"/>
                </a:lnTo>
                <a:lnTo>
                  <a:pt x="179" y="116"/>
                </a:lnTo>
                <a:lnTo>
                  <a:pt x="176" y="122"/>
                </a:lnTo>
                <a:lnTo>
                  <a:pt x="174" y="127"/>
                </a:lnTo>
                <a:lnTo>
                  <a:pt x="172" y="133"/>
                </a:lnTo>
                <a:lnTo>
                  <a:pt x="170" y="138"/>
                </a:lnTo>
                <a:lnTo>
                  <a:pt x="168" y="143"/>
                </a:lnTo>
                <a:lnTo>
                  <a:pt x="166" y="148"/>
                </a:lnTo>
                <a:lnTo>
                  <a:pt x="164" y="149"/>
                </a:lnTo>
                <a:lnTo>
                  <a:pt x="163" y="148"/>
                </a:lnTo>
                <a:lnTo>
                  <a:pt x="163" y="147"/>
                </a:lnTo>
                <a:lnTo>
                  <a:pt x="163" y="143"/>
                </a:lnTo>
                <a:lnTo>
                  <a:pt x="163" y="138"/>
                </a:lnTo>
                <a:lnTo>
                  <a:pt x="163" y="134"/>
                </a:lnTo>
                <a:lnTo>
                  <a:pt x="164" y="134"/>
                </a:lnTo>
                <a:lnTo>
                  <a:pt x="164" y="134"/>
                </a:lnTo>
                <a:lnTo>
                  <a:pt x="166" y="133"/>
                </a:lnTo>
                <a:lnTo>
                  <a:pt x="167" y="132"/>
                </a:lnTo>
                <a:lnTo>
                  <a:pt x="167" y="130"/>
                </a:lnTo>
                <a:lnTo>
                  <a:pt x="168" y="127"/>
                </a:lnTo>
                <a:lnTo>
                  <a:pt x="170" y="125"/>
                </a:lnTo>
                <a:lnTo>
                  <a:pt x="172" y="123"/>
                </a:lnTo>
                <a:lnTo>
                  <a:pt x="173" y="123"/>
                </a:lnTo>
                <a:lnTo>
                  <a:pt x="173" y="122"/>
                </a:lnTo>
                <a:lnTo>
                  <a:pt x="173" y="121"/>
                </a:lnTo>
                <a:lnTo>
                  <a:pt x="172" y="119"/>
                </a:lnTo>
                <a:lnTo>
                  <a:pt x="168" y="118"/>
                </a:lnTo>
                <a:lnTo>
                  <a:pt x="165" y="119"/>
                </a:lnTo>
                <a:lnTo>
                  <a:pt x="163" y="122"/>
                </a:lnTo>
                <a:lnTo>
                  <a:pt x="162" y="124"/>
                </a:lnTo>
                <a:lnTo>
                  <a:pt x="162" y="124"/>
                </a:lnTo>
                <a:lnTo>
                  <a:pt x="162" y="125"/>
                </a:lnTo>
                <a:lnTo>
                  <a:pt x="162" y="127"/>
                </a:lnTo>
                <a:lnTo>
                  <a:pt x="159" y="129"/>
                </a:lnTo>
                <a:lnTo>
                  <a:pt x="159" y="131"/>
                </a:lnTo>
                <a:lnTo>
                  <a:pt x="158" y="134"/>
                </a:lnTo>
                <a:lnTo>
                  <a:pt x="156" y="142"/>
                </a:lnTo>
                <a:lnTo>
                  <a:pt x="153" y="149"/>
                </a:lnTo>
                <a:lnTo>
                  <a:pt x="149" y="156"/>
                </a:lnTo>
                <a:lnTo>
                  <a:pt x="143" y="164"/>
                </a:lnTo>
                <a:lnTo>
                  <a:pt x="140" y="171"/>
                </a:lnTo>
                <a:lnTo>
                  <a:pt x="137" y="179"/>
                </a:lnTo>
                <a:lnTo>
                  <a:pt x="132" y="187"/>
                </a:lnTo>
                <a:lnTo>
                  <a:pt x="126" y="192"/>
                </a:lnTo>
                <a:lnTo>
                  <a:pt x="126" y="196"/>
                </a:lnTo>
                <a:lnTo>
                  <a:pt x="125" y="198"/>
                </a:lnTo>
                <a:lnTo>
                  <a:pt x="124" y="196"/>
                </a:lnTo>
                <a:lnTo>
                  <a:pt x="124" y="194"/>
                </a:lnTo>
                <a:lnTo>
                  <a:pt x="124" y="193"/>
                </a:lnTo>
                <a:lnTo>
                  <a:pt x="126" y="192"/>
                </a:lnTo>
                <a:lnTo>
                  <a:pt x="126" y="188"/>
                </a:lnTo>
                <a:lnTo>
                  <a:pt x="125" y="183"/>
                </a:lnTo>
                <a:lnTo>
                  <a:pt x="123" y="182"/>
                </a:lnTo>
                <a:lnTo>
                  <a:pt x="122" y="182"/>
                </a:lnTo>
                <a:lnTo>
                  <a:pt x="121" y="183"/>
                </a:lnTo>
                <a:lnTo>
                  <a:pt x="121" y="185"/>
                </a:lnTo>
                <a:lnTo>
                  <a:pt x="118" y="190"/>
                </a:lnTo>
                <a:lnTo>
                  <a:pt x="118" y="193"/>
                </a:lnTo>
                <a:lnTo>
                  <a:pt x="115" y="201"/>
                </a:lnTo>
                <a:lnTo>
                  <a:pt x="110" y="209"/>
                </a:lnTo>
                <a:lnTo>
                  <a:pt x="106" y="216"/>
                </a:lnTo>
                <a:lnTo>
                  <a:pt x="99" y="223"/>
                </a:lnTo>
                <a:lnTo>
                  <a:pt x="100" y="217"/>
                </a:lnTo>
                <a:lnTo>
                  <a:pt x="100" y="213"/>
                </a:lnTo>
                <a:lnTo>
                  <a:pt x="104" y="206"/>
                </a:lnTo>
                <a:lnTo>
                  <a:pt x="106" y="200"/>
                </a:lnTo>
                <a:lnTo>
                  <a:pt x="110" y="188"/>
                </a:lnTo>
                <a:lnTo>
                  <a:pt x="114" y="174"/>
                </a:lnTo>
                <a:lnTo>
                  <a:pt x="116" y="162"/>
                </a:lnTo>
                <a:lnTo>
                  <a:pt x="121" y="150"/>
                </a:lnTo>
                <a:lnTo>
                  <a:pt x="123" y="146"/>
                </a:lnTo>
                <a:lnTo>
                  <a:pt x="125" y="141"/>
                </a:lnTo>
                <a:lnTo>
                  <a:pt x="126" y="135"/>
                </a:lnTo>
                <a:lnTo>
                  <a:pt x="126" y="130"/>
                </a:lnTo>
                <a:lnTo>
                  <a:pt x="123" y="134"/>
                </a:lnTo>
                <a:lnTo>
                  <a:pt x="121" y="140"/>
                </a:lnTo>
                <a:lnTo>
                  <a:pt x="116" y="152"/>
                </a:lnTo>
                <a:lnTo>
                  <a:pt x="112" y="164"/>
                </a:lnTo>
                <a:lnTo>
                  <a:pt x="109" y="171"/>
                </a:lnTo>
                <a:lnTo>
                  <a:pt x="107" y="176"/>
                </a:lnTo>
                <a:lnTo>
                  <a:pt x="106" y="182"/>
                </a:lnTo>
                <a:lnTo>
                  <a:pt x="104" y="188"/>
                </a:lnTo>
                <a:lnTo>
                  <a:pt x="99" y="188"/>
                </a:lnTo>
                <a:lnTo>
                  <a:pt x="96" y="187"/>
                </a:lnTo>
                <a:lnTo>
                  <a:pt x="99" y="189"/>
                </a:lnTo>
                <a:lnTo>
                  <a:pt x="102" y="190"/>
                </a:lnTo>
                <a:lnTo>
                  <a:pt x="100" y="196"/>
                </a:lnTo>
                <a:lnTo>
                  <a:pt x="99" y="202"/>
                </a:lnTo>
                <a:lnTo>
                  <a:pt x="98" y="201"/>
                </a:lnTo>
                <a:lnTo>
                  <a:pt x="97" y="200"/>
                </a:lnTo>
                <a:lnTo>
                  <a:pt x="97" y="198"/>
                </a:lnTo>
                <a:lnTo>
                  <a:pt x="97" y="197"/>
                </a:lnTo>
                <a:lnTo>
                  <a:pt x="96" y="196"/>
                </a:lnTo>
                <a:lnTo>
                  <a:pt x="96" y="194"/>
                </a:lnTo>
                <a:lnTo>
                  <a:pt x="93" y="197"/>
                </a:lnTo>
                <a:lnTo>
                  <a:pt x="91" y="200"/>
                </a:lnTo>
                <a:lnTo>
                  <a:pt x="89" y="196"/>
                </a:lnTo>
                <a:lnTo>
                  <a:pt x="85" y="192"/>
                </a:lnTo>
                <a:lnTo>
                  <a:pt x="87" y="194"/>
                </a:lnTo>
                <a:lnTo>
                  <a:pt x="87" y="198"/>
                </a:lnTo>
                <a:lnTo>
                  <a:pt x="87" y="200"/>
                </a:lnTo>
                <a:lnTo>
                  <a:pt x="85" y="202"/>
                </a:lnTo>
                <a:lnTo>
                  <a:pt x="83" y="208"/>
                </a:lnTo>
                <a:lnTo>
                  <a:pt x="80" y="214"/>
                </a:lnTo>
                <a:lnTo>
                  <a:pt x="76" y="227"/>
                </a:lnTo>
                <a:lnTo>
                  <a:pt x="73" y="242"/>
                </a:lnTo>
                <a:lnTo>
                  <a:pt x="71" y="249"/>
                </a:lnTo>
                <a:lnTo>
                  <a:pt x="68" y="255"/>
                </a:lnTo>
                <a:lnTo>
                  <a:pt x="67" y="262"/>
                </a:lnTo>
                <a:lnTo>
                  <a:pt x="66" y="268"/>
                </a:lnTo>
                <a:lnTo>
                  <a:pt x="61" y="285"/>
                </a:lnTo>
                <a:lnTo>
                  <a:pt x="57" y="301"/>
                </a:lnTo>
                <a:lnTo>
                  <a:pt x="55" y="317"/>
                </a:lnTo>
                <a:lnTo>
                  <a:pt x="51" y="331"/>
                </a:lnTo>
                <a:lnTo>
                  <a:pt x="48" y="347"/>
                </a:lnTo>
                <a:lnTo>
                  <a:pt x="46" y="362"/>
                </a:lnTo>
                <a:lnTo>
                  <a:pt x="44" y="368"/>
                </a:lnTo>
                <a:lnTo>
                  <a:pt x="43" y="375"/>
                </a:lnTo>
                <a:lnTo>
                  <a:pt x="40" y="381"/>
                </a:lnTo>
                <a:lnTo>
                  <a:pt x="38" y="389"/>
                </a:lnTo>
                <a:lnTo>
                  <a:pt x="38" y="396"/>
                </a:lnTo>
                <a:lnTo>
                  <a:pt x="39" y="403"/>
                </a:lnTo>
                <a:lnTo>
                  <a:pt x="38" y="408"/>
                </a:lnTo>
                <a:lnTo>
                  <a:pt x="36" y="415"/>
                </a:lnTo>
                <a:lnTo>
                  <a:pt x="36" y="418"/>
                </a:lnTo>
                <a:lnTo>
                  <a:pt x="38" y="421"/>
                </a:lnTo>
                <a:lnTo>
                  <a:pt x="40" y="420"/>
                </a:lnTo>
                <a:lnTo>
                  <a:pt x="42" y="416"/>
                </a:lnTo>
                <a:lnTo>
                  <a:pt x="43" y="411"/>
                </a:lnTo>
                <a:lnTo>
                  <a:pt x="44" y="405"/>
                </a:lnTo>
                <a:lnTo>
                  <a:pt x="48" y="389"/>
                </a:lnTo>
                <a:lnTo>
                  <a:pt x="51" y="374"/>
                </a:lnTo>
                <a:lnTo>
                  <a:pt x="54" y="363"/>
                </a:lnTo>
                <a:lnTo>
                  <a:pt x="56" y="351"/>
                </a:lnTo>
                <a:lnTo>
                  <a:pt x="59" y="347"/>
                </a:lnTo>
                <a:lnTo>
                  <a:pt x="61" y="341"/>
                </a:lnTo>
                <a:lnTo>
                  <a:pt x="64" y="335"/>
                </a:lnTo>
                <a:lnTo>
                  <a:pt x="65" y="329"/>
                </a:lnTo>
                <a:lnTo>
                  <a:pt x="67" y="324"/>
                </a:lnTo>
                <a:lnTo>
                  <a:pt x="68" y="320"/>
                </a:lnTo>
                <a:lnTo>
                  <a:pt x="66" y="317"/>
                </a:lnTo>
                <a:lnTo>
                  <a:pt x="64" y="314"/>
                </a:lnTo>
                <a:lnTo>
                  <a:pt x="63" y="308"/>
                </a:lnTo>
                <a:lnTo>
                  <a:pt x="63" y="300"/>
                </a:lnTo>
                <a:lnTo>
                  <a:pt x="65" y="293"/>
                </a:lnTo>
                <a:lnTo>
                  <a:pt x="67" y="288"/>
                </a:lnTo>
                <a:lnTo>
                  <a:pt x="68" y="280"/>
                </a:lnTo>
                <a:lnTo>
                  <a:pt x="71" y="272"/>
                </a:lnTo>
                <a:lnTo>
                  <a:pt x="71" y="268"/>
                </a:lnTo>
                <a:lnTo>
                  <a:pt x="71" y="266"/>
                </a:lnTo>
                <a:lnTo>
                  <a:pt x="73" y="263"/>
                </a:lnTo>
                <a:lnTo>
                  <a:pt x="74" y="260"/>
                </a:lnTo>
                <a:lnTo>
                  <a:pt x="74" y="258"/>
                </a:lnTo>
                <a:lnTo>
                  <a:pt x="73" y="256"/>
                </a:lnTo>
                <a:lnTo>
                  <a:pt x="74" y="252"/>
                </a:lnTo>
                <a:lnTo>
                  <a:pt x="76" y="248"/>
                </a:lnTo>
                <a:lnTo>
                  <a:pt x="79" y="240"/>
                </a:lnTo>
                <a:lnTo>
                  <a:pt x="81" y="232"/>
                </a:lnTo>
                <a:lnTo>
                  <a:pt x="83" y="224"/>
                </a:lnTo>
                <a:lnTo>
                  <a:pt x="85" y="217"/>
                </a:lnTo>
                <a:lnTo>
                  <a:pt x="85" y="212"/>
                </a:lnTo>
                <a:lnTo>
                  <a:pt x="87" y="207"/>
                </a:lnTo>
                <a:lnTo>
                  <a:pt x="89" y="206"/>
                </a:lnTo>
                <a:lnTo>
                  <a:pt x="91" y="207"/>
                </a:lnTo>
                <a:lnTo>
                  <a:pt x="93" y="209"/>
                </a:lnTo>
                <a:lnTo>
                  <a:pt x="94" y="212"/>
                </a:lnTo>
                <a:lnTo>
                  <a:pt x="96" y="215"/>
                </a:lnTo>
                <a:lnTo>
                  <a:pt x="96" y="217"/>
                </a:lnTo>
                <a:lnTo>
                  <a:pt x="94" y="219"/>
                </a:lnTo>
                <a:lnTo>
                  <a:pt x="93" y="222"/>
                </a:lnTo>
                <a:lnTo>
                  <a:pt x="93" y="224"/>
                </a:lnTo>
                <a:lnTo>
                  <a:pt x="93" y="225"/>
                </a:lnTo>
                <a:lnTo>
                  <a:pt x="92" y="231"/>
                </a:lnTo>
                <a:lnTo>
                  <a:pt x="91" y="235"/>
                </a:lnTo>
                <a:lnTo>
                  <a:pt x="89" y="242"/>
                </a:lnTo>
                <a:lnTo>
                  <a:pt x="87" y="249"/>
                </a:lnTo>
                <a:lnTo>
                  <a:pt x="85" y="257"/>
                </a:lnTo>
                <a:lnTo>
                  <a:pt x="85" y="264"/>
                </a:lnTo>
                <a:lnTo>
                  <a:pt x="84" y="266"/>
                </a:lnTo>
                <a:lnTo>
                  <a:pt x="84" y="268"/>
                </a:lnTo>
                <a:lnTo>
                  <a:pt x="83" y="270"/>
                </a:lnTo>
                <a:lnTo>
                  <a:pt x="81" y="268"/>
                </a:lnTo>
                <a:lnTo>
                  <a:pt x="80" y="279"/>
                </a:lnTo>
                <a:lnTo>
                  <a:pt x="76" y="288"/>
                </a:lnTo>
                <a:lnTo>
                  <a:pt x="75" y="292"/>
                </a:lnTo>
                <a:lnTo>
                  <a:pt x="74" y="297"/>
                </a:lnTo>
                <a:lnTo>
                  <a:pt x="75" y="299"/>
                </a:lnTo>
                <a:lnTo>
                  <a:pt x="76" y="301"/>
                </a:lnTo>
                <a:lnTo>
                  <a:pt x="73" y="302"/>
                </a:lnTo>
                <a:lnTo>
                  <a:pt x="69" y="306"/>
                </a:lnTo>
                <a:lnTo>
                  <a:pt x="69" y="308"/>
                </a:lnTo>
                <a:lnTo>
                  <a:pt x="71" y="312"/>
                </a:lnTo>
                <a:lnTo>
                  <a:pt x="72" y="316"/>
                </a:lnTo>
                <a:lnTo>
                  <a:pt x="72" y="322"/>
                </a:lnTo>
                <a:lnTo>
                  <a:pt x="71" y="331"/>
                </a:lnTo>
                <a:lnTo>
                  <a:pt x="69" y="341"/>
                </a:lnTo>
                <a:lnTo>
                  <a:pt x="67" y="349"/>
                </a:lnTo>
                <a:lnTo>
                  <a:pt x="64" y="357"/>
                </a:lnTo>
                <a:lnTo>
                  <a:pt x="64" y="360"/>
                </a:lnTo>
                <a:lnTo>
                  <a:pt x="64" y="364"/>
                </a:lnTo>
                <a:lnTo>
                  <a:pt x="65" y="364"/>
                </a:lnTo>
                <a:lnTo>
                  <a:pt x="66" y="364"/>
                </a:lnTo>
                <a:lnTo>
                  <a:pt x="67" y="364"/>
                </a:lnTo>
                <a:lnTo>
                  <a:pt x="69" y="362"/>
                </a:lnTo>
                <a:lnTo>
                  <a:pt x="72" y="357"/>
                </a:lnTo>
                <a:lnTo>
                  <a:pt x="73" y="353"/>
                </a:lnTo>
                <a:lnTo>
                  <a:pt x="74" y="346"/>
                </a:lnTo>
                <a:lnTo>
                  <a:pt x="74" y="341"/>
                </a:lnTo>
                <a:lnTo>
                  <a:pt x="77" y="342"/>
                </a:lnTo>
                <a:lnTo>
                  <a:pt x="79" y="345"/>
                </a:lnTo>
                <a:lnTo>
                  <a:pt x="79" y="347"/>
                </a:lnTo>
                <a:lnTo>
                  <a:pt x="77" y="349"/>
                </a:lnTo>
                <a:lnTo>
                  <a:pt x="77" y="351"/>
                </a:lnTo>
                <a:lnTo>
                  <a:pt x="76" y="354"/>
                </a:lnTo>
                <a:lnTo>
                  <a:pt x="77" y="356"/>
                </a:lnTo>
                <a:lnTo>
                  <a:pt x="80" y="357"/>
                </a:lnTo>
                <a:lnTo>
                  <a:pt x="83" y="349"/>
                </a:lnTo>
                <a:lnTo>
                  <a:pt x="87" y="339"/>
                </a:lnTo>
                <a:lnTo>
                  <a:pt x="88" y="330"/>
                </a:lnTo>
                <a:lnTo>
                  <a:pt x="90" y="321"/>
                </a:lnTo>
                <a:lnTo>
                  <a:pt x="92" y="308"/>
                </a:lnTo>
                <a:lnTo>
                  <a:pt x="94" y="298"/>
                </a:lnTo>
                <a:lnTo>
                  <a:pt x="97" y="291"/>
                </a:lnTo>
                <a:lnTo>
                  <a:pt x="97" y="284"/>
                </a:lnTo>
                <a:lnTo>
                  <a:pt x="92" y="295"/>
                </a:lnTo>
                <a:lnTo>
                  <a:pt x="90" y="305"/>
                </a:lnTo>
                <a:lnTo>
                  <a:pt x="89" y="308"/>
                </a:lnTo>
                <a:lnTo>
                  <a:pt x="88" y="312"/>
                </a:lnTo>
                <a:lnTo>
                  <a:pt x="85" y="314"/>
                </a:lnTo>
                <a:lnTo>
                  <a:pt x="81" y="314"/>
                </a:lnTo>
                <a:lnTo>
                  <a:pt x="84" y="296"/>
                </a:lnTo>
                <a:lnTo>
                  <a:pt x="88" y="276"/>
                </a:lnTo>
                <a:lnTo>
                  <a:pt x="92" y="259"/>
                </a:lnTo>
                <a:lnTo>
                  <a:pt x="98" y="241"/>
                </a:lnTo>
                <a:lnTo>
                  <a:pt x="102" y="234"/>
                </a:lnTo>
                <a:lnTo>
                  <a:pt x="106" y="229"/>
                </a:lnTo>
                <a:lnTo>
                  <a:pt x="110" y="221"/>
                </a:lnTo>
                <a:lnTo>
                  <a:pt x="114" y="213"/>
                </a:lnTo>
                <a:lnTo>
                  <a:pt x="116" y="208"/>
                </a:lnTo>
                <a:lnTo>
                  <a:pt x="120" y="205"/>
                </a:lnTo>
                <a:lnTo>
                  <a:pt x="120" y="202"/>
                </a:lnTo>
                <a:lnTo>
                  <a:pt x="121" y="200"/>
                </a:lnTo>
                <a:lnTo>
                  <a:pt x="123" y="199"/>
                </a:lnTo>
                <a:lnTo>
                  <a:pt x="125" y="198"/>
                </a:lnTo>
                <a:lnTo>
                  <a:pt x="123" y="210"/>
                </a:lnTo>
                <a:lnTo>
                  <a:pt x="120" y="223"/>
                </a:lnTo>
                <a:lnTo>
                  <a:pt x="124" y="217"/>
                </a:lnTo>
                <a:lnTo>
                  <a:pt x="129" y="210"/>
                </a:lnTo>
                <a:lnTo>
                  <a:pt x="131" y="202"/>
                </a:lnTo>
                <a:lnTo>
                  <a:pt x="134" y="196"/>
                </a:lnTo>
                <a:lnTo>
                  <a:pt x="134" y="192"/>
                </a:lnTo>
                <a:lnTo>
                  <a:pt x="135" y="189"/>
                </a:lnTo>
                <a:lnTo>
                  <a:pt x="138" y="187"/>
                </a:lnTo>
                <a:lnTo>
                  <a:pt x="140" y="184"/>
                </a:lnTo>
                <a:lnTo>
                  <a:pt x="143" y="185"/>
                </a:lnTo>
                <a:lnTo>
                  <a:pt x="145" y="187"/>
                </a:lnTo>
                <a:lnTo>
                  <a:pt x="145" y="189"/>
                </a:lnTo>
                <a:lnTo>
                  <a:pt x="145" y="191"/>
                </a:lnTo>
                <a:lnTo>
                  <a:pt x="143" y="198"/>
                </a:lnTo>
                <a:lnTo>
                  <a:pt x="142" y="205"/>
                </a:lnTo>
                <a:lnTo>
                  <a:pt x="139" y="213"/>
                </a:lnTo>
                <a:lnTo>
                  <a:pt x="137" y="218"/>
                </a:lnTo>
                <a:lnTo>
                  <a:pt x="132" y="223"/>
                </a:lnTo>
                <a:lnTo>
                  <a:pt x="127" y="229"/>
                </a:lnTo>
                <a:lnTo>
                  <a:pt x="125" y="234"/>
                </a:lnTo>
                <a:lnTo>
                  <a:pt x="125" y="241"/>
                </a:lnTo>
                <a:lnTo>
                  <a:pt x="122" y="255"/>
                </a:lnTo>
                <a:lnTo>
                  <a:pt x="117" y="268"/>
                </a:lnTo>
                <a:lnTo>
                  <a:pt x="113" y="285"/>
                </a:lnTo>
                <a:lnTo>
                  <a:pt x="108" y="301"/>
                </a:lnTo>
                <a:lnTo>
                  <a:pt x="106" y="308"/>
                </a:lnTo>
                <a:lnTo>
                  <a:pt x="105" y="316"/>
                </a:lnTo>
                <a:lnTo>
                  <a:pt x="104" y="318"/>
                </a:lnTo>
                <a:lnTo>
                  <a:pt x="102" y="321"/>
                </a:lnTo>
                <a:lnTo>
                  <a:pt x="102" y="324"/>
                </a:lnTo>
                <a:lnTo>
                  <a:pt x="102" y="326"/>
                </a:lnTo>
                <a:lnTo>
                  <a:pt x="100" y="329"/>
                </a:lnTo>
                <a:lnTo>
                  <a:pt x="98" y="332"/>
                </a:lnTo>
                <a:lnTo>
                  <a:pt x="97" y="335"/>
                </a:lnTo>
                <a:lnTo>
                  <a:pt x="97" y="339"/>
                </a:lnTo>
                <a:lnTo>
                  <a:pt x="97" y="347"/>
                </a:lnTo>
                <a:lnTo>
                  <a:pt x="99" y="355"/>
                </a:lnTo>
                <a:lnTo>
                  <a:pt x="96" y="355"/>
                </a:lnTo>
                <a:lnTo>
                  <a:pt x="94" y="355"/>
                </a:lnTo>
                <a:lnTo>
                  <a:pt x="93" y="356"/>
                </a:lnTo>
                <a:lnTo>
                  <a:pt x="92" y="358"/>
                </a:lnTo>
                <a:lnTo>
                  <a:pt x="91" y="363"/>
                </a:lnTo>
                <a:lnTo>
                  <a:pt x="90" y="368"/>
                </a:lnTo>
                <a:lnTo>
                  <a:pt x="88" y="378"/>
                </a:lnTo>
                <a:lnTo>
                  <a:pt x="85" y="387"/>
                </a:lnTo>
                <a:lnTo>
                  <a:pt x="84" y="392"/>
                </a:lnTo>
                <a:lnTo>
                  <a:pt x="83" y="397"/>
                </a:lnTo>
                <a:lnTo>
                  <a:pt x="82" y="401"/>
                </a:lnTo>
                <a:lnTo>
                  <a:pt x="80" y="406"/>
                </a:lnTo>
                <a:lnTo>
                  <a:pt x="80" y="409"/>
                </a:lnTo>
                <a:lnTo>
                  <a:pt x="79" y="413"/>
                </a:lnTo>
                <a:lnTo>
                  <a:pt x="79" y="416"/>
                </a:lnTo>
                <a:lnTo>
                  <a:pt x="77" y="421"/>
                </a:lnTo>
                <a:lnTo>
                  <a:pt x="75" y="426"/>
                </a:lnTo>
                <a:lnTo>
                  <a:pt x="71" y="431"/>
                </a:lnTo>
                <a:lnTo>
                  <a:pt x="67" y="432"/>
                </a:lnTo>
                <a:lnTo>
                  <a:pt x="64" y="431"/>
                </a:lnTo>
                <a:lnTo>
                  <a:pt x="60" y="430"/>
                </a:lnTo>
                <a:lnTo>
                  <a:pt x="60" y="426"/>
                </a:lnTo>
                <a:lnTo>
                  <a:pt x="60" y="420"/>
                </a:lnTo>
                <a:lnTo>
                  <a:pt x="61" y="413"/>
                </a:lnTo>
                <a:lnTo>
                  <a:pt x="61" y="403"/>
                </a:lnTo>
                <a:lnTo>
                  <a:pt x="64" y="393"/>
                </a:lnTo>
                <a:lnTo>
                  <a:pt x="66" y="389"/>
                </a:lnTo>
                <a:lnTo>
                  <a:pt x="67" y="384"/>
                </a:lnTo>
                <a:lnTo>
                  <a:pt x="66" y="380"/>
                </a:lnTo>
                <a:lnTo>
                  <a:pt x="66" y="376"/>
                </a:lnTo>
                <a:lnTo>
                  <a:pt x="67" y="373"/>
                </a:lnTo>
                <a:lnTo>
                  <a:pt x="68" y="370"/>
                </a:lnTo>
                <a:lnTo>
                  <a:pt x="68" y="367"/>
                </a:lnTo>
                <a:lnTo>
                  <a:pt x="67" y="365"/>
                </a:lnTo>
                <a:lnTo>
                  <a:pt x="66" y="364"/>
                </a:lnTo>
                <a:lnTo>
                  <a:pt x="64" y="364"/>
                </a:lnTo>
                <a:lnTo>
                  <a:pt x="61" y="373"/>
                </a:lnTo>
                <a:lnTo>
                  <a:pt x="60" y="384"/>
                </a:lnTo>
                <a:lnTo>
                  <a:pt x="58" y="396"/>
                </a:lnTo>
                <a:lnTo>
                  <a:pt x="56" y="407"/>
                </a:lnTo>
                <a:lnTo>
                  <a:pt x="55" y="418"/>
                </a:lnTo>
                <a:lnTo>
                  <a:pt x="54" y="430"/>
                </a:lnTo>
                <a:lnTo>
                  <a:pt x="54" y="440"/>
                </a:lnTo>
                <a:lnTo>
                  <a:pt x="51" y="451"/>
                </a:lnTo>
                <a:lnTo>
                  <a:pt x="47" y="462"/>
                </a:lnTo>
                <a:lnTo>
                  <a:pt x="40" y="472"/>
                </a:lnTo>
                <a:lnTo>
                  <a:pt x="40" y="468"/>
                </a:lnTo>
                <a:lnTo>
                  <a:pt x="39" y="466"/>
                </a:lnTo>
                <a:lnTo>
                  <a:pt x="38" y="465"/>
                </a:lnTo>
                <a:lnTo>
                  <a:pt x="34" y="464"/>
                </a:lnTo>
                <a:lnTo>
                  <a:pt x="33" y="462"/>
                </a:lnTo>
                <a:lnTo>
                  <a:pt x="33" y="458"/>
                </a:lnTo>
                <a:lnTo>
                  <a:pt x="33" y="455"/>
                </a:lnTo>
                <a:lnTo>
                  <a:pt x="34" y="451"/>
                </a:lnTo>
                <a:lnTo>
                  <a:pt x="38" y="443"/>
                </a:lnTo>
                <a:lnTo>
                  <a:pt x="40" y="437"/>
                </a:lnTo>
                <a:lnTo>
                  <a:pt x="40" y="429"/>
                </a:lnTo>
                <a:lnTo>
                  <a:pt x="40" y="421"/>
                </a:lnTo>
                <a:lnTo>
                  <a:pt x="36" y="422"/>
                </a:lnTo>
                <a:lnTo>
                  <a:pt x="33" y="425"/>
                </a:lnTo>
                <a:lnTo>
                  <a:pt x="30" y="430"/>
                </a:lnTo>
                <a:lnTo>
                  <a:pt x="28" y="434"/>
                </a:lnTo>
                <a:lnTo>
                  <a:pt x="27" y="438"/>
                </a:lnTo>
                <a:lnTo>
                  <a:pt x="28" y="441"/>
                </a:lnTo>
                <a:lnTo>
                  <a:pt x="31" y="439"/>
                </a:lnTo>
                <a:lnTo>
                  <a:pt x="33" y="437"/>
                </a:lnTo>
                <a:lnTo>
                  <a:pt x="32" y="448"/>
                </a:lnTo>
                <a:lnTo>
                  <a:pt x="32" y="461"/>
                </a:lnTo>
                <a:lnTo>
                  <a:pt x="30" y="472"/>
                </a:lnTo>
                <a:lnTo>
                  <a:pt x="27" y="484"/>
                </a:lnTo>
                <a:lnTo>
                  <a:pt x="24" y="495"/>
                </a:lnTo>
                <a:lnTo>
                  <a:pt x="18" y="504"/>
                </a:lnTo>
                <a:lnTo>
                  <a:pt x="16" y="512"/>
                </a:lnTo>
                <a:lnTo>
                  <a:pt x="16" y="521"/>
                </a:lnTo>
                <a:lnTo>
                  <a:pt x="14" y="526"/>
                </a:lnTo>
                <a:lnTo>
                  <a:pt x="11" y="531"/>
                </a:lnTo>
                <a:lnTo>
                  <a:pt x="10" y="537"/>
                </a:lnTo>
                <a:lnTo>
                  <a:pt x="8" y="542"/>
                </a:lnTo>
                <a:lnTo>
                  <a:pt x="6" y="547"/>
                </a:lnTo>
                <a:lnTo>
                  <a:pt x="5" y="551"/>
                </a:lnTo>
                <a:lnTo>
                  <a:pt x="5" y="556"/>
                </a:lnTo>
                <a:lnTo>
                  <a:pt x="5" y="562"/>
                </a:lnTo>
                <a:lnTo>
                  <a:pt x="5" y="566"/>
                </a:lnTo>
                <a:lnTo>
                  <a:pt x="7" y="570"/>
                </a:lnTo>
                <a:lnTo>
                  <a:pt x="9" y="570"/>
                </a:lnTo>
                <a:lnTo>
                  <a:pt x="13" y="570"/>
                </a:lnTo>
                <a:lnTo>
                  <a:pt x="11" y="565"/>
                </a:lnTo>
                <a:lnTo>
                  <a:pt x="10" y="559"/>
                </a:lnTo>
                <a:lnTo>
                  <a:pt x="10" y="553"/>
                </a:lnTo>
                <a:lnTo>
                  <a:pt x="10" y="546"/>
                </a:lnTo>
                <a:lnTo>
                  <a:pt x="14" y="549"/>
                </a:lnTo>
                <a:lnTo>
                  <a:pt x="16" y="554"/>
                </a:lnTo>
                <a:lnTo>
                  <a:pt x="17" y="559"/>
                </a:lnTo>
                <a:lnTo>
                  <a:pt x="18" y="565"/>
                </a:lnTo>
                <a:lnTo>
                  <a:pt x="19" y="571"/>
                </a:lnTo>
                <a:lnTo>
                  <a:pt x="21" y="575"/>
                </a:lnTo>
                <a:lnTo>
                  <a:pt x="23" y="580"/>
                </a:lnTo>
                <a:lnTo>
                  <a:pt x="26" y="584"/>
                </a:lnTo>
                <a:lnTo>
                  <a:pt x="27" y="581"/>
                </a:lnTo>
                <a:lnTo>
                  <a:pt x="30" y="578"/>
                </a:lnTo>
                <a:lnTo>
                  <a:pt x="31" y="575"/>
                </a:lnTo>
                <a:lnTo>
                  <a:pt x="32" y="574"/>
                </a:lnTo>
                <a:lnTo>
                  <a:pt x="34" y="574"/>
                </a:lnTo>
                <a:lnTo>
                  <a:pt x="35" y="575"/>
                </a:lnTo>
                <a:lnTo>
                  <a:pt x="35" y="578"/>
                </a:lnTo>
                <a:lnTo>
                  <a:pt x="34" y="581"/>
                </a:lnTo>
                <a:lnTo>
                  <a:pt x="33" y="586"/>
                </a:lnTo>
                <a:lnTo>
                  <a:pt x="31" y="588"/>
                </a:lnTo>
                <a:lnTo>
                  <a:pt x="30" y="590"/>
                </a:lnTo>
                <a:lnTo>
                  <a:pt x="27" y="592"/>
                </a:lnTo>
                <a:lnTo>
                  <a:pt x="26" y="592"/>
                </a:lnTo>
                <a:lnTo>
                  <a:pt x="24" y="592"/>
                </a:lnTo>
                <a:lnTo>
                  <a:pt x="22" y="589"/>
                </a:lnTo>
                <a:lnTo>
                  <a:pt x="21" y="586"/>
                </a:lnTo>
                <a:lnTo>
                  <a:pt x="19" y="584"/>
                </a:lnTo>
                <a:lnTo>
                  <a:pt x="19" y="583"/>
                </a:lnTo>
                <a:lnTo>
                  <a:pt x="17" y="583"/>
                </a:lnTo>
                <a:lnTo>
                  <a:pt x="15" y="583"/>
                </a:lnTo>
                <a:lnTo>
                  <a:pt x="19" y="591"/>
                </a:lnTo>
                <a:lnTo>
                  <a:pt x="22" y="599"/>
                </a:lnTo>
                <a:lnTo>
                  <a:pt x="19" y="600"/>
                </a:lnTo>
                <a:lnTo>
                  <a:pt x="18" y="603"/>
                </a:lnTo>
                <a:lnTo>
                  <a:pt x="17" y="605"/>
                </a:lnTo>
                <a:lnTo>
                  <a:pt x="17" y="607"/>
                </a:lnTo>
                <a:lnTo>
                  <a:pt x="18" y="611"/>
                </a:lnTo>
                <a:lnTo>
                  <a:pt x="18" y="615"/>
                </a:lnTo>
                <a:lnTo>
                  <a:pt x="17" y="621"/>
                </a:lnTo>
                <a:lnTo>
                  <a:pt x="16" y="625"/>
                </a:lnTo>
                <a:lnTo>
                  <a:pt x="13" y="629"/>
                </a:lnTo>
                <a:lnTo>
                  <a:pt x="10" y="633"/>
                </a:lnTo>
                <a:lnTo>
                  <a:pt x="8" y="638"/>
                </a:lnTo>
                <a:lnTo>
                  <a:pt x="7" y="642"/>
                </a:lnTo>
                <a:lnTo>
                  <a:pt x="8" y="648"/>
                </a:lnTo>
                <a:lnTo>
                  <a:pt x="10" y="654"/>
                </a:lnTo>
                <a:lnTo>
                  <a:pt x="9" y="658"/>
                </a:lnTo>
                <a:lnTo>
                  <a:pt x="6" y="662"/>
                </a:lnTo>
                <a:lnTo>
                  <a:pt x="3" y="667"/>
                </a:lnTo>
                <a:lnTo>
                  <a:pt x="2" y="673"/>
                </a:lnTo>
                <a:lnTo>
                  <a:pt x="1" y="678"/>
                </a:lnTo>
                <a:lnTo>
                  <a:pt x="1" y="682"/>
                </a:lnTo>
                <a:lnTo>
                  <a:pt x="0" y="683"/>
                </a:lnTo>
                <a:lnTo>
                  <a:pt x="0" y="685"/>
                </a:lnTo>
                <a:lnTo>
                  <a:pt x="1" y="686"/>
                </a:lnTo>
                <a:lnTo>
                  <a:pt x="2" y="686"/>
                </a:lnTo>
                <a:lnTo>
                  <a:pt x="5" y="683"/>
                </a:lnTo>
                <a:lnTo>
                  <a:pt x="7" y="680"/>
                </a:lnTo>
                <a:lnTo>
                  <a:pt x="8" y="679"/>
                </a:lnTo>
                <a:lnTo>
                  <a:pt x="10" y="680"/>
                </a:lnTo>
                <a:lnTo>
                  <a:pt x="11" y="681"/>
                </a:lnTo>
                <a:lnTo>
                  <a:pt x="11" y="683"/>
                </a:lnTo>
                <a:lnTo>
                  <a:pt x="11" y="688"/>
                </a:lnTo>
                <a:lnTo>
                  <a:pt x="10" y="694"/>
                </a:lnTo>
                <a:lnTo>
                  <a:pt x="10" y="700"/>
                </a:lnTo>
                <a:lnTo>
                  <a:pt x="10" y="707"/>
                </a:lnTo>
                <a:lnTo>
                  <a:pt x="14" y="704"/>
                </a:lnTo>
                <a:lnTo>
                  <a:pt x="16" y="702"/>
                </a:lnTo>
                <a:lnTo>
                  <a:pt x="16" y="698"/>
                </a:lnTo>
                <a:lnTo>
                  <a:pt x="16" y="695"/>
                </a:lnTo>
                <a:lnTo>
                  <a:pt x="15" y="689"/>
                </a:lnTo>
                <a:lnTo>
                  <a:pt x="16" y="685"/>
                </a:lnTo>
                <a:lnTo>
                  <a:pt x="18" y="680"/>
                </a:lnTo>
                <a:lnTo>
                  <a:pt x="21" y="675"/>
                </a:lnTo>
                <a:lnTo>
                  <a:pt x="21" y="672"/>
                </a:lnTo>
                <a:lnTo>
                  <a:pt x="22" y="667"/>
                </a:lnTo>
                <a:lnTo>
                  <a:pt x="22" y="665"/>
                </a:lnTo>
                <a:lnTo>
                  <a:pt x="22" y="663"/>
                </a:lnTo>
                <a:lnTo>
                  <a:pt x="21" y="661"/>
                </a:lnTo>
                <a:lnTo>
                  <a:pt x="18" y="661"/>
                </a:lnTo>
                <a:lnTo>
                  <a:pt x="17" y="661"/>
                </a:lnTo>
                <a:lnTo>
                  <a:pt x="16" y="661"/>
                </a:lnTo>
                <a:lnTo>
                  <a:pt x="16" y="662"/>
                </a:lnTo>
                <a:lnTo>
                  <a:pt x="16" y="663"/>
                </a:lnTo>
                <a:lnTo>
                  <a:pt x="14" y="667"/>
                </a:lnTo>
                <a:lnTo>
                  <a:pt x="11" y="670"/>
                </a:lnTo>
                <a:lnTo>
                  <a:pt x="10" y="666"/>
                </a:lnTo>
                <a:lnTo>
                  <a:pt x="11" y="662"/>
                </a:lnTo>
                <a:lnTo>
                  <a:pt x="11" y="659"/>
                </a:lnTo>
                <a:lnTo>
                  <a:pt x="11" y="659"/>
                </a:lnTo>
                <a:lnTo>
                  <a:pt x="13" y="658"/>
                </a:lnTo>
                <a:lnTo>
                  <a:pt x="15" y="658"/>
                </a:lnTo>
                <a:lnTo>
                  <a:pt x="19" y="655"/>
                </a:lnTo>
                <a:lnTo>
                  <a:pt x="24" y="652"/>
                </a:lnTo>
                <a:lnTo>
                  <a:pt x="28" y="642"/>
                </a:lnTo>
                <a:lnTo>
                  <a:pt x="32" y="633"/>
                </a:lnTo>
                <a:lnTo>
                  <a:pt x="36" y="621"/>
                </a:lnTo>
                <a:lnTo>
                  <a:pt x="41" y="609"/>
                </a:lnTo>
                <a:lnTo>
                  <a:pt x="47" y="598"/>
                </a:lnTo>
                <a:lnTo>
                  <a:pt x="54" y="588"/>
                </a:lnTo>
                <a:lnTo>
                  <a:pt x="55" y="596"/>
                </a:lnTo>
                <a:lnTo>
                  <a:pt x="56" y="605"/>
                </a:lnTo>
                <a:lnTo>
                  <a:pt x="50" y="617"/>
                </a:lnTo>
                <a:lnTo>
                  <a:pt x="43" y="631"/>
                </a:lnTo>
                <a:lnTo>
                  <a:pt x="41" y="638"/>
                </a:lnTo>
                <a:lnTo>
                  <a:pt x="39" y="645"/>
                </a:lnTo>
                <a:lnTo>
                  <a:pt x="39" y="652"/>
                </a:lnTo>
                <a:lnTo>
                  <a:pt x="39" y="659"/>
                </a:lnTo>
                <a:lnTo>
                  <a:pt x="39" y="663"/>
                </a:lnTo>
                <a:lnTo>
                  <a:pt x="40" y="666"/>
                </a:lnTo>
                <a:lnTo>
                  <a:pt x="40" y="669"/>
                </a:lnTo>
                <a:lnTo>
                  <a:pt x="40" y="669"/>
                </a:lnTo>
                <a:lnTo>
                  <a:pt x="41" y="670"/>
                </a:lnTo>
                <a:lnTo>
                  <a:pt x="43" y="670"/>
                </a:lnTo>
                <a:lnTo>
                  <a:pt x="50" y="666"/>
                </a:lnTo>
                <a:lnTo>
                  <a:pt x="57" y="663"/>
                </a:lnTo>
                <a:lnTo>
                  <a:pt x="56" y="677"/>
                </a:lnTo>
                <a:lnTo>
                  <a:pt x="57" y="691"/>
                </a:lnTo>
                <a:lnTo>
                  <a:pt x="57" y="695"/>
                </a:lnTo>
                <a:lnTo>
                  <a:pt x="57" y="698"/>
                </a:lnTo>
                <a:lnTo>
                  <a:pt x="55" y="699"/>
                </a:lnTo>
                <a:lnTo>
                  <a:pt x="52" y="702"/>
                </a:lnTo>
                <a:lnTo>
                  <a:pt x="51" y="703"/>
                </a:lnTo>
                <a:lnTo>
                  <a:pt x="51" y="705"/>
                </a:lnTo>
                <a:lnTo>
                  <a:pt x="52" y="706"/>
                </a:lnTo>
                <a:lnTo>
                  <a:pt x="54" y="708"/>
                </a:lnTo>
                <a:lnTo>
                  <a:pt x="57" y="713"/>
                </a:lnTo>
                <a:lnTo>
                  <a:pt x="61" y="716"/>
                </a:lnTo>
                <a:lnTo>
                  <a:pt x="64" y="717"/>
                </a:lnTo>
                <a:lnTo>
                  <a:pt x="66" y="719"/>
                </a:lnTo>
                <a:lnTo>
                  <a:pt x="68" y="721"/>
                </a:lnTo>
                <a:lnTo>
                  <a:pt x="68" y="723"/>
                </a:lnTo>
                <a:lnTo>
                  <a:pt x="66" y="727"/>
                </a:lnTo>
                <a:lnTo>
                  <a:pt x="63" y="729"/>
                </a:lnTo>
                <a:lnTo>
                  <a:pt x="61" y="736"/>
                </a:lnTo>
                <a:lnTo>
                  <a:pt x="63" y="741"/>
                </a:lnTo>
                <a:lnTo>
                  <a:pt x="65" y="739"/>
                </a:lnTo>
                <a:lnTo>
                  <a:pt x="66" y="736"/>
                </a:lnTo>
                <a:lnTo>
                  <a:pt x="66" y="733"/>
                </a:lnTo>
                <a:lnTo>
                  <a:pt x="67" y="732"/>
                </a:lnTo>
                <a:lnTo>
                  <a:pt x="68" y="731"/>
                </a:lnTo>
                <a:lnTo>
                  <a:pt x="72" y="732"/>
                </a:lnTo>
                <a:lnTo>
                  <a:pt x="74" y="733"/>
                </a:lnTo>
                <a:lnTo>
                  <a:pt x="75" y="735"/>
                </a:lnTo>
                <a:lnTo>
                  <a:pt x="74" y="737"/>
                </a:lnTo>
                <a:lnTo>
                  <a:pt x="72" y="738"/>
                </a:lnTo>
                <a:lnTo>
                  <a:pt x="72" y="740"/>
                </a:lnTo>
                <a:lnTo>
                  <a:pt x="73" y="741"/>
                </a:lnTo>
                <a:lnTo>
                  <a:pt x="73" y="741"/>
                </a:lnTo>
                <a:lnTo>
                  <a:pt x="75" y="742"/>
                </a:lnTo>
                <a:lnTo>
                  <a:pt x="76" y="745"/>
                </a:lnTo>
                <a:lnTo>
                  <a:pt x="77" y="747"/>
                </a:lnTo>
                <a:lnTo>
                  <a:pt x="77" y="749"/>
                </a:lnTo>
                <a:lnTo>
                  <a:pt x="77" y="753"/>
                </a:lnTo>
                <a:lnTo>
                  <a:pt x="76" y="756"/>
                </a:lnTo>
                <a:lnTo>
                  <a:pt x="77" y="758"/>
                </a:lnTo>
                <a:lnTo>
                  <a:pt x="80" y="758"/>
                </a:lnTo>
                <a:lnTo>
                  <a:pt x="81" y="756"/>
                </a:lnTo>
                <a:lnTo>
                  <a:pt x="83" y="756"/>
                </a:lnTo>
                <a:lnTo>
                  <a:pt x="87" y="754"/>
                </a:lnTo>
                <a:lnTo>
                  <a:pt x="90" y="753"/>
                </a:lnTo>
                <a:lnTo>
                  <a:pt x="91" y="750"/>
                </a:lnTo>
                <a:lnTo>
                  <a:pt x="90" y="749"/>
                </a:lnTo>
                <a:lnTo>
                  <a:pt x="88" y="747"/>
                </a:lnTo>
                <a:lnTo>
                  <a:pt x="85" y="744"/>
                </a:lnTo>
                <a:lnTo>
                  <a:pt x="84" y="740"/>
                </a:lnTo>
                <a:lnTo>
                  <a:pt x="83" y="737"/>
                </a:lnTo>
                <a:lnTo>
                  <a:pt x="82" y="733"/>
                </a:lnTo>
                <a:lnTo>
                  <a:pt x="81" y="730"/>
                </a:lnTo>
                <a:lnTo>
                  <a:pt x="82" y="727"/>
                </a:lnTo>
                <a:lnTo>
                  <a:pt x="83" y="729"/>
                </a:lnTo>
                <a:lnTo>
                  <a:pt x="85" y="731"/>
                </a:lnTo>
                <a:lnTo>
                  <a:pt x="89" y="731"/>
                </a:lnTo>
                <a:lnTo>
                  <a:pt x="91" y="732"/>
                </a:lnTo>
                <a:lnTo>
                  <a:pt x="97" y="733"/>
                </a:lnTo>
                <a:lnTo>
                  <a:pt x="102" y="736"/>
                </a:lnTo>
                <a:lnTo>
                  <a:pt x="101" y="729"/>
                </a:lnTo>
                <a:lnTo>
                  <a:pt x="98" y="723"/>
                </a:lnTo>
                <a:lnTo>
                  <a:pt x="99" y="720"/>
                </a:lnTo>
                <a:lnTo>
                  <a:pt x="101" y="716"/>
                </a:lnTo>
                <a:lnTo>
                  <a:pt x="104" y="715"/>
                </a:lnTo>
                <a:lnTo>
                  <a:pt x="105" y="715"/>
                </a:lnTo>
                <a:lnTo>
                  <a:pt x="107" y="716"/>
                </a:lnTo>
                <a:lnTo>
                  <a:pt x="108" y="719"/>
                </a:lnTo>
                <a:lnTo>
                  <a:pt x="109" y="724"/>
                </a:lnTo>
                <a:lnTo>
                  <a:pt x="110" y="731"/>
                </a:lnTo>
                <a:lnTo>
                  <a:pt x="113" y="732"/>
                </a:lnTo>
                <a:lnTo>
                  <a:pt x="115" y="732"/>
                </a:lnTo>
                <a:lnTo>
                  <a:pt x="117" y="732"/>
                </a:lnTo>
                <a:lnTo>
                  <a:pt x="118" y="732"/>
                </a:lnTo>
                <a:lnTo>
                  <a:pt x="120" y="732"/>
                </a:lnTo>
                <a:lnTo>
                  <a:pt x="121" y="732"/>
                </a:lnTo>
                <a:lnTo>
                  <a:pt x="121" y="731"/>
                </a:lnTo>
                <a:lnTo>
                  <a:pt x="121" y="730"/>
                </a:lnTo>
                <a:lnTo>
                  <a:pt x="122" y="725"/>
                </a:lnTo>
                <a:lnTo>
                  <a:pt x="122" y="721"/>
                </a:lnTo>
                <a:lnTo>
                  <a:pt x="122" y="716"/>
                </a:lnTo>
                <a:lnTo>
                  <a:pt x="123" y="712"/>
                </a:lnTo>
                <a:lnTo>
                  <a:pt x="123" y="711"/>
                </a:lnTo>
                <a:lnTo>
                  <a:pt x="124" y="710"/>
                </a:lnTo>
                <a:lnTo>
                  <a:pt x="125" y="710"/>
                </a:lnTo>
                <a:lnTo>
                  <a:pt x="126" y="710"/>
                </a:lnTo>
                <a:lnTo>
                  <a:pt x="129" y="712"/>
                </a:lnTo>
                <a:lnTo>
                  <a:pt x="130" y="714"/>
                </a:lnTo>
                <a:lnTo>
                  <a:pt x="131" y="720"/>
                </a:lnTo>
                <a:lnTo>
                  <a:pt x="133" y="725"/>
                </a:lnTo>
                <a:lnTo>
                  <a:pt x="133" y="732"/>
                </a:lnTo>
                <a:lnTo>
                  <a:pt x="132" y="737"/>
                </a:lnTo>
                <a:lnTo>
                  <a:pt x="127" y="738"/>
                </a:lnTo>
                <a:lnTo>
                  <a:pt x="124" y="737"/>
                </a:lnTo>
                <a:lnTo>
                  <a:pt x="124" y="736"/>
                </a:lnTo>
                <a:lnTo>
                  <a:pt x="124" y="735"/>
                </a:lnTo>
                <a:lnTo>
                  <a:pt x="123" y="733"/>
                </a:lnTo>
                <a:lnTo>
                  <a:pt x="121" y="732"/>
                </a:lnTo>
                <a:lnTo>
                  <a:pt x="122" y="737"/>
                </a:lnTo>
                <a:lnTo>
                  <a:pt x="123" y="739"/>
                </a:lnTo>
                <a:lnTo>
                  <a:pt x="125" y="741"/>
                </a:lnTo>
                <a:lnTo>
                  <a:pt x="129" y="742"/>
                </a:lnTo>
                <a:lnTo>
                  <a:pt x="132" y="746"/>
                </a:lnTo>
                <a:lnTo>
                  <a:pt x="135" y="748"/>
                </a:lnTo>
                <a:lnTo>
                  <a:pt x="138" y="748"/>
                </a:lnTo>
                <a:lnTo>
                  <a:pt x="139" y="747"/>
                </a:lnTo>
                <a:lnTo>
                  <a:pt x="140" y="745"/>
                </a:lnTo>
                <a:lnTo>
                  <a:pt x="140" y="742"/>
                </a:lnTo>
                <a:lnTo>
                  <a:pt x="140" y="733"/>
                </a:lnTo>
                <a:lnTo>
                  <a:pt x="140" y="725"/>
                </a:lnTo>
                <a:lnTo>
                  <a:pt x="139" y="716"/>
                </a:lnTo>
                <a:lnTo>
                  <a:pt x="138" y="708"/>
                </a:lnTo>
                <a:lnTo>
                  <a:pt x="135" y="699"/>
                </a:lnTo>
                <a:lnTo>
                  <a:pt x="135" y="691"/>
                </a:lnTo>
                <a:lnTo>
                  <a:pt x="137" y="688"/>
                </a:lnTo>
                <a:lnTo>
                  <a:pt x="139" y="686"/>
                </a:lnTo>
                <a:lnTo>
                  <a:pt x="141" y="685"/>
                </a:lnTo>
                <a:lnTo>
                  <a:pt x="145" y="685"/>
                </a:lnTo>
                <a:lnTo>
                  <a:pt x="147" y="683"/>
                </a:lnTo>
                <a:lnTo>
                  <a:pt x="150" y="683"/>
                </a:lnTo>
                <a:lnTo>
                  <a:pt x="153" y="681"/>
                </a:lnTo>
                <a:lnTo>
                  <a:pt x="155" y="680"/>
                </a:lnTo>
                <a:lnTo>
                  <a:pt x="156" y="672"/>
                </a:lnTo>
                <a:lnTo>
                  <a:pt x="157" y="663"/>
                </a:lnTo>
                <a:lnTo>
                  <a:pt x="160" y="656"/>
                </a:lnTo>
                <a:lnTo>
                  <a:pt x="165" y="649"/>
                </a:lnTo>
                <a:lnTo>
                  <a:pt x="176" y="634"/>
                </a:lnTo>
                <a:lnTo>
                  <a:pt x="188" y="619"/>
                </a:lnTo>
                <a:lnTo>
                  <a:pt x="197" y="604"/>
                </a:lnTo>
                <a:lnTo>
                  <a:pt x="207" y="591"/>
                </a:lnTo>
                <a:lnTo>
                  <a:pt x="213" y="587"/>
                </a:lnTo>
                <a:lnTo>
                  <a:pt x="219" y="583"/>
                </a:lnTo>
                <a:lnTo>
                  <a:pt x="221" y="581"/>
                </a:lnTo>
                <a:lnTo>
                  <a:pt x="223" y="579"/>
                </a:lnTo>
                <a:lnTo>
                  <a:pt x="224" y="575"/>
                </a:lnTo>
                <a:lnTo>
                  <a:pt x="225" y="572"/>
                </a:lnTo>
                <a:lnTo>
                  <a:pt x="227" y="569"/>
                </a:lnTo>
                <a:lnTo>
                  <a:pt x="228" y="567"/>
                </a:lnTo>
                <a:lnTo>
                  <a:pt x="230" y="569"/>
                </a:lnTo>
                <a:lnTo>
                  <a:pt x="232" y="570"/>
                </a:lnTo>
                <a:lnTo>
                  <a:pt x="234" y="569"/>
                </a:lnTo>
                <a:lnTo>
                  <a:pt x="236" y="567"/>
                </a:lnTo>
                <a:lnTo>
                  <a:pt x="237" y="567"/>
                </a:lnTo>
                <a:lnTo>
                  <a:pt x="237" y="571"/>
                </a:lnTo>
                <a:lnTo>
                  <a:pt x="237" y="579"/>
                </a:lnTo>
                <a:lnTo>
                  <a:pt x="234" y="587"/>
                </a:lnTo>
                <a:lnTo>
                  <a:pt x="230" y="592"/>
                </a:lnTo>
                <a:lnTo>
                  <a:pt x="225" y="598"/>
                </a:lnTo>
                <a:lnTo>
                  <a:pt x="231" y="598"/>
                </a:lnTo>
                <a:lnTo>
                  <a:pt x="234" y="598"/>
                </a:lnTo>
                <a:lnTo>
                  <a:pt x="237" y="599"/>
                </a:lnTo>
                <a:lnTo>
                  <a:pt x="238" y="602"/>
                </a:lnTo>
                <a:lnTo>
                  <a:pt x="238" y="604"/>
                </a:lnTo>
                <a:lnTo>
                  <a:pt x="238" y="607"/>
                </a:lnTo>
                <a:lnTo>
                  <a:pt x="242" y="603"/>
                </a:lnTo>
                <a:lnTo>
                  <a:pt x="247" y="598"/>
                </a:lnTo>
                <a:lnTo>
                  <a:pt x="250" y="599"/>
                </a:lnTo>
                <a:lnTo>
                  <a:pt x="254" y="600"/>
                </a:lnTo>
                <a:lnTo>
                  <a:pt x="255" y="597"/>
                </a:lnTo>
                <a:lnTo>
                  <a:pt x="254" y="595"/>
                </a:lnTo>
                <a:lnTo>
                  <a:pt x="256" y="587"/>
                </a:lnTo>
                <a:lnTo>
                  <a:pt x="260" y="579"/>
                </a:lnTo>
                <a:lnTo>
                  <a:pt x="261" y="578"/>
                </a:lnTo>
                <a:lnTo>
                  <a:pt x="261" y="575"/>
                </a:lnTo>
                <a:lnTo>
                  <a:pt x="262" y="574"/>
                </a:lnTo>
                <a:lnTo>
                  <a:pt x="264" y="575"/>
                </a:lnTo>
                <a:lnTo>
                  <a:pt x="265" y="580"/>
                </a:lnTo>
                <a:lnTo>
                  <a:pt x="265" y="584"/>
                </a:lnTo>
                <a:lnTo>
                  <a:pt x="267" y="584"/>
                </a:lnTo>
                <a:lnTo>
                  <a:pt x="270" y="582"/>
                </a:lnTo>
                <a:lnTo>
                  <a:pt x="272" y="583"/>
                </a:lnTo>
                <a:lnTo>
                  <a:pt x="275" y="584"/>
                </a:lnTo>
                <a:lnTo>
                  <a:pt x="278" y="584"/>
                </a:lnTo>
                <a:lnTo>
                  <a:pt x="279" y="583"/>
                </a:lnTo>
                <a:lnTo>
                  <a:pt x="280" y="582"/>
                </a:lnTo>
                <a:lnTo>
                  <a:pt x="281" y="580"/>
                </a:lnTo>
                <a:lnTo>
                  <a:pt x="281" y="574"/>
                </a:lnTo>
                <a:lnTo>
                  <a:pt x="282" y="571"/>
                </a:lnTo>
                <a:lnTo>
                  <a:pt x="282" y="567"/>
                </a:lnTo>
                <a:lnTo>
                  <a:pt x="283" y="562"/>
                </a:lnTo>
                <a:lnTo>
                  <a:pt x="285" y="557"/>
                </a:lnTo>
                <a:lnTo>
                  <a:pt x="287" y="555"/>
                </a:lnTo>
                <a:lnTo>
                  <a:pt x="288" y="555"/>
                </a:lnTo>
                <a:lnTo>
                  <a:pt x="289" y="556"/>
                </a:lnTo>
                <a:lnTo>
                  <a:pt x="289" y="558"/>
                </a:lnTo>
                <a:lnTo>
                  <a:pt x="289" y="561"/>
                </a:lnTo>
                <a:lnTo>
                  <a:pt x="288" y="565"/>
                </a:lnTo>
                <a:lnTo>
                  <a:pt x="289" y="569"/>
                </a:lnTo>
                <a:lnTo>
                  <a:pt x="294" y="554"/>
                </a:lnTo>
                <a:lnTo>
                  <a:pt x="300" y="538"/>
                </a:lnTo>
                <a:lnTo>
                  <a:pt x="306" y="523"/>
                </a:lnTo>
                <a:lnTo>
                  <a:pt x="314" y="508"/>
                </a:lnTo>
                <a:lnTo>
                  <a:pt x="315" y="513"/>
                </a:lnTo>
                <a:lnTo>
                  <a:pt x="315" y="517"/>
                </a:lnTo>
                <a:lnTo>
                  <a:pt x="314" y="522"/>
                </a:lnTo>
                <a:lnTo>
                  <a:pt x="313" y="526"/>
                </a:lnTo>
                <a:lnTo>
                  <a:pt x="312" y="532"/>
                </a:lnTo>
                <a:lnTo>
                  <a:pt x="312" y="538"/>
                </a:lnTo>
                <a:lnTo>
                  <a:pt x="312" y="545"/>
                </a:lnTo>
                <a:lnTo>
                  <a:pt x="313" y="550"/>
                </a:lnTo>
                <a:lnTo>
                  <a:pt x="313" y="551"/>
                </a:lnTo>
                <a:lnTo>
                  <a:pt x="314" y="554"/>
                </a:lnTo>
                <a:lnTo>
                  <a:pt x="315" y="555"/>
                </a:lnTo>
                <a:lnTo>
                  <a:pt x="318" y="555"/>
                </a:lnTo>
                <a:lnTo>
                  <a:pt x="319" y="551"/>
                </a:lnTo>
                <a:lnTo>
                  <a:pt x="319" y="547"/>
                </a:lnTo>
                <a:lnTo>
                  <a:pt x="321" y="538"/>
                </a:lnTo>
                <a:lnTo>
                  <a:pt x="324" y="530"/>
                </a:lnTo>
                <a:lnTo>
                  <a:pt x="328" y="520"/>
                </a:lnTo>
                <a:lnTo>
                  <a:pt x="332" y="512"/>
                </a:lnTo>
                <a:lnTo>
                  <a:pt x="338" y="504"/>
                </a:lnTo>
                <a:lnTo>
                  <a:pt x="343" y="497"/>
                </a:lnTo>
                <a:lnTo>
                  <a:pt x="344" y="495"/>
                </a:lnTo>
                <a:lnTo>
                  <a:pt x="345" y="492"/>
                </a:lnTo>
                <a:lnTo>
                  <a:pt x="347" y="491"/>
                </a:lnTo>
                <a:lnTo>
                  <a:pt x="349" y="491"/>
                </a:lnTo>
                <a:lnTo>
                  <a:pt x="351" y="492"/>
                </a:lnTo>
                <a:lnTo>
                  <a:pt x="351" y="495"/>
                </a:lnTo>
                <a:lnTo>
                  <a:pt x="351" y="496"/>
                </a:lnTo>
                <a:lnTo>
                  <a:pt x="349" y="498"/>
                </a:lnTo>
                <a:lnTo>
                  <a:pt x="347" y="501"/>
                </a:lnTo>
                <a:lnTo>
                  <a:pt x="345" y="505"/>
                </a:lnTo>
                <a:lnTo>
                  <a:pt x="343" y="508"/>
                </a:lnTo>
                <a:lnTo>
                  <a:pt x="340" y="513"/>
                </a:lnTo>
                <a:lnTo>
                  <a:pt x="340" y="516"/>
                </a:lnTo>
                <a:lnTo>
                  <a:pt x="343" y="520"/>
                </a:lnTo>
                <a:lnTo>
                  <a:pt x="341" y="526"/>
                </a:lnTo>
                <a:lnTo>
                  <a:pt x="338" y="533"/>
                </a:lnTo>
                <a:lnTo>
                  <a:pt x="335" y="545"/>
                </a:lnTo>
                <a:lnTo>
                  <a:pt x="332" y="555"/>
                </a:lnTo>
                <a:lnTo>
                  <a:pt x="331" y="566"/>
                </a:lnTo>
                <a:lnTo>
                  <a:pt x="331" y="579"/>
                </a:lnTo>
                <a:lnTo>
                  <a:pt x="331" y="588"/>
                </a:lnTo>
                <a:lnTo>
                  <a:pt x="331" y="598"/>
                </a:lnTo>
                <a:lnTo>
                  <a:pt x="331" y="603"/>
                </a:lnTo>
                <a:lnTo>
                  <a:pt x="331" y="608"/>
                </a:lnTo>
                <a:lnTo>
                  <a:pt x="329" y="613"/>
                </a:lnTo>
                <a:lnTo>
                  <a:pt x="328" y="617"/>
                </a:lnTo>
                <a:lnTo>
                  <a:pt x="329" y="620"/>
                </a:lnTo>
                <a:lnTo>
                  <a:pt x="330" y="621"/>
                </a:lnTo>
                <a:lnTo>
                  <a:pt x="329" y="622"/>
                </a:lnTo>
                <a:lnTo>
                  <a:pt x="329" y="624"/>
                </a:lnTo>
                <a:lnTo>
                  <a:pt x="328" y="630"/>
                </a:lnTo>
                <a:lnTo>
                  <a:pt x="327" y="634"/>
                </a:lnTo>
                <a:lnTo>
                  <a:pt x="324" y="639"/>
                </a:lnTo>
                <a:lnTo>
                  <a:pt x="322" y="644"/>
                </a:lnTo>
                <a:lnTo>
                  <a:pt x="321" y="648"/>
                </a:lnTo>
                <a:lnTo>
                  <a:pt x="322" y="652"/>
                </a:lnTo>
                <a:lnTo>
                  <a:pt x="324" y="649"/>
                </a:lnTo>
                <a:lnTo>
                  <a:pt x="327" y="649"/>
                </a:lnTo>
                <a:lnTo>
                  <a:pt x="330" y="650"/>
                </a:lnTo>
                <a:lnTo>
                  <a:pt x="332" y="653"/>
                </a:lnTo>
                <a:lnTo>
                  <a:pt x="332" y="648"/>
                </a:lnTo>
                <a:lnTo>
                  <a:pt x="332" y="645"/>
                </a:lnTo>
                <a:lnTo>
                  <a:pt x="332" y="642"/>
                </a:lnTo>
                <a:lnTo>
                  <a:pt x="332" y="641"/>
                </a:lnTo>
                <a:lnTo>
                  <a:pt x="332" y="640"/>
                </a:lnTo>
                <a:lnTo>
                  <a:pt x="330" y="639"/>
                </a:lnTo>
                <a:lnTo>
                  <a:pt x="331" y="639"/>
                </a:lnTo>
                <a:lnTo>
                  <a:pt x="332" y="639"/>
                </a:lnTo>
                <a:lnTo>
                  <a:pt x="333" y="638"/>
                </a:lnTo>
                <a:lnTo>
                  <a:pt x="335" y="636"/>
                </a:lnTo>
                <a:lnTo>
                  <a:pt x="336" y="631"/>
                </a:lnTo>
                <a:lnTo>
                  <a:pt x="338" y="628"/>
                </a:lnTo>
                <a:lnTo>
                  <a:pt x="338" y="634"/>
                </a:lnTo>
                <a:lnTo>
                  <a:pt x="340" y="640"/>
                </a:lnTo>
                <a:lnTo>
                  <a:pt x="343" y="636"/>
                </a:lnTo>
                <a:lnTo>
                  <a:pt x="343" y="630"/>
                </a:lnTo>
                <a:lnTo>
                  <a:pt x="344" y="628"/>
                </a:lnTo>
                <a:lnTo>
                  <a:pt x="344" y="624"/>
                </a:lnTo>
                <a:lnTo>
                  <a:pt x="346" y="623"/>
                </a:lnTo>
                <a:lnTo>
                  <a:pt x="348" y="622"/>
                </a:lnTo>
                <a:lnTo>
                  <a:pt x="349" y="623"/>
                </a:lnTo>
                <a:lnTo>
                  <a:pt x="352" y="625"/>
                </a:lnTo>
                <a:lnTo>
                  <a:pt x="352" y="628"/>
                </a:lnTo>
                <a:lnTo>
                  <a:pt x="352" y="630"/>
                </a:lnTo>
                <a:lnTo>
                  <a:pt x="351" y="631"/>
                </a:lnTo>
                <a:lnTo>
                  <a:pt x="349" y="632"/>
                </a:lnTo>
                <a:lnTo>
                  <a:pt x="348" y="636"/>
                </a:lnTo>
                <a:lnTo>
                  <a:pt x="348" y="638"/>
                </a:lnTo>
                <a:lnTo>
                  <a:pt x="347" y="644"/>
                </a:lnTo>
                <a:lnTo>
                  <a:pt x="346" y="649"/>
                </a:lnTo>
                <a:lnTo>
                  <a:pt x="347" y="663"/>
                </a:lnTo>
                <a:lnTo>
                  <a:pt x="351" y="677"/>
                </a:lnTo>
                <a:lnTo>
                  <a:pt x="351" y="679"/>
                </a:lnTo>
                <a:lnTo>
                  <a:pt x="351" y="680"/>
                </a:lnTo>
                <a:lnTo>
                  <a:pt x="352" y="686"/>
                </a:lnTo>
                <a:lnTo>
                  <a:pt x="351" y="692"/>
                </a:lnTo>
                <a:lnTo>
                  <a:pt x="349" y="699"/>
                </a:lnTo>
                <a:lnTo>
                  <a:pt x="351" y="706"/>
                </a:lnTo>
                <a:lnTo>
                  <a:pt x="352" y="712"/>
                </a:lnTo>
                <a:lnTo>
                  <a:pt x="355" y="717"/>
                </a:lnTo>
                <a:lnTo>
                  <a:pt x="360" y="722"/>
                </a:lnTo>
                <a:lnTo>
                  <a:pt x="364" y="727"/>
                </a:lnTo>
                <a:lnTo>
                  <a:pt x="368" y="732"/>
                </a:lnTo>
                <a:lnTo>
                  <a:pt x="370" y="737"/>
                </a:lnTo>
                <a:lnTo>
                  <a:pt x="371" y="742"/>
                </a:lnTo>
                <a:lnTo>
                  <a:pt x="371" y="748"/>
                </a:lnTo>
                <a:lnTo>
                  <a:pt x="371" y="752"/>
                </a:lnTo>
                <a:lnTo>
                  <a:pt x="372" y="754"/>
                </a:lnTo>
                <a:lnTo>
                  <a:pt x="373" y="756"/>
                </a:lnTo>
                <a:lnTo>
                  <a:pt x="374" y="756"/>
                </a:lnTo>
                <a:lnTo>
                  <a:pt x="377" y="757"/>
                </a:lnTo>
                <a:lnTo>
                  <a:pt x="378" y="756"/>
                </a:lnTo>
                <a:lnTo>
                  <a:pt x="380" y="755"/>
                </a:lnTo>
                <a:lnTo>
                  <a:pt x="382" y="753"/>
                </a:lnTo>
                <a:lnTo>
                  <a:pt x="384" y="741"/>
                </a:lnTo>
                <a:lnTo>
                  <a:pt x="387" y="731"/>
                </a:lnTo>
                <a:lnTo>
                  <a:pt x="390" y="732"/>
                </a:lnTo>
                <a:lnTo>
                  <a:pt x="394" y="732"/>
                </a:lnTo>
                <a:lnTo>
                  <a:pt x="394" y="730"/>
                </a:lnTo>
                <a:lnTo>
                  <a:pt x="394" y="728"/>
                </a:lnTo>
                <a:lnTo>
                  <a:pt x="395" y="725"/>
                </a:lnTo>
                <a:lnTo>
                  <a:pt x="397" y="723"/>
                </a:lnTo>
                <a:lnTo>
                  <a:pt x="404" y="713"/>
                </a:lnTo>
                <a:lnTo>
                  <a:pt x="410" y="703"/>
                </a:lnTo>
                <a:lnTo>
                  <a:pt x="412" y="698"/>
                </a:lnTo>
                <a:lnTo>
                  <a:pt x="415" y="692"/>
                </a:lnTo>
                <a:lnTo>
                  <a:pt x="419" y="688"/>
                </a:lnTo>
                <a:lnTo>
                  <a:pt x="422" y="686"/>
                </a:lnTo>
                <a:lnTo>
                  <a:pt x="423" y="691"/>
                </a:lnTo>
                <a:lnTo>
                  <a:pt x="425" y="698"/>
                </a:lnTo>
                <a:lnTo>
                  <a:pt x="419" y="708"/>
                </a:lnTo>
                <a:lnTo>
                  <a:pt x="412" y="716"/>
                </a:lnTo>
                <a:lnTo>
                  <a:pt x="406" y="725"/>
                </a:lnTo>
                <a:lnTo>
                  <a:pt x="403" y="736"/>
                </a:lnTo>
                <a:lnTo>
                  <a:pt x="401" y="739"/>
                </a:lnTo>
                <a:lnTo>
                  <a:pt x="398" y="742"/>
                </a:lnTo>
                <a:lnTo>
                  <a:pt x="395" y="744"/>
                </a:lnTo>
                <a:lnTo>
                  <a:pt x="390" y="745"/>
                </a:lnTo>
                <a:lnTo>
                  <a:pt x="392" y="748"/>
                </a:lnTo>
                <a:lnTo>
                  <a:pt x="394" y="753"/>
                </a:lnTo>
                <a:lnTo>
                  <a:pt x="395" y="756"/>
                </a:lnTo>
                <a:lnTo>
                  <a:pt x="394" y="760"/>
                </a:lnTo>
                <a:lnTo>
                  <a:pt x="392" y="763"/>
                </a:lnTo>
                <a:lnTo>
                  <a:pt x="388" y="764"/>
                </a:lnTo>
                <a:lnTo>
                  <a:pt x="387" y="765"/>
                </a:lnTo>
                <a:lnTo>
                  <a:pt x="387" y="766"/>
                </a:lnTo>
                <a:lnTo>
                  <a:pt x="386" y="768"/>
                </a:lnTo>
                <a:lnTo>
                  <a:pt x="386" y="770"/>
                </a:lnTo>
                <a:lnTo>
                  <a:pt x="388" y="778"/>
                </a:lnTo>
                <a:lnTo>
                  <a:pt x="393" y="783"/>
                </a:lnTo>
                <a:lnTo>
                  <a:pt x="396" y="786"/>
                </a:lnTo>
                <a:lnTo>
                  <a:pt x="399" y="788"/>
                </a:lnTo>
                <a:lnTo>
                  <a:pt x="403" y="788"/>
                </a:lnTo>
                <a:lnTo>
                  <a:pt x="406" y="788"/>
                </a:lnTo>
                <a:lnTo>
                  <a:pt x="411" y="786"/>
                </a:lnTo>
                <a:lnTo>
                  <a:pt x="414" y="783"/>
                </a:lnTo>
                <a:lnTo>
                  <a:pt x="419" y="782"/>
                </a:lnTo>
                <a:lnTo>
                  <a:pt x="422" y="782"/>
                </a:lnTo>
                <a:lnTo>
                  <a:pt x="425" y="781"/>
                </a:lnTo>
                <a:lnTo>
                  <a:pt x="427" y="779"/>
                </a:lnTo>
                <a:lnTo>
                  <a:pt x="428" y="777"/>
                </a:lnTo>
                <a:lnTo>
                  <a:pt x="430" y="773"/>
                </a:lnTo>
                <a:lnTo>
                  <a:pt x="433" y="765"/>
                </a:lnTo>
                <a:lnTo>
                  <a:pt x="435" y="761"/>
                </a:lnTo>
                <a:lnTo>
                  <a:pt x="440" y="749"/>
                </a:lnTo>
                <a:lnTo>
                  <a:pt x="445" y="738"/>
                </a:lnTo>
                <a:lnTo>
                  <a:pt x="451" y="727"/>
                </a:lnTo>
                <a:lnTo>
                  <a:pt x="456" y="715"/>
                </a:lnTo>
                <a:lnTo>
                  <a:pt x="470" y="694"/>
                </a:lnTo>
                <a:lnTo>
                  <a:pt x="485" y="672"/>
                </a:lnTo>
                <a:lnTo>
                  <a:pt x="501" y="653"/>
                </a:lnTo>
                <a:lnTo>
                  <a:pt x="519" y="633"/>
                </a:lnTo>
                <a:lnTo>
                  <a:pt x="528" y="624"/>
                </a:lnTo>
                <a:lnTo>
                  <a:pt x="537" y="615"/>
                </a:lnTo>
                <a:lnTo>
                  <a:pt x="539" y="612"/>
                </a:lnTo>
                <a:lnTo>
                  <a:pt x="543" y="608"/>
                </a:lnTo>
                <a:lnTo>
                  <a:pt x="546" y="606"/>
                </a:lnTo>
                <a:lnTo>
                  <a:pt x="551" y="605"/>
                </a:lnTo>
                <a:lnTo>
                  <a:pt x="554" y="604"/>
                </a:lnTo>
                <a:lnTo>
                  <a:pt x="558" y="603"/>
                </a:lnTo>
                <a:lnTo>
                  <a:pt x="561" y="600"/>
                </a:lnTo>
                <a:lnTo>
                  <a:pt x="563" y="598"/>
                </a:lnTo>
                <a:lnTo>
                  <a:pt x="569" y="590"/>
                </a:lnTo>
                <a:lnTo>
                  <a:pt x="574" y="582"/>
                </a:lnTo>
                <a:lnTo>
                  <a:pt x="576" y="579"/>
                </a:lnTo>
                <a:lnTo>
                  <a:pt x="580" y="574"/>
                </a:lnTo>
                <a:lnTo>
                  <a:pt x="583" y="572"/>
                </a:lnTo>
                <a:lnTo>
                  <a:pt x="584" y="570"/>
                </a:lnTo>
                <a:lnTo>
                  <a:pt x="586" y="569"/>
                </a:lnTo>
                <a:lnTo>
                  <a:pt x="588" y="569"/>
                </a:lnTo>
                <a:lnTo>
                  <a:pt x="590" y="572"/>
                </a:lnTo>
                <a:lnTo>
                  <a:pt x="591" y="575"/>
                </a:lnTo>
                <a:lnTo>
                  <a:pt x="592" y="578"/>
                </a:lnTo>
                <a:lnTo>
                  <a:pt x="592" y="578"/>
                </a:lnTo>
                <a:lnTo>
                  <a:pt x="593" y="578"/>
                </a:lnTo>
                <a:lnTo>
                  <a:pt x="594" y="576"/>
                </a:lnTo>
                <a:lnTo>
                  <a:pt x="598" y="572"/>
                </a:lnTo>
                <a:lnTo>
                  <a:pt x="600" y="567"/>
                </a:lnTo>
                <a:lnTo>
                  <a:pt x="604" y="563"/>
                </a:lnTo>
                <a:lnTo>
                  <a:pt x="608" y="558"/>
                </a:lnTo>
                <a:lnTo>
                  <a:pt x="611" y="555"/>
                </a:lnTo>
                <a:lnTo>
                  <a:pt x="615" y="550"/>
                </a:lnTo>
                <a:lnTo>
                  <a:pt x="616" y="548"/>
                </a:lnTo>
                <a:lnTo>
                  <a:pt x="617" y="547"/>
                </a:lnTo>
                <a:lnTo>
                  <a:pt x="618" y="546"/>
                </a:lnTo>
                <a:lnTo>
                  <a:pt x="620" y="547"/>
                </a:lnTo>
                <a:lnTo>
                  <a:pt x="617" y="553"/>
                </a:lnTo>
                <a:lnTo>
                  <a:pt x="615" y="558"/>
                </a:lnTo>
                <a:lnTo>
                  <a:pt x="615" y="561"/>
                </a:lnTo>
                <a:lnTo>
                  <a:pt x="616" y="563"/>
                </a:lnTo>
                <a:lnTo>
                  <a:pt x="617" y="564"/>
                </a:lnTo>
                <a:lnTo>
                  <a:pt x="619" y="564"/>
                </a:lnTo>
                <a:lnTo>
                  <a:pt x="621" y="561"/>
                </a:lnTo>
                <a:lnTo>
                  <a:pt x="624" y="557"/>
                </a:lnTo>
                <a:lnTo>
                  <a:pt x="631" y="551"/>
                </a:lnTo>
                <a:lnTo>
                  <a:pt x="637" y="546"/>
                </a:lnTo>
                <a:lnTo>
                  <a:pt x="652" y="533"/>
                </a:lnTo>
                <a:lnTo>
                  <a:pt x="667" y="521"/>
                </a:lnTo>
                <a:lnTo>
                  <a:pt x="681" y="508"/>
                </a:lnTo>
                <a:lnTo>
                  <a:pt x="695" y="497"/>
                </a:lnTo>
                <a:lnTo>
                  <a:pt x="702" y="491"/>
                </a:lnTo>
                <a:lnTo>
                  <a:pt x="708" y="488"/>
                </a:lnTo>
                <a:lnTo>
                  <a:pt x="715" y="484"/>
                </a:lnTo>
                <a:lnTo>
                  <a:pt x="722" y="482"/>
                </a:lnTo>
                <a:lnTo>
                  <a:pt x="726" y="482"/>
                </a:lnTo>
                <a:lnTo>
                  <a:pt x="728" y="481"/>
                </a:lnTo>
                <a:lnTo>
                  <a:pt x="731" y="479"/>
                </a:lnTo>
                <a:lnTo>
                  <a:pt x="732" y="475"/>
                </a:lnTo>
                <a:lnTo>
                  <a:pt x="736" y="470"/>
                </a:lnTo>
                <a:lnTo>
                  <a:pt x="742" y="465"/>
                </a:lnTo>
                <a:lnTo>
                  <a:pt x="758" y="455"/>
                </a:lnTo>
                <a:lnTo>
                  <a:pt x="774" y="443"/>
                </a:lnTo>
                <a:lnTo>
                  <a:pt x="790" y="433"/>
                </a:lnTo>
                <a:lnTo>
                  <a:pt x="806" y="422"/>
                </a:lnTo>
                <a:lnTo>
                  <a:pt x="806" y="425"/>
                </a:lnTo>
                <a:lnTo>
                  <a:pt x="805" y="429"/>
                </a:lnTo>
                <a:lnTo>
                  <a:pt x="804" y="432"/>
                </a:lnTo>
                <a:lnTo>
                  <a:pt x="800" y="434"/>
                </a:lnTo>
                <a:lnTo>
                  <a:pt x="793" y="439"/>
                </a:lnTo>
                <a:lnTo>
                  <a:pt x="788" y="442"/>
                </a:lnTo>
                <a:lnTo>
                  <a:pt x="774" y="456"/>
                </a:lnTo>
                <a:lnTo>
                  <a:pt x="760" y="468"/>
                </a:lnTo>
                <a:lnTo>
                  <a:pt x="752" y="474"/>
                </a:lnTo>
                <a:lnTo>
                  <a:pt x="744" y="479"/>
                </a:lnTo>
                <a:lnTo>
                  <a:pt x="738" y="484"/>
                </a:lnTo>
                <a:lnTo>
                  <a:pt x="731" y="490"/>
                </a:lnTo>
                <a:lnTo>
                  <a:pt x="718" y="503"/>
                </a:lnTo>
                <a:lnTo>
                  <a:pt x="705" y="516"/>
                </a:lnTo>
                <a:lnTo>
                  <a:pt x="691" y="526"/>
                </a:lnTo>
                <a:lnTo>
                  <a:pt x="676" y="537"/>
                </a:lnTo>
                <a:lnTo>
                  <a:pt x="673" y="538"/>
                </a:lnTo>
                <a:lnTo>
                  <a:pt x="668" y="540"/>
                </a:lnTo>
                <a:lnTo>
                  <a:pt x="666" y="542"/>
                </a:lnTo>
                <a:lnTo>
                  <a:pt x="664" y="546"/>
                </a:lnTo>
                <a:lnTo>
                  <a:pt x="659" y="553"/>
                </a:lnTo>
                <a:lnTo>
                  <a:pt x="654" y="559"/>
                </a:lnTo>
                <a:lnTo>
                  <a:pt x="646" y="566"/>
                </a:lnTo>
                <a:lnTo>
                  <a:pt x="640" y="572"/>
                </a:lnTo>
                <a:lnTo>
                  <a:pt x="637" y="575"/>
                </a:lnTo>
                <a:lnTo>
                  <a:pt x="635" y="580"/>
                </a:lnTo>
                <a:lnTo>
                  <a:pt x="632" y="583"/>
                </a:lnTo>
                <a:lnTo>
                  <a:pt x="628" y="584"/>
                </a:lnTo>
                <a:lnTo>
                  <a:pt x="627" y="584"/>
                </a:lnTo>
                <a:lnTo>
                  <a:pt x="626" y="583"/>
                </a:lnTo>
                <a:lnTo>
                  <a:pt x="625" y="582"/>
                </a:lnTo>
                <a:lnTo>
                  <a:pt x="625" y="581"/>
                </a:lnTo>
                <a:lnTo>
                  <a:pt x="626" y="578"/>
                </a:lnTo>
                <a:lnTo>
                  <a:pt x="628" y="575"/>
                </a:lnTo>
                <a:lnTo>
                  <a:pt x="629" y="572"/>
                </a:lnTo>
                <a:lnTo>
                  <a:pt x="632" y="570"/>
                </a:lnTo>
                <a:lnTo>
                  <a:pt x="632" y="566"/>
                </a:lnTo>
                <a:lnTo>
                  <a:pt x="632" y="562"/>
                </a:lnTo>
                <a:lnTo>
                  <a:pt x="626" y="569"/>
                </a:lnTo>
                <a:lnTo>
                  <a:pt x="621" y="575"/>
                </a:lnTo>
                <a:lnTo>
                  <a:pt x="619" y="580"/>
                </a:lnTo>
                <a:lnTo>
                  <a:pt x="617" y="583"/>
                </a:lnTo>
                <a:lnTo>
                  <a:pt x="613" y="586"/>
                </a:lnTo>
                <a:lnTo>
                  <a:pt x="611" y="588"/>
                </a:lnTo>
                <a:lnTo>
                  <a:pt x="611" y="589"/>
                </a:lnTo>
                <a:lnTo>
                  <a:pt x="611" y="590"/>
                </a:lnTo>
                <a:lnTo>
                  <a:pt x="612" y="590"/>
                </a:lnTo>
                <a:lnTo>
                  <a:pt x="613" y="589"/>
                </a:lnTo>
                <a:lnTo>
                  <a:pt x="617" y="588"/>
                </a:lnTo>
                <a:lnTo>
                  <a:pt x="618" y="586"/>
                </a:lnTo>
                <a:lnTo>
                  <a:pt x="621" y="586"/>
                </a:lnTo>
                <a:lnTo>
                  <a:pt x="624" y="587"/>
                </a:lnTo>
                <a:lnTo>
                  <a:pt x="624" y="589"/>
                </a:lnTo>
                <a:lnTo>
                  <a:pt x="621" y="591"/>
                </a:lnTo>
                <a:lnTo>
                  <a:pt x="609" y="607"/>
                </a:lnTo>
                <a:lnTo>
                  <a:pt x="596" y="623"/>
                </a:lnTo>
                <a:lnTo>
                  <a:pt x="591" y="629"/>
                </a:lnTo>
                <a:lnTo>
                  <a:pt x="586" y="633"/>
                </a:lnTo>
                <a:lnTo>
                  <a:pt x="586" y="636"/>
                </a:lnTo>
                <a:lnTo>
                  <a:pt x="586" y="638"/>
                </a:lnTo>
                <a:lnTo>
                  <a:pt x="588" y="640"/>
                </a:lnTo>
                <a:lnTo>
                  <a:pt x="592" y="642"/>
                </a:lnTo>
                <a:lnTo>
                  <a:pt x="593" y="639"/>
                </a:lnTo>
                <a:lnTo>
                  <a:pt x="592" y="636"/>
                </a:lnTo>
                <a:lnTo>
                  <a:pt x="593" y="633"/>
                </a:lnTo>
                <a:lnTo>
                  <a:pt x="593" y="632"/>
                </a:lnTo>
                <a:lnTo>
                  <a:pt x="595" y="632"/>
                </a:lnTo>
                <a:lnTo>
                  <a:pt x="598" y="632"/>
                </a:lnTo>
                <a:lnTo>
                  <a:pt x="598" y="630"/>
                </a:lnTo>
                <a:lnTo>
                  <a:pt x="598" y="628"/>
                </a:lnTo>
                <a:lnTo>
                  <a:pt x="599" y="627"/>
                </a:lnTo>
                <a:lnTo>
                  <a:pt x="600" y="625"/>
                </a:lnTo>
                <a:lnTo>
                  <a:pt x="601" y="627"/>
                </a:lnTo>
                <a:lnTo>
                  <a:pt x="602" y="627"/>
                </a:lnTo>
                <a:lnTo>
                  <a:pt x="602" y="628"/>
                </a:lnTo>
                <a:lnTo>
                  <a:pt x="601" y="629"/>
                </a:lnTo>
                <a:lnTo>
                  <a:pt x="600" y="630"/>
                </a:lnTo>
                <a:lnTo>
                  <a:pt x="599" y="631"/>
                </a:lnTo>
                <a:lnTo>
                  <a:pt x="598" y="634"/>
                </a:lnTo>
                <a:lnTo>
                  <a:pt x="596" y="639"/>
                </a:lnTo>
                <a:lnTo>
                  <a:pt x="595" y="640"/>
                </a:lnTo>
                <a:lnTo>
                  <a:pt x="595" y="642"/>
                </a:lnTo>
                <a:lnTo>
                  <a:pt x="593" y="642"/>
                </a:lnTo>
                <a:lnTo>
                  <a:pt x="592" y="642"/>
                </a:lnTo>
                <a:lnTo>
                  <a:pt x="593" y="644"/>
                </a:lnTo>
                <a:lnTo>
                  <a:pt x="593" y="646"/>
                </a:lnTo>
                <a:lnTo>
                  <a:pt x="595" y="646"/>
                </a:lnTo>
                <a:lnTo>
                  <a:pt x="598" y="646"/>
                </a:lnTo>
                <a:lnTo>
                  <a:pt x="599" y="644"/>
                </a:lnTo>
                <a:lnTo>
                  <a:pt x="600" y="642"/>
                </a:lnTo>
                <a:lnTo>
                  <a:pt x="601" y="640"/>
                </a:lnTo>
                <a:lnTo>
                  <a:pt x="602" y="638"/>
                </a:lnTo>
                <a:lnTo>
                  <a:pt x="603" y="638"/>
                </a:lnTo>
                <a:lnTo>
                  <a:pt x="604" y="637"/>
                </a:lnTo>
                <a:lnTo>
                  <a:pt x="606" y="638"/>
                </a:lnTo>
                <a:lnTo>
                  <a:pt x="606" y="639"/>
                </a:lnTo>
                <a:lnTo>
                  <a:pt x="606" y="642"/>
                </a:lnTo>
                <a:lnTo>
                  <a:pt x="606" y="647"/>
                </a:lnTo>
                <a:lnTo>
                  <a:pt x="615" y="638"/>
                </a:lnTo>
                <a:lnTo>
                  <a:pt x="623" y="628"/>
                </a:lnTo>
                <a:lnTo>
                  <a:pt x="625" y="629"/>
                </a:lnTo>
                <a:lnTo>
                  <a:pt x="627" y="630"/>
                </a:lnTo>
                <a:lnTo>
                  <a:pt x="629" y="631"/>
                </a:lnTo>
                <a:lnTo>
                  <a:pt x="631" y="633"/>
                </a:lnTo>
                <a:lnTo>
                  <a:pt x="634" y="631"/>
                </a:lnTo>
                <a:lnTo>
                  <a:pt x="639" y="628"/>
                </a:lnTo>
                <a:lnTo>
                  <a:pt x="640" y="627"/>
                </a:lnTo>
                <a:lnTo>
                  <a:pt x="642" y="625"/>
                </a:lnTo>
                <a:lnTo>
                  <a:pt x="641" y="623"/>
                </a:lnTo>
                <a:lnTo>
                  <a:pt x="641" y="620"/>
                </a:lnTo>
                <a:lnTo>
                  <a:pt x="643" y="620"/>
                </a:lnTo>
                <a:lnTo>
                  <a:pt x="644" y="620"/>
                </a:lnTo>
                <a:lnTo>
                  <a:pt x="649" y="617"/>
                </a:lnTo>
                <a:lnTo>
                  <a:pt x="652" y="616"/>
                </a:lnTo>
                <a:lnTo>
                  <a:pt x="649" y="625"/>
                </a:lnTo>
                <a:lnTo>
                  <a:pt x="644" y="636"/>
                </a:lnTo>
                <a:lnTo>
                  <a:pt x="650" y="631"/>
                </a:lnTo>
                <a:lnTo>
                  <a:pt x="656" y="628"/>
                </a:lnTo>
                <a:lnTo>
                  <a:pt x="660" y="628"/>
                </a:lnTo>
                <a:lnTo>
                  <a:pt x="664" y="628"/>
                </a:lnTo>
                <a:lnTo>
                  <a:pt x="664" y="625"/>
                </a:lnTo>
                <a:lnTo>
                  <a:pt x="664" y="623"/>
                </a:lnTo>
                <a:lnTo>
                  <a:pt x="661" y="622"/>
                </a:lnTo>
                <a:lnTo>
                  <a:pt x="659" y="621"/>
                </a:lnTo>
                <a:lnTo>
                  <a:pt x="658" y="621"/>
                </a:lnTo>
                <a:lnTo>
                  <a:pt x="658" y="620"/>
                </a:lnTo>
                <a:lnTo>
                  <a:pt x="658" y="619"/>
                </a:lnTo>
                <a:lnTo>
                  <a:pt x="659" y="617"/>
                </a:lnTo>
                <a:lnTo>
                  <a:pt x="661" y="615"/>
                </a:lnTo>
                <a:lnTo>
                  <a:pt x="662" y="614"/>
                </a:lnTo>
                <a:lnTo>
                  <a:pt x="662" y="612"/>
                </a:lnTo>
                <a:lnTo>
                  <a:pt x="662" y="609"/>
                </a:lnTo>
                <a:lnTo>
                  <a:pt x="662" y="609"/>
                </a:lnTo>
                <a:lnTo>
                  <a:pt x="665" y="608"/>
                </a:lnTo>
                <a:lnTo>
                  <a:pt x="665" y="614"/>
                </a:lnTo>
                <a:lnTo>
                  <a:pt x="666" y="617"/>
                </a:lnTo>
                <a:lnTo>
                  <a:pt x="670" y="617"/>
                </a:lnTo>
                <a:lnTo>
                  <a:pt x="675" y="616"/>
                </a:lnTo>
                <a:lnTo>
                  <a:pt x="675" y="617"/>
                </a:lnTo>
                <a:lnTo>
                  <a:pt x="673" y="620"/>
                </a:lnTo>
                <a:lnTo>
                  <a:pt x="673" y="621"/>
                </a:lnTo>
                <a:lnTo>
                  <a:pt x="674" y="622"/>
                </a:lnTo>
                <a:lnTo>
                  <a:pt x="675" y="622"/>
                </a:lnTo>
                <a:lnTo>
                  <a:pt x="676" y="622"/>
                </a:lnTo>
                <a:lnTo>
                  <a:pt x="678" y="622"/>
                </a:lnTo>
                <a:lnTo>
                  <a:pt x="679" y="622"/>
                </a:lnTo>
                <a:lnTo>
                  <a:pt x="681" y="623"/>
                </a:lnTo>
                <a:lnTo>
                  <a:pt x="682" y="624"/>
                </a:lnTo>
                <a:lnTo>
                  <a:pt x="681" y="625"/>
                </a:lnTo>
                <a:lnTo>
                  <a:pt x="679" y="628"/>
                </a:lnTo>
                <a:lnTo>
                  <a:pt x="677" y="628"/>
                </a:lnTo>
                <a:lnTo>
                  <a:pt x="675" y="628"/>
                </a:lnTo>
                <a:lnTo>
                  <a:pt x="673" y="630"/>
                </a:lnTo>
                <a:lnTo>
                  <a:pt x="670" y="631"/>
                </a:lnTo>
                <a:lnTo>
                  <a:pt x="665" y="637"/>
                </a:lnTo>
                <a:lnTo>
                  <a:pt x="658" y="641"/>
                </a:lnTo>
                <a:lnTo>
                  <a:pt x="651" y="645"/>
                </a:lnTo>
                <a:lnTo>
                  <a:pt x="644" y="649"/>
                </a:lnTo>
                <a:lnTo>
                  <a:pt x="631" y="663"/>
                </a:lnTo>
                <a:lnTo>
                  <a:pt x="619" y="678"/>
                </a:lnTo>
                <a:lnTo>
                  <a:pt x="609" y="692"/>
                </a:lnTo>
                <a:lnTo>
                  <a:pt x="599" y="708"/>
                </a:lnTo>
                <a:lnTo>
                  <a:pt x="595" y="714"/>
                </a:lnTo>
                <a:lnTo>
                  <a:pt x="591" y="724"/>
                </a:lnTo>
                <a:lnTo>
                  <a:pt x="590" y="729"/>
                </a:lnTo>
                <a:lnTo>
                  <a:pt x="588" y="732"/>
                </a:lnTo>
                <a:lnTo>
                  <a:pt x="588" y="735"/>
                </a:lnTo>
                <a:lnTo>
                  <a:pt x="590" y="736"/>
                </a:lnTo>
                <a:lnTo>
                  <a:pt x="591" y="737"/>
                </a:lnTo>
                <a:lnTo>
                  <a:pt x="592" y="737"/>
                </a:lnTo>
                <a:lnTo>
                  <a:pt x="594" y="737"/>
                </a:lnTo>
                <a:lnTo>
                  <a:pt x="596" y="735"/>
                </a:lnTo>
                <a:lnTo>
                  <a:pt x="599" y="731"/>
                </a:lnTo>
                <a:lnTo>
                  <a:pt x="601" y="729"/>
                </a:lnTo>
                <a:lnTo>
                  <a:pt x="602" y="723"/>
                </a:lnTo>
                <a:lnTo>
                  <a:pt x="604" y="717"/>
                </a:lnTo>
                <a:lnTo>
                  <a:pt x="607" y="721"/>
                </a:lnTo>
                <a:lnTo>
                  <a:pt x="608" y="727"/>
                </a:lnTo>
                <a:lnTo>
                  <a:pt x="609" y="729"/>
                </a:lnTo>
                <a:lnTo>
                  <a:pt x="610" y="731"/>
                </a:lnTo>
                <a:lnTo>
                  <a:pt x="611" y="732"/>
                </a:lnTo>
                <a:lnTo>
                  <a:pt x="612" y="732"/>
                </a:lnTo>
                <a:lnTo>
                  <a:pt x="615" y="729"/>
                </a:lnTo>
                <a:lnTo>
                  <a:pt x="618" y="725"/>
                </a:lnTo>
                <a:lnTo>
                  <a:pt x="623" y="725"/>
                </a:lnTo>
                <a:lnTo>
                  <a:pt x="626" y="727"/>
                </a:lnTo>
                <a:lnTo>
                  <a:pt x="626" y="722"/>
                </a:lnTo>
                <a:lnTo>
                  <a:pt x="626" y="719"/>
                </a:lnTo>
                <a:lnTo>
                  <a:pt x="627" y="716"/>
                </a:lnTo>
                <a:lnTo>
                  <a:pt x="629" y="716"/>
                </a:lnTo>
                <a:lnTo>
                  <a:pt x="631" y="717"/>
                </a:lnTo>
                <a:lnTo>
                  <a:pt x="633" y="719"/>
                </a:lnTo>
                <a:lnTo>
                  <a:pt x="636" y="721"/>
                </a:lnTo>
                <a:lnTo>
                  <a:pt x="640" y="723"/>
                </a:lnTo>
                <a:lnTo>
                  <a:pt x="642" y="725"/>
                </a:lnTo>
                <a:lnTo>
                  <a:pt x="642" y="731"/>
                </a:lnTo>
                <a:lnTo>
                  <a:pt x="645" y="725"/>
                </a:lnTo>
                <a:lnTo>
                  <a:pt x="650" y="722"/>
                </a:lnTo>
                <a:lnTo>
                  <a:pt x="651" y="720"/>
                </a:lnTo>
                <a:lnTo>
                  <a:pt x="652" y="717"/>
                </a:lnTo>
                <a:lnTo>
                  <a:pt x="653" y="714"/>
                </a:lnTo>
                <a:lnTo>
                  <a:pt x="653" y="712"/>
                </a:lnTo>
                <a:lnTo>
                  <a:pt x="661" y="710"/>
                </a:lnTo>
                <a:lnTo>
                  <a:pt x="670" y="708"/>
                </a:lnTo>
                <a:lnTo>
                  <a:pt x="673" y="705"/>
                </a:lnTo>
                <a:lnTo>
                  <a:pt x="675" y="702"/>
                </a:lnTo>
                <a:lnTo>
                  <a:pt x="676" y="699"/>
                </a:lnTo>
                <a:lnTo>
                  <a:pt x="677" y="698"/>
                </a:lnTo>
                <a:lnTo>
                  <a:pt x="679" y="695"/>
                </a:lnTo>
                <a:lnTo>
                  <a:pt x="683" y="692"/>
                </a:lnTo>
                <a:lnTo>
                  <a:pt x="693" y="681"/>
                </a:lnTo>
                <a:lnTo>
                  <a:pt x="705" y="670"/>
                </a:lnTo>
                <a:lnTo>
                  <a:pt x="715" y="662"/>
                </a:lnTo>
                <a:lnTo>
                  <a:pt x="726" y="654"/>
                </a:lnTo>
                <a:lnTo>
                  <a:pt x="738" y="646"/>
                </a:lnTo>
                <a:lnTo>
                  <a:pt x="749" y="637"/>
                </a:lnTo>
                <a:lnTo>
                  <a:pt x="761" y="628"/>
                </a:lnTo>
                <a:lnTo>
                  <a:pt x="774" y="617"/>
                </a:lnTo>
                <a:lnTo>
                  <a:pt x="780" y="613"/>
                </a:lnTo>
                <a:lnTo>
                  <a:pt x="786" y="608"/>
                </a:lnTo>
                <a:lnTo>
                  <a:pt x="791" y="606"/>
                </a:lnTo>
                <a:lnTo>
                  <a:pt x="797" y="603"/>
                </a:lnTo>
                <a:lnTo>
                  <a:pt x="800" y="598"/>
                </a:lnTo>
                <a:lnTo>
                  <a:pt x="805" y="595"/>
                </a:lnTo>
                <a:lnTo>
                  <a:pt x="808" y="592"/>
                </a:lnTo>
                <a:lnTo>
                  <a:pt x="813" y="590"/>
                </a:lnTo>
                <a:lnTo>
                  <a:pt x="822" y="583"/>
                </a:lnTo>
                <a:lnTo>
                  <a:pt x="832" y="576"/>
                </a:lnTo>
                <a:lnTo>
                  <a:pt x="837" y="575"/>
                </a:lnTo>
                <a:lnTo>
                  <a:pt x="841" y="572"/>
                </a:lnTo>
                <a:lnTo>
                  <a:pt x="845" y="567"/>
                </a:lnTo>
                <a:lnTo>
                  <a:pt x="848" y="563"/>
                </a:lnTo>
                <a:lnTo>
                  <a:pt x="862" y="556"/>
                </a:lnTo>
                <a:lnTo>
                  <a:pt x="874" y="549"/>
                </a:lnTo>
                <a:lnTo>
                  <a:pt x="885" y="540"/>
                </a:lnTo>
                <a:lnTo>
                  <a:pt x="897" y="532"/>
                </a:lnTo>
                <a:lnTo>
                  <a:pt x="911" y="525"/>
                </a:lnTo>
                <a:lnTo>
                  <a:pt x="924" y="521"/>
                </a:lnTo>
                <a:lnTo>
                  <a:pt x="937" y="512"/>
                </a:lnTo>
                <a:lnTo>
                  <a:pt x="949" y="504"/>
                </a:lnTo>
                <a:lnTo>
                  <a:pt x="964" y="496"/>
                </a:lnTo>
                <a:lnTo>
                  <a:pt x="979" y="489"/>
                </a:lnTo>
                <a:lnTo>
                  <a:pt x="996" y="482"/>
                </a:lnTo>
                <a:lnTo>
                  <a:pt x="1012" y="474"/>
                </a:lnTo>
                <a:lnTo>
                  <a:pt x="1028" y="466"/>
                </a:lnTo>
                <a:lnTo>
                  <a:pt x="1043" y="457"/>
                </a:lnTo>
                <a:lnTo>
                  <a:pt x="1060" y="451"/>
                </a:lnTo>
                <a:lnTo>
                  <a:pt x="1076" y="445"/>
                </a:lnTo>
                <a:lnTo>
                  <a:pt x="1084" y="441"/>
                </a:lnTo>
                <a:lnTo>
                  <a:pt x="1090" y="437"/>
                </a:lnTo>
                <a:lnTo>
                  <a:pt x="1098" y="433"/>
                </a:lnTo>
                <a:lnTo>
                  <a:pt x="1106" y="432"/>
                </a:lnTo>
                <a:lnTo>
                  <a:pt x="1104" y="429"/>
                </a:lnTo>
                <a:lnTo>
                  <a:pt x="1103" y="428"/>
                </a:lnTo>
                <a:lnTo>
                  <a:pt x="1103" y="425"/>
                </a:lnTo>
                <a:lnTo>
                  <a:pt x="1104" y="424"/>
                </a:lnTo>
                <a:lnTo>
                  <a:pt x="1106" y="424"/>
                </a:lnTo>
                <a:lnTo>
                  <a:pt x="1107" y="424"/>
                </a:lnTo>
                <a:lnTo>
                  <a:pt x="1111" y="428"/>
                </a:lnTo>
                <a:lnTo>
                  <a:pt x="1113" y="430"/>
                </a:lnTo>
                <a:lnTo>
                  <a:pt x="1119" y="428"/>
                </a:lnTo>
                <a:lnTo>
                  <a:pt x="1126" y="423"/>
                </a:lnTo>
                <a:lnTo>
                  <a:pt x="1137" y="418"/>
                </a:lnTo>
                <a:lnTo>
                  <a:pt x="1150" y="414"/>
                </a:lnTo>
                <a:lnTo>
                  <a:pt x="1154" y="413"/>
                </a:lnTo>
                <a:lnTo>
                  <a:pt x="1159" y="411"/>
                </a:lnTo>
                <a:lnTo>
                  <a:pt x="1159" y="408"/>
                </a:lnTo>
                <a:lnTo>
                  <a:pt x="1159" y="407"/>
                </a:lnTo>
                <a:lnTo>
                  <a:pt x="1156" y="407"/>
                </a:lnTo>
                <a:lnTo>
                  <a:pt x="1155" y="409"/>
                </a:lnTo>
                <a:lnTo>
                  <a:pt x="1154" y="406"/>
                </a:lnTo>
                <a:lnTo>
                  <a:pt x="1152" y="404"/>
                </a:lnTo>
                <a:lnTo>
                  <a:pt x="1157" y="401"/>
                </a:lnTo>
                <a:lnTo>
                  <a:pt x="1162" y="400"/>
                </a:lnTo>
                <a:lnTo>
                  <a:pt x="1168" y="399"/>
                </a:lnTo>
                <a:lnTo>
                  <a:pt x="1173" y="398"/>
                </a:lnTo>
                <a:lnTo>
                  <a:pt x="1178" y="397"/>
                </a:lnTo>
                <a:lnTo>
                  <a:pt x="1183" y="395"/>
                </a:lnTo>
                <a:lnTo>
                  <a:pt x="1187" y="391"/>
                </a:lnTo>
                <a:lnTo>
                  <a:pt x="1190" y="387"/>
                </a:lnTo>
                <a:lnTo>
                  <a:pt x="1193" y="389"/>
                </a:lnTo>
                <a:lnTo>
                  <a:pt x="1196" y="389"/>
                </a:lnTo>
                <a:lnTo>
                  <a:pt x="1200" y="388"/>
                </a:lnTo>
                <a:lnTo>
                  <a:pt x="1203" y="384"/>
                </a:lnTo>
                <a:lnTo>
                  <a:pt x="1208" y="382"/>
                </a:lnTo>
                <a:lnTo>
                  <a:pt x="1212" y="380"/>
                </a:lnTo>
                <a:lnTo>
                  <a:pt x="1218" y="378"/>
                </a:lnTo>
                <a:lnTo>
                  <a:pt x="1224" y="376"/>
                </a:lnTo>
                <a:lnTo>
                  <a:pt x="1227" y="376"/>
                </a:lnTo>
                <a:lnTo>
                  <a:pt x="1230" y="376"/>
                </a:lnTo>
                <a:lnTo>
                  <a:pt x="1233" y="376"/>
                </a:lnTo>
                <a:lnTo>
                  <a:pt x="1237" y="374"/>
                </a:lnTo>
                <a:lnTo>
                  <a:pt x="1237" y="373"/>
                </a:lnTo>
                <a:lnTo>
                  <a:pt x="1237" y="373"/>
                </a:lnTo>
                <a:lnTo>
                  <a:pt x="1238" y="373"/>
                </a:lnTo>
                <a:lnTo>
                  <a:pt x="1239" y="373"/>
                </a:lnTo>
                <a:lnTo>
                  <a:pt x="1239" y="372"/>
                </a:lnTo>
                <a:lnTo>
                  <a:pt x="1241" y="371"/>
                </a:lnTo>
                <a:lnTo>
                  <a:pt x="1243" y="368"/>
                </a:lnTo>
                <a:lnTo>
                  <a:pt x="1244" y="366"/>
                </a:lnTo>
                <a:lnTo>
                  <a:pt x="1246" y="371"/>
                </a:lnTo>
                <a:lnTo>
                  <a:pt x="1249" y="372"/>
                </a:lnTo>
                <a:lnTo>
                  <a:pt x="1250" y="371"/>
                </a:lnTo>
                <a:lnTo>
                  <a:pt x="1252" y="370"/>
                </a:lnTo>
                <a:lnTo>
                  <a:pt x="1257" y="364"/>
                </a:lnTo>
                <a:lnTo>
                  <a:pt x="1262" y="360"/>
                </a:lnTo>
                <a:lnTo>
                  <a:pt x="1259" y="357"/>
                </a:lnTo>
                <a:lnTo>
                  <a:pt x="1254" y="356"/>
                </a:lnTo>
                <a:lnTo>
                  <a:pt x="1252" y="358"/>
                </a:lnTo>
                <a:lnTo>
                  <a:pt x="1249" y="359"/>
                </a:lnTo>
                <a:lnTo>
                  <a:pt x="1245" y="357"/>
                </a:lnTo>
                <a:lnTo>
                  <a:pt x="1243" y="355"/>
                </a:lnTo>
                <a:lnTo>
                  <a:pt x="1234" y="355"/>
                </a:lnTo>
                <a:lnTo>
                  <a:pt x="1225" y="357"/>
                </a:lnTo>
                <a:lnTo>
                  <a:pt x="1216" y="358"/>
                </a:lnTo>
                <a:lnTo>
                  <a:pt x="1208" y="360"/>
                </a:lnTo>
                <a:lnTo>
                  <a:pt x="1200" y="364"/>
                </a:lnTo>
                <a:lnTo>
                  <a:pt x="1192" y="366"/>
                </a:lnTo>
                <a:lnTo>
                  <a:pt x="1183" y="367"/>
                </a:lnTo>
                <a:lnTo>
                  <a:pt x="1173" y="370"/>
                </a:lnTo>
                <a:lnTo>
                  <a:pt x="1167" y="372"/>
                </a:lnTo>
                <a:lnTo>
                  <a:pt x="1160" y="373"/>
                </a:lnTo>
                <a:lnTo>
                  <a:pt x="1157" y="373"/>
                </a:lnTo>
                <a:lnTo>
                  <a:pt x="1156" y="371"/>
                </a:lnTo>
                <a:lnTo>
                  <a:pt x="1156" y="370"/>
                </a:lnTo>
                <a:lnTo>
                  <a:pt x="1156" y="368"/>
                </a:lnTo>
                <a:lnTo>
                  <a:pt x="1159" y="365"/>
                </a:lnTo>
                <a:lnTo>
                  <a:pt x="1162" y="363"/>
                </a:lnTo>
                <a:lnTo>
                  <a:pt x="1180" y="358"/>
                </a:lnTo>
                <a:lnTo>
                  <a:pt x="1197" y="351"/>
                </a:lnTo>
                <a:lnTo>
                  <a:pt x="1216" y="347"/>
                </a:lnTo>
                <a:lnTo>
                  <a:pt x="1234" y="342"/>
                </a:lnTo>
                <a:lnTo>
                  <a:pt x="1244" y="340"/>
                </a:lnTo>
                <a:lnTo>
                  <a:pt x="1254" y="337"/>
                </a:lnTo>
                <a:lnTo>
                  <a:pt x="1263" y="334"/>
                </a:lnTo>
                <a:lnTo>
                  <a:pt x="1274" y="331"/>
                </a:lnTo>
                <a:lnTo>
                  <a:pt x="1283" y="328"/>
                </a:lnTo>
                <a:lnTo>
                  <a:pt x="1292" y="324"/>
                </a:lnTo>
                <a:lnTo>
                  <a:pt x="1302" y="323"/>
                </a:lnTo>
                <a:lnTo>
                  <a:pt x="1313" y="321"/>
                </a:lnTo>
                <a:lnTo>
                  <a:pt x="1324" y="317"/>
                </a:lnTo>
                <a:lnTo>
                  <a:pt x="1334" y="313"/>
                </a:lnTo>
                <a:lnTo>
                  <a:pt x="1344" y="308"/>
                </a:lnTo>
                <a:lnTo>
                  <a:pt x="1354" y="305"/>
                </a:lnTo>
                <a:lnTo>
                  <a:pt x="1365" y="301"/>
                </a:lnTo>
                <a:lnTo>
                  <a:pt x="1376" y="299"/>
                </a:lnTo>
                <a:lnTo>
                  <a:pt x="1386" y="297"/>
                </a:lnTo>
                <a:lnTo>
                  <a:pt x="1396" y="291"/>
                </a:lnTo>
                <a:lnTo>
                  <a:pt x="1376" y="293"/>
                </a:lnTo>
                <a:lnTo>
                  <a:pt x="1356" y="297"/>
                </a:lnTo>
                <a:lnTo>
                  <a:pt x="1336" y="300"/>
                </a:lnTo>
                <a:lnTo>
                  <a:pt x="1316" y="302"/>
                </a:lnTo>
                <a:lnTo>
                  <a:pt x="1305" y="302"/>
                </a:lnTo>
                <a:lnTo>
                  <a:pt x="1311" y="302"/>
                </a:lnTo>
                <a:lnTo>
                  <a:pt x="1319" y="302"/>
                </a:lnTo>
                <a:lnTo>
                  <a:pt x="1316" y="302"/>
                </a:lnTo>
                <a:close/>
                <a:moveTo>
                  <a:pt x="139" y="314"/>
                </a:moveTo>
                <a:lnTo>
                  <a:pt x="138" y="313"/>
                </a:lnTo>
                <a:lnTo>
                  <a:pt x="137" y="314"/>
                </a:lnTo>
                <a:lnTo>
                  <a:pt x="138" y="314"/>
                </a:lnTo>
                <a:lnTo>
                  <a:pt x="139" y="314"/>
                </a:lnTo>
                <a:lnTo>
                  <a:pt x="138" y="313"/>
                </a:lnTo>
                <a:lnTo>
                  <a:pt x="139" y="314"/>
                </a:lnTo>
                <a:close/>
                <a:moveTo>
                  <a:pt x="80" y="270"/>
                </a:moveTo>
                <a:lnTo>
                  <a:pt x="80" y="270"/>
                </a:lnTo>
                <a:lnTo>
                  <a:pt x="80" y="270"/>
                </a:lnTo>
                <a:lnTo>
                  <a:pt x="81" y="270"/>
                </a:lnTo>
                <a:lnTo>
                  <a:pt x="80" y="270"/>
                </a:lnTo>
                <a:lnTo>
                  <a:pt x="80" y="268"/>
                </a:lnTo>
                <a:lnTo>
                  <a:pt x="80" y="270"/>
                </a:lnTo>
                <a:lnTo>
                  <a:pt x="80" y="270"/>
                </a:lnTo>
                <a:lnTo>
                  <a:pt x="80" y="270"/>
                </a:lnTo>
                <a:close/>
                <a:moveTo>
                  <a:pt x="80" y="270"/>
                </a:moveTo>
                <a:lnTo>
                  <a:pt x="81" y="270"/>
                </a:lnTo>
                <a:lnTo>
                  <a:pt x="80" y="270"/>
                </a:lnTo>
                <a:close/>
                <a:moveTo>
                  <a:pt x="123" y="231"/>
                </a:moveTo>
                <a:lnTo>
                  <a:pt x="122" y="229"/>
                </a:lnTo>
                <a:lnTo>
                  <a:pt x="120" y="227"/>
                </a:lnTo>
                <a:lnTo>
                  <a:pt x="117" y="229"/>
                </a:lnTo>
                <a:lnTo>
                  <a:pt x="115" y="231"/>
                </a:lnTo>
                <a:lnTo>
                  <a:pt x="112" y="239"/>
                </a:lnTo>
                <a:lnTo>
                  <a:pt x="110" y="247"/>
                </a:lnTo>
                <a:lnTo>
                  <a:pt x="116" y="238"/>
                </a:lnTo>
                <a:lnTo>
                  <a:pt x="123" y="231"/>
                </a:lnTo>
                <a:lnTo>
                  <a:pt x="120" y="232"/>
                </a:lnTo>
                <a:lnTo>
                  <a:pt x="123" y="23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close/>
                <a:moveTo>
                  <a:pt x="825" y="141"/>
                </a:moveTo>
                <a:lnTo>
                  <a:pt x="825" y="141"/>
                </a:lnTo>
                <a:lnTo>
                  <a:pt x="825" y="141"/>
                </a:lnTo>
                <a:lnTo>
                  <a:pt x="825" y="141"/>
                </a:lnTo>
                <a:lnTo>
                  <a:pt x="825" y="141"/>
                </a:lnTo>
                <a:close/>
                <a:moveTo>
                  <a:pt x="825" y="141"/>
                </a:moveTo>
                <a:lnTo>
                  <a:pt x="825" y="141"/>
                </a:lnTo>
                <a:lnTo>
                  <a:pt x="825" y="141"/>
                </a:lnTo>
                <a:close/>
                <a:moveTo>
                  <a:pt x="825" y="141"/>
                </a:moveTo>
                <a:lnTo>
                  <a:pt x="825" y="141"/>
                </a:lnTo>
                <a:lnTo>
                  <a:pt x="825" y="141"/>
                </a:lnTo>
                <a:close/>
                <a:moveTo>
                  <a:pt x="711" y="105"/>
                </a:moveTo>
                <a:lnTo>
                  <a:pt x="710" y="106"/>
                </a:lnTo>
                <a:lnTo>
                  <a:pt x="709" y="106"/>
                </a:lnTo>
                <a:lnTo>
                  <a:pt x="710" y="108"/>
                </a:lnTo>
                <a:lnTo>
                  <a:pt x="711" y="108"/>
                </a:lnTo>
                <a:lnTo>
                  <a:pt x="714" y="109"/>
                </a:lnTo>
                <a:lnTo>
                  <a:pt x="714" y="107"/>
                </a:lnTo>
                <a:lnTo>
                  <a:pt x="714" y="106"/>
                </a:lnTo>
                <a:lnTo>
                  <a:pt x="711" y="105"/>
                </a:lnTo>
                <a:lnTo>
                  <a:pt x="711" y="105"/>
                </a:lnTo>
                <a:lnTo>
                  <a:pt x="711" y="105"/>
                </a:lnTo>
                <a:close/>
                <a:moveTo>
                  <a:pt x="121" y="732"/>
                </a:moveTo>
                <a:lnTo>
                  <a:pt x="121" y="732"/>
                </a:lnTo>
                <a:lnTo>
                  <a:pt x="121" y="732"/>
                </a:lnTo>
                <a:lnTo>
                  <a:pt x="121" y="732"/>
                </a:lnTo>
                <a:lnTo>
                  <a:pt x="121" y="732"/>
                </a:lnTo>
                <a:close/>
                <a:moveTo>
                  <a:pt x="491" y="150"/>
                </a:moveTo>
                <a:lnTo>
                  <a:pt x="489" y="150"/>
                </a:lnTo>
                <a:lnTo>
                  <a:pt x="489" y="151"/>
                </a:lnTo>
                <a:lnTo>
                  <a:pt x="491" y="151"/>
                </a:lnTo>
                <a:lnTo>
                  <a:pt x="491" y="150"/>
                </a:lnTo>
                <a:lnTo>
                  <a:pt x="491" y="150"/>
                </a:lnTo>
                <a:lnTo>
                  <a:pt x="491" y="150"/>
                </a:lnTo>
                <a:close/>
                <a:moveTo>
                  <a:pt x="703" y="108"/>
                </a:moveTo>
                <a:lnTo>
                  <a:pt x="705" y="110"/>
                </a:lnTo>
                <a:lnTo>
                  <a:pt x="707" y="110"/>
                </a:lnTo>
                <a:lnTo>
                  <a:pt x="709" y="109"/>
                </a:lnTo>
                <a:lnTo>
                  <a:pt x="709" y="108"/>
                </a:lnTo>
                <a:lnTo>
                  <a:pt x="708" y="106"/>
                </a:lnTo>
                <a:lnTo>
                  <a:pt x="706" y="106"/>
                </a:lnTo>
                <a:lnTo>
                  <a:pt x="703" y="106"/>
                </a:lnTo>
                <a:lnTo>
                  <a:pt x="703" y="108"/>
                </a:lnTo>
                <a:lnTo>
                  <a:pt x="703" y="108"/>
                </a:lnTo>
                <a:lnTo>
                  <a:pt x="703" y="108"/>
                </a:lnTo>
                <a:close/>
                <a:moveTo>
                  <a:pt x="247" y="235"/>
                </a:moveTo>
                <a:lnTo>
                  <a:pt x="245" y="243"/>
                </a:lnTo>
                <a:lnTo>
                  <a:pt x="244" y="250"/>
                </a:lnTo>
                <a:lnTo>
                  <a:pt x="242" y="250"/>
                </a:lnTo>
                <a:lnTo>
                  <a:pt x="244" y="250"/>
                </a:lnTo>
                <a:lnTo>
                  <a:pt x="246" y="249"/>
                </a:lnTo>
                <a:lnTo>
                  <a:pt x="247" y="248"/>
                </a:lnTo>
                <a:lnTo>
                  <a:pt x="248" y="247"/>
                </a:lnTo>
                <a:lnTo>
                  <a:pt x="248" y="245"/>
                </a:lnTo>
                <a:lnTo>
                  <a:pt x="248" y="240"/>
                </a:lnTo>
                <a:lnTo>
                  <a:pt x="247" y="235"/>
                </a:lnTo>
                <a:close/>
                <a:moveTo>
                  <a:pt x="244" y="250"/>
                </a:moveTo>
                <a:lnTo>
                  <a:pt x="244" y="250"/>
                </a:lnTo>
                <a:lnTo>
                  <a:pt x="244" y="250"/>
                </a:lnTo>
                <a:close/>
                <a:moveTo>
                  <a:pt x="227" y="31"/>
                </a:moveTo>
                <a:lnTo>
                  <a:pt x="224" y="33"/>
                </a:lnTo>
                <a:lnTo>
                  <a:pt x="223" y="35"/>
                </a:lnTo>
                <a:lnTo>
                  <a:pt x="223" y="38"/>
                </a:lnTo>
                <a:lnTo>
                  <a:pt x="223" y="40"/>
                </a:lnTo>
                <a:lnTo>
                  <a:pt x="222" y="42"/>
                </a:lnTo>
                <a:lnTo>
                  <a:pt x="221" y="43"/>
                </a:lnTo>
                <a:lnTo>
                  <a:pt x="222" y="42"/>
                </a:lnTo>
                <a:lnTo>
                  <a:pt x="223" y="40"/>
                </a:lnTo>
                <a:lnTo>
                  <a:pt x="224" y="36"/>
                </a:lnTo>
                <a:lnTo>
                  <a:pt x="227" y="31"/>
                </a:lnTo>
                <a:close/>
                <a:moveTo>
                  <a:pt x="921" y="565"/>
                </a:moveTo>
                <a:lnTo>
                  <a:pt x="918" y="565"/>
                </a:lnTo>
                <a:lnTo>
                  <a:pt x="916" y="567"/>
                </a:lnTo>
                <a:lnTo>
                  <a:pt x="915" y="570"/>
                </a:lnTo>
                <a:lnTo>
                  <a:pt x="915" y="572"/>
                </a:lnTo>
                <a:lnTo>
                  <a:pt x="917" y="571"/>
                </a:lnTo>
                <a:lnTo>
                  <a:pt x="921" y="569"/>
                </a:lnTo>
                <a:lnTo>
                  <a:pt x="921" y="567"/>
                </a:lnTo>
                <a:lnTo>
                  <a:pt x="922" y="566"/>
                </a:lnTo>
                <a:lnTo>
                  <a:pt x="922" y="565"/>
                </a:lnTo>
                <a:lnTo>
                  <a:pt x="921" y="565"/>
                </a:lnTo>
                <a:lnTo>
                  <a:pt x="920" y="565"/>
                </a:lnTo>
                <a:lnTo>
                  <a:pt x="921" y="565"/>
                </a:lnTo>
                <a:close/>
                <a:moveTo>
                  <a:pt x="892" y="555"/>
                </a:moveTo>
                <a:lnTo>
                  <a:pt x="889" y="556"/>
                </a:lnTo>
                <a:lnTo>
                  <a:pt x="887" y="558"/>
                </a:lnTo>
                <a:lnTo>
                  <a:pt x="887" y="561"/>
                </a:lnTo>
                <a:lnTo>
                  <a:pt x="887" y="562"/>
                </a:lnTo>
                <a:lnTo>
                  <a:pt x="888" y="563"/>
                </a:lnTo>
                <a:lnTo>
                  <a:pt x="890" y="563"/>
                </a:lnTo>
                <a:lnTo>
                  <a:pt x="891" y="563"/>
                </a:lnTo>
                <a:lnTo>
                  <a:pt x="892" y="563"/>
                </a:lnTo>
                <a:lnTo>
                  <a:pt x="893" y="561"/>
                </a:lnTo>
                <a:lnTo>
                  <a:pt x="895" y="559"/>
                </a:lnTo>
                <a:lnTo>
                  <a:pt x="895" y="557"/>
                </a:lnTo>
                <a:lnTo>
                  <a:pt x="895" y="556"/>
                </a:lnTo>
                <a:lnTo>
                  <a:pt x="893" y="555"/>
                </a:lnTo>
                <a:lnTo>
                  <a:pt x="892" y="555"/>
                </a:lnTo>
                <a:lnTo>
                  <a:pt x="892" y="555"/>
                </a:lnTo>
                <a:lnTo>
                  <a:pt x="892" y="555"/>
                </a:lnTo>
                <a:close/>
                <a:moveTo>
                  <a:pt x="846" y="584"/>
                </a:moveTo>
                <a:lnTo>
                  <a:pt x="843" y="586"/>
                </a:lnTo>
                <a:lnTo>
                  <a:pt x="839" y="588"/>
                </a:lnTo>
                <a:lnTo>
                  <a:pt x="837" y="588"/>
                </a:lnTo>
                <a:lnTo>
                  <a:pt x="835" y="589"/>
                </a:lnTo>
                <a:lnTo>
                  <a:pt x="837" y="590"/>
                </a:lnTo>
                <a:lnTo>
                  <a:pt x="838" y="592"/>
                </a:lnTo>
                <a:lnTo>
                  <a:pt x="841" y="592"/>
                </a:lnTo>
                <a:lnTo>
                  <a:pt x="845" y="591"/>
                </a:lnTo>
                <a:lnTo>
                  <a:pt x="847" y="589"/>
                </a:lnTo>
                <a:lnTo>
                  <a:pt x="848" y="587"/>
                </a:lnTo>
                <a:lnTo>
                  <a:pt x="848" y="586"/>
                </a:lnTo>
                <a:lnTo>
                  <a:pt x="848" y="584"/>
                </a:lnTo>
                <a:lnTo>
                  <a:pt x="847" y="584"/>
                </a:lnTo>
                <a:lnTo>
                  <a:pt x="846" y="584"/>
                </a:lnTo>
                <a:lnTo>
                  <a:pt x="846" y="586"/>
                </a:lnTo>
                <a:lnTo>
                  <a:pt x="846" y="584"/>
                </a:lnTo>
                <a:close/>
                <a:moveTo>
                  <a:pt x="328" y="210"/>
                </a:moveTo>
                <a:lnTo>
                  <a:pt x="324" y="212"/>
                </a:lnTo>
                <a:lnTo>
                  <a:pt x="322" y="214"/>
                </a:lnTo>
                <a:lnTo>
                  <a:pt x="321" y="217"/>
                </a:lnTo>
                <a:lnTo>
                  <a:pt x="319" y="221"/>
                </a:lnTo>
                <a:lnTo>
                  <a:pt x="322" y="218"/>
                </a:lnTo>
                <a:lnTo>
                  <a:pt x="324" y="217"/>
                </a:lnTo>
                <a:lnTo>
                  <a:pt x="327" y="214"/>
                </a:lnTo>
                <a:lnTo>
                  <a:pt x="328" y="210"/>
                </a:lnTo>
                <a:close/>
                <a:moveTo>
                  <a:pt x="957" y="99"/>
                </a:moveTo>
                <a:lnTo>
                  <a:pt x="958" y="98"/>
                </a:lnTo>
                <a:lnTo>
                  <a:pt x="958" y="94"/>
                </a:lnTo>
                <a:lnTo>
                  <a:pt x="957" y="93"/>
                </a:lnTo>
                <a:lnTo>
                  <a:pt x="956" y="92"/>
                </a:lnTo>
                <a:lnTo>
                  <a:pt x="951" y="92"/>
                </a:lnTo>
                <a:lnTo>
                  <a:pt x="947" y="92"/>
                </a:lnTo>
                <a:lnTo>
                  <a:pt x="948" y="96"/>
                </a:lnTo>
                <a:lnTo>
                  <a:pt x="950" y="98"/>
                </a:lnTo>
                <a:lnTo>
                  <a:pt x="954" y="99"/>
                </a:lnTo>
                <a:lnTo>
                  <a:pt x="957" y="99"/>
                </a:lnTo>
                <a:lnTo>
                  <a:pt x="956" y="99"/>
                </a:lnTo>
                <a:lnTo>
                  <a:pt x="957" y="99"/>
                </a:lnTo>
                <a:close/>
                <a:moveTo>
                  <a:pt x="1101" y="174"/>
                </a:moveTo>
                <a:lnTo>
                  <a:pt x="1103" y="174"/>
                </a:lnTo>
                <a:lnTo>
                  <a:pt x="1104" y="172"/>
                </a:lnTo>
                <a:lnTo>
                  <a:pt x="1103" y="169"/>
                </a:lnTo>
                <a:lnTo>
                  <a:pt x="1099" y="169"/>
                </a:lnTo>
                <a:lnTo>
                  <a:pt x="1097" y="171"/>
                </a:lnTo>
                <a:lnTo>
                  <a:pt x="1095" y="171"/>
                </a:lnTo>
                <a:lnTo>
                  <a:pt x="1090" y="173"/>
                </a:lnTo>
                <a:lnTo>
                  <a:pt x="1086" y="174"/>
                </a:lnTo>
                <a:lnTo>
                  <a:pt x="1093" y="175"/>
                </a:lnTo>
                <a:lnTo>
                  <a:pt x="1101" y="174"/>
                </a:lnTo>
                <a:lnTo>
                  <a:pt x="1099" y="175"/>
                </a:lnTo>
                <a:lnTo>
                  <a:pt x="1101" y="174"/>
                </a:lnTo>
                <a:close/>
                <a:moveTo>
                  <a:pt x="296" y="611"/>
                </a:moveTo>
                <a:lnTo>
                  <a:pt x="297" y="612"/>
                </a:lnTo>
                <a:lnTo>
                  <a:pt x="298" y="612"/>
                </a:lnTo>
                <a:lnTo>
                  <a:pt x="299" y="611"/>
                </a:lnTo>
                <a:lnTo>
                  <a:pt x="300" y="609"/>
                </a:lnTo>
                <a:lnTo>
                  <a:pt x="302" y="606"/>
                </a:lnTo>
                <a:lnTo>
                  <a:pt x="302" y="602"/>
                </a:lnTo>
                <a:lnTo>
                  <a:pt x="299" y="603"/>
                </a:lnTo>
                <a:lnTo>
                  <a:pt x="297" y="605"/>
                </a:lnTo>
                <a:lnTo>
                  <a:pt x="296" y="608"/>
                </a:lnTo>
                <a:lnTo>
                  <a:pt x="296" y="611"/>
                </a:lnTo>
                <a:close/>
                <a:moveTo>
                  <a:pt x="237" y="24"/>
                </a:moveTo>
                <a:lnTo>
                  <a:pt x="237" y="24"/>
                </a:lnTo>
                <a:lnTo>
                  <a:pt x="237" y="24"/>
                </a:lnTo>
                <a:lnTo>
                  <a:pt x="236" y="22"/>
                </a:lnTo>
                <a:lnTo>
                  <a:pt x="236" y="19"/>
                </a:lnTo>
                <a:lnTo>
                  <a:pt x="236" y="18"/>
                </a:lnTo>
                <a:lnTo>
                  <a:pt x="236" y="18"/>
                </a:lnTo>
                <a:lnTo>
                  <a:pt x="234" y="18"/>
                </a:lnTo>
                <a:lnTo>
                  <a:pt x="232" y="18"/>
                </a:lnTo>
                <a:lnTo>
                  <a:pt x="229" y="21"/>
                </a:lnTo>
                <a:lnTo>
                  <a:pt x="228" y="23"/>
                </a:lnTo>
                <a:lnTo>
                  <a:pt x="227" y="26"/>
                </a:lnTo>
                <a:lnTo>
                  <a:pt x="225" y="30"/>
                </a:lnTo>
                <a:lnTo>
                  <a:pt x="231" y="25"/>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37" y="24"/>
                </a:moveTo>
                <a:lnTo>
                  <a:pt x="233" y="22"/>
                </a:lnTo>
                <a:lnTo>
                  <a:pt x="237" y="24"/>
                </a:lnTo>
                <a:close/>
                <a:moveTo>
                  <a:pt x="236" y="36"/>
                </a:moveTo>
                <a:lnTo>
                  <a:pt x="238" y="34"/>
                </a:lnTo>
                <a:lnTo>
                  <a:pt x="241" y="30"/>
                </a:lnTo>
                <a:lnTo>
                  <a:pt x="241" y="27"/>
                </a:lnTo>
                <a:lnTo>
                  <a:pt x="242" y="26"/>
                </a:lnTo>
                <a:lnTo>
                  <a:pt x="241" y="24"/>
                </a:lnTo>
                <a:lnTo>
                  <a:pt x="239" y="24"/>
                </a:lnTo>
                <a:lnTo>
                  <a:pt x="238" y="25"/>
                </a:lnTo>
                <a:lnTo>
                  <a:pt x="236" y="28"/>
                </a:lnTo>
                <a:lnTo>
                  <a:pt x="234" y="33"/>
                </a:lnTo>
                <a:lnTo>
                  <a:pt x="236" y="36"/>
                </a:lnTo>
                <a:lnTo>
                  <a:pt x="236" y="34"/>
                </a:lnTo>
                <a:lnTo>
                  <a:pt x="236" y="36"/>
                </a:lnTo>
                <a:close/>
                <a:moveTo>
                  <a:pt x="237" y="24"/>
                </a:move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lnTo>
                  <a:pt x="237" y="24"/>
                </a:lnTo>
                <a:close/>
                <a:moveTo>
                  <a:pt x="252" y="17"/>
                </a:moveTo>
                <a:lnTo>
                  <a:pt x="254" y="15"/>
                </a:lnTo>
                <a:lnTo>
                  <a:pt x="257" y="11"/>
                </a:lnTo>
                <a:lnTo>
                  <a:pt x="258" y="9"/>
                </a:lnTo>
                <a:lnTo>
                  <a:pt x="258" y="8"/>
                </a:lnTo>
                <a:lnTo>
                  <a:pt x="258" y="8"/>
                </a:lnTo>
                <a:lnTo>
                  <a:pt x="255" y="8"/>
                </a:lnTo>
                <a:lnTo>
                  <a:pt x="253" y="9"/>
                </a:lnTo>
                <a:lnTo>
                  <a:pt x="250" y="13"/>
                </a:lnTo>
                <a:lnTo>
                  <a:pt x="249" y="15"/>
                </a:lnTo>
                <a:lnTo>
                  <a:pt x="249" y="16"/>
                </a:lnTo>
                <a:lnTo>
                  <a:pt x="249" y="17"/>
                </a:lnTo>
                <a:lnTo>
                  <a:pt x="252" y="17"/>
                </a:lnTo>
                <a:lnTo>
                  <a:pt x="252" y="17"/>
                </a:lnTo>
                <a:lnTo>
                  <a:pt x="252" y="17"/>
                </a:lnTo>
                <a:close/>
                <a:moveTo>
                  <a:pt x="609" y="594"/>
                </a:moveTo>
                <a:lnTo>
                  <a:pt x="608" y="592"/>
                </a:lnTo>
                <a:lnTo>
                  <a:pt x="606" y="594"/>
                </a:lnTo>
                <a:lnTo>
                  <a:pt x="603" y="595"/>
                </a:lnTo>
                <a:lnTo>
                  <a:pt x="601" y="597"/>
                </a:lnTo>
                <a:lnTo>
                  <a:pt x="598" y="603"/>
                </a:lnTo>
                <a:lnTo>
                  <a:pt x="596" y="607"/>
                </a:lnTo>
                <a:lnTo>
                  <a:pt x="599" y="605"/>
                </a:lnTo>
                <a:lnTo>
                  <a:pt x="604" y="600"/>
                </a:lnTo>
                <a:lnTo>
                  <a:pt x="608" y="597"/>
                </a:lnTo>
                <a:lnTo>
                  <a:pt x="609" y="594"/>
                </a:lnTo>
                <a:lnTo>
                  <a:pt x="609" y="594"/>
                </a:lnTo>
                <a:lnTo>
                  <a:pt x="609" y="594"/>
                </a:lnTo>
                <a:close/>
                <a:moveTo>
                  <a:pt x="208" y="69"/>
                </a:moveTo>
                <a:lnTo>
                  <a:pt x="211" y="71"/>
                </a:lnTo>
                <a:lnTo>
                  <a:pt x="214" y="71"/>
                </a:lnTo>
                <a:lnTo>
                  <a:pt x="216" y="71"/>
                </a:lnTo>
                <a:lnTo>
                  <a:pt x="220" y="69"/>
                </a:lnTo>
                <a:lnTo>
                  <a:pt x="215" y="65"/>
                </a:lnTo>
                <a:lnTo>
                  <a:pt x="212" y="65"/>
                </a:lnTo>
                <a:lnTo>
                  <a:pt x="209" y="66"/>
                </a:lnTo>
                <a:lnTo>
                  <a:pt x="208" y="69"/>
                </a:lnTo>
                <a:close/>
                <a:moveTo>
                  <a:pt x="463" y="99"/>
                </a:moveTo>
                <a:lnTo>
                  <a:pt x="464" y="97"/>
                </a:lnTo>
                <a:lnTo>
                  <a:pt x="467" y="96"/>
                </a:lnTo>
                <a:lnTo>
                  <a:pt x="467" y="94"/>
                </a:lnTo>
                <a:lnTo>
                  <a:pt x="466" y="93"/>
                </a:lnTo>
                <a:lnTo>
                  <a:pt x="466" y="93"/>
                </a:lnTo>
                <a:lnTo>
                  <a:pt x="463" y="93"/>
                </a:lnTo>
                <a:lnTo>
                  <a:pt x="460" y="97"/>
                </a:lnTo>
                <a:lnTo>
                  <a:pt x="456" y="101"/>
                </a:lnTo>
                <a:lnTo>
                  <a:pt x="456" y="102"/>
                </a:lnTo>
                <a:lnTo>
                  <a:pt x="456" y="105"/>
                </a:lnTo>
                <a:lnTo>
                  <a:pt x="458" y="106"/>
                </a:lnTo>
                <a:lnTo>
                  <a:pt x="460" y="106"/>
                </a:lnTo>
                <a:lnTo>
                  <a:pt x="461" y="102"/>
                </a:lnTo>
                <a:lnTo>
                  <a:pt x="463" y="99"/>
                </a:lnTo>
                <a:lnTo>
                  <a:pt x="463" y="99"/>
                </a:lnTo>
                <a:lnTo>
                  <a:pt x="463" y="99"/>
                </a:lnTo>
                <a:close/>
                <a:moveTo>
                  <a:pt x="256" y="209"/>
                </a:moveTo>
                <a:lnTo>
                  <a:pt x="257" y="205"/>
                </a:lnTo>
                <a:lnTo>
                  <a:pt x="260" y="201"/>
                </a:lnTo>
                <a:lnTo>
                  <a:pt x="260" y="197"/>
                </a:lnTo>
                <a:lnTo>
                  <a:pt x="260" y="191"/>
                </a:lnTo>
                <a:lnTo>
                  <a:pt x="257" y="196"/>
                </a:lnTo>
                <a:lnTo>
                  <a:pt x="255" y="200"/>
                </a:lnTo>
                <a:lnTo>
                  <a:pt x="254" y="201"/>
                </a:lnTo>
                <a:lnTo>
                  <a:pt x="254" y="204"/>
                </a:lnTo>
                <a:lnTo>
                  <a:pt x="254" y="206"/>
                </a:lnTo>
                <a:lnTo>
                  <a:pt x="256" y="209"/>
                </a:lnTo>
                <a:close/>
                <a:moveTo>
                  <a:pt x="871" y="51"/>
                </a:moveTo>
                <a:lnTo>
                  <a:pt x="867" y="50"/>
                </a:lnTo>
                <a:lnTo>
                  <a:pt x="863" y="52"/>
                </a:lnTo>
                <a:lnTo>
                  <a:pt x="857" y="56"/>
                </a:lnTo>
                <a:lnTo>
                  <a:pt x="854" y="58"/>
                </a:lnTo>
                <a:lnTo>
                  <a:pt x="858" y="58"/>
                </a:lnTo>
                <a:lnTo>
                  <a:pt x="864" y="56"/>
                </a:lnTo>
                <a:lnTo>
                  <a:pt x="867" y="56"/>
                </a:lnTo>
                <a:lnTo>
                  <a:pt x="870" y="55"/>
                </a:lnTo>
                <a:lnTo>
                  <a:pt x="871" y="52"/>
                </a:lnTo>
                <a:lnTo>
                  <a:pt x="871" y="51"/>
                </a:lnTo>
                <a:lnTo>
                  <a:pt x="871" y="51"/>
                </a:lnTo>
                <a:lnTo>
                  <a:pt x="871" y="51"/>
                </a:lnTo>
                <a:close/>
                <a:moveTo>
                  <a:pt x="267" y="168"/>
                </a:moveTo>
                <a:lnTo>
                  <a:pt x="265" y="173"/>
                </a:lnTo>
                <a:lnTo>
                  <a:pt x="262" y="177"/>
                </a:lnTo>
                <a:lnTo>
                  <a:pt x="261" y="183"/>
                </a:lnTo>
                <a:lnTo>
                  <a:pt x="261" y="189"/>
                </a:lnTo>
                <a:lnTo>
                  <a:pt x="263" y="187"/>
                </a:lnTo>
                <a:lnTo>
                  <a:pt x="264" y="184"/>
                </a:lnTo>
                <a:lnTo>
                  <a:pt x="265" y="182"/>
                </a:lnTo>
                <a:lnTo>
                  <a:pt x="265" y="179"/>
                </a:lnTo>
                <a:lnTo>
                  <a:pt x="266" y="174"/>
                </a:lnTo>
                <a:lnTo>
                  <a:pt x="267" y="168"/>
                </a:lnTo>
                <a:close/>
                <a:moveTo>
                  <a:pt x="174" y="694"/>
                </a:moveTo>
                <a:lnTo>
                  <a:pt x="174" y="702"/>
                </a:lnTo>
                <a:lnTo>
                  <a:pt x="178" y="708"/>
                </a:lnTo>
                <a:lnTo>
                  <a:pt x="178" y="711"/>
                </a:lnTo>
                <a:lnTo>
                  <a:pt x="179" y="714"/>
                </a:lnTo>
                <a:lnTo>
                  <a:pt x="179" y="717"/>
                </a:lnTo>
                <a:lnTo>
                  <a:pt x="179" y="720"/>
                </a:lnTo>
                <a:lnTo>
                  <a:pt x="181" y="721"/>
                </a:lnTo>
                <a:lnTo>
                  <a:pt x="182" y="721"/>
                </a:lnTo>
                <a:lnTo>
                  <a:pt x="183" y="721"/>
                </a:lnTo>
                <a:lnTo>
                  <a:pt x="183" y="719"/>
                </a:lnTo>
                <a:lnTo>
                  <a:pt x="183" y="715"/>
                </a:lnTo>
                <a:lnTo>
                  <a:pt x="183" y="712"/>
                </a:lnTo>
                <a:lnTo>
                  <a:pt x="182" y="707"/>
                </a:lnTo>
                <a:lnTo>
                  <a:pt x="180" y="703"/>
                </a:lnTo>
                <a:lnTo>
                  <a:pt x="178" y="698"/>
                </a:lnTo>
                <a:lnTo>
                  <a:pt x="174" y="694"/>
                </a:lnTo>
                <a:lnTo>
                  <a:pt x="175" y="700"/>
                </a:lnTo>
                <a:lnTo>
                  <a:pt x="174" y="694"/>
                </a:lnTo>
                <a:close/>
                <a:moveTo>
                  <a:pt x="1081" y="180"/>
                </a:moveTo>
                <a:lnTo>
                  <a:pt x="1082" y="177"/>
                </a:lnTo>
                <a:lnTo>
                  <a:pt x="1081" y="175"/>
                </a:lnTo>
                <a:lnTo>
                  <a:pt x="1078" y="175"/>
                </a:lnTo>
                <a:lnTo>
                  <a:pt x="1074" y="177"/>
                </a:lnTo>
                <a:lnTo>
                  <a:pt x="1065" y="181"/>
                </a:lnTo>
                <a:lnTo>
                  <a:pt x="1057" y="185"/>
                </a:lnTo>
                <a:lnTo>
                  <a:pt x="1070" y="182"/>
                </a:lnTo>
                <a:lnTo>
                  <a:pt x="1081" y="180"/>
                </a:lnTo>
                <a:lnTo>
                  <a:pt x="1078" y="180"/>
                </a:lnTo>
                <a:lnTo>
                  <a:pt x="1081" y="180"/>
                </a:lnTo>
                <a:close/>
                <a:moveTo>
                  <a:pt x="444" y="113"/>
                </a:moveTo>
                <a:lnTo>
                  <a:pt x="444" y="110"/>
                </a:lnTo>
                <a:lnTo>
                  <a:pt x="444" y="109"/>
                </a:lnTo>
                <a:lnTo>
                  <a:pt x="444" y="109"/>
                </a:lnTo>
                <a:lnTo>
                  <a:pt x="443" y="109"/>
                </a:lnTo>
                <a:lnTo>
                  <a:pt x="439" y="110"/>
                </a:lnTo>
                <a:lnTo>
                  <a:pt x="437" y="111"/>
                </a:lnTo>
                <a:lnTo>
                  <a:pt x="430" y="116"/>
                </a:lnTo>
                <a:lnTo>
                  <a:pt x="426" y="122"/>
                </a:lnTo>
                <a:lnTo>
                  <a:pt x="430" y="121"/>
                </a:lnTo>
                <a:lnTo>
                  <a:pt x="436" y="119"/>
                </a:lnTo>
                <a:lnTo>
                  <a:pt x="438" y="118"/>
                </a:lnTo>
                <a:lnTo>
                  <a:pt x="440" y="117"/>
                </a:lnTo>
                <a:lnTo>
                  <a:pt x="443" y="115"/>
                </a:lnTo>
                <a:lnTo>
                  <a:pt x="444" y="113"/>
                </a:lnTo>
                <a:lnTo>
                  <a:pt x="443" y="116"/>
                </a:lnTo>
                <a:lnTo>
                  <a:pt x="444" y="113"/>
                </a:lnTo>
                <a:close/>
                <a:moveTo>
                  <a:pt x="645" y="637"/>
                </a:moveTo>
                <a:lnTo>
                  <a:pt x="642" y="636"/>
                </a:lnTo>
                <a:lnTo>
                  <a:pt x="640" y="637"/>
                </a:lnTo>
                <a:lnTo>
                  <a:pt x="637" y="638"/>
                </a:lnTo>
                <a:lnTo>
                  <a:pt x="635" y="640"/>
                </a:lnTo>
                <a:lnTo>
                  <a:pt x="634" y="641"/>
                </a:lnTo>
                <a:lnTo>
                  <a:pt x="632" y="641"/>
                </a:lnTo>
                <a:lnTo>
                  <a:pt x="629" y="640"/>
                </a:lnTo>
                <a:lnTo>
                  <a:pt x="627" y="636"/>
                </a:lnTo>
                <a:lnTo>
                  <a:pt x="627" y="642"/>
                </a:lnTo>
                <a:lnTo>
                  <a:pt x="626" y="648"/>
                </a:lnTo>
                <a:lnTo>
                  <a:pt x="625" y="652"/>
                </a:lnTo>
                <a:lnTo>
                  <a:pt x="623" y="654"/>
                </a:lnTo>
                <a:lnTo>
                  <a:pt x="620" y="655"/>
                </a:lnTo>
                <a:lnTo>
                  <a:pt x="617" y="657"/>
                </a:lnTo>
                <a:lnTo>
                  <a:pt x="613" y="659"/>
                </a:lnTo>
                <a:lnTo>
                  <a:pt x="610" y="664"/>
                </a:lnTo>
                <a:lnTo>
                  <a:pt x="608" y="669"/>
                </a:lnTo>
                <a:lnTo>
                  <a:pt x="609" y="673"/>
                </a:lnTo>
                <a:lnTo>
                  <a:pt x="618" y="663"/>
                </a:lnTo>
                <a:lnTo>
                  <a:pt x="628" y="654"/>
                </a:lnTo>
                <a:lnTo>
                  <a:pt x="633" y="649"/>
                </a:lnTo>
                <a:lnTo>
                  <a:pt x="637" y="646"/>
                </a:lnTo>
                <a:lnTo>
                  <a:pt x="641" y="641"/>
                </a:lnTo>
                <a:lnTo>
                  <a:pt x="645" y="637"/>
                </a:lnTo>
                <a:lnTo>
                  <a:pt x="641" y="638"/>
                </a:lnTo>
                <a:lnTo>
                  <a:pt x="645" y="637"/>
                </a:lnTo>
                <a:close/>
                <a:moveTo>
                  <a:pt x="214" y="36"/>
                </a:moveTo>
                <a:lnTo>
                  <a:pt x="212" y="36"/>
                </a:lnTo>
                <a:lnTo>
                  <a:pt x="209" y="38"/>
                </a:lnTo>
                <a:lnTo>
                  <a:pt x="208" y="40"/>
                </a:lnTo>
                <a:lnTo>
                  <a:pt x="207" y="42"/>
                </a:lnTo>
                <a:lnTo>
                  <a:pt x="205" y="46"/>
                </a:lnTo>
                <a:lnTo>
                  <a:pt x="203" y="50"/>
                </a:lnTo>
                <a:lnTo>
                  <a:pt x="200" y="53"/>
                </a:lnTo>
                <a:lnTo>
                  <a:pt x="199" y="57"/>
                </a:lnTo>
                <a:lnTo>
                  <a:pt x="197" y="59"/>
                </a:lnTo>
                <a:lnTo>
                  <a:pt x="197" y="61"/>
                </a:lnTo>
                <a:lnTo>
                  <a:pt x="197" y="63"/>
                </a:lnTo>
                <a:lnTo>
                  <a:pt x="199" y="64"/>
                </a:lnTo>
                <a:lnTo>
                  <a:pt x="207" y="50"/>
                </a:lnTo>
                <a:lnTo>
                  <a:pt x="214" y="36"/>
                </a:lnTo>
                <a:lnTo>
                  <a:pt x="212" y="40"/>
                </a:lnTo>
                <a:lnTo>
                  <a:pt x="214" y="36"/>
                </a:lnTo>
                <a:close/>
                <a:moveTo>
                  <a:pt x="1068" y="111"/>
                </a:moveTo>
                <a:lnTo>
                  <a:pt x="1073" y="105"/>
                </a:lnTo>
                <a:lnTo>
                  <a:pt x="1080" y="99"/>
                </a:lnTo>
                <a:lnTo>
                  <a:pt x="1076" y="99"/>
                </a:lnTo>
                <a:lnTo>
                  <a:pt x="1071" y="100"/>
                </a:lnTo>
                <a:lnTo>
                  <a:pt x="1068" y="101"/>
                </a:lnTo>
                <a:lnTo>
                  <a:pt x="1064" y="102"/>
                </a:lnTo>
                <a:lnTo>
                  <a:pt x="1062" y="102"/>
                </a:lnTo>
                <a:lnTo>
                  <a:pt x="1058" y="101"/>
                </a:lnTo>
                <a:lnTo>
                  <a:pt x="1056" y="101"/>
                </a:lnTo>
                <a:lnTo>
                  <a:pt x="1055" y="100"/>
                </a:lnTo>
                <a:lnTo>
                  <a:pt x="1054" y="101"/>
                </a:lnTo>
                <a:lnTo>
                  <a:pt x="1054" y="102"/>
                </a:lnTo>
                <a:lnTo>
                  <a:pt x="1062" y="108"/>
                </a:lnTo>
                <a:lnTo>
                  <a:pt x="1068" y="111"/>
                </a:lnTo>
                <a:lnTo>
                  <a:pt x="1068" y="108"/>
                </a:lnTo>
                <a:lnTo>
                  <a:pt x="1068" y="111"/>
                </a:lnTo>
                <a:close/>
                <a:moveTo>
                  <a:pt x="857" y="147"/>
                </a:moveTo>
                <a:lnTo>
                  <a:pt x="860" y="147"/>
                </a:lnTo>
                <a:lnTo>
                  <a:pt x="865" y="146"/>
                </a:lnTo>
                <a:lnTo>
                  <a:pt x="867" y="144"/>
                </a:lnTo>
                <a:lnTo>
                  <a:pt x="870" y="144"/>
                </a:lnTo>
                <a:lnTo>
                  <a:pt x="871" y="142"/>
                </a:lnTo>
                <a:lnTo>
                  <a:pt x="872" y="140"/>
                </a:lnTo>
                <a:lnTo>
                  <a:pt x="872" y="138"/>
                </a:lnTo>
                <a:lnTo>
                  <a:pt x="871" y="135"/>
                </a:lnTo>
                <a:lnTo>
                  <a:pt x="870" y="133"/>
                </a:lnTo>
                <a:lnTo>
                  <a:pt x="866" y="133"/>
                </a:lnTo>
                <a:lnTo>
                  <a:pt x="864" y="132"/>
                </a:lnTo>
                <a:lnTo>
                  <a:pt x="862" y="132"/>
                </a:lnTo>
                <a:lnTo>
                  <a:pt x="859" y="133"/>
                </a:lnTo>
                <a:lnTo>
                  <a:pt x="857" y="134"/>
                </a:lnTo>
                <a:lnTo>
                  <a:pt x="860" y="135"/>
                </a:lnTo>
                <a:lnTo>
                  <a:pt x="865" y="134"/>
                </a:lnTo>
                <a:lnTo>
                  <a:pt x="866" y="135"/>
                </a:lnTo>
                <a:lnTo>
                  <a:pt x="867" y="136"/>
                </a:lnTo>
                <a:lnTo>
                  <a:pt x="868" y="138"/>
                </a:lnTo>
                <a:lnTo>
                  <a:pt x="867" y="140"/>
                </a:lnTo>
                <a:lnTo>
                  <a:pt x="862" y="143"/>
                </a:lnTo>
                <a:lnTo>
                  <a:pt x="857" y="147"/>
                </a:lnTo>
                <a:lnTo>
                  <a:pt x="859" y="144"/>
                </a:lnTo>
                <a:lnTo>
                  <a:pt x="857" y="147"/>
                </a:lnTo>
                <a:close/>
                <a:moveTo>
                  <a:pt x="975" y="135"/>
                </a:moveTo>
                <a:lnTo>
                  <a:pt x="977" y="138"/>
                </a:lnTo>
                <a:lnTo>
                  <a:pt x="979" y="139"/>
                </a:lnTo>
                <a:lnTo>
                  <a:pt x="981" y="140"/>
                </a:lnTo>
                <a:lnTo>
                  <a:pt x="983" y="140"/>
                </a:lnTo>
                <a:lnTo>
                  <a:pt x="986" y="140"/>
                </a:lnTo>
                <a:lnTo>
                  <a:pt x="987" y="139"/>
                </a:lnTo>
                <a:lnTo>
                  <a:pt x="986" y="138"/>
                </a:lnTo>
                <a:lnTo>
                  <a:pt x="984" y="136"/>
                </a:lnTo>
                <a:lnTo>
                  <a:pt x="983" y="134"/>
                </a:lnTo>
                <a:lnTo>
                  <a:pt x="983" y="132"/>
                </a:lnTo>
                <a:lnTo>
                  <a:pt x="987" y="132"/>
                </a:lnTo>
                <a:lnTo>
                  <a:pt x="990" y="134"/>
                </a:lnTo>
                <a:lnTo>
                  <a:pt x="988" y="130"/>
                </a:lnTo>
                <a:lnTo>
                  <a:pt x="984" y="129"/>
                </a:lnTo>
                <a:lnTo>
                  <a:pt x="981" y="129"/>
                </a:lnTo>
                <a:lnTo>
                  <a:pt x="977" y="129"/>
                </a:lnTo>
                <a:lnTo>
                  <a:pt x="969" y="127"/>
                </a:lnTo>
                <a:lnTo>
                  <a:pt x="961" y="126"/>
                </a:lnTo>
                <a:lnTo>
                  <a:pt x="967" y="132"/>
                </a:lnTo>
                <a:lnTo>
                  <a:pt x="975" y="135"/>
                </a:lnTo>
                <a:lnTo>
                  <a:pt x="975" y="135"/>
                </a:lnTo>
                <a:lnTo>
                  <a:pt x="975" y="135"/>
                </a:lnTo>
                <a:close/>
                <a:moveTo>
                  <a:pt x="966" y="536"/>
                </a:moveTo>
                <a:lnTo>
                  <a:pt x="957" y="541"/>
                </a:lnTo>
                <a:lnTo>
                  <a:pt x="948" y="547"/>
                </a:lnTo>
                <a:lnTo>
                  <a:pt x="940" y="553"/>
                </a:lnTo>
                <a:lnTo>
                  <a:pt x="932" y="559"/>
                </a:lnTo>
                <a:lnTo>
                  <a:pt x="941" y="556"/>
                </a:lnTo>
                <a:lnTo>
                  <a:pt x="951" y="550"/>
                </a:lnTo>
                <a:lnTo>
                  <a:pt x="955" y="547"/>
                </a:lnTo>
                <a:lnTo>
                  <a:pt x="959" y="544"/>
                </a:lnTo>
                <a:lnTo>
                  <a:pt x="963" y="540"/>
                </a:lnTo>
                <a:lnTo>
                  <a:pt x="966" y="536"/>
                </a:lnTo>
                <a:close/>
                <a:moveTo>
                  <a:pt x="814" y="106"/>
                </a:moveTo>
                <a:lnTo>
                  <a:pt x="815" y="104"/>
                </a:lnTo>
                <a:lnTo>
                  <a:pt x="816" y="102"/>
                </a:lnTo>
                <a:lnTo>
                  <a:pt x="815" y="101"/>
                </a:lnTo>
                <a:lnTo>
                  <a:pt x="812" y="101"/>
                </a:lnTo>
                <a:lnTo>
                  <a:pt x="806" y="104"/>
                </a:lnTo>
                <a:lnTo>
                  <a:pt x="799" y="106"/>
                </a:lnTo>
                <a:lnTo>
                  <a:pt x="793" y="107"/>
                </a:lnTo>
                <a:lnTo>
                  <a:pt x="789" y="108"/>
                </a:lnTo>
                <a:lnTo>
                  <a:pt x="785" y="111"/>
                </a:lnTo>
                <a:lnTo>
                  <a:pt x="782" y="115"/>
                </a:lnTo>
                <a:lnTo>
                  <a:pt x="784" y="117"/>
                </a:lnTo>
                <a:lnTo>
                  <a:pt x="788" y="117"/>
                </a:lnTo>
                <a:lnTo>
                  <a:pt x="790" y="116"/>
                </a:lnTo>
                <a:lnTo>
                  <a:pt x="793" y="115"/>
                </a:lnTo>
                <a:lnTo>
                  <a:pt x="796" y="114"/>
                </a:lnTo>
                <a:lnTo>
                  <a:pt x="798" y="113"/>
                </a:lnTo>
                <a:lnTo>
                  <a:pt x="801" y="114"/>
                </a:lnTo>
                <a:lnTo>
                  <a:pt x="804" y="117"/>
                </a:lnTo>
                <a:lnTo>
                  <a:pt x="804" y="114"/>
                </a:lnTo>
                <a:lnTo>
                  <a:pt x="804" y="113"/>
                </a:lnTo>
                <a:lnTo>
                  <a:pt x="805" y="110"/>
                </a:lnTo>
                <a:lnTo>
                  <a:pt x="806" y="109"/>
                </a:lnTo>
                <a:lnTo>
                  <a:pt x="809" y="108"/>
                </a:lnTo>
                <a:lnTo>
                  <a:pt x="814" y="106"/>
                </a:lnTo>
                <a:lnTo>
                  <a:pt x="813" y="106"/>
                </a:lnTo>
                <a:lnTo>
                  <a:pt x="814" y="106"/>
                </a:lnTo>
                <a:close/>
                <a:moveTo>
                  <a:pt x="221" y="602"/>
                </a:moveTo>
                <a:lnTo>
                  <a:pt x="216" y="608"/>
                </a:lnTo>
                <a:lnTo>
                  <a:pt x="212" y="614"/>
                </a:lnTo>
                <a:lnTo>
                  <a:pt x="207" y="617"/>
                </a:lnTo>
                <a:lnTo>
                  <a:pt x="204" y="621"/>
                </a:lnTo>
                <a:lnTo>
                  <a:pt x="203" y="623"/>
                </a:lnTo>
                <a:lnTo>
                  <a:pt x="204" y="624"/>
                </a:lnTo>
                <a:lnTo>
                  <a:pt x="205" y="625"/>
                </a:lnTo>
                <a:lnTo>
                  <a:pt x="207" y="627"/>
                </a:lnTo>
                <a:lnTo>
                  <a:pt x="211" y="625"/>
                </a:lnTo>
                <a:lnTo>
                  <a:pt x="215" y="623"/>
                </a:lnTo>
                <a:lnTo>
                  <a:pt x="216" y="622"/>
                </a:lnTo>
                <a:lnTo>
                  <a:pt x="217" y="622"/>
                </a:lnTo>
                <a:lnTo>
                  <a:pt x="219" y="621"/>
                </a:lnTo>
                <a:lnTo>
                  <a:pt x="219" y="620"/>
                </a:lnTo>
                <a:lnTo>
                  <a:pt x="217" y="616"/>
                </a:lnTo>
                <a:lnTo>
                  <a:pt x="217" y="614"/>
                </a:lnTo>
                <a:lnTo>
                  <a:pt x="219" y="612"/>
                </a:lnTo>
                <a:lnTo>
                  <a:pt x="220" y="609"/>
                </a:lnTo>
                <a:lnTo>
                  <a:pt x="223" y="606"/>
                </a:lnTo>
                <a:lnTo>
                  <a:pt x="225" y="603"/>
                </a:lnTo>
                <a:lnTo>
                  <a:pt x="225" y="599"/>
                </a:lnTo>
                <a:lnTo>
                  <a:pt x="224" y="599"/>
                </a:lnTo>
                <a:lnTo>
                  <a:pt x="222" y="599"/>
                </a:lnTo>
                <a:lnTo>
                  <a:pt x="221" y="602"/>
                </a:lnTo>
                <a:lnTo>
                  <a:pt x="220" y="604"/>
                </a:lnTo>
                <a:lnTo>
                  <a:pt x="221" y="602"/>
                </a:lnTo>
                <a:close/>
                <a:moveTo>
                  <a:pt x="225" y="599"/>
                </a:moveTo>
                <a:lnTo>
                  <a:pt x="225" y="599"/>
                </a:lnTo>
                <a:lnTo>
                  <a:pt x="225" y="599"/>
                </a:lnTo>
                <a:lnTo>
                  <a:pt x="225" y="599"/>
                </a:lnTo>
                <a:lnTo>
                  <a:pt x="225" y="599"/>
                </a:lnTo>
                <a:close/>
                <a:moveTo>
                  <a:pt x="871" y="202"/>
                </a:moveTo>
                <a:lnTo>
                  <a:pt x="879" y="200"/>
                </a:lnTo>
                <a:lnTo>
                  <a:pt x="888" y="197"/>
                </a:lnTo>
                <a:lnTo>
                  <a:pt x="891" y="196"/>
                </a:lnTo>
                <a:lnTo>
                  <a:pt x="895" y="193"/>
                </a:lnTo>
                <a:lnTo>
                  <a:pt x="898" y="191"/>
                </a:lnTo>
                <a:lnTo>
                  <a:pt x="900" y="187"/>
                </a:lnTo>
                <a:lnTo>
                  <a:pt x="897" y="187"/>
                </a:lnTo>
                <a:lnTo>
                  <a:pt x="892" y="188"/>
                </a:lnTo>
                <a:lnTo>
                  <a:pt x="887" y="190"/>
                </a:lnTo>
                <a:lnTo>
                  <a:pt x="883" y="191"/>
                </a:lnTo>
                <a:lnTo>
                  <a:pt x="880" y="194"/>
                </a:lnTo>
                <a:lnTo>
                  <a:pt x="875" y="197"/>
                </a:lnTo>
                <a:lnTo>
                  <a:pt x="875" y="198"/>
                </a:lnTo>
                <a:lnTo>
                  <a:pt x="874" y="200"/>
                </a:lnTo>
                <a:lnTo>
                  <a:pt x="873" y="199"/>
                </a:lnTo>
                <a:lnTo>
                  <a:pt x="872" y="199"/>
                </a:lnTo>
                <a:lnTo>
                  <a:pt x="870" y="199"/>
                </a:lnTo>
                <a:lnTo>
                  <a:pt x="867" y="199"/>
                </a:lnTo>
                <a:lnTo>
                  <a:pt x="865" y="200"/>
                </a:lnTo>
                <a:lnTo>
                  <a:pt x="863" y="202"/>
                </a:lnTo>
                <a:lnTo>
                  <a:pt x="863" y="205"/>
                </a:lnTo>
                <a:lnTo>
                  <a:pt x="864" y="207"/>
                </a:lnTo>
                <a:lnTo>
                  <a:pt x="866" y="208"/>
                </a:lnTo>
                <a:lnTo>
                  <a:pt x="868" y="209"/>
                </a:lnTo>
                <a:lnTo>
                  <a:pt x="870" y="212"/>
                </a:lnTo>
                <a:lnTo>
                  <a:pt x="871" y="213"/>
                </a:lnTo>
                <a:lnTo>
                  <a:pt x="870" y="209"/>
                </a:lnTo>
                <a:lnTo>
                  <a:pt x="868" y="207"/>
                </a:lnTo>
                <a:lnTo>
                  <a:pt x="868" y="206"/>
                </a:lnTo>
                <a:lnTo>
                  <a:pt x="868" y="205"/>
                </a:lnTo>
                <a:lnTo>
                  <a:pt x="870" y="204"/>
                </a:lnTo>
                <a:lnTo>
                  <a:pt x="871" y="202"/>
                </a:lnTo>
                <a:lnTo>
                  <a:pt x="871" y="202"/>
                </a:lnTo>
                <a:lnTo>
                  <a:pt x="871" y="202"/>
                </a:lnTo>
                <a:close/>
                <a:moveTo>
                  <a:pt x="272" y="24"/>
                </a:moveTo>
                <a:lnTo>
                  <a:pt x="273" y="24"/>
                </a:lnTo>
                <a:lnTo>
                  <a:pt x="275" y="24"/>
                </a:lnTo>
                <a:lnTo>
                  <a:pt x="277" y="23"/>
                </a:lnTo>
                <a:lnTo>
                  <a:pt x="279" y="22"/>
                </a:lnTo>
                <a:lnTo>
                  <a:pt x="282" y="17"/>
                </a:lnTo>
                <a:lnTo>
                  <a:pt x="286" y="13"/>
                </a:lnTo>
                <a:lnTo>
                  <a:pt x="288" y="7"/>
                </a:lnTo>
                <a:lnTo>
                  <a:pt x="288" y="3"/>
                </a:lnTo>
                <a:lnTo>
                  <a:pt x="287" y="1"/>
                </a:lnTo>
                <a:lnTo>
                  <a:pt x="285" y="0"/>
                </a:lnTo>
                <a:lnTo>
                  <a:pt x="282" y="0"/>
                </a:lnTo>
                <a:lnTo>
                  <a:pt x="279" y="1"/>
                </a:lnTo>
                <a:lnTo>
                  <a:pt x="277" y="2"/>
                </a:lnTo>
                <a:lnTo>
                  <a:pt x="274" y="3"/>
                </a:lnTo>
                <a:lnTo>
                  <a:pt x="273" y="6"/>
                </a:lnTo>
                <a:lnTo>
                  <a:pt x="272" y="9"/>
                </a:lnTo>
                <a:lnTo>
                  <a:pt x="271" y="17"/>
                </a:lnTo>
                <a:lnTo>
                  <a:pt x="272" y="24"/>
                </a:lnTo>
                <a:close/>
                <a:moveTo>
                  <a:pt x="392" y="151"/>
                </a:moveTo>
                <a:lnTo>
                  <a:pt x="405" y="143"/>
                </a:lnTo>
                <a:lnTo>
                  <a:pt x="417" y="133"/>
                </a:lnTo>
                <a:lnTo>
                  <a:pt x="419" y="132"/>
                </a:lnTo>
                <a:lnTo>
                  <a:pt x="421" y="129"/>
                </a:lnTo>
                <a:lnTo>
                  <a:pt x="423" y="126"/>
                </a:lnTo>
                <a:lnTo>
                  <a:pt x="422" y="124"/>
                </a:lnTo>
                <a:lnTo>
                  <a:pt x="420" y="123"/>
                </a:lnTo>
                <a:lnTo>
                  <a:pt x="419" y="123"/>
                </a:lnTo>
                <a:lnTo>
                  <a:pt x="418" y="124"/>
                </a:lnTo>
                <a:lnTo>
                  <a:pt x="417" y="125"/>
                </a:lnTo>
                <a:lnTo>
                  <a:pt x="414" y="129"/>
                </a:lnTo>
                <a:lnTo>
                  <a:pt x="413" y="132"/>
                </a:lnTo>
                <a:lnTo>
                  <a:pt x="411" y="134"/>
                </a:lnTo>
                <a:lnTo>
                  <a:pt x="410" y="135"/>
                </a:lnTo>
                <a:lnTo>
                  <a:pt x="407" y="134"/>
                </a:lnTo>
                <a:lnTo>
                  <a:pt x="404" y="134"/>
                </a:lnTo>
                <a:lnTo>
                  <a:pt x="401" y="135"/>
                </a:lnTo>
                <a:lnTo>
                  <a:pt x="397" y="138"/>
                </a:lnTo>
                <a:lnTo>
                  <a:pt x="394" y="141"/>
                </a:lnTo>
                <a:lnTo>
                  <a:pt x="390" y="144"/>
                </a:lnTo>
                <a:lnTo>
                  <a:pt x="389" y="146"/>
                </a:lnTo>
                <a:lnTo>
                  <a:pt x="389" y="148"/>
                </a:lnTo>
                <a:lnTo>
                  <a:pt x="390" y="149"/>
                </a:lnTo>
                <a:lnTo>
                  <a:pt x="392" y="151"/>
                </a:lnTo>
                <a:lnTo>
                  <a:pt x="393" y="150"/>
                </a:lnTo>
                <a:lnTo>
                  <a:pt x="392" y="151"/>
                </a:lnTo>
                <a:close/>
                <a:moveTo>
                  <a:pt x="359" y="174"/>
                </a:moveTo>
                <a:lnTo>
                  <a:pt x="369" y="167"/>
                </a:lnTo>
                <a:lnTo>
                  <a:pt x="378" y="160"/>
                </a:lnTo>
                <a:lnTo>
                  <a:pt x="381" y="158"/>
                </a:lnTo>
                <a:lnTo>
                  <a:pt x="384" y="155"/>
                </a:lnTo>
                <a:lnTo>
                  <a:pt x="385" y="151"/>
                </a:lnTo>
                <a:lnTo>
                  <a:pt x="385" y="147"/>
                </a:lnTo>
                <a:lnTo>
                  <a:pt x="380" y="151"/>
                </a:lnTo>
                <a:lnTo>
                  <a:pt x="374" y="155"/>
                </a:lnTo>
                <a:lnTo>
                  <a:pt x="369" y="158"/>
                </a:lnTo>
                <a:lnTo>
                  <a:pt x="363" y="162"/>
                </a:lnTo>
                <a:lnTo>
                  <a:pt x="359" y="165"/>
                </a:lnTo>
                <a:lnTo>
                  <a:pt x="354" y="171"/>
                </a:lnTo>
                <a:lnTo>
                  <a:pt x="353" y="173"/>
                </a:lnTo>
                <a:lnTo>
                  <a:pt x="354" y="175"/>
                </a:lnTo>
                <a:lnTo>
                  <a:pt x="356" y="175"/>
                </a:lnTo>
                <a:lnTo>
                  <a:pt x="359" y="174"/>
                </a:lnTo>
                <a:lnTo>
                  <a:pt x="361" y="173"/>
                </a:lnTo>
                <a:lnTo>
                  <a:pt x="359" y="174"/>
                </a:lnTo>
                <a:close/>
                <a:moveTo>
                  <a:pt x="1211" y="207"/>
                </a:moveTo>
                <a:lnTo>
                  <a:pt x="1214" y="205"/>
                </a:lnTo>
                <a:lnTo>
                  <a:pt x="1218" y="202"/>
                </a:lnTo>
                <a:lnTo>
                  <a:pt x="1224" y="202"/>
                </a:lnTo>
                <a:lnTo>
                  <a:pt x="1229" y="201"/>
                </a:lnTo>
                <a:lnTo>
                  <a:pt x="1242" y="199"/>
                </a:lnTo>
                <a:lnTo>
                  <a:pt x="1253" y="196"/>
                </a:lnTo>
                <a:lnTo>
                  <a:pt x="1257" y="196"/>
                </a:lnTo>
                <a:lnTo>
                  <a:pt x="1260" y="194"/>
                </a:lnTo>
                <a:lnTo>
                  <a:pt x="1261" y="193"/>
                </a:lnTo>
                <a:lnTo>
                  <a:pt x="1262" y="192"/>
                </a:lnTo>
                <a:lnTo>
                  <a:pt x="1261" y="191"/>
                </a:lnTo>
                <a:lnTo>
                  <a:pt x="1260" y="190"/>
                </a:lnTo>
                <a:lnTo>
                  <a:pt x="1257" y="189"/>
                </a:lnTo>
                <a:lnTo>
                  <a:pt x="1251" y="190"/>
                </a:lnTo>
                <a:lnTo>
                  <a:pt x="1245" y="192"/>
                </a:lnTo>
                <a:lnTo>
                  <a:pt x="1241" y="194"/>
                </a:lnTo>
                <a:lnTo>
                  <a:pt x="1241" y="192"/>
                </a:lnTo>
                <a:lnTo>
                  <a:pt x="1241" y="190"/>
                </a:lnTo>
                <a:lnTo>
                  <a:pt x="1235" y="194"/>
                </a:lnTo>
                <a:lnTo>
                  <a:pt x="1229" y="196"/>
                </a:lnTo>
                <a:lnTo>
                  <a:pt x="1224" y="197"/>
                </a:lnTo>
                <a:lnTo>
                  <a:pt x="1217" y="198"/>
                </a:lnTo>
                <a:lnTo>
                  <a:pt x="1211" y="199"/>
                </a:lnTo>
                <a:lnTo>
                  <a:pt x="1206" y="201"/>
                </a:lnTo>
                <a:lnTo>
                  <a:pt x="1205" y="204"/>
                </a:lnTo>
                <a:lnTo>
                  <a:pt x="1206" y="206"/>
                </a:lnTo>
                <a:lnTo>
                  <a:pt x="1209" y="207"/>
                </a:lnTo>
                <a:lnTo>
                  <a:pt x="1211" y="207"/>
                </a:lnTo>
                <a:lnTo>
                  <a:pt x="1212" y="207"/>
                </a:lnTo>
                <a:lnTo>
                  <a:pt x="1211" y="207"/>
                </a:lnTo>
                <a:close/>
                <a:moveTo>
                  <a:pt x="991" y="321"/>
                </a:moveTo>
                <a:lnTo>
                  <a:pt x="990" y="323"/>
                </a:lnTo>
                <a:lnTo>
                  <a:pt x="989" y="324"/>
                </a:lnTo>
                <a:lnTo>
                  <a:pt x="989" y="326"/>
                </a:lnTo>
                <a:lnTo>
                  <a:pt x="991" y="328"/>
                </a:lnTo>
                <a:lnTo>
                  <a:pt x="997" y="325"/>
                </a:lnTo>
                <a:lnTo>
                  <a:pt x="1003" y="322"/>
                </a:lnTo>
                <a:lnTo>
                  <a:pt x="1018" y="316"/>
                </a:lnTo>
                <a:lnTo>
                  <a:pt x="1032" y="310"/>
                </a:lnTo>
                <a:lnTo>
                  <a:pt x="1043" y="306"/>
                </a:lnTo>
                <a:lnTo>
                  <a:pt x="1053" y="302"/>
                </a:lnTo>
                <a:lnTo>
                  <a:pt x="1058" y="301"/>
                </a:lnTo>
                <a:lnTo>
                  <a:pt x="1064" y="298"/>
                </a:lnTo>
                <a:lnTo>
                  <a:pt x="1070" y="295"/>
                </a:lnTo>
                <a:lnTo>
                  <a:pt x="1074" y="290"/>
                </a:lnTo>
                <a:lnTo>
                  <a:pt x="1064" y="293"/>
                </a:lnTo>
                <a:lnTo>
                  <a:pt x="1054" y="297"/>
                </a:lnTo>
                <a:lnTo>
                  <a:pt x="1044" y="300"/>
                </a:lnTo>
                <a:lnTo>
                  <a:pt x="1033" y="304"/>
                </a:lnTo>
                <a:lnTo>
                  <a:pt x="1023" y="308"/>
                </a:lnTo>
                <a:lnTo>
                  <a:pt x="1013" y="313"/>
                </a:lnTo>
                <a:lnTo>
                  <a:pt x="1003" y="317"/>
                </a:lnTo>
                <a:lnTo>
                  <a:pt x="991" y="321"/>
                </a:lnTo>
                <a:lnTo>
                  <a:pt x="994" y="321"/>
                </a:lnTo>
                <a:lnTo>
                  <a:pt x="998" y="320"/>
                </a:lnTo>
                <a:lnTo>
                  <a:pt x="999" y="318"/>
                </a:lnTo>
                <a:lnTo>
                  <a:pt x="991" y="321"/>
                </a:lnTo>
                <a:close/>
                <a:moveTo>
                  <a:pt x="93" y="267"/>
                </a:moveTo>
                <a:lnTo>
                  <a:pt x="94" y="266"/>
                </a:lnTo>
                <a:lnTo>
                  <a:pt x="93" y="265"/>
                </a:lnTo>
                <a:lnTo>
                  <a:pt x="92" y="266"/>
                </a:lnTo>
                <a:lnTo>
                  <a:pt x="91" y="266"/>
                </a:lnTo>
                <a:lnTo>
                  <a:pt x="91" y="266"/>
                </a:lnTo>
                <a:lnTo>
                  <a:pt x="93" y="267"/>
                </a:lnTo>
                <a:lnTo>
                  <a:pt x="93" y="267"/>
                </a:lnTo>
                <a:lnTo>
                  <a:pt x="93" y="267"/>
                </a:lnTo>
                <a:close/>
                <a:moveTo>
                  <a:pt x="351" y="677"/>
                </a:moveTo>
                <a:lnTo>
                  <a:pt x="352" y="672"/>
                </a:lnTo>
                <a:lnTo>
                  <a:pt x="353" y="666"/>
                </a:lnTo>
                <a:lnTo>
                  <a:pt x="355" y="661"/>
                </a:lnTo>
                <a:lnTo>
                  <a:pt x="359" y="656"/>
                </a:lnTo>
                <a:lnTo>
                  <a:pt x="360" y="661"/>
                </a:lnTo>
                <a:lnTo>
                  <a:pt x="361" y="665"/>
                </a:lnTo>
                <a:lnTo>
                  <a:pt x="361" y="671"/>
                </a:lnTo>
                <a:lnTo>
                  <a:pt x="360" y="675"/>
                </a:lnTo>
                <a:lnTo>
                  <a:pt x="359" y="678"/>
                </a:lnTo>
                <a:lnTo>
                  <a:pt x="356" y="680"/>
                </a:lnTo>
                <a:lnTo>
                  <a:pt x="354" y="681"/>
                </a:lnTo>
                <a:lnTo>
                  <a:pt x="351" y="680"/>
                </a:lnTo>
                <a:lnTo>
                  <a:pt x="351" y="678"/>
                </a:lnTo>
                <a:lnTo>
                  <a:pt x="351" y="677"/>
                </a:lnTo>
                <a:close/>
                <a:moveTo>
                  <a:pt x="1036" y="289"/>
                </a:moveTo>
                <a:lnTo>
                  <a:pt x="1032" y="292"/>
                </a:lnTo>
                <a:lnTo>
                  <a:pt x="1030" y="296"/>
                </a:lnTo>
                <a:lnTo>
                  <a:pt x="1027" y="297"/>
                </a:lnTo>
                <a:lnTo>
                  <a:pt x="1022" y="297"/>
                </a:lnTo>
                <a:lnTo>
                  <a:pt x="1024" y="293"/>
                </a:lnTo>
                <a:lnTo>
                  <a:pt x="1028" y="291"/>
                </a:lnTo>
                <a:lnTo>
                  <a:pt x="1031" y="290"/>
                </a:lnTo>
                <a:lnTo>
                  <a:pt x="1036" y="289"/>
                </a:lnTo>
                <a:close/>
                <a:moveTo>
                  <a:pt x="827" y="167"/>
                </a:moveTo>
                <a:lnTo>
                  <a:pt x="823" y="169"/>
                </a:lnTo>
                <a:lnTo>
                  <a:pt x="818" y="169"/>
                </a:lnTo>
                <a:lnTo>
                  <a:pt x="821" y="167"/>
                </a:lnTo>
                <a:lnTo>
                  <a:pt x="823" y="166"/>
                </a:lnTo>
                <a:lnTo>
                  <a:pt x="825" y="166"/>
                </a:lnTo>
                <a:lnTo>
                  <a:pt x="827" y="167"/>
                </a:lnTo>
                <a:close/>
                <a:moveTo>
                  <a:pt x="740" y="142"/>
                </a:moveTo>
                <a:lnTo>
                  <a:pt x="741" y="139"/>
                </a:lnTo>
                <a:lnTo>
                  <a:pt x="743" y="136"/>
                </a:lnTo>
                <a:lnTo>
                  <a:pt x="745" y="134"/>
                </a:lnTo>
                <a:lnTo>
                  <a:pt x="749" y="134"/>
                </a:lnTo>
                <a:lnTo>
                  <a:pt x="752" y="138"/>
                </a:lnTo>
                <a:lnTo>
                  <a:pt x="755" y="141"/>
                </a:lnTo>
                <a:lnTo>
                  <a:pt x="752" y="142"/>
                </a:lnTo>
                <a:lnTo>
                  <a:pt x="750" y="144"/>
                </a:lnTo>
                <a:lnTo>
                  <a:pt x="748" y="146"/>
                </a:lnTo>
                <a:lnTo>
                  <a:pt x="744" y="147"/>
                </a:lnTo>
                <a:lnTo>
                  <a:pt x="743" y="147"/>
                </a:lnTo>
                <a:lnTo>
                  <a:pt x="741" y="146"/>
                </a:lnTo>
                <a:lnTo>
                  <a:pt x="740" y="144"/>
                </a:lnTo>
                <a:lnTo>
                  <a:pt x="740" y="142"/>
                </a:lnTo>
                <a:lnTo>
                  <a:pt x="740" y="142"/>
                </a:lnTo>
                <a:lnTo>
                  <a:pt x="740" y="142"/>
                </a:lnTo>
                <a:close/>
                <a:moveTo>
                  <a:pt x="223" y="146"/>
                </a:moveTo>
                <a:lnTo>
                  <a:pt x="222" y="151"/>
                </a:lnTo>
                <a:lnTo>
                  <a:pt x="221" y="156"/>
                </a:lnTo>
                <a:lnTo>
                  <a:pt x="217" y="159"/>
                </a:lnTo>
                <a:lnTo>
                  <a:pt x="214" y="164"/>
                </a:lnTo>
                <a:lnTo>
                  <a:pt x="215" y="158"/>
                </a:lnTo>
                <a:lnTo>
                  <a:pt x="217" y="154"/>
                </a:lnTo>
                <a:lnTo>
                  <a:pt x="220" y="150"/>
                </a:lnTo>
                <a:lnTo>
                  <a:pt x="223" y="146"/>
                </a:lnTo>
                <a:close/>
                <a:moveTo>
                  <a:pt x="183" y="89"/>
                </a:moveTo>
                <a:lnTo>
                  <a:pt x="182" y="88"/>
                </a:lnTo>
                <a:lnTo>
                  <a:pt x="184" y="86"/>
                </a:lnTo>
                <a:lnTo>
                  <a:pt x="184" y="88"/>
                </a:lnTo>
                <a:lnTo>
                  <a:pt x="183" y="89"/>
                </a:lnTo>
                <a:lnTo>
                  <a:pt x="183" y="89"/>
                </a:lnTo>
                <a:lnTo>
                  <a:pt x="183" y="89"/>
                </a:lnTo>
                <a:close/>
                <a:moveTo>
                  <a:pt x="82" y="314"/>
                </a:moveTo>
                <a:lnTo>
                  <a:pt x="83" y="320"/>
                </a:lnTo>
                <a:lnTo>
                  <a:pt x="83" y="325"/>
                </a:lnTo>
                <a:lnTo>
                  <a:pt x="82" y="328"/>
                </a:lnTo>
                <a:lnTo>
                  <a:pt x="81" y="330"/>
                </a:lnTo>
                <a:lnTo>
                  <a:pt x="80" y="331"/>
                </a:lnTo>
                <a:lnTo>
                  <a:pt x="77" y="331"/>
                </a:lnTo>
                <a:lnTo>
                  <a:pt x="77" y="326"/>
                </a:lnTo>
                <a:lnTo>
                  <a:pt x="77" y="322"/>
                </a:lnTo>
                <a:lnTo>
                  <a:pt x="80" y="318"/>
                </a:lnTo>
                <a:lnTo>
                  <a:pt x="82" y="314"/>
                </a:lnTo>
                <a:close/>
                <a:moveTo>
                  <a:pt x="90" y="205"/>
                </a:moveTo>
                <a:lnTo>
                  <a:pt x="91" y="205"/>
                </a:lnTo>
                <a:lnTo>
                  <a:pt x="92" y="204"/>
                </a:lnTo>
                <a:lnTo>
                  <a:pt x="91" y="205"/>
                </a:lnTo>
                <a:lnTo>
                  <a:pt x="90" y="205"/>
                </a:lnTo>
                <a:close/>
                <a:moveTo>
                  <a:pt x="18" y="508"/>
                </a:moveTo>
                <a:lnTo>
                  <a:pt x="18" y="507"/>
                </a:lnTo>
                <a:lnTo>
                  <a:pt x="18" y="507"/>
                </a:lnTo>
                <a:lnTo>
                  <a:pt x="21" y="505"/>
                </a:lnTo>
                <a:lnTo>
                  <a:pt x="22" y="506"/>
                </a:lnTo>
                <a:lnTo>
                  <a:pt x="21" y="508"/>
                </a:lnTo>
                <a:lnTo>
                  <a:pt x="18" y="508"/>
                </a:lnTo>
                <a:lnTo>
                  <a:pt x="19" y="508"/>
                </a:lnTo>
                <a:lnTo>
                  <a:pt x="18" y="508"/>
                </a:lnTo>
                <a:close/>
                <a:moveTo>
                  <a:pt x="56" y="588"/>
                </a:moveTo>
                <a:lnTo>
                  <a:pt x="55" y="587"/>
                </a:lnTo>
                <a:lnTo>
                  <a:pt x="56" y="586"/>
                </a:lnTo>
                <a:lnTo>
                  <a:pt x="56" y="584"/>
                </a:lnTo>
                <a:lnTo>
                  <a:pt x="58" y="587"/>
                </a:lnTo>
                <a:lnTo>
                  <a:pt x="57" y="587"/>
                </a:lnTo>
                <a:lnTo>
                  <a:pt x="56" y="588"/>
                </a:lnTo>
                <a:close/>
                <a:moveTo>
                  <a:pt x="108" y="317"/>
                </a:moveTo>
                <a:lnTo>
                  <a:pt x="107" y="318"/>
                </a:lnTo>
                <a:lnTo>
                  <a:pt x="106" y="318"/>
                </a:lnTo>
                <a:lnTo>
                  <a:pt x="107" y="318"/>
                </a:lnTo>
                <a:lnTo>
                  <a:pt x="108" y="317"/>
                </a:lnTo>
                <a:lnTo>
                  <a:pt x="107" y="317"/>
                </a:lnTo>
                <a:lnTo>
                  <a:pt x="108" y="317"/>
                </a:lnTo>
                <a:close/>
                <a:moveTo>
                  <a:pt x="104" y="372"/>
                </a:moveTo>
                <a:lnTo>
                  <a:pt x="105" y="368"/>
                </a:lnTo>
                <a:lnTo>
                  <a:pt x="106" y="364"/>
                </a:lnTo>
                <a:lnTo>
                  <a:pt x="106" y="359"/>
                </a:lnTo>
                <a:lnTo>
                  <a:pt x="106" y="355"/>
                </a:lnTo>
                <a:lnTo>
                  <a:pt x="108" y="350"/>
                </a:lnTo>
                <a:lnTo>
                  <a:pt x="109" y="347"/>
                </a:lnTo>
                <a:lnTo>
                  <a:pt x="108" y="342"/>
                </a:lnTo>
                <a:lnTo>
                  <a:pt x="106" y="340"/>
                </a:lnTo>
                <a:lnTo>
                  <a:pt x="107" y="342"/>
                </a:lnTo>
                <a:lnTo>
                  <a:pt x="109" y="345"/>
                </a:lnTo>
                <a:lnTo>
                  <a:pt x="110" y="345"/>
                </a:lnTo>
                <a:lnTo>
                  <a:pt x="110" y="343"/>
                </a:lnTo>
                <a:lnTo>
                  <a:pt x="112" y="345"/>
                </a:lnTo>
                <a:lnTo>
                  <a:pt x="112" y="346"/>
                </a:lnTo>
                <a:lnTo>
                  <a:pt x="113" y="347"/>
                </a:lnTo>
                <a:lnTo>
                  <a:pt x="113" y="349"/>
                </a:lnTo>
                <a:lnTo>
                  <a:pt x="113" y="357"/>
                </a:lnTo>
                <a:lnTo>
                  <a:pt x="110" y="364"/>
                </a:lnTo>
                <a:lnTo>
                  <a:pt x="109" y="367"/>
                </a:lnTo>
                <a:lnTo>
                  <a:pt x="109" y="372"/>
                </a:lnTo>
                <a:lnTo>
                  <a:pt x="108" y="376"/>
                </a:lnTo>
                <a:lnTo>
                  <a:pt x="107" y="378"/>
                </a:lnTo>
                <a:lnTo>
                  <a:pt x="105" y="378"/>
                </a:lnTo>
                <a:lnTo>
                  <a:pt x="104" y="376"/>
                </a:lnTo>
                <a:lnTo>
                  <a:pt x="104" y="374"/>
                </a:lnTo>
                <a:lnTo>
                  <a:pt x="104" y="372"/>
                </a:lnTo>
                <a:lnTo>
                  <a:pt x="104" y="372"/>
                </a:lnTo>
                <a:lnTo>
                  <a:pt x="104" y="372"/>
                </a:lnTo>
                <a:close/>
                <a:moveTo>
                  <a:pt x="114" y="380"/>
                </a:moveTo>
                <a:lnTo>
                  <a:pt x="110" y="378"/>
                </a:lnTo>
                <a:lnTo>
                  <a:pt x="108" y="379"/>
                </a:lnTo>
                <a:lnTo>
                  <a:pt x="107" y="381"/>
                </a:lnTo>
                <a:lnTo>
                  <a:pt x="105" y="384"/>
                </a:lnTo>
                <a:lnTo>
                  <a:pt x="106" y="381"/>
                </a:lnTo>
                <a:lnTo>
                  <a:pt x="108" y="379"/>
                </a:lnTo>
                <a:lnTo>
                  <a:pt x="110" y="378"/>
                </a:lnTo>
                <a:lnTo>
                  <a:pt x="114" y="380"/>
                </a:lnTo>
                <a:lnTo>
                  <a:pt x="113" y="379"/>
                </a:lnTo>
                <a:lnTo>
                  <a:pt x="114" y="380"/>
                </a:lnTo>
                <a:close/>
                <a:moveTo>
                  <a:pt x="108" y="401"/>
                </a:moveTo>
                <a:lnTo>
                  <a:pt x="102" y="409"/>
                </a:lnTo>
                <a:lnTo>
                  <a:pt x="96" y="417"/>
                </a:lnTo>
                <a:lnTo>
                  <a:pt x="94" y="417"/>
                </a:lnTo>
                <a:lnTo>
                  <a:pt x="93" y="418"/>
                </a:lnTo>
                <a:lnTo>
                  <a:pt x="92" y="418"/>
                </a:lnTo>
                <a:lnTo>
                  <a:pt x="92" y="416"/>
                </a:lnTo>
                <a:lnTo>
                  <a:pt x="92" y="414"/>
                </a:lnTo>
                <a:lnTo>
                  <a:pt x="94" y="412"/>
                </a:lnTo>
                <a:lnTo>
                  <a:pt x="97" y="407"/>
                </a:lnTo>
                <a:lnTo>
                  <a:pt x="99" y="403"/>
                </a:lnTo>
                <a:lnTo>
                  <a:pt x="105" y="401"/>
                </a:lnTo>
                <a:lnTo>
                  <a:pt x="110" y="399"/>
                </a:lnTo>
                <a:lnTo>
                  <a:pt x="109" y="400"/>
                </a:lnTo>
                <a:lnTo>
                  <a:pt x="108" y="401"/>
                </a:lnTo>
                <a:lnTo>
                  <a:pt x="107" y="403"/>
                </a:lnTo>
                <a:lnTo>
                  <a:pt x="108" y="401"/>
                </a:lnTo>
                <a:close/>
                <a:moveTo>
                  <a:pt x="158" y="270"/>
                </a:moveTo>
                <a:lnTo>
                  <a:pt x="154" y="276"/>
                </a:lnTo>
                <a:lnTo>
                  <a:pt x="151" y="284"/>
                </a:lnTo>
                <a:lnTo>
                  <a:pt x="150" y="290"/>
                </a:lnTo>
                <a:lnTo>
                  <a:pt x="148" y="295"/>
                </a:lnTo>
                <a:lnTo>
                  <a:pt x="146" y="295"/>
                </a:lnTo>
                <a:lnTo>
                  <a:pt x="145" y="293"/>
                </a:lnTo>
                <a:lnTo>
                  <a:pt x="145" y="291"/>
                </a:lnTo>
                <a:lnTo>
                  <a:pt x="145" y="289"/>
                </a:lnTo>
                <a:lnTo>
                  <a:pt x="146" y="287"/>
                </a:lnTo>
                <a:lnTo>
                  <a:pt x="147" y="284"/>
                </a:lnTo>
                <a:lnTo>
                  <a:pt x="147" y="282"/>
                </a:lnTo>
                <a:lnTo>
                  <a:pt x="146" y="279"/>
                </a:lnTo>
                <a:lnTo>
                  <a:pt x="143" y="282"/>
                </a:lnTo>
                <a:lnTo>
                  <a:pt x="141" y="285"/>
                </a:lnTo>
                <a:lnTo>
                  <a:pt x="139" y="290"/>
                </a:lnTo>
                <a:lnTo>
                  <a:pt x="139" y="296"/>
                </a:lnTo>
                <a:lnTo>
                  <a:pt x="138" y="301"/>
                </a:lnTo>
                <a:lnTo>
                  <a:pt x="137" y="306"/>
                </a:lnTo>
                <a:lnTo>
                  <a:pt x="137" y="308"/>
                </a:lnTo>
                <a:lnTo>
                  <a:pt x="138" y="309"/>
                </a:lnTo>
                <a:lnTo>
                  <a:pt x="139" y="312"/>
                </a:lnTo>
                <a:lnTo>
                  <a:pt x="142" y="312"/>
                </a:lnTo>
                <a:lnTo>
                  <a:pt x="141" y="314"/>
                </a:lnTo>
                <a:lnTo>
                  <a:pt x="139" y="318"/>
                </a:lnTo>
                <a:lnTo>
                  <a:pt x="139" y="322"/>
                </a:lnTo>
                <a:lnTo>
                  <a:pt x="139" y="325"/>
                </a:lnTo>
                <a:lnTo>
                  <a:pt x="138" y="323"/>
                </a:lnTo>
                <a:lnTo>
                  <a:pt x="138" y="321"/>
                </a:lnTo>
                <a:lnTo>
                  <a:pt x="137" y="320"/>
                </a:lnTo>
                <a:lnTo>
                  <a:pt x="133" y="320"/>
                </a:lnTo>
                <a:lnTo>
                  <a:pt x="132" y="324"/>
                </a:lnTo>
                <a:lnTo>
                  <a:pt x="131" y="329"/>
                </a:lnTo>
                <a:lnTo>
                  <a:pt x="130" y="332"/>
                </a:lnTo>
                <a:lnTo>
                  <a:pt x="129" y="335"/>
                </a:lnTo>
                <a:lnTo>
                  <a:pt x="127" y="339"/>
                </a:lnTo>
                <a:lnTo>
                  <a:pt x="126" y="342"/>
                </a:lnTo>
                <a:lnTo>
                  <a:pt x="127" y="345"/>
                </a:lnTo>
                <a:lnTo>
                  <a:pt x="130" y="346"/>
                </a:lnTo>
                <a:lnTo>
                  <a:pt x="131" y="347"/>
                </a:lnTo>
                <a:lnTo>
                  <a:pt x="131" y="349"/>
                </a:lnTo>
                <a:lnTo>
                  <a:pt x="129" y="351"/>
                </a:lnTo>
                <a:lnTo>
                  <a:pt x="126" y="354"/>
                </a:lnTo>
                <a:lnTo>
                  <a:pt x="126" y="355"/>
                </a:lnTo>
                <a:lnTo>
                  <a:pt x="125" y="357"/>
                </a:lnTo>
                <a:lnTo>
                  <a:pt x="124" y="359"/>
                </a:lnTo>
                <a:lnTo>
                  <a:pt x="122" y="360"/>
                </a:lnTo>
                <a:lnTo>
                  <a:pt x="120" y="360"/>
                </a:lnTo>
                <a:lnTo>
                  <a:pt x="118" y="359"/>
                </a:lnTo>
                <a:lnTo>
                  <a:pt x="116" y="357"/>
                </a:lnTo>
                <a:lnTo>
                  <a:pt x="116" y="353"/>
                </a:lnTo>
                <a:lnTo>
                  <a:pt x="117" y="348"/>
                </a:lnTo>
                <a:lnTo>
                  <a:pt x="118" y="345"/>
                </a:lnTo>
                <a:lnTo>
                  <a:pt x="121" y="334"/>
                </a:lnTo>
                <a:lnTo>
                  <a:pt x="123" y="324"/>
                </a:lnTo>
                <a:lnTo>
                  <a:pt x="123" y="320"/>
                </a:lnTo>
                <a:lnTo>
                  <a:pt x="124" y="315"/>
                </a:lnTo>
                <a:lnTo>
                  <a:pt x="125" y="312"/>
                </a:lnTo>
                <a:lnTo>
                  <a:pt x="127" y="309"/>
                </a:lnTo>
                <a:lnTo>
                  <a:pt x="130" y="304"/>
                </a:lnTo>
                <a:lnTo>
                  <a:pt x="130" y="298"/>
                </a:lnTo>
                <a:lnTo>
                  <a:pt x="132" y="289"/>
                </a:lnTo>
                <a:lnTo>
                  <a:pt x="134" y="281"/>
                </a:lnTo>
                <a:lnTo>
                  <a:pt x="137" y="271"/>
                </a:lnTo>
                <a:lnTo>
                  <a:pt x="139" y="262"/>
                </a:lnTo>
                <a:lnTo>
                  <a:pt x="141" y="252"/>
                </a:lnTo>
                <a:lnTo>
                  <a:pt x="145" y="243"/>
                </a:lnTo>
                <a:lnTo>
                  <a:pt x="147" y="234"/>
                </a:lnTo>
                <a:lnTo>
                  <a:pt x="149" y="226"/>
                </a:lnTo>
                <a:lnTo>
                  <a:pt x="150" y="223"/>
                </a:lnTo>
                <a:lnTo>
                  <a:pt x="150" y="221"/>
                </a:lnTo>
                <a:lnTo>
                  <a:pt x="153" y="217"/>
                </a:lnTo>
                <a:lnTo>
                  <a:pt x="156" y="216"/>
                </a:lnTo>
                <a:lnTo>
                  <a:pt x="157" y="221"/>
                </a:lnTo>
                <a:lnTo>
                  <a:pt x="158" y="225"/>
                </a:lnTo>
                <a:lnTo>
                  <a:pt x="156" y="233"/>
                </a:lnTo>
                <a:lnTo>
                  <a:pt x="154" y="242"/>
                </a:lnTo>
                <a:lnTo>
                  <a:pt x="151" y="250"/>
                </a:lnTo>
                <a:lnTo>
                  <a:pt x="149" y="258"/>
                </a:lnTo>
                <a:lnTo>
                  <a:pt x="148" y="267"/>
                </a:lnTo>
                <a:lnTo>
                  <a:pt x="148" y="275"/>
                </a:lnTo>
                <a:lnTo>
                  <a:pt x="150" y="270"/>
                </a:lnTo>
                <a:lnTo>
                  <a:pt x="153" y="264"/>
                </a:lnTo>
                <a:lnTo>
                  <a:pt x="154" y="263"/>
                </a:lnTo>
                <a:lnTo>
                  <a:pt x="155" y="263"/>
                </a:lnTo>
                <a:lnTo>
                  <a:pt x="157" y="264"/>
                </a:lnTo>
                <a:lnTo>
                  <a:pt x="158" y="265"/>
                </a:lnTo>
                <a:lnTo>
                  <a:pt x="158" y="267"/>
                </a:lnTo>
                <a:lnTo>
                  <a:pt x="158" y="270"/>
                </a:lnTo>
                <a:lnTo>
                  <a:pt x="157" y="271"/>
                </a:lnTo>
                <a:lnTo>
                  <a:pt x="158" y="270"/>
                </a:lnTo>
                <a:close/>
                <a:moveTo>
                  <a:pt x="156" y="215"/>
                </a:moveTo>
                <a:lnTo>
                  <a:pt x="156" y="212"/>
                </a:lnTo>
                <a:lnTo>
                  <a:pt x="157" y="209"/>
                </a:lnTo>
                <a:lnTo>
                  <a:pt x="159" y="207"/>
                </a:lnTo>
                <a:lnTo>
                  <a:pt x="160" y="204"/>
                </a:lnTo>
                <a:lnTo>
                  <a:pt x="158" y="201"/>
                </a:lnTo>
                <a:lnTo>
                  <a:pt x="156" y="198"/>
                </a:lnTo>
                <a:lnTo>
                  <a:pt x="159" y="196"/>
                </a:lnTo>
                <a:lnTo>
                  <a:pt x="164" y="193"/>
                </a:lnTo>
                <a:lnTo>
                  <a:pt x="163" y="199"/>
                </a:lnTo>
                <a:lnTo>
                  <a:pt x="163" y="206"/>
                </a:lnTo>
                <a:lnTo>
                  <a:pt x="162" y="208"/>
                </a:lnTo>
                <a:lnTo>
                  <a:pt x="160" y="212"/>
                </a:lnTo>
                <a:lnTo>
                  <a:pt x="158" y="214"/>
                </a:lnTo>
                <a:lnTo>
                  <a:pt x="156" y="215"/>
                </a:lnTo>
                <a:lnTo>
                  <a:pt x="159" y="213"/>
                </a:lnTo>
                <a:lnTo>
                  <a:pt x="156" y="215"/>
                </a:lnTo>
                <a:close/>
                <a:moveTo>
                  <a:pt x="264" y="574"/>
                </a:moveTo>
                <a:lnTo>
                  <a:pt x="263" y="572"/>
                </a:lnTo>
                <a:lnTo>
                  <a:pt x="263" y="571"/>
                </a:lnTo>
                <a:lnTo>
                  <a:pt x="264" y="569"/>
                </a:lnTo>
                <a:lnTo>
                  <a:pt x="265" y="566"/>
                </a:lnTo>
                <a:lnTo>
                  <a:pt x="266" y="569"/>
                </a:lnTo>
                <a:lnTo>
                  <a:pt x="266" y="571"/>
                </a:lnTo>
                <a:lnTo>
                  <a:pt x="266" y="572"/>
                </a:lnTo>
                <a:lnTo>
                  <a:pt x="264" y="574"/>
                </a:lnTo>
                <a:close/>
                <a:moveTo>
                  <a:pt x="360" y="641"/>
                </a:moveTo>
                <a:lnTo>
                  <a:pt x="359" y="637"/>
                </a:lnTo>
                <a:lnTo>
                  <a:pt x="360" y="633"/>
                </a:lnTo>
                <a:lnTo>
                  <a:pt x="361" y="629"/>
                </a:lnTo>
                <a:lnTo>
                  <a:pt x="364" y="625"/>
                </a:lnTo>
                <a:lnTo>
                  <a:pt x="365" y="630"/>
                </a:lnTo>
                <a:lnTo>
                  <a:pt x="366" y="634"/>
                </a:lnTo>
                <a:lnTo>
                  <a:pt x="365" y="637"/>
                </a:lnTo>
                <a:lnTo>
                  <a:pt x="364" y="639"/>
                </a:lnTo>
                <a:lnTo>
                  <a:pt x="363" y="640"/>
                </a:lnTo>
                <a:lnTo>
                  <a:pt x="360" y="641"/>
                </a:lnTo>
                <a:close/>
                <a:moveTo>
                  <a:pt x="710" y="169"/>
                </a:moveTo>
                <a:lnTo>
                  <a:pt x="707" y="173"/>
                </a:lnTo>
                <a:lnTo>
                  <a:pt x="703" y="176"/>
                </a:lnTo>
                <a:lnTo>
                  <a:pt x="700" y="181"/>
                </a:lnTo>
                <a:lnTo>
                  <a:pt x="694" y="183"/>
                </a:lnTo>
                <a:lnTo>
                  <a:pt x="698" y="179"/>
                </a:lnTo>
                <a:lnTo>
                  <a:pt x="701" y="173"/>
                </a:lnTo>
                <a:lnTo>
                  <a:pt x="702" y="172"/>
                </a:lnTo>
                <a:lnTo>
                  <a:pt x="705" y="171"/>
                </a:lnTo>
                <a:lnTo>
                  <a:pt x="707" y="169"/>
                </a:lnTo>
                <a:lnTo>
                  <a:pt x="710" y="169"/>
                </a:lnTo>
                <a:close/>
                <a:moveTo>
                  <a:pt x="668" y="222"/>
                </a:moveTo>
                <a:lnTo>
                  <a:pt x="667" y="223"/>
                </a:lnTo>
                <a:lnTo>
                  <a:pt x="666" y="224"/>
                </a:lnTo>
                <a:lnTo>
                  <a:pt x="667" y="223"/>
                </a:lnTo>
                <a:lnTo>
                  <a:pt x="668" y="222"/>
                </a:lnTo>
                <a:close/>
                <a:moveTo>
                  <a:pt x="606" y="138"/>
                </a:moveTo>
                <a:lnTo>
                  <a:pt x="607" y="138"/>
                </a:lnTo>
                <a:lnTo>
                  <a:pt x="609" y="138"/>
                </a:lnTo>
                <a:lnTo>
                  <a:pt x="609" y="139"/>
                </a:lnTo>
                <a:lnTo>
                  <a:pt x="608" y="140"/>
                </a:lnTo>
                <a:lnTo>
                  <a:pt x="606" y="140"/>
                </a:lnTo>
                <a:lnTo>
                  <a:pt x="604" y="140"/>
                </a:lnTo>
                <a:lnTo>
                  <a:pt x="604" y="139"/>
                </a:lnTo>
                <a:lnTo>
                  <a:pt x="606" y="138"/>
                </a:lnTo>
                <a:lnTo>
                  <a:pt x="606" y="138"/>
                </a:lnTo>
                <a:lnTo>
                  <a:pt x="606" y="138"/>
                </a:lnTo>
                <a:close/>
                <a:moveTo>
                  <a:pt x="602" y="267"/>
                </a:moveTo>
                <a:lnTo>
                  <a:pt x="617" y="254"/>
                </a:lnTo>
                <a:lnTo>
                  <a:pt x="633" y="241"/>
                </a:lnTo>
                <a:lnTo>
                  <a:pt x="640" y="235"/>
                </a:lnTo>
                <a:lnTo>
                  <a:pt x="648" y="231"/>
                </a:lnTo>
                <a:lnTo>
                  <a:pt x="656" y="227"/>
                </a:lnTo>
                <a:lnTo>
                  <a:pt x="664" y="225"/>
                </a:lnTo>
                <a:lnTo>
                  <a:pt x="653" y="232"/>
                </a:lnTo>
                <a:lnTo>
                  <a:pt x="643" y="239"/>
                </a:lnTo>
                <a:lnTo>
                  <a:pt x="634" y="247"/>
                </a:lnTo>
                <a:lnTo>
                  <a:pt x="624" y="255"/>
                </a:lnTo>
                <a:lnTo>
                  <a:pt x="616" y="262"/>
                </a:lnTo>
                <a:lnTo>
                  <a:pt x="607" y="270"/>
                </a:lnTo>
                <a:lnTo>
                  <a:pt x="604" y="271"/>
                </a:lnTo>
                <a:lnTo>
                  <a:pt x="602" y="273"/>
                </a:lnTo>
                <a:lnTo>
                  <a:pt x="600" y="274"/>
                </a:lnTo>
                <a:lnTo>
                  <a:pt x="598" y="273"/>
                </a:lnTo>
                <a:lnTo>
                  <a:pt x="598" y="271"/>
                </a:lnTo>
                <a:lnTo>
                  <a:pt x="599" y="270"/>
                </a:lnTo>
                <a:lnTo>
                  <a:pt x="600" y="268"/>
                </a:lnTo>
                <a:lnTo>
                  <a:pt x="602" y="267"/>
                </a:lnTo>
                <a:lnTo>
                  <a:pt x="606" y="264"/>
                </a:lnTo>
                <a:lnTo>
                  <a:pt x="602" y="267"/>
                </a:lnTo>
                <a:close/>
                <a:moveTo>
                  <a:pt x="582" y="141"/>
                </a:moveTo>
                <a:lnTo>
                  <a:pt x="583" y="140"/>
                </a:lnTo>
                <a:lnTo>
                  <a:pt x="584" y="140"/>
                </a:lnTo>
                <a:lnTo>
                  <a:pt x="586" y="140"/>
                </a:lnTo>
                <a:lnTo>
                  <a:pt x="586" y="141"/>
                </a:lnTo>
                <a:lnTo>
                  <a:pt x="586" y="144"/>
                </a:lnTo>
                <a:lnTo>
                  <a:pt x="584" y="146"/>
                </a:lnTo>
                <a:lnTo>
                  <a:pt x="583" y="148"/>
                </a:lnTo>
                <a:lnTo>
                  <a:pt x="580" y="150"/>
                </a:lnTo>
                <a:lnTo>
                  <a:pt x="577" y="151"/>
                </a:lnTo>
                <a:lnTo>
                  <a:pt x="574" y="151"/>
                </a:lnTo>
                <a:lnTo>
                  <a:pt x="578" y="147"/>
                </a:lnTo>
                <a:lnTo>
                  <a:pt x="582" y="141"/>
                </a:lnTo>
                <a:lnTo>
                  <a:pt x="582" y="142"/>
                </a:lnTo>
                <a:lnTo>
                  <a:pt x="582" y="141"/>
                </a:lnTo>
                <a:close/>
                <a:moveTo>
                  <a:pt x="561" y="159"/>
                </a:moveTo>
                <a:lnTo>
                  <a:pt x="567" y="155"/>
                </a:lnTo>
                <a:lnTo>
                  <a:pt x="574" y="151"/>
                </a:lnTo>
                <a:lnTo>
                  <a:pt x="574" y="155"/>
                </a:lnTo>
                <a:lnTo>
                  <a:pt x="572" y="157"/>
                </a:lnTo>
                <a:lnTo>
                  <a:pt x="570" y="158"/>
                </a:lnTo>
                <a:lnTo>
                  <a:pt x="568" y="160"/>
                </a:lnTo>
                <a:lnTo>
                  <a:pt x="563" y="164"/>
                </a:lnTo>
                <a:lnTo>
                  <a:pt x="559" y="167"/>
                </a:lnTo>
                <a:lnTo>
                  <a:pt x="557" y="168"/>
                </a:lnTo>
                <a:lnTo>
                  <a:pt x="554" y="168"/>
                </a:lnTo>
                <a:lnTo>
                  <a:pt x="553" y="168"/>
                </a:lnTo>
                <a:lnTo>
                  <a:pt x="552" y="168"/>
                </a:lnTo>
                <a:lnTo>
                  <a:pt x="552" y="167"/>
                </a:lnTo>
                <a:lnTo>
                  <a:pt x="552" y="166"/>
                </a:lnTo>
                <a:lnTo>
                  <a:pt x="557" y="162"/>
                </a:lnTo>
                <a:lnTo>
                  <a:pt x="561" y="159"/>
                </a:lnTo>
                <a:lnTo>
                  <a:pt x="561" y="159"/>
                </a:lnTo>
                <a:lnTo>
                  <a:pt x="561" y="159"/>
                </a:lnTo>
                <a:close/>
                <a:moveTo>
                  <a:pt x="425" y="685"/>
                </a:moveTo>
                <a:lnTo>
                  <a:pt x="423" y="682"/>
                </a:lnTo>
                <a:lnTo>
                  <a:pt x="423" y="679"/>
                </a:lnTo>
                <a:lnTo>
                  <a:pt x="425" y="678"/>
                </a:lnTo>
                <a:lnTo>
                  <a:pt x="425" y="678"/>
                </a:lnTo>
                <a:lnTo>
                  <a:pt x="426" y="678"/>
                </a:lnTo>
                <a:lnTo>
                  <a:pt x="427" y="678"/>
                </a:lnTo>
                <a:lnTo>
                  <a:pt x="428" y="680"/>
                </a:lnTo>
                <a:lnTo>
                  <a:pt x="428" y="681"/>
                </a:lnTo>
                <a:lnTo>
                  <a:pt x="426" y="682"/>
                </a:lnTo>
                <a:lnTo>
                  <a:pt x="425" y="685"/>
                </a:lnTo>
                <a:lnTo>
                  <a:pt x="425" y="682"/>
                </a:lnTo>
                <a:lnTo>
                  <a:pt x="425" y="685"/>
                </a:lnTo>
                <a:close/>
                <a:moveTo>
                  <a:pt x="429" y="637"/>
                </a:moveTo>
                <a:lnTo>
                  <a:pt x="422" y="648"/>
                </a:lnTo>
                <a:lnTo>
                  <a:pt x="419" y="659"/>
                </a:lnTo>
                <a:lnTo>
                  <a:pt x="413" y="666"/>
                </a:lnTo>
                <a:lnTo>
                  <a:pt x="407" y="674"/>
                </a:lnTo>
                <a:lnTo>
                  <a:pt x="405" y="677"/>
                </a:lnTo>
                <a:lnTo>
                  <a:pt x="403" y="679"/>
                </a:lnTo>
                <a:lnTo>
                  <a:pt x="402" y="680"/>
                </a:lnTo>
                <a:lnTo>
                  <a:pt x="401" y="680"/>
                </a:lnTo>
                <a:lnTo>
                  <a:pt x="399" y="679"/>
                </a:lnTo>
                <a:lnTo>
                  <a:pt x="399" y="677"/>
                </a:lnTo>
                <a:lnTo>
                  <a:pt x="401" y="670"/>
                </a:lnTo>
                <a:lnTo>
                  <a:pt x="404" y="662"/>
                </a:lnTo>
                <a:lnTo>
                  <a:pt x="409" y="654"/>
                </a:lnTo>
                <a:lnTo>
                  <a:pt x="413" y="646"/>
                </a:lnTo>
                <a:lnTo>
                  <a:pt x="418" y="639"/>
                </a:lnTo>
                <a:lnTo>
                  <a:pt x="423" y="632"/>
                </a:lnTo>
                <a:lnTo>
                  <a:pt x="427" y="632"/>
                </a:lnTo>
                <a:lnTo>
                  <a:pt x="429" y="633"/>
                </a:lnTo>
                <a:lnTo>
                  <a:pt x="430" y="636"/>
                </a:lnTo>
                <a:lnTo>
                  <a:pt x="429" y="637"/>
                </a:lnTo>
                <a:lnTo>
                  <a:pt x="426" y="639"/>
                </a:lnTo>
                <a:lnTo>
                  <a:pt x="429" y="637"/>
                </a:lnTo>
                <a:close/>
                <a:moveTo>
                  <a:pt x="435" y="680"/>
                </a:moveTo>
                <a:lnTo>
                  <a:pt x="437" y="672"/>
                </a:lnTo>
                <a:lnTo>
                  <a:pt x="440" y="665"/>
                </a:lnTo>
                <a:lnTo>
                  <a:pt x="445" y="658"/>
                </a:lnTo>
                <a:lnTo>
                  <a:pt x="450" y="653"/>
                </a:lnTo>
                <a:lnTo>
                  <a:pt x="460" y="640"/>
                </a:lnTo>
                <a:lnTo>
                  <a:pt x="470" y="629"/>
                </a:lnTo>
                <a:lnTo>
                  <a:pt x="462" y="642"/>
                </a:lnTo>
                <a:lnTo>
                  <a:pt x="454" y="656"/>
                </a:lnTo>
                <a:lnTo>
                  <a:pt x="444" y="667"/>
                </a:lnTo>
                <a:lnTo>
                  <a:pt x="435" y="680"/>
                </a:lnTo>
                <a:close/>
                <a:moveTo>
                  <a:pt x="650" y="524"/>
                </a:moveTo>
                <a:lnTo>
                  <a:pt x="649" y="526"/>
                </a:lnTo>
                <a:lnTo>
                  <a:pt x="645" y="526"/>
                </a:lnTo>
                <a:lnTo>
                  <a:pt x="643" y="526"/>
                </a:lnTo>
                <a:lnTo>
                  <a:pt x="641" y="525"/>
                </a:lnTo>
                <a:lnTo>
                  <a:pt x="643" y="522"/>
                </a:lnTo>
                <a:lnTo>
                  <a:pt x="646" y="520"/>
                </a:lnTo>
                <a:lnTo>
                  <a:pt x="649" y="520"/>
                </a:lnTo>
                <a:lnTo>
                  <a:pt x="650" y="521"/>
                </a:lnTo>
                <a:lnTo>
                  <a:pt x="651" y="522"/>
                </a:lnTo>
                <a:lnTo>
                  <a:pt x="650" y="524"/>
                </a:lnTo>
                <a:lnTo>
                  <a:pt x="650" y="524"/>
                </a:lnTo>
                <a:lnTo>
                  <a:pt x="650" y="524"/>
                </a:lnTo>
                <a:close/>
                <a:moveTo>
                  <a:pt x="743" y="208"/>
                </a:moveTo>
                <a:lnTo>
                  <a:pt x="736" y="213"/>
                </a:lnTo>
                <a:lnTo>
                  <a:pt x="730" y="215"/>
                </a:lnTo>
                <a:lnTo>
                  <a:pt x="722" y="217"/>
                </a:lnTo>
                <a:lnTo>
                  <a:pt x="714" y="218"/>
                </a:lnTo>
                <a:lnTo>
                  <a:pt x="726" y="208"/>
                </a:lnTo>
                <a:lnTo>
                  <a:pt x="740" y="199"/>
                </a:lnTo>
                <a:lnTo>
                  <a:pt x="745" y="196"/>
                </a:lnTo>
                <a:lnTo>
                  <a:pt x="751" y="192"/>
                </a:lnTo>
                <a:lnTo>
                  <a:pt x="756" y="191"/>
                </a:lnTo>
                <a:lnTo>
                  <a:pt x="761" y="190"/>
                </a:lnTo>
                <a:lnTo>
                  <a:pt x="765" y="188"/>
                </a:lnTo>
                <a:lnTo>
                  <a:pt x="768" y="184"/>
                </a:lnTo>
                <a:lnTo>
                  <a:pt x="774" y="180"/>
                </a:lnTo>
                <a:lnTo>
                  <a:pt x="781" y="176"/>
                </a:lnTo>
                <a:lnTo>
                  <a:pt x="788" y="173"/>
                </a:lnTo>
                <a:lnTo>
                  <a:pt x="796" y="169"/>
                </a:lnTo>
                <a:lnTo>
                  <a:pt x="799" y="167"/>
                </a:lnTo>
                <a:lnTo>
                  <a:pt x="802" y="166"/>
                </a:lnTo>
                <a:lnTo>
                  <a:pt x="807" y="166"/>
                </a:lnTo>
                <a:lnTo>
                  <a:pt x="810" y="167"/>
                </a:lnTo>
                <a:lnTo>
                  <a:pt x="808" y="169"/>
                </a:lnTo>
                <a:lnTo>
                  <a:pt x="806" y="173"/>
                </a:lnTo>
                <a:lnTo>
                  <a:pt x="802" y="174"/>
                </a:lnTo>
                <a:lnTo>
                  <a:pt x="799" y="176"/>
                </a:lnTo>
                <a:lnTo>
                  <a:pt x="790" y="182"/>
                </a:lnTo>
                <a:lnTo>
                  <a:pt x="780" y="187"/>
                </a:lnTo>
                <a:lnTo>
                  <a:pt x="771" y="192"/>
                </a:lnTo>
                <a:lnTo>
                  <a:pt x="761" y="197"/>
                </a:lnTo>
                <a:lnTo>
                  <a:pt x="752" y="202"/>
                </a:lnTo>
                <a:lnTo>
                  <a:pt x="743" y="208"/>
                </a:lnTo>
                <a:lnTo>
                  <a:pt x="742" y="208"/>
                </a:lnTo>
                <a:lnTo>
                  <a:pt x="748" y="206"/>
                </a:lnTo>
                <a:lnTo>
                  <a:pt x="750" y="204"/>
                </a:lnTo>
                <a:lnTo>
                  <a:pt x="743" y="208"/>
                </a:lnTo>
                <a:close/>
                <a:moveTo>
                  <a:pt x="865" y="531"/>
                </a:moveTo>
                <a:lnTo>
                  <a:pt x="865" y="528"/>
                </a:lnTo>
                <a:lnTo>
                  <a:pt x="866" y="525"/>
                </a:lnTo>
                <a:lnTo>
                  <a:pt x="867" y="524"/>
                </a:lnTo>
                <a:lnTo>
                  <a:pt x="868" y="523"/>
                </a:lnTo>
                <a:lnTo>
                  <a:pt x="873" y="523"/>
                </a:lnTo>
                <a:lnTo>
                  <a:pt x="879" y="523"/>
                </a:lnTo>
                <a:lnTo>
                  <a:pt x="872" y="529"/>
                </a:lnTo>
                <a:lnTo>
                  <a:pt x="865" y="531"/>
                </a:lnTo>
                <a:close/>
                <a:moveTo>
                  <a:pt x="1139" y="415"/>
                </a:moveTo>
                <a:lnTo>
                  <a:pt x="1139" y="414"/>
                </a:lnTo>
                <a:lnTo>
                  <a:pt x="1139" y="413"/>
                </a:lnTo>
                <a:lnTo>
                  <a:pt x="1140" y="414"/>
                </a:lnTo>
                <a:lnTo>
                  <a:pt x="1139" y="415"/>
                </a:lnTo>
                <a:lnTo>
                  <a:pt x="1139" y="415"/>
                </a:lnTo>
                <a:lnTo>
                  <a:pt x="1139" y="41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dirty="0"/>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207_Пользовательский макет">
    <p:spTree>
      <p:nvGrpSpPr>
        <p:cNvPr id="1" name=""/>
        <p:cNvGrpSpPr/>
        <p:nvPr/>
      </p:nvGrpSpPr>
      <p:grpSpPr>
        <a:xfrm>
          <a:off x="0" y="0"/>
          <a:ext cx="0" cy="0"/>
          <a:chOff x="0" y="0"/>
          <a:chExt cx="0" cy="0"/>
        </a:xfrm>
      </p:grpSpPr>
      <p:sp>
        <p:nvSpPr>
          <p:cNvPr id="7" name="Заголовок 1"/>
          <p:cNvSpPr>
            <a:spLocks noGrp="1"/>
          </p:cNvSpPr>
          <p:nvPr>
            <p:ph type="title" hasCustomPrompt="1"/>
          </p:nvPr>
        </p:nvSpPr>
        <p:spPr>
          <a:xfrm>
            <a:off x="1819956" y="1602210"/>
            <a:ext cx="5400951" cy="3816424"/>
          </a:xfrm>
          <a:prstGeom prst="rect">
            <a:avLst/>
          </a:prstGeom>
        </p:spPr>
        <p:txBody>
          <a:bodyPr>
            <a:noAutofit/>
          </a:bodyPr>
          <a:lstStyle>
            <a:lvl1pPr marL="0" marR="0" indent="0" algn="l" defTabSz="2438400" rtl="0" eaLnBrk="1" fontAlgn="auto" latinLnBrk="0" hangingPunct="1">
              <a:lnSpc>
                <a:spcPct val="100000"/>
              </a:lnSpc>
              <a:spcBef>
                <a:spcPct val="0"/>
              </a:spcBef>
              <a:spcAft>
                <a:spcPts val="0"/>
              </a:spcAft>
              <a:buClrTx/>
              <a:buSzTx/>
              <a:buFontTx/>
              <a:buNone/>
              <a:tabLst>
                <a:tab pos="3641725" algn="l"/>
              </a:tabLst>
              <a:defRPr sz="8000" b="1" baseline="0">
                <a:solidFill>
                  <a:schemeClr val="tx2"/>
                </a:solidFill>
                <a:latin typeface="微软雅黑" panose="020B0503020204020204" charset="-122"/>
                <a:ea typeface="微软雅黑" panose="020B0503020204020204" charset="-122"/>
                <a:cs typeface="微软雅黑" panose="020B0503020204020204" charset="-122"/>
              </a:defRPr>
            </a:lvl1pPr>
          </a:lstStyle>
          <a:p>
            <a:r>
              <a:rPr lang="en-US" dirty="0"/>
              <a:t>Name</a:t>
            </a:r>
            <a:br>
              <a:rPr lang="en-US" dirty="0"/>
            </a:br>
            <a:r>
              <a:rPr lang="en-US" dirty="0"/>
              <a:t>of your</a:t>
            </a:r>
            <a:br>
              <a:rPr lang="en-US" dirty="0"/>
            </a:br>
            <a:r>
              <a:rPr lang="en-US" dirty="0"/>
              <a:t>top slide</a:t>
            </a:r>
            <a:endParaRPr lang="ru-RU" dirty="0"/>
          </a:p>
        </p:txBody>
      </p:sp>
      <p:sp>
        <p:nvSpPr>
          <p:cNvPr id="8" name="Текст 3"/>
          <p:cNvSpPr>
            <a:spLocks noGrp="1"/>
          </p:cNvSpPr>
          <p:nvPr>
            <p:ph type="body" sz="quarter" idx="13" hasCustomPrompt="1"/>
          </p:nvPr>
        </p:nvSpPr>
        <p:spPr>
          <a:xfrm>
            <a:off x="1820931" y="6138715"/>
            <a:ext cx="5399000" cy="6552727"/>
          </a:xfrm>
          <a:prstGeom prst="rect">
            <a:avLst/>
          </a:prstGeom>
        </p:spPr>
        <p:txBody>
          <a:bodyPr/>
          <a:lstStyle>
            <a:lvl1pPr>
              <a:defRPr lang="en-US" sz="2200" b="0" i="0" baseline="0" dirty="0">
                <a:solidFill>
                  <a:schemeClr val="tx2"/>
                </a:solidFill>
                <a:latin typeface="微软雅黑" panose="020B0503020204020204" charset="-122"/>
                <a:ea typeface="微软雅黑" panose="020B0503020204020204" charset="-122"/>
                <a:cs typeface="微软雅黑" panose="020B0503020204020204" charset="-122"/>
              </a:defRPr>
            </a:lvl1pPr>
          </a:lstStyle>
          <a:p>
            <a:pPr marL="0" lvl="0" indent="0">
              <a:lnSpc>
                <a:spcPct val="150000"/>
              </a:lnSpc>
              <a:buNone/>
            </a:pPr>
            <a:r>
              <a:rPr lang="en-US" dirty="0"/>
              <a:t>Example text</a:t>
            </a:r>
          </a:p>
        </p:txBody>
      </p:sp>
      <p:sp>
        <p:nvSpPr>
          <p:cNvPr id="6" name="Freeform 3432"/>
          <p:cNvSpPr>
            <a:spLocks noGrp="1" noEditPoints="1"/>
          </p:cNvSpPr>
          <p:nvPr>
            <p:ph type="pic" sz="quarter" idx="27"/>
          </p:nvPr>
        </p:nvSpPr>
        <p:spPr bwMode="auto">
          <a:xfrm>
            <a:off x="7944839" y="3042371"/>
            <a:ext cx="15841491" cy="8075445"/>
          </a:xfrm>
          <a:custGeom>
            <a:avLst/>
            <a:gdLst>
              <a:gd name="T0" fmla="*/ 1072 w 1452"/>
              <a:gd name="T1" fmla="*/ 29 h 807"/>
              <a:gd name="T2" fmla="*/ 1098 w 1452"/>
              <a:gd name="T3" fmla="*/ 75 h 807"/>
              <a:gd name="T4" fmla="*/ 1174 w 1452"/>
              <a:gd name="T5" fmla="*/ 4 h 807"/>
              <a:gd name="T6" fmla="*/ 962 w 1452"/>
              <a:gd name="T7" fmla="*/ 212 h 807"/>
              <a:gd name="T8" fmla="*/ 949 w 1452"/>
              <a:gd name="T9" fmla="*/ 396 h 807"/>
              <a:gd name="T10" fmla="*/ 925 w 1452"/>
              <a:gd name="T11" fmla="*/ 260 h 807"/>
              <a:gd name="T12" fmla="*/ 883 w 1452"/>
              <a:gd name="T13" fmla="*/ 226 h 807"/>
              <a:gd name="T14" fmla="*/ 752 w 1452"/>
              <a:gd name="T15" fmla="*/ 322 h 807"/>
              <a:gd name="T16" fmla="*/ 492 w 1452"/>
              <a:gd name="T17" fmla="*/ 410 h 807"/>
              <a:gd name="T18" fmla="*/ 565 w 1452"/>
              <a:gd name="T19" fmla="*/ 294 h 807"/>
              <a:gd name="T20" fmla="*/ 473 w 1452"/>
              <a:gd name="T21" fmla="*/ 138 h 807"/>
              <a:gd name="T22" fmla="*/ 249 w 1452"/>
              <a:gd name="T23" fmla="*/ 175 h 807"/>
              <a:gd name="T24" fmla="*/ 333 w 1452"/>
              <a:gd name="T25" fmla="*/ 255 h 807"/>
              <a:gd name="T26" fmla="*/ 294 w 1452"/>
              <a:gd name="T27" fmla="*/ 163 h 807"/>
              <a:gd name="T28" fmla="*/ 401 w 1452"/>
              <a:gd name="T29" fmla="*/ 359 h 807"/>
              <a:gd name="T30" fmla="*/ 240 w 1452"/>
              <a:gd name="T31" fmla="*/ 271 h 807"/>
              <a:gd name="T32" fmla="*/ 283 w 1452"/>
              <a:gd name="T33" fmla="*/ 263 h 807"/>
              <a:gd name="T34" fmla="*/ 305 w 1452"/>
              <a:gd name="T35" fmla="*/ 243 h 807"/>
              <a:gd name="T36" fmla="*/ 274 w 1452"/>
              <a:gd name="T37" fmla="*/ 295 h 807"/>
              <a:gd name="T38" fmla="*/ 409 w 1452"/>
              <a:gd name="T39" fmla="*/ 320 h 807"/>
              <a:gd name="T40" fmla="*/ 36 w 1452"/>
              <a:gd name="T41" fmla="*/ 750 h 807"/>
              <a:gd name="T42" fmla="*/ 613 w 1452"/>
              <a:gd name="T43" fmla="*/ 760 h 807"/>
              <a:gd name="T44" fmla="*/ 784 w 1452"/>
              <a:gd name="T45" fmla="*/ 606 h 807"/>
              <a:gd name="T46" fmla="*/ 1174 w 1452"/>
              <a:gd name="T47" fmla="*/ 711 h 807"/>
              <a:gd name="T48" fmla="*/ 1121 w 1452"/>
              <a:gd name="T49" fmla="*/ 785 h 807"/>
              <a:gd name="T50" fmla="*/ 1115 w 1452"/>
              <a:gd name="T51" fmla="*/ 343 h 807"/>
              <a:gd name="T52" fmla="*/ 1410 w 1452"/>
              <a:gd name="T53" fmla="*/ 218 h 807"/>
              <a:gd name="T54" fmla="*/ 859 w 1452"/>
              <a:gd name="T55" fmla="*/ 486 h 807"/>
              <a:gd name="T56" fmla="*/ 1142 w 1452"/>
              <a:gd name="T57" fmla="*/ 627 h 807"/>
              <a:gd name="T58" fmla="*/ 1002 w 1452"/>
              <a:gd name="T59" fmla="*/ 719 h 807"/>
              <a:gd name="T60" fmla="*/ 1094 w 1452"/>
              <a:gd name="T61" fmla="*/ 485 h 807"/>
              <a:gd name="T62" fmla="*/ 969 w 1452"/>
              <a:gd name="T63" fmla="*/ 747 h 807"/>
              <a:gd name="T64" fmla="*/ 984 w 1452"/>
              <a:gd name="T65" fmla="*/ 740 h 807"/>
              <a:gd name="T66" fmla="*/ 88 w 1452"/>
              <a:gd name="T67" fmla="*/ 683 h 807"/>
              <a:gd name="T68" fmla="*/ 414 w 1452"/>
              <a:gd name="T69" fmla="*/ 743 h 807"/>
              <a:gd name="T70" fmla="*/ 671 w 1452"/>
              <a:gd name="T71" fmla="*/ 395 h 807"/>
              <a:gd name="T72" fmla="*/ 783 w 1452"/>
              <a:gd name="T73" fmla="*/ 593 h 807"/>
              <a:gd name="T74" fmla="*/ 982 w 1452"/>
              <a:gd name="T75" fmla="*/ 798 h 807"/>
              <a:gd name="T76" fmla="*/ 1390 w 1452"/>
              <a:gd name="T77" fmla="*/ 114 h 807"/>
              <a:gd name="T78" fmla="*/ 281 w 1452"/>
              <a:gd name="T79" fmla="*/ 300 h 807"/>
              <a:gd name="T80" fmla="*/ 1074 w 1452"/>
              <a:gd name="T81" fmla="*/ 52 h 807"/>
              <a:gd name="T82" fmla="*/ 817 w 1452"/>
              <a:gd name="T83" fmla="*/ 312 h 807"/>
              <a:gd name="T84" fmla="*/ 341 w 1452"/>
              <a:gd name="T85" fmla="*/ 160 h 807"/>
              <a:gd name="T86" fmla="*/ 423 w 1452"/>
              <a:gd name="T87" fmla="*/ 296 h 807"/>
              <a:gd name="T88" fmla="*/ 75 w 1452"/>
              <a:gd name="T89" fmla="*/ 644 h 807"/>
              <a:gd name="T90" fmla="*/ 513 w 1452"/>
              <a:gd name="T91" fmla="*/ 517 h 807"/>
              <a:gd name="T92" fmla="*/ 95 w 1452"/>
              <a:gd name="T93" fmla="*/ 619 h 807"/>
              <a:gd name="T94" fmla="*/ 413 w 1452"/>
              <a:gd name="T95" fmla="*/ 732 h 807"/>
              <a:gd name="T96" fmla="*/ 661 w 1452"/>
              <a:gd name="T97" fmla="*/ 726 h 807"/>
              <a:gd name="T98" fmla="*/ 305 w 1452"/>
              <a:gd name="T99" fmla="*/ 512 h 807"/>
              <a:gd name="T100" fmla="*/ 618 w 1452"/>
              <a:gd name="T101" fmla="*/ 579 h 807"/>
              <a:gd name="T102" fmla="*/ 447 w 1452"/>
              <a:gd name="T103" fmla="*/ 462 h 807"/>
              <a:gd name="T104" fmla="*/ 611 w 1452"/>
              <a:gd name="T105" fmla="*/ 492 h 807"/>
              <a:gd name="T106" fmla="*/ 647 w 1452"/>
              <a:gd name="T107" fmla="*/ 300 h 807"/>
              <a:gd name="T108" fmla="*/ 559 w 1452"/>
              <a:gd name="T109" fmla="*/ 544 h 807"/>
              <a:gd name="T110" fmla="*/ 764 w 1452"/>
              <a:gd name="T111" fmla="*/ 388 h 807"/>
              <a:gd name="T112" fmla="*/ 784 w 1452"/>
              <a:gd name="T113" fmla="*/ 363 h 807"/>
              <a:gd name="T114" fmla="*/ 990 w 1452"/>
              <a:gd name="T115" fmla="*/ 169 h 807"/>
              <a:gd name="T116" fmla="*/ 975 w 1452"/>
              <a:gd name="T117" fmla="*/ 395 h 807"/>
              <a:gd name="T118" fmla="*/ 839 w 1452"/>
              <a:gd name="T119" fmla="*/ 518 h 807"/>
              <a:gd name="T120" fmla="*/ 918 w 1452"/>
              <a:gd name="T121" fmla="*/ 438 h 807"/>
              <a:gd name="T122" fmla="*/ 843 w 1452"/>
              <a:gd name="T123" fmla="*/ 513 h 807"/>
              <a:gd name="T124" fmla="*/ 1246 w 1452"/>
              <a:gd name="T125" fmla="*/ 79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2" h="807">
                <a:moveTo>
                  <a:pt x="1447" y="143"/>
                </a:moveTo>
                <a:lnTo>
                  <a:pt x="1440" y="138"/>
                </a:lnTo>
                <a:lnTo>
                  <a:pt x="1435" y="136"/>
                </a:lnTo>
                <a:lnTo>
                  <a:pt x="1427" y="134"/>
                </a:lnTo>
                <a:lnTo>
                  <a:pt x="1420" y="133"/>
                </a:lnTo>
                <a:lnTo>
                  <a:pt x="1404" y="129"/>
                </a:lnTo>
                <a:lnTo>
                  <a:pt x="1388" y="125"/>
                </a:lnTo>
                <a:lnTo>
                  <a:pt x="1377" y="120"/>
                </a:lnTo>
                <a:lnTo>
                  <a:pt x="1366" y="113"/>
                </a:lnTo>
                <a:lnTo>
                  <a:pt x="1357" y="105"/>
                </a:lnTo>
                <a:lnTo>
                  <a:pt x="1349" y="96"/>
                </a:lnTo>
                <a:lnTo>
                  <a:pt x="1343" y="86"/>
                </a:lnTo>
                <a:lnTo>
                  <a:pt x="1337" y="75"/>
                </a:lnTo>
                <a:lnTo>
                  <a:pt x="1333" y="70"/>
                </a:lnTo>
                <a:lnTo>
                  <a:pt x="1330" y="66"/>
                </a:lnTo>
                <a:lnTo>
                  <a:pt x="1325" y="61"/>
                </a:lnTo>
                <a:lnTo>
                  <a:pt x="1320" y="56"/>
                </a:lnTo>
                <a:lnTo>
                  <a:pt x="1307" y="48"/>
                </a:lnTo>
                <a:lnTo>
                  <a:pt x="1294" y="43"/>
                </a:lnTo>
                <a:lnTo>
                  <a:pt x="1279" y="38"/>
                </a:lnTo>
                <a:lnTo>
                  <a:pt x="1265" y="36"/>
                </a:lnTo>
                <a:lnTo>
                  <a:pt x="1248" y="34"/>
                </a:lnTo>
                <a:lnTo>
                  <a:pt x="1232" y="34"/>
                </a:lnTo>
                <a:lnTo>
                  <a:pt x="1215" y="33"/>
                </a:lnTo>
                <a:lnTo>
                  <a:pt x="1199" y="30"/>
                </a:lnTo>
                <a:lnTo>
                  <a:pt x="1183" y="27"/>
                </a:lnTo>
                <a:lnTo>
                  <a:pt x="1167" y="22"/>
                </a:lnTo>
                <a:lnTo>
                  <a:pt x="1159" y="21"/>
                </a:lnTo>
                <a:lnTo>
                  <a:pt x="1150" y="20"/>
                </a:lnTo>
                <a:lnTo>
                  <a:pt x="1141" y="20"/>
                </a:lnTo>
                <a:lnTo>
                  <a:pt x="1133" y="19"/>
                </a:lnTo>
                <a:lnTo>
                  <a:pt x="1117" y="20"/>
                </a:lnTo>
                <a:lnTo>
                  <a:pt x="1101" y="20"/>
                </a:lnTo>
                <a:lnTo>
                  <a:pt x="1096" y="19"/>
                </a:lnTo>
                <a:lnTo>
                  <a:pt x="1089" y="19"/>
                </a:lnTo>
                <a:lnTo>
                  <a:pt x="1083" y="20"/>
                </a:lnTo>
                <a:lnTo>
                  <a:pt x="1077" y="22"/>
                </a:lnTo>
                <a:lnTo>
                  <a:pt x="1074" y="25"/>
                </a:lnTo>
                <a:lnTo>
                  <a:pt x="1073" y="27"/>
                </a:lnTo>
                <a:lnTo>
                  <a:pt x="1072" y="29"/>
                </a:lnTo>
                <a:lnTo>
                  <a:pt x="1072" y="31"/>
                </a:lnTo>
                <a:lnTo>
                  <a:pt x="1074" y="36"/>
                </a:lnTo>
                <a:lnTo>
                  <a:pt x="1078" y="41"/>
                </a:lnTo>
                <a:lnTo>
                  <a:pt x="1089" y="50"/>
                </a:lnTo>
                <a:lnTo>
                  <a:pt x="1098" y="56"/>
                </a:lnTo>
                <a:lnTo>
                  <a:pt x="1101" y="61"/>
                </a:lnTo>
                <a:lnTo>
                  <a:pt x="1106" y="67"/>
                </a:lnTo>
                <a:lnTo>
                  <a:pt x="1107" y="69"/>
                </a:lnTo>
                <a:lnTo>
                  <a:pt x="1107" y="72"/>
                </a:lnTo>
                <a:lnTo>
                  <a:pt x="1107" y="75"/>
                </a:lnTo>
                <a:lnTo>
                  <a:pt x="1105" y="77"/>
                </a:lnTo>
                <a:lnTo>
                  <a:pt x="1098" y="81"/>
                </a:lnTo>
                <a:lnTo>
                  <a:pt x="1090" y="86"/>
                </a:lnTo>
                <a:lnTo>
                  <a:pt x="1082" y="89"/>
                </a:lnTo>
                <a:lnTo>
                  <a:pt x="1074" y="92"/>
                </a:lnTo>
                <a:lnTo>
                  <a:pt x="1067" y="95"/>
                </a:lnTo>
                <a:lnTo>
                  <a:pt x="1060" y="98"/>
                </a:lnTo>
                <a:lnTo>
                  <a:pt x="1053" y="102"/>
                </a:lnTo>
                <a:lnTo>
                  <a:pt x="1047" y="106"/>
                </a:lnTo>
                <a:lnTo>
                  <a:pt x="1042" y="111"/>
                </a:lnTo>
                <a:lnTo>
                  <a:pt x="1033" y="119"/>
                </a:lnTo>
                <a:lnTo>
                  <a:pt x="1030" y="122"/>
                </a:lnTo>
                <a:lnTo>
                  <a:pt x="1025" y="126"/>
                </a:lnTo>
                <a:lnTo>
                  <a:pt x="1022" y="127"/>
                </a:lnTo>
                <a:lnTo>
                  <a:pt x="1019" y="127"/>
                </a:lnTo>
                <a:lnTo>
                  <a:pt x="1019" y="127"/>
                </a:lnTo>
                <a:lnTo>
                  <a:pt x="1019" y="126"/>
                </a:lnTo>
                <a:lnTo>
                  <a:pt x="1019" y="124"/>
                </a:lnTo>
                <a:lnTo>
                  <a:pt x="1023" y="121"/>
                </a:lnTo>
                <a:lnTo>
                  <a:pt x="1026" y="117"/>
                </a:lnTo>
                <a:lnTo>
                  <a:pt x="1032" y="113"/>
                </a:lnTo>
                <a:lnTo>
                  <a:pt x="1042" y="105"/>
                </a:lnTo>
                <a:lnTo>
                  <a:pt x="1048" y="101"/>
                </a:lnTo>
                <a:lnTo>
                  <a:pt x="1056" y="95"/>
                </a:lnTo>
                <a:lnTo>
                  <a:pt x="1064" y="91"/>
                </a:lnTo>
                <a:lnTo>
                  <a:pt x="1073" y="87"/>
                </a:lnTo>
                <a:lnTo>
                  <a:pt x="1081" y="84"/>
                </a:lnTo>
                <a:lnTo>
                  <a:pt x="1088" y="80"/>
                </a:lnTo>
                <a:lnTo>
                  <a:pt x="1094" y="77"/>
                </a:lnTo>
                <a:lnTo>
                  <a:pt x="1098" y="75"/>
                </a:lnTo>
                <a:lnTo>
                  <a:pt x="1099" y="72"/>
                </a:lnTo>
                <a:lnTo>
                  <a:pt x="1100" y="69"/>
                </a:lnTo>
                <a:lnTo>
                  <a:pt x="1099" y="66"/>
                </a:lnTo>
                <a:lnTo>
                  <a:pt x="1093" y="59"/>
                </a:lnTo>
                <a:lnTo>
                  <a:pt x="1086" y="53"/>
                </a:lnTo>
                <a:lnTo>
                  <a:pt x="1080" y="48"/>
                </a:lnTo>
                <a:lnTo>
                  <a:pt x="1074" y="43"/>
                </a:lnTo>
                <a:lnTo>
                  <a:pt x="1069" y="38"/>
                </a:lnTo>
                <a:lnTo>
                  <a:pt x="1067" y="35"/>
                </a:lnTo>
                <a:lnTo>
                  <a:pt x="1066" y="30"/>
                </a:lnTo>
                <a:lnTo>
                  <a:pt x="1066" y="27"/>
                </a:lnTo>
                <a:lnTo>
                  <a:pt x="1067" y="25"/>
                </a:lnTo>
                <a:lnTo>
                  <a:pt x="1071" y="22"/>
                </a:lnTo>
                <a:lnTo>
                  <a:pt x="1074" y="20"/>
                </a:lnTo>
                <a:lnTo>
                  <a:pt x="1077" y="18"/>
                </a:lnTo>
                <a:lnTo>
                  <a:pt x="1086" y="14"/>
                </a:lnTo>
                <a:lnTo>
                  <a:pt x="1097" y="12"/>
                </a:lnTo>
                <a:lnTo>
                  <a:pt x="1107" y="11"/>
                </a:lnTo>
                <a:lnTo>
                  <a:pt x="1114" y="11"/>
                </a:lnTo>
                <a:lnTo>
                  <a:pt x="1137" y="11"/>
                </a:lnTo>
                <a:lnTo>
                  <a:pt x="1158" y="13"/>
                </a:lnTo>
                <a:lnTo>
                  <a:pt x="1180" y="17"/>
                </a:lnTo>
                <a:lnTo>
                  <a:pt x="1201" y="21"/>
                </a:lnTo>
                <a:lnTo>
                  <a:pt x="1185" y="15"/>
                </a:lnTo>
                <a:lnTo>
                  <a:pt x="1170" y="12"/>
                </a:lnTo>
                <a:lnTo>
                  <a:pt x="1152" y="9"/>
                </a:lnTo>
                <a:lnTo>
                  <a:pt x="1135" y="8"/>
                </a:lnTo>
                <a:lnTo>
                  <a:pt x="1151" y="6"/>
                </a:lnTo>
                <a:lnTo>
                  <a:pt x="1167" y="9"/>
                </a:lnTo>
                <a:lnTo>
                  <a:pt x="1175" y="10"/>
                </a:lnTo>
                <a:lnTo>
                  <a:pt x="1182" y="11"/>
                </a:lnTo>
                <a:lnTo>
                  <a:pt x="1191" y="14"/>
                </a:lnTo>
                <a:lnTo>
                  <a:pt x="1199" y="15"/>
                </a:lnTo>
                <a:lnTo>
                  <a:pt x="1201" y="15"/>
                </a:lnTo>
                <a:lnTo>
                  <a:pt x="1201" y="14"/>
                </a:lnTo>
                <a:lnTo>
                  <a:pt x="1200" y="13"/>
                </a:lnTo>
                <a:lnTo>
                  <a:pt x="1198" y="12"/>
                </a:lnTo>
                <a:lnTo>
                  <a:pt x="1190" y="9"/>
                </a:lnTo>
                <a:lnTo>
                  <a:pt x="1182" y="6"/>
                </a:lnTo>
                <a:lnTo>
                  <a:pt x="1174" y="4"/>
                </a:lnTo>
                <a:lnTo>
                  <a:pt x="1165" y="3"/>
                </a:lnTo>
                <a:lnTo>
                  <a:pt x="1156" y="2"/>
                </a:lnTo>
                <a:lnTo>
                  <a:pt x="1148" y="1"/>
                </a:lnTo>
                <a:lnTo>
                  <a:pt x="1137" y="1"/>
                </a:lnTo>
                <a:lnTo>
                  <a:pt x="1122" y="0"/>
                </a:lnTo>
                <a:lnTo>
                  <a:pt x="1106" y="0"/>
                </a:lnTo>
                <a:lnTo>
                  <a:pt x="1089" y="2"/>
                </a:lnTo>
                <a:lnTo>
                  <a:pt x="1081" y="4"/>
                </a:lnTo>
                <a:lnTo>
                  <a:pt x="1074" y="6"/>
                </a:lnTo>
                <a:lnTo>
                  <a:pt x="1067" y="9"/>
                </a:lnTo>
                <a:lnTo>
                  <a:pt x="1061" y="12"/>
                </a:lnTo>
                <a:lnTo>
                  <a:pt x="1058" y="17"/>
                </a:lnTo>
                <a:lnTo>
                  <a:pt x="1055" y="22"/>
                </a:lnTo>
                <a:lnTo>
                  <a:pt x="1053" y="28"/>
                </a:lnTo>
                <a:lnTo>
                  <a:pt x="1055" y="36"/>
                </a:lnTo>
                <a:lnTo>
                  <a:pt x="1057" y="42"/>
                </a:lnTo>
                <a:lnTo>
                  <a:pt x="1060" y="46"/>
                </a:lnTo>
                <a:lnTo>
                  <a:pt x="1065" y="51"/>
                </a:lnTo>
                <a:lnTo>
                  <a:pt x="1069" y="55"/>
                </a:lnTo>
                <a:lnTo>
                  <a:pt x="1076" y="59"/>
                </a:lnTo>
                <a:lnTo>
                  <a:pt x="1081" y="63"/>
                </a:lnTo>
                <a:lnTo>
                  <a:pt x="1084" y="66"/>
                </a:lnTo>
                <a:lnTo>
                  <a:pt x="1084" y="68"/>
                </a:lnTo>
                <a:lnTo>
                  <a:pt x="1083" y="70"/>
                </a:lnTo>
                <a:lnTo>
                  <a:pt x="1080" y="71"/>
                </a:lnTo>
                <a:lnTo>
                  <a:pt x="1068" y="77"/>
                </a:lnTo>
                <a:lnTo>
                  <a:pt x="1056" y="81"/>
                </a:lnTo>
                <a:lnTo>
                  <a:pt x="1048" y="85"/>
                </a:lnTo>
                <a:lnTo>
                  <a:pt x="1042" y="89"/>
                </a:lnTo>
                <a:lnTo>
                  <a:pt x="1035" y="95"/>
                </a:lnTo>
                <a:lnTo>
                  <a:pt x="1030" y="101"/>
                </a:lnTo>
                <a:lnTo>
                  <a:pt x="1019" y="110"/>
                </a:lnTo>
                <a:lnTo>
                  <a:pt x="1009" y="120"/>
                </a:lnTo>
                <a:lnTo>
                  <a:pt x="1000" y="130"/>
                </a:lnTo>
                <a:lnTo>
                  <a:pt x="991" y="143"/>
                </a:lnTo>
                <a:lnTo>
                  <a:pt x="984" y="155"/>
                </a:lnTo>
                <a:lnTo>
                  <a:pt x="978" y="168"/>
                </a:lnTo>
                <a:lnTo>
                  <a:pt x="973" y="181"/>
                </a:lnTo>
                <a:lnTo>
                  <a:pt x="968" y="195"/>
                </a:lnTo>
                <a:lnTo>
                  <a:pt x="962" y="212"/>
                </a:lnTo>
                <a:lnTo>
                  <a:pt x="959" y="230"/>
                </a:lnTo>
                <a:lnTo>
                  <a:pt x="956" y="249"/>
                </a:lnTo>
                <a:lnTo>
                  <a:pt x="953" y="267"/>
                </a:lnTo>
                <a:lnTo>
                  <a:pt x="953" y="276"/>
                </a:lnTo>
                <a:lnTo>
                  <a:pt x="953" y="285"/>
                </a:lnTo>
                <a:lnTo>
                  <a:pt x="953" y="294"/>
                </a:lnTo>
                <a:lnTo>
                  <a:pt x="953" y="303"/>
                </a:lnTo>
                <a:lnTo>
                  <a:pt x="954" y="313"/>
                </a:lnTo>
                <a:lnTo>
                  <a:pt x="957" y="322"/>
                </a:lnTo>
                <a:lnTo>
                  <a:pt x="959" y="333"/>
                </a:lnTo>
                <a:lnTo>
                  <a:pt x="960" y="342"/>
                </a:lnTo>
                <a:lnTo>
                  <a:pt x="954" y="328"/>
                </a:lnTo>
                <a:lnTo>
                  <a:pt x="951" y="313"/>
                </a:lnTo>
                <a:lnTo>
                  <a:pt x="949" y="299"/>
                </a:lnTo>
                <a:lnTo>
                  <a:pt x="948" y="284"/>
                </a:lnTo>
                <a:lnTo>
                  <a:pt x="946" y="269"/>
                </a:lnTo>
                <a:lnTo>
                  <a:pt x="948" y="254"/>
                </a:lnTo>
                <a:lnTo>
                  <a:pt x="949" y="239"/>
                </a:lnTo>
                <a:lnTo>
                  <a:pt x="950" y="225"/>
                </a:lnTo>
                <a:lnTo>
                  <a:pt x="948" y="227"/>
                </a:lnTo>
                <a:lnTo>
                  <a:pt x="945" y="229"/>
                </a:lnTo>
                <a:lnTo>
                  <a:pt x="944" y="232"/>
                </a:lnTo>
                <a:lnTo>
                  <a:pt x="943" y="235"/>
                </a:lnTo>
                <a:lnTo>
                  <a:pt x="940" y="245"/>
                </a:lnTo>
                <a:lnTo>
                  <a:pt x="937" y="257"/>
                </a:lnTo>
                <a:lnTo>
                  <a:pt x="936" y="267"/>
                </a:lnTo>
                <a:lnTo>
                  <a:pt x="936" y="277"/>
                </a:lnTo>
                <a:lnTo>
                  <a:pt x="936" y="288"/>
                </a:lnTo>
                <a:lnTo>
                  <a:pt x="937" y="300"/>
                </a:lnTo>
                <a:lnTo>
                  <a:pt x="938" y="310"/>
                </a:lnTo>
                <a:lnTo>
                  <a:pt x="941" y="321"/>
                </a:lnTo>
                <a:lnTo>
                  <a:pt x="943" y="332"/>
                </a:lnTo>
                <a:lnTo>
                  <a:pt x="946" y="342"/>
                </a:lnTo>
                <a:lnTo>
                  <a:pt x="953" y="362"/>
                </a:lnTo>
                <a:lnTo>
                  <a:pt x="961" y="382"/>
                </a:lnTo>
                <a:lnTo>
                  <a:pt x="962" y="385"/>
                </a:lnTo>
                <a:lnTo>
                  <a:pt x="962" y="388"/>
                </a:lnTo>
                <a:lnTo>
                  <a:pt x="961" y="391"/>
                </a:lnTo>
                <a:lnTo>
                  <a:pt x="958" y="392"/>
                </a:lnTo>
                <a:lnTo>
                  <a:pt x="949" y="396"/>
                </a:lnTo>
                <a:lnTo>
                  <a:pt x="938" y="402"/>
                </a:lnTo>
                <a:lnTo>
                  <a:pt x="931" y="407"/>
                </a:lnTo>
                <a:lnTo>
                  <a:pt x="921" y="411"/>
                </a:lnTo>
                <a:lnTo>
                  <a:pt x="912" y="417"/>
                </a:lnTo>
                <a:lnTo>
                  <a:pt x="903" y="423"/>
                </a:lnTo>
                <a:lnTo>
                  <a:pt x="886" y="434"/>
                </a:lnTo>
                <a:lnTo>
                  <a:pt x="870" y="446"/>
                </a:lnTo>
                <a:lnTo>
                  <a:pt x="854" y="459"/>
                </a:lnTo>
                <a:lnTo>
                  <a:pt x="839" y="474"/>
                </a:lnTo>
                <a:lnTo>
                  <a:pt x="830" y="483"/>
                </a:lnTo>
                <a:lnTo>
                  <a:pt x="824" y="491"/>
                </a:lnTo>
                <a:lnTo>
                  <a:pt x="817" y="501"/>
                </a:lnTo>
                <a:lnTo>
                  <a:pt x="810" y="510"/>
                </a:lnTo>
                <a:lnTo>
                  <a:pt x="804" y="520"/>
                </a:lnTo>
                <a:lnTo>
                  <a:pt x="799" y="531"/>
                </a:lnTo>
                <a:lnTo>
                  <a:pt x="794" y="541"/>
                </a:lnTo>
                <a:lnTo>
                  <a:pt x="789" y="551"/>
                </a:lnTo>
                <a:lnTo>
                  <a:pt x="794" y="532"/>
                </a:lnTo>
                <a:lnTo>
                  <a:pt x="800" y="511"/>
                </a:lnTo>
                <a:lnTo>
                  <a:pt x="806" y="492"/>
                </a:lnTo>
                <a:lnTo>
                  <a:pt x="813" y="473"/>
                </a:lnTo>
                <a:lnTo>
                  <a:pt x="821" y="453"/>
                </a:lnTo>
                <a:lnTo>
                  <a:pt x="829" y="434"/>
                </a:lnTo>
                <a:lnTo>
                  <a:pt x="838" y="415"/>
                </a:lnTo>
                <a:lnTo>
                  <a:pt x="847" y="396"/>
                </a:lnTo>
                <a:lnTo>
                  <a:pt x="858" y="378"/>
                </a:lnTo>
                <a:lnTo>
                  <a:pt x="868" y="360"/>
                </a:lnTo>
                <a:lnTo>
                  <a:pt x="878" y="342"/>
                </a:lnTo>
                <a:lnTo>
                  <a:pt x="888" y="325"/>
                </a:lnTo>
                <a:lnTo>
                  <a:pt x="894" y="316"/>
                </a:lnTo>
                <a:lnTo>
                  <a:pt x="900" y="307"/>
                </a:lnTo>
                <a:lnTo>
                  <a:pt x="907" y="297"/>
                </a:lnTo>
                <a:lnTo>
                  <a:pt x="912" y="288"/>
                </a:lnTo>
                <a:lnTo>
                  <a:pt x="918" y="279"/>
                </a:lnTo>
                <a:lnTo>
                  <a:pt x="924" y="270"/>
                </a:lnTo>
                <a:lnTo>
                  <a:pt x="931" y="264"/>
                </a:lnTo>
                <a:lnTo>
                  <a:pt x="934" y="257"/>
                </a:lnTo>
                <a:lnTo>
                  <a:pt x="931" y="257"/>
                </a:lnTo>
                <a:lnTo>
                  <a:pt x="928" y="258"/>
                </a:lnTo>
                <a:lnTo>
                  <a:pt x="925" y="260"/>
                </a:lnTo>
                <a:lnTo>
                  <a:pt x="923" y="261"/>
                </a:lnTo>
                <a:lnTo>
                  <a:pt x="918" y="267"/>
                </a:lnTo>
                <a:lnTo>
                  <a:pt x="915" y="270"/>
                </a:lnTo>
                <a:lnTo>
                  <a:pt x="919" y="262"/>
                </a:lnTo>
                <a:lnTo>
                  <a:pt x="925" y="253"/>
                </a:lnTo>
                <a:lnTo>
                  <a:pt x="933" y="243"/>
                </a:lnTo>
                <a:lnTo>
                  <a:pt x="940" y="233"/>
                </a:lnTo>
                <a:lnTo>
                  <a:pt x="944" y="225"/>
                </a:lnTo>
                <a:lnTo>
                  <a:pt x="949" y="217"/>
                </a:lnTo>
                <a:lnTo>
                  <a:pt x="952" y="207"/>
                </a:lnTo>
                <a:lnTo>
                  <a:pt x="956" y="197"/>
                </a:lnTo>
                <a:lnTo>
                  <a:pt x="957" y="195"/>
                </a:lnTo>
                <a:lnTo>
                  <a:pt x="958" y="192"/>
                </a:lnTo>
                <a:lnTo>
                  <a:pt x="958" y="191"/>
                </a:lnTo>
                <a:lnTo>
                  <a:pt x="957" y="191"/>
                </a:lnTo>
                <a:lnTo>
                  <a:pt x="956" y="189"/>
                </a:lnTo>
                <a:lnTo>
                  <a:pt x="953" y="189"/>
                </a:lnTo>
                <a:lnTo>
                  <a:pt x="945" y="193"/>
                </a:lnTo>
                <a:lnTo>
                  <a:pt x="937" y="197"/>
                </a:lnTo>
                <a:lnTo>
                  <a:pt x="921" y="211"/>
                </a:lnTo>
                <a:lnTo>
                  <a:pt x="904" y="225"/>
                </a:lnTo>
                <a:lnTo>
                  <a:pt x="888" y="241"/>
                </a:lnTo>
                <a:lnTo>
                  <a:pt x="872" y="258"/>
                </a:lnTo>
                <a:lnTo>
                  <a:pt x="865" y="266"/>
                </a:lnTo>
                <a:lnTo>
                  <a:pt x="855" y="275"/>
                </a:lnTo>
                <a:lnTo>
                  <a:pt x="853" y="277"/>
                </a:lnTo>
                <a:lnTo>
                  <a:pt x="850" y="280"/>
                </a:lnTo>
                <a:lnTo>
                  <a:pt x="847" y="282"/>
                </a:lnTo>
                <a:lnTo>
                  <a:pt x="843" y="280"/>
                </a:lnTo>
                <a:lnTo>
                  <a:pt x="839" y="277"/>
                </a:lnTo>
                <a:lnTo>
                  <a:pt x="837" y="275"/>
                </a:lnTo>
                <a:lnTo>
                  <a:pt x="838" y="271"/>
                </a:lnTo>
                <a:lnTo>
                  <a:pt x="839" y="267"/>
                </a:lnTo>
                <a:lnTo>
                  <a:pt x="846" y="261"/>
                </a:lnTo>
                <a:lnTo>
                  <a:pt x="852" y="255"/>
                </a:lnTo>
                <a:lnTo>
                  <a:pt x="861" y="246"/>
                </a:lnTo>
                <a:lnTo>
                  <a:pt x="870" y="237"/>
                </a:lnTo>
                <a:lnTo>
                  <a:pt x="874" y="234"/>
                </a:lnTo>
                <a:lnTo>
                  <a:pt x="878" y="229"/>
                </a:lnTo>
                <a:lnTo>
                  <a:pt x="883" y="226"/>
                </a:lnTo>
                <a:lnTo>
                  <a:pt x="884" y="221"/>
                </a:lnTo>
                <a:lnTo>
                  <a:pt x="863" y="238"/>
                </a:lnTo>
                <a:lnTo>
                  <a:pt x="845" y="258"/>
                </a:lnTo>
                <a:lnTo>
                  <a:pt x="827" y="277"/>
                </a:lnTo>
                <a:lnTo>
                  <a:pt x="809" y="297"/>
                </a:lnTo>
                <a:lnTo>
                  <a:pt x="819" y="288"/>
                </a:lnTo>
                <a:lnTo>
                  <a:pt x="829" y="278"/>
                </a:lnTo>
                <a:lnTo>
                  <a:pt x="827" y="284"/>
                </a:lnTo>
                <a:lnTo>
                  <a:pt x="824" y="290"/>
                </a:lnTo>
                <a:lnTo>
                  <a:pt x="819" y="295"/>
                </a:lnTo>
                <a:lnTo>
                  <a:pt x="816" y="300"/>
                </a:lnTo>
                <a:lnTo>
                  <a:pt x="806" y="313"/>
                </a:lnTo>
                <a:lnTo>
                  <a:pt x="796" y="327"/>
                </a:lnTo>
                <a:lnTo>
                  <a:pt x="788" y="340"/>
                </a:lnTo>
                <a:lnTo>
                  <a:pt x="779" y="352"/>
                </a:lnTo>
                <a:lnTo>
                  <a:pt x="775" y="358"/>
                </a:lnTo>
                <a:lnTo>
                  <a:pt x="770" y="365"/>
                </a:lnTo>
                <a:lnTo>
                  <a:pt x="765" y="370"/>
                </a:lnTo>
                <a:lnTo>
                  <a:pt x="762" y="376"/>
                </a:lnTo>
                <a:lnTo>
                  <a:pt x="762" y="373"/>
                </a:lnTo>
                <a:lnTo>
                  <a:pt x="762" y="369"/>
                </a:lnTo>
                <a:lnTo>
                  <a:pt x="761" y="371"/>
                </a:lnTo>
                <a:lnTo>
                  <a:pt x="759" y="375"/>
                </a:lnTo>
                <a:lnTo>
                  <a:pt x="758" y="376"/>
                </a:lnTo>
                <a:lnTo>
                  <a:pt x="754" y="378"/>
                </a:lnTo>
                <a:lnTo>
                  <a:pt x="751" y="383"/>
                </a:lnTo>
                <a:lnTo>
                  <a:pt x="747" y="390"/>
                </a:lnTo>
                <a:lnTo>
                  <a:pt x="746" y="387"/>
                </a:lnTo>
                <a:lnTo>
                  <a:pt x="746" y="384"/>
                </a:lnTo>
                <a:lnTo>
                  <a:pt x="747" y="380"/>
                </a:lnTo>
                <a:lnTo>
                  <a:pt x="748" y="377"/>
                </a:lnTo>
                <a:lnTo>
                  <a:pt x="752" y="369"/>
                </a:lnTo>
                <a:lnTo>
                  <a:pt x="754" y="363"/>
                </a:lnTo>
                <a:lnTo>
                  <a:pt x="755" y="357"/>
                </a:lnTo>
                <a:lnTo>
                  <a:pt x="756" y="349"/>
                </a:lnTo>
                <a:lnTo>
                  <a:pt x="759" y="340"/>
                </a:lnTo>
                <a:lnTo>
                  <a:pt x="758" y="330"/>
                </a:lnTo>
                <a:lnTo>
                  <a:pt x="754" y="329"/>
                </a:lnTo>
                <a:lnTo>
                  <a:pt x="752" y="326"/>
                </a:lnTo>
                <a:lnTo>
                  <a:pt x="752" y="322"/>
                </a:lnTo>
                <a:lnTo>
                  <a:pt x="752" y="319"/>
                </a:lnTo>
                <a:lnTo>
                  <a:pt x="752" y="313"/>
                </a:lnTo>
                <a:lnTo>
                  <a:pt x="751" y="307"/>
                </a:lnTo>
                <a:lnTo>
                  <a:pt x="750" y="300"/>
                </a:lnTo>
                <a:lnTo>
                  <a:pt x="747" y="294"/>
                </a:lnTo>
                <a:lnTo>
                  <a:pt x="744" y="288"/>
                </a:lnTo>
                <a:lnTo>
                  <a:pt x="740" y="284"/>
                </a:lnTo>
                <a:lnTo>
                  <a:pt x="737" y="279"/>
                </a:lnTo>
                <a:lnTo>
                  <a:pt x="732" y="275"/>
                </a:lnTo>
                <a:lnTo>
                  <a:pt x="722" y="269"/>
                </a:lnTo>
                <a:lnTo>
                  <a:pt x="712" y="262"/>
                </a:lnTo>
                <a:lnTo>
                  <a:pt x="706" y="258"/>
                </a:lnTo>
                <a:lnTo>
                  <a:pt x="702" y="254"/>
                </a:lnTo>
                <a:lnTo>
                  <a:pt x="696" y="252"/>
                </a:lnTo>
                <a:lnTo>
                  <a:pt x="689" y="251"/>
                </a:lnTo>
                <a:lnTo>
                  <a:pt x="682" y="251"/>
                </a:lnTo>
                <a:lnTo>
                  <a:pt x="674" y="251"/>
                </a:lnTo>
                <a:lnTo>
                  <a:pt x="668" y="252"/>
                </a:lnTo>
                <a:lnTo>
                  <a:pt x="660" y="254"/>
                </a:lnTo>
                <a:lnTo>
                  <a:pt x="647" y="261"/>
                </a:lnTo>
                <a:lnTo>
                  <a:pt x="635" y="269"/>
                </a:lnTo>
                <a:lnTo>
                  <a:pt x="621" y="277"/>
                </a:lnTo>
                <a:lnTo>
                  <a:pt x="606" y="285"/>
                </a:lnTo>
                <a:lnTo>
                  <a:pt x="594" y="293"/>
                </a:lnTo>
                <a:lnTo>
                  <a:pt x="582" y="303"/>
                </a:lnTo>
                <a:lnTo>
                  <a:pt x="571" y="313"/>
                </a:lnTo>
                <a:lnTo>
                  <a:pt x="559" y="324"/>
                </a:lnTo>
                <a:lnTo>
                  <a:pt x="549" y="335"/>
                </a:lnTo>
                <a:lnTo>
                  <a:pt x="539" y="347"/>
                </a:lnTo>
                <a:lnTo>
                  <a:pt x="537" y="351"/>
                </a:lnTo>
                <a:lnTo>
                  <a:pt x="534" y="352"/>
                </a:lnTo>
                <a:lnTo>
                  <a:pt x="534" y="350"/>
                </a:lnTo>
                <a:lnTo>
                  <a:pt x="536" y="346"/>
                </a:lnTo>
                <a:lnTo>
                  <a:pt x="531" y="349"/>
                </a:lnTo>
                <a:lnTo>
                  <a:pt x="526" y="354"/>
                </a:lnTo>
                <a:lnTo>
                  <a:pt x="521" y="362"/>
                </a:lnTo>
                <a:lnTo>
                  <a:pt x="519" y="367"/>
                </a:lnTo>
                <a:lnTo>
                  <a:pt x="508" y="380"/>
                </a:lnTo>
                <a:lnTo>
                  <a:pt x="500" y="395"/>
                </a:lnTo>
                <a:lnTo>
                  <a:pt x="492" y="410"/>
                </a:lnTo>
                <a:lnTo>
                  <a:pt x="486" y="425"/>
                </a:lnTo>
                <a:lnTo>
                  <a:pt x="480" y="442"/>
                </a:lnTo>
                <a:lnTo>
                  <a:pt x="476" y="458"/>
                </a:lnTo>
                <a:lnTo>
                  <a:pt x="474" y="467"/>
                </a:lnTo>
                <a:lnTo>
                  <a:pt x="471" y="475"/>
                </a:lnTo>
                <a:lnTo>
                  <a:pt x="467" y="484"/>
                </a:lnTo>
                <a:lnTo>
                  <a:pt x="465" y="492"/>
                </a:lnTo>
                <a:lnTo>
                  <a:pt x="464" y="501"/>
                </a:lnTo>
                <a:lnTo>
                  <a:pt x="463" y="510"/>
                </a:lnTo>
                <a:lnTo>
                  <a:pt x="463" y="518"/>
                </a:lnTo>
                <a:lnTo>
                  <a:pt x="460" y="525"/>
                </a:lnTo>
                <a:lnTo>
                  <a:pt x="460" y="517"/>
                </a:lnTo>
                <a:lnTo>
                  <a:pt x="459" y="509"/>
                </a:lnTo>
                <a:lnTo>
                  <a:pt x="459" y="517"/>
                </a:lnTo>
                <a:lnTo>
                  <a:pt x="458" y="525"/>
                </a:lnTo>
                <a:lnTo>
                  <a:pt x="457" y="527"/>
                </a:lnTo>
                <a:lnTo>
                  <a:pt x="456" y="528"/>
                </a:lnTo>
                <a:lnTo>
                  <a:pt x="455" y="527"/>
                </a:lnTo>
                <a:lnTo>
                  <a:pt x="454" y="525"/>
                </a:lnTo>
                <a:lnTo>
                  <a:pt x="454" y="517"/>
                </a:lnTo>
                <a:lnTo>
                  <a:pt x="455" y="510"/>
                </a:lnTo>
                <a:lnTo>
                  <a:pt x="456" y="500"/>
                </a:lnTo>
                <a:lnTo>
                  <a:pt x="458" y="490"/>
                </a:lnTo>
                <a:lnTo>
                  <a:pt x="459" y="479"/>
                </a:lnTo>
                <a:lnTo>
                  <a:pt x="460" y="470"/>
                </a:lnTo>
                <a:lnTo>
                  <a:pt x="462" y="460"/>
                </a:lnTo>
                <a:lnTo>
                  <a:pt x="464" y="451"/>
                </a:lnTo>
                <a:lnTo>
                  <a:pt x="467" y="442"/>
                </a:lnTo>
                <a:lnTo>
                  <a:pt x="471" y="433"/>
                </a:lnTo>
                <a:lnTo>
                  <a:pt x="475" y="425"/>
                </a:lnTo>
                <a:lnTo>
                  <a:pt x="479" y="416"/>
                </a:lnTo>
                <a:lnTo>
                  <a:pt x="487" y="400"/>
                </a:lnTo>
                <a:lnTo>
                  <a:pt x="496" y="384"/>
                </a:lnTo>
                <a:lnTo>
                  <a:pt x="505" y="368"/>
                </a:lnTo>
                <a:lnTo>
                  <a:pt x="515" y="352"/>
                </a:lnTo>
                <a:lnTo>
                  <a:pt x="526" y="337"/>
                </a:lnTo>
                <a:lnTo>
                  <a:pt x="538" y="324"/>
                </a:lnTo>
                <a:lnTo>
                  <a:pt x="550" y="309"/>
                </a:lnTo>
                <a:lnTo>
                  <a:pt x="563" y="296"/>
                </a:lnTo>
                <a:lnTo>
                  <a:pt x="565" y="294"/>
                </a:lnTo>
                <a:lnTo>
                  <a:pt x="569" y="291"/>
                </a:lnTo>
                <a:lnTo>
                  <a:pt x="571" y="287"/>
                </a:lnTo>
                <a:lnTo>
                  <a:pt x="571" y="286"/>
                </a:lnTo>
                <a:lnTo>
                  <a:pt x="565" y="290"/>
                </a:lnTo>
                <a:lnTo>
                  <a:pt x="558" y="295"/>
                </a:lnTo>
                <a:lnTo>
                  <a:pt x="550" y="302"/>
                </a:lnTo>
                <a:lnTo>
                  <a:pt x="544" y="310"/>
                </a:lnTo>
                <a:lnTo>
                  <a:pt x="540" y="313"/>
                </a:lnTo>
                <a:lnTo>
                  <a:pt x="537" y="318"/>
                </a:lnTo>
                <a:lnTo>
                  <a:pt x="532" y="321"/>
                </a:lnTo>
                <a:lnTo>
                  <a:pt x="529" y="322"/>
                </a:lnTo>
                <a:lnTo>
                  <a:pt x="536" y="313"/>
                </a:lnTo>
                <a:lnTo>
                  <a:pt x="542" y="304"/>
                </a:lnTo>
                <a:lnTo>
                  <a:pt x="549" y="297"/>
                </a:lnTo>
                <a:lnTo>
                  <a:pt x="555" y="290"/>
                </a:lnTo>
                <a:lnTo>
                  <a:pt x="556" y="287"/>
                </a:lnTo>
                <a:lnTo>
                  <a:pt x="556" y="286"/>
                </a:lnTo>
                <a:lnTo>
                  <a:pt x="555" y="285"/>
                </a:lnTo>
                <a:lnTo>
                  <a:pt x="554" y="285"/>
                </a:lnTo>
                <a:lnTo>
                  <a:pt x="552" y="285"/>
                </a:lnTo>
                <a:lnTo>
                  <a:pt x="548" y="287"/>
                </a:lnTo>
                <a:lnTo>
                  <a:pt x="542" y="292"/>
                </a:lnTo>
                <a:lnTo>
                  <a:pt x="536" y="296"/>
                </a:lnTo>
                <a:lnTo>
                  <a:pt x="537" y="290"/>
                </a:lnTo>
                <a:lnTo>
                  <a:pt x="540" y="282"/>
                </a:lnTo>
                <a:lnTo>
                  <a:pt x="542" y="271"/>
                </a:lnTo>
                <a:lnTo>
                  <a:pt x="544" y="261"/>
                </a:lnTo>
                <a:lnTo>
                  <a:pt x="544" y="252"/>
                </a:lnTo>
                <a:lnTo>
                  <a:pt x="544" y="243"/>
                </a:lnTo>
                <a:lnTo>
                  <a:pt x="541" y="235"/>
                </a:lnTo>
                <a:lnTo>
                  <a:pt x="540" y="226"/>
                </a:lnTo>
                <a:lnTo>
                  <a:pt x="538" y="218"/>
                </a:lnTo>
                <a:lnTo>
                  <a:pt x="534" y="210"/>
                </a:lnTo>
                <a:lnTo>
                  <a:pt x="531" y="203"/>
                </a:lnTo>
                <a:lnTo>
                  <a:pt x="528" y="195"/>
                </a:lnTo>
                <a:lnTo>
                  <a:pt x="519" y="180"/>
                </a:lnTo>
                <a:lnTo>
                  <a:pt x="507" y="168"/>
                </a:lnTo>
                <a:lnTo>
                  <a:pt x="497" y="156"/>
                </a:lnTo>
                <a:lnTo>
                  <a:pt x="486" y="147"/>
                </a:lnTo>
                <a:lnTo>
                  <a:pt x="473" y="138"/>
                </a:lnTo>
                <a:lnTo>
                  <a:pt x="459" y="131"/>
                </a:lnTo>
                <a:lnTo>
                  <a:pt x="446" y="125"/>
                </a:lnTo>
                <a:lnTo>
                  <a:pt x="431" y="120"/>
                </a:lnTo>
                <a:lnTo>
                  <a:pt x="416" y="117"/>
                </a:lnTo>
                <a:lnTo>
                  <a:pt x="401" y="114"/>
                </a:lnTo>
                <a:lnTo>
                  <a:pt x="390" y="113"/>
                </a:lnTo>
                <a:lnTo>
                  <a:pt x="380" y="114"/>
                </a:lnTo>
                <a:lnTo>
                  <a:pt x="369" y="116"/>
                </a:lnTo>
                <a:lnTo>
                  <a:pt x="359" y="117"/>
                </a:lnTo>
                <a:lnTo>
                  <a:pt x="339" y="121"/>
                </a:lnTo>
                <a:lnTo>
                  <a:pt x="317" y="125"/>
                </a:lnTo>
                <a:lnTo>
                  <a:pt x="316" y="124"/>
                </a:lnTo>
                <a:lnTo>
                  <a:pt x="315" y="124"/>
                </a:lnTo>
                <a:lnTo>
                  <a:pt x="313" y="125"/>
                </a:lnTo>
                <a:lnTo>
                  <a:pt x="313" y="126"/>
                </a:lnTo>
                <a:lnTo>
                  <a:pt x="303" y="129"/>
                </a:lnTo>
                <a:lnTo>
                  <a:pt x="294" y="134"/>
                </a:lnTo>
                <a:lnTo>
                  <a:pt x="289" y="136"/>
                </a:lnTo>
                <a:lnTo>
                  <a:pt x="284" y="139"/>
                </a:lnTo>
                <a:lnTo>
                  <a:pt x="282" y="139"/>
                </a:lnTo>
                <a:lnTo>
                  <a:pt x="281" y="142"/>
                </a:lnTo>
                <a:lnTo>
                  <a:pt x="282" y="141"/>
                </a:lnTo>
                <a:lnTo>
                  <a:pt x="281" y="142"/>
                </a:lnTo>
                <a:lnTo>
                  <a:pt x="283" y="141"/>
                </a:lnTo>
                <a:lnTo>
                  <a:pt x="284" y="139"/>
                </a:lnTo>
                <a:lnTo>
                  <a:pt x="290" y="137"/>
                </a:lnTo>
                <a:lnTo>
                  <a:pt x="294" y="134"/>
                </a:lnTo>
                <a:lnTo>
                  <a:pt x="300" y="131"/>
                </a:lnTo>
                <a:lnTo>
                  <a:pt x="307" y="130"/>
                </a:lnTo>
                <a:lnTo>
                  <a:pt x="309" y="129"/>
                </a:lnTo>
                <a:lnTo>
                  <a:pt x="311" y="128"/>
                </a:lnTo>
                <a:lnTo>
                  <a:pt x="313" y="128"/>
                </a:lnTo>
                <a:lnTo>
                  <a:pt x="310" y="130"/>
                </a:lnTo>
                <a:lnTo>
                  <a:pt x="306" y="133"/>
                </a:lnTo>
                <a:lnTo>
                  <a:pt x="300" y="135"/>
                </a:lnTo>
                <a:lnTo>
                  <a:pt x="294" y="138"/>
                </a:lnTo>
                <a:lnTo>
                  <a:pt x="287" y="143"/>
                </a:lnTo>
                <a:lnTo>
                  <a:pt x="274" y="152"/>
                </a:lnTo>
                <a:lnTo>
                  <a:pt x="261" y="163"/>
                </a:lnTo>
                <a:lnTo>
                  <a:pt x="249" y="175"/>
                </a:lnTo>
                <a:lnTo>
                  <a:pt x="239" y="188"/>
                </a:lnTo>
                <a:lnTo>
                  <a:pt x="231" y="201"/>
                </a:lnTo>
                <a:lnTo>
                  <a:pt x="224" y="214"/>
                </a:lnTo>
                <a:lnTo>
                  <a:pt x="218" y="229"/>
                </a:lnTo>
                <a:lnTo>
                  <a:pt x="215" y="244"/>
                </a:lnTo>
                <a:lnTo>
                  <a:pt x="212" y="259"/>
                </a:lnTo>
                <a:lnTo>
                  <a:pt x="212" y="274"/>
                </a:lnTo>
                <a:lnTo>
                  <a:pt x="212" y="288"/>
                </a:lnTo>
                <a:lnTo>
                  <a:pt x="216" y="303"/>
                </a:lnTo>
                <a:lnTo>
                  <a:pt x="218" y="311"/>
                </a:lnTo>
                <a:lnTo>
                  <a:pt x="220" y="318"/>
                </a:lnTo>
                <a:lnTo>
                  <a:pt x="225" y="325"/>
                </a:lnTo>
                <a:lnTo>
                  <a:pt x="229" y="332"/>
                </a:lnTo>
                <a:lnTo>
                  <a:pt x="234" y="337"/>
                </a:lnTo>
                <a:lnTo>
                  <a:pt x="240" y="343"/>
                </a:lnTo>
                <a:lnTo>
                  <a:pt x="247" y="347"/>
                </a:lnTo>
                <a:lnTo>
                  <a:pt x="253" y="351"/>
                </a:lnTo>
                <a:lnTo>
                  <a:pt x="261" y="354"/>
                </a:lnTo>
                <a:lnTo>
                  <a:pt x="270" y="357"/>
                </a:lnTo>
                <a:lnTo>
                  <a:pt x="278" y="358"/>
                </a:lnTo>
                <a:lnTo>
                  <a:pt x="286" y="358"/>
                </a:lnTo>
                <a:lnTo>
                  <a:pt x="295" y="357"/>
                </a:lnTo>
                <a:lnTo>
                  <a:pt x="303" y="355"/>
                </a:lnTo>
                <a:lnTo>
                  <a:pt x="311" y="352"/>
                </a:lnTo>
                <a:lnTo>
                  <a:pt x="319" y="349"/>
                </a:lnTo>
                <a:lnTo>
                  <a:pt x="326" y="344"/>
                </a:lnTo>
                <a:lnTo>
                  <a:pt x="333" y="340"/>
                </a:lnTo>
                <a:lnTo>
                  <a:pt x="338" y="334"/>
                </a:lnTo>
                <a:lnTo>
                  <a:pt x="342" y="328"/>
                </a:lnTo>
                <a:lnTo>
                  <a:pt x="346" y="321"/>
                </a:lnTo>
                <a:lnTo>
                  <a:pt x="349" y="315"/>
                </a:lnTo>
                <a:lnTo>
                  <a:pt x="350" y="307"/>
                </a:lnTo>
                <a:lnTo>
                  <a:pt x="351" y="300"/>
                </a:lnTo>
                <a:lnTo>
                  <a:pt x="350" y="293"/>
                </a:lnTo>
                <a:lnTo>
                  <a:pt x="350" y="286"/>
                </a:lnTo>
                <a:lnTo>
                  <a:pt x="348" y="278"/>
                </a:lnTo>
                <a:lnTo>
                  <a:pt x="346" y="272"/>
                </a:lnTo>
                <a:lnTo>
                  <a:pt x="342" y="266"/>
                </a:lnTo>
                <a:lnTo>
                  <a:pt x="339" y="260"/>
                </a:lnTo>
                <a:lnTo>
                  <a:pt x="333" y="255"/>
                </a:lnTo>
                <a:lnTo>
                  <a:pt x="327" y="252"/>
                </a:lnTo>
                <a:lnTo>
                  <a:pt x="322" y="250"/>
                </a:lnTo>
                <a:lnTo>
                  <a:pt x="316" y="250"/>
                </a:lnTo>
                <a:lnTo>
                  <a:pt x="310" y="249"/>
                </a:lnTo>
                <a:lnTo>
                  <a:pt x="305" y="250"/>
                </a:lnTo>
                <a:lnTo>
                  <a:pt x="299" y="251"/>
                </a:lnTo>
                <a:lnTo>
                  <a:pt x="293" y="252"/>
                </a:lnTo>
                <a:lnTo>
                  <a:pt x="290" y="254"/>
                </a:lnTo>
                <a:lnTo>
                  <a:pt x="289" y="257"/>
                </a:lnTo>
                <a:lnTo>
                  <a:pt x="290" y="259"/>
                </a:lnTo>
                <a:lnTo>
                  <a:pt x="291" y="262"/>
                </a:lnTo>
                <a:lnTo>
                  <a:pt x="294" y="269"/>
                </a:lnTo>
                <a:lnTo>
                  <a:pt x="298" y="277"/>
                </a:lnTo>
                <a:lnTo>
                  <a:pt x="300" y="284"/>
                </a:lnTo>
                <a:lnTo>
                  <a:pt x="299" y="292"/>
                </a:lnTo>
                <a:lnTo>
                  <a:pt x="297" y="297"/>
                </a:lnTo>
                <a:lnTo>
                  <a:pt x="293" y="303"/>
                </a:lnTo>
                <a:lnTo>
                  <a:pt x="289" y="308"/>
                </a:lnTo>
                <a:lnTo>
                  <a:pt x="284" y="311"/>
                </a:lnTo>
                <a:lnTo>
                  <a:pt x="276" y="312"/>
                </a:lnTo>
                <a:lnTo>
                  <a:pt x="269" y="312"/>
                </a:lnTo>
                <a:lnTo>
                  <a:pt x="261" y="310"/>
                </a:lnTo>
                <a:lnTo>
                  <a:pt x="256" y="308"/>
                </a:lnTo>
                <a:lnTo>
                  <a:pt x="249" y="303"/>
                </a:lnTo>
                <a:lnTo>
                  <a:pt x="243" y="297"/>
                </a:lnTo>
                <a:lnTo>
                  <a:pt x="239" y="292"/>
                </a:lnTo>
                <a:lnTo>
                  <a:pt x="235" y="285"/>
                </a:lnTo>
                <a:lnTo>
                  <a:pt x="233" y="277"/>
                </a:lnTo>
                <a:lnTo>
                  <a:pt x="232" y="268"/>
                </a:lnTo>
                <a:lnTo>
                  <a:pt x="233" y="260"/>
                </a:lnTo>
                <a:lnTo>
                  <a:pt x="234" y="251"/>
                </a:lnTo>
                <a:lnTo>
                  <a:pt x="235" y="242"/>
                </a:lnTo>
                <a:lnTo>
                  <a:pt x="236" y="234"/>
                </a:lnTo>
                <a:lnTo>
                  <a:pt x="239" y="226"/>
                </a:lnTo>
                <a:lnTo>
                  <a:pt x="242" y="218"/>
                </a:lnTo>
                <a:lnTo>
                  <a:pt x="250" y="204"/>
                </a:lnTo>
                <a:lnTo>
                  <a:pt x="259" y="193"/>
                </a:lnTo>
                <a:lnTo>
                  <a:pt x="269" y="181"/>
                </a:lnTo>
                <a:lnTo>
                  <a:pt x="282" y="171"/>
                </a:lnTo>
                <a:lnTo>
                  <a:pt x="294" y="163"/>
                </a:lnTo>
                <a:lnTo>
                  <a:pt x="308" y="155"/>
                </a:lnTo>
                <a:lnTo>
                  <a:pt x="323" y="151"/>
                </a:lnTo>
                <a:lnTo>
                  <a:pt x="338" y="147"/>
                </a:lnTo>
                <a:lnTo>
                  <a:pt x="346" y="146"/>
                </a:lnTo>
                <a:lnTo>
                  <a:pt x="353" y="146"/>
                </a:lnTo>
                <a:lnTo>
                  <a:pt x="363" y="146"/>
                </a:lnTo>
                <a:lnTo>
                  <a:pt x="371" y="149"/>
                </a:lnTo>
                <a:lnTo>
                  <a:pt x="379" y="150"/>
                </a:lnTo>
                <a:lnTo>
                  <a:pt x="385" y="153"/>
                </a:lnTo>
                <a:lnTo>
                  <a:pt x="393" y="156"/>
                </a:lnTo>
                <a:lnTo>
                  <a:pt x="400" y="161"/>
                </a:lnTo>
                <a:lnTo>
                  <a:pt x="407" y="166"/>
                </a:lnTo>
                <a:lnTo>
                  <a:pt x="413" y="172"/>
                </a:lnTo>
                <a:lnTo>
                  <a:pt x="418" y="178"/>
                </a:lnTo>
                <a:lnTo>
                  <a:pt x="424" y="185"/>
                </a:lnTo>
                <a:lnTo>
                  <a:pt x="433" y="200"/>
                </a:lnTo>
                <a:lnTo>
                  <a:pt x="441" y="214"/>
                </a:lnTo>
                <a:lnTo>
                  <a:pt x="445" y="222"/>
                </a:lnTo>
                <a:lnTo>
                  <a:pt x="448" y="230"/>
                </a:lnTo>
                <a:lnTo>
                  <a:pt x="450" y="239"/>
                </a:lnTo>
                <a:lnTo>
                  <a:pt x="451" y="247"/>
                </a:lnTo>
                <a:lnTo>
                  <a:pt x="451" y="264"/>
                </a:lnTo>
                <a:lnTo>
                  <a:pt x="449" y="282"/>
                </a:lnTo>
                <a:lnTo>
                  <a:pt x="448" y="291"/>
                </a:lnTo>
                <a:lnTo>
                  <a:pt x="445" y="299"/>
                </a:lnTo>
                <a:lnTo>
                  <a:pt x="442" y="307"/>
                </a:lnTo>
                <a:lnTo>
                  <a:pt x="439" y="315"/>
                </a:lnTo>
                <a:lnTo>
                  <a:pt x="431" y="330"/>
                </a:lnTo>
                <a:lnTo>
                  <a:pt x="421" y="345"/>
                </a:lnTo>
                <a:lnTo>
                  <a:pt x="415" y="353"/>
                </a:lnTo>
                <a:lnTo>
                  <a:pt x="408" y="361"/>
                </a:lnTo>
                <a:lnTo>
                  <a:pt x="401" y="369"/>
                </a:lnTo>
                <a:lnTo>
                  <a:pt x="393" y="376"/>
                </a:lnTo>
                <a:lnTo>
                  <a:pt x="379" y="387"/>
                </a:lnTo>
                <a:lnTo>
                  <a:pt x="364" y="399"/>
                </a:lnTo>
                <a:lnTo>
                  <a:pt x="360" y="401"/>
                </a:lnTo>
                <a:lnTo>
                  <a:pt x="358" y="403"/>
                </a:lnTo>
                <a:lnTo>
                  <a:pt x="376" y="386"/>
                </a:lnTo>
                <a:lnTo>
                  <a:pt x="393" y="369"/>
                </a:lnTo>
                <a:lnTo>
                  <a:pt x="401" y="359"/>
                </a:lnTo>
                <a:lnTo>
                  <a:pt x="409" y="350"/>
                </a:lnTo>
                <a:lnTo>
                  <a:pt x="416" y="340"/>
                </a:lnTo>
                <a:lnTo>
                  <a:pt x="423" y="329"/>
                </a:lnTo>
                <a:lnTo>
                  <a:pt x="431" y="313"/>
                </a:lnTo>
                <a:lnTo>
                  <a:pt x="437" y="297"/>
                </a:lnTo>
                <a:lnTo>
                  <a:pt x="440" y="282"/>
                </a:lnTo>
                <a:lnTo>
                  <a:pt x="442" y="264"/>
                </a:lnTo>
                <a:lnTo>
                  <a:pt x="442" y="249"/>
                </a:lnTo>
                <a:lnTo>
                  <a:pt x="439" y="232"/>
                </a:lnTo>
                <a:lnTo>
                  <a:pt x="438" y="224"/>
                </a:lnTo>
                <a:lnTo>
                  <a:pt x="434" y="216"/>
                </a:lnTo>
                <a:lnTo>
                  <a:pt x="431" y="208"/>
                </a:lnTo>
                <a:lnTo>
                  <a:pt x="427" y="200"/>
                </a:lnTo>
                <a:lnTo>
                  <a:pt x="423" y="193"/>
                </a:lnTo>
                <a:lnTo>
                  <a:pt x="417" y="186"/>
                </a:lnTo>
                <a:lnTo>
                  <a:pt x="412" y="179"/>
                </a:lnTo>
                <a:lnTo>
                  <a:pt x="406" y="174"/>
                </a:lnTo>
                <a:lnTo>
                  <a:pt x="399" y="169"/>
                </a:lnTo>
                <a:lnTo>
                  <a:pt x="392" y="164"/>
                </a:lnTo>
                <a:lnTo>
                  <a:pt x="384" y="161"/>
                </a:lnTo>
                <a:lnTo>
                  <a:pt x="377" y="159"/>
                </a:lnTo>
                <a:lnTo>
                  <a:pt x="369" y="156"/>
                </a:lnTo>
                <a:lnTo>
                  <a:pt x="361" y="155"/>
                </a:lnTo>
                <a:lnTo>
                  <a:pt x="352" y="154"/>
                </a:lnTo>
                <a:lnTo>
                  <a:pt x="344" y="154"/>
                </a:lnTo>
                <a:lnTo>
                  <a:pt x="336" y="155"/>
                </a:lnTo>
                <a:lnTo>
                  <a:pt x="327" y="156"/>
                </a:lnTo>
                <a:lnTo>
                  <a:pt x="319" y="159"/>
                </a:lnTo>
                <a:lnTo>
                  <a:pt x="311" y="162"/>
                </a:lnTo>
                <a:lnTo>
                  <a:pt x="298" y="169"/>
                </a:lnTo>
                <a:lnTo>
                  <a:pt x="286" y="176"/>
                </a:lnTo>
                <a:lnTo>
                  <a:pt x="275" y="185"/>
                </a:lnTo>
                <a:lnTo>
                  <a:pt x="265" y="195"/>
                </a:lnTo>
                <a:lnTo>
                  <a:pt x="257" y="207"/>
                </a:lnTo>
                <a:lnTo>
                  <a:pt x="250" y="218"/>
                </a:lnTo>
                <a:lnTo>
                  <a:pt x="244" y="232"/>
                </a:lnTo>
                <a:lnTo>
                  <a:pt x="241" y="245"/>
                </a:lnTo>
                <a:lnTo>
                  <a:pt x="240" y="254"/>
                </a:lnTo>
                <a:lnTo>
                  <a:pt x="240" y="262"/>
                </a:lnTo>
                <a:lnTo>
                  <a:pt x="240" y="271"/>
                </a:lnTo>
                <a:lnTo>
                  <a:pt x="242" y="279"/>
                </a:lnTo>
                <a:lnTo>
                  <a:pt x="245" y="287"/>
                </a:lnTo>
                <a:lnTo>
                  <a:pt x="251" y="293"/>
                </a:lnTo>
                <a:lnTo>
                  <a:pt x="257" y="299"/>
                </a:lnTo>
                <a:lnTo>
                  <a:pt x="265" y="303"/>
                </a:lnTo>
                <a:lnTo>
                  <a:pt x="272" y="304"/>
                </a:lnTo>
                <a:lnTo>
                  <a:pt x="280" y="303"/>
                </a:lnTo>
                <a:lnTo>
                  <a:pt x="282" y="302"/>
                </a:lnTo>
                <a:lnTo>
                  <a:pt x="285" y="300"/>
                </a:lnTo>
                <a:lnTo>
                  <a:pt x="286" y="299"/>
                </a:lnTo>
                <a:lnTo>
                  <a:pt x="287" y="296"/>
                </a:lnTo>
                <a:lnTo>
                  <a:pt x="290" y="294"/>
                </a:lnTo>
                <a:lnTo>
                  <a:pt x="292" y="292"/>
                </a:lnTo>
                <a:lnTo>
                  <a:pt x="293" y="287"/>
                </a:lnTo>
                <a:lnTo>
                  <a:pt x="293" y="283"/>
                </a:lnTo>
                <a:lnTo>
                  <a:pt x="292" y="278"/>
                </a:lnTo>
                <a:lnTo>
                  <a:pt x="290" y="275"/>
                </a:lnTo>
                <a:lnTo>
                  <a:pt x="287" y="271"/>
                </a:lnTo>
                <a:lnTo>
                  <a:pt x="285" y="269"/>
                </a:lnTo>
                <a:lnTo>
                  <a:pt x="285" y="268"/>
                </a:lnTo>
                <a:lnTo>
                  <a:pt x="286" y="267"/>
                </a:lnTo>
                <a:lnTo>
                  <a:pt x="285" y="267"/>
                </a:lnTo>
                <a:lnTo>
                  <a:pt x="286" y="267"/>
                </a:lnTo>
                <a:lnTo>
                  <a:pt x="285" y="266"/>
                </a:lnTo>
                <a:lnTo>
                  <a:pt x="283" y="266"/>
                </a:lnTo>
                <a:lnTo>
                  <a:pt x="284" y="267"/>
                </a:lnTo>
                <a:lnTo>
                  <a:pt x="285" y="269"/>
                </a:lnTo>
                <a:lnTo>
                  <a:pt x="284" y="270"/>
                </a:lnTo>
                <a:lnTo>
                  <a:pt x="284" y="270"/>
                </a:lnTo>
                <a:lnTo>
                  <a:pt x="283" y="269"/>
                </a:lnTo>
                <a:lnTo>
                  <a:pt x="283" y="268"/>
                </a:lnTo>
                <a:lnTo>
                  <a:pt x="283" y="266"/>
                </a:lnTo>
                <a:lnTo>
                  <a:pt x="283" y="264"/>
                </a:lnTo>
                <a:lnTo>
                  <a:pt x="281" y="266"/>
                </a:lnTo>
                <a:lnTo>
                  <a:pt x="281" y="264"/>
                </a:lnTo>
                <a:lnTo>
                  <a:pt x="281" y="262"/>
                </a:lnTo>
                <a:lnTo>
                  <a:pt x="282" y="262"/>
                </a:lnTo>
                <a:lnTo>
                  <a:pt x="282" y="263"/>
                </a:lnTo>
                <a:lnTo>
                  <a:pt x="283" y="264"/>
                </a:lnTo>
                <a:lnTo>
                  <a:pt x="283" y="263"/>
                </a:lnTo>
                <a:lnTo>
                  <a:pt x="283" y="263"/>
                </a:lnTo>
                <a:lnTo>
                  <a:pt x="283" y="263"/>
                </a:lnTo>
                <a:lnTo>
                  <a:pt x="283" y="263"/>
                </a:lnTo>
                <a:lnTo>
                  <a:pt x="283" y="263"/>
                </a:lnTo>
                <a:lnTo>
                  <a:pt x="282" y="262"/>
                </a:lnTo>
                <a:lnTo>
                  <a:pt x="281" y="260"/>
                </a:lnTo>
                <a:lnTo>
                  <a:pt x="278" y="258"/>
                </a:lnTo>
                <a:lnTo>
                  <a:pt x="278" y="257"/>
                </a:lnTo>
                <a:lnTo>
                  <a:pt x="278" y="254"/>
                </a:lnTo>
                <a:lnTo>
                  <a:pt x="280" y="254"/>
                </a:lnTo>
                <a:lnTo>
                  <a:pt x="281" y="254"/>
                </a:lnTo>
                <a:lnTo>
                  <a:pt x="282" y="258"/>
                </a:lnTo>
                <a:lnTo>
                  <a:pt x="282" y="261"/>
                </a:lnTo>
                <a:lnTo>
                  <a:pt x="283" y="259"/>
                </a:lnTo>
                <a:lnTo>
                  <a:pt x="283" y="258"/>
                </a:lnTo>
                <a:lnTo>
                  <a:pt x="283" y="255"/>
                </a:lnTo>
                <a:lnTo>
                  <a:pt x="281" y="254"/>
                </a:lnTo>
                <a:lnTo>
                  <a:pt x="282" y="251"/>
                </a:lnTo>
                <a:lnTo>
                  <a:pt x="283" y="249"/>
                </a:lnTo>
                <a:lnTo>
                  <a:pt x="285" y="247"/>
                </a:lnTo>
                <a:lnTo>
                  <a:pt x="289" y="245"/>
                </a:lnTo>
                <a:lnTo>
                  <a:pt x="290" y="246"/>
                </a:lnTo>
                <a:lnTo>
                  <a:pt x="292" y="247"/>
                </a:lnTo>
                <a:lnTo>
                  <a:pt x="292" y="247"/>
                </a:lnTo>
                <a:lnTo>
                  <a:pt x="292" y="247"/>
                </a:lnTo>
                <a:lnTo>
                  <a:pt x="293" y="246"/>
                </a:lnTo>
                <a:lnTo>
                  <a:pt x="294" y="246"/>
                </a:lnTo>
                <a:lnTo>
                  <a:pt x="295" y="244"/>
                </a:lnTo>
                <a:lnTo>
                  <a:pt x="295" y="243"/>
                </a:lnTo>
                <a:lnTo>
                  <a:pt x="292" y="244"/>
                </a:lnTo>
                <a:lnTo>
                  <a:pt x="289" y="245"/>
                </a:lnTo>
                <a:lnTo>
                  <a:pt x="287" y="244"/>
                </a:lnTo>
                <a:lnTo>
                  <a:pt x="287" y="243"/>
                </a:lnTo>
                <a:lnTo>
                  <a:pt x="289" y="242"/>
                </a:lnTo>
                <a:lnTo>
                  <a:pt x="290" y="242"/>
                </a:lnTo>
                <a:lnTo>
                  <a:pt x="294" y="242"/>
                </a:lnTo>
                <a:lnTo>
                  <a:pt x="295" y="243"/>
                </a:lnTo>
                <a:lnTo>
                  <a:pt x="298" y="244"/>
                </a:lnTo>
                <a:lnTo>
                  <a:pt x="301" y="244"/>
                </a:lnTo>
                <a:lnTo>
                  <a:pt x="305" y="243"/>
                </a:lnTo>
                <a:lnTo>
                  <a:pt x="307" y="241"/>
                </a:lnTo>
                <a:lnTo>
                  <a:pt x="313" y="242"/>
                </a:lnTo>
                <a:lnTo>
                  <a:pt x="319" y="243"/>
                </a:lnTo>
                <a:lnTo>
                  <a:pt x="316" y="243"/>
                </a:lnTo>
                <a:lnTo>
                  <a:pt x="319" y="243"/>
                </a:lnTo>
                <a:lnTo>
                  <a:pt x="313" y="242"/>
                </a:lnTo>
                <a:lnTo>
                  <a:pt x="307" y="239"/>
                </a:lnTo>
                <a:lnTo>
                  <a:pt x="306" y="238"/>
                </a:lnTo>
                <a:lnTo>
                  <a:pt x="305" y="238"/>
                </a:lnTo>
                <a:lnTo>
                  <a:pt x="303" y="237"/>
                </a:lnTo>
                <a:lnTo>
                  <a:pt x="301" y="236"/>
                </a:lnTo>
                <a:lnTo>
                  <a:pt x="302" y="237"/>
                </a:lnTo>
                <a:lnTo>
                  <a:pt x="305" y="238"/>
                </a:lnTo>
                <a:lnTo>
                  <a:pt x="306" y="238"/>
                </a:lnTo>
                <a:lnTo>
                  <a:pt x="307" y="239"/>
                </a:lnTo>
                <a:lnTo>
                  <a:pt x="307" y="241"/>
                </a:lnTo>
                <a:lnTo>
                  <a:pt x="307" y="241"/>
                </a:lnTo>
                <a:lnTo>
                  <a:pt x="305" y="242"/>
                </a:lnTo>
                <a:lnTo>
                  <a:pt x="307" y="241"/>
                </a:lnTo>
                <a:lnTo>
                  <a:pt x="301" y="242"/>
                </a:lnTo>
                <a:lnTo>
                  <a:pt x="295" y="243"/>
                </a:lnTo>
                <a:lnTo>
                  <a:pt x="293" y="241"/>
                </a:lnTo>
                <a:lnTo>
                  <a:pt x="290" y="238"/>
                </a:lnTo>
                <a:lnTo>
                  <a:pt x="286" y="239"/>
                </a:lnTo>
                <a:lnTo>
                  <a:pt x="282" y="241"/>
                </a:lnTo>
                <a:lnTo>
                  <a:pt x="277" y="242"/>
                </a:lnTo>
                <a:lnTo>
                  <a:pt x="273" y="244"/>
                </a:lnTo>
                <a:lnTo>
                  <a:pt x="272" y="246"/>
                </a:lnTo>
                <a:lnTo>
                  <a:pt x="272" y="250"/>
                </a:lnTo>
                <a:lnTo>
                  <a:pt x="273" y="253"/>
                </a:lnTo>
                <a:lnTo>
                  <a:pt x="274" y="255"/>
                </a:lnTo>
                <a:lnTo>
                  <a:pt x="278" y="269"/>
                </a:lnTo>
                <a:lnTo>
                  <a:pt x="284" y="283"/>
                </a:lnTo>
                <a:lnTo>
                  <a:pt x="284" y="285"/>
                </a:lnTo>
                <a:lnTo>
                  <a:pt x="284" y="288"/>
                </a:lnTo>
                <a:lnTo>
                  <a:pt x="283" y="291"/>
                </a:lnTo>
                <a:lnTo>
                  <a:pt x="282" y="293"/>
                </a:lnTo>
                <a:lnTo>
                  <a:pt x="280" y="294"/>
                </a:lnTo>
                <a:lnTo>
                  <a:pt x="277" y="295"/>
                </a:lnTo>
                <a:lnTo>
                  <a:pt x="274" y="295"/>
                </a:lnTo>
                <a:lnTo>
                  <a:pt x="272" y="295"/>
                </a:lnTo>
                <a:lnTo>
                  <a:pt x="265" y="293"/>
                </a:lnTo>
                <a:lnTo>
                  <a:pt x="260" y="288"/>
                </a:lnTo>
                <a:lnTo>
                  <a:pt x="256" y="283"/>
                </a:lnTo>
                <a:lnTo>
                  <a:pt x="253" y="276"/>
                </a:lnTo>
                <a:lnTo>
                  <a:pt x="251" y="269"/>
                </a:lnTo>
                <a:lnTo>
                  <a:pt x="250" y="262"/>
                </a:lnTo>
                <a:lnTo>
                  <a:pt x="250" y="255"/>
                </a:lnTo>
                <a:lnTo>
                  <a:pt x="251" y="249"/>
                </a:lnTo>
                <a:lnTo>
                  <a:pt x="254" y="237"/>
                </a:lnTo>
                <a:lnTo>
                  <a:pt x="260" y="226"/>
                </a:lnTo>
                <a:lnTo>
                  <a:pt x="267" y="214"/>
                </a:lnTo>
                <a:lnTo>
                  <a:pt x="274" y="205"/>
                </a:lnTo>
                <a:lnTo>
                  <a:pt x="283" y="196"/>
                </a:lnTo>
                <a:lnTo>
                  <a:pt x="292" y="188"/>
                </a:lnTo>
                <a:lnTo>
                  <a:pt x="302" y="181"/>
                </a:lnTo>
                <a:lnTo>
                  <a:pt x="313" y="177"/>
                </a:lnTo>
                <a:lnTo>
                  <a:pt x="324" y="172"/>
                </a:lnTo>
                <a:lnTo>
                  <a:pt x="336" y="170"/>
                </a:lnTo>
                <a:lnTo>
                  <a:pt x="348" y="169"/>
                </a:lnTo>
                <a:lnTo>
                  <a:pt x="360" y="169"/>
                </a:lnTo>
                <a:lnTo>
                  <a:pt x="367" y="171"/>
                </a:lnTo>
                <a:lnTo>
                  <a:pt x="374" y="174"/>
                </a:lnTo>
                <a:lnTo>
                  <a:pt x="380" y="176"/>
                </a:lnTo>
                <a:lnTo>
                  <a:pt x="385" y="179"/>
                </a:lnTo>
                <a:lnTo>
                  <a:pt x="391" y="184"/>
                </a:lnTo>
                <a:lnTo>
                  <a:pt x="396" y="188"/>
                </a:lnTo>
                <a:lnTo>
                  <a:pt x="400" y="193"/>
                </a:lnTo>
                <a:lnTo>
                  <a:pt x="405" y="199"/>
                </a:lnTo>
                <a:lnTo>
                  <a:pt x="413" y="211"/>
                </a:lnTo>
                <a:lnTo>
                  <a:pt x="418" y="224"/>
                </a:lnTo>
                <a:lnTo>
                  <a:pt x="422" y="237"/>
                </a:lnTo>
                <a:lnTo>
                  <a:pt x="424" y="250"/>
                </a:lnTo>
                <a:lnTo>
                  <a:pt x="425" y="260"/>
                </a:lnTo>
                <a:lnTo>
                  <a:pt x="425" y="270"/>
                </a:lnTo>
                <a:lnTo>
                  <a:pt x="423" y="280"/>
                </a:lnTo>
                <a:lnTo>
                  <a:pt x="421" y="291"/>
                </a:lnTo>
                <a:lnTo>
                  <a:pt x="418" y="301"/>
                </a:lnTo>
                <a:lnTo>
                  <a:pt x="414" y="310"/>
                </a:lnTo>
                <a:lnTo>
                  <a:pt x="409" y="320"/>
                </a:lnTo>
                <a:lnTo>
                  <a:pt x="405" y="329"/>
                </a:lnTo>
                <a:lnTo>
                  <a:pt x="392" y="346"/>
                </a:lnTo>
                <a:lnTo>
                  <a:pt x="379" y="362"/>
                </a:lnTo>
                <a:lnTo>
                  <a:pt x="364" y="377"/>
                </a:lnTo>
                <a:lnTo>
                  <a:pt x="349" y="391"/>
                </a:lnTo>
                <a:lnTo>
                  <a:pt x="326" y="408"/>
                </a:lnTo>
                <a:lnTo>
                  <a:pt x="303" y="426"/>
                </a:lnTo>
                <a:lnTo>
                  <a:pt x="282" y="444"/>
                </a:lnTo>
                <a:lnTo>
                  <a:pt x="259" y="462"/>
                </a:lnTo>
                <a:lnTo>
                  <a:pt x="228" y="487"/>
                </a:lnTo>
                <a:lnTo>
                  <a:pt x="198" y="513"/>
                </a:lnTo>
                <a:lnTo>
                  <a:pt x="167" y="540"/>
                </a:lnTo>
                <a:lnTo>
                  <a:pt x="136" y="566"/>
                </a:lnTo>
                <a:lnTo>
                  <a:pt x="114" y="585"/>
                </a:lnTo>
                <a:lnTo>
                  <a:pt x="94" y="604"/>
                </a:lnTo>
                <a:lnTo>
                  <a:pt x="84" y="616"/>
                </a:lnTo>
                <a:lnTo>
                  <a:pt x="75" y="626"/>
                </a:lnTo>
                <a:lnTo>
                  <a:pt x="66" y="637"/>
                </a:lnTo>
                <a:lnTo>
                  <a:pt x="56" y="649"/>
                </a:lnTo>
                <a:lnTo>
                  <a:pt x="48" y="662"/>
                </a:lnTo>
                <a:lnTo>
                  <a:pt x="39" y="676"/>
                </a:lnTo>
                <a:lnTo>
                  <a:pt x="31" y="689"/>
                </a:lnTo>
                <a:lnTo>
                  <a:pt x="25" y="702"/>
                </a:lnTo>
                <a:lnTo>
                  <a:pt x="18" y="715"/>
                </a:lnTo>
                <a:lnTo>
                  <a:pt x="11" y="727"/>
                </a:lnTo>
                <a:lnTo>
                  <a:pt x="8" y="733"/>
                </a:lnTo>
                <a:lnTo>
                  <a:pt x="4" y="741"/>
                </a:lnTo>
                <a:lnTo>
                  <a:pt x="1" y="749"/>
                </a:lnTo>
                <a:lnTo>
                  <a:pt x="0" y="756"/>
                </a:lnTo>
                <a:lnTo>
                  <a:pt x="1" y="761"/>
                </a:lnTo>
                <a:lnTo>
                  <a:pt x="4" y="767"/>
                </a:lnTo>
                <a:lnTo>
                  <a:pt x="8" y="772"/>
                </a:lnTo>
                <a:lnTo>
                  <a:pt x="13" y="774"/>
                </a:lnTo>
                <a:lnTo>
                  <a:pt x="17" y="775"/>
                </a:lnTo>
                <a:lnTo>
                  <a:pt x="19" y="774"/>
                </a:lnTo>
                <a:lnTo>
                  <a:pt x="21" y="774"/>
                </a:lnTo>
                <a:lnTo>
                  <a:pt x="23" y="772"/>
                </a:lnTo>
                <a:lnTo>
                  <a:pt x="27" y="768"/>
                </a:lnTo>
                <a:lnTo>
                  <a:pt x="29" y="762"/>
                </a:lnTo>
                <a:lnTo>
                  <a:pt x="36" y="750"/>
                </a:lnTo>
                <a:lnTo>
                  <a:pt x="43" y="737"/>
                </a:lnTo>
                <a:lnTo>
                  <a:pt x="51" y="725"/>
                </a:lnTo>
                <a:lnTo>
                  <a:pt x="60" y="714"/>
                </a:lnTo>
                <a:lnTo>
                  <a:pt x="64" y="709"/>
                </a:lnTo>
                <a:lnTo>
                  <a:pt x="70" y="705"/>
                </a:lnTo>
                <a:lnTo>
                  <a:pt x="76" y="701"/>
                </a:lnTo>
                <a:lnTo>
                  <a:pt x="83" y="698"/>
                </a:lnTo>
                <a:lnTo>
                  <a:pt x="95" y="693"/>
                </a:lnTo>
                <a:lnTo>
                  <a:pt x="109" y="689"/>
                </a:lnTo>
                <a:lnTo>
                  <a:pt x="124" y="684"/>
                </a:lnTo>
                <a:lnTo>
                  <a:pt x="140" y="681"/>
                </a:lnTo>
                <a:lnTo>
                  <a:pt x="154" y="677"/>
                </a:lnTo>
                <a:lnTo>
                  <a:pt x="170" y="674"/>
                </a:lnTo>
                <a:lnTo>
                  <a:pt x="185" y="673"/>
                </a:lnTo>
                <a:lnTo>
                  <a:pt x="201" y="672"/>
                </a:lnTo>
                <a:lnTo>
                  <a:pt x="216" y="673"/>
                </a:lnTo>
                <a:lnTo>
                  <a:pt x="232" y="675"/>
                </a:lnTo>
                <a:lnTo>
                  <a:pt x="247" y="678"/>
                </a:lnTo>
                <a:lnTo>
                  <a:pt x="260" y="683"/>
                </a:lnTo>
                <a:lnTo>
                  <a:pt x="274" y="689"/>
                </a:lnTo>
                <a:lnTo>
                  <a:pt x="287" y="694"/>
                </a:lnTo>
                <a:lnTo>
                  <a:pt x="316" y="707"/>
                </a:lnTo>
                <a:lnTo>
                  <a:pt x="342" y="719"/>
                </a:lnTo>
                <a:lnTo>
                  <a:pt x="368" y="733"/>
                </a:lnTo>
                <a:lnTo>
                  <a:pt x="396" y="748"/>
                </a:lnTo>
                <a:lnTo>
                  <a:pt x="408" y="755"/>
                </a:lnTo>
                <a:lnTo>
                  <a:pt x="422" y="762"/>
                </a:lnTo>
                <a:lnTo>
                  <a:pt x="435" y="769"/>
                </a:lnTo>
                <a:lnTo>
                  <a:pt x="450" y="774"/>
                </a:lnTo>
                <a:lnTo>
                  <a:pt x="465" y="777"/>
                </a:lnTo>
                <a:lnTo>
                  <a:pt x="480" y="778"/>
                </a:lnTo>
                <a:lnTo>
                  <a:pt x="495" y="780"/>
                </a:lnTo>
                <a:lnTo>
                  <a:pt x="509" y="780"/>
                </a:lnTo>
                <a:lnTo>
                  <a:pt x="525" y="780"/>
                </a:lnTo>
                <a:lnTo>
                  <a:pt x="540" y="777"/>
                </a:lnTo>
                <a:lnTo>
                  <a:pt x="555" y="776"/>
                </a:lnTo>
                <a:lnTo>
                  <a:pt x="570" y="773"/>
                </a:lnTo>
                <a:lnTo>
                  <a:pt x="585" y="769"/>
                </a:lnTo>
                <a:lnTo>
                  <a:pt x="598" y="765"/>
                </a:lnTo>
                <a:lnTo>
                  <a:pt x="613" y="760"/>
                </a:lnTo>
                <a:lnTo>
                  <a:pt x="627" y="753"/>
                </a:lnTo>
                <a:lnTo>
                  <a:pt x="638" y="748"/>
                </a:lnTo>
                <a:lnTo>
                  <a:pt x="649" y="741"/>
                </a:lnTo>
                <a:lnTo>
                  <a:pt x="660" y="733"/>
                </a:lnTo>
                <a:lnTo>
                  <a:pt x="670" y="725"/>
                </a:lnTo>
                <a:lnTo>
                  <a:pt x="679" y="716"/>
                </a:lnTo>
                <a:lnTo>
                  <a:pt x="687" y="706"/>
                </a:lnTo>
                <a:lnTo>
                  <a:pt x="694" y="695"/>
                </a:lnTo>
                <a:lnTo>
                  <a:pt x="699" y="683"/>
                </a:lnTo>
                <a:lnTo>
                  <a:pt x="705" y="669"/>
                </a:lnTo>
                <a:lnTo>
                  <a:pt x="710" y="656"/>
                </a:lnTo>
                <a:lnTo>
                  <a:pt x="713" y="642"/>
                </a:lnTo>
                <a:lnTo>
                  <a:pt x="717" y="628"/>
                </a:lnTo>
                <a:lnTo>
                  <a:pt x="718" y="622"/>
                </a:lnTo>
                <a:lnTo>
                  <a:pt x="719" y="616"/>
                </a:lnTo>
                <a:lnTo>
                  <a:pt x="720" y="612"/>
                </a:lnTo>
                <a:lnTo>
                  <a:pt x="721" y="610"/>
                </a:lnTo>
                <a:lnTo>
                  <a:pt x="723" y="609"/>
                </a:lnTo>
                <a:lnTo>
                  <a:pt x="727" y="607"/>
                </a:lnTo>
                <a:lnTo>
                  <a:pt x="742" y="604"/>
                </a:lnTo>
                <a:lnTo>
                  <a:pt x="756" y="603"/>
                </a:lnTo>
                <a:lnTo>
                  <a:pt x="761" y="602"/>
                </a:lnTo>
                <a:lnTo>
                  <a:pt x="765" y="600"/>
                </a:lnTo>
                <a:lnTo>
                  <a:pt x="770" y="598"/>
                </a:lnTo>
                <a:lnTo>
                  <a:pt x="773" y="593"/>
                </a:lnTo>
                <a:lnTo>
                  <a:pt x="778" y="583"/>
                </a:lnTo>
                <a:lnTo>
                  <a:pt x="784" y="573"/>
                </a:lnTo>
                <a:lnTo>
                  <a:pt x="783" y="578"/>
                </a:lnTo>
                <a:lnTo>
                  <a:pt x="783" y="584"/>
                </a:lnTo>
                <a:lnTo>
                  <a:pt x="783" y="585"/>
                </a:lnTo>
                <a:lnTo>
                  <a:pt x="783" y="587"/>
                </a:lnTo>
                <a:lnTo>
                  <a:pt x="784" y="589"/>
                </a:lnTo>
                <a:lnTo>
                  <a:pt x="785" y="587"/>
                </a:lnTo>
                <a:lnTo>
                  <a:pt x="785" y="585"/>
                </a:lnTo>
                <a:lnTo>
                  <a:pt x="786" y="581"/>
                </a:lnTo>
                <a:lnTo>
                  <a:pt x="788" y="570"/>
                </a:lnTo>
                <a:lnTo>
                  <a:pt x="793" y="560"/>
                </a:lnTo>
                <a:lnTo>
                  <a:pt x="789" y="576"/>
                </a:lnTo>
                <a:lnTo>
                  <a:pt x="786" y="592"/>
                </a:lnTo>
                <a:lnTo>
                  <a:pt x="784" y="606"/>
                </a:lnTo>
                <a:lnTo>
                  <a:pt x="781" y="619"/>
                </a:lnTo>
                <a:lnTo>
                  <a:pt x="783" y="635"/>
                </a:lnTo>
                <a:lnTo>
                  <a:pt x="787" y="651"/>
                </a:lnTo>
                <a:lnTo>
                  <a:pt x="792" y="667"/>
                </a:lnTo>
                <a:lnTo>
                  <a:pt x="799" y="682"/>
                </a:lnTo>
                <a:lnTo>
                  <a:pt x="804" y="694"/>
                </a:lnTo>
                <a:lnTo>
                  <a:pt x="812" y="706"/>
                </a:lnTo>
                <a:lnTo>
                  <a:pt x="821" y="717"/>
                </a:lnTo>
                <a:lnTo>
                  <a:pt x="830" y="727"/>
                </a:lnTo>
                <a:lnTo>
                  <a:pt x="841" y="736"/>
                </a:lnTo>
                <a:lnTo>
                  <a:pt x="851" y="745"/>
                </a:lnTo>
                <a:lnTo>
                  <a:pt x="862" y="753"/>
                </a:lnTo>
                <a:lnTo>
                  <a:pt x="875" y="760"/>
                </a:lnTo>
                <a:lnTo>
                  <a:pt x="890" y="767"/>
                </a:lnTo>
                <a:lnTo>
                  <a:pt x="904" y="773"/>
                </a:lnTo>
                <a:lnTo>
                  <a:pt x="919" y="777"/>
                </a:lnTo>
                <a:lnTo>
                  <a:pt x="935" y="782"/>
                </a:lnTo>
                <a:lnTo>
                  <a:pt x="951" y="784"/>
                </a:lnTo>
                <a:lnTo>
                  <a:pt x="967" y="785"/>
                </a:lnTo>
                <a:lnTo>
                  <a:pt x="983" y="785"/>
                </a:lnTo>
                <a:lnTo>
                  <a:pt x="999" y="785"/>
                </a:lnTo>
                <a:lnTo>
                  <a:pt x="1015" y="782"/>
                </a:lnTo>
                <a:lnTo>
                  <a:pt x="1031" y="781"/>
                </a:lnTo>
                <a:lnTo>
                  <a:pt x="1038" y="781"/>
                </a:lnTo>
                <a:lnTo>
                  <a:pt x="1045" y="781"/>
                </a:lnTo>
                <a:lnTo>
                  <a:pt x="1052" y="780"/>
                </a:lnTo>
                <a:lnTo>
                  <a:pt x="1060" y="776"/>
                </a:lnTo>
                <a:lnTo>
                  <a:pt x="1061" y="776"/>
                </a:lnTo>
                <a:lnTo>
                  <a:pt x="1061" y="775"/>
                </a:lnTo>
                <a:lnTo>
                  <a:pt x="1061" y="774"/>
                </a:lnTo>
                <a:lnTo>
                  <a:pt x="1061" y="773"/>
                </a:lnTo>
                <a:lnTo>
                  <a:pt x="1067" y="770"/>
                </a:lnTo>
                <a:lnTo>
                  <a:pt x="1074" y="769"/>
                </a:lnTo>
                <a:lnTo>
                  <a:pt x="1090" y="764"/>
                </a:lnTo>
                <a:lnTo>
                  <a:pt x="1106" y="757"/>
                </a:lnTo>
                <a:lnTo>
                  <a:pt x="1121" y="750"/>
                </a:lnTo>
                <a:lnTo>
                  <a:pt x="1134" y="741"/>
                </a:lnTo>
                <a:lnTo>
                  <a:pt x="1149" y="732"/>
                </a:lnTo>
                <a:lnTo>
                  <a:pt x="1163" y="722"/>
                </a:lnTo>
                <a:lnTo>
                  <a:pt x="1174" y="711"/>
                </a:lnTo>
                <a:lnTo>
                  <a:pt x="1187" y="701"/>
                </a:lnTo>
                <a:lnTo>
                  <a:pt x="1199" y="691"/>
                </a:lnTo>
                <a:lnTo>
                  <a:pt x="1213" y="682"/>
                </a:lnTo>
                <a:lnTo>
                  <a:pt x="1204" y="692"/>
                </a:lnTo>
                <a:lnTo>
                  <a:pt x="1193" y="702"/>
                </a:lnTo>
                <a:lnTo>
                  <a:pt x="1183" y="711"/>
                </a:lnTo>
                <a:lnTo>
                  <a:pt x="1173" y="719"/>
                </a:lnTo>
                <a:lnTo>
                  <a:pt x="1162" y="730"/>
                </a:lnTo>
                <a:lnTo>
                  <a:pt x="1150" y="737"/>
                </a:lnTo>
                <a:lnTo>
                  <a:pt x="1144" y="741"/>
                </a:lnTo>
                <a:lnTo>
                  <a:pt x="1140" y="744"/>
                </a:lnTo>
                <a:lnTo>
                  <a:pt x="1140" y="748"/>
                </a:lnTo>
                <a:lnTo>
                  <a:pt x="1139" y="750"/>
                </a:lnTo>
                <a:lnTo>
                  <a:pt x="1133" y="755"/>
                </a:lnTo>
                <a:lnTo>
                  <a:pt x="1126" y="758"/>
                </a:lnTo>
                <a:lnTo>
                  <a:pt x="1119" y="761"/>
                </a:lnTo>
                <a:lnTo>
                  <a:pt x="1113" y="765"/>
                </a:lnTo>
                <a:lnTo>
                  <a:pt x="1100" y="770"/>
                </a:lnTo>
                <a:lnTo>
                  <a:pt x="1088" y="775"/>
                </a:lnTo>
                <a:lnTo>
                  <a:pt x="1074" y="781"/>
                </a:lnTo>
                <a:lnTo>
                  <a:pt x="1059" y="785"/>
                </a:lnTo>
                <a:lnTo>
                  <a:pt x="1044" y="790"/>
                </a:lnTo>
                <a:lnTo>
                  <a:pt x="1028" y="794"/>
                </a:lnTo>
                <a:lnTo>
                  <a:pt x="1041" y="793"/>
                </a:lnTo>
                <a:lnTo>
                  <a:pt x="1052" y="791"/>
                </a:lnTo>
                <a:lnTo>
                  <a:pt x="1065" y="790"/>
                </a:lnTo>
                <a:lnTo>
                  <a:pt x="1076" y="788"/>
                </a:lnTo>
                <a:lnTo>
                  <a:pt x="1064" y="794"/>
                </a:lnTo>
                <a:lnTo>
                  <a:pt x="1050" y="799"/>
                </a:lnTo>
                <a:lnTo>
                  <a:pt x="1048" y="801"/>
                </a:lnTo>
                <a:lnTo>
                  <a:pt x="1047" y="802"/>
                </a:lnTo>
                <a:lnTo>
                  <a:pt x="1045" y="803"/>
                </a:lnTo>
                <a:lnTo>
                  <a:pt x="1047" y="805"/>
                </a:lnTo>
                <a:lnTo>
                  <a:pt x="1049" y="807"/>
                </a:lnTo>
                <a:lnTo>
                  <a:pt x="1053" y="807"/>
                </a:lnTo>
                <a:lnTo>
                  <a:pt x="1067" y="805"/>
                </a:lnTo>
                <a:lnTo>
                  <a:pt x="1081" y="800"/>
                </a:lnTo>
                <a:lnTo>
                  <a:pt x="1094" y="795"/>
                </a:lnTo>
                <a:lnTo>
                  <a:pt x="1107" y="791"/>
                </a:lnTo>
                <a:lnTo>
                  <a:pt x="1121" y="785"/>
                </a:lnTo>
                <a:lnTo>
                  <a:pt x="1132" y="780"/>
                </a:lnTo>
                <a:lnTo>
                  <a:pt x="1144" y="773"/>
                </a:lnTo>
                <a:lnTo>
                  <a:pt x="1155" y="765"/>
                </a:lnTo>
                <a:lnTo>
                  <a:pt x="1166" y="757"/>
                </a:lnTo>
                <a:lnTo>
                  <a:pt x="1176" y="748"/>
                </a:lnTo>
                <a:lnTo>
                  <a:pt x="1185" y="739"/>
                </a:lnTo>
                <a:lnTo>
                  <a:pt x="1196" y="727"/>
                </a:lnTo>
                <a:lnTo>
                  <a:pt x="1204" y="717"/>
                </a:lnTo>
                <a:lnTo>
                  <a:pt x="1213" y="707"/>
                </a:lnTo>
                <a:lnTo>
                  <a:pt x="1222" y="695"/>
                </a:lnTo>
                <a:lnTo>
                  <a:pt x="1230" y="685"/>
                </a:lnTo>
                <a:lnTo>
                  <a:pt x="1236" y="674"/>
                </a:lnTo>
                <a:lnTo>
                  <a:pt x="1241" y="662"/>
                </a:lnTo>
                <a:lnTo>
                  <a:pt x="1245" y="651"/>
                </a:lnTo>
                <a:lnTo>
                  <a:pt x="1248" y="639"/>
                </a:lnTo>
                <a:lnTo>
                  <a:pt x="1250" y="624"/>
                </a:lnTo>
                <a:lnTo>
                  <a:pt x="1253" y="609"/>
                </a:lnTo>
                <a:lnTo>
                  <a:pt x="1254" y="594"/>
                </a:lnTo>
                <a:lnTo>
                  <a:pt x="1254" y="578"/>
                </a:lnTo>
                <a:lnTo>
                  <a:pt x="1254" y="564"/>
                </a:lnTo>
                <a:lnTo>
                  <a:pt x="1253" y="549"/>
                </a:lnTo>
                <a:lnTo>
                  <a:pt x="1250" y="534"/>
                </a:lnTo>
                <a:lnTo>
                  <a:pt x="1248" y="518"/>
                </a:lnTo>
                <a:lnTo>
                  <a:pt x="1244" y="502"/>
                </a:lnTo>
                <a:lnTo>
                  <a:pt x="1238" y="486"/>
                </a:lnTo>
                <a:lnTo>
                  <a:pt x="1231" y="471"/>
                </a:lnTo>
                <a:lnTo>
                  <a:pt x="1223" y="457"/>
                </a:lnTo>
                <a:lnTo>
                  <a:pt x="1206" y="427"/>
                </a:lnTo>
                <a:lnTo>
                  <a:pt x="1188" y="399"/>
                </a:lnTo>
                <a:lnTo>
                  <a:pt x="1188" y="402"/>
                </a:lnTo>
                <a:lnTo>
                  <a:pt x="1187" y="404"/>
                </a:lnTo>
                <a:lnTo>
                  <a:pt x="1183" y="401"/>
                </a:lnTo>
                <a:lnTo>
                  <a:pt x="1180" y="398"/>
                </a:lnTo>
                <a:lnTo>
                  <a:pt x="1173" y="390"/>
                </a:lnTo>
                <a:lnTo>
                  <a:pt x="1166" y="382"/>
                </a:lnTo>
                <a:lnTo>
                  <a:pt x="1157" y="374"/>
                </a:lnTo>
                <a:lnTo>
                  <a:pt x="1149" y="368"/>
                </a:lnTo>
                <a:lnTo>
                  <a:pt x="1140" y="361"/>
                </a:lnTo>
                <a:lnTo>
                  <a:pt x="1131" y="355"/>
                </a:lnTo>
                <a:lnTo>
                  <a:pt x="1115" y="343"/>
                </a:lnTo>
                <a:lnTo>
                  <a:pt x="1098" y="329"/>
                </a:lnTo>
                <a:lnTo>
                  <a:pt x="1091" y="321"/>
                </a:lnTo>
                <a:lnTo>
                  <a:pt x="1085" y="312"/>
                </a:lnTo>
                <a:lnTo>
                  <a:pt x="1083" y="308"/>
                </a:lnTo>
                <a:lnTo>
                  <a:pt x="1082" y="303"/>
                </a:lnTo>
                <a:lnTo>
                  <a:pt x="1081" y="299"/>
                </a:lnTo>
                <a:lnTo>
                  <a:pt x="1081" y="293"/>
                </a:lnTo>
                <a:lnTo>
                  <a:pt x="1081" y="288"/>
                </a:lnTo>
                <a:lnTo>
                  <a:pt x="1082" y="284"/>
                </a:lnTo>
                <a:lnTo>
                  <a:pt x="1084" y="279"/>
                </a:lnTo>
                <a:lnTo>
                  <a:pt x="1086" y="275"/>
                </a:lnTo>
                <a:lnTo>
                  <a:pt x="1092" y="267"/>
                </a:lnTo>
                <a:lnTo>
                  <a:pt x="1099" y="261"/>
                </a:lnTo>
                <a:lnTo>
                  <a:pt x="1108" y="255"/>
                </a:lnTo>
                <a:lnTo>
                  <a:pt x="1117" y="251"/>
                </a:lnTo>
                <a:lnTo>
                  <a:pt x="1126" y="247"/>
                </a:lnTo>
                <a:lnTo>
                  <a:pt x="1137" y="244"/>
                </a:lnTo>
                <a:lnTo>
                  <a:pt x="1159" y="239"/>
                </a:lnTo>
                <a:lnTo>
                  <a:pt x="1183" y="236"/>
                </a:lnTo>
                <a:lnTo>
                  <a:pt x="1207" y="234"/>
                </a:lnTo>
                <a:lnTo>
                  <a:pt x="1231" y="234"/>
                </a:lnTo>
                <a:lnTo>
                  <a:pt x="1258" y="235"/>
                </a:lnTo>
                <a:lnTo>
                  <a:pt x="1287" y="238"/>
                </a:lnTo>
                <a:lnTo>
                  <a:pt x="1314" y="241"/>
                </a:lnTo>
                <a:lnTo>
                  <a:pt x="1341" y="244"/>
                </a:lnTo>
                <a:lnTo>
                  <a:pt x="1335" y="241"/>
                </a:lnTo>
                <a:lnTo>
                  <a:pt x="1328" y="238"/>
                </a:lnTo>
                <a:lnTo>
                  <a:pt x="1321" y="237"/>
                </a:lnTo>
                <a:lnTo>
                  <a:pt x="1314" y="236"/>
                </a:lnTo>
                <a:lnTo>
                  <a:pt x="1329" y="236"/>
                </a:lnTo>
                <a:lnTo>
                  <a:pt x="1345" y="237"/>
                </a:lnTo>
                <a:lnTo>
                  <a:pt x="1361" y="238"/>
                </a:lnTo>
                <a:lnTo>
                  <a:pt x="1377" y="237"/>
                </a:lnTo>
                <a:lnTo>
                  <a:pt x="1384" y="237"/>
                </a:lnTo>
                <a:lnTo>
                  <a:pt x="1389" y="236"/>
                </a:lnTo>
                <a:lnTo>
                  <a:pt x="1396" y="234"/>
                </a:lnTo>
                <a:lnTo>
                  <a:pt x="1402" y="230"/>
                </a:lnTo>
                <a:lnTo>
                  <a:pt x="1406" y="227"/>
                </a:lnTo>
                <a:lnTo>
                  <a:pt x="1409" y="222"/>
                </a:lnTo>
                <a:lnTo>
                  <a:pt x="1410" y="218"/>
                </a:lnTo>
                <a:lnTo>
                  <a:pt x="1410" y="212"/>
                </a:lnTo>
                <a:lnTo>
                  <a:pt x="1409" y="207"/>
                </a:lnTo>
                <a:lnTo>
                  <a:pt x="1410" y="202"/>
                </a:lnTo>
                <a:lnTo>
                  <a:pt x="1414" y="200"/>
                </a:lnTo>
                <a:lnTo>
                  <a:pt x="1420" y="199"/>
                </a:lnTo>
                <a:lnTo>
                  <a:pt x="1426" y="197"/>
                </a:lnTo>
                <a:lnTo>
                  <a:pt x="1430" y="194"/>
                </a:lnTo>
                <a:lnTo>
                  <a:pt x="1435" y="191"/>
                </a:lnTo>
                <a:lnTo>
                  <a:pt x="1439" y="186"/>
                </a:lnTo>
                <a:lnTo>
                  <a:pt x="1443" y="181"/>
                </a:lnTo>
                <a:lnTo>
                  <a:pt x="1446" y="177"/>
                </a:lnTo>
                <a:lnTo>
                  <a:pt x="1448" y="171"/>
                </a:lnTo>
                <a:lnTo>
                  <a:pt x="1451" y="164"/>
                </a:lnTo>
                <a:lnTo>
                  <a:pt x="1452" y="159"/>
                </a:lnTo>
                <a:lnTo>
                  <a:pt x="1452" y="153"/>
                </a:lnTo>
                <a:lnTo>
                  <a:pt x="1451" y="147"/>
                </a:lnTo>
                <a:lnTo>
                  <a:pt x="1447" y="143"/>
                </a:lnTo>
                <a:lnTo>
                  <a:pt x="1447" y="143"/>
                </a:lnTo>
                <a:lnTo>
                  <a:pt x="1447" y="143"/>
                </a:lnTo>
                <a:close/>
                <a:moveTo>
                  <a:pt x="843" y="502"/>
                </a:moveTo>
                <a:lnTo>
                  <a:pt x="843" y="503"/>
                </a:lnTo>
                <a:lnTo>
                  <a:pt x="844" y="502"/>
                </a:lnTo>
                <a:lnTo>
                  <a:pt x="844" y="502"/>
                </a:lnTo>
                <a:lnTo>
                  <a:pt x="843" y="502"/>
                </a:lnTo>
                <a:lnTo>
                  <a:pt x="843" y="502"/>
                </a:lnTo>
                <a:lnTo>
                  <a:pt x="843" y="502"/>
                </a:lnTo>
                <a:close/>
                <a:moveTo>
                  <a:pt x="845" y="499"/>
                </a:moveTo>
                <a:lnTo>
                  <a:pt x="845" y="500"/>
                </a:lnTo>
                <a:lnTo>
                  <a:pt x="844" y="500"/>
                </a:lnTo>
                <a:lnTo>
                  <a:pt x="845" y="500"/>
                </a:lnTo>
                <a:lnTo>
                  <a:pt x="845" y="499"/>
                </a:lnTo>
                <a:lnTo>
                  <a:pt x="845" y="499"/>
                </a:lnTo>
                <a:lnTo>
                  <a:pt x="845" y="499"/>
                </a:lnTo>
                <a:close/>
                <a:moveTo>
                  <a:pt x="859" y="486"/>
                </a:moveTo>
                <a:lnTo>
                  <a:pt x="859" y="486"/>
                </a:lnTo>
                <a:lnTo>
                  <a:pt x="860" y="486"/>
                </a:lnTo>
                <a:lnTo>
                  <a:pt x="860" y="486"/>
                </a:lnTo>
                <a:lnTo>
                  <a:pt x="859" y="486"/>
                </a:lnTo>
                <a:lnTo>
                  <a:pt x="860" y="486"/>
                </a:lnTo>
                <a:lnTo>
                  <a:pt x="859" y="486"/>
                </a:lnTo>
                <a:close/>
                <a:moveTo>
                  <a:pt x="852" y="491"/>
                </a:moveTo>
                <a:lnTo>
                  <a:pt x="849" y="493"/>
                </a:lnTo>
                <a:lnTo>
                  <a:pt x="846" y="495"/>
                </a:lnTo>
                <a:lnTo>
                  <a:pt x="846" y="498"/>
                </a:lnTo>
                <a:lnTo>
                  <a:pt x="846" y="499"/>
                </a:lnTo>
                <a:lnTo>
                  <a:pt x="847" y="498"/>
                </a:lnTo>
                <a:lnTo>
                  <a:pt x="849" y="498"/>
                </a:lnTo>
                <a:lnTo>
                  <a:pt x="851" y="495"/>
                </a:lnTo>
                <a:lnTo>
                  <a:pt x="854" y="493"/>
                </a:lnTo>
                <a:lnTo>
                  <a:pt x="857" y="490"/>
                </a:lnTo>
                <a:lnTo>
                  <a:pt x="858" y="486"/>
                </a:lnTo>
                <a:lnTo>
                  <a:pt x="854" y="488"/>
                </a:lnTo>
                <a:lnTo>
                  <a:pt x="852" y="491"/>
                </a:lnTo>
                <a:lnTo>
                  <a:pt x="852" y="491"/>
                </a:lnTo>
                <a:lnTo>
                  <a:pt x="852" y="491"/>
                </a:lnTo>
                <a:close/>
                <a:moveTo>
                  <a:pt x="1058" y="723"/>
                </a:moveTo>
                <a:lnTo>
                  <a:pt x="1059" y="724"/>
                </a:lnTo>
                <a:lnTo>
                  <a:pt x="1058" y="723"/>
                </a:lnTo>
                <a:lnTo>
                  <a:pt x="1058" y="723"/>
                </a:lnTo>
                <a:lnTo>
                  <a:pt x="1058" y="723"/>
                </a:lnTo>
                <a:close/>
                <a:moveTo>
                  <a:pt x="1142" y="626"/>
                </a:moveTo>
                <a:lnTo>
                  <a:pt x="1141" y="626"/>
                </a:lnTo>
                <a:lnTo>
                  <a:pt x="1141" y="629"/>
                </a:lnTo>
                <a:lnTo>
                  <a:pt x="1139" y="632"/>
                </a:lnTo>
                <a:lnTo>
                  <a:pt x="1138" y="635"/>
                </a:lnTo>
                <a:lnTo>
                  <a:pt x="1130" y="647"/>
                </a:lnTo>
                <a:lnTo>
                  <a:pt x="1122" y="659"/>
                </a:lnTo>
                <a:lnTo>
                  <a:pt x="1113" y="670"/>
                </a:lnTo>
                <a:lnTo>
                  <a:pt x="1105" y="682"/>
                </a:lnTo>
                <a:lnTo>
                  <a:pt x="1115" y="670"/>
                </a:lnTo>
                <a:lnTo>
                  <a:pt x="1124" y="659"/>
                </a:lnTo>
                <a:lnTo>
                  <a:pt x="1124" y="659"/>
                </a:lnTo>
                <a:lnTo>
                  <a:pt x="1124" y="659"/>
                </a:lnTo>
                <a:lnTo>
                  <a:pt x="1132" y="648"/>
                </a:lnTo>
                <a:lnTo>
                  <a:pt x="1138" y="635"/>
                </a:lnTo>
                <a:lnTo>
                  <a:pt x="1140" y="632"/>
                </a:lnTo>
                <a:lnTo>
                  <a:pt x="1141" y="629"/>
                </a:lnTo>
                <a:lnTo>
                  <a:pt x="1142" y="627"/>
                </a:lnTo>
                <a:lnTo>
                  <a:pt x="1142" y="626"/>
                </a:lnTo>
                <a:lnTo>
                  <a:pt x="1142" y="627"/>
                </a:lnTo>
                <a:lnTo>
                  <a:pt x="1142" y="626"/>
                </a:lnTo>
                <a:close/>
                <a:moveTo>
                  <a:pt x="1071" y="711"/>
                </a:moveTo>
                <a:lnTo>
                  <a:pt x="1077" y="706"/>
                </a:lnTo>
                <a:lnTo>
                  <a:pt x="1084" y="701"/>
                </a:lnTo>
                <a:lnTo>
                  <a:pt x="1080" y="702"/>
                </a:lnTo>
                <a:lnTo>
                  <a:pt x="1076" y="705"/>
                </a:lnTo>
                <a:lnTo>
                  <a:pt x="1073" y="707"/>
                </a:lnTo>
                <a:lnTo>
                  <a:pt x="1071" y="711"/>
                </a:lnTo>
                <a:close/>
                <a:moveTo>
                  <a:pt x="1044" y="743"/>
                </a:moveTo>
                <a:lnTo>
                  <a:pt x="1052" y="740"/>
                </a:lnTo>
                <a:lnTo>
                  <a:pt x="1058" y="735"/>
                </a:lnTo>
                <a:lnTo>
                  <a:pt x="1051" y="740"/>
                </a:lnTo>
                <a:lnTo>
                  <a:pt x="1043" y="742"/>
                </a:lnTo>
                <a:lnTo>
                  <a:pt x="1034" y="745"/>
                </a:lnTo>
                <a:lnTo>
                  <a:pt x="1026" y="747"/>
                </a:lnTo>
                <a:lnTo>
                  <a:pt x="1035" y="745"/>
                </a:lnTo>
                <a:lnTo>
                  <a:pt x="1044" y="743"/>
                </a:lnTo>
                <a:lnTo>
                  <a:pt x="1043" y="743"/>
                </a:lnTo>
                <a:lnTo>
                  <a:pt x="1044" y="743"/>
                </a:lnTo>
                <a:close/>
                <a:moveTo>
                  <a:pt x="1058" y="724"/>
                </a:moveTo>
                <a:lnTo>
                  <a:pt x="1057" y="724"/>
                </a:lnTo>
                <a:lnTo>
                  <a:pt x="1040" y="728"/>
                </a:lnTo>
                <a:lnTo>
                  <a:pt x="1024" y="733"/>
                </a:lnTo>
                <a:lnTo>
                  <a:pt x="1022" y="733"/>
                </a:lnTo>
                <a:lnTo>
                  <a:pt x="1019" y="734"/>
                </a:lnTo>
                <a:lnTo>
                  <a:pt x="1017" y="734"/>
                </a:lnTo>
                <a:lnTo>
                  <a:pt x="1016" y="732"/>
                </a:lnTo>
                <a:lnTo>
                  <a:pt x="1020" y="730"/>
                </a:lnTo>
                <a:lnTo>
                  <a:pt x="1027" y="727"/>
                </a:lnTo>
                <a:lnTo>
                  <a:pt x="1032" y="725"/>
                </a:lnTo>
                <a:lnTo>
                  <a:pt x="1039" y="722"/>
                </a:lnTo>
                <a:lnTo>
                  <a:pt x="1041" y="720"/>
                </a:lnTo>
                <a:lnTo>
                  <a:pt x="1042" y="718"/>
                </a:lnTo>
                <a:lnTo>
                  <a:pt x="1042" y="716"/>
                </a:lnTo>
                <a:lnTo>
                  <a:pt x="1041" y="715"/>
                </a:lnTo>
                <a:lnTo>
                  <a:pt x="1034" y="714"/>
                </a:lnTo>
                <a:lnTo>
                  <a:pt x="1028" y="716"/>
                </a:lnTo>
                <a:lnTo>
                  <a:pt x="1019" y="718"/>
                </a:lnTo>
                <a:lnTo>
                  <a:pt x="1010" y="719"/>
                </a:lnTo>
                <a:lnTo>
                  <a:pt x="1002" y="719"/>
                </a:lnTo>
                <a:lnTo>
                  <a:pt x="994" y="719"/>
                </a:lnTo>
                <a:lnTo>
                  <a:pt x="986" y="717"/>
                </a:lnTo>
                <a:lnTo>
                  <a:pt x="979" y="714"/>
                </a:lnTo>
                <a:lnTo>
                  <a:pt x="971" y="710"/>
                </a:lnTo>
                <a:lnTo>
                  <a:pt x="966" y="706"/>
                </a:lnTo>
                <a:lnTo>
                  <a:pt x="959" y="700"/>
                </a:lnTo>
                <a:lnTo>
                  <a:pt x="953" y="694"/>
                </a:lnTo>
                <a:lnTo>
                  <a:pt x="942" y="683"/>
                </a:lnTo>
                <a:lnTo>
                  <a:pt x="933" y="672"/>
                </a:lnTo>
                <a:lnTo>
                  <a:pt x="924" y="658"/>
                </a:lnTo>
                <a:lnTo>
                  <a:pt x="917" y="645"/>
                </a:lnTo>
                <a:lnTo>
                  <a:pt x="911" y="633"/>
                </a:lnTo>
                <a:lnTo>
                  <a:pt x="907" y="619"/>
                </a:lnTo>
                <a:lnTo>
                  <a:pt x="904" y="606"/>
                </a:lnTo>
                <a:lnTo>
                  <a:pt x="904" y="592"/>
                </a:lnTo>
                <a:lnTo>
                  <a:pt x="904" y="578"/>
                </a:lnTo>
                <a:lnTo>
                  <a:pt x="907" y="565"/>
                </a:lnTo>
                <a:lnTo>
                  <a:pt x="910" y="551"/>
                </a:lnTo>
                <a:lnTo>
                  <a:pt x="915" y="539"/>
                </a:lnTo>
                <a:lnTo>
                  <a:pt x="920" y="526"/>
                </a:lnTo>
                <a:lnTo>
                  <a:pt x="927" y="515"/>
                </a:lnTo>
                <a:lnTo>
                  <a:pt x="935" y="503"/>
                </a:lnTo>
                <a:lnTo>
                  <a:pt x="944" y="493"/>
                </a:lnTo>
                <a:lnTo>
                  <a:pt x="954" y="483"/>
                </a:lnTo>
                <a:lnTo>
                  <a:pt x="965" y="473"/>
                </a:lnTo>
                <a:lnTo>
                  <a:pt x="977" y="467"/>
                </a:lnTo>
                <a:lnTo>
                  <a:pt x="989" y="459"/>
                </a:lnTo>
                <a:lnTo>
                  <a:pt x="994" y="453"/>
                </a:lnTo>
                <a:lnTo>
                  <a:pt x="1002" y="449"/>
                </a:lnTo>
                <a:lnTo>
                  <a:pt x="1009" y="446"/>
                </a:lnTo>
                <a:lnTo>
                  <a:pt x="1017" y="443"/>
                </a:lnTo>
                <a:lnTo>
                  <a:pt x="1022" y="441"/>
                </a:lnTo>
                <a:lnTo>
                  <a:pt x="1026" y="438"/>
                </a:lnTo>
                <a:lnTo>
                  <a:pt x="1032" y="437"/>
                </a:lnTo>
                <a:lnTo>
                  <a:pt x="1035" y="437"/>
                </a:lnTo>
                <a:lnTo>
                  <a:pt x="1042" y="442"/>
                </a:lnTo>
                <a:lnTo>
                  <a:pt x="1048" y="446"/>
                </a:lnTo>
                <a:lnTo>
                  <a:pt x="1064" y="459"/>
                </a:lnTo>
                <a:lnTo>
                  <a:pt x="1080" y="473"/>
                </a:lnTo>
                <a:lnTo>
                  <a:pt x="1094" y="485"/>
                </a:lnTo>
                <a:lnTo>
                  <a:pt x="1109" y="499"/>
                </a:lnTo>
                <a:lnTo>
                  <a:pt x="1108" y="498"/>
                </a:lnTo>
                <a:lnTo>
                  <a:pt x="1104" y="493"/>
                </a:lnTo>
                <a:lnTo>
                  <a:pt x="1101" y="491"/>
                </a:lnTo>
                <a:lnTo>
                  <a:pt x="1109" y="499"/>
                </a:lnTo>
                <a:lnTo>
                  <a:pt x="1115" y="506"/>
                </a:lnTo>
                <a:lnTo>
                  <a:pt x="1121" y="511"/>
                </a:lnTo>
                <a:lnTo>
                  <a:pt x="1127" y="517"/>
                </a:lnTo>
                <a:lnTo>
                  <a:pt x="1133" y="523"/>
                </a:lnTo>
                <a:lnTo>
                  <a:pt x="1141" y="536"/>
                </a:lnTo>
                <a:lnTo>
                  <a:pt x="1148" y="552"/>
                </a:lnTo>
                <a:lnTo>
                  <a:pt x="1151" y="560"/>
                </a:lnTo>
                <a:lnTo>
                  <a:pt x="1152" y="569"/>
                </a:lnTo>
                <a:lnTo>
                  <a:pt x="1154" y="578"/>
                </a:lnTo>
                <a:lnTo>
                  <a:pt x="1154" y="587"/>
                </a:lnTo>
                <a:lnTo>
                  <a:pt x="1152" y="606"/>
                </a:lnTo>
                <a:lnTo>
                  <a:pt x="1149" y="624"/>
                </a:lnTo>
                <a:lnTo>
                  <a:pt x="1144" y="640"/>
                </a:lnTo>
                <a:lnTo>
                  <a:pt x="1139" y="657"/>
                </a:lnTo>
                <a:lnTo>
                  <a:pt x="1131" y="673"/>
                </a:lnTo>
                <a:lnTo>
                  <a:pt x="1122" y="689"/>
                </a:lnTo>
                <a:lnTo>
                  <a:pt x="1111" y="702"/>
                </a:lnTo>
                <a:lnTo>
                  <a:pt x="1099" y="716"/>
                </a:lnTo>
                <a:lnTo>
                  <a:pt x="1086" y="728"/>
                </a:lnTo>
                <a:lnTo>
                  <a:pt x="1073" y="739"/>
                </a:lnTo>
                <a:lnTo>
                  <a:pt x="1065" y="744"/>
                </a:lnTo>
                <a:lnTo>
                  <a:pt x="1056" y="749"/>
                </a:lnTo>
                <a:lnTo>
                  <a:pt x="1047" y="752"/>
                </a:lnTo>
                <a:lnTo>
                  <a:pt x="1038" y="756"/>
                </a:lnTo>
                <a:lnTo>
                  <a:pt x="1027" y="758"/>
                </a:lnTo>
                <a:lnTo>
                  <a:pt x="1017" y="760"/>
                </a:lnTo>
                <a:lnTo>
                  <a:pt x="1012" y="761"/>
                </a:lnTo>
                <a:lnTo>
                  <a:pt x="1008" y="761"/>
                </a:lnTo>
                <a:lnTo>
                  <a:pt x="1002" y="761"/>
                </a:lnTo>
                <a:lnTo>
                  <a:pt x="999" y="760"/>
                </a:lnTo>
                <a:lnTo>
                  <a:pt x="1003" y="758"/>
                </a:lnTo>
                <a:lnTo>
                  <a:pt x="1006" y="756"/>
                </a:lnTo>
                <a:lnTo>
                  <a:pt x="993" y="755"/>
                </a:lnTo>
                <a:lnTo>
                  <a:pt x="982" y="751"/>
                </a:lnTo>
                <a:lnTo>
                  <a:pt x="969" y="747"/>
                </a:lnTo>
                <a:lnTo>
                  <a:pt x="959" y="741"/>
                </a:lnTo>
                <a:lnTo>
                  <a:pt x="949" y="733"/>
                </a:lnTo>
                <a:lnTo>
                  <a:pt x="941" y="725"/>
                </a:lnTo>
                <a:lnTo>
                  <a:pt x="936" y="720"/>
                </a:lnTo>
                <a:lnTo>
                  <a:pt x="931" y="715"/>
                </a:lnTo>
                <a:lnTo>
                  <a:pt x="929" y="715"/>
                </a:lnTo>
                <a:lnTo>
                  <a:pt x="928" y="714"/>
                </a:lnTo>
                <a:lnTo>
                  <a:pt x="927" y="712"/>
                </a:lnTo>
                <a:lnTo>
                  <a:pt x="926" y="714"/>
                </a:lnTo>
                <a:lnTo>
                  <a:pt x="926" y="714"/>
                </a:lnTo>
                <a:lnTo>
                  <a:pt x="927" y="715"/>
                </a:lnTo>
                <a:lnTo>
                  <a:pt x="920" y="706"/>
                </a:lnTo>
                <a:lnTo>
                  <a:pt x="913" y="694"/>
                </a:lnTo>
                <a:lnTo>
                  <a:pt x="909" y="684"/>
                </a:lnTo>
                <a:lnTo>
                  <a:pt x="904" y="673"/>
                </a:lnTo>
                <a:lnTo>
                  <a:pt x="901" y="660"/>
                </a:lnTo>
                <a:lnTo>
                  <a:pt x="899" y="648"/>
                </a:lnTo>
                <a:lnTo>
                  <a:pt x="899" y="635"/>
                </a:lnTo>
                <a:lnTo>
                  <a:pt x="896" y="623"/>
                </a:lnTo>
                <a:lnTo>
                  <a:pt x="898" y="622"/>
                </a:lnTo>
                <a:lnTo>
                  <a:pt x="900" y="622"/>
                </a:lnTo>
                <a:lnTo>
                  <a:pt x="901" y="631"/>
                </a:lnTo>
                <a:lnTo>
                  <a:pt x="902" y="640"/>
                </a:lnTo>
                <a:lnTo>
                  <a:pt x="903" y="648"/>
                </a:lnTo>
                <a:lnTo>
                  <a:pt x="905" y="657"/>
                </a:lnTo>
                <a:lnTo>
                  <a:pt x="909" y="665"/>
                </a:lnTo>
                <a:lnTo>
                  <a:pt x="912" y="673"/>
                </a:lnTo>
                <a:lnTo>
                  <a:pt x="916" y="678"/>
                </a:lnTo>
                <a:lnTo>
                  <a:pt x="918" y="684"/>
                </a:lnTo>
                <a:lnTo>
                  <a:pt x="920" y="685"/>
                </a:lnTo>
                <a:lnTo>
                  <a:pt x="923" y="689"/>
                </a:lnTo>
                <a:lnTo>
                  <a:pt x="925" y="691"/>
                </a:lnTo>
                <a:lnTo>
                  <a:pt x="927" y="692"/>
                </a:lnTo>
                <a:lnTo>
                  <a:pt x="934" y="701"/>
                </a:lnTo>
                <a:lnTo>
                  <a:pt x="941" y="710"/>
                </a:lnTo>
                <a:lnTo>
                  <a:pt x="948" y="718"/>
                </a:lnTo>
                <a:lnTo>
                  <a:pt x="956" y="725"/>
                </a:lnTo>
                <a:lnTo>
                  <a:pt x="964" y="731"/>
                </a:lnTo>
                <a:lnTo>
                  <a:pt x="973" y="735"/>
                </a:lnTo>
                <a:lnTo>
                  <a:pt x="984" y="740"/>
                </a:lnTo>
                <a:lnTo>
                  <a:pt x="995" y="742"/>
                </a:lnTo>
                <a:lnTo>
                  <a:pt x="1006" y="742"/>
                </a:lnTo>
                <a:lnTo>
                  <a:pt x="1017" y="741"/>
                </a:lnTo>
                <a:lnTo>
                  <a:pt x="1028" y="737"/>
                </a:lnTo>
                <a:lnTo>
                  <a:pt x="1039" y="734"/>
                </a:lnTo>
                <a:lnTo>
                  <a:pt x="1048" y="730"/>
                </a:lnTo>
                <a:lnTo>
                  <a:pt x="1056" y="725"/>
                </a:lnTo>
                <a:lnTo>
                  <a:pt x="1057" y="724"/>
                </a:lnTo>
                <a:lnTo>
                  <a:pt x="1058" y="724"/>
                </a:lnTo>
                <a:lnTo>
                  <a:pt x="1058" y="724"/>
                </a:lnTo>
                <a:close/>
                <a:moveTo>
                  <a:pt x="1057" y="724"/>
                </a:moveTo>
                <a:lnTo>
                  <a:pt x="1056" y="725"/>
                </a:lnTo>
                <a:lnTo>
                  <a:pt x="1057" y="725"/>
                </a:lnTo>
                <a:lnTo>
                  <a:pt x="1057" y="724"/>
                </a:lnTo>
                <a:close/>
                <a:moveTo>
                  <a:pt x="267" y="667"/>
                </a:moveTo>
                <a:lnTo>
                  <a:pt x="267" y="666"/>
                </a:lnTo>
                <a:lnTo>
                  <a:pt x="266" y="666"/>
                </a:lnTo>
                <a:lnTo>
                  <a:pt x="265" y="666"/>
                </a:lnTo>
                <a:lnTo>
                  <a:pt x="264" y="667"/>
                </a:lnTo>
                <a:lnTo>
                  <a:pt x="260" y="666"/>
                </a:lnTo>
                <a:lnTo>
                  <a:pt x="258" y="665"/>
                </a:lnTo>
                <a:lnTo>
                  <a:pt x="251" y="664"/>
                </a:lnTo>
                <a:lnTo>
                  <a:pt x="245" y="662"/>
                </a:lnTo>
                <a:lnTo>
                  <a:pt x="235" y="660"/>
                </a:lnTo>
                <a:lnTo>
                  <a:pt x="224" y="659"/>
                </a:lnTo>
                <a:lnTo>
                  <a:pt x="212" y="658"/>
                </a:lnTo>
                <a:lnTo>
                  <a:pt x="200" y="657"/>
                </a:lnTo>
                <a:lnTo>
                  <a:pt x="188" y="658"/>
                </a:lnTo>
                <a:lnTo>
                  <a:pt x="176" y="660"/>
                </a:lnTo>
                <a:lnTo>
                  <a:pt x="165" y="662"/>
                </a:lnTo>
                <a:lnTo>
                  <a:pt x="153" y="666"/>
                </a:lnTo>
                <a:lnTo>
                  <a:pt x="143" y="669"/>
                </a:lnTo>
                <a:lnTo>
                  <a:pt x="132" y="672"/>
                </a:lnTo>
                <a:lnTo>
                  <a:pt x="119" y="676"/>
                </a:lnTo>
                <a:lnTo>
                  <a:pt x="108" y="679"/>
                </a:lnTo>
                <a:lnTo>
                  <a:pt x="103" y="682"/>
                </a:lnTo>
                <a:lnTo>
                  <a:pt x="96" y="685"/>
                </a:lnTo>
                <a:lnTo>
                  <a:pt x="91" y="686"/>
                </a:lnTo>
                <a:lnTo>
                  <a:pt x="85" y="687"/>
                </a:lnTo>
                <a:lnTo>
                  <a:pt x="88" y="683"/>
                </a:lnTo>
                <a:lnTo>
                  <a:pt x="92" y="679"/>
                </a:lnTo>
                <a:lnTo>
                  <a:pt x="95" y="676"/>
                </a:lnTo>
                <a:lnTo>
                  <a:pt x="100" y="674"/>
                </a:lnTo>
                <a:lnTo>
                  <a:pt x="111" y="670"/>
                </a:lnTo>
                <a:lnTo>
                  <a:pt x="122" y="668"/>
                </a:lnTo>
                <a:lnTo>
                  <a:pt x="134" y="665"/>
                </a:lnTo>
                <a:lnTo>
                  <a:pt x="146" y="661"/>
                </a:lnTo>
                <a:lnTo>
                  <a:pt x="158" y="658"/>
                </a:lnTo>
                <a:lnTo>
                  <a:pt x="170" y="654"/>
                </a:lnTo>
                <a:lnTo>
                  <a:pt x="183" y="652"/>
                </a:lnTo>
                <a:lnTo>
                  <a:pt x="195" y="651"/>
                </a:lnTo>
                <a:lnTo>
                  <a:pt x="209" y="651"/>
                </a:lnTo>
                <a:lnTo>
                  <a:pt x="221" y="651"/>
                </a:lnTo>
                <a:lnTo>
                  <a:pt x="235" y="652"/>
                </a:lnTo>
                <a:lnTo>
                  <a:pt x="249" y="656"/>
                </a:lnTo>
                <a:lnTo>
                  <a:pt x="253" y="657"/>
                </a:lnTo>
                <a:lnTo>
                  <a:pt x="259" y="659"/>
                </a:lnTo>
                <a:lnTo>
                  <a:pt x="264" y="659"/>
                </a:lnTo>
                <a:lnTo>
                  <a:pt x="266" y="660"/>
                </a:lnTo>
                <a:lnTo>
                  <a:pt x="278" y="664"/>
                </a:lnTo>
                <a:lnTo>
                  <a:pt x="290" y="667"/>
                </a:lnTo>
                <a:lnTo>
                  <a:pt x="300" y="672"/>
                </a:lnTo>
                <a:lnTo>
                  <a:pt x="311" y="677"/>
                </a:lnTo>
                <a:lnTo>
                  <a:pt x="323" y="683"/>
                </a:lnTo>
                <a:lnTo>
                  <a:pt x="334" y="690"/>
                </a:lnTo>
                <a:lnTo>
                  <a:pt x="346" y="695"/>
                </a:lnTo>
                <a:lnTo>
                  <a:pt x="356" y="702"/>
                </a:lnTo>
                <a:lnTo>
                  <a:pt x="367" y="709"/>
                </a:lnTo>
                <a:lnTo>
                  <a:pt x="377" y="716"/>
                </a:lnTo>
                <a:lnTo>
                  <a:pt x="381" y="718"/>
                </a:lnTo>
                <a:lnTo>
                  <a:pt x="385" y="720"/>
                </a:lnTo>
                <a:lnTo>
                  <a:pt x="389" y="720"/>
                </a:lnTo>
                <a:lnTo>
                  <a:pt x="392" y="720"/>
                </a:lnTo>
                <a:lnTo>
                  <a:pt x="396" y="724"/>
                </a:lnTo>
                <a:lnTo>
                  <a:pt x="399" y="727"/>
                </a:lnTo>
                <a:lnTo>
                  <a:pt x="402" y="732"/>
                </a:lnTo>
                <a:lnTo>
                  <a:pt x="405" y="735"/>
                </a:lnTo>
                <a:lnTo>
                  <a:pt x="407" y="737"/>
                </a:lnTo>
                <a:lnTo>
                  <a:pt x="410" y="740"/>
                </a:lnTo>
                <a:lnTo>
                  <a:pt x="414" y="743"/>
                </a:lnTo>
                <a:lnTo>
                  <a:pt x="414" y="745"/>
                </a:lnTo>
                <a:lnTo>
                  <a:pt x="414" y="745"/>
                </a:lnTo>
                <a:lnTo>
                  <a:pt x="414" y="745"/>
                </a:lnTo>
                <a:lnTo>
                  <a:pt x="412" y="745"/>
                </a:lnTo>
                <a:lnTo>
                  <a:pt x="408" y="744"/>
                </a:lnTo>
                <a:lnTo>
                  <a:pt x="402" y="741"/>
                </a:lnTo>
                <a:lnTo>
                  <a:pt x="397" y="737"/>
                </a:lnTo>
                <a:lnTo>
                  <a:pt x="385" y="730"/>
                </a:lnTo>
                <a:lnTo>
                  <a:pt x="379" y="724"/>
                </a:lnTo>
                <a:lnTo>
                  <a:pt x="369" y="718"/>
                </a:lnTo>
                <a:lnTo>
                  <a:pt x="360" y="712"/>
                </a:lnTo>
                <a:lnTo>
                  <a:pt x="351" y="707"/>
                </a:lnTo>
                <a:lnTo>
                  <a:pt x="342" y="701"/>
                </a:lnTo>
                <a:lnTo>
                  <a:pt x="332" y="695"/>
                </a:lnTo>
                <a:lnTo>
                  <a:pt x="322" y="691"/>
                </a:lnTo>
                <a:lnTo>
                  <a:pt x="310" y="687"/>
                </a:lnTo>
                <a:lnTo>
                  <a:pt x="300" y="683"/>
                </a:lnTo>
                <a:lnTo>
                  <a:pt x="291" y="679"/>
                </a:lnTo>
                <a:lnTo>
                  <a:pt x="282" y="675"/>
                </a:lnTo>
                <a:lnTo>
                  <a:pt x="277" y="673"/>
                </a:lnTo>
                <a:lnTo>
                  <a:pt x="272" y="669"/>
                </a:lnTo>
                <a:lnTo>
                  <a:pt x="268" y="669"/>
                </a:lnTo>
                <a:lnTo>
                  <a:pt x="265" y="668"/>
                </a:lnTo>
                <a:lnTo>
                  <a:pt x="265" y="668"/>
                </a:lnTo>
                <a:lnTo>
                  <a:pt x="264" y="667"/>
                </a:lnTo>
                <a:lnTo>
                  <a:pt x="265" y="668"/>
                </a:lnTo>
                <a:lnTo>
                  <a:pt x="267" y="667"/>
                </a:lnTo>
                <a:lnTo>
                  <a:pt x="267" y="667"/>
                </a:lnTo>
                <a:lnTo>
                  <a:pt x="267" y="667"/>
                </a:lnTo>
                <a:close/>
                <a:moveTo>
                  <a:pt x="689" y="345"/>
                </a:moveTo>
                <a:lnTo>
                  <a:pt x="685" y="350"/>
                </a:lnTo>
                <a:lnTo>
                  <a:pt x="682" y="357"/>
                </a:lnTo>
                <a:lnTo>
                  <a:pt x="679" y="366"/>
                </a:lnTo>
                <a:lnTo>
                  <a:pt x="674" y="376"/>
                </a:lnTo>
                <a:lnTo>
                  <a:pt x="671" y="385"/>
                </a:lnTo>
                <a:lnTo>
                  <a:pt x="666" y="394"/>
                </a:lnTo>
                <a:lnTo>
                  <a:pt x="663" y="404"/>
                </a:lnTo>
                <a:lnTo>
                  <a:pt x="661" y="413"/>
                </a:lnTo>
                <a:lnTo>
                  <a:pt x="666" y="404"/>
                </a:lnTo>
                <a:lnTo>
                  <a:pt x="671" y="395"/>
                </a:lnTo>
                <a:lnTo>
                  <a:pt x="676" y="386"/>
                </a:lnTo>
                <a:lnTo>
                  <a:pt x="679" y="377"/>
                </a:lnTo>
                <a:lnTo>
                  <a:pt x="682" y="369"/>
                </a:lnTo>
                <a:lnTo>
                  <a:pt x="686" y="361"/>
                </a:lnTo>
                <a:lnTo>
                  <a:pt x="688" y="353"/>
                </a:lnTo>
                <a:lnTo>
                  <a:pt x="689" y="345"/>
                </a:lnTo>
                <a:close/>
                <a:moveTo>
                  <a:pt x="637" y="479"/>
                </a:moveTo>
                <a:lnTo>
                  <a:pt x="637" y="478"/>
                </a:lnTo>
                <a:lnTo>
                  <a:pt x="637" y="479"/>
                </a:lnTo>
                <a:lnTo>
                  <a:pt x="636" y="479"/>
                </a:lnTo>
                <a:lnTo>
                  <a:pt x="636" y="481"/>
                </a:lnTo>
                <a:lnTo>
                  <a:pt x="636" y="482"/>
                </a:lnTo>
                <a:lnTo>
                  <a:pt x="637" y="483"/>
                </a:lnTo>
                <a:lnTo>
                  <a:pt x="637" y="481"/>
                </a:lnTo>
                <a:lnTo>
                  <a:pt x="637" y="479"/>
                </a:lnTo>
                <a:close/>
                <a:moveTo>
                  <a:pt x="637" y="478"/>
                </a:moveTo>
                <a:lnTo>
                  <a:pt x="640" y="477"/>
                </a:lnTo>
                <a:lnTo>
                  <a:pt x="641" y="475"/>
                </a:lnTo>
                <a:lnTo>
                  <a:pt x="643" y="473"/>
                </a:lnTo>
                <a:lnTo>
                  <a:pt x="645" y="469"/>
                </a:lnTo>
                <a:lnTo>
                  <a:pt x="640" y="474"/>
                </a:lnTo>
                <a:lnTo>
                  <a:pt x="637" y="478"/>
                </a:lnTo>
                <a:close/>
                <a:moveTo>
                  <a:pt x="643" y="443"/>
                </a:moveTo>
                <a:lnTo>
                  <a:pt x="645" y="441"/>
                </a:lnTo>
                <a:lnTo>
                  <a:pt x="647" y="438"/>
                </a:lnTo>
                <a:lnTo>
                  <a:pt x="648" y="435"/>
                </a:lnTo>
                <a:lnTo>
                  <a:pt x="648" y="432"/>
                </a:lnTo>
                <a:lnTo>
                  <a:pt x="645" y="436"/>
                </a:lnTo>
                <a:lnTo>
                  <a:pt x="643" y="443"/>
                </a:lnTo>
                <a:close/>
                <a:moveTo>
                  <a:pt x="327" y="245"/>
                </a:moveTo>
                <a:lnTo>
                  <a:pt x="326" y="245"/>
                </a:lnTo>
                <a:lnTo>
                  <a:pt x="326" y="245"/>
                </a:lnTo>
                <a:lnTo>
                  <a:pt x="326" y="245"/>
                </a:lnTo>
                <a:lnTo>
                  <a:pt x="327" y="245"/>
                </a:lnTo>
                <a:lnTo>
                  <a:pt x="327" y="245"/>
                </a:lnTo>
                <a:lnTo>
                  <a:pt x="327" y="245"/>
                </a:lnTo>
                <a:close/>
                <a:moveTo>
                  <a:pt x="784" y="604"/>
                </a:moveTo>
                <a:lnTo>
                  <a:pt x="784" y="596"/>
                </a:lnTo>
                <a:lnTo>
                  <a:pt x="784" y="589"/>
                </a:lnTo>
                <a:lnTo>
                  <a:pt x="783" y="593"/>
                </a:lnTo>
                <a:lnTo>
                  <a:pt x="781" y="596"/>
                </a:lnTo>
                <a:lnTo>
                  <a:pt x="781" y="601"/>
                </a:lnTo>
                <a:lnTo>
                  <a:pt x="784" y="604"/>
                </a:lnTo>
                <a:close/>
                <a:moveTo>
                  <a:pt x="999" y="800"/>
                </a:moveTo>
                <a:lnTo>
                  <a:pt x="1005" y="801"/>
                </a:lnTo>
                <a:lnTo>
                  <a:pt x="1010" y="801"/>
                </a:lnTo>
                <a:lnTo>
                  <a:pt x="1015" y="801"/>
                </a:lnTo>
                <a:lnTo>
                  <a:pt x="1019" y="799"/>
                </a:lnTo>
                <a:lnTo>
                  <a:pt x="1015" y="798"/>
                </a:lnTo>
                <a:lnTo>
                  <a:pt x="1009" y="798"/>
                </a:lnTo>
                <a:lnTo>
                  <a:pt x="1005" y="799"/>
                </a:lnTo>
                <a:lnTo>
                  <a:pt x="999" y="800"/>
                </a:lnTo>
                <a:close/>
                <a:moveTo>
                  <a:pt x="590" y="269"/>
                </a:moveTo>
                <a:lnTo>
                  <a:pt x="602" y="263"/>
                </a:lnTo>
                <a:lnTo>
                  <a:pt x="613" y="258"/>
                </a:lnTo>
                <a:lnTo>
                  <a:pt x="604" y="260"/>
                </a:lnTo>
                <a:lnTo>
                  <a:pt x="598" y="262"/>
                </a:lnTo>
                <a:lnTo>
                  <a:pt x="594" y="266"/>
                </a:lnTo>
                <a:lnTo>
                  <a:pt x="590" y="269"/>
                </a:lnTo>
                <a:close/>
                <a:moveTo>
                  <a:pt x="549" y="320"/>
                </a:moveTo>
                <a:lnTo>
                  <a:pt x="563" y="310"/>
                </a:lnTo>
                <a:lnTo>
                  <a:pt x="575" y="297"/>
                </a:lnTo>
                <a:lnTo>
                  <a:pt x="567" y="302"/>
                </a:lnTo>
                <a:lnTo>
                  <a:pt x="562" y="308"/>
                </a:lnTo>
                <a:lnTo>
                  <a:pt x="555" y="315"/>
                </a:lnTo>
                <a:lnTo>
                  <a:pt x="549" y="320"/>
                </a:lnTo>
                <a:close/>
                <a:moveTo>
                  <a:pt x="791" y="316"/>
                </a:moveTo>
                <a:lnTo>
                  <a:pt x="787" y="316"/>
                </a:lnTo>
                <a:lnTo>
                  <a:pt x="785" y="316"/>
                </a:lnTo>
                <a:lnTo>
                  <a:pt x="783" y="319"/>
                </a:lnTo>
                <a:lnTo>
                  <a:pt x="780" y="322"/>
                </a:lnTo>
                <a:lnTo>
                  <a:pt x="777" y="326"/>
                </a:lnTo>
                <a:lnTo>
                  <a:pt x="775" y="329"/>
                </a:lnTo>
                <a:lnTo>
                  <a:pt x="772" y="333"/>
                </a:lnTo>
                <a:lnTo>
                  <a:pt x="770" y="337"/>
                </a:lnTo>
                <a:lnTo>
                  <a:pt x="780" y="326"/>
                </a:lnTo>
                <a:lnTo>
                  <a:pt x="791" y="316"/>
                </a:lnTo>
                <a:lnTo>
                  <a:pt x="786" y="320"/>
                </a:lnTo>
                <a:lnTo>
                  <a:pt x="791" y="316"/>
                </a:lnTo>
                <a:close/>
                <a:moveTo>
                  <a:pt x="982" y="798"/>
                </a:moveTo>
                <a:lnTo>
                  <a:pt x="965" y="795"/>
                </a:lnTo>
                <a:lnTo>
                  <a:pt x="948" y="792"/>
                </a:lnTo>
                <a:lnTo>
                  <a:pt x="931" y="789"/>
                </a:lnTo>
                <a:lnTo>
                  <a:pt x="913" y="785"/>
                </a:lnTo>
                <a:lnTo>
                  <a:pt x="921" y="789"/>
                </a:lnTo>
                <a:lnTo>
                  <a:pt x="931" y="792"/>
                </a:lnTo>
                <a:lnTo>
                  <a:pt x="938" y="794"/>
                </a:lnTo>
                <a:lnTo>
                  <a:pt x="948" y="797"/>
                </a:lnTo>
                <a:lnTo>
                  <a:pt x="956" y="798"/>
                </a:lnTo>
                <a:lnTo>
                  <a:pt x="965" y="799"/>
                </a:lnTo>
                <a:lnTo>
                  <a:pt x="974" y="799"/>
                </a:lnTo>
                <a:lnTo>
                  <a:pt x="982" y="798"/>
                </a:lnTo>
                <a:close/>
                <a:moveTo>
                  <a:pt x="1388" y="114"/>
                </a:moveTo>
                <a:lnTo>
                  <a:pt x="1402" y="118"/>
                </a:lnTo>
                <a:lnTo>
                  <a:pt x="1414" y="121"/>
                </a:lnTo>
                <a:lnTo>
                  <a:pt x="1428" y="124"/>
                </a:lnTo>
                <a:lnTo>
                  <a:pt x="1440" y="126"/>
                </a:lnTo>
                <a:lnTo>
                  <a:pt x="1435" y="124"/>
                </a:lnTo>
                <a:lnTo>
                  <a:pt x="1428" y="121"/>
                </a:lnTo>
                <a:lnTo>
                  <a:pt x="1421" y="120"/>
                </a:lnTo>
                <a:lnTo>
                  <a:pt x="1414" y="119"/>
                </a:lnTo>
                <a:lnTo>
                  <a:pt x="1401" y="117"/>
                </a:lnTo>
                <a:lnTo>
                  <a:pt x="1388" y="112"/>
                </a:lnTo>
                <a:lnTo>
                  <a:pt x="1382" y="109"/>
                </a:lnTo>
                <a:lnTo>
                  <a:pt x="1376" y="105"/>
                </a:lnTo>
                <a:lnTo>
                  <a:pt x="1371" y="101"/>
                </a:lnTo>
                <a:lnTo>
                  <a:pt x="1366" y="96"/>
                </a:lnTo>
                <a:lnTo>
                  <a:pt x="1357" y="86"/>
                </a:lnTo>
                <a:lnTo>
                  <a:pt x="1350" y="75"/>
                </a:lnTo>
                <a:lnTo>
                  <a:pt x="1350" y="77"/>
                </a:lnTo>
                <a:lnTo>
                  <a:pt x="1350" y="80"/>
                </a:lnTo>
                <a:lnTo>
                  <a:pt x="1353" y="84"/>
                </a:lnTo>
                <a:lnTo>
                  <a:pt x="1355" y="87"/>
                </a:lnTo>
                <a:lnTo>
                  <a:pt x="1360" y="93"/>
                </a:lnTo>
                <a:lnTo>
                  <a:pt x="1364" y="97"/>
                </a:lnTo>
                <a:lnTo>
                  <a:pt x="1369" y="103"/>
                </a:lnTo>
                <a:lnTo>
                  <a:pt x="1376" y="108"/>
                </a:lnTo>
                <a:lnTo>
                  <a:pt x="1381" y="111"/>
                </a:lnTo>
                <a:lnTo>
                  <a:pt x="1388" y="114"/>
                </a:lnTo>
                <a:lnTo>
                  <a:pt x="1390" y="114"/>
                </a:lnTo>
                <a:lnTo>
                  <a:pt x="1386" y="113"/>
                </a:lnTo>
                <a:lnTo>
                  <a:pt x="1382" y="112"/>
                </a:lnTo>
                <a:lnTo>
                  <a:pt x="1388" y="114"/>
                </a:lnTo>
                <a:close/>
                <a:moveTo>
                  <a:pt x="738" y="255"/>
                </a:moveTo>
                <a:lnTo>
                  <a:pt x="734" y="252"/>
                </a:lnTo>
                <a:lnTo>
                  <a:pt x="728" y="249"/>
                </a:lnTo>
                <a:lnTo>
                  <a:pt x="722" y="245"/>
                </a:lnTo>
                <a:lnTo>
                  <a:pt x="715" y="243"/>
                </a:lnTo>
                <a:lnTo>
                  <a:pt x="701" y="241"/>
                </a:lnTo>
                <a:lnTo>
                  <a:pt x="685" y="239"/>
                </a:lnTo>
                <a:lnTo>
                  <a:pt x="669" y="239"/>
                </a:lnTo>
                <a:lnTo>
                  <a:pt x="654" y="242"/>
                </a:lnTo>
                <a:lnTo>
                  <a:pt x="641" y="245"/>
                </a:lnTo>
                <a:lnTo>
                  <a:pt x="631" y="251"/>
                </a:lnTo>
                <a:lnTo>
                  <a:pt x="645" y="246"/>
                </a:lnTo>
                <a:lnTo>
                  <a:pt x="659" y="244"/>
                </a:lnTo>
                <a:lnTo>
                  <a:pt x="672" y="243"/>
                </a:lnTo>
                <a:lnTo>
                  <a:pt x="686" y="243"/>
                </a:lnTo>
                <a:lnTo>
                  <a:pt x="699" y="244"/>
                </a:lnTo>
                <a:lnTo>
                  <a:pt x="712" y="246"/>
                </a:lnTo>
                <a:lnTo>
                  <a:pt x="726" y="250"/>
                </a:lnTo>
                <a:lnTo>
                  <a:pt x="738" y="255"/>
                </a:lnTo>
                <a:close/>
                <a:moveTo>
                  <a:pt x="284" y="296"/>
                </a:moveTo>
                <a:lnTo>
                  <a:pt x="284" y="296"/>
                </a:lnTo>
                <a:lnTo>
                  <a:pt x="284" y="296"/>
                </a:lnTo>
                <a:lnTo>
                  <a:pt x="285" y="295"/>
                </a:lnTo>
                <a:lnTo>
                  <a:pt x="286" y="294"/>
                </a:lnTo>
                <a:lnTo>
                  <a:pt x="287" y="293"/>
                </a:lnTo>
                <a:lnTo>
                  <a:pt x="287" y="294"/>
                </a:lnTo>
                <a:lnTo>
                  <a:pt x="287" y="296"/>
                </a:lnTo>
                <a:lnTo>
                  <a:pt x="284" y="296"/>
                </a:lnTo>
                <a:close/>
                <a:moveTo>
                  <a:pt x="284" y="296"/>
                </a:moveTo>
                <a:lnTo>
                  <a:pt x="284" y="296"/>
                </a:lnTo>
                <a:lnTo>
                  <a:pt x="284" y="296"/>
                </a:lnTo>
                <a:lnTo>
                  <a:pt x="281" y="299"/>
                </a:lnTo>
                <a:lnTo>
                  <a:pt x="277" y="300"/>
                </a:lnTo>
                <a:lnTo>
                  <a:pt x="274" y="301"/>
                </a:lnTo>
                <a:lnTo>
                  <a:pt x="269" y="301"/>
                </a:lnTo>
                <a:lnTo>
                  <a:pt x="275" y="301"/>
                </a:lnTo>
                <a:lnTo>
                  <a:pt x="281" y="300"/>
                </a:lnTo>
                <a:lnTo>
                  <a:pt x="283" y="299"/>
                </a:lnTo>
                <a:lnTo>
                  <a:pt x="284" y="296"/>
                </a:lnTo>
                <a:lnTo>
                  <a:pt x="284" y="296"/>
                </a:lnTo>
                <a:lnTo>
                  <a:pt x="284" y="296"/>
                </a:lnTo>
                <a:lnTo>
                  <a:pt x="283" y="297"/>
                </a:lnTo>
                <a:lnTo>
                  <a:pt x="284" y="296"/>
                </a:lnTo>
                <a:close/>
                <a:moveTo>
                  <a:pt x="284" y="296"/>
                </a:moveTo>
                <a:lnTo>
                  <a:pt x="284" y="296"/>
                </a:lnTo>
                <a:lnTo>
                  <a:pt x="284" y="296"/>
                </a:lnTo>
                <a:close/>
                <a:moveTo>
                  <a:pt x="1019" y="127"/>
                </a:moveTo>
                <a:lnTo>
                  <a:pt x="1019" y="128"/>
                </a:lnTo>
                <a:lnTo>
                  <a:pt x="1019" y="129"/>
                </a:lnTo>
                <a:lnTo>
                  <a:pt x="1018" y="130"/>
                </a:lnTo>
                <a:lnTo>
                  <a:pt x="1017" y="129"/>
                </a:lnTo>
                <a:lnTo>
                  <a:pt x="1016" y="128"/>
                </a:lnTo>
                <a:lnTo>
                  <a:pt x="1017" y="127"/>
                </a:lnTo>
                <a:lnTo>
                  <a:pt x="1018" y="126"/>
                </a:lnTo>
                <a:lnTo>
                  <a:pt x="1019" y="126"/>
                </a:lnTo>
                <a:lnTo>
                  <a:pt x="1019" y="127"/>
                </a:lnTo>
                <a:lnTo>
                  <a:pt x="1019" y="127"/>
                </a:lnTo>
                <a:close/>
                <a:moveTo>
                  <a:pt x="1019" y="127"/>
                </a:moveTo>
                <a:lnTo>
                  <a:pt x="1019" y="127"/>
                </a:lnTo>
                <a:lnTo>
                  <a:pt x="1019" y="127"/>
                </a:lnTo>
                <a:close/>
                <a:moveTo>
                  <a:pt x="317" y="125"/>
                </a:moveTo>
                <a:lnTo>
                  <a:pt x="318" y="126"/>
                </a:lnTo>
                <a:lnTo>
                  <a:pt x="317" y="127"/>
                </a:lnTo>
                <a:lnTo>
                  <a:pt x="317" y="128"/>
                </a:lnTo>
                <a:lnTo>
                  <a:pt x="315" y="128"/>
                </a:lnTo>
                <a:lnTo>
                  <a:pt x="314" y="128"/>
                </a:lnTo>
                <a:lnTo>
                  <a:pt x="313" y="128"/>
                </a:lnTo>
                <a:lnTo>
                  <a:pt x="313" y="127"/>
                </a:lnTo>
                <a:lnTo>
                  <a:pt x="313" y="126"/>
                </a:lnTo>
                <a:lnTo>
                  <a:pt x="315" y="125"/>
                </a:lnTo>
                <a:lnTo>
                  <a:pt x="317" y="125"/>
                </a:lnTo>
                <a:close/>
                <a:moveTo>
                  <a:pt x="1071" y="48"/>
                </a:moveTo>
                <a:lnTo>
                  <a:pt x="1077" y="52"/>
                </a:lnTo>
                <a:lnTo>
                  <a:pt x="1082" y="56"/>
                </a:lnTo>
                <a:lnTo>
                  <a:pt x="1080" y="55"/>
                </a:lnTo>
                <a:lnTo>
                  <a:pt x="1076" y="54"/>
                </a:lnTo>
                <a:lnTo>
                  <a:pt x="1074" y="52"/>
                </a:lnTo>
                <a:lnTo>
                  <a:pt x="1071" y="48"/>
                </a:lnTo>
                <a:close/>
                <a:moveTo>
                  <a:pt x="1089" y="75"/>
                </a:moveTo>
                <a:lnTo>
                  <a:pt x="1089" y="73"/>
                </a:lnTo>
                <a:lnTo>
                  <a:pt x="1091" y="73"/>
                </a:lnTo>
                <a:lnTo>
                  <a:pt x="1090" y="75"/>
                </a:lnTo>
                <a:lnTo>
                  <a:pt x="1089" y="75"/>
                </a:lnTo>
                <a:lnTo>
                  <a:pt x="1089" y="75"/>
                </a:lnTo>
                <a:lnTo>
                  <a:pt x="1089" y="75"/>
                </a:lnTo>
                <a:close/>
                <a:moveTo>
                  <a:pt x="1093" y="67"/>
                </a:moveTo>
                <a:lnTo>
                  <a:pt x="1094" y="69"/>
                </a:lnTo>
                <a:lnTo>
                  <a:pt x="1094" y="71"/>
                </a:lnTo>
                <a:lnTo>
                  <a:pt x="1093" y="72"/>
                </a:lnTo>
                <a:lnTo>
                  <a:pt x="1091" y="73"/>
                </a:lnTo>
                <a:lnTo>
                  <a:pt x="1092" y="70"/>
                </a:lnTo>
                <a:lnTo>
                  <a:pt x="1091" y="67"/>
                </a:lnTo>
                <a:lnTo>
                  <a:pt x="1089" y="64"/>
                </a:lnTo>
                <a:lnTo>
                  <a:pt x="1088" y="61"/>
                </a:lnTo>
                <a:lnTo>
                  <a:pt x="1091" y="63"/>
                </a:lnTo>
                <a:lnTo>
                  <a:pt x="1093" y="67"/>
                </a:lnTo>
                <a:lnTo>
                  <a:pt x="1094" y="67"/>
                </a:lnTo>
                <a:lnTo>
                  <a:pt x="1093" y="67"/>
                </a:lnTo>
                <a:close/>
                <a:moveTo>
                  <a:pt x="1088" y="61"/>
                </a:moveTo>
                <a:lnTo>
                  <a:pt x="1088" y="61"/>
                </a:lnTo>
                <a:lnTo>
                  <a:pt x="1088" y="61"/>
                </a:lnTo>
                <a:close/>
                <a:moveTo>
                  <a:pt x="829" y="296"/>
                </a:moveTo>
                <a:lnTo>
                  <a:pt x="828" y="301"/>
                </a:lnTo>
                <a:lnTo>
                  <a:pt x="826" y="304"/>
                </a:lnTo>
                <a:lnTo>
                  <a:pt x="824" y="308"/>
                </a:lnTo>
                <a:lnTo>
                  <a:pt x="820" y="309"/>
                </a:lnTo>
                <a:lnTo>
                  <a:pt x="825" y="303"/>
                </a:lnTo>
                <a:lnTo>
                  <a:pt x="829" y="296"/>
                </a:lnTo>
                <a:close/>
                <a:moveTo>
                  <a:pt x="820" y="310"/>
                </a:moveTo>
                <a:lnTo>
                  <a:pt x="820" y="311"/>
                </a:lnTo>
                <a:lnTo>
                  <a:pt x="819" y="311"/>
                </a:lnTo>
                <a:lnTo>
                  <a:pt x="819" y="312"/>
                </a:lnTo>
                <a:lnTo>
                  <a:pt x="818" y="312"/>
                </a:lnTo>
                <a:lnTo>
                  <a:pt x="819" y="311"/>
                </a:lnTo>
                <a:lnTo>
                  <a:pt x="820" y="310"/>
                </a:lnTo>
                <a:close/>
                <a:moveTo>
                  <a:pt x="817" y="313"/>
                </a:moveTo>
                <a:lnTo>
                  <a:pt x="817" y="312"/>
                </a:lnTo>
                <a:lnTo>
                  <a:pt x="817" y="313"/>
                </a:lnTo>
                <a:lnTo>
                  <a:pt x="817" y="313"/>
                </a:lnTo>
                <a:lnTo>
                  <a:pt x="817" y="313"/>
                </a:lnTo>
                <a:close/>
                <a:moveTo>
                  <a:pt x="287" y="244"/>
                </a:moveTo>
                <a:lnTo>
                  <a:pt x="285" y="246"/>
                </a:lnTo>
                <a:lnTo>
                  <a:pt x="284" y="246"/>
                </a:lnTo>
                <a:lnTo>
                  <a:pt x="282" y="246"/>
                </a:lnTo>
                <a:lnTo>
                  <a:pt x="281" y="245"/>
                </a:lnTo>
                <a:lnTo>
                  <a:pt x="282" y="244"/>
                </a:lnTo>
                <a:lnTo>
                  <a:pt x="284" y="244"/>
                </a:lnTo>
                <a:lnTo>
                  <a:pt x="285" y="244"/>
                </a:lnTo>
                <a:lnTo>
                  <a:pt x="287" y="244"/>
                </a:lnTo>
                <a:close/>
                <a:moveTo>
                  <a:pt x="281" y="246"/>
                </a:moveTo>
                <a:lnTo>
                  <a:pt x="278" y="250"/>
                </a:lnTo>
                <a:lnTo>
                  <a:pt x="277" y="253"/>
                </a:lnTo>
                <a:lnTo>
                  <a:pt x="276" y="250"/>
                </a:lnTo>
                <a:lnTo>
                  <a:pt x="276" y="247"/>
                </a:lnTo>
                <a:lnTo>
                  <a:pt x="278" y="246"/>
                </a:lnTo>
                <a:lnTo>
                  <a:pt x="281" y="246"/>
                </a:lnTo>
                <a:close/>
                <a:moveTo>
                  <a:pt x="368" y="166"/>
                </a:moveTo>
                <a:lnTo>
                  <a:pt x="361" y="163"/>
                </a:lnTo>
                <a:lnTo>
                  <a:pt x="353" y="162"/>
                </a:lnTo>
                <a:lnTo>
                  <a:pt x="347" y="162"/>
                </a:lnTo>
                <a:lnTo>
                  <a:pt x="339" y="163"/>
                </a:lnTo>
                <a:lnTo>
                  <a:pt x="324" y="166"/>
                </a:lnTo>
                <a:lnTo>
                  <a:pt x="310" y="170"/>
                </a:lnTo>
                <a:lnTo>
                  <a:pt x="297" y="177"/>
                </a:lnTo>
                <a:lnTo>
                  <a:pt x="285" y="186"/>
                </a:lnTo>
                <a:lnTo>
                  <a:pt x="276" y="194"/>
                </a:lnTo>
                <a:lnTo>
                  <a:pt x="268" y="203"/>
                </a:lnTo>
                <a:lnTo>
                  <a:pt x="269" y="199"/>
                </a:lnTo>
                <a:lnTo>
                  <a:pt x="273" y="195"/>
                </a:lnTo>
                <a:lnTo>
                  <a:pt x="277" y="191"/>
                </a:lnTo>
                <a:lnTo>
                  <a:pt x="283" y="186"/>
                </a:lnTo>
                <a:lnTo>
                  <a:pt x="295" y="177"/>
                </a:lnTo>
                <a:lnTo>
                  <a:pt x="309" y="169"/>
                </a:lnTo>
                <a:lnTo>
                  <a:pt x="317" y="166"/>
                </a:lnTo>
                <a:lnTo>
                  <a:pt x="325" y="163"/>
                </a:lnTo>
                <a:lnTo>
                  <a:pt x="333" y="161"/>
                </a:lnTo>
                <a:lnTo>
                  <a:pt x="341" y="160"/>
                </a:lnTo>
                <a:lnTo>
                  <a:pt x="349" y="160"/>
                </a:lnTo>
                <a:lnTo>
                  <a:pt x="357" y="160"/>
                </a:lnTo>
                <a:lnTo>
                  <a:pt x="365" y="161"/>
                </a:lnTo>
                <a:lnTo>
                  <a:pt x="374" y="163"/>
                </a:lnTo>
                <a:lnTo>
                  <a:pt x="373" y="164"/>
                </a:lnTo>
                <a:lnTo>
                  <a:pt x="372" y="166"/>
                </a:lnTo>
                <a:lnTo>
                  <a:pt x="371" y="166"/>
                </a:lnTo>
                <a:lnTo>
                  <a:pt x="368" y="166"/>
                </a:lnTo>
                <a:lnTo>
                  <a:pt x="361" y="163"/>
                </a:lnTo>
                <a:lnTo>
                  <a:pt x="363" y="163"/>
                </a:lnTo>
                <a:lnTo>
                  <a:pt x="367" y="164"/>
                </a:lnTo>
                <a:lnTo>
                  <a:pt x="368" y="166"/>
                </a:lnTo>
                <a:close/>
                <a:moveTo>
                  <a:pt x="379" y="166"/>
                </a:moveTo>
                <a:lnTo>
                  <a:pt x="381" y="167"/>
                </a:lnTo>
                <a:lnTo>
                  <a:pt x="383" y="167"/>
                </a:lnTo>
                <a:lnTo>
                  <a:pt x="385" y="168"/>
                </a:lnTo>
                <a:lnTo>
                  <a:pt x="388" y="170"/>
                </a:lnTo>
                <a:lnTo>
                  <a:pt x="382" y="169"/>
                </a:lnTo>
                <a:lnTo>
                  <a:pt x="379" y="166"/>
                </a:lnTo>
                <a:close/>
                <a:moveTo>
                  <a:pt x="388" y="171"/>
                </a:moveTo>
                <a:lnTo>
                  <a:pt x="390" y="171"/>
                </a:lnTo>
                <a:lnTo>
                  <a:pt x="391" y="171"/>
                </a:lnTo>
                <a:lnTo>
                  <a:pt x="392" y="172"/>
                </a:lnTo>
                <a:lnTo>
                  <a:pt x="393" y="175"/>
                </a:lnTo>
                <a:lnTo>
                  <a:pt x="391" y="175"/>
                </a:lnTo>
                <a:lnTo>
                  <a:pt x="390" y="174"/>
                </a:lnTo>
                <a:lnTo>
                  <a:pt x="389" y="172"/>
                </a:lnTo>
                <a:lnTo>
                  <a:pt x="388" y="171"/>
                </a:lnTo>
                <a:close/>
                <a:moveTo>
                  <a:pt x="401" y="184"/>
                </a:moveTo>
                <a:lnTo>
                  <a:pt x="405" y="187"/>
                </a:lnTo>
                <a:lnTo>
                  <a:pt x="408" y="191"/>
                </a:lnTo>
                <a:lnTo>
                  <a:pt x="410" y="194"/>
                </a:lnTo>
                <a:lnTo>
                  <a:pt x="413" y="199"/>
                </a:lnTo>
                <a:lnTo>
                  <a:pt x="407" y="192"/>
                </a:lnTo>
                <a:lnTo>
                  <a:pt x="401" y="184"/>
                </a:lnTo>
                <a:close/>
                <a:moveTo>
                  <a:pt x="426" y="285"/>
                </a:moveTo>
                <a:lnTo>
                  <a:pt x="426" y="288"/>
                </a:lnTo>
                <a:lnTo>
                  <a:pt x="426" y="292"/>
                </a:lnTo>
                <a:lnTo>
                  <a:pt x="425" y="294"/>
                </a:lnTo>
                <a:lnTo>
                  <a:pt x="423" y="296"/>
                </a:lnTo>
                <a:lnTo>
                  <a:pt x="424" y="291"/>
                </a:lnTo>
                <a:lnTo>
                  <a:pt x="426" y="285"/>
                </a:lnTo>
                <a:close/>
                <a:moveTo>
                  <a:pt x="421" y="302"/>
                </a:moveTo>
                <a:lnTo>
                  <a:pt x="422" y="304"/>
                </a:lnTo>
                <a:lnTo>
                  <a:pt x="422" y="305"/>
                </a:lnTo>
                <a:lnTo>
                  <a:pt x="421" y="308"/>
                </a:lnTo>
                <a:lnTo>
                  <a:pt x="420" y="309"/>
                </a:lnTo>
                <a:lnTo>
                  <a:pt x="417" y="313"/>
                </a:lnTo>
                <a:lnTo>
                  <a:pt x="415" y="317"/>
                </a:lnTo>
                <a:lnTo>
                  <a:pt x="417" y="311"/>
                </a:lnTo>
                <a:lnTo>
                  <a:pt x="421" y="302"/>
                </a:lnTo>
                <a:lnTo>
                  <a:pt x="420" y="304"/>
                </a:lnTo>
                <a:lnTo>
                  <a:pt x="421" y="302"/>
                </a:lnTo>
                <a:close/>
                <a:moveTo>
                  <a:pt x="14" y="767"/>
                </a:moveTo>
                <a:lnTo>
                  <a:pt x="18" y="767"/>
                </a:lnTo>
                <a:lnTo>
                  <a:pt x="20" y="765"/>
                </a:lnTo>
                <a:lnTo>
                  <a:pt x="22" y="761"/>
                </a:lnTo>
                <a:lnTo>
                  <a:pt x="25" y="758"/>
                </a:lnTo>
                <a:lnTo>
                  <a:pt x="23" y="761"/>
                </a:lnTo>
                <a:lnTo>
                  <a:pt x="21" y="765"/>
                </a:lnTo>
                <a:lnTo>
                  <a:pt x="20" y="767"/>
                </a:lnTo>
                <a:lnTo>
                  <a:pt x="18" y="767"/>
                </a:lnTo>
                <a:lnTo>
                  <a:pt x="17" y="768"/>
                </a:lnTo>
                <a:lnTo>
                  <a:pt x="14" y="767"/>
                </a:lnTo>
                <a:lnTo>
                  <a:pt x="20" y="768"/>
                </a:lnTo>
                <a:lnTo>
                  <a:pt x="14" y="767"/>
                </a:lnTo>
                <a:close/>
                <a:moveTo>
                  <a:pt x="78" y="654"/>
                </a:moveTo>
                <a:lnTo>
                  <a:pt x="78" y="657"/>
                </a:lnTo>
                <a:lnTo>
                  <a:pt x="77" y="659"/>
                </a:lnTo>
                <a:lnTo>
                  <a:pt x="75" y="661"/>
                </a:lnTo>
                <a:lnTo>
                  <a:pt x="72" y="664"/>
                </a:lnTo>
                <a:lnTo>
                  <a:pt x="69" y="664"/>
                </a:lnTo>
                <a:lnTo>
                  <a:pt x="67" y="664"/>
                </a:lnTo>
                <a:lnTo>
                  <a:pt x="64" y="664"/>
                </a:lnTo>
                <a:lnTo>
                  <a:pt x="63" y="661"/>
                </a:lnTo>
                <a:lnTo>
                  <a:pt x="63" y="658"/>
                </a:lnTo>
                <a:lnTo>
                  <a:pt x="66" y="656"/>
                </a:lnTo>
                <a:lnTo>
                  <a:pt x="67" y="653"/>
                </a:lnTo>
                <a:lnTo>
                  <a:pt x="69" y="651"/>
                </a:lnTo>
                <a:lnTo>
                  <a:pt x="75" y="644"/>
                </a:lnTo>
                <a:lnTo>
                  <a:pt x="80" y="637"/>
                </a:lnTo>
                <a:lnTo>
                  <a:pt x="78" y="642"/>
                </a:lnTo>
                <a:lnTo>
                  <a:pt x="78" y="647"/>
                </a:lnTo>
                <a:lnTo>
                  <a:pt x="78" y="650"/>
                </a:lnTo>
                <a:lnTo>
                  <a:pt x="78" y="654"/>
                </a:lnTo>
                <a:lnTo>
                  <a:pt x="78" y="654"/>
                </a:lnTo>
                <a:lnTo>
                  <a:pt x="78" y="654"/>
                </a:lnTo>
                <a:close/>
                <a:moveTo>
                  <a:pt x="697" y="261"/>
                </a:moveTo>
                <a:lnTo>
                  <a:pt x="686" y="260"/>
                </a:lnTo>
                <a:lnTo>
                  <a:pt x="674" y="259"/>
                </a:lnTo>
                <a:lnTo>
                  <a:pt x="680" y="258"/>
                </a:lnTo>
                <a:lnTo>
                  <a:pt x="686" y="257"/>
                </a:lnTo>
                <a:lnTo>
                  <a:pt x="692" y="258"/>
                </a:lnTo>
                <a:lnTo>
                  <a:pt x="697" y="261"/>
                </a:lnTo>
                <a:close/>
                <a:moveTo>
                  <a:pt x="573" y="390"/>
                </a:moveTo>
                <a:lnTo>
                  <a:pt x="569" y="401"/>
                </a:lnTo>
                <a:lnTo>
                  <a:pt x="563" y="410"/>
                </a:lnTo>
                <a:lnTo>
                  <a:pt x="561" y="415"/>
                </a:lnTo>
                <a:lnTo>
                  <a:pt x="558" y="419"/>
                </a:lnTo>
                <a:lnTo>
                  <a:pt x="555" y="423"/>
                </a:lnTo>
                <a:lnTo>
                  <a:pt x="552" y="426"/>
                </a:lnTo>
                <a:lnTo>
                  <a:pt x="556" y="417"/>
                </a:lnTo>
                <a:lnTo>
                  <a:pt x="562" y="408"/>
                </a:lnTo>
                <a:lnTo>
                  <a:pt x="567" y="399"/>
                </a:lnTo>
                <a:lnTo>
                  <a:pt x="573" y="390"/>
                </a:lnTo>
                <a:lnTo>
                  <a:pt x="570" y="398"/>
                </a:lnTo>
                <a:lnTo>
                  <a:pt x="573" y="390"/>
                </a:lnTo>
                <a:close/>
                <a:moveTo>
                  <a:pt x="548" y="435"/>
                </a:moveTo>
                <a:lnTo>
                  <a:pt x="546" y="442"/>
                </a:lnTo>
                <a:lnTo>
                  <a:pt x="542" y="448"/>
                </a:lnTo>
                <a:lnTo>
                  <a:pt x="539" y="454"/>
                </a:lnTo>
                <a:lnTo>
                  <a:pt x="536" y="460"/>
                </a:lnTo>
                <a:lnTo>
                  <a:pt x="540" y="448"/>
                </a:lnTo>
                <a:lnTo>
                  <a:pt x="548" y="435"/>
                </a:lnTo>
                <a:close/>
                <a:moveTo>
                  <a:pt x="525" y="485"/>
                </a:moveTo>
                <a:lnTo>
                  <a:pt x="523" y="494"/>
                </a:lnTo>
                <a:lnTo>
                  <a:pt x="520" y="504"/>
                </a:lnTo>
                <a:lnTo>
                  <a:pt x="516" y="515"/>
                </a:lnTo>
                <a:lnTo>
                  <a:pt x="513" y="525"/>
                </a:lnTo>
                <a:lnTo>
                  <a:pt x="513" y="517"/>
                </a:lnTo>
                <a:lnTo>
                  <a:pt x="516" y="504"/>
                </a:lnTo>
                <a:lnTo>
                  <a:pt x="521" y="493"/>
                </a:lnTo>
                <a:lnTo>
                  <a:pt x="525" y="485"/>
                </a:lnTo>
                <a:close/>
                <a:moveTo>
                  <a:pt x="512" y="528"/>
                </a:moveTo>
                <a:lnTo>
                  <a:pt x="511" y="533"/>
                </a:lnTo>
                <a:lnTo>
                  <a:pt x="512" y="537"/>
                </a:lnTo>
                <a:lnTo>
                  <a:pt x="513" y="541"/>
                </a:lnTo>
                <a:lnTo>
                  <a:pt x="516" y="544"/>
                </a:lnTo>
                <a:lnTo>
                  <a:pt x="520" y="536"/>
                </a:lnTo>
                <a:lnTo>
                  <a:pt x="523" y="528"/>
                </a:lnTo>
                <a:lnTo>
                  <a:pt x="521" y="542"/>
                </a:lnTo>
                <a:lnTo>
                  <a:pt x="520" y="554"/>
                </a:lnTo>
                <a:lnTo>
                  <a:pt x="517" y="551"/>
                </a:lnTo>
                <a:lnTo>
                  <a:pt x="513" y="548"/>
                </a:lnTo>
                <a:lnTo>
                  <a:pt x="512" y="544"/>
                </a:lnTo>
                <a:lnTo>
                  <a:pt x="511" y="540"/>
                </a:lnTo>
                <a:lnTo>
                  <a:pt x="511" y="534"/>
                </a:lnTo>
                <a:lnTo>
                  <a:pt x="512" y="528"/>
                </a:lnTo>
                <a:lnTo>
                  <a:pt x="509" y="533"/>
                </a:lnTo>
                <a:lnTo>
                  <a:pt x="512" y="528"/>
                </a:lnTo>
                <a:close/>
                <a:moveTo>
                  <a:pt x="470" y="542"/>
                </a:moveTo>
                <a:lnTo>
                  <a:pt x="472" y="548"/>
                </a:lnTo>
                <a:lnTo>
                  <a:pt x="474" y="553"/>
                </a:lnTo>
                <a:lnTo>
                  <a:pt x="472" y="551"/>
                </a:lnTo>
                <a:lnTo>
                  <a:pt x="471" y="549"/>
                </a:lnTo>
                <a:lnTo>
                  <a:pt x="470" y="545"/>
                </a:lnTo>
                <a:lnTo>
                  <a:pt x="470" y="542"/>
                </a:lnTo>
                <a:close/>
                <a:moveTo>
                  <a:pt x="503" y="353"/>
                </a:moveTo>
                <a:lnTo>
                  <a:pt x="492" y="374"/>
                </a:lnTo>
                <a:lnTo>
                  <a:pt x="481" y="394"/>
                </a:lnTo>
                <a:lnTo>
                  <a:pt x="470" y="413"/>
                </a:lnTo>
                <a:lnTo>
                  <a:pt x="459" y="434"/>
                </a:lnTo>
                <a:lnTo>
                  <a:pt x="468" y="413"/>
                </a:lnTo>
                <a:lnTo>
                  <a:pt x="478" y="392"/>
                </a:lnTo>
                <a:lnTo>
                  <a:pt x="483" y="382"/>
                </a:lnTo>
                <a:lnTo>
                  <a:pt x="489" y="373"/>
                </a:lnTo>
                <a:lnTo>
                  <a:pt x="496" y="362"/>
                </a:lnTo>
                <a:lnTo>
                  <a:pt x="503" y="353"/>
                </a:lnTo>
                <a:close/>
                <a:moveTo>
                  <a:pt x="92" y="624"/>
                </a:moveTo>
                <a:lnTo>
                  <a:pt x="95" y="619"/>
                </a:lnTo>
                <a:lnTo>
                  <a:pt x="100" y="616"/>
                </a:lnTo>
                <a:lnTo>
                  <a:pt x="104" y="612"/>
                </a:lnTo>
                <a:lnTo>
                  <a:pt x="109" y="609"/>
                </a:lnTo>
                <a:lnTo>
                  <a:pt x="96" y="620"/>
                </a:lnTo>
                <a:lnTo>
                  <a:pt x="85" y="633"/>
                </a:lnTo>
                <a:lnTo>
                  <a:pt x="87" y="628"/>
                </a:lnTo>
                <a:lnTo>
                  <a:pt x="92" y="624"/>
                </a:lnTo>
                <a:lnTo>
                  <a:pt x="93" y="623"/>
                </a:lnTo>
                <a:lnTo>
                  <a:pt x="92" y="624"/>
                </a:lnTo>
                <a:close/>
                <a:moveTo>
                  <a:pt x="81" y="636"/>
                </a:moveTo>
                <a:lnTo>
                  <a:pt x="83" y="634"/>
                </a:lnTo>
                <a:lnTo>
                  <a:pt x="85" y="633"/>
                </a:lnTo>
                <a:lnTo>
                  <a:pt x="84" y="635"/>
                </a:lnTo>
                <a:lnTo>
                  <a:pt x="81" y="636"/>
                </a:lnTo>
                <a:close/>
                <a:moveTo>
                  <a:pt x="150" y="673"/>
                </a:moveTo>
                <a:lnTo>
                  <a:pt x="165" y="668"/>
                </a:lnTo>
                <a:lnTo>
                  <a:pt x="179" y="665"/>
                </a:lnTo>
                <a:lnTo>
                  <a:pt x="193" y="662"/>
                </a:lnTo>
                <a:lnTo>
                  <a:pt x="208" y="662"/>
                </a:lnTo>
                <a:lnTo>
                  <a:pt x="223" y="665"/>
                </a:lnTo>
                <a:lnTo>
                  <a:pt x="236" y="667"/>
                </a:lnTo>
                <a:lnTo>
                  <a:pt x="251" y="672"/>
                </a:lnTo>
                <a:lnTo>
                  <a:pt x="265" y="677"/>
                </a:lnTo>
                <a:lnTo>
                  <a:pt x="251" y="673"/>
                </a:lnTo>
                <a:lnTo>
                  <a:pt x="236" y="669"/>
                </a:lnTo>
                <a:lnTo>
                  <a:pt x="223" y="667"/>
                </a:lnTo>
                <a:lnTo>
                  <a:pt x="208" y="665"/>
                </a:lnTo>
                <a:lnTo>
                  <a:pt x="193" y="665"/>
                </a:lnTo>
                <a:lnTo>
                  <a:pt x="179" y="667"/>
                </a:lnTo>
                <a:lnTo>
                  <a:pt x="165" y="669"/>
                </a:lnTo>
                <a:lnTo>
                  <a:pt x="150" y="673"/>
                </a:lnTo>
                <a:close/>
                <a:moveTo>
                  <a:pt x="420" y="741"/>
                </a:moveTo>
                <a:lnTo>
                  <a:pt x="417" y="740"/>
                </a:lnTo>
                <a:lnTo>
                  <a:pt x="414" y="739"/>
                </a:lnTo>
                <a:lnTo>
                  <a:pt x="412" y="736"/>
                </a:lnTo>
                <a:lnTo>
                  <a:pt x="410" y="734"/>
                </a:lnTo>
                <a:lnTo>
                  <a:pt x="410" y="733"/>
                </a:lnTo>
                <a:lnTo>
                  <a:pt x="410" y="732"/>
                </a:lnTo>
                <a:lnTo>
                  <a:pt x="412" y="732"/>
                </a:lnTo>
                <a:lnTo>
                  <a:pt x="413" y="732"/>
                </a:lnTo>
                <a:lnTo>
                  <a:pt x="416" y="734"/>
                </a:lnTo>
                <a:lnTo>
                  <a:pt x="418" y="736"/>
                </a:lnTo>
                <a:lnTo>
                  <a:pt x="431" y="742"/>
                </a:lnTo>
                <a:lnTo>
                  <a:pt x="443" y="748"/>
                </a:lnTo>
                <a:lnTo>
                  <a:pt x="437" y="748"/>
                </a:lnTo>
                <a:lnTo>
                  <a:pt x="431" y="747"/>
                </a:lnTo>
                <a:lnTo>
                  <a:pt x="425" y="743"/>
                </a:lnTo>
                <a:lnTo>
                  <a:pt x="420" y="741"/>
                </a:lnTo>
                <a:lnTo>
                  <a:pt x="421" y="741"/>
                </a:lnTo>
                <a:lnTo>
                  <a:pt x="420" y="741"/>
                </a:lnTo>
                <a:close/>
                <a:moveTo>
                  <a:pt x="498" y="762"/>
                </a:moveTo>
                <a:lnTo>
                  <a:pt x="489" y="761"/>
                </a:lnTo>
                <a:lnTo>
                  <a:pt x="480" y="759"/>
                </a:lnTo>
                <a:lnTo>
                  <a:pt x="486" y="759"/>
                </a:lnTo>
                <a:lnTo>
                  <a:pt x="491" y="759"/>
                </a:lnTo>
                <a:lnTo>
                  <a:pt x="496" y="760"/>
                </a:lnTo>
                <a:lnTo>
                  <a:pt x="500" y="761"/>
                </a:lnTo>
                <a:lnTo>
                  <a:pt x="499" y="761"/>
                </a:lnTo>
                <a:lnTo>
                  <a:pt x="498" y="762"/>
                </a:lnTo>
                <a:lnTo>
                  <a:pt x="496" y="762"/>
                </a:lnTo>
                <a:lnTo>
                  <a:pt x="498" y="762"/>
                </a:lnTo>
                <a:close/>
                <a:moveTo>
                  <a:pt x="504" y="764"/>
                </a:moveTo>
                <a:lnTo>
                  <a:pt x="505" y="764"/>
                </a:lnTo>
                <a:lnTo>
                  <a:pt x="504" y="764"/>
                </a:lnTo>
                <a:close/>
                <a:moveTo>
                  <a:pt x="509" y="764"/>
                </a:moveTo>
                <a:lnTo>
                  <a:pt x="517" y="762"/>
                </a:lnTo>
                <a:lnTo>
                  <a:pt x="522" y="764"/>
                </a:lnTo>
                <a:lnTo>
                  <a:pt x="517" y="764"/>
                </a:lnTo>
                <a:lnTo>
                  <a:pt x="509" y="764"/>
                </a:lnTo>
                <a:close/>
                <a:moveTo>
                  <a:pt x="557" y="761"/>
                </a:moveTo>
                <a:lnTo>
                  <a:pt x="572" y="759"/>
                </a:lnTo>
                <a:lnTo>
                  <a:pt x="587" y="757"/>
                </a:lnTo>
                <a:lnTo>
                  <a:pt x="572" y="760"/>
                </a:lnTo>
                <a:lnTo>
                  <a:pt x="557" y="761"/>
                </a:lnTo>
                <a:close/>
                <a:moveTo>
                  <a:pt x="656" y="730"/>
                </a:moveTo>
                <a:lnTo>
                  <a:pt x="657" y="727"/>
                </a:lnTo>
                <a:lnTo>
                  <a:pt x="660" y="726"/>
                </a:lnTo>
                <a:lnTo>
                  <a:pt x="659" y="728"/>
                </a:lnTo>
                <a:lnTo>
                  <a:pt x="656" y="730"/>
                </a:lnTo>
                <a:close/>
                <a:moveTo>
                  <a:pt x="661" y="726"/>
                </a:moveTo>
                <a:lnTo>
                  <a:pt x="661" y="724"/>
                </a:lnTo>
                <a:lnTo>
                  <a:pt x="662" y="723"/>
                </a:lnTo>
                <a:lnTo>
                  <a:pt x="664" y="723"/>
                </a:lnTo>
                <a:lnTo>
                  <a:pt x="666" y="723"/>
                </a:lnTo>
                <a:lnTo>
                  <a:pt x="663" y="724"/>
                </a:lnTo>
                <a:lnTo>
                  <a:pt x="661" y="726"/>
                </a:lnTo>
                <a:close/>
                <a:moveTo>
                  <a:pt x="666" y="723"/>
                </a:moveTo>
                <a:lnTo>
                  <a:pt x="665" y="720"/>
                </a:lnTo>
                <a:lnTo>
                  <a:pt x="666" y="719"/>
                </a:lnTo>
                <a:lnTo>
                  <a:pt x="668" y="719"/>
                </a:lnTo>
                <a:lnTo>
                  <a:pt x="669" y="718"/>
                </a:lnTo>
                <a:lnTo>
                  <a:pt x="668" y="720"/>
                </a:lnTo>
                <a:lnTo>
                  <a:pt x="666" y="723"/>
                </a:lnTo>
                <a:close/>
                <a:moveTo>
                  <a:pt x="695" y="608"/>
                </a:moveTo>
                <a:lnTo>
                  <a:pt x="673" y="617"/>
                </a:lnTo>
                <a:lnTo>
                  <a:pt x="652" y="625"/>
                </a:lnTo>
                <a:lnTo>
                  <a:pt x="629" y="629"/>
                </a:lnTo>
                <a:lnTo>
                  <a:pt x="606" y="633"/>
                </a:lnTo>
                <a:lnTo>
                  <a:pt x="583" y="634"/>
                </a:lnTo>
                <a:lnTo>
                  <a:pt x="559" y="633"/>
                </a:lnTo>
                <a:lnTo>
                  <a:pt x="537" y="631"/>
                </a:lnTo>
                <a:lnTo>
                  <a:pt x="514" y="626"/>
                </a:lnTo>
                <a:lnTo>
                  <a:pt x="492" y="620"/>
                </a:lnTo>
                <a:lnTo>
                  <a:pt x="471" y="614"/>
                </a:lnTo>
                <a:lnTo>
                  <a:pt x="450" y="606"/>
                </a:lnTo>
                <a:lnTo>
                  <a:pt x="429" y="596"/>
                </a:lnTo>
                <a:lnTo>
                  <a:pt x="408" y="586"/>
                </a:lnTo>
                <a:lnTo>
                  <a:pt x="389" y="577"/>
                </a:lnTo>
                <a:lnTo>
                  <a:pt x="367" y="568"/>
                </a:lnTo>
                <a:lnTo>
                  <a:pt x="347" y="561"/>
                </a:lnTo>
                <a:lnTo>
                  <a:pt x="334" y="558"/>
                </a:lnTo>
                <a:lnTo>
                  <a:pt x="323" y="556"/>
                </a:lnTo>
                <a:lnTo>
                  <a:pt x="310" y="553"/>
                </a:lnTo>
                <a:lnTo>
                  <a:pt x="298" y="552"/>
                </a:lnTo>
                <a:lnTo>
                  <a:pt x="285" y="552"/>
                </a:lnTo>
                <a:lnTo>
                  <a:pt x="272" y="553"/>
                </a:lnTo>
                <a:lnTo>
                  <a:pt x="259" y="556"/>
                </a:lnTo>
                <a:lnTo>
                  <a:pt x="247" y="557"/>
                </a:lnTo>
                <a:lnTo>
                  <a:pt x="276" y="535"/>
                </a:lnTo>
                <a:lnTo>
                  <a:pt x="305" y="512"/>
                </a:lnTo>
                <a:lnTo>
                  <a:pt x="333" y="491"/>
                </a:lnTo>
                <a:lnTo>
                  <a:pt x="361" y="468"/>
                </a:lnTo>
                <a:lnTo>
                  <a:pt x="390" y="445"/>
                </a:lnTo>
                <a:lnTo>
                  <a:pt x="418" y="423"/>
                </a:lnTo>
                <a:lnTo>
                  <a:pt x="447" y="400"/>
                </a:lnTo>
                <a:lnTo>
                  <a:pt x="474" y="376"/>
                </a:lnTo>
                <a:lnTo>
                  <a:pt x="474" y="382"/>
                </a:lnTo>
                <a:lnTo>
                  <a:pt x="472" y="386"/>
                </a:lnTo>
                <a:lnTo>
                  <a:pt x="470" y="390"/>
                </a:lnTo>
                <a:lnTo>
                  <a:pt x="466" y="394"/>
                </a:lnTo>
                <a:lnTo>
                  <a:pt x="460" y="407"/>
                </a:lnTo>
                <a:lnTo>
                  <a:pt x="455" y="419"/>
                </a:lnTo>
                <a:lnTo>
                  <a:pt x="450" y="432"/>
                </a:lnTo>
                <a:lnTo>
                  <a:pt x="447" y="444"/>
                </a:lnTo>
                <a:lnTo>
                  <a:pt x="443" y="458"/>
                </a:lnTo>
                <a:lnTo>
                  <a:pt x="441" y="471"/>
                </a:lnTo>
                <a:lnTo>
                  <a:pt x="439" y="484"/>
                </a:lnTo>
                <a:lnTo>
                  <a:pt x="438" y="496"/>
                </a:lnTo>
                <a:lnTo>
                  <a:pt x="438" y="509"/>
                </a:lnTo>
                <a:lnTo>
                  <a:pt x="439" y="523"/>
                </a:lnTo>
                <a:lnTo>
                  <a:pt x="440" y="535"/>
                </a:lnTo>
                <a:lnTo>
                  <a:pt x="443" y="548"/>
                </a:lnTo>
                <a:lnTo>
                  <a:pt x="448" y="559"/>
                </a:lnTo>
                <a:lnTo>
                  <a:pt x="454" y="570"/>
                </a:lnTo>
                <a:lnTo>
                  <a:pt x="460" y="578"/>
                </a:lnTo>
                <a:lnTo>
                  <a:pt x="467" y="586"/>
                </a:lnTo>
                <a:lnTo>
                  <a:pt x="475" y="592"/>
                </a:lnTo>
                <a:lnTo>
                  <a:pt x="483" y="598"/>
                </a:lnTo>
                <a:lnTo>
                  <a:pt x="493" y="602"/>
                </a:lnTo>
                <a:lnTo>
                  <a:pt x="503" y="606"/>
                </a:lnTo>
                <a:lnTo>
                  <a:pt x="513" y="608"/>
                </a:lnTo>
                <a:lnTo>
                  <a:pt x="523" y="609"/>
                </a:lnTo>
                <a:lnTo>
                  <a:pt x="536" y="609"/>
                </a:lnTo>
                <a:lnTo>
                  <a:pt x="548" y="608"/>
                </a:lnTo>
                <a:lnTo>
                  <a:pt x="559" y="606"/>
                </a:lnTo>
                <a:lnTo>
                  <a:pt x="572" y="601"/>
                </a:lnTo>
                <a:lnTo>
                  <a:pt x="585" y="598"/>
                </a:lnTo>
                <a:lnTo>
                  <a:pt x="596" y="592"/>
                </a:lnTo>
                <a:lnTo>
                  <a:pt x="607" y="586"/>
                </a:lnTo>
                <a:lnTo>
                  <a:pt x="618" y="579"/>
                </a:lnTo>
                <a:lnTo>
                  <a:pt x="629" y="573"/>
                </a:lnTo>
                <a:lnTo>
                  <a:pt x="639" y="565"/>
                </a:lnTo>
                <a:lnTo>
                  <a:pt x="649" y="556"/>
                </a:lnTo>
                <a:lnTo>
                  <a:pt x="660" y="546"/>
                </a:lnTo>
                <a:lnTo>
                  <a:pt x="669" y="537"/>
                </a:lnTo>
                <a:lnTo>
                  <a:pt x="677" y="528"/>
                </a:lnTo>
                <a:lnTo>
                  <a:pt x="684" y="520"/>
                </a:lnTo>
                <a:lnTo>
                  <a:pt x="690" y="516"/>
                </a:lnTo>
                <a:lnTo>
                  <a:pt x="689" y="521"/>
                </a:lnTo>
                <a:lnTo>
                  <a:pt x="686" y="529"/>
                </a:lnTo>
                <a:lnTo>
                  <a:pt x="685" y="536"/>
                </a:lnTo>
                <a:lnTo>
                  <a:pt x="685" y="544"/>
                </a:lnTo>
                <a:lnTo>
                  <a:pt x="685" y="550"/>
                </a:lnTo>
                <a:lnTo>
                  <a:pt x="685" y="556"/>
                </a:lnTo>
                <a:lnTo>
                  <a:pt x="684" y="559"/>
                </a:lnTo>
                <a:lnTo>
                  <a:pt x="682" y="561"/>
                </a:lnTo>
                <a:lnTo>
                  <a:pt x="680" y="562"/>
                </a:lnTo>
                <a:lnTo>
                  <a:pt x="678" y="562"/>
                </a:lnTo>
                <a:lnTo>
                  <a:pt x="680" y="565"/>
                </a:lnTo>
                <a:lnTo>
                  <a:pt x="682" y="567"/>
                </a:lnTo>
                <a:lnTo>
                  <a:pt x="684" y="569"/>
                </a:lnTo>
                <a:lnTo>
                  <a:pt x="685" y="571"/>
                </a:lnTo>
                <a:lnTo>
                  <a:pt x="686" y="578"/>
                </a:lnTo>
                <a:lnTo>
                  <a:pt x="687" y="584"/>
                </a:lnTo>
                <a:lnTo>
                  <a:pt x="689" y="592"/>
                </a:lnTo>
                <a:lnTo>
                  <a:pt x="693" y="598"/>
                </a:lnTo>
                <a:lnTo>
                  <a:pt x="694" y="600"/>
                </a:lnTo>
                <a:lnTo>
                  <a:pt x="696" y="603"/>
                </a:lnTo>
                <a:lnTo>
                  <a:pt x="697" y="604"/>
                </a:lnTo>
                <a:lnTo>
                  <a:pt x="697" y="606"/>
                </a:lnTo>
                <a:lnTo>
                  <a:pt x="696" y="607"/>
                </a:lnTo>
                <a:lnTo>
                  <a:pt x="695" y="608"/>
                </a:lnTo>
                <a:lnTo>
                  <a:pt x="692" y="610"/>
                </a:lnTo>
                <a:lnTo>
                  <a:pt x="695" y="608"/>
                </a:lnTo>
                <a:close/>
                <a:moveTo>
                  <a:pt x="450" y="458"/>
                </a:moveTo>
                <a:lnTo>
                  <a:pt x="448" y="468"/>
                </a:lnTo>
                <a:lnTo>
                  <a:pt x="443" y="479"/>
                </a:lnTo>
                <a:lnTo>
                  <a:pt x="445" y="473"/>
                </a:lnTo>
                <a:lnTo>
                  <a:pt x="446" y="467"/>
                </a:lnTo>
                <a:lnTo>
                  <a:pt x="447" y="462"/>
                </a:lnTo>
                <a:lnTo>
                  <a:pt x="450" y="458"/>
                </a:lnTo>
                <a:close/>
                <a:moveTo>
                  <a:pt x="618" y="520"/>
                </a:moveTo>
                <a:lnTo>
                  <a:pt x="618" y="519"/>
                </a:lnTo>
                <a:lnTo>
                  <a:pt x="618" y="520"/>
                </a:lnTo>
                <a:lnTo>
                  <a:pt x="618" y="520"/>
                </a:lnTo>
                <a:lnTo>
                  <a:pt x="618" y="520"/>
                </a:lnTo>
                <a:lnTo>
                  <a:pt x="618" y="520"/>
                </a:lnTo>
                <a:lnTo>
                  <a:pt x="618" y="520"/>
                </a:lnTo>
                <a:close/>
                <a:moveTo>
                  <a:pt x="619" y="567"/>
                </a:moveTo>
                <a:lnTo>
                  <a:pt x="627" y="561"/>
                </a:lnTo>
                <a:lnTo>
                  <a:pt x="635" y="556"/>
                </a:lnTo>
                <a:lnTo>
                  <a:pt x="631" y="560"/>
                </a:lnTo>
                <a:lnTo>
                  <a:pt x="628" y="562"/>
                </a:lnTo>
                <a:lnTo>
                  <a:pt x="623" y="565"/>
                </a:lnTo>
                <a:lnTo>
                  <a:pt x="619" y="567"/>
                </a:lnTo>
                <a:close/>
                <a:moveTo>
                  <a:pt x="645" y="485"/>
                </a:moveTo>
                <a:lnTo>
                  <a:pt x="639" y="494"/>
                </a:lnTo>
                <a:lnTo>
                  <a:pt x="633" y="502"/>
                </a:lnTo>
                <a:lnTo>
                  <a:pt x="627" y="511"/>
                </a:lnTo>
                <a:lnTo>
                  <a:pt x="620" y="519"/>
                </a:lnTo>
                <a:lnTo>
                  <a:pt x="619" y="517"/>
                </a:lnTo>
                <a:lnTo>
                  <a:pt x="618" y="516"/>
                </a:lnTo>
                <a:lnTo>
                  <a:pt x="606" y="528"/>
                </a:lnTo>
                <a:lnTo>
                  <a:pt x="594" y="541"/>
                </a:lnTo>
                <a:lnTo>
                  <a:pt x="587" y="546"/>
                </a:lnTo>
                <a:lnTo>
                  <a:pt x="580" y="551"/>
                </a:lnTo>
                <a:lnTo>
                  <a:pt x="571" y="554"/>
                </a:lnTo>
                <a:lnTo>
                  <a:pt x="562" y="556"/>
                </a:lnTo>
                <a:lnTo>
                  <a:pt x="574" y="545"/>
                </a:lnTo>
                <a:lnTo>
                  <a:pt x="587" y="535"/>
                </a:lnTo>
                <a:lnTo>
                  <a:pt x="597" y="523"/>
                </a:lnTo>
                <a:lnTo>
                  <a:pt x="607" y="510"/>
                </a:lnTo>
                <a:lnTo>
                  <a:pt x="616" y="498"/>
                </a:lnTo>
                <a:lnTo>
                  <a:pt x="624" y="484"/>
                </a:lnTo>
                <a:lnTo>
                  <a:pt x="632" y="469"/>
                </a:lnTo>
                <a:lnTo>
                  <a:pt x="639" y="456"/>
                </a:lnTo>
                <a:lnTo>
                  <a:pt x="632" y="465"/>
                </a:lnTo>
                <a:lnTo>
                  <a:pt x="627" y="475"/>
                </a:lnTo>
                <a:lnTo>
                  <a:pt x="619" y="484"/>
                </a:lnTo>
                <a:lnTo>
                  <a:pt x="611" y="492"/>
                </a:lnTo>
                <a:lnTo>
                  <a:pt x="616" y="482"/>
                </a:lnTo>
                <a:lnTo>
                  <a:pt x="621" y="470"/>
                </a:lnTo>
                <a:lnTo>
                  <a:pt x="623" y="468"/>
                </a:lnTo>
                <a:lnTo>
                  <a:pt x="623" y="463"/>
                </a:lnTo>
                <a:lnTo>
                  <a:pt x="622" y="462"/>
                </a:lnTo>
                <a:lnTo>
                  <a:pt x="621" y="462"/>
                </a:lnTo>
                <a:lnTo>
                  <a:pt x="620" y="462"/>
                </a:lnTo>
                <a:lnTo>
                  <a:pt x="619" y="463"/>
                </a:lnTo>
                <a:lnTo>
                  <a:pt x="616" y="465"/>
                </a:lnTo>
                <a:lnTo>
                  <a:pt x="615" y="466"/>
                </a:lnTo>
                <a:lnTo>
                  <a:pt x="608" y="475"/>
                </a:lnTo>
                <a:lnTo>
                  <a:pt x="603" y="484"/>
                </a:lnTo>
                <a:lnTo>
                  <a:pt x="596" y="494"/>
                </a:lnTo>
                <a:lnTo>
                  <a:pt x="588" y="503"/>
                </a:lnTo>
                <a:lnTo>
                  <a:pt x="581" y="512"/>
                </a:lnTo>
                <a:lnTo>
                  <a:pt x="573" y="520"/>
                </a:lnTo>
                <a:lnTo>
                  <a:pt x="565" y="528"/>
                </a:lnTo>
                <a:lnTo>
                  <a:pt x="556" y="535"/>
                </a:lnTo>
                <a:lnTo>
                  <a:pt x="553" y="537"/>
                </a:lnTo>
                <a:lnTo>
                  <a:pt x="547" y="541"/>
                </a:lnTo>
                <a:lnTo>
                  <a:pt x="541" y="544"/>
                </a:lnTo>
                <a:lnTo>
                  <a:pt x="538" y="544"/>
                </a:lnTo>
                <a:lnTo>
                  <a:pt x="537" y="543"/>
                </a:lnTo>
                <a:lnTo>
                  <a:pt x="536" y="541"/>
                </a:lnTo>
                <a:lnTo>
                  <a:pt x="536" y="539"/>
                </a:lnTo>
                <a:lnTo>
                  <a:pt x="537" y="536"/>
                </a:lnTo>
                <a:lnTo>
                  <a:pt x="538" y="531"/>
                </a:lnTo>
                <a:lnTo>
                  <a:pt x="539" y="526"/>
                </a:lnTo>
                <a:lnTo>
                  <a:pt x="545" y="502"/>
                </a:lnTo>
                <a:lnTo>
                  <a:pt x="549" y="477"/>
                </a:lnTo>
                <a:lnTo>
                  <a:pt x="556" y="453"/>
                </a:lnTo>
                <a:lnTo>
                  <a:pt x="565" y="428"/>
                </a:lnTo>
                <a:lnTo>
                  <a:pt x="574" y="405"/>
                </a:lnTo>
                <a:lnTo>
                  <a:pt x="587" y="384"/>
                </a:lnTo>
                <a:lnTo>
                  <a:pt x="599" y="362"/>
                </a:lnTo>
                <a:lnTo>
                  <a:pt x="614" y="342"/>
                </a:lnTo>
                <a:lnTo>
                  <a:pt x="621" y="330"/>
                </a:lnTo>
                <a:lnTo>
                  <a:pt x="629" y="320"/>
                </a:lnTo>
                <a:lnTo>
                  <a:pt x="638" y="309"/>
                </a:lnTo>
                <a:lnTo>
                  <a:pt x="647" y="300"/>
                </a:lnTo>
                <a:lnTo>
                  <a:pt x="656" y="292"/>
                </a:lnTo>
                <a:lnTo>
                  <a:pt x="666" y="285"/>
                </a:lnTo>
                <a:lnTo>
                  <a:pt x="672" y="283"/>
                </a:lnTo>
                <a:lnTo>
                  <a:pt x="678" y="282"/>
                </a:lnTo>
                <a:lnTo>
                  <a:pt x="684" y="283"/>
                </a:lnTo>
                <a:lnTo>
                  <a:pt x="689" y="285"/>
                </a:lnTo>
                <a:lnTo>
                  <a:pt x="687" y="280"/>
                </a:lnTo>
                <a:lnTo>
                  <a:pt x="686" y="276"/>
                </a:lnTo>
                <a:lnTo>
                  <a:pt x="685" y="274"/>
                </a:lnTo>
                <a:lnTo>
                  <a:pt x="684" y="272"/>
                </a:lnTo>
                <a:lnTo>
                  <a:pt x="681" y="271"/>
                </a:lnTo>
                <a:lnTo>
                  <a:pt x="678" y="271"/>
                </a:lnTo>
                <a:lnTo>
                  <a:pt x="685" y="271"/>
                </a:lnTo>
                <a:lnTo>
                  <a:pt x="692" y="272"/>
                </a:lnTo>
                <a:lnTo>
                  <a:pt x="697" y="277"/>
                </a:lnTo>
                <a:lnTo>
                  <a:pt x="702" y="282"/>
                </a:lnTo>
                <a:lnTo>
                  <a:pt x="703" y="290"/>
                </a:lnTo>
                <a:lnTo>
                  <a:pt x="706" y="296"/>
                </a:lnTo>
                <a:lnTo>
                  <a:pt x="710" y="297"/>
                </a:lnTo>
                <a:lnTo>
                  <a:pt x="713" y="299"/>
                </a:lnTo>
                <a:lnTo>
                  <a:pt x="713" y="301"/>
                </a:lnTo>
                <a:lnTo>
                  <a:pt x="712" y="304"/>
                </a:lnTo>
                <a:lnTo>
                  <a:pt x="713" y="312"/>
                </a:lnTo>
                <a:lnTo>
                  <a:pt x="712" y="321"/>
                </a:lnTo>
                <a:lnTo>
                  <a:pt x="711" y="330"/>
                </a:lnTo>
                <a:lnTo>
                  <a:pt x="710" y="340"/>
                </a:lnTo>
                <a:lnTo>
                  <a:pt x="707" y="349"/>
                </a:lnTo>
                <a:lnTo>
                  <a:pt x="705" y="357"/>
                </a:lnTo>
                <a:lnTo>
                  <a:pt x="699" y="374"/>
                </a:lnTo>
                <a:lnTo>
                  <a:pt x="693" y="391"/>
                </a:lnTo>
                <a:lnTo>
                  <a:pt x="686" y="407"/>
                </a:lnTo>
                <a:lnTo>
                  <a:pt x="679" y="423"/>
                </a:lnTo>
                <a:lnTo>
                  <a:pt x="663" y="454"/>
                </a:lnTo>
                <a:lnTo>
                  <a:pt x="645" y="485"/>
                </a:lnTo>
                <a:lnTo>
                  <a:pt x="645" y="484"/>
                </a:lnTo>
                <a:lnTo>
                  <a:pt x="652" y="474"/>
                </a:lnTo>
                <a:lnTo>
                  <a:pt x="654" y="469"/>
                </a:lnTo>
                <a:lnTo>
                  <a:pt x="645" y="485"/>
                </a:lnTo>
                <a:close/>
                <a:moveTo>
                  <a:pt x="547" y="551"/>
                </a:moveTo>
                <a:lnTo>
                  <a:pt x="559" y="544"/>
                </a:lnTo>
                <a:lnTo>
                  <a:pt x="571" y="534"/>
                </a:lnTo>
                <a:lnTo>
                  <a:pt x="581" y="524"/>
                </a:lnTo>
                <a:lnTo>
                  <a:pt x="593" y="515"/>
                </a:lnTo>
                <a:lnTo>
                  <a:pt x="588" y="520"/>
                </a:lnTo>
                <a:lnTo>
                  <a:pt x="583" y="527"/>
                </a:lnTo>
                <a:lnTo>
                  <a:pt x="579" y="532"/>
                </a:lnTo>
                <a:lnTo>
                  <a:pt x="573" y="537"/>
                </a:lnTo>
                <a:lnTo>
                  <a:pt x="567" y="541"/>
                </a:lnTo>
                <a:lnTo>
                  <a:pt x="561" y="545"/>
                </a:lnTo>
                <a:lnTo>
                  <a:pt x="554" y="549"/>
                </a:lnTo>
                <a:lnTo>
                  <a:pt x="547" y="551"/>
                </a:lnTo>
                <a:close/>
                <a:moveTo>
                  <a:pt x="594" y="512"/>
                </a:moveTo>
                <a:lnTo>
                  <a:pt x="594" y="512"/>
                </a:lnTo>
                <a:lnTo>
                  <a:pt x="594" y="512"/>
                </a:lnTo>
                <a:close/>
                <a:moveTo>
                  <a:pt x="706" y="560"/>
                </a:moveTo>
                <a:lnTo>
                  <a:pt x="706" y="549"/>
                </a:lnTo>
                <a:lnTo>
                  <a:pt x="707" y="537"/>
                </a:lnTo>
                <a:lnTo>
                  <a:pt x="711" y="526"/>
                </a:lnTo>
                <a:lnTo>
                  <a:pt x="715" y="516"/>
                </a:lnTo>
                <a:lnTo>
                  <a:pt x="712" y="527"/>
                </a:lnTo>
                <a:lnTo>
                  <a:pt x="710" y="537"/>
                </a:lnTo>
                <a:lnTo>
                  <a:pt x="707" y="549"/>
                </a:lnTo>
                <a:lnTo>
                  <a:pt x="706" y="560"/>
                </a:lnTo>
                <a:close/>
                <a:moveTo>
                  <a:pt x="719" y="509"/>
                </a:moveTo>
                <a:lnTo>
                  <a:pt x="720" y="504"/>
                </a:lnTo>
                <a:lnTo>
                  <a:pt x="721" y="501"/>
                </a:lnTo>
                <a:lnTo>
                  <a:pt x="721" y="506"/>
                </a:lnTo>
                <a:lnTo>
                  <a:pt x="719" y="509"/>
                </a:lnTo>
                <a:close/>
                <a:moveTo>
                  <a:pt x="723" y="499"/>
                </a:moveTo>
                <a:lnTo>
                  <a:pt x="723" y="496"/>
                </a:lnTo>
                <a:lnTo>
                  <a:pt x="725" y="495"/>
                </a:lnTo>
                <a:lnTo>
                  <a:pt x="725" y="498"/>
                </a:lnTo>
                <a:lnTo>
                  <a:pt x="723" y="499"/>
                </a:lnTo>
                <a:close/>
                <a:moveTo>
                  <a:pt x="764" y="388"/>
                </a:moveTo>
                <a:lnTo>
                  <a:pt x="760" y="391"/>
                </a:lnTo>
                <a:lnTo>
                  <a:pt x="756" y="393"/>
                </a:lnTo>
                <a:lnTo>
                  <a:pt x="758" y="391"/>
                </a:lnTo>
                <a:lnTo>
                  <a:pt x="759" y="390"/>
                </a:lnTo>
                <a:lnTo>
                  <a:pt x="761" y="388"/>
                </a:lnTo>
                <a:lnTo>
                  <a:pt x="764" y="388"/>
                </a:lnTo>
                <a:close/>
                <a:moveTo>
                  <a:pt x="771" y="568"/>
                </a:moveTo>
                <a:lnTo>
                  <a:pt x="769" y="574"/>
                </a:lnTo>
                <a:lnTo>
                  <a:pt x="767" y="579"/>
                </a:lnTo>
                <a:lnTo>
                  <a:pt x="764" y="584"/>
                </a:lnTo>
                <a:lnTo>
                  <a:pt x="761" y="587"/>
                </a:lnTo>
                <a:lnTo>
                  <a:pt x="755" y="590"/>
                </a:lnTo>
                <a:lnTo>
                  <a:pt x="750" y="590"/>
                </a:lnTo>
                <a:lnTo>
                  <a:pt x="744" y="590"/>
                </a:lnTo>
                <a:lnTo>
                  <a:pt x="739" y="589"/>
                </a:lnTo>
                <a:lnTo>
                  <a:pt x="746" y="589"/>
                </a:lnTo>
                <a:lnTo>
                  <a:pt x="752" y="587"/>
                </a:lnTo>
                <a:lnTo>
                  <a:pt x="758" y="586"/>
                </a:lnTo>
                <a:lnTo>
                  <a:pt x="763" y="583"/>
                </a:lnTo>
                <a:lnTo>
                  <a:pt x="767" y="578"/>
                </a:lnTo>
                <a:lnTo>
                  <a:pt x="769" y="573"/>
                </a:lnTo>
                <a:lnTo>
                  <a:pt x="771" y="567"/>
                </a:lnTo>
                <a:lnTo>
                  <a:pt x="772" y="561"/>
                </a:lnTo>
                <a:lnTo>
                  <a:pt x="772" y="565"/>
                </a:lnTo>
                <a:lnTo>
                  <a:pt x="771" y="568"/>
                </a:lnTo>
                <a:lnTo>
                  <a:pt x="770" y="569"/>
                </a:lnTo>
                <a:lnTo>
                  <a:pt x="771" y="568"/>
                </a:lnTo>
                <a:close/>
                <a:moveTo>
                  <a:pt x="770" y="385"/>
                </a:moveTo>
                <a:lnTo>
                  <a:pt x="769" y="385"/>
                </a:lnTo>
                <a:lnTo>
                  <a:pt x="768" y="385"/>
                </a:lnTo>
                <a:lnTo>
                  <a:pt x="768" y="383"/>
                </a:lnTo>
                <a:lnTo>
                  <a:pt x="769" y="382"/>
                </a:lnTo>
                <a:lnTo>
                  <a:pt x="770" y="379"/>
                </a:lnTo>
                <a:lnTo>
                  <a:pt x="771" y="377"/>
                </a:lnTo>
                <a:lnTo>
                  <a:pt x="773" y="375"/>
                </a:lnTo>
                <a:lnTo>
                  <a:pt x="776" y="374"/>
                </a:lnTo>
                <a:lnTo>
                  <a:pt x="772" y="379"/>
                </a:lnTo>
                <a:lnTo>
                  <a:pt x="770" y="385"/>
                </a:lnTo>
                <a:lnTo>
                  <a:pt x="770" y="383"/>
                </a:lnTo>
                <a:lnTo>
                  <a:pt x="770" y="385"/>
                </a:lnTo>
                <a:close/>
                <a:moveTo>
                  <a:pt x="776" y="374"/>
                </a:moveTo>
                <a:lnTo>
                  <a:pt x="778" y="368"/>
                </a:lnTo>
                <a:lnTo>
                  <a:pt x="781" y="362"/>
                </a:lnTo>
                <a:lnTo>
                  <a:pt x="786" y="358"/>
                </a:lnTo>
                <a:lnTo>
                  <a:pt x="791" y="353"/>
                </a:lnTo>
                <a:lnTo>
                  <a:pt x="784" y="363"/>
                </a:lnTo>
                <a:lnTo>
                  <a:pt x="776" y="374"/>
                </a:lnTo>
                <a:close/>
                <a:moveTo>
                  <a:pt x="780" y="542"/>
                </a:moveTo>
                <a:lnTo>
                  <a:pt x="781" y="536"/>
                </a:lnTo>
                <a:lnTo>
                  <a:pt x="783" y="531"/>
                </a:lnTo>
                <a:lnTo>
                  <a:pt x="785" y="526"/>
                </a:lnTo>
                <a:lnTo>
                  <a:pt x="788" y="520"/>
                </a:lnTo>
                <a:lnTo>
                  <a:pt x="785" y="532"/>
                </a:lnTo>
                <a:lnTo>
                  <a:pt x="780" y="542"/>
                </a:lnTo>
                <a:close/>
                <a:moveTo>
                  <a:pt x="1159" y="750"/>
                </a:moveTo>
                <a:lnTo>
                  <a:pt x="1147" y="760"/>
                </a:lnTo>
                <a:lnTo>
                  <a:pt x="1132" y="769"/>
                </a:lnTo>
                <a:lnTo>
                  <a:pt x="1125" y="774"/>
                </a:lnTo>
                <a:lnTo>
                  <a:pt x="1117" y="777"/>
                </a:lnTo>
                <a:lnTo>
                  <a:pt x="1109" y="780"/>
                </a:lnTo>
                <a:lnTo>
                  <a:pt x="1101" y="781"/>
                </a:lnTo>
                <a:lnTo>
                  <a:pt x="1117" y="772"/>
                </a:lnTo>
                <a:lnTo>
                  <a:pt x="1133" y="764"/>
                </a:lnTo>
                <a:lnTo>
                  <a:pt x="1140" y="760"/>
                </a:lnTo>
                <a:lnTo>
                  <a:pt x="1148" y="756"/>
                </a:lnTo>
                <a:lnTo>
                  <a:pt x="1155" y="752"/>
                </a:lnTo>
                <a:lnTo>
                  <a:pt x="1160" y="748"/>
                </a:lnTo>
                <a:lnTo>
                  <a:pt x="1160" y="749"/>
                </a:lnTo>
                <a:lnTo>
                  <a:pt x="1159" y="750"/>
                </a:lnTo>
                <a:lnTo>
                  <a:pt x="1154" y="756"/>
                </a:lnTo>
                <a:lnTo>
                  <a:pt x="1154" y="755"/>
                </a:lnTo>
                <a:lnTo>
                  <a:pt x="1158" y="752"/>
                </a:lnTo>
                <a:lnTo>
                  <a:pt x="1159" y="750"/>
                </a:lnTo>
                <a:close/>
                <a:moveTo>
                  <a:pt x="1163" y="748"/>
                </a:moveTo>
                <a:lnTo>
                  <a:pt x="1162" y="748"/>
                </a:lnTo>
                <a:lnTo>
                  <a:pt x="1160" y="747"/>
                </a:lnTo>
                <a:lnTo>
                  <a:pt x="1162" y="747"/>
                </a:lnTo>
                <a:lnTo>
                  <a:pt x="1163" y="748"/>
                </a:lnTo>
                <a:lnTo>
                  <a:pt x="1162" y="748"/>
                </a:lnTo>
                <a:lnTo>
                  <a:pt x="1163" y="748"/>
                </a:lnTo>
                <a:close/>
                <a:moveTo>
                  <a:pt x="967" y="230"/>
                </a:moveTo>
                <a:lnTo>
                  <a:pt x="970" y="218"/>
                </a:lnTo>
                <a:lnTo>
                  <a:pt x="975" y="204"/>
                </a:lnTo>
                <a:lnTo>
                  <a:pt x="979" y="193"/>
                </a:lnTo>
                <a:lnTo>
                  <a:pt x="985" y="180"/>
                </a:lnTo>
                <a:lnTo>
                  <a:pt x="990" y="169"/>
                </a:lnTo>
                <a:lnTo>
                  <a:pt x="995" y="159"/>
                </a:lnTo>
                <a:lnTo>
                  <a:pt x="999" y="154"/>
                </a:lnTo>
                <a:lnTo>
                  <a:pt x="1002" y="150"/>
                </a:lnTo>
                <a:lnTo>
                  <a:pt x="1006" y="146"/>
                </a:lnTo>
                <a:lnTo>
                  <a:pt x="1010" y="143"/>
                </a:lnTo>
                <a:lnTo>
                  <a:pt x="1001" y="155"/>
                </a:lnTo>
                <a:lnTo>
                  <a:pt x="994" y="169"/>
                </a:lnTo>
                <a:lnTo>
                  <a:pt x="987" y="184"/>
                </a:lnTo>
                <a:lnTo>
                  <a:pt x="982" y="197"/>
                </a:lnTo>
                <a:lnTo>
                  <a:pt x="971" y="228"/>
                </a:lnTo>
                <a:lnTo>
                  <a:pt x="964" y="258"/>
                </a:lnTo>
                <a:lnTo>
                  <a:pt x="964" y="251"/>
                </a:lnTo>
                <a:lnTo>
                  <a:pt x="964" y="244"/>
                </a:lnTo>
                <a:lnTo>
                  <a:pt x="965" y="237"/>
                </a:lnTo>
                <a:lnTo>
                  <a:pt x="967" y="230"/>
                </a:lnTo>
                <a:lnTo>
                  <a:pt x="968" y="227"/>
                </a:lnTo>
                <a:lnTo>
                  <a:pt x="968" y="227"/>
                </a:lnTo>
                <a:lnTo>
                  <a:pt x="968" y="228"/>
                </a:lnTo>
                <a:lnTo>
                  <a:pt x="967" y="230"/>
                </a:lnTo>
                <a:lnTo>
                  <a:pt x="967" y="232"/>
                </a:lnTo>
                <a:lnTo>
                  <a:pt x="966" y="233"/>
                </a:lnTo>
                <a:lnTo>
                  <a:pt x="966" y="233"/>
                </a:lnTo>
                <a:lnTo>
                  <a:pt x="967" y="230"/>
                </a:lnTo>
                <a:close/>
                <a:moveTo>
                  <a:pt x="962" y="349"/>
                </a:moveTo>
                <a:lnTo>
                  <a:pt x="962" y="351"/>
                </a:lnTo>
                <a:lnTo>
                  <a:pt x="964" y="354"/>
                </a:lnTo>
                <a:lnTo>
                  <a:pt x="962" y="351"/>
                </a:lnTo>
                <a:lnTo>
                  <a:pt x="962" y="349"/>
                </a:lnTo>
                <a:lnTo>
                  <a:pt x="962" y="349"/>
                </a:lnTo>
                <a:lnTo>
                  <a:pt x="962" y="349"/>
                </a:lnTo>
                <a:close/>
                <a:moveTo>
                  <a:pt x="891" y="443"/>
                </a:moveTo>
                <a:lnTo>
                  <a:pt x="904" y="433"/>
                </a:lnTo>
                <a:lnTo>
                  <a:pt x="919" y="424"/>
                </a:lnTo>
                <a:lnTo>
                  <a:pt x="934" y="415"/>
                </a:lnTo>
                <a:lnTo>
                  <a:pt x="949" y="407"/>
                </a:lnTo>
                <a:lnTo>
                  <a:pt x="957" y="403"/>
                </a:lnTo>
                <a:lnTo>
                  <a:pt x="966" y="399"/>
                </a:lnTo>
                <a:lnTo>
                  <a:pt x="968" y="398"/>
                </a:lnTo>
                <a:lnTo>
                  <a:pt x="971" y="398"/>
                </a:lnTo>
                <a:lnTo>
                  <a:pt x="975" y="395"/>
                </a:lnTo>
                <a:lnTo>
                  <a:pt x="977" y="394"/>
                </a:lnTo>
                <a:lnTo>
                  <a:pt x="979" y="393"/>
                </a:lnTo>
                <a:lnTo>
                  <a:pt x="981" y="393"/>
                </a:lnTo>
                <a:lnTo>
                  <a:pt x="981" y="394"/>
                </a:lnTo>
                <a:lnTo>
                  <a:pt x="979" y="395"/>
                </a:lnTo>
                <a:lnTo>
                  <a:pt x="974" y="400"/>
                </a:lnTo>
                <a:lnTo>
                  <a:pt x="967" y="403"/>
                </a:lnTo>
                <a:lnTo>
                  <a:pt x="952" y="410"/>
                </a:lnTo>
                <a:lnTo>
                  <a:pt x="938" y="417"/>
                </a:lnTo>
                <a:lnTo>
                  <a:pt x="924" y="425"/>
                </a:lnTo>
                <a:lnTo>
                  <a:pt x="910" y="434"/>
                </a:lnTo>
                <a:lnTo>
                  <a:pt x="898" y="442"/>
                </a:lnTo>
                <a:lnTo>
                  <a:pt x="884" y="450"/>
                </a:lnTo>
                <a:lnTo>
                  <a:pt x="877" y="456"/>
                </a:lnTo>
                <a:lnTo>
                  <a:pt x="870" y="461"/>
                </a:lnTo>
                <a:lnTo>
                  <a:pt x="865" y="467"/>
                </a:lnTo>
                <a:lnTo>
                  <a:pt x="857" y="470"/>
                </a:lnTo>
                <a:lnTo>
                  <a:pt x="865" y="462"/>
                </a:lnTo>
                <a:lnTo>
                  <a:pt x="872" y="456"/>
                </a:lnTo>
                <a:lnTo>
                  <a:pt x="882" y="449"/>
                </a:lnTo>
                <a:lnTo>
                  <a:pt x="891" y="443"/>
                </a:lnTo>
                <a:lnTo>
                  <a:pt x="899" y="436"/>
                </a:lnTo>
                <a:lnTo>
                  <a:pt x="895" y="440"/>
                </a:lnTo>
                <a:lnTo>
                  <a:pt x="888" y="444"/>
                </a:lnTo>
                <a:lnTo>
                  <a:pt x="891" y="443"/>
                </a:lnTo>
                <a:close/>
                <a:moveTo>
                  <a:pt x="852" y="475"/>
                </a:moveTo>
                <a:lnTo>
                  <a:pt x="846" y="482"/>
                </a:lnTo>
                <a:lnTo>
                  <a:pt x="841" y="487"/>
                </a:lnTo>
                <a:lnTo>
                  <a:pt x="842" y="483"/>
                </a:lnTo>
                <a:lnTo>
                  <a:pt x="845" y="479"/>
                </a:lnTo>
                <a:lnTo>
                  <a:pt x="849" y="477"/>
                </a:lnTo>
                <a:lnTo>
                  <a:pt x="852" y="475"/>
                </a:lnTo>
                <a:close/>
                <a:moveTo>
                  <a:pt x="841" y="487"/>
                </a:moveTo>
                <a:lnTo>
                  <a:pt x="838" y="490"/>
                </a:lnTo>
                <a:lnTo>
                  <a:pt x="837" y="491"/>
                </a:lnTo>
                <a:lnTo>
                  <a:pt x="837" y="490"/>
                </a:lnTo>
                <a:lnTo>
                  <a:pt x="837" y="487"/>
                </a:lnTo>
                <a:lnTo>
                  <a:pt x="838" y="487"/>
                </a:lnTo>
                <a:lnTo>
                  <a:pt x="841" y="487"/>
                </a:lnTo>
                <a:close/>
                <a:moveTo>
                  <a:pt x="839" y="518"/>
                </a:moveTo>
                <a:lnTo>
                  <a:pt x="832" y="531"/>
                </a:lnTo>
                <a:lnTo>
                  <a:pt x="825" y="542"/>
                </a:lnTo>
                <a:lnTo>
                  <a:pt x="819" y="553"/>
                </a:lnTo>
                <a:lnTo>
                  <a:pt x="813" y="566"/>
                </a:lnTo>
                <a:lnTo>
                  <a:pt x="810" y="579"/>
                </a:lnTo>
                <a:lnTo>
                  <a:pt x="806" y="592"/>
                </a:lnTo>
                <a:lnTo>
                  <a:pt x="804" y="606"/>
                </a:lnTo>
                <a:lnTo>
                  <a:pt x="803" y="619"/>
                </a:lnTo>
                <a:lnTo>
                  <a:pt x="804" y="633"/>
                </a:lnTo>
                <a:lnTo>
                  <a:pt x="805" y="647"/>
                </a:lnTo>
                <a:lnTo>
                  <a:pt x="809" y="659"/>
                </a:lnTo>
                <a:lnTo>
                  <a:pt x="812" y="673"/>
                </a:lnTo>
                <a:lnTo>
                  <a:pt x="817" y="686"/>
                </a:lnTo>
                <a:lnTo>
                  <a:pt x="824" y="699"/>
                </a:lnTo>
                <a:lnTo>
                  <a:pt x="829" y="710"/>
                </a:lnTo>
                <a:lnTo>
                  <a:pt x="837" y="722"/>
                </a:lnTo>
                <a:lnTo>
                  <a:pt x="829" y="714"/>
                </a:lnTo>
                <a:lnTo>
                  <a:pt x="822" y="705"/>
                </a:lnTo>
                <a:lnTo>
                  <a:pt x="817" y="694"/>
                </a:lnTo>
                <a:lnTo>
                  <a:pt x="811" y="684"/>
                </a:lnTo>
                <a:lnTo>
                  <a:pt x="806" y="674"/>
                </a:lnTo>
                <a:lnTo>
                  <a:pt x="803" y="662"/>
                </a:lnTo>
                <a:lnTo>
                  <a:pt x="801" y="651"/>
                </a:lnTo>
                <a:lnTo>
                  <a:pt x="799" y="640"/>
                </a:lnTo>
                <a:lnTo>
                  <a:pt x="797" y="627"/>
                </a:lnTo>
                <a:lnTo>
                  <a:pt x="797" y="614"/>
                </a:lnTo>
                <a:lnTo>
                  <a:pt x="797" y="600"/>
                </a:lnTo>
                <a:lnTo>
                  <a:pt x="799" y="587"/>
                </a:lnTo>
                <a:lnTo>
                  <a:pt x="801" y="574"/>
                </a:lnTo>
                <a:lnTo>
                  <a:pt x="805" y="561"/>
                </a:lnTo>
                <a:lnTo>
                  <a:pt x="809" y="549"/>
                </a:lnTo>
                <a:lnTo>
                  <a:pt x="814" y="537"/>
                </a:lnTo>
                <a:lnTo>
                  <a:pt x="820" y="526"/>
                </a:lnTo>
                <a:lnTo>
                  <a:pt x="827" y="517"/>
                </a:lnTo>
                <a:lnTo>
                  <a:pt x="835" y="507"/>
                </a:lnTo>
                <a:lnTo>
                  <a:pt x="843" y="498"/>
                </a:lnTo>
                <a:lnTo>
                  <a:pt x="859" y="481"/>
                </a:lnTo>
                <a:lnTo>
                  <a:pt x="878" y="466"/>
                </a:lnTo>
                <a:lnTo>
                  <a:pt x="898" y="451"/>
                </a:lnTo>
                <a:lnTo>
                  <a:pt x="918" y="438"/>
                </a:lnTo>
                <a:lnTo>
                  <a:pt x="940" y="426"/>
                </a:lnTo>
                <a:lnTo>
                  <a:pt x="960" y="416"/>
                </a:lnTo>
                <a:lnTo>
                  <a:pt x="974" y="409"/>
                </a:lnTo>
                <a:lnTo>
                  <a:pt x="986" y="403"/>
                </a:lnTo>
                <a:lnTo>
                  <a:pt x="990" y="402"/>
                </a:lnTo>
                <a:lnTo>
                  <a:pt x="992" y="401"/>
                </a:lnTo>
                <a:lnTo>
                  <a:pt x="994" y="400"/>
                </a:lnTo>
                <a:lnTo>
                  <a:pt x="995" y="398"/>
                </a:lnTo>
                <a:lnTo>
                  <a:pt x="993" y="392"/>
                </a:lnTo>
                <a:lnTo>
                  <a:pt x="990" y="387"/>
                </a:lnTo>
                <a:lnTo>
                  <a:pt x="982" y="374"/>
                </a:lnTo>
                <a:lnTo>
                  <a:pt x="975" y="361"/>
                </a:lnTo>
                <a:lnTo>
                  <a:pt x="970" y="347"/>
                </a:lnTo>
                <a:lnTo>
                  <a:pt x="967" y="333"/>
                </a:lnTo>
                <a:lnTo>
                  <a:pt x="976" y="347"/>
                </a:lnTo>
                <a:lnTo>
                  <a:pt x="987" y="361"/>
                </a:lnTo>
                <a:lnTo>
                  <a:pt x="998" y="376"/>
                </a:lnTo>
                <a:lnTo>
                  <a:pt x="1007" y="392"/>
                </a:lnTo>
                <a:lnTo>
                  <a:pt x="1009" y="396"/>
                </a:lnTo>
                <a:lnTo>
                  <a:pt x="1011" y="400"/>
                </a:lnTo>
                <a:lnTo>
                  <a:pt x="1012" y="401"/>
                </a:lnTo>
                <a:lnTo>
                  <a:pt x="1012" y="403"/>
                </a:lnTo>
                <a:lnTo>
                  <a:pt x="1011" y="404"/>
                </a:lnTo>
                <a:lnTo>
                  <a:pt x="1010" y="405"/>
                </a:lnTo>
                <a:lnTo>
                  <a:pt x="1001" y="410"/>
                </a:lnTo>
                <a:lnTo>
                  <a:pt x="991" y="413"/>
                </a:lnTo>
                <a:lnTo>
                  <a:pt x="982" y="418"/>
                </a:lnTo>
                <a:lnTo>
                  <a:pt x="973" y="421"/>
                </a:lnTo>
                <a:lnTo>
                  <a:pt x="964" y="426"/>
                </a:lnTo>
                <a:lnTo>
                  <a:pt x="954" y="430"/>
                </a:lnTo>
                <a:lnTo>
                  <a:pt x="938" y="440"/>
                </a:lnTo>
                <a:lnTo>
                  <a:pt x="923" y="449"/>
                </a:lnTo>
                <a:lnTo>
                  <a:pt x="907" y="458"/>
                </a:lnTo>
                <a:lnTo>
                  <a:pt x="891" y="468"/>
                </a:lnTo>
                <a:lnTo>
                  <a:pt x="877" y="479"/>
                </a:lnTo>
                <a:lnTo>
                  <a:pt x="863" y="491"/>
                </a:lnTo>
                <a:lnTo>
                  <a:pt x="851" y="504"/>
                </a:lnTo>
                <a:lnTo>
                  <a:pt x="839" y="518"/>
                </a:lnTo>
                <a:lnTo>
                  <a:pt x="836" y="524"/>
                </a:lnTo>
                <a:lnTo>
                  <a:pt x="843" y="513"/>
                </a:lnTo>
                <a:lnTo>
                  <a:pt x="849" y="506"/>
                </a:lnTo>
                <a:lnTo>
                  <a:pt x="839" y="518"/>
                </a:lnTo>
                <a:close/>
                <a:moveTo>
                  <a:pt x="986" y="460"/>
                </a:moveTo>
                <a:lnTo>
                  <a:pt x="985" y="460"/>
                </a:lnTo>
                <a:lnTo>
                  <a:pt x="984" y="460"/>
                </a:lnTo>
                <a:lnTo>
                  <a:pt x="985" y="459"/>
                </a:lnTo>
                <a:lnTo>
                  <a:pt x="986" y="460"/>
                </a:lnTo>
                <a:lnTo>
                  <a:pt x="986" y="459"/>
                </a:lnTo>
                <a:lnTo>
                  <a:pt x="986" y="460"/>
                </a:lnTo>
                <a:close/>
                <a:moveTo>
                  <a:pt x="950" y="706"/>
                </a:moveTo>
                <a:lnTo>
                  <a:pt x="960" y="714"/>
                </a:lnTo>
                <a:lnTo>
                  <a:pt x="971" y="722"/>
                </a:lnTo>
                <a:lnTo>
                  <a:pt x="983" y="726"/>
                </a:lnTo>
                <a:lnTo>
                  <a:pt x="993" y="731"/>
                </a:lnTo>
                <a:lnTo>
                  <a:pt x="985" y="731"/>
                </a:lnTo>
                <a:lnTo>
                  <a:pt x="976" y="728"/>
                </a:lnTo>
                <a:lnTo>
                  <a:pt x="969" y="724"/>
                </a:lnTo>
                <a:lnTo>
                  <a:pt x="962" y="719"/>
                </a:lnTo>
                <a:lnTo>
                  <a:pt x="956" y="714"/>
                </a:lnTo>
                <a:lnTo>
                  <a:pt x="950" y="708"/>
                </a:lnTo>
                <a:lnTo>
                  <a:pt x="946" y="702"/>
                </a:lnTo>
                <a:lnTo>
                  <a:pt x="942" y="698"/>
                </a:lnTo>
                <a:lnTo>
                  <a:pt x="946" y="701"/>
                </a:lnTo>
                <a:lnTo>
                  <a:pt x="950" y="706"/>
                </a:lnTo>
                <a:lnTo>
                  <a:pt x="953" y="707"/>
                </a:lnTo>
                <a:lnTo>
                  <a:pt x="950" y="706"/>
                </a:lnTo>
                <a:close/>
                <a:moveTo>
                  <a:pt x="1291" y="97"/>
                </a:moveTo>
                <a:lnTo>
                  <a:pt x="1288" y="102"/>
                </a:lnTo>
                <a:lnTo>
                  <a:pt x="1284" y="104"/>
                </a:lnTo>
                <a:lnTo>
                  <a:pt x="1281" y="106"/>
                </a:lnTo>
                <a:lnTo>
                  <a:pt x="1278" y="108"/>
                </a:lnTo>
                <a:lnTo>
                  <a:pt x="1274" y="108"/>
                </a:lnTo>
                <a:lnTo>
                  <a:pt x="1271" y="108"/>
                </a:lnTo>
                <a:lnTo>
                  <a:pt x="1267" y="108"/>
                </a:lnTo>
                <a:lnTo>
                  <a:pt x="1264" y="106"/>
                </a:lnTo>
                <a:lnTo>
                  <a:pt x="1257" y="103"/>
                </a:lnTo>
                <a:lnTo>
                  <a:pt x="1253" y="97"/>
                </a:lnTo>
                <a:lnTo>
                  <a:pt x="1248" y="91"/>
                </a:lnTo>
                <a:lnTo>
                  <a:pt x="1246" y="83"/>
                </a:lnTo>
                <a:lnTo>
                  <a:pt x="1246" y="79"/>
                </a:lnTo>
                <a:lnTo>
                  <a:pt x="1247" y="77"/>
                </a:lnTo>
                <a:lnTo>
                  <a:pt x="1249" y="77"/>
                </a:lnTo>
                <a:lnTo>
                  <a:pt x="1253" y="77"/>
                </a:lnTo>
                <a:lnTo>
                  <a:pt x="1261" y="79"/>
                </a:lnTo>
                <a:lnTo>
                  <a:pt x="1266" y="81"/>
                </a:lnTo>
                <a:lnTo>
                  <a:pt x="1274" y="83"/>
                </a:lnTo>
                <a:lnTo>
                  <a:pt x="1284" y="86"/>
                </a:lnTo>
                <a:lnTo>
                  <a:pt x="1289" y="88"/>
                </a:lnTo>
                <a:lnTo>
                  <a:pt x="1291" y="91"/>
                </a:lnTo>
                <a:lnTo>
                  <a:pt x="1292" y="93"/>
                </a:lnTo>
                <a:lnTo>
                  <a:pt x="1292" y="94"/>
                </a:lnTo>
                <a:lnTo>
                  <a:pt x="1292" y="96"/>
                </a:lnTo>
                <a:lnTo>
                  <a:pt x="1291" y="97"/>
                </a:lnTo>
                <a:lnTo>
                  <a:pt x="1290" y="98"/>
                </a:lnTo>
                <a:lnTo>
                  <a:pt x="1291" y="97"/>
                </a:lnTo>
                <a:close/>
                <a:moveTo>
                  <a:pt x="317" y="125"/>
                </a:moveTo>
                <a:lnTo>
                  <a:pt x="317" y="125"/>
                </a:lnTo>
                <a:lnTo>
                  <a:pt x="317" y="125"/>
                </a:lnTo>
                <a:close/>
              </a:path>
            </a:pathLst>
          </a:custGeom>
          <a:pattFill prst="lgCheck">
            <a:fgClr>
              <a:schemeClr val="bg1"/>
            </a:fgClr>
            <a:bgClr>
              <a:schemeClr val="bg1">
                <a:lumMod val="75000"/>
              </a:schemeClr>
            </a:bgClr>
          </a:patt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lvl1pPr>
              <a:defRPr lang="en-US" sz="9600">
                <a:solidFill>
                  <a:schemeClr val="lt1"/>
                </a:solidFill>
              </a:defRPr>
            </a:lvl1pPr>
          </a:lstStyle>
          <a:p>
            <a:pPr lvl="0" algn="ctr"/>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61" Type="http://schemas.openxmlformats.org/officeDocument/2006/relationships/slideLayout" Target="../slideLayouts/slideLayout6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slideLayout" Target="../slideLayouts/slideLayout94.xml"/><Relationship Id="rId3" Type="http://schemas.openxmlformats.org/officeDocument/2006/relationships/slideLayout" Target="../slideLayouts/slideLayout79.xml"/><Relationship Id="rId21" Type="http://schemas.openxmlformats.org/officeDocument/2006/relationships/slideLayout" Target="../slideLayouts/slideLayout97.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slideLayout" Target="../slideLayouts/slideLayout93.xml"/><Relationship Id="rId2" Type="http://schemas.openxmlformats.org/officeDocument/2006/relationships/slideLayout" Target="../slideLayouts/slideLayout78.xml"/><Relationship Id="rId16" Type="http://schemas.openxmlformats.org/officeDocument/2006/relationships/slideLayout" Target="../slideLayouts/slideLayout92.xml"/><Relationship Id="rId20" Type="http://schemas.openxmlformats.org/officeDocument/2006/relationships/slideLayout" Target="../slideLayouts/slideLayout96.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slideLayout" Target="../slideLayouts/slideLayout91.xml"/><Relationship Id="rId10" Type="http://schemas.openxmlformats.org/officeDocument/2006/relationships/slideLayout" Target="../slideLayouts/slideLayout86.xml"/><Relationship Id="rId19" Type="http://schemas.openxmlformats.org/officeDocument/2006/relationships/slideLayout" Target="../slideLayouts/slideLayout95.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slideLayout" Target="../slideLayouts/slideLayout90.xml"/><Relationship Id="rId2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FDFDFE"/>
        </a:solidFill>
        <a:effectLst/>
      </p:bgPr>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Lst>
  <p:hf hdr="0" ftr="0"/>
  <p:txStyles>
    <p:titleStyle>
      <a:lvl1pPr algn="ctr" defTabSz="2438400" rtl="0" eaLnBrk="1" latinLnBrk="0" hangingPunct="1">
        <a:spcBef>
          <a:spcPct val="0"/>
        </a:spcBef>
        <a:buNone/>
        <a:defRPr sz="11700" kern="1200">
          <a:solidFill>
            <a:schemeClr val="tx1"/>
          </a:solidFill>
          <a:latin typeface="+mj-lt"/>
          <a:ea typeface="+mj-ea"/>
          <a:cs typeface="+mj-cs"/>
        </a:defRPr>
      </a:lvl1pPr>
    </p:titleStyle>
    <p:bodyStyle>
      <a:lvl1pPr marL="914400" indent="-914400" algn="l" defTabSz="2438400" rtl="0" eaLnBrk="1" latinLnBrk="0" hangingPunct="1">
        <a:spcBef>
          <a:spcPct val="20000"/>
        </a:spcBef>
        <a:buFont typeface="Arial" panose="020B0604020202020204" pitchFamily="34" charset="0"/>
        <a:buChar char="•"/>
        <a:defRPr sz="8500" kern="1200">
          <a:solidFill>
            <a:schemeClr val="tx1"/>
          </a:solidFill>
          <a:latin typeface="+mn-lt"/>
          <a:ea typeface="+mn-ea"/>
          <a:cs typeface="+mn-cs"/>
        </a:defRPr>
      </a:lvl1pPr>
      <a:lvl2pPr marL="1981200" indent="-762000" algn="l" defTabSz="2438400" rtl="0" eaLnBrk="1" latinLnBrk="0" hangingPunct="1">
        <a:spcBef>
          <a:spcPct val="20000"/>
        </a:spcBef>
        <a:buFont typeface="Arial" panose="020B0604020202020204" pitchFamily="34" charset="0"/>
        <a:buChar char="–"/>
        <a:defRPr sz="7500" kern="1200">
          <a:solidFill>
            <a:schemeClr val="tx1"/>
          </a:solidFill>
          <a:latin typeface="+mn-lt"/>
          <a:ea typeface="+mn-ea"/>
          <a:cs typeface="+mn-cs"/>
        </a:defRPr>
      </a:lvl2pPr>
      <a:lvl3pPr marL="3048000" indent="-609600" algn="l" defTabSz="2438400" rtl="0" eaLnBrk="1" latinLnBrk="0" hangingPunct="1">
        <a:spcBef>
          <a:spcPct val="20000"/>
        </a:spcBef>
        <a:buFont typeface="Arial" panose="020B0604020202020204" pitchFamily="34" charset="0"/>
        <a:buChar char="•"/>
        <a:defRPr sz="6400" kern="1200">
          <a:solidFill>
            <a:schemeClr val="tx1"/>
          </a:solidFill>
          <a:latin typeface="+mn-lt"/>
          <a:ea typeface="+mn-ea"/>
          <a:cs typeface="+mn-cs"/>
        </a:defRPr>
      </a:lvl3pPr>
      <a:lvl4pPr marL="42678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4pPr>
      <a:lvl5pPr marL="548703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5pPr>
      <a:lvl6pPr marL="67068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6pPr>
      <a:lvl7pPr marL="79260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7pPr>
      <a:lvl8pPr marL="9145270"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8pPr>
      <a:lvl9pPr marL="10365105" indent="-609600" algn="l" defTabSz="2438400" rtl="0" eaLnBrk="1" latinLnBrk="0" hangingPunct="1">
        <a:spcBef>
          <a:spcPct val="20000"/>
        </a:spcBef>
        <a:buFont typeface="Arial" panose="020B0604020202020204" pitchFamily="34" charset="0"/>
        <a:buChar char="•"/>
        <a:defRPr sz="5300" kern="1200">
          <a:solidFill>
            <a:schemeClr val="tx1"/>
          </a:solidFill>
          <a:latin typeface="+mn-lt"/>
          <a:ea typeface="+mn-ea"/>
          <a:cs typeface="+mn-cs"/>
        </a:defRPr>
      </a:lvl9pPr>
    </p:bodyStyle>
    <p:otherStyle>
      <a:defPPr>
        <a:defRPr lang="ru-RU"/>
      </a:defPPr>
      <a:lvl1pPr marL="0" algn="l" defTabSz="2438400" rtl="0" eaLnBrk="1" latinLnBrk="0" hangingPunct="1">
        <a:defRPr sz="4800" kern="1200">
          <a:solidFill>
            <a:schemeClr val="tx1"/>
          </a:solidFill>
          <a:latin typeface="+mn-lt"/>
          <a:ea typeface="+mn-ea"/>
          <a:cs typeface="+mn-cs"/>
        </a:defRPr>
      </a:lvl1pPr>
      <a:lvl2pPr marL="1219200" algn="l" defTabSz="2438400" rtl="0" eaLnBrk="1" latinLnBrk="0" hangingPunct="1">
        <a:defRPr sz="4800" kern="1200">
          <a:solidFill>
            <a:schemeClr val="tx1"/>
          </a:solidFill>
          <a:latin typeface="+mn-lt"/>
          <a:ea typeface="+mn-ea"/>
          <a:cs typeface="+mn-cs"/>
        </a:defRPr>
      </a:lvl2pPr>
      <a:lvl3pPr marL="2438400" algn="l" defTabSz="2438400" rtl="0" eaLnBrk="1" latinLnBrk="0" hangingPunct="1">
        <a:defRPr sz="4800" kern="1200">
          <a:solidFill>
            <a:schemeClr val="tx1"/>
          </a:solidFill>
          <a:latin typeface="+mn-lt"/>
          <a:ea typeface="+mn-ea"/>
          <a:cs typeface="+mn-cs"/>
        </a:defRPr>
      </a:lvl3pPr>
      <a:lvl4pPr marL="3658235" algn="l" defTabSz="2438400" rtl="0" eaLnBrk="1" latinLnBrk="0" hangingPunct="1">
        <a:defRPr sz="4800" kern="1200">
          <a:solidFill>
            <a:schemeClr val="tx1"/>
          </a:solidFill>
          <a:latin typeface="+mn-lt"/>
          <a:ea typeface="+mn-ea"/>
          <a:cs typeface="+mn-cs"/>
        </a:defRPr>
      </a:lvl4pPr>
      <a:lvl5pPr marL="4877435" algn="l" defTabSz="2438400" rtl="0" eaLnBrk="1" latinLnBrk="0" hangingPunct="1">
        <a:defRPr sz="4800" kern="1200">
          <a:solidFill>
            <a:schemeClr val="tx1"/>
          </a:solidFill>
          <a:latin typeface="+mn-lt"/>
          <a:ea typeface="+mn-ea"/>
          <a:cs typeface="+mn-cs"/>
        </a:defRPr>
      </a:lvl5pPr>
      <a:lvl6pPr marL="6096635" algn="l" defTabSz="2438400" rtl="0" eaLnBrk="1" latinLnBrk="0" hangingPunct="1">
        <a:defRPr sz="4800" kern="1200">
          <a:solidFill>
            <a:schemeClr val="tx1"/>
          </a:solidFill>
          <a:latin typeface="+mn-lt"/>
          <a:ea typeface="+mn-ea"/>
          <a:cs typeface="+mn-cs"/>
        </a:defRPr>
      </a:lvl6pPr>
      <a:lvl7pPr marL="7316470" algn="l" defTabSz="2438400" rtl="0" eaLnBrk="1" latinLnBrk="0" hangingPunct="1">
        <a:defRPr sz="4800" kern="1200">
          <a:solidFill>
            <a:schemeClr val="tx1"/>
          </a:solidFill>
          <a:latin typeface="+mn-lt"/>
          <a:ea typeface="+mn-ea"/>
          <a:cs typeface="+mn-cs"/>
        </a:defRPr>
      </a:lvl7pPr>
      <a:lvl8pPr marL="8535670" algn="l" defTabSz="2438400" rtl="0" eaLnBrk="1" latinLnBrk="0" hangingPunct="1">
        <a:defRPr sz="4800" kern="1200">
          <a:solidFill>
            <a:schemeClr val="tx1"/>
          </a:solidFill>
          <a:latin typeface="+mn-lt"/>
          <a:ea typeface="+mn-ea"/>
          <a:cs typeface="+mn-cs"/>
        </a:defRPr>
      </a:lvl8pPr>
      <a:lvl9pPr marL="9755505" algn="l" defTabSz="2438400" rtl="0" eaLnBrk="1" latinLnBrk="0" hangingPunct="1">
        <a:defRPr sz="4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6619" y="730336"/>
            <a:ext cx="21033938" cy="265143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1676619" y="3651673"/>
            <a:ext cx="21033938" cy="8703684"/>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1676618" y="12714173"/>
            <a:ext cx="5487114" cy="730335"/>
          </a:xfrm>
          <a:prstGeom prst="rect">
            <a:avLst/>
          </a:prstGeom>
        </p:spPr>
        <p:txBody>
          <a:bodyPr vert="horz" lIns="91440" tIns="45720" rIns="91440" bIns="45720" rtlCol="0" anchor="ctr"/>
          <a:lstStyle>
            <a:lvl1pPr algn="l">
              <a:defRPr sz="2400">
                <a:solidFill>
                  <a:schemeClr val="tx1">
                    <a:tint val="75000"/>
                  </a:schemeClr>
                </a:solidFill>
              </a:defRPr>
            </a:lvl1pPr>
          </a:lstStyle>
          <a:p>
            <a:fld id="{C764DE79-268F-4C1A-8933-263129D2AF90}" type="datetimeFigureOut">
              <a:rPr lang="en-US" dirty="0"/>
              <a:t>1/6/2021</a:t>
            </a:fld>
            <a:endParaRPr lang="en-US" dirty="0"/>
          </a:p>
        </p:txBody>
      </p:sp>
      <p:sp>
        <p:nvSpPr>
          <p:cNvPr id="5" name="Footer Placeholder 4"/>
          <p:cNvSpPr>
            <a:spLocks noGrp="1"/>
          </p:cNvSpPr>
          <p:nvPr>
            <p:ph type="ftr" sz="quarter" idx="3"/>
          </p:nvPr>
        </p:nvSpPr>
        <p:spPr>
          <a:xfrm>
            <a:off x="8078252" y="12714173"/>
            <a:ext cx="8230672" cy="730335"/>
          </a:xfrm>
          <a:prstGeom prst="rect">
            <a:avLst/>
          </a:prstGeom>
        </p:spPr>
        <p:txBody>
          <a:bodyPr vert="horz" lIns="91440" tIns="45720" rIns="91440" bIns="45720" rtlCol="0" anchor="ctr"/>
          <a:lstStyle>
            <a:lvl1pPr algn="ctr">
              <a:defRPr sz="24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17223443" y="12714173"/>
            <a:ext cx="5487114" cy="730335"/>
          </a:xfrm>
          <a:prstGeom prst="rect">
            <a:avLst/>
          </a:prstGeom>
        </p:spPr>
        <p:txBody>
          <a:bodyPr vert="horz" lIns="91440" tIns="45720" rIns="91440" bIns="45720" rtlCol="0" anchor="ctr"/>
          <a:lstStyle>
            <a:lvl1pPr algn="r">
              <a:defRPr sz="2400">
                <a:solidFill>
                  <a:schemeClr val="tx1">
                    <a:tint val="75000"/>
                  </a:schemeClr>
                </a:solidFill>
              </a:defRPr>
            </a:lvl1pPr>
          </a:lstStyle>
          <a:p>
            <a:fld id="{48F63A3B-78C7-47BE-AE5E-E10140E04643}" type="slidenum">
              <a:rPr lang="en-US" dirty="0"/>
              <a:t>‹#›</a:t>
            </a:fld>
            <a:endParaRPr lang="en-US" dirty="0"/>
          </a:p>
        </p:txBody>
      </p:sp>
    </p:spTree>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 id="2147483738" r:id="rId13"/>
    <p:sldLayoutId id="2147483739" r:id="rId14"/>
    <p:sldLayoutId id="2147483740" r:id="rId15"/>
    <p:sldLayoutId id="2147483741" r:id="rId16"/>
    <p:sldLayoutId id="2147483742" r:id="rId17"/>
    <p:sldLayoutId id="2147483743" r:id="rId18"/>
    <p:sldLayoutId id="2147483744" r:id="rId19"/>
    <p:sldLayoutId id="2147483745" r:id="rId20"/>
    <p:sldLayoutId id="2147483746" r:id="rId21"/>
  </p:sldLayoutIdLst>
  <p:hf hdr="0" ftr="0"/>
  <p:txStyles>
    <p:titleStyle>
      <a:lvl1pPr algn="l" defTabSz="1828800" rtl="0" eaLnBrk="1" latinLnBrk="0" hangingPunct="1">
        <a:lnSpc>
          <a:spcPct val="90000"/>
        </a:lnSpc>
        <a:spcBef>
          <a:spcPct val="0"/>
        </a:spcBef>
        <a:buNone/>
        <a:defRPr sz="8800" kern="1200">
          <a:solidFill>
            <a:schemeClr val="tx1"/>
          </a:solidFill>
          <a:latin typeface="+mj-lt"/>
          <a:ea typeface="+mj-ea"/>
          <a:cs typeface="+mj-cs"/>
        </a:defRPr>
      </a:lvl1pPr>
    </p:titleStyle>
    <p:bodyStyle>
      <a:lvl1pPr marL="457200" indent="-457200" algn="l" defTabSz="1828800" rtl="0" eaLnBrk="1" latinLnBrk="0" hangingPunct="1">
        <a:lnSpc>
          <a:spcPct val="90000"/>
        </a:lnSpc>
        <a:spcBef>
          <a:spcPts val="2000"/>
        </a:spcBef>
        <a:buFont typeface="Arial" panose="020B0604020202020204" pitchFamily="34" charset="0"/>
        <a:buChar char="•"/>
        <a:defRPr sz="5600" kern="1200">
          <a:solidFill>
            <a:schemeClr val="tx1"/>
          </a:solidFill>
          <a:latin typeface="+mn-lt"/>
          <a:ea typeface="+mn-ea"/>
          <a:cs typeface="+mn-cs"/>
        </a:defRPr>
      </a:lvl1pPr>
      <a:lvl2pPr marL="1371600" indent="-457200" algn="l" defTabSz="1828800" rtl="0" eaLnBrk="1" latinLnBrk="0" hangingPunct="1">
        <a:lnSpc>
          <a:spcPct val="90000"/>
        </a:lnSpc>
        <a:spcBef>
          <a:spcPts val="1000"/>
        </a:spcBef>
        <a:buFont typeface="Arial" panose="020B0604020202020204" pitchFamily="34" charset="0"/>
        <a:buChar char="•"/>
        <a:defRPr sz="4800" kern="1200">
          <a:solidFill>
            <a:schemeClr val="tx1"/>
          </a:solidFill>
          <a:latin typeface="+mn-lt"/>
          <a:ea typeface="+mn-ea"/>
          <a:cs typeface="+mn-cs"/>
        </a:defRPr>
      </a:lvl2pPr>
      <a:lvl3pPr marL="2286000" indent="-457200" algn="l" defTabSz="1828800" rtl="0" eaLnBrk="1" latinLnBrk="0" hangingPunct="1">
        <a:lnSpc>
          <a:spcPct val="90000"/>
        </a:lnSpc>
        <a:spcBef>
          <a:spcPts val="1000"/>
        </a:spcBef>
        <a:buFont typeface="Arial" panose="020B0604020202020204" pitchFamily="34" charset="0"/>
        <a:buChar char="•"/>
        <a:defRPr sz="4000" kern="1200">
          <a:solidFill>
            <a:schemeClr val="tx1"/>
          </a:solidFill>
          <a:latin typeface="+mn-lt"/>
          <a:ea typeface="+mn-ea"/>
          <a:cs typeface="+mn-cs"/>
        </a:defRPr>
      </a:lvl3pPr>
      <a:lvl4pPr marL="32010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4pPr>
      <a:lvl5pPr marL="41154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5pPr>
      <a:lvl6pPr marL="50298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42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86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3035" indent="-457200" algn="l" defTabSz="1828800"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800" rtl="0" eaLnBrk="1" latinLnBrk="0" hangingPunct="1">
        <a:defRPr sz="3600" kern="1200">
          <a:solidFill>
            <a:schemeClr val="tx1"/>
          </a:solidFill>
          <a:latin typeface="+mn-lt"/>
          <a:ea typeface="+mn-ea"/>
          <a:cs typeface="+mn-cs"/>
        </a:defRPr>
      </a:lvl1pPr>
      <a:lvl2pPr marL="914400" algn="l" defTabSz="1828800" rtl="0" eaLnBrk="1" latinLnBrk="0" hangingPunct="1">
        <a:defRPr sz="3600" kern="1200">
          <a:solidFill>
            <a:schemeClr val="tx1"/>
          </a:solidFill>
          <a:latin typeface="+mn-lt"/>
          <a:ea typeface="+mn-ea"/>
          <a:cs typeface="+mn-cs"/>
        </a:defRPr>
      </a:lvl2pPr>
      <a:lvl3pPr marL="1828800" algn="l" defTabSz="1828800" rtl="0" eaLnBrk="1" latinLnBrk="0" hangingPunct="1">
        <a:defRPr sz="3600" kern="1200">
          <a:solidFill>
            <a:schemeClr val="tx1"/>
          </a:solidFill>
          <a:latin typeface="+mn-lt"/>
          <a:ea typeface="+mn-ea"/>
          <a:cs typeface="+mn-cs"/>
        </a:defRPr>
      </a:lvl3pPr>
      <a:lvl4pPr marL="2743200" algn="l" defTabSz="1828800" rtl="0" eaLnBrk="1" latinLnBrk="0" hangingPunct="1">
        <a:defRPr sz="3600" kern="1200">
          <a:solidFill>
            <a:schemeClr val="tx1"/>
          </a:solidFill>
          <a:latin typeface="+mn-lt"/>
          <a:ea typeface="+mn-ea"/>
          <a:cs typeface="+mn-cs"/>
        </a:defRPr>
      </a:lvl4pPr>
      <a:lvl5pPr marL="3658235" algn="l" defTabSz="1828800" rtl="0" eaLnBrk="1" latinLnBrk="0" hangingPunct="1">
        <a:defRPr sz="3600" kern="1200">
          <a:solidFill>
            <a:schemeClr val="tx1"/>
          </a:solidFill>
          <a:latin typeface="+mn-lt"/>
          <a:ea typeface="+mn-ea"/>
          <a:cs typeface="+mn-cs"/>
        </a:defRPr>
      </a:lvl5pPr>
      <a:lvl6pPr marL="4572635" algn="l" defTabSz="1828800" rtl="0" eaLnBrk="1" latinLnBrk="0" hangingPunct="1">
        <a:defRPr sz="3600" kern="1200">
          <a:solidFill>
            <a:schemeClr val="tx1"/>
          </a:solidFill>
          <a:latin typeface="+mn-lt"/>
          <a:ea typeface="+mn-ea"/>
          <a:cs typeface="+mn-cs"/>
        </a:defRPr>
      </a:lvl6pPr>
      <a:lvl7pPr marL="5487035" algn="l" defTabSz="1828800" rtl="0" eaLnBrk="1" latinLnBrk="0" hangingPunct="1">
        <a:defRPr sz="3600" kern="1200">
          <a:solidFill>
            <a:schemeClr val="tx1"/>
          </a:solidFill>
          <a:latin typeface="+mn-lt"/>
          <a:ea typeface="+mn-ea"/>
          <a:cs typeface="+mn-cs"/>
        </a:defRPr>
      </a:lvl7pPr>
      <a:lvl8pPr marL="6401435" algn="l" defTabSz="1828800" rtl="0" eaLnBrk="1" latinLnBrk="0" hangingPunct="1">
        <a:defRPr sz="3600" kern="1200">
          <a:solidFill>
            <a:schemeClr val="tx1"/>
          </a:solidFill>
          <a:latin typeface="+mn-lt"/>
          <a:ea typeface="+mn-ea"/>
          <a:cs typeface="+mn-cs"/>
        </a:defRPr>
      </a:lvl8pPr>
      <a:lvl9pPr marL="7315835" algn="l" defTabSz="1828800"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88.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97.xml"/></Relationships>
</file>

<file path=ppt/slides/_rels/slide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89.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90.xml"/></Relationships>
</file>

<file path=ppt/slides/_rels/slide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91.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92.xml"/></Relationships>
</file>

<file path=ppt/slides/_rels/slide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93.xml"/></Relationships>
</file>

<file path=ppt/slides/_rels/slide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9.jpeg"/><Relationship Id="rId1" Type="http://schemas.openxmlformats.org/officeDocument/2006/relationships/slideLayout" Target="../slideLayouts/slideLayout94.xml"/></Relationships>
</file>

<file path=ppt/slides/_rels/slide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95.xml"/></Relationships>
</file>

<file path=ppt/slides/_rels/slide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9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DFDFE"/>
        </a:solidFill>
        <a:effectLst/>
      </p:bgPr>
    </p:bg>
    <p:spTree>
      <p:nvGrpSpPr>
        <p:cNvPr id="1" name=""/>
        <p:cNvGrpSpPr/>
        <p:nvPr/>
      </p:nvGrpSpPr>
      <p:grpSpPr>
        <a:xfrm>
          <a:off x="0" y="0"/>
          <a:ext cx="0" cy="0"/>
          <a:chOff x="0" y="0"/>
          <a:chExt cx="0" cy="0"/>
        </a:xfrm>
      </p:grpSpPr>
      <p:sp>
        <p:nvSpPr>
          <p:cNvPr id="4" name="Прямоугольник 3"/>
          <p:cNvSpPr/>
          <p:nvPr/>
        </p:nvSpPr>
        <p:spPr>
          <a:xfrm>
            <a:off x="-1" y="-447"/>
            <a:ext cx="24387176" cy="13718481"/>
          </a:xfrm>
          <a:prstGeom prst="rect">
            <a:avLst/>
          </a:prstGeom>
          <a:solidFill>
            <a:schemeClr val="tx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atin typeface="微软雅黑" panose="020B0503020204020204" charset="-122"/>
              <a:ea typeface="微软雅黑" panose="020B0503020204020204" charset="-122"/>
              <a:cs typeface="微软雅黑" panose="020B0503020204020204" charset="-122"/>
            </a:endParaRPr>
          </a:p>
        </p:txBody>
      </p:sp>
      <p:pic>
        <p:nvPicPr>
          <p:cNvPr id="2" name="图片占位符 1"/>
          <p:cNvPicPr>
            <a:picLocks noGrp="1" noChangeAspect="1"/>
          </p:cNvPicPr>
          <p:nvPr>
            <p:ph type="pic" sz="quarter" idx="34"/>
          </p:nvPr>
        </p:nvPicPr>
        <p:blipFill>
          <a:blip r:embed="rId2" cstate="email"/>
          <a:srcRect t="1" b="1"/>
          <a:stretch>
            <a:fillRect/>
          </a:stretch>
        </p:blipFill>
        <p:spPr>
          <a:blipFill rotWithShape="1">
            <a:blip r:embed="rId3"/>
            <a:stretch>
              <a:fillRect/>
            </a:stretch>
          </a:blipFill>
        </p:spPr>
      </p:pic>
      <p:sp>
        <p:nvSpPr>
          <p:cNvPr id="3" name="Заголовок 2"/>
          <p:cNvSpPr>
            <a:spLocks noGrp="1"/>
          </p:cNvSpPr>
          <p:nvPr>
            <p:ph type="title"/>
          </p:nvPr>
        </p:nvSpPr>
        <p:spPr>
          <a:xfrm>
            <a:off x="7575382" y="8565537"/>
            <a:ext cx="15564133" cy="4057814"/>
          </a:xfrm>
        </p:spPr>
        <p:txBody>
          <a:bodyPr/>
          <a:lstStyle/>
          <a:p>
            <a:pPr>
              <a:lnSpc>
                <a:spcPct val="120000"/>
              </a:lnSpc>
            </a:pPr>
            <a:r>
              <a:rPr lang="zh-CN" altLang="en-US" sz="14000" dirty="0">
                <a:solidFill>
                  <a:schemeClr val="bg2"/>
                </a:solidFill>
              </a:rPr>
              <a:t>作品集</a:t>
            </a:r>
            <a:br>
              <a:rPr lang="en-US" sz="14000" dirty="0">
                <a:solidFill>
                  <a:schemeClr val="bg2"/>
                </a:solidFill>
              </a:rPr>
            </a:br>
            <a:r>
              <a:rPr lang="en-US" sz="4400" spc="600" dirty="0">
                <a:solidFill>
                  <a:schemeClr val="bg2"/>
                </a:solidFill>
              </a:rPr>
              <a:t>PRESENTATION TEMPLATE</a:t>
            </a:r>
            <a:endParaRPr lang="ru-RU" sz="4400" spc="600" dirty="0">
              <a:solidFill>
                <a:schemeClr val="bg2"/>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9" name="The Natural…"/>
          <p:cNvSpPr txBox="1">
            <a:spLocks noGrp="1"/>
          </p:cNvSpPr>
          <p:nvPr/>
        </p:nvSpPr>
        <p:spPr>
          <a:xfrm>
            <a:off x="1289134" y="2476215"/>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感谢欣赏</a:t>
            </a:r>
          </a:p>
        </p:txBody>
      </p:sp>
      <p:sp>
        <p:nvSpPr>
          <p:cNvPr id="1440" name="Subheading text"/>
          <p:cNvSpPr txBox="1">
            <a:spLocks noGrp="1"/>
          </p:cNvSpPr>
          <p:nvPr/>
        </p:nvSpPr>
        <p:spPr>
          <a:xfrm>
            <a:off x="1289133" y="5210703"/>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89133" y="6398230"/>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34"/>
          </p:nvPr>
        </p:nvPicPr>
        <p:blipFill>
          <a:blip r:embed="rId2" cstate="email"/>
          <a:srcRect t="273" b="273"/>
          <a:stretch>
            <a:fillRect/>
          </a:stretch>
        </p:blipFill>
        <p:spPr>
          <a:blipFill rotWithShape="1">
            <a:blip r:embed="rId3"/>
            <a:stretch>
              <a:fillRect/>
            </a:stretch>
          </a:blipFill>
        </p:spPr>
      </p:pic>
      <p:sp>
        <p:nvSpPr>
          <p:cNvPr id="1439" name="The Natural…"/>
          <p:cNvSpPr txBox="1">
            <a:spLocks noGrp="1"/>
          </p:cNvSpPr>
          <p:nvPr/>
        </p:nvSpPr>
        <p:spPr>
          <a:xfrm>
            <a:off x="13688316" y="5236740"/>
            <a:ext cx="8254902"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dirty="0">
                <a:solidFill>
                  <a:srgbClr val="3A3B3F"/>
                </a:solidFill>
              </a:rPr>
              <a:t>焦点大图</a:t>
            </a:r>
          </a:p>
        </p:txBody>
      </p:sp>
      <p:sp>
        <p:nvSpPr>
          <p:cNvPr id="1440" name="Subheading text"/>
          <p:cNvSpPr txBox="1">
            <a:spLocks noGrp="1"/>
          </p:cNvSpPr>
          <p:nvPr/>
        </p:nvSpPr>
        <p:spPr>
          <a:xfrm>
            <a:off x="13688315" y="797122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3688201" y="9158720"/>
            <a:ext cx="8255155" cy="3429224"/>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Рисунок 3"/>
          <p:cNvSpPr>
            <a:spLocks noGrp="1"/>
          </p:cNvSpPr>
          <p:nvPr>
            <p:ph type="pic" sz="quarter" idx="22"/>
          </p:nvPr>
        </p:nvSpPr>
        <p:spPr>
          <a:blipFill rotWithShape="1">
            <a:blip r:embed="rId2"/>
            <a:stretch>
              <a:fillRect/>
            </a:stretch>
          </a:blipFill>
        </p:spPr>
      </p:sp>
      <p:sp>
        <p:nvSpPr>
          <p:cNvPr id="1439" name="The Natural…"/>
          <p:cNvSpPr txBox="1">
            <a:spLocks noGrp="1"/>
          </p:cNvSpPr>
          <p:nvPr/>
        </p:nvSpPr>
        <p:spPr>
          <a:xfrm>
            <a:off x="1967993" y="3460529"/>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右侧心形</a:t>
            </a:r>
          </a:p>
        </p:txBody>
      </p:sp>
      <p:sp>
        <p:nvSpPr>
          <p:cNvPr id="1440" name="Subheading text"/>
          <p:cNvSpPr txBox="1">
            <a:spLocks noGrp="1"/>
          </p:cNvSpPr>
          <p:nvPr/>
        </p:nvSpPr>
        <p:spPr>
          <a:xfrm>
            <a:off x="1967992" y="619501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967993" y="7382544"/>
            <a:ext cx="7174062" cy="3429223"/>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20"/>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1"/>
          </p:nvPr>
        </p:nvSpPr>
        <p:spPr>
          <a:blipFill rotWithShape="1">
            <a:blip r:embed="rId2"/>
            <a:stretch>
              <a:fillRect/>
            </a:stretch>
          </a:blipFill>
        </p:spPr>
      </p:sp>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
          <p:cNvPicPr>
            <a:picLocks noGrp="1" noChangeAspect="1"/>
          </p:cNvPicPr>
          <p:nvPr>
            <p:ph type="pic" sz="quarter" idx="34"/>
          </p:nvPr>
        </p:nvPicPr>
        <p:blipFill>
          <a:blip r:embed="rId2" cstate="email"/>
          <a:srcRect l="286" r="286"/>
          <a:stretch>
            <a:fillRect/>
          </a:stretch>
        </p:blipFill>
        <p:spPr>
          <a:blipFill rotWithShape="1">
            <a:blip r:embed="rId3"/>
            <a:stretch>
              <a:fillRect/>
            </a:stretch>
          </a:blipFill>
        </p:spPr>
      </p:pic>
      <p:sp>
        <p:nvSpPr>
          <p:cNvPr id="1439" name="The Natural…"/>
          <p:cNvSpPr txBox="1">
            <a:spLocks noGrp="1"/>
          </p:cNvSpPr>
          <p:nvPr/>
        </p:nvSpPr>
        <p:spPr>
          <a:xfrm>
            <a:off x="3223470" y="7513998"/>
            <a:ext cx="15683616"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焦点大图</a:t>
            </a:r>
          </a:p>
        </p:txBody>
      </p:sp>
      <p:sp>
        <p:nvSpPr>
          <p:cNvPr id="1440" name="Subheading text"/>
          <p:cNvSpPr txBox="1">
            <a:spLocks noGrp="1"/>
          </p:cNvSpPr>
          <p:nvPr/>
        </p:nvSpPr>
        <p:spPr>
          <a:xfrm>
            <a:off x="3223469" y="9674408"/>
            <a:ext cx="10562008"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3223470" y="10431378"/>
            <a:ext cx="17212795" cy="1479011"/>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5"/>
          </p:nvPr>
        </p:nvSpPr>
        <p:spPr>
          <a:blipFill rotWithShape="1">
            <a:blip r:embed="rId2"/>
            <a:stretch>
              <a:fillRect/>
            </a:stretch>
          </a:blipFill>
        </p:spPr>
      </p:sp>
      <p:sp>
        <p:nvSpPr>
          <p:cNvPr id="1439" name="The Natural…"/>
          <p:cNvSpPr txBox="1">
            <a:spLocks noGrp="1"/>
          </p:cNvSpPr>
          <p:nvPr/>
        </p:nvSpPr>
        <p:spPr>
          <a:xfrm>
            <a:off x="1250396" y="3460529"/>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右侧焦点</a:t>
            </a:r>
          </a:p>
        </p:txBody>
      </p:sp>
      <p:sp>
        <p:nvSpPr>
          <p:cNvPr id="1440" name="Subheading text"/>
          <p:cNvSpPr txBox="1">
            <a:spLocks noGrp="1"/>
          </p:cNvSpPr>
          <p:nvPr/>
        </p:nvSpPr>
        <p:spPr>
          <a:xfrm>
            <a:off x="1250395" y="6195017"/>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250396" y="7382544"/>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Рисунок 4"/>
          <p:cNvSpPr>
            <a:spLocks noGrp="1"/>
          </p:cNvSpPr>
          <p:nvPr>
            <p:ph type="pic" sz="quarter" idx="34"/>
          </p:nvPr>
        </p:nvSpPr>
        <p:spPr>
          <a:xfrm>
            <a:off x="208208" y="381587"/>
            <a:ext cx="15644646" cy="12486780"/>
          </a:xfrm>
          <a:blipFill dpi="0" rotWithShape="1">
            <a:blip r:embed="rId2"/>
            <a:srcRect/>
            <a:stretch>
              <a:fillRect/>
            </a:stretch>
          </a:blipFill>
        </p:spPr>
      </p:sp>
      <p:sp>
        <p:nvSpPr>
          <p:cNvPr id="1439" name="The Natural…"/>
          <p:cNvSpPr txBox="1">
            <a:spLocks noGrp="1"/>
          </p:cNvSpPr>
          <p:nvPr/>
        </p:nvSpPr>
        <p:spPr>
          <a:xfrm>
            <a:off x="16890194" y="3827583"/>
            <a:ext cx="6536480" cy="1971168"/>
          </a:xfrm>
          <a:prstGeom prst="rect">
            <a:avLst/>
          </a:prstGeom>
        </p:spPr>
        <p:txBody>
          <a:bodyPr anchor="b"/>
          <a:lstStyle>
            <a:lvl1pPr marL="0" marR="0" indent="0" algn="l" defTabSz="825500" rtl="0" latinLnBrk="0">
              <a:lnSpc>
                <a:spcPct val="100000"/>
              </a:lnSpc>
              <a:spcBef>
                <a:spcPts val="0"/>
              </a:spcBef>
              <a:spcAft>
                <a:spcPts val="0"/>
              </a:spcAft>
              <a:buClrTx/>
              <a:buSzTx/>
              <a:buFontTx/>
              <a:buNone/>
              <a:defRPr sz="9600" b="0" i="0" u="none" strike="noStrike" cap="none" spc="0" baseline="0">
                <a:ln>
                  <a:noFill/>
                </a:ln>
                <a:solidFill>
                  <a:srgbClr val="F22121"/>
                </a:solidFill>
                <a:uFillTx/>
                <a:latin typeface="微软雅黑" panose="020B0503020204020204" charset="-122"/>
                <a:ea typeface="微软雅黑" panose="020B0503020204020204" charset="-122"/>
                <a:cs typeface="微软雅黑" panose="020B0503020204020204" charset="-122"/>
                <a:sym typeface="Butler Stencil"/>
              </a:defRPr>
            </a:lvl1pPr>
            <a:lvl2pPr marL="0" marR="0" indent="228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2pPr>
            <a:lvl3pPr marL="0" marR="0" indent="457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3pPr>
            <a:lvl4pPr marL="0" marR="0" indent="685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4pPr>
            <a:lvl5pPr marL="0" marR="0" indent="9144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5pPr>
            <a:lvl6pPr marL="0" marR="0" indent="11430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6pPr>
            <a:lvl7pPr marL="0" marR="0" indent="13716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7pPr>
            <a:lvl8pPr marL="0" marR="0" indent="16002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8pPr>
            <a:lvl9pPr marL="0" marR="0" indent="1828800" algn="ctr" defTabSz="825500" rtl="0" latinLnBrk="0">
              <a:lnSpc>
                <a:spcPct val="100000"/>
              </a:lnSpc>
              <a:spcBef>
                <a:spcPts val="0"/>
              </a:spcBef>
              <a:spcAft>
                <a:spcPts val="0"/>
              </a:spcAft>
              <a:buClrTx/>
              <a:buSzTx/>
              <a:buFontTx/>
              <a:buNone/>
              <a:defRPr sz="24400" b="0" i="0" u="none" strike="noStrike" cap="none" spc="0" baseline="0">
                <a:ln>
                  <a:noFill/>
                </a:ln>
                <a:solidFill>
                  <a:srgbClr val="000000"/>
                </a:solidFill>
                <a:uFillTx/>
                <a:latin typeface="+mn-lt"/>
                <a:ea typeface="+mn-ea"/>
                <a:cs typeface="+mn-cs"/>
                <a:sym typeface="Butler Stencil"/>
              </a:defRPr>
            </a:lvl9pPr>
          </a:lstStyle>
          <a:p>
            <a:r>
              <a:rPr lang="zh-CN" altLang="en-US" sz="9600">
                <a:solidFill>
                  <a:srgbClr val="3A3B3F"/>
                </a:solidFill>
              </a:rPr>
              <a:t>左侧焦点</a:t>
            </a:r>
          </a:p>
        </p:txBody>
      </p:sp>
      <p:sp>
        <p:nvSpPr>
          <p:cNvPr id="1440" name="Subheading text"/>
          <p:cNvSpPr txBox="1">
            <a:spLocks noGrp="1"/>
          </p:cNvSpPr>
          <p:nvPr/>
        </p:nvSpPr>
        <p:spPr>
          <a:xfrm>
            <a:off x="16890194" y="6562071"/>
            <a:ext cx="4402107" cy="458938"/>
          </a:xfrm>
          <a:prstGeom prst="rect">
            <a:avLst/>
          </a:prstGeom>
        </p:spPr>
        <p:txBody>
          <a:bodyPr wrap="square" anchor="t">
            <a:spAutoFit/>
          </a:bodyPr>
          <a:lstStyle>
            <a:lvl1pPr marL="0" marR="0" indent="0" algn="l" defTabSz="825500" rtl="0" latinLnBrk="0">
              <a:lnSpc>
                <a:spcPct val="150000"/>
              </a:lnSpc>
              <a:spcBef>
                <a:spcPts val="0"/>
              </a:spcBef>
              <a:spcAft>
                <a:spcPts val="0"/>
              </a:spcAft>
              <a:buClrTx/>
              <a:buSzTx/>
              <a:buFontTx/>
              <a:buNone/>
              <a:defRPr sz="1800" b="1" i="0" u="none" strike="noStrike" cap="all" spc="360"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111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2pPr>
            <a:lvl3pPr marL="174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3pPr>
            <a:lvl4pPr marL="238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4pPr>
            <a:lvl5pPr marL="301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r>
              <a:rPr lang="zh-CN" altLang="en-US">
                <a:solidFill>
                  <a:srgbClr val="3A3B3F"/>
                </a:solidFill>
              </a:rPr>
              <a:t>值得描述的小标题</a:t>
            </a:r>
          </a:p>
        </p:txBody>
      </p:sp>
      <p:sp>
        <p:nvSpPr>
          <p:cNvPr id="1441" name="Cultured pearls are very valuable jewels in today’s world. No jewelry box looks complete without cultured pearl jewelry. Just like natural pearls, each cultured pearl is different from one another."/>
          <p:cNvSpPr txBox="1">
            <a:spLocks noGrp="1"/>
          </p:cNvSpPr>
          <p:nvPr/>
        </p:nvSpPr>
        <p:spPr>
          <a:xfrm>
            <a:off x="16890194" y="7749598"/>
            <a:ext cx="5590904" cy="4664379"/>
          </a:xfrm>
          <a:prstGeom prst="rect">
            <a:avLst/>
          </a:prstGeom>
        </p:spPr>
        <p:txBody>
          <a:bodyPr anchor="t"/>
          <a:lstStyle>
            <a:lvl1pPr marL="0" marR="0" indent="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1pPr>
            <a:lvl2pPr marL="0" marR="0" indent="2286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2pPr>
            <a:lvl3pPr marL="0" marR="0" indent="4572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3pPr>
            <a:lvl4pPr marL="0" marR="0" indent="6858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4pPr>
            <a:lvl5pPr marL="0" marR="0" indent="914400" algn="l" defTabSz="825500" rtl="0" latinLnBrk="0">
              <a:lnSpc>
                <a:spcPct val="140000"/>
              </a:lnSpc>
              <a:spcBef>
                <a:spcPts val="0"/>
              </a:spcBef>
              <a:spcAft>
                <a:spcPts val="0"/>
              </a:spcAft>
              <a:buClrTx/>
              <a:buSzTx/>
              <a:buFontTx/>
              <a:buNone/>
              <a:defRPr sz="3000" b="0" i="0" u="none" strike="noStrike" cap="none" spc="59" baseline="0">
                <a:ln>
                  <a:noFill/>
                </a:ln>
                <a:solidFill>
                  <a:srgbClr val="1B1E21"/>
                </a:solidFill>
                <a:uFillTx/>
                <a:latin typeface="微软雅黑" panose="020B0503020204020204" charset="-122"/>
                <a:ea typeface="微软雅黑" panose="020B0503020204020204" charset="-122"/>
                <a:cs typeface="微软雅黑" panose="020B0503020204020204" charset="-122"/>
                <a:sym typeface="Arial" panose="020B0604020202020204"/>
              </a:defRPr>
            </a:lvl5pPr>
            <a:lvl6pPr marL="365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6pPr>
            <a:lvl7pPr marL="428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7pPr>
            <a:lvl8pPr marL="4921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8pPr>
            <a:lvl9pPr marL="5556250" marR="0" indent="-476250" algn="l" defTabSz="825500" rtl="0" latinLnBrk="0">
              <a:lnSpc>
                <a:spcPct val="130000"/>
              </a:lnSpc>
              <a:spcBef>
                <a:spcPts val="0"/>
              </a:spcBef>
              <a:spcAft>
                <a:spcPts val="0"/>
              </a:spcAft>
              <a:buClrTx/>
              <a:buSzPct val="125000"/>
              <a:buFontTx/>
              <a:buChar char="•"/>
              <a:defRPr sz="3600" b="0" i="0" u="none" strike="noStrike" cap="none" spc="72" baseline="0">
                <a:ln>
                  <a:noFill/>
                </a:ln>
                <a:solidFill>
                  <a:srgbClr val="1B1E21"/>
                </a:solidFill>
                <a:uFillTx/>
                <a:latin typeface="Arial" panose="020B0604020202020204"/>
                <a:ea typeface="Arial" panose="020B0604020202020204"/>
                <a:cs typeface="Arial" panose="020B0604020202020204"/>
                <a:sym typeface="Arial" panose="020B0604020202020204"/>
              </a:defRPr>
            </a:lvl9pPr>
          </a:lstStyle>
          <a:p>
            <a:pPr algn="l">
              <a:lnSpc>
                <a:spcPct val="150000"/>
              </a:lnSpc>
              <a:defRPr sz="1600" b="0">
                <a:solidFill>
                  <a:srgbClr val="677180"/>
                </a:solidFill>
                <a:latin typeface="Roboto Light" panose="02000000000000000000"/>
                <a:ea typeface="Roboto Light" panose="02000000000000000000"/>
                <a:cs typeface="Roboto Light" panose="02000000000000000000"/>
                <a:sym typeface="Roboto Light" panose="02000000000000000000"/>
              </a:defRPr>
            </a:pPr>
            <a:r>
              <a:rPr sz="2000">
                <a:solidFill>
                  <a:srgbClr val="3A3B3F"/>
                </a:solidFill>
                <a:sym typeface="+mn-ea"/>
              </a:rPr>
              <a:t>Lorem ipsum dolor sit amet, consectetuer adipiscing elit, sed diam nonummy nibh euismod tincidunt ut laoreet dolore magna aliquam erat volutpat. Ut wisi enim ad minim veniam, quis nostrud exerci tation ullamcorper suscipit lobortis nisl ut aliquip ex ea commodo consequat. Ut wisi enim ad minim veniam, quis nostrud exerci tation.</a:t>
            </a:r>
          </a:p>
        </p:txBody>
      </p:sp>
    </p:spTree>
  </p:cSld>
  <p:clrMapOvr>
    <a:masterClrMapping/>
  </p:clrMapOvr>
</p:sld>
</file>

<file path=ppt/theme/theme1.xml><?xml version="1.0" encoding="utf-8"?>
<a:theme xmlns:a="http://schemas.openxmlformats.org/drawingml/2006/main" name="Тема Office">
  <a:themeElements>
    <a:clrScheme name="Цвет 8">
      <a:dk1>
        <a:srgbClr val="000000"/>
      </a:dk1>
      <a:lt1>
        <a:srgbClr val="FFFFFF"/>
      </a:lt1>
      <a:dk2>
        <a:srgbClr val="242529"/>
      </a:dk2>
      <a:lt2>
        <a:srgbClr val="FAFBFF"/>
      </a:lt2>
      <a:accent1>
        <a:srgbClr val="649FFF"/>
      </a:accent1>
      <a:accent2>
        <a:srgbClr val="B7B7B7"/>
      </a:accent2>
      <a:accent3>
        <a:srgbClr val="898077"/>
      </a:accent3>
      <a:accent4>
        <a:srgbClr val="77768A"/>
      </a:accent4>
      <a:accent5>
        <a:srgbClr val="545361"/>
      </a:accent5>
      <a:accent6>
        <a:srgbClr val="292C31"/>
      </a:accent6>
      <a:hlink>
        <a:srgbClr val="F49100"/>
      </a:hlink>
      <a:folHlink>
        <a:srgbClr val="85DFD0"/>
      </a:folHlink>
    </a:clrScheme>
    <a:fontScheme name="Другая 5">
      <a:majorFont>
        <a:latin typeface="Source Serif Pro"/>
        <a:ea typeface=""/>
        <a:cs typeface=""/>
      </a:majorFont>
      <a:minorFont>
        <a:latin typeface="Calibri"/>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Тема Office">
  <a:themeElements>
    <a:clrScheme name="Office 主题​​">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Тема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587</Words>
  <Application>Microsoft Office PowerPoint</Application>
  <PresentationFormat>自定义</PresentationFormat>
  <Paragraphs>28</Paragraphs>
  <Slides>10</Slides>
  <Notes>0</Notes>
  <HiddenSlides>0</HiddenSlides>
  <MMClips>0</MMClips>
  <ScaleCrop>false</ScaleCrop>
  <HeadingPairs>
    <vt:vector size="6" baseType="variant">
      <vt:variant>
        <vt:lpstr>已用的字体</vt:lpstr>
      </vt:variant>
      <vt:variant>
        <vt:i4>5</vt:i4>
      </vt:variant>
      <vt:variant>
        <vt:lpstr>主题</vt:lpstr>
      </vt:variant>
      <vt:variant>
        <vt:i4>2</vt:i4>
      </vt:variant>
      <vt:variant>
        <vt:lpstr>幻灯片标题</vt:lpstr>
      </vt:variant>
      <vt:variant>
        <vt:i4>10</vt:i4>
      </vt:variant>
    </vt:vector>
  </HeadingPairs>
  <TitlesOfParts>
    <vt:vector size="17" baseType="lpstr">
      <vt:lpstr>Roboto Light</vt:lpstr>
      <vt:lpstr>微软雅黑</vt:lpstr>
      <vt:lpstr>Arial</vt:lpstr>
      <vt:lpstr>Calibri</vt:lpstr>
      <vt:lpstr>Calibri Light</vt:lpstr>
      <vt:lpstr>Тема Office</vt:lpstr>
      <vt:lpstr>1_Тема Office</vt:lpstr>
      <vt:lpstr>作品集 PRESENTATION TEMPLATE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作品集 PRESENTATION TEMPLATE</dc:title>
  <dc:creator/>
  <cp:lastModifiedBy>天 下</cp:lastModifiedBy>
  <cp:revision>4</cp:revision>
  <dcterms:created xsi:type="dcterms:W3CDTF">2015-06-18T17:56:00Z</dcterms:created>
  <dcterms:modified xsi:type="dcterms:W3CDTF">2021-01-06T01:05:26Z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2052-11.1.0.9740</vt:lpwstr>
  </property>
</Properties>
</file>